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Ex1.xml" ContentType="application/vnd.ms-office.chartex+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6"/>
  </p:notesMasterIdLst>
  <p:sldIdLst>
    <p:sldId id="278" r:id="rId2"/>
    <p:sldId id="296" r:id="rId3"/>
    <p:sldId id="297" r:id="rId4"/>
    <p:sldId id="298" r:id="rId5"/>
    <p:sldId id="300" r:id="rId6"/>
    <p:sldId id="304" r:id="rId7"/>
    <p:sldId id="303" r:id="rId8"/>
    <p:sldId id="305" r:id="rId9"/>
    <p:sldId id="307" r:id="rId10"/>
    <p:sldId id="301" r:id="rId11"/>
    <p:sldId id="309" r:id="rId12"/>
    <p:sldId id="310" r:id="rId13"/>
    <p:sldId id="311"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BE8A"/>
    <a:srgbClr val="FDFBF6"/>
    <a:srgbClr val="202C8F"/>
    <a:srgbClr val="AAC4E9"/>
    <a:srgbClr val="F5CDCE"/>
    <a:srgbClr val="DF8C8C"/>
    <a:srgbClr val="D4D593"/>
    <a:srgbClr val="E6F0FE"/>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09" autoAdjust="0"/>
  </p:normalViewPr>
  <p:slideViewPr>
    <p:cSldViewPr snapToGrid="0" snapToObjects="1">
      <p:cViewPr varScale="1">
        <p:scale>
          <a:sx n="92" d="100"/>
          <a:sy n="92" d="100"/>
        </p:scale>
        <p:origin x="184" y="6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3.10%20SQL%20findings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793b9107c9f71213/Desktop/3.10%20SQL%20FINDIN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a:latin typeface="Calibri" panose="020F0502020204030204" pitchFamily="34" charset="0"/>
                <a:ea typeface="Calibri" panose="020F0502020204030204" pitchFamily="34" charset="0"/>
                <a:cs typeface="Calibri" panose="020F0502020204030204" pitchFamily="34" charset="0"/>
              </a:rPr>
              <a:t>Average rental duration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'Rockbuster database data'!$E$3</c:f>
              <c:strCache>
                <c:ptCount val="1"/>
                <c:pt idx="0">
                  <c:v>average_rental_duration</c:v>
                </c:pt>
              </c:strCache>
            </c:strRef>
          </c:tx>
          <c:spPr>
            <a:ln w="28575" cap="rnd">
              <a:solidFill>
                <a:schemeClr val="accent1"/>
              </a:solidFill>
              <a:round/>
            </a:ln>
            <a:effectLst/>
          </c:spPr>
          <c:marker>
            <c:symbol val="none"/>
          </c:marker>
          <c:cat>
            <c:strRef>
              <c:f>'Rockbuster database data'!$D$4:$D$19</c:f>
              <c:strCache>
                <c:ptCount val="16"/>
                <c:pt idx="0">
                  <c:v>Travel</c:v>
                </c:pt>
                <c:pt idx="1">
                  <c:v>Music</c:v>
                </c:pt>
                <c:pt idx="2">
                  <c:v>Family</c:v>
                </c:pt>
                <c:pt idx="3">
                  <c:v>Foreign</c:v>
                </c:pt>
                <c:pt idx="4">
                  <c:v>Drama</c:v>
                </c:pt>
                <c:pt idx="5">
                  <c:v>Classics</c:v>
                </c:pt>
                <c:pt idx="6">
                  <c:v>Games</c:v>
                </c:pt>
                <c:pt idx="7">
                  <c:v>Children</c:v>
                </c:pt>
                <c:pt idx="8">
                  <c:v>Action</c:v>
                </c:pt>
                <c:pt idx="9">
                  <c:v>Comedy</c:v>
                </c:pt>
                <c:pt idx="10">
                  <c:v>Animation</c:v>
                </c:pt>
                <c:pt idx="11">
                  <c:v>Sci-Fi</c:v>
                </c:pt>
                <c:pt idx="12">
                  <c:v>Horror</c:v>
                </c:pt>
                <c:pt idx="13">
                  <c:v>Documentary</c:v>
                </c:pt>
                <c:pt idx="14">
                  <c:v>New</c:v>
                </c:pt>
                <c:pt idx="15">
                  <c:v>Sports</c:v>
                </c:pt>
              </c:strCache>
            </c:strRef>
          </c:cat>
          <c:val>
            <c:numRef>
              <c:f>'Rockbuster database data'!$E$4:$E$19</c:f>
              <c:numCache>
                <c:formatCode>0.0</c:formatCode>
                <c:ptCount val="16"/>
                <c:pt idx="0">
                  <c:v>5.3508771929824501</c:v>
                </c:pt>
                <c:pt idx="1">
                  <c:v>5.23529411764705</c:v>
                </c:pt>
                <c:pt idx="2">
                  <c:v>5.1739130434782599</c:v>
                </c:pt>
                <c:pt idx="3">
                  <c:v>5.10958904109589</c:v>
                </c:pt>
                <c:pt idx="4">
                  <c:v>5.0806451612903203</c:v>
                </c:pt>
                <c:pt idx="5">
                  <c:v>5.0701754385964897</c:v>
                </c:pt>
                <c:pt idx="6">
                  <c:v>5.0655737704917998</c:v>
                </c:pt>
                <c:pt idx="7">
                  <c:v>5.0333333333333297</c:v>
                </c:pt>
                <c:pt idx="8">
                  <c:v>4.953125</c:v>
                </c:pt>
                <c:pt idx="9">
                  <c:v>4.9310344827586201</c:v>
                </c:pt>
                <c:pt idx="10">
                  <c:v>4.89393939393939</c:v>
                </c:pt>
                <c:pt idx="11">
                  <c:v>4.8852459016393404</c:v>
                </c:pt>
                <c:pt idx="12">
                  <c:v>4.8571428571428497</c:v>
                </c:pt>
                <c:pt idx="13">
                  <c:v>4.7647058823529402</c:v>
                </c:pt>
                <c:pt idx="14">
                  <c:v>4.7460317460317398</c:v>
                </c:pt>
                <c:pt idx="15">
                  <c:v>4.7162162162162096</c:v>
                </c:pt>
              </c:numCache>
            </c:numRef>
          </c:val>
          <c:smooth val="0"/>
          <c:extLst>
            <c:ext xmlns:c16="http://schemas.microsoft.com/office/drawing/2014/chart" uri="{C3380CC4-5D6E-409C-BE32-E72D297353CC}">
              <c16:uniqueId val="{00000000-4939-4643-83E7-CD059EB23A96}"/>
            </c:ext>
          </c:extLst>
        </c:ser>
        <c:dLbls>
          <c:showLegendKey val="0"/>
          <c:showVal val="0"/>
          <c:showCatName val="0"/>
          <c:showSerName val="0"/>
          <c:showPercent val="0"/>
          <c:showBubbleSize val="0"/>
        </c:dLbls>
        <c:smooth val="0"/>
        <c:axId val="1756636511"/>
        <c:axId val="1756636031"/>
      </c:lineChart>
      <c:catAx>
        <c:axId val="17566365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Video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636031"/>
        <c:crosses val="autoZero"/>
        <c:auto val="1"/>
        <c:lblAlgn val="ctr"/>
        <c:lblOffset val="100"/>
        <c:noMultiLvlLbl val="0"/>
      </c:catAx>
      <c:valAx>
        <c:axId val="17566360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Duration in days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636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'[3.10 SQL FINDINGS.xlsx]Sheet1'!$E$3:$E$110</cx:f>
        <cx:nf>'[3.10 SQL FINDINGS.xlsx]Sheet1'!$E$2</cx:nf>
        <cx:lvl ptCount="108" name="country">
          <cx:pt idx="0">India</cx:pt>
          <cx:pt idx="1">China</cx:pt>
          <cx:pt idx="2">United States</cx:pt>
          <cx:pt idx="3">Japan</cx:pt>
          <cx:pt idx="4">Mexico</cx:pt>
          <cx:pt idx="5">Brazil</cx:pt>
          <cx:pt idx="6">Russian Federation</cx:pt>
          <cx:pt idx="7">Philippines</cx:pt>
          <cx:pt idx="8">Turkey</cx:pt>
          <cx:pt idx="9">Indonesia</cx:pt>
          <cx:pt idx="10">Nigeria</cx:pt>
          <cx:pt idx="11">Argentina</cx:pt>
          <cx:pt idx="12">Taiwan</cx:pt>
          <cx:pt idx="13">South Africa</cx:pt>
          <cx:pt idx="14">Iran</cx:pt>
          <cx:pt idx="15">United Kingdom</cx:pt>
          <cx:pt idx="16">Poland</cx:pt>
          <cx:pt idx="17">Italy</cx:pt>
          <cx:pt idx="18">Germany</cx:pt>
          <cx:pt idx="19">Vietnam</cx:pt>
          <cx:pt idx="20">Ukraine</cx:pt>
          <cx:pt idx="21">Colombia</cx:pt>
          <cx:pt idx="22">Egypt</cx:pt>
          <cx:pt idx="23">Venezuela</cx:pt>
          <cx:pt idx="24">Canada</cx:pt>
          <cx:pt idx="25">Netherlands</cx:pt>
          <cx:pt idx="26">South Korea</cx:pt>
          <cx:pt idx="27">Spain</cx:pt>
          <cx:pt idx="28">Yemen</cx:pt>
          <cx:pt idx="29">Pakistan</cx:pt>
          <cx:pt idx="30">Saudi Arabia</cx:pt>
          <cx:pt idx="31">Peru</cx:pt>
          <cx:pt idx="32">Thailand</cx:pt>
          <cx:pt idx="33">Israel</cx:pt>
          <cx:pt idx="34">Ecuador</cx:pt>
          <cx:pt idx="35">Bangladesh</cx:pt>
          <cx:pt idx="36">Algeria</cx:pt>
          <cx:pt idx="37">France</cx:pt>
          <cx:pt idx="38">Malaysia</cx:pt>
          <cx:pt idx="39">Tanzania</cx:pt>
          <cx:pt idx="40">Mozambique</cx:pt>
          <cx:pt idx="41">United Arab Emirates</cx:pt>
          <cx:pt idx="42">Dominican Republic</cx:pt>
          <cx:pt idx="43">Chile</cx:pt>
          <cx:pt idx="44">Austria</cx:pt>
          <cx:pt idx="45">Morocco</cx:pt>
          <cx:pt idx="46">Paraguay</cx:pt>
          <cx:pt idx="47">Belarus</cx:pt>
          <cx:pt idx="48">Latvia</cx:pt>
          <cx:pt idx="49">Switzerland</cx:pt>
          <cx:pt idx="50">Kenya</cx:pt>
          <cx:pt idx="51">Yugoslavia</cx:pt>
          <cx:pt idx="52">Puerto Rico</cx:pt>
          <cx:pt idx="53">Romania</cx:pt>
          <cx:pt idx="54">Runion</cx:pt>
          <cx:pt idx="55">French Polynesia</cx:pt>
          <cx:pt idx="56">Greece</cx:pt>
          <cx:pt idx="57">Sudan</cx:pt>
          <cx:pt idx="58">Azerbaijan</cx:pt>
          <cx:pt idx="59">Bulgaria</cx:pt>
          <cx:pt idx="60">Kazakstan</cx:pt>
          <cx:pt idx="61">Angola</cx:pt>
          <cx:pt idx="62">Cameroon</cx:pt>
          <cx:pt idx="63">Myanmar</cx:pt>
          <cx:pt idx="64">Cambodia</cx:pt>
          <cx:pt idx="65">Bolivia</cx:pt>
          <cx:pt idx="66">Congo, The Democratic Republic of the</cx:pt>
          <cx:pt idx="67">Oman</cx:pt>
          <cx:pt idx="68">Holy See (Vatican City State)</cx:pt>
          <cx:pt idx="69">Nauru</cx:pt>
          <cx:pt idx="70">Sweden</cx:pt>
          <cx:pt idx="71">Czech Republic</cx:pt>
          <cx:pt idx="72">Moldova</cx:pt>
          <cx:pt idx="73">Turkmenistan</cx:pt>
          <cx:pt idx="74">Chad</cx:pt>
          <cx:pt idx="75">Malawi</cx:pt>
          <cx:pt idx="76">Zambia</cx:pt>
          <cx:pt idx="77">Virgin Islands, U.S.</cx:pt>
          <cx:pt idx="78">Greenland</cx:pt>
          <cx:pt idx="79">Armenia</cx:pt>
          <cx:pt idx="80">Gambia</cx:pt>
          <cx:pt idx="81">Iraq</cx:pt>
          <cx:pt idx="82">Hungary</cx:pt>
          <cx:pt idx="83">Bahrain</cx:pt>
          <cx:pt idx="84">North Korea</cx:pt>
          <cx:pt idx="85">Brunei</cx:pt>
          <cx:pt idx="86">Kuwait</cx:pt>
          <cx:pt idx="87">Estonia</cx:pt>
          <cx:pt idx="88">Hong Kong</cx:pt>
          <cx:pt idx="89">Sri Lanka</cx:pt>
          <cx:pt idx="90">Liechtenstein</cx:pt>
          <cx:pt idx="91">Anguilla</cx:pt>
          <cx:pt idx="92">French Guiana</cx:pt>
          <cx:pt idx="93">Faroe Islands</cx:pt>
          <cx:pt idx="94">Senegal</cx:pt>
          <cx:pt idx="95">Nepal</cx:pt>
          <cx:pt idx="96">Tuvalu</cx:pt>
          <cx:pt idx="97">Madagascar</cx:pt>
          <cx:pt idx="98">Ethiopia</cx:pt>
          <cx:pt idx="99">New Zealand</cx:pt>
          <cx:pt idx="100">Slovakia</cx:pt>
          <cx:pt idx="101">Finland</cx:pt>
          <cx:pt idx="102">Tunisia</cx:pt>
          <cx:pt idx="103">Afghanistan</cx:pt>
          <cx:pt idx="104">Tonga</cx:pt>
          <cx:pt idx="105">Saint Vincent and the Grenadines</cx:pt>
          <cx:pt idx="106">Lithuania</cx:pt>
          <cx:pt idx="107">American Samoa</cx:pt>
        </cx:lvl>
      </cx:strDim>
      <cx:numDim type="colorVal">
        <cx:f>'[3.10 SQL FINDINGS.xlsx]Sheet1'!$F$3:$F$110</cx:f>
        <cx:nf>'[3.10 SQL FINDINGS.xlsx]Sheet1'!$F$2</cx:nf>
        <cx:lvl ptCount="108" formatCode="_-&quot;$&quot;* #,##0_-;\-&quot;$&quot;* #,##0_-;_-&quot;$&quot;* &quot;-&quot;??_-;_-@_-" name=" Sales figures ">
          <cx:pt idx="0">6034.7799999999997</cx:pt>
          <cx:pt idx="1">5251.0299999999997</cx:pt>
          <cx:pt idx="2">3685.3099999999999</cx:pt>
          <cx:pt idx="3">3122.5100000000002</cx:pt>
          <cx:pt idx="4">2984.8200000000002</cx:pt>
          <cx:pt idx="5">2919.1900000000001</cx:pt>
          <cx:pt idx="6">2765.6199999999999</cx:pt>
          <cx:pt idx="7">2219.6999999999998</cx:pt>
          <cx:pt idx="8">1498.49</cx:pt>
          <cx:pt idx="9">1352.6900000000001</cx:pt>
          <cx:pt idx="10">1314.9200000000001</cx:pt>
          <cx:pt idx="11">1298.8</cx:pt>
          <cx:pt idx="12">1155.0999999999999</cx:pt>
          <cx:pt idx="13">1069.46</cx:pt>
          <cx:pt idx="14">877.96000000000004</cx:pt>
          <cx:pt idx="15">850.96000000000004</cx:pt>
          <cx:pt idx="16">786.15999999999997</cx:pt>
          <cx:pt idx="17">753.25999999999999</cx:pt>
          <cx:pt idx="18">741.24000000000001</cx:pt>
          <cx:pt idx="19">676.45000000000005</cx:pt>
          <cx:pt idx="20">675.52999999999997</cx:pt>
          <cx:pt idx="21">661.53999999999996</cx:pt>
          <cx:pt idx="22">659.48000000000002</cx:pt>
          <cx:pt idx="23">632.42999999999995</cx:pt>
          <cx:pt idx="24">559.70000000000005</cx:pt>
          <cx:pt idx="25">557.73000000000002</cx:pt>
          <cx:pt idx="26">527.76999999999998</cx:pt>
          <cx:pt idx="27">513.79999999999995</cx:pt>
          <cx:pt idx="28">473.93000000000001</cx:pt>
          <cx:pt idx="29">473.83999999999997</cx:pt>
          <cx:pt idx="30">452.94</cx:pt>
          <cx:pt idx="31">407.00999999999999</cx:pt>
          <cx:pt idx="32">401.07999999999998</cx:pt>
          <cx:pt idx="33">379.13</cx:pt>
          <cx:pt idx="34">369.18000000000001</cx:pt>
          <cx:pt idx="35">353.19</cx:pt>
          <cx:pt idx="36">349.18000000000001</cx:pt>
          <cx:pt idx="37">334.12</cx:pt>
          <cx:pt idx="38">330.23000000000002</cx:pt>
          <cx:pt idx="39">322.22000000000003</cx:pt>
          <cx:pt idx="40">315.25</cx:pt>
          <cx:pt idx="41">305.25</cx:pt>
          <cx:pt idx="42">304.25999999999999</cx:pt>
          <cx:pt idx="43">303.33999999999997</cx:pt>
          <cx:pt idx="44">284.30000000000001</cx:pt>
          <cx:pt idx="45">274.35000000000002</cx:pt>
          <cx:pt idx="46">273.39999999999998</cx:pt>
          <cx:pt idx="47">271.36000000000001</cx:pt>
          <cx:pt idx="48">249.43000000000001</cx:pt>
          <cx:pt idx="49">248.41</cx:pt>
          <cx:pt idx="50">245.49000000000001</cx:pt>
          <cx:pt idx="51">233.49000000000001</cx:pt>
          <cx:pt idx="52">224.47999999999999</cx:pt>
          <cx:pt idx="53">218.41999999999999</cx:pt>
          <cx:pt idx="54">211.55000000000001</cx:pt>
          <cx:pt idx="55">205.52000000000001</cx:pt>
          <cx:pt idx="56">204.53999999999999</cx:pt>
          <cx:pt idx="57">202.50999999999999</cx:pt>
          <cx:pt idx="58">198.53</cx:pt>
          <cx:pt idx="59">194.52000000000001</cx:pt>
          <cx:pt idx="60">192.50999999999999</cx:pt>
          <cx:pt idx="61">187.55000000000001</cx:pt>
          <cx:pt idx="62">186.49000000000001</cx:pt>
          <cx:pt idx="63">179.53</cx:pt>
          <cx:pt idx="64">179.50999999999999</cx:pt>
          <cx:pt idx="65">178.56</cx:pt>
          <cx:pt idx="66">168.58000000000001</cx:pt>
          <cx:pt idx="67">161.56</cx:pt>
          <cx:pt idx="68">146.68000000000001</cx:pt>
          <cx:pt idx="69">143.69999999999999</cx:pt>
          <cx:pt idx="70">139.66999999999999</cx:pt>
          <cx:pt idx="71">132.72</cx:pt>
          <cx:pt idx="72">127.66</cx:pt>
          <cx:pt idx="73">126.73999999999999</cx:pt>
          <cx:pt idx="74">122.72</cx:pt>
          <cx:pt idx="75">121.73</cx:pt>
          <cx:pt idx="76">121.7</cx:pt>
          <cx:pt idx="77">121.69</cx:pt>
          <cx:pt idx="78">119.72</cx:pt>
          <cx:pt idx="79">118.75</cx:pt>
          <cx:pt idx="80">114.73</cx:pt>
          <cx:pt idx="81">111.73</cx:pt>
          <cx:pt idx="82">111.70999999999999</cx:pt>
          <cx:pt idx="83">108.76000000000001</cx:pt>
          <cx:pt idx="84">107.70999999999999</cx:pt>
          <cx:pt idx="85">107.66</cx:pt>
          <cx:pt idx="86">106.75</cx:pt>
          <cx:pt idx="87">105.72</cx:pt>
          <cx:pt idx="88">104.76000000000001</cx:pt>
          <cx:pt idx="89">103.73</cx:pt>
          <cx:pt idx="90">99.739999999999995</cx:pt>
          <cx:pt idx="91">99.680000000000007</cx:pt>
          <cx:pt idx="92">97.799999999999997</cx:pt>
          <cx:pt idx="93">96.760000000000005</cx:pt>
          <cx:pt idx="94">95.760000000000005</cx:pt>
          <cx:pt idx="95">93.829999999999998</cx:pt>
          <cx:pt idx="96">93.780000000000001</cx:pt>
          <cx:pt idx="97">92.790000000000006</cx:pt>
          <cx:pt idx="98">91.769999999999996</cx:pt>
          <cx:pt idx="99">85.769999999999996</cx:pt>
          <cx:pt idx="100">80.769999999999996</cx:pt>
          <cx:pt idx="101">78.790000000000006</cx:pt>
          <cx:pt idx="102">73.780000000000001</cx:pt>
          <cx:pt idx="103">67.819999999999993</cx:pt>
          <cx:pt idx="104">64.840000000000003</cx:pt>
          <cx:pt idx="105">64.819999999999993</cx:pt>
          <cx:pt idx="106">63.780000000000001</cx:pt>
          <cx:pt idx="107">47.850000000000001</cx:pt>
        </cx:lvl>
      </cx:numDim>
    </cx:data>
  </cx:chartData>
  <cx:chart>
    <cx:title pos="t" align="ctr" overlay="0">
      <cx:tx>
        <cx:txData>
          <cx:v>Sales between Geographic region </cx:v>
        </cx:txData>
      </cx:tx>
      <cx:txPr>
        <a:bodyPr spcFirstLastPara="1" vertOverflow="ellipsis" horzOverflow="overflow" wrap="square" lIns="0" tIns="0" rIns="0" bIns="0" anchor="ctr" anchorCtr="1"/>
        <a:lstStyle/>
        <a:p>
          <a:pPr algn="ctr" rtl="0">
            <a:defRPr baseline="0">
              <a:latin typeface="Times New Roman" panose="02020603050405020304" pitchFamily="18" charset="0"/>
            </a:defRPr>
          </a:pPr>
          <a:r>
            <a:rPr lang="en-US" sz="1400" b="0" i="0" u="none" strike="noStrike" baseline="0" dirty="0">
              <a:solidFill>
                <a:sysClr val="windowText" lastClr="000000">
                  <a:lumMod val="65000"/>
                  <a:lumOff val="35000"/>
                </a:sysClr>
              </a:solidFill>
              <a:latin typeface="Times New Roman" panose="02020603050405020304" pitchFamily="18" charset="0"/>
            </a:rPr>
            <a:t>Sales between Geographic region </a:t>
          </a:r>
        </a:p>
      </cx:txPr>
    </cx:title>
    <cx:plotArea>
      <cx:plotAreaRegion>
        <cx:plotSurface>
          <cx:spPr>
            <a:noFill/>
          </cx:spPr>
        </cx:plotSurface>
        <cx:series layoutId="regionMap" uniqueId="{FB55B0BB-FC4C-4591-9D2E-89EF3907D45F}">
          <cx:tx>
            <cx:txData>
              <cx:f>'[3.10 SQL FINDINGS.xlsx]Sheet1'!$F$2</cx:f>
              <cx:v> Sales figures </cx:v>
            </cx:txData>
          </cx:tx>
          <cx:dataLabels/>
          <cx:dataId val="0"/>
          <cx:layoutPr>
            <cx:geography cultureLanguage="en-US" cultureRegion="AU" attribution="Powered by Bing">
              <cx:geoCache provider="{E9337A44-BEBE-4D9F-B70C-5C5E7DAFC167}">
                <cx:binary>7H1Zj+M6ku5fSdTTvUArj/al0WeAkrzmXplZ64vhynRJslZrs6XfNm/zx+ajbTklJjPlmvJcG7jt
A3ShxWKR/CIYEYwIBv/1tPrnkz+bJmerwA/Tfz6t/v7gZFn8z7/+Sp+cWTBNzwP3KYnS6Fd2/hQF
f0W/frlPs7+ek+nSDe2/RF6Q/3pypkk2W334j3/hX7Nn0VX0NM3cKPyUz5Lyfpbmfpa+08ZsOnuK
8jAj3W38S39/MJNp5fofzmZh5mblYxnP/v7Q+isfzv6i/6FXg575mFeWP6MvJ/Dn0vrHix/O/Ci0
6wZFOhd58tPU9R+kfTPqzTRAz+6ZrOcxfX5OZml6tv3zpV9r1i+f3TSyNku2IjJB8369or/akP7H
v6gPWCP1pYE6DUhXEw36OHx2p/Xq/xxzUTyXFFEReFlpQa4Z55IqqbqiChvE0dxEvHMabMC33Si8
t19puMc3x4f7ZpY5s8Sfhs9pDcCfg66I56KsqJIoaC3QlXNVVA1B14wN5rxcj7lh8z0nw4a+1Zki
QKuNJsPN1fHJcD1buU9RjcafU0CUzg1JUoC1ZKx/eosQkETiucIbKvmvHnVDg+6ZsOGv+1HI159p
0K+/HR/0x2lYTcNDShtOPVdEWRNEvsHhDUEvKeearunYG/yOLE2ps8+M2PC/9KQI8NJAk+Dxx/FJ
YDlueEBpLwF/xZA0wZA3+Botthd46VxTJEk2pDbTd06DDfq2G4X49isNt3UC0v5z6Gaz57OHbJrN
DijvJQPCRFJUVdtKm7bY5wzjnIck4kVD2JCFkjl7T4tNBqo7RQ6qlSbL54fj74JxmkxnBzQ0Jf5c
F0RZbIqZphSSz3XFkDV9q4V5ajd0T4dNh7ofRYD6M438+AT07sU0noa1LPhztQv5oyqyoCiayJQ/
knZuaKqiipS12TkNNuDbbhTe26803Bd3x2f066iaBj/dRT47HOacAFOeF0VJ1OQNQwstoS/J54Yg
y4YmwQZqKtv9JsNGvtmXgr/ZRNPg+gRU7n2epu40PBvMnmfJ+sxcw/Ln/K8K51ACvKgq7QMuUQAG
zlrYGjsSNUmxmdN782CToe5HkaD+TMN///n4W8Byps/vLfT3XAoCjlSCJAuSvj3GtnkfW4MXcMTV
JI2Je9dk2KhvelGYbz7SiD/2jo/499yOUn9adBv6/3tejTvH9d04dsNDml0gPrS4zKvaC3Ubal4Q
hXNZFFTV4MEVze2252zY1G91ppig1Ubzwt3o+LxwEyWZc3YZJbMDnjpk/lyQBVHRxa35S506RO1c
UHVV00VtYxW0qbHnnNjUaHWmqNFqo6lxeQLmwOUsLA9IB7C7LBiqZihb46tNB0k/lyVBMlR5Swac
Upq7onM2bApsu1HYb7++Qr1//D3wmCferKzX/udKH7gausHj2P2Ca0MMwechS5IoKcJWSlGnjcf/
+s/Ec8t3LUI28i89KfBfGmj8H0/Dwx1BD3Sro7Yb/t3IAiSQAc6v5Q/h/5YRLAjyOQ+fk2bQRw/4
prtnw8a/0ZUiQKOFpsD4BCyCL7NwVuUz/4CyRwe8cGwLwtaxZ1AuEFU9J21E/mx+1GFkrymxydDo
SpGh0UKT4csJCKIb154lh9wGxjkJn8ERtZU0vNLaBDh846eBTBtj+FX4oXs+bArsFkLhv/tOo38z
PL4a+JjYRPsd0v3KkbM29KuB08iGy+ldgHZVE3VF2MY5KV2w15zYNGh0pajQaKHp8PEE1MHdNJna
+fSACplD9EcSVDjCa5UL+7+hkTlFh0FqSLKiU47YfebChv+lJ4X+SwMN/t3342+Cx6m7PKQDUERE
s4E0jmC1nbWJrnWPx4a37keBW3+moX38enxoTejXJE/r9f+5nYkkCfhWwbaUbhWhe2VDRrgZ0qZp
0O8xAzbau44U3LvvNN7mCbDyQ5TjaPvxV+I+HdCu4YAuRLok8lrbpScq5zzsHVk0wPJN1PedBxv6
dm8K/3YjTYQfH4/P9Ffu7MnJZmGazdwDxhVkeBDgYeBlHQqzIV8Qd1NEXZV5ivP3ngabCFR3igpU
K02Gq/HxyTCK/PLsYTY7+z9f4OF+grfbQgbXJu75f2t2/XOJJAvnBi/B9wqZtP61zR1BPJcVEX7v
OquLUgbNub03KTaR2r0pGrUbaRJ9OYGd8sWdZeE0eG/dv+kKl+DtlCRD3mTS4TjW2ioCr58jIKoi
UESToXsmb1Cg7kiDX39/hfsJpACMk0PaO5J4DncamJztclPkcwR9JIUXJGb8oWsybNw3vSjQNx9p
xMcnYOAPZ0kwDcvDcboiIJomGDrEClPsIMtU5/Gf/hKEbiroPebDxn3XkYJ+951Gv3cCToZt+scl
MoefowOKG1ij8HgiYVfZehPa5hGH/DpB54U6vXQtjppU2H9ebGLQ/Sma0M00aYbm8bX0XUTyTg+4
L8RzZL2oyP6qnWxtDWCcI0FAFhGKqcfcHMq658EmQd2Pgr7+TEN+dwL5LpfTauql2SFVgAxnAi9A
A8gqSxrB8akh00iHSNr84JNr7oP1jJyuKbEJ0OxLEaHZRBPi8gSyMMbZ1D+gSpBxNhYVReF1Zg4M
LFGBaGgdcZr1jzKBOmfDxn/bjYJ++5VGffx4fInzMM2f3bOPyfTnId3Oogy5o4q6oLW9PzKsH1lH
LipgX/8on/++s2GD3+5N0aDdSJPi4QTs/89eMkU6RC0MDnAYI7kuPA+vJ8R744wsCeeI+RqSLkFD
NyXPHjNgI7/rSIG++07j/fkE8LYiP0Lq3bTG4ACAwwo1DOJIbuHNaSJOxTo5FG9FPqVu95kJG/iX
nhTyLw009Nbt8aVO3y7j7HC4i0hyR76jvLZjGowuGue6JguCXmtait87p8EGfduNQnz7lYa7Pzw+
3NY0nD4fkM9VmPIaEqkEOOBq5dmAnTOQ9MtrBowgdlCrez5s4Ot+FPL1Zxp66wSEzCCZhU/OGSzg
8tAZDoJ2jjw3GdlubSXLCTKx6xFcR/pJvck2dv3vzIZNgtf/AkWM13+BJsvd4Pg74mEdGjhw1hty
3WVJF+F+3qaettWAgKw3qFzE2mXa7NlvNmyKtJZCEaPVRtPh8v4E6BDD5Kl59AAKGI4e5Hby6vZW
jQGgm4IJZwJFlpAMUec7CPXYm/3x0DWdN0iw6UaDv/lKw95/OD7s32fB7ICwC+q5RO74yXWqTxt2
xGp0Q8BpTHxxDDXNzs7ZsFHfdqNQ336lUf9+Ao63u6nndh3rf8/DDwOHOHY0WWcqYlXHrSfc7oPl
udPTTeD3mRAb+5eeFPwvDTQF7i6Pz/d3sySvd/yfSxvcbdXh4VGN2sVA0qea4kZDRBgpJQpuf2yO
u2hv4d8xnTewX/eicV9/fIX5CXD9ozN1D+vVRJa/gEQe3RDZVzx4RANwuRKZnZt2SsjvMyE28i89
KfRfGmgKPI6Oz/X9p3z6HCU17x2A8eFAkHBtD5y/kStUZJFb15JAsyG+yKUm4+8xIzYFdh0pAuy+
0/j3rePjb05D258+z1LncCRAQhuOthJvKEzPvsGT0K6IPcJ2tO03JTYNmn0pMjSbaEqYveNT4qNv
Hza/lmRa4ScSXt/8WhoAfh/8cM+70dzcB3vMh02DXUeKALvvNPq9E/DwfwxtxLcOtwc4QcAm0JBM
AoTXP0j6hv7FAVlBcRVc+66PA/XYG2u/ez5vgL9dB4399jMN/ccTcLgNkmn4dEjXMjw8IryZCq4R
r3/tPB+S5gMFDCfEppXcvWjyffd02MjX/Sjk68808oMTOOFeT/1pedCrLRKcaygmtL1aRABucz0u
tsDFIBu8SrmZ95kKG/eXnhTyLw009tffjy/ur8tpGEwPaPjg/qiwFji1A6EtcOD3RB4/kfdbeUQT
oHs+b+Bfd6Thr7+/Qv/6+OhvEy5IbPGsH7i4WX/Iq74IMRLFi5uLdaJVaxeQZBQDcUahlkBwSTQl
0O9Ojk0X9r9CEYn9l2iKfTyBo1ovCtxwnRx6P4vzn777VIP252cGcvEejgpeVNqqgtPgs+NFHVvm
JVDfpNTvTYpNJ9a/QVGJ9VdoGvVOQJOjlpJ/QEXOIRisoWCCpNVXsdvahNNw1sP9ME0gQeQmXTon
wibFthuF/vYrDbh1AglCH/M0O+idPLhDFQQBoKPbOwF6W4AHVdeRHVpbs03A95gIG/JdRwr03Xca
9o+Px9ceD0s3qzZ1GGu++3MhJMNjh8ysdYxgDbHUUhrIh8aJGtWItn4luujonnNiU6HVmaJEq42m
hnUCLqTrKImeDlmOEWJHwLVHeOiY/gtOg4cJJwwEkdkniD0mxCbDriNFgt13Gv7rj8ffDMNkNjvk
8Q0FCgSc3iQJAoexD0itTNyikWVVrPfe5sTcPQ826HU/CvP6Mw358ATObVfTbI/6OPsXJFAgehQS
lcf/rH+AtuGrgDlrIDyGWlFsfu+eDhv5uh+FfP2ZRv7qy/GZ/Q4Fq7Po7P6g5V8FyHYUfdJRaG4D
f/vkxiEpF/JGRFzhxZXUVL57TopNhFZnihKtNpocdyewEe4j3NU4aJacgjQIRA80eXtya5tBZCeQ
erCKBuXcJMEeE2HDv+tIQb/7TsN+fwJ2/kcYPz+n7vygiekkPQJFvnEQ20gZHIobMgiGKWrxYoMo
7KjNflNi06DZlyJDs4mmxMdTcFv/sh3sgMNG7iXU3VURPVOkbWigvQkgjkQJRSHINYL1T2nvhY/7
zekNWjQ708Rotr2ixuD42uE+D/EUQY3GW0eC/726dQ/58yG3JA59CgwtZPGBwo29iMwO2RA01UAI
b/Orl7zNVOqaBpv029lTRN9+pcn9cAIROzP37elhj98iKl4jLQZVWZiGmIKdp/CoW/QiI5taaJ8J
sbF/6UnB/9JAU8AcHn/DWXhvI4m6t9z+prCMCp24moNCjFvWbqshQcLVHEnRUcWxzfP7zIQN/UtP
CvqXBhp66wQ86Jjdz+igj3/g2hM4G0cQsX38wGsgqAmskavJVKhunzm8Cfp29q9B3zbQoF+egKvD
qlCw4qD2rnGOMnRQ53UxOordFbg6IGw02r/aPY83cK870rDX32nUrRMwsszIdw963uYQ/ecV3Agx
8KpHrUEbCpZTwfFIDsA1tbaU2WMmbNx3HSncd99p3M0TOGZYeHMp+sfZozM7682C6InUv346q8M/
Z9GvM7yGUwP0/97ausXZs2v0/RUPwrdE5b8k6LedAAo4hscLSLipVY+5Mba6ZsHmh00vihk2H2lO
uD0BZXMzzQ+aHMuT+7fr0iKNXYfayygSICI7QdpYXxTSnZNgQ73tRmG9/UqDfXMCTpWHJWrNH5Cz
FRR61FAGDIhvZB2lY3DKEHkdYaeXYHnTqO2eDhv3uh8FfP2ZRv6hfwLmLNGCOwFX7/O3JNv+sgV3
rv6t5elnB+mn7K4j/zkqpgdEXcMzgXDbarWOb0evkZ4pq3D4wt248/o2+X6P+bAZf9eR4vzdd5r1
r0/gLE3KXOPez6E9WbiDoqkoZmFsvYbtmCokE4xfuHrrGrOUV3ffSbHp0O5NEaPdSFPk8QR0Lkmf
W7qH2w4czs6o5qKJPJy861/bwoHX0ZCQlCnrL6+BtfZD53zYZKjXQRGg/kxDf/31+HrgB3l254CS
CLduSX0jnChIVYWGyYNbn4qCPHwUvasJvbEqu2fABrvuR4Fdf6bB/nECfP7FTWw3PBvj0RE8q/mP
s8/nD+c1GH+uehHbQ6VTnORUdi4BOenB1yQoddURysXx+eGsPcH3psamCeOfoMjD+Bs0pb6Mj78t
rlEowJ6mT4fMmuVAIKgAA2k1bfWMdBy8T6HK4hvlIPebDJsizb4UKZpNNA2uT8DjStIiwsNemdOQ
E46QqrR7TlluySgOdTsRGUQUAmRa/3B+aCqGvabEJkSjK0WHRgtNhuEpJP4lxFg6oIrAqzgI6ODB
3/p6OhRCQ1GgOBLeq1ARltiWpKIspY/d82FTYNeRwn/3nUb/4wmojOGB9TMsIxmHAOR4bGuStC0j
DpdKcWUCOZnkWewm6xPXWPdk2Mg3+1LgN5to/IcngD+qhy5qIP5cRcPwxFVFhN2oMCd4HjXC4Pt+
I+e1axZs2De9KMA3H2mox5+Or3NHeYgYZ3k4tElxbDw4qEt18iTlDUJsGXX4dTyVthH2lD20x3zY
uO86UtDvvtPojz4fH31z6pC6a4dDH9Wo8N4pqbu5dba10VfgGIWmhQ7YXp6mxPwe82Gjv+tIob/7
TqNvjk4A/SQPZ+7hwJchxXGdAe8KbVkbUbWGjiWvPqkoQK7hqFYPujmNmZ0TeQP1bT8a9O3nV5jf
HB/zy3w5dbN6+X8u3JGrImooCKCw76JDGkHCQ9io21QW6hzcPR028nU/Cvn6M4385dfjI99Ps+ig
JiXercHlZ9Rwr0vvtE1KPEmBa7iILdeF2GD0NG2bPebDxn7XkQJ/951Gv38Crv8RYp146TK0axAO
wPq46Yw6eLrI9rcRcYOQF5zTCmVV7uZy9kCeXNoQhTUfNv5Ud4oKVCtNi9EJVOJ5SNyzq2noTd9b
++8VQyJ+NgWBxV2R97bo13H6EiQNFdioRIu9psImQ6MrRYJGCw3/1QnAj9IHuesfshgDfDwCKl4b
Sl2Cv231cCpOABqqdEp4DG3zqym/0b/7zIhNhJeeFA1eGmgSfBwfXxd8RFrd+q7twzSIDrgNiCNa
hMTHLTdI+4btg4yY9RYgL45TOS/7z+UNElBroQlBNb8ix8PxybGtWznMXRRLrVmTJZB/TyiRW+oS
7E1SibNJC2VTGga2Ktso2ns6bIJQ3Sl6UK00OYaDEyDHNIlmdcDgcORA5VpUYSbH3q0XqB2rwbVD
XkANT7wPvxVS1ClhsO+03iBLuztNlnYrTZbBCaSLPcJ6OuDu4NYFNVQ8QaG8JKY0twlSUqFW4Lbb
EA1EqXlhozU658Omw7Ybhf/2K4374wng/oD3ee2pXy/+z+USlAReKeIBfdtKItqDPNEFLV5nZ9eD
bhDfYyZszHcdKdR332ncH07gqHwziw+JOvJR4H5GXUJSAbjB5zqJy+OcoEnbbUCZqJ3TYEO+7UYB
vv1Kw31zd3yp/5gXUz+vGe7PuRzyHO9gwqkvtLkcxSNxboZ3VKjLKNVjbsVK5zzYgNfzpxCvP9OQ
P345PuT9zHGj+JBhLgG1BwWcelH9scXkuHQOpzQOy+TeG/nBPG05I/aYCRv2lzVQwL800ND3H48P
/c1sefZjhpSbQz75REK55Iozrthu87HaVEDVBfiEEHYX6MT3PafDJkGrM0WFVhtNiJsTuHzw4CMp
0TvkHsATUKjwIpNaYWtWJweuhrxHMSSkYOGGE08J+n1mwibAS08K/ZcGGvqHE3BEDNwDZzrAz0Be
PMMrdFsp00YeHlHsC8j9rf1PC6E95sPGf9eRgn/3nUZ/cAI+iEdcpj1sbUKUpcUVMjy/i6hWg+HJ
gxR48lLbZjbw9PO8e0yEDfuuIwX77jsN++MJWJUPiDdmyDlDSU78CfFPLtmcIR0Gz7TgBai01ot/
bgCRfFBFkBGZYZbK5lSU4UHOIr+7i0mdd/9kpmyCdf+LFCW7O9Ak/mIdX7dfuZmTH7ZuhkIuCqoQ
bOJ2F1GSDWcIvPqOcM/2XjNlXu01IzbNGl0p4jRaaCpcnYCF9fhf/5l4bjk73IaCEYuS2ggvw6O3
/rUDbhKyiCQJF8jha13/IAabNu4+E2LT4KUnRYKXBpoCj/fH3wf3eXpQBQOBhRpJKLittLnfIOUl
ddxfJt5t8qO4v3sebNjrfhTo9Wca8vvPx4e8+dDn23HF33Rj//tJU1Qd+YTKVOX9LM39bM0tXded
2m/OH4wWAgT9+lEXZu1tXPEnDjxcN3hJdGyKoH0nxd4P7d7Urmg30nvjy8fj7w1GFv6hyPLvWwgd
u+M3Nk4zOfZg9Pl3AvBvCS8qieRQZBD//82YebsoVVqrk940m/bDzM3Khq55v/WNru+kFG2bxs9/
f8DLGGuhvLnnTEZvmautYle7vz+bptnfH2AJ6+sUV0Ujd9tkUlFmOSMtCOrpeHOV5IIgnqGrEozg
MEoyB00i7uui2jRuqgsodYlaCx/OUvL64d8fiEsMP4SdkFGFEKwmfqiXRl7PtKNwh8P2/5+FeXAX
4Sid/v1BQH5VvPlrZJ64DSaQO6nIcsZtR1iD5Ene+Gl674Y2+dv/sCs/Vb0wUs2ltewLPb/nXhg3
Wn9lCVZiLh78YdTXeg1sGGOKsDHfHVNujympQTWRU4yZ9ZZ9aWIuhvb1wvL68V1qRUPDEi7kQZaa
Vd99VAflyJDMbG6+PwcS2Hh3DgSXxrpLsQxFV8UcvC9B0LNH4SAYStdZX+i7Y3tYWf5NNLAHxub+
zYYtGEsXCJyv4TZQz07XcclFBFs1h00iXS18HcM6Y3+86sn9+W1m+mb1y7a8XmjNrY5lssm7G0/i
2+NNuEQqvDhWzfBqcpFdyf3VqLy7U03BEq6DwXL06fn9Acn831mfREjfgFWzA8fwHaxPHmbjdOgN
paE8EEfp6P1hBGya1+MgdxwXRlU8mWjgeNkcx8+WTiAvME7a9wNL7LsXWQAclz3Fyh2T6026gGQO
KEsy6rsjNIngZHvAch5qnD/HgPNxOhWt1Apvi1FhLXtBbGbD+bBjfdjfr9eHh5ohHPAwkqFR61OE
0MhicaKa+YV0G4JTvFH6w7uw+1pf+iQlpvhgDMN++VO/8X6+PzTZfK8oiAQ0XUFlUU0i13yayE6E
1CuW+UI1JV+/1v3ycr5abmITb+4CBlMSWUOWJyKjQaIWZ8PvvJosAmwCIVFM0Z6P57HqWBIXd7BJ
10AE5QY3VhVy+/IJ1pKr/k26iu75wHhU08XFb0OG9eBaFFy6uFtL7u40hwm8Sq2SFMNMjAduXvXs
RdAhMgWyTymqtIYg4qyxElviUjlzE8LvwU0MWZWZK0u7kLt3FkM4y/CEwm8D/wyCk5RCUO04VpZL
jLS0eCu/WVhOLxkFY6kvjpzNfaw3+YDB5PBDwEeBJ3/h9KaFYRWnGsrQ+6q58p1bI1pYrj509Ltw
8iDoi74fdwhfwlY0ho3haFmYFl4YcDmGK22vFznfXD8beEHan/teT11kG4f4m4tj7CMsTuVRZQDn
TJSSbVNs7i3sMCwgMErf7Xnq/arqlEldQ1DsPdEWuRwEWNB87I5K2XQGfGiJWU/plwO+5/XyzMwX
w4Lr0J2sXdVcGS0Kw0TzUZIeSkSyTV+cm/k8sDIu6RiGoUoaAMIv3wYwTVZiEKRYnS1I47Tke0s3
spLySU0Ka7JYXcztT0bRITAEJqSouYxnVnQdrxxQW7mIHT7iFh7hfv1T2V8O5wPOMqy8V30RTd60
e/n/YJVII8J1V0SccduGGjDUXV9059hudjS50gLnZ5hJv8JEGthz+Xq5cHvhyh4oaZcIZm09lL5A
yiXEsAQZ3AZ3qZRLrZgTERzNe6kaDwzxyrDlQZoVphfx/UzcBEXf3A4CS640RyTINyRYOl9lnqvB
EiFG3+oxHWaj5QB23id30GX1sIjYHIrC1Mj8ZZ5NMJQ9r3hTipaOmWH0DsoxZTKesEKWgABjHdlK
7RU5UVrqdhwSWye9CQfeUDYri7tIhl3WDmvDNQcS2wNxieh4OEmoJpSMtSy+l7xrFp7WtR5Cc1o+
NoeheGIiCIG01KHGon41UAbCqLh0rzOT/yYP+FF6yXcISJE9Hh7U4XmcPUSdkiPB3FhpWYgNLn5a
DVTP1H8kA+HWvdEG3qfoc5KZ6ljuBWM9MqWLSW4qF5KVWFyvi1vY6O6mYVByRg0FJSsWIKOoFeYk
v17FqekJ/fdNBIGlfBBcxNMFqNeqo2p7m4YVjH4jIYa4kM/nfdVXioVpLEJp7IVqYlWrYDFwF6U7
MlxNHipzrTSFJC5HgV7JwzwRJ18kX7Sv/cxQLNlfpY/uai59coKSBHX+og6IrQMhkyp4b0SAbED4
RqW4Oi1XTunFkAzlxWRYjRcWZxVm3lt9mZteb2l2oc+y5GVS6Q5OWlUSUce7DUy5CHNR8QG/+ikb
G5kZWZ61Inb1czLU7rrELTm3v2byl+FoI0AOxTiICtBBHOoXqWdmhZUO9Z4wnAyw5J4+cO4JmwUP
3J1/vegSgkwuwNsJ8CcIUDAq4cWGEPRc2XPnGRZLhGCammGvMp1e3NfHmlVZZS+zsmHwYNx1HbmZ
EhG5wcQHIWsi8TQ0xw0nwlIrPWy1UE0fuKDo4SmnDuuKXAx9jSzeUMfNIrzlrZLIUnOMqioVbW1e
icO8Lwyyx/jZ69t9PTTJcTOz4mHQW9yBiwbOsINnmbqlMTQtIN1A0F0DWns+JqfO4rIqe4SHol45
Kp3B+6Mx1ykjJ5iUXgaU1E7mYo0TwhJY+lwyK4P4ubKdb4Wj3CGXTDAXnFj2wjDeJEu/rT6ZfNsY
lcyqwTlSHPL8MsS2zHrlr9g11evVbWlNhvHAvsh407NkM7KH2kV8A0/CoPM82jU8tUuXgsBzPhGS
SU8f5jfeZeFZ7qfs1hm4lvFp9cVY9UTe1C15+KUc6db7iLMktIwXkBC1x9FQokWEFyRczM2BuKPN
TQg/08u/acvv7w/C2iKNQWjBUFSCNy8TCAbPcx90u7DNeMVXHTqWOQiqjinYgzyKSFP7sFhlirfU
AeMynJhRJvUUMe29vw6BiVZjDDKHBqeQN+wqf0nU6jAcLx3wSD50etlIujZ+6Lervt93LrpOcix3
mkye2cZZDrmrr470WiIWUuGu/TGToWMthmFq+ZkZj5ShDXFq34qj0Kq+62kHoOzV4nYQPKLIpYW/
pL3aSPI1ThKBKH8xuQgH2k+7bwTmfEA2hDFUrFVkhZHVtR+YdEQBORzvQEWIu/ao8Kca0YTDcjNF
72upbU60ScfKWKoCHpLdENSJfxXbWZgKGKKIY9PVdKsof/ALLEjBSUgOxh1c07UiSqppTik4oYfh
uEUvuSI09H54nw0LwA6EC21hJZ1OLpYghTIS4N4msps+g0icXvGBjCEFWzbzJVS+KJrS4tJY2VYg
3xddRGPzSmNAamf4c29SucSHl/Qmw/ReGGWXwv08MzPY7WUvscqfk5u885TO3I+NUSleKeQi8+QC
+5E4VKordWEWDhjU6Gf9qj/RzRAnBqOn9zsIytKJTXQp/rFVH/wjrU2NojePzeoy/KoMpX61MEOr
a5Fda6S4Z75Uc7skzg5bKWLTXhr5rbfIJ/ea6EhOhzYgO5o+pjQXRmnClWMnuURczPyFPYLtNvbG
6mDe17p2BHMDNuhGSZbSh40jE1uN0G1eWIprBrwVD5TLYgR+7XmwHB/duRnMzey668gnshx+siHq
AupUoggNbYaHSbSMghirDPBfPFa+hXdhL1iZdr8w+0+6mY8LH/ZqMJj/4MadzEMMplcYN0Yn7Q0d
okRLT0o0rD3tl4gKuX1+aZFdgvO65faKZQdJmcKnMRylFp1Y0QKFDCcW6ii374Qg6TDamAwKJ4sM
m5s83EQRs/A8Q9EJg07UZb/058OlUNyvAuH+/V3HXggEGp4EJCqJ2ge8aheilBPeLBe3aricmEZW
ph1oMZXtulo/nOfkNWDK0tbDpcgVZDHkFFFdOZb/MBnPexxIpGGHy5k5v+iOJbEgbI5K8YRmOKtI
KzGqXgUX+kQfxVlmyotF1+pYvNcch2KG+UqpknlFSHWtXpTXq8t8MLkte6IZW8a46/jJIpiCq64I
d4gy8Xe3Gb2yg7zicQQ3VxNfNmWd+7mIhI6TEZG09GZqjKFRDoZJFei+QU4nYhrDjb50PSvyndI3
Ez+wB4XBl1/e58KuASn+4AxZEUoZi6rKxY2feZe2sIwso1B/yL7dZYF1IIhwdEtURItFPJmLOJhM
pPlFGa5GjtMhiQkN3sOPYogqLEJH58EQ87E9kkbEb+iMus0RsWslpL0h9ConUVYVYbziKR5LPe8T
9y215j05NtUrg7fssf0oFmZiOf2JVd0KsWk4pjrgTaczQs4KE4NGO7bUyF5sTMUWk5yfEzc0N4rH
3miBQCp/Jz7AFIPxno6k5/cZpnM8wlGN8QrbXsT+CkvXbud37uXCCizn68qamGJP/vk/MhcU1OHH
K3pQbih3QVFUjearNC/BoLYWmVE4jZ1Pk7IzxM/gGwXPmsi8hL2Nowm1DVZ4w8JYTOY4qI/dysyu
8qnypF4kd8Kl2lOGXNnnrgUL4VsRSq0cSXcdmDIMMBzz4NbEY5m4Ss9TNFQiLvQjgWx7zs5NnAZ/
cr6bWmkVhWbocj+SNB3zsfYlnOTfMmk+FlS3Iy7J8rnj4iaMBx7/SwJtbbJKjl8VJSAyl45s6VX0
XZODyzAULC6WzDApzaIQLd3mekJRjJyV33sfApYRAycJfF064nsE7vb4gRNgZvZEMavb8kJ5WkLk
je1L7ZK4lpV75dPyuzJMJ2bwvbjmR5N+1OFuY8hBRUeEGUFs2GoIabaHj/hkuSwyVzOVZTy5AIPr
Q192k5FrV5WlLrXV4P31Mg40rfEoyzTVhXCZrRzNjF0lNjnduQq9yV0VQ0isqs+qCGPftpPp+4My
uBwl41GpTYRzD4EkepESZ2upp2qm7/1Y8SvEipyR62Wm6LnD1C8GohLeZgI/fH9UhqxsjUpRNpKk
ZFkhiozTKcRDNtaXrvk/GEFU1q+g4Bk62s3m8aJTwWbTTE8ch/63KBA6BmBwB+QPrjwjp0N+ffwU
Yk5WyoWomcLS77tw/EhuMF7EgqkqScdGIDSgNFhrKGofatGqLPjI1c3E0QYqp1h+7Jm8/jMW4l7p
P74PHPnHXg2G2y2obo8UDrB9m+vD1IgXmRLr5iKNrDRwscERPBG6LCcmfKjNqIPrEOOmZctkLtko
545hAnBgL5I1a6H0ZA2ZXBkXd+DH2Fh4bEhAoU7Ux+ORltJeUpaE+UpxPd2scmNgGFgSl1wsiqgn
S541h0mTLTodrowDGBz0uION4RSY8xTNcGpPJpU2x5b1ZEvjvKHrLS6iUDLdkP/sCFFfLmyL89Se
k/G/L0cMFL6EixD+LKJB2sv1k7hYLecSOLNS+xlciabv88NQrUyl4B1TQ4UEs0iLji3NisSQkwt0
JuouqEhZaA+r6uI8xD8L8ZVzvWUwfzCc5NNkMePj1VjUPLOIJteSHE+rhTBI/CdZ6wrOvOZcFHbA
ll+zFPISKbNg6Tj+SqwWMPRSyYoVxzWFRTxWI7cj/4gRqsAT16j7iucTIUL4dbCuYe7EwUQK0hz2
R9aLvsgXy1WvvBE/L6+DoWvxA93pp4/p3epa6ruDSf93dyeGBh/ryPpEwIv2HNpelgp+Cmmju9FQ
l2486c7g0i5SvhbPGq6uKzA6NgVsKeYtvWA5WRLnYX5RPSVjktwYhVb41TeL/nLMj5aayXUwLUPZ
oyY0L+g8irZqSCugxvRS2y3mJLURnljdwp+uYRXjsOcMClM244VVfMF5uByUt/xAQbajtrR+P8yF
Wi1w2SBqiQSUV2GueBHG2ZLYlTx833llRs6yQ2mwWAdDINULggGlw2iTxltGQhIka9ZZ9mW4g1a9
NLosS5MEzO0hbKrSuUd8XurP+8vLKrTeZx8GYZvD02fJiudWSaXCqNRCHIfTzCxCv2OJXUNQZjN8
J7KnRlih5yVD2f/uqcIfLkJsCxoJhUj4agGPaBHFlhY/+0nQsQZGHg9K1yLOAt88ecd7feBp7HBR
5TRuUgAn4iIR8Z9gImdiJA3j6SaLQOgw9xmyCwMaKCiHOqPEldVek1tN5quKRFjV0hhremT5ZTjy
A7dDfLzWumRdL8NQ0MkLN5c5XOw3faP85Kbir0m+7MV6dDnh+S4QiVZtGxKk/C9MZ5SCJFEjSus6
qab6uk8Ooa5zqShzC3W0h0vpykk503acDh3/2o5tj0YZz6Va5PacnFX8ZdQLVBnZZYYV+2rfdwqc
T+7deGHO+bxjVBaeqGWPZaJ2Fnx2lM7jAtuZ80iqMHMZiU9+HyVk+6l9pxRBB8+zxCOqXeMKAJ5g
IQ8nU8otSRPXqxJNQV4Fl/adu0lsm/mqV8iWN7IvSIqZxo8TeLKFW063kE23yTf7fbNNa02D7P7G
xlDnQpToBeR/6k9MJKRYvFFZoiGaqdrFPyxsFRH2Cx4XRSKxTG0JPXLUKooFxHfiirP0XFDHPhxQ
n3xbFC/mZbq4f182MvhVxVkX1RN0bHl4X9tLK+dF6M1zIBzMv/orxdT0wPTC+9yPLSnsMkkZi1sL
FhG5ggp2PUXO+WTOScsKZ71S4+/kTLh0Iv8RCTWXgW+P3l/Xa+sXdf+hzJHqrqAsKB3iFGNHS3xb
x84QpV5WIjPRvatWci/2civQfqX85/fHYy0Nh2UE2lVcH5Zp60hfePYCV4txtlOUkRsF/ZzPR/wC
+Upll4eAYXMiz5gcUlCIHJYn7cpOqzJJJhNfM1dP1UDsh7cJYiv6k2QFuA3RZR68ltEGzsgwj/HI
MG7V0B4ZJP5EzsKAOyLmSjPVr/jlV3Updqge1iAwD2QdRV6R+kujx7nSgisTCXntGm9JvG+K8XeR
6/BsMEIAuBjQGIWSlvN5ZaTLTFbMyWftVhiovunAVRnyptZXH7AFJGtuyj/96+Dr+7zBiKG2B6Y2
mR4vAyeWMbBwS8LEiwu3X10Wl+XSLGA6R70Izu2Hrljca5OkNehatjaElhZU+SJfYNAwv+Dy2crr
yuXsIBqdyqmlgSFWMGnNzO1xSMadR/eS1AFd1xi06lZ5e574GEP3EcuwnV4ofypcrUPPvBaCbago
uSRWYiYVhDFyDm6/aCjJrqUtR3Z5p08e3+eFNSptA6E9FqVLSjHg/QxeINOPTMW3SKRQ/uzf6nfx
15wzw8twRCz96CEayJfl10Vo+sMuMfxaNranQEBvcAaPjFUvTrHbVO8hmnwp3bFWXiF4aonLgad0
+FMZGavt0YjkbIwmSJkxCVYYjVyWw9bOHoMR3w8WlvFteeP2I8sdFheVpQ2jO/cZZzxh6n7zBp3R
WaI438Od8EBjGqG0EO0gJrhf4QqZRbyp/83Zly3JbStR/su88wb3JWJiHrjV0l2tXq1uvSBaVosL
uIE7+fVz0Pa1qlCs4rVeHLZsMwtAZiKRefKk402hiW02dtfPeM3RqIKjyZWqInUHWU2g7+vdtzyI
qEsP+n3vOZsyrF7iQP26JvUzuXJthYKXQcuE4/QTNtpwe6ywcZOA+I3HPPs+OUhI5u87f/Cln2kw
bQ2fvpODemi+ZiiNXF/+ouPh2XtkCHmKVQhhLNXWswzBozsnBfBaspvra8+thcAQSoVGKJT5gYNG
q+jpac4RpkPbfIfT2/l1CsbddMhidwSaDjl6JbCAhtXDPJQqt0OtaXTxHBtu1sLChQfT6a8QVLut
gepSuF9vgt6PInfYNC8xLykHk9899Xe/1cN3KlJQ4ygGTh/hDrcmJdT81FcsN0EcrAT1xrhfu7mW
deponwVNVuwxLvSG7/NuvM0RapT77K07zDfJi4Fsns9RqqrbvvSPaUACAxidTbZpmTutG9Wi1zr6
KYJ6m2WvRsaEn9L6vT9zxX6xJVfLXfW+ClCaCOO9cx+hmv+WfPmNIAiUe0h78QAFIwWFCyIlCcH4
W5iWpd120raYOldCIfO63SzcdSdChJuBUp3YiaZir7UfrRlQ56M3n66LWPJMJzIEu9ELWvRmhIVk
t5XqOq/jjj7EvnXnUBTW3fiRuOmNfFN+t1auvYUb9kSuYCnqpNVJxTfQHgtXw1+3pLhlJtqg1tzg
2i4KBlKatDb7CrvYtImXs/eiy9yxXmnDWHBxJ8sRzKKJCGhc+A1K1dEzY1zS0793oicSBG1PJ9nu
6wQS2gw5hOS5ND+uq8KSCz2WYAsIC7iuxiE2Nkp/SO/n0HxpfQUxVojmRQBBq8lL39O79n3YAYXu
Rf608vA8fzBhbvYvkxJzP2ot9TXjmpg0cNlaIJkPmvrGupWgf1EdgDcF7AwPTjTNnF4UWtxM1Jxl
w631x5o8yHnpFlV4fStXZHz2PB2FFrrTNWOB/XRrI3UN+qUpn6v54bqMRY37tY7PqvWRjEFt9Kiq
sQ7UjQ9qHG2SVFuJghfeldgiZIh0pPnRyioiDORiiEZnnAwAKACBrnd5wDWBMEQNqp+Ea051AUCB
xx6f7mToaC456/ZkcpZoOYM8nm/UvcwnqWvfO7i7pU0ektRbayVZ8kLHAgWzpYpcqWgYMlxmRr6l
kSAy7/XG8J0sCkrNWoEwLe6nim4gQNYxoxztbqe6l5jUiSUKcQP9qtI2kFS6QWEWOc9nKUFtqO1e
EMKGpUKAdKh2QBKvwjkWol7LAlsvZgR9koML6g8qgM4kE1RzrJ6rHe+BJlu7AoSjvEenkH9dRxcX
fCRNbAdomza3xxrSGvSyAC2R+rGvPlkb1SeKtw6uW5UnbLDUUjxwueHJdchRTrGfeNVPXGS8Keh/
QBjx16YQYR/vJh/GffyGYAVrY6vlhl7vuHngCd+52mPjqyESk+sdJEtGD/ITC1gY8AGeETZITi6R
LIfRa2rkyoDAdM1KQLDgulBYQ48dcmUcUc7//ZFbUZw+AqsAUklFMvh4zP9hzQ5DOl5f8y0L7h4p
TSAGge9EEUgM2Hurs6XChiDcMiHA+ZLqMoo2rt5t/DHovqSRa7wU+//By5wZPaiq+WsEq0SH1Rm8
VMo0uUJdCs+iJ0DJffTp5jkg13gdSV4dfJ7cFLvG6I/v/wMnhSaqjCBdcDk5ZbHSolgOPBWKXm4b
A4zMGwQUb3qmYXezVg4+d6qCQMHic8tozN6EQO5UtVv180Eyes2tHtpgTfGytZPlKzgxihOBoA89
VaG+y+mYo4vu89npvM63+ujmTpCGtt/4kz/PbvXYb4pv1sf64V4/W0f0sKUpTUWENyjwBubG6T9m
RJfSMPnlMLkYq7YSoJ/7G75UR0X1GxV/6JLgb4iukgYIh79TGUHB4Y4Bxw9zxF+3EgEuniTKsXji
gmEX5ClCJEvjbpKGNALMNvI5tjLaj5GrPtMEmHIzrDaZR95XHPiSth6LFLQV7WrSlMUQWfuNEbY7
ZZt7CSodbnpXoEeu3qymZZZO8FiioK6UmMywE0hUMi++R8tFq7jpn9G++N57Y4CSd1jle067E4Vm
sLLaM3eO40TJGyepqyiSiWXpIjErFCYTE5prbuK3+o3DwROIbXpv/el+5mohDSUWICsh6pw0Si7R
5aGlSDBWen2LoPQuTirc/dFKMHrerCvI4ZfKkUsv7NSORwVKqj+URuhEQX1reoqbb+Kvzjf1aUhd
ZTOprhIgt9hvfqM1XJAvXCmVow9qMnH5SbNTYoSQZnujM2clr7hoHsf7yW+co3WmnZlXfYz9LG6R
VdSDckO9zGW3Kgc64/Zfa6g8z/YICxPs0bZi0rAZC1O+zGHZuI0XBTk65vLYVzwNmhr5q9RXS871
eJGCQVbmkGUD30x+bWq3deJr236LbjPQXz3cvhHQKP3MPlA/WKsenN3XWCxSHYBUGeg0ByjgdHeL
BO0Ehg6EOg9BPEJo7sndNHlKoz4qcrrieM4CHUgDXgwIKlDsWmetgao2RnZVA8QEpq/9mAL9MrRv
1619TYSgLkoKkFY1QEQbZU8AU9XuKGXyyg2xtGvIEAF/BiwNYFLcvx7ppF3pYCGRICRP573Sxz+d
OfsDXQW5axTVuHbzLvhO4N3wZENUAyymKI3mpLQGnB3CbZ7SLvd9ucsNP//owXM0BtNOrfzcdifF
Q5l61RwW1noiXfAzsanFyE9AOmctU5AxSMOY7XveVs0RU5pHvsbtt97wo1X2iSXbx0AjG9N3QIGB
CV6CduqoQNbyrEBfDvWOE/DNW97IM3vJjxStBWvvRmXBd6NrVYFABAAYQiCcKyFNWeaoo3/2ytvx
fs4ezB0nMlOC+aUr3PhbqoYT8deAb0sRx18znSwHt+QZoFeltlXUjcqPuHwH8V0Ior8HCy26oJW4
WT3Shev/RJrgbUYrdpp6hrQWvZ7xaxpad7rPdkVQHLJ95hn+dZNcuqpMBUeI/meAbqHFp+bSTESX
crggl3wbEzf7MR2Kp/IlOaj3SODvCxt8ii1YJdpN/DC0aKFasdbF3YXDwXw4tFXwcvqpfEUbJ5ZR
6S/AU997HPLHuxTzH+xtPVhdMBi4N8wON8BtpZ91J5ppY9OGgJFGbv6Uhn1cPA9SHAJWv72+rUvK
eiyHhz1HTqgbkoR2M+SU8QOVfpTafaqt5D/PPQ9nbAPDJkeJATcoHFxVqFPbAfAA9E81uoVqfkFZ
E+tqNpaDJ47crQEE+AdPHxkwOuQwbJSUgIoRY+FcrdWZJJ3jDlr+hRLyPuqqR6pxO9TJbmSSW/ff
a+CKr+/k+YlBKvAIpo7uR0BrhRsfzjwilgapGakOhpW4k+48Nqq104f++3VR54ema2A4wABbgLbB
ciI8LZRkkp1UshxXod+a4vuYN26Wr5XNzu9ACEFjC+caAUhaBMW0k1qMXWc4LlhTXaVIXBqt5bzO
NQMiLGQQHaBKgdoS1jESSmTW2hCh5G6dGGFvkG01llu1nrwo+lHnpc/oB4BIbqQ5Lphz/Ax/r9qP
zaBv2PxR9HQFZbjgvfGbbExNUICpAmJGOMYSkOzYGCLAtwJ7MwX9zgIvJGc70Db5vQH0spv4a200
521E6qlQwZdmjaMDAgShtW/9qQYzKETzXeQhxbF+HfIntmgdxwsUzHHIckXvRsjSN+bkWmA3sW+L
9x4sYWs964vLwsnyweQWmBZEpM5k6l1Dm8py0Xsc9PPsU9rsqhIn2aWemqebAkANxmxXzyNvVrOV
szyHT2BbHQXdUaDeBXD6MzI4cm6EgPaoBcryMyAGAg8l1w37QCop96w7vN08Yz/dWrpLX/tD4mde
eku//ntLxZ0E9kUkzICbEy6N2kbQpXWt5UZzoNYFENsg212RoSx4Hk5dCQkcdoVI/NSHk7bFFWKh
raAP2ewZYRa2W5533CYfPUiPOBw3pm4pu6svjgUfcSzZENI5Zd70xlgC65j/YW/m28JXvlOANCSP
E89JER5W/55igmf/fy3WEHwGceQcwBssdvDm0ArB79SAz6oFMS2C9AMNpZ2zW8uTLS8T/TGgoIN4
UY87UoyzREbLlYvYVZXI06w12PuCS8eyfokQPEBeoRXLiCAiw+OpjBtAAVVvXANwrkkRNAWvt9bS
sgkoAC3dyLWO2/gN7j24rvQLETc/o38WI6LJ0i5nwA1hMU1gvM6vVsg4AdiD+We85Y2gq6WElWWJ
90g9Jr1cDZCnPaVRYG6SLS8msDSInsl2giqq7nqEtqQUqPEDCwugI8xO2MvcSOKJWTOsbrZ8iri0
o2/X9/G86gplw8MQAFi0tPAmy1PDVrRC1ymFCDDFPYBO7bHzWqAZ7PfukH9oqads+tyXX9Uw96uD
s95FvOTAT34A9zxHDnTK5NTsbejL4PV+c5fvOSOz4jHUg1YNmxuucC+dyBIuXntIjVGrIWuCLCts
XkB56sZ3WlBt2JrHXDy7o40VrI2k+iy3fGM58wjnmu4+iM+fhOYr5KGArT1fP8qlsOJkdYK2aJNq
R4aG1WU7rXR1r/DTp/qmeeUk8HDPD/3ht16+QDvpfBAXAlNEcMKWMtmRMgTe/GJQQicM5y31itrN
dypo29Dsdn2NS1bIuxVx0fKWT7Eb3CmcmLSOhO42Ew986nilelc7q+wV/EeLegIhBvI/usGfYqc6
mWuRZGczWhXZ5M4h3aovAGDGrypzEcnAy0TPTPdIvZELt1pNQS8oDoccc0A1WlDw11PhOkh/cmfs
kCdJ2e00tTuDvV/fxaXbHCL4TE6DD5gS4UNdzABWnwb7UzctgFh/ZOjwQl1d81iN8lcRRF/m++zW
XnmmnWMveUeXqQAEzwm3zjp6JCIr4MCe7M8HvYIuyF3n2Rs1cBSPxp8pkz6Q/QkZm2+53+xUlz5V
D7+TEka7CNdXMN7xOqNwwbPeksopRSe3TO50uQxb5dWx17RoQVfRvwcYAVqh8LYRb/S66zWzoA7W
OrWeEuWulCvbQV/jFDzPkWAtR2IEP5MmrRmjnwlnWXm0DoudGvCrMCVBBzQvuCbk9ctwSUVh9ehY
t5FaPGurzYek0NUOMoEzvGV/fOaBAqQr7rS9CgquxF/NBC28KNBZxOGVvLfUsgQ305ZVmUwFNlPH
zdsdzN0Uqrhy4bdX8DlLgcWJJGE/SYm2fyuHpOiOz9Jge7L7byKPhuuYgYXAGsVeh79QZfQCiP5T
acFUXXY5nvQdgndfnwC3BEWVQR+Q4wY9CZvRixKs2P+CzkAc8hboDrHwbhJcTF5bkmSNqeMWzAoR
dII01ZE3StnskuGjUunWZDedrOyq5MmKQJ0dNZ6urj3+F7JdOgY34+kPgnj8GjFdPGllJNcRlhvv
zD2vl7T7AvNCeMvU+j7zy09w6cjVQGfRfIMMm3hzRI2NPCJtsM+f7KKcf0YJ2s1amWLB6DHrGMAC
jE00zlvR+hhM4DOKbYh+i63UvTbReJODy+n6AS7YH28qh/uWMUHmjIcYmAIwViuDg/EO8y6zVK9T
qjUdWVJMDK7AmxYTETTkRE+vITCaaWwYR2S4vOFnddsDcRW57KHcVNumdONsX4NKOAJ5zte1MG1p
D3FEuOcdVGDOknnS1KROWU8OQNJ4N7PErWLFz501quxzMeiPwt4ZqJ3zLJcQLg11aoEl1HHQLjIE
tiT5Yz54Uqb718/qPJaAGLArYO4s3PAZMnzIK1BMYoqMa6b7qjwYBfOUSXkf2bShZv58XdiCTUEa
p9sASxouNrEwgB1LjY4hbeeo9xlY+3rzQ2nJQ2ORF6VPwFjaAB6aBVrjeOiff9H6PLz+C7h7PLUz
Tk+MejIIgRwV6zpVm3RuTSnuYdRtG9/OhuVLlTN4kWbey8r00A7pTuv6FZ+9dJIoR9hodgO8/SwH
pA2xARAUgd+s3h2G0n1TuHLCVoxu6SBxl5u2oTgg4hHdlUbrOJZn6MvomA9Nme8A9tpUMjkMPfNT
uuqk1YWd5HUAbuQ4SDGvE83EbKQWR8mrabymFPvRi7LhUMTm6xr78tKxOSCr4tb+2Xp/emx5SfJs
AjrPBQdIYOfkJdLuc912k+6uid4jUgbX1eTcg6G8cSSPL/7o1dc0ptmhXwtH5pQ3RQYyo56sGN5C
lHsqQ0iMYWdZ16E4imBzotu+8zjTpBSoz1Pm2V8S4jbPPNOavqzics6jlVPJfPVHq1NalsVtDIVM
kvR7IaHXRjNuDVa76pi5Sf4mUSWUu8rN6cowlnOnfSqYW8qxYK2rZ8DaIHhACQKGV057DD5we2J4
1w9w0RoM2Bqmbzq4jISAbCgLSeonaGdpwdKmNvbNSQqmqfCkOQmH7ud1cYsmfiROiMoSJK8IUiEo
R7RxkKBCZlfgl21XpCwEf3z/fq1K8F4Rk5isZ582N7dgJgUX8d28gaoMpevs1f+BJW7BEHDFAVLB
u6tREBCeItmgahGTIcHuDS9yooM1tmvPPf4NwSfDN+LzuO447lbQCjAxxnM8QQaPfeovfDobHw1H
btLVXqvPSts1WVxDjzQQlIhgLGohqw/po+ZzEMx8l7xgyEx+W35zABu9z1yekciAB6hBvoNhLKAj
/yY9GbviMD9F4VpmdSHFhRM9Wr6gqkaEAViE4SfVYT6BMiXDE0kuvWhvPeYv9k6955tROV62jYPs
g3hrpCoLunsiX9DdOCNs1rj8ju4m4vix+kXO1jhFzjlNAANEKQKvCI0P4xCfm3RSok+ng3hNBYu2
rYOpEkP5bF/+MoScczBHQxIuRoVxn7fiDT47CMVjR2cdBhli2hRnPDo99qo1ST5QSlz9WxfUu+Gg
GRtDQc6rpeiLonbAqbzRWhyaGLpG3eJgvdUbwEGM9xqEoNI24tNJttd9xgJACo+LXz9KLB2kREqU
McOP4p2eM27QBEh+/I7Bj7fmttiQO223InLBLaKYCQIkmfcC4rVxug+DyjAegkXYh029I7Vb3Rrh
dEhDIM5+lKBJbIFDqSF4iNxV+vYlMwfVGpolAM9GYCvouZ0zpyZNDPD+Pr8DxG7rPPLBLyCu+6qt
lb2W3NaxLEGn+0rSGlAiYmv35dbcaAkAb3aGURjA2wDRB5C9ZwOQUu7KUPKN+2yjbumT8Z6Eq5kB
LknQPMSZssUh6XitiDuuN05XlEnJD7nHb9iY6NsA4RfBMA71zyqQ7zm2GQkY3c1epJXq8mcDwZlw
znTFM4Wg3BKOu00MQvS6QigBMpA2gSfDCIWA7r87iRtmfu6ZPwDqLtz8wF0ub8JM3t7BsArqrw1D
ijT/sqr0C2EjkPnwdzKHz0MXTjVQs/MRu4WfxPPp2T3mLOz1e16gaJ4i1B+v6/uCup8IE8K4kY66
nKoQxqSvmYGBdmPsxTGo7vsaba9rdG4LnhylR5P3r9gOTlzEP8T2MMWKA3Ga23nGlzyGq5NcGhDJ
7TBtiHr93giQe05vwHVvfl/b23Olx9wfDGBxwM0GMkzxbTOlcmzFKrgux+hdjn5a7N+HH5yOBOf2
GVGdvbn7UXEsTEEhmGdK6rDGFBQ+SCcGttICch0Eh6s9T6hWC/aDgi5SFTwdDCywjSLQqb7oYApp
8Wh7BdCqM59j1jOMKYhYmsr1rV3kkfURyXgrY/hEMTdV/U1vB0xHCUa5nKxDPkSmmgYsz20l9jA4
N+/ZjlSa1qp3Gp64hRoOmd702qaMra4MoppoCn1KR/QiVX4nJcWAy4CkmF3rjbaWgRgvGhvb/B6R
OJ3QdV9ORdOGAzwutbZqNseJVzpSqr8TmUSDC3w4oC+bPE4TLcDd2oFuzjKmkqU+6DuI8TJHI64l
V6KptacmOFyzoCWTWvsS5aTH/ogBchH1EE1a8kHKRrMLnWHsjNqzLToWT21WIYZ3U9rmY+2WIDlJ
tnmT0uqnBgRe6Xdd1cUORlOCtRP0vnnV5B46S8yq8zBEisi4aixSFT9zubarN6lNMARqRK+V831i
+JlfGitptZtWoXIH8JJpR2yHsYkTUi20HWyZuYZa2Np7no1a2flNZ/bor641e5wnl0pJjjF6Bitp
GtTNWCcgeqejA9avBtv8nM2Saox+RZLaMT1ntpO+xNjEQemeEynSRnQOY1tblwKR3j3DrKbZ2Cq1
bUjfWqfXjPti0Er6J03m3LzpmVRFKb6i9+ouqhKtZSHotpv4Nm51Lde8HugSG6OluiIl3wwLFAvh
qM3jiLm/mT7YjzGTSPFSKE5GX4ZGT8rUm1KlkDZSL8/5jZ1pBRyljdxPdwPistEIkIXVyG1XAQH5
h1GrPfZ0aCAtc+3OzshDbqUmkpODpYx3bKx1RJolJbpPrVTnI2bspthT0Ld3myJG9sDLxkRJb9RB
Mu1velPRKrTqCrPLvLShMin9QgNSHUyvBYMa0jjSm501p+aXsa5bP5Jkon01525A2cKICgn0jSxW
a3uLVuxMO9CJOnPp9lFTt7uYxVkWedGAWv8TnYFd0/FvrCw5aHVfdKDFSoa62IBzs4Lel0TBeDQi
I4A6FGoRo3cdldriFo1LPGczAzs3AOTdF+PopWZEVE9RBzZspsbIJHccqWZuiZUVteqlelW179Os
IvSZMHyzTnpOXTxOQ+PGulUp3x0k9ma6K1Ip4nzfWRLXoLtjylQl3lDKEYpCs1T2iZm/GkrVtDup
LoZRxjQYK9br+NmM0hiB6I3WgNkaHfatpdOfqqZHlgr69X4cX1nNUva9N2dVfhgGBiAcja1cNzwM
eBlQumvSQlYOcaLoFM0xBcv1XTOYjb2RNF2LvrZ21sx7ZhqSBN8hd4OXS4WEcWoKunq8qu8nEBhl
Uquw1LOJPKuTq1NNhh4P+NENdp2oRfmK5EWmf5RMS2QNCSGwZWGVhOTVW9M5rfxYDXNCZE+GSUl/
JnaTRKGWIYdUu10zSP1zmiLLyWZJK55UWmtqEE81AUKtRdNY9o1ppWHmPLcltYd6TLPsD6vpGpCb
jZlttACp69O0bbsunh6nojZp5hfZCLmu1jdFnN0wi9pt5zqYuZHf91bbU+I1kyXNnZtaYxEdemdm
gBArdEi2ILiXzCAqUlX6XtI5GUDTrsRG46KvQVX2UDMrvh+qPklvc5DE05+Y/dZkbWDm2ZbAllS/
bOam+VJqVazdaHYPaInW5kPttrIalW/93Dda53VdlzWdS+x0rmKwszJp/hu28few9/u/QqO/Rpf/
WVZTnYD/QfjH/3dI/qzLpvzZ/l/+v/3zn32Ot/v1T1+qD3jX+uOjPbxX4n958j/i+3/L5yPdT/7h
bLr8f2foLY6ev/Av/7fh8gofOfjPjL6z4fL37zRp2vfi/xzNo//8X/6aL29Z/7FRQwflJSDdvDSD
qO2v+fKm/B9Me1OB/kDHIID8HLP893x5zfoPMOd4ZGBIBVCoAA3/M19e1f6D6af8LQZbdAAc0f/N
fPnTB6ykQgQX8lnNPXrLK+kco1e9MIMepKCe08G2WILhfma78mw6Dax+CRDCR9PMupESCFCk/I+O
lvty1ldC9EufFsLgttR0mjq5EWTJMLhyVCMlns7m5ugQ/1bn40GLl3aGJwCPdoYSOPASI0IC2xy/
VLpzA8KwO1udVz7PkyW/nhf/7MsnTv3o89Nkm3bcR2Zg1NvRIfeq0fmETbcJynW/tYDPbMKRhHjA
nUcAcgtqmd2MVRVkI31vhm7l8xd2X0xGRLrEdIzDNANrTmSPDsTwByNb4ya8sPufid+jHw8XKg06
bpOAVG3mYfzAjqn9C1hr/13K/9f+c8HHAirDwiAkYgQFMW8oZV9pQm8KhuW02m1JlWTlGXX6hv0l
h2/fkRxTHZXBrnEKo256ciZ5eTG89nO7seXIjRBmu0WfrRjE6ZPtlyzhqWphGgWzW6IHLcCs4MCe
IneM6abLel9Wc2On5107ude1SwB3/RImGHYTxcB0IYwOmjp1+4xtszGUKWY0lIe+vGvKQ5faIR1D
S1JXTOaSxgn2Xg4Y3p5XkBgNParm9XjIdbbipoRhwb+WI5h7VmdFNquNETAVbEK6tBudaqMXctjp
dDvmxRMj7dYw0IRftx/Xt/DCekToH0m7kdSkxHqU4keasdskZytJnEufFl58NJMckMDCNbba6Bu5
HgwN+VcVuX82SubKd6TQs16ZjSqnmF2OR59n9d20MUg97GYlilZEXPr13GceicAoMilVpsQIMP52
F7fWthzMFbW99GnB7Ge9duZBjo3AsdpDlfVfMb7v99RT5iKPfnXfx8yIsgifzuVh5+Qp3pwzHp6/
pyyCbZtAipFMJmOgx/omdeyw037zHpUFS56HwZBL7jbSiYU2zJXKw/b6r75wy4nN8grpElmVbCPA
m0rzbTvtMUpGan5WAPe56oBH1XU5l45VsF40PwG6iydV0KTTW144t2gxDa5/enkJloPg7PhYVTPv
JiLjqcWiLsS76E6HN3DlFJ4ta3/rLgUW+FRGTKfCGDGZL2Cpo25I32V+pWr/bgLUfy0WQKTTrxd2
ZbKob8agJOOjkuoBiNFfr2+OAEr49W3BVKWinZk2jXpgDbjepK9SCVI27QENqfeF8Ufd2P7IQlo0
IE2WbmyW/JatoZ53uqQMz8GoS7oxSJhxo2fGXU/7lWZv/onzwAy9O6efzmezw/yfYQpoVXqsoqlL
2vQuG5wf17dsWVXPejkmLXf6Uh70oMDLCiXBfmNo3fvvfVuwZKCJYmYm4xiAFh8tHOmMtFg+r2wM
V8aljRGu36YegNBr+ykYZradmO2pSeI7ZbdFTeIN2vuAkMC/vo5LNieYc66PyuykOINaye+6EnOM
9SzQR/ORsW7lhrxwzCI0SEkxIcOh9Rggu2AGiTmNnmbbGQipM/v3rNoWrNqsJ7AvVdUYDJr9Z2bo
T3nmrNyQ3HQXzsIWTLouDTbRoZsCFSV5F0nlMIW2Grr+AMxfONTy8/WDuKCstmDeGLacaEpfjgHo
6ze8D78pxpUz5v5zaQmCCVMy2lLnVFOATkiPTrM7gitGs2NXMQq30UDokvahteZhhfL/P47K5is8
up0zYsysjtgYqKr03NXUtZqN6jyYPdiUaHyrKfNdiyyZSWVXN27H2vQLM/qtu9uyhbs7RUrcNKp6
CqqEvhZmdqOszhu4dECCxUe2E2U21zFaSJnv6IxzA0b/jmPg16YJJk/sijQEegy6fRtZK6X2WuDH
O4wrc9O0/3Zdxy7psmDsWqHmNmXQsZlKQVKUQWG8Snm+QfbSHedyxRgveC9LuMYjifa6pMBiGmXa
lp21TxP1FqPcvkkkD/K4Ba1nttYFeuFQLMHwUwoEoKS1GOFdta855lm6ep2s4OwvfVuw/Ixh/KFu
cb81qUh6EGc3JzT1rx/FBb9rCeYe96pUyAzXat9bX4DbvTFJ6XXUDEw5uC5BAJH8o1KWYPbQoZ7E
dQER6N4em9gH4m9rFG0PBrDqvU8fHS176+UQSiAnsTvBKRRx6+lRvS/xIssH5ukdaOfl3pVIeVPi
8cn/GzYYdx2chhQbe9uZwF6W+GP7KNWRm2b1ite9tPf8z498CNM0qtttPgUxKZ4NXEdzvFZtvfD+
BOXb6bfHtLQaK8oR0ajSiyX/NIxbu8dwS+MPtfxGaZjBv8MxXT+FC75XnAWqF6PZNk0GZ2hHHjHR
Klgim5+4pQRPD2ayWQNB/arrvaRVgheJ0SiN7nwKdhDpqyNLuxYVrXqu3UnqP89OAmpuSA/2sJdb
TPZQmT/Gc5BlO1aEqrKGSb90eIKbiahRSUqCDc7TuAosc/ayrFyDxl74uFg2RniNOQMOnYKutn6m
IwilsrYvVlzXpY8L7mRoe4tGWjIGmtpHrhkV76yYHq5rwqVvC+4kVlk8MBlnM+r9s2pZm8GUHq9/
Wmha+8fUTcGbOJ2sZbGd/nXuzPJb8h2XbjGB0wAnz88YOlbOmtca6ISaUDRFVaV9kJSn6z/ggpaL
mLi4NBoUtBoUyXTnJe5Al6hpRag4w4MhURScLV9t+8BUphWruqDnJt/jI/fQo8DWGnjLBXYxPaIw
/FxjAl5K6p0zyystQZeOS/ASGESsVomCuzI2ayekUR3vh3lYc/+Xvi4EE5bc1qmNqm7QxrKDLBue
oZNUJCsR96WvC27AopjEUqVsDiR9rt6GhMlvzMmT7e8dtmDeqTkqud0Y4G9rJy+fEt+UZW+oX1H/
DmyDedC8VY924aANIZZoNaVLx8gwAl0CcCFuPLkaH0FVFYCIaS2/emG3DMHomzpjcj1jt7QRvJFa
cejy5Pn6Vl36tGDzkprC18sMYyCS5lFuh++oKP5WHsYyBJOv7LFp0e80B0McbxQjCuum9X/vVwuB
g4nCbRdJ+NWRWqGoXHUvw29mwDBG8tRyo1GNrGoup8DqKinQ6Ty6vSF9XP/h/MQWHjpiUwGV68mk
ZT3jAUv8tGW+Yf7Bnxr8xdYZdVClK6HhJbUUzBf4gFjFWHvcE0P2w5yiOzQ87mo6bGbGVlzcJdUR
bDgGzUsNLmEkGPLybU7nrQLMzvVtuvRpwYCnOR0x4orgCk3bewAIvsbz2vtLAND+cxOJ0NVMrhNW
zHBspoRauva9JLpr1tbdlB6aEnFjftCGwzBszDbU0qfBBLbTuLXmftuWPxCBTfVaPpQr64Iu6IJV
azNoE9IBVj0n01MkpwdTaXy5XaO4vLCHumDZVsxQ+MfQpKCo8i0Gyz81+hrx+MU9FExbzyvThktS
gwRoW9Brh2XPkSnM1QmQtw2axVq+hXL2B0J3HdCfHMHkhD9PnfigYI4utlTHPOff0haxvbFvJYkY
PbwBY+q+18hj5KwxMV3aRP7nR9d4PKN6VhvyFBhz/xXPlb3ZrlETX7DQT6De0afLTLYHR67moIq0
9//P2ZU0y6kzyz/0ESFATFsaus88ePbdEJ6uADEIAULi179sv82xrmkiOrxyRxwBpSoNVVmZIzzL
qZ3v5eLmIGhI0suW2XIxaxUIK6RjoyrERuh4r2gwuuvOcKaqpB8vj79lHmsJYGsNMgmQmueB0Pc6
Jq9rMl+3e1B7CaikqAiF+0YMx34cPdBtEoV7UkQbL+5bu3bds4EKDVyj6atHNGzcOGx6d9kmGza3
AZbhBJFY0mJot/O+VFS/H0v1QbXJdUujjYmtSih9eoDH5dqrgDdGOjqK58/XvboV1oqM6KY1BsWB
yvxoxPq1b6IvkRp/Xh5+w+P9s8XeeHyShNWoOSobsphffR40aYiCgOuWX+NwjzBma2LPv795RgMq
7s4reqiHDl42heNdW+/1d5wXzr+s1//ptYx5B1n41eSkbvzvlSpAfOHeRKzH9Zgi3xrvRdWWB1lR
C6ayxhlBIZ07qv1EmzAz3npc+73c/dZ3WEFbTB4nKzLdOUHGQkzx+2V9t7Rt5pHb2CSny3O9NQ9W
+EZk1CaiMBYQY++ArD04ffLlqqFt8j8WzgqAaiSL/bJ5aBL3pemGnaE3bom2cFZNKzOOFd4ap4Q0
MM03p+1wLhtPBXkI3emGDusNFAlvL3/IRjx45wl646tyisax5PWaV7XQWd0YfQt2vOpo3MG/DZa6
yy8/Z+urrLBuRqbAfC+xlHY+PThza6AwN0qAF+X4KOJxOoTBgoYFb/nHbSAIf/mpW19nRbs2aKyN
GG7caF3/Eav4AYDkw+T5J6rCb9c9wgp22gaLmM7XgKCnaRUnR7TQ5m0x/Ji94sflR2zEoo2J0+iE
1GGCUnvMFIDAyBelNer4HTIVlx9wPu39ZVXxrGAfJ6cmPdbbPJ6OqBYcY0gC99WpGIFqoaDLr8cd
L9j6Eivs/cYroBQEYy1N8WBUKNIkHrMJzn3dh1gRvzThusxJiTN78342X/SkwXAssjVAsUC7Hwex
85yNlcUGy+HIMYIUE+R3HY/cF1bS9SOB5PF1SRUbKOfRpSO+wHRMVTn2IDxo9HMw4Jiz8/bn2P7L
dNtIOSP6Lppi1N8TWr80S3vXTvXD5IHgZFbH2VQ7C9nGZNuQuYkACzwsqDp4BKISbnw8H4nbaq8r
eGv48+9vVq6uBI3E2mMn15MD2HTdlI8xxIGPY+H6190ufzf7vXnE3MuwqUyN/HrP30s6vQPJwJ6C
6JYLWZmzCK0eLi07bLBFW9wn6BA4tp3YKWFtDW4F9EwKKCU1KAw05firL1mDQ5px08tBtjW4FcR0
aUanSHCZIqUY0mLtPp4vjpfH3io7/P79jcnHOvZNY+CbNOqfpBGpN31q+7u6AXGSfF6HY7DO33YT
Zxs+ZCPetMO63oRYj3yuf0kXTatR/3UJ2z2w5UakkfOC++ZrvNprwPSFr0EzQJcW/N+x/cxQEI8b
+RPFhMs229jkbAAcEP9QUDDVipYo/okk7K4GSZkU5DCMLb1uzom1fZdOMqmSw6G8AcwlbZmsJ7QD
dFeOboVyvUQGjJtYToN4uCfx/Mr9vYPmlnHOTvxmBkrhSxxkkdpHb8UdujQ+OdJ5KllwGojKLtt/
y4msSB5HJBhViHVuIeYmrmUW9uRAwQN93fBWLC+kHkwbwUc9Ig5DMt9FiUqJb3Y2my0DWdEcNgqw
GYUD4OpM5aEn5jGo5HjoGcsmqm8uf8PWQ6x9eeL+on0gLHI5A5QrRMaW9pPrrIcS5fXLj/j7qoQu
hD8nGo3oYMXtMAtQVPx+ruUkfNgBGv19gkMbDQd4aVwlA96+GwEy6tWNxkQ3sbNzBN968/Pi8cZF
Xd6ZHny6qKHM5GvlOzfA6Vz55lbYhqHSUd25OP/S9Zh09VEExWGuk+N1Nrfiti/Gao5Nh7oZepZS
ZHruVdTsvPqWVc6/v7GKI3sghqsA2/ugDqMq37cF+3j5tf++Koc2y03RjiDkd+Ei/dSCMnlAZxju
QCnVc50JY8ob5rg7XrnlOlbw9saJJpEkKPIGzsmro4MbQ7rE2SPu2RreCt5B9DqRJZb+hWrxNASV
uh0relMp9GtdttXfIzc8dxy9nYZy9WvwOwGBUfPwDmb7KJCqpqJ+Re718+VHbMy0jXzD3cYZyijG
1RAzQWR3X/Ryx/xbQ1v7ry5R5x+kj4uNr6c0kfNtMu2xIW6NbYVtXPshiidwUAGox1SN9+BH2DH6
75P4f0/o4Z8wN+9/gpuRyumcM41AGiQOigT5/1a+DmWH9lqA36Z3bB01TaErXvhpMKyBTufEc6D8
Qb3lfpgZGgPnmNXzkUlnbk4DimBoMA44e0KDZtXulHi2jHB2zDdR2nqd8Joa9TVd9emi4qwJ9nCv
W0Off38zNGAAYpgI7Jv4Qv5YmBI1mKJio3eMvBE7NghOCKSHHArfgIDSC1TN7hsC9jy1Y5iNg2wY
W5HvFSqUQKiqnDX/yvAbRQNm5QYnoxIwF8U5QAU4zIp4vW4TsSkYTCk60fitytfkuxjC12nlH64L
T2sFWFygB3DDEvkyTA+Loseo2zseb0yxjYFrtFxm7mqgXzr+IAYfKfzw0+W33phdG/LmqKoLC43U
PSmdT7Hj/8TBFVoP0fL+8vhbr25FPyQwiYMOV5EX0QgEWAEiEvTn7fX6bY1u7dtVubCJTzAMCMfb
41qwjMR8r21pY0m3EW9eA0bcosWEarRwvEt69TkGRIF70bFt5B6X/tYXnH9/E70g/wNFgECT37pM
Fck7v/LeN3XLndNl+2/Nr3XoLkxSdaM3iNwl3b/N0psjM6FOk8Cw7PITtr7ACuA+qUfKAylyPvAm
hQ7hoW+uQzyAD/VP65jVgHiW4+2VT4+dRImyHnau/luza4Xrqha30sMIwydN2ghy4vVPLX4JOe6t
NOeR/rI52diy1mGVO/BE5TEK0p7xMu38BDqQx+/PZezkTF2B+1XcOwegJ7FlHYsS1DTMJ1ntJ3dI
N6e6795JXDBYNN8G7WPI5O00PVal+zHBXyV8OjSuhGqK/yGZaSaCMe/6O1Qnh8L9ORUiDSrnH4K2
eeQG4q4DoHK9B5wqL5OXq6Y+tI4NhQycHiZEY0oX0WxB+QDFY88/Xh59a2sIrbVjqFg4tSE6Lkgx
nCKAjNHmlIwn9CvWcXiDFsUBbUm+Mx4uP28jVGzYG44NXTMiT52voFcByv0bmrhvFe3/vTz8hsPZ
qDbDRBB3MQ/Q+g/GUX9gT0EHBH0b98dGBztevRGMNpSNEj6YSXZBXgaAhU7V+iiDvRLIln2spYRF
VKsohn1Ua55mDxfgGaQ3VXzdThFa68hA/YHzeEVXpeOMqWjrLh2AIL7uFGNz+UWt34CDBaNXHs/D
iGdOXZ5LKTu+umUbazXpq2KN6tmgh7BUL2qeDpFU9968l4nemFYbuOaOUaRpgZ72EvrxacmSXwXI
iPLLjrk1uBXFNVpZ3Vji3cnMbsNE3IR+sHO62/B5W01JFu7IfY5u8NGvvw/rR+1C2mSo2wNYR+Ls
8utvNDSDNv/PTYI2wzS3SoCFQ/ExXauPFfzSWyIsjurjXOgnV9LvEf4bFQc9F18uP3ZjxoPz7282
br56GoidGjQDgfvMu+QGgiAflm5PunTLcufJejO8GrxaLAJQRa/xHlsOnbRqzCjuJ84eMGjrCVY4
V1WoiF/Bp0AQ+L6pKrAmQTEUZkNuS+xE3dmF/rIFBlZM0zUKvXZEeyfSrVBeL4JbXsf5XHVPMQ7H
fice52DaIzzc8mPrsBCgZ5eFRYSHMfI0FvpUV1eGt81WuGAnCnB5hIsFlXs/8aiBolPRH0kyDD8v
+9PGdNhQN8w3UWDqAd9AoT45K7kNC+cGolhPA9kL9K1HWIEO6mfjgRgd7E1R8XVevSzq5SESJpVr
8nr5KzaiwgayoRFPaAMYRL7GPBONdyJmuG+G6Lqlip6/7E1ULCYG90+9hPkcuSxXkr9OjXddvQZU
9H8OzrhuZtXDPGE5PrpSqtTz9zD1W3axwrkkAbo2Zry4F7Cs6PV64FH4XNFd3o0N57cRalHFWrpW
Gt39ej6EUfcUtP11pzxqBfE0g06JVSrInaV/KFYn51H17jp3sUK2dKDpvQJ8nxc1xJlHcG6kZi4f
GJHtjsdsrEA2NA0CvuBBo7DLeNeQDHX7og5evHXM+vadJ9vr3N6GqIFSzhjqLwEypUWTeo+Tc9BK
9Dur6Ibz2Ci1aCYeXxSsFBtBX4FtaI6eqcydKltx3W5mI9WKZYzLJsIcS92gGYs0HxjzT2qYPlw1
0b4VuLHrdEpzUIA4Q/wYNPwO6ktZAl+6bviz5d6sCwSNun3bqjBv5/6kPXoAXd8NWflOjn3riOFb
4etU6IJHiwCii4vbRDoy9Qw0htCz/as17j9rtDyBffAdJ24WgJsSne19ufPs82XnL1uojWRjrJyn
+hwihk7HQBMIBOj669yF3/2weOq4Zjtedi4A/e1BVphrx43G3uAbqfOpb59xy3L7Aiwen/X61Xc+
uRPE7y7P1tYnWVHvopmkmhqJkz6d28M64iggq0nkExv4QVI6HUCnsJc729j0ftPEvnGNIJ7Ikpw9
b3aW9cNSyO7ZDJXIof7xjRB2HUgVGiN/eiB2VU0CBzQ0beu8a6Io5057VfcihEv+HNrVgOogQMNc
J/4zGmsPxSRuLs/Exq5ho9rGgfQ4mc9hTnHKVB7LAYzMrhvainiCgmkVr5jkuV37m9UNQBDYOHsu
tDGrtgJKr73JG9cS7GQrhDRw3yp1+66v4hM3zY5tth5hxXxgYlMoWYX5b8hApE4K+RUoOp0ZjPr2
upyDDVlzzw3URYfzUsjYR41exEOMDgppKvfKB1hRrfpIO57ANIC2szm04N1GuaM2P0zlJD8uz/TG
9mTLL5Y92EJKCqasfhIqW43TPtJpBGciRSrr8iO2/NS6Xove1WiOx1y4tQmOBTKzz6CkC75fNbqN
UitmRZfZhTPVKuoOpH1og95cZ38bo1YYXepxxti8L37QaH3WVXnXLte1U4Q2RE14HQi2GW6hXr/o
dCG8A6FLoHZCYMPsNjJNUycissTaWfq0crNai1UcUDhlx8uG3/Cc3w2ob9bmQdABr482daiKnUBh
m2nwO7gt3cl9b73++fc3w4c1b7HNwPbYa9xDK5k6LKFZrztz2PzintcDmS3gkwMY1Q5dTecM9Kry
pjfFHnfUln2s4BUdnjC5IdbQnjyUsXkeCvDHo8h82fxb9rH2YQ4CaSODs9/75fCcjA35OPGlfH/d
6FbM1mhQBJ8wXHP1lx89d25BI3zdjmjD0WqnwYmoAwfjJOf+0FSeTgPR1zvHkw2z2GC0SIuIUR9m
CUDuhM2Wz+kSrl8vW2XjlGWD0GTfqEn3mFK/KutUmOkOJbEPJoxvV1x8gtC8qxbyru66YmeSN3zI
RqSBItiLKgeJpMLTt33d3sXRDDrfObv8PVvGOj/2TYw1S+UsfoPvAT1Hhc1rIsdoVvPOy2+Nfv79
zeiLZnJMBFLOIJ5PK7p6gCdD2OC6V/f/HJw2a8E7ds7ZMsogNM9+BYlznfPb1Gy1Dss11MglFEbd
u2DBLEy3cyHYmlAraksnmP/fg+akPTpF9C6evVPrF9ddZYkVtmBCZk7h4c2lmh5dR1Cwgw2/Qll4
V5k9sAFoA/OFChp0dwfTeptUpU7d3RrL74Prfy8xgQ1BCxzTtoDO457p60dplvc9ddJiJiclhldc
OtJkiF8L8zrDp85BV7lqTV0w3EvgrXHDgmAY+cXFgBwHuRVe+4JAPE0Si1cP3nJR6CrFsTNKg2YS
2VTTl2oZ924qf3d2KGn+6Y/aG1gYA7eSj7QLUo9H010iJ3nVXh4k1nk8TnRYdR3wMXwuQMs13Gp8
/uVA+rtHQrH6zxcvB45E2YqhceI7FaDeDKv+VLdqB+u8ZRdrEXAj4C6rCHYJRvKowuYzWPv3dtit
sa01gFDBuzlCWcg3NX/Aybg4BLyrdpavv18hIBlsG8bxSzBAo6IY89sx7oA8Tm7g+r/qKtrjw90y
vrUcdCxoAzS6wTp9NGdlQHmmE9RBgNhmO/O7ZSRrSdDQzFz8BRMgCvaT8UXm1VLy6/zSRrUttIz7
asLgZTxlZ8GFmPc7i/CGaWweN1HNjIGHm6KGUvng2g/jpkob0iig5YsSxeqr3N/mdDO6GApvxGPA
2cuAIO0BwXfr5QCpQ7PjSH/PmAR/4tzc//V9DeJ+D246tfJn6CzPdIj6tKZNk5Jw+cW84OW6bzmb
8s2GyxJaDc2IxZkUqntnyh/QcciEDOmV41ux3EQCVY4CH+JC7YMN4W0ohlv4187pasNTbawapYXT
MoU87KI4ePTN8jT07rfrTGMFs2RuYSaXYZUL+eNaetkwq1Ppx1ftu1BF+9PytR+0Qod49WTwjsG4
0nSuyjJFvnQHwL7lQ1YUDz3gtaZDJtxxoKshw/A5MFDRUFU2KRlkbpNct17baLXaHaZp6THHa+ff
94XzEjbJHrHdxkfYcDXiUeVgS6fYxZaHJYluqUuOirDfe32b7JG1bawctlzXCpkLMhF8gqiGe0jB
3s2A38RdtNfUtDW+tRl7LotHSpFud5R+1HX0vkqiV23m664wgQ1d0w6EQ9YaZoK0xnuQYWdIIf57
OQy2ZsCK4IA6YgANFNLEzSmEAHDduA9u9NQnw121/Lz8jI0wtjnVXJeCpWfBihp13hmzvR4dkLvu
LNdbg1tx7NOiYyoKaR4kdXcwXpxHSB5ed7i1AWtuOei46OA4sihfg6p4jJT+fNkoW4a34he5ANoH
8lzhY/QQJuHtGMQqY0n10SXlTcfLHczGhm/asDXOW2BMgEhCwtz7nHRZ7U7HVq472/3GV9iQMXQU
lEpKkDyT3kU+sizbWxD3r3dFDeZIH0ksMHqOeyfHrYedf3+zm03DoEQxYaqnRtNsZGF06Mg8HieT
DCl6YMM0mIM+uzw/G35lw8cgOtRxcrZby4d3I2ePTryXpt/6DmtXdrpxGXiBmPOR7V4ZyQx6bdIG
UIrW827mfd7QrW84//7GYAnDSb5akCyYS/GILuqntdzDW259g3XSdjQA9zzBxIcD/3zm32qFeD80
6mHtKIpmzo5/bX2BFd0dVY105fmsujgZwPz3BpvQdRNs7dCh0+PqGuFsVBAQWbWTDFPHzHu9fVv2
scK7qYvoLB8K/Edw46zOLRu+UEbui+lXdN0x3gaR8ZCotT7fLwkEsn3Q2aaqrtadhW/jqmPTnkHw
0IEqH0INjfCZGoes7T5JZ3pei50e441lyYaSYcUmIdg3aS6S8Htg1pOLousc7ZHcbQ1v7cjKhRCa
BLd0jg7OJPXQ34DVG6KFY7VzNN16gBXDTezPPuspFB1Y9A4lvaPvtvnasB3g55b9rcidlQrLfvSw
riYOz1pR5DMJ1hSdfjfxHF4XATYjWpkoBRU+GIkF6NzspuduDq+LWxspNnmVZJ5x8f4EKPJ1Ns+j
nnYyZhtrQmAFLilLqPL5MH3b1aekcsBj6e9W8Dbi1oaG0XjmHbRGsa7xQb76k1Lvw9mNnzy0NJ9i
kOwfCjkO1+3NNkjMUdwFrhtWqqHqV7L2pgOmsU32Shoxlvm/ZM9sljOp2Ny6QLLgRFT37wj6pO90
2BW3TSmKzChdHIpAFs/ePO6eVDegFYGNGBsTB3SVlNAcyG5JTAqtwUPXQQviE2U/DdRiDf+Gw00q
PLVzANwIFRtEBjToymNf4pI4kfde2T7FS/UwrPwZa/tOoCQbhrSCfQ0SqQcf89QGw41k450/lt+g
uJnHc/Wja3GPIFD8yfgEX7xqc6JW/KvBJQnR+Kg5jJ5AR3xf93pn39jwcBtaFjSFR+QMGL6aOCSE
xw59ydMwoW+uLILTUs9uBnMO36/7EGsDRwWEBWEBxCBXwS8wjOsMyqV7uuMbKwG1VoI1BMa/LYF5
1UWcDz57KpbrxFgCG2gmNXM6OqCSLwbl3YUzBAxd2u6VkTde3AaYTU4IzVEhaT6CwwByaTQAN1wy
lWV+ldVtiFkJYn1O2EjB4AGVyQEihMqJ+p2A23r5s2O9OVWS0qy4OgPAQpqBPvYOWOjRt3Vdc3Vg
Q8v62IBaaIZpOgUaB4W6GpL8oIK6bJiNxcLmQRvdsK6qESXqhsrvPnhdU8Lj267nN3UHOe/LD9ky
0Pn3twZCkbpNGhy7zRhmC2BXaelWcmfwjbXIBpAFFZNxSdCk04/JKVnB6RivI4jt0faE6Do6razu
hFOK75SyvW6LrQ+ygrgdR9UO3kBzCih+ABQt1XtxtnGOOqsxvrWVUK6D5DPKyhDkPcjS/cSqFgqt
Zt1Zurde3TqH87Zhbuuh+gt1UnKIZe8eZtJdmXz4D0wMUsRqiSDZFEbsEEIgJQr3uOE3PPU/MLEB
mXTOXaBEhymbEvYQjGcV1CodoGa140tbz7AiuR0g2MwWQH3aGjdoWiWQ4Wo/ce49Qil4r6lzY4a9
88PfRINh4ZDoOILzkOlZtfNp7oITa4u9m9bGDNvYsa7hkWEuCXMEcPdEOzbnEq11OwvG1ujn39+8
veuNsx9oF6N7k0TXhnrqB/nuqnXCRoutna4F+Okh+tkafdcUvkgLj+6d7jf2eZvdbAhKv/ahepGH
8gdYX46keKCJn+EGV15ZFw9srNigIc4yDMDBx436Fs0BsjK6HI+XzbPlOFbo4v7cDmvf0NzFC9+Y
wESfo8rIByfUycerHmFDxRLhtFyi4JYvBcQPfL9/jBbvrqzEdVcVGy4mQuiidsVwDrDoBvqx2bzb
zvwbtfWX072NFStE3DWQN0GdSnUPCnRmHmmPLeyVOon63Ar/WLTJMeJQnu7ot5p0H6mGDFjpnCJV
n0IZ57Il17EKABT9Z5hMOM9wd8YJufCVTouqIUcft+MsVmy5LhL/gy5TI5sKyWk+z0mV1yFEqYvp
SlxxYHOe8UFzmcQYvWvHDCLiJwlmc933eUGn1+uczf/TRt5U9gb/0HC5utPvc0fDindVspdS2Viq
fmvDvVmq+n7mSYgYRAcYuS+N/zkRe72iW0NbuzSkU3USnDOvblG8nIeO4j2OpK2hrShPWNKRacD2
MOkki0X9yKi47qZj48pw9QydYImRBOrXm7FBk8givoB+wsgvTAzzjl9urLM2vqwf23lYhwlZFGPu
u+Jx1rcJ2qfLucoX8+my62wYyYaZMTYmIWjecQEto/CfIJjZV9KEZq8jZWt4K3pNXxDH0TVQxcS/
b2fSpFXX7Lz6xnmVnFf3N17pkKUVvC3PYTs/J4a7h7FAn7cQfrqO8a1eml/QAe1PgNJ12WVrbc3I
+TPfPLJrh8AHboWC3X2hXxuXkfagRT+YNGm86CGp26lMB96OL5eft7FRESuwp7ZQ9aAY0jgxe24S
SdOx7D8owIkuj7+Rx7HRZzL0IWpaYSdHdz75oKdyIZkUETioEwlCiHxYdOCknVzH/sC7ztmT/9ty
Cyvqe9MmYwUSkTwIO5nO8DqohsbX8bsHNjKNVOjNh/gUlisv/NzLiR9ct9jrhv37q1MblebPEmIz
rPDzQao67UA1hItYt8fB+fcJoTYsDZgHpwJhFsKR+A8g0352k+7WaXCDWUI0FvhDDvzIHlzn794F
0ts/vRk89bpIpvOnGHlbUgHNLXOoCveqTC0U7P8cXuuOds5ZjXRqwCfKe6rfoVTLdsADf49+amPJ
wiSIE1GPMZioGHaO6TwRXbUOASB3DdTio7B2hrRKHHfKwP0Svui5jeVOenXLCax1gIy9LpoYuSfQ
aQSQgqJO8lC43bjXxnA20X9PYDg8/2k6gstMMFaIj7AGBkn78w+wnx+C1n3FYpNfjv2tb7Cu3msy
TiQqmij3Ret9mINAPOuY6+uarGlihTguxYw7FZwrCsvDyOI1HYUb71wvt97d2to9MXkLY7APZrrO
TOnfCVaq6wa3gWZh6CRNbDC4m9TDkTjtt2k1exmcDZUNamPNcOdzpHIwusReVUzrga3rMy4er6Ql
r9GIsnbFfjnFcDc0zeuEJn6/Qu1NOGCCkRNJA6QDJCTyeOn8mDvx9bIvbCw7NjIN7ZuDKAEXyPtZ
Hn93Hsvpti4GclxaM2KLU7cuehZ3Qndj9myQ2riAiqViTZCjk90AMh//c+4ou/wlW2Of17o3O7Tu
XdNwkqDHqC8gf8egZ1NlLhXujqU2ItNWGR25KDlxYCnC5D+qKB7L0MtGET+7nXvV5Z3a2DQyoiXO
KOwBWhfVwdFDBcKqbi/HuvUBVtiHpE16PWJVnp06i2v3xV3Vey34lEmvra+cBSv4QRfBqOfgzlOr
977vnbyC71R3ISG49QVW8LMkXglTyM07NNb8UMVUNKnjhy6AdoTccwnClmkhMnNK1t0awEZB20TN
ba0HcfTmwdxAtyq+axyzfqxoxG/YSkbQ60TrCxq9y6xikZezUIUfezF+NWSVp3GcqufV6OmeLT76
zyul7ic/Dp8bL+lfeQ2yy5rFbkoha/8cjCXgTgkl5i7icfMYKNF+obKtT25csud+Vtijpso7THGr
T6jT9Y9O0ax3QCuLLNT1+Co1R166qyHlgOLp/apWkIshqV8vDzPeGjRN6GaJm1Yf+pB3n91x7Z4Y
1BlSPia4pasIbXUpwwG4PMTMg/ApJ+WXrj93Vfphy6HKiSbklEagYYUSZPGtqOb+ngdQfo2i0Xlu
aOWAJXRSN0sxQdQ9TORdUI88rTz5r0uAJZ0N/1F0KC0utXYyPTokB5qJn0TtBgfhDD9CZ12/rKAR
y4UY5SEpV3nrB3JNE3d1kqwcRHNwh+V5ckV76ySd+1C7rjnKCVI5g8OrF9dLxjwBUCbzFvT5Sj+q
cbsNbiF08aw9aPeg26w+9GqpU836uyTo3JOJw/VIUHr6hy5iPvlD2KeqEfVh6oDqlWflX7KG5FkD
zYAMOrmv0aqdeaaPMmRuX7zaeR9oCjZOxb6Xkfgued0/6ICrg9ep9RQlpstDHbObIIhNNpjCa9Kl
nSBkO+OGWZCgg9xmVNwMg6tQ1uVj5o2qzmPdszRQRnTZsMrm2NTmX9esyYvX4nIKkqcVGY3Eg+K2
Lx7AYMWfW7ACIj7b4FZGg3cgAcHrI0OVTqMBijFBQ5DvNk5WlrE8eeEsMtr3a8oD9Hj7YkTJfS7L
TK/1p5VCEfOfoVL9c9dpkZWL/+oGZgKerY4hoQcV7oPf6JNY11mn0puG+3XuCoNESx+mZa8YqDL5
nJGxao7C9BLqzTidHIWK/byLKo6uKtVPcVo6FW5BgF3wTzhtrexhDcIpvudOV7IXbrhcMr8nMFts
qtBLo4VP610ddYnK4rgy00e+NpNGZ6JfJWO2toSQBxG4FeYfAOwTKT2PZHyYmgI2Bq3+gYvI87Nm
4V17bNwJBQrGquFHPLIh1bMPEk9vGdrPSAHU+tggsD8wd6qXo6JNLXNulq69W/i6/gMbxo/dOsct
aNSMx1KIOXqPY9nQ+l5Jl7ip8uLhxfhN8VmAKeYZ4TXLlJZQFUlHA3qIgC31RyhfrUlGyRxBr9YL
XTefxlZ+dZek/gzRxe6mq6XrH5Q7yzhdxbyA3mPxvFvelJAnVxAqN8eEujO5YYXwsCglfY3yDni6
AkiCulTFuWLFUr6gRUtGKZMy9g9GO0uLNtfSP1drPHkSvtfRQ+GFY5Ib5LCeIQ6yvKDe645pO4e6
hOB2NIqnCkdYfpr7pZEHFhTKTR3AKFrQqkOSJkv8wefvdZ3UPOP10vPjTGcmHhsqEv9YFSPHYXQV
jZtBn0N+9OrJa4/hGrhLJhFJ4y0uXyxOW93H46daNmY9sqULkifaJ0X/OVjHqMoBEGhGoDhATFyn
XEL8707Hrulu0Wvv/dMXQbx8oKHvwdZA2IriQ9OGkj+WJR/x+T4flz4FTfv4s0CKZPnA6nWIHpjv
AA3aJCr+iEbXInockqJiB9oPkCcVTbB0zz4XlYebra/Y04gkPLSbV1S17udpCR/qWPFihjKV36vH
sBOx+AxtuHFKwT9i1iat0TaeOOkUzp3+bCISd7eJgXIhInBYVi2A9nL76WGqlql9UfEcdMd55GtR
3nD0vYmbCduA85K4Sx8uqVdh+ni2Rr1AxX8aOr//Z1gUynBpJKHKjpWIGyMz8Ns17oemKH0vYxVu
y7mzti4/a7SRAPyAfuTDHRsWZVXR089D5A1PYelxEPmhevHDM6Pv3+AdAvlaMzqRfCyYXA90cGps
MHpGy9wyNeJx+j+Ormy7UV0LfpHWEggkeAU827HjzHlhpTunAYGEGASCr7/l+9rdSdsg7aF27SoR
eXG2eFVTZAPUxZtkAPcRoKVH6ZWJAEGpFJ2Zk37Qts+iirMya0Zogu3Y4KCzA26EdkltPTVsPG8a
dUL91kBcfWrwy5zKWwG9tgFnDiTIWRxbs/bVpTcz+5x7voR40aE/JAtiRr5XhSm93UPLWGbSlq7/
K6vB2L2R66qTqcLHOfNyaumPa6npU537JcG8GNDzDXe1rg499hPGZw1PrSHtx6UOM6zARCIhIbef
Zc17+jRqeDLvosCP3wdJaYQL7BhJaufCl7JbJraXsy9gGWIXeloETCQzx8TcYxqqF1QTNC5FGhBf
LGko/LE4rE1j2X0dR+WSQtnKJK3N7XzgxTr6e4ZCDo+mZctwyY3TWGJei7bdwdHdlknBTSOSmkDm
89Q18eJtCtMq707N6MDOKuQQbmHH2BZpQ1zU3JZAm3pjeC3FIXQCObzrlhl0AtkV5mCgUpi/5nFM
7YbWLLB3YbCbkyCUx1D+aW3XvMYrb2jqgPdFUIxzU6uQAx7TRmBrdkasDiKFK1RiOBXmJcwmS+uZ
MLGw2miucxFGj9JuGs0z80L3pw2RXjKor9swo7Zf7wFYPATpNDb1l41HTN0pGlqWVbqcL3k5lkEa
R6NrAGf6bEkZnQ08pSYsRW6djuOlS8o6h9xHHJN/QQ75DwjOhDh0Sb/gXtyg8ERbnDGhyPDEIA2s
nqGOaYd9R4f4s+LU8z9kRKCJktYd6+fvyLI4hm0EmKX5KVpXpaoNrGZ6e5HShGo7yQGTshgh29/3
NSzYICRZevOzfvhuXlkoW5bWRVE4KJItndzWWA0VS4Zk4pk5e0ASEGzs5gqUjqXL+y6Dj6yQaTMP
c/iLLNflWyF7UhxRhMcqySG44IFU1Cr5FQZtf5lzDW/unCsV/WniuTc7jhWG9g7aU7luczd2/n6N
eN4nXEe0f168HiuGbMZG8AaoHbYSI8eoTUNihgh78tiAuM9FJzx0KwM0zkwZ5Crri0iDOhrZoHsU
iSgmKhMt/ykM/9cTUwK8DkZ7KJOEpayCI6smz9i0d/0y4upTRJOrw/o3P8d1Uzxz5TdhZrA2aJMV
Gv4KKCyfTWajnlUXImNhU+LjBy5UwEFgv4Yj1iqD0XjVC29n762vUCDtapjrebvYsE49KQ0d2kT1
QYFeN0TlmSEkhnfeYQyRclNE0H0hgxJIwvCaRmEWybDbVkz6SxLJOecIbd4oTOJNHYFCfGxicpkb
zzznTg3IVNDU1NteWKWfl5V70ZHBwkqnkzODvdC8xqE1DeiXielK2MgUfaWGh1CgzVWygu7S3yfa
oXXVK0SpNgZGd90Tm0prU9x7VuzbtSaAbSoEh+MokHSSrjOT/dcHfGFpY2HemE3N0MzZkM9Rk3Vd
4cNdZCVzJ5MBdLDg2HlRbrO2gOsxPoUbXmndmipdoR9/xk7IyHbK93CGZhtpsp1ZPgZJOwaLOq/M
X696MpPJPO75v5UJ/BZm2F0bwSmimr3E1X6OkYXvI1boYlzUDdIBk0xXJOdh60I28AtI2FD5G6C0
JXaMOOFtWY7y5AAj3SbOWESL4m7GuSv+Ku0RXJe5d/Mu9Am+bORTHLNynnO8LhynMm3UXIshaSq0
K/tlBXN/H4eVYk/CVmTZ4rO56cQLlHobqOf5UEmAJJxKoSVGAD+vHqAS4XvRVbqFjhmdRCiOksa8
3LAoX+CtBXmL6kB8YvxHPiT+V2eZl6co7bHJimJp4P2e413WIu2FFxd/rBpherNWmNNCfZ+wZde7
yVHI6mooQ2e5KsP6LANMWdOgwHnEo4jgag9Z0+BcFdpNBxNW0FFPIJwi1kwK435iX0O3Mully9u9
V7Q+xWxohCFHtNajSaaJyWJrAEvyjLK8d/tQi3A8I7bU7gXqmlWZTSOov+m6oJxOEIG02dNGwEK4
FzB8y3LnrRFuVhnabIXWT/XSRdq0p3gcl3HfWk/EuNHF1L2UPfwkT4HoVf+f0Xrydy22NYqfkTZr
kdV5GJa3JldLc2cTQfSAdFQeZVpi0MsD4X22vjc+8dqP7O/aRZUHVlOXozDUrUUGHpxEWxhITQ5x
CQreM4sVs+kDa+nf5lGO5gL/nCDGBdTu3HaB4gedr/OSuK5l5g2vpbZPkIJZ5HteEl18QVZM0asH
GYgcZq8hM2ldNeYau6KQe+Z8ZJS8t1xt6OCDTo+JJCRIKzgGuDe4BXQWHJOVof8IFkvORPB8PAYG
IwaEHuJsNneIqUnkiBI3O0i8MJS505AKXys/7XNu0bCz1qtv0CluxA3ucNOcQAMHxz3pjCx5s9Ex
XguajIi6dAXvZ9yU/YxwlTDZm+Ajd6spL0OcQ27VNiTM/4517q2/8eTUOPzzfVwousmjVbCbzN0M
PhIwaxCHSq66txWMeIpGYxErjKlDtGbgLpky8/w1/suHYDm7dW41ydqGl8z78xCbmN0pD+auXW4o
tUi5pPHEatz6EaQn6IutBI0SVGy7qEl9OVAJGByt2RVS01CdQzVnAPlUaB3uU41VfuCzWLhUIsPW
KxvROJedMF4STc0SfKKuLDqWVKBzF/91zKGVnWMcg+0ER7Jir7U/HCZZlzyJFuS5rzB2ffwVl70/
3G1ZaXHXrUDLH8wLuumaCO+rN4XFt4R7+ydIxD327+P1XSM+HVaNE5HINqB/zDjNmXW+PHSlX3HM
oLjahYNBliQ9pnqFJ9m1MPyR28wy4fejMk7ziairhgMJ6nW8ohhLmCR+GSWCXOINC4OQwMSm7koQ
av0MasJTnLbMEz7OVTe/+J2VXxGaE5RKLfQ7h1oitlYaFRtBGwsCfaB3S983V+OPzX5qgCiNgwkp
aB4eOWFBPNrFdVv99flIb8504aGMG3OCcRKCkNfGZ3j06d/O8jzD9lrzhGat3rbe5F2x3xzfHxXo
Py1Xtg/jh2oMiozfokHTPfutf++Rxw7gtsG8EAGQprIzFAssZmzOql4imw7zovcNbuHvROdxr0nn
PcGlmWQLE8OVAwQqUlaihIVNsf5mQxgnXGm+47Wt7x5HktF8jT5gxhG9m1lPGbSOvCs4SjO+4ID9
8VyO5ZHiHb50i14OFPZidwBiHKJR8FImo/NeIOTv73qY+gEu0Oi2cmS+E3aspt/Cjqjxmr7V/7mK
l4ey5NNG67q+6z7m6hSLXJ9zBaBgQaOAcpRM4+6h7rEFUIXXN5rliFPYTYmc2nqt8EJdXW/nhqLQ
wqJbQji2MJs+d8gbHX6qNolu9DRuoOhrmkzGDCeEP6JqumCMM8CprBLNZXTs4YdRd7atFQwlQHdJ
Aq9FdxiGpHmWUY5Yj+7kX+UPvEisPwN69MPOv/WBEW5jHQbbiZlgEgxlyq5G0ml0iPRAGvyOsh+Q
4GFQjPbZ7yCfvOFBxSp0G0AXnxUkPmE8UiA3+QHJ0OuU55JQ/xrWfEpgihJ8kGrsJZx1gw7gwTIH
HFpmldxUofGKhMJ6AzBY2IRXFkiu0nDQEKEgyoyoBc0SAaQJLT1OsF9/s4EJ0xXXpMmWmdR7YCdN
se1QYZ1R3w07BHT33ziMPwBJq30wtXLTCWpw2sa3uAuv49DkWwkFwKOuYL4mG+mhx4FtTpIXVZ+O
aCZEQkvYE2Rof8SV6RFvKQaJRx+ARfTQ0C8ZH67r5GPqS6IaGt5lzWRq5hxgk+s+0f7dHLLwwfd9
+1qsbnnx1ual5MsIZCUob7wE8ln7gyq+nFDjEbCfjdKhbyokpWq4sypUb6AGKH8DoBs62DYOyR/a
Tyq1Zf2UU0AtqhF05w1mTRUuEIzOu7Hw0iVe/AN0fYomEQCK7m7x2jahUH7IWumJH+gUzRmW38I7
Xk3/RNrcYQW7ZS9WT+UvRtgm6TXM7jiid7IAe3zxrK4YjOqiL7hz0qRWkwJV0S9hL4z22CunDiFW
SejfljbKYACIvjou26eG5ehinX0vnDJZXAd5WvfwBzi2SPUfVYv12qyCcUiePiCFdF5rkbkxwPSm
A8wZw/iH23mTF80LgXbqflI1vG3ge4FL2kJ7wE3/UDl1AM+nYxmFz67FyFSXFM1xO7wq3Z5oo06U
r58F62Ao7DMYFg3VkQNcRGL5zxW2S3Ewd70oXsbY3akor7h0xyBEZJE5HAe8qX2RXXNBTf8W5Mu1
0OVXPoIrwzj+3/93GRb9JiLVi3Xhz+OHiWyjdNHxHXthzTMyxlGEaPpWf/5sQsjVopxoM770UPJr
+t0M+ea0hYdKN6CzJ6PMmFKPNdSSHwEDLqcqouLgZBBDbigMv1ikgN334egykptd3XonaGa+s7J4
qWDrnaCQfkdReWiH8LeNjAfiyNRmA9J+Cjf0IdGTB9sN8CHcWJwr1hSYaI4qi9p5X4+4acaKc7Ws
F8ABz7magJzlZRqU7BDPeYa4mxB4a04srzaj5/2KpXoHGvC3chVMYAab+CgfAH9/5hE5rh5eL9ZQ
/40tpvMl2xNGU14134CNT8Dc36nHTmTBkFAPr2UBegBRCmVm9QykEAw2vs9r+s+UJoVDRJ72PbnR
YSlTTEyeChrv3bC+oEW8AIb6zHn8x1bjN6PqTYb0DWgXxN2jj7ECXE9Gtq/DB1dN3trJvMaDm1LG
G3Q3uehhQIIiOw/URkfAmVxZpVXT7uaRfENhmyWxNB7qSb/YOzIlAatOgcKwU/YoU2FdCkmVh7wu
f5jXky1yBLorSd9af4HcToedPXNoIQMOfQN+W6Nx09bBtod4etvEJ6vKjWoxe48lOQCd34RO7lWZ
74yFcwxwIougS/KkjfoU1D6WuKD1tg7CUHpeB0SP/kuVeCIN745yLvf50L2Eq9qHwPMxX4l54pZ2
SAcxHNew2C623Uze+GOgUk3FjPABaxS4X1E3h8kEa6CgCV48wAmIIpcCbmcGcGZuzQfGO9+CtWhU
RvpTBb5K0JjsC929oyfmSbfYbYvfRTGQ8yIB1dt1p4zNHs8dKqEnjeEcmYOkMPMrPAtPDjR5iWGQ
XOFVFcF6a47EbsgruQ/L5qUf6leUrn2KLQ2d+E3z48FX0nIsI3DDd450T8KvsBC85Meq8J6HwX5F
EfsAleqoo+qNxZikPVzt0PDtAj7vyzk/F11VJ2WkTnWhskKoXTsX27ms/kKTbMOZtwHufYrjUWKg
VCH0oXYPc71Xubuj1IzgnZBnZRtlvkFTHwIumSvvu6Jdl2jF0XyBSJe04SATCDJJ4Hpzm1EzvHla
1gjXTZn1a/iJJHAP2bQFiK6SAlTEg1vWa1GEvyiWdjBVOJQueooX+y+WqC2r6uiq4Slw7iradU1E
uexyhZ4fBUlEp5cp1Pizck9m9yQLerai/XVDmUG3IyuQpNBNTB91UECBHmVXUVzhhvhCuN5VjX43
Kz9KuWZNDN/RXsDDdiaJLJGIw56/03bcEx6fIQPy+vBiljDJxgrtyYPNIWUQkaKa/+s8ua8I2ftN
sQf+fW5J+ap8e4wXmXG/fVkZ3zaY8mNGu3GDeIZ38V8Rj7h5YDm0YFQkjrKbh9yYLCWakmaK0pF0
/9p4PXRmfW7KyU+R1+61VU+k6J7o0u/FQ8LfrjW2OcjB74FQIJjdeeC2wOAuFY9kMgf0q/bmm63N
Zz4VL8Gab9Ai7yupPttuzQSpYqA86uRM8AoY7SKKfkyknP7rcd6jmaRV4F5caT70Uhybot1aUR8a
KTZFZI7+CjVzfzzMET10MbtYH9Gj9OMcsLra+n6VhX67W2uYM5H5Bs79u6wHzGDo2fcMtiA0KXCf
2RZJCP671oMBoBmfZ5JXwMCAioNlHaRo/p8fbw0k9QMU8jf52l86BfhZhvZzpO65L9jPbFAWLm4G
nkmPFO5hrmp2HkYyKqzBhmruUH74bBEgXTweJtJnQZ/j/uubGHFQhV7uopxOYY2FErqWEtE32jcu
P2EBLsPkY68L8bIUYieG/Luz85X4akqGvjuTbroUfXOkgYfmNn5C8/y0Lv3P48QO2k/9fio3em12
ZASo1vnHaGRvWo5A1Yh3aFr5AtbZZZnLJgm1D5dmDz2lxYi38/yDjvU7c+xrjMic1DS8lW2J9Fu9
x6J4h83vU4ys5BzLpD895X7x2oHkrEcfLmHDJpqmfY1C7LG2F2UVChG4quhrWIy/VTR+4428oNCB
ru24hUHd79yWZTqr6Wqo3eeseZ5VvFttsF8hMjcA8llafYaX0F/XRakTAaSOcDHiNjj5SzGks8XO
AyzYX8M5pxl66us0ih9gZ4e+zOsNiJV77MTtyzz6ajlefUSCRABj3LSYJyctHpCn+z+LX349fnZR
EFGYlpMvgn8QD4e9JR4lHCVui+/tlVQ3wEB7iNfch6VPy3F971pyseah6kHVAe6VCaRQWbL0lclC
CkqZXV59IYGcINIyfhYFQFI/MO8i5icI0PMkJjD/K+AR4iZyCePpjfDlbRD6H8S0nrqIfAUxxnlI
EKqRf0Kt933knurenIq1O3K/34a6uE9N+9/C5vtQqj9l614FYBIeVh//P+iqMrs158fJ40/jJK71
jMPmBcVt5j7fQaO6TH21voOOUCRNW+w6OP5mmH0g+eGtlj07DXAsxnndxUP91PnFIQzzPOmo/42t
lu1Mc56sOr7wfuqTFthrGGMuU5dFVtbtBwLAhYT+n1mL00i8P3poDo8IZp38jvM4THg/XKmN3pWG
0EQO6gHHc4vhtTqM0ZmtIZquNg1teS9LlNjxI8bbusZ/BNiEx5lBpubC21VAx4TnJ3Sp2wTH+j0u
3ZKAO7Yfl+kNekA4hbX3N6obH6A0GB6ilknXwnyk7jD1kqR/rhz6phnmTujO7lC5PS1dh16Umw0e
BkVYjL/JIBE5Gu/JQ2IZLRUZ2Aw3ogEiFotNwCMsUIKg14I096lESTxy/rcewzOR4XhQBGVCxI4Y
Mm+GvqXJGvgRaFtefIn69RW0gH820KfH49JDuKNV/UNmP05q5OthnKOt8/KfeQxc6s30xxL8g0Tb
QH2UXaH+2HZ9KzAnwMvoUBgKFLHkB0A5+0E5Dkd5aPrjaaOLxhS4rqrt1HrDsY1ytasNSLkA2Y9q
wlvzYvFaAwXas9njEaDTQf8hlZnKZAL6lY5xiEm7abd6DMpED+q7CEOREmLOHJZgC55JHvkx5BBV
tFvY+vUIQFwt/3WCIGMY+TWq5cgkxiej4S+65G89HNFT36G4wMgnRj6NP0dQSCajH+kQVsRMXxbp
LoFGxEK+qAwoHaL0mo2rgwObq/rRjKpE0i7FhgnZLqGY/64gU0bpRGL6HyQT+ZZxrXc57uk5mHSe
iAW3D0qoBKv5ROxR3eM4gGGeYJ7tbzD8IFdZTvZ7juY8xbAJw+OqwXjUcLB1A4nuNfGtXT4LIWQ2
aRFtRx9AoBfG6kJbjBTWpfUAucthyUgMzk4BOhYcLU30Ymy9wbo2duU6W7XnyWkZA5+YgdpCm/vN
uUUwoBYVz0Io2a5JE1dotUmkojiZV1k81XPboqOhcoe5BfkYqnbejqiRD6wR4I9IPqMFCkSxreHh
AEGgqNvEK1by5LLCxK1h8jvCYP4V9TYsu7ogbDEYLTHHA0E7UDN0ljo6pxWkhcI0dLQHkyYIuvaN
yMWumG25SAPBG6M7qDqwboAJiM5gvrwe8bkM6EEKs4mud/y85B0D9aBlM0g6UAMJ0y4o/G8IdkuT
NI7n3w1O3Bk91XACVBMeBkiGY5zF1/eCe9OxGQDXxlJi0uSPl4X29Lmc6sK/yFkXUNdk2hSJCYf+
q5QA189SdQPZqHEsjhU4C5uwQMEwdRMCSKDzJ6+sepuoKTLbh2t09KkHx3gmQGqqsgbr1NFTUE9q
IyULbqiLWJM2+cIPNd7zNYiDfjMP1O+gkNbae70wdrS2469Q3ZEXBwbAJQ816oQ5Jsewq8stTn6d
dTGNdgxuR4mQuBHSx7YRq0MOboQSG38u/WPsoX+oYsCOBY/wC0bgUF0H8lDyoFtsvSVYtnBhIl/t
5POvcaD6OWw8eQRQ0y/b3O9btDtuukpho11XhKNNzCptujSs+FgtESLxchvvxtGYvRoCCzQDtLBZ
uWjjr3I8jEzJOesAMEGlRVSYsqCpgvjYq22GJVUAXMvzOi0hPMZcs40XtK4rczwJcOMTbiXQ8Rr3
FDu99bHyI5Ny0JP2UcszTK4l4IVuT3uLicx8mAOdusd4JIafMEqprs3qOjSJVf47moUuxYcqkjry
TpUl+0DEG+bEMyBdD8ci+oCj0Jug9YdqLQq07lb0mGFCBuaG4vIJ8lp10gzwP2QWwE4UQRTLdPij
Xvz1jPhdgmFKzShUOjfjndTz+6BiL9URkakDPYpE9IIp5M6o+Gx5JdOyclc7T5A8lO4fE+tFhX2V
0I7u8H6fiEfNBcOWs0QMdXV+Aci78xZSp7CF8jMbW7H1zXLgmn010od4a7EbDd0unJ19yHbnnnkC
AvynIu3BqWCbt/qqe5DaikY8k9Kd+diHCWTo5T4PmjSqATqI1dvNrGBJ2TT9Fo4PYED5GJgCbBTo
FgwavQdxzwstiolBb0BwqjNwNVBddplmuk1EjdSgC/be5ut/j289zXRn+vkPhWibscjKOKdZHM04
Q3BRG/VuHeyeDN5m9pdd6QVHyKcjVo6KpjNYkmtHj4ta/zWUvkpE6KyhkIJYO4VxKUV6cn9nEnXJ
Mtj3GkcGa7DtbQQfsVXdCIjZbh3HQM97eNfYAgl6ht/9iEC66KJN/IJcpil84ovbCuLvmho+Xl6E
ECmuZlxQ/ISvoMt/05J/Lwxelq2gQFQAMnZs+/jsMXE73XG89oodGp89EYEuYSkBBrlWmhTCw2eG
QzaAvhaF8mLwtHckEnrrR/SIpWCArWq4T/F6XYvyPIBKnUt0zG3g8WT26+iC1/xaQX2lh5hiYocB
rwcqXOuUwzZyjG8zfjJs4pe1CF8LhjllRO+5lueuHLOgyg/IgzUYJ24HzO9G8NRZoRNCoFwwRCdI
WG1HWv74itzKKof7pDs+vtEkIMGm4s86sNeh876YT7aWxm+gVQI6LsGyaqaMlx46YYopcS0zAbQl
yPsdjAwS7dwHUK4C1AJQR02wQ5F7fTxRfzS3iNd7k3dPQVX/YmwFPtuaef3wPPKVJhYsEWjN/0JR
Oevj6kNM066V1Z4G4BVOtthqKo916VL0z3ubP7ug+GgLUF0ooX+FF92DOcho3ye6Mu+PV1XDwjAD
BSsLIgyZ1V9WkSe/0CfP92+ByCk6JO9v4E3Z4y80cFUXA2yN6gR89j1ItVtIWKLgwqwLyeEMtn02
5m6PASOSs+iWNMfIQFHkCDakJv/GR3xWUOnyyDsR5cFSUGUcAGSY97E/IFplTLO0QASgBMdcT8+P
z6F5fwFLCtP55opO6dZRnDuoidUx/E6HEMMMcDv+LJD3GCOZ+RQkYRem0tpTAfpJHZO0GIYXIqIc
ZdOw7pyG+LNP3RHHfeP709Yb7RXJPO0nNPcxgFVAbyjQyS5u/8AWHL8fKGaiJEv7WD+ZSv3DHPPu
NTYNYpeVUv88nCXJohF2gXGW06Hz87/tKC/cdUftf49E3oLe7mtK9/X6E4j50LYCzxHLryCG9+En
gSuOGL0t9aJ9ztGxRZ15iSO1h3Yd7OA4hhBhkz6ewuN8VLPL1pJhYFl7371ed2Z+6NrlyFet+p1s
80Y6dbX5wzHWa/doWf/7/1eA9N6WwQCTU4turzj2c72rlugLweuEDbU/UWHROBCLg9ZIm4yySaKo
/gWnypxCz8ndKvneBfYT3Dx7rgay/BK/LKYjUBnVJWaswGjKA9bg1oGdYbm3HKnL7SeYBQE4Awgx
Xgz+DCfg+kASfDv0CgQNUDG3wSjXE4qf+EqnTr1HruCHyCzVfzkYsFk4TN7NnxBGqMBYKrFTOacW
sQt0nRgReolvAaMaGDbYvR4Hm2ClnvugBfqkuqivthkX1IOmTOsZExrZQRVqQbuflHGdr1DGoHgo
PkrRgPf8suauvIDcuW71ELHD0Jc6NY5FmFANPRrevtrNvsa6TVmGYJVJcDzQ9H0tHu9Tb12nw2Jz
uYmjajhEVdnNaIfsT2jEsKe0r9Z9q/LiXubTq44wibdFLWwSMgLE7uEsFQLJ35QDeN9LExxH1vKD
XOuP1vMxCcvX9r0EqgqXQORjmX9EvXmjLRZV9VRvfbiGJkvg3Upp6yRqZJd08VynytbB3itbEEbi
giY8GotEVB2m7yDO7Bv8j2f40l7HuaSbcWTdLnYrS30GSnYR+v91Eso/bALwgUAeHvTKCI6fq2+x
XimAVaiaFdapy6ijV8m8sw1B9o3gOQBEAKPO3ksYPmHiZHsaGPlvDNcZWKIie9eSFkm21i9TN5Rb
O6HwBjN64H84qr8sasZnzvrxq7cyTsEQfdB/oWHXDMM/IMnfOdVPdlQPKAlzX7oEH0LQ7/jBl8GS
MxBsY/oddFvQdfnd5wzbI/DHo1ecT3HCKL86BlV4c8u897TCU5iPtJ53kZgOIaHvkShsosGfPQ0B
kGsxWJ0KyKoNMnwpuGr2i0Xp2sbcIGhNTUbnh19Bh39KVffb0EEgca3jrtNhfi9E+InpHegLQ/MY
5xF2UHW77kqEoITz9Yd5E3BettQzzhc4qGiTq5OakeO0j+18x4ujA3MkMdZD9lwB7nTAptPVUZ36
jcOXRvNWLAE4B461WPNZ6FvAmyuaZ3gm0+IH6shNajGR2fTgTCVg+sUb8NqfB+fkdiwwPfWGNsZW
coQ+axnvRoQNEjgYOUIE5/9xdmbNbSNZvv8qHfV80Rf7MjHdDwQILqIoiVos6QUhyTL2fcenvz+4
+87YkC3OOKIiqlyymEQi8+TJc/7LNMq3tM7KFTJNz76MRMAsXMtdR3NDTdkLQfgEoPtGTvXXoMkK
yAySraFOQu2IO+c0TtTwg+56zMrXMJDfAGzdZkkj0GLjSsKW0R3VKpCu683HQCmPcTgmdqNavIAM
ON6Y9dIBCQ/BFrFKx3qF4rJBu00v0xbURfo6O4uOFccNGL34YHjk40HcPUpcyIx51RdGeuy87prE
9S6i3QuYtX5M0R0ADT9dI2R/tCr/CRXpGLSs+SjNDLSJ3EGOxr2UT5cgqrtVGFd3YHVjil2zH68I
ptHP/ACS9WA8ylmf7aORMkRq6tQjk30yhhdi1rljUO7g6ZzicrrRhAyWcV+poO8y/VBb0jsKgdXK
qxULqS2Q7gkFQseY86VG8ah6DtsqGOX1oNJECzyL99ZSmkX9lddaiEM6XWtGOJmrPkkBTPXVNJyo
RAePkjkGl4UfH3uCZK7E/sq02obLa24TPy9iOTjmtIahrekavAD/UpuaL0Yy7WpACasiTd40Jdpk
FjMZxYQRvRcf1XHsYAeY9NeM6Yvng8bJVUNzRe6Xq1n7vzcjZUXpdidLUHZUYa+rikn1r9jKTbbz
hvFQV9G2UM2DHMSbSQTOPdX+IdH8Uybpr2D8NonZIsVoDBWLyyCICw9E9MvMBIdBdlNb6a6uBYjN
6k1Q94OLg13HqqFo0FWASUsv2TYGDT4AKXR8AsuRfeMamtc9U/oshwT8opicNAU/WLbrQlPhCEjA
R3qFyZo7km23HwTdcIBYeetZXNr3xocJQMNqEMjdh0huAZBoJ980RO6wCrScMKOE1A3vqS+8Yul6
BPTykAZ+SPwl/64pbpoydYgsomwBCPCrodf7EX5IlEkXQgVcpmejzTxA3d/M2tDNZG3bRHnVPRG0
b0862yckpf1TPuRfrDw/mq1IfiAmD3ExPVsNLQt6GvXKQFaoGJprbUhYXhAM80wkDTZs3Fmpyp2q
0tiW9C2z8aXjYCficICohwhvCBXZIGu8SUsRCsEhrb/MjEZSdHdI35tYPYJ8tE0+PqfI0k+8m8EN
C9LUlgxktA6kcD5e84h82QC0nflvzzommh5hEO/ZIermKEerYLr5VxJ11F5K3wZ8CUKJ2msHp4Bg
U1mV6+vRwU97V2gB+o69EzQj8IgICB4pLPwpRZZuRJVKpHnnj0cvjgjyfE2QYRfzl2erOJ5Qrevx
Eav4RB5o9bKcO+2U4O8xyRnlH3TQmZtJydwJHehEe4jVfoc/IdAC/2tdfeGRTbJ/Kc7cfrYGQ/qr
b+pXf0icKjWPbWyy1iubbyFmnm3OkjBhtfdQj1A1lVv1eDO0XPeDZ/5LVsndpZoOB70WxSB5Oeo4
Y1t5vDai8FKhlg5Q7pXmNFUgabiNScJaG4SteZWBr7gral2XuRbRg6fF+NS02qmF/hIxM1VD/Z2W
kKR7q04KtvCRiHN4ONJqCWkay69h8o3q0uNsvR331J4seMcNfeSaqsrQKGCFK7qUaUY/dXKrzJWy
+KhNIyBskt8p9SDzJ8+DmH7VWvkgckrygUCb1zNndeYw19pjKj5Mlcc5V9leEbh9n15QXl7NuwA+
zomTfKPX9LoCsVlVrVUQPdJVozW2OfU3nS+68SAAIqmpxhdb1oaoplugs06uAR6n+5hk0RWYrctO
1U8iA1GWGRJpQ9/3ADfQsQzxWs6ErR91myhO3Mmgg4tjn6DE16ocnYyhpyYJC54Tn3NqcnKzpZhX
DL7rCUnhRILgZGp7ravJF6gBO62qDkwE+PjZQ5yMqoQMYoxYcXF61E4sbswWHPP4KKECs0oBY4hc
2KgnQRDQxwte+KhnJz/p131vOZNUXGvJprXq53kRCVK4jqkX+wo12uoxnC2fAhmCU/c+y7uIGfp7
k0hrr7njNUYgXDzxIMaSYyBVORjVDbaBs8RxkX7ne/qUWyxawhTXCO31TVg/iIp53dXVUe8yWC7q
QdTlix4sODD4/PvWk1Tz1ZKau3kFJAMqW/rQQeEpngtCkIy9waxQlsjCKavZcuMJ2OPGQGlFJTBD
9982Be4EXTm+qFF3FWvtNhm/JBYJSI8WPwsNyC23KHpqlynbLe04JyWrQXMo2KLtqQswO/LpSiXD
kKvGiXl6LjF2QnlxyOu1WgarCYU6SVZdM2xgeOTg9MbdUKTbHDXQUoN6WdgBt8nUu8z64wQQJpiZ
i1wD54UECfMUK+GOD9334Abj2Lj363FL1rESG29Vw2IFtLPPdfGiG9QrQxcGWzXru7n6h549rz6S
tes48Byha1fxWG/TlhRBlrAxP1COemm66ZDydSnwk9J6uxrRRDWY1lk9A6fGO2++WjeidPd9w82C
rZUWPxps+VS9EYfYEfzUNQlSmOt9P5pMyrACTZMOZkAKnMiCJwBxnODVhsM3QEEUncRVHwPsAxlC
urwtKeWNpTv/UtTEm860LvJRWceDfMkjFORdvLi2Gjc972luLQHluJYatpz11bM6bgc1LIZ+Nycb
YUQlVKIEggULCDpbGzsXuSQb4uGj1xduKaf7Rog3c0AXg+fSV+GIfJ3fE5Hxcn4nWNXaBqVxfQi5
CysOK3cOH/Mr1vJhG04vEpX1eVxD50Yy/4qK6cSgees6GFyLM2Uo3TmiMMPAC50YhnyO212Wxoew
bNbFiItf9hAQZnvkEeewHabhEdziPY9r1CIdYYR3K9kewvDKbyWXGJGmAD5hzGocEKDxaIRqj6bl
ge9KubfkQGF6uzatnW8ZtlUa7oQtkjyYblQZDqAnbmSKAwxox9O04MLs+biMpuhe62EiWCkhAF3w
lZ4rlwnlcW5T28HQb+f4WqAv2kbl13KSLioDOBWtSO8kBvT/82PEwiKGUqzYVCMU3PohzryrOMI4
uh2ceeJz+kBWmq/nLxCrhcOSl1vJJjJq/GuqHvVsOilFuIvoqPJ/59fN4StlgMjZORXIxDmOTUhS
jUFPKUZZQZO64G9CR6Bck9sIpV/mhnxSuSQ2UUdBKztMzNzEIg+SNxCAtBeSFTlCku+RTnD5Cm1S
OZQQuTJWItWnC1MhVbSusd8D7VHyyvQrC0ypXWTevi+sgdwbAeGUtuEKipFCwbeiAJQlL2HSv+BS
cW/W1jdiHxhNQY3taGpgA1S0JiwPy1Kdzax66Ha1Os0nyTOpBmqbvIsCFHNqanbz+omNl1b2HmVR
vysbiD7zBNK5cRKvE7cZjbRk/sAg4IrLNeuumuV3Bc+6UZXpKCeUVyZucZqaNPZUjmyyGX03R+D5
57in3otd9l55ffYmJuK1kQ90eNTn1Ki4J1S3nTQz/bpT3o9XqN5c56r8pnfSXhdqVoWCS4+QtRdJ
20OjGr7Oy4T+7bdYm14Q02VuA/O1y8SbLlOp3WnUto38VgRH60pThk2Rwo0psoSbeTXSyL1p0vDQ
pdlTHE1PoVqRGRRXPhVWigouk7jzhX6tpdbO6KUnvZSPsHIOlRXdilp8aejNnUDrW6UvAoBMuIvz
Drp4Ed5InjVeFLgeutB9901RPvqR8tDH8rOvKictIREINWsjyii3pqoUOLLaE3Ks8sbryuu0V4+T
Xh8MUgPuE2hglzKDdN9lmyOjWccpzBszrcnwk5Frq5x+zVrvGTDdgetKBPo3NdCX02bEKN3aOOFi
NO/7JteHlQJfYEAkZwLlXFAYwMBJvgGcBwDNeqfygR0PBe2AjiMUEItaZKq+SGJYr6p8pK5TNEfA
WMrKV/NnQvudjE3DmtfxWBtjSY9Bfqxl5Z4E/lrXtFNv5q9+PqJdlGRuOhlrHnmNdipsbOMuCpQr
HbZNbYbrziS97eXnUtSIMEQzTlBquUXytYIJBfinVhxJxg2tbygDYaIwDcm3TgSoUdaedYEyz/wF
E1glOtzrLGwmaMC0arTa7NcSl4ahidaCUdaHZMheCiYjrptTDtsPV03PBqd5Pe9gQ6dt03elnZTK
l56MoYi51syBaA7ANO1WXsrO6bU+txVVeFMKLkYVbce4TF4KAAVV3zyH2pDbYVo/D1r4SmUn4+TW
aEC0kGO0tywDlNKYkMoqVdrUundvGdUDnX83V+lsi0RVbcge875E+qQWVtKY7/PKuiHEQ1KribeC
dWqm6JLk7EEvvBeoFsrKEKa9aXYAkbVbaisXQ5I81qCCwHRvlca4QEKEr85X8aibi2O4N8Wnlr5V
8BAHluuJ8X2egOcCKhrZ6MTA1Ux2oTjBgptIMAo5OEkKQQrxs1uA+5k9NeAP1IjANnXxWmyyx6aR
6RVGt2MyvZth5+rRNG6FoOtd6HGAdUAXlqvJLEqc+Djho4CrrlCb3q6B18D+ag2kGvwrXczFzQQF
3m3qKXE8CQtnrfNDGxhzSoO/PSEUGF9TyAAV3XH/iPys31pUeLZQocOTkYRAwcp3GUrPCiBZ94Vf
viw13f+qVEa6r4E/0MaeJncogaLphXilq2l7iL0R4PiogBvztW4l91m7SkwuuVYkxdDcYbFKeRxu
xEh/H5TG7bTytSzMkxQOuzLSTl7QapuIoi50lzoNV3JE9PV1HcbNkOjovCMJaJam6KaNL9ia1oXf
oM1agIO97PL/6HoL2dtTaelZcm77xeatmHpqRXq18kvhMKXBDTzwzZDEu6KkF5geZbV6/yMtmKW/
FEyymZYRotUSpuae7gzXFNnqz2ic/EaGZOkwlYhNqvPG+XQE2mfNHJHDU+lI1nsxfv38CX6tN6ca
C4UuP8RWqovAhkKB20o67XZZPxbs51kGaJYA+nyY34jmGPMj/iCaA4VXoXk2INw+SDb9kUsxTc7o
tfzuoxd6PIaEy0quzE9A5QZuni8jZlMbzp998XnUH754o9a5kSeoJCcgLlYmEq7S6P2ZSpGx0ODK
JxFFpgg1AaGp72rZvMpBP/6ZxJSxEOFJJ7pTZZuqaxO/4008BM1Kb6Rz0lvfdTl/IR9mLOR3JkB6
Udix6eK0ohtkVXJBhtkZSGMEo1Zma1gn2RdBTeUOFKvMfbdvpj51Wr1HWxxl61R2+wKEwh++poVi
T9mpYV6PiJ0AIQCYVxTyOgTgcEaIe15Kv3japQ+VpORj4Bkx3r9llTZUv7zxNuzl4SADWIzcz1fa
b3b70o6qacuIKho6pal5m3H7oJgKNUC8U4SHzwf4jZ6dvtjq4xhRtgsmRAvVuYfzxP2FOoBfvIrB
13m3J5QdPh9p3hy/mq/Fbi8zLj04vCIr6nuvRZ8+SZV5TiDzN0Ji+mK7t5mB2HTAZ3OJ6/PTROVY
BwSNrAhUk8Kp6Th+/hC/e+mLnR+iR6NFwC/W0EefVbNZaWWxw7j9jEvO7+ZosfkVSxyVVsACKZhd
va0EdZ2u/UP1On2x+xHegbNWZ5yJc2I3z1HQwx78fGJ+980Xe3+cJAka+cwCMYRXoK2NI/mJ+meS
jvpiIwPXG1JFw/elxu7FQWS4+lIXmf5Hmtbq0neqG1tDalGNJJGWgqMEFxlt2uJMlPjNvCx9p4JC
aXu6ZywYr7+YfSu4m958PuW/WfRLx6l2mEQv1DFOkPCXD9SK7p3uUGjoIQqWGgINUHw+H+k3+YC2
2Lpmk5eFIGGXwAGdXkZVmNPA7wCWcmeE+WhktPrG7PrzwX4T8rTlXtYkHReIAJk+ZCGx2pGe+lLY
qaIU2vNN7vNBfvda5v//wwkODmNmsRbaOlGM0jaA4LfYj53ZC78JEtpiF3c+JKUJ42MkLq0HAUW4
zJ8uA0vb/dl3X+zjdAghCRqYZ+Zhbwthd6XCtPj8o3/3zRe7uNOn0jNMvrkpha4IKg7+3kmI6j9L
+LTFPq6KHDL07H6OmO1goyHl74Ikl53Pv/xv3unSfMocJXxLPYzTI8rY67kQJJWT7n7+4b/ZAkvr
KQ3Dcgh+CN8nfZsXFMY9zdtXIhCWlVJk4POhqsXgJXVp8P/1PP/3bfgP/z2//tfZWP/zP/nzW16A
9veDZvHHf97lKf/85/w7//V3fv6Nf27e8+NL+l4v/9JPv8Pn/ntc56V5+ekPa2zAGpzl36vx9F4D
Mvn++XzD+W/+T3/4t/fvn3I3Fu//+Ostb7Nm/jQ/zLO//v2j3dd//IUO2Q+zPn/+v384P8A//np6
T98//v33l7r5x1+a+ndNUTVZN2XV0iTY8X/9rX+ff6JKfzclTbYsyzQMS7bmhCxDZjn4x1+zDUKd
t9//U/67JELAtCxJlA1Tkf/6/4/504v47xfzt6yFqBFmTc3n/LzUDJFQpEqmyDeSRQWi3GKn6xEa
KTioD3a99m7AlnbXoAoTN3C9be9ADpQ3zSba/DAX//4SPw768978PqamwCLRFNEyFUtZZGxyCX8p
rIm+eQS2KHoo1Ycie/18jO8eJv+dpDHIPA6iRoai60gJy4tAAIAarib6q7avABkI1lWQ9NGFKU6g
dGt5VJtb2DmJ6SLzoMjuECR1FKBmWFOJ8KTUfCxlEbos0lh1CA5Q6fQtYAdzPGCsqWpbSpyVsqb9
2j+3kh5SyOgNQ492sR7005NhDCYggbJOZmwGMlZ0dmsLOrBmIBruWu3kTWeed+E5MT8v1S7ZoolJ
4Jcozf18HuRNOjRjZnR2b5ub6rFeV3fKFk1OGgWr0gHTsk6dYnPu/vjzETePahiSKoMLVC0Z3cDF
8uGMGLJ00Bs71SBlYqBOi7/mworSZZxIO8OLSAA/f7PSHGN/frPIqWmybJk8qqHKi+M18cUeoVfU
kdRNd1C2KG7uZbfZ+O45D7Of05LvD0ebXbE0lilzujwFR7WKyrCf9Vna+waXGctYexraDfRD0FdL
/ndW1f8aDsQUAB8GY9Uunku1Yl8Ls6KxO/YGCUnk47AOySiIACXwJc8cvr9YMRC/2IREGkkVZXmx
DUPdV7qhpVelXHUHHBK++OvY5sU52QVCLbZvFzfF/Tn538XV+vtTWjBvRGRlNU02P2inG0AXOTcb
O9p5G3Gdrr1dtp1sb4WmrHP2Ij+v+p/XiknxRzc1XdF4h0vL4AbBpNYU1cqODp0zMppW24HjOZYN
y2wDHnVV2P5VtLcY+swh/ov5/XnsxfxmSMDGqsTY0xuwVVvbhs/lftpa62YNAbE5ldkqsZXVuaTq
1+OaBjFAhlYnKot1VJnWVEWNUdmFk+zMDRQmd3INF4q7M+2b0qZNaoeOZ3++LX8RcHncH4ZdpNhK
QGFPHBm2HlfVzn8Jj+O6OghbyHVH3S7t7iK5mMNQj669tgp3sputCzuzlafYrc9cs87OwWLudaje
edTxZQY3PworEJNregZr1Zns0cndYG84sWuuP5+Cj/HC1CxThvgtGYThD0s7zpFxqwdY5ODwRuoR
Unvfdz2NO3UYU2HT5X4n0z0DNwbxpB6b+unzL/DhMMfqAXQwqRw+vdqHgzVoYSFWLZKOgf6mql+Q
bvj88381rT8NMM/AD5cOo+0nqvQM0NvxC3xiO7yJ7yGke45K3BCd5qZ4Hr8oZ+5R0rxiF7v4p2Hn
Xf7DsEWCNEE8Mqy6Ke5QmUE2l55LBlnEzu+qVezgcpUCGn06t6g/Hm8/TejSctKTAF5DoWYZVZcG
/I0pelTVew2ZzzMT+/FMYyCOb0szVAPs9GLPCoEnlLLKQOJecdN9vDEu6x2YIefcdfG7f9aHuVQs
UzeQVZSgSy/mUq5xy03nubwxVpobr2Nkf40VPbLoVne4ERP4R1BK98jx1nv1WJ8pI8w7bzE+GQMJ
LBGZc1xaZAylItdWrQHdRnAGWH6DxmkJdEDf9rBllME/E5Z+tXYMiTSbLMWwFFle3NhKziC9yIgE
Y1M43iQ7FbSiLnvKQGZX7bWnwNHBdrcUIlrxdNq6+zJ4KsRphafimZf8YXuaJPeaDg9LntO1ZT4x
RYEGrtmYbP0GdQ+7vx+2xTbeoNrMnPtvAhiVc7nSxyF18iTWE0eggVHJIg7SzK6KrITUFu3YrhvV
ronE6rV1GZ0UW1wFa+ncXl2OKCN5yFxzm4QmoX8432MpMqwwRf0vTb4NmooLw7Nn5JedEaxasdyE
NA9bNXC1qL0bFMi7vbIpkGf1IJufme5lOP7+TUxRseYk1bSWLsRRoKIbWmI05NEsLXuoFiAzczit
LNcDnDOUWO6jCkU7kq1JrdchtT8Z+LDuAz5Lq82ISJiftxvRbM5s91/NkYwYH5cTzZLNZdaMtxKk
G1OjBw+WeOZqtFN25pa/THzmh/9xiPkr/BAy9ZyCo6AwRAFEXg4aO6+vLQR8Bq9cdQgDTIBkOlrb
Z+Z8GTCXwy7imKy07USQQy8qcSzF1m3xnRrMfA1BeEq1RcUWNmBNXfRLzmXrHw6neWxNwzBFtrie
i8tCZdoVhVGoiJSllbISIgsnC+lG9nK3ax8NQCiiWEDo7PfFkK8tGCgKUswyVKp2nLahb9oakrBn
puNXS/DHr7Q4uNASEmqkLXCFuk2/oQjrKK9343HYYsp4kB6qY34Hg3/ln897lyemTHzRJQse2pyJ
aMt9z7b0zUDtGltbISNBManatRthDaGnvJxTILjYzs3XM0/78eVzd9FRAqayoQK/nX/+w5oDWSFg
uWKBV70UHuWHqF9pAvzWy8i1bI1kW0seBsu2HsTtuYrCx9Vu6YoCl1D+Xj5ZdrKmNs99T9RzEoRm
V28gDLmqe36YD5cXWfppHGNxmGT4IWBmyji93TnCKrDLDSIyG2ODiu7VuXTy+1H441H5fTTdNGRi
OAUjc3FUJ2Xp6Z3p0eXYhUeoH/tu1awE3h+QOFs4v2jmb78cj3gkUi+xuBWKi/Ga3MtjoHUFSUi1
y1xEK9zegZ/nGrszK2WZBMxP9uNI8s8rBSI79gaWhsrWbnLqlXJBT3AFtoM4gUvletyCfdpn9rnr
4K+WCRtCm+9Fugih/edh5dIYAqSv5mG9TeZ6u9Ytd83m7ON9jO98/g/jLIIvTISeg14u7HFvPfon
9F42MPTt1jEQgrJh4Tpng9+HDc+Vek4cqcSgu2wu18qIqcpEcyzgootelaPa0SP7kPmEBJWyYGKn
X53Ljj9G3HlQDR8aeJIKOeUi2pv6YCgwFhFr2/hbJGahPWO2VLEnSkfE3XbVX81XTam7PFd3+pDW
8Zjcc1RqpPPY+vJ5Ye6NvVwL8B8vjUfpkDnhmoP+oF61zuhEF+pFfyGdWbXfU8Wf9sdizMWqRSgN
qURUyKmVao/hMXxRn+VLeaM8qnbiCMeKMt+pWotuNge50D33zB9fsYEvwXxNUHUZKs9itrEcUfUU
LN7KF4T7WG8vEEp4U+P2TItMmrf5z4/JODL1Gcp5ki4v62sdzQc5i+BfNg7Q+mO9iTf6Vb1rLvvt
uQ35/bM+jKWIKkYB3yvei5BTVmEbtib2ZvVaX09X1NoGp0FLeJUeWcqO4a+ybX7Q9sExOtV32p6a
q0sxZ3++VPTL2VVVmTDLIaYuYwNJMiYdDTqoHlLiaX+jqt8m48zUnhtjERdSMTRNoWMMq7yMpWJV
Jvdpfft5bP0Qe2Te3g/PsVglgMeiBK6vuQpVgIttCXH9f32roFZIjUFTJToQCotxMYbZNwXYIWN+
a0mKjtbmX7kFeOFVHB9wm8ZxxhF251bLL1fmj+MuEoxwUru+Jg0AAWf7W2kLQ3GHALW3Sh3U/c7d
HOft/MPalOFncFPj/KWkQ49k2Z02xg4p4UjGrPnQr+V14jZbBFwfKBpugS+f6VcuXtuHwRaVlTBs
vaTIGcwcsGPcdlHnfL4u0Lqfj7flA1lUqCTq2bRflMVm86pCiEL0V1eNqoxvuSVZnApjoYRXUXYq
ghOWNJgUo2Kket0u7ZKtEQoXbajd5pNyMiIcIyYLLn+mgmY0uuSodtJrk8bI142pbXYZRIVIvim5
Wxt+swrDiiNHbS5Aso523EJn7bzoSuo9RCFhQZai07YpBN/yJq3D5wTe9zpAn8QJTOuo1N7TqOS9
I6OSrUOnQi4GYyZ9vDbE0V97BfJjpuwT6oXs3as7f616xn1pQjlHkRSYX5ad0NNGJVGubzIdu7ki
12/LUAAAbll1Hbm6byRHYVCD5grRy3B0izZHeyoPc+EOgXFdXmeCoEWO2syKtKPVuUViTOt4MmVX
HsMeyioi6xx3sglvOzBNOCtVErxaZqbcpr7XrPthgGbaDcU+0bN8DzstWoONFrb9COVRomANsUv0
tsoodm9RVktHQS3rq7Dt0L0TE3mje1CtVkmcau9KoOYonY6ziNNsl7HWW9FD5WfUr4z4QWpFBHqa
UXI6sylOsSYOjj6KIRyBQ6HDFq0ifZ03TePokeKhca8lx1bwpQEPqtmOwoMBRVKbatDdSwxbQnAR
ZYaBTyq+lYJkjCulCtAh8ILaGmDfq3ED1U8Lffxk+iYHAklEiypNQvMbMwK6B0IqVV/DWOjDFiHr
stQQO0vSroQ2lKeBmLM6tDDSEe5ASOkyHVKtOFhBGSvwngMvecZlHj+xCo50cI0YXtXBp0Nq11Xz
Cd6TSOcC6HRc6/s0Tk2qzJMQkoYkCCPEUBlQ2XlGJ7UO1mUjhcUT2nEV9zt82yTgJQLy5pPEybPz
DEWq0AMnWdPoiGti3TxMvTYgnakFCGyhnDy1d5WnieksAu+parIakVaMhgvc6VOhxOKtF/GW60qg
9YWeaTnMnVDr3psWO1iERANYmJKUZz0V8CJBzAYvId3/MmTFmLh5abTZsY8yqCFwOyYqATa1HE8u
9ib45OKb7LHQfbtByRiEfGqGZe14fpH6bqXI0IXgoUTSOILox/MmUjG48wxkO9G0RjHSK7pvgtQW
pQ4hW2r0a6kvdAT8pQxe2b3Qg1svUZgIGpzEUDNok/QhKZHV4atkpRe/Db0Qzta2TQNNMNLNKvym
NJ0p4ERdJ+glDa3CqhI6s3oPLDm6GHCWCXd5k1Q430RirziUZCpl2woZxEt9ZJdBxyvR9buGY59j
dCJ6XfeQK1X6Jpu+SV1KaVU0cMS2etS6aegfNAm2yR1LgXKS0E5l6eSBFQ6uEOP74XhKikJqnER1
DrFUkG8jnIUKZ0o8IV53CROD54xp7FvuwgjloEsWavAe/NI0Z73Sl7oT5VMjCdUGGB8bZTKzfaFU
BaYpsLO8oJfsym+/GJEKBRztWwSNStS9sIvZ6kmMwEpBNRFwNKz+Ggl8Tr8jPuw+q1aA9YpR2SqR
0tIm34Ba1CrB+2ilpMqkICsL9quNH9e0H8ivYWtVFAHZ1zaGadolxjoDiugQQFJY+QjPmYlko3Gi
uGzDu9FKEIyJVPm67ZroYIy5Bh9dRNEZ38JtAEXARrzbclj58F3jerDBeAL3N+MJFbMQO1Q1hhvX
Iulg4eMQl+tESOTXVNLJ9zQpdNB3RVNQ08Zi31QqvB6qaHadN7odIQGKfJSC0A4WEptchiSKe5lh
bXKBnxhWpl74UHkdnLyRrys7cUWTvVoNnbH3JPxgUu9CUqrazlL0uINOcPxYfSgFuLk1sgaW5rQT
cn11h3iPYrCrddtHvxWF0lHFwwAVfCVSXCP26NqHTurDITXkDZJba1xi9kauOQknSRlCgys40MJn
tGcE2AXyLUTfzQDFtaqmTVP4CKzl62lAcGfs5ItUjPUDwp2lPeGolveNnSDOKvhIFDawH9oUsJ5X
0Pz1B9qWarnxhxwRbynapWOH2a16W9cSysyYs0HBAkQx9omwQz6XkmL3OsEb8Ez4PaiwRINxR8kJ
OWlx243hzuwULFAqLbSNQb5r8hfPkGy5mLmCykXDFqo1hMvUzL/PK3Pfme9G3PXIZ8IqMo3yRu+g
KEQWjmjoOiHC2KNRYwbIfVCh6Vy8/IxnLCPec0VvnW6SvUOTpejlIdeFPlSI8xPcp7lViC0bIOaQ
0wTV3Sxz4ho9v6ZVdii6Mg9hbucV8jt6jz2LboA/Rh/VIwxkL6We3ilJuyH6Y2KTVcmavPZ2bBEH
GkdXbPrwOvb7aBMiukfYTm5TxYJbGkR3UKHjR6GGZEuwYJR+yq7JS4SLUQ8wnlACy+7rId0AtEpW
XeGlF7A5ToiKPnLxHoEa4C8z6Bt0mm6MMtsYU3GtdNJ7hLDyKsxFTvKsoMCtjp5d6Ml9kiNblcfj
PqiaVzizIW8+g/kOuyor+2OYd29tLYprXYdBbaQpPIxQetLKADhofif4hFyjNndaLnKfBrWiDE+S
lt3h4CiuZESj1kJanvQmWwe5dao1+SYKZnWaHBDahLzElAiyM9UBcgayele1AbILUYoHK21KTFGi
/FpUNQi9KtaAsodUx5jJxo0mjjAv8CitKyhJU5rXTltLySnOKVlHTRK7lgAbSVCCWfDL/1bGSDHn
apyAfkPpJ0cmc2WB5d7EvvKMsh8ZmF+c2KG3ZpHBiapi1HF1dFY4l3UhvewgndlV4N9JUfAqZ8DP
FOSnMAVeJUK6R5dla7bFto7TSyP19wJJDqJ6Smxb/ixw6+tvmpTdS3UZ290sXqUNGnUy8DFXcW0B
jB/Feqv7wqEKhntSCER4U+ZXl9PqQoGhc61E0R5VxLsx8zZyy41QhPlQ+v614ovPYdO9NW2yHs2J
6DfsklK+aKNi01g1eq7VOlfrl4kETbNycgUFJdvuW1OGuz5QafkEAyr1HXu0sq4RwbgA+wlbyPDf
pFlHquBOP8nhfRSLb21DDBCCcj3o+lWWKDeFWjxlo3TZFPEF4pBXVcLmSHRqY4aIfN+obDq5v0U0
7g4B+iulSK4BAj38P87OazdyJFnDT0SA3tyyyHLyUvsboo2a3ns+/fnYg4NRsQhxp/diDXZXUZlM
FxG/8aLxc1VxwkWNic6lr38bdNSQ9YLkBfnePZfiVyURDwCkkZHSRUTuKZOkEXbFVY43DvQx1P2F
u6EQTxUSTGWE1LqFHIqQ0dgfQwQspvjY5kl9m/toDGIziTY0AOmDLEtfW8WAvGrA6h6m+yDpXhFF
e0QRpLSbov/iAxOyTRWt2Wr2B4nxsVI96TafykdTVW6Qgv1eGhbV+rzXbqMJdVIUmRTUD9SsbGYp
MnTJQ+NjWI2Pjchx94fop6DhbvkcQIOIINqg6tNxwA8Ymeq+cIdMbvaFJMboIClfo2jEbUDwH0UB
e7GGRVpaGWoUGRrplEKR0QmAu3d1ne7ESEZl25pZ2WXWuohB+W6qJx/Qr/nASYI+BvxMJ9V7CS8r
/m/ezpIL02NLjjBwPdxZBJyh7nHOoJfDoneaCnasmiOMUErYRg1a8TkpMcQcRUF3UoQ9g1RHReRH
GiQjz/4508HKzRqrjyNqa1rU3daoqeHOqqCxrghun0uQ93zth9eTWlAr+xVkTbezBmU8NggkOr6s
o9RAv0PW4nMQWMXXtqcbCSTHsguep4eqx6saSUZw8vn4sbCwNYtU3g1yju1spo1wNhu083M4NJo3
5kchl7KjlyAdKHUnsZE/Dm30YnYFTkc16CtZ8D5rqfF1GCZX7oTPejo845B5p/vw6Txp9kkMlYOp
S7ey1ryGs8temaOGXvvfk2l2PEp73y3mvpgy0p0KRekWav43tclUJ8kF+DYVmkq5VYWOqGTUbrFr
sfvcP6l18rs1cUqui+K3Ic/CakG8KzUkUwu8krxO/ZIgf3NQo9JFCPvBKKwR4XfUKbWcUi9CY2es
kfa5H5UHL6wRMhmlr0hy1De1KJWIAFjfIrjTB8tSHswYkRMfOZcdgpJ3Rj89YfVsoYLY3EaR8avU
s1ujkT5aySwS6iGQM97AcHlVEjpefoMScVwXD17nHXXVdBUlfGwq5Qwr8ofV6w9iifRWoSTPo5zD
2Ku96BQUrafZqVU2ITQvleS2wuaq66Liix+O35AclVxU+M8xg0KgtMWDom2OHKmKnQnJuPelqt2F
8XBE9f0GdZAza/clkb1npQ4OWpIFiOfHLxoXGStevbewZRRwgnIl3ZyQxgTpgKHb13agpCqEyXTA
NFR5bqwKwQAdoyEg1LdDx0GiZvldOaDV3afwc305PSQI5UceSlO8CGzFxMaNxOhXUCIAA8WJxxyy
sTk40+9lONYYxPWKO7USysRx2LoIenDgoBNpd+PwUehQV9RS/Tmh0fNQZ/TsmwnkfFQUSC4J35Fw
/d57mjNqxkdkOO/kWi5u4m4AxFZOIXbRaE8V+A2U3mnU1JukrD5GUqUeFLH+kISm5gwlCMpQAZ4j
14OtBeJoSwi4OIXa7GFQnkJMcz/hbM0J31tqtweDWblGAYKtNTQcvqIe5Wt10JwubOAKK7gzvIRh
rd0Pohg8+OYgIy6W1XhBSLy4lNLAKFs0CvrD6vi5naL4iMKN9bPwMuGlSsoBZSlMV/fcFcJeTjEq
BUauqUPnyJls7RAa+4jKyVeuQqqUbYKJBhmHJ4yYXAjdLBYrfI8r64y5heIYcNSqDO9OpW3ssm7Y
dZ58n7b177Kp3CTMzmbnIXjUUGHCUx0rCREJpOpJTLNT2+NagO/sjZU2H9A1Pc+CnNgaAR8LKkym
pE/U4p6VnKy9fDXkcc9ljTwbpua8FbE76RDHVHhnpaHmCCKEfwjHcI2D8haLUwQT9tGY7v2xd6sK
pnv1UphoSEjnvkHhSlR36ijw1DZQRz/pujsYgWPInxqFt6lItovsIiYvVr5rdbgOomK8SlkTI9QG
yM0Xb/IAlhRSLDms6Cj/WEnI3Ie3Xlw6ndTy3G4L6MI6Dny6Kw8jJigjCuze7HZxl/v5czZV5xKR
w84EkQKYQGrvi77CGmxCJ+QXjFsXUW80SgxHbosnVf+iZee2FN1AgbWe/Q6Kc6FbyP16t0FUHlOr
v0NCeNfi+9Wl4U2t+QgkCIeByzHVPuG/9SwhC+HLOfaOgWzcUmtUKrsYLQwcYlm6yXQcTNsuIhMK
Rfy0cfB1cHVXkerV9E+jVQjHBmrJqRZANigwsB0jGhFXNB5pQz8UJhUyLZ1uuJnDD2ns17aGtMtu
ENXSkXqW5CDrzyImn+2gIJCddo+m0Z9rX0VAqfM+4ZOFZpvV2+lcbeiE8TwgW/hB5Bl/ECXhhxWo
N2XAHS+o2hcp9Z49eXSNrnJE3ks855OndjQ5sCMfLeE8MqCCj81d2WLBK7U55O/2JuiMo4oJCx7Z
zRH0OuVIefYGzbMPfoU8k+4jkV3o8uwrnx9DBIdI4B7LUtl5KO3tMrEYXU8o/L2QNF9GXxyBuUVO
Qzk9ajVSKk9BP1moeU1kqCB5IjXBOuIUHyT5wyCZw+MgJMM9pZOqcT1PjCRbk4UaHbbaRAAvpmam
cWWMA+9m6btZYhstxQ1EdKtxugaLZ36qR9oNyA6yFTharFiRg/O4PaS7MXyoraMRGLsyJRHs9ftB
ob+RSLcBBBekcqWwPJGPsD2OHQo9s6VfBwbXjpFiR2fimI7w9FWzP4y1/Khj4mW3veQMFsZiYedQ
C0OOA0lxFIAwtsMnMECPK2HvJtN0oxb+c17xt+LsVpTLc59XCHipjzhVoqIv4vsdufgcAqGuJNON
PIMDqH/CF9hzehyX2nofhXge5CildJ+08TUOv6WK9BEhQYQGnov6sU7jU62JPwJE78M4Ovb9CLoq
+NhJ1T3XIUw8xdaNvSB80HO3bv1jkhsIZv/GuMywXkv9O30tUpIIh6vxYVapjPD2iKzzFAao0UmU
g4Nd3t+WKZrMQz7htNm7bMPATjvI657yqBboAnGV/cp7yvLpia2OgcdNMdwP6FrJ8LoizW28nqag
/DoO1j3KIt8a8ZA2GQB15MNQwJEawPZsHiCy4qEOQxEQ9DHG3lo3DiAPE4zg0rNXoP+smZiMs+ur
5wkyDi4hQAAFMrn9TOFvJay3G6QpendSf8ryXqjL8xCI99TxQHAPLtUG/iQaruX3Uqh+lLzs0KRC
9vtWhmabsLzFMndDrBM8fpA58PIZQlwEPmNOqTdA1Yo039USm8nPsUSwLEwbUKTlNRRBsdlhwHOW
ha8dcC4z+WBy1wZe+yRL2EkbxU1Xl4ihho8hHnJS5DsZGu0DlZJE+1DyP4n7X2Uafggp4oUj2Dxu
LQBqhwwmEOKLMYcWNqpuO46uYko8ELh7Yw5OqcVqB+JQ1jiledt1z1JJ5nnASWHA9KbyhVfB+J2h
+lyjcYwPIrzSdPJdK/2AtBXvb+/Q1AKCTE8cViVXdmOShKRdNp36kGqD16q7oseKZciRe2j2lJkQ
wSCbzfQddSanj3FIinltFxpuIEjsIA+MLONdmPIi4z4p2syOZfFT1P6skApVgnONhBRmqqg000/F
1V7i1yd17xqWwTc19lVl7YNgVknud2L/aMbcPUCZchQsqmEX4WudpIdwOoXcBbOXjifJzwEvFRTR
Dip5o96Xdoz+RjH8GBN0VmMwMMgHo71g1/jJIQJH7hbeGJK5o0R1nEiIY/6M4iM9KWFVNqU+pcSp
tA2PNIpykWc1mMvFJ5JWbOluEswz71OcDh610KgOqIGZvJhRJp2aXj+VyaBiloixjxO3uvhLRX9A
Ohroej9SMU38g+L9kv3oBxefLiGjXfk/Ol4uh64wyof3Gz9/mC6XbR9eMTCKVEsEeyguYR00eq0y
syDhRidxFx/HnQoWXXaR273FRAnYBfZNKMT+GveYRig3243rZbOe5hai/yL/DKcJxLux6Hv6o0zO
zcFGR1nceWcksfiQCiSj6khtx8VQEq0T2d1CgV/31OawRDWBQlukrpdwD9EAqkSixvks/+6zj3l9
eH9m1/8+6AMwZ5KJZf3l32+UNqDYSavVrx/FBsHCXNu/H2F95mSADnRTJZGxXIbwmykeoqGfO63V
cEPxHikfm/IK2+ZOOKNv7nZ77I03Wp8LINc/3+vfqEuWY5F0QtFHRJXLX57/WmBobc5l6vq/ca2N
fwLR+gfRoIHjMBfDo3iXRyPGQbaY/5Y46JRQ2hjK6jcCG6Yyd+BUlpj8SZbxCMchkhPos0Cjbm4D
bHyjBV7in0EY6NKBehMB/y+WWZIYUVDjeWXrdx3Am/5Offw57cTbbeLcEn92FWoe7RuEXWcUSuql
wN/R81f22X743IPE38HeOw0fQ97IX98f2+pCeDO0RaO/63jTakJl2qWM5Y2ZuFWtfY6s5AZ11qf3
Q0kLTNifsbGPwC5I4Gzgk12OLRm7IugxfWOpFycdRI0/nuuD6eQHIXfQ/z+oe/mYfMx5UW3BBxe4
jDk0MeFAWoBrpCtg9sje0/HSoF2iNa4i50dFER2vVDd281oYhV0MNZHe+hU9I9ENzDFpSVFXwpb5
S2819jT8xTRKb4MsgAT9JGV4KBMkuEVap6HEBfeIs0m40Z3Gln7zpvmh/A547G2iMJfMvD/z+Db2
4hOiMztFIzZueKhhzBD6tbbLBrhOGCHeRVJ2O0T9AUc+CvHCOR22kC/zX1/cc29HviRrUFlMMNsg
uvZQnZSjefJP4+3/AF7c+IxLBgUYV/aFThz4h7JNhROgUmwCP8Mo1pV2aJ1hT/2fEX6yBA0RL3OW
DWwGlukCyl9lBup4Y4I1gSmMe4mG97Hsk8eqUM3XEHHpH63yWMm5+iuRreherOXqUNdeguUHDkOF
MB6rIhadMKfq+f7OvZp3DWcTMPaSCMvCUpeHeCYRVTJajfeFf1SOzXEG326vrquzaA7D7lR5NsEc
WcJx/AbdbAoXmj0DDnst3ndjeshqSsqWt6GjIc9H9sVS0mQJbooEgWE+jZasaN+X+6avqQR738Lv
GcXyJ8tWAfsKLiVNzxm/lo7lGk/hIzUbiqF7sE5PwesmAPgKgfSH5Qq+yuIFo0KXvjwSqa0HjVEU
OK8AN8ah0aEcl+7YxWdcLofNY3CJr2KJzazaf+MtAEIISfRIIP6Jh7QlC9s/ZzfGIXOzQ3l8f9Es
kPFzKAuJbFXRZYOhWYujIjAkPl0WUWAojI9abgqUGIWD54ufaloSudid49HaWKhXNwwxeaYBWzM1
EIdLzGhgqW1WBdB/ikkdqRYEPbakbYscXkpCMOTWz0BGx/L9gV4v2zko9W7lDzp9uW2TCBfpQRE0
e8KWpgIiO3X3AkUK2ZA2hjdf/otFO1N9DAzrDB300OKyhkNC264wqVNX3/3ps9ZtXS0ry/EiwDzU
N6+PQK/7UGkIIBzNQ3z0z/jM7o2Zz/E/nHdXp+z8sd6MZnHcJZ5lzF7mBMs+aNNvwXIzrKbf/zZL
hP2fVfg2yOKyLNH6kuuaIDOAGThEsmeHG86Memdb4xCBUdzGeljbZBcDW6x8ujzdBNhfo2vkqGfx
znc7G9l465AcC97z749wbZtxhFHA1/GSgI51+cm8vO7pSwRUo43+MUjUB2Xat4GG5JsKaYHWSCom
r++HXF2GmqQoGokleddiGQol5Dk4EpqNMdwTTbNjQn3r/RCrG/lNiMVCTJIcGhnUfdvvZk3ZyifV
n4YXcPcjfgsWjpzh4f2IS52Mf1bKm5CL5UilPq2zjPLjDIpGjji/R770gG+ES0soc2MnOwR/FxP+
OiaKXPj6IrGYhKIe5Z6V0sFV2iGMfqAAIrjiS6vsgiPv4JjMr8m2FujqNicf49ORq8tLkkucK03o
QWS0wRW5AAO4BaArnz0bDuVxC1S/PrFvoi3uHF78oamORPPuyvvhJXKgrLneC+iB3UzObz9vJbfy
vOavzsk3EefxvznGhDwpJ5pIGokGUr4P0151429c6o/DCQCdUxyNe+9I/dkWneTsOyjP/mxvWtvf
ycfqHO63fs/1QQdrg4edaMlg+q9YPnLX8ngDhW/7nl77+6kUo/4OQ8LIOA2Ak/WNi3dJAGYlK4gv
wDUGGyUhSr/cn3qj9b3AJT/4rnko9sPR7M8gglKsT13VntAHGA7iMYB2FB2gkmNy/N+P3cufsNi/
Fd1Ti/6Tblc/Icd7BywonRhF6H3tzEoeZrTJ/FlZZoREfYKyLpNGzevyo+PbNIwcvdR8kZDfYYFe
zaSN5EVA8WKYToy6vG8OWxWotW/7NupiqaUBWtwxijN2gNmwTAHbLE/4orjvH07XJy4MChICkc2q
Iz+wiCKguFe0BforcwK9U2UKymKtbwS5vknmIJwICqQfSh2Lm8SiCZp1esuDja5bhU8GLkx2Xn2O
/S9F+pyZ6sYiuX43XcRb1qCSuogxPqaP2k5gOrETaA+591CM39+fu9WF8WZc2mJhJH0dpp1PnOBW
Pau77iF9mnmSMIY/oPPvePebD4CtkS0+V1VbaqDqRNRsuQIWgjOKHd9Q5nC90Kmd5L6GvYWE+2D7
m6SGrdiLK0Uw+s7qCr5iK5utLch1ikHHbDxZlMVeicMtAbnVeKpmaBaJK6nbYnYFS/KnWCaREnVx
r2bdSTfHAlnn9FeBj9HGklnbbar+h99AlUVU5n3y5mBHS7mVJ9w67SnVTkX2pS7rQzN9eH/ByPPn
ubw+WJiWQppkQA7Rl1Xf1NcUfEk4vDS7dUMIi25/yF/pVO6tL8h3upCdD4Ur3GE46GI42Ta77Yr6
6rT++xv+FGLejFTFUbyvdc5woCHi7ZQLHb449egfQIDlL1GaqhuqDWtTy31hkuhzBkD6u5zaQhnQ
TxxZs/FsC6F+L2iRCN2GYPBWkHnUb0aVlGqatMABbLzR8GJ5jRuPjvTP97/fdQ2V+w+JAlQBIMjT
MF4MpcUnusUdjVbrKTxO2ml+cQxP87WXYxl78CdnI+C8xpcLBmY6fH8EGKhhLAJ6bVD1lcLxjMEI
PtOGMmFXiFefDx5rAETo+CCuxV04qH2308JRSXcZ2wbeUZx1PxQp3XoCrM2zrsFrslSKNvKyHZOF
baSk9DFtSfyMH3dq/hSljxuDXothsAnncqoh6tZi45uDWM4ia2Dp3JnRVz22H0PE0A4G6keTG+FC
jTXaZnJ1nRiQMZLYyxgl0/NaluaGVh5gOkh8W+BZTfsJrf3DKN9K2SsGhxv6EmsjJHfU4Npy6V7V
iDDdjoIBVhENwpx2OFbl3ne9+Y+kzz+vtbdRFmcaiLwBihNR9Fa7AUp5LyY4ozTS0/vfa+1AsaB8
syYgfcKqvdx6aRrF8CtqPld12ynNzsLGGj9UTNe/vB/oukbM9nsTaZldCOGEDG5FJJAKx0AL9mGb
f6SxEtjyoB7F0njQS/N7XKY/2jDY4F+uj1LjEcPq4H6YP+mbAybVqClJEbEFCYfYUPlpNu2dUvI7
Kn+rhLiyPFDXMUQN8UGVYswiYQTBheFZMpJ5H6qTFhww7QJS64ugRwABQbwCvu7MJPtZOUnA9ZyX
VXfw26PoHfxsRzv/Z/qy1eiYV8viKLr4UfMj780EdKEle5UBuFYAHkv9zdGAo73/ga/HjVQT7PoZ
HUR2siyyVRg0Raxa+g/t2ayxlyi/6uFGS1u6fowSxNTRyKOYZ1z1DScxjs1yzGlQJs6Ihlp0m9Ru
dkK7ea87Ye2aL8mN2tJaltx4v1VTWR3hv8GtRVW2G+cbMiG4wsLJW5h0wg/4WPv35xEdz+W3goXM
wSlzUCuIQCxOUEmJRnyNaEqFebKrMSVsvQklD+wgYyhagDZknLjjonksUm1nxdjRVRT76fYEALH4
rGGVnzp86Yz01lA/SuJJLVpUla2jpQE3zQOAzfUex7u9jnUIcKH7RPT9nV70360+ORlNvVFXuD6b
dSipHMomDjDU8BfjAfZVB3AD6PWaxo3l17didVLBnKW87Bv55f3Zk69XOioWs6QpZRPaiUuZqUkI
tIGHJ51SfXoQTcy+JNT6BTW/AaDwAFVxekoGuTxI0M1ctdX2gajcoFsVg8MZmO/IAg1bYwNUe7/K
TH0MBuPkD/6LBG0HVCpuLwbQ/yOLMHwMdOv1/Z+//usVtMBmFaWrmoCpJziFmiyxIG9cYaiwPmk3
XnQr7yBmiC+iKyp79aptIw+TLERJ9g8oQ3KAgeyrm3YvHNI9CJoNevP1yUswXo98D9Gi4b/IO8xS
BpCo9PTI/SdVVjE8x7X5YGbtxj0mrW3Ot4EW96VRhbVfUzT704zKHvC5ccA+2vqDf+IO3SP6l9rT
1/e/1mbQ+Ue9OVYHEX+fch5d7eKIhocvUYV7mBUUF4xD7vjRflvMZKV4fTmn85y/iTpGalJPHlFj
gGcAt3eGdKtrJVYtT9UQPkb6s5WdpQCrJZ5hqQBef+w3DuLVdUqvXjdEVHLB9lz+BK8OimyYBtPu
ZAl+HsiyLa2BP6T0yyuLUb4JMR+Tb0YZkstoHcBVe9iDUdPdonTqewBlt9oeMoKI07ID/jx0waDR
dkQdQ21vqnP9oXsyzgEiZz4E5LvmCSS+erNV3lnfQ29+3GJZt1gaaanIj6NCu8+LnWXMYkfuyC+R
xq+U8zfO0Gssl3Y5G4vlneDRlejzhGPoWO4kZD2rU+HoB2NfHvClYBYaN3nuMYwxkGOc+zJbP2Hl
AXf5ExaLvTT6phAaxqweynvA1/v4MIs7qTebMjqre/nN7C4WuD+GOkxvBsuFHuywutxrN+inImmT
3IugIv+nvtPKktZn9SOFG3dGjS2G1wk4BQwGzBe5+07NEEDxlkjaUkeGN71+EWIxLjWV8IqXCTHD
4US33GUy6IF4N/W/h5tgAqaBUeY+3deYMfa/k7tsPGw9BNeOLN2iA6vyRqOtvty5wQh5qizZLgDL
Tn3iqhAaHOU4KwZNZ+Esirfmj/9Bl2zlUXMRdrGbkQWADj4BmZvbKAFqhCGtmx3v0UN3ML5u1SxX
bp0ZvEQeygOcPG3xBlf7uk2lXAa+pHoYbmE/Sx+2LBGXGuyNK2A9FM98GY4XRYXFSVDhmAjRzJzn
E1pJyLP/d7CDEedWmKDy3HaV8+TOYkhbCeLKemWM/wZenAi5FddQtfmQSj18N2qsx1veX87G8Fa2
4kWUxa7IEiFoTHBSbPrAPBYeTP4cZeH5sOPA8Z9STAb1nC1ZbS7V1QEC3aPXOyM2l+9ghMJCHSto
Ol/JcCN2eG010cbXWx2dMsvmzLUDqlyXd0yeVJ1vIVJk53q61w0QwFVh93i+b8ziQmBt3vgGA1EM
gsy64otFgpEPYB1fmB8nza12HBBYSz/MXa7Ni2m+eBe35kWkxaqAHF4pouDNF1P2oUWQq3BjIv1d
o54kz0B0DM8CTQTIeTl5VVMPmdSblKvqL1MJ2S998fyNF9bKB7qIsTgxPcEC+jOC2BfLn9l0Vwuz
I7u3sQrmr7yYs4sgi9PCSpoxHRsGYjXSXWxwMJWvU3YSG+1YpPdtyL/V1I0LfSvmIiGHxtn7HBtM
nvoL/pwz8mStA7RTcwhaA57ulS3XnbuxDldWhylrNMjJjliLS1AsGhrjVCPsZCfRtyoRd7rc7cpZ
uq2cjhDdXAuyf0EWJKkvQSJsTPPKu5UqKLVXmTo6BMZldAlNTDFVMCoGdF7Z+AEf9T/y0eEjvsf2
dlFwLSBdMa45JMZAlViLbZeDWgtyubdsfCT3JpawzlzzhUNlHcBQ78Yf+ka2s1KfMGbJRipps/rm
VbPMb0ZjlITJYqNDMRJ1p8yyPSbD53QnPZs/YyVze+M5N56b9vafXWluLKyVvtbFT1j2zwqTMnNf
8xNqFyxX9ckvPBszweOMFp6w/RYiqK132+KH11sV0RxFpD2C9iiLa5ESjHNWPuOkbR0L0dIyH+qE
BnIUQKTaWMXy1X4lEtkxUL25nrDkNZit1U8Nimp2lpa6/FEzPDSVuy6VbE9W/M9KCMdCH6bq69gM
fuP63NvRDZ7rdej0llxNtowG1FbZZm34ijgXwOh5YXCwGH7IWZg0XWXZkv+sC5ZtSB+KTNkY+vWV
aIBA/jfIPDNvciKxBr+glASZIK8hvoR48kaEFQTkHILuFoVtBe7K4kocI1NK8gHqnXknn3ERvrFu
OrjTrrCbnMyZ//X/UZ6iM9yZmHrb6X7rlbo6Tg4KevaizNNq8SMSse8RksCOvcehWk2/FtPT+2to
9WvpaBlQspQp1C5OBhwwZuo2BLQuET/4tfgpybsz76mNWsv145BJfBNmcRtbjZLkikmY1tJ8qKXR
tzDUJzSz0i9ca1ukiuvi6GW0edBvVgdcpcTzuhzEaq3co9p2h4tQ4nSlj+Y6ykY2fQu3LcxPfzGV
c+9FB1VyjQ/AT100poQx1ibb3To36avVbpgKrmDnGJqJm48K0huM4+J7ZVT1TdkjCDoujykIxHpP
rtsgqbqdq6yUEAmGyYwOcJOu8hIoI9dTXfsCSi2zqHD1gug/dOnyNY9tVXVMB/TDKd8jM6ra8Uuk
2uLR+5Ic9ZsYj/XDFmjguniKqg0ULgZI/4Ti+uKbqpMcp0Fo2UoquDHarmi5TELkSPFAfdjaaF6s
1DXMuTdqIk9Oinh1YxqjrBfDTEIWz+HR+BzglwII2VHcdJ8d2uP7K+d6lxPMoEnINpc1EO6XY2vV
MM2zBDmMyUtSu4NAbSeJF7vvR/nzuS6fdxSeFSqq9CNF5nARpjcCrUu81LONF2+w+3MEmxEZSV4B
X6TO1udnAaIqKEdP066wm0/RPezebMKz6Y9mb7bbqqSsjfvND1o28eU26gvk0DwUKcJd3/zszWkr
4ZjH9M6Y/+ynN0fBgMwZrBNCFMlu2otoWOaqXX+0fuS7uVKkQKKkVBW5liM+m/fDRod0ZQddTPmf
ZfYmfG5Nes/X9XgGidlBcmLX3DWOR+6zn8U76Xyh5Ydi0YcZQhzzn5EDKk9ovB43ofTXh+LlT1mc
HKDsJrCwzET4CfmqU53Y5XfxU/cBpbgjmJt6ryN68DJhkrWdoq88QEGAkyHNlynCxcuTJBOnEUUK
VviM40fwGsJId+xszox9chROwsZnv75uZsVS8ISckiLsucVK7yKxGssKRbLGbNPULoRw+FbqanxE
3U9AhapUthLotXWGWKoGqIIa/5WLnArkV1cFeNCJGaJMgHDUZB47s0C6DDVxK9gZSJ2Ev9/f0Wv7
x0TrkjIWiP4rb4tI9DTV8jyCBoj4S7diu1XVWZ1ITj+gzBRYrvrFYwNzdfgjdYaqhl9bB926N6yn
Qu+2JnAr0vzfv9kpCD2maAqFKF8gLDhbk3Dx2NIASaF23p+16yePiUsczynyE+61ZV86ysdOHK2I
UwclwC77nWSoWWna4f0o1/cVoAUejsCk4NWBPb8cj5BWPrxzLpAMBQw8jVGw0ZUBfdI+B5ERRlTI
2o1exMrASCgp94k6y/5KwDnMC10Ma9agqeSw0E2USe4yU2ruVK0ttrKrle+FWyK5DNYyaAMvt5iU
ZFovCgpiBrseB1ZHCRxUkWKexQYK9q15DI7JkcJjuN9K7FbwZ1zLRJ41fHkNLB/FQmXpmaWiRDnD
s9GOQoSyId3o7cKZD5fyPOvoo242DntO+PiodgC3BUcR7K1HyVL/ncHzUzSNHuVsagPLdvGV/SFS
EWiaZ0Haz3jawNG13aCchtGRX/ITWe5xFBFG2I/5XzxRLmLPp8ObHSNlSdGHmBnZuudqWPRxt3mO
savHPYRDBMCOW+2ItfXFCQcIlmcKcO1FZmelFUbmAwGl/reZKqClBTtWvr+/b9ZeXgzr3yiL1E7K
FcObeqIkp+YkvgZci+AZd+UvGAa7fCMv+VMAX7wPgEJTHZ/l9KnJLMakNQGkQmMAXQvnFjCqsi/P
sGwoX4fH8vCHakaRvj6i7yxuTuhKDwLu/Jvoy7Eiy6dU3hw9xY18L+OPMnsWpL0tDvsJ2VD3H7OE
zXU7/+H3hr1Yt/nQla0UjiD8ed7iSXRXKA+Fm58S1mvQHdO/eOnRZsezVSSj1q9KpInX+6IRdZ5d
GkA19HrnZ1821s3agfs2xOICSYsh9LSUEOnvEepe96t9TQ/Grndo/z6WtwhlU2beFvBfuYORP4Ca
is8gxfPlCVBmBXzBBFEXZWpexij/ntfyRo6+8nLDDJNbXiEFm62cLje6WU9GhHQSBpFCbu5mSQda
OCiAFOjad7GBw4UePUpl8xfXiW7MRVID3OtVaSAx87jsIMLYWh7dZ1Uk26WQvI6B+ev9L7d2rBAG
PgbU95nleTm8qjAnvUaq1c5y66MnzxLHIWK5W7Cs1YOFkdBCmS/Jq16YoEayVesGB8utiQ9Y7Prn
wm0+zTts20xhpfoIZonyMqnqGqmlVKcpsWqEGAf9h4Sk6XmWrqBj5GTxOZOexL3soKx6+O9TCbOT
9wak3VmV43Iqxcz3Co9/IPDiP4W+/yXQNTcMov37YVaqu/PgEKKBsEOZ86qtGPoj/os6x8dTbe50
0Bdl8WriMXmsD8KuQdbGzkpzj3YkXbndbLW0dYKtLRrTmD2e+JIr2B1fG/BPbzw7n5C/kVILebYi
uKmrLRO1tc1nQjinykpPk0FfTqlSjVmmi+zvwIxPmfU8lvuYTEkoUVFDudYQPr0/t2vnCQD+2T0H
aBLP08t4bTHr6MjJ/IhT7pvWv00tfwMEugJgIDkSafMpQOsoCCxO/0ryChSUqSqmUxc6UGb82aQ5
2xtRljhFp34fkip5kjHr+NWHWv0YdOghvj/MldOaTUjKApQehZrlCkILYZhEn2cb+dJM9iirY1w0
lgMAnvw4DL4avXh8P+TKzKKBgmEyJ+lKYTqJxq7RAwq6Yxv9GOP4mQN0I8TKYiHrxHcMVgQjUxev
iSmQggabF9NOSFvoaOUiGwFe9WOUdkiN50JwI6UNaEY9KFRpY0rXxje3VVVqSSulwbCk3yqIdDxD
S0VXdGoelCHcWjrzCBYPB3JqrgM+HnSW5XbQcZjLvZ4GboLUQfUSANVIqIslx+pu6zBbO0IvYs2z
/eaB2+ANiI4ksdSDtkc6P/82tg/Wc+H2zoz3dBFMSiiouO8vk5WTBSqZiVgURm5gDxcb3lewz4jE
Wc286m7Mob7TBoS6RC/amsq1xSJj/g6EF04+1+zl8AJJi7JQpj9V4h+TFHb3aHzOmFG0w3i1pF/j
bmfuq0Nyp95rzl+M8U3oxVvJypEXbkGpA7jGiKM28IMoBNKkokZ0/C9CAVVG/IpXPTXVy1FaqZyI
k0rrsROCBH8UOczimyCuUE3ug1zfMnlZ2wSkJ4gxQU7iZFncgHE5xmMIdd7W9MGZpfAm48v7A5rn
ZrkDODahWUHsYFiL9ZHjfhGSfjN3md7Yo+ZZTtKk8s6MvcaWzWYjzVsbEApoCJGCLqStsBhQkYbq
FOv0ig1VGlCZjL3gp1eJ/vgXpwcp7Ly1Kcle1ddlLdSElFITcr14XkRF8qxm0of3p25ta6HgMqd3
UFCuXpSjXOlDl2jUuVVQml3cu2Us1baBA+r7gVa+ET3nP5kVD4Qr0n+jWdWU4OZnqyjJ77I6yJ2s
qU2IPs29XMT//RPBbJL/NH2p9Cy769UwoKUuscRVITprWuaY2E6+P6C1AqpGkoqzBA18zKcW26iT
DL9QInKATKWkEQEHfGqagxX6OytCAzS6M4Ifk2jdeLrrqRi9w93bWCArxxV6BjN9i7V4bQ8mDSHp
3Vyg45AQd01Tog2jIvMZjP05VJRvRVufVS/cbwx8Zc1QVOUbIppHjrUEzed9oucGKoJcAv6xD49d
YAv1bvrhHxAndrpvwMJH4X8gGK502vAyfxNYvjy4zD4WcowlKBrBkiu/zR2gmdCof/4rZaM5Fn5z
vBpmDNZik1dDGcVlMCFFeIv0ll2cqKdJPwT3HzNIX3QCZS9sAllXpxa9G8xiaVkiCXM5QlHNjSLI
Rlw8S+PHOJYPYZQ9SXX67f1PuLIZyflJFEjyVpDvYuT9H3Vf1lw3jmT9VyrqnTXcly+m+4HrXbVL
lvzCkLWAJLiAJLj++u9Qdpd1eTlid8zTREU5LF1LSYBAIpF58hwcpwoGZ2hEvWgqobyyhEdoW/Gb
ykqjl6+tLXT3T8HXBJTTEAedVbmIDIH2nMIcxEn6e3qhX6fpR9FBsksHRI+aoxyN6x70nZOI6HrV
dMFho76B8oOOpMB5Rb0rNC6SqBJsRslxyOmVnJcr6JppOcyOoBMT0yN8CoxUwhMyYCKxJ8JA2bSb
yoM64Wrv/tKLUyaKIqxLXHzmrctqBenoxhBCHN3kMmEC2EnR3KtU6CAQ1/zbtJvmQwLYeLoQQDv3
7JjrzShMGlAFgd700OqSW9Brqj8X0LAdniTImcVZYiuD4rdiICTFmvWld/bJ+pxmaqiGBFAEWH8E
easHpaqgcHiLTirhOIndGe1mDbS6sPfAmPz3eOdKdH1bhILZxVADM8k+15ILK6yfzExeOQiXBqai
6xaCr1NubB6slJAy03MJaipVfA+9EJy5P1a229KL+2xhFqRTOddGk8GCeVReft7/XxAcTQLLEYqd
X1tbGA6u4rhXAQsDYpZ5BnooZEFjghbag0I92jy1KlmZsCX3cWJi5vZDdEFVcorURo2ovFaOIX1V
ugsNVLyuvs22xVXY7PPCq+KNlkIsZNMeQQ26MsyFxXHyDMrp/jYZsF5piGdoRc3VKah9yXMHLZOv
J3MBhT8lNpDbQy1luojMItm+GsMosTCbExR94pvsx8HOJMFLXsYNL3at03qym11K4+PQPfS4JKSN
S7qH1Qbx5df6+0FmawigGVD0tXgQ0FPnlyXYnx3o4pQ3X4936T55Mt7ZKQuwf52JDaYVigs+9cpj
HvvyEygoHdEFCBLUx6hnrGGRFsemgd4GVRMRPnQ2yYNMypb0FtLSFr8MC8vLSLryIpeCQ8iR/rYx
m79SD7WSW7AxrdkcfKGl5Mfa1SRBDGRQoPILrdl+PZnTY8/89YnJ2VzGYTVpLSPTSIXDSPOLIq52
aQWlilR0tfj1a2PLm1JDIV+E2iq4AGeRSi2V2sBjpG6bHT9knvTNuEki0EB6YPN2o42+QeORYgN5
f69si8u1utfCOWgAe4f3JwG5fgaD6izQvoQSzsGxk5wcPVd1It/FoNSOBnXlKrEUdcIWujVlceqa
PjtzUzD4gJoIKieyo6McVID/tR1QUeUOXdVTXqo/ISiTUdxHOVwGOfWpo8F9okx6E6n3JOt7kI0X
GrXbJk19ZHmKoKPU2iZUMfaCAhXLCIqbbtvnxIe+leR3dfrS5Zn8NjKhczKqtytzseQFkVxG3chA
H+gZuqHRqDHqOohvOu2x5IBeJoKnrTblLr1cKMFORzFIRc+qD8TMpUjNUIITpbvWvOklOEKx8nPt
6es1vGgHzKVoN52KxXM/MBLcfPUOyh5lSo1NmBWQ9MOIHgAQF25GBhr6r+0tlTuwViccMkjozonv
IOBF1TRFASKOoM0mhG7d5Ld9l98oUSp5JBwu80Z8AW2+5KDPetJxlO9DYtlfP8bSS0RTBFqQkJmc
aBxOV1ioZurYEqTPG4GSb1jxNYSmRJTjRCauHN2LpgA3R381otUz0E8HoQ2iaO0E9WptiKs5YPVq
1cH/ekBL/tz6bWXe+44e10TMS1ihEqlEuzaKGCxavc6rlZlbWDAI2IAhV7FozLO9WYUDBVkmejys
OsoP6lBdN7QyvLiUvaLkK8QzS8YkIEcRUyEUOMvSCcSslZwCUtErzei2aSXuLFT8bkbVqhuoJVfp
ystamEbQy8LFKaDasM7oNphBBfDVN1PZ9EKQKjc3SvfrF7UU3qCXyTTBHjAxW8+T8UxlmaoygP47
R0NkSnR3eOtvSzhUOtEiS2gTtis0BAmuCQBg822tRLV0LJ88wCyUVCux6cwaDyBdmkF+VYL8BRC/
22w7XTyH/Rorw0KCxsS5gf9MxUJHwMyZa5FgRhC8QniTmOSQaCx0GmhKQqBc0Q9DwuqNilW6panc
e19P9ZKvMSdaYvQ7wIOedevXEc7sLsdIhc3og0QQLapKYARTf+p62/fiWkWS0tCgKYRq2MylRJmg
S4KKQ4sbphfpb0NLHYqUVIWq49fjWghyTOS7DMCsAZBHLeDUeRlQYlYKYUAcXhRGIBLxwpLYkRSM
g8akMKBGt8a7PL2jk7AKNVtA0yzA/TXg7T6W1KebvaCMVpbR3rBNUxDdRLGVdNS9pBaNR4pWKL8l
mXIJoccKErZDuVYiP/OgH9bBzQqNjIUcMEnGVI6sxrC7Jsn9ToBeTVmx3JeMwtp+PbXnJeTJFnBq
YOqd9DPnfDtx0lMKNhrDVr9DWG7I3AkcSwOoIDnarnq37tmmcVXUP7of4lpvx+I4f9ueM/BAiSRt
rQK2S0VAaR41M0gjAtDUysOa+sLZYp2GiXIcoKHKxBIwu8rFZo9rt9AZgAHImzpOtrKcvpZMBuHO
2jXgbLVOprBeP4iyES5Nn39aO2TsErGsMSpKMaOiPH4XINprm1p/UfPsOunq15V3ODmws9WKmg7S
d9MZNc/N8qhOIwtdiQDiiY7iAwXg9HsDzf+Kl1yvdXQubo1PxmbeVFZjrMIGWyNVHmJwCSFV7Q1R
5ihmYUMkBIRNop3E48pV/MypTpP6yers/RlINwi9AKudDvIuVdwyjW+7BnToGn+lTL2Hepf39bQu
rU5r6ruXwTWHCtPMjw8J+AKNcjRsRef7JIwf+SC+lZ26cgIvmpkQADggkeKbL5dmNIkqwrEAe0bd
nsV3oMj3qBz/p5EFJhAe5W8zs7spySxGhAGjASWSD9rHV2iGvkJm9IoX0Ir/euaWdgCWP6pLBiKK
s2NIx4GvU8gG21yq0CMSQyYmpFcdL3wIdh0qabVt+jylABZdeOoPqAYo3OfhLQNNfk4tLA8VB7xx
2R4mpQn+DTR6D6OnRkC/riUOz+/CM5OTx/m0zRNr1JRRh0mS2mZQ6R5K4C1gtyS2gRusPPC6O9Vb
a3jgE9gVrsjXWfLP5xkEqIjoEWXgUn4GwNWNGjk6ZDtsYV+DfEoBM3Mq+lN+XfBqaEABfLAZIhc5
D5cFa7fxc+Pw3BYQd9gihnp2o4g5yTXoXht2xpT2kogM0oZDaPhAzpDnttFSv4b840oweb5ZdMCp
ppQjkA8IJqfPP026VYCvreimDh0ciAfQJ0LXVYzSPSQDq5+m/uul/3/krbj66T/rf/43vn4p2FDF
JOKzL/95jF+qoi7e+X9PP/b3Pzv9oX9esrf8lldvb/z4zOb/8uQH8ft/2Xef+fPJF17OYw5Bxbdq
uHmrm5R/GMGTTv/y3/3wj7eP33I3sLd//PlSNDmffhtk0fM/f320ff3Hn7KKzf9fn3//rw8vnjP8
3O1znPM/IOL4gt/2x3P++geP3v4Iqrf8+TXO3+qzX/X2XPN//Ilo7y9oYuBuifQ2bn2mqv75R/f2
r4+wDlGuRPPaB6gD7y0vKh79409J+QtxMn5CAkwALKYazpO6aD4+kv/CYY2fg+cHcStatf/810Of
vL7fr/OPvMmuCjx+jV98ekoimAJKDhhfgDymbliQT5+unaob0jYRqsTNdXBfgnGSFyBEGnWnNvt9
LBAoZj4wZJI4SMcKAWkXy1px9R/Jhd8H9a9HmEaEmwHK7vOsUsYNAjovMBqax/ZAvTuoaEfui3op
HAf3XgNlheXKgfT06e39moiTgU8DO7OKmEdCbRwgvXmIl6htqDVFD/lL5JdlT3HjHQTrnEllTf83
qFVOHcOvQYJkFAkPcJ2cOYaeW+ARNwdoTpIK0jvJJYfksCSAdZeC6Fcp7a+Hd+oSzs3N/HATgn1W
4zA3sIsyR8ReQF4YQrj/OyvToD85nrHTtRzN9IkL+IfTlpJjcaBMkrVT5TRMPR/M7JSm6K2sUzQz
uIVU2GKb4QTF6aLFAc3XwptlU+BSQfME7jnziFhPajZAxzVx07jwpTraqyN3klwG485KfHoaMf4a
1NS9DeYUHFfzCAcdIkaeTQtigg7UQQtZnmizTs8yCwLO7cwmL+kFOooiJi8Ts0saMWhKqj5VUfAu
mN8pxR1vQzBbixsyQnkz093CvNZZ7I26shIALfsaFL8/7o8T5Op0uaCK0hmMiIkbHhVfckFvsDGO
klPZ+XW62pI7S3D8GrihImcEPPU5QrxKTLCmVhKo64srts28IlC39IAGawoGfa/bgmvO+3o7zDLW
5ybh6z/vB61KQIVWwuTUdmRB0tnrNyjcXFtH8MrbPUXzIpQKVowuevBP45zNqpjKZoyk6bSQFN/s
EeKBvhSyQAr6bmBwLXG0uG4/mZt5Ft6mpkVbmPspJ2Vu6VYI5I22XRnWKZbzfC5nvgWJoHAQBtgR
d9DF5TgSIMAMFmjpnl6ugTnXxjTbI1HJUYiYloq4IxtpM3UZTwRfa8HhspmPWjfwcmddaa0GkSxk
VX9u+WxHg3EHCMFq484HkfrZ0QY9SqBMAJA4ozfJ+kIuIkiau1GrfBfUN4PrDicNtNjFm1TWd5ZC
9z0TIB1bBCx9AmHTPizC70bNNlwAE1cGfv1+8LhFfUsZ7bI3doP+otHMlUtweJjlnkTGlQz8Ym/U
QU3RtNoRqKqrDiBfNvhUALu6Y+jGX1kSi84Z9WDEPhoqL/MqRQakXBNmWuLGD43X3sm40N9Km4k8
qYxt4AeS2pYP1M+PaziCD2c8n1HMo/GRvZhCldONLQmD1kQhZnSQrxtLsgtxtJMhgTR774vwo2kU
/WBp4jbtWwJmIp1qTpjSALrCsZ2K/Q+h7X2NgTKuqQK9OACCZ6fhYEuD7oCsyxHUlxikwsXQAJcj
b4v+R9iYhzhjBzkprrSWwmmzF17mjkG4I3PJlnmzbyERUMsPgmLeNV3nJmnkGXq5jSrxaIaQP9e1
Dekjt6w6O1IUuzQHdI6Bd9GIjjUy9yoB8AJClaP2jViZn5F8q6PMHBXolOiELdHMg9FAUYaqeJ2H
HlNMROvOtJpAoS1mnNmVKdyaJL6LepDOR7qbJZIbtyDO6FYROKfUXD+9wacXMG/G53kstFgUiTsy
xbHEK5Hs2jH1DVY7nf5k9M2lnKQuqEvXzqylMBFkYACigRYVIeoMNJ/VY4sSnDq59MFDD6U/aYNd
VRASlG3+RtxhLf03+ZrZUoOHAIYSPDyAu84PSdkoWt5xGAxZDL1qAknz/RjWm8S6U1o04kPt+ett
NeOS+ZhbsEiASga+B8yH87SuZIXQ6u5gUQ6ES2hPCFBnHmy0rpagR32EjOExPEgB2mVaD9ksVEU0
cVO8TtIzobdGCTidkGej//QssxMU6uxjndTQ9YJoCvCx1FboCjxt2QIS5mhFQ3Zg/kIBXcnlONUR
4ckPA03sBHWlryd0Kc7BhP42MZ3Yn8LilEgSaIZgYkLATb1c2TGEdo62UzfpUVk7KBdW6Im16fNP
1pgiCVo0WROD1hURc5Rv5L50TXTZ1pfC0+rBvOCFT+zNXpE5pCkkE2APmCofLgQEQ3uQY+76B+u7
7E9VFWFLv2Vr6f+FC9SJ2VmY0zOiJmUHsyMnDhQZPHAJ+2EIal09D7J0JTE448b4tSk01I1AXw4t
hvm9OJV4hdqpkbi1d9ReWl/alvsJwNJdFNfQtdxQ2c7umRcHtTu4xSvbgcfn5ut19AFxOtsMkycw
gGYRITJ2+mbBW11zkEBhyLheoTunKp8GM3SsjN4VCrChCb3EhWWnFVtdDMQxcTT+nkrDJtUqV49u
M9Pwyq7ZtrV4w6MW7B3QrNd0G921TpOXXoSbaEIkWwiVwGKpPeSlXWY5ALc5Yub2hmuAqRIeiJw6
LG63nITu1yOc3tn5ANEoDzZXhEPzmz8VxiqlZJpk9bqVud10+65cFfiYtttXVmbbsZV42nDFTFz9
GlT/+0nQD60RPruYXNhaIUBeXKfQc//XmGYvLW4rJg6gVXD18qHtHrQsc7pGtmWI17MGRDagAhWK
DeY4qBJQeYMciMnEFqli92AURC8OYCTPBkEvcGJBbwBkTfr3EQQtSJ92LHH6KHRl9VFM1xq0ZuCe
Xyv+04PP9jXoUQcI9+HBKyREMmJPAap1rLddDtK/tVvLrP59bm22nWU5LEZBw0tpICHZ2PFN/trf
0k0LABVEAraV13vVaIspmo1Mv8v+DeLSpdsaBBBQQUW3B1rv5gVUWctCqQgx4PB756EjLndjZKpr
tzmMu/By6gxdb8heWPEmErRoyEDVXz5jyIKQVQT2xpq6ozHYeps5hCKlEQ/O1xtr4QhCkw9wqKAq
QLL7TJ3AYIJeqH2U4paGihDoYAFG021lB80jYJVWX+f5sCbFYxBPKxND61naRIWbkiSC+LhJbyvL
cJT0G57O/npQ55HRqZHZApXzPrUEHTFgFzU3fMDtIwV7L/0uI+qjlRaY8CBfW1wcljXp46A8Cg81
C/64GrGGSLAY1WCMV1SnMkExhg6Wr80AynXmohBhqmgNgL4LeEvE2WUXNNpyP9QysrDQ/dRbc8el
9oHHmh8TehmrMug+gfFFNxKqp3bdha6KNhNN+S4NkSMlCTQ2wWWf976SyBemwWyame6IWqChXZuJ
6mq17McC9aRE3JQpscuRb6ANN5bvenI3FneDcAH2JScpBbcQmE0Mw7dKGAhlRw5f1eyhUUEpGKde
LnfHWhVdlXWOXNyqHKSkIFzLTQTDfWRXPZRR0H/cSGYw5KbTKm+d2DpdyALS4alSyxPSd0bBf55r
e9Wie95ZqNKkTizty9D0QgL15Kq381RzokxyNavdmGi6T2Q9EK3v6Em2a9q4nXlTmrIzaM9jf5/X
BjR+wqCv2btVjHfgXdqFueAM0o9KlXbo3rXVND9aNHwNM+4PrPCG2LCbVgvUSAxCC3BirGz0GLIf
jY77WgyPFF4pRhFEUeymAlTmamk71Jk7jvqDiR6fojc9bRS8lWWwuApQrzMhsTFlwmerAOW6PmwF
BL/sscNdo4Z9GwBLZ3QqnFXifi3tsbSh0PALR6SjndSYB/5IQPJq4LhPT5cqrUSdTPoxTItOUj0A
lGzSD2vB6vnpOGGAkAIE78BCJwUfCcSVVTgKsOIFkA64FDPqxcJNwmM3DnMnUjHbPHIZKV2Fabu6
umxyFgBR7+r5Cy9yN2Xayryfp2WmZ0KiUASRFC6Zs8t9UYaZZRFMe9ccGHidkvEb5UAlgB+AiLhG
v/fl/ddveiGf8NkkqrSnkV0o93mGzE3iQu3JNazKhcrRFh0FoPcldj2+jMUlugk8klV20cSORQon
qTYtvy6SYV+B5tiUqFdr2U5SoK8ANZ+SfDMpjky0vEH7x7WAFDeglc1iiBeR1xENw2AJcMXG+Ibe
SbnV3bpTd6NC9mkoQIRvqxpsE1uXnKFV1IKOTV+5JXlWh+i2NrUgBmd6bVTQQYZowVh5cZjti0r2
kWPaGQ3YReFyEsa/qSq3IeFth1l1HYnpHVCVdtjcIhnmKLHh9GDKZwDq49Zu5xrIQvIsiETRqePQ
y4zCHhUv6sA9F6oOcuZBoaUeVPNWnO10SpxGg6dTP/PpRjaWvFIx9V052BGmm+Qrd4dlCwgAwbiE
5P5ZXJGTWC5zrKeoLJ0EVfdk7Vya4ZOm6GkaxG8TsyRsM4JkazAwCO6aEDZW7OnmVyU+3U017tEB
Y2Gyl+30+3rkdn79g2kgktEyAN6JM2xkH8s9iPoQNRWG6KjxLY+xY7U3VXr+eo+s2JnDoHKqZGan
4/LDhgttiGxlguk2pY/CyeZrS2hlXFgTUxkQzb8WSqrzWiDPEriiJKduCTfUE9HOZCHIwxEeEMD9
mj/GAj+oRPbMsnar+q1ISjsykHCUQPIVPhLtUUGqQlbBjETNfa0+ZoJgt+MAonDJEZHVG1Vklgvu
lDQLmip0Jb6X9BeaMDfrMztKkevIITSKUmCW4q5Q+kjt7kh83QA1GPLaI+XoQbwF3LS4xmnFobBK
txEKV0P3ZdP8GFlug9bI6cXOFghUenvm5sqriiOfavUFmCx9acTxZWZuGRO/7ENP0rhN5NvY+KYY
L43w2Bs3KbttpWHbQwet61M0MEi2BahK1I8umgxsiZUXBDlEUSGO0oN5/EmoU0j1clCNtHbPDYcp
lieKcQAleg9N1I4KVd04RXtao+BYbeXcbkjtFPiuar23JHIUNr4wRdjjoQItT6FoLPnhhPKX8804
8IdCRp9WXEB2LvHV8Qn5Oa9j3UXPETfHfFNXkWNZh5jFLhEHMOalDgqvXlSIF2LEHAYeWMg0+2Pd
OEYfXTFZ2damdKzMorSTIkFHNJTBo/gexK5XKYd6bbmP+8e6gL68dsMTcFLrst0YuQMBh22DBryh
i9zKKh2xVmxCVF+VyA7aB84AWhC0Pe5Il6D86StqHfSYpbxHnNGHzS4yXtP6Gx1CsMIOo6tl4+PX
S3jJ5XxawPPNImSd1ELCibq19jjkz+Yadciiw/lsYOY1m4Z0ihXDgNHYaJHXB6eInORKAVlmFnCw
Pwu+Xrnm7UR+8QFaXrnQLEXin+3P7vCjihJX2MO+lV/W5hVpS1tuVjKDC0CEKQz42w3Mi7+m2MWW
lMNIRVAJEWs37zU3GlpHZLKtx9Su+FbiNyrCMolQSAbe90boqDirrdzvZdk1hDXXNI1rfloBXw8Y
yMTV9NNzfUrudW3X9eWEgUu1N6G+1KNtliRBlhE3pgcUBdyEvYfqroCD5PHKfKhrxmeT3pS6BD6E
lLpRL2/4KKEdtLxIlc4h5XDN8sw2US3qAVRvsmgbVxXgXLkrCqCv1ge/k4ptFbdXraUCnDxe5NDV
xnPbSoQYoWk2FQDCRhlt87xCP13ikj7eVR3kAQ0J7sfywUnjc9Vwsqaz+/4H26iC+iBmiGtEEBCr
PJBaMEHER0AvV9ba0mZCjQk1Tgu9o+BMOA3OOqmMacEriHEUXgYPP0bN/87CfLuCpYPgAIcFRYnQ
EDLg/x9fO4Sl/QLgH+Rj0c0DCqPZGFIJ0L8oRICgF6NDJ0YcIERNaw3TuFA7gN74bztzGQNFi8yi
NmHHPI6FrTrqM6hwGhWC6k62azcM9yy33PILFMPEHNU5duT3zYEj8fafg0TwJBgsnsYCq+mcxBe6
RRRaD6hiQJHXbePnvC42MUd2Vl8J75bH/MnSPPhK9KGPGK5Nw25woLODszFOgbEkG7qrfrDMxg1Y
ccxN/lC/6AfugcvVyb+HOArWaGkXPRbKGJB2AYcNJJRmr1nW65r1dUFRnQoHxwzIXjtA88utNij8
HsPL8UFz5E0eWK9fL6+l8wCxLe6OoMUDmntOnFNraSnRCIb1ewvBy3uNdKFwg4hw6Gx05r73HsCd
9rBpRFvP7LXsIfJK534RBLZAB0+8fKDMm/bwJ7+oMgSoetdQV7K4Zyp8Y2otSlOPunVl6lUglHcA
YtmUXDZS7YEs3dZUwZMMaLuyOJjiolC1nD6BrDPPdzHNHYoLFUuRaGFHCyJYiFDqHQJFAKceJAlM
l0Jrjw26SGvRFmWG7EG9D8N035LB6+TRGyPVtpTBqWWyA81VAA4zT0fcn9RPipbf8Q6U5h2EUHmg
DqET0/KbLBdXaLTftUzfIXVh9+0ezFVOzsDKPIw2HZVAxC1MqrUtBAmM+EVtEN2FnPkSL2xjTGwU
smypL92KJxdIN9qFUV724c7Iwp0qQtdZT45lKtz3BblQtMy1hAYSt+G7iPRSQmW/kMGDT6rrsBps
pSr1jSTRvWlW22gYgJEZwGMSG89amV/lYvnKUSpB9YDfaRRNlZ31XgvWNkww5BQioWENSTQZKA1i
sMs0Vd6jIX2zytxjkeGacbyXMHeyeaUWUF8sesSBhRMm75VaOATCNuBUcAZ8u+1LpzWg8KNluIXv
8/51JD+0DqQq42gPJuJpbLReQrcnN10m7LnW2wYvPJJQzDT3EN3b0DD1zSq2FeWKSJddRG2zrram
hepC1hxFExc+Nm6h4mNLBruI5GRPzAdC0RYAYe8ufBhl5qQqiOe0+6E0HRAaxVDW6IjmNJJyRVPR
BoeGlysZmlyuAB/3M+lNb7oJdm/zorN1NbEjZjmoV+HOHjmmoF8JKgrF+kHtVK8KEQu3oYGmIO2G
5Y0/FtZ1kZmvGQLHiuISLh0AXbXjGKEUVbyCIX/Wv1X6oyzWtpQRn/N3NUGVpku/xxQvRVeSiwzL
D+iNzroS1eQYQhvBpqZ5QxIxAKMVhRBJdpClMdBLSMj2BxVaiF1culQUfsg83aG73U+mSeN5sdGz
8SJr2kONZlPU2G3oPnvZmBB7OqlV8bHKJCT53scMeTW+6xB48+ZmkPYheN3k9lbEWuZD5+a40MRm
5dY429EbETBZ36a4UpDRcNvoTilvlKzdoIEKN4OnAUnJJIE+YnSgJgtYSTYKEpG0ejSQgmv7ZNsn
llNqwSTN0+Yg/u+eR+i20H7f56WTKoWNNmxUxngAOhk7HzpPrDonjls7ZaYPssEtrVpHoIKtj68J
zihiPKjG0cj2CRiQoy52B1x9aJQcZV1w5F7G1QdTi11mWMhnxMaOoU0ml0VXx2dKbjmRccFDw61G
fUOq26IPIQ0IrrSq9g2htAvpfow3fQf0jIFpTF6ksXdiCwCm+D3F7aGAizAq4EVAnDOC/RXNYsgI
2pWOBtjiWkgLp6LvIxIieVvYEXJxrDZcpls3oDZyCdAk5mBCae2Zy6VHjJ1UvqVJivxM7uoNnJxy
3RjPIUoY4wtCJW/Pw02WQj/KVTsIM2KEGY1cLXwxxqAz7qrqghANWVK4U+NBNJhvoeKiDj2So6Gb
I7Mw4horgYkA1cGqxUUve+mU6Bi1rU3iyhayG7kocfdqsHO/ifmedS06lm/E4onJh0Rt9goDaUJs
bmX+iDqBw+vWHoYHOtyO0YvQHPT2dtAhgdb1bpwSf8ShmrR3LRagrASy8WSAy7LUHrUBaSYBqzmk
bgZ9NiDeRe1S0vEd8BVyhOU87G4ISbw6HUCsdUkrxbUY83XxSYiyfTnGNlXzLVDreQawknkVKSbU
lhSoYGOdjy+hUDxUIrMtYHMMEPjJPN6PRHZ7I7qs0UduYMk1xXstEj+UsQS0dIdayH0U33YJgjnE
isByP8oxFN3YCLwfZNDU14q/Rzw8tLkAuje6EkkuZElw+qHOg+KBhIN4FgDQRBYTLe7w4tLaEdsC
3I0qosq7SKIrV5GFiPKzJXOWsizHsq/zyZJOd+O0L5Q7ha3kRRdqkEiZ6chFgyNp6syZHuLTsU4G
QdaibqBAToBmQ9lYFy+jU9w1V+v8Uou2PmgiEcCAYHt+2yN62zZmjv5oDdmzdgutEchBTlKp62SR
C1lvEAiDkfKXqVm0kkQ9S1oGU8j92H2RAyd3A0pDN6Vw5cJKfLpUTELaWMRddqIlO5P4inUdlSPF
QDLAA0RK8+uAb5qX1kPFUUE0GHrpyiJcnEqYE6EoD5QUhLVOX1tl0XgEQjuFxdZVncyjOxIMvuQV
l2tqNAtVW8gWfLI1i745cBlVM9GUIOUy8aCnvulG37QyaJ64p6MlswYvJdLlwUfE+x81vvxfa2mx
sM7+546W4K3KnvPhc+PK9AM/+1Yk7S8ApFCGQh8TrhUSZvln14r2FxLaOnqAQVSNhAQK5383rWj4
GVA7g8AWzfrQZTKQL/jVtKIaf2FdAFyAijeyxtPt7D9oWpFPvR66Yj6utdhN0EeEdOwHAPaTmxiN
EO1VfAS3uMp9K0RfsA+qUNUWgLBw6xFtOI6SQDamGdhxtJoxSFJTtcEEkyMmFLdKBiL9RK5j30r1
o1KG8QYlqeggCVJpixaTvY8vjTikyNZ2r3Qk9eVYqszlnQ7B93ENw6WcZlo+BoTk5XSHg1yDDnTA
6QYyupomAolihP/GszCq4d6a/tCY5QJw+WjKyLCOg0H3gyzUrsXD9hCSojuEUJrDqZ8AmZfGuO5a
h6Qm7Z1YFMNlWNYHHuXA9aShGjBJi10+4vAGNtg8KKQyDwAFmofyJWObMtLR7qCT7pjFOMlDGYWZ
Nh/XBIdMDON3NmsaJkqNuMyhZ3WSNVZmZwhXa1YzHQxpvcIzv1JEekhZOjpC3KYbU9iITWoAeJLI
xwqySChX4xIgCigq0ThRNtHQP2cDGvswHcVFOTTEN9tBvBHDUjm2tX4UEqG2TdZpaFwSLIcAzrLN
5Sb2BrMsbDOupb1BldE3Ugiufdo6Vz/H8Lmd6EOKYTY0TNeUMgIlnaJ/yIJ8WpIMeemxFeoE/CxK
tVEVwkp0VWcXHYiBgqiUtL3RV0YAXnBwIJjhYLoky3pbihR9J9Qc2WoWjo6qxqXlFVbhIp2YBbop
P2ZDFF6InaYcerlOD5YwrFH9nlY/Pt4KACITVTpejY7i0unia8UiLcsBgpPgeXGFste3rZqkD11R
KHbemXvGBwuBnYR66MCQYehBSp+hx3BlBk8DjF+PgWQS6vNo2QaF2ulj1H3X80ZMqNNVpRXwtAW1
MhLre6lT7xP0VR5CS84O0fS3ASQnQZ2zb1HMcKc3jVtLu46AEN4VpmrtPv7Wa1H4829ENxpXagG8
aoWmOkgVbj6tjvfT1N0YZCiCrw1laUZVdLmgsW5iXFVm52Gd65BoYxJ1GoEBR9/Tds+VmzqNpd3H
F43M8Z3p22NRVBt0Ww6beFojv/8Yx1Dbg/gPbetxbPofLiitgMLoqn2uMqhq1nRle86O8Y83AL8O
dypNBMKQbjp9A2xCyQ2ouzlGq0CLG9prmSZRtwUbgkdaSXRTkrxmUK7aZqGgBrr6Lgp0+/UymNO/
Tz4Ch44MvjDw5KCpdeYjQLze6KlSZk7PQpTESvKimfT/E3YeS3IjSxb9IpgBAb2FSJ2lBYsbWBWL
hAyogP76Odmzed1vbHpDa6OxyaxEwMP9+hX4INQgHONg6Rc/FV2gcsFY1uUPbtZN//L4/gFu3b4H
jNhhRdzCBYl6+a8XYs3lSPNehWVV2efMGMyIVVdzzRmxjEpPzmCeX05hlvvV19JzrrALNudHi6Vv
sOTt81Jny9Wxk1B06XTW56bEuc4fy39r9G5fxd9rDkwhemXcL7lRkTL+/XnVphKeuAUBZ9rICddM
99obYjsJdTsjY3fp3AnT+mG0Lpl87hsj+xcTrL++ib9/As4J/zSkFQBrZI1//wSuZpR1B5IFAelg
WGn+DDAKh0N/K6uy+3AQzoWqmztIDOp1dTIRO3T4R9tG8uhJ4+Kqst6VHshxUvv6ZfAU77wpslhP
lib2qbKoE2wFbOY86Qp/IQvY7yhsNexse+e0fvPDnZwxSNZ2iQ04HK9yWt1IK5t3UVrQB53NuhO9
qwX5osr4rzKMGZL6l5yef5AZbwfmphjEpoxEDXgtf2nw/qP4Azyz3E1WTJ2KE3a1m6CLmPW7TLn6
nekOV3/NpqM9VidgQxWvjv5i9LX5ahjreSPM4OROCBuhfkw7LoH0qg/mqcwX9zgMpD/nefZvktvb
VPj3x+bq2Lf4VHwmEuufn3dbdStbuB5D/3ZZDh07W2cW6aU3oQZ7hf9jRjHk8zXeEb3+5/9/wf8+
C/3vd0WFobWgzt8W7n8/Mo5MrAJIoAGAGv29WczIDTZTS0NljhLyls7LpJfzv73T/8ePjLiZZQ6Z
2ixE7H/cLkNiLEikgR2xNTVD9VmPhbdL29yNFh/7uMbp9UtPUnFkrX5cjSZGBZZTnDHSC7w+A9yQ
CkKsnW/RoszDrc19VmesqPp/uY3/j0aC4JCbIJvpF1W//Y+7Y6hVOiwt3w8EA/0Lym+AXy/qptF5
LcxM7ho7eyoXqR4LbRjD2dRV2GvTfpy6gt183wD4S3vYVfn21TpdeV3GXt6PpdIClSTDs74tIBPZ
v42A/8dTdQWUEKwtXDza/1mKOsNLnTpxMDyRerVL86lgYVpd1dDZUS9kdtiq2fu3nuu/OgaoTIwo
9FyUa6bd24f6j9dudIutINjQJgneoFgbHxgeDKdSLI9+xoLUc9keuo1BBJkXelUKqpDLU+IB8ECw
WWEtVg+DXjyvKv3ySwVADPFsk8kPs4SGOHTafkzysEdEGuBrT/T5v8bw/bWG+9uLeEs9R+GPFgWL
QzCcv/8EDU9OM6dlDOsin1782t2vlr99rg28bz1bIVkt1Z1eOP5Zkyaio8353Ox0OqydMz7Ouvs8
tEbzY9AWsS+FN0Y9oWeD3PSzNXj6WfjlcNIGiQ1mq5+Zl57tXtOful5zIuH1zRXAB0Jwl90LCcyv
+fIGnZbWQ51KSJ0NIHJrVm92YWIJsMzepd0y0Mh6udesEbmabnRw0lx137rx/za2mDnAwxC4HNC7
lY9zIrxD56/uNdGXLf7/C8k/5BFUEl4ToguxDgYP+O+hyWxKf1gnjR2chSzRKzQ3TprRPyminKMW
b7Gm1BXFpUcEr8rQhp6yqy3rI3Ga9dSXSRqb2s01FkZMqWVrtFKRuLLzQ9+XXmylc+jpuXUsWukG
xZJ4kanuqARj07ZRN8vh0R47K/CMZY+k2jqbTcUEM7vAsDJFKLcii8Tt+7EbFzYS5pj/LyLxNyeO
/xw5DP+/xmAcJW5mWH+lwzFY/eP0TEu+eYUptzCvNGQcjWM8NEl2LgYNQKSle7fL1HiW0q7Ddtjm
H32V/Z7VIuItLyGMVbj1BaL2VKjRobAlW9c7krzWu9Ly6xjpWRabo9084OV9GqW2PGx9tz6MBnQW
Tx00O1WPmcMvQnlZwEpBcM4a6+J2zafZ11+qn3+oZQSFzRQQaj93e80W7P5F8TrDswgm6ASRHBxy
m9W439bGeBk0w9mNPJI4TSEKWqahjmYL07gq0ucZvn7EtkO7mJnenA2/yoMcQfmpW7cKvSWJChp8
1jtnhljQ27Fx+x/HGWZWW1T6ceT3p7E1TlZbsklx/PogB1SMazLo944ct+MyoY7pmnoOyRLzb3Pl
FM9uh6/KmHrHra3cnfTEV14X/r1dDbGPXdY1ydaT7J3k0BncpbYJdWGw0p+Nlf0R0+TtFq/dQkXa
VpQWRRfWgpn+r26yKuG6btTtaNA0gxHPMO6IzhhA2GE9VeX6Y7EOf12SHZvvYHW39JCMY37HmvBh
SVYn5gpp7jK700OnnL/WoWxwr9DTAGO48dyss3H565eldgyCmvSntXKzDz7cCbNUHybG/Jowjkdz
BX3sL9Cha6bk3AyfTinuRJPYh2lVtAaa7X+2Bikf5Wp6QdubPSm1O8E6wmX5wC01jhK2V+deTXrM
u1wB3WZC3c/4UULWxzGNLu5stITQQw2rSWwS60M1Wl9uM7tQWZ10t85Wf9Hy5ttcF2M/TPoSTZZZ
PW79r9VoL5xPGXlDvV2FSLEw6BKcfDyAgaLpskc56e95kxPvWfikEagKp6G5hBWeqmGft7K7ekS5
dDoDdKDM/qXcOujxFIWokVYVNiXCKp0SUhbLXbf09jPcsxnWBDdAzwpYZLp4ddTi7lbP7qItY1mF
y5E6VgY/jGJhGbcKSnPvFvpOF4g0pyZjFWQhg23SubzkdVfu/v/iBxx+61j+4+6A606wKZ6YSFjY
LPxlLPOft1/BxT74feYFhQXisHrWY7+U7d7Ltd3Iui7GcBEtd5btKzMX10kro5UIkKdpZy1QBNMN
V9XBinVT1rFlb1XkaOq2WvHRR7WZF3Ur1kWZjZbbkNsur6uHdjCRmDm8tLM34bvH7njbwNVsmDo8
eP8KInOcSP7cKUv7bZN3Whsoahx04VtTnqnWTzU2rE/KIneNNBH0w/YU1cem0E6lkdtHlWTYea5i
iEWVDOE2vfUacsZ6G86jLarA0VW2Z+QITI2VZ5Ir1so/cD/mEzeWiPPJ57i1mxneEpRna9iIHm4D
5c+vNYzfwGyz36o1d0gdjKAGrYn01O3iQRv/kKRh7QkYuyfh3FL+GhNjeJ5b7VJ3r16i1PNjKwwi
KOe2jukXhxB/YSfyUiPiXpNHU9Rr4AEVRpX/meoLi1TmpWhCc3TSk/KQWTNmyTWrKzXf9kMVLN2B
vqVwIRgV9bHin+3LdMFtxHhYiLh5rsPqOptm8egmhRumpqkiTah3U5/ScFzhV5a9tssWuRub/KEp
XIGComkCI+kQL1gaskSjPU2NJIhxfFQwJcLWYItY9cm4T2pDEHWkj3Fd0C+kbTsyPMnD6A5YdfnL
eyHXL8RoUzDLMYm0uph5tPTn7me/mjEtiYiXkiSZddpOXoaEvFpsDPZOm192ZyG0u6UqRciWkt00
Fr9rzSptrbVf7PcuydAs96lRrVevwfqjW78UetxIM+Ywqyre2bEIRicLJbggrUyZRxAv23CoP4eE
kX/VtiRq5RgvIiEmfMnvR093Aq8E0wFNAP1lIA5Ur7xTOx63XsfrpKs511l2zvOSSLz+R5mZyw76
wvfodPJ+aWmQTNmWe87/GBUekdijOPWpcRqT0gsy3/ztV96TXH2ahbI+j2ePShvM5frY9JNxTX3+
gqFeHsVgNwHMxC/IQYG9JPNp03879oquTJRVWJVZuUOQf+P4Wu8dRmFBPyYZGdx+KDh7x9mGOymj
ZYFNqte22tkb/H9p2jeYUx3sPKfTmaihZm1Hsm5/pUR0BT5vciCqagpraFFBoePaYPBtn9gBhUT0
9bE18tfk1eiH68ISM13qX3LtDn5aIEk0SHWwxxERIm85CgR9p23lFmjVtO2TYbPCrqacd31pxcMg
50NO39nnZ6WoJ/5qyHiMbZWJQ0ep7TYoBpjnPo+0oHGWSTOqjlKAm2tl6+zHRR77chkwUfCmQ744
UITauYmqzOS+x8ic65kNprJQAhjzt3QLA+ZQWmRNbHBPBfj0xVPJSVtE9laNZMm5TsNVZKODYExY
o0qHDyKL1gqKGc4vzXDcOyjoV19/NmvdvvWIRriR2BFJHFP20GZfMutXMvgdm/dvlhc4GHn6S0dF
CiubrqbEOfxAdhaaeCMJp+oW/9f0zyUFZl+Urn70tg/dWByEV/WXw48mWpRSZHsvNDYC/seNlWWp
JAameCHNJjuXxRA5uYE3cw/jKFmPJgHml0LrduRG1zgcm1AndYjVwiqQF1tdF0g9wa7OGL4x49i1
N+6nqr06cOoHFm+nMa9eRHPMs/RDmpgT1JPbcMyIvKh1kgM0rQn8Fha1hRYQsDQu/LmL8h56z2BV
bwn5DUXWmj96k//QOLjSny74IOSHphl+DbdK0fB6bulwLBcYItrCCpjGnOTOtf1c2WsGeYtwxhqc
n7Ya5S6bt59Z9icjMygsS5SNnYIBVsopf1iV9iD7GbWKjpVF58Oodhftw/O7g9e01oPTjggmKi4Q
zCfXS5+JYyu24gQsvATolEbuhfxJGfolqT0/dnr7x1Cs7j3Plzq4LdGSsSdx7fKHPtfGrpg/qkE5
j23VVCSA5/6O9hSNWs4S3/PyaKZt2MTqBsJAQWNNW5jY0Lyq6klzsmRfZCD1m1Y+6wPUETIvfsq8
Xnce+xUmpuwFHOO3pBN+XJR9GZL+oOzc2LkTFtgCl/qgubEm/GogCkA2Mmzqvg+wKbbBomi+qsYV
kQO5AI2BJUNvEFukrOp9sh9Nf9lLwiYiq7KOc+aqY9+Mt9ZVwUpDI5yXtOy9XT4vTeWEbgfJpUhK
Ecsx/ZWZuH1okxz3jfvT1urQy9QU2c6F/pYoJSH6k2rsBMbUvW7X9zhSisgaq2/Lb+GM4AI1LwyH
65p/4ksyBB3KZW70JrBH3f7IUlxETJEfYchdxqLod6ad3nFVHvvEClo6y9CeiXU1etwVGnOOayu7
t636Kp3ZvrCF/wToshEslKiLlplIBuVclK3fkkTlk0Lg0Qk+F6a+oSH6Syu198xLXoBpjy1LOv6Y
uyMpJBpK3zqUC0Y9eY82zprDoZyJUDcXJ2hz0JJmsg4Q6fIju6YrHGa5c9waUbvmXMoxafZG74zR
hmuymeq/6p75zmfSX27UZJm7Jh4oxfuwdhp6T36fWvFpNPq9MPwlziZkeSgYtr7+rK0VVXwDr67q
tjowgrlvh6ioYbIoNccJpLedlAaz5JbjrqG7O8Nd1H2a3bjz1Sr2VqdNseWIX+QlbQGsZxHK1XUP
wqHc1ZN4JTJ6Oli8SpccpXjg3s6ovopDMzafQvtT4ScUSqW4mNbJjGet8hi0KrbwwnsC2rhuRsK9
OgyhtWxZ4N8+ZTXa8lEbme3MS5sL84MbD2HnVNBGdFM0uwXvggP8RSsYDY3UgrHm/2VHFLfmfEqx
r9yBW7nnl7mQ9Vc/Nc81OFige6PHxtW1I2pWSnxx01Y/atN4Lkt4iwQ2pFDlljDdzEM/OUfEb78R
tpJTo32m6nXR7XSXmYe1XSlvq2dE0od2VqVeiEhcC4T9kOdJNGTMdVMp7QhalY+DAWVeL88OHmCQ
rBrKHQbNqZs8waZfsRqHZeQMh27hBK+1nz2IrnypC85/Z9RTXNvzflCkCuIDeO9nZQPFT6wH0Vs4
AxjprwEPosgs5CFNu/ua4AU4iMmFPu1nMUszdlR7NdP5Y+pHg60EmaN9N0YTedSyt9NwmXimaph3
eu7Qdw6R7Lb30VoPc+voEDeHP6O1fflFhskt3aYNoyqYPxNZlvulnEsQlSHmGnPi0Zwfak2zLlqb
xUvr3vudLnnTsud+1A9eS2BroZPLjhswyb+++Q5w8iJITivHxTy3pgP5UHf28xYXbvUh/YzuqjYZ
+ebiaoIcSd0dr65KPuzbK1EJ445iWu/LXNuC1k4FiNrwMMG5iBX8tNpPvafSa14tVG7Hmr5DCP1h
LjYvGm0v6nuvPuugLxid4TzEO9HmB4qsBhpjrk+GAORec32O1uZBeooID2GCulk2xFWL7rPJ9oVh
RnI1h2cNObHKNXVIK1uw6y/8mOn/oywX/b4xDs5I0lcKRfHiMH8HJcUEQ70yLHT550YwXSqkOUCP
TXdXqGqC0TlB68Iu/Jm5bd/ApO3JSPKRLuNzGa/GgGZh2C16LxFybC+zZX0thnZvEmEIWf/cDeMx
MaGEqlnS31HmDTX8STsEl8VvxMFwbu/q0masoR8Uo7Wvehk0Qr+UxnxgKnmwPGh83YtdpFngoBUj
sGxfY8TkoOmcpfGTbcqtQ/uEeTgG5Zs5uY9rSe8z1Tdfbj0ch5YO3tSe1jy7mnjMejo23RDnoEgZ
212LFe4eodYEMbU8JrXzSKeTP3b0VaNeGyeVDO8MJeXUlDuNUYoY4JGGY05Ok+lv50kap9ovmNf8
8tbQY/WZqZ990cGyHFd3V5pNyBL1ZbZPlV2ZsVk5EkSs0F5UPUMAtjlVCTrwNdnM4PZJm2ZLjz7v
9CSyCKq2Hnp2wudNmve8T3bOKp4yYVzqAmVA/lDhkBq0KzbWg/6dNeZjo4w0gsRKKIEB8lETUz6y
6+GO/oD9geJ/BO+Z7Ox1niLhgONYaZtEY+c22Gn91kv7S4c/HWR6YgZGYS5hoy1B4tdXJp868Dq/
i7GNfZR2fin0fEKw5oEO1O9VmbzyZlQBwdofuet9WaMdlUL8sPhmJZ0YFv8qLJPi1UkTsJghj/X8
QdH6sznF2KO25j3yqDR9Z7Zc++7nuK0feds+DoNTBSMqGW+wulPppUPEYJQfSymDLd/eKt96l6W4
dq0LSib6nEJqp7Flnty+M664CKMes4yjoTMAt2MZSp2ZuDaU4ra8z3N4022lZazF8n6/EYKDuxeu
LlKMUM4q/aSJRASaYYBza2+KHT783K1Pj+OkvyQ1GiJjxiMilRkE9+wPWZprpDXb2yr8KcBKEXsF
/6k15X41UpQ/WXuRTHcn7tydJRR4UQ1g52gpGfI0fTfZiT75Phum6rNT2oexJUUsB+t3oZkxmQ8y
os4ljfVe+tkvYvyQfLf53ep2NL5jFbCeYvRIGAW00g+rpYFyr2nszvx8L81nYBF1YAR/Jm30OEp5
4z3egC+TR+Om+RLqFTz6eqPRkUo/Znn+tKrhM5+uXN3ONDehlSTpsW2Wn+Im4ixv0FyGF0vda5ey
r6NNy35qmuwOmXCKeDITjYFvGKEM9MfGcp46if9PRavfHnwshGKmTr68cj646TnJFHSONNs1K6LI
jWQfvBnyJ69kFZEK93mtrPLg5OytVxflZ6ewArcpMnLFGCEpl+zdsvpsL3Fq2N2gmNhJ6j6wq+3q
jaTfEiJMYr0w0U2D2/D3B2DL+C0UEtiwK3nxkol4QjEfRFm64VznkMUFBHrlbSWRwMy0VY31fpvc
tq3a9GBNh8zOsHGS+XZOjrlrqZM5oVVUcAZNrscMA+NQE9NRTdZJYzG5s6v8ZyeG30lPt2Ql+v2I
nNzts/d+uYUIKQdnf49f0BvUkV25v5uyi0kSYh+4b5ElBR2oxoibNaKJHM68hyWP3w6BNyMDX6rx
Ef+hEwHM474bmuO8jlFprw2tklGd9Q5//bLlGGk1DECtMJPDuDU4H/ULyKYTpR7jwqoylhKZ9WEV
wIQbmoGuSt5wjTBCd+SmmUsEoBnx1QYHxUktjAU6jCAguKHtqMadVw/uKVlhc8vZP5rjfC1H9WuZ
zbBoC4cpwpj53rGl6HL1YCVLkGou4lUeTpBr4j0vZ7Ig28KMxlkDW//2eijG+ORnO1WS5GZNxXDs
pbZbNTe7QEb5oS29H+lW3kaenT55neW9dG2NtBo6huy/VpKygjqHCJ0UuYyVqiN/crncloVxphcw
m7Vjd8OQ6mG+ZuR07DUPnrsNyjL3HgPqdKnyYjdZ2pOqdVwBi+5UzcCf1W3s9PtvPwXsG93kJ6K0
/VQJxbzrfNeqIqOGrVAwFuljV6Rv1eKR/GrditnCRSXdUo/B+X9qCYbGAqMMZ91vi0YZSN6ybbiO
TbX3JvcMhvtFT5OGeVu+tXV3HmTF0xl5hGb27hlwWsCyL/NPqEiMv3aN/4bWxG1fZsDGhqLJxp1g
oUi5Pj4QyvWOhdd+gRkc06EGR3HlEkF84xLVsGhky1XGfYdflmnzhSTzSOocu+UKncbYUBRXUaCh
aViwtknFoNeOqIo3+H1V+ao2GZslk7Dd1se1u80OZDZHIkd9IzU3zGf8zhwbicxssB3c8FfpmDlY
9u1rg4IF4VeLoe3T+Cabh6VJJE3Qv4oU64O+mn3Q0pFOic52KuXslzbU/G1c0FZrsVsbz5WPsjgX
Tg3vZsT6Q6fhW6btbXazP4NjvYOP7Adb/PTFjPrKJ+rbnHh9JkMLodWwsMjld5VOe88BuHPnFT/a
LqtBH4FDRfarGa3f1FR2WSsPDfqguNeZWKuVbEzTFow83ds4N491DdOH44EErQjkNkLtre0ngRK2
ypQ61sm07zLrKa+T39o6N0FfYTVti3TXa6MXZmI41atHo5PS5ejgFpV5UyHIxQKIdNM4G0C7bs+j
s7CpUODoyzI+ob/M9r7RvZhaXp8Y9dLztFZx39q3PeyQhCuCgoklTASEXYZGZQJB5Nq9s1xz4QIi
VRIPqSSPZ5xDoI5oW2yvNDDz6vocNQ7mMCu8zIEnZ4VNHX4VxD09LfUWdWvzpOGfc1zyj77Oskta
ox4bur1YZEKBQIm0Gax7Su3dL9+d7oUEU/69zXp0jRmQRQ82ciOOcl7ekw03E6RVzbHBVadfzGNu
VvxO2v9gpixCZ2KVOnT9a9ebQT5ndOvZcN0S7ctUKSqLuYi3QZ9DfS5waVMJiqDUJfltaQ6Ve5O7
ZAcwcQzbzOG1Yxpr7Vmd8I5E5zVNO7fGSqATBIKIToT+9O5bvn4iVdhP0yZqXZC/YtSPklxGBC7J
vtKRhwoLJpyXFFcW+SX6bt6pyhV3A8YeZp99s8CeQsfUUHZ2pnPMKzuylzm/mDd/A9Y+mlTPTeKE
rJGPVbG9mnZz9QW7mCohRmtrFAz7Zsl282zsPGXdKRddnSlxWShmtiy2C9etcdpf9bpmBy8gUDCx
4SQ6FbuvwJi6MrJ1NMNVZ9WXcaHV08F1a2OCcmmzLKinfFfpm0IXjKBEfCwWe7HV2FAb84B2Vb3d
D/UNkfS1X2QgByTq4pQhGy+QYzWH7XRrmLraDyq/4i7uph/6NakSLt70ZomLP1umIwUqW7b19DJn
rS/vh61KEQ9RiBjKoYb5emAWlh4wlj5pJVCP3VUx1YXRW9Ya9ANYNaXiNadTCLKsWhAyT69gWQj7
envd67rh4hshf2kk1wRdPTxqFsSNRiAqbWSlMJa19FC751WkT8JAzOT8evPg7THKkLGlDD/Mv1a5
fTc8gbAz2MZ3HkhtbuUEwNvLUWzzvpm3F7fBoSKbhqOVsFusJk6FSJM02pDy9j1zwTAkxb7RP0VS
b2CCRsLrVJyBMemRai5g9oGRttZsI0zw1qWdntJ23emovg9TiT3S2vgtCKzRs4LCOtVS1b5ElRy4
84bXtzNkoQZXC+qmugJbNHtXn780X6V7AgFPpuBMra6FwW9z02063jeDFdXaMq89Ocz7wl++ITjJ
5zW1o5RdY6jagivAojT1pS3eHFDfSYTzUJGGVSZLDJrrHVklPo3dwJ+pqlPvO8/24P7iEgFJmGBb
uCL99uf+dcIS8pgL7dSzUgFLwwiu/Y32AViyebc8+uIseVN98a007ae5zizQk6TZOeq8Lu64T/kx
+CLhy1qDve0yDyIl91xHaWb0bmuAv8Y2ccYxALrSlRau3RUT9JQxrctdo1ds1Cx5NrYsXMTixFAH
P+uOKUGk18XhxM1YAiV5Y72Ya8L7u8q7EdfH3EO4OFtPDrNI2HJSp+FlKyaCM0v/RFXba3n2J52z
JwSb0KBqxkAvEQYbD/W714yrStJuN2vma94Np27TL23NA6pEBw8CAm2Sbd/Veuf26P4MLOzCTRrI
v3Tcgp32nReJfqD6nd4GtkV09AUpF1+mZ3VkeDc2566ySSZDoZYHvb86kdFbr8My0mXWVCSuanzo
r7Vf/8YAdgiT0fleQSOStriBoeZ1G8uH1uzbnZlhzUJcD0MdoGNvAvcR1nNpiQjV+9S/WBPsD6Pj
o9fL+zR0LBCHLA3FCLNY8qqE5qh2Ogk0UAW+K619k0l7KP0ifXGW9GTe6wIHlG+3a/k5khegnWeo
Yg22v8ZTMlo/xoTKzEoZfelyWjm3Ns+rWE09KGodS7LZvNOXn67bmKFDEFwwo6CbptivbD758llD
MTJ68qh8DSe5kfW0sf6y1oF5GOy+9ay3Qdh3ItmcE4uMY8LbEBYNFPmyOCxukV7yXhJSeWtV+40v
2RkoGPLGsZj/eCZFqtEMFSXz8GSbcaXVpNwU0/vQ8347UCrnLHvJvJGXg19Dsrdve3ADkAbfeN0t
VJhvVEVJ+hlEC+lHrEr7sJF9GvlKR1EM1Oll977T2SFPFedEA2cZq9LQ4Skr6grvucUGhMC9Oc5c
Ai4Ko6rw9YJCMWV4R82p+aSvg7jM3Gdtxn3ZzcgLbanek71Q2U9laPPeygf6v3Kad0WeIalO5HO3
mFtkAXeFM7OesZRJ6Njtm1m6MvQdyRVw863rNHcOyi/R3yTpLcVGW+HrVOOyZ1TE/LqT3bFDqGfB
meV8OuPO9hcjTsCuaGj6h1qoOsbKMAl7R76DuFqID1PAUdvFO48BPEya7wrM+KAAjYP5ZqUnkBdu
A0sWTCxFDiReNBy9QZvuXUdzo9UFvJSoMBgbdI5/LfD2nMiOkz0Xrk+7QnHrAEOmH/ZMzZ9czcZC
o/h2NrYHdjvPgWrlGSzoRmTyuJAZjreUbSlruaMziHMr2VNVQ85HmVHep2N3xvsYp+qyTNlVe1ls
dHjwwZY48dB/rao6Ii1pgrpgFCJ0JUuR9tom4ukqKYJmAyweZkh7Vf3ANroLPWmzfVLWn9kSIq7Q
/YejcxBk7o3L3Md9BmqFFYJinB2ZaQNxkvNch+uEV04y48nN/ID43g3aRrHAUeuuK7VTmvRgF8Qw
rVVxggHC4tcs7ykHUUnqTag32BWtLqdSQQ3Ac8YBCjgUFjhw6u97W3u31PDLBm0GJPAJs8LBKGUs
kZ73NmrJvVcnI+xZfScJMooh0NNR4SQQd0tKgm47si/yYTs07nDJuG5zrb2ZDMlzXlt3gIlr4NPh
h3ynm9PiVbeOvxa2yTUY1rx+GwNVpBcMDstis3BjtO2JmWKXfRVVik2rXskQveSPZhvfkMifUVb/
KXzx7q4rWJxo3hy/m49dU+Lqi9fuvOBY0W3285wgXHMzCEs2bmldkx31SfMDtpH0KO5xSfzrYkHm
Eo5+4qXLw2EqeF2aSu3SQr0DQT+avbhfwMaxe3tLrHSJEopxqPcw0LuFPkEmaByn1d97amZL2Pxy
7AK3RINX3XUvBbxQgKd1P3rD80TjWVfc4ttU+jHAx8en7mGr+D9cnceS40iUbL8IZtBiS5Cg1qk3
sFQFLQIiIL7+HWabvRmbDTtZVd2VzSRD+D3uzq1v7WYFsaW1xFykpk9JFV4nW3wmTcm5MiQPw8ZY
Brfaw3mb+pXRnb3AdcS9qRxHvsrMZRzPb9ZUcFWq3G9ZchmHa4TA8n6E7JaW1r42bait8sR8q1lF
sOKyJoUiPItQX6ZcoyPtmucN8YhcxFOt4nqIm5z5e5K/hm1R79yKeIEU9EQ8qcUMdJ6Wz6oUoOCu
dSAI/UnzlDcA610tdW/RWCzMZYvALkeb42cxXqeqPeqNam+yHqlO5uOx4C0jxZPMOZ0w47UDIPfv
gpfTr5DTM/OKyGXvwoio9Clqo4Urm2WoE9EJoLbI3P4XXzwoQ+rd9BTVzMiLrdbLDMyiW88Rn/BB
Ke6p3vy6EbleTAhWjWOu4xLRoW1VERQZb7cKuRdSeuO15FxEo2UjSKZs0Tq5+/N8dSbJu7bM7JU+
fJLVUKxUBVYOVGnhZZxPqyl9r7LuKkN6nlp+VoESgplVbu6309/VJloaFf7nFo3VMRrzMYoDGpia
uwY6muUfVtlsurZ8fqQSceugkQPv+4TnxvcaXj834exBdjbnfmZSi15zvG1dyBeHmQBSUTGyUQ4s
h1wHRmD3RerKLca85KlSCbEuJgD68hq2jJw0TXzaNUJiVYI2W1bjWwkQbFlppNPj1tbjH8moY5Mx
5ozwc8d9fU9tuaoJRHUKLgIhNwBFuzWhs0nRejlp2Bz7RsaFrnqQXPOsiV2jV5IfevnkAlWBbSFL
EAen/DK313rkBmQ7R6ssLhDUUD06V1XiMrgDrOPeWXuxKlZ9Z29mlVnJxIGrpBGRMltujOhWnpmj
vzkOLbfGthTOR69xP2u0+dOCJAybb8KJx0VN89+yzaYDeMy45NYZEemKnp0r03PUTGqQMTgU0jv0
hH+wUz9ydpTiRA/r3oiqe9oyz/cQHTC/Z0cLuYQmXbqszITrAvhuUDG1TUla4869Tg2+tUrKzm8z
yB7+vrqM9qaM1pmJvma14kUmNplvCtuZ6mczG4TlpAsZSWfX1j+JSdg5JyxmF9YLp8J4VTrqRD+E
tR37HIGhVl1AbL7nTItpoCUjSmOloRVCQnK0DZSyZQZV2Fxtc1QXKNKBgoGLF/ncVg3SbI9q11af
U5dqTH1Yx/I0fu5tqezYgwnmMre2hpAmUb6btjCOk8LnzEIZIQQTR5j7pCffbabdtKEiZKiimN0k
di6uRmPN9Pg3jsPUV+zhrSv5WUv29pb7ZGCX6eetKFyOao5xqyfFt0OjQRlr36TaP9NdCgbxouJj
KTwuEfKUOkqgznmyqtqyXPU11+E+POghmpnB9KhxSfr3Js44huIngoDa2IXXTKAT56L/KAyAy4np
zEJ03Vc0gCOBhfF2/XEkklDTOeYJsneRtOnBjocdB3GV/asj2i5PXrJU/Yy8rFhYivY7ZKRhWYM+
+jRm/uuUesY1CRAHwcsixnaaTlMYOGP1RpXOr9pDxTiE9kaihG7Pm39oPbbMb0JNd9nI+c902cc9
1Q4qF0hh9koEFqafC7Uv30nCu5qaDGyZJqteMD7ICGCm7zBcSeIuXJfIc8BTu87XFi1BZKR5jGt0
ELyem7peDDneO/1XDafuLZt9e1q1odkinJr3ZGL9SapoKa3+pU/zN5FxfGBu8FRnswKDhLdmxJeL
HoNiy/Eith0iA9N3w5kwgNvZhzOClCQoemgML6pbM/Rh8V7qDstm0RDrnZaVX1rkGQJepQzMHOJm
nJxkez3fNEbybZWX3wr6tk8FRK4FCtcb6as0cpDnFTaYcR922rjwYqIvpSdeYVoBlMMyXyp2AU8I
SKAXxgM/MpY116jHR+RfndRvWgYZPac9oXWo9E42rzMh76MYtOVoSLmEIyIOVWn5ObZXdayDiYg3
31GyfOlW/W/oOcwfAXrILiQSKGlZIUHJlvo0vXuQ/mruHFy+meOYFDqMsfPeG3q97utpR13kWht/
3Mq09lBGX2I2+3XpVWKpzsaJsmZ3NUiHPPqWc71sSPGYGk5/07eHURRN/RFzhCg5ugZna9kFDmd4
AugF+ZB12Cwr2+v8sYehR3D/0uLwMfGYPgfVtv0ZvBKC1gvYNyc/1TlfYZQE0G3lZZLXSm26lRE6
4QL/3rfWiRc1/0rssfUNW/aseBMIw9Ch3zCXKioYuxRkoAL/Tvp5kTwmeAhxxAo5Yb7Gy4mBRxjr
yeKHmlpV+Rig2yvPqLeRp38pWpftWtWdL6VdqhdpxNdK015IYY4PUz6U99GanyCYc0ZgZOdKddgV
baNsNQ9XWzykZzoYW5RgCJ0oZcxTFO1ONCi2Y2ic+3i4Z2q6NspZeVdjEnrzeD1bc700ZuJ7Hj7Z
0IrFac6aQ6Kzf0vLe3dDO16qSQ2Wx6UmaDROeo2IUcaNoBBWv8WPwRiX+gdkMTRS1+qZTEmxjtSy
RAIv7PNoGs4i0a5UE+V4FSZ6l2rRvlT8YN1abw9zOp1wumTXtorIz7f2KmPlfey1jZ+oKefX+VUR
SGa4TMhjmUC0QhtdNhznX4dj+Zgqd+K9DrKLOa+7qLpuYuxUKwXqcZxjOQ+KXyUgGJll3fJHOA8U
9WLqUfPlFDXbmTIpoLm58BFubDZvGo9cczyPzvSR99px1KmX60labgdPHFxG+f4QkVWf6F+NMy/r
JtQ3tqvsK4HCaqS54WN+/bRUDNYOYJsvhujWIwo3yrDijQ8OWB7EXCU+Cyilfdm3lCzwwsnPDg5P
1uBUXXAU6wjLYiW9QH6GKwTC7Wxksd+cR47EO81Nup1VS+kzdj5jUntoromxTC00Tov/w5SVdAjP
mpLiIBIuUeV5vKzmvD+WY3fEIwTvYhaL0vHWVTxVQWXRqAHE32aS4KkyO/ez2FiDc+36mlNfZmQ7
tWkCrZvPjdKo+2QqeqLMwYkyEe6KenSWYcJcvRYrA9kLQcFmkbAK756GH+OEuafYFE2zVZPoSXTe
zWBLWlSdh77K2KPp542YI2iBybqQV7WvdeIr4a+mdDq7pnyUp0xr3Nxi6ynoZl1mvRaI/4vMrmDu
lJzmH+8xdmDvK9x+VdSJ8azpAkrFKeN/WR2Ydv+GbFksqIRz9wM1xr4cin8DLWBLNcVyr8OdLMyC
TO2yE5dmFPpGU5KgdKBJk0HApXC0WpK96/gxGm2Np4R5GWCyRzbROM+7firiSxWPGR+L2N7009rh
lf2lq+3mNuSRhXN70xj63nqjS3mD6QaJ2Dw12OP9sQAVt8JK2euRCuxdkTjbZOQK1EWoXkzHbo+1
Gq+HttYu/ePhv183nEvt9MRs090NvCkths51fyAwlorEqkQaHuO7Jbz47nUKaQW2nqyF41gbTlCx
tnD0ojrVFVcfLZ68wHo8dUYSgxSJ+scCpOh81CZWVS87sm4bp7+HzkEscs0I2ZtB0KHun8sh5Ngb
xe15TJIRVtCobzDotUk2kzG60V4J3fkFE/NnpZfh6e9ZDrwnwyK6Dp3qdw9DZRYOZzZw85SglTy5
Q52xbvf2+u83E5PSr9Q66qXpcahtrHtnz3hmTAYWPInIqLkXIjvRVk0Wqq7fDCPUbmqd783Iqk6q
FufbsK1GPy5aOqbhM4BVrfHS3IuGaeiQkLDdOZysp7h8RwZ/koNwln0dekGvMLdk2hr7Osv/ln0f
efsvdgNcLQ1ma0oWpajHffuYaf49ZMPEdFPU1jZtdf/Py68+bCN/3pG/p38PRW8eVWdm5KX2aINp
6duF5e28Lkcw+7MdC6EwhnbC73qYmqv+bttWdu1Dr7lahJus0wHDsP4+6ep57pBS4fnfxtpUWK9E
vyNRLnlLVE6ObifhNNr4MnFyXPH/3Qa2NeR7y2BeaMT111Ca2Umorv7cas1X/3jmTLO3HG1P+uY8
cGt24peCucJeVm4ITu7aV3jtx+/8PYi2NffULb1C5/6oUGxPU49Io2EofBF5Ui47Rn+XvB7atd2q
z2GED0q64Hb4UqvARBR4iBYvlRvBmGG/9sdRknrerIZ59s4lgsIZ9cA8m2dHq7wzNutuxSWoRMtQ
jYcv2NjbcWPsR7v/cWMDCdlCuHB08ZRMcXXSnKY6tX3ql17v7Ytm27URdOYUxwG9hO3t76HNql05
1mjUat7dxjbED+omqyLsLNy/ivmel2s85NMH9nIlKElB+O+XM853DsSYpajXRsv1SzIhRnnjXPoS
Ino5e3ym4LM63xAmbxiMGHQkOc2zW5HYrGRW91JnMfAC8XdsxQRVO9FBkO775oU7Fw/yVq1E/pLW
ZbOVGGduypzssZcPCNsKAxVnrLe5PQTCs9Kb4tDhHffGyIiQEp6KISl7AigNTChOobh91azS+4dO
2wxYXwe1YAvQHLl/HAsW2E5nZCJ7OGfC/kWsIKDfbNvFoJEJ9vdJ47xl3RFPclPr705a1OeqHgPO
z9peAQcSi78v/x6MzCTGZMoxPaSZtx7DVyV29Tu3/PhZH10CQtTwXFVaGRTdIFc59dJETzbG1izP
cTz8mEKP9i6e05XTdsWurrpvVWXWk7WcDnG/Gfph6p8Kz+4fHhWO8k4nAr3BMmkOVnrQx25dOOaF
WD/1ko22sea/127MfujvkIELJdaD3PSi499DNpXxf1+V1fBTqdgObKxSCycTyReuXrhS1tZbYaTa
TnYjQeelEV1yFESm458D/MyP6pUspcg6dxsscW1rqlyTpZBu/tZh6rOLXYTfeNGouRmUxIaslCQ6
RY20blbbRRcI/t8ReOU0xJ23irw4UAD49k7LCq160uY+4aw5qRZrZeL+lowS4rUiwvNvcRgeq8I8
8ENk9B5oEDmWisCOO6O5OhatK3IkKJSgGfjStHnRSwuIyeNAX1VJ8haqcRKIWAxrxZbJm5O471Ze
FYHV6lzf6qndR0Xdko7HV7GgzgxPwCXius+sun53nLhbg9ubgefAHrYTsUaZyxyx7wYVXtEoiF3k
wXDMVwU6dv/3DB8RH+coXqYsff/9AVwM89pVvtvQYJLKrn1S6vXwMO6aYU6odKK4mzAzf2tR7pSi
+i7quGdsnSTPXTw+0nPkrVGicaHzr+wVwluWbpOOnA4QhoZaNb5Uk4mCk2s/1iMntUwyIHZhjhcz
q+eTfHRkql71YcVTs/TykfLI1PyX615OQSkDRd8aoTvCLuek6zTY8DT4xqYOUdgZ2gUtGzparnGq
Vakey8eDnqFVLf6em+QcB5i7jf+eekVfBsw1baCMqD3LuSaBk0vaTloP05VT3zClpTA4IlwrBrfb
snEhdkw1vo84Me46IPSCnnLGb484Cznpyf7vj8jeyQ+JDaXC26GyX9FOXytXb78qt3qqtH3KEOBo
G318N0yhbQxHyX3PCelcAjRazRaqzt8qBzMBT9EEXg3HXMc3vSvzDT5se5M03iPox8gWTnsZ4nza
I5QPRKq2Q3v478thlEGmjQZu+hj+rM+0l8KZtM0ct+NSqziTa6GmrMoCplhNCu9WxKI/6BX3KnKa
uaSO7iuYxaULC+/Seg4jopxzLTsQ0lrM6DXE5dUO90FadgB8wxDRiwGrGEVEfYWbZvZm0KUtktXI
yTHd2apdQqXjf3LIjy2iT5aTVRq/62rPuzHc0V122+KBbr5Ixs/3heFDsWsAm9/ZxVzWm/G1tWh0
WTZoQT/FMdvMe9xj0aJ57epl6676k4fi3C7i7xCHOzhcstS6RyuIX2u+uLa/inwTg8qUchfpvML8
Oi0nRPAmZ2sk32pJggs65LcZDp8teTx5f/OGpRoM4afLaN8r38TbvC6bQAHSol92Fc/LdJzWYkqr
1aVzO2sJkL6qOPB79UuNztpy0/JYJ1Tvuf3iB7AwjOqIZoIuTjurXxyT+lqrKYRp3Xyl3aNHoqq/
TeCfSL9IQGv3ZLwzP3CJOc1YUoqZeW7GeZmRWkd6gabXe+umKoI1Bp7jlWiOOaU+JcekoLv/yDgh
yaotX3QmJD5212A61F+eTYnM+GKQuLuprfLT5jgn0hXApv0UrXFA2apFICe71SIpWgJ58XH2ny3V
QpD6ibOtVw5R6uGCf1t9cly5httW2RXPrd4fMg6r0URUleN/HzAwy+Jigzshn+jZwhyO+BrXJWqt
1200Z96J7KJD+ZijuSO6fm3pXLRW3Pf3lIO1yrrIiVNb9Csbtb/Rlwrxtgb/11W1szIZNOMeNGTP
7gTmidKwMkqSXZSK6cy2bhzYkv7Je2yw9Cy8m51c57B90SL/Utppq6K5cLt7zX6jjKVdD8KLe9Hf
9feEwOQumxjf1diUkaHcflrFrkKibedbGp1S6SrDsoIa5D4R7DvF0RvC50R/jvZZuC/xFx8MK33j
jVkxMHuEA/P3QOLx9/DfvmknqW/z/QxjylQknA7qD925z+NV+1ANXJe0M5zKiVIdvlok9kHo+U6k
jMHRANYgbmKSiLtA78pCA7mHnjWctzlPv+wOjlTDoH2br+Y9BglG2lMNG5/nylLX4IOQBi4BwUp6
0ZKx5FY6rqZLdDBTvKAjr/ab9xmP8bp/9z4NXdvTJGZRkvwjhsXjdeOdwaEjtvob7V+8fCRjdNSq
3cZrhs2A5oOj8jKfpou+nYyF/QMWHmer39B4rFFwC8pt3Ce7fi237m6KrrHI85NUxkd2s4Y5NXnr
VSJoa8SaHH5wlFrQ7O3totsojzWicuJ7BsiXDdeMhEqpo2ek9iYcjE+ZHWHlHwgXNKvCcumDjEru
PvieusWiGq6h5du5nexdxWh3clqwAdcDfN5zsm2DMIjWpAtvo3W0DjeRulc+F4/xtEPCLFFyzGOX
/duULrV52bzqP5QMaiqp37ueJdtXXqiz2GJoMYrfxnzU/SqvSnboWNcCd5us1W2Dp21pfAyX6WKd
oueJu7PKhM7H80hpEXMt79Q5+aVqCV8edqH0f7u+WGtttNXVaomI1ZVG4DQ3KzyU+oZsqwxdkFIl
48R7oOQTGeJzDUIlML2jPp3aZapuUywjDl1vzGUK3h5+cSgXSQOqswANYt7r6wwCc9jtEmCXERPD
SS652r6shc+4+IQv3x/kpvG2WtneYfp5p7qq8IV3zPIK0cxdoAb4nbdPZlIsyoNBogrvkoTRE6HN
2TPDXMO0MQMuKordZu8SVUGPq2nU5A45Y8kAD/WEmF8uaLTWrUHLF1qxbkZrhWsq7eJTpL1ICL7L
3AWVODpUFM3k5TsPWeOxMIXEE5Kz4QpSK36iZue35Gz4TGiRUHL55ThLXePF4CIakVRIANiCPAec
mjfqExxghIWulMH3CFbMwkH0XngcesB1KzomyJBKC3qUfHLA4hVz9T3gHuTJgA4sfRqAt2bDrjyL
V9usOacE+LmXY/bG7G7DZySlxSdj6VA0UEVlCwU87z679tTmn4Nypb7uB+Zo36QKik/7GttkUhrY
KoZeS5+brNsM+Jne88gafEV12Jvgc5wRiHxIOoqvIlkfMXep22qsrY071+1JyKFmHj9lT/HwmIHk
mnUiN4OMD2V8LdG0v0pT/++Lx68oFdOrJMJjhyNbC2bg7Q1YrveUx+OtxzeMywjIvZuHnDxELNWO
JAa9LXT92bPV4Siy8I67KZhQc+r6rU5Kbd8ig/p2XT9SKNgK8PnHvF4zbnx3ODap89pHaLrIN+MR
YWJcz0nT06WcedtCe5y+uty6j9po3U0CN6xWuWUtidv4fZH+nLthJ7QCpAyRC03UF/zV723K0CqR
0VNn69257jAws3ve/x6wGV6HTDH3JH+6gOERq8P/ufX/Xf3/fg3W3YEU+xVSq6/Y8LGRJ1nxnUl3
Y2dJFnTN0AXGiOBoW8lL/LCEeBqvMqf/8JB0mmMEsU7OnP1QbiTnvFOmdl+6VnHveKSU/T2EE4DU
9MjzlsZwHqfGDlLqjrBEC+uiuEOx8ip9r2lOvG8mR24iO238koEMYEDRbabHWVNTyv7IwdXCebaL
1e7AGxYBCQDiFEexdvSAK0OiIj/Sud3EDT8Wqo1IXslb3p0JzqEPoWlbO8+856JN523ZJ1+lVR31
lOuTKqV21l0F6ihGeU676UR4gbeeRrKbR4LMV7ndT35IOD9HdxFt/ySBWonHc0rOGUv4wF/cM7yx
MTZdyHXrTu7Q0mWhcYUv4EW3ncqMTO9JXGlm3JlTQynknKjxV8b779GavikUDp1tpVbHrhHV0RIi
UE0x7f6eaVm/89Q8O07ijrbuXNJeD6+Ko9xHXDd64rHdP1LTWyvVLk0RE8+c9fZSPJ7+/ZonOesP
8pEmMT2SW/NaaPs+7fgSnemz1qdyTTcqSNjjobLtajfwHcSxKw5td1Ziwa0cjG4/9Z0Grkr+eue5
496rIWcEgShLN+yNLbAn7/06HFsKfKfylZcHkKmaPpI0tviU5uU2lAMUiw0FNJCKu+RvsnAvdM5T
ag8Hspx4JVvqgTRXIornMJ5EyLIuqVk6LFxyy48OWbZFOyTvZYMtTtVKKHuVYiVtcDeNbrf3WqUk
mHwCfWnVkJ1K5Rb0Xpm7EbM0MIl76GabxBPmOnGQtCMuyHIozjMlFVjeXwxBJkcup4/WwJUb1fa0
ja3RvNq195yQN0DY2OyRQtHbp1e6EKHdNAtiZLbs4ciw7zR1CTkjBOjkmyx0fkHJy6A3In2PE/kN
ghTWLpdpAH2MzigTphbtTPuHGYpt25Px0bg5EQSaodtBYZ28Ppp/zdwCWxqj5MSr0sE1CXVDdsGl
dMzoqImwDOZQI8IJoC6I7dzZC6yBaOxcQIBVpw+jY9f3aIk/Z6AEZ0emN3Po+8+qDk/alLGKa5Lt
3HXN20j9Z5Dl03Sg0o1qX9fS19EEeRh3tbomZwjocvD6899XBHLKc+zNT/iHh10lmFM5dkoM2GPd
a2d9OBTNW5hk5kkwu9lYtvxH+4T5n4j79+tyUC2aO2028ankoFDBoaoVQBHvIcL9wDNLWmn+/28p
g6Q1jZREIkkcfWdCUP+FISqPFebvKyMx5JrwtZe2jqb9/zzMsv7fT9vMQv3rCez8748kYK01Na6L
P33571v7+07JeVL8OIaS/PuNPuEWr2lTuh9EuBfVLD80g3UqwxnLlD5L1pE9x/uw6aZDb3MGV7Fh
gq5O15lGrit1istK9PE57CS7//xZiU5cI53fHw2Ll1LhYPT4gxbVjryDdaIbHT3bucQZkxJ0ERBW
h+rxkJQONPP/PC9Atz07PyukmHxqroPpTDTttfMYS42ypTrPAJ2dY8pXsvJH1cynOCE3QbKNBok+
bEnMeQdwJGXFBCokR4s7jkmmiZEGvJ1ZpT2a5oSeJAGq71axjXvKdxlF116P5VOrjB8Js+WuCcG7
RRCxoR2JPn+Dk1LW8bjqasc8enYarckxdX1TX/ZwRn5tZgpdC6P2NOkSwzLkjyhMkOYxt4Ohrg4I
UymtGSl6WlbOW23glXfN6mMoR6JiEYw2UddxM7AbbTFG3VcV5sOtTHvLx5S4VfXcXfmFghMG5DLB
gKn0e7VSqI9wcbGoyRweDKKEDzR4opMWGRnSPIOA3ZCU8BI6MIJEBlrLIUFxGIZ6lzXRpW7J+Ki1
WFnqDGzQDOZ9jSO6UJOgF9Dw6kh8TuPE7Yrk2bOwZwIuH+dyZ351LTgOywDsSJsd85F/hgqJZOYd
lTtd9FLTgMiaPy6nrgd+dzpqEqKR+j3MWmhBNllZI7lShmMsSU31OwYpPokFus+prntcy0c8RDGh
IAokUprvcuoAmV3gwo1Lksm0Yh+3jJcKvWhXtS42ZZR9OX17KYi3IA3qHBniNSHa4aq2xbHz5NG1
hONLm2EDWxhGNqXaClRjTvtApn24aCaiVvATSXBbdXjuH7Nvs4Xf1DlHLYmWqg/pbO3AXmiHhOx+
qKy+KqbhCcXvEk3J/Bh7MApVh7tZcfJstAQXpuKp3Wbk9BGNBysFPyU7wOWszY5lKcxAGuLE5kcd
ztDnxjFLXpuqeBGzi6CsghULag3bRD2UdhTdhIDIKRm7MwfYM0A89yFGr0pzh51bsJ1jbyQnfDJX
LN2Pdyf1FnEnl6HdFRvkJ3UlKu1XWGvbggEe2844VEW5nUUJi0TE7cpR60tL0dqsRN0xbJvvqk0+
FXzpPi2A5caKLZPrdeTiNBkTv23srzFNcJnJplnJaWjWQ5zqyywJsG4IFKniO5q9fV8nWLEA2sHY
Q/xoMTxXkfFunMkIdN1/tpx+2eDRenXrt/4Uhfs2Mt7AxMrQtKHFK6eeb5mF8K+kFrAbmTMuW5Gi
Zdp8l+p7FBF7hMXr0jPpxvRUfOi2O4HmD6tRm2c4loYKFsjQLaThShH9j+jV+gr1wn9wmvYgez7H
JBcXl2DAL+Z293gHlUq6U0TjbB+xdKgfHPT5+GOTiCyEjGEq5KJyY26JPXNuTZDJntEkk9DyMzwi
Jp7dQb+OmVqup0S8y3JKfUMjLcrswn6JuaJahn1Q0j1+Ii4dAaO3MePqHulq6rfXoUXD9OCUGnLy
2TO5ITOloB8lW/WNRhhhpa2UIk59lzQobHIE4fRW+5kJEsjxHwErzq+NXq25M6J5v8jSyjcA4o8y
4NpceX15twarpVIwOmVSEIUl63HZ0uWoOhkMB4MwyoVN1kV51/TQ8JXBXlbh+GZ2/d6TxXpoqq1s
C7b/rtCA97jfjSmJAiHwV+qB7aruMBEkoyjXaGt2cbFOFKqahBxn8pFjmgubeAfrWiINkfTgDpT7
xKqxzVS4PC6ytHO2RhANHUFAHXkMOcUm46wAttiBXjWgj7GOlDSiA+kq6izd1TWXZimVtT1yy1e7
IUHRDy+i1sKHXdOCV+a6rgzKaXKflJBT8Z2IJKJGvBbLtvcyDX1BIzAmXcpnfdvrPzyV61nr7U3b
7DYR9V9aBbzEJ5tNnFpYAH/br/No3pGXuM0HmDB6tGj5cDh+jE2JNlnFoKUT1hyKM/YuSiS0Y4bt
wrzWRu1HQ+QBCaB34peLA+yAIS1f7jlvlGSVFy23efxcPdzsNOrwrYZIN7lu5AhSLIjguZDbBE6k
8F4sY6wYnC7thPIDKn4WDneSR1sjxq8p6vZdZx0n6gCOei+DdNJWkd6/SI9aK1JffO6+5PuI6hRm
g7nUHGvkHqyXRLomWNUfs1hZMdSnvoiIjgFVx847sbIgLnyWC672nCeA4jE596CldpTtYlmLA9TF
Gzmd+6lE0lC6+tNliC5K1rrHnrjMmE0qxAQAIDURbPaw9oz3IkuvWYyBuJ+R6cT81ZkIzUXtVkun
7r/CActMMZV7cKf1NLR3w012phJR/GeZIpi6HREBSD0TI0PCnby91/RPWeG8PXoyXV0+1a2IYRQt
ENDcYb7f1Vd3ngnGVMAIZFH/y8N8laZKuMooVmWhWwplwibe4JBDy98UJQoglA9nuukx1eaaUyXO
uRscykKlUAM3ewBwqU0aj65pFwtfAxW/83JOBmiXdAwcS8d+ZqZrDwmChQDCT8HgvuAfAHdcBkqx
0gUNc1ryM6HJLxWseHQIuTfN0UGn8OtVs8oz+1Kw8i6TQTP2Hn0YsH2IVxjqg8maIJg5MJced5wG
N0LRwcKYWKHwVTXGqraj1zzG/BC5z4nCqXRk6MHHJBy3ZcQPheNYO4K5VLHy0eQcJ1OPSAczM34T
i8nBqY7H8JjuOeravhrHuHbIjGT7u7Wi4UZLbzlJLSvygqF3qWdQJ7x6dFCygLs0Yw9F3K8STWyz
aoj4LCLquDnZa8rwWlmieW318omQyHvcI7/xkQY1VAzM/tE5LrSZnWza9yXWEytFknen7liaRX3k
PGphQPfaLamV2D2tNSaLB+XyZQwpRw6i0Uhc6kOO/NVXrc71VWguESCpJKwpSpCWSyZQeVms5ON+
bIQdwTi2u+o0jE2WPn55iXbLuu4krVbbRsb40dCa0WeesXFi7cO+/z/Gzmu3diTN0q8yyHvWRNAT
6KyL7Z205Y+ObghZeh8Mmqfvj1k1g65qoGeArEyckjnS3mTwN2t9y/Qj984bA+RqLhA6elKePPJ+
xie08Rrn3sjM1VjMDnoa2ELJxawZgzUR11TXJtu/YMB56CwoFHzxcS/uOsTe9btyW+PKw5j5lgPE
JZ5XSDFoC+rW3WMXQrJ8R4oDEbQpmIspfKnVcJ4azz6RONKsC9l9cit96ew181W7zQ0Tfe0A+Yb0
lNuc4R0e53Ua6p6boQPdYLKlK6oWuVG2nQMv30hMKRvb78nGrkcHuzGZeKQAmqXxq+iAtrQ248PR
ZorXp+zxtcNuDZN6sOnNHh9k112SnjD61mUoJyz9ozkNzjki1NrSkF8EsqkhwohkdEhje+tUKXM/
l+JxcDim3DD0F4qbt02gmQBioV6z/BbTpFxbGXpgLDXW3gjbz8AdsZKAhkRKXO6qrLTPtZ2+S4PH
J7y1eaJFscWrIqaxSu1rmMYvoCzSnbNQ1YTdQQ/NDhz9KIBdtvk2LmPDwaE77ewigCBf+SejY1Ag
aZrsPGp3yeQmSFjj0xTwXFU42piwk2o9+2jmWqRBiW+Sx8zyRZf9VUyxh3M2Y7RGlkw+bP0UEYkh
MHWM+mHIuTPdYmKpFDOQdWUSPAfOmidVTXGMmjt+17mDByXVL0OYH8qiGo95pd/8Tq1bAjwidvFr
2quGHwSzUFjYRzSbxYqJaASGIfxd9799wSy9xleH0ChkIqLNc9kBlsPQgqIYVT68y5lzuLL2hZ7D
o07mR4SLqKWT4DX1jR8orNUuTXy4YbWzD1OUenXq/57cjJareHDDeLE/JLh2s/zYWvlVB91PNZjP
MacnLvIw3DXntq6MS+PCDMrr31nFvMiZD4Fm0s82QrI0oPIQ44OumRZ3RXXKk2LCrZ7siY+RO7xb
Bb5rFH4ZQk4vdt8T5OGbPIwZfOjnfiaRoI7A1PbUTVStsXOZcR9EdYt3sSXvDT3xe27hvB/gtAzA
q+o4X9XPM36qckJRPhknvzwajS/3NkFwGPyqX5Mn7xvMfhpRPDDt7BVoqqTzQIESTEy7zcbhrZQV
5mZMzyGzho35NoNc5VmIm8TPeI9i/6bT5bUxXDyIbv1MDcOgXyGZ8HxuW965bTk+gzwcFtDqOwIv
88FO9EdkgF4QpA3aDORthxPymGu3hXQDCFcsNbHp1Na9V/q//a5AUt5dk0KN66ZQ4b4yPFajuXhz
xy/BXDmV7q9UMggnAOqjreoNSRt/QQmfhqZPMDlET74c1BGb+DoyB7y8s7vcCt2207SokMiPvpge
Id+syLe4C3nWrtNFLj4oa5240aMD+oGVAgRYmeF+oVOpFdryKSzSzWANzq6iaM69GmVMhEGh1e2+
z7kB5wmjGp4BzOApFkCF45SUeDw3yvuRMzumPn/saxMPYufc9sjCJFNF2BWs4dDa8pzT7sU983rt
emQCq5SHHOwiukODpVcSYNEwqx7mSWXvtKSJ6bOK9ESn3gIBeTR8rNH4gpFNsRtpmc1SuQnAMhLt
qWmBm6oStLPMDt1UDxu/wKsFqaEIwEUZIQyCYTzjOdzw7v9OAsBhY5++G32zDyOwsB5O4tTJnlFz
bL2Chk4n7BXq+YMOV63CcObrW9IEGfT2sNbrcO2zSjTAJjjJ+6AwDGbJKe7aN9XQr3hGh5sgzz5B
swFkBhVaN/FtoC7c3Huvr36bPZZb5C93iZ+/B7mkV1TYHPp5N7e4k1LZfRRjc4qy/tLZvVqNnb4B
X0SNbDaPs2FvbaPC9CP1rwgb4WpKw59kHg9ZzNnkm1wsACIIFFp5Xv1rCGwSRynYY2lzUI6XXtvR
zh665Wz+9OJkq+vLbDyKllGRaZYU9biBxuyhHoJLboWnWcPnd/rqqXO8l6JDpTmzwUFOgoA3V88u
JJuCcVLyyXjcRVPKojAgqLEeaWsa+9noFWbxinGJKYa9DHTHpkPvYT6xiIxUhXJxpUb2H75ZPpBt
O2x4PpwIC9o29jGgTop4dzcC9dlhUvOLLNpyJ3hOYrq2ivsJoQV3/rZuUDlMywEC0iulVLBXVitK
oKuIz2qQKCsPvz/hB3iiS+fZiNnLMUJbBcokwocT+9LDI7ZKgLSeoEojW9Z+KBYzb44n/8Y2FHHo
NawPFdUMnr36bgwwETRN/17Hxi+mAs0urEaEGqP15XpPWK0gxfS8Szjm5HY5LUqgkaQFRS0rsC0d
D7wY7BWx3R0Yp14Rgn4taskIFNCutByYpgbadE9HW+oNE9UbDvR2dF/mvn9CmAfp0iufPIJj8zi8
Rg3PI098WPEPVG1W+S3D87iIbzP0O9CjXpEdDesivR1QDAAgerZYic7DSIKnx+2EU3SZzwSfRov7
Pm0xKrdgIYiqMO115IMNZU/pSZfLXib3FuZNZgvD3p/Eh+2qpxGbGtmdRsrM2LCrhzgCepXFMXYL
QmlJvSg+fKMLDkPpQLR35IexRK1mSIU2zsRvGgz2F2MYVsoW9s8wbVd9QePosafhUgp4GaqB5w0V
aGk8xCUPQcSV1daiHVhJOZPek+Ai1+tCGcmmHsJXU2Ati1qcjrXnbEN8MlfqxlNe6hvd2AejID8t
D46+x+y8Hn4Xrbia6Ns36Nxv4RDdWf20YbL0ZAdYmuGl85qA3K8djUcd3DpUaACupk8Kg4b5tO5c
wlfdEo2tsszdlwlEl9BrcF5NjuWkn0g/pMw0Z3SDnmxvExcWpBf1hymneqeGnIBQEEksp7eFDWa5
zKbdEQk6xePTHJVfOAwZjqYa13AuKXAQZinIijaQRoqx/NuZnXeZqyeaOiA6Q0perXkh6hYyhIEF
06X5A7LQgnbiqjcY066KgttMwMmbutC5zWmKKvYXkDFrafHqewYzM2+PrTrAlHeXC+NnLh8y0MP7
wcYV4g8J81RFl1cb6X2K9mvyFUMCV68aZ7I3XWndeXX5ybKg3jg6fozQnUdkEXEIJVs1x4h0/Mg6
dgCy0s771fbZW43wemKhuSk880ZO5rfdI48cbhJYC8MAAQ4wXrBtK5hlPvpSMWLkSOBoIPcB5TvV
BEDY8VMXOPZalNyIlfaoZtwHk8jSbduD14n95CUJy+ysKocM3QSwsxg8ponNNQlCvbKiYtpmMxdk
brvnIcSKN0GOKhvjkw1ozbc/GLFzKAMV3zROwVsS8jxOwmEDBpWNzZSjXgm348w9R8FwnIOIfZKx
7Oez/pcoquiCDBb2INULiFiSdlEZjqa9aly5bz3jzkUydsIfszCFO07xPgnWVvCSMJHawqEqV9UC
WmuC33GbMtV1GkbZo/ON/WpeeTxdN9ztO6ShazGLemfU6DHcmWHnHEAE0WyTIAWhYPHa4N0WyNoS
Is5dFvgcZwSCgPdfIRTutpzxgM5wC+RhkQCw5FmPgfZgSn1osI+uMy+EjiEus28+lNBuSCwO9jFi
OH5sb0C1YuklgWxVgtUB/UPRjEqTo8/17RunG34VFoV8X2BWwsUHTSNjFjAljLYaP/hCrQrPq2nP
dKPlqaimJwZ/NTNR89LJ+nddTqy3WyRuk76rSL4Y5E3DvZN3PgKtWQAlXW7Xrg/Gk+itrSN7njd9
/BKJU2irZzRPLWdbs1y9pIsXL04M31J1hD2njgA6nCX+DeZMvZJYSrcUXy+VQsGmQAs77vwa2SaT
BTfc6d558GSEKJvAO13AcPaFPs0Gaha/vS0N7awCwf44nWi5BFPqZMBLN1FiT54jiHqM7wpXfISa
nprj6sQtgHbC7m9kXz2YwqwuhY4O9ObFihHAVTbpu2M1bMYMtfDM7vGV1ctPS8yqc8qQKmxVEAku
Vm9TsZC7BVwfQ6UwPtqS2ibwt6hIAx64yWpsJURDINTO9Dx4viI5A6wdTUUKxmvTmRR5fR5xULup
vXF658bFFgYVuWKO7D61z0ZaLkZMfyR1oLiIHgmn0WsutWjctoHDdnesnHXkIe0rsvyQ5mq3/K/t
stu08c2bDLrKZs4yTCMI4qCSmPeoen0cSuMbyWgO+8cd7MZtGdsjpST3tumwqBwZWjIy4TzNnHw7
qJaRiwFyseloTsJsR++2xwhx58zGT4k8sDJhMfOwSdEEessSIT4X/m9VGsmx7WA1wmBDkxKBdfaw
RllxcIONKWaxzDvNSHRnuhjc0E/i1S8Er5wvyvvZ1vGa0JeZChYQRx0zjPCihqa7x4iEE87aaZI6
w1ndThhcnRLF1mx3vyripLZhsmhCjZNS3tkcx23U8ksKgXcslQbCvM7CGGDufU9F975Pu9gklFgp
z/p327GuY9TT5Op7tHjtMbb8s7FUvWQhzTsNG2RlqOEuGJN8O3f2ARNpf5twaaUNk3WtiGCIRHyU
tvyZZoAD0tHr0RCKp2p9iYRiSOSCgQ+YNJhqnVXRl9u5IfBSWFc29/umUu0HchCGcykLrPls275z
6hGe+lF5JwPr15IEUBVftuSpY9neuFa3MWGla4d/7WclD7rLXjo/Eq9UgBHmufCudc3+ljZ+uJQB
lXneZi8sdcVN5o/+KVjIb/bwaDn1ezHg2x/bLxBjDtKA7gr8nW2HgFecRDFyuv7VzKVxsePmBtK/
u0+7mK1CXXN4m9lWZBzBwYR9zps7D4UZ0pmUwIzptdIsb2IUQmiIIH/Kmi17iWC0fBBKZceSGB7F
TofOFl4cdod5P05mtRVEvnKurOOIrM1uhKYDfvlc5e23VeoSP+AQLxA8rO6gWLe+CJ4SIFVdQzx7
bBvtQfhY3lCVbIOByk7b9mOd2PvE9gJ0m8k+YOxYT5VzzUEsPXJvQfzuXlsDC0rOwFRuTSTuQfU9
cuybgtGFIyWbQPJ3MMv3KNrLkfM1ZI3cRA6bUBgxsNI/sr55qXVwY6HWqsVtB6Uimpri1YW5STs2
0L/alWbP3czvVsRkwU52sPCmtan0yDhEn0zg7+fMeYmVm56cqHLRp2Vs8jAGj4tEDS53jrUfAtME
3G/C06gYNfm13CZdux0njhExRd5GxvG9k6aP5Ee4S4RLdxpxsuWKgaYXAcVo2vaXO3TxhpeTujOr
zwZ6zOW/XRrbj0ME0GaxRNoCEW0V/5AGdHRp6rbmfOnYDu0r07tWbXA7RAyEpZ6sc6Lt+QiJivkw
TDJwORGMSdU+jcqm/lRZuh+uwWyVR11Vv4ccqaAczFvYE+ZG/MUodqjtNFwtHKYbjisY3phR93WH
JTAqmrss6KsX8MJv0UZaEI9pg3AuMGSO6pknQ/8cewH+cK4o+uwPNwIYqJbmOuaojCUiQ9eMb2SM
ik15w9o8EYFLczHBdnRx3yl2/NhRkmviUDg4rYzWPLy/M9d7C5v0LpNVuZtYRgDAbp4kkzdEDvka
YM0xEuzYqAFoeywTLlewNajYmcuMJxYkbvvkhQsNZsJfBroFLFiHl2raOGqywY1AJDLMbDfa7ZOb
f/vNYF+Zq/Xo45N5kfbmYXUzCP8Ox8PFsZJm15VftQjINO8XKQ1HSUGZhwOb08ypKrYpec0cOLxL
B/U2RvK5dFxGkLS+eeZdDIzEESTqpmNfOkaMqqmHYPuyo+Bs3DjdG5IV0B7YqDbDoL96KGxbxMwv
OCRGeG3cXqbOnmeXW8JnvJZjzx/r/NBUgwZCQMUcTflB9fk1dX2xbetFaoWsBDZ/n3GgWB2vUIJu
heq43okyPQ5wAQunC7E1uk/10G/Y77/RiHxGPSXs3CElFOa0b7sGZtkIKMhib+Ep53bsEjhA4y87
R4fcNcEnoWbf9iK28Gyw4y0zENEKzWgHqBD1z081t4+aTLTWY7xS5wQHADJLQLv+YLDC493780ry
dPQEKkY2jq5t35GSXIkm2Ts2JbpfvxVoq9Yg+Gpumqmo3zE4feI12LUTDGnBLytaFJJmOUw8+Pyn
0Za/C218ycY+JYGjbvS4L+vowfPGA599Neg6NmWYAq80k3GLweIGhf1y1TgGwB8WF5E0nmCFBevZ
GHd+i7tw0MQ312KHt/KCBgVCBQsuzEkFozBQ+holgqXKn2JYxj4KqYBv/YTa+tLiuQUUqll+7NyW
TIa4C+xNOUDpaA35FWROuhU+pqrGmsdNPovhmCIGCL7T4gFD2Vtm5R3jnXM1sKT18yk9NDi8mSLB
cBxpDmxqvFG4NxDLdR7dNe18AkEkWPMQoFRmr2HuMmriyF5BNvsZDbhtVjFka7xIT14iXm1WLwge
7Kubpzy82ZKnMQxq/IQxwT/TuIfltaqiNfqZa2xl66b+qbwDgQbJTrbZJ8nfrJSbHinF7LXbQDkN
C0AabB/5KsPxGBOFRZpFRg/cQ3gyXBt9RTk9i0ycNeaTmcH8Pg7wEpvQtCJ8OYjqki+WXmd8/bBN
DGGsCR77bIikhXyMQThS/D+UmvC6HqVf4h9V2OL7ZaRre7sUqXsg4l+t6z+Q67ObJz8+mqq+lihM
NJ+39kK2pBGkGbdquAPT+I3nPjaDbkYeQo8OxnXgMEghWvrBC/T37hLGnOCyleEuDOw72VBkmK0+
mwHpOX7SXGc8frtkif4KYKK4Rr0ROub4JYTSyr134dyjaj0V3vhrSpDzVYvDJWG1wt68ack2QPux
j71mE0UptFjXwsHMJgbRO4jWZRHWk223HAEX00/PsCJUmf5wnGrWwVtHcQ2k/WDtYxtGQJlARexy
GnsLbEWPr8QZiBwIaYSIUVl0cPqjgzheYm3kMR6+ZSXmOA+NsEn66UlHG9r/YKsUP6Kr8TCG1k8u
IkJcmunF6HkRGzw/kOGeAzkCJqjakh1QxTf0p4Masjsvp2zUKE7GYUKSGLG0NWZyv/ATXqYxP3j9
oZZBxm4AMXidwcXLerGl04uQQ8jfaEjxfidKYaEhJDUmffNchfadi1IoGbBzKsv6CmsmXIAYbiwZ
GodhxjhseYXYeFM53DPGUm119tEQuqn5lbHH7aPowNRmXHlMIPEU4M1hv3MKIumsLS926AsQyOfy
MUzz275GMVvzs5cS94nTW2+W3dxP/WBuS2AAdzNJ38COjnFpzad8dsTWnsCFgs1QUjzVYdRTrsfD
bhqb9ybqikOCvNAlOHNPWf1hYdPAMojJqiuvrGyb05xU7wEEerAi5d6Pg294J68znOo0tT4nYU0H
bwKCJ7kOBp35rADmjXSn+9bUMB8ZEVSNk507pziGt53I/XtzmM9DiwDdwZO7hVCQb9o678917TwA
9u8e7IXONnktj8NZMyYf3KVlRlxA0XmpnABIm7TtnS9LcyukKM9tRbyygeO7LDlJMI0V+8qxnf1I
mVIXBkp/NCwzHM9dHS+QE4qn/diA6gj8Yd4MncbOZBoB/XR3dkzSRjX4ia3B5b6yjKVisk8Li5RA
HvMMgR1KEC71tUrgYypR70lDCVYIj8vbocPA3Z143TBMGCYfZxa2pqjDdmDpA5GTj5z6bODZcTh2
K44l6uWV70qwp3AYs5A9VVUmp8aiBRMIvqAEjJs+Nt9afsitFgxxDZnIszTQWZlz5tzWaJnDpNab
mbqR9+Q2zrrw7CbZS9qNp7TIGDgVi2OgK8lESp5yn8XhmBYfICh3o9Z7IgQfEiTrfmwciI6sVr0z
Vle/AYsXYI5wubWBA4LACIZpBx0TnvvIDLu0AXO540+X2zdpS0CCRjbYhmWyD8P8fqhgjwrug41M
/G8Z1ZfBji3CBPKjY1XvFbkOa59JNbZqlt8e6gdTyU8vNAdYhxnjELVLZO0hDdfmduw9uLt19ONn
5WM+syVrl6W6RanjjMFLECcfoUOGmYX9bhWM3BWlSAlm6xOULpw35O5Amkx5N4nKYCfO0ZgZEuc7
vYqBvgYH+IGkGSiBOnU4KMRNZ3G0UWzD4moFQ2mXND6s85chmh4HO8HeGb8HEZrdOSuAIeOPwxmx
9yjgCUZ2NyGqW4UnEqWr756GDEtaJ8cbUTVnELeoc9Cn9qyM/x/Zh/89+dAkZ1gI30MD5AX+v0Uk
V1WvbA2blXABIjebukEbMNIbcu2k+yRhUAthf91GnXFOmAXtHUzb67/iwfvQa69K5xdrMS6oEXtH
HUy3f/k/o764pM58BZ8iD3/lnaZe0W5cCMThKh5LqMZAnc9OGAbrpmmPvR8ClVj07qxBS8BUZhhd
deEYB/aZzjmYWoQIlfiudSR/q5TEIavW5WEYWcUS9XXbQZHCyUN4zgRFhnDwhIZyayXxsNF9fZOo
lIkp/VA9gPTiIiZYp2dsiGk/IQwgil477YKg69iH/vXHsaTNBDaMeyAp/TOzbTDbM4m2Vm0cM8v9
RbwTJCJThdaRFOdbA63i2lC5sQ4nO7tgv/vnvxLZ/SOq9n//S1Zt9/f/4M+fVT21nE/q3/7496eq
4J//WL7m/37Ov37F32+SzxYe44/6Hz9r/13dvhff3b9/0r98Z/72f/50m3f1/i9/WGI91HTff7fT
w3fX5+qvnyL6rpbP/P/94P/6/uu7PE31959/fFZ9qZbvFiVV+cc/P3T8+vMPR/6XK3v59v/82PLz
//nHusLr/ZG8//tXfL936s8/DNf925I+IzCUewKAis1tMHz/9SFf/s2zTJtbwJSBZ7oOyb9kKqv4
zz+k9TfLd6iIJP/Q0C+R0x03BB8y7L+ZZkDUtOtLaD8WKrk//s/vfvePZNF/vGm8Fv/883/NHzZZ
gf1LBKnjoHe25fK3mZZl8j3/LYDbyzSK6wAxG20JM24y3mLvlMZWkhf3KESB3E5MDDzFaiMbeu+x
q/VgH6KsrpxbmS2bT2CoV1k3P/Cijpanf1I1suseHaQ4azGNxLDHnZv8+GO0JykJx2KbPxKHerUH
36ELdPN85DEqoXpaYSjKYxaVTGSwdZCYs5ulqInD7CLSjUtLKf1UxikDOTMXzfhS+EMODSlM5Wi+
a7+qMLyRUcpEKRXQY+oxR0DUOPRK535me8yTDwnpQxvrqDuOs0lVjFs8tD50xYzyR3dlovc0qTxC
YIR44w4ILKBIL9B1vg15GUrkDCmJimWZqgcK7wZmJeo0ht9xwVIc9j/cgCIHXbiNKpHB+gPfbLLR
hJzBjNZ1PUqMvrKZ9gdSbNK2cUEVElprnMIhigPkBdrNj7GNkH6F9C6st2EeVeGaAGpg8wjt+hab
iS5F661GIyNGYqpnE6M1lOzolOYDT9WUTmJ+AdEJVOhTdEXw5pVtma5S5AYBo5uCOqFxmPKyKkCa
Z2RlR1QcB1ACNYGILQad1Nzsz1lQvEVxOrB9MPUQvrXInVBDjp09Tru+o+97tSeZ5DdENcfRUdl2
xqpWV3O9tjsrKQ65HZMbHQcMtDahD1yIXgJOxHZy+wCacakMppcBekWUHSRIzw8MCySXiakEOK9B
NL+TiCgJDEiWJFbTEMwEdoZd1uZyAcBSoCVFbQ49NfPvgLrokOEL+S8vS4YW7RTa7CA4ZlMifgyW
4Igd/AG5YTC0AbRUR5Fa2+Q6ZyGgpDQOFWp5liaGJDKZXa9gXjmKxCkuXKN4QC1ZMRUP0zTYay+Y
YRkZRd8e8dmMrDXSaTDosRLoTOD4UtUdZBg5MVNlWClLwl1lvVvlUMWbxPQmtTVHtAsPYyJnJGOI
+x1Gk5Afj9ymlr/B/lkzky/1nDGK4fFjgepvozbm48IL1jrTQbx3KqCiO8SCCeOzHn/KB/HO3vxm
iRwCcgLoH50HvxsedR9nwwHpQk4lMsBdiZ8DPy0xXkQeIG3w/vGvANavfG+SlgTcUHWpfppAno0f
oRdH0HZViyqwGxiPTUMQoKOOhPSPQzcvmdlO1UNKZjiMaGiempGoGuEMauta+ZzfZ36cx8dSlSGe
DYJFMMV1CZ/TMCIgO8qF2Y+PnFefSJu+AO/s+6VHn6vwi7ooK9uegeo8YrBM+76oakSNSLW7QxKG
03BRvQ6zhyzqJqIBCBB1T30XNsMOvi7bCbMam/RXhGoABBGGj3Vh6/wloiuhtgwJxl1bpdfjOZae
wn3h++10zqykle/W8pUby1SZPsatHNkAJLr/9lnZ25eY5Lx8Q6A4EFBUM36LeJcoDq4xE8mkt49l
inxf4C10doT4VvVvM8Nety6SfIpOwht9cWygg+S/xzGt5UYXTZGcI0eGOa6SiC6wwr7UYO23RfPB
dmiMngoUYTW4EtvvyBoZCiCs+K+IKHwoZhZ5n0Ar/SeRmsz0Z0bS50iOKF/IJXJ+hTm2ojW6hCI6
sq7tpg0MTsYzQw7tZtu7wlignQzsV6wEyWejAS6ZBSl3PVBtEHdAlOue5NbmAaLdQhfCUsfywo4q
iDdKLLNDFxlaEdMCIRYJ8bnLrMuQd0K/WtW19s8WwhGyg0dgno6wim2+0EZi254+HCpXPA9urckg
jUfWbMxUHls7InNYh+NdF1h+v4qx3rByUkOKYKrGZGWQt5JZ4U1Dkom3MexaTVuZmVm4dbNIde85
vsISwSdYIVRXRLjSFVdoA/F9BGAqtA1HA5KcmIZ9irlz6aB6wqnoDICsbH3Dq/XJHZK8PISh474N
mG2jCyjtICfFHZNE86OaBMJrx0WgmNWiJl236Rxzmqhn3wxRXuGxFvEDJNTzGLjsVMrh5E2hxWrN
fBob/wF157D2GOrhf2ZpmNpDshsdw1tnXeGuXFisB8HS9cAcvUEQrRV7BSSWPHzBnzp3Xe3vy07d
p5XZrJKKi4ZeiwBI2PO8H/TmMHNvDFtesiJp8PtbWKqi8upV8oVInkdHTiicp/x7SMZ7zBI0Zg4e
Re1238Aq3yPXvSIE5e8lfCaeLBgPXce0zDb9ixha+xeZ2STLMSs/tZDmSuBoZ9+aBcU68UgEWRa7
iLqeiBa4iGTnPA51cPZTDFzQHDEjcYFvnVFFrwRHIgjjPamjUu0d/ImnHDn/npTf6J4BzRBtSOTM
nFU/lMV1kASF7WSo7L2I66/IKWCJGsiNQEkvRBaUhEYWXeIRbLjHLcx3Dmhk+oLnmCAibsW2+grg
iuliXt5OSw+G8iV5gPbjgqFB6kBy+TulzasxSXcZHZyGInsieoGVIu/1nhs2XkGEfA+qRqJkBqeE
+ASdEDIELFZVsBPIRr9VOmZXxOI/3kRkCmm4KbMRvONF/IDMI7jB83CvTfhJEBQwX/UjQ2Ksj2tV
1+95ldkPUzzELzxiipOKEeJVBHa/TsrIzqg3nb1RKvtglRV0Wll+TG2LpgzG3Wyw3e1kQf4ZE511
t/DtylZkH7jBb/IccIZk8DNzbJY473c6RLVjVA6ozcl/jzM4sS5tLv16S9Y0xEEvmtMtT/NNw1wD
JX5eHUZ72pl9csdLN1xsrqlqUBSJTf1N4jfEH1kfsFqSbpC/tLP5UcXNIV0mCWaX3yTOjFQ4cDbM
NS5zg+8lM1ugkU7JAri8y2Jx7CPv01bdsRMEX1g0wUEIXJdsiNiM9yYj/PfUyNrDEEdfGUMoiDiF
sx9Qku3TKXjVAbIbOck9KSUuqevVfqSj9JFPxj2LvGzwQRmb1QO1+KOD/TWc60u3jDAhGhOt5nfn
McXDgKYVYEVkbJksksEd6wyRZyYOhkGAqqdrdi2RXbh7WQL1roMoeCIgtnqsYiDuwjb1Y2Qp8R2U
cQgYl/QJkmlb90i+6VIAQ889BTUpU899jaELRjKSjCr1IUNYMj4H1mhfQiQNR2JJ+3fWJOMz3Kns
gU/J73yQNpuyduKbWKFqJoGm3lGC+9+1J5KDRZF1KKEd3hLgHb1qFU63GZjJNU5c98e1/exOlT26
kanBJUItmiEY6iXWmrnFw6vmvnut4sAglSw3fYi0GFQB8uYh43lkZ1WHchml7I4U+qA/ltTRiAe0
hU6QJU6ywUANkBm+tn50Jryc7BmUNx25DSHC6x7cB1xhcp9OltuPzlvFXFJdWEm4iPYJDf+dTIbL
EzYXibdvqpzZ2aaZojKq1wFCDpfRxAIo8xiJ3yd5xztdNQuqnZQ8tLfJNGKaEUMv7nu4gTel14qX
KWkVTwJ81pDLMG1hrMIyN6SYrTc9ialwfWuJlCPJ6Y5wcxRttwcsxgCibXteBjvKcV4rStLgMFLX
mCu/D+VHZSDAZaq3tU3U6hKXEdv1rr8uSXGGy3JitnqyIugqsE0a43MxttkZUG19SFlOcy5mPIGH
2kAHXbgIhXkUE64aHEnVQLWTpvLEgfDEcjd+GMe2uSujZUEZwbOJwfUfWw1rohevpXQJ/cMBCzeZ
COHKtl5U67zZee1eTa96JBtJvsU4DEDwCh7PTHM3aIIGGJ7Gd9CM7nWW+r2avY9Bd+OWdcZ0SpMk
Bs4syqvDtvVc1LjEOm7ZGwpZFovmYgpB9/5cMzFCo1IlOyqM4mcOcvSGAcaqtEjiHdclmUlW3Mt7
dmjOAbFBvE3t1nigoxDbIdCkitA/UToWqLIw7Bc8oCjqaHuEceoiSkpcBsDvgTIaR3e0xA3lWLcv
m9Jb25F9kzcgnTCb6ovphRgRW59pnC2q+CkoRXV2YFRuRrvqN4503olTkbh2SESUavhqFOkmkz8y
aipxygQlKbOVpV44HWJ+OX+XL4+McOxvAZt+eUxIbSs4OBBr9IRgvJHJQ/Sf1J3HktzImqVfaHAN
cHeobWiREZE6ydzAMimglUPj6ftDV5sNyWq7NXc5yxJkBBAQvzjnO1L+sCb1tbD7p84aeGLGBPtR
+pFQ2vtf20BBd6mWDV/Z+dusRqtc5JCMpM27fgm3U/hrHOJgmM8RCV049NlEDxyM2LmOlbxqo0Xp
AOkRpBWazvAFJP0haIgaAFZ/MZz0oxMY9wtKh8S0boESdz7/srX6Y2F60J9KBOzWVB4cMiVOnAL2
TRkvF6EMRlKJjb1puAKgfS767vtkNhZSz+pC9XWBV99e3JhCQAaIPMmr+umXRoygD1qLTkG3CeeY
uj7KzXSW214iqGVHd7ZDyVi+qVdDbJMmbj63YbzvHL6HwzoYB1Pb7jVJBateld8ia65pKWK8k7xK
1q5DnxgCI94lTowgDPkOGjG+tDEKBMnt+E5I6UaDNV6hYyrWZqVf4tB5aZuGwJMpRmleds9Bm+85
UrIrJKPuAv/esY0IktE8Zo/VkD20LAahuWTw6ZgsW0TYVgl7OhyNV58AC94baE51jzu+KQziVfPp
NUm6O7PVYlv7xgbxKJ7aAUklTdKzxiVvAu3clyWqqmlgxG+b9TdmG3AhPfkwh+PaGs1nJrn3dIQn
AQdWASGOClxMZHqGD5WW5EYNRXsQNK+rRBiMLhp0uqaVpfekpKEbbSAUsnzpEP7knXuXJY3D3xTH
69B0pjsAzrB7bQK+zA4EXJDFCM08/lVkzviwzOtsuzc1NUc5FnwbDwu2PaHwZCN/9kt7p8yJlOMp
ztmhcpkL2rQgy6fNbLmvNryGdSGJEfAc/7F0hzto+5cpBZVOX3FIZPhqq2lrGiICfJC+Mzq4NPb0
lvXNy5TW5AfNRgn5CNA/N9iB5151IEfF3LodIcKUR6DYYGuurYFKdeIRg/N0wBukAvyE3KbFBcyB
ZnkVPEMEWJi/xYtlEFrLVAqKfRkcJ5i/hzoTqLHYohO+5Zd3JsbTI7XcoqfFAwn0r3ulYpXExekk
pxj0NOKuHt0j6w0b8bA5yh3Lm5TorTZHj574LJ7W86ChrU8VrV/aWjAjq6lfjBVV8NF2KehND9WG
fTAl6jtEXCmebD+qR5BqsA8Rjgb9o4Gv5qzmBpCWNJhmMrF6jtmlwUma0KPY+InNHo2XVNMtd1TA
PqZvljC/CdFwXKluF2LCP7hl3xxsp82h+Bn2qXW8Gm7LEqPnWCx8BTpuHj4zpjgkILHHH6JZW3U0
qOuq52c25iHa+6bX45bIAjLVZzPI7ZM/++TawJUExy+M7ktuObrcJylA7BWC79w64oay9rEf470E
v+BfUPOHpIUP5BJqH63wsYAAi3pUNjcTSeBtFoF/DzVjih+RwDT4mtpZ3s2xijJOcKFPY67Fvg5H
85pYVDV7Y4jRjslCZQC0mHYxLcCc4NDUnSkjUArG7fgzCgjfoLWyDulMvvGmlTMODbslkdF1yYdC
XGwb83QXW/lzLQXYA2GHr/BH2W2oJL6F2myeLB0+gMU4T7H3IvQSACwoWdG2wBuNg+cowfKvgS9k
jvyYkgE2Hmv5lRrDfjV61kueJw9Eq127VsZL+Ni9ggu1Gm3vOCbiqsZ8l5ZyW7pmvXca+3uWVCeL
/qDXxjvi2xDvgj7NEYqhxCnfdJ7cKgttuueRsmwxNds4eEXXokYn5DQjGG8BJNxkMxAiNszoRslA
QIhAgXohJpg630m+6j6+Sykkl5gUmDVpd3Cm8uIsOXHI2Q2UJujO+2mnM6aKRAaVD8qOWH+Xfbqx
QtPkTemHW6/EWo8YtaH1xAnbalcSFY+IyKc7uNnFkq/KaAH23kToW6wV306xLWJ2V7ab2u+yuyFC
O53npnk1TJUsoV+XHi0GFNkKZEuJfjwl7s3JyrsOcbQ3908EPm/DsGLrir+9w8KAdzo7gFhN2VNC
+g6aF1m1pNYgAN0GgH+2jtHyECQa8FiRaUYBHRwHp2I77xj3frsQ6Jd4MrLeMIyMxIW0Xwyslgke
T8T9o7duVAUZEWNNEhcA0bL22pFy6qRBvjQWN8azn2XP9ewGVzfKH/C/b0EYQJiZHrNB4QkpKoLD
XZ7rHRG9VkcggSHOjIuXdCnjw/K9dysW8zGJk3KjDfrhMr0PJrb0znRpQxj1kffmTPNWqvilycSB
oelGi+aoItCV80Dwl1lsE08f5qZMjkFgibXrDpdJRT8RO5/yebxkSf3Q2PYDj50H1whfQrf+adsE
HjAHCCUFSJpPN9JUi32C1wsFsf7Jihtjm+xf+W03vvZ4tXtbEWDfZIL8NnnJA+ox2BiFcVSkWAfo
jfu2/F6hSgTtze3X7OyhPjQlbm8Eh2tbQtIvcWiPIoLpFFJx6Edh1HSRoC/QQQmG+HAL7wehnrLY
RjBuk3/ACPN+KIwr07qLm7NDtRQsL8P8kjnRLUUy0SHnpsV94ZnfbJolZXQeUbhUg/eGnQY0PYnD
Iu/NQ+i7zs2ixaMjIZolCAyED0Eq9m1gHsPeIFI+4gVbWW712rSM3AmVAhaH41bV1Qtn8OYlPZLU
jvig8ZCUJggEKqo6YPvsEEKiKnBI9VYp5iczWQKbuSZbYJywtnLnv6HxtbEGVeEO7xCCTqaxTBhX
g11+NDFpvv7wEhLwMSflZzbpK2OxuzDrvsVTa3NRZs9pouGvqq0eq1ui5Q3+N3plNCAMCTepgRQt
qN8TJ3nIkmCdzUxg8vbDHZBSmTYyDyVgWOJF2ssBJ01OL5X19Q321Jtbkb2UanTbsAcPUal/lD2A
iWXiTjljbao8PnoFkWbx6H/C7/4kKGCHYflZNv4HB5qcEWZf44YLc6mUzOAuCrq73CIqJDcqyKVK
bkVkRFtbVM+gLfY9IPMPlcNk7/JYr5qlZhED03ErKUBlgBfz44o/bY+kcc3dvRswAhGivI+Xxbxh
4KqIs50IqufUaV5VOdiINGt0Ya7z3a0cY981uVpX2gaBboSPTIC+4ZsnZtRCsJSgzG69+RwH1kV7
S5hBXz3YTIzWU90dAG4tIvDuoYsWWUwJjW7ov3CrRgdwSnuvFs9enB27GWaiHo1hF7lz7+3GohlO
tuknn+hApouYQV2sMHxiYqmFl/KTEFXUBRW0GMsUJzYqjAVYG1EPwWAs2KB9Uz0G9J5W+YsXGvZx
qhaDogxmdecwYn5iZzM/qnKaL5LszWUpxsBBBV73ZMSddWSWNd4h99ff2DgANR3qCu6obwakPHTm
+LXFXnmoaf7P/jxaX7VW+oPRyic0eEYr7jJ4QShFYrXNWzyKTf4xJ/V2iu91RiJE1BjPXi8BtfM2
Ll04U66MtyG8rYsH0f9AM3qzMdMzWZ9wkpl4QPzcrrd1PGwsw2U6nLi4pAV3aWDyGHB8huWwXWYm
HiQGCudBpYrkBv3EHpDL1PUmMplSeR9LicrKhrpR1HW24XShZKudcYVDHxNL7ZIrhJDGKAkPRyK9
8WfvbcodzclP353E/Sypj9ddlKIvQrV4EEHwxh5kk3llgzuQ2Bondr9MsGC/2E25Z5mkt6aaD4AS
HgPL+tS1/B6hNfed2VikTbzW+/RtGrH/AFFD71WD5Kjwv60tezaP9tKIjgY9uo75+cZeHrOOsN3I
QLqYtV/a1LhzQ3Freuva1mLahHnjABUBwlzA1ds4vNTJowafa2AKWzl0WlZRQaWPwbYgBxD1/IX5
xS139Udmmk+xjQsPP8fn7Ezm1dL9Ab3QUzCi4TIapvejzFDyO0fJRTdOtULGQA0DGBRwGcOKLbgI
sYntCq5O36PrUHx95iX3CMlQeI4V4zMbyTH+OsYMhat2tcjtH5DBiztPdkBZxqE+YuUAel0N8RMR
2v3Jxgq6Ft4w3rwWMcKqrZT44XAhY4L1klvIvDBYNRpEHttMv2BAHCVPPcb1q9WRVAe5gX6vMQVO
u1nV2Y9cR6BGBiMwP32Nu9KrfXaAXK1rj0DueyeLUF80HUyMPA9fYQDJu5ac3aM1S655Jx8ra8fL
17naTGaPhlsqCKSQoYdhxlK0GlNUvTG0PW6nhFw6s+DrCYlVtYkdCqjIG7cMs5jQlHHbPbB4GxnU
zzXEkC6SbsUEkZnHKjMni9RwzaizpoPKRz/5qf2Yl7gs5F0tm+IxGwuwqn3pnmQ5iYPvG/lPMUjS
za2pfggsH/8ocBog1JlVqOoy9Z7BzxR5z6kXjsd0LghqkdFwIijM3qatb74YoStbRPWD9WVR7+Ha
hwbhNl1xbUVpgOHph0MgS6LwlNbn0mJfRri4i9DHJwk7qCp0iO6U3BsTvkD8yS2Cas5S95LLUr46
S8/VeBUntJc0C8WMd7MzINz34IOO+Ia77eAB4WWABVLbYiO1qL+qnTdT9qZk9RztwQIGGtXgkvrS
450eu+j5HVQqx8AIjbWByBF8Vjiocz1F8meO6B+XXtbKfK1agAtWG1KLE7Xll49W1hAGFHIDreqZ
UoyJzwtQB+GRejrE71ZvRq/sZVOQqovZRNU8hN10mL+HHrEoWSrtd2kQZVubjDSzeBjfkqwuKUQT
85LkaLQMz/OoUZR9E4k73GtnTmbo5GXibE2mXzuiL8Nt2thkiCE/eJz0zQCbi8LWFY1eNqPeBFso
dYeTIAnjYI0tlJJsRrtZMLNbtb0DPZp9ZPZo1/j7dgG2gAj5XV/8sAJpfQ8afzh1spu/mkGGMRZG
RvMeMIl4ndqceBizl+MEfwAHWYWVyFpl9Zy8WwW+piIySxBhQdraZ2fyjWbhVegxB23NvcwXoGlA
tO80PdMi8n0XK/MQUt9p1Fu+28tgW89VH79PaHuYkzhRrO9DN+KBoFl+1UcxJXVNkFvs0J5EPKyO
EcOWiXgMK3rx6NPLzaQygKABGQz5tisDYN9WOPkO8CJBJiXFM1XUgO1ln3XdBH1GEsmyyYjXqFaN
Xah8S36oNOGfDpSgeskTILPURvQ8+7hZD00DG4ndmQg+QRDG8P8srDFruy8prOysMd4DxrfAZQgh
wBFYZaPewTKQ3ml2G/fB7JYGsKfX8a1iNg8u2gA0A3VDQrisOmui7x6pvgVqZfGQS0lyCiONwvoO
4JxFpWfgW1k5TteNuzDHc7u2Q0U3y39EwiEdvUyigpmiEpQ3Ln9L8Y7GqIpma5uQ/gSpjrcu3DrD
zuuL0xNXeykB0Vgftp3CFhzKbhwvQBwLULjdMHIEImNFYvHVALAvWucAxQapFy2+HoK/fyDFs38G
DmXFamZQ2Jw5gPzBi3pcAA3zonWikUKsDQ9Q0Jb0RIZZsmnhztsmfDvCP0McQoJokOrYgaf7oQzB
psOczcncgAV6CQZUELZXsU31FTDGqU3jb/moOly8rd/5DBEKiSgEYuj0aLXU1GbZ5t05i2Pq1pKp
NyYkt0PXGQTocEzH8Mxd38vmWJtVjmuU7e7ab4zavHBldnoT+jFDgjb0836TIeGhU4S3h+97qsmw
D52gu9hsseu7SaBoOcwoWFIasUSQFVzWjKhN+p5+7SaqGHdBWsaU3rFO4vEC12R2n0phqHBr27G+
gUJwDVTRbUKSdYyw495NUI1t6eJ4fUGBFESymqT1nQvguLS+iTFS47NQv0tciIhQ2XrgjTkTwic2
33F/EV3YU9rMBn7/3Am4MlnDoeoY7MJDnTSaFZJ8ZgUVouwI99KgfJ7JlkPJsLV6UAO73jUIGMSd
i+4b95/xLapMU95VSHWYgVg9g6USN873cSYjGNVmibwf+NFuqEvvoTcI8sGZmS4WaZHC08Lss5jg
CZ0kAtEMfOQt0zA+IRRqMJXZU/LizaPwHqZwyD4RPjbzcXCjqH7OkUFYu9aBRpWYTUica0L5Frxm
jhhzPERNjKiEv2VkfUbEL5O3QDYURH2Rf3WNpRhSBqnS1OMNvjgTvWHz1gPW4uXqDZHLzDoh5cPN
oui1Jx0USlOZNMG9U4j5OwQSuCm5CLByteTHfcFbGSZgkPsBG1qnfYM9A4kPF5no/humy+o1YOYH
KjgvGG6w9q9+mGltgMcM2B6t8cJOAPpETFO9UjKmUy45AHdfCWJo17UiaBJnz9xT4JCNl+1D4Xpv
PpsY/9QOLTG6GXGnBjYjVyCoTlVH1TSHmJQNEj2RNEthk13CcsDl+yri6ZqKAGFm0g4gNLZyKGaE
Q77OFqVLztw19PAExBY0rvuBgXdwF/gtDxpF5U0UQx7F9iaCkfSgTc4nkbTa/wwrk2iR0JifJs2s
hvPHJmRdji4iatnmPsJ6hkWLxoEgAungspET0NK4g6CMposK2wSFQoPjSd5XY1jCryRqzTe3bc/L
7cpazLxP7Kwg0qWES4mMpmDQ08Q1nMpQNTN3Zoaud2sO7AO+kkXF4trIsnjF3cJTYOISezR7C2VR
Njs98BBebMueJxLjTnFfBE9RIdgLWSQMuYdAKHa5vu1QcqVS2oxVQ3+akPmDDjraqTe358HgyQIq
OxhIVPUT/h+W3olaa7/GEhozv8kfBJKGO5d3xsnPJ4TuZo+6urBgGaxaHt8V5AZWGDs7TKz4Jcvj
IMX+3JqESnoBdfGks5HniTf7PXVsG3+VthGrMx168ZB1PpNx4uQ1WykywKZt1xEls7TNrExGgeFp
xWtnNjElmQRHA/Rvsr1hdepFCB7t7FowLeyynntva8RTitOKi2DkCsK8SJvEfbpq0zJFeZI7kQf8
yaNmxzlo6fVQ9eqKWsQN9rj44RJWWGKakxybwd9aUoYT6/SoqY4qpmrH8Tu6aFBmp6Q1GqIGDxnn
nRFQ3sF98DypsCpEcWhBpGY4t1aCID81YsYYpxe0xUlzGPOgG9du2VgTdIBuJCIhG4aUYVilDFQw
SaXzSpIDTijNP2i5EapWf0lNF32sp6SzCFWVMm0hPEs6i9T728djXIQNWtb/Q0WVd5JAiU3Y5uIz
pYDAN5wuxKA6Kx4aSuZ5/YvG9n+RrS7i8N8+0TUdbkp2jlIJF6jm75/I4CyaJzslp6wu5h1RQ/3B
pbjZKjMaf/z7j0Jq+7eP8qRpc44RVJvucvC/HJzFwI7BPx+lMMU8uh4zTVmDBxGYP3YMvYNdERKo
nFq0V4Ot5+4fTu4iv/39UKXNCXY9gUjXcp1FvvvL59OrBTE5f/YmKCF+lEn/Az0IaABCcyJtPvBe
y/7hE/9+cqWNMxvH8XLQlljOyC+fqAGNKcILbJhUiEgoj/BqU08hWevbvzTlv0nKf5UfW2ip/zg6
AsJsR9kmPhnbkX9cOmHcGkPPXJdCZkLRyUdNYb218HoFtWHeJV3DdC3VFFkTWfQVc/4VtinzHy6n
v13AnnL5dMeXjq0kN9PvRyx7lGBDRyZRYCX1l2j0ktPcKfyhIf11mfnG4d9fU797H7hh+DB49YJb
xvOX6+r3z+POrxI7BE8IiUomW6OOkYaNTNy8fziw/+WDXEu6Avi1B4xS/PFB/sgTD40vK3Rt9k+a
IK3rqFB7/vvDsf7+MR5qdBgpSOmU66g/JOQdatlkDFVCaJUtsd0k5DxZuDcGwq/XmoEKmB1vXvEl
XqcCngEah2KVKljRrgftLajGfN8tvJB//72Wn+23W4dW79ev9cfPWqQBBwupe0uAHbIIMrzWM+hJ
riOgSeBwiHvFNXWfBb74h+v6b7eQ5/GwsFn0CiGQ/v/xyWQ/snGOCJG2hM6uwmRwZiBuhZOaeo//
/iD/du59IbiCeEhI3oXyv3+bX+7WimwNLuk0Y8ohC6hNk3+P2tn9hwNafsFfTyXoCSKJPN+2lG05
qDN/v2KRxUcGLmHBsCwgZYWpgkWhKfVOdUDDkqhOD1P9D5/550n84zPFcuS/HJnJkCJjs2axsEcW
ob14vJUJAzQvCaLNf3YSbY/9r8KiYQuHsyX/uE+0RNYeumnCrNmiaiKGAeRMNFbu8A+3yp/HxI2I
yYJ3lyvQdFEe/X5MjYnspYG0v7NgROiLXS6RB85ooupBaNL/dVj/kWXn/82Pc6t+FE+t/vGjvXxU
/x+Yclg8//IL/82Vc19mH8X3Xz05//0H/jLlCPUvrmLX9bDc8PLxbF5wf3lyLP6LIGyXKZ2ylWVa
XAf/Y8mx1b88XsO270nPc8gi4pb+H0uO8v+Fh4e73HeRR0vuj//EkeNa9nIz/d+bzTUVGceeheva
Vh6Xo/fHC9i16HC5F/11HJBwMrbnVCMS8cyztp76CiigMqCuYaspBncXCKIrIddZabR1ZcS4BpWp
/t4mWNVkegTpv2ZYAVuvWMLBDw4chT77mjiXcHzI4mOMEzZZKH/QNk1trlPw8hQ70/zuWh/KuAZO
T2KmtZ76doeXCQEBvs0O2VUL0o6wIDpHMFwf+RcCsNlkGau0IapUfavRcSV5gDioX/UT/H+4Rgg+
EdJj4i0QChqs9Pqu3iT5+whysmMM5VWPVf2GVvLxPQ+fsaitvPEi/Ke42Mv2LJnLuX6G2NVdE+BY
NFfc6Y6N7qrZoxZf86hdOcwofX0x2AaVB9fHLe1uXNteBcZ7QbsimMGkMLrbZFO4CD7dLxV/qehu
vfPoKyJmN3H1QcoWU2RWLocWEC5hUNjK1wKSZOCba8/EchpdtLGvvZNkElRnyFS/pu45SaONpR+r
2Wc/BX+aLbVQp9766TaHtlAo4McfvfZ30pCPwIlOCvkmrP2pw+PR3KGFZJG8SW0yUwE8FB5gSYUj
OcBsg2DH4kezrbXZYgVRHGNSp/tcvhV4gDSSMgzDrjziGJ6GYCM9ojGas3AvvcDyrt7iHEWSuWoY
68MAjn1Am0hEc2MAYXokvYCtrruKkDSZrFVboMczrXiDyI/kbzJro+1CAkW4yU5IbAOdIf96yLH8
Vt64cZuNBqaQKPMYSzzJKQqKiDARj1kxAUlP0EUgjHuowSA80DGqyVkXHUkaOVr44OI5T5PLpjOf
N73dX/wOZgSKs0EgkQke/c5Zd1a3amqsUOldgRedNjk5Wkj0E+8ZB88oX6Sy7/uoe5jlzYfEjuYA
LzKnqruN+o5l7/0c6lVUsU5j8DbXtwodkI1VMp9xn2j0o958rHT5vYfJ4e4m785Vr0nwEMWbONyR
y260e+m9KzzR4Ml7MJQaDSlz6M2QoIjr/UcrabejCVpFeHsSnOAAvHgpFw184ASAk0k2ZDeyhwOw
U/rG2UQyUBSsK0BoM0PB04bni+gmNP7gIO8lUAWLOJTOGTcgpVbmhNM6/HDlHu9ps5+C/tKaMNBe
E/LfVJUn9L3RgRiGuXydHXdb3xUVfM2vXhhcIyKEBFMOUXC/lt0Kfg5zPWufiQ89/5Tipc74G6f7
QQ/boEl3dW3t8x68vUZFp4CmYpdraHIj2YAcRUY/bwv/EEOVaqoaPsHwPLTfZYPTgKlDH795Xr1R
Y7Zn4rwvXf1moIZnab/qzVME3scYb3Hxga3kzqyfu2bvJSgx8GHPmsCXZnhP0lNbfYvmTxdiq0CL
Y4P3iv3PDCHdlD32C8EZs0TAJUUc4c4pXwJQ3zojyW9UZwI7dqnpnlLQtdSaHXmglZVtI1scsgKN
IK6DZm3cJutC5LLHT6CXxN99nP/seRK5iGilPpljSg0rdpJ88rT6bFy5jvpFFgCvCTSJbfmnsH8Z
FBPmqIXz8pCY9cqXiLei3Thb27mbtwpJhuJxEep638+SWAt3Z1LbqlQfF3PZbJw1MolVGiPZQK98
CPT8meQdYuQvc+QQLtMMTHha1ENy6yR5vU16GJUtK7pt6/rQSi2H26VNu52Y4RK5DtSRRjLhGwJ6
lkYjuvUJIyWU+ISI72L7Q35VtvM8YE3es6NwVnY53WucZiwUmCWgElrP83c1ZwIwqzPufdug4zoZ
xhpppCe+gI/51seowmwDcZk/uidyVF4pcYhZD8EeRs7ZtdGYktB8Bgj2ktup3qO9LjaOzkAhwvM0
+/w4GU8T7DUofH6/RY63QVy0Ez0TyqzyjA0Wg2nrYFe3RqJ6TK/7wcjEXqEfwseJw+6Y+kSOO378
RJj8Qx333B8SWTsOaiIBcBEyEyHDIvrqos5dYZxNOc6YYCfTP/BoR+DbpRUMZcJFWA4bi+Y2RPO5
IteoO2KeiTOIqF257msSGEnxK3kSk7BAMgkzlAeR4U+PgDDAsY6KMd247bS2NdVpVMc/Eax0vqq2
vmlnG6K4cHY5yY9mO7Wcwbpi8zsRimIQRLyuiRCB7L1v7Lc2+IqMEj35spIbMoh9KKFKlQYHgn++
T1tXI7hgvX4/TyMgY/Z9x7Yfjqin18Sf1d9E3D4Mk/qMEEM/+DZvcJ0a3R6DaAzUZexOXWX+GC3e
enXNgxEjQEAYUAvHcIuhb680nnMXn0Dt/uThhu/D0h4IFlCpWTQ8ZnHtPna0L1iUQaj5zECztrtZ
gdvvZUOSSzbtkTxZPL29fgsEc6fiuUPa4r+kqFBOmUtiWj98iikft6DU+WEZ0FY9bXWbPzeQklfL
laEFKeHc0W3+ihb/ZTbBXNkYoyL9pR0T7gCGZyKGLDkSq7Rp3Wg6TDxJ7EFxc6joDTo2o2ZMlf08
t/s+6b0Xoy9AakHCE74m6d6SpygiyzjBMLAbPPEaum50SWI3OMA+4AHYfqvzsDsJUDFIVCHjWPgT
OiKGQ7hMVqpfoVJll6i23gab5aLhs1wmteiYNbo+DNt6AlUXhNG8jkTfbgbGGXtvzK68DK+BCknV
Qv6O4PGqW0bpdU6B5I/5h107PQnC5Xe7htkyKBKX6P+7URq0zCjziqi8kxKGjJNNxbZNiSg0c/U0
hal9cBhwrmLJ6yUmSK7hmjqSw/SkoiDdJxr1t1mr61CttTCxJQVJxcAIO+YKdbt9Ao+o1gCEGFhX
w2EMyDRlgldjoobpZUKduguS8NVxWRsCo9auxysPhtUM9a0CdX9lIwkYsfJIH2llDTg3oQasyxNH
l+wS97s/iyc1mIsQLEcd2rd3tiEhwPvDnZ+UiAPLGkJRu8vjCUGU/6E77ypUvze0vM/aZiPbBNA/
vHZxUM3JC7CzUQpW5bhYshGalNRCZ0JwEn1X4G4VIegUD4bQuM6Mbk1pSapRTbozhMgMF3OYs+Np
P+ZqO1hnp7uxRcLwuUQg8EAjHCcs65taQqneI+ubU56l9UP6N7y1mqIBXx/ovycvR6Lj7ugobroR
HOQNFyVIT9809kb600muaVtd8x59FfVSw7IYg3Ln3PfWqZ3CTVVFIP5PmNsA3T0F5K8ORXEwsYq2
lvqYWKmP4XhCA3YQIMzSIjhMyCVy/5y18TuxPB8GvF12zYOX7njOEFXQ7qzeo6boGCy/6fjrRP4d
om2zR5k7n1nHgSkh174Mz2n9SAntDvoNEPqq9eed4bxXRAwHzrW2mhNJwvoedtCz087rmqvfzE+y
drZd/7Xp9WOU3MaZ1NDg4GT5jjqH9pt5ICljLT97T0nVK2TF0T2IkJ1DRlgzRHfugBa2OVnzY1mk
q8EVWwXyVJlnxyqflUU8i+0zpghLxErsiq2rPSG4r7/6Vb4xkbwkNvIxez8b/snULMv76ZqwG4mt
uyY3DjM3NrVPyfqHhC77S9+lJGDtvbzYaQwgs2+d++J0pNYevQOe0HuopGsiQyhesIEGuKYw4c63
QFQwQedt6B4F4dCEziqOTMM+pq8YiTczuaj6BEz+Az5+lgdY/oiR0c63KN3JbtyO/FbZ2NLBXDwf
wfz4HVnBqoHtYsyodLofHWDPiYFworPtyFvMcYeNg/OfDBZ9DsOPXu+INVrwBjFlZ3bp0eeRIndx
vX3qvDV7zSKhHh/m6LFjB9l1L4aA+GLZPOVeMb+uF0aQP7fbjFddkC83jHXMiPNdnKdzfKvRZpd9
f8U/cAW3HOdEJ7uo8Ely4fFEIJy7pLBweiu1D5RLtmMyv3Y9Ro2lw1DsFzMTU5yzHisPH+URcQfq
PQUelm8hWLlGzrYd0SF2m9g69izMPHkN7XurvEe6ji773gwfPXXfDw6tlnmM/FM9WHd+/JUVJPI/
DS1hj4YFfipheiNKfZOFVept9PDdwSDuOlh6Hjw00Q3K9QS6VpRuBOeTscwuhuhqY4zwZ+bxiv2V
gdvWrB77dHpyqmuvxpNEoS0i91BABk6ANpqAmgy0lmiZUH9eurJ784xyL8ezNM5ulOxqrHlj+4W3
16ojGTtx7tOCDg1GqceeBjlWAh3clCdTXLgZE/IUUkJ7agIDkYcf4vzLVFwhjR/pd0r3IWZpjsFy
5YfvkByP9WCfsQ50CdZ957F3blIDWhImQcjuC0pMtIT1DnXmsRaRWsVctR6JedkXW/cvyFHBlsld
Od0E+odpMlZSRLei6o4V7UUqT7pQu868hDUNIes2Y8Z3k0NcOMR9/yzcZ2RgBDUOWx9bjYRQ1SUY
GZemwcepoo5k1k9V8dyQ7ZAxYctQPM+4RRo33o66emIp+owkmTzoz7G2r4IOftz5CA4nkoqL8ezy
VaX1SvbuQUUkSrTsg1EobS3nkDKSGCtjM47n3CQVoX+c8Mb1xre5GbYEDHJXoxWFBb8e/Pow6m5T
MIII4kNlVXtW1jvtZKRJZxEpgDmg/vx+JN4owFIelTd21YPn7Z2wOhrcAzWqvHxIPsuYR7sVulsw
onc1oo3xKHl4WQjXxFPtzYT8dCisiBMJNjZpBJX5Uo3TEVnRcbLtO3HUjoavik/VNc5gnNc+WK6M
Hj4nWmeuyyceCzujbp6KGQlkYG0wjcDGy15NGBjK0Q8VL2aJxCGvi02Yvk5MFP6Lq/NYchxpr+gT
IQLebGkAkqBn+Q2iy8H7hH16HfT80kjacKpr2tJkfubec0fi/BR0ShgZjbthPSGLXldATqbFZjVN
6RvIJz+LmkuXupYmQ4uvvCDtsJRw65bqzZKPilN58hTA5WW3h4jhI7d56vVLE0m4tZSjEuJlANRC
zzideoxV4dhguHM8xFHkAa5jw3geDeAhuaCaZCYER3Nl5tr3iD/H6niJ2xeV2CkjrOEFSt+TLW1H
IABkhd9ia77ZtJB5XqKwek/kW+g0W6P8Hs2ndn5rsEgnNiB4+dkMfjMoDqmuc9o7nBvsPpOenRmm
rbIrbz37WWX6rXvDRdezZ5oMm3r8qhJ9a0/lvhJkQHRR45oWhWy2Ve1RrHIAZ+rUnMDxr3ql2UQp
qzdjRMAOlwBrcAjsN8ae0JBHafVv9kRqLplRuF5GbJVzkaDCumAK2cq9tTcdc6Ppd+Ak8iBjrOLt
Pp/xi0OcoxTVWALpZADImxdFn26pWqDefE8c0lYplY24ovb9GZ3XKZP9kMj2Xv8VTI6K6lJqg5sH
aAdGvIqHEJooPvlDlk48VeA1NTLUaNzlUzB50DA2PRmgMWCzIthmTXSUdONdiZwzQSPr1Apv0XKT
IWeLtbtcAyZodYxcO8Pi6sTobqgwQok5sUNrGU3tjeIk/zaU2DGJCANlRphDbhckwT7bGejoDJIW
jnmj2WE/3sqgrKWSTDiTT7FaH6C7rntrPJYWZDiow057luwbxndTh4r5g0DorYx3SuIc0tLxwNcd
5VIn+y4mkcBvNbxfVXQLpqsWNRywHK7apTJyvyzUR4mMzrhqc/moJF8kmFDbDZ8KPnL3GCPgiBmp
bz6dqHvS1XqtDdNGVBql4m8X7UIsG2U0gebB9x8Fm2AxRYUwHOTclVT1EdfP3KNN8ho4n531GYmz
5Tzl6kBA1AS7UTnkJFAQ4sB4zayRML/hNn+Nmdo0c8ldM2+0etzhD3cnULF93hKosamVw1AQsxrn
a+dBQCEJIbbiYk5uMao7wVGHnXgBb0OjKZD7Mh7N16WK3WN6ZCnjjnYoNtgkPZzGK8WCZxAP/BvI
PoGVRHNndcNOZ38CroT0reQUE61mlupBc3WD/oqEehtJAYcHNIcqil96hlVxcM07dXWby8bLUO1U
1ZPI7FOCFKmZ2bGFD0RTdoRXLHkDQECygLpvu8Gt0GhZMeJu4PDa9B3iXhS64lV8OGeEjoQM7lSb
JERocVDK85aDJQxc8LVUXu7c3sgcYKBMTWgCa09vLNNclVKlkJ2vtNM2RhuBucO2Z6TuLL8qAUGH
w4Sa5zdLpa2qHWgrt6LxEzTuXdu7WekXQ++PyALV8amNf2S5W/NxWwULVgUO3YJKHPtgC2QDlfl1
JEOsJM1AxtkYtzq003dkQKCEmAFwrOJd2Qgs+vV0ScNmNwGWVoqCI5V09Cm53Wd8jDFpRyGKNh1x
XQB8geRMzBDdgWRfnmXIFiVwTAPtdbRO+LiVUXkDvX83sVPptKR5HpxDzCpfQszBklrgE6/nOoPL
GITeXCbdBlSrjUbsp+To41pqJ2Mray6zIWpWzPv89A6/Qp+vKid2Q3plhwlAlzEsNZoDahMwp2Qv
emZFjUMAEgkvBM6tZsvX4n2YR6cludHGUw6bFzC+7vCTnQ3BPD0yQEzfK0Jotg3jH11hqKPjRCB7
mYBRnMK8E31nSCGAN7sesOswnasaE0DEFNL+tvEDTDD9+gIXNPFGeg56YqmiCE0cXxFX7BIijKRe
dXHIbxKsQRLydbvbVDKBbXxKO0ndNqKjXHyfeS8301faOFsTh3Kv/kFYymeDCAkz31no9c2NxV2N
Uij3NEh1on6VDE/rMkoo+AA8DWN1GmaZIRw+ioE0eNQqsTiNySWe/lhxv67JHVmGvo7CcWFz3nCq
90FO9Z3StR8KfQbbsVPQXxJ2F06HQUDByNa29WaMwFvNYVOG4CIvwtyT3M4kGFfrWG9huW66l2SY
1gs3ShbHnBKjLv3KPKnZxFPHFWxfoAZwch5sKulKBLtKfynaS2Dg2IU+IIqnyvgAmL7O+LvJ8TnD
NVyEDfsRICf5yZzhkhrbEA0WrVOXfenxyzzAQ9CG3SQCkBR8CNruHT9rOMuEiyRbWhmKGS8zLXhd
DcaOYxLvU/lcl4AF0z2Cxt2YhQhUwxVIuy064X1OICj1nTWDXX70CMMYz4Zjxm3j19KHQsiVzulf
4RylEk++mhxgdhJ+a+Inc55a2qguJ8hp8oA/RURHNZ8kqXtDSiGkaFudsRq+kZ08vgEpWAsR7+rY
r6ODHJpu3JZgCUPkl7jQJek4Beq2bfGPIuiGWNJy9giLSY39EEMNn4UgJg0XLSrDTTgba+bikQF4
Fk5NafrZjKGeWwAE7KT8sZq9pnMCQ+3G+jwAQ67V3iMI9lmUvQsdCri6+CipRZdxr6S7OdPPeX4Y
nFsd1OvC+io4xjVho1BnDCBP3pwWGCSz5cVfAe16xJZBrEK971mboRWLqLsw0Hq4yNf94DoRmQI4
KicGOFszT10V2yMdIxG3m5gdEKaCLiRuGbdRPiebPPlGyLl17MIX0qmqn0YqGW3qNiMYPCX+kIwI
0Iav2ZXLYGiiRO2nK8hyDycH2QfOMlLhzqhfYZPSubebXhn9tsdDAEM3d9je5JfJnp4tQYhUjQwY
sRmyyt2iAgNP4FQHMlLI8JCIz3mPopE67RGlJ0gZ6O7iF8F7CVozmtxbpVyL6kkfcQ6Ve7wBzEyQ
o0kDmzwT4qa/xLpK4heQ5VTjTGTIc2T3ucrVWzBgLG+SrRkOmFNQsk1vc0+o3sbAP/QWdF8Wdmoc
zSbW5j58LktcgG9zc2k5s0YZ0obeP6f01KksX6uqx4AtGPfOh0F/NYW1bdIOopN9D+c/Q86Hq7T9
smmPPRNM5GSbRhFbxrgTHgFKcW1V5U9zVG3hp5E5MTXvozy/4CTZmaRrEAKyHgpSsxgGhY7DYPsd
efUmaDjkuGorVdrZeM7KEdtNddYTQoMvIMgmhRgFFZK0UsLdI7u+ftUStlBm9j4wmLOw0spaf7RD
yNt9+8gMxadKP9i1woTKlF1VDMiYzraVHELZcos0hmxzlLBs2eFLT80Pl57L5bWhJejGxktxcTNt
5NlvuLTD7WiBP3SkJ4PWGzbdBAu2IEuArnJT5MmzziZuibzoLGASuOeFOnhFcU3SJ7sqt63DqA6q
LzAbJMN4AYOAYsd+AjuKjUz3Ijn3FcbeEKN3wgRXHlFARrvBwlenwA01b7OgAy4ZX9L8ycARolDa
FPaT6QR4U9+z+rVLzOepGb9gy6ycM3SWtdbVq9b0tVLdMmDd9P2hEv6cW4ypCzL34NZU+FyeHV9U
EYjUylXrqyqP68n0+xrZLrEiafAo1UusRAQKas8BCsoVcVB8KinoGAb3v6nVXlp8raTIe0nfvwb8
6YTR3oYmdy32YHIn9pOibXoI3VX9DRJi28Dxaeh95oacRzKm7fhoFcTc6qyTl+P/gvsAMOSIIqgn
+hF3DJHiBlRoAnFUnPh6zaer9xhu7nkd5snttYZmpD+Qr7wLlXcuwl3/xUlgtvcQQMTsxf1lJMND
fyDu4MJV+m9uYgl/a/xiNfqmsd25xqxys5PrBDFAXPNS9WtzNdwrMqmjvXDc9lnR99in1QAqPDCj
VUusWY2TzGb+Yf6ps/kL9oI7SlR2kY76EIG4aNtVb9ATmfFmguuTF7knVQb3+0+u6Aczrnd4YLG9
JK9JjTKd2onNHSNd6zbYoICabW4+ZhT/0pB7Ye0OnO9iTk7FoiOopnuMgKBukz/OpK6MunQFOxk9
J6NWUbY9Eu1KOc8q3hoWH+W8gMqxMbOJr/tqn1JssDc8yCwcam5YFVdWDsahsR8Fb4wQDLseHmKd
pS4XPEFQHk6OjTm2u3bM9lrwLs2/JpmpGUR5jcYZP8Rb3hMA2xJfVLMUJbmT2gp10DFuQiZu43Yo
F99Wx1DvOtrYZ62H5BR3Xb3p4ghudJOy4m5LJp+myjT31UaBK4ERWs0ump271Ukb8qY9w/pUlV3H
tF4UhB0FP/L0RjW/zRPrVcNVFyofchljlPyjDv2Js0BnmVzNdG7pWSQXbDAMdkg/5I1HPCupW8ra
agl3smhjq+GjSv+Ysb6Jss5T0Mb1DvFMmfCsT6FGNMFLxth7r8OTthc9BmlO9Q3HX6lgY0cegJ2W
vGRAp2QZ7QbVjz+soLzEJQWLTJi4OMOrLY33gmBgkUc/Us1lmQdXJ+zRXH8a0sFBTBqpL5Eln0QZ
eIL3tqT+DM45mpVXqm/kJe26leJvqyOXBsNlwpJ2sTmzT8bYyK2uQ8qOKCck+Gusr4CBkwr1UljP
Yf5b6NG6CS4547BUmy6JoiDpZIOW9tuBaIYob+nN76U5bQK5Ix1j34yIyvN83WTSViaud9a/7Ko9
24PjoSV/KmHL27qDa87ayd3R7p+nJGR0wCyF2m5wXs381yh4Dg426IuEGXCbuQGKY4PbFeyc0DMW
msRAoE+OqbVRq2z1iEgKV+ME4IjkZaGdG8Bzm92p7GhqLYX4A3M3ZGerKlHSm8kOeuVG7cY9tL5D
mPWAP6NHW+JeHK69kL5U4WxrqzvMWHVkU3iiyg4z0ARwu+ueRatARxraW11YrlRkT32T/FgRxAka
+3zKYWP8ZL0X1e+JNdJX99A0Fp7/D6AKWHXQV1gZCX28SHFDKfVi2Gy50VSCtMZ/tbhqT5oTvE7q
TcLeGSulzy/0qzRjJcO/4hX36tIwsJJ/F4T/gaFELe10vL96hl4VjQ9d/S9l1C5Xq+fc0dwEt9m9
g86zCnTi1Z1vZYYj0MVegy02sQ/tqO2Gqn1OC6ZViA+S7jVLZS8tpR9L0loYK4+yYslEyKat6Jc4
kC/lsCN4fq8vUSEMCaAa1Z4goFqe8iODd18xpHuiTvu2KYngyWCNUToyEygrYu86T26Hc2l1+yG6
aN/QYt1Bzv5YrDx4WszyLAOrg9/10MLORxFwrLvmdyzcjEQlUIheZev7qJ3dyhi80I78kuRmlsRh
VJ0ioic4zkIoeZUCUndkL2kM2G27ADmLX04Lkl0ltpO0qZGIUYuTxiBLPu5A1LRsY3MANiWnlNKI
hz12X6SNb/zUbPZDyuuT3MGqrZ2sWOAwN4trbdIYyQ+fgd6y21T8gQEhu4W7k+I9mwpiExt81wit
8u6OXmTbqLknU0pomEQlgyhOhtQEf7+JeTgkXFqkgj1ZhgY8DLWOJP9hIbDJA2tD9bmv0A6xncQO
ehsghXZxdRVKc7QsdFmysu8IKNLSd3vAppyb4cZuCCSQVLyyUKMqQCzMPrdhTMOdlVsjNW9917mW
Ol4llBvBtZb61UTBjESpf6SR897YIXXvQFLqs5LpzN3QZ3XDNg6/I/CtLW/+UpGJmAOlpPs5e8VC
0o9QLz/GXEKA8oyZcRUn2h5QD0dAt5MMtsywPNnOzdPPOH+DCtlTMW2mLHDnArGPqhMOjPNSj5a5
tzgUEDVaSjIp8ilLhqZ9KZZPXrRkY3X72fq1kS8V5eg107wpUR4VKWJWsnZKxEEZIOG5V18Q+W00
giLHgtzI3LGuSt9vCvx7S67lRMyo+EBLvIsS8pgEq1ZyuNphR9gxW713W3A3NQyjw1Da9ZiOutId
mVnkVAIsSgbeHAUIG6n2pvYmRHRKpxFpP9kJOntfmmvwWT1SC6gnCJDybQU6OFDqnbQs4ULphUNz
A1qEEAb2zoObNmdDn30D1RnKC58n5KwEvLkxJOCLzuLuEga7VoEgMJAnF2OcU8MdOHKoUgBbGdEz
D1mFQCh0Ubk6+IZc7dZNaR4qtbgExDk3n/BwVx3KwGVVxKQdWVD5VpQv0qBeMrFc7owVYpJCCJUb
0G/hZLgX9OYB7qGczrDAQFneaiy7Ha42q5n3kiHxvFePpJvWbVkwQHjX9fcYODEvAO6ujTXwlprh
C6s+S4YXi+K36S1mc6fUMlZZ1z9Vojg0RvCl6nyKy7HaxTq0pVR7V1tKJa0wvZYZDEiabQNpUcOu
WncSsDOqooLQ8XTeybG8UqmVVkMoQzZQN7rCE6/ShTO/qFXyibD8NvVwjoEyapBNpJBhjh25KV1k
4hbCphJPmSEE33HQuTlNWZaGz4SMrWsLpAu5i1ec8V6Fic8W8yGZv8mx35DRDKhMewuSfc9+a9Jf
demnYpCCMWjtFG+2Mnlhwqa7/p40T4MIq0QXwf0ZTCBvHUR06pM0KrsJK09sxLcqJMYPXzvpX7EJ
IjHY15BUE9beKjo6gdOv14iMSPZQATYN2jg9fGChnot9Dlyz7vhvDuiw/aych5pIu8owMP9GbPbP
s3wPq7s6/hkKhkL6NnHoO/RkM/HMDgqCL629dbP9Y+UMUrgZKGUFzua0AEqh0eUbD4joPk7ZFeXj
qYyl7aBV3mTPzMNw6xrJcerbT2L23hV4YgrWQPKqWcBAwGNRolAJWo4nSacRfpzRIxThMKtmcRs7
aheTU9/SDSY9ynGIe8KB8XeWtvOD+/G9YbReGkRex1p3IqL41k09fcL4QfJDV7efZU6ORlukJxbU
qdacOVAN4yEDWgUvCfpiFGhU+uAt05V1xEczPyMO5d0AC6rKpms314+6jE7GqK1bUBlRK/uLnNHG
PU7UTi9/9cxrm+owz9mfdiRSqyJUdJ0uuCIZG57k6lRqkMSPfQrdUJoN/ZXh7tU0utiHfxp6c0/z
iir8ZXD07zCVjyBe3glELF+BCGyBNb4UTk1OjmTUhEpETG9JsNMTc/KCZmI2WrSrRUgV3g3JsSBO
UPjyIaZGgFgjVQ95YDNaRVvNGuCWEE+sCeOjG3RyqcmOPCm82PncNpvMxIkNVxNtlZ29F3bmWmVy
dXrSA4mPYE3PMTdXIfO4mendyFrKQ6iBp3C44WHf4Ci1aLHEt91JAUWj7dyDGGmSg91QT0iDrnP9
s0zl6ADTOyAHW2k3mHN/uYbNnbFkXiHEIlFBIc9sma0SWMh8pwm9NKteF75J2jIHNCZ5qyJFcBJI
hZSTACG2sEsOIniRjkrE+E//dtQzRHwW1m9hdhvL0afy2S7yCzWt9mYwbbOWSTK703yp0NHw8Bui
hCQjOLnY3JdOuFMt6HyhTEJZQmjokveX7NvgVUClNaNqL1PPVibgRd4xTP7Y5LON13y8848AcL6f
48990qFnduogv+QxzWL+MulcNg28fuzgoA4S9lXC+uoFR5g56sNrZrbFlsXWihGEs8FOiawlug5q
RW/Y7XvyGyunFIe4y3ZkHmgeiTAFC82xcyUCehAOs+wtB5ZckIE2fUK0XZCy3hk1rGrhRBc8EuyC
wZxdJVO6wTWzBuDYg3gCAJdLjB2z8RHlo4oqSblGctIclHr8TBhI7YayYZ429uMawZr0pIA/LKET
zHFlscdIZZq9gmBd89IqaBcIa3oaUb5M4TlmdauF2C37r5mZW57I7PtRO4N4Ubj/HOZrwYznkSxH
eTwthRXDwrVOAs7Ur02M5E3PVnCINwGFkMW5oPVc3zrmeIObLGQqhIJBUzdK/5vRhxJsu+71Zy0U
u0FwMwOfnO8tsy4n/FyIFjavVmL8kfKMIU+yAm7cErxr6+DooNHQA2msek1qw9BYTx2/GvrsImYv
Ca3NpXHXxgcwtuB6iIPt9oHx1aPJlgx0Oc6zAscpNqHEWazvHJLfuPgJYMI7yAmfmF4yuIw+12Pt
ZYuLkXD4ASJCNjAnY88nMTC39bfC+JNA3nIESa3bpnrKq1eboVEvt/tFxzqXBxK9WN/dyog8IYld
j00YBWweA7VL3NNIBuu83mkq/xy5PUIz4dyuWNrlWrJJ5Y9Bnpg0vpYMbbVUZgiJfCV4gkLExuat
Lxjtcjm2JlMDkFMjUabA+lY5z1rL9jwufLX6pYWQKA7iidN9QHSgrBrzYnFdaFa6B9RTpDNOd3LZ
20OFDGeKcV+RCpc9mDhN9MDiKMc+IwwjuJjM6uV0ciMReKPuDXT6lvHRK/fKaoFDAlcBKsRqu5y3
kabB7YIlk+wdKdhSxJP5XXl5S5oVt6PO6Dn6ZixK4PsRvQMHfrNmNpvG3xGMNryGCF/YJH/kUGKN
8hLU52WBJLHgQH5c13/KHOMB2wvS6io52wL9WytSz94LOQIhliNPjdpBad7UZreWrDeHEW4Xv1U8
NaPBz+FVITmWgYvb9XCREdkuSkyL3Az7dWYobSjnqk38EpOzCcqvqJggVm8JYIUcDF5wSDB6MIQi
rzDsf9TgWl0D9rY9l92gnkZSeVEwt9O4lrBUGASREz9Nj17NdwlynhllG6nxreBJRSxicd4XKTq5
7CkHf5bSokfVYxrgNH/NNTJ69VpH33V8aBE5oTNKh9Pk/ATwGAnDWuWAbBFr2Nyw2gD+DMe0gcp2
2pmIJwuExj+Y7pcdMLG4gvlxSZ8iXNP5NTNOl5kh5whnw/whIozROcHu/Cto4evikOjtStGf5dEL
uM66qD3gsY8CP06eC9KxDNrQVHXj6hcl6KqwaZt2pY6whtRTFIImidTZuM45upVDycgtCryZaMhQ
l/YjRwkUaKneWjBXYuWi0bK0tgeypGzelJDk9uwrpJrtBPSX8mUcCLty7cmT43a7vHVmtuwJLZBc
y6RH/RlxgjSuNi7juANJhTAA4FRe+6lwc/WtSX+5aFeq0bshpyWcdNoT3g0JFIma0k4BJLvX0qfZ
/Gn7XZh9kHNHhVcSukNSPfpTM9c3UgD0ECGJUTeATXqitq2ZlGnGBW08Vle7vFtQencK7F4K0/5r
Gqpwgxvc3CuTke0tO1Y2hASsaguyZEsn5BpBFmGNSQBlLuo5SZQ3EIEeQ5YfTdbfwWEhYZ7ijrWE
ETwc4zLQJFlKrL9IsbOpBmbtKrBOQGTTdwSk+aXt6aTAYL4Rx2EucQMsBDqZUQ1b89JmgmzlsPHt
M6tt47kTH2qRWOT8gfYYRkZTtnSrzSK869mXQ6Q5CzSOKkkXOJVMlcjlov/Nq+mVrJWcVdryCt5I
X+LpNB9t0Nhe1JlkfrfvkDbaz3yJw8npFHTWWTSWIG3VjgNfimRlG6lDCC9j3Q2oZi6hUl+m7lnm
Y6/zF9FwY1rBTYn5MCCfcPhzWFcwuFXZSNtYouTPEdB7UdyL9Ng5E3JPFkz2r514lnydyvRpwkRk
FvOhUX8DwUxzILx6+BXWrhmeauloZ986UFKSIdZooi2KebjSSF1NjE/dttMYxCGlGcx+Y3ViZer3
FiEJuGtQ7jV641MxvjjgAxznQ8K3QwDRslhcLkctG5gj69s0Go6Nzr8myg/piPwEHfdwLWVipVUa
WRHL71mjnuec/blo6Jln4s6gfldIY0uOedKY7dZcmyb0IclWvhm3errRpce+X2OunK91DBpIouQh
9IP70SQfNiwNw89IKvG4+V+Br7aQuy5GpyUre+bFCYGgJankeFTKIb6lY1yk57jnvENHxOWnDGys
UvORCUovC4N3KRFZq1YV9O2aDwi4h2XeY6BfGBLMNbJ1Jb3lGLDmrCYOZz4Lykpl1ujW2gQSox1d
clRe7KovT2rXQBlM7WEF1O8fqtnMavwe6GcWWHdwnxa+uHbYaItia87RlJYQKleSMC9Nzqw8r4dy
TfoDusIDQY3AmeFerBfZcTtO1SmbkZ8jj97hc/3Ej6suBbHiUdPtHaudeaWINZeeIrTCdnppwhyI
M13ZNpEEG6b8QyHikibzczLkkfFrupFaY/batGadnWY/jHAWPQ6yTD62LFT4C/FsYPJRXkjTGXgP
XfnHxVR7NgRnEbug9zPETohnzA4BXyyVh5y1J8wYshNzbTKoGBUvIAV11RYMJOJoVzmFWMU1mAqn
sYr13EJgDBMiuYveZOTEOHlxfkkCIL3uUCmG8ti6dNQt0KEIBUaUPTBi7NBLUEcg/JxrpAllztXf
KOV7IZI9zsBDqHPzETxLMoSpHS1ziWCugGMlzq4rcnT0EDNiJhuFhUZ6DtlMc/cpMXKHkeTGqg9i
/++P9VrWGUekj2lM2Q4uD2kmQfv7++Xfb/59yAwLXL06iAWBzZd/vylqiVWK1l+c2nEONB+Dsf77
JZBr2OuhgoXRLJNmTcNOJVOy02zlQj50y8MI/umfh7/f+/eHf//v//ve3/8rxPC/f1lVzNHBBrdP
Dgr3ME8/AaegRBgWJslGkphrWJq4EneGWyGm4CNzVyvJLpeT/3wJvBlttyM3Ym/XBH/NYeWjPCz9
f/6HwvEq41YgwPggVQPeOEPupsM/Dz2Bx8nQow0mlQBVkmkd/n5V/c9X//wQXuBeQ5EnJT1Mq/S/
H/CYw8sCXklvqafEJOYpg1nDZ6M2e0ijg2ISvipJ2AuXB6hf+DKXh//3PeAN2V7Kyba3EourVlj+
36/o4xlDEVG1Npln6PQ1AKkKTXUpEUqvSbr3AYaaAEkkxLFb4s2rMijcUq2SHQPQa9QZum/DNmko
X2OD3SvQOSnR/s+PozGc/ej135/w91f9/aldwackUMxiO8ujdGSG+5+Hbq4a/6ezWDQFcuL/fRgc
jU7o3x9rPAfsRzsGBzr+BW8M5D9CbVQCDApsNbZVI2jNjAcw0ddKCPQM9CWqfsM4r5yDiPmHlDTA
faztrCTtTddEfGBt+6HiC0IlhkIdYYvtDYIGxGjG7BQOmFY71TnMQkGhjEdnS9b4TDOUREczUf8g
0DHcVpdJ/dHIB42ZYPp/HzB4Qg7rJaQPXVX7Y5wTdS5JHKAdFP4taZFWo/nh3H4SiiZQRyOWQSvR
BmQgV2H4HAY61N8x7X1YXGyJ0J00hT2cgqaRthETxlUS4/GTq94nkbs/w+q4z70p73Jr3pNKhayg
Hcu9aVGjOQhNK3PCiZwyjoM85S5pN4ZJ6lkm14R+hpnF6ri7JIFe7uPhCZaO9BKi9y56ugp1Ngh9
UenY0JoHewvOKh5QyevZL2+12XEViQhlDYW1XsT0Zhq9lZBUEttx98myPAAolaKDStcLh5jlgj0J
V9TyssuI72BbyRSZRXYsofttkCdey9NsCYmifYi2AECRYCpoGu2MMVndtJcog5vFH03gO+aHQDb8
osKLMMTzUzFhG5wCNlOG6J9MCTvLQr1YfuJUM0YndZhsBhW1i1YK0zMyZq29w0RnwpRk089s+zqu
WfKVwh31ALFL4yTrilnTbUC4RTWfvzeExW6VLq/dKKcETTTJ3OVmIV8LieKUUNfcw/8zXx2LNEAt
hy00CVCEzjzcTJyQFpq2VG2nnYo2LZqT3zILkVVDYLyWFQi3udJeeS3UbZkTaBvNrCZ1pQo9Stpu
o5oCyViWPqXl2CLlXLSmQfhbyJPhq0iFg3zPcIj5P2icU6JNEgLs8cXIm9Rts376iPHHWFUBk1Ck
98nO7TvsklUVg9Gqpc66C1XrPZXBUcWTHY0LUdapzZuF8pbeELjav9+rk2UqrRooqbqxu3Sgyxjk
ims/s7/H9w4Bl9HI9e9Dm0c1EoT0rmrQbQvDii7mrB4DdXGNlnSsbcHT1MJE9/LKaY5jrKWuQtjd
KtZF6OeKFPqMyIlp1tqRZTwTG4uLUERHQlbCIxW2rJ1IndJZTMeA1JZ1KZKV0DMcqzqhnKlOdUgV
UVaVs+2yhqkKhbbbilFdWWpenmthFzigjMYzl5Fa29TlKSC/bs3CGEEMCcdc1R0DJrCFRwr+eK8l
2Uks78Z0Rvs8QwDjPWGjVRSaqNdmF35CL6RxdDrFxzaJEXVU2c8W0qkXSnuUMIaDAJSJONR5UDuZ
NWHHaMY+mVwpfqbE1jVS2JoGiP12LRJ1B0PhLSVUYl0R3Q5ij9+rzlV7Y+j6VdQ9I6NCb26qJKxr
AfG2l+TN0OnyXkzW+GbRO7FJtfi4PButjSi1JQNNpwA0k866WqbR3lMreM0QorOZYt3DnyHbIl4b
UkQAcJ1gFepslUnqHJ6SLlaQFbPmrZPzSOoFIPY73DfmRLljn0Ocr74srNZPRzhdWGqD7STL/Tkr
6/48khxkwqpBkokqI5+i4KylNVR0KsKNrcDKllDu7GwA51gUzVuoOS/kyjncfbR1am+qz+1AYp5u
7+WesxktOplqdnPXOoymjmyeSkeou3EYmtVUJxn6oumpR4p/zAyGH0mnkYqRz38qu3oaVEzgQSLX
vhTnyZPTYLBhZMLLnj5TK+XbgCpir8ppv1E0lCi1lJ8qFqjXghWqFT7ZTqxizSJbIIK843U16rm/
h1RgMDTPqwQpQ6TezbrVdwI+IlneSdjhJcRraDXT4Nc5r/bCHvMNQGT7TCYIUkE5ZDQYCfWpjJRV
3/LmsqMUiKrJDqwPhX5IESQoCWGFy/sLPJcnqUN3YPKIAnMYo5OQjsDhS35JjA5wDOrqnRhU+aIZ
yDaL/iEH7IBlwdLfrK1LHU0SUU28oRyyJ9ZySTiKEYfxjvJ8PxAl4HN9tdu6ssy3GC39IpyCacvB
dWkI7fQKYl9X46BklzSKwov5CEtFuoQcVpDBhmJNNC0/XL5nU1vswBghUgsYFysm12evadZZLA+R
AQ0vimf5n0/01Osnu4TpLzpE9GMJ7JkP3Dywxkxyflu7FxhBpPZYSRR2IWmcSAgcRj16pLYXhdDw
XcObc8UiDD+Q3L8ESaqCn+cBQAHVQAG0OKpNz8z0+Cz+i7Lz2pEdObf0qwx0Tw2DnsBIF0mmL5Pl
zQ1Rlj5og+7p52NrzqglYM6cAwiCWrt3mcxkmPWv9a2oT/GXptk//lfX0/aZKMyQyP7beIqYltr8
V+hr+Ys5dzRXuoYZwpkyjjmogDhpjWDqdVKAAyH1aRpeJxVX12OKmc1DRctNkCCkZ9J1wpLfTP3Q
hHHt7c3MyBFc7enSz95vl1Dy6HhFdAZlMehZtJvr+cdPRByKztzRzusGDr2uYboUCD8uiFRdS3cN
XuQDI7CLyZgTF6FOuj0qcVHHEQPQkYj9yqHPgVSdG9pSSCCp16yGlSmTX92A317UqflEbQ0bCoru
TA7O7qPsQF47OxU2ZmWQqoS12Pp9mhyOEfbcvWsNu7kcbyfDCn3ZHTHvctCZ7QuRqPtGLYcOvPQo
DLEzdG59de/fL2n8WMB0mPYjVulTGr3T/+I/2IK2DUBNkP2arZ/i01Rmi6exTKITvFIKt8igSSvV
WVWW26Vtd/DgcsSyOt8Ug31XVvVh8SQ3P7xbo3WQNlxzmcAtLBlhUV7OBWPSXqgJvOb+qa711UzS
eAR1NM78zhjdSl5p11zNIsPVPHnwvDOrgnHh3Vo1d3LdS/vTOICzRMgwKSQwG/0IAJh1uL0gBgM2
6cmhAxdw8PkFtVvcqkFyzMi/wM/E55qOriBXklFZ+Qz0AhGOMh1uxo4ndbzBULryNv4wsoIq8wYf
gSMjihEM4wAgk21n+Rzi7KjrKJK6tjRXyhxfRIz7rBbLtWjGd8/lttV3tLJGFv51T+G71alvzXqr
ARTLaNDCcptPhN8y274HQOwzYhpBcrruNdUGw1akjnGaK8tdJ0qIDfmV73sPmhGH/rT8GCnSO1oD
Zq9ExUGm0TmmFS8zxM4As0Ib6HoH9pGGNJ3wQccaeWdW401ndd1VbImbWPrt81hAMLZLfvW5vvO9
xd2w3tm3cY+ct8gKFR7n2KnAaMpu3eNNKweKeoADOKmx66ACoDMmNDO3aseYY3XTOkmobP8tMcC2
zHl75dtJcxOhoGPMMLZS0P3GE4DJsr1rs0J707t0b3j9Q5EYt3XbwpItu5NG6I8ktrGEAPn4ccfs
luNaeyBdrh2VPp6k0CGflGAlRnt5nOiQe3DJMl5xantWZnL3x/Hvj0NfRK3mSfOMT8+ssZ+MDgfY
Su4ZQEy4hMy9WoMGuhsV+1nMKW4BPOl2CnTPqtj2vIwBVlldT9gGGVP1QQZ70nAGtWPc2gVL8an3
zbOTAB6I3LVNpe2303AH5XW4gL3awvqtDqqYZt4fn1ANt9BBd+C9zPOHnkTwVUD1YxEg9+/4VOPR
ERuOSbOK1aTTagBDIz83vlrFCZ6IjWfZ5qGbv8Tcgv9vy3tecIWuz7TK8kdv2/HGtlaGL5wY4d7q
3E+48PZZn74Xz8aCNZ9606BjKHXfhB4bYV7V9rWubOLo81ll41tPxVeoNxkGs9nYz1PF621YBGPH
9keDxRDOmZYGXofpMblbbPxcKU5U8iINaGNEKzA8w8Pk5steU0jLmboQFDY2hShfk9n4FZZrbmgC
MsPSQNwqdYz3tFWaEbXBDTT0jcJd7LHihn4v8JHz8TtDATEZMfdm9tJxidj2ALtDifL+7c8X2RVf
lVEclEueSwreVK20s6C0Ba0iGYOuooQpi4V8pxstVYZQ3zcaYmICj8iZGgnQNn833LnYWdmbz1B1
P9LhHViqufZL+qMRiPEgKC7/nfZI2TtDuqx4VbZ6Tqo4TGbUWss2HrqFGhyn26KW6hWFCDpVp6Ic
iysYuCxFbIM6BwO4IgV7Fm2pdmOq8ww4QQnQIBYNFXnRbvvG3tlDRvU17pTelXeLkm+JzRAdYt8a
a2Jw7aHJk6NkAYS+EaR5epr77N7gWNpWvzGY4r3MKETQBZgBP/4x8/I1nQFReAnhKFT8Q6JgRdc+
VJ7Zi3+t0ZjozSYGD+btB5wmMvM4fQhXe5KjxAwumdfMnGQcI7kyWyBO/mjdQFngWFBV31b3ajnj
hLW8+Wx8Du9UYnIQE+37DO64EJ2zdVSFKwxfUW1yIh4GHXcGIlhUwMunM7dnRFzNidxi8SaLvES7
SQw3sgS51GyqR83hhq505i+ye+XCQ1RnZv90zXsQG1F4Z8vsoy0akr5UbHaSBT5yxtc4WUOHyv2J
q8ncxwVKU0b6TOcWCQ9E3Iv0K4+dx9519tawPM85Q6WmW7tMiH3aomGYQg8AaPGwdwbtBM3+Cfw9
Y0tKiw9t9WGrBGd+he1t8uzbNVokImNnW5O+kVF7l4Fp5fPU7NO0Y3HxUFn9FR3RyZkJitB3bU2Q
HqY7P1dqHd2auI1X4D6YEpNaIoQxx57C3PlqKc0++evYd6mZy3Ld94AZFHq7tbrmOeM0uoWGsa9k
fI6mtcUvCkeqPYPUxEkIcCY1a253DIDt2ix2nKmYMzvIue5MDM8goy9y4o3d2ISYRx+yyT3HGAdh
9kJFiHq0t8G/QnUm2Dvru1yDq9sQkm+Tgv2GjiiaTRd4D3OGLYV7SxG1X9bq5jQ+ejGUhBrd99zE
1LN2lU2Ni06LmFHzo5VR+kr56ePM1gn4xTl4CUDhWLn7imXLKbkXkcgHXkMviSwvueNCO00CyaVf
zy7Kg/jjVbzXmeTWVtbx99pyTAKgJrqhXzWkAMBzFKdU4tZsItDM4h4ujR4METtah4vKQjCo5cNI
X02myUAJVz+I5DtOpq8S1WljpVjbuX0GUmI5Z5nDwyqaD7/Dcibq4m4p55PU9X0mZUp93XCkXRpv
DcyblP7xwIxo3KIUjrheOTz3YPKOCeoSjzHDWb3EwwFbLNnOM7gT8ClntC8zyOlVn/LiyZLtAaPq
u67fj339UEt43o7ZWoGnYBUbzvrC4Exs5/lE90QRRJF10Jtk2KmoqpgStHdWlrx5uU9nKpsUPUTy
TKE5iP30Y5aQv00TOIs9T3d6SmLBiAbczYDWOI+2ezcrDpyq0IHZv9sOxHo/8SI1Lr3SE0XbOpwl
Cu1/Kjd/kKlFbKns97qiL4rqtOJY+hZRQOe+rnGPeFn3k0aUIK9pQiJjeBRpXlEZcVPbFA42ubuR
RyCSLdmMvPkqstnZtZaCDhE9MGUhGzZd5+jioVJMUpqxuUZyusuIPBza9fUbXBg3UCPJCfnZSfeJ
swrnMfHsq7ynYpurxm9TtlHoUMbtRfIrX1N/puUCliVAvNFN68UwenMjgaFCdDC+4d1esM71CIuw
7eYkvslNhL1qyW7NWi+DJLZ3Wuy88EMuTAiz12JOqAD28dzM1nIN2A+9zBOohjwA+4UGe7clwErq
l64b5qCwucY2xf1JVzbwAyfkFh3U6wkPiE+DgwX2VEoLZ6DARswOZC/T4uxQufhwqkpHG8GSUGsF
zhhac7FPkTvQ9JfBr6ctowM+yG3jHtnUj0VttmctZ3YF92CRxVXNx8kznfFATeOVzyJlYIizpPsq
InVmaT7TE/k7OwzkQCLicoMeNRvWA0oboEMaTGDXvi+Lavdx2d8UrfuSuxXoForVqs9Yq695Vt+b
PxA9aJOSlA2BJriydq2fvdigqE1dzfF4kZHRbBPOe0w2bY6LhHn4zckeuwxRbBxUpGUUyJ8GGliX
O8HijqCBanZXAArvxOCQRwYhbzXT+aJ3/GOYqS5nQrozJQbqyrqlPHY8leWxsj1CMO3LzHiVN9D5
yOg7QDm1unBSejBrnK8DjR2DM0Fh3ozQZJZR7HOkCS6BNAnwmyOIOBNJJ2t4XLr6CY9PGcqO438i
Gn1DJ1N/6tjVOZi94z0D2hFbQA+Qjc5ePy0bXoBHXOp+mfmX0kxCCr3YxL0apqHh3mMYxkiC04JO
pPnFJ+pss9AX/e1omM9OzO8vOBpHGoO5hZZgSRfkjnvKjItZw26FBYNx2v3cmaQmNA00S61/u1f2
0rICF0qGWe7yAMHRCZfCas4ckl7aiWE8PJht5dZPkrtinSX1IS/oCRwBr7hFipBrEjrLuzN9D58L
gbHeijtmrTmJmoTD/2LBoo7XU+99qbWsBW7BxMRoMGNLRwTZRGeI42XFFhBLgusu53YEDHG2YIeB
DTsso38vEhIFjuYuwdhRk5h3KLpV38Ewo2y16TDGtajWOdppYDj85W7wD40ZAWzRuNKpzAAF4r2U
4m6kQY3HgYmJ7ud4d9sXb6X4GEP03HXqXTVYDJwe9bWodrnZH0RhPnTmtNypIifvJPjbFNBgjrem
/dT1KrA3GWUQN22an6NowmXc04XFHOa2jqmNn0YdM0lbfInRZDX14u3oFS/sGXyQY1pBNW3iw9g6
ZyRK+vJ859Zo1LXZPUNlF5D1htDPRnzxXrmLaaQh6sWxX1T3EYLDNsrca7W6fauUfhdopw/g+bnp
FSZWzwhVfO70qw6AYoQJZu/HBt60UrxnCyN5aNfHcmAxV7U48hCyrGRGECXOd51UEbtADDTRY7Gm
vWcfpyAraxSrwiO8HDktCbNI4xW2BxIOdltzUGOv9pbinrkdMSCfaJRWVI9U33AjAHvOdRTalRl/
lciCnCkhnTD/eGwm47Yykat1gsrWkovdgo6OylfvPQONWM/6mUTT0O5ZYXe+5vs7DQci/TXtXrNo
3YqmMb/uZHnd+Uw+na6kEHDibEXPKa1zaW0fMhSqImZnT1pFuABolEhJ/sxmsjNzqR+iBlleMVGl
kOEjq9Y6pLuGdFzA2YWQtUmCMTayc5lOO+5+eTjGH1KPML1WCV0ayK/VAsauGkE7+JFBsRcDSZmj
zoiS8cdUwqiIll1LH1eBW4F+dTz/Ut2VbNJxEdYlHjh4YwzYz5SL5ttuwIMqkuJRetzaMKRiUyLW
DaiRdr1zQsPmJnLhMOqOvPS59q2XtUZuxJ2C2Kvv6Am+6kfxrpDRKEhJ503mi8sf/wQpsAplAY80
ZqYQuoxSNl06FoeYJTMydVp9XIxb3UzYMS6obXAcXuho3BkOZJ66YCRu6tlv340gaOHadTjqmzT5
BT2J1c3wlpX8eMBvMzwpoz5xuJMHx8fwk9nE24waT1OSUsWrOzhndXlRKXamWMevNmfZbiGOGRgu
VMBBeMd43a5SnXdOxWSkpDXuqqG/oV7+hCfyOGj5dKGk/rfhZsq5wAzARLNndmQHqNcBX+BO5zkn
Mmb3ox+a0GkxRWIJStmY1o8H7JYarM3K2ak47plF/56qftpp0AGoZhVBnw+/1Fu8DBFVTKa27bkh
8JiOS6iIw9UG5/rRAlRpFZg9Msw8fnTNqIjxw9pkxCSGaz73lv5H1+PnEuLTVbfI96LOZ85N/Z03
OfnZaSVdLg1WO4iDad6W10zJXhq9GgM7SSAIaRu6OYCjFtyBytZc9hYdPWFWai8cNecr6UHYthdu
oV6iMU3hkavM+VyMTnbhUDlRXraZp0hwGpPTvh7KA8fos9ZDfNAWXQ8Wh7YOvpiJuY90qE3hY0K1
XvHSwYjh2QfJtKTTPkv5wra5hJnpkruVKhxSbJZ1CZje9PmYJX0Zb9FY+IiUp0F3kWYSO3QUnA57
5ndxACS0CuhgRBqrdEcLL9+MNZ4iOHwm+lfNc5noWsKyy++hy/Yh6ht2OFlxRcLgl9TUqeoFyRT6
l2G2wVfo8pRVlehAObYe29y0W7R4PM6U3i7L9Dsz8dxMqvN2DvOHsy60C0Xt8TU+WyA52cvop+Yu
T80U8AP58SaGFkS+o+nmcGwtztgNtECGazjHBprXiXt0JGPC1MKD7ifJdFVTaUrGJb1PRpxHsDhy
WLf86CO2Scmxin4S7mvrgoFbJ69L/n5G2LCJL1wJ04PlNI9OJUxmYskeNPveV7N7Qy3lpSwwtFiM
+8B4cFVtwGypOCtQSKpj27zX2bve9DYczymkdtrDXmB8zpX9aUX8Hp2E6DImKzHRzremJd4nO7/v
pE2+U6qn1iFRTnt0EdRALPAPsXKjiOQF9jnf//C8CJehcePk+Rf++2ctcnZDlb3P3C2CyfBuaRuA
KDKRDJ2l5JHTcS90zXiaDdiJYsCQJdVjoeogq3oGhZjVd3O3qKfJ6sA5V/ORzMw1ln0M/arqt7lc
nKCX2HtRnjc5RX6bCNwgXaawS/jcB1lMDxGm+dFFY09jYvVU+oIc5HI1EFrYFkuMY10N+4LRYGB2
WckVuF3NSeu/4ZGxzON7ivDYWnGCuqtk67VnxlXThuAgq3qObdLooT314rduU3yuRfRepsnV0pAx
AMD5RVwBYyn8Vl29MYMIsSlAO9aV2I658zkX0wOGHrKRza7psLQa80PBHD90tTtfO3UmEmkRIfbK
QuK5ruoqcFIB+q6AldcNw7GMIvscc06XUWqdEhYUnFk9qQGs2EvJfVm0MphjuA92BxuSyYyfyrdS
RzQd5p46LQC6y+hx2NfscWvsU1qUgqjJvUODIV/PZEZdefaOXlxDgoBj29vDt1uD1XAI9eljV+6h
gFPfA0FjKuGwlRKzfUOkCDs5vxJKPv73Jq1+XcodYHhHy94d8+cGE/JYtmzU0P4D/DjbdEiwVgMV
Gj0fobe/5BWRwcVmMuhUiCwa0rVTk2w0eOM1XxxG4cFwwxLHG2bovCW5kxNjzblg4D78SImLcAe9
FHTKbufWutWl8TK0mDmbxuClcP12g9U6RkFetm0nHPJSssLiSuhgxlnJuUtUnCDzIEWX3jiRzVGv
Jkg42OhDEWnhJME1ZsSYZDRvjcUn4rsoqqcGlpg0tOysDNACJH14F8oOh8h0dnAzbixreisoqd+5
Vv7qWE17tLr4Q09JVmrchFW3rXRYOG1fDwfD1m+i2T1UbfsoDCRpRocAFOJrxXWXkJH8rtt4Aojl
vZml/1HldH3P9a3uZY8qwQWda40EoVQEnCH3nQl6a4TWwViJqbzNtsrzz6NBP60gXMnAc9wNTkt6
yMtJxdQZBgbUIB07TJ1rBHcB9nouSERQyEerJ788jBqnPq7YPlNigmq0xS2tCTdhuqVByV7533fU
rfmMPCiAtqzntm883lS3CJLiU4t+itzBbeQKAgSolEACSf+2ugvCcSCxkuDJiofq3M/mb+oMX/2A
4TCpJ0W7Ur1joogr2t93EDcdzXpnAvgR60PExw7SOTDj0sUWGxOPkRFH0a75pNz3pJmVf8TPc+vE
bX2ee45t0hzutIEYX68h08Y/mEDO2QRlzo/TTyJMz4uRauSQKNis3TfcZNw05+ZYsnKgrVpYc5my
tKRCgmFa68iGZ/9tGK0fxzHYl+gd5cQAWnlyPiKO8MGAvydfQPGSrjDxL0b7XF+SoJaMhkZs08S+
pp3V8eDWVNAiS1ubPqHsilXpqSxXAvux4CGIBoLmixlf4+nZ8UbYe8wHRO70mQWMxMMv1Ay4hfRP
3Uyl+ZBFDJJKpH3XQ1gXtkeWtH2fCvLyo60L+lHgw/MrdKIi+5gBc/MtMGf2r/Rn2p0iEdgdZYRc
H/fLHD0qCl/OvTpM8A5PnVHvQEElR7ufvuKWXk6j8V2EFxn4bjI84KrHJTbmVwUr8+xn7b4ZxW2u
fCJ4Ne7MFm9u4OTjSQNd1vcPqu07lpM4tCzbZ0wSQAHfZBiIcLJc0JKOlEIA0msgfyu9W/OhMOvS
YnzyW7KDFBk9F6g/8Nj8W8vR73IL7k4beZ+symjB5oIxZmbz6jSFYSmeNLpbw77jY7NEUAZqZCSO
jgTobgGkzh8mXP0wUw0rQQfXXmoqCpjb9weOHegChpWEpi8/Zc0XSIrnhnkpA00sWmnaBkrrQeZE
zQF6Yg66PD+lFBYSmIo3ZtpgnBiaH6qzNuMofkYNrppkFeVXYG7dsZ90M44bo+UzPi3QJoiYODSm
z3bqbJsWSb4lKjkyRV/FPdEA45tQrKho2nkFmMxu4EgBW33LlO6q9lhhlXNNpSCjj9YnMhdPe7us
qu1YTnZocNJKB4zzMu3B7436e+lMwPpBYFiYxiTKzoieAgCuodZ18vYtxX1BxQWDekXteZxZtBYH
DgbxG8gPaG4eVouqB/E1LuXLsuyzvPrpR/dkxHy3wjb3MygrvhHya2wx+BOMsrSFSVkfHaXmn0VK
+KvAnE2jnnPU4/lOTvBGBKadjQu4tNLlC2cPfTt5JJBwdJRY7fthSZjNe4wUbabv3VOfNg8tdiLg
FYCc+hmFTJkP3K/2yhRA4BtqqOn4PXPdQFQx7a3G7QdZgyTUhOkKxspVtCyPrDTdJp/pDshY0Wkz
ph+4XC/GOUkEg8b6WWMVsFv7OHAIDygTh18LB2djGdVdMZ7dGay2k97qGWGOYXmtkrdJM47WgEvO
0LklS6l4+izzOkU15YAFwl8SZ7GpXtBMRjBTyvSdOf3OZ9bDc5N72/XDQRMt6mJU4qSYpuuketPZ
IQOLiRP7fvNqoO7UDjnBKpuf00L1waRYWUargtNPoSgo/Wz65qe4KlL3dg0Bj1N3BYT7qelj2E7t
lsrL4bDQyxoCHD8UFsDmJR7f3NafN1jeZumSy0KsrSO3AmurX1r/lj5LoEFp90zfs9r4DzIZP3Po
+rv6dck4rdQ9QF63dm6MInnl0FkHldGKrbJeWUEFnsjxsvTaRQMditkF2bm54SE8u5N9wMKuMAI6
hGx8JvOjzL5rQdoZn0W8yghaM+0SwVV7MbEcCR8dyTCgp7qA/IRufjAyC7UkZSKayoO5slnzzwnN
dd9JSh3lSAJuSFBMpb9KTOMhVY0JXGvPpQlKluF4+8a2wfn2IIoXQy6hs04ae+1ZFFTaRw1KUEwh
4VGjnreYQJND7TU4MnGIgjJiMpRhirPXWxjP2cJKorsWGqDoz4L54jyQnTLHuKCWfbry4+I+Lu3f
cjnXZFJ8PuQpymTQJr4HDAiyujOi0CbIO5ywyfY1TncoSv+qE706Ey1dL+oAF1Hxz55nvegLj3gu
m2GbOV+0a8KXtJubUQgSGrF6TEz0AmoynzHAE22KWGMW1NZNW0ah7qCZuMiRDABGZlAuU5oRNjV8
tA8rZ76E/+DTizk22d70WCAdhck4ZLALUORtgarPMSsPlQvXlje7bS4MJTASeNZ36Ygrb/K9HRoP
GYuWxHMHdCGh4nxp7A8nJptIBJeWapvLEkOoOUeUMIlCpRI40tTkIP+9grV34f/XWLI340HT5p/E
bF+yxN5zsbmfaA6pjYhsrHXhyR7wVqGQJh7wtoRSdZf4oBepkIHOgHGVJ08Yh9jmQXIRSyRQ8zgt
HQp6I21PXYkH+9QMp3K4mLnRXDRFztFK2mPJjNMpO7Uv4uFGNH26bSouwuMYHT27/poYEWgzI6ss
cTEFK0KPxUCT1rJOVCfwAVILOb/wm4pcHHULvQcyzZHTY2j4KM5uZ3zhpnN4kVgPqDDYdgvTdGCK
WljJ7CuZtDtZFQ+ZNbzQ9cnaXaivyjeqbc/BrO7tA76Lr6z18yNW9m1B1s4w2z4kTNQdfMfZGhMQ
rzr5oBXIhTcjr2wwqmToIg8rJMl1QcwRav68KXvSK10DaNrHys8g6zrWF+2kLO0JU85nAq2SUu/h
dU4nZgDJkw74NlA0G4fiYZkRCmxMHktegoDukQRG5LZlcpH4igLYH/bZvM5fopwjeou5lvYl8Wa0
M4qQfGd/d91vObVPZstRXYuoLMm6S62pU59zAakm+Z558BZL8eZNWc4jyYA/bxNz29jp/WC+VHpx
WJo0v8KUH6hoK4hAB/SrH/oOdL42fgymeJNtf2vl1nMnOEgOqUlNvAMptAonIqjc2z+ITD+IFrdP
NxhgROm2Mys8s4JZgusoLpJCv2FMMIQGmss25YXVlVVhrJC3LVuuNklqyO365I78D7Shk3DG27TB
/61iuPiLHV0ym/h4DFCJKB+ETDHlD0r3mKUibU79U+QjnTou3mO/yF+biu6KrG44iO18cn8J+e96
p1rYOMRbSJbNK1MCMvBQpFdOioOdDBALZDtBhYBDsrNvPTkwaV9DGUZjAJu0qlffQviY55fYBsVp
VMkZIAw9ukj7W0NdHJeGI8UQwSZmHWYRoBhPCG7yc0wsV607KOLXmJBs74ytPzvPtKbAzU0RjcpX
LI/NbtD5TqgiuNdxjvL8WA5/7HTTr5zzG7/0m41RzjcDFrCQ8mlEXPGJobE8Gz5BlxbZnY8nrA7T
3iU5sfdIOrd6Wjy7D2iC/gGsKQTkDPMi1VFeNd7WU39ZCqfeeRzJTfY7jpcL0X/NPpolY90mux3b
9XAzx4+Dme/7YTBvbDhNjkEI21Ps8XqCT47W66Nosl9R5VSpPxd5/e4mfQJlS12qiB+pHEPLd99q
k+WGalCLtup+FY5r3mDTp7ZX/EYjIyCjaUMxZmhbJRSkGK84xrqdo+wHAPTPtYLDBCY6lA6XK9lo
2yFV705eIqiM01XfF3InVW+ES48h2d2KDASG59le6AvztRZaqDiqhZgMnzIdldag/inU6EDbqGGG
ADfi3sL+SezGlaSry++MKX2Yeq6xs3AwUb5H70Y5f1OFwsGjnx5VuvDaISJssHCeC8NeVqArieUV
DeaCFJv1WmygzTviKfXwwSFt66Hpoj4bMwNLsAlrd5B27OGgY0PYEqz7jKmSSiP3zbagKQ4eWsLg
PetI9fvaYfRYQc86kXuWlVMHOBpauCjdc135JY5WkBGxSkN3pTsUOJxJxeJOnn0IrVrzZDdQS4hy
KgsGisqiU0lnODOBtZXcsd2Nx2EkMnGtRimT375Th8w0PuNxRtky4Q42hG4Bcbhgz9ENprs0HQ9j
1iOArRSvObUaEuL1e1O7vCGyoRQjt3/i0XlfPLpyKidlvMf1ORElW4SdX11XDOSDomcTqEz7a/bf
MrAXBmGaEKzWGiAzHsH1ZsGEQyg08fCHk0bvuu6ugS0DclxJ41HPRHACjxZS6EDoLyGO5SXJi7Jc
h1738siuN4dmrB2X1r/XTDReAhh+a+3hTGibOMuv6rXXjNkGUfrCe0LTx+PYL3w0hYYKPjYUlHBW
6FQBCBGgKQM7jpON+zOBhKevh64eQbSOkThzqqepkBxhMrj/HdBOlMDevuvNb7tSvzZvxG4oHS8U
+VftIejTWhQUOCnSCK8jF0MV+APMLgq3rMEpWJQk8bNK37GHRJxr8VR6YuKyZDkeKTcGCp2k+inG
LYEP29z1+MACLZbabjYZXpqGvterTkCZcC/L0Bh7EUNXqBYz6ClltszyYsev7thdg0Y5OwD1suZJ
i34RFi+mUT5wgU1hTqAtO4W9zezsSdnM+No6/SFT8mpQmwQvUVG3IIQNUgUAgj8suzlhHpSmtXHQ
NfOJarLKKc9uRY6F7lHWV6Oms4GPc96vvNPmXSpW7Rl/1uDgnnMFcCsc6Uv80cRYKDuq0Bm4JU9S
dQe1LiheedZa9R3TrEzan5luBo8G787G/vZq7UPUprsb0uzXzox6Pxg6xjErB4+xcOdm67guW+Xc
IHIebXKBJ4yjhJAjnfO/hfjcOARakUiuGZyxSPtYxosIeHbyZtna68QNYucM1TN2z4fO13sSYve+
6NrdYqhfYyIL2uS0clgSK0rNh61YwRz4QbD/OEfPdfsjA5SF94lvPt1POH9KQZ8AvEYGV7E5HdFg
vrE2bWX8yfIFRnzF4KzpyY9l7fob3XVjvl/TLkk2vyyiwMjz1lsjQ1FIWXp9TCEnWaWzT2JMXbV/
xhiBeTGuT5zz+XGqkyJsSa4FDClQYiugQ2BR+cVnIVH4GEuY0ua6wBP7XKJDq/LD4JdvDaeCdIrP
85K/iYUlSZt2lffWGlzLxwgKhpl85hr70FcjnXOd3jVvdh1fhHiJzXeeuNPILljAAILPyGTQP2Gp
ueFgFGZ1++kAk+hodhxfCMxS4KeGJ3+YrhnThzUV4Qr34MpNVqN8bRpeBcV1wO7aMyiH3CqCEtcB
mwynU30/9biHxdaU/s6/ZTaytW2QEoW44+Dx3tIf70WXCCnTj607G1KJNDkwrK4EZ2IEoaJzVIAz
TssHEtyTq35jkzHo4JvzZqTBZ/TF0cmygzKSF7sG48BBVfHKcCN9q3Bdc4zfmMrYJ+70GHf5Seb4
OJuLMoZvQzwJ6o5YTTYyzbdZzuMJddRy7mc95o4ybxLNu1HyZp65Av1RMvrf6lt9rEr+8+8VqjRi
f1U0VqZx0v/9v1bJuv+pbj7Kn+7fv9T60/zfr9X9/Y8/jn+qtQP1X/5hi+Grn+/UTzvf/7Bm9n//
X//o5V7/zf/qH/6Pnz++yiOY/7/95QuedL9+tTit5J/LVQ3qgv/nn7/8//lr68//t79czx+y/Gj/
/S/8fHT93/4idPFXeD6G6es0x7tIaP9Rxuob/IFBWbZP6lS3LYcaVFm1ffK3vxjeX22L/lYOBJ5j
utSy/uU/ylj9vzq6I+hLx53F2cj2/ltlrGvF8D+bWMHoWVS6mobx7/3NCyd9s1H1qp9VVwtRnNfa
JAHw/6nn/tc24H9++bVt+U/NxjKrCRviFT5YcVZfaSOuA07KhY81SPoo+396tS//+HH/XLL+r93N
//wu/1ZqnBiVO9SdWx9soyFMVnRe/5qUgLHw9xqGOqiGDuxLn2qwJP/z7/j/etnW3/dPv5dB9A0C
xQIbj440CxFP1GfuksgV//nXF/9aG//PX2n9xn/6Bk2ftYm10gkncPPDoVcC7QEAXv2mDRrMFBHb
448pjPhRK8b+1WRUDBq6TrL/zdl5LEmOM0H6iWhGAaprimJWVWvdc6FNz0xTa82n34+zu2Y1+Auk
WR4zDwABRASAgIc7r0rCbL/tf4ZqmJIYtpYLTQgxNLexJo6e7bRq8qubblUi+x2o7MP87zDjsbdb
aqarmxVZ4+dy8ozfad5A3eREGjJo93WyzfGLuZzrtHRiuKtgcy9tXqXj3HuftVNungvwAg/7naim
StK77vvBm+24am4hIMH3gAamD/YKQnC/dcU8GZJQMjo/PagTrbp5bSK+gl2h+jUtPZ4uFnc1jkTd
FWMwpGAAmD0mARdWt1zrR0icbUTK8jL5tD8GVetSLEiB5FJtCbdERcD52FCsNl3Azzrtdb99QzVJ
UhgwynoWi0aJkgPV5PQ+SuxFf2y1KLSuVOA1EJJOdfXcUkCAAphOjv9sanHsPHGPpOLJLjqRcCXR
yZuVa1FvxdW9B8sZ97ro4BO35Xol2v775S8sESayqeLIVt/C1dMo9aj0DqQcopZgx3h0rf5YYhGN
1ywsa+uN4/YIpNQC6cmP+zO0TcRr3W8r86J7W5Az9MDj3Zyq9Tg/heLj6qXcBxanRvJj8H/t96Na
aSlscKeus3RKkWaoohJEoVcgu2xUtXdf9DWkqBElUFYalV/fcjtHmCU0yuKrS7bxIOqp7EiKF/3k
DLOVxihetpSIZOSePmtxm/41LU1xEC1UXUjRYjAi8P5uBtupv3QCbhpa1kHP8AwXu25w1zLoUtDI
AY36ZezVvFCbkPMktsWrWFYAIDpYB8UodClesNmuYRyyPYhKM7rrOhUQ7wwFBcpo/urp9/1hqHqR
4oap62LJXXvjpKGi+jRpg+E9d5hy/g5aP7Bw+91sH/2Kc+hS9ID+qHfDXi9vwqUIgqS6yPrPrjHP
7tuSSxt0uOaM1LJWGab+ccyXtbrPFvRt3C+8coz1xrDqkLDFk8kXNzEE0B0usj6UvFGcHgxvG8Zr
w5N832rnqUfHsQJMCGSCJBEisBtRh1vUF24zycLF2emXP/YnUxEBdCkC8CbPa8DcNLeh4751DeuO
aigAz+XX+9qXIsBcU4stuPbf2oyDNVe+jqqlXI+8g9lSfb8UAjQgiFrZJNDt+mQNfY9Xngm2ruv+
1yu2AV3y/mruzAJ6iwqMDVNC2UjEg9rV9KDQ+ZqvYkVMMOns7szq1x66prW3kIP1p6N94HWPMnwp
MJRmNAqD97CbRinQj7CwzL8nfYXxkHcH7WCveX0GDV+KDY6muU7TLpzJ2wpIfLpO4mkKXff3PVMI
j/N/nabMqW5zLegevWTJeA4eOjSjIlApcJlXm4K31SUkF8PQA/syZEv2k5pK66/9zl/3JcPf/n/h
sfGcZEsjOGggiQjlmyCJGkMJZlB8k9TapH0mVV1Vn/Y7U02kFB7AD0ahW+Yb83OBfDo3qq+gsUiY
7De/Tdj/xgXD37p9MRanMbUEVlZU7vNFu4yz/r1YeH6NO6DIiOrlqATtd6QyOikkFH4dD8u2aXv2
mPVXax4HQCkw5QP8N3S43O/rRooMi100jmhHposaZIrHmq89nBUUm+R3diCFBiunDLhBourWU8wK
Eko3ZlI0/ljEUOP12a/9YaiWRQoRJmWzFUw09W2y86L8asTWGF95l/FItGqw3lOQElr1CRSVrh0M
bFvxVyzBk6ICpEtmZRmcz/XUKD9BvLIx445W0R1YmsIAtvzHS0vzKV9wO507TL1ESOWNmeFOV6+G
9ANxDCh8P+zPnGoYUmSIcqs2gVPVNwpTIRfryPWi3FPfOQjJ9eGBA+qyeWMZltYz+I3qUq9l/4Vi
1+Suu57hSQ4fOn2SUfXOeaCMeH1JofYEJP9Z65L+4b4p2qbuhc/HhvAazezrG2KwUGy6aKa1TWQc
tK5aZ8nRkdoyixHw383qLOsZwoZznoO/syqUae/7fsnHYyqTEKrFUpMsbv4sdG2D32tJ+e2+5iUP
95qq49Y7c24ulup9RRH9taHa++gkpnBtT3JtyEgNOBAKvn6Zfq9hCgdv2UEgwysMyKy3JfoJ++Mw
thZf8WhX8mjqtHiTqErWuUw/ALL84YXLg+m1H6g4ekO5wVMdm7/ZRMFeG3F82u9V4X+u5OYgG0Py
LT6ZqzSBQFb7hWzip/2mFZblSq7di64PZx4cbmA2UT7yqd81airJWw280X4XjmLKtv9fuMYwjzlP
xwPk2MMU2Em/Xnqrcx5N07/UgIl/7veimiPJxftKAyWgM0deTFXPOoP/T6qiuey3rhqD5N4u1Dyt
VXPUr5AvTDXgogtPmzyVgR9I/DV83O9GtRqSn5dONI4z+ZZbtKzIDxViqt833DA6yt/0IbvTnCRf
10Y75ynDrm6GhyzZBIbP4fR/52pLnt5YtefGnck6RO9BWD2XAIYNAzYXQBP7k6RaacnZ47IXo+9M
9a3wkJhEPjGcx2cwqO102+9AkSnmQeC/FutRXwpUrK1u2qbP0ybm8NTWFBUjPgxZVG7mnywTIjiv
ywXV8avzubV6/2IP3fx9/wsUQ3Qkh7fnBVqOssJlYCIh6Ffdp2HR4zf7rSuipSP5PNwfw1jlGLMJ
5dJ72OF6XvHLChkGauay+pz0lfhZg2cv7jM4R4oASzz4qxXrdJgZcHUjTQ11kdfjrQ/7I1L4jSM5
vw24bDW2EOM7VIikMJhdqwR1DxtYVbDfhWpJtv9fRLG47Kh6CXmesDxHALEFHdH1ZXTg+KolkRwf
VFXWpjaZEt9Z08/F4j6E1KnlRjME1Nz/ylr3/z03/t9Xug//d6t6+bCjiGSO5Px1Pbv6pHWsRbwQ
jieE5xIEZd9QEhR9nTlQXPfnazPVVzZKR4oDiCrEfj7NzJcZmre+5cGeu8oPFN6e7N7/uAJnvyHH
ZH/f705lAVJQKLrRiscQDiEKMCDmXmaDeqhy9qavGuj27j4jsKXAsGojAqRgZW8zFcxnHQEdUJLC
PYg7ChOzJa/vqbfTiwwTw/fdh7pGE8Lvw+w+H7E303thwChyjmD+CczRkFeXoWztjUgovrnefHSI
VCyCLfm5qVXQbBkElkUkxhuH9wGIQSnGAoUKR9T+QqsmSXJ104VZxlr8HAibBXKKa+6me9odTJLx
b8LoFbu1JT+vPdPpIDkvbyaQn4+jHdFTCr6igBj1jZkNXTBQF3r2V2r+mpICTa+E8Vqf3eTPWYsR
/0HD100ujdtuNROtBU26B4vbpw767xQBZQ/KJi5T05dxbY0nKDtFoMFZ9OSu9fA1T1bnFOrUXSW5
mC7RBp8dpq79OiJzYoNCs0wY0nrO5XC/pjrEIWHIi2yujW8TM7Z18JOra1+KCDgjHIOQapeD0I0T
dLb1E+RQ65MZetV7Q3QAMiDv/7GWLhQ1cCBt2MbZeh9DzwI5u6P9zqcmbM5eXSCzYW6VdmLTBKSI
b/02zk3/bVhnVFvtyHTeZ9Oaf40W+482nXVEeRI4scY8/QN+TO+72YNd0WF0vEGDRN1yOddnBsgh
0PbDwKOW4hZnbR/wwKQ/V46ePXpO7tlcyZFHsNYVYc1YeH+3KDZ8hbYYcGWizRM5Kh/5GQCurU/V
oJW2J+G67pfEQebDcbIVOqHQA1Bz7tze+R3WLTUcVD+ZVzjrN42XNHQ+UFHgPQApjj9GYTw0pyWx
vG+FYzXLoxb7FSDrsQj/oVY6PsoHbHHiNeOSwnyN9CGqTUV5q6O1/9KXZvKOhB41VlRYpokOpTjC
CYWJ6Hzjvwvb2skPdmCVZ0pRf+EqXSZJVCG7UeiBy4PVQ0W90LlI8+4geqm6kAK+TR1CPmVJdVu7
HloEF+TXxeLl76fXxWiL7Hu/qhMpzHet7jkRDAa3BEamq5lb/d+RX5TPK+UzR68Wij6EFOTnTghv
FXVx6wEHXLTSFZcB7CQV8Ugw7w9DdcIUUqhHOEtbpw5UN7V+mv3kUr5IbfXq5k2gR7PBC2YPtuTR
HEQbBqkXAhurVm2abxBDzgQWJAbBB+5/jCKiCmljyI3MhgtcgDB3Bt2kngiIFjAtr/55X/vSrtBX
azKKaMlvQkeaXhdef+7BHR9YhMKlxLaKL7a1BYWsyV3MDB4K+3toxtUZ9oPm0ntQaph5RR471+FL
3n7maSHunDNplwiFlvRTh4xTrY/RQzoubWCXvnOwC20z/0qYEFKYGKZVcxoDJKUNJfoMpC7t/06m
xvgYN5YIWmeCJ5MCTtgZ9ldIZfFSdNDCZs4tc+1uAuRzes7rZoQmMYFzlff0Iv+234vKzqQAYdjJ
lAmy4LesKmDfz938A28c9a/91jdrem3OpMgQQ01je35MiaMdORCIGS0YyTyDKiMbUkQroNpoh4PV
V2WBLClElACxhwFSTvQ7TWCKVs1zHPRXax7/OefxV9i5H+YEcqmB0+4k+o/7Q1RMoCUFjdVAEyiu
ZogLKcIPqkjTgibx2oNBKYzAksJARrV9EpZme9NR76A0D9oeGyAmRGWg+cOwOuhGOXdyOKhhmPWh
QL3B+0PJ11gglzVlwCyfPZ2ijqdpywA/5KaflWTwYmE9zs0aQ2YXz+168BGqmZSChsYZUk94YrpF
TSO+GNBqpbl/ZOcKS7Tk2FAlFlerJr41s+PCaYZq6+JZyXXg8TvR/O/7xqBaLuu/cc/uksEGmB/d
shXbP1uE1J95U0ziUoWFeLqvEykweP1gm9zY/UAkFX00UPzmaAad3AIBof0uVEshR4UJDeumFz6K
GOX4zbEs7W04U4Wy37pqLaSoMBeh6QotC4PQNewfYwUAiDO42cNoVEHojoRerdUHI1GsiCkFBdQG
ENrRdKotoShGM5iTKIot1inyrfFhfziKjUGGlhoWsIK+nqLbrId28o878pD9BAoIDhZNL+v+2pBV
Hx7niXPRfT1KUaEroixt/DEMEg2hpbKzhX2q4RmDzxBVQB9y1QzVAct3ECna71FhEKYUH0Yqo/PY
RqSjQ0AoQmxq7Ddkvd4ZB7udqgPJ+eMW7ZU5I3i2pQ71nQATRund3FCnvT8ClSFsHb84kqTmarY1
tSUBOFZqD/zMv0XxMD976TgfGIJqDJL3N7YJ0f1SMElNRQn2uMAn7JlHYIptQ3llLzUlt6+dshi2
eskbJbrdHwlStPrJbeLo2qw8AhbIRFwzx+kfUp697h2RFAeQEHAdiCnLG5Kx3xEjZYNzpvIg46ma
LikMrOOcTKZYypumL8N7CJr8h65AdG9/vRWty0jSjNceJ0Ol6aa5afs8+kg59BTbHPiDAoNpyBBS
SqoLWw8LMxgolPrRuxr0HTVIXh/CozMU2MgguTPYRosiCqc2zOdqzf0ntNdSdBuS9pbMmYcu1/i9
jZYD89t88RUDMaSoYDW2bkXQ891IH/oEBDecfvUohH/MjMz5Z4wS6vb251bhS4YUDdCpmjq/JQlT
iwa15Cj03rq6IR71MAnvexyWEaRlpPkaMBpSPMIvTjz+92/ySTe/RNHa/b5vFFJEICkD2IBofRNo
dj1RD10CBc712zL4w8GSqIxQiggh0sAeBQ/pbSqBgaD8SB0rIu1lZB5YuWrNpaBAPZbd1DMd6J07
fLNHx7ppxAMYXzL7fV4hmLQ/V6qBSIEgTVaTwBbOQU8FNMy8lQnrsqMPq3swUyqTkoIB9IXL4MRd
ehtXx/kbzWyBWphrkMktSudgshR9yDhR8lu14+RhcqPStHwYdKEjqTot0IRWleP8uT9Tqk6k+4Db
Ri4pPaQudGgZwWU4JTW5ULRT3m5FnuVe9rtRLIguObtogJiY+oyI2lCLq5iQw510yqj3W1cNYjO3
F5slykd5VM1terO9FJLzca3ec080PuZp4/zY70I1gK3rF12Yoz9nU0kXc2v+iYohNcuNeHtf21uf
L9rOo6lHfrRIb2XX1R+8GTIGXVTdfaFJxnxOM8jFrnUSzg8NLLBxJRCIThcNigM/3djX7xuE5Npp
JKAZqrXk5ugxbJKZBy0GpEGWd/Rkq4gduuTTJGzdOLW9+BZGYuMG76CpS9+IeX43IS51sFUoMkEy
BLR2Y89bKEphFNa71Zj+mUoBlTocGYhhfu80VGKj9LPQ1i/7s/a65eoy5LPORi6vsZXchtEBMh8P
cBvCgNH/oS9IMO738brp6jLk09VtM29hRrjNKwXIa7iiRdp66+N9rUuePZupORsTYkkmAkc3o+Q2
ycOzdTA/r6+HLkM6Iw2ONCePeGFaGz9Hy9SBSzdBVeFXbwAxfleImArUOfb/WAoDJY3TgtZQf9sf
mmpxJJ+HJHaqR4eb0miY86PZjtpHeBGS5zJK3a/7Xbx+StZlmKcBmYedAS0COtNfW8/9p5zR94uW
/k8fMsvTQj32CRru8i4n1X1pg3fQDJ5tkjI3XkKmq2ZMw3cfutejrLfK0qQYUOWwGrg5FkAttP9s
R1T99mNYHeCmNov63wOj7ksBABUvO4LJLLoVmfGhnSlp7yDsiXTrR7y638tOHPSjWnZpb4eFvBd9
TO6l0pzq0vUtOkkhuZd5ipuDdVB08T+YzmHpE0/XSSmUIDROjo8qYtxoCNuH1dBZd/Yi7e2tEOZY
tx3pHZSTbu5SdZQj+0XXnYcl7w4OEIo19yT/n1YIGy1n0QLbgnF67Zo31gQ9zL57qOZJ2thdnrMT
F0GYgAcOxF+b5H1eiPSSLuGB/6m+fuv4xdbbjMTdFIXewIS86iIMvX3s5rkJ9j9f1fr2/4vW27ye
RgMtoiBOmuQNXOg6CnrlEXBX1brkzAW6pSvFW34w9IXz4NroOYQbRcZ93y75MrxPNi9jZXSz+uq3
t8mgw21yX+5U9yRXNtORAiutQzrPQSG+DuFVcfUxObipq6xGcmCraY1yCFc/aDtLA3HlDnNz0YqY
u20fu8V9b166DOPkMXSdqKIhf+JY5m0cp+haddNw16GQs/B/bWegptfy08pHJASa2LD3EUsqzPKu
pCw58f+2bkCktPZhSABqGw4F6CD189lF6cg8xSXbwsHRQ7ESruS/0WqaY9wT55zF/R2N8DyatfEW
fp6jlzuFD7iS/7KyHe/QSXRrU2TfjX6iDjpEpmXfB1SfL/lvUqZjo9U8lrSOMf3IxMbZacP7tMZW
/2G/C9UAJCd21x7KytQKg6meyImP9fdu6Y07v1/yYeTGKI1babwxoq+GVz+LIvwGofav/W9XTY/k
xeFQAWTyYbyvwRI/dmAanzmDrbd5XI6w0qouJFf2l6pf3dIMA2tYP8ZL+YSyDXIriIXsD0Ex/TJK
s/faDDnJxA/8CXqgqi5QYrFarb63fcmLGyuCpa1hd2wQtvjW9Yn9qW+66Xrf10teXAox+XPssL9A
SvrGLZYGwTEgxfutv37h0mXEZeEt0zLP7I1aOWWow8HNn6EPcE7rpzIyqoNIpFqBbeVf7JEmguiT
kdTYKDQGIN/rtIH8bUHca38Uqva3/1+2n8UlaJmWHb7Mkscwyd5Oa5I87DeumiLJe9Fm5PoTsgXA
fzedShRWTpDafURFOzpDrfFjvxeFE8hwS7P2UmRX1s2I9B76GSPv3qIpjZ6bzdXnqOJMNVGSN6eI
GI3TkIRBTrQ4T5C/kSp154Nl3kzylcO7Izmy44+LoOaHmbJ78WiXrfWxSeBdbmA0LuHn+9oYXnhw
gN+c65W+ZISlXQh4I11AL3GaJJday9ondAu0R5cs+NUxyukRxpflmualdeCICjuQUZdLSSgUfREG
wnY+2RbvW30ePeh98yHx/z/JjxJ1q1ggGXwJC42e+QXvkEhlNNcE+apLbg9H6XhV69vQXviJlXAU
S0WMrj2045e0g8gadQ/r4Eimal3y8goqaGsEdBiMbe0GoUPh15hb+bt9B1G1vv3/4tsBuLS11/Dc
Z5WRPQdklFFxo2zcTQ+SHArAgW5Ljh5BQhG7ISZlhePPofK/9/6KVK+2ohqy3ERRNpd6Mr8sC8po
4fx7f1gKn7Gl7RsJtspf4417dYQfDYgqZTtPfZRFkFQWsYhPi+1a+hnJ4dk8GKgi1NhSEOh9ze7L
ZNKC2Bz7Dz5M9zddaM0nA2W3gy5UviJFAqtPrJUUpB8kKNT51FaZxXQuws75aTKcd1O5tgfzp3j1
0mUUXgO3LRIbnB4qHdLWT81ittkVjH+xfKjREv4QagINpyor6xUSJLeGENJ0mhn5Iwr/0V7jDQza
3VIfP8G1KHo4meMEZi8rPkRNKSxXxvC1HbKk6FSwxGDn/2j7jKIv3e2rb/sWpEifybA836giw6hm
P+gj/SpW8at1NXL86Zd0LZCqMsKPPfx+77RkvCvZrItt0V94oqhzDvyiCTfVhc9rPL9zfKiWEdW4
bzeXkXoWz99FXfR+EPmU6kDDmSMEBkP5/nQprF9IcaQBn91FAMODeUVbcvQ+oqfwkcvpUY5c1b4U
RSC9sqfFHTe+7PzTYBSP2lg+2GFzYO+q5qV4MSHUVlhexlEnHByEG6oUnqChPc1NfR+wQhdSfHCm
MZn7ihF4RvdXYmJITntwQlB9vRQX+tGy9WHAWbXQs1A5qMLbKMrymix+dGCdmxW+cjCQIXfVCKVb
qJfc56bY/WJPenKzXM3/4LbzLyezjt6bFU4tY+zQseunyrX9AN3k9lQYc3vigH5UJayYJxljNy99
a4MUILthDW+0HpUm5D2WMTrIOyg2HUvyYKtCK7isQSBFemRc5wbpI6Cc1dkyk/5qplR0mtFwtK+q
Zmob44twAXtr2Ii2JnlYx3BdW27xq4ER9+DQoZopyZ3TsOOdzqRCwKaU+qJX83oml1gFq5MfHfxU
A5A82ncjBGOn0Atq4dRfROiY73WyQsF+PFKtheTQpiOQhdZwiXZtIOuoh9K/zVHbkcWNxktmmxna
yYurHYQ/1WAk5y40c8iKkfgRoWAXtHNN+M5Fdd0fzL9Yk9e8T3LwZOQRGI5/NiOoav+xpzm3H4We
zP+sGW8GD2m0fDB1ZHoWI/ngo4oYPZpxiJLg7C9mHFDU9pc7+Ijcp3Vlv/E1w/FOhQOT62VdW/tL
0nWeOPhUheHIKLw0n+2hRoAw4Jk0+T41qf8ZKCtU4BB0l7f96VD1IWUG5hndjCxxw6CAjRbRmcE+
zaIcr412iClSdbGZ1Qvvyq0mSqd1xJWnBE0EP3rXTu5vM0oPjt2KcCqj7DIUdRAtNbj1tBH86jEy
ejUAuGwcPw4QMlz2J0phleY2uhejyEZYaL2UJIdraO4ps+fqilBUc76v9a3XF62PvZsaRmGHAakO
DkJFpH8Odbf5tN+6woFNOTzA2OGG9QADskjPtoZsTRKhxjK76wINtRt0RvRtvyfVLEmhwvUiuGxn
wrYLxSmyWlH/YNZx+Pm+1qXIAIP/pEGGyjgi75tt1/P7IfTiL/uNq8xIigv1KNDuNThTOLH5vJTT
G8synwfqzqZQHMEpFdMjw+s6R6s0b+HcqFHn8YDaWP12Xgf76/4IVK1LvgwHjGnqKedG3xJZUEAb
fqrr0L/ut65wYxkoN6+jZot6AD4bjv13C77JP8110J7RJ4aR/74+pF1fSxBt7ibfC+a8zR+rolzR
v6iGa8ViH3iaahjb/y88LSvCpaxK2yNXlj8h+nEVRv7TLZqDWVKtwfb/i+YnYdg1Cu4oJ6F39Bzl
ff6IWp1+36XVkBzZoxSkcTJOjm6aiacZRtS3EwxNj4WxAHYhkeQfbPmqWZL8eEp5RnW1gpRu1P1Z
TMUPTdffUOxyBFxW3Aj/LSZ7MU1DDgzLMTKiaY3yGnobQOZPSWO7ZVDWme+fKS9M7EfWR28fkPUR
3akpa3IN+3am8PV/8ysvuvedkCt5O7ElaRHiaB2qLjxFlXCmz19mUnT7vShsQUbOaYPTGqG2egF5
ofbPqV/Wm76Oy8FFRTEGmV6xmI05cdGaCISWP0bpHJ8dV7v5OVU8kYjvg0rqMmJuGTUToVheJswI
6ZTJ/+oXzbs6RCchBzx33zzJXh87o2+2pHwFgiPXqgmdoPXb9uB4oFoFyeFXNNuMNuxw+CaaeUYu
zGvsJN/u+3TJ3Sm8mZzC7N1gnIouOy9FkqeAJyC5PLBU1ddLHo+Mz1KMYvCCeJzDa5x0TRAXWf/l
vs+X3LzW8nZczcYLhqUz39jZWl6d0biPYVSXoXJkCOcoc0EGTHGVPKTJmF+nDuW4+75d2q/XsO0G
32Fd7bbNAqerTXS91ukgef+qd5m+jIhDdLdyWi/ygsr1Pli5gV5h678Vbob+n+P/vGMIdCJt2IXo
2LHzxg3QzU2/G3VsfZyGur7naE/r0rm7tUhe1KnjUI+uzR9dM24vGljCZ+iX2oNt4lXrpAvJc019
0Kdaj4lwnWch+VnN8TenQGXnHuunfcl39Y77F6J8TuBN84AYStsm6NKjrnRg/69uc7S/jevFPmCF
seGKiDxh6Q32z1VU4rZkXvRYz2v0cX+NVV1IDtxHfSOoJ2CrYf/6jBJOeKVcK73EY32E3lStguTF
lSv8xLM4dIdm1ZzSqUPZY6yPEj2q1qVDtxOuwjZmVPMq1HavfrFob4o6bD/sT4+qdcmLm9C3sjQW
brBVLFyaaNPL0TLjwAUUrcsAt7EkKqM17gdWhKSa6/+BpO9yYJuKCCETFgprmfN05uY8FT1iW61v
xo+JMQ7oafaohfm5fRDoFBYkQ9vGaMhWvWYQZOhvy4zufd389Avr110rgFDEf3wgC+ci77OVqyfE
od+K0kvTh94z2/zgnLIFs//Jt5i+TFjYrWU+aSm5Kcc1L5om3kze/Fez5j95s77l3hI0vnGfMXmb
GbxwZyONWmCljkvS0MqKk6W1eY7Yeazrdy6F5MyuFlKRUHE/aWYD7de4CBbDu86hc9+G4EmeLGar
nJCSx5Nn8jGX2O9BRUHwiw72fYstOfOQtV7etx6HRncsT02Num/so5e337rKUiVnzixQMl5EIOKx
G7VbL/ux6PZ3l9Lxg89X+JyMdeusAY29mXO75YpPc9khlwtDf9U71iPSjvcFDRny1mQ9PBI9+ap+
1SiiailS00NEJ/bn6N9yr1f8Qca8hdPi5EU48fCYoSkKPZ4Np9McuUuNaiGMPc+egdYKoGUX5vfS
g12ibHLnW137Wvub8gbzRzTVUL+GqMw+piBh/hKi9Y2r50/FUZ2MYiFlwFxTDNZYrAjxlRW1pBeX
8Q+n3i6d4dS4KHIc2IsiPMuwORtSvZmSKK775dh9DS1z/Fmsk/Ntf6ZVg5CigdeSO40iE1tv4ndM
OQkvK3mOk/7Tfvuqr5eCQbcsmlN3pRfo+eLAmeEgMQwx1UHYVLUuhQIP8RZDB28TxFYj/LPvpxGa
dpO7+geGqOpACgXJ4Jh5DTlPQPrG/4dD4fLFQ4v96/7kqCZfCgV56k4rvIxoCC5e/WRNjX4d0wJ4
Xug591yvTV8GzYXQ8oDvj0l3hVnUUxADsBk1tMT27jNPmbpwMXmQ86mzDyoYRQJ3RhmhLJIj9gjF
DMnUhVHj+lk4AEqtsv6cRRYXjHEDBh8s76s5X2ZH2tZ9PTcHdB/twKjWRyf063Ocm4HbNk9x0UWX
uJ7uO+DKhIVWXM7RGGp2QKn7FBQajweZEPr7zl6b+4zJkTy5mFJtTVAHDtDsHL/ao2ZkpzxpEKgl
gGg/9i3Wf/2c4kjunHera8Xx5AZmXdqP02KJf5B67PRzPbpXze+pRZ4+UxkVnqaqSB/2O1U4oYyp
g9Rh6j2kdAJPm9YnvxAeeu3zNB0Vkqnal5x8yYSztlZqk4/PyGJ7+mL/HFCP1K/3fb/k5mg4gEXx
mDTdnXmctZr+bGn10Vu8YklkBF0jGjGbG9SsN76F+Qo1Vn/zY1Lb6OpBbX5xuZa3xiFGU+GRMnwu
X8x06Sq6EwKFh9PYT1CKovaMcm/jioNdSbEiMnxuHVo0dmaKMUSVjw+J17U3uzanP/bX41+Rm1dO
FzJvocczsBg9zwmqBd1CW39YkLPv8j+XvEd3u0NDVzz3CGKubXeqovYNz1p3wdRN396m9cXpu1i5
gk6pu3W9GLwSWP4JBQtIrLo2vM9dZEZDZ0nyuvWEE0CoX5PmtP7eZKoPIqZq+aUAkPRIL1q9IYKh
yBskor3u3I5hfmJTPLifqOxZ2tPruRJLD+NSYKHb2ET5Q2jp9amy01tq6mjvzO/81bsk1lH6RGkN
kvtzcOzbuCWfSu4tc4I808vqmg5JXaPfqs3pOTEzLTxldeqvkO231XxewpV6OUcvqq9TZqYUnU16
uBygOlTGL4WLnERFQaU96VIHcF+aQgzN1fOIs1PRuoyzsym5ACUXO0EztQ9s1N8y0R2kA1VNb5fb
F7ZNWTFCszZ53tyZlysES+O565Bv3vdac1uPV7xWBsg5etksYuUoSQ2bN1y9JSuin3AcQhrjwf7b
nIZEMz44qJFrp9AVYfiIGJA7nfS41d2T5mhozqLVZdiXZO1M46GNffjpssS0+6d2XeZfuuW5F810
Pthhj1Lsyim7Ok9QTDoHG4HCeWTEXZuAhtMSzw6qtrkZYf4tmWe0o03U3/fnSLUCUnRJKld3/FRs
HQx/GSzziZzIXQVCpi8j7rItzRitjg23Ugcfo/dXsUaffcP7675vlyJL7vYWAtBc60fP7qjbbaeL
lutHhdWOwnikqEIG0zTctnUCZCH69ySHsvg0Qyl7qaBYuy5F5B+YqWoJpGhiJ13qrrbLSW8U5q+G
10f9nFkRNrk/Tf8+g7/mBlJ4oE4UTCxUFkFkInF51exyyM8GcNQvBmwp74o5X8RzXvRl/11rkzS6
5qtZvksdItcF1RCoVWxAOijbRounnftoaJHKbrwxxVbiwoMqlSP9BW2lzkFgZJmOCpwUKyAD+rTY
jBIR2nbQ98m3zfg383GjsTnF6XjffVBG881RuK5JabpBRmEQsu++Yw5nYWr9kbaBYnVlQF9ljT6o
U3LtXS8g8uXE85jHpnWw9ala36buRQD1szFCxEW3A/ThW3iX/PIJvl2k6/dNR9W8FB0WuP3Y6rbb
sp5Gf011S06LPLh+xPqgCG8yEZ6LKfXjNNvsWcI9odDOc2Lu+icj1O96zzIp/fjvDEEuTb2R0ztB
GHMOQf45Kn/GdZjd8wxK81KUWFyU97KuZwGKqHm0Yrs/u05fHkBaVfMvhYYaTSV97jubAjarf1rn
Pr+x4Hdhr/h2KS6gPJeXgKJFUBsivoSab1+8Vb/zIi7D7LwOTZq+xHYsKAJjmKrTIjqZVZlET5k9
OL/3LVRhQTLfHXjZlYo73voGsxk/i8jVP7nmkvwFuV5UXvf7UKTaNznql04G1RlI9IwA3bbunxzm
chhD9Qpu5LXIBCe72P5n8KPkx+BOxnjQp2LlZfQdYDggAuzNweTHcXMuDBjAOTK34p/9MSliq4y7
08amJFfBKyaah413aofOts5iXf2/HbcSXxYAFt/2e1Kt0DbCFyGKslruSnHLXTlL+ncJJ5o/HJC0
n8L/w9mVLdeJs9snUhVIiOGWYU8eEtuxk84NlTgJCIQECAHS05/lu7/2aberctVVncQGJH36hjX0
sfq7Q3gNxOt5nNTTSDHPJLE9c/QkMRYM+w+mse+9wNURV+lo3BBQvMCm+Fy061bfQ9ws/Z4i1/8g
0L63xa4OOugnIoZrKMdydwmI7HHj/7SaRlHO/eiSc+MbWd9tMx4k94AmfWQF/d42uAoBMu0YNpZD
+GqiT/Go7xeZlB6XIvLhrin+ewe8s5ev4XmwB0wzoTb0zOIw+8QGGx1GyT+C8773069qCGSdA3Yy
Mlhvw/Y2jZrwZFvef3AO3+n3XcPzWjPsq1IhOzqV2MJC2/QSR1l4gH22reYlqw9ZWnd/d1SupexY
FHdOQe8bsJdRuqJthd5LaJ8KCOwCUvKRVdE7G/pazg4qYxbi9Q07pjiMb7obT6yXshB7+nfnMbw6
8jJquO+alR1nLtx57MQIE5zoI3W29xb86kavZb2HNlTRMdD9eOhXgMiTLZgOf7dZr077CEl3ePXK
6PhGmZxyKtbwyw6z449YSO89/dVJ70cIzJIGP79lj5FPhvvIp/rv+gDX+DsgOEzYNh3SzHmNgZqK
fps3o+O/+jDXsDs07KEANCPT2YTvbsJeCHDpdfzBo79zzq5hd6ve91Ct6KsHRg++6Orep0DeaY/D
EEWOH5Jgyb62K11+/vfr/DthgWbXELy6joX1YcqOvRU6Ba7dQpkBTVay5m/9qjur0wF2CxQWjaYc
mYUFBpRgYRdUamGjNY/gvmAq2qJWyrONxq7oYgiWIzGYYSVbdwGUnsAaZZd0WNrf//3Q72yea7vk
toMWEhxV2XFLMErM91H1Sx7rzv1lwn9ti2wkBmFDsCE0LN1cTqGJCqLUXv7d47+91v+kArSLiPYc
S+o3up7AcBoe+ND/lX0NFvQqLsgtTaDsFNAj1GemEs4My0V5DGh62X0kh/bONR1cBYdtRFk+6Yii
0dZ/cjYChI2Ku3g2X2oFhOIQrfQwfjgxfydOXwP9mAXIKU4UO0Lyhp03S2ix19FwSvFWH+Q279z/
14p4a4fZzAxNd8CDsyEpItWPX7Og1lPBVAeJvyiIzUfXzr//rvT/Yf8gcmPswMKj4tKWaTDwIhio
u2MwKviZrsx9sMv+/bOl1/C/uFnqbq8TejTeLxgyQPtjydPMtKwYF2nWv4qH6TUOEJbuy2rettuG
IfIJ7hh12QL98cFLvB2J/9+zSa8hgIMNQJEyLDiSIU2LNoqTEmvzV9BgiHC/fbr/OYhEzAot0RDP
/qZM5+qAl3KYPpJOem+hr465NHtjYkAQjrC/UhAUcQ8mWLcSbhEY9H4kPP/eB7o+7UQmBrY+FIX3
Hj2Dva+LpGb6+W8iVZpdHXSXtn006CA8xnO3Po+R7O76ffjIKe7fL7v0WutuVWm/e23CY5rNIvfj
gi7jYkhtc2Ka4EvQTusKgjqpP6BKvvetrrJ8wSh33brh920bIBWRHQqMyZcPAAPvLPc1GnDjEVwo
uyU89ouQVRRHN5Pkh423Lk8SwFf/akWucYFuadJU7mN4nEgzPTn4Gn/iZvuoR/pOzLgGA846oVky
4B2cdOJuFyS9CXTohhysoo/QP++swjUi0IN1scPVhiLtbqLHZl7k3RhT+uPvvs/VkW5tuo7IW4Ij
LNrlYUCvqwzb/iMPhve+z9WRZkgJwiROg+NulD/ILJMmX2dXX2A2AoLH373C9ZF2KbTJQhscNxnW
ZQz/tBsfrX/lnUfTaxBgwufGAN0QgmkYjV8b4tUz6Hoftkrf+0JXeX26aa5XXeOM8W2GNxk35QYz
OJAAu+CDsurf55zptYdxwjsUtmrDEpMxedbISYt9nZo8Jtt6QwRTsFwL+osZ1/7ZMvcR0vSdN7tG
ByZENqMYEAsFvENoPk8T/5m5cGmLHeZ1e/Xfi/9OFLmGB7aRIQ3kv3DhOebOYbiJioB5c9h8M1dq
XewHDf93Yu81TtCLLkQ5QYJj2MOi8eQHGN2COK5sX9U2UVMFUYWOQhD4LQH+71d75+Bfw/56KOOt
o1LBUcBRE60jqHkttp0Pf/fT35btf+5ynyRrGjRv4v+7aT5pQ8IX6dz2wZ5779mvDr4VQwMdOEGP
YWLnauLtT9hy+g8+zHtrfnXg+TRRA/4vzoxOxuMekOw0qN6Dl5ik9xCR+ivBeJomV7f5pMCioEND
j/MQoX82Of0mhf5Ro5vx9O2B/yVbS64OP0lVMEDHlx531jR/gmjj6Kmmi+ukhVKHNP0nMaGdcOZ7
v+75PjuHEnciwj/Vysi1dG09B5/4lmS0cLMa1goarjvgiaiI6wJyLnCN6AyfzNcMvM0gj10XrWVA
bJfvkFZY2jYoohQ8iK37x8zupk7q4WbLWP2QMuse4KVkCjUna6HXds/ndOpxsY1hTtJxy0EnuuzC
/BNOwZ6rrOmLvl2nIubudewJLBTnaLvEPtOA5Os79HX2MsMYq6z7+rRFts1JT6Y8HnQNO7WEViqD
i6N2stBA465GfdU8IIe+H3+tbNshdd+Dk0iaB7H532qq34wAwxfu5t9wufzKl+B5oVtc9NT6fA2W
rQghRFPoZbtVhkKGLYyGAwEBmlP43wLmq4qm45dVk89xy+ZSrfFnOK4u+dzN93YKH/uQP8sRQimc
IgmVY8yLOZlgxhwHW9Fo99M3+3Qhwf4tBUWySjKYdS6hek5l/9Jm/acVf17BbnUud7qvx3FRWTFJ
x1TeOwujOtLrnInNvTSLoccmwo3SNfZur/lTLXZybqFljB4+y2kcPHSZlTlEup8VrFAL7dMGU9Vp
KtOEk9ysMznoxr1qC3VoEQU6t0G8AMHSXGy2i1wkEIgz7GfH6w3y7vS3rqOHIBr4PdH2ggxJQJmM
Afwh2O+AkgkCMVIelzW7qcf9Im12gbP3K5f+FzHRee4HdtyjJc1FLOHwXXta7khMc/CyNF5Rr8Xc
9j/mLg1Lu0Yun2qo1MErqTsPCXTT0djnJxiyDJd2N20ZCrFXjPX/JKK9NcqkebyEPOccNhwRbf9s
bdTnHZXNg23GR4hDdcBQ8iHvl2TKNYbQedJNv6DQ5MpllGuVyOB5TNa9wLLt+bL2NneZ3k+7sTUG
hCYtmZWyDFE45ku3vFBun6Z6/sRJCEjygh4tzlGKWS4AEzZtnxp4WmI8bfqSe2hiBxAHPjZ+eQoh
K5brGWp1uvVTPibhchu5+Q6H6ncyBqekSdJifqP4r7CKygOW0YoYteZULV9kNKA6C8dXy/kP8M7Q
FrJcFxBDhd4wxSraJv1nVYOpVNCH1YgGSCGiVufR1n+faAa/WGLRx5l8bsJhwaFTvyONKhIo6Ps5
Ch9WmcLLcfVn16yqyJL+lkfZAUo3/Y2faVNwhs5kvZIb10p/mr351Jv20ZPo0cc4Nhj8q6MmCHjB
pH6FjWWAPKv5oE2K3FbzgidLdiBxa8uQdL7YJNBL49iQIpb+daFrn5M3wXyYn3xepuBZJNnDSN1S
DfDZzFuEp8IGAI1sBuh10yzRIa71LzNvHTC3M7Axo+AwBorWQkLlJPdWNQV1YCOl1NETG0Vbahe1
h8VZV4SwGDhPYTzD6dQFBRmi+yFu21zGyat28csy1WCfQKgbO8XafIW4zDGMIAqbpbt4QrOKX0ZL
jMjnANSRkWXB1xDo369z3cEQM6xD6I/M0yweMrg+RgUfDf0muOwM0FJLfOdMOl+EZd3BAEryOE+I
NjZYhrVIIvSwiwSKz22+krg54Pg3rmDBSl66FXbcScPmBstA56MM9+g0Qln2Ekw6OBlYlRxW1kW4
cWI8Re2tv/T7m1d8HSKA7oBQnOMoWp646+e5yGrw5CggkujrjU7fBuOMXqNouIhytgGjlEOdNrsP
rOr/+LblN8sIzEZudKKPGgaTZYRfK3Ibs/aGWypO60ITm4coyT8TFoX/DO1qbsA7GP5k7dQ8zOnI
n8Im7Ty8sMPwocmMu1cM2WyR8nF4iNKG/Irctn5p1JZgdVPyiXvRHzfYsDS443h3Yxwg6LkalbtL
5t7ouxEmYLDi4fFA8oUydpsly3YyTOzy0BDDTplf3Ila47+saWafF9gf3xIHUnwO08cuzodmr8uZ
vnlZjI77oZppOv1OoHRu81bsI7TzHUQGd1s/kTfuLiLEfbvx12kBBGWYzFCEMuvycRlfXT1tj/24
gxLCjM1pEMyfR/jHXaATdAeWqMsZ3Y9pTL/Wkj2l2EA5xP9mXF54J7izqXK00wuhgpaQuEHP22D/
8VR98y159dhIN1FjHmyngJyCqPOXPqixSeJEXODBUeewwqHVGIRBPjiQPRDGH3mfXGpOX8AatYd0
gFqycMpdhEnGfNp4V5gJzq1ywkweRPQdYVfMn4H/jkoOjGuBK++H6cSnnqBrHc/JWAAoHN64aIbl
Zxr7gnH90GkYWg56AohfYVjVTME9j6nGXY7DOsHn8qwTeb/AlhRclPrLvvABhtW0itDiLxc7clzg
61xQL1xOjXo1TQaqrou7wrp1RVAfFtz/KEIkMceBaVHoeCI5jFTvpV+aou4lKTAyJ7nPwE8bNHsW
0pnCB0gvtN2Hs26nH5gMw5CqwcBzQHaSO7YctxiJ/5QaXwjO02KD6VoJvPKX0YEX30kP0bNA/kjF
CstovTTV2IUvEIHt8zYMJbDFKio3vim0YrO1GMj8fanDX6BDNrnpnSuzmZxiPqZwmu+7cumABIQu
4csAbaRcS/oYhExfQAwBfHTh7i4eZIqblnUOYkHqa5MsA15tTg7tzrbDqMf+KQK+NffLfhwaFRxW
3G/AmNR3K1Cpv/fNzzku+eAEYEJ7IHSMD9Ms+aluKUHvDZycLE4HWaRmTA5NsMAHEk46TQmPbdEh
yrtufNA9wbmYxIYR3QAvgf6Oa6bmUwrO/UH4t+OCuvDN6dw1/DPbg2kE5wFqkgXvTfKITbaWlJr0
zLLwrXQX6tfqp+4ct8qfgER1ldua+UcQt2OR6NR+TteIXWgt0pMTXp+njPungNHok6G7fqzh09vl
dOHkZy2MftzDqL6HLmd8INnUflPg+Z5gB1c/wnV3KRf0Oz7VWat+Q6ehrYZ28ndpxpYbSC42UBSa
MG5W9TAWddBlMp/phggxpv5JswgydKkabla3bgbXMmzENx9kN0FTB0cI+2zVBvHlB+fEVtpM+giR
cbJ32Ov0m2l686UZkd+MskMm3rEN1Dw34gjH7UsXzt3T4iWthtWlYPYyWWBVkPd1Cl2x2Wh2kxLP
D0vPQ2xZt981ZqxLy2L1vIYivUjNW5GnvAUHBzf5rW7EKA6e6b5suiYtWFLTAgTNroSGWHOAGBTH
yJvaivqenYeMjpVolx9jTepXZff9VW4NvlPDaBXDnPZnFm/ZpwwdQewM2z8v8Kt5nId+PqRZras+
U+1RLP1Yvq3znYKFFzKLRAEgWpOT2dvpJCcLFls0Q2aHxdsF7GuJZMcDwoohedXCv69AyrOX8zhE
Lyzw8c2Ks1umhun7cV2mUpBlw5RjCD8vQOoX5k1Nz/ZbApxgTEubxOQhS3h8kgu6x7lXGUJmU9f0
xYglm04Q5IHr+xIvWwVTXyngnpqMfZ61JvgaL1Azyj0IpHddl5DLEHQSrMMx2HJar83nzm/8ARNk
+yval+BlCzm7kXtY/9hpHX6lAt4hL4I3Gg1fJykcAIwT5HvS42MeptDVqiDELPR7l4XSlWLP2p9t
qNfxToTjOFbagSUIZWJIEhai5eQbfAxrifqk6b8K1hPwIBo0bS7hyomsRGNVnSNZZ1HJ+sbuF2xz
OV1YCsPTgs6q5UE+srr7EwGcg1BOejAOZZsId4LlZRDlJuNzWxoHtQDkqXScqi3MwIDoddsUNrIT
PcG9ABojFp7O6jft4fV+A7/Grj7Jeg1JLlaxfk/gsfqpTxYOnvu0dvFNE7nYH+adhF0ukPe1+eyi
cX1YfUTtPwt643sBRAnyJK3M0p1TpbMw30gyGEA1Ke4sBRM1mFuKN+LhlCY9KDJNgxIJVuZjULq9
3rH9eizBI8E1BIXadoa7Aij9mTqGpk1+SQiqbwXIlKG+daAo12UdtdlwiWyfqosmSzrmaiDhUmSj
n/x9VIesB/1TZ7c6nJAYin220UMkGZiscPlByeAzvuDWTBYRDBWZTYdhrCT+KZvUAJ8EzjDXTlnk
7UEQFkaHNd73R8gNEPYTqFSMpCmf4IcN/8moqwak7/owRjvpHzoyYUqj9q6uSz2HsYCL+tRNxUrX
eD7qcGT6Z9DZJUCGyViI0sOLwD5CNI91l34eBYZHE9RtLqkNQ6RxG4Rtn1wv9/QykyYcjpMzExah
G0S3n1Umo/Bcy3FJ79EGSESYS7PRrNiyjZjcMixbDhxRDKNG1+kW5ecw/2rHxKk7x/ni72msYCGe
+6Bt3U+mWNcWNUkREIiaw/TSN8qmecbtDoQQnOomcPwR3iu6L6gMAkh49HlPWnmaaN0AmI40ATaP
22ARu6A8XFeSEqBGcRPiVDZixT28bpgrPvmGBeTbm002O1gaIpkO+o6h7HVj9NnWlkEfGeOLnG8k
re+Yi6gsW4W4cdLGb2uOofjQY7d3GzaVaLK4cnNnCLodXOlzCihy8LOGzcsd74fAwKUeHk95kPKl
xTuN0CPyMszcIYArFEXRHyqB7e2zac3jyWYbTu8InRBE/nU8mHBZ/hjB15/LDCXlcoPebn3qFGDh
97EmNL1QCnW/Amj+fc2RxrH9Fv5fPiyJGVt1J9aBL1C/SOVwVks9hJXdV6ZgojaP9iXpXMieqWGI
YbjNN1espkkDWGnKpLnEnEHeOCL4T1VD/JzeNm2gH0yfYWqKcrM2B9zKqPsYs3131xFHkotFwtVB
0qCHEziOYLKewfKzX2oj469ENGuLTg01vFiDGsOIAh4ejTmgkh7dq19bFt1jNNuOv2EUEtrfEF3H
42n4plU0JZl4pV6qHyFHfViCCLWwnO/Or/dTAP7Yp2EH2q8wcZqSz7Acnk2Z1sIKpFSBwigehDmH
y4BGuBeA/kaHadcdOEabUU3pkMsgFFjRis/Q9ujnb00AAZqLUM34c+8yIR4iRSe4GPJ5GSqtlFyK
1NXaXXy69CEWau4liKrCsdzRjfl7X4+bO66DcuQiY9d/nRqxNA/rNq8st3bbxjP2Dhtz50XWlvAz
4XsV+k1vRzr14R82tsFvs6b4e0OIJPGI2s4kt3NiQonqe0Ms8oO1/G5awdM4W77o4DIyv/tzNPfz
egiimqg77JiQP2LkYNG7Alc8KiyPt6iK6SRs2W8BanmGo/4dTrPG/Q4CwH2/tAA1+Rzt4z46pizO
oImYWCi1r1LGAYBOgYH4ct8O8020qNSXYbgkooq3fTS3PLZeFCyOSHqWdIgDyOLplB7HcEUxkKF5
g8qDmM0fWtj6/YqN3HQZjXqOcAfZVt5igr6wi9nHBWfY474qLZE9r+rEt1m1LFrbIxpzFqG+5j12
PeRe27wdzR5VaTdnewXKx4QiAaIOJMdEIZhzK9GGvUFmELW3TY+SoujmbfVlYEkUVQAhkvt1kkIc
swZ0lFwL32JSCRiiyY0K4u4GWfO4nFAWRua4Mt26UiLioxJL9kbcCBX5viRipx7dMlX/CRghWxV3
E1Wl0L38R/KueQHZWIdF6zT9k7RAqOXDarulnNqETWVrN/YADsP0++1/Iu+Fv2RT8bYlfRlHuvmW
QFk2zH0c83+WKOjn807beCxnN62Iva0k4VhwadgfsPo3Xq2Ywc0o42t01ShrkR2hL9iomx0yBcMh
WWzXHY3ho7hAHyrGosBu1NLC1noRB51kbezzDseorVYDkaHHN5+O9jw3UH5CyI2b+cFmMG8qMBQK
4zu/a7CKGmd2AkjFHjAQKJZBrvSCQpgn5ZzgfQ8GcrZIwdNhRv0koBqFDQh7FOhgT/5lXLsWBvGo
+OOciGjn3+ceTMfPDFKE+yGCxE7/BIxqmDRolUH7oJjFYh+TTgOGxDl0l77IjnfzSTagQlVrJmV3
nicoWP4KeZOGlwwKySA+hUPffYO9thwOiM8xWo6zopCix4HUFWm6ICq7zermEy4wWFV3hKRa5ZBT
ha48EhAM/G9rwFa3wsHWAgcj67LpVWkW65PfE7GD2KK9voGI4s7eIqFrhyLG9TXnuNRHkWfINnFx
d7rbHlBuUvxB3WE4cxjQTPyEjE43hxktpiW3y65dOcXAx59bZIvhJSIqmS4andXoMlARnuB5bW4l
pGjVWUuF2GMp8yg/JzA5K6ZCGAtNI2cYOmheq9Mymz4BHlrzp835EXm61H2MBgtf0O7o17rOu472
SxmHEUerdZPz/GvhNiAlvqaoH+Bch1ah0hF/0pAU0LhC0OWsgOJowgMGpwuiIrhjXQntNGEuWzrW
3wSu0/auh6NthOJUTEkOhWSf3fNMTAB/u3C0+Zila8kaut3AT2Mb8kVv+jSZLPyFjnjwGc3t5Bsd
nI5xeW5TtffTCjV7OfmHtyRX565VgEGJGF3pRC3ZQzu5Tef1mKB5LKIexqS8fcx4zCDwErjXRKXN
N1wr600HT7wvNQkDpLhCTcfR+wn5ZGd8jQIaMobdEDYHStqkiqHhdRdsul5yRCWc3ggxH45lC7mZ
w60L3vqPfVvNsu5+dtOGHknvluS21VB8KYQlHO3Deg+qoQ6swR2bBRUI0PZlCKmyKIpm/iINehf1
CtBn1c0dqZLFzJce64rhQzoH2Dx1hom96eBBCyHZ5DDxfUNtDZMecJ6M/eQYnZ7rfvAHjh6FuvR1
A5X50Fp0liJCv2WN9epgpkFi8tCalKIo2NEXpim1DhlP6k6xRyn2MEbDdOFhjbpYB90Xoms4jxDR
fa7VQs47odiGWarumn7jMAuJU1AazZasiHmK3kcCE4RmDYMfcIWyx20F5fotZD933c5Lj+H3Dfe6
u6X4vYg1Y/uUTDt7gNdI/T2Y9R81pm2xbtFu8wyi9qfJrQHLcQFu6P9uGYIESaCgzHBJYYb23PsI
M+I2iC0kyqb11nc0+TnHMwJOP/JD1kTmp1yU+W4n1VyWqF1+ySRFJ35P6QImKyqgfE/VfpegSPkB
IV2KmLlvszw4M4CHDEnRhhU0WUZXNh40LSStk41yt3Lq88mFbXu2IpVppeZ63866DvbtgHL+tfPi
uRPRXIFnx+7D2Mu0CMHFqkYA65EJol47JKNegsqDApnkOG8U/WG3PaW+6b/tjMkyWyBB1aRr+wTN
aPVnxAzmNfUL/aWkR/K6y6DHlcTnMpiMRI0k1/ncbsHjkhIMeQV7pbio7wBNw8xZRO4r68VcBHNm
oOsQ2VIyNsJ1aciKcCP1M0vEm/tt73w1OwvFwxZyVJgarbkn6CwlMh5PUrIMjQVY7+Jxo8OOQq3K
VP19DFyNYeCWHvbACzSPhDzg/l2+gYyE/AWY/vvG16dk50EV7PBU4MT3+TpYkPNlsn4P+obcrvhs
/RJsNzJw28laNdsKjAGCSRHc8H6/ARB/UoiKVwaUwsoYeJotqeaHmJBgyrlKk1ewheMM3qOzPiDG
RNVMIntrYZ5znhKdHRYxATmikqjAHBL/upb9pRcxucQ2NWdM38KTGyDFtSPTgsrOHpdUpvVzPGb2
nAVhjGPJUZTHPHuFh7ZKcty9/ltPmIczHKw58I/9L6YQrEKF4iXBgCPPIGGdYwTpkTEspPTIJo5B
i+J0YaP5HAdRdzbWGxjA7DiNpI8+KRhLSczZ0vEIA7E9H6AKOgAIof0jUnheKjxxZbe1bVG1E/JZ
TdN6k2YN+2Zba29aFFnFPpAu3/oFBTTt1P7qU7+dFHxrbgklP4ewS17Wtd6/KNM8pFFgQerH6EuL
XaAGgheUwDM9BZI3Z8fHqUjnYTqM0zR+Q3c//ex4q79h6GOiMl057hUYaJbxvMRDNfHVBF90N2Av
Bessj2nC0gryIW0JCLeC4ihP5wrJVFStZGKPi+RZCeqmurSd9cg5M5F3KgmhkPPWz6jNhFFOtJej
p+x+GRtbDnLr79GUVMc2VGEZZvuPBlnBHZzr28++X1kJnoE9tTPdq0GhtFEhyYpkan/Wjt23ZkIN
E/as6PXeFxLGUW+i3M0xovVQzkvXW7iWJ+gUqxqNRfTUHSYbASC5JicblrGMopa/bhNp7zLZ08tS
xxtF2/mt6b/R+kABXC4FBnJ4NFHHxWrn7tcctz6P2dK/bDNFXMKE6cySpf7ddqG5gZjDeJnatwkc
GB/RS+J2hjnRilK+SMYGmsz1Fvq7/c3Bl+8SuBGUnY+BYtE3zpPRopYEZb9IGGwzdkG/hJ1+GjiS
5iJFtwhNbjGtMI7qMHdJdoSXfFSQ0MsbBjGvPBwnC0kMCflnZ5v5F3wm/A1du76cdh1bTPoMbOjR
eDnPKavhXO3poV3lOQ3s8kTiIHsJXWN+ig6ztgnpaZlC8um4+YGA2CfmO21xGMFSVDdDRJLzYLsW
m2TBgKNHS+YpypjEExL4XEr8aGA85qmqZYzxXqpN1dDmCbpS2WEje+QwCEyTi2qzDM0I0rEqhXTt
dx2F0D2DOVfB0amEREVC7nHQ5zxBK//VRyR4mhSLTxFBIJy3Lbus8IE4LCjkbzwjyR3afuZOO4Mh
E+1PMGxtCsi2+R/ozrVVYNfuc8Dk8zCE8rJ3U49Zudm+z5N8AE8eU65xhlkWsDZHrch6RkbmurwJ
fXzofPSsERfyjk31abYIWDZb6T+tHMJn128Egu1j/y2OOnlUMgyRGWOqAQCa+1EHAfsTxOnvBdLN
mFxMU1K+aStgqpNhtp51w8GqwNzJkG8HDo+qIuMDu7eI8LiddBOcus7IEoAZ0J1kFo/H9M10QwWd
vvHQczsDItJ8z9DkelhFDJ3myfbfd7asR7Vy95Ru8Xjx4UKqTonxUzYaUjodgKjcZ2VvhK8SLQAz
yrpv8Bqq8//j7Mx648aybP1XCvnOas5Do6seSAYjQjFosCRbfiFkWyYP5/HwkL/+fpFVt7vLuFl1
UUDCSEPWFEEe7r3Xt9YG9BCxr3GzmkIxGM6pq02r8O5BDFWS5kt2qdLgm+dazaPX3oZMgdkvJy3z
3FM5lwh/zG0ebdEtiSwkM36hW3XUUnLv8qzjnXUrh5xZm3OQGR0TNUxX445og/EHnijzqgWBlsyu
qOIiUADRVMR3gWO4LCbwtlcDdY5urvDPOZHtr13ut2zj1XYW28/i2gzqs2mQdsA3sbLvje9vWMWt
d1l0zbVdqsdaX+37wmSxzsCs6Yxc4OyGeskPtpM6r+xYCr4625he1xJxshZ9e8RFuV1YWZ3fQV4a
O11vdiAm3kNBLbjTtFbujYanY2gOWIH1BlmlndO32gsYHkrV/mgHBi3KLpi5NOXAKFHmu81ujN0y
IP81+TQn9MXpmY7TO4xMGBPuC579DKKOfb6sH6qfCU8cNue01MjYRcPzXM9soIB+do9OtTYoJiKR
/VolQz1YiQ209UWME4Onwn+13TI4YDtSVzj9IN7KoQj7Ge4GSgHVhlRMP5EQh9SNq7wwiGyvpVWM
B83PyhNzijwc56qjje4q7gfS4Fpo5mgMJIqDu2Vxzcqzt35AGhlEW8VmSgFEIIERLSszhZyny9k1
gpeKbG8AnHE4awgJnzLJ0s6QUeB8NvOgOKtue/eGXCPQJf3prcauHazqybCMjcgwtA7N1J2w3ow6
gf5gSr9Rh+X5mCiRqsPgyve+C3rGeaMZoVkt+23r3CseDo05WCmrw9ba2m7Y3O/cNAU5yqo7B6M+
H+i/FkqJstozXbY/achRR5zwyAeV96V0WPOZ4l2ndWCVojTxHK/6OhyN6iZsrMgmSi0NMw1nDlNa
/ee6NsfQpTQ9BrSx0czs4BuzI+RidiF88Uq/fF1v3vRcJ44lLUftRMvhHx1q4sdFZsZx4GBK2M0J
TaPRaF7kFBSPFXbXL56axUMl2IE53IirNOubI3J4dRFDf28EEr9Tv33uKQR2TDizqB4c7TClwXV0
1yABlfk+C2+J9azKXzWqjvuSeLakHNAylVfJO4VEcBC5/SUzuPXTcZYmMTBlHSN6d7HvWzyH8qn6
ALwa9rmDRqX503RYtYXHBIbGLKXABRjYfsxt5VpEHxTenfCDJly2ovjYOjQwo82b3WITpOaaU5UY
yJlUIkXB6U5ngN8vO+oWBFTFIKagic2b+8W1GE1nroygt0bmdJYXCaPpzk3qDOehqNLjqqTa69In
O77J8djhED5jtOtC32aLveGaKpKZZuzpRPSHzWeB0OK4bhd6DBG+LAVytFc1Wqzy5vO2muV3T1eE
4gTSzk56v/jMRsZHqBYvdKtUxF7qfFiKKCXX9Lb9mAkVFxPHXOVXFKXNNCabrobEToO3zodIGopg
iTR6LUZZ3Xw/335TJZrPvmj1xCcA6smv0+Aybu4QudOE4CY25y5Y9TeHVonZ6MiAIa2POv7naNTE
lfxIKkyjm2KrXhiMkuBKddZ8qX3K2XkbngdmjrFamGIB729x2oj6nQzE9t7vsjTcfKlei5JAX8Oy
xF25au2x8ssP05UZhbf7UgSOufMsZcGg+H1sdUxyRrPVd2YHidcQe3NW6XzQSA5/bNhCF5MnXfDI
4lZb9GwF4eAwkZKAGTcPLH4d2gzU1TJyO5kfgtI0eLqY5dnSFGMWg+e4rhvErjnFx2hoMnIKP3sy
dM5PAqtg61LlzcmG/yMe2wGNlB118QaadKzhGCJGrW7YVHV7N94Sp8ZOwfOhuYRMmptjs1TzvinY
HjEOHTaehnyXXM+fyJPT4Eaa4aQcWz9PSmZfTTPgU2XPuG0gCL2xszRZSjd9nWu8OGmaE9DmTNPj
zGP8LtPqr32AtjtNG74LUXFnbXoVd73jIsD41anSzG+ucj5bLmqPyhwjNEzIVICDXRCkIGvgzzwr
tI5cpsaQd7ptufe4572LdErzwkL4PBKT/jgWrjzaUIaxCII2Xge7OU06gwp7VkWIqXRm3b1kzpHB
ottlbfKcrNwwQEYDkNCbI7NdSCGDiETLoEXNvFHudBuqoGFTqLs0X9MCDgHWTQ8z0JMwg5AIJfaI
SMP/TiFZZ5dRzMG54CF4X7ilc8hVunzRW2KKUDuM9v62BTach1q6HE41g8zOmbcXTxd0aJk0d0xB
9OEMeBc8AI8BYRjmQOBhuhw2bu87BLz1gSSNHHJST2AZhkuTpT9lYWTPoDhO7M08DKVpFKectUsI
jeTMZZMangSxldHYkQo+5ZpKmG2mZ0RLI7QddDVhaN+ykYGfXFq6epU1LZFEjarBpUhXBcT4NvPL
PiGj9cd8zkTk5NOjGHjDCr1+KZfJ3hcCSp6joLrlAr6jXxSR62onv6abQv7Ham/j2VJfxQ3dmF05
7fM+ryJetQrZ17GBPotvN8U1YtW8xaPe/eov/TcbrfXqu0VNAdqdXM+4zgPpTE6nwqrsXlZre9zI
IovNBcTF8ofE06bPo6e/9Lokk0tRZqyb9tCtG8alqkHIDpr5yiVloQxYVuS07kcz9GI/+JoR2RaD
cJY6TmEDFrkvxvxSK/HZW2iNNtn1oWe77YfOFsYztS97MOEwrpbf1zS/QL1ffEyuz42qJh3SNaA9
KzH2S55pn41xGvd+L/uDU4lgh6LiHNQQ+FGpAWEAbIKUR1u5iR+t6MhM3vJFi2z0xr02MSLdhmw2
rvqEWjrQ8fxEVu8ufU1V0OiWW4aptnRx8DsuZkFX5ZMc2IpYDkhOthuDjZnMP5yMmWrnTV8D3UcP
nmbag7WRTzoU4Tv5dtX7kA23R710T0PG1A0AMNXu1ra2KG5W2ExpjPZHwOaRn23WsvurhQrmAebK
V6PGgMEho7GMXhtnU48569skDVIbWV8Ss2BpjXqXrLQ6+OwMIzfOW492LuF03G1Uj1Pn9gj1S58s
dlnu0y3TI+rK6syo07wUahGHdRlqSuxyhGomXr1JDCt1f0I4iONUInQVbje8yEDMh0LzwFAajtah
DKzHllL+To34R5exXWJ7q+Wzu+grI0q+V+w73KoaVP/r4Kz5D9RFokCKOtAZZBJw/xnJpnlhQ2b3
qudOsLNmu4jnVltOuq53U9gu5RZ2WTf+kMHWDaE76auRWKsAGWMh7LbtRihVgsdK0ddh1qTeAW/H
+J2NIUxteTtLmmiaMSqJ/EJrpp00lliemUlWAGvFZIJ1b4H5vgYkYIKrFgshTqW4T10kRZ46HZgF
Bec19ydzX5ND/JT1o+7FDtHITJQK5hx0u2bo5031Co3UN2jz3kQzvhJ3d163Vg8iRjxtAK5RNssB
Ia19V5levbaBPl8EpAHN3QYaS6ok09QIGRIe2+1rb9nVzhoghThef7Lria4F8c7IQr2fclSdXA+q
XV5U2RT1dW+vr/pCzRsGysi8aGVosyvXmqIw51abIrsrLYa6TmEnhrnImeakbL9Dtnr9LbbZpA3o
vDmP9GWZWUiUTW4bl80kdht1IKOfaqJToCieD709tw/p6Hg7lEbr2tZoWMd08wIv6gAT3MusM5im
NCXkL2ndRg/CYQzKu6DJuICVhSqwcxvJMMxiJWFBwbygW3PDam8FA8D6qUxzpqZDw5sSjcx9ZNxX
ndPG2BalnyxsPp2TW6X3MBqtHez6wRoeAN2D4zRmXhs3atjqCPJFC+LC0JCITSkqi3JyEu82S12c
sKMAb3Zr5asFuGVbsRAU7hgcPSFcj4hSbLG8IFWX9inH2xBY30FLp/JRMB5bQzAe0z6tfuuaEYiZ
LXdsZUvrSHoF862pnYoZlW+owd8Y/W5XMZftcACxr1TIQI3XKeUcV7Hrtlb6MrXmmH5Sjb+2b3lR
S6sGUliqInEbVMMvaKxq3nuCYmhi8/zaF/tmK00/TmUjXous6h9aYn2eRZN7Vagxtb8OmuCn5Fyl
VHL83Kvj2mgZa1u9Gl7RiSwRM/UctqNkE0oX1euUfxkLw0yjnv008q5f8mGN9Vp5SNvBMhbfkXlt
+9EzPL27t1I9rfYLHBgR9KNWoR+4LsgmSyVvQsmCm+wuTdUN516p2tmW2W0vtlr1b0tbin2u9XZs
mL1Jeu70VNY5v0mmF4c0aOqYmJ3p2QMPjSejf6ThVieXiJfdYKuRgmN8LMo2BUz3M4UxwGkSNRd6
2MC6xmw3ZgrLDxoxP26vmzIoKMp6ZdsfW1PvldMZa0jFxswZ3XiHoq3enFU+8kAsD8KU1vNoO+rO
lpl/P7JMAfNeD9G0pf0+6xyO3NmaXjZGbAjS6uusA4BlJWByky957CO/gmUqLcx9s9iXBDfdakQy
38q2/YQORblpy/JRGVoXwyPIxPfyLVZVq10Wu4PUcLB6LxI7pabATqgm2kQvipSNtZ5N7eoN5nqd
6C/us2Ball3Qe8YbUqXOCdsiY5lp13+ZilUeO2gQgiG1vj/DSWpD1EBWmxEFehsX8+jvNJ+OACcM
h11Y9Wn2FcRzOIuSrg+iyFiugb32gPdqHj6EzsjcgKw0ojnwhYHZpcJQUIlBAfEYisdEMC6JNTrm
fYCawZySCwp9Vn7KnHHayZZ9O/hmbNj/qng25z47Du5aH4e1c36UrUlRaDbdfbPm3TmFxfrkOrp7
MnPJU2Mxq5GHGg1LaEi7y5NW2B2JeqZM2PZNwwZGx7JqsoUp/9HhvirPLGmr/HY7DUpuX+2BkVbo
rGugQoI507hAxjvyMBx39CqvjummfTy4Myvq2Ln3bShBcrpuMj7ZVJ70R7MXG8ohr9aDpHYy3X/1
mMrvTcECunUST2mgfSX+pESSK/OELN1r3VJ/bOvmHW1CbRNOxqMH9hYT55judCaXdHktb1577w3F
2ZKNvit0AMKiWQDYdDGd6CSwRRieQ8dqvbdCgPW3ZrVv5diFhT0+BHY7x1tXFLErZwJvZv+yNVTM
fZBVd4XvuVE/uWusTaOHiae7+rN5ARzadZXVHLapPAz5Ehce4F87jNaVnJKHpgGmZgnZa5XXNkG9
rfGZdWvvK1p/aMvOjzSZQ0h5zjM657LTCNTcsXv9HbDo4o7b3pkb7+ho3Xly3BcfsJXUJTUg9eQX
rveVGXSDl2jIzHBNjeFgMWNK5zmLfavYOUv1PGvltyHXqc4QRNjAwrw0P5pOfk5HgCu8aBf0Zy/M
ekM/+t3KnjSOuilEI/RicklshCt7l1piotTTHm4cKtw7txi+ZKvvj3OX58/Cba/WNs0Ri3DLyLCy
gvqkfUwVZq82y9FDeedDxawVeWTM67DobbGze7C+niccslZmJeN4O32cUhcXKpz32hbMzXiq7FDv
JBTa6DGJpk+zyk7jacX43U7lXTPYl65d3n1DdHEWrG8BlGCOcIo2nVlHEWxM+RbPSZp8wMDRd8wt
bNFHK6rwERHe2m1+Xu/mCTOWtXTej6BB2PIU3h9ie60TaVfdI4sSpmc3K5h2SSVi8l/mOF/sFUo1
uBTtunGz21nwOgfOa2dVLJWgaZoT6Jmz1I3uRfOqi7/WWQRjFbBo2tXfVnfpvuV+tlCVNcYF+boq
zngnOAuRpM9e6zAZ1igV13QtEjMF7p+wAaxj9XkMevWA7wfxGHYhUm7m3ClLGgcrsNavC6f/MyJa
Fhc9c/tAmPczripksEUPJ9vrkaWFCWDZ4SDq83cKbIxg2ZiLp0HTDRxpIP9j4+UqWhqw5hMjBdTC
Yf42wSze2dj5Jmn7SVqYAFbD/FiAXvCY81+oXcFFNED0SnCveyj9mbvOB3vpxx/NYG6HzsyO+Nwu
Nn3LwTDz6loAlMCDvRVt+aKn3VvZZqcGRGgfQBVfSGeeY+bRMvbndn3jxTP2GwV1rNXTza/TTdpd
X87tHOqrY15aE9NiXnKXevUKwAfzkJ/xi3NLTj3WxskGyvYsM16rwDmU2uKce99rzyjbVPn5PH33
Oj07aqPb/twcrg/X9N2rx4kUYZkyEtDrPCqlZjOPnLtztczbh/DGYiAGm3EeIqUL4hCk+Z1vF+Kr
bMicaGZWTtWN1X6pCw5E1ytRzZyfeBey0+op8yfSv7pr87Q6NHSLYJNkdluEIR4mlZeRw5qY64g8
ybf0naPQsC1izMiqcGRZ59mTKc2OLmr7qzQ3ao6cta/7dBr94lLjYqkiFqnrP+vNY9pm10s/P6ly
MABHiiB4VfXovHgs7xVh33brpdVqeQhQGsW+7JkHIZ/r4sG0g+YbF05WnbzW8p4yL1MupKGDkS4l
p212Fywbt3SWU6p690wImfGoQ+63UVMrRTCR0JfYCZoeA4GrfWtd1usqDBQr/VbmlGQ3WfWDqOr8
60RPfZBSbh/jtvTnMiiLOaZj9z9LsXX6vsjXlSFDARMrde/B5KIdw6WYmY9JrAnUw4b9DAEWOFHb
bAZYGvIftVreO8wLhv5qQtk9lxqDF2vsqjM+hfHIrAZ6DO/UpU9N7bKVbJ8ZctGnmN2GRiVGmrtx
p2ts/Bs1z3yi6HQVQfuBeHMgp0+VrY9H0Tjr3iTpGjJn8q0LEG/9aM1+E/v9grlhaq2LNnjGmRIV
LkEQkgC9Ahyz4JXEnh+Mzw0Fbpwbt6mervvdQwevWEZLJ914nKcq2kwTcWESCPbO+mab9H+j6qdX
kfta4qzFzTe1+I8FnS8tjoVYsmCXT5pK/SzcXjxWAeZdJMW0+yiMjmpihKanmicbI9P7i2Ha4s7J
K3Xn9INDaJGNqy5t1cUyNy3hGil3juuDKW+bFU/E2bwW1comSp7/9wjRnxxjFAdI3g0sR4zGodRt
iXuVMTxU9nfdbhiy5LRjm1MtkS+Z6fUYMUKjcj/pmPfDTvb4/RamL71lZs+APc6xzDbzE4Etcjf2
EPDGIqdIVgbiUW7jT6Acwp3crTtYOYtmjddhYLxwIxUY5/X8ZnTl9A8c18/S0us4b1lCOmWQ7NTm
LSWPmx0NJFYODQaqlmmaR1YBM0hw1ylKgVUfBsNRawhoYvzgMaSSsWL7hTMPDDE1mnS2ayv6iuqB
ma+f0JiRuY8GBDu4AF0E7lmMDN36PA++szPvNhVL1TkYchl6ZooyyyblhJwVqnQX6Tvf5mu9rQKY
16V4IDgoZuNPQV8eILAKI72H11gi3vl8P+f6OSuGewTngnEoBFYxjpT8rm99sm+CXlWLn5L2JmxU
SaC5zA1ux1HsV1lboY5pJZp00CZIaWOXYUDkj9S9dq1Zg0wG3nUpjZcgkF7UQlk9LLx8X2E/flo3
i0qT0doZQn+QTpMnngfqx1yI0ScdS2j0pEaPUma7AmiThsHXmJR4671LImZbbDC0GDP7m1ljNJYt
ZFOyEw46l71dMZurCnmhnqjDIVuI4F0OrgJFyxzwPKMPDoMq+TSLRtR2bkvqlX1hm5OIOonR0+6J
Dk3tjsdH5/3kIGCxU63qj9rx5d7e3B/Uw8N9bwlezo1BC26L6SQz3M1DqT+wasY/TK3fH4VIy9Dv
2p521xx51IN7+RboDXYnCiJUnEarUi4vZzSuFQzgvoDnjUq1ouDd9pOLhZQktXVfyrm+rf6ghKwb
+3miBeQCcYv9EogAAQcOd6NFvmOb3BcSCoOIh9uJEfTMb541MXBCvfMMNuBg/6sp+C1EfLZHXQug
x/d81jxBlTI5J8tb+iciGrV7Hs3rQQzzQIfbT1CMmcNhsIBvNYDBE736Hu/eow8vdNIcv2JSX9kU
v4L2j8nrsV5k86TAq+ZMd+iSOCOCiYnsvNlW5OKFCKmPBOlfDngCPrq95+cad2+gW59dfa0jtA7u
9KZVqPXYBrpObxjBbd5XGazlYWGT0nUDWH5SlZxjjU0lV1d5TULCLHtVadQYJVQj/6tcideqhu1O
8zViYUd5VbrKKNyKJjZ9tZGZMlkHEow+zdtoxLoKbvkErXOxMcxFEM3MjU18bLT1+V0v6gvs1L1T
dlUixizbV6lxX9b9RYNmiywDZ5yvWh6MDGeOow7etQp/+mxijUNoqEdwsLo4KFt4ofTS9b5I2wLX
Z0NZuMyhgODkZNPljlP7sjS34T9k7TgAzjR16Z2mzTOfp5y2oZIsJJ5EhzS03gzTZctoe2gYKBfa
vGdKNe0HqKyHxiXhpLAnGRbGfA9d/FlbNH03VqkWgqKNF4vXPfbs+q618s9Q72OkK+jrzqEcGdbp
ytBt+zT6XnceyXjszPGrcoM+KTH3MnZjhYsamX5mNrviU5PqI+XQcDY4MXwhT4ojNNIL9cJazm+O
4Cnu5qpLwF7krilrubeq/JLatrWbfeeTk82SziM4uKVd7bYy0BM9azPejv7F9vh4x/7loG4+DyVU
5uKY625gVuB4GOZ61grsLKiUg7eWAsa2rI/pmI8vnrS+bMNWwjOgPTT2BHwpgx8Gu50p5Ywmsj0u
vHUr8bfj78UdXnFEBFl36OyAeZgQnyylhvfCbu5cU6zvGLXKU1qa2Z1hFn6Mm5Ac23Z474zSpHFz
BtTW1bpnr4T8Nqi2TDZazLeisuSpwfOQtBgTP1UDjjlnAMrONB1KxnJM3Bj2PTkBSNwByh8ifGjR
p/Gkwi1oz0ZkutY9vUVN7gJTQsnCa7xJBze1H4g9pd5R+043HzNtSjgZ78DCX4cxPxsFzzjYORGN
Hdixx6sOWjft8Ld/z1RT8hCtb08qGfpGOcY8V69Yc6FO9eJqEnZBI8fB2qU6JlmlXdJNxl027YJc
4jSZtSuby53dLEeGspOJeTLbu1sBiVfNP12ewARxeGq3UmvGivs+ZD28GQd+8QPnFI19RRwttkPy
QarSaHfGtJYPQkznqva5AmyuqkzjhcCr+rXfzBfOwq8OSmqSzgEevlyz49GdIbFob0FOa5HwHN/Q
O8tsl2VBWIyddQ2sHCHQyF4wW3CTVPN28kv3k9Wtyz5b10cD0o5AhxaqZ0Nz3MqyomXHft71RnOi
dutv9pqqZeSYylcxszhgNIEIDHOD2lb9my/Gn8SJ4JMFwfS1GcKhSrPzlmIAhU7aIsyPeH96NvZ6
7PE92I2rojmrdaRACpi6wphibC14E6BQaLW6QNsaX/JsK5jkbVfasFvpJIsohUXfOTinQ320ztWU
DWFeomG6q9ZFDUaIkKn1c9taRjil5gOL2EFPKmaOpWPjwmFEF2V1/pahvgsm2qWCVe+1SNB37fzS
9xMA9SZy6vojbbfXLXCrhGUiN8GnureF2QOEdqB2JRyrcDCRBmmPjGtuiWFv6j4oVzfKKZteB2ub
o06TKXfXmsVWj9zrDaWfkIHSnVDWzBAfvpt0AwZ6RF4shIF5WrPBO0EWLAhluUh0uEBOpeVbvywp
RjNV7S17epVl9dAzTgwlQ7GbG18cTLN/b339Jc9nLIlLvkVEflZc1UjZq37LzRhf/Mkbdp4tsfrc
QP3OpK+ua4qkenv1FwIg6PDYApFqKPSOPuw3SCtWahaMmG1ZU6MN3Wbvq3qEAcYfGFixtlIthKrc
uEk0oxL3uafzJuaWW33HdTl+ZZLVDEjuTkZw6uqd8AxxAuKPNL4LznQZD5Y91Htt7jUjXplPtXuz
18F+MqmROOMPwYR25TRFelyyfCZKthReDqOjet5HzRqCvePMbXC1l8xRJ8MY5OuScvk+l64ENzGr
dHLD1rXSOUEnFyOKQ7BxqzE/d5k360Bf0B/iX2V+/1G00i+pfOnsGJbp0Vy7Wg8mHgT6+s3HR/Xz
n+dC/UFs1697/FZtU0rpDl5pY6vho5Q8M7djK1HertE//xbGLUDp/5F79Osqv6wyJb5dKDeh27px
oKguDK46hlzRCsBHbE8rBnYINq54p9jvvg9Tv7rM9FKzvmzGXHd74lrU4z//cf4gTurX1X+sduCW
Zva0T9uW+ivoebA5y/falW+btf6LnL0/yA/7dQGgRklR+sjw+76xa8rHNH01GdaIsMpsvLldUXKP
Gz3s+T//pf7gKnF/iffK8t4rQVG3PTY3hhdatcWzPZif/r2v/ku8l6FbC/LssO2buXdjWh77oOut
+Bf5Xn90Cf6S70U1oGdm4fJaSQQymFMdPxHDTs9L/1U++x+9PL9Ee1VD0Oo+YMm+NYKa3WX4UExq
wiL/F7nUf3RN/Zrs1RgNhji8inn/mJvzobS7eKUcW7R/tZH0jy6oX44BRJSKfK56I7/N+t6naILG
VXu1zKQXQ/vvXUS/bvwDX57hIFgKPZQuM4jV0XYmqsDhn19Ef/Ab/LrgT5HN4XR6sVGc3aRuZ2z3
K0EVe4iJNXYGIyVapO92/943u/0Q/yvuroSXFM7EGzJKhw2GOl6XmWSEuzXLROJ3dcPoSmZ/S7/7
j+/qP7OP9uFvR9n41//i79+ZuQ0iy6df/vrXi/g+tGP7c/qv26f99z/7x0/663Nb89+v/+QfPoMv
/PdvHL9P7//wlx3q87Q+zh/D+vTBBHj6/avzI97+5f/vB//08ftXeV67j7/8RlZYM92+Gmdf89vf
P3T88ZffTJ0L7T/+99f/+wev7zWf99TW743gTPzbF/vvz/h4Hyc+Ofizp3smiSHAcroe3FIUl4/f
P6L/2XSDwCZTOLAc3bmlnDbtMOV/+c32+ZDDLg7PCxzbwAvy25/Gdv79Q9afwfqQUX0C1/lEVhb/
35/sH96c/3mz/tTM9UMr4P7+8pvhmL+vP/+fJ5Jn2qZtO7oH7kypxvf65ejJR4XRQN5UwtoYGeX5
xWGysnuc1eC/fX3Gq7fDdlJGVJ0iJE/t5Pcu5XpZRdYq+72PtONgLY9Gn8Jbbflpnmvt4Jg1C9ad
jXZtXaij+zEZUpS1uhyNXZ8BirJ85BU8Mzg26vPYz31k+AvmjvKA3OzucvPVYrQQNQ0uny37vpqI
cZuqhmgwq7uggiEhHoFgj43eD7adxbt0r2R2XJCKKvK/ZLur1uDZXILjVjuEMqSmiNh+cV+b1RPg
g33RjDbeTAmqWBRkaKkhlowXdpMrd8QSeaeajl0AS6wl+PgwjFPSlO0YDq24S3VEsUaan9bcsuIl
9+zdnPEk28ZDp0Y38YZJ7fCuPGVWwVg4c6LexUs8e6UX9+knMI3P1Qg0hgTlEyvoA7+U8MzWwNQp
89grS8QF+I613AGKqPj3BapgbaAuLZKaX33LFjU9dlp7aIAAidMunggAOM7tsu0W16AnMuydRdSN
zN2Bem1uLltyc9Ol3lgyoobkXIShJ1p653SS1LrR/9zp5HXVrthVNexFCnoX5el61v1S3C13uYn5
aUUwJNXF2skVtyxbaUi6+MagzYygq7MkHe1P82DrEUEOjGNX+TaZP4F822NuzY9lK0+psBn/OCdz
wgw+wJfRwmR3+oaJzfDWLRn7b6okFWk1qg1K8QM6uIULJwqk9d5UZ6WRZ1ZWbDnzGZFmjCq/BiPv
9C+9CqaDQHlvVnRihJkxmUy/PenKOmY3MAAyNI9N+kFDadZRdyW7Y6wgS9qa9Bcb8LjcgKFYHe8P
3Xtm+7Tu/Vgyb8uicizfOTTHQwmzm9J0M5jzykiffxCG5MQMQZqon0WIGXs7W8ZZ64zg4jOf3uom
TSZLkQAp2H0w9oV9ysrpbUnT8bBJ/4lp3CUDPgzNCjlznPQvINJ5QoxJFmqmZ0Ge6WmUT3GmwC9h
BleQ4iXOXYd2sqp4ndAtK9tFL5T1HaAjmRxjwMBkbWLZmXSRubGfGcfslrVpIolmE+aK/HUCjxMc
qshKY1onfa/itZhIsFh9ULwU4bXS8rtiMf8PS+exFLuWBdEvUoS8mcqV9xRVMFEAF+S919f3qhc9
eBH9um9foJDO2SZzpezN/fCUe5hzQQ+pDOGgJITFCs14RsmYfbHFduG10Lcjy3XkHqP/JOm+lS5P
s29f67qBk6FRHvSVnCMGJstI3oxld6/4ZCMhD72pIt84yOLzNNa0Nk/K3I9RNHmhylMRzCxsZ7o0
BNLMmFmU6FksuZeCKHVXwKpdCk72rGUNITtEsz6t1HVoZPE6zC+15YMIVUjuRQi4FK2HscN05imp
PNUaj03eiX4TFjZETGnfmLDC9G6VxzpsGrXftAOyoXbM7m1l7Xo85sNSLZu0l3wBeZwPA+uzahN+
4fakd+WWrbdrTUWyi5MN4g3TGUxtcBc+uKkoK4ySytsosJ/LdLabWq0+JU09LWN4njmZ0dVNA3uT
GipKyJk3DchZ6MWs0pD8mt0Rux59DeHBNlDL2a2h/YSLyS+6QICshS/pPsycIoj8Kp5Za7LJdiDi
YIzpMFewfL1K6TKsswEfRZeJ73TcTAxViz1TzPQ6S+cDSoSvSo2n9SjNb3kqTqx+ysWOIuzWo8TU
NwmSy4xoloiv0U3NtnOFvnerMYh9kB25P5rMMsModUEVtghWZ0+2eKRU9pP7WvwpdAOzubJkmFpg
76Gdd7VMS9d5/rYsg3ImafGZKelh6qGOSGb0T28qw0FPC1aVGTHcKp2nVpI8uTAyNFcC/W9euR2C
jEtb4dphzeQ27dy55phbHjv06VLOSuqH4xy7at5yzEs54bPDhu/P9KNQju1ojpiyK3nuzTkfYGLl
8ao0wtmdDfEWxcYD0YiIlCZEoS0YF9HQpLUlTwLphO231pT6MTWDieF+/1yWMIHrpI8sZkB+14v0
xKGnroyofATSK+i4fwuzLgH+sLhmJ4Zu2qusq2K+p05jciCN0YwCqW/XOjJOzHZWe0gFhk40joR0
SEV/hk8zqVzAYhPeo1rJ3+pCIBpcqFbkRiG7ThpSfkAvuUCO1Q0q5H2Xc/UoYWru53x5Y/BRHqQF
oE4TWLZoqcZRqZtHqszhAWzIyHuJoJiqcG2pY8X99RDJtthmEt5QY4qOuhkrfpNdMKyjA+rmBZkr
egNSXJEjIaGsWbCcQW0uAivGeNBV2BzqxxiHn0i1qy1sSWsVeqWeK167pO0dWfFeTKf4iCfBzcRj
rRfVl6q8IX5lnjaTIxtpnPYthAxnqtH1KWMTrZPFl+va9FWsfHckp3vRYVWJBZEw0D5TN0WWZttJ
/3kJCQEyoAyeO4BgQjN1m7EhrjaokuhKjFi0Fhr8v10/b7ol0Xxgt8VVlCMscTIyL0OHPzQx76uX
4Ss0JhyBdZwe5NeCVJHqcQWGqXGTJuqfZaNdRprdXSmqkkddcmS5njyKyIOz03vMeos9w+jkECkE
rkjTw8qk5ctMt0241M+WpGwSdoJ1FQml2ylKdK7FCOR9XZymimAOUhOz9X//2uYinxRSVqctxfLQ
kbFykDlu3KFMIpcZLn7iANCOict4Zw2htRvxtLxSZRGeBMM+wlG+/+8/qaXiiZrykovQd3h9wGfF
sEHFwhKmh8j4npA/3dJOrBxBzMAEqM1bLDegsoRI9DuddFclATZktNwUlmK9kCz8K2jy0MO28SWH
0bYc5RmtnsCjEZSj6mdRrB7Y2IixrK1rRiBUXfkHdWVwqeVt28YAX6r2tBAAupledZcQHge1LNda
3gy2yK7KJzx4DbEI0muPF8GCoMNqPUFP2NduJRitLVLmberFWmGmGHe6Yj3qJuIKNVaJGmywmEtb
oZR4VMsbrl83n2WfZdk959SyY0WP3FqWRUcG1a9KaMPwztiyoT1N2YI6h5NaU4ePWn9Kpn6WUcqN
GO+UIIZ1iMRMbWGbkrGHvmUixhSZUkHZ7yXJydI+J6Hem3Xt0Sfv82HG/CCRge2mWLuXhmJWMByE
mliLa6eS4f+iTwjCFNNyV9oCDAR7QheBK1dG54lvykKTCGKsfkSFyMuoSb9im4o+gpW1lcudn8Mf
svU49SXjbSy+4JvZoxkeegklKTm3SJfT7WxmWwq5PXJap4LTklfpMevHdV6j7qzbtcbZ3hErUJvB
qkGNGunr1rL8YolWUyr4LYYW0rTxh7ODHqLuYAjdwG8NlcmEFolZ4ZlXEfV9Vk8sQti852Vh0ew6
9RL96DU8FNYEmoShDJ7N3IEojolsB5aTszSO6u8aSVKssxewzgxSHVTVSNLgL6NmFAF9xKPiLttc
CNeS0LuyZnqvg5NVk2ePBR9Op6K4spwuBgykT2uBn1DCPpgyxOY8cg0WY4BjqU4Mt0fqj20fZfzS
AzdMWcJZSDNkNniI73606Sch1AoouTtQtaOK5vQM7dcev43Pev6VJeiWqMewUtviWDvl1NgV2Ik8
Nu2BYbolD4cMcV8pTawcFycq8s9JvuQW/Qb6YeozkZ2q3p26UVdXbYl1BSPsXKVrsbzPxR4Rt22w
FQjgHg7IugNBRtpwBslvx/tQe7nzSzsCVt6M81qVkYk3lp9UxrEGv1zDsAoM612fkk8QZZckiwVP
7HRIn/iV4Cwxfc5LN69ZP8UYW1rN2vJLlPyBIbNKDSj+1HwJgKhHIHybXv7XKUgr1Wchz24K50iT
e5yZEmc0GwPUZXB2nbCq7L6cVi0v5gzckzRid6K2QfWQEC0R9eUKyZfTTnLkDTKk8c4EUDjtIhWc
nyKX6CCouEMuSlrGaSvRNIDqEhypT3k+WJpoSTusgzIS2ayNzmLNk5cCjaEPnPeQFTwhejS9dZPV
5WI0EqqPbnbyjkqiNg/xW51EJ83AjF7reehyvm4GXbovGv40FRaYXbfyLaJRtMbUsBNtvmZL9Y10
SmIbZDY0othXBTNPTrHsSwyl3GiZRIfbEt2CXl3EEaVbkal2pWYXocuvQivgMInqd32m4OqpjgfT
ztm1OpEldjYruoaz86QD6PCMtD9lIi7jTN/NvfyVaM3BmJYn2xxypdEgI2J+TfufDSuuZ6/DOYIV
ZCszxG5pHiZah+yzqsWnLORQ0YBGCPyIXcpbqYY802zAVJLZXl/5lLOZLCp5xKBI/a4myxrW2ezV
JUr4Iv+j2eNh4zVMJjwQWaD8BA20nbII/zWtvtJfj5nBroXFCtdXx8djdaR/h01wD5kv7yy9+u7y
tttMUf4X1cLXMksT2vpaojND/yop+QY0HIq4AD4Ie5W9DEZ6A+b3fWoZHFrV5LIUWkdQVC9zakVr
WRAiJwEVsKZFB4MgR8ikUdfB7Jt5FTnh5eE8QcaZMtAJasP8tM7TwmU3oXt1ofkTaUi84eREmpOd
Tjpm4RhgVaqnV2hUrtFNMKKhxadxeskNjhlgHz4qWSSFhUzDkeEirywc7MZRlSQoRlk3uuis0cio
J2mEq5NrueAnyYhGJ89U7MDT7BKOSVes1XBV6+1UFqeIl7KDIAWcGfRHC8CQTX7Ixrjh3UqVB94C
pCLhwQwUt4okW97IScZPmrKg2EqoK7pjH+/MESCzt/C/W9VtoicfrdRB0epU6ikNb2WFVmLb6IUv
gEkJ4t+2/prmf+F0sdRT05/nCfvlcyg29b2cLoGJdc1vkXHq+q1FMTCFn83yJ6PJZLttizng4SZ0
qQRtS9iFdCsVllGix13ii9GUfCT6VmxOQveVzacBD+ZLT1CWb8lL2aGsIeDwI0bpVcs/Mb15Rb82
haMvh89heUT9Bp6JlT2F+I3xBD0/C2KrQ338oulfZ87sVGXcQFfuYMGR899Iw+hPFxryPhXlG0zS
PLhBZnMbvLPK2H6F1jMxQQCvzfgdT3cg/IQIf0f5MTK7MXRYPdw+vCr2S5c+ruoFCz/U3w7x1XfA
ly34vMv6gS9AGC9VAjiWxbFndVvNXI/RUy0emXE9sGoQVEj1u0LbsA+zIUjhBsWAOL6/ypQo8bV9
/xrkryNjbUQFpowU4twRMI4W7v6zCYzXDB9jmDxjcIIDWIy4AOgy+iwYM/XQCpyh3OnrJNgtyVuc
vif5aPejavtihTzpBaRUvnK0lEiXHWv8G8R9M43IuzaTfmW/4tYvGXbwVSvbHlTluAYCOGjbFmmj
GbYEOcZeU60Ab2mNbIuaZQv92fAzcDkUUfK2nz/D/qvBkl1KJUrSi2kd0/p9VniPTeSN5i6MD+r0
Zfb7tvuHnLcjri4BFZPLvvVyFDsNR0yxG5DxqhOdRGX6y/jVISAere8BIZr80hHqLEqfdXKfGCq9
XuaPSLq2pmTPUgILDLzafNHUdUFlxFyEndm7ln5kMNQy4MpnLJ02E2m7qr8RBRTFKlD25rJb5GfF
Qzvox7naFOYO9zfLab9qv8V8rxuemh4rxgvBJUhR+vEtL+pmLpxUQ9TPW+QqwjlstU2V6miUnEne
CtpOhHs1cnDZlQypazcNzyBdcX7qnYt6UDmg4HsN9OkdFuOpp59YrpC3lOGvxphHFP6EGZG5fu6V
XVX4Wbiz1H+S+u9FU6GftQ1IYWgIFzcb/FhYB+PWGP7l6VGu+k3Ym5d6zNymuaX97IGOxi164qgY
hWs1/ulmsA1GkzL51IY3WvM6jZ0GLxWNq/kSHKrCRm0DR68/BwVw/knQtwqOP2E0jzmJhpX2Jcbb
ScaRxvYpm0yngiudbAZ0HQto6DDGhY33ywCX3dd+WEordbjzZ/LwJE1nrd/2gsfNbmFS68v3Pt5w
ZQcjo0huMg1JvsLPaNUVjgCeWPE4hm9WjvT8ytcQraNhbDLYxJhNBco8iRGCWfzI9U1KSFO6lJTs
k3k2ymur3JVOtXvKbSJBrBooWzpAp3tY1paXLATub/hG/iYH763wF02/VrdDPSG0HkqSSXI7jL7R
Q1CuhXr9rw3sXT37a63zTJ0Zn7Xh0lT7CXSGcbKEd3GmVv+tjYuknrt+M89rFO1W74im00cXhGCM
SO9ZfSjarcDcemfo93Q+pdmarzfmnqS4GqwWZWTnSTmvb6vlGaaXRT4G+XFMtkxQx2In0/9VSLjq
nCMMQfiHHnLNrcWEv+JrwJ07y7XdaSsgkKOJb8jnU+YAjBdkBfXB1Ci3pxqPboQKaS8FB6vh/7vR
5mNf7ITUN9RrIwu+OXnE2IOn++rrc67vKj4+VbqU+Yroke6AFL2wDlZ1yKtzWh9RM/EDwvXN2rVJ
YF221ud7ke+H8SzEHx0rjuTnBSPMh4uqnOfq8tCYDYWcwwD8AqeQv6rwox8uHDRzfsrM45A883i3
zNdafbTVHs//2PlS74zLJonu+rgvucQGRlP5rxFeZ+vGGZPn21w+SNGuA+dSfZWoJwFE/Xe8hhZF
HskujJ126MgqIbyRPe229b8aijgHsoWalpZQfJj9NxBjhBK/+rLJeKljVBXzjRwXKtJAw2FD7wMV
1WW2karboNx14YoZBQ5f9hSbGbVS+l1IbHtcvnuruYX4PI5qes7z93lI/Zfuq0I3BDjWxDeUebmO
s33+HcNHH57U4pZLG7kke4z+R5VXjC2NyqXx42PMI+xsjDoKDBrohlE5fpilr3I6rMQQav+qiq9K
vJeUqyVDABY+4+HeUDQLBHFk06NPt9hj9Pqnnu5L+5bFqyI9tQldT/oaLiFk0+yQbMF8VNbV/C/V
XbH4UXG0548OO3bIgwNQxw3qI+8IY/gyXActOGsfyXTO8DBByyqlgKmeIPx5foDLeiOGU+4tPnUN
gEKzqeK7RI9fWF99d11aNyZFNtoay5X7i08G26qZ3/itLOiHZWmt4j0YDlKAicLL459RouZhbmfN
3x3G85L7mXtzru/mdEnHk0k1zo/Er2ApvXm4Zflso0LjUiTnR523QbaZx++cK4fnt3xy9yWoNBed
LAe6McggD035RThmYVLOnQqZjuRwqRrd30s1LXXHLn2blA5E2BPXWHvrrXfVQJnA64g0LphXaDB5
6cJ8rZjrQNyU89dgrjN5rwFlNP1++UaaPwk/mXkyrIOq7/iiQrOyUA5Xe23+kWj8ux04tqDwIkDm
8KQ4RBOBv/SWBSsmalTsMro4FJ6M/Rp/YhryioOStuJw5zjNrO8lvSfaPnm93MaqIP1SO4wUJhng
yGLwpwLYkT2itJG5XtPiRr2hYLYkw6hejTwQ4spEN4mixBkIoqjje+Whm1IXjVJyzb+iyOBRovWn
jQwZ+5vH0OBVT6H8oAlpXQprFRTxcGjUzajchFwHqtGjQ9M9CQhwVrBdghZWQ7NJTqi7Hf4cvy+D
BA1jOLcv6a6ABXeTjjY3s2h+6Y3AOutmBHta8zRZLRTOoNGNT6jqtcG3hQquz38G4T62PH7VJY98
gjksTDRjm7tafh0JmZL2KlMeXJPioYamoAuPefwa+LWEdGsV5mw3Gc49ksYZBTus004H8eeP4z3H
edv+iNm66za9iEbfYQnCOA253lj5ItIsM/7VjEMGJUDTVywHeYqV4C0r1yV2YYXgjlXcUIdwIeJ+
mlqyZfxwWnU8UDKNIVSQsQS360Wap7TPIblzFKfYjdklNsEBVyGvrIxVXloxGQEZXYYb/CFrpHgO
Q7T+IFLSRS4xcsGCr/pgmkd2i0a7bnjExWuLccwYoi1bl371Gjjntrni7yrqg9WxWtSfdQHm7BAJ
q0w/GdklHDdtuE5TL4dHGtR3UM79dJjSj8YAOIiGZVhD42BsbwPlTJR74meoJ+eduDVXSbOZMw76
W6V95/FDb65leRaXNUIyYCxgM0r47aKrI2IwdoZ2xf1vy4y0bxVNYbkte9TbAwa/dasdWT/Y5DBg
2XmxYT/G9Jy0t1L2+ZJ0ZsTH7AbgsDFJVSuV90ClOL4qxleb76R8j8EyZi8pv+DjbtFvEoXxAp62
0bIVOvpxOU3TI89ucv+lKT9R9dmxFUxVKBvFGimfEZ0bfd9CuJVd+U9Zbon+jnTHkZGetslfDcmE
AZ76ptfnKb5m2T3AOdntSzhVml2ju4MftQIRZXbXeEHB/pvE7gsUWm/xjuvSTcXckNzi/mBumnVA
WJfNhpDgPLumvXDn6NDtA8hkykclbJdkH4iHLPaCZdWM52X8IzCCfRMndULqg+gw+Zpyb6LuKndl
/OXJLHHJ7s3ewTJPBspsv5read1kcTcU2woNfREzmRb4a0MbSmL0DsCDYJXHS5lL00Qw9TNySv6E
y7CH9eBGTzYRvnTrWNKexdI2ZB1rPboE44cbQ7TWTiZeWJYjKPmeVrUZreeU71uUpRHIzkuuSrzK
PwYnZCy8d+VTERbq1s+afPjCQ3PcFKcakpuw7xb6lPRPsYB6nSew3/2WWUVQO5O1BjUTvqbz6Dez
cXSi+AUaem/CfazQT62zyc8AmPf7gLnw8tkbfEacnoV1V8SzKR2QuQvV5lV/tQp5JTtaFeb6y6lX
cbhxr7+COYKZUC/XNNhP+Hrnt9OB0l27zexCpIE8UAI6aaRklSLSa16Ja/2jF95BqdoTzuoySnCs
/uZ0Ak3yxgeej29yyGu4w94pOwtmjmM10hlXvxNuDD3lEJPOsvwmR4dSfRvLVWhAm96G6i6FL/Om
ccfn4pNXss2O0Uslqx/FnFSb1KnjbdbdzPAvZ8EDKwj5+8fM8DgZz6l2JLrNxgjndHLmTFlt9wnz
o/KaRnhoshMkINbt4Y7RLn41uM0fXRQ4n1p8ByBCjmNIgAc86m5Xm/sMFFbMj/WCDjeI7wIq4gJu
3PLk/GeCvfouSULyZg9XbPp6TLiynZ51s/ov0EUoL4kzytsFTwLHUXiOygO/LDVcL7O7RG9CwaJ1
4Jr57cFr8dwxLDhFLu314JFQ6uFcVkHmUxNnJIeuZ+e7ZSA6+Cz9k0dlrJVgq78q2nadWfe8LXkQ
WXvyT1D/6vk79UhZXivQL/GuE542c3GW7ofX4HqbiFcjt/DuUvDN/2hUnXm55CMlePQncglMZeNl
Y7G3Bua2+rk0MSsfJvNj6c5LeyzEu6VsBA/DCytVMT3XBp/kQu6jL/kQZuufkBkTiw1HzRnvD19D
D0c5YxjPiLObHkVw0CY8BB9a5710wq/uKznn/QcgUS8X/rUxvlg5cY15zyLv9eg0sfvKhyEjK5PP
rw4IrTqGFzu2nhXQNpIK7LTzgSNaxKckH2J2NkdPHr+14DsmVyFQCryliMVVYTXo7D6Sq1F8wn4Y
3G94oI0GPMuZnmRXaMLK0PfztJfKu8xgpf2Y5415F4W9KG+jYEUJTSVaqRvoOvgRy/KrQQxcfiXj
kVQaiw+hlTZ9to7DS0iNUTWVzRfQAmvLcyUgro7Wnb6Vh0vV/SXtn2LcREbKUCwck+2q0dBuFLsl
epTxuzT+m/lVtNzAojNGoZc2X628qdgsTHwUa0l6N5ePhQEYVYQr4RIx8g8Qn1Z9CbNHxXNQygSO
yeCCHO2/Apr1IKMwq9iSTPOai6nqjJu79CIgMQ1wmHB+4+2QkL4Ro7kovPW8Iq9N1L+MebQVbKXq
rVt8Xh6QELJxzjDMxdFtNh6CtSnt76Dx83ltGm9a/B5nh1TfluqB8y1T3qP2YuSfVUO3vyPax6zp
edamiWuaeW7vNpyfwC2dkTGdfDMFmm/xgl0JB8oif8/QZzTOPJXpDWQ4zlGKyOAEvMXu4MoAwuAe
jfPWLjpU4OKZzS7cXkWC3upW8t1QP7U5W/ORitO2qrYaFcfgYlTjpYI3BdJyrcBYyR4M12btTVr2
TbWthJ2Gwb5jeTHUr5pLl30mkryv0g+zkwnjoNuiiOq9sdwi9XfyV4aYr7PEp6zkpNfelOYwBsz7
K75b2eWAUAS//hOTbdNvkIjJ9crIvgfhFyghc55rSIakwU5AgdEhD5ivmf7MnxqXSnVUwlVTrSlf
GQUlwNLnZtUAfRpY1BnVls6hJuJJXhnab6t8iPmtaA5Zci9nbBzcj64+/jTpN7xloqFIutrovAoN
oB132jMgFO9JvaYsJSK3nS9FcBnzdRs9s3mHLyBKvqwK83eESNg/mdMhyI5W8Aay14ltWX6+3nuL
pSNH1YFGG/uF7qYziYReGOz6vEaOtifgB8hVgkULUwchhpSERznJV01PEhKMP3YmbhNASVrTqyyG
X/aboLyY+r0Ud+EKyrFwrVm1t58gTV3Y2b7EsSTY/Fw8gxgTjF0dHSBOrHNjsEPlo8juopcyQlZ3
6vz2kkoJlDbS6xDPGJyTRmJuxfHAwIkV0a7gHEmLBw92C4uhos/rrPWQ3aPlZqWfRm/r9a5VTn/v
ool3iE32aybandXJm8DU0CjnNaN5Rl8pbvz3elZ8rISEOjCVXHBYfmsYJHLpolvnrmbIONzGwEvo
ZDc8na21n6Z3/KaemstuMF3U8LdHBDbCTVAAr/d8EV7UMWUdoZwMPs7YPkcaRTWmUq5AvCxOY16n
5bb4oJHrn9ERHSP1dW/wR8sdbSokFXh4BJbMAHPUcoWzVpEl0xbYhE3Kv1JhALFBLE9MYq37qBLN
6g4IjyY3cDqD3L1Q97BycK5V69gz3ZYeGeCAL1CspcoKZyi2Qb/1YCrWF0P+lzgIeLpD5vTMA1AR
DW/Z6+VmtdCR/yno+36mKPI76VzNt1D0Ru+7FuHZUFVUTPbh7Wkzvb/sKwYkszUZYzYLUYjh556+
X/wWxvchP2SvIYAOlHJ8w6wE7YQqkF2xq0YmFw6QbtgVPQ5TDczbhN4QLEeRPCyHgCr59PpxUjoQ
3AOoOnL9KLWpwwTRFY1dKx3a14XeUe0GD8061WrrmSDzy3z74qscqv7JR6UPzPHVrbyUiAtJnH2i
bmcnZg89bwcQwM5X+t+uZxU3P9Voh2iLWHCMX+4g0lbb+rgb1X+LcOubk6l9aSkMid8wIpRw+af6
qMz7a25958KX0UAGaeg1HH5j86bu191O3egD1FY+UYv5Nd22p2FL8WBz4WC1BiZf6p803dLxHjK+
tcwNNdYsX/gYQPRYklPTpg9r7TXLl74EHokiq52uuoFSylOvcOsVeP9qo/gJHUhDuIYf40hu932y
4VdmxEC9jq18EMMnSwBgaExbu2pbSE7X7EJ6g4F0msLPnc6GvrSsgw0VIw07F6PIbRKmmykJoDYi
XQCxp8y3KfwOAxbVGPRJpkWzzud3j+AvWLHg9hkQEkbSdX4eEJ/VJZQiagthBhKrE14qOB1luj7c
a09d9ck2WpVrtdxWqxHZC67cizK/qRZwlwacnnQVGV5k8T85Z/w3rtJ2z3Svko/IYpmALAC9lPhD
/cJ3KK+47xXHxGJUumRDsKBmZ5rsyOpNwS8Je1N7Wj2O1Po9eVOrczQ/XqfPkJKbtFNXoyfmq9h4
ZpziU2oC5095AkAYN2/wHjxelcrFwxmvDJc7iomtH0DC2ep4QQWRO8T40KeTYpBxTVmumXZCjYpa
bTMa9OmwyeFEec2JuOCi2qSkchXXcnpThb9AueEaUea9om/1Hqnk39wdpPJHjz+xZDI4YIzyyLK/
QGdlePwt8PmeGTkwgIMRSE9JjRFOzKg+4uK7UDjshl9koDZcS+TAhCqzir6UnryKk4vFhCXKSSDt
I0hUEPqKPyZH1PqCenqhXLn1aDS3hBTZcXzoPQG1xFlkPychrT8KjIW02umZ6xQE9jghS1DM8LhW
f8L2V5ygJsJfuwDS91oelZrbXbNLNltnTf8mUJOd4Y4BhzOO+4b9ZkvDi7rFZTzK6M6xXFyj+Qe8
qHl+qJmfSQXR5GxZqr8GD/kQgu9+NsVVm3CknoLON5EhKNI/GbGTUBN2eMBWBPhh06pvNTzlqLyI
yAQj1j6SIO8Eo1lxMrodwz8nQlPKIGCvlmduZBftoj2dsMBZm2hVjTkhxqqzsI8ZsMWWxSEu132w
m8pD9hJovIIhQ5NW7Wb276EfQYj2cjf2x3/W7+RpjtRxXjKCJYmz7Z9FhoMDh/9KLM4DlDXhFQ+q
uHFxBt3CKdp/mVxhA6P/RsaN1ZRe2couvETEMt9S/+yMKxVvQzMSeSLOLcNionEVBCgVvmS+63T1
ykAppa0UfoFdtQd5rDggw1BJwW2xF0nf1O0zqN4yop/POoWKyMipLKgwXgPj1GlGMNTBb6wdwniD
MJ4nQkJ22u/Q/Nq5cbZQMfOkDjeO2okrS7JOJi8tOCcHa2t8ToprDyqZeCMgRUXjSnz57FaxhW9Z
xqkfrICQ3kzhnnOsJOKh9BTOqnhTCfsUQQdRbrbYHQplowuryCULBXNhh4GPqBXW8wFnCWXDRDjD
JN4mFzcvylw0Z6tokxcb5imrFiBfu4tomZQftfl+Kc1EVEt9z20EIl6coGiy8TQ5dsKHXlDL8I1L
TE/G1+yXnR8RXnb1qp/z3jUaxenodUOuGgFdYYK2RGmabV0Qpwclqw3fcumzJcaMSSM6jLVkfGfq
b/BKFYa6uFLLz8oQfXU69iCb4n1tHfDN5uX1NTARXwi/nNYathfhM03+zIvXAMdvGn+gWcofvfGv
N36q4VuU3UE+oHIkAGxLPBs3tsunyBTHJevG4ZhOXNPtgY2+xBs6jwCPbfyjRu95f7k+huSi4khI
V5Ibe5Q6C02enm7BtfMWghCmlAZnUpq3TmltlrY0PfmFW8FkvFdw23XE5yoKjAEWFrmAI5PEbJF+
ArGtN/BL0Hp+2xFbT/5Lo/OY9aiEq6/MFcJW1kbIETh/ewc4sOAaLkmgTnyqq86bWadI7Lkr6VbE
zNa3Grv2Zq1KhzA/su9gWP3Kd+WLQnJFqx1vZQY8KiW/0T3jq2EG9sj4o/VEB/03VkKPHXMaXwyK
i4C0ShkDQ0y1JxJP1vkyVyE6iHGfqxbj3HPIsHNZRQbJSLxyx8BXWILs5Y+aGjFC+2igo4dWm3h8
vHHich0A7P9gUsDi/C3IfsQp3k8hsojiKnRnJl9ODA7x9vKwUdxyTZqXaQasjaWDeHpHkv7p3Xuy
4vTtjk1NAgyyFlu1GBiR/8ocV/uugTBHAILs4LsWdksHY/y9yOmZZA4NcQcJhTE7QfYqcxWu+RqH
sMOlWpEsjjAkGSlIgHOJAL47soWVZ2b8Gi3TQPHc0YXHmp+D/SE87ZuBs5181oOD+MI2eDWAtknQ
OuPTC6hkLdoK6ohNcCJdEU8E31TDPzpzdLLn7VBVuewdS7mXwZ8aKqjv16N16OfXVoyDJe9xrKIy
NlcAiQwPBUC6rFS9Ro2jOOOK0dprzhP9/v+Ckd/RBJE5vMrG238XKsvGYm0JPxXPWTn9KJVKHsTW
LHaVtQl5iPu/6H8knceO68YWRb+IAHOYiso5tDpoQkgdmHPm13vVNfAGhp/t2y2RVefsqD/8GVQH
OTfARwDC/NDlIZ2daG8npuSpWHekkGjWKNj1+YLzNdHtfEC4mdvMrdjjVelhRFvLcfl92MC6m0MS
W0gQThdew4DSrZM2w1VcfabJLzj2XEKuAU8OrU9UjX7SuotyFjGOoF/oEx1UJL62oroMxWzn+vkf
W+wA0SAulB5M260XCpIG3oakO6SRMyv8b0s2uV83KUl4cwwKJbpmYiL9X0qSYUZXTFzGuBvYu3ma
ch5chq5OhFvOHuM/rg5lTQxXO4+MzQRSJiXNgroeMLnEbV4WNHjg+guHdEUkmgnCrMGCc1sOtBBv
yE6XiZpoilMYU9qHpX7In33xgbplpgVHiRHF4ho05u1iZBOj4qtfB1wzZgFqissGcfpcslh/QSOn
iSnus1Uv4fgo8x8V+0o7PEz5rcKmBKJPaF11ZGrzsmsIT9ohChDgm6lBBrDZydnTJzS/Rnkc7s1h
2aR/nfI1ojhOfc9FaAZo/VfzCJBx6rblw2eFAc5S5U9ynhfGtEPBijyRhDQ2mB7QjiwdV6YpvQeT
SboP42csP0hEndXppneL8dgX76aGTK224XB+sCgJ73cAs3/oUZ/wXZek3MmoQ+Z6Spz8MVzpc8t6
G9Y2UUQ3KftUw+3UmEh6iUok4jQX9XnXgXOZVSjHAwMM74a89+0lH04CEVZD5KrcOYb/TjEMZMd3
lz4tCIjBJ9E/SWdJ/sYnxYksELfxyyLEfzyoxtvkvbTilIw38Z8mfZGKd9w+oMk2kTscfFJwdYpo
PrLUKRskVbPEvLIlEE0geXNV26GONJVPHXodijT2/4bw6wVTa26UJdI8lo1U3XIBbBokIAYIUdJu
nXo9EOisLivNW2gcUSgM8uZReQB0UEd5cAv7xUQ6BxCBwDtG6OAhXmYgWBIJgr15t7J3doEZ/VAR
Row1lckx3QUJvBQj8YZkuhJLCpJmZKsreZtteuh4Zyt+lcBappAcWfBsUTU+ahjqSW7cRPtpUYhZ
wYPQNIg5isO8j+kT8rCOPxS+X4xGCLSTgAVnRzsInPwSgwCBWLMwyU95U7tVfeyG18g6Tac9+5HG
T7rgMgwO1ZxQyRImKoOzhFoYRTITYdw7/q1u+O6QnIhFKCkkkFzwZfMsrm6jOz6Qx+kw5HH/iqt3
Pz/X8onlW49/AuLh5eg9mK7s+krwNVS3BMmSgC/a9AonKeE2wgZErsS/GIFlgtZ+bS162LotOxxc
thQsYy5xAhYl7tayk1G5fhtVNxc/CwAr+jUF2JIUGub6UqC2kuCEWp+6INIikODq9dVXqT8JZwon
c3eHYSM9FLMfClhp/QKuNJgIeBN7vQV9p8RSyQBRQWVlNGcLmxZQG8HrSqqPSsGJftFt8nhpD8ia
pz3vXJXUxmW84k1UAJ8D4w4XL9u7sWDQTInkfStH2eV584ZtVruTdmhGut5Pdv0py2dZOmUsf5m+
tZJtO0fB7Jw6l7T94oKN2ps0Ej42DRAPbO4sqlY1vyX8h8CaFhMxaeAxuI1wNw2ox9U/Nb1V8tL7
KqUryihSnWF6r3EjEorfNGtpIl+GcgDuCO1dWR5NeaNDO+U6cU6tS8yRq8nMIdOtG2/ifNTTldjt
AmfmzLHshLsiOlv6PBlXVt4usIKCve2kclOSjRqv8awwCJXFNSbQL0NtwXunDMA/H5Z5Co2bhWQ1
jqlICd81+6sNtRkZO7Ozby+SOTSiT7Q9F03NHb8d4gedksV8wN69ScSL9amER4JDFyXGfpxlLpUz
2tKx977ykoKfRr2FFuvNOYoeZHbNiGAEUbCREXlgvqgZfKC98ktEUnJE+ASJPnJYcyCMueEs81Vb
wGct6+xkGTviWcC4BYeBXUI8ZWixwDwWScFbsslBSoqdlOyrbmVR/wmDHFc/bIE88ZHD4x5+4xIL
gmXrnBT6ueARTUaT/GobKyLySNYG/qArK51jnXX0bZOtRydY9vpHD8FkvwXRWzRQCXHNzXVq7kGO
4JkG5GZIXZwNZpzwSrimqV4i/j4hQCjXQzeMcdyzsUf7pqYg3R2WlOm1MGaresG3zedpbwZnI70K
oOxh23TvTPEobmaG4opBOO5A0Dk7nDEBA2aAH1XXtFPyJMF5OB/gY6UlrDS2Er4C6llntnjqMxYg
grCGJsIC6vr0sRs7Wiw0A9fUE18ZRtxtm6Kmk4A1bAJYKvSJy0EB3Z7+PDRRPVKda8XrReEbGw7y
iOLWh0d+xGjZraPht74oCmWPS7LS/EOc/0WO0HPEw0JVl6M1AiHyMpfbCXaFbQyKCZ3VbSJRFEzU
AtJX0gMTA1bDVZhZPA2IWCG4etbLBVxMtFekh1e+RvOLvmxWnXZheepM5J0biGjeYya+IqixZUAF
k5RL4Xgjel1msrIbeXxHY1jrpU7dyI8lY23ac7hiveHF7dbmpjNWJfPJjBKLRTHcnJENIDua4WaE
fVW+EuYzaGuNzWNiSmwBWKVToJIAk5C9txdJm+o9Zhmarlr3E3HCGMVWrHxmshsAIno0mFqItJ38
jqgGYub7R2QXxI9KA3VzDqMGgixyDPBrDd2Hr6wISkDBNAi3GTmI33UPK1fKS5ZLKjd3NUMEFJ3Y
K4qJ+YeBJIkpHIDPlr+UepvmZ6f6FANX8cMR14RfkcWSbbP7ZbzyAoYf5pzC0BpDT2oewWw05EFt
Iyyj0sPn1WO9Q00k1w+iCF06YF5hvOIeUmaML8YGCU+Dz22gSyUg0gzTgXeOJEiLWYbucxW9dO8X
gQQuSgsa84gSXFzgArJ2XxYsiVxGs38IWr2vzBcdljz5X1oMOb6B7uq7K49Bm6zGR9be6vQoI03t
82uE9ipBw19zcEJMkbUK3uN68yDYq24N1HoVxJFt42hAbK6dcwvxIeuH1aC+eqmjaySEaAklTmrv
y7Zc1TGXI6NZWFD8i1GY9k2P6g2UNP+OufpeqtBqoJzC/zznZVaMtWP/hPI2yC5e86D/2CUkH8tP
DeKJMogVqSSG/3skLB8ddajfajdajnyPS9AKss3p6NAWPtFfJLO52GUnQjvvQ4dmAmZNHKcTCFBT
C2EIG/vYPKiTomQ4nLaC8M6994IHQqJrbirgVfndeW1Q0S0GUB84hKDd9sVfmfNVzeVgo1vnAXWP
wc/Uv7XoR5x3Xtg6e7L7lNo1LN5AqbABWRIHWIIV9ZwNbypHX9Dcbf35HIGqA0Lz3rFju7721y57
UFnaOrSjP/sm8XVWBxDRfe3CIOXGvL4kgdAiywronw45evfbR4OUxBz4QBGfO/w6SRu7hfcNjT91
5yo90GSU1H9Z9tN6OsMtcvv2ZTsblemW+Y3CDbd5EjvvbzTeio8QyT3m0F8FEqrw/IVlg67wOvB4
SZ+cOeU4q+i/0I5kkJXNb9Rve0KlsazumRW4W380Ewr0Uonbb9eVRGHeBPsfruXSh2UANewvEJiy
U7omGTgS7ZZ9hcjQ2MacJDr//4KHindIiDUAmah1X7fmp+E/U4jBnhfYIeWMihDhAXCl+FFa2Zw0
+lmiLaRuy5mnm+R9kx9anYS2YSAPdujfHYV24AWreAeRx60ydZiS+PN5I5bpikJYdRmyTICVhuVS
CoWhApBRA89Zi9hkxpFqZzjIHLyHrfxNGfvYCg3HbPIPqNBAXFL3u9FXw7pZ9+O2mfYxXus+OXaB
GECyEFXkZ11uYmkVcySZc4zirP3ljSKXIb0I1kXKADhtJFvwPh+oAsriWOIRLLsngJthberwA0Ct
j9g3dQIfN7zNNkXtgPXikI8czh9k9xphbRpAOY1L41zKztlEdcm25DtUf5PG42+N0CTmrMnOobxL
UGuZXzDRs67ZMbWFlypX5kEVs1NBzyPh9xObVfXChzZEe5qil0h/BWrjtaKrBMm6IEzI/14H9VwL
sDNBJlCFGaFw4hbyqRXOIdQ4nT9iJLr9zRzh9uasAXXH8kRlmCDshNPvyKU8IeOSqrcE9IRVzGMv
m3fjukJKo16oBjApWJKZPpi6xOyHurynYXwPHSpOffSuVWojhPoMu2sx7ax4X8ssdwyH47ErDuhX
5sDKMuwucJOUvEiYwLX1Qclyay9xZJF2hgTwhnYY4F/FJpS0n+afmrEnbxp7JcM3TnOTa6DgpeFQ
XkdIwC08zjIds1pzrRYTMcAHu17V0WLgEePqw9xkWH/CJSEdY5Wfn22jhgcnSo6SbSg7+5yor4A4
YDhbsix1KiWhxnQyPmgzAsX4sBZEdvT7kMVQhhyNL+I85eLqECv0f0GxUTmmWPS6ucSTJM8OCuRw
DTdTaD+S87Srd8dZs/vl/Cs0lhPBajTPDok98HHAxmvkv+2SoA+P835wgT5Q6XvAiNgCOs/meLex
qn3jv1zBLrKejAvutXYvdHFtutKQN3Rhdajzbw1ZhDKzW2BL7SEg+zZ6M/lTifSTxytHP7kiCGdz
8Oke7BOjgmAgCIGnF5pGoGVMgmvoC/BlslwQuOwoOyg2wdeMbGMYJy3I8QYh7bGFuu4HjpEz2DI2
IoM2AzKUhwKlAJesdXcQcwWriEE92UXhr+9cVGWcPUmn0M4t6ZfTzqsP3jf7Rfvty7uYiOEV3X8G
YN7EWYed3otbYFSRt41Ja45us2LIY2LsKdkQUQuY9gC5/8F+YCnsWk27ZYWbEUggltUaJalTvNX5
7/heqeecziHIS54FZWGGc1pnDbT+9WeFalN9t1x2vOQKilF56I6e6WHMn9k8WBKGNEMYizVziC8G
AnLv2yHRvocMhRPD5cGp/WtLG0Zlla8pShCqSDbbMYSoxFrPfBbvIuTtDMzMBfa/scqQz4jVThVP
mCRtVeS9HU/F3daqs90cxnO8QtWpb+pVvgJG4drH6nJgZvAUrPGBC8HTlR3f2zs5CIRJPPjd5O7g
aegtlgZ4YU6EBct28AxIolce/9Bp594gWhMZ3x6aOcwiPNxleA6Wjqv2zp5cC86vi8k7nSlHRToM
c0aNoTiVCF6ZmRgSjOQ0eMCSFUrH5I27KAYaSsmJCkCACc+ZUVIpAG8Jm5uQdJHS5yrGIX2EDqs8
vgsADKQzBFHM0ZM2S3NFCSoGDvbvNcvA0q538dyfhwTFTz9O8QydrzHasisn4bVX1qV0FIASf+VU
3UyMnM0eSjmnWyrT3Qggpzow3WBW3o/Ntcm+8myXr2VEDqvgVw2hfjlznjYxuJSZONF32JIBegfj
KI3l+BzDT4MxtfzKyXFlAxZMtdB1hv0TqQbHjYY4DTC//FB0z/X3rTcRKlq69EQ7P/92fxD5WPoL
F0SmmFBYPHwo1BmqwL7rxbTs4FCwkUNU3EdefukSyxepOJDzy4BnIlA7et2XZDzUdIBaH2eBTXSr
/xMZDynNb07/k7dQhEtp0VWCY+6lPzEZpuGP3JzqX4ZdKLWWHTyL7h1AlNTfRPvsZFzRDJMwaplb
Lzxq6knudmH6RbwJapphpQdH1aQQBFLFY3cLz7AH3AMJVZbTqde+BHlSZ5wRjN3ENJOqwWCUbjAp
u3Z8IELwD5V08+UvDbT6yDL0Q8zlVkLt+Lx+FaKh1uEVACSlNuqfwG6yn7X8xjZj0Sggr2iURCZF
GQ05GT6OIa17p51LVYQmHH/NR6kfnWwjhp8huwgRGHKjrtuOwcVEndxIT2fcJaU8a9J7aBBhhDnt
3k3vEuO9Xo9zHaymtPZ190E5mBldneSYTAbQKG9efwVexCEAJUyD8lIcAYyMVNwANK6GVx5j4drW
A5DEvgz+pP481B8a6j79VMZnn+S3fl10yyhnLNkn4wJuKHWQE3T0ciOIa6GQFpqrAt4p9T7skdt4
S785TTIT7t6yr615C4O/MHrvoRJa5F3AlzwilQELxoqr88/BLR9THZPlgleIX9wvfwikhbHnwHjW
CBTblNO5PE+Sy/smRRdTO0vyXYfasxDHC8VtUt9MpvMgOApOTixDTnynPgSBycVX1o1NlPCS4q1V
C0t+iyFW2KibAteBeU60WzMyRMSvsPuJW9TlZ1gAtE6sbQPmN0LiYIf/TGnd1TsF0TM4b0nk+sbJ
v8SaLtdXz7r9fA6mMfcWwBXGo6IbxWt/0bKN6Cwu2BgHdZ9yvUfSMx6e+RGWP9QYt91XYX4LCskC
w5mgvawMeUBFeSTgqLAttoQdhM5OE1KLBUknOVqcapcln1Xx0WKyzO8dX42m3M9F8GXReNiDsVOE
AkfRGpZ4zhXSpYKVxd4ptqdVzSzT7IGYqmVER8EaOkYQkL7P020vHP+X4Ikl9HaFLhplMoZCzC3N
X8B7rTOANM6d3WkIGMFfuGasFkhbQWghjPLFgwhzIOl2VmKxHdWjFF7IuTy0nAUCbO4RhG+b+lzE
hzpbZvk2WDKdcgEMK7ANM16Q9uwWXC0CI9H7NV4HQZCj2xTIisYXosT4+VEmNf3WAywQMg2Xz6u+
yWo8n6qnbC7aeg4brRMri7L8nkTMNgkud5KWw60/vI10ko8YdQT105YMdGCD6lyMGFCFKJIrtGLM
bHq+loI1+JFRPeyKdt30R2G5tV5UdMJjfGsNJPVMKzZgeBFUlC9xwuMIm4Ijt5cDxhygpAF5CzVU
MevSfI3WSwMsUOPCVclk550xindgVy5H5LSly+xb3sVy3cGNDNnD7zW4OXqC+AdMk68RVrjS9zC7
9awbzo3OoE5fBC2OS73cKJFDVTEygBCzQv3HhoAUZaaU6dwKAj6ZASiVaCXTlaoPQh1Jb9lNL35/
ATs4XCjs2nLY8xxwhFasFTPjpDpnIkza9ieX7131mUnbolkHJFcAYyLvgx81SWZYOq1JtvXEj3ww
/TfoA1eB5mk5GqqClwoSR67A3hFnVLgUJfl99M5m9utXjDvx3pC2bYl1BUkN3sKlbLKMuAK+8GmL
/pI6bsq6W41cFtGcAJbhkkY/Yge2OAVt0jYUiGGP3zlpfwZgo1iZd/1DYrqEcVa0DYJtaoSo5rRX
mMJB1r3TP4XFdA4ZSwmascGnESPJ2lcNvuO9QaVmZESNLPgyFen0lHNER1lDYwTEDBFhPeJ0ywY4
Id9sso1tMqH2rtCfqArH8mdHszc75ZxMnIrfuCYC7t8Y4FSbyFu1EMe+eYvkvZAUFnEPi5mhND95
2jUYT376MBwS0re03jEsczi5kNXISF0a2UjCm2GOULc0ZIyC5Jibcj/7/a5MFCs0qEbyxHQOttgO
4msp4kszXkHGchDVwLq02i2c/XZM/7iokQ2BGy3LdbAZ9HNS3EtvFztHlJp89OThYPyNh04ADULK
PXnUrCWfFqVO+nejvk3I9nQXsCBs1oRKq98Jm90cIUuK3WVuEgBSiR1TlBPO+qul0bu1CsjhLkZj
XhLjVWl71P5o5LHvNBZ0GdetFq4SlqYQ4LVGUovlBMIo85uVqkyYBtG8coxvy+KdryJwuLU5X6rB
TUtksSNwzvBeogDii4Z+WEA0McCwCgL5k7vLWXh1uEX76kRh70wN5rEF2TfvofHwZrFLQQ6s/VXX
/fbFPWT9sKnzTd8isrZD44I4Ge8vXWZc9uJ8Yqqu5JmesysvWLNJmwDEAmlDZMjg3sPLao9B/4wh
jrpGW/Tlmz1+mAQ7yiGJLL9psMuYtBbjXMt/xqZEmMfTmoEoMGLLMfDA7IOwFcp2lk1QrcXzZbOK
hhQxUGy/4Vmbt+pRzS9QIhD+DFob+wtlhTjQvJJP9tazNqnTqSDkIxDcTFDgJqZ3ojuJ89VD+Uec
o/sroafQk6en/MYRZxIVXG194NMD5UXFtzertQEjFAQnRFCNO2gFVHCH2p7MacuadcpVq/BzDlcr
32j2BWNChdXB18lavNIvMmOGHawbElzSxTj6oy2RSUSyfY4NVxcebipFSHoU+L+z+PfJZdqad3xh
M2GLY9CujvgAYZ+5+oA54AsELqhz65YHdTUtrfEsLWUcXYvU+lKTP9h5M/ogTsBHri/rF7tbh/le
SlBQtcRX+6CF9DCjQ06VxViXy2BkRkBOWch3z/sJxmzZ4SFEXKlLP7rzF+Z3n0gEbn4+Vy1aEvw2
G7VtjOZGaTkz+1vMhoqZeFLexdSohQ+6f2dwIT9oy/KKFSSk/eNawWQLQVcyHAEvaPocm598WqHO
EV9EU+LUE701I+kwpbNIAQ6/JQ9DNg+Fg56rO1BRhbgYxz7RTRmq5QTT9LTLOQMpNCSoQq8WRL+I
GSyjS+PECYOpyZvev+iSQ+81ewYo17hEKb1AroyuPCrsucMJX9rOvJNSToDE3QzC2l25fgkW738p
qHbjgVRA+iU1Nhr1Tfe2vOXSk6ctYDh3hp8E3MUB8AoAcu2i/vYmYG3S0zPe+oCcJWEbIVSrYg9B
MvolxZzxyXoojnSAAAFZFPF8oOCWXC4jqEdhWIEy7teCOGjCV2MJh6mdvtdE//cwGbWENYZXvZ6E
bB7qEGEcdsiV6WWrzrroGemG+NMsz/0m6A21jSAszcsQfw6CLOGsFfBthT+Gmli+xXx48qzz6gJ2
mDuYGhNWr+IKTwJxuWol3MUze/kWmF7zx2XFQxQu6mhcTrbqaqL2C/PmOIB1MKGq9ac5HgkZ3tTq
h7QIV5NxEEBGmay8Fbcu/J4QCVH1zXbUzWOuREdC2MLVZdu3UPwQ3PUZUXBgpt7Sqx6qBMuiobkk
cafCuHWmEI/18y9uCGjQ/nwgx/jdis58aXMC/TwuC4Qf9uxeecfO9bgHnrrxAranCBcX186bI1lW
+RQcZ64o0yLs+XH4/sg/xN+3FodGgLQUIotho9F++Ss8d3jB4D01a2uHtKYDVfagYupj1M6p1K5z
CnN6s171aok0blfTzTCegQ3n7MWuYnOUBqgT57TAT8lGK1DO83B0djYzmbz18q4/O/NbOKvN8CPD
7McnI8PpJ+Kk4PV8Lxxu9hyREKsZGAcprvykDkBvfenQE+X5TpwElUUS0oJeM9ceX2rPJxFji7ce
WSVxA6NY0l9SfHaMc6QfpXRfyH9W/qaJOCPoTv8zLn+Gih6+hGc32NXpuWavZ/kkoaTcGvFbluL+
XY35npEZgDqUWUf5HFO06DGvMFAO7/u9LA5leWmNb5v/8JHetQkFQaII0KtiF2kQLjABzxy31Riy
uB35I4RrSuFoSbAE77KNt/KT2xRcCfKJECo3O6+7JJoAV8mTDWgMg2dSSgIekPX4m2lrtRiCuAHq
QGNtV6GP4nkPP1bCCURHychIFqmo8UsWllVyUI4rW5bWIu/LQJFvclzwK3gSeQk9NUY8jQ0pVwMc
P1VeZLpBVrnftkDJudtCEsTE+wMLNqK1RdBVJrMWCpEbj74L1G7c40n7ZRERXiPYyxJrIZRck5Mt
kNVW1DiOocIu8k4qnFF9espXq23z6gxRrxdXHDOW8xUnFn++tBwjFo8umGmy68B9Nkuf7dKjQads
R9eGYPL6D9yEAMcgcg82WdKsQBiZGE/4h0tszvzMPubmEBpYVd8MU/qn8TYmILljheI2h6SL1W7m
7LW2hkqibpTktnInNiFvwiq0LRLUni7RpcbBRNoGx1Or6yLaxzLNm0uSfuX3yViT10u7FpY9rrj6
ok8PunNZYLMNbg51T/CgWI4wGY9EpSDubIKl1TUbJ7zq9BnZDUz6OuFHpB3KxzUL173oxc8ic+Qz
3NkdCCiq+I6CInqWO5suxLuwHuR8y2IeVunRHKQvqVjT68vY/FZLN+Kn+nfbO+LQ7EMiMkfaNtB7
O9HMMdH6U1WjJS1lJbRIgQQB8XsG4xeWhzk9h3r5bKW/InoDDs/yc4eWwwcoN5AKKjCxQAaLvjl4
FsLyY588VVH+RvxnDWaDXVOoqiwG22r8ZTbla2Tfhdg1nwUVWbV2kOiU7mqu9i4EYilx+1HpeqyS
RxChlAGJ7ZattU+6v6K8qag9yMfi2SLrcyjmZy5vQppQrxPsyKgFC2vOcyQf0srBC4nKh28fbxBz
GuEla/p53ZRvnwgK3S5mY45j9DngF5y9+uwP0ztIwk/Ff2ns7tZ4E19HZb73IS19CzVeOdVKV7GZ
bbNxT/EKwm70p3CNpkzJPcdpRdhv1HEh5h8VyUkSdxTGSOSAWbjUPsibEMepQt28c3TIcSE6Gxz5
PTPwgRxbD6bTxxNPrnWJWa7YkGlaKK9QY6xwdpL8rLrvVgN9pB9Pz0jsrS1u08Kl7X6pooj0g2+b
PDGuSaQpt0Rcx81OLa+eeiizG9VjSLyHfw+8z1Xbs1dkC0IC0doZ5i9Aq19cATJ0bvpkoTlHUmCR
bYmsR2Mmf4/2k03S5cpJPQC/b3P8jNSnITdk5X9oMAcE5ABLjnu66UkqAAhCvCpgT7/4E99pKH2Q
PekO2DwIHsJEveF45otohq0M/ImjImWZN9Z6uExL8NtPW/osnD9T33Eq5NKHh67CKuTZmH3wyUhN
gwkHhKI759HRLPjmGzaamEySVbyIlhFBDFAyGtp5lDmhf9CsjWW88uapM7sUwXWSAByIw6EXcQMu
LiFKbElXna4Km4Y2Am5GaB+jNzvb878YGChCj9gxMdjahxppvLfZTJuTKGUF4DBzy14r9SZm/wWX
saZj3mksMZT1Vj9hinIcRQfzQ2IfEgRnNMnBMpD8Q0E2yE+HYCSiYo+/xbymdjchY+KAD3UOtING
EbfxF8I4BM0FksXziQVDSmifw34feBe/vmNFA/BeeKw5ZiHx57LZeV9k3glFCsgixARXQZw/ve4Q
mAetPVcAQelPTKbpuK4rxsrGnmt16KbKrz0nstT7QaDpJqybUVigzCHkJxKQAHJn44ReUmy8Xa1i
o8LcR/+N1iB4PqtEZ5XSQ6u1WWV9DsbXNFUbw6QMTpsW9Kq7YfJGhDeGgDmQeVriX0fJx0aBJjwz
rnWgYjio9/RmzSTy7QsicgJehngSJU+/RfjnGG9q9SZ7d+dvXI5zOBaGSNqCsekK+M/xdszqFQ4y
jo3ZtSMS9gXAUW4jH2TRMeAHDiIGI8TTALEm4sOMH6qqTG2LSyJil57p5h6iWvI+hXrd6t616aoa
H8LPN3Fiqc031iyxsLMPR+lDCl7B+N6PWLV2EqJtXg4eShV1cG1nTAQ4ybDeO7ewxpl0GIaLNUZu
2vfuHbYu/KvRiNbvSXjJqpDcjKeeEvY0Kxixb8SFIwbB1Lcm3tr7Q81IOinxiiak2fiWNTe5egAs
MIctRccmoxYS+1z+DLmcx7uxa+xLyRWtodrDg4hynYtZOjVXVf4I6h873gfZAo3uvu9XYSeQQ39h
zqXqFjgX/isy0RalPkNsMlMRAOBrNMIL2dtzG2eJ10ObV1xNG0Xd9iSWo9ElFQu7BveZq3BXP8nY
Do5yf/TISLFgAiHCEUgs7f6zxrPJRSXuZdACJFpLOdsnCbm7nGcEfPo/qjUAnmPM490YzAtBgv7s
rCOAlXbaB0lBlYfZ6yV7R7k4FgXvDsC69G01n5NzBz1t4FpsNrBhOlZgLB7I/3uSXnqAxL7C1jHd
x3IjjetOfUsxs0XVjKpS9qCJhNcrM9O8/kLnReAmYV75ylkIlcekXEdMlcDsauO4itrNHcj+zIAW
PtjqDnOzHn8X6stimSiRPvKnZmSPYfNXibCJFkQQytE+rTcombpiF0lHwrFnFWZaZZ0naNU5LQ3q
GBADiu9dCx1X05dGuPGyr7p16An21xYolhD8Nh5flbTggxNjV07kgPCaI2aQPgRmhdthRuEhGoGj
+CR89Su1djlFXYhNSBan2Ghe91+1Sf4mo5fl7Dxzz9c7Bme8D2iVK5RqEVrvBl7Cloiwixcacgup
OErxoh3eLdQtZLTPYu/rDnWdXcZ54SrxpqQ7XmXZOolfIAo/NBlB2hyiV7lDiREeDLPBkYGwxRq+
h3UIfMQyjzT2DJzsxiQ1ltK5xrOBOl4hdHwqFjRsAlBk2jyeLglszhkMTvO5sx0ekPQpGQQn1pR2
fqX6NSUz1iA9yte/s/qoFbdJfwRI2FQ0cS21YPRdzKRP4t7Cfs4gFDZLnRe8PDRz2aVyikA2tJZE
azrENxu86DIS3Un5LbRrg68/WmSgyR5GJGq3FADcutja7Rnm6k7U7swwXrV8yPATN3vR08juMJbv
KlpHIX+iNp1fAoWtgXQdqLqDW0ebgDKOw7RE6h0VGys/GWjCwxXFFAwNkMzEAsLeBLsonTfJLZXB
at0nlXqEE3GSjxWjN9u793Cig8SbC2yL1m5O3EFQbnX9JoQrcvgpPlunx3xUvTXh00nxBwLZVcTO
zEl05WZ/jMVLsbYtwTfJq1LXw0ih6X3sP9L6U8p+o+aVGdxC8A1jtbG4nSIPucMJNRXuo11TfuTg
0/Qx/NsWFZXE7kNfklvMfMzdnpdnkg/96sfG05o1bxNYEsv7qGcQOC9fOeXlztBH0NlHrH91aJvk
9iXnOwAHLvAs/KpM79AhFQm2tFm6kb7n5Eaz+lvaiynERLq0CEdU14HY/s91fpL6u20scpvAgfyS
pGt7xrJSnGL9r5VN18ZK+G0i77tbC9ov6dGA/PWCn364IPacxEdqbTvnrcTYQuMD6MqT56wskSRT
lB2yN/Ix1FsBDhnoJGjsYMnSgiV6ilE87agGyo8IZfmY0MO9NQvBeHfjh3gRsX6M4JgYmBXSqNhA
qOoLrFfEAyEp71TQIab44ZuZ5GOLosa3Ue2peCSWSilusJ2aH7SU6tiTrL0X0k3D2xAzHyPHgF1a
KoQjGot0bxifefaVTAdLO2AorOLPlCOssC+obsheXTEx6OrKpICvPHfNehjOhYVywVnGxZ0KhAwl
BGt5Teb2/1YsCBIO+zTZCvy/4XjSjaVofIlpH1m0zcPOCZ60HkIGiZK0NZeIpXqKS4h0kk54D0as
zkxMzj5SblVP8NAXlXi4IEAwBBfJ8bWYDNYV1og6atZq/jOYrwJtcwz4tsgXaXsecipSdoO5Fk6+
6KHhPsbtS5SutxLi5Dg4DN1K6lZOB9FIigbK4sI/N0igmH6+rc9452s74ehXGu4Nobvb0N/qq+te
n2XVSpNf1GM4zTkkCRvVDgG7dBLSQHLP4VUQls8q9C9A5ZG6/mXWbzApiUMaHs/qfnP/Ru4+kFso
w+BwN4T5zbYQpMJW1Mv63ao3ERCbv8zUq2WccGokr5wIEhlEHACq9P8hm479v+4AHFI+kXGLTvN9
VFeGypDCzrBsqwdl6xGx3MMRorZTtzQQwHBsEOgiZYB3cimyxqc8x3dXrjWNQWQ3tL+McAhJQXb5
YcPsmkTIfnsAi3uUc9FwV1H7uARrIiPjGKbfXA9B+maR/CP9y1yJ+z1sK5qqCLxXWU3kaL358oEm
MdeEHLYGXJr/kXRey40jWRD9IkTAm1fRk6B3kl4QlIP3Hl8/p3oitjdmdrd31CRQdU3myY+RaYYF
41qpzoiniKLPZIFTlWLXWdLENNbeAtEYdTatOKnN/l/VHYQ4ACIEcm0+p3/X01HMwKLswyJ7QXia
JuC8Bra39MPomURhucbyOe3T5pIVN88AcPXdVAJgdSgQqZtM7Wod9s6XXZw0pNXS1iI/KDgw1Ezj
DQ6bIIQudmx0l1oprTmEMCbh4i1W8ksmIAj5hiOID8B/iIVgAniDBpAMP4W3s6nECWSomCLJXDsN
S58BrgfbaSq7DJXKvgohEomZCK8/WkV8tHyey8k8DuCFUJ4W5ibvXIvk2enuUBVAGSio4hyVq4Bl
v3YgkxRzj9pvGfAX6PdaZmM6gzPRziSDvgrzSxvnuCOT+VQ/QYl56Zd4oEsSPRKNwdYCWqKdnNoa
SlyQMeJfCdqgwzhNsFjJ931LatcvGUOcNPPdqb946WcBZiV23RyQDeJQTfmsWkwBq7b98zFZUyw5
86lBsYzSAdet2KZm/lXj0wmc06BsxqW+dHzs8jnaIZGS9/j9lvnf0xkm/Y8utBqVvaj6H48dGCrJ
eYdyrpd3vbOFPh2R5JQiqnZ+eutP/AwmTAuv9Gd1fa5zxowLjxLxVs7RPObfou9sgYZ1t4hZpaS+
4CjLZMUXG1hE6ggrx+GV01ajfh6k+wTM2dIeY7L1/TMaRVvea5pwUjMS8XehSLlY6f6Wud2g3Jv2
kTjP2kF8es3lg+9tinBvMTycVSDkNijY3pr8J+b6nupLqS907dfK/jINPAOZPcum+YzKu5N8qc5N
fiPTsz2T2DAbl9oszj9ktgpC52iia7CGjGorx7T6bNu9Brwm3FkRbekSd52X3TtmA0pFkCePkcaj
AXJh5lsnzcCIsekDoJpzRMtzwC+cslhZJn/RMpNi5h80W52aQGtWxjcrV5g1aAyhAQnDuLngRbC+
GQExzUWVQ16AubfsW51ekv47HE+5+tOH6qapL02lsVIGB0QIj269kt6dskPNpjbh1ptYERTKTb6a
6B/IXBZXJ5sx/yrIV6n5NNAbDmtA0jzSByBnWnW1c7ejfaicYgnwBkgWY2TRp6jtt45hY3wK9kvT
E4h3bJKzDAgsd2VGoAyz7LmB9SPymelxVnqZgC8bFF+8lOmK+zrqDt3oTjV62wTCMa8UczMZDNaB
I8CkBkNYEV4C449DAWaKpa+JsPH8X04DBHW/EyKNgaEuhYqHHVL/7aiZJ6aHPYvHWP2ANmCwhqxr
Krt+F8fbdtpgLpiFf0mNiOjZeay0vod6o7CswwffLwrkefqTjMtSP43hl5TuVA6LHsTgcO2YoJQy
1SyoBR3ZrZP9SN6pMJb1hByJ5ZcrvK4qpp1y00nc1xZn9uGfjEq6MT2aZSXszWWb7FR/Y0sP1SAn
ZoVVYxPj+jJQc7S8QMkZyJ/WopgXUNrzFB5zRsA0CYLhgc9UOAF6GVifS45W5oYjUNEV8sgFxIms
e/ZY3etsZykuqLiq2FvFuX2DSYgWATxMcVPrC1v/Asu5hd58HqVL7lB0Uk1/GKLjyP0itwTkUDuy
qIZ2995SMeblra7fR+r5+mJVF4dLVFPXsANThnQxGh0xqCqli6HeyQey2kMYVLN0+Oh0DqzpmzW/
gHY3qGWQ59tdjRNuC73d3DD+7rsPEhZmuBQyRn0MJnAH0hJq5dm5eiP+gnWEQHjozpb3Z+v7CX10
0SPu48SSg+EtKI5qvSw0xAnUXWs92jntyRlc2Joji3f47Uwz4+4Z+5x39cGmkVfJmOjCo8m0vsga
5ENPTdtI+TbVD8KBPVUrdZEusD0LzYJ/kNA6REJUQH8RL9NsBR1d+Ga04WkxZo1BUMyQxORMnWEd
97vJXDvm2sxOSrmPkGpJJ5MOrkBs/jCMT2W8pNImc3YG/K6aAalSL6WghAZlA9hA84clsDlQEs4y
81PhFLC8D7EvA9eLOtXK3sP+CKTjTSO/ttzGmEoStDu03oteO9uvfx/geMVSuyD/L/L2snPtuxek
F64Yydsjrc4U5H1ImbOVaJn0+Cr8zBEvjoyVs/aeivMKkbrUYJF5JTgZ+6Vl4NHb+cGPIM5VkAHy
bYYH0tHe/Vpeoed2tnWDMgr2uWPNikWbHoP6UtTCLWRuSeBGKfTUve/a/kU2M28QBFrIvcWpojdH
1iB2RFtLzvgSehUYW21gmo5jWQGISAqTh+J4O2gsyi8NL4zppvajeA4J9FQLxxD9hQxij287gKUT
kEfSImDxeCwHHVoGhpOMv7Vce9gGw09vl0yncdDQs2IxY6lSweQUFup0V9uHaUAePqcqjXmqvBXa
H1xJ/LM1KgS2G6F69ZWdTsNtGyeTcCuh50MoAx2XnzcPwBoQ7DTrzK1iblMGDhnjsZa5WdGTTwaO
0Fz66SbH7Wa74hitnYWyZD3z3ozPqN3YtEfDDVZkIoG0N1graawBppHjcU/9kjJ/Q+ufVCDrzywa
ZpwvsuUWpD3MUR531ocnGnUIUKyfFg40ZBmu7E67qOEjwx9kYbtjyxieoPaN4aFol7X9QEOD7J7X
EUurM16U8AZd2mFuqgbeoVBfIqyFE6ilVIEl0DIsBf6UDmepPcjxA73qPGDODGYq3iErDc1TPQuW
WMYNDObGbPTWfjNnUieuGVs/BLTda91eRPGRmj0FudEiNpZRwohbooOu6eCh44rQW+CJOFwRRxt2
gEQY7OMHSzMtBOlANWY/kaFzR7XJSTeeSc6rZCEHjo9JckNIAdNXBQHqASWw3EAsLmLW8FCpKJKB
Cf/TCwW80vGhbZZMrOjy0gQzwdL3HoMGlPcwtmswUDGKpr5aW3s931vzO/2h/TYtcgCM7EowyxCf
s+piZsFboBoaxXq+7YKbjeRdcua9R6rSJyLDaMZAMjyLXh5NmcpgVj1UBqPyR4P0wV+ztCsGV1T5
OFEl3jbeeB7OqdtK4w5MLQ+jBlMPfpphrR+fRAXCdZR7xNmnpFvlgrAFlci5J+lSuP+KS5+zK9pw
a3z98klMzo3JEK8OyGy4tv+Afch1gdqyiLSQz+QySO1FMJzgLWBl9Q17lmHxzwHby7a+MLkZDa0h
yuCNOvqNVnIJN4/mmWeyc4idW3fxmZXJU4MPTvOMiBFehG88c96QYPqOI4L1hM8ByiduOG+eD/sx
2CYV3bMYyUJS6o61hfhhpQ2AkWCHEFUDeh5vPe5qpV3xx4ZI06fPMdrbyQ4JugfmwF7bCJ3MC86R
Wd2wcXN9NPIQwVNtGwIgNgipPLDIYB4vq4eoZtLLTiQH6ZEVkJT5AzAhTlD59xT347xBDiPGk0hU
+ng1pe8ZwDun3oXjVhiQlXIhzMyqvSvqc6htOWQKB3EnCBse1+pe48/VdylFukx8ZUm7sHUs+jTU
AyOdFat9jiq1O5PFUYyXvI1mk88uUoApWEZIBucFovn/pdEKJRHf3gBhFJB6sZAeuJS7ajXdIEX6
qEyz4Vrp4Er8fdh8Dc6qE45Z9o/+V5YuleJoplvCYbBI4jdFon6birkYvHjpXKLGV/dx8uxZagIq
UJWVQm4mzR69ogGKSoj5R+XWGu/CixV95qi+7eksujkrPEjzaKZ0ex+ZlU8oyMMvN5Oytr378MgY
ukpHybtW5c5yXNlYRRE2Z+CYzYjg4pIINXfADCZ6PgALsPkncTp0TiaL5tj6iFbBCtLhFP6UEkdb
bs4G6S+B6ZevyxacI8LgusC951wyeaf3ZAfSxYHbPcjjxpHnMlCIUWj9lH3bfO35GBrq0ro6gT3M
x3NJls+gH6NkLyOx1U+IX5KyeWMSIK7fSNvw8pblJ/k0fNUxCwOfECqBFwt4WvuF8FXm9SsldlCl
6OfUBIeWIzBg2ltSGPr5qqGBFfpJ6Vgj9JCu4g/YQhJI5dVoP32iTEOsl2qKhAUqYrxGgN5WaBvH
tREvJfWhMwogBEUMXkrXQkpGI2Thcww25Mm9NTSBKM+6kLuse+oBRHjvGOUrDY7r4GCBwLanIHcD
MMg8sUu4oeyjOYeUlz+lOJ7ZHKIMJgW4QEySuM9T7JThuGI1xlXKBGfVhmtyg7XqjL15oKO3qy84
fEIJb18nUat0rEmNi9AxD863aLH7TQm/o/7U236RYdf84i3xzl2769K9ot2FbZiJrR/vzGGr6uCf
5+SuTM2vXr635peP2iFHbKvUEJgZfRjlctQXhvk+skwFfReoK9G2hcZFuJf0ci75+8o5sN5e1SiP
WeuAKRB1smKfe+Wd4b2FNsCHxscSmCO0fOTGss9+y/5OQZRcqXSjBu6p0PWG4V+jXELvkf5O0fGL
JOJ+iW4zm37zjrZGyFl3EeEN2Sbi85KJo2LsprXbIp3VDi4wmWX1FjAVREgmEbl9mri0WQMStdk9
6I6Z2ZnpEdZIDEATzY6cHckoWSY8pEN9kb09dD+h6YKxRh3NbwsRryyZwJLFwaPGVyFKOU3lFdsL
OhRj6AKzjIGinZXyM5M+GueGg9lg8KBes+CjBtpq3tAZtOIGDnGWo4/e6jYpD3c53rRiNGCipm3O
SbnNkM6ALdapqsevvEaE6szZL/m/PXkrFihH9DxCGg4ijqLH4r8iZnSIOHLYUUPRYj8OT8sPD6Le
kOMvFv6wP1Ct9huG/AsyHkZmWq2baquSCbNK0fldB1u9QCqLtitZs/1xjD1wybem3Aq/IttrMdGm
xTfPFQgOJQJarD20atO0gptsJMsu5QciY+SvmtvQZ9VN4r9MgR/x9xTr/Atiu9GSH7kpAHP2bGXv
mSKwmiwCrFujAtW9Wb7KDo1lHPexzxA5yvOZSkduwhDuHQHgQsW1jDe0Ch6qRRr68CRrB7Xhdcug
fLo2EAhGF4GxF4bpuP4Uj3m84LeX/YLmBzaymrPEALnI/Lg6gnEXw00tvBBQQBfbaCcHCG5OFaAh
cIBkJTYLkfarNpe0p9FhhY1oKdjMCzfMDoZ1xLhIVOzdZytHPTPrSlouCc+vRbMC/boKH5J2aDy0
iT1r9U89WWU+y6kQIxSB1yAaJB0pEhM5xR1Ndi4Mvcrsp4ODpLqM5LTwHhiXPF6b6raUrnWOtmJr
oHSBHGlv7RShj7ZgroxbkTOjjnZF9ztS/6bRIelQgme0o9arijmky81ATBBpZaLD0pRXlWZgZD4S
rj6LEK2OhSm0LT0csZd4j8osX6rCrpM47A16MNYuPc7IaFeZIKWKig9xnvf+rTLsQy1Ff21VfpJc
wl3lZ/rckJTTNAnXEbVimsl/mu6cgnR6pDIAqkoB0sA8X43QjwXSruEirooNcc8HxVqPev7VT589
aZI2X642kMvlSwcTlvyUm886BY8WdCubeU5Q+rscxn2UpvuKSjKUW1aqyh29+KzFxQ8mpr/YKEnB
riItxP+WxeRuYLIsoV94k9sHKpcpNpBSXzssU9qOB66KOTTHJa31Ev3/TA21/T4Y2kMntwfLUVZ+
YV96NZVZuLScv4sCbaAWSOhmMIR28SUYppWk6OBGnZUcU25Kw1FlF4kkw84dyETWsmvM5UCfJVib
PWdNJTc/th6xarDOliN2O/QSibGyEL456MbGNN9YIX5RIH/IzAOmTmZxKVVIsSMsOnMAvjgsohya
jDWu8gmdC9mzno30CrSk51erYmIDzCqqUb84jKWuXyspmYPauO1laZ8EmVt0IcFh0zpBJtgifFB8
7k22CGPak73m8FIh/VHTZVtoq5aeswTwGur0xnl8mlL73jlYPTrTOBVTvw+iYmX4gH3RI1uJMh9K
EZtT0NBNaA0ThI/S3gy3esoTQYWV4nujBXPS9wT3yeAPBx9TELRN14AhIMflorFgisJ9FGuMPFLO
tQOGjYwy4omXMa9RGJRuz6NBYQJATyXTslxFuYXxDCwRaHu4xcvOBqTF+mJSSK4XIqCKLBqFm1LB
8213rqK/JPlrAqhSiLPnR7EA2FhEENTwtGqWnkxMPSoKnQswplJiaQvS8cP7EWVJgmzFYK8/nKKA
aTmrpQi1YWDQJqEMjG0W5QZrP6iN7C105sZ6dHCS94K+anTonAnaGA5Sg/6BYMjJhE4DWqvB6Gww
UDVZE48TOrEG5nMaz6OWDmcA78pavUj1mUo2hQ0ubOTOVik3nJeDdqkkHUxBStgjUBD/HJ0Oq3A+
PIr9tmgXQay8GRiuOIF9md6YTjOclt60G5OPcqqX/KALYjYXiYG8bqLQ7X70hpkSY5LoaFuuF+4y
XB8MU6mU50iTtJrdOueHhV9hEN1ocAuMtaWQAcbmkth6KsLPbrpQdKfxo8Dj25JBFlqI7JhNIEML
pX7uB+mqJt3B5hNJ8HokZAC8eQzKPNmO8NhZCBHGjQ7AzU8XNdpOnUGIlMp3Jootx6L4eCfBtSEK
QYKBb6GutnQ+NrTz4ocLaWiTnPNBe3ZkGPVCfsn/YWFSqkT0oULSkpA2yGKMRJPRR/KO3WOkpmrh
7Y3Yr7muu3zu99JCDdHbesMyQ4I34RWwsnURsH6sGa/RVCLMLpAohCNVCWggFT17pgBMxUSZAoHq
RKXGo1Qh10IvAEEAzUPHZ65naw2oV+HFrl4pi7Qa6TZo4BgMLkrzWhXswcLfHPCxyQxD5QkXdC+j
SecT69xcREA69NE1HyCHO/jCaryEDZ0xnYhiMXZDZpqTnOEgdSjQrltQ7CwIxgH1Mvqr5k9PXzZW
YkGnqFXmwSwrRcXK/l5JnlUHclbbwfC6Qa6v6YQBAlEiZt9SyKSYEbnSc4kx0S5qSkMLHdgw1gsf
3F7zatKdBQBtYN5Vs5uTubVzflYNEIkmW+u+k9/sqEFZEc0wY+FqynlTmgoV7WenfAU+LNGUj/nc
26SY0krWC3XAFjIRDtCru6R6b0xcYawR+uar957dcHCCe+IcC+2Rq/s6fFfKD6AVdnWXkj0Pv0Z7
qQxUKQYNC2N+pAmFSj1Ygxmg/2hoCQb+Ph+Wba1zZSChGLyt03msp370Hgxw/9siWhMTVDETkaNH
wj1TWDxA+CnPGV9KGp+Gko2++spsZg+Jci8i8K4wR7BazCNICl6G2SAnlADZRg5FfJC/BdWCZaZh
7hWIUqMF7HjkFr1nBaK+kO/ua+pPlvmZooZOJm8hzB+OHqIr+TIgqvwF6q1tFcgWzNwChrEQkxpc
jmH4Cmum9kRCEW2Q/fUt4kkTtYPyUWM0KACHKL9K/GczlSo+M2SgEc3cTU6/cClwBZAOeZbio1LB
9PoIUVULE556CSOw65j3lCqfxypgtvRtM+EILV+dfjeHG59EjxeElTFouVgikCucZcZ2kM9+cUsJ
0gV+FO2IgFVMcoR4A9l6k3iUb0bGQ3KwStnMxiclPnYQtd5a9V1WaP+lZcBCMOE7An5h0cdpONTK
emWgZxu1WRp6M5tNQEMVGpTwo2VCRKQCjhgGUpnPAkdlw7bAsN/5jxD6YX0yXymnzJBTtdgrjYf+
nxQ7QeuHyVzjxm7tYKn55i6j3zWsYh4wivMg2cZJzV4JYuTw6XUCDZi8NeyBVYYKNIUIhglFZKHN
L38kicDL10NeruNqLvJDaEQsNu7IKo6MqqSYMJWDTgwbbUa6Ju8NajSI5TcrpX/o9+TcjEgo+2W+
xec4pUvYzKJiV+/8TilflOPJjFw/vEjg9dC0tzsZ9yKuHj3f5A7cvntS/UzgXiWwny1jCkO5iYc8
LT4rbCk+P3LuDPySSNaFIMI+nAjZkKlTQpcbpdM6Qh2ErkKle0pkUPohCnX9rkXlXOtOupcvNeUi
6XeJdElN/VK8m5l+Kf4Hq/LJzP4dPXWAE9ykbEcKVaB7aoZXYXxk1aG1fPhHBkEbtIe/GidIfg4z
ot7+1OCgk0gqXsss/ZWtu2p91cNO9Y4F8BlrlyGEUTSmi79JVSxH9RHHrhRtSj7f2l9oob00NTQR
yl/H8Nt7wjoDClt5Oz7L0HaZJrC2YxnT7GTHJYoH331t7yrslum1FNds+NLp+0btphQfaYrI9o8/
szO6uX7lDRmn95xrNhu/e4R8afkJ6DeJrygMJ7iY8kG3awK6SUtWN9Zwr6kDUtIPa03f2yxSmPk3
Cifih8z1E+Fsr5yT3DKj2nvlxWy/s3JdDjYGX/qWEBMfofHZxLXPZqos7mpg8cbcs/w5juCg+qvR
XESFoMhocZc59k3llMXp3AxcVbl0xrVhhpLALb50JulmW3up+oeou6gU7+MuKunlDiSk83tLe9OD
tphOAfMRT71q9kdVKDODOzWJjxja2Cc6MrvAY8XpVV3H4DtNX0q6ZqfZ6pcUfTfNujEd1WaDA09T
dzJpIUq08+QRU+2qbJ+hjNjRTeKTnW8t7xIweINq13u7ilVldyjKpV4DX9i2xkVrEVnK98m89egX
lOwABb2iZbQVhjf1McewwwfvKc8m29bFPlE+wukgD1edg6AN7zwyCscA/ufS+VUdw1UmxGzcmOKP
o9GL1tlXx1rXim8MTcCwh/6f1D0YyyvjPoxYnL4VYBEoyXzNNVnWYV5kieJjOGR22ee3QrkRL4QA
9mhGWJDwHU4nCSykWFrcTHvTMAzS3QSvb7QsHNYVhstue2zfUzbyPY4fOluhd6VujFeeceQvqvgk
OzeTUaxtMKLMONGRJiQno7pb5iGoYA6dg3KXBqj4N8OEJHINXM8OTgHyRSIjHO0YGfbck6nCV1xy
rMUtVL8DtPy+P5vJF2CHhG80b9HlkeUyFNRanJ7dlSDsIvtN4GuWPzHXX7oP/HDRoliwA2uueA9P
X3cVGpRliWXJeUnV1+i/puhp2nhTJddJT3QH8xUVSADbuOIszbWfgrvGxoM1oKapc7Q8fbQI2W7l
/ssYyIem1CMNB21nnhzGgJx6OtCY9UOgvOLgkXdP07wXIwuYRZUtMAN5467pXDX51NnOZ0c/uBj8
f5CyzUBBbfd6d5O5V6JvDsfamKs+noRZyFoKjF5zLPQ9A5aaSTEGQmSmCBJeKQpK27s4LNBq7xIp
1E9wN9Sr6v3IfAH5nSeiTC96yxf6VzArQ8TIV68h0gVz2251hOU+T+3JHna+99LrbaEwH8s/R/+7
kVdGz/i72PfDISIupttE0RGeMQ283a/JqMNczQEf/4q3qT3V7d5XXbV6p8eWIXpG0VOCv0kZpWvf
XfuI5FWJapK1hrNLcjbEm1B98KwmxXddbZDlDTaZo+lbjgSJYAmcJKQaMzx5hJhtFLB2yrnEOZly
FnewIcHZQmqfmXCeU+hhjELnlIWF7c8i22ZW9SteMDE8KBpmhfvI2GXKiqOt1R8FGQDoF430r2KN
H5IxSQc4Q4kCWoefrFC2hCH70kY2mXahSOU0sftt3X3gg2gmZlxbT3EZHjq4qiP/XWXGTQX8VvdY
hfk1Dfq8jdIZHTWZqhu7JXBU+9VFoAI1TY+2L4ZfK9tCZc+JallnO7sYDBaKbRDdRJvGD9tVX3Sp
Pjx3mzGsKIw6FKNWRV6Gh/rKzZJfDUdSx/g3xFhohLd+fKe9yyl/olOUnglqy7xlWQrTQ+qz1Xbt
+Konv63Cel/+GPTvwvgu878SQX82U3pSBbdB/2PGwwyDq+gPW+lHZB6m9GFdddXVJ1ywmipEYpgf
XDCsMkb/1GSEm3hJyZJKNp69TZuNV4MyWykE+ljAq1bDRDb8pYmvts2w+z1wDsmjIncBqqIM4w6J
HZV89pc41xalb/HNLcofvvcvORwcQDWCMQvJ+FQwFQlZJrr8uKa5BGpACKXJG0dh98ZLE5RP3oFE
O0oYs/LHyFwvWavGeswIR72FvmvBhKZGqbYVf1GSpbu461hj6z3XMfVHBW4cES7Z6JDJ+HZKHAls
aNhHvbHBg76hkhIUrviLyLpFDIg4J0YL5crGIF8SdVpTAPuQNtqIi4KDMfEL1ig1FwKvzIgUPrTe
13oxLvQxQg/ifHbp9HRM9VHIFUMmlpXq9LK9TrAOzzaXgIrCuU2zw8iv5NA8YqZuoaXvOw3baG+D
DYq2tabxyuaIOb69yqCCGDdGDCPOGdJNapc7c6A2KHLXQ0Wf2myJbWB6EqJvpAADqMo8qU6m5Z3c
ok3d1rCEG2sRyJmBfsc8RZaOco58K34p9HsRpIAmVNV1Eq+1tN4Nveb2UoyH7m2yveU0FkuJIaVj
RSAMUVEGEEKC98GjRbEwA6ItwNG6MoxmlXaEUFQF8dWGMi+6CwSy9WQFB8Xzz7XdnpsBAocz0nK7
TXr1gUp3r8aZDh3FURMAEojlRUtp2hbDtgw/ZRQD6UhdC9+pVVdZmOxTItnLDG2KgXCYUDezO3qc
9QrNutxdMQgU1nH0h3XKaK8JgIggtRpZ6mgwgKLmJednId8NccHEpMZlsfpWskSU1FtcjXDAxmcc
ZTh3JrdFw6EMmCYb15nuYeLPp4xopJxEHvK8Yn2cyUWDKnnc1PFXhyuMkU1MpgRWvzVf5TJPMKp4
whqXf/vAkGlHC+wr8Z/BMIRMUKhWKvI6fxXzD0pzQmppdEcg6hiJ57qKsAtwvdSNS4f8MpPIL4PW
0KAYKxA6WiquZWQVNXkzXQmU31pkCU06tWXFLFalbvQG0BNeObHDJYCo6burLGH/axPOndrsL5jc
uvQiVdMqD0kqa31XU8atXbdX/IlTPrjIM105GXmhlGOWNWca4JVOSh3OGlyjkCIGcurhJ+TRRSbb
r7SlZzL2V6n5Hexw3VvGHbyuYY8X1U92XeGvdXK0Goy9TaK5pV7dpDL6lRLirkwh761717lbQ/Eq
e2J6zf4rqrNrofDsUJdi8+/t9tRLw6FXlENmTocgRmLMKdkExOyxCXNMYRPWxu8avlNLspHQ4MsL
hA8ZKUhJmbzqquAQYW0xEMlAQWNfHchgAy06krnOuSjQxEqDJTmsZSsL35uS1dEe0NmLCcFCkdJP
kl4x98/7ML6NgfyXaBrgr7g71M7foPTXztbPuW5Aou3mpj6te5K/M6OfO/JwxGGGKkKGNqbpCPEo
Lzp+6LQz2Cmggs6RgBphPPd4pntTAj9rfaB4wMmTvjTPBS7DdssQEhgdMmbtEN2kwCuRnmpYXgm1
gQmtualfXlsH81mqq+/5GHc79Qh1n9u0zN/9fqqwUX8P0vgz9ASjIFDclGDnXK5Mh6m8w/gwadu3
qhTlBiKdJCecrYzt0PW86W6FKdkNY3gmABFhk6S/5aT6Bg2OuJ4TNCsJ2NXYtyrYcoikWcGhuerV
OqJ6mU0FqxrdqLZF9K4RUuUgrAc8QF5LuLbVYK1P3lazq001Qu6FtoLksyminUpL2yaovtCfpDbr
djvdToFBulEPrU9fm9ApHHnfkTblabjvYJAUrEdQV/EJrew63OR9NJ8KnPZNdZZHjONRAPjEn+Es
2Vha75o+rHxZmnuB+REC5Uq8dBb2vGdk38p9varMlshMHMJ1RxcWuSEN2xjmW7A6F4UAdx7+xWRh
SdYVZKi3Um/XY4v1qZW3SvQcOh5upVIuUzt8yEFNzgetdhQcZUX5LhHpZjvb81AWAhEuh0WZtBsh
BWAs3/KhMXckew2A/BC/TJ/lus6+I6pOflFtu3D6nkhI4B0/Obq5GVruSoFgM7mh9WKedR12Jbzx
qGGUdNrXEt+3Mbl6IO8MX921FnSPELo+BYLFdl+PPntoVwmMpRSZSjBSY5uQfnq3LaJDGYXbHuTk
oCC5BY2AddArxv3AsDEwmrU2tkvJh9Zk5KsIQkDaOAe6GvxZG18qD+JvO0CpXRGRItyz4ggPRusd
G3by1TAtEltiyDds6qhGI9RsJ1aANlPPEhQ+kfFLoEpEkSrmrAG1n/jKSa0A6xyDfJsES087EJ/M
vwf6Bv5D157UnDaaOUtzIAu0AnsUht/FgD4P3Pno/NTasxJtZPrKpZXlvRfy3TLOeGuU4DaECkNg
gBaeWzH/rsqvkHGUH3cM2RlsmR9NZc4ThgfjKeAcC2BNloo0syB1OIECZ5UFJqQsbMCygoPCOeGf
bZ1tz8Huh5+tdhLwesNjhiJvdVxeXfYQk03fuTj0CxpojaE+dY34gXQmoyXJq3UF/sx6+Ry2DbNz
Nuw02EFLziEsEy08N7jHqIqaEX37nvQsPPnUQW5A8IQPOFsvQRDHy1r65B9C9kLwsLNbwcVT4Le1
iNltZg6XpF47iMnddDxb5aKV1xPtLJVvQ8K2Xj1iZc3XUSdbyTsq/qvS/1QNefnN0l+lfjU1elfo
vTLKXe2qhj8876kP8fozBWvpW0+YbviOphrNmLsMBUlunwMlLINwDqK/HZiWMZs3l8jGMcHIrIjj
+DCg8jIC6OMMCjIMDJJFGktbkPvHC+5Ib2YLlxA/SgOFo7GgrWPN7knVnZL3yGSC9McfhBGQIzGO
3ar3DnSkyjVm76XkljM7tjsMISG+uB5kcy380e81YaMqBRKXdSlmbUyFjelLA4RZMFEjskcnxkey
P60YMRr7otRH4uRVs68oGDiW43mQm4uEIJ6K9ZwpJWRUOwvvNGgs5GJnHY4tZjw04Xy46ErJPect
Yp8zNNnK8JJl1AjnbLU0mV/bHf3CuEH6QSIaC2KyOWIcvJr3DmqZ1AeQsBmQYn8LNnlgwu5FGlqk
ZuabBGhge3cuvf0bpFyKMtswyDs6o2TDH1g63fn4o2WIuK0lPitfK8lZUu9elLKjeKXRr6y+Ky0N
xckbNmTrOsuIo8I2D5H9WRjAgfxvfTzZ6RHfCStECvmpgEocfgm0m4qlrd0P7SljBzOyvvrXb9PJ
2emHH771yiMD9jfRLXVwEJLykfm4vt8po1L7x5efpgpP5B5zVCvXtmML0+DpN1NaJKTm/cO0XIuv
IfDqnSn9JA1xwo8gPk+0zQRlTNqdt8O2d4F0DqebD5uaAUqivmKWDv707ufYX+FUs9XnpJlFpjHj
QmVmzuZZeicMCjH6NfiPo/PqjlNno/AvYi0EiHJ7ptoe9xLbN6zYjimiI0Do138P38VpOUk8GQ/S
W/Z+do27yYES8m5YysYI+3gck79T6x6tEni4XgZ0MkP1z5DOMgsO3eJX1pLFH6vv1cHIuXMCgqqY
kXbVCzp4jeJFhp9lxUuzGRBN8qwYyk7/VAThHmkH60zsLojp94Wu9uzwjm2YPK26Om0fpSnvDxuD
TItDRq2xjd7GuDvLDA2jgfAlZvJgIaEq1KcIY72D9fIDUyXMMjk2Hux/XnNIOu8qcUgdRM9rQq5U
Me1XmV7nTJvSJbgxqjuE7FM7B6AZOahhwkgyWI4lV/ACETcoDUkg/Ni42fCvRe/eLtnyaNjGVZKH
BfNzTYKnydUVPTPpRWQ5zTEr6+es5Ly0wV0RdGeBfMNJUc1TYkQiP8ZufeRVkzneHNuBWnnpT00Z
HmxcIXwRH10B66Q3BIdDvotP6yLvsgGvVpuzAdkEEKxkstcMqkWsEOox9l1Qf1Ae7LusPOj+WeaK
VEZS7XI0N8Uxt2z5sCunEoUdAt+KBtp1HWiD6ujxRygNT7if3vTNfRE3FyzQIEd65xja5I1fukD3
JFQUz2m4sy6qAA8uiAcRq1ewr4m5ghQiA6hwgBBqgEzWQw9sOICRR1YsjNqFVRsWnK46wC3ajXDB
5DZ61v2+pcShNsv1xZAAUzbLnS7soUbl0ZSQ7zK2/7PYL3o9LEt67TABQpsrgEsNfD2zROcChKes
plO8RkA9WbH77v3ELM2m9SHZDeSXBGlwcOL1sCbkq9Nlh0AqaXAOslvO64LtBUWGTorjDDrSRepa
RB7iJYsL5zYMUa6z+25BvWU6PvVMghhZrPFrKcrruo/P9CWT2+6jieg3J3ofx2TvMpikTucvgir4
mJRnY8frPCb/c2edS0hDF1JWKZaPKzOQBPCPSy2ZEZz+b2ESFKA4WTaL8q+j/rgdUydl9gu+WBWx
H8KomBTY4eavHiZNdw+ZNmYH54e7dltRqwlhMftdItpy9R71BBR/Fiz3V5yi0XQfTH9CtkRtejWG
T0p+B87nTM+vXKoZ8Tio5xLvLub8GynU0X/Ms9usVWwJ7cxrGu866bwU5XDFfKY9KJKom7G43VrD
rrP7BL+OISSlffIByszHqryfQSpUxYdnXgbxFVW3/vxPNmdT/HGdY+m/xCR4NiflPgzDdx1fbWP3
tV2uXDo537mUyx6EeSreUojB/aOc1KEmWUX034qdWaER3MV/J3HZTEcZuHQUoG781Swowp8SNhoS
lWEabJKTbKen9pBEhK5/5L7cLYzyFLu5RX67mzcTA9MxqKfrwsE3V1BQviXu6+iIHf8AeA8rQp6C
BM0StgT52Dd4EOubUJC9gDqONjCEPklJEgocgu5IeBFJ4QMRxmzBti9T15gnopX1ZEKDsU28z0WB
/tyfyVl/9pOHtYSxT3GpgX3jQGQDgRTLDeufid248McrzRHqKMlqvjhWbCNnvEbO3SjQ+C36OhtI
YSlhG2QZA1y4+7AiW8gYg6f3A/69wLAOC18b7sMxmdi/jyfR2JNJ/MNiXLSp5th147Pjf6Yc0xGD
VzDlRbLs/KRE/TWekt4/zmG699PiKHSwn1V8nLseTfanv9KWwMVJkruxeE29/D+bPFRthFQ/gvJp
jgPeAzdOOVR9fA/Vt54wvClePqs8M1IHglYPFsJ8iKWu7lsVPDAadteKN3wrNbB7kLG3JASnoCLu
kZGyyQU3CauebBIa6wadS52vpzplaJ99NMidSmQVWfDHQyuMyqon/cz27XnVCXgUeTAKPhNqi8KS
77gaAtsR32N27XqyzUjUIKe39hBtNRjW2Vy1rOETjsfZZTKtUaH8GirQhdSj7Twp4VYbdr/437Y1
+zCv3MJvmg1RE7NmkfYwrunOdCOxfxgpeXEas8VExmTF1rlA0eLdeBWPMuW1s8s9foCrjlb0pIq3
rkT9hpGD8k47N/MMTuinY0PWehhv6l9PU3qLDztNhCdle5Rm20C1O85D9F9AB24N0XVOce4ie+DO
IhfoouF2hySNdtl0GZb4Jh6xWHjTqSA4Y61BhwadYLnBHqa6zConCWqauQTsPci5D6QgNVNnuXrX
rWhuvWi8L3jhdMRDSa8XyfGhCoK/a93fdkDBrLgPBGyYiEfjP6/HF7Fd9LJyjnbimhkZlQzmrlqm
UzeRq1SJuyzJn/tZvG3OI79A5OiVxU1c8VC4HbYQIuq9u+0JEKV3nlf3h/zu27TNwJnF58FdedA0
jK8QzFpxFwqod21/vdjwwQa3aZJ/WdU+pwymamf8w7yOyXMLiV+DlEinH5CNuR6fqzZAQQFwjq/q
iPV7GwxOerpTCXylcuMFDHcZ8dXVazIB2UrQLVevdVIeImxRqjRvUzuCOaFaWd4roC2jE1xVKzty
FFHIqjAXqvXYZuO9l3eI1KvxhgfoMosQnUnAmYYkWYoPgRBjsxk4w4cbsbuSC6RbeyM6dcUgFQUW
ovVkeChCek3JDbYOw+1AI1qUZNmF1fscDIgzMv9njPujzLI/QSbfUrE8peziEveFAICnijdpdUBt
JczT/itOXsi5EtM8EvD6vaBp0AFTsiq8kSs+sFKd3IFX3Q53UmyfA8rORry0CWIYsb4mDnEuxqNt
6orqT2TLUxxQGYfB75K1V27VH8VSHIclfTJt9MaXfVZBduejiMp6xIIL2k2nglVXU+yH4XKfJNj0
Jkp5Nl6PQzFy6qD6zTAcDh3kRaTcuf+djySHDeQGRc6lq+Jj3D3C8N/H5EEoHraSPefYj5cIKhad
+rY1654y1OMrWzR/6vESP/nWPNgSqxh2PmdARb7hTXPC5BEQMYwvK2AnrChnbjjhFbftbN+RwlGf
r7d88tEmvrvYnSvGm6wtDysp8pOkmbPRs0JA4XolOFd1i4/6GGtGNs1zndUnnOVOtr5rRAplHhzR
uLLoJVc+HV4sY/wpI/rS8y6rSm6lZhI3MSVub1JLYPgCwxS6YghWNDQIf3yOxd7/sjRzAnNWuri/
g1sdxCLP5ezfrMp/rTL3KCd51XVsPcloBfSP8uBYF9mL0PoOHcRv1gZ7P9dXGm58tBxnPm4zEeow
2iudX/UoRXK0WSXpYsqrjlbqr1zHxyV6QuK3n/vqbqC2KdrLmjQsiFh4MJWFWX4VYeVaZcY4tH5o
Z7IJ+vR1NY2zpyC5X8KLSASR8QXgH0HTxvTKDSdKZrKk0UX7pr6Ly/HRtGdiZOFImtS5qxsgoT6C
lK84Nmef59fWOA2BbxRsjWOicRWXfWORuFhx6RdscZOLkFfe4MP+I6fo1/xGBJt6MfOo4JbNqIB+
wYRvF8T3wxI+rZt9U8t/23TNU+mNx36hz/uH3kYXN3XvWnfFirmetAHEFZKM3c4Pm3igp6taHAsT
unmIG+h6DUiqIHaOfjieRTc+ZAtQBszZIqn0kWbkvxFggMhSIIURVEb/qEETiHW+ASc8RXY/B/Gf
dsAKmrK/adW4YyaB8s0e4rumQXYdU69mmBPwragAXZTunhOUakWN2gBtof8u5+FoyDzgtmLdV4Y7
FU/XMztoGPZiVWBrEkLPcXGohI34lD5NPV1EOS37vl4vhpUQie9/e01O3HgTN/VZJuPFN/NV5UNn
ZmY5y/Iy5EgzJ8Lc49ve4NG7iBx9UsP+apEE5HRX2oHqy6XjFKh+Qub42tuRp17j62u5BMk86FgX
6EnfpW8VgsVy/Z66+tityQ6UnG/0ubbtUaGdWouAqKsYtoAPZsLbzUN4dN352IFfbyXf+JpdVzqe
3ADxS2v2NQT+2pxoJq9GUnc1M/6QmO+Rjhwf5qUnmMqlK+sxLLTqIwKdOGIAAmMaf/YxFPd3p2zp
pNBGCBTJWb7nW3wsqpDpX71PN+Mkir9+1OAWPgzZDOme6PkEv56GUruCGd+q7o7BJslRC42oZKog
N+ICrrqCOYm/SdYQYfd/9YAqC/lWQVPrk87aFDg2OtiOljEYm/kCg62gOarJr7Y5Duq5PP6JfLg6
Lhe2TmDe9FgHka8ikqRmIDLlex4uDYvuOP9cy6/Rvs/biKgGYxhi9IHnxx/zb+NM+5Yil6sLl17L
vrE9xj62zvDGZQ1VDDHzGQburkSd/eIV+dkRj15IUt9QaGjaFIi5L0jZmTxyn+stbJCIhnay+BAS
OjARwPrqnG6+akYcfUmBDEhOQKxDWPumfY+GON8HPvV6/qe24Zdf6o8KJMxeuMU+shh+tdfz9cvs
0/dKSq9G3BcDGT9RrFCUxvBPFodXC/jIU4g5xsB7DHsgZ3XMsKYFNNfzR2iVpAyMEGQ3roJEU3d3
otcPIyTIrC8Q7U5NdNT64qRcYV5g4l1Uo/J0CFSd7bZVqfiQ5QG8FFvE3bEhfsSvhHcuwJ0kfcep
JhB9xwodZhk0Jftiyk4jRX4OuXxIQ6WYhPCbZoq4RaRVJlwiRttqP0bpeGkxF3pRQHInVmYnCr76
JQLVaghyTKsXEZFZ4ajpG2jffq7CoxLeIfYwKzNg2sU0CE2BbCD8CecNDlIUF56kjYIcArTt0rOX
w+Oi/sXaTCZ9nCCGLT511NyrznlRgQS0k9Hzt5d80ZdS9udq6aiiQ4QEo10vMf6tvJqveGPFsayp
eQLzEOvouWxSCB1eOoOiK5+TPH+MRH1QNV59G/q06tplXYI4AM8/oEmEgIuDnEHEhMWZDT1K8EAR
wg/Jiugqw9PsCRwbvY5vawUOS4OydwncWDzG1p7MUQVuf2uakpVpBKAgM9whLqJeWcbXw8RaNe+e
PSN//fCRRA7gjI4k+id7sC7c8TL8MxNj64XQ/Xnl5bP2anhM5q+piUxgk9yemgAymp/zIcn6F7/s
sKFIcwoqHi5/XG6caPZPSXNT6LK+qaf0FEeMkeuIHiur3OVs6uzSd6BXiiJFNr6PuTd3JoPzWbpA
8ZuKQDBbVUex5oA+Ch/wezof9IBPMWZSvfPXYDoNPEX9lngkh69sitQhy+2mQa/PSm70GuiPxrN2
v1o8muGmciKXS0zFctSNYw5xZ36Wvv7WHpEcoRhp0Znie4zp3fJ1IPX7qrIxgVyV/y8FS9mHLKun
lJ2tP9bXbo9ILGJ+2Mf9rVA9S/UJGm6hAHSpSEMLw0kRsxDY+W+U0D+ZbnGwKIu8QfxtFiTaS7cv
G2ZvQya/x65bDgNISFfyNk3wtRZIJcKSuVgTTzHWlQf3RqEdTdi/h+UH7uQXG00eRvWa/okgNNey
5l5F+iERArQ2+x5qFK3KJ6muRLyd1PV7N5fh2S/SS9OySAuBZ/Ur4MUhCs8pK5b93NDQ+UHw7EKY
Y9d3EmSLdhFgfcZo9txp9x/KDVu99Bbh0JqBXzSF9amH7V28MNMZ5wV3raAWIlKoLv7KCkbrkr7M
HszcnPWmaBFZziI7mJxQD4fnPtDhV+nNN+VAEkFjJVGKGCe8/ndJ099VMA8w1AVFh3iuV7SlKAea
rICVHN2NtFr7yEWOn7ifKdMeY5D0lJ63D9ZNTe1hXC785Lr3wZ0LJ/pI4ObNEGnG4FnFNBO+TP9x
1tRcWAwqxieJ10TM64/wewe0CfGCULO8CFQEF1iVupaNSEVNkrwuI09GYz7LEJtxacmFFUF023Yv
ivFUWM4CyTffjiBi/OecWqri/+Io3PltBojfJVrYGQhZE06TXjJsaj5EuXhjsdm2ZuVTLe9z0h8k
MKu0dmjY0E5PmUdl02q8t3OHpmLsqRaeEtXeRAGg65EY7lIVoGxm1LNpG6FFWo6mCVhoriXgCetf
TAzdwuvyexl8FD44gDQFOZpuuu6Y2AgICSUoahHwbvQQMKLIPGm/u/iB5+57S5gp260xgmLjsQKO
afqrqv/Dmva+jlugwKlz5YHUTqbgpuUd5+Rk5jRW6fPMhwfmJ1RWx8fBIcd+b6O9SangQ4f9WVPc
ek5giVR57P//TvRBefAG/1pNzI3GgbC0SSPykM5Dj6yuouxifopnYaqxdxl6myiWE3rQp54ZQ4V4
BgvbRNCLxHu49Hjft0pIafmWjIg7k/lKZB2+U+TvQ8bUSwz6qRKYfUaPYqUeLEwmcD2IrkTQfgR5
xhbNZJjqVEEbNUD9InRotfrKL0Z/3zic7D2uOrmmJGIzenEapDdL/FmOiBSN27Cql0GPBuR2tgSC
eHHCWN6BOIcEOZtxIbrQurf3kRD6fYgKbAyHpxG9D5wlNktB0r436cAWzGdAlz8MkfuP5cBzPAwE
LCZHon0R7ydLjR4UF10YcrpHAuVgGmXngk1OO5JDpmqiHYphuua5xKyYY0gbN6KO8aBgwAVcywZ1
85zEexQAr5WrL0JLsEVEgnBWXweIf2nW3hseU7ZjapcXZH10ozscXJeYYV38yJnUgtXr6fnA8bJ9
63cD8+LekWeeODZlho96asCQz+z9qzJj7YChyWudQ6si/n8g0PChe+tX4oyS4RtZLZPVEY6jgpSb
t+pt9pjSOiEeQ0n/FGUpkl5mQzOPDzOap6Bqqv2M+ZUCvN0tC8aipJwythHiGYxoGxXuTg5JRUAx
c8WGbFoUiyipSwb1vdcRbykSABJ2PuAxXNPa3evpRzYpRWAwv0tOqX6EYzOx55FD8Nwg8p/9BlD5
OoeHVbewEOLHzERbwLiFNjCzra6QbOSj+176VEaBWBRCaJR5E4pa6m578Br9jnFOBSXUhzB79Lsx
4CBDvqTy6Cac2P6mrMYmq4YdH1JM2fNd6TLS9qTEt+1JMFvVNTEMmA1ZaM3OeGs8+ZNa9g+z/Oes
o8u+1TD9rxiTBaE8d9VVvUCQ1+N35yBQscnG2KdTmdx3xK+WPaBMqpMTxn8oGKDGFXwSg5qwXKd4
FWpNGO4hZ1q75K4YHiu33zJAAEPlE76hZTYvHeyBQLHpxkVO7JBX2t2T1arC85liIwyQ0coif5Wx
n51Dn5llMSfhqRwrllozHoikD65SrtSLAzWuqssPv5EP6+ASd93/5CNXpqM8fg/9VbSd5JNmoY4U
r10j1svQPGRtynfDZU4zGdhqUQxRipZ1zlrMVV5GRCY2CbdgIWKbgnkgKEzTZsT6whUQa89xQGxm
bBmwqfFm8YLXMa0B8QR4e4vGbbZakc8NG/hyGjv8iwZP+tp+RuUWwlizZ/DwUEDcZZzuZk++1/1h
77KGlHNOCYdnHiQDxfSxiv0U14B48VLmnb0yd/kcEyuT+sFhXtStGjRjq7i495TBi0XdlRXsHaph
BJ4xTQTBMJ/u3E+yKIpdG3odz6XBVbUMP5gXUcdarEZu6h9UlOvrtAofO63/trNi0oZ67zQia5in
kK7MhA9RhIR4aVtsUbQhSRWLUzpRwblM2zoO9aAlw1eX2TbbcAhf1fF2jQK+M0nxJqf8J/L1enSH
i1VYhCYK5f9CFsx0OICmtOSJZBhQTzSTg751bHdvnAh3q6/ivVcSyJZCFxnpEMu0Zka0YGryRyYM
KkGDu16HviaxRyTMW2L3XrkU8H4Gb7WhgR4q1JGYA9OiYbWXTWfScPbKdyC5CPreySNWeSl3HTLt
nTD+l/En1qQYDRJLm+mU/qEb52tw7X+9PMFoPbCCUg2cNZcLBetQ4NN+6k0KN5A9EGSdCzwwfEkD
9N1FHv8XjzGWwM7We885NNH6PudfTl9/NE7/oUuGBWmCk6Utxvc4zzC3ab792Ri8CvlSNtC9ob0S
FxhxHi36IJT3ayldeYy5EUpn2OWknWoDw1BpP0FKU5+qoj3X4wjpEJcB1s/WwQPnJuK4kiWN5fG/
MYe+kd52ywC3FTbn9v+XljIRmSGhHZdlC8bTAZNyhTBvD1o6TaD5jp1zVW5Ki3zTJucpbh251deW
qXK3Gdyncfwkcv07QsPk2vhGzNV+meSAXo1ihPHKfpqJsIxbKuR1Ec8mY0FOijuzg+9AxgK4Fq+u
Tr7C2hBLuBJKmRdIgBhIwsUg2rbYSl7miCyZyB2IxP0Y+58oKb862z+H7nQsmS/tquXR8edNHTmC
Bmz/NAaEQc5ea8wssoFq6wMNBmlfkNetYaYU+jQBbkBdMi7gJusSJ0m4HJMMlsdaOMSGTyxgI1BL
k3chyW0BUdmXtH75TAvt5ayLx1JDWxNITYIrr+winChNfWgc3t6oxNes4uAsHG6RZfEM6bPZOZ5i
BNeuj08qjo+2wxmH6Ovd1M1X3jJvsgNLEiSTf+J2xHIWnBxTEvYZJ6w8mDkWTXr+/8/TRXYg5vmp
rd0XP/Ne2GB8Y1C/mSSVtefTFtbN/7ukc543vM3sIuct392DUemWv9kU3o/9c8mgAEANH7LVzu+9
Y/81PqoYF4tiql7NQu8TDPq19XF0N5Rlo2UXpB69PiAdsPpsSXaM+3afWJgADROCqZZoShJ50hBl
a373/8LtK/sOdCiX22RlG0I4hmVYtJFWlNp3wqG/9ZZT7BAz4PtY8MoEzYHrclrxq5hXfY158F2j
Zi2K/D2vE8i1z3LBxxmEVbhPJLK7tsA92SEz5OJi+cuyk6NgmOJs3+fjZ4i9rMnxD/c+ssw8nL+X
znkdkzI/tX+mtDRkr13wAvwNc0uLOQJp6Vkb5C0jqCxfYCom6h8pHt6mmvEKeh9m6G/0rGeFABKJ
kwoo/3bThLUTgMZNMM/ZAcArWKAoICDebUnuvWAn/Dfr/LEI3GutJszdFDCthFbgTWOAExnRkDJJ
dqhDrpb8oENSLyPMCF2anPuExqVb4vogJRd3tH2ktHzBt3vvpcu4r2e+Z0msX/0ZAZmNvl1Hemy3
II5zVsn1U2d4SSV2vV2m+ZLcPhUoqPrOVzSX6yTqm37R73XyWmfBtWqaXYVObQ1LbjtTMQbEFN6y
A62adj3Ynk68Mt3vNETvIjsPqf/AK7pRGQZFEyJsg1DM/Lo4tquh9JgY0SxK/PNJI001+z2btNdF
sm5TSHBozhyd/QhxlFqgpluKwcnPzD5KKZL9mWI7z1L2UWbfwzUNovB9WAJoqn7Q7rmRDOt9jz0m
Vxd7Pc7ccV53Pi+J+XCWHYiif5EuQ0x2na8ZNB+iUFb2HJuST1bvOmY4Mph2YT89JLt6LvjE69XZ
9/TsthMp8oXlx3M464aMZsjY9Rx2IB+HiE/b1NH5ByErzim/kRW1hyni/r/MrTr+9FsFJo5d7ry5
CXVgk3e0MsI/a7lslA5UHSnxNKxmyh2TZZzLov21A2KOuhY083J8CRVyIgQD59b4twmHOo5J3pk+
5Z0L/QqrX32wxLeAEF0gdHYxg/MKjE/NRLTvi/jUwcA0Hc6pSh4NNAc/dx+aAKF4lzrwkgxhlZOG
k9LBku1cdi9argczkBZLLSiK5hDlXYqw8LMaX62k7FfKxzHnAT3wsaziBuVZk+xQmxqo/ghFoxla
BAs8013QXgtDyLPO0B45Y3RFa73Paj6OVcAsZCnhFeUZE6NFsy1iFIcnYkO+ZTECxmZd3mIviq47
mv2oZD7NiLy0KF1DrPTj1JS34+w8ac6xkzL9X79n3SYifl8ZTu2NYZ0/lj7fL7elYhXrcxa17VVi
opt+ajeB9X3TutF1wQJzJ1txs+acVV2eDWfqw7MzkAmdNQx53dShVSAFqsqg08o1iI525PjyK/OR
uGhbw6jP/0vaOGaAjw0N4e9BljwehQftuJ1gdyx8Mll5uffwDsq9aTCcDQkRFu3yYztKPZ32D5OD
qUmx1mxjsh5b4mYahR6vmPR4HUzyMV7n9rlBjMYSf2KFdUevA1nfBYec5rg89IkTfz24DaFitvtg
tkWZ5cfMbCjRV4vN063wM3LhE104/Ifihu9o98wYKqafjT9kKu7kyq/KpaBRHqJdi0hhh33mzEgS
R+txzgnNMG4/ISthWGQ7g45LkmqpaNBNnp89GQLoE+7HmPsOyoLp2qbDv2bTLpRXUUmn2VSgfqNi
A3UuVEn+f2nrUc2sKVSCbj6kPJW+ulIh/x17sMRhcgwH9PycX2SJ9ir4I1BqTg6PmVvIlX3t9Ms8
x6LhAvvIUdsgik7qiyZbN17Ese7as679H9taYgFrTvjEOWQqenJrUlwCs6Eac/d70YCS2sW/XQRy
X9H8S7Nu2RkDH9nHdOgBepSiYPGzIobN6Yh70VZk3XanTsZIY9XI0rMpbiowIGCUcdR0UfQiZduf
VGD2cEqy80iFjGAk+VU8aQebffjl0JyzWW0vmTaZVuuxy3xWo0tQnlrtkw9OwAPSLsfbj3lNTq3v
1Gc/ROzWa1PtOgBsMWNjkn0pldf4G2NVMwuoOXH1zacKRJidOfsbu1uzAPi8xASX0e2JZUFxP9Y8
9COHyzCi4OfJJgpoxu9haJgdaVDa0qzAsEbjltagOxTTlP/igRrGb1YCAXI1YvvujqnSn+5Eb1TM
+ZvN5+FcEMslmZ2MEUPaIu1ua3x0eY9MNrPICtZ1XXZLT2KOcl4qw/QmHnv/zN3DPlA0h4zo8KEu
7W0RCFzzmb2G93LATUEuapN8l/Gb6SFQhy7ajS5TD1kxv9RrDMWq9Vi/oOZtIs4l22zyzKr+24nh
di7YyIiaj03vleBQmse8QtPuJZuVPvdfdViejL++TU34XQv6pVShyAwMO3tYTBNhNUvJB5MdSG3B
1kmWuTmSAdRPv24KKb32SWCJkHQkidmsdlOxL1nUnbLkgyNT7wStF1YahlNTo3ZJPHxIw/3tS476
UYTvuXbFTR+hx/NGFPOF95e76mgCAJ4ygCGg8g4tFZK5ysk/+ozKS81HPx7bfZvsF4l8MqSNbQcK
bcJxY26yZCH+Joe+lQFXdAb2BXkMvH27W3DEHAPW+CSh3hTVtJ4tXdiOn30lG0SYNecJbA/5iwyx
mgGxLA1KcKPRL6+vfZhOp5Jn9b946q+UTJkFJnS/uCUfmih8FVWoD9Iqdo55cMgzuDGTQ/hqhHBd
Z7Y8JPA5TJ6CfwwDtnvZ9KQqVKhYMEy7QsWMfozPCHZM2uMgMW2sWfpicknSUsVFE0z5v84bJfNK
53rJUmLoSwwyxBrmQ8ptvTL8UIboTY/KGlo9rdwwMXZMnryatjTVFe9+jtJnDtf+1JtLmkQLN7oL
Aj+ICWKr48PUb1u8oUpPq2VwtjZ4KmJV9+fUPcztersmePraJrgKvWm5AnRyP7tv2jakoM8NQvyW
CwQzFiOAqD2CCpIdT9RAUOdIOBXIg28DwLav+l8WjOXBz5yzXDwYwAmzVfqh4EzvgDObYXFRyMdo
hLzQYQLAX4+ecr3Pgz68RkU5X9l1+Fei+oBlWjn7daG3y8UrE9gBhaXmRKAWnrUky9Ddp2tB4kWY
H7pFo18nh9h3opSfUz3YVs/HAmV3BLhJJ7yfiMeItFiag5+LP3XeNQe2jk4UJgT5jU+GiLURwgyp
GCRjR6hQbaX/FVQ91yKaHx1SOvZDlbyrNP3KxqG8+JqsiCzK06vC6SCgIJSrAgLR8NOh4ms54XOP
2WcosqOtWkZDMw36WH2jXQBP6nngGwLTn8M4+VFLeFXyOHIujfcLWTWTW4HzdNDRs+KI9lNyUwd8
DS+WN3kM1USuhc+GMQJ65Ljg3+zgHPJavcSrB6x+BUnd5t/DjKyvUTPYMZ72ypUJEHFzFQ43ebBk
D8bizrZUswjxKu4pcoIyxb45wwlTt819sLj13uQMLlP8ANeD0fgHucE8JllY+VagCajXFhgJp2gG
6q274BzFc72XKLiqAP6D56VAhxqG1MwmwghKa9gNmEpZiOKIUh+hoIgIJm/Zh9Fojn7dvg/fhU1O
mY+HZcSlO8/doV6fbFIUhxhh+d7j3YwVTIWsIC8ua4q97ZAvcSH/5bn/S3CYoqo2/9YgIL/JwR9k
2S8nwukuuUOR6kCEUCyAlGfvmiHa6++hkv5RhuNLUDYXi7/TTqzWsTOxHyRZLPgS2EQP8aigcjvm
abW38Ui/2PYW+F2FmMmgtxYAGNtM+M8JXX2QE+ogS3lREw1mESy32oGI62+S7FUio6at1GQ8UytO
SNoYYUbebuOGON5PvU22MeqB2am+StzgiB3A0XHxb8pjlKI52sxEM4VpSuRXY+iHZzqNPMHdlYy9
veaUP5cRK1Xmo0zEZPM4ev5tb33KzwUlxtbDVCgwscjRyre9Z/c5LNVAmAe8Vx+BjFrOwBxvuewg
3w1oBhfY7glvTDvOV3UqVp7ph2pC8m4dDDQ6DeCmpsjUNTDTTSbmlkMKLNAcexVqBKT5NRpXcM5p
y0BdxLgGlgHcOwruJCOsJ0DyPqW8b7VQDU75AWZoKUAvQhJUkuMBxRxhNEU7HsuB42OxI5OJuOa4
SNl/4rM7+gP6qb5n4qlzClHYtAg/aaM7s5AfiEosEkN2Wjv9qnoITdg953098G/L6P2PsTNrbtzI
tvVfcdTzRR8gE0ACN477QSIJzpSooUr1gqhBhXme8evvB9qnbVefcN8IhyyJKkoEiMTOvdf61kvN
3CRsmnzdq/ysAYxb1fG6QqK2QlYdIbbgdhS5WXPUww35w8Gxhy7NylWjaOygpNW0drTIKwNWH9fO
hm0cthezVyxTuY1y0nae/SBDxN7SGukqsC1TPR4ToeatrTPcxYms3X345b/++d//9W38v8F78VCk
DBrz5p//zdffMBPWUYDs8K9f/vO5yPjv9m/+9TM//cgp+lYXTfGj/duf8t6L85fsvfn5h5a/5l/P
zG///a9bfWm//OWLNXeSdnrs3sFXvTdd2t7+Cl7H8pP/vw/+8n57luepfP/1w7dld7E8WxAV+Yff
H9p9//WDYdu3A/XbcVqe//cHlxfw64fT+xh9K/7tH7x/adpfP2iO/Q+MfNKmOyWkQK3gfvhleL89
ZBjOP6SyTEdHWOkwulIffuGG14a/fpDiH4oVwHKUcHTKeNP88EtTdMtDhvkPS0rTdoWu41llT/fh
f176X07hH6f0l7xD5BblbfPrB0v/8Ev525leXpqlK0lzy8YobBumEBCjefzbl2uUB/y08X9q+h9R
nocMmxbpSTCgsNbT9pp1Y3uFz3Mna/UQKnM8mSqafvtg/+szKWdU/m2g3Q8zoJkEjswcfQs1m7Bo
2+0ucyr1vSuDaqPTRHnlHvQSEKGIM4gOWiMicbIMFR5aQcE5ZDUMdisfHiAkrMZSuUgyMRLL5bf5
ZV1v55SI5blLzmnSmO9xOu76nGVMRc3ezqsDckhAYtakQgiFsLQCd24udo9+txgjcgKXL8NuvP7p
XP9+QP98AA3d+PkIcuKkqZRN79WVLI1/PYLYiNIwacv+GNkRKdwTioILRWRId3x0tq1gu1P5Jc1Y
Sade6m324CfJfM4ynAB9EHersY7CZG/bgdVsnO/CD79CvcrR9okMk2lGU910vCQIjWNpR+Qx6gxn
uXahF5jssUsV54eJleGQRAA84OvLj3oVkblLcG5bF+knLboMkyrfcpFHu2pmNpJlFQMXi3QK2qCI
mhJhPPa9NmxTitu7gk3boSUx7dgUEzflpt12wtKODLSmBzb+I1SaiI0YkpC1wN8Uo0S809BHPGIc
Gz1sQf0+lGV+kvz7dTS4ByACCE9NRGZYeQboUHyGEmG45tOyyjv3LXvX1zbFHiJE4EJRCtfKTWlN
yihb12Ie9r5GSVqmsXVR7OnmWJsPeTMVm6CfD3Gisufbh6EzdrWM3UthsuFre9V4EQf/0Mxo07oy
mj73Aez16kXzS+fdhCGDBYrpcUi7norB+DGnzYMDSPFL2tJ0qvrJeGU7ZN2Pi3n97985/37pOVIJ
ywH5qdv/yxtH6NJqjSE1jnIugXnWmU/kVSVD0kzaGHpxuvHbLmZHKdzooBW+/hX7d0M1h13EtUfc
P1nfPxsSa24fC+/2lekaFQOPnui5MLchXvWO/ZL2YtF1x9MdXAG8UWmfYZzKourQrxmi2u99CfBa
qw3x3JJ9FvXRfT2U8kXadb+TC+CsN3vxEldOv0MGYNCiWQ9Q4Psw2hsGLMC70lbEnVnlt0FJgyhh
jadgD8EU3kSR6k+zfvSdzDga6vXvD6L6+epzXcuiYYZ+y8LjYtg/rV+JTE1RSgsi7+3qM3zbuubG
QCPb94kkSfXyhDClWLWFKcDStNHo0S2YN0Ok9GvHYPQ+igzyYHyAWLfvqa8jOLBrm7KGIUi56FXA
GRLqpGritywxFKDoJJfq5IRfMP1nO9Hb4iVBJnZvxkW1QitGNZrRba5NokIlidQtZ3Admpr7MKCd
i1T96C8favQNtMZnnozcVqZSUKejJPs2zwkrqhFfexnph0IU5jod+vhBT+CI9QBfH8aRzFcxQZCT
Kig/dnFKtTEBc05yGxWM1F/rJZPRipCtm3mH2iegn0NGDzO//pRqxbRjhvoO+TN/cJd15vZZ4RC2
JoIJ+355+vvzZP50ngxdQDUBUyVdw7D5+NMqaRQIe7RRGAffqKvDVE9v5tBmPxQCU0drku9Mfxb/
SmYBsqAJL4KWaEBU7hvOfvkxNUocen40HdLYKT5iWNmJCnue1V+GJrCf5nnASNcUig5AcYkmQ0dx
3oaHTGn5uXXMJ8uQBSG56KKlT0+gAKcWVdNZ2iXJIwFgvtJgz2T5mDeG+XL7EDpFDN/M2Kpe8a2k
s7f/4Zg4f71zGLp0DMtyHEdxH14++eudI0emOKb8LhoL3/NORic70ElCa0zcmg6M/bq1gs0gQ+tp
KPpoPfZGvRlMS0P9NUOXt1r5YhXhRyZ92QNXIPItNKyndBbyo60ocPPvrYtWXWvS4hQBlaAlVfbF
yekGczcLe35JbavcuL3V7I0iqx4K3nOMmhP72+S+qaBKv9JPi2GJRoGnYaYigM8dTmnBRYNaY/qa
IZsbqyD7XJa2WNf1gKnMKtxHjZ0hRbA1fhXZ/MLe+T+snKb49wOneAvZutItWzhiKWr+VLTkc6HZ
eTy1B3RF6WX00V/eNWNKDFPaGl+nFGhHwwxthdIyfKoTk+kwHFaYNFpznQTNQmUWAR0N9EquMj8i
ic1XUtbVeUoimtJqYKwTmcykJ5rKs2UPLCSy2Jr0VKGTsp1NHDk/Z9UUbkItCY41t8w1TgeiVked
CEg0ivdu3o5w0OgmjGzrk+Wk9B2dsDboX+wJUUNgNhJT9hQwW7f9r3//3hLy3w6Ra2FT41KjJDHp
Jf/1EGW5mfdNPoAscnIaTK0zXBHOHYsihl0ypMWubZFCigGvTzXib3ILbi3J3Pnfor009eR7PWL7
92s9erCDsGSdD2jU2umLLRrPqWVAGIWZFPuJamS+LwKAF3//Csz/5RVwbzRY1l1hGq5D4fznkyyn
MqUQKbODo1P3Za1a62NfXdtM4JufiUkw4+qaWu3eNt32nEKkTeZh+uwE2H3TDjdObfN2rtnmPVY6
TXEj7ecvJnMNQPt1/ujmKZRDB4rnDJvGYK7sZrICK4ULVyT5wx8fKFkctpElyHHDylj9cVjq2vm3
glI1L0bj+jt30ddOSdguLCiwGAxjN2wzMSfDkz4Hbffy94dHLi//T4W7YbEH4IbnuILlY9kO/PXw
VH5gO4Epxn0+DMaWJkLzKOnue6lIRzp2tLBZNFC+2hauEW04NZ0EWEqPaefoGhOKtlavKF4YwxZx
+4yAEoquZjmreWiyS4JPFAS1/C6E/YSJfvqiDTnFWRbqn6BBQZzES+LlliT/3ec6q2PzEyraCVjS
kO3GssgeDdzsHVh2poryJc+4aS1fiVDn7DkECf/94RDWz4fDNE3lCJO3uuDQmMvjf1oSNNtMJXib
am8DHmXWgjr9PJkr1N/WtYQS1TgTFh3sfRj9HTrShqoLxK/1D6EM525Am4xuYqy9jm3nNc07tkAN
sUTIbtAmlx+LQtrfs5lRdt+F3+ieOEiYtemlT7HR//1LMdj2/fXM0kVSbO1s4VLQCPun1U3DCN7U
Mgfh3g0GuN4vgy7ntzGvLxKtkVePtfUURKN2MHO8o0lFhzYJFnbxOOQdo3lBZOMSZtFk6mRPqENX
XU6l+x/+SiZuyz37z29B9rQG8HfDElxisHOWF/KnY47WZPQLTBYLR4P5tiTDFEUvnqF6fBCTAafu
xPDQicpNFRnbWhmres4JSq0ZAqXnXtj7cII3ZkBBQ/MctOUpRmkpaUjFc/uETWWNbJVmyoF/emyF
cV5A/BEh02XTfS6YRFxCo/mSmNVFkClJX/QUD+j4DVbUFnIiM73qzn7D3YUu0j6nAuwC/M44dz61
SCTbKALeEXgtQt+QzIcWOXdlnIzqYnE7qTVks+SrlUojyBpaXU8co3qRCU1uQD+z0T/PgvZLnXGw
uTRIviQ9fOHazhhsFG4B3OUS0VhNqyt5d+O32HnLphewaMq/6+Qh9XdWuQ1w6RBC/KRIaUePAiZu
pWdnn+DyvrqkDwUvNoy57z7X1o8BJUxIoR4iTOYuEzaPtXYZzVcNsLfr1e5XXXvya1BjzgF7dwx8
ugm3lBGYt1Nziy0Ii6ayPGco7nw0pypwmYq0KxJJimkbj5yskE3VKHDSax/7KtnpiJ518uhKk9/Q
HEIxYInSH2298mhkra1CXn27gC8jT8aUeSWQaNfcMTFcoCsMgTCucMvbRn3s6YrM0XQm0bNhn8rI
NlLPJh3fHqnjXIIHSQdEWRiA+kMTgmhQnwNNe4CisVHI7X0Jz3X20KA+Bpm5KmNz3SiWdKBqTzSq
y37cWqQe1glRirqJBFwTZ7wOmwhQmT83FHdoCItPbkFne5dis4WSw+1toXWQdErPGl5dkDEge2jA
7iDWCtFbtibCInDUTjSQX5OQs0TYMswszLfkuAfBa4AUHE8wHqtk+JGCnnIhikVwPQMHQVwA1cpB
9rQeO2biJkJyxF4ru8a6m3UHKDR45g/+axN8dDL0JfCwzRcLPV+Ps2QjXkwwQ4BhNDhKMriHHQae
j3eHQm612KWsdYKmoDA+dSQ7zd1TT+YRasO7SVtL9vfmc1u/JeNL7G7L4HNjQzd67uXKeR2CdANO
x8oeIy3cTNG+hU2O7AsUn0viXngW4hBUgBzZWRBINbitJ9AApIyq3d3sb7porziYKExz/81+KxA0
y4fUeON+gUmi+NwT6YlCocEYgpccWYbV1NRNZDSY1rT8LT7se9hl95EW7ST5oAXXx0JxKROXJ89W
PSqQmiRPLL93dts8aCgsy+FVT/yz6ohKehcM78dEx5kyoWPDXLRsxXzS2VCWBTLaIk/f839eYocP
g9FZhxXG3U7Eq+XwWelpYRDlpyLAFYisNNj58L8olu7p43hJj0yQQnLQx53k7Z/4tKvix6IimKfq
PdOg027n67FBj1bRWXK7nZYy1e9dEpA08mtiAmd1VHMnqg3QWuXZyQ1SJu1dRQ+bFv6xacW+xxhr
tuYTVjTSPUxv2bQPGfduxMzLpR1oOXMlqA6ov+aBaArAZBg6qrWT7FLtkoWPDOoC8n6KPbmGFRCi
zpurXdx4SKAglZb0zMO94KqYj6H7eQDzkk6vIvkWGcbebsE2LV7mMPUsqSHIJbquDU7jVK1Cf2lA
U+FMWa/WJRfdYUzJZuJ1od9yiMsxfP8ttzIvMgqxksPUnMypfQeKoz1Txhoblpl0sBiNVxmVd2g/
ZuSyYJJjrJEBu3WzPkHFd4kX8gNK6tBDgWPusN4DD5nrr0kxpQ8RE+Andxx2VcwWLCYfgtmcCbDN
xaqlA6OTem1ey2SywfTqO6wzaqflTrGWcYjEYwZSQYfqJVVmd6mUu5Ou8oxerz6B8ARsg+reqws3
2ZVM81dSgyMgByBV2gWFabcxp6a8jxzNC3E8iN6tP7XUyjvXIL66RjX8Sbd7dLWVyk54U8Rrilbz
9mOl06v9pMUgeJZ/FYyZDoa+ocvSarT61MgNBsK2CNuPQ16LY4YdBYDO8ErKTfZYjFVPUEnqEoWD
SN6kqgasZb+MzjyfigG8eIoU69Pgok0eRVfs6OmdR90Yr00TbKawBZna9cy7It4VDSLt3z5IUsE3
Y0YI8vL9YnbBJRDIgVd2boQCXQMj3GlGT5/Kndmb5T4OYlJ4tYUD9q9nqknoqITgiIGo9XXASA6e
xRURM3AnuljHiJp8KQQBi7dffPuHtw+37/3x5e3RP7432Y6XBVzghBMUSGUjnW5yxtA90HxtXkuI
8/vAWjYZWcZ+YyiSYmbYzFAqs3NndXsoWh6/fQjzjL/k9mneLvuTAtwmSjGY4rEjczqIqeaJSJ5t
0PhVp2/Srl0XyEsKU+7i+tHmybMlm8rWaPfZyDJQ9xrjhhqb3UeAoLxdJfUIUzdeY14BpdCeB0wf
jU14+0LWQFSTF3JjLhgZSO8akSQ6NZFxGpTyOs04Z4SF+Z3FJMzrJkHI8udY0IhozU2P+EMYuOUr
c2OG03NRyd2QcQpgfs91ycLpXpti3hdN6FV56MmeBcMlDHWqvaJJ9oW59GjJdaQF1FTUAo23LFeF
qdaVjivV6O9s1LZxlJxETWigeUgd+J0CJ7eM1wiUWAQJuyUXXaFzaxAkB/Tfc3QlOl1hhhyABnoG
5bZncv2CG4VNjvs2tzzDxFkXG57GwK4s3TUwVxP+YGl/Lq32kIFecLtqxWgd8Ht8mmdtV+AJU6G2
CskjLc2YIDbzMtk1WPLxntr3MrmYxYkeI4D0ZOryiQHil4ptV11/TKH6wbJ6DdT81UpfOtV6VOdH
1WCph1OZCeMSau2piEoAFd0uAItdpV5L5MNy8rqeNCAWvj4TWy3WjgNOcBx9sGpckpPURkzP/Qie
AJYWs4K1lQ2brBXrCbwXbvm1K6z7stSI+Eu2tTPvufZBji8gv+STG09PeM+3BuxEXffCAFyryx2Z
icOQbdL3RG/3ims2QZEZNr2HVxOYsTyqWmzCNPB0SHZOu6e5uIvScq9Y0CzoYBO8rFo6G63J90No
8U5FbeR6ac78WoNOxqwxz46zTjkkq7UQbwWWkNiaN+zrkX/UhN8Zd1Cp1l3fe11BKOO013IybwQS
iMlZOfrOha6Pxdyz/Z4kF50psNxbJJ7UnwbDeahseEOc4UAvUAWOm1QSPjjETwZ/IJLjTdoyPi2I
Beo8MUYbLU4OanKOhpZuVMioomRpMAqPZtPd8rI7sJO586pTYRgQPF10Hhj7uNeD0M2ilY0qoF+q
VQfCnwNtTo6HwtZWxG3cZ2rc1mTF3nzQaCtc1gfqb6vpViJN1lEo7v3ZREmD7lxj38t2ljnwxu95
WyOB8GuvzgJQKQNHL9nZyYpT6unUL26lo5uYju5YUWvq10pEhxqjes+o1maQKiLXKyjuqVB35uek
8tEml6cZJUnFQqks44Wd0Q6TBrEGxqZzojXr9Hoe9P0ibbNJSSekC28zXsweCNtnF6cQG+TVZIcb
bDznSQ+f2FF80guY9EX4khFmORAS6udeb9Zc7cVLEdYrmk1bfE6noOdP7oWnhqeiiradzFdgCjFb
aV7NtCyIpq0AQzDO+BhaevlkuOHNGWr/PsaxiZeFmdMjLLON2Vi7bLnHhrpXpOneqsV9RVZkPyV7
DEVXsA5HqyXpwoSGdW7I/lrmPeasNuBuqZ0sCh9nb3Txfu4JwoXyAPRwy83em8gmpPX0XJmzl8/l
vi9e7THf9fF8DebxW2rXO1ikh8ytHjhDvSJVDLBckctdafk7yQiJs3kIa/VYh2vfQwm9YD897Duc
VljIYE0iYZOwF6x7I17ruACL/OtS5wtkCnR8yYnvPD/RtlALMfRvyI1CXKbBfWKFQTmpkduWGamX
USBlIzgpwnadZpeyBMaKMPNsbVTal8r1t+6cwjwkm9dsNkSyUXBxHlmbJ/zP+qZFBwQS606kJDAu
utQvjE3eqtrcF9106nyxm3zorfY+tQk+w6O2+I/s6eCQdIW3y1OgcmZcl1r6SfIGIZKvaRTRDPGm
VtMeieUlR8I0W+/D8IS//4HdKja+/DqF1i5ydqNN2Ob8UJnw9iZ9t6ADZ+hPSv+q1/Z2asadywSm
kBnuALm2WlLbimStOwiRHNCqoNpUcCE6cZ+Vw445MxKb7moB1JoE4GM2BdtIMHkwmRxs4JRs/JoI
SXNTm/229AMvyHgDMyBxTKJj/E0cCRgWGHPsku22sRkH/Hw4LXsNeYieeQs6RBYWFqX2VLnEJOmo
XLoqPbljeGx1fS9MeUTWgVmJIHKa/H0fviSjfApNihVfllswEyI+TxQeJv0GUja2VRY/Uw8+mpV5
RVcLsHNJlLoy874sPoGMJDl/7wzcDzcC4WUg13Z5tIc1yTn8xWNyceoX96s/PMZsQw3Lq+NnXxxQ
QDt6c9IjoAd2dMTh9qKp7NoYqIwVUUHpfGBB3kU6uQgtoXWG+o4u480cubHq8T6sQ0BpxXG5/43I
epdeQ4plrnTbLaoxrw7Nk2Gpa94Nh7F5Klk5MDwF6MaQcxlzet/3pN2l1rZ5MrUGRCU0Vm3yTHyy
1pBeFUpNNN27LlSgBcNnu3kzYiiYANEFzkldn+iAtJuoSTAHE2Jq9XtEdbtFEOeztwxJCfSjSxvm
hJP2Z3rrG61n3iAc4nDm/Zg9Bk2/zca3QrpkpBQEsqZbSwRbFNGbUKGuTNNtRbGp5GtKyin3diws
jjjk6VK6YKYJguJlNu3LOBBIaUUnstPuwGJ4yZBsez86xYZzTvjV9TyeDTY5URate2tLMYkhjNtn
SockF1vaNGdUCldGsDsiH6+lNj6Ubbh34Kep6+zfmySzaj4Y7AqLmQ7jncbvPtcp2KaId57rlVV2
svHwDEhnNc0/hZqxLWeizoOFj44p2PefNcN5FS52jF5d25F8qSo5mzKmgWwjDsrXsdY+Zpl7ymS4
nWW7L0oEYFg4HOKTU814KJf9ck3wqDU/pKLdVmo6B0b+MvnzYxLPR+JZU619ULH5jAbgmFrUcGTR
mgO7oIoLjEaV04BHs3eDCq7dQNaMUxwdsZApjw5Z9aPmeJj9t7pfvbhZ++r439IAPhfunAxZn2Gv
+nGAbYBcCDRto8ZDxbsAFeO92Vv3QMG5708f5exvk7RFnJy/lbH1sQ6nx0z3XxqDTFuH2mtZKSP9
lLFnnAr9jZXy1aWqsyp/lWl42xgkuH7zZs/+QxB0O6MtyBUnebDZJ1XxqLfGwQl/EFP1JUIFMi/x
JTlppT11RVieDBGvQfbpQ77qMRYurLWO8Sd4mn1CXpJemsBN1RWdDM9Sv7aqOIsFOAOyLI13rYkY
rdI3XRw8OhlhthPUJ83dN5HxWMM+8kcL8+iCDCG9Wc+vQR5+xjSwtyn1l7e4DsQltftd0gGTH9S1
q0Cvyp3WMzmYx4PtDoeUUB1H2YeGTeE4vujcGru82uQ8A13Cb4gN92VFL0L492gOra5dGVxebmVs
pPI3kaiBrYgd8660ey0FAEIzuA5Ws+18daCD3AzRkVsAVXo1sMwgrIZ+u3LVW+0AX5rKIzPsfW+K
QzeldOeBOUzxHWzMj30TfTIT+aQC5WmL2cecLqV6ThFsqg4mmCN2jUyPjHhOvYUx1PT3vqttfTJD
MT6oUbvvHNK3DdzV+GmQRrvV6KlvY0ECziDXLSSFPiYhMJkvXaA/xFzGAVcpSF+NllsQMm71CXEq
Si+1mx3zqqdOJ9yDQDDL8U+JJtZRPm0C+2Nh4zwJR89t2eJ/NMgB8cfK06nghZPuU30m6aE81+74
2LGRZY93HwPSq+344E7jWZKx58akyVC0znQ/ovnANI7s3HY/AIXSqoDrihJQE9Q5ZEm16cLv2idw
hsibtOwtPZwchw23UHBLxuDjIa+4asIde19NGQ+qhVCE4LxyupPR5Jcs4S3cBKR/BbtCyu993h4Y
3VwT2hRNAvLBB+Ee6Q+Nq1+UBGSWGqzTw3s/KhZYFx1OugUJao2vqQ5kL5svTMxOXUQQBuSpO6hd
WzdL10NGXt7svCilrowEHwyYQZORXLEcDb3cZul5xMTTt8leiwc27nSbM5gfU7t0Mo9mPsA5JUMx
o9ZuzL1tjQcyTq6GG1/Yi5/TIDya3bjT6y9jFB5733ybsunZ6nCWtmJrmxOJiv4xQS0u+24PGmDb
R91hmKx9bHzUuh48NIsYL6CUzD06BFxxw0rVHnalW0LDIK1xMUN3zkpplWd2aKLT/Bin3BN05tLj
J8u1Hkcnf5tz7RNezQfNh0fCHsNDW0C8y91IXhF4GHxv1rgiuEnRdJMgnSqKiYplL5qogfBvtMJm
79adSW9ZoVNb+ZW2bXp4w/Jdy340eOl9Xb+kVG4Nbz1ypTdQhSxaHZryxqACzwalj8QT5WA/0x2v
oQjGJnlIHiuz+FKFwc7RoNbrcGRg3BTRK9fggQXqASMhYGPjGg1sfhJylqaczeMZmRf9SG1j+NZa
5cY2CMatGOkh5dyKbEqMuT/GLnR2A+eBf1FJdvLb5pgMFCvTzJ6MTX1NAyWX3SbTIKBqQchfZpmr
LrhovaQr+q/Wyq0bQiYn/YrbN29f/9RFubVubo/ePuCWT1dG2o53xHn+1O6p/tX4uT1H4gIZ8sGz
6nSNBxHSCmhCuhBqygwKTSYBBSQP2gp8KH0wNFqe9bgxiCe/fe/2WZ4xIP/tB6PFkD5G2CRKgyyE
+2Sa8z1OdrJNOiNnx+KMe4rwat9Gi/Gno5+kNzW3ZkPxRkWMg8Wt/v1DGWN5Iepl+ZqewVJY/c/j
PiN6RIkj5jK+ZSJ/3ndo5//8I7dv3v7x78/zx1PMzUiaRkMm4+0Y3Jo/t8OUDUTQZHnMirwcpkK1
HyUOsI2uSWN/+xAXGMwIGqRMNTKaT9joma8a2W+fpWiMOHTYd+j0f+yWg9Yuh+r2WbccCq0n4CL1
KTWXDtsfZ3nK4RIymfuemn7M5Dwd6aD0oljRZODY3p4gF8sR/e25lqcmKe2br+jPw03hlFXkJ+ME
2NXLb8SBlP32a2+f3b5XGQ6uSzC6PqROdhI8xe3J/vjZ2/dixBMQX5aHb4/ETazYuiVPTcKxbgdO
h28ux7qty3qjTcj1es29m+Pp3JeNV07VhszTDZbrtS9azIgwjxENDj9a9knZVK3dHuB4Z7E/IN+i
wYphZevYGL1uINOjJSF9nJ6ryf2qlSffWBtA1YJLHU+bwY6w5f5A6fUgoeb0gJwKeuL60ldIpvP0
o8V0F86ESXXNIYu7TRC1CMLpACV7I0hXRMuup9I6MALbzZl6xD98YTrryV3EIBR+CycmfyhmcSh1
3KdFfkpBYYTEAGh4XyUuCopqglBAQ21yrdgGEE2Cxgc+yS2IaITiMMD8TTXele5yU9RXnRIH3NDn
RFXPtFN+WNpm8ItDPyIm6OriCQnBvoOG0nblJpLWtvbSOFq1hK0nUDPDvrvTOB5wCDwG8Ye6no8F
xYOexVvRuHtTe/N7+1FCpB3678thmOFx2ARA845EzUCPbiZsAaJDouPfqRxvcDoK43dYMl4YH+iv
bWNz3sgqXHfd0eqpGqHbpTjGfStdSSPAeaFhMc/YdgXbkmztktIjQYRZVrjSYenZ1fq7oVWbZGYP
UJDNJElbmJ3VEFDJkQhW4QDsjNgz22SNPgrCjiRDodiUtDJbNXkB8W1O/eyzu0pAGJIKg/4F3aBm
7SbHvsSS2Xx5lQrlO8GiZhI9t2ZPqz6FNMbeNjQe4yo6LjtHsos4SBxycu2TJieKTm+vQdiRZOev
1bgUkIxOyM2YzHZl98PWBEvSukDfialLaKWVMP3wMq1iKqCEQatekZ4KX1sPzHtASCss3JuQl9cX
1f0inGRks7W1j42+OKfpmHXBPWnuhnM12KP0OUYy6a7DEcX/Kd7RRb7TM8jIjiBfImUV3Uba1cQ5
yJ4B5Oj3yPpkpz8kgDyB4zobiaNRqyYhsbwFmqyLbSmBOqUdqtj03q9oPmMa87NqrQ/ZOpLFobIH
uKJiparHAuZGgGNtGZ/ac8C+GT90UWGeQbAKDMLhlekY74ugPAghSRy11zjxeA93q9yy14MPfHcd
KjqZSfuQ+9VblLtewy+LIcNFrlqbifVlLhh+LIpw/NkxxkflJyt9TlYRt5SAll43f6loNylmX9jW
gNTcSRjwBX1xDOT0EAguWCWAyTWbAXTg3mmDSRMBNnNar0hVuetM5uIamLgBnoY53xkdlBNMk3o/
7VWovrJ5Q4qmeVVQvqpIrTsn2Fs9U4JSoO9M791Wg4LFrh0doEb0D1JZusfguZVYQURaJV78fYpD
xgUnETgEDM3rMuwYUp6cMCEIj5Nl1fTkUP9YyACKYxRguvfxdwcD+XLuZrb9B+Zxa9ly+TgUNgMv
An9WBLVcC7zQpU+JMDNB/dqyQ+r6b5InnepgYWgcJWFBkoCzMAbJ4GT3qm08lzGLgmI0dTSusKcg
hyWKggSFjVuLJR3+PqvqlTXwbkMmkcD40JhQNIO1GQDb0JdbEchBh+Bd775mwC8dfnXPYevwnpv7
YIxI7CVQ09KX7IdNG5SAIpN7lRAFF7W7GpzEkuYCAnWC95wZOp0zEjQgl0Q4QxA8zJd5yrYFuc6+
mawVE+XRCI9uMgESB35qUUaxHsf0i4he7fwSoHK4daoW8IOghdfse5IKHQlUHAEKbcwwS4locM+B
+gT7ZVUAIcADu/X9VysrGeCrTclQD/4V5Gw6Ez3U5oGZJ84bB81KoXLPVNpKY6lsXBOdO+kDWo95
gPhCNi9V6kK9nvcgGjyn/JYNqN0lKYsd6DkFFfcwwVmeBhon2QEA13Oo45QS+r6qnA0OucUsuzea
llr34sfWo6GYRlTlE/w3YvIqgEXEcU1QI7nX0L1KFv+YD3tsRkoYvRZkw2nkPpUxvW8WT99NtkZH
5lyJIr16MEeYdxkc5yhjdA8gGVSWIIKFJg1rbnHv8LfbM0VKhlPJcg4TANOanaVBQ1B1jZex8KYh
MKvZ8WbUsBEjn2HQ7yesvLm6dOxDqwAKXhQ/Vqz0kR3SNoCnIxwyo+TanV1aoCbbgHKbovxxG3Wv
IFnYM5rxhm6MIF6aVEQtsrywE7ux9X+EzS6cnmTZk3yslgHUEkcl/x9d57EcObAk2y+CGURCbUtr
Qd3cwNhNNrRKIKG+fg6q78x9m7eBVYFFjUpERrgff7Otdk244F7wl46zGfXY8OnnkMxEgxVEk+NH
peJXwnRu8CUIe4k+rVYeErfYF6n3wXgWLDMrIjCh3bwjdtKQbp2F6h9sLr+YMC9lxCyNW7pDtGCH
2KkybtOg7Y1CneP82fS7cxKPz5Hf/TJj+3vCGNWV9qsM2YhXMQ3UyT5Fpv7UaA4+C2LExLCU7O6s
e2pkF6ESChtKnW5gh6ctYcttq9I4h35MvIN9lUH4q9S0Fw9KpyrUS1MkJxW7OzNWG2xyNKY3xCes
3FbRoAqXNmvoiAAB5eXztLED89YP8bEmvZ0GEFjhcgX4YxMQKsaWcxXQMMdmDNo42nrBqfK4dQv4
uyXNXcM/Er1wmP8M5riPYCtAKMAegWHBTBg7oxeXd2+ySNfah4oKIYyQPOA3HLlZdAl0C3FmOZzf
9puc/KluvNEHW1qMVOCc7kj3vtoMIkPAlzZAwdRsD3VJ08Q50+t8laZJviCx2ZVx6EkGUIl3SUgN
llBRZJWQpxFs6+kT9+phLOdkWbX3PJqLIXc7EAiSdng/Z3ckPpXkKdE+e0tfDHgLoI+uAvCqjLSh
VzWLQvzBDQQxqVmE1R/lPY/lzTXecir0AuNus9YFSiT54RgvxnTL0SWqBbqbEbs9DRaiot172f2d
xK3eadFNqZ+c/Rd7zYXoyMlSL1a/bcydb3Ld3wv3jbhGy9uPbwZ8wX4lX8yYqJy9/pMvg2v5QcLT
BLwIyTNort/iy39nTcmX8ImzS3Wxl/VeLIYXNAEUGTX/Ngbtz4qlUixgjitmH4tILfu/2FLx3Pkp
9yc20U4iud/17S11wdSpLhXHyfPCC4TlaoUo3nhRaf8c90TYaHrBGlO2T7SK64M9gJY2nAcu1XSY
5CC34xuRUjWSphCPrsJsgRvEqKNi10aAXB/mkCxORjLm+KFEpp9CpdzvptSfyYYZLsBi6z91pKi8
Asvt1+OAW1MYpXYYHK/jzdCue7vSQNeE59zvVcvdFEiNAB4J4hjTc5JS2qYyLRhKeFGwSTuLpKzZ
91MMDNTFONxsV5CDXWT1NgnTglVPS978yTxlOj23fiKj1Oswgfusaa/pCAKKBdo4+RFWJdhZcLdn
51L0fwdtdHZmbrBnCUZU6o6PLdKeAEOhdDs/zqVF3uwCRciB4Uyw7CIMJjhMx08zrfbNlHMhDcYL
yLX0/tDVmL7x8jiVGoDo2iLgbcSgWieMcSkJzLnE6GK5E2pHk97l5XEgsAYQg41UiEwXPJeAXeV4
kUk4zVk642VyCby2avH5OMVUmH1sHl9wuFvXSaOBO/+jHv8t9pPsXVPe/PAbNvVso8HVCQK4ycPd
0GrDcwLWocmZp8UeM5fHZz4OVfIVGyS8BandLNSo+xuj9uSJRO7m9Hhka/LkDNmldlLj8PjKiFDo
MhhKrh29+tES3X5Wbc00cLa059SNZxFTZs/2Pc1Oh3PU4csx+ed2qgzYVxND0mNC2GhVmdwrXQNq
0zNmB/CNIx+s5qrzc14tvQzDkN6S/RNN+UQY95fAs/qr1qdpA0NF7JKqD15ROxyzIccynldPOkih
sxQW2ZfmYL3nOQPyPv5BzULQQUrM8sSjspdnOvKOoFPl3/XBsHdsH5pnNlkRgddT/qcnjlvAZqSP
aGirRnQHTebWKeno2dcYY26pxTtLa5jwNPNTfyz2VaeLWwB7kOiF5kLMISArF+xfLsT4EVmEkZl9
3Z9cFRGpnX36MjXPhSQWSQ8zZ5+rrF+GhJasw9JNjlgKDUM536qGD1UnAdJPQAf8TaQo9qkRR+fW
uY8ghU+hrt30tgHEqXXV0XCT5FLOqKmhGeJ12+uoZ+LhhjDf+mspYlIYw3wP0UiPW+O9FSfawdBL
+LhuA18jtLW/DFLOoV1b3yUUwxJfdi8VTa1857ZRdPYKGZ2nWl9UecbAH+dRvkpUetUkOLG4jfuj
7ZANmjUy/l0RvMBejyG/ma4fl0ntbPwhyZ6F6niXDz5Zr2MRnWkwhOdUN+1NTJBTTXARwm1CGZU4
pRFh2WUdfTpCqr3lyrRf+H2PGI0mWlpmfHvPTxjMG8nNGVjJgs567ftsfJ4n3o2Vq+0gQKcGtKMc
UYq/kWFuaSW5X05LECGYFMK76B2sHld2SICph7wam/krPfI+759CcgHyKTOfS/rEQxzYbxKDGskt
4CMCt7ffItNEPNWRbeGL2tiCjoL0AvKS6ljia1FG9xIWgU2SCN1NP+pfWiZAC2MsqmWdTN0LFeYN
jZF98Uete8E5TApR6YY0BFKwGfEQHMOnlAUEsFhSnF1IZ1+DYWKqy1X9ahVM0WSBu9/KOu6KQnCP
CbmCG32nTyr5LucrslF6f3MaBGZ2RbpiYBbQa6o0fBE62uF06JxvwW6Bznf0W0puU3lTBJSGKfFg
QR/TyDWIgwRQcC6G2l9Pjd48Tzm/hYlAo3VtPJel3Vyxcdhn3LKYYlRzLcO0vao8IAAoK6e9cArg
wije6LVKmHuydFHLzNZVNY4IMFAYK1EwO8m0/AZnwmNyN5JpMpsiHgc9BFffOORijh7CMEtC35//
T4mflM/h/O6ZXJLDRvLKsUGE1Myom706j8640DAeBkl1D1G6hJXKTsnjO7tmJ1albpafuY+owiSD
rXdr5hW9x/VojeG57wdEuhOAdc1vSpgaEVQVs7BeWhJpgsLHYDgfhA59V0OUTsqIb8B4xaI4Jm1y
7yfzvRz6cDclDTEh8yxUVwzv4gFfoNlQUTz8HBhp05Vs2Vazmn/UvS3eBZSsVRW7xhWsdb/ziCF5
rAAmmSVLOdmYPbqoPNLsQbugxCWZpmEFdZlZ0Wy8ygygPHWdkxGD9+px6nHoPGOX5bpOAEuQHgqh
/jR1RLXNgJZKM4bXyTpI5+QIJJ39DF3H4DhqbAIDi9SlzsugjrsT1AcmLFQl5pAiZo0JnXeC7Cin
ErtMUrTvgGBQKeXJd6LEr045X/98xrmphUspnOjZ05zhbNn2zbFU9Pw4sJCHS0yO2q5FbriLoDss
xyy96bpAc5p4DAQckt5oVm3zMRUXK4tQEgLJ2gCoKoF9IO2gCpwEIPyObU4wOv7OF9AjbJsFznd6
hmYPK6Yx8rciyHC8PA5Gb9EGsvGdVeN/Tg3KwFDVU4dT8a3dbJSfNtCSVdc4+TlDAnri+zorPDI+
Q9jA2KEj1ZLu05CV2jLHqbc9vNpPVEI14lElSB7kEjOLgx2M+Hlku01Q1NhA+8460/1z2BfZ+fH0
8YjpiYbS0tz995TCarLC5CNmB4FxGoTST6oV/zloFskFQ+QWG024I5GLzax/HYx6PDRpspIuGYfV
fDC0xtvamnd/nHJwRvw7/3j0n3Pm1vPT/JAZCffJIgsRxXikPdv1GYVSg/Dd7mpG0zxvtRJ3SxYg
DJP1qq1lc00n5sOPg++ztHelpIP0v6cer3Dn8yWvf5y3ZNHs+xLwVhcU3XOF+T+N7f7+eGZa9DvK
0iUZQWXxk+f8znOzvnrsIEerRME0H7j7CXjTmvHvXDq/IuAVHbZyMDB+ucsqSo7KzKnv+sz9BfSN
CQAu25vTFc619rNqEc8fCBXk97zLfxypia2K9PrUjRJN3hBl19CVRMNn7k6atLsMSsmnJjX0p34u
qL2q7Q7TfM6KymJ2uocERUKMXSGaB7k9TvQ/HbvOTlbanyMirm+iMbw9ckmQAR0y85A03LCZgntr
UTsqDxyxGzHNepyLvKw6Vf54flSwqVEbp1RavIn18RurtfJxGISmtimcajjDBHvDSUAEgAjW1Pf0
RJC9r/pBeCDcxFs3DM1LP7Uhc6mW1EQvJaKb3sjRjaV2s3WAZEYg1O84me4y1ElEnUS+E3/M1JY7
p8vMqxzdgsa3FO964n243IMOXiPLlWirYjMq9qIokqxXH6jv/z6NV6Ik38jNrUWbl93l4XPzDX9t
G6H1zzCrx8VPYtDNnqYAK1WUv5gZszrAToAesWOqZTIplng20qipvRQ5PEhDttO0Tih23kLRs1/S
Taje6PCoYPNgP3JdzHqd5uxmZrmhZdbQyaRgyKxiegXYZuLiW/Q20DKwSrDvqBBi27qmoh9+oZ+e
ln45UaT2iikzPPMDkePFORA+31IlT2kOwba0aEN6WREc4/lp2gRzxAHy4QCGnz215qs53Yqqn14e
lm2eRMJ8s9wMiHQOAo7hF5RV9Dtv8Zics7kTFJQK6mGsJ09IH0lpsNiRM7pG+0CKvXFwC2v898X8
4DZWhrdlZ1dDgi7stVkU1UWrgUP2sRNg7yDwZNT1dIdXvrpkqNPXEO7ip6mgcQrzm/506Wtnr6qe
tc4zb5Zm96+VJF/98cuU3rk1R3OvFPWsHIrqva0LbTv1ZIRqTsOvm34itTU3gMWRles6hTtYYvNq
TGc0WPGy9pnnuGZeXkg7KS6PR2E4McLxkTgmbQdfwATNbJuy2CXc73Z+6w9H9HRE9IaqPkKCM1d1
iCRZ91MIEfM56VdVRSIohiOZPJdNWB//e/CwFPx7atTk0Gl5joR1fkmlwCexyRCbPjf6clslhrXW
czwyRR+AKSiJSPcirycThFtDWGr9oW7kqZyf6SChzIU2Gtd+CImGCmz7CP6GuQ9sWHYIeGwJBreP
RiXxqegifXGD54etvi0khFTP6C9BPhjHVDuMVGI7QIzFVtmp9074FTPnJvrtkdpaE6tET7bcGrKw
Xiuzy9dlzysfl07GGHgZaUirHZ225SRonZTdfw6OlwVHW+ZrwdSA3EYoVAG03XBE1RBWNZYXRbve
bv2CvjyNtTe/bLXkpTL1fG9PgN5sN04unWVvCtwz98kgiqzWRXwhGeb/OTX5cu9WXBGdU17E1Ad3
ohCDO3lD4U4MIfCt+dzjwB/+xZyovbRCZOt43jyl88GNIKPpKWoTrRitmx1M+rH29XNWWP05HtEB
Su8COXg4szkY/p0eCSeiAkFrmNDfGSGwy3Wog7fEhsy9vpwwvqrYxlPZF/1u0ttujaGkfmZy9+R5
DJYMj9ZOOa+PkhDDRV+J6Dw07k8W1dk7U6h8lZZxftOs2X7hEvtZqvhnQqeyE64Z32Fj4Koy4vKr
8l/0FAPS4KdXiNT5S6DBM8SikCBQs4o7SWtotXpxbqpi94/eULkNkm+NpClMVz4IStiAqzYF/zrY
DIKiWSurz4ZVNofyGAjefYpaxm1M57thUgkJoPg9tf7RwERKN3uqD0xv4g+3ozVa1NML63GPiEz/
2xRp8sHnYS3WQpsAvmxmSEXWE1/B2elObnNHcpAaBk3xE6EXrEm6SMej41j3rkUY8XhG8ZNvp8z5
esBgcrQrN6hU0TZu4N9GM73hca528c0VMn4ywl+6DPOnKFLdc6KifqUPk7d5PJ18Ytg7O7qzG/Ah
k7xXdUianFYTlzta4a80E3fRuurJibz6mtiwvTLXa4/4LRqmJHB0CKSOVo8/5OMwjl2x8oUHzbuh
Af3YAgbwQDChaR5TkDYL6c7Om2XfotVkDoP7bg/BPhyiajfjAiHlQog/hhFhemUaTLfHo6Su9NsQ
xZyrw4/IKZ2dy+7qUNbYi0o47mdPxj/IyV+arBs/wYFFq6k1eMsFcCURrmorryy6i+vpPlhHLOHc
BMBzVUDA1mX15LSGfmvihN2p3hDMxrPBNtC6qTmRqOsNcrmwkNdWV9xMTOO4Z/B/15OSO2/s5BIt
FTdyOwhPZtrKk+3JZd6b7s0WkXcbpLsVY9WcH6ceBzgkaMUrKDpBUNgnWU+vdJexIEVjeoLkHh3C
rvd2Q1L3MIllvol0vadJnnKnTvMEzKY/tyaCVUhJe5Vl09xFzqCgyA0fQ/MYrGTYRJdS5MHa1iv7
nvnw6Zs60F7B2ZLK4vfmZ0FrKBkd96c3O1hxsHSMsYqe7ARteJWnf8Nu1q6U/WffAeM1nUK9OmS7
rYKm48bm2T02BXMXsv09JIrg5KHtBLUyyeYl5sB/j6b5XDR/NBxscf7/vq6EA69Nxg67ifVuyOmJ
jltxHyXDtrDC6h+mImaDX004z6d4FVbG9FzmUEIfj6L/O/f46H9fVzqNfSDEvSE4jE+b5i/w79HY
JU+iI7a3iP42UAXZKZl6RwwLXfZKlulTbwUsFTEUUVWIr7gW9vEBhGFqYJ8YHz73BsEE9ISblSKW
CU6xOe4eS05lIShVgWeh6HKqZzxhUynl2Sc9cwFax3p9PHXnp+0MLkDuQMmaxsMKcF1OKkE6fmiK
HzeRiOR67pgfof0Mid3e17NRT6OISFdDV5IENoS6WgVGjbztQWJ6HAa62ZLWXhmTXlJM8d9HLxGL
cO2mDVpH+pKpM842IDtbAxLY/GvpZSYzQKtozxJC0ScEGh+5a2I950MzrSMvt85arhQgmN5Fyuap
S1b2OH5Vr79UtSLtGhrel0SaGwTRMyOb8rU18NVWsR08S0NSd5YMS5WX2sdGh7FnsC4+R0Nk4gNt
uzdzdN6yq5bb4S+tLcrDBMpq9Xja1/zWnWyNy4AP89m07TP962gzlHG6a8dk2nQkS20JUqh/GWaw
5p4+vvajU5wkodbLMPerX7mMfDJY1cRAyDdWtR5hcs1s5zS4w7SZDCOFWd45p4lmKcE4Oh4FPaw2
Vgvlx54PNcCwRQsRdZtXjXvOKk1tVGZW0UZkVXMN04GpoF3ua+WwsLFSI0ev9JKqH8fGv4YmWWCE
qtNUtroMLcfclBYBnpdCatzE5461PYbsVn2CAWWUjdveYKLwn86egPo0WEz5YttnxZ3bff1kBcCd
R5TVS7NtiPHo2/oI66U+8muQ/fJ4KEsRbc1GM4HnOmaMj4EOMjui5oRm55VYRn37OPU4/LezbFqR
2qAPDheg+XvoxFaqH5Oe3N8iaPVj900atzrSPOpIcJrPPF7wOKAsHhfmlDImJA/1ZDFgY8BoxQY3
4hZIWJaTNOnks1U6nx/6nmedHs/7kH1Fjpp78pS9A8J7aan6eZf2mXlmlfMIJVSk4qVWPJs+BIAe
VwK7fQuiQJGgmBjFjWf/mlh2VD+eEfHS3Ecvbzc9jMyVNnY0XiC0/evEgwfINzLx0k0zb4tURBf+
8VGpe/Ct5o/+e2oyY/CzsNv6M6cJvxW47La65vNXf5xqNIicWVJdH88e9I35VYk5oKyV070UaXKJ
DKZifaiiX2lQZytGr4Idg68+cjDXddfchtT8nYWmjTpYJ8XM1XRG420KLdYrVqM56m+iJteKUY3B
O2j+KI3vhYuhAENofyD3JP4IJoc9mea9gO0rrzotncW/8w6fhKKPxnW4/vdH0poyg9jL88cP7I2G
i7SfPkKtY+dPQu1/X/h43ujxGtSfRumqO6fHwQ6D/zz67zlpRSsd4tJmQvSGrECg75GCwtHA3tR8
1irfGIQtD/Fg0o9peLuMtBhK5le6SxBA4tD89IutbtBPLnQSWwz15qcTkX9GtdaUPy2KaT9Iyu+Q
QFLV9kg0yOIShjNz64BE0f/dNNof6kumny3sl0AeS5Fs8mbaIkpq1pM0bkojpUdIbFD+0HhLx6sv
qrLuWeWRfxQVZDaRolUk9TscO6Rn5FfSUEdiwxYPjZOvWVdu/ThOqd5ZhI2s+sJaBbzTJDZd1uar
SoC3aZViiFjSKEG+6wcBw+vo7gmWG7hOTKiw0BCT0ZU+uWJF+oVT5olB8sYMQFLzJXEDJnP/A+U7
mtvB70+5iS8yJ8jM9pG6hLF9ttEU8u9iPhOXLfutpNsFDn2YiC597r3q4Lt4t5EXkw+nKKFrEfQk
7jTog2OWmoWs/V9BKfdxa7zOa8lWD/xV3pbvzgDLCbz63ebysy2xzNPfTRHehlD9nv+liWVRRZaY
w3VURUwAw8UH+FiIuw69DFKnL0mv4f0g+WX0fIasGGBTLHt+ErxNnfGSFf6VGRu2EdIH2DVEv826
+2A9KwjvG+54o8ttTtKMYn5dC/PHipxvrfwow3Fc5LXCo1g/ySDBb0XkX9J99yW56Vp2qiQbS3/C
EeG1hBt3xsYJaado6b7pEi6mLNykdJ4WklKbpC/TAoELfgR5YzrTMDScbI10Dj3M9tnyHDAPz+S0
1dMewbNsNrmTPZWT9RwUzoWeWbJ06F3VNcavdohfamm+x/4Qrg0xHjoXGXU7X9xu7txMqOp1mOUb
CyRh0hOQ3utXLxnmfPFrVoLnTfp66dGrHXEXINbBa+G9MYHzxvar6fyfStg2Qhyc5ri+DFd3Sbxl
fIp5QYXWb0/DCxkWm9oaNdzJqYMOr/IWZiBHisB2Vw/llZbRlx2hqkRdyW2OsLVwyL5DE9xR3YY3
+mMK1U29jpLuAzT/u+lrdNjs7MgoGdK7l+yNqj1orKzrJB/RMbFlI9Z5HROwsqgUeXAkhS3KCg21
V23D2glXbsiNctKNY6lfyfWs12LMtv6QwxEZfOwtcb4lVKFddHZ5p944xQF9Ptm2mBVSEMWNtM94
IkNGzgoZF1zmRTtrVwjWbevq1hrZi2/HxppYHG5EGMXtUnjHcOohGRET7joprh6D/1phoqtyoP7Z
XOtljZxvCH8qexMgm15x96jokOWsbMxEYHodeC9XLB5sWpr6SffielOlJfW9j1vXJ1Yyx7SNMgbb
Ozmc25hQW+gbJ340lp95ApgiyKzaEIm+jA541e+JdP9kcROv4E6fjYGvXNBSK6ZvHw0bCgscyRE0
hIaG+kahFSYOZ02GFxBfnIwmFubB2I02ZrOh1sG6I3Wv82tA4sGydJt3LZI/HgPXGfPQo2csurIg
KUX70Rzto0CEUoZoohx5GGmWKXlQg3Ms7YIUKy8DGEw6DMIj8n4K8ctOWQ0zc/wdesCWPU2H9p4j
KzUituauID470DV+uYkbrh9uY3pXVL80Jqe021oJYWfCAUcOeem5ztp3iqcfjIdP8MuJkZBbr9S5
42OMF4NJSGol/ZXzG3/UU9omrxpuLtn9pX3JHkuzDaQmGEuSiEQ2pDamNmfvhFh/04SZslXO447m
U0mVbnrCU3qdgFcZG/yCEfGAIv0t8uZr9CGEYKq25wxZmF2fmHG5FroMtYgw9kA9t6X8tt2coNI8
vgci2rSsvq6DojONvHFjghm3BKHMjK6+lAum1ouORT1mmzFFatgVL92UfodVy/Taad6tlNAU5Vs/
gCFs4rN3ahhxS/pyF06Tce7y4TnqyH4ooML01s4n/GIxBo61Ttw5URi0gO5K7thYT+HdacssGIpF
HERHP0UGCL/CcuA1FuQPDuM7Snb6pQav8IDb1U3kETQZXPNC7SdFsRoyTu/Qc2j9tA5oPKVilV38
0vulLKgqDPuulJwHyyVqzIbYQCpm/GIEfM3SN4CNkmmjgybwEvPbMBBlRZjdzbldXifDa1CiWiIl
ao9+HhdHiMITnFfrm9bSswy0E52k1iVIyXYGRDWyfdWIpfJk6xFf0x5HT70oZ9mkTBIHq3qtizHE
GpVsDbcd19Dq9YUFZtlzfHtNnChkmG4pyHFylfntNeh1PRYgLMrDcoTXtOD+/aZ57VUa3t8wJ95H
FTlkJ9vqILZYBibR7tZl/d+eRrknWDajLP+g1Hjj6iHg1JL3Eb2fMek6HnX1Y9LFXFZGj9surZae
niHFJMQpZNp0QFB/7uPgUqC9zCRKU6M8aE4H502OK0zhP2amNau+JAik0jYR9UZWYL4KLEBQ1AOA
89fxAKSorgs2Zc2nYCq/SJXxBnmQ/HfeGIuhVb/1huy9JiB4sU+upPQAuvAq0oaRB8Qb5QNURKsl
L0Yx4WstaPpnzpOrRepC6FqxJpnWWoB1w4uMZRYC1IAe3kMEbIPuou5BrYPsA4RICFMXOv/FdDCq
J+kw0bZTL8SB1nvEWv1E+nbgF+eqyXGCS9oEZPOBh5n8dy5PGKPWzjQJ8m0rWktJrL+nKk5WyDEZ
w1Y9+wZ9xJ9HSq2OSSdrzYjkbC9atG4woJxvvBe6NaveNqOLm9V/ohnJXGg+2rdmuiQPQPN8YJgz
bRFktIsklc0FmpJHzXvRh+JP3wzyJbQvoKn0BMjNrm1pWiS59gfQVQ76nubbBFGo5GYe1xZ7XN1n
GwXAnZ1DujGm6rvwk+pmtgaxlUmJtAaiQFMWJE+UMTNk/nhdjCQW/JYTqS8SOpnUSIch5Tpu+/5i
1lyhljOy4Fb+EdERGAwW1TSjDiQh7dCQ7ZW7rMcegWEpQu/YyjdNZWdbx44SuDLI+VXQPknULRiw
ynSD9ZdYmjL7TVbYyrTBJxVOv7OFq291Of0mXe3HGzGAmOyKF5VvzIwk3J9pZNJ4j1pSUpKMyxmo
VhO54zHk5hy1/RfbOYzfAYS4trFfhdc668rMEMjSX+9D7YVkPlInvZoaQH0T1NYtIv0sswjomt38
GhrtWyIaDyurWAoPopibxNduH/sad+/BY1/T0k/uu+E9iT1uAD7RRFYX39rG+gtNLXO7X6k/dwWb
aUPer4lOUHKX75Erd7FDv50FQkDCcX2TDA/9LRhzZ9N4FOqZThJR/BzW2tYLIVGUAzE8MfVPrOMd
7LpiOpDWAd0Itb5V6mJp1ExBphBtEtc6wDp+Y5TtS1JjmSFO3h/QXiQGkZENjQ4RbaUH3roZok8t
7mf1NQHKoPy1vruQo3MZq6pZaxoCBIqNSpjOpqr42kCcvzw+r5sG/ZC55W2ocC0X9X0qzW+dCq2d
3C+7Mr4doV8rvEhYojfVQBVsj2yrpXZCMjd3jENEGYUgAC04MMjZRbQvVmWSI+4Ji26dE1268wPv
ze0nYvSG7Ga1lKaTU31HIw1u0yclcqLPEW08Tx18BTbJyIMvm7DdRa/9HeMpWOtNewXcXc7GBSrS
ICmXded2rwIbap+M7wVtE0DKMI5V/VVFUbcKurOI7GIztAsL7cfW0BAm2wPN8DREraNzcVsmkwOT
Rv9C1PTozGrcaE5wFWSXrmPeWgttHnISHozBFcBdVN79qh2OepqfyKPjFux17/ASNmPowFxKAVtJ
m+ydxkHPWQxvvU90M5yPiTaCgRjSMUgiFsl7ZNcnWwhrLTLyPrOxJqdxwOhr8L3LhorXtvZOX8H5
rMCd6/6yGJpgqdguLuvMe4vXRUs/AmdEiM7jaEd8y0oxklCCnAoChsmjNeiRuhKfh93o/toU3Ofg
GuHRdSY8mjHwipSgKr3b2yUK5dJmkWWJxA8ACaq1TMZA+MS7jm0ZeO7ZxYOc1h2BfNRFfCp1Sy4b
q9tUiXPE4Jof8pLfWIub5DCrIcNyok/Ecr32wlemiaBlU1ylXlntCPIh7000R2RpbPdMdr9uWqz1
OnHZQ0Mz1lW9IdLYAvOjX5MpPk+u6e4KNyditNc3UmHoppeJHLFjJ9xR9rt6XZEtzt+2tWnWoU04
9UjV6XKfnb5EJk/as8z9eDWyrt25V6PQhT0SWNSqYUPzkLlvv+hqTMEuPeu9N3Il2y3acT+C2YYy
1F3KW6dDJGS3WzKXnOMM3U7dWXGQpzQHT5oIbk2qq7zdwbEA06yCTwCAg2n/NugQLfV2kDfiV8Ot
48CVd0rzFxsUYO4Zft6yDjaohLSFUuRnW23x1ejTsB5TCn+V0zm0xN7MbB8jGiypxmcClSU1/f3q
W/QApCqf8NRhTrVhskM+9UvmOMYaFCyXhUbXfGiHatGSIdaHgBi0uT4r+pbMDriMhud8CRawTReK
Y0qmmGHLdKtrzsWqtPpgIeTtTT4LopLDT9SxsAIXSl19F6Pnpc4m0Vi5+hJayNbIMQ70RvgRMshZ
tblHb1bP30FEv7iduNiKzRAcGvq89tah27jwU5DCmV/iHNON9ywb8EbYCPD8hIhWUt4IzcaZIFko
kebTkUQYr80ZlEX/xmzxmWzDYg2fBYfBhHq5sVBWh3+T0T2T6PYRtaQMFYWgcURdB3m2wpxmoN+G
tBdPzVmz8r/ekGAQzily6Tl8oES/osqSa8pUd2G6rJm8IzE0pBHGpJCMK4MEKC6YshM/cDf2o2SE
UI0tswrewl0Hs6WDiVTytl+3khhMWyfUVx8YutF4ZmxjAiizs7uNm6IZbASErvedzfltoXttKgHK
zduXIVHgWoXCcHCxS01Xohqf3CI74VUrADCjOXIjuFKEoEXUXUymkkYxjrS4Kg3hnwOkGUF6Ub75
7vW6w8A0PjFC3KdjPYe4EFPtm3+8wP0Tu1AsI+0YuwIuJNlNjVNc/A53DY0Z3kwI1rFxwN0XalmQ
5OSiSQNIB2e6N36q+duFuLoXbZz9SnXIjuT8zqEtc/BaZnx57ogXO/hrG53P9dTvE4d9adeCc2Qb
/5XF7XMvx22DIo6hKkU6e42taJy3JjeoIZTgPQEe0Mex7FlK25nCKelB4BH03M/KzdOl9Mf9/3B1
HsuNK9kW/SJEwCTclN4beWmCUElV8Cbhga9/C1D3rft6giAoUqJIMM05e69t2z1E+xRLsitChC/9
WxpQZbLTnC5rDT87K/Szk4Q0R6rEYxn9xydBj/jf9GE+RPQTtj6Kw+V8WrHTwqvjIOQdXLlncblN
HVBCQYypDiyIv/HTVjuMvMaDHEDPRCb5VQMjKeb5ibPTwxdIggP5UleppiRSt8E1D1KXpCSkmJO4
NFa+0LqzVWKOoEZOR8KLdslIKmhd9y6bQIMQyNRNVyrWdBBx48o11NfCLpRLNjDhhqp/UgfMe4qK
Md2F+tUOZryuNDxZPomScDzKEz5lUkKVodm3pv1uFSeQNG8iG72VU6SLnqrSnk7KUxKmXz0Fqbbu
H+G6Fzs4xiUr/Y5I6Cx8dKnCrl2YVGNHzGEN+irrWYxQYH5PRfpIYvzRrHQ88eC2m4CuQG6nV8Wu
L043vrW2s7WS6CJcADBRiXfScDATxhkyGda/jFPyLUzyGyCulUheNDSO5xHru6GQcTugsGTmcZFk
lQdSn0hNpneRECe+sG1ILk5rT2HQ2BVavEaNbSxL6Iyjk7HCbtID8oOLQ2xvlqr+2uPDlxVmFS+b
QFPU6nQbVk7yatFEjzyMH4HeX2WefxR6/KmU5lFBHkXoEuGwoEdtBLN+4W/plRFKPApjpXY2MpGI
+E+7Jb8ud16ljrlRN8D85ohCYS9Si0sfU6T6R7u3wWhwecM9sOXRLsd6M/1TjZ0St0jBzNPSe6pH
Hg376FdJ2AQi9YSwvqgL3/oM1I1G1CpOFooNvDlY3UJ2MsRT0NzpTo6KnTaqSWrMCYhASpdUKJPM
LKQDHnz4hr5mCDhEaTqB6vJg5SswERudMUnHJFIXtcBKGOA7VIGKtwUFR1e0Hy025LggP9vXrM/G
8z/ZHD+GVXOO8+ZSdWT6GiVOwwzE9Ki1r06QfDQEICyKjBpCV/p73fQfW7/aR2L4GongWclOv/hM
pgylrb60YZKR3dE6/pMBHlLNlKfUZDZRJvdjZzxE8ZUAgWBRemyRY7c5GTlg5eCKg/VYheY69DLa
/cYvFPeQLaidrVtacHFMaUjTP7nqwYC67aGSyR65E2mVQ3EZwq1vN/6GanmxCh0cnVWtf8sw2MBW
PNCGoDKaEAFFUlkrDW0Nkez3EFGQUEt2BD4fdJOW5HymVoXRTRyRiz+6kUmyNFXTXLT3Tpa/0FAe
kJOqCyIA3Z1O3S/zqrOm4iSfvKwOMn0U2wzDsnNfaA1s/K76qgpW6mEpT1w/1OT9k1LSV61q7T0Y
vQS3nEsImDiXzUXT270zhjj4It7tUusQC2NAVbsQOC8zc1ubv9RieJNOv+uMBNl6+ZoOhwTQJ9Xk
AU22f/YYWazAejRN/aVWAbk21YtveZ/FNznij71nrVhOnYQH/pHvCN9eA/6r3Z7GILwNkUg2gH+e
pJNCrK6wDsjhDeoqFDF8nVAUqOn6Neoc7dTwZkmxlr+9wL+Ddrs1OeNBNm0PBU0LhymnL5mdPAgO
dMBWQYFScbLN+KZ4ys2Rt6F2xrU5XSARRsleam8RG+6V3Wh3oC824ewlSHOp8EYYLxDHP8R7WVqb
sA9Qx7J8I+KwfTclSLUYR6h2rD3mH5fy7cSLY5OKnT3zm6ew0177+LUJvqFe3E0y5Be3qBTbyu+h
Obr9M3jkfTZSF8ZGtKgQl4hiYNfJeIAANmJTqNQvpsosFoTDrwBN2cakf7rWhu40DnBJBxNLAHU3
hIGsjkrxWRgl+SvkEZJESElL649NbL4UuCNRcJ7Zc7aLpswunlL9QdS0iYb409KHCwTJD+dWBe6u
NvqrSsFfOgrfWp+99+AocHNycCtD89kO4TfVTBOuYfE9uinXDL41nCY73xg+egba7ch7rLMn7sdv
esQ2+wgKkZkhd60x7b8r2rdxCmUx85JTEH7HZDuREAjpWXglzRwBmsiimJlR4NUz0mGGwVMWhZqC
9dxQiueyqbOFmRgsQBM7XHu5y1tndPlmyDrwTPJLK1ipBowzweDukm78FSgtziUz3FQ+u8A0u0gq
5ignv/rCOWgZolcqA7CtQVPmfLqUkCBIDuyWMZaFz9QWLpW9hZMbux3CfQeqWjXoVJqoC7gOtRMV
iRy+vebNjGAKAk0sq5iZEK4jJYitgPWxbhO4gM2w99rGYMbAqu1W9A4b5VVNg++UUWHpGu6bnQvW
8xWAxxxzr9+G7hJv4BK6UkGlcWfUzVVrMbpTL7PZgvnJVltLqWPeLLEbyy9/kppm1PHwe6HuzhmR
g0zH2BEdhNO/JTpgAGoDYmLMdAWjoE/4NmNpQFESD16KfWAIWemxfpZFYKwhMTKcs5SrCRXlg8Wi
cK6muLCy2ZpBSGHWOGRmtgoVR+EqmMeW6MiU0C9zNMtkfirGwnYfQDu/NW3kAZSgEdKZd1dV25Xv
tQ9qk2ebhlR4T3TPyEbxk2QdUqLgaOjmNdToCKjo5Vi6TCmE4kSszVkjWhSXKM72kaW7h7Jmm4YP
UlGfDKMI0Nu7737LIgW6w3mM0nNIBZH4XPNexfqj0ywqUgaXKZ79DZEt+O6ILcgDV4CFHD9I2lrC
VuVirb+oar9jdLh3AZVGLcXrNijWl5t/Izl7yyjAsRXmPk/ZiGqcVqzATtSc8KASI6MbmIes5u1y
0+cyRzsSJe7VwCatpMWefc6b6qbVImeJtGzNkm150u0Mk8K/q0ZbagcISs165Zg6sM+YZgpSTY0V
4TJEorSKdO0BIK671CHMd3W2tyIwGi7BVFmmfkK0gvNsT0pxhiiLAHtWAuM9JHJoyVIXgowDstAs
f9OJgMsRG3+aMMCFBeolgOdUl/SEC2Vw1xYWBNZXQAEGG3kkmrEIFZRHFGj9yBcKAklg/BJB9a6z
FzxKkB/ZiNjGIbBTtAxc6OgUySAsMLPSeMJuoDzaxJ+g89gY1TEP67eckErKNt6yjs1XUzbnsveZ
hHCqLYI+PZuduDQaImWvkIBRbHZpnqye1f4QWf0Hna9tW9GOo2Se4CB0h/BPIkIKWwEB22WUXmhI
nfy+e+qgmLAwmOhKEfw7Vf8sKWIoNb7f0IaSiNed+Ge84yI60skKFyVLYafO6D0U3rMURMxCx3rW
SrqrpVAA6bfFh2rkB4prD0MZMYzId1DocMdb/zaRaEc8eLT6hlXUw9vAgefqBy+tfiupTeyKefaI
C60JllVNH1ZpSv/DC6i+ZgV7ToknJgByaBn9gpjhfdObn7TQnNI9h5pMSE2XEvBFK5d24P/SneyZ
zQ1zr4INOGi3COa6pZ261wg809bpul82FXTLj25+3xd7u7nRSyGEdWppmZgNKRl0a73vnj0TnqyV
T8utpDqWa4pav20oheyyieqyEgZE+jMMPCPNSsCVuuTyseSrH0TEbJni3lFywfD+qTv9ynUbgt7b
/jKaWb1Q9f7L8rWRUFU2y56VvbAse4lZxlguOwIX+y/ib6vDQYnc2bOzc0o6tURAhpoCUUZgj1Re
sl+UxC+J8Yxtxl86dOkX7PH+tKI86Wm6rZsc/Kxe26tAIu2MUSiMUXM1lXybR+HJivCxZsSD63V8
pv70XTAHLSjr4414zcbW2TcpxEWVvN1B94kMpPxcUopa5qqyKyIKn5XDwBHQAneBenRQs6h5Wcc2
QZLQNR9MySEq5XKhM52OHdKfSpRP1NvNnWlWSPji5uR9e2Pn3FPKmVb9xN7awm74QCbRBF2EAZMy
B2aPXdSlGAOxN7c6HbVMo4YNbo+odbsLYTEZ4FpAE7i+DWwlhuPfVq9iSqlNMPRTmk3CE1+rBqPc
SnDROFV7tlO5YQrSN2zIVlMJSVS0jXK/PY4BWk7H6Klyq+5DFaj7yGySXek2z7ou+VbprAfYg/5G
j//kjAgQrMaHPRIxS9Q+CprE4Zogu3nRvoKsZjlg8TUNIL/jKyOaA70IqKd9OdRbtpuIq/p1yQKT
hWzwSjyWtVAtFr8CzScx1/4iC+OW3ZUFCDWI3ls3yJAQZP7Ugf9wGtw1VOENt75ZfOhjUryy8yWw
Z2wPXeT89ge1W9SEYKSQdxZJnj8O7kmrBouAE4TMjpvsWrwE4cDb2NtO+BG1Sr9glGqWsWRZWXfZ
hjJb7pGr0e9EKEC6NNQq/Evb2CfGKgbOuCU0RDlqQ/ISFTGFkeKVlVmzT9TuTe1Qj+Eot+NjWVD0
M8kzz3Pcuh4gwzJp4GuDWQvDcGNDklxoXTyl0LDmCB1KcGPG/mdRS2Vvuu5WHztznfgTlrUp7o2X
nspMJbGLKhY8GXbESB3aOuYfIY+UZm01Uo2zf+cOGUpE3kbroGnutVPxy9hmoe1JNKNZFSM6YZPi
/pactEdQwdBkQgWZBLKjVM0fRmSLy1akT2ob7jvfoA4KTkWOv4UEcRolz3UafzWh/l47fNmcRHkO
KsqyY91/CN/8cHXArVFnQTsYUI5VebcwzGT3JUoF0LZSrpJCh0xO+l46UO+k+s72mhU9WzJXG6uN
yvaUffw7VaJdrHYvlIkWdsH3xk+ewrH8GD7VsqPIpqwia6vmtkbPvdqzzLcJ5KJ6COIKmbeDQVEi
ZoM3QYt5bfsY9kCEbDoQIPlwR0P0qvn6Vz40T+NItTIzk5fSjZ7qqsI16yzYM6R9dOiYpgfVvowy
eVcTREimlgDZ60GRF8UzRgGaAGLr1KnYmqStjHTaGiu0t+bQHUVorDUsMFuglyfFUL58K+vJTiDH
jC4k40SHb3KqfGInRUHdsV9eNSQQ2w5A/c4DHevVkJA0Fv+QeRGMJOmK1uetDot1Ka3PzLD3ukvM
e5JfnMruF1VKu8nda2yql4WM4M/FFhQt2qwF0T2SxHF8mTcW1/C+SchR1eLKcgYeVE1dBtUyxTtm
5Y5QM1GByXNTgy7veApTQKeRvPQD3yUMZlRZQ1gL/puLZngRadTcXTD9rJwJswJNvW2Z0Whngy2r
8dp7hvgqlPg7tsT3ANIurHH3WJSa69eux/NgR/q9VqjRTEEBFTruBYkb9OW1cZX2CLqtelglrWUs
6yp9ZWUCxwqZIUXNBth4QlRrNr1gUpzsHt/56D5D4GDNEoxwgFITNwdvQZXj0rKdUykCmCXbUGhy
KXvCCnysisTdaoy9rYauJfo0nIq8mlBAuiq7lZ4165LMdXwaWB0UMNeAYzAr0pVhqb/S6uGmNxnE
LqP7GOP8KSRX5BfmvGBHEBtVG8JaGXLJKAVkO2aMgza4IaHykRC4ecY25C+7xD3lSf9qqAZp89Z7
nqgr29P/xMQeY2Ft7GXlLxv0MCvNat1PD0z0tG7SIBxV2dGVwTMmLUz1zA9J8KXqcceu/g1p+Ldu
UFxAjPOZJsNr37GGrAKmDUfziS8ogOUBB0sTdt2lQBSIuAHk7ksntQdLKCr78gBaI7suz89BdWm9
ymAltSV8Gr4GlLyWuWcaS/JBX9QB9pygNa/XeAhQE3t0heqSYaSO5XNbYmTRmOcknY9W/czKYe+P
brUmD/za17QN1YA8W6QcOcS1bFMRJbayIqT5IVJuuF0vY5AUG1X2zUp17WaDt/sraZmRFEHfU2Gn
FQIYHTXApUH7hHxqpdb8Qi9S74J/AOaPEe4dl9KxzmpG7Dw5qFgrxreih2vl69TNWYJ8g3VieGDf
0WsGYqJ21SAZWY4tCgXV/5QJxX5VOr9Gjc0skLt7K1nlNua57eFv5fXYUnqiD4QTRHyMlJK9LITT
YlFuD2Od9UT9aqV6yTxJI5yIKMxGIlbAEKcbs6r6VWWxMYorwHkU9Uw1EmT8sI0fBkJ19W4CqFCb
XpbghpeF3nw1iu1dSvGRV1TRLd1OWJaMvxlN6jO9q03VA1OnvBsqfxp+yOfc4DP1aUK3vmYsRGCz
sSw2WoZAwQF2MkzdA7fS1NMQshJNnHuQucPOEBm74aEr1madgC7Xui22tHIjFSvmfifd1czPa/Lf
P1rdJwwk9aixAuYUMJwe8ngLYrsP9XHheYAWnfCW1tV3LdUcwzbY6cEeXtweYnovqLFFAoicj8W3
0YNJr1PUO1q0gCLAOasswmLU10vUT2MZvKYGem+jVQPCQtQTm/ceK2JENTJh9B/iiOaje1KUSFu4
rfte20DMkrb/UzsDxVguKgVfglpQq4Q+uoTbAhS8Nna9FJI9gQg3GkJ/rm1tmmjxOUTg87IyzikR
NCd2W1qQ54ifJtmEj6+kqJuTBSVKp1G/Lsjj2ZSdPESVeE8Ae1CIL89CJHtyUp+ViFaNbmwI/JwK
nGDlTF2zloEWXYsagLZOMcRHPbcdoWUs8G0xIPmbfmrCoDOlw1TW+FLtV2GxwlY7to2Ope+oiav3
QaWFitByb8a1d9fxviBmh0xmZQDaXWmuMg0dYT9QXsOyRyYaY2bEG5OPRXDCc033G1jFIoiZKrmE
Rs3jn1Ezc5F2dMJsqg564YJqSvqnTFO/c131tppDfAYwtIH5kveuyVlEjmR4gT4iQVeJaGdXdktw
CTuASmH1dtS5JOMwytaiGuShFJBP58N8ahVlMeXiPTjUkeFNGzS9zSli5+cmzq0SlXqOjKfFQIDN
DlVq2Q4cR9/Br+mZbN6rOkeeWJ0QyCmbyNdxs053zQek42zZhHm0GmT/YorL+XsIpmCcaE7HIX95
h+112UzoUBzQgEHnWxMD9O9pPoGuDDjNzIB9eij4hsY/N9WJNjpMBy/16H5jvGSXChp1Pijhf2/N
p84ETiVGtAZit1dy5psiBR7I4pmb84EwCPI9RH4TEwU3nrJ5Iia3BUVLMn2nXup8qL2s/LmVOm6r
rec7MdlVCHmnByWaLnlBw0c6fenKwOpgkff/OQgRsqnuTkYaKBh99C83AXBo8wrZZmhLm6IYCwQX
aKSnqCUvwmr5qJKetCk6IyLNqbZWiB69jiZWaYGk0ruR4IDpnZn/4fkWSx3ehDq6qooJ1gBL6Ogn
QOEOMbbtA4rWjWX2x3T6dFvxXFaIxgIfJd5gLW0jL2D4xwZYAF/QpiEcETr+sVN419WQ5Iu/n8z8
ac2HavrcvJpIB8RHRPh8zNdBOAh33WjiI6rQ4WdH5bfwqUX0vEmW9jggZV2luaQ/x17c0L4piP4m
u07Ba47Rtea3jEpTHcBP4euSE/U5+p/3RdA+I1V3N79XPz+mv82kZbosAmXd04ufIL2lasKPm292
sQ7oVqZdRXSi9fVzX4tO5+fHzXzTl1Z+mA9dOrGfpYWwYKYJh3btxHzJpgt2ukxNfbSJeItf9YqN
58/F9L/X1XxxeXHqbSDYnZgjPfk2X5J1q4G8zSG+aH0UIbgK9j4Ch+38ljozgXd+s/t/vho/349/
TrMqRaqKCMPiY01BBRzmW7k/UrYr6TMijKAkKqvy8HNQ3f/cmt8xugm0e0s6+IGsx0PCwukw9DE6
pukQm0qNRJAlSYYuhh03UMJWyvBeTwfaCs3SgZCzEbbHvnEQRBHKjHkSXFNwd4eID1eXEY1syrqh
pDQi+tHGSulaN3pI5qkLh0OdGsaycYMaNRO4l3I+UN8PaEdf/j5eQ6e20Ouo2s9Pn3+gBw7xEBll
gvlZ8w+KIax30UjitBZqxtE03Jun+u5N2jptWgrDacZdJKGhqrGBvhp22l7nRwRe6d6E0XwgA58i
lP77zLSBFe4XjNaDnqwKys53U3H8uyU7dU1JqP65r9N6/644GTEvMtfRenM6H4jD7Y8G/Jn5WfPz
sR5V14FJovnnUT8PxWOUFWlzCdLw5qi5dYxkI24kW2JMwBbNPjkSt2C6b8AHvU5peq9GkQSwcViJ
MxCW7/ND/j7OCo8QIJXr/Iu6kc0xF8C4RvOBfre/hYWp//yR+QG4cAQpiSMbOHySjIL8OdUsnK2S
+ISnIphEFxCgiVdzj1p7aK0TlbyqRWLG5k0ozUGOnnEapucyvps3hQyAZYoZdzvfNx+Yfk2WOBQC
/t6nDVFymtaDQyi9fS/7P9Qiw3thx8OtKNY9da+7A3HTQn53AWer3yxreIxiNTvWdWDc5ruaga6g
TUrUSkHqMd81/zBCub63dDYD833zwTWGig/73/cokj2fz5ZK6MTj/H1o1lXQnYqeHv70kPkHkUkW
VW2J179/fb4fptEiLm1CTP55VS6LL0rS9OXnRwzTi0/rutw0lgIeqLDlDepy5pjetZgOpQOvVpA8
144YgBy/M29abps3lRF5mVuDRHrIfeCfzBuM834ildIJm+6bDy6kiOOUDQ464u/lFSlmcrGES8Pt
2FGYWsSysdfKCKRUtqRDIpd/7q0oOvao5+kKIx5obPrDPStR2N7drZaPIhgfy5r1+mj3K0x/n1Ud
Kzc5HbKyDzaB7gVT6dy7zT9Qc/KWdRvZjomOFkdDn8Tnvm/380N+7iu9o2TPf/s5ixTtTs7FsdOF
viUuPdgVCkEb2I3HC7KAxZgTPzN1usK8O/ml+cmM9VJVRGx5bLOiPkR5X9FOjy8mWoxFr2jhyq06
Yt7L9RhqT1Gru4tc0ovtNee50L1dBTC18njBjBoLs7QWlo2SpHLPHf6kAadb3fvfhQurMSzscFXl
1kKSsVOlnrsJk/rb65p9pGEYk6FXLho9Lhdunnz1MSGjuHozvf9tyUQFBL73M4Oql9WSru4Vn8LV
jJ3hh0R/IN7mG31mqDYPI4v1gl9zTvvxl6+QR8p3/zig4ZCYdLk5H6zaUVnfdbaynG+K6Xz+iZnk
oIUgP9fxdax6ho35AW4Sef957HxeaIkG1JRnlf/c8rJxOIzpN/kkxI3NP/yfx/78ZH6GE1WEx6fq
XioK1PW/j/75ow0UatQ00+/mv3lJitrbzM/71y+ff/rzwkbADXYdEVc8vSQKm8aiHHSxGhzvvy97
fvS/fu3PEyOjLlZlEeJ9mp759/Vqf//3nz/59z92g6jEsut+/b3rX//Y/75Tpjo4O0FaGFptPoO/
z+mhgy0x3wHSHPpHaZrRFpS7WYj+nhdF+6CEvbvzB89ekEYwMXYFklV4btHeiLT2QahdcW+pxkwn
8z2RXfbbwgnIkw8xUtKr3ttJiy6hYgQ5D20zHIu8uxnDtiGs46W3lPKCmJ5A4Ki3H0TSUoSYfLJH
cywHukDxYNIMDamaGmzDh9JFesTjV4oY24f5lp+h36X7HB3Rt5dU2d1moxpK9WCxw6O8BXiGjYbG
tiuz2kcXFekU710mGjasgihjzenc5YiUdDs/az4oabaKK7F3JIRUi/i7ky7ozri2eTDjNj6ZfJcX
UnNIgjFN6tsZerBAECjUuv24l0An5jPSE0YaCGhNsgqjmg984BrC6N5kQ4bJebql5H607+gXefT2
HJf2UvOQENb1CN5TI/JpwhWqDaY8LBhMncNH4XXvQco/72Rs8FUVuWhhVt4RSQhRgHppv6SZvcW9
Slpd2BPu1BlnWq7+ErqO/e4Y9InpA6cXEVvKXcnct47OwrssnEuqJy+e4w0fIkIGRHvj0WVbcExM
vaDSWLgX9A8YlXLlhZKufZfjIK88GZ9KQhGH/QBlNnN80/0UG5AnjVebEWhQRPjgKhmJ2FkzQW01
0A7O5LdWaMae84SoOwJkJOWTOgZe2RzN+RpIQlr3XIYUE7G8X01WpbuCsh5Qn2Azv0qIOMtR14nG
acad0ivU8Sl5oZatsHRkqvdUgCqYmnTd2SeY9GANqr8UqfYdm9lwo+bb/xxkTGWOyPRt11d/oGGV
Bnr13t7ZKiWYjNBsbxwawOW4L2xl2Eq1p49v2xH43qrGn4AQSEFv7xItdfl7UKbTsqtuaZ4smwlj
VgMswY0S0lqYTstaFVxRbn8DgklRoXhOUl/8we30DJOieqMJCr89K+qNF5KIkFtbKA12tQx6BxM5
YbQnHfv+oh5o0xLcg+1eYyd29CzDO9Zt4/3cisWvKOuUUxAPhbGSyNiIONKKB3NC0SHzfi49xb1L
eix8hZD0KY0F2VP2GjaHiLWl5zkm1BoEtW3kpAc99bozBYgKL523QTNQ71EKFa+8YXCvCVLUBfNm
EQuYa8i/OyWR98oovpwhDl6hKvYrZNHRtfEQ2pkFbTCj6L9CNA5EEgBYCSx9I7pCUjwHuNoFVBL1
iv6A0DDDhBV1kCFu3GtnsM+KR5Zt6nQ63wf25OAWkqiMiUcSMm+Iqn7vXAD3CQu8TcyKijElCKia
lQQlYULrCB66/euQlFffKZyjcKlNpr2AaDsNIzLkG5aN6i2xouLcSv+BCAGCIVXaXMfBACpukAZ7
JRjZPtAkDjctVKcXJczvcYgYGdqjB2qoedOEZr02oshWhdSNa1mbhA/4MWwHHRBt4TWnMurZBdMC
2hDrTGy0EZiPTpD7Zxw7eG6GfeYG74aXTJaeZKCZI0U/39eoxlmrYUxsWHM6d19BbGxiQO7xNpxc
g7qVMB394DvEgicT4ibwftN3cS61YIkCIilgJWTbNfwxivVCqc1HzyzLtYMUf8Pezj4VQfiF1js/
YMIDzaIEfKFBI346vYcck9LH3ShR3LKp9z/UDqBD7hkUKq30GBTMiqqlfpLgi/NLCep7Kx6L0eGy
FUmM2MSuOnZ3fGpYRjD9atY+MuJ6GhRZ19btsxZ7Awt/52sgXYNIU61BXMO318pJlGfKivfzN3po
9XKH+axd9BNXU0/hFaTwaHN69ashnBZwalvenYk3kKctZdLWQ480neL8MC/sCq5u4tnnUPGLZ4Zp
5piWRaztq3tA0LzOzHysRls8Gp78Q1BRJmLtVE1cA9OEla0VbXaW06k9nQZq2C8xWBBLlFvhBUwS
pq4wTr/MbBvXQ/lrmNCoAXo7qVnuO+rvy0yu9XVSBIDEPiq8+ZSoVIa0Jsv/oF+ZxH8I8RehGVFD
wLJ28twm3ARtpT26Y2wQF+w3S6/qCR+baIFFb4QU6t2cy5TTEM3hUSWLTWIiO/qKttTUcumY5kSM
VO1w66n9t+FYGC/Lij6vsKYUWGZtiBwJkfKdiM/WO1OaLNcqL2Gp2WV+ATLRb+wQwTH8+r5rH8Ma
pEuhusDAOQsq2p+Kj/+54zIKy/jxZ3yPgLHvYaz5gDyt+l2axdkWMRT6mP5vlrX811z5S76PaG3n
ETidj25H9ERHZfRnNMS0gVo7Me7jQP/DIFRtXWF1vPuGfZJYVF/IKcNaleLInU9x9igL1JVQsSK+
ufMwKAWQzsTV91GYOxcSddNdMAQp3or2hBdNfQeX4fJXhHUdE5NegFGZMWrK0XzK8DzQs57KvZP7
wdL/c0vxh36J+Q8E64SQcmAm7UqL9kQ0FDTp5ztJq3oN1WAbk67XmVWz0dSAVW/fa8vAx2IdZHa2
rowmfcqQCUMHtr47h1wgzS+0NYqK+lagV0KJoj/PZ6p06SFvlF5Tn7u0TE+WSUUynzAutYKPp9Nx
P3dIAa+jNSzRfA1vdYlSE5F0sQ+FGjxGqk0A6xBtol7dirZCBj7PqApb1janPjHfJ6oCsGA3lPc2
DtxNOZAJooAp7GT6pbXWUy665CCIpthkKkYaWVoQLC3LuM0HyDFEiVBsQjXFfUGPkcEhq3lelKnC
sHe6FpTLIWpwymvk4gVtQmQGxux1P73kzsqRGCYspPA3ajfDx3TPNWN9WwMoytb/quPnpAFMkGtO
8KsxiEDVxjB/0MfePEB8wRs4z5gefQcS3dzyDr3U3cz/2XyqqTBEa9sFUYqoVGUP+WgExqspcPdk
sJe3CpDau605FJzQKy9DvipPZAHXdWc9hqXZPvFHv/W69E6dQtRyGIdO+9DFIZkovlOdCxcXWlYo
9pOrE/VQh5m8EmaLptduHrLM7a46u/JnTVQPrTn01/kDrr3uIdfG8igTeQNZG94aP2ap09rJlxdQ
GRWZ9q5bAf42N8yOvsojSgUALWHjIJ8aGgkKoxnZeG1z9I1E+1Xb7N0DxWmRdFjZm1fAke+dPN4p
ZZW9Vcz6tmBlELupercT7UEYXvrGJOJuU5lsDAtVWIjEkUC7ap0LhtkwK46jmW86xSN4MW+/Wgtd
UN3CucqyjpQ06YuLiv2Rmgw+xFBWD4OafbguBT7EDNAgvTy+wDB+ofShPQGuDJ5ALynTiYX36grR
CD5wckRtWD+2MmuuaHwidAi3riyT3zK5e5iOfuv8GpbbuvMMxXRliW6yLIXFqx+qhIukLh2n6bRi
FQA+oqbnJbHBmrUEFSbd+GTZI7GHCT7Pn2EnFK5F7wZWfqGRz11E7EXm0/kw8/PJv8R86ZQWqE+w
0HXZ22elcJ3DyCrRR6wOy2K6j2xQZhcm2nNb6niV4liBmlSSH4kHfeUMkHAXivIIl8W+4n/lzGiG
50TYydGmtHBrcH4cNG38RSkTL01Rwqeeprp5vqMZmEISLHCgMPEVZVQdDek/q2rWnNJuUuhOU5P+
/0///lQJzqxx/rR91D9Uo1PutZEOT4Gmjmo6dL35MrR7lUZ/pBHuG4b2yVJGksxC/aIXtK3yeUqv
goKp0hrytSGogaXlEL14EenQMD+i2kYSqlYBdTgkEK0Z5RdjLHTWr43OmpS69yLOwTr9oOvUHMl9
6agtlQPGKY1G21vcDu0Kpa26N6bT1jd3ZHePD1l8JV7IvmYmuxD2h8Nb2sU3pr6C3mxvPgrdeO0R
o+Hg83+j0JcIQsGSVWGZI0mGelLO1LI6hkNR0StsB7t4D9UYvonRvpqm7hzSgKZ52mdy3dt1y+I3
V86Uz7dAHsq7FRF4X2UbnwS3SyhtCFTWWLGmYGOIHhXdugD8qeW+drZVOupK5kdPAcMUgTzOBsTo
/9F1JsuRItG2/SLMwOmnir6VFOpzgkmZWfQ9Tvf1bzlR95bdwZtgEFJlSSHCOX7O3mvrq7ElzItx
CNdtUukrB8rXs5Zz3y1vbCkjRLKkTqwcLLLrsGzGi6sRXUKH6QfhAHpi95eWBH//90TTxp/arq3z
8i9Nhv5R6GN5WtavFvUVtt9Mv6SpFeK4xzNFsEYHm6AafqFTZhW+pWAd1yixAXh5Det60rw2VfrK
Rp0IX/XS4NIqq20Tr4n64thWEh4NNtLlq4nnfZOkkG2rEJlqqgiIuY7YYjB89zzDJHkjzWuzvG6r
RR6StX+/DEP7Q6dtQOdZkiGJ4HT5Lm+2yk0JKJO2Zldvm9gm1rm3PkMgq3/ymW2/oR7AJHc1hY1c
A3P3PnZy+3cp099JbqRfTKzpHQ5NtM6SyTqMSYN+JPRxocv+mgneCiZDW4vceVxtANT9Ufo/PXml
ieW+pF7k/e4Hf5NrboEUDjRyIBL519eAYCSd/UmSQ0VgGIJW2hoUxEO46xwtwcooh7OCP0GLYnCd
oU0AHVQT9wHvBmQaoEUO7hqIbMg+Mqhehw8RmzTeXK999DWJFr6xPDqOZXspK3AbkVF7JNC6YquI
chkoyig1jFffGb7IkDcuE4kgrxPEgxV79mCvu9V25t6G5ovbyhm5PdN2dN71VGMbbiUvQYrBKJ9T
9Pa2xfbWNolfWr6FHPIrI84QTWMrjlk9Ri+4jSlBnel5uQI7gn/Fo5vZk1WzvGTVfvRijf+E6pu8
VJ+f2lkgiP6f7Sm/AuhWwwD+q3arM/LnbWWjKM7Silwq06HIKgPnmwYqUwnF+NNdz9lojYPDUV1O
NXogDxZqmhfpV+SWr5IciPAhBE5DgfePX4af+EPOc+CP5zwt07dx6bBkom2ot6SDhx+o7/2DlfXe
ZawJlGMVDj5b+RPF0vigFGTjzZ/YT+v4p5PaY58X3VsgTH1fV/J16B0cdXWBZnHO9Mcij/RVN5rr
tMvsFwgBNn8RfpxQHzV2MblYzeTfPeGdgvjPbQeOZeuFHY4wMAvfTv07qdkEAAQzthWPPBzqafxu
RcNK64zLTOWOSpBYG4T/5sUzmU0QpEt+EbIEWGuRQiqQYTITeRb3YYFoOYShpYfxvs8RhcMJdYnS
qcZLUJJ51cnK32aj5l4rzaOXI8Rb1TjYACzWes1Vmqe8kU+4nxAcuiHjX5z9zANQOqW12FH3jk8a
tfrT6PfpfixI7dEr09oEoUexYcuex7u2x/mmSH5z3+n7ce5/V47DRjqcBcjo5f9EntzGCkJSLeIu
iPYmtxu4KLzyYxARHG0W5Sf8k7I3EUq33TZnKeAWtcur0Q0mE+PuRTeq7gAFzN56ZeIc6QxZiOPa
9rnXFePCVjbQ+QVfa7uBQqbBoLHb2/0A8B1TrQAHNFh1sy2TtRUTO9F3cXdbDmNWESCZdvMuKrKf
MM2bW5hmUJfM6i+YqPuJeiVMIZbOIg6Q05fTlk1iuddxkn6Uw770fPZfHnyOsGI4YTScjdxTZd09
to1bPvZp3kHhCvSfgd9jT1YqoWpJeF7AswRoQBdzxAzhQMZX0CEX8voilbRHQ0rjrQLp3RiPMfIy
pw+067172lV6tobjghaih0bGvjUatqjldkRCKbC12dJXHEs8GkN4uP8p8D5PmziEPdKllC5ebpy5
b7PDQDUC9ZDqN5RP9Aqm5zYvypv6zXBehIPu/FYnpTe5v8N0oJ8GqXCU/avj6Kr/2Fk7s3L998ic
Dnpb/OnnxHwyjC7ftT4koKzNvdWdlqmFPH/conqsW5QMC7TTrHyoYbl9in4jrhyvKAFR+iu/+P32
KfTsUseaRqpAdZWRkZLzKdMTFGD/FIe4DJc0mioA5ygzPzpBjkfHUaC/SYceIIhRkqU5Nikhm8E0
Pel/s5qKgHEV+bS1buyX22CagCkgMIo2iGzoe9AZWQ4G3Bu03Di7zAKeMPOdbWiO6c1UtXsQNviE
O55twhYESE3rUEEzRd54uxiq0jYj9OQCqg9pNtpuP6sj/r+8NSOiFKYgz1FqB3+74R+MWdGfQkOG
VbXIsO4ZIgm63QZHcL6WaVLuST16Hg2++t8PZ+Y07wl4vS8DkAN1fTXE9JzStm9PICbZ19tx/OMZ
J1NDmdekcEA7Pb7hwTVuzMjXvj3kV88bX2Xe96+RGfevKdFD8JdfAt9sjmXJbogQiowK1BTta6Pz
5DMcDCpxJNFIqo8R43KDiRjwJqtVwnDr2JcjUYA1RgPZ5iwVOvLe0JP69f6LmdKMdrgbXdRe/rir
kbnsMh/BX5Ji2igzx9tZqnSnG1KTAJ5bl44AH+R2pZNe9GHfuFBRQf7Ze5HZ2occMU2xdTlMtaIf
ywwQzP/5Ylr63+ase9cFI9tQflxqFMML4DIb6KKiSDq7fdesSrBeIJEytJyTnpFHEIqn5S+dgGDt
9DRi6NaI6RSV9XA0EjanYzz8XT45hcmMKUmKQxt6/qW2Eg8CjZciyJKfXV5qeyK38JoH2pMEDfCV
sSjhqo38JzxYYmdp5lMlo3ltqm1+rRP16QeMgYUiaNc0XReoPEUs5JVl6YJkSqKB6x9bjY6xP9p4
oQo51wfa40UrFZOBjkU/KJwIr4Tpc5S73LEYy9eaa02nMQxxHqa4zmnIz98enaoHOaNa17wM43En
tJPVVfPG80X9BNSSPyF+ixhLDkDisjRYD730738n6SYKBJPGtPpMgjTcVNaMcdzX/4xFPG0SZAIH
+vc1S1wu97SI2tuye09UqNIsWghEkj4aREvkWkDWHzIMGj8ijLe+OVj/cI8dfScrdw6QvI3t59MF
31X40BqZ902xTeQNvqNT5FXWnoqiZBrtM2LkiWdY6DL9Tu7u6w8oQIINclu+uyR7Jno6/wocIhGs
MaWrGowBQ3sdP75lmzQBfeIiCoHByfRfugbzxKAaCfRfJWrK6VCp5ggJGeumBgORNjPgScF97Mb5
87LY13H4XLaGfSW0S1mCm/x3Mv7Vdb39rtCRr+FCr/oxmCAWUkkNBvdvRTwMiKR2vXy2AJJ1tyEj
JdVwY4nwBh2eAh2z3RDrbEhm8g41giMJQrfsmG7CpEcM1+FjubaxXVYKV61lwzxjcEd+ew+Lmcfx
H5118dnSx991BvsbKOCwCqJpB+afekcrsw/pv/e5N+/hZUD+FMF4LAW2tq6YxAXgAe5DbXjLndn4
QGxkrC0vrK8QNiU0q/oi0SzhGwGfh2O9boBfhcFqHJwZe1v56oCI/6cxfujX2Vt4puVmBIF7oam+
tlXq0lhN+cXs0ZgOpBYth3Zy/ROdXzJ97RWIgvixtfPf93c5qsVlqQdaE/3q0AGIoAP0h7pcW5Vy
VCzy3jhPTkZ6XkjgCFz0Yyx4Bqkas2fufmmRxes6AJmq0vSnnjyFY9pbJ2fq6V6XVTy8wMG3Uarm
zSXHXvpAhM705OqgAHMCt0s3c/94kYk4qxoho+cBBIuweglIOcQdBVJyQkuFogsmr9H0K9zXIZE7
kG4EtprdWGBynYeMYMMCh7CHYV5OnX7sohFGL6gmrHYjK2bd7ZZVNQkhhQl7vvhxa4DHcRF/hyac
HW/2X2YCV9CkDy+a48e75S5qLDkeU3dADskE+Hp/rpaslJcxZQgBWMq/zlr1x6cup1gewEUWLe37
3D66BGi9pKV4WbJ/7BKvY+anz42fPScmw5rIbf2n+z/YxHRHwrjZGkSTrmOH7hnNDXNjOw1N2S5h
gFP9SuLw5IWGPBSuFV7oXJmodClWMIk9pE7SPkrPGR86GWASIg/IffT8eaZZ+l7JmkSCuXTcNQgP
5miqmPIG1i8qGFIBnRwoSRBVBl1cF1twXX9EfUmATRxPa1An+hd71d+JxSy1zCBFYfW7eUHrs2mD
RJzJ+Dga9oDYC69dWccS7xpnidn/exb979mM2GTUS+vt//+9Ayh6vGO4tBoWpHEuoQWocAOmSBrW
YPrNS6gBrWSYiN5LW5i7UebigJe/3ApLT79iQsTw8fY/hRSI63tLu9SeSf5IC4KNvowZGOmvLksP
ycjOFN34c2Fm4afjoueN8AdeyMMLtjQKLwHG9QPiOWanuZyvdgd9PG2T7tWKSiUEAWc1aUSd0kDY
FkortdT9ywHwIuMSuqPQWH4HdclfNiPpx05gP1gayGF0K2xuW/wuk6WT6qV0OJGeDRt6qs0mJTuI
MGgO9VwNB6c2vXoXJXYN3BlOe672mLmED9U1M677vIIHG9NgmQRNIubA4iFiLwkkFdeQAbL2mOUF
ji6sKO/9hPoZ60q4Wy5hQCFk4u8es3slRCuAGO0yNtbNKf5JQ8pfT/tzjy3ABNXs3VIMtP3xEE4Y
lU724AWnKlBDfzTqC99M98zyspwth4AmKeHmZIZFtRVvhAkUz5wt/SiwxC6/4nKY8nfGZuVnYswn
Vz23TATNBRzjHwuM1BQCctgWYrDWem/yBA2yg05wGd76UJx6dVheb/N/U+SKyHS2RBTPNFwZ3HIH
jWw+uK2WgLalfA8q+Tm2BD/bcDTs1MqecG/Z4Iwl7rU0xIEg4EZETNHKwEefUzrlvqBZfB5rdOSp
htUAzBa5C+pBsywWY+S/339SsyHmiZxAD2ID4lzZJKfJznlejnTBm0xA6OKAu844tVWlbzIw+kB3
U/tZw4LHfF17j0LCQYF3QyBXl3gpgzXjbHszBmLEwBWb2OJmlGn7+9QHSP4hRlcOYKWFBeQuMyuC
q2LiknOASR2sz5LuwH8KDotHAj/or0WIIMBnYygBmhWNVf48Wikyiomyk+zsJHXzV82zo3U0ZSjU
OxLeYt9q10XrPWtDNv7+vychpdOsRcHZItOCgS/Gy6U5JQTuA6XovroOk4BQz0994ygFvwHLzNZx
lmjLXF1Gbbwzw2b6bPAWnO6LZC2y+23l6ib6r0Tn/iiCaLzfdcU8jKuuwZ415tlprKv8reCNYsdr
uUQXeM9EeKj+BdNqt66TfVhhmYgii80HUaEPMR7MbeGN1ePSo9TK2LgaJUO7tD1YaDo2i7CEIm9j
Np72HrCFPiSA3Veg80pIVQZtdvqBwQG8EvuounDWiet+GDM1/TLFMSnGn+LWgfXmD+PGVpdppB/1
trSP2Wy2G+934UITNlX55PqauCXE4dWFeZg1Xp4io3lhXLgfk8r88NtiOkZ0FlFP/Sa0JDiJVgX0
kXXEKX5DcMwxXQ2SJOkgZSWZEhK136L0qJVZgo83sfQeSKJC98KtU8TdJajoU7f0k0JVJ4E+lAet
ZpTIJgRIiVBoVRHh+gepdWT6V171GP8GE96Bdm4siMHVpi09Rhr0hbfRBka0mE5pld3zz8yYZVBj
nlPNhfko8CRRb6l1RM2d7/vyqMpd3BtJ8RrKdNx2UmcLVJs5ETtFuEZdz9+oaxnrT7oZ7UfHP9t1
Sz1CKGSlklJs7q0Li8apaJMSQrMZB/iP4deY4LsgUvTTltBb8bZcNpErNhkYg6Cpq2AF2ONcMJff
oyysd0Xb6he6g/+ecZP/e1ZcRhMapa+lzHV1VCdYJb4sW8O3qA6FX0OYypREK66LM7Em1WNWp6+6
nio0Wzfhfo+CYTOoJya2XLBxOum493eo5ptWroE+AuiKtrb8KDoXQ2ixGynjhp8zSS+WKvKWx30W
0XuvKuy9EkBKahnyBQdwqZRbCR+Lm214O3psqXp37m9REVlnqx9OfZV9TsmkPWae1r6n9mEZ96Ae
k1dxmoP2jyHjANsAQiIm+KWxwqu6JskSwodW6jAm8vjby9MXp9+6lRH92A2bf8Tj+WkYU/MZR/IO
/TjTKIp23bSuFdheth/xbNLcStNXTTBds/MO/5t0+3LnGqZ1IE87wJsZO6tO7RRqWXj7NsjxXC4V
H+P+CxSKetfZguKiT7Q3WXUr7JZ0d+eGgZPv8E7zXHTGyDqijEAuNtJZgU021LhRU/1Hka2icBO6
Qv9JZPG1qDg6czBfiFbwbO1y3wyW/kBDPii0s48t1scp20I68vvIvPm+0+2pxZM9+7qCxg8DoF4j
2DKQ49ooVsvUmmTH/Gk5KyDkecammx3q7ZTnStWwxab9Z1/DuHrDUW+/C90CX5Rb6LN8uuIgDSTL
+LYna+ot9Iy/6FQPocmzIGueIIrSwzML7q5lVyu9uDuGWdJuOqqOA8aYGrthulukIgZd1xV97B31
RXYziBxYxU42fSVzeuvckF5wMlFTpHLD6N0/oGJId6PAiJv4zDj9Qe0HaPJsl8/J8rFZLj2P5vpk
FVt7LLRHfJvRoxwipChQi6CU0o5UW7tGjby9Msh29/l4M2EWDK3HoKjFfmm9D+5obTExpZvl0otq
99gB4SDenGeDnP6Q30REttLN+UmCojuMrcckEO2zrvtfVYZQN2+0b54Ap6FhqKlOptmbnghZSFez
bgVqBk64idr0L4d0DRJ3n6DD/gkb780pJuN9bByxIb/POaVmNVy6YhZYTyGjmxWjKs1w/bUmtPgS
2ENxBuZ0y3Xc4Sld6FeNZECaGgXZwUF1GNtIdddRQTRofgibaNB4DTQy09Ql2Szp22cheoQagmYl
+C46sPwrOxDB+bHrrOflIZyWKHVaszPYoGLHLMqyB6LPB7rV2hPa7OzRYsQGfdv210LlhsfEuVxR
YsKvn+towyezOFhRg8RL52Orw7d+NFryyPRR7z6mgo6m0M91r3kH2ypdUhCV7BT9B00hXZIqZUUn
z6yj6/KcnHOkUZhVPtoRKuvygbJrCI8t9ob30DVJGcLqGs3ANNPl46k+qI1qp9wXQNr/8c0W0tix
nRxXy9/AG4W/LpSkbwYKuCEasEBk5Ig3ROz2mYL80ehIax690bwMNiUytgX9nZGmzx3mW4iz1eXM
3jc0EF7xa8UEOXdyTabcTOfQpUutdu2CZX/XmBKnt+qzdZb5MelWdMiUxs9omvzombJdp4Ils3a1
+ZE01uwx0bn/lg/P8gWg2jBBJwiSguHJpdOgRcyWT8uHm6EfEvet03hg5Dl8Ea/hh3VDi26/0mAQ
EHcyJETDyJMY911kdKayWFSIFSUGy4ukLGY4lh98ckkfPKOpidtmYIDsb3qyJQya2c1IthBg7JAa
8FWlkglmDlPBiLyUX6Gf6pDBB+2pc22l4UC8OmrvhlbelvegKB37RQKYT4KkPkxOAB0cj+sh0C3/
HLooa7vEaG+yoj0S01P9bBP7g/AEpdOSLphwh2ayNdXeBVmP09SgSNSi2oyYCyhTsyfMgea+jydz
rxtNdB2jcjMkUn+wI0okk/i9neoHQlOqwg/T9Ns1j+34oCe9tSZDJtk05FhftRDfmO8Nh3vFCs8S
k1iW/pmk2WEHx3FrGkP0+N/Br5hoT5r8899LmKy2ddzXZy8DnbqUauXAGFPPoKCGlDPrwov7Xbx4
edVZuJxNBZOUJMHLxu0xlA1ICdlCzhvkc0VHGsO01b8atNN9Q7i31mvTQ9x7zVpz8PEOHvJpAsAv
rg1dWF2RQUaAR4/ZTjYXwHnzd2tjynZBzR2LtCF7vtA+bOJxLwHWopU9uBW/6SjWyCmwLOC0PA2S
ggjvuvFqDb4HWaAhxkzzHip2v6uRIMeHe/3i0viHpvXPXWc1DUa8SY3/iYEdxOgderPdm2q6VFD4
74Fbl/DsuTRsJoc1bR82UtXEronD9L9nszWz8kt9n3Q+CiPX+KQCJJuHqBCwrWaS7BIk0J9T5mCz
0KOflu4KCj1vbXa+/DAc472Dj/cXMdZqzCZyTI0CvbbHbMzEH32hR1N9eDQfZ5pfb45LY922/Rp7
hLa7i3i6UDyHTbjPuVsvWcfao9R1tToEk+mQi9LvlqUrtYW+FgFBOUnUIN9oMIx4vmoPhHieGe6h
/ULnyOzFuvbqKibg8ikTIB/I32KUoy6XL4SJ/0De77CJUmLHlh/DY1S9XS4N1UVWRA+6pMlj3ihI
htoNQa7KLnknfi1XNusrG2j0SwXt660Wzv3jf2daovrqZOOuqzaBEFi5AZ6p+bOkH3gL++hj6rpk
xeeuRorHGb1nHuPqLFavacP471fjnl+tGKr79y6vL9+xfG8RQ6lOR/dvS+tib3tzujH8zPowE4se
YgZldiidp0XZkAw24s/pfTDB0htEf2+Xwqkm4nWrM43IUm9WGVGAclWDM/CnR6kR+Oi6cXlYvrVr
ZU3TXKZ8pggsDEQfneKpSk+uAH+RaeyGJjYAb31Xauscr/AViAfPvRyuTKS3P3bcth+jyQKs9PpT
r4LCKys9EBYakwo8v/gdwMu8j7KnqJn6s1cXxPnobv7elMZRQ3ds6119q6ykfWdE5Wa+9pbFZvji
0Q5ZXg17ULzeJN8cQzTv2ZDOZyQv/cNEFvjbbF1DWhDbclbqbKd3b4bHCkqcnPcD8+GtTeLsDXiN
toPqpO2Wy7FL3pZv6HwlqbJdl0we/vPlHxrqYUZkr2BsvfczevjNQq8Jt74XIRc0jOCsjRWyFPJW
vmPffxrnuHstorI9jh0yygp46TfaAgAuYfTpY0HcuxpuSzL96nc7ohuVoFnqhi8Tuv2B2FLGwupS
S7tXolS6W9GN8ipJkYR4yetR0E7QGur8PNFffTNymmRId2m8hpdaTX/lLLTDEdctFXHF1Eug1jjI
Ipb7BiDZ2XLyXVYK3huUeOtleRwl9WCjkZhoIS9ib9fdpswGMmTo6Z+eiBChd395bxUJoO9enXgk
bSgqu9WY6KCqOvobmfSDrX9E+MlYRYZN9wKQUD8XOaXa/VoL8TwEcMQrOb5pdUUrn+r/SY8ml52G
1pyLNNAO/LL2niQA5zLNFGP1GJ6W2iIrm+QppPGyXOEgw/3V9e6J/FJ0IxTpg8Cr4JRTc2vdxthz
53u7YWYFq9g37ijH3F3r9d5BWFZxHUuYV9mgGe+FOf6WEDn+SYh0YfP+d0LT8gCDJMqG6G2wekT2
NQ8fwd/51LgjURlFRiJzybNotqT+1/8adWve9GmtnakCqGWl3jxLluNzQXrWujHN5js3jMNABMh7
jAFtTx8VRjSUCySpIZt7bguDtGAlEIo9G1mOqHiIdln0xXCeZCyOZz1OGJXZ5Ii1GEAQMyav+BhV
KJUV/YHLCm89bkkjMd9Cm4anXWMpAW86PlgdE76YuUaHXkzCiTkx2W9hj3BJK2BcB4jcDiR1dWg3
CLaVAXw3TD3j3lG1lmHT46odZDtL2bG8Vk/vng/RISrtbGvoXnIbRn0+WHhPiR5miLy81tT1ryrO
0PkV+OF7BinRBvqGwdCLazijStKmNPuyqD4XV5EUXXTwBm2vRQbepyZXcjChEnMoYiQgt3LVVdmp
rp3pShCRxnTKr49gezDcyfy96nVI6Eltbl1I8l8m0KCyrcbHMvGVaJniLK09a7coguHAbcDWBG+O
o7IXXKa7IeD6si2eczfVnp1ayDPSklujoDjLQVoN3vEsuI5gp965gS4Fw+GfwmPLGodZhc3Wck+R
rYEiKfz8rOUTkS9D6T8IhFEqi1S/mVFS4rKEnVenxo0hsnFLU1RHiHrx4Pn1r/RlqVCpn8msvmS3
uQrnrchT86MwITEGqaeTkNV1u26MmH1g1Zx2hENGBjKcyjuTUYwCKC+ITk5ipRjck45Yn7mVmId0
jdYeEWu/UYMgV5yq6Zp21Hzh6Ll7Cy/FU5IK0Ichj9ahFNmRrPryGlbmZ9THwUNvpu778h+gP3Tf
2YkFD4zgvAezGq3HSFGEwiT/bdLDWrm92T16aUePtY22zRw6ZyDN+oa5Wb5yfP9Nusl4Idq5f+20
lwZa5VtC5Xcs46I/Z6H1bFZec+LHwQEDI6lfN6gq1vkS3c1kdEU1OjzX4js3A3hXY6gdl/rHAtbR
2SiTY8EDKSX/bO1mkQV/w9uJwUQb6urtzgiDW9xQnQuPpMSkRDA09yqL2xxAUKJwXBtjXH/JCpBC
0Iv8MVNP0jA1LlWOzOK5jjOlP8n6ATcX2kp7qL7T2DHPdkveB0GM0b4fHKibpfuWUkvvy5ZUsuUs
pgeCm8Gtdz2utl2E6+UXgpZSDit/tiLom/q/X5Iaq0WDwI8qcVnfAOalkL5M+dSXYXTUhCHAhU3p
K0S4KD3axS0X8/SYaVmBqmIE2zzrv1z0xBcLieR+9u0bwZn53kM//ICMxngrnfpvWKfyry2YUNmt
+TMXjC8JZq+eU/iMe5dqpCVSa8dnunrWSxTXOunbf8S8LkvT+TNqyNpEOHkIbNGjpxC2SnjMGx18
6XfzF0hU9U2kYLgV8zAchFTo5T4ojrEJF9Ot8uJbWlCU1UCgTKwtasxfDJmnW271RK2BoyEMxp8+
I1SSZTtor8JGTOlM8zv62vactAbCe9VCqBpqZx5V8uJDSiPNy2Yv6KK5dLENbuMBnPGKyJk3zxj2
9Nn0qy5871JNIBswIMU/dYZ6tdSfOyHNl6KW8Qa7n7WXajQl+u5qsXjdLA8leJ47zzw2oxXWx/K4
7N4zjV4lZrLUouDtTfxEqT2k2EJoZCp3Vo4EAxcALKyCsGnguPO7Fg4hGYON/l6EKAu18pv3HK2w
M5NOYqIC7w081pVvJzfDVl0t8ezMGcuq2QTHbKRRUMcUkoVHizUTK/riilvoZJ/s48JTGlTvvp7Z
Z4QB1MNqTli0BC0niClIEQnfarpslyYgyRrow9rS3fPSEfAhntFsbK7V2HS3amZZc2YxrKnWqelH
n9WX7gP4CHuimVPN+r7IA6Suo+GrR2lwf78aPuoaYsCbHzrVs1GZL6Xm68/JkN4c0bL6EhqxjWWM
kyFz/+pjHj41XmHfgiC44IP8CnNVFdeYuNh+fKU1bYE0tc0nyZz/oRaISXKkRTj52HZWMWklEHl9
2LpqUwpHAld2oZ3a7FkOjfnYSQ/tEX/VNyR1YO49y/qRmUu7sil+LZ1CsJXPRtSSvUHK02PQBOau
j/PolGfIrocpa3cymKInSwDcH3uSiWogaluRjPkrdQWNyRAP5HJJS40f1YQa4wDyW3ZywuR7/7vU
1aXVtDmUHcvfybnTAM0HRMVi8tssN1NMl5j2qg8OqzMO9zfdENR7czlpu8Wo08741kIiHxfvTsOz
pApLKPQq1atSOS5urxMdrdkSZ4l6UccVzyihIkNSXQrNSR5pDV8aswr+7RRB8SRbXRyXrZhVDem5
JcGtIizhSauTN95Y7Z30G3HsA3LxahtfUShJnPSy/oduFzaRWW9euqrVr92cnS2q0GrVCzLJWkcv
jrSBm5eQWuooGuiQOsnyAuX0taZP4EKcinNY6+m0v1+TEYYwhqiqVWUT65NI5OgCmIe1bQp4O0BK
zGPAQ9bCfYWUo8o2WqlZL6LytGtIiJYPVHTZAN4PqcZW0M2/HM1Vgy02hsv+0SvHYJv7OB3nEY4C
oUvZNsYWFssO1pj0fRfFFc291CVQ1oxj74vB4N6NYyj8SkUoXD7Vfu9ifOw3UcEUnxWUzoFLFGib
tc4hyvRmvSwhYUmXIYvi6tSqFcXoddbfpLgh8aTXG9RomhJH7j2rDdZLs350GaoNJFEfet8dn9zO
/FNG00o6rf3BxNbbJyi4t/dOCE+OqI68U9DOBYoFNMVkAFn7RfIe568Tt/QaIov9XlukhRSObxyW
y5ZJDBg/1dkRsfPeRPam0eWpssf4aFCmXwSL4ogIdVM1PA/ijiAqK2ap8LjBUdJqVok9oymy49L/
8ifUK9BCT8uVobphHnzjdYBLFZiidVzKn+UA1PbYV1VzXa4IjuuOM7siMPRZx9OTUikxzJJGra4/
lnkwkgnf1Ie6NbRD05gvlq4Gnkq+NxQtny4v+EiDNkcoUAOoUrOZOtEgPjMffnagrB2ZTOA7U5fL
AXmWRRwgwDhrIjDYF8z5lo9S1k6XhPzv6/1jNvj8nx2nuH9x+Q7JQN9lNnJdrsKUzcUkSVSIZ2ay
uiiw1o0RsRsDm6KG2aTcILE7BSNjClH/e/Mtd2CJzYl57FygwPif7gVZuBhJCO5IdUxudl74q6jz
wltGtsjZrYBPItC9LS+FfSt3jKf406vvWL5gaYWOwmkud8trywF1xJOFcRbKbZUB/xSdv8+B4Y21
YIIJnGw94800iVLLgyuZYMWJ2++oYZxiy+YRH9KTNjMw4HkDNI5RDrjbW6FjRVkGaP1kXZZet1KY
iSlpTjY8YRyD9bftC+C2ykKC+ipbx00SHPsxkh8Fzw9Zk5cQF95tEf7nxXAKGoYHfJT6V7+xKSNN
s9vAVHxxe4DD1LxIAqHTlNBmUF6DZz7mgTPva6dBMk8bG1qlOiS9/PesBZp2AMiPcTLYNYEYkIvz
JF7M0j6RHcfZHt7jNq/3HukiD3U5jJf79FSZ5ZczUec3PWRKZVMQ3l+KM0JmZzZrm86qxVX9VFBx
g6diIRHZXfCkV/2mE358XV5fDppmxOxAqWArIwAIEjOC0I3Yp7kv3qO01A4MKvUfrRz7HeHpyAyT
MftazoiryO9n99cEKy+Nmge9aNpnO6bL3VLsbXFuxZ9YkQ+1aTR7Rjw6Wsd+p02F/JpjP1BS6Olc
iKa/mK4n16nV6ms7rVEuBPMvs8BhsSzofYIGBnY3e7rsOa6QcA7uMTcC7zhI27xIdVjOMPHkF6fa
3S/GxLqAByKIKEbiJhb3bGxVPmEcuCyXbl4zpb/cZigvtld2O9jc/YY0QMYzs2GvafxVzOtN/X1y
fPchKDv7lIyeds6rxqC1QIjElMn3ORnMgxm3rBCqqRQVNv0dE5V9SaM/QJW47x2mW1EbBbgIfpre
o5GPhQY/TegfrPiRhbn6+H+Mnddy48iWrl+lo64P9sCbidlzQU+Rolyp3A1C5eC9x9OfL5NqUVL3
6X0iKhDIlQmAJRJA5lq/sQC8e1RPzjR9O7Xv5jkN7oe622CHpx0GpmrVRp94KzTqEysBrEI8FkgJ
6gELrXUAD4uNyQL6IJuImfIrGx00L0S9dsyTb0FsJhvPq0Ct69BDkZ3FtFicXKVaeOj6btj3VHgu
IcPDlFEuhNXKhmAnpn3AzI39EJERlBM/GRsSF49UhCsA4+A3BmGoCwpjn0VlfOpTLFPJHKkI+9nm
lW9Blh9x016cC3SyzYOLTK3KV5WHobXTPGM+Wk4Qk8ylpuGkvHOyaWiuzCIdThZK2fW68dtkGVig
D6t2uEUDLL0G6HzrTqlxbfbm8tUElypjvJlv6xGntTDy0FARNSiZ4JV7uWtM0CRA3ehiM+FcvbJU
T2C/SoH+yaqARYwfOQ9waPVH1xHsRMt7sHLVeJzL51YhSkqm2o9Hu/hJ5QrlBccJTlow5wgT0WSW
cpNNmnOviiVcVlgH2AD+g1FUwVWSAyzMfSEYWcXuFlxKvUzqQV/76QyFpNeFAZoaWRstVSBS2IXG
RC+Dk2Z29nPbZd6ysUqrX2pd4t66GQu+TPG71UhO81bG0Psc9iqpFGzBRKwIRub0iEeqcQFmnVcm
f9J7c66gNJtqsEsU73lvGJRfLgWKHdWgZkVK0PsaUozWcgwMmDj0N0FcHsrBLJ6mzHF5X0bzQ+TO
6MNMXb9RgMqSh+jVGwCvQAUqHfSqid5z6tm3SZaAxgTrjYmSHVuYBlWgsrt4A3wQfZu+xA0JeMnB
ExvZlJs5alDHn/1bRG2Ho9f6PbrS7OGaiXJTaYwHP4euSjhUx+Go+A6gEqmdoWCCkTQYaasVmP7C
b/BEedm0iaFcRwijHVuqTZhJohYp5O/yckR4Hjgzgt/a6vzktcPiOJNrO0+4oAbxjlWhickpV4t/
7m4SgELm99oSBJl9JSE0lcaEQGM1Z2Lsd9fgTyfDSZ+zWmOV4XXT01SxLlGcQrsr+X0tC9eFRGiN
6p3ssIVSnlm1zv4SG+351nSDjkwlRm4AjPRlMTr1jYEy3SKKNf8KBESzTAosFfGXMz6HPhXmJBs+
8jJqb+0MN1sRrnFDhuUDIxxg9cbgbfoZBd69jkTA99YiYTQZbnDLHMoB7pM7K9A/yfemAT3EKzSM
QUCN6MK4QlzEZXW7rYrOvapt8Zh3RYIS99cHxah4mtqT+2S2AZa6sMJsipVuhjVSOIwUty2T0nOC
cfhYsQQMTFjgRpXcao4oBBm5ggwPM/sGBuzPIvkYtq3+iwIjGM8srEEHl/babklCo5xTHiuWaGsc
voZHqpuCQ+jpv+b+K+IpwU9dc6GtlM0XP2PVnVLJhOaUzHcGpsXr0GQ5O1Jd2XIXeUd/tvVdixLj
FdXZ8QpxFmWHmegISNmutrGP0QNLMZfix5jeOT2ru7CZxNtMu6N6jcBn2Khfa0Onqp20v7wY70wk
csKFiVA8eDr9V5ZWn7ADcL+qkU9GjErwx8ht9VXue+Et2TNQEkxejw4KelcQrvWd01/nheIflBhI
4DSV5lHuMQ03jgGmQVu5d4lFb2NBYtlXJDPxwR3zfU8Ga2fF9niaRgc7m1nLHkMq3IAB/OQH4usU
SkZUIGfEZYJk1L6z6B0XujIWN5Vh38Tw8VZgyvobI6YgbjiwWbhpvCvy5cEOeREXD2lE4qfQC28q
CMeTBSPebdrxilQXAsMO89QBcAu/fxW2EEyjtvSCe7Xip4s6Q3au+7HqGZRIufvwx3/97//8GP87
+FXcFunEKvOPvMtuydG1zb8/WMaHP8pzeP+TpoWOJDRh1zEtU8cIxTTp//F0H6H+/O8P2v+xEEiu
7R4elum0yAIo6XiHgifWBdiMfzNs89ojNf9b1/EH6vTmh+1itOFZQfnRGlicuCXmU2E1tKusz2lG
Tv6xr0OUiKys+UFRYNWNVboKu6C8tilAY2bVkeVIVeemUGYhxt02T00FdbMpKl6wJmQoMlLD0hAL
PBR72qei0FFTDfxfwBJvxyiOKQ0HzQzwDJltF/78mUIeA98Dq/1nE4F64zAC0Tn3Wk4DeVMylrNi
QIdeILQkTKuPkOwHabeQf9f/evOHbeQf+gf2J6DFSVW8bf7vxyLj3/+IY17GvBtyHWGY1hS/238c
tf1VnJ6yX837QW/OzNWfP93qqX1608DsNmqnu+5XPd3/arq0/fMHIkb+/3b+8Uue5eNU/vr3B7jJ
eSvOFkRF/uG5S/yg+DG8+gGK8z93iv/Avz88Amr89fOPh/ap/dX85bhfiBr++4Ni2//yAJR6pGYg
dLuO9eGP4Zfo0Rz9XyBOHM92LN3TPdv78EeOgnz47w+O9i8Da2zDNnRX0zmiKToR19x/oSRkaZ7A
C8Dg1p0Pf/7nn++O87f293eLoYnb4XK7mGjharrq2ZqhO7ZnuLr79naBoFkjep9YvyqDmbOYBfH7
1ldlOHtbOUWiKqSvQMeR/RK9qqto5169zilri15Mfp57/+5YeSo5+O+O1bynKBA2hWJyIDduyjpy
cWnLyYKcNryLxYGYsJ2DSnO0qentAqEOd9mkpfe6GZmZchDAtMozPgdlmh0N2yMzKprVlKvrYQid
rW5X5mesRH8meTvcBCN4Y7CJhVPHm0ToJ1llhUSJ5mEvMlLMi9sWJX74TCsYo/5hEvBZuWeXnn/I
/cCuhbSOf5DtxNeMK4B5C0yJgzVZJuxVagPtW8TCtcMoVwaamMLLdmh3N5JqUSLOjQqImR/jmakK
M8niGCKfxkyyZIL8tkM25caGs3ZMykRhhi92y50XkHaTfemIf3AQjsBjg6nfjMbsnuCD9RtSne4p
FHsQlcZF7VkFy8pt0RgUytUKqFCKhnyiCMuFsi9Ovdj4AszqOyBXrZIKaQvrtQOSm+F/VFaBtzXa
lvlzO1PoIYumFZGQU/aDTS2gaWEAbi4om0e4Z7x6UJLqKVjFVLYBGAs2caem7T3/j36XY9LyimEs
7pWFB4BgL8eRSQ7u/+kgeaLU6ncGZL49ExQ4jlaEWuLgJq83MlbqDnCalw4ZQ/b88fk7d43TFPc7
UwNTVxtR+ID+pLVtTBskndA6GhGxXvQDfOtYH9pthX/lQdP07qp0BvxMtSo6odJmr3N3RjhndA2I
r+i3QaSAXw/p+1DmMGvI6lEsGZr4k9xLX/YoVUTn2GXPMXR9F6ehjccJ9SsNmvTWQ1KeSoJoD3lv
bSHJBrteo7bUz0CxlWYIH5wxyXdz3Ve7YFTd+7IBOSjLQeE4rFtIoAD8J20VmsAYrVb3j4GRmBT1
IbkUnYkWPfoFQLtVFUc0mJObMtWL0xnfTfr0NIlN5QzU0Dy0k2RH7QJH576hB7Ey4GtV+cPpSIL4
6bfzeqj0KuVKNM86VYUzU3/rim/cnvyHXppSGKSZ95oxZ4KpIYQ0QDIf4jyFCNUmRbs2hhl3PRE8
91PT+W5TZdvhyBqtCxg7y65H5XlrKT+UlkxMQvb3lImMWuyk8ydUnFJsJqIAlSzkBDBws0qUWQXW
TiaL5CY3kS3xotcRSp6skJghSUTemI7L0dSnbeoE0R0ablS1BLw5GgIQ+d34Gfu5k5NXWwnGlxuJ
xbfEc0Q2M/kwubT5Am/8GS0OoAgwZHGAvw5ruAq8buYvga9if6DbP0MWcOZsRZ8zl3ygavnxsZhx
GKDq9TwUt7RjjFb851evwr+Zi0F/fvd28VRmU55lI95DyhcY8tu3i6NlURfaofsrsaOUMluClDqZ
q/JKKRFMZ15MW+6+b78f+qr9l933xzZAOhB0GM21Ce/4sUNKsBIST1kUAb+BZ5k1GfM2DPNS8TXL
DfRgk2dYJjSJ2nM801FxIGnJEFccMSq1v5bjLoe9HHGJo7kF5FEe8Z+vgbAFWb8hf5hcOMNNT7k5
0uv66NthvLLslsJm0l8FoxF8yig47Emuo29au+VTf2hR4nlqsqLZtKho7CA6Np8UJYMRmSyGuX0Y
yVbcKnZr3Wdhdx1MTvdlQq5lN9u2udactvuS91W2yOomvMmsJtjVgYNWXY3zlFdP4bdeAIAyVR2P
lAAnrI2rW0fEG3cM12o2+3ug5/nnmTm+jHdejHt1C50axH34TWtvBpYfX3xQ2zs09hGuEOGgN/dt
XEaPgee2h9YEsIQWT/TN0OPVf/j1ufr7X5/jGDzxTMM1mOHwU3z764Pq71IYsqOfsZYYAuWj3MaC
cmxCNYXrrDNnKH3jvptdXuXF9A0vKUQBgxaJj2Yy7sNA+Txxw260AeEKWEvJsTbURKQMn/dkDCLY
bZLP4A3fxuVYRFBG6Cni2Et3bFe3tQFC8e9OJ2NqE2/LsLtzSGqtxw5dG7XNLBjxSH9kxRx8aamu
OeLmtnzrtrJN9bMcqofm89B+1l8NlQxZaqK3cZlpn20f3SgN1gV0mDbAG1AxgXWgn0fSkFtyM8TQ
Z/FDiTeo8SUg0rvwee9t7/txClmBERmY87GX3sJtNGpyeN24uacelWl+vfFKbR8bdr1/F7+MpdSs
HmXTtkjmjJm/ixJMmBaXIZdjZcwq8hsdUtlOHio7Zfz9YZmn3isJ1eexwEJlBnHFyxMzTbDUX+wJ
V6uodYfvQdlez9ApYTvgwxlFYFIW5EPBQnn1vQaFYKlY+aMGF/QsI/fSouBkUNSoHvU+i28kDlT0
yZaUn3sZKSGjL63/x3HAzF6d5XK9gCvI1tsryJboe3t1OdJCem2fgNpGLiUKr10o18vR0otVJojB
Mib3LptEdgQo/tva+Dzu7waHIwor/3wnW/bbG5m1kyGWSbpuCciE4by7kQFSFw6/XvcnJkYaCgKW
VulruaQotG3a6WA2xGIkSXaDVSofy8guHqLpqc8cCpZxcG3bNfnVl2Yp1T5jtCdkrye0SWGmC1fy
nTWTMTXMNNg1KEAdLbFniJjck7FLb1H6IDtfxsm9IRrutXyOjlTqmb2aOhy0qoZvNQfPG9lRdN7I
cuLPmBwy83iGMU8H9hXwM2txHGDr59PI0XKgl0zeeX3/Znn/Om/iOH/9GxumyxrQ1pCTZ2H59mE5
hhGUYliiP6NYfWjn2r1zSdFdN4nfL+VTk2nXjw542B3Ty+i6eom7xKFQP8f7OUINU2SFxfjRibxX
42XcCJwfqf8U1d6916aC6ieEcPyXJ8N5T8SQF6rWYDTNhUfCjYHiwSG75Ube0XJPDmQGApTEMDmj
DJ5P7mp+vqxmobshyvcVHPtF3nv5QQIhsgKeWQijYCWbKsCkO8Cr55akwRk+NeNoxCUhsr7hSbhE
udtC27VtbgYd4JLUmq34imKIud+QhYzx3fpzhG399K2rpnftPewN0mCaUM6+tGFh/vOdYv/1W3RY
HJoIRAqpYdb0b7/FwMI0Uh1D46eVt8ESwwJs2V82NnZS6MSINnQhZoeANYw2amCL/RnCkIVKU9Qb
5Ogs84RJmnlKMCpCbaC5NqfOPOliI+MR2l/Y6Wjm8l2H7AXJw8pWj9Zt5yntvkBdKz3hnx2vIj37
Uo0R0BLBQ2zGrrkxxJ6IFya8iPPYhArXjYnUUG/2cHv0wrsFPH6QKD4jmdxb0VcJtcWXPqkSbJrD
x6JIp3WhK9W+Gcr4IPfiYXreoxD1vHfpvewFEIAOiY6E2T9/N+5fnmKWbpvo/Lq2ZfMoM97dYS32
qxi75/6PZAL7pzloFiLJwppFZeFia252kM3K8jU4YTHot5lZ8kJ2vxsYu6HjLM/D5SCAsc8nugyX
p5RNeUq3tG5S3Ac3iJBAyjaNUl+0ftqdyoOMzIMBUlOGnTImMzwArEm5BXWKDhwh+8ljdQvHSZPt
rEXT6dz9fBaNdfUCWpS1LhCgqV3Qzb3S1Uf09KhIyV25aZTUP2DHLhvqAFn91eDLsEn0hKrrHZQU
FYKS08nQeddHr2bTOoa/8Zu0uG7yfELSDR8Ph2zEtYzJDaXHaFzIXXdAYFud6r0dIu1xjl0Ghl77
fAYZQ8XKu/rnH4Bm/OUXYLgo6Jm25aoe+UBTfXt3hk7oI4io1j8TSIKNuYaCsyG5rFynbnVbKrid
yNY55Ggke+tcyFoZLpJ/57YYLfvjBDukwan3E6UBvOFCq99OXvHqNLJDjo1s/DFAnrX4ddcgH4pZ
+Wrp+X1B8TtYkCGbIHPiV4A0lp5X3xDhD5Zpm6sPajiPa1GYuK5KNd7rqOjuXTs0rpEu0NfaENcP
wIBj3N3C4Js4Y5g4qjgjinPJvWuENdpKpYF/L6rFpqpu8TVDw7bHRnJWHEScUtu/lSPS2h5OaRwj
RyGfV+L5hAKJSo1EPLSGitI4CpjppnvpuQwsdGxHDTStlvlgNHfeWIBFgcYrFRJBtOowj11QPCL2
MqIdqwQIrn9fCWVRNOvzje772LaIpoxFIFY2lcfk35Eph+ClDcyzvpMDZUyBXbpCSaq5kx2Xc2W5
UNjOwThqjdJemfArq9bNT10wkhARe46eFafSyq2DVoEVfxuXI2SnOFIOvRxkiSNrceTLaeUIGZfD
EKw4n1aG3h3+9rSNV/yHSZtmvlv8O6rloSQt1//8QA333a89gONieWWrfE8w3QEBzrJYqd1qpSEK
tJLviMu7xMXR4+R+kwEkjiVpkPfMlBnVKpkRYpXj5XtG7s3RPJ4QPz6fVbylzud6e/7zRaPY+Y2/
50lKzeB7B23WuQ9Vs7o9z/zE9I8l+CUSgGG4LaGwdFDQeArdSbVJT+mDVWMW5lbqTuazjWdJpQPO
FFqUZ/lbDjB9fgYyRMaVA4Z5kTZNvpUzVMVLuhVviGInm0FWAWZJNaQMxfw19P/slZn3S6/MvMte
VQx+d6yGsdVjgULGfi7H375gjkthQ7lBE/7nXCYaSlWC+yk6O/CU+1ivf2fCoyBVwVlDGTf4n2RF
3iF1Gqx6oaAP3zhZTvpk3WDN2h1gO2A42vjBtwYrodoPjS/z7K+CoCq2/tiFMDzq8KGvjPBBQ5PA
C1rlRoaEwhSTrDJcDVTM9nUHFgJJsBxd7AhQHEJYNxXWzzeO2AOMGSBxN6f7S8eYeOZ1pcxLOewS
lyfp8E561UGucF4YqsJkI/LNGXGQiuxGwpw8LotbVbF/tJMzfoEulm8czUJToCynL35X3NidO9wn
Yfgf7gOHGs7rCotDVkw1TdW0NES/mF6/y4F1g+/WajWP38E7s7hf5KOClQ2yJogEGXeFlfkQGVrE
avrQO4DM7x9I2zY7GILYcomm3PTlRzufq3vZ0CN+N6YDSEQ2Qy23roPYupOtzs/7B5gUv5O06g5U
5MsTuVXznOeasDYtQIAcZA7rnKtKXQ87rj5NlpdxhsxiIZK7RpofEsKVnIQh661skxIvZDnvArT0
uulNXoZ/AdL5jm5dG2nxIJP7clMmyBkgx3SSLZ+vYJ0aDsRaWQ2Ia/syvtAmY9kzQb0yY5Re5V5m
j+7HaqqPUgdLxrEPNK8AhbgfW7d8HzcGlbdhjLLOoKmB/x9mcpCP/vKd2o5pG6rtQcMzyW++fZG7
ld60U2MX35tpcKnq+/W+xYgvHie0UsY8HK+lcLTcK5K82dt1c2Kt0cD8EINF80wz8Yz7VE2da6+I
sl3peeEVfPDs2olne+0ACnxgHuUBZIyyJycbDwme1bxfgaI4faL/dKYJGwfVOunkBJETQ/s2Vt2J
uhIvpEoCcZBryG+xNlh4zrztMh9ZJ+xso19IOLerHAOG5SwmWpeNHeLS6orNJdbnpTCbBvWte9ra
4+3e3he9vc/9GqjnaMAQDYsVsAVrb6WK8bm13aOve+V9l07Dfdz6Bx6BCeDuG0fovvNRkqPckxtX
elDFPTY/TartZKz2EKOkSq9uz0s6Ck8fIbv5IA7/XATKdeOleVkTvoyVITnCVsq1b/XtvimDCb2k
PzezoC1ngNwyiLg7wwjKanHpPbedkIKV7YO0iwfzZraHVQeO7NoQLRlqeesc1Ha8li2eMc/xvkDl
eorVYXmJySHUcL5p3dRsB3K89ffYQIdoaEd7j8opy69yQsLbyI0lucvpUExZ/lmr43O88P1iP4Ux
huVkpL4akH4Wma15qDrk9p1mto/Iv4VfUbGhWumNqACjok0RaQrnARC4QE31iI885EYRPbbInYUo
XpqNJhsyY4RcVSh6ZCMVw4L+1TA0IasYd+l/nhsjbP2XW4pnI9ReB3Cbatm2uOVe4TZgRQExyWfj
exZyvzim6h7lRkE3flNNabu4xMywhYarkwg/j8nTVD1y51kvR8mx75pyPBZtCGhk/Jecqn0IlXm6
inuPxKjYTBZmOSYzkUvIjgBaTJWe7yq9wKdSDEMXLNnYauMuZcyA2w100as2SFfiAz422V4bK+9j
ZSt4hRlltZHNcjbrXQJhllknvTHqfAesN9qFbHaupd30qnktW5iKFh9RqJANucnsfufHsXMbeNGP
WM3yA0SeYNeZI3IKYso6ifnnu5gETidvx11iCmjixbnW9u64znCngzVg4zErwdcOXB9wpl5Za3rI
K2UK/Gt7VvsVRp7qV3UOECPp7J9vhyYObx9TDLWqvl8h7TNsXXRgqLz04ckVm0olnasimRkieHWy
rSpTQebSIduDO2KcpJp7pdZTdSFjXm+FJ5zmMeAOp3z96rhK0Z2t0CI6VmGY3hhz+212PPVTbDNN
M0FuL2WzLgdz6yRhvpbNRk+jteEOPvLNYnDqh0s97euDbAZK9cUBDHdjB7UGjLpZuob1q/MxDAYK
bD1MVhVdl7b2Rb7FZIja3IHlTXTj4GJ3DBLz3pwK6pxyPq7hybgoNTKCl4n6ZVYue/WK7N+76To0
iWIPXsxF1NDn6dN2U3xVReY+HNVsEeu4jQuksCE2QVY2B9mci6TgaechivxnSO7JYXKEbMqNKuDG
vq81W6ru0SIOOoiMvmOsiyKKvthILwlxs/k6GQL/E0z+0OmjL6pvISrv5/lSNnUvM1eOrWZAzelF
mODQ55p/j3jmV7+xnxJtclaBjY6pFxbZYxumB6kMIOORiOtwLv4ujlS6fhUpxryQ5dDR9vDwFE1Z
E5XVUNlxKZteYrCfdnDI9kqjGte+GhYbXn4qRW+al4330vRVK1ugxQhQUMQClr7TeXQNKwyJ+L1f
VsZ17MXVOhjNfG3MBrr2rMIWwTBUX1k3zssotP1DT375sez8M8vThJe5jfW03TSzWn6tdPM64s3+
4Jqhdz58Fkjid4dnKHjJOFMlc22BGIyAeL6CPxgFxjtx5hhXEv7ATEC7aWaN7wHQBBov7dKamSW6
2NjcON1jNPogeslBYU1GsXE1RqCveyGWL2OWjd+97jx6XfFmWG59SQZWPouwxKvGnO6fGWNerqwQ
gos2kqiiepUvOiWvxe/tm39+Q6DXZbx9R6AqortMMMB0qAZpTvf9O0JVq7xworAh58/krxvR+8+G
SLlSByv4EmUe1UuWQq5Tkzg0R7RJRTyIO2ej9kj+K1GOMoJaIDIZW/aJ5MP0mMHklMPywsLRJ/QQ
ehRHFRbS/k08qHvbxTG0HdsS+vfwvUC143dWnjzLBEGZkzJxUFj4mmVQ0XSWc/emz5ecIYAKHbp3
rrSmwhO3NufbotJw4Zo0/bM4T9/60e95fj6PriDsZy9wRCtByYQ2uJEi7k8+kqNukBTcGuiiLKCV
dyQMgg4Nw8d66LqTHCXDsjl11bwze/VJxmVIdsrN1EPD1FrLhmQsriCDjThlo439osvzYCtjry7m
OjApMB86vIoBjMxQ465W1lCB+5aHyEtZeadu9bTGLU6c9RyTYxSrLlY9jmQrGXz3qeuh55lDygwC
aVBh5dXcGpAd8k1sQmMe3JT5S6Lq1jEu9f4AmR0R9KpT+oNsFy7c1jZAvQboP6L9zMrJ9yfTEvGb
aOfYbfbgdKFzPZv+jY1f1oMMdSlJ1qZVrX3kWdmDOgbmQTGz35cRg6X+rvIYfl5nJqzXOFK3M2ff
grVYyHOg45Y9pCMLaruzruUIE52+XTWgNi1HyBhImXWTKyHqMeJKmYfA4TTN3KMc7kXV3o9nirn1
NmqS8V5G9cbNAR9rzvp8hsKv7gyygZeTOrhtrQoYMFt5VnMu/VOUBleuxTt12eKPu/TQ3tyxVJMH
tYFvHsc2+yyHy9A483ds3V48O/gkfuhCn9PAwMum3FQBMLnU1o/yqMANlF1d8p3ITyVjhp5f5Q7S
D3J8ZEb1lvR1uJJ/m2n0v4kJKqopXXdTV2IaafJGFBtjHnm2aYa3bm0rzEFXJOiROtmdHNLMjrF1
MJ+FYq8Xaz3GMsfDV8tq0iewOOlmhCW4NxW9/JTO/g7L6/TJrP1mZbeFfjCGfrxXEE3QKj95CpA/
XKYA9k4ualc36LliqiU6cnv83VeOchfhZUXJv01X8gK9lR3IR32Zin46OSkSls7IVyEvkvofi9Iz
vkLmTLdpOXjgvZTyC3nUJXldf6OnDWwHzzPvlRZt1mqult2IYA9Pl3ivkRx9UFAJuyqHnJnAGKkV
aBR8vbUgv5O9mh31KxtrxK1shopnHgGJfzufquY3XJGEPKEooD7oKiqPPkqdqMTTBEuC6klk7c5j
UW5I8TycCxLkxg95Nqd0lK1nop9Dukl7APBt3mfMQcXHOkdYJy6zKkzOHxU2QX7Fs11doMSgPhjp
zGMCP/gro9GWY9T8+ZlLE9VxZMW28nN0hWpSQc2fP/NguxCk0/z8mcXPAfyXBf5AnDK1qvlmdpyd
bMmryM9t6sNw/lz/9JnlQWODwNq7zwyVU6U6X4Q3bT5ilZZY26729mVCOXKtdKV9pSCHmS/kLryv
2kTvBdBr5Fg70nz0wLuHpZOnGiqdcmTL6y+2XFK0UJ+u5IGD2uaY17ifEyMsn0+m5k0bHmX3OVrC
T14wj4YvjnpxxAvAQHyjqbRNV1fjqlbj9IHUevpQZZ9dfk93ckDn6MZadYt6LZulmuj3HCwHykOy
dHJXQzjkGxlrSMpT2FuCfpv2qNYsnw/jvE3YJiu7q7JtpPfpA77h7c2k2dvLiKyaOv6bXbGT52LK
5F3zFxFptbJkts8HlofWwegsqC42exnLRxXGoxl/RU6gQ14BWLyGSMvWRFrnCrHV7DoY6wbHgpWf
l3s3KerHWc2zRRqW069w3qS50/ye0vnHgNX9J7cYnFVc+/kJQJG7pzribDXkne+wqZn4LHr2DWj1
IRcHxV205YmgP8WWQTWjnbN7eeVxQgc3jllHA+jFHdvGhQiSx6GNw1/GoFdrVFNUGHyuBS2oCDZm
GWhYhPn4lqIAsFR9131UmnVlmg010EF7cgP1VGQldIZRvUXFmT9yjN15GOnFT6ULflRqb3+BEJgs
TWQaH5oggGo/J+oNWuHP1w5yvbx6d11kSt0735q9pROGwydUCnBJ1fx31xsQB8f+qik33lRqG9tJ
jU3dWsPKT/2UGrbmrKyp156UDhp/rzdfEfR1NmE9jTs1KYpPHiylKhNnrT1tCca0uzbGXrtBMdZa
nI8Umc+wmjAb0corfEH7tTwAQxDQQ+43ODAI77RDsxdJzI8zDC/ZT+Y7R7S4Gk5hqY4n7Jqz5flA
L7ibNdP5yG3X7iFQJRuYCP43v96cDzTcfq13c3Glqd38MIT1l/MHwXBooeT84ZJp6K91p9KwPeGj
R4OCWEuXf5rdcNrp7mRvsrbrvibAL+UAxahdKvtaJgCS1b3nAlySl2os+BYQ4a3bIBi6o93j1iM7
FKSAPJ6anzvXMLduWSNgmozKZ9hU5/89DlDVasZh4YjfWXxnKz0QYfGHLgx8Xiemffe24nYHX8PC
Wp6yxqRVpwT2FZHWYDvOZb2z8RD9NBc6hhscmWSGxUw1g9A6K95NnsT6YuaV9Aj/+rGahhxrxgr7
zSDBsEjUw+XGatscxpmd7S6Fci1wHpTR1ffibVorsXVfio2bMrfDBUNBe46Xa8Q6+b50f4SAz84v
1DKL5i2LBQP9LcbLUX0aPkxMJzE35RgbD7ar0R14DcNQ2TLN1a7Q9kSKqAwfU1NR7pKgPGh+H0CG
LPjjJJm9QAAn+FzXGo4JajauZa+dwblUUPjay94e2ZW0dHGfEWPFGfXBDR5zccZ+BvMvwlbFdees
tihCkAtI1iYaWkdPtdxjZ/XMTvtq1HeD093ooqP2XaXCTPelG2U0wd+3qYDEZIa0JCP/aMG5P+9O
oY1t2Dz+DLRvgxnEO7/rsyUUOAMWqROiMss7cluRxwc4GqRbvQfbjZR8dj/XakhxFbbjeXCusDzH
LACjDHGwjq7XAtJ9u2e9T7vJHwJbje/SyEvvB8sKDlbo/ersVIyF677WW4w8zxdiQfWjK1ttrXuk
idAqIetd2PHnNFBs2J4eLiqiWQ2+xa8gKY+yORr6LgIBcm8WvvWQz6Vw6kuwS6iTa6NUezGRTj67
lutuhVvQuTdOxwR0kz/tZW+vOk8mfo438lAlwFxIHT/V0C5uST08yutgkoyUgPhQmTg/YJC//1Cy
N0MJTX4oBTodkwXkN32ZphUoHk8ge2QzHyKUxFnJrC8xNxTIHlcCgWQ0UPDbkYOcM5bn5UTnQb44
ZyQGWRnCnhXmbtOMMmzmxQ+Blc2PJBLXSVt297KlDgVTtMi6ky1Xg949q8m5RaL1aMAxRfCN4/zW
u0Fv0r2RLTLPDxQcinPLNwyMjhztJPvyIPuuhVZ0cuZ5flR9KlYNyrrX50tgvophno2agujVMuSd
4KS1x/NFumJcRNjmHGRvznt+oWVmfTj32pbPPZU6V6zYVcQtvRQE7nVr18keVFHxcUbvEuaFqq1k
M0jV9tqt/S8OmWJ+xVWCc7Wv4qzBWLXlUoXReFc5LkUfx6QvNnk8IhIvegffyI6gXMGOy2PblZO4
6Uc5NMvzBJh2wMRdDA27oV8bIAY3stdrquKKykpaD80pNUy0hJNMWwFGbU6wI+E8dGI3Dl2UEuMI
IrMMViFQoQX6GrdxBgZYD/IJxow4h1oFi8zIvoDR248zVQoU+vIHzcMbq4rQEVZQo13W6cyCTUP7
SfaiQtce/An/ET+rigcZ05knWwhPHGUo8iBByoXQJE8wac2u0QvETMXZR620N/+XsvNajhvZ2uwT
IQLe3AIob1ikSIrUDaLVLcF7j6efhSydUxpNxz8zNwikQ1kgM/f+TBBh8yGKYoQKMyEdZExO15eP
WOvNBqqboi2a0/HWD3hFro3iME4Wf7vKSPeiaEfdcEnK4WWxpm9FMHTQd+naSStuZZkG5Fsphi0i
JXh51K4oisPYqK84yGcY1/JRMC5p9zGzl/fogbP6BG+ePwoGEzp8Vk3uhw1Pmhot+9LyxcChVKSX
8cf907a1s/gzQbKtuApQaPUpzRIUUufii+huFEvhqfKi/nr7dqizBzK+kqEOK29ZTIjcoacD8rpN
lqbdUgKkZ0eyj48qcYZc6Jas8nQRpXvViEQJVjzTLqr7X8PbNNaIfaGCMoXpIaoma5PpYX8PRokQ
lDgErf0ix0VwvMeg8pZU+TQVv/ppTj9ue8vqN05Uxf6Y4vOqGFl3MVJMY9Mpi/4ODgJr8miX9eF/
bBfjmZpzNn/Yv+Toifh1XOroQeK4KNIjj6IA5j6KIkVSrp07U6Yzy++3R6sY2/Z26TeOPB0whnCe
Wk35WUca4s52hL5i05g7Y01As2q7zE3mvHSsQkUv3HzfEOUlrpiPzpZgOGNU5W3o4+4ZnmH9nGnZ
u3CjqjC8RtoSLFHP1PkR8WWZY+BGllwScoQXWq++BliI5eeIrU+axlG1eXSJFQMA+xTV/hQNeAkI
vwfLASwgqcnBWIVJ7nVCscScOkQDnCbqD3CI5Y1aYWI+mLLNl4adU4Qk6s4uBtuHrq+9idbUgkhT
2TiyEj/eTvCPvEoaoVErailfotRBMaqbb9p6mDExuRGT/j6rTXoUJVFvw/e+DxV14iCb0kTOMbae
DA1jingC1Tmv8i5Giqs5rKV2O65FHQn2g5lgbSZaSx0VpbrRAU/RKKoqEhSOJivPooRS5eA6M5DP
ZDUdf1wNIfs4bMxnsKIdsPFLjxbos7LagYwQJLHIxI1AtIk6M5RQ/ItHAkJrf1HnpNhW9+p5SPLr
Y6A5I/0rin8M1AoDlSgGraqjhCmWX68kBiSr3GMJFTq7FqwTihFxT0kPrT3WGSq8w9H8P85Y4ZOc
D94XtFR9IQspxJFMKHhjPRhnUeonCSs3RftLlMTB0pUZEDA+SVo+Ki/DgBzQQDyV9MyLuEwQd9J6
d8c+mJFVe5ErdpFhnIEaRC9mhIBWVpzjfHlXxUdKZqSB9Mi0N0ITThySpjllGpINokRePT9Po/Iu
Sg2MuXODwdYuA0JxdzUSlj/kOlkNrAcjdvpdl9afokemoGQt6kURgw3P0KvkAm62cwWLE0cUcMUZ
9qxjnaHaszbkK72z1APdtWXZuqL+6DwNk/JrRJI4P5dK3Q+Bkd29FzVl0Z/1FK9WtX0RHj4Wj3aQ
44RRhi7u7nXjVIN80qtfg1pwyM8Wki0WDPLJM1M1PhtdoaOLwwE9KOC1SxJuh2bmTa91kfCendcW
HRuZSSOkJvqJVmlsXzHa5Nc20gnzEBNimmmfRhMynaPAUXNFgyivrVIQ/o1gwvAcRYB2kIhSvzzO
QmmO/Gqtk2B9+Hrq/N766DeVxrl0OjQeSHoQnJ3ckZ//6iix+lJXzrOob4BcEzZrq72QSYnYJuUI
OrwPaJye5tJhy70mPR7Di2oIAfha6a1TG5sNQRB+ZSNhs0TirFnrxJmoE62iHz4H0Z+tUN1+jS2b
oMHJLlJ30qKFF7uLoksWNdNxruaNqHrUi7PS7MJLj04a1ifp8qpnSAZW9fTPepKSgBMnUf2rxmqw
V3KScJC+YI782ic9qpmNcssC9hCx+OXEaessNRJN80iAhN/UXA+iQVtU7Mr+M8Lmk17NHC9gGK1O
s7ctbfGRAe52o10rr/yU0m7MwsIXxaw1urNB2MYVReQo2KaxUgibWO09TVK345gkz6LRkcpVtGxW
T8ibKK/iwk2CqZ2zFiOTCzsFsfaACO8rGp/2DfunTRWp01Xg5AR8TjYAh2Emk1V3SWc5SZZTm+JL
L4TCJRMlN1VC1FN4UTRV+zkbWnYLiX++/ssgCcdEvyhV84Kqk4QUZ8paCUgZCv7cMVh7rScjxjFM
XHsTx+ptLqnFDju/nPg45BpRRKuYndU6+Ypi1zm1t+RR/TzPmX5UEfb2yP3PH7Lcl97Qo7VPyGX4
qiiXArPdD9ErqrAYaypn+sAylwj62guPa9FLDP63XppUKz4Gb3i7KunwFZc4cYWq63+9rCj+8bL0
arOx3NbSqPizqubXxyHRdiUxlcujJleYx11QU17TGNVZNJBoL65tX/ZnpMCg8eXcy8wzb1j3mvt8
rvEU12XjY2haP1sNPhNLiX1ITPY5sSz1aRp0nNbXhnUkSqXpG3yGXyOVIL+PFB0AHf8aWau5dh9Z
KnaElmn3PJfdPkYh/C/QjTigRj9hPRN9qQbzzWgxLSiHMb40iImdGmlSt9BEyy9EWshtWQNUEnga
YlRazp94r8ZfO4LxmOyM5P/1oDoqBvG7wAJHnLSk5UM0Vb7HoK2I3cc/04AZVULtBe0xNEcNOIwl
PkAHuyk/WfTnMDh0YlFA4bywm+1vLDj38dzHPxVDOadJo34WubJiEYz4pnSBurft1NyXmkKSKCYW
iITX9Kmb5QW3nuQrSoWfPRNCj2nKNaiV8nWwYvwQ5zTbK0hUv8qkqvbMFotX6VH1Os6j/NQN6Ylb
tnwVPYzJ3ofLnKFXSJXZOK2X2HZ0EP2XEF52nSuZL1oJ4kOWn6xn8VKiyo4mH+J1/yxKXaQ5bhrL
4VFcO44baWuWieGLIpYb5WUIq2+i71TmzTWPDdm1SZqfehu5RkJXaHkV5TekzpBmBQZ6bGy7flcQ
d2xbpfw2B7Bj+Rfzp6gK+aOSv4vukmLHqMCzsBdFW9laJVLxpdbXeyQJ2q2onofM7/QkR4YvVw8l
fl8bcdFBQnmZmxEgY+dsEvyaqlXFGx0jC++QggWENQz4HQ8BU2HNXL1KflddmT1F87AhCj+mHkgM
JCyHUSJBupb/HwffL7W+2r9eQAmHzk26EgMpFGODbsQicXDeEqVoL71SGa6oL5Rp8asQhThRbIrp
t26dnf3eDT1S7QCZrbnMscZ6wyWJ+E+cdqh2Wkp/7rtF/wpPh8hAG7/LMkI6KA9F7uLgtsD6YNg5
SQFGfi2aNRL5KYGCsygGeKaGZvceaY1+nfIQ2vB6sQGBagv4cFolg2vmc/932zboeRUEJ1j+nxIU
Rb7pmpWsTHf5pTItJB/STjoFDjidhpjcVosr6TmZFawesLz+ZgxYeYnxS2q7/Rg3/1S4rruT1Y1v
k9bEGyRxAbBXMx5v2HzukwDDrhxXFb9Ko+CdBNGPPBmin6G8N1SN91ErKK5l9vRhrfeeVJXaLUlq
ZafpZn/soiW6tKvoTowcxqu8PihIY07fJXTbpJqYmB46wz7V5ADnFpDVXatqqzyLva9qghCiOGs8
AeEm4JO7tkqYe+xVp03vRWzQlH1eSJkvIwT9lskT2XKtKJhfKXZGMlE0y3tni3Q14o9JfW81m7Db
I2/Bd7p2jkqLdV4WdffWyiR7gtxDfx+rBVO+D3RpuLfmRpfue1ue7q2OU8X7UJHmeyuy3xLusop8
b12yJNiRYkfAcX2hxiIREteadm8FYYxvhVoa92IUy9pO7kzzXmRuU3ZL39r3scU0LjvVQB1MfBvK
oGJjm9e6m83tobWrbg85+03pVpWPesjbizjw8/46SzQ4xst0/rOH6BZF0GNJ5GU7UWyrVkbxz8h8
FG+Ro9ZV++IsnZcNVfDE5KtZ2ImaYAfDaLlXin7iEJYJElSGchAlMcKUAkK/eJgl6/hH1wRTq02W
kAt71ImzTpVf1SIbj2K4qGqXWDphnnFsQYJbuNrxvoKkQDOyCdDkWC+s5Dx83Ngor7kRtmh7/ufF
EIiMT7VU3tJO/v31x5RJVV+KZCP6Pl7MUtODYbfV+VGP1U5+NAPpXbzy49pxodrInwdYFKyvZ30J
LKUipp3294MU6/0ZbS10Wipw9v+pzrLIQPB1LauV/Dg1SKWVTLxQMBCklYGFnO+nomtXZZKL1JNz
b/kfLtdlMaCvkNTC+hLzeh0z7NkVibI+Szb+yA6snwQ7UT1dPpxRcQ41Vh1E+ymaRmqxb4rKC8SQ
8L0BLifqFZRNDnUjs4wd5+VDaTtomq3dX6Kq199yogGiPs2d6bBEIL7vF0f9iBxJPLrEQFjQgtE+
i0OFlfG5WQ+i2HUGuMsA4peoG+uaJDU5fvDKyFEQmUqsS2LhopBmrd8jRnliEtaJja0NZmAhXIbh
FruwgnW26ChaFMDRone0jn3UizMnUH4NE8X72AZfAcghU8baqEXCTZXOQBoyW8eDaD3MelxcxvUg
zkRdTMLIDy0ZmPr/3hAxJf82LJFAs8tVefyjXlxEDCVNHmwblsv3V/y3FxNjlcb5TgBxjcwR+s3G
YN7KK/xbMOse3Ls7IQ/VY+dghvKmEWS+R59RC2VPdqRxp7bIuBmKEX+R1CY8WFWe7cYozN5RfXvW
wjn/e2mDhL9F93sPJ+r+Lz0CqcZ6dOlQjXDU/Oz0HcGrLizOqmwh65Hoh0eVhUNX6z7KjxGNmvZ7
JH4u9noRUX/vbM2y5Q95LXtG33e3uWKGhsNBrJHYiUO6r8E+BSKhW89Gd7tXVgV4bRUQoKgr14YW
U/oNe2yUbtfL3BsUy3JN0K+bBxNzkmaE8DLUOR91dwqnKP/J8/yTG/pbu+jftmhu/HG5Py8kyv8z
K1TQRwVJlLuOiV0MsYt68oYt5EJAPGRcMLYJZ6gFs5KT2Slr+VQnyF1hRfurpQ9atfdDxNVc/JTi
rehuNghbkgPSEj9tUCbWxvaljle9ajW2DraTEi4Zm/RZtT9Em6ipnSAB/O+gobj2F3WmEWN7UmQr
eMZoXiKwAi/lvUm0Zyh/7EvZxnP8v2P0SE681IravVra417JZTAweY7zLxZdl5bYxz7q5691UGLc
Z6D1MLqiRfQBp9x5rTLg8Lf2Fg1W2SvbctBmktKZeixxkWlfgzzJN0Ytm3xN4Rd0hKZPJU/ZpmFK
Sh66bjCaCAFIFO18nOvU3LFwDG9ILuDeK+nKe8rW2R1zff5HW51MHGNEQBsBDmvSHDBL2M6nWdy/
SgFJvEFrsutoyathdZocpHXdJZd1udGmeXqtWlhFsWlF3xU7PdyvhAoBwZWgw1aJ2w/n7muw4D+m
ddUJ+UTyuNacVWSH/lMWZ+LQxm2511vtqtchygn/PRBaCy/VxGMtj211J9vtp2h81P/Rd5nqaMW2
/es1HkOj1B6OXa5uxLUf9eLsUbdUdnyO7S+PmkfXR514M+lyUSW7OD+q7QJAb20WFskHo73YkVO6
khVq2wmdng1U69Jf8mfHwohIKjv7tSrUW2XN6ZNMIvW17ZXFXawuOw1j7rwuAVrQxF0svgNa9RZ/
dI3l/0Zdi86MzeQiAcERV0qGRrngwfuXaDSsKH4JuF1Yc5+b1KgOmHVB8UY9mmMQ5/mJDBRYBlEW
pzl/oiOI1u5kTJPzlgcWvvMTyslrCV/MLzmGw0/3UqQT2MJr/F4ycZVcsBsRJSclQmJm+gtC0V9l
tVw2+dihYbweVICwmyLQZCAKFDGd+9XQgKhENMe2N51s9KabiRZsGt0Q9vr+cYU6TYCehdGuQDoA
l5b/XLkfK2dTaKAvnbFGhb7L9U0Hq+rWAbq5odyMpp2OSVs7VEBL1oNGVOSS5ySqAnYjrEqp67Vw
pzUL0mBrSfRNYl11GzNO92afDLe+981EmnCvmjESIbL1PfHZO5vfmx5bTznNkfSQKus6D6TVRENt
8GTSUHEd8LIigYyKay7ZuxmbOWTfB6QAfztNDCC4pHXbxUtCFd0qxaw2bFCCw0o66NKsv5lGU73C
ocO8JC4ggxV69ZqzwNk1rdn5ojW3JuPSjPk7weis83qIoXYft4itkZ0d42hxDWuE7xY6+a4c0GxB
Hb+Qjy008PshLcbfi9+lxcy9QpHCE1Gh8CTOgqWMfiuKhj/qsnVEZRdJ6YohytJteLYY+4Y8FGre
ZDzmHLZxJDenIYyTZ8VoBjeq2/p7O5ivziRrr/gQ6zAUdVz/qiH4im4WYYGq+V4vObL9w9xdYaho
l4lsp1c3U4H2LpZ9uxClwU0ByutmjmNwUFqkgvRWDW7qemDXVF9HTffrhHD/Bgwsi/R2vIpG0Y0p
+gfh6+QoriEOaJEAAg+3pKnApUX68o6L7TbUtfmbVlXjpieRfpisPtnFA4jwYCWQJFoSX0tEWj3o
rCaRCIqPhmgt5lgRb3GzBnrx3xESDJWLBHDTqguoIEVrfWhhMLLraSzEHavq69h/N9dqNEPMQ78G
B0kC1C4I5nCvyLl0trtROleQvM4tyOvNGMJ4EQ2iTrQaCttcV5SBw9aeA/dFyhfryelAiNuWHn+X
5+ylrWuEboB27dsFiaqsLqQPtDs80QG+Uur3dYqK8DoyKIDqhD0ThCTj36TI5HfvWBunMzJmu1R7
SkxDfSIiOW7DXEKX/r914qxJotpbwxnb2ZmHdJOyMxrmyeaPyVhxMJpMvTrlqyhoJQ8INwf0d5hK
6x+rmXs8mjP0QvCIzf3HqHodH2rV4LZzgHXef182APuAwG0Yu4JQCA0HtGYbvc9Vlz4NFbIFJPT1
r1KzzDurbrF8X3mHdkCKADU65t219f97FPIp9Vvf4+GjqcMNLdHhBhthuEHiwmS30c6P+j5GMrte
FpvtIN1EQ5rJCBZY6kEMEvV8XrTDu3ENcVnaE9QLIuyjbX6VDfkjz0r9Z+LsEB+zfkhhi7K6Ylfv
ViuZ/uCAr9PCCMpiYQ97kFnak4Gh9H003+gH6OGfWtj/4HLhBS50gk3femqtblyR0dheHGBbK+oe
Dd0wPaGMiPFppgAGbu2LII4JVlgyqHgEx/bdcEPUr1Wil7NEwe6e+FWLEsDfKnFZzfidSPmLIICI
w7KSQhLkXe6kEOCiRASCet7VyTK8RnZ/bpVufjKWfHjtybp7NkjAg2iMEXndLhHcLNGKrcJ0wqBg
TVowtMn76GUGxyUaRRVMC6C2+vwkSkZAjCFozwHbmwLJ2jE/ZqulNIaSso+yG7GItYj4Cvmf9Qy+
N1+ZKE9rn7aWOm8J9MKVLXs6NHAlv9g22gOqpNpblrzLF0mG+Gk709u8lkSVrKrvRV1mF9G/5S+7
g+bFrLP2sIERPQ+RTgCfizmQKRrVBymGYDh+OFcTstWYTzx9qux5lk1Wj3p8IS8l+7yh8Xkx0IhE
PoPn5vPUDBXgShVKfj5DuJeGD+DWHyEiZLf0aPKwebbgpGUzlta4Nlg7GOYwf9Ae3mK18FEllQRI
35S8iPTknnTsQbKa+NkJeLgjcDd+swl04+I4Q/LTNZzX9OkqziQDuFFdqdgUmPysCfRkD1Onws9I
6xN/YpYmFEvkjCl5lIPSG9tA9+1SJYqbrkjyvTU9z866InKgEYe8vlsA1T1qarN4b2ocnOwkyY7c
/5MLjO3vleL6UslaeECI4dMZwr+iJHR2Qaw46LlJxLbYDjNLxvyLljcD446duQIe7HY6JE3FZ3VM
346vwNsxR8ur6FbVmrON+puaBqDPa+W115Rv6FXargwizNf7gGinZLmYfZeePAP8Qb3WG0buHqIE
ReQvXYsBO8YXN8eRkQIlT+iqC4JwoGu6DaBnSzpWED99Mh2ICPfMy/hGnyZgiy4GppeecDyqePE/
qVEoAAZxnglLpd6ijoGTog7AFNahp1YxQKf4UzH75a+u7neBER/axXjSqkY+OSiZuUxOw8aJ8bdB
fudn0P/VFHnssff9kUwK30X7WSAgmjjF1yEHTKJW/VabUZcFreaOTVWi8v41xBrCaGqmlbq7NGWk
/5UVH2aVbjW+mcJpyMtY7Q+ZZYJv6O+wAeojkGN2Jw1i5HoyEDKQpNHDMyADYGV8U2N1AfDNmtLB
O8ijwyfsyE1VMMHO+dAe6iq9xibI6gVz+Y2Rtlv87fsdaNG/pLEoXvvgZ+2kBBKb9k0iOso6YcEe
jgBSHoewoKeMyWOxfFlRr+Ax+SRLnexRg5mBSI4/siRsrogGjP6QvfbDoLxp1nEAQelJQfSqwAvx
S8iZiFyYa8RTP2DLdtWX6ViiifGypPl1RMFog1+jvllSfgwSvRh9gyc9xuHBqbuNhVPqISgb3Hf1
8blXYqyFcCXYxWZUucPQ34B++Hozj6CQ9aNS4gkkw9gHadd/sZaShOVcLj7CDM0xSkYUMMDmyojV
IXfjJRJW2eMIx6zUC4Cv4LqC1ZuBnOtbWFakibCXO+aDgcF6YF5tC5izpW+ivjZ3XR8fnSKWPRME
ZFTY5n5Z4DHoPOJcdM+UI9ty2xt7OOV1sKoOsNyquxkUh3yEw90eWUXE6qaeazTAUnNqUPrgtIb3
lrm/tS2qTEVRmsMOtOahrAh0gY6kq7gKwq803y8QFg1SaPguT8uIZHRcHMdGb9CD1id/QvToGDkx
Fri9/CSrVX0ESL5wh8V285SxP/ZbSNG7Xp1/MImZ0GQW5xlrCPysWRm4zH7h0VS3qVSEXlBZGzvK
7H9eiqn/THD8BL1Tx26hfodk/gXRY1clp3cINYwWrWT4u2r5eSJnuVW6GR/lCpk4MvBlkXnAZp2n
JkMhtLO3oF+j1yJe6k3WA0Ru+h/YYhDC6KAAxbhlbhYptp+GBiPFxV5z/m4UzPFJ0fq3woA2n1TV
Z1dk0sYK8NJIcgXMQzBcZDMaSOGTqFba8ksbD9/CRu+2mRGbu9QkoVJhdBcMTeHxftNTnk87BzNq
P6/y1dnVGDBd5stSsug1H8nrqzVblyDapUm+XQgo782oPed52WwR4n4bK9mLkiA/LjbJtSx0KjKa
6bYrg3NTNV9mBME3sjLcqkD5iFWMi4O2OcnsN9AUG3CXygbjKKlSRMw+1Q9ZJI9+09U/I6UsXR3y
tdz8VJF6dSc9mby6zXwnCJ+7QlP2SX5swt7wm9otrfaLnEXvtS7HrqNNbH3t/BpbJqrfmHG6uB44
x8bBIFVhkYBh2kfXOAv/IxtLzfZcobNsm7PpRk6hulZe2duSdM8V32mkatvuWhg90dy82gYTayh4
NzL+fm3/Rkw/QeTC+NDKEEYWIaenSHb2Y+Zh2oo1rTT/QK5fRcb70xjzFzxFxkNB5smNI9LFTM6T
NxvA+Uq0KHEQVFARLfh/W2nt1llen5Kx4xlsT/rWDEzV7XFI87VMec+yagK7ivjVbDt+Ug0ZzneQ
U6MxOYnDEBnJiezoKcsb8wgEKgfGO3yxUwgWRJbQcZDcvmt+Jprxbozz343akQOL9TNg7FMFCxG5
DwQKTDSUtKD52iJWg0ZI9mrHvXGdmO4R3MuafRW2+S2fweFJcf8c9Yur93m2yVni+SrELB/rJ4Sf
lREsbY7ytdLmm1qNtGNV2um+ye3wnERk2dpRi0+LkxsHDF3x8YpT5ZiMGgzNuFhOZZKO+2JKZpQx
TW2HRP58wWIxZDELrRV4TL0dxlEFUt0qmypJrVvehfEmRPC4h9ajRybJ1Lk3XpyKJXFRa8U+Binu
rShIr0tl8uY66HMDE6lXU3NGb0St/K1t94Nkxl5RJPZbR9Leayyjf2+SWHLh5UdftXkwXLwz5K9L
zc5JqYfyA3NJAH1pNx0qQzd8yKmt2/G4/JgMmD4xvJYPaMWYbrZgH8CposjQo27EBIbfNVStj8ns
ezdOI/mjjI3eNYiLfADYBt9cLuMH8XQ2bGk9fChOMLg5KKkPx2iJLS528xGWPCKmIKs/oJBNrjLo
zS2UtGM8s0JC6N4hIGEFvigm2MhcCwkW0YTZWpdW3upMCqY77La1PjHJ6voxNtkTB6E+XLsuHq8t
n/U02c0WwBl7ZSYgv3JyqJaZZVxYaxNRcm4SdjGvHc5e3ah7g8m7rIIk9fp0Gt1KUtJNH2prFLQH
pBk1wH7Dln/IpGOgDWR8K8tSu0UX+S97yEgxt0iz1DLyPvIyb4ck7JC0qkyvJkTqDoqW4fQ2Wu4c
pdoGt/HE1ZCmU8vUecZMetwu1RUX83nft0lwXfgsUoKXq1S84RQT3Qik9m7GJoLlhiQ/KWHfcNsv
NxMbxWNZNrNHIAF0XbQuqgN2svKQ9B5khm6r2YYX9qjR6bKWPpljXx6cRbGPCtaM/lgt38q+3HZN
uezqdmRFUTnvgIP9HrtSiC/c/8EC4neu7YiPYoINsUdII6C10SkK0jh0g4xAK74IM498yFhJAmUo
CqCs4ABwM6X0qq6Pbjy6JTLwPbacRe5LFdapfDCIDwQEvKLHy7Z3csuV85JEJNNDh3Loy1jhUKUZ
OLr2WoUtNkGN0gltPy1D023JLG/auDJ9ZMKHo2aY5iWJlIQ/3QJuoSVcpug8UAuW0AhPJOdCw3cL
wMAsddh2Gahdwu2oUaq1DN4ZhotTvVfm9BpJbXDquFVdbOv+1q2l9wyyjPtB1s6IpRNCni1lg78F
fllhlHl68taaSn0LsbR0iah94+lNhnmM5iMCCMOM8VnchtKTWbX9dTInDB5J11/aCPVdFd+GHr34
I84u0GEJ86RdcyPaDbihB/hTNo6+L4wq2FmKEn3JcAJyK+jvspJeoTdu+UtM164l25iCSjyG+Eh6
eY7Tk8wqMJQyd7DlJ52AzkYz5xkbPenYOeVbFJnWueikH83EDzUZCpZyVV1s2jn9p9XA7zTo9vlp
fyv7Jjljtj3hjThbGBWMTx3zvgX13HVkMz/msh5sZpT8/WiAKd0HwbEYq9yPLOmHPunjCeU3bTdV
sRdjPui1Ef+TvlLzoxRhxapqBEZn/BPteRgh6ZT1WR+Vq9ywpdKAimi67qlSkgCWZUUW5eapmZzp
iIp9g7/u0O4g2W7iCRUJu46WfW5kLdDK6rVry2cJ6QXP7kk7Wm37qUSYNWuNgrN0m3HzOWgW9RMs
OXRa7LC+mmtMtEfhbTOu+CWo87Mvs/uonDg6wlHCNhaN9LbVwMqxLPC5KRB4nHkqL9MU+WbvfGZB
obudNRDr6LbjlDWnqTVRBemm6wTIsOABu83s8N1CaGczOWqFu3S2WabQZDM88AWhirg1MSjYRFb2
XubT5NeEzDZZA6I8i0ETllJ4XXK1OhdTvGzagCkqN3XNtQIn20rJYHldnnReFMQ7YnDZMV2Kgymr
5ok1PvYmRrfXk+SmKYq0q7iR3GC+ZQA4xjyJnlv2s6FBohnJQuZ8eCVd3bJjlRuVlT47u0oLp11e
mYqPATN7LtuzjOQJqxSD5U07eDkISd+w0ufYiU6IfTabzulC8ta5vMVGwtgvluzA+K0R3cS0xFWH
NN/2hrpZerPcxmSe3VDimwtmedNaduNCV862gWPwJAmicNMl3aeSmmhF9u34RckJC+Wwb2oVizHZ
wSW+00xiT0Ey+ZnafOGnsomx2H8R/swQ1av8cNZwpAcjExKUA61vNZsxaxJ/UrEPwBAteo+Jz8Bz
xfDUWkHtXYOn+MrSxEfVrVGCAB1edi91dgbFSiLQIeffTCDos0nHX5GVtN4r2fr8+Y7MwnjCLe5Z
CurFG2QluESt9mnq5OGXoTomfRod0BnTXV0CzlWSzaisk8UuE+rpadBkX1kIh9e1IvPcC6DOBeCU
0vbY4cE4lFPmAt2v8Zgz5J0ssWcZaqO5H4wFFIRe5oOPhsBz4KTLFo7m5OHYkrOQldipT3kCEMCp
D0oy9sdpjIajOHscQlPvj3gmELHpuTMni3A7+PbdXGT2jh+3OmqZXB1N4l3bbsHLZEqXY1QzMSQ5
mzYHXpInrmZ3JAP6bNrVJBh12zkRvbBdQv3XCAvIY1oX7w1Ojtuk0Mdmv8To5DJRf1PtbD4iNoKY
q9YXmwG9U7c0lRwZGqNw+RL0wyBlA+GF3TQvxZFZpGATNAUboy/fzRhUQId7Adcn1NIaKADppSdh
dcdeyg6O4sDylXVojKMwYfdtIMnNcemRZs1GY9fwODw2cgp2MWZZ6tZN+YrM/d9tV/T370qcia8p
XgyFlUqw2C6Bx2gXKHnBjpZ9hjiz1+LEjoPf22+qYuJNczCnYDya4RukpooH3UbpS43dBVlZx0re
tSIsFK+V6/TQdbibgf/Fj+pZkZxkU0x8MJJvhlKtShCs4Ns2CDweUusbqJ+Gsr2mEo+LKKE9nYPc
jWXMeJes3o8IF3vYPNtuEh/GDl6ixGINGOykHcU7QMyDvLC1vJG2q45MDDZmh+spYmgV299AQ/0f
ECVSIdC/X8vCYWs16sRrWls5AnRQjxEcc6+y4LHV3+0l+07cxeabDXB0HVTDZndMuVAH/Jrj6CB+
q0qdymOzHkRRHHTEPPibrz/lvzUHFV4pj97Ix7fbGdMeGyS0Uo1ePZifbE56r9UzFbtESUdgpEj3
uHs4JHXoEFaYX5erB7Exu43TgM+MsCkXhwHE33b+JwqSAxnA6X/xdV5LkuJa274iIvDmNH1m2cys
qp7pE6Kt8N5f/fcgZm866p/9nxBICCoLhJDWeo2mNI+IQofnREnDjf3SFuiatWF3zfziMWYcuGSp
kWyTIsUeFEFAxajdTdq2ymXSX+rUQ5dyUty9E1fKBmA06QQRTTe/TDPG7inFS0NcHbJifnoPne69
Ul3j2M1hAtWy0suAw+VQVfrDqE07KPxe79zbinfY61zwkmn+5kkapEMIUUCk7Pqzktsxr4474jcU
IkrjKDWzJuKMHuINZZdcUH1ST4iRMq2CjPXArTmjBaNYm4ms80YZAGm5hr6JPWHeB2uTFUV88fLp
Jw/b2Y6AVs9mn+GDqkfNLiRFpveN99wHk3EkqFzAGttGLCF2VlXnL2oKqbFjGbUNEpSZ2kTkL1ZE
xjnPUZxvsyNE+2lHFsajVehvjCHQtmpN6niK/wL1Xz34WWRufbQ1drUylY8xwhmGlisfBcPswRkq
95w0cDc8hZXyZE3NjyEOjs7UHDvAMnfHCfIjr0B28omjf+QZBmRZpHxrfbPYIhzfgRgNkmdFZd1T
e92+SMLgm8CNhUjSNncG8+9OBFcbf9xfaUA8je+Cnin2S+IzfclEVG4qdTyVZm1/JzLvEgtgjHLU
pj0RLLmRGoTj0pYQrYiW7HJRx2ddIafppOZ0an1vOk6kDnagNI3dpDT1nunjLi/66KiWc7zDIyKV
EWltgtZ+Buh/Usqgu6ELeDWiPPzbx+kHJjjJBP0eF2o+k1fCvWrY063u1b+bWvsr65vywe8gTJLt
Jw+Tp1CeIw8doD7biRjmbxDFKeTWeGSQ2jdjmjyUadE/WHP0bgTq2xtVefK6SnlXx2gfeAYhVRh7
O79N9oOIxDtIwe/4nk9PZoXxhKEimD92ar932xRko5WHh6QaXOxBxbnyXLD1tT8+EPgUu8RETqkj
g3wyRiLU+Ft+q73e2Dqxo72wAjDOVRHWR9yMeTnMBtY7mfBflXoyLS/6WY10GEIsxtXLkwLFlNQ8
eYjGXg08sraNEmQ/kuIXsgIhOVLcSabK9u6gjVFyDx0Iw/jAM6GOpxdCDD9HvTlPY9Dc+7pxry3C
FmEGnnns+CwkYcVwJPPfCT/2InPeMbm0ZLOWl8OypayUZbmRzdez17p/vYQ8bGMQP4/zvp4qZ/QN
UStVQr4qy27ea0yi57Lck9+bLlRpJMt/7K7H1+ayTm4+1cnryLpRa7KdoRZ43XUk5zdAggs+qvOu
6jCFIZz6n1qjM5kQzMcTBcjuXp+Py/Jy6rINRtKAiqXgrhqUF7kp5s9sb2JMgM83lWY9/qesBB6z
yA5XrlEXN0tTeR3c1NgCIhI3WVekNqN7ZPZHWSc3Ktx0Nez9x6UqteNXwTC2ntT0nnc2dWA+60lZ
PVXkd1jw/1EX4Q6oaZ16XutYcSLMbBsvuZlo+xB7mKNVCMxJlNJ6VgtTffaxuuDTNzTfKlf7SAEi
33VVGS6TH6R7Owvsaz5OLJ/EuEEtOf87BHGB328Rn0iMwFqGnYgN+k7TvW7XVQmxFD97svOufjSj
5OjyjX2o7IEp0hQnZ5hjx5gl/0NWOfURcZf3rEqcWR1S3SssuxhWhP3UN0PEDF99iofmghhK+uD1
zD1LFjcnUFTT3vA0ezMqKfpx+fQtcAyx5UZ7dwL6T7iDqn+jt5btgt7O9uqkvZJubllitsXWzuMB
M40yO5pVTqZHRZBJ0yHKMfXexV2nvmNuB2C0iWc2BZGkJLXAw5vC+Csqfhp1W7NSBtDYCutj6s1i
l8KduyUhIgV4UX8nlo8I7VxVCb199hJMvOaS3EAUFoca6vdOtpd1Tau/e1ZXPcpSF+YTGabhqWlG
D5xaE+zyNO5vWeBn0GDxDlfQJrzJujBnsgs46lmWvLYsH8Iy/YUMzT8NpsFykMPowKDM15CbVP8d
9lZwlZfxCkQQVSxONmuDri3m6X2VnGUdfo/hY6P4zx7OIfmIziDs3VdtSjFbqnAId1wxhycYtmUd
zu/XNCODKqusvJsegiT/Icd1WRX207hVC00/ymI01vkNA5x/rpDFB0UHqCQxrxLkChz0NSoi5xTV
jK9ItvwHdLs0qZFNNTX/y1r/uR0h/gw4pKEf5PXWhp0W3geycaxsUOdGwSl/QjLQPBvDrJ9T4jQh
6+Smy9X8qZk3IlKw+tDH6fDpwNpYiyfnVOjq61ol93AOy5/WOjdKf6lYKG6yKvQ2blVHT7lOyjjA
R3jZW+tspQFEUHkX2UIhw7Q0y0SZnBQdMAxGjj1xatOf1Vuad0EgaO8zZzjIooZM54E1Cbxrx6oR
p/dnkM8cK5wbh32QnqIAB3lZ7IO2OA8hOBOkmlh7Bfa74SXg2zB0WYomSfWTXoPcb/rWfh+yqj8h
AF/uZONkqONTUxXjTphw5bvGdi5+xaTEjonOqYoWIJKW2G9Ol7EE84IPWbJSLb7PeQJZCl3ffkOt
G5WkJr3KqrwVzCbSYnqURRBT5jYerL9LdB52+oAKrxUia6u0obK3PM9905gandSMSZ0s5ki9oL/G
JEc2NhguXmEwPMiDPoiOty863brb9qPBe1UUr+p80bhhutt4XvYoG5YeHjn+2GIn6dvJRtZh3unv
gxoVKo/1vRcWHSQaPnGD/LDJb5Or4w67pHGwdlTGrWHr08lJ6gMKqwnYTxEeM9RC3kR/LYoqPXhK
GR+Sfta97O07QQKL5K/W7nNQWe9K3BGdStQvaIHydR+z9N3ShpF5PqOc59gJc3HDeZhC6M7OXOyU
gWSL53+USZu8AxHOr15rHmWpLPrqzTHOjI4h/uLl0QEVdHF03YO+FWunIfOD93ogkpWUpKSg0egn
LRPONiAnMEf5nG0H0mUfJmZ7IIw1x8ZcpvPpfWyNbGvqqTh5+s6eWai22lVXudGTk2EqL0ZWfWl1
JTwItxxf+NHIcOQD8eqEtYtiQIuMSB5vhV1ANdTREEQ1K//WZN2r75fqWyRQmgRxs6lMz7+nxLXi
krm6qpTcn1EDXTRv5F4wzzHs3HwSmcA/fq7XBj+8KEZ3i+rkR2G7xqk2DKjiGPVtRqa4D2mZ/sXc
u/7hmsFzN6Tarwr9htirLRZLL3hTbpiQY9nZNw1wCQtddh31KTHjr4Os2ghXs97NqD6HAHl/aCnC
cMpr4lloNtn5Q6Wp2SHXiNNmSpTtAbAUJL3DL0z6ymPnQmQIGi/Y+DC7Xs0ux5gutHHsDr6pYrKP
Xq3N6PzM3Y0qMcIMzXYsT1yCtirIWLxzMRDos7e+jWZ2YRJcZBEXgSdSL9ojzHv71W9H8lBtX8LV
MIbXsDJnfllUH0AFR6e6RCPEUrKT0cXZNkrs6kTQr9qbM62clblxY+rPn5/IQZKg2AGC2kcKiX6S
WphM6U1I8MbemPq1V5qbmBiBDIbag/D1/KmPMlBfila8Y85cv1RpdrVYrb132KBfm1o/yGOIi3oP
LYYsm8H+2TI4v5uB490RQd7Ytm69d5Yx3ifF38hjA0JwxJrVrSyp6C3eyo7I/XwefgzTLdOzvSzh
1Frcai8+BH5hoY9eKlfi+0d5rPUs9eqghb+UCrO8Nv10NtVYRdZCP8VlMj2n86ZRezweGp1wDaWi
rbtD5yo2Wka6/TzomsOad0w3RHTQDJCVxnwksvjGjGP6kOqV/az2Gkf9sZn2ZoiFxlKWh+SGBKZZ
592zLCyXSsvaIqmaE0ZN++DUdylhyTrIcSq1qgDCEMphspjPf4AkgM3ZM+yZrAVwIopDo9N6ctXp
3Abj21KUR7Sq6C6hFT+nSfeXmUf5OSXi9dx15T8bFDCdfRHb5fbTgV71hiedn7K2bQxHMzb1oJUb
AORIi8xXCRuCQYMeIRiA9cCLEbvDIeggU2qJKl54kyAJ2N00PobAq2SdbOeOhXiRRTzqXmHcEWWY
z1/rp7JGvqiyFXQZRcVUzsfkePQDGKdssqjJABhDseyTgiTyXBeajJ4IAQngHHbzllrZe+GXwbMs
ed7oz9DKjMUuB/smUo5Kb0cspLP2TbUz/ckunC8gRhpAL7QogaWyOL7LQlCRY0qreHqURa0BygEZ
LznKYjFm0dnvPZDD85nIeKYvUx8uf1hW2da4DatE3GTJSntCrD2aKLIY9tGwt805ED2fHthWcYGL
YW9kMdEd67WCgitL8vc1Qj8ldlq9yt+ezjivwYqUs2xRzsCiUdeKvSwWgTrRNbNyuZpnp8ggRQhB
zX9KXi30u9ekIMRLYpnUmqVlKrbrdXWxSRYQSB5Lxmozr0+qTWZI2Fry7gyM0ZEQzjcAxA8VewEM
k1ejtqbfxC0+RiKhfxctdBGS8sE9Q9dtgylHvulYrzyD4EhORW77l8aYAsTNlfBEHjI75Yh4vuhp
9JEgz/YTMxgU2oPhw3GLn1ma25vcjIeLhoXkixuBviH2E/48k4ivieCzMNCEGz0nQxaBxBHigRTp
MRqmN3vKjA1ynMA3isR+aqY2nzZpqdG9eVO7JH2RG8W2kxeioQaAqm8OCo/bLoaB7vaYrBHQ7ABc
AT2HQ6eisdnCYvGa4QGw/HSu6vJ7USfK2dLS8c1qS7rd8Kr5lf5hT8GPbHJR0Y+furHwD4Ed/Crb
NH4JoxDd2sRRDtD01Y/CijQmrc1Bc3X7PbCPpMSSL8Y09QdDmY0LleRBKN4PpuvqxazCX2aYf2+H
wCS9UzonDcQoWTZ3HxUIjQ1VlKDABPnBC4z4a0+SKBktFyhSSbLS4cWOy8Hb6QHppRIgwC3Pj0Tk
I1J+wWFssuieNKgTkyXQvpST8E6WR+YT4HuyLwPkMU0HsFIPFr6uO//R+urC+n7uM+1mqPUFInq5
IQslDmpORMxC7pLAy0C8V2VuXjnGyzB81RsmSde8sd3TmLbIHw4AlKstcUblpCnk1eA0lQe48zry
IL5x+QHUQ31OiIDt0Feyd5mdbQzUKs98HpHYtMXfZepW90nno02V/uKQuAfc7QRETNko5hA8Dl70
Y8ywSR96tHOnqfg9QYMpGt37KlpRb60uaK4kb7WjhWvkRVgZUfmwcHciU40PkJ/fMUkqfpuoYJIL
+hW2LQZTzuyjlheIQ/RNu1ERqcN5RfQ3NdfC1xKUiizJTWk12gHiPMGxuYXc+IUO0mXwHnzIKjdk
VDRgf9EJbMQ+snsmPJqp3kdSq3tPJ9ctixZCis9p5D3JUge68N4bkLEHu3uUVQbsg6MT2uWudmPt
7nVGA8oTANFcklWaYSH41iTxRZ4wf33OBl9m5i7hKdf8We2zaO+jD6TVDIurLOWpJvaJ62cHWRxY
2ZCvbi6y5Olaew+VBISA041LnT562rnzMhskL1eTGyYlB16N9FWeIFxl3MdlrIJGoAWz6ui11ck+
zFdT5s3QE/hTIA2cZQtC3f3Fz1GBWi8p3OSC+Gq8/OY07PNt6I33MSLcMVqafq99B225KrgkacCX
Lm+i33ZjoyvN3OnmBPYt6X8W3mS8EdPcjoY13PhOGG/FUPwIYoQm5DFCtOoWcUrvBGLUfLO1BjxX
h2u7bJsZuriUeDJs5dFeJdOj1qGFvfwr3/sCMEw1pvgrMIOAihbe5AZxlHyPXWu+j/9bp49huhGl
h3i3rYe3UQygvHwP7W/zmAShcXfz1rjHk8KgD6blLIuR4rVnbQIeIptovW3c+YCNThou7bOaNPKA
SuvJnk8vRXUA7u4jiA63rVRa5yY3cVQz2tX9cHZE5NwatNGfh0iBZq4DQMtNATs6nYjzzGcQEQyu
aMmxpvGbbAvqt95zg4Y9wOZ/rle1v/NU8fcw+wFG6aNyg0unHxStbpeirGvMaldpfM9kSRV1fpxK
AHZLUfc5a0qPPsCNF1k1GBPpvDZStzijibusGyf/omW8GLJUNUp3aqwqpwV/VG46e3wpAIc8LVWw
IM898/+N4WThq+PymjdoZ9kjjoDkdskUG724yY2nBkc1N6ZnWRp8t37GIeKY60kYb6d6jgJXpbOR
R/OQr3xi6YTO6jg6rHWGF//yVJWPXlfUVw0f5M0vpz1YQ63e5IZ+hIJHR7Z6rfPN/r0K1eHRJ6B2
64QfPVaa/dfaIGadgvJGXR/XOndH2H9YLlp3PYIVyAhtrcEeH/Uwem0GL33mG5jiiZVeOkgQF1nC
HNNWN3LXS4Kb1pjN+Y86eZpV59+rxhc7rcCfHklo5yo3bkWU0IEQAEOdukJVAOmSi6n6XQxH9V5F
fnH344LwmheFR1mXhhmxygiIeZDlxXYsfdx8wtQ/y8am4X4VOSrFhgn8p1DtZp8wzO5FG1b3aipu
DYHCJ/Req3seI3JrBoq/VaGD4vXQPzit2XEDOBgAn9qRSAUppdnVXR2r6KWO3LM8KKs019AI3tfe
WRv74nk0hwe7CjqeZ2+812ZfXLyhakEFjSJ9qkSxz4q9ovbFrq6daqdZYgJ45NcHUzGcpy6GohF1
s6e8qe4tu/xSG34OH7579IvuyeoEiu0BOSl4Cd/9NjpYAYIHscVKJ2cGgOF6eRpCDHvcDARbdVY7
AXNCCcB0q52+a5iDbGtmH5n3tY70dDOBEt7iFQKR1OdrLrN94GNg15tg0FWlv4CYeNcqJzwKPggE
uFUg6YCUu05/UCe05hpNMUguwE5ylWMy6B+suxhsQC/sCkN9TtvkPCqO8li2BfTYrnfPaQcBzjDe
o7qPWP65rJNBe6Zd4N6n1NIuIxlt4h0NwUQj36TZ2MCZ2qiD0aJJQ7QeOlG984oO0+WJbySL4Se1
u2pB7b3OInwjJAZ7LE14j8J4NOtIPSg9csF5+IFq6xsZoV3YaMUhtxv3oUuNsSIQwO66GXv7wghY
PiBa9gWExXD21aY7FHi8bkBq+M9d9pPLBBfkVowNus/91jENMre5oj2mzFVTa1CvRsKV+zKdHiwE
Z0UASCRVpn2Ou2oPAfVUa311qVq/2qum2+9qxxGPiVtNO7XRv4gB/wAQU+1e4PlSqlNxtYB/XEvd
fFeisDxhm9c8IpMIroRvyj6pneaxyHOiJHoPf2vyt6Icu0eABKe2QpCxqeJtVhVHLx28c2aMJQ5P
AKLszgw2Rgg3ourak1XOiEDRanuzxwcLgPB3pJq+McqlJ5Ms+Za71W2Bw7Vb1NmI4NFv7FoBrhc3
zYPGFp0E4FpoSbBibw2+9oYN20b9Xsb6CK/OrB56gAZnZQ54GPVVzqi1eVrNFIVu1JIHSQKEWTIM
zs5h36jvevqts5XnJIHnizjKNomuoJd/T65RXsi/qXwJ4wrNNfUy5qV2M2F4mHR70r121cfgb5xy
a2RB+NhmpbiIgRlGqvH+jkG+hd6Jv6DXz723SAlZOR2aFE74PuIPsDdiYqh2WVXHwB6/u7MB2eDi
T0UosAkIhS5ghxqCW9XZzll0AY4QAjKNhi6nlldzpOQLRIBs20fhzzotMIkNzRPf8i4GsYK8VXXg
hv6uEixiBsLwZB8w5WhK65XAiL6JQJftsBy9Y3ALx8ytDV5iIz8HFeNgpJi4+3X1tmiJCVTZK5qm
6mMn3b7njWOOFql6qB3ZJtCFvzdbkHqBprNCUZyWsdeq9yKO3S2grEOYi58KmQeUGEIUhQhl/Ois
vvhokDXno31qMx/fExdOky7IgagD9FSP6fGTqAHyTFdWJM2WvGdZmNhAJulGJQaZRGrAn3esGUK9
GyEXvwweAfZKb0eywuKGsAqfz6YEoeSjFF2gLPU4gLzEjAhsFsFYAOMqHB6zIXg9JeJge7P6bNn9
FK6fIlBmAG90dYyD0ZgCeOgfg8lBbx/C/KbVoDI1v3pIgyGw332NgWVQ2Q5RZ2djZo26RWg636t5
C0K5VTBg0VQF+Uj0YoTwSSwU7n0sx9sQ2PUjoUa8FNsRUbS0eYG9fCPSXG8s9OTP3qiDAtV96+zY
7kXxO++ixL57sWacThm132rXeyxChlmzxh1UTcryNKGw1GgBbsy5eyzb9iveBwacYFvslSIen3q8
ih4dgsf5TCAWiX5PHPcB/MPILHs2hdP7rwOrdqIbAvgSjoG60fqbOodEkUYlgYpGmGTdCutUumW+
sWK7OQJdzwHFeRagGz4GB8jMFycjKaXnaG4hHXsvrNYlypNruziKjsXYmMeuKr2/Eu8NLlOrNv6P
ya52cN75lnozREb5ERrdNrNScdEHMWz1Uq13rNS9Uwfw7GiBAwV3QkpK8Vm8tRDuHSsn6KGaO2aA
T95g9a9Jj0aRQwkxGcyETfGWpYr9sG7KPneWos3M/2xXUMSqyXq2fOaOXm+BY3RTgJ6l5x18DHy3
gYf6msbQt2XJvNFVwavom8bDVEWkTZl9/EwyfZ+JeLyoE/JNCEVdtUj8smaHKKg6j5hoyc7I6owP
8byZxXPMbNAeVbNqrn2H53ATzSM3Ja8QzbUKmeqWVXIshIPtXeLwGMGEnZWG9UfbJcw8rPAjTnR0
Ds381TIG+zBkIevveeO7T5PXwkNrtGhft9fEqeNLwPLgkvhOuDNyCACwscMHyzavujBgb3gDPQoT
sB7EFfG9aN8r1XXSfYJrxGDo/wicaelJYsDsOSMNVRhYomnNXlcgMP+7UVryRR3apni+8qoGSGr5
BUiNIfUawiz4NTjIns+JAGXS97p/UUoMt+BItPvYg2MtOtBYo+hHVpw+5xIaeURQ+kxHzR9qc3yd
ncahdvj2bkCVZotd5UCfI+/XmTwsM3EBmjlBAq+kRXpy0kAXeWb+ACLj1I8wUoArPbdme1Ua/J8y
M4p3eltm01Zi5oKZwG+BP9s7/ZjBKZjc5yHRNKaCbfrikZq7RHX5MQE3esdrA7Rh/i3ow+RdzfCC
8Zqfbu7TuWWUwJlDBdWks9JJ6FCO52pPcjPyCQNg5Sk7X7ZGA1wwqZRbBbCnD1JgrDJMa+cr5JP2
hj90dk6jgiF7aJ1dZUXAQ0gpAILLp22OYlro5Dbvhb01GfKeeg1KbwVQQGkBVsU1fw/JEf8pIsB6
iqfgI0AKDvHRA66Lxc5xBgjuM94IgPYOmz1AB3GXKKhvVb9Z1zQPTZ8eq6HiMwkqMHZi/6jGkIQa
eJxVdXaCv/OsML4gIY8i53DTY2Gdkl65TQQBZnorbu7mbDwQfVVb4xR5Q0C2fudFk3cOQus5IpW2
TXRklRo1Q/jPADFuP7imPj5qSfQ2qKxSg1IgoxhAGZ5NmkofXZu45u8BBfpYFCBEWrUHm4Q3WK7C
XoQjkvF32zvaHdiuizS2MrIQMBmntRlXnyVdvcsT23uFBeC8qOPbBILv1QCMYGeiPpRR/KVgYoB8
JRaKXUEyVRanRE+Z8xUpAE0FW+PWDZg/GQnwF2uXidbYlkXenWBH5G+tWdUnbD6trSzqsVODN66s
TVAr9RPTZf6fprV3eiF+jrYyHvMomR4Q/njtJsDepmvHLwIplxdRaxWZYaQwnc5J9lZll8cCGrgh
YGcoMRJzKT9vZmq4PVLBTkCSMceFdxrSPavoF4M4B6P4Lk1f2gCwGJ5Wb5iWNed0xswUM64uAGFx
Np2XcMaNVsaongFGBDOSVG5GPfxQFMPfR/+tkvWyeTq/dtWlENxXr4FOh0N4wlYCPWsd5LRWlWLn
H0bVYGIYvEU1SAH/PtQiOQjovHZjwC3qhztC5agb4nm36GpIjJDEDaUmCwY3clDynrU35IHWTyBJ
Dt9HtxYXcFnWtGeyyi+Ru/KNtkq4ZCe5G09EkGBh8e/1VQ7a1210FIQK5TjOkELmsgCHOuDWosbr
wd/EijbHEagVYLH2ZFX+dpRsF6vCuY4/za4HxTzfuHq+otxb8Yk2XuvTXkIVZeUwpWN6ki1Dp+HO
IIso/jm/mS8iW2mBOm5sJ0128lfGaE2TgEX4bHb1O4paPUqFEcfbQnLvz2A4f7Tz8xvM0DllqFHL
dLDcxPL+y11clQUpLYzvZDFNy2NQKDr+M/NvysB9Clw3TvJPyp/hiZcgLHvESbpy7xXFT3leMgg4
5vNjXJ6wrJR4qcwn62LNpNG1bij09ojUCp5MgD4W7K/sDdBuyVAPYzLsVb36JvHActMDo24r+HXE
U5EcScvexoyodBLGeLfey6T3gvMKVPG1g7m492q87pFxgNrYxPVdPns7dl964j6HqTIY1q0+RG+P
qTvprfySOCz/mgDNtvWhgR3WgVDXYicfl3wacq/QXNK6clf2AivQffLK7cbLu+yCr6MH+kzuzhuI
CPQN5VhqrKLQF4wngAjAnBNWNNP+j115toMjBUhk18guy+6UdKCh7PAk/95Q18So613UxF+mQb/I
O7fcJailm9xKxp281/KuxE3O+r/REF+ZIdbymcgz5J6sW7qDLMuNkeAYUrcBEE1EH/v2Jh/80jXl
rVl7gzxSEfnclGDYd/JWyB+pdxX3pxG5viWCzizXKr83s20IcpfL/TUzp5sAXhkHDOEtet1dK7MG
pm1wyCaIzo0+3vR56JCf7TSyneMkJpDAuO5tVOicKOHW6AlZcZb/P3/4j98gd7G9guyuB/rScnl6
qMlkIE0MfSeHAPl9b5EbP9kAsoZbApd3ubkLnOKPt+YPUMXnO2iQxstDWJNTfTCCTJv2kRt8VdpU
3a93mEHwojsulO51cFG71xQTy4P8LZ1fviS4Ix/QaOymbZ0Gj02vK8A85nFofq3lmXLvf9Z5bTEh
HBDEO9kTuig5MIVh6TJ3BH1A2smEY712n7mBXU40MPVtjwTbSfbgobX605hZLEvKfeb0GB+5M7jy
f/5dO0/OfgBW2MsM4AozIGXte1P05OozgNHI7WqWt2F4m4dl2ZNkca3Lif7MI5KlT87ed8oezEry
6giFMVK2l5v1bf2jiy678vhUev3Jq82t7AnLKdgKHJWPpiZBIMdCFuz1EYXu8/qGr31Z1smimHuh
2nWHGpDeMXDCgzxmys4uW6znf+6CsiyfmtxbzpHlZffTcVn8VLd026K07X+GHmzlSPAn5lnAldsk
wGPyBJBbZ4Nwnj8cugfRVOgsVEf9gA8FeXrmBfKJ97aOMajzkk3N1WFuwPrwUSdiMan5poE6kQFK
6av2wZqxqtNQXLPebQ+mOTGVqHV1p4qc2E2HwMyGBO9BMgvGbLaLNKe+2omweHHS8o8HL/+q7AfL
67SWZeXaTda+IpvkfdKcOuwHZWeUm2oeruWeHkNfMiM4T/Luy4vk4BlHMCt0u86HVr+Vbwmsdmrl
7h+1vWv8lVmIKMl1y4hr8B5S3d+25FIE3LA2UpIzcXCoIdGMbxhi/T3sgLsjY7KX91hu5GOP5ukJ
QrmskcfkezbqFy8y0oM6DQ+xWSBQ5rUnOchojNoNnN0C9dxdkIvlC2A0PyHlp2d5Qfnk5R4jfTOz
Yeyw/zn13itmce6CWfZj++7jeXbIZI9YBwNVU50z562/T28GbdeNEO/Xu1ikDiNpPH9mUje1dr4F
XUiSSuAF/AUu2WAm7iE/KpuQW4NyYqCLMmjWftExk5Mt8LrlcXSd8wgwh3zuEXokGsWhvU1xDFtm
V8sqKtRETs5N15ZBGC71c2XExkFeX/4u3w6Hc6O/TEbWHFTTuMqnuj5auZe17Y/IGMPNkOco/UMh
/2eBtg4civz2y/IysWN5WuTxyPIBjP9eS+0Mdn6T9U8IspsnoGnlRbJ2+rAtL/SF30WQpsvzlU9i
HWPWB8MH+lcCPdMcvWpnQZBGFsMxcDjJeQlcRvAdCoH7glsmn4zs1kIl9mgBD/ZzfEP+O5jLBuuI
vj7JpUPP4/16E9ajck82+f9firnaAHvpSb5PcqYgf4wsLnPxtSz3lsopxPaDCS3CDHKiq7T2ScVj
UTaRf3aZcsldHDZ51ZZd8tr/wOqXD6X8nX/MMpZzi8zdAgt4JCGIPQYfejl/JTlC6Fq+JrP5/LQV
o/kVrRXiyUEXn/I6CNS9bL7s+vMXNAQM0opkmcfJnipndOtmrRunlJSDhlKkBkxsnoTJf2fdLChJ
Wf5jLrv8+mIaYOI8DTm6bh37NfD0g02Watqi15uThPruyh9iVhfd1dWzvNlyUif31nu/1pEIQvNa
QABZG8u/vhbXc+Xe+hjXA+v1Pp0bZu8tQh2MYYyZcuBEwg1skSzLN487HrOMn48vP34qtHwTKr36
xzRSPsKl503fBET7s+yuoa46gKbnZxC0LZIbsqf8+648exmqAOXUJ7dIdp+pIAKmyLqE+8QJkQQP
eXQ9sK4B5QG5WdvJYu//6LUqOy+/fu7JC9ljfWeW+czSmWWtp2ct+ZP/vndyb2kldz+X5UnLVf9o
9fkPfD5L0UhsNPabNiE1K8eVdfYgz/23urWJPLrMs+XuupHPYy3KPXne/7zqH8sZ2Vo2/PSn/q3u
01U//SUxD/gYzVVtAKNvfsXxcCZXUU7LWlW+8HJDKAVyJjQiFu9zmG3drHVTiico9DvalI3B7tJI
Drfy4mvTP47IXd8UIIRIwS89Wr4s6xv/6aVaX6D1RZN162nyjP9Z9+m0f7v88rpO2UzuzyPQfsPO
xaGNae08F5YfrnWzrGTX8h+xin9r/qluWU/Ml13+grzOpzbLX+hj71FT+t9q6wVbOTTINajcW7/R
cgxZi3JvnZCtjT/VfSrKdn6HYED3Q6uQRIhzGyIfLye5d6a3sgsvu7JWlidC2Syr0zI96F5+X4d3
wFTQxteyMs00clmWIz9zIUFEyUotdwkd+cJqpq0cHoj+I8laowz8D11tGTRslRiCHF3yYoKEifjb
Tj5JuVmHW1mUXcGRi/61zdoN1rpPXWi9zPB/jJ3XctvKtkW/CFXI4ZUEcxCpLL2gbNlGzhlffwea
3ps+rnOq7gsKHQBSEAF0r15zTL9OCFnYiLp6edLd1lKTaSnmvzEJBoSL4uHZb/pwfbvjxUW5b26P
1XtZXK7/WRQN91tXFH0CKb8f36L81xlE3ZTG5E4oMbfR/WF/G1jf2sX/535kjVcJk7d0ZxAY0eYI
yR8zx3s3cazYiIHBvSj2/uonHqL3uj/+cNHy1yG9U0qrSTuRFXipkFLgGiB6ECnXFDI55hdXgSNe
8yQeXV4ap+lWXJki7rJ0O8nWok4tYyv+w/f/6O3e/yOY+cdQ4d5V7Il/fph3RPRunW5BrswCeqJF
IZgUFVZ2PzkFyzHQXJTxLG7RW5xS/AKGSY3qd3Ej/45qVbK/wjqbpZOaxcEsS3cxiGBU4ojWxKaq
Wa1c3Mue4UvwzwJjUczcYWsyMCDjgXyPfBiq4m901TsIzbbBAkAow64RV1X8X6oUKZNa5s9FhM5E
6MnV+R88NUB3mls886/LLy7qH/+i29T1dtXFnEXs3m7zkMXJydHHlbjK4mPvG/EF7kVxYf+qu83q
RMvfYs57T9F8/5PUIFCXJtZ6izJWsIrzM++1zaNhowECXKkoZikiPQNAmu/wmaTVUFk70ywwPXOr
45DmqcYx3k2V/xQq6UaZzyHHVXoq/KpZiF5Tmw5baSp0V+5SkvT6Pl/UIbe62DiprS9NhwRPhZyi
YxLbazkMjGwFMgjDZWb2K6KSZA2P1q5W/foBTRZrzUBjEZ6nFu5FkXxMvOF5zmh/9BGlPKK/qVyo
cQNUDoqiLgV4lMYsT1QDFIjILJPHyLEgC+rtaYxgIVikLaxV1vY3juFNl6Ssv9A7bjtdKV6HTMdV
K/E+s4IheYUP/N7zZTLF0/q5cybjm0O0npVdz2fBQWmg4/T9wq+r6q2ayOllSl68qHJiLiHqkF4V
gu2S89kWQCeUPGVGCb9Jlt0SRDBkqII8bowYy/MwtxBKwkygx1EgiJVNnZvFeRrj8iz2xCbNcwvu
WZYBFiYIb+SR7xYl+CFv7D90Fs82jTyj/FK51LAjgcThzgHghe0xc4vyCOq1jOBT8zASlSEYuk2a
kxPkND3z4Tq392RqsLzmEGxvoH6N3Rhe+nmD0CW8eHL8CVZT2omqIsWkG+4iVK4c8JlmsFpj+Zca
GvZFZiX0kkiKshyHwWcGQUNkOqRWJSbXMsNSFA/Zxdj37VmJW+dhmjdVStqeyW8LdTU97g2BmiZL
pbBwRetZndFHzOaGQYUL4/0c43A630pkc0D+tfjN3Y8vQ8N5gDITLsugWcA91VaWYujuONYZjDeS
6XNN0femRaozaa2Kq5pq3CywggeDgQN44QTFsURqd6znzb3I73MT58RQe9BGJtq0Qt1nk55oS0XX
lL3Y5KP/T2XeldJydFC5O0FCsBmowXPnkTBqm0P3EffZu8ZSOnnhyP25t3T0zGQmkq2Ql1Biuukn
y51vQRarH2Mdk60AEOfZH1LSruFgPUwKa8nGGBuH0s66vdpFzTZJovzMv0BB8t/Ij/Ug8eNKE/0k
a91zBTXoZIfxQ2+WNdJXqXqMOhaOLGCPK1EUDSyFvoBfz1bVsOgw7liMc/dISTDli8jlmo9jBZsq
S0J2yzPD/eNgI/u0kkk/iFNVta6cLSfYIg7DqTMFi7bmhVO692/Q+PGvIJji23krbWoe6rZZZTJY
m6WHxXLnp08YFU4E7fOaubKpHxBa1I9oz7szoeOdKGG02zxiWocYKh2ANc09RJ2lFX8fFNvPsg2P
C9dAErWR/RCxmHclFHRH+GndseoJKxcJtBPRYEGy2IHBjMlm41KoutRsgG0qS1EUlydN5PlVZZET
Nl8fcxhIdCnngV60MYdftz8niTNvY+YVmrP5+gGcJiMvHR0c6PnNDL0OOUXsik3pTyjc72Xxaxsa
EJJ/VIpm0dIi7nD7BxJnyMDz4VwTq/8GP5SHklq9V5UfbDuz92G8B+VnUaxFe9QH1TpRoTaVk2QR
sJZs3MKJB+5qP/SP7bzpY7gntuZt/mjougQ7mVffM6MVEoboUAwpHobzRuyJOp1ZNpYNJkS1SAlr
/Ab/R0dxyK33/eh2wBzw/3NIYvfkV8jK5u/TNG0O5PY6nAuZaODyr28neosPGfNCrY9JM+soWHbU
jQYFLETKUzhvMgATJ1EcPQ9iYej1iNfliOD63FzIkMsX905iDwe9Ay++lnVkDo5soipBUTp4YoyS
tLdeDVLxIUuJ1r8OFUXxwQ3U0a0FCPx2qPi0P45IVX3VFiRo/N0wf6uxiBA7XqfcfE+wJyVzabKT
QzOWycEeQhJOFMibbco6o8xqxSrOA+VJLoL+aKvV9yxQ5KfezOUnNajOLQ/YM2vTKF2ADvL26zT4
X1bVqAeT1JJXO+VULOYUpwSawWtYSm/okf0H0agX/snLI/Mi2sgUXiUI6h6zuedQvca9oj8rXpi/
KPFOdOGdkz7JdY388hxUyXjsfCU5DfMGuJ/aL/S4YtespwXPbLLx5qLog9CUhRzP/inHPe6lNrFL
lEvJa+pUcLQVrVmKotbV/VbDNdUtdAMi/sI02u4R0yvQRcagrkIEla91hy2CjF5vM+srX0kFK1wz
9fTtgGXmpTCHZ1Jo2g+j+DbZtf1mSHazT4sQdJKpth/1RCKFbBnZBYgOLN2g++VbZvNBypbqThEu
4mbtPSskn8GwbXryPdmLgmY1YQ2LXvifKmSRvxv/qlMNi6zYdDoWvVOt8GsrIMxZ+XMqGea+TtoR
5naXP6soph+xfl+IRok0tmcyMN5Q8sonUWV6NesLdl9sRHGAJrFTnDFeimIV2fplYpVOlMQZ214+
ybDeVBTRB3+cyEvIjUA7VLBikEVXHhQ2MzsRdI9al1w8sJ6gZVel11t70dI1nrPSld7gd4fbyeTx
5AEYE752ctkt0fiEe1G0QtkkTSHsDqJoYkSED6TqHUVxksZvNu/8syiNXXrheZ1dtIj8Hm/wt0HY
S9ckbeRT6CEjDjzsqvqsvJDoswI70V0Lp3mJo0Y+kKzQX1W14VaJoMqXsX0UHUQ9XMR1IVXpWVSJ
jQ7lKDQRMFStiuFqjntsavpX0T1CjnbJ9Gtd52u7tUsMC6sVGPPiYI5WfghbxHIzLLg4SDKbui1t
MLPy6EYOLlqqGdYPgWJhBT4azxDCkg/ZKJ0V3MxiK4podEipV/PXQh9AUmoduQRzN6UbvQVMP7Jq
sgF3ZbkhUbxMPsiiTjfI8a21ytrHh2loh8yWjCc9SK1TERskWMzdmlH+OZItuePVppwY1im4EbFn
z5tJSbwlEbya/N1/6u5dxJ4hNT/LTlU2/+14tSEBpjWjh2qY6vMglaRL5zboO7K6dN5EPzPZe9GH
3nytrQE+UKbmxzTQTMjGZUJGXD+9daV9FV0HLTlWoea8V3Umu3YVGaekcDBgqSpoKXBhX5AjfUnA
r1ZRvrRJGzrKBTeVPUTfWoUEMUOz6wdHb/29ZFrxJkwC+QmqSrUQp7emd7lw6q+WdSPSiPQIDuOo
bYnZFlB3C+PqmDDHud0twJZKtojTKoeMC6PqWPBMPZpF4HaeGu0r4OS/G259RHNxr0VHQvIzGH9X
nnw5ckV7QN7jUZwtsmwqzRI5YWnpu1tRNKuOEg9rbu3w1tNX1Kuhx8ZGNnu02/dTGJZ+MEkv31uB
Ia0SJVexpeqtrUG+7w6vm/qoaLq1NuN0vIz4uLhdI9cv3I0yqT+29cnY+QqbR/pVO892HzMkHXJj
fX0ym1z/QpMILFLnOc+vj5s2jS1EKv60qsqyOkdqU211rez3od0YuPt6BbYErQUfi2RVHnwoM9UC
LJbXeR+RP7zEoS79lMi0vH1Qmimg4nLjx5j03wJJst4Vs06hHSvTU2DCBmeI4j8gobY36QwVlyUv
OXRJZGwIByQPNlIgcpxrg/gZDzLTm4IPHsCfiA+lH6qPDzLZSYywGYTHvq3/TCEjq2337D8ZWt08
di05y3CK62enYU7YdqXyQN5GS3oODkvoriyX4JrnbVVVw4NqsGakgZykh0lp04PYs6yKJUAQCKc2
BuuCf82jYvXOc5Y478oYSSe9cxyuAfjeKkiqvSi2GuS5zIranRp1gKkUxmW7tiDVLa9t58VHkL4o
+0A+dWXhvYTV9KEavnoWpWnOALdU40F0dRTrECqGdxGloPM3TVIkj3quei/exFpibtRPhWZZL95m
8FLrI+JVuWkGudlYTe9/5uqm6ivzsyAjC8ucstr2fp+/Y3O37IzQfmQeecTkIT9XngQ830e80XaB
srjVzQ1hzoozzrqzkmXYADsauYkAr2mh9lPYHRrA1ALLb1/uHWqt0tzSbI11j6XguZ03/DBGt8Yb
2RVF0cCCbX6uJ9y2sKw+kOzEJ/ttSXYDhqMLYnf5WZs3Jijegy1pp8wqp0eiAO9tEY6fYzgnejTo
OeBAgdxL1Pdo6sfPoQqN5TDXh3P9f/a3QS7d+3u2x3lIT1vWvg3w7Z/z3+v/1/n/s7/4XLXsUW47
+krPjGjZM2G/Fv1YXVVLVzfmXAcuo7qKhozJ761OdAEUWV+Lue6vY3lzgrOSnE2k8k4UG2NWWzpl
La/5ZaS/62Tso51MX9+7icYhcpxFVaE38IsHKW0MBJNovgal6v2Vxb3udnBs3HRQ8gexGXT+X3n3
qi6UulypQSwf/RIhHg8pUYDQLh+beSOKpiYhur+V09LtmK7BevynVdTfi+IIUQfb7pCFJLTdq25n
upcTHnrTYD8UXK5vHfYfEMmcjxg9Ez+qIts5HlpSdbAeR7NzvmkA6IgWOv2DYdsYjsbwVvJEDll9
RU2M8HhXF9JaU53pDSJDv2k5qwCeviLL2onPCFLS+bqyMU44YTtnr1VY6JrPjXnFg8pVeyFvxMB1
QNPWat0Me7UKYHb/67BzM9cxghxxLpMv0SA2HazulU2SFUr0ztrpiV4A12m8a2rF0hVAdOuqWwcb
sXiaYLposGOAkFv6giEIuphoqDZSmXYbJn9g8bVfpd58ghjp38IIJ/i4bbqHsO6UrRw16c4bEv0c
+CqeGFIxvSZB8oukw/QXBwfYwe8lXYeOhfXvFT+ZjTa0/rnM6/qazxtNZngY5OAS5w6aOkuRalI2
jKY4Kwm6eJDJ8qp38vYs+otuGDytMI0cMUADThPPnuykzOMl28VXH1jHCl/K5AJ0CIMIA2M0rZWH
NT5o1dnw23hTIq05xSmiCm3Qp6Nlk1mMOt48WGkf7nJQxgdHD40dYY9874xTv0/LYdhJclgcUi3H
2MfrwmNceyCeess+xsWI12tFkCRsY28dNY2MA4NcrW0nHxC6Al0GANVdWJ8oVklktVcP2hPcYHIH
eeKQDVR23dPUYvWDufPwHBrgkVt90bUBQSk/l19q1qCXwSBrr4Ntw/KGe/qG90y3KMNxOHn4UIGg
zhK3HIMQEhb8ON5NCD68ZPoe1/bKw4/sndXrGq5NOGvtp/CJXNJfoSlP36VY+07gF3m54RMo9211
nTa8nL1e33TzGewI/w7ywAosHgYmVOYIpJMUk+85eYlqq39zyDVgCpj2B9iow6WKLXWm8U9A16qT
Y4wtKGTuAGZGxTatFUAywPuGcwSthUH5sM10KXz2JMc6WwpqWuH8HugdkjvD67dd0o/vusncSVH8
ZzvnTlHGLAcbIA/vIQmAK7/ou604So3iXaX1yj6zlN4llpjvUQRFTFXnzGDDwZDDaxa3Kn0EiCi6
iL0/Ks25RVT+3XLvPqSCT8gH3M8j6srSRofGAt4yxTHwbBQNVo6N1L62GFjuB09OwVdwSVJ428Qt
e5QecxGinbMamxyfy7mo6iOiJd3Id6LoJZWyQJ0YLTB5QCRnWkwK5o2aBfg9FfpYHAYnLnGwYE9s
7n3EnqjDaZzetUqKUp+RjfX/OG4CGFUgUP+Pc4viHx9t4SOwYyS0+KPufoj4/CEspn2avNdjEDzz
zPUWeWQZO9VDW9Fl2pPsWN5G6wNpOWX8my0njy5mmW9FSRyka85T06bOyTCkLeii6ey0NZLCJmve
usEqF1pv+d8aX3pGUOT80BVlndk8DuCAL30lU0M6AOVt0+gXwYwH6CDR9zKsIl47dfM+290vY6Mt
TsS5DzIQ9xNCgfKUKWWwBmc6LWJdLk/3BtHKAOt3Px1LnryxlnL7SooMzs3zGcQhouO92JmDtbD6
ijXLfz/kr1NLQ4xeSPVeE3JUAWbOH3I/gSgmvbxl8Svau3YvWcd28DEgwjoUxxepC5CQqNZFh+R4
Scz56avkZBjogX2rQ+mLpVJiby1CBSdLxrgkkkH934pzHU7d/SmcN6KOFExlhS8aqyBz671B9BN1
ZSWna73HFUAUG1PLViFYGLeNRsL7ZfU9RLjg5HL1ofgj8reuGF+tgkl7NdbeUzZlnUuqWHdV2wga
pjWkD7YGVCUC4nYaja7f5mTVQnAMydnHtmpnJA5MkPkp3ltyeM4SuVynzHUvMqxdIgZErxOjkgis
5+kL3y5YEvO232ITAoox6fonnqLvXp2YX4Xh7WUCmT4kHHRNcRUzlH7Ji8YE30eQgQWN9tcwOkcv
y/IvrY6+STpRap6WJNCTNWQYHW5YOqgFA6RnOqX9i1f1NUxzJhCidbCC4hCkSAFFa4aF59Hrpnoh
WqMkSPG8hCknWsfGTM6VpH/G85lY8cgekqp8Em2RbhNzArTEmDx8KBpZOkc4CbHvG1P4IPbERk79
j0mVy929Suzhhhq4ET4+t6PurbKVWpuIhaiFqLPqANykXaM7BQ66vPe7f47cp6daz829N6n0nSJc
qVAiPQ2xU7BE5LF4oiTKwbFb5SCjo0KzHiqbZAIVIxrEZrChBi2luU8lSWO5vh+jeNJXMRWQ7f49
zR9dDCtCQyZOfj9bh03HsrPGwr2dVzR7ScRH/NFzMiVpiR2W7mqmgxBsPr3UV0gEUbD+caBouH2k
+IJBKntrR9dfb3Wa+Ab3Dx+dmJ+gZ7Xyrg4a97/+Tffev8+r/Eh9uA237zBfBbH3x5edv9ztO4mW
24e2RfoQAXZFKr4xGls+5HM30cHTK8I8Yle0iM0oLr/Y1e0WdEP/3WFF6CS1/ZrRBnZqQ32q47Bc
VhhY+CFSM7/Ovhl5PcLQI6exk3dm4E0by2l/kpY7uglgRTn86tQY60jdxI/CgQ/m9O0uSJofVeo5
a8ZMBxuEaViqoauY44yydb5MCYvsqF1IFQ9yQLM6OHzbIcZY425lV/Er88wtIrwXve6cRcdtB9dj
fK68kuTi9kXxB06GzA8idnzu5PpoRegvS7KeCOisEqJbua5+C/L+KLHqOeZYIo4gGIp5wS+XWHSI
0ftu0REzTXXiQygp16qJpYscMeUt8DO6lN5BZyyCvdxc1Q8dMqkkPt3qFExcFlPep7v7UT6RPDet
QC7hmypdRAMatG/NhOKqbDqknNNTXT7Vid5fegZCjVXBQs+YkvcTKSPAyyK+iP8iFZis4JCD7UHZ
WpAdmmExIDXVHfINjeTcKQMOYPNmTLxr1aPjT/OD5fcGWf9scqLFSzRmw1rNYY2JugwCw2bCZY2A
6T917cRAAqSpuilx0cttw3tI5w04CqewyktjgmtKGrg4A2OYyzRvwkQrtvZojQtR5AmiXSJoFAiG
6lvVvb429bfQaLS9qLKlUoVLNkzYhdb5StSJjaZ6KstEMBtFlz8aIOZpY337YFFtqDnru2Oe7cQH
izov6Bem02huM1asWM9fUjSGsZwdDBMA4VxlEFY/W5bk9n4QXfNilSMIvjSKEl5ZM/81hKW36xXt
BIg8OQ6YVV3Exp5g/YO1Mtb3umTsMkzcIPPHshRJSBo9Dc/rdh8bsXEh2G/cjm1DczXlHu5HQVMv
s8xm0uYleAxNRmFvbmUcksp1lSf6kjxf2oPCUA/z4Dmq7YfJYXTQTSVrRWWrXxwnlh6M8ODPBS2M
fm8Go/poiVruRz2Zp4XofXD/IzHj3m+IoRwlE49ecSJLzk28K8ILhnftuchH9/aLmorQJ9e4WUBF
rh/yKvWvOkGyqxrlT4XnDwfRTWwYkqkLbIGKrSiKvgqUddcoyRwXR4k6FBUJkoT4xBxuWDqy71yS
THMucLmnvaa1n75XQQmZ61Ur7XCSihZeZKP8F90gYO5YuQ9Oogcjv4scKtohnPj95WPYbCXfMS+I
Ra0LDmLlSglsvAyGybqIBqUB7ikXLM6IomgAmKKfy4QBI84bEuTYoGEpWdOWXcjzN+6M471vQOwU
M7Pa2iRqGa3tkYwJcJbBtUAN4WLPEq80CzLa0mpKb605GuRw+C1XUM/hVW9qtKFaTPxgIB5qawmm
QrOXidgwdplwy8LNU50GRhuFjx2ehFmIN5P6PMDDv/fmIny9t6zByw9vDYf8u9laxcMcei/2sGtO
Wb/eN7NKqJ1TGMWe2PQiUXLeMKklcVJUgq5tN47KivcQAXzJx+fglng153nLDLurd1mdCLM0zGJn
4cN9wxgZqYMop0L10Onpmz4Lj9pZSVPNXwFvIpRHptAfGSVgN2iQBAXg7u7FRi2bYcLgqJr5G//u
qonzFcYqDIw6A/somrtuQiEqdiOwMyD/44hlDsD5LNpB2btdMXvEgiSGMxLZJkuI4iremoG9HOao
zAb2CXYHKMyQL+gradQkJHbtz7HVf3jQIpK83AzYf7mG8uTj67jP2+7d4rIeQuzA1o2ifwaj7qyG
Oas25jS5c+CJk67E33u/2mJP/AdYwwpWus+1knBJO8it6laxr28bjNr2ppYXO5NJQlxG1UKS202v
my8Jf7VhDCj0EXXI/If5CSgVY3IbIP0kGW5UIWKeRWnZnHFtzf8ssZcCbViVYEF473bKvoZs4Zcm
C11aAYkvTobjHxcGiTLXzXRqEIqWspSk1CPeT8CtDIwvPQ2klWYc874a9nVg9reNpofD3lPnK5eO
n6milnskv+XeyUqg42I3s51OWYldYb0q9sQmtrySbCcHGsacO5/PdiyFViLQYdDxX39YhWNluzAF
BDBrROc/U2zEH3wvtqkGWUbBN9ObNUzTnKMoLkcuNKdit5kIeGWpNbr3/4z4nd6LYs9ReuytEPDy
8M7hBLLR5rS/+8Zo9WDT6sYhnnPvxe9AbMK52LPEsZ7C+iiqCs/A3MG3GY0IW4NOOBqYUsf/t8vz
x0SpK9xHtQwN2Kwau+1ardrvYiBfiOS5pjMfotSxMRAbUYxCKMRKKP2qGFL2B4whm8VUWx2uKFI0
HCw7dzVsupp8GBd+irVugD+1K9slsxhV9jbEfn44yfCsFDNYl/EIvrE5hnNI6UeWzldq2qEbjU9p
XgYLGGUslE5FcDTJhTn5Xrtkvb1e9GN6ThVeEZlTGq4DZfUgl82SR0bBEjqRxaJsd+AG5qntJF9R
36vbqcdByLTxpLXemqrJ1jqLMGSxtx1eLLW/DhuMKHECl7qU9RHSBF1euDw0ogddVczlqIzSypMa
bGE6dQ37Hzzd9KLpyS4rCuJ3WBKFtf5R9iWehWOyBr8UrgyEfnnTHgO/khe8HFEmB3nu1ggygvYI
+JV8koglXUlm6dWPCKqgpVoCZQvXfTl7RDcaWbiEKFicXk6F2uNvbNduAaKitok1dsOv2uLC2J2D
VQrHT51z9Mc4WoYYbHlZJMM1xaI0VAhXdzLgWw3/8xHTzLL7FXkosmUyqZbDZNgbD9aNVDTbRg24
CHDoQt3kSusBWvG618mL6V8dew5dYgTJeKz+YfHqnp8tigI7xjJ3WbzRpBEhsES+f9tLG0YU05L1
x08Gz8HKHtHvF5IZwyYiTceeGHvqaHNs8Gikb/KH+5kzbmP7OoBA2rLiKR9JpsU9w8aBQc74Rxeo
dNHMtz7AYNu3Zby2Wh3mFKqnQPrVeHjLVMNp/gWpkdmckmD6adC4zGpelCWTbMnyzrnafpUpdCSV
W3Sp9B1mTWPPemNg4ZgjR7pLQPSYxzUOuCY6MRTcbkI4QdMRhU+xnCzNZkaKwFpeDGrz5vG+cKG8
LvBlxh80ZQnH5rPM0glhQkzdkqycEaKXcWpLaZ36tXcdIa5Ppf29SHDV82X/29hJ68ZmItgrnTsP
ADtTCw7kyq0NJ/ghwWFd5APexMowvTslAQsCkIr008IiEa6RFu40hUieE8lXiAv2UhsT1wu651Gx
1xjhkj4SkIol6TKrrcyQpPgrLpV2PZVD645BUqwl+zWQsmxhRKm3qpKM+EyXrQ1Tyo9TwAn7hshg
qCgP/hA1oCnHXSt/Y+YfLJ3R6lZt9VTHWLVW+HURz1+ZTvGhNB14FgBJtobpcdO9kpGrATuKgiUu
numC0aCynOCvLhwMUxfNOKSLyAq2hi7Jiw5klxnpr4DESp0kSTBfCeOjUnazCPcVG2KorLRbRfMN
2sY33+m+eX5ZAXXKf0TT+6TGwNeS4Ivk3NSt1RcsFF868iVZdYGW2h8ckKnz2kYztLZLrG0YW4uQ
GUnApqf+InwDwsT8iHrjnA8s2ifOUVfplir9SZMZ/fNMj1YdrsNNUR+9qcVANhs32POauMtmwXb8
jnM28ernOGs/lRZDebkZL3rEyL+dZlxvTiAQa3QW+nSe0BmQyZacYcCGPr+JZZW3AMGibx0XaVEV
mAJLmrQrBgZZga6Uy2bDtZfdxCLgj6XAQSvWVWp4V7wNmxVLO9FyKK0Xc0hdLWt5EEhgaJPkHY/7
xFUcFrzrqgkXdZ2+kS+KyLFhDj3EIX5JZG+aFUbCs08smdHDqpaSV2D+V9Bp9qJ+60wIdGUYo7vv
d3ao/sil+Ecaql91qWEWWEHml5lDEeHeZH07ru2UxYJQIZfdTsgjCkb/XSEKOqTA/voxf5Kj8lzO
gapsnBdif2q1hfVCzxcOSJWtO30B965aDZI5y52Lhy6IFmFuEi2ZE3VLf9jlCi+FlBwhE3gfrBee
mqa/jJRdlYYPFokYiyLJz2mc/0o1a1eW5rc6ZOI16JfATlJXl5MtiSrEg7wGv5beQ1dv9/sGNzMf
VLVbkoG+arUIIk/fxa4p4UavSs24kIxscD1N+rIhGwVeRyJ6qK10TKXUxjI341A9Y/PGMnSqb4gC
bIyJSGaQvWSDvNZx9V7bgUn+MDkrocHPTMrfHTmP9t3SD+yZIfbYaQG08eR1nJrEhT/zHFTTVz6Y
b2o+XjtzqaZmuTb94TSB5oxNyHM1/pOKaZ5yMNZ2XsMZzFVW1PR6F3seadrmpg8l1w7xuv8Yw+LT
8ZNns2iPg0lOo9y/Bk2yrcnBiQd+E1FTr0GygabpjgHgQBLaAKNVieHGBTNwqXK1ivsTqryRbMs6
7wnijjDj4EMDDcC7wjc+x2b4xJs6XViJ9FLbgGyaUP2o0/irB6enlcMH+rKfpO2SF6ttpi7ctXr6
PCIjXyZy/li0wMtDOExdTEY11+NJx0Rsk7MMQM6fRuyonjYsQAJTq3d+217xNMJD0CY+3jfWz1qv
QVPwhsVjG6v3TAf5C0B5Iek9lpdyBrYpOapNdo1B8yyUqTdWuuNsBtPZfaQ1gD5oQ7t8MBp4+zHJ
8iPpEQE+mrixHzDFyM/ohknhs8Cmq9yRhUdkh6hwY3zJaXOM5f695Usx9XsLScKA9Jm8OpV04Mn3
RHJZsWhbi0vvnxWc6XND3TRRvx1yb11v6z5b11wWHhLM/Fk7HBas7YWM/3tQwFZxDolSbRv81OQa
Y7HBOcY5rM9Wi1lPydZ9yN3b297PJMFCOSY/LRuqN7NtjqrTXFo7WeLncC0a/9NImTciIcO6oU8+
LDT18EnzbsnSDC4POtafE78NVgTAxmcMGyqlZ0QzrGxNJsG43ejMM3YOs+U8PWM9WjEOCGViVdwu
7ZvZEFSeEntYwOF5SKKhXpQWREBZJ+FIS/3n3Ex+Fs1QLdIm6d3SaXGMRHRYBfKuk51HS2MQOQaQ
szO/O2g1o+yi9T7bhvtuatW1CczbqruTRvQOckrsgrgzpYTV0NIDJUruFMjdNxiEJDr5hNA0YodV
p3GRLS4jlicTD3QldVvVchD82/aii/rUTZ/qFEZUF0vyWtVgNtRV+IgBfOPBtucFx0jy6vyQh7Y9
KoDImI0ZW9trniV9BLvptJ96A2l8lELyXtrPqnbWfgdStA7xKHZix00IEVQscCQkxruZLHHzMAgr
9WhZ+kQEWllOiVjH23Tq7B0mk29WCLyHN3jbFT+UhrHx2HN75vB1ovCoSzkOcz0MxYifSxk+Kjx+
XNRJZDXh3zOF5dEP81+YjAYLXWlZVtJevNrGqCT7rkCus6cKlYSCI5gX2vhzZqfWLw8mg0W/yc6d
w6Ih/iKgrk4IiF4Za7/aLFosDX/2ilCHr9FgBhDb3XC2HV415ujGdjs7DPI2NzGQimo4quVbrJbc
Hf3SrCb5wejSgcF4Ei90mzGYmZC34Ye/OuLZzcHIZ0KWMcB7G/oXI+9XimoMDKwwzQgt2A5me5H6
odiFUnzRfAbkeNJmqpFtNCJTZTn1DGiDboNIW/s/us5ruVWti9JPRBVhkW6FULCSc7qhHMmLHJ++
P7TPf3b16eoblYUQsi1YzDnmCI2VrwGEnqwo/MTfCu/UFM5epFVcAZw0yi+g30dcpPvAMkaSgVum
lee8xMYMi3uxymDb7mYzrNcNjpjukHjJbJ7qzoWb2v2Yyg1Ry8eYYFYJCI3hI9y7tPSRMt4mvRAb
VVZvmCzcdHLG8blYLJrfK0Fw9ehqiPWL6KkUNpUQHCgHkGBVqSF1ZxFjMwkFXTpbSEsm0ZD24CUW
4h5rQhVifiQdFpD9MJHZbukbYUyPumodq4QrMOI/nApCJZhK/ph20K+zFsfh3I80axtb4/s83sCc
ecpgpK7IBan8XOP/RJT4GSUGtJGZft1Cq9ROCwRvvig48y3cNg/3kFe9OSjaxiLwaOWayoMoxKbH
4HZZpIoVPqhIoSYI1NvFXY70j5SFTTEOWAe+9ZHxqVvKtAn0HrNkJKQ4GtKeZhn2dlSEpsvZXyho
ByhMiE2M0K9Q47dxhEdSavwaVitX1gjcb+KaxLoJhGhiL6ird7Gj6rjK2euUlNOV4nKW2Kb+AeDy
Q4ZyeehTptY6g/uJqKJU1+4x7MvXUGUQUBraWk0Lc3mDH4MRr3Wdwb6TboWJL602jjtb6x3qgKT0
sJprcE9pXxOtwo66PSgxZ1tRi1WTlU9JJpEjWTcYY67ngvp5aF1SfQEpVlYWbQcSx3HtnM8WFPZS
fE+a+1Xmc7KGyFZymnZ3thze7Gb4wkl0N0+TZ+naezHGJm7JAxa9iC+CsTbxJxmkxxxELcVDn9p3
XeMgy0jyU+90DFAqlUG2+5aYLYn2ufEYtPedULHqxkOUBDESd1Q7WI+RPGWmOArN4tINW/KcmGPU
qn0p6Tr6Qg7rKFZvCRx50ntSMd1ObsJouo8Cs4cLaN8xUCHAJQnwbJ5fHffesRRIIvrixZe3o9e2
CQU2BSb2deE60Yv1hIstMeervu6YN0RbpZQnmT1hm+cy7Ax2nJNeXUaGPyYanVivsaseS1/RLcNz
bpoQw05AP7gLZIO7HZwTaftDpb4qWcaopdO3wYjn3hgQhpdhg1bZnRf27VdUQb03jT31RSMzCozB
XplUlXRfw0VN91TSJq7DGSlVsetpRW/xMeQhZK7iBXBzZWVonuMk35MdvUbMKaepyz2lxxswcfVp
b08vhYgzP9C3mWAgLdGhokENfYscmEJ0r6kMF4Sazj9I+NZcq/a4ITArqTWQVvLqlG2CiHSy0qdx
5O5tkuq9KQdKjt5qGRM2jIcjQqJd28VD+bsMyMhIo/LchtHGIEhk407joUz1z0xBsBslOL8vfkNV
+wUj6YmBeLFR4KisKq5431VsekOXS2kYmrOcNi4uwNME3A6fq1oHaYg7W4EssEKJkDHVShq0f1kA
FhLH30WQHVVbwdQ8KUkWCkxGT3GzizDYWEFasld1oX8PBrZT2ZNm2ZLELe3d1pSdPY/gJy5sHqP8
LgqsTvHr/sZv5oOKethUenSesRzG2TdNPdJgcSGYL3VEhOvtyN2USxHBofyAEgP1u/8l3/IcuEQs
x6xRGkHneW8/u9p4mGrMSPCZI0veqC99LT4kXxaWKHdx6upbZYlcjsrpmJkqru+x7DZxTJ+mUvuX
5fDMNQoNBFL9shxafh1OW97HFLwLMb6N9sQKPaWarqxJwNo+IyQNVkMVwB76dseXyjFewLYf7byj
2oSYas4wzoiuRjpxyFKXNpUlKjAoeLk2IdmC9VY19Jo31dLfKw0uVQ5nAsD2vuCft5KDcadkKZCh
MF575pZaOPRr0n8WPxU3PEameAxna6dlFOgiJJSP1YkKAKc9elhHx7u16gyIxjgJA1jdulF4V/6w
8AZMfgaUlWPU32WCTs2q0dMkA7EoQn2NaoIaJr0gD2p4xIA028Dhuk3s/shYAaGfkp1FFrZrmsDj
sDi3TsaD9hFK58PumudG5cRMzWeyLx50S65FSE4hEcC4gBMkO900NVcLsi4Y4rvGUF+71vxU7B5c
GaZbY5Bdl6iAMQn3f3uODRQT/b7qzmmFDzgLADS4xbxZewuW5tVRwuOMUyGW2sdUt2aAu+arrMZN
ZSvPGZHEKzsyBm8oKLxVEzZDwNlCFdPJwkUqLtSVKbKbImg/pUBCEXUzppTQn+ruwc7EwcitxtOV
jppKQr9XMageE0VZiyWft3M1Hyk4UfRJ8RXl0Q7jips6jjZqan5HTg1OVTMFJEmVKMV4q0/lObUI
FK2rbF/2RKZ2aunDCv9ItQa6qE5Ctxn7ScrgOWnhvwUS42DT51c4dNHFjiUk4eEoFQ1/J0uLVoge
g8G4D1okFEHwO0vlUSdKaLSK6FFJ3/FMlOase0qowsYa9POE99jaaLUvu2v3uhs/FAOTdRSA322w
/LOj7H3S+pdUoqsmbQH3q4K/OR7OUzqcigR6XhB+UEJ8EKwareyi35jl9N6Viy5P5Uau5C6MwLnA
e1yHbUdtviCV45YpXrQ2JqBZNdYJgNdBE6J31ySRIm3kMc+IUyrM+9wZBBN05W0Oh6NaYSHtypPO
Ei5sZ9sWhePlAyZ3svXjIX6Ns1p4v5VZfplG9hmUJVxLvbjLcWts7ZzFxapJWzJb7PEOsxz8gPx4
WE5otbXygM7oQVd6yOkof1FZ7KYBW8KIbNAkUQH1OtlzNsI5n4WxVpmp4sEVogWRg6d67TwmJCXG
6WYO7QMKyg9LVO/ZPF96fL4Yq1knrpAXK8WtTenWrizgYDrhVq8Tzx46CMcKaVHJfEa8dINr7byt
TMM3sTfg/qORR5l5js7V1c9qvyPTARd9aOCj02Gyzh9VGu79aAPe2OApK4OKjrNYnozsuRPpmgDV
2zpqX6OeEfhyCs4TEVMQS9RNaHGioJ84z1mwBRF/Dez2DHJ7CTDKp0tAh5ZVmk8K0SET+UMb6W/5
aAkavYiyFj2V4+LyJFpujDJ+uFIFQhVQBvC43NGNPRCq/Vq2yRfd7yMq0HaPbT6ZynOwRvfyapbH
ugzeKA/gY0SUKAFA/VFhkFNrhK10k5n6Tq7vYBkB6yWTQclQheRDKsfCLpUzvebLmIPtzp29IS9b
rgvTGujpR3eTz1jRzCJLd7I+yUJhQMABfCdVvuh7VxNaCBEHzm6cFXSTOZaVhGSFoxPe9PFA04hz
ArN9xSsTk9jiydxOTa7dKBkTrAolApMIm0bNiVTkGdp2mtxqjzwuXtUTGUyjZuT3ytRgGm+nzfb6
9M82bOgTrssmC9Y2Eg6M+Eude1VL2LidF2QZLOlP46sjYsy4CbCw7HHyKnfaFzaSdERO7xY4sibg
n9pGp+z4ezazRqHaiQCkDxN7WpvnOaubbU+FXg/cw/oaADJuH8gX/ujabFF2cfeZlWEvtN7d2sGv
TWanN2XaBzwy7jUNdLdEFSE5x9mb0mGoWhiU9tag/QTS4aKhws6D4NNIROcBETlrbAOEa2DirEr+
Jotlyalu4mEp2SLlENlw+AL7K3L1r76Bvj2xCAddsMeJGYN0EKvW1V/cFNNvc1NOyqlaPi5eJjCG
BX1qwPnedZ7xz8P2UJIsMUuvn5LjrFr3eXkpE9Gvkmx4kCHT58xx9nUpgDTtS6qjJred73o0MfEP
q9vJzO6SZXTgKjmw4VgfhBoOXlMbXBEuKfCoym7Ix5DrKqxGZvjtmuJ64LI29rIXBOqYdG87I4wE
ZhMwO1QLRwLNLvFETQ0bh8aw9hOzvNRJ/zrmS9DimPTbwMh/h3huTi1OGyHwtmrSKRuhyw12MpgP
GIbvRuprPNknN/zVG4OZbE0emkPDWcaOZHlMHvLhOTBi3IUcerQoNMIVEuvV2OLlMBaj57gJvbNt
DitmqtskVrWX1GW1xjuW7haIZczJh9Lig+hAX6xenOmxHy01f2lyJ/OVWsQQLcJXPEaQsDv6FjWT
6kH0YBlcSIc2sUMgh4BUnbfAnn6vI1bX+Y71Zdo6KwRDmmm6JciUd+kHg1nYRnWsjxklfz4AVQY9
wxUsVJC4M3Ef2pEeTiF3yZGZ46WWpaFo6h+1DENA1cDypS9KaFUAVmb5nSYV3i9y2GUTOLOWme5e
F/s2b7vVFDKYambAJ9tOPzpAPu42hbKSkB6arIj2YdIvBbT+ZiJxWYFWhtidjPWtmucMVnTzs1hG
T8F7BcLiaalC7doeGzBLaLL1TYg0sKMYuQsszkpZAHZ2KrqT/tyjr/PgqJS+K01c0ifGHtaSWNNV
IH7x3A3MyzhhcEZIt3WESwXl3Wqs0+6uIjN93RBvtBjyH8DlT6FZeVkHbjPiqKENwJrUUuU+6Ssc
P7gjRJUIvKqL1VM7qJucmnI12Sin45nEcqFe3FIYW6F21QaHyP1cJfbKSqUf6QS2zCE3hzAUzWEA
b08dCO5JOj5bEpKp2j4xNeP7lzPUHxDZIG6Sm6wAVqdvxac2sYhe6Td4MeAiUcn42NrMT6sa0L40
RgVRLH6QmZv7c2twMx6aVyx6fGku9WeBNG7u92bKSprFxbO0ZmNn6wVsZlFMN6JZZkI1dBriN+Dw
2WlNXZuRJ452wxcRp4UyCATYDUAgFxptlmU+51mde7YmAw/LFQmXE9VrmXhEtkkMoJZL8pKNfEQ6
cQkbWW16QoglT6E6miJ5aS3+t4HWWrskTiEwcdkj83muLf7iyuQj0ROBxIQWyxojGcvpX0zXhFic
5kesPsdDWNypQCicUXIV8K34Udpg993UtHt8tlZOG4JGeqbOVFk2sx7fcsrCS8J+J2jciRfOiVjt
hNwyLDbwiNm4/amICG9BK/uhWoK4dz3w+2R6MQZUl73dPzUBWk9oQPVWEkTDEt1exnhmJ+VXkBIE
rBN+lobVrW2nuwmZoQIcujrGKOEEbG6V3/g38y+aktte7RTCpx0UML1D7IZEmFCV8Gl1EDqdsJGO
hE3JmWwG2K1xIaH6L09ialluRqnvMSopZsoKk3NOlNr3GJofqv7bj/M31jOEW2AUbla3c2OpOOME
4NDBB+ZbvFvo1kbNUFAwMsS9pkFkAu6hDP15YMZskeKTRL3fRMqbWwvH77SawLU4LU5M/mw/mx3S
8QQzHcZenqpR6dDnIO6lYqWv3WLsIzw8MdI1t+19YgTTjRWozDZofYSEkmOHxbhR8IKHh/zQKpm6
qZ1bPC4oDNXpuR+13dyooMJj/dT2TESsofX0UDbeOLgahWI289uHp6hp3zKLEZnxq/fxrUO3TxPM
XbHvR6hGtAPdyAA6chVq9l2NbvwSkkeiFIRZE+60Hhrluy76NyMk1ysLTmkHt1J034MDoF8mQPCw
Kx9bQAHy3lx8f6UF+GE89QHtYYJ7g49A50NZ1GuRPR1Gm+iCPEnuFFHinm9OnHJzWawKqChrrafn
sxdP/KaUP6oxfLa9SsViDTuNtWe7mG4PRfYJd4P0StxPmffSGet2fc9flHBWRQnwi5ltIyxwIRuu
UyXZ5SqBznVg3FaNm9wUDee2Ua1D/smrqXShBzIE1yrX9KN2GM6l4xuwZ9fOKEjb6D6mqbhwh02o
go2VKJHP1YWEB1JupmQR7Lb0HYS2QZCfy+8EkRWtQvKgq27gRRXQa1SYMT8BnGRh0V2khTJX+QJr
H96VcMf0VcXaSZz7hjHbPMov2168WQStUd1ArOv5VjR13obu3Fzi5cEEfcth0t5cN1lZRZQRyEOZ
Wvy1zRJBE4y7HPojnFydtZRgdUdxcfGv+2ldVqzDQak9Jl2ccB6oLw32EmtN120vNHaOZZlrMbsv
YRwJVG5g2kWTD34d0MjkAzqIZFWPRbWvxuaxt8t5qydG7Pd1dh6hjDE7Zjpn1Fm15eIh2NjpUnyE
R2a1TOIo4VhjUeljUwE67Bt105370rnPJP9QOWervNTqc+u2JRneG4ebvlPiydIy3sB17FIHEyA/
MGMbjZ9Dp+EibjOWTzrt2bBgFpbNe1nh5IKii1Io993avuRMxNblLBqPotUPkA72jFjxzFmCNoaf
pJ7WgdW3xBfepHU3bjD+hrkYnN05PIUWvQpt2SbVy8gblBQ8RhtuNPIHKHLGH5ZczKNs51Yz6ruq
S4FhrPA5m5h/Cu5LIQ7StTL9juQHJ4GhnWPT6NetzMONkpGMUGnOr23C0czb57Htg5XABtmzJ9Wz
m4n12Zi/xejsaoOY7OTXtjhB5zz7qka0tardUvsphBjJKTwMRvlUp5ApWk4uvXlEx3Fwaxg+YRD5
QVzj4tHpK9sVX4vihEIcd5LG1Q0v0O2jDvM6Y/7i96G1d6H83CBUfNKWmPGwVJi2F/wDbPHdZIgt
0REVgK+bMXAwtUmyR9diTq3bZBThBXJjFdOlN5gemCJ4i25hoLCqeMEw+50Odb+vT1OXZltoGfup
Dy7EhSB9AYtItRGqjs0xw2l6yaX5U8/jSYjuQpWKbXF0SAP24OxUIAQ1m1R0nN1LdcYc5WIlkaCc
bXKQE2NXme1eG8lBz8cHZZq1UwcXSIcHvCniXV5T4rau8aOnRreSVvOiFO0MzpVyM+D/pqPMrCA9
1U50aJmlgbl96KJtjxphsUnkTBulbd11MxeeKyLOlvguw5nBC1nri3qLrdIeziS38lTV0feX75lF
nFgwGiROKz+h2X2kIv1s62jm7Ne3Q8X3ImLCC8lb31hz8x4agJBJssjpEyZoBhlPeuGEnsCiDISB
ia3Jv7mv+w3EJ1bYm6RNnvj+7+3PuqzddQheAEwL6N+46koZaKvM8GdsxvtGt3/KrH1xpuaBKUTg
6YmCT75NcJaLo1QV0A4IbWHvMEdVSA22BJRsIg+cVZfPFS2/ytTZDowDRmmfWjA4XiXhiS3TLNki
z6dTy9bE7uz70cL84WYypq3NFSTDYpuzcAeW8mp08S/mZhLkuRq3hQqtDfl7VP9Iu3khZwo0WhaX
Smy0gDsnazruyu4uFz3ux/JTTx246aPfOTGUOlWU5DKgOy2X+BllgmAXaN+2/sNA0/Gj2T2NUNLW
UsMaAep1XKlwet3oZjRnbZXE0aksFFIrjfxooVZLZZVv28lUfWhzJtXF4HXS2mrDGOI2VlZEsFT3
OgfGYY3LPxU3NU1piKKTdMcI4bVbtazw26lMfqKiWkyn2r0hFf5uUjmFBYpDeUsTtmSgTcOzNkfu
AWTDGxuyxx0z1vzRlo9RWd8aHUEQ2FTza8TrIYfr6oCWo/c2T1ZKK1QxLvfiSSW4ykiPeOrdQf/G
9G8smViNDDFGwp1gTm2rVin9oby0s6odZN5vBqmE6yqlKCubXSE16lYw4VjGfHuj9J1oPsU5C1AQ
VdJXy/YmdAhuD1ViF2Acaa7S+G6mIFfuX7Ox9uu+oQRow1tFo+gfZPEdMtCrEsIo3VCJ18qkf1ht
dRFqu8vdbPJbjXo3a1MLPMhALJThyBIMt21ofJbiEBqsmuQE2ozDfl04DoUwkbn37g8ZKR+AX6Jy
npmgbEdi4NC0HAya0iikjBhD/YJg5RIN6iUeOtge2r4Ms3yjAQ9YuXU76u5C5aEcLSuCFCe4rmWt
vzRj/AjDknIUHyqz7RFqSOssZ+MhMJJ7wZqycexum9bz1i21m4A7OWJRrysYkBFN6ScJaCSJnUlc
r/RqNNbQKHnmhBQ7JbyYJgc1R8sdF9F26rWN3bZUJYCNLpkFq1LJjmKsv4Ok/04bZhXJvNKq+6zq
Oi4aJH9B8apH1nc8mj9dX+DXr68NNSu3mN8zL5swVqjo2q3oE0iWgX0pa8Az5WIU82Nk2s+JPe5U
3dhXEaWq0upH7HeQewg4Oh03RLNxutXxVxOKX6klNwysIXpXbMyKO6w6fNYS28D0UxiCHLZ0D6h7
Z9kgcVlbvMyBu66nWWyjVntyyWGtKvct6hZGfBwdlQEiBUQ7UiDy8Wjm5J4WOgB37jypuLh1QXHB
8KiHedU/VD1YTBsihi1s64RwjEC7oLzPETKs3Hk6ys5dx7NJihK7MDE5GvikMGZ1NqZT3xtm/lE3
ZJUpqo3XPoQ0tX90BfCy4SIrMJ2HodUo2Mw1Sy4TaDwSoOGKp5SATuQm2IuZRv0h1W6twFKtSA0d
Y/1iaTaZofgGJmDuXRnsllsec4GXWabmSkQSbTpSn6Ay7yqjOZv16HjMGmm7Ca1bKZVxm3VW40s4
PYMD83FsD3rHNDhknFIrXzg5EPUItroaahwk4aXqNl/twLw8yzT6UnsPBM/aGGsl97V522ndc64C
geGKtCjStwrC7sa1KEooFAfUKssYED+pGNsJNZwAB6h+g+a9crRNV4tjZ9v4oZQkQ6as2Rha2AWA
ZteehlK0J62IuxMAxMxYb1B20EeGVaOU4z5vRHmfCCW9p61efr5uKBr0j/gUcdu0ArwggyjUvNpU
m+0/L7OjMvY+sYbV5boJOgBzCFO8/T1IMoQJ67gz+ubclPfgMNU9dLGHUsW847rJIN71XLnq7s8O
y14ZAaYbftto/fdAAOmo9Add2V/3g2w93o0V8fXLUa8PaEt2EYJKxtb8ZtdtjdW0Hgw7ExuX/23L
YsfTMPW5XPfAu2uC7ZIAaJvpcBFj/88Dvd2dI+Rw85/tgtoAK52Bgdb/9tcqCxcLcWROqp//bs6I
VjuHMIyuB71uz4qJ6KnIvKUX2ZR6FdwmZHo+VgHEqaIc2pvrU8st0iUDbvbjMeke3TrMDnoFlijD
oePO0Tp3ZCB4GfKb1pP2eBpUFt/rW6fabbwQst7++jTJ3GSLsEGs/xw4DIYjWYWAZsvH1hmuc6n2
Z9frRzlu+cLURZyunzTERDbOgRMCSLD70FX5jnZa8a5PY5Snp8HVn/JK4fdQ1YtRac3D9Tga7wTK
qKvj9UCmhNRXSTfYXF9tE9Ob4PSiqsmKu+uDmVX1Jq25tLDKiiKvswq8Loa88a4vw2gu7vjAeFeT
wcwqvuyTx3ME64qh1t/jpM000g/ILSCFvmlbI74AsUebYhizW0bwC3OgLO+wqLPXRRj39ymWmusG
V4WHqa4sL0B980jtVXvhYGXPLegb1505vEQzfnZ2ZtqvcjTlKlO64l3U5Q+hssgla/ni9En+NZYS
2WBifMsZInvmFL/tSEWRM1NhwlF4vVqycMzqbTBS0azqI2gVlNwcFxphJdAPiCam3OnZey62EbOQ
HwYRB6Odq++stu9sGP6f8ZC8OTKqP1R6Aqq3xn3Tmd2u0iSbNnEZEo3iatUdYfL4amY2S9ASuHzd
FqYlkspZofjpq+ru+oIWajaLRFD616fXF+oYcCgJM4Vyh0P92a8MR9+CYra+Pm2XAxS27vj96OCo
9+9nkPVcQJ9mjmYOVRF5c22rG8XQcCFe9rke32UmuB0rs//zq15fkE3QbWXDTOu6y/X4o6LC8+8j
5v1FBZ8NRfpu7lPiIhmBXkgLynddZSZEgpbRictM8VtlTB4wMYi9WjPb9zxTzrpZDiEz4rvZCaLf
Kjc/IHi7L4OlO0Qgt8hmBzsDVXGrgyIL42Drg7Ohee25/nOdubjRvw5B/2oWWLlEpo96gC9oTuc7
aZfW22jphReGw3zvanGxca0cu5286W9g9ztbUpuDC7GmzdqoUvUZRmGCYVJ0W6npvZx1/WyUOUYL
hjUwmmAW2KVRdebEYVAUFuk5pXXaGngtnNJUZNuuwiUlkwy48nSYTqlptFtDwiqQguF/J7T8pHWT
vsXZJjxprm5tuVDsY5oiBChYcLnKbiSkk22JtH9nmEl0RzVCSafZ1leY3eArYX239OGrpg2n++uu
sTkroDL/23Xsm//saiBzvlfJ+N72rcnq26UPsKeSI9ln2yHA2xS3ZeCM6zYAz21flUPkD8SFrsta
ZeoXDHe53pCsnASzr8fzcHd9IF7W9gzsJDbXp9qyn9ajxA2N0tyWLG0Edydg2bj6hHs9rsY/74sS
QGVHD+obhuDfM2l+GFWB9MP1v21LF9sbdEp0g86uIEUFjuWAGBhdwp2Bq/Aa0s7oX7cNhRPcUd3D
0cdxk5kQ+1232YOxHibsma7PhijIz1iU7a7PrgdCn+buEtLzoDNzjOuDKcyA4Gauob/b4HPWjHIt
fd/9ux/zj7WOtd3luql0HYmlW70raiLUxyxr16o+wK4AQGk3SiL47oiDjHzUiOgxlTkFy9Kbi81t
ASLAshFsMvX+PG+qGgM+cNw/e16fYpwP1LQ8/D3E9YXCDNuLxUgdz2kHG5ihuWjBpO6uwL1UMn4J
Tsz/z8bQtNSdogHxX9943fH6cH0BHSrj4OXN81xCH09dax8uDWgV1ca5B/+5hHkFrQXXwHdQw4Yh
j1nc6iVGFeaMHqfoGDgatvyReuHexSHCG7cCT79uz233AbsP9cFdyt2qQhajRB37y+JQlLhCmRNp
08EkK/+6vYvoiIaufGGKY2NONBKvmjC6zE0iZ7VoUA6Nzdm0uv7YTiSXyrHHytxUDtdNdZLy6vX5
nx+vW/++3rsI17Jc+f3P9uvT/2wzdUfb51XqDw4YKrlX0yHSp38eVLW5izv+1lnAF88j23zVEsQH
apmW7wztvk1RWh+KLZ9bTWv3wjLE1tGSyHdzA9cPPOCfRaExPkPhIXWH9TTU8GWqs/iFxEtCjVkw
YWUofmNMBweXrWBKjDWscNY/OZ6nqsp/phJTz67RX0OzUWGQFg4d+6DcDC87XeuxFVUZ3a/UwQh3
QS5prVukXY6ef5Su9kY+uXKPYXZxkDo2g7E9Q0gYu02Vl9lLrzJEm5RM2yhIuN6twOMAud+99HVY
3mhVnW1UBGL7ogvzZ2ea9oCR8kMbjALVUxAc8qhP7gMR/l4/btYdvsFqLC52kffnIGTKMC5vWH4P
GJTMtBK4gdIKxRY7yc8ES9LT9cGQY3eqRAe91nSwOFDo0isIkidDj8W4uu6DlnP5EZo2Gjhx+Ofp
v4e47p6X5UueZ8Xu76EzA1qwUPrW7yqkAeM47/Ftcc/XZzJFgGb32N5fnyY1LBboqfvBac42A8F2
34CAwA5TY6+olPpl6pmrJlJUb/bM3Does+ajyPIXaB7DFxHNp4569KfpLSRZMiTBvphXhYNMYKXQ
yC9wtBuib8lHGDJOKBa5fY5OvEWnvJjLFXaFw5yulauYaOnt9enfF9JMyclBhmfZA3df4melJ0bc
wJD66FhR5W6aEorvMFrNPjK6m+uz68N1F3PZ7/q0WtRFYgjBy1r7Lh5VZS8ddF05KnW69B4TBR3x
1TpeXr7uUyuB6mUZmGhtmuzDbfWLll65+fMWXcu8Wg/Ny5+d+Z7OGskSZm3adwiGOMi/n/Hn/UOQ
15xZfEYDpeAwlu2w8Vp42Pdhmsv7YGk5YrWGq/PvNqfp2nUKBAZ1B0s4lCv6ba06zrHSk/qIluWF
nth8VJFV4Tdm3ZaNjaVsAp/c5kQ8Xl80cbVfwwMpd2oJT7DtjXIrbfiuWWuET3FQ2H7ZY46gJyM6
KuSdhOf0SN3G3HqcM1g2bhEqPxvma8GP7ClJjbo1H3OO5UOQTY+jaUTrMskQEMEUeADN9EeOdWuY
hvkw1wHAqa3TYSKyozfH1N0QbbK6vmobTDqn1g6OjOcxGI3j7Fw2Vn22YawxQq/jz8rOb2qZmM+1
UdpoKkLsQOY8fikVAIRlB/v/fiez1AZQ3Yk+4Yv8eafFiuWVU6PfMlsCcber7HHIUChh4BnfJUGA
b5TWFoxIMns7TJZ+SLhHQIfJOybaSXFkfWu3U67aZ8H/x7fT1LgrMuLvYlWxH8fFsgg/3lVVCWfb
dME8rfIlg6GzJ+3EqDMDuMR1a9kkYfCfyuXhz35tLQqyLZR/3nF9pZ0mEpIHERBBiLidGbcPI7G7
t4wueigtPCtijN7869PrAzsI2+ruqewXFRDGQ393uG5jB00AB4KADPvA7QTJtH14sGRWn4ZoyP00
z9pnPU6+rl+1ZvzG5hB9J5yrgOkTQRfLexysig5ieU9mgynUiWieZ2MZHwzBj5B/3iPdTFvpTv7P
eyoLXkqayQOSKvegtZN7YOTJfGvQGUhUiQw3KfeGmjRsXpLXl/77I0WwsVa6eJONVd4RUiDQ8ZGq
u2r463F5Jkd9CjFhWJmqw6NcNvx9aLOYAGBYr48zQlq/G0lcb+LROBZST/3YTJQXRPKXgbPw24z7
W9EMxgu6BclYvPl/dg3y7nItXUU0/h/KzmO5cWVb069y44wb0fCmo28PRE+KVr4miFIZeO/x9P0h
Wbuo0j69T/QEgZWZACmKTGSu9ZtT7gS/hn66qz7KeKxnRUQa8ataptqT7Jb5o9d+CIL2q9Ka6rVH
cT70fL4md/JuVZUuIJSxaHEWr+SeZyyMfwqisr4Qp5GCIEAwHXInRGHSPsrodu3KaNqvidMUDVoJ
T9U/W0WMMny5HTVS1s4gbVPD20EZ0VcxpeItVXlpK9ohvpM8FY1K0tvoIk+jKfo56Z0Y1ZhKY6zF
gEq0ilNxKGyDWpnVhHc5yhm/xoueQfG+NE7p7wbm+ZPHT2Md9yTmlKRIT26qpCdxxir0uaaYur21
966nrG2Nwr249M+xoE1/ja3R7r1D46BBdtj29uJgIPTJ9yjRF1aRoF1SN3C/xeltTDVQ7vg8RnSb
soFYS4uxTADM0HuUEH/fpWktk5+eTlUJxJc4E4fK49kFPMm/u7W1qj0U+1scmWO0DBN0zMTFUBxR
avp0H9KVFGmqymS6sqmRfbgHCydrlg69DL4mh6uFXF/rBCeEDNKTJ/vpqYgHC464q82dQU0+dqzr
FgG/W2uuadacSqs2FxeKA9LK6alal9NI0VB14MNMlhwreBoJTjMvI+XGPWYIxZ0IoTJlq0pDaUmE
qg5lVIKreS/CwAzmPCDVx9xR1VOU6I+iuQvQbq11POTCIR1eKoVSL1sIayN6JUM+4qQ5njHK1h+q
dLze2on1ZteFTY6eEhdR8RgW6AqxH53elhKjJpgZknbo8FV6UV2cSf7+bvXp3bIM85dUkvqX27sV
t4x4t0mFQHMBS38llNATHhfLOvPARU9i6Vd19ElP/RYWlQ8TzQFCI3pFx9jHzOwijuX0LVbidC2i
ISl2TJVQfGJl4YSsdaEFBsEJbbd+XpHPXvSVNQBl8pOZi1DBIWMphHWSa1B+KJHPEqOvF1qaD3a6
sCdfj+BkSFVwAm/msbXozhH+F/cIyO8aqbdfZJWXH5we1pHjnIo2eqqm5tSBZ1NGlNPrJrJf+loL
ZyTig3vRW5shnhhD9OwpoKdrHYudvpPslxLS2DItw34prlLVjnRkE4YHR4qd5zG8Fy9pS618j9Ir
FcDppdwwpJBbptJKhEM0vI34zqJhVeWPlecuxEs6NbUxZcT5umlj9VmHNRYF9r6ONSoesgy5GCOr
PU7Z1r4rDGovoWK64EL1h2GIdeSGfnf3EhiG2yXjOA5MokjsGzxaNQPWid8+eH7TPmC0ROowBhzq
eoRI3mAg0w1fbyOUxn3qQi3ei/G4nlQrrYVoKcJyuuFUxZ3uJa7pysSYoSnirBzNWNXNUB77FL49
CwCg9qXEr1VGJLPRTO+7f278NvuOh1MCTtCbvAZ02LZjbUP078Inw6zeHU1Kv0euCvzFLF411SgW
NcqE92QjzX0+KgUeSI71JZSKuRha2NT51E62L2OMN9wgBzxJjLK7jLnT3onXMyEpxq1ZfHVzoIpS
0bMYkyJjV0GqXGSBab8AHNiLoXWovrW2DAdRNRXeFBkd8TdkblfMLPZRf/0NEXuo69+QJaypxN9Q
whp6CtLiHfhuu3SLSF/GcjSuAQckcxVhjycRtmWUzlVfVp/0uvrVOzqe9iGUI7VYUzRKlrCdqZNo
Uvgs45M+lwe5PACG7zaFElVrZJPREZWCeG6hm/c6DO0LEGj9p13tqlgaf9QF0wQi5CGEcq4eHbc8
VOQzswbBhU5Lv3ZJ4a/Qy0qQv4u7/J7MHJZR09mnsEHkGZthvZ6xD2B0UXQD7AhsoN06MQ+xoi3c
XgruKRvZs5i860K0F7YKFgiic3qvGdkiqzssI7yGKzQnwPjF6e3rDbqNZum4aimTvZ5lyfe6DhZ0
iorQA8WTlcO1sy19ZVGWLYoEU4cYInqdVs12FBBQ0Q8pUKEEtoxLz9jr5Df35nQQoR935m7EXFJE
ol2MUBLqRxR9LJSp0xDq+3Rtl+Fx5BvJ0sf1ZiYE2GG6PuUI/T8EHoDJSgFnIYTQrbF6Mh07eqCc
7l/b89iaNYpafUFtA7Z5+x21cZ5hwF/OXq67aw/poJXtx+lD1FHkqCW5/a518gwB6OarjGrTHBlH
5YB0Kg5oTRws+0KqnktZefLKqENSB6OsIXVejBAPlVCxovsmLzo8QLQB1f7BO7HHgIydemdo5d29
ptbm2ZgOugpu0cjOQxiYk6JYsweCuYP/B9ay1KNyo44sK27jm6oKlnLNlk20ictaHxT+EDTJSoSi
Qw7KH8jWG9vbMAsklVVlyRHypnmOC7c62q00uw1AWYalWTh8u92m0qxiVY+Q+sRFoqNpgn4exb4L
5YIbiTalTnvMroNkI8I2c81lGuSgIWS8cRzPeLHZ0u06BxCACKth8Bco1chrEVpR9lRT7jpBpnIf
YKgvq7oxXvLBg8DmXJQ+1PeULpDg9+SfwLDkVVjmbGlEmzgEQVrdw7mCtsxYecy0pTuW+aZu0zew
wFDPHVedK7IdXrohNU66+t6QW4A4g13FBhkzKK9TZ1Zm0UXWA3kuUx1aiLZrh5u/aYOq7ESElKJx
ctJ3MVy0BIYib1i0frxPGGcyqIhaWpRW20Ikras3Dw7V9R5sLoBrF+Mb5Bd7VjpUpkNK/8o0AQXo
vT7cIte9RmKu6lG5uPW1f0S/rxOT3O+R4jpqTt2D2lGrnibA3yOvrzf1TYI7/+Y6p/dAP3rdxuuG
aA+zMdobkXtpkqFdI8cS7W/t4uzaVvQUzDqQDQy/NaclM/2diKux/RZ7APPxZ9i7iZHtxZk4VMWA
pooaNxiI/dXhKnLQf4h1K1hnspdsww4fyuttbndoK2lYKOGk3TfdXxzEvVgUtHf/+q//+X/+97f+
f3k/slMWD16W/hdsxVOGnlb13/8ylX/9V35t3nz/739ZoBsd09FtVZNlSKSGYtL/7eslSD1GK/8j
lWvfDfvc+SaHqmF+6d0evsK09WrnZVHLTwa47qcBAhrnYrNGXszpj6oZwRQHevHmTktmf1pGJ9OC
GprZo0PqbxuJtXaqti0PGOC1Yog42Elhz9ISvG9xJwWdw0IFk4B46YWRfihHQ7seklE56EytW2rD
fNaoJekHUPn5SlK85u42TnRQc8NAMwuQTM4DkqJGui5Su9sbadLvxZn2+2wagXJKyjIO3KnP1mTv
qsqmDprsnAdAaV19+BA5qbwxfGdY/vMnbzifP3lL10xTtx1Dsy1Vs+0/P/nAGMDxeYH1vcTGdW+q
SXboGjk+4G4xncPerqhvTC3FwhhwJgO20SMdMh1+NYelg2xgUbl7ieLmPNFlA8Gbvjo7gVUioUBb
75oGcFK59WH1/RXnTfmtiMsG9xn/uQCufwyohj/L6nMc1c2TBmnqEoHlFq12U4d7xYViKMJYoajS
axLi+dM1BtyDhRdXJeT9xngGaxHPRiuNd6I3zaIP9+/zD/eXNHnTNSVES1fB9dR1a8Q6qnZP9vmf
P2hH+9sHbSoy33NLtxUoX7r+5wfd2KnNgtVLf5AR6dCL4fMTn7CXOHyoBlIWEPtQyxOf8a27y5BF
rdJ0ex3nVw1MYXREt74+lvekdeDDRnzhEnNoMM2cGlt7wg+LU9fVp1NL/TUqN8wfbcG6q/ByZ4Nm
lbZo7Xr8Wtd3Q0U+fMQgZiknarNpEt1+NFzlJPoTdjlkzNUcJqdrHkrkjWdVa49f3Sp67MkxPzIH
fLphDPzgIjsaQMNZH6NbOhr9qbUs/77p8r2IEAkcTr/a2xM+zyjwtXnq3rUayo/AXLS5q9+GcGmt
p9dLVUkv5yPrk3UWgvLwkQ5Bwj7oL7JbPA69omDw1pJLsuvpb/GkV8taDI0hv8mo/68BC5nX0ByC
QwqH9UGzMQkKMiPBMJWr/91dp8tLDS2Ef/5qKIb6x3cDhR1TsZkATVnRDBOaxqfpz0qkFBEt5DVy
/l+zZKjMndwGKRCXQOF4PTddw9iBvpZnwMNAqYuu6wDRdT2UBoa7HVTxsvIxHUzSeCEmTErHxcqu
fUCT01zqYm27yiSMwMU0a7YQukVviGvw2XH6pWyV2cGHxnEQZ03VPJVWE2xu7TkC0dcR3V+dYjw6
YL8uEqHDFiQcq0umpizgogCvNzhQbTK+kp1PNj7A+LnmlcOr0408heTeP0ROdx0mjVa7T3oUlN3U
ke+7KpSXroG8gj2Fok0cgPwi6GMnyrVNhLfBokO0XQdP427h7c72dOdPN1X79p7dtX10+vpgVaqJ
WhiVZynqXvSSDZ0O2eEeIyQHxdtpRSaFyWullYcAvZyvTcOyaJN6tXdxmUkB6024SAOMcqfKW3X6
o7XKSNbVUKoLEYphqgOROFdacnAumjx8q5NTG9rJacCs5QRX5qnNe3nrNJll32lm3q+1hKeYGCIO
9TTYN7Onpsvk7a39NlbckxQqN5CM7Hq/EDFglJP8cmaOcXTRokGZ9xU+H7ljhBdxUJPgy5jow05E
LtLiJzd6FYG4xrdQoQZPUd3d2j7dp08jefHPPyBDNf72A9JUWI2OovAIMw3z0+QagX1PXD/Lv0D+
TXjop/5eePeQnKcwlTvO3KiMFH/A33Y/n7pFWOfGWwU0bIf6KukF54jsSHsRQcTjca4iZrkSodQ3
lA3c/sJ84eYzgN8/iszy7tvSNtaDAmLUReq6w0wQpK2GtPK8KwdzXYTNS8AKgJ06yiI10xdIMeAW
QNG1FzslayLaTCVzjuEgKfdMZisRjYPe3MWULZBmafPqMmDgowN9dvQz+N2FeFNM2ykUftNfkKBp
H9ys8c9dCNIm87oHMaJE3BrMYpxtRFhYpr3tCr46IoRfN/FFgw4xkDG9x9hwXmv2cDDzYTiMRZ1j
KuXLSGI3wPt9G6D0XHRVkvzFyW19PTgYz3u4kK2zAQcKr++Vi29VCD/IsUIBbYDjP52FUxtKIeqe
BIYy7KxIcbZIqCtbNfZPAn4ggAgCeSDarTBELQ+8woiCROyHzs42I+s0ShNDiV9RRZ5v2ZKbWCk4
Y+1YK5gbP0XdIkaLX9RXajWNNr6DKSbPX/9BHJDtPUeRVe1FdBsB+cJ/EFf9vocYEXgIemn84tEB
/GteFJMd9FKffef3T80itFqUt7322nebMsU0Kvrc5vttThVnhb5vK7s0D9PvG8xpdK9ZQNgdGtdm
aHR7WcmSpWfH/bm1/IAP1QifGx9MIF5D2dciqU+kXN2fZv3epoNJUhtIaWaO6veqVr6kppO+eSDS
Z6npa9tcDcO5OqXfBjW09uGUogugXW1SJTrbSLCM+DHTJjpS+8H00SVsZYkU9mQqO0tb1Vvdlt99
Gi8zmIJ8C842BORvv09iL7y2hH+dTF21Yh0lH3NhU47tvcT6BvG7sgNmakBuF42Io/AmitrNl2Ay
gnMQGsY2l8HO+U2NnmmFDsgcF0+HAqxRXZh9ynM4HGPJXhUsLu5v8x+JZ3MZjMwJ16mvZbRvY2yl
hN6mCyKYLSMwCldv3tGdR7JP8aKLoTvV1pLB8xdlWnyZ8hBiRNYowbwuSwTNUHQ6mK7ORFBY6kay
MfFVWXHv8iSFljodRHg7lIW86rTY39yaGjPqVtpQBuOzAkVqZVjeQtdl/0DNDx19S9NOthQi8IMw
+6q1dJg6mR22S78w5Zno1qeBQe+H97LsHaSgCFd2ADlPazX85+ISqfQkTRGSIKUJbZEvDwCsWWW4
1kthGd+Q0U1/5BE0LQecIGzcYS0VZf8eSQFeRE3l4gKsI1zbZuVDhpYddQGyIFDoH7CgCBZyE0E5
mzq1oLbI5DlL0SmasAxCJd7M840IJTnudoY3yZp0UZ3Pxi5+iqc87Vjk6Tw3Kq1aYpCXLAKMWnZ+
jAK5rJuoCYhT0SgOOAmhLj4dQHUb2R2iY7+Gi0YRMt2aK1vvqZC5PujrXi+DrR+Er5R7nKMLxfnY
TmekFym9RfmwEB1dlPVrt8RCQklGRMbdgGnF7odXVV0WiEi95K3q7rweqUogd6Dc9XB8HlNZ5our
hhdx8KSnxgXWK7VBdKnR29wpQ/nl1q+VEEi7vFfnok2Vq6921ocsFKwOF7R4QEqt8/KvtQE33QFZ
CJafAjeZxG7GNyX59m9G5J6MQGyuv2r6kF08B52lKT0rotDwPkRTHysN7dqXIeBxi6a+AeoKjpyJ
i1RIE56gHlBimH5vRVylq95C8l383tgb1pe0aneuXi35kSaHoVakZ8NGEwt1AJi0VXuRlXQTx5n0
jD9if19oVKC7aVSYdzjlFD4k06k3DsFG+lWu3FEDde7ErdUsjk9K3VxfTbxk27XZqnRBDoswhEOy
wro+vEPnDm2gUSW3YkHgTwfErVrkwRYKwJmLOCBKdejzzEAPsToamj6yi6daizJmrcKQZ1l5bQTS
hjKhWkR4jIY8whAgWQSQrk+51qZsWqTuiKqSaLk134b6Ct6OoiNOlH4aKlsTHT8HEb8OMohivY/2
nIPy8g8ykmBs3B9WYiO6aNaA0uLJqE9pxvs+V5Qd4o99M2ORKM2zQh2+aHGwdcyxfZI9q9y2nv2h
Xe+1cA/9/z3xEu3Cw2cmx5rzqPSF8wiucOYEXX4REQrarwqllb2IVKxQZm1TZPjXMLT1YLzl0hiv
RBhAHkOtwVLn4m7mUA5bS53Q1zAOlq2ShQtVhS47uqWBWMZgHEtLYdMJWe2d3965VSLvCbE9e43O
mobSXlbsB5eESlanFM6l4LsVk3tkCm4e3NGj2OQPA0hzs71AqW4Q/GVIGLWQV1ltxJ3Ef6T16/2I
4Prqn1eT+r9ZTFqyZbFLB5JhIETz504dTnbqQfeMv+BweWe2RQPVU6ou8GqjbV6hhAqGpr6Ittyq
FCb9uFmJUHSMUOo+XdVLynrInFp6MABbpOPM7p0E9cjmdqKbRoKBo6cCxgbOAV2zrnbiQNKtWGaG
/HWUpGqXehaCFMgUVTt5OoghIkSCnOvE6e3iD9eI+/RD+fbPH5eiy58X3xbPIdTGTUfRoep8/rwq
0DwAVLTuTUU+DqSyAnJoWk8o00Gc5X7MYz2Q60sJdXNzK/Zda4F241QrSwLcIAqEonKYqBpQ5dZi
C5R5bEZN5fjprFVj9drW/z77/x/XqeWyNrxxJU8YEFIGNpkTM9yJbbEIPT2MdmIPLcIIqPKHUPTe
Bt+urTOkFz8NvoVeVfJCqN7N5F6x7u0sy472gGgqRN8HcYDhhuuho2kro3D8h3h00qOJ1JKOEdk7
vF8JzYC0pnrQqmhts4n0bT1iX6BpIPZak7rjXcV/+7sZIcyWxH24zRWmZDNHkw9udvrqDUz5kt8r
KxGmvfUoZVZ6TtWxuPiyRllLS5CryhAakZp6cQ3DERGEzh32XdgOz1r6I0zG9BWoVgpmzJ6+2dxa
qpNgntlytRW9g45lmJ+WTzDPe7YTvANxMzkJYEVP7+Aa6tMM1abnxkmLS9Uah8QDYW8YIbrKXqzM
y94ydkmcu6cgHMCKREXwzo/jDUii9qDJobYxkZZaVkZYfrGtd6m2/PdPF2IL+/LP33/V/Pz91yzT
JElqqoYqq7qtfZovRo1ZUwLp/2z2LDuedcXWl5UfQurx4nnTNu5OMjV357fF2UfeZCUi0V4njYV3
ydQr4hCyAaT3XFt3nU4pCA35uxQWE0IikBvBC47VRmuN/lIUZn5C/GSGaPFwEU3A89tlK+EeJELR
oavOg1k26r1osqyuva9wZheROPSukqOQSFYFtL6zCFXXW1L9s1YZEDkEHXLthUUmkvcyuBCD3PdL
j7Ad+ZThKWg1b1OEFsCDFlHAlY5fLYxmywbJy3bh+pMXP+Wgzla6Xu68BqlTg8fSKpwoAKAdfx3g
1UKIjhFwuHUgvAcIfbrCmq4Qg9PcfFc016QClgMpar2m2MmTmWb9+6wUPSLGO9q2Ub+0IOI44VIM
lHr5gDL+6VMeQIS3NpSOR6AM96Il43G0v2UUamzLd8j5IfEA7QZVUFt6xk/mi87cfxRRUx/xurWf
UEdJzrLlH7GKlJ7Vxu93MnUxSHON9KwMTbBCTGRRdQrPuIIK7IW5OjxX/ENwbTYepJBD4XcZ9Zew
2Im2JHdWWZ0MKzfM253kSg2KHUO7c2LVzu9usTi7jbGn0SJk23fwnWihYji1vm7ifJIXW9/Nn27V
E3Gm+w0U2wxH2WsNxXOqD+OMDNQjck8jywNFPypUMmZmyQpKm0JxkGtwt6menzMgp9uhNALrrm5x
KC1RPfg0LCxQpJeRC2alOLr6LqpK/ygOKH9HB3s4iYBsIKQMW/efs0YdN+nYJfqd6LEC258ruoKq
wHSpw5dpZ1MxYMYJLwBzwDtD+BBRbiKR45GHFJE4JLFTLBEGKiZtjPAiDnoOGbPJEe+LWn+flsP3
ym21J2T6bRGJGk0ojR8i/6+owiztKYrcD32tm6lzUq/J3MvNcYtkibwVZ3XXj9cz0RaNHcqRXQzW
oYmLrWXYGEZkiisvTKtB8ed6ji5RtEpQ7UX8sFU3dgECvk8a5OBR8l4V0uAemi4ZFxK1yQvqicFc
T/36KTUo57ldGb71bfAjZD/5zUgVvs49ujnIq+ClE7DpqBDssiIvgScV4/NSSPa76Vc/0Q+3X1Mn
w1QkV5KnjOz93EUw5T9k8yB7/bmgsDXNltk8MqkymdI9TbgfqoGR6fppV1TWE95Z8p149HZ5A0gf
7YmtSF/3EvKkgITirXj0it4kqH71ygo65KL3dq3oRYh7g9hifv53198u8NXaAxtSqsMuLXD4SGuk
uxJL9/ahgoKAODMbTLPZDLcq1N8piWWHDnRKNahm7Je7pxxQ9Qxfte5JZ9PeNMNcktSjrgf5y2gH
47a3MhnFJ0IyhfLC9tBNEKHpWRRti7rYj7WSvRhGNoOhDNvLALTt1b651uyqWBmtaj6hRHcRG8Gh
HoHt10H1gOeHsa48pIa8OrSe0Ma4BJJZrz3D19cI1m3lKkvfDAn7Daqvyl7XcB9C8s5YOJnZPgOi
exZZ7t9Dkyr9NRSRKOU61EYyNutyaW7UqrXX4QuMcywhUD/Mmh1qCyz2Gsyb9qoaJnut7ux3NRkv
Jj/KdyTTflh+b75BdWvunMQdX1yqS7PcNNsn5CFRR3LU5iEO0bsqGpIUsoTIFv4n+jFNgSJ1Vukf
QOrKq77R63uz0621KvXO1rHBkmtShnNs18k7u8DveDBxF3KCLFg1fW4dUEmUQIsM4wmNeW+RZV1z
ScMshg9r149VqbKXV9PumYlLQ/6iV14DC7nzKu8kiEfjK39J+Y0FwB6KhfXD6PDobTJ/61G0WRcd
f04L9Po4ZENxTvPiHT0kBX9eXUZ4UCm28CMmsGN3J9qTvrZWJTbfyx4Sx5vvGWuExPzHrjn2/LgB
VAzhGnDOeMYIFymhqo2+6QXiYkWE5VoBhbQxmxxqQOwtVcCTO0QRQc56RrLAvNd7iTrzuXPG5ocU
hcumQd/NzEJ1PbCnQV84ai5J5mpLrZHbnRUOEROil8Ma9/MHbF+ZLpFSejeKcankwE4QdUdxHvo7
CEjJuh5EiHAQDOPS8OeiQ7EUIIXiVE5CTsWg66kzXQ53Nd1FwYfbiMF2UON3I2fxRpUcjBc7KpTu
pLna4I2F3IedPOKBi3yepKc/NP+tG/3xW8qDmZpkKp/VYkzX0N/stS556klCwnbS0C7eK68E2MY1
qW3/bFQ5e8oTPVo2fPV2hpZ3e0lJrTkiXT3p6FLmsRgmsFP6B8FRFEpL2rRKEe1lMz7cmm7t1ag8
iOhKb4yD6nqP/2ebuIl4hb6NXxMNaoIZ2MbckjXvsWmL6lAn9kmVQv9RNJlGva0iZThilOk/2k6Z
zA1sKlaiMzTsZKuHFANEiM4X+ThzpVtyWM0qCPkoURy0eKyPZi3ViKNifYkwM7W3FtsTBQHXdspq
UV0OQSs71bHAUPJBbbwPw5qhhTnpvGiRNaxz0nR43lJsVgubCrQx/DqIMIkG/n/AGuakj7STq2SY
CQRb2XDJV4omdNW+aLJT/2obTX7oLnrSiOZxAauMfPcfFujqnxgH3dYNG2gJwBGDH6cCmOjP50kB
6GLMwhQbpdqnGLNkrs233WivTPJu52ICW4wYpzh2/Sua+m7R1CdG1tNjvf9j5N+vEyPB1mtPv1/h
93VBJJWrrkzHOzwJKKe4TUd5xbmXq9bY97Y5HESLOAxxPqwkAFB3nzoqM2YXIBLFtp3IcwjuUHUN
d4+YWXjhB478demuRSQOeoWiJhNFOVMMH8BWW9sNmh/2AKccDyvTsrGlbpyjNQTuNtDCc5CGzlE0
iTMpoFzTeCPS4b87yG6VS0St4M861QIGooobKQtWUNL5HF44NrlWajz4MMt2rB8i/C/U95I872Og
2D9GJMqeSgX19AH1nq3iRsYB8UN/rsZetcmzzsEqzNuQxjAuaPHmD1GerqLEzF7MtAvvjYbcoAgh
m6vMWqgll32avwyjGsykSZEqbw5SnAJVBXA9Jxtm8jPvjAyTF6zXK/0QVxLaEeCOFm2idNlqGMev
hoqK4BBByCMzbT81uXrRKLZ+S1pKKEg1lg8mWq5rIM08XP8+gvwl+hrItazKLleWI/7FO1NNkj17
4HyBK0fyzLPsu6DiqOpbUzfVCdqypa9dC28uVc8NsjexceriTNmGZEqQp6yMVxn5Mr83km+KBBNL
jODdy9tmgBVmmZSvqhxhFz+JWILn+fBKSh2QcMleWc2D4HXQZoFkdztXLFNcv/Hug6G/72WvwEiL
KkotVZObVojm5tCpPz1FP5Bmjt5LpPMxW3TcFxuFtRmL0uhxaANl7vLHnOLAqZepI7V7w0+GdV/L
6nYIWn/n9ka2zmy4oKQb42VYesGZ/1gzbzUKyoOXmNWSNfi414phnGdqpm08WRpeseyaWXnvkDN3
y30PFhtvOdp1Fxskze8ZNk1cfYFc2u9hclQg2zTNYMBHuVuNW4IYFkWYckXOTx7t0YvOR6hoY/nm
xV28iE0bIElYgD5WInfmxY36jgp77Mnmt0DGHXDEIPZoeo66reoy4M2qxUuEQ1BiRua3JI5/pFJX
PlpFkf+npa/xJ0pomqocRdNVhXSabOiK/mmqqvtIsbBmGp5kI3Fgiz3bWsPEm6JfZLQOyoZxVLwl
QZjfmVLdHFu08M+9qryI9miMUMzB/SIvMUrI+2gjNiIiDCrjYyh6zazeFUF+dkY7vneVoFv6ZY/g
Coi0WU+2401LRjjGOVo9jr3JDav4WZn5V0Sm7BfJViBqdEqyofjzs64reSfJFcWbBml130ovle6o
D+XU7oPIQ3hRG7602LwgA9TJpN7Fjh6uiLzskLqdif2+2P5T4Or3AdptGzO29Bo2h4yClqGFKytu
WVkaKAHssSEvfyXTrU6ZO7XbYl6eAsnz5b67F7HrZd291xsNVQmUzz91iCFmbnKJGFijh7ZI7B4Y
rXlCFb46l6lenhskNUEdmScpbKuzj+rYfYZBzDyXVXlvWzUSafK0GZLlHF+coP9eB3BkoZz+tOzi
Erq29JrAAZlFYamcRmtiLyIbTvnyr8shd/66nE/uerlpePrPEj2SURu8I5rZ3doK+vSI6ChMGc9M
X8syQFPKMpOVVFbpq2+Zb42LIXpQjMGDg4+5aB6c1F7HUeUvxEXpwO5PV0v3HvO9+iXI1rrmJq8O
NPgdVeISbVrCXhoepDE/CiR4WroHKzSKRw9l5F2nIGUo2r3UO7pKVTxqWO+lDtJqKFQt9bpmCc5K
/r4auo+HWxsSht1Cz0rtTgy5dYiwsTHhzalLzNOuAvitJvHZQSpmwXJD5kE5Ob+FCY5QBeLBEcvC
bQJyYafxA11rYdPs/RL9DNlr0fMJsQ0akrC/oPrrznI7rZ7QmHbvAHc1r7KPFm6CqvVX1Z1qwHmG
tEq1HPCZQ1UJJLvh4X+jDe5dE3n4EWG7tkMbvP7WeMGD1o5p+BODDparU/2sr6gLuE10lqcoswPk
I83oLPqo6Fz7tAky/LtP1OT+fp0Tlf687VJ14eUwcXGMQIQmA+OmTzzdCT+7zXK/RYxzIvHiCQZZ
Os5r945vZPOAvfeGZbz30+LEd7PgjVwIin5SHx1iJ9a2sgaNIwlV68EuqWJP8js/cDrj1w/8Uylk
dHRT6WIrMK1QTw62vefaB69gvVmo8fCWFd4ucOJ6X8mRtrLI5N2R+PR+opiQpKihYL/6llFcfrGa
KJ8XdjMeNSsf1qOm5hvNhZ4aSTGijiHw/9ivlJ1WKsFeRmN/AegretG6GEkU3hMoF6RPdP/rEFkK
O8PBx3qyZ6Yp4FB7ZaudLT/CIQjLqner+8KSGR1arM67fdDDTwKXkHe7qT7ZpX6PQgodIIJ+nenK
0N/VBvR3eTDMU9vVb2Xu9K+tPQxLK9XJNU6IklrR52gQO49D3KHIbGfBTK714LXJMMHU+HqsReiM
Jcx6r7tgqVSj7RE9qNMoJ9PidVLDyRGjSN6R+ZT8b6nRNQfqCXwUOZLiN5DUiKg6leaAXP5vsBXq
/3OchrqjaEK0A8EjzJioFWh4svTGllqQs9Lz/0vbeS25jWTr+okQAW9u6X2RZVQq3SCklgTvPZ5+
f0hWF2s43TO9Y59z0Qhk5soEVU0CibV+U3FnkFHngYzXPEOdM2forXXfai+/hHw7PCTnloi+ZP4M
65v9oLXej3pUGuzcA/1FHk/XjQGuqtyov7g4trzmtTJumiRFR3RqOg5i6hKuD/vrKP+sLvXM03/e
p5v/9uwzNY0EsWrYluLIqnWXR1cQmjUHs5CeYS5i0+NiJz8UY/sgd0m0q7py8lH3s2c3Y1uiq4n1
MwcX6NX8iG+xgwF2dUAqpzAIh6yI0p8fz/JMM2/hiWy/Lx1LaANfY6elDXw1ZpVbq3M8Gq0YTUDs
cOI43tdkfH/BO9j1TRZ9q6tWn6NIkJ4hmKibjPeODW5BEC/tKQ2K5ca3ZAj3HptyMQnbpogsKDiN
EdyEIAjkRhI8Iw41U6fqvN8h7RZ1FH+nO4gY+2hhanY/Ns0D5WL9FxwqkLm7xNskAqIZPHpMjf90
+Q5GR/rG1YETWs8apd1F1AxR/hobiC77Y7QGKFbt4ZONOQ48nJYN5ch6OlxHUn1w5qKziysqkeNg
z73EAElqjkeBcxFwGHF2h4m5a3adgZ3EWOMSXPNr2urNZHJMPe0JxTw2nXbb7BWpsA5oSiLFbSr6
S5DgpTO9Bf1Kcmw3MuOnmJRIAZMsfKVQ/HyfVEUeP0vf1l6sOGerHz+oKP3+bLpuaasVv5LCy+aw
U9JfAVYUFvpHX3EDQ+pAk41HWJXGMosC81gjkbcZ80jeRnLkHw3gAit9RPzE8fUvvktCLQZkcyBF
h839lISRkrF7ToEL8qzshl8IV4e1zhcEPB54jxZBV3yWlnhHv08iER5cJ/HaWnxMGgRSoMSSqIQ4
e52EGHJ5mF6brldyVal7ll2TEgkAoHWrI3uPLKEffBlr77ti2Mqh06JwN+ahw2aXLGPlspet+t7b
iBxkAQNlZhSDc81BJgFAFIBJLznuqZ0MflOSFIzg2t9V3A7fIFP1q5J8ysY2QmvqLrQwO3t69BUD
APcEtL/cVpX6mta9exJd4iCaThKvSLyHh7t+vVLVeZN05TIdHqMGDRoBaKcCUh7E2e0g+iKvzTdR
euAOZbe8t8lPKS5r2He6xkGZSruWCZ5WtVMTK3FTfRGjQyMbh9J58sq+2qpJpL1Go7OiSGc+yb3l
X0q/e4rVniIYumobBV4y7HFVW0pNH6yyvEw3Hfn3hfjVKvaQbpzBbq5NMZqYyOYow9rI69/G9GrW
uzL4emBcdNGUQuVYgP98dLOf2mBJhwo/6qPY4PrKKrDk4njd86o2ZqRk59V2QXKa7QzeacsO6zkq
JT7o6m74xlumtxgq3z/koZ88GWP4uR8XsEOfGsnTFG80ifOmq4d40OxjUsvpS9T4S118oiDJt2z9
7UWntfLGHA3+ByQ+AkN1DZ038rMXqcYfbood0ibfJuSH512kNk9D7+fr3NbClSgUulGiQTTX8Xbl
T/aahudcVoaJevF8BcGA9dIWo4ZLKXtja5e4jYQTfM3rZVgXX406OntTrrMN852JOPRbF6ERhkxI
8FC4gbtFlrZaB56jP8ZpjCg4WJWfNX6SUfU7dWXjLc0eSQZjsPBxgtzQXc/nIThCKWI4n2LSorbe
sIr5IkoOYF+mGhGMU1FUSCtKRmqAQ5YYbcst0Mvhh4332cC7usv/zjmsxvoUY65zaKCQL2Nc5t6a
pIRBjpdVkqGT4SiQ5WM2SQABTUie8JBekrp9FhEYQPPCGsQvdY60OgSSYKvgDPbYTMk3EWEhk58b
7XDMuactMAOvHsrp0Mlmt5D9RFnYio80V2SGdFqmhneHFb4kfXDS1Lg4i4dPRosJ+Vl8jaexWwv1
mU+tj3l4LrX/5eHjyNa/P/8nuA2VH4VCneJYE0viU9lHMySI1HI/PI/OrpSUrtkGCZgkx9HbBbIG
5l4QI8SZ17i8AOlqHCzCypXAkrXuqkldA7B7VywUchP7Ah11qufyc2RF+Hdwq1ojSxKuTDclKzyB
iQXIOBy96gH7XYxYcshF8ljtTe6sX6DyfEntSH0QLdnDpCMNn6OArI1ipu6O+za+FallvA3wwC2A
cpfcqaRTNLb9pBamngZHQlg86i9+3VY/Er/5aaDn/laSWQO70A6vIcLYGIjG52jwulMWGjmqMHZ2
Kh3L3YRKV21L3k7x5pLgqhTtU6/K4yEOcGQf1fZpKFJ1HuLWujIdqgo5z7qfjlkh/QPaKFJCjHnd
+seABcJjoidon+keTC7FKb8r/NpTNbde9UHHUUs307VZ5M3FN/NjDJT3LU4QNZ4AhnLd+fOhy/yz
FRaXTvLDbd8H5t5N4aKIA49PEIoIsLLP9HiEZlnQ/u5UnrdUaILC+erDN1/Wmlzu0S+rHyiJ8Sht
gmGJ/FWxKiNXfyi5O0HAKuwVPrIUH2zHRw60iaxH20VIFBjcdwXADKKok5eJhWUam4tVJtuv2JK0
P2w7yGZFV1bLcGzCtQmreM4doHt1TMQ6St1v//CMYV16RefPGu25TXXnt9FKF96kNzXV+cVgwVgY
InVe1wqCuolvrxGMcvYZEuob05Z2qA+nSwX5mzHGfVMGXY0qMMYBLbi4VeY2vIGn9YOag9+rAB3+
aKLubFNs/UXJiZyN5cwR5ceeGB35HRoCQLkN/0RAgptY1vqYWY4ttIX40Ht+eBGHokC+W4qA8E1d
kSSVWEigGyT0hzprki3q8q+9nZ8LM82fAd4+K6UTP0A/k18ySfmSeYp1UsO8Og5GeYYIAKQfCw5e
4X6FcpMe5MB7xIxp2HpWEuizMsj0g0QC2lmOOLu/dSZZ47yRy5VoSoP5YOe8Hppq250as+7xzU3T
N10KJ+/Vxt+rTnMEpmmDf/6Th+M7nBW+9jPKfW8NcfWdnyM4NhFJTNI1U4hoO371TbJw2Wjd4YXK
SPpQxOELu5PqNCCXNWf7pOww7mm/yDZ3aqDhyZokyU+eu90lsVvt2PfWxoh1HyVIsyShpwNBnwZx
7O0ubW9Zu3yMflBjJKJTjGHrBBFIO9EOVAuT5grTLTwH2mVOZvkL25hmCfSex9rUNDUTQVZHaWD0
jPkqcPJh3tWVlFGK09L99dTScaZx2XHZ827qjTweULYqzX20Ezvf2aXVcC6G0Hiwk3rN2+dSd7Sf
WYeBmBzWPzrdaM9jneSTAUC5KoO3seR3GPKmMzRh9bvTnxAD7F6qyHcOhTtinIJbyKKP8BRuQm7p
gdS4G7kLklnOz/mM0XN+TqczS1fOCTf9vegSg21WJesOdb65aAJuSk6SUv6AdLnPJpWyMpLbbVfh
+iqaVuCNZN6i76GUms9BM3SPCVYF8dTKMxn4pteiSyn3EqZnHECTvZ/FkdauW9/8fuu6hd1iHS0v
KG1w9Y+ZFiaSoHh/I0lr7/qiCrd24zp78pfJJtAV79gFQbX2Sy06UUrE0yjXiofRLi10DmVUZzrv
7PBk3mRJluxTe6x3Pj//TRNk9kHLBjxZB+xa+6JGaR3cxyOmEIgp6538nMcXxPdBHdhjglBtGG5a
vSy3oefUD4gF4DHgxOWb6qZHueCXjp3ZtlHS6ltYYq8LUi85a5RdNwCp5E2bN9G8wCpnqZBF3Som
q3WGND0yEOOw8eb4DpV5qcql+cvOkyeFPcS8Iql47jRp2WFt+FuHVOZzL3zzWj5h50fZGSPKZlMO
9cnmp7SOVLtb9wZYGdmyyS2YvvoqG9UP1UzC36l5BKVJIpcf89mk9vxm+ejoF61SPY7opq4KBN4P
NlZzTkhN0PWk6gzDqJmnFZWAAuM2nC7iXzKapTMnZU9iIoe9gl6Y7cdRM46IUSkL3+mUrzpStORA
bAqVjsIte1XJyJUEvjEiYykXO9KUFnDx7hfcCm6UVO15I67MS1I14V4LEAi3k3Y4Jc70+mIYP0Il
96Bl1MNG8etmbXpskZRguDSgdP9wgMlhP5MMj0OCkEgcIyFbpm3zSnqCAgkRwbRxtossuagdXkJN
X21ky4u31ojMqDKiHMf/y2g9yLX54OgIiwRd4SFBBr14UAOU6HPg+H3guM+GrldnC/WuKA9nnYYm
ezGpqvZ1fAzGQl1TQa6XAtyFB0y2MLug2AroVxNO4Ax4tCcxWjUo61iG/izLbQpdNSNligGZUbbx
XNPbbts0irccbSV9g4jxi6pLfy4cqB2Z5v8Mpnuuga9v3ko5ti/kYdHAMrdt0A7rvo3SR0/tHPKV
TfWH6eBRhEToL1ymfxVyYL0Usj6iWBy92QP+rlmqOedkOgwK2lpqyBcVuw5VQoUWAd6xtPKl75bO
WQQ6jomAaKg7s1tfLmH6URrcWKZVRFhs9ObZvq59XSw2lbUHqqHtxle0Vv2lneUpVHESgHAG2T+3
WnxwQuebFWnOMdB4v/arp1HTgrk6qoexcvZ6Uro7y7HR5YOgMh8HXwF6UvcbJ65ULA/j4SGfDsEm
HZJ0xctxsMl5U1jA3FdfTXwktLLvf1OfG0Eqs1HhbbuUYryuaydbduS+uV3G3ohzJjdqXTIuPfeR
jTxI4SIuTOXFDD1r40b4n/KV5/eqxF/BzMSL0a7YcMm4Mo8u6JFEM6xVaGr9ojMiXC7kwTpkRdO0
M0pyTwZqhxvRdzsolf1nSGWr5NWQE4aAU2FlVlWvdtVVeL3qwZe2zLJFmxjaOXJ8XlHBQoDnXofa
CEUAQgL4ntjbdGrRYcJcH7tS4xWQDNVTQp1pViB8uRV9SqKZs3ZExhgG1xkXJ+sXtagFZoS169mP
nsYuOVDl77IkDVDMs3GnS2wEkW/n7j5MqYlC6tgIRl8RrYrfOtkHsA4caAIu2yTA/R2o9HbfjJo5
j3q7XJpg6A0/oCDpJdho5n26DcaU30MuS9gojZhb+I77OFjdo2d6R7jRHirhoUSCJWrWqMZnF/Jp
UJIlBDMlpZZgYrBrglJbvmA8FB578hqkQuryJcoz++RE+jPfH2QxB9g80GXtxoserIZkz5BeWbSC
D1bwFrcoWgrAglQr+kI0DE51/odomL4vLzOriyYJyvEceS5MKqXuYSZo4/naJxvmWo1tsBdTiBjg
bUF/MKSD6Mk75LRlAxffWmqASThWcWia+P0s1vJombXUXdGfqCbhemKup9yJ+F7FcruKeRIeSwPL
UJx4UPpWHPcoDnwNnG0D0wpriPFolCYPgCS8YE2DL2XGbVFInipjj/MXf5mtMWmeir7aznZqhFxT
FtrqvNBhdjWxSRW+j9ajjCtXViBcpLvaWR4GY65h9XDx+dTrwRrijcSrZaF6I2y0YUohPIBgXbSG
rPOYBrnp5CpcnFB/ayH1Hf3256BlFFob5Egcm8RtHkTWrnIr9mLTGcpPVXrtFG1xqK0TVd5h1TZB
vSRtSokihwnZSfGbG/nRN0MiyY8lQ/2F+70yr0PXewKLEiz1sHQfTJkvRRB95+WKAnyDY4zaGDxa
pqY4YFMAqtZwyA7Aa2NI7S1zlyIM3cXqWaseA72C2CibMRRz/sChE2IwJztlvHVNzIbTUUFRPh/J
B+iREWNUImkXcSh8KIHstpoVrorvfWXdwDDq1WLbx6V+jesUfMF6UlFoDzurHG199FcVfYeNyjhz
3CF7VnyzeuwqrFv7JHvWrXbpRLJ0mTbqblMprxqI1QMJAvfaNPIES7ShC1eJmocIbLa9tMwzHxtB
OY6pxWZ/4JSX7cMUeUZ+awFvzHp/MVACwto+HteG49r7qJS++CHyPR0MSb0pq2f8aMrnDDRSrqHe
lHtS+exoHSJpw9Bwh6VpUwdeKy2pGbd2T7gkdUeoW+4pDc2fyjiGr14SlttAxiypcLwId2nKPXpX
BRsxCiMC5ypfz0GvMOpKxoKMi/Qk27r8yPMDGAvdvdXCW/TReTB50dxb0ghgsDW0jaFVqKC5sglj
Kqo2CQCmBTxw8yUhlbABiS8vyOszim/SOs94vEuRZZBi8cu1Dkx0KeaqTuutcyVvlte5DaAznvbk
+aZgdngVZpIg48Vo1JL709EguzaBafHAQtZxJYLTLqa+2WNzLIJlD3PTEqeo9XVu3+OoTEF7LYK1
tlaxqLHd62hsVjhjmkmxuc4NOgpvLSUh8U+IRmzYqLBGayzdNobltA+tN1grjC/ygx3tQZ8Ez1I1
bxW5e5YUq31Oyv4LLCrnmOlpvylayJuS1ncPuCtvkVF14A5JgXntq5XvOEHkp2tXi1jBSafY7Mq5
irM7b8wAzf0d0prdg1gjLRFq4/05WNtpP0+stGOLF1io7Ybx3vMgfsN6+yMlOfU9z311BsrDeEhc
I9wEvb2r6zE5N0b00siR9wofGaEeXcHwDqWk1zLCL4lc+7ASo4AH8P0oYmcnRjO9fEqqrD17ga19
ab5XReJtVB+ZqLzDgg59zhLp5gJXtpAiJ1LW47BzcjSRMTy2/jzFuWPY6ciUqvNPAZ9O9UTB/24g
feAZjy4kzC8m/zwKssB4e8f7ovFtu7hxthMtyej0hxCLBNEKxzQ74bj+h2iV/KOhbwc4RfdIro9l
0eztnhqdWDWsR2S2QKYsQlPSHgZXfj/o0taSOu/h1s2GP9/Frvcigm79aGsqS3+gUnw3kHmhjMEb
bIFbsAghH8G7jmkfuo/LuS0vjEapKC/w4VdBVw9v9mi6i7EG1DwoqXyUVdJdYKcXdsg7sj+UPmZk
kODFoZiUQMQZouY2P++UZ7iFCojoUz7O4ixBeLqFUHI3IILFaNdI3qdRyD4eJeyuIitB7vW6alXh
J1Yhcx42kIpJsAxjilVR8H5ATzHdxdNBnN0GbnG3gbu4fxByW34EEB9hMMSFb/NE8xZzu9I/CLlb
6jb3bz/l317t9gluIXfLV9jbvH/8v73SbZlbyN0yt5D/3d/jb5f5z1cS08TfQ2mHYtX4waPoun2M
W/NvL/G3IbeBuz/5/36p2z/jbqm/+qR3IX91tbu+/4ef9G+X+s+fFHmHkt2hls0RCGFrF0w/Q3H4
D+1PQ5SimIWr+vusa7vRMWQRq1zb1wmfpv3lFUSnWOrzLNH7l/G3q95iZOrO4/I28nml/+v1eZnh
1bvTQ3bntyteV71e53bdz73/1+ter/j5XyKuXsOBMIoOv/SPv/7tU9313Zr3H/Rvp4iBTx/9toQY
iaeL3vWJgX/Q9w9C/vdLgalv0OLF8kAPh+rU9L61LEHEY8BKEwdyJAP0tAK5QxOMFs4mhe0uJLvK
1HVcYZ1YlQ47ymlYBPaDByYO8AoisnW5U7O61xdi2MMxXo+dI5hfGHSiqx2deF847AJzNVfX6oC6
t05RCZ/tYk6ZAeglyem9QcJ13/Vo1s/wF6Qejknx+6nRj5E0F73ioFrvE29d19nTPBeXS2leVvF3
N8CDHAc4Y54mSbSmJkU+Sk6yR1CZG71I6xNiS+mjRPblYDj1WYyJqIJfLuZWZb+AFp4+ijAV5deZ
T7JlJ0Iw6mCLlLI1ZVUREOcZGC49VGa3hf7h1fGnOVuG6pJE/YsrOwPKS6r7w0s1MnCT4OIIEgsc
2CS2KNqWavmI0Dnvw7cB/SPE1CVCsp4Q/OGu08RccRBxzscqRhFhI6dD3lVyGC1aGVIFEKfiQJbQ
CqHOMHQ7XIMi2z6CvhzWn+aAPP0z/FMvWouxPe81uZtJlZ/yrqmbpxYzvZM4i6t41rY40dz1syEK
FuxP+Q7dTehr/9BGHmoNf64hIsQh5/UWFSizXd/6xJkfW+0GGuSvu36xSF7Z+zIfzZ0YFF1W3K0S
eZhEnTsDzCR1QmM6aCXq92bpXPvFoOgXZ7cD8DpzL5qjEMATpzbFFLcM3+eKaZUeuItAK/GZTpJ+
BQQAa5JwVJ0Z+nrVGZttkiTYWkh8a4FQk7Yz+1XoZPW58+T6XCq5tbNa+1l03fqR33pGEtrmXYNQ
cUiAI69M3WvnwzRT9F2vIVa6dYrr2JY3XK8jBuR8/Iqic4WzCjRdcYYo1OWdr3tH3UWEz8ln17Hr
ueDsCvauXw+gHeqFUwRHnxruTq41LUbJv0iqnVRIGMLPXEku/+W8xqJcnotwty7bfl8rCEF6VYu7
Tai9c6cjqXFsshvQqG8HLa/6lUE2X3R9CrlnXotxL7ShY38K1SS3E9MFERv5glngNsE3snc5IGOI
0lVsm3t/AkVgbSh/SzLUgboCisNHhG8qCk7KXTJXt3egnygBfL4SndboZwf4rwYJkEX2gQ1C02iP
mROVoykDyC/lMaCKuhd5PXGwENDamHHdXkXz8hG/Hl4p4seaatg1DqhFt0T1pEI6Lq8uk0LBKqjL
cOEbITKmIAVT4CB4LneuU17ybigvok+Z+hpI3f68Ike7Em0xfLdOL4cPOMx429asukML9/ngdJOM
smiHrq/tbRXT3qxPF9cBkk/gAXqr+eFrdUDhXm3nsuTli9sKTRq+r3XXh526tnfV0123KQfSWlJx
Fp4eDeJx8em5cn3awCYa5+QQlE9PGBH5H55I14dM5wby3AP0NIfhZ81diYppgsEYYqsZbtRlRHmF
Q/xxNgC3r2a3thhuu+g6465fNHmDbtcg/79WXWNjaaXzvis5kJgTPZCOt0PqVu9N3atnDTCRgxgU
/de5LWycuTeW4/I2jay6u2jzQpkjp4ROK87NWAqBTl+ouhYEgIAVjOOs6k0bUBnd1anVHdIw5cU0
qIptOMbFNtJiW37sDHIHMpYscxFTToGRoCoMk3FPQ9WNPORJdNk+JpJsRjvkQSpFTuYOQsezsbfG
DY855QEyq/ogzhKE1dURI99bv2qAkEtUA+0iQh0ZUO1M6XNjbfGxofjReTuQ1uNfAup7EUjOVBmY
hgMdR2fl42qir5ou2WcSJRmudvsAfolqeFvh4/ivH8xP4wJ0jD6Hwapuxzgo0PhIceFrEoQqJYwl
VbSo/Sbpfth4IsxLSP1n9yM20KzxLrazvpZcJi78k+kplACaCnG02KlIJ6XeRkOvqbsOF2ZARhKk
w3tfBrEq64t4JWZcJ4t1MGskqVf4OHlMa5XomCkLsaLZ+xsRcj9lWhtqbbAXM8Qo9nGLWLWs3sRl
bHIPrPBu5X+d+dP04YkoUfHdN0N0PYwqfijKqNr1qo/hNjyXZxEr5Fr+NVZuR4MyDdAHScWWxVJ4
JAnOQKW2EmSYiOZEKJDxmr+OCraBGLVsgA5iVMzNGuqQ7zK8LuvMderkMwzKVMjDOhn4AvzUrSlG
CyRIrqNJlu+DUgfQVCnrEIgHYs04NSJUAoNnOrsN3Pr8aRQEh7I2Q9gKIk4cutp6H4C78XOkwjd2
HUXU2wRxibuVxCUG1E5mYkAE364dTx8K9FV1LIA1aZaOde0AHC8w+/ANHpRTD/Kbxx+AYmGgLwHg
K2+FoQCyyoenIevg50kRomath2RwKlsUP2X36MWj/KgEfGGn6WLVtE7LbU++95+t6uLKrfSSZFlz
No9bo7ONteK2MLPBZ2FyLrWHQA28V7wHtl5Btr+2w/E5K7J5PwmjwZ/LTirmLDNvioK0yN7ZxFtX
jDqYavBPYUkxKpaEldcdxGigy5+WTIeUQjFr2HX2k5JCTIXByUDQW82jLEX1trF9c5WQsP8ijcFJ
PIdvETHAz20eWMbKrwwcM3TUqTBZHY1iLfbJI/bPe91K53d7ZUiV7MBHWdb2Rvg++t4nRoKq/DQy
9Dx+ZtetOgWfjZZVeFGjtaDFKLLHerXDm17qTh9NiqLeURzG1NpCjs6PpuSAVevtbFMpdvAoDg4A
jzwCiydaaFuomDnWe63Vqwid5aRfJ03XcpNlwsjv/9HCZW1eB4GyzpCii+ZDLe/yurGOImRQ3e5k
2uP6NkHFFWrDHRRWvZjgypkxr40iuMZcrztGD3mW+ddFNOQdH/yBwqf4FBYw/I1TuMZMxIoDqOl4
AbapW+nT8qNko76tR96TFC/kEG3XrKm6p8Er1XnQGf5G9PUgbg+gon5iENc9ia4i05EKSuSjNXV1
oNOx1TbZRU7NnJe+R834KsZEuI5d3NxJoOzUsqvvhsR9Qzuk2zsYGu8HtweFLk7Fgdu7JNX7W8B9
FD6e71NFjGi6We0VM9FG6ixYqsbYXte8xSRZOLjz22yxrlEO74tdlxDtPLGe5a701nchZiXzRPWc
F98odWSSHX1nt1IAdnCUORWHW1uMi0gxbCGV9R4p2uYt8jokQilIDHPFQ2dEBIk1xNntkiYydtr8
L68mInlH9VEdBJkoq1X/YCEwuMBSM1qKZuv49LVa/4DMujXr0KBY3Q24XYz/UBhv7/uzfufnibIv
0zI2Z2KR3n5Sh7w7eapXA05KrJXDm+XFlJNy5pZjtxVNcYgaG/+ONjyIVoH77aUx+kUa+f5DNrUc
3fMuEDNvUwpUOI4NxnLugMfP3GlqVAac5LsC/TuYo/Ey8hNREfsT06cL97rfraogAadUlEjD192l
tGT/CSIAuEr3SRy00KxBEBnuLp767Aqg6jii+S9GqdY3D6mn7grdeZ+gtkAYMPTlR04XVLRkaY0t
srHTdLC36aHNrN+3eKiBwLvM6iICirYY5l7rDxvRHOu8AYxmBnPRlOxYe0zzL0kUv18NF7eC9KVp
bbW4jkDdZBpJG3tyy0BLFD9rXH0WSKxnR9EX4KHc8yr/Z1vfahDljqLDnSaJKNEUBy0wQ3A0mbe4
G7g18dDSV76BcXT5RVPs/NgPmneBVUyxCVX+uQHwcVF31biiCu8/uXbgX+TAnuFAl/zbqJirN85M
xMaa7T2J+ZD77+eLCB9x2mvE7Qof1xeDtzUABaPlCwjdMQL4AT4aXlEZIfRvQt452lK9hJnhISRg
dH+UdejtwgljPRPRjRlY88HX+rM41KimHnO3WqplPZxTE5JHErpY90z/QiSm39zKKA/Xlk0ZrZKM
fhaJP8fHqPh0yV+MxqTEPs1tprl4CvtPKWaFG2rVHgynGOpNlJc74IJoSwGAfez9eRxMBf+pJ5ND
Z2f26W8xdA2a/Lrjwg6Wtzlel8WzofXe1xEDiKv+f1zndu3+v3+eph3lOZ7wxbKIDZw4K3Xd4s2y
rV2N/VbcttphKFiGrVesHWJTC3c9FOB0GhBdnRi9xojwAlLOUqkduCTTFBEp1hZNqR9lIAIegk91
VAxL0SmGr1cU4T0kpCXkK0zY7SB6v0vnAzifWa5rw6YZ66WsF4E+J6mh74IiMYBuc8+vPR55B9F2
xP1djJPLGexlXtT15n1f4/bBliyfdOIH4j3YTWzjClljsfPRJ08DZlDCzCnVa3+K8o5+PU2y8Wur
GvlWzBezxASFr8+CbwqyKNN8MdC1iX0w1UHCVLKHz4FRGViJ4jB++JbdNcWA6BtQtca+EWrtf48V
C8eB990yUUQrzadc0qS5ONMBrVzP0qkvjyXjSZz9gzjbsiVQwSQz7Xh5p40lmiowXikNAMx+aGaJ
/tJvvU86WjHQghjPywiDuqNiefkrXOOZridgnHtdA8AcPmlTN7auESa9pERF0yig3qORJAFgHrNX
VSEJTxYIwdEpmB39dY2RPc05tPwnD7LSK4eIn63OPgaHCxOjcXmd5dZj5Zrl9lMTcsi29RA0WUuV
cx31ECu7hKZuHIRfCU6sF2PQmr2wMHEnk5IqkFDBLgJ1YQkPkz40owNOv9cJYpY42Fp8nSpaYn5v
ROHSAkqzyO0iJtfZDOtMCbRLDtFq2eTkyXTDwNB46nMlnOvyzKyuIWJgYAE8oJ10l6vDr8YzlB2p
Ye2CqOlODn35qDS1jVP46wBX7FJPQ0NTS0fF7De1ZjnBnFvosIsk9fc1UoesBTpdz+bimrcPE3to
fYfAYnIw7HvRH9dOPS+w+Fhfl7p9GDEsPmBoxdcPclsue1WcyNqmoeohmMAboza9T9qB1G6A+sPb
kniln906lWEEdyveF0U4mG8iEa2/xtyWuA3c+m7LjNMyI79T7Ir7L6TQXiFUSs91NhjrrNHzTZ2U
8bM0olkG8PGPfw3oAwwvSo+0jJACGmR4MhpCXkIMUPZNbWEWyeemPjVFsBgVwbemGL2bm5nA02sw
1vNu8mtLIvBAvWt/Bd+quDtPQS4dEg8qX2WOf5swayO3qx1FdNVjRV5q3T6rf8eZoe98JJ72MEn5
X1VIOQI7UpfhgjX12hpFJVJCYnSYQsSZOJQVJKnryH3bDGptZ7Z/5A6y9rWIE8uJNkmkBio0blmD
h1y7F7UJNGgO2qj40qYvSNiPPEfmrYEd1u841pM9aOCc1GeQJPsKRNQcH2BMOadJlR07y6BpAvZW
qSXpxyKXYa13AwzAyUpqaqIaNTw4vtv4cwszYDFqyG15GZEqP0LAe+WtM/vaJOE4U7LAfW0a4EhK
mw2vbhEYMwz10lfXiu1ZlnkOLgoVLrgGnN1Gg9FE2cDZKZaG5dvE09bD0L02FSH1gAzNp+ZtVAT/
07lx7AVzq+OVvJ7Yn1oDPEYrsQIPAsc6mpPaCeUzUOwDNcN95xVL0dcDuRzx3p2GpylJm2EmOa2g
Q+haOopaLu1SyjfIp9jLCNrumxqFXyooBhe5LdQH/DLjmehPk1ZfJDIwcmcC9UJ/ZmumfHXHot7x
B6hwKkmiN9ht1azyHPcEFnB8zKX6Ivo9NSlWsasbJMa4SFDVq0YHTlSjs/kafNP8sP/ZjR52BdzW
Lm1ejxvcT4qNrCfeI6+DYOjN1PwZfFNr9E9EJPJmw8UMkYV531mjNwnzKR38BRIWMRyomKxROXH4
RCdUg3g5DFZ8BI1nPaQFDpeSZ/A0+zjzUlKloi/4OLuNXs/CPjs2KeJYgWdefHavW76L2kkcILHr
JyN05bUZa9lkVv15QDSH0L3keWJvRewtAp13MmEGmNM29h4R90uflDIOl64M7D+rII6FUp7PjdaK
/6j7cD7qQ//NC8twOZZYu94i/oe172qSVGei/EVEgPCvZbt817Sb6Rdi3EV4I0CIX79HSd+uHnO/
jY3YFwJlpkRNTxWgzJPnCF0i+Z8RxBOVp8mySLh6dWIDDR8lqDa3YLcp8CsyTH6J9A5E8NBfudDC
Wnq848jE0ubE19sQ8kcx+huMxD2E4AztIUsNB3nDPMCPBgLzyqhbNIXoPc2HaXpt1IDHg2hPXZIV
39mAhK/dhPUnBWDiTgYG24xTbTwjgzVH2Gj6WRQKxENeipaoEvVhS/OtQ37uK0rP1gHMut0n8Ciq
M7jP7+wSH3tpVqraQLtOriiWDraZfwWFHcQh9fSmTyb0VEJhEZvSe2wul8PUoiwZFc6qU/74uRPI
w1U2siOT6NSTz8oVtUCDHhXbYciprKjLOWC+tQg8D/J8EAzMuTUYD0mk1Bqs+5WHThnQ4tKBe6a5
N1x9ANa8wF0Ep8DWOgwtBf23AvdGVAq0h8J1T/t/nZaxAskL2mHR99qo8Zro+zXIvlzUcHIX23o0
LpQ/p6grN6KOFQhccZiAuz1MkBvNA+Xfkcm2wSIO/spfQsrUHg+54s5iAgvH6jb3FkdncSa26ftS
v4VlwcUIrQLq6qBcYemqK9xV13nlvVvn2Gg6WbptGRSKBUuw0zRzNM735rRznfabrItwwwZzghQB
9AGzsRBXsnXhMC1vwoH/aTP1XHT4oTX1FkNr5a2Qyx76bSsqPN4Iouey5Yc6Jod60SaS8omqlrN7
5o7+83wubzq2jSZhWrKvem8zVP1TkKxAfrlw2ZifpBoGvs4MtHpCePD3Yaa7jKGWWhyhzbel0Xto
p+9jdDN7t9OKNCI7RbzHk93hTFze4+mSFBq+eg0ImGrNWk2Hqo68tRjaaXGz0ZnmzzyxKgSNLcW4
AXgJ0a//Nq8LJJqCKFJmTXwaZeavq0YLC7/H3FbsQLy2RTXqB5QPvH3TuOf570FDsF6hLRp/gNu/
CFW2OYxMQenjfv4+dR6S5zcbMr5fo7htFhaT5lp0uLMRu0At7B8A1A+XGNBiYFghqKjJykXcFFBf
Bk8oRdEkPx7AvqC9f07qRHZ6K5VYiTWuQ6dEu1udKWhIxZVaZLU3QgkV4xjyOJtBoZRINkPbPgai
63qNu5UWT4WH3MgJW6gsIv8G7LUN4qH0p4PK284olX1Ph6kb/JUvISV/s7Vor0MJ0YwXRWk62BYP
8Upq4TA6IFsNvtUWOe9yjMDgqIXDuJfZ53Z8pYAP5n6wNqCzLZZku62BnBxwT8L35zXI4ZVWeGIx
XjX1pfr36wEFlG+myYFe5q8OvHN8R+l12N0Wb0L8DGqnx5cvZHdgUAIljKZVA6lhe7VZhT5r37mI
EiRrjT7oADJRAB1S/6OJQvVEgJXdeeKva92W/3UtVXWfwyS19gHjC99zxSc6pFblbGMr6t90bboK
pEhsCp1dryVthqEI74eC6xwVtGRkLJ1tZCJ6HiNxhVp8ab1F+2jHua+wlfk9+nY9mmHq9cmmnDG8
H7E+jfraekkK/jJmiX8dJV73mszmOxpS6044+Qd0oYkT9fAUaQgpbOtAAwriYKZHL6PzmDjdW6MP
oqNtNgA11bpoBlv2kM5bWQK/HJpBc9GB/Hap21L6Uj6SuCcKs7qKX6MWfX56DROdV0eJyxShrmyZ
UQk9cA6QBXD697wYoJqbqwOZ6FCD1WnrTxkDmSPCkHkE0iJFnOn26pAZfrNvRif1m41VDd4dbSUy
esTRKR3A4RitOsuyFrRNIRttS+jsZrvN+M1GCzio+i3MoOrXHA2ggAyBFuwDaRiaRf1da+ZQYtB0
Ymh3fSMMq1S7dl0GiswB4oIbA/2Tm1YXSKesLjZoM8g2ja6m3rwqZt9HCwgalPSSJfqU/PVvMHka
krdGyXH23mDyBKdHlZbPc39zzEtpbzbhmwxtQ2S30EUETaPnqQZTV2SB0T8YLPc56tkrBJnKCzn7
ji1AkscemwLKrIrxLZl5ASE+W6IPd2SJ9zxWptiVZp2tyOvGwljHYYo6mr5A5DdvF5iXHP3fLoBi
4ocLJIEINqAyBeoVbS7d0eXZEkOkXWhYuAD0KYst82zYG6oMjn2kkpVwk+Rbg0aOiYH/FEJwzkay
ygOpRZU9jUZ7pQAAKH2QXcT25TYT8oD8W2NhExxGzud8KtwNxF3wtXLBWp+PBfhhEnztBg12uR3I
VkJ4BfS25fZmD5NWbhoAJZHngjjYb1NpaBCYUs9Fny70ot4XVp/SBF8mt4/betFrfQo6eFWPRBWd
tikgWJ0+3NxkU1PMV5NEIogcvy8xr1O3KBQjC72yWesdbwfZD2I/1IAuvdtjoJGO9giivdW/p2g5
HCbxIabqknGbdeE3Uh4GVzI7tcasUjwLD3taDZrsTbGlILLQGSlCQyianfBuczPHEJQEpx2KrL8s
+mG9m/2XRWMIYg2lSAJ/ydA5pfcUtAFxo8DbjmP2Om9RtJ3Oftt/oFH4M0S/gKfVEcCXsU2SjsgW
6+Et1terNTx5nXdA5J33M0MjVwA4BYfULhqkdMr2QeRo4DONCc0oReODR7jxH5WHznQQ1vwDCbvg
ycL9Ezk8KzpOadsemA0gJPSL7Af8zeWCG535w+gupPOl57gNe5sTWUZ0FHHSHqasguS6VEtVVNgV
I6P92uH+vBhA4nJpxQA6DzPG7osX06vwwf0Avki1zAW4HH2pqhUqKukF0ONx5wXK2DJfVNfAChvs
fNCHZYegW9bkYSqR9+Mg2OffJllda4Bt1amuXQveg0Axf+fIUBVQncALJPqDWn+TuaX9nLXjOVdB
/j2zM3RS4u3tE/g1W/SYIoIbpv3cyuFM+bO/Rbyv8Z8RaGKDODu6gFdBnz2Bl6K4J6BDvzZR3Xp2
lWjRAMYfCVBRcdPbj+DYmmEORW0D6gk1jI09gr2qB9/utrbLYVlB631PSIi0TOZFaX63okUV0JK0
KGEo0Njpz4v2FkTdU4iWAFqM1xTTl/ex2ZRHaBtgBwJxsnmIHnpxJd5YCybkTsCwok1k16Y2Ncsj
LfG+Dpkg6Ln0U8PCnxn0/R5Aj2i8AslHfJw8ll2EFtLrOS+/93qf3oXhK8SOo1WOjdYc4XbmsOAA
6YRA2m08kaKB6j2fCjoAcanq3IIDMnKK8qc3owsebMhcGti60GwUbZoFA+eDfiDH3qoaJ6TXVFFc
ihpcoq3me+ubdASg6k9H6xnYS2hHjIzaPCMbQnyLtSNOa+fIbPAQn0akqopKmOLhLb8jbb/YjChQ
k97dKhqU+bXLXqAUCg6igZvLJFTT2QK+6YgGdlCEvQWUQ7JucwN4PiMNtqrrN67Z+QdPRa6/Qrok
25QgUgTKyEpmd2Iw/5Dg3wP6IehV5mi92+UMTez0LwPMem0D/f/Sj2D6uNnBjbN28oy//CXe03aW
hBWQjQJcZBXoPfKsxa9U5yRpbAZxu0DZ2IWgHXIXYW2NC8crOkjGNvaLQOWl7ZCERHLgzNu+XhDL
pgoyUFoZ4DukoeM5/3tSYzkA55XqhCRVBfpbfTDAUwl4IfQzuulfm3akkCmDIowE7MmEDjrYjWsr
aI6pUOrK9aEc3bWoK7C76xEdAPh3EoGXTm0Ji9689KgV0wiUjuDjALIPksjx4WZKx7Y4yMH8QiY6
eH1Y7QKTdfNMkbR8V7buT0j09Adwf0LGqB+zAeKgVb8EEbqLGpOskW/XRvJQJJ3N4TR24uJnmZsm
8DLZeMSWyVo30yAXhLW0JLpv8F4OD40phs7oAJY08BZkx5sZ9L1pv6j7/m1CKyCx3UzmJWM+pIyM
LvRxTzYY/nJ9G61VEwerNLPVoxg48qhueGUmsFx8rMEe6lnGgZyTNE00VEJonbxB4DZ3EK2OluQN
8Kg5ecr/is5i9eiCC/oBcgBV27b9smqNSyPBLUaRlYvu7EaV5o7WYS1+OsKVak1eJnq5t9DvCjZM
fCLgONL7lNV7WpYigIQEYZ/RfKJRUoKIElvO5kirIWfVg8S+UaDR8qA36kAPz7UGbMMmzp4iNLOi
4JGAJgpKpHcSX+SdDRrdE7qycWtu4/qxATnGwpRQZqvwR4uQ8IkhFyRWZpyOd31cAnChU6fYTlvL
JOENWPEwLFjF7QXQDNkJDyXwtdQOmm0Mx1+lXWot86j4JZD7EAGImmJjlg1UgF1U3wxdgosmdwTc
Wy7DYezOZCKnJ0BgY4aO3FAEObweRE40n2y3RSy3B0a36M9kN4UhIUkDzSz061vHtm/Ku5pH12gy
HFB/EaVVXDAQWVngSJ2i9HuBZznIVbSHixCn0ILJNh60gxdkBHczwul0DgV1Zbnue5SlIE+9CsMX
XnXqcksBKMNBW0CUGHeUOCBHIpwRQtiiXeEGa9+TI2cCNe/KegFBRr73q6rEjS9kW6fow3PdQdeg
cBMIKkTTtDRbP33pZFAt/KmIvjZBc5YSCfnFOL3W2PDhr1p16CAZmp+ZUzy7MitfewP/tehfVk/Y
DxQrQHzFtR8qJAQc1zoFfJzuVOz3+8YMJVR52R9Xrkbn45VdfWWD1+daVcizVPkrivYfrzz02XNa
F+YyLZ0B0t/lBiRmYOOeHGPrVMr4akt8z8M+YyDDboM1KP7DI3r+hz3q6BAVlKl5n4HQbOmLpv7s
iv5Fg7Yx/x9QG6HSOWVfDcswX+LBz1YMP/r7OI+MLfq3032SpeI0dum0dsOpevR5BMJo7ljfIKTx
9jEsfAwjiuNvvY0k4G8fQ03hHx8jcYLql4/R4sXmZOM9edmP+D03EvIVKEIUj6CCra52h9uKHjmh
iQOwfKWvyjOZ8LYlVqGw+y0NaTqfgFWiYWeP83T0dftiqaeiMQA95iBF9icnWQ02dyEQbxVXbLUA
TOjcB+gJuA9DrJMwEEE6kK2NY4361VxXIDl+AMKouHrR23RIgqGemLjIJji9eew75+0g9FkG+Ltn
DECX6pGXDBNyK7mNxKn2gJwHqj2WuTPBUrkiwQbHQnYBJZDpCDZYaOqZ38kMdVFIxego0qmhqHJS
6lg35hXvLdEyqWvwYSrptMdBM6jQgXXDgPdjkEEnoH/c3RyQRkC0+R6txnZdddEd5Dr7pY382Y6K
d3kG7iswTAQgQwXOmrzgvA53VPgr2AQ53gD0sl4UrWfgwCQ5X0SRDLZVYrX2isTfLW2EpkKwJWF3
EounM/IysLgtOu1tOmBnetlBdR0kYZeJ24+MWGr1SHnmI1HYkk+Pbj4dab5H/joPAsNzZG23NhrJ
AAuLpKvWWQcOJXoFnN8GyTgmNXRC9MsilcrpMEc7nY0uX5Tmb4dQGWqtarz9Su7dpY5hA6SQqFcA
u1Z1HmYvKmlrtPrBTty0WRKCyaLJZ3ugNMNYEKlXbb/FW8z5idc3iXsYci+jZmynQ5cxdIvIPkG6
DbabN9Zxhd9NADvQbrHMC36OLTy4uk6i00KXecIwilejXbA9VXf86n6alHj5LUr6qa4t7nPs4K8G
/tN620PhIkh8ZxWUHAVOLcwqbTFeG4X/UiprDAx7NiqvjbbhX3PHtB/AsrM28LyBZorbH40c+zVS
qmG5hdc5xtFEpHVsIPtSAprOxYG8Xe7uFWgrPsUxd2gNMg+QFj3yAmvQkjbyYMAjZcWi4FUGBaue
P9SqaUC/A6BSYyf8oQJxP8haguU0gn122dgDNA2jyN80jvfmzbCtpqlk+tt8HUFOHw12axeaNGG7
bP2u1v8UMROY+5XTHPFPETNnueny9kjeSVfGyYvqOIJ13fzmpV8TDbnPPs79WzD91nBXy47yUCb+
uCy90Hg0YvXHmRrZm02+n/0WZ6TQch9FO25FmdkHPgYg3dFfWuAgPql6VA/u0NmHulc5VA3x5WxB
921j9/LBTl/m6N94mYILdBoq6Znr2vORIAKJyWESnB0U67wVJOHtBdlujr8NkUtgzYLm3dx2OXmr
jkMh+zeHpdfP8cRddYENiS/D4hc6FFX+iP5VH4jHf010Bl63cAlO+XxdkV4mGetUgDbFC0CB9mt0
wgF2z71vN7Ot4uR2hcKv3q7gu8Buada4cMlinq9pxi3YM4qHWBY7wwDLJrqX0kVTjOmmg8ontOQC
tusmszmbulRr8CI8mD0gBrrSiyet+CRCULzZbgPdVh1BjkI4Ows9ZPMktBf3KwFxM2VN0RlypN3C
yMP6S1ejHOmygh+KaKhfoEc221sFlSIIEjnrJmubLzXeVS2rqj7ZZQS2okIBaaztg56ODqj4Nr2B
5OpD7PXPELmoVtDeyx6kiXQLnZFNapvSNjr7/xNnVEgvlCaoy8eRW8vQnkC3r+9o7nYaVPfZYVwd
lAnMMlmzvLCWo8QdpeY29CvW/QQS7BAiPAYI8jatSK0tCV1Mvn12rcr8lBVjdp8I9oPMFBUkgbkt
HUd91lFm6G/tAniYynAe8K6JbmYXNwHU490HslWcr0Y0OV5tF/okKYSaVz5Q11uKoAmOQrpTC8A+
kE1PGDywt855gIDFCUB82Rqs3fwFcOl2Fw0tW3Od+vJhdzv3o73CtuhVx//NLqcc6rNNtOAj789Z
KYNNxoZqXZW8eAKNoX0HXcpwyaOueJK8RdOyH/sLI8QwnSIkJbTOEQVbNvh8hkKeyZnV6fQpAwlZ
jFcnCZ2tVRFX7JH1MrlKv5N3Q+YFJtJwXrev8bDMF9KKo51jby1XiOEHOYwKdFeHgo3dfg6HbB/0
ZiBCBTBWAxaWqR7PTlL1L93KGx35Yhqig+DUmEPNBMO47jXDpAEZWD2EKmkNcQW0stCwGKFgFrvy
AZXp8Br03onM+OuCoSgGyL3OWiwZQAWtgBDMHXl9S71Gjuo2WY793e1xi+xIrhYJMiTQAvjwGKan
7e3hG41r3dT7IYB8nBRY4Jwg8zI/q2kiQw46ARnS0QG7O/aQltwMuspW9GP3KZmiTdfz+EKm3gyg
d8zbH+Qj023SzfbrpG6cmoPVyx8U//86KemBFgPbAz5aLwLkSf3xEqYxoB61kHbzTbXxwUjxtvlQ
Rl31WGbRP5Z+62r8NlkEeJk8gU7Qnofer0Py3oKRsRKn21Bm6Diz8rhZhcYucnRn8WgH0z1GMfUZ
D38d2X5ZLmTuNZ8ACWFLt+DsGjBLbSAr3R5BBDfspYBYTugH4oL8sr0yAJh4mhoIaaiqab8FDd8J
C3jbRQU4N0gKIBRa2N+gvMM/e8xnywzltnnJwdC0j375tqScAFjqpfu2JFrKjzG+u0kn5GejYgOo
GXGm0IO3gM6B/FwKXJPOpLb9Na6yJ9DEhiAsXY5dwTekDRYhrXLyfFBcNCBOXtOw7VsIhUORk5TC
SDOsLph/ereTtJiHBAYexlmKd8FTUEI2eIETJ8LzZwGpjvnko+t/xJgA/OyHKbE3cW/3Kz750S4J
Q/XZh5x1L6v6WVhVesrBEL0YoevxmcISKD3uwBEMnU3HX9RsCO/SjEVbjmbFFRqTnXUia/xf1/nU
r+wqh+4HjVXn9KAVcZz1CFEh6IJ609o2/S2wTD8iV8U74q0H6Kq70Nm7/WYi++RaczxR3JPJ1YCR
EXY8VeMd2clEzv+r/bf18R3/8Hl+XZ8+Z0iIjve1JXM3IbraNpbhQS38/TCAyFax/tKXGXjfGxmg
dFGm31rbj7I1sO3I/7Q9SEb0hDnGnlIIvaQ+VGFS3KX/XOpmeV9unp6C0tcbCyiEazUEp3L1t0jU
y9AK8g3ZSDuhB/PpWebmwh4YeLHxKLWd2NqhNGrOuDEZ5M7CFUF/8sEy/5Q09tsDOK3fwmYYmQ4L
u6o/gTXEe8r+DZu68Y/Vfg2j6VUU47/Yw7ffnrAxhgLTpatdaNLbjX9NROJcgfaU6B/GF70yj3kH
ZguKFI7d3XmeHYArkWFTouPbKQHVIW/BdUsxynC9RSuApmOoscwx+gpgX3Y/XMFczeG5jKYjaCPu
KZqWHUPct+y5OGSKcT/6QK04kVHc5dDBfDZrlCQiP4pPNATV37YtuuTBgCLdQ6HsldI9rlluM3Q9
iWpBw2my7DuQMZuzNx85gDBjWd6Rl5bkENw40VAvqXJw8tGSJeh18j7uTm4cgRbFCJGs4EtGeRN9
EG0BmDjk4I6US+njeoImXhJvaGhlXB6YCc2ioeHlY4y60YOTz6kUCmgbUD7fpgvRmMvQ79dWZ0Ol
ME7D69igVY1ptdBaDqCd8DsAjfsB7A9/RsigO7QjHvW/RQA5hbS4Lnn8ZQ0f+/fVmNjQh8c7S8HW
QOIgpeLZDo6Tpt0fUmNDRPqzbfaDVB8k+00LFli3NKyt2zioSjCwmqIjuDn6NETJZB4SwoYwNVy6
s+mGqXmfRGgdino30YhC3ycytCMceYxW6pRVlz7PDpAf9B8ADfYffMae0cbVnkAS60OyvAnWyG+P
a3J2vhGeFFJWnXaSqSzzc+XnDKy0mJ0lbrpGS327oemBKSzsRNtv82w9CVIaW8D7k3symcGAlyoQ
P2/pE4xD0B849IAX5KU1GGpwpcmGK5lkbaCDSPrZHX0EqGs3e5d5JgAg/34iMPtA9cv4RJbOLKD6
NH2L0mTYUQJOgCB3OzV9PSfwZGJ3Zzxor+SkLxmqsRB9T/mVvmA869D28et0UdT1insM9M1lFuwS
PAeA3Q12XdgUjy5Ly8cC70n2mI2XuLHxHXeZs3QZF3fkBEJ6urNBlLCkCe/Tcb8qQOKq/HXgVenZ
th8INMHwEFoB0juBfQd891mDonIrx+QbaHC/ej30fUA0Eu4KDjVGP8+tV0wkP01UtRGs3BSgmXJl
mCnbuRqCbxmNukNZ3NLQC3FFXdhdRHWbbwKwFkjIIH3us8QG22mOCoauLHZaykXbgaxlH+y/xqNm
eGJhy/sdWpdHQFgzIBV05u+3HGDtJ/XSTlDQuDk+JAtbygT6EqyaZYJ7+DBU4NKQ0RUqXtHVs1Bl
wetxuB0gY3sFRwBy/h5av2QQHimCRal1P/ZfJ+W66TIPuafpw39GvvTSpavZgVu9JMXSGrSk27TQ
7NNXaAaG5G0P9e5oQNOb3tnhvuRBxi/udjRsmbniYIV9SrDzwGvLn2H0qBhcKGiHRffXsEavRkDm
9zC9j5lXIztd1OgdcbsordYPYFQeMgngBITJtt2UZQfoguWHwjKcrQIK4cJlBRh7ZQUPfYTUdcPc
6gtL+JeEy/pnk0LvLvNHvrBHQKBbXv3sw+aLMnj5pWjKFNI4mf+gGH7MtcHzCwQq3q7SWOPHq3hO
kq5RB2tBf/za2OYbawyUpuUBmC3iiPlghjbkTCvzNxtN0hQcQWxBYiMM1jlybw8Qian2Lko2EOZx
nQeyxeJzJ53hk7TwOAhdyA63E7iwbvGQvgKkUZh4S22t9jofXoZugmhp5dy7avT2tn5Z9YDd2FiZ
SlHGnsQFxfYRaNdfjbN4PBltHZmunf0oguBHlZlHEywntxPfs2ZL+O/JLzFVGqrnpGte6R2Z3pbp
RVkNEJsXkbkjuwyDC7cDYB/y6UsfQ3bglt6lNLC2Owxi544Xb6jzQMnnOoZSBaQirFWCOiMk59Lp
bEfCXFKAGz5nXeMseYlm9VbE+VJMZryZEtc5G0DczgcrZPwYCmc9FBHSW+SgEAm5pWWJH9mGbAP6
/1amm8QQpuvFZZCgC+ncbNxUpcDfr6kMJCCF2uOlUX0Ge64PiUrX2Pd6yNimCUf/pQYtzcENoN7H
tXa0VUz+sheg8J98owQTVv2zVrbxqk+CrH47scCPmwkIgrgWqoullVvPTdB1K94L5yItaAtkbVLs
UTAAo0M0heuaQRUhtaJymdcg34mdqcU3EGd9ALQ3gDwYmxaKfuloWuv/jqFAOqQp2E64jr4tRme8
+FqWXYjtln2kLedQ8emeGdORZMiylKl77aMdJvlahm+L3py++/7XPPChgOV+dF5byDIsQHzEH7gd
BRsVAGMjQWN4YmmYrPtGWM+V0X8tqjH6yRLw4OGt7jvonu3FqCcZ7N9JAN+OJzT0pGDWNMznaRzn
SZBVnSe1FRJagJsY0ZAdksY1lvkk0yVyTtkhjkaQtJOni1L1dkquKTORQHGLaW+PKKCVuq2yMtAI
nlgQXocWWHIMIzBoGIVoPxlOWi+rWvBXVciL76LXazHIr4MIup9omfqHB27w7Oc2eJiD0blkvplB
90nwPf6y9SlTNlsLJ/AfWCpekijeTrp+RAdZqRDYGo6+cRrnNsrFmTvuLapAfYh5d/OAqz2NOhOK
850Kpy1BgqoROuVDi4zejBDS8CFQsvzdJjwwUJAoNQVT3Pg+l1BHtB7F/ed64PaKT0HWHcG/gfYU
0zdWtwzL4JiPYEkH5kYnaUoHoMDK9UBVptHR+kCTImg7rW+2KQ3PlvHaYNu9T4Kwxi7ZNEb8DePV
PBxl4V2ULFJ07iYh0gUgTkr0gRxgsosWtlvy7YdovC2vWpUPp1uw62ti76x++BAGIfdkPbpFCy7w
FxDEhCdR1a696JAP2IV29FIzFp2VwL5lBfj9xrNBPjaHoOdqWqRJZODuoooV8EQQNbjdn0aW1yCz
XtONqSO7o3rnXOZdsZI6mDxRjgrcwhQACKZiDv7t5kerF8y2QLaItnTNduhpesSYlejLpFOTiA9v
LjJKK3WA6gM2Q08hDbwPcXywKr6iQDex0B5k1769Y46cbfMKtqrvWsi0OXxR1AXkJizLuU+yqblz
ky7flbarLhOEIKERlzZfRsg9+kZs/Axkc+dVzH/t/GJc0qTCS5s7mVtgHgl7dbGx5DypML0T3RGc
srtDjsibJ0XAtd2HqVozKPQtCt2p4OlOBTrUY7NE0io82Y60gKvRW3twbXDQX6H1AISMb3HYNYG5
RNQN8OZI+SzeJ5tVIrfQR4O8Mco5F2CGx0uRyebEPCjUC1Z4EN8Bj4qZtGpfheaVRp420Rl4S/K7
3tPtCXoqLUKO0oizjVkDfudHbfm2Spjn3Yr1yKQmVhAl69LBRnPMGAgJb5dCbQmfBgiaO1ptVOld
lKbiLECqsA4CmazpF1Xpn5WZlA9QcmNHGrVR2J3KpgfvH3x0CBtTrj0gLtZpFb7Z0Ll6jSojmH+L
6KotT/VkXyiefoogjxfrmMtmfVtIRuLehmzxidZBchj0G8pPkWQCpUqt+a+sLPlHyNS/dweId4sI
rPVkF57rL63WYoc2LscnlvJtpwLrSy4tKFmXrdpSWIYSem5hY99OA9v/17ITM+qFJ0HDRcsWkSz3
NsECW6O379A1GK0Ld+o2xEJGwxS59Q9DrodEWWa2TbS+eSOJpIRZ/hPjsfA0QFNoLzL8K2nocGTL
Ky9AI4L2pq7miOQ1cIl6aKbAHgpN009DlAySU1Z32TyMlTRPcW38nFdCxeOcxuVXGsXCdc9DZz77
0zQ9daXoLgZ0xMjHLZvft3l4Jt8I5OJ9q2xwBuCKYNRornjBuotAsPKUGJMBTJHakK8YmPXJA2Eg
zevdvn1QXbIkXz3FyaNX/FPjm7eVKbDufVQOD7IoM9By5cPB0+ROgA3bdylzamjpgC9qDkE3TWO7
7pVGaZkzYAATa0PDwRqrc5mFZxrRpBIv6AskCIYDDWlJP+ivfpY+Kk17kg9t9snQWduy5s4WLxgD
5G54vRvRu3+mEBRl+BkaFLvbhK4Q5haNAEBQ6EXo0BeJmBeJi2bY2YAuL8AwEaKUXXuLtAmBZq4d
x1gww+UQ2RLhyumn6L7Oq+ge3ZL5XQJ5o4VJMQ1Dm11Z92fy0oGC1b4MY+9+Dspa3FxafAfmdbMQ
TEmmm8V3t0m3a5X6MlYKCtswK90VGq6AIQljkx1c/HHe3wUKmQCtTeMPT/8xUfm695EErztzm/b5
cOehW+gh5u4Pnk7F99IMUTnwq6cCdGl/C8ha/ylUVT0H4ME73NUKmy69Qo7N0icfPDKLxIOmfWnF
9cnPDfuFic0UFclL3YzNeUxi4LS1uS8l32YAjm9QjLJfbpPehnhbT5HJmqbqMD8ZRxbiN5LwCu19
kEf6cOgjAN74oKDyC0ern610Bpl3/4wNT2KP4YosIWN4z8mqahvlJdTwXCeErGsu1q5g6ZMo8CqY
dHH3o0KuymCO849AGav2VfrF7ZDUyIHPxk67x/YQr997q27RbKenRxC7madPgdk+oeQxrNMcb/ut
xkJ4Gh8hWgePS78/08g3waYwdZlYWsoCvkN7+0C+eeMY7fKNWwExpae+zw+DsdyYIRhME1BYIxeA
RvhB96jkNmhV8AN5QN0+AFcU9gKDz8zXXj6SPwK324rZ4XSgibme2FFzyzQ+Nnmi9r5uq2i6oDy7
+oyGsRfhdxoNR2uC1jZYOMDP2FTySGEUMRlxte16kMXuAD7ql4FbNKh4KmPuDYjytFoklinvrSGo
z8C+GECzonTqybrC97PW4qT/zrDjLLyCEBAc5rnz3ReBONDDqW+T8AwZtG3H8aRftiweNmDSa1e3
Vz09wZN5dyCTBE3fxgxsgKSRHhWpN75Geb0D8Y7x03KtI4RLpy8CzAJLH/3+F/BmGXdubw53aC8F
alNP8l30LaZms5tGXl2myCkXmSr5Kdcdp1kCeLSEJNA8ere7wi3FqpDFvrTBpXgjmQEsFLo+Ru+D
XdUs9+TI8fVaV7mDGj+LoOTam+rUgCHtpf+nllb/ErMxBkcuWNHCJrRfBPi/Nqklxw0FgbX1bQ7z
GufF+u7E+Z1syuTaNzZ/YIUNYHxugr6qTZOHXFTtEXecL+ScOK9PoKg+laOXH22V5Sso40JgUQ/D
Hk/ABZ3SITJS3MK0R40ZPD6EO7VQj7cm4+B+AyQuvzrKb8458KOLbgjNz7wdjf/D2pf1yM0jW/6V
Rj+PMNpISYO585D7Xlm7yy9ClcvWTq3U9uvnMFSfVfbn7sYFLmAIYjBIZaVTEhlx4pxVXppiT80E
GQuoY3aPiaG2YMDZLkIww3zx47IHtkJ3907oxkdUnfIllkMLmdT105gF4VnXBg8EuoABQEi2WWm5
Gxxy1VRutXLTgzI8I14JTbSgQjIMKKwVqGzCAzV/uhlqNoDFwI1GoIKxekNlBxi2ivzV44ipq4h5
rFcdkFbSvfSeyE+oiOOrnx5ISaAEIO66JVcefgNKefKAJlH+GpQfc5CHBsU5cBGBIxkPJP2uQTJt
PZaoAenz0rhDKb1xl9bepkKU8oY8sii2gDjw+gWiU+DZdWI+LvC0GfbkbFsozK6HCpgrDKURlZoT
4chqbefdmC0Lrm36lr2Y0NTaJ6BjWjSKGYaNfnGkJkRqrEcm649m0A/RJkKp8qova74rBATDaK/O
8Vfv6ryLVrSRp15q0m59drabzj8iqBMvKKvV2A2ogmPRbqLK1QBSzuShti33qAO1NWXHEh+UXD0y
rDSA7JQ6q4Y+2g7AAE0zzQN+nxORIqgSrpIQyx4zBdAtzNrk6iV4o/Wjc1v6AiZgCI696X6dTW3M
IYlgZ90yaFIZL50wq1ex1iSbqV0Eo+Isj6z91DZ8vHzLXFxoijzjyXXoJfaHajDwdtP8KUpsQVLX
H9LomAVdcsJq5+MwujHAPr+3w7wA83p1JDuNaHzPAo2qTlQz1sVRYPOx9SEY7KCW0vI1c0E2pjrw
358vBUBR65kGhM4QRkcaFUi7MMruRzawh74GTGaIbiQo5x7IYmnjHvQR8lorU2vp5SIupHMkD4GM
xKqqoYRWaRXHigqlknUJDikaGkJK9oBiLG9BTZTEGpf/cCXHKuU1AsSlQhbekylDpfRYZsdGHaLe
QlsOYQbM0Jgd6Yy6c1v2ICe2evA2/hwTkDv1k2cxFuDz+f2U+rWqLdeQ0oq2dhokK9IN32eqOqzA
72RlVnp3lgDgn1maJqtUN61jz/PvtZ/Ik9HJj0MQ2/JENu6CX4/Z6ZE6R+UhwdaAONpPF+rpUUEH
SmfwqmXa7ZymGlsnPOpD+VL/rCy3kWYgE6Wp6KA1oKhUXtQiVxo4hs00cMpo/TXXPP2vc5H95xXn
ucy/rkgzm0JYR9Ri4/GJh1GZoPKWELzuzya2O+Zj3OCxMvdiOfG5Sb1IiIepWZ1tpnXn3qz9PV5t
h8aMgdgh23TqAqCyjw3jQDY6CF6gnlkdUGYAktLnsMEOArxdtTM8aoDfu7H2XDRl/iYs99nFD+EN
VNDTCfCk08kvXbrfO0+QyjiobqFG/ocp/sd9IAGGKi/wd6+ZZOxU9txeENFDFqbhpoJO7cQOYTlQ
dikKnV0a/MlPpvsQjab1/KdBvmtWEzvE3wf1cWE9B5YdnTqB4kuZaf2VDk3kpNDKXM6WEYG4K4/U
gjwJleirrtgsRWFsjQh7VN4Zw6ehqVxqfpn705StAa4OvVdBCXUFFdO7ln5obBMfRLBks5GhXFSN
I0ANKop1i5r6ve/U6dOgjVtRmgC1KrtuJd5s74L8w+6AsW1fAl/3xHLsIX/aZ/9f7XmJ+jXKXk2J
L5W9AuUlNJmHKVlWgrb2JL3qYc6fpa1Zblvm9ss5f9YhhYkobORu5qSYtIOXNLD7I5kme7jMfVSU
Uc5t1PzkFFrFw3xpiQfOtizDYTlPU/nt56mpYzDSaWqaSAeV81VyczkaqBCs+YjAYApIyiUtOF9q
VZ2hDqD3L1MPnlDDHnUtj5mykV9l+lBQBIJkSzNMY2mCn7N0YPdBQZOa9OcBy9Npptk0z1lGyRbv
G+dIncCB3cUslacWZfyrPnOw4lYLmWnlgRdfMdhIzSqTC57pXZ4OoOpSTVquMBEg19b5yZFs3AXB
AUDhN9Q5ual5OVLhm9kmzB/ztNrgfp6WBnkagllxVyfYR2EZRNO2YLSmTjo0P6f1a2wVhgKrqr7R
2L5osLKj9YwbAAdBTVrPUJO7bYdCJKQm5ib1opYN90tycgPselpUEG/9fnz1GmyJAkdvTyAUxxqP
2o4y0hkdIl9AIjaptjTUB8s6XhtqCLXnGfwcBP9WW939Zp9m/nSRIfWiheOKboMQR7vvneDetFv9
qwMhVs9n0bdMxu2y6mP3Agng5gQaD5QTDrn3apRncmBQJV7mDjjly74ozgI6Iivq4FsLGlNvUHYu
V7zsorMXBtklHIE9QGor+sbNh7YwxlcLRekr6NgKtWz2t0gRI/ZQQ7gT79zha6bb9SJKrOAqBLcv
1IEtAGorVIeGErupo9DAv+ybqKPoy4NjhKBWZAoC1dfdHdm6hgFlN7TDXYnI4MYKtO7GT0Pzxqj0
21otamOkkqjVNVq40cCYD0VgiDwGjmMeEFXZU1HLXOhCTag7swPIz6dO8ic7HQaklg4s4rvf7Wpa
sENrh9xodp/8lZ0ukIxaeERBztT523BU7yJ/rHfTx5vrbcgNkEhxHIt0O09rAlN/jt1uWWp1f+Yc
CZ0emPyb1sfrGoVm0V2deID95lBs6CtPLA3bKJ6dukIZX1elX10XKICuE9+8BORJgssf0harJMkc
6IfeIRkUY5eS1svCs/wfSJ0Bxp0mb330jhq98tGWcliHeDSeSl3kRwPZ1c3o2lhUgnxgEWRu880y
g6U2ptkPcHA/STbYz57WI7iPyPuFa7q+hyqqtnWwJ7uNhdsuu0Y3vg52u++4kf7QnfEgB6/8CtAm
BLrAfujIehF27XivmyLe+naZHEqnTm5sNwxWhtd2X4Gk3w5Fkn7Xh/CLTOPhqe36AbtPQ5w8Q9on
3Nn52mmd/NmRCAcqV6sZ95HjhseyitiyCGIJCmxWHyPXGO+b2rgHTwf7Co1mqDn5dnOCflhxB5q2
N7Ljj0FUpi27swBt3W1VhwBSR+5K81BcBwLM4KJlIjqXRojNvmW1bxVb8zgS3wCugUyWcjBrPmxR
QxmuYzMRVxS/iGvuo8ALAYcC8XqWXQ1or7mLIsMnHtMbMqGGS0NmuvOscNFr+S7QmnjTKdAH/qu1
W9NNowXCxt3BUu+9qcNHtcDo51dqhdzPz5kZnudBaY63/hBGIPH8OZFAwniFmyneaAQRwYL6Y2Ly
cUKjXmRu9Y3I3kbFx1kkcjg22UIwRfk2Eb9NR/Khw6d20QfjsQbWVRruARI2C8bB4pGn1mXCLIyQ
xkBwIN4QxiEQZn1GgcYTdZKJh8bZtNoP/xoId6TJAnbUKpctiY7CzqsveWQbdyaCZqc/2NtSfLbH
ZvOFpfWHfwkA0JLYK/C7+eL5sXnXB6immiJZwm/rD35XJEFODgc3KGESqFQtA/9CUzXgnvDtK76Y
/LGFJNOuQQn3phks48uIB28gnfANrzDQp9SJdhokG2+gUu2CKAMFyWokcrr5Y69G1jkCQwEvppHk
wHwUgdFIC4iKGxlDdNz5ayRdU3cAUaSRLHT1LzXAR+SAlR5qL4J1FlT2HRDi8Qb/Gd6pSyLwDUO8
emfVVoG8QGhBLVzq0KO2QK9qmck3SBdthsIZA9QkhmtwdBnfYhuVhUDMxk9s1LuVZ3bmTd4F2rYd
2+bAy2Y4Ic8O8XEnL+9KPOZRnteKFywjHvwE4N5FeDfKCoxhhVMoVRH7pdZ0sfzTZxul9bfPFhT6
p88WaRpEdlXtF5VuhX2dLWsrbA5TcZZqAjXfHKjsqza1O9SR1PuiS5JugcgqKOQoXOdWTrm2IjAG
TEaOtO3a7UNtgTS2wK61cTY9xMyWYe/jWydjnUd4RwfsNCoVr14dhNSdTR1A7Nwp+q3VO+KgARJy
7rjsz3RGBxnnYCjzOV/NHWXpv0W17i+yyuk3VhxYe9cpwjt3UCVtA6h+gTw5ocSzeCaPwbZM5Det
R1T/dEvosQeHHo8Sa07rf4rxT6fkNMKJUgBOHLFN14fY9oONbkBwlzkualD8dF0qWHFt1c3CaIAM
bAELeuAMEGk7Gb+Qm6+D5pQVBSJwLfYaUdQ0l0a5tQFq+dTwP7n1uPO3AlBEyFg58rHKsi1KuZHX
w523MVk4bjPV7NJiGUM35DkRpX5ITA7ZcW3UX3TWfx9iz70i0dzfgE0bFevK3zI8vqylg8yVmjaT
Ykv+Q+x8TJsjbrwbM1S2g1obDLsbF5ixJbKL0Z62ttQs9DjeTxtf1YuKjehTE7HMaB+XOjLRJapL
XQKuBhFrF4bRsrUnPP3ECO2Kl0TLNyjPuH5cEeo0x6BBnCYdzeaEIhPQS2Qgqj5BoNM3N0GBovLc
6bsN9dNBc6LXmBfmthemRA0LDpEI2nNelzlK+VMGBhmX9wsyRnn94WNxKZdFXSP7q7ypQzpBD/5L
KC0kBZK30FqXZ9n5ABNCX2rZ5JBo7BKg+ZG6xylWXs0GjG/NwkVosl+QsVI9dOYCKbPPS+dmtheG
CeqPqVdaK6MA0LDHyoDhNX6s6UbDLRSem8TGPUenoXtfWGkMhTPEzemAHFXaIaT7V7sBv5AArz9Z
Po2k9phEBjTLlzTXPAZCQgjFq4OZOdba7lOeXkAP1mx0cIFfCsO3zrp8NBTciw5kprMx7Kwljwex
jrBScbAH8d3TGGRLcknINniign5PaK/nGapIf8TuJARNnyvFQoMq2cFTBzoLEtYIMClwGLGf89Zk
bcbKBnxXeTHHhtJ5PezIh0w2y/8aTVPObfKhZp5nzF7OPdxw8pXBIShZdUgYdSL6OMSIRlaol0c7
7d0ShEPB98mWUg+5s8rJN22m/aAI5KcgZRJFUPkJQZ7eAM1+wt7xczTzt+AmDXZZ8KhF2hNQ0NbZ
1MAP2FnhAKX4IT6XQyrAvSS1WxShmcuyCU3EeNJgAcZI8d4HyRogRQHsRwThGuaH32VcvuUBb75U
A/L2Gg/1Oyx4XHBP1jr+H/Nkj5dWCxacCtX8TrLmeLnifmAC30XcDafpVLOkdjAqrKlEUqKSSPXQ
gXdAZg2gxeuxG2wiE0V7oMN4AfDyFmKd1b07Ft4JxYLVkuyaBPliXoXlTeJb49VjPdYvakAIrgBk
jHJ2tFFf/ODmkNPtdPEY5GO16MHId6LD0GnZSVeH2UZN2cl6yVJzk48AhHeiPtc8yB89oGDvatdf
6mYVAteyqrhIH1nf5I+IvALeWMg7cgzy9AKUlHtDrSqu3ntRDtMk0KsDrWoa4j5Uc+ZqQ4sHUben
ZjqycQUskL2lZuMWSA8iwL2h5hD5NXZjlbuy1EXBFRrtkd2wltSLTLx2KHPQW1Cvy9vo3DRYoVKv
3pvVDUIGt9SJpWu0KNig7zJNs0awLScVCjKqQ4PFAUJJWeKf8dvyz3SmdcUX8GV3O9PI2bgwS79F
AH4AE7yRYWOYQZlZndEhgCrAwY9wmJt/8puH0QhyoWFz878/1XzJ36b67RPM1/jNjzqcupP71rj3
Q4gsa1AJyRd0Oh9A/MFWuVX0CwglpMe5w4lASV/m2V9DqD13u2rGuUlnv18gbZCRNBywHP77acLy
5wejq9AnmYzzVcnIq9LOF9w2bkcZYe+mPsQ8hJqTC53SkKKIn6G8We41K8qvDaQhGVJBJ6EYO+lQ
DAwoEM0vloNpfdg6OouTjQZRo/Og7gBgo2W9qWSCWomfY2lEHgMt1zvmebaPOmq3xxRPIrrq3DGA
XqfjXXIRboiVuQxbvk6KyFtOV/w5MaJUKNwGh3dH106lwC65NOLVNBUNDuVL6nThzTRVKo1iHUZa
Obl4mnexQEK0BcOEPHCpy8N05qTtx9kfbOTSu7aT4sbGODqIn2ezjatp5lmpY7aVYAldxjbueNC7
eXdF64CbKgSTOjV9lnh30oSEdpeYN6HyKCGvtgsb1i6ps7Rd7y5HvCUrO/08DeoklAJRxIPIFyCi
QtbixrWsC2hSyvdiZBeN68W7LZ1L6OBEwOL6cX1yohTcTJ7u752qfyRAOsHQA4VFRyRgss8m8iB7
Vo43qDJf6AM2BCmLryDQs2/jKHYueCCtqUUHbQSbc2o17+0QJMj0NUDkFV5ZL13ug8XAyYJjldpq
P1/yl+bnWRIbHzY6a1Obv4ThkC70PHNept5gqxvefSJlcssYS27Be81PdTMeyQRxiOS2ARD/xsez
DKp5fbAkt7a9DUHGdCUvOjRVvUusvDtTq4/i5LYS+XPuCDBpqJnJ1NfgrOCaGexnW5tb1dKN9WRL
LtSRygxFFzmKeMhGc4Yl5ESDxk5W81UDR1rbpAcD9TxfYKXm3jF64LUMFx84zkf3aPPmlobRnwRc
RAmZ0+LT7EYJGt54+gjzn5BgR9mB/esym4RfXXvPCU/zJ5OOHy0M0CSiJhVfGPnWvPIXmsadT39V
afqAkZqgqyIXOngjOEBqozamv4omdVoPontZJpfzZfVGuDutBG59/kvbqtUOutt9mb84BEjB+y/T
/fzpesG8mzx4obmm/0OvL1TUdbiZmmNhH8Cw0alimm7vmBBJ0PKsf43r5sFMs+QhhmTjwdF1IHSV
HXp2lpY3lxHrcIA/3XrTgMpo72aF/ShBdEdOOjeNZcP16hxZTFtpLM8WEgJ8921vPHXNIM6davHC
GzfAioA5ufSM+4r31dUF6VXjJsY9mVoD1F5BFkRHsvVtUOyyKNeX0wBmBve9sfGlNMDECYge1tVt
vKfJwYmbHBAVMRbUpAEefiwaN/pbMrUjQolp31ZbmhzVJtkptsR36qSPq0XGESnc4Ga6emN1QJtF
fE2TuU7SXXS7uJA/Hbw4fs0TxzhRq8fycOs7Zgs6EfxBo9YHt0CqrKiTTDkkMhd25fcHaiZjYe2c
CME6cqGP0KEyTh/vyaA50HjxylHf0QcArYd+CGSPrST2VF30rEdWezvajrwWY/fud573BdLuwxqK
gMMu6NEMpbYC6RYwmrHnnYoqgwIfKqi/gKfQBiVu1hyLNgJ0zbydzC0U+GRZgi8EMZrlx44bFGq7
Cac3Y/MTpD6OrSgWn4B6VlxDTNyw7jR87CLwnyl/HejiTdYyfyiQZNvJGhI/iNJ6D8qBUttYA77Z
9VcNQc63mAEAmXT2j8RKb5p0MF9k3AzQAzXFLbeiduuWZn/wS54gTpHoYA20+4dkgDKugEDnNzUc
GqX2jwjDnQzBYPxE/Y1vpfhppDpKElQdeeRqYLYwEhSfpWH/BI0KcDnDPrt1qvo89RykERFQm9w4
au/JDdURH7MNym2eLYq/+UR0AMnjATTfKO/QFtnwnjkh0KWe+QzZ4RKgRCPb1X2TPJWtfXIKI3xD
PU+6LACPvkjH1M+5MSC1Zg3R28+RXQoxChqZ8wCwbcvSV1ocI0EUiPSJzkTAk+ms+4PtT36Bbuh4
bhbppzybxq3hCGaw3aes3pRjY8O9xka+p/Ta1OsgS7ZmWokyk585OnKmWdKy3pG9j9OFGJHYvRRt
UWw56AeezayY+Kx46hrrxHKrPVBIEOdN84nPCmtp2OMGBNqmpz0pfxdxMlSpAabASEDcLDpzrbDz
y5B74MEuw+RftLtlLBd+JP2jl0B2BFCZJL9kI0PCxehW1IE8YX6JoCForeKxXwFD5R9nN39g4WYI
UmfZ26jm7ADUOMqsbR/CzhRrsJT1m6k5gojN5hU+kum0D7IzRhC4pifqpEPngDAMRV231KLZ+sT4
mM02uo/ZAksLNq0UDSJerpksiDML8kOnzjWqC7VqPa13sZdVS2rSAUFeEHMG9cUuPQA2lUcNArGl
raREyPaHOSYPNeDXOf50FauE9mvRgnsyHOziXkuMI3Ez+FAn3SWotVr36qaARl+kYtHdTQnR7nu7
G486xF/XeDg6x7AOwmXjjvapTnLrSQdd+kRbJ0V+AAtlsQqAmvtCbn5a2idDD7aumbcoqudvdMfU
NYQrSsQsbhtdb45N0LorPUiiN5md89LyvrYJaFfHZowOepaKezWQ+qskh4aOCbiQFSV8n6SYh9cm
fw8Q8AnDpntDtrRbtrYXXhPXMCDmOoJl1MpHiCgnH74MiiwScoxiZSB52oKhF9wftr7q6czCVrUT
0kW4AGdTrzqzwlfW9FBxd1EmpA4gxZTBtgagd8saG0lZiSdRg2UE+P2dcevhOXNbOkitK7606T8j
bIZVzRF0pf/LNGzjWyjLKQ2uK/N09jUF1y7EFLuv5tjrS5nEHbT0gm7X8Fbb6ch03nQoCV8iLze+
lH1/Ig5tT4C9M8q7r3qZQg4S9RdaF2cPAqX3KN3GWVAVkA3FI/lBi+WHbe6lM6Hr9boTFZiBbDwo
UaKRHegj+zxNT7ysXqdPrP4UXoDsizyyUO6gWBA/ellxynPNe4hB+HTAE0Xdhd3wVdlTHW8LMwzt
A3dAlfKrfUQiY5EbdbnD468/Y8Hfn0fGO+hD2/k2MYtoUeo9RAioxwmjcdGULNzm3QBdMw06CK6n
glqqOducJB12wLZVt6061CDWR/YCNmpSx2zLa6felL7ZLgnlRng37IFvHZv7e8K3zXbNicetDuzw
IiWa1lnZyrOqW+TW6rWQeHoEmmHeiIRp60idBXz4OCPbn3oBLAV9DrCS2xi/noOL1MGmHp3isarE
u4Uo43tU1hsE4rqvRuYnK+Cnhot0XUT2jLzeiNThS1OM2sJ3M+PkEiMCBYqpzRCRwzonOJCJDo6K
ItMZ0hTQci1GCNECvLqJHYlqZVVwRyAusoEAAPo3Fj8jkJNfPPX4FdJ8MaEst4tthkdyofXJ3tY1
vCXKBBrobR3YENMx4ncfd4VrcvZaeGG8MhjLLl6iu8dwzOt1L4VErTfqxaHm+W7X2Y8hb5sHN4ya
re/n2T7IGJTS1GTkMVpQXI9q9orQfrzynVGsHN0ddqAQJIw6HTwhyrXvMHNNzQ7Fe3f8w8G22JZn
GeDiQ3M/Ch+l/UmU7ZHTQIEhFB5uoQzyYSuds+bHexHy9Z80K3wLr1rVOapUvCNCfQXIYqfdI7qG
b6GLgmJFtf8JUlc75HpNvMKg8gQixeo2RDBmslGTOoBub3bWUnNAgNDarfmIMvD2YJuF4qZ2ET6s
IA0xNzkIFPG9WufYCoCQdrm3TBTDOKRan3hdBfcOa9JTOyT+khi9+V92mVvpKbeUPBMi8Gtw+aYQ
JSwWuG2NN/BtSGD+zfTqSD6A6wX/ESmL2nvdrUA4pB61Q/jh24ZgNLZMGd6FBsirpY9EFvaG41db
hzJPL4dnyMV82AmIAY7MyU7+o4j9daCNqDFommRnd1G4QZIDeT13xHMRuXKw26AoJEnTnZFkzRfy
CJvI3sYQ51tgsZUtJ+r5RtP77R/bRDyPfBmqZJjr7UwOariQ11A/o69UVp+b1IuIf7en77+Mur/1
/jZ2dm7VVKWrye0YjIduQNIVUujlsUcEYCMqw7oXgIRB5liM77l/U/Sd/90ayx8Wc91HmRrYWQa9
fwIKvJrGyKzQ1mJApRLdb/pgV9tYC3PEntQaSKoFT6cOqTdaS11/nWum57rqAmQS+6yEuI+NyuuO
ZzUEigf5UYk9+0GTAWvzNnu09VrH77SrwE2TWZuUAVwcJWVxRhG8WAP2VD5VjvGNShs1/g2PreR9
HqNHY7jSfPYiOf4zqWoNCONyMze9ui83kEcON6kTBCc2oPSK9c+Efs/zFtJ0oT9cXNvtTqbERiYq
feO1TiYHq7/Xe2OBbEEJhAhuiRwrTISF7eJEMjSZajLVpF6rRW0n9WKvaD5S75/GJjxE5iITIFDV
xAXLBKwrIUBrlr17LKWOpaaydxUHYcDQvJTSza0fMnHcO+jRrsBwG2S3YaAKGGR0AlM3s78J1BCv
QKth32gFVP8GzUkegzSv1lCSGs8o+UoPvEj4dixy62rFBVu2jIcvrSnusjS3f6CwH/hGT76H5V/D
nVACvtEmJoj88a4AP4KHUIyXnVjT+kAP9E90+5PdtAXfOkU1qQ95g5ldUdt9FALCSLMgUVaEzZbJ
EGS4IwSJ5g6jsCH4oV3BYAMmqgKofQRXFiWLuiM1myH/aFLpId4On3uHX5vUG+soD/uXY/MRGJ1S
ZCtQ255Y7Yi9pxZYQCNCkc0ts/BMbTooFz8fxT5OnOhkYPFJfAax7L77LA+vvOvtO31MLkSGYInO
2gI2Gm/Ia8jG76jSC65Y205eZDYHC159Ci+1cv05F/grJi9RF3wj3dpaI0IJgHBf6c+RBW443Nf+
rQhr8HHj4X9GjQxyUH4bIujSWecRUHGII9bWXZPXzTI3RP8l9qzX1nOS72bZYLjKQ7G0xFZJT965
B6HVPmA6BNkC3NNBDW6UbkCapDWis29or6nm29OCsk2M7JTH4Sst02iD4KLKdeFabXKgxZpn4zeI
YvhiTWxexOslez89axVeFYr5i+xNL1Haoex25y5nV7JDpjPFi8ErFyDsHbcomsmeHciLC8MN3zIf
ZdAOuNgucRp2FxcF1IAaNOFbDGkApoN7w3Qif/vryMSIxqvIrGeBlc0ZFEzijFWvOGMHEu9Yrz25
VhQdrTjaBGZW3qdp3F554gDQ0kEZtEfMZVn5ur6jXq1lzSkI3K9Trz7w9xrFH0csjrBr4bYGyUtE
yMiXDiCu27BOaDfUikqPr/75j//9//7vt/7/BN/zK2CkQS7+IWR2zSPR1P/1T67/8x/FZN6//9c/
bc+1XMZscFgwD+wjnLvo//Z6hyQ4vI3/FTbgG4MakXlv13l935grCBBk77HwA9SmBSVCt569szzF
qoBK+rsmGVCGK6XzjtQ50ufiW6utpn1s0IXJERUr24RWWB1j7Q5QM5Ze+BhmW5d45SCXai/CoYy2
k8pgEjW/tFFHfAkBhJmXGXHC4hWyMRkEQsBMRIcg8T/byLnM0pWO3/gB8sRAz6oDE1l/ttShj5tq
k+OhB0amv3rTSn4BmX62Y62OFTvLeAU8kttOLjSWnGkCqCnoi3//1dvm3796zm2OXxZjyEFz+9ev
HvR4udbVDr9vumjYIQkcADVljOvM1sqXKkHSRC0nuhF10KVrV1fy4Kh5Qqm2DpjYn70q4WuHLHQ/
zdPpimbD6iXEirUDY3X4kkaVuYqtpDs7kMQ8lgV4Mgbkpp5GkD7j6+XvyhX808B4K1fdh9JIkA4n
us2MariRYWwdbNvEMxclDc5/+F161u9fjq0j6otvxwY0hDPOfv1yOjcpXUDnxf20SOcFQ11+bj8h
Q5HfQlG2vUWp/iM9DqNaaBt65FFTeQGuJW6HAlrFZui9IgYs15xlAqxpeDCFooZYA2PNF1NWZ0et
EfFSvBOxnj8zrYBkUNHBdcjtY+1cQy2vrgDab5CwZ/e5YtMvwW0LuoPEP5INlGHJtinA/0i9NKCK
+g1TvPyImkG1tops1O1Z2RLBqXg/OgKs/b5AyWPvgzPD6pJqWfuoIgybe2jXs/vffG3jWnNz70K5
47elPSnMmZJ5B9VJ8nNjG6A6qUPQA8tf/WTY0feq87KHRh0QKSwqFoMADI0s4u2iRenhIfMK8WBK
o9poxpivqZdGd106jc5B3nszxRvtwtTXpt0kn8jl28ZRT2Wj2VBHaerhf/hF2N4vvwim666BfwyK
2Q7KkB1L3U6fnlR4spgDqGSCe4ZXFOTj9P7SGaBXpjrDqHwyvNp8pUWYrbX9KWB+f9FCD0s0rYIU
ZJycSQJ2Uokl8dhJHpZOK68oikWj1N4igAChvVPGEJdJyiMNog5q/kvbNFmgJ/62rl2gbAbLTXdO
NxpH3XaNI53ZfWKVCxENQFshUaTvbDfez91/85kMdiW3/+HZ8+tjX32ZIIDits5dzwQRncd//TKT
sNKNNNP9O6evB6RiM29hoH7hakaaB9B3Zqzb1BMvuc7WtNYlj6oKUaXX2R0YbkE8izRi4aL2uC12
NfIM6jlbqafrpwOKjM6thHgbHMgMjQ8EnYwQ4bRgFMsqMUDvaurZreEl0YKCLdShZ9pHB7IzEaIE
oHXXbCmWcVGAy8b30lsOnMu//1Y8528/Mct2dOYYJih3ddv67VvBisoORJPyOx1yuWdLCWaA2iQB
hE2p3BInasDjeNUXtxEf09Un6uUcggZEl0w28OehMNYFlTxRK/vOABxcz5tVXcUauLizeklQwJyB
ngNSyMGRKcRgHGwdWTjPs1fNgU5zdEg3dio0VPgxSDEiLdhRUypb56JCKRysv9nIr1ChpslZ+ZFt
qF0stW3tpVL03gsnGO17PIahK2IGMZi6eLmnnqiExpZfQYaLej95e3ZdQyDX9k6hNNVPYPiKn1Ox
ic163AkGoIqy63nP8YxAUBGsKdjxg7DfBRifuYu29vp7UxWQFChERuoWOyXVUn3dAAWltEFYDhJh
YSBA79wZ/h7i3sVFNhFo5sfGP7qZ8yUVsrkjU45X1ypFDmNDTeowUpRQ6cbrv/+NmOxvt44HvQ3P
gLiAx2zswlX/p+fQ4Ol43Q1WeReGhoo6i+e4rqI30QF06PdcvyLzEwGeBwAw+PXCtwKMGMjv+y8F
0kob6KaCJcPh0cOvI72q1bGBGU5epkWocQUXC+/iCjEp0NVS043GdVjI8b4NHbCKBGITgQn0/zN2
XkuWY8eS/ZUxvoODDQ2zy/sAcURqWdnZL7BSCa01vn7WRhZZomnVQ2um1dEQW0R4eLi/NLVSXyMT
C9VUPiTDGE6OLVVu5MOyQ3y0dczltD+k0ejbV+4PsUIOU6hmoaMzyveOoDTS+jDdrOGH1mu6xYmM
uu69cQigajsXBq1u763XZomQBE5g4r31Gre5+jbSzR9ar5t46cNxLsf3n9h/Z6UxB963ltuvmmaP
95bmxrf5RP/rQhPPqz5qOIWrankFQ8F+EnF7jpJGvKIqMhxYU6Pj/rYsQ/+8odY1Dw58p4kMYn/e
MoaP379WjzcQYPnx/WubsY6B4purfjQ2eKNYN67tlDyhuW7AzwGt6+z+vPZUBGgrsH3UL9IvhE+V
V25t9JxPmxZEylLcVnBDT2M9aef9m8yBCuD3b5rVMn5wm4XmZHyypmjxNUzjAKfpTXbkn/15sxvW
sDf10RfW9u25/YX9fQuf0lVVf/8OJz1iYtXfOjEISmWM5Z8IwF/szpBDNlyay+a+QmK0/MxeE/on
sE+1h06clhTAXmi6zhE45Z9O2l/0UfVMM0N+q7Ic3q8kRnheYHBt1tMTda4YO7u4fqrLrccmoJmO
+0OrLcZzP0Ec3x9iwqzf9b16yEa9vgdhF0GtFvaD1tbFrdraR7Eu9sP+1JJGQxBp0XbQ5XOa0fY4
d7y/PZqL6kZrqvMO1mIahLphYZ13wCjZK2TyuWGx4UZPKg3hBEsO0m2vSiXu084E1Kv7sx517duk
5R/1bHPoee0jnzTduGuF3h+NolfgA23INdDFeWjSsX74b99T5OelbNojgMUUthOWeFXaPDSyGwUa
JC7JshGlUmpMG/uiYkrx3P7HxDhgf6+1sUo5aUtNfln/cOo62NZ6fc5yGjSc1hLUWsjYiW4NGjRq
NlIpbmgWTUBj0XIxd0NHBW6e5vy6z+rW74Xq3qNPmhx1p0lxnKnXq1wDnYeSaD9aGoUCq06cT/RU
hUUZG2/x6F5OAxWZ/ePQAdx7I07SI4Sm7fD7lVD/dbckajBUXWVjsIQQrCk/L4TAUO2gLcqEYbwA
Yp0jykt7ywByU3duMooTUmEgIvtzE95RyTA9bYPVYniDSr5lN+I+myrigbktP9eMSshlxsv3d8Dh
jylUR+nJlhIru87KiMgq+c/khruoyhgjfrT/CwtHjHH9uO/L9zhCh33sj8aa34zJoN3tL6hUQO5+
fxnEr3GpvAymStwg/2dZe4b9w35gLws8b0cdb75x2m1XdpIy5VWcjxHxAgbQtQ29zO+Tvoj1wFj0
9tfFYP9EU0Dy32d/0qBnR6Us839/yIb4Jc6xhSMchzvnsHgYf8k86TQVGA2m2c17QL9FdocSepz+
CSZcSFAetZ382LqRevz30/se3wmoVH99Oka38f1pVR/TP7Ha+P7uPhvswEzbCo2mcIc5S9tNnzUT
LZe6CNekRziYkkdQ5SJ5UOL2278wQjCCeaTNo4qFEazyX9/fV2GR9zfp+J4/fEdCTPZ00mCDxEK3
XEPl8c/DeV63Je02Mz+tEa1epq9jyjJtWG3bBJoASPbDvM0Y6sqGk3nM7yC9dR++vyNSjI36kLZ4
cxzh2qjRypAuC1ZOCQLTBXsOXaB18miqZXsxy1f3h/ufmELwai3xVWKoeFX95/PVbOb0CQvxSZ0v
fz8GNIku/Hy6TF7HRiXE0GybnqyfT5dWi3KlkhWf3nu49MZ/R2TA9t1rLa4oXKKh0sk/+Rb36IDz
/LRW9LQhUO3lFiqO8TghzKfawNaxph9XtJwT8gVad394/P31vSfM6d5H8//9CcPqd0zrc92sXRon
wy8P//f4tb75WH7t/0d+6j/v+vkz/8t2xX+/fct1+rljw38bfn3XT9/Lr387uuDj8PGnB2FFBLre
j1+79eFrPxbDv7E4+c7/3xf/z9f9W+hk/Pqvf3yuoV3IbyP8qP7x7SWJ3dkEnv+B+uTXf3tNXoh/
/SNE5rZKCW7fv+vfH/j6sR/+9Q/N+aemuo7jEL5qpnBN0Jf56/6K+CfrgkNo62oOGIjKLEC/ckj+
9Q/T/SeFeoaMI2zd0RxBAk7D3P6S/U+JYPEBe/82Xvr3eX/DIN9v2H/HJDU5074PTRZSW9Ntg98x
2d7k6Px5aG7JRt+/FYugMdblrpzQ3aZP/Y9MVRdvs/PtsBjuce3x7Sha52tvLc9G57wkW6nTXj3q
HhDm7arolp/abs2+aBY0z44ZVmzzEIrS0+jMhdJgLHc4x0qzj+lcERtEBlRJbVQ6D0mZv9st3/GJ
n8+KvdIwBI2GpsPFkovyD/sEhkMtRcZWRVhe/aA104rLQYf4RyJgDjcq9XylpyM+ci+M0QlSfXNu
VfG6mXaGC7ujBG31ZiH6sL+1VVQLHgJKVV25HSaK3v4E4BrCUcqkEcF2cErtGmHyjdZlETqIcvkE
NsoBl0jY8t1We8Yk4oOt0U+Mad7goxtykRs99dXYnvz9a822ok4yDNuhXaAbWLPanOqpYGFAlMOu
lx7Bo8YOCzrzFhOmoTVakIPKyJ/U0oXEMhGmwIE+qVrzFKXIFVbxgspMVHxK07gIrD6J/RyB7CPu
UxbtDN1joSc9BkZTtPl9ZRM8u8a5XcyvKdLNYaJh87D/NntaUKE45XO5OdZ1mxDAiY+dYck3EOjg
mJN5i1Z9zaf8FX9Y99iRca+FMoYFup6e0JbJz7Irp0IAt23KFy0aTorZo3KE2ppnxtSJE1QJK3Pq
EfpBzX9t8DHYXALnvHybstBelaet+zB9JO2LiD+dy7pDN56d8IMzUxDPN8v19su29lfUsgDJ5QiM
zRQzza60gqZDACuph8kXSmGAC64zwmXQBfA+e1Q35c+EembYVvbX/TZkI59u+so9JhFZiYMykoP6
W8c8RRTGno7qkEp/L+5TFuVxGOV12CNDQ6KmPFTV9CmanDgoyegP+yXEsCs+b8g6KXS2X1hJ11wW
XX4ijg1WFUHFyp0+F9Y2hJCsT2j9vdSxPqKPW6qX6KlPvqNn53jbPuu9Eta4mXpLHSX+OtPxaLYj
GcjsNheGvIaDCgu5WkrsVpCg02hKOmdqifaP0D/v98/Rsk8W/6eVQd7HCwdTj3B/nyiZhlqHFGY7
1wF9We4xbrXmvOnTc4nms6dMtXvs69xnnXAv8jG/EFv7ObXiJ9mk6hLmXBEMyznPF9muOoTqeCjy
oj4UjbIe1D75oC0OlpEz+W4y4W5m60N/SVMf7VD1k5UNF/tYbosDSl037oQcWjzzm8ky9+AN3MJ9
+qYZPsn7xBysU4xe+NGJZk6modkvQxuVxh6HIVvx625s+qkeXdmZ82UfEkPtnGcxfvt8pm3O8ZNU
Z/aMssV8eeCiNIJXR1rO3JHfSSJerMePveHaYYczk7+PVeSoQmlp//09++jN9LoP4rzrvTxmwu83
30mjOlQ0NfegpMnXG6XYDo2e3ZcFSSIkVAPryeIupe7lDb1rEohVo9fFE0NFsFKlybZ6sFEu91u/
n/j+r4JUyR+6BneTlCBCLkaRvAZrylHuP72f2f62jkIhDJDIRx2+9LC/2w6qJtJ7GSraqxpd1K1J
NzSCj2WmBZC9lRDmCOI9TQ02Id++f7Wdu5lX0OXB77pPm3mEIO2BtK3ekuFJUcTlFyXunkbMdLwl
zR+tdIWzJk9Cb2DOLJaT+vtDlaXZc+HqBdEyT0cbowR51Imi3sQmoV0cx2HTMgTdYtTRbnE+RSJ7
Wdk7w7l+joc1Cvc5bQklXOO5Oo6JTqOAUtd2GBefqoIahTLi2V7RC5Z2VseK5x7Y6wiLK+TcLHU8
12V9no148iFRKn5p6Qn2QbFxYGPyLN0KVcQoj/vdrtWB9sWCNhxGY2FW1nUeX/Y0AAaL7dDRY41H
SPmMZ9e+GjPnrpVLh+5OH7GQfSjoUnejFyvizhpyNhdj/qxv61NaMWrLoelfylbtznG8RoydFV9c
szpsLsxzSZBrgihZm9u8ZkXJ+stKzkTyM/Yceg2u9sMTHZ4UcfyWWtjp6ujYj5iDMVfmD1b6nLVN
xIqQwb5xh8N+lTFFzxkI9AXGcdtC6tz8JLd82UA9iR6RM2UT3uCocFR7KRnBzNg38wjPBrK99qVS
HOdo1/gt2QVdSQXT0ywRQFyVVPP2k1eaYwPi4e03qSnm7LSJDQxzH57wA0ZEh2kWr1mHWLWyKXpa
Up626P/yrfqiZ3TFPRtrlbJNGHJr7A2zgQi+3DUq4hupYVx3cv1dbNuBZrndlT3Eb2e0bqqOkQZy
N4RWtWqItqTXhrHd9XKrgo1ReJqmnPaZsW9cyHss3miG2GlO6Jy6T8uGaCBwkgvnJVG9PlhdmqNt
iI2Bxqw9RJagdj/y9bA68GQufUEn/tS2y03Tpg5dQL23VowNVu3t8NFUUcvvE7a2KC8/bdqa+iY8
lxuB6I4XscH5I06H564dj9ZYPpa2k56yLgWHttoEbgi3fUC60q8tIPtG7bW7xLxmQrZMjaFHfN2a
zr0FkaqxK6aMwmhmIjVWmZ2VqrS9GsGsC3gFQ0jb0NMemdXrpNLWyOyQb7V710Y6uHwQjiEu5jwO
QJNe1KalL1VuKUW73tbZHKrty6pH82kd4foqznIqTRG2y3rSM+mSNbkRfPO3fXlSDFd41Qwvb/Zs
wT2fMkatq3a08vQz4gANNFKssUy/hBR0UPLhvpuQXG007pG8BwrO3tD0VP3cG5sTgI5tfiG300nH
6M7t/0wEO4qg34v+GJy7mWdsE2omVbTKp1Fugr2BgHuL8Rf6vM65TlwBH2S5FDS8e5TgqWQ55YNq
ZA/5YuG3zIWg2DgfMEh93vc+xU7QYK8PuTPdVc3AslpwgSM4CY9zCzNuv5JVpEGR65JDGbG+uw5a
iUOsmoc4Wf5oNLR9x/ZEhXGhEuE+MdT7o0DH3Zu7zeD2QQmjGSxMSyv1DKcbw6pkDNo9o0Ej6JOf
YYkf4BAShctHMXqp3hivtALDAJFRmGXbT5TktkPe9luQJHbj74FEqY9d0Akz8+RCPTV/5kvshHuI
sE/C/V9JotI+hM3I+8nMMzusNhen2t1Yaq3uDMRK8JHpSLBCiAZ0giBRac4UNJl6Z9fw5FdPr5yn
fRdEmdk90nD9HPePKWRQgzXQlqEhgC5+JWl7k6ARAnZtE4E763Op9xNzgr65/Wf2/XOWa40rw/O6
pqlje51MKPUUpTRUAdojRJSVjUhG7/lEwCiVUAbtsZ/Xm9bpPrUO1uQR44sSeRi3c+7nxoOqT9sp
lUro2Qo4myyE9nN3NkSrhWWavqV97gMcgKJwobTMKX3oJdfxxtq8jwr6WRAKGq23OXfXYH9qX0rM
anxp9e6h39jNlyxVGOTLXWvAgFz093Og6PRx0NNDb7G07atVlLdDuK89QoZmNQFeIhf15nMMahpY
cnvQ90iEnXg01JRGcg5kX/Q7mm6p37ACj6yJ+9qlmEyJqFY2zxnKy1xGSLO9vTr4CrEVGkPY1CRA
bRuH9mhcrJvz1MuookrZq35Id79llT8yWzRZD/4x3yLb0oA3DFsXwnLAdX7Ot6aWVdOC0/YeQ+0D
GYbcY+xEKLQpxgvtirJtVo2OG8wg2j0o+FoEB1maSOnjMlCN5FUxetYq1XzbWu3FWlje8DIuKRRX
p1jtbjvb6f7muPWfgRkbRBWbTpej1uCtAtH9Ul/CpovSOnhySFHhsimrMqzgECZWFcgbf1Dc7SLP
KYrF+uUezzfJiOkXs6+nouQ1Sb8doVy6xxkJe89Us2OvKNeaTawfmXN5IhPysECEqyprbQou4yN1
ddRRCvjrm+FDEX1k6k6B636Z2G+OK726e1i8JX34N/dIQsQ/3yNLl+VtSEgadWjjF5aHS65idkkV
IbzGNEtKInQlJqeTfERU12f3iNAMOaw8XnKE99TWlP2PlC/v9ngnV2EQ9dTWPCggFBodotqYvgSF
OLKblvq033lVDGeiR38aMA+PK7w7ymX4m7PR5dH+5WxMgTaFASZsSYDkxwwfbWx6caHrBHkVDKn5
Nho0kwktOoGfxX48x3eiGycfl5GSJWhCNUAuHA1yzqOFMEm9omulzs+lMn2bZfvcLhRa/i23PQyF
9opxYuCo5Uq4R2OWntg+nZQwcOY6PwnUkBF8dMFscbu2M/Z9Lio62YYHo3ZKPv/+5ulyAv1yuqat
CV2Du4TuyV8AU2fOs8ls03A2kghpsilQylt9ldtEOV7WPWBCB5uvzlCXX7OF8Jj4QhNTwjGxHe4B
nFzi9ltR4t0LTFn4WJrIgIXMYWSlblceysCAypvwjBO3uDs7UtqPDkPd2xcYgKQVGez+UUux8Xa0
t9+fp/jLeQrOUJhoL2su7Hznl0GKJNtGBpxbwb5FOWuLodTEBgkXGJxALQCUJlLKZDos4mJ188cZ
A3sPqLQORaF8+P3R6PbP4D3rA4ejAZJBUxAuQ+0X4HZOVduNBQUkTMS+jG6M3w69nzQ8yBg6mvvi
OG8AHWJZUdNuE4turHU9tDTshSYsLlDw4gKe2c0GzIxfpxqfemelOpcv2Bgb3TnBH4cC/fWeekZ5
KktJpY/VwRVpKtGT3EDJPJ1uWd7DowlY32839opjtjJvm8ahE3LcvD232KM9JQLJsaMRz8TuW+KW
zf1RNWMt0NTaV9EbQOuNb96nvwO64pSXKhZHQSxhPdxN8QXGO9vfTOdjbpAHpu50ADJP/FamwDJe
z7JcQUT6ra+WB2bO5XuuO+i0Ytuf9n28ltuM0IjdEUWgKzInnUc33Jk2suP4ZZ8vHYpWBJFAGnAA
YH2tAyvrNh+jLo0udoxR3ebuaDhX+wXaQQZtSh8itMnx4i69nOpOCL229oZphWGqGV6ju08FDuAL
XWA+mI9M9qfM2yKORFlY9GRIFCO5Bde1PWzrcDEbJDZt33/YE7Ed16kmxK4zMom5BNdZIqYIouNf
49y6GgzzVTeTNMhtsNI+i89F4mqHhh7sQ2ZOwzGvLaqnWk2Te/IcW8fZ4E7uIfBS42s2Gp8qcOKr
Ul0FKkzpXRcD8VfOQbPW/GHmy2g7WZebbQXqqzfDGyW0pFnZmyHGQM2nYIZCmxS4CWkO8UQkzylu
1otMn4EWu0R5Kgn1J7E9xaij7dkVAfd0yrnT9AaxN6Fsu9z1MRHaqpwVWG7Ig+NJMykonvaL4hnk
A36k9oTgd/jzgenQVHZYdKmhnvqiQcpT7gEFHGikr5re18pORajN+rDvJRY+GoxR2nvkkpvbK5gS
chP7Aisivu5ric4B+mh0/4ypVGuxM2JBtb2PlfTJTvFZ10sa8lC+2jzbXh/idbUvBIoY+CFanh6h
FIbcxRlBF9ZfhXxt6nOvF5rr7bvUXJOxbWBu+8kO/QQ/Y8kO9ooeukmf+5XxZQ8yU8VXKJUSSZPc
ycWRgkiOFM0U6GCMWZU8vOPWMv8s1K09s9AYncUoWnG9UzKeLbejQNMZuTb7vJ+flQy39ODbPho5
pMUybWRVmXylx0l1nhN+rXbQF8UlY8dV8iU9D1JcZqzbRzfJDTqa48mPuwxRfolHDYaCS5bh0OwO
oK44inpuWupZZRVdzEl3kZk2d03kX5GhwNk2nsVVtGkHqt7rZZO13BrAAqVka8bqCwvG0q9Xez3s
2aPoIOerSxvtGbdKhBfYIgP1ZGGBhdkcRjcYk5HMNr0EworDeIYcZaPW7ZUyJ9rncBW1WB+0pALf
UdyY7SjJhheBvpK3raSuxopbGc4z/XbYM5SMgIkQtzk0wn0mdz0XEkbAlPG+QW8nsGnVPPSN+7pv
A2PBClGmQLCD6xzMZiy8fsjK82ClR6VEscLqIIzMrsLXmXdaPeCKTay4I5ZGN7cBzOMRlNu9qORG
qZCb+DhhMfnZs3NnBIuCBuE1rgu1U8Yq6QJetsTWlbrZONwPd4ZZve0wI3LeQzjKphmnU4lhF2pw
cIzkqWMclXn0pFQnJzOPNLbWZ2Q130fXrHfish/v+k9TdOdk3adUhl9YXL0sOQ3ZEkvaI8N9xsRS
aw+feahM2mIcZkWcEDwTV3siaDTpH7pBq6HWmp/GbSr+hq0oZNXp51CDCrrQMZuxHBrDgLp+jqz0
ynALrUrsYLVVcVUZR1E6aQA9hcFYW9/qJ1gFeYZWRFdJUMSzBtzEFagS8vAa4yPc5xP1KgpZympg
dtlAu2O3ztrzBhZpVHmurbT/MGkwW+3+piXxvpIrd4efIYXqBkED0hknH6KLzWF9dAWRXZ8yC+rn
faJVyWOeD64vE1CwMzpFScZHWS0Z7ak7i2rAKdjpwv2u2Erv4KjWeKIVDHZ5uW15n3FQO4plQQtA
pnmVTsrqxmFNT1MocvuszRXEXu1FzRdxtcNQC63HtkUTuRD19SLmR0RVnt3Ued4TMh2OHFSW6RtK
vOdgC3BPYEIrmCEJeIqBwNuYpNe2lpzspjyPOnKnQ4FxExlF0Bne2gBPyy1KXg1jVv6IU2d+L6L8
56VLAeZ62BFtF8cTOgSF/44Jj1Af7FQ577cjbQ1gqK4ifjuqMhgmvYUnZ+rDw+/jJPGXYJwhY8v1
wYKgIVxH0jZ+KLcJd0W4t4jtQFepVO0Zrlakj9Sqd9x+HzuFM/05qetnPHRd4s3sEu6hzIxYIdMI
sKWbir+hmIq/Rm+SrwWODO/CsZEb/vmwqsxZ5sWerKClnISkqhJOk/FkmAsI5D5S5F0nHPULBDAP
fZvMwaJp4+Fvro71M3lHRpG6iou6kP0H3GX1lyjSpUGgKzYA4E5kLgZRuIMOSoCSKSqxHXKDbMR7
1BGXBCpR78ZeNSJx5CISM5NcTnGe+DPqJ2pCGUuGaPu7t0VgAeZ8UByrOhnJF0VBkWY1c8Sut8Qr
GB/iOcrtsEexWZtfIwnQKFA9/C6OqJk1D/hVP5O4AildxxagwmDXabgqi0cLys3ggPqLLL6cStHc
xNMJw6v1hlbBuzTtqsuB0maKlto0AuIvCo0Jm5maFyJan0ehsuJWrh1ktsInQDb2GbtKiDdrSYJn
cI5WUFpIdSqqLnwMe7AOwlw/LKWOzPlrZSrxe6Vlqhu0C6vsYcF94YQOHMg0Bwa0+WEYdVKCWn9d
QF7e81S7OhY9GxO6ktLIZcE2yKBKsdfMxKCS2WuFh6HUQzuDypECPWU5V2VfdUdEFeXmazBTbcrF
bN+rnpsBjksHoapfiTiu0jyjw84GH+7bI08Q44ksOuyltSwiXiJWe68vWw7NxPaVtoDj72tDk8ZP
ZtK/FpVxv2fJ71O0mT6ttfgowRmg6q+Qjfe9ZI8A97Kvm1y48cIqu4AVKnQu0wT8DpvvsypOTjH9
9Spzap92MsGV3GnwYwL8PWVT5Zo315dNtOJASqAy0uULPsuvZdZVZnQQvTskgsOa3pibfULuFdD9
sHtrDmnZigLUl1O/b42b/fhQ8/yEwDboBiuVLNP2jvt3JKG/gkpCFy5C4xrUCNNi/vw8fVGOg0ta
1loQy6qGaWV/bPmfQuleMjlsdHmH9lu7bxV7mRl26jfcbj/KeEu+aot5VQ+9Q+8YMprs9/+JVyaX
dj3XyV5+P93/wqhgttvwOTTN1IShW9ovmBI+Pyms5UmnQ8Um25ALjdab5OdWc+l28WmxRxLIvbpl
jg8rul/cOjZXTeZK2mA8aCN8/8SOnvYZ02zTpWtG3eEdUgUetkvEeUy5SsiS+YASR2NUz1E54OoE
0E599u/Qlv+ywBtyZbewXLUdwzB/QVsGV6lGmnrs9xI2TNgGlR3rTkmr7WDOKbxdo1OCHZbvK/M4
LwR7A4zQPOoo28h6kYLIZU/AFfz+auvyav4EjLCqqq4mGB6Qq4ydOPnD1mMXdTUl+WwFcVQ/G9TV
4ICyptDPRIW8OYARLTcDlf9sAujZ8030Kz5tueRLcGe2mYW2ogfDZzCeS+rJx+JN5k/7BrHDr3sV
E2L5/UwXVkgHK8U3WXHeSwDCVAkF85r0wxFXvz83oIa/wCFAPoAhoPAS6LJ+xR/iIoY3BtIPv6Cw
6IPsKPHBZG02dAZdsb5pM4kdvYbXqhtoiZEdMVm5t3qjQVf/Iu6q8nFeni27fnYG173cTU47rTup
Uz2eR4iWl/ufeMYWZJ0DkrP+QN/on2UtolvRBgIPwavWOKhqc7UUlXmBiw7q4Te2hS94a7mflWI6
jElkYXJJ8VosR9eil864XqlJHbhUmV+tzDJRWie0sOpDVOoPE7stx4w4PLwSmptpGfINJd7O2Ad4
m6B9LNZzcumZwg51kafavKYeT/V0YZ9D9zooViGe1PzaFQPXXem202DPt/AMQcjVwb1CaD6MkijC
K5YDcBUav9VW+SLM6d6wKnS82vSyU5mJtZ3ZQTQFnYbPg+K02XlV8ut0apH3L+qFozJXn4wc9Ybx
QJ0uQLROyZUAOOyCtPuYq8pFpxSnTsORd/5QOutxAD1N3Qf0ey9SqeFkR+xDG2T+/HoASBMoElle
TjaSIjerx8vBMca3jcXXWMagdIGa4RHPnhaja6S+OYrylMVY0I+hPTM09ck4sKHEmaEEuk3hsk7O
Ge35ceoX8I5oDhnuK8VWYDEsGKPHHqUqL4mUq2rVb9FFONHVerSCDb2JOm69LctohVwvSuXzUJ7b
sqIE2mPU0Fqq17DnpI75B8X3Q2JXLxAn3CRYn/UcW1oAM0/F0AvDCx8DJbLjl2WgPzl1klDEWtg0
5jGp7evuUnsbTdi5CwydvrlLliVsHTo5uhOH6qniOp+DlrC+sr602XQNH9saN/8gSoqZueFdo9jr
Nn/MoJN+SrdqpKiBHqPDvRzkdSziD5N0lrbqM3bv/uaU3iymN3tuqDdf2bbhazjZWy194K52MvII
blqaYlgjNX0EV3P6xC92tcvwrZ7z7lheKrUbqnMcELQ73c1ARd9Z9Zt14DKO04EKHyL5yolLnIQ2
vKoI2+OKrxTWeoPgCQlGUdJ8lBKi2e513JZXIkX2domoo1uXvY76NV9et8Ynsy0CTBc/FrA4o/rL
1K9+YeRnJE68KXfvNpWG5lijxGrOj4tsAMkbA/LEdG60BJ2g6NruysOQLLeWNpwK1/yA9BacBWRO
4+J1zccHk7MtosKv8zuMKfyqNT+gdPWH0huAUQ6yOI7lbZp2jOvpsloQ8CiRbfPKvvFxAAgzQftM
b5wW9A+QC79pqW0sznaRlLSSWKpGrV07qvUazGZ1UsvojyJqQbGi+YKacKgloLVmTmxJr8epjoSP
TyYS/e3DWh8gAV1Baz30hXsfa+q5dO4UZb2d5wjN8D9gidEBVT8gH+UvWv6qGspV1kD4B0SL4L3Z
WC4uyY2m9CjjNbeRUr2auuXFKOtMCxUzA2lebImOUVXdagX117q/HpQJSsk9HbY3FQ6vjSMwRjrU
qXqVOPptihbTVicvixXdoZcUpqoaWMi7ySK+gRZNFAVs8gTG0SHH+RgJ6HPispkonRHGw92qnZT8
3u3SP/NGfHJTs/QMdXiYG/dyca+UBBBNswKtfqzFodCzUEwvevJVJM9ILuA/OvahJiBd0LmqPqaO
dV/Fwa020brPWofVnw7Y/Twaz1G1eoX9VuNWXgE3FjEGrY1Pew1EA5uwQQ+bK8D9YCtGz7keMAp2
tUdV9zFZj9YHrfusNndqt0BFuokVpvywnqnYHHAkDioT+Zm1uM9xucb0mvUz9mewXhd4jlAlGuvQ
3bJAG7rHEfytGvPbdpFKVi5EyCPeEpeRe6l1F71ANRgbkAV23NqkAAO55zSxL4YGA52LjgndKCWU
AMRiIEvm06chNh/sbbjsjfgQJAu2BzSbcYdkS+c82KdE+pgb95v+eVGQk8KJyLSWU4+4wsrBzUZz
qRjFRSyLa3DzFIGDkVIfq/itlVKJ6dXWuoGYBGYGQ+Cm3cGxX42uOTgxFB9tDF1Tg0GWoyR40+tp
MJm9J0iTN80+FhX8CLsMu77y1eguia7BoE6taHNPy6+y9agKIn2nuRuN8qwL9dCjT9hun6ZGu1qq
Do2HNtAxWutSrkGXY4pwxDwwrBMF7rddOIELdgC2zS6OZE201AdSuTM2JEcEqU40BgcZjbc0U5A9
9LYHX86g9ftsV+qDZr5kFF8USqPzhLpXHETRW91eunIlidhC9cG3nS+LNvjahdDI/jCIjXL4Vzot
dANVSdP6POrWuXfqS5JnT+0+CIQ+KLx4RX4rZhBxuJYWkg7ry5CGE4aZ2D36aaqe7eXNBPxKtC00
NxAW4bykLsGoGYVwvZ9GDlHEdYy9pwq5A2Cl7h8Miu4KzI4FiA22abgKZMnV9bFTYVe6CgVFs7sw
J4RxlCWEQ8gcAzIsfEPtUErNEviPzeqp6m2djwc9b4+iS321rCBN9MdSOY1ieh22SPM0uy2wx54v
I5WeKF37bAHXq3pz6laDzbkINpfthTaX0r2MauaRbmcXo3HXJPnnpcfFu8TEwheV/YHOlcRzFzQU
F+DbGhUbZCjjqgoMjfMZ7ZfZRYs8Hy/Egimalj9uKXA07ga+ENmd9qHMysBSHrZhCbS9H80zgibt
Hg0R33XqnINVGl9qgeERijaE8QxmDFWwqbdPep09jFhBoiKQ6M+T9QVFvktNaSH7Cl9DI3tSJChM
XGNBnGwu+gqz6piRAG5baeychx7UeM3rj/qEnOpqvXaOFWRlrjNclZOW5/fxdDtt2aVDQVMr8xPl
6rvEMKjwFocaGkmpu3eCjzqvtm2GOeuZq47/j7ozWa4bybbsr9QPIA19M6zbNyTFXqQmMEmk0AMO
Bxzd19eCM+rlyyjLQVpNqgYRJorkFYkLuPs5Z+29t+kVog4P2OLoc+mLuMUThgkSI5B2aV6KsL9p
bE4gkNG/kAj9amPMpJcmu/rdcBmSmQFLGl7tkpMOp6aFJq23n2ViPTKA31pxab4vEPQgoRzbhlqp
h9w9oZs5jFHhcX7EjV/aJmtLbv3qy4m5Z4IjsFtLzgEp5s7erpI+Nke0xWJfxZcpKuMLrsLwBPMQ
bOq+xuGoDwfWjrG+Cp+qOk2r+VyQLAv0s3oXGLHxJMNp2RiLIq2xlcmz71fq6JSh2OnP+iVhX2E/
X4ZqxtjV6G0a0quebv3W2Ivi3VJPQLTrh2nTmFfhzNXm64vz+ZOgw2E3gPwc2mopnv2gYAMOp/IS
tYkNYWA5e07GDfGeYYvk4yqRnb7OdVReeHhpKY5V9WqOCsWpFNNuXFOjY683EM54/kGKHvX4+iXS
6tQeVUd91C8w0ctlgViC0zgt1WuQs6ARdGNd9GdR8dI5HSmv9WejHHLbIDam39t+AS8Xf48ae1+M
LfNgNyY6xMeRazOPpxxRZBu/z/H8qzP56Wt7s6L2osnIQ3gq/eoxJz2Sx8HY1TPongrmE3OjMaGd
Mw8c+NEbW2P5O7+xrPYhzUHGCRo5+kNZsmUNh7HzLqSaHepQ7tzBeQqDxdmgRWAUzFTrLYc6Y7KV
fR+7D1rHF3Oqn9IwJjhWsZJOyNy66M+cY5UB8ID7I4GPrrF8huy063+WbLeFYDYxhsOhNQvEDSLw
Ngh0rfkk4b1gtCQ/bHnCBJRAFGnv8ShJdqGqNuFsEXIw78pxOmSNyTguTV4ipzsoxLy1DE9ZED+2
nd1s5ny5DOhz1TQeDVCJ2sgTqIrk2C8KzVL1IzXxO178w0qnpV1HgrsS27DZxgsh35DN20BAaaZL
CvVqPUREr8m8vg02YLjpZbAN8C0/eQ/SAOpYwvy7XYZNUo+rSrjczUX+zppzicb6wal8QYEb4c0p
I/At1qiaocKCCQscVOay2jb4I3nw8uY4IAro6IIL/5YpJsgeo241hnRJDZVfzPS7L0N2fmZSkHTT
b2UytCVC82YKv9l+cw2M9r6Jem6LZjn2prNzOwhIaUPLikAey4WUcEbMO47wPc4MPeqyg5zDz5rj
wWoEYYkzoWaPeRXemm61NQrvtUBt0Y6gvc14GDE2l56zm0ePgI50E5j9k9vep8GH4EUT4X4yXSYJ
LSYNKDipqX+p6+pg5158qAoDJTMNiRFTpcDITrbtbPuevlaBKJefZHn1Upq0Zvtpy56LHWAAUHO2
GyUiVEIlN47LA5148MJ5ysiKDY2g27sxgz7w4opoTEe8NWyEe1jce2PewblieVvuaS8Pm4rwiw0x
2sVmkhQm3eMyJzd4wZabqU1fAq8hErK7uLlKtjX63qN4dUrDvRBbXts1BrY44W+ydF8VdnRr+KwR
LRzhLbTIvWofHMSwZ+KV5w0e3zzNYJzrXM+3/YU+QLlrhe1fLUNk26UywmNv9dnRqv0DFmQpVuHw
O3aNCSbTFZtKcge7+tj0BumeUR/0LEUjLq1peyma+Vbzq8s6pjD85Xu8xj+UoYHoO3HcvTaeSMb4
MjtYA5eDjHdBYZt3ILH+Nl26+L2FMzxXlpFczdLZepyosmO5dnkrx2tvR0WovAxL/o/cYtxWhjAu
DuzVLqV23XRz/IR5aE3SjWhPLX5489zG1xbrWYsJCjUb42/aTc6RVA/naisshhJFxgLNteGUWvOw
YXrTnIbQ9TZjE3yvvCa/jwaavonZ34dO9Il6+Kocd4Lp5nw+ZJlzY1Rsizg5P+CNYADsOsNJg8tD
iQOTxEpIX1NlH3IszkXlyL3CrIee/jKDR7sgF3SZN6Jf7D3r2EMT7icRNdsvaF33McNOnYwhXLaU
DQ2aBeNn3YUP9Rx/WOgdmExCPi6J+bkk9RNnE2+nL6UAzsZJKD00TAHW8bAzNzZr2vii5Si6664B
BhK7zQylIHI66+QGTE3Xrw4L/64sY2Mfkzm0RS/5NcIe8YanuTM5e7S4HPPdstrlRfSOSJRjytKd
h5VhG5TX7X+T+oGioXCs3dJUw9dkzczoI2AfCSs/LPElKysew2K4DsTJlQ5cqdnwTWYb7ZuOfymE
zteajk4CuwIFEHkIK76O59w0OkncZvDYOyeR0e1bQ44MszFFXKEm3aCu0o6V1g5JvFhH0hEdpg2n
nWNUw955qY3bNUMe/fuSgvpp10V9nSz3C27W83nfmD6DfKQu7Er8A3k5/Y9rSEPjCv9sFOrfnNSF
bYiny9dsS7+yvZgGk8hhr38urCeMZzMhyrv3uPFW5j+MGLtQXum3BFKNdLgW4Q3jomNmywf2J2Zi
X8CF/pLUQtyxhFCu4Yp5GyuehbCkZYHDVm2VKuDVzG5o7dyImVGZi3on/PJ7H5tIoaruYVh7/HrS
3zjmaUxTecjGM6bE2XGafq9y053FzOFLHWJu5nUJKyzvrDub60xVWMBfNqKSwi3cPSD+g+GOnJ/X
sUJiJ+921R01gBGgVGNAatKsy7ZEI/EQTsWF0D25Y24vNnlg3sdVqFFYQ87ljjnnxDJl5AXGEBxq
Aw4oY/emiYRO4YrVLdc8aqsvRqFYBzQZMquN7XfftcxlWR59P19u1xGt/hV1r9aWIuJrzKNen/Qk
IJnaJzoRvmZgxgrGMmf111cscSJ5JGhjrwFeTYDobnuC9sEZCNfQhK4mCPS0Zo7kbpYdRUxk7rXM
SiMkBvA+sgTagwEwDHFalGkiMnbh6L0aBi16TRLry601BbjSnpJqOfuGSzJtaPowlNFBD6QNxRo4
AZvufC9lJlXa86YbDGo/RVqTQutsreNlPezQM7AvXY6x/ME6p6bhZTwPUfelhqhxvqFcpO1dc7wD
dcyFa+/w6uO5bd3zukXthMksP0mY7MfgTwPLCIWYT1ZUGWyCFV4Zm3VMFHKnNGuyb+WMW42XaNln
vDIzdZ2eB5P9U4QVJ4j1VXsPR8hMsgKu3XU60cN2ZWM0ZEhNvHWcZv5GO19qMl1PtCeKpdajhE0F
QxKFZx2e12qr74dU7ANuQNB2LOMTwh2/Jnu+LbZp0u6G7x0RVDs9S9TjL99sWAiq42igVKmOMkyK
UyYrmxuG+1ZSYxz1+zApiBqZPevFwY/WY52iTy0N7jqzJpNUfnQ9NbGb0dOzUWWv+h45MNlfB2xi
qq7L0vSHsk2u+Migl0PRs7Wd6KTfnpIeHSsRXO/XJuzYZCeGY/T1+HuCM/uEsTTeoPY2glxJisRg
noJjnteJBylYi+wusR8XObPKsEx/kTZ6plVMaCrTkx4GRVP3oZbK265TuCaKnk3lPYcZgZ0dzqD5
yqcVAYYxRjEh9pmBr1fhSjw2ayoFr8mghKk7ZOfK3tQz/LxZFcPBZUFZYfKvRXNV8hnsxGGPRWle
4g87WhnBuA1jw57FVi/yrsRsveyC7qhveNmy7y/pN/3qcYaE1BuKYcO8kQHzQAfZzoePpHHfx8Qn
YaCIbvUwJc/nR+mOFZeh+WU5y52oxLtF0yqNCFRNocMzG1DAs/JrXDhPeLimJ9PFwbDDT9kwhTi3
gGtfAgKcQSl4V6NsAH39gJmcoM42R059D5kJJf16nBnKXB0kZz+V2LdB7TBtsN0fqPULWs4VwwEx
CiioVV/WIxbaomDY6FVSI/16mdC3eW5z5oqRzWKsdqfJsxTeYqcCYW77MljYboN2m7W3cQUiREgZ
hzg24cCfvrnEBGmR5FD6SJ1AmzdO4IUHTCzEVi95RV25kGk+sjZuYfjbhdiOlBG5mx4YGBS7eWhv
tLRj5RCOTBHfxXqQLwhfKFcR1TRYf8bgpR0kLQbp/XaNPuBOUD9kmB1q37cPLk/0xoXypKvMWDEN
C7mxZryx3chudh5m1hbhwwfEtrQdm5KWGz78x5AQyK8bRT/++iE0DUSDJDZpvMqYjwyzT1HSNF8C
l2ogbU0knsn0Ytn1K9yY49e/kS635bRK/GLnZ6WWo+yL7Evo4FhZsUuqAz4IqEqHiLY7jxvX85ce
0OkhsF4u9JKn3xcblcfeke1Fv/9VkXxgtu59HX41e+X4cLb2e+2PxlmfGvse0M1GDQaZFdzpX0SP
ZdfN0PfsswA1gcDIPn3fg4pKs425xC9qpShbWt+TSnBe61o8hlk7c+wUt1lNCw+Bk17+9YZkFv6J
oL6LfkhS24OTQEfF1UapHlrxJqqZ2TTrEFvP6AsffZ7xwETlMWuy78owY2zec3ZrjjRF4bF7pcbR
yBg1rwz/1yLlgI2Ms9luBoOHPWiIJx0rDjUJfPRGXyV9c2qKqcRVaWPSlbkoedJHSk3tkhj+lnnq
j95m9KqT99GDCbnxtfsAaPVMsPB0pd8LarmO1UMSefOENpdLIEjkH/KFOnflazIne6tZRfWupt9B
jTL4ZfqrTmg56r3XnDwWef+OU/rjPzfjPg53c5cNx1zSbQ3keNLiHWdV8fvFDzSK24AY1MOCY+8+
WbXaq1TVy9ybmZKJKh+8sauX/OA27u26RgZdgsBeTnBYOd+rGejVXL9O8ktB+4FEg/cB0d2x4jlu
rbk+6WuVi2E+FFN81g86xke0RgYgX1R79aZMXcbidQE6v8Iemm6UE3X7lKj4L6EymdY4fqgXDZpo
BpHoayZT0vtmpV58KVZZ/Uju7xF31I6lOjtYYgxOGBTsQse4jmRAzyj79dLmrTyqVhfq3aX0ehq9
34pVsa3Rt1DwRsMCfwR5nu7NoIK0Q2qTVsQnpeV24qof9O68SEWn2Jy2GaruPmCtcSs7QiTKvg/W
3nH+N876CYPlFHv7txLgS0mcvTpGfraGnO5aGTab2sFiX98ZmpELLCR/qROxTq0X2C+5KmYw3udd
utcq55W7WQZOO1mXkxmfvrjNbloKWjQrROhgysuRID4aiDi22Rx/a1dKfEXi9HEhhIBYANMxsttn
Q/nCbxpfPNc/e9703C15z3GAH9OPu+8zVbetVpkRxHplG/CrydG1W/u4GnGikfrtECz8EIzxqlBj
lUxCuPqajHSME/aRhUJitLOem+BDoxZaJaEvSDDENzRr6DMVb8uoiIkcwALEWmpA895kbs7tt+K7
WrOnbzRt86AJlMhG+1fhBLhJpjJ+TxbUKHI5YrTBbEuqT815qnTVz8aQ7Y5Zp8fWMe/9gO5pTlqN
Y0v/Zi6C2zbmXm1M+9iJ5qaYzWxPTMuuWwmp9Vd2eoFSZ+i/RIE9wQ+HpA2ePSwzjkHcb/X1diP1
OnT+Se9p60OisUV9SqqTZ3dpWMMsaWBu8EPfGfpooC+CPmj3a9Wmn7S58R5D0qQ1E6T3Nrp6dKb/
IpMIVv7ji+ZNfyae6cLPZcFgo7VO7FDxXi9qcu10LuG6E+DjPMoJX1D/0gb9k2mlx9wKPU0wydqE
L5Hqj9FwDJ29FQGN1REDVVKrSPM7MAjgEQYaXtm6rxVsPcGFyj00qlyuhmnftAr3bE1rDpKxuL1e
rIqL9XWwH6eQzkFfUpvO97oOiPBa3o5tPWz0E6jX8Dyosn3bfx37ukzdGh15pbFEkomvyQ0F3o2f
V3fxqrPSqIlr56+xx0jK91d9vTIzAEQo+dHyH0Co3pqiv6EP8MWsMW58a2PvGHseJaTZ7PTq0Cv5
S79zdjU+lpN1cqw24DnlLKaR0FV+FS2Ni/jB+dTnKr3s6HNE3vvRzq/7u6Zj8DAzIF8pKs3mLnOH
ncaIXn4VlGpxiYcaGNaIHI31QdYUdj+sAlyzveq6Vt/wegOrm+Q+JIkv9szXLBrFdnnV3zQuTFEx
oLe3U+l+LQiEzam4r/cv7WTYG7neP4Wg3KUDeyyc6oj5LLhZDk5DEPn3MQ7/6F0DSRqRWxZzjNCo
9rpy16B6bFb3cVT/WGqEAASAR/eMQRIwQg1y4wuILcJym/n9I7c84SzGH7lqwXEnO+v3cS589BNo
Eof5yknF2OoiPx4CTtRg5/ra4WOnGvUQrDiyUgZyxZoWllXv9Y2haV1Lxhe7ACpI5zesHllL0Jie
lJM+1GtdZJeducnL4qp/1dEIn0mefvXTLt2agumZ/reavDQvyvPNrVw1o7jFru8Na+LQm3+kEVE6
07PWS7/+6zZKOLnmAb50J29dBg3DyHfG4L4Z+dUYzfaiV0xvKhE/40uH3/Qhdmk4qgZcQuuYXRbO
danQb9b6h3ytBaZVWSGqbTYy85Ju8lRNy/K1XJg26glmHV+yXb3bqbls6EMUf2hI3kLz1GfTty76
wumj5KxwsIhNwfDDJpqOaZX+bRPDoCeOyAG0n7U3npx6C3pyY1auhfFejgLF4/onbNkezARGjJu4
meaDMTyRooo0p6zzfe8NxsEdxHMyiPYah9ZjuJjqL1ExFSV1i8JHN9ODGI6aeh3XN73++XJPJBwT
KVBwCaQXlXZvsdhXEZaOHqaPVDjuZ7IU720ZW4/ZeCR5b/iqojy/eZiW/FKGPmj56gw0QilR5iF8
LKTbsbGWJanS88EHnGIsHzvbVtnZPliq/pAumyXt35eeuPHYXwRT7n5npsCdWPxv8lA8ah8CSoXx
6pU0V/Wb5RvgMlYnqNRZpzV1qnJq0iEKvxVucKv3W5SLlP1alIEcfCR+Ti7Oc+tmL2ln/0lN76qX
cV0zB3MGNJ+BFujlo8H6bx+ky7XMqUyKkN8CSW7CNNG4lx59HqMQD57LG1LWJvMAwT5J2KDeDKaW
GTs7r7uNQa43Tc4e4+x7HH6PgXhNa8vbV1Z2TAdeOVG0fCrmmvo8FoTDJYxo7XswHBPn8pPhVAg0
hu4RP7sn2lRcGurVMlbxt35FvtpCnCJnQOXMgKrCpfOc0xpb2Iu7Oib+qwRPsgvkkLWz+DtVRNvY
GUnQtlJ1tHC4OgSYPO18XJgIFVAsbKo8yIpFeGRk6oSDQCtCk88O/GpvB919KUgaZHD805jc4NDZ
dPrr4FSHnMOqMf8Vx/gGI8Z+Dzx58mq7ugwwMKrFGqgwivqg5BVB2pWSi+UuzOMdk9JvSQN8baTF
MS1yxrNkvMu83aRJnxxzh8fL8D21s1yldqTYLrkaAQICSbZWu51b1V5bUDG/Li62pAdcqoGZNSIo
ZRQJzV2QaydMruGc4/SBZcdjmPjBOV/k5zjOMQAA/iVjl13TJNwUc4eDkTL2XhDul2xiiOU0xtnm
Ttxim05SN9YeNr4mWxpS2VKIm6FZPawKcd9VkdgqW4T7PNmr0exvY1KgGy/24D68BzQmFYU/3aWp
JuG4p8DYWTPLZDrdhSlBvta5lW21mxfj4jfc1UPqPPE8JN2fPqt/p5KnZLAm9+qM7n0/tW8L4Q77
YcTCQf9P0IFpOsEqbBvNoU7HezpMNKyV82eZYQwLQTKbMeFmS6xw1VlwdpCqvgoUw2je2q5CSsuV
qdEQj7h2JLY6TwCtVSpy9lvv3nfDp84TAdrhOdkszMf7YfzedkQqeTSH7ACKv7ONNxEkuHV5YtpL
dIlpEKofYdT+jJJOHGRQgzeVnPUWCGlbFdhS5Ko8dZGtmBB6MVM3Wg4O3MnYpC/RjMVVCBlCi9m+
L+qcoHInBfCNZ06W+N4Ehr8NJ4EPwFrPMX76mQTJAyNxaMAZPUzdVU9I1z5Qne7KCPMDLFyvktCs
fQSVjIIHW8WwK1/bSQ3UCzk+yv01rQb6hSpi3Ozh+Nkf89t+wignp87eO7lbnFK5fl+bOeuM5Jjn
Q3/gmyuwVwP9RoQ2bxrLd4oN77go+WrQZ11GTFpk84Z3rjzA6R3A7mh0RU9O8hEAU9yI3AEfDCfs
2rvoVdk/o9b58KbIOaRJ9iszJ/s2Q2BnL3F69wppvKw54psO6RB2XLS2nKDZ9SG1N3w8kAGFS8G4
HdronE7Ub0tgR8c6SJ8UUwAMddAdBANX37LNHXRZhHnK/IoNf7An3pY5n9OcXZFjFYPCeZTWsJlb
a7i1sIYY0SSRs7wJ8xQQP3IJLBDu20QP51oPa1+oY0SCYd9MsED+OyqN7OxWfXgJnPGbWsbgkHGK
Agih5Bibn5Wwk63d0sYzCwbLafOnCKYSSYM60xvLr1M78GtkcwG9icDSWNc2qk38O8Ia6zZYrbUq
aKoamjEJET8WJpFdoQPO6e3pYthYHKvXeGq9I3mCyLeIm8DNKb4J6RG5adCex0C80Io7Oi7orY93
/xaHSh+BcZocVTh2tzk9eqNzZmL5qh4mjMm9SbfjIkNyngbuQhY3GIvi2mVmuUHUZR+qaIDi8bgQ
IkoEWG6FNnStjILW/XJt+Mvm8f6L7v6b6+TfPvy/8pf8F9vKf+dm+f+gCSVWkP8NIP8/XCjvsuRT
/ncPSv31XyaUlvcPIgh8n9wZvCbx2EKh9WVCaf4Dw47Ij1aHStuOHDR9/+VCaTtYTQZWELlhBIce
rKkqf7lQWtY//MjxzQj3SB+hfhT+Ry6Uf/c3QOgR+maIPioyXUyOzb/p/jOJ+UDSwm0nHF+uVb6A
f0qimqjj0A77h07FKxxFba5es4qTAoxJm7o9bUPXHsI99o6EG5H6B7z7A+/r3A02s4mf/SG2ANHG
XVTJAPsvwnXyCGDPl0sNZjgF8uBF0i7ueiyTxE3XjXZ+mBcxY+XlgiR4xCIKFuDWI7nms27LqK0P
pkiZ9GK5nXFMdq3FhKOA4Yt/ZN40yrcpnZeaMMopVnQBV8tE+AGD3Q+VWwcPvND/FLJsOQyprnhq
pe/Gh8Bn+QY87aWQ4zm0UvsJF5/BHIGqw246OzKwqY2nLMABYlPhvpSinqtEmTds4WNRZjhf+J3z
U3ot2Ai/VRRbp6jofPNbwYiNNJ+IQOidL+aBlF3Zq9/4+RT+cV76yLnpSpOqaonpWW060/N+tpFH
gKI7SXHxlnQazqXM+oepmcmXcxtl1fQXvfVsiC632JpW1vSMvoeAXozK6z9k+ETfyi5KSQNxRlFu
qmLdd2UxuW9OTVrYBqBjeY/ywnyScTHDs8ECM7pN+/4K0JlaeBZ7FXGLLCQ50FvQkfpEo+ajgRpD
xCxM8vEUmoKbBr+I5Sf+PDG9xxDT9ZrAhh5162We4HAOiY8rx4vbAsTQFTFhx0arxuinCcy1A5Qw
rQW8asGPo7RfrFd7riQmBd4YT8UvM2LcUCL4sAOB8YWJtkaQcttE6EusMSzD4DlURTHeBMj2MmZP
vfIy/8EOqwYXEa6po5o/tqUC8irTgEETdpaJJctsJ5KGTv0YBYE4N36rFEMQz+/U1TXbfqI5L+sJ
UHkyC+S4x0j0hW2/Z8wti+WuImK089h35rD5ToJOXORP5VQ1o39jd3laGXe4pvSOu4nbOWo+Qvr4
xjODgVp2P928SWhTEyQtcZYI3MGX2ds8FQo5s1Vhc/eNCq4uppMHGzTQiMwq1Qb71hlsOW+jNYG1
vzcKE8ztWz4vnENvRCCC5SMHDlacJ8im4EhvbZ2lpn7zM0lCsItBnNvtXRXPxT2W9RZHEYvwC+eW
pL/eu8DCOf2tyQXtYY0ZMj0bpS8opTKUnfk+DJMYKS8JX0N7sDPQ9mNFiMNInkdGcGRVcN+ItB6O
xCZN2jAsLrGvted2/BhGc87uxyKc+jdRN6nDdEwQDNKmvCdX/vmM+zKfcZFtzn6hZPfO5Uq7TSDy
gRdxZlLid90sJriMIUIAlw44vG762nDyb/AWorrFGr5FQ+n1VYbkwwysC49axbmEQJGE4T1agI3n
9tUvLKvGHG2m2cmuI/uq69sq33iNlZLxlHeDwjKMiQSZFXnrFnijtpb/m/SInNmHAlG9GdsEX/tx
qoWYb1AcjRiteW4m92alhPzhi2oMbxflJTBqjkHTBsOAvAAuzZr8G64ug+Ic2pfiVE1j8ydwBUOk
DE0MjrVOMNyFjegnhFMR9MatCDK3SraBZ9rtm8wyw31PJ5pnIFwC37p2mBLaxh0ZNXu9bf1H+/u/
NYf+l837m/isn3r5+dnf/hT/H9hI2+u+9u99pJ9+qo/sf/xP+fPXv5pJ62/72sg9D2NoH5UDBjmO
7dqrQ/7XRu64/3AjtmvTg9n22bb5zF9u0o79D8vji9mpHYfG+yoj+9/7uP+PNVuFgCLPMREpO//J
No40+m9yPNvyQry0fKy0VqWg/XfJdTIjPyGf2eA2kwWNg6GB0OsOUWFntHR7oKcSZo8R3cZa+Mi3
uwdrSp6ctmdm0Z4nU36nO/5AHiYNdLTCh6ilLRgl7tUIou9sISQ6EVCDzUKLcdX8OeXD0UGPT0II
3bwAF3iqw9aX17FoKadXaXNfgvVX1QM38gub1dHmqe6pF4jD206ele12fgJ1SiG1MqmWwwm2Kqad
6Lw7289+N8PY7nFe4kXkNw/SaBMyBdzGiBD8/gX9ybSpXea3hAkyUvdvWkudXW84lezXJ5Y8vD+x
yIkU4vgsBvyzot9W0edHa7F2vYuOL61JOOzHP0YtBlrd7lucxerEOPZq+vM7hkjJjUyHY9wXmyQM
aG/4GMaXGCCzQoWH9seQJTQMcX4kEQ2YZnVMcynDR6+5qub3QkdTNsO0TVvq96Xy75Qnj2H1JkwX
Y3Xx5nlNdJY5+Q2OkRnHfJR3+ITvyw4TBHNSv+t82ORNf178rbc2EITxiZfATW83a38W2xcfEZ9v
+kQJC3XsscHbFIZBQ8TamiMtiTg0j2OASZOoPj2X8sWP23Tb2QS4ztlywXD2WiGJ8/E4dmi6FKZC
ExGIHc7EeB+14oSMnBqL8nCCbCUBYzLd5yyjSXqKRqZ8rmE9ZGJ+rlV06JcQ91MQGjNmTEpkxl1Q
Tj/ghqt+oZmS/WCOzQHHHulEDBBl27AzXvKPtEjucC9/m+vfnuhvx3J5ah0pMEqLuQu7e2SQyXYz
BNVR+KNCYOGF2wEPDY5m9zD7YJknqIsNekrnPvBIygM59m4XQTTFeK9MsWJAebU9LHb9JrCSgz8j
pnj5IeqY3q2fP5S9Rceh4y6i7N5kjXVh2yVwOR2POJBgVh2Ptx1ZXIh0USnsJytaOU4AGw/yrmyd
h8VD0pDK7DhkaBbAVHeeqPx93cN8GNBmlV3K/SK8aWP2JSpRVf3sq/yNWj441Egiy4wOeGcHL+lk
RDeNNToDp7xhx3ZzxgYkIKAB7eQyXxtOjGVxcpL2PWri7y5JZDAA5naGTtvM0k/v1HJCFXpES3GM
MNfBtMi5BiTZ74aeM9MSlyj7E8KVhm5ljp8rM71KysxDhTnCUU3lMyAiQpS2pg+BO7zsu7Pv2Jgf
OLZADSd/FBxLIKPn8aapVHpAAJYy9vFomQDOeFtRfyvyrDvmngo5yrq/AGN+YQf6PWPb2ruV+Nkv
y25wfhcqP0+F+8eJk18BXC1oZEQQrXMcLLKY+xrLc1TVWK4xQnxelV+TWm1vNhbGt05TX2eb9L64
sd+xZv1oekwlupYrkXjNM5HNu7ENVz78KcLMpQ3zh7CxnDcYVYjN+KOusEeo8ubnVC3L2SxDNA5u
Z+4ATGaUuLjEWub3rj+Yef5b+fGH5AzqeQjB2vIqVxcqUclTgGJ7F/Toz2ruUzurvVPcG3fExfaH
0DM+UYu8cAZY7l2T8YYs0se5nu4D0X3GHDKeysT9wZgXPwQvf0sgvIZ+/DDsOTp6uc2Pvsh9lqNq
igYWak5SAg8CWBsVlMVxbC6VUMMZj0uA7f4zb0vsUvC+3BWxDfecvg8cvZlL5MSrzDixZGqr8sY/
4a+KaCE8lDj35TII9uYcfW9jXH8972RNJUZX0dOI445vOXcM/95txAYFZMs7kvtgJ8FWtkFbnOIY
nkgOVnXrZoDdZnMcvMI8KbOMbqw+ept5jnP/HqXuj77GbDoIMGfNJzL0PE66F0t986klt7OS3nkc
Ia9ygGB34UVdKgk6cE7Cjb86Ifomsj1UyFm0Jah9PhYUcpuqL5trnr7iirRvGuBclILofWiC341e
eWr95MD5bfZQJWGTADLFnPBg4uFt5gEtQWyrG8YSoE3PXaeOac9MpO9lckyiOoQGMK5gjI3Zn902
qnemtEvaTnDOZdeR+pNug6R7NJh1v7uZQvpChCYt1nKACi67Qz2Tgu5f0o8RJCHGq72Uq81zbmBS
NoMWzWPzGgadtzXN6cec4INEjdDd+F0mrzxfBInH+bby3JhdAlK9kPFHyxN1M3qt3GCXVD21zUAc
Z0NGWoVpx8Yx0ovB9PTYi9thGvKLm8VsWRKNcNka5Ktxjk+jHEv7pLv2ZtgeqKVL+rzNeDMuTbiy
Ip85RfoNTB2eSTLkQiw2E8clYKrYly/mIsaL/mhCTxnYA6hNxUa3hPl0xsybA0NGXoCfcbjuK9+i
TnVYkmbj5OHifaHf3lz0nxDopPSl1o8TM26XbVPN0UlLmEO0J0AykbyoqqPZqf8ITisv+k9hyEVW
YxEUt6yod7k1NecSJQ7oojJeTd7OvVuDgztpaLy2xTqMpSN/Q5/YeO1D4yxKWzwmUWo/d5y5g6Gj
B0qYo0N+FLovkstmYFvM6//rY+XitUZlT6xhmvBpU3r1Tn9af5ysf2kLxz/Jsrtpgvd2mGGs11fS
n//bV+q/0/9DHvREUh2/jBOLrf6Gf36t/oqaqhwV+/oPNJiCB7iLXSpkMAlZHiftTooTUHclWaS7
/vND/Sf9d/qz+kP9vyYq75x6yjC+Wba5bcDd1WPFqSI1YxzpGwEXiSfUTZYvGbzGUiIBLepzOnfu
TWkY7o3+0/8i6zyWG1eyLfpFiIA3U3pPUV6aIFS36sIjYRL2698CWN2qrjdhiISlEZB5zt5rZ6EF
cz2aHNKs200P97882g9VoJZbBJZHfSAwKPS9mtoOIUatJC/OqWjCMTbK33ynPMnRzv7B3ou/AGPL
Y90I5MFpgCeoM+DKiCF7Q1Z5MqcdlQMFCO4a8aNFOf2+I1ttizffDu47cidUl9sNwaPdBES1FW66
NOpP1x1N/7nTOuuQlqmNocdwDhR583f+7xDZxcFrieD2YkqtQWzL62E0hQILAJHzU6NUbkYemDe7
6u1bGfS3+eWAfMjdGJEYSmE8f1ckI6IsW01RMY9FUvtnq+anWcXRU1Ma4VOmkI7RM3EHKc5r+bSG
wxrzwvmhTwbaSIOh7+anKtiEs52r9zXmjeZ9QG/Td3r5AGXnZOCwXmi+YKT7FQyh+KVVdQ/7O0qf
0H8WW1Vt/b0jDXEN6BsuaYq2n/hSGCUExa8kH140RBeF8qr4k7iNHtqpt4r0lCkmZndPzV6D3v60
p5VbbvgtSdtfw6SmQ/8fPIwiv/iOw13fsu1tnSkZdkwPfaxZGnS/MQzaOqEWbBwD1V842Wg9oa/z
NowZJNcBpJmMdASJJjgOTS4ZNEDEL24CN+AT9pvqqz6QprY6V546HBluI6+ksvWCvfvfedXJhAWm
vvgxegxgkLNrD5Ag3J2WKPkuSarxlpUMb9PCww2b12fFR20WFxm9C6oqL3ETdcvIs9t9GKuMLhxF
o2RUq0hGWAqekhIVgS0bqF35SzYY5tY0/GE1L3VyU92XCZqtedteq81jX/EL8FQ7e+kMg4ixaPiY
F1L+0h6okx3mLcdCbZ+4Yy3mZ/ND5b4MQ+8/zWuPTbNrHS++zXuClPya2Qy052UlmnngmVFymreL
O0K27FHx728A8hjoxHgId/eTKBtzHfYGtszpDaDrqeALuO7vN4CvZ9+kHt/ldMY2Luaj6hva/bSM
JOrPRVz95D/VXAL+hnmRTgjOEAD0yaeXeH9wp7+yFh2K6Cv7z3WsJHRQEU6r37dUxA3Bf32cN/ne
w7yG18js5MaYChb3xYpQNl2SfP1x0Puf84Z/7LUElLBURGes5iVm73HU/7e76SyJhliPwBv389Lv
9zE//WPjyAiqXZ7z/U1bfS/9PtF5wfzw/V7ytGG+Z/kmoDDey7zy/WS+1/5e0mnjpRGq2KFrv0Sx
Xu6DPKD8VpTGuSttB7YluhpGITHuoMIJ0fYZYERkda7JK6jwLPbDVulwMNZO2Q1wnf+zNZmBNMxr
kB1/LJkXN7qx9cpKO9x3UTqYznWtIO67bgcg6Rx6Xk+t+TdgqE43sGvcgdrkf/Y9r6OMwYdXVcUu
HpKu2mIRbU46+TH3p4rfGOuxBOPTquXFwbl1yqy6uhW5Wd30vLx2/EZPNSRhZh9u8+CPZX5KGZ7c
5tXiwLhBNAhPLaRLoAel/eiibj7en6J+eC4VTyewhw3mXcZx9YI0pD/ed+mr+qsTlvVx3tv8EOTh
u+zV7Pc+jK79wLMW3te4n1Zifwb0ZQ73o3hx9SNoCuNw32WVBT8h3A6/n9Kp/cUoUf5e2bXxN1pJ
yQj8v2/To0WxkA5Dr98nlU7EW1v3999nRVJSulARQe/v6/TE/UKRMuCJTp/UvGLlmgLlAU6h+4lp
ykCl2Mmq39swcMJU1bjZH/tVLOZF0wDx/tr8Qdnl2C1qaJ67732nBBcv0tE1d/d946JjWJ6TRVHp
tEaWjeYij9BGPNrzd2Vl+MEDrQMVMz+nhYmRG3fyfZ/3b1DiCcTDG/3ep90h66yjwt+WadRfXaRT
USEnUggOd77/IA4dDHu8XcTMCLT1xN4I8NJLBwvgdv5QRYdibP4wXIsKFnRBbTuUxkYZwuRy/8Td
EDouKOi6Hvr1/FJS9zEoheBDOm6+9My6pWDvuLustKkEMKnotUa7QoBEOo8abDtv5DMNoHtkIftG
oL2UlRDb+6/Dz7gSYfnMDa1h7BAl99frxjbXZas2qyIWlNSYi9Z5Gtz3Rs3IvAzGQA5yqi6b2nE2
81HuP9zopaagwXAyNTa/P24BVgIC8orm04g8Db/p9LnMq1vYNpd1pH1CyQuZUP/ndUBv9C2UECRJ
UP0sBqWbfpPgG7Xi2khQOFluUALCLqaVRyOU4T7p3PCSFNkWw4d/8dUpx3jLMEfcNI2rc9BjNvIG
CeLZ/MDH3lyLDHv5tJxOuLjWTITLxbyqayYEtoEgzKhwbRVkhcvMvCm5Lh4yW4prkWdLfiLjTaan
kXlxHOt08DRjn3d6cZsfgP+tk3qoNkYEvkT3wvJmmwkp0EZzqZtgU3e9eam70b6pVtceKSadW0Rh
XuRUt8T39pmoulMhBSpHp9JXJZZ2Kx/CC+Bl6waj2H3gAiSl3dPqd8x1FrTykvdTKa3Xrk6HWJgD
U13XBCbMybYH827RK319q/XaWI6DY2wspWmvtDkXisTz2DX1uZCZshKJ4PJax9VVBkSsvrfTVoUt
rlnrS/ovnXOKLbESgUarjEUwmqF7Vwz1KLqce7LOjcF4hxiWHj10t8xkzXFrF9qDJGvrZAfem1IU
u2gss21DNS6yqp4+/VuR1uGCaHb7kJt4VxBE72jV/Yx73buOqPeK1rG3pq2AfpEfugxeXDWwDtJ5
nHi2ykUnZ568mpYPJBr0teqlj8JB0JzTJSw7lb5eHb5XrjU+zB9hjF9miUhzKhWUj/QvFm5vFA8V
lJglI+NxM5Q6bogRvzxvUddJpamU0VrRsKPdUUVcXYr4Fgk/utEtjm8WH2Nl2O1qcPm6UlNvbmOH
GzOSQQrbBF9E3DvLZrC0tYNQb1XaqX7/S/oIM/il0lqZSM6e2FRpAAGlaZpNC+0UxXxubHiTdR61
t5x5DOa8Mtql2oiin8/etyPA3Y5sd1ne9SDVU3/XpVOJTFerbVirazq47S0R+r9m8tqXaXpqS+YJ
XR1/NpXQN0NauVsNmdKtUcUX+HUjFcmH3wfRPg7HcY093vmIq+ycVn2yayFkrqixiYPfuYsSDfKq
0UIsIK1nnnJuDUjeQmbilrPTddW5RJ54rFAtwYPGeUZCho0+Kqq2vT5W4EFV5WQQA/hEd/ExJFZ9
adWjfoZU5a8GuqiHgrr4W2gA35UF3Xboe1RYE/Bk01PF2loQwSnLvmdmn+3VOkEX5Xb+R9iZJy9w
xHPnOjB0ItNYiimJPHaUHqUkehaBbwIrv2ivTq+RbpdI5aMJKPVHsg/OuZskT5SwHo2wsTZR3AN+
68MErUxnvWJEouyrwydtgyzf9jKJydxz12US7sZsRQ7gkjvOrxyXOuh1ssG551v7HphN7jTFNtha
ZfClDVI/ScM/izYwd/Ozuq/RXYOlA7qqrBEJ/0KtpGwK7OWnZIIZDJMCCCzTtS27Zhff5+rMwrtp
Km7UuKQBWYJISwwm1bEY+9P3OvH8YpImJcFh9DDnef40g69I/74//95iXlyWmLDNXmUG+L3OMB1q
Pt79KIje8y3h5J/fG/+99ryzeTEYCa5QbXqY9/L9ejlXAb53nTm5toScFK/uB5mP933K89N5bahm
9T7h7ve97e83P72/71OaF5eV81SMuBj+OMHvVe7bObBx1qbJNft+dtNu7qvPu/jjHMbBPXbd4Y9X
5srK9PD3SRdA1WgvmP76vtO/vpjvY+QQyjfu0P/8f2/nv5vMe8ijCmPKDnzmitNthm2uJauxV/sv
EE2kN4xm/6RBVt8EqUNNrm3GMyRziPxFTWwHLB0RWM2xyJUfk23qX/YhsBv9CiP6tyr1jhfCqfO1
PdTqGa9KeSj8uAfJZsqbS/jakn5M9znWCDvLqPvXDuMtHhrzy+AGTOKYKR9Nt/U2kAcZqJiFeRqN
1Fw3KLaf8545EKJJ+VOOqMmmg4dh+OqGbfjuQRRYxcrQXDMtcHc4fZzd2PL/OS+YV2GC+vL7jKf/
A7P+aeUhocSWD4szGkyMHYF5mg/cJZG3sfqueZxPaz5BSd76vHk8xMdS2u0nl3SsKVLK2/wWVR0d
+/y27TFBfpa0Bm08m7g917F+aVOcTdT+O31urm06KBhBjkR9112UJB73PZycHbA/+aBVur2svUR8
iD54uH9KZkyQRhL9o4Q4ETLdaZ8qQ5YbYhG9Yx3Y3tHRSH5pnbx7atDfLKpyjP7RoKHPZ1y1EXF0
Jq25gD48YSDloTLd4v4wCQaocUpjT+k8xgBNj97O8wvAIcJAPXiWowHtRSZd/+qqmJibtt4he9Gu
WUV3Pamkt86TUWwV33c2plPJpYKuNsiYz0pNJIfEihi+P/VULL9SEY/rurKew1FnW9ML0C3SsUAj
rW3Jshh2cuhqZM8OStt+4EGlKFNJYxspDNBaTYlOca7syhLQIj+A/GN0yo8opo4iKxhy3Ku3lsrs
PUkNkCygNs6Wm3RgLouDapct0sOgXMeO2Z8tlCkATuD0+7VqnOPON84Qosxz1Jdr9B3RKvBidZc1
ifZKvNOh14yXsGU/ZdonT8kAICAby21Z5OMjt9QCy7FhnA8i8Z/1Hs0WoDYGUjmlgyatXlULNbfp
5NgIB5smHKNvF4IYN6bkpQ3i4AVA00IHvHEaO/qWAncLNmkD4UjUvBkj3me7RlE+SrB0rbdL4vrk
qt01absXzRovLd47SwfzEvvlJ0ipE2gDtOH1VnP6F4u7HfZtbLaTm2XEsuxYeBRa1wKTYP1oFZqf
FJoxxpsDTFbjoLpIurMe3gUyi31FcmqTfWjeRMlTQfP4jFQMBpEixRUnuzetQNaCCTpTGgSadJ0W
6NQguQHzoEQC/mxwjkJpDvo4GZ2Ejxckrm2G/uqS4hcdauqKy7GynhoDjD3tBPAITnroHP+VfxqI
wfSHPkXjjqsCQQliTUxU/WPsUHifABqME55wj3ZLLEtE8moH4QSXNqOm3bvuRibPiH5+NbKOVyUV
uTUIFL5ioitrr8CMQm6JZfQFwLTA32nmTukZPLimexUQl9c6ne6uYITTMcNcZr33Tglzp3Ui2Hdg
Nz0fB1DUdcyuUmOvJeD/B+B5rqn2G2NIJoWZTZkVQNq4bKyhWQ1MOBZWpF3o5g8X9Sw7i8pj0cdn
AKj6XouwdqXuyMTOiZI3VWcU1fl5S6LjKWsq5WQRGXcWdtGfs/HZzU2SopF0vyU6RBvqqiVeRGV8
nByLhRDLUdXoWWWqsmr9wtoJmIlvVRLdik5Rb/CmtEfTc46WL4CWGTFNxnI845puVy5KnkUpO2VA
FpWb51TC3YYKddDVoUOJlkFUigg6Ba93bAX25loLqI6VzFviUVdgiurmzmZSBIOIIS9XQmXVoOpZ
Oa0aPqTKs43gO1iqupvcSJFdOMRhSUi7P8rYWZZJmf4ILZLlXFsi4+57c1dYg9wFoZ7f2ije6UDk
p3DQCw0AILFaksHCNJMtWm3ME9NHVBT08Uc9EBuAUj1cTQZpVeunx7Ttmg0yYVrwlNHSXI6PvkYI
zJB6H5gUlYXNoPRpHMl+w8JL/wOIzgEV0S3AQvAxtiZajQSGXg/T7YRtu5vs4Ie4XMWDUZ2Cylr3
iFc2sa2q+1CJrUOACq4SWJRCv6JZqFruXheOvbAAyRuoIt8Ye46rbjAPU17dozOEbwlFmE8Qyu4y
a4PiZPzP6xTs31Mp/L1akBK3ytv2IRiq/JCrojqbJQ4uVQKHYApP9oiO41clROeQxFZ+8B0KIElQ
PdiNfVICg7aMGgwni7n2sRledC5RV6+k7l/AxD+UuYiuSRSsK91YYXFda1aWfcDT9LYjFKSNMT2V
xXhrRzsAKDeInWbU9S5p2nQ3ooO7KVqxEKP6RgxN9Tw/pMOzPTJ8dofMORZRbLygPOXWklD1BX5r
yX7Tt6XAZe60O2lGwMvCQhBj2q8Q7I0HgLnGiRaui7ZBuJT4gWcZnf/GTyfYDoHxGncuN9U8y044
zKj/Fk6zrLLC3KRNYD4YTS3Pmp2D8xf9Ua/07lgQCXCsw+QjEPZ7QcOU0gV410okj7rqxo8xdXR+
zg+ZpzFoKorwUNqTCkRT7MfRBsXIvZLogbFiKqkXTwh6x2vXUooclI/EeDXy/AmDS0FnW5GPIsbY
b8fFBrmURhYn9knEmIRiYtnnEu6rF1o7P4wckY9pToEuNazyKsc0SZP/HeRGfePeRtjCWzl9dqhq
kH4wi9vJTNfvTxVd27eEj5F/UJ3ywqtOmlU9VKErTkYfhw9Gol4lgTs5RuUhDJ+FZhW3zBhXKPH8
R+6OT3LE4Q4pXX1U/GfVieU1TPX+YjH/6ozyyrmae6XJ46NWyWhj4epedIRAbNDhkv2TBgdaBZc0
zJ0PKloPNnbrU+HnYhW155hYx+e4stpngiif26Y8ELhSfQzWG/4S8xNtiba2iHo7WH5RP8rE4CIE
seWAOQuHlhEBpYuafhMnoKBKShfH+aGP8+TYRK9RqJOO3FXXke7MjSm4/uDXV7tMs23tCgPsEp79
MiDdIJPdh6HJdt0NSrCfnzLAMjMu0AL25MNoaJvGkvk7SiUd+omV7Mst73Hc445zCTegY5zbwl8K
cIJnx3O1sy1C4HMWLUOTGIqjJilwuakVgk0eaVm1CFhdP1jHaF8XSllYB3CH0QpjcrS2Ah+ZBKAG
QPSUvXO/qvhWfXsliW86WMhjF1Gq7uUoBixddnaujYJGH9O9pWPo+tWNuFgTwrYMoqH4zIuGIOpK
WYAEaZ/5MKOlCLNsbwkrIc2JLqWfmMZmyJVy0cSg5C1I2puil+beCKKvHsfkMyHCW6XulCMNn/Di
ojhAR+EWC6BJyi0uMIaNqOBXA4gNSAZ9vtGcSlyEcZGDBak9j7tT0DTHyoP+0UCqxM8S5i+0Ui4g
4rWjX6TEhOjwyfs8ATwtu41qJAOODlCDNipxDEhLJcsDgrC7+GiKztkbUm66H2VvotNOzeqi0jX9
AmWBcliSVQdO4RTlKtTM3t6ryYCBqbbUS5EeFVlLIqXkQ+Zk/qUuCPOtnLJeB7HmL3NTpxFnCXhx
IVmJsSVRKzjBs8BQc/FTTTxjqk6oWzr9NbPho2VCUQ/cRxmFiARijxuSJg04i9QpClCDSKwTkdJ2
WZgXyKMbVY4O0yUo7HGseoc6tkjgLLlVchssuGC5EGxdxV81ojcX8LPsf9yRa+emrD49KxpfEwIW
cBRI/cvMnB9plFyDxB+eYuur0/scnzAjBQhf9VozA8GICDkMxFBtYbnS3bXADoCGpIfayLfdFLNl
dVq8hu/dHWNaExvhRV9ugUQhg5q2ykjmAGUD4kpplUOhNIw2beDUBGdiLtDMgRFbI6MVuOOaIlYB
KxHr/yqEXLjW+y6mdGK0RMD0JGMTasDt1lN/zhZFIjAfkKWDvNbBAagVTtZUKt7D4O0Rl/VPSW7E
Ow1J/6IrBmMZ1BUBQwaVu7CNvkRtmHtsxcCqPYyUIneQtFWVsRUigKgZWid/6BhnVGZzRu5RLbOo
H4+V78NAsQcTopghH/xEsZZJCNaQrjKDq+nqlMYKUMUSY+hS8WpvNYT0UEfNrp78LL0oXR6sScoT
eyfJRkROTIEUX78OIIWe/NRad2oGbqU3YBykzYoAJlDSjFT2qR8S6hWP3sfg5bdcR42DE244uyZl
LrMCBAkcIHhAYHgtWk2/miM5iTE31dSB+0lL+9Y7zoDSAkCyBhNmLTeBqPpzD79wZQh/3GbFQ0vs
cK6nu1bVo3epR5PUDzJORSbVkS9aX2F03g9q/yP2hHyQqujOcMoufPPMONow+qQheXMJ1PsKTYhg
fnFO1CA+u6Vi3hq9cZZj5CL6rFL9qFQfsCeiD30pPLtZCt8rl2UnhnXh6Mmn50ScfFVeMD37a917
9Tuv+GFFEUQppxmIUBswCNqJTk2L+3TSUvAbpAt8Im1pmDZasCjMyDjoCqIvK+068qacz7bxyldG
I+YyjLzgQZEhMylkuGurDzLU6KRAloc+bowXL9IqKjU03LRsJRrVPdaqj9geCoinljWAdcpV/aOT
/5MjjFsF+M+7EgwF+TryEBFrtlX08ZRNz9JRXFQZupu+HiFle3CpfCcyMJn68lDLvDlgQUfVAUtj
fpZ2tLfisCaBi2bgQXe6L8tuKR5HDXIJ9kPPHWO6lvZwuolvCCzo1mE/UDGvFHfJDWL6h0r9hY1i
htGhOT0M7SHOfirYafdZ4Z5Sairwc2yM6HnZHug7tnqZHhTsoLplI49EKKh34QCZtyLqtUalp5CI
53vZKmtPbTUylIkD/4kUSUm51FtVqtfj71XiBQGF2qJIEw3QK4K2kixaJMmEyDPl7Xf4DgBEWkBy
BRTymv5bjixTRUc6cfELb6C4QvKDTTQFPhp+Wi65yOtAKwsSEnwK38V4rfP2vQPrpldfZhldo344
KD0mWqG/2p21AQaxqoEgwIS7UuL6EfMu+4zysmIcKcK0O33or6F3MLUCIhyg3mUa65BGRHlJnZ56
iBlsR6D5x4RjVB48CJ9uMReq7pBr43HIJQH1ahpCNVq3OC7XI8xLtzF+AD7Iwc5kK0Xs6xgVL9ab
BKUgk5GL38iNU6Hwk636jz1M4QBW9izRkTQp356ssCrG2nKQn3pbo+ZI3AR4pIZ+s7k20U9VoPEs
7Z+5K3d9UkYHSQxDrH+GGfP5kZRe2Tiw2YH6ojL7qGsuk23u7DG1tcwnE2DDrb9Q3cJdMg8AsD/C
dw+DiX3u7ko7esXV0G1B+ELgVWSyKo69wxIH3VI7io7fWRCu1AIZ+yQe1rz8KXbTfx1UxOSy+YRZ
iA7lQhY9lq6Rb4j82MLMJN8gMH/5YQZQOp8CV31c/HFuYQyn8LMkzy4j2B5JIKYhMj8/eiJjITp1
a1+eUX5Veygw69qu3/rWiLcdELWl3ig6hIQwB8FP7QefNF6Yo9kr59rSii01jGI0WrDJDEEKokYZ
Y4PdtrprXJJj1Ur9Sq4G4ljmN7XwXyy3dU8+teK97fRb4snqU4Qr/PcDzahl0MKsMwZVQNwlYIY7
lEvosezJ4FIbbkw8SNfoF3ZMAbt0opogRGXDIDxaFNLbjxXSEaG/MdS+hn10zJTkqZeYtEqyX1Lf
S5ekRh3MpvO34ej9Q7PniC+GpJhK+yflH6UcNcITAlVDGwuUrs72ReL8q/vZBRe7uktqEZ70oH7V
IVhtC7JcjvPDMGTIV7vg4sJba9Ok3hK0/lp2JQ70JMGQTihMWmTOosrSV7OieOLlfr1skYxTr+1a
ysJ1gHIG9JmqGL/ShCBMnSExrGKK/sfEU+FMNMXOx4jw+7Vo9IzjvNSuvWjDJ/avnpD/GHETsqHB
oM1mlKNGtre0YlLDbParxzkzqZjIhtpz39HbcCWIx52FSTew3XI3785zMvO+4/np/DAf7O+Dm9L3
dgGmRCvm/5aGn7mMG9JqBrU5jPkhVqL4mJUUEUVuo7+xneIIcGM4BPU1ImwOqRQ15kVHFMS6MfVu
n6UNwlZ+8kLmv5TpLHKj2ISY3Pf59EmnqrnLUHKqMcC4XrwBCT1YLl5EMyJxQBNlfGoo8sLVroaV
id3x6KN3RFM+UMrnVrWixQo7MFfSBdl4eOltEjVgKANIYULUqf2hoEWbpDl6/hg5tmL3665xNqg3
wB3iUlqoza1t672KdFtaQDPzXF+FJfRsqxoYglLVPtoJva+GZPm2dBxAhdrVixKxrXsFeL1mbG2p
bkVaXFOGm3pnAhsZkIwwEYYa6LyPA6NMK7TddWo7C2kNGmG35ScDPeVYEVC81+pgh7Y1XfWC7K22
TWu6iu2b6uW/XCA6z7WuvZpuVl59P2eGadfbpiTNDBkMV+4QFY7BZdlBiVlFubdmfg+suxBPvmHg
knGhHha63CSkhJClmosjlRUVHxtl6Mi0jR+h9I5JIL3XxnSSbU36005xveTZ94rPeQWmaBPRckyf
xKDWpMx2ZDDIUnmjI7eb19AoiS1NBnvXMXBwxNkaVenMSX5grLd9V/+hRxPlEyn2iW68fymwGODI
4+BBmK3TcQw/KAPHG3xo4cEPu/wxn97OvEaZyedRF8mLmYEP0OzA2Frce1/wvz7MK2C9IFQnqvqb
9Pz+AFnb4JJiOx8jcy7pVMYPvSElRAkZBnE/Ks+hwuRo3jROnofGLb4CK0/WsmybYxNT4SfAwLof
XEs89L16+kZpgQoGnY/d2DXuU5TDFZjO34DxnUWDfOLWmu9N7FabkYnum5Mk+/nYGSGJC9VxlKvu
6dYx70gSgRLufPmUBaaTC6bc91Sp/JOVVMbFxW95/2gAia567BYfZcjYbay1/OBw9bih+mOqN23a
eOGTUuT1i2uEwS4UqrOVlhxf+sq/zfumX8FFKCosfoyi5vYunHXSj8OH74dkzYvmOYHQx4VEXfo6
wwqPOTU6umpR9GQpGRmdgcIdSbwl8KHrngHSG6vOHJStMMJdQyLXm+83n8EIwm6IrDWyw4rhmV5c
yBr7GmRyGe3W+3LcLsO+UekXMN4h2sISnBm3qi/F0Q9GZLevuTuBLEB3bLs+id9jbVzPK5RFF65M
flOnyOYTDAVq6LEdCBO38lcmHvGz1VDI84is2oTdqH3a8jov79yA4Y4q4yNah/gx8yl63zeEAAyi
wXNvRsi/gtplTJanPerFS6o3zSdexWTDHa3bp31VPvdp+DIv93A3wBeS9jUnuf0ktYw2/vQmmjbb
aIHvvAkCVrYgYsNdlCvaq+/BvJtWcO1+yo8U7tnIfOeiRmVClYnPha/vmvpj8yLQJO+c0DCYWNbZ
RwY3Zt7SC8AnNH0bnayyd0+uqzwVmXvJiyp7yrjiPZUjmGDFG8k+mp56LsMAqRc/52f3B5u6RVwS
/XffKgmjQ+BNMSh6Cyg+zv1bToQJBVn2GSl1tUvI51w2lfH7EK6C5lUpmA1Na9CoszeObsjVvPf5
NdN/bEQVPc7bmIwq101iouifzshpFevWRP98nzIpT2ma+Ai0yv7IRUW+CYbGEa6Dpw4FGNYHSZMu
k2+FHCKys2nhzU8x1WtrrSRMZn7qcwVdpIIPtUKdRHLJIxG/2avihDahCsrHvOcW1M7eHSlwzNug
RiwY0ubdft4mkdpLppTNQ21lzQv1pukaJ9/cPCnOeZUTETWdhkZ2By19coW4sMi3VDPSZSFUprDT
cXHzb4NYiKeSqcFjQxtq3sjGa3cMMrhP80aOJK1m1HBpzxsFLZPRUrb+eV5amdcYLdBrh8gIa+34
Oa/UN7TR7KmEPD8NC/qnUoTD/dwZU7xI1+we8N9XL9oA4Rm0/zKu2/JIGvMeRI6/H5X3LLUeI7OD
JgnSiCbtyaf2mBSeu0RlJBmlBCou35oOcuQwJct4c1Gn02WYFsx/fT8wYu+WTWcQgj6tMj+kWo8Y
b/6zGUQGPzwJt3+8eP+zVKhi41vYf29olONA0Ti6JA41hyTTehKnpoPWLVkvWTOsiYZs6BFMryW4
HgcYBXW2o5f1Mb9mhEb3exO6B9a6mAZiXB5Xet1RbmzqaFhYGNkRhg7dWVcgnAlLo/QyvZYUdBKa
Ek91rgV40+g0ZlN1J9d9MA+i/qCrskBONLWdMsh7YLzOVD/tVRKa/qXijsaPI19SOFI/G9UJ2Kii
O9U3w5sJN7qaANWNjRo7HPNd2cm9IQpwUwSFrNQmQbtmBfI6P/hdJa+dCZixavIJSfw/C5JE1zZK
bSl/LxAgWDYxJ7ectwiQb1/nXZm1UBCxgr3+3v38l9Yo6trPTe3vBeHolOtSQYTz1xbeRP3MCLlc
/bWgHJAsE5LSrOZDzkvnh7xCUlh3DoLm6W19LxhDP2W8POVK/e+CuMW0QROz+nsBgkKA7niD1997
mf+i8s3lSQtpUv73s5r/UnvsiSWRN38v0CRaTuZ01F/+u8V8GqNLZlSnwYOcF3x/iDMyXRa2vC+Y
l85bDCq4uLCK7b8XICqm5AirZkJi/f4q5r9qQ8BgHg3wSf+7oKu6n44dhfu/Xk8QbrWN1dxfr8bQ
XLdBewZaaKx0z37PRRytAyqLyCFaDPmElZNMtHUq+p/FGLuroKTOnxP60GXvoDCMS4+RcEqEoUk0
UXCpOQRkB65rKgzMKdQL024fdSGjev7rfCTRDPz2UYypTXdxEkrdNJdqlxyw6SFq9Ox9yz105YYf
akP+RUsCgpnqp76iOu89mEOtvxZ0JirLpVHlhf1RIN7HZlyR0JlnOU45HJkhWe/8Gu21Pq64e4ud
8KxqJRONSa7YlJEXMddC2KJ8pOULmCJyHBzIX1ZDR9UtSLFmfMcsCndq226HxjsunfBfnQLJtmjL
dG11+LiaW230qI5pBy59LwG7r6HoGShYjEQshMTJAtdf8zs7lFwQ4arY+w6zeFglpLH0JLE2/0fY
eSy5kXRZ+lXGej1uFspDLHoDrVVqbsKYgqG1jqfvL/CPTVdllZEbWCbJKiCAgLvfe885ny1eOcp+
UbG/UP2/a3SuCvoYseyYgEeGty2dAOZuMa5+wfCyAG1WOhrK7FGB19W7qUfL3/Gf0i+vUZongb+W
gGDa0O0q7FUx9xX2gTrswyU9C7y/+lMURjDekzgCEJn8aiGNZKn/VAMH+jSsEe8hWbEXj8TltQyE
T+faFrM86reFWc57gqQHn8NlU6hnlDbewo/2IQy1c4qKQ8NixprvziJDTUAOslabCJR3FE/tdmhO
Yawq/kwwPhVYQxjZzngnSJ+cx76acQWB7QK/DKr6LSWcWoUgs4jRtK89pXeO3EG9HFsQXMDqBokl
ebDpYJGYkgsTCEaQPafZzU7qyTRYQulw8Z0rSfirJg9ENMO0fpq0ZmmrzRt26ZOqFwG5GXWCKrrt
NnXgWweI96T7VpI3iqWX+Vc8s9Romqk62ZUUOCQ2afasFZiOgFT9VBj8oacvkejbbI/D/ddB8Xex
sHsci/ytClVnw6zBWNz/00i41YrSMFnd/7a3HWchaNSv24ly5cclEXZuDVSgQdPLZZtPvD+Uj6S/
He6/MrWGt9Up439+VRx7Mto78dEhuOOJyJ9fUhnl8f5vaT79jC1Zne5/F1r1c52H/lml24YkosmX
WDEtsuOMdyOozkXertQM+Tb57+kqzzWS8ERvsj36lXaEn4t50jUMYKyNGaxilXH8X/+BnpZTUBlx
SES/HEWnv/jhYK66AVdJ6wWbrIw/ageTatdMAQDQq+jFlCXyb0cDhUoBnVnsD7awTwSLnTEne5MK
AiIPu/rCT2icxz/1cDdq9XqEjZlYzS4wD7IOCSiXzBxGZ04y26IstfnYL9FCPzlF9EQDdm+L6hdg
3YV6bUIUOP0QINNe008jgM5gh2nyyj5yYCLqyOoSuVQaIg3tqnvJtWYkSy2EDO0h2nHoWNiNnZ7i
cpaW4qlNaRSL9MEFh2oaxnHecTLqCOghSnhrhjjlQfZ5ADxnQxRh1bLQ12sK97wWgi4xVqoSbAI/
fw2FfzIBxzleeM7hESL23Pi5kAenZAqM6/lcV1RXE7EsD9zZaFT1OvIw3SbeiymFe8mS4FfZg0Iz
g34fmqm2w2Pj46Mv5oLE5E3lNTCpsuoxaMrP0CdXJc+ddVW3Ny21VnqN2KlPSLxB4N7Mi0yaZGu7
81EmwEyBe3M1ThxB+rB/KImD+jwjgTLkHhrLh8jlSBPX8SnITYV/KvMlXWCFM5W5zhAd7ZSivMAm
wqzTGsFspsedT0ievzDL7FAXPrOrCHZmBvlkTu7GbsRCKtMegT/xifAI4s+BKzVC71iZhbeD0Loc
vPINQOIHYfW28WX1ELsoozwwUFq9qGnUNCiYAWQBSnNaH3RnWeLmZeYKBPgLThnHSQknFBBo0K6s
CPBXOZwJTzCWdgRH2X5wGlEvwrFnWFX3ODDyL6ey0kXGEYojhPrh1gXH+Ow57MnaEe3NghFVNE6C
ubec6YWZLRpXfc/ykbB9Hc6w8ORyNDlrRLb9owq6c49C69G0tZq8PKpQggKPdTwwqhxsGhJ2tKbD
XtzUsL+O+JmpYuiyuV6/zLxmhifYu6R+vJG062eZHWML7h8Y72G3E9oX7nD95OhYjpUCpEQpdiGT
SYaqT6pRmzO9osM49MyHZrZtwYAYENv4TazsgZeYWdTNB7cH6wZpkZH43LNdd+k25PMrXU5C6agu
ezgIJq0zzIGzLpCgRIuFCF+yJgqXnq9/5gqRva6H4mpy7OpW8z7Wxc31zedYdT9qpnDLUVPXo1Eu
0CaiQPWbhTT4n4RK0K8bMZIWmBn9KfIjbsGx7EBz1Dn7ASwn6DqH+2+B0PLj/Sfv//90/zPZmq9l
R2YYssxLEoX50Ri7N/wpzjqbfuun/5efyuw4+aZWlUnY1/0v7v/2/tP/Ptz/rEYPposs2A2E4NNo
Qi5uIfs6WnVXHU3hz1vzWqudsbu/HDWtICXrrZj/7+v0OsI+yEh7U8Raib0EjHQeL7NSeHNZZ2R8
KswCSsZbZIxd+1B5r5gC8Ok+kPQxK8SXXlczxdPwKGwNvq6DlWVXZXpAwG8eepOAzzT6klIEq0Ia
yERIEvGtuNpWOgpDzyZfNaKFsfBLb2nfx2tK7d10bnIIV+zWivC9mzX9WS6Cks9Bl6hdlCc67j1p
HoG7iYXqHYm6/JQ0HC5IdbRNMyJ0k9boPmiy2ArHMNYJCkxEykErALh25NLo+Bvb8KlX3WjVk5Hq
JI69U8hnO6WBpm+zbryW1Sexd+oBJSopoXhETKpEphiamnLo8WKOhrQ2frRUSVHZhMtRz7pNE7DM
ClU5+1E7XD0ywTHg95eaKFCfkdjNC1QQiJjZ54S1LqBLoNWJm2QbBEUNka5QV443HWktBSsrmMC1
7hLmZ2oxSuggJz9NEf1D12KcN/L0KBrG0/UwdDdVvwZx8tbTpD0Lx8mfmxq+75AGt/tvgb8Wv/yh
NKZQTr669hBf1OIrtApxLGP/sRsAzsYYg88EzEaLyHPUN6/tdwlxZrPB9MqtJmIYWYVXLSwPB6HC
5S3pK+I9t/vL/aGmaXoaMQb7vczerEw+I8kjeX/8oYWVPFcUmPiaLHsnFKVboidhSEfS3KtqjiuC
sAlS7YG2qFXAAd1xo4mDGWTbqOjMZacNOx9Nzh7DcAZLziWoMMdsPOtEDhpXNcJdH9TGhkWMfB6T
UKBaQvo23PxqxCwQqIff/DKrF4bMs0tOqsRiRHw4C7HpzXOb85tsrfgDB+QRREr4ZDWPDsPUEy63
etenaN+yBDxhaaztiA0xd2R4U0T+lMHmOzA7LPoH32qDVxJ0DENnrCuxfdYZ+OTALFf+pHVSOyCR
YWcUB8VegcnIXxMtVIgMPyO+8Y4xnNNZjRrmOaL1srdH3PS645B+YivEgFBRr2WfFAus59UVRgnZ
w42bP2ZcwKppBmtuwF5WK1We3C5QDtVESCd8oH/xUM+oBCA4hud9GUn8pTqj+pLppN864ULapM4l
TNoWPpKzbUtI/rxAWL5saKYumYsrp4TmJGOeWzlJuhJm4YmRedcCgkLgZu1t+pO44aunyOYNG1B0
FHTDOaM2YiUj+aPLVeUQ57mBgZ8aA7EmLCLnGHvU7lYu+b/4gqQ1TtnMADv3rCPVUoIhe7e9ziS1
RsUlY1fPjoiyU1Uncpq4pbOwxK0PwRJzv6Dh1rfeTbWsZDchPPFRef4BlYi9dUkRXPvmhDtES1Z2
lGSUCuFOdKO9d5E7z1EcQ+nyy2ZT+lqy8YKiX+oxPdKhbvKfxG48j3bfHszEAcEep91J8x2OotlV
E+Mm6mLrzQrEqQpAqE4Ym03YqjsL1dAj93/GrFkvqYHAnwZ60x2ALcQbb/oJa3qMkqqLt4IJGehK
PPCCxPiD6PKzVKJ662Zw2tF8WxuSI1WMJUQAKUHYXTK9LHGVNumcQwtZdB0B9zYCw0sf8YzGKMRS
ibpxh47ZmdMhhHKD2ANwnAGsEsZ1X2gRzeJoytjFAeDTNjKaKt/rCrVlQEz5oWdkv7CIZKRUxFhH
im61CXubAK/0UBM/edSnXaGeZFRp/db5xZYxlXzO6x9phLNikE577qZiOmbobA3jxStqdZEkkMyd
ctSXUe1UW0/JwX5VwRsRQ92tzQ95ZoZvWAfUjSaZiktUhj9oqMMYd0y6RmRqR72m3UyDsh15Yb1W
Pf2FrIn8RgDha8LsD7mAwimLIeVyiKxhjkJUPrpMtTMV/oGqkAbTGXUw0xJANnonns2Sm7SNUDbg
zngRQy6frUB7kxZ2EcWZlJlCX0hUsutW9+UDBzyOIE54tCzs9wiTTo0wTn2XaAfHFEtYQhWKqkE7
DvGxNX3tBz7HaJU0brN1u44TSwEznE4CsPo89TcWZ2xkEK1+KGPJQxLeBjzlxzJSxoekYnZetY9q
mZHkY+rADVj3stE43x+cpDjYtebse6JaVsQMAXMYg+IiuppqjvSDrWXRibIzwB7hZ9MGMJpc7T1s
NPdqnkJ0Z4Soy4f7Q1AnL7qlHUBYW7dwRFNdl2RqFSrCAqUJwL9r1ra04UnpfuCt0dnrT3piX1N+
2upDke5spQ1vhor5zCfO7i1Am+ABQn8vu+jU27p7zTz9l+cbycq2pbEwmZreKAk+FROXXDVpQ+Mu
/STOZVgnXfnIGEhBu+wflcqIthRz8a6fBhhszOo2cBm9OE71ZJS+XMmc7wanMWyZitSeXXIwm9EQ
78Lq61ntNQG6XPwgMy+PVASlagBb4wAxUUd3DYq0sCvtUgKTmt3zTip0lVVYOK952MulGpgArdDv
QNfQ5gYW3veg/ywbqCAWvsqtFTsb3XeiF0PLlXVkJuMSq8iqnnSNLTE9S5S31rxstJ0WlfFxRyZp
tdQQHCFrZitVyEor0yg8sGwgzVdtTDukmN2/Sp1nPFVDR1DDZJll5OCCUpz1eSXOJHXZOzMKm4U3
uMVDJMNNXLralQAfWGMyCR+hjlwCMi52A6qHYzypbbG+RMcWQBEj6RkG45MoPPs104GFZDHhLcBZ
8wVuTiJV23TTdINPFEo37yP7IR5ldnI0Zwmmedzi6Uge1bRDKB65F58KoWnKYNnE8S5gmBUNWLel
ugrULn+FsmntPL1DDJAxUnFbpd2jyZYMq6V+KzKaVV7RVzu79rpNEBN7mzKgmGlBkDyrZJztVIX4
+A5qazym3QcmVa/snF+N2jKFIPS34mUuZdN527C2m+VoV/ZLXp50JtNHX0MYRU2LZAkib+85UCUs
7cGRprfH7hqubY/+XhSojCRIqLn0zh39hmXJDhqGO21ubpDzqEtavTHZ98JhNshtkiI2R/ZsLXBQ
pcT227s6aBiJVa2/EZogRK8K4203dSV8RXm0MQ4sNZskrrbZSdxqhq1719psQBJrPjUXzm0Wo0EI
8y0xrJtPYkPk/7DQ6tOH0EP6AbDk+lLznjK7W4U5TcSRpJfVUHUUH0ESHZ30Z+mnxVOot+U6U0DC
3R98o1I/pdhEk+emtsmPzTyRrsbpy8tG1y9CA0Hp/bt8/7XNSmMp/HiPvyl+q8xywcRaPvi5tRud
qNjXEI9nmQgAIHsYUHDSJC8t86C2K+VXZQWLWMH/Amoi5wCtXFJ7sD4Eu9VffkA5i3C3X+vhUJ3U
6SHuJqEXE0DiCOxx2pXl9v4TQoq5JHXqFJI6r08OEsUAEYAfAT1qoT6aXbePZewA6whu3GbIZ1yn
vKa1jamiISUFaRz0H+SOMGbCBbOdauM0WbFFXPSJdSq4WQYzfUPTIFdYdXALhGKfoDCg1k0W6JUs
SuMaSoEqAB5IW1tZCZ+1XiMyzxVO4mi7YSIWG18kh59tuMQHXF9Exftal5G68HxSX/JS2aE/aj7A
4QxGt4VQTvun1dU9GJ5+7ZXugzF5QTq3oklMk7nVmuwwuOMszUz5EAyiPxty2OYD7WavQl6ImZYk
fyrnedQLa8sEtg4c92cIRnaps+vu86JULxJJy8zymu6dEP1zTM7oOucOnseJQ7eG4j7KolXu5YDW
FXq4Y0cc1hAoj347UDdTrdhga5ihKdJ093iIxaLzLOWNEfsy9pzsWSc7b91F4lhrY0Td3ZtvYZxh
qh+HD6/otBnUnuKqufRj3V6GayfDtdn7VvTsNk2/s0qOKQkbr6bF7mvNIpt0lnzVui5eNqznB+b1
2rHv4U2XlWBq3TjPbT1EqzjHHp0Egb9QCYPeRiZC8sbifWjEBI9r66em6n5yqO7Oqo2xJLMGIK4h
JqlaRDeoTw4dIV+hFZAmH+jk9dP9gbzx5lDnGbJvNgOvcHPikDgZ1kUsNqNSI7T2DDJ80HwiLXFR
sU1/JvXuR8MpGuS1e4jT2HoWrSFWYVNHpOztCrfCoTI9uMKijdgqEvZm3zw0pk/YUVOfGH1Mhyz1
aHXhS22UzP8HFXVbbgC78V3Qk5lB3mOgyZml28XeiUNvKyybaqYnSBsSr0TO4xR18BpmMJSLoq/n
la4NqxAqz06vggcbFcDx/tCJ9LWyUyAsQVnOrTofXjwxLRUGTQinj84ycvUVuQPW0a7ZzDj8jAeD
hIYl4C7scowoFl3qEptY969ZrdFrSlIYXmWRP1dZkS4cNl2katobYPLg7BpjcCbHq990Q/kzmJxH
KUrUQ67nzsyDr7TwMthijYIoNqlEtxnSEVd8n50Gzwg3Imzymde6+rrwVXNRdHx7h+qqy4cGXiJ5
E4W8stMjF2oCGiCxsXB0tzsbbXphXjxgEQwBW5qItCPTuhCduCAHW9xSVV2KKs6OIUs43f4tp0uE
52w6ACGY/0hBviCO1fnd+KMA/9saAW+qLTkzhqbWX4nh+hik52yhcbhzX3V9UvhoFes6aeSmNUaH
BmYTweUpDJ0xW0VTLCzNsZWkSqN8GvCPdT91JbceoOQkM0jAJL6whb3BDfRRJb+hcP7wosE8qgb+
0BRN4TFtw2whJN+3TEVbJPO+XGaO/sQbCmKzyMp51v40kwrSjQis82TP3oVNBRRMH3mhUyK1hSzN
UTT15AwY6LHeOSfY7RX7N0YBtMguOz3xo4hKhguapm0mZDJvtARP1eQxMghJrXyMtrnhqe/UVexg
WfOGnfTTY4JxKaKSI61BDZGE5a1QFBcVcnLq0647lVWmr9HMUWRwbNiDv9oEaoUQyeuPShm5N3L5
iE3sxWe3b/zhIlnCnouWTnMaRku99YpH4XfuRc/GBwaZ4bJluHEKh3WfkUlMB6i7Jkoi38Q45POC
4MBbpKTlKm3L5qAgFVv0QDfWzqOfhs5ZkfT/yBeOr+w+c1dVPRDc6WxoWHU6DSonVk1rV3G6Yu2J
h5veIshQJgAHY0aimeAePEKSDec09FnkxQBaLJT9grAOfc2IK7tYrvbRx93wGmrB1o7iFkdqOLxC
ZDg1E8u4Iw9s1d69DqOBz8q23Fnbo4Boi+Ar8OvoNRKhuyKiQlkpLLbzTJbVlq4hIQA0jPBNp/LG
puFdcBqvjZSCg0ScN99tJ57IG4pRKqRMvBOiSZqd62YrqYVYhuUPlSzgrWoDdGpUA1QAzRqSowHP
0qEgwk8v0h8iwy+d44pax5r/WRpl8KJDEQKdRAvVqU4ILVl3Kr95sdXeXqdZBp4KLeq8yKW5qYXd
LnI8kOuG57yl/pVlAI2KU60VNUNuXRiPFQeVjI/5B20Yci+theVmxV5I+kjE3lXbrmfS6CbUQD5J
WaNefbi9me1FkJkLou69fT9qyswQXriqkAqdu6g2ycQtpmXV/tAnwB7Tg6/KtmZj/BEXvf/AeIz8
PthmoVMO2CI9Za81D5aVeXPmxu78vsxSWNNQKpq3Llfqi6cHv0bNxGH87Fv0BxPLr6+xZJTajM4y
qWuxIka2IRoJMJXNTHyZu3SYRzuxb8mQ5IuyBQ5I1zldERu2im2mgnAs2rN0QnVjDlFP6e08mU3B
MKyB1QegZ5eP4wupHYQN5VynpxfPgl1hntjIrjJ7EOewso1dZTO8zfERI7qntyNaAl0q4zkKEpRe
YUZKcPdsO7nxDiLr2Jb2xcuL+3k02PWGumms3tvfH3SL/N/UyQEwlcZJ14KvvgM0j9pz0u31uIJz
Y5/5Zn65P6h0a3UCLk6WiwrS8uwVidHusRRKsXZ9LH9mboiLi3hwHSjEo5FUo9V+8wYqc+4w4qjF
s0Wm94MD9+oxDXY6oImaljx7tw7IuQguSeHDNR5YlSKreyVFIVjVomnm6CXHM2etfVGWJP3iIx7R
G14GONKXzn3vZdNgCmUbUnWkilTCM5CNvMtdka/u/ZYgBaLeGbl1ESFLJz5UMoE9EqlKNMNHhOgT
sCoc94FpnhMC03bM2dCWxM32fjpmFz5GtV4j262VVY77mCIqo5VdBR9mb5qbDNMRLZabqzf5e0IH
eVHWhcqqJIiJIruwHDFx4CzkCCfXBSAYpEod4GOddqRpJenKCs3uYHSrXHLKKBWNCMQhXMZl7M7p
1Vo3x48QWfnQr0uL/pUyjFs1zsNdWtgJJVGq7EUIqcPEqSz1Y94gS/akBf5IzajnepvePlcc9eZq
xOK2oriODhqNcOKcsj32Pxeaa1JcmzQB1L0a9dLmO1/Lx640X8gn6pc5UPZtMuZXZnUFq3Tz5pm8
kpgiYGvW42rkRM3QtnM3rSxPJNSkD/GQlTOtxYlJEOg7h3N8jk5xxOPCDSstiYqyekB2bvyUMd9E
gXiJbL/gCy+ji/FU8a+GnASGjes82mSaFRHHEIwxyXtQl+cB0N8vH9MOzDbviqMpXCQRXF1CjX+m
tJPnlGLhpUKu0BeFfdGKh9HpsVxWlnGD6fJOove6ALqyIeLrp53guBaodG/eQ5NaTI1cvzkUCrrk
xoyMFflAqGhFxuGxIZFEQTtLwuZzl+KGHuDOIOuFoUqImHmqyugz9vV3SM36wWe2tgIlJ44WZLmN
bfojaKsqWjkqww5O/wQ/wi4vjfSpndSGll2pW45cE9RT26XdUHxkXvFJ4Gv8llrg2AisQMfiugQL
l1VwdMfoQ/cwGLagqJYJWXcEnTaEVbU0gxXTYe7fOcTmErxKFPmlIqRd8UuNXJKyX9mtqs1LVUcb
HRKoDO1PXnyIk+uArs6MCqA2JO48226xSJFW3EZ1UNJQKVSa/oLPizrABhqzK+kaoSQjgXLm7iuy
nXdZVXv7+4NsLG1t4zw95i1kxLEeHJCJubNXp5+qZlQWVknSKMu5huL2ZSSgaNci+2XT1L3HOBuj
k5KYLkIqv4dmzdusGSXnmaixN3YWDfuocY2FpiIaJ/moXxDGFR9qu/+AZjOsXMcgZ8NSl2PNDRKP
CmIRF0rr0lBR3aR8XgHRSWfUdD72R8BkLje30+OES9RL1Tvh1hzwf6FcJXlNipjujrXXCkKrSH/O
wEn31gqMaLZEMaDPRcmiqWmNjg8DdaPgW59WybjwLEPfMNn8oTXJPqx070GGqF2ZHovlgA1r2bnq
sApiKWcRBIENJ9iMsGyvoqOjgiFOm/lkB1iwytS3iFpq67fuU2b23Jl5auHMVz7HbsoTw58klba8
jkqJMSEhkIn/jrGl03/BPDrkXc1W66lfVa0TiRSn/Uap5kyguG8CTSVUEf+yYr1FXir2JJpuWw97
Yg/OZ8PgqF22iTd9F6dy1OfDa0CrCbGp1YI+UZeRM+At8kIwsusZ35vMV2X/KpQoXRAyUczDoCbb
EPFQblPjY+6f/4Xv8f9IZv8nbZJLFhDj+t//pU9cq/8Azraf//1fuO50Xeqm6lgoZQwEKjZ///Hz
FqQe/1r9v2MMPMjo0BlojvzBKFQS/BCae2oqlsvRMDcWDKVlJzk9YjD0jxzJKTIqrT6RaTaCdBSf
XscFhbUWLnOp7TlurS0UPxdqkuBSZtVqHB3jp6JhKvYJ4F4zcUL44oxzpwMmUaS4thooTEe2DuVI
CPZ7JPmQol7tqWuNDLCFf7YL2V1+f+UaWLF/XLk0DdMxVEXRKRn/fuVZOcaUYDm9py4XHGbtcd6O
Ir9AEIGamHveykljdZuSPJuQlD81R0h7BWGEe7EvV5r3M62UmM81C9FrenRkse4QuNXb88Jzhktg
SkrSodz//nVPH8i3D8yyHBiBUjVMExHd3182Z6diJL4h49Q+HAk8U3dpkGx7ELcLPSIkmkb/OB9j
oPK/f17rH89rWCpEFZtgY+Yi2gRe+cuNUocic2MjIH1k0I0VxCcAGfTWVHJyCdnZ1LD/fv+E5r88
oS4pNgwdegcpS39/wkj1s9byfS6UtMlti0K3uPpqg9DFcNM/vKnqP69OMpRRqcu0qY2ufPsayN4O
ZRVyWgvc3t8pyZAd02q4uipuFyPKzIuWOi3LeaY8GQaTIjS3et2aB7fTXvF+gDiDh1AJXWB8jUhO
YGjzh/v1n5+7xZIn+RA0S5qa9u0V6rZ0zdrtaLBQSW1xg2EvSrId1kLCeXQGJux6J2IOwvPvP4YJ
2/PthsPkSaKIaUtVRzn+7YnbHO0UJ0WCjXT2kf7Fgcn8yFrIrM4IiMBpjItqv3m5MB4ccmlcAsiA
YTTlvDay+FYMWrdIZBGt7r82BO/fdEt99Ko/rGT/8hHalmLqbNGABnXd/PbFoE5z/KYCZFuNkUKH
J8kOfDO+nNLCtOxgXVAxwV6bbilQ5gexnl6RNo/LslKjPTW2syLCSL3VXzn8jIre7+r376P2j/fR
IK1H1eAVQomfbupv97Oh9ppUx2TOJHOvMWcFBJQ728zyAWaC+qOrFGRrpILxkgv4yoLWe3SV5CkV
Q7gyO7U6IcivTplBU2AoSsbAtNaJfeQ0mXR6PVPyKF7jZNV3UvhQapNVgcD/wyoKWALMqFZGpKD3
n86iVdovfn91KiTIv98l3CKOo1ncJJJqX/12dZmp5A6+fEIOK/ko0VoIr/qM4BLTMF16kbL1IrX6
arSZVvrRj0Amzym5PI80FA6/fyXfSY6aZSAIUQxuVMNh/vZ93dCoxJNAJckzIoC3IKNhrBWCGjoF
hooHZIg0KtgW4mAKWR9CwO1GFZ/vEQZjKFYYJfO1SzMIdIe1HgBWvXZ1R4Jn3J6MkQGoOXZbbdD9
hZ9W4y7vwvaCZLfAbQu/0ABHlOgFEijsgk4UDnOCPZDOq5G3Jf/zD2/6/VL+thdwqWxfKjWa5lia
/e2WJ4qPCebUdKI0ILCCG2xrOMUGOgDEu8oVD6LqvmqnMDZZDoIAghqCJDzJd2WF3dfuXNF9hpRa
cjbs7aCp7sko6EL1oXGTqvOn12uC6/x+k5hstTr9FA4c8vtSwgwyGdk06ND14zVzKMbUqL2pFZBh
aNnuqW0jbBWJFW7AHD4yW3L3LWestYaOExDRaz+45lvWkPKkWWY/JyP0Z6kHPrGGkpQ8F94Nil8a
wnoOI84UhJYV0EliurUV3CACRjgUI8M53226TVxbFP99vk3qyEfaQWRZ3PIJ9hapFHVkj/uwS0nP
TD25KonfXvlFSkaZQVaZh7jpYA4OHUC9IvvQ98NtGAzjPG3JTlYTn4xVzXxuszY+NFX7kXBgn7k+
hrrasdHTieDBtzuFgD1nS4JBTs95YADVPXipTdCJHvzhTlH/ccyTik68m3SmRZzt49tmWiGPk0rg
J3O62QZFqcsg9UfAoSVj7Prexgo0Sdkle69VUwQAOYeiQT8roC2QfX/FiZC3TOj69vff1e+rhq5J
qSqs2iqzeF6Y823VYNLaKDRYGOmNhTPvM5680ZURERseVBsU2BrVGJ7vQW7GcTgqeK2Sbvxqg6yY
BU37/vuX822LnV4N5ymOHDDQeKO+v5rcCWufWVIwT3LVJkrHQl6K7jVEgIRVbupiN62Z737/pN+J
dbpmapbFriA1bD86J5C/7wvSxrOXO6gOTRLLru7Y9kvKGJ/UDWaOumh/ZiBh4V8n7bYgk8qZ/sEf
XsK3o/B/XsL0AlhOWJq+ny1MkqIh6uTBPPiJQwbfVK48dha2A7V22kMP4Vw1fRz8ROhYWrv5z8Tr
96/h2w3KS9Dp2hqKakjyNkjd+vu7UEmr7MKBQENddJ8us865kzWfscbX/PdP9G0bnp5IEihssHBK
DlTGt2+CPwQET5QhHgsrhA8YPTcKbu2B1IyS4OdCcTjWVB86aeG/f95/uUDTVE1F6jy7YzjT2viX
83OnUHGylolZ7+bMWaYrjEUUMoPhpz881b9cI0BkjulSo8Dj0PH354pdU1IyMzLLdW+YZ0XSX2Qn
w23gvShJ+2qgZToWVWhsvPhuWHPtU0bXCVinO/xoNHzRuk9Wn5Yn245mxxXNqu0czDzANlH1WGtd
j7wL6NrLKGsdLBbJGkCJM8/VQL9GcY0dHGkhIWArz86GfccRcPASEqumuMHCngQJ+i5AS3Ei6HHJ
lHVj1VIx+LqRpo/7ZuH6evSj7BUsk56+jWA7oSnvmylA5AInZaBBFTXXQmcp1jScSVkmRtDNRfxa
mSSm2z5qOM2OiF2KlJOMzfEk8nj8wyf6rWbgTsIaYRqS7yyNIThcf3+X07q187AKAJiOjoafo79a
JerD1n5ObHStDnOa2R8+WP6Pf9nv78+o8+1AeksV8I97aIoa6VOfQ4xatIgtu6c2aZ4Ufv790/zz
9jEMakxOc6pqqnCx/35hYRAikkVaPMe7SJ2jGo+eWQz4nkgXrd2l4bVzUWUnA/HJHy7wHyswb6kN
DtRCkGzxzn67cYNGsew2QmKSC6BKjoB/FozuCfVTPw8cTdl1jYnE0P7TAvjt9Dq9saYmdeSy4Eso
Wb897ziYZKNrBEYiQyOdyIKYaMY5zSE6rHuz7lGwQGigg8ZKnPoFY7vSaVd1n2McC5BS9X51+f1n
oP7LW8GeyCZk41bksr9tC22KryjUie/5H87ObLltZc3Sr1Kx73E6EzMq6pwLcKZIzbJs3SBkW8Y8
j4mn7w/07ipbPmF3944dCk0WCTKRw/+v9a2mLXKsZum6Rkx2FJryAHi59yqJxSETdXaOaNL5yrGG
9RzW9JLKku5UoFlb2E1X8ejcAdqNjmmuZh8A6LD//RPVl03mu0HpcCO41I5Ia+Sk/vNoyYGE0X41
wtVg2Thoc/gloTtOb4S5NMoQIFHJXiQ9OlxFqWj90gIYwPRXr+Yk+LKJCMtaNV6gr4ugpycF3lQ5
S7TnTNplrNk6qeKQvWLZ86s2AljRh3/Yhfx6H/Myo8qQAmUwl/JuF53nWdV7KLr9ulFPch4Ocatj
NrG7J/4ZoQ7mH+aNX1cC4mkdzkkmpwfPtt4NNpmgLxgipQHEmy53MaXb/6+72LaZny61Alfo798X
pBkTJag+XJUunj8V9s8KCwostgYrXrhBAlKsQ+Gm5KjRwfj9oPg3l0jRwORV5fp+3eiPXeeGhqSs
xipzXCaqXMTYhv40Uf36zjHmTIqYkkqYwwno56FH8TduuxoJhTOHxhGYrUbLPSqDW/pdBfGI3df/
18tyOLlz3GKUs5t23w11K8JMkXQerSiYMb5WCeDEJHWs/3xly3bn55uKCdgl85tjNeLO94/UObki
MdsNfOoUxUNBHfmyHdQcdRNFo7n9/XX9m0dzl2qi7QkmXUDaP7+O+VjWCjXVQh9T422fb8qWEls0
kSCaue3wh8Gh/zrbUgOipW6w32VmM5fR88NWiCNiHJtRF/hkLvoZxKNVHuhk+FYJmpkl7KWxS7kN
Chhvo5iy6ynOPme2uLbboDm1eknVwClunESy2DrVl2E0TgKJcOmF0XlpZk+Zyrd60dr3ZWe3/u9f
q18XR56xuZykHLaplv7uyQeKpo9DsCZU76zeCI2A6Tyeh/VF50kwc74W4cLjNYx7sD1/3Kr/u9fO
dj1OKlQrrV8mj4V/IBFnav6Q9MHOUeLLZdNW2GDbEm/c0QUPtqLRHwRy6IMJvMYfzfRz1XfGLbFA
7h/ey19GDjVhKR2TepbQfy26pXnioUTxyM4u+2tejEuTj9KHc+XgE/rDKfaXJZHDiWkTBoK+kNvP
fDdMtTltBpNHQ2iNVDcwOpacD1Uebo30YbTZqmC2+9ML/r5NAI+SmpYOAsVbtkTsDX4erH2VDJqN
4sZXrWV+KhFVrbnq5OSVatzkAsl/gqty5fZ59EWHqNcmISud632su6Y6Iclpr+LikdzTW/olIVkJ
vtcHMWTWyD7nUw1fZgZO9fsxKn850PGkHcGWmf8Yqu8POVNvtK6NJs/vowo6njneTV7e7Q0DYo+H
RXNtT5WzrRL0op3KCWx+SGWT/KES98siwJPA6EtQPIsqx5F3syXRwS5nBIMt/SJNQS9454rF8u25
yR/2IO+7WMubxIMZXKhuCOOXjXHAmb5ManrAM232Q/8NFXtphvZuxhPhz7kFkpZJB/Tw+DZE9MVz
CjjHxBmiK6/tzm039JR5MCfqM2AvM6+7fSSi4raS+lXIG3XL1IKZOe8pBmB7TQdPvUit6rckcJHl
WFQ39mL5iTC4HhtKVGZUCPTiafEQzRSrOKfJ44yJYPOHt/mXrRfDko4FQmiP9gUIvJ/HpsKtC2Zz
XMZmh/fYli2dh4GYHc+8sUN5mKpcbskyJcBRUpDkgBuhLDaucTSmd7qKb6vOO//+OemXvfJPSxdP
ajk2eA4HbXaE726YNhzxS0dMkD3OsUMB9BBR4YvbE/jUYIv3KeZdU/4Ot2Nsuz4lWXkC7BYV/a3e
W3em4d1YcA/2EKEBIcdRec98+zEu2hQ+JCKwJHge7CZfT1M5PhiCoGsrMYobKmkg9m3vMwkO+h3V
FNzHiJGthASkdgZRIMZ9pVDOAuaDK+Ya4z5vBpeN6SJ16vFVaORyj8W6DQg0BIy1GtEL7auQJPnG
ImEiZ790XU8j+PqBDgeLM9L/watulO58LfC2X2UaWM5BeUdtDswNuYiW7+bI+OKB429bFU+Ods6c
Lj80XhOtR/pb1OzbT3gUsmuRxoSkOsG5irpzHjnaLa5RMhDoOtFyp7Kscwvp4P4oobgnoxqSIwzE
G1urmq/rsR6vZs+ej5jLvau8inbI6XGNWeLDMGofe3iId0Ndx3f07L85MN/QBh2z1OuJY0FvYgNy
vSnbMSRFw522XYbe2jKSRclcPY95b2JnXASP5hAe3SHJVg3u+DUWLdx5sn+KMkrrGqv8XisRO7Yq
VU9RiyNB9fodiO+3eiIDoiJH+6hXeF1MwwGKp5vhMbI065h4qeMDD8NiT7XiVl/AJ3NRfs3DrjyU
ddusBAUoCM+Qzkk51J3GRA9vEV5glemJSbjCeKafsT1pj3nx0W7mfGMnjnF2q/zWXYQp6UDmNYkO
wclDvDBLQztTctimoe6uWlmLXQex+Zy4KQzzUu371H2D+WcfzCHhyEIRY6LD51/w1wmQTH02rJtx
IYqETl+/hGqdorO+GkRzixGgpWU/GrsqQ9rXRpyFxDBEB92YhnVJ5YvaMPrcPDK+aHUcPYqoZKTi
17yqalKm1FwNN0Y8HQIwJOiNvRkEvQGWpXfljeEknwxPTXB9ATqis1wDmAiv3D6tPxTNUwQCfZVg
nDy7jYq2MuybfZ0hVnYlBGZvztKbNGtfrLwob7zU/mZbUXnXtZCDi+6mXdp5VSG+OXnsnd10fjYR
CCLbxqkm23MkJ6I4EgQKfQmzexb7QTjqARBOi1ktWHFMC86BchGbR82LFnkZ6ey17of12YivsHEO
txIazW3eQFqsUUkSnO1Fe8OS6a3wcLq0o/anOt8vOxPPpctAZZmWKSeE90tgy8YVlLCDNYEMvlCy
X68jZDix0AGmZn9cgn4tZfN4y7nA4dQlaM4vz+eHTW0wzpWwdTa1S27chOqGKtfADsWwm72XInZE
FFCvChb/66nDbVunjEcr/jBYBXnUWvH6+3n4/V6JmY/qn9SZDpZKzvtuI0mBWeMEEKAAXMHYDqCA
JzqZF+wDzB1OaWS102aOp6ffP+z7V52HZYtGD50WIBqF93KSxNVibPo87AycYcxdZt9lc+xSwr5H
ZPz7B/uldM6job/26Pay9NN7fLchDLJY71tSvP2h6MsrkLbBKZZkSIk+V+vChXEAFk7uShctiW5Q
J9Sw9P5hEX6/Bi/PgX0HJ1BzqSC8PztBIOjjsuzhgo2018qcHWhYeub3U8f/+jL9Z/hW3n5fP9t/
/Rdff6EX17Dsde++/NdjmfP/fy3/5r9/5+d/8a9z/AVFTfmt++1v7d7K69f8rX3/Sz/9ZR7972e3
fu1ef/piA2O5U3f9W6Pu31r6ZJdnwXUsv/l/+8P/eLv8lUdVvf3zry9lX3TLXwsJLvzr7x8tAiXq
1z+MieXv//3D5QL++ddj9BpnrwXH+O9/7b//ydtr26FfEtY/bBJSHYO9O+NkGSAjQq1//uU5/zBM
SiPUD/gl8/KToqQOxkOKf0DgZGBxNGULwybmr/9oUaPyI/4aWiGxCER0Wqo2Ddf/c+k/vYX/85b+
qL0y353l2LbRjGDguowbOtXv27ei6isPkSGbTS2DW8POZDsPCqbmYtpezDO0bu8nWSQ3Vpf1R0ca
yBDzJqFwFNgfZiSSYVqRTFWJl4ma6Mytso0tlhsEWQjKrDbei3546uJYQrE1xclVhIE3c7KaoU3t
pqEf0XN69QvHp9QZHvUuFyjvG1OA5JncfTNCTiqi6ZwgeT2mU3I0Ir29mTN1MqcmeSAjjBhEgFZ4
E8Y/tMXeyyV4cQyKAwZ1CTQ2nPqW2s8P86mVVhGJjFG3L8ckPvV2P53BXk2d0M71grsJZzmgfkkQ
WmnFDk9VuetD2d6nHeBUy0Sc6jVdvmvq1PRNTqmQBgIsvyPCju/XmcAoZmJyw3PTNtmuxYcU+8VY
rVQIhnwMtPGhCJfoqctn2Of/UEh4L1hh14+oiSr3MlELg6LCz1dIymTvDERE7KyZD46NmdtIon1V
BdpuFvEzMy3RRJlFyFYAqdkimRgNZLVBFotlcDbCs+XmzQ5jibEqRlu/Aqr/7Ye76e8h++MQ/eVd
cCyK8K5w6RlL2qLvj9yp5ym9qCMH+3LarKjJ1n479e0NHI/hhNXHOEA0uIGdnJ9rLgYcrIzuVd7R
ly+8bWPpKGsNCWFx+VVwiLcuguanAShN2yCSbVVGtFQqgo2XYSq4OGm6SdSH0vOmW5tt16TNLmYB
9qqJnZl3v788YzmC/nBW4S1gd0AhgWmAtucvGjPcza6lkNqhNC8xFwu6ZrsulyXIqTh7aHu78xMn
xO4iteYekb9xLQpQXFYuxKqQkbVx0C4cdEFSRTcNX1Uic0yLXoxWPa+u9Y4Ryy4uvdeyFkg15XEK
SsbBGaA2XELy1IDWUosmnIVTV3pXBEIXt2HMCeT3F/q+m7AI9pgHXRzS1KylI5aCwQ93U1ibll66
6bBztepY0cfpayN6SJokfuhLidxWjSOiPmtF7Wof1OqjiyHta09YUa/X+fMsqmDTuLRnpRYYV0lA
lEgU4+j5/dPU320flqdJRY07HkcxKq73twRoe3RdGEp2RijHTSUVqS7hNGzolNbbyxwAHyDxuygD
+RZoSfcSERMzLqzkRBumW2T7oKHj+Pj9FkdbCq+pQrXp4LEnDOxas1AIkwHk1+gIHiQy/ZUeh/H2
Mg8Qk/ynI/r7WidXZND0dVDPSor97A5/fuHRPcdBNxXDrocge7JioXbYazBDzHb+Zb6a6AIznUNB
F1VMqaIeOuxJOWrqOXpo+q266jxMzTBBc4KlQ6JkPcoaSqI8ohu0uRytnCqu/9ASMd4VkC5Pe9k8
C4GqC+Lcu/EyWlGj95Hod0VYFtea0Uo/1IZTgBl7DfCxP2puz5nD5kwnMrQ8iF2aqYj5heJzoBEB
kXhacIr6GfezUtVLCUdS2AASF+cuYbXRVV2Y24teO3LsamvlEjPAaH+4AAUy/Dmshnup9fJJkt64
CUBt/X6sXTbkP937tEYosLOUux5qsfcLjIqxZsyqb3bGZdkj/mQhtXj5WR+VvOdfteAwcKvXVHwP
Q5urVedVfsJZ8Y5VmoRIOJAcO+XTZPxpZXhXOePVZ/jrhkUBD80gxaufB01ROrM5QgvZsdibhxGw
I1HcXXtEnUK2TZEaV4VdHQzNLPehKnrO4tXHqSHZeppwv6D9pTDt4w6sPv3+NXuvrVueGDspBCIO
/9EsY2v00zRCRVxyNu5206iXOyGT9q6d0MJqFBvS6QyXCCf2DByb2AWp9iU7Lt8Qvl46zl2pjdRI
0nheK9ObX4EwrodMJ6CnCIrVhFD6JGqy3xBnzKsoJ268H3L7SqT69cW0lHh6Qa4HZOtEo21QOJnz
1TRvlEr8QJ+nc2RnYvv7y3UZDFzQT4NkKSxaaChMlmr7l11INNYBS3c57Bp89IDVlaOOcdnk2NkT
71gEmY/XEbt/X65oTVPIcNSHnEQiP61hx0WpRzXx1vaaYW+KUfpmJIdVpXvtphPFkm8APbBOcooE
6oMu7Y+RCa9DhiwsI72XtgEmkea4bQWgBL+OdbLDIwdLSxk/5GMnDsjU38zMtf1R4d3TiNf0U1Qb
a4NCNrGxApgdUQempifnss/v01QmK13gFLE86pjxUD9H8a0yajzBkXYTcrf4VpVQUKm6FWi8r1ZZ
vSROvycm+6Yf5tGf6ujkyBIgb4M1O8C5gCxAWidnsqZNpivSWuhPkN9ZJ1vyfWB2RrAPdKdfO1lm
bb04xC/DQ1t5+9XrtJugmI8hg2mVmV9to4SfMQGUUeFpyLV97IzmDeHsshxWAMeIP2lTxflDq0j8
sI0dabW3k3YM741CuxnJltBrrD69woIU6/kV1g/owVOwMois2sToDTfUKfzs6IQA72Z7wBITVMtg
i3dNAxctclivjUa/KnCotqXNXicUeJijuVtPIWnmc0H2wUASysBejdzMp7gdPo/EaW1ABfoEr3K5
+IASIx52YH5KoLCvQSPX8aKUKMApbIme9/NEnNnMbVWpPQnL+4zKYtuXb3UQAifRJRVyhaVW9s+J
HQlcytRwzMr7AhDRl9wwfsOy5Q/LkEtbIpKc4gk77LyCfBSu8XLpfmGJb+gSP4iq0fcaIj8iRG3u
EhJIQjuNIFRD0Cq5cUjM+ZBQ1M4wLQ5ipBzl7Fl9b1EWUWnsobqaSf8ajR7kFGMz474jMgXuaYDO
BzNgiXcsZAi7cXB2CrKPUMODO18GfQamMuxf9JYcHhuCqJOBrxYWrqjeW5C5hO7Y1MpQRcYJ2MkW
XpKQ2mNros+WFXTcQDM+YYSVq7hFhhbVYICiO6VwV1kQl3zDLF9UOK9LIoD8qMUyX6aENMkGxi/G
q/MiVG/Z+E/tF5OAiZVhNc+kj8CIbAin6E5NbeXrLi6eahm+4DP40GAP5Ci2oeWXb6uSmkzVHcCm
fQ5TmiT51D9DrhvwKLp7m2bOuqh7ZO6Zt6lBbPn1SJlYpJr007xzVyNVR5btGd9Uv6FyjRa+mK7y
OKHwCec04hkcp+lKUivxPVs8ZmEfkeUaErHcm3hwSVJwSw8TazfsVcfT96IwXQXclntS2URcXSel
U+xanfmht+ePbpZ2j3b+IbFsYy0Den4OsUax97HQ4mfLtNKVywkOsyknI9ie7Ein7dyHZ68sbjst
IDl59NS9I7N9XcGfw75/mOTc7uIy7CCISuc1P4tYRJ97qocbuO/OMWarfDKcGRYlQluc1fpNR7Ln
QTaihdBFUkjd6rCyCmE9wh8jpT4Rqz6kR98s5eC0sR/lMhExb2gPZowMzdRz56uIslVmJ/HneroL
QKet7RE/RmpU9kdL3JPrp55LVHRX8NsWA5FhfxzIdV5FSVqeAjmYH3qLsBaWsK3s4moXhna/R/ml
bUJkOp9mDsLAAaPHWkEGNjqMv9PC6BA1Wse20etr/EzZVRtgG4fYf+M6Dc0rCCmqciFuau1zW3TZ
STTzx6pO5X3Ym+LeiWoTK1fb76YA8ESoX0f62N5QfVdbBFtPHBOoAi+vnpLq1aP0eGPW5nTrFZPF
4T3+gMmy+pSFBrglpOafHC3ZXLB6I+kfftXGp1SlgglBETw8wqPuu1C/a91sU/Pe+VHZqY09NdoB
98/nysrxA0W4UC2glEsOt427dQtKN/VbjBCEAVXHQeubkxrN5oQ7z0hGzr26ea+Yfh/adjA2+WSs
q7RcW6W+xJQ5+WNttMldkzZosnBy9LOELYhX/lEzd0Yk9KcS7klvQ8JTWmOvjVZ4z90Y37POd2+a
dPZ0TZEimSYoGz2ntsHJ1p8ZrOfZIDCR8ly514nTPuoA8f0xyxjWZmDfzlMNKhwTMJ4OsnXHCEBc
6soPbiUj0ugkxFPlTLdQS9ITRbd+jVeiAD/mlGcURUfVMjOAOc3p5UzOM8fmU+Ywm8a5U9GZKMqj
p0jt8AqTHgCr27bHpNjrefEKjTzbuGw/jzjRk8dC0+4v33fbeVgleU+ITgS4dRQkkZpZhaM+zpJd
GUemH3kzb35qZSdH83b9ElOo6+SncXqyt5ew4HH5Xs1+4Chi49mdjXGVwZbYJIsgMruoIpcP1dZL
DfOHbzQzfSDmBxvBYYwomnieLb5XWHZi/vvD7AGf4CaRq8sP4G1rflhm06Z2Z3VivKsTVtC69+Gm
gw7AcXr5Xsft//2n//OlBTXRy8bqTJBHCLr71gHpfYuiS9I1JMGVrXN3SGiPUH0dyUcGugyG3F1f
dtF5Ijk6ICLcUHu1sIHWD05d0GnV21MZxShv8yyuKO2MZDSHmNm0cipvxojEU5Ai8Z1XYnms8zza
paX07UY2d5XGmnTZ02Ix/V63cWqaYm2nEaJYV580PITpEmyig/w9iAUtQNS4oOlYGfbKAsNZ1/1m
SJ35xYE34vckDT3q5uhLAD57baqImRVu8QTackmgv5XmE7XWFkc1QewJVlh2iMnCx16XwCnO379C
y1Xsc3YCXd4zWWi2wTjHY3bQQPfFg2NDDy4tWl0DaIBI1VfcNVm2hRLoARQhEdZdSA6XD5cfy+V3
3IaIw7CaWPJY3IacOLOZ1yMkofpLGTSkt1FLuKV5/zyOWnE1JonDnqZ5y6PRvanLgn03ICSSRfyc
EGhajRUv3UU/pLsNSdEqfEiV2a7k/H0mIh9+ug3GUG0LxwzP7JKLDQcyMqkGW38Smr0tAMBsbBz1
RNMaFWbp2vgy09KqOCHdFwlkJQV0Hu8JLP7Gj/SUcZa29/1CtEChLPxy6jjDeI3OSW7SgTvn7Z2c
nKfRBiTiFH1zlRXGeG76p/lyfCBKiVOv0UcPRgn4j96r7ecaCaOX6SYo4zf2v9TKegmTOqkfyopI
ZBdoeJlxwI9qPTgGFktEkhkJCOuRumaqQECrmdMKcqfhINruyWy6+bbsxJsp629Db6Q3agCXaynS
OnCBV6sJ8+tNn1r5ZqgMEmK9MntAsvUSJoRTmksUoT0YD90YRR+1CnSo2ch72oP6elowh1ZOjurl
sWtpNMexRNwYQpBntzz2zwVNVwCcR0A8A5tygDFjkAhgjJwcLl8OYQ5mcnnqaMAkGEdeM1gq/QYu
m7Fuentgf5mAi1yytOM2/kq1a9hdvkI9M28IxzFh0ohxXXQ5+/Qu846GO2lbWFsGQTx9d58E+b2Q
vX3q6u6qBUA6wKqWOV6lla2m+GNhf7UE2aRlmdl7to3xbeTiNzS6TauhJRjgo2FGjXHjDzjcceY8
Sp6Dr8j+hB2IrJzizd8VtDr3XqvSsL+aAWFvdsamjxRcSehJK67vkCpO9zjgD/ayPiSGDWf4cuki
H+PTaBvOSrcJUZKg+FdzeeCN0Z9n4EJIgBKCdrrCvEZ0aF5HQKouC+rg5UVAB9J4HCY3PhRWmOwq
mEgfiEa8bXNhbAEfJacwPTCpm5BrUlDM0qK4TrJfPMFycNBXQ6A4N9yUPhqodjWGWbCPU9Hdt0UB
DCDyTiO7fAf/D/BoPlhmcvu9nIDNCg9zu2zUufmsSNzEoAZ2Zp/lB1VbrwlaZK4LMPhAlW0le9lc
RYISIbCHQRx7qo6Htva+al1zjHoA2Eb8qQ1sGOFRMq6cuvma1YrcNLjjJE274aEgQJg9fXbOzIz8
AEecLu8/upRv+niunE7/0MD7vzZEB8xbZaC6KS+ziyNQt++gKaf1J0fGai+jytwkC2y+Bal7RHpt
bfUpMtZzQ8xNyCS/9ha8IvuOjO3JaB0uX16G5+V7ctYInfYQUtdAgw6Boc3raE5b9h3T8DyC5B+q
CVhkvp3IET0qQKnkY1TGU8k9/f1LlCMZ2IzsbhxHB+rLmD3+u884yT/R0HauLmuwQZd870WIBCZe
dj2O7kJZnq0QAkiYTrj8F6RNdWMsm690tMIr6GFYKdmdXs05hz34ZvKc1+opMTTjdvKCekcVgzRQ
PalWpeaYTyQDwD+PB/NpLFvARnn892eXn56/z81ZnXo7iYGErZWRozJa6scpcRsblC8lEYZFuoNe
WAGTMy22IEsHQg01jfE+jcFFojDkFAGMddzFOZuMbMF6XmQyhcif8Rs2e6PTnTNcC+c8dOl8KI3s
7ETGgAdUJSUsiv6LyVpByY6j8FmPV1UvymuIA+FWN2ONBbIury/f0/vGPaY6qjVV76dE1Z9ymk/c
Tl1IZ6jMt3RTQPYvzZdZcgQh0TlerHoEj+Z1cUv4HkeGgVNIxbF51ZqGPFGHbe8tt3zhSDwes6al
h+ERupJaIeC47eTaijjW8e8PsJApDyx1cvYT5llY6u1SJy/I7txNNhQcdtwPE3MVxLM02UEcOqbz
qMhDF8X6+wjnzAjCcOzWVGpgGBItf+QknuR2+VxmUIZTgOsib1pfS11xVlbc7IfSArgb0T2ZUD9v
w8SU5LFEGYOjpaMyWf0aTy3B1U5S7TVaXNeO3varsbS7DQZWTOEhtYZtgt5znSHTePQy465O77wW
02uu7CtrWbrSwSQNtVAI4hvxeZw4HmJxEscaQv6ZPF1JASU39hXadD+DD4Vp1ylPGeqxzfd+BOEb
zNbwE8h7s5qdikg5qCm4Xs80S+jDT1swxtU+6TXnozm8DXkRPxZudENuqb7LU0zhRGDNWxLIWSYl
S+H2e9FSWwyOl37X6CaB32kdUPlF8IY/rt5YWO5WXQhWDl/glYtF9iaTXXEkRRmy/rJXCJ3S2Y5G
cttYmcs6SCCWHIdxW9S6esmK0G/z7Jh2pfWUNFMM4b1Yi052J2iD7bl6E1oZfqZ8sEKs1p1GkwR3
ojeH5LYnRnsMuugziyDUl9a7Luu42LjLdKN1WrYWmTmtK8Zj59vFwNat5IYkm7y8Tqfh4XsLT49Q
5NkhqrM0uZ1NQG+X5lOul/qOI6rajJR2/bbSCBQZ9CfezjfSHKyHYsx2bEPl0WwEx3oDBU7aJ+Bm
3Jbl7vJqiXEeT00ZgRzR1cNl1ynAV0XrGeVyDibgKBt2tJ2TJvf0kIdVo2fzFrY1xPBlQBC7/nJ5
Ace5NJHWQJUjur04Uu5sN9+X3xme1yb1pvvKAYyR5/WAG3ypQutJdojrAbYkmfbrVDplyvhvDwli
jDN9D6Jy8F11+vRZGFp7LzNlnnpN3UeYDVZGA+X0wvq0pFYe89n9NiznWqzRhZ+CXV17lCCOXsA7
3wdwsptWu55E9jWQ1OGgjE9wsJa36dLy+z50gnIxwlbIsS5/qtENDqO9G+xD01AvqEA8eJgdaG1S
Tj518NtUGIpjNkT9jeXFR2k76bMMaCck6CSD0rgfRmyzog+ibTrrxrMihTECRYm3y3vMg/moj1my
mnoYphcKNcnBNzZR7nB+hUJx3Nh+i833yiwqssn1pHlOv6WqiFgQOQYTAfG5joLkGIWtiUIjd/GQ
UXm9nC0oQan9QOLsiM0bnq6Wo+DSSWbksDhKu7732gZecB4+FswoW41G2VE5dJzDhstqC/s4qnk+
XD6DbzQfxuV7l8+AwxE4RHrWJhPUv+pUNfdTjogu4K3dDaKvl2pry8TD+sNZLqdJMqo4e4qN5cHp
y21UVdH+bWNKaeHcHsfOVicPfi/3bCHGDwQfyENnI2G19dc4EPO9FRDfnE3QGQqmIDLGM3G4XKed
d8RzZnCxonp6uvRYDSu+vSxBlw9Atld2lxPE0TYbupLGKZztaRe3VGjHAu/VSK38uobverQLUKSX
s79j3XplQibPgi51URJsG8dxiXF2jUM2V6SEEWPg2EVDRad44VU0brQBO7ZaxLlhlNifNNPFTpF4
0QkLfrkZs9FPlkneYERsHYtyFjKE72e+fiAnpZ8yEm516haEplM0SNwtRv9iRUoWlR4OEh+mJa2T
VnSRV8ZaKx3UR5fPQmmt0iqgt+joxDQk2AYrFqMXj5NnSV/uc5ICMo9jdx+7xjdyImCXLQhOUXGM
ohZ1nWdJd0cRXlsl4URMY8lxYrSOcRzkvoSjtJYqf65wN7CRdgdk4Ut1HzIFwbHyWGYNIdvNhAYc
fFnerKl3OiuQ0ZFvNnoCzewxHJsr8rk/MMm9OgmQQJYhSjciIhwmvncDRnngUGUtBpNiruxW1j4C
6b0yRghp2aw48k32njincA/LqFhLg4NoFIafaDpDKPcIN8mNV61oQFip4JAuBQ1jpFpohNmX2SwI
WiekTc+STUr3zs8wJ2MLnTd6BkK10qLhqkF3UkZ7UQySoGqbgxWNdd90YGIP0c7x2twv+MoPguxm
0pS+ciiJsnrDkJRjwhwO7HDFcpZsZSQpuMVqU1fBW8Wz3dTo6VeTSGByYr6TjbsiZSO+KgBXeF4U
0RWALGFUN02mwQ7IV1owBJy1XH1NIoLSBD2QsbLWNb0p18WEkXn8TfhMFOOWyYnwlVyjeKs89Ktd
m+0Ztq+WYGOjQ3had1+laPVDb4Fla1sypvEEB3QU2AQSO+zWGxn0O3KAqEmlTkrK9i6pK9SmwiO1
x2xHSvxUVlDxoi9vBrYb2Bep4R+mryQBye1Ad2SKgcA6zbPSI/pWjHi/0ZbM7D0Vlg8xlfVZ1Cur
7ynjpvN9HzrsuXT3iXNCvB7mNl+7mb0j7rnYQlIpfXdonxYfjPAm7RrOFv2HwF2ZGVHGxVwf49RZ
KbOmARd/5tD7ErRxsxuM1xwdHGIHm4wWD052Znd0QtwVx65hEyyrFV21Z8gLvJyIKLdagWSZrHIg
mpTpG+9jQ5Fm16ngswXDz7RiitzFjNq6kdN+NsNTZVlfJiID4SN3Oy91rTULv9xnsDn8nFI/5tJr
A2TkrlL6Vtd1yYXIY2WjfYo8YjFFCJiwrbZh2F23OKQO80Fk2GpjawniBJsoElPbEd9pQzZpdp6V
7Tl1f1VRATiibNe0ZwkOBc9vz1dKV58oxJUS6TuxgmuJbXUXKqjKef9ZxoNaa077mpjRk7EUzmMH
kp6r6RvU/pMPvjrbxsS41ZLEhSlQO0PNdOp46SHHtrtcG85DEn2mp/WgorflXulZEN1Aw91npB+Z
MoP1YuTyscbsyDektt99CzOH1lBbgyRTr2NcvUFyT1ea19GXc6sJ58DCRAs1bR0AsoVgTji0G9PB
g+OqO0xodq52CTGmBBSYj1hien/S+43VVJ9QZB662c6Y3+rnpGkqn6y7ezP3Du4QJg+qqNaO5X2q
A9AxpRB3hJIAORy+2eXWqRywnJLe/mRZ6bIDXQj02Seh2BK5oP8DrNpJQKyaLB7shqiomb1OnBXz
OuDgIsvgwdJ62hQhC5UaU7GKFxxbFOVPdQOd2S3li5a4u3AsJr/N4is7iYK9AUTMM4tXN6yxcxl0
+srQ7JbzBMlMUXDQ3aoGlJPfc34vNh0wMAo5HM//N0fnsRwpsoXhJyICEr+lgLLyXhtCrvGQiYen
n69mc2N6bk+3SoLMc367gORgEfMhPF07jfDBkLQ80m4x1D+83hTNlQMb+jCifXWcHbVtd5a7VEdc
mR/HgfCuBUkJezASN5TYM9+MYw0/5G3UnRrqCq1AUO1cUsLzZg61XoJ02PXPJAix71v9fZgpJSSn
OGorKuSBnV8zjeLGrCkP1uJeBChOSL3Jhyid8pQ1zVevHzOzokqArkbQst9RkKW5zJJInt6FKCMo
d8iTKvKHhXRAwdzUTz06a/Dw0YzNFAYMtMhiQaV4byhf9NNUmUSjpPVxbEoV9TBGwdZp/m5ADwOR
RBMxjQ13mXSiJjU5mPKSVELtys6BSwY++rYEWimskNtsS03xev+42Nyi0hL7Ui9JnOROpiWlEBbA
7fq8qmtzIIXUu+lnyouEp9OiAFepu7TLe6T0oxNKnYBQnWDxmUaKC+kqVlCT0LyfEGlGpjnyGFAf
eEeosNFZ//DVB3Icbb4zRKhro4b5t1HPdU+TVF9xvHt8atbNW088wPr1h9Jtf4n1+2z0vPmgNa29
Ls1BheXg1KTrGvUFNV32zL5BWOALWp8R3LMJa34ckT/PoAJgx8p3o8TRXrhI1rAzJjPQBjaYrj/I
VmoPcwcB45W6DtGWL7uy8j7yRWgE+NPWds0udpUK6Yf7nLNBhVZJfd+kS2M/ZNZnRYCJSHRGHt4K
Uk657QBi6dU5tBuGX7yixT714SShLufuGhJDJ1Yy8XUw2d1KTdW7bWaiQOsc+Kl0GCnqHwcgslcu
cMpmrTsXsJoA79eurqLME5RL9u5HV4g+6MxkTwQWle+DBoVtaFAfJeib+WcTgu8t+GFk45SxuREM
qnlAsaO8T1F77iz/NsfFcckqoUXAAAgafEJX3YQ6Ma08boSvdXnXn3Wb8IZhWPb6oHDT6D6el/qG
wjXzjsCe/cYVCGzc0xQ1H/nqxx110iKmmjkqtKyNN7n8jUZP4jIWFipvjiyNWYjP3dglVnFBvvZQ
jH7IqGtQ/jhtOz65eerXzyKFQt4wafh86TohQYeuIoPAnL3AWIDsSA9mV7flZRjaLc7s5UCXkB9W
2XqSavgkqTRIbPZN061gRvwFLL0WJ7qEZOipaWHMfrC8so461zm345jFg+wuM6RitCC6Cvi+78gY
Rp41LnQ4lPNvIcI500B0SPcsGme8kK6xg8T+hBEd9l3nbIFJQ1xfSBWYfrUeax2eKdWLeFPFPemw
FKlb8mQXnXNI/QlYQ/9uK3MCqged2ypYVjGhxDNrGUy9/9pvfCPwHn83PfiEgcCwxL3taK2IV9VX
7Nvk6/vqoSbdt9hWUmISeqoyCjLLOq35+bprNM7G7yxEFpOqf/GLiuG5z//0xLgvNWrsTAIRGVcY
/KwhYcWh85rJ4W3xGQeo+thnmhX1m26hXmTk66BuvQWhxabQ4OQU7Y48wH1WOmExElxsyZULlkQl
TW3GYeYG3Nc1t0rnGB+0Vh+51ZODou7RLhn9JatwtC7yGbX0pSUknLZC+kf09Oq76blOifb0zDWY
Bgr2Spi6UBO/dNN8eYKeDgzZeuAVIEQrixLmJisg5DWJ3amOcQsLGsD1VznT0pn7+QVvmUmxgNuF
y4RdcyVqc+/IZdz5/ssmjeWxeQahe12X7caIh5Tqbba9hyEz947DNm2tghvUmgLkGl8etWmclP25
WAH23FHfex2of71cakO/dkOKl84nS0JYBSOm4OhFi0qUespT1KJPtk/aWL8LrX5O83VXDqV2tLMf
9ENvzPQIpiLZ2Bfrqn2zcqt6oKg2QHfqJm9iajo8RmsISC2D3hqQhdX5x+pMTkB+I2myGqktNquH
M3GlJH0WgkK1HleOToZ/RIY0GTTd1IbTgoGxXL5Wg/oZnx53kW99UFgKHnHkl01S7gbEwWRcjU04
smkU8+wHXJEHhlLGV71/rKrkTB/XRyXv9GH40MDhwnHdBtYDwjArWwCwsIya17Gm5bzd90ZLvreb
n1LyhXZpN9aE7Q8MGGQoN8MCwDz3yJZoPklLnoMi7fMIPk8dRP/tbWLCn95W5xvVUnVYGJK6cXI5
QXIxFhGOfRLWRtlike4dF8eclNk1g744mmb/DKDiECzVe0fNsT8EjO2uhA0KFyKjyfp/101CcYdp
uZMrAb1Lvdh89yrWC8fiAaE+L8u5RnIzDUeZPQsu2et1A2JqPzY8SpS280ACi75TvGnF1Cs4h8Ju
H7vMmsGQCK4hZf402Y9EAU47zKr1gTs0TgVVpPp6VzRlrNlze7M4xC4ZiX5nt8x1LCe71RAgOJug
em3EPwfwBQMsXcKYsGrga6HluhkoYtDK6caswemn7s1YEx40VEwSnys66uDawA5lrqFdXkhidrkQ
YIy2gXyIa01J1w9vg0VZa+9958L/qFPkJG7h0weXCrq3fRoUvPlgd7nc+TmOfYNg+2Yyv8l3P5fb
kICcrmybWnVK63fQNfPG7CeewRQKirA+RgE6ejlNb+xB3dj+ndYl8jQI65+tnkum1kNHSgE3oIO+
LwEHGp01VsIm4F5t+U7Vp9wj+zj10DEJoYHfzzHh5C78WK/H5Nxfxmb8tSYEOflX2V6zlTFoh7Y0
XoWXx9ZSE2Iz1AFVrQOUYlGjZl64Dhtss8LTosqvhrA52itVl0kBj4Unz2DCoEAAgTvCK39D5ZV9
LQQux6OYu0DJ8VsTsJob4r5c0bKZW+TIDrr9TzPQhdrTsgbjQt7w9V8hZT74+p80yRihe2YIMeU6
LIzXcrtpudhm+g2fEjhJKy6Z9dM7dBtiVN52gvQOfmaGyTBr7kjEpoq0KXZ6X3BI+vVVSWTeEzqE
IgFBCdzL9JGkXXaeB7p7hyWDIdJ5BBBwgO4VRDQq52Op+I19jWBBfaz56kf2pRsqgVHSFHQZEhuS
aP8mGJSdrxzOUL3oTtNcvusLfBbNSkwqw3ZHePBvLhcj1kfAZpVlB0Lfa9oL6r+lYH7x5MrJSvsL
NvMX9AzFDgHSt2a7n/lsvNoJHRG+Lu3re07EfKGFXkMMxTDvjUxfdzN/P1dResiu0HMmOOctDGyh
TvPnmFdMowQFENae13tzXuEQZsHr2pCNs3aR32ghGyKnvuovxITwu/Plx7CvJbdploY+6mbmvg+E
pOQsg2bsBr75eqUx+y/Q85yAVAePch5i3dS1OBcmQIxsj7nxPk44O8WW93tlktw5Ujtebtpn20+K
5FHc5///T5fYKOv1goZS7pctq5bAznH6ODN5y4aUh2nGmzdXho30EA5BAmvbzvSHYFwPHGMzWWlc
HiZadTrZHexhng8mmpbrRBWkNGUzk3FYAW24Y2NCfzihA01I1DbA07a8gcaD64hjr3OZtz0j6dys
seidOQbUK+eUOdaoaf2YC2AhY6BrJPMCZCXwDwDswnwaV8o6azx83isKQs11dDDl2+HK6NfIJhlw
BnquOv6IwupoY7/pTDNsrod3U5joKBJH57WgiTPzE26D2ojsqh7C/iqX7DSu3xYPKCLqT1obVWRR
uxK2xRb3Lu/dnCUXvZYk07dukMH3BAY9b4mJwEvXgGOpCzPuKPL098SoRw0r5k7ytukzPTz2Vh60
yn3UhdzQHG97UxrXkY0L1NIVr3T2axqqi4ZMvYzN4wZOHIPCUUhQy1NhV6/52N6aSUlnkvBfbJ3s
u3r1H9E1sPDMxXG10HKWbZuAcBgi6Fp9YLRhpvBwez045rqfo64y2YrNbIqbuv1XqMUEmFlcJJ6f
0lJxlfANUp1m8nyajE8UH+wxaVHejsgbzSmepua5GA4KVvxxq5JXnJDWLslQA45uSPEQaJ6DQ9kw
xzbKG9cNrhtgaBnVjbHpL3ChBMx2A6qt1Nov1STCYoBonigrgEdkAFxq/qllqHCQdjlbtEBx7eox
3c/tsoZKG52943tfENLlijfdaNCiEIjvV/wDtTEFzozygr4TbqeQobONTMbdYWmYYsU0hjTjPnWy
l1FtiXutk29d6nCOLtTkUq75WdOKhOrOI0G8Osgk+emL2wltOY1XHp8My0SAuCyfeOyqajxXos4C
jHQvje/982d/5y+eF9QVbUBDa9AlUB0sU1zWuh4oMJsPXlrQs0RofiB991MbBpzc6ROVOMNFZOCu
Yy4e0gkw2DLWG81brVgjWRLwazzyhPZkyRENz6rqRjRzVqly95JzMbIz8U3S/Mc49yildfI0y2a5
ZHo57gU+uqnLqCAeE1SNXDBSPVAI+biJIehV3x8w6bKTrAP0WGY/SsLfYbYZ8GfTAhhsyWZZWpoF
S28xI9uruDtBi32VHORSumfKTZ+3Su7bbnxfQczGdC4i5Vx6ZYsI8fMSrNymhxXfSFm5xj7TiSmz
3b5/+nM3vXuCWHnxZZdc0prGOVejL9QlANbLb0eEXWdl2C99h26yv3b01N6FYIwCqDxXp57F0a79
PESGey46uzyO8EZXY46MEhKoImMmioZVKESs0AZidkGddKPam1zEfQpZ3G6FC7lJFWkuRNxSYrQz
e/PfNtrezksRxEgG/aJUCzx5er/mzRJrFr8i4dhj0xExya19pNtuuV/cB1oeKQNjMT3lXLicDnj5
8aTEdvZRojPX/OZJ+Gh/ktSkHWz0HtpGhJbNIif9kaLJYn7TK8lCNDS/hsrRGSUb+YJ2dmA6ZO/C
WjS62qHha9lnM4W/LSKfo+XBX0zlY5L3RBUMHff9MDiXWTqHxeOCLwYCy4bBQIpUdsct0RCWA9Vt
VBmeJCK2tgKkXyvvFjYiplPV3JkeYleXiupLVddxUfom6rR+ppkG5wer/RdRGqx/NeLhqT1SJ3wg
nDdiTmzCubUpvXcRaOeFXPfKBwsfNXLrV+adbB79+1YOlBKJjqPcPli0b0VO5RH4RXr7GX3ok6bT
lp2U5gNjwxkCeYynzn5ra3dDFua9VAJVreZsbBJAvMs4Tqd0NN6nun6pHC5HQul2nUNQH1UJaaT3
fDmtDTxk5dNfpggd2+r5DlOHfa4wFYRKqjX0bNSYZJ3Nsd5hOduyYjxKHvmA1pQvwuB6SrrkQbka
xc3SuEdGBVxartuhHp0/3RSPvs9PqJxhhDCM5Fp/rignZ4i+q9z5x0GGj5TTPKtpRAvLj6Zzc3O/
4RQLhkqbI6LN9+tW3pPL8Ti4zbKr9KWN+FQI0FQ2M0SyJPeNhn6CyOo+61hZYYWIYgicPtteqk6h
XEl98GIqSTq9HjCiCvZ/56p18h2klOv9KIeEtqXkjjiS2HCp7u79Rpyz1nnYxnmHNmHesyfkMZVi
OyUq6oGmtY5MdK5oN96YoKZ730U2IDlcSwMhfO7L7XlI6vp6srzOk+nvrR6pADm5YZvONiVKxkEn
loS4RDqYip+yYiVzpkMhs2NG9sULIvQbaYPjq6KNsESK/dit7ZEiEXRqDsdO2/GgKuzQT9vgxDQH
sXJNzQmoWtwznXgwlNMj7dB0f4ltfssdcdl8j+m2SeR5qm/axUwvhVXvpZ64xzzJkPDr3yXSrbBg
fOdmNF95lDJ8zunrXMBt52R8Npksj3OnT1HBnzH/pRUcX1pm/sGVDKmlP2fQDiMVfQ+l3G55UfU7
5fFy2tOWnyv/odcpqEkctqWOc4R8GA9WFxwoXc+N5j+tXS9ukcYcXVDTfND/MULcrBLKzMsN6k/Y
bANrTQ2cHt1wmqSDEWT2jr6AQyO9ejd6pXFYMhsox8icZ89LXmgZbW+JCHovQZhjHnoY+kEPNb09
rO38kAyG2klu4rGjN3LESkztiJ7PlDDVSFRsMBO3JJWryRDG9oX70TJimpP2sKzZyWIgiOvWSPZp
wbtt9RvCk4w3J5P0yq9qhyXqH2OBH/a2/9yhmGc98l890aT8WSNlq+o9EQ2g4GDGpYkuYt3Ucezd
MlyQwIL8LjtnqS6V1sAwNYzaQ+lpsYYkvkuxYVnt4yozBymDdBnctJAlPT9j89nRPDwWHiA2U+Ja
24xoAoOq429AxZRiAfshEkYoR/Le9O05VCRlGnCoKdUbj/NnP33ACFhf23hvdlaNcoaWECm+3JIC
F0xMcE+ufQFM7EJGhR/XMRXV9NnvhM4BLQoLQpPqT54hiYD2WaBcpwx0bshp8ekJs9/JwCAQrFbH
pWx/ZWk9NSB4Z8324sGtHqy+7e/7kbrGRIVw1g91B2D4Q8HieqkWJ6T9ul6o9Ej6apebdK0veXZP
J40bD1PanlzrNE/+NeFtC4iC5Y/KHxeIU3gcSOqlmIbrZASPIMmvW/ovh96+e21mL9tKwX9asTPZ
8ejWTPjkhDrE6q6q3Bd5zTdPU1a8ZMRNd2z0fWKWcdpNd3gseewYnjf47XTt3xAT3FNUmAW2jcxE
sT6erBS5VbN5SMEnzID5rB3xj761K3V51/hDyxiJ03O/ElEhsM4/28ShyyLnAFrwDrFxrzuTtL2d
22zPUKnpKffr/arl4YyyBc3oN8mR5b5qRh5jWIbYt3XMCV71rMqvqznqqqI35f7KOqVD9YPT/Uia
OhNRPUZmhznIyXubFYFHbpbmpVLupZ8G80gYQ5D0kwT66LMY09ptQc9kQE0aTdGrt+NhtvfVMNyj
Wwo92cZ8lUZsenN+YGaPSbj/S5F7hDRq6+eAbxB4UeFYSDjLQ5EMI4J0H38edmy842fin83IkRJc
xfqQzqB2vmxLkNl6z2hA1LSlGSHxTfsxn9rYkgotBoHGT4QLB1qVUrMONoze8pt+pobcNLkecJH1
UDTZo0WU/dHIMYjnKXfhygW3m8z8jliJ0MqhvyftGsFXPPfal4b0OCgb/Dazm8Xe4pqh2Cp2oXYm
gX8cHYRl/AX1qnM/VuNtua0QG9C5u0anb9MWBCEmizpxKuJECPNiWoiFqJ+6nAgeCBdRQ19sAyyj
75+blAIwObtiZ+jaI1BWFpv6+GKWTPe4pQhwrrQ75xfQNIubicu9nA8QJnA9zVGzoO8yuAnV+7wJ
pt++a8WjuQkeIgrKbgoy18PlaHryyQek2FMETGwFvIa5YJzLka4wHPyRarBLrjIKt2Zxq3Iu09o4
Zb3zvk0WLHM9Re5qTWzqTMnYwdLSu7E1mDq98FLSvK6e6IYkrtb90vS1PaWJfh4798kvCVuz5PCV
VMYJ5dkWeRrt6lPxLGhvQStk8iF8d1cyJj13a36zFfVtt+Fh6SnDsLgnj83QaKd6RAXPA/6vNcf+
bKjqpfYye08mxqdAoBFqxobPvd5iqrf5jqovSiY4ygsLWa1OWeOgw3Vnc/PObFeyx0890VXa5Up8
08YQwVOWd9KFoHCJ5LJ7oG9zhdSzileIMVagbaK3bkhuR815BaGpYgh05nbjxZ3/JIpSp6pPHvHL
wchWvx/19DZND/Y64NMzdAq5+iHAGYa4odIQiJFDlZUVHwih2MZOxILBRzDjbCXeygG1PWLaZSPx
ty6y3eEVWjGPS8muv3Yhtd7XzCowoIEGwll7MtOY4MDDYC0v7FQhgWk0WQqLE8s2/g2le4FFuzW7
9cUWlb43aL6MsAjyxFeYb6xkjBLewp2PLpsClJ2VbW3QDez/NvmRhx7geFIpaIclDVZBndRG8eVM
623VupcVR3TgQNhJj1Mnt5/Nwj65Y/plICc60fvF2imHaN4q8qvkfiiYXPTp2o4NeugUFTJOBW6i
t1QrztwJmlPIyI8s4zzSWbVXYryYlvmWV8aNX3I0rxep5P02Tit1r9aBco8o2ah9Yw67l9VIa7Oo
qC8eq6iyGIgq92KXGKgWwMlRI5kagZ0RGCL77NE3K6JVkNSz48ME3RB5dD8uVrMn4wOdLu1xm21y
Ji1LHzEB8tk3hL35Al7st48EW0CeNg8o9R+GwvgsXgvCCmE/tgc3d19orKS2VaoD+Q31Sd+IcPHR
VYeuXpyk0PaT9Pclvi4ssrhxRep9bYOg/D0zSsA8wZfoPQl3e1j94t9ENkTUAxHTaxBR+Bg5CFoz
ja6/wt1C0t+gTpwMc3UJXK7pVdh0r1ffsiIKJwBz4A1Q1nNpVWaQ9xaZCuX6NhrLZcDXM5p2iu5c
ILXgAp9y8DYaR0Ii2I+EBYScgbyeS3Fs7XKEibl2z7FYWnV/6LPiHwIRWgKzjW7uHo+00l8VjuTM
7M5ag8UTMRzDU5G+OioFUe5HRInTDw1Npof6Hzp7hAcudQf4pHGiIqOdCnya6EMcl23mxk4dXsdW
PLDUuE9b0FEkv9z5wrhrBiGC3kjXQCqssv5VzDOhagJ2evlxFj6Gvik+2NrhSFI2pBilLtlvTqgm
dBlQ7IDcoZJsonrvf2SWl+43AwVc2/P4jw+zlaBJGYnyWU8C1HFA8JV4276Xw3tRAc/mY/lu190/
Pb13qYCEJSEpW8jYKO2Qvi2i20rnoe+nl3Ix3mx624K5q1jf8rNCLKHlybvnpn+NreyYV++Ex5Om
UgSJnf/SJnl1yEBdTN2+EvWJD96Galbc6WL+aXK8w8CYtdLe2oXrUE+AvxE64s/PUb0bpAClGy5a
vjWmV2SR8uddTpffxKWMXte47tpk95Vm97ZuP1nuhYV1HRg8OcCUovjgGiYl2sEf0Zmnr40tlk0s
uajO/e3IXgotfTnPtpPHXVb8ENf1B3D1WfjVEbY4i5oZdYNcbpI4b61/bYryHPodOjV55O6ltbiS
CpgRCVDX7K3Wvqnxmw62OHEgB6Xj9Dv2cwhijF8aLQiaL9iT3aigJLSBbbOuy/NW4rIdgPatLt33
80eZN2g0t3TvIbjfpesQd/DD4fVHYCrxkorpZSz6L6tOf9AhEUbZ3aVt5l/FyAdScA+NNP8lQwoO
SG2BtyRP16e0UM79tP4joAGZGIGbG7PwOolALeyBahreFg3nOmUBGvAStx6HZLXwrtglwLyi3d3Z
HpwUnI1QoDJwfPXqFtk93gFkNNiOKeJWL1ZHtZIL+uw6xQIsi+u9YcRCJkORBq4VSKT8WXmIK2Er
Rg4QL+iFAE1wQA+2SkTNRGCbAzYczOXUhBoKGkBwxHhG9pJfoyoZ3R+nfHaihR7Zo8j+AFNeN8f5
7Rt+rwBOw6S7S5BnwqMQl7BeRrf4Q1j72QignIUe1WYsfzdutp2e+Xdt7maRQ5cdN5eDcWqgujzL
7vjD77zZ2QstqXZzxTpm0sqYpnmYV5F2NXBOgCa0Bga21f+pIjttY94gznjIXXaA2U8/k8R5sR4s
X08e9e6b8mlyYHMCewipPRbV0odOXteXOsPMr6YMc70jxHXFCZj9gEGM5N8GiRxLzRnoW60viiFF
vk0INsO+QJqQkCkAh4uYsLecI3mXBe10N91a2mT5GpDZ4pYcgha6wX4b6YGP6DHgSkS3MWK/4qFr
zyUsxKG6d2yM54mcIbmaD6g1wtkNG7KA4ctcANFzOjyC2gEVT1qm2XHau2tLOc5qBBA3MiuP05xE
jUz5TM1CUIg/BjUJMeE8a6+LXv4qxUIsVKtx/NqxKx4REthnIxtv3Vm/4f9Q8Hd9hwQl1aCB9bvE
BzUq6pVBeqrCraSpnQTtBqGdEPU7CTpAY/234XVW4DCJxwRKhGocz63NejXz+uwXD7kO7OAh16mX
pfEcdUZFNDN8aFj5zh8ZuU+GVn21HNbwY8bTjE0qMJ22JsGg/VLSevebg+yIOcvHuQ4Le/kk6YTQ
nwFtyJqguSEg6matr9hfmTDmbnV3tjeXPAl4pFx/d9350PtrXKWIYtg8D0YqiwermL6KBnuxmWR/
yVY8tYVpwbqax67WB/DwCRkXUuxAr/diTtp7zf5xjerHG8ybydRCvWZOMkqEv9Sg7tGFuqf5kX37
ZpalfeCBzMJaS8p9ktb7NmELMFxuCgJjaSiGk3On8VQLXR6wieUR2vcXYybdoTedozmNVyz6RDz/
sTHVZRyVdeuj7y1xe0euMGIJZ7alzdnAQcUxnZyUfwHT9FuZH0rKuzoiZBEk9h6LcP/FA4ifoooJ
a/ux7Y6ylJzldRAU1FNpwdBzmEtgWN+ZflXLbURtuwFDh/FvOrmrcQM4Dv+65pCgXYt9yKf1w8IN
nG7VcyWoEB+0l3pi7yinCb+0xtVQD/4uw/QMqeOmR1Pkb6t+zK/sepfpdnD13AQyT6FvtIoMZcX2
6vUoWukPDgmXSwPDWG4sjn/UaMtXnqUXA4SkJPqUBjN4a1bCIDPzZOeIyg3F0p5VdqqtOd3LEZcL
hV/Xn3SjhzRJntd+bPghrS6sHqZee3QCaS76Dm/Ure0hzAU1kKdyvqHl8U13NP2ExPaW0B3i32z5
5FAIfpx1VKpgUZiNVtrMIU4RoM7RmFtdmOgJJX5dSnLZQl9Zh64ajerZT23/kNvtMWvzJMSwm4Tt
mH/kOipmMyWRWKz2wzpAyyStPFVK3W/yCqrz5waDbR3Ic0ohDRDw5aV2tssKpZV6HdWX09h3I86+
eOylxY+pP1nENKAPyy/WNhAlZQozWt36DoSJxgWlo1UD7ggluvDDSIAASxj0wNZHNAcsu41kEzjT
HxQCe8/r5J7FGLVhjZOpcabY6jteZDya+C+ywBdbwcmrUUTFdrWl2Uwldr5Erv9NzQ8wfanOpsKT
aScpEHZj7Ou02tU1IaemX8SJWy8csm1QiatBpU325I6d4aaHwPCXD1G0uLJO2TCqcOW5xHindo5J
H1idD1+VMf3pTZPFHHqsl+tKPm8ZodD48gC1+AlxzVvqwUis09bpN93A/Om35R6XOxXhCxHONtYc
fQPUumppFwmhMTkkTRg4jU28ExzF9GwRnVeEMiWv2CpFsGrORwmAACilI3Uvzhb2GAR+/p0kxAgF
hXrQ7CXbEznvLhPbD1BqhD7iXsiJRBFHfXbb8DgTXgh/t6A83NZoWnU+r3njeCz45lhIBCTgA8Zw
Yy5ey9FIXlCnH6Y6b1/oPa+ifNq2G27St9kbp3hy5hwrTXWmw4m0Hl7sLcv2bemRziKYUv6vyakt
a7/N7bgjgdVkLi/vqhaBXVJx/CASXCRuFSL119NqUNWSypdVo3rJGvxL7qKSXLy40xrjsnrZh9ah
aLV0Pg6WuBZwhqmbV8ur61eO1Se378xg5Ue5UL1cbJLy226BfWNc5D8rSfXb/AJgM4+WBEWou5i3
Jn0jg5sjW3DNgbz8Gt0gA1BSe+jwEx4RQNZOuem58D/INWN/9QeT2YW/oVrHV92DVyPlsgytFK7n
WnVPbhsFAyIEvIv7Lrk6MXh7yBw8LXma7OyMnJ1tVe7JS/GUtd5luYZjkrUL+Z85j14zEPFYKabi
pH2251EiPCeRvGOWX3zTCyZjPvrOD/4i7OykM4Vu7r8Cil/9ojOKtA73iLKywzJRc06u8oPIMXp4
/vZtXCXKSnU+z1Nf7ra8/qlg/UlksbJLmxr36pWjvGLqyg1OtwfQ3vZucQ2mO3AkgwsqAVvgRHb0
fb7y4hX5i0EwFBnf3opqWwwdFlRGycZyTsn43Wv+fFkNT0IH/2P0gbg3G7KjpHP0JN+YVWIUGkX5
2mWCbnMNyPfqkNO705o9E1qX3qKf5r3Bx7tQYxggbkfzpBqDUAp+OfQbLq+JFzRVk7iZWo8guBxT
Ec4XNkeydrtSHIlwitMGLymxDhRDT/5Rem4OklLhk2FmCpwSIJfavhH9TMna4rnPPTHnQec1MJPl
jXA2eAAtjRpfFCQa9IR3cIT1yfivl0TqJoXz4mkIKypks/zl67X2mzQcwpS0vdNvTwnZhVRlMklW
tzmCt5ApoEbIwQJst/rPtQJnWLSvSUdV6c2dCrE6MtwaX2RHqcBpxY3TYIqWzdVMAT+eVVT5UtV2
hFfoS5uZvLhySNWrU201ezUvhlzBgRbgDIRw3EfbJVVOsaM+1gU3OU8NPQOKLvaItIRvrSYlh1ak
H/JIf8GkEUWZxMwPib7bCMg8reR/+Jt+L7HB53r7bhiKI32LleX+lhqCVaRbLSmFM2g4CgDR1j3D
1WmsR87KhKhtVDHblP9WS2Iw0iXfnunzL3BtW+MwBQDQN5xN9R0EcDhIi+CmsrlF18A+AR2Zejjr
Nr5pfcd8oyEmjpNk3MlNOPhEm2Q3L+Rg6Ub65KyZOJhXP07n9Rp2UiCdxE2Q6hATGigil4xST3fY
9yF+EzZyctx67LNgq1u0KQT0eWTOjkOt+HCTJKVNIDczcamGR0dTjBQrZ/Bs3RM8RJh59ud5xZv0
Y3uZya0IXJcYqPK309snyn0qoILqr5j7JdAS2mHs4j+OzmO5cWQLol+ECJiC25KglSjKtswGIQtv
qgAUzNfPwSwm4s287habBMvkzTxJXt8983gewsa+H5oOon+zm+uPgknUNBW7vunpGNXP0ywO5Alu
OTvc18n4VuANHQYTLdC7Bto+zfZ6YpX+JdE42WX2tIZxmpLLslGSkGsofq6sli7N4c1zCOxURvU+
TZTeCz/4tg0Z4aTbzVlyTnDfGLLcp4WMKnPBz0JqzlLGbWr303YMrCdLf8mRr1iWrq2zb0VnPBQ4
BG1UaNG86LQ6YYrkHOmf6rlxzoyio5H27yhTrr8pq/rcW5iAuEgb1cINCypfakMTLasiShBiuRxP
wEgqg1BgeBWBeXbN8MeaqLDvlldjHX3MSiwnt/fvkMMP8YBIYEnOAH6JGIHl6dAbAz8uhIhlyqo8
Et3jWDBU8qid5deSKx0/R9DKuLsx/rKn+lT5iTzMSVtygyakaOWc2+gB3a6XhbFbuqi2SnUM/J3v
hPUqVFnRVIiv0Oke/LkDw8p8kC+WbB8T+FcC3kmDcscjzknJafAXYupC0RIRj81+mdLhyIlsjnqq
GdSwuohOftGUpzhGt1mmjn4m0ftbqmff6sU+B36w81bgciBgueT61ojdizPYtJLJJ6cYwttGhE9y
4LwVBsWTVXm3tub4W1h89NSjAidV9vvUYDymrHmfTEmHWJ9I7CZTwc46P5QmqpUfwjcMYKSIqjhU
NGNHFFJu3Bync9ssd37Znv3aeImFvPSBxvZCnAfZcQPJ3DiwdbCeSyQW5fFR0X/yUKQF1yUv2VmJ
sd57f4dE3yamGm8Gc4IAFaKqfYdIVREg0mSn1d4V3q2XQJ5tWwy25sRMyJrTt9q1SRgsNrmmWe7b
ePkdQA8z/OrriH8wdnTlc8Ukna2uGva2m3E2SK2972SSJ86mTKRFFwmJK65y9hSORDzFxKhHH3tX
/iIpfCrk/IvvZzsGh99Yif4KCU2zasKD2/3WzfCv8+ZiN3fqEVYPweCWzmVIRbW8QJu6Z23iquNy
Fx/G4yDVTdZzaG4TvSUc9lx3OHzmL06n4025gNaZmdKQbmAOwpQUgmWMYd+6TTWZABrCfrvFw2VS
5TOOP4+xGmYbD+wU51vzOZ38FAxcsuwV5aiHwMBtzrAUgbb75jhpRuM6gPYVQImifEfYBJbIf0jH
FEWWE0zirui+obuNY7vY6I84ZZ0kpd1egnLKN6VPqtBszHRfwdqxPV5eb70NKYdUIsEbyghp9zDP
tib6SM8Mnj+Fv97m8EyQ5GAm5amXnAVoXE/vjEzeGos09kGLcYxu3MjGfEAOJti2rXj1YlBD/HDH
fCH9pw9evUeoYcIHF4DR+VemSTOKIMs2louBesQbVBfdbTnYzX4sxbmvvT12ZMrR8RVg3XYMRXtn
xcyjtPWpsljn62VYbsekOw8MBy9FyyiXk+nWzOC3mj2wFXcmG0wCpmmSy8D5gLvNazfRflJ0OaBw
YuIgADPGj0t+krN9yFN06oZ7/TYxxBx1kaMTjpNG8uFiyhkr5nxEOKKCl6g7jOLERRgTLmV5oJ/y
xqrjN+JJaIB8WQ5jbx9KlZLAqooZsYJNL4vJfGrrWCFy76GLESXEEW/AcZBj99iq+RR4BjSWojuk
Mywc8j2hNWJpm7wLHRavIfc1KMg15u9ePDdM5ZcCK6ZnkNnK1Eh+AW/OanP0O+g3+YLkk87tKxfs
vddnLzokq42ecigIzMSDtE82s1vyT/z2PGOZGyo3ZZaOiQx3wBAqAmJlzCrLt0AvE8E219eHzH6i
87M9itx6KQMbJcgDBzXV3iUz2gYWnOfsw7CMCg83Za8dvtZ8AbIBvKHV4YBW+amzEDi1ydgcrRLj
KO8QtixydAUGiEWrrSjylZqlP2N3PgZ9/5pL4uuIw5zWqFRohpDsmSA6l9uHWFWcNHzUmrDANTCB
/8HDVD3ntYMaZfUclO1j2JXdQRN6h8r85pSjvnTudzVyXCaXnWPA9Uv7YWKkiWvWf6oljem8Gbsy
E/uy4buAWXPaK9qQw4bPn5vYo2nhKaqW+jDH02dezj63j3cr4aF1l/ED48VlTlvQqkt3Tz/8i0iY
EhAN+hnsGL2AUFijUAz6EOhYHUAO0i3T0Lzc1XMQBZgp9swrXjoxf/gJwkZr949dSR2oY6eU+CQm
Jr2qPMRmOm9TjapRjyLZxFn+mvN6NoOAjAA+4lGjZGJQ5U1I/bvYk/BumbDeLL1/K+3bGtfFLl1G
wWxsHejWCwZnjnpdej+MzbUKjYtry9Xqj4rY4FYoE3/HX3VFe1q33qTUrnXEb8/tHM8oMPvUD1ht
wKdHYYpkE8vx6sVDuI0pw5ODe8RMQrZ4sfLNZOUBNwGciS3o4cjHYdm1y7HIPpupi1kTWcYCfrGJ
qwJbUvIERYshrmAAavr+b14k/pHD2qbMWXOop8PoFgZnrk0bK5HHEcfRgY8XWPrE8A1702oUKjd2
vuRHArE+grR6zCfmAWnFXTcrMKfQunYQYrrziM7jYSLEVMXTXiblE+vlcsi7iWTFgMxhpvZqQDp7
IyZdVXEriIs6j1ILsLc0NacAzEhMcBx+fAt71o0ZHqTLcKUtu2V8Pyw7086LNW0N/rzH9Uaoo1JU
dIQwFnBllg05TJu/bbADUPRGMcvLlAc+fuUU65hTH0drxj6nnCrSVncuGuM6TB53pqqUR1jdGwvZ
KKJciiDTMVuht7aH6cyy4L20yDa1z7Wn1ylj/prgm/JAimRJZELibD2F+OO3Z6Y0hyLxvAMmX2Z3
bnjpEueYGd5TH0obOZ6919W4aWOHqW+QFo+hZz8ieRPoycEHOFnDwoMvErNpk8f3KQdAMumye4hb
lty2sfUmTUp5OwXzk7GGv4ZJ25yrB0RrwzzMA9xYA+cMgayT4WFVU1SHBTQuRhYl0Yz9OCJABqk3
irv3ZamCqDOXwxAKpkBO+NDmBgSZmoCTkzP0l0hy8ZXC6+aZi3RQcSWXxQRPDU+QmOPmjCqIYgeD
PfLmKhqM+sMzRxf05wzESJ2p6vW4PLTlXk4ZZO5luDO1+85Q65GAd75tQpmS7eI9scuPPKBnTBGA
yYrkR1PlS9Sz3pdrG0yVBic9F+U277BpNyD2tnF+2yXLX1Gjzroo/xtpnJjhM8us4y9TAosaKAfv
Te/Roelg22p9SWN8xBTVqn3Gdu7jcW06m/ta5eFVKTBlyedYcTXz25R9wGSk4blQAfLn2O5PTFyv
FsBmjKU0W3mEvZiF5Nd69GE7pzOkiznmWsbopnetmHNb/oVDNLnFm5RKwPRl5zGQI64Pcekw5BlB
ce/DItC7a0W+rJL1kaMmlaSeqqFzGf+SZDY3E1PbExpo1K6pchObwWb0QUKb4y/Q0HQX4HUZM+du
8rKLk5OA1KCjaadSHEtzqvCIzeITdXZt4nLrnXI6et35UnUghlkpf+Cp/xPeEsDfJeNnqeW2boEk
p67AaeCLNwPLyM5Pi7/AxyIE3E3upDyjDnRQSS2YEE5ySrxWMbfjAXKQKRMPYVW0qGbmfBmz+J7G
rI0qyHcz8Kfuwq1uG9cF/Bw457AAMmiucwtNYwPLr0+NesNa0ZW6/exLEZnEm0iI79qiekps8iXl
iP3Xz37tvtvPQOlRtc9dnePcUBR7FHXxXgkGEL1zxypJr6Mcnpd+/LYza+8F2JiFA6xgceO7ttHO
sat4btKgf1Mm+LSWWoyVSFCwWGOUkZBAAgLKDBbJHrauAZMMx4Yxx9vZI3M9jWB+LXSGQHWAL4er
pZFDVQ2xzy36L0fCQBLtU0/+gxYlC3sx1zigDJimjPsQB+5WKZjIeVmfBZCKihWdI3uDTZn91kn+
WO9xu6uhvgd4Gg1O9Ux4ZlvZxnSmXhn2XrriqwprAwab0BwvSUsQpDrokUhScIqhC8GXrGad4CBv
c/+xDYg+1MODGJE0wgIpxRpL2vaKgst2zgzIgs6nGcIq41gF1is98RGtZFAMyeGBowpTvhyVqpj5
keQMZ++urPANSA/87XXwCKqHJbV+iFRgVcH3zVAqSsxchSaWgoNtkysUCWSDF0EZiJNoMLwDIVTD
heKJEm6FCj4Iv8mDNbmThvGNH/fOTZfvUXIJxbNqRwWu4E2JuQHj200d+n94s9iORE3zo/jXEXyJ
0tr9aooY67Rr7mNF2KRjIbO1eamK+KmY5Jfrt0TVug0DxBfl3oFIxjfe8vUhPH3VBezR3srC/dCe
RUMelYHUNqUqdp9V8s6fcU+YOr7q2sBTU+Y3Vg7erwzus6XF9RKkDzl/WXTQ+VCvZijumVApnYxN
yPFWQ8dRpkEe6SZ5TuZmxiL6ioTexON5aBbUg4DtsXGWbdYS1oMk8FLNY38YQ5oClEYdE6jGkRsX
HxO5oK3I0a00YUffX5GpaUbWGUTEVuCZuBM9YZ/B3LrMqa9klAqENA4HpEeHWv5MfdtxIGe04V2m
hv14jLOPfuoZb+qTwVVz6MR7oP9o1ZQM/8Jqx2LtZ3O7FWvUK3Vg/+jWuhaW8QWXe5OGxPzAu3+M
JCeXFXrRLxC3XfeYDOMNG5rQo4w6CgTRfFuSlzMuwr6hfYRLH5bKbLlZuF72S7f1UY8mQ59tR/2S
K3h28S4Mc/Hd+vb6m1md0iAuQF2El2KwZwRhZ6tl/NE5BHS5iPwNCXVBRuDcS5ecRmNhOvK7lZEi
oaq2YCGW6smvvP7kwhjbJG80rGFyCGvc2UHzHGdE8Ci52zPcvLpMFRywGV4LEce383/gI7gLXjsw
bhGFbFGKTwMdENaL00AESo4+/8+GoJyLAQB1YRC/SIOaqQuBjZ+5kPcDB2tGFda1KlqCXGNxLoFO
Vk51M5okajslMRPJu7rioAcGad/qHqg/vhuZhSbiyHzbNemXgbZWEZHFCXxT2M+tqADUYTTSLcEH
JpObJInfqzm2N9i5b5M2vca80BhDh6EmzN6U1+Ts/ymx0ggf5ZYeDB1V9JLgpM4fvJUA4WKOLYC8
lIJFZSgLFunJusJreAV1zqAp6b9qdoF+aSOdmpduVL8LF/jcG0nPWjLkQ/F+wzn/CXMSUcTl4SeF
yMhu/NU43d0cmnusl2cNGzWs9NuSTxkUYvY5a297VOyKnqByP/vOxulmHI61gpAy3SuzvTRtzVuv
FHpv9Yg3ADiM5KiaxoeC53A35eM9cZ57mbJCKmUZFDC4JOjpTSBC6puYmdGzmObwXCJ4uwc37lk2
e8EFgBGgdzDEGkLT2RunoWtdolqyrT3HQ/CSt5O5a8053pGnoKwpOOvMPInlnzUPpzIMUi4qnElM
GwV22cwWukpawhDycCiC2L/nCPPgZhOKrs+lZB5PHYC9SSqg+v6NbdnXjABANq/ofUc9V3N/aY36
C/X4we5vqrB8iaU6x2XIHB6pB5IbXuLXcSBiYDjHXk77XjK66O39omh+4GVg0LyoyvvzfI7VzOB3
WTZ+Lq2+hAN2l17sSmd5ruFfiBnzmGlBeHDdXW0X6EDpd2hMrzGQedMy+GEuFzU833b9OLG2zcUD
wY8T6uVYNVHbrDMaHTx3aXYxhp4rRowrBnqSMe/zbjkPpfvCO/6So/lORrtiR2t4ylX+z8PUAaWF
9cNv3ydDEDWJK2hVi4CX20+vPaoHhFDur/mCqZI8pKQXMjKILI7hyeu6COduVCXg32q+puaEe3sh
puICXWXEvr44UxFaHcKLjP1tsiD5iwSJMyDzlgfBmzf5H3GYcGrNxt+6rL+sIZiiPMmupnyfYB9Q
HrKtuuBYdJWzdW0s0dp98zUt1hKKnKAlx6rFDeiXiGnDa6hVpOyMwcdx9Jb9HI8vcdXcZ/l01ARt
vN6lVlG1b6Qccb86b+ClLo2ZfJPgXNdd98AYkhMt0wFsSSpiEOo000e78H00u4vJ5IfnjF8xpsxU
/ORzvU4xsnNhgBGNpDoRfNnGt4yPUAKBHW0oD0PTkJeTir3N22Wl2pm4qVgTT1RM4yvwftLUeKxy
2O74ys95tXBAKaxXwxjf/3/DNYNq/FhYXAvoGyJnTmCvy4XCwWMjQ5EVZKj/oijSqgnE+Wv1798C
jSXJG7p5S5h7m3wktTmlsHaFj+w2sgQMZKhZiSNjXG5V2qPNkCV20vyUa6Z+6yc9VtlHMaUvmgvW
pu0JIA13af9tQ00ifjNGfd78s4Q+mgEZBIFFxGRIGg2jDcBMtme7qh+HJt+BwTometw6k8PeLZ8E
13hu5IG9r0zzK8ZUhQvX8fZq6vcuU8yLdKZbHEt4hKU7IkBXD00Di5s0KSYGYeyAkDBKJ8PT4tKS
cr6Ph4q4a5lc0n7czyEQmDY0XoycgakvBKMqfK75Q6Hn+bSo9ioAT3KKG/aewDnxv8Ix9tW7KeJd
mjp3boyVDF3vwqznawj5AozNW8e0qRoGHwpQmMOtt4AblPMzI6086P4lrgal7yf/gnUQpBw4mBTv
YRi89zPvQCBx2mhn3qXxQNbgf7qcwBI6nWTiPeTpXFACuHXc8Dfp+MI0UmXbIBDfhoJxgEbwUnB1
2XbMWgtgjc5wSe2ASg2F+9tx8juv2ytFVmby46cWnAwaMheoNP6hWg0T+A23YnpW7K2S05Hx00VW
UO6y9IGC0zIy6um1fu4877SioLoBokXbmTcs2TCVmwr2H2USjGWKT6OsH2rPk0c/f/Sb+mE0KVZY
Dm4uLmIKvsYAnN0kCPiLD5PyuR3VADycDn5BHth6qp9LaxoiSwFrKagEMFNJd7T1It2KMWwLeYKu
nLNrMPlMazC++Ibx71jPrbTGG89jqA9JcY6cikMbX2+MCU3mnJ3KGVBZ9bse2lOA0xciLPUyTHrC
kw2fYLEX0CZgkTeW5mBVmeLP7nl7IHZatxhCN3U436gZdwyUJG+Tu84RXtGt7Yyf2K84b6bqt52f
wylHzUfMwlzR/3lFAia70Yygn3pUnS1d590NNhFT2j+uMZ3waDMTnDrqU4GTSQySqxv2biQohdMV
ej2vA4O8xaCkWvv90OSD/6Xm9II9Xx6zxXq2uynZa1KZtrqyLOOsTzktqq+UaXrUsZ3tetTvLcm8
j24hckWaMxRJeNQBh1MyrLGe9JZu4VvPgZEwBCwX3MuhR6SHsoS9TNFVznKIL6uM/1LBI4HlcDNP
aJrJyHwsLpCoPXUulHKBMAGPmW3jae7VnXalcWAzf8jnbJf67tWQSu8sw/hYdHkDzffN5aBNulL6
XNf9CxzZtXQLil57EMF4GR2XNFLV3cTjcBsGOCY71ZGBIEq6KRmnL6O5p6uAM0Vpf81pwsaB8Qnr
RrnJOFls63qYTn7tXBpJ3w+T1SOfQGFyVRQWrd6M1XHN4LmzwC8GfWZHS3b0PX1gxaTD2FcEGYEz
ZWb857dVT506SVvL4O6kZuvomj7gls4gsC2QsIT0vTtzuQkHLO/pnEWOAzGCp4qfgaeJE5JJlBPf
GOff9zq3flvHLm8qytGnPs23Dmr+pvGIXjMrO8+msRw49VG+YrZErrH1CF9hfs4F6h9IJGzZDBys
5XZiz6BwaSBxu1VGVl2wQWIoYuIFDAFJg32GwpZtF/TehWP6WQa0KIRezxPujp+paT/3PbkoR5Wr
KX5lU14dsuhn3+bAb7ojI5lgXMjs9ffmOE3IMn4XQcD/66jHbhLuhk4jTgy6rtq3n3jwLWDCFgnp
qnqCC/LVWOYBMgTCUuVPu4GNdNPlQXZcK9uNrr+DxsNh1IRxR4rrGhhX04zhg87W7bAkX05XUkc+
5tjGKOpksL2dC0YboEu/BY4JYRyHjoIjMi5Iy/l9P/B4LSrttpkb3mQml/52XOu8PPHnmNOLlzGf
53qCZVqdDAK6G69szEMbpDd6Lk/EIradbXR3U6z3ChWYg2jVIVLhQSsx69ScTptOotbWsUAVIJgs
puYVyqg+dFROMc9itJgYGAxUG0ROra6kBZ67wOBMMjJOzUXa7Zr0njglswETn7/haD71FmgvjzR+
sA0dXjiQhPs2mO6dv1w1CTt6PGQeDemj7a/gKNRvzi56JxgQ0kljwS2Ab+0O8hqX1cKGNp0IizQ4
BQ1ju9wUBlJBXIzbvAd+0JfuzIzX+MZUTnGd95GCsNmJ1SLoCRzqFWODzO3LUwD1j/YJRqIzLMit
UbaPA2QvOCA0seVdza9nDydixkFHe/5r7oD9qKdO7HWcXtFOnlzpO9v5YMrgJcMkt9VgKikfldia
iS1wNsDhM0o/MsMS/g3A+1g6WBzwQKiwA19OIKGdRuJcXpnugQDSorFCWg2DpRFYcVhZ+c60yACX
zV3Zjbhvff8DRd0mC1pw7hF9jfjMiMhtArBEEHVG99bphvSY41vbpNho05lIHB1YBVF1+ejZAOro
t6S5mjag2r9tW4v0TohmEDLJGIvqwQ5ItTWu/mxwza5ZpJt5XF6C3n4YFgkjI973XdAd6Az8m3Vy
HWfNgj28MUZ/sMYedJvbb+PZqQ+BTaEvdGMI+Hx3wyQ/a/xPI2HaOFWPzRi+4qSFyahTsW23zOx8
hGGoNLArMOU0+ocsAcIY03svpCMPk5TgOTC2HOoK/rgw3DOnpQuMuPHswe0ksyACuJ4+Q/3wUUgs
+SkrLUZxlyHrYvzZgfx0fA7UWawwXzpHy+5eNHtUpEV/1WmMiIb4P3YjgV5lkUxLfkmM4zTKPnsH
Xgt7I7yfpH/mmP/DROvgyvw8deO9pK0LSlnxzYSOd0P8+mV1rXpfMglaPvEWJnuDWzpgszzLohCi
6IMbM7lTybEMph/XSsaDMNNXK+PdTY1/Zivhc7vhdtHwxxTEs40jDb33wpqLIonfzerglG723Zn9
Q204lDETfe89pB4cVz5eUZ9gSRMSh/fsD23EN6rj6UqYeWLBc94GonpJCV/TKXDNSOaGmwy5CGft
9IQvCKLuIeSmzfivW/ho2PA6xuztHLLrYMxn3nL+4873z1gj1NJ4X4rpkSWHSrSYUc3skNec0HBs
fniJLcZLYk4mgfz1POOTrROyqf2tFnfc95bgW2GnB+ymbzUCQmVhyaqNAVYGa5x04ZO6w4voF/gh
jDnj5N2Ku2ctuLL5rAwEo7F2Z+VvJ0uQ9bxRqgAMxo3/RUGCiYPs46WBbr4JfZx2WBPeVeYN8Bmy
XV+tos8EBCrxqlMr7mXLl0tNwaEGlIpA1KON5iwHZAIZxzybmbxxw96PhpBjg6ySvedUydYP4k/R
8sjQGfXnMbjnY6nOnIudEG6rPXKjI/DCdYa9nUfiHnKCQqsX+GfBTA01NwmjmLaVs5ySAAerrsZw
X4L6mtdbkESH8932w/NHKu/8mBUijg96IXaM4ZEzL5sL9Gd0jWXBYp+md3XuVxEaC2xFixbDSRRv
FDLxycyMg9thuvYmc3g3YH+kMvvFihk3zewjG/Kvf5ag2sXNCImTD9imB+XPT14yHdIBc8G8BEym
HlIuoXt63jBQiPzTNhkYLW32vqxMPZQ/HlIYBFVW3Lr+gLLOV6XGyVgF+sSg6kmNFOkJ3dznvsT9
2dyFDiZahl8kps2fmDVstEDdLF6BeTegrIsm4tuia3lus+MAtOdcfRMheXcGYrC5v44ImAmCYFzi
PUugl91RDnJSNiIuYjxiaqPfVq47g/4NS8KzD46awwMCXcIRoogZc+jWW10T4R5f3ZWL30FW3n1Z
AjSIecrGJQaVLgjrabx9/194A2rMGfYiORmohPbwVU3pSbY9lM42PCpvnHbwE1eQIkIOExQ+al1v
qcr6HkobahYKAegw+73QjsDx8ZEV1rIPOlJUsn9vMvUdrjtQ6iwO4NjlRpYfJTMqOrrYG32U4R1O
qCtB28kZIpy7QD4k7TK2+EkcC29GUN7FyQ2VM5RULQsTebs75LDzLf4UxiLuyULl3ANU/3Wykyrx
Z9gFUrhpu3BJ+vFs9Y8zDyeaGy823/h8p7mu+xVK08LNJO3usavfeAsM7sG2SDxwtsyIUKBw218N
Fy++NEOPflMlt11NWXLZuSQ8qgpYnoF92K+mh9aBLVIKAcCl57iVkPyVHIpg/wJtXQey2CdT1pIt
wJackBgfGv5bJ+ezM/wRm1d2O4Wptx+nb9Mh8G7kq/zpcDAMPYO5ustaNIvypXXGd7VMOKSDeRuk
IzaqiRr2Eq8JHkCOjgQDYd9ltGRMLpalrr+tiyzZzXb9SmQ88rDWbIdXPO+vNQQQ+H9TGg2Jupk9
hjWQv8AfygEcN0NnnnVm7dInKwAtk5RMiXkBtMdh8eHa6PXmxLXQjCFhByGa+5BD/y18cWzUvMO/
Wm7nya4iVit+tMKY2xAj6kV7VIg2HE15qGCWjSrbVWP76ELBsYrkPk2bz1wWnNtU+w0haxGhu3PN
/B8R6uWWsFlU2txAqFCGo0Jdw5xjaRnc3tmaBmq7aKj4bJM3Rd/mdcJfbnvGY6f0DznxZc+sr496
cUdZdxWNc/KJJvLPDX8WDWt1jDHHJabQVJ6QPZhi4943Gc5ZHKQcp38xTfU4uin3vTVLZsf6fV00
RAUlcE79pzLPr15SfRup+bMAXtw4BQMtxkm9z0w9HuwBLe7V0ghlJZjgOBtfbIL40STnoyzlTwnK
bFc7zaOvyo8hyFxE0wJmIV1bUeHWb93keADLui8XURcHXcL+yEnLRT0I6lfLT7so8Mgwaaze8/xC
gdjEEao4pdOnxTqc1fqB3N8b1sBzvGryym4+44qvhBLeP+1ObE9GQEEmN5Lc9c9J92qvjvC5mXxw
lOhM65iN0We/BU6S3xZYus2lfq1D6I0cSb4qW57zmqGuHTO0CviMTDOwt3wV6Z7lMaWptzLzu4LW
FpRPxBZNbsltQNlzyx6XrMYqDtJFONmjEyLDdVb5OaXz3dRV+YbOOe6ui78Gt4pd3JNSdQpsTNJj
TWySbi9y74eiovqQEombq/44B1Be546kCDo/2Y/nzIG+qJtvUcEFaywSGRIfmD+YERUQkC5q/eTC
GmEOGTzGY//WodyDwfExBm7dNvO5dPAkYvjPtrI3qx029Xjqww2S6V9LiWdR65Y6Er7ZHKz7jWai
Dafc4d3KvmtOhVjlG/50pY6dDzyVYaKZ1592px48Tb9HZvx0JVQdFJKd5TGKa1pNhLCBIuQTt+zG
8duFovf/v4ypi09UAYWbahfdlF6ARLT3AvcKMGZ8oFl72zhc+YuZ3Sxe9CtljDtPW2RcpcTly0sr
AK0fOI8zrC8PbY2333CCLyxdUd4hMTk+1xEEpwleABElJoVcO5hBOcsXnZVbfFpQOUL1T4FJtrvu
d+mZ7q8vVLQk0ZKi/XA5IkSLYJ016ngXNs5FdUzvcekbgYmkTYrZ8uE8Fmh7Jb59CHG409cXbIrg
2IDjJ/5g8buL9r5gRF/a5zTu/83rT04sWe1s1/AjX0dQCDbaXp4aIj3Q65iL8lCcK9BaMxHxncys
x5Q7BIHkk+vANyMxG5L/cQ6OS4tP0v563Bw33shryH0SWG57U85kC/0xsiZ2ZU7huErCcmu24t+I
PR6JcLwGirmJuuun5IOMJ4Q44Xxr+lGWGnxTXLm4WqbhFRDMDqYYGy4inhF3zsGmZjJWK1WR0bSZ
cK80ZIt3VBBfje34BmWLZOoIJrI2EsYZDI/Zu0YkXeyu3dZcIw5xUF8poEHrpc+hLGiX1GvxTkYS
dI+1f+MvXG05FxlsPu6tdLa2KVoG+Di546RhUJmj0jJIdPZGYv+FznxEb4IgMKRiz8ySXDb8nJBB
ogv0FjnBguRLHqET2T90oexW6sNYW8+Lo/E39dOT23jREJfOIVRhxe4Lt20CrJfUJEW9FnKKW5zN
eiq3LgdawYoeZYiZh3C5eoZLbzhXdpDkgEaJD2wmGn1ApPAphxmHYSHqV9SI+Q5U0LRRy4dqxnZP
dFKh2a4K8vpJVeVrOGLuj/t1QklWh6zdJLaEpP5g73Izzp2dmpjtNM27EzSn2KREmP0kSnpeXULh
BJoZvoEEsgrcVeR40EY4Ibl9YuU8hNaZhjt4HBQQwYbPne1iqsiEaLfpMxKuNssAVJp3R8R6q9Gd
3YH33vL71yYoTSDeHF2UjRBgL1+U0F7nfJGROTgQohl3GnJmkZ7+8Cp9pbVE9p5S6iAQqHrJKw0p
H6PoiCqkrSAoN03JSUrxWOT006JlUsZFkguXhkvqO6W7StXLJzgad2+NlKOI8bc1x/aY4CJqzAXu
jJAnRKaaZ52QaI2pCE+R+uqYY22sJaz3rOnawFfnJP0FzxBEIiZtzJyzmf7Rcuxv+B8XVCpcaJCv
2Xvu2nanCtL/qRgEMAs2bUCk2HyqhAPbjQwQxERDwiCWlcF4bTUblRafNup9hmF3E64DCeqJnp36
rx9ql2k17UQpVX54ASGDTztilsveVyFTV/BUUJK87TAtZCr4Jm2puRp3mcNVJWQXY4fyDzJ+GVFG
nQFESPbiDEHHIFY82Zi9HJ3uhhpDD6rsaynrJ+4luGF5F+iWmmZ/ZV3s/8+t5VSdzC2MA2IN+GQH
6zZL8Ue7E2t563Ie9lDdOWvtpyXhyQz9+8qydrTyIrcRu98aNhKuab0slbnPvao9Vo4DzUq7m76l
c5057fwfZ2e2FLmWZdtfORbPV1Vb0lZXVpkP3rvjTut08SILCEJ93+vr7xAnqwocDG7dY2mZJxIC
4dLWbtaac8yZV58RtYvWL7hvAk4Wo/uSahX7h3qu4/fbU3y5NyeUv4ovZzbW2TMV0qesnRSkGrhr
IgITvAArBNxNjAY8mPxubU/DnuM4DqdqNsR0uOhP2B3vp8dxAKk9KdxgCvD90B9UJ6vVGCmUqsLg
Ig5hKms4lOcWpweOa10Kg71Sr4tO+51I3kA7GcjAGYPiUjdjayNGDGFmjoNcrYz6zHb04hKL3LUS
4pw1M/pVaejSoSXAoSkgnicDk87AjGMONJWxdt9SSu8WbdTa68ZzANO5wS/ir+7K1m6O3ki7ora1
C83N2mPdRBGvFwpeFIxbToLtPZ29s6ZWaipdZnATItHV4qHlXnZw30abTkIJMLLQtDXu5P4nEbb5
Mq4okRDC++hO0Wmd1citATSAQQsNFpvjWWSG1YUxVBQb28lgMQJS2Akz/KmOTfi7DMW5Q3bUfTqM
v52ejtLSMDiNWegbbj2znYpe9bVj9+AS4wAmat7m5VJXamORuoBcie3Sd9gS8uuRdoJl0elVbf/J
jVo2W2Abrvlgv6YMW0cT7pa+FC2pkBBbWqfhPkP9u/eH4TFrR5IPitreDmnomDtFP7OnsMTX/1Kl
91C9hrJhx0XqatbeIdCglXUDG3J/9OiZONIAUmcpVDJFM9Jme1A7u8IJA/TATSjroEinYKOSy+nm
9DbDIFv6RpKs7bZ7aakmbJRR9w6qAlaklNiI4wIc8fR/RZqirEFc3hSEEZ+VfRKdpQYFaiSiMW/i
lWuXG1cd8XE0ci1VYqOMLNu5BRFVgwl3S5GwGjVBhKFVKPKKCdC40izNmXtBoK2IYY0AxCflUppD
ex6nTnseAt8E5Oayt++mIEFfn3Ycr4+GHUa+ZihZqwb1/laqRN4Wlenp1B5hA7tx5p7lcFsw4XHW
f41QTj0IeCl/b0VaY37uDqCcR/wm88iqp2+JUWab9NGxhgYL8pGCp9SkVS7hpP5900dNDmevGhnd
sqJzhyAQY/CHTV4rm9ck0DIldTvSWnzWVsgx0/EPnWGCfp/+TcoReFpUp7jqBvDTKlQkcjTuIt+v
F4UuvDO1M6cFKQa8a2nEAVgBvmqSUTdqPCEWphBCfcrx5NHoe58HsDZg8lCzNyxW6OiBhSnc9qYy
Xgm4kJtAKiiFKG56qs0BtUSQO0BDpL8TpsfBcLxjcl1MC1qlEZeFVaq5Hw1Maxax9GZzr3p9oXOG
XKlTZqrHH/FkMBI9zY/Oqgpx5BSw6cEzWyRlKLcCkCocDYTiNRuvnV4nCFWUyisuZTTc1TJ1d/Xf
YzeZvCnTj4pw9G1yR954ZtQfZEACnTmNXGQr4X4wQuU87ss7pNHDZZhUwcGyI7oT+hA8dXRYZkGO
bgcRYLZpg6o8S6HY4TTg5w4tyNgEW0nHNhVQtA5Wg9IfG4/QX/397kNHAWmvokOiMhwyrQnapl57
+PtXhOrkLl9jI1XNy2chYoGVlyEEAun/O4m14X6AHSHyHv+tgx6mwi9yeB2IpVEiDpJqsuFtblF5
9uGWPhTFJHME6yIbrJFZ+lsJa2Z54cvj//xb6kWIVqa7xgtBUpk3gU+0rN50VfHb8nVzmRDPNFf5
lA4Wgj1rbUoaaVnMRwyQG7/07J2hPtPE6A+DnidnCXgsPTOqC1/Tbl6fEZCbyXVN5YHUimw/CmEc
IxMBm5+rj62V1YtYcIwMkADK+owRkWHOtNxteBu2pVySIMHzkiGB54gIZ5pIjWNfE/MnIc0iWncp
RdXgpvxEm5u4oi8IW6AoAnnV1otdCe30ImnYfdhOcYVJ5ZqNunmZmVZ9W3AE9ZN8Maol/WaDDh0c
1XJv2CLeEw4FvmhYIU0G/NkPxY1Jmmmh5E+B4wwPhTAFrZaOtAurWQaVR6E/7qMzQy8owMgqvLKc
4lxrHWepCje7ov6JN4BY2oVXTXfDGfFFCg+cN6fdOeKo7oCPVMHzQE4xHmX/uuzsq7IlqyuvumvI
gOaWIzvirKjL75P+j+uPSwmrpMd7ceO5jnFjSpsDixH+BH4l5qHCEdiri3NbxX4vJcwnWe8hvSoX
KXPmFDpFTz/UgN5INd27uYugFqLGOaxQcelhnGbjP+ozsFmtuyJ66JxyBycStbByAO3PXar7277E
rJSbeBVbj+wmEz8351E4eMLyhp84Stja+uU6s2HBtaW11IYyee5iqLYgr9SDrqYkyvTFPVY/AJAh
jEHPQJ4fUpK9AfFBBICShL/pHayH3t+VdW7eFqhr5zW0rcsuaq4mdeoyarscyhN2fSvLSNRM4Ne8
vhadFgV7dxjFvlNET7uGmEBg/QyaVjrXwULBewSS3Y7OqVURL1kawd7wY3IbbYiD5UAiYaxLTh+d
dZZJ9tD475NdTbFlpw+IafyjoEwGEtks52PRFVvLsMp1mkO8NVKZMVGiLgMpvaZXaGzGyLaXhkcw
EwayQ6NyuAl9lWke82Boh5CiW4iKidYTBEtBoAP056ftRY+yEYQqUpkgTCnOS4dcViZ1xIvKuY6x
x9CjOdzsQ0Qg9yYmBgRhUQZEQ+xb5ot1XXcCnud4oYus4zVEtxnQLF2iYeZl6iABdP0IQsWx5kVJ
EG9FIvGy1/BvmbjNQqW8tCKQ8jYSXBDEkBrqZuOjawereF2Cl4C30i06IBp7NFzOJmIdJWOO0BK0
6qRfBvg9WFEDaKLd3oZSCjA8jhYJLSwZl4ThaAk1EYirlHB8kmxza6ORQJr1JZvaxOYo1Lq3jZ0s
bdedVif3SSmTcUJpUSxrquVYGNel7nhrzXSMmZNrayutrE0di8dUk3fsIxK2rrk9H20Ego4GqVfn
1cCZAkC2jTYJgzENPfUQ9CS6DKj1aabZCDrFGXNbxrkMeVGqBL8SViijQhdlq2zr2ypZmwzKZdjU
6jqLM/QxwSN9sGDGpI5HCcMl5OmbJlF+BtP8N1T6ZcskTmG1uBgi8+APNPSFL8aF3oo7nWrVHHX6
pP2yIkiLe5TH/R2/Dl1B1DoZyRcD7E7SleSllQ7QFswdpxo6MJIf2kP8mMwxVIoQDOLqkSs8BwvP
l9E2ZspNcd5YifInU+AWqkYBBKSL62UGBqCvUYLqQUxuSevt+jZ4zNmoI46GaICZ4bbPM7jzI4GB
0finVxOLuEouy+q0gmfhLhDtHoSGlWxCfBAf5m8D0eEpHFeZ1XFsp+00F7KnhVdYU0VmLt2wPHPI
fe41jI22KK4LXT+w4c14a8rfJeV6KzaoqqFEyk0FKzXfZhi+TbJ1Ym1H1UbeWjzIzL2o1e6322Ei
rSrzp8PBLbKNM55ovXZltFF7Hfm3NdwBwiIyNOoulLQttkFNeGU7dSvrRKVeiyK4pBBcG6RthC3u
A7DlPqf96latM3sJtzkj/pVtl6nme9u2/XVrCOJUaY/AjUELq9OgqPSIKmeeLDjQEy0x/dC66O96
XeGQHKuSW1BmxM4RQk7mZin1zZjmOGaycK3H9e8aRNbc864Ts6/3fSDzBW2cvcxSEiA6GkaKedZG
0Lrb8SJJkPiX6rDLabuunai6GzRt9/qLRCOcGeIZZldsXMTBTdVkIQ1CHkkDZZqYBTHmfkqy5IBX
7ZUVcZcVu4REiSYgKdorzPjxAnv2jpiiOxUYxExvwZ3jIiVEcRA3oT48VgziRT35VqwQIaNNQQyJ
YfRYNOyNphgVI5Ko/f2rIRPdoxkieEmfQ4MqYBtB3LJGjMqm2EZKe0eC2J05sF4GBxsANiDwHC7X
QE4bM/G0+j7QCaAuPGm2xwDQt0jP6iJ8riwoY4O6kh12Dak4dw0ZZZucSQ3xPK2QAsGG3/hX4dg8
yZKiFml+8QKX8GNqWJjEEvXSHMStqSBD5SBFxSeLfyJ2NJfEAxpls03ZHcyKjIJQplG7ckG42YaB
ANqmqA7PEWhbSPE2nLrDG8UtnyucJN5g/CJxHmJK9Xr/bENFmR0UK0fHeVbxWaO8oCBlgf+i7/L6
kmVlcUUPBY7HmJAswe/j+GKbpuiajWTYUYt1rz1qR7UZvOSSM4TTesccVg7R5ZxBZCYQ+xH0+uOv
f//nf/77c/8f3kt2meGNydLqn//Jn5+zfCgB7NUnf/znMUv4z+vf+e/vef83/nkInkvSn/7UX37X
+iU7/5W8VKffNP02//2Tufq/frvFr/rXuz8s05pYpavmpRyuX6omrl9/Cz7H9J3/r1/86+X1pyA9
ePnHj+esSevpp3lBlv7415e2v//xQ7Xk6436+z5NP/9fX5w+wD9+3P1Km1918+FvvPyq6ukvi3/T
dMsxha2ipnVM58df3cvrV0zz3wypEsRsoJE2dFX78VcK6Nz/xw9F1f9N0N9yHApZtorVzvjxV5U1
r1/T+IGGptv0rSwb0ZUqf/zXZ3/3DP/nmf6VNsllFqR1xe+j//gr//tRT5/NNDDkiIn9qluGruu2
ze+XP/+6BmM5fff/GdCtNSWIxVu4Uit9ES88OXvu59qqXivb8OCv39ybf13/7fXsT69n6iZXs0wp
HOv99XJBVmSeVNBtKZoydWtPUu+hpEdgZBF9allL0iyLhVItFT3aq213l3WeicV+/DNU1RLd34Xi
2HelVPJZ0XbrLo6mV+hnrJA/5LsdiZ0agRPJg+5PXV6ZVaukQT1hqn04rws7WAxh86vN1DVA6hbz
fIf9rMzOgyh4SemT7grhMIvZ9W97ov/nuHPWGlmma1L7gBS1yQO3N15I4eHCqrViHSvyxgVVRLAg
smR1pFlSBRscEeQWV5ywtQFO6ziSuap5gk0Nhbx5FnFmzYOYhc4nShgqWAUCsLlDx3apDzSyC1td
lgabwr7FSqJkGZu9PN2aGiXhmP2ixYZuyNmkoN+EmBR1cKdM9bKDsTFDu9Hjy3TuXNXnENM/+3p2
OUk2v36Uqvg4dBi+uqqa9IocerfvH2UTomdtB6O7DRztTkVc30NxyixYww6pE73CLW8fgYnWuLC+
vjTD/3TQqg7GAlXahm1j8Xt/ZdMi9hmyESxQEqQRt9vqZV/8/PoamvnhIhL+g6SfrtqaJs2TkSpd
jfhcO2hv2UXA9jVcuDNY7tkCwfrzDA0jcfeoVeIlK9uN4Qx/9C668YSFzFpaV9WQ/skoDy1CjCUz
HFs+iyowEijWdIly+RSStbvAAy5XxcBe0lT6ywgvgTHIh68/yDSRvLtbOvOIZakYM6Vha8w07++W
g3zE0kmqPKb7ei+X/YaYtgWv2gxCzcr+5tGo04TxdkL5+2osfIYUhqNNU9fbCSVR+yQuu0Q7Ipbc
Rhs/WA93ZME05yCL3eCGEuIleXuXrr8WySrDyhutwm8mmdMnd/orTF9/M6exG28Bqeba0YdVGBK9
2lfWC2WcI1DQm//lzUU9qKLyYJrWppn89OPiM5G6TkjPbf/cLfV9sINAsx1Ww96b52vr7yX43Qr8
dvb8ZExaLEdCN3WmflMTJ7N12nsKuSR2djtENJdVF3UGPkWUugGRPEslTpDUuDvZsp3STEaXdBee
Ha4r/Jd+xjZUzbzrqCmosSQ7VFyrtqWv2dfelTOUdKwU/7kGyLI0+vihVSSVBjQnc6tDJ/L1bWMF
fTdIprvG7RK6Kh1TOs7JC1xm+Ri20ORvpbojwxDqQLr8+gqq8XGSsHgeiLbA7WjCPp0knMxO1CSv
i9skaMIFe/nLhPbczJTVRq1QBXuusZCdObOG/EaLsEw4vXWNlf7YAlfaYinullBPQX2M1ourJWIu
RrBrQe0u45bOErmrNJucSw0qpfDra69SrzJFK7d6oT+kIm02MTyoroYVmttAbYJyRROW02PxR+Ne
V/goU/iZGBLgu3KGe5IUuA/4x9kztsaZ5gbZJhjoMiIwpvFJq0UbgiszqanSxRdhQxnP1fAbuSFA
o9oKQWPpSHWDsjiMqSZ2tdOQJWhTto1lvq07eWQpGw6jhsCq7NEsCyjBnJjWWavBtRHX8HSedVvc
Gn14TbkjmOPlvqFaSTPb5+5onFtkZt3WCT1WCYmAk7n5knW4zkGGEK9BC2rGiXpL6DPw7t6+VKQJ
TsvIZ3RKjE0JTH5QYORgcadGpmdP4IncjW9kyWSvXw1Z0G+UHNWT1lF0iOv4gLKY+mNPNBLsy3JL
P1njjIiz5LaGpjKvHcxsZBCfa41yNeTFeWWJx3CI740GJsZEC1VdZemkZPTGtTmcma5tvBRV++TT
Y/YcG2FkunD0/ndEmnOvDXA+KW2XVXlOati+IilOCuVhFHV8SXNkU2T1XRC2zwRTgHZqyPorKKmg
NQ7PjHak+Vr08AZyImgLFKdkSN1XXnIHHPOOTY+cl6pvbM3CvCI4C2tUHjRzNoMUicP4hW4GPE06
KAsXztc3k8bphMy7xgJt2A47SVvyMryfDQMasiIyx+w23NbbZNdukn21FZvw8M0LN/2ctxP/dB0p
NGdaj3XVsE8mfqOTY1OTFstOEonJdbcGObnRjuxltgn8tZl5/c0FP5lE3l3wZJoPQqQ+Ss4FtXW5
H5bRUt0oS+2SnulsWHAiIxXmu0nFPF1L+ZBszDFPGUzDAt/C+5vZBZnqVI0Z0XC1xAFjMFGuQRY+
tXVtshXBDqJ0bXSGlb8AQc6Z0Q0f3KoPAcdECokCROXVKYmeI/GdUWK/ZGHy0xwpt46lF/wUujyA
bbosEwVMtW3XK5xOBAzYHpuqqALBpvUKlegOk9jQ8oZ18txLywewP2QsYDiv4mPm+zsOtAt6cTeC
bDE82uwg07KL8CsbFi46FC2OPRH1neoqlG6OCEVN8XLY9S263TPIMxQvNQNTturfOMHwaMaiOeq1
fp318hfKuPOaeo2aUTfWVQIW4ztkbOnMNtlJu4Oj0vxlihBdiJhcI00btSL4o2BE2BoLsUkDuCme
C4VG+ubGyWq5dkRxP2Qof0GqugDh0Iqux95ZFMTZXJgUZ7o0gl4pnMuqSo9NkQRzfImS3jvdSnKl
Z0pv35StGV6oSFpbJLqxBSxaFNle1fJdRbobzSCKHBXCRaSr67Kqx1VnoW+sZbVnhu82pQRC7pue
gRtWJwWg6+DKhP0V5cIrmQ3A3WP/2qlHC62NckOVNZg5oXItlGyDwMWYV20uLhXRlMjEEMB7FuD3
QoQcAuhwjUZZLZh0V5ZX9nMnkfcTWiSxJWg4OtaxEaebNKYcZY7UhnFIKBt8cRhw1FRbIXyuH8aK
6hqJXvS4bdzotW8Vl75hP4Va9ie28wdvWlzAA15TVDaxHUBkwXYzLjQZ3NDQEOvQVe/aHGVplGCs
jiY2lEJJgNxYYhBVil8JiYYgN8dm0OdFlZxreWWvvn5l7Y9ThMPmX/CPZhm8Q+/fnjgiA1BtnOAW
5yfFbdpa8HjzzqI4eu0TrIAe6JsrqtMLeTIrObSZJU0GjgofdhpZ3Ig466zgdthh656RcrigFbcy
V8yA32w71Y87DqZYjYanYJ4FV3eyO2s7zwuVSPFuqW9uup/NbXIbHMRlsEW5dW5utA2Y9uyb2f2T
A/y7i+rTKe3NZjdxvboDeeLdkpm5TpbZOlo7cyhCa3NF+2Mjzr9+hB9OfWyuX6sVlDLYvrG7en89
/BIpEohEP1bCu/I0scHwBGcREb58MIffiKaeknGvgHr++sKny9jrdcHhss+WpvqhUKEYVR81VaAf
ad/cp+R72d21g4Mso++KyGEOQPqAqOSbjeqH2ztdlnXNkRRopLDEyao2jh1Nokyqx8ietwt7B0p0
JbdYTpYoNoGFrL8bRZqc3oK3Q/b1+KJbQMMt1WGpORlGYsRtX9mGdiSnc1bI6E+uZvrcdlHfJaWy
6nPDXSRN7i7BFsATi4YdeXAo1vnwedXftdawtsGwGk6zU9IEpSLp0Hljz8uUXkUW63sIVkx8ViTn
BLux5QXFmXf+ziXkC2Z4tCKc012bPlWEtsGDGsXAnp02Hpa1xLgYZ81l7GVbRQmAhtQLzntL6g6g
00DGt6wXS0PRHsIoBtBp0IC4SqJiE2UExbbSx9KD83xJWAw9iYKmcgr6Z0IzP/Y1Ob0BOfZptK5A
DSDBJOMubdJz1yKFguKGQyPbnnAbntOyjfduVF1R5/po3MU6ImJC7DeGbIGC1PLGnzyTTgPmLe2x
E1oBOsrM/1XEHLpRC63bOkp3ZsTWsK4JUqRScYg7lZRnm8zbimpKXTn1WS4QVDRGuoF60h4KjVyV
DEPwXCWheVNWbHgFVaFZY5XPPtWmbZhrl31J1oRF5pZjjpAzRHafhGa5wmEBehDzLjHiEi+aLru1
U9mX6NzlDOVHC1e9pGwLLUGCoLOFG9yjniUtQQm4+3pfrgmjoEWcNM+hb1XXTZHe9UBLZ2yjGRiG
CyRUBrggXfGCQRtjQA3qySrOExY18BooZvvMHXYNle8GROMiHJKfhWycGYqLo4wRriuOsa+xymi+
CbSpMvAg6WepSYxEKsk/7xkaYEX7Rd+oAdEEabbJLcX/7RohwBdR1WvZ2RPIXkXp3GS3Wmpe9xMW
TO1EdcucAUqXAHJYAjSA8qbdM6SfVMLUaZRTyepSQsIo4D2kHgLZITTPQ2n+yvO02OF5d/lutNKZ
mv5qVPs4RIilyz78JSkWdnWMdDjwHrQyIK2SpnnQoytCmLzngHut4nW6cUChYbRzD+SB4OMisFqR
1doapzGMI0raCP3yGFuzXonzqEPEWBJ/3YLHYs72dnqbPhg9oew0yDeKpukHwg+2qLsPhkQMVGnT
7m7kZcuJskORV236PFhrTZBfaI2zVTp9IwR1I8fHjmEY1IYK85cyJDdJjjTOLMJHalAXfQW9owYV
gUFvG7ucCaLqT5sIzNE1xGoaNbTsi31a5dvC3QlJVx7PlEJPI8FrY2Ld9M2iobecYI6yk3xrFAS6
1U6FMUWzp7Uetp0gFAyvriG/WYk+nbZMm/lM2lJSFHy/MEjQHJowU6YtKAcxxMcU4LtQndugvm9k
8t3EPO3uP8yS1BD+q850speAAYEas+dy9UJdubv+d2Ms/BUM2md3Vs6KC1rHRHwpi+8q2Kenjml2
ppQqVJvSvYBE8P5jRngDNK2y1aMgH4iJA7iPxSr49WJHEf/jp7OnvoC0DDRN1nQOebOqqxAkQV6Y
KlU0fdVeVucTyWmOBnYZHXUMRtDjqm+uebp74YOZaGxAGZuWQznlZKWLW7akZsVK5+KXSLs/WqNt
g0b75rmdbgFPr3JyaMPQ6Cms8PAJBubJMlgbnr2ykEEa7SGrr0ekPF/fyk/GiSlUTROqycFNc06G
JSKQUBH6qB6LFIZXSYI2xjJSKw11o4blN4fgT+/hm4udPDZqdqpiu6p6rFJ9gtBBEgvEnljF668/
1KfXMXRKi2xL7A+7krYUnQMGVT0O2mOlg38mawNNxje37vU0e/KOmVIFMCoNR7Ud6+Qdy9GFRhWH
tiM2FWxVg/VkcqxEJ2y0uyFygKhM8pCBvuRkYasHecEWjRSSgcY2ESR4OqAEmyi0gF2hx8V92iez
okOIORZiynpvzr6+Lx+24NPwYqumO0Lq9AdOixC92UTZ6DnjUezEkqQZsWxe7IX301wYa2WncyI9
Exv7mz3xJ1tTk0ONymRAM4RzzfuX1bP0bLAyeyQeBQawF5doKPPwpjNQy+DOQ2PaQLMR4aHOom8G
3CeXtlTwfpw7JtH76V4xkC2OPbgIR7kuKe7Y22wvVyjmv7uvn8xHFiMNabXKtvTD7jss+wxtd4wf
g7isnU3QyaK0TAQYUbPPY2DETUq8egcrdllpST11wm87b+AI7ct9bTY8A7t9+fphf/ISWLCyp0aQ
FKY8Lb1HAjqJJngJImWvgoR12G1882S1TxY1rkHpjJqPTRn5ZPYI5EjKmxZN8zB2jmZnXMZb/9Gc
jxtvDV9oDtTt0C80Sk/egbCUcVf/AQOTbMUCCoGYKfv//UeWlP0NwVHWUadu8ttlYWQ9zLq0Hen2
PwADIlcl5PDzzULw2REPRjOuXo2Vx3BOzzxDaGsdG9fx6Nk6oJqgxV9ZTq/0FO5dEkiKpgzZiMv2
vbPiP7aTN9/MPJ+tf5ZF+5ulU9JaOT1lWklmoHCwh6O8IhN+FiyRvCvz/iraj3NzNWyMqZjz3UWn
h3ky3b27qPb+7kY+m3KTsAcuWm6bdXQoHkA/z0iuXDjHrx+k+smyxPZBYwqf9hNCPZlaR1VEbocq
7ujDpqQCF99UTj8VLRXqVsTrgbOhg0A2DZZISLsC221E3sPSd1ziX7s/DAUXH7C8M5T8m87nZ2P+
7a82LeFv9h5laSM2U6zh2A09ZcZykXX3Wr6NJ1epsv76Pnx6LZUuIQd7Wsmn9VSn0HN7SEmWqjME
jpYEVWTvw8Y6dKQAcmL4btv4yfWoTxuIJzQMHkKevM/QD1qzIHqW7QcWIWGaR6sYqBrn9U/8Sj0E
HUv7pnDxyZO2BZMUz5jzPM6g97fTi9WyJxFuOI7CsxddRfC4mSjVysi9HciA6JtR/NknZEUwmLIk
/6ufXE5pxhSDZTYc2fWfhVW4opaAY1AZrEXaR09EDYzfjOVP1iDELbyjuq4xWRonDQZhaEXt+UrP
GlRv0xUa8dW0BjXfTUufrEHvrjN9/c24jJ0stXwq40c4gIRAb4fbYJnMDcz6s+k1zR5jKgnbr8fn
h/ohryd3chqZmrRp757cztFWvAAPaH+E37wk5WNevATrZGuutKfvrvXZYmOrDE8xrejUfU5md2dQ
zaDOjf7YsEte+D7+zrAPy3kRgpB2fRWAjL/OVXHLAZqI7l4eiFz/g5FGLlXmBQ6g4dOYxN4S8/fa
1EFmeo0/rPB51DCsSCNOZXMMKhelYTb2C7cnFZcd/lnbKNG9Rp7w+uub99nI1zVbSMtxEMeevtyV
hl5cDQ1xZOAv6dbcxaU4WiAOZqHp3X99rU8fFLthiR7e5J9TIZPViqYIC00c09IV2LXjF33Czwey
Mna2hfUeO/tvBACr1JQjpTNC6UrLuP3mt/hkT2IjbFKN6bQxHd7ej9G2JZ/GqStxHGxEj1FoXqhe
hZhaHRGqgqEmkapxxKKhxgOjdGxWxHOo85BuxozYMxDxNuTDOSZ4/yrXXPv/5xWyTEGPDsEOx6GT
EYb416/SyBiP1VJ/GBfpIviJS+iR9LaHEjmIshi7b2a/z1Zy+80lnZP6NDakzmtDLtmxWcqApy7H
zTOcZgTpc28eLcSTvfz6IeifTRRvL/lhkhfwmFxrPLax3Vx6E8o+dBukbXV7L/PmXusJlUiRf0FC
01elqJRzK/fCeZErL40I1bMKYydclPKRqvMOM/ghKyd1LQD5BT76S8UuqoUymt0cU8SNLnFnM/Qw
hWo62C5xGxb1cQgVsOvkaRotJERNT2G/V/FVYTnfHXA//7Ts/DROPo7UToZcqbmeVCp1PEKfw5bY
IyD4+n6+/oSTfRHvL+/U1EXRPvRQIF3aVZ6M/THJI1A+EbCjpmqs314/wJAb641lNLhdSiRfI974
lYz023HMols7pHvpW3TS0hLeqlcpDUACZ19YPkYhPOcH3Wx+QaDHbpFWW5Kk8MMNgUU2BygdPdW+
mSROb5WcpgekIAiTEE5SkH7/do4EQKOmCPtjEWRzV8G5oX5buZk2iW9v1uk1TjaRSUjoC2ne/RHP
yu0INghRwQTl3uRVOZMZJaqChI/h3nOiOf698zLtdl8/r2lJ+vAbaDbZ6eycVUyL7z+loLOg2q3S
HV09uCD+ELwVQT5mvsCivsw4rH99Oe7bJxekN+JILsmW6lRhQLQF+SWgao+VrWFaQ/6h+4ozIxrP
3HQc0JZ6bj3llQ790KQpoFmRvfPhHy2yFNKLxzFkR9qdJLxHue1LWz2XJeg6nDD0UpNsZeADNlpN
LKAP6uTPjN1Nj9uCqMY+o/buYMzDOClsYDBd4Z6nAaCngqCZrcDveSgnJJvpeja+5Ykw5WnhksDR
EptW8yzwJYRNe9Z05jNLxgViHDn3ZUUgSqFY57lRq4RWcMtoQsO7t+Ntk/R3gJ0AGVT2baG32tIx
FHDqMkkvrEC9q010qWak1gg9k3t20Xd6iIV/NBSSlFsSEVuvxnjfirlbhH/qKhs2qe4qxDVGDzIE
+jZaxQUQSLKdECDM7aL8JUrvt4FP3BjaGygZpMc4ibZzDP2py/NgZpTJjYaTB2NvzUylQYDWdedh
DMI7cjPzhyylQOQAQZ+ZgrQ+XcHHqz6aOn8Dot4T6F8MBGW8rrsAQNaE9I9ahqpC62ce0OVfOX1E
ErbV/+nK/BECy9LCaLVI/eGGAwkEIc/8SezEMNcVZT9WUOZVsz70BA/ORrt71Dt2JmWU770MauBI
Luu806nM1kk+QHyoF0OVkVhFbLyMIESPBugr8agGejApEXJS3ZNgJVL/vjZUgH5NuQ3rCveBMxxk
Ezy4/F5pFwJjLokBUMJhW6eEuylodIAa1fAqLGMbEvCKkTRNJpBvtcWqi5V6wGM7KCAg2/rl6zdi
mnFPXkAHhR49bns63p1uwYPYH30Ipu3Ra0wPrS8k4KEko05Gv7++0CfzGZsdkDAq+nLyMk/e9IoI
NsIsxvao+bspFVCI7Lvl+5PJhE+AAZAqCFjT04JaRxVYrRy9PoJsGuea7MiiTLApuYB1Ct2kv6Yo
7dMwPVZrdAMSBUlsRJxGqo4Gj1wadPd72nL4SKMOQlgNYD0b+ouvb8SHNq1UKcAxpVuwV4U0Xr/+
5mzQe72Txm3bvO4yQP7PyYQ8WEsTjri98nfaN3Wh6Qj8/gkbFBhtdlIWm9sPTXCjNioXoW11xO99
lkhS7aymvWh1Ir6qUrlqOw7wfpB/M7F/+iknSe10SNCsDwMrspom0zy74jBirtU9sWk0PIhEmLOM
rJ3Ft3LTU4X3dFffXu+kElCVTCuaNCr4jOYTfsvHsIiptXnVPPFVaxb0uXlQS8IHclWtl5EVPNUq
VWgvzNsz18pYX+2u3uXmlEoWGsq87aV/m0GyXhQhgGTD8r8brvKTX1kF14hAwLQ0YHwnh9HB8g0B
ALA8EoHcrHudjUYZ+8g1ZbY3ilBAvJa0pbL+AYo/Ueo4oRd2UevzBBAC28VyFsqOPHG7/7+knddy
41iXpZ8IEfDmliBoRHlS9gahVGbCe3eAp58P2THTEskQ/+6pi7qorEgYHhyz91rfemLHM4NziEN3
pOSutdRVYwxI/+QEdDlVNzDU+AfD7m8R0sMmFOzREgQV+4b5bFTBTT4/Z1nZxtJKzPKK0wjUFX/6
C2GPTnc4SK6sdMZTmUcx7lgw6ACNngh+gkJkYgyw1OjvCM8eJW9UP0mkcYJ6C64wmZjrpkn/an5e
Lomif4XGRVyipLx2g/3WV4N+0zbjVslt8gAd8QCnaych+vKmLoBjbIA+D3xCTNNZzQpzld2Y75de
MsGnqXJQJ10seBHlSw1lP1TZxsZt8EHF4h6i877OjZ3dT38NBuICw/5fWdUTd6zA7pqxemOpJbgM
61aO8WyNtnwwEdv6/h3fJ9h8dXhxSkHzOxruSKDAlxyi6dR9U13opKQu8Pa9aj0OBtnxYUDEUNtU
B9a9cCwwVGXfeaMkFG/wS1rGmvk7KaWXiLD3hQ7/nekVQGeqk1CeqYT/NJx/FiQ+3MUaayDrmpub
fr6OCHJfpU5mb2Mb9ZORO9edw0Rh16TTmJIGfJA9W1TBU4otYzkggQHVWKMqICWWuF0zhWAz3zAv
nOTN2G0CH+QJNMqOBf2KEDf7U25keauqbHsvzHKnGy16PvRhaDHwZZ5UvDVN6P6kdSU9T8TJC3y4
K3NLWPSaCMlfl77+efE4muP4FFCZU1pXqcMebZZjRHFyyT+HeOtfKZt6Y6wV7z9QTZ17KCZv2VR1
bEHGcU2bnnxjk21S/pu6VZdRuJa8dmGtyQxaXWxkzN//8VN9uZp1dByFzziUiENKplCoXq8m6LQF
erR/lyNJkjzai1PShSsevceSXIsEGFZJeWx4nk/doQs+MveX+rL3ukNGznKyyC6cdM79eF8fc37p
X9ZDNbYzX0JmTx8s2GibdjdL3tr1pZLVSdWFFUL7ep2j6TbvIlvtLB7OvkGgvSLREPuDdYV57OJq
dNLb+69rMSZR18kgTOetypdnMjJhl3g6y4PTseldTofkijj46IA4qveI4HK7DZkwBJS8XfjsnONC
1nxlmvFosnCtWdg9vl85DEtAAFNdHiJZgy6lxe+dQmTHYJZ7ZPavsWiozlNoWmJIQ2Klhq+KnEHt
/mdyjmQHspPaum0Gct3ppgdAantNmsBeoyaiRgfEnB4T4Vh95NbqsI18e50KYy2D4RK5fpAsFO/1
+M/uam16VexNJYGH0NafOgUdXBr6NZSXJ7Xzb0dp/JNW1LcLKMhDZHHWCEnjZIlQY+e+HNHjkko+
Q3efRme6b3P1FtfCtZDiVyfBfCv0WzWyHpGm3jnK+Do4iE0BkPyOxmJlSeYdDEQL57x+49extgnD
PF+Fvf+g6+bj0KnXAxDSReHor6CGNrkkX1V1TTyPjEXat56DULzhpnoslWmLWPyvaY7PZdU2VIOi
az23Y88iWXJB1CjQtWj6G0f+msRSQH7oDbVB2WP2u+kmwkfIeRuakeZy+jEO+AdLY9c3ODw08Suq
i09S9TZxhPsKriPcfg5Sk6r+hshpwqgS0qYlPGFRhCIiEFEDHFFq90WYmgtRYNirBYR4yJHOKnFY
9eDtdkNOyM1813aDiEDOtSeCOH/XPsA6R+BFl8u/VhOAnKmlO/BlBDCpjemlisLh22KdlYpd2OIp
iEkPGFU2CWML6GPGLhEeAImX1jJYA/MtH/PBdZrhoRbqxo98+DxZ/67yR16iO6Frk8MTC+ORO3zW
ev5i9p4wh5vpJtehGPUVjxCPv1qnlKDc1oSpZAry4kDNVnWG27lyumbfW1K3bBo0g6lfqDcIMKpF
KVnPinCITBNkiLd1wOo+TAJQsIRbHUOkXeQcrzXi46iaph7shvyJWycVjQXV9U3YrPjlwi2mb39Z
1pbjFTYKtqjN/mgGyjahE0iYs96sSkgYMJ9Se6OrNehj1PELq7Ktz94UOyc3Cfvp0/pKF2p/oVl+
5jM2TJUJhD2Shbv2aLKKywZEgdpUB70NCcqUpw+ddGByoNaxTMTYhVnj9HDGYoYQCqkQEoqT9bOH
pmYDEKoOkz/jalFnA1SJ5LXaWGgVi301U7x7sl+t+lGbreJVktwNUfWsGc3jhXs5s+pZhsFtGLRz
FW7q+wSGKD9UAHiUh3GIvFqDG1iTO6Fa2xqerQOiGhBNuEBGuehI1Cvzq5zAy6ksPn6+j7M/wJdX
crQq+WUzTDiYqgMI9V3UpS+jzEmc0jiWKv2CZOHMCvjt9R/92JMoxx72WnUox5cUcoMxVW6X5EuU
tZhjN0Otr2j5r35+wJO2LivFt6vOg+LLGlXlUqVEeVUdkqK8r6bkMErdh9ElW0N/D6BueUUyCDdi
1p2Isx5awJIQmD1CCd5LXXmPFOvZsp0LqoFLr/1o+eq1PO4AalQHZxjdoMT8TESxuc60C6fwsyOe
E6OtygZtmOMFOuqi0DasvDpYqrqBOb0LJ+Ph5xf8r0R7tH8zONjR15w1ECd+y7YvZOjdSUUHY/Dw
zU5bUq1JxQ0eOLkslWewd4diOW78WyINPCqBQK2N7c83cW5ofb2H+X1/+ZHLnu1JocQVGUQtpyJz
69s2LPjEuQrJxdMlUpfkrnsAbXLh+zktxhgGe5BZFqjRVTveKoeKhMxINstDLTvPpd6sEiv+pagG
Za7eYnGP3J8f9LSQ9e16x5vltIttinoOW/MGISCbn98yZB94rZdUgSceZb4bU2WexBPCuKGO/P2V
kgwN32b+brRGc2tn2BiQSow2nuPGlzpg3Z687xEVadFK1zlscrhgy58f9qTN8e8eNBsygYGA1T7W
ExEXUBEN6pcHgCm4jQiaUhHLGwHJoqC/2JAMSwmXOxEgDxbhf4NU33ZK9zedyt1IbmAXIDGrB4LR
UN9W3bAlyXNVmt02IihgHKVVEel3IbirdMyff771M+OCFjWeE7biaLOOpbdDWasq6015SMNuKc9f
t5yuhVMCuKrdoLjQRTwzKr5d7WgW7ztDSbOIUTFKjhcqL0xrq0L+/fMjnZmzaDaZWJ0hVGgnp8IC
4TC+sZahV8KRHkG1cxiEINTBaPz/utLxIK+KKiyMikN1UMNJTH9DBF50VPsrI71wpXP1u9kjyfHF
QStIwfL7KA/Jns6VYSoO9Yj3ONTxg5K/WdSeL0rKGsk6mghPGIlrjCAK+tVmBpzKJHb8j58YbRW6
I5M5hIlM+34bDuGDgSWclM+6WMdV42rdc9RM27G5MFGeGSmIJxyDqdqWZyf29wvlvtIGrTwzZXoy
ArTGa1jvBrbePz8P8wR/0fdVAekyoAYM3/S2KCR8v1BRQz8qpixGgYnZQQPrTne98Dr5KgLVo9Qw
Muog+9WA0lqmBjWcqNA4M0pZfV1QS8vyCYxUNTxaWUi01WTDBtdINI0kPDCA3lGWWJ9kavmr3J/0
tyaKZ8K7sUxMDBd9nNvrPhSkGrXOvRHBSJaScEm1moSM7i6DrUYsLvHGdmQB9QWWsYqGpnZ7vV/n
0nSbhHRsNTkCqeXDdJwInVepV8bGPhlrWLg9ZyVmqzmCMFhklv6uDkCPZYNP20zafmEI3NfCh7oE
nbTHOdJOewM+9hb8dQK/n/T6WCIr1Kdk7+ZWF3xiJKgwWnLguptLaFMYOG6RDY/aJKdbpY2RSejD
HcdAYzF2uaDN1RHGaFwP7ZzEUU7EfXGIDa1roYsXRfFv9b6qvdr0aw4Yaulqca8vCJ0yVmok/6GO
9AyiHB9KsApaDVA4ZhIwys57WMqPogimdZuGCRRO/w465g4+b6xeV5z6osbt2zWts3ETlc07yl6I
m4V4oN/3lunJr59H0ekkasqmwb5ilhAjeT4qLwSxVWlzTNvBqR/mI5ohEwref8AJ4Ohcez9fjD7Q
yZBlKcdIANkddTW24u9DljAevA1EjBzkAWzf0ADTkgz1PfDHnSpnpJFVyU0zjnvYVdex0r83ifJB
pDpBfWnz0VrOUyrIIopLGpCkak2mQwIq75KABbjuWVRA2qpf805j6fQrc6kqEHb6jMRCQTKGXw/X
+CeiO3IeYNXm7YfJkW2pJsgheoIcOl/Hh68h2VZidjSxvSKYB5vXvA3QiVD650H1M8A2CmnXy97o
7tU4fMhGel6t/VcNhj0JJ5RKocjtUlIOlqUlQ6jt2o9prHaaXYdr/mbLlUPzV6VhmRmMCf+n6B8T
FmfC7KsGL0vioLeoOJQ6Kvkghko6tiT99fsSnI9j31FRXKTKkLi0oLZtAui170fbdaq4W0Jv2eMK
Q3rhV/R6K2xLLOsz5H76FfrZNvTNTWjkd/UgAC6Q6LaB/TPOORyvg0SuRCUD+TFLfUfk94aPK/GA
Z9HdyVSEO/KMEirCK7nC8qY3g08Qo/QhhXpNTGcFMlI4rozQj6CakeJFgBsLP7GMQoTBJCbYCWCz
kQ+XeuSVxfDHNAKczVbrtSlC/raPb/k/o0WnaLe+2j1WDdotuY1+WbFW0Fv33/JEg64sgwoUWB5W
g6ajTGn0P21vPVSpTFzilDYbNTEyL8mcJ9+cZhiw8hLJY+/SNg+vNE2yt2lQ3o1dmG37vuhcX1UO
htxHax8cDrle2vvQWCaLb3pviJY8t7FyPFC94aJO47sKz8FqGK1gGTth4M2aNuBoc67eGEM2S8pE
3dAns4G663/wfXmZEVZEiMnpLh8UMsVV7Y2ME5rQMYKByQoIDavsYaF3MVkvE1DAuOyWGPceJ3PM
MSiqttsYlNH6JtmYaTKT8u6DlsJ0VrzoFixFta5fCBx4M016kzayUgRx/bXsh58i654KnUAKbQC7
UFUDLfrKsjfEGWP3LktinaroatSEvyBymTLOxPBzohRxdQiXD/7zfVxPt8R3LLtizh8vPL2O0fgk
MMz7VrjCT8gpM8o7S2JV6OlRSJK08OV4G0Zm5Wp6L0jvpAqFqjYJwe87nESFqu/HEMt1LeX2qjJ0
4P16u64L+zMYg02DZk3uGwX/d30bJvatbrBjkHN6WI7Gt5Xp2XTfD4Tv6al+hcpmI3qz2FaGDbpu
EmLRISKjRdav+L3/TPRWssYhNCVNRhcQRw8dUv7MjFn21L8LDlxoGpLUXzV6SQVHau8dogSJeQfa
XIfRCMzTbm4KMw9cMcn3jqZ7RoibrzUHGiqVv0soFC9iktIWlEMBZCWRvs0s/7dDsK47BbyGvkz0
ZeGzdSb2ORwCcd02Un3Vw9ejhgiFNvA0P7xmm/9m1LVCaEs2s+8E+RDRFBpeKsatEBLR8b6kYyYZ
3yJp3KZS8iDJfFPaFKZzmoaxcQZiUZ2pUddwSqS1FQcbbOcOgT6Nl0fDfeCUHk3EPxZFM7wZO7k3
hJfOioVUqxV2+E38amLAXw9WKbnpODyYQc3eokVIS+Y1gTto/OnybCBzph5Ew2ERtlr6Es3LdK2t
JuFcKR1eEIysE8gnTVslsHmCkflK099zJ38yePqimdgGqBIhFUwoRNLlK78o1L+BZmekiVXKkor0
rjSct4ze3aKcpBBNWf/QxVgENTpla93s7nIgGB8FNgkYzsAX2C9Yy9SXeg+lYf+g18qfLCwJLIyG
PUWPbZ8SEWxkoeOO6oC4xhkbF9ADUWJp8MacRZUPOsWiVAIAyqCdXcUJtqGOuEZNlWsbiyVIT+Ib
OocvrsqMZdTOSpKaPkbpMJrGXt37UnlbWdR1pYyLKU15VWikkQA3uapEetBq3GxlFzLfzZ4s3y7v
SYn/JTf6b1nJCBTJ4n6psyIuEkr+y7wKnpwpDQjK65Ul9m+H35YeNNoUYmZJAoIzjzw+i8xfttx5
2Wj4HuRjfEoEB3hSFZqeWtual6o4qHH5Zsssqa9SgNN4Z7tXgicKRgacdamu3h1hKivDzgCFQzHN
SWu+j+P6vjWNdWBkRGg3d7bG9JW0hYqapY29rKtRy6jWi6+om2CCZqMUN+PQvDaRT7ym2V5qA6pn
6izftg5HbfmBD1YOtTnLgsxxQrRWaYlwKOFoCSN0V7bWTZxGD12U7SHMuH39r7WwVipGAdXs1VSh
04MZJYp1Zpvc7idztZtE02MeUxe1NP0OTdGFM8e5Ez43jYIEPweS6mOTVNVldESrqqANJn1SaFR+
6W+OS/QqM1Ftugy7C6WiE+Up53kLUqKBURMTv+4c77AS5oze4AgZE8cRxwgKA9pDWrNSUqh9PQHI
UF1r8BuMk8XMXRKhNBfuydBT1j9v9/7ZOY4PKBDy5tKrqoBaPLqXFEkQtf2SRMQQhuDC+iwPCILc
5KZn17cg5VUxFtqV5pVrONOHny9+KlaZN7YoRtAiyVRXjq5dYBuuwyHkuKfohID+CjQLJ/CDnnHG
tR8Df1j9fL2zp7GvFzwanzmJdQEuvPSQiLux/+WY7VUVBJ7EFEFnHigAs3AwQWYbL+yqT8+b37fw
859/Kcz1/pTUicQWPkClhlGBs5Fwp7q5cJnzv+aXo8JRAXDsgqQCPZagIzUXZoRWWH+Tk3vfMFZp
R4upT2gZhb+tyhi9LOTEA+NpVIFZZZWzQ5yygMe9EHJzoYJ17vEtFasmXFGEAsfaF5CD/tSwFTlg
UYYwNS6zsgCC0F86bp87bSMr1QyAUngsj7sJBqrF1NaM5KAMsI6ncat1KW0p4UqIZtIHFQXHGL/I
aX+hJnSmfmJSRrAUHebefO15Yvzy+07llDhtoSQHYyQmuTRZE/msq3hcZ2w5a0FWS5ZABAm3plJt
ySREXNq/pHJ5oQJ27ouyENFbMlVCIlKO6hrDCBCENASq+5ZSLqRS9gS06Q7lvgZgKw3fO129NIPM
z3Y8g8zwHFhe1MROZjOWsazXaT0flLH2lBbWSx8tlYAk1qp/n7TkTYlhxYnhWrT+NfDKD3KWHoLJ
QLLTXRr/8/Od3Avb6LlSqqFqP/rOTKWXnAl69MH3i21gkEOuiexmGAavgGivdMUnylQ2DuFGImLX
6t4uTDBn3gXFHhODPFg/WvNH79/PhlaygiE5hFsiVr18GVw5QJtd4cKVdsVT+nTJU3B6Wje/XfGo
5pkGcosMsE9Yvdptsza3rRdu/gMxjH1maOkq5QfbxnUqwxL6PsTzQFPqZOTbMsZgb5P6adXJY9Zb
t0NpbR1YvQsnTZHK6h925CNvxBpMZbpam53v1a1zlSLYMhpospW6E1r0LpIyXUi+/wk+zA2H8so0
8t8RcjEq6pBzMitbxV1DMFFRbHIda5re/VUTorEiLSCS079v1Okarfk2kyovNTTg6oC88MoaO60f
eo8Y6YdKLd4ye4K1YNvvqPr2vdys9Z7Jp6LAmCvGS0byUtiCs+nV5I7Qwb/J0NzUEwERVvRecQxe
YKYJoX+A1MmkaFjVBRVQCSojOZnRvhnZROl5vlGnhv8sokeQetPCFhKnIiu8FyjKFp1k3w16NyNu
8l9CZecKha0k16j+6+QEjbfgdyny6VQ9gV5OA5gZHy5flVUHSc0eyrh7NdLuwVGzl15kj0ID0QZp
ZpMl4W1SN7/zxH7XpewNtLlE0bawH+w02wOlISInT1MvqAR97ZGT2cCxooiQXFRm/pvW+IEuSrUx
UqOguhLe6qHzXivNXpAc54REwlevIjI+apOMyqJAlTwV2uBWUyOvMidbGRX4qCm9nkatftVV6L9Q
9FnI7Wgnh9KWJHhybyeg7WVtNxtNGndJRO9icNRxV+BGWPlkIW7qpPY9yQk/8wT0Wo0rZRFl2a0s
URZCMoCjzVZeoyGqOVfFOjQ0OyZKFPFHqad/yYHbs40cXWrWBPcE8W2fK+/TFF+DrZ94xdnNGGJ+
gZBJlCYo9jbZEjdyo7UWGjxHiQnJNYk9po4kxyBLCSpiefafdFKadG2gBzoUf1Utek3DtmLeqAUh
AtOuUNieBqr2qpocHEkdT1aaZNyFTnAbjxQWB/OuVp3P3BbZKiLBi6gp7bdIdefCgnfu49fQp2Hx
n/EYx4aKdIQvERDC9/8+/v9QCXdmWqVOiL0bJwUtsOPrRA1ooBxNNfK+2d+IRWbjeMNK8Yq7S2bK
c4/ExEknYsYYnsi6u4wtcySFMTPorNvCAbFqtu1FmNWZiZpVUkUJr6OFV4/dk6ncMKpzx9lj/iXK
joP7JffTGVWYJUOcQRSNGPv0x6ll9Li4fcJDu5pWqlet6xdKKjODV1/NojCyRm+g5FxYgU7fn6Va
cGAgK7MD4if7Pk0ngPnasvWdfa0KA2UXUqh0bFZqo3KQIeVVT0noSP3oNlSxd1dyeRcHMMss0dpe
o1DHl4nTtnV2LmmUaxt9NqtVEA/z+ZP4+V5Pb3WGYdA1NmYK7slmxcjNPqqKydlLJjyKZE4N1kcO
fIPGl5gjCJvrOXuDzJaFXNv2pTd1ulkE062qUARYzLQTIkdQO5VNoo69b6XkOqkm4Zqt/WZLRKiS
2A10Kv9oLIIddDm7JZn9kmT+9PIge00IAiaGV+uk5SaMshmNtrL2od+Tc1auFKYxAbRHox1lZ6SI
RnNpo2mvcnH4+cVTMTrZJyG4+S/FDfyIkw86S4hmKlLf2OtqHC8ZvM+JhtiK2JUSAm5wR6DydZHG
u7wRpNVF6a0U6/1tNOkN9dOJBFO+K1evOchkIjA44dczDJLw34YVxJqLqH5+SzQGlGfH34yD+VwM
wl6WqrzLI0Bs6TSAnsp26CUe7SkxUew7NISlYFtZxXUbK8Dide3d0fxPUZVeqfYqLHUy2k2V7FDW
GxdPjrQcK7lflJqWbRwR9xyhqaOg2vvd0r5aKsiUl009ImqS/fcoo+Ddq+OjSChfSb55W1rlVTbX
Phs7+KNDVKZOGpDjKxPf0sT2h0I7i0whyoZ48xoXT422mEzrGX/REySKO4cDzTLOm9aVK/vVz1qv
kdjpsQmGJbkO/LnZbvQmwX3VairV9EmkwbtiM5iA+BoNOHYrMq/Nqf8kJFLzmjp+6wZIm2Mo387M
Fr0sXzJHJt7FAeQpq2DOzEM+FB/WqN1jrEQDrzBiWM6p0BnhcpRbeiA5YNULo+V0sMxQglkI7aBs
OUFezP2CYnQMfx8Tau5a1UNzS41406JxKZ/zhfCKpbr7fbEnfbrocFmYLvRo6aBSmvg+kzWiC0KA
D+B7HOYDew4GJNQpWJaOlqzgw2FbVss/mFjzxajamyy3YoxszuOFpz9/GxYrOntfhSLJ99uY+CE7
iHn+Pr+O78uV2FFqdcUzYjT3EmHx7IvGzMrJlQXwpBZj1+2YA0fz92Smraryl5NOXqbpF37PS1eZ
N/pfzqoySdOZrGb+vlG0bVcpO3J9H7r2kr96Lt58P4rx8315mKOFyJhJSiad4z1G+7VhRY+ZLCPQ
xUZJ0rHyxkR/YTk5XdK/XfCfAefLc5VmRfnayP19RYQsaW7a088j4cJ7Oy4ugNIYipp+wp4ez1Kl
rG8OewUr0f/fVdTvvw62HHbGce3vU/tXiQhbBqc+gXL8+Srnll4mLNoByIo4Lx8N6iq0UHu0bH9k
tb8JDH0f2T0UZFu6p2/2K9ExJQ5me2tbFykgZ4qf+NIMFEEOhmeqjkdFvyYu6Z6YlAusvfngr8km
yrfVH8fT1sNSXjqJ15HbdqFGcarZIQ4OaRoPS02Arvb3l5rVBcouNYoPgl6paxshWVvmFilUSyF9
CC683LOPiLyEKQPEiEnAzvfL1Z0Yo74R0WGYxlVgxFQ+jKWmy4fehsPoV+VCGYZN1uVYQp0HoQRb
DVE+zZ37oLskqdHmAfP9O7RlFLYz+pB9NWWJ7zfDDoNsLZqjUF4kNB+BR+jgramI9jGzNCIAg6Ze
hcP0WDZyvwtMC++e5FegNrV809a6ime3yteCwtEylMzmbUj79sMgEX7B06DDaI3i2i6j+Eo0JYlh
WpndWlNVeEUoda+ipz+dqHl3iziguuniOQbHz+TXUmmMV4NxWF54+ac/9fy4nPKRMymn8ixJaku1
SsPwQOLxls1NsqT69mkVufB6tgf/47mUq5kKo4d1Cn/50WBWhOUPoczLVemNL1C7bUSoorhsL1Z2
T7eL3690NGsjex55YDs4+DcEmL7Y22iLTvglWF4iXJ1Oc/OFDLzt6NFBvsx//mUazbKoFSY7sYPE
Hkolr1tuD3J+Ya6+dJGjOrVGpUQQ1RAcKjEuCxr3ZiotTfXj51nuTFn2+7Mc/Tz5NCXKMAbhId0S
CV/fA2V2LQ9M/HNJlMJ/EPByppn0/YpHP5Pqx0LLSgbEjMe07EVCJcttFyNnZXKGpaX/vxmACK8R
Ls82oOMWitILqxxpiR5a9X4oruuicHviQy68x9OllcOyZnFa5lR+SnWUnDhUpyEPDsqkRYgnWl6l
lR4mAgaWBv1IxAd97ba2eI6kfLrqx4gqHqsIqdxVhUuSJHK9qi/pYs996hZmZ8KQKEqylHwfqYE2
FMJK4+BQmBGRW02QLBK/DVyjE9teuUhwnCfK44kUgI48V0DJWjie1c2g6GOntqT9wC4Yy4wbQ9yG
u3w9LjkC7KoLNoGTvCK2gfQU/vt688T+5UM0hq6zcywx+341veIgzSF7LyOP3u+mWzpXWF9ab1xN
nnxdX42bS5f/F7700+MerRt1HiVsRWxpH/OlXkupQ6FLQ42gtzRFtQD6mlLEFtKO/qWu/fui60BZ
2uxY7G4obqZe+9Nade5m46B7wRje1yEqVj1wtJVKFMpGZcAFlGvBZYxNV7QLgk/HbdwmN2Zj34IJ
WQ4+z1ZXRFQWsLFTs65fgyKSLo3ts6Poy2uex/6X1zzKhMPS1OA1f9pr3XV20wY1r5Qvezd/Lhft
LTcgLUh4Kbyfv6pLFz6aaKW+VVpciownIJmQGGj2U43JNO1/viJSAMCYQKFh3u0dfSajI+dRXfrS
PsiSj6ZrniNDJkKUHkgvNYefn2meUI8GDdcCRsa2BxfAcaHQbMKsSqmH7ociRgOok5lXVAd7bEGu
ZuO+EM6Fr+TMQqKwjSS9WnNszT7uSrSj0ye9JaR9aCcL4od0St2h//zzU53Z0HHyo5aqc6IhE/nf
OvNljHTF1KWxQ7rG4GYf2gphXrzMWElaD3sFSpkntGYXJvZzKwmwNYAoXA9Vwsnslg8GHIBA2ht3
qqujTV3gCJudJC40lHItXfjlzoxGhTry3B+Z/3WM02iMhvSgyeTsGZW35Fsn7lSEEeVA6XrUGuXC
Vzd/VMfj5OvV5rv58kJxqwMhkjjba2kIEHt8JT72wp7//CVA7jq6Pf9qR/NX0OhBo1aaDwtGXOul
tSoS89JvdPaloR+kkKgRgWMfnSvGaJL0QR39/fjQ/A022RVVGBh2Fg0ifNvhbtw41yhn7y6t+mef
7b+ve4wu80EADbxezta9fjBbeaPi2r0wbZz7sjC+/N9nO8ZTZ6PmZ85E3QMluC8exvZVth/+F9/V
12scLXHWMBlJkDMMEF4gIFVdFtUl5QLHJAYQUXmL7T1Dj3Hpd5t/+5Ph9+XZjsaGjAZS9X1+tzkR
asYVsElZ5LvJLRdiXa4v2bIuvcr55/wy2vtyPqc0XE6inxig3NXypeI//vwyz4xFwldVm5YJzf8T
JHaTdo6gS+XvcXSutG43aSUVQt8VZBz9b65kznzjObXxWDA1BVWRdzVXEjnZxw5WnoU1J7HroXyl
hJeYRWf6KDYCIXAWtPVlOgVH61c5xkxbpAfu/Zvw2lzLXrMAjSCh6aAQF9wrXrIi7O4CR+e0QIJZ
g5IncYZzy/u4SqHgOtCssefLrsLXQRR/EHMG9K/NO22SYo80zT9dSPs4whD+89s9M1gAenKUJEIX
aNDxRFxFemAZbeTvLeNTqE+p9qZfZE2cvQaVXBmiPpqVY6J+VAQD1BjKP4KmqSvUxYwlIpI1dhOk
CjL4dHLqF5fPlrDXTr88FdY88LdZJQMb8PunkJmlPU10GfcOo9XD5s2+Nin+Qt2xlpLjvFCG1l38
IYrbtF24qppU7Kpc2aYwbRYzJA+cWpfTe09610iAEKdKsDTGBG218hhPBlXzOFnbvTl4wG3rFYqB
yivJprwRmcrqPWShlzjjTjalpxpAOerT1su15DFu8r99p/numIfvrMf3TZDuTG14tUf9d4ndXoT5
3QiyZoyrXWolrhEh3G9GEh2K8Llv1esM30s22p7uk/Cl5c2dHtExAHJWIT8wd80oXp2pUt1Ixj7V
FFjg0odBi1y2S7rLONTAvAhxZUuldKON+Ppkoby3srgOfOtvJORwa8ANBdGrJstJD26suu+X1Rz0
Hgy9+kbjO/iVMc+sEQkjPIEk9FHGDaEeof4xpja1mBytfQVklfws48kuBsB2qvggUXxc1A00B9kp
yVyBSRQL6Tftw8BLU9Sqhl5sgsLArp+H2zYaPLNGjZnj+VsXet+TD9xIXh+En3ItP0Wxfl/6ICGy
wLrOaa25sC5BHZXmVZPH/+KTmwQmVxOwTGYOHaJJrq6EUgYLMVhrPy05oJtg3EaFyVKa1N9OVYVX
Hek7NyrRbdsidGgKGyrJ0nX/XlfVlUTgu8usR96FlqOAaKo3WgZIvscG660hJlchsvtGDbpiaZOD
tZpq+2NqyeFR7IRSrj6SD6k0oZcX6bAFj6atO1n85jYJenFumrBoH9I+ukXH+CbqFM33aFNJy64U
OVy3VondomtpI3G2eRuLaln36b4vogOia1KQsFK7gOjHBRLgpVPXv4RAfDsAu7PHp2SaglVdTY8a
Zs1FKNA8NJXyiT0BU6lQ7yZTkLwZvyk14ZiVyW+QFaLcDADIV2ZBMpqtUU/vqyLz0oaXnnZgIoxx
vLbQnRFFR0sur0YEzrWhLAI5Rno8DX/CpNYXlm8oOAvNbkGKdbYL83koQzRchVl5K1K+kYbiX9q0
1GXiasUBMF8JhfT5KPYDhC2xttCi1vJhJcnZFfqL5GYQ/W8f9tIit/NuoSd9v85aRIXOaIt1ZcTG
KuSrX7T9FC5zZDxA+rN1aCT+R2AO9X1UN8JzUphlYZUqq1ZjkDvxGG9QFJsLVa+cK+xftKJxHS0y
BTGILsZ4jW22XWQ9vUjfJ2mqFkazGUKF83EhfNuF7CjW/4e0b+uOU8e2/is99jt9xB3OON0PVVRR
VbZjOxVfkheGnTiAAHGREIhffyb++iQ2LorufE97J44R6LIkrTUvhQ+INIDr7Y5To16jItttWhQ7
96XPhsBJ0KbWoRGzTuzHgUQsyBUsauF6za9bktItfEh/RJqPXA4qAFDnawz0pIHSVwrrZLhb8iBS
eDW3iw0AZEoJuVWohZaWh5lu9uaqI86d3+kvlKTfjCFmaytWuLBAG3gd9QZYJLr09gPg51uwZAjA
/Bymg0MCyUNH3CmwQ1adfg8Lvvu0je9yHWIpPWApWwh9wGCo8D6RqD3mafpUmmKr+cAi9b6XBGkn
vskIQlIg7a2aLnryavidolvWmh+99Az20Q00QVQDtqcTJV940kLLZSAtcDuOAEmKHsC8AtQjcneq
aO5BuQA4IANjwuuBn0vcUm6EhTKpMgEdaOCaalENpfzIVtsUASQwAIG4kiKHmW5XvRAI1V5lpB12
1LPrr7Em1CpPuRfqEMa6S3x/H6MocWMWvX/ndH4KbZTkhipYU+paBjNFF4YW33XfaSGSEHd7eGDf
0ZFQwX1AGRxwkVaUoWsN2t6wRNs2dnpNWuh7xV73BTgNCSm0ogxJnNf3PhBrm86nkIJpDqLVnBtX
RdknVWTeZ6syINxilc025z2gW7UGwqSVHDCVyyetdpHnKJBraqMIyQ4NEtZEU/4VlFgGCRED2e86
BraKysp8Xcs4fbCoW4Q1MeFPZfFiwzsLbCZ3WJkwPl4pAIMBdoPKSo1B7XK4kkcU8IdE3LdZbcE8
HdzCJOsA8NcQU2Fc0WtddwtK/ZYT7cZvvBYQbUxMHWmaLWpgDgrG5ELEJAtc1kDLjVVLPOuTRzLQ
0UeYCSitOJy938Xz2MPOZ2jeMR8PZGtyb2x4SLdA7kP8OxjFk/+NC/Gpo8PbRien6Np3SlEpNGrd
Zk/OoQ2joLlgR7mDgzkM0lbyioXapfWwZD90QjpjPFb//trJmQWGvPaAK5d35JvsiYygzo3D1j0U
pTBgQbMa7tQFDCiWZM5OZR2ADhnPSSBieh+AtajcpK4E1Ay3lG4DcEAodwjbt/2mWUHzIHBvllL/
J3IOEGEBvhO8aKC9Prj3VBpPIs5L5Py81g4h/aIFftz0X+EQjL0YukUAFCmwj3sFI+VMgEYIBuHW
HpSDk5Xz4/xB+MQsw70atUkchVEshFfS+1lGFHycnbR1j3z0sk+cRx2k0LWyuvuman9UEjY/1I/8
sNBVdZkmGcT3WyBPWQwuauYw/2gAS/YdAFlz6f748f4NKLuOlDsQcZBynOYW3MJLQIKX7rG7ZXuG
RGFQXoGOhTAIycsy6O8wOsH53lhqcvz5mzukCx0jmC8K9ziY6hJEqJ2y0oU7z8dbwfuvmsxzmHsg
0xYrF6AgpLQrB5U/uQNsdyExc2Jej+0AdQWpd6hdTxEVHTxaOgHU8LFN1sC5JmsAeHFECcpHIGbE
BgJPWgBw6NKgfaygvW92kmzw0rZtO527R2FiA4Pk0sgsg+ikqqD/zOPhJtcMyLWI/kmZ9o0pnLvz
I/jxgo72DbghgZqA9TyFHCqrEg0uA+7R7nyctFYFJHg7Zxit0BfmysmBdOCGhLQo0KHTpCiprbo2
ELyPwnvOsZlw93M/PJ7/mlOjaODuOIp6wGLjQ13Z0bzG4VnuHnGo38XmtgxhmfYtuu4uwcO8Uzv+
AMWw822e+C7oPaLnAJfVkQuYTNC8NokaGtM5wmwIQnvamoMaqpYBTyfW2njtR8oBvijA1o470Zu1
1g9m4g26MI4FwvureKAG49oKUFS5MeHyY1z853KFSNchr4xcw3gt/4BHhTA96Wum9OOo/gjs2qp8
ASN1b27S7VKm92OUN3R8GqSK8F8PRLRJXPVSbpW2PZhHpTfVWvbwXwTxDJof3oCzlKY96GpDNXiB
Ivx1F33rqj3h1AqIK27OD+iHJYE3gGqw6aNSj0zHtDQBDBTkmgcGXmbk3cAo5NrKDZACfHtrDgCC
/kljnof1YJyoTcQooHt9z8xjLS8pCoZ5BsBjvAVbfCHAnf6qXw2ZYyB6M31UXULDXBbmMaryq1iK
LxmFyLgmr3uvWALnfchTjT3oIn0IoQHAO6bSQF7TFw3QvOZxlGCCuWUfcrj3wAcZ5um1zoM4AeBF
d0GozOWX8/35YZWgaYDPMZHG2suHhKNlZRCJMDvjaDkRanrZTsglEznzVFcCGAPhLqwMzJTJSgRp
G3YaGjWOjhyggeitjapDvRMmoTsSIT8gCldAop2LlWOmEWQkTDfskydZULV2+PBjsHvg/t1njUiF
lFYuV0ba3tV5vx9MCkkRCdq+HyVw1a2t586J7lUZOUHUFU+yzeGYW+Da1DCQzQ0gtSvG7A0nIt45
8Ky50qxiE5lIfnbguJ7v2g+Bbuza0SgJEregek8JoiCmU6OQuXGEDuexE+b3VBcQzYTi5vl29A+O
JOAOmRYYFIgEOtCW061iqFotq2vTQCyA2LAA03kNkMGPrjN7WMJDWH2oa3vTSE9bubzby7EwBI77
cwPbkpXM2b7tTAfmlfJW86qRUWUi+6YSmEswmCH5jH/RSyPfJZ240LN+1yT6QxKxu44pL+hlM6xK
Ht8Bt5etqyqJAGSN4UPM609uosNstmvNNSF82/mWswZsC/8gdm6MSEFrtLxz63TvsAyynpqDtir/
1kQmZWC5t0dWhK+g6Qi73tr+DnIajBIS0kG4RbtgWf+tGKBdVGSQ+QZYuV9LUl+6mQXTBqf46uMT
G0fe63l609HqtubywFvjAarqybo22me37Ow1r8llZflhZlWfWdu92BrAD7m1i3JnJzsFCTgnyrZN
p0KZQ9rBI97nxKq2xlD9pExcRq62L+ryjub80Y7S78hmBINpVLuU6SiaM/UUE/nVi33I1REbFgXF
VtT+DS7LOzEUuDCb97Xb3ih/FBCCPxLtkptOsH3nVPp2yMEs71IkuJqmPsaNXUDwx41xT9R2OkIG
gO5u0EfVo4/b9oDLR9Bq0HgQcGCgFpRBB8v9lIAfcJXpZQbnhbrcqbwiNwOkMldtSu1DT5CAQiK3
g+lKjYwq3AiRF7BkwHRvLYRxaAchN0uTFXHzXdUGzDrbcuCyDhwbcvOTfQuO3aVXqHLAPazZ+xf2
c49lv68DLcwh4Lnq69Xi1W88E55rcnJmVLUDo+oeTcKRJ9QDcCihaBeat9bW2qkH98fCF45fcK45
8/3OAaUfGEe6aA6/dB83d6T+3kFhbBA3DDD2InHXWY8LjqW2Jl0y0zkRzt/17vjzN7uWU8NSOo7Q
dmxcNf21092f/7iPgBIDNmwWdPvAIMKNdlrH0bIsFVCbHo4whzfXJjK88D1ZCy2OP0dp+oPzvoFm
h3upQ9/W08wBdHRehb0DCGVMtlVhpivpx9BAIU4ZiAbYzbw79J6l7b00vWK9Iy9b4SOew58x7NgA
Q1URNWs4mzuhIaKfoKKn9wRiIFd9hjSxmZQL96cTPQiHLRwX4XHnmB/s5iLYvjLYI+tHItp15d7m
6ZLAwokWRiT8eHUCuvTDvTMmdkW63CdHvQBl0aQkhqQxNITPj9SpVnC+NgEXcQH3mq6zknp+b0cO
OWbVPbGRovuDkwPq8r8bmKyqGowNV5dooBrsvcWTrTdECwDDpW+YrCRIqZOowuH+mCvwACkBdYOZ
7P+zo8aXeLNkBogiudKJyNFNn+zUX8OZZqGFEweBdz01ufGUHRWQ9ERPOV13yTMDVJueXaS4pC6c
OF7vNJPQg5ZgsA19HDDHpgqeRmQn8Hy0CYKrFw7HZG/8tNZ5kATVA2R7/Ceobm3LbdKvo4WwfuKI
97bhqcphWjqgAoArd1RqQ1TxTcb5Aw6DazIsiM2eOCpbKNHgTmcgwfXBPLamnkjhLQRGWXLHhbkt
0hcSixVOiQwFOzVcCLE9v5BOdKppA6EIbiZQKCC4TY6vA+ti3eJle3Sq7tIAn6etawmaUS+gapK7
gYTTKk4SLgV/CeUXVfYwU0L6+TKqUQF1IUGHA2+5hUpUe3BtKrZNXObB+Zc0Pg4AhB9xgNdhKIlk
7hSzBTKIzDpkZI6a296WLrTtMnCn10RqF630GwC5wcCqZfWNNGUEQpQI/bTuVwaz90ls3Oo5fS45
3ZVJe6mG4hkaZzG2qCjaQYzr4FXDHcDmhzRub2q4tQHoC5FDlIIW6XwfV7wFV2CkkwC4B0R1ipcS
ovR6byjEMU3t54Zw6B9W8aa2a6gbQZNHUZhCp3pxi3LLEbl9HVUDVCo5hZdUa14Wkf3jfL+efB/M
M5DlEUk/IHNLCkVpAYPMY8SKTV/ftF2xMHIfEaIGPvlNExOwcZQwpy1xCwNCFKC0L/QxD8qQf4s3
/hqeJevhiW3g/wI1sQMLl9Jpr9D29wEDjQMgDiwsOLSQx30f/HIcfGvpE36kCu6xOXdpCGOWhypF
BbLQtTj0IOUXmxVcHlK5QzF1LQ0qQjIWWnWNjwaY+r1dCRMZnOTetvmVmYdVYe2QfIGAZNVAiwyn
nnXfGvoatolJkFX1p74kL1ZWXRulgDmxbr3Az7wEsTUOE6eSK15pR19lxbqPSRMYRtTvKrXkpPcx
KFujxgiyNBbuTsZ0pjkF0VGTrfmxjrwLyJhuAKoMh6z/fH4CfcywYXjftjPZJrU4y/WBoZ3RoJJ9
0YMRo6Gto61+cA/wCN75X863+LrUp2P6tsXJrum1CaUkqTg2AbXJdvn1NTj/Wz3INjhuJgFonSh4
2Jux6DLcZqEdQhL5UGWb5FsBjm6o3XgL+9+JCPq+D8ZV9maLLWQsSVGgD0ZjGSt0DuSJYVOCQ2Gg
3QJDEUCZ4JqFS9n2j3sFmgUA24cyFCjCU1i9GqKkqgfKj1FK/c0wOA9aAjkoVE0Bc+pzbaU6k8KQ
CBI2JYXJ/PlxeK0ffBgH5IoB2wUC6QPkqYSGlhoyr8HpJamuKERgUdqA4x9Xcbrv0xiYCxg5rVE6
3ChSfS0jgACwHI9eVR4kdIjNLL5MWL71E5qvco98R2i8xvZ0r2Xc3kTSNEO764wLO2JNCKLlJ9k0
6QqVchjiIYNi59UnqxB50BJvCzjELWry6Trm3WcizYMqtausbHeQtb2y23jvD/6lpdMbnYp7q3Cf
0aHJys7Vdd7o/bZomu9DB+JN1SAWGYUYdpZi5p6k7c6sogRpcDde6L9TKwfpYahrYfV5kLWaxCbh
MSLqSG/AMHNhQ7XKgJpPEROTz9kNuZSA+C1NmJNNQj8LIQFQZCRzJ5dTC8q1Emf/5khCvhGXsBIe
ySb+2lpBmbTdo2C3/Veb//W9/+/4pbz5fxOC//N/8OfvJYz40jgRkz/+87p6YUfRvLyIq6fqf8Zf
/fVP3//iP6/S703Jy59i+q/e/RKe/6/2gyfx9O4PGyYAk7ltXxr1+YW3uXhtAG86/st/94d/e3l9
yhdVvfzjr+9ly8T4tDgt2V//+tH+xz/+wjn0zYoZn/+vH356KvB7V08wT+Hp04dfeXniAr+t+3+H
3/fIqkedBYcaBI3uZfyJ7/8dtDDYq7tA1uEgOIrcsBJac//4y/077hw24GVjLcPXkRD76284mY0/
In/HJosTHNJF0L7AL8Nn9P++/d0o/R61v7EW+KOUCf6Pv95vH9pYNMHlF3aAk1DGirRA8OUhvOVv
oRgVINUCHMIS2HSc279jx+/HTw4DvPLEwMpE4MYM5IsOtxgTcEz/CyF0C9eyBfmCMe6eamWyskqS
JFacSogfp3YIxvQ2yf2FosD4oqcePZ5T34T6DNUxq+taEXLjS9TqG5695O2NU/UX0Fwl/2GO9Xc/
Ta5UroXTYOLUInTQR1FRbxKoREL67D+61vx+/GTD8pMaqRkTj4fp2soDYz4nV34nAPbAdP6vybT6
d6YR5unbbvKd3LJgPotT+IA9EOUSXHnQSBucf/z7W8Hv958cOlRiRa4nKsxSSfstryCkimxOvE1x
6EdqONN259uZaEb+bmgSMCEGahmV3/CwW8Pq1oDGZcB+sK/ZJt1AUikAwGndXkbfW0ipwcoV8g/b
IoBGO2AWzsJQzS3ISZ0GRHsLDoach3ViPVCNf3WBAHP9Pjz/hTM9Ob1XJX7KEr2qeWiDMgUx9vi6
dtoh4D0MEbN2YdHMNTJZ9UnX5qosBQ+JP4KPIEU6EKhG33vQ7P+zz5iseB4ngJdKnHBlQgBSSkLu
xEA4kU2hxUsDMfb4iaX/ekV9s/S1wjN7VqKrKgG90lWj4nhnDxTkGhMM2wtZ68bPDOpP1zqv4UlZ
D3kgdZIGDljsB65k1sKuKrYfW5xzvsZ6CwObISMoCRTkQHkR97huVy4MuRSAx6IkW6136B3hJbKF
KV/ldlYHve5LVIWEFsTAAgGUmeVhGmvpATl33B+llhv7lss6HIZi2Hi4w++zVqRBr0HCeiDMvk2T
Rl7D1D05xF3f/0hz2wON3uMw04IauvtFs7Xy0ow4veK9VmcATjr8HueU4aYurCXnjbkJMU72N12J
u7xqfIllJWJ7nfQvvXgxLRzg7IWE0dzzJ/GtzG2WJByLpomeNbsIWfQpIdW6cJYsXmZ2GGMS33ih
F40ZYb5VvvfZSRlI43Rhns29+yS21VDpZtCf5qEB/EDmoVLR3VEoONRLAPu5d5/EtNZUbuYaOQ9b
vWzWOs/AMVbFQpr5/d3kV8A0JuEKpboISiyMh0iswgskeUnYcFU26UumuU+S8ztgmEPLr+7Or/tx
wpxYk6/JhzcTCf6zSANLbAQDinDgaq19fYci0J9tM/o0bg0jRDjBivd0KBIADIldDRXrCPiDYmG0
ZwZjmnzrIagztJIiNNZRfYHaBqAUyswXCIgTo8lfw/GKGnzTP4bGqjavYwwHrofQ4HfsLU6dUdC6
dYyS8EjE9ok6ONDxvdBlY4ZWChyO5dfOwg46N0Dj3795gTFJ19OohF5DYV8lrtjhwroZSv/Pzhmv
F543j0/bLrNZgfEvbEivD+VDk0TfSUIWrO/mRmeyzCmvGKS7FQ9jp9yg2L5qvSUFoXFnOjVzJ8vc
c/VhEHaHxUCTNarQ3rCyLX9tQNsdlh8LcXDu/SdLvUC1SrczxJJe1kAbXjZ0oWNmgtSrhvGbfoc4
Rtbm44MdZlyI7GvR92FMkXEwF+bNTPdMFeKq3rRA7it4qA36JbPFvpQx8GHatzZnl1biLiyQmQ4i
kxWOOtkAXwVMT+hYQtIfMvVJCSuYPwpOrzSjN52kxxp2azfjYcadKzKwYw8c+6qs2ULsmBkEMv79
m+fncW1QS6GP6hjIAKO9iJqErmWhrrsmO/7ZN0zWb17SvE18bBZR+VzDpWHov+LmsNBBcx8wjsqb
D0jNqupKgs0CkudgUhphmrAbhXOSn/GFusrcAE9WMOyDWcRbLDMcaBwCECxgY3/WM5MFrDxwNFwk
/UIjzdaWfoGxXoHCsNA1c+89WbmWRXLY36BrGgUfDU+w0OHOj/NvboyveCL2kMkmHUMHF3lFvLoA
1wDyoeDiQJK1VxuR2A0oi0Zya/I8fwZHLNtlTUF2glawb4M++s4aBnkciehPypPxhYD9SCBk7Bzg
UREHaeEVUJXT5QXIX8Ylt+lwSH26VHE8PWFQtng/YRTw07ASQLiH1ucGRzDo4LEnqZD3NYT4o9AG
GeH3bbRN1wC7M4iQqQfNeUr0YdMRf1VAevJ89899xOSukhmjuq7XweQ5yiFK+AnmGEGm6MYDHOx8
C+Pi/Di+9qsh85t1xfoO2pgmPiHqUu+RQfP7IAA1/wzwZvzzfBOn5yfA+O97CfUOokcFmhAJiFLY
umr/yYRxSHD+8XN9NDb79gt8L7f0LBOwELmQulrVKFpXSFAwmm3PtzD3AZPAwMHl0vMetR7X4Mei
sgMKq5fzj557+UlkaEAGypIBSS5Hg3hp8cmJRsdeLA71n6nk/d+xDpL177vHanVQuOIYU4jrkGKM
AuwsKz1Zgmif3nxRhX7/eI+VrJMsFWHdPOsdPNzEVyiUQ5D1sXO/nO+jmSk6FSXguVVwWVXIo/Uk
cFq+KWgJ6Fa9sG2Ni/XECnjVCX8zfwYtlSYXhQizrFMPUZHpu6jJ/HtSM7qD7UixEiTSL2O/lAsb
zcyge5NVTQ2ZSq+McNKOk2cnhh+TE42CsZCYr2t9acecGRlvbP3Nd+ltYioQskGfRW04JXByd56c
yoccQb/m/cKnzCyNKf058mNvUAY4urXRgHQLc12/gTH7+YGf66fJyq5Ymhe1QD+l5b207iWPdn37
bYibhdg39/zJugbjD1oAOZ6vJQMUjywWGg2/jvJ0X+vdHx1OoRf0fhRq3JsgHTuOgng0sD0r6q5a
csOHnwwma+f7aW4QJkvcyeNIVARtIAlfrey0fU5cEp5/9tzim6xvc+g0pxvfn5bXieOvwUVa++Tx
/MNnpqg72aMT1jmF5SM2cZfsAV1YgxPqwfw1taEyuyR3OdfIZJPOqdTBvUQC23ar0GRV6BXDc9M3
cqUke+oG6HSc/5qZrpoW6RIzA905N3iouigAoWrVRHmAot7C42dG2Z2sZ1ewHkL1KLfQ0r60/G5f
Gksgs7k3H//+TahAOjRRpUC2RWjRSldFUNvNBtCF4HzHzKQWgCB6/3xN+hJUF4K7cSboo5R5HdC8
gXmWVgO7EueB3QwggiY99W8Av+GHgmJ4TBLVCytk7gMnK93unDbXEvRd37GLgjo/AZg8Am/8+fwH
zg3NZJGrJK20huIIYsE1+mAAZRS0UWcsdN/cBJ4s74Q0GmcSTklJUV6rTt8xClx0Be2QQv/CgPg6
/xFzfTRZ6XRgTSVhNLfXmEDBm7SudrTgRRF2NY8W2pjZa6egPDGInkEdzQyZifxbfEkMmExycJ1V
B//L/BF5rfMfMzMizmTRwwzObnIObxiIToPh7wNYCtuC7fmHz33FOFBvlgsDD3tIkr4OUZ6kMLht
7hRTh6jsd0xlN0PXX1VJ+WdXDGey6vWuNXxVeXUomizaOEgPbHJY0+5Ep4kfdSyX5OMmBIpf58Qp
8SazunwwsqEOiYB2/K40MggiELhobPzSB0AjsUrLXrVFbF+ZVuUn0MsYCsDRKnkBOTPvMffs7GtG
NO9npADxLjwIOMLwklwXtSqA6iDigGWC+2mR4wyaYdq2lvwmLUi20jTVfiraaOhMavgbbWj6eyD8
zJV0JNlK6Dncx4YNbSPwRO+r2khCACujemFSzqwvZxKdIgPGSrVImrC3YW5SgzQcwAASgh+5scs1
ghodHNMX2ppZZM4kEDUKFMMMqgghg/CEbj5HEsIrHVmYmKcz6rZjvJ+YuPWYdczadk/1XvviNlYJ
o0uTNijnFCBwUN34ZkNhi631rNM/eVoLca/zS2KCb/o9fSZBysf8sbyUgLEeP1PDgNWgfQBvDRod
cMxE4sCAraLCEBa8A08Gr+W7665HNiSmgZbbWw4zZx+qE+dfZ26FTmIZfHrrvo+Tdu9CBUPBFZQ2
F54rRtEIlcFJ1tRK64sHQz+kOikOypvzzU582X71wlSXOc+qzuawFgWCX5oXDgf/YQWYhk7hXQbz
g0Qx2E3mUbtmBkVt0+wKyNFoEaxaFza6mRlgT+IejHMRw5tE7RvxKMxyx31YyUDCg0fXhnBDa4hW
GoxTz3/uzMKxJ3EQl5Ya1lgqR80DNDbc+SrY/UDMP70DWRrcfmY34NO0tr7Q3rggT9zU7EksjIDV
cCSs0vZJIprQyDvjocu17vnPvmZcsm+iOoyaI8epBgNJOtdEmlErruDmXV13nnDXNYA2cIMFh3Zh
qsz13fiNb1orjAqKE5QYIa3M/qo1teST7LvqsgBl6NJlrmQrrXP7Pyq1fWByaNAWqFKGo6npryz4
LQTQ/gLrCl7GCHb5Eq15bnwm4cc3+sgRagBAIDY+dcj7B3WlnD8c/EmAgXtqCZSIZ4Q9DpI74hZf
vbTyFnbZCert98KdBIwmF1GlEWqGsvTdHQSS+K6NtYKtaI2TiqWReNci1XGsaycNe9NgB6iBlzhO
dhpEv1i0MarIhysTgxrVH01Ha3I3gidWKeHAC7q2QXKIDdX5Z2Lm5WfLBBfPkk68sUqjOf5ZY5Ow
YetAMPoihmR9xmAIZW+K0t7quL54vgBEeSFZMDPnrUm84EXUwHXbMcIogZkgs3qIuQwOXLEE/Wom
7TPMqpfIGK911xOxwprEirbzE081SbkH9Mc5ZADXbUpTYwejaOhlkbHs0U90BiSlqPwH2DpH17nE
pVmL2bCpK8f8gnxP7q5jag/8oi8tsRkiu8vXVpFC7cxhZCkBO+LxTkW1D+qDXW6A0gNjuQTQfuiP
rQwNMpuKXKhY29Le3sAe+8EFs7QAdEhmcMpum0e/vjs/8nMzf8QWvg1EgkNfXrFU7rsInFAv4gZ4
aMxW5UrXGhUAks8v/MayfngxVB/XQi/6e0e2er6hPoSMoO0jd0TvIJ8foyDZLx2UZmKJNTkouXnT
O5osixCW72lXrJNlb9G5Dp+EKXjHV2ZBa6BhBuqEHHK7P6K+a+4dJ+qDiCWgfpC+WsOiTc9X+JfN
Pu9NGjqgZQcGzsIMRDWT/llYm2LvB7cBnHPAd6IqEaQNDapYLUSQceM6tQQmMc1rW9UMnZWHlGvg
72kQ5KsxQIH0hyUBmZlRmkJAoYxM4HKXtGEW20/QlwQ4Oe3+MHFjToISZlucO3qZh1K3SUA7Xl70
I7N+peXRj4G16o4Aqq0v9Nbc2W1qfdBBbm6AWlAeEmJq2ygzFNysfdrBZb2Im3Rtc98DPtzqjsQr
mdwkWLjf7cYaljL1MwhCqB+8X4q50nXNZ1UXWrH4GhvV5xayRAhFSIPuHZnDQZldm53auxXfstLa
VNJaD2m7Ndz4Jxbg2jQ0WKRHq6GGzAYhuFa7uFtl6xasf63LQ7te0jOYSG/82i/NyWEpJaaEb1aD
zrLzDnqAVgpZMq2Oo+8U2cJrKLZpmG2QoP6hYbWhMqDr0co3FTw4IIjZbnTJm4Vd5VWG4sQ8f73R
vjlK5Z6VFJTYMgRJl9kr2lQ1SLWl1axbEcU7icP+BZA/weC3AXNBpfVN5Jrgdb6DEpp8RGz/ASKd
A6u4CjL/sPLLAhEVdE0giQi7zhhigX2X8l0Ue03g2n4WQAMexueaU4QiMuhl7Vf1vdB6yO8mg31t
VjSFY3uG0/CfBYmp5UlfRNwELjkPzcrY+g0+haZ/dg59dVt503nZgHKt2bgyJOAjH1jRunvNkv4q
rQt+lUaU3lrwBF04hs6Fi8kZzmdFM0Q0hu43cQK9+p4iLXN+GxuXyIk5MMWmDlbjQYC76cJRkTgq
6w3MH1Bph27WkgfHTDQ1JtGoKuNSA6mhDXur0XZuEee71tLoWmd0Kdc+PurUR0zOR7VmWE4jSBsW
JmRE/TIt99qgbDAXiRa6PWzUWmj9fSY1lILPd9vcR00ijglwNKvSjoWY2rByNEUWME3xVWfkS8nf
uZGZRAqENK0DNErszciFuKLjaYGteLFNXLO/rsw8XggDc58yzrk3EzmG4mLpGxQucthRQe6KZXvr
tgO590BluTvfXTMH2CmUE5DbDoKTqt2XdtegzD8ipRQEL10/KIAeWSmAhBZGZm4uGO8/x+SExYjp
JtB49JNTHqEftIZxb+BITkHbIoENJdrzXzWzKqfySch12bXdV3Kf50n1RdqGvVbSWTLHnJA7f20V
U5hnrfyCWqXX7mu/tTZenqmVbLWvCmLOW11ZGjQe83ibZRm5MHtLv7LTKNmUJSKEhYTRHk5Q+a10
0hp2R70I/JyA9gR1/Q2LHLpTFNez890wM7hTfGhadLbyHQD4PKpvlfmI2uYKHGCY8rXwP+YL4zqz
HKY40cpGRl3RuAnTVOB84Wg/4Sx2m7v6T8Hjb+e/ZGbuTIGiLi0MKVKd7AvcGKGbBBGaFydqxaZX
rnVRKwcATq65t50smoXIPmHR/hrlKXqUtpz4rXSGveiSflNxLq4KyJgejTQx17EL48h16WDXLCrp
gkDbelsoZ3jf7EyxS14hAkVUh/5lTNiBqMT5nKey2JCsKL7GHdOBfenzQyEiDY6VRu9u0pLn932a
9Pcqgtln1UNRaiVcG9xJrRxu+sEtNzYtohDX+uxKiZjx1dBEEeqXTrcWpioDB1TUg9m19hXNI397
vutnotCrBOSbKESrEqUaBxHCGdz+gOrplYBF9EYot1+YpnM32ymOtdSSiECletjXMmLfo7gWGGcD
Sn+NNthkZRWJ9s12Orqp9IKEXdoaL5aZpVfwshZHJAFRPhfQagp9JuE/quFsCN1cIN79ipCvrY5r
yPmumJvp4/XrTVckJC9RtJJY952hX1JquFexaYlvlTWmS4xsKQs5184kUkqHwW+LosshprJzuzQJ
PB1iK63kW8+QS9yauTU1Obp0Rmb4ZcsR+nXNUKueW+STqJrsNlEw2s3h6APrcCRbi8RQS4WJuS+b
XOCiwoCePDIN8JzRb2nv3REj31amFQjoFC7Eo7nE/RQ921I3SdpcZ2FRCG2T9rm+U76BqAFJmBuO
g+8WvqUN3Fw1K6A0d1e2R4adrHJ305AePuEds8Msh4Ukh7vCg2Hg//zOccPzs2jupjGF3foR+Lpx
7Yp9h1uNglXqRVsozQlaI66yFaSi8p3TpM1FJGkTACTNAhs6xGHOGKSeZL1oAzqzS04RuiIFrDER
iRGaNU0/5/FAL3zwLxZOLzObzxSfm3g6x1IErNVN/X47gKZ2k3Ak/5w68m9lX7t3Zs/Zw/k+nWts
ciSzUIr3JUpp+xxb6EPEO+jv25BmTktJAitKm42PxOPCAM5UJMjkXEbKNKkgSzrsaaZZF5VvmGso
lPGDncYjd8nFjhEl2Raq7lBO1eMla5SZQEwm0ccWtORtn7f7CPmVQPVseIhMGMNCZhMS6+f7ce5o
Qyahh1HXTClKmHuv1HIZ8gKI83Xzv5ydSXPkuJKEfxHNSHADr1xyVSollZaSLjCVSgWA4AouAPHr
x/Mdxub19Js2m3NXtVSZJBDh4eEfkfY01EvYlolvvEfEnYWvqvWkxM/m/gvNRv8F5yL9ZVaxHuio
MKGmc5TVgAoQ5JV7/rRVcPXOb6vHW5Wj5t+e/+E3vh1Xf9Ni/HWr25h58h3SSo4KTu00j6ibv0jU
tX6hvY6+tKzeyoz29MUm07Ag2WWiD13cZ6eWofj9hzPnLwla/10s/NVUnKEyAP5uiY40a5kpFoIZ
GYZhCuHybev4b3QMUpXJgPCpcjMcgfnZYKu2jbDPOA4IwnB6RTyRFcvw3UtJX12bjEu+jLameV2j
68+7jDQX1sbk3XiU3ismmx/pjCMBi9bNXsiwA/RtsO0n8B1yKntvEdfOLuqXmpv2cVlpdOeQwPwP
W8b/SnT935979Fc3MrB3onGKwVwx9/IAu0A6IofOa5/SbTHnOduQR91FxHszi4sOGJqGT/EwqqPj
NHjELkN/CtNZ33l1SI+NAXqgaJEqz3IV1nK/RH7/TjaiHpmrkeYeJstWBSOWRbzEYS8vMnKWR5MK
+/+62jGJ//ernXm3emsyDr9eaL/ScOt+Se0hNmqLxRl9q/2ncebfv8X/KzfSxt08Gtq7YwhKzUMW
+cH7mE3sJ07E0fuHp/E//Yzb7fs/6pTIuMl4vjL7AUP/Q62JKbGzsuwE+Fj/8CP+gwEq+qsFego4
49OCLXO9Tj1yaGtwKBZTzZ205wEFW0G3tt5hwnSADwEZQ2/Cjf9UH/2nf99fDmCg1GWSdCvMjWmS
7TvnZ+UWJS5favhC/+9j5e8Lleiv8fl8HPqkz7wOSq2PzeBhfEysOOgoc4VpxD/cWggRvv3Kf/cW
kX//qqidybikiThkfFR1mYbR8sZhc61So9lLTFt1j18gQqT9LJenEZQaRCRxqb+QaeJ+6HHyDlm6
uva2Yh4G+U1W26uxs1EuB0FwPmexvmuM8AhiILdU7wLnNZcmzHygaXF0dqCheUj1MxpDIWzLzR7C
MNblD6t7JMZHXQhkC2xm9UM8df73kOrguLJaDIXX97zOxRSBoza41X70FkGopO/UKzIUEgrzo83g
0J2cOUbdYit0KfBFIF3hibWR/9jgfLpz3kgL0KbFH0nnvpoDa+BnAEPoumAeg6p+YuNcLlM4flgy
t6rye9/zYakJIB3Evv88DvMGlolbsLALIOXLgEyii5fW4TP4Oe5uW6S+DgqRKPlIowZp4i4EyYeN
ej0PaTIeW6LFBb/E8sAHn2YwK/vkOKrbH+2hLf8ckwGRdL1t7Z8txoOcWzUOCPFNtvVQN1iyvXSc
sUsgp/DbbSsaEV/MyyVxZL7aoA/fpjTiBz5OAmHGS6aDSsMb8eW1dXDuILT+zDQf3tKt6x/DOQxB
VRtuQBwAUu7iaPNyq6fgg6zEVEg1ifas5fQ+UmOoSxuG0x0L0/qRwYH2B6EGUAkbeop4z78VekSX
Y0aePohtnl/mONxe/S16ZSzkR0/FGhvoqVJfA8Geigyz7YnMJgSSpg9wH/HUHAOKECiL9uajx7vV
5wJ8ymezJTHyzjod/cialj5kIzJVcodcCHzAGLSeNMgZxxGUnQZ/yt8wQbNqujTb1h9RFYRXFodq
16oNDbWIQZ3HUnLg1SX6thbhpt7Q7Bzj0YmRLa1YBNv9gRrflXHC5nd8/vXbnIUAyMwEk/M8QknU
VTC2T68Y9M2fYptYfWrlENIC6sw256k3x03uRJh2u23woX3X6NhLM4O8cqh5FN+FUIo3ODp8BpxJ
P6w7Fkh2IWGjHtuwRn2QxJuYCm+bpwUYIptEOeu2UBSRJIms+qYFmyQIEpuHK50vkOcoFt1I6wPx
0yNAF88TfaUTBSFkhigQ57LZhgOX0zBhEmvZWU5MvqcqiY9uNCDWE9uA+KJWA0ihzbI7LkFxW22f
3HyS/DwGcKeJMVYAZ3chEpeieY4KrwVj5LAIpCLn2HJp7tMEpUjNluEzXh1sHqh1vJ0EZPT2jYTb
b5IM3iu0oQGLvcltBGB1Keae/NYzPAOAS4UqLNTYhi8mkdNni9kDB+GFD49YBq6/4FhhZzx2si6R
U+uOao7Sy7ph20O7oTnoKd0Kojb6Bcto9DlIucQ5b53ba6QBHeLArl6xqgmIJhS0z3Mg3SsgX2DU
oXD5aTMM3XANT6/EdbMoJyQRI6zYBk0GmbAGWK7RNUQgCfJduaZZdPCcDEi1JIhpznsQsH7hsht3
WxCPu7nlgSkbBSQqXibi3ogRy/eSOTKU8arGJp+w8/THq6k4ToN1VZfK/ifa72kqug3UpNZF668+
Hbe3GK/Im/QZEO1iWC6eiLI3BHzYb4oNh51eFz8p3MaDe8DqUljsNgetYhn498LJjDwDGJI/JgRk
w7c5q6hKLcteurSZDlr67UO2zM3Za3r65lbZXkE6in/IZq3HMh2W7Adds5jkyJqeP7qILrtZWAMj
QOffUj98kKtsnd6edI6w66xnDT7vOJPn3ldBc8QCCLbCCeErzVN/s+esRV+PzTGHUEUsjCNAGFlW
+17R4SVupw3eII5jVOnmpbYyRUrbNstXRp2hxcBYdzAeshh9E4qxQDQXgoWH0Wt43giMuHMfGZuI
oh5A5tmJiHZpbkbIdnlj/QnxsUEEDPs6tv3bxPjKDw1W8pEV0YzJi84sOTggi74BQJmrGJ9VnU/w
hYIrtPXTQ6Ja9UZQdn5lDDG8Be1wFgyNMO9TD4yIcAHIJ0CW2heB5IvLtE39b9fH5AmJ4t0lawwO
gylYNIRXWut7NrTyjpgkRn7KGIJuF1BzwwnE2frZNhZuNhYO+PXxOS1dCbM6vtUZXyWIdKpNLgSB
5zvZC3aCxNr9ShfASwO/8+HLm0FTzqGGhnAT9BvfdwS/JSL39PA0skVXtPPmH22i+w6//tQgEjoD
Ai1zffigosjtcEdE165L22MzTLBrKrQEEiGv24DNwhgBiR3zPxE0ECG0r+lLMNTpFXezu6d0hDmR
t8FDBz2xmDy/Pap263YJ3Pt3SVD7R9cD4HHL5N5RjPPONvLIte5Wda9XPziIeYAGgXu5LZbeeD+b
EcPbwGxUovzGTC0g8K4W8MYhibutjbpTcBYhd52SfieXvi0xDukqmQBqhyhqWhgv0iVL4uTUZAS3
StIOL1li5203JeDY5TSFT3qB8tFfwXjGI55oxgEs89fkZVjXmZV1onAiJohKeg8C3JR5SJX7IJIy
ACaEhW0XAz895k2GOEKbsfo6SIgpjXN9NfCh5QB3DeHPjg7dfc88B3LiCqJ9PKZxVPRhBtBI7Xvi
qUXPccWXJT/Dmdc9UjDn6T5cfUlzSrrsiOaD/mzjDGd439DpnvYrvLULQ1xV0TCdPMk545XvAvc4
CZIeo3AABViQeAR92I/YC6db92xgqsIENqbym+P2etFD0FUBYGV43YbpaR2NfKg9ak5b0ti2DPi0
XRcMnF711iK9liMc3bb+Vq0DSz+nDMc/AhVhpB/xBu58+DDzhOLzIw2VBQNC6KAZan66BXxnRwQe
4AYYC88NfjGIGwE3Qzg/tFOzW7YRcJCoyd4WZaIfuqfTj4x0LE+JT352Q6x2/kSGfWInVVGlPwO6
xB/mhpjKRTOMJRZeIoaPUvhPSbSJe75FYzEtPDjwBJHOyPIkKFHGJgLir163OMfPz64uDrwHnZCR
7xGNFltETtoWZWuCb+YYJTO54tlp27Luw8Xd9alaX2RSz8vztmq0GxHzXVphql2/9ykPP9hIkmcP
bQ/JBSgAUY7bNeoLcBDRRscbHuYSsTBBigkCCPSSdFhJXzPbYv3EzPqzTyNv+JHaVO7FotuvFgsb
iDXqmewL3KZwFradsDfneIBjfN1W78fC/XkqerAcoxdvcJYeVsASkJi5wXsl5bhUUzwvFQ1Y9KMX
QpetWBFJOGTGvygKYN9KM7igMj0g8MS5CZWR3TC0z9pNvK0ol3eMrN5FO0w30hb24k2ruproaCvw
QcOD3/A2zCXCrv8sgK/lAX6rg2xhA+Yr4l9re8vOh6fks5Y0LQRwsE/9Js2Lxgm8T6eJXMJwTGm1
+JH62YSyu66pHF+ZHtwbUsTE0fJAneJUy2PTq74I6y44DYEElSfA3XKK7Lh+jmPYPCIa/XVcMvGG
I7I9ytoDbqnHpdTHffcBxpu770YD6Bwl7HkE/Ozkz7I/mylRB9/59WMqqQPGYaLZgS0rOUaa8BeC
LuIlwEWH82IL8YHqBgnHC2xrWxyMBY8JP3J8QNW2jKIrEyzhyjxCCsAjjySSFUGTc0/IAtdoY2bh
wjLDMf69LTgRasv7b7PUG8vttsR9FS5BUEZJbM6L36hKjQR59aA0DkvRswCnBVJPEfMeDwzNhpZx
1c/Z8LjpmdKcxN540n4nDp7vCyghuBBhreqkPDmPkNMWieV+BHbwUNs1RhJ+C8xJrik8Hm5t7POa
0fo6DZKdWxj9ODYnA/rUW4OXIF6HEhkQ7sWBw/jTE9Z/bpCbDW/IMHdFjAS9p1liF4H5CMntPT2C
xBmsFa6ouTDDFAFXam6Y8JqR/e1qOGZGz49IWkeuWuPq33zSuOOE8YpZEletXoiemsGYY+2mwOsD
Gu8CWpK33wZmq2ZluC9xOsx3QztnFg7wbLiPbdPsJEAxWKVfNBaXZ1hJxUyHq2am9nNob8kZqX6m
LrIe8NTJC8RTMofRGanG7q5hPD7HjSBXpPM0ZYYztNd0PVJsov+QseyaPBWS2xyLe+aBu9Xf190C
f0uETufYpmL4FiYKSgcS8W+vHdQbbuyBYyk0w35+EIUHYtCCGMLpidbcvs5Lag4mI+Jct6Z+sssC
r2uHBRFYsSaFxGe/m8P0xqJIL1j3H0oBJMa7kR49eLASolaWG+IgpsSCyojEfD839eoFueMk+wit
l1x46gZEA9jp0DF70x3N2Pt5MvkbFBMmn60Ox90S6/BVJ16zR/u/VTAquoM3diPwVlGLWlYMMDjj
AZW7YW6xPwauc3rF5brejcrLfo3cCw+Z4M47AaZqkRPq1+K3SMUalrGK+CltrLqrkeJ2pHaRX1kq
vV8ZKDtVh92XIoJuCm7GbDoEISGy/mIGRY5doLNDerPlYAOd/aBE9C8jCjvcLOnYn+ZtgE3Lm4BZ
mlxd4v6ShwhPywdO+uC39Ybwdw0yUeFWFRUI5uUpIul6touwQ/McKdNdWS+wpMF0FNgCi2tBAQRt
WkFVUEf8VH0hOvVPeBhocbMngQyJdQdK4EvBMzUfLdYPKygW7o5yOiJQzUU9djCazL6MQFA+jHTV
pQT/8iJGD/ujc5vt4HgMgLtg/JzyBO/iFGUfKbHzUDZJK7M8GcUQlEt9k3qmKeiQ0YyLnqOBDvQu
lKG514YIjuHb0N+tysGu3PIW75AO1nztrKgEqu0nAevRbkha/sCmzp1vsfYXvVBzN4JrcDRRJn9K
12xFr0I42kJSFzFSdfZaiKBovJhVmcAiixjZtuunwe0JhOJ9COc5cl/NhkezQybiUSsNtOGMfOMo
Vz6ZxJ6mWbPlxjP13leJd1xHLr7bxKAHxVbTidf1UNaBtE9tFnVYSQQRlLMtw+aooYdESXvZUhOB
w7Ique+QGH1eJiGwDpWk+ItWizPiH9DxJoztAd+JH7xFbgSKE1Yv0OQ19x2cDo98ZsFp9ELYu5WV
FxbG5BrHtf4dt/HaXqKVkmu2JTMWvUKdvKqlnd+jICC/jK6Bj5FZd8bpDa9TBA7pnIvVYjSIACon
C40j9avdJnirwnisz2qzMbbz5XhUEW5NG07kvUlu+/QcsmD6QBsPX1wMF/D3uk3rfbDI7phZqD6o
EhEYkSOTkT75CjXr1NmsO2Bb2pWybtcndB80APSWWxBTMrdDT2lOMXPpCatHXsXaLTtFaWveB+fx
R1Q7887VmVfOpokubtbiJxTjSBQ6QCy7ZLHCHSswe4gZlsCmTn5rNRMssIRxdB9lbbNgqqujM6wx
/VsUrt0hnJvlwkFbfRYWCiuyi2NSddIND4FJuq2SWpP7LjC4NFPi3a0iHfdJ4i/HGVWXgUyTzVdY
0t0V2mhQIhgQpEO4ALNio212t/l4j3H4RpXCXidWIgcvheGyV9fec3ypwEPGPsWMyNahGGyNzKe2
7fsht/68Yu+HNLIwqet+tUPYv+EM9K8GCtpxWjr6EKOCeK8DPRc6m9wjzdagimoGmJ+WnimDkYYF
SoPkJevrKIEekKhzPyqDGaeEjWbu4w4qow7vx3bwK2CX40fcMPETcMDI2ECds71hnBAspUM7Vyi/
r+sCYlewW9Qc7E3YhgflAb3QaL99lIsMCyoDmCdpp8+N7YIixiFZDvGGQ8Q1wZPXts2Tinv5m3ct
TCSjdF9qWdETg0cd/zC1Qrz5CCgV60yQi3FzX6gmRb7azFRAekRVBLm1lL7HSrAfKQxTgKEgBiQ6
raIh6H0tKQxWD6tuJHrn64kohEmE7l7Rjr96OAdFsS19vZehXXee1ssVvliLEP7eVbq2vcnpOKDu
UtCDE7HSyvMDRLeLcZF7lYKukqm2uddewnHIU/VkEcxX5zyJ6teZ2vW8ijn4gQBd/EmPJRtqMiqf
Zduae1iOJmhTKwJQuwj9MxwokII67ioArlvE0fcQ50CzadRzxr3li1il75jjgyh9gyf2smWKoeps
TVrMQwip0ABNcR0Zqm5Am2aG9zeVuzkQCjtxE0jfMJK157TOFnr2gEuLyqGPgFFCentXrJo2D+FC
8P+Kg+RFKC4PMxz54CaJ6WZLnc0uZJ13aP3ZHDDbgFtwgZ53V0P29ArTZ/bVKD9ryqaHMSPQaXwP
jZf9QEkUPDVkbuC0mlADwc8TVFxy+DU7NUko14lUHxAaBZ5XXa/Q05I62/sE93QJPEkTQPoxIFFi
xLqH+AfeApIPQeHqmiT9Zf1e3IeZx49k0eFjYoYtu86e55fBCnftc7gmXrYTgfTrQgJ7Md+5NXXQ
+IKQJPzHOofqU0pn9+ig0XQTiyHbZQG3aYa4NzVvgZdENu/xevIXrJsnQ7kqL4aaq9h6AWkXCmHk
3UKd8GoySOeFkFhTnDMsXVjMAc7D2ty69DiO84ZE5uLpWBRzOiVx5XOfrXeJDwr8gWtcnmhhgK9j
/Bgxb0V4OsOLWvoxpki5wTJfpdRI6zzEfX4Z45R1T0Eo+xc2QtcoUy2yrqy3kG2F6GtojBlyA3+3
9bT4ZSf0pvEBQVY4jXbDimu4edtShS2GbNiBAGoUxWeyeYUSLSZ7YeZA0iYwOt0IZNIUY4qKfJ/4
tjMnzEg4WNHGtN5H3w4YyJCt3eEqXn/TQEbpe1eH820TcwDiemllXO/DRAuswAbr4I7raoIfEpWY
v0O+hDKw0vaNg6ahcR9rsUSldBpEdz4lAig7JFtCCVvJk41V8kliVAb5Gm/yGiUBvni3ZYgO7bqr
kKCP6wkP7dT23WstalWGEDmBGl+2E2EMvY0lckeRmRkWa+pBM7fRhHXZqK4BWwdRsT+0kceqFLVY
4dMEELyhX0ibZ06p3aQdf6oJOBi5xoN2anvJ9zbBGaWHrdktQex4icnvfD+mYkoOEFN4IaBb66qN
1vF9Srf5G0LrtCMTi5CYCmlx5Zj4wCulJEQios6KkBuAjW8OaxWxK/XCGyQ+JpDM7gFJsn/GyGYH
vnDj4yXt5L3rUQVJ32H+PBEu9jjdkKKMHJj9WrvoQ5i6Pixmkx+dUPBHhvC0XWo2LB9Yz1HXEK/n
k6D1BOGPjt9OTYh/XKTbEVtLzClr7x2HIKjRiIs1lVl9dRKaGrRjGMt8RDXs0M7MwzdxiJqBfnwK
sEJdwMZyi8ivyV00ett3CIUnLkJth5e5lmK3jlaAvL3IJx1BwE15R09Qb9Yv3AYG+mioca7gS1Kn
1UvGzzVT4gy2OwdCuk16kkcA3v2ExyASuAkRJXHzY4gCRwNkvAXu++8BPaAjMfKgplzqXCALBDpT
MJwhK2QnTejS7mAY93/M3YLDitFhLUGWmzjEihsOzrGhCkSdQhtO3NOEqfjdBnPlV8xSjl+yhSHA
rN5M81GS6dTNNtxNRA+QYhiGZ523nAU60D8EZVcFifd2FW6QxGdO6VJEtOm/vFWTz6TuxWnw+u4T
AezqC4tx02FcLZaeGEu8cmkmQv/BT/L3HjOgX/59vKl9FAaWCYOQvqm9dqLxdg3h2KmdnHN3OOHj
E1SjtsCDZv7Bt/mfJrd/sZg1pu+s8ti/srn0Zca6/0XG0GcQXYrjNYaEov9/M+K/pjixyCDmOLUd
Gl3Qczzc+Evz4glIf3N3/b/H0EH8r92gv5kQ/zXMCevec8sQhL5HuvII0TBx1zbgiHjpZbDtBAMV
FoVu/7K4rTlwBGqcsqDeTjJBRT/UDUfZMwEYFBhML2DKWHKSVF4Q/LC821nW7Jj5Ug4mvI5jQiDg
RkVOwNpk5xZd76SW/dRfkMZ/wDlYOYukzoaUmVwLmEqqFIHgpBkesaly0Hq6UEZfE/wZqIhwLPLT
5g1djlrnVPNYFeCE5EH2kEpThQOupFl8JyHq/WFgkCoHyJA381uHtBa7GwZbSOtuQtM+Fd0FnWDu
LZBs0PAlDHymIMvrnhw5g4hZx+8CNWoaN0iFml6SbIAQkP5uF/8OBHRc8vDY+jhnMcoqvKjOLfN2
0eZ/18mL1/PbEuUp3QL4sIHSviUOxwhVadoqnp8ahyGiPwVzDo5qPo/9mTj3TI3ZtY5ckeC/Y9Gp
Yb/aMHjIYvMeTcOX7a+r5Lnf6TJoHkzzJ2K/JVRn6NgWFRVOxQAiSIBJX2jKaNIFx04eUdFBc33H
0+Ub3mbgtYfC4cyI2SEJxorE+5lA+sueJ8wjGB3LVj0q+dNbWRG012aun1Uf7SeHSQ55DpnLuUbW
JoSrLXiXiO4d6gmbcsluHLtjKLH0I7ukFGkMOOeE4c+aU6dK3nybbiw3jD59/oiUqt0I79bQ4ypd
YGROaEE1OEnoryJyMo3CWg3GLYv9FQb+vvenIwvtsab6DhpwrvmJTD/7ba2SRu1JV+etlbnJfi3d
b+bP5di5pxGKJCSvQsCaPn1jBgMJ5jwTeRrMlWVIIl1aDX8Cpl3+2c6vCWmBQ0Hj6T4aoh5CNLnm
A7IWnkncwXOLmaxXtny/wXmGTRYYlcGD2eJjGIBCKSMcnq5tinSGhWN51E1Xjuwbiksxs/iujft1
P4fmmOCRTXw8KDw5UFZLSH/P0fLUQaBkA5INRo4fMeS+wNgxWw5tah8wyHh00l511t+NlBWeHpK8
RycBybHexX5frtN4hF7T4z/aaIXWLB4y+gelWB4biHLEK2kS4KGGzJVFRQQxwtPwnEpZevWct9EC
qOkeeRM47uke40CRJ9l2cjF7R3I5lM0Jf2Ei+Uq/NRbBVupgv/GX5wCBnFPNS647rInFkMu8326g
OyyEVQ7DF4NxVBqjyfEPvYYoqQgMdENcnwNMFN0IMZmJvUAzh8LvQSzZLnZdwcXznAYeOvHurgPz
lff9Nyy2ubd9LCkQNsNjrx6Ad0F6woahlCsX41BODmdLF5iMkwtrGK7LY4+hLpsxHOQdrEPvs43u
ut7tVLgcmlniesdUbrD7sX3Tob5a594DcxfgWl2Ti789JOP9rFRh1VogGKLLmk/mdefZQyhImJ1S
Up9qDePhCle+i6uxh/OCpCUWeos25Kc4iX9hkl79yzWh79P4V5PVlRcjaH79JVBT9l64kyrYh3WL
l7V9ToV5JAsQCB4iAAC6MpgCemtUAYT+5TpY3VpIVT6iFZo2RypwPocvA+OFP+DliX8l8rcl74KA
zgQwZjLgL48shr4ld4BSIeDMssfYA2THbuOOJWEBpW23Zu/ruqIcrN9WjgEAcukt/r0UcwcGiTvD
c5olBwyYDjBRl8ofD3H/E2Xw2XK6j9v3hiAVJdDfi2sPySZPhiK8hAFaN1MGGe/nOC77BgXR3J+5
vfpufdbjpdMeZK+LZ9jHilbOF7hnYnLq0qwY+u7iE78gbVhEEU65rS5gR8w7I8oGYzaVYLcajW6I
613O09Xb/MoN9xmm1SR6ty0mAYD4sej7tg/sN8PO63/b5gFT9zJIu1eufkY8KNDX5BmNsba/lQxD
U4HnYZPDOZmXk/DD3ZoOhena3MZNtYlvqvEx0M++7l6HhlxsqvOBm7ttxFcCi/VpEF3RLEulmgWv
JMlD7Zc4GvYjjooubK6oQz+DTu2IwNONThmXhL14sP+AWnROjDoy5CSEKnVFQ0ghGryhNjnwoS7A
Qv/Y6ud2SgpfJgVU2N0wQg6PsZWazt9YwD+CGVCs67LPmgkDTCy8SYCqJpvX4Ztv+FGEPTzf/cPq
I1yNT1gkOi948inqIcQ+w3kr9mNTF2NI9s34SRYMpeud2ADWUmjXKPw+cNgNvsQBd+EtfrSSX0pA
8fCfyRD7bQ6uDBp8+Jr0m8SQCQqu35lzQEPIgCau4QvRcJaeAXJ2NG/6nt0PUUvu4ceC4L36+Aj9
NY6ReiLabx9F+A9MY9qSkW54gvzCd43GvwCzlhq7Cc5OZ+ycL3fWm2LIzwMzT63g9WURW3BUnkLz
FGRSnxR2jfvSTEScJMbBbb6lvFmLaJP87HSsUTpPa3aCthpUdqEpJjYKckAwYd8EIW7Rnxq8r2Mz
kxZvJiIr4tyvJYwJYxIkx8yPX/mc0jst3HTFvAL22rhJe4hp3ecivUMNJnRi26PmXnPWIdbJiwlb
Mw9bDzwaUgv8PUaTS8URrF9FKfVzpDVC7bIvWyZu1ye004Hr49iEv1as0J+TEN9DT3Ay9RKeKsyc
sc32x8+S+wjj6DToDy6dzv0UoJmS026Fbe6l5gBcxW2FUBt8fH1yh+0pU7lO/uRAU/McA4j54sMG
MCMm4F5bc8UCxlDZGAsatat/2FuiJiAVd0QtO0WW+tynqy7ikdA8gPMMlhDkwdcYmCOeGBalcSn9
Zn5UGYVnqoeDCayhl3ijSalqY86KJpcmgxjSBTjgmmx9MUK8SZ35mAV0XjHypWxpwnLEweHtkv/F
3JntRo5kW/aLWOBoRnslfR4k1+CaXghJIXGeZ359L68qdN/ORtZF91MDCUQEUnK56KTZsXPW3jt9
XKrh1TCNfZx1T71rn2ip7q1Sahs8st9i96YbKSW7p0j923HLw7mIfp9Z40Ux4hGVNL3Pu+MFq+Rx
NNtV2nW70rAvsizu6lTtYktbVb3+OtRF7HOMPRi4P/qGOx/VMr8WBprOmGF8JweFcQ6QrlvvCXLJ
CQgx1rVL3ULfz0qTTRx1R7d1jgWdajdrimPd6hmwx/wRd9O0IgPoEHWQZFESHNoi1XdaaHroz6/B
okI/c5w/pIQEq27pFOtURbxbMZR42Q765FDYNslGLqX9XTIMotnYxbuI9nOMOVsYkcfHSZLtsXMT
4Zmqoq7QgoWJ4pBYUbR2+j7ON1j4mcVj32Yy9zXXBl9tDbxmtdKqNroY6QBYUTs/K4vYxmxhSHw0
gmEW235GQc1328mPRBtCgpwqi02mNOOB2G/ryGywn+kJNE1N3Y1lgtdTXn3JgOz3aShJ1BThAgnQ
L4OwVlamuZskzfWTW2WcgRUzP8RVVsfsC3a7aV3zseuwyhxMR/nQW6XP85JaGxm4Y7WjkzB+GubN
empI5m728mYUK9OFSBBpulzxRRSZr42javyERPJt2zDp9Fy91WPy7zjbp2BnPkJzlpAsuoE3sZFK
ltmwaY7E52SEm6Zag1SUqzZ8M0VKmHpoNnY/MzTIJnMXY93R+TnhKaOzizpd49d5VKP6MBiDe85A
WwEb5XjgawXduHTMGZBO0Tnps3jnRn3/OBJ4yeo+ikocbNAbKhqFCblnGiKtWS4z5gLKpkatlGhp
U2kt23taB+WeUR2hfr1lpt1+mMhM8K2ZKQ5LdUQyLGPLhfTDpC26NTq3H5np5VPF8uOs1ExfYlOZ
nOHwhrwRVEuIxG9VwDaD1A/BFK2KxJH3EM6kSMVUMBQauVWfciSJ/ggZ0XggK+C/AxYrhuemMNiM
SmvtJSwq8w7stH4YOtv47PoaE9JZw4y8NfT8EUOlpT7kucpSjxkHUukMk6+LCIxuZ3M/bxVntKMT
ypiaBUr9MEh7wWXZ6NUxwlxuZzlNcsVvzL2HmmzXYT5PjxUfxORVtj094Prca77Ig/K+LIW6d/rI
2HZC19eV6tud2xmUP85s3dmtrM9N22arYpqGp7gxIn+0F/1hDDm4+Do7+YaGV7Odw7k5oO2Kj7n4
50Cgppnguo34GRMjeSwKS94Rz5d/TTT21yX+DfxOJt1l81ZOWoPdRFtVRe5W2A53WGF27UbicbTN
GT6z6sfzXeDYzRFatAOXaqpNo0uFva3DoJJtABkAtb90ahzolEyr05jYQEI3ADXZu8kNVSsKw10j
TxgOBPIWT306BKeQgOFNkovs2Mbh+AxYGGy42wF69TTlSR/14pf6hiDHvP2as77ygrG7TG4ZUdbj
TuNofX+chXVoipiFonsIOYJ4ImK2kNFwXRmzxKWpin+NuTqnzhJ9JM74udCi3QQ6ouqoCR5Ns685
xtbvmMaGPiO1cDOK7qrDbvlumrVMXFS16QYV8BF19B4XgHOdr2OFbl4BOW6eAMWLRjrerg16B/co
QX2iG/uyFda2h8TZmQzqVm5tgveSecP0bzoGAYxe7erhmcjiyE/qxdrqKv6pA1alRACKMMnk101K
FNJqwI86Hjd1kOf3aWzEJ7cLboazFUiCMhUYaDmvcm2eVkPYayujoRLvqvlphHD/o2TuXjV0SKtp
tt07HsJ5FWut66dFEvpdIfunqXLjvSo4GpZL5/pLKF3GrJZYSz0JHgPcW4/knNcM6rkqVlZklKLi
tewbHZf3ArIJyOk9CE3tBp0sG6tq441ZELHHLH2X4pbqw/vaK5dKu7c5eEKEuJ4eO4snEWz5stKK
5wGM4Nwls7klHqOgiCdcUzEePSANvjXambcxrw5OjD7jg1mR5hmXGhaVoRvSG8kBL9rQoS0zLj9z
hTwYGc0rCee0EoukfSpxWoNoz5ftUmbErlqtxmJP9BWsR37WOki3fNSHdU6Hfz+6zXNehXwsSfSY
5PGy6tI8XlddPKF9jPsPOxq6N5hNScJJfZ/c1g+IwMrHUm5YiUgibMqqN9QEEryKnLs6qsNzsDRi
m6WFwkaTi8wxzLqzxio56w0+Al1hOeuQI9K93qjo1KWTdbLoKa/wKgLP4qu9xbGZO0QVbf7GyDXG
zy0jRzG+MsHI/boYJiKHFbs6/vhebY6w4TUn/SLMf0nJfu6t/mEynM7H6esS9/23PsTWmrr+gfAy
gZlptCDJI+0Zn4j4Gumq8TLoWE8k1jVzZfFkk1mybg05rMo+e+gadtHctPKtQ9t+26r2OWVJ9Ble
0GIZWbD5zOv1XOWHpuvd/cjMCDhh+BzjBZTIDnh08XXz0qj50ut+uV8Me6eA8LdjbpYvRhrU67Zd
DBxkYC/HIfyJRc9QrIya+7kz9MchKQsflIrb0nD3MaaewG5RsNYRSWApHCUoIpyXTjAzZtxY7orO
IOhrqu2dNKqKen98afD1YLaUUGoy5fOSYTnSY76bYuWyi4l+N/RK+GOgqbssbEKf9Q3wrtKOsRqz
VWUSKRWUP6HL5+DmQ34Cum+2LCT1jnAgc2OXhrstisQ9Nhq7SOwy92BkZXtG2N1Th0Gw1qcpYS2x
NNY7muB/oGqaC2/+UsruXBhtnu6GuqToSkTmrmVb5Pc0fcx0XaXTEvpuMD0MNrAXJ6/qwXKW8Q+H
CZMbpGyl6RthP3yGmJKDQERxu5f0GdY1rNKynoSL130u8we9hEi3iln7aWvGjLGV2Y9LnAerZQo1
lBlRteYcOt78s8e9akq1svKIiljZhmdCc8JzGdFlckZxDHkunmp9ma8cEQsULkOPASi4kPFHVBLb
hzpooXrj9BKVP6lj1bt84NiYdvGynZi/s4Ebtj/P5ttkwjoZkc7ZWVE8HfMiA7Nwal29TOwNzxpF
3NVui2aTGCNa1lC7mdhk48OMSGBjJlEYQAbU7W+H5cCqLQLUcPNUpg4w0pgfx6bldKUKk9fX8yR5
t8MBmLGtmJSwNrCbRJbuBQPi+gagmc5dadAHCozHqMrza9fW8rFrZbkxJlPsm1ZjcS0084hlpbOy
VM9qNEIAYMZEH/iF6kvhhdHcsFwabvMHSlAc1xY1SbQ6s6B9YwwBGSsTR4CCbG7BOY/znLcUdnO2
ZwQPu3LoHVYPp9wZS2D5+mTrZ/JgxYMR8tGtyRpXW+Ioux1T8NqLDK757TTWb024+0PFkI0ZdsJd
iMogOVaaIa/QQbhGxXpM31APuvrN0kv7D7Mz0ftRThAM1Q3tLy0NCSCulX7SkNtfc5vAnCEug0/G
bqLYEAwPLannMT29OprYtezKzV8M+E44CbeihuYxZtZNKE4vfFkQcrImZwb9yFIBnjyQaBg35xLR
E0P5ZZSoY7Nw9EoRoUBIbFgfLJ3UdnQXYLvZqcSuA8PzzSSWXsmSBDmhc5l9rZDB3VDLjIHXEP8R
CQcOzw3L5JgPdvgdD4ywRZKW72mBGvYGO+Dzq2nMi/UxHg5sOOh7nPKm3LWstPZjciFWg0nKAW2C
WRjrFCupwmulVvJ8t7El73G6CV/mpUj23Rx3312UGVegK+fPNFhypd1m4EEYlpswqscLl7V+yhKT
DS9TFueLNE9W4Naz15FGe8sDWYJtqElrFbkZUWiZEHdIp81nodnZS+PoYt1hf3CC87Be864I3oRw
rJ9B5sCdSYr3h28t7tJ7eRuLk+CaRevAcd1vEzod/E2ml2KxOt8h7HAdp8HJIZn7a4TWOFq4eZyW
QMYrxxmb9RDHrOq1uk01uzb7LuI+eycPx+UdhOPSb0J0q9TYvRY2ly6x9dxPZKfNFHlpgoF4ApMy
TOFXLPN4VWtFvBFSmqdJ1eNaH1rkPvnwG9OvYOsgM9cbmGa/Yk1Bf40V+dGdWV4GZ9mD+5Ha7uS1
r6apoemXvJYBye598DoSDlISHLDDNDB8jITsUadMq5zD+FpDpeeFWaZ7fJYrnHeHzXwzUnN1yQ8Y
3JOo+0vRp0etEpU3lCNmIWmzYSAbF6thZJMpOZasmFerdYchwTFZdPr7aX0t+mDr9truRgSuARYe
ZF0/OjqIjRln9rq3FzY8uMov+O1VFNcfHaTMwy2srDSnE4cISJ6B9POx+mMP87tpg6DMvCmzpqIu
7ZXjpqdgtE+6NmybjNhOORMZn3AiTuMfaSQ7AD56QvSMkWsNaMv2Y1gRPIiR13HIkwst8J0pk+wE
glJ5UZBSzJq5oAHO8wdfwMyjGOxzpn3UEDCl9pJHEWq5BIlqGt7ineKtCqoPmQTrsLVPMVChNxlC
HTvUPlbNQ4iNbE+QkxjmLWuTuzXxqaBvuLGymHNozn5s3WtZq/lTQbnO6EbwOC/beY7WjZ7k57bv
jqFmKmdLU3V4cxwky5v/PA/8G+XrX3NWNK21qk5o3baKmeRVtWQkkdW6fheyETz+55/xN5LUv6as
BATuBEo2+VaPJ33vLJ291pNp+W9+g78Zz/41XqVMdGKZItxxerw1ttbczhsbfSnqvlF7dML5v/M+
+rsr9ReNcDsE7QRFy442ZXK3dK1xx6E+38sbPPGfL9Tf/Yi/GDKEi4xE5bbGDqlbt3GlXm9Y3CmO
+m5Y/b/9iL/Ig3HyZkxaNsxn0n7aMsgd1lgOqk0T5v9OXP2/iqp/LnP++2v6/P+WWL/9KW8J7+1f
v+j/w4h6UzL7/5953f9nRH1ZdD/FT9iU/zWk/p/f9K+QelP/h+UaHJINgZ7DvpmB/yuj3nD/gRRJ
IDCWuoFSmg/+3xH1tvUPurBCKmXxTbq4uSX8O6LeNv7h3uLuFbH3ePNKcg/+EiXe/uXf/zVa3JD/
tGb7X0CANOnTWxAVTAR5J9L8a/JE0A1jhp8r9VeaPGlteaqmFJB0WFV0TulPAoCeDU3uRCBeCrun
y1U9qMxBLLqJqVyZo1Xn2iJbWZj6feUweKQ5jkLInoEri6te1VtHUAwghtqFLmRA2l9dALR1PCSF
l2nxqxsN7Ada51GAXLt+xv++Q+iMecLdolHg1Yv91Bv031Rt9L6pSGwytPEIuXWlgb7H4QLEXSLV
yZO3Lq9cWFh9NTrpRRSU/G3+o5S9cCxeMn/U1SldysDL43Ibi/IzC+lcZYXtuW5+kNMNxFG3xqFb
vhft+0SXOkHc4JltjT48Dg5umIOBpe47XYlPu2mP6dC8iaF4arNdEuPJFc3Ppak6fxqH+pjh6bhy
82R4h+xmO6rnVUjBdUrEjXcCTj9mcf4aUqAQqhUMt51gujeiydnUedeeu0BWu6AqnmajCtZV+xyB
GWpNcaXC9Lq0eQ9VKPxeIxLeHrmYwta2S/3MDAT5/Q1QVsvAHCAxHuzZvM5TZeAojQ83EcLJPYXj
CoXRPugZtC2MaNdRDtXraEOCZs9aPHNw32ekKZteBY8GmiRg8xdLfEmRwKTZmUUYTuVPJZS1qu3U
X6LWXRnxo8ZXGUhE48lpgWrL3osXXXqZxdEK2Y0xuZqfz8Gjs8jPmB687rTnyJ0iL7Rxu3EVdqgk
oW5ip1gFsxBYjmZoMl9FjBdLWF/itMpX7sgBlYP/H2sMjm0HsJBkzhYkkSFhzKlxaA3FLOE+aYS+
yuyfRTNyfN2D16nlrBgRd5/3JUeydG1by5sSxSG0O8RA2WueoMEeaceWYcpszf51jFQd3LQsdovJ
fA6f+5AxyKaX6lMKqmxByzEMXtCzodoX3Z/KsO5VhxfhqE++rYI/w629SmmV0eftrvVUeBN+QsAx
VbiqreJtaSHzo+m5ZA6NEcVdOtWvACw7V893eGid1RR8Wpl1N9fLVdjVWSUG9mxJib7a1neJ3R/7
AsvDdjb3YMHHyoaTXMJ7C50nXRbje4AamYziXUN44WXV0q8ryJOwZRjcOceqzt5cM4bSLfNPW5xr
NWRkUdjdKsR0ABXucqNpdkO2PFVRQkvbVd5c1Ry+KCL9WXzokXlpUq5mbFfWrqvcr5H7f93hmZ3A
mDVtRq+WcWFK1Rj8mQy1QZsXe+mNVytKZM+27svoutTuKSDkjWGcPEZlf7Rj32gWpuU093l2ptx8
tdKu99LgvSEcJ7y9CKdWb4rwQW6J95aYhDMCdRI45TitjVUhxMVgELxezBuunoo/6fzd2gXnla59
0vLhzp2HJ1QA/mwun8bApZqnJ6irjhlvd7CzIPXj15sL+23aXTe6X2bD3pjkl9LxKSkKtLMClS0s
XBuR1aSqwfDHpvFNEv6qCKZm5K5OFfd4lBtoUUp+u/Z+mOSrKI+6Ks95f1J0JAj7OTj6tCELdNPJ
4iARcciy9oyx3E1Yk7gqxK7hrpzrbWWNu4z6uQ7Djb00K1cm29kK1xo27s4AjE2Aqua2gHGk84W4
uCtghXk3VheTuToUxxUb6nUVDydcnQE5At/UJrw4ij1GPL6JOjvY5FN34rHeca4/gLCvbt9J52Dt
OrkvB2flNNGaGScVbnwU+K9Bc9hDDAV6b6RXYb3b9rxLi2Yre2ZyamXDCCXV24SB4RzpF0bmZLxs
zb5swFbiuz608VJfVkWsDmWA7lE37/Vhb7vTDs+lw1iUx2QQiFKLnV2xvhX2pkuj9e2a9Aiiwkis
JFONCm6ViFr/1ixujGZ7ezmprHWIgsvjoH9YLGaTiX3ft82x15wTUBYmB4s35PlZDTiVHGuRrML0
Qjdzbc/hI4/5iib4jtn6fi5LKia5z+zZK1nM5HCIHICTQt81yUjvng2kCjdLhFqPqxW40z6vje3t
z0GLPul43mnhumvfhloHk1iwrgppnNt+7o5rTn1wuAGtZXLAeoHN5utYJKe0Hje365q0/O9uZuZV
gG6NTLOdldE6K9du/ZtYWQfQNaP7cpK7AAvJqqzuRaeklxrmsdY7VLvVd1TSZJRpeUlkeBcVxtFG
ndck9doA5Zm2owjgsSGlZlxdICj0bNlFTXOuWYmwrfNcp1q8kt5aaWVv1jheraz7uP27Scs3XEwu
mo4ph7BeqxIpK7yY01irpsvP3ZRf7Cm9pHpIEyi/IBvGHM5nhzyVrrgL++h5EZHfIp7RK1phhbqr
TOvAoJJFJrugJT/kAo/7qLgw1rnObviMnOyaWXQHu26r6uCd4+SlWYarJs2LsUSwb67XivK8hMzq
0iTfM9pvYuOVqNWzOX3Bn+2GTt+6cfvRzdmXCrrVZE6r0Agfps1gJm9FoT0wV5RyeOyFcSTnyJ+t
6dHiNQDlniw07W2q3Tnf8UxWSE/w8jRDyOiHhNjxqqAdii6mtx8KpDsJSqy+hcVK572qdILbkSCE
6iSy8TznB9tNtmbbPw5WXCP+DTeNtdZtYmNcfYv98ENSqcOSDI9LiFhOhS9Y7K9Fh2wkTHAY0dd2
WqIkGNfIzf0h2iCxAcApfvR3t0ofs8S9Kyq5F/X8ifzoMevu4qr71FImJrZ4b0jEofOmX3L9DVCj
S7sj/YezrDsmE6vyHFbzga36ETTtdXaTh9szI4x2JUr7J+C2y8MSTti41Na0W5rlmPoitp66joJD
GGdXml9ZPf2OU08SwnKqquUFwP81VbiV2v0HybQXJtSoQk6jVZyRDtFKcqw1GPNJcZQ2uLmjcUb2
NO+aikiPWls1Qwu4oL+VI03lTxM0lwkRgWwpp38BzJbjQUnbpOaidLP2OFfzudGXg1272wyWndJm
8gkPOdayOPeS21rG4f1k9y9Y2ER+Nky/JBB91NmXaw2bxvBd4zhFs6/fAprs/qnVkodQX96qJUAC
ihqVAmavyWw3IiBAj9c31pc9hVvUn89dpPE78cwFg6IyxqLfY3NcIADjyKRAJsGLjvHihzYQVEM1
QJ+48zSZftXVlbwxzyiLgxDjPcv4IoBtUW+F0kQKlr6FEb2mtronBoxuc3tqg0c7/7RG6L3I7K9I
ih/jPr3MjdihuWWB5OpFaq+3xnFJrWOqmjvNcO+w6rhgD4Lv2hPb2CmPsbuo3TvX5uPWvKJ1ntgA
r/QnrqUYrkSSPFRFx+ry20ba04jEec60XRPJk0rklQXkKQuptuUE+hj6wgyeEjxsIjW/mm5y6RHh
2dGyD0xKtiS/QPhcG/IB0jm8y8Y08Qv60+uq+uawou/j2mT0QQnpdBVmKDWOLXO6NdpnM5AAoExa
0bOVfhNGpwy/rjl1Hxp7dr2il6c8SemcPIz9Li0Rsc4ExdM3wtKOMzatP3tTBmzDtIw33WR6UzLN
x84K9nBB52YE1uFNOhl0od7sitB50AO+itFz5tfBslncChUHea5TZCLONmjDI7qcE/A8am6dW6CI
fBUvuwat1mFW1DraFB8EOBkDHz+baSvJiF4qnmdAmY2reapjmKIx2xhgtBR4F0xoIzcNcN7g1CcK
6/FUjGnkBdjKgGLgBaJzKzUFJHRVnAKgU5gh5kzjLfPAua/C+r13wsc2ny3PgcvyzOY6zRG8Csnj
mH5ZaxmqwHf0bGc745W+9DmveES6Ir8rEPOxzwh349zCPhKgZ/LBGZDMK+Rpzamj8x9Z8d205NUG
J6x8YxvNsYC78zl4rYHqeq/TONtEMZjoYgyfgag3MS4/rc7YUO+YORsKBDpCSVClYl2aTIiL9rt1
nK012FtM8AuATB7WaOjfmwXKaDGbBUMrhsi0lndu6WIJotefTJUoK1R2Bu5iQOrQhm8tiKGZRhby
eZ2BwyQH14971L0LT1v2ZVox8PmsG5uhr3gY4VDqlySwfo0h+tEDHd80QYMRIwUWvpHjkCMvi0x1
D1FjttGUmZ9S/JJPSYMBF+Z74NzID1YlDuF+1/3Gdp35TVQv9zSKGUgnxYTOQhrbqpqijZRhyeeL
14QcW/wUxLRrpgKPlDyIdzjbBBvTYNCRVTR03YBzbl7bYtM6vW9ZrKGoT8x7GzS/akC+ZJBTz8hx
jVVztbLLQa0T0JQjjN9zNsBLIROLVw3yFr0exlNsPAo8E69lm1A/CyQaZPcQ+4PKcuPkc7qZNatf
yRqjkRnPBD/Hsshn1UaDp760ilvRssRP0PZHHEvag9viHqfl2GOpOGE6aHMvaiTWrh3KAS+T2Csm
4fyAaUOwCi2CILMwnhD83bBIxNmxGWz0sUX2w2NDgGB2At4G5i/TP+FIhoQz4UNkLN0eUXC961N3
Dw6weI7xoHJ9ovGLA2aoFOclg4NeGl6XgW6CNWhePsKUmgqf2NhUGt3UgKdR77a6CDt4FWVdErSS
kaUBAjo2oHmzTyHxr4IFKFf36RTmLLj4Crnw7ESWbovcbf0+RzPdjoB/Q3mQC3ovyXbKZ58RBztU
Z+rKX0afRmDQISfe7rXp5QuGbz/DkESfONNnbgBgFjST3019e5/gJYKSjN1eTqVzGlMwGcC5H9bU
+Z5Po+Doo2Dm96JP3EMzC0TDsFP/+lvl4hdvGAUVIF46YtGzTRcUw9OMVqjrR9MvkjI4DRrdAJVo
8xHTnotlRRY3yZT71q2vEjB6fHEYB6qoMrlJkL5GZP08JdlF5K655z6e/ckqv6osd56kunN0+Aus
ST0h0m+tdMuXEPo0NJv7iHvzMEw2C9qsO1AGGOi4eajfp2pBfcDoBszJSR7paC07BkNePFvNqUXd
t5p7/RviiIY7svKuNPMdQwSiA6JEHWdy3/3UtjdLGVlnQSbjIyeuw9zkwV4z62Wjihp/LxtTyrC+
anFfPbjmzyIX7YGXxiOGNWPXTei8Rmym9oIJEpf1ERxxNCvAAhl9Q3qrd8cxGDhO009twm8Oy4uw
kv2MUlyIKPQHBTfsjMGhqFFJW+Yxjph1z3B+bdl+CDaHMtao0re1nn0w6/yh1vH0NP9o8+wFbujA
4w0asjDQwNolVcbDaNvbrtErr83O6TCcYRIRQzbOThbaWlZw/LhsIPz3VItEQ5sV9Fm4yWVFfeC4
M+wbbJxZOoxXeQE92TrdIeTEQEr6XGydSvsOpIZkp3pUCUIIxmK+buPflPbM8DAEYRUMBZYJSD49
GttkODG89ltKzn4NfwuAyVOzsKQA97ibcVE78YHL6CYr419NlR/uhBPhcgbyqLPhj8riP03VvLFx
rImX2Ye23NdN9pRNO9DyD2YooPc0k4ycvoM2h7yqGT7DLt5rQXGKluwUJj32aeX4DEmy+FMHVJnN
ujcY8zmf8i88arcwIVjaq9uqshWYKJxpRqGkDg66o7/W7TbTkt/Ghf+SjW+NxkEr+j+9DShCErDU
kMcYAVMyAz+MJPvAKY9Jdety89ITUU30O2YWEF5lPcQyeL79aTHg7bvwMcse4Ne+hEX5Rt1zboJ0
QLlj6KCbeCKlsbgLZHZqnZZqabvAiU7zJufs6ej0OquvCkyIAW7zxljPNZorfNYJt5BnGjFPSpOb
0bC3TafOrnOfjzw1CkNhgMfwN3A5NSfJdzna20wwn7aX5QWxOU92zN1TZh9Z2e3MHClW5NBMhZRc
h030ZS7OPm45CIdB+hFO44pEwDuAbJQnuMP5EcPAJsr3uV62K6Vfs5rGzlK463bhmhQwOH5TDM8a
MgFPNyuL2ph514AaJMS+ZW2ha/Xjut42UvqBblAV29nT0qs9zlZPUSyv8xCt6qanqOHDGGNyhpLs
y8qC9e03laq4pHHz1OTN25g18LHqjzGLd+QyI2yVduilzYmdRqfpYmmiHQYuVV/zdLil2CDWRD42
fBkRY+/c3iXG8DAUGySS+1CZO1FrazHSkYJTONEi+FYlv9JcRV/j6KzJkPuVfMVAcotXOGITt4hG
DKAM/g5nyAk88eX9PIWbej4UjYB8zVl4BD25DpPA2IFczwtOcu7nym3HM4w7Pjm476EEdnrI4wiN
l0rXrejPRW89BA6z6AJAvXdJbcBAVY/R6fJeibW/SzTQyxrRlWtBHwjklc8Wz7Pr4jqLlQqs67qw
g8Ng8ZPHorh0Du8ajXGEvG3AMyZ8ThxWy/GM5knzsBchxgrhB1QJzDC+FBiT+CoX+7bgTs1YJS38
6PT0tevyp8DOaHdP90tTv4U6d1mh5U9laT2g+aKY7W69flfhRMXFCQwt8ztdPjcJhxNGX7fmu9jN
xlpz0WBNE++vmsQeXetyLquD5k5fEv0y1Z/BW+V74srI/MH+DoXcVAuX3Sm8enY3ml2cLGP0uhu9
1xlcK1GvtDjtPG7T3YzyAxmLc9dU3dvcpr9CG8K1ZRUvk57d00/bJiDYyMaM9NeU/WrUhnPNhW+j
7NeCC0O2q1Z6AGTQ8JbnnnVGc3Y11rcrQ/1YfcwIoC4u0o2+2q+81JlsaBwYFaGV8Vc4uXcgPWu7
W14Ms/LC3kPn+q4nclOyOXRKO8DOHOq++IhD88FytXVIpw76hLpJpF9ty+pqRcP5WHYsAmNsHTIi
hitDWyfF7QN15kfaDYgHs9MwiLs+KJ4a08bnrXxSobvv+x6uGFZ3YU3Ty093DBny56dpYcySAJ3g
QxBv9T79+i019nLQgcDWDnNqPuTczJkOC+gUXPuwNR9cGzNRo+pvqYjv0n2pXw3c58gJ1ZAhj+WK
cgVKMI3/ZEwEB4cptAtkhbdNM1dvyTK+2I28m5DwtwHn9MmVN71JiVpO7UU8vkgaCjWeN7eL0dEI
nbSM94qh70TKGLWcs2665WlpQeF6axeXkk2ER5yAi7LUvoeOu3eespNVY9uHGrOWMUBjDsAIN/4/
qDuPJclxNUu/y6yb1whFsZiNh7sztEwZG1pKahIECaqn78O816wjUQGnjdtsulZlUWWAE8APef7v
iCz7jlteUNPCnc/GT0P6w9OqOPoQzuFu3vsQV+NNTLqrgWFJ8yB+DJy23QmGdU2Q4db5MM/8vhmb
l2FNtuhgRJp50bdEIdum5JctriLA/vvUNOWBxd7VOmQbmnyfF+TOhVguJzEAOz2CRunfS+ZdyST4
kEGBsS7fWdzf8UxcjjV9whyP/UCAGdMZrip4qImkeSQVLm6B78NJq36cUxbNQQ8R/OqXBhU9VuD5
M7bDiEmov0cNTGnLftYQmzsVNOHIJNgPtf8MgNbj4IB7O1RBiVchcax7jSe0fQz+Etg64lI4+KEi
WCdqnmUQoQfjjuN+BzdZOGARcMzqByeB0ewwFLcq9z54SA7ZAV7kY/OUDtiBIAVvKWB6O3VQ4+ZF
JJq4exwAfUu65qKQcgTfr0aWUwFREhxQkS6W0kMOBvR+pDU9YFf268+z6f/vl+O77AcOnM3v3nw6
/t/6vkxWw1P7+/JV/TP79vZp+c///++n5dD/F8juhEA77vPA5evj7b/flr3gX9TFu26A5xPG8K9I
mf/P4zIT/xJ4b/ZcH7DnkIv1P/3ncdn7l+/hHTrE7ZzPIVYJ6f/L4/K7yg8X78N/Z+uHNBsA7oQX
US9SbKGXZZ4/p9TbsmzGu/k/WecoftVR/Pj2nNVJ93//D/mv3HeKeZxquKx0dZlcd2UuyM53Vfc6
qGUCf40AgIylpceDxpuGf/z3o/jb1/J3FRqo0RCBhBXAqLqIPYhmB5I/0NLFCQl0CdTLSjANr05X
Y2s3QwjSeS4uCpPaO6SzHDhSpJZA79KFNhvuV7aGM1QgPhSKMgc766CJ5HcetqFA/jk1mW8xR9VT
5PiLhxMYksTOkQCh3QxsgwxcOfhrhQABwPQJnmEweOedTrc8Gt9VAaECA9IQZMvo9hpq8KCcoR0A
Vokh78AFVEjsFWvXEycAKeX0crqDyFru/2gm/mPP4f5DKyH9qitEN4uDTpKhBU4uiFg1Acw6hyVQ
I9qbcLDlI64MoWJwkFjnBkCYO0mAq6PTP8HyxZ5hMAF6FWTAAvvaMYAbHVPNb+hjr4BgKvfjlGyY
flsGorcOoDcR1iBYx2DuxWGeO/8Lsqf8w8xwX3jeJxjTQxnkQA/i1HsoWJb9wnmkue067u9cBlzr
Ds+v8/F0RdbuMmaKxhlhFZIKcXASbBLiyftEBSzrEy9Eauxq5aTXrIHSA0iVVuPHYlNvZWtAY8JQ
5ZhLSVsBDaOzAMJFFHQg0MawZH/602wVGFMFBU01mMvcO3jwwJl28AiEOnsSVRafWYExV4Di49Sg
B+Kpdr09f+wbwABefIdjp3L6CyyTkWfMDV3ganecBALIB0wIWr6+xDYqBeMHDtQKVx3wyUjz8/yY
EbnGTBE2MGPQdI6jxgmW6jiqNW1/ymAlH53+HssaIUxXeo636xEYvKiH8qG/rD34kyEZl5Tw/Mv6
cdoIHls1RvwjcbgFHqMCvgF3oh8KNacPMK9Qjx1gPBuwGFsVRvSPxRSAYyTCCMqA7MBJmxY34Rhg
sSggut1y67OMYGHMAmmQyCLwZQDxLp+vnGpxH8KEqC33NlvxZujHSClACyHF1W+RrgLlKf/qLY08
nNfba7VvZkg9+A2yuj0vGkp0w1SMHUzfZ/BlM6LlRoTYPsGIcZAH6xnwzyDiHYiah3IOJpzG3Dlb
dud9hBHjReiswvW1C1rFcOOc6twFulFC+1IAT9ue2VZGpPt0Zh1xJi8CJW65A+e/ve9gV3c3D4CC
nf4Sy2QijOiuwmEUuU4QfJxU6zkMEL0n1SG374a1S+he904a+k9z0uA4d7pKS+9wI979GU3musKP
BoVuisBJIz1yT0ugdE9XYFnpuRHpE7K0wC1XfgS/DDCEG6qRL4OsVyTGdLAxDXa55irbqMzSgNyI
+TkBTAAE4xX4MUj/6GrtjLdAVQx4WESmGrkvxOAjr5v0ZPp6+vvWhnpnL8WNCaCckthvljGOcApJ
yX2T8AXvgEjJlQdnUY33hHf0MsE8V6b9rZtTSb+AQsbE0+nqbf1nTBAzEGVgXTrI2/UdvU8Bz0N+
IEC1p0u3bT34Wu2bCUIM/YRXbKQBMBcfc4C+cugPSO4t5wgsfp18lg4fq0uOqx1xP+EEV99RH1cJ
X4IC3LWNALd9ozGD4KZOyGbEtbH0AXK88Jbwl5zwLLIxQdlGqDF/ANvhAbKV+xFn2RglM5xVQeCs
nx34kkUAC+iNc4vtM4wJRBNodnLY7ERQX+SvOS5JH+OhTDamJ1vpxtzRgomA1GQ/jEQ5grCpSQAP
IRg+zd15scWMmaLL2lnQCQkg/TzG9Ir7PaWfWsmgkkO2EN5A6QLJxA9ZQQi60TPrIH4ntv5A4N6M
PjYiBbCgyKH1QIHRu8UP8Ta5FEkLkDGmxo3hZavFmDQWvhSt9nA4gPixgC6pwtWlTOg+hVHGxodY
OocZk4QX4yU9b6cl6nTSI3MIOcOlFP7xdJTaSjfmAI+4qTNhgYhyincw2pMciuOGnjew2Frrm07A
KaoBRgmhAPE48uJS8rlOuDqzYdjfhRPwxfgEr9Uo853laRxqypDQ7vCt7bmtaYzYTnPdS6bmJXLi
KryCvK894jzAz2waI6KZHIREtukS9TGFOK7CaoYM0HhjXNomX2aEdFDTJRh89Cspuj2DFIg5011V
JV94WLxA0xY5BV6VwAaklX91eihZFlBqBDmsX5Q7xnjspTL/6joQ4CcaOoaSSzytgLd/EfblRlWW
sKPGxqCOBTDjSICIRkf8wvG2GI68L2Qd9aPvbTShpfupEdps8Ica4OoxYgjwZ6Sd5gfCgfc+3Vjr
L31neqJGVPc1Jr9x8eAIxNv2gAB8dYridpSAKjIef+kaULbgwLMx2Gxds7bjmzgkfVXCcyrXEURG
eDNTTOyThYK1oAGhahTFQ1a58WG2ZjNCHit+XBSE9VHb5DG5UAKcOJiLAvR2uuFsXW9EvQDJvXAW
3D8FuL247j3Io4aqKW/Atqo3VivbJxiBj4tbZyA6749A947dSwyDgORW6rr8dd4nGKFfkAy+AgOF
PU2iQUOblw++L/G+DzbtmWPXiH6ROwUPgng4tGWKC9oOuLY2hIfk6d9v2fT8cTx+M5qYzDmN8wD8
rtr5mqzvoEMXPsguv+6BPDxvdv/jcP+mkkIuCjma3n8+gdOWgg8AGejpT7B08R/D8zelQ0oS6yCF
t0sIodqOrqV35zeQEdyFC0+pskPp7YIMDyHnx0TirTMowI3zgOY47xuMoIbHV9C4FBSSidNfDYOQ
AU+hy5nNb4RxAchgkCUoPOgCpA3xdAZuxEs3LI8t89H6+vN2PprgCBOXc4GfDpUSD9XL1K+aIoDa
Bsk/dz5Y6afbyFYR/bsivMbSumGuPuClIho7UN+K9lFM+XfIti6RTrVxW2xbbokR0t2ietmkI3B3
GQFgf7oNAF8DnfzCKxxg4d1DOvAnUNQBSuVnfpoR426MBIM5dXokQ8AFo8qRM8HjXTdl33hBoFmb
ztshusay3nbhlGOTrg/5KjD3ctikawWOx+kOskznrrGS++CTJ5mDZKkGJKRj4ngQQSyd/4C5sNwY
bJZYd42FfNKcgiQW6mgheFXdOUtVlBfLlPr+/vQ3WAaZa4Q7baew0uAGRKKYoTtTECLIKkBfcLyB
g88j7qoZWfCnK7N9jRH18FSlCjpGHSVQr11D5EbAloYP0enSbd1hhL0GJIols9BRH7LXzplu8DQO
8/HA2WgqW/lm4HdzXs0zsu6z1LnHrPuVxckTshmfTv98y8rkGuEOzG/lk9pHWgS2PKDGg1U+NOnz
ECTXYQFV5OlabB9hBDv8LhwFFquOVCbukBMHZwg6PPTe9Pm88o3Ixks2zMawRz9QlR3qLn7JZvKZ
iurmdPGWyYqYfvNBNiYOtgjw4YhhrMomPBUXMdRHC4EcBAnIAIXHak3K6Ju7KYMjAtcAAJ+u/P0e
IqY7/JAAX1eg5KjE9vB+nsGOruAedunMAURSQak3Tgi2eoyg121J4eHY6AjedQ8wOx12nOJbJYVS
tA1/n/cxa+VvdhFxkMHIMwM1ZxyAiEKq5kMFgyD4PMrHMs3OWolJuI7CN5WEtccz6VR9FJD8l6cF
cGbt5D+e/oL3hzIJjXinPe1VrzLMJsN4TzqkzC7w89bT83nFG+EOZFCYx2mhI1dJ5BojgzAem9ey
Dc78+Ua885FPkJihfBjzPRZ1fAQB75pQvrFy2AaREegNpNNJz5IeS5/zNLgtvHKCCSfNJsMjBORt
pxvp/eUDKSh/dzA88cD2dihEeGj7vuKwm4QfjE+QJ9/ea9pu7FEsXW16LDgpjhwK8Iuo0NjQgelF
WXcEGeZw+iveX5eIaa7A5YgMQTxyHJoFFgYjveFioxdsP9wIZTmL3mskDq+M9Feyg8ELtgvII9uY
Dm0/3AhikHcnQEvxw2nz4iJvawp/ndci6/e8CVxg0OH8WaBfSRN8A5n0vgj9s06oIGr8XTTyeYpp
Hr0+mkE2+ABrBRrlmnX70z/cMiADI2oDCK1ytwz7iMQPRcphqlTewLAv8l33iUIOfV4tRuwmtE8c
yV0Il9vwaSHkwnG9by0Q0rsEnDHplGcOTCOIMepboGyxJwDuTiKJY2qRqu2PG7PznxPjPy9ySGBE
b9ANfs8FbFORux5NV+kXDkoGQA6vqt/ND8MBuXfOvnxSH+Nmv3XTZokI39iSpwCE8Tad+2gFRfZu
9ioSZDI0Tvz9dNfYyjc25SPeEee5jjtY6MjLDG8c+9jJkbYZzBt9b6vACGmltYvnVVQQlOIRdtLf
Idu4C7zwvGXhH+o7Lma3DcLuoCr2CDbg95KWd50vNoq3zBim+o6MmY+kH4Lc65Hxe++P6Q8szTai
z7LomEq7tONDiR24g4QDDccKrb+DjA1Up/ORZKw7swOMEJ9CkPuLEBOIT90xA5UDWieklakFWTJt
023t9mz9bMS4HCse43UMbpJcfnPG4fMIYwWYwW1s923FG6E9IFFWeQxNVXOkf5brkuyACb2DwXW/
0Ru2KozwVjDfw+3/hBMFTW/V4r+CkH8X18HH05FmGUomeSivgDnyU9ZFc8vuVO4AtceDLDpduOW3
m0I5nSjoW/WAw5aY99xVV4EXHMpx2dDh2X67GcTCqedkpdVRpGZfUMVew4m05w1QIJ7+WjznlOS4
eOqRgjgPN2nJrqFlf2iHaiOELUHmrU32Zm2meOaEYthRUTHGcE/zkKXgfmjw85Hj3C6H0+1vq2Rt
uDeVNGKsw4GjkjaEhWYcSiS5JF+9pvrpIC3udB1/rszeWX88I5K1pF0BNzUVeaSJqg7iX0HovOOV
ABiI3LZDHALOk17hcQYGkikwB5krX4CaaoHrhjvP6Z9hG2pGoI8Ow4zLAYLgcJ7uYDXqcP9DF7JP
5xVvBHo/wnNSek0XxQ6LEiruJimvXFBLThdv2fCYyrghDgovLzl4c+Cbw84Y1oJx95QwBepAkN11
Qm3MJpaQMRVy2cLjTk1FFyHvFNmd830VnLlLFuaaDQRPCd2KitJqANBQAVGFtCCJ/Ouc4oLwdENZ
unnluL0d0aKokdDZCDTU3D86mGSBuv/syOLD6eJtzbMG0puAgQtoBzfQWGFGGbrLaoZtDnSqbKPx
bT9+/fub0hOaCuxlqIoA3vgMU8VnCkgJd+TGGLX9+PXvb4pPp1YWyk27SNCMjwdaNECgJXhCLjZ+
/9oK70S6MCKdp0kSaHhvRAtAFFmFNPdWPgLGHQGZdjjdAbYmMsK4BFgWNwKoogPntg2Am9fTZZ9t
PazZijfCuAzmuGqHWUWK+eCJB9jzB3D8IsmYbaxJthqM5Zr6Axz0wIqNYJgJn7aS3CQwVoVpW7hx
8rJUYGreKjjegbKb4hN4opBqRx9g1PsAr+ifZ/WAKXnrFdeah+gBTKg3w0xvirSOgpieN4ZMkVs4
JqXO2wRsqCL7BLX5c6vkizckDxJwv9NfYBmmpqgNj/zKxZ5bRS7eAkVR4tgOtEdQ3YJMfzhdha0T
1r+/CTVcu/axNzotaHfBZy+B7Q+e/sui/XJe8UYkxxOvCvhSYUlFWyHpE1ljiQhg9wAgz3k1GKHc
s7x18iZsoyKcPk7T8qRoAbpQ+PF08esPfWem4EYYuy4Oh7VwW0CUyjWJNwdTzpma6uV08WQt573y
jTjO8zBf4E+Dnw9UDzjbjypo72AS8Z21sONwG+9j5lN9UbcMFlqFD8Z0CMOfss3P/D4jyodceHEV
sDaCjw+w9R2/H0aA3k5/naXxTK2aduqgEVPTRgksQGDt57O2kb/gwV5s3GfZKjBWaj43bohX8zaa
ZdfLiJAWCL845u3WI46tAmOVngutYS8Zy0iIxE32xbQyaXToj2fZtbrElKSRirp8DB2JTOTxJ24u
bycPeIeW5Pcwp5DH0/1gCXJmBLnvT1PgDq6MWKE+imyGO5kHj0+Gc/1GT9tqWNvvzTTSl9BudqzG
xRaAD7+GZZqvYfpVfAMOsd5SYtjqMCJ9ypQHphKaqklhL9l7ai8L+gyXx7PkNoQZoQ6/azh4+1pG
qg7k5dy53XEsm3RjtbONJCPQBzYwMOjGtaPF8tlt4gRWFQCrbXSArXgjjhlmWUFndHFYxy08hHTA
+E7EDWi2p8eQZS0yJWl4HQW0VA4ygiFJDtORPlIq+NgAWymAHdufrsTSxaYYzS8qCpm6wjDi/QtS
h5/SfvkcBl10unhLI5k6tCSeR1aWSRuBDPhaNyPZpZxvPWXaCl8b7k0ItNXsB46uJLIGHPXqeIRe
wWhgOG/4rAjnt6XLvk9zn4kmigGnwo2uu1ewKTic1y7rJ7356Wp2oLkoUTgoVOAmg75S1JsitvUm
9Z0V7g8x+k3hbTZBnhnQJspzUM0+Jv5C2go+ySpmz56rmbpx0tgD7Sz2g/mx80EpvmpD6skLwrUA
xwC8JlKs7NtxjpDnA4PicZxz9W0C3CYH3oAQLJRFDy+IaowTdZ1MSJCLnCVPxSPrCry8hox6w6sL
a9bsJYwb0V96ovODfdZ67nwcp5AAfgT3kfrr5MMf57HnnpN/dxOv0D/L2geGUxZ9W917uCIgwD/m
/op562uYwEs1zXup8Nb4HAIqC1gnSDXqSGo2A27tAVx0OYZDVSMxQHru1VjH8IlsfAYIsp6mlNyA
1OzGuGTQLKjP7E5jIqsAIcQvZ03k4O1714w1riPn5rz9FjXmMSgqZ2wPSwmcTP4KY7mHEJ7aMLA4
b8NIjXlswBPSVFL8dgHHhw54Rx8OJEsQnjfBmHo7MUDoQ6pcRivXawd7oQL0kfwnMtg3FhHLDGZq
7ZSbMK/AOySuVvJ812AKY6Pz6uXqw+lQtZVvbEhyZEAD6eAimlw3hPLYAbFrnLLLhvXVeVMNMSay
1MtcXVOvi3w881wtPiwG21Lx59MfsP7Qd6YDsn7Ym+kANiPDMMgBc80EggaEu/kNtrzLoZ0UiNMg
l95q4m5cRtkay5jXYNTZIykoRGMha3snivYTSIpkpdJtfIytAmNL4sIYUMDVsgF8qRUJrBNFA1p2
rr/ifqQ4c9/z5+jwpsVInZHFYRizXlKJ6QC2jPwldTr99B180kZgrE3yXrcYYd1XLcy20h7dwsvf
0E5fC6c7L7MH7Nq/u1zqUQ3t7Dc4KTfehxrssC/FAp/lis/j17lhze+zhpYprwPgcmGDxutq2Ybg
KjF4NeL10PHoLSxgGXxAM0cAtol4+Xa6QkujmYq7UdYloJ0JtitB86obPUZZlp254ptaO+mPYCYm
WJTZDOPQUBMP6/7onrcVMoV2o4tkfJHhxqtuyvI6DeoCjnqd++m8hjGCvMvrpIibBrM4IKrXac3c
Vxxy542wtjX7+vc3AeFPVbtUHbaiRVyWV7oG9th3+y0J4jrNvRMJrhHTlJU6hKEZNrpVAGq7vMcm
7pVl8yfdw7nsvPYxVmiiyKQnHI4jZ67ZrxQJBb+WSlf9xhptayAjmAVlNVz4CpxaPX9wroqwJhdw
uBnFhs7DJntzjYhGMnQcwxavjqDY6ovHrJ7n4CL2ayr3Y9c4H5KuuncCf6BHr8d6AgzhrGZQsYRo
zhoDrim8Uz7D3hGWXrg+b9MAvKMcd4jw45Ll8Zwuck11neeyBYcRTFoxUzlQrVMX4JJkavut59D3
O8kNjZV8cbVCKjatI8YIWPIT7PE4rnj4EG4MsvcXJ7h7/x0mHqD9qqaooEuyL11fXKaL/oyEjB/n
NZAR42Vfwc5Dw0VYqhqUq4T9Xnqx9dttjWOEeNIupOsKv4oGlx9LWlxT2m3s0N6Pb3iS/N0sleO4
yQhCTbSMELYCpgCvVPoEROcdfLY/ntc2RnzDjk4lBGl0USiA1eZkACwrUfVGeNs61gjv0c9w7Ebf
RtncLLeJC3NLeIHnH3iQ0o3Rb6vCCPAu53XDa1JF2K/d+3DnjD0apXrrbcHSvaaALpnwwumpBu2T
O/ySxWl2WUp53i2Ca+rnxsLLgqGAPypopVk0w9jiQ5Pz4TL1NYDap3vY0kCm5xkPJyT/126FTXKd
QwoVXMaEvrTzct4IMv3OlKyTJA4ztBBPR7gOwzQZ6xB9PO/Xr1/1ZgUNxwLWlgSrP1zfkUQcCg7T
vxSGgvN+LJ3G/326Gls3G1EMYFIceCzBJO05jtxNdRgA0OnAq2R/ugJbL/wjlrOuHUJ4JtJSP8MQ
Za979zkh8eF08X9yTv65F3ADI46BR+kDV+EDRNntAye8JPXw2PLq4MKOuW2mYyP43czi3y4wfcgn
3qjX9llGgMO3NnAKaCmBU2XkEj41yXGYHflSwyXkvAA3tXZlVhPt0q6MMh3LI+myMpIVE1GfieC8
zjGldXJxKjeGfWw0LOWPpi1vqAO17xwvG5f/llbyg78HsZ7BdtIzfjg2/QDNIxNdvma+UA9LGQJb
eXoI2CoxVmmgkeIYRJwyWpT/XZTFVZOmLzKfN3ZSlggx5XUc9jSpQEopEqMbWGmplqUffN1vKRne
P2wD0fd3E2W0Ayk0XruA5TFyD2QL05z+Sz6y5lAWDujNdcU3RpSHMt+JFVNs19BcT4vCp2B3e5eD
U7vTIBCvEhq5A+hn6zBpazEj5IHu92fRYctPxp7ATx14ZbDZPdp2G+kOth43Yj4YRnik5bCBIunq
VFQw/gB3YgVDMiLP7HUjvmcgTytnhAcJbGKm5jp3iXtPqRRbGRsre/HdvjCWb48zOnmexrBClkOF
fNLWFaCSgP2IRBUihmM6SZCb8f7uFlGu4gB5VXmQNp+JQPabLEHXrnzuPPuA2OKpa4YysD/4aeiU
X2RDyXgc5ZjCSFfk0w9WcX4zyLy/nrN0QMYeyODhEqZZuoM3MV8+pASpSk8qTpf5IXUhiL3PZerA
faJy0u6ONUyFF4zGzfDjrJA1hYBi8Vq6prUfkhjPaENYhLejl1eXI3fzz+dVYUw9qZOzYQELNepz
8amL3T3G31PhzOcNQZOYh8PsXDneWERs6eQOJvNX7dJ/Cdutw5NlWjAVgcDxVMnSTQWuK+qSIn9o
Vv0hnKHF2C8VUN7XPnK2g6sudPLz1BKuqRIkbSg8PogCd9KOB6ehsTwmbXX0PDyqA97MNtYEyyTk
rbPGm41Niqs9whQrolbCZ2dZHExAdL6WdX30xm7r0dYyRZhCQQIPH10oXUSwuM9eoFnnD0GaTN+m
nDgbl7C2KoxZyIXZbULhsnHoJlZ4cMeZ+uB3x+XSX2YjEhc3ZiJbexkzEbQSiR480G8SeCcWRy0m
ApUbEgayagnoRTBsPmBZ7gxcUxmYpLi3iVVZRG4FLP0XyKQP/cJ+y5ztJyWvChIcoAG679XWBdr7
D09AzP09FhwYVOJKoi5g8uZcpiTdg8Wzc3sXFkCruXJ1oGV7nIIzB4WpGvRZXARL6Yd7gHH8/ios
O3FsghBSBC8ZSndjgFvGxT9kgyjby0Bp2U+NlvDVy/hFq5v6scQOe2PfZllhTZYeaGptls14QvN9
0R+9jCQXcCPaOjjZSl8/7E2EDhkuTJkmaeTNLDiqbIYlXZn8Pj0v2wpf//6mcNcDJr5cjWLIkF27
MdvxxttoeFvRxr5jJZZ2yN6J98vCkTKFHTlpo9O/2tanRqzPIAlmHSiz+yKjNyrtL8P2UeXnrYbC
iHDoKF0fQybey3xsr5GfmB+nzHlOyvx43q839hqx8MGMZU64nzRgw0EtQVV3XFglOOmv0zXYpg5T
KQgCr4oFMDggvqtfNGu/ID/xHkiFJzWxY+x4D9MACDmyeH5VcmucWmZGUz2YeH7iDLALjcoZbmND
E0/XpMXs2LGEwPdNBBsTvWWWMmWEzjzhCalSGUif7EYxfhcPMUzsxoNgDNni8hbjboEX2XmkTEC+
/w6RKXdb3bEGRp6qdsZjvWaugDUZLPvTnWWJE27EdwqpblvyOlzddm+TQRxn0X49r2gjuud0gqVS
go1d2Wtk0usaU3kpnk8XbusHI74HZEgsTdLE+0r6n+LRv3CGL0H3WuGugtX0eZj1RVZtiWlsjWRE
/AJaVTf0MsPtdeLu+3TWv2NVh1u6O8uEwo2YDyH35n4hQph6Ngvd9SRtj05DfushXpzd6fayfYIR
9tqr49pvWYicc/ihFU8ELmunS7ZoIl1TNsi9BZm9SLSICJzEhpsKtpvsm+9NEIlAP6Gu01lA1esA
ZQ7ULwxnwqexX93JfCTm9t/SZYS7Qo8NujrvrcHk301OS0CH6dfjmuqTq2Koq+yY+6V0Lk5/saUt
2bpPf7Ns1VnWewFJ/b0OF0fAHrqepyMo6shSP12BZcNvqgxVX+hliKU+6AZAzCIeHrO4ui9i9Uu4
41HDNuN0PZZJ0xQaYssoYHtUoR6Zp9hjuXdFntS7TjuXFfc3hOm2SoxpQPoD7+IelQx6LOAcR+7p
ksFoi3wOSbexatrqMGYDnmrQWTSSAXK6HOt6eeyS4YvviV+4TPl+uq1snW7MAU0RBK7L4v4w0LSC
54gDos3E3eN5pRtTQBLMhcsdBhgMEnR3TaHgjOmz/tPp0i0TjInE47hqY8Rr4cvtdvUu82Jo0vqQ
XKQBfLZPV2FpHlNvmKkRpqVN2R9iUA8+ykyB6OW5i7+x51pP6u/cVplKw0WkY9vrAaBlhQGqO9Dp
XXFHs+CylhxencHn1N9KHrR9ihHeSP9mCwtEd8hCUh2FW9cXuN/d4hNaYtvE37GRsqUs+u7QNslB
EHHP4csHz7f2tybIV8vnn6c7xFaPsbDrsQUwzp+7A6x+njMveaz89KaU7QPv5pc1IWhj+rfVs7bi
m8lQFNpzWIueGQl5UHhCxjPUczk6MNit4/2cbYmDbL1ihLizyKqNSwbOFHKZ9iHy+eCc3m8x1ywR
Qo3oXpB6EmeD6mDER79nJX8C6uJ3I5ONXaPtxxvhnVZpBXtmGO0JGNzvHMqh3V/i5nC6qy2znynC
K0kBzWWD41kTa50eZqVncFh1lVXH2aOlOnIl6Rbq3tLfpiQvHljMSY5PgWHDD9D773Bf+GWgIsHt
Q3Alp61MB8tHmco8mcZ+33uox6lwqQZ/8vtJTvqiSIPLAFK6s1rOhOEVOSaWAH6Rh0BOatfnAxYo
1Q4wD6WPXRVvPGFbBpep0AvBeugrIdRhKPRwrNKA7jJYR98mM6zQTn+IrVeMaJ8r5nmLGtWB4C5g
hwSFHwvPb6skfRg9eOe1zRYdz1aREe5LWvGlwU3XIQzLdlc48rqCFyWyhJIHvy9/1+2wcYC39b8R
77U/+70fxPKQFQPs5jgshfNF1jvlDWqnJncjdiyRaar1Ys5LRXIP1fQtbMCTguAdJNcbqyKxFW8E
vibzEmuV4OYEmmK4CT8nMzsWCYwPAQi+HUdkjRfO9Fnw6QrpzPch7FePAKDCuXL1qBawMjxvfBjb
/5ihKg3V+CFt+98eCzLg7ORL0pI7CUSg156X1Q9N69+rAZ4s8DCwWl9zR+zCwfnRlPWH059g2QKY
6r2CUBIXrPWPsPyrLng7wpVwFPFl3FX6ZlgS/QmKcRoVVZweT9do6TxT0kdKaB0XUOyOSzyVAh7C
pG9uPFLWwcbEYKtgHftv1k7ZBRpnFRkegzQ4NF27K90zN5SuMSEAZdf2M0XRA6XRkvX70O/25zXL
+jVvfjXMYbI49Vs0y4r8ChKkJlWt9jdGqmWyNPV8wO8giWRu+H5CtoCoi9tayUfX8zci0tbkxkIP
41hs7qqK78HnOE4Cttp19nS6Xf4sTe9sUl0j2GFnGqeK1Rwg9OAXLUfxE+x6fa3jOHxuugF2nPlX
LdW9p5Y5muBxftnWffFcAJZ00FXq7qa5aXakhAl3yfgTCz0KT8Jii59omVFNFWAtSZuXGmaM3ljn
X8q2xLvgQhYolEl7zQEUeTndDu/V44f45+/xkTmF5MEYe8dKOt0l0nrn+hfVyNy5TKplTO967Hw2
Lx+8P+8DZquv1a3zxZvh6M8UFth5Wx7Sbhrr6YKUWUnloRFIrOp2qhQEozRtkbp3kSoa+nzHimXG
KcKVPKbQIvYtXDWaUnppdZQkyQvwWNu4I5cdnCPbV8ZGSDNxyM/7YjerZFQjckoyRm7CFH5V90MX
j8S7msB9aKELFKMsP3IkFzUfGlKraTdQuCeBV+SCS8ryym3lxUD6dpLHeZHET/ZzO4ywrONhg4NG
nDXObvKD/JoVrL+AHkB+FD4MsspyUV9Vs/DfsCtAhre/tI5/A0J3Fe9yHHWXXVhPpLkGjiy9lqPn
3s112CMVdc4mHPqqsHK6qBYxz17HgEjnuq5znuid36jsGhIsLxprXkbaTdUD7Wa8JhYZtPdLkBYw
ragYiLWNP1dH3O7q5CKfxuQonAUOtzy7KtNw+ZIiEeBzTdRFADddmBdfNYESa4iF7KLMxmnaxzGr
LrzcDXaBdi9Kjx8YDbMrgK+GKKg7eoQsdV9I8VOq+Rb+u3CP9qc7NrZH0SDlIB7GaB7KqKVhu3cH
RS6ywL/o3BxPknP5nHr0QrU/aXeTNzD/bqbuggOeDA+4G5Bh4YpwDNs06tryepqfQba5qMnqZXtT
NVhxQaROi12mAbQcG6xcGuju4pUvZVRQFy7wnd513fcEa04Fv1fISh8UX757+mdH8p+wc/jOnO9I
+rr7b9K+rEtSHM3yr9TJd6qFJBbN6eoHwMzNfDHf3SPihRMe4YEACQQChPj1cy27ZjrDO7NizvTJ
eEjfMDOQPn3LXbaBntbUZKbtcu/IflK4VxAOm4FJMl+W5Tsqynh9cPRx9OMl9JSycayPNcUdM2MW
+2crTCE3e50uL66SJ9zzG5BGjhEcscfWRpm2SB1GX8MndbsDe2XIzrB5eMsP+Qqn7gfgfKHwVcb9
YRUgIq/BYk/hNPE8ZWV/krQqLwDAZiqLWzUeuYmYL7A2wWGuGmSlaEKOE6zHw8Sawm+DOOHWkszh
1MNnwHi27/k35ik8htfHpoH7+OiiSz2q69LzPGnYaZFqT3x6Q8vl87hUz41c3lkcKUhmmwKMwRZ8
XAdSbiBfqa+e5sneRRuW3DAw+D3PZtcp+dZv0dewC1654G92EzcqgZO1d1czWQsZ0GfHYmg/axhR
E0l2ySA/pRDMASW6aOl0UnWLdaGXb4FrYOAdiR2vh6KcH3UKT11o7RroPi0RuO2eHUhtX2DP/shq
VnAzJpnvzQODZ7ER601EX0NYGMPLYbc20XVHEwySuHhenLoRRD1UsCTxzXqtknQXwagdnhhFoFsM
HI4sFvsgDE9Kali+C3uykB+SdiwqSY49aQ4QtNjVc3pw4XoBtZKrSsIjuQmvhmq6BVGoKvq6382y
OsJIMa/b+jO2W7ap8raCi2xJbAEfvXwLPwsv7tpl3QdxAvNyknuc9wiDEpC3Dv/fCHEyuLRxLgu7
W973h2mDTWJrdsBx3s022M+xOVVYUrXpdjD92TkYVYRWNMU4q9uqHg+zek/ib5S1L6BJwao7BTkH
WWMbXdLS5vHIX2ktUdHKjOmjEfUjTemRGLjdVCirYIpwQfnYFGAqXlNG9i38hLKhxjNNRwcbdRfJ
bKbpmw+bfbrAZngG49As7A1S2WiypW/UmNN29tJYl8sq7K69qPcjDAoyTTp3jhhPMOK669x2qEr6
qFccpdKDhAhuKtJ5KqodJ8kdTiNowriIZT2LzD6eSXlIJJxERQyuhrEaZgRqw6KYiwW1c7HGS51V
E/Tl5oDzz1sLx2ZYxgmTddO6lbt5pt3T3GDelAFKk9xNNOWPzbqKNEtcNz92Ye2LQfZ4/O0IQ+0a
JHFffo/8OOYd5EbiHL87w6dY++COhzN0k+uhB4a0CULsa00s2PEybZOLmjP5yjXsRHIaiR6mBVIl
QxZHuDkvwsHrNAMpATridcMTDUa9KacsZdP8xJele9GigsZtyBFSiw1yan22SKN3sSVwxBbTuE1X
I4YQdyWkcdnOl8ATXUZ9rL6mGIp/ShN02frx7OzOp+CGrj3PS6eQQi3DWnV7u85jsNOhQDoTbWF7
oYNo+soCoMETz+vPkPGlVQ7Adv+p7+R8Zv3zXC5bd126Os291t1RUlyxoKsi3ZGpYY4KXULh9Bg3
fhHXRpfwG46DyM4PYaP541oJ4FCoChTLJhOYr3aV69eypB28nSeCMGH4ccXc9AaCfn7dGZz6716Z
JSwGa8QNOG2fWi2CqymBCeBuskOELbYEcHFWNgV/FFgsdsnDPtqXsF4e942aBGL5TF9qmjaft1L2
2DYKB+bjZG1/nJKwfhy3iHyrKghQwPFJrux60WL4UWnLyA6WUPNnMMHW91o3Y1G6qi021bHjGMT8
1NYr/c7owg2eI+sPVUj8qcZT/NICtgTZuGk8LfAR/VYSN/G7rVPiwuJgutM8Hh6g2dE9ej0MBz6L
EXuQx2mXT32MHl+5juRQ9mt63GQVZgvX6WuNS2GXJiPyBm63ZwvcRXOZ0jg5Ds0Ad2oZfBlDbrtd
u7I6fujFWH8+W6zRjKAv+m0K6Ly3s7D0OFn4OdzOUBpeC7XgIB4877G/uOhwMHmubuO1t7sALmb3
0kXuk07D9ZlbeMv3U6gvMQGI9nXXuQszyXoPBW56EFHiTwiYy9d4CUYLKwrXFO00pQde4T3B3Ztf
nQ2Rc6SCwX3kQSrxcQNAb4K7iPgRBD7HMbc8j2vYNUXf+GjBKCgR7HqTi47yZOPtD0dCfRc11kMb
fZFXnXPJp4RVOg+kDHPALFnuorDDqww4wVAByhRuoS2DWtZ7tEGtWeaQI0+gxOGGYRxPdcrDNd+6
EaEX3ubMPEAlZA1ysOeGN5icp4RlyB3TT6MQ/FXVJZE3A8yKK9CL4e321kGXui5gghgmeUqqcDm2
a02j3dohwSmzdYOxyGEFM9vvNrC0gmxbVnMXAf9rs3BNVuvzOIJS2B4y6Zi2ypZUVZYY6cofCgvV
BRlRmxoq6E4m8zLvvDZoSR4Vd9M87gyFGotWDiAsIREg7mpIjum8jVuxj6HDk/fx6vSYw+gusDBs
N4GcM84jSpHwduyhbhr6RbHqMYJKUD5VQ1Ci4BzKR/haLQvM2csYsc8l+mldadUhAUyrajhWJRC6
WywjJDBlUIe7JPJTkBOk2OqKdWw0xYwo+NCNVVlfu6aNcrFu67jXfjU+h8UwCb4i4Zn9DdGVoBci
jRLa5OAYdfw6TZyY3+cZromPrg1AwHChncRlR104ckCLIKG85QvVor6q1dwm9z2HaW+fmX6a7bVb
qL9BjEn9ntZNqHau1oG4HGYXBQXcJRl5cIN0UDLDzf5s0EpMkSPShcBqbWLPMA5olrxqmUN3X+nm
a7WeSzmX0FRccD10fVZDM2vLSEe7V9IitShWWcJbWqt1iwrLkTBqgkQe8MyuFicBzTpfdKWJtptm
hN/W3dLwdd5xD1PsXYrFuOKer9V69oP3SSEdG9tDV0Ljt/B9V7+DhjI3B6PDZnjFs/HQjoGf5Jyz
WpI5L7Hhl5wMDkJqFbFIsEIgJIGjhfFkixnnEpd70H0Tm4O63LMrTqdUHToQT+YC9mwbP8HbMXlT
tkPwMb6R/a4zcaCzxYBEv3duWSLgWdp2+jpQSwzJKsdCAbOcKFbf6nGAshHcVLTvHsHI7v0NeDM2
zQfaBxzOgDIUxxpM7fGp3WCKnp+1R7u3OeyG8Vi1dDuBclGhs8bL9omktZEPwoA4dEdct8HYrZzX
aOKFxeoNL6thbNj3FuAjedXEA/MXJtZLcCBsdf654YzTz4Aoc/E9dG15CvsluAQGavsmVAgpBAfq
cEV4CVAXTLrdJWz8lu0ATVH2SaGBhxE7rL7i+y5Z1XaqajPMh7oEsumOErKJl6byNozOXqEJzfsk
bNc4a4iwbSZ0bJfLEJaLPaK4iVFIYtrFxanra0STPDCepMjWsaSQ3vbA9W4JNA6um95v9FGuZLQ5
GEx823U4PFNsJLzqclW3VpQFjshS5mC/QNC7CbQJL8lZF+Bgmsb4FylFY/Kqg/5Ck7V+NMmFagw3
R6u0nYpljlMkiCplidxgGgOP2G8RotSnJF0RHVA8AKxJ2RCvV8DaJlApnNQW7Hyt+VMFyX2Gxr0H
cqVEBEpQ6lZkzSvc4PkF6p8Rzim0ZFQNJFK7YTbsIBbjnjy8wscSlfuUrF0WbsahOeList7arMGF
sIHcvLDoBa6GIypc2Dm37UNDZhvC29ecw9ocDBOZ95Gg5fSVBBNt1mxyfGiv3GorqbIV1sDiAEEH
9N1WCCVUpwgxUz2IanbxjeNstfdWYV0fl2lz4mLWkBouBkdLf81gLXoHldHKPvXGlGiCewxVGRQ/
cAB/kzXX8dW29Ck5oSUwlvuOB3S4HKqZqxRllJpck7mVpVjddVWr25CBw31cARgcb3oXTzUY0PC8
RCYrfDa4UYTHkAk73UZ2CLqvtF5TdR0rZtF16KRW8rtx49hfz5joKyC3fbW9lEHYTPeq1ZE8gVbY
sCOEYWJ1M48UHsi7diYqBs8gYOX7Bg+XFfXGuMxvC8yZa6QHacibS9lM/rxMNKNVBjD5QnbWQMQj
Wybf0ccuEOklo5oNRwwwF3pDTA1r5XwMgxanL6Dsrhh0ApEquF+4d5SMGhERJpGTyTQ4zAxxtabq
W0t17+65SeHKWaW1Ch8jtM7JD2wZSY9RwFGfTSMiw1uVAm3bZEnbt/XbAghxgMONDe3qcjskfDyG
wUK2N+gSy+lYGjnR225zNryAx+16l/RTd7TogC/XSN9i+YUtfVy+kjFi0ytZPdC18AgPZtx0x6oN
vQ6zGUiJZjIOt5FkQ9cF+jZNpm39HsCdkAEvEXYg9BWl6OpI5Ymr5viqLjvq39oxMdXlxFKQB9B8
gypqVuFZtftO1VX6Hk1zGT6huinX/YI0aLkjYZAGT8TStLwctGrGG1FH7VYkiyTdvQJPHvk94Gbw
9chsDDpAetNsc0JcBslOtRW9I9sa5akV4AusYRmQ41RaohUGZySFw3qKE3ZBpQuDN+SDDC0rfqgi
F3eHFeBXXsRSBm3RkdSUbyo2DjUoW4keUEMOkooMNg+rAZAvnuIWSKXGhFdRWPPlNuwIdL83I1Px
tBoKMaw0bOX0FLA+xbJLSACsXB3LBsKzEdvQ0GoTu10Z1ffBiq5LNCqMeaq2wS9E3I43Uz3ivZzB
iW11M8Bt1zwhaaCVyXiTWHEJHbRmwvS8O0eCakSfKs5hhBiz3UhKanJ4Uczta9Nidq+vu7kcvchA
Puy3F4ONxl7GZvQMzRaCM4HliWI9eYXCk1esqKYkQucoiRcFdgQhBg2nYBn1ctGu2A2fIzK6ZU+T
VoU5Tlm7XgZ9NTW7CFOIa4FUxk0ZCzu9XKbKpXWf61hj3ueAkpoKlobhfAis36IrjAaT6BmQKjOT
bFZluDxAtraZdO4slEOueTCcffEwAY39a+uQBblcl6rBBJF5mJpf4OTGgdNNGFDcDjQu2Y1klXB3
ITzcGwBJIisVgBgMAdVmS2faai8aiegO/k81fSm1slOzj3RXN11WQlgHRWja6y7qMyUb38GL3cZt
msUTdwPJuY0DG2Z6QzsXNXs7h8lruWmWXuJ01+QE3xw77XUfzS2eCQUG7DFhJKFvczAjgcy4H0n3
XSwybbq8aVDLllmkV8hj5B2kbqOvI4Aj3GUlCxh6VHgbvJUZCHWzOiYbkfV3eKmeiQFySqOoy5RF
HoDpMGu6bS/DLQr3MKGtm3sXpELBWC4eBcmZXfz0gvJ3m09g2LCwCMUaiWMICvf6owaVS9/SRvQx
lFNay9dPnQlKM+6xd9V2xdCYnZATptH4Iy7BiYRk3YR9epBd4sKbvglS8rL2gUhe2qgVR97PHYzn
tEs+S1Tiy9d27OqkaNY+ArlmHbcG2XRSonVazksL97VxXtFwwAp+jR3UiV9Sh636KTWAtKoiQAd4
gvuGUIu7B9a07V+2BVKx2QQahs5FyRQ9eXR3SY8sD3LX+7RZ6+qh0mioXk1rEuvjqokc0L+NNSoZ
TnVFn2NXecMz0fqSR9lqlXICKYlpy4uRMpOC89PYOcy3xeARFGA4rsGV6aJmyP1izodDWFPJnqM4
7VV9AT5RyatsiWo1FGuj2/gYjZNku0Fuwo3FgIa3rjIG0i1U0BtaAQNs+t7uPUnibt+hlv0G8cng
EiGhKb91upVytw2+XNOsS8ZOvYg4CfXR90N53VcUVRd+9DBSjzEqKht0l++9Uiob4V+fgYRezegm
Ej3S3VihRroczAqjZzQ1KEbI0zw5e08ZOonyyhvBalhP4gGWlzYVY5PksCFK7B7eG6t8q/HyBCr0
dJ7LBydhkIhht2uGS3A7jD9AfZE9sw4E0xse9ar6Mg/E6JeRpc22XwVp56ISPCFHQtFchRmvDOtT
bccBotuk6eXNmIQlvQWlLAQvlvQIenBu2hrwO7J2lrxiOyzfiB7XkpL4U0QaGKdWMfHzibR8DT71
4bQMdb4maG7+cKFRHn48i+LyInFLJD+tbhm261b27VSEqwFSJNNxPdc2r+rW8UtsCxfvBhBYVb70
yYqDtS/DuhjgM8K/rLTXc+76EW4VCMoQWMgkgrh8WrYhnV9KKNyk7/0kXYvLIlsgbwEzXe9z0aP6
8ugOw2cbyI0zwlw06xjcgDxk0QQ2Y2/0p3TrmbwtgSAQz0nXr2UNL4cI44didRPi5wFyRrO+6JWE
zZQ31ebuG0aouAelZusPGCQlyedUikrXuyAe2vLKbUHcy13rK6eXXQA9/Ph6cuB6pHsEG7+NOYmU
Ho9NA05d5mGH+OjTCIYMWefiOXkOmsW6fVWCF3fv0rlrP1PIc4m8rKVqbwc41qbP6FdWWEaR21Lk
oiVqq/U+bqZgfDSWse5H1Fn4naxhpUgOCoK2TYa0qey+bwDJxdfdljT0x6i2GSRlAuubF96uc3/t
qdPh87LELbnczLROB9MD64n1bfhgrlBxQmGcKTJXL3QrO7vrSgLnzxktD3rHUQz2SYb+CkuuQOP1
Zu8YdC/3soet1ZAFS9p1R0x3YuQK0YKRVJJxVbb1sbFT7L8ti6hjm/WJXcOnwFb9fJDcJYBDoLaP
sZQ7WZUHz7ukwdkWQBXuGbIuokOPO+LtZS/ZuqD/hJ31LFKitMkDEZOqO2JgoUv0r72YLsuaJSxj
WwR6oizRdr6PSG+Q3Q+pLhk6ChFNangN87bp6M4Ch2qjk5qJE+7GiwoDvr2VUDbk+yip1foaaA+S
YybDifXzHtnVggO53+Kw/SKlVQ1m9kvF2pvGl1V163VonUdTG1okMMVqkdAmGEf1wsc7MW6VwlAF
KQPQRmjc9gYNdmka8OCRS83prRKicckRIzvTx/nGmmS0RbWImfgMjb10bnYu4XP6BOak1jhmRz63
LybA1OQOycE43DdjU6bv4RSL5TFqaxY9yzDqyJPxcxs+pGSiwQqxTAggvEENslxXzIM1DjgYmGKX
sYJE8ZReObOsFfZzm8bXId/q4Z6YGVo9CsHK7ZSyakDxSEhJ8rYzs73ydeqbm4Si1X1fRsatr342
skGvyXK002adontlJzChdESS5WlTAKLmZ7BIdC0l38j3NDxj4w4SuOQEzcTSj2ggqwAzpZTO5jCw
OuJ7ChMw9yas481+6kTJr4ayXdBgNsxGbjmiLV6J+uBjEpXZBJX5ELUAGmBjPhpbrfmoPKgaWByY
XV2iycvnGw+B/6667QBra68hRT+nL8MYQhqMr9r3u2GeJreDHlLX7brWk2v0XslDg1ihMjFiyFTU
YbB+0cGE0nV1KCdRF8f0vQy26pGhuwczAq/RlxL1Q1BxvaCkoNRhjtaFLKOYU3ZXVR0tmJKJwUOf
aubthcM6HzBnAVj6EqkdU1eepq29RBBmiI1xSaci9g6DzJWaABWeqqKoaM/Z3t1IEXNOAnWsuDOa
1OWChAritNXtFlXJqK+hYhN72BQY4jeSw8wgDp6pq9Y3o7DO4lxOOIZOQURSladIA/oCsxhXZkFS
G/hQnNcpgjgk/a/TXm7sHHxSpNhzQ9DujiHzmkPXpqUwDeni74sSFblH7s7lXmF49CoUSH+3FVpd
/T7CmMMV6BR3mCuOvuMZdOkphdpkSdFuznowEww6BVEdImtXq0u+iEi22zMaIihmrAfglHvhlqcq
ZObs0tPfiUrgPXHbJO7UbEmXHhgww/UJE+ykzZcOb+diY7a0F22TDNF1G+PzZMwhyXuQXRj4rNSb
JQcMdQ1skmrbJVmlnPtkAl6qm3Yow9dRJTHqt8YGQ9bQcqa3YT8RdT2Mknd3PWFJcwGG3Ii2r0Zf
9FQKycp8tHVvvrdQP0ZltEJE4NAPdQumxzAE/gZ9LaMukqmK4rtgRaqRR0PiMEVhKEFN0UdQhc4B
8NOgsZYsRBBuo/iRm4R8RjtRN8jwTFxmyiFdLuYAkMNsaVuCI3bZRJODIu8fedoPfb4lbGvz0iI/
yjxWKTl6UUavaNNDXELyADk80u8w2EdtjOSMDOHyqUss8kNpMNhIsth6iZPY6iaiF3O/9u6xhaZQ
ldVKQViTDyi29hKknOQ+6lIZXEDZEvu1Xhs4Jm81q9+2bV3NDmVaSbIIRC5y6NRktm8IW02Zxxyf
eIfMTixXEAgL6a5qYQB4U/YW3w/8oD/HfrLtroywbxTRaMMC4kAwdk2CAHNRaeH7TJA/ih2OjTUp
IN47I60eJn6Dp9bKXONk/s5VCL1gzCnhnd7EUUtzaNL5Lkd4KwH70sjrc0qTsbn0IpqTH6sb6NUc
ywTnSlejBQDYh4/v0wXRsBi4o7JI0V9YrqI1XqvC9kh8d72v+RWH2jy6Zm2/zTdQo4ZTyMxI3KMH
T9shzVW3aYc3jJL0mIQqXrME6bl9wsFDm0KOseK3ZsTMI1cCKFySafwBQXPesqfNjjzJNdWuOkR9
QN5S1dvPOAtYuOcKc+EcgoRzu2NTZa7mFRiDop+CVeXoRYhbDOt0kLlwa95nk/Q6a6XBpHfD2PQ7
rEacLpLYQiosn5B2EnD3kUpcSJFA2bRfLMHILkgG8sA06FDArUQD5vvhSGAEphzUJa5nGnsCFBTC
345v5aIKNk0hL8ZhnL5MsmybPWOIihdJHNDvcoU5DMbPzsbNxTyhtswhJiDU1QglaRCrHWBURVXN
Ad1p5zYUaCj1rsDkXfpjWAX+bew40gDvhwYTaoxZ5S1ivKou+1DiaHMh1UkRMAyZsjhd1YT1knTr
beBqKJXpoMVMDl5my40YIRCoi1E24/ZFJi1QUlAneI+rFXCAbABoWOchwKLT1xnNv/SsYQNLkBXu
DsCizwumY5Abr8anpRUkvizbrUf/Z9NBPjY2WdB1T1n8CJw5emo9PIY7GMcM6WbWz8GKcykLkENa
n1Vxbcvr1djBvKwDsOhphka/cLtQRygtszGNtzpA0Yz2SpNFOIynLUPD2OouA25lBgbckbkfxK5b
eSw/22j2wHzCuQFq0Be+XdA9LcYKw7UStjLJEoTFyGS7+F8g+H6nTfwZZuqM7v0DZipGHqf7zqrd
tK8OAKQexJ6+kB2Nc76jF8j5Mp4BS3zRFkteXtGr9ICCb8e/mRwrHJpxvwDj/RnW7wzd+oB/jBRb
VmvxNsrqE0nHrJdXC0ZQ/xqG9qfY2/PVP0AgewjTirJOkn2IfbaLMSuFu01fYzwJX65MBrF9xZg2
PKbhMO+QNaAo6QCTd1Bb6bMEk/TD1AKoC3GqX7+nM972z278B+wkJE5h/ucBYkVVTO1eTSmXdz0O
CFS0FCl85sSwRQeoGkIKa5mqZM7R8pUiR5Os/5UF/F8B9NjPT79atwmz8THZ94jGqqhlvN4kJXAK
OI/5AUPROD3+62fwVw/4A9pyHKy3nLF4v1VySB6hANPoItRo4x7auh/dLyhmfwbqPD/pD8BLNCEH
oR2N9nFa0WKCVNZuqE39//khPmCnzRgtFmIq0X5JNDq64Us6VDpLjP8FX/EvbtJHdbVpgLKGqUpQ
b+GNlAHcdSxFc4JW0q+kDv7i9nwUWJuAW8aULo72KR92gC8DFgBGwC+22V9d/EMoKdelho5gDVQV
GqlZOi5lhpC+/CJC/NXVP0QI2hqGkTPuDd10nCWTgP/s1v8CqPpnXAYsm/RDgIjHUDsQVrBsZCLo
d9vV57M+9lAPCpEuAMU3g+9wAHsxMqd/vSH+6vOcv/+HwCvTyiXQjor2cNGOXvkw2lMTxr/y0/1d
lflPwkv6YWcnjWfx4iu+16nAIWNF5x1yCPz37pHBvfC+E/hOx8MuvqhN89Rs9ROmvWX1PPZ1OTzi
fJW70avv68KkARc52aZ/mk7827f1f1Xv/d1/vg/7H/+Or7/1xo91JacPX/7HU6/x79/Pf/N/f+fn
v/iPi/f+9FW/24+/9NPf4Lr/fN3i6/T1py923VRP/n5+H/3Du53V9Pv18Q7Pv/n/+sO/vf9+lSdv
3v/x2zd0bqfz1SqMyn/754+O3//xW3jmi/3bH6//zx+eP8A/frv8ar7+999//2on/GnE/i5Sjpno
b39z779/h9K/C8ZS9LFgOsBA/f7tb12PnPofv/Ho7xCDJWGSpgwlPKS8f/ub7efzjyj5O0fGywQB
fgAZKqR0/s/7+emJ/NcT+ls36zvAySb7j99+DkWwuU2piNFsAUA25IIlHzY1Cc7iKECnnQaoVkKu
H6rl7e4Pt+CfL/nHl/j58Dm/BINAX5LyBMAifM4PSxVvrgwxihKnTWTr93Er4IkKdtT/7EU+bDfU
eD0vGV6E+xyVQB0WrEbiWvzPXuVDHOlhLQXQuBMn9JM2dypRilM0b3+h+fNzyMANE2in4HZhseB2
0Y/sgobxzfNF1o+Ax2w4K4g+AR1XXfzrz/LxyYsUJuFxwniMcSDQ8B+evG1Dawiaknc9hYHOvCG5
B/Ad0GynyC/O0zMP4L+CVBqKlELlJ05jAhvnMP6oMVW7IQR2eQrv5l5EPUAEqrkOY05PJenba9lN
8/O2EPkpTpy/moEP+PSvP2p4Tgs+vgEAxQi4DQCaAxr0czAu+xnZSczCuy45tEGKlHC4Utudwmdu
K4x8Wn0F4Ml+5E9NW/9i+f/3D88S2BQI8PIAcBAfVc+EmmlLW6nvSxjuqK1BafVJWCgv31H7qUqn
HICbX5zQH/RYzjf8p9dMPiQyMekb6Win7wX3XzAPASJNxNnWt9+7GKDS1WgMcCt9uTj54HX1C5LT
n9zu88uj+5tCRZcmHylJMAuY5tRV+r4ZxstyHT7NG8BHkEhfIMNeGKl/0OHc9qqhsy1xN9bwFzvo
d6Llzw+cJQLjRkBxECnjj8I0dTvCSJ2G6p4G7LQG083ULp/hr1kINGZ9ChgwUuNnG5mbpHGXG1W3
5/o87cenuHEPOh4KEaCj+a+X4Z+tBBGShFGGzY3g/vMqxH4LNICw6r6N5q9xW9/VC2KIaAGYD4oa
eJydbaJnyI3/4m78zKP7z9UgQmw8PIwQlL8PUcsaG7a8Ufq+9TUadpidAZ0A0OxOR0gGNvRdfqUO
/acL8I8v+SGb82oGvsRgBXA/HFb3xVf3HLV+AuZGCTnNNkVjcQEsBOPgX9zjX33YDzcZc7U+Sp3W
9wGI0tnW+LtumHkm2XKMYv22oLFVTIA/ZWjuKCCZum+8Cy7RmTsOU/yQQm8Px9l+2JJr02NebqIj
EOXoKodmD07iNyfHIJ8luZtgPLYfYdcKtBK216bv0oEBzF6qC+66C0/5ywYkLoao849ee59FHb6Y
+sIlcwG4KfT2xm9yDZo82MZTxasjMECnsbZXaVutGM1De8It4w3khl8hunIpbV2AUsZztqgXYMle
0aY5la0BDqwG+Lk/kID9b9LOa0dyJNm2X0SAWrySDK0zUr8QqYpaa379WdFncLsqKpGBuedhBjPo
RniSdGFutm1tt8YEWSqytVlKaPu9hzbKFqAfEjvu6RUph2ZyCxThDhXdeWjK5H2bULRR4yNITOaB
aTzXmrzpDWsTqo1Ktll48RBqtyl2WGXlHRDMzblitI5o9M+JPq17PEZtHVy6LbXdoqCdzx7UYikb
NH74vTTv/W47ieEKbu5JMIJ5zntxtL7aTlFxo334yp3+P9PcYpfF8Vkx5OvlxZKfaO/Rk5OuTCLA
dnEhABF3K71YDz6Q7LGcYcHu0j69yAVlk+qFi+RtHaC0kLCfQLz+htz2RHXo9POc/GY/VFn0kqmj
x9aNv44AJR/VIlTz4hSXn6SWZepg8nSvBpVTU5DydFfzT52C/iS+dfG/6lC8vBTV0CWD6qaq6Jf/
9eeeAxAx6vQxLk4k/sWNaEnKXBFogw8xmluZA61TiG66reTp4SvEig5HlrHdRbh9bSZJFGcI7/W1
EQblXkdUTP3Lbygkm+pcJMn9+fN7+sfm689dmz9WVU1VJ8BVNf3qdm+G+lD42KefKiSg3WeYP5EW
2XT1C42FttpNbtTufPFVyjRbFsvOGSj3aNaGVDjJvs5Fo47Q7Nxlv2I/mxWiQ5ecjf5qhuDa8ZXt
gBW0kA8PP//Vf8dRqmFJsqldPjAh7tXuGkZ+oaCZLE6T2my8MT7GYRnavU8S/OeBpEugfPV6TBlZ
OF9VEjWkl39+SxRaEpKNvjgppl9u5N4UadwSvDUq2GRpCuh6xpoFqEthsQotddgJlKddT6P0UMZt
CsVuuMUU/nu3VU1EoBYTy7AI7q/+JJ2uit5r6+IUlo9jr91l6eSkdAQoxtJKPlQxWf78Dv4+QhmP
85NwVVNw8Ln8899u1TgE5KIW87Itc1Q+hrwZ0JhOdIT6lTiHZDT+UimnOLGlXjSjZHt/Hv7bx1Xw
OEPFxlVQvvrWggiYRiszvkAnZk5Lcd2mD36uDOEu6LLPMk0Du8ytG+f39X2ANWwikdUMjkcuftfE
nVpEXSQAnD2hTKBmhFTIGG4M8e17/XeIa25QlSDH9OKGSezBZpQXQ+fNREgfcafOffmdGryNMvnG
ne2blcO9EHaopSqWZl2HiShsw7wPrOIkZ9apMyXX7LsHLKxvHQyXSfjnuqFOClpZU5ih/NfVHliG
fpvLmVGdUGMf6jAbbKpT5zwhgRiK+8IXd1VIF5FidhScirs+lm5cGy8D/PQHXKbVb7MWc8l0nEyz
IgBD01vZNFO5JYWeUaUaKlmznyfp9X2b+w2PaxisSiD+7KN/jjZQhZhCiugnL7QWWlwt+7ZZTWa6
bPpbrfvfDCWJFjv15ftRs77sWL89GIxQNO5Fh8RKsnzXTEMqDBIoAh/ZC6aOt5x//p4wGsNd8r6k
TVT1+mLM1xU7v27qUyHlNGZUc59+ODwlbqzyvxeDBnBbu9zDyczI15S+wOqBlwcIwgtILkWoHKYQ
UWIfbTTFZOXHs6ipt9LQ31gOfy/zy7CmLl0WOrfy671trIxkkBg2nnp5hbtYQJ+Cabz+PDu+HcVS
ZS5Homj+dTfrjKyeiohPJkzZMetUZN3a6uchvol3NHILsiKJyFe0v67byERUfB+n+mSmvyqZEmuE
kELv7MG8F9rCpcqGLPk0CKc0b25M/u8e7/ehr5aa0nulj4SRx5PMpTgGCNA789b15pt5aMmWzImn
0SEiXh/EWVEYZaW02tHounItUdLEPbPWl8yT6Ub6+O+hCNpgVUgG81H/63MhUrOQWEThqZ/Gcd7I
U7XJaFOZQ6CeFj9/tquhZLoVLD4YxTlRlv/eN1CJ61IL0+VUN2G+kWm/25i5aJwgGHc3CiBX+4Ys
qv9kBC1NoT+YyX411b0EwnPTtsbJ9Op27klW7BgSEL9MSITNoPbprRl5+cHfduDLgCRgTEnTLdMS
leujpoiT1BeRNp6k1LJefKXzNm0ulau49qWDxa7zKFcFouBIHJ5JMJeOlw39V2vS/p+rUbxvqflS
XWZWbwWPFkix0XQ7VdT+rc7ThvaSMhVuZFH+fkdsZ6ZFOEzalB3hKrQqxERu/SYXTlOAW7NLemKo
jvEtf4u/Prr65yhXdTuVRl782TPhpAaBhh5Jy4/QCIStKObKf7e/kQLkUQxVZpsmcQ0F5M/DIuaC
ys5glKd2tOMBv5EbWa+rpf/X71/++W+HUUkDk1SKVnkqX5vCQev08/K49fOXN/nbzxfDlBvYUJek
NGZGsgBI+/PvX4f3f/39lwnx2wCyJhiij0ntyZqONHtLJ+5lfWinJAMoZ6uLKJ/Xlq0+TcLdzyPf
erKr+KiBSZUXrVqeOAmwrCraG0926/ev9uSioA8IMSAfZppFiU0/wf/t77/aTcaJWxAAyvKUTXSu
36FB+j/9vnaVTTWsFrdSFB4n4kia6/eF8N/uvP+sDMPgTCZ7AdTuzy9f+w2NEbpQnkzzXOaLQV3c
5KVehaD/mVz/b4h/Ena/TS4x7rrEyP3q1KnD7NLg3bamo5pPAiYwGaHoz2/sr13lzwf6J0D4bTRT
rYNmnFiK5H2tfNnXq0q9MaluDSH/+c5yJbEQdDGEZziZ6sjStv3vSNmXmsVlw/r3nV1tWBIEUimz
GAKhIb5F6I9/fkvfr4t/f//yz397S57kQ71q+P0+XlbprD3//PO33tDVhiXRSCfFE598SpywdVG9
9s3/8Qmutqw+Rp8XJmZ5qu5ltKC3zKC/nbSmqlGTJ5TUrpHoSpVFlg5JhYgYKR/YnBTlLe1V+rDw
ylvn7bdf47fBrnZBsxbSRtar6mQZB4FCPQbh/x/fA3YwNwsyXGTa/vzcqZGNkVRH1amx6IUy14P6
jLPPjS/y7Uf/bZCrOeVPdEjTlVyd0qmaF5N2rqpiLljijeDk2y9jqaZpSGRj9GvzgpZmf3WkFfNk
LnD46nXnqIwrhM8/v7HL9PkjarssQGpZl5uETh306pOgxhHMTGd6qdI68jYXI0tXf/55jO8+u/JP
vGtRcNeu3T6xEqW/Sukq0tO7zpwXSXzji9wa4Or00xFbVpPOABZ0qfI1LG+Jfb57S9yFVZHEmMQj
XL2lVKt83uBUnNK3GpX8sJAGmthuCK6+m1eqRD2Pm7xI3u1qEC9pPDS6JIj0dovZ1FDtm1tFu2+f
Q8bRUJXojKRY+uf6oI3P9LuUVHVciudoivcIaD8CX6R95ZIx/+8/u/rbYFc7V1C08EwEUvKa8WHL
1vvPv37rUa7e1uinCk1JSXGiO0D3Vx68D81t2huL8NtRVEIGFYUIJcWrDQUWdkRU6pencRaEGB19
qPHzJN84Rb6bvpTGyT+SVrpcof78Ktwam7YoJD58vC7min4j8fjtvPrt5+U/f34y6dgUBbE4ZRDq
IvnEQdXeImN+P4auX2Yv1/Xr2ybwyjySVZqZfZMOyKla0OZCf95/RxH/33BBxRfrP8Nch4mcTzqC
AoZJiETS6TyWkvPztLouq/4TkXBJNxTuzJct8WqJGE06yXSSUyBBslogAl9p5ryG59XZQBDSd+mW
B/K3r+63Aa+WSRjkNDRXDNjIdhfBGnDS/Max+O0stgzyXRrHiXJ9z9W0ajSUjCEEEb6NbCflZ6kZ
tnEjBfD9k/w7zNVEY7Vrk5EyjOqhTlcit6NZz2e8nz/Rd8uFbI2oahqfBwHCn/MZGVQ/dgj4T758
P9LqLd3y2rkxwHWmnk71PvZNBjB/hflWUf+7fNM/M0wTSTogV9NJmlydVqKWppLksy+aytzUlyll
XOXGB//+Cf4d4voVBfGAUDUtTvTLWdN7mt7//Akum+t11PDvI1Ck/PMTqIWmmZ1OkcbXC5seJlul
L99TK7qw7R5d/s+jfTevCOioBaHWMsgv/TlarVZBR7k9PyGkKKMP7rfpcEvYjmLlWtHyvx/m33Gu
JT2GOOijR/x7ytu7sPTBYj5W+m4Ef1r8EoBYUrgolH3THaPxHFi/hjaZe75sUz9Vo51Hl2L7IikX
iNoyq1YDYA5J4820LyqOOg1ADUn78KK935mu5L3r6kPWnaTu11DdG5JkC9lX0+6QdKBiOCvWRm80
m+4zu8sfwmaeDcso3sr8ZjTtY+0QTUfBgwK2G5RfTXsKkx4lAd0R9Bcr3TnU36AjKTSWt+ZLZ975
+RIFoWMIv8Z0A3VxtNZiseyNrRVvILLRDbMK/DNtWrbobbpyZqQHtSztZtqB1/Q62c4AOOB4X6i7
yExss44cjMBGYVnnT1mt2025Azgayw9FO9h1+5bTydv0YBX0rZjfJSq12iy2JwTZUjWr/adaejOH
XeptxGlh1Ag53j3ogLQhUp6P5nkawtx0LbPYCBBj1IMQvA31SyQa63L4iPJ1XidzNU3srsf4qjrp
xqxoT0PVOHXMhIcOYDwGvYo/0v3AnhrUS894RMduZ9FKjl1veiiUjTTszXyuimtlOsf+3YDXBrAx
U9kWpYAp2wOKLj6ESz/ySwoFKguSs1jOa/0xTU60n4KgSbR309uL4UcCn1OvZ7I4y8RkpRaKHQHh
6fgkctbYvTHZiRDbAYIJP9x13qOirei5p7sqG1bEEvSU0YMZ2d1wLo0j/T52kX548TltfCcA30Db
8eSt4vY49syti76qMcBV6jT4PsbtfS1uC/r1eDz4fk4iLFopn/li404CCe0ZuBk7UmEVtSczDNy8
OHo9zYBAEIqPXgKxqyuLgE4eYzh2wTkUXod6XuRz0TwYMr15RUeh916YFrp1V+UPRh4s/BQVRbDz
hl+duWrEuwmQiX9hTqje45g+6JfOnhwapVAuhfSemtVUbrX4dWj2vK5SmIdAB5jyKKeTYbThF9ht
eRYCmj6fww6j1UWZvqfqHV6WzugHjin/iqz7VPCcfnrPm1XYvPUyxILWbvLDJPf2ZG7V8QyZzomB
7cCMEaRtM0SO2uvUGjs7NyW7YNnRrIwwI9kqpL817IYbNx7RZDdLODZQQyXrFYi8Jayx1O3yHR6d
cKRIop6UpHWVejHoy1ZZA1o0lHlrnOPxSy6PonefW3sFIGRhBswXmKRu59PEOcFnmOgTlW3My3P1
AZXRWC6oYxfh1re2tQFNYrBBSjn4xqXdsbTOJq7BBjIp6il5OCfPVsYX/1PDNbOtL2CHva4Q1LPX
aspRiu/VZtGIx3JYqAgNVXEnyGfN/Aw0XNoQTRX3QfQRFr9kaVZ4Ho2mjl/4AGVqUIeu3p99hXbF
5mloJ5teRNv0XosWAYeqO0br2+U0r5p9I651/A81aVXGj9a06rSlUEKwWzX5Vyft1fA45F+ptBWs
+zLunNoL3HqKQfM8K/5cAMIbbeJxb7X7FDMuZS909CUDe5Pvi+ScmGu5WgE9tMBniOxop1CdSfRe
KgBfB81zhEygDh/MfaBniUgXprw2vE1ZPSYd/Y+AVWIBBrGUOyrPRjVhjTxkNmKcgA6PlG5/H5qz
IIJ6KNpZ/dyTDB9iKiCl5KrGAiSyLbSqi5ZqRj4YaBOdo8FHUvCz2kdZzDVzVknrWDnEeIZJ2Z0w
vAn6uhhB0NCzNZzU7jjJFJjrBzV3oU+2GKj4E53T6ZdWVe6YbvFNHxKBzjs6jJmL8VGIjxYbchDi
dtYijwucwdqYBbC5cjH1wD18ma/rOY3RfMYIw4LpIGu16wFR7fVkL6jrpl8jwwSY1TmVgpoxXKVW
YJMCtBOc/1JazKJdPex0ZSe2r6p2MtuTQOOwJbtGc99ESHsqtDpN65baQzy8i5buUHuyRYyRNV1c
BAKNnt1dLZ11C2hX9jipL41y8HR9pXafcUqB0RdK11A4ZsiZG3m4xhp61qkRhZPCpaPVlqE9Q23c
SxPAZjwdpxFtTCAD+p5APfkIhTSYSca9FKfLC0VLNCLHNPaiv8/7x8AC3rRRmy9Vxl3Zl+ZjqNkV
Ca/Oe48kdR6o9VzSt1H01gQP4mC+WOpHEx3xpysH2dGRz1XZ3JzGeZgbK19fivK67/Z+tmiGk6TN
omkBrTrUU7sd74fyhMugTHAkPacyAtVNwjliwdQxNqGBD54/b5uNYbz67S8VBaewFtSzWXE+DoEt
mEstOMb91pdosV6006tlPAXli6ituumolHd1+57Kd3llznUB9MxXGH2BRJxZdTVLrNFBNgwXmd5y
iw59/aPzaPOd7Do4ix2xDV3yp8hfq0O51I37TDvRz9qVD2VzF2tUdJA29MWXT/zjC2daKx01WZvp
SfPWrdXaMl0mtGo6cbKEWTXXhEOSDAAELdugAwd6yNYQllCz2+6+h/UiFOcLl0AZ0Qt+Zf6m7z40
dq+EXRWRZsdlR3sI2xJYAVjCwXcGv+fWJdLye9aUpwGTXC/6pYcnMSnsXFwbPf3tIOdoEQRbdNS6
50jg18bwHx54xkHTrPOU02IkGOj3ZU+7/0kst5m3NiykE2tF3Q4ghKMejPBBrAdHFbpFbuhuovuY
nR0MOpbY9b12V08HPTxKbN7WWSmh0LcXNnG9yiE8lsCWO8VYwFKys7JfWcJDVyhLs9yHoXaK1MzR
OwuqaeMk0Weuak7XJm5RvNT+shuRiT715V4cetdTXgXBIoNPJNArbicv9YatNkWFMb1Zpe70zUOi
bdtIXcbKAvXX2m8CGBiqo9fS5oLHU9hfWpwoFHSQCJAcev9tgWCw4/Llgz7WhUv3GMUn+Y4aIVPg
zcSvvmfbS2Ks6STFDdluh7J48qxPg1lIB6CTQX+DzT+TdIzZ2FDi0Cm0jzB6RD9ne6G6TMhGAhZs
9XYmSdlJT9a5AT28c7p6A9zFJkLZCjkrT7wXtXtlbF478TGpXw2cEnxo1NOzFSGjV7cTEwPEbU9s
JmhfvZc53gWkI59FBO4wqIltmruhsKDVogEdj0khOXW9FYsEce9jroHNrcF41W7ExqrIj8wZkIWO
ItxZUA/64XMY97kHpm7TXp7eQKwsyLbcKLbW/ao4lpJxmuMSvzHhjOfs2cm4n8Bj98uwfasryM1a
aWvRK/ujYygfRXSnRI+FMvOMfZHfSagX2zzZT5wLGUdgxUn5yzM2ua+sJvWu0hd532Lddh+1eygP
kH45gSboadUDyBFi4s+ye/d9zmVtppozXX9Q+qmxaWP9UMp5Kj93DU3SENTyduaVFLZRTcIrGOqn
cfxKFAPoNsHTOB/KhtMM7piyCcLI6XGJs1rN8arODbzpgu0jXEguKDvbNLaDv8D0jTP+MeyXAfl4
U9+X6DpMUJK9/FiXcwDBQEzdcXwwVY9ja4D2JXFuPZXlUSKig/xjX0C2eWA4hXCM2ccC7h7ZylSQ
KbV7HCUdMXps1HSdtIKt1Vt5UsHsKq7WdnbY7wMF4jfryJpASYZwz4IzrdqwI3w28k/Fv7OMV7N9
l63ERZ+Rq780fRHID6G6Feq3vn+JDRFKw51QnwNtAwyF5u993/T24PWos5PZZCBKOXuwHPIunOVB
6Eg0RA3DV0RjOh1Gbi/OUvOcp5Ndkbyv/We5qAjBsAugQt/3s6g0DmIhukCu6LPX2FA3E/eGWM3c
FLS+IFRsjs+p/yTWeBNAPjOXkvdcVsCqgr0gr6bqpRi6RZtt2MSbbD4VxTZjI6zLS4PwLoT1Jo2p
27J1Jr3s1KCYB/AFLV0M+qwjT1qVSzPwbG96DX06oE2kNyKeBijuwy5nsxidCRTs0Dy3YeFqNCKX
5cIvt0q4T+uTgWNcsYq8Vd4QkYEKyEfEDuqdJMu2p4tLId6qXPWKhyamdWCrZrzvwe29Z2XsHCXG
scC8z8bGprN42UUI0bHF6HMYkQHMsPAhFqDRmN1MlzonymruRF+VcpDqAmHxKg0rx/L3ffaVKUev
Xcb921iu6DcVDIRexgzRu2uQ4UJ6sQWz4irKQmPb1PZlpO/1oD9Gpr9NvaPc7AJzDUBlgWD2pAtw
L3lgQ9s21tIKtp61jKN1p6/Qt+C5YOor6FdTA/8OiXwCOZUF7VpW6o6SAEGEkrLl6K3qDB633wRU
vjq5skhDf10v2o7DEB+HVkdr/tBZXFBhraUtCLaK+NjfDt4yFKZjmWG0INyN48aDGxqRo4f9LeWH
QXpO8k8RD69KWUoAoJQSv8MCrkmzr0Ei9lzMEygTjZeAU0ln5qQv/PB+Mg6GiIZby1dWtZPNeRDN
J3EzAlYqwwY2yHsbbDsEyA2UC48QfGybg28qdsmepperBECfDPWlxKg3ZdooUbAyAMJ7wAANbd7X
8OKKF6xOQu9eTs91uUgpE8f9A1ewPN5oCF4Moiympauw4MvyrVI+035X5i+hjHs8yN8L5jDh35ks
JtdOh7QvYcIRV6HbFeVcLjBsNkfzLLA7CqME3SZ3InlrcV2iTx18oitx1dAtzda8V8hoCdwd/TyE
21GcFzUAPPG+lD/y4WAkx8h/wUaXu4uO13Sr+HaBI1UqbjL9UBs73uyswZJLRjTu1wbH3BcSsXma
wu3x4MvmKxpgVx5weAXPXF1AMq5nmFnNAuneyIH9Ir1JfwHWgtzH1gM7QKlOGaQpNNZG/BarQGhl
L5TmXqA+wasKQ8FRpIAVVg2/ev4jX/4PTXz868U2idJPAZ+pYfTmsaHuREHbFt7j4D2NZT3jrgvU
jxth3NkRWRW9fpVNELIXexYOjE5+TEvubvp2wtWgM41D22YueHN4vUEP5w1ygPjVF72x633ts8xN
3IYmD+N7szbuO/xOgIyHnlNqqP7lmTdKTiszEmpiL5qcrBQ3af11+bIisPahu+ACPacuP0RzIytf
Qys4Bn5iQTPAcu434KZXSRPPL0mE0D8GSQov701Uj11xBNLhGKy6ccxgpBiGCyoOetfkFAnY2oXf
H6YonmvcnWKaZrry7FmzJnu1Ati6WD4I3WNC0qBIWjs0z/gdNiSbin6ejAfVP8XCXRrt/OEDF9W2
GMCz78FX2UEnrUbfX0/TkxZRrleyHcF7ycW0SRaJz6tYF4Vmi2W2HbVzCVGmPTQFADrQZyNbaUUQ
NGZ742LSOTxp4p1kxLbun0NirBTWTkseBO9RfkC1O+vQSDNTey/MHR5Z3JMeG6JmGskcoF22BP0z
U9iqaMSOk83F4CYvn/qhcBuzdBps7iprcAd1PPXmKgLtksr3+YBXB/zBi6NDXL6CX8Nx507JnuPq
Mf/nYm5Fd4X6MY6Fk7GTJ9JXQZALvd02A2k+Ec3WGShbziArElx4n7Mw2o0STZalTQKwEGce2Ulo
oGuocE6hx4caolQfWRsrIj1EqBQI/UHP1txYQLHhGzM6XQc9MHqL9KcoeYkib0+b/qzXVk38RLP8
KjEWcmraZl/YGoeNHoZsbPG8FHZlrHH2XHDi9wWwJ2tWWuB8cKIlY9Nlh0aeNZYKXti3PfxviKrK
4qAQjWnhQ8spnaUrqzl44Q7CHDHZoWJVjN1o5z42L91Kn2aF9G6ZD5pIDiBfmaBfjGYD0dfOxHUr
G1jf4gdUVvhXfBbyFp0FaazJgX5py9BECzI0EojMQT60GqvaOhndqcanCTckslNhGQFrT6GyaXYc
0dJkkY8YtnG8lvS1Vt6zrdoNVhhy8iULS0PGlnwlae+Nth7LuVq+ixW1LB/LplXh3Q/dk+mdsXcB
VbYyw32XzPVwE4uJWxnxrCwPVpuy5VzAlI3ba+JOG5MHGlRpSCpBwIbM58yp+08VG5twWnaa6TAx
Xa3PXTNejN5TqbJjMuk0/eAX3PqaAONyFg4eQxfKTlUUsEbWk7Ae/a8u2QLrJdei2q1WuZBpjooe
P8scF+S2cC4IhjuYfG5pBMC/Hw36qD3yhUb7msvTrA6sWaxUruRjn1EtYH26EdLXcFWaJDaLbn5J
RF8ouJSKF9lwwc3ShkEkkkPZKfMHKaqdzltxaXFBmHOgvHQSE6CP96EvEbxyiY+eS021YzbqQGHP
rnhpp4CYKZC+gEOn2msChoz8j9e9lnhYpWS3R95Hbat97IrFXo4OjZc7YrBqub/oFd9bPIgaUBtd
Psijgs3LIfQvav9tNzxjxXUOh8LRwyWIL17L5Dbxtow2E4YOiSJtc6UmLbkpOIeVtuN4sAgkwpnZ
Y1QUrXPzTe1yRxajRd4eW2tLWpLUWrkjVpgVxms3SbMKjj5ExE1B3GFY9RIWKoH3MagfO+OUDfks
MjVHKcA2lyK72T27gZ369zlQMo8DRwbFqCxEQ+bEWqvZc4t40msLpw/dgOQFmZzAuC/p5I2W+sXn
KFt4wlwUaECUAKWzaoRpP/XqPm9CWyqqTRMPK4m2dY25Gucu+G8iVP+zbSxHUI6K379AHsYagg4r
7v1d1b97CUf0gI8b+oMZPJ1L9jjamOYGtjzI/4OUgLRqiLH2krnOPfVIH12iz4gvoF71bKD4Gei2
nwbLsXrWpKfLJiNZh0rR3TojYlFqIsmUcLsFuqRtu1BEw9C4Q77QVfic9HYNIExynWSgODOTdRre
hyVziL7S+Bgp3NiLJTfdJqidobysu0MqHWjetU2Vfbpd9SDkZLKyVvgy+U+jb7hMF0LDdOmb+To2
qDhm6IDfoDA7XfEM5YRK57MavNWDBUm3WON6ZEfVewtmXy1TV6O1iG3I9cSGv4Lv5hV7CVQUXjqO
Mr4F8JA7g3aZdNP180j9jANjUdFIkOLjg8ppJXoKZYY9CftKF7gu7LvSTVPN1SeWPKcRsL0Stwrd
J/rF+djbUaaz5fCj505bkQXKpbXk3cPhdVMUu5H5MWLi1OMjkBhHZAfzacpdsNtOY1bLKVBPVX2m
UCKMvRMFMoHTq2891lZvN35HkeJTTlWsNn7J47I2tpL2iADkAWAb7xGQVXhSyClZWDHEJ0zK+fy7
XjkK7b68IDTFbZb88gEmChHOceLCM4e5WgtUVlVUQaJTkMVMcTYaGoBPCpkJ0jdtFDg5KRyZgBIj
xOMYPSHxmvsx9z7sJXP1oKbTXWqRjxxZ03hjibKbdd4yJw1pZcWsxk7Pb7M15mFnj4imCvXPMqkX
DXdQ+hyXYmfNEmW8A7dBSkhyKV+T8n/xlGfMPJTcQ+5oncVh2TcEeiY+Uj5RTeVv2bq4JS+N6B2I
vtN3Kl5OxaLQioUB9lgvz6bO/Vo3nUaQuDL71EtwNAmwA7QOfbSv5I860GnrtBZTcDKbzi2bygVr
+Wb4Wy9jrj1rFMTCV9n/pY3n2BuoeHl0AImOJn7IwUufjrbJfRCjcNKUzx7Z47p6w9HP1rnwB94j
20synifhsyRfm5/GcJnmJd2/iTO0v3pvLxQLUL2shnCLP8s2rfqZQMvWZC7b+L0aN6HODXERmm9Z
lvNWaxpoctiDsTM1J62T5uRMXTGO52ZTksMuVgFnh+aT4dT4kvqr2jF2RjZIwc8hoOjGjSR6iESu
ChH4bTCj3cjnrwS7SSFNdflGqJYCtNDwM45G+qetuccjlr4/A7NoD+1KrabtpLKdwStK9Z1RPych
kzl1ME23U2Leodk0LZm7fNUjfFYimIrjOrHeFYHkWxBvMJdc51rgKrwyjeipT+56U7an6i4aVlr3
aDURd1cQrg1hEqqSyatW0CipeqhOFksz7mFbvEFAgWMMyMWvUt/69K0JYXsopq1CNE/OQTFt5HgL
u3nRJuNzbAku+GnuhnghkgMYqgu0PWxmVUfKYCANqcPq1uqOhEjWzxQyjrYcLHDvwczWmhcR4UE4
V9oKcqPvGlxYsvSp1d4V9b3HCFJeycp8jAkgSVqWZsyLX0X9kyGezP5UtTtTeZGzY6j0i4Rm3FJe
Rb5MELMZSDBrxlqs7pHeOopKXVWwfaYQLUDLrqftXdLtkjhdUpeK9VYKG+w9bIue2RajoIwrAg5I
q7j5CkZtqRTNPDHfisR0QqOdtYwilnh+G+TcOHs99nrWopyS1idRIVt3Zf2IH+rcm1Zh+Mhr8+ro
TRN2irRuSV4OBuaW2NzEifFojcaBY4vKXiqfDPBnqizs4/iXNJmvOERlbi4HOyGW32FnLgwvfUR+
gp1OMTMNNuFGIRUCe1Ma+1OtSzuDdjqxzpnfHpl6crdBHDx3UjwjT8zsEjcqNHZd1c7CZJ1YutwK
OXwNlZBKjl5bhWlJ+RcqQRNs28BaV3lG0uheBQLfSBQ9ymhXdfqc73BoYnIBgTgPZY+ST5cczThf
6tFALpSrxmTlxVyUrZkvp+tsHJ7VgQQqTE26uovn9FJGLNJqE/pwVv6Ho/NYbhSLwvATUUUOWxGE
sizLcthQLQdyzjz9fMxmqqdnHCTB5Zw/UpSaW7JnBTCTVOp858ZwrNVyW7Gb96FKA99yJkbnUtYc
LUSvswuIHuE2bpXpN+S2oEjd6zKZf5Rzc6txxlC/lijQzEkKxNbuV9PKpgiUS1EZ9yqSfTUJ2BsK
zVlb04yp2hZ5u8tzuCP6yRqePGUAW6YwLmGu8yJR/hGDcNvXFpsVoSb2aAIlC+mTCNhy07HeqkHs
T6pB/Xx+C/XMJd6AcihGJ4NV2ND9ZibIu9KueQjoRBfUOQrrZ8I/NvR4HcUsuYzc712BkU6T/bEI
/6oB1pR6UaovDqNuXqlwqlZC5z2trQuhBtsGJ3HeTg+GEnEDXPyCzstPl/5eQ9NSfrFs9FHaQWNT
d1moTwFOYElIUOjM+U76J11/tFtCp8m+FC6+PB7GgEN1mJ94t16ItrokoeaR2tw5xqyzt/UlQzqp
iIqwHxaTaSvZmsD+sSR6es5um2vZpWWMp/f1Is7pO5nRdykT7kMobspUQjUjWQdRnlySxr2kqa9Z
UT1qa2Gfmw3iZ7RTGqQ7i2LIJQIVJINzp+TkduZqzEDYvxg64E1eHWUpec66vFcUmQbDfqeRj11z
2cPESyAM6b3pay/K+t2UGS8zU6pOyurG5MqONPL52cfGpngIhHsuUXPIq+J1FMxdzWeiSBPHv0g4
eF5mL9VUPofOfNOpMkPrLniK0FysllGjnfx8bLY0bl/jYiAyzMpewzK5CYbs9mSZi31uoCmAfjKF
/sSVc5Hm0CMIaFfn0rMTtLd2mjwu1hPHDOE3S/9ado3fytQbRNYpo3NPCKfrKKSuNOCuIpvX6+bm
V4nl6zhEHzDE6AuWLe2BOygOVx3mRy33LGTzlda4Xd1Db6iEV+kNxZyZV0mmM3TKzVL/D4Hov5Iq
PzWj8JX3KpEUDLNWgdZe4n1sYWwERMYbbRafpGQBIef1qdel49QMGyUKvWIgmzFQfT0QziWAbjG2
H1au7gNxcLKQ3YVgdmCqYjjIXfozDLFfM5cOaXifi/KeUDgMSiy5xVJeCnY2Ke8/KdSQyDHIP+U6
OMv1eNZS49egn8BORemTShBP70dfqlEjN3nq4HL4kRftMzEW082CyW0zmks1jZ2+iOKHocynmIhS
Gz/gi9BEDoE4+0mCMqxCDlLtTHXqIR20FwnlpiqnvkIUKRuMl7BaSUb/IcoAzW197cqJoN00vJSl
tgtpn6DJN/C7Tj6m1L52nUauSLrvxeklKfsPsp/9coljux+KZ94YR+aZH7FWvhueH2ak7MdEZy8P
XM2o7QbsuDLiM46TN4onPZKcD2WQnhuhezGT/rYI0MhzkXrQBcxJ8yGTk3c1iM5KBhSTlPm5aACQ
MulsVUyLRXIpBeERE/0odYCMifBKbvQBRoE1WQs/Ke9Z2yTBBK1TG4gHLclsuiZ8HL0XtH+vej+9
FUH0kg8pJ5nglNEIwBoFPtGyl9hMsGer083okxp7OPSiau3NRaERVrhy538NBlBkML8y9cwOhl0/
MgWFQFf2SaP51hRrdnUl1O0YhsI2BpnIiaA7hADboZY++gqfRCeLn1Hc7+XQYBqtCVM0KOu1xvDV
UEb6ONelWZu/88ZCDGI8o4UZPLai0KUn5CQPEcwJlSldHjzyVtw3ffxBUIwv6cK1MEGBpBrOTw7u
5GhJoCuKsCkKdi3F5BORPKlP3+JBu43GdJzy5aeR9Bcry16I/tpUsklQkvFuRgvkXvwqCYbNm4EX
VIE8oC8m0r71qYaGMuZ3BnCHrPID4cnPqZq2WQqeQzJnMcWOQB0HVxejkiJvpLK8SCGZOokKKAhd
u6nmYlvWcNySSWdZ8KWkRA2Q1Y0gi0YVDJWADmNuEy31E/XUDDaUfihJeNO74KeXzGtozVs5qDyy
n9kFB/pgUJUEVrjprPE8ze25FIu1ttkXSXymBsyLG4KZ5RF6OoyuKBMFmpVZHUxhNyri4mj66GcL
eeM6kMeImKpqTkpc/Atz6lfICaCfixU7AnIfOgk8jELdCZw5B/EwlJKwzeUSEIy/XjKNlR6zMUPf
Nu4DQusLTT3MPZq4unNDmPtUl6kbAZ5bqKo1xEuLkIkZ7KDU4XkgK53apfxrLtq/Plh+qp5ltWtO
KjE+Hb4XNQFZD2P1GTBTLrLQOs00n7o5fMRmvqWxYWcG8NbF8FZ2rHVjIjrCWB1HyFMpRnRlZl5P
wnYJvLaGa/p6Y9hGV7uxEbqi0rhJ2O6XmNB+Yz7p5QBDLcdbirK2aR3eO7l0Y1UARIwuoxl89+gr
ZvJrlEK9S8pyLlqDiP7/FxliWFoZJFjdkjf+V4vMyEHUQDEZzlTLe70PEOf1GH0JBlIGLyEpnEGW
pj/jX98unj5Q1Dy3X2SSE40VfgSD6cdF6JMM85ks0o8F8g10QPkA01A5uKKa3VWVsTZMLhqffFUS
YF1r3ArkqUcb1TLItNADty06Kv5AM/Ny25XBWzTkLELdc1oHSCSReyzBrihaHW8KI6BQeZ02XXIg
R5LOPCEInNFM/VYpb5XUb3N4oYDlsTPsDPAkZLehxbIKr6Y5r8IHEs0J2/pIisEbUfaRwAv4fYWA
UrNj2e7naq/UtSfEt7JbXCaSmXwsaRDQvrV8OKc6/pM59iIIOqU/K8GPVH5aGr+W9kXPB8eL6etC
ye1MqhQgQlu9U2BI77ldFSY17coG/kCYriBgrmiOnlBTPWCh7Xy1urMeAmGwQEzKaJcosKgV8WKG
2ogdOM1gm6G1S0R8laTTMyE6yjQeDU57s3MX6pwqze+M+9h67UI/hMW5MtHAwN6jxsO2QJXVmoFt
KJNdd6uv+0/vnxUQnioyavfIOfrPcH1V6dMY2u3A1KME3tTfU3RsxesCqlUN3aZX+20m/ZP5uObC
qxArhKRp5dJV1yy7CT8mNbQbbWLZ+S6IaxMWxZHqbSI1ZM/sGxaWZCW4qowXk28swr/qH6v7kgW+
x/ijr9FfyWWgrHm9F4yWqYueRFo/vYkC1Wb8pFGZzL5NA/obB542oiHiXVdDfGEIpYhq2JkAVoOQ
+8EK3QavWfoWAnvl6fvMSDrpT1WI1+4vei0De0HTVwJQSNLrWF0W9TVDgKBbfJLvKideQFCvNe+b
lIpryAitIE1G21QQ7KlyVwgcIz95UX412JFQBW5PH4V1GBCB8pGi+Pq1JBCd2I4pLIgo6+iMH6pk
bcuYgVp4deXMK+RNYHoIB8WrQuEUcusQOR7y4nv5WouDvYgT+Kfk5Oqf0mzL4V3VfruAkX2yvNg8
glwU8reu/OjpNTC2KfydkXKSDz31LzAV9KUg+hMo6S6b3Kd+a8xVRgTZywgd4fQgytKlb9nWhDeB
oDKefHbMmaLPoInvWvWPxtRNgRJ1SV6q6hxpCCAR24W5b05PaDZ14Qqr/2b5d4o+qzHxhuVtphXD
7EHaIope34v+fSpPVfomCclrKb1W4wp4nSPA81hd2bhgm+bL3oKzFJvRa2EwTOGQpSeVunRNHbfm
gF6JuykLzsWMfEo8tOoCV/7doQeLBT+gN6s09iHX5xC81nHpqJEGUIRQzTTsGkBW5fyfu5vUE16f
Ej/E4wa8yITMU8yWsR4SiMKSIWo3yVRw8dJ9PT7U4CmhWqMzW8jDrWxChRe5zbJdGK8t51Im3Aae
NUKyDamGaMS/RSpsa7yY3U/JrFJICDi0HeJw0M9/avho2n8hUqdSA8b+TgoaPTGcEfbLI2wXNO+G
/JKxlUnBURB+UU/bQvZexMcl90frpKok5mWgpsqhhUpJ8kdIjy2jfTxdyvHZ9o+KKhxKaNhxTsFa
AStysO5T8Uz+AqJFZzBHapXBKB6W6RjqD8ljYK+X/6vdGMMK5Jt9QIT+NLljeR1KiT8e4x6h5Q/F
54DEH3H9vQogMxHwAWVJKTynRbeDieFZ4ZkIrVF1m1j5TLXXubnJZu1I2WCPiK2T8KFwORc8IrOW
SP78u2iAy79muhqy7F8Lp1wXL3J3Ta0KCu5z7FNnBv0phcGRpw+CP2kgpdzaOCzxJUDvS1eYpb2I
0bmXfnV0DJP8S5Sno/M5htNvhyFxWD7XFTfmIlRn1ZZaYV+ViGQ1P4ifNKwidw8Q2I4b9tpNMv+U
wlc0IfxdSu5Tnom8cPS6+aUD/66SPy37IL4URUgEXZrBs36IICTqgYqBzawDGS05/OGn2CFWgyQx
5wfl7HT5FU5VZ3afkmv9r5EZoKJ4k/UV+BmZf3O67ZZdQ4tE1/0o3XNlCSxKCkRg52T0Q6VwlBSQ
6V6Xd5Gh0/prFkr1/CLdiaMLKEiVouSvmigSsm24/CZXOHNCh6hYMfgyJD8Zv6bMXwo07AbnlGm6
NBdBHXxZME+9+jYL5WESfhb9afVHI0Bfyvs1IJEwdbArUp+681RaWz0QPXmiNEq5kUPLjPjVScvG
Ku769EuQy0dXoiY5GxTZxnS+0xWz0UVG2/hDUwNPUhWX5mVBoCL4rRtfZJOvIcoADaqKqrJqOE75
pjVzXctTsrF7CmC08LsJ/g3hrxhxVehI48tHIuhHNVKRGuzFxOTGRVSKirqdY1tWO8Szup0jYgkH
1RmSgFavdyNt3ZQXXGcoJoe3FlEvwYjyuFU6ydcEus7Hi2W9SqnhLNxKS//bKUBG9Z+Q3Jf6e8q/
0pTzgx1oqn9jbbb7jF7r+R9lhM4IPM7AlLOz46FflH/1JLpKNFHwyFtY7uX5QFlzDa+f+jUBgtYy
eX1UbGDXyD08Gy2UROarE7tHBIaCwoOaFqs6ZLngBXSWaeZdVGidh9wxoCWH3pHnuym9IhemPD3b
0t+7CcPOj4Lfkj6ioe85StKNoHMSYQZJo+/eOMXT62gRikmyDyXjoKucN/l7Mm1X2nuWvktEZXJ7
GjKalapzN15LHqpRV9pwAY4Jo0Hzkl/nZ1nlviy+OuOY1J+C9NdyGRvNSzPtC+J5EeiU2leDibbq
Hmly5APcBLNCmDCHJzu8PORua6rQvJe53LfTQexeZ5BpK5+pHP9DumYIVPi016XlGaV/FsmHrp8p
mhLW07dh0biGBjhyJ8IZoz6drTXKCiongckjrF/civV7sZwkHBFGyoVpVnY/r1JNelYgNDotd1bq
PysZC5A4iRSlVu+m9ZquLoPitc53CSW10lvHtcjAZWtKYdfqlsbzzdpppGm2Oq16tmonsvsrdz0+
l+pRpS1OQpPEQQogIq/d6GvrJmPb5Aop8tnoNqrHil8ogeKifbmB91Ph3cKm48UgJRgf44KgUboE
TDllsyfWzTXMllx6lSY8qDrTEaAfC/PAukcM7V6JXvXykIGpTDxkR9hdlTYi+VRnz6r1ayRxsXkT
i9pVWeGi6EPpoLIxzDfIlbvPob5qTf1aQmCb0wLWfxnUgV/XD/R31artSr5T0oeaHzbYh8jZdMWf
wWSXqANv+o/BgDaGbJLLg1LiLVhMw/JpxtpmpLOEuFT43MRuDWg/uHvy3LR2eQEdxInCYSN+lDXA
a3JVGfqq9MmZpqTb9RAzV8FNu10K0zMLHtvNXZieWQd5jUdsfF2zOOeFodGCQJ1gkdAwNzrmqFeZ
8ui2P3XCSYKKzDTqefTOjqK/aPgr+YqM9jKTH1Z8TPX3qrCbC/p0oFgibpAgPMI3J0w4nBt4xLLo
WpTI1z+b+R0ah150V2rZP6cFd8VfPB9q7th5DI5Nr5/0REaozkKwnGPx1tJGKoSNNxiHnoW04SiR
tRMEyzz9AGA61OMynkj85XNSD5O8cEPek0CyJT69ZLgiKEzQkqgvZXKVU0oQpas2Pbr+pSsiN0ku
QZk4AP9F9VZMX4Z+XfKOhwcyieBeTZFDKRZWmCu1T9H0rxMepnrLar+WBq9u04NoXDPKror8Q6g+
Sl0lEvYpcxeFjOMUfCLkeU2MW8C6IU/Md4TvQqY1gz8qwBdoMl+niidS/T1YVLsdDOVkWB9J/4Ba
NgeEYhaP+0PE3apTvTcz2gV2UU1853JToVVrprXpk2iIIfeMkAJydT+251h5CecXmRULw4d+mfEX
R1wuDRfx3RK2cxF6EjCKCZVnzOZd7XBb9Y5h3YbinKMMY99u83+i9krlPCXMJIearpLy5JbuXJyV
9pEY37F51YMrt3o57av8SNU4BCfCMowZcvMn57c2vakyQOdTKlOU1+G2GpC6jLumppiocWswR7WB
UZjeepBYpDm9fptNCrEQ3AbLbf0A5IYpb0pdtbJO5XyxFKSEaeh35uQuEvmB5YeEYnu9fczkG2m5
K8aaa8ajY0WvSeD2YgVGNiENbV25GQn7xQWACFe85Igjhi6CbfcD67cRPlsm1ZYRKp0sdPwmXqWO
S+5aRt8JseVJxpZeHFUL8xVVubkdRHsDH2ABRiag64ARDhDX0qZGvxjt601sq4PsRUjjQkv3gn50
xognbrog0GFibHJ+g/gWCtI2J860MMdNpaqcn2/JNDt0oNlmuW0QbK3P4HTy8m7bc56jUG1W7F7h
x/V/uXFThQ+NSONh+MtIlq5i5jHgoJqBLTK++1DelCgqGJ21htMy+WiGI0ieXu765TKNpxGwsDlN
FuIR+tsrUfUmhOXheNbna5CfpZoBq41YLQkMDhEDa1zQcKXVR52+FsRMNfHvXBNlt5uAoES+73Lo
hP6g4PHKJflQaQy66l6aAkjoj0TkAdMHm5a1NLVoqY0/xPhitO/h/FyMzxamRKoRF1zkFulys8o1
pRV9THg3gccrvJ3pJbReFqKg68klsuRfw5HczDqCF9S/cn+cdNOV5sPE1WF2qt0gWsX95SJS2KyV
qMVc20RF+FjiN6P6WQk/bb2SyIBC+cqLTA6vjpY+G1h+KRAChHQowUQjGFXnc5Ov1PDPxHY9h/gm
5w5zWrDVZeUc6+W5RMCTFCa9hPD9GnKPkrJatwivMsq5XhpODVO9qvKsCYixFpi1cfuP1TMrJTsm
6oG09uVNpyFQIBFfhbcvwHjTRd5LRbCF0XTCeAG0Q+nUuVSw8S0PKvnZYfeHNXJItlmALpX7X5oF
XFNIXGeARL5kkF5bbacj9KpzE42NbtdMoGb6a0Y/evQydZbH1twCBlpEOwIaHOPMyxgby/GWIq40
rPqsBe90oe0yhGZzxstbrE0R7nngu1hA7Ll3BeFtyneldOF0B7giruaQxA9eVia9mRBC9WTZdEfb
lvWVKY8oBnVLYLPVNz2nDmOhOZf9m+TcuKeTxkBCBQOmVa9mdcSGNVgGUptHJsIQ0VA6RvTtqsdW
+BoXumukT0pcN32DRBqmS8bCq4wHawltI9jDEFJxWLpVk+2LhKxvEikMFWlOi0Q8YD5LaHOjEVB7
YIkcUgMEhUsVSkdGXEA5K7jEzM/E2YTvCd0sZkpsbwgiovbFyt8GEw4guw1zd87n7t5xU5llcsmD
6maBiObzvSeciVgPd4b1E9Gf948YrUrN+5gIl1ncV0ZkK5PmZ8GXDiTVL6yfCCNUjLOahFEAE2Mn
bTHC2etBKXAeiBG76it7cbp8NvG27gSaeSsKFKn1zAc7DD4LXqDO8FbXP131hswgzz6oVEWaNSGe
/0k4XDO2vyGobGqPMQ/siuAcSkS/V+m5i7lyOGHy/oodBkACSrmGGdI42saNUZPP/pjUxmm7XVq/
y+FREk9R/EmtHNitP8u7QoOI/22nL0ZJddlL9dMS/V4NaBENrhW/ZTe/6PJOV2jC0A7julUwFsg3
kWJWEZIqCU1X6L/GceaP3Bmr83hJnAw8Jv6kvttJWRd7buRwHu/y8hchz6aAeURfDbGIAETejSJS
FJ74HYr8xpRdBjYy3UdkYqbqBOYtGLn2R8TbulMq6UVhfurGsyDKH6lQ2UElb3Pllfx+vlm+iQqU
ZMG7Zd0q1oKMUVOoLvJo2ZCdeOHuenEvyo+oY2n1+Cn0hLsNF8+M2DRB4FBHuSsgqBzleFPxQ8fp
tLQYE9hgxxJ4Dihw9Vla/yrjZhQ7Y+Z8GNe87mfNsUHLw2aZ/Xi+t5hAREn2lvY3MCnGlP16fjBD
luFvpPMW0ahLDEYCOtdMPwKmFZ3c61baTYWf8vikCQMc6sfkORm2P6sVvoG3oVZ6s6iXGG4HzmbE
06gVv1IT+PhGc6RKuBuwJP0k1ZfOSJdinIm63jX6u5VzDWHTE6zfZbyJ0V0STLfRS6edeltrLgGh
+6Y2vqQlsgrKNpTI1TFChgXYeH+ITdFb3ZsBRwlsOs45xLNdbhsVTvqPtcW2riI8eacF1KYw3nMr
dOUodaqRAGhyyIK8cpfgVvABWBnSMani+FqBWTolcJKE+U+eAiCE35y8CB7QrI/feY2EQUQobJYb
8JRPgBJPQCwsGsxGSCPoF4iRMCh56Vl4j0Oi25DbqK22abNdIFQYHl7RsPkd9TqY4ogdspHk53j4
qxa1AuYztOHGNHtLL57NHsPQcmSc9aboTclOetp7eBP8nvmnMSbPMI/hcJz537SkcqL+OWoHYmDw
wx6l/GYKK1TsJmLoTnGyq5O32vitgU1MzfLzif7o5RbyrO7Nr2j+4dopja8qa986Haedtvy2ysJj
u7THSbMNINoFJAlcOlt2iNepfsSsV7Nl4nB/EobrpMO1Gq5m+wyZ0srCREg2YFGnhow3tSWUJvys
woOMMCgDHTZiayOO/yrkLhoZRUQedw/w4Cb7UMynlBVQKYob4+rSuSqaeB8Eq7eJK934HOUTDemO
zgoT5thKYAoypo7EX9r3XtKdag7Rl1EADo5l5I4ZhE5ucs+hOl9ZVIGijtRY0LQtrk4eaWFidx3e
i+YtAKBW2tXlPW7qYL/MqbNgmETf+g6BtGlFtmw8SopUewooKQcsVgxahu9F76mq4cVS7A6w+4K2
3DsOEpOOeBZE+qAeBYdmpzGwdLj+sAxVfYusEUeRwhiP2816plSkq/1z4abPq4fYQyBEltNTRjsL
3PogZ2YIb71rhV8KGsDRAAIaLxn/IGreeKu3NQpObpJYzSlarfdYnVkopY9E4xIw9GNs/pQi/ib2
tgSfnwwdqqhf9Dg4WssqRi5u3JZY2LYEfTOm/5gYjirSoQvtc8Y4M844F98srl6l9ZrlrplnVjQV
+cK46+S7pO5j1TzKJla+utlq5PGJ3UMrtv20K/obeBNsoMVII5aHmYeKGnWkw34WQcyk/ezjnzi4
6HxultLu46xyRtwiqQZ0EzPw9/aIBTrWxTtsuC/JgWdknF0I4JqkcFKjcMIu2QsMrBIG2sgMHEre
vRAvhxlQ8mvhSMH63uE9DwQFkISS3Zzmj3iTSOOm1QaeDjzxs/IhSmiXEKzmWgnYo5w1PAah3tyz
nr4GiIBAyz0q2Ff9nlsHEMuk7WZTIuAobK5hTuZOo/EIB6rW2s1ctUiJ8GwaXlB+034KqNu/BMqn
VoE1ith1+Ki7SXYGtbPFWqRHoz9o2T81m5wcCkAq3/UQyRggXA84uyh7mcpaaaagRP6wGIJCCsxN
4XsMaMDIW+Tqy0UjR27pxENTCV6v4mHjNoxE3dMnHm0dmAophkoH1zQYu4D2YLkEb9PwucN776JB
2ir8HnWB1mzAw4gLqRzGTRL8NdQbS4nsaJrmysWMFVzbRmF8qHBcLbhQW1pcp8kkKCZB4o1WFIJl
TqOTKgkvk6a4CgBVLje+HHV+o+svqlhit7Ic4jysBNsy+QjFWP/mQ3AqDNVf1j7ehXUoRFKJW7rK
skcgC+7CAIbJcPke2lZxzRQ7T2VMYCTWYiNlsONI9nROQqXXSFH5SzIQD9Ws/EH/a+O3NhxfQiP8
bKR1qkuNu9iEbxK4UDghaok/ooBxqolPS1W4YQsmHhhvSVb9q2cTU0k877WofsDG+V1+lIvPUpiP
0SyhQGhimt/hb4Zq4kd9WbK6WYJDPLZHjE//5BpOx1TK9zL+gHqpi3nfJk+9Ca+aAf6aUuA9VY8K
VH/OckSIzTZnEBWsrST6lfSWo4qOeIA27Z3dashpoBjx2GcPHc8394g9Zxb4O+OjfG/JjpCGg0Q0
StZhFk+X9lZTRj6DUqU4acXOXZXZSu6Ji7fM32Zz7+LdrI/BeiC9au0WhWZpPUbJL3SETm8z87eq
uQGVBmLvVzybhNXKBSCsJxL1NhlI9a2J+O6gBxbiiJJVT+fHJzNB7013aDBRTykEobF4HacbftZm
UbyWK9oqpwdWRqzv55VDNlExzGv7740mxW1mvsTaPQLA6+WjOIbvEbRQPbb/ql74UQUEeuMxRUup
uYTWOpFcvtSVRG5f8FfJayU4TMF0wZxyqSGExeVYhtu8v5ioRnHJlN1h1J5Jiy46LV21+JPgH6wR
c3Cy5cGB1TBOUdKeI8u8Jkh0eWRJxTYMvU40UQwp//rqR2nelew9rt9iPG+6sElET6sHsm66vZHk
3mgwIibaNRaUz5E8lgWCh9o01N+DQqLMdWwebJKck3BqPr7GOd2X6U1RfypVwj5yDXVGANnNdH+a
gS/03E/ik5ilTigd5flNoJdcQtez4O8qEvz+2LyYwfX+V6Jwq2qivThkp1jH82cMAC467uM5/JKi
kDumNXCmDMiwMPl1t2w+NeX7nJ/7EmX1RUwopdkGxNoIYD1KKLqE0MiYt2n6YTCBwGgPoDKFcpG5
mtKqwzKW7yKYkTwtPwUsMTgBQff7XUyOwCbPsr8gLpkcM+EhqAjcMUhp2oe21pNHsXHl7/IMW2zh
TzHocD62bKSaIw/+NO0y/os8bYG337qSimeo80g8yhGOKyGILw0grLlcUlI7xNWG2E39FaPM6u3A
tROlXlat4o7KCUWE1fGt4PkTxa5s/jUdgk70gS8aLBPEZlkTPHSqNVCnKsZZktlld8t5gbQb7LGv
3NoJk7HgV8FF1k9FmTnt+K9r2LK02SsNGdVruWuaaStmrZNWl4rnk575ReD3wi5Jbyk9imP8qWrv
eZvbhfjeWr+mORq8aajVu07ncl1eJMqtVKFD8A66Q8G4JrxoIkRAV3JDptpeLgOUcCcNreNQoiFR
Tl3Jis1vEf7E8wM/Xjb8tXACA7oRCy9AvquN4zi9URFieIJEMEUQe80QeYsF23voRtBOfN9R8Jlr
bXopTMtJrNid+2MxuFkjGUjTQsDCoyQcBtz6rcYs1hjfuT47ZpM7GXydUF5S9VSVohsxP5g1vjgY
nQz7AOI1k3+b7Sq8geYgIKFhpnBmvQfbldiLutCfQ19q2tX7/wzifMtM5wUFCWOYxNhbujXYph/t
ISpcLYp3qSnCzhy1dh8CSMOp15VrMN8buGVxXsCdhGsqrPGi669yTyu3dp5VWpDiv3Kg25N5ds6R
seTK7FVkTsyYWkKVJ9fwg5cmQ7bCCmR1gMykLdBHpov7aOHhVlEQ1ldErVtjh0A+ErZmubhp9qdA
kyFfhq3z6Iu9GFy4rH9uX4/byrBQA0Q2cmuwFRDDpjhZkwDHT59sQetSPnmV/Bdru1yotxNklkEF
hyoCB7NnzZHoJPpXsYy2FWOZn4gBiUNUvzuzSDhZcuFWQasqLMqU7IhEL7B1s1nlpP4J9qBedG5e
iUtn1E4L+3dGqtZY+1LfXWmocWoL3RBSz4wAkwYdv4K3COpn06IxykZPXm/1Er6e8rKasnGYMs4g
Mzs3uNjiVQw0fC7abehuohBu5HRvSPAd6POSCc86B2GjnvgEinTxCL3ctEnwEkiVo6LBViXZEbF3
lGLMsbSgcys2GdZ9nojq/Jmm7CU8/uAvaxxb5Av5pvEu5RPpIcRkBR+DXu1W1F9Z1yashb3g9MVq
8CNKCCZXFFIvqfhESxCtLi/fKbN0svormR2h/0gyf1C/zCFBs2P9RsJbbgTYggkliSACM56qJEAV
dUKGAaIjkhKk8LtPd5lA0Zr4JMcrawZb5rJHvBm6XC4z41gW2ZG2ledHq4/UCO8YWILFVWQWPhxu
bBgdyU/bFg+ZMlytnEc1M+Mc3y3zltSo2NdCoFH7CnrMc70I+D6/DukqBxhxscS87cJ/HJ3HcuRI
EkS/CGYJmcCVpXWxSBaLvMAomtBaJr5+HubA3bHp6W4KIDPCw/2FpV019WJSsyjLRM7Mv9isskes
WhiUsLWWfktiUKbrb6JcLpN4VVk7sqP6YC8tKg/V6qCmgkfsyAdHap3s4XhE9rqJfwImVnH5kNXO
oVlu/FVi3OqA4kV+ghi7V0KOizb+tqsVJoCmGa52NXVE6JLVNAER8/U+pcKeI3KlD1lkFpBlVoE8
VFW7rPOCNiwT5jIs8KlI7LURWZEn1j9di67/jYV5aekoppbZeunCwkINHKq3OuDT4CBu1VZM3Ixe
q5hUiVWLix9TN0Cj9GCKi9XAczP6U8nq39vgt5eRriqenqeKR8J+EflVq45lu9GjD+VVG0O/WcUs
jPtQP98KnYJPsIQCxw4JUDnep+yjHXeN0yyMlBp7xOyE9QOoxEfdUmYNx7LezpMfhc+I+AjSag2S
vS2K9FIyQ+VIY5zPBCtoRX5KGqwx6t0BuVS2+6ZN14Ikg6l4PULfXSkjekzCWZQTXV1X6qs+zT+a
4bMRDvwEOKFLn1a1i2YkdHwLy0+WanvdXobRscHKMIEmbgHc7EfSgGDNbNrs1Cs3dnSpBGmjaGln
5GvjJTMWH5VQ17OfCfs+o898TZbqbyJf6mONF5r50lO4c2PMe/s2WeZs2gSmR/JneWw9yluaJ7vx
H6GzjvKt7rY/cqQpHLpgR0ZioQptVzDKM7L6p/G0nWvAYLK+Rdssqp6YJcYe6e0648XwPrT+s2R6
XZ3dgAw4kLzqXAXEU7FDTuKtdO9YKIA0tAsiD5ssPuTeVhG/9VmpDJULEUKQFk6T+tTTVDj5QiC2
A1UYNIvC56QRGeLGtRw8H9FqqKKz1Z8bKoKpPZfhpk3fSVtRqu5Ee+7SDDfZcO/cb6nfcHdudMZ3
SNBJcayiE4IrA7cTUqyLbG+oF8vfev52NOKNzLc+vr4C63nTXBP92htvSbYO++ckMa+ZcVCMCIp9
bbabUT5X3fyTp+KxCfIN2cU2rWVL8c1tt6xCbV06akO+e6fURNZyvNRDtQswL5TVROQOEhEfExKe
nk94Nq1tlrDr1Se3K7ss2mtufCEG4nR7C9aC77ypaD/ipevCg5LoyjuYTjbaZxjsVOUs/UqcIvNf
H9I+cNARc6mhgfHCDGoR8cERJrnkHD5CXsMS4ULoB+ERWhPdnXdaR+XipbTbh9J+a76zIrX3pt/T
mh0c48jWVUUDFCbX1KsPZlJ9Vc3BbCBYMjHRtlULqcTcxtrWjggbz8g+UnC5UT91QUALdzAYU/bj
znU4DOt4HbUPsg4L+EbQn9I1+/GWyjsYGQF4bvVEdqz4fA8szGhK39TtxQTVUsyFyo54c6t2I54u
VrEsSDuI7JllEHr+apFGQNx3yr8EzyLaUNd9FNVHnpPlMkEeHTkocdEYgBG+k+mE3VzJnyrCJv/t
Tx8p2XdOoEXptTfNY2yWuyucyevCpsSL8BBONyMiyuvkn/ZIuL8haUttuKlcn7SXkWChKPh8NH+X
Wu4bEsQbubFFA89hrEGplCyKtPEQVEOFxUaSYSSAAU9tQ7KG0oL+oPLo1iQFVq2R4Mu4iYbGPc5R
Vl/si4ovHDgb1y7Jdygh5VLTsOo6GwZcdpJ92RbmSIhFl74jS1A5Nj+B+L1MXjwoKyIhHb+rm5G7
ZVqoiHnc8OHVWzf41SdMBtNPqC6Zwbn17Kgju20abBbC/XIG96kiBx/OUpL7Rtc2ujsje+7IkbTF
1ohmhwCFiQMbEMVjhGFEHbNuaMyGep9YD7J0q6hC3f212+MUcODj6GtQoxzSqVx9ITta7UPOdlEe
Df3uV2tf3npIUSYzfv9NR+ixGWgNYg4lMfJopt++248F61tTJLNhEeAMS+tTpOqNlng402++/x4G
04sdUxS0+kWQxW/7HODLTTPipRt44Ap4D9R1tl60SceS1yEEYzAgD39nau2oX8/6Sv0Ttj7cNTrf
iV4SrbiU+HcK9pAy10aAJST5JOeAJ+0wAV6UphKlu18lwXePNGJOCa1dTb0JLWoiueAfQyNa5fI+
ESCJfMYj+ToJAFk2Cw/3ZovRcdq22q7NdpN4OFg8M4rQ9DT42TIwGNhyR7vOKjYOaVMT/r/hz9mY
5V9XMGnl14s2PGTE6qNoPVSvpcWc9icuySB6S+K9oKEq54naKNf+4v5YTmxVFvLbtU+9A3/KXIfI
LgSpGGC8FB6Obxpnoimd1+CHVHsteNix+dQ7Hx6e/RArspYGrx5ovlK/jATiWR+sPJBldnELkVeD
wSI9/5HQD3VUh8xhBmgvEdgEXECmd/TTc88ROgnyZMzyQ8Jgxp3dquuBKZrDHCUiajrRaGVtfmwK
xkolcUNzVcMubJ039Dtuf8nsJSfwz68lzkmMx2k6SEC92rq3XkLi9PkuoO0iKkR+peSAvLfI3AYF
HFMfaOqLTD5SAy4GzJQ2/ZLRr50ePTKyXOyi29XRwXDFAgVpkeHliqV+qiTXP8dT5Enkbz7phqm5
yXym5ZtJiYD7bGJ65vwTrY/TZW+CDrbNg8cwnKRgzQyys37wOa10TEehLla1+u21X8M85BoBYjLp
1nVob8VwglKkx/e+/pXTIyDvnaNx9N7VRbfzsdZj84y1sy45Xbuj8jE9WMCgyNe79i6txaKSBxIP
qyQhoxCU8AOaNXidZTv1R9sOFzYK4zBy1SdLoz2LgoxzgDESip7POMTsNg6BrBx0LaRU4a5Kh3qZ
hibSyFE168AlvliRyNV+lPnVDB9xigzLvMCS78X/Qeh82aN1hQXYThf1qn4ZDSKuDmaEn0y8izh8
K9HfY0gSECGCpH4y6HPbu8bdmffLwoiWpnrr/ENZ/LOJgHqXUr0NfPW8YXpUY0fJF7bPWCBa2z6V
SPOeimpX8JjEIXcOdrh0+jTJz8Q8ScoAm/k79dPaN2EPbVq+Unuk405/NHkpqd8lKC54FSP454Ji
Hh0l2M2OXa9zMYtps3PXSdjG3BIeBLUm3GVcndoSZV9sXXMiuvKT492x9ZMBuEca17Q2iQPx0KYM
GH54KRe6S4+J5h3UJbf9XE1vSI77iI4eR4jihK2LP0cBrZ3UwmPyDxGNL+QOzpuKAEEU8UUy6K7q
YumwqFfp/cbGdG46mzxFUbMeg/1sRG+qeZlanB7/uv674Csx8NMPyfSvt+5B94D2t6rpAwvqD+yb
1FpPA59CQ+fpUnNFlG2Mp8L0Suyp9xgvYrItyreGUazOmK7BjeCBU4TdCm6T2LAq8VZhS8JRliHl
1j1x5HypoQgwx3f0fzPGmc1/KzCRtv7SVfu+P7B1FpPG1mVY2+NsGAHn+RblCKEBE0uE3rxpYCJb
5spG+uoaAWoF9VC5LaKdHhyi6ANlIMSLZor3mgFfAf0nL5NFY6agFEKG0tbaq/PPSPbPrd1dNNPb
9BBTgcrCfSBHcJblqp63mpfrAbOG1D+cImAkhNmFjAZ+QDMkwarvlQ+5Qv+XcdzJ0oeBNpG6778r
imB7/Aua4cWJVtF4GxByPcQk5T1MklYNVGvf+Te4F0vfOQPeYvmrZQYjLmyAgfruCCIMrWTKar9O
YmCuOhHJHmhvf/35jp6/9G1Qn2tcEK7VfsgOOxssKuzvW7uS63qUO4Nt3RAo/1kgxFt/2AhNQNXR
jmHGOWuFjb5sLQgWWnMyRrErW28XCJ83Stt1jrghWcPJAqYQ7Ru5TeOVx7I2+ArZ56CH3Fth8TqK
lPyVj8DBX1accu6mpms3Ag4WzVVSPQrvChmC3nQhSgZLwgDtzJBhcOBZsb8lNxc1W6UH7GdxhCc7
hUMYUi5XJu/+j11epLyXFfpTEzcmKO/2WvS4yvO4fvQpQ6fppTJxQ1YnNqMevbrZDB4GFCR3It2o
LKdBPyF+HCNss17/y+CPAxmPbkBKhQfdd3AEpabH6mOmD3F1o5Y9+E6w10KkjNiPjzr5PQAPYJ7H
iAe+Ka7Eeo9yqv4pAuUC8kFSUTDQton8rNVXLx2/pfSALiKMiy+eFGIP1sormNbHDQ2Cv035GC3z
tcTZ2kl0/nJX0bobUQ7pe60PPOXtekBiNmpOvOhcdwirL2b4OlETeDel084uYZw57cnO3sL5mx9i
ezU/TTJfqc6NYnGfULxxOjXLdIxAw1LhGaLdmdwjfFXNTQsSTDbVaXBuOR1W6y09OmWHCQoUcpSf
+FiRYQ3e+mQf1zvLq5dDfAzC/qOamTQGqIdvPThlJEPZMYG/Ap3b1feBdYzdjZYRIzIjWIquR+YI
GkGIWkdwzG/crUYYGSrfyCEYDJ/ImWikmngSmm9ByUh4qAqQP/VfYrSLzDP31Mnb0NmWTrUZMJE1
sDWFjpPBkXSD6mmGIbHsYhllx6h+OMAGLBIsgVnhDJUL8Ba4dEuvwMCCJUL62mfTR2eFFul5GI7E
zo7SAzHfsx0MR4LIR5Nk4JAwOjLtRYlW2THyY8qFSq6o/65VwnUNxDFf9YxBADnZ9W+Afjk21top
IVoV+DAJAgx29FsiDvqA/iz9z83iHerCkgtIQSPXQ5AoEHly4hY4x6lJV4kgco/CP1eJ0UTvLc92
sWgpauxd2MB2W5oED4c+3iPC+N1tUFtTZPDHMNxW5ibXON5QZOfQk0FRR+6j54NXOcWXk8wfGn81
33Nsu1mFqTt5ckv07PS3pLIWc1aqe7YmfRelrCIi+Y81PIKRYkYHC+xUjZpNJPATC+2T8CDlFlsz
MajQUgz/IUIZwiSeN83G41CyUmwu+pz8TxXXifG64j/NdOKEc350KUkl+oa7EKPEu87nW34W6CU1
w1cTlpUNFa6K9k4FSWu8V+xaqN3XETI64xPF5zkmZ7TgJXJOp59S8qljlByKWl+4E4An/CTBKQ3/
ze7lqQCidNOoRSPyo6T3ymAdTjgLxlXX7wvreej+Up5dWZ6Z8Yx8HQ05MjRsu+NyBXaUJ8aprQes
3AOa+nrM1q35A8LgSbUHXdu7vPzlWC1s2CVVQv4djT2BRxbmwJ35KAumIPXVZPAQvrTyZARUNdVN
y1DuBmCjEOYZgFv9cpyR5woGRLT25FeUnUiEEqjr9a1VXEefce1NcvEoh68+uA0hRNEGAvGvyL5T
7jUbqRa4v4IvFYJ5K5mAnEVO2KA/DIDdKbYGTIR5t5kINMVxSpLvHMBRs+p/UwfxJOw2TXow9L1b
kGOfFd5s4wFIN7w3E8l6SECm7nNxiPzTCEEUT2+3GsliegypumolinrBCrBlHL4YtnEQ+Sc3JGVU
jEJX5uYT3s+nxm3XliS0Rn3ijc9Vg8UP53fFtFVUpF2Z9ONa70DLC4xTVDndo01ePeh/DuNzA/uc
DUwJQMTCnrJVMkarWUXhehbZV1efilk5a3YW2mf6rduAZ+7DeHfmMNafN5081GKP+UFQbrzg2W4O
bbBjp2XfX/vkiruqM1ZD+RrjRDMIa8nmG6/hU25TmOXcdj6LCrNTY0IEB7Wg7fJ81bQ3D8tkhVvd
u/Qt1+cDrXwhh3HtENEcSn07duroNBMtMbs4pgGfgrvPykuaY1w7tdbJwAQ2lacS92ETXpxpk+hH
HTRXvhxm0y+FWsH0wS3MnSYJQXjmcrJ5m2PoMpgY2DgNNpMNhOuwOSgQ8MXdja4pJBYv+M29T1Zb
LNNSbDy+/vzu5MlS649mH5wqta2c1xKbkkL0zSacmIH7YdcvTjOcS96TqITv1+aP1rxX1evoGAev
yK+xPx6URY+UMQxMKFel+aen74aQn3i3eBMsfBTttvX1zTD2B1ibPKojYn6sum2jxr+cviUlD6Bh
ctDrJVNusYCUQhgpKAGWEuvmBAIkmGf4KTBnwspUub6ocaoNNeMw96dS7IJRA86xfZNBH3Dflf+h
nK/OowCHdVcznPMP9pCegaYG1q/vf09zmSa/Pf/N7lEajYtVy5tRbk3/Qln320+bkBFKSUi5Lz6H
5M+bXXAet8cjhDg1czL9XQyuyL6NoJW74DkEYhc8Rk43B2dDZ13iWbHBDja1RxyahNnc5pDo5j42
//I+uA4VQYhoNcb87jg+9k74otD6AoIIGs2TqpF2PwMgsY1Sqym5GMUeyqTnkC66y2wRMRHuN2H0
4+E/zv/4IaxsH6xTgNbCo9TF56jimcDwJOzx6lbFzpH3npvRFcBYJePELFixwpdi4SdrrlkWbWPc
/mbI6B/M/mid3TSk1IQiLq5DWFO9xquwxQ95x2+9LiZ5jLI/0UO2zg3wZD+uwVdSTiSW8cuHd996
ba0f39e3pKpp1eNVitg7gSgNoROQS0nyTc14bCIO4MI9DkA9ZxThGok0q0iWnnmY2ac5kAm3hwmy
NvHQiAPyUmHv5/+tD1b53DDpRELK1riTA5pHliH0q8C6NvFzVp4s7wD0jiGYjE5JunLqi+2gl50z
fDHDPo1A3BPa2M0ETg8XxFk351/y673pUJwvaxQRyeDW0UigssfIl4DOETPq/EwIxUHSEMKnMQyG
zaRcLh+MX8ns0pLlPvk/nufNitdq1OydABTn+X8wFoNkH6Tek+8+V5H+OyDtFa4HEbQDbB940bZj
G8diUgI+Y6mvk6jB8Kv656hACm0NxmJRebEHAWa8aZ5YT8jFhJIQWuLLbqe92wZnaTEcwCfHrZCR
yWWK7GvDYjRzjxB8jcunEHNP86WBD8ppGDoOLhyJN/5/kejebUx8Qkvj1mY6ZWTZ2sgTtbXyPD5E
0wBzOAZJEDw5BZjdKA6OBkEH4nkrpbRoMTlgcLKI81sfsMgVMF1CJm6dp8m3cHDVxtft6KeAnqjZ
wdYOUp+oUhQw7FM7vUOQz5KtKLxtQFLWzHR8uYTz4mFAt5o6fnO+cWM1bivPQEYOAHf5rXeEMVBR
b3gnMn/tyvAAFjY8YQUOURY4HTFVdBsdMy7oDawIHtivDADELAp7eQL529/UGZ2hgQ7QVakLr968
yBJ7W8+p1Bac/UIxsA5MAnOYXK/ZnEdzR0BDNjqwAT820PID/4Azn5mNGG8ON2owszAs/8OWHRx2
WeOCxwMemM7Bs7gHSDHWBT2py8r5JxZoUaizjUPPWWJnV/6cxJgKYCkG2l8XN+84LTdD428T6awA
tzP1oHkdiF5bno4uG1TftWN0DM4mZfCdjpq9lbb5KVXmcAlGdbCGGOK8s8+SnLRh92IQx9E6tfJr
52oPdvdWtyQ4zLzCDj/mTJMWhlmYw9a1c2Yocqp7Tshgb/KhwgRKldVYzY0aQuwKWgtB6K5yhp2V
K/8aKHqW2XDJjZQMId1N6OQ6+r/On53ZYHxcWoOmqsHJsKrno1PWrqzvzG6eSkE96gTpw1L2SgzO
SsunW5yfGxOMKPNxw/gbR3JMpbXrlLO2uL1DZheiuqnmOlq4WIdkUWnzreh8G1THep4dW/pnUgOM
Iqt17Hc4gSHJiOniJcbSU38JMI0h1vRzzLqb01iQT/TYOqFs4z2BWgKHB1uzsa75EPxzzL8b+bWQ
BUXD/B8TexBIJ3H8F6ouyzn9TPe1c0I61mGKJSWa997qzTe8RXgkI5gLTcGdsFpGg3psdmutTpeG
pgQlOulshKEne45aNXm97Ct7gegWtcem2QrtAdaaiKrrbCbzGmGYJiXinOwmIqo7MdQw+K7/Tl22
6cngxNr34P+T8dkVw6JhxDpympfqV2HZlvIjyjHopfTyc0uyllZKfOuk68xpMb4o83tuf+yhx3JE
n4TdKsFbLsQfAoVdH32E/Ai+RYiVrnQtJkMVNCPiIOlnYr609pXx0Sby8+eSdVFtgYOaBCEuWZ79
NZmYfdH8iPwtmW5TeOoSBqZOj/aOTUkjQtGksFWmRVD0C9EFm6Y6kU768vNDX9B91Po2i/Fxl1H2
G+HjTnlWhQ8uvHmUDO3y4GEmr5llYBiJXJ4Md2u3YMYMcxeP9bEFIomPpuy/pPdVD7vG/intn4J5
Z47tHWO8NlSbkLsZy1mdWtzsITYOsSAFuRwcuY9w15d4jo3g18py1kKB22QqMCqSoHjchXplqwES
KxWlD/FpfI34zX1I5YD0Vyf32H+1ZEozb2HE1k55197LNPwjCkvfFrzm1VDigkWeq3xMqiaQmJb0
pmJKNQfoCoKuEBEjEpG2QdOCGjWmt4mfqwtK3gOQ2PbvmsZZlYidK05lXKwqkqOaXhLGtq3vCaYO
q0RWCu5Bm/3JiScGkqZnLfziBb/hU4Zi29uXgXSjjwmGRQUGqrM9B2FS8HDYupZNZX+xNKxb5CiQ
KbugWh6asTnZnPhsUbmHiEMGTVwYO96HU3WspjqU/b8pFZxTilwdBB5dbcpiJ3FODPjnrZ69EISM
MgpfjstNivRqUJB4+NiQOOaNCrdOaJtE6sckBL6Vu8tCw7zeos2z5zlfEEdckHNZpMG68d/7tqiW
lq3IQxGCAEdHST9BeqexddSzjGqqEC/9HTHkWdWvqUPvmu2K9/nN6LVbR0SGJfSICB2y/J0Bb4is
EBrNMhf2stfJhoR4KxPeOIYhqFFE8swi+sp7TBq4xKGsuI1gWlz2MWOBJsc2hyNba3WXkGxOGIk/
WK+tF9Ojqo/VazBbQmvo0rLCXlLLkKVVJHc75I2AXTOMNUL4ob6Bm4IYSAWRK4IKbeOe7h1jI3qX
mYC3C5V1Z8fZ1s00NkTVL1mQnaIw39eBdhh05Pehvsat9Vq6OTkckvILgrTjiieOKFmJxZCbhCCs
BDaeAWwwt4Udo+sHey9uu4XEnHvwSbGw9gDL/rKBDPDV4VMmrFk4R7etxn1jIJ9mbP2gD3gy8C4U
Zf7WiOk+QEErQsjyOsg8XDK7cRp2Zo2bQGeE9dSl4aViYuRIEC46KstgftWy35ijQPYPm4k0Qdeh
gc7pwCmhO+ohi7pwJWCq7p0sx3jS0LVM71qoH5zZ1tahffMl6TEJC4OVExqWbhXbjLMy9Es0MY8r
KkuzfVzK90H5/7IcAodWW1itUAk6drcAvfGtoEM9y78d9mF4LEkJOJvGNPt2WvCNZkHyx+XQSsnn
ixG+X99r0JAs4wkA1qb2rLdUMSssE/jbVs28FjeGWc/dXc4Ku8aFkJnqndxPuuasolZVJ9KZ3TKf
6m+jGVdWEb7Wln3pgMZmKdz+oRmj2xBo3ilIfONhZAxg2UZQQkOK2T40FeSFWfjXuQwOLJhcu6EK
kbhBN0ETXeRaht+5rF6GfqRiVNZWSXOXm+4u85BE+hx9PpItIr7n56/j1PC4Ug9V//j7ySPk5aRt
YFMcp3q8h6WDsQBWby4+w3qAPqPta5u5B8ndDzmRubbxjNYZLpPYfNZUvfPbB+TJJ9HJlR59xvBw
bPiF5YhrJn0C8y5Vcho6RYdFTD4lH8lEaqDGCe11lR18QrmFPm0dh0/sYEsP8zY/XUm68IbvcByO
oHRXqSIHwDDXYwVHbN2K+LcdnotkA3c2dL9zF/A9h4a/zfxNnsASqy+G/iNK5LvQXrXqLe9wOIZE
MIds1VM0lE17rFP/OAgGHtBRosgl5fve22JbFVyd41yls49S2yb1K4GBp25ehzidW4fIx7VTd0yv
C738N/JtpszCRc9trHscJw8WcWJEBflx8foDb+y6C44Trx47u7Jga6X8YKuXAjcDq9KXGgJVFGxl
+j5a72lGlbUvUS+j4TkLvySxHlwGaXOv8npvdYB77OdQ59RdU3ywiKTPjrO2kiKNm/jW6+zfnM2Z
X3KfSaLAeKNF3nJmxaCAFQ0KrCIz4h4MT6L+5bghs1Xmyj0AP17XS+M58GO0vXRTdufVn2F39+tr
yhzWwiDs+86hhn0tmP6VUXmFRXZq/YYGRzGTMJKfSRZnI3F/0s74NKj0o0TbDr71SWEGAz3KPgBP
jss+YY+pB8EUvW1vR/pZ+PY/K6KlQYV9yp3sERgFwDK2CFTWyGyfYJPpCupj7C4MzeWGTCJgrD7F
tqFjLobzm48mk1hW96TGyzjJboGPAltGPrDYmbD3RtkZHa/qrpKsZZHWu9QbbtLv4Ya3b9NA6zgU
j9LRV3Icr16Pmbxm1wXvEmtx0KUYUxS7PmpD9HnSR3WTYc8DNmENOlP+snjr2ZWCZkXTotHAtjEF
uI79nWux7OER+NVDE3hUsvI9mPnkWTA+IN3s/dxDipzZrUAzyfqhqUG7owdKGBkY1UmEpIQzvs1u
GuBn1rxrLbV1pvE9HyusAcHF1QH6dv5OwyqOtaAjONjvAtb5xXjC4GBjX4OuCvGojss93pRtEwKj
ydgMzjjnKYHqHMcxTiiL0AwrBGL7UlfzVjJnM0bMV+Px4VegHEfni59hj+CHsynRT8IuT7EerzX2
2bSW/sbpzS0bSgaxzSb2e3h0qMjcmAtPs36bAPEOJD9QzZ3BktcQOVSlyVnL/XVTR/CUynxrleVL
a1ZHLQeQBPtOSQ3Vh4CUZ5RHZ8re5dAumxYafwCGsyoXWdhQVQjwBcmpD+q/MhLsdR22KgUNjQvx
qKZxU0JRytDaAYAy4tJp1uttCdJ6CLBPk3776PRKbTiMXOLNEds+imvddDdXFCfJqkF6DXw4elst
bb141bCt9yY/nqZZ6bq9s6JqHQ3pjKP/51rJruDOB755DtnD6hliF4I7tZ14GWnuuRvqH0tmZ5+g
h+YFV/I3WLXwRcoYfCfz2o5Dj3Uza89EwhDuq5/T8anyp9aItQz/hw25V7PwkrlkW3pNYZHuv13T
JdngZmuaDRZOlgc2A6+qnmwjcNpnmeiM+wjO+7FxnfKS9GZ2DjkdkjQ55nOeaMRtPVQAcoP4bqTV
rIotfU0eAuzINkz8wcHe4Itto6lbZYRnfArPIvNAxarXITVPAuZ1MvqXmCieiNvn2hxXpR496xOG
J4eNAuCbj7MtvG8Z22b5cx4SHKvwd7vFt0L5BHFzSE1+YG5+rmmYn5qqXE5dWiw0sNggMyQcDM4v
F14q0nT6kGbCUIpDT6azAazd2EZBuwfZpsPy66McRl6yCnP/EFa4Z91csEFP26bS3PeM93tfO+ps
IGp791ON8tqP1VsBNKbPgEliIpZx/a2XSgLobIEyZdeiQROCHxS4lGC13LtW8aLBIAeSCnqefhEM
rsG0VBNynRTguOG8DqY8daHBgRzG4H7rRVp7eOicwziMr4Xjoi3GCGAWtiOLncgdVg+9mJ3F+RF/
6Mpui98esiuDsA0kW2S1+XTLToQ3VlOWXQcTfKSyr5Pf7IbM/zJqdrWx5lAXBjs1XFI9bSpuZkdi
zoayoweXWtk7L2UFQN7jngmVvwr4yNlMtmCN3BzE05maWXtP99D7zbXE0OZXLogzfecLSCxlO3s+
UxZcZeHwib17mYIlrmFM4+u+CMt4MxnIZnnBRBJ7LOvVAvnUNO4+ydRPnY6r1ikPHFzryazYH8n+
QGIhiSonQB/UgKaKBP7a2XwWMLx2AuSnYW9QtqU2AvIxHsdNgMcQI5JkRahK9U1V22tDbhU0f/q/
SbJdJfJ2ktl8Zh3wh8YTkBcSZG2KYpWDrCzFDuC5G/+BVwRMpN3y6AssPqfnidQYSbF2JbSR0SJE
SBSRydn4HYzXmJv+OYqfleh38zI4lK7l/1IbY7XGMgl/9au+MhfJgHBsPAKmQYb10mBUHC4IavzV
MKnzf6J8TdXPnNdIMvoaJLBuABDJlKy9OyDAwOZx2pn8kds0+CrVqwQYkEmcA32+GEW76MiejNmH
hZ0rvITj2jbxKXz0CgvdvkIkkxCRiM1U0b+GmWZ+gsb5xAS+wIpRNJ+e9pO272ZRPtGo2s4vbxpj
32lhy6OQV4s3LZ4NZJjDXOta2r8tEYH+Frp490e2s+r3wHgo+eL0H6H9z5btoTH44yk7UhwZE++n
CgGfveNl6eNbPDhrKFkgw2i0EjYlA2pz9R8rf534WXhyk+FAE2y9Ea3+HPtfsvpsCyDmGSNDDgC6
hrp5n5KjK94iyDe98e4RSarwZv11pD/7v8FgK1rA1RvcQu1jck9xdzWpN8LLMKbLuFQswLKXcjbv
OIxj8YYD+C0FHu+p4sFlGOlcRpOz6NDR8fUVg19erRGKClWZ9PTrWM6skGw1Fs+dYSwqJmOwexQu
JFvidMOUjzEJRZelTU73UeLXZK/n0obsJsTrGB5MlmxgNRQd8aZ5t7X2VY4bCFEduC7B1DTTcmig
QPMQz3tcWCTiGXRamMs/Sr6x4/TuYeNlp9RiZOW5X7D0RdU87seQSioxu5fQCRc6ucas4PjA4Sz+
ldhvQrg6HluB7Ej8WL7EgMMGu+TQyJOK59kgKHkGTfQ9KdsRZzBPY/RrJNqGzXehf04Vhb02tRvH
eo/DPwfiU5AcQ/47E02h7/8RcVsM/3F0HsuNG1EU/SJUNTKwZc4iqUhtUAqjbuQcv94HXtiusT1B
FND9wr3nMnWJbJZr/K6BBvb8feI7IfM/af7UJdaJ5jB1G1272hTMXU9hik5x7IiQkv9gaegxegNk
iTFQEd/5KmoiJuON0zGU9ASSZRYbAO7ZSFuWvfVF+0gKDKXMFWy4Lhke3O7aZOD9y+6oqk8avIyI
3uHTMyCrmD+KvpGTY+mKt9GhaUCrS9IABGSA+sV29AFPuPl9xBFQ1cELqsGXLGw+Bwc3IC9e2HZf
TkC3bYGjdVGB+l13riN/MageqQq772s00HrcxEi+THQKJ9Bp06blAC0pUmWzl2RXu+LSYQowj4rn
ja04g/BNaLB0deq933tQWL4VehQ4dztNeRy7GTIKVu4NcvpD5TEjRmynEU7HHa1pLxVTYzWTKcPj
xCc5NA8SRZYG2YKRG6yF771XPOJu/Www0lLmc1zjmMp2oXWTqmHb76w61nRFqt58ptiu1/LWMeLu
wE68cpazeoMfC/XGi95Sm5YOdgqdaGfskuHPq8Nn7Jh7RrcLm7kIHAyso29F7lJVYO/XL4Y0zhCL
+dB3Wc7nsosI1RyAzAL30LEnARo3vkpUFEmLg8894TlCOiCWWov1W+8ZvPVfDtkn4z9sVprxNUi5
FVx7UzBCK3JwwEwxjsHuga7hlOvBXfFFV260K/zhpLf1E6z6Q2dXBxs2WBXyxCmon4gzO2D/gqrS
PyYNtISJqNxdUZJ/G73lI5EHe511ZkZ/aneseLHV6OG/nvjepvhuMj4bZ4PlwgogYGX/1BAsR7df
D1ZO7MirCSs4M7HjJ5zQ2glskd09CyzUrXmMwEJZ1Vc/PgnxGmG2ddIr4kMBjZ8G1OheXYAvGadc
GZ90d+sCcgtf4ik8RVKtlc/U2DzbMKgc9alwlBTzC5f4uxrFf+if2uCTKRWpocnAu0vErlWSr9P2
nFlq69TeIizJGoOcwNOojG9DOztasPUI5S3efcZoIr+Ognt/eHebDcbsTj4rluwOy7EsWI2RpKdv
bE1yjKXjLKfzarrKRpBhf9JKWuSNiu1hH005iZl1MK0SIcIlTwYVRGbCxa2txD1YUcID4IF3sJyU
ZAaLgXcnQCQ6rY2pDU0elJqi4DnvwlUnKvsr8ct4J/uJ7XULO6hrCrWii3MwUqAZrxonxMtfRS8i
4dLVqzHZ+3VRMC5NSLcHB7OM08FYlBHVoCtqe6XHeQ7p3Lf5JsbFiQ1Vd2SPQkwN8XonJ8EcarrG
HKolsq1QltzlntdsQyuQu4qS94hBcPgsigDBrrurOqC9dtAMj0gSq4BKGopDC1MD3jxngyPCi53Y
PsJeTvdKRCPqQMtHtaLBLZvS6HfoZbZu+C4fOz4f1pE1rLuo4UlRQDF0vB+rfhp77KBoqlmc/RZI
p1dB3GVkU7On0iu4RpHPk99XxffQVdWrWUeY9iRoKhWIH1ji3CXjaN0zV71OEewpqXHdmaZHPpEc
YXMPGemxhptwlrQdNoNcbQvLb9CGpjrFp1/s7S7TjpidTcyBLubVMp0RzB6DyTr6A/TOYDENJwzb
Zv6kGbOmhDkDMMCqO7ZM7plB4ni2XTc+DD3rA8dG3iFDXNNCBvlFc7z2KcyocJU9dWdT85ydYxgg
5doMIJlm11/keyORt3NvSchmTzXOlVrJAWqKC2/zJIl+S7GX8oZNhRM/ppI2GxOljn+bb+3kE8WZ
sM1j5YGcaidcCrK+RzyaTT61nJO4JMZokBFC2Wxab8BgpedYOtOSykpKs7qXaTvwmqGjVgXDOUgv
MmG8xn2p1UG9cXo+Q1e4auUXQC4HhrnI+ln7O1lFxskIfFf39fbXKib2hnlt608Y30qitgjlNazO
XLUNDMso8hASRop23K0OjgRV5DMh3XgJZqGMkpBlDkrxYmwGZoy1IPhGV7eqNrGOxp77MfltfywT
HBwdw6WbnHD1imIOAHLJPDN8VgAa1+TaIGkCYF+LIzwm2fKR4oA7RrLydkXVhFt/CJ0F89pq28aw
ejIdP6Yca3dtjmZyCF0zXJH4grgrMwKaH4D/RcHyKzATWnJfz7d9E7yzM6Skz6YvwRTv5kRmlG9H
YffXmAn9Tq9Z+9WF1u+aiXR06Sm08QltvBNazr4frB39iQuBOUZRFzGDj4SK9nNIwMV36hjwa90c
y8pDVaInnvVT9L74Eb6vKMqA8hkV9wfzPJYME4Nc9sUtL7zk8JEjuq10GjAuGaSDWW4snrTSD1Yi
AEuPs7TZyRSVpdYTJ80XWBw0wIfPRhDhjpywhGWsQHiBtFVQhA3WblRhgwYM3rLLnFjDMnupNQ9J
vMXwVGRQ7ilrwkduVOOJtpRiJdQ6mm4Grm3RDlSkib8GrOzcCbehVmb9y6IhHLRwRQ4DwPM0gm9I
I7Z2YwjjkeT4GqOOSVMM0qpywJbrtWM/XF8Th1B3AnAKAyuDoRJc4jYgKpdUmz2HeHYdDNGtVWr0
u0krq3uiEp0grcLd2Pqg/2LqmIE1rkBBHeeCACOccH8Feznc6QmmmxAn5pFxU/ia5cXsNPLG4YUI
6mwlugDrV1yCsSi1OQQ0ib0nmZGvZ4ZtA9fOQ+koaXbHMEK7UxmahYjDsQ9J5M0+CP2DQSEzDjfD
1hY18rNDKkS9hYtcUXhCAmRxwWIY9JUdjBHipsB4cxKGDLo7neMMrV8uq+i3noYfL0+RqookgXsS
JIc2hEUaOha4sSAagDsxtYFvEjUYL03VipvuOnPmQYGcgdRoXmf/XZqMCY3GokKtdL86hTJxT1pP
2NogmYpQL/o3stwkeASECousbtrfckz6Z1yUyG16iMu6x/A4tiv2Ml3QHrH0jT2SM9wTvdnGf3VV
a+fC14uHDbIkYEFV40SxQjxSZocPmlUUHRvuY2kOVEjSYIu1jC01dVvsEnOL3XIocVS/CwmqNu+n
OS1XJO70j7zndxKPcCECPnO/kbm0hKKr5ttFKGtBbbFc2C9kD436N1FsrtWscyl6IiMES67tCKmR
SpsobGct87M+G0/qZW6yvUb6HotXt0dFNB5GF8v2UNPkod/zPquSw9YSr6DkVXwMIyhtnU6I24DW
G0usTkyuXXqLGLQOUQZ7JhFrzWIWk/T7zqmOYvp29HIlC6SPiGwQsuny08AGk+SfThJjE/vzWMYl
yLHCGz+wycOq+6cwp04NkPWATwuDVZyBxaDSpdY0CpMsUKZ+cfvJcArX4b9e3yTWW1cLjKEmTlxN
zy6lX8xCQkTykdr5TI3sftwak1jZyU33qQiJyUODFpIZ61pXk6F/Gb5PBvpJhfi59A7lNKfShTWs
5xqUCCR74lgmhL1ZstQdA/dxe5sIowNvwdS3seXKB8QSnyMYGJVt/+UR/QeCnPxL+RvLhPXjvonq
zH7LiDHc4jM2rM8i/nVZTbXqV5P/qiCYd1wLLb3n1T7ymM0xYlf50sqeZP4NpGS23NEvzFm4tvqz
9ZuhHqIEzXTw2ABp/DX1x6n8IotrJo6a2ZNFyEw3p0k0n71/iLr3akrfOHpPoTUt7JHd9Rtxg4tG
OzXpS2u9u+KD/OoZ2xDIY1WtZum0iBiJTg+dci1EJR2VLMy/dKbxAfxC4zlmjRDSL1XVKUpORgx4
1twN03SYVL1HvrIz6Cx179V22E0S2QqycHiHMrK0onsW3cvg0RpvqiH6FDRk+2p0rIne+hD4OxVg
Idud58VnyR+qglVo4JwYXageN6f8MRDdDsZfC55nVKjNFF3Zyg9OAxOWkNiostZvkIQ3XCtryyNu
IFyX066qju0IcH7YCioLQfRIPm+heRcZAPbpEXJF3W19d6MV+zT9Q1DJyN64Jy5CUGOfCIAVt5TY
4rK6GIa9LNlkyRjEsnsT8VXnOOfp3BhsnMKY/jZ4cxE6Uyzj25PmQ03yim2Dhx14Cl6eFLUoZEts
YArnNO1kMhe2Iv/SJmQCTd8CQ++OgGOShDokd/kl3Qjt99A9vPyeAHkNAM260jz0oYX7HVKOl60c
b0CqEFKpg3BTH0Ti4A1XS63gC6xBLHhKe3KzBx0mMhtizjxn7+XA7nUw9ozPlo7JPItJYtTrMZNh
7dZl1aVOSwEbogiWqhwIXW9/eukQQjD/je/dj+TfOvN/rub/sRbtk1Pm3kq5hMWR5b0k3wK+4rko
BC6Nb9a066a0j05Kz9qZa47qoXzpGtYAFxC9u6hB7AUJsmkvIahCyqZlUMZvhtG+dslhQHfg5z8k
dz38WFvjDGAp6y6jWcbfWYjCC9Jwxi3LHwx9WKOjDvuv9aKVH0l7DOqnrN9BMdOAyTATAyJRnnT8
Edk+U6fUPcl4k+rPqR6g1SkeKYUCwiv77LGrZSrlRdHONK4qO/lsA7rboM9mGNhsQzX6h0C+B/6V
2Ekvves5zxWLc41tYxgFbLhzd1c07ZZVNBCO9GgSqyuDichhteZGQWfWMndprGKjNPw/RUy3gKZU
Z3gV6P7J4X6zQZcAtgjaa+IRttFihVpaBe2/61T3sY3OIjdvnpK3PBivbmjhVymRFZkd5YI/oSvX
NrWVra1h4unFo8norEzGfTkRrUgn2lnyOfVJdc1VxFPbVa+5zjPg9eK7NhwagZaok9io3yzixJLa
fxrDcJUKd213lMlKbWMS/kQQbxHEXNKK9hfs867oi/vY4xQZ67hdizAnPgfCgMQWbEce3yqEVMhr
YdpKHkLebzrALYorWL7Iv4cU4FkO34rt66rXqTLs9F7QmVKr+4yIoPn2/Jecfa1rAVpoCByUcLGC
E3JGYwLw7WXuBsXMoNFfRPVVA5+2dJRVrHujATcYljixaCTNBTP+YdcX/aPvZlqGIDGQXe24iN+q
d+4S/Tn7jjQeK1DRIAwZxgvsAtEEdMIDoR8Q0ApUc2rgZXNRgNHVttLRA6pyeCGu0xKPi81ukqjF
xih+1XU4A0VT+lsMTN9piTfFiRyctfHMcutcCcEDsSUDRfCuk3XOfewC/aiTFTFLqjuiU1L36HZX
33mTuTwSaoAEVPnU+FrDyMzOPwdIrpZ6+BgDohp3mEbVarOHY9YOJyXGKzAAsgEQLbx7ze4Z8YNl
/1kYKokKi6ufpnkxOtRSsp9D2/ZYWZZ1pn9MofactWcjiX7Yt5nunxFNdMUaufV6BNYxOrQodUOa
obHLfzjPEH+KdYZbcZy8VWoQcItSqcOs00iyHs1wzXJkYfvEqej2W9O732YzIfCw0MjSgVfjrNfa
yllRwwjRCf8lsy8QTWiCRstyMHXX76Ug8ZuTPy4Ikq2CpaFpx1pUSw7ntedfc3zSvQtbr3uZf087
ujUp240I7IBZ+LgbpU26APVmlWvJ2g5duJPPGQWBxE2QlZfB5i2a/so5NxP7rJZiXgcBjDky0nUG
pNZCAMFIKR17aZ7S0oEYMNXjptTJMfE0nBBJxvVpD8zAJn5GZyJUu3QgpbxXDdeylogUF37IheK+
wupQ62Kw6qWuASjUg78oO8ipWLksaS1poRoeYa08vOBEx77Se5AiukA7cpQWUBes5TT4fULYEOag
+Ilzye0nTG8TVimUnN7FY9vSDURgMr9xyk3PUD8VapvQFZuhvu69advLCLZdRaPt4T8mxgNjEh/3
Uto3t/OZOFFZ4mOunBnZxl5dI8AGUjMEMHWD11iXFBg9C0JM1aJ/JRJIc8eFFuKtR7RRjkyPEJLm
6L5bpT8VLvdg0IOra5AVnqzhJMx6Rwu3Lczf0r+VVbluaDAKkGddX6I1epS6znt/wtVmAVuYFRPV
PfMvILk2Gs1kje6+/zP74hBQOzgumLRgXMXcbkS2bhOLRS1n22uLwCuqXlTQb2qF1Ls+TB5vf4/y
TgeHP3UJaZPlyOlp6O9W7Wz17uHUn+1of7hskwfjzo26rshw5LYWHA3RsWywvUOMZKWhfLWenGsR
7Xv90YCh0Au4utXdJnlFeQR0px8GzTOYS0XaWsXaOCPgsXHSVW+wwpD2ihPdxXBjZ8khGd4SybIo
gLAi36Ge0b6wOxOEQu706EQE5k+LM6UrSMhhLW6FwdJ2Gqyc0PUO9v+TIYy9iixyFkL9TMg8e/4l
dJMvexr3Rgy0iAhrxyeTozBWKpTnHsexy8y3wH1nFbSUYwSDO1q5PW2IMUVbW2NGGaeo9hsEvIYB
G5kxQt6TW1e/SZ9ci8b/EA6kOjRUrbLWBl+0nc0LeA4azA/RrJQLpv5kyPQ2En9hQjsiaes+JaQO
xT+qf51wmKM2NjmBbXddysdA2kPbvY6NdZoBeVGunvsg2ZILf2xqte6i/HXsXNxwTG+RY9mrWg0E
c2jD3s6tj76E5bfzhfk6uQp0OxrLCPtgSvZXbO/moVuAcnEKoeZUZspRUqtN2YIfKbwrGPGP3PLP
oQfzgAtP0091K5/Devg3ucmrpoxTy29aMY1pMfxr4xVO0sFgXV4jrcSHSUkerBumAUF39+qb0R98
km/a6MC7FxjuJeQVmCgGOvOlHT/HwD70CW2HRlSSm70WAeRJANBscXt969F2VOWbPaDxw0Ya/qjo
BzqUAkUhWOENOvuNPLyX1inpbhq2Yj99ziJ9M0qcRF36arq4w+gkmJwtJy3YmRMjFLmq0mwddNph
lAcZPKHfX9jBYYYiV/Q0sP0U5m+bQz9pcZUAdkeuADlM4131FuzVj742kTZ9L7p3xgsoYC2sqbbx
SWHIWDx7Ijt805I113jFJvLKY8z4q3gvB9Kppb20KWb7nJ0mBcivR+ZlDv2cWDKXjKkCyHRCUF5A
w+QAIxVY7KSBzY6P1NJhGeHNFcVd5cFx8tS2RDpAZsMyZhiYMCVPI3jnUAAABZFAiCizWkXZnQHL
whHxxsQ8ayBcrNiJNv9iSdKLXe+kZs1KxH9T1/9IDB2CTD+Bmqlx6k1ik37mYZqfon+MWE+NR2Mo
WBDZROwIiWlGw8HWRk9V/4uygZrsbEYvmU67lvrVskiTJ+ZgaDqm48ReT8bsbIoO7VCLVJQwkvBW
Jw04gNz6qaqYKKIAypLY41BZi9b6HkyXrLRpC/gI0aUZwbhqXly2CDxHVc3X1KHvYuTcBtW+qLHH
Y9RdYZHlljYQc0Y5CPhy5LJGaQP9xLZvCaLApUl88DrHMgrAzPiRTn1uevlPhwUX4mIW8fhV2gIe
JtNcLqY/j/HJACElYAWn6ro/xuY2l/kyt7yDh9uvZrXac5Ar98EOwyDjoR4wFHvmCnsnu4cNTPIM
ktGUMl6vUhblzUogHMmjmXNMCNOgvlVBq4TissP+GDUaqULIW1AnBtCaBnxidvg6OY8q0FeSvtep
uDiRupo7nDZrjXwXreWXdah482VUXscYqXWXQ9o3f6HaZqn7T9OiHzHeOvQ9xleMb1C9FAxtgrra
VLV7VdquqW/dDKgr/HWXe3y4+Pqze2jgAjsLjRmDYiLYoN56t3RM8FCemLnr0oE0z1hAmvRsTExD
vjS6Te+OUQKI0jFyEStAbnH4kezZwe/L8nd0KHrHNegtJrDZwC1u4llEw80S3UKa7a8VeoWxB88Q
e5AR+0fBGF6QSmBFVyWeKwXLG4F/96jwsfveV4vXJo70JXFYC0xhfngK2yfwPyGqKwFjc07aU3tA
HArdmLshUV23P+OcMSSLxyQCN8HUMO+6Q4xvPbQT9oPxwim+CsT4KddAIG+e/ltJgzNufKHBE7W6
kaZoL1sx/YQmSnO+rNB6ikfB5TL+aJ2/GrudPjorWKb/+kA7mOU+cRxSnoDZ8daEJukxdf1aVycl
S3wWCncWdjLK+GUXOQ/erE1QFIfCtjbdcFEzbaW0UXSqLTI/ZsQOj+McZDIFA7e6geaKVWv8Zjrm
NoJpE1OCdYoFNVOZiN44xhRm2n+N/qXaRxYOjHicZSbJBLLfhavv2vTVAenJyGM30mkljv0b5oQu
DefWfjHGveTTmK51ehXdzcM842e7anrHqmwDSrcOBQtIdW9EvosCBj87BHcUBghNdmaE4IoJgB8y
5Sguc/0bY5BvsPXgkk5IdTJb0k8rLjRj6pZsVx4alEsNfzXBIIy+6Y3KPbVBsYh7uUmySUcVAP3F
gZhcYmvXWPKu+hYLKH7V3chwm9gOC02tc9KTAh+vL/DZ+8dycpCmY351nK3WRD5ools140czTqGT
2/9LDezsGdeVxveDByU+Znp84t98Srt8TA08MdjPduc9M4ohd+QtmMxvo0RCR/WraiBV4c4unwA0
rjwtJ1WrlR+l6p5HJ99KBlB2u8+JpyhzOHVEuJdc8SwoGLMnW2d49bvPeiBPgF9dQLDzuFGZloyH
qbxl6b4xBdPMkC7NJkAblnAY0nZ6KYBlJj6eY63GKtmX6iy9rVMM+3nj2rMm9yEmoCxej4N+L9u7
0NF/zbMVPQQ7pyDQZsRPfDloLM3kwykiBov2p5yC9Mn0hvI0WM7CZHzUJ84lIlSa0TWxTWAFtRa7
hXU0OnXjTwtjjgUTjWpgiovwXJbtoFzHaZ0O4TKit2BcBMycczn1FnVLkCtqmRliVs3CU/NUtOlF
9OOtkNXOkjpEKPut0rycg69G9W1jPJnmNMM2tUgn0dpDQnFeuDWhjyQ9N1jOo9HetiUQhrD3VwXM
xWRMHmwswN8mGxmnJwb4WxC+h7YiGDFCJ9DAJA35fCsDxl81Dd9B7H03qu0ZusyBrn3lbsr5MHPj
DnY4w+wE5AD2pqRWUOmGvRA1g3KuWfJ4xLalSjYiWmPKeUf4JyP1NswMKJaB/FYe1JfEnK/LahFm
zW6IJobYkAikR06ldFtUkbgp8MRkdOIJRsyl5cClBOXmYlGY/zn8i8b3mHEuIc9LG++fX1Pp8ov3
obkR7IErpCj4OYkuA9mQoMHC55oBMXD0BGOAx/rFsCxkS9VzXlYo00jIQzCZsahtOSMC1BKq/RL0
eg2ZhJrES0o0dZL/+A1fAPDWQQeqNxYnIwD50sHnV/jGvJEEj46FJROgvsJwAcUcmfxkeosGjd+s
k/IIc5RXwrF5EN1VZXOij4KQQfXeSTLc1LkpMdU3N4OcQuytVs6uqH7rSnEdB3GJEjJW4cppFSLD
2F87eX8zU/SXFRkCO6Z78uwYYOLG/DQN+UGUkY0QauTBd+nNZpVBHQ4fxMkaa9EICfrZfAk9jAV1
dNYD/j+U9F4yniI4hDYyPp0kNPaqi5bxvde420pmW71Ep6DtK/0S2By4tHeBKK5ez+KV7I/gZLJZ
5/oN7ZXt/pEQDwweTvXHOE2/fhAu0Q/w1kCH8BjIs1/e9AWW2ZYQzqFM9rGw1zLBNODqpkVjfKmy
5753TXZCw25eTjdJ8OSxzBHmRBgAMMPkK6ROuIeFyx+rucW0W5UNJ85urnXfsjyvsOWCbbGVb3Gb
9cSeE8pZvLtJ8q6Jax2OABQyJJTryPwJzHtN2mS47aM3/DNyadjyNpB8xWgousja3LZYXO0MnrFB
5pgS1YYFxyFHAe24lzjsl3MCj28+S2PX2ji92YTVQcJC/zeHtWtTfMezRspmg1vOxQ3KESRVAwrc
vL3XqWnTQmA4TYgLYjBWo9TJEE6zC12VVPaUi3j7KlYx04J99qpOo+3QmIxnw204Mb7r6POwYir+
yKa6keqFO/OMX3cVO+i4sIfyaWASgnji1nsTqqh3bFi6ENUU9C91/Jkb3VINKc79awHzyifkt0qs
DYERl8hHaQlOfBdgwjLc2ZcZQzG46BWYPkoLr+TUjMD5jTAB4u+xYpbQ1McAkpBF34JAcMnUcba6
TJQ+lbePUnuhK5pEfIUp1vQ+ByUNzJhWQcHiMbi5tF7DoHBqjS9/fNKcc54bV8BvwCTvBSJIIzvU
wVtUoCvYJ/IIpcaR1dJk/Qw3Vwez42cT17n7gdUD/8BOa3ZTRDvRbYxiY9OX8lPRRG7rcOO1DKZy
kGjnWUrQiaMljoaVPqn8Iwbx6LsvHRs8MemnAuUTi9Rzzn3iJoJdBw+PUsfp/6Bie+kN0+cQJhjq
Cf/a2ln1Hc/2Rv+jcq+CFMERhEG10fI79WDoY/9gvYYOQNnfaYyFCsHBTzy+gpNE43RmltGa5xDD
gaDgDDiJfTb0Et+46zh4+t5yawJ+aK0Ln16Brrljb536JK2m8WZ+SitFwJzt1Hevjxn38QOTQWbd
1KcZjqhDybva8urI7KcHzNYPdBocc9UtRiMtI3J5yNIw2Frq3teQ0VohMjKy1yS8RSjoS2ed5/qi
43rLo4fyHk3+59FeJczisa+UsF4qihvD/hblqc+eRhaEpIIO7p9LFBy+RP056b8H8SjFKQphed7Y
JixU9RSOH5LLnOC0hr7WgdEm1LONOJGPba6r8TrZkOZaUy0rrtqSPbp0ApyP2APDiNOso5a55rOb
sD2w64UgtksRSUoYdJ3zqip4UgUG7nxtgKM0PgL4zsRSxYZa1uz9nJpOfvhoA6yayaUvfkNw4ASm
UIbs/e7slXu/gCV1jetnO93SUKAMPguUvaB7muLFIao0mi4tLrGQkM8o9YEPYA+xQKkBcUtxHp3j
/qDca0PFCmpx6bL0sbjWdYk7Vr2Yo7edgDJVCa8QXF2u90TgH2JYhMBDEoQFo6JpLYBwPIvJU9kb
K+5Rwmn8hZMlGxtVrBO891zNQ3FLpgNnjJm7fIkYbwir9jWQfc7rRJZjo+5eTBDR7OzUj0FyxP6x
KKdrz6lTwCvwku/GwpwZOwSvQSYeL1l95MwFKeXOfF4mK+hkKIHMHVYFFX1qDIwaek41/6GdS2Dd
dEtflC5WLO1eeuu6/kP8d5DFzSUsuQ2sVegTt2g9hwMXJrm3ukCKukRvqts3nJWs0+/g0dCi1psc
koh+7JmLRQBteEU15oy/NSm+xTg7aCh/AwBj7vha4iJO300+njx5tE7yrnflBo7WJkFkog3jMu2J
x87I1aje8DWfdYwINOlrH5LykDQfihlh6/SgCrt9X29objbYECd0kSHmpaG7y/SQ5TxId5encoSk
aTwY1AJ0hnNT36L4WvGtTc1sM8grQolFwUWq+0zKKNyzguvNOPYNzsWvHoVxELwOvLgj7xDiTpM0
gIqBaZM+8vbTaO31mNQHQyWbCjEuE3HSITRGqMHZrt4rBryd+mSdtMBFVpYfJT4FNlwLl28uZCNS
B0nY1s6waxobsyl3fJySqniJG3c/28MG1s+4ZJdB8tfh1C71q8lr36J3FO/COjesq9oMuc1Izhxl
vrbXmKwNgpNlYsdsXGVHhnHFoq+LGDO36bUuPSKn+2GRyP6cD9Y6GhmUA5KN2mgdUlcZ4Pzr0eHE
fldGdJOtRh48xBpEvvb8TKuLcNmFH6zheYovYsZaxcdeO3vZSXPPg/VZWtam5vFq7BAa5nPCwQsr
blTfYyt3iXkIzYsX074fas4GYjSWZv5bpDP/hu8NYgr/py/fk+QgvWf8ZMSFdQNMYHmqnF1j3eYX
OH4SjNFtDvLi3HHd2cyTh+5HiO+AFsDBSBPhlQnd9QD1aAoOJMylZbwZqt2UwOVi9cV2WsteQrSd
tEWriq2GXxC+FGE2zgxcZ+TEwQIry1e9evTTh3CPqLbQfGASvDJ7xVnKtQDXHSAeYZKKfPeo+rKY
fTW41wnwZaHLCtn/jPtnJ/lMrCcj1jkgwIqi7Y4ZmSPuolJvtBEhwKHjrmKdtjfj34IobNEh1G+8
c1r+xJRSeXkNGpLsDxAQdimNMNKGZZSOa71+SuxfWHS6B4GBV45ZsH8dOsBKJ6t+CIz1Mt5V0Q2k
0KL1dqnxLODG67eQkQbv7kHxuI0w9FM8xcHVn3eDFnPCN9f5GtNfc9rCLRF0PhwFh4BCcaYyJQ37
ZHmpZyVE8jkgLZuHJzUItNglLS3pP7Pe+04YO6XdvF7cMEKDGevuVCgAcmkLvXsTNaFv6n0cjwOi
ifEtINcuaWniWLBn8dKtHj6jRzH6hEzcByBzg8brZ/+NDDyS6BsuBTXkvDjakxhwKSElTNM5UKTO
b43w5HVvqbpn1qWL9gqhd8W8o7mQ+GjyZQeUQaoj2mynASZ3nmTBjAZZKVggZlP8/WiNT36OOnVT
hbSDZb9JtGGdt9dgzloA011lpNqh+jQOWbXuqo8eTEBoRiuTWWafEfyQvAeinwHEy5wHxocVoI/H
UG6Zs6H3x72Zchqgg679Q5kQV38S4klHlzNvu6Ce3wQMsXzTI4kt95Y8K3PfAjaPnoS8McFi5fWt
KwYBHCA+NXd7i5gEYTPV0Yq1f4Vzz7kErJNp1fuUTicuPwUDhs7yNzkE43YWNmJBK/J6YZmXqHly
dW1REXImPizU7mTLNcFtwOzc3nT6twoJS1LvHeM3ctEsxKzib/y4Z9xldHfYy07MT4VDY63M4TWz
noQeraeIzehaY4ndrwuE9YTUcrg1+ttkg6wIllbDmnkCvveDzN90X2T1akAgwcEOIK+ETBpSDmMf
NCc8FJuS6Lzagv2OnBxO00kzL1a/A649v0u2ey+h0SNbsbofREJo0zHKLVxyRyHFJvG1Yfbl8Ea8
FwULp+nVKW8uHVfY/RjinFicD9W41cytk6J5CjrMmFtFjxD34D/VvyZhRufTdKK40dNyZxFtMjs2
vZ/eVWCRZlGn+I+j81huHNmC6BchAt5sRe89qeYGQZESvAcK5uvnYJZvZl63DIG6lTfz5CnWwAT8
v+r03FspLVi9zgJpbRIDaFZ9cuUrRMUPuEGl0y4lyDJGXJOFRDi2Hj4lPQ6Vdi8R3TH3DyXfJgpg
uM/UU94wTO2VgVNH2Zt4SzLlXDfMKtIVFYUENolirEBtOsPLMYmqoz/gUoDaEmKrzYAJ3FXZ2ekF
HAUKkwez/aBF8bmJ+ZaEfBF4Tbhs/2r+SqLbLm2J9Kz7BgZAIVMuDrfEafbjS6KQTX464TtsNsI9
uFIEoa3PpsMwkkCgWIWq8hN0xiGk6ykf7kmHNSxn8RoU5zGBmqt9MtHGou1/tnEBgYMnGvUDG2lS
pdE8k6NTXjWX3rkK+GBE7eQWpSc/x/UvVtRtQ8fY8ImUU4tVYnQLCF+Zy9WpFYc6/rWoUusAYMEJ
KYOV3UuToF77zL6xvK7ah82Vg3CT8n83BAYCCFe5Mi140xvMORbrdILHYh5X7tHsaWjociiPcFEL
0hVeDHAX0OUKe2NGtjrbNZxttJlPkb3p7I1wZmsbcO48NIOXLlXaX6Ihu2UdRSTKLu2xyRTboK/W
FdtRdRPFFS7vEC4ncTQPL3myF+2iMZYsd4Ebhh56vwBoVjVcfpgFoKMyUvTMwriVRrzXPzFc6hzt
2yjpeByItTglF/xehXOAOs4LhzsAf4DkR9S9Eafz22he+u62Lj6G+9LYSDLLecmXkABxVHUx8ziM
Zkaeg1SHiNKzz0bIspC4U8uj7/IjEi4FDUMIcAlWzAGQB7cRv4rCw7l3IJ5L0renHAbIwDUA8Y6q
Vjqh97Y6N3HecR1p+SH3+k7mskOIah1F8B/DelFUTERMG1LLbi1ZhN6xZPBvqaMVxrQklEefA5yY
vnK3wI0XbUHlKh0VfXx1anet5/ZcFuqhJehm0QtNdZvKa7iXtF2G0zjuHpIQ8xSsXWuFQMviLwxm
wCgp0LJQGAQwYA3OLveADK5qNdX7iqKLfOkLrqt3taimPXMfGVLWg9+1eurgAjFIVj53aHpabDJy
vI0dk6s+h54E1cVjt9DJPJKYntL4QaxuputnY1g7vPYTcsMevtSGDjRiAcCOUNdaGKqxvRratzvq
ujg3QxaEcnwz2ed1cBRVBPeYxmlVUsBcCUwWEHCAN+FW450EZp+vpuvPhppMUF4WCUCqpN/ZkAci
r5g1+hai6FTDPzgqsg65NdJBIZLQWCA3/uZbBdcasWjT40t9ad5JDx9WCqjI7Teu9YdjnfM6mjQR
BytvJD4puA0YJKx/SWSQEF3UJVVDCmeJwk6JXoTIcQBELHpOJwMFuRw+mSx2sfk2/B2ggsFb1gHp
WUIlvAsN+nwwbdrome2AKSw89vq2lsNlkOwH9R5RtGGtQ/Vugyjw6h8gHKs2+h6f0DR/Bi1nLvBx
iQ4kEfxzzHqW6mga2SQquEP5txiXjtdRK80BzFqLu4udvRQOEo9gledgryd4kGEPkeLkC98vcdkb
NjULhkBVU6N8Lvi9BvJCJjYq85gFcO2k+G3EF6sv6br5Z6ErxwoZaUPMI3KbTfEnGXzGuYTlqEiJ
uHX5uTZ+wgiujeYxha6i5FNX7UritKgZHeoihWoH2YFmcGMrq2IVdlSdQRuUQhr4Wm3K3SgxPgWA
voQduVH7zxoBKkpuJC3QmbBsZRf+/pnEE6+TGPe5DPNRJJY7kcm1m4ycJiTUsr8YAnUnu4w39YDM
UoAuZtEN1fgadp+OmBsnrM1PNnoMyq3HMVn6fxjhl45zlyWxSAekQJgVZKHWadVPzHjVjlGJ6ket
xCzkrG11COyDxDmLSxhzMXgGId2a+Dsi2xxFMRyxk4czyBukLywtk5THUkJAJkr+ZWQyC3dscd1x
4B+HFMqMwhjTaAuazom+AyldsyGkxcydI9+rKiDPu1LXiPQnD7yI8dFVaEG+i6sXNnOfzZJqJL5J
m5CELEGVHOutDVoz4oI4mCH56n5uORGRCQWO8MkCBYHuBDPaE3cWrE0CPIh/lXnsbHgJIXUiRV0l
6ag2/JRTiTXnvOTiQz4ypIVA9Ba7A+72IzUSNxR3WTuDefBHTdkURyTrFriFRGJoQkVGg7KLEaRR
bkJWMEHjYqTrQK2/QntDC7HiscByDrWzY/XsmD9lv6sI0Hsq1QlI5CXlg8PdCWV+lG96N2jq2KSy
9MQYCqLwEjYFK06Dy+DS4D1K88F41OMxvBXYV4glsfnHsGJexv2wnZVTM1Ixfm9ECM3eR/vTLrJa
zu1kaY122zHhiC0Ir5qOyuYZ0bSmBbg2juCWv1SUtsRoCXtjQOxKPJkF0Hr6DoQ0SfTvoYMcB6CX
KioMYUCjlll+VlNo7Hsl5zTlBVuYu8Z54NMdMvlgC/WrL7YmmYwAjwF9lhNFY1ZseCBESYIDJIJ7
VfAUlIU6pR9Bz6929TD1X1JMXypU6bojRhvnMLbtWVwUlOf+kG3Dt8eCZNhl3LoSCuGMZis4uQ3A
krRHJZo+h+O5ULjaZO0GpB67BnPqV3/jgrNF+GJeEiSsNBbeeJKmlfuubA+/qTd3pO4Q8mLW5exb
Q0tN/HKphsBLRfdOvPTcdMTyLEPcFYPosJMhE+Y23pXYeWZoWZSSJUspTT8tJnaa2yiezyzpm5Ly
R97GUyy/JAapg+xyChLsRIODWkyBN7wENldQVwtYeYuoRJW0hkdqhpzApk13rrBnjVSBueSJlkvY
DrymcdavK88hHG6f49Q88QZec6FZmrESTbo6/tE04I/SqHe4v8EgPftMo7Qgca4pHKwmoWTb6ZnJ
U30e445LgMiiRRJ7rEYZuApJpDDPQSljP4he6nEeXJXkRDMzHHrLO8uqzsdt4/M9Aiwg2LIMy50/
Nkv3q6o4xo2J0Wwjcy7UGj3gSwh206D9V2FIa8Nfo/HxyB705EF3niEdDOs5oF/GHyMHxY8rXC2e
UXKEMQB22sG9+ECN581BGtZlfdhGMw1maqAWs354+RKJdbwmFkBnpzuMa9ymOes4EC1eZmSCllyP
+uos85oOFyGyAGP5xOrPQ0SBgj3vtYZX2NgSyhKx3+f5ARAocJmVlG3SYpoVMgPo20tfbvXj8b0a
ezbhNsFA5WMGO5vPZl5oxPT+1OLbBFOQJ5RMyge4svV42a2nNRiBvlsFzkGpIcw8PaueWLDpM2ol
zDqZAJMVPVL0gX5zj0mEjLFaLgNuMgx2BlgLp/TxnBFc5xKtETbjBjrWO6mUbQH0BOWTz51BXwwU
NmKuksSxyv957p9rADYqKlZGUDKx2fBDD3QaStyrLbpJxw6N24FCeZ7tXlT2VRV8s7C7mDVU5PHk
i/SlhVfAd0F0g0bFKkiZw87zBzz+W1GcYkb+HnlDUItlrBUFniFrtsG5Fdka/ik/K1b6Oa7dYjhZ
6p+S01o6ugT2fnEi7TjzsBrFjGaVfKOmPlLh/M5DTKx5jQ0SzLuaLHTsDzVQH3i1evWo0L7suF1I
3rpRTpJCg87ZDQ8FG4sINIT9ZWscuJE11XHX0aRhS4TU4qdGPAA9VaZOzLDYVjYYhzXszXNAVD0O
kZyhY+RnG1QZOCz7Q3r8OEqmNIXb2UohUhfiyWRcTOs3ktdXR6WVIM2YUzBBGJOe1VL76IwObMq6
qx2uIm9dw0OMoo1uL7LgxIQV2ZsmOpXkgKLionoHZVSiHa6jEE/p3yy0e47TKVXX2ghT4siBiz12
b2EB0b25G53AiCBVr0NzU3Qvv4aNp0aEnUYvLLYMfFrGvmYRFC6UsdktP2Xew5SRnuonyO7c3MFU
9sKjmlBdDp4KgWFjihUh04lGJB0zciCOIPC/xFgh6T6ZNgJ7oXARV+KaYscMwipc8u5I9UaUNlMV
UmdKpsAy0EfYAMo6aXo2CMPQ4q8AGIn/upGkaUTLadqR6JGtKU1mmXYxuYxqMggUW1kAVg2838qQ
V6wH8IfcMN8D4PC2gtyt6e8JVU5cYWMAC+DlLkcTRhNQ84fcEqktz8m/ZPjJ6TNxcAoKCvOK4tQV
/8Ywn0ZH70monO64vUv2wSE/lli6AqCuzRUXBjZMxdjRHbzIhanSIqUsr024kAy8YXrxUB3AVg/F
+odz2lAY7D6tcyj5HyFJNnwMAlJr7LeUAb3jDvK0s1FQopTuLaQ/jHA9KXTBxtDGchBCQJYYG3sv
XoQ+C+Ix8vJJKEhqe2de8Mcy42okf0tp5hgJdS03DyGghtUOsZs38onywklSnwjvL6QMTc2B9skN
zgoWvkERbM6YHIKlHDC0agT5gF64hzShiCRVpmWVblJGfrObmuW3z3jeOQzZNrSQf7C65QzeMLkB
2firQKTnrEFIINJdp01acaNvaiqDccvBwfUb0os4QsfmUmf4Z/q49fghJNFf3R2b+ujo2sbjTpmp
zzjaJbBKqmUifqRgpUt7R3/6MP4Ffc17z7rJ7EDgCkwbm0upKKYq4Nh4UYp3WO/GqEUH8UdxQVl4
sxyCaU+vgMfG2sqgcm17CwtcfMzzhQf/p2YOk8QnpLIyZCDVs4XdbRQV/5+50fhuNWR0SX7BRRpF
e8d6d+W90faiOvl482P2aRQdj2ntyCamovMHkSTVMRdbnMvlJFH+2dYrH+0VDR1ZKxx1uYkFvjv2
yaYKlhEKnmMZWKo7/u5mYmMnwMSMRyXGOg+szPY2FuJEbuNM9xYDL+gx5YIK1wU3LgYzzeWvrZqF
RZdd0RfjhUvoH7V/SUDDJfevwJLBd6Rri8qcEYicDsQxDfx9lmBb+hmoter+JKn9qnF2yoiIFJk7
1SHi8bHjaVQ9+uzPB01dQxhbGBQGFQbfdjKak1sE8Y3BByck5Y7JhQk4ITwMraCo/vjCpzI7WFqF
v1JvpTLJGwWprRhEAiOvhjG6rhgwo7NuMCZ3q8hCOv0GyaBI3kx11rnyqbkN4Jpw0n+WfxQJqHgA
Cu4rbf55BiEs67sZu4I+tVYtYo/1fLbF7waCfWpTC+EMbEscaNN9Mh8HXY0nucGwqMaPsvuLR+83
ImysQDLw+OCrBw2KpcyqUiO34iOPgV4lMUBIj1On4AJhFiorOa7kOrL5K8LDmeb8g13mravsglls
bHsmz4IUhtXcP4zJA9WBd4ZGPO5ifGVKemOi94SH2AyECIzdqHypDgZeBiCbgs3i0qv/HJTVhjd3
6W+j8J1zLbQhfYFPn/kFT5tGiFoHm+KCnIx+crg9jsnqnPu2N2vNvdxfYoQHyroROg5RNxrkmAQ3
Rv8OJKq07gHPeoip0BnQ6C5jLEBk+rwwuknGi86K3xHLRI4hO6et1L0xEVMOgxCmrlv1X9CeDb60
hjUN0QlH38vIcwH5RTP4p7Drhj7N48SnxAIgz/1ada5RfS/9cxCxOspR/1e+cQuY42oH4ZglCDyu
WmxkCqNSdnVSdx4I1VbLIH2NkT/dkUH3Yihi/LTzAiQr2gBWDo+n3Mnv/vDGMXJSNRpJHB4AJK44
2MOwdXX+fiTONJum2h+4Zw+pIs7Rg9FxdFo8+4Ptnmz4hjEuFZf1vcaPxM3PGC//R/ekALc5HuOU
YhXfp8FZn6hhzjUBaTEWeJYMJvgLlXBc9/5kXEsptYpDxMCHVq0qS0gWk6J5W/RxyHJ2LiXCenCl
W16yslPAykIrjrv8IaQr/aaMt0N7BAy3UzgC9VrDstHPPavHkRr942ikT4+giC7m0OzIWehcwmag
QiB0/oMuu4NkM42zF3bl1tslfGiH7OSpDJK0oYxnR9udI4Smsr3Waoo2yvIZI5pqP1O87Ipjzkru
q71ez83qR4hrjHFFD9DLQXjnRIjxnNC5q2q/GXpfKF3sVl/JFgNEPCvF1ixwhkh85BhaXHEs9ISS
SHKsHKwyXBnUHNCCKDFwwjlFcaji4MMhWyCWD6uGd7SbtfNQ2BM6t2MJ1pEJzrV9Fqw7R2qy26h8
Vp8DFE5jTTotFC+78iat86ZQQPU3zmCuA1VwPBFNo13Nu2lC+Qpjmoxr3nTsS23CyFxOA8Wf1Rmr
BZdlgsYt+KqQuNL4ugbrLLeLUGFqJtkCW4+AluEch+bRxcM0KI/C+oHIyPoaeJu1j/Vz77LP4y4c
5I+0574uXvHAG2DY1hbLupGQRl2qqb8zPId1yAviHPOZj3KyAsaP2hoo97DQDmotTxvlz+g+Bnmp
UP5RiWvkFmGQoxZfhvY3xbQfmaeOJFRChEJprx426YFfgy02Xnx3QO5DJS39I/21C5uTrbsF2o29
+SK07nb5q0LdVcwTFwivOifEaoXyiX3yHg23wneU/3Tmt8mbTlfnHuaCNqWomT09DxG3TIvfFzfX
r0g8FXdDW6c+cKvaIhBIHugEDkTN2mhIXNGs4I09Xkd/mSZJuJFyieiJxZzA8RyUz4KS+tGO2CUL
spwaw37X/unYfFP7pErZHoTwV4g5GmQb1Hec2GGBa+4EupQ+yEqsggjQqjxVVG2qZy+qUhBfMdCl
yHlLZgUteNg+qoS1aO1jpfyWA+JJgQm82LojaAcrH7m9WT5c+4jPwCzLT10NbmK8rhxa3sAmC2oq
hGakSKtiI8kL0ZFV4fZA2KIyOWieSvYhFt42M4tPl0DTLNn5xlwiXHrFrymu305jyUzsr+hOBV1M
cvKM/JslmPRLtGj5n5uC5sNeV1M3Ie/clM1Esu1adaIzjSbDK8Y33+TOPJT+1W2+U0uw3cQqCqJy
MbFAnTuGz8TSynciepH74Q6b4QwccMhatNz7CU3Oa48DKCz5M6FCGKe6HBZFwkhQgmwNHX633TxC
anc6RvbgnhRnDZCLH18l59A5Nf9NegvQBmpbm+l4WZIhOubJptNunmOuU9HNFJQeLzv6ajprfNbj
9j2SvVmtsDEFvCz5bAz0ZJYajDJIKLobswpUl7763ervoOblZ6n8W2tW52hhWLwVCyxCQzkipnm3
/Ca48JWxTZAcexJU8R2f7l404S3q40sLwLNM3yUHkj7WEnXlxvJJX6rww2Q4TyKcpQNuRxlXdv2I
Qg0FnYwQ4kTZ/uWw3OiJaPjIaLyhi+Sd62eIvVmdzKVE45E6Db40xeG4UFNjY7V/qTUrpVefRSci
X4dKDqZ8xOjQIaDpcjGA6OmCqDMpldc9GmFBRpfIGa01Y5cAMWGldHh0hwHqx7Ia1K0nKGYLGKu6
4GMi1/eJs3Sr8McpD1LY7+s2PBVh+DYb4EluNo8cxqeTzBUTVC1AmK8gXnYdtsxnK7+UYSsD/OIt
HZm0VWHdgzhEVTEcD+MMD01Oy0UU3etqDbhRU39VnhfKKchEkp7+jtjKGdFNx2lps6SmtosGW478
YN+lRBSSH5nmXS8zNjLKQ+3ebNqgokabJfJpMPal3zMg1hRKHipGQ+sgk6NuQDSjPGDo1ZQfs1qn
8I1VXJMFpxbIvak6otrAUyn83hqEvUjjJ9jT6PBUW5Y+KrwXVZlpSjuxm98yXVvYGULtrETHBBMU
ascEtwCFmbjVIU/sUgRDW7l6/Rohzyyo/eWlxwEEzgNEICgEQpYyi2XF+4z5JL0+GBh6guJJDfS6
yPY1VD473zBbxPWlRQnWkEureDVQokVWzVzGHs5o7v1s06YKx1qZuFCT7lU994IOzZYRWqwt3Lex
dVW5QiugynzTnuMAAvYC0bbt7h4vfMddGOrBq94Fj7jDjF+395DSHSGfLenJnuKL4QCyqM/wOutb
NCzuefpv4mIiIRjgZrfYXGE+sy0AoPQJ+ph2Udhk9U4XC9dFsEpazvuVvhsZnyX+fe2m4T5Rkaxt
rYABg5W9JURCUqEQF0VnT9Ji8v+toh15ZaKNAcWmGPrB9OBLTX4b2NAIWvrILe7eLSS2wf3Io6qU
/wY9/U/6tUn9ua3A79ipGuoo5hvlN/BJQ6DzNjodn9tKlwiAcZ0vLx7OKL/8EUgEIa9T6C44O2Nm
iL1CuXc+74CHJ8WtTm0undyOoxihEgwnx4HNTVo23lb9oV9y1iFjtok9cbrfzKQ9t792Gu7I6OpG
1z5YqKjKplsD1pa2nXdP9bUHooepXkHwKS0B/gYCab0aOM9dAAxZrlw1POYJr52E1ZuKYUEndJ1y
A1IaCo4PfkCgBRsjKqGRoRqEOhwKTFj8aiRaDS3j7uLg7DAdRgwoilIzSdazjlIsN3IWWeFMBhpA
TCyMfXfQScAOTTLN4by2eUWWWKdkullauHqYaLPhkrNSxOhhrGXnHA7Wr03BWEQnB7K9Td6PR0JJ
aLL9l6C9NSmiqHUOXG6pQHwSHjs9oegP6Vd+wfxQmmKSBu0xTCKwY7S5u0I9NbI59XyeHbs4BjRc
FW617uRfReSTYuAOmZzY/i3k4ZRriK/+KSRNHJDezOM9XunQapc6+W11XCZx8Ekc7brqPLRAm3X4
apydrJUodfaGOgefwd+XvyX/rJB4te+88vh65kofTUaLVYvE3o9j3qjmQ0FWrx4LrG5gUAkpOvRX
Bt0mQ3gYkcijezkmwBVCJFBYhNLUBSYEDoCB2uqdk/AN+xu3OWbMjkUqg7FH548CN0Lyf6oANwmM
M5I86E6EgY0CcQuPSvGWC4nRAxxLcAwd0tybPs838D5nto2WGJtrEQdT5jSYY6cSlc0If+T46rn7
vjuH2qGs4DXmU6N8xfYlQNUaFyCSDpiDfiWI2zhNOKRQYPr8t3ceKrIfzuEVZY/jeyrkkIs59wK+
TINzyfR/s+w9DjVm+mqSlSK9xlfMED5AeppsMbvwqkUszqRjwp+E3wtVk3XDTXJZofFfqgNxqq6c
aVg0VIOLRXRIu29FBW3yL5NvTfgp2GVwiOQNjnXimT59xzIrB9n705x1JCdbQ70IVmOd9tASlqTD
EYEQhPV3Z+4SKiiVrkPBFXNdLWfh4PLhnQXuUhkuQn3gE0aE405IFk4ssPl9BfYjxW4HoHxqmq+s
/fMY+IfQALbKoqq+lpRu+sa1TrK9E8Pv1dHYCMN2xVpS6U0nwKHNFWJNEa079yq4YIu16XyhZ9ML
OPgpAbTDa++hZoFe6qBQSggnfwpXKjsjBM1iRSQfwAbszY8xLmHB/TBNSK9mKEuokVGgXALJuyf0
mhq8/Lrop7QoElAeobXBEjYdvEvp9agV2YxyWU5z3B0xw4ey0Mc5uF30GK5bf9PKFEluehcHI57v
xCe+DjYM5YNCsECuF33wrcg/eke9nPdRDWwMlCza3TRy5tawTcWlsMh48OGwHlZ/jOTvNts3cGEs
8nBmsXI92iIyqjf3De6ZJLnwJDq81ofk5Q1PB/OPtio69LKz788zda2Xs/8zDwsqGKSKzQVkkMj4
8aODW1NpUrC17zHr+veiWyX5Schvp4dBon0NqIkivadJcApynrb4p9Q7Uk4/3RBz9UxZ7+Cb7TVU
RYYr66cs3h6v6AiNRRXcNlPu1wun/2YTrhJe94pf2TqMYTcad5J2nnjAPlkxn6z2ogmWx10yc5Vi
IeMfV4wFRceNSYPCeXw2KxrvrrJ/D6oPyWhR33JzEbISVqT7YFK3wj2hwGZ76cilF/lCQzQwy4sb
ggsFfE/QcFyX6P8g7fCyIHXFZCPpvyH/mVyuqnxTi3ds3Eix8DBsZExk2p4yERHxu5G2Rsu0joGi
YYVVRHTlRIhI2DcotvR52Q7PEk1bH/a89VNpX49kbIwBun4seCbzGPY3HS7bzN0h6Bh0+CXwzlqt
mJYmlneacYf20ZGP66KnKThWXzXRpBT7r+AtoNgnrhNVIxOSofwHe6FIVlX3D6eKo+x6ZlQvJyUQ
Q1/+11orfKpZBmeUi3vCuVggo1vZM2nOAd8Dsz2mTBemUemgbUsHOYZFTWIfjtkkB+1GT6NLxGhA
oeQnkUn47MDKWT2LHcEbOt3J6Jfe05TeefFPx09qjp9yf1gqxQFNHcTD1vbXg7ER5c6xx/04OYJ2
04l/KYK08Sh10ibxLivvnvGocX7n5tPP9ka9KrNFZv8pEhs3qr7gFoC0ZEb0OHa5zTF32fZfyPo5
i1YsggYWS4T2g+HVwx9R2faG3l5hV1wRW+2TYxjictx0zVH1zrF5iLm7dvJNqAMmXN75OoN9cauy
w+BfaXSmT8Bzlw0F8uXJDzaas7Ew+7D6VkAYmE408YgkdOpNZy9j8JuWqjFmZEF45NKTPJr0RyFz
6Jfp1NYejk+fgIO7/hSHiI+VsYy0dNlwS3eGbZ+QH8yyXSmGv5HIXzMjIQTW4VPxh1UYLMDXzRIi
B4yhOsqTV12q6qSUVw3TG+wk4dw7De0RaSWtdpgEZxGjA7igr3SEK4Q1YwTwetDT6NqevmyokolC
YG4jGPaekVbNHom5gKT65URvyzgHSMbh8Ftin46vefuIpWYRddsYfEDLG1uD1dHUG7V+peZF44Xv
koUL4JIcs+EmV8eEomYaz/Pso6WrCGggH8+Wkb1BEdawiiVkvwkqsudzCYa78jVnndpAp88Ykkt9
WdZ4de6ZwnudepWc9UMtaLJeuXz4aWiX/YLaGgdpmKskWT5E6yLghFc4y6QfmxwO/WVqYXyLxD70
ureV05NUEiw+gJ0MssN488KM3gTkklB6vPQusenU7UcW57SKEFXHQpYXDxeNNDGXWYYyhBbCnXRI
VzV6pRtcG9rUvOGVNQevDwjmztpgHSbtQUZ7DWgaKa2YJgptofMtuwh+JtaY6NVihxcmFYzKApDV
ZOyIjFmNxs6PxFICeIvAxKbhe89Ual86amCshyI/Sq6RsXbpW1Zvys4UHY3mxFerg17JW9ccpgKI
+bgytdo93LYeO6bF0qwSN1Fml7D4aTJtQTpxUiokLQcW3Sy7JHgeVoH8ixcp4aUu71qwOOYVU6KT
rBUBfU9CSub9UEgqNWU9U4/7Sy/J1wjlq5F9O4y/yMOS8/KQTaxK4snj35YElqZOpNFGOCuybQyj
q46lL6fC6MgSI8CvXqbzQLkF/a4lIDd6D0b/XWfxNDtoYTiI9LNGSkHsGxf8GcZtlwqBCM1oHfsN
uf4/uZc2EX5wiOrsfCTjkCproZVUdnCa8+UlwdajOlc1iFqwPTUr2JfqOBDSdSl/SWStbOyKmGIR
7NNVkOkLla0glrpJWcVzp6Ktus/hIWDEq9BQTQyP8HksmpTDvdRDLTDYd9rS3CYTEoXbcXqQevhH
Li2qfiOxfye2KcQKoxu1SlwiekxIJ8Gt2kBTyS5pzA2VU2AkwrkeHtHSXfaDtFaAyhDUss0XoOoZ
Pk0Gbim82+K7GfaaeUH7lP1HZK0Te5UMb9l8U4JjcCuuCXYE7BvG+GTMU04hYwTbWuGzmzHth3wA
1BxN1CUxfg/G7sNxk+CVa0DQ1zq6u8UtwP7ltntHORkyVTLaxEibSQ5XtpFAI2KutCEf4FW3tX6e
8cPjssGHPNQd+tuRMjSLHQRrM7wQmnEwjW+t+2j+U2p63GM+5oCbKBAvxBf3Cn6fT6euZpgM8V3a
CxIh0PDZ/MXz3HqrpE8CthKwkLhuwWWDbSajbLFNsb5N3MCR/63Cz4vRTEJm1JZsUFc+zTKfemCT
deopQ2gCtDA1Y9srwQKGpqI9Cc4LhRLaQl431V44C9vqrh4XQ1NXGJAdJg8xgX5TiJvTfKfB1mmq
qZXvykB8DVyGI2fCyy0zmMmdM4CbkG/NbX2k4AUsbkL6Ezi7c6d/KcxuNGYOJZ88Tp6Mg9IPKT4G
CJC5lNeMeaKMQms0Hk7atFxK4/M4PBzr4LKjKO6RezXlPe32X0NxTMNrXv3o7iFhOkmQfJmuBw/v
KuXBMkYzZx7jwpc5a3ofqMUewiqGVvAg2bwjy65daHkFcpfCUtOamyGzpOdwIL/XCKLTfMs1JCel
Xo14RQNjb/wQRFJJsPnZMVIuCgeOUt2j4GaC4yL6ib7xShAT4mJf2BhHuHCZ9bUavo32OpYMVNFB
w3SWYJXTULt0BFr2T3vN/YwVZrQV2MopJMtOdsGdp+yHHJS+gfyJHc8blI+BfBZNUxMCmV+yZPBi
YHnNJ0zKbhr+4lERCZW7Wj0wXkgqyAhGyHibSRva1WYtYo3IN1GyiAFeMOvZNluveF6EEFy96RC/
6+xUiCOXPNoK4NhQh/Yd4sFRAl72kDOQKMeNXMFOkE+0G/8mEV4J+ZEnDM+zniM/zr4ra+XJjAlE
afTRJceCKkcE+0uLBdnbqGRTwo60XsX5Pe83icvpJs2s4RyNRYY8kk0dzDQ8X+p60JcaEfhMH+EP
N5MuCYv2ED44snVsFezLlNRjmKWtKAGoEHIL7rqPmjyqEMrKvHfP3rALdAI2NFDiXgjSh1ky1o7v
WNb6lsL6tduEkNpsY5uj4yrRucFeCyaeBBnvLt56NogLLq3cAWMbW+3AJAlIA9lTGx4Ja0khqrnR
7OPC/Oowq2YS8tkDS9mXxs2TFShpiLQ45cqPLS4GZk3vN7KnsvxLTmFUl+z0lbnrhDHKxBVR7Xqo
3FDGI97USYQejCK/zTXylz6CERWVTDwRLkkJM2LLAxZ1J9/BZtiR0H4Y2o1uE6f41+rWTO5wUBCP
rZGsOhwrfjOnHrwFHVbrI+cSGUG5EsmPRvTpKABc22KZIcpZ24xwoJVPvPaYMrxl9SWGUTIwM4bJ
t90gzuS8Uc1nXrwzOP9WHfJ3GpcgwYHA7zKUKAFJpzXjUuNfpfKOrteGeGeDB3I9e2S8EHBj/Jml
bhGTkeCD7JnXKm9PqpS5MJv1uc+uoQk0/zsrvpsQj0/YcIGu53HyCtN7M9yM0RZQ8Tvz0N8fI82o
dLGhsW7W1W6SVpdQpRlhm6GVedYTVKtrHrUaeC5yJJF0ZJxxVXNSCcXQ1soTQhOqydF513gFx+En
9KnbQ9jkp+LjZbNcgg70DxJV0aV07rd/iMU4x9lWke0J/9pmO6h7E22miZ82/4/CO0rJvuJ46Icl
laSOtSJjGaDyx/EWkFuF/tIPC4M4pf2SOX97Xp8+F24wyOSORgeuJ1Zx+ycpf4P+bfe8c/+4zDq0
J1q3rmTi6cmWYof2gxeKJH8s1hCuQ5Ccl63zkM1d+R9J57HcOpIF0S9CBEzBbR+996TIDYISJXjv
8fVz0LPojp6J6H4SAVZdk3nS/RD9Htm3qFsRDkSBQ3PFEOjLE5O+WYFERZOVVItBZpbhrlweWXlx
wxcZD5Z8d4dF7TC9geSaLPRsUQDGKVttmRO37VwEYtJCW9ZtSsZsN2F/znn6Z5qkN+FeBciaBps2
pOMifA97i8lEL1evOqcPaRoJziDWEV2xs4JuEnDfVUqz1uMODPFJ8c8qd04MPACUjY3gIX2Z6q3q
CCqq0cuya1NG+WqKMFq9NqNog8ydCd4RNNw6lItQf3vBA4fTIJ8adCtUJbZG5O9G9jd9Sz8W7FsE
E11za5ndg+yYBIzjYUvXEotQ/yDoB5pwLpgVDk8dhZgz88yFXx2ADeExIyZsqqDOKHg7eMiDN5e0
k6pwCBbHwvRn9vDj+geX17iLf4kFJDcbzYOJwxnYMwEDgI0HXMFNtFOC4Wib0CX0nCPTafZSzaXO
HA1wDukAazcchw1RcRVZsvZD7gMmNG7I7xrVE+EeskyfUEYiPZ0GoZgY7qenNgJBVxTISkEtEQmG
KLsSv566z2QM4YU6z+xPLK9HVCzbnTDZGdqh8w8JQTp06JYXLsZFkQ5cL/b0iSFPiS4FfIQLCB+d
AUrzK5GxffEooT3r2aOWDv8d342NepxlpsWuOgAqpYd4SHoeZnaHAfF2Gc+WhTMtApRLOjMA/Gtq
k52N2mEClU2laht7O1O7JHyzzackfVzzU/cmQA2yhjika5bmDEuMlWRcmLKS1m0yGvwLyOBJr1bF
xPeSNrtS3yXO3igthnbnPni7qOf9CCRq8K9O/1SaUPC+NKMeOX2QD1+F9VfVBJO53GRedLAsC2Mb
3hlGTJYzsAICdPdloIM23xLJdJwVRX2wdHxLcUpXsLYo6XlDTWypzgeeIQ7UtVfNSlhgqouKiTMI
wggqip2MEakumOfureodZciL0c8pw950xm/VsbJqAlqZ+Kz8cmWBhGl7WB0Vuau7BDNF33+ZqCpU
71KzBzKBBFtvN+x4yC4Lecpk789mZqOnUwV3imYOywx1j9LMbX+hhdiKfxwmg3aKUPHOx9QYy95n
quweXRqLJLsGhBTG2G6KfTia9bNn0AEcZLQk7d2w2lri1QykKYQsNwCfoFjR0OH2XCZibhP86S8q
a56RrKetRLRivc+qqIteWV+iQv2maoj5BghWLW7sTjJlP2IUE6wZdu9NwnYppx+/27UAbZHVkNGE
Bt9XtwHzoJrOsO3vIocpecVTnHGV4UYk5WHiG3teYGFug/5haRdb/PTRTBRkaG36od5EAujlEx1b
P+yTDGyEfsKY908TP+Oeq39J3iGoVghX0nJcQ/caExls3ipEfciPoeQurfIFyHJoCLFinef80V8J
e5nWAaEDKHxQrYNCX9beoyyfKUTS2OsXilP/C52zYrW7gP2HKr6ybC53K43yIx9fLOct/B+L72xy
N7q1ZHynwV6MDbL3SoeNxjwwqH7Y+ffikKmoE4ezg0rCzX4EwlQZ1NxIr/eY6BsukNjmp8seWbmW
1U3j33W54jvyY/vXKrsWwdWS7kVDYhp6F5nZgSjhm/ub3F1L47gh+NJ0vEDPBvAJtbvkBKBg07mV
GyeXH/q/4+6IYkpH0ueE68Z4RQ7lqvoqlG8NVGGpoi949saRIJh/sQNRQgWciNZep17yqQ/Uint/
TGUBV4p+vS1JBlY3RZZzxHHtJHORsMJhZGQMwGUd5ay67iV1QAWgbksUQsYVpozVX9mtzPAl4ZK3
qMmtkL7uLJy7SH9NKNkKA5yuzpBikzMb8fVpkPGsIjwuLtFhLib4ob1F6pyYWmoA37KQpoPeba41
LwTfnNivNjX1aa+8QxYJcFk7qVhq9BvaiOuVXkYIlo9SJ94r6k122WNwTo2XgjNpRjeY+XT9vyE4
mf4NOwCHeyPtgnihpseML0lSLrzkaI8SmgJCoQygpcActuq9XY6rv7lG9aP0DnKKt6KdVL5GbNBZ
sYHLvRM1X9u43My9wgC6jTvCtx+8h8Zwsvq5HP70qZiUGTGJHK/MM0v5KNRHUu8N5IMOkALZeEAN
21UeARh/JkTsinW9x3CykxHpax1OOf5ZOLNcBa8qQZCmCGk2ZXgMo2sRVazKsKGRA64itiRg1pbJ
pt7qxIEj5RfpLYS1g7oYphsDPS87VChYiAua5OLPdfy1ZtwjJs0JC7BM3yJYQooZQBJhtMuMYrAw
UpjFSJe4pNhch01nwVlbqtreJTJJZwnJZSmq78j8yNnOS/y7VqEU1jcwrjxpNUign/u5COdVlkxK
11+6fE3r6iN4HWVwq15/LNSDnoFUBgpNCN0/w1jCdJYyBIpEuOjq24o3mJ+IlarT7K8U6XhEbTM9
vmVadBMyXwiE4UbE2EnNGHNRVorkz1S1iR385tW91l8+WKAce2MIoJRGOBpNgwxhw//WDHffJpRM
22YeRSE6rZT4xuGEvxczZ8oKNpoYtAwZcMfOp3Ec4qWALdYPhI75KLsMhd8TmhVSmc79xGmxbPh2
RQmZzmKl0kyHhcybac4L6TN0KxtqGEkvLuPDSr7hoUbJsiDXU6CZInBql0VbGaFZV/2k+NVcVsSD
tVLUi8WRlccpiOUPPE3QjZwtVo8nPJul1carWtZQrLZQZ2mOw25iW3Ed+yhGqbrNip47nFClG+Lp
tZuE+afQDgPvGfGPOFFKNCusBvyvcZTsG958NGoPiXUkJ6o2oAXSvzjkDrAkl0xp1SEMEOBe4Ufv
xh2lFJWLXngLrS1/2iHddWxtDb2B3ce7njvb1Fexg1iboZZnmgdpJjpoRC1S6cQqk+7mocsQOPi7
mETWkiRTdKPA0pM/17hK1i6M23+GfWzqiuAadvMsbHuC6rRzaxxdeM+t702FuwmxeITquVXLVeTB
2Dgh1uhkbxn4cFMwJEknu6U5r26jgByhlXVXnO+s24cB23qic+10RcOYKgcFfyUGTInm2Lk7FBP4
u1xtNxTztNfmPU0t6elSuZbamVctAcM28GVQQNR8Z0r7FSvrRNxrY5+m+8B6MU6MWeNJCCoIzna4
Yccyxm/YmVQLu77RApVQ57V2l4+GQZ0RL23wh1yLhU4mb5vu/JHode/CWWFdhnrmjfhAHFsesgK7
bKc67QoI8traqSP2xEDmlqxBH9lAefVwr9dn058W2fcQbA1nU2X1pGxb/JhrqblY7l7tf5B1yN0r
NV5K/svcqEY25zxLedl62746ZtJBq5dxfpdyhnqgLdhOO9YGravJBaX4nww/TTguzQ2q162SXLU4
3ZC32rHBS065xNJg05VTlwoMhG5bHdHPVDkV1KXyv4aAqlLWl7n37IwzsxF+FWSJuv4TJaeAHo+A
3lZb6PlXalLQYJeUVTDUK0jkaU69QPPqABfIWf+od1/sWOLaw0yNP6hcE/NelEu9gBLyf3NX1d2l
7Opif5WjeSLOeXD27HOkn4P2q4+oGruritVBj0J0+8eyOicgL/R5SfVLN+iWfBk2Gb96AA4JX7RJ
6kN+IEDbJgFlXCTnI/eepyJUBsu8M3N6KdVmR5vMvOIidxILALCi8VS0FpScW+5jnKfxvMTRJpOX
jXmtuExzFOCCuU7iX1VEBTJqB5NGqFA+HVtsW8HiwFRHbJKIPoeRYfjyuoOXoHs72nzGoJ+snpNa
YtWBzCz8Noxvy/xyi2UOBqfstiUDuxrRLeI8667xDFXmyCmci2EgPmQy9Kuo56atvnuCvbp+2Jj5
CEQEIooGcVENL6kzCHn+7YuHR+FusDtTUwjHkFfJEcqhZQeMvWdl/2WpC0leZf7D1L5DZtgFLoCG
WygYMeJhO3NwbzXtiuWNjH59ALJu/WMJlFlnLC9TU6b0xBAj2mzqmKe0+DWN7xEhL1dHveIKuukA
ojC9sofn39JJvygIYWGI2A/faQEsOjiNW85+X5bTgpuWZf00A1uX4l5hCtvZyN03fbXqo99APpgs
uAnOBoQirUOTZOz1uD5isFMBuA6IFh0PgoukLoJmqQcvgOyIxVFWbNtha3F6mxTiUbEOlXkg7sBF
d0Giz2zQchp+FhL32FiSkMTR6WFX1sYaDpEUAw7dsddqO/frrdoNM50sFYU9iYtAuirCGUYxU8w7
0FE1rYIKpENK9lq7F8lvGMKmAOtjmDcQukH9bZMG60T1LMKJxlgu9GBYwFdFz5pX0TRr1gaKBJKd
2E30U829i7Bjnx9Nu/BP0xcyy4GxWQ7gElEQWKGyRp+7imIk+hXhERV87kVR/Rn6XDgMhSoTlh9F
Z4/SQyfgJsTW8kwZQcaq/8/Itrry5SUbHh5/5N2wbpl78NuHDKWpiW6hdkkHmHiflG24j3ixLdGb
qM8KSjAJbbOO2gXdf816snBOOrwj3uwxPag0+dEwBHmNuUKWXrp/IlhV3Zk+AwOP6VEyCQj0lzGW
O8f6UzPCFgzE9C1mXjgY7JgfwCntcloJVg2FBrv3UvB7xNHdxVkRDLNAfks26hYce7nOws7iy41J
zhpWDjO/vp3moBV6sQiIzopJI8P6sGidcjLwq45xe40oJi2y1g51oJWfCWoKk3Xo/5T1qxyIG5wO
mcMOZdn5VE6u/U8RW0dN8EmcNPNt0PC1+rVkGhy4ONNRTXf1t9L1CDmRVqprSTnbsF4H5COlzPfk
XSoUPN7DYK/j/Xb6Ms299agTt386I2BSthDtR42+43RhWKyvOE2oaZZuhcAu/pVLrpR6avTdDMIu
3oz6X293/CpLvSMCw3lIOp/r3qnRm4iDj7lU1DC3Dnwgc6MykN71kKFdb9rjvkxWEYk6jX12iOTr
z2xTdYJIQqKI5PgPOOxUgQ1cDuuuVzBeOf9Es/BqtKLwk5wqW5hxNEss5AGscPHmJwbHyimKDgk8
NAF/Vov2aoU5CVs+do+KEa690igYJMFwNiJHyJs3JcxkFtX4lUtG+xpVTeVs45CShIykvxZDgtI+
VJn/IL1/Uh6UzvqnsyHjBQiMr7Y+oluPpLMettTHO1dRZ6IRi87Bw3RtQajnzFG1HPz41q3fKaPK
AmHvIiqXPaKJuhsjg+N5hE4ssvw1gF8MjYvU/GrUt3DgRSSkYp5rys/xF7GomhHTdj1fJnKrclUw
gr9n6lZ3IY2N8eCD9JFIWPU57nCbkRoSw/CPeSg4MAwsZrUCBDDbBf681tdeeEZo888UK52ZdAQx
wSlM9sxsIYJLHP4GBblXO2v0xUozQKlMqF8uw5omW9kY6RTCvQCJwxdDUqU/yC5BeYkiwLk42kXi
hycTYFIyJ1Y5bSlYPKY09XBUGD7G4VFE3iTDxmUqyEsxYLsFnV2xyXDGNPaBd143r0ZEPtM1aW5m
f+mQM3XBmVkF5JCDw/TSjy+dS+R0NPOyS+Dte0rannJPWHcd1mHXsDPl9PL3ZbKG8juz8KBXYPKh
csjUVpm5awZArdEsJIXRVcjfuuQwIWTxp7T3UE9WvXvR1DXGnB69fVGdZGedo3XLMUtAo5kPJYm3
4hZlH7va5yVTcj44DGAt6E24r85VbR/Yd8iNRTJlTGrvS2lfejgwK2YtwqoyVYjcZduAOLnjk3RY
IRndEwg7LnYG0QTP9G8B9GmEf+jFBoB02n813Pd9vpJtDPvMru6RfUiiXZ0xGAw2AkdGaN1zTH+y
cm9Q1rT+vPf3bbrRw0tT7lQJ3AmyBfnZNR8grxxzK5Hyo6Adjzcpk+aw9qcKH1+R7lrdm4fNNu32
Q7moaqDeTHok9KmmhLZYWfU+kOa3mh9D+1xroG0SFLUXqWHeFK006jub6zDr4c0tNfuiJguR3Sx3
UTb0afk1bNkrXUpnr/sr1do4xStmi2pTv/TMowISelwPkuGPSDAykni8cAK6WmQPBEUCiTOn/EEL
Lyb/YdTIsOGyNuOhN2qIanpyF0kW0X9TL0jw0+JbS+19mVlr8PRKQ/UcE2rWzgipX4UINGwmCXoM
spGLpcyfCsFMMWj5m5MTeW0uffFV5Ma8KfjSkcRZ26sOKdLYF7uePuu6ZBI2v6qLJh6pe4lIQ9EZ
10pz2X/4zKhSwTLa1E+BPEyFP88p60xtLRywtO1xAI2CYrrqXgkpAn3eo3sR0zFnOjWGrQjHr34L
QA4GuYnpyV8X2OI0gJedRZKgvxxq/ryQpbDdTXu2b5GylrrLiAsUd0XsSADQeOtbMEOeviKOwpRn
kbOo21fRLfPqZvCszYLpBi9ahPKXBNvcI9yDbqyz8hNODa0dfxyPmIeWk+8Qmmz6PXmpuJe8egde
cVQ5jl31KWe33AJHhTGo/6FrGmSAYAz8uV2Ie5zrKOBAiUyl9lIgpLQYU8rDLEH6TVuXGLvMv1nS
kkMlCzU4wik7xIWf7VKIeyUWYMvmNuXqD3SL6Sgyde67CP5F6aF4J9lL1iZOchG1BnqTNbAwQF3e
LHsLs07EWxIioKifYx6GlB3ZpEzl4WxYiFoEivtDiNrONJn2XMqQxyXxCGaeiyTeeHTVO0NmiIMX
2i/PjfOX4zx1UGzpE0UpJon9jfRc6e9dfRt3Dor/aCH6CAZmPRh0m0kl436hzzs+QrZtTbTRaZbR
HDZtvDB4HIlCkDK5NsiXDQkPHs4bi29PN2y9dJwGAGNAiZyCYY8PyD9SSUA2uAaATDmOplV6Tvpl
Qb3hhp+o/pOlx1AkozUW+esx5NZDZVNKbxT2Nhs6GcFXqQ8s006BhL+1/Mi4ZgYB4gMQgm3eXULo
JNbhkiAn3j4i0bdl1ADNoaO3CmtGLiVVVEdCbndr220UdnCSGI+Ei0rdqrRcOfuz0RxoUzuV0Sxz
d3n73aBQS9pLiv9buVE7OtGlg5RAKJRNKZt27yBf1OLaokfMnZdXrEsa1ULZOv53xrwo48xwKvRR
K/JKpoBk4O0PeTvVdCScEm5sRPuvqH4r8ZPQFJiV9LSKBXrxO9C5DSwYHJeMpVAog4BjAywfRLis
gr2J0MFT/FPHeBKdqRMjNOGrqzPRwcXf9sFvF5R8Xl8mi7ia1Z08utIZNKYWv/nLcNCL9mczeBVM
KfRyIbyzp94IPPlX8iOk9l0rT2buzUYze4bzjd7J5RFpI5z20hd4td2V4kAsAzgWMHopMOlEE4C0
JVmo6CPSnJc9WXr2LzifCrHHl2MyUH5V3ShfZoiVfIzgqbEuDkTxz7PfORL6Nh12QfWkJZGzXykj
Mk37jtDEoa2eiPaaSiqw/pqSDUOXFcw6j8LXbP6l+ATjaILODqHCUweM7GZXRJHxqNsE9xEz84Op
1yNljAlk4QoVykYywkkSyrM87RB4/cm01Yh1+4ZtarOX1YMRU5fp2yragSVPkm4dB/yKXFN1AteK
kSGMJsWYOTLdHKpzY1u455wqGSdMn6wr1ESSd7S975FxKsM7aeVLho7ZA06WUPcQFGyB/P32abrI
p+1uXR1MemmfYpgIcmNWDRvLecTdKqq3NOm8K3uvp6bVT2nzkrLf0vnVwBu3937AIdxsHYkCcemg
KbThyMBsoxyiF6iODLV09HVm+XbrFw2PDgFIgTjcaG+CgGu3wYtVzZsA/d6AMNjjP7YamA3W6aHq
tlm8FRTNjtSui4oT/4uSE7bbxDZDJlSrlGItxWFm198FpNI6l1dFv/L9dVOeDeOhd4cMZkPubkmt
VodNw0goELQOA+spqCgOBFCCwyY9wyh0YQJpsdDgY1nsq+6lt9W1GjMr9Sp5b23hThs0/ir5RXZS
zWqgILkFkQbQujnmcGO97B+h/lTqc4bTq/OaqQUM3Am2JiRzBKBdfXfFI+K591hlspMtTWyxlhjF
6dmWBgckd5TiZeYxhyQEuNemdaeaFM9y1Ch+dNVKzHruRk7OSrPzScAQCA8LOhvF3mDkAj42MbqT
GbBU0hHF2SDAcoWF5lfYX+2UbWvnKXtTgSjivc1oZypbyUL0bh3rhoTcdGWWX3J38vV1orOars95
WW57L8I2SvwxEqbYXZbqIvJXmdjKxtNOu7/B+pEjKgqPkTTMnH70/herRqPnTZuZW0KCa4PVeNin
DI+tGi5a+CXqp8XkILQTBIEOf3PzvcogynD1mcj2qJOnSjN8wS0j4oyPyJ/IZIRQEeXVPCCEUTUh
/PJicQOZ/hVYE0WyRb0Lui66OrDcpYD9XDGpOK8CtKfo9o+kpkxiBKauZJER+xLjVo2wu6tQ+bHK
rZY/6gwrP6oirHZmAgwaPToqYZcpuWN5i6ESM6dfxAVkKDyPmoTqRH8YIGAY8MYZhf7Ajsw8KaJY
sjZjjk2UUoDH0A9ZHJkzYe8N2pYyWVo4DHyM3oxCTdJNo6XBGNFStrZ0qP8bAjH70H8DHqtWrlvr
1Gd7mWt0JAtl7tvJLxp5khHUdlPCRHq05V2iLaPsEDBp7MLLoL0BOBC4yBThYUN2cBEzC/Q7nj21
wIlR2DTY3YpYG3tro3oVDB1k50Z227/GRfsIRxRDN9naWN1OtqsyPLP/DfGvhnMpaqjEef31ZWbd
M2NXEYGaP0MIoT2CCvBkQ0OFpWvwa8tlmLVTFwuTENJE4yEa2Skz8MvauCMRANvMP4qMOG3+FRsN
64AKJ6cEqlIcTSlbkH09UA9XX6P6M1LtueKjjn7Y2BxlYhtsLvcOs45HkIBZX20X749yBi01EV2z
idtvybt3LqsAVeHsYT9l8YOIZc/srWdxRfeGiBIPaTVp6VwTVE8B1Bd0Dkr+5XDSyozA/DuKP7n9
Yxbli3ec/Sjqt9kbk0IudpJ+9qwjrIN/rWQCP2dU1jlw/feIvwCJYUWjXW32AFAQ/yC8vydsORzE
BGmnTssMW6n09NRwIlUkpjEcyodq3bIScEDEC82c2TZK6pEKPJIh6rPcZ/AX7EWAKDk9+95brQ4S
WWd2M1Pi7z78a9t2qXrSSPuayAqhgseQT6pQeCt7f6d3VBRQ4RABjrpMGc7QgIo30INZrx8joS4a
NyBJmFAZhAESN1iewI5TvzBeuURDSqC2Evonz7hpzMdsyrCsGKaaDI+o+9gU0jVZNE3+qqneBpqH
8dap8FeVzdbi6pW4r0yCWHlKKqSFihIrlDYFKgXXO8pMz2N2LlFW3IqaJDTlBJScLQZ8kVXnbfzy
PH54Vveq5W3Kl7oyzYUtdkrz8PHnKiYa2B9yOxrU3AYzvYKaqMLCVNWTuD3lVA5C33uGvURKn4Ur
2zuUAe6p7Ju7gdXHFpEGQHey4XhNH13pIZ/csMeGKT4duaMUZnr31E1vN5J51RRH9qXv9nEHNewF
ZAx3+ZhRIH4dro+CVhTUMHnypPa0OYbWm++fWRnCvG5Y+MWkQVmkc9I5DsNGBUMoO2etZn7hze2c
jVh8DhgFVEF7roN0TYq7x/fEAEpFaJ9fX2PaF2Jl+VJq8CF+JVZcwkmA3y6wj1oQJGt4pgQg/OtQ
4vZwXk2k/X5P/8etnLvnoERuONfGCh1foIaF1JOvhuOxjgPP6WFlQCVO/lzJ/1QgKvLgPMSqvfub
+kxLm2odDxS9/liH48tWIBsK7ccwL4XEvB+FPF2QklgzFYwmbLHeZXSFTalGijR0M6PCeOJMiXqu
M2QF7FnSHG4UXyC5PRLsOJpNeixj8TdBNEmO0B91v40oMN8bUEkxcr1L30Yspf061lNpSJaiA+Dt
H5NECwsegcsUdzXIQLl79mc9KEb6OhUySoK1U32FIFp9DbI4LPuSILgarUmuX035QJzBPxPZomlu
pPxBQtdUszGyBlODYYMVXtN8p2NAg2avgfSizAnzW56f6yZfAnYF4MKiqR9uzrhNLgNikLF9ldXW
Hk308pKuL66fkUO2ythsBjaEPMqGkUQq9F8Tc2nmw3ao/9z0IpUBXcWpTpJtw+ogw8nPVOfs8HA7
OdhTiOuV9uGOnmVE6oUsGRvX+vI6ZaqrCrEFDQoApKxkMpFoGfnRIgLL6MTKJu4upLPlsCjFqmXx
FtT7zGZ4Q/uPUynArVtNa/MSsvGO5SfpCAU44kTblkyO4pzsjVcHkogHwXEZETALN2be6iRngj5R
kb/zmU8VY41iiKUNDnHAy3ycIClERwBFt+i6nd8/hKuSSkdMubgj010LCUcIK0YcM2rekQAUT5Rq
TwVmYh9UZdzmLxXFs2tBlT8Qlj4pinwi0+/7oboL3VOA4TlGwnVk7io73bVRgr3DdMqqjj6ZjMUJ
JUiLuVy27411s3ubNoGzfyw9jJlh7er+1jvxPI2rZVJfPbzjUquw57hkykZnkp0cXG9t+axANj7V
nozb37aWej7Od5KeLEqD5KYExR7vcdLN8BaD7Bm41XHUmivb5PwZmLqHFENbvVgonDKxvKnQkHpY
xtL2nbBukW+69HTMuecvSjPDYrnqU8b9KInbZUaqhlzSh05Ujtgk3fbyIRzd/8eKKWHth9OoqZDo
sJEFk8HSoAaM4im/pTSleyzqbRd/6swkiH7P6a+g7Eeqx4YwPCZeMXfTK152Kd+SyFD6MlZkFW07
nZc9hxSA0yzETJPOMj50h1gRBisbmd68/PRoaPSQjRGulmCwyB3KgP/gpe+uhRTOlQBB3cbygmXu
PyD1ScqvLpZydEJalSSLHt0XUscKbHefTxpWJq6383mXqmIXMKVJm09Ko2J4fwNBrglOBQOipjbT
rUNaPGT2wnjV1npP+oKrrIg0XmQICGv5x+/OEBLbmLhd6oLenjQ4AotFXbIwAt8uSNUbuk/mo+BT
1uSsoHLMGDwS0JwgTqOtkpN7aqwM5AcDQ2KXvwaDHoGR76flxbHdmiqTVPc50RiSjPDgCa0iUlaV
90EP/i8jtr3VyZndSepat2j4GLi4zwq/hnkiTuRfqa9j80co1767m5rKkmWXkUru79pwV0lHR9tZ
8i6mkwajQjUS05pY0s6nMrD9HQxsguujHsthuLP6VScllJBSWu/jVCpmttWIm5lEDYsBMMRqqIZ7
BHyznu0VSW9VvWvjK1ztGbqDf1XRoS4WR0sHn6oxcGJkjOWYJfGmDLBDRkvm2ky/gLiRyNUolCEE
7HILA+OJw6nZ7bSaHE5/VtisZmHw9LuovCdITojeEc3NCclZzeA5VrTYaCjpXAmVprxKlj2aIY20
jf5oxTuDlBq02DO9/AqkR+qtC/xrlrYLG5eVBdOv7oZlHWRq0HNnZn89UH8E1EyhMiZOXrlv4VHA
kEnR31fI0WTQzsqw6PVhrupg//on00iftqmRl46L7LeVya83Aa5jvGf8YrBoSjVwetRDNmL1IrmU
yr1EDuC/DPAnoFOpLHAbqiPfBWeI/ytq2qseIRc/EdPRfxmig9iAdMPzCrYDj6emSXLRiOCGJZxx
UlvS0WARqLZ3NlUIlj+qxupUHE3jk2PIdD2MGRg9YcrNBpVxDh+Zetb6ZQeuJUUGaiNs9hH2y7K3
Bh3PNxuhlsQf1FBNayzmgU2F+rHzQkyCL9NCCJx2tLgMTbJX2rhwsa5tgaYVKwjTRE1o00ha6Uxb
bDwfAYtMFYOZb11tdSarKbb1e9LvBNWFhrqucx66TaVSxKsiWyP8ZuX+MaWNCzxVIu6aqbzFAq5q
jl2Pd6NJ4PBQeiUQ5SaBHXIjIMxHzFcMKlSkTcpO0dXuSfqUZT6TDucuM83UgH86H/OWvP5quCUm
g2kfrQUhG671qjgUZN9XphU5AI1lwyjYGUiXME22P7q87OOFgiY+tNeJ/U71o8/R4rN+RXeELH9d
4ItiecRX4x9+4IF1fIhhn4SrUzDKoExI8ubPwBnb5j9FeDX1rVMeBPsOt36mIfRe5tcKMipJ2Q/w
N/Nli1StWxrqb4qTqnYuVfwlpc/cCqaZoP5HHItunO9HIT1lYorSu9vmSIAhQyJYUNOLABKVsxiv
bW3GExtX0SrTeXwywj2WzW9hryvQU5SJrXcpsweXdIy5L6dDlYC7hgPx5BgtnOY7049egOq5vdnS
UjfOUfeX+de0/ATkiJjhtkTjowR0Uuon7tfgtvY5zFyZiZxtUu5rAdC/a03Z6g9YsI5cZPOCZilv
voH7XZvsTzBQN/zfCgilew+ak9x/jclawGIl1A0u8JSl04pwFUQ4cPoYfjd3cDPzAjc4KxrxHEGC
CyJsY8SQCfONuH6k6J50GE5Ge2qIIvJq9Aw0ZTYHdHDSmrvf1tMSNEf3W6IUCzBh6R3JqYO7IkRs
Fkt4zINfOqepBeGx6mFeeGI6Etl1adFL3G7eQxJc787ARhWUJFvUBL+hF+ozBUWYTco1dIyna8cI
7NqFihizpshwgmWsPzzn19hXSB1lwDpva5VXByPj/9iwNYQzbMxMTIjeCjDPv4zlvTdsUxOfOHd+
Np4F4hNzFTmgCRzvaMZQf0by9dlzvy2KTV56zitbguAf7gOZpQfaI44RCzMT1EpXv5T1NmBomXOt
r10UJLwoRrVTDOhqkG9N51aqez87O2qKlQIYEB4fX/ll9zjV8llbftv8MhHzIw8yXOEyZvHfQbjL
6otKyPxgzGprXDQDNe+VVcF8l+pUdOa8HvEYjOXCkjSPvUHuOQmwekKqKUTL4ty3b1PhxXhGIHXg
9lKSmuvQIhUAb34m7bDeKAMuzIDlKRRNxDm+Msu8bevflZZJaH6VtQ1jZtncGOLsFntFu6Yug755
4W3i+IzahTA54lanIt4z2KYyOkTBUQCn8KtX5CO9DDa6RRDe/zg6s6XmkTSIPpEitJd02953bIwx
3CiAH6TSvqukp5+juZiIiRmaBiPVkl/myY0CWCRDbAVvjnkvUpYUTB5V+xy4srToFWm6kvjTUpPe
FPc2RBdJkW+uPSfj4ncrEgdLp/3pg0dqK/g1nCCCXxG/A3hZWPkxTndGBU4WhxIlzysq+3zyqi0t
ORn3KOhgPldHQ1+7lY8tLtnB3AJCx7T5lI2KyMwHYtmxNz/DDnnJ9C8dWiUv9r3gpjyVqGtGSTpj
QGLEGcohVHP1deJhGc5v5HYwue1N1OoK/lyK10BVEzYiDjUYPnLk2XyXGb/YMf7Dn+qb4hGPH1UF
4h95p2PUqUmmCeFILcpc2sokEtdhgNPNz9dltqffNQ2fqis2orhmhAwNsAkTl6CRIwJtwnPssXRf
TUQHOTS3LvThb1C6Sea6Dj4UnqJieAuwdAbUCgPXKwDfT85f3wBVBmpUfgXRsSyqRRnzRhfRaqq1
pdQvje+8TH5ybMsQLzCbDcOSgPt/yOc6wPP0zWjLzrltOvOtAvvRFSmU4fDHtiCkx7/5VFz6huVi
IE+L5hMyrxXdPnCDvVZhpme4bflc6PiuOd5QxicYNtHOkAun8WCXGwBsQfGviWG2F8G6zv9Z1E82
ZrJyOxt3evAGlubhlBQUi24NvK6q5ga0mX2Nfa/LmKrVPqdCtlIz3jW+9tRitStypp8JeRtLhX81
2RRvawThUvMkM1i2oOhOX/PSgEg1tfWR4pN5FQRE4VoPM6m+JuxWqc5MwfpXZX+RI/hB1X9G9BYy
/cnSZ+pnfMwapZIP6b9FjFm7GlPT9K1ovWeuP/75FW6P+Mc3PkDXOogCeQNVp+Tpd2koBuqyrAGh
Wdmxpweuc+8w4wqOogPisMFhRtZbvf4X54eu+nKsK63LnIEOkTpUBdFQhEgKhnZR/n+oxCIelw0n
HlN/DGG6aDm8ublEaCgXI0iFjoFbWx86+1BLOub45nXp/KcA/7bazlQEq0vr2+Pjmw2zhuDaj6W7
pudIunt3qBdhAzIfzyWTHZfgSZgCtOy9PREq0CjgpTN7kdnnwrorgoeSYYlh/zK/toNzrR0MImTx
piMn5vFT+bP2giH6r0P68aCKQJdnWMMqcjTx+PN45Aot0vnNETo9625YN1kfXWaj7rSJ0z9dnfTq
7nSHMT+CCsJMhUSJHbCz3yto8aOztVwgR4n1X93Bobq7HRdePcCN8RLQJqMeffHEAtdWeFMkp6N3
g7akkSI8IaB8UibPADE4CcmblL9mPS7PV6++Oc29R51QLpdh1huTS4Ltw+7VdwVo8wSgoDNZQKxw
EUwSJ9O51A4Zx5pmuqXikLlPOqQXEywk0hSwTKCv5NFwiYY9HyMixl/MLj1BZLTI+WRcYaNM+0+P
/3qiXQzWQjwtlBBIvLc5Gyn1AHrtrEc73kAhtWDbVPHZYAGtwJ4AiEFUXCrjrS+QVzDJ6OmPHL58
DJoRQrtmEbL+lp1xtvQdleabBvTGVDww1vjJX0dJIq3Xhn9T8m63VBbQiVNwi2ypLIERX8kO+ycD
GnlrzDeDmqe2xsyp9euJOYhb0ZNrcwitvCUAPHLPQ8HXGh4VJmere2TtvwB0VYS62DE+VTa5aRRJ
jPqJ2dDI+z1vtqIzEF3y96gA5Ut2vWdkUuF9a4zk2gIoCwKaHrxj0X970AiD02QxQvl1m0sOpKS8
khEN8SaE/FNeS71Hyww58JYlG8+IGytgNobXQM0s+uYpyCOW+qsbA/4awXOTa1Xy08LuaQKIb+pD
Y53BYU+6vbK4bxVVCgR9M7EVIJ1VeFJbKKr2wD5MzUdRuZvU/euKvT+tI9aKgpyN2EXWV8hcNnBx
E6L0J2qb5cwCByyf/QSqlQ92ioGm4J20K7pFtiPOWdl/ONBTInkTHDyi5Am+IXRoe8A0FrzJ+h7A
9vfFd1i91kQGoewsKGOA28yD7r75obNUDFtr8IRs0zXxJQ+FElKD+f8I+JfPgcumahDZVS9XoGl5
kxnQ1BcDBzAOHd176GO6bD2mXwbnpUxbWYmxtHlUBGa/cE1FsZ78leLdpg+8o4sZ1yazkHblOkyj
+3tBJ5Hq/5jHse3aWw+BXzZ/ma/jebw4TGsTzu0yeXFJBYsHhV5cqzoy0K9KcNNHKH53CIRhywM0
SIsjoaql29y0VkNuBpCpXUPtWIlTJXf8gcHKHoFHTB7IzZPnUvZj/XPN94A3UyVrkVwVOn/MOi+K
O5DpeTEc44PHPbLlsmK2n0I7zmMVn3+MUnoqWP3pV6MwqPiUyLjznW3gFycgGRYrTKLLhvesbO6T
+U6+LDR3Y9lsc0aQBkD6gVEex1jfkay1LrYsfSe5LyUznMtYZKSWCbBSNoOIP+OPWHFnZKlDMdO0
9KE8YLBN4mmpCgpvi3Plvst070rkDUXIkg3Ft1vGoyu727ryFDGHKZ1NzEiBJiZmX5ZHjAFNhvpi
TCcmaS+mHdxhi/HUsN4KeI0ZEWPYTazx8KYNUC5UEA9nNCs5fiRs8ckjCj5h3hALYowYu+Q9KFtv
DX9txujHlmLADZj7Sya4N4AC5tUJtovpQfxIF+WwyTrEwg3tntYwLkS/VmwCVsAR16TIHfhhsVPM
HRhHHP1G3jTJZVTHEYJrCj6p8GlR9AxMgIDLkcBylj3TYEQ49UtFeYymQZYriFCTjy47yAw+3UEc
axlfAUiGPoPQNbvfTGRwSpGxJnDYqfl0JSbYcZub6ULm/d6vyBAE7nLw2LX/xuxKgtgt7xbJl5FJ
KdKJKi4xezMLBxPMWHEpYDfMMX+RHN/0GO4RAw0Ar6HAbWlwxMXh/6eoRknfIwb5Jq/FwIF4Jt8E
DBM9AWWcN3w4dN1Ns7KF5mxr8xSLD7fAIciUWdjvfJITe2deGwsNt53s8dLPohqVHj1GIyYPaCp1
SQ/qRc8hECtv4VjbiCVUqzwcCFgEME3jiNBMhoeE7SmqhVZD1jIEh9N+G+gDnIlc+m8Kh5QgYh1O
OnZ8LLIUU9N7SpagQfX0p8MUvRdls9IhSpFZXXXVh4Qkg+vUxJ7hH1JibTbZmpZc/YnSKhdVyoQb
WmGEhD1X+ccSkmaMpSD4qOYjB8C1WH93CKaF+0rdIqZXWbQ3Idxr5PPDYasN1A3sKUbDyW8xXTFL
nMOcj7s02GbDp68eg3ZVNfUkCBSgiS0+fImOr+Jja1DlFPxU4YSqbq+65HvUdZ6wZ1yeWuJ0TQSJ
gc04Z1FyxMPgnOSU7Lz0ANLe4J478os6R/AheTjGw+YI0pj3IHpOI7Cj/r2LyFU0l84k/P9Wxl9Z
RIzZ77ERGUfXfun5rrV7HdxbJ96j6YbBiXohDE6DwQH/Z3ZgWr+9x/MNDaHIVxk/Zhl9aOLX1a4z
ub242OlBI02jtjinazwDsYt6EPwL6+/Gfa25YwR9Cuhn2yb3mpug++Kqw0DULnvTqa+v8M9q+Usd
8IKps2tdBbZLOdfUfGBYUMFac7idfAfSXVLJusrrhyArOiafVSA3DpaWkkReIg9M1ARpsoJ4oKi2
vk3KBgUBk29P+yvMiunmsIRQBleGrz1HEZexjQGBlPpeEw+FjvNyiGMQTNEq68XrwL9v8jeSQD2x
805zdkO7Crk82GCWR+2fQ5mXT3dy3xxa7Uvn9aK12Y7OfXSO9F3EOL2Sf1gMA7nuh3Wlrad2AtvC
k6Hna6c4+CVdveIQ6c6KShZEPXi5fEszpJPM+9UnucYZ3GKfnHxIZDBPC3NpolXJjcsPX1SsaV6w
jFJkDbYMA/02xuxIUK87BtV21GbzCGETvACPXNJPeByGKzU7ZbhiC++aFTW2vfeRe4c6qrdtpNGU
NuDaWAXiuy/3Lf6q/Kthtl+JN6FeNXXU0/cxetOwgUbdzrBOOoKvfFPtznS3UXOXWIPomav8v5Tw
VnnN6p/c/JIpocs7hj05cLIm1I7pRaCelV9ddbLDu+yeCs28K6+Cbj4Xl7OVOBgni6UE2tdQxsbM
gSO7jPt1J39smtritGUX2yQcyaZT1F2pBGIBhWxIz55Yy/qKFjtyK80Z8/R8aXFP/GPFhVuIf+Ti
QwX/DYWeVIIxEQjU6f+5mMRE2E9994JEKZxDlINMZ7NPz117Bwi96hkhtKJch5q7BKTLNdHbaPQ4
8lT41LXfbbVPnZ9M5+gTvA7elyOuDZ8UhnONagh+AOUoGn3mYtCGs9+trrFkHz3sM/JJBh7h1VrM
QeNqOpn2a1mvpXwOsDrKhEwAowJQBjQdZmTuqT69afUxD994v1f2CBnLw+yTfxcZbYyDsRq5/6TN
s6nANWN5cC7wXERDxSymLPGtke4qHUkmEgkgg+amRlTd4GkxfZF98T4y0S+Yn8IsiQR+89iEijv5
55JZFANhBIcQC9Sb4b1Z2hafoWL6X4lrQruXVtOSJx0gK7T5QHOOh35VW0dquNa59y+39UdPW6sb
Ae3romgDpTri86rCHvHgpDNWjYtXmM7ukK9ztRyofbWCje0zam5XPsSddshWEQqDhdNzHH69fKCu
78vDNaqjX2C7wk+NHZurUGkhKQWoxDC8Kjy53C7bjjZG9Wk4p54BcKdzhOcZFF8cWjEIxZcWhk/p
kRczsS2W/2XWum2PRnr1ih9THlT+O38aBiWf1nowOWfRYWrgcMz3RmJu54BNZm65LGa8MfzRDfg7
HgtKrpOB5cRBl0uO+CNs6pHRsm/aHF0iGAg4JPfSa4U4bHMUaJgXGCXaVEfOE/0ZldhqNmlALxwm
iIoBPdFIcsa6BoyGBPK6ZvHINjrzMeXMB2pmYPswTtZlpAf8tcnYau9hsjEa7BxHR/9o6k+POHDR
+Fx6GVFynYvMS8wl3AFK0gASpnWwh5aCMPFfitF4XCvjw6bb0yHaZHOyj0eWh6023T1UIvuCl90B
EgbJjOjU2mRa0jscT1mHp2IZ6WqBQFPxj2mGxa76NprnPLmQ9+j1ve/gxvpqtNcxepVxjAjm7/QQ
V0jG9Q4oJWB1J0Q84IpNyhxtf2eMwTbK3JfOQ36tnWUx0GtonUUdkVfq18THEC50bR2LfTY+BuIB
Ch0lxkvVTxHHtU2mvquchN7IWwJpMCh/ckv4yOkZ0XtjuPgMlGn6UN959GLaBzc6WEa/tMpmMYq1
a51HHwMfLKveHj+Frr54qem9bQm50qA6G+NTz3+xaQLvIMoQZbUJYsQuaTvMnAqkqh/2R0tcYiht
JVQskgAL2wPwJNtVmk30qsGtQpYOXX/RELOxtE1R/3gRiLWftNux3BEasGvIVTPT/LuzXk3jngWf
3bxhktQ27loJWJVLps4dN3Wucrjl7WXuYDKhG2knX//w05OZEjXf62gG7kBmncm6Fn+GJjVcoK3K
QJEuJdNXYtIJXHPVk51gMxk42yDEnsb6FVdCR0m9e5Meofo3d+IEIQtQeQWHJGzD8lTFGwupMq9N
JpwAUNKnKD6C7j12/jnxCb8b7LV/gX8OvL8R7dmSCZRZLsPEX/IfN/lpo9ug4QIE7nNxcH/Uq8ji
mjfy00GNIn3KY4vlu6B8pyQIiHSewenwGXUW1oBB6kGysK8PQh1mvI8590SARHaBx03lT0LaJffI
VN1keG5N/FVzQ89r6n1E0bnS34bpUIR3yyBlC4cFch5telwEVzLnqIGxdDQOUsNJsm15rtNg3c6i
y5cy7qLYkQPHnHgAOF8WT5MP3SgZJzAKmbZtua/sf7qxrUmUDApxaL5j2p+t3NgpMTBJq9EbrwV0
BTt+cniPmn0Yvdbqs05uwuD8c/MyrGPjT+n/5PNVHGpzekiGq9k9jWpf4+EciOeuuGq4xU8CYDoe
aa1VR9XSFfXd8bXBG2QKxz/09pFz2rYOvUXH1RY1yqq27XgojEep3UFadg31x2+MHHxs5STtRqoJ
7XNOM4nF4p296tBdS/81Mm9T/tr5KJDDwiRUiK/UG2ijO9ClUDkn3XmnXtLNdw5+VMJi3EcK+9Xr
B1jU2zyq1rGHWWWN38GksEJbJVwfnPGcWe+2fvV5hoPymFJwhLeoLM8aohY3JJb2bViv025rSQ4X
OI53sXWsoCuM3isVjvV4sXO8AmeL2nMMcvSGT2WycOGh6KdJrH1ucUlF49e6tR4esVDzWjA1GelG
MVA9RudPkZrF61CSyA5Ran1j64UzM2+bqluM6OFqm8rcZ2W6Ccd7FWBbiAX+6mFbUyZTaSJjAIic
4FjLkuC7BH5ktEz/e+eQOGeYBgF4KismjxRhSEhQq8mFohSlqDmVidu9OLTkWLKp/y/y/zVFyvnh
MSOWhhDQfFCuLdhvI1wRs0bfGNJHSUlxBJGeQ7gnOJwaQNqK9iLy6eIwYKpiau4ad2fIj0rszOg6
RvGmYN8AoNNYFCcYG0ZSnbFJk22ZXoVjrJXTPdJ+zPG50UhEWoy52AZdim6J5DANQLvUa40r1CZu
5BFMxgiEjiHqb0xPZ1O1a2OA1yDjdZoczeBk8scZmqPJALc3W+bZj9zJbkmd/d8jikKotM+Zzox+
vZisjn3h0KI/TA/6pgb+X3gPWv3mzmz7dpd4Z4mZQno6LnZsAN7W1V6iAbeZOoX5C7z8gsUo4lBs
A1trjUfG1h75fIqpC4aEJqvYfvP1TSsU/lN32gf4HywCVCm/V64OHp/kiLxVS/UpWDsb3fsJm/Sg
Q8gjT+f0S1jCdO80WCccGprYoEqw+BoDGbItZYadIGivBTU+XZtsByoyRtRv8R7o3IkZypna3dLv
9KhC7zhx/6GMgX4ZyiDJkOoB6eyFJ5ajFf009DEXFvtainugZ+KEp63PvMUUTlcNe1fePZzuyyaM
42UPDUOcI83lGOyKBvoUanDCxRViOIMs8d/A99JSQmfw8ebjZmJt8hKOOWyXeKRxwuW2zfI4ArRK
42cS3QkUMBVj9tp8G0O6DgmESUh+Tg+DuftKFHBcfH18QdRmdGijiJkNk8udaGECaH9N81v4nMbU
M8JtqXHV0umWEwDv4o4zMo7vAINNgHRiofuBaFg0GApGjK8G9imS64FGdFJwqtqL6j0XlFFpwVKJ
X8dzl6UL/0HvV6VlQMHAGDyR/XOZ53ExYpmae9Ts+jaUpIipmY//bOtm8mu0Ate+vJZ4D8bsRSOd
XdrkW5W7Yekywx7qIc1+x6QENQAOv4ccQuXSNhrtXdgSYu27pR5RyJG+BH581Vtv5VrlZuCk5OG6
HBQQ3bpfBemLlv9Nmb6RA0Mm3POzHQthJ4jBdpkQ1n5ddLip2RV+8mxVtBkJF9tSIobwK6D+pAQ4
Jkmoigx1zQMTGFSHxM+iwihCL6jPlw3+ScOfLBwS0wDNmffQ1i1jaNqSzWgOrvc4RypS7wiPdslp
8tsmANhjIm9cgqZCI8SxcTV62cAYV8SnzQkGOSMau+hZEKa9CNcJfAlhEg/He92X3Dc5MdryRADL
GJgmYyDR8/FsM2Et/hTERRtlIICv38e/tf1Mh7uJ7ady+2066PgV9YWgktDQ0GsQW/tqJKhGKJSW
Wm5W7TNiGJJwaLDS+DLg+OCTWdQj1HY9PIzum1Zu9fJiqi1UrzS/G2yUJG9AanOvbLEaaXJbTzj1
8q1t01iKGTRkcMk003TjmxwF3xgkl+YPO901d4b3k3LRtfRj3hLNsTBHu2N+m6KPQoPSVZg7S/dR
GAEalcUh5ELsYDXKAvsliwHk418fgdxwJJZNtumsbN9Y9dl0xLPsxGrwQ2prxFkW4bOan+4SZE0T
wKCprmmn2H3mf0dORZQhz5Vgg8mLfUPypGtogSdt4kUh/Ebc4vm3jihvG+/8sGj1ykT4Adbbjfwt
rb7Y4HtiWiAvNgHACMLIWDOUxlKyLbNmtvhp8G78DYeFkxqKbYBPSVgEtOMEnWGmOvUArnubYBoe
UYsojafDV5Zg7gLjXieOtylLfS1Utml0t9m4QdnQM0oksY1spAf6GwKLwHXAkNb0p63njxBgmlVn
+JvI9DeVNhyaqGQozFg/KIjExybNlNysQJk6PDA5thuLkqNfn5OU5Z56Azk4dIEK9GvXCXGvdP1W
mA8v53f202PkMAUYBspmam85wyS7HCRG1R+HxsN9W1PG+VB2Q2CRPquhXGHIJ43G5DXjcNhgmHDH
k0wdmroGZ+3WzVknJVhi24JDT8RkZ5Xyj/7AX9+b0IRxJVKQO/+cjv1GkMdgI47tfD+AcYiADk/g
gzNkmGi6l4mxaudgDyEkD/rGHCuXYliN6f3/3glkehcDg2HWZyVQTshDW1RumtZIzZFbHRTl6S1O
nqBAbW/Dq0ZQQjIezkhkxjoTaWrL/9NaQkJefqkt9wqejBjvxMsysjdX4UqTw7pxfKIS9XuZ5hz4
onU0GVhASFmPoViUAZIugbTI+Jo6/y+r3Z0d0QdYpauUCEGCfjXZ2Br6FojPXmmtu5aW3sFSzuuV
o6DwE30GA+tEGJIb9GeagNzl6If5WfdmSlaa1Ysg8lJ2sshbm7prRAczYI+kLZxbumY5B92pfCys
Kk/6Z5WIoGTmPRGZrDg7WLVr0WDAHCrS2m6TttMkFoWbsYCWjcsUXpYVHI02V/R21iEZmVJzQMOC
FfByn8lTnLvqP4F3kiSjavZpbfgO73w7wFg1fQf7bBigyHeTNUDgjTLuXkY4ZIfEqBXT3YQkVYc7
oulzZ+kUlf5J+2T8ZeDFOIqqBVReihDIDzmrNHYI/tjWtPGCXACNTppTZv4Kg1REFecQ4uKBNyws
iYoynufaZfsJwSFb5Udpx/ar48QR11KLaK0ZyOqRugHxz8S1MRh508zryC3Yfm3xSXjMZ94Rghwp
Tcu+G1qmPxsMvockteuX2Kx0+iklPX3YLeeRXDuxFk5jrz+zAXkw7ipMCVqce99FE/XrEpDd0gk8
5jFdYW8n3UEFn/KMnGsfwoUjsROnjmL/KZz0KvMcMvcQ+n60lUVuKLI2ii/RsiDjhKUitJNknH6V
wYMy9JDvArtnXB/lbnfGJJK2C+HlyTVFphFz6NcoXW8bJMwZsE/79yn09GseMyDo4kE/1I3ZbQxF
DMcJp+ao+2731jZ0PUaWn+69gnIMpSL5Yuix/TLoiho7DyoE2YToPe5KMniT6reG6wrK1ydFOZdN
WahLXiyOqcwsrHGEoJIX7kelm9Y+JmZD2dWoL2n6xXAzQDRzTFbE1CNzqwxp3vVW/DW9KTFOZsMS
+kGBySHQ+83ohTyGfs4uwUqKU63rep9KQGPOI3YKShrQceenmkugCzCE90xz57WmTKK9Jppx5Yd6
eiII0fx4hmtfPEK6HNh6NcFtjm1u+XGbimXtN/aylJClitmtiKlxIgCftFdf1inxSQqtyohbmTAJ
LBeVBmleM9W6H+FBcijAzye5gLTOFK+qzp+ftgGgi21y2yQeUqBoBa2FXVFjdB8qW+fpl786aMtT
y9MKjkuGCWCASJ+hTuyT9oy90j0ue2WsOWz2Mcag+oyrFExjOkQ38IvET/gwYYLr9D2OmX9sym8z
xkEM1sTLfysqDIMUoLsjnPXkhXvhJX9VyVFVTf43qCkeQuqr4mHjIYeSXrqoqrp45NHyCpKJHSFn
V8EzKrJ+47nI47pr1YdC1R+W0wQbVU6bwSG9an6k5rRK9a0L3Fhs/Xr66Eg76p890YzCr1BOT3Z7
ggxD4uw9b8iFQnn2gx/VuKB84oWGDNzTh5q0wR4W278p6kj4uc/WLa+yYYDql4fQ/ssM9wMBlzTh
sGC1Ap7yOUS/eLXC+GFOZx9JjVPEojO+B+238U6l/j2wfMzpoMQ+k3rlRtyvejs6lQLKHSecZplT
FKepbSyqmeGIoeLb9KlCmHSC3taqlNEnE5B1onMNmRUVckR5g1HbCsj1kCtMakkO4pbQTKk8zrFM
BNPsXbd9JvScMNOBdCO95Og+lkc8IH1NacKVlfdsGMmCxdzgQuECMpcAH4WNz4IUVVyD6JHLkYqU
sqT2KaIwyzSMo0d/ttmKjZOBq+vtfKsBS7bD7CMIyAnDE+wR1PPp2HGOjBxM9/SY5FO28Fs++EFQ
MjYyuXWqgymiY0WbX+6M26ITN1W2+4hnpi0ZeAebIJmQUTWxCRmpROTPbBYMI2FAbLACFj15Km/d
+8yXXkTxotKrE3DTIWQe2+AGG8Y0oEviFuAdE5kc+Fv1yuBr43cwubgCMSKLclxdJSM46kpi2shy
RhLFX09WqZ5736tulQ3nFv5k3n/UHa913SynzL/qrk1zeHQYjVuq017O7x8Nwb9I4YunKVOgVRZF
RzhQrag862vahnk3qEC0HmxZK0VeMkHY8KZmoUmQ4QlTdtYtOY0rhxFLE79onHrqdIPoq7Mz8zli
LcjfPWzbec975lC/3YLlF3uezma4TZJPonYGjIcDBdHqy+D5i6xNFlwwGeF8t/ybizIeOmfHPA7R
1qvvPplh+67XF6epKZHBlgRBI7afZAYCUqmqSs/Kst4jL3mfEMET91sftgauoXE72NcM3OPAfKPv
4VCPJzo6VYeelHH6//8YbK5Q5i+QUgs+AtHIn7a8lxJsmnPt8Kqwma/i7FW0h7A71BgWzRrGwKUw
AVhxucoJx6XZLZKnMb6QJ5lhav/1AkYNayWmLo1s4UuCg8Qh/hPvOAtvahoGUrq40QkHVdEN7awH
D4BXQ6sKcrKGJ1rRtKYBusuBRTPrxmuYiLchPIYRiBPKmTVMyYEDxlLXt4aGqHQGZpBQy+p3Pn7y
kF2U5ioQLQHnKwnJFcVfQa1wn71xwF45s1DNctux5cRMv9lhF4apvVhj8pTM9NG7I2tZE1ervnl/
cXSp7lww5HBo0RIUIVCq0rAidMPRkF9g+zKqA4vHxE9nATSZxENVx5Tp/PyK0QIZvsWsFC3sIYnH
BkYlkcySce05Qfj2N2HFLf7mhnezgRHFDUw/tYH5n+EON6dn4hN7sD3nqVP0JU0w9pa1NnHR58a4
abkoGMwfm+nd0n58rHJwPumjwA6aK0yJBkAdTiejvppo/8CmTM5OrZrEXps9Bs30nI4o7PnXgLic
cYnSOHHI8K8dPhzSFFPUE77NN3qMoYtyPY68GenAtAxgYdqriDi1E+6Kat21LwOLYGXD6iRkOtYX
V2PsyUHbS5itRpymDeNE0WklXzQgnxX88CS1wNbgzabUcDJhHRDYM6j8GsjsBvFP45eL3lRExonI
sArUNemLBEIuAlCPL0Kvq2tdQwSiAAuiFiaydjtW0dp0v8z6Lape6j4Dp+uQPaNwJMwvthhI+1Hs
7ROTxhpozhV7NEJ6oNaTcLhZxb7SUAvMP63lcTA+ekldJDEkEmAZSQXKrjXjQxK7FKRGi+jSYrz2
dH3fq1Ns31TyHsuj62zt4qPDP20fC+tsUBJupOG/0DX2rplvy4GHrk6+8Bp/Vfx3t86oCtL3lh9+
2uIsGOQbuG56+2O+RNbmvWL0zokmmQPtoQ6K9mccaYmY45YZiSKCpNL01npK+pRofMY9FEm8bEZK
CcTK9H4arVyW4EhzOSe5yWth58Zt1+f0fEX9NmHnlrwASrwYiBf5fOhvuw8967cNa43EqUfOfMR+
ajmvGPJYhzHJg0oTGdAL2NklpyuB5aGzxWfjV4fKzdeZImZMxV3VUprFQX7yCWD3+a5CdjXh96QG
/FzaUtv4NBZ/U3WErk516gXAzui8FT3gw4BedXvfEwDjznwPu1uOn9UufkYfNwjzFaqyRkwkidYw
lxUbLt+EtKJLVw+/lUlbNG1eKoKgEHj/twzHWgSbCkmvchZDagBlpPA7EQyEXmIKPpwgORjOU89w
9pcRZ+q2yPap70yPkWIhShTCAAWidABsUJ3SqY2Im7OowFFN6prCka81xoExYzvottBwAg/Pcw/n
nZtt7/fxUjEi60vMxu705VZFtA6SC/e/fD1yqhpsMsdddEq4ZozWcDEktCQWUccxN9VUftZzAte6
jJAJhQ/4NBXdMhv7dU79mqSFwD6OiTx6SkJQI6Nle3yaKaHxnWMb9CXG8ScfuJst87zz/gWpab9o
macNC83rYnZ9shsYPCvfP5Wwgw0TGn/azxCdp8Z/6t43yAMafFLkPP6zzGxVOrhgvHht+X7/PjBG
+RMeBxxhEieOfI7ptmU/J0oB6jJgzm+3cwtCve0cbokWszBI7tXaYqI+45cNiYxdjjaPZgpNmSZR
/peHaqtbqM3tA7gZwfkzoLO5/U0+tgNj5DluNWamfbDX0WY98p0t1zygAOwmQU8GwUP8Spv3vKXd
iWvlMcv8vRPbwCWjH9sGBObkZ1FIbnVAQjvocArmhUsfMX9t9I9q7WJRC1xXh2IkvmVQnT2fPdmJ
TXgMHGOZXSgSdWVU7nQKhHSCM12ivdaMslQstgUTW5H7tM+yM2BXK6id9EsKKixMOASvXML39Khx
wUPgJI1rIvpRtPmikRouWmM3qeiFOmE8aeZGKFB3tfGrMwfQKirR9Xg5zq+9w4tp29mfl0NaMWOo
iKl3nOD1Ok73V3jugT5PdJPuIAocICgEjaMjxbDBGfzJQ4v+IEkNcP1EpGC2zgk2GnHn6m+ppQ6F
JCPFocqsu3tCJXDiAS73LZfSMnFIPUFQwjppk7YKqcRO8YK3NSUbLZWVgWAEgXfWh7rijJREwwKy
h4Z0EqpS7Oz5QuKMLStzsG1FRy/b9B6a8LIjwEZzcFH5JbeqqP1NLCIYDLfvef0/js5syVEkC6Jf
hBkE+2tKaFcqlVKuL1huxQ4R7PD1feiHtimb7pmuUgrihl/34/Wv7zo/FoeHjuGM5tO/KLQf1dzl
TGP8rDP1No0Dtpzm0CMerPoONWbMWso/RMccKcqDF5Na1kM2vSlB7ckz2EBr79Vg3poc/oSQzgmX
6cNMe5cN2iOT2DVHA1ixnwUj9SM9En2OI59e6/EJuQhOAwJCWU/WuuNNIn1IfYS58d3RqoYfjWow
fJq9qEl2DkGHnO2yNarbls2Mx3RDypL5bGqIFZVX+tSOWq8fi5yQnlG8AnV4pW4CY9PktZTDFDlS
bKmk9hfZRb0zTY/09TTSPWWzfA2dxcaocEGmerZpZna10v9IwuYmapAacqbThNwjxwkaNLEU8lSG
I9ZdpPMOLxD/o7g+jcI5kYk4OHhf4RNtY7LaOYvqdZXxaLlmdo6t4lKGEQn4yUNTM+tDLHN3pbdS
35L75QtW16csnMnohmSI09E9NYbeBL6O9VLzcLC0k45NiEIyFMS5ZTM3O9i+YpI/cW+bB2X4QBqi
CFxlT+mS2I9VwXVy2uKAebOKQxXOezU5uE3a/oz9zzmmreH9GdLzXvtepsAavWddCy99yuag8su7
D02fSgamLTIu0Uslzl6Xrc0BRIj6o9E9GBPYf0pnPRivR88gjFOUn71j7CSJyqr3d/3CXe/uepHv
F63RKsZg6BS1aGgX1RQ41qdy44NrU1YZEvfk8oh/YILaPaX70mLxZyr72EbDWddplqtiptmoid0H
yWeftD7GdnWyHO7+fkGJ07n02faAnnW5p3hzSPcM0iPDji9vXXIP1bvWIf1iikZebXCrxdpLPk0o
m3SnDF+18p/prF8ghz5jFGiJnrpjDq/HceieCx4VxjYMVmWy08g7tFHzmPgecbop8sd9keU+/mRQ
jFhxWFyXnvurdGC3qvexp4/hxNHtN4QveSVmeX7rCofps9Bkeq09Mqyupvs39ERq0PpGXw06s6Tv
WRifijIyXjPhuycSUe4pS7pyP8yLNVMfnb1vRUSp2C5tHJ89Km9H9yxFY23ytDR29lwgFhXWvCpH
RsGuyxffzVBzF5Q2iH9vzn9g+sgvk9ODRrWF1IQmZsGIDhvB1T5KUGjHfuRz5qMZ2jYkG1S5F8qi
3BdOyzKQHRbW1GFq8twKHl6UYpsykC0XYztOVneaKaX2BD4hP8U0O44g1Nwmh/As5wZySxzbzVMs
Xd4seh3q7lqNmfPFGTfseAXgZjLYXxzHqMRhXSUaZlV0/RMJsJr2y6V3ubQWASb0gGqYBg7QeooI
9Ew5S4SRZpXUSONDhBFAEV+wAKI3I1uDjn/7xTOR0bUWCncsy1f7GoZ8rGHLJQACl3k3o7S7p1Fk
vIm4jt795YvDpzY/aLP4NZ0qPoMJqR9nM3wXKXJ5mlvroreOEXAGF54NbnfgP1PoQyGqni273gy+
g7o8HGSJdyjjYpKX+2YoNWqZ8JJKPKt+6V3dqeqAEy2iXW6QFXCynWbCvlDJPUIHXBmhftEAbKYy
2zY0FclMu2ew4jHeHJKcHvIoOfJHx1rNx41rjJtyZtMDVz3WCYv0wqNd0tPjfcc2NuIZWy7bNFU7
+iXN+UUO/hRLw262F4Shu83K8slq/ROR8p0QHGNFCNOs3vVxenALyqtRGqeHmcqEB8dymVgreUYO
b7qHzqtkivuyvvctalBUYXjrLzrrqAxColulW8eRW4VjrB/644j41vMxjtIlVRw1kf6uarJ7g+JT
7BP0syiFYxhlNKW5eV0xGfI3qBwuX4xuATgQTM5b9iO2zjWMu2sqriYtsDHckLLUWaEs1ZH9WRbi
jMPh1qmQvCukwM7jqm6l8CkT99NTA87+kHrbGv+p6cLh4WC2WRwtdQXCHv9yIHMRexUWWtuaiWXE
2SWQEJ3QIKo/3vie3SBeY2DFYIC83xlE460rRZFPvYdPNK6MrV/166kj8VdPh3gyAx88upX3JxBO
h8aK2PANR3fo7lVaPuOyL569LvzXR9mXh8AO3wQcNsBR/CuIHwbVlnmcXuax++trcFCd2ISLd7O2
V56D/6Po23/a7NxmLdwa+fTq+O7KV/Mqx1c82iAXHJvUr8yawPH7j1jN96xXDBmghplTkwcREm7z
mkMat4HbSrRT84lvyiHNInrSsq+SqnuoS2kQ0u2COQYo8o54ADVBk+5iSGFvWhzxWQOzFywN2dds
XZ+S0GHk1srmiqEEdah/TZ1jF91K52fEpgdXuGNDkjSUXgICjYlsu9Q5TlxEWW9NSFoOJKf6Zykh
S01uio5z6h3egPpnDad3fMICFNBk6ei0/C3LWH/DEqLNxEFKYBgdyaeJlaKv/tnS++jokVhli3xA
g5DvfpicI3PFZ2na6BjNtu3rtU2ayDH+ooXCjV/C9PeOAUzdcM6eQZArzrdVOl95uaBl9kdBAsa3
vKNft6coF7c2sm6W6RwNTUclHtYZK08R/UTWWZ9IISRf+P81fBJ1rAB2N6ZJUo6FqC4gp7X1r6QD
y+AHakOSa+kvTIxyH/H75b236/WEOjZkBW986rQRLuk7dZ+pTYVdlLR3NamLweV/0jpgGeo0dfV7
3T3X+UBCSZ44/S/w7XZdPLxZkLU6sFo6RxDHNGy3u5Tx3XeuwNmcunxKYs6mXGc99Ed/UDm/qxDC
95Kkf87sV49lvWdYz3HYu+eUaigDNwA7/QbMcxYOK2qM3G0cG5ucH1rGwFunxob02N4xCaToDWZL
tXZo+ovgO0RNtYmge5okaEV/acLnKE8PZaQwDDvIR+mviRsHgOjrjB4UcY+e+M8lR+yFRmA5PVnP
XwLfVvI4WvfM5oKJeq5Z+5ztbqWKfemwb+0S+ynu/GsW4TLTG48vLlkDkj7GXwk3us/3Svv0AW/5
zoRonnAGIQhwuzLza+s/zd6ZzR6ug52u/bP6fyMV3P0/X6NyYD85pJyGveVf0COrjpTYo949qhyT
050PApDMY2g+DiQUK+RjM8UsE3tgRyAbpT968hT7757vYeWWdxAra/YZAXahwDezl9zHEK0Pb6qk
VpmtCT0ItCA37TtFcNsozveN0RUbbKdXofmPRlbjXvSdVTVKCm5dbkCinRE+yDkmpZ5AL3QJewq6
A3VKtrt47qior4BZFo96O5JHg0QGq3pGaC6xGggmxMbvCIHoId/17NDxfGUlD6wW/UFpDRbHRZqE
Gy/qWf3jdI2+JmlAkiEOAmmmPMTVuBYarv/a/TNSJhPRO+B7puc861GkTXx5XSJfTIbTBOv9pqyS
D+k7TFPtH/L7Sy8jFqQ4UsgQuzNhZenNdxekA+NEtAa8QQ40+Ug7Zzek9XfLoMIHAP9AOMRvC3oJ
2sHfRdzRautuQdXy8GfKAf6Zpki+tGKnCXp3hYQvndJgzq+zNFpP8XxLbHpYqptRGmuVwO9xkaox
5TgFcSWd8Zr3RNL5dxADCZsIUwKLiLz505HpW0nmdci1fxi9b3UGbqFh6E1EujFUEmh9hV/wXTY4
6RC1x04+9ONGIAg1X6lOFWo/nRyYuhHMUnGr82+eanzJkCFQ4HvP1QKRuD+haHcF23q3aAJaTDZZ
5K7N9tOCAcCvYv4bj79T8k8QRNrNFuE5ZWanSWkcDuZbaBb8qdq7keBsxWHpJVzFHoV65Cnb9HAj
BJTQufc24/DLkoskF5JbKl9sFoz4RYnzgQQvxuKFHeuhNbuvtqBppracHdV9QQhHJcOn9FhDMMn0
+rlxraBg9h0rlh0+u8ghqYNcyeOy+EjblFONyxnpJ2vERM5Gqzt6/aGbmnVYAWatuVC/DVBK/I5p
ilh9bQkoJ7AbbGQpuHJFnK5r+goMnWRu8lwCZFWwp7icSPeqZ0+D9jGl8dH2x5fZV9uxuA3pfW7p
wN5KTItT/JOa+rsftYeaN4dt6nuW4M+9xaKxgrtnHYbsqw5Byhs1GyJpk5Aq8+sQZlvGqCX/dJlr
Y6d32W5e0m/TZSgf6xE+s1s9Jnwxqj6DhoHMQ8w7cagkRbKLnewfW2BC9AuyEr9RWO8M95xXt4Tw
A9ZjjW0ZsbJ5X5cQim9xnbdHnSFtDMYGGSc7OnmV7EoZpXD6iBiL705gy8IZbzz70x6OpQItQ2E6
j3lgzdApYiyacu/18V5q/crz84tdg/fmLulE8tjq3U6W/BgzRnorJ35QpUhLl6b+SQXwlrHoNl1a
AM1yJCUeQ0ldieUjo6UdHd1WPny3DtkedijD9NU5f2VD93dmuGZgcnM4xmarcagX5jH05dp3aPpW
NdIUCL7O2aYiiQNG6+ZHJnqxcZbCQM6REJdNp1nHhD94k043wHcMoAuax/Ar642QLb5nOdwliKvD
2Fn08jlqOoL+wS9eYSIrOlu9+N4ggnpGAW2iTV46wHbcGBOr9+AoENelVWDNx3DGxnkak+dBiZ1Z
vPhq19EIMfH2gNWZPVZJST1dQrEZiSkeKPZRH27+XOEhzFFNOTVGeY3Vr+F/THRa1oW+dPHNiK+D
fBHuOTMhWHaUyRnZo2WNQeLyFWvBGZrjpnGpQHIieEJHEWOtRtRodID2G0v/qiOwH0PbnFSM/cgn
voKJ23DSbw7sB6MBU2uKdRkx4Znlcep+K6tctXnxEFWfE+Xw+XSegcEmxlvaYlLaJvpjkdf4gySy
p2Nf7Ohn4h3UauSb12yhBAwcG0PdjF4yUk1UVUCjZh1KiDmEJzfBxmDY3i3EVUEDN/mnnixdpy5D
9lyQB6QiXLBrNOwYct3EKhm8GM6PyPwZaDZoMNHi8JH9NYK4bkt5TDufYRoKbIqP37WJz6bWyteL
Ad6ota35IErAB9HShtH5zbCqqpYdY40/JQ5U/d6U/bmfdqaOPDhQ0vZUyRDoN01m7bG0jtiGHyoi
dIp2ZzvxVzW1pC6F0FHlBoZG1LpaU46wSePiPM6XCM+EnWjOyiJDpjR0fPBhWexdNf2syAnno8Gf
lYqutvq1HTxS5fTHc/qhedqbBqjbcGqaeqG5vUUmJI7matLSpvB8RibcLvXZxtfW4NGA3qrl8aFA
/0ng7Y6thlX0z51Z4Ecu+T6+vVRp/czxE9l/VjnLor7Y9I67Sl1ciDXuHMjL5dkXOAQIV845N1A+
IEXIr4xOXJQweDaffboJqSydPzTiRT3hJtvN1yHZCd6ew9IqMJsHDulLPpo7jx2/mf84RPUb95Vi
O306Dnp/raCTsGWARzze6W0xPMG6SX9AhZhxeDMhmfJnxBpWtJva2fD/9sQ+MGVOXApRK1ACDRQI
2eLDMr/K9lxk9T7X7shQD4mXbKPqbcEL5I1cd8mll38xZiY3aiF6NzyKbJTlzxSLdawukqWESZ4o
9N9tIhOWvldGs+6nY0LAKU9xzwBf8BLb3ycSOxXOZb3JthFNdRUQs4F2YdtptzruBj/FjYwjC5+b
cMDLLdcmKJAGYEsTeMwwIiD4OhCXT8XSJBU4sufy2qM6kvigyC3kYeeTo8ZrhPo6U2zkYW5ke9WA
uoK2wqzu+bQBRXLdRN/YWA4sUTax+JCaG0RWeY0JYOLr2bbxl9kc1UL4cnBt0Om4p8IU3twDrIh0
zPfheNDlU5koEsSML6r4W2py3PmgKh1XFvJjZP55vhs0qtkVjN7MyQdTO2uZvUZuzNv+rnIgS1xw
sQgb0C3L+ldjM1gPznFIymMd8sCa+cklUjGqH5leNKzHw0to3KZw3IWet4L8H47mg6521KpcOpzg
M5b4uCj+GdQ5KlLLMys/n4WnbmLTBr3Y6E8YmRhZHjU/UOSWMBV3pPW0+jbwj2GvCnQ2TWqy3Esu
NOraE3dktx1UAnFjA3bQadW0wL9MBDXbwq080GU89z929U9WtCITwY8zohMZlZsp8ZySKFWHP1w+
184RM55gSd6LC2L6Q2faB4O/JNesRtcu9vBkjehdoXu0eTjzIt3gk8eYRcl1TWCaY2egpqqnHoXd
26iXL7ACGWokR5/BirkDFsS7kZCr4b7xwwR3dx/SdhX33aNt7UDTZC3NBoyTxXOZfrjiXzwT6tCL
01JwGtPtJBDdE2IzM5i6yHou9FvWnSkS66ZdszQEg5ZC2LU7bTPwuxD4+kP8Frk4+hxnYeHuZpYJ
snQ5yE74TtriE+qmVd5m79LBc2eCr/K/Zo5WiStXdf8htJluCVSf0Dg6i6sIKqPx1DbH0XhLoI+K
hm4kfBC8mKdsNVjPk/E5sQjBy+pZG9t81HBOmdQ/GxAm27E962zaZkKpuS9/dDltUhUCeZmfUKd3
Sk2vVEUHlpdhtwd1wcyDxUHr/iVAZ2R0mNPL0ngV4hYx+Tmwp9kmXH79ip6NKFBptylK0qsJqNLI
ONPqxmf57S4v7E1if0jrpx2C1Nl6JuHf8GiGx6L9tjj65cHsUTk16kw2ZYhtNF67OsoLpA4D5BjZ
AerhytXAYB1iBMAdi6oKyITZNgGV5jb3miCoaXebyYnPAl8Rf1K0nw8MKMRW6UXXJCZEjbqBnQ/2
ek4J/+HyZ0+om/l6Rt0j67lwaktxlRNINh5s9jG/aXUxGCCc6NYqYirRn5Mxt2I6nNAYQ4O0S08d
bLJQ6ZxA6TCnDhYbzlCtJz3bARXZg0GhTvSthpOgQJ448b2JX1v9Rv/kSC60PvDCNomqTMohw2dx
7PYc3OxpvqdppzufDiMpIW/mgZos8Z8ff7fpted/z8eSmEs1U7iLOgqoUfctM36mDABAREJ9XGJf
2v590t+jZHywc/ovGWZIcVxdxyIkcrW1jeXTBcOUHMLFAmMU5scRO+Hc1EtgpPYPU7dveveh5rhl
qhyNQ+v+ysRfD0zCwr+j7DhML4pZMuf6Gql1bPf3pe85rZkltb9wfClaCGfiZBb9Rjca+ltMxN3b
hHW+oUugIyU9Ja968aPD4hGdsWkJQIW5A48Zg3QPoY8NQaW9uws8gvOQoM96BuAxNk/KeU+4mdWI
bBgiXypeYLP9ki6YSHISvRfdGw/efKBGOtQxRUbmx+T9YEw5mta5Los33ybvOjUXVmCHZWYz633o
fVGIVfGZ6Jhkq+cIQ1+h25BdVojg+OdjemGRa2bMS6YTyPHkE7dlDofF8FmkE+bl31D8q/Ms0KeU
SIcIWpxcOt8+EGWBZj6xcGAy0IZuP+P8nX4dRuiEVhqHxG1KFMqSKOvlEMje3ZXTsLQCcvHecDO5
JpxxFs2gff8rwEb6UQyZCyRBuXP+9+SLW2Wan342PSHXnvrBI0TkPcxFC06cqKf7nfevw0hao1fV
U0p/siaKF6EM4mwj5/+8GfCO+nm5AeWwdiBVmfwzFqNGRJA0iXaZkje8Out5rE+DZXyjfGMd/M2z
n97e6FzwCuu3IcIjeAvm/7+ewY2TVzfWDbJyzpuzb7ELGR/dZIHf1x+EQh3MdnUJ9Glc0sHOKhIk
OPzpioEtaJ15pQHMWH6kk1duBc4NerHQkbQDsDSuPXTp+TZdS8Ec3rM6exyxEyQ1+WHxmhTHhHVy
NoW/OIQYzeePVty1An4s34Oq2EW+WuUauCXpnzRCSa1GvyPNSgMRO68gqg5NZRMqZtEZ2DdkVp0d
1eTh8+Us9delD+tl4pWQ3Qo7pYsr/A7tMz7XXZ8SvHF0xIro0HqQicP8I7P46fJrbAi8zveqvLFc
XoXzusxOvGACN1rNxd5q+2CmQWJufSxwclMOVMd1rIwfnZy7YKNhsOdaqjTiVu1BNlcsT2A/DVA0
aFUJ02U+8M53mCKgvoCv/Op5DjtSq+UA9BFp0u33PcgOD9Z1Ff5YXJAII9ydtF2XLeyYEgYcDJzU
oQoCzVRz9q51Nf8HOqYrm/soPiaeSEpekDGNRl8X/roRZ9sFr3bzRwLysHjG0g1MXFOTyyiT71rK
rxtGUMEXCobP2I0M62yDSLFE/pEKHw909Iy32CDcI8fH2kbFqZjw2mqDTf+qtRRPkU2ygDVqOHEs
+gYTeHgDbzWB10vULMgHqszoPmms/dwfBAwMt1OrxTUi9L3r/cTkl1S6ZJlZClaYN+6mq9Yabdrs
OmdxTNpTAWgBFNbIMZR8zrZ8DcHjA7oz+FxISICpoUdBJ2851utKd841Hji7YYaiCe+i2kPPmdhG
AD5ws1c14Vv9qIhA1flT4fyEKlmXzdns9x0Or6ZzHkX9Uwl2H5W5HaIrzGI2TMqElUd8tys0Hr+1
TvJvqTmYd10erVNj3o0Zi3v6DZOx2fnFtTTjVUbPkMuJHl503g46yUzT2DoumyH1aVYse9lFGESP
RvtjAnXQYPRrh0cJzcHhcjXwe6LMK3Ff0jIHmzWtuga0oZyDyrpopb/t4o9QeM8mO/DO/XA71HUn
XRdwZl142phD45lUo0VuNsTvUv3N+Ae7ssL1zyVSvnbcYGGWcGQQ9D9VkE9SIz9XLQyuissAx7pI
JkKZiDq06+qpG4Baa0DWuqGivFwdjNw/1B4752pee3yvesc/GvSjjw3sfT6HYpWA56hIGCwxQ+VT
VIKPXMMZyP2OG9DG5C+9wkjUJxvEcCuddiKa/yYDNIbT9RcDBXvRntzpA+RfgAFu10ud5O2gOMyx
tfLzMDXu407GhD4awxlb28PQwSfLLZJg5npkxQ7Uco3avzaLYm32z23Md2xQxF1nSFefqZx3EfZy
wwQQlOxHj9gcdrh0gQjXW7akmwK1NquyUwYbCtzsrsMMRCn7zNcdGKdrv4ryxAHB7/Kb28aDMtgb
m/1jZhBk9D/bEGAGYEy9wNtkXjobW2VN+tm7mBRMIHA4It9XKc5AuZC4zVUs+1PL+ly2w30MKUV2
AiG/ZqRjLzk2kCQySVzLfdaRo3R5beyPOWOrh4kNeObSASUH+yfGvJdUV8neoG1+tQqcfoKVzw9o
2eWGwUFJK4oci10RPXMFO47dtPeR210KTv3xw8/ogLcXzAUqAKpQjmHPitYFjdpO8lKzLU97Zzs4
AOjwiXWswvIJyA7ldWl/kNVN+F9RQo4QP6eLtUjXv1lIrDoIQUZkUxB+7uA91OMxJPzp4X5SdFYX
/XsJcMT0JgiFBMGRnyxC6HaXTPyQ8WSzlY547xGgdVg1DvHzFA4Eia+6jUvKLMDfcrPkLoJGvU3V
++T8lOROHAPDRLxtvTe5FLVzM/ZlBgvi6PrJvltcSJwPIn0u9XqjQ6kDwemwpXq1FMYHYnVVlW9n
DaQT13NnvujjsRUvSffsyXuY7pcqaJvOLIJMf4XYLtXn4XSl0IMGPuG/uO6VKmMFqbF+M9wbvnVP
6Zvarq6CxJY5cW20fjJIEankSGuwDLTdflDXBrOv91dA6uAGuMkttiM1mplo4V1OQUZPw1QsSF+s
1yLcVJHAcZnwrsQMP9J3aNxdHyiBFT1W0HWBUq9dGhdHrsXiPtrcFnjwwLAQiWS20Itvg0WsyoIm
pQKY7+IJz389HmxOrsggsoC/nPKHEnkwp/q3EfX/QrFOfmpWr6qqwQFUT7X5i7dkW+t3N7OCUj/W
XNYIBQX8UB9kOmF/oYs0ErDkETkSPfCTp0a/lGgnVhoi3VOaQi9oA/BdjqDQw2WrhHj9Woxy3Vtb
3dzqJbVc2D6T+JLTUIjoq8H5Lphsp6ldJ7xjOubupSmOmrhNEuIKCvmWAHhFF3zg3fgACDZA6WIt
hncuHZD80CysNtBgransX0r03+KdQz5gyott3dHxOPPdCW+VARrMI86ENBcxr7bJG4SQBwNa2Uxw
EE6c7qK2ktAv+NcIYiLaG5aXjYfTylua26R6KcDoFZgDvaI+6VmPjEPhLw5C4zXknlKgJWK7tnvI
DsTco4gbqeKdarFFqKn5Mid6dYwgYzpLdXMdJn0wEUsyJ20lXfwB+rEbvyor2Tl0gFbFk4mVngVi
3HoPDRK5sD57b+L0SqmBubW8iIqdTSWIDzxRj6ju4DbYk88ceUsNAKBKNso2mchhoPnIpO9mnlgJ
9M+RX/307vRkIVrmbXfAzflY6o/DgPmsZD4DmMUFGcMhrA/j6OKAz30F+CEn3N28gO8/qRHd2zM3
3hixPXzj89rMPhO7+i6yL6XhEyAlHXG5yOZTqlIszyb+cbLeishDnhqYHbmeDNmuCcmOps5OzvVG
c98xeW3y/F7aDnp0ty1MAu+sQBy8FeItCheMLepCZNPlCoAVXIxqmBCGkvrQAfslrvKFGqC4jYkG
iKFPHqBi4KLovquevSnZRN3L0F1bomI66JiCcXygT1dF0WmIIvYnf3P164E9nlqSquzkecLz4tLy
Q5Ickgh9POHXRFp4FfyjZpwSp4Ij/saWmVjnoG7JkIJ9wGwmOlZgGJLYVcgWGx0vUvsg8OPLZAqM
/pjNQLXYX6hhglL2WRQLmOu5j556ckdZiLlwfhQy3c18ySIU2tzisHgnOced4idX9D3n3SZGajCi
N7u8J0l68a3y39Bfur4hhsC5zRpVXktayyMzPYlYEFnQtyYzsox+W0S6HvYUmxecuvGmX8jUlEkn
LZGkGQpzc/FCdyum6FefzGPp0bbAe0ZLq9VknfueqrxIsnpILiWntkeus4JGZIJSHRlbrJuBk0+L
WbK8FvxqwgI0EH7JEAvIBwPhFZn1KtrsaDOI08y2ZQI4OMBC6pK5o6ICZKj3keVsxxLcH8uAie90
NY9AKzQsLcxVA5Ofnn+web0MiGddYqxE/5GXIRYV/kXTqxrf0/ajLYrAs4YNKVBIitvCui3gnaKG
60v3A1CSmEScvxTOJNQvMekkuI3zBpJf+jbU1h6Q26ksdIITOofCNuIgxePAiv69ZyQyymsrbiV+
42K8yPlGs6qXbCzjLFB4Zwx5s/jL6ylYxF6HL4dDkrHEAtmslZQfVlMFCYJVEp0dnyvhNwUjIRev
fpNHmGZjFmcddEgwbwottuEMrhjJQjs5JPMjRyoXZYA81FsZS0YFyW3Q3mpqAsWMVSqnUr0NH3rM
wR2wYQlcWuDxGmROIm/eOQ7PRKYFNEdXTkcGb2u7xZpANBTvj66FadiAMaBTWHL46CjNLh2aGqvf
MDQDL8KcC86iP+pQ54drWD/5iDe9gbv3yVLPZLtwbDsr195K7d8MwZUdKcvHR6s/VxSORtOPQcEA
C5TYJaiXkHHnbcyHb0ffihfBVPx4FQQpxOYQ6q0yDgiO3Au8Tctqem7vU3fvAH7mSGialm+4QWzE
Ek4j4ovLjO1sxiZn3k8zFtyWINRZH0+R/OP1FLPKAN5FVMw8+PwWe8G9mYuG71BDpMVHoxKgiASx
cvrOw0dvVMGilroorM5A2MaA9ZL+CTfaN/HWw71t9485qANuaubAoISulkBnLwh1lONwb3GNWfFw
1iTkr4ig2UbyrqZqFsPjbQBAHwoQPiwVanJ2fQaigZCgzzDcTK9AbtnNtHwl3tgNBjpbwI7eicp+
bIyrhHxqR5dcE09ZsQejvMnb7zj+MvT6KvX8pPGvsfWFIladQkJcIxNQn5Ssn/7a6scUw06zf01a
lm2+xlw1kTLp6GzCt3rCSqOp54xgb566+J9/uwWS2l1wrIHoO6pF/kV0MVOyrclaYkoQc78bep15
GMMMe9nKd84U5j5I4u1VHe9rf1dyuvL8roFWY7uHaMvCaRY7lK4+eSImQLTjjiuZ4MnAd/SaYE1O
iXlTeMLf2Qr/Y+TFvuDAMMVb4KIQVNYNW5IQXDnsA3au/NUceJ1wv/80i/2ioA4dOx9S9CnNc55z
TT0wqXmH+EMMt2keLR0/TQ3UCLEzM979+alrH2P310sJg/7R8Bd0zXtsfC5rnBY2dt+H8GuPCVzN
uLiF0Jx6VsY6uG6yLzXm2ZbD13Gbozk8p4z6SwHX4L424YnLRsza0JKvkUsfznhw6bkgbxy0g821
HfODtk65PvB0PqMEteaXMmg0MKHxLYPJr2TFVfJSpBTX77caBmiR2ls9WrgPElHd3Uph7QZFB/dA
yjv50dSLYbzpcpcbZZCShZP1XbWfdvmk8BLydCAeCTAvY/4ey0vLy0CPXwoOAJm/uPEHFXtEyyi9
pHfhnlKWNeKN80AoR8tukLyeiD9T4ojzKacMgqtANmAkfAIIjLL64obHGaEv+TVNxO43rT00AxqN
ZFECk3F607kgJby/FaqTP2eB5qZBp3EST7vMA+TXYCr8y5GiWtL3HhtDyLa40CL/N7SvACr4TTLT
NefKAswTlOSEmjhmSwX8eUqC3H2BKGF3W7YEQEsr4zNy3sPqpPefXZqcPVuuBujlUFvw/fhXhd0U
txFUbGxRCJwjPltJ40WNS65Gl6MCIF/73XvI57EUntSIbHOLoscKbPT+GWI3ItJ4lKEs3RiKfImp
ECcsetC5eBTxtedapKlzxGqH+lvP/hVDRfXXiOOIcKC4u+4HNyYWM764jPOwAzpsTrxcBX+6kPGa
lDRYRuhTDwaITjwbDmlErJ9oh9tw5A8T3ohtZDZuFppk6GHAEX6qoAvXpbWqq3nnU/bUXoihDmKX
8QLGwhWihkXOSgi5djJ/n2kXNaOxzGXg6f8S7KtT8qagrE0QhjroD07e8mFVR+W9Gdnn6DEUcVez
x9sw3haHgmDwGI41Qf3Rwd6Q5QExEfK/PFcRiStV7FKP/XRsXJIyPaBZs2raGhqXUqNF63jM4Ab1
eENV8h9J57HcuJIF0S9CRMEWsBW9J0WJMhuETAve28LXz8GbXcfEvG6JBKquyTy56Ogb/PYoeb/b
du/n1pWkZSIoRH2dQGcbYferEntfseoO6fZzgoxyElttemqHfLpGPNwG/AmgDY//yaSB7ZN/w5Bg
H4GhBNJM1bQMg7rn7EP9SF3ImG1ourt2abFVDOSqtiEmjmH94eOe+Y+tMWiHzjh0DDhUVV0RdXBc
fhjM7I0UnnNMuBEhaS2Khwli40Q9pENyT0n5GyT6Ihu6OZtsD8JggRWkhXSbv4dzzVAM5yJu+KG1
kCiD+DG5bOJ1NnDRwkMnLdUZrSeXtXQwe2f6ujS7Q2lkh2Gg0eQjq4CV6uLS6V9ldi6cpS4fvkd3
6lP+Em4VjxQdJIVn7w7rDSSDA0NJ1k1gt7+1YkzxcQPNNMiGWjimCav5JqFVNC0+vOJZY1Q8yHul
v8mcvKIo/7Kaet0HyaVj+eNV2TWy1x01c83eo6DWxEuDdgL8xFxWjkiXF9LUd3Fls1IvXzNq6kr5
R6P45xIaieWD6BNIHN2Pz9gvcclZKV/CvF/L4F/IP5AgLHXY1WXUe86gsKdY27rHXPdHLtkiAZAh
8Eu0BwX2JEos2iMggmD77WhRGldCtReezQtHc9S217y7WenDIOe6vNd8PQr0St8eBvd7mFak2rvl
q6NeU74sTrSJrAWkcw0ySrpqaLg9J7vXHZK23XXRXweBwy9vfb3q6nnZ1OxNckBYWuHCgwnuMOYm
KBeer619jBwL0UlzXligP+GKJ83HXOsdag/tu6ucRcIhWLbWMfV+ahyWYQYWkvMDiGjdnc2CZ9Vh
PRNBNyZbgFZ3bU/Vym+qneYgj4zdXciTkjCTUvFraZvwQbBXc0pQ6G2qnNmr9knzvg/HT82+CFjP
OFKL/iPOxy0ymbxw1w66mpQIAt0zXix7nXjDc8I2TiXmTkNVSLztxtAf0Jlmwq3PGa2l3544NQO6
NeA7trhUHfMmucoo38VfSMKSxflSWais0p8Jlp2GmEMEv2h5/KLb12DFK0lkFLj5HG1dRYWQB/Dv
37t6o7yv3twaxKmFbDt3ktu7LH6rtFqp9l2jgGhxmpivXfalGkBHs4+a5nusaCSBg2oxekMuQEf7
/6Y9ZfnInyNCnl3PXHbWnuSwAtkW/OsUAFODy9fWXx1JVumOmQNmql8fQYbOcScAKz/LbF+nf6P/
PHHCYt1ksUaBCUb4QUI2zvqZ4WQsRptRZr+K6MsDxHZ02HH47qMh0NEns4GHfav2+Yi/zdMO/nQY
IWEn3SOck2CDvYZb0NY8Xucx5dX+HlCH+VDtppKFigcDjFLVH29wvAhMk+k1jC66eDfND9H/2oAM
ItNgp3wZyBHNaC5Sj20fOsRdMDJAsUEkFX2DQ2SWZ/obdnSsGFoWv/a6L+s7TSKqLGud128uQzj6
Nu1LcVZnxYsszUUS8y1iiVkmlkPthkzC+tV8/jGImgyPQ2Kda37qUUb3CiVimu669AvOjs0+EzS+
ighkYlFjMDkpKeONdm/5CUYOEnWt5VT9wMGjaAcYwhivNE/McNHONvrDU+mm6s1LSrIvYK91M+Y7
B43rxkvRykzVeBWaJvd6F5KQMgJyJAs+Vt3erXumv4pZfU/nOeE44WEPo3VFCjRcmUvSdNVO6XzC
U0g2X6gfPK1HOiJzB1CPO0squUh4XpOnkcxUh3z2EoNWCz0pr/KLCNsbtrQFQBdcYfjlKw2MHCWa
WS37hnF9Vbx5wvhskv5cUkkVU8mAHeZ+Wj+c3CXVvfC2SFxejT741w818m4k5CKO/xpM8Bb9r2GO
cHJZCBbJVmbGATEY78SIohK+uKvVKOUpFWtV+Bvl49mZ+pU9NNRH6QfX3zknU9ZK3FNgq3tU6Ed7
HtoXfvzcePy4rjLuJjiCpDVWQxQt44qasjPZCgmtAy9a3wYShsy0uYUdPvCsoO2ruQibud/gtQR7
x0LIhZXGhQn7t13kedw8l9Z00szmW3lUhy24JDPDyqgFH3noHFtL24zG9KOPBF1ZGjlfrJbZecT4
F1ND8OpX1pvuJ1u4NEyus10R1MmmG+vhPDTea9DmDz0gDmGy0mUVUJyU9RzWC7whYAnUYz1lxpCd
PAcVWsvytXbv7Ar2bkm5NboMYi135m0gg9AZWHbrdlaciHmWjymkcdCq2mp60zUJaDXOT9iZAUZq
jElQQUk8QZBqowM+JhDZhXiJcrIw+wFjPUnYrx3sOC0bwBY0qwhJsQCuX9MYi2mu5jPm8vGbZpn7
rC72o9deE0VmHANAQBUd2rThkTbaW1YrlJU1o9mW9MLESslLgrWnB/QRiuS4MbX3ieVzopUpl9tQ
n9CCPlvIrgZ3OlAYX+yOLL6a/C0ompayd46oDmXBqBEptmWKqwZoNNe7u1b2b74K2YOkv6FTXXo3
2/YYCuso+Gxq51tKrjx84HJC+z0OR+GQW2AkXHEqrjdVbF4cAhQH2cDnJ0/M01+LVF6DYdqnGSZD
CyH9yAFkWv27W2tHTILfInBxxzmf1EtH1FL/RIhJMbSRI3J6t4y0RsVbzKZgcsOdNboniQgEzyjp
Zj5kKPeDWoMsEugXTBOqa4f7iMw9R97LihCwHxuISGJfAPLOrHyb/kwOHJYGTyvAUL1agdGiwEsJ
JtdRHUCK4NUaUcuMDoGqRx1iYhu+afocidKD2SiPFhallpGBxLG68vyIvpi+cTYT6p54l3X47Iv1
GHxC1l7pqVzFAqUJWm18Y5Ub3NPS3EYcKFXW3WINKBH5EQnzQ5JjbgGqWyp1Fqxp0AOLKMfL5Kib
yF8Av5wzVTO/KHcaYmYYUnjbcY9oL/VMxy6am0XfXDtM6vug3RCXOysvy+pXAhbalWlQHPXhdfA9
62I6EzoJiAxQGwZl4jtyCBcgP6PEUazlj4wVYDWJ9VA5q0DZL3roRTcjJZa1TBjxKBjsNjfILq8Y
UBjoP4OKaIhOBvoiz7pnz2SEB/HzkZCllEGnqBrxVfVavuhNAqW69iRN8RtJkhCz3hnoTd0bsyaq
y0bwgNrpKkSjYibelkU6QUv0SEY6WUTNma+w93VcwMroR/YpQ2KJjeq74LsuHXNv4Qdmzal5hret
dVXj9BCckWUP8yqKa3vf+HWMaZhUsW6Iq1OSAZJBJOOSb9Kka8/BqTggqD3qCW+niJ1iaXgaptDC
s6jhUVanU6ktJylRxOWDzbAuLhARxyW6tjgRNvG76BJU3UbHOla0P2HgmQtTEGRLR+45r2QJapDy
ShVjjq3wvx+LuKzfJzyqXHdkGFFTmPWzUWIczualJetXudM5sVj2MH0P0dfffEFHOPagxQnX4xru
vHIDqFbdeh2Xi63J8hJ1CWJv1M7oe9mvZTp5xCpEttCVXfaIyXGaPHR65N+NzDpr42zDEUYdwDe3
qqWjXxqYhLt0rIujncOaynRyue2Cc7pxcpriULfPkx/k+ynhWQxlOYCDaNS1ZALObs4ijqaGv1P7
dggu3PZINKzjFUox/zwQ3b2pG0TpRYkwL/cztMCO5aOJmWEYHSmbvqUGQsNhc1sm2UpT1QMxVChp
UxeWejVAipU+CjRUzdqiQFSy9UJDfjKtYvgK6Peuc2gvChtUpMOMkalULPTFNFbaJmwkdjVgSEvH
Y0ahJ1y2ownwDycr2i05BCgURSvW0PXKa68H/tKrauNk2jWeiERM9X1Qw3Bk1hxu4yGq+Pg07Tjq
PgJ6FUMdSGzrS5cA9EJhcbaGLr6pOkA00prZdUpieW5ICjtlZhA8tyL2L1nH4wBkReHrqAza2aYP
3gaU1dsmDbMdGlgfR2tXLvQwqn4HRay6koJT32k62nMzIAqLXwP7WdNeItO3zhJB7cZzyuGaqmE6
yX7OQG7BdCoeHxYUJYlZ2kwwdh3yUVpAsI5R0SOPxbSRQneW6Uxhx9CE7LAlfGBZ1NxQlh0kazAJ
/R6IMuKSvp0hvfDeWvRh07sdsVaW7GMXk9sNL8noeoweLa6Pgpq3zFoI3HEdrafcQf7Q+l1DR8+C
vPMLiXepH7daiRuOs6taCac2dm0zOt9hjW01LQZ/iyke0oidIJdumDTpEQsRy0kGqJ5etM47KMYu
tBS24nW473A0bKVA/5bbABFyj6VT4jLS7UUutrLwXtDIoedRebx0056IBR2kBI8S8o5ogBlIKCeg
TT1/TTq9QmodjxvsvuO5shXJfLr9ZlkmS2sbXvSz24SAWW2NQybgRi84xBeNjOQ1T6Lm3XLHcut1
FOnOABqH5895L5WhlmM5sm8oJuulb0iunyQZkaXFl51JWgqz8YJ9KGrDman8GepcHXerUWj6V25a
zbXNO/LRGsEYxUC/kDi2i9lmLoXHZnxr7TTd93qcEysBrg1Fg7WBukmWvMBmYNZE+8JiSHMMlUb2
0lNaHHgUyd4Jk7F6wvU2k2daFEF0dshoeoEY3SPLpc/n0Eor7LGMFPo21NwJVMxorrQmR6LTx23F
7180H7Yt3XpRsZPdJtRfV3sQOYtDF2mIwrtkORLNcZ2Px9AX/qrI0vwrCzSkfxKaw6IwSlKr+5K3
K2VYk5R5T9xuj7S21IDuz2H1SOBa2ularmuNrRt8LnkahKqvegjOK/G4gvnSq2NnGiSghhjc60Bk
i7zCrVLko3nRjIGNqw/wqjGQyoneA/eokhDIdMuH3jEMXiIBrTYDPvRfuJ7BpRSALmRBrx1wmTWa
aw6rzEPn0rErpwrq0ZMVnsk/jHdGpOykMwg3aydnuDH1qNZDyx6AV8+O3FGHQdVhKkznt7Opyn+D
GaXPVY9LVGtxfbQlSmThpUTzZN1EyIP0Q9ZCmQUiInbfCGOx/4zWyVOCMvTqo8VA8eKMZnVpR3/8
nKwa9ZobN5tyyOwd2x8EiE5dsg8qOI7TeKjMM24QS65JpD7USESeO0njrIzMoCNu2/qf3mC0yHl0
b0nqWmf4ofXzNKTBTeHJgnMy0Nuu3CbSNwoLDWVRPsvHSA4yXZCnmTLROZCJzTCXrHSIyHqBZaLv
980Eslc4Xb7IE8zkTig+zNQM2KvwsaFmD/DszXdnNlmPyk9gWOmlsWltEbAn9L2VaY3dWg+IAK7w
pjEShpAqulDBZkO+6Tc500HpaptMagzHwkoujdzXCc+OkrcmTLI1h+dvkDYmPAy72bcpHs5ISyGM
TVb/0tJBLNKQ7kWInKKgrYyNlbMADtIhpiWCyTf1vD9hW/xDitYuJ2RQaw227yaexPBcK3Sbk/JP
Q+FriLMGXgtIaKss06wt2erskGwyVJRmBrwMtd5t41ojD82y+vBLq9wOE7hG1pUidmlyeUryvA4V
E+YqJr+cJllP3Gzl9x6DFmeCqVsF0fSGwyiAtCetTW5D8HI052FbnrcbBGtM0+LahHjqPTmNma6b
xLe3huxdtKMe60GrqJg9qrCVclVVYvjAa+K7KC6H9lqX7rjry95ac8rKtTXUqOLw2J+sobdvKJDE
76jQehBhMEd2qfAkQ00d5hijsez5S6PXMsQVrpevKq/3uAZXg6vuEt2C48WrMYMCgGagJu+lmuxr
H0QUXtxVzJyRx451+hqRRN0xforG+Ka35h310g8q1nvZ10yJ251iPOzS1diut9I0YJUaCYIt21W7
nkFEa9tND1MkvuNa3yOgfKEk2cTAJacKoIbyPhxj3DukewiwhAaz9RDjd5Y3VxU1Gz0bDh3IuoqR
ve1YS5ifh0FUS6NR20BmXzIs9yrsSawwdrylO4vCzCaFsm/GnW7XOyTtxwSJXpb0nEHDITGNI+iI
tzpRrzZwBzmT+IcMa0fGRrvFnoXKfazwKKL/S83LAA/aEUhLGybM2aitYbpvoqbnc4P4bqY7etPl
0GB4NfhH9HZV5xpPYX9oS6bNFgLLpq4MmATmlhth29Y5CyFENR2ITnT7rCpEjO15SEO0RglfSzuc
0rJDnM8AoS2tnZLJLieOMcyZvAYRivAhCj9khRAVSv2X2TcktIurUuYlc2CbaUE7K9VsHHYmoZtx
r01oNI3qUnhatAE1eynVsx6eRfUxyVMOQN655/Ft4DtU/LQo0p58NqoxMcP9BQE0YyC6eJ39K7nb
hvs6Y6zanyp6eB0qQSTDCQEqsqABSo3wZIctMxgbNGJgPNsCepK8zZd7y0CFSFezaxdC+/UrAbuH
nSnZhG72aWKLa4d91u64gRf6lK2S5HtI7c3QbPo+XKasda1RPYnhbg3vk4EQ1SafQWOYi6AoKgcs
7/+mBEkGUqtIET1XvXD7wB1F1UGSJJx7A8SANmDi7PdzTl2p70p8uvp4MOgQ4+Zogh3Jka8E2ktA
dGLEkC4lW35ObCiWinCugfiBqfuuyvrAlbvg2zkExbvbnkY+g1psNMJfJiplXYglOO5WvhhRsOig
l+ZsfiRPqGtG+6pN14MlN471xboPVSChXaiYq37vcxSxIAccQsdRkkDCaC5KTWb+V0NswumTOCUF
tTY+OtSw4W2Wqo9snyeslh4b60zsjdRdS0qAMe4XfZmcYj89S+8xNRhj0QqNyl32jJXnt7Vs59w5
+H8O5PP3ntwQrzUWHJmbkfcYYPFiYp/h4PeZf/Keb9hlkeyYGuarduvGAUo8QvKk8Z4p0iiKbJUq
QDWZTWoHS2lyr7Xw3uB3QqJOl9stBuOGZBwVWDpsOl5tOx2uWExmmLu30I27ixYtleAgWsnTitw0
RqMVFcOLyaIy5oHOQ/cuAgzZzNUliwCsHss42WPWrx1nV9j1P3qPdTF8TyIFB0ZwIB9M59bXquYT
I3b3FIjN4P8M/U/k73RWKn5arPys2yBJR1WPXAxVOjs7O/KJz2X5w1y1izqA70A/ECExA3AyUuZy
7pHguWKIDoAq9z+geUM0Z+9Q/EbRN+Rs1kxzSNHOBB8b5LfCy7YdNwOm+S24oiwfURo9m8m3gmHJ
1ObgTL9hfRBetKiJJJnQCNjx++TdhuQV2CRrV54TPgC9At357DOI1JiGlQj7c+0cy1vnPNLxn50/
tBA4/06HkGvBepqhUS31+Wh9Ze27lI9yfPV9hzdlG6Hnd5NPwZseE94JSBBZJK0cW4KweLbrdqka
8Q0RngkIj0uPxTJ69fSHk1y4JvF6IFEz1EYkzbNDA9L1xs7CUFXPnUyUwYJCvYyGF87eJnReGi6I
TEPSM41PlMNLbnmYDrSZanZJYzrBVNUgZ6vCbJ0avMA8+F3pLyzLWTWheev5McPh3FNHaruyupgQ
NlXGD2Qemjw5lFUHfrV70tVbUrP+zU5VPzzp4Rst9Xog8y2JYrZV+3b81I1fEgBYLC6F8ez5yByB
X+cElsAd2laoQT3sW2HP/ztZ1Y2+GZnHJJxrDlWpgyx4ju31dX9HQuXsbNRgNznTPWsx2QrnDvAS
rUI2u3LrnlksLmsTQ6WHbCDSUG5V/roLvV2YqBR7RQv9KWe4MaBq4T4CbjUvKYPOAHDkflUlCXQR
J8oADEY05b1Xyalz1LsyEM6FGZw8gbOhT8HUMOnYVjZroiRal7V94WI+jp377VSCqg3HnJYUW6sL
94NP3PGQbgcdXpHPB9Vp2S7I7Tlgm8wGWDt66f7VgIZaB3Re4bAyAjvBa+45NIpTeyeGaCGAKc1g
WJNTuq/Q/3UtuRTxexP/CgtW8vAWDTWibzapzPgjfD7gkNimvWQJO978qGnnEYm5IaqbbHryNgGF
MDoVbA4kMZwsjQnUuWQCcFcxb7bRZHoljKXowyTla0T7utHNchHqP6LdoxGrureqfyvTSy4/2kki
i8MThEqmsJ8tnqqUvyjgabPwNfAttMPX5H8M4sj2kNgjm68tw/ligDSe/doFwsXbhA+T2cgOtt6T
O35I9zxhTA5bxhD+wR5MWJ7GGic/C3iyDf0jv9QASqBgGqbJOVeYJ4YjpQrbTUTqHlQOjH9bgw1N
FlwCdYck1Tbf5BcijKA863Z+WKMxYvvtne0MkKaHhiJbxJycgj9rxgcbyya4ivziih9wCHZ1lhz1
Fez6aduUR1vtHKw5EfE7LYFLTLdcziu3/ESe+sS0U7f/9dm7WV1Tv1/E2naAOafr8YKcu6eRuiTs
AKggBxxmqiMiCEAzz4E4gNALrW2PBlXdxuyqc9XG7sEiPq3FMxfal1FsM4dI0U8HX1LDm4B4080u
sC5H5yhmSSaFTydZKGJ26d4TgXSv/46Qf+aZ9uTVZ5sXSjPpc2GzGBYyLOjMrf4e4OlJ2y9VPJsB
wwTUHob514RX3Tpn6L9ipHSzEAe9i5D4KokqrN6C6NVIX2t+kJQUtbY9muK7Tt5iToYol6gdk6Vt
agyY/5wIW/ZNA1QJ3pWz3RbPKQwL0nONYdd2R628xyG6ZMJFk2PVfRis3SrmUjgSfGcxNuLejSkx
1D/gXXpw/H2Io7wFCJngE2KA5A8B5cX023NCp3LWYbFrB/8ZkRWd1bsSdTf2fpMDdxzIY3Q+I+um
QaeO0w3PVo6/2e5OE8zmQAqcxcPSnFftYA8ksiQ8tAvRfI4xugFnHxTpNiRqAEgsiXAx73o+nQaC
Rnn8zB4Kx02WW656DF/cZ0wtw5NOAHctPzrMR6Ez4B7c2LW+DFx76SAoSPxdAGRQ4xHCF7B0XFDh
sNT19EVD0qiwkcR+u/X+m1ZdM8kCgCMK1WvRnsw2O6Z8hybXRVSCdqKWEg9fpuswBDeAf9MOuZW6
eOdPwcEAydxbn5xkixCOlpaTWI3EqPPwel5l/1caL517mxX9BcGXc9ueU2zSMTjftgZwuadlfuRa
ycHy3DevUcfgp8CS/z3BdwwsUG2khJwNlpwkL7hnY+hfJrZMjjoWPrl4PatPwAA2v1AS9NCDuB/M
jzg9h4RReeHBgfkjgQiN47hK23cXlbIe4Jm1GPh7r573i8Tj7EgONCbkhv4wMOrYX4L8sJGNC6dl
64NQm04tVq0wldQGIbPQlgDVXeVdwuEPk1E17EYUVQVkEsf8Dkdq5FgsUpYPFf4ej/kKzSOzVMTS
09YaAvTSs96b1zT/Vxe/aQQPY2YHgTyROjb650K/2+ju8UdxIb7HKlnmiPVU9NCCNyfCnYdPtcm+
ZmXrgEpdjTvVI9mH7YKn32NX1llfM3TXQqAlmCFW8adww/VAjQgE5MlNeTeaYVMxgoQF0yQd1W2w
MOUlkONWIq9JHWMR43XTja+JS540OnJLuOyDXWY+gEEpY47mK9Zud0u8Tz2+l47YsRWfcrHL22Gd
e2LJimOb4vwGYmYsbFtwlhcPJ40ekaQe5hIe4vBRWQXs/AiV5ojOloWJaVFV7yLjIYarZa5aDe4I
6MU2NP44WB91Of26tGkhSNosomh6m6Jn6VwbJg+4npi6D5a+ZKk5G9k1+7vzfsby39StC39Xj/sg
ETPsGfWF9dNgFFOo6sqcJiTmU2HX2rHkiXKuEMpZDBsof5EXMoKCI9eGamHLe4oHOkKgFcNZc6jI
0/1A6d53EXvGZ80/BQh10XxEJiURiTBhx/sHq24Oi5FqU3v6xQe1LfATDhmua3a+JCnoP7CjNf3g
RmJbjeZe+A9IP616HtNNHvNx1wYTaBN9FwSD5F7446ZC/GTRSxbFyvLCh6qdRz/Y//BD14ssxc5I
dk+8LI32UpPmWyfVnuZu2xTxtks6BOjy1E/+JpXuru2bVcaZhpOX/6pAQw1b8kXSnmjSuni2+otT
7Otd+qxl5t1ApJaRe2n1gvJV79I1hBAO0xzWdpLhLA30ZcdjbpKJE9OqMBfcQH5YhVGJp2F86aLg
pe7IFx71oyfji+X7GGWRUVcMny2/CTiFIXq56pbZGVFsL2J2DZDT1yIfZAG/mPm5YgIiDFWk2HQZ
G1oB3//kEgnY2z8OTinynxOEsTKvmI7hayc4etQTDwWRdjeCDssixUepcyfjy4lvKaPwYlZYIGRn
Pgxjyk6IMEKjD6WQcDloO2YLcrni54PAoBestSFTySPKi7a8Nuo9F1e815ZsVqEwF7i4QgLYq2SP
QIwnbenpA7JmHtiEdCAkaE7pLieyg0lQZ0OzSvno8uFNGmvGm6N8LSfBWwuTdM1sAgGnQAsU7uvw
7vOkJsOjBM/EVSm4+7MJ/Ky2F51/Trl9K9Y9s46rau+h7K8O3F5TG24JUkdulRLhfe8WJ1tTmMnM
nUp8pEDibvs4ESjknP7c0ToWTbLAuwfhvIuOVYwlGXX8gHahOftYhZvgzyVtldpB69yVVV949onp
SPfwNHeNZLjAqCBmbyqd8Tca/Z2RNCyIYUuQXbTwU7X2hte4YPGdF8hfSGFnsGdbYukB+0d8mh4i
k/DUgPfhxNj4qemw7vTR0RDAFtDTuxKGj/bS4iBoS1gKcYj186u133rjwyahgp8vRg1BPvEiiBxw
usxeGORb40xsj09DeRQ15ViN2COd485WvVEeCDZcVgi7u2MMEskLkPfU+yL+cYoLEy4ctfkicrZz
XEjlAEKhRlRh9s/AFJAVPLtRuu3gigk0iXI9sMSJO7YPlCJuypa6OhYYq8M5h1Z+thlAoa5fMkKm
ofgK4aiWHKguGRiTFXBpcMzF71jC1wKCajmus/5KVs9KBvViBEJURuBrYwYzZvPkuMO+LuGOwytw
P8NAXWxkGhAl/usJAuvcuPvZNNr7bIK0aF1w5XrZPsmSQ6Z0RB3HgO0XgG0LCXXvAxconLVPo5ym
2bWtIlY7eBm8N2KsnkbjNqg9KFWJWTdOMdIn105uZviclVwnfJEVxvNWHobuwyNIIO++PetAuduS
AjmiF1cpIwQyJnxE+imkVOoYGXeHGnC/jbiwNVkjV0TrlWtl/BVujFcPaxeyn1iHmUqxBCKG54yN
pQ2Cm4ehZdRheH9VB3eKwsgsLyzS+HuOlflm93tpfGC+3cqIGt79nPCnEp2MxYLURCcEfTsODPO1
1aB917wXJO0OjO0qA6tM9eGaJ9XfGEOGJlU7Juwc3L2L6FE5Pk6Rvd3PpKDxYCl0XiOTRih6mZVs
Rs1cJzx8ifkBqnhHmOV2ZGKGbAQKHx0iiqBpRpKKs6bQwtFcsiODdMrY3t9PKNAc8VYE91p/8VrK
ZV5fXDbIHSFqWX9UHlQ9ATFc/V4Z8WfDUm3srk1wsOzp1hIG0ArS08A4aDUC2HnQNmTkC1/alEAt
hw/LfevbV0k46RhxwrS4ObCYe6QhpjkOYeT6PGD4aLxtwYA0YppacTNn0T+LZqMaMVX+stgnJOTu
t4g82luIlQKNOKYeaiOHOY3LsHH8RGG1N0dAs+G5g+0km0/WzUtgHGtOEV9y5N8FsBw1IcTLVrV/
Jp+GWsrOb5V78qKtgglU63928jzQ5wmCt7X6mTHhwlJbaR1sehMviPYaVp2kyhj7/rNZgoWRAG4F
Tr+ptiWZihYTP9ZtTEGpNjwb8QLxT7OeTiO9ou6OjQnMXkGWnK5zghGYPM7lN57erP/u7XbVUk0Z
zk/t/FQVQZzdNSdUJS/eJGnT7DQydMlh+S6qR5uggQQwTKYimSPJWUdFym605MWLurOcnq2QNbRz
rNmkj1eN16uQyM2o3fL+J7SZqU8uC/Mtq/u1xUHDWOxp4O3OC6AA2L2Ud2PDvmp1fdHozBP4njNt
p6WnqPnxwtmme8E5JfkI3OxvdB+M64nYYrADa1piLaXwM/MAHSlDASAlDOEy+6NrznDJ2a3U43lo
T0zuZgdcI2+oxV0f8tvaLbcBVXDm7zQBvlL9NRTUdvc56KdY4fCYdk1wTN197e+b8d9ov0NvpF3Q
n0L0t+NpIjExv7IEeSoVQdcm6NSYxCwlD3C4SM86QrbNVbQTBAzW/KaIrEdA3Ygatrn1V2pv/XDl
R06nWxPeJJw97GcRD8ZUmQumBqvC5fIs1KawbyUBLmhUoTSNScp+r8FGwfvvMeEIgepAZnRAr1UY
edkKLXr26tOP+k82QWsAsLilNQ0Q3QUtn7zT28s5I7qqiQY2W0iFAY8PIVN4698Foa8eiHUG2ZaJ
0YMnKCVk3HpMxPVOyE5NqCnl9O3SeQnZ7ROKIN90dzFuvDyRp8C/sEFfNcI4J/EfI9ESKJ0CotKn
bxV5uE5FIJT37Ssi376cTmwscA6VOjnR2VNvbb4r622g2KWr52S62+apzm6ivHbuVyY+Hb5kT2F6
/Mq5ahjprQz82eTarv3xI7e4snJ4cQ+CKTAT7jUCOPmTL8xVZNyV9UFWELjEgwMozPePbnYLdMz7
+pvffoXxz8wmc9N/hn+J9L0AKIATIO6mY02giZUQ+YdayaQWdRQfm0TATxGBag+5YrfLBBlHsOPh
qHBXEdMzIaVwno0ag9ncamA+TrgfA1zjhs09gTiSPDrKb/BZi1H8jCbjWIO927TUtXyFO/Jpct27
rWFtJtKm0x0kab9m2ex6+cLojbTvZRlibD3qsl6D4zLrjqgQkGOmlkC/68hZEPuCGJ0iU0tUskA/
cZlGsA+YmPT1X5bPQluincandPoo3Iew9kkL6eXX6g+9+a1NMCtDrBB2u3HLkyrXAABQfOTeBVzD
T0otYDCV0hNzkc75FO5F8sZHIyP1WZikn4KWQSlZF039OXm8t/IdKJkFJiPph2VmvjBRTyvx1rJX
+h9H57HcOJJF0S/KCCDht6IFvUSRorhBSCoJ3nt8fR/0oiemZ6q6SySQ+cy95xbTj9084gJHVvvo
8P9FmDcSBq4emA3p/ZYUg/zMZb7usqem3oXW4oVrV23xC51krVuk5iBOgTe/q4Nxzzwmshjvszip
stfWg57OWDF8y2Z08nQoGCDTbsL+vlfet65RMz6C8uERXDtzak3ne3bMDxHZZeeCn0NaGKruPT5K
Dzw3llT6XuljOM6OiUarT/LPaP2EzvAS5X/WgNOSwiuYTKzJ47Lsa6RyBMj2qotIjqv/mbNog1rN
hAaRaf0Xq0cn2mnJTcprw4UW+Oxh+bSttwz9UEfKOG24wYgnUw5DDRsE2BFQ7VZ8M+2JyounPktM
Ib04kuAgkNcF+q4xd4VExYPHo1W2VZ3tIKT540da3oqKqPI5JzEDD4x8e7LfpvbLphloJWOxArsE
JyxguW6ij6E6614iJseVwg6QsY+e3RvSq7yVH34HzQUvy6j9ER+EOAIxKiz8gjlaemxwflToPuxH
Gp8IJBHOHnIeXgokXRh77GFDJObaMEaARBqiH7ko7ddGPK2JvCBUTfqBJZekKxr0cddn/sVgKFqh
De8gItnaeMpCFMw0jjB5NMhTwmzWXuVvGBQtx/hpczUMo/moYpNUWFIeqMxb8ucNHA8VxrEp+2kZ
kDnT56T8xMYaUsIYhuBbmS+sw5yaNnSn7CLDZK1Yr6b1W/NgTA363BgQjX0iZDplLeMERNqaxakx
U1dr66vMvVvC6CKfvnwyBGY+KfpFiK53sBaCE0LhCFXjkitr3ShvJm0PqpDUuvX5Ncs2MZEX6Y5Z
O53RCUR24XPDuLQpSB4SB34uyw+sHlFyj71zM/N/SCqrq35PluQUvdYOJDUsyxPuj6sF9cVpv3zh
bLjaKTAiDut4k3Lb9cdx+uCocvF9vCjqn4xJMjahoH9oUzUsrBQ3gebsMxGvFSV/svzAwhbQ73Th
3huctxhnWocFgU3FOuORDhQqcLZF6YjQpvtNDXz56sq2nGUjP1v1FtbbkNpIaWkQab2qwN9lZrDO
49iFWE2RCsoZ1okKODx9TiPeMMd+icVf17IiwWtv3Al+fQ0J88l5AI0ic7kCl6QLHFkkL2xGy1mP
YxfHu8cgxmjPYXKKJ48b4Q6Ia2GyXxFIgioKg5q6fpa/aMbCieP3qA0/esY+1bwigl9R9n+E1OnB
V5qTDA5aglFu+6mE8aGu4p1dK8eW3WxkAdD1g6WJqyeFjgPWDEBrCUcyZU76kxl0mrhqgZkvhjHe
mGGGyxozTHTzq2vnvA9TBaHMeqkHuCgqsXvdewtst8BD6mjl0WkZX1AKjdfOqJf4ZhY9ZU+sbCoo
CUxuN6ZlLWINPlJ0a8LTrLMnzGzRRf/0GD2C+Wrbr6l20LxtopwrxGFe4QZMk5pouIHQIg8DlRXD
ekYPm3CeZHvkGKa3xsNgM8D2OSnBuQl4mP8fHtxIweWXj4tmrtzQviWBelWdGYPzPpd4TVi+OMbF
UNjw/nndR9rc2Kf0JeMfj3sPlodCMTMwUxgLyAJDAVBa7FMTI9WPmVa7Ic+3VaW8RNZnrr/PK1e6
wnGGMAFEQJiDowNAghHflJqFc+Gv0vxWUqBRtI8KkpqaKk2xD/NqTBLqCusbmnw+UG9SMXJ+aMM5
lggbIG2X6pspGZnqS1o3x7ySV0mjKEoMGxsDNThGbNIgDRTafX5wMBiFeE9EearGFEMYwY8JmHbj
w55TPpW3ENWb5//61WvFyTUAVv0Xqm/SCdywO/r1sWTHWiNNIZAKWsnda1aDz3HNkT/k87KDLl5v
gILhU0H3zgrRjTQGRNYvy3m8bhYDBt/B24XETsWhWbb0UfqxD7/IsN1FzqzydFwWy8jrcBiSVkqL
bsYnpFXTvC/FwFCRjgyuWo03+MRCLHutuCf2V85+fsSCFnPMeSqyeNDsDuXAtfl/DE+RgDIGE6+T
XkNewsbeTQUw1GGdGV9GzbJCpUm3QCn9pP4u0qnfFfCskViGNlPfpHCzfu/XT2Vyo4bBMfGq0XeE
HiB5FM1BZ2+eQnUzorWtHoaCnRauHcP4jrhfphmHLr4sb+1XO625+cmeHlxrfi37aZtfo7yPBIIa
I7nD9KEpmYtj9OSsmEKa5Si0VhDf+LB1FDc2Awy4CkiW6X1+ynGr9s26ST+SAjrzBHUkfAi+8nBu
vcVSUeHKsreJGL2Pe5PPLyZl1atf1Rz5GoeAwO7ODVzCadZN3oepW4AGeYn6945Uu5k0QC5kE4er
POw2THxh5Pb2Zw2IZSx3BVu1yWI3k7Ab/SvG935G0JVIDnDy8s3p0TviOhYK+wp1S//hDwzjcyws
LIFyPh1JL+431FKI09UU7XsDnu5tUqH/VGKR+ceCGs6kEAAuHGjHtL9DXY3Hg1H8k7O9dDcL3+c4
80ru9HrfkZfXZ4/YRsGADhi2gdVRI+PsqKlvfbajzIlMDLdh/plwXhZsUFMdHR5RhHyEPXeUaxVf
MzBAy1kSQ1ls+6fiP1vxRi5JS3JMz5LHUz4l433PgHVTLuvGfkSR3Pvo0hCKI+El8TmDLgY3Ab2v
k590D+JBwcdzFvjeWpsxmX0AirFSuN30kRI9fBgsVJvBuvo2WkLGZg5LNh9bHApPDQmMkR8jjszG
2XUMZfP+zaJLlQdHo0V7ZA1+GL4bKg1tZWWu3lynyW3EIxT3YGKbOZsom0M49nzdxdrCUGYS9qaJ
LZcHcq2K16Qt8KlAA6CcnPfkut4gHTBhNo8zOfZFwVk6+e8BAGSJMilyG/9TZ69BqMIoCjf1u7Ne
1OtEzdFPxW5eVV8yKz/9fmB5GRIRD5G8H1wNLKfnUcAMyIyUDWZC0rrnp50LJUN36k3VZs75qbEC
+iblJVghQ/lpaDkj4yQql2wsO971Ch2CwPeZghDUfxUz2Wa9868ucFsh42pbYMDl2je+Ws4R8IvZ
XoRLKCBmewnHdQOfY1ym+lehL6zxVY5vtQGBBSniuCJVWx+uBZ4IRz2mDoTpq2xh/S6z9GfAMZNn
Gf5u8mGuaQBb8jayUpZyNVRQCZnuRpbBkRadtQDvIXsjJu8Ln2HCIPd9STZhC3Oe7ZJ1x0/Mz2E6
IEXWadG8ZPUN65MyHnv/1tp/o0/o5fhm9qRSq2sdaTKZ23hpUI7HIXOphn5o70HpEcapG8VLrDmL
KXKBwTHnpEcefhqTTxOSkaW7Qf7Z27caWGf90LwPnhyE0pzM7cUOs9ucRSuCZglKW5+KbVo/YyAr
1VPi5BPCrcVRR7YTfCrGI5OXClGAGQA4ONT2T548Gv0TpSYBXt0irN7K4icS7DL8VR/TCTq7tr03
zU/UyBedhaq1hnmq8U9g00dDwQBeCQ7m2H9LLDjoaHY6UPhM9cnH/e4EsJlw5Wk4zAGnhCrn1laP
9rDNiv5uFSyDr7EeLXsTsgEAFq+YUHD07NtXg9atHZlu0ERSr/+TEe5iVd0L0S2mIN0Xab5q2I2J
6RMnN0umwk3qeBU6gBrGjDAVsc4U+GbVTS+3AypeLaI4Gby9krMiMdutObAinfJNxShXkJSbGR8Z
+lMZUoTxlagR6kSo9A3xMPPwqzH8hwISfmqNRVQciU7QyJGMsc0DfxfNGQ/DUoTKknwPesTvyeQ4
hTWLqZYmvi4+phT51pGQGpjSwOOtRwo4A3Phwq+wBM0jd4ZwYcGMf1P3ILKSg0YAbEfCrj2QlD0Q
xTQ67HY7HPsRq4WfRDM4YjA6s4BOpqeWgBrkxE+ChpAKEHmu7//0Fal2+hl6gQp7ZE4XkVOyrYzx
OMCFSM4VCT88nUzncFsNCmrlDpSyuRLxuA/MALlQstJRzsAW3If0TbN9vebiQff8Upj3Vt6y+D0B
nTCmTK/U1w7jta+dKxxzjJsMrgjahxeHibyq3X1MOwHCxDAql/PqNE6PSZuDL57fUnJMaTpZK4Yq
aHTW5R3ny1TcDCygxK4tFBPx9LyRwFtVWfcqz19bqGE+rlUeLhhkRvWS6N4XBhWLGS6QNjY9xEQu
Cd5bxgWWLVaD5Mdbe8/be8mf1bDwpDMAqdJ1JUrFbmGKowPwqGYFG5aPUDtgEFAyiz6Um5bZcTSq
INoHTkYir1mRswbFOKjHKMKDHJhSpa6MRmyQ/yHDe1UA3zf9bRJLVf3UuldbvQTGXk1xf/xfRrMj
swy6faVm6kkQcRnoh4I0YFy2UCJZ12WK2Nbq9JHEcwwTU08JtDZB9xYYn4F+hhGpGpdKf7XT7OAT
DuJZxnYWVFU5y2JKHMJew9eMwsMYXIPtsRC/DDMw+nBahjwxjJe9VS0JL+qXJY376GYz4sOL+JX9
q47YuXVufrSpGnWVxPuMcUEGj6NHFCNmSBgBUZI9U8FKvKg/rHyj8Vkm1c5zjnZ1LeKtI8AYis+4
oswPHynzo0kpfwnYRaPBxps1lBXLZTR2e9tzSDy6NS2YJr5G6+H7Vz4L+Ow4K/bluLPgYhfdurWQ
uberDuii8NuXWjuGTFDYuCCeImZLoFmjWTuGyqVFmo0yjQ1RytU7qZvAuujqteuoxdBgB+x4dApm
flAmcKq445HJ+Ld12WWI7rFWc6cVLCwAZvunoXoz9I+Wa8U0WHK9aZxEAXd75NxmHYPJbMlgwEsA
aId2sV4NLD1NKIAduiWHDYqdfMftH9iWqk0hEQPe9Ijv5hZv4h9LFtsGm0AL0Hxitm5WxEWNKDay
k2IpqyLy9mLK3RoXejkXpuTZ14eJQYBe5GshgalUOsCLXdyuEwIbVZlDg2OPClSv45GZmnL9f2Dm
pP/rWwzk4VqJIdGz5eIgaRkPmdumn+WY5HnCRrZszMbWQRt2sraWc3cCmWetAF42h0PY/46R/o7E
2OWAXJaRv/ZSA40undJJBmdTucRWcuxVn57J2qv9xusxMuYL24MuPnM7K6vf2Q0BDRwpZrOK23Op
PFOFNxt7aj4+EDGHHSoMka9GFAelvw+C2JU9jPPkllnVT1Wea8t4TYD3ppobB/tChWS0T/33yTL+
qexUDDM/5Ph4p7F2G9SzRcNxFdBO2dwbVbHue4amHAUUQ626DNmEqeX3BEJAGObFwoDmc7oq09LL
Vh2p9y1RWVaA6LvSHhHjZAO/MrHIOKcwvGrThWvdSUHaO+/I7+SInBOiXi6h/VybEILplLyPGNAy
zM2lTGjJtFNbBRcfclBqmTMLpKIWltukUt5kMM8h201m66tQpZqSxH2ozAbaIFwGeMkMkg+KvkZV
vlG7e6DhsXrPqSr76s4yt4vOXvLRZ9MGY4ourqYdrKQ25xMYX6GvoI0ZD6r4J+c+zyPlumynbyOy
fuFhL3VUzNb4YeKofVHqtWF670wpu46BYPxb83ZiEnwx4MFm4hiUJMrLCflhCAdsepu02tp6sfMv
skKIvRzbNTjVhkz5VuH2Yaxj4KUwwEAOHULjTwzxO5ArXFRsi7gGpP+bFe+jyuaF6LvfgEAbLrfK
eBfVijCzRes0TGIUSHZXew4B16449xd9lrHFS/2T2kHniNJZLXBrdPWzqJ21VQ/bzJKbqBi2Sh5s
COtTtOno8G3XRfpFqkFZstmhHdN61+D4YMEzC9kB02xamW+NULursHgQGKAXD9FlAJ7Ebddpl5JG
xIa+Xa4j/xxFLruJaub7XigF8bhwGnA5MHqV/Rcid4hKuoPMxHxri/uUXVN2nJiHZ3vNOlJvA7bT
ieG3QDVp3HEJLSq+jP8bHdKl0uxPZ0JpkfWN+CUZEa1jxsoI4UJKtrDIcdebhqzJZB+oK96gE56o
OUeH6OIvC00s8ZXfXVUsQr1+Vn7kponxQdEXN8iVyJ0hIz1iIh+hPalr/dCaEqzEAcf/u1l9duPT
YS+tHYv4CVKT7dG1EMOugoKSsKa0U+NZoO6xfgkLmRqUN/P2RLljDlxFzIJ9/3OCw1a6pTwlxMAi
/2zWXalRKMBucJpDJXu8guQXc37P1VaEfMv/zrvX0TiY1d4k4wEH4HPKfosQvxzTibI0Vo2NMRhB
Iq4WZ+DPPkQCOeQTXoTb8zioBpjaXW6wZqAQqphJVXwT0EJNlOteDQANpbNGULqDFgUJmTgpHvd7
7WynVt57WS6n0VUEW9Qa+smGEdle7x6tw+TPiEm+Yu5a8inGpGNFC43LKDZIRRqcjQ/O0p4WqZKs
QuJ0HOXszK6GlCwcUHYJ8BV2x6ILjiYhr31w8upzPt9Ycba3RE9pieGl4FiEEO6hSka8O3u+hlvr
IcpmGYTKI023RNla0SuulHkT4X/G8q8u17Z1zkb1pYLIFTKAqTgCQxV8V8mT5dWnoMD4ioGgZX4Q
8MUXyq40fe6VOTYJLTWxDgkMq1R+TxyOA2G7gqOP0a4DKwoZtv/dD4cMvpxWn63hHfqbDkgeeQsr
vQwephI/9c7lPtFwMoz0/oM1KwmjpWPda314omBj9syCjzcrUOHpKt+CcQWSANTt9wwobYr2T75Z
CAdT/q4PrzpabKP5N7VXO2aRUP9O8q0HaaXxd/xKj3WDwX81k72s3kT4yv8W6Q0CHIxJpDCxeIJP
hCYES0k1KwT75lBiN0DT0f8kdnwd2aJU8k+rEUvoCNaK7EQwM7Kw8cVUdwCclrRUlbPrxXaqKc8h
4Nd7Jdswt4NzDkBRuebEhPFjLMNmus/QCZMph05SYRFRyhQbrbPhdz1Hca+cYwHNUl1Z6srsvpz8
izDkZa0TkqCJjch3I9brGrU/3/AMl/RBHf6/29/35sOKPhL7VccSX0jmiP7GR3wiJsjzKvbV9pgG
W5WGS+X7a+sMIbX9YnApTOZRjKccrx7HpGH+wE1XqnZjTw6yWjSapY7CQQm8qxEP6imsCW2NT23e
r7Vm7rRmZnJm3jCbXo3gz6IeG410GVkJ7v/iYpZsC5iPor5uNhQ6G9L1znBDjqTKr0M8fJH64as5
qnUo3f7FQenryRX5ACtmyCEehqDV4f0AiamJxQFGVvyOXrxsAJxpSMjr9UjT31GNtB7+9D6sromd
Lgun4hjG3VUhW3AAeBrdgswHMgKZApNRxiZp0K6WQy7ot4TFokcOS0wYU7i3O9o7hb8GhGCBSBha
0XZTKSwR3uL3EQCyqe9htXrsUOXIat4/W0yr+UCyGR2D40k3fvJ+mwTbgvVt1yu7lm3QxHxcI3VH
jS5slV6M/mEG4y2CCMCMnlI8U3H7Otkpmj4NDZnh7PbDeKI0f0nyHPPkvRsiRmTUZ5a8lCXbLISQ
LTPQsv9U4wOZUbOeI/fsGfBHAMOM/h4I6v1nD6YbW8yAAhA4BmN4Vm2dcW8RaxO7qJHKqtkMUs1l
2dJHh7vOPjfeuhC5OynT25C/8gzQKKLPXZn6XtMJ9X1K5Kuk/iIWQwLzO9ANmgV6u4HAvxYli+dc
y+Z99gM3VXnE9gAlk4a6Y13FO1cgHtZJmfDskUT3wo0RZ7OIW3owDROD6SHuWZVFn57Un2NKVx23
B0hFp86jPTjhy0YqjmC0uHo+qmtr4VPmKJI1EVlcNsiqxLyp3j8H+23Y+OqqHid8OWyc4f9gJuqH
Z1xdpGANkxx6JcY/7PB7URwQSiFhogfSW1kEIWLM3TrKmry/v8Lq32wquQjJS4o2eLDerYlpNjeH
mf2WvJ44ROhWOz16ddAXmdzpDPWwCL04mITTiiiwKsVWn3w4zV9KcFp5bBrm2f06dFxfpewRmz57
DYnFwjIKlkQCwElx+zm07gxbU/0UkhBBMxw52Ib5DVLeodCTeqGCCCQfMzVosNOzhzDJC0CsBvSi
+bDC8bjIeD3k6C31smJHb8x5iwGCxHipMvidPOLq28rtWD/o2AT0Gq2Vr7sK7jLMvouBfqFiz+l0
19Z/t+GPNV6/kspjUD5i5xyNEKC1ddfF20GvUJh7V04dpjmbmhoISBDlGhaoFtSRXJWWctVbnVW2
WCnwiS0EcPGFGSSDuV1dHlvnpBOHNC95E5LeY35XxkwKXoBhXfogWkfNv3IMMLvQqjgsj4NhWlRi
djBa+9wHlDMyIMNqDLGxQPBjtMrSINhtZIWssWwZp3Yx9tDOuWw59PfJRE5jqm+c+IfsyWOEeic3
ESspc7tUr4QYjkk9uRacLmtw7sEYbNnprbU0XqlRuld9Z2uHfN7o+yzNInOFL9aL1yUShR6kRig5
HJD+DsmvL7Htp/sKLlXrIYOekyLN/IjlbGWq37m8NyiGdBLC8WX+CiyLsOaRiUYsXBi1CvQVjmaS
j4GJLZfLqodrg7GB/SOE7Hqt1tMyJbUtshl5DZyXNe0Js3WvpWmcmBfY2biRpFWyTUKSK61hkWGN
yW6dDbiChZmNBUfG2LtqnoWdlHMjyVqZhaM1uKHGHhRmSLBOKHCK6J/PP6ali0+72FtHU8AjKvAC
qkbGqyzPbYvqT4/j/UgpIrD4JRiRewdjsmZhMh7RI9A99DoThlIsTLN2seh/Zlr1odjGRaO3Itq1
cnPT2WFfda2OEmfytrYP2tRJlL8xhnzpz+bzJOyXiTG5pg/LrtS6mkX2+Omrer8wE9RBIEVwtc1B
koIIDGgYpKIV6nso5DM2RbSwZ60cpCX+o71EGoNopuzVgjXLVfUDZZXRZOU5v5VEWbEcwUwumsJS
tgp7KCMalkbm7FkyrnFDH+swXvUpuskiWxU8y4aG2y6sudh1+Syy5tRPFnM+gYzQwyQONdnJmw/b
Cn+sSvvlnsHCCzwKAtciLsk3chiZBENk0002IFpMGMb2ZCAnGWO2Y9OMAuMd4Pwt2oA5u7dKY+Kr
2R82ZY+UBuLxiKgUZshfEg+tq+rEUeiqsZhMwt76kmSy5LUVGDI7osq77HvoGDqDgdwmHlovU/2n
OiX2BYDsmn3GqMKfRiNHNS/bf6IPduQCHUuzX3dWsZGq/Q6y6TPPML5XZs6chYeeT72ehqefGrvR
x6dphxgwS0Jj9d0IjUb3h5WRcM+E4GSt/K8Cxeho0bbBGJ3yXMWR3b70NkwAizdYqv2vYsQrPxDn
vgqjVVoTOd6Rvj6E3D/QgRdKj/VSFoD4u2+hRRNBSejCSjNbWD3dP7VyyzC67ODxKumHbjOtNn3q
Qk8QtEtEujanDim0QQ6b5AB0deDDgKRNMUplqTJvGJlh6ALtBuz2MB3PSmnutLHGSadl+0zmH3Eg
9nXFaDYgytER5j6OGvBk+IcYX0S2eegma2vVcA+odrL9NDK66HRWUZ5/tEQ4bHsE7sJhzKtqM+BB
23UA8zHD0c5xxOrlqRH9Waeu8EyxMRNmtSImBqcmmIS/GDcSQcEKtK7FtSaHzubtzlIPKW+RLGVb
XkiDR5LaJ4y6auBGbPCjMEZQZC8R7fpoShmBesBw23BYiCA6RL22MSZ4x6ni3EK1+qgHf4MQtV9K
0bgze6VuxLIKG7IfoQl26Ty/pv4p6BK02RA3SedgV/Zf46MnFwMtG3/mgscBH2L+CFJcn13x/6GE
qdY3AuaX5Wdke38orQiWiK2fMra/BxVNaFLVizBDT6VORLlqPmHlAFnoVXoNkat+LkxsMHXx6bPE
HsKL1P9UnXE4cwATHafqQHTXifiK0Q0a0oXF3dAOQuYuUF23S6acm25CRI9bRlF4BojfY4WQMkNn
G4yjtNWPymyhBW+akIygpMBSSHOpsFM6yb+GIQuk62OJjydEMmSkXx5WMmUCoT6FTMATUrNLt5h1
chbsQqREEkOSj8vbDHa0dbhZOGl4c/JlXh/r6QT+9VUUoICHeFvi9aFfCN7oXkWy5ZbCA+ylK9Rr
jH5JGl6q8imzdyV6dOlWZxdUYCHa9O1qKFBSKHvhPwaEDYk6rpELroP+swNilY+7ZtyJ7DcWEJVs
BRP+Pg+Ar5watn5+WiLCIXO32NnjX4gtZ7bSZfk/PT+GSMa8lmcaq3EONc/bV+23WR/mFjtMD9Vw
KLKrRudac/0CEGyrlwCALshZm2zUURLg4SR7J/W3VUGcZ7xOqpNID4LxdtUCOGWjJiLeXf1uK68d
aVOKgTaHXFoMh0V188P3LHyPu3NXggZm3P4ZsyFpjb+qey+xFXqIr2HCvFjFPzUkteTdbNDn8EM7
rQvvQ8+eEVsY3GuACkQWbIK5BEYt9eW1K4MRVEukB3atpYnkOOnvVX1M5NEHtQvQIQ7Bou7j5Jvg
wKG52RMxiyRes9s1R5r5elzUCdEwnbqtSr7PcbDJT0yaXaIERyDoOED64mjRhE/6+PQ7pDCRQgVh
yg0beSz16tOhFwFVi02xfC8yZjliMp62LNZoK5q1E3+Z2Bl0TBUkYuJRGa4qIwfU8TRlkpVRSlvF
MCNgHmSHDP2Pdn6tIQ57rbeUTrJpmt6dC36PnIOoOhrjvbf2A6FmTHwWmLJaA+01riIfMZZt/Sr6
0xHPJi5WksNbYyLQYHcrBFt6OORgXQcFWut4D00yPYEAQWniWpdXAsk3mYdlMcTgCU+fr4daGDP7
5D0L+9uGBxAVC1kcnGFd6ljFj3UWrAvcBJFGWIWFIzKud16QbwjqoHcmhTe85+W7rmxrx221W+38
UMIi+QF2oMIh4CBHBYDmAmECxn+IvO+mwFuKFsXHQxlbCwsch7cWvgGgg/Q8N5+UBdGzxDmQMf+q
DGhcV+WAcG7P/bX220ueOrgYLDCPxQYUDPyyF4Lj9HodjK6ArMWZJ2PeZEKSOV1YoE+bUdtY1Rkv
/9KukNtqjvPsVIGGLKdV+uy1Z9CdvaB/Cbubx+CHkoVu6Mfh6rXSEGd292YX+CizU4CIusUB1vkD
kzEiBO275Wz06Q31W8Vb6+3GcBtY29YuLlo7fgXj8F7r/iGOqy9Yt1esc7DrvOyvtS7K5CxG6tiE
7bvH+5HZZ+xJ0sZwxOjfMfGQsksFRZW/Ip2hU8neuG/48TY+eTMNY8OcrLht0OMusjYKqwKFLzM3
VpbmZqFgvbYZZUH/EU5uKwE4WJL+JzdeTL6cHNl/RmhR16H60TzWllCzrXPHumg2z+Zl6EoMoPbw
XXv/NOMLg5OPqY8WCKammjy9PMYiyChOQS/B7UUKsIq69NvgEnGQq0m6DVshIc4uPzQkV5XjvNUB
K/uiJgwFwF7WQXpqEgbAN6VLljHu2Ex+tTP+vDm2BMpVLSLmAFGuiUOAQjtWXDqnZ98Yqzj58JAl
lAQf4UVYlwCGM2tHnBb+zdd2ejMtCtgI4JP2hROtMfYepXOecnyUbsuWuqSmGJ03kjrqGSxO2Nbs
VGwYFhMqI1eJ9ove2CAuILQQMbIjs3Zl+EuUgSpU5sUF88Vq37SQPxMVSqp97+DJ2BCUsYjdIj/f
BcHw5lXI2MSXjK9NkK4GuICZcYprqk40v3wCGGyRZ5GJl7lhxdEowm5tkwIU2oDhLeR1Ct58FOfh
cCk5exwKN00VxymDmEVuAs21Ech12B4y/TqUrwyK/HgfMtlg/u6R+9hukm6DvswkS0QlZX348A1a
D67sGF6VKxtsZwqNLoJx8GKrfCRUwiaGI5kIAuU7HvaF8THLDnpAEA1xkGRNQgpjv4t1pA439JT/
DJhKOqmJTvOE5XZWst8eiqoyt4Yl/RCxTamBILo2tvpkA7WYN3Mg0/Kv0PoImaTEsGa9E8QU5HOp
ggDiGMW040xdlH1cY7XeFkAH0ZdAb9sOqFJg67rEfBTTJ2JMoV3tQp5G/dCPF5RBqqRwC0wX/ggj
nRNE2djnwGAvK3atSdAnc0tEX3DdGF45IbkqII4tJG/1yGX/ZFYQS7fCHICagBDzDe3TMkBA1bLh
utXN1QGIRqCvaA7j+JCsKsLZG+JdU2SZZTMtyzTmkL11qINDNDAaeemKaa+N0tjGhr0O4IRTi71F
vnOa0NC1LQcTUy61PbNC2ufa7+gQwkQqL3KMmceOTqlQ9639zxv1t8mud4xHV+Co2dJAp00oFd8b
8RdFv7OmxYtW0jor2HNyPCV5/hDkhcW05+99R9E9gv01/V3sMJTtjjHXgVk9/J6LD6JLnl/sHDs1
FNbwWbcfTSz3unMxUdm16qUSj6T4nrVYyhVOIYUidFNSakkLpArLaO6J9lmJkNOsp5STyOMr9DTI
AAzOiphKPOjPpVj7GRYS7ZEHyHiSs57XSwv8WuT/Gt2hDS9jc8GZPqTpsuxAhTSch6+F5ez7CPcl
GgLijjzsqXXT3VrfW/fTJgF831P0827LrYNmufHz1dAOq4IoknjseaiSHAnNoxuprnLcp/34lfCC
yw4xg88TFV11fOot/48ckW2McG/wQ/rVtAQoC550BKGn01xOi6mk5EfS0GPW8cMz+lQ6vHFZ4K8f
IOx26LOSAetVuWGju0xKN4OCD4PZ7SYm7AKoBoGlo86oH2pPQJogEkyzqRcWnqx6lpiaX4S1s+Vm
zaq7sSQPhAnxFBEan+yL/62tZ0USALTJ0z0UehBDbDQAtSLhqfGAlP8cYoWaOfmUnYNCp6PqHU2F
OxM4SgktC1RZZtNE5Ng1Yc0bGLIApq0V1gMqlZ3W6y8yVRnQXKBSLqQRs1Vli8jatbeRtRpfgYlU
48fukEqyT+6Ad1T+QerXgvWmAa844VOtir+eLU4ijUUgyq1JHrPNQyAc7wRodhcgzNFpnBrrQy8p
tNWEsT+6MlssDJ59AJzlUSGaKrQLt+qMbZ/+ZCGhijVQOVJ07DZd6sxNcvutROnlMU6uFeT/ebbx
6mIt6y98yKtQJ1Ak/838BEVwtgTQt7DNP1bmXkhKybHtP1GjBUhowgf3ph7syw46Dh8WiqE2ZhRW
/iErUsS9w7pe2B4K8XHV1xeNEtg59jZd1dacbnUVYp5xyAPndSoXKWsIfCU8LOyUermp5PAfR+ex
G7sRBdEvIsActprEyaNR1oZQes0cmmymr/ehF4Zhw36SRmT3DVWnUP7oTK6wk3SvQyFwR327AsQX
gEjiRr13vXsql2CMsOk/C9NAPjzcgkV92xHWSWqaU2Kt4cxl7qWTX9ixE5o7NmH6zADKWWK6cAcN
Fq8ZWuaJEq37U9Z5mGCXbXr/pptQRwRG5WWG4bBuRsA1kTwDlXtfL33HODw0jni0AHP5E0pfzvb2
0TVccm5Q33W4wlgfje6FjvswIjw2mIFlKNQmMjMYt0UuSh18Gk2YBiy1tnMVZj3ZXhy6qJ1gM+4y
XhgN8180Riz6IgBb42vGT5T3hMhM12A+OyTylqj5AEPeGWUaI/GQPVplGW1A+hFo1uyCcT7y6d3r
Nj1qvbt1Aw6O+bHqn73o3HQZFTfr8ooToqMYWwbsk+r4ZsASVi23vlr7y6CZ9s/VnK1TEl30gnTg
VJvootKwLbed8VYapAawnet+tFjeughlATGIzivxOUWkhSkTfwiJRndOPDhPeGegXhKb8MJbzT8y
Z068UFLo5siWuWe2oi52iqKgHQ5DQGrf+EkEtzGxqXK+Jm/Xl0t43NqQe6OjjEYU74zlqUcjbKtr
yezBtOGLI6iN2rWO/8oTd4/itfOQxXxrLpGlRQQjjTN4R0YU8cHbuj3KKnrqpH+pBTEyKdKaDjD0
aHB39uPW18UJ/aswgmsXaBcpnZNf9QfBy2EQh6TQIWJYXhI1k3Ch0xA2ZOOj7bYuiQDVjv1a0p40
LtgWJ0jBJT8Xl1G9u/NduGRnIZ3DTMTf9CoE9xuDVi484xH3Bc/Izbf+8vrMyLFsufkex+yuVcBN
7BRMhZUGF+F99sHWMU8j1KyYqAmfotTcGNjWyMhMy3fp+pt6OLHEXhbu/B89mN6pJBK0gn8VltbR
4eICylAn65HiqSTKEcBAQW4YL1jyKsQlARISdF9V/FQYjyCN5HDLaIIjbBaTc3GqbtsMF5NRb1WC
kBFia5jx1qQ/9svMwb3Hkav7RhWmusXDodfEHUBfxIBTbdLRXrzYS56Ns3ZMUp6bhumAjZNXJ0IC
E09dfw7mxBgGoRKgnHOhGqwkwTb2QYu1xvjatvVfL4GCD0wx7KBsjtky7LHKTzt406ZXiZtGfqXF
K5K8mfXF6BxF4WFJ+dOtH31oN8x2dg0KtoEZhIZ+1nf+Iqassr/09rjoJB9y4j84TMH6GKx9QMvU
yPcovGL3A0sP/PoHqf0U8c3SnyxE+SzvsFN/yQwrY3uOq7MW7emy7ehWDYeJr6TJA9ebVeVr6XAC
lsdkzC91FE79M7hE4NYby2K6zqbOJOQaP7CjNZgcN4McTqbgpSfXXNoloo3aPafeMnwCfxqlLi23
erLGN238mNJ/Mc153l9SJ6aRO1lUbu5kH209QrAD5QV+ETSmVtwNnCMKB4fMo2eI3T0E3+DF6bKX
yIQu6EF1qK4+lRwLM/vgAOgZdm60I6gAOpEJTry71zqiqlOvKK6BVszybDB3y/sXM35HhdqvwKOu
xQAWYqQxmpWAqtOs4sHmGluytnBxeB7x2NC4jPmkBGzVgNyQTdB47MHdVUt7MjccjphEd24Z34vG
/Oh7PqYE0oN8d1Lx5PbaS6Z9ajC4K4G/IWDyTHpfSkRbjwKeMWsYYZxqOYD8boAx/57oX1I4V9/U
ME7eY94fr4R/hmJTofxqCmuJNCYTCC5AM3eSJzvfeFx2egfsRMq1F4QGV6ftB8wIbEbk6o3RASIu
NvM4YGcvh4DFT8JhrCPJJYuE/IGbu5yC1qWwtg6Sq3E6TvP3YP/OUCJKg+uqwtlllnhfaTSYlCWB
z4KMdj/97phLBOXWZYUVUazNaN0Ja/bvA2WiXt4IhvY9fdvS8xS8uNqjHz8N5kfJo6NZuIl4cQc7
TNBys7ejgFLPgZhC29HDIWv3NRTSPoLwghz0u8oIhUY1BFyM/F4LvNdEsOo+x7pUNSHbMiKr/lrr
sYs7JsPG0yhx8D+Paj5qbei3oT0STDT1CuAM6wzIBU15ly3PdslNc1k6JYvi7i2mkjdM9Nf3piUc
ROyonJDHg8haggJ04G0l/1l1rUcfTfLFHdg0ED4Km4EMznsjePWAQ82Fsyvjl6Z/ahVQDuuthiZi
G8hyvW3bvC3SkEmRRY2hHWEcDoWN32wSlJywQPMYV4Bje+/cNFg4aACQHqAmmvJ455ojtSU1Asoo
6Iz+OtcOvgt53H32Wn2H3vR5RNhukVuWfXpUOEQGhL4jCDJuH/pkL7W97V5lhWmPocGY6EjFyq0H
MwyLn0Y5RuwXqsmN4tzw7z266dFD7Cnkzhu696KhQKYH3c4dqn3siokEWZQB/8E9Byi235rdVz+8
+u774BF58mPjgpluEwTXDJKzfXXt7se2aZXZabtJfTGsO6/73K7d7qXhC83LYsXEpueCQgDXq9ik
UndNHvEPBGXQVTcl7J+Fkney6Qd8lBomzuPNkuHdzZfeAOivfwgxr+3xYLuPULh7Ri0e0uCBr9mn
N6/+aLia6yvSTEROZn4oRhLYn7CUfWpm8FNgqRJxcOPwXSG5ZIHQUXb4abVZOLYdOoIMwUma9i4Z
ywsO5jLrFerJ+HOefwJSMcbuUhEi7YcBwbp9/oovcETnNI7fbvmUguJw9Cc0/HSWx6qbVwF2BC5+
UK9Wc8qrMw3FenEk9jCQxorZd+QcvDx9btuMyBWDtrBFYdGwu9UrrPrFi1sNmGm5oNhNOARu9FN0
J6ybaoAyRgwn4dQu32/DrAIlkRW125lAkoGYQdlio2+YmXU2mwQ9Sz8cHKYZHHHCbCxGlUy9o/iR
rFNenvIAxnMVDKWP6CHaGcsoEyghyCKopLCcHmZz57XhaIFnaEPNCxMW9TRIoBfJWUF/sfaWkdW0
gEZa13xgt2+pD1jeD0OdvNuFODKBcrUjO8vCcL51kus3lghbMBjIaduod3BqMXAd65+gjRmAO2dm
XGwcSvSLBFNrw3tP/8Rq0NS+ybnYmwRsCLRMyMVQ/+XcCJuy3HQxZRcWy2RfMAuODg0CylHU/7Iy
fx1Kpj7Se54V7eZs7H2/hHagMyJPJu+U0Xz1LQALXG7N9O20j01GRkxTv8ZUvaOtHyKmn0R/nTvr
QlByC0OyLLd5dDfsETo9NSAwJkXNTx3ftigXrWtVvMQuHpx+o7Jd4LEhHdkiAHtNgo3Snq05TMmM
zC4T1tw69lZayopXfwlqxStUnfsEmOtzFFzc5OQStNm0iKDPpMeYDGfME08B7Gh8x3BiNso9ZS3h
UGfwTxCoSUWdmccPm7E7wISaFVgIGG5ewQIXWicAca5KBrGUEfZIHmH0KgbCaZmrrLhvqfHTpWed
w3r8Mmpt3/R0ea79NAMOqottStc/+ZIKGfGT0Ykl3PWha7AWurzDESkJKF/5FB26OeoEPrb0p3YY
4Su5ysU59z4DNJHiHlN6lwxP9RyqURqK8im3Lg467yI+tv6xVVst8AFk0AGzaWpvhBcPuoYRNOIg
01A5vOBs3faQHAwFG6t8ifV9IU4FP4plbUhw2Y72JeLXbSO8qyPKGylXUXZPcoZJxtfofSzKELf/
LccffX4SiGVNYOV6zOAMl777M9h/rsZ5v5zBqcFAAuw6S5KOyX5u7F3AmngalXaQ3JhaQQV8KPWc
fV0MMOBWuVc3e5Ko+5PxaBGx1H3pAUhJvmIxPY4efEqjOfa6x/YIwjJmrSg66/p5MsorUQDsbgdI
AZxcnOQ5VXzy4hOi0aLTY+ime6seeRDfG9wFv9S2RvLb4Ll0SdAu4N+OS4ZIt89q1FfUE+hQ67T/
0vpsKxL32EY2XfrJNG85XsLY3hF4uZj2mGois0yLm0bgV4GRLzcXW/GXzdbIQ31jqwVmx/Jx3ljS
JOArOQNqgu0+ML7kZoXM4Fcb39hX1aGmMsSCWtb3jv1ZgWYjc/4544df3cYizBiitN7vZP1Z6dVV
F8GDk7HYm9G3ei6CDKyuQce4kfpauo/Met7rsj3FQrtJR5yqQP1UJb9zZkBzru/9GI4vtOYy757N
gmul1ouTGKa9FWgPne6Ewk9JY6PECPhePOZeufkYVFgg0+hSt0StmS6oIHKmmjT+V9DX5opbSTTv
WMnxf6rmyTWN9dBV+06i1jbymT1K/DYu4wJyj6jx5gfSAphfVNwhGE/Z6Zg1w6nsNDeP0cTxQaCE
SN/YLd+dGCBTCy117hVj+YJiRVO/0OVXJB3gIm3x/Or9uEpbkIwGMACCbzvH/0pM8CejR42uQ8YA
ijsAk7Lv+DJvBEMEtLbQQJHuG9EAO8RTWFq7AbANVkPuzMNopnsTIwQLbPbw1vyRSDRbgDliw/qq
8/wo9QatlvmtF/OLEQxrnavRTSlVO+2Qmt4x8N2tFXCjw7rbuU7M3YgzN2d0r1HxSZs2KKhDLam+
RlGeB+XHKzVl8BcWCz67twk1vWkNJXiT7s+V9RFBz3OUaAqVubjU7NRaohNspPv4Zs1tA9Mroh1S
enWea+zks7cdVcl8rcIP6W8SL8XYAUmyJasyzWb3oTWxRqEz9yvvn57019mKX63R/9axZlVyuBTp
cIxNlOo2g5cEF1sPljhXuyKt0k1aNB9jUG+1KdpKpZ916JMRyiUmTVAHkZXA20AX76k3LWLEJpW7
MWuT1BFeiCKyCZIuvFvlAYQwc8aFCquIIpOBIQPiTisfvxLpu2vhZS/IZpjRu2WY1DURg0R/jJGO
HGzE+RFnxXsWQW6x8YmS6X7XRhymZYN030lpQWdSnumvz2ZbfI7Y7fOYmFS9/ZU11Fc/ozhM5o1k
w6/i7m6R6TRQDYqJYM2cSROW2XGKDlX21wv9s0e1Jhv/VEzJOwkyz4lhvOl9dzChBoklp6XXWD22
4L8srbkZTYIVO4EV5AZxWDbqMvbOvu+4aL3mTc7tTinumMFj/Nvq+l9uoCW1xpnhC8RE21w8KLdu
ci9Okl+9hEY+Nj87S3qr2MMnI9sbB8DVto13WXySS7XXWQt27TP4M07n5Drn2DX5KdkhHccqPnh4
kRz/dWT+bgpY7sZ2JKzNMAdUacEDYxIp4/PATCyLz3BtXV/dR/nPMVtUeeg9LXuviR8kQGVzSdRt
puFh82dzBwrIHPwwRG97eXYO8nY3O/ZZ4V/RcutxTrQ3a4w3LJ9y5qU15/viEfIS51lDAu7msJTE
W83tltC8YoOzi7dSexVkLLunJNp1MzqaGbIRI3OoC7p1NizzsCTzeZuOp730DHQsjHHzU2R/Ttaz
idjGKv868H8VR7LPJBjsEaudJmW9hJMjYHeX/Snb35JtYsRkquZy09Q3waYPRkX9IOpj6X3Noj+M
8ycPMPcYGnkiOtSECUkdLBNwhSV58mGRBtVrDpGhrvhqxCp+LorNji/R0hjr/cWzzzGdlXny0gsh
rRnEzIamIo6/xw7xu7/LxuwwzRsD/k4MW5E8IFy8KvuKmf8UzJ4LzBWG2/woWa8rBnXL+KqqDGRi
MHT5iCkJijMN1j6ZP6ZAvQi1E3LbsNUqALrh/m2scDC3BQ+Wbu+SMTuXGe+ezYHDFIFWZbL2iZ6A
GnZ49cZw4rKW9qmyT+N8aoutY7wEE2Q1MrK7Gi83ssPqf9CuTQibHM9jx3vw6A0bilyep9Rchv6k
rIrvDAtWxsnRL8rCujmoQf3lWMRa6bCwAgg4rf2hPfqI/4PiCqQtycBeoN4bdh70gDJ0+33pkAsZ
o9DI78ZwLdpbhTyCrJg1QUR7L3tz+1MZvbjLPvOsGIO0U34xAoNYUWdlFHc29EdDtj96noTuYqkI
6kcP1E3NbNnl72bPXVslxoI7kf80B95Fh3aiqLVgRb0bAsy9JoQ1m4DtxPySDR9lp/0CPizNt3he
a0sdnxxlCy33pnlHPrc0JSqAkh54MjL1KvvtOT91D4F4ubbNfcGUu88zOKCQLZzjUEaHZPpVuU7W
KhLK8hMRjwkbLOW7yJry3eYYBWa0KYvHnqKxJsZCP83T+0je4HDsxnVZPwYRlFAYjJJDEu8eAh4S
M052tFdyW0NbSJiQUPayVtfl2dX2FQh4AmBsKrCE+i122e1NM7xeBlpGG/C7u7Texp8RFyiLLtGH
gK2GU+ciTImmR0qIPiYLZNxOEfw168BzT9hRkbUP7bAdiTKZqS6b/Npw8fflRbZvbXVzNBBIjFhp
Rf0PG41EBmJ4foM/gl4BI5zFxZjND5514NIXckN8sqvxq3+pqlcMJB47bsoKhLxwSvJXjkIGZdHD
7CAampSCwr2rKwSokKIQUUKuAsVzRDuSdPmz7iC2WTcGzzlnnsUmPjuORXAJ/L8uT4EQio+iI7jK
ZzT8FAdQPjgDDWPDcoglLT0gY3+PgVJrv+NOW02zQylGeJS3i4gbQyhULfRo/5WZbpJ+j+qpCxRm
UvC4N0I0mGM6/tlovOMUITfzM/1haPNPT/jY7xln5LPzkSVstKPmLfL4LE3+kNRE2KiMcDYtwLia
hrIGxTkDKZzZ6xmzkVnOy47x2cnsih7fGdFkIWHtSFEXZrsl4ekLDvNOprR5FkK2JJ/3o5ZckUHd
BnZhecRi2GQLgiowupc9A/eiZ082ltTkRr6fSvPQaMGvAcy2SerHuiNVrze/THxHjS6vJvuTZGLh
3ej/ypRZVVVsR/TSgTGf7WiCelyyB+V7xq+uK8q8DOmFq1vk3CNM4c3KPO801/FGZOJQ5MG15SEY
yeJBBbbKZDHjwStvBZ+J57pnNrYXRI9bnXzzdpggGXZ01+01rhbetN6ai3LZJF5B+0mBTmCq6klG
IRKOI0tHmWfGj4XoDig39p2bfwwtwCWWWH3A05b0xxjXPOwX+62VaJ39meG7vQiV0OOlHRIGOljb
IsJJZQ4+jDx4orXmi3SldmeZru/NGm5nbOELDhxEii0yOzyE/OXblGEDPboFZ8VPqYI619BOAnRY
ErXQv9oXe2BEoHtGfKqm/kuXInhyqKDnIlAYwHCkBh4PYe285ymk8YrGImNWIKW4uWa2TQNG1fG8
bEozkoMHkb/mkU8b46IfTHDipjOWQ9GD6BsOTWF+xLlA4uaR+kmfs2ox/wz0dKS3UHcn7mtHsjnJ
egUDkz4m6QAm7ICfe3IRK/L69hYTJN9mgkqEUyjYA4xE1cgI8KCm2hAteMVseUrGYJV5BM7VzshV
IMKuCrG5AIcozsSUDCB9QltgA6DLGTCRG/WpNFrwdRLADhlKTAN9gDuSvdiujlG56WlB7CaV2sr0
JEAFZpebrhzRWjuJsx16OvhJQ9BfSksiHowsZrOiFeklMDVBf4+tLE19+9GZZyR39litU7OmBnYU
1nYLg6srkWFqXUMZ0QEvnK0oRq7hlHR0NscA/NYu35mJndzcbolDzbPm5jiJcUzSlJdf1WAVMuEj
QFJLFnVdswVUjcekogAEnhrBMVneCF+kbBFn37qMSTncjFqQwzqN0TZpEu9guiI/swzvdzUT0RVL
t3jTpJQ4VTUtdHT2QAwOGAynnSKkBUnviI4Ke2/fEJvMq1h8JylNvYjFMRgzKjNX1Wt3mrRlKD+d
m7TwV1JUJsDH3gPiyfJyPbotaMAqFhcLFvOSHYSdJ2ZBLyZK7NhO1UnObAoqIkN3VucySkBbxrjf
KhDHC0bshVmxZp4RQ5VefMw0mLVcDDmJNH21Ta3BP2WQzfYgD/rN7IB6dBveP33WLFQ4VXR33aVb
Tw1A6kYQv5eNZLEHH+xmaQiDij5eKl/11/qpc5Z9CzW26fjpc2w1QW/0W8MS7PZLG6zVwjYjNyYJ
E61FiCMkeUSmHq3oqHilZA2xpSMhWvLRQv4yinMRZX2oSN88ayLIwyCRGnQbyt26BRgZjVZKZcMO
1fab/gMZabJx5jh59/qOcWnFbt/ycvsBEtjSCOcECcYmRiQdp99mNH0fXRCUzNoe2TqqGdyxrDOs
8YF4zmbN2/sCLSFDyumVMolXopyxLMX4lIaBEZWYe3o4skoZF3XOmVYdCTZ5wDtH16tLaqhkGXJi
s1gCHfS4VnsCbUEmlOWipcyM0M/JYLN6GEK10U6nDhvDxk/wcGmEsaE5VcAkrJ70twKpoWZQSapZ
kyFvSrd2W9xVgHboSJOhPxLlaq4CHd0scLbk0BZ+fW98WhihmFACrMIdleP2Ij52ZgvPooJPtlpn
mYsoeMJEz+07XSJDvxvLAnwy/YWYhJBT5BTOFDhMQEHL34dsRk3Yof6pOp4K2URsFVUZh50d8YQX
zUjcui23sqkhgBUNiqFxJqssIk4knDMEDHm3mP4rogIbDUOoTawOYz8Gf2hpyoumlf5mQsLNCT+j
Yy6hNUXmrF9rJQjYrSyWj9Lshz/NiCkKZxN1UCGTIzHJk6X2RAqRa1iwwa/039L9JdiD6/pDZxQu
QczHlhPGzSfHNksUjMkVvFhdXHwUeJAHvd7/Zv1San8zdPoSqZWc/D4kpXEO4wQONAjwyjHQ6HC8
0rpL7ZjjN4YY04OqFmAaZv1dwsmBIbJIymCUN7SO2SJWqO4SMqPXmpekdli5PtsdfCRvRlfi7qL5
MI362mpfKgTkDsapZuKHhea2wBUtGUFDZDiLC1IYQ9gVAho+fhLWPm5tvhjxb4nn3IOi+GYI6Kks
obm417y7QAkOhov0DMc31rMtMueKmgPFzkp6FMjdmzW8jdlPOcID/oNPvnIsPgrwmKb9VOBnRIwN
6GKxyacnVR/EiJfin5Fd9OHcVjUCZXoVl0tl3ukkIbsYyGZIPSPm/UGxdP1WNTFMoZaddCasLZz/
Cg9Oh8rH3beKV3yqmDRvc47xukk3yC02JPLkzXYEYSg6NthAhAcdzVfPYo4qWwHonJJvPSAv+bHS
fhHGFdUzA5Ks/whytnzZmwxei/Ei4utQf3jkU0LPJWqexYJKn6foPa4fpyWZpX9qiIL054uHjyMf
IAFjLfDQMHFUP2gF4UtJom0H8iEC+judmXX6PVXRqbA+5/FDOD8xd5qi5tWXA+lnURk1EizFEh/m
iacq4zt1cjbOEdovoi/myF2iZteuY255rMK4hfrLb3ugbW7RMON31nIoiFaBWYxkxPafgrmJHWnv
u9N2wUgyZ7qN/xNEOHTBr0dSfyjavxLRRKrKjW3fphhVhvdE6odEWMRc1Ujg9M9/hc2EOwNPlzwM
6YFuCkfPh8OTYDkG/oatVufElPpoYrpHzjgctaSBCXMHp5c8blgWsC9z4DcqRqFIL4JHKisfra7Z
d6RupTp693Nq/rjp1bc+dJcsilPmfPbtY2kaL3PNuJd0Pa0O+LyycLnj6E1IC0KwxK1IdbHvnG9N
ZSwnuDaacu8Xv94cYwdfDKJyl+T/pgJtFvlgXSeeh+rWWDNaDiBeyC8WuwqLddgHTg05q+mGDYuR
Vcfn6nIRwOVNSqntuAwgQIqsQh3VhXPRIJM+99YRux2hAw+kERa4TDZFqUhJN8RRgGzwXVZVKZRe
HxJF74/rukX+lGEg6cjyLSuNageLhzboe87kUx4vaLRWtLuWrfSwBL8oc6MPbGV6PT2a+rmybxEj
wAmsKvvX2HbWidN9tRMmWQKE/IcApJHjsA2xEXNP2MLYRkdk2AsgwXZ3MGrgA6DYsI7kUwO6AVXf
AbiojuvAURhsSEhgDISQGUR81n14rCWtkYNiSFEaoAdMqJSsmdOY68VnfWtxkXoif888vInxZH5O
6fCv7fAPaoFNyocLjd8kQsgviRUUVwyi1GmTHNkromFhjEcQKZsVJpZ9C75iMIYvqyX2qUWp6rjp
FuKmv/ULW/1VQv0xaMKBWnU7I0ijlRboP/Xk3CYsi6s8ik+GGTA0sSHDKP09GIKvyXLDkbmFxb5X
eDQeOiYmu/xI6Z901/21gt9A/Ru1awwQXGuJJZyhXdhgsdENVh70fH7lBXbsEYRzTmxSgjVJYWCd
Fqk43QIT/8646fm4MgJ4d96qNm6EDKb89gQ3fYJPSwNQUJTOt1HMIB3aLwH1qyZ2m6s64adnO7YA
eFIcOBbIm2F4ympicIQGG5Q2swooe7Nz1YyPHjJeqf8PcuNMbl3y7+y6XBu9hmEmdqLtmJq/LsOE
MT4MtXmvlqFRZ3CoRsHNKUHNDqFBouOAzsu/G17AsEheMFNV5jbTELui3kGRuE8rzIDZsyzgBUTE
9+T+T2+QQ9swiQW1ZFXr0QBSUqTHPG6iTUSS8LYcEeJOsYdYCNlApnCRDTNxCRIuffs2TgiHS7y5
ymXkByl/UyZzuhIpTG6crfzVA3FmwVvSOfvUO471WRZfs3XIONe4WrP41pWhp4gfuVG/kWWT7ABK
fbW9gB4li4/cyK0NW7bXTIHnctCtz9val/26Es/cwIRRdFzedvsc88dvWj+uNrGorLXHXB0uwtxF
+rEyiKly1C/v7avvsR5DPsLKCM8kFvGsRHttWf66BaHb2P8iFghgeDgsEXp1KOzHOUaGOpOByn41
m0+l/uZUMPV1xtewNVjeaZ8OwlEl4KpLcgjMqbkGFVbj3Lslauc5G18DEb7prBrhcHXHtgJ0bZv2
YT7hqSgIoBpWApKLZ7y4OlaVDu048y6mtD85WZdLTztiOuu74kE1pyENNQAQZmyjX0WnL8W5Gbgk
6cdAtDwP3rfdTpukaK/QciBjVshdk28JiiSxi2stjLch0Lq1A0LEdrt4raz6Y/LwnGEXfHI6Rc9Z
f87Nl7sMDqvFFvwvnsRa5a8Vy5iSCafH+9RGP8pC9F7Ma58od69kBIWFhWnFnLIewQgpPWdfEZkx
kAHidwnaNhxKCkGyiJNT351HhtAYfzsu8AhUwjCEHvu0sanFLqgDhsuZvVHG18xz30h2t1OJ3ywi
hhkSLJ8fktsm3c14RKRJR8blHFE84UexCBwlqgXX9A/4Q27NBgQSkpWsfI5m+66XUbaJ+GWn8sdE
sjdVAfC54kf4LwXgyGVY7PyOKTzRBZIKsEOL1xHDNR3TgzMc6L8Q3D3EiqFb42CqGjscCQFx6IqG
pxkY1yUjj47f8oMV8mRpjzanfkXMlp8159mnfw2i7G00FlGEE5/TPD3O+N/MVkJSRoKtkuBYN1wy
z6bkrPZrIl452sGHaeny07vkxCKwMv30ySUeoU84knEj6EzAGA8CAFLc7Dokag33tkLngN33YQYr
09hPk4Fly3cq5Fce6RBYE9lfT/0aufLK0hkjakcCf3NmaJKNuYeQOS4xv+vsEJWOBADxDfEiEYKK
kv+mbO6jEgeyyskT5Zx3zGdvuCl9V7Hw8JCSWt+uR975jS0si5hphEEFYYpcxLeCSUZN6APk0gOg
szaMIXNQhqCmMIKlOpk4Q3PAVJ1FOLxT/jhjaOjPKMZX0RjiRTKGQzQ/mvp7xasCi3Y+wBKQzbur
Dgmubzs7IxiB/3c3rUMu2QuiDHCRUNaJom+hA6s/He3JKW699Ry3V0SLbRnWgrc8/mEIu0rQOCpO
4iDpVomy762X3Zg7HHGvJqTjRkdLDRcjte7lRCxvSYtnunfYxIGMP/sq+Rza6bVnzBYPL3FtfxhF
sPBbPBiQZuK+DWO6VBDZxsW8HVOsS2heCt48wcJPEySXvjIRl3W8FvKJNTtlj3orWnpBNMY4zVkU
w41JMi0ssquD1UPQ3YGKKoeQi6mVKFAK77EaCIABXD4yg5zkM+F1iO1LjGr1CSZuDGvdudjqUvl7
0zxO1T6zXm0RknS+SLCF+TyiEqn2IuMg3nUBlFQUtyEhspNkUrzr5c4pT22GmHgzT7uIHaa9LzCa
dT5+Fv1OKHKoZ+LcOc63VRg4EAdMPw1mZ6rnI9Qeblkt3rLDazY+CAwdkU8Q9PrVKBuxkT5KKLsO
U1JDXC68jTv/zOmEnIE/yMcKszVIrYAAxmTNhqImMF/CekJP1ZhnMwJezjiIoXcRgC+oMy6KtDD+
6aAEMolWjRc0Kz7SeU/GYaKcJ6W9SOe18etHFVfPU8UqjL2/8lA9yMEA4Ok+KPwc7E/JCz+73aGA
KyhKnqfKZb0l4qfYaX8t5FS0BBvd7lC9X4yGcEvco8ZXOabYC8dr6l5reSHTG70dlyICX0MLc3ui
mfgb1D8SuVHIMuFBp0zMoD7TxWYbs+SDhu7yDilT4F9Otg0yIkuwGMB+uoQt6mjf2tDg38Bdp9QD
5I4VnpMFSCAzd4v3L8qINBQZvTN6Httpntg2rEvAJD0R6KN7I1d6gHWOc/0mR5dwLNIYqgEJlcrP
uuzf/Uh/kwBRAfOyw6qN8qM0i4M9thhyYZ4RA/0UFchV+VKl1b1mibzJRVNRW0/9tIBFy23kNwWJ
Emz3BXQ2MFex2OtRfrcy+aYYhc4lR+aQPep5+VL76V/teEcixbhBOv3PG6zHSJKOZ/nJDV/w1UBq
6w198UIu0cYkZtIlgB6GxH42TCRP98F5tBG/Tqy1uuYIhlapG3PzF5mZq4lSJ8U2OAzTCtURNQ74
x3bT9kXMWPMwJtzfW52V62zMTLxATQf3if1nkthbz9gZE/VUNmTgwCIo0cFf12d3Ir4CEsqcOAi1
mcKNopdJwH6kSIxhOaeeHbatei7lDw6YsMXDaD3pXAqlC/NnEZtjNTJQB9SzeeG1eeirv9nejQL5
nLwzahRJsi31c8NDANdrin91am1vplkiHUuVvxDRcbTtW6CfBcAcngPSzcOe9dLACkSR2CiPpdNu
SEXhTUwvJnwYjaLR/o+y89iRnUuz66sUatyE6E1DrUF47yMzIiZERhoeem+fXovVo5aEBlSoQgH/
f3HTBHnOZ/Zeu76qGm20JMXkZkYqK6dCdJh2YyLsvYMTcJZ7A5WMsqqdtRvvAMEPqBnQ5Pc27Vtc
ImQTgJWGWahsEfJOg2SgbssV8rQZNjneCxTFtGyJrcjluw7ZBzfktBLIAjz8+3Zj/Wm68heGyYoh
6rVE4OFUNU1QKEm7YDAefsMEGvldz58yeoRpEcmgKYqrfdiE3TRElADnutcXBhnceaKcpdhNTmn1
25KPFmuMKRICSoU/nD1zn2X7DlY9DkFEozCnS55aVrXsGdq6wiV280YITfYclLnafijY2T02Lhn/
K4BnVxgDlRS7OqWshNDDH61IWFVFdzaBUoxwi3peErCMexSCcdPxqzpUY4EJHhaOnwDzI/n9PNcT
KG9nvk4uhlPdbWJrWeNKGVLikdcOJuhKgTzS7Pv60GpX5Ao0SaQVX+PmpbaPLLLnNTdHxtXv5HiS
8iN3v2nS8EEI/fMD1owuI8ldSEjkLI/sFTl0LjVv1bKBGp2bPfZVLf60saTk0sX0QIGP6Viw15is
E0bStjcVjwN+Bmju8UKCglxVFJw+JM5kR6hTbTAe85f8uLR5Wg5Kb0F6s1Rsg3Q3DNPS+VDlS639
tRqGpFPSY75hMyxWInTnaTYzkCqP60CA6paykKMXYuEuwTpKtO230wWYx+CgxDenP1csJmUUIYq5
LRTI02DyxL3Vl3o5a/JanRgl/6imB0vbZpFlKLHB0BfG2H79SOGhHFfiYySxs0iyPS+/q36ESPma
/gpBZ5X41aquDVYMMLbteenza/d2ZfpkXH5JcUhXG1wfLlWblt9lF1Yjkgr5XBpruSW+mX6ZGVN2
r8MNU5pi2Pv8lrnFwEXuVXMJ+s+goEqsY2EdwqhDTr5pR5M/7gQxaQiXTGDQBieTbDUK34WmY5HA
wOrksFu46er8piMnlB9DuFIcGL/PIllqztNonp6zjCBjQaAh4shNlmQPcmHFoK0+bESPpIX1CLJm
DCSQS48ugODuovunZaAnzVYkcZ00DvwqixYBBKG2WhoWuaRYkN32KmVnA6halKAQFCEVO6c3MU0Z
1e0AVYgfkqfqGTXaXCZrjx1R8R0lSGeXPIDsS9C8Dd4ecxKWG9n47vulH1ygtpDoI5NAxJ6Xs35a
2GuNUloK2eOk6XFATNS69bLhHajUNXcN6zo03gS602956UHBplWp8qzQcGcYn0KomyHH7TMcc5fR
y+jDgSaRGDS4W9lEqg1EjeFssXRA97HvnGsKdd/RIBUlLCPEYHgD64VvQR4c9rJZwE9+9OQdWGoJ
Fd84CqVk6RV+yIQwFLcq+HD6l81IqUzXUfNliXbH5bLJEORpLf4/VtP9y5KyGcFfVDbE55FDVVg4
nXrCOuVIudFEHlpJxomC+0qNZ1pLQBXgtmH4sobPrGDS5rzHYqbqgmlOKYxI1cBDVQ8ZKuaMD8/a
tdpHG10Bh4xlf1myJRu140w8qx6J60BRQdFqVNbBZPmZSTAdOhsNREDmSCBpUJjpbiN3nos7cWEV
YqUC6hfdKDsXUlJdSgL8q1KypigHjbQwZDIs6G+UBKXFrjJ2mBClwVv03tH2V464FQaJy2xVmshZ
lvSOWgsV3Iy+zRShmG7tJLA4doK+dSBoxZLPIR0xmz5iGrVrOhjvMGe0mqkbWEoHdGXgEe5h8ZEJ
UAEGmyGghbhdQuUEam1is9kKuyXMWI0GXWFbmbDAD8iC4jbwt7HKkWDAZjLAnzb+n8lc027tT3XI
4JrqzVUVMoNA/MDjsidU9+QZLWrs9F56SuKHm20QKcPReKTpvpUiJBLGcBz6MVM7KY6dzby3cahj
06CENtcikCiVMX/UYzXBhAsG3SzGEBfE3rdiAgBMnoqPCAqeD4O+bibGT9wHRp78+e6noTc0hfmp
oWr0nWcZlq+i4U0rBFzFaJpq+UEpLcBrDugHe1w3JUz79aPe9lc33FtEwFe1B4BhLsfw24FNt4my
sjoiS0wqgU4nTIJptUu2Nv3i1uVoDwqG9n67lOCIppE9yQQbf2ToDTmA6cSr6TrXTDax4anlUsFs
HCZfBrEIRbyIeTYJ9aucv4RmUk//mBVMci5Hl1D4UDsX8kdezUmlyvKL4RwZbs87hoRyj7GXRLzO
hxeEKAYLtwg+vO5QlxvU6Ss1j2ZptgyoBQPALTSNw0X235n84cPJs1g3M+NWu9/GYQ/yaPMPGvA8
ubrIRbuxhvpErhZwrXrMii2Z0jy357mlzi0fIYxz9KgzUjydKlW/H37KeOLc9GmqT65wUX4LOZ82
VNZj8ow6dvrMBvt+DyweLVx5yritGnHxIjbaUQ2kD/nQRaVaCG3E0WzYgQ9zRHU6hu26n+SN2Flm
DEZnbdcPB0uwmt/LILPZyEoXgxRQF2xa2VczwQM1zDvhPEgBHBUmqAwT8zvNDGx/2EKDmuBYWFcV
Aw8RvaNO9vGqFFuJQUVpnIL4kA2AAKA2RjvDG+Zt9O6JMM77PX5Uyg6aZuvq5vTtiMXdRl6G3Eml
ak4k86zEbG+lp+iA1krfMsxzwgd5Eq4+5W1TfMS4JwZHnvbdIY7uY5hK5cA09LDodlff+Qsr5hsG
vs3kr2kRu8I2stidsbVjcik9aDbZxFb+zR/4nrVDCgTN9xheF9BtUAWpLGd8eyKlytQkObp+9vT6
UvhbGK/amnU4tXuwmeRVJop+YuFKRgVnF7LmzGfh00WzrMNyrX8L0H0eqmrYP4zY83ko/RijEauv
O5J/tiXtHvJHDTBY09NgJ8eBRbQOz87hA7Jj0oBpfrlYHHTeTWHOk4BcrWLZBi/FwqK/x9w+s/Oz
Hz0d46wo115+U3J16bZorhJTalzCbJl+jRrVVn9WUAKBOjmE7MzSv5LOs5CbqdIwDagfmn7ycgLl
LHWrVvCQHHJFoHeBiF+XdX/yWXUMEpOEpe8sGwsYMiXjzCweMbrlqgebp354yQ2BtmweEneHKcJO
v5Li0Yu7Yf7lSAJT8YAcAqNJJhKaGs2w2bkP2KBmoqgOIvlRYqZzUK3yW4QGpm2+cKJjgkHtpjrA
8hBd1Cj4YOjxnOg26Gav4n3ZKnhI8CnNRnVOxGGcVCYl9kVkGx3XJQCGjhEAvCHCwcVDstWZRQ6L
HG5T/dlZD9UGNanBUrImzaDg42/2ad0fRFq/EVJjZoA5gLbIti6+IOizaLZBWKMAIgABQKfFYrGp
sH7RImVdN4UsPx3QLNo5tcmtaNeSCXtZzzaxb35F7AdVjhmKFwwYe2A0wgCeeZRify+w3GrQbISG
2g83kEwqpVyiQvmVxG9N403mX8D1x71uq38NtYiuLrG1WXCFHEw65ORVHvU7UnLHBjsVtkvVxC5H
DYLCZJoZDIPpERBodvFbNgckToQL6+m0Zi3RMZUxjGKV1CTVGsdEeOcaRkbPItUIrhpuHs0murX/
9V1rxuXahNHJM9A0/LbNIS0uOgjSUSARRG9KHPJtEJ8zUR387xxNlV2gDJsqfDIpBoyOMTN0OcHb
xRzANR+ec7PBHqZiK9lfrXMP6r3FapLmhEFj1dyK/hr1m1RZF0hCZFy4Lo7HwP3UjT3vIOY021sB
K1pq7JnLCEUqqm8di02YmXsR8BERQWUCRoczK/gAmiDdRvpv1T1aXPERQhyfz6vV7lG7GYhMs1mV
IouqzQKfArsYay8ciEQKxzx9lPTpMKgOcc03NprJD9MjEoY1OEDgRY27Ukptml1Ub8ikQ55JnCbL
Vpt50WYQPyHzc5EdgMV3aDlkfO9s9GZ5Z8+VCg9M+eWyZsuj4eR3LCvb8BWCTbR5MQfTWOeVvHd7
CAgZgeN4N/tTSYOlL4hGBb86ErkiZeOjDR9gVUWEl3h2vZMN0sxBZIgAuCAEm2xo5jntcZl2iKPy
WQ8LJueKauKTGrVrD1tLLq0scLohpbjbGbzhXBtccGXZLRR75qESSMdO1SR9Cj2fl16rBqZSiDGk
mYkQKDWIHN2zGGMlAKdGB8GfVgdL25O4en5NomnQdkZsZqwT/UnsP0tc+RZyaj+lGkLqT9LQOrdA
chZomzMCHdO1UdApsS3Mwec6Dd0g3YeD5glDjZuuBhmxMuq/mJVX4sA+elTov528+oqLlRto0yoN
PzyL9BHJngGew+aGCJZBffrVYDOolwoBUBmR1BkgkA7ccDePiVxI/QvGWNQSI6SG0Q02XC5hVEKz
JHwEkYqxjvcCE2pGfVGl0kKAQsY4ZPs8ooW89ccESswJKgmcpb/VmKLa/H6D3rrl8k+KQl7KcTm6
S9YtmbXzsUc2+rxpAeqRzaDVGC5Xfo4+zoQGfEBPMgFf2TOxkaOvqDvBXXDdRRwfgmKFfkCyCEFW
pnHJjEH/V788GHvFxAJXJWut1JeC3WzFjWlR7/jMXMMvyf7OmfziUakAa2sj0Ek+MIBBR5VHLeAP
YsReNuBVbYTs3ZLmpkLyyBisG4hqKgppR4oOPji+ZtVGx5i1etxFbJCUUTnKlmgtsHyDjZ2Ylg0l
MFzQ1oMfenv+M+Rscxm3QGlZCsjGNn125JFVR6Ha+sQ2jyP/iiDZgpa9+zERNTRwVtG99j0lLMo3
mpcAByqAmWnQMFvsWOXY/EMurFmDmcgZ4UxwaiCpV+GHKW6Vcul5REonew/Vq4RRZlURLtNlEr5z
kpr68Kxkj5zdY1x+1PFP5hY4+PcG3/NgSoDQSEepiav4bprxSSML1BUkgcj9IjCRY+UNvm2fJveA
etYjSCasR2VMuZZCY53I8QJfyRWH00WpsZ9Yl5CEJgNJizBk/LLkB41WvPhoFns/PwwYz8M2Blyx
wgI99Ulw0ltrWYSfknTEFLttOpbfxoeZA3ug1Mt57gOWApXts9+jQ2xxvI0ZHSUvInRuLui9ri1t
5SMrjw7HVXd0mD7E9tsWw6Twu7XpnRzVXSiEtShU1Y62kApCpO0Ztj9f4XhvueY5B3LsMinHUxp9
2/4tLxGKnXr8HGK4JUG5ttmvlAOpePQ8MYr6XOPsf3cy6j1o8jE/ltz8lkzEu/rYB82iJN+YdQ35
SNZadb4UB9awTCgLcTHQuUR9b6D5w7XJQx2Q9NrIf0IsHw4/XsS+OEY3UkZ3J9/HHQocbAac84P+
lnQOSOVetgilMZ0eLIGPt7oM8GMV8RdqfxqroIZaNFMYfP4a2W/mrwXtts8l/51iFTQwzpLjlJe7
St1mIKuD5G1y7Aoy0sw/J/nKjfQM4dawb3p7hxBV4ssHS99vTFaxVXBoOWS9szdcek+dF3D3pZXW
rDRc95YXLzWKT82eBMUpxj5YsZU0wgP0RebCSMStlV7h1VOfmbotumZbMkLz4G5aKB4Y+NSHot27
DK3r7KskXwFoYmE+a3CwmUXe3wp9q9KQNrP0xE/dvi1usVa6DMU5t/RZH1WwCAugCy9JUGprgONz
7VB2oGo68M3UMYAdEa2hpfXzRe6H6zBCXwd9k4GxcmviIyz9HE1rXPOoiGtQvjMg/ArzYxSjk4Yq
V0V1S2rxd8AoeEymknz48O3b5G3TmbPoC8dFPLkR4XdJUHkfkK8IZR4h4TbzGpTxHbx2b90yBGZm
vo6yqw4E17VRqeNtyAkNgN2QIcWsLMwhTTNTATKY7lyPeMe6STEUWCmmZUgG7Ar5CWmOkofcEY0T
G2hMOMEtVKB7rTT3GOELxGfL5qKlvBwD5r2n68z7CDMTIj1ZmSK9CLVbUDoTSVk68oxpDE8ZBA0A
CHoNWZ6BZcrTGq+L8iH377hjpT83+pMXr5Tuwb0rayvU2m2P8W2Sl1ATIIyUFl1hbU0Q2hIkE9X2
zDeznxhR5IRCooBVpSsAAbArZMR4rTN7XfVMkKKBfrJaoVhulX6tM59yGfxbiPMiyURxIL8FQlTZ
emtRNZFUEFNkAIYMsFN3nkUHmymKuOYaqXuKIS+lnptD4GZ69MmqT36BNocGcIBLTJnhdEe/XOr+
Z1h/1s6+cMhrOzcQH3rSGrP2w8ruY+GSEBNBxdklK5m0LLYqy0aErNcFXCQTZw6LJlvDJh3JMhFI
7VSuqc355lw3m40EaF4k+EcS+qpKfAp9QflfVDCikOyPozILPgf2Wqed1oU9JwUYQQtpaZQq7biL
IsRhTVHc9jMnn9YVjEpInMTQymAnxBDMjHqnNXNN3gFGKwQWgAasxhotL8xOtoJ2t/TCi0EcobPr
VRjWLmElB+ushPGccVfAvjKPf9UBS+9F6svTuPgE+3aSjJ6NrAV//Na334aXg+o7u+4pND9K5zIE
Gv0NfZr8pQL4jIdk55YMzzI05p5nzUz7JbEKHqEXg/QiVnDWCpzoTIiYmwBMgqZxCPKXztC0kxBF
EVVukigRaTp5gyEN8ki559MPMkBDGXVFxCfZzIzyARn8WHTIyhjFiqPRMCvX5yHNKuxPJJpYgkN7
KWm0XQzuPYQBhQ/UjOheScRzixyfzAKFAUPYUa9jD2XdLT6MBsNEPDjbUu8wzHynIeLQXWeFDEUX
aBiODhHBulxwycdMPxzmeKMuTDvWvIsNQm+dKXOoVHwoT7X5juXLYDPDYJzG4GKGJJvJpgMKm+C/
6Yh6kNWORjW8sKxZuX278TsIr/rOVG8VMYd92b2KYZOwgLQVNBQ7x2dAeB6yo6sqyyr1Tr2DgTg2
5hLG9fJixjfXXSnaJnHPvs5PiqzSemfNMw3vMsYZ1XkW8cYr37nyWbXppiheFkxKvA4qg2vH+Q14
WCnJLA9faD/pcwelyheewg0FI+M/OtY4z08BM2EiXqTiXjlX0V1LBQuFIwNr44QyY9rC0yB505JN
QqF6eFHNqew+i5DREtCbmAO3gDYSSThTW6Esw1TdVma1h1CKQr/lm0eCHOMIqt0VS8BPpBJr+HAH
c2AgaWgrbTwcYG8TI+4ShNlE7HIgfrOa4nPB0D+JtF2dHj12jCpNakVZ5gFbaHCJIq9i9YbTYjL6
UzW2fuq5GB5y8lCcKYnvJuRkrLJ4A4bus+vOCV2kL666c64ryiADxUmaldOG6VbP1L0Nl8pwCrUv
dSARjTA+dLIIbVvq+6YpF35jbkrsKhUHstWV26YxyH/MHrazrYszQED2lHW+dqSS9LN3YMM+PUXi
S/behn9K0SCLBQqKjNjk8BtcILkJufIlvF3ARk/hd6C3pHUMU4gFYMZDYnwy/wQvaWSt1x52uc4/
UFgOtoeC/cH+F5erMunKz3QgTEeeSNZX0J217g/lQEakpS7705BfJW73rWqcgcEwni4aaZpapP7G
CZv/70F9o1af6AnBFcbMM7axdQywttb9FjkGGwypX2rBKstWrbzt5e+xQnd1RncINxN1UXpguUtY
URRtGDpDxsrG2Q++hdQtw5zlELHN3odWn03vEMSLnNmghdTSlL/yga1+8JmT31qhpEm1nR+sjLgm
QfKWM63py2sp4dlhFRiYz4A6L9LIRblr46JkbNiLmek90dHPWqbXLd4KsEMQmvKpEkL/68l0qNtF
WlOXOsXGc8tpaR+aUj8W7cPQj0Lup4Q1LgoreBT1Xi32reVcJR52yFs1u0Ymz1QDS0zn5C/EKrQj
pNWBSxAxNaYfPlPppJr43wcEY+tEgcOHfsxQwYrWJ0n+xLHm65+DAwNmmwNK89eRd/MseIHfWcY6
9KUTpxkipUjla1nfx4fPRr5uViutuoQQyss5WhyHXq8iUxf1Bt9QM9HxfQSQrqhWahA/BSJAydNn
CDE4saLsEqs7lY438bit13l+U5RvuaEhZhaA2yc8RcNnbdDFp68+Yz33KRKyA21s7zDfrfU4P8N7
hcnnVnF/+UxQQ+bQYX21MOy26rzi7SnoWDQPVhoKwRi/cnU1nGquUm8M4mCyaJKHMwxhOlUm6vGo
lhxgTGbt3YpNxPDDwgoZli1NWefbODkBO8H4WwtXmk6oKxamlhBVsWmoMMNbDp21T37Cam+oH2r8
MPJDK0jmuYu2hz525/SlGyB93i05iZjJea8W5q7vweBHuAzXNuYxxhPWbjUwTCx0MCfBh+5wDgSE
Vc2qbuPLr6I8SuivXFR1pvKnM3OPipMijmF4pAyXvDVw9UYF/nmGVwSTP/Mpp1ieEhhuqKuwfsjc
jSLZx9WDy1lBTz2gl/wqh6sPy6Dy+1Pcn+zgABk+FJwRPPHxRmZAa8JD9fyvyPKBcHqLRiW8yrkW
xlHlkInKtyt+Mu0RyctMeZfMIjQN7DWvhoqMjtbBagnqerjSjylfZBadebgN5HH8NYny6+Ccs3Tb
t3/euNTFeBqod0lsQjLDSoPeApwWPtOIjFLwq/GV9S/FGcpd00ODD5GQqVnVDlMWagS6kMu4zsHL
4fNW2JaozIDT4rfQmX5AntgE0GMrJmXXJr708kcEoDOXfuXirgbU4uPE1aUcVf5a/WzmCw7JXJzD
4h2qP7VsrnvQzEWG17fYWbCuux8r4uAYc4NlxnqYeLNjTM6J6Vw8lnFR+5Plu6IffbCrDNVij/Y5
cwJ0riUKKja04P9zBFIMY26j1kbTWG53Vj7BrzOLPJ2wrgjkhHZQKX6d0D/6PYWZp3h7p4lOxMPM
U4EG3Eew1ktzUl429XiYV+nW6NVVYiLkHtrl4FPiJ5w4TtXPIvvquc+69zYVE0Yp2NTRQ45DgFcX
wk9Hq1/rXbEFoMwBp7vBMZLUqCGlH5/h/7CO4VVX7TZnaizIx/tXrXDpsCinzcyzzm6GwXwRVum0
RdLf7TOJBKI9QXTkXTF7qZFhLprhjOASEQXgFgQqjBljyZs3aO2HnoAInIlIvBa9vIvys7B33rBM
jSX2gLSF2RsiyJbxqUTIjq1E4BbdGNbTwNju9MbUrnq4I5APOIyjfd9y8eAZ/xmc31w6Rs5dGIdM
ITIxuGnM3WP0HgaaWZn8wFr1cOwcRHSxHJRA+UJT5LXUnxpKZ48pEIo+XVUWjbST6ppvjnAAButV
di+Ul0gQGizjMaqlXeYoYfuCMDSPuwhvO6to8rVDtjs1ddphyNlz/sUsCzQauoaRtiymI6Whkkus
3n855YHB95WwG5OdaN7qXwJPNMeMRaZp16yl4SX5d9gQRAy2sxSZiob82zsFUOA1RKBg0Lz4lWcG
kvlrlxkIJf6y6qPTXhnLFtxsIQZHrds34Z9UX/IcPNtyaHYSMXDMtk3vZdb7BDpUvjW6Y+t/WdSJ
8qrLKSgYMNRbg45sJPyUkIvbARDJRhmODUJA4UQzp4bV4QNL4ARKNmMcjc7IxO23XsLoHQqjHq49
w9yYOCYAsw4pAH9ErLgskg6Drz3JmcImO0h6g3j53injqNbVnc6KukHGzxRp4udMtHGo89ejM6pj
dkQpK1CHqfYFDZg9ijor/rutu0ULtkmXSQYivdzgbtgPyl9nL0qIcUjWGQ9sTAJy3Ijd/tkJSBO/
5gPqER+FxdHRSa9+a9mX4R5EsAzgF7TezqUaRX+lB/cou0nNEf0+fw2nOJzkHhgnp+i3r5vzmiM8
JKFXGk05J9mlTZlX7dPt10JsRbYYpH1HjhTaXxDUPyUaICWGXwhAKMDOVV4kcgb0Ya+EH444WBan
BqaNUV5mFhfhrr1hR43felifZzTAYYbetYZYD6KGOTpCr0FaNS0zUy2fe9azYwQrgYLKvrPqKAB1
ycNHV++l7Ki4yGwpi9KzmSE32Kn2NeEmTHsUENIuzAkTEZeRYiUxfMdOm3U317gp3oraVdPwCuOe
laqnUG+8o5XxPTAcz1yHGLSDjNw5Nn7ZMeisT5nWFuTWiQAZ6gkkkPD7jYaf0YKG2y5164df1VgZ
jeossmxkwuR8gXgd8F1rQ36DIzKe9PWzDb5M4qHI7ROX1vyV0J2E7jNLiWwLP3p2kTKiKQPfn4Y9
vwNaFeHbholifMv2uwAMG74Kvbn4+lceJXTM/I4hEZh/snyLPPEsS3UaCe7L8Ooon+gRlzpBqBW4
X6i7L7fddQx2DZxY7Ai6dGFSvjKfnEQwwyy04squ0J46j6lSvHS9+gmFcfJqfWYwQ8FYBADh6ZiL
AcJB6cCqJKtTkgPiq2ScJu2UInJTg39XnEvNb68eV5PuzxiKJ8n3jnbczLcqQ+G48FZjCg+mMNfa
ZS3TP7KTu01obc3uu8AeUg9s/8m67m1nxdyUWm3jlA+7/1XUM9JGpN7TEn+HhyalKK+RAaP+IddL
gXigoInxEcLoUDmT5GG38H1xPYcpQlFQ9SExTKo1H7SbRiC0V/0xRyx4dlPA/RmW+/xXpwNFfTAx
0RaxC0RP+9bds9tG84ZBKH3qrPScmYk1XJs3DqQ2cx53x6Tt3h1AcM1/hxY2BGZ1XkzgSjiRSAlz
goNB76dIWxTvTIVoJ/xhF3RjTki6djOJ6dfDHSO9jJcWbyJFg0vGLESj+enluYfHIJN+oWErnNjs
WrKG0Y5L4hEehzyZsnk1QKGVQD4z49Cr1OAjcRE0UPiXUaTWpO2FXGJDF6FPPRsIPeAdiOCsiI2G
/qNiumyLWzdmheC3qhWmpJTMzAMscPlZi2ibohzmIuAs1hx07yy52YzLdTyXBpVW8RHH5svJzUMB
EKXCqYJKY6aTkCFYQ7AticKvqLRJBNhL5aa0XpF7CE0G99Km59ccR69/reC7YmpgYevFU2CWzVks
OSzxK/i51tivSUCclVdnuZsGDU5BzzlAg66F8Tk0jzTZ9t7VD/aStHbYB6Qm6lMFzUHbMqZ/6dDD
KlEszO5oaWutXtY8J2b5UI2TXVwte1RFn+OsmskZlsIWm/A2ax2sMde6uOr+xkCtkW2DnpBxTo5L
p96dcikkYirnOjTV0X/oZCvTkmFvH8ie8AlThr1SMQ/FYm7cG3sN8V9SUWiBa665q7L8jNNXMLQp
+5/O/tK6jzRYafhg8ybGyfD0YdW15aVvKeY9ksE3enC2i71M4rO94YNp2MF4NmgD+hkihVzAyDqN
toqzRPLuI09mPH8i5ndBcwO+FzmsX6/V+O4IFmbFJZMPVEV9c5f9o80PEdPnSERo6yPBIvsLTIa/
hJ+51VdH3yeDOSxs9u7Vwsh2457Iw9D1LMSXqI4VtLsuosNxz04ccj8QeMOFGSdX0ZwVH/uCc0/8
bQnFEoKeom9qdzsYK8UkPIU9gPul529b+xuIDC7Kpw9HXa/3HXuVEEerAfae3Jk2Y7vKYMb9HkMy
ivS37H4VSJdEMznWh0ABmRTDtEd77nh3LdqlzQeVvDU86/gs6w+JAkBoV4UcnqEhU7kF66v+ebzt
fXZ2OI5GU0gXAsi3CH5BNazh4dR7ayVjSUqjH5XNbsfKTVxU9x3rV9s7xS1xNQknFXQV75opO91h
saez1fPXzB1oocdmx09YYFyM4MdxDoYB/KxDObvVgYxp4d6MN1SLCrCO5qkTUdQZ+UxTt44HAvq3
DbjOm1tlYkjc5SihZMYTwiPJsnvrzcNjGVdWh6piK0aeaSGvzBx9ONInqZDnsnn2MdzDpeZsQmV2
jxSmEOFUdT9VZUwzZXfWsJ5ihxZhBvCKaxpIM1YOugvkFBlt6T5jy8VaRtbJXmGGb/H32DWax4si
gxo3Nk615tFJ4E7VwPhh0TFkvwfWhxMleCtAtHTujKQ2KYDxlYHuSb9GyXDGSsAefoySpTNgR95P
LEVlhZ01hgTDZ1VCy0HcYX3KvpgWPTzEUQ/NDovdlRucs0RF+3p1+784+LTZWQkEV9lZSt5BDxph
VzR7zz1HLhmWM5uyICTgalPanPagRWw+2CQcN7NjeANutLfTnczwovTH1noVyk6RvxuU4Ck1uB7/
9KRzGvwGk4dKule8JFQ7hUTpoVIvMr5jhAcGyFFk0ZpoJgbRqPnwXZpiKpBGVTCssqaYBl7H/59c
yV7IMIWzFlcX+AD+TYGOVH1a3Buds1GKb7vik2K7qP3U1ZaYq7T7KcryGLXnwPgJ88/IfauM7qt1
ZZ01j0KHqrk2dv4IN3Mkhui42uoPqTn9iwVvQs+ay8bCB8msB78dz0kq8KgoFLFbAy3AgH8p+3HK
YybOXnP/zwNnfD2elQWiv0dQzQ4jRVSGd8ou1LWrveE07qxi1bY/GtVJjZ1EyR+JvNCii2QQ+GOz
nr/IzEAKILydSo3VQSVq2GsoiMBQeLQZr5lHk5z9NVh2w0xnVH9MslOBMxkQN/fOQ3YueBOnsnJL
rKtXVChnfhxKcUO5ythepWju8pM7+KawyVU1HwLJsALCEAgO6FHQy0kQ0dpsYcYje4Xnz9SUXYXC
DW/bvA+imanAknAod8g1o1bJqXjDEi208+vVG8P50UooR8jobLwxxVXO4PcNNiEK/nwwTpkez0vk
6wZde20/q/4FngFVx1pCFmL6YgYMIYv2QTUufibCP2U2u7aD5v42Ovrse4FlftjYSIKJzKiqQ9Ac
HdaF/Nl/c1qvCzTbGq5t0hxq2igvSvApoGVtwh+9R6CI18ZRmsm/KV4SD6bPH8X11LhMW9MzFv9/
/uN//K//+d39u/ebntKo99LkH0kdn1I/qcr/+Kf5z39k//lP1z//8U9bZclmG4qtqoauKRaCaf79
99fFTzz+sPJvMHWtRAPFf2ZqrOufvT5DaOAy5/jvv4z+//oymm3rimrpFv/5r19GEo7aV76TniU+
x3SWvP5//3pDUzVHNTTd1gxV/j9+CjtkrJwhJzmTJfcME5mRt3X777/E//2L4ksYMDQdTTUNXXb+
609QeIxPA3jNZ3j0/f8m7Ut748aVaH+RAHETpa+9ektiW247yRdhZpJo33f9+neU995NN1sQYWdw
MbiAB6quYlWRLFadY7/Gzd5CDg2Fv1+XM1vickGgBCaeKUzFMCWgWKrCnAEAu5wMAMePhfEfL9Av
nGL05pcVZBpRSyqdi7IVlQaPhSCSyZ7G4Vvm/3KA8uHgjCpBW72u05Igm0mCoXeGf7HZO86cjLcY
eynDIXsifA+09Qb3agtt+Rofm3+uYjluSolINx3Hchx2KaUlRTWK0MieQCqKk+kQ7uuvIwA46E3Z
/1hXiMzfWpOlaOSDchpuDlmYONsn6G9opyebvY7eTSR/DqjFD+AMQGd9wO9HinMFOhzXf8Es4OoH
2GiaRj8hocScTX5mUt8DcV+bp/lTeidNYETcrH9+YcW4efZ5xQsdVtQVG+P8ySwewhLDuUfDB2bw
47oUoVFCcUDbsYlt95BS4uUNbbwc+8s/fydCCdumS2mahRBBwd34HQPiyODrEhZMBcpKuDewTwEx
YikSkqFsg1KA2PzfJP8eDN+DGLOdGhmEXltKUEElUgOytc0VIZEvRszPIlTjf+TmZ4cXBfloJ3eA
IAS+NSZih3EbOK/rii2szrlMYV66WF+js6SN7eypCDDnYb/FhbP3Jl/jaTopSuqOgwZ00BHyneze
Ajx0VIDg74dRkxsWsupsPcYdx+GOKRRPyybJ40YgXqnzWqe7CdjdoExsBcYZp3/XzUbmbymhKZDo
HEvAKRxsFpd2a4Ie+BEDNGKHGM0s2xcL0AnJNw+ZvMOBQnqfKXiiJ+8foHPgnT4Zv0TDLbqJ48P6
D7myrKSmNOfNnREx/+/yd5QdBokn36HPmEXv6q8VPVHb+LEu4yoNKTLmv5+loSYpgYKIzR1Yxk+Z
8/jr776uWLKrTMcMIny9Is2+j3cGGv/WJVwFr/L757+f/f7Ks0g7mJAgCfgfcFnCtec+1kQvnX34
wiNmKcSGL8yZ2mKK93Wk9K2oTsC3YXs/mzI4AJHphnqguOwAadr2/4H7Au+/9RNHt7o1sj2J2gNu
iq4T9EAlT4DIATSNyDqOuQO82Rj3QHbnedFx3RjXi2kRC79U2NhEHeooST/OvYGYJkYrWufNsk7R
3d99XrEC5iCbuAfquovxBQvHaU2IL/x6isMFMZmJ06zzexHOlrKMw4IFgwDC33TTDsdo0LjK8vcB
jsQdaSKqFeugPOp3nkG8Z/Sw4SXC/sDPp5YlsZVwvG3b9NITaVaSQpq1fK7qTxU4qu/fbXycKDm3
bPgiDpZKKAHxL/IJsB+fAX+Bp/rh/WtLxXwaEdziSH3K/kSKXBSRkeBpDmUPikh6dyawqLCpzQhn
yGdM+T4LeD0khjSeQzTP+PlLaXx6v33OBHBlsxtai4xZZRvPaPSO/GOWa+5Zs30vU4BFLSIBBk0k
6uVE8Z7Bp5IwdCW5KP+PAG2aO1Q/4KCWFJaJjQ5J354d+CwACrOIpqiojefa/+F8oiC7WTfRda60
uMks+CaO8tRUL1nCaBpjBAQqKHh3I+hg8bQ33Tj0/Y56IUWJA4JexKZiLHRD8MWMW3TfrmuxEMYX
31d2RVyYk7zu8P2mum3CW5A0/N33lVXAL8exGdCt7viK0QW71OTohUXA/uHYjsm5gyO68vMxoeI1
08ASF3MOGJBL7nFpQ8FgXYfZGRVnxQbAcNHllFEIuvSkuqySEc9niWu2aNC0T9785nmPtgo8sKxL
WggLRARHZEiTODiYXUpKw7aQMmprN7U/4+oZo9XE+bIu4uo4Jq0LEcoWX+YBwF6dsnbLXqKAhJFd
AOOO5SfSO/INsJTRo9GHeOf0Us412i3Y0cGtwERJgljcvjoJSiuo4oxWLl44Y7wgW5X5OSpEe2Qt
Q1lT5KBqKxP2/lR2IVVROAuAXskNUrmHcvgaG1/XzbnggPg657jNOyaKLooDinJA70bDoBN5TQEB
WXe3OR5/k/DpA3Ikhkpw+kLR5fcN/Cybydox837A280Unlpnz0m3LcXP1jA0a7TkgSiBYUufTz2W
6usY15F+XYrKtXuG1sqfPZ7CUqHxwYWk4wgBDGobMeUwtfxFAHxbYga4clOJlvww/DRW8nbdXkt6
CItLnH4k4km1V5WFw2RHVeX2ZGjQI2hHz0Apw/yfkwQaUUtuLSmFOjjVEpMrVzbfjNASyfLGzUnx
ZlAbhJYz6KRnH3CqxKuOrk5FlswncXjG4e531lPyEQPZdcMxxeryws7QUNLfBBbo4n+h0ePge/Qm
oMbXMKNPaPjAkPJdDnBLUE0fANz8/H4jn/0QopwSmrKvgmTCD2kw2mV1ICdAH3n5ti5kKWGdC1HM
yxwHuBsoirsBmLOmVyGPQfIEK3sAMsDZc13YktvgXowgc3A9IVxJwFNtep01a5QNb1Xz5IHYWuQP
6zIWl+9MhpqQTN9keZA1rg16hhnPshrQHrku47fplT0LR3ML+Ok26lbYUC53Ekc6Zs/F71bXx8m7
n3u8AIzklN8Iy264hymLmW5CJ3b2vDWpyp3G633i+dNUu0R6GLG/zfir198F/JXh3dECWBP43TWb
86JIwaSJ3Cgspl7rh3IowZobYMUwJCgIkDC9xwRPIh02scj4ycsXHn8gfckzkcqZxkka4OXbEBk6
lVsDIa0DD+n6+i36oYXCjCltuIqthHiQo2vSKLzaZbidWJ8AzAWKqXUR10U0nARwzrDhICa3Mbl2
6SKenRlxiFTiNpiky9FKGDlPVv1IWyDAyG1JfwDxynLiIyZz00AjfCkGbJPYhHJsAEI96Pip4Uwl
QwyMw85E80ap8X/d95UYsyP0Wfgc30djKxDKeau54C0lpfPfr4RX3OVxEpOocdsRFW/QwuZozsDD
mhiB8hKj5I95ugDtRQJPwuvLptNMCTEe9MC6t6FZjvarGL25Tq85MM22UYMYC4M7DarpNgBLL/2C
jBijTtEb4lb8WTZvmNR07KeQ/HivHtI0cTvDWC1O1lItAkUN/GKMOFLFwWDdLqG9xlDXITQLcATB
6/m8L6upXPrcH8oOAoa3xjtSTHwAn2VdiUUZcwWLcpDg2nxerLNTGe+TIaaBX+P18ljGmN7G/Jkm
v12vBtTAHRmnSwlIRXVHcvzB67gBETk4edCvg2dskKLEmjW/9qpLKUq8pHRgVQs8bjflXyP2Ba1s
64Za2I8gwMFLrvl/TaWshtlU8YBzZe3GoHQvXbBtBvDdtDgOaHAF6LFNsj04vtalLi3PfCCTNoDw
HVvNonhKSSdK7dodAZtmoM0FTSB1p1kgjRBHOQSRjg3gvZK1GxRfJoEn+V1Nntf1uM42uA7CCQhK
VqaNytKlm3lgzB26CDEfolDf7AUQgUCuEGE+bhcWmsy2rM4fWUp+MQc7SKoqRfSD5QcYxoCXtzWR
Of/cywRzqY6SYLrGA35AifkOyXpw/OBpUGKYocfxbiZSQe/EuvWuTwgX4ixlgaIszxs+Z8wRPWLG
sCcjiMwDdFYl94D4G8inKvp3XeJSzJ6tl6UcWSOvHPAPTpHowujiL2hT4c6xaTVm1KyURS+9ogNp
2iQFpNTG4xB986MHD9xA65roZChnhKKhYQtgDxy+cXh0dhiRxCTuuoil1HNurPnvZzl0sEphl5i+
dm1+AMlaTTVm0n1/VvHs+1U7NJNXl1BheONiK43HD/z+uUOBmhbu/+pi5znPzaRHwAAvF4NHgCj4
8QEBlEvUt/DeYKrvEEYUMLMvGYpC0VtwiIrXD3yeIUFir5S4MChLXA1m1HY9qV1wHQFqmz7/3eeV
5eV0YvY04PMmNfYoMLbpYV3AYnIUSOPExkZ5df0OPcrGjnjoaiXNlqMfPY/AEvDQix/9UO3nvtd1
eYvZay6/O7j006srIq/zeCR5UAPUE6w4Pl7kMDVY/zST6QZcDPtU9Md1gYv5y4FuUqBj5OouEIOW
s4gsXrldIm5HDq48BkiN8QuTdwFmdkAn28WZJmgWMxjeLVBUnW8hVAka2Yae33oo1fVxhTY0e8O7
z1n6zRa367otBef8CIjqqsAjlerbUzoJCVRiVCMrYN1ibt8kw7uv2zhzSDR04aaD9271IUxEEpOv
HsOB2UlBCI0Jq8jSNtss6nEmhF4mmYIbXWOAxsONsRwW4MrHINH43cJ97VIRNVBl6bVVJBu3zB4D
7wVtUegDxHATehUnYObkR8u7aYCxkmCUJEw1B8QlJ6RIQQSPTniXU48gqAkLwmvSuBjRxwT3QWBk
AFhHO2P6MVgCRLbolAPO5Pu9A2141LQF5zg6Kl7I6pzErE5bF6W8zaOHSZm/+/4cBWdbQ9CHHq85
vi9ZsE2Auzmg8XNdxNIGiq41XBBw9rWv6rZZVkV1Csw01wOh7hT5gD1gW/yHmjhailcmcAGZHzMd
XN4uNTHH2haRkUETi258C+N1W0o3gNLQqLOQ/JCD8N4isdkRR622dP0ASrTAHNycFxjb6jG6ettj
Lp1/LnUH0YWQIr8vhihHg63NmT3ybHGMaOijIm1G1/J/AGs2+2d9YRYsRtAAQ4WFbQOFIzWaImvs
RCAH1wTHSX+Y0ttmOoK4cl0KWVh/iEGlhUp0RJkmvdQinpIWHGnT4FqAVq3mkRBg0fmnqAB5LOCW
46ccfb5Nx7fo1dsUQGXLwXcTcwxCcXf9pywqzPlcFMdRRapPujk3AVeKkWG3TY9AGgZimOfdRd/X
hSwu2pkQ1Q9j3pHejDCaB9ChUw5g5/XvL5rz7PuKOcMOpRbhZyPQdW7BWo+RRZZotludnRTHGMEh
ITqWQoXov7mD/sEQ2xDoTeuK6Aw1//3Mu6PBGKfSwmoE9Q1QPsP6af37Oi2U1MmbgfhgW4Wh2jt0
GHvdp8l5cD5wwSbsbDnmX3GmBRhmGOh44tENxb0VGFuBUR6G7Wddl2VbIUxxThDOVSUnp+j2NoN8
dGt7B2hJGh7+7vuKFuhQICBRhFMRPJiwmyjR3BCWnfbP75+T6pmVvAToA5IArhFYrx45CAz4dRoV
FkVgB2YWCh1oKVeWm9l+mgQtOEgsTDEUewyZWWT/ASudiVCsVLIKVAGpP7pp9RnPIlP5/HffV6wU
VCwGOhJUcNqt7HaIuvXvL5kI/ajMQtMow0asfN8c8CDYNQAtEtZzZP43YkInijTdGvM3lMoGwdAA
2KYc7I1oi7pc6cqx/MqPCtONAJRjUNfHKC8tb8LpLgDmyro+S1Eh5ukBjnM6NFLyFKkBspODWcMl
/X1tghQWQF3rEsicrVV10IOFJia8NkpGlS24Mqch93ErcX2eH0fEeAp647DPblvbvGG1/CyjCfNT
zhsRwAUBAv+6/IWbHfqHCaYMTInAV49/4J1p/BLtCq5Tzy3ddnRH/btkRkkD/ZlG1yVrSsuchz5w
GLjqUk3DfpxQZqVuy0H9iFZEkMuvazOvvWrMcwmKb9RT03mFhIS+3wGy5jD88tMPuDhe7fE2BeeD
qysu0Y/zhEzOMTWU7jDKloGQUdefvGQnG7dQPLjhXQrX4EsPl57Hh0kEk5tT4EHGM0afRolFCXBn
PG1jzlqqTmdERhFMaT65wGzcBMCP+rG+Dkt5AE9OAiUDnIOgxaUGI/joGm7iXFm2EvzrX+KBAadN
s/0uKXEuZP77WcoPQbaLwepidCdMqrINpR9IxuffV5ahSUawtAEgxGX+ERzAmJFeN9KSs55/X3HW
ZKSeiDJsWV6SHltAEaXBq6BPE2iK1wUtGwodXHiAxP1F7aJj1PPKPu5GN46mvQ9QG1v8eLcElOXQ
CEgI3rKuyycBt4aa9T1KDOltGgzP0vc0W9f1/IuUeNPjnGHYBl0talSkacASwcoeNUwwzpZ4et+A
jwGomLxMD1MFPGDWgbdTGoCNcxoLzKPIqm8Vr8ObehgBNwxS5E6T0RaW8OI3KUtIgCRoywK/Kahu
qA2UIKCd5p8rIPmv23fpaedCkLKxhoORliapepelGSaKn8zoBK4jzBCDZOK7NT5LwHYCMuMjUiV6
G9DZiWOhujkIgnJrFfudGzMMWgKhwCm2xXAE4ykIDJ2tmb2AEKdihUbuQvageO5DuRHDghCvZA/D
SUC+aMvWJc4/EboNqrklUGg2voVjBMb35n5GCwcJnCcus0c9xB7mF7IOTWUPRgbuqfFnPD4ayR1p
dBf6hfhDR6M5t7Jic8Ld/lJUlNRTK0jbuT0w1IFfML0/UaFDFtuRjba/6/pHm8eBHY9D70YYNqpk
+LkqfE3tY2lJBBwAJwXUWK6OCSYb07zkJegN0l2KgOLPhLnr3qYTocRSVYWx9FuIGJxNaAIv/07q
KgU6EUoUsYgCwnGCCAaG9vB+AOePzneX1hov7nApFHUZXhIu1xpssPnoQIrLj73Ygflq3Uiaz6vd
YAGVWWEyfL5/tfnnJn7/LQrFmv/9+t+H1bMtlVtNOngtPi+afWTcZ3ILssR1DZZS5rkIemkgM/c7
DIBiDfzXqgHl5gaI1KAIXBeiM5MS3NPUZE4dVIMLwoweWM1T9PPvBMw/4MxQIQkAHj3Hwwy8+W+S
/frA5+eOd/RsoIFHTU5BU3C7zhHRM5AOcDsj7wO1Ebxx/5GgKEB56Zs14DzdEFy8tyzeryuwlF3R
fIo7BW40yE1KjQo42abnO9ivivJrW2wHdJ/4U7rD9Hsavr8cBk3+iFIcKh0pKNeDGqKmcmsCUUn3
+LV0RaMWBsgx4yMxqqQWfskkvIGVY+ua+X0KSATylRc/GgleLyCtcuuuGe45+Tfn738OmE87yLqY
LkffnZJKSpYGQcLD0vUqcGgDeMJ4q9JgN2fIAASWPvADhUbkwrKhconkZaOnh1G1o9EaowZ/ALUM
SYFzBXa84JNRAdUa7FGx9e7haVyrz4UpXRClzTw/ZXbhctzgbRsYnPkR3V519+QDbtYa2HbdJxcy
z4U8xZ4JjjNtEHqF62XJVxA69I4D7KRqh/EPXQl1If+gPjT330uOxVPfq8PaKZ3BJKDooZvxR67Z
KRcVOfu64vF4hau9juLrQn4BWMYgPo3ylsTHdXPN5lDu0hc6KDm07p2MVwxSwP7ax4AYDt/MXxRE
z63zazTarTVQzblPZzUlJ4lqsFNrgMSiBWDUoTQ0DqD7/nw8OEvaRl2X6YSZN2DaAcMTZF6a379w
vOA2xlfQz4czElNnL0AFDzYe4uWusL+FJZDj7qr43/VFWVIBw3o4HJvzAAtT+mySppMhwP4KN3kA
AKgYPmCh888raduUEWaJxrRwAZDWdV8xi60x0eLvFxhIwDMNZjqs2bXPlqDtTcINg+XuyD879aNX
WRoBSxnMxlAgjjEobeDGeykgG2vWiQSP6mGe3w8heG0BORkDPtKv7T0tek0xcikU57YBR2IGEXE+
/5wzfVB0zpomwJRFZz8bubdN82TXmq7UvK8veJZAUx+wntBmhdkUxXOT0Cj8os5KN/wFXMUaiLsa
sy3ogXlt5H2LowECuf9SjzgjSdECC9PNQSoFrKnqrhrkLgKwZz/EGpst+MCFrPnvZzbDJb0Vtp2W
bsV+eoaxs7Ng9+4ouZCgmKtpnGnwMSjuNsahGD1QReqa8Bfc7EKC4sdpb+eAZoEOcYUKBJgmgE1a
HdHrL623dV2Wlh610nmOB7syVYeFatsAdpznl64YXBukIB7QmY7rIhZqwACa+Z8IFXVhMLqyjzg2
xqq+bWrwjxinxGk3mJ3eRuWjoLqNeNEBcCHGHd+yUcxRNmIz76x4khR5nu0mcmTNR5b/z/fVbtGw
oUhhFb6f2CCe2QHTbd1ei8Fy9n0lxwRdWBHL54UbNPNbEwVvI0DGO81dTCeFXoaJH3R574cMUsAn
EtxyugOfk2dpyiA6KWrgAwwaDCDQBYH/ZEQSj39y3/Bq5xWR5uanWXZn/vtZ3OM5tvy/ZisCgFiD
10qzeelUUaI+NKya5wwGm4Bp2u2N8g60X5MuHnVazL/iTAvP8xqzNCFF+scUsHmFxnl1Wig7Spu3
1Mx8HFLaDExwsQdGosHoHTBYgMoCw4T8sO7Mi5nszJmVU3hVF5PVpdAnBiab+UAx724eMKEaMU2W
WRipw6PJmSQl7MFlhsbIFGE5RsZdMohvzWTuG1mCbcr28J7a2E99mx1tY9qX1LxJoHlp5A9gZqfb
LpDf1vVetzOaPi/XMcpRvI0y2DlP9wEw3euH+FujKzitG5eolfepTEMziRFdXkvIjneg1BMmM452
CJjj1hGAQMVgsMbQyx6KuxUH/AKGGeYfdeahJLDAjF3iEudVhzg/GLqe6KX7MBbyjwDFZfyA0NjM
LJwSQ/IkAUtGa/Zi+kBl5A4YW8RdP4M4B85hItWxdOyXj6zcH/GKH01mPI2jwHaVtw8SJKYpkPTQ
f7ydwHqwLml5+f4nSe1qzwLWW6KCpAlUUcF9bj5mwU3u32tHqRY3+T8WVe+LjvSqtu1g0Y7uAHJQ
A1iSarLj4iZ/JkLZTjBbY7d+gds25flmcH4l/dfQ/MSLh6AQ902g2VZ0llO2FRPDLjw1IC0I+lNq
NFsziIFV7d/WMfCUTS3YksbnrfnvZz7vUxsc7d1cS3AeWP2Zgql43RV0ApTNpTXNXpLZfGCsAVCx
XX7pRK0JXF1gqbcjsBuOIeMCByPQZ5mA8HSK/2hxyoN/EnEERgzQdz972ecejE7r2i0nwz+OrqQM
WfsdeOrhfzU51s3BBLKut49bzVaz6OUCrZPAj0PFTu3cMBJWgNJ+wiKBwSZ8wu1iq9FjDn2lZoF3
+T8SFD1sT1Awi2OLEdWt096AYVYUL7FxKAMQ5t6PtaZctugUZ+KURMi6ymkt2WPvtID4u+neP2E5
txn8UUfJdEUSg9DegsHK+PjW6PYJjbHUWgLaMWJzJDBWgK3J2lSPof8TqOAyf/CB6PuR+PmjClPO
zCBJ6QibVREUsMhACw+e1l1Y41xMyW9lgtZpqx0L10jAQukK8wuoIdZFaJZb7WqIk24IohYGm5F8
n7to0NhoWQXOgKVgY5xc7TYqaBoNo4PTAgPzJjsVJigcP5THALz6/2XMOp4lSjHkDvj55kNydTNG
j724+YiN/nxfyZMdSes2y/H9URxEeJvqRjV1Npoz2dnvrzFviAMAbETqp9i4Y+2vLNJh0ehkKFlE
OniusOPZRv6+9296dHu/H3prjmyJJIgWIvQLK946kSHJnWKu7fMMNNclCke6+u2yFn9EKFswCECc
PrJROCjM56b72oKHAgRz66utk6F4UyZJ0MsUB6Ta/2rlW8O6j98PKXhpqfknnC04bbMoztB44FZV
vePBnVfbW8v5UPL4YyvFq8YyA4DW7yKLA/alfQ8ShV4T3IvJwwJrFSf452oKJ+0LY8ANCLm8jMFm
LrdWq8H7WpLA0VWH9wb0+FwN4QwyzYs2GpBiwQYwHMEvsr7Ys9urm+v59xWfhT+PDOPe2L6jnwm4
pMLuGZjhov6v7jxNFlk6j5yLUny35IwOod0VLsZesmzjxQcQbKTV298ppHgvncB9SVps39R4K8dj
lKKF+wC6JdBPrAvSqaP4cFfmHe0BG+6KuvqXFPyuLKtDQkC0NABEf13W0jn/3HSKK0vZijRvoJQA
vXO89eK7adhT8OyZjzbVyNLppSRKAsz1YeqgF6G7MUTHMngaP8W64bLZOmt+p5yystas2ZjA7zCM
JYsdA82apbkcLSsC/OZ5JhuwTMpBi5Tm4MQ2Mn7Tic/5YL4QuwcZRQUu9kiH0KWRpVYn89bzBzKf
hKpbkAaxDVh+xg9U2DlGiP6fOo5y2DKycaIpwKldOz2S5jOIj9d9bDnT/Pm+kgnQCpSXbYTv+7gL
meU/oNzVLIhOgpIApqEZ2iiABOmyaUO+/d3vVwK/xbwFeh9wVkwx0AeiZ91BTrfESry3qR/7lg93
as0bo3214seq+DcMNBA5y3HxZxXmX3G2M4rAaiNqmViF/DGNX83w2ej2f2coJcDDUUo0qCL0hvHg
g27LXf/8Yknw3FGV0LaTgZbSm5cZpFVlFO78+DVAX2NW3BvpIwf5L5qMN7b8lw93Hf0UOD8d0Bus
/widqymxn9eAtpA+4rFFV0Xjg8tRo+W6N6An7HKd/KJomT/fTCgoKPkNyMSG4AuJXv9GDbSmX0rx
cAyb8hRSGK5wMyuvZvdfNxPmLi6/T6ywT6oClx8KxukOxOiaJ87F7zPGJFoYpW2pJTBW1p1plBXu
0kX0BXW37zSqDx8w0ZkIRYU8JHS0GLarunps2teZHPPvBChZqxpqPBPDSm5Fqo1s4Ky6llydlea/
n8X8ZDd90w1QAVTvM1eKrkVi0VeBZ2Y66OXGKLSSuToSoREKSC5oANqCnTOxjsTYgyvmI3b6I2X+
FWdaUMMGsXSNkONJustnWlCpe2PUKaJkLqfLwi7wYCgfTDm1/8JBmdpJMKq+rquymIRxZABMNlIR
GoovVcnSsuppwVATsL4KHIo74JU2ralxrHUp6J24lJLHZhJ6E1K96aBas5m8t0pX1V/0rP8pcjUk
kMrOS9AviHPjf1O6aX6um0n3dSX0PGnYwzDi2t74z+UmijUpVvd5NfCMipc0wyoY8pgx4Jxr7L/o
TWfGUcLOaxitwIqD6q91tA/5tyemeynSrfD897OQ8IsuLa35zVok2xFkww0oej9kJMB0ScApU6LW
+8yxwduugBJ4to6BcKF7YVjezREDtsPRi44sfqlDiXNnmsTlfOzhm7b8YfX3oQXOZ3Ko+RtQ+3cB
GpYmcRd7D0XNNpHzgL5HzUot2vHsNyjxiMHYMqm7AvUn73FsDhb4WHTOsORsNlBBZ8x6Sq8iJYu8
JhNdn6Lnh9yAl2zHa020LClxLkGJltyb0sFpu9Sd2C8//8zLWwYEivWIvHJpG0U6oGlQKWb0LrXY
KBKP9t1Y56fACe3bmqbdbZujzgxo5J9mmeke568pKn7LEw7KXWjWvWqJHGJpmkk+5ae6lGAgPXZS
7qb0kKX1rk1v2vqhTRgm9+NtPRYgBIyfjaJ5IGH2wONi40m6LbzArUGY934zWDhv2ALTcBhtUDNH
0k6jUXTlya/lhlnN3ohe8oYeI6HDMJt3nItrLAxwLknJIWMBkDQJ5rJT3MIAIOXtxpvROYVA9LAi
zcPElQMpsua/n2WT0bTissQj8Mnyvf0I9By4677XDggtirEx5gfQZDQkqsMOSOmpgNOUp4j/YLK7
HSdjl+U6JpqreIMymLeGj1r4f1ft1xj0ArSmPRanvkkeuym98yJnt+4FOhFKwPW1g6YO3heneCC/
YsO+iZP65d0iAOwiAGYvGCZgf4NYnC0JH7tSGGlWnJrY3BZvdqaDYFsI6AsB89/PBODxgBIjygvQ
tqPjLbtrwQs59M5e6DbbOY0rjnwhSDla+XhAwKhOXJxIYDwSpwEBbnM35bdgezhETbMrwNv3btvZ
Nmhl0BY4IwyqA1SlyEH1HfT5iU3ZbeCBt9rU3G4WPHlubAdZHIrxDiCtL40n04KIsQqK02jU+8Tg
FphLhbfJ61gjaMHT5ql1wlGcQaetCsttG7YfRB4EZQbFFvzv8O6zNQCYwMfAEBPzCLE6syc7JngE
TtBT23wfg3LfOTo8qQVHgwSMxWPeDL2oqq2aGKTFGFHOTwI3WfNpsyPh6/p6L3gYJDgAhQC32jXc
WCJ4Fw+5mZ9CkW55CZ7e8L9M1PdNMmwJ2JeZp6vYLK3/uUQlAYipDZpGQOLk9NuGPzfmiwSZ5rpa
i4ab0SPgYxLHJCVC064A+WLTwo3N+LZhZrMfrCza94XstingJzVb25JOGJOdG5Mxv4nhlUufTmsy
FP2UxKcwQdMoiFtj65kR3UVryaFxnERwAjzTxLPlpRSjjTPD8ZzoFAA4bZfnt+s2031eWRjqB1ML
GP3o5Igq+OKgO/pWWtqC3bWpfrdXg+tlbtu/gnaqxpQa6OsPTk0fHAywHvaDs3M687CuzLUYjH9a
GKflwOMHl4GyIhUbcrDxDM0JM127iN0Yg9zGoOhcl3JtMsQ/2sjsGbYCkBJKfq6ttJ0sHye7cfS3
7S4A/fa6gOuTDEibgPaLUoqNhnG1G72Tedv2k1GcnJEfRP+aJw8RByjN9F3239ZFLehyIUoJmaEP
i6YqZHFKrY2TglP1/bYiaDsEvx3aqwG2peR9nyUAP0P76ylKvR6c16CSr6tMY6/ruAeDDeBQkI1t
7P0qoBf8KRobs2lPYLExQSBb3Qz+1tZllwVTYRJhPsliTJcCDesyEOtgqkjYT8EJjY3epzDh/V7Y
YaEpOl9LQZRLx5nfF+enTMWFeSbSbmhK+4W0xb579Gu+f++KXwpQVtxiQMqs/Mp+qcEXPzXotdI8
k16vxqUAJTwqBvwdHI/tlyGvd+gY2SSbzgC2H+CL1zW5jvZ5f8TpGLQlxML09OWChHEPaubCTk/Z
eD+CjWXDRtRm6ftX5FKMkoAx952PQOJJT/RYBsOOmzqciuslR6sW5k5QD8QVCXf7Sz3YSM2p6p34
hDnVjX3Tmbqn8QVDQcBcPoP/4uSiLrnwvJi1RnwSyRdMHUXke9i662txvejIhoB2BqziPHOg7lJZ
TfI0trsYa9HshNjmoG0O9oUTa0J9wVYXcpTtKiJeMjo+5HjC2RT/hJHz7oR1qYiyGHYs66IeIaAY
cLMb+JaE7308BLQhxy19ZkhiON8pqxH7JRtJZ/UvwLjC5W5nTzqUq6v1hgRhzmPNczq84r9JbScf
7KQfXni7a/ydL/d9dVxf76t1uBShxh5uDFFmRRBB8IL0xdHNyV+5k/J5JeaixpO+3ePzHrlrf3lR
srGLu1yXQBaVQIrlMzgTyM+UTJWIOLVAsjC8hHeGmWx6DIKvW2lJjfk6hSc4ZKqrsbLBnOo6ZFP3
Mj511m3nnbzxrdXRAF6vNvgFUSCfAxspRH1bT8JwbCo89LnhkG4cn9Yb28ztLa1KzdXq95DaxcUU
exKuiSjlAAdjxjW6TFRRXfaVVaUU7Qg/Yw9QJTbZ2Umx7fldEXzqxgfOy22EXk07PFjNc/gxTWFP
8RuGXz1wDylhQxd3FCDC5qYZAVIfJLuhHHfrq3btFlCTzJc8BwcKoPpeqlmiq94MypG64s3sbkzd
DLju8/Pfz+oIU09AuVDg86wf0Kp9DBododx8ErlaJ7gDENxMlCBVQGJRGrVtlwIK9Mm+73MEz7QZ
I1Cuouf4PuvlptC28i964ZlMpTZdZAm3spZDZgckt7tq+iR1HFWLhsOtDorRGSxOcT9MA5ZtHlA4
er3pcLCfduvrfh2tmPpFqGIXw/MrrvmXCwPcDM8vcNB0x3TflDfJfV3eSF3jxYKdAAWMYhtUmDHa
FCW4Z7AgZBl3jaq/DY3uIWTDp7KcDuu6zJ9RXIDOA8A2TsRg31EPq3EVmA0xK+5O1rBrMMThOV/s
7KFqn0dMtK/LWlgX9MIQjM4iLDESo6hUNlOWORkTbh4G24o+DeXjuoCFhUG5heLRFPciVNIV35qq
uazrBZZbB099N23y7xXaBwvxsi5mQQ+k0BlOlwOuj3BFD8EmKfPEEG7nHKixZRotdJ9XtIipU6J+
iM/X5pMwUdWb3vvC71A876P6NSNaAKlT2TSr0gkr0/OEa1X55oeMdW/jC647F6UwCAfQKBzyFPvE
jtdVWZtYLnrqqtADhADZOfLdpyOg0pM5EEG4Pa/EZRA66RQXRj5Yrtl1GyffJv6Pd6+yxH4PhzLB
mgtcyEsBI81CMvSldDk5tMGO66B3F5YZd3ZY33Rm7Hm1Zp9Rs2cBSk5uihEPPG/to/17FWDAyAai
FhIhxurUNGW1TpkMgJp0mbers22ZaN42rhW4+P7V0c7D3pTg+uua5L75meSazHQdzGBkQvfDHMdg
ImWK/TOnr2VjEc/t03DTcIJpm/az7L5LXR/gtbteClI8iVd20AH/23Mjf5/fgTNFxyuypAkA/xgF
sCi7hvYcqAw6v0zQ++BkWxJ9s/jJ7zak1rHDLSwIiDlQ4gBH08xppcRdg6leEvHCf5n49v+QdmVL
jurK9ouIYB5eAQ81d2F3V1W/EN27egNCQmIevv4u6sQ9x5YJE9772WElGlLKYeXKIn5IzRXfbXl8
JH90NP4AgaG0UFQAJFa3TXJEICvv9mSNkWppfBhSDrp+wKa6OLBuj0XiRpYclb6IrGa4zzV+M4AD
lBQnMuRDWxQtWn6iXdoR7IvqyLZ55nvO2tG9nAhw0XDSXceCYsMEPr86PEY8pfA099CEQP42awf2
IioP1/90+Pm8nRiGhp4VKSId7mHMN70+BAZTA6N9bgwniA0tSG734SAPpggacMPKvSB8bJJMlJ2e
eUCZurDXve3KVX6pgOfjS/OxvYnWhYgxnwlNWcK4fVJvf/LORUiqYY2UGVoOEbq9VRpf6HfX79r5
/+dmFAIyUPGZ/sqwL57UeBrqZHJy5aBPA1jtYXTyvYuKlfjZi5PX67KWTtepLCm0MWQ5rYYRstw6
QiDTA/T3ZgEAU+jIJsMhRXJMsg9ip3M8oVjxwf1BwAWvpjdz88HghIPoIVWNGOZFrl9NzM6xnCY+
1Pfc9DaT0W+uz2BBQ84EzEt4oiEVG8q6iuv4oJF8l7TOPe+2FgsrPbT1Zh8b7va6vIUTfCZPUnhb
GSi1c0yIWupnmrf7LGX7kdI/18Us7DyaL9vIjZpoIgX2nvNptUNZVBnDtAh9NfijvRKQXRwezS7g
1OAkX5ARE2ZmyFyLGDT9HwWKxoubue2x78C5gA8I3TBhWEkHq8+0urTdIj5UHTA721K/2bDF8qCT
I0LvIIW5iGdlZju2du1ZB6MKOy2gNLy+/kvbDDdpjiKDWv0ieMkJHWqjs82DydldZZRvtBdbAOpW
7sOlfTgVIyt4WvG+hW94QKGV+pe6VvK2NgspbGGB0BoMe555KMDTV2Z5MDkkKIUI/sFioc4dVxVo
By9IxhtKcsIJsQ4JmX6rufdUoyalIWR3XcziYtmIlBrwYYEXkG72TjStA1Jl+6B1TVDzbU+df7Lr
6E+PxBHaJMOjOdc6IbRMgPkHp2qawoFVIQh4x7UbZHEaJ0KkaZgqQ56og5Ah93yrf2XZrfmi2ck/
ESB5lYIUbp4kENCODEB+4v8DK+FMgBQVUWuOuoF5mUBuFXpPjne7PzNTYum4mZBNRRxWumRVTomZ
xo5xMPh012fKZhIrnveCZpxJkHZaN7s2nrv0HGLlbaw36NK1cpQWdhk3q4ErCsxxGgAu0lHiVOhq
k9mHJB7uFLDWa/0/uGPB6W/CwQeQDhWb0kHS62wmkI7tg0gfzRd0MrtZ3QAdxOODVrOwBGUANLPr
eOj0wj705If7ohhv/2B4YNgQxJnRq/ILkXKNF32LQ4R0o/EzG39fH37eQMlMczTYG2gFDb/ywvBI
DI/RSSjKwf5Jpj5A7DMQ1hhwby0H/MX/K0vSNTzUM9E78EVSzpFrDp0mq1VAzTJt1H5TFA9q+ZwN
u0zLA8cIVXRAcvlK4H3h/H4RdSMo7YFT3ZGETnqFyo188g598lba1sYUYk+Tm71AAJpgtf2/EOkR
TwwVnb1mIYX1wrfUvf0Nh2rA1wCVH8hW5fM7GqqSTgTDI474Mubme+Iov24+BQh4gz8bLeNnV3nW
0hPrkFSKZ4mJxgevDI3WV/6Mzi5bQwHOeiYdAKAAgGYBysRBsbGkh3lf5VPWxt5hQr234/227Sim
d8YPoq3BvRd2fdYVEAxpFjJ5crZFtbOmwrMFf6AbdxXcM60ytqzWd9dX7fLuAumuPTNegqEGRrt0
/YLrOq3MeGyOqV37Ua+utZpcGt/U0PUZGBDA8uR42KBY1sQ71hwL45PtLPHX7Z8/N87Ew4H20iBz
Pt/0Fr1dhqFw66M3fHPTQOP/cnzpao/FxI2qxviJGzjfb+5b6tnodTKvO74fLpn0MvXgUZwGdBL+
Pqp3lbWtbzYOQCWPpUdUYQZfymvvsRjYHierjt3esdnGq8bNrav/ZfXD+Dc1xGvltL+ijzEC6aw8
Aj/upRs1vjkWeT6+ZDI3amLHpkVLcMzkT8zPinJFwKWSYeVBC4BAIOLmiJ+fHx8jroaq5404imT6
2bRj4HVAwjfpz+vrdPlA4bWYbz8gBZGWkSGdKZDratEB81z3H7lpBKOCjAzABaxcS2JdqtvXu2Q7
IEPzgIWSLkGvqtLeEg3UuQM1mF+u1RmsjS9dF1ndKZnRYHwjCQfHzz6vL9Ta8JJCDJbbOrSvm6PS
JIH1c7TWQJsLAgDdM+FEWkgCXHScsvtalLGrNkcGUuzqTkM39ZtngIsU7jxOFDRCzsLwojOzaazp
kbD3ZlN0HzcP70DbkNgFUH/uOHt+YCfbHW0mBDm2blijicDKa7CgD2fDS+ufJQrMK47hQ2r9LO+K
9l9+vvR8UlYbMZBg5KiDyOSXcNPt9eVZ+n7LgxVjz32dEDY/X55x1PRpUnJypOnGHHdavBn0FTf+
MgiFuiQNKMAZYAoPVXoRWo+5yaQSAnzb0c140FRp0BB0UXGdTSL+susVeQsnFgBK4IxxSaHHiYwG
NTtOq8lNyVHtVb9I76rueH3NLgV4YExBMho+ELKeMnyyr2NUXypWcezyV/DtNzd7X+fDz+JPzLJO
UBEDvVccE7B/WGCm41rjd421svNrs5AUAwpfc0QsimPpcxJOa5y388E/t/vOZyEpxhTnPZwkDE/N
0bfMH8pmbN8Ber359kBsFkl7+GGw9JFkPV8swARBy5DR4Vhx4Ts089cYhRaWaU4eoj4RccZLSBKn
aJXX6kN7tAOzfaX6zV7E3JcFuVU0Z4W3IjvztYJO6R1T+6OWPXLmBWlS3L7Ps6MCEIg6d/WTzWLk
SKpxrL3xmGX3yS71bvZT0E7jZHjJnkzJkKRJh+F1+61lR3tzXdcu7yeYYSCNQJEC2sLBID7f30qM
pWLZXD0ihz+ElBXKBjE0NwmaplplvZT3GtlhdOyFt2pbuAsveuWYFD4dK43pWGp336i2vz4VWSO+
Rod1h7bWCAfCuDmfiq2N/UREOR1dNrovws7cR+RRrLsyr0QW0Dwug+sCL6eDqbjgDpkT92Bwk9au
dZ0JlQpZH6Xv3N0ka/C2y/mcDy89HSkg5IRUGN4Y0SCpeUc3cI1v07WU0tospGXL1bTSEgti0C9Z
uP7krZywtfHn30+uW/gbiVdnGL/wMr8cH2q64lTIRxiGJVC+0D0AllEwJuMPtDhP1W7ou0grj5oX
uiqU/PXmnT4VIUdZEiNV8gpx00jT/aoM0hUjZ2GJ5g4JKDjxZjWUixKIZ7RlbrAuatUdQFHeWiJ3
aXwAJJAKmREIAICeb0GrVBpvsrSLEDoF3Rnxb18eQD++6tsMaIMmWSB6klHXADF+RPTBz7zcZ39d
X//ZCjt97LDFSBbBV8fDbwLZJZ3RJuvqzPKGOrLEnRLfG6qPnql463LleF3Qwkqhgm5mVIMxOzfj
OV8pYIgpNDoGVtT24yTUVkyPteHn3090IXdc9AoTGL6nb0r/07y14v9rnU4+f1aV0/HHrCv6HuOr
6odWRSS6vjoLmgZMA+K9CK3PFbqysWxOjWBp0UZpV7yXot46veKPrFh58tbESE8eM5iBDAVro6zc
at0npRverrXDWrhcz6YiHVluddy2B0xFS8OYhArdeKWvZCuKPY9ycW7/t2DyvQG2JoJgCqRYyn3G
FR9cNP5k1QHJ/qbtxwSYcrtygGVnYD4BsPLmXUL1w0Vh22gL9B5MKhLVVoYCDrvq7xGLcX/2cere
xZOTvqZZW++p1tM1goGvUiBptjMRA+B+/+Ehk9ZUEQSwDuGQKB1tejSddqL+WGXFC9XgklBSThvY
gdlTnorsezuVXe63cVruSOZNYVywofUFGhvucq/yNpXlJCsPxZcFIH0gDFZMF7UOM/5derA9WjJK
UpZHk0LzfT3lMQtS7vLDNBLryVImLRQTUYKOWOpr4ZLiZYoNM2wTXfNbtRxelFQv/9ysU2ffJN3N
GuqF4hK1KlE9ps+tWfxR0PhB75y762IWbh50D8IdDaIlNPpyJTGENIM36rgT9FdH29zcaQnHDqYU
fNC5LQ6KC6SVnbLGsodKr6Jmq8RHT6xcPEtf7wILhrAUKukvcryprrHSrMsqol1g0dDqg9tXB4lX
2A94IuHlSBcb6ztHxXGsIzN7IPuW/YPFPx1eutBiUlvcqDH8aB0t9lbe6JBj8WfykDkJALDDRSHg
yDKlyRS1jiojdMkmcVZikgurfzq+nO4pa6XI0hjj93loxn6/Yj0sXPdnw0tnh4+2xYtmrCPujk/9
NNy7VRZMaRVe3+OFGx+2oerAy0QA2v7KpJ28jaSsxoarVhWpIgkL+1Vtdy0aSYtkDX6+dA8i72Ob
4K+wUVwop5YKI7bLRGuKCJ9jBEBR8jCt7CnwONW3WmPlm9GeROZrk4I+eyKp8z9GQosumMaMvEy8
H3aVaMB7l9MJVS0p8HIr4d+FJUduYi7hnt1WZJrP7YReYaaauAWNura/M9GYel/SbAqr2Hi/vuhL
glANiSQuUDgGgGvngkzGmeNlNY1qUXTfRuF1D0NSNo9uktQrScmF/cW2AgwJOgRgO+WUruEONGNC
KaJ82Lf5XSIeu+x1FCtSFnRhBmfM3cYQoUKPyPMJTW6BPozMKSKRPWruNq/3ty/Y6fjSVVF2Cs4v
x/ikfNW9p5I8u/mKvq1NQXqmjbIdUJcKEaq2G1/sNT2bV+D8kUU9CbwAcAPACLFkGIvHWj1tbGOI
MtPXzQ/kCVV9k6S/p8/rK3U5jbluRZ37jRrGHCw834lmyphjkaGPONlnm7xa2YiF4QG8mhsgA2mJ
lIy0EbVeZm5t1lM0tH+n++pW1D9aIswGCF5KlKHjLEnnaOisLlcTr4tqUOMbb8XN4Mr/CAD1DHCi
CLdcPPhdByPIon3U15+680lvfjGBlEdQDf4eGl4iQnW++tU4IcumjIh9JHGQ7wzTWhFweXNAwGzE
AtiFDIAhndLeyRPgQ8shsnLLT6rIVQ8xu7W4FotkggINaB9AwfFwSkAGigor4pSZFanTvWmGVbNy
z17eSejfBl4TRLtAy4H0zvkqTS1NUb/D7Mh6rNUfrqCb3OMbS3u7rgoXKJB5HvDHoA1YstmEkeTE
ZtykZeZEVRppf4EEWDG31d/d+AnCmX3CV+zoBdWAtJnNBg7yZQa9L1LEJEdIa1NQM0e8+Afbgskg
C420GB5ROZ4wJZ7L1aFoIqrZ/pMH/rDr67UwAYyPJAZyMsB/yOZeh5YUVQr+lwjA5EDfoBvPyuGd
LwfpDpzBY8j76Kg9B8T1fD9AZeNkKBhuIjvtA6V+yZqXmj+43/WjytTNP5jMiSzpjBVMSb02hiwF
fP9lFijlGpBz4RQjsA0cFgCpcPDkdsjmAHqksZ6ayFKf29rYu3nnD44G4oy1hjFLG4NYNChZAHOe
CxKldasog49SIVD1q7F3ibO7fang/+Di8lALhbj3+fBJ36RKQvLZ6fdbZ3NzZgxqOPtX/x1f2gqu
pYBixaSNigmNhgPqrIDilo4V7FdU3sDUv4wTCmEohoaC44iYf/j4UaefovpN1Z9s+NvS1nrRXBD4
zbMBPB7JYxgkYH+Zb+gTg9nqlH4Ch14beYPnF+ZGJfv6dQQvYaO+2TTw6F1B78XvsgzEGPRxSNgB
VbZw0FB1eX3fLvokyZ8inQvOPa/VFQPFoo7wS+W5U36O2U+iPOd0bhdgNdGUvujZ8brYhScICgz+
CCBBYVbK9Jbg8zYqlqe4ht7rn8AWAAFwXcDSfoLhbsbaI755wYNhiE50dYJ7SHPErsz2wjJ2lfJg
5iTUzb2Stit+6OKE0AQeavxVhis9d6pbZrTWvDqKLeulUlCu1ymvsJm316e1pMVwLxBuAJfBfDOd
H5x+IEWpi6mK0FNUETtlDaC7tGwoxYRlBgsT0QzJNGjS1EqaJK6iqXhpkkeDiJ3ghy57TIenFrfg
9dksLRpQb549Z8dmrOD5bMyRN7w29DoSVkY2VQdQVzr25SYBfVx4XdT84dKzATqDubQY4RTYnJIo
K7a4nQ097qd+areF7ZCdXaZmGE+vBfG19I3HvRHqZcLfrwtemOMM+NKRxUJSHybE+RxtACAcBhqp
SCkRnctAM33vDmvlPotCcC6+Sj7wLs7benKfpMRJTbA5ttGQbAr1s+WPHXrAX5/IwtFzvxLJSDDC
CZEZGTqkODkZneYrZ4aGxqOdrkhY2iPAaHAecLYv+00bGu2RBC76qG7qhxYQX7Uj+270XnKHP4FM
526q8me7ojf7naiMA6IQUC0dtZdyllnrh8qc+NBF+d9KulXXUKRLe4P9/6r3AfRdlVRWM7u4KMcJ
Ca4OdznqLpNR83n75+bdmZ0dBCGB656rf85PQDU0cWcIRAmzH9rv6detgwPFi7pX3NeoKLuAdNcW
I62NHGOkxMY9rK8HuzRvfhDORUj2Q8trN64ZRDRqH0zc3aNX85M3raX8v/gDzu+BGZCMoAl2Gu6t
jGJsy8EcDVpDjuf+jFHW63NbfaepsR1iNyIavRsM0Ila6Afqd62nBnarPhSq+aF7w+toJs+pYR9a
CyWCiuf0ocW7R4cw9l72Q/xuCvYHqJ7BrzQvCb3cBnOByz3fNfs3o24n31HaCFfekzmU3G9z91M3
MhONiE3iF2PynojqTmmcNzo0d9mgrRmb80mT546E+gwPgK15AdhIdNqb45RkUUbYLjGrwNV2xTTe
de5wx5U1Fu6FlADoMXGpowIcp/4istx2JfWGxiBRTlUt0JPvfqgONroHClGHMH58pW1c3x7T4sMm
ZRFYTaUHfZO1K6bAgomDD5mJqhwA6VD4LD1qU10iKYkKqYiQ7yNF50d1U+YPPL53+6e0MXyqoXdu
9duz1/DQl9Y9Codxl30RFNoX1dAKCFDd0cnzaBTot5MSINVbe6rRDdx4rRK2ua6l2qwj0v4iQocY
HfpWLViVui4EQxteEg3dtIf5FbT9Q6yi8r5hQak+U3AWF9p7bDg+L3/obOWhu3wfZuA6GuXC6UOZ
lRyazRn4JKa4yyMn39bJPlnzXC/v0fPxpTeuBPGfp+ZtHjXlq1oofja+5TfzfIJX8GwS0lEpbXsU
Le/zSE2fqpyHovwVt2vv3MpMTMlWHNhoJ9ZY41i4QcXvBn3nrEHYFjcD7GZzNTOsDzlimxhwIlk1
5lH3Sdytp62kRRZncDK8dFvXsIE9OmGZ4Kp2hd+Dn20t1H9pDGAngMPDFKC2cCvPH7Tc6hkZTTOP
mLIxp/chzoNsvI+t94ZpfsHy0GC/r+vP0qS+sMJ46xCzksGXhaUPVuWKHEgI7huxHqTqC1LMKxb8
wiUMcjC80LNbgpj6/BUnppqpd6ZOzBI7I8IkDtvcj+N9jmRJd3NqyTgTJDl2rW6VhSkgyNReXfFU
311fraUTZoM7B0FiBPkcOXM19FVX6g39Uvc23/YrJ2xxmWwDO4FiFTgiktVU9Q1qOa0K1PVGgIa9
yrPxC829irVmZYt7jo+HQ4VQK+Lq57thZ2YpqImnYRzmmlC981Fmfn2hFmfyPxEXyTGuMb2zbRIl
xQa7zfVXNwu6eEOrNS9g4bkBhfR/J/P1Dp4cLRKPcY+G5STyNL8hW9ptR3QvvLU14nxFnkqRdL8S
dekWnUsi8In2vc/XsA6Ls4CvpiK6i8fEkbYkV91eUe00j+IpMBAJG6DtdxaPru/K4vEF0gbhHiBv
USRwvvHgsOVIZFrYFbSetZMfBjpl3S4B/GIzZTRgERB0LsHU8tYYLVFE6MejZdtuDfy3dK5Ox5dm
UFQo8pq0uogm77sFJs4MocMEkGuVvHf5ijbOay5ZFmA1RLwK4THw5cmrJRiLM8dNeGSlovdHq/1b
78rGZ6r90tRVoEy9r5jljte38sngsKGYDI1dccUgliPTmYJ5N3dtgoSaHm8qZ+uSFdtwQf89GC2w
WWbHD2jd803K86EtS4uxqKyU54Zov3KvuWNDthJdXDhtcw2KA7d5ztTKQQCd1YCCkppFevrXL4us
PFxro8+/n+h9NlUVKssqFqX6t9yJ1nDMa8NLB9kYgIGoEK6LvOnN29j0+3U9WdoCVPTioYfRCGZc
6et79AJKxqYmkYWOT8VRsY63Vt7Nh+hUgjSBCaUnel3OEswNMzf92/UJLFxYZ8NLZ8iwy260auDC
bHbfdE+2RcKKgxhzLRuxKAfeK4wHGxBKOYRVNZNr5TWBnOaR5OUW9FpbipbHuVgj4VvcEhDrz3lm
Axg26fGtO8sUg5GRqGSpb47oscpcX4Bq6frCLR0s6Db65qD9AeKZUmiMjDmzhikFWSXZxj5S2deH
X1ov5DfnNieAFFxc8SgVHd2qplgv8TxVWlC4D3XxGrc3A0/hSwNYDBd3tiBk5FtdC7NKQWwQjcV0
X418k+dKeH0ml/sxU/Eh/zhXjs5AsHMF78zKy5EGJZGeVzu9+M71JijorbQD2lzKcSJF2vXRrho0
8oShAvRmQI2jydcaBF1u+LkEyYWLh1ipzQESFJOHnhfY/FbGEnkOkvFg13VhFwnsubntu7ib+IN6
K5Pwlwik/VFI/UW+KCWEtTGZwJOBzbBTJejBAeDpK5704nafSJAsrCHxBGLYkNCTN7d7Uj2E4u/+
wYlClRnCuFAQeD3nJ2oipoU+vVgnRc+DipUgMkCKs1mz5RZCL9jx/8mRUbrwQVownsMkbd5J65t5
WJS7odm6294J6reU+tMaU9+lqXIuUdoeS++mDGXSJMqK2p+2HHYdLe869uga9ZaCIDdvDtfX8vKe
OZcobZcx9FODHhck6mbiszC3927mm2v526VDYaMGEWx0aDJ20eymyzI2sFzBIzYcmvRjiJ85fb0+
kSX1RD87D+7pDHmU0zGKWfE2zRQKnyv1tfhbvJaEWRRgIXswM+IC6CXtzRT36BpESoZ+ZPexp4Ru
0e6uT2G+o84NVRPXI2wtDRwhuJElCYMz6hOa+dKobUJq0sAljwINlUgWeNnKpbwwmTkW7s4RTpjG
MsCFMcC8bdEnUaLxjZE+OJO9Mpk1CdJkvGQaaaNAAn+ujI1wbn5+TSSk5o4daPoFqNF84k7MRoWU
ZBSdmkZFfccDka9cMQtf7yJjgHArqtTx/ErDF+aUaWpKRVT2vygY+1aM3gV9OBteehPRRlKkNepN
ozwL0MQsIHYf2mu5m0vVBuQeMQ7Q7dgzjZ70JOLh72K37vhBNUNeiBCtJ0KL7Bv9Zv/gXI70MJpD
LpjSQo5THXrhj/3ndbW43At3znrA8UDTNMTSpHl4NqPADubZofnLth8AN7k+/MIyQRUAKIIyzNQW
0kFtidOrHaqIgBd0P2x13JJvSlrtbKP8uC7octMRnYUrDfpSnFi06z4/skmZu2PG2jiqlW9Fu02m
rb3mES4sFboWwSkErg9ZQXkuOje8QQDLckiGjfjN1yoP14aXHguzMEuuexheKd/c36JZwY9d3n9g
dQFyDMn7uXONXCxQVHWhV3pND2giZRiHlL179GBnYXz75QGKF7jMM44TumFK87CAu3d6q2EHoTDf
shXfcTbX93phpcBOBb8QDwbSN5ak4J1pZHZrusXhBUTd/oD+S/9ufEkngJc2FZSrFwdz2pj9vuhX
tmLt+yWdRl1Cj2QNvl8f9vmwdVeWZ0EVANHAs2Og+Bp8XpIFZw2idinl9NDN0Xf7p0XyAGXrK1IW
JnEqRY7y1sVQVEwT9KB4Pv/Lfrt5C85Gl+6N3KxdzuyCHkBwMQ2b2rz5CQIFGZibZtI/RPNkRHlX
9thfL6MH9AUtSTiuEbAs7sHJ+NIWG1rc5NRK6cExgV7ZTlPA1prgrImQtnmYFGREPUIPurn10jBz
d9paC7KF2/t0lVwpHUU6OnAHaNpD7jrdpzKa5FWjZAg6jzbbvGrXMEzzqpzbaHPnSfCxoIQOfTdk
M9MSViua2ssPFNTQRdIFJUpbayv39XQHzhNUIf269Zgh441kC5B9eDsuaoBzPWYE7cvpoVJ+6Xbu
u/T93wmYtejEkmrblBq6KHHOqle7vCv77b8bfz4kJ+Nb1pDwcYCux9MeXTtXwZuXh+x8gaSrlieo
H2w9LFDC0HE07LxnemtLdADKcInPRgJI21A8Kd22RWz1xoi6GXRN9AEr5Ozm2xzjI2MAaAOKYmBw
ni+RkyacJSyxI716Fnt7rRD+UkfOhpeN/UmIyixyxYp4JZ5dU/kz9eMHIhk7tyPh9c1e2Az0AEbg
DSVngIjKQF23bvnYKJoVOdk25SXgnx92f3tyAhbOiRBpOzJGmO7GEAJoij/jkuo1YOnCisE8mIlm
ZkYyvFHnG0JL2g5aG48RDdPfIt12RTDe2moYhwplYHOxFTLdcFklI4SBRturrU6NcvGtbzfq7S7e
+fiSuVmiT71OFYyfGpFovulr/T7nNTi/CT2488hrACYz8/1I94ZFZreS2sBk6yzZg1ZyM2TVM4jc
/uBR+bscqvvWbNJ7Lz1cP2IXe4OaMZBnApMIdcEJk/Ym1TplnFK9jdSG+Nz00Q7UV50fSff5D+QA
pYr40txNUZ5fZbSD4qqo0c5QAV53IStDYQr/9bqUC4XBLMB4rc8WO6hlZUczHlqnZIS3UV7skFRP
ndAQ2+siZnU42yiImIvyZ8qkGUokPfSprrWpBkLyaLKqvfLSKhn3szYsk6JCX+N6d13avO0X0pD2
Ar0OGkEgCn+uOqRzqe32JsDR8Y41+x83j44yX/QbnbF8lxThbg1GMWVkYzTeI0OclJt/NbwhfbzS
dV1NJwzfu4/ariW3WtWoyD35erkchxSxYVcdhm+UbbKxzJWNXlh6DD+Xlczs49j186WnVKDew9bH
qHvU+L67Oez69fX/G14yeKlux13sYHi0fXDdJ5M8ZcqtD+EM6J9ZjYCjRe2e3OHDVjJUuvJSjbI6
9tn96K1d7AvqBgFA9kGvoRJy1qbhgy76MVWjAk29E8XwB1YGXb8WelnYCTT8xLsB5Kw5s8me74Tl
IR4CzVYjZodiCN21QqWlaZyOP8s/samGTvVEOmD8Wn1h2beCb6dsf10V8AhhEEmT567e80Yg73tR
sAnudBfl3cYUxaq1HY3XxN4p2SNLa18pv7v96Lt1OLGftGJBpm0nVvhVDEQqqL2NLg/SWPiVTfw4
f6L8ToWBnoQWe3Fw8zDzSXf2dq7tOndPUdTARxI007ayAK1M27Cz08Cu8oBVjc8N4ceGGlbDDydB
Qq9tVb9yqG9kO7vLAtZ+s9xj7FhB6+kgZCjRUEUNAHn1BTp52ObfXuf6uHx9RftMXNXvyzikceDq
H0Zt+iYBVQzdK0W9NbUnpd+xYadZG2Xqto1b+Cm3gGxVNk51LFgRGqBrqxLU0Zf5D8qE34hfKnvQ
qRkk7Xequ79I4v3s6yE0CkTBkqeqcQLNYr4ypGHnen6PYF/hTQBTUB8Poyke6/yNZHdldhDkp1XV
r2nt7jxj2COwsGdMBainuxPlGHTlI9V+jNMr0T8z+Byi3VSZ+tC1b4ne/pW33oOW93c1asRHI7Tp
u1KXPh/wOlJtZ7RYC31AFY4SNMDuC1rsjOGX07wb02PvJTutEoFn1KFZP/blfZU91122cfQyUHQ8
rPEDbbKdxbLdZKIjNsCv+fhXQjdNKgKUQAS1eTSaJ6MIY7MImV6EQv82wR3SMjRs5+m2NR8YgA+O
+UyNxkdlccK6jdWjlZxIfFMr9kznvte9tiX1y8HepcC3Os0YGEn6odDiadLfGuceb36Ix40GBdnW
qpcAtOf6oCkNXEafU5s9j+A0pE6KHqXuvd0VRVDN+OXGvgOOJaxtzQcFadAokerSh2z8dOosBGYb
Hi94V3o0L44GuA4uz5D8NsMJiGat+Ylk2UPTlz40uUZKJP7M0A8cXAEbjycbMoLBnhS+U7iBq3wM
/F0kbRin9507+pPdgdiP+0C77kWS+UwH+vouL6bfFX82i4OlvNaoesdI5GecxHubmAHqwwLhpaDN
cbfNaG467QdIa33FO5bTCzqlbiol8Uv1ru1GpDf6O6Z/xKjIMJvcp+kPwvk93OBta5OPHvFeoVOO
1Nir3fDArEVoVEbQ5fp21PaVeHCGcVuaTRDnXUArfdvjsJfdR6JaG4Tt/bawtoOm7x2k1Syd+IO5
y0ia+K3Vv3q99ycFhrWJn2lcBXwytuqk3KOaMpgEUnBT6m0V232uNQPj/NIr4N7aD9X5u2kF9jkG
ZJo9diR/r1RrP2gMRTOc/S6t9B2xOG/wc1Ptle2oePwlq8Fg6E5Ot+1SvdghY4HMbpFx5lfpZG/V
LuaJ7zJ3+NEZ2mfKgYXS+pK8Ugu2/T2zROg5Zdi75jgCflMWI+6tAt1XanXE9iXKKyKAxlYb3X7j
MZydclJS4ttp3LwhON/8bTajFmbMa9+tzCBq2OtJoJtjsxuLHqphd5b9jKJ/xe/AmxANg9DePZVX
/khtcaRZif7COSxjG/niDU3qKhJ8nD4T0+geeArKDN3iceCxrPNROqBvS45TQNWhObTovudXlNe+
WpbDNjPT3rddszkIK1Z8nZv1NgYZ1bstVL3yQdIWQ9Usv8NJq8anuKmPFq12SXIfl691gisZXXpQ
HOXHfRFQLUcSsd4SVr7ESrEvEb3KVCypqP0YLRg9J7nLU5QPDJ1fi3FT2Olzp9eNP5XNjzK3dp1i
+fDwHiytu69I9ZObWlACV1UX6b5VeVhTdc+ScTMVJpQ4+c6dFyOfNm4RtcAMWnrhx/Qd2cwmJ4+m
1QTawHdjom+T7qC0T6ifydpnr9cDZhk45/nbzI2vVbnvtKDk56mvFEVogR6jQCWCFUcKCg4csScF
8yfn/f9Iu9IeSXVk+4uQwGCWr+SetXRRXUt3fUG9Ajb7avj177jnzetMJ0qU/eZqdEeqEZHewuGI
E+cYMWDJD8zpQVqc+z01n+rUPuR4nqRvdbsrI7ZLenPFmbXVrX6dx+1Ki45wlfi5Tw14jh1N96FX
uTWt7Nh0Alu+2dLqkXQHS/wsSLmJ3GNCV4lTr63B2zpGuUmsYhU2+5G829qXKXloDSibGJjVJA/A
WDqgXwvk7uYAZwHPtbesyGf4calW+qT6sLSPAelJlCV8tz1azUdUPbjxkXcbNmACq8wHD8rKLl+7
dJskDxF7HJxnbj728W9hvsDzZO53k34mzgAJrrd4JKsw+sF0b9VPn7ppR7JP+fA0Dk+690TFSteC
otgTvqWRueqKny50yHPxPRU/YnKk2jprj6H2uXFQfE75yhT3Rf99iDZa/9j23wz0NVn3tX5vwHVr
BfOZ/ckm91mN1hASrfsiX4XOjzh9q6wfkIuewrUWtShifufFYwhcURg1qxJHVsuNVYj/c5S91tE6
hC4vRT9F3XkAA8Ub1u1pZfjCey3tLwb02If2peofwnGrO095eRem3K+SHxCM1cZNlCarknyl7KXu
nodiW6ToecnwrKk6aO5Gvj09ksRcuek2RdswXYn8kMQfJdk3ovLBCciGl1x7EkgjeOFd5YW+0T3a
5FnTvuT9B23vEo5bTHvXq31pBX3/6FkvlgdFzLZcOeWbjYHUHa6+Cj76AT+X5E+V9RO9QH426X4M
t8PRD9tiEsbP3JtwYxk+1Xeetqv6OzM/mFAW1JI7Q3sKWWCRNzsFJLX+Sa2X0n4y3OMEX1d5j3Gz
c+lDXH4qo8+62IG7xG6PbpOtebt2xoAa4wYRUiR+uuJbo32NyjeSPgi4KGE86YnhT7rwW07WA/9g
w7gtmL6CTpGvT3tzjH1ktoB//JF01DfTp8w4TtMdlCFI9OQlH5kF8mknSMeD4z0w6WHNX5b1S5++
su6eJJ+4vimcYKRfinxrVg9DdBi7py7fjaiPFz877aGMn2rxkDnlKq2+jSMuK9MfQfZdmk9FdxdV
tU/q17L81jK6cuzPKW99Vh2yfPDNGp1GR0fUfj3tMuu505nP88+1QFfdlzp61BOQ9N7VUiTYNu5T
m/pWbUIs7IubvAur8oW+9+LWr6J07Q7lkTv7HrFj3q8tKxDNa6IfWHkfTZkv+FNVPDrSQyQbYnzv
Bdw+ZO1i/mj03+ArVpF212vvTv7VNQ9udxzqbj9ZTzRcKKTORvVo9UEDuomkg4pcQwtMVOk8nABO
3iTDITL9KlvA1c+aQAIbdN8ATLlqLTWmeWwZ1TQBYLLDddbzfdL51x8OM/kZqSKOB5buIE2jdiJE
6OIvTU4nABZteO4t1x4pCXJxM+JL5t9P7MjfcfIGqkO7mDi3p2ejXts/0Zh0fRgzTzj0VJrgYAMt
GqDKyms3KRhQ1VoNGotqNaVrtB/9/76vpP8q4bZ4wzVw5tmGUuILvCOuW7jEL6G8aYPV6g/xo8R7
nc+QaGMSczANPleWBS4OIsjwfcgKhPo9oNB+a0LcN02JhhMPQj4X0kx2/EpG9+X677jcEEhq/9Ec
ApkzKACVmRwR6bVeDLfKjKdw58H9Pd1+cpCCBBUBcA54c6M8cz7SekqttuwT69mEv8rDrZVsQvvH
9WFcbohzG+qbe+iqukbPxbORrOGTq5uTN/i8LNujbAx9DZV6yzVLsyiEYz7bQjs2qwJNfv/w+9GU
JLnHIIOt5lYQhdZ5G9nWc4QspkueO7Ywgpl1JpIX6b8G5N9PDmQPPpDIENRCnvEXeF/xPMKDhYMW
Yqm4fpnQxFQBDQJWLxTgLnqdzCouBY9q65nzIzjRzPB1HL84/bNXfLs+ZZfeElU+4NbQOo5czgXy
3e5TMgwjs0Bl0/hxfWTot2T163UjFxVFycYplS7BmoMssOovtZYYSdQK85no0XpyEPCJx8o6GN1r
ESMYWbBG5rYxNFSRDAauCQ8hpXhijKZX4X1qPBfTvkuF742/eTXsAJ9bhTl6Vnae+5O3eOeuWXU/
6BFoapzNBG5gWt8NJh7pdo1g+dnIH4f2kdo+GZ8sZ4Eeae43om0OPWYojKDrXHFcqS1YxoaaPOvG
Xh/vpqfrM35JxIcpR/oPu9W2wcWjXrRDVLddTA2sq6X7TuH6OUlXbdWsyZiunTjcJOV9WrpbI/kV
Jt4qKj6KfO/oD9CbvvkWANEU2vdxIUs8m4oJcuzJtRsUVwKd1Sufu0s6YJdn8vz7itMqjT5hDcP3
x+r3YDobi2Bp04Pb9guXzeWSnRtSl6wCIWo5wJAJ/CikaXgyLUzV7FBk4CLRU7jMlI2r2aFwytGh
AXhwvrJq/NyWJWRR3CdmmtvrG0T+2PPMJ5HKKDAGAQJ5/M89WWLppdX14IJ0TSBVK/HUUUgDpyFZ
sDM3aad2lBigLqLWAwzGDjrt3cTZQn/7wqTNWUAMho4w3LuSA/98JNwbBitMQhpUeBPjJeLfqmeN
kwQgEHD9SHODOUtNqOcxg6IdfHUQW8LX4R/LcNjg3FxfkNlhoKlO6rYiJa12OmmaGCduURp4IAzG
c8Ve6s+eNwAHDFVVqAqqJfImSgHBFBMNmOB3nDUv3F4qw13US+VMSR//vyaUTeWQ3kXbm06DRCYe
p2zlZMYGeVtkejZ9361GvUASZalHdGZgkhkKexm1P9BrKJGRZzA4ut7WgypCvcP3jIUtPHNUzr4v
7Z9c+jFuLht5Wz3QupXprS00Or9fX/uZc39mQdnCTsI93I+wMNRbw/2KdBkSHEs94XPTZIJmH3eC
jqYC9cT3eEzobjfogeN8SuNP+sIszX4exG9AfeLiQYB3PktaBLqezuz1YJR5a+vQosXq+ixdRhHg
QjyxoFTFw6HUWj3EAGLr1+CCbPl7iuy8Yz9xcp8O/YK1uVU/saYelxSpnIaWQg86q3isIvN7PTnH
MRrW1wd1GeidDUoV0vD6vI8bHYPKw9ekedaTB4IMuVs0kDdfMDVzOqWrRygGnA+oqtXTiTa4wgL1
ZpB7yD4cxux9Itl6EP0uiZ7b1t3mzUKQMzs4G00s6L8CY5Dq0yw+TJWjZXowedna4Z94/IpEEs6r
b/TB9Xmc3X4yyADkFXwenrL9nAzstLrd6oFRP3glki/jErHh3CGVYPn/WlC232iNpCNtgw0Rxasu
Gt+ZLQtt1B+M6Nv1wcztPdknYUuNFcDz5WBPPA5OL7OjKjECx91HBMTsvvfy/7OgeBwahpYRN7ER
tA4apPJ9E67LcWEUc0tyOgo5oSejyFEIzLMJNrjlO+M6axZee7OzhBcxgB8o3eLdff79aER92AhT
I5isb1Z67yEP2e+vT9PsEMCNLvMjeLKquJIsGgqvj3MjKNPe7/eudXsKBn3TJwaUTUVyndOsbYxg
oO/dtl06gH9+oBLmnX6fKHNkpXZdka7COjf5XQVsX0mH7yx2n3mYH52q39tutbKnfBeK9j2vrL0R
sl3Pxu9l76whwLSOUWNuUUpMebkgdTE7t3gCSVI+zKyKCIRiUVLT0jOCPt640RqF739Yu7/fVx14
BOn1MeS2ESQGZBYO1e0ACCwdYMtowAV6AGgLZftpZhr1IcHvt1/d9uX1+q+f3dwuUlv4D3Kl6vvQ
nrx0rPOIBJ5ZAVCKMs0Qb4ahX183M3enokT7hxIU9EvqGSJdQ82o0fXAGhny39nGyOlBb4d1lRuN
P4rqm+EuSfLMOdJTm8o91EROVUcpbEYJQAveYcrviIlaBV8CUc7O4cngyPkKpfEARZt20oMeBSlK
P6Ki96diYaGWRqNGn31v0kqDkUHEDwlOyQglqdwYdi5zFhbrD6bm4jSfDEgeqROPmvHOCcd+1OX7
cD0ZQT7EflYCHwj33fHAcyA/hKa6vP5SiLex2dfh8/XtMjdYCJIjeAA9KhIryi3b6vlkxpWJII/6
WfcJckdTtEIsdt3K3KaE5h4iFUAS8S/FilVAwAUwKUxp/MDZp7p90PoXe3wVRrPRm4XY+w9lpjqp
p9aUc8wqMxRigDUQlq8qka702vaz+BsfI78oRj/B3UXHeBvWFK3EpW863QqCFnj+/6hovy8SQBpJ
sU5Kiv6OD2ccfL0fN0Kka8Mt/S4GkWU2+BNqypn9iRB8jBp+FH1h/QDVASjvAL0S5z91ZwIlQYWi
8IeZ8nW5RKgih3FlmOpNUOSxa2tymIb10/N+meGBO4hto5WbtH5pRYdpKYc5d/xOJlaNN2OXJElY
4ZwDUbCuK77zKmtnVO3L9d0yuyf/7hZVZrRFq5OdchzAdtyiEFwO66Lam4tseQubUuXcl9IBpa7j
fTMlySszxNbL+bao3a0tpn3Oh080T7dtmj9ZYX7fpdmmYdmWRfW+BdtPbA+7Th9Xo4XKremIhUjo
klkOgH2KCMiCUoyLhkg5RyeOYUhKr2GePDHpEdVvLzdXZHg1rENX34/Ap2gDFCDrY1zFq8EzNtcX
QHqdi511Yly+Ak6Mu7xLbGwsPaibDT8ybeHzc48IiFqjWQ6pTODYlOvCNkHz3TQYm57+bgDxoK1x
EO0HAF5xvASOnVlkKfcJulG8IgDOVOaR895rNI/pQRJueLHVf5eoRZtbarxESz0jc6bAuIf43gRf
CBh2z2ctTjnA8zHeRi2ND6bNP+Vu8jyaxQcP6x24PbZCGxf86syBxMsPI8NuQQFJ5dZEM3Rch1mM
+zDa2WxN45XJFxZrZi+cmVCuXGSdetpZGJUGII5RvaPBYCGsWxqEet9aVEAlDUuEDLfvRp9F1viL
dZ6lYci/n2zpNNeGgYwwEvLPTXNMyn8ZBBphsJ1xbB0VJR11HbdrDU9xAsmleD90zUosdvPPzRQU
ztHPI5mNLqph9mTYTeKZU9A59gcf0jU6JX5VVFuICWbNGHjiI5sMeUI1/RbarrBF5gC5Se8rDWCb
8aVoF8oZMz4eiiF/bSjroeUVBimH4jolcDmtHwIpZdzzZGH7Lo1F/v1s3YecedyaAs3axA2Qa7ti
yVvOuDMpUodyG/rdZMnt3IRABrtoLW8KIuMwiiM0aPq3gd6MgYDCivWn3iKrxRcYiLq1Y6fXp2A0
dnW9q/NduZTrnQtGERGBucchSPii1/h8IJw7CD3dcQyK0vhoIHA6Ohkw2vYT6Ah3fdfuQG64aUDn
Q+304ABiUrX9mkCn6+bbBz8DRVIktKCYotbFda/XXKsyx8BeMQC6wBS9um5gZu+dGVD2ntlFWR1n
ACFZ9K60vgP85+MqBZL6uhn5GeUWBas7yGht8G+g7qtMZ9hEZY9SxhhM7Qp1DL4wTTNICbRyyvcq
OOKg0qAyvfDMCI0ijqbAifRPlZmtCucuZdOqMuzNaDzaYerX9El3fpTawsj+PCLVoYGtBGuE9ZFV
4POdkpc5afjEzSCrtQFQsmoDhcMWFzlA1DwqfzWN8xOAo7VNgdThVrzAHz63gGBMASIApWfc6sqJ
60LCkWXRzaCxgXn/4ZQxQEdbc8FFzZxrlD5QHwLNFApeKiFmj8aRqeKGGbD0PmvrdT0m4Eb8nRce
SMUX4r3ZEUkSX5CiAxWr9u4RSIWYY2dagTtApvGb3UFmUgOl5BJXz5wdNNkAigC64pkUR02sOE0F
7LBmY9FjA97Vzk+9pSbqub1/YkftSWpQdHZ6tOMHg/voJBWYt4PbD9epASWGROEA2BATBnQOTVAA
RBdO19zi22AYkz1b2OLq4idDjEx3oVtBWqbigDJldh/ner7LNLQlpKVWbrIpKTbXByWPjXqs0DsP
ZyEFaZEqPj9WGQ3NItYGGhTtfQUZu/zeaG/P0cEf4WKXtVXwAcmFO7kPS67pscZKGkxs/EJM8T6Z
S9Lls2t/YkJxDgOP4qnVYSKxmo3hDmvxDznWs0HIXX4yiCxx28S2Cxqk7EVsBPl8fRlmAnl0oYK/
BYz1knBX+XxiTHGSl4aFRoQ1De+s5OjZW8bvIMa9iHWYXfITW3IfngxlBH67R/e2FeQd8VOycst1
h7zB9QHNrsiJEWVfdV09suaPkXb1S7+9/w2wSbTVUnArIwBWQ5MwSRpBohhnPWmPqOmuE6H9y649
MaEMwBkI+MerxAoKKNze1VwkQO1yYyEumDvzDooPNjrHcKvqyrUiCou5tZPDSp+hTwz/jX4aNZpc
u3WkiQVjc2uCKoQB8SbYAl/9+cI7Yyk0ryytQANOm+33t684ri14eTzeIJCjnEFu2mmWGRHcY+pr
39Dldv3zc7v29PPKCcmLzh4TuR69taF81db3rrXQdjqT3UIc+ncEysFwoywc+gwjiPIdWhGLHIWL
fa5tQOFT+GKpEr00IGWDQdYugxQErJmluxrtx8EwVk6xuz5rs/sL+DBHFk8l1ef5koMN12pzk1mB
hz6zcSxXEf0uqrfWQcpw/HLd1txFDyQwQIDIDkiBu3NboIWqPb3EXkbjrc/5my2b0fKXVvzDPXxq
R5m40CM0rQjsGGFkHgWpsnU04na8PprZwwJuKBDgo3SHY6OMxmuGkgsODLx4cuNN0i2EX/Pft/DY
RSoFjfPKYSy4kKSmkxXQeFemvjcs/P657QWCbZDWErml1eOI+n3lpmVJAnPYdrLpAB2cCw/EuQU/
NaEcSZRGhhTN1CSIIVo2rQU5FvGKLwmazE0UqMAMkF25WFoVmtVNkVvb0PQJeIsuCNZBlYXwmCy4
l9mx4MEEQkHEYHhlnC+3G9GicJKEBMRD27+XemtetbWf02Kjubf3/qMSDMwmiB9ApXZBzDmEkWYX
BupyFPrp7/3SM212LKYNlA7K/gACKgeR1LU3jQaHUvkYhW9OJsxNXdTooaGjpa08OtB/cP3IFCAH
CVJGSL3JvXgSUQyTVhiW2RAU0e+d8pH+yxMC3wWWAfh4yVB+/v2R0ogBdESCpLirYlBW/gLMzu+n
m1lZEEpIMCPeQzowgGpaRatstwlbG10Y2rTSJxu9r2h188b1ddcy55SRPkWeHSx9gOMrw6F9FyE3
i+Ufcm/n9ONHF5bfyEAanxihiy7Ycgl2smRRWaCWUptlHSx29GvsvqbZNoTwX/9qegt3wNxhlbow
Mv0g41nFqzlGb7Q61YB1AOTZGT7icCEsm9vbpwbI+VYAi1RqTT0MOPUh8TbldLCag5Hsrq/QXCRw
akXxBkbeuCwrMF9ANU9iG92hDWRwdknom7/DcGE7zBrDtvaQdwKoTj2uZamR1tRwXJOepQcrKtsX
pjcO3gGZcUgqkD1gq0vsC3eYDiERyLJdH628MNU3ICJCAAQgnYelU3bHWKYuyTw0X6dad585bcCh
oygalBWdIt51cXEPCfLNdZvym9dsKndHVAErO2opXGC9qX/mbL8oMTG7FfFMkPUeFEioMqqMplPh
SSfb0+e2eYzF4V9G8Pf7yghSTiDOrjMSIE3mN+Rnne/Hf0BYIVb/a0Px5NnIpsbrYaMJce0JOr3j
ABA/Kfr364NZmiwlpoJH6phh41gBZrQrICVF2RJKZH7F/45FCUUHbWCitGAC13zih322ihjZatRd
CA9nPYRka0dKy0Pco85ZP5plDw5T7Kx19KDpq/pBLBGdzY7lxIYyXQ7YmzTNoxK28xGLbWvsu/73
9RWZNQEyO2DS5D9qnS31crw2C0wXSY95+LWwEl8fwoWoZ8mI4k1T0BN1rAuNAChVtIF/0mvP78DY
cH0os5vrZCiKN2VdlWQmhRWiPTnsSG7PBpgSTgK9O5nAgpzB+Z0AooIeOvYUudkC+edvAxpgbx0A
eNrAxw1RRFxpyD6fG5h0AnSAhrSsuJtK28/bm/lopU4UgFqg/f9DpKyMwEtdkacVxWOgi9cGIrVI
X8gsX640CsSg7gX7HgBnhgq6MdPBNeocSR9UJLX9YBcvoBeSmDn+fPtcnRpSjnklxFS3AllMgbIk
2prT/fXvy+N7fnEgRYo6PqjtkPkB9dz5WkThwG3eZVYA3oiJf62nNdiV9OjDvL0mZEKDV9oAOhTZ
SzmjJ0FtU4+xl9StFYQPwj6G+cL1cXko5OcBOpWKrnjdKOMQLYECB8P7T+d3yP0kzefr8zT7fVkk
RHYMO0utl9R5H1ItQaNRM67SfteSBTc7s6FkpUmWgWQ/qUqhHDupcJkX06ByUDPbJzaazm8/duiD
RccXys5gtFb1C2iBzt8KPceBkQnjpUy84QMcQdbChprBvSCHiIKSLKWiqZQqO9YDCYXbgsMk0KDT
3Xa1D5rRbyIfVoOTrVyR7erkmLdf9TCYyp9pt5B0mlknA/BPWVpCdxCkHc+3GRh7yohamh5sQ0vf
FQnZXd8Hl9chOM7+fl8t2U3FFHU6AYB6NMYt2hE2IgeXAUULJWAw103NDQVb2pKQVmgtWcqWpuVU
a0WOW9Fqxs1jV4nNzd8nECfGxW6CjhqhsjJVVs6KZEAJUHO/Siak20+M7GrArtaBA7jA4oKGLDMs
AG0CKFSXw5t1ezCH6vLf718UqKI0d+zaNYFI/D0W90wgzyAWVntmCZDusSC1LeURQM15PkU1zRP0
MQ1mwHEgk4/Guj1ribIkKuXyoYxTr3KP62jAbduS9YH2Rzm+/Z1E6+urfLlhYQF5fQizQcgV1ODn
Q4jiMO1LUPmg0vLaTg8W2bLqR9MuhFeXEwUrmCXQuQHcciGl7HQUjXiO1gdmWmx7U/d1umBhdhwn
FuTfT+6PEpB8gwtYiPA+qLW1CcJKJz4Y6e1pfTkUxCZAYyFxpWYtWoNkIHcmfdAPbIN8w6+Wez+v
r8mlsz83IWfzZCygHe+ZEep9oA/Z0az5IS2L73UaLrT6yDDn/G4HSyr4fcEJCCE15GDOzVRjrYEz
p+uC1Pzh2YED1p0i3dSgmTQndMksNX3OmUOWAszh0ltdkHxo+pRz6Gy3gdEecvrUe3s7AhyMvwzR
tyZ5uX0KgXPBOxSJePMCmtHQliP5qLVBNe1jMMXwvdksXCVzq4QjD4yE1Fi7wCigu5GkXcW7IGaW
X9u73HgJp7d/GIYDsgzHk0pSKhtv0yUFB9kt5ixdWWINOibqrm83AcESExE93r5IkZ3vAhSL+1iz
sJ/T8qX1Oj/XP1lLDKNzU+UCcyRpC0xJXXtug9WdkUKTdoAvRjG/tB4rMz6W1D1cH4o8F+qGhlYD
/pFJiItMbDSVXZWNqYAgGYfALd+1+lJD+fxI/pqQm/zkaDLd4PWkwYTmgvTcfUOztL/Y9jnny/4j
+Ix08iXfaB1zIsIK0xWJD8hcCnYspxVoIq/P1mVojzD7j6z0f6woHtNtaierC1hJQXmmgWIyAtar
SFda/NOMfly3Nbsy2F4mHA6CFTVLMESdF9dmIwKvrXzW/qqX0kOzU3ZiQFkXao6csLAWQW28ieIY
sgOJX+N4YYPNILIszBgUyHFecBxtZc7ysK3ddMyxw9h7ob3x7rnm9cYCdeYQMT8CfZhGjjW5r7tq
IdSYwe7BtARd4GmPIF2tYLmRG7PeIUOgV/DTBXv1WoA3PfOJ8fxpcs2NOdkriHseWZLsLT4+TVVz
mOz66/WVnNs1CHYQ9qCu7V6knMeS1TnWdwhIY/pWj0ZUnvmMAT5/39AFFNjcYTu1pUSgrCBul0bu
EITosbaPY/I9WczJSNej+oxTG0oIZ5sDugRaG64pv2tBDGb6Axha22NZbEt+BG/P9embOwin5uTf
T/wHGQsa6yPMeSCkjcvEjxcu9bmD4KGXX4I8Af9S47kiFH1pjAN8R54kK90bHwGPP+RF+AUUGN+v
D2Z2L+AdJ++NP5Iy54Nxh5S7UzgNgd19c7K9kRV+J0B+QdZNm62v25qdOJB3GbbkdQfD1rktLzOZ
C+JGEZRfWPhqLdEozW6Dk88r2yBNQuL2BT6vl1BBitdOBNJz4g828VGXzLx+rWs313NlOxaeVpL0
5vJ9ZdZxghxwVARW8QpqSdD+bhLwH5bJ260zJ7MekA2DZhgI/U1ly4HzOe96cNoGhW9D8cdbVP25
3Ab4OAprqAojirjgJQHrfS7YNOZBvEWjiv3bG1FZ26QLDvDSGUgrf9qGdSTL1BgCrZvxlPSwwuvY
98G25C8V2C+32JkF9e1e8D6lrrRguNsU1zpd3bwQeMNJ8XUXFU9XXYi4MZuuRIM1AsbnDCykCymi
y5OPn4/L1QJ8Ai3WaoqoaEzNAXVSHiD/VBl3BR5BsTP6Dhh/r49jbiVMF6Vh4NUB11BTdWJIwVkQ
8xwNI58dFjj5ZpFJ/PKtQBElopke4DzU6dRG3bqnDo/7oQgoiBYHr/Sb6QtFH4EeNRumI3nuLuFZ
52bvxOJFuqALOUcXYwE8a7UhtD50rV34WSseWBkutdPOzSAYASTtHBwA2CTOnVlrM4/mlp4HTE/e
iWCBANEvHZf6FuY2tMxzSawpCGpUQTGL5W7WJQ5O/pT7hzG+PWOILB6eDQi4UVCFnMP5MLLBbfTK
1PIAnIe/sij83ebekgjNTL5QGsF7G5oa+B8qzslLQ44GKFYEWf7YUMvPQQVdI9mlF4fEfS36x6kD
jzZESIn4lLfb61t9zrWdGlfCyrjVRxwAXqAXf7w3mjby06jbg994D4rOp5aLH9ftza0YCtOAvaOk
D71NxVdDwckKtTRpArPf6tumXxjO0uflvjyJPiqWWVYvP++imWzDljrJ5rb16a+XZ+zk8wjAmduM
ERjj0dDsoI3SGPfVEp/f0hjkkp0YmTreNYmAkVxfa5W/1C4983nsZGgBI8EDF6066WY0uz5sszqg
fiI21pLs9Ozn8XHg0ADavChzxF5aT2E+loBtRn7TvxcL4fns92XvGEocgFd5SphUayETrMb3w/It
2+ns9eb9iYwt4hUTTWMW2qHOJz8MDSfqMlYGXhdvbb3ecOt27jlZakIAC8+CmELF6KZD2VTI45UB
i761feLDA18fw8wuPTMgp/BkAzmMO+NEYcATUgp6Kt9S6/N1EzNu48yEMk2s6WMIOQ5lMGYhCr07
Ea49enefm1+u25m5tKCfA2A2sui4JdWIpQURhRGDRjgYoNkJet6MN5vItP0hbzfXLc1cyIBlAhCG
xkSkodWsJ6kgL5c7FMFqFX4RNYiMSR6D49l8J3q1BQs6xCKmBfDR7EK5QLhCoB3OXw0CRiNp9RQd
UIGwM7RXCVS8qsi5Y55eLUQ0c6cGRW3k8CBEg440xc2PRVmxXJAqgAzI+AKW5+uTN/d5MMYAGAqW
uMtmKi/kaebaOJRRaZRHvDbLZ7dvlnpLlqwo3rfo+FBoTO7r2N0R5L45rRZWZMYEWhVQFEKUDxC9
rvheyw6NuI9IG+gfojmKfKFqvvR5ZRmmCv4sTvD5zl7HT5O+u3kZ0JBq4GIF6PASV2BbJgMSG5+P
Pqzuq6ktve1n9qsrWX6lYhZAjarvZaWrVfGYdoGuyaom89Ni7Sxh5ebmSOrfSMif7ELXFe+V6Fpf
DVkXQElixTchSPyvz9KMT0EZG3UN5Hhkml5ZhKJIsrijYRuM9p0oj4m4G4H/t9bXrczNFcBNyGwb
QEegknI+DK9tqohpmKsRVOcT+cWy30Tjt587LPb/GVGVVjMrs0u3x1wZ9RfQZdMvN48BOD6kJACh
kudaLtXJRSLQylV3utEEWrhjZFVPCw+6mTk6+778+8n3jVJ3s4Li+5Bbh+DKYELL5Pn6EGYuKiQ9
AFABGhEEyeoykDjzDOHyNmiwwrUxri3ypcmfRf4cde/XTc1sXA8CbC6AvgQ6iWoKWG9qoxN5WQdf
DA/M/Qtzdfl1YC5sySwGCWUUtJRaVtd4tCWJbgX11mz2YbuQiZz5PKJBXEFoq4SCpKX4VmMitIxz
AbUpiEzUYOe4WRRY5vkl3R6kb/EMvWh41TVHMDoCZxP9Ovbxz1vn/j8dT0DyIFK44O1K+6o1DNbT
YHxIm8ewXAh3ZmZHQsHQrYvHEB6ayka1zNQZKqcD8VVKtmY+vYG2aqHYdumVIBuOhAA09iTBtprW
ZDltEis3AM2s/Ziuam8d1nva3RwaylZrFMEBAgXaRu0JHRM8+LJuMALbYave+84cHTop7oKHvTzX
sIILVNKEwT2pLRaVVQk31CoCLA+ENZwDkg66dXMaGDbwKgf9sQOtALXBgguIXrXRhKaEyb3vBaou
MXcekXgGpBm1gpu3F9I1kvoQb1Y8PZQrw3WjONXCRgscP6/f4/Dt+udn5guNNR5kuSV8AIM594Po
1HUroypdILbb146HMGKCMlZ7vW5mZhefmSGKmZRaY+ZUbiC1vwzIooiFNZkxYKNshAQpKjiXfSid
3UI328AptOof5IXwhd8vZ/m8kiEp7oEHkilGvJzkNJ5cF6HJiJ0XhAZZ+iNqt+UXvbgXBDpY20T8
vnmqsN6SO0RHFf2ium64TZPwygQabaNHRzbsb/88uDbgcNFyijKGEuNM1IynXtfsICc+K/ftUip5
biFOv69sKDfR2agbiRMYn+sQZdzodrER/Hg0rwMiIsFBprIUYCTycqeIwPbGgTpqDtk4oDfvznNu
B6OASwDaBni7oL8FqNnzNWdcy5qxrPSgObL+KRxvjvfPP69MVE8qlmgc/KkQugqhMbDgCGfW4ezX
KyeuNJNazwQ+n9A19/yYLTT9yWlWTgQYZgCecOAG0SelPFcq1tGJRWwKsu65s58s/iHYgm+aGwKo
MNGwiDMHd6usNBoh+0orakDTmes3TrVqsqXH6ewo8JpAnGkACqbGaLGl88lOGfhASeRzESScrZrp
+81HDogcaOMQsP7KctH5RkJaxzNoG+qB25noFshXfb2ULZ4dB0rYiJZRPQeu8NxEx5qJofqJy5Uc
Iwgq0enTQJbkd2biBJmjQCyFGhFOhTIO6KaGLORggdLz3wW5D+NDqG29JXGMmVU/syJ/xYmrRVIY
whRVrAcm/VXoTzzcXl+NmamCrocBjRzonMoCiPJ9JL2HluUgjQS8RI/rlQmif5Qobz9/CDk9pDwk
wPMCUtBkXdPGfaoHrU52lSUeee0sRFQzRDLoTpadVuCakny86kMPBZ6kjWswgJsNRLsGsukyGvtT
WO5rPPN1owdLSfnZsbqNnUHw5/pEzi0UpMwp+F2AO7soTVaQSdE1ydxUa690fPAgO/gPBoBplFzw
rlyv85Vqk7DUQPk6BTZz7s2+fQy9fuHhNLelpeqIVPuGFdXFZC3PeJbDRDk91eFWj6LNAC5PqeB5
fSyzhpCbBkBLhtmqo2mJxWlZDfD2ejH5Ze5AitaIDwU3wTZZirfr1ub2OPAJeDjLphtQhp7PnJug
PcKtbFxdRbKiPbIlyecwidfXrcwERcAW/7VCzq1Empa65UT1INMfpjDb9SLys6Lz27yD0W+VXi28
FC+H9SfcBtgVakbIZCterq3rqE5EDGq1DlpWtbFKqLmuyf+Q9l3LcePQtl/EKubwCobOCt3KLyxb
lgmSAEmAYMLXn9Xzcqy2rrt0btWoZlwjEwzADmvvvdY1SPHLZaDMhJ5dqEb/1aw/l4u9cJR375FW
chJRfUfpEBB0JF4JWs/n87MPxfP870KXEHNrlkuHUcjlHhEngrGRdHofLG9e+WBzCB37Ku7t709U
Y3DGAbANQ37mvzo//B/mdQCFjcsmewE1JniFUjGAW4voa+X4r17heWLjbGCRVVzm9Lntz5gnnHF0
S0nYgqqivIuq93/vv78NEB7lj0Uu7IM3iL6THBrJxmBurabZjvz7UBqWOLtU4DdnlYgLC1tOGNL3
e2+5D6IV17fGcjuMq28/BdB/DNCgjQTR7CVfjq5tZvVV3x5vQ+kSpB5XLM8XbwlMIICVcWjO+cTF
W0KHElqtI9oevbwhIbRgvz/xhUI75KyAawJuDC6HTmzpVZzD5BwHlixNRh+//37+uPwlKFvnAvY0
wOWp/VjozKcP/4frY2ocnN9nP3DZqV3OsrSq0OJHrSZio97dXomUv/oA3h8LXOwhY3JUpHOTH7m5
MdLG/HZCF4BN4Dzyc7b2CGo+H2i74EwuBefHmvT5S9tesVF/3z3aaUCdGAHJBPx32YegzaYLwtkU
R9CUxJjrN8Hn8+8P8LcbwQoB0H0AUEjeL918486WslpLHL0hpiZpo11lEZPvm2ozlVegri+fBp2V
50KRhfd24Rhn1Ijr2lTyWEAYyZN7GV752H8bPsxJgKAelTUXzXSX0aVN1dJT7YljbhyrAXTkUJGk
17rjz0f2s984L4IGN3CugBX3cssOymi0ybU4Jn10E0XJMMQ+seZvGw6sAptx1igDHHHZHMLNoOwL
9AcdwV+b5DpC+vX/ucJ5Z/zhi+aQoWw0YwU2NPFUQm/7Wmfv32EXngGDBGe2PkSp/0nj/bECRL69
ugWVz1HUW96iB3DdD1t1jaDmi12FOgUwRwDYgOnM8138sUqx9H6nYUiOveogWASqlWtJy1crYODq
P2q7c2fjhREPaEXnqAjF0Skfm/au3/z7CH5xeTDVwg1APhRI/KWPMPJWW6ws+XHJ7+Yqbr5vAkF7
g6Im+MEwg4pFPr+gDoNWAfIudlRUJLnnQE78ihX84kND9BRgDcZtzl/iIquzvFL7i/LZcXCzzjj4
cgvKUCauJHVfrHLuHPJw7s69edHFc+S+xVg4jc3RILX8+Kijd/n9I4FiNhbAPAemuS7huY4vQ5Wz
mR97y0xo+aCRnP77W39hbs94yrnf8z/6z/Ne+GOz1gC1Z0/Bnxpeva8mLzEmNxEqymYTKuVE9C//
Xu+LvfVpvYt3xqjIR1lhvRHq2L6rUvPasMUXNhcCDOfKM6abkZFePNFoVnqu56A55iILc0rckIBZ
//tP4WCED6kbIpy/GkBLE8xApRjaY/PierH58/9wdbQVBRY6M8GCfuHDLVqavI+s9hgUP0b+W1+b
+v/qDaFlKYIdRNcKItrP39xiAbpXQ7s5Bifkm5Hclez+30/w1ck421jAsojG4DM+ryDQSdhXnmiO
NktEeJLRs/d2TRvsy6f4Y40LM8uqSc+9izXOQ2EhOvAjryW6+n5lG30GAarOHhoOAJLbnx8FHPVd
CGCgOYrog5+G6sp5+PIpUMdDaglbAv/6+fImbzhyAbM5OvlbHkEz3gf3cHGl2+MLaAgPEWKKBCrM
59bbi+9h2gJcX5XVHEPTINaw9sI8AbVwVVUpNxZCUauaOpN0c3fFRH71eOfBZpiYrwi0QkYb2WuP
Hzv94USPlniyl9//3mtfWZTgHCmiwwGtq5d8Ay4twUE9IWIvGnQv+12/hoSadcVMfrkIjuOZQxEN
J5cb2lVIyfo+58cRg8dcflBXZv9+jK/e1Hlu7z+pQ4gaX8SibQV4cBFYQYz7MAB6ktj596NRTIWh
sd9GxyJ2wsUSrKmkIyX8VWfW8VIIUgpOnJlfCR++iEeBagFPgDgbwgf3olIy2W6DHb3Qo+Lzy9hY
iacFmbyZ+GpM5yl4/veL+2o5TIqd5zrOCMOlSFMklLP0dcOOEcfA1pNdPXa2Qxb8mPnDv5f6Yheg
h9wDhIsU92wOPh9WlHoRao8eworg2SejfcUWfHl5lAZA+ofWAfRYfL58vuhcKnyTI3soh3i4NhX8
xQ7DsCbyWgAAKKNcHpTGpUZuirY9Khszx4kXJFfb4L8yNOgeQC0ODwDveBnalf7UjkqcY3i7vg1B
t1SPmTJXbFn7wVPU/2ybG7MvrhiZL7zNp0UvPEFgyrnK+7w7emGzbRedhNOyd0o7Gwt1xfH/Px4w
ALkhsG7E4BeRJZJWaRYhUghqCvA83YB+EFjdKx+i1A9/LLO7ygHUCXZla3yxyQFJm9h18BEm7Nzn
rUHlbKp2DrtjJaCTU54wmZMGyyoX6zC6YiX+w00v8knEHcC/MWyAAtUlOC1FNHfFPOEb6jtUX+Ko
UESrVGNwqqh5zLwPv1i7qEe3RVyOBenEnUWvVZf+Qzsv7gJoMhzHuaDg/I21dSKoXXuSx1Ebt74A
/5F/k4dBGorTMFYr1OmSJXppmo/RXgjnv5RecYiU8/l+7kNiDjJhnBF/2VbcSKVxdNBOZIELHCov
8HfvOGgk4HZW5OuKm2mI3jjumOlo9FmoRNaWzsrOBxCYRpg9fivVSPK2Je54Us2ZPXdVFG1Gq5KE
3ZsfHDwp43amWwP45siuwY5/fXwAB+cB+/PHxxD8pcZPwcORAjISp2m+RfcRWaxMYhSWrszi2/Ag
FoAzjc5sU+hpiS6OkjN30yDl0J0czuNVV1yb/fnqUZD2nSuGQNL/YqfwF2OxaahwfYu0UPuaG5n0
7734QdvvBtHnV2UihfXP8Qce6vOJYXWlnLlx5cmP9ZxyesVdf/Eg7plSB2hwgEzgMqKaS0ewTtL+
xO2QhCIzZhGbvIhrJ47ya6Pw5yDw01lAugzlYOwBuLkzAP35WbzGXiwt/fEULRSM4CtTribjGNmv
iq0b9/mbTg6E+dCpxszxmTL0L6kGezAm6fitPDVybQBJvxKL/uXkcHkAFy7ohwO05lwOV/e8zkeX
UXmSzu8idZrf3797lAfRJIdKZASk/vOr0hOayGrflqfITt5VdMXTfHXzf179vCv+yJa7gftDUDry
JPiP2HeugKt/OWi8mj+vfpELuJUqRjfEvb9Vy9F4m4an778b5GIwp2AjQXfUef0/7t7oJwY5Rl+c
WPOqmj4eLPfKqfj7Cc6z+ogxAJ2jDHDpOiK/wWhfiY8bLod5RnKxvFTVNbakv48eFkHFHpOdAJD8
SxdcNO6SlxiOPxnUhcBjZlBBeJN5wSOo7L/7xrAUuiDR1wJlsL/Um9C5FLVjMciTVaZtmU5XXO3f
2+nz5c///48PMpsm6xuGyw/9vuweWbn+9+2fN/tnu4Hr++CCABkM5G0usXT0ceZQGRzlqfLplgZh
Ylk8zmVLDNFf2VtffHkMqaKB7CxuD191YaIGYGE1NefpBIYb3W9ad4npt+NjMG/hayBJipCGoZX6
8+uadFEjBK/m0xRMidfKxP626cMCSFzwunD9v8Zgirxn1C+H6UQj0tMDNb5/fRT8QdyKJqYzRfLF
A+DViSWE2s5JZT1yVUt/uxvOxqAYmqNwxv3/xPM+vyHNa7ZgHsU7RfWbV51KCPmYWXslv/viU+Po
4XifCQQDmNrPi2BiYUHMVrqn/ug4M/SPeUr9bxvaM1X1/65xgbqMKsDEVYA1wFyelNMTJJmuZPR/
+1SsgNZQVFvPSPplMuy2w8BLCyt0NOHODdxJ5tsfNNhA3Kw2x++/M2SmmLTDPOKZdfHC9JrD2LLG
dOxTqM11bSa6JIYqVv8+7vDS52N2ceLPfX7nqRjQL/5FrirkoPMp951TOQZPtnBUnwa5ffSWyDso
GwXxvinzDABJ0McoQtKCjG4VxHQapoNt0FBi+Mtc7LiKfLGaPc72QqmffRj8NOtzX6KoQ5mCgp1u
Bzqq9dQW3a2rbVcRg7WDiDvD4tuOIw3yRQSVRi6cjaibs4x6NFdJJc9iP7SkMXJEDJpJfz7SeZiP
NkbqQJRPY9soslHbWe/SzIIyrAo2+FMYpgb6O7vAiZUzZLK1U27GjncnBc2CIqP9Qwse4Sjiz8wR
vzQUuVk6dyxP+wix/LbIU29ZNRVzwblDu1guzi/fkvsiMDdhZJARRAf2GLz1XrX12PATqj6xHWII
Dv1TgVllgzutfCheTnact1Yc9eHWpk+BuaOmHY8BhGyRHKCv78NmqImG+yHk8ezc2FZW+ToJQPDl
lnlM2x81usyWqCHS7ddj18a192MM87gGvN/REpehx8XM1xH+brhm+qUeVpaRFeZ7bd44/bYPrcxu
x5WOXFLb1sowAG4vzm7pzLh1MCuh2hSNNkSFR16uBraxOpfk8qDLo7T6gzR/tBJ12yZT+Je3tPFk
27GH9CeXqW6n1MJ7cApGzP4366w7thirwgWVvxaptvbD8h6B05G4EO9qizGDsGzmeXsVPY/6Zmzg
hUVN2mHX6IyXt4a5kcN2cja+PLQVZuWCKROOe2jRtlk1H4BqAn2opqyuoD4+khn19rApkl7yjZZj
umiK7DJfUQeqK2xYN9GQ1YZPsKDTm699cSzmjW2V9yXbIRq80/5q8kvo7Dkrs+wPRrtR7rDxWngL
NzNNlY7tS1NZ4Dcw+dpj6m4qR+K7AxkMDO0/GtZJmeggljbJ9a8OCnDAbHeW1vuyrBtQQgFY5kVq
DzdM/ayKOu1HJ0a/4Nopx99jd0eL1CheXOdWV2ViU4NQK6F9kIqmPblGJ0kHDjte5WRg/a5tNgty
VbYE2dhv+bymthOHzS9WHxfW3kzKy7gLGeWATG2TjdOpntazh1pZ9Yw7I41jJdbwamsoJcs6Gftd
6L2CKu9umI0h4WXEydhQUOH7Ro8kOf8wzr9qME4s2UN9e++XK2vcYvaaCAc1HmvLhzZeTPbsuj9o
b9+Ixixjo8Ox2tr+rbAeIrZ1qjJumx237yJuEr8fU6C+aa8xCWsR5qbBcDe2D2MQJJMfZgqE7oZh
JdXYAifblronFiYjPDtl43MVPWnzLTLqODB/NsZtVRxFq2LZLcQLf3TGTAx/7enUNvZYmIGKzRlS
Wmdq8OKQY5jblolXPVWwP8MUh/brMtzN5WYQaTi9Tf2mdw+zi+LJZqm2jo8pJbVZ9BubHmzrAGoD
bc6/yqBOploSqZwkD35X1Nt5ZRLldMsrKx6XlyHfuOLGMXeeb2SsU2gK7YbXmhl7m993wXAo3ZnQ
4YUuHdFhMhtbJhrSO0/9UMV60AQYymoeBOnlnE6NsVVAQ4mbD7cG9GV1+daxmwq/3dWx0T44Yt+I
FyESb3o+wwkuXpeVsXZnuxwv91gse622LEx4tS68zTQ8WrmXaGj1mQHIF6Gm3aDSdSbUj2qaNOi7
Mfv33JEJD46+v7OYQVzIuwcwZ/74lvcPhvFjqYsdi9ISQHMUJoFuMwxskrDCUDNczEm2KQvbbTmo
2FPFCw3KFxdRKjqGYDOb9jaqGLGApfTjY+eBLA+8aVIUsd/yZJKpE97S8oA2cyAuTrjLvV3fHJTc
OAzi09u5RI2xjUjNV706dUXiy3VDt6W3g8zriGlRu94HaqX6jFcbM89knenltqN3tXwY6XoMV6Jf
Q6xunjahk0BDgwT12uQrqLcawztD6TI0s87J8ihW3dHXIqEjSLs2RrAP+r1pP1bO/ThslHnDvAjw
3c4YVlFZExs5vL/lbhoOT+VkkcFBNLACT5EyAXVFa3zlGp0P1F672BQVffSKA0TZnoruaWHPg6Yr
v4cLK28BOZXGwXLfkba/Vk61NnOPWF2zcwy4o7vQGGOrW6AXCKIQ4d4BaSYyuPOiVbkcA3pEnz2Z
MQ8FT+Wp18i99RYQjpVrHSni0jbJnViMlDTtGjt8YEAEvWzprGTw76carL4raZyddObR9RCeWrqN
Zkm8eoXpxrJOfauMF2Ote0H8wY0HhX2rfujqNhrSrriJym3XPTjLrwCHunvk0D4XD9aymcw3rtW7
WtyDOwb7mkeEmRsL/atGhXifgokZIRSmcMP6KYIxd6IP7QNM28/RByQZSQlsTHdvjbiJxp1XbwJT
J317BwFpm6HXdmB3Y189TI0+hEVHbHCe8TraBcLLZqYyy1ohOgfQt/WbjVG+SXvXIwuIJtzXAw+7
WNin3OxjBg/m6o606nFUryFM6DLfLt6mZzvdvsNXyOCxareOOLTLXePfcrdAVLKBzDB4XXDUeiLU
zpWMFHxte3dOnbmmjh1+sHCuS+UnNT+5UQKCJFIOT4axG6edmDdm+OC5j5yBKml5mKqXqF5rryQ8
vxftlPXAiCK5CesbzHKb3ZpVb2UA8/ZcqqQJbqdyl/cKjDsRkWB2yX+0IiAOInjo+BbAl2UUpgqT
UjSI1gpdRIX7Oo73JV37Cyy9derUTZEHqRFM68qlKm5McwuCpY0/7U1jiCdMZfRlDFXwJR8x/dHu
Anskgr3PRZr7B2+8yUdNIMVoDT+iBRYL+6OnH70pE62xbzT8DvKhfMzG9smcHyonEcF90R7d7jdi
OdKah8h5ZtSMxUTJYkx47CPrX6hM+2FjNwBJzZ2d32k1E2mDCKKLA+PWVqNKMcLQxJjc2RfTG2s3
3shSoIOkW0Q816lj4KXYeu+V/EMtY5wHKpnpSLyijw3xNlRFbIC21ZLOzp3C1Ia968cicZR3g0Gp
pnvoq6w07nRvknGChrTOVJuVemVPzCEYhCn4b3fQsFLTrTtC6UCF2SArSWb7xRt2jr9h/MZtT05H
U1M+NN68aTt9mEc7tVm3qYLH1r0t5lSGT0PH4rF+XAZ21Gig9RE5+GWC8RFw6HhJaN/QCA5gIiwP
VlYrUxCAp7rBQR5YDAoBH3F4U77paBVC+qdAF+403uboSeOGSgREHqylWEtewwaMWaj7I4jAVszA
6D4MabOwJOBpHSS2eawi7O1lIG73NpkbjGXMsxv79XqKDj310h40eOaA17ApgM747rw2Z/SE+1ET
t5reRiM/Bk2flcqt0ZUuysSdeGopL2lVideF7djJVb9E6Vg0aWU55NyWUo+IjNBIqnc1Pfa4eYfp
ZAz1M2wi+rnWee8dnFodgp5lpfdAa4wI3A7RowdCk156GLR5dLqZmMbNBK8RWiji62SqxrUn0rl8
BK6R+OHPRv5w+W3J73QOIe13iRjI97ZuXseFHkmpwpWcpjjqmj3HQ46GR4Jm3Vh3XjOT3hCx1Rdb
ZEF7w9iO6geEFZA+vFn+LwgSqDLz0VhjoZbB2zGesBNp3iVutfacx8B/AVHNQUfoYs/bdJ6hrR09
VsOvkm7UjOjMSedlPXpr21jpYWWY08qlH7LUa7t/ayHOYuJvlDi1KMgm3vDk16uyTIFvxcGy8wKU
GtzlZoHHbJIJhQtpt3GuV9INUFA4dMPPaqkJZckc7eqyS5ribplOk36Z/J0XIkqksRZ+RrEVnPTc
vA2/gt/vVGrYZax5Ng2bEsG/3yELeZaBtbLxdL5JT35QE1Gbsa0F4rqYz0mbuxtQqcQj+9XN4wat
honpfdT2c92eaitrlhB+eltEadPodY9IUtHwZum2PoMfKu5qj2Za3zahQRYAG7NZJEYeJi1jcdkZ
pOtL4vQt1K2Wtzlc4/aSqQ1ShrINa5IOdHbVPGR5H6UiR6ToI0csfTsFupDY+MmRdyzB+wxL5A3b
PD+Idu/jn/xmZDYSh4GgaEbo/BtMP8K+jeAbIwPmpAnVXT4UKcWJAUa/Ut2vCT1tof9SjoK48s0G
b0znL8lY6Fu7iw5OO45xFDwgzTr4eY6AxsHNGGlkdfdl6Rzncutap9nUJIwoUeZzX95UESL/Cmyr
d36NqNDyE1fInWj4qRE+9nNY3hWlsXLlfjR/MoTPjHtE2CZxyiWOKGSdqyKxO6BOxULfm0Gv6v6p
nXeDB6pP8HxZ8xQrqmMaaeIXnKBWkEQNnkCTgNUksrHDBP7YkIpOK6bEHZqwnxddcaKQg+ZINMGF
tFlYs5kVI25tx1y8BzPyXUGYXyHP5YlHwxzxN7ufzVuOMIFGN6w8YozsXULzMswVEVV/Fyz4hbpb
LYuz9rrXM20Qk33SIpCBBs5RnWeG6/GhV1BKnK1EVgiIRjUdStt49UXroHDX2nHr5cg55veG/iyt
JdVhl3qtTjuLwZPapB/cnSMXkDD4SGnlzgBZjIufEi/THsOkGcLVed5TleMtkAyo82EyY/Dn9bw0
b32I11GExqtGOGqKbr9EfNdg1o52CDjKKcY4LU4JZnXbcj1Qb2M1L3QQO2E0+9I7OWXfILBvbrq6
+Ji9dq284FV151DUzfLgp2+BVl0tsU3nnV18RBCTQsXvwa1l5quADLZPityzMigXhmll5E3iuIOR
dEiYmE2HuDYQnRRcPXAq0hb5p6bVevGmFZULYfV922MjAcsIC4WzOayLcn6qo+bGH1o76SynI26j
fjiiTMteGwfF+MZoRVxyiwQYpTeQjU381esfQ8FS338ufEqGqs4qfWrlEPMAHr1pIGFmFiRsjeA/
bzoYc5J3+YpPyNBAfnTkXfuGlh4Us1orUR1mlMJT3r/l7DaY2lTPT6I2bvBct5WY41aqIi6Elcd2
Z0pNaKOaXzNviplUhWDPzuQEfLU0wrqD0A1yhiUIDsU0YnKam8XvyQHs1DvqJe/nBXhLl/cvvauM
jR9i+AoCToD5C3l+LblEz8I4jvgCXc4YvFP+PiA6IHOr63Cv5GC7e3d0jBiCrQ+Y2cHLGpv5laGl
LmFBJVbo69A0qZVytx2rwuehqe3U4/MqQOuTO/srX7Z7p7E3vl9h8xr3YnE3lWFBkM0bRuDmfrQG
D9SQTCHaVqEGYfTInOFgNQSNa3+IhYnOjZY+134OG0gputcnzLtYzrrz2j6xeveeRwuQEAscS1VI
D7JcUlmPW9OqMhDOgHOzfLMQXylzeGForTuU3Xgb9NjvxVvv80co0SbiXJUff4ztvgU4lxsEUhtZ
2AfPk9W9aypfWvOJ2TKTaCMR4lb4GjxVODrsGdMlBJ+VzOKgemQY4brJf9MJMz/mdoocMuAx2uk1
EiGprToN+yOT6BcRSF5EAqnC1G/xlQEy8ZAor0oWcZiQqUTGniEhAaNDrKtns/mhextlV4c4OcO2
3+auSAZ6EynAar3a1TP7mKmIwaecVX1ADDSBun0Qu8JagZTi3mNuGbOF7Zk3z3EOiZql6kgZnkyK
kM+EmaIhyT17O3UPC8TEmbsLJ73DMzqkr/eFfo+m3VwisUQ7z3PojKSO6hScBins8cNEhYz7bnxA
3hHn3oazl8IYsKlXDobilvkHHfJY5I+B+0vWP6fSi5dxY1e3gbfN5c6fdg5oMUFgQPJ5a3h+yiOg
VqjrkTFHig+1wylR9iJvBefPUbv8auSiSNFsnK7aAAfOCj1lhvZTxt6d7j2qs4a9D9MORd3QBZyx
LDurMZGR5OXKM+cnyDOt6eI6K9CpkWmatmNRrQAmb/yifZM13QfmkwpOhdvB7yJRppvBeK+mBvJB
9U1uNGzjWw3BaBmiRbgOKD3PGucJwbre1uD48Oc0L9xsRIIUbOao3pllPqaeDURzrNeCJZIDDzbS
fDRiUbu/l8J4O3+HccmzsvoYrETgKm1z2y2YoC3SAAPHjf3QVEFSUCSqUiSNwtgXZmkcwFP+YpKm
2M3WwcN/FT2oeJHaTEKmvLdI09coSyZLjrTFhysRsD4w9BRs3/i7Mn8YozbTwBr6ziJz89tVdOvo
rcw/IjXHOrIefEvdaBqA6ajMUGshEQfCW2MDPC/8pRA/a/4SCZ3SHOqH7S+uwlSytVttcudp4itt
3Yp2OzvvErhtP9w1+Q0tgZ+8sfzBjJ595WeTVkS1UDaudTb5A74J+k4lcFZVyswpclJoNJ2rV9fc
lwOg5u63yxm07p2EoubKeqQHUUV6t0xwqsW4mXlGczBdTgWkmHdTcdDumBXwq6PhIG/ZG/6G5wxG
eM6MZcWc1Fw2HrJCg62q/mShhW+uvK1d98ib98Xwe1DeS+cPL3M434yjsmMMa211YKwLgAVeneNX
+aZuZGq1+YIoJFj5vDzN0GU0jWU94BiCPON5lEN1Uw/2Y1+zFMTTaVPIZF7qVdD79zJ0dghUz/q+
i4H5AOtmbPVGzNZedjQrGy+NkOC06Ikac+qNiRxVy9e1097nRv4zl1UAvG5ZaYrELA+SiGHSDQDJ
UBfPUeejQzUUULdzmoMBlpJYLYyB+mLhChbGwlbwp6kkKKZtHKNIK7e+pdibZODTPbhNbzvMKzCX
Pc6yeZjCcss1uoWq4qEtSziB4tw3pPwnW0Orbxgcd1862PDJyGaN4kJjTz3J/bZq4wgxuAOE0omS
kst1WKAEbI0fxrS8WWaHERh/lUOjgGgdvNQUh8iMYlmI+6BSGx66ySCan0sZPGnfWY0yfzzj36Oh
16DPz4wIX80INl5PT21lgvnadna86zK/Ek0SdOJgUDv8DcwVfDXOaojE0UIL71sbeozYykAA6zh3
FqhngOkVqC6MVVJ3Bgq7Fl2BEap9dNvyMazQtRWBwsfvd5NR4QUzcWhmTJc2jWcT7kX3U98X73Xp
tKDgVLHlN3ezJRAwbpV9DsKNRXYAcgx01SHX4m0cdPBa3oOpDlz/Un5DdODtoY5N+r67m/zOeEXz
xZj0C3cJpGiseMpRlq9FuhRAf+COpjHE2W1A4O/ccfAl96y48YLZ3bdT7cU+pUmEzFkZ7FdlYo8v
Y0YL/jotdOU2dFOp4cH3gRvzG6ee74AIHSpa/TenR7ncFE3/4Br6XrnzTw2OB8h8BqgslHbsokgS
wrTLKo+DXHhxU5iDlzR2zjMmwQUeeeiDnrj1ozDCzDP4lMjeqFYTGt6a0sRPi/PyO2wRaY9z6g1O
ygbzZ5kP7wZaHLWj6pWYCpF1tsd3oNddYkfoYH/WEiB5V7tZMNb4dJSuKx8IadRlgJ8P0Wh6camd
AclqtJf54sMwdFESSuNH4Dg8FY6Ml2F8aGb16LRy6+HY+N67APjaVWEmsJttt9uw4LkYfkL6w4i1
Rj1vYGuwLILyKLf7nd8aUcqdgIGupgzea5R/GmXGZlm75H84Oo/dxpEgDD9RA8zhSlKigi3neCEc
xs2cQ5NPv5/2tlhgZiSK3VX1p8p09ScMbV+sZmQZ3XmqCGUfPq3sa7A9hgo9nNi+0Q3VvnGnUFCr
mz6NnOo6lHE7AXCkdllF1IKXpRwHttqML9LvXtIZQKCQx6WZZq5uxeibdxNEllK3nTswxG3OZXL9
t3E6jD2nGedJO0cexuq8ofk1XrflbcEtl2n3Jsg8Cx33czfHnv+9VhP0w3oczd6JEg3B1aJnt/Uo
iKyEup2WAxjt/WwPkezteSdSN4QFPrQFHxrIoQg0SneTVoFrtgejaOe4WLMyKkk9YkV2pMz+otUn
3T1byVuO83+B2NImGeqTf7Nu1q4FItDIUBkQUZe+uWNcC7R5osJ6bEIZ0X9yAKxZ/SHLeEEJbQea
3z7Ydv4meroqb/unp86zXtqPqgEr87VmCHlsAzpLKMpl2a1tvZPGrz/0YYvINDV+K5fuWYYm8K9K
vNCwMXfyRTackSNT70gNsBtmjLWMu8zrw2Scf7cO9LjoxE2hfSLmC8pujY3Vin1zCOxExX1/yUHb
F/E86XdeTfFM7oy6oAk+uyCXzap2k0lJMm6qK2EHeOFmSyDc7269ZDWusJLopkqw0JHuJ62GIPeN
H9VpZ9XfXa9FVpqVFDRYyFn8ymu7bJDFBe/b/yWu3FF4w3qeA05DoPoHJX4T4yExtQvqj7t27C/z
tHFqX/xq2hX1tPPsZ79rw4RfqwSdsXakfdFWczvokUHJsJJv0z96+fuQxIN+2+ffeQYYAmIzjkd/
uJT5uexf7boEvmr3ZrcE0mCqttYtHF2Qfr0J01HtV6uNU2+Lx226peCYgUAtAltPVejorTuLrr3y
TYbd8upPnIMlvTWu1ag8re4HKKHiEOT9ZZwAvPtTIT/c8X1YfryFFxsYeyF4jrELqoWmRTHJbu5+
GLU9OVUAcLGV6PdXOjmjUSYIjwPoAlS6n52WbXtZ8rt4m6GHbXNu2B9U4UXwGLjZfAmJkUVp6exW
bpYatrOpRLebKABJNt5YzjNsXrNtweaX/Kwss6//TDM90jH/yxd3by2KFpGBSURrVaMSUKkKCiFN
AMlEHj25Nn+8tS7MjCP5FYeN+4hhseClsArYUbfnq6wFK+XTNSz8fvuqu6Y3d8lqA23o9uw6sQ1+
vQXDCmvQexmU7zJROJbZzW9VbhkJqQAOOOioeZeejRp9UJBDl4Zeb67PulY7O9MRAKolG6aEbmnv
2tR5CwCx69ISGVm6M7ar6Le6dUEDrCX/bSYqSKeCpJA3zGifogUgTMfzDPMF2P5VTP6tbN0wqcuH
pc150pdMbpFem3ziNt62KeJtfFvmzyb79utirzrekvk+Tb6qCQLsbeTlza+wLmoKs8/uM9d4bKQ4
5a37zyzmx2mzYPtPq3wqEm4SZxr4d5MIjjfEtfKE2vck8Ebgqz1VmgMAnaWxAZuiCfXCFuaXcbxv
iepUA/TXxkhih+w6D9rpT7DSpJm+7OsgoqXRUM4A4/luc6a4r9Inz+dKzSlUIEfVgNgfwnTkJ+Wb
ug81LJ9ukSoM5jP3fjipa4m3ab2/lR0X4AjCX3bC+RzKJ6Dm3ERyAK9fmmKns0MSYTy31MXO2O7Z
3IgERMrwwg0mcZR2NK7pjriR0C2OjXs2Bw/ynlkud+tjl8r3ubVjCJMhvV7Byr3gI0mY2PS9XTAs
LnrC80w4YmrUp53hv2dVEelzfddg6PH8JGrsOtrW+8F5yibox+xc0WesmbxJ4BEyB1DN9o9TOe1J
2oyZOG59Y4CZ1dMhKEdIXa5jtnn+tj2sq6CH94th3eNTu00076xLvTuX4zgB+id9kMCkCJHc0zOJ
Zo0Sx/otq+1bl2mkMYBYA3s0KxXOJtScsCIiVvbX+6ptl91i1PzcW7EZD+xMO604T33qkpdxqNRP
Ds+3VE9XsU1OazgecnCKZbgFnfS3CnXGtE9LNqXTMemVX4/Pg71YXtziyhyoNvq2y/p1202thrhn
AL6oRdAXqAOqOmz77ajS+pAP7bFA065G73u1ndBm1K24k0Qy8lPqLsp4G5DWXbuI4nBJK105r24F
pTAV6X2zNsMxzbtrAvRQnKvUM0/OJGKcUYxqi+UHFgGmPuvyEJvspOxvV89jphHrvyVTN/2GuyVY
TGEbIfWV3tiTGkRgYkrrpdy4E/Nk4bQTNS3q8U3r1hPrDH+S9V8pFy5mmV+jKRbjIjJtfqItFn7Q
oVxlSQy7z43ANu3mXedgJDB0qt4STrkWizV/0HvxJMflJEb1YGztWVXbfZIMB3NaP7zJea/XKWwn
yqx0Dm6D+TGV05HIa6o86ZB+Xn1roOlF4pzNZIJIGEMf0LaSXjhb236ddRUniZueu1ndOFLcc/k1
eH/nsEg0UsH9v843bvtZPUP+nXUa/kIa91i1T8uUILDpH5bVfdwS88LYxQH29uyy4vKtv+w0cXY5
U11r5XBT1qxR0dM99NTeQRXVzhsv3RTVnkfEYH6eciiImuFHzbfagsrAXmYG0BZvT+FEwm3hL3sn
CwsADE1p5yU3TkqrQhe+VIzFX9XIvy4rvxed9omS0YeOXrU0EACFY9Nw73XzyZVJuDbb3ncGxiCX
484EZPThCIS7s5IkfSyaa8hUOcxhayReYIj2zyzrt4prvuyXqBiWnTl2Rys7GXSk2vCQSIbrZjx6
lPH0AWkhlNY67bshP2lb99Y6Xh7NhsNxSRTtjbFvDBC+rTr7JoYHvAKkr7f83eOnzZE06JCQVfTA
+J2MPEtc0t4H6LTqaHXSGJlZv+PaXkIc+NV+1a5KJgWNO03b2WNJGk0O/3E1jXTzzun+lf4WtvoQ
JXyhgd++dzceTnfADBOkFTiCbI/jlEckmH+6I4yR2NIDDZkdZagwLOn+tX2ph8bsh3M9IKoa9xy3
N6k1Mcs7dgRK8p70aNa0n0aup260jbjQTeQAry70QV8bMPzqYVbJN2w+J2iUzwTFx4WLpKtb+BTs
hb+x7S50Nyhaz2JSJ9IZoHzU3d2G0V10CM8mDR58yD32/9U1gq/8qWsRrpk0zTeLmzXnJSG8IxUq
HLEqMV+++TKLklTbNf7DKoooG8vHpHcOSTYj9toMtbfmNd81kiYu3Vb3pIoqgWZNVOSJ/uAY7Nwt
xWlxwFmmSoACmdzbS7mYcSNMY5cxy4bdmrv70bHr0DTkpbWTwLKy7LtP+vmOALb0vkxbayf8GQ45
2byt3rFwt9y3q4bKqK1kzAK29TCqsT72Sds9FDWjTT7q6lhVTXXJxCCoTTPHrdtKhOdK7AbSUI6Y
qmiPudtL/D7aGiTjWnyx343VxyIfP+iTigdvzp2blHTBUzIPQ3nKRao9F3YB4LYlSTXv5NZIK2w5
6edqBMIzqjHjIrH1z8miURmKBFlFZluBVjBsapZ8366XtSidIU6aNcUrAAZIOtpL4TT1Ia1Ude+k
otg1s16sYaaoECbmz6BPlTqlNQ2vVVVOsBbDFhXL7JwNG+rYzWS3q/2RXWmePs5Hq9UyYBV72LON
yOYSTiXbDyx7Z7uLvauY8uOs9JxjJ8vPpfP1fTXVt0OVLkj12PD1MGd1unOkSb1Qlv2etea9S6MV
qw3hGLF4DbBe/gfEv8SJhXxsMCVaSnjSc+t2lhEVFv9EoGx9zUJpm3PYe4gHSXeYnsdttXfK8Kh4
sp3/aTbuMcOQGbhZqQGFjYQ42nJBk146JnI0nqo6VWM/6qFu06nMIGt7qzHnY7etcBwWHAZTz7RJ
AR0ntahwQK2phmWQGWlzTKRcd0bSD3HhXKsxcHdeDQevuEV9WYYTQjVNr387k7VzZnnXIqnA5xR1
nf2pNZexBzPqCX1smUeLPDVvhqW/yzYNHWmGBrn5ddI2/zCd8i5rCPXt9e0aR+OowFyrgZLNsoHJ
ri5DzkNWev3kODRqm6/de6txJvo9nv2/XhsiX34ZredF27SyWVxou9bdjmVW3mvjvMBvmVHW0onW
Rd8jYxzvVN3wwA06T519YkVyzGe1bwny5PjDDxl27OfZ3bxULwV74Ag4CRHNxFbuRXSLv/yyWjDO
wNRKnZNl+rCb8q8zVuAXzT8WXhcJtdy4efVkA30j3aglQMSI4Mc7V4P6Uo1P2CkPwUB24Cs8eBp/
tkCHVrNdONQa771xWvj06c4VyU7b0n27pP+QDyxcztZBW1Vk6+2baosBGeDwtpAogl4Bd6jzYUzs
6h6xtpEKa0IoJHEx2nfC5mC1A+y41/4llfuWZc4ptyf7Rq2NhXLMbvesODYOPVwgd9wulZKlvawL
sjbrAsuW321ewt8lkXCWRsOg2An/krc20r5EWw/1umUHoex5QDW1lg4z8pV16trKvxUo3YLRaX8s
Lblkmr2TfG7bvhuKIVzEgM+LGSBrQxI54hUpaQMmnS52IFlkmPg+2L8I9cK77YHkJLqDuf3XgDKl
KW+90Pa6ARnZaxEC/sBbjsrWQt0aEdncSytDb/HdWY9iGHeGntwqza0COPqd55BJOYxh4jG5iSEu
Gy1wFYlCchEszcpRAyZry0icFGR6LUg/kvSMPL8Mh6RT8bQKExAwzeLKGJ9dc/gnaq3do0GOtDp9
1s30JiuyyFZ6aNlrYG4ySP1bPMj2+FbUzESZeZKtOJvjL712pJvIc3LbeepTBrZ5GXmDZ/m75RqK
Q3aT1X1RRa0B/q4leawbzd0meggxE1aQnRARN/INt11Y5E2UTfRO9E0L7RcNWSj5TLZcQ/oMhmnW
gyRDGxkZClXLnJ+cabprBuYes4EOpPh2fQW2wPyhhPacYAk1i+FN6jyueem5hBH4lWnzzE6X9dGa
i7ig3fLaNRoEnWO2ZgtnT3fD8loZuHeeVt4Itg/eEjnBVGZ6QWUg6l11faLKIZzqNmcMXL5NNmcX
3aOyGM5x9vrjYnKnFq+8dsSR2V89plxrcT5T33ktu+q9mvMPNsc850N/5+vSi3AOPzja+OKn+TM3
8EufVmlo5wOwJwq4oHbEd5kWGEpL46Nvm5PWz1UACPhPmfUn5E91sOom3KR1XDA2wCjw+k5VZV8q
nXpdOF7ykDf4WOeSK8L15RCQtvNRJzaoBW3ejji+9brbC+Hq1O4rm9YhR0LoJRdzzI2gFZh5La/I
o8ye/oFbPQ7cSQHjG5eDmTnBNFsisHNDwk/ruDM2/VDSbuW9Ec9musu3/GCaOlVf7qsV8Zyel6+F
8I6uMcRLzfQ1z/tprb/HITs1jns/rM6r8iDB4XjpbhGcikI9NTpz8JC/6Wa1Avarj36DxvQ7J/T0
TgJDXlUcwtrzrt1LGzAqyax95W5xWpp7Rb9TVPbOncUnsQfsT5FvwObhkjtvTpsdMYY+FGlfhbOf
dZQSF8DLcqtQqwzWWMufOevuQBQITxW5D4E5cj+734XsHKgt76MYyunekuCAbv4uPedBbQuHFel4
0iPmb5MnAlYVb5Vxm2duE+aVnhKw4Ung4bJ9rKzGxbhWzAfZbG1cbx4qDEKs9647o65BHcs8Nz/3
TcpO4vG2nr2HNqUhQkJOr2GVQ0T4zBKtGVPU5NZxni0nuVp3I0prpx3/avrzodb2Wzl/yWJ7XzV8
6mkbVS0S2BaGbZXGkbemCxOnx3imMf64CVkwKehGdsZiHPFOXmo9vSipx70xPXpJdy48EWm9dzRt
2CjlvoAb/xUdUbmtTH6HYbkb2/ajNOoX0Kv/RQpuRq32OciZA72VR35R7tOm2Its+exYcGSbzbMr
racpRWldctX2zXZImj6erPR1WJKHws4vpjs3KKPA6EYbPfNW3fbVyEay+Uk1ykCcxtUwJpdKzTem
hfN2qbMXQ8kD6kCXANwEqNFdrttbFvRIzjrtJNFTSGZyL5QON0ZTgqoiGXYJXrWzuLEKCaBcup+W
uDYF2WAwoyfsN9910rQk23dX6Z1tMatlnw108IgwtbCck3yfj7AEhY+ethDJJ6cm5QHj/ehyc4xN
GqQwc2FBC+ocqnmveCPwzLvZWiPfqZwc01nXEGUQdzx++qs2narMdUKjlMCvpJ8GlMaFj5KX2c7Q
ti02tyV5IrbFG2MlNYdmtaiRyDpmh0veSof5nWZ8CNJ1K/NIH1GfPG9r1f5TmgI8BtO51yk7No4V
2oM/TfUy4op0/b2NXQETXLN82uV9nav7HlVYz4JvG9CF4n4u0SBVxHiW2fboZXNkDs4+8+Rh3tJL
Yr5N3Ju1qyI1PEl35tFTRnCQlESzGsKF3Ckis09fxiY/lk0albDeScMk6KHFlvWj5dV7IgxDKbSD
Z8/4adCcN2nozt4hcaaghdKi/3rUebRL4e6bET4dhV9+5V49Pbam+YAk6t2RaQtOWz3o4rlr/pWt
e+tXCuAM/Uwtk4esE8mhMrOjptNJe/SIInvmCCITJeeTOWsInR5Is8qRnK3AhEkOPrmW3lUBuJzQ
cO75eO9Z2TAwuJTNu0RR8/sdIlJk8a8N74bxlIOV02T6ixlIdVOBWstGACeokFzZgKW0QKorb70X
Ny7FtPvYmvlOiDvL02F90lAN1bE012i0vSYkPSZ5aMveuZ2azot9fUZhsSbHLe1eM5QohD6HjjFF
SYm7F71nV/uUqwrDSXajzwQqFgNi+q1/YIRi+SqM3jnt++55VSxp+hSZQKu6gl9/b3YDD/+xmhmS
5IlmU+4aF2mQV92hP0XBfV+gslTQT+mSBErXIzU+LdVjwwYjry2fpFHES4K/aZJ5qJX1T0doJwvm
TMiClq3aRm5/KtPKwIScFm2020YsuPRi1Vg3BL08OkSIIlsCwi/oPbNq5Of4JZp5X07eTkuxAbWn
AqfCZJzL9nWRTegpKBgFzieuHWoSVHoRSec8LlXY+7RNeh+bk/dSDfkFvctpLRjuS0Tv1dTFJvjD
IEAvGwxn1XRauflX9TLC1S94nUwOn14+D9sRtHvno5vvuxO9JWAN0nDPAZ2d0X3DUdCq9QyHEA80
vt2DiSAoqUU8b8POxmYGMom3Yh2hrWgcq+5YqPFjbVWYL9YFw/PF4Lxasj0kOue2SN+WfgD+kHGT
zRbJ5H+1IfdO679DmT0vqlsD2aU9kk52EvjdPnctM9rqAS1QXt0kG8TcSkVC1+2jdlXVRWrpa9PY
5WlizAtao1lRY44UXjRrrhvnrQFek9wkeQo0oofpxB009C92JZ1AbRgX3DTJwyZH4UHgCj1+Jzok
TeimbYGtiVCBPDScfnm0GuvezbRAs7bzKtyzX7rHzGp67gEhTwoOIUi1adgLD73SlVZwJ2tiVBCB
icpks+jNE/2sI4UZU/kkNSInG2IuQ971636Eetdf3TdCR3eqLu26Hq0FBWGRYMLToYy9puEFEDVG
iTQG7AxXHQQlx1OI7F3vAhN/J1sAvkpsUUvBuTAxGZkBM8EcWMq7ZwMfPrGeAtmYHpNFPT0XMn/2
ssZmqEsxDNRPZacOeq8jmsnPoiPCv7WA5xmKEeHExGCfZrHuyiWNenN6zBzt3UnKm0bDWWBLFCSr
7w1hn/knlS8XRGq4SqYRoxA5zHPiwDbxe45jWe8hy8kN9bVD7yk6AO+1hqTH+cPx0CaozUlLCaVu
0qNulCvrD/V+V2ouxKxeDBnSthTPFkMZzQmx81mBxcqcjP4x0a4fZcN2ESRXK4BVi9CY1jaUCXMF
w31Ln2q3L1s7Gd9eSs89zAMEWsJ9yW+FiNQdkEBvXBHuvtt6nDN9KaKGeSPSKm7uVWSvU9XfL6P+
OWeIwb2SQ1IaxkFY9hLmY1NDq075Thf8WCiTD5ZkA7DDPCKhK+sKe24wONRUHoh/5evEJF+bfPGD
rbNx0zTVKfVQ+HLD1NFQ2dmtZSCQmbfJCybLfBgxqXr9fExl+kDWBZuM2+2NueM7y8tTXXqhOeOf
mnT3qc439g97wz/MXD4Tffly5cPCTnbn0Rsjsa5/KdQP0BGerVTIA7R7HQ7mbO9a4U2XNNWftMV8
SSzde7Gd6R9S6Nui79bPCcXuu8iXaLPT9Y/pzDnkyMCqcLCLYufn3jW1Tvb7kuyvG0vYHUxP180v
jVczDLFrKKVepZ5CIGD6QwTSgVQkt4ZvAx8I11DLPnPQoJ1c5h87KY9yrv8MCIIRkrcfzT2AEFq+
AQ7buDo237U8RbTy07mYCwcICvTKQABOOHdfo33WjL1v7I36UuFu4U5GlEPj5N012+1M6g1/GEQL
SNQ+zsONr487FxIUqUI4GgCOTvW1utvTLOUJn+XdihCLNqvPLoMwAF3pr3mkdEyXjEdhKTuwNaTt
fYr2vS8x1hizGQ3gmKX/mRp/fZHt8tQKLeyk9a8NOtBWr27Jy2B8tf59McfkFpoo0LhJy76+GfLl
y8oeZZ7ve8SvvVH5d43rJLuxF2e6MMRsVv3bbI0Z5hSaHoil22LLLZZjWjNEJpZ9FKYWcXT2ShlR
Do9BjmtOaijPTMrsK8f2AHSzdwse6OAs1g0wHdJUU/eLj9FNx9ut2YyjPzbu3dDpIxFuhGw1GgC8
/W3Z5lkX4w0z381SObdjq+8U9rRkrUNrdvZ2pX1vHiLqITO//XLdQ7vGiQGho1NiZg8Hr9UEk809
s3VacyplOTyureHFq3R4DV31Ym39eR4san8fuY7YabWKW79EtyCCpZ9QOUyIV3B7ZJP7PLbiuHK9
y3p8R1leHdOsA2oBwBltEDJ9TR9qu71dgcDLoFarOOrcM0MpDqV0w7rVjENdLSN03VLdON54sNGf
zUo76JM8Sk5HUkIXztONOTKme4iKuFB5WhA7pRKx59XP3mAq9C1ii3G3XPvQ/nObqkjRfFpdeswY
cxarOKXcCsZIw9kyq6HAGoAGKQKqdDC80EinXf2Tu6IL2t56S1N13VCN2DYxd87qP9v5dDKWZj9p
dOsG9tE0vzUsF2t0j8MICKs0jhZ2XLDXveb7sey6WI7p0WRsEl4dVXIvrrBsSWOnMFboh7k6OsVv
6aXPfeW9sDX10VDcafqPjpK4x5M9N4yns248+vn63FTZcYXIUZ2B9f5RUTlh9PbOtu3KYXjw9eHW
ydGeXm2RDVjE01Z1N076mC8/NW6g5QxhI8tIG//65Ka2EdbJmpGXquIaLy3TOkWKR1rfWypKkwuF
CCnCU89oATXM/5YM7dV878xvG2RJb8dpEfvDt9Te+6o8UUBz/U105aXQafvq9thU/qdSmNCX/Bnd
1GkSBc/Cf/LGOvbEdzs4QYN/ocOqS50LBDj/xH27+jcZQtQcm7jjvQ1Fe/C03/kqO50mJ0QYatP7
bUFjd/vVwzi4GtR+te28HC6/mJ7FNp/rhtxqmJdcyIe14I5B0+f4KvAd8Vg3BeCwfdHnJR5m7TyV
YAGt9PdahggMCaLosB3CYbzC8iJ089Nn6T63LT42NuS9+qy9UBv2vZ/MJTfNxzt3Y4i9V/wYGG+a
97FCQhhKDo6B4CIZnJ0/twEZsntFgLDFflFdcKiWjjgNA0/tjPdpPqVweBOaz8LjTcSiVlpVgtVl
UIFR2S8oCfgroHWFNv6oEX7A3h6mrXtoi/afz+P20ce09cXkq5lDbDg3NSdcepS/uKoeZPLl2gk6
Ev246k9NPYdzzgpuRigUW7nnhijiFvWe9GZILCIyEIRyWraXOZ8fOSV6iEBZZwbcUC/1Xe8+pO2v
bug7F0G13F7Bn/ce2QkCCV9W3ayLEXvk8q22YMMwF7+wzjaBaand3OK6cRy8kpn21Jiko60J9pYc
yGqe/nrztHRqP7mv+nTePDo1+GRTOyZLXDn/cAOcqUhcQ8O/rr21FskuOetpwyWZOH+2hynLsoPZ
fzcBucBEe/RRW/aXoXDx0ySq0ZD5mxW1ZRfU+MgFcpwSjMJGk2cgjGodI1ykROv/b87HoOHnzlXy
lbJfc/C6U6L1gFYzTlJxTBSwvvtt1DfKak8t3vxmHENmw/csBz1LwXgxeR2Uu0Ylijufj4yotwHL
V/FS4jjGxaKqD0N7NQum4PwepdVQCFQITjgZr6SYxbQqTKqnHAtbflydbVfMXeTU4k0vZGCaH4bD
fJ6jl3KxPWIXtJHVsIrlmjwxmS+enJ6IMT3YC3oK0Lhu+VHKQ+4qomldUH7lODGoDuXdjAFeYLeb
1jdNf1H6K7EDRcETKpiQ0yKwr7tCBFwYLC96uWGGUP0YLBasl/OP24+HcUGp3vtw4sBp4lDLdx9f
PR1HYGhvssj3yIEfEsNCU+ZIZBdFF/eTfi5duiVm4kgW3V7332yJEFfC1K73fnalDU6DidOrO6xD
fSmYhykmJ7dHdOdu8nHThx9N+KHg0xHahljuZ3JMVDpvK9bUxnpp+7/at/eD7n8MtfCiZRvAPpjn
QAkj10c8ajdxU87HNYMsvX6Sq68qtjH4ZhgQSUHLE3D3N+JJPPvSGkib8JfXd2yhOShGMB/NXFul
QeGmceU3T+1sfqtCfy9WjqvBWco/zdqKRWKYO8Oa6ElW85irj8TP37vc+Fm2mrQE373Tu/xo47Pz
qCIraHVuUn5n68Fs/NgGf3JwretChmWd7Uk0CTovvZlnI3TL6Qjz+1AnM9r0t3n4HtEWMb1fujT9
Ej060KH6Wdfix976S7o2X41SmDGYyYVztUfMCAig2QxouI6ljCKLrwxoua1fuk8HjavpsfSSk9Re
Cjipf4Y7dJitnGfUTxmhIc8eQOTivroOuxRwRuUmQhCC9mWbh+1SRnq1xcqBHuzrW09hJO/sY9nZ
OwH+ozYIPfwCuKrTr25CPJQZ9S4FUbvWhfZaG/wuEDj8DN7wBdVZRhYMjTd3/8watWVII1Hj08qR
YNuJXoaOJz9WTwGw5slh3IovITa0YKwLvUDx2oRYELphIj9VhQkDiKPAM29GL7lJM4tkV5W7V73W
gptLWv3HrPRj1qBjShWMAbRqYryWTd9Bc00UGxQGjT0/DaXza/tgl4UdmB2PmZGAuuMUyRnWdadz
T5eVs6Pp+LIdrMQSFsOoMEQbrTr3HurzNtnCRHyoZWNiZyRaN+15dlGwO0t/g5b8zjXyQ5GpO9+d
DykJDoSS7rfJX091tx203kWKsIwIlnPH68693uRTkBPhMucm3heAHpBSPZp9s0IuXNlEyNh06b79
a9feC9BQ7b1P+KCdQo67UpljNJUCaYT+UORqRRe+iavl58GodMxLy/DkK0WQe41ssPVaatOANhRS
ct9ix6r17lDnQG6oRnDXD9FkgSuXqGkTQgEg5z5SIjVNREjz+usI48NjvPyPtDNrbhTZtvAfukQA
CSS8apYs25Iljy9EucrFPM/8+vvRJ+Lcssphh/uepxPR3cJAZpK591rfSqT/4GTWksbgvZTeXo6k
smGmTlVtL3is9D/2aA1mpREczRZ1omOyRbTieZjBA/OsRTw85PwzO6Y5bBxB9V2lXXUb+xKmBnNl
VJ94sFirx51mKnij9FmM0ZHCwoKG8Lwqx7lS6+vEbFat7m08zbyNZYku2Z67HcIONedTFyyrwTsP
fsvOD6GaHe+FYtwQrINb0970XbulRb6ybP9qtNSDVQ4/irip6HTVb36GCa/K0vXQOi6vF0U9RYOH
KMiQr2olGrPavW8tH+tbUc8YOchVjbvIiPYdNsZYd1cRnuvRmL4K8q2KcBlnNXsk11fWQOsONtuT
wFA2mlA94kLTa7rJr7if0gWCEJC1wSqwst/Y9Jd1as8VbBcVaW0U3LEWx8tAGPMsQqahILQwUcXS
5KI6A9hlLox4U+GVkJG5y6p8OKc5ss5BIJ3nKyrr6lr1aBU5ZoFIYlwWVb9xLDad5ZMtNjX1Bm0w
3yiblwxX9dzY9lqzuAlVXCFDeg7s/Nqp6uvYa/ed6NIlXbl15kbb2KuBJpj9rTo5WnvN26LrvS2M
7Ac9SWtWy8jnwGagU4JkMdTXjR3Trxuo03rXFtqAwEyteYcpOFOMvRYoNypO9Fy9UaKTJt7i/rc9
oisHcmAUO2cM6BciJzF6ztOOOp8kr3LkXK5WAkOuuyLLdBU7e6eOHywXBx0cmiq3EEEC1jNb70fg
XaX6z7pNN53HHqI32ViiuXFHsc37FxRfM5cW5ejel+VDoOmbhoYnsnBOULcNFsihMJYjfpcBiW/R
/XApuOtuf+/xmVXbcZ06/tJWYmrzHnsG1hPoVWFQPSZVftV1L730HqIOSV6I84cCQTazBu9u6n96
abLseuXW85QNS72/MeNcp74yGvfuUGLbHT3JN1Jk3cbQSw9Jh+fc5Ybn37tJNdJCxTCgq2gtZo0P
eySYOtmUTuVJabWTNfrVgxOZNi/Vp2SL6D9dFjFF+zEZ6LfWZcdbxFqqC3IZkMpmFBd8y6Hxp6NO
jPQOBoMt5BWKDe2myaiDs+c19o0v07tYicudKyLjKfcYn63hqkhLqdOFZauuU6u3bjodOotLzN0s
aNLftq+8lSYrZ5hrb31LVSf3UUETE/uKyw+giAv33B0DoF9qVxSo8FvrHm84sogKhMq8K1Vkn3SA
z0k9ZtbccrXuNla09CY1HAX0ikto1qDm2rGmL3F2fPnYOsjxhRH6D4YbZD/4MNFNbeyxeKJJmTyr
oebi44q8iC134W+0qLWfVdyO5jJAVoZe2XX45Kag2QfoLHWXrYFGdY9gxniaEongdhTVI5U8lP+2
Bwit9xXOBJja5kLTQ4qzdX0LZTW/UxvcnzO1NS058xrTvnE95CZsUly5ooePnJR16p9md/PYcKrf
DIVA8lfVoEyZ48yUDAMxACffTtV5b0DXRZfH0Yo+IMop+rMPcVoxeegn/hqC3kbm3qTECfBFlYgs
8nEZ2kwXhBy/2oEtVVLg/ddReyFZi4yFNILiLYQzfEc2c30nfFRxVZg8lOWAMBGcW2XsUifAPDwG
EefxsqFyGsg4D+ZNCuwnAoBctDmHrYQW+bxv4/DJx0e0KDOvp+MQIzuptQrPpeb0tNprHiAwMPs8
4BSnwp4gIfkciPcBqXCKStcmvh8nM+2CAZznBj2ibhAnyflXLluxybrvIx2JYQfJa1kaGGDjAlQY
SRs3QxIJmJQLDTjTVxzsDxChhNUTcWyoGv+7BKqbpCYLv0rFCaRQRd/rK3b6B7/v6CRDTrlIJKDq
F1kgSaS6TlQ59qk2XzvgX1/Fgn7wCv78fXHxCiwgPYj7+f0Y3p/rIl3YenTRPn/PX9yEuCBSaqWH
9C3lIlqwL6yN8hVX8W+o4kQSdgQJ2VBHnQtMq06cLp0rS54Mbffm2V+gIf/+400NE8kEeLZJdrcu
npA9OEIRQSNOE+hgayffZsC+//mLZ0M/29Arn59X870jt+247Ya1REv33Vfw/jIX8wBlfJfHnNBP
6fhz7M/B6//v5y/wsnpe5R64VAHraJNcp+KLN/w3KJe/HkAn0Y7AQAnPYwT8AeK1WlbXIDf561Wq
QpxOZ8Yb2rfv3wMBMpYOoFMj1+eCAermmh/lIfRX8JgzB/oXxrJ/cQXit1VD2pr2V3hkEFZpEoSO
eTIwbNCqTLLvBuaRk4fr9b8XkBfPKczGMK+4QIOnvrPpY9bfBr+aGkk7kuggUla41vsrKOj8UTHq
xumBD8nMcr/KPvpothFSLoUBitWxLrGvnWPjds0b69Rl8bxE0EW36/OXMD2D9whWwLgwl0nxsGDP
axfPqIkMWHkGjvy2uxnR4ybbbl3eOen3Z8S7y1zAwlElRJ5jcxl2wcYCievnd/H3um3qhABwEmIg
CeMyg6pKuwLfaCpPauxcR3SzkzV/zhfD6YNpB9ie1X+aduSpXLzs2tJEm+SOeirsottkhqCtB3J7
2Qsfkxs6sy9u6sPrkcFtCYjYxl/k8MLIvY7On3oqnR+9Hs273mWbEuBvbxfffny2zjWmuHoTWvnF
IOgCu+e+reGkt1bnQX5txz17UPcVnU52/vxaHwxpMthtnbAOxpyhXjxFWUc5MVw1rOQBKunSar8Y
0PoHI9qh/orui0jUiSv9fk6WQrp9lrEHsatSWfWWo7yhIGKJGbqqJyZOdSE/GJ0hZ/WIhQr3T7Sl
28dhFtfMG6E28qbR1Oaqpuy4lrXIgVFx2FsOqKRvKbtEN6J/GbJ90NbWJtLMehVFKHxFVhi/OP+C
2MXtqt2FodWvP390H4xy0iwhuRqISghNv1iSHTn4qjWW3Bl348TngSq0janv86t8MOzImBdTeDRf
ecbF++cHF9HUoQCIE9lBCwOXmu/DwAH2peXR6vNL/bOlfb/6EOk2jW7ig5wpdfT9tcTUOE5t1T1p
t5U0ZxjRAKX8zI17J8hAunKWRT+1//yifw9ARh+8aaHz7TT0yzw5t7EyG36Oe+IIsnYVZXX89u+T
0IoCwyQa1qIn8P6e5KB2seXmASquDlVishPatzn/bLL/uML0Bv/4/mcJbg3d5ArNgH0B8+O3Qf/8
vmWyR0RubP0VIuc0eaPGTcRb0XFQspTW/+YR/XGBizWgculrDAUXyNVVdWbGfPcNcEDgkEquA1Gz
6A7ePx+1rV2R5Z5yygAN5i999cWH4O8RxO87pLSYnNcYRxcrTKR5CtorVzkl8irV1nQoPv/7/57n
NJb+mRbsr2lzXcwKXakp12tmdLbHbeqcQwua3bd3d+8vcfE9TvvCVEGvRGdToZYCEfHbk8zhkADR
HXg8Z83LSQDQrIgoA0dnQ90mu8z79gh1qOgZROZImEh/rfG4ruIuQe18Tn/ie02+SrD54AUTJ6ux
rbO5CpGQ7wdQVCR6UgxOdKZ1Q304e/z8/X718xenWL0trRrtdHRO0iu7uS7lF+N/Gh/vV9UpDfe/
f759cT4w9JoGq8Hva/hHMWaAHJyMnwFmADv+4sD2wVilUiEt0jmhkZnmxVzrQ8vyYydJsf7dQ8+Y
0YJEA/L58/r7i+S8u8b0PP9Y74qkIqE95xoKkjI0NUttqtItP7/IBy/l3UUulm3bSsn4xZR8zkRB
n+dqTL+YEh8+KZ1Pj9RJm5OWfnEXBRyLKkzT8yTa8dx0XpbBxo2b9b+4jz8uc/FCusq1Upfq1fmh
ItUm/PanxzF42Wyu6Ab+vVOM4rbsvdSXpyR6rakZ6jff/usJcyMUxOGVU9K8eNVxRhmuz1yLCvkC
+uK3w67JCvvz5y9ecoTH2/Q9fr4N+hVeuQw747+4AWHycbDZW7Cjfv+WYz2wxnbseEAo0gJs06gH
P7/CB+OISEe+bYZtUMK7PBMiZdWoetry1JVAZpZWtIJ1/PklPphwpsoRh8gr55+Z/f4mMryhela1
9sl0wNxhx1CuchhscffFh+6DOceBjXxK3VTtKZ/w/XXyJIgDYQP99sL8CsbmlzuZD1bCdxe4WMh9
tEfl0Pb2KfqNuQ+PF349CYD4q535tGL/seKS82MLG0QmJZnpyHGZVdVqBu6vXirnbBDLBAOH0pAX
QVpDsx2dAakwwjbd/2LpvTzpcCkWeY2tuqaTtm1eVlvTOhCa5/YCQfyQ9XSpYpD8nLs2fjySaNQU
OZaqwHOy26huxDGVXg/JMYR4rbsoR5MarQc4BnPRNrxa6fftbz8c2mytY7GiyXSPpgzmQV4tHTxZ
k/96QDds55g0CxeundluERGiBIMTECnfG4P/uTlBlVGC7uUWL9YxTwfv7MtWnOHsP62zdB89fT7I
Lwbffy5gCBrwwE3/3kMgaKsdVW3EWYXCLYHitfri/3eFixW/SmpNN3xuwWielbX7L25AF5zPNINN
6NQ5eD97/JTaU1Zp/LyhrIPQ33yxyfqn2v1uVNMk4A1YjkGwnirkxT5CdAHFJ7sQZ4Abzo5uWrit
0rZ7IAZsOMRareDU6NGF+QNOYDPKzeugdujwtJ2sVlI05k6GefzS6IzduWHW1jzFVbz0TPJpnLHS
iMBs7J1h2fE2qRTE41Ug563daKhnXWdBNC+dHL/TQui2jfoL3MO48g03hd7p9l98nT8YDcxi7lSj
0MZ4uPwyhIQL+lZvnIX+2/nhiYfPh8LFoj0NNt6SqhkEaoH+uFy089q1ncR2eZQYS+z62k4y6hE/
P7/IPx+Xixc2BTaR/qTbJj2ki5tIRln3keMZZzlIUNZkEDwhvqmNF50gRnMevQHJlmDIulVm7Up8
nfKlpYCstF88zItl9z93a2oWgcqSzeHlAQmRTmVrfc7DrGMUKv4BQtO+kChNHQ1iW1fdfX7jF9+r
v653MdGcBLqJiyDqbJioZCq87khugQMWX1znsl5B4KHK6xM6SDwpNMu4mHJj1TgmuGQDNqy5AIV2
VQ7ub2lhkSmMXRuBJ7E9VGYmlZLOb754qvo03/58vY5Fa22KqKZ0RrHucsJHneDgHKverd6MNfbv
TNk6Kea4pFDja5w9gOBDOqNKr+nbHPPLrE5h5CIw1GBodqZKvEbswROh5qZ0vbNk5e2XssCDbJVt
t9FjOICfvxhtOgpf/skGLcdpLAjbuKyZYgaOoKoJ/zalxTAzA/HUl9KG8J4x00OHHQxVtRu6HNiT
FKdeQXuwt0HaRF8sxZcjEiIP02F6aBxUNOdyZohQjUsSdoNj5+kpWBTQgGTFqLvGCOOFJWKsd9pQ
rD+/+8th+c9F6T5wWUqRWODeL9COWmEp8bLwiAIaAGxpHQWgEbH9/CqXK9flVS4Gf5gajWG0XEXL
zg7as7j5XrmDOcyz++M2Lr7EJbBRcti4QOm6bGnvq+b0+R38PUq4Apt9ghKnLHGaHe8fFB8xUDhp
7x2F0xzi2kUU3BEXAku+s8s9nEMUgT7OTPcwOUsr5GWf/wGXq/N0hzTTpE69YlqyLu6wRn7R8VHw
jrHfLDzUQpWED/zFfuOj0fDnRab3+McpVoZKhIRD844T0aLCZepjKAmUo9Ke/8Xd0B132BQw55xp
LvxxocbsnHhE33OUVv+WmMUNtKgdPbafn1/mw/uxLd2izkkT7HJqQy+2zd7V/WPrGHNNpD9SO3/N
xfiz1MsvToXTNv3dKsL7MUyK0aYOQ9x0Lt4PbwVzjBPijLJe2d6GwblFxMKnrXBwC4Gd+PzOPhoO
7DrkpMUQrPjTP//jAVYIx22vK/xjh0+tPIflQy++2Ft9NGkJx6VjqFrICsXFO4q0rqAGZ3tHt1zZ
Gp6uw+e38MHvS86gPC4HbTFHrPe3gBl+HJzRcw9FSJC4cSYJ7vsXoMCqW2yXTB7+xQ3EuIkUoCnO
IemWKvrPL17BR38/FUqbYaxxkDanEfHHK9DsXA6aZzqHuL3Zt+a/+OMZnugYdIdO0eVmr1dFqqmZ
dA6Ed2XmY5d8Ud/+YGrYKg1JMS36bM4vxmsI+VEMCI6PlYlI7yfMPZ2wJO+LGu4Hw/TdVaZn+Mcz
ymrpgiFuvaNTAcIsrXNOvo0E5/btN81l8PNSCaULrV58X1rV5SBGpNjRGoa1LdwrrIKLzy/x8fP6
v0tcPK/EqwhtIILl6Ok7gavbnPvpuv6q8fPR86KyhCBAUj5hcr9/Xg4OyqIlSfwQE+MziDu32Ban
z2/kg2FL44GFl90+s8K6mHYaELWxRP97wK9hlBukcp///gcPypm+xOw8kW/9pb5J1MCOhlpl1mVv
Kjhe1dnlqPU7dfb5df5+VLxyXaV8RZ2SmXIx/frYNj3Em85h/FlHt/FD0357BnIB06bGZ1A25gD4
/l14pp2Wpmfbh9TbB9vC+l6Zkm/4VIqZlB/2lO58OQE1paI9Fuv2QSqr4doMv9hyScIh+QPff5LY
NFCz0ujQ8Dret7H1/7FaF6ZUqQyHRFtBrlv9T5vrgzAj8Ei2e0iwtkTargiJQTpr1WMwzczs0fd+
0I2WXge5xIEdm8/BDG3ogq6Fr29jWE2+/zaWT1ENjpGtu2VDesTP15F4hBa6c6n1lfqiT/Gm9tqd
7wXQ8NdA7JMBMwstUzxJW+w1y9aHVe8UjwXW5rLKl25cw8eDimCRQzsUZNQFx0wSJoOqug8eJ9S5
ox2xHC/S/DYc75zWm4+BtlezQxkeB+NZYtMth8yCPWKswyLeFWmNvt5ZKYlY5BwoouG2IDFNhb2T
4SJIdqOy1d14VojdYDya6bMRXcHCXZST0KcANUQYkH1d5eaK0+CEHYEodO3gkRLJETe3TQABSaOq
DoOgBiHZV9eQxpd6X8/K4tEtyxtP4piJoepgNIIJtSpJ5WjiV6ldudmzaHH1bnOowyqGHRER1ip+
tTiVdJCqJMsvRxAGpKLp+DLM9BDEJ0EAoWxu9OSl8pCERu4q616TZlh0zo0KKCPUghkiax/iG+5U
MaWkWL8KchTUumvmWosnrEZlJAN314qXIocg5lzFLZy1X75sIJefXf8UkccJMFNUWxjnBTGsxovL
Oy5qsp1guDr9sAqw68qynHlxvajESpGQJctqHkGDrCZbeQvMIH/I7H0e7Xv7uQCF64c5IBhkG0hW
HVnPTGeY0d2fy4An014Tx0R/z5i3gB5Mse9JZIxqaHV8klQommy5MHkiBx0jjFtsp8x8z86IIsWV
l5Rz6HILGSFvqCcZND9W78IKLxikDdCHQ/2aE05jOPXGSvutQDHcE0+gKq+gdmZO+wwla1vSILWC
Oys2AcIL8JY01aY3Mx47uTVEtkwa56dvVr+DTH+JrWTT+8NyCicMzFfU+jOt3MjgDQ8sT7EhjK56
ITllU9Vv4DbvbHoEURStrOwVsdRar6DeJzOb810vACPXBsElGqp+9MPRgxKMB4vXqqoLg7Av4lB2
oiP5lqiV3v8xGECqy2qJNntN6MOiLG4dTvVinI/mBLrwQHlea/6jJEBEyUHroUQu0Mmwtx4WZX20
WntW5Ychu6766wZfYtKDFBk3IKHXit3NtWSfM0Uk/3fEAtcl2OLccpuXVzrQhLJ9aOGoQN3r/Ecz
9CF4nTNynbrXKMNdd+dXzzmmHn3CYZxroHx+e6Mqe1dXl0j88RD9Uo2jbCZe4BOpjyXkOa/ElW+B
9wzsWcYfVwwHlahcQaKUxAdp5PdO+lzic8zRxwCzAYxheKvex3BwlwxMLUY5HK77KiM+rZTlEYZA
iK2bEl5PXYegvCRxf1KgQxUOHTjM5wK+kiN+m3IFzgF+Vz6TgIYpWMG8fS7knUbWrbkZLTJ9wRof
DUwIQxysKsNlXDJ6uwOO5rzpZ7EdXnfQO0b7zYfJ35XBqkicjVm15Hm1x7pRNwqAYC3ca+Nr72yr
OlnZ8UGxIb2cM/UFeUdvNyQK4EoEjK1CQRE6/n1cV0Dh6/Ixw9HoAdgrOrI7EMGRYhURov1UYDNw
5d6XJVb5EHQb60+pzaMMBun4hPVFS64GcBaxeep0IhHbox4dxwjSlv+sBycBJbjwz5IcVIJH9EOT
PxvObxWBmFGB1Ml2BjGQjrXPoRNgU8+ditdwnYbERbYSj8fGIu2nxM1YhY9+9xMuv1rv48ksJDAU
kkRDaONMx7xpFS+a+iiVU9iO4NVPmFId8Ildv4zwkGTZyOjGhAo3QfhvtTgquPag1DrYnEqDyBo7
X5kjXBNsZ1AG7oqqUBel0rVLxPHGsgzuk+GnHoMMzmZxZs5Dd9/FS63M/+NhBc6mKhp5v94Sx1yq
XPuji9o+ucaIshBhSIZpwHrkAD6rQRfjAhnYrIDvhvCMZOl37t9qwUEBQQqAK8IlYag0IZxZ0vyO
x5Ov+Etij1dO4qwG5UcPs7xEfzQlvg1qtXXybNnWW5KhB4vkn7eK2Sn4t/8x4f5AurUy6nGDZHVB
9NW1UVlXIdSPCmJEHV6FoNJj8gO64LFQm+dC30Gom9KuG2sn2+IqSJioJAxqUt1Bpy5r78pz7hOd
PCoofjXf1YCMDM/axzx9/diZJzU8xtYOIviSZavOngKH3BxAUYmrXw/6Ex94DUSe9YpoZK6jo+2j
ZpFPHDdscYY6rKgK7PIETm/zDARlE444mXtL3/auRRZgtAFbsbQSd4UQAiYTCZxawV0PPM7yqlHz
eaJG9/UUickXxIBBUeuYcqU5xwjXeSW4S6Jy2hjSTnQtfGU/ehke8epFET81jXD6qsBD5G/CWOza
qoNBne3hOJOzGz0YwLWLf0JpA5gnscTs3i8KVQNdH1yZsFMrxV5X7XNYKBu16gE3NmtMDCu3GO7M
WB41LXlkR1Iu8lDdDal5wLq18pxfGrilMS1vSh1ap6WnEkucWxKWTbVY1bEZZ1W0BLVx1dQ6xKZh
b+L7t6L8Wck45BBd1+AIza1oixv64Ibj0onwTKrwv/UKnAsJZcEAsCoTb6EsD2kR/G4y7XfoJauw
IN8+xFtPqJVpylmh9/O8mvZOJGMUcutHwTE2Ie9FxbYx1ZvRmLDL9mIAMqharLJEJDW9jUGy22J+
hQBCimVd38Q45L10xCYCqh1AFyk5/6RtKF54Y2vNdTowNawOAI7a7b00fDW0fNv2/pJEQj7oUaFi
sB8Ogenf8lPUJycKOVEEkxEx8EV7dPPSm0UlDjslINFS20j+SjoAm2SyfXuimxmhAlnAKJb1mCwi
6oBdKhFK5LeajPa6cF9DW32ABpVgdxI6TLBip+v92ZAso3ic7uKIpGIXL2US3sf+wFw0zasg7ZZY
gnGd9uswyx81di8UBCDWFCerBBXWps9k25EZk2HIGeZKqQK59rSzlnn8SX658Pp675f9ekjx2taV
+pg66q5qNMFndngzRTku+qLcjAwfUbq3sVtDp7CXQDnWASjjRhkXYX8bKRrIw2hbWiy0lVgO9C+t
MLgp3V9B8GBgkwUyMDN1+pfAcAcNCHWx7o2aJmZ0W3oTmnVua9nMcM6Vc68ZJ+IQWg/qgJX0mCB3
owrIMwCMQBLvmAbrTubbgFspVaADRAoHAqARcA1RgggJEZXFQBsB3kNY0sVT7L9q1Vvdjc8lsM7O
fJRQdkumK9FHBF8xHbtkpmbsLoZqb0w8wK7fYFIFDTtSANf4lBLvLXGDKvay9ilrmc9Wdu+xEARE
M1cTCcVIVwRcYPv8XSGSHOW5KX72usOGtp3CjucjUowyyedDekOq/dxMnwi6ui79eOdxmGh2sXUQ
ebUodP4VdlKpBwsB/6k+VFcR1fayqm/1pL9NvWyh6D/g/yyb+Bo58IJkokWh3LnZGwhnP9/54i3D
00DeWqio1/qo7xSWTYUXE2EyJZm+J6zeVMEDlxinPRbiXrNnbkbeG05njj6qftV7W5XQZDWfgtde
EJvMG16QK4hUMm22TC+VChOk0K9y3ziMMGjjjsAY2Q5XucX7lcqiV4toKdGqzqvGPeHsW1ltuc6i
4BZd9iMxpk9Wqm56PbkmpZOIWmIlTdMlXNq9y4tiNmRkaBnqGn4XiQ/dM38CiZL+3qyigzDq26Yk
dDfsk7ky5D+aFmpJNdRXg0xvO336YqgHpPRQmKArz3QjPsikPPQJNhVXdx6rgTs3qbgFbrWHfjfR
Lhd+oV43eubNjST8Ce8Pb2wJNwf4uwqlAO7Mq9kf2DTOK8kuMjH2VU8eQob7eWS+g73Hl+vxoqCq
bpOOYOz6h+E/e+ozwaRLA+XBmMMrJBdGZcMnFIWfHF5ZG9Eua4tQNPepj20XA6bSrKqgp0lk3wnD
X5mASUeQBLqG+a+SZ8fxV1px0xc/uHWOFt7MI9CoDH801aEqHppAmZe6NUv85ynQ3MDmZyQvMZvQ
pn2y1bVUenydCjvln25PsJCeHXUW5dGPORZyohmhdhCALAG0e5G7H6C6EBpgty40aX5ZXg/FptWK
eVLigoN/gOmuKu86VW56Uc+bEclRTsySe6X7wyIhekJds8Mw4ieHfFxCETA4pggccra4iktWEL5d
VrKwx+370JJWjdu+4cGmkCuBTSwdpkI/dAvpXyfR9UCCECmLnMVuE7gVTrM3YwTjig6j92lwH2q/
WANHBcKGWbhN57E8CB3DPdl2hLLR3YoA711JX8dpwoY5f2mdbp5Mbk/8/hHc5bsEfH+hLRtwgx2Z
M+YCALdm9ouGMyRG/IhEx9HeVlm/AIw917321uKLrqFBdKI7PdkUw1Mvylmt7XWOI9Pn2DdvVeUQ
yUfp3xX1oZfXWfZbr7gRXk8mb2rndiQCLLNOTTiydpLM3W9G/TlLMYuyQeuVRyUjfBesiL+v/INR
v5blT02eXXIbw/KpxJYsjEeH2FvJKDbrHSmbgX+nmvrNQJYASWnzWHupCn1fVG9Vw1+wiVrOPRok
aXfknAVZlq1CIb0dC4gJDKkl1EPv19AZ50QiWfqu1g5R1lKmXpOMMycMI3SOeREuGgJeODeyAHWF
C3ybb2sJnI/uiffsmOuyBJfdbg3yN/rqoOYnFAcobg5jqv8DZhlODi90iIINiJ+lm2KTgvuQwGEM
uzeh/NZAUJCeW8dX/bihmrouimQZqHzpzYOmXJti4ze7krNKf0wUvjAVqvtGjhUBKj55cT2fu7o7
B+RpJHV9nw4hfk10iSHUZ8NiGykA3sTyJtEfSeVcD/qqyG6G9DaFzcgymJonB2k1zIAovsFHD0Q3
25VkUYTafpyShTqTk2Pg3Oh9uQqHJ1cnNfTejyvnxJTGV1bcK+49/pBtNJhs11hyzOKhJj7b9+rn
tNnHen8bOHKlDevIaHcmadICFKFukVV6I0nnLnn9aoqLJe7DO7d7SDx/XRvpKxzbTZtmbKgrYp0o
BXT6YybYBp90706pHrvqjub6YJ4G/OdVfRq1o5ceEuUGUy9pX0fRdXZ2I9RsPMsKkFHTtOwaWqWi
mNBHgHk7cpKM1rCoEbFT48wcUyfvQZGM80z1gHSTvPSjTmUAjRHrd2eI+jHTIJUoXUmYoMt/em45
bmIWMAqdVJKI7SXWbchUmd4f6iIW57TqO3fDZlXdQDAke80O+dDSKWkL0KV6N+9jH2BrEzmkXlBw
CgqTAPbUglxkRqQSxsJeq32qLkXYiBiSc9g8uIRQvfRxWBKM0cMuJ+RgfOh9STCbR/AkRY4ETzwW
kKUtCW/KAWVw8KGxtWg8RX/IimwKwjMajkO5AhIc5c2sgBFMAajsF1ohSbusa8LKYUd0t7B5iDqB
cf5bTeTS1OjzR5Ir8QGvcePhPye2HWs224X0iec0i4DLTVFLmnNUurVgb6/cJ+YVEcgz4Twaxrob
TrX20AGIUvuTPiizrAgOUCy2KeIQu7of0n3R0V/1M6z7pKep6bLxO5KcxMYCV+0bR8seZ4SaKc6j
LmAW56TRvqUNcGdRLayOLC8mWc4MKuXvmHKdVW8cZ2t2u8gOZmr44NiLxt246o/IJ5CcnS9s/sJ+
JlFg3vfZ0mdq2iQREFJ0Q/zXWZKPgtdhU/XxWnPCjQqUq46rtRp79zY7wpgPLrE2AwThik16ygYd
wu68b54Sf+U3N5p4cLqzaz4kw4+p0peNuzERc0E8Xg6FcYpo8pont3/Nyh9j/ez3b27X/e4JMsXo
PY/8ikOFcYhpEvnqWYmVWU+hLmjApkaErmfRYaijrdacnYJTAJMGPztnH/z6TnAVlpxA74S9axtg
2yAbOCn4EccwYmp0YPtCAZ/UOOLRI78rcHXgneG4LnObEEL1l+aVGVC/qLtjKr3GKWOEKC4HxqID
pqHSKp6yHIB0x5vSCm+rNH00C+IJ3dCmchjehHp87igsjT2EcMt75d3ES4NdrEhYbAzSYQcArzJJ
d16lXCl+8FiTrYGmnJU/20VRu60E4wx4vwjTmwHYiR/bR5JdtpLEbHOsl2oNy6sOokPVFpuelCwb
+OPcrlWQc+6v1qhg28Jr791gTz74MgN5lJfuAnLUEm/LLpL6OggAIsrgyOFkoSOTLYvmFx/v1Ujt
Bzj2gu4pRc9cf64H2kKqR81GXw2IOOk7A0msCZMpPBAIPsGpxlJWhHPE1YrksNlgg4wH327fhON1
QpJQXKv3TVrcKkTI1I0D/pcSfMT5Jg6gSdrXMaWeXvlh278LPpTQNwMDIF1N+jQHO7d/0qLngrAF
f2R3TDZdx51pfKBLPmGcINZlxxbJvNJjTkIxyqs8h5Xes1w182FAggmVFULLXubqbZebOy1UZ6XK
CT4v125MOTZfyVFB1TP1gp2lo2896FVV91Po7GsWA1HuSdDcJiQwO7cieZVBNS98zoHhvZufI+a3
hLhGFXQWeyRv/7S0g2WsRPBLjV4K/bk1TpL0R7Vvz9HgEYZxZbXZMvAALxMznVt3gVrdaBK0H0s3
8WxldAASSYXHgS/r3HHQKGW46YJVS5ZkHqnzpjqRYcsnUzAWf+mqRaY4m2yQNTmAi9z/VVa/kAzD
8mDfsVQTuP7ERNT3eta+pSyBDYmqTbKr/Z9kNHnJjsPE9n85Oq8lR7Elin4REXDwrxISyJVUcmVe
iHKN956vn8U8TNy4M90d1RKck7lz514JbVKHxNXde9sjHIO4Gheoeg9irvttKUVN0hgpfrGce11/
jGIw5NumB5FHD5BGOdL2BM0ic1MiQLToARqBuTIqAXzJ8LWcCCqS423Xw6tkKetu2h9VqO26jrNK
1x4kbniUYvbcb4jTJHl6aMmYzDbTeLXH6wKjLaPwAE6Wal1Zk5qcZqfROtb5v4Banz9hG5I9HRtg
ijOx7f2HXqdEp3zpdr0xs/DPx1uK2Ypww3GtE6HULlxroikiWVvN0CZYPaQnSb1siDytsV/DjHzP
nLhMKdukSb3hVvyLLOtQRAgQzLZKonPOGg1VYslffDLksBMbZSfKb8XVpsWak9OHcDKjQjCJmo4S
gAS7tXZpo/0IeJQSmSSltEq02e3Tk0F5k5TstBonody12elGkuXO6nTTmr8g+lB6bqvlH0CyjUXS
WOpBkt9IanCUO9KPQ8upp3/Z4txSDijPLxH/Nhne/DSUUDvVk0iXB46rKa2/lPZWiVfd/9arv674
KOKDoZNcGK4VRRB1kq7S/h/EgjVU9ZUleA8s7TyKf0CVVtm8n9qrHD26BIJNBgxz2NlcjHKxKwIg
M0nrys1xmetGxZO42k97TvbK4JJS0+cH2U7PNYd7179axjfUuF2Wv5XpvmyojKMgOk91cG2z8G0E
wCguIVgZO2XWNJHa5cH4c8f0GQgS4QOgy5zItj0BwTVJ3R1gTX+b8XcvQhKJcy6wvzrcBajKQ3MU
zB/aoF5ZYUvITEWG74WEameq0m0fvzYEY/qISqZ905Mroy5osg4EUCki4VlHMkDVGyhjNeOSxW9D
+dDKTURXkpP0XcaPvDjGS6TtKM4xCFwps3+haazqmMFADl33VBKO20ePXCbhKoNqz5jInH6qYtwF
HVdibzSoc5UjR51DZbMNS4rzuEasHZ+tyhtWbc048rLJiYVXGk7Qv4GwW8vExAlAw7OdndWGDamZ
6LlkPZsGhR4XBMykWoeMIUduuJgU9yM9oLpv9GgfMHkki6hmPGoW9zrYmZSwfVU/gxojQ086nbrp
0f86KFy6IG+83QbKmTDamOYoL9f8YXCCd7HI7j37ApI1nQcj52fLuXmySzfxebUzEBZEexoyBp/Q
H+C6f6V9so8W9or2Iix69+6vCX7b4FMtPxvpV+NeZBeuHi/aaHva2G0ms12i8VyeYaq0hY90jJNr
pLSrriG5mgQl0BRQjes89zrN3KtcyK32rHjz+RmVmdENBWpzbo33hoX3KUnXPclfU7TXOJeb2N/G
kHbyhcPLyQ08iojQib7+H88Vpc3FIJYvo3zGH0PEIyQZdGeB0G/edSAINaVhaQ8OTgEGZOx5WRpp
Jc1elk1nSIhVylehZnsdwrUFzSSom6M6VseueAs4SGVrG0Ts1qYl8mdOnBbN8XttXqOqPC9g+5bg
nW5UdxKAEGVpFYzclfR4yyhgkwbbPnlnyczLkhvVMTSQufZyw37k5V3Pn4YSPaaq83odM27eVHt9
1J9kJsqEOyqF/BJU+X6OTk07XWO6QNmED0fftBRIimDuFO2SVnmtxuM0ujo6JGlMa5lgoET6xbWz
wTi1wl+z5jh3Otubp4OpoZPvxwl9/0KGb9UdffNe8Tnk6Ylw+IdJEkA829zjtjtn0q0JqosF4ALf
bHk2KX1FRnxhrx+0PnLn9A/T/cKlxghItOjQ7dVErIm6TpPpkmLJWFoFekzqxgl8eLEbKrNbx2n5
UbAjkQcho/nYgerwGZTCCewTPtOV3fChK4j+MUdy0oHTDAB3CJIKMcvrK6s3NpWKzGDMO3s0b4lY
Ni3s8CC6knBJBWQkdoAS6rQeMyxELNbFKp7cgXImM9F1OlSEaUuyIjVdCrU5XBNkflPz+Kv2pTe1
k96hJ7+WkukCCEG+3ymVa3bhAf0l4wBO0eRwLL1Hpv5eGHS/kdiaS7YsfNmJx9coHRVJ0rQOkpZ9
tKBI55TSJ6vzZYATPOSqfCPi92Ns809b8m9wOF2jSZFRsbeJPHMVybjopKxSIFUhoLbcCNeEAc5c
CTrBvPhkFK3elLb/UfaeGp+NtKTvzWgEv4nYzJXOG4hD4qWTUm/QfmxS74OIDKj0rUcL1yjBhixn
gnTmzavyiojulJxhXkT/EiTGkYU7OOkg3ipLbHO61rZ5Sg0/S3GF0b635ewgpI2RbiEv7iBQrsSc
PIENp7lwit68WiW516RwS2OzXjzVVb+ww7cRZoA4gf9dQfka4F8P06Wo7HWra7uqrK51Nn/WAQWP
qXF34fqsCxweBvwoZKDENlal+aGAEwhRpckKT62PwkC/D/xnopJfnVMiCusM5hgqxvzdJYNLZLwj
ydp2KkmYDSMJPFbFPUTgxfBLbg5iFQ/bPN0nRmJT/gdFZmW2t6blhBZAufJjFm+tUF4bKU+6+Wox
OSIuLO2+w6bwpn5akyfr5jnxqTuZa0VYX8C8hzl8mjFiGK/UDIU6T8dDD6+sYdrfjs+4o+eDOVoP
wwr4ba3sc3EZCTDNFqUdIOC0C6bADUhYGG3B75yPvpVDTPOkglDEKPqqIPAYnOVlbr400XDWrF/C
sLw0eckttI8yQxH7zCyy7+Dv+sCJTNnYhqyFDPPLwFKBFL9I6jMNTwS/WlxqY3Its2vITRbMxJrC
Bocqs67kM+UJ9heENSvmiKuZbP5MenfsNfvEUJ+stkzf5yrFMCvXrdHdpnovlEcQX1DO4bVJ3T4G
YFS2BwQIbXjq8wCKLEN+PRbxebFdjHgPwmTeSKO/Qg317WeuHo3YnYhmn4x/pPcvmdeR5SCp+SMg
7XQvl3cig9cS2FKCTd7RYJ04ey1opGNIgqsa0axv7gI0tkH8aY8kbZ+rqcHgL71o1lcsk6sJpy40
AWdXDzlunFjDhaF9qdNrHrRe0b/p7Y35FmzSEdaUz+yzeobpH6+S1t8S6HNGTi8TBfrRz3g4RWHM
WBfyNWY2ZrnyTclxd6g3w/9izaBtjkmhH4ldJ78XpkZ9iAD2ysvgSMcY1JOqabanUIkgIQe7ObO/
9aj9IJr1Z/Y51QcY6inaq7bPiGM1qIpiEza1eTbN94rToCN1t9DADhmMS5gWppDK5d0IxBmcEs4G
tfGYiJTiqy4/GD34vJSqtB+x7Czzv1B9LQsdWZG2Q59OCaAEFHWggWF/FfmNWp3s72IvwaYBX0r/
dYLOtAmJkg6bH5tlt6G74hxIZqRC490sfk2cOMzCFW03Vs8hY4Z7kedLkWGXCo9Ml9eRRlnJGfPX
Q3kBOoYwbqx6LlkZ3J2C3ksFTpqgDTe7NH7wtB7bqlmHuHPISKHa+MsGajhICEQik+sbjNo2D5Od
DDtmUDGPwkqX2/caKbzxX6zxNg6/OtcIYAkCwE9tfKbZr9JnqKMGt+dcPwn70JhvUBkUvEK0K5n0
jPpiF1UERbch6Zq9nG2WmU4f3SYC7NPq0FWvIZ84uY08md7M4E7t7iLbGvHOmP9CQtQ71R3rP9H9
Bf1ezv2Db3518zXvATzLyb6tPjTEezsBP8c52N7sXNrzMYv6WUguFAqDppPHTvarNQ/EnmhNZ9R3
Y/EERsNWiiwycLhHOT10tIOkTMo1ozzwZsuuimuanJujA65Ta/ZabR/VuORiil1t+o2aHcWjmkPM
M1ZGhXWG3W299QbpPdWO/iCODNnXRrSzgvOQgAVLnGKGMuKWvJ8zN/8MrsckPYiDovOg7VW47ABV
7es4T5eG2dUEfhMM5x+i2UTAeSLxwYm/Y8CyigtibfsvXDQ5BhFL8QrZRSYta+xj5Xw0/N/YDLad
zLBEL7ZU36siDk8m1x0BltsxOmfmZx0ib0qtozcHzA06l/0cwZBnNkaQM3nW67b3AXIh06deXm6s
DM5USI57Te4t0uKChiOJ0bCVdaYUzCP5Q9r8T7UjJ1I4FljNUw6FjHMtEg4ebscuSVTVfhNjwADL
HUS5ZifgGLW973/6/sMoPL/+1cJ7lN7tmhk6VhFzPiW2ztDpCXVN0Ilb3bUeFM+Y4YQmSIV+TY74
PkR8nm4DA54hkC9RvrcGH2TMFQwuWx0c2RqdL4fkIQSKl0pEaB9qkdB4oEl9FRR1Vks/atIZgCsf
6s90GaGPlAzfKZIDGwCr1hAvHHcvGh4S5I/DpFivHR2CvPV5e9MPzST5NzxV3YIF5/O81YHH+9l2
94m5OX/NIgXStxDF7VOQRafRpCHNr0rzOmv+yqy++56SgH9EZ9BW/kRA6MaOdH0GwyOffMbIJDZ+
/MX3FvNb+9+ZjN26itcLYUYfKlT4FksB+d6U6jLmq66gcaOSAANGGNGRtVxPN4fTzEXaJQsP+5bk
PLjQE+dSWUcKqj8JxDZB0pLyEjdMd8JDUn8aC3540Jl2T/fKmLcBOJIe3qda/fb+V0UCkKw1GAiO
wL2AsZ81Ld36w0VFIbO6zDX5nU3HDIvSpwEp9BHRgvRupCw7v3hBzWwnFe8CPyHXI+CTg5y9dPl+
gGuj2WjqgbHn34zYjQ3tRPyo1M+bUs2uc94xZeTLtGsnxKNYy/6uXyDIEUpMEG5T/RzRE4nsJzKe
gQnrYTY8PUfl1GEyZLSJFtAkZoWicHk8DqyI7c0qdziIT4n/pRXccVfSJVjlu0bBA8lm4kFKwk9q
WWegG9EkGu/hThUgBT9J8dp08cUABFsI7aGFe5a2V3H/jwTjNVAEB2wO0vq4T7J7URxB4rldcZXp
1m0uJHYNGATj01ceJvPDNBzdqKXWsuSjTDFscDb69RcEXEkf11IUkCNbOFpibKx+XvdkSpMSh1/z
L6QyVEZAHt8lLiUxhNvA+K47C/MYKMt2dAKzhRa1V8rvcfkzQRGXtGp59jPrYoOFZ23F9RYbMa8R
fjoLB01BaajbbkRvpHyIAabYo9Q+lNr+Nud/ddl5mmSeQL9uWpsDDQdnLH/nxdcUfLMg4MS+O8io
239DcDDmfeWHK0Xd58Des+anD+19bYlzgbbKwB8bUFEcdBrzhM+ST8WPvTjEpPGV8DVF9a6Fs1YH
XxrvsqbHzvLUqdGdoeBmHi9mRcKzdWG3NzV/C2F7PlTjYnohct+kZk5nmE7IcwGB8iOWK7JnZ24d
TfOK0ROdV5lv6qg6BGRs6rzflrwnqQm6RrU3sIJWWBJz2YZK8whCfdUkArm/PkrFfU5+zPZe4t7r
enNTKuGGDV7UaSfgItMZsSXyrg8+lwdaXE1x1Rbo32HQMBRqLCznJTnvhpMUyj6Li0Nt3yFNd52M
wIpjIbpOOgtpx6r8qqPPXvlKw1cfrO2Q9y+aAcMRsbleDEsogwNQ2njIUapPQY0lsnvOCqfmISM/
QfHq4lchsEnaB+ZZp+2zteStZvCqukbwO+ifSecZfrSSItgj0kPG9kvALZ1F40ba1wjrI+bNkKN7
XWrOYpjLKIOLtnBmGoWR4wuFEwDSv8b2gua3ofKSmEcVjEzeuraj9q1WBkLZpPG6l8C2CHUPP6OY
uGeE0Xyd2D9afV7Gji107TRcz3hOtMX2gHRtaglHFeJusbf0fRamboIhMHZU2+Ko/NfGsIFPMWHn
w9juxv5SJWdzPFc9+fIBZXTugDHVu9ZjRYxwNaLEwm1PzDj0EA2fAYncjH8q60/yCRYYxNNG+6vh
CCQEDXTqloR1JwY0l8YKNGHqF2CmdMNODyRp0O7SuMcbwjQW01ztwSVssWx1TMTldBeJV7+7syW/
WlqVnFSxkfOkeIShuPjRuNNI366vapXh77GPnR5zSyCFkQqwjjPG1VL43kFdbZuzqezyfs+oJ0Zd
js3NJI5lPjvZ8K13cL5JUPL973l0i3HAlPbeWV6XyPj0s5XocZBq+dGe9HXTq/ux3GoJlJ90qtmG
J0G8WIY6vBke3buTCxLmbjBYXvui5il2MxIcpuZf22LqmOxLMb8EksJoBN19sMqNxhqw2pz6xmHQ
smLKO3Q7rINZt8mAbgTtKWvUzzSwXIn2epmPaXBDDB6XOk42CuLUQIhLByBAAZ9d3mYUT7/chDmI
S/nAVKwY+E7yN5BH6xIkPG6tfQ9YYeheBxz5qsAlOq7gsx714YiJ7aWabsYUO3nykFGXfVwWnUHG
dGd6HV7PMAQtr18WHDKUAYg1EaWLvC7Nfe6DrLYI3felbRXs6pyrMFVwMfhTdTLs5NYR1IJNbEp/
mJIlSru2UFLj2lqL1uZJYZGAL67k+TrGTcj7BnKIp2LKDmZ1HGcqDcKb630GIq1HlUbOr7Jj13zG
MBNFcawjr0YzlGEV1/uu8kKMUDSwDSeaWCrwEOoG95VRZm5kvCfNe1Ja51GXjxPv6YDJvzMPdfYg
GmelhP+MqN3Wozgw+mwCeYu3NBbtTsgvPh+4aiIIeYSq6+kx74+a+VwKCD8hBF75UlLPnm32n1Ag
9NfCvrYGgdiqudhSRnM1hAKgg34eGe2WzbUu87OJFpXgQclAoyFk5iyfz8IzIDKUrm1s0WF1EtSD
oGO8CAQJpToQTwa1GYjoJjlkErNHTh3IAYA0ohbnJGavn5wIJ2XgaYSl/qUOfyCD4L3LXcuIAZ0Y
DWugJgMCNyWeHFxr4xomTkXDRSuUT04AIoBQAd8LRqYv/uj5TbKt0GvALmKrmO54dB3LnLdqfC9z
cZ2hy2E2zMUGu6EiXdToAxfJYriz+aYT2KxxLkFPhSPNr4nLBqTCT2BY60zc587H+BDB0HlUxsXO
BLV9dKlb5utGmHs20+p5CLD3Kys9/GEDRGe0FvbPyH7PcNKwkLBKyxrtu10lJSCdoXUG/PpBkDkq
3kN70twSW5JeVd+VnbtkYDhh3jqpbriGL+AGBjdlvgY+30jL2RRsROcyxBmJdgr9gwa+cc5LN+zD
dVm9whvfKEs1yelqiUOi1jiASWLJM8eoMK1U14ljvZRxZ63tQPpsx1MNENHC1hLfmgFTA6AY2Ay6
fJb4xAufAW3QRvtZKc+9kbyIwXr4traNLQia9bOvERGUcqVjXCE3nf2S51RvgdGuJxY25eRptv6n
YTHXHgA5GqONo/QRduB+rdgBVXBLrW5TYpn1aUeJaNlY5XhJC+UycqYy6IB/aD0TLW02JoQMg7Ep
8Re4owBVRyUThNBRfeufGVo8un3EHtSRQsCxsGonOHfU+I/g0WlVMH61vLgYz2nmr1SNXZQ+ZHvA
Hmic8RV6JU1L28s/akXHrN5VLbnUqCgKCNWeVJ88afEeMHhp7RXlUay/R83eZq1M2pOJYuPnt1Jc
ota2gNIukzxi8mut7EVUCr5VrnDAOYL9jWqTYXSw/Zd5AlAaNG68/C1G8TCbZmPpx4l1ThbtzJju
59iPp2AhMfvpM8U9Z3Xc/5Pw2lx3RkNbXh2al5z//zrKLoZhlNegrDZF5k7VcUji74xtoKDii+4X
RZFdHQCFgnB/BiNshg1bQz809Dya1a8K5THolGAfRJ/gGuQk4x3rlDNfGv9j0wp+6YmCnefOs6HP
f76ZvViyjMzBmUmrYasnBibS/NmpD1FmnOSUjBil1VuL60oElo1Wr+XkMShPXTcuSoeDU4lI0eid
tH2dxn5fIsK5DZZCCD8pbWGkPycMJSmtVhZ8a9M9JkZk1lELX/P+Ygala4aMzZovwjLIcan2Ufds
IZxX+UDJnoYqahFu9t5cNZPtsaP8kpc/anLNxeeQ6/dK8Rk+Ziv2a9f2kPE3/WDu5zOPDxhcDVaz
Kwru06QrnKxAzvRDvvsB8hyREuwdsB62ytP85luRI00vFiO00XoY8nc3fMzWo+3b7dw/Qtpv5V3p
H8lwGiwF79pNYHOTRfsST5+KmA9+yhpEuNfwzjbYrXPjFJk/VKttGh+L8T4KaiNJ87qC7yoKXrlX
L1LhFY1xxRRRM2+NBg7Ueq1N5jG1lecMjFOAAF62vPad/6bSIobVyS88u2XaVc+U3IFSb3Ch+Mjc
m2zEN5XT7OI2b5j3yfywBM1kToPXgmaMKiziSWWro9Acg6XW1ge4O5h7Q7bXFkV0FKuv7AYruqtQ
PNbxc1CBDKa2V/iMZDFp/woa2SLdF9K+kn9msNc41RL1T0mRzKJtRpfQSk4703+qVD1MoiTEeT67
mN2bvIXF3SjQjcMYr2oCHI+loV6J9zWX5qyeccekQbwtiL/gv6IVc5WTq3DUCzId9lW/ncVr3N8H
BZQ3vyOfW3fiKw1tE/AZnmfQjnzVXRFi9mYXSJOZaHZnP65/e9at+kI5kFDujAUw3bZbVUE0QOwZ
nDaRj0MBHLio4FFPjjZifpi+CtPH8XgRM9sjrFCwe86GT/Hth+Zlku1nWg5cl8M3iGfMsJRCWG1f
AvWlkW3cGXghWZ0cc8JyTA9hs1kI1buoORWDTfX4N+FortjCHpn34r2rpP7RCPueU4JG9ZWQ869R
bYiZkqDKStE/gQATDuJcMcDB47fqY7YZzfJB0pfj84nyINI67edxF3GY+Wxp9aOrQhLO2xe7OvfD
6ErVoKwVZmmG75dOFtNotZeaIWuQZSz75VSdbfdtso8UF48KNdWPb1l2bblRRcvssHfzwt7MbU6r
9QdJxoPw/MKMzh1wKQWDSQ+8SwoXhiZpLBjtLp3+KTVHo9yLqEG8divdzTjqCX38KJtuq0rDJjL/
yVp1MAt1g1POMs5tvZWMXZt5qfytKHtN2tjtQ0JWyV4y/oqqMjnmyJ5b8zAH+XduGBV7krxrleE0
xfq2km41mBe9bJ8xukFOuFrSMgUWD9+6R2xBNQkqMhY/IK2Hae52QcwWpRC4bTh13JrEG2wlNY6/
ZCesnRnGmP3HneljdLllqOtF9VKGP6kqM6xFiDELb/D1Y16yKVtbbqm3bI/UBf68wX+fbTN+JCr1
Zs288txBQvSl+Caj92F15MD7G3mkwBmtE17JvCbMZnobk/SgZxuDfcSguaVsXBnK04/eghHslHKv
IE3M7TbXY9dQviVM8jKlSQq227Lx6rOSSueg7hDOFAY+ak7j6VZG5AipwqNUJ6yDdVuMjRhKwG42
1y7fKpany8/egIHKs29XSE0tOljshU15BJnk9sQ6U4NJ4D/Go07me9+HDibR2UodMcRux9ZErHlD
Yu80k8FpcAkWIJz2PiUXPUIIrI/KcMOlmxOWYpFcUY3NFhzXNiZnavrW5nhVd9VWU76XQzBsK7jW
7UtTs2nWqtanb9Hnzan+qtfyUSQ6XjtUJ4RTYXhmhT4UbczITXmraA3p+Tq2mzmKAcC0WOsm6MS1
7f9O47xtLNO1+Um5RtZKMaPhoBh8JwGLhg1uw2pjG/CFWtWNWway/Ea7nfDzWhsjU046DahcWZuG
fNSEHw5B4lUVk1N3KLvk4WGNQSgkrcZpDLet3jsdMZUj1mo/lRHsTf7PzL8tqstqcCN2lmPjvbA+
i4H6pgeMfWj8vdm5VD1RDvs6KrbxYpUXYLh648BXcbW7ZgNeYWOZ5XeuAvWB7NiZP6ZgA1IwIvXp
ddviuycDeDQOCV77+S2KXtRo09EohoV0VPz8NHeAyFPmzuLeKL+B9gePbCGWlJiIrY2fsL/crgGt
9dNegFsfAldScZcqYt/N3UmM34peecC7EzQ9uz8qBl+Y0ye/wEPLYZ+OBdjCdRP/zNpraN4nS2HM
wJpUEG7GjOm2DPiUHTEKVuEGzVkb0diX979lkjptfQlfAJOxvCoPhblRuQWDD8mfHNFts54wpF+Z
meE0vUn2wbaeQcjCpriOic9EFMuLXlSeZFbvTDUyyKCR/hWNByl7ZAmLEsmKt5R9vBu7YdsIr9hA
Y8Bz6rNFGNK+lMDN8mZtRa5UHJWi+xZTu+trSHdkfOHNYW8WmCAcUKljezYtfHVbK13kmjXW1Km1
Zq+CS7nFsolOm7cqQE1W1sPKFpc4bOpXn2W1h54r0i7KKvFX21OPV8fI6GEjf3qfetqTUqRo9pEw
iAqDnWotbxfQpIpHhMWUWTUCELKl6RBn5x+CcWLYHFAu2JkcOEkuY7XVZm03CNaLqijBOwCoW7BD
t051Zq7zhKiv+bhv88r4seYem95ofoAdbKkLDIlfL9iOIBmKVfVFd4lK4IXoRwfW5oKTbfJXpjz7
HTvGNWlqhluBSuNWSZWeuEuR98hfZD5TMBH2p/TI8pZNtm/OFl2EelCqFSEHIBCjdVqB6q2bIMGB
KYHEyjJbc3SLXWLgzyMrxIG4yBlOd1MNwn6t2DOKbL+oPoK2MpaHoFmD71XYEZl1Gw9vKh/Vusm3
ndJZl94K65McFbDAS9XfT6yEO+Xcl65WqwZs3aTbYeq2j0IoJcKSwAjfwmhat3Pe3yYR/KWolmrN
zKVWRnHF8pZr66DQxEeU2lR2TSWBw8Rg0sfD/CTtstjUyy7YIIc/QztAcAabBINOU49wGe1tY5vJ
AQeA6bBAO27aLhp5NifO2ZI2mjjTBQqM6jHjpcZU2LUbmKoNbY+fcQLN43qOIzKZWhbPgwKJI40k
ccB0CU+YL9SaOm/CvmWN1WnSajcjwGDTmfp8qAZL7KKyUXdD29DTj6wftqMb+LHTTyZgeYv9qprr
0VbU8hhFmXHPQkLw8tlbNnKEKd6zwXDNxvg0pFkwZQoYAdYSGxCY6bGokWg3lRsVNJo+XDX5o65+
Le1aRbfAZycCAGdbG3CH6/CY1d0+7KyHKQ0XnQjHhA3djKXomAy6NUFXL3mCNTSq8ZgYq0aDnMxx
VO1LsMGZ+SeQLFUfbyMJAdqnnTysiX6Ae561x82y4+SH8q3v6lstBpaaLzkOJbnOPOYk28i+lJxw
/NG+371C4cSAUbuJMbLmtnCrGYQZ56JZkLvhppOjzWB+SGHmFHgppLAneqJ+GnxhQSy9xbVx6uXK
qyx0qlCvD0wP6QyZUTWbXg4MluhQj+lQrfg8NI1TaPG73kiulsTrRMUsqmHg4KFmRbom125oXrTA
vIRKi/V22omA47ZmXRh4oaFKJ6SMR8X0IVa9vB62Iyv1ITjjZR7Qog+XWNLGeHBn/YB/f7ZwVbLD
a8dvRvM5V6emeW9NakYQrkbRnHtLc4oCWrKhukWdOtGcuqaGt5T4gjZfFmLIhcjseDNSipQhBGNq
52awrmGJawj418gpMvUIDDw35VqE7Ent7PRdHnAU05RA/M0VnEd++h1ldM11gvfzEFnKS50yqtRp
Kmvlc2qEmwfntK28ugTl0ZWbzjqF0M2ljBp2th/hmO3JvH4Z5OhVLeXbrIUIG78JcOZRAJujg5c+
kkVA0FhxX7arW1GCTYy3MIrVYdfb8ldsF66Uk3LKAun/CSLFe93IPMsoUSKnKBqw9b4we6wWm0vK
1g7MW8USa2N6icpr1lc/GfGTuoL+1IC9C4HBTTIjRnVd8ykY+j819lfxuFmsGSyorPta4Nazd8Qf
vCe1tmUevWzk4NDK2Rzi+o8uOr+x6nvkTeUZz0eCvoga0Ig/MJxcA6Zac6W9JIbtpM1XYtmgRhTc
1n7drQaGY4hLVKhfmn4tGJ/5Ucj841UP31mMQb07sVq1loR99sGbSiVWrvDfXA9ejmyplUzYx/nd
ltAV9Rt7GKV5aw2sXfO/qWcQQczb2qL6iqV/JUeBlRNGqbT0HeYn7LR7lWNrQzSKdGVrYuSN5Peq
e18uizwc380qvYRddBh0ljTi5sqaLhYpY+PLb374XmEEGEpWgvAAzqrkGsWyCMykNZspunmUB6om
Q/31y8RbZKy2zphhttFq8sPfIP7XmN1FgRorl92BHpklR9XRCn+dkJWiwn+Pp7Mq/Q6mhPtaZzH1
wF7PqhTlqdDtVSw+AhN7UqOgbCVY3qaYCAByXLsb+ku7ydVgfrQKq+QtOX5bIxf5q9lK6R5Vur9O
vTlqlHlzUxxY9x6nVWQH6jo2tJRYh7Rig2JcwNqC07kzTHbQSoOy0+YyLlI9wV4Y5mcpmcr17LP6
GxL9dMzH3npEJH1uQEzh9b6NNmY5CSe7mjtV/aehOFklmlkcbGfilWXpzbR6Ng3ZU2bfDce61Z9n
toa02CbuqnZ4E1LB5NfYJdJr3lUOodjB2tQrpyJRRy2u01S4k/kfaee1IzuSZdlfafQ70UajHsz0
Q7iW4R7CPTxeiJDUWvPrZ7FeJjPy4l5UD5BVqEQBziBpNDti73Vwv6NSqv1Lo70IZ9xrVnKJmX9b
RNGsYmSKRPCtGgeBjbSgaKp3bznwfz98ybPXYSqVMeQGfO6jq99EWaz1jgx7Wk0YsCWUjWbQ52V7
pP+z0sx+r/sJetf8zWkyzD24oYpuCbFjlvZY/+yzqmczTFDHQU82TCxBZ5A+M58aaVqKOI/GdEyO
iYGdn3yvvHNv+3MT7VUxUSBwJeaVPDi2eYMeMRttMRe+XLfZ+4jitI3dtRbrVNWcO8WAq4HbQ2VE
uhMdLdteqHl7cnKHFmKxdMj7mWVCs4gZwfkHuRplWjpkdLcoyAcpKBgnucoqeEmZEhuX7ir0mk2P
lb2ka0CBZtn1HnDwbF4UDnNNa55jvMDefmEi7dLJ+7mInDWTnwCDDJBTbkUzrEPXXvRlutCYDEQA
Tt2SodY6raphuDO9BhE72Uv9IM1XC2mtFtAEow/Q5vc+HSuZbYb4wapuUovXddbMIlF8ZdFDb6so
apCUyo0h2PYRchvlcYjxsCX2Th+0Q0gFsmcEckpNRauxoFYIywh7MbFwp9SjoPkwwZgPlZm7RAHl
NyiQWZ5hlqKiIpx8W5ec8z2Qhp7BrixVp4Sc4tIrcd6lpP1sdntbeVEwX1upgdYP3x/V+f6gNI92
eE5NNiHEm7K6D4L7KkKjjUSgsz/LoENN2m9GIs26UpYp/KKeUbkSYkyKeKcISFAtcbEVY6dRa81d
da6ifOnichGXpIsASdp+ajoaWzs3l2rRU+E6G2wkTgEVw4dZXOhUHos70VGt0iRkD7JqVPx6WNG3
f09TSg4oA0K6WJCxtnV386jlNFWwq9W1bUdzs7+MibfUAVvlOKWRTyioucEzLZTuoe4/fcIkK/vO
gMUYRrVNwLC41mtVGnud9jqnp2betPTZ8WkQb7SBqgilvNiIH6q+3KkViZMbz5V24AN34YmgtZgY
VRhhaytfCv5dq927JNcfTG6uqrWj5ik7LWwRgiNg999MgmXbNpZJSLOiadZWNtAmyS49wjhG5c08
OFuJXa1H9P9OeNKaI4kmduq5FnQpeVS4JDaLk12rYCriP0e1/kCSQhpo35UOGlRl+BwVZumip4oy
IlTPuaswGJme/w6i49ElZoJahS9529MSc3A8Kap2FAH6KH18U53yhKR4q+ofiXn0adG5wChM012k
SX6AfbYMuoLKLLiEUK5cahGQ6ha1u6md79inJJsfam03opqkNWNnyzzPL7SLcGP38UtWWhulMU4a
pS3PUJH8ufuIebA0uh0M6m6xKs3izPD2S1WhySA/SxjMFUfQ5528ew5DuRyH6CCz+KnxipsZF4+t
QaeDFBs9njyEoYOOLDcHjnA9R69dAMkymrmEZebkkzYfkD7HWb9DqfXQuWKReuMt1MlDbbVdIchG
nWFxwCX8TZmXX7VYfktbeRdsjcRq/saqtFvo0khRzX6tm+E2r603x66ufu691Epy1ulOQIzgazNn
RPD+JCNGK6QTXEnHeAXMRQgsynPgsXpktSvq8BZXxcnNg2AGHm02eN16krBaDaFMn27UwMBtlfnM
Kh8WpFvZwjLpnjpl8UWGSbBShwGWieALv9eVBuYiF74xS7JhbYXynGYdXvlwIZP4VJr+p6YMu2Dg
panxYXQFZV7luVW669CoWDiZhBOOY4ReMFh5k2Jy7BgKUYfvcTls/DilaUx5Jirqt5rB4ABVhp0Z
K/CDpMTO4a9MA9EC1dnjIINX225W0jMWHIi8nUHGdLEoSrfFWz3WV9XqV72u3dtZTkk7FQ2IBWMt
R5Yjk5C/NEkrS1Yjsll3IcSwUTqk1a7izGsfxJObCAt9aUEMQqUv4AG4mPsq3WIPDVFhUk3roCK1
roGI0yIVART4Gmfo2hg5DE4lOQ+kIabINwj+380+f0K7z9w9uQ80ZReTF2M+Wvp+8jBNefMKpA9N
txoyxEVtcRBqzwblJlgEUW+W/SIpw1NjFXwS9GQRW9K4ffUoqpZ9hToriA7W9AHUEOGM5tGJWw5/
/aonTMcO1AfORNaHPosxkArPW/pZ9ehBRM5VtsUhCp+cXFkGGXW72nmByba1ERT3khJkpzcYV/BY
RtlTbsVnJ+o5WeiYuog86W3qjrYciWc9vz/oQb9OKNU4jvNY9nT8Q5sGc+TOoNc8hl1V8BERn3lm
GM1iCq6AYTAJ+ugrlU3WRs9Z2uLPwcbrWnP4l6+1wDpgmgUH9chePn08xlOQDAcrAOIcj+8MvT/k
qCqGtHkZxmSTyGaPJWpfwIwnbaQR15vXEt2+1zBRc1Cqh0QtLpGfXpOu3PkJAKMRF5FHhc43WpWL
pl+RXeOCH8yLkg03M1JWGj6V1EBi3RebRAkXmRaeRvA+DDpkHHd0LmrtXtFGPu9w3JqmtYvamI25
+WYQ+Lyg5WcylySLzLUZ2gtHnGLIbHaqbYosWBkwekDYfYX+sNci5SPTxntNxsfC8XYjMUNMh3AM
KO1TQ7dluRHKuG6ZT63lMcAEZZPm7Uca5SfcFJvMBf+hoS610kPRE5c0BImmh+G5Wk+1Yd8lmpBw
BxjCmj+IpLqIQKy9SNuqZntw/HEbdepLJeNnpYLF0FtE4m5RASVQYnJenf5gkyyKIOBIdl4TRTsX
6PfFYAIs6S7RKFa+qrD2q3Wp4GxuI+Z2D4dCHa4qfJDJcgmEsjDnWak+MiYEHBrYDS9AN6dN4qCO
0CBq0Q5Rwq699OilFjl+49/hS4G5J3t/idr/vlFJwFU9XMEuyO7awrs3zOa90HGR2/YDZI4S2/l4
jBpyCS+pXnJFg0iZbI3GR9qdU9zL6Oz70d5Ri2+Yfzb6Wrl2eBIuYpQ0kufGA0bZi4WKgO6u7LBB
1pX3UkFzpImcwXywcApEhn5sW3stjXHhtvSVlQaKWFEpCC/NHVNCXrsmfSEBw1ThbsJ82BKSAmd0
OkzH0GcStMDJsK5QHTc+3y7ORVGi6C0mMZA3YB0OmTpfEOl12dVOXGXeIMBJEd7ZSfk81pQQI0RS
nueiLgjfmTIwG3FED3hJE3B6bUnI5+bu0Sun8sDYEGv0W/gz2KN83BlpAqfPbRiDRe0PeKABisbY
hKOFatkqli0efrsRO7VHKQHuFqFlswwCkjgcP1rHT3ZGc9HB3RNLW/AdGnulO/027oAKCpv7HY9t
xXRMU6kOpQ7tkrIBpQNnyUaFgJRWVDHSVa/1+9JCee+EmKkC+xR4/plP9slJa0YFy+GiWeWx8/pX
7JtIQRUNXQmRLqc+b1dDkR97EYc8G7sxYv2cAoJCescA2AVCAtafshFWcoYv/jKYUiB9h0CVec+6
xM9Eq1JPEqKJNL9SQCEcLaw1I6mx/MnoLTERiPj2ym71nZuAqRtdbQZjEzwNPsJE7OquOE+OXNMj
aM6aYlb52soP40mqcQlJ9BZjBWoLO8ixyvG9AJ3HsYDkt+oUMCDFm16hvc9y+t1h2X8XVs5n7oIR
Kkf3JiZmzQBJTjTlfQ5eKbD1L9dVngedOfJZty677r1M66sfBs+MV4Z+oJsHepu0upFKq0ZwdTvz
yXPQvI91RuHcOzXpQNVmatRTDs9F86g3eMmqCFFbD04hHJ+SEUhSGJ2jOll4qbNlMN7ZjPSlWVDt
K9L3Xp2knIrx5eLeAZmI20YINAFhg5HEPjpVac/Nodu2TjrHlo4YoDtSlFwVIFvcrDp6vrLKMgs2
hHWXQ9TTcuMS6uHVLdzr9CCWaBnrOyrG/bxLvDdOunusAeGd1BRMTRaELSsJ5hjTTqKUX3YA4CZv
IzxY5OEWb0AU4TlxunMYl8upztKnIOR75IKY68NyMXjOwlbCzYAnEynUfWdQwhs1JK8tX5e308xu
LTlx6ZysjIZYIpXlGyNY8Tq+DFjawbgrENzwBZkjgZ39FI1HF5NS9OG6W6WlSofCxXHiRUy6L1DV
ukvbePC0Ny1EvolCXR5kCXZsdMF3Snwym9ykUJbgZVBnIrmO4j3WEGzA70mCdmvp9bnUvDn+nIc6
dim/wc1xhm7NqI4NBdMS99EwV938Y7BGTibcIK5zyLxokU0sr7LLb2advebtsCmhe8+bpH6ioP1a
Nak3i5J67vnRIk67J6/wkCHB6jWidztU1kGeLJhu9laNzjkbxN7J0bh4IyzNTn1tU+cedhO7hx6+
RhUQBi3AvEkZWcIqMxMUE70qjx6V6aiEV9fJ5hArJHpmRmmh0i+ZTcdLDHTaQndeBajkQ0ucYzU9
KgVdcQ84JkD1fcMLEq18VLJ2bTF8PnPaL63ECBlb9hvgxlVb1zdVI0quSThBkRCVaG9hQMqFJfPb
75LHMFVvoeHt8tF+6MyS3L6nPut4E3zAGLcaxsPUgxsI9W0WlN6li4x2zoxAECnmoQAuQZXMRBB8
EypfD15Mo8yM56qHD5DmPpyVOnq0g0nW1yLiy8MlIiVqjwbmEfFo25M6AM2nSAA2I1owY/Pc0lUf
3OFSq9lbbSuHgpx1dELy1fDs2d0hN3AShFl5CH2KJ/5jAKukBhdiU27pqfmZXrlQXLko6MB7e834
6MyDSuuALvtMDhl5HbQFvkskDDuDtM98UdNn2k04As5jqJJ2uncSlp4MUeqgj3acq43TuqzkrI+Q
d3XXCM1s/y/9NWUStCEtTce8A9ChWeS3LwGq7zSnnYvlDaeQj2496V8i+m14v2nvqTPDpRTLRGal
DmZMDthppY2990X656B+s2HJZHWwypJ8wyAoqiV3BWYpAwZclclZWr/U2Ru77h2Fq9Di84ZyCwHk
DsfJLBX7KDQWvpFiidSWDaaZkQ6nGKedGAcAxz1euvRUuLcq3IYxNUb+Zj1oV46xx773OpJnevF7
q6A9aU5u8hhztKseTF+ysV5ZeuW64N9ksVTDeFbBS4JzTJRKmHg3jCNVtmTr1rvIWYCinFnZEksg
HJ9Z6mhYuuFGEM+1oAvjSUGaUfuJ1WWFi3cY3u3xUaGCoDck6ZRfP5ruShX/rpVb5mXPCuWpoyEc
4aHufG/iglBfHun9tLMmtO4i19/INllXnoOZP5tiPxIyylLOMiALk7D74Nsg3op4n5MsIECEW82y
EeFKA4psX6lgfG4ewa//HoJGiCgu9M7XyDg2F9NmkxczP3+XCDGzCUtDmyHjGZntZUi+JA3p9q3s
X0yadx2MOlEiV+wWuvpceFDTMMYndrutzXlufEZAY8d+3dCV6ABTxc5nU/h3JjEEX8dMr9/S7MHy
LrZHedzee3pw37JnaNmr6L5bX7lW3XQbNcbSexC9cZ1Mxkh4oa8qCERXyotreyvRfpFygP5p62LZ
pNWLl8RAWE0Mj9VpctYAublT+d+d0F7A7yyzBp7Uc9IXW9W4T4O3iNqJE52SoTtYjjJjzhIk4hdl
jJ487dPhlB/0qXtAcenaVi8KHS0D80lmrLVGYLYFZ0STKiOidXDCVYDwUucQOltPwZxmHUMMRwGF
MkMcUh+9yOSzrFIKZwAGoX+48hSNDzpS7mEKr+XDQDgjeriG4Foow2XZtQUC1Bv53IdU24D37hoo
EXxwHl5fEsJFo57z/jPR+eYoPTTNLYmvcYw8tHySYTpzDeMuZS3QcpkH/sSQSZcl8bwKmtOoaZ5n
HkakRxuXVy6Sl5YvOsbtkxrXod/Rkocc6yHy6pIzws1ZVN3SNJ3nEMuLQJ01tIWsKF9r9HPA3aaj
P4/6bFXoNADxjllC20Q9mgXTv+oAkbovlcHJTFpVnMdMP9I4ZvsBNaAd/E5FSfo1qbkG5FRypG5C
cKrFKAVVgrVPvXlIi9eBWNqAQBqiNUcJDC+DjzkBpGEDGmgdhhoHbE173yVKxKIpQTZYFuJNohN5
NfStZR8B4TuIwsvhvaFRk7XfmvViUh/0qDIbtcuyDKHkEHnbIBPDa46pLwxRYCfLPHOXgw3/WH0W
1S5tQqJec9bAzC/VA66OuQ1hHKGbks09LIMj76mOH/0SPSJFDno/tdgYKfUcTf0qGZ0LhTxU9V1G
l6UsrYVHbCbA+6YodNJ87RMIZgR7SON6f1PJ74AOjGkak4+f9dyxyVMMtkl8PYl/4ZYThcuUVLDY
K+CJXGIDHH+DGbxoHB5OF/J8t357qKOXll1MlRWm4lXhdugMouWIgSuWyYOGxz3wLJir1dlHoeFC
XxsYqWUq2GDU6H4sv8rqwR0fVUUeapoQ2dbK+QAPOKQhT80V5N8xuW8Y27BEzyrmcDmg5epi2one
tkn9pWO3KSSBdIZaAg0DCPli0WtyHjUlzelrHJ5c5VBnR5AkLtZsQdasy42k9uxJ5ndAaVTja+p/
l+IeKWCQdIydM1Cbf5kObDFISquIXTL1noT9JrVNbeqI/bqNDEgAxnRj6WwJ/rFsjUUwwBjfW/Z3
VdIOrqnGf0goHzg47hToOxW+FhAqWGdSbHMCtq9P78FepkjOECCZRMoOLaYCvrjQy7vR/9DtRZk9
KfiuTHxxfnKxCeK7MVwY6bwOPxNkH+2tR900lsM8oF/RRPUiy9d6vRrRmYCAQOPoiQ96yCN9OcwR
JVIRzDmFqlMXC2bIdSWyIWGy/6kCzTY0n+wqsOTU2dUa203p4Vi/FQV+mTSjMAWlDZhPKB/zco9t
CvkezZh9G206JiLEzV6pIf2v0gLhJbUvzP2IyRT0LyMRnYUyTmn2lZYhqvVn2RDNdOVJ15BRLSIM
inTB5j3idIRFCC4uo30lJ56Dak5J/c3P0WB6XUBcwQ9TwZPB0XFRc7Jq+/a+nPibXsKamnzhOVVk
485RcJdUOfJoyEe0HEkWV9inyTLQANACArhp+isqJUpzSz11EVnvrn6vQjiMW2OmwfCS+ctQdptM
zZY9cMMYH95oF88h6g7wvyZyPkddq2y9Ub3VgWMPSPzFoaPd2pJfmRzsKgMjAvu+xcaGPgF0+1yk
Edo9yn95vprk6nUVHISfMDCaRAYUjZF8dM1U/lMeSjc+lCO21NFbdf6rbr0LG+Ioat4RvVNpnHK0
g0mOcKX7Dotvr46XNcQ9D3J7VfkInijMwTdxoP7XEDfc8BWkCq34hszjKWloL3tPsRNudEJhiyiQ
5JoeG0U5jdCgRawpWVoqzxvzHvrylNEC+kEhPykSstmWplvsLLQxOqrdgxvuxxQcctqvowonXPes
WA7AgXBRRMMSCdSsbXauf62nccA1UQCVgugYyP4OhDTrnr5P2TJNI6XKke7KOnltk48mxBysHho7
21m29Z51lyAFswC6GKRV9lVydiKqnwmoq1G2sKNvuz001YNa3CscO5Z7A7NbxZguL7kT3IXaYy+/
6voRuj1V/RYrO/5xG05qXotZEm9q90GrVk0HSa16dwmgIpT7Pi1AKztPrJvSX+cxLUqVqTzeY4Uo
XLa3LtmA8lPgNlhuvtHgEpA5LBLhnNuWYRWDsnAhvwRAxhScAlv0PXNYRnetpyw8Ytl0+E7VS8CB
YdCO9OhAGtXS/lf7Za90mOj155jd3tMwAdjZ2hraZSUeEo0QArWEmV6K6MnXvot8XzuXRry0AzwS
wd/C0Y2fzhbhqsOizoG69LxoU6N3ycuLEr95/VUzqQ0MMBAuQhCv3Lc50bPNSqa3qJ8mMg+iUOGv
4tzENoauxQFJj5KQKy/c/FIISL80HEf9lVLBroQdBJmTisRCiU4gIl0aVcOnmX5zaNCVe8qJaaL8
ccjYFSZ/r3hNdYiyWEhEisPiyTLuVZvD2Hw0iQzMmr4qPTk35QXj6jSpiSv1tjDWrkH9bFuLa5k+
FNXnIB6GZDJGnuqCznqIGJx3kMKygYWeaaeE0lDKu3LUDucl21C/Zm0vUGMlRMHFCNAaOR/TYe3w
yVIvOAJl+tExMyPuD/14sEq8KJci2KSeSX3UvWv9Z12HUcBODjx8TniBfifdqVm4sHtCKcQFOskK
C4BKE0zrKGUbGPChTaNC5l2KNQH9hwXPqsqPdUbjyN5DDxEFKx4Fb0Jn8hIUFCRoubtGv+gQOgoo
XVn0bORPvsf7B69CwoJGSXlPx6Mo9nWOAaQRqyZOsXIVn3m+y1EaGd1aoeDrrhvDJfzbU2vp5da0
jzVxvjpCDdDgxMXrov+g8kHVTqENf2pGA5DDY9JfJmu7S/FHjgA0bMGesKtxiofi3dAvUmVS8JNb
4MWvdmStm4IOmh84G0/pT5OAoSne6fQNWCMH+VwQpWf+STPeco7EJn4be0wf8rlNv1XcGl6oosVB
cYBfNoe0pCOQkj4qtQIR9WuaPpCRa9VNDR592rfaPowlz4EUJ3tngcwJ96v80y5XPgnuYGsLhLMB
RL3GPA8++Ohrg3BaMOoq3LVkcxafW9+8hJR9MPC7rkB+ac6LcNvmG4UtlkmgdxGmAc1cTsi6gGI5
abcXHTz2sOQR3T42A/wU6tmlFOVYz1WIW7lnrEET7IvhTVMPTo/PxFkTJvZ+R4JNPdHRVwZ91iQv
iUXXlVhHLioQob5Pwz+Uypx1FCsUph30+EPKlz65hManARShpiPuAyGtbQjZuANrs1gW+G0qQG1A
AdR+pfccYjrIO2rOmtx6FKVykBnjNas6WJc7XTmhBEmqJzeFPZHnyyG5OsG+dTEMsfTMnjbIMjA3
mX8I/Pc6T09Qg+qWzbml1K6Qq1sQwOD7UHGGvoqMisU5xK8CAnOnLzMqy05B/eQlyOgZ4KZmEyj1
N8bXzSsSASToQDHWdbUW+r2R5LuGUQahtuzT+wDbvGzfsvhWYbosmeGifKAV59lt7frcocxkvk6C
WbxifpVbdlBMoP9vJhWYS+QEG5oxT8SU6nvAbGcTPXKWbmLt3KS7FgRTPbkfqvxe5NvA+LBwUIz3
DSg0Cq5tfDWtS+G7s4KGS37KvFtLSGIwkgb1m9ibLIQMCVIb3wxMEgbulKXnnNX8MSjPwOJ056NW
9q2T33XJl9dsW2tNVtnQP068o++8D+4OFYnsXu3ykY3irh2PKspGutvT6J4ELtAu9K5atW/jnQv7
POi+nQAnPTQBcQrpBvj++9iCirnrFEqkH2OBw2pSFbgbah6AO+hCI9U6DJEPu2EfWu+Ju5IpQ2vo
hvPKiuqDqTf8AbfMB05UbEGEKDo95DlbFYuWmRE54ws8FOhfPm06WkRJtvLlNvOfqppkJYZLdyDs
kRFOswKAQbhzlY/YGwkOeSeJmCcp3NDq6FdvdanfJcGWVlaQQ6ExZxqb79jsQjgxImYKGLoWOkON
OTJyRKAv8fctqLo62xSEvrl5BP039McxXCr6u6yuMX7EAFvM2LwgJL4zylVO5a2xSYqIDjNAZtMR
gnxbYD4fQV22gmZbjWD93BqnLrkW1beaHH1wRD2ML7t6a7yvjpypgLeSNs1Cp4FhTbqt+qEqPoo4
2qAVXrfRY2HhfKcwBTbUhp5OP7ELJxD3Ocl00FEL0z4V6PeTcwFbDptEqpZAh590kNTqBVNeQgle
mNOsXnR+Hy4VH50RXf7J01e1fBH5uZWfjqPcJOxLFYCMWo5rxX1LyV0z/dCUz4bxKY1tCTq3Zm1W
NjYDDDQ2FrE6ODPp6t7rIAjSO5IqJAxK3TW7lScZzuC+C2MribaN+ibEtWvf2+qeSbI4F7V5Wm+y
4JQn23wSnTPDKscejaaWnsB6gjJ73kfOSB8vfg5rdMIqYLqHiglYAQrjZNIBsqREtWmz+0y+ty7K
wnUV3ho+2l75NC3mBlGaVaIrB7kjb934VXXPtrPSedkWuy0Kysg4N1I+24IOn/uqGceeiplPS4iW
7pggudCgOBELihCH0UHv7mW+ilqK2Kxv/cXHxcPBQHtqBuUMA1NAHPfqVCe9XupWTEhA8j9cq/Bc
9AfJJIeC0kUwtLvSvg9FCA5i3E6T2ULlk1um6/pM1zxyPzPluepM5GtiQ4KLk0BidELsX3uzIse2
zets3SM0kLu4Ppbph86ojGSqtNjrwb9vBf88l+UXHSmeDsHnKO4RijVs1bb52jdPGek1opDIe7FZ
z17kLTVy3xoxqyhwaeTLJAfHaJ5EtGu8A01VXNxvsf2OAUAYz0ZNQ6I5BBhkZfdFrfbox2xvD1bx
kanaSnJMWumtK97snH7LDbmzKVJgV1s/3pfIavW4JWXhcSXdXdUyMQGgUo2svMym0sOysx/dVFnr
Hk2W6V4R1Z8rU50X4hlB+t2AS308u+RVsbwK7VOhHE4jxs8fxvC5zb+FJDcqZgGEg2p4K83H0HmO
xl0fPCj9phkeEsotIc3LBk9g39sz28lmdvmQMrYgYmTGhyCPC3g2UBJT06LvKxY+/hiDqp1eP5bR
cxQ/m8U10uGEKWKm9x+RDt8DJUMM+BSfcPCo1w/YOaP20+3nDjGMVt6Hzc4sryrGao3s2MZiwxtq
vvNsp6QHYBUgjV9jda6Jq9p7bEeLuFrnDSRKwg1WpI7VzXKo5RpfCnheTF9NQ8P+oJBapu2OLh4a
umNhPujJlwrINchM+PoI64AuGLeEaQbueCwNKj3UW4l6cGfcderJd75r0gk5fIhpwBb5T5JAjgSw
oa5T+d0SOYf4v2uQpgM2kf/8j//67//90f8v7yvjLB68LP2PtElOWYAE4//85z/HfTqWBajLcEBj
O7b1Y25p2XemMTr2eEIiY8r9mP1h3Oevft+20DNSaxJS036Mm2daQ2UyF3s81c2xDze+/LfHlTIo
8//9vj4NnP/LBNnOtRRbDfh9h8E7cNJmv388/5wi6liOKqUOvcc2hfpjRnBv2bmh9e54IuxH4gsZ
ZTkA7/r9RX71jP56kR+jSiuKJx3TOMdT5IMIvQv/P3/+xytwxsCs+pqft2DeZOfCu/0P/nxN2qa0
HdWUP0cRD1YxmFGujKekej1V2tvvf12dZtr+GFNqAyxhkLVp26pqTE/vL2/YVl3Ijo0pTsNF2N1l
tJbJJCybwQvHOptH86ACktP9YWL8L178v0a5U+dkgXHhv1/VU0zRdG1uADou9oYxVdDC9nmqZ/7+
9n59HcMQ0rBwGuk/Xo7F8HMtSBvjpDr3anWClTAET/+DS2hSs3Rjmg1v/5jo2+i4PkyRGadGt6FF
mKfYiV+tlF3y99f554hzxyHK5780U+pc6u+PLPQMgEstM9Js/MkaClW7ZFN01CcGs91KEMx+l/3h
1qZ3/2NtcElTl6bGNQ3zxyUhtPR2qAMQybzwLt763ufvb2l6+j9/X9Uk371lCoYV/1gFsYxGw01d
6yTTzw7mHmMdib4pZ9M6gTqU+H94hOqvbkiqOjO3uazFw/n7MzRyuvipLyZSNlSQnui2tB4cAc48
1261WW4N11x1mb8omazqeMFhSJ96TcGumbt/2Pp++aew8dk8YV0azvT//+W7G9y6VsDymYyIEDO0
FSG6lN8/3T9dYfo2/nKFtowjvwulefKA5aMXZHbT7y/wz1nTjmPqjFK22Jw03f7xcWW2k9o5ffFT
BrjBdJYdRzx+eyaOKP/uw4JGITTOCcnTcoT14xsbVAR8ndVopyrFCoFojRzp9/ci/7EPTpewLQJU
fP3S+bkWoyYuYPAzkDPOQT7PVLFsm5WVb+3muRtLstPqqtQJDhxvNjHrLBLWjLS82/hNTID0ZRY1
PpaZ16x69fH3f9s/NrHpT3OEaei6OS3cH8+5Zx4AoIlCnppsp3/Jbsf4u99f4R9LhSuopmPaKKYc
zfq5GKs8b0t/rPRThM9Br2ieFX/Y8H91BfyV/KObpqOp2t8Xo2JOJk26ZCfo0y2CTvsPgdA/zzFb
SCaR2xpHvQlL78enTQO1ths6tKeqeSOd1hE2+y64u3430qt2Vs69+Uxf699+bhqr0VANSxqa+q9F
9ZdPrINabUlX9icT8IKyi+p//83zq7YwDG2KAHT596fWxCEC0CYfTiKeu9Ok0q3in/79W1ANqQpL
1R2W/48QzAjdsgAnxS246DkD6qTFHz6tf73bv23zttBUwzAg6jPH3bB/bEQSwHbvFV1/yslUCwyK
DG+meEDFub4nrtE+zJsRwuNl7NrA+LHf398vPh6N2EY1bIdgw/p5bJo5VA0tzvuT2nmPba/vDdt7
cu34D5f5xfrWpGGotqmZuk208fc3leBniwzVGk61zXiCXpaADKM4+sMqn37l55NkdetolLiQZv54
koGDGqwNlQE6fQZsrN/YcO/ExKxihA0zVX//6H55T3+52o9d1/SyWKeBNJ5sL1tLn4lz4g/3848A
gJUhLYNPV2I303/ej1pysDiKwfp2Hm1MY2NjbgxtmauoQ5iUAYF4lNff39QvH6EtTUufliSxx99f
VNvlXSQxBeBjJBVMK//aafohwpY/mO3kSzn//nr/CNumW7TZt4UqHc34mQHi2zK6HJjdyQKY3RnJ
UoQRqQ7CLLHQS6SrVvKHKOeXr81hK+SZWkITP15b5CWpFmXacMLXSeY8tNtM1f+w3H/1Vcm/XOPH
ch9b4VhNKblGclOheP5f0s5rN26s2cJPRIA53HaSZMluytm+IezxmDlnPv356Ivf3bt5SEiDwXgG
MMDqnSusWiuFaI6E0vrUbQ1kntqL21UOY8B2HkayFEnsghYXfcPC0jA0h3eDy9tWcWSuLVBQVKMh
CLHQaFDlRAh3j08DI9uwo8xxsnBwKUzgK1ESVQi2hOdPHku9LFO1d6va8mEyjnrzxJUIQ4Ad1ZDM
SSZkMqmqovgVdJ/UTI/hDGH11id0Ye/rGleh6Ti6zLkTfkXaw+Xf093qNkC4LdhxSMpA5/GkKTSK
c+bWrc377GbMGFE0WzNuA1dEyFS6+zUIAODk0/KvAziahLb1YLQ3LC1cI7pm47oZtCTf+m5WRXOn
ArOmOwzyZ9XwT5UJcbyB7M4uzi1ahPzh2UiHnQIQZn2MywvrEFhqcwoDH+16B8FI5eRSp/Su031o
Ac31LcVpSdmXBiQD90oHIxwACyoa63YXNi67SZu9DkfGYxVusaAzTLlT7N5FP3U65GkW0i5g98dG
Jcm/bmppcg1LN3HAFXveO9cjpIcSsFrlDK6Be5+ad7705ABg7n6XFInj5msFzm7d4sK5x9E1WEpZ
JtAVI+rEGXLoSLTB1Uh/p1Rxt9zdpdkj/c4jQPJB1sRzoCFSk7UdctrZSCbYAfoKyWkCZmx9HItm
HB2XmtOm0zZ0PXM+qQELDobBLacMdQiL9lJgwghhr5tZnC5ue8fQLJJEogcXjFJhxVWHB5dTp/db
SGPCOEg/rVtZOs0W6SHLoJeOl1q4KlPHqwxDylE/slHw0u8pLpwU6YsPLG/d0NIldWlIuPU1tTXa
0iu5pLwfTv5JGf611Y8jVKWaobzGlEroapFOUTTRN2xlFHR8Ixtcry/eh3X6gQ5++lXGf5wOVVa/
8zc2xNJR4iRp5HBkeuXEo5QnXZIEdoSMO3U8hZZqWueOhlEfZZOus995R8mZjtT1+VzahZZlET1b
pKhuAqPIpxvf9HDw25oGK9JSRvU7Gj6uG1kKvwzZ4uvEXux0MUY15VCqix6Sb18+G0DnaabfS8m5
pZM1hGzLB+ypyW8D9XcOBGDd9sL+BxE4X760ijLA+e8v3AS9h99EC2XVLbORZmBa1eDL+G8m5jm+
MGE3peI0xqS6dgraMr2TtrzEhU1/NQbBZ+ubUW+1gDHIhg39+iloH3qgW1GEd/XzFWPRFLSYeLLw
f4VbSZ50VYuSTAOY8A+KLVshyuJq/P28KlQMhtiZ7DFL+DzUHJA8Jlv59oX9jHoPuaD5uiMxIjx9
CCEWuRQqk6u0ffSkpiPdT2OHYJVkZE8vnipLtmfvXVVIV/95/C+WvYpTYHx5jynld0NLMDIg6waW
3IcrC8JggGRlk5LLkxuiVegZLhRSkxTSxvtZD37ZEyW+pLyPaJ5at7uw3a7Mqtf7OTJiDYmIdnKr
yP9ADgNhXfrK3AYh9lHfSlz/P4N0LI1tQfJHF06Ph7gd8LB6csdZIhKSsw+FWhwzBy426DXDKEMc
3fqnqod3Y+CMG9ffwn6kY9QiwHQIvmwxSdk6hWGnLfGeSukY5qBv6zO58XlH2O6a0Xp1OIeTFbCy
OufeUzfWamm/00irk50k9Cc1eb1Wfg1k0+5bYuSyQd+v7X+quv99KoqNDN3SFW5dGNKEoZgZTSO5
Q7IpirM7mHP/0VrgDwMAvNj45EjOryHI9pzIb1nqfMXd2VioxXGaCsUgk+UyxUC5qoawVryIw1Z/
hfzUbO40+7C+WAs+jKVcmJgX8+I867VpDl2dctqsg/6jUui9v6epdt3I4o4wDY0LipovDuy1kVpJ
Va2eMKJNB4OOsuFu/fvLg/j7feHseqMkFwZMBC4k7Z1z5yunvrlXh42rb3k1/lrRhFE00MxlHVa0
8ihrO5oPtsaxOE9/fGMiY+WmNJebYwNVK9F93MjdIWihxckq6zXD+GvEEPa0b9mSTAEVXcaq+jxA
3OwXablTGvPj+qIsTpdNEGjqskXxYL5wL3YW6L4y1FvSf0b+lsrpULuQF66bWJ6vvyYEv9jxK8sv
E0z4AF2V4T2psnUDi2PAK7V1YmidVPD1GCQYgfM6MlkQvFP6O0FqmocJltR1M0vj4DJ2YNk1ZMIW
wdWJG1orR0mnHE9gDpJsY5qWRnH5eWElErsxnbTj80FrHdR/u+eu1w/rI1g6gXjT3FIK/hNZ5euJ
GmuayccolxEAPgAcREpl2CPLuG5kcRwUlanM6DhrYqzgdTRdWwPICwkpuGAsv2RTfW/F3btXmMF7
NsjQkCoUwzo78bzQV9Djsq3+6EQVtFWzROi4cWktLTqvPyECOTCHiOt6yvR4TmWA1XfhJU8fIwW9
MyJHeeO0L1nR8ZB1clvsY9E1lC3JMKUQb6qvT9JxmF6xJKyFYsgUynAIhXU3U9+QPdiJ3FGj2R4h
jcSyjpn6imNIbsfUbMJSG4DC9VRJY68gPeURr9Gu2MU/spkOof60vuyLM/XXiHgvKhatiVaKkQZq
56L8Ildbse7S/tWJyOaqj85cCeeQMCDrfNsYWIsKKNbvDCRuuVUfWxwG7h0ZXHK4N8UdlbxfRElw
cHOjKJ9KQ5pOkKH8Xp+rpePOUvzPiLB3y9qIaURTBq50D7aTn/Tcg4q7H5Tvr7ADDkcn0CB9J+5e
4Nkp3BU92YGOphkach+jNP5lwaenwN2x4VUuDsqhImXzXrERhF2m1YY+SpU+uh7d26hQebQhz83e
G0dmw4wlvL8xScXaUTDjWKDFD1Py1rfpI9lwueanT8g0A+bAb+TwU0/ShKfR67KiaHRmLrBGWLgy
eA0GCDXuYffpyVWBS41tZPpa2ZQf19dsybIBgAPwGikdXXRauzxRYqmlgMDa/UyV8C2vBs2WFnR6
Yywh0Sxr6BVl6c91s0v7/tKssCVHv+g18pZEHQZUI2Vw3Kz9KUvn15jrtWwPqnBi7Gs5YesEKR0l
Rer19ERq3sGR4+lQhrCCajXNWW1pKY9DlU9vw5n0KkFhC/0DKT2ybcsHObCDO8fP2sce+qeNi375
x80HHi9CN8S6jTF5eZDpTHvUPwZfYcKEl259hhctqCqPu23Jyg1ege6Izg5DtpQC7WcMCQEcLXNP
x7qVpeNhyrZB0kwxZUMsC/VBlEYpfI8u/Mr7rEQKru9pubWQlH3FO39pSdgxQWCWSgzZiNt7079S
lZ6HdKA9Kww3dubSgYBYAx+YhInsiEFkH/oTVzLFx0yS3g4wWkWTR3eU/9GX4ploJPoiy+ErLs55
kaiHywCSxBfTL7sAmd9pchPvnOvPNuSHfQQ32cZiKXNkJV4zF3bER1N2xkit0BUAJYOieggLREnf
+iDtZqGk5FGjEQ76fodupkR+KBr1sL5Zlqb20rzgn6djCVGQineTITkwIgZDkxHUB4cUnWLr/hW2
FIXJ5PmmUK5dOyFhPJSh2apEylTnEcJNKRWezfRb39Z3Mu0eLZwW6xbnB+dmcqngQUgNIBSs67VF
Owqt3PFZRCIsugQkCeLa0ocUSWuKY+Jos1IpXRujlcPdDK/6Ky5yXl4Dz87hD9Gn15LMt3WDya2g
OaPZvYJpelI/hop+chA82opLZ+9HGC2OPekWEFd4FuJbX9kh7HAeoGFDeiaIT8cTarcqfdHyxju/
cI/hB+N+AXfQyYAJDzCKqQkXeCgDgH0b0i/rmb9yY+P8LbxGIDjYKACVwBvo8y13EfzWsjLGo9XK
iA9+RP3V6B/Wt8bi94HWzJ49gaOIHypyP1W6oVTc2tnDCAWR7X/7vvD74WfjmdISxVUdeNuVYYd0
yissmCCgSIKaGg/W9QzJ5DnSZNRkV0YRQT1MdDm83ICiyTYwMZ7EmyuwgBghTRFgc21kcTTa0IYN
A0sblsZ8Po0/AFx/3mcXa9zYga0FVkeRxavHB7KDzg56AUQ6yn+GOvsgtePGbbfwNNrAYExtLs1R
4hbugzaL5UyaYfVItPcoWH+GMaXL3q9P27IRsMeWI1O0EtM2WgzzpzUEspvFPcKh0OVxy8IqAJWT
qaV3rzCmkhekGqfPR/J6Cs0sSBWwxYTamQM/cPTB9+W5+TY6y639cd3WwltB+fyvrfnvL5YLPro0
0fUYUsrkO8/F2J7V8FPrfDYhQLDsrc2xdMlQRAWbDjjXAZh2bU2zMtuqLKB80Dbu8dhonCV0pUNt
fVBL9wAlPtogZIXij+hbqLGnW95EHSHTEH1MEHzZSIEvG3CoojMI7jFhk1e+bmRyYc6vHsxT9FC2
G6doy4Bw02jmBCKh0SZXL5Fhe9P8uz5BS+tALMcNwxRZqiysw1D1VjN6lMYiNM/f2JoLP866hcUB
GLxabGKq2GJy27H6YIocCkd2+guaAoMu1nUDt/cMCFGNfUQGnf+Kd72iekkEUNiichzBmnX2na8h
9ClS7sDN9nKkHMaA1uqyDoz35lpGJbEwlHBED0R5Ez6G3kZYejtZ158XDmHYxyZqOHw+e7Kh2ww3
1mKhrgauiut+RuBTWBMvlFyyI83oG+Msl8hTTuchhEgcua4exgYlq3e69ChVwSE3tiAaSwO7NCwM
rJd8LfPM3jj7EDQY9h7RsMP6NrjdyQxtRrvPTTu0tQk7uXOAIU8xQ1PC9yUslACBYut5w8btJTnj
MUHVA93CsRAh//kETCPCBz6T2Oc8RrPaSCzHSO9kko18TYi2SqJo8GEjZT9U0pdQTSN0zdr8l1wN
2RuIDfQ7mGmdZyuE7zVO+ul9Zmoou0j6+K2V/pCnStkbdMblp9bLUSMoNLBwhl7ox0wp6HYeQrW5
x/tAiA29F8M1eit5FyqBeQQMgqujmvo3SPUyN+mi4hhFtvIlngbpy6BOypMZQrK5U4sCIiFSVMe2
9RyYolQZzbgYulM6XTo4FJTmqab8gVjQMH0YIudDkze/+yTUjj2vXQdPbuW71Tj63zITWUc5LTrv
4CsttGS9WXffE3WUXrG885NLgE2C8OZxN7MUMCQs0ecQcZjgZIX3tXJcX92lPXphQgzWtNqrsqDA
hHNq41ManNY/v3RPkX6wQbM7jnbjOeR5L6lD65tnWe5PoXQ/lf8WCGHoHrRP48aduHQYLm0Jxy03
9DiGyIBrCu14zz/68r+Ft4UoXJgvQBXafPvywtKncf2G8/1MK3nk0RE8IZe5BcO/9bRwfLnQZxN4
CrJ6/XkEX8kD+op9VoYPLVFOCUWVMt3rW3mbpWFo5pzTVG0uRjEVWEehX0oKvJ2h/L17zOyv68u+
NAzGQVcHzjD4S8GHI2eP3o7vmHS2S/Y5iUv/e2TA8zhB8PrO6ORkIyz9g8a5DhR1HWQabS3AS4F6
Cm6w17Z+NyVVdo4dlY4Jy0Ac9JCTXIFxCwFYG9baT35A73Iq8Tw2RLggDCGJz/LQhNzdGW0YNbN/
7Swu9wrQ3+dqhCmuLSJzP2vY7XMpbz++dI7mixtsPZCFuVQi/GQ/URo4C6b0jCClbHQ7q9Z2b15e
PdZNMr0AfglvjZuCa+BwxwYKKpuWDFkFULoIfPj6OG6P3WyCjAu+zoIr4sV6ZAHnjc4xgi+J9NEE
I66+vP6GETxOam90nt10dQa+Pw7I1sZnLZXho4QaTEYCavi9PpTbUwHq0FAJdBTiZ8LE69M3oIVM
CS5PziNc6c9jeFj//Lyiwia9+vxs/jLaUJoeRSY+7xnfphCK2Cc4MZ7LBl3NO/hE1o0tjWVua7C4
qchQiTFbNIzWKA9sLzVL3qJhlOT9Rq701oIhg3MlSgMcPDfFXQ+H/jgrshtE1GAlRs0N4Yb1Edy+
HXyfCIOWPt2EHEA4IKEuw9akRfVZ0bP6DhVAZV8ohQ1tdhY9xIZZPSVaPn5ZN7o4KBaflDYOwE2D
UqAXao0OW31ufs3UzJ/Wv357VuYh/f268ETJvWZkVlDV51i9a7tuZzYPzbhx9y6NgPzS7DI4NBGK
jfBOnJQlRH71GVZHqOIibQsOvGwAhBoJeXwS0enUfNYDvSpkJ5BUCt9Zm7C7P6/P9UHhEJLjpIkV
0WFNzKIorRrEvu2r5wZbxxgNGsSIis7Z2RP5hscKGre3xHCQsDkzV4iXRWiQoeiETJYdq9k+Cpzy
ewA4em9UIRStI0gNWx7x9cu2Ku5RpC3eKsnYgMwu/ftM0oeTAlLsfcwNt7c9Q7oPst57jFo0KGHS
itJDYA60mShSjSEjN3LUnpL0Pk6B8RbOhKLTOGq7uFXgC6zob4I4djKG+6mNp7v1HbRwKIBUsLQ8
qrPTLxyKIIZLpvAN5TzmcLxBs+q0iJ0ea+cAk826qYV1xhR7CE6AuWN/3swX11Vd6QC0wCSdNfMB
8u7Nxpc/GFdhmUHz2kSWM9zREg1EKTxNRVYp50qO0zcBTY0PMRKOZ8+EabUpm2rYpXkIu0xKxskY
chllmN58E6Gee6pzH+V0tJNQlh1QV52c5kTjrPZuSMfqGOdT8HFomuwpDfrs1/q83F7jhEP63FrI
MYNQRHglsmgs/a5xYArTuvEQ6FZxHtPQ26dOph4Uw+v21hTEh27w03u/jtUf6+YXloXs6NwfDBjE
IcNzvSyTE0pTSSL7rELiJKNcG0svX3jg94DyiPV0Gr6EhY/Jxfv+VOpoImnPRpQ9GcG04TQsBOX8
xLmMoZAQl2n8uB5FN8GfWDaGhowbFNIwU8BjpwdwwStdYzwakCbfB0GpfuOsBgfD6wm1bGPLmZ8H
ImxAmvKB85A1VwAQCYeJFG2tVZ6mnXXjNBVvxuk0hhsB0NJq0bJJLxuFBTyX+TxfHKIp5IAltamd
o+4OsmOqpOu7YWEz2hRkkKOzeehvHN8y6ceqUKzunHsplw8PNd1VCfyrbo4KrLWT5ED7SjHOvsuG
lsA9d7zuYf0nLK3lnOPinqDUzLYR9ovcoMaA+G9/jvS4PRStnByluqYxdariHOZpGaFqhwyLHTjt
hzb1ATV5VpNtzMTCYl79ijkmuZhpg4ZOFcrPAc7mB8k5+dqT9vKGqPnetWnUw5nGqRL2SxQZQdjV
mBjlBw3OqFqC9nxrHLex05URsRRVRLE/qhlG5GfHI1S5t6Z9Wmz4Vgvb8nIkluC7qUYr9ZCPD2fJ
QX5lR6/t+p7Y+r5wvFFBaWo1zoazLX9PQ1dLtgwsvIM0pdHNaDnz1hedkAB9LEfp5eas4K+j/jDF
kDuiR/ZPqBfaj8KzJzi6wnHL97ndZNAvzXVPekPnhmxhB2hTH8B0qbXnAWEPFHj9s1JZ7zyAFhsT
uGFIxJUguDAZsae2Zwl5x+IwJqfB3LiDb6eQ58EC20SQPiMrhKvJ0NNB75HWOOMlolaFSgxQ6UZ/
brfaKG7vqGtDgtdbdYnk5FbYnMNYhbP9ZKBAPjT7qYB6P4VUXP1sRxvX7tL0XY5NWCdpNFt0oDCZ
RmhiToMRH3UNwagxbduHl251k8IbMSPlaToxxWqIrASh3ilkXz30qye0UrfImW4vhGsDwsWW+tUw
oRbdnuHmTQ8pLQFEv3LwPHbt+BR7WrcxdwvLRUJZhkIFfAFsGsLdYNuSEsdxw4A+eZ+QcLHHO+hR
s72W3VX9i3P/5A5mRhWHPlOZPOH1pR0ijylNVqye8+YpKu8C57C+OAtzR24CQg08DSBKorMEiUGa
W8R06I4/RdEJHRWlPo0/143cXnZzAoQ7gSlzcM6FCVOlDv2sNFDPgXoo0b7ceuO3vi9cppAropqO
ztYZbe5KQWH05dWk6wEILmXTKVGW6pJyJt0tu/Cf128Vq0KZRs1myui67qa3mSKXGwmEhUNKfkKd
cYGwjtxgt6Vc8acMj4Ln9B5SgVQ9WJG7vjQbJsTHtPblvDZMTznDByzT8EvM8HJyBLJSf0chPqVj
nTaZk2JCGx7j7130UMUv38R/OGfwH+EFIp13fUgcBP2Qq86mcxfDC+mH9nwJQL9aUGWJt1D7CzMG
RhS0IOVRIlUxdUvHfBuVATTE6DU/ZlV+3xgIDXLvvfwFBwBHdpgENBkejs71qFqj9jOvqqdzHA5H
e/pUy94+HEsYc+vdWGy5+rePHUGsQQUTAD0uv+jqA3sbwhgSAsQ2FLjaETLVfuWjBbH6NyPXXvx4
XxkTiypdG04o72Csnb6bCUq+HZ0o/9GGcOlMI2K/hirlIAjfJtm93n+gOfGlh+d6GMK9kyZSBuyE
YVTSSTIeRojRm/Dzuo3bu+3ahrALJK3PekiBCreU5YNf/GYHbLzPt08A9z/ROqUOYM83G3pSOzPS
ySO41tDLu9EI7uPQ/BKHwQcECLZcnYXhXBkTXB1T0dIxL8vQrQJYhTXbfDJG7W59yuZvXEetDMgg
/J9j1jkDd31wurYLQz+0AhdvILfdriZG37fUiurn0f+0bmtp8tQ5fayZM0+OJviI6EvVaFhZoYvk
+E5FtRjMLQTO1tYVtzRv8zUA4GcmAhKBfnoHzZBedaHbaA8fDG8j2rm90+jrv/i6sJG7yNHDRuHr
GUIHoz2+MyngmdPYbZzJxdmCxYJqiAGQUHxtSk3CL0PixU1TKsiPfvIQZRGE7xtO08JdNree/c+M
cPT92rZqp5bZ0eU30AXyJO1UWKGSLjyZytbKLM/dX2PC3BW50+cSompu3JnQucMODy96r75f32fL
608wApYNxIy4z9Lainx8lNDVU6P+WVFqepD7Jn2FFW1uQACxoBDEz2O9SBGEBYll3fBC16C6OqBa
/fXlo7j8/rw/Lr5fVFlc+UEYuXmC9LkZ3VuFurH2S8txaUI4kHKuDeAXGYKfPsjRfSHD77xhYml7
AeuiSEuIi2CzcCUTd9ppmrHihWruQvlNkz166JSlurpD93n/min7a2zeGBdTZhsoTWUhe1k2+8OY
2/vxn3UDyxP214Cw5oC0rN4PVc4kGqAO2vUpfL25upXQXNrAdAdS8sZ3ohNEMKN6o0JjeBu43pvx
G2p064PY+rqwsVS5ycM46dAnkfTdu6Lc8mGXlvzy1wu7qplQA1Qcfn2Iyhs6ymr+PUZh0D9vOX1L
q3FpSHgfJz1L7WI2dO6lf+wTOj//baKEtzGSMgu0D9/PtF3Z7c3j+ueX5okcJ7U1sPe3PmvQd5pd
S0kAqYZ16Mp6n9XWrlfi/YQmtrWVWViaLEJ/sjO8R7gwwp6ys8AZijEIXB2ZEPm9pvR3vNAb0ImF
N4vSC1yubF1aT0VvImsalMn10Xclr/ggD/UnpcjuzdR4Cj1k7denb2FAMIBpMDOT/CftLwxI8TK5
LB0HW8h8/rTru038zMJBAWrEQADRzM6E8DTGqd1IIdkSVzH8T6n2oNCqsD6GBQtzPxUvFRVvSpTC
UdQ0qZdCPfddL3zjv3GGjcv3djlmpi16y+dNRtVeOInqENqSqSPQWijmTptQLNOyYmfb3UcEhl+8
9NgCQEpnBaz4N2x7epqavWpV3dxJqR6roeiePNnr90bgeyfNCpoNewvUGbNB6hV07MJlYKvXl70x
yR2IQL9zHeQSaUZEquxoN/+EFgJR58ofjq3+U3LexfHHl64ZER+8bDLlRkqmIoKRFqxGopGrc4mj
H5BqPA2x/bxu4jZpNpuABZRAA2T3Df1IAPsIrlLnpuhqprS55zk6fWiDtRCzjTGi6u2dPlV361Zv
mbrB9RDVGvqc3LrFYDi23pQ6GWmXfv63w1zrRoNcMbNT2EVvaqeKd+TO0U+RDl3Ocdb15o1hZe8M
M0PaLe6lFx9wfo4JowfJHJZXhNpK9Zjmk1E20Ftp0j41IuMxCGw4tT0UeteHfnuXYIpbkeQhUf0N
CiGrw5nNy6qJf77mtIu008lvN876so25LXsuU1J0vd6vfWbjaidq7ZqteacG/sdCSR/a/OWhPDVI
iEjnbvmZIVloPqJfpJLNIG1cyTgqoF0pMQHXOa7P1+29dW1EGIsdWBV5qqTh7D116tt2Yzlug9K5
jspCgDnigIsrX/SmQier2rrykB/b4N8BWawp/JHr1l0pPw/+FthzcTgX9gRHIqVDYCxkpSWqz7+X
Rf6+DZzTK2bswoTgS4RVFJR+wpA0560CXrDbmLKNIZjCshdeq3ugqVvXz/6th6+Z9prfT1qVswjQ
E/Tc9e6F4EOtdTnu3M6mMaiBfbbduNAXR3BhQVgE2Gpqra2izo2T++m9ssVDtPh59hLpYRxrWeyX
SRLZKE065tyoenb2Xr7RxrL01FozZpTubai7RffKwJmLQ0lr3c7xzkrQPaWJ94m06M/C8DYmaul1
wOMB1DR3nt3g9ENfN4M6dVrXjO+c4St6vNAo7GJf39EJfAybb4XnvXn57uUGxFMlNcM/2vXq96YV
KHIkt66RnIMfw7jx3i2tzeXn57+/iNuC0VCiFuSTi8x21PyI643awNL38a8g2SOggqteuK4aqHlt
beJ8q6hNttkuaLfeqgXYAhDPCxOCN2LbEHeNCjPk2WPyI5F0/SGz2/ajVnXqu3xSYPEyB2+HDPK3
Hq/vXR7a1isWidZW3mAibfAwwhWjZ2YxNZPZurHe7ZKTIfWveJAvDIi8a3Zn5Zaf6K2bm4dIPaj2
nb7lgyyv1P/GIIqFSJYfysPAMdKb8KjW0qH49+U7+XIMwjqRFQyDuGQMjfXT+Olpr/m8qsILS6uc
Qax1vZORhGkkwHpcw6hh4kfYW+1TS17E7AvBr08DDYxI1wYsIw4VyRk5icE3f/SPqR3flc7Wdl5c
BiD9IHFndKDogJo8wEbZclnK3rvwjbxFe7fxebGpsLNT2/GyeZVND2dWsX4Eg7qVP102AhTQoFuE
JKrwIiI6Axow45p07qGZxaV7eaFzxpPSkwANAlBvMQCVp9yrEmSC3diS9333HFUPbQkJR+vtJhT0
XrxvQbbNdTSCK4YjrDvtQG3RKnXpJrb2pi/Af0nqxhO2MGFE0eB8cRwVnknhlpRLPK6xGUsKTQ9W
9NEuX34/XX1fOHpmrNKM0vH9rHpbFF+aeqMlfukOJipDqAnRNyZJrP/XgT/0Q1eUrhK9T6CLAuV5
iIJ3quHtEumt0tqHGeqabQmSqPMPv66h4Gxjdo4g6K8SL14vtkctcSr45zpplyMdbkLzUXrRMRi+
VN4jguaK97Uzv3vo9Mj+vQOXEdLKSvRB7z9Ndu32+m9ER+5CP9oX5Vu9e3ngcfnzxGu7tvOuMdum
dov6WEiH3Lpv4pfHA1cmhK1jpUkVF01Xuzbi1VH+j108rG//hWvvyoCwd+xBDvJWmcdQPaOjSkpx
yrcuvcX9MyM7aH4nQcb/XN+t0jhGHR14tSsD9H2nSaFzlEZqYaPkmYexsD8bASQk0ZRrh8l0fupR
5W942QuBD8P8+wuEJ1wtEOYwm7B2/S48OllzzICZV9kPqznFhTsFX9dndenEz3AtkJ6Eijd55iAp
q0wxMKdngL8fleLX+vcXnOJZ8wuII5xqBhXz6wntO/w6tVULN5obx8vvtWbC4nXqwv9oZ949F/6j
18ldFypa4UrDSTbJmDyFzh1dWeujWdqD5BshK6EDEf9b2OSFZnhpWfaFW7X7pnhIpqO3RUA43+Li
TUISTbHmZmzISoRtrkBXMXYST4oU5ztDee+35a4v0Ql9CJLP66NZWvtLU4JL70VyIk82pnQYs5R9
rG4EpFtDEdY+MX0lTEa+36B5MZaA13/NKF7deGq33PtlU1CRGVRJ0QISTk3iTKUUO37pTu3wRpKV
H9EAxXs5or49fbbNzYb8pW0N+gueHrJFc7h3vd2cCgyY58i1qwU/rJC8PSXzyDho1T8vXyJcebJy
M3T+5vioBTKy/VDX8MVJu10bb5ErLWwBKqTsZzijqP//yQdeHJs4lfUpd6DG776qyiNq5i/++WTn
eRjnlMEs0HQ9TTH7vM9MFB+Sp8D8bulfXvH5PzUyOlcgZpt3xcWvDxKzzLwUjYzIQKh3+pKWH15h
AP+XfkpQreTprw0MPPS2MiE01unJXoLbst6qlP1BxQrnXUNljiwXHYnoyQo711YSc0hrs3Pz1lFO
oV59gOrlS6zqb8za+FgE067TmveROnyOi+yUScMd9L1HNTHfhGn1q9BNFxwk3QBbP2xxZ/z9XaIE
bQBJCjhErXN1NK9kcutbUMqFu5QMujz7zVyl5O+v51axuzbNyrFzIUj9Q/XWxF/SrXaJhXsBbMuf
iBhE6E3GNSrztG8rqXPNaVL2o1F+iCLrfijAhDn0Zoz1cFjfMQsXAwZp5lag0iBhLIQctUp7pNOF
PTS7NMqpM1FgO0JgqVWYrfvf69aWFulPrcVCIQRUjbB5fLUI4takugOMZnxy8hfz/ZHMUvgwCAfS
I+LjrXlGEem13boTvPHRqZcOentaH8HSfKmqDAufDgyeQ3a9C6agyuvRSdgFlXLvlean2LfcIU+P
Wiy/YmnImFn0zqDZfCMKHdWSXZtTyl6YpVQS63EYpx+5Eh2bVrtfH9XiuuAigENFU4WY4HpUPnUL
b5Snzq2LZHcs+GP9+wtOogb0jEBj7pAhA3j9fQfxjclr+961Kyfd5XX5vqUsE9fUaPLKvFci7a4O
nJcr3pBuBCqDzwBQjPfi2mqcJz1iAy1aNOqzabx/uWKKTfcf1R6yV9gQ88t9lg0jRH+zptNjLVW7
PPhhBt/WJ25pYfDrafzm5p572K+H0FV1NpbzfeA35uGnRHFr/ftL2/ny+8KDp+mpbNcAuN28Cu8T
sz1ZAbUkaH8fC7nfsLU4FjqHCHNp16Lt4noseQG/4zRFCH1JP7oYpcC79bEsXdBzlWouH9PSJr5M
oacMDMbp3LF9UqtHLTy39fO6ieUh/M+E+MhIQVU5Y4yJzIlo14NscL9uYGk9gOpDXzc3pdz4hfko
KdLQQK5ueCc7fTeq7/r2Xt447UsTBd/yTFk6u1E3pz0222FokIpo1We1fK7Du2oLcbg0UVzvsNiy
IjON2fVaK9VY5qFRj64UfoKDYtjwc5Yq6YRoXMRz0fBWNG7Qahm+i1J2tb4bPwfaaN+ZIIKPflhq
O7mZsiMIuPGNMoF09qdEekizqnyuBkd5+abWkdkmHKUfHNym4NJlhTbCUAUDpjKi26j+MpQNl3R+
EgV/68qAcImhhtfbJjw+blmdoMj2pQ+e8hTj3rS7NH7qtx6dJf/uyp7wRKN7UQRKbkxu5QQPqtbu
LeOdPosWg/CRp29+M55S6ISyttllSbzXAoLX6ckMrFOWuBLs8J70df1MLPhExC14zDaQCTpJhSm2
7CzXQ7no3EjNn2opOvn1feYdPMiT6+EVMaaOaw6smEdX1U3BGPtKNlLdI9ledag5H/Vwi9xt4fQx
GlQ+KeHQ5i8WpgIHmVkEJ8i3S/a+VN8m0ju5esXTh9rwfDIIY2bFt+vz12s1XlJN7XOIfiS7vNtY
koXjffV5YVNGQ2ZFVhJ2dBP4+/ouT7be1iUDeFnwH8z+9g30qxq6wQhzp3FhsKUnety4Zrc+P1/D
F4GYFY1aWBZ83kclXD53hrHh8GwZEOY/KczQKhKvccPJ3o3fpqjaGMHCLgL3Qp0DvDiPqbjAsk4a
rB+C3jWD/WDvouyxGV6ePALFTRehOTd3Ea5eT9I4aHk/xkR6VRHeZdyrU3/MX1F9AryDZzhrGcy6
7YKRMLRCI/QRPzT2yIlkG9O0tA6Xnxf8J7/Rk3FypN5VfOiQ9q85ZiBXYKua0Vw3HEZJZ7Vyr8Z4
mE1xUPh3w99YWuVZMFTByeSqENM2VpBPwEVRR0AspvF3dbqftnp1lmZoVnOxoAGd0zbCKnfB4MXW
H0U+dBOPVFpefhJMomaLyt+cURHJJjvb19vObAZXHfbUsKNgY5fOV43wPtKSTO0YRUu4Gqx5fBdH
mVjQjIaEFfb8t5PW7Aqt2mvhWztHFsE/xMNGXX7BQbsyJ0wXOelpqD1E0MJp/1P+UXe7wnzNjEGK
jltB9eym/zTpqk6Gur53m+Q0pXfBp/XndMGhoB2Z00aHq0NgJDzwTZdBEpAhnKkYTvO20zLnrtLk
4luiSiQE235IdibO0r0ppfax0DxpA+F5u+HIrRHQYB1erpsUYexImjfMiZo+/Bdi28F4OVj82oCw
RGnbNAYM6GSCnkf1MRge1udv8ffbFFGpEPA4ifX+TFHwPmPCGKunaqp/eUXSnt9/YUCIk9ouNXoP
5m9Xr05Dd6yi86DevWYMJh76DBa+SUT2YVDaTWUDXCrf+dLZOKx//v8o+64lx3Vs2S9iBL15BY28
VFL5emGUBR0IECQIkF9/UvN0Z9+JM3EeOrbp7lCJBJbJlSvz/oT//U5Cgg6XHgotCFuQ5fj3O2n5
waTZzEEG9euj3SFygehx90f4v9uPAU24H2Ufe20IM/8I71KCph7IUT0wm+cRqzc2fpmF5f/79/kP
rxz6k3AaRmOJUBP9o1xIlrHuISM3PUyX0CS5a/83VOm/fcA/yoWpce3e7zx8ALy+dVySyvsvYfI/
MGUhFAG5XygdQFbq/ysYZjpVUiX4iIZX+RJcRfDUjX+BfmPL1vYVodNAYLWWirGDdSmScexmnVv8
7w/yPxwMD/xO1wGEfKc1ef9+MOa5mbwYZ+8ipn0Mt+swuMzew//9MwBpgub8rwj3z7LFjdRolJqi
iz3GGdzFs567t6Dr/+9nHJAWdiBQuWAt+Z9fhfcID5QN0WWpdOpo7OyaV1Cl/ksuwJP5F/31H7fp
3z7pfnj+nwzXhF5jUwufBKVbjPFW6MAZp1k33eDWW1hU86wVQpxmKYMU45FgM7DAe4kHW+bMXqqN
O41e5siq3CT4Z8heYLyBCRBrrlZvFQ71DyaqX4J4yhQdT/ZgDBF19S2b5WxWEFeDWR5m1hOQnq+q
WQ8o/PcMtMe962jYpy9ru1Wu/+rUot7WfVPtag6TaXexcwHXZ9D+GAHP/n2m9nYtTUSiQORwfHqP
yphD0HWNtnM5P5tlGVIaCZMJrg5Ja51Y1IOTUMMdtpWrTaDf4+WsMy9RM34MMZ441OWhkrsKeNOH
U6Yd9tiM8kUucz4qtqBxdfvcdWt314pKwWa49sgUwV4kUkylFKckdSSNiB84/c63l72ZxCP62wNT
Gh/cY/+fevDr9KBaT0reP1bufJGdOs8zhaa16HYL3F5mr6FIYqZo+mBnC/t+haFuvqDghFabj5+N
T4U3lwVl49MSJkDXquo8SrtQtE2D1k8huvnQd+XGk3eZWMfPoLKQ6TBsinYRGdwuusyKq7+5jHPT
K/SL6/NQ/vHpecJAH/xvmSeVT3ztEdqqdIh2TijOXXyym+5VMx8G2WNRjiyvXG8fLD/a4vtSKiIl
BNjF8Gfb9hZVLFmhKmlX87mfx0dsce6bKSxW/1OBuLOg8h8ZfOoHmSrXS6syj6hKy6bPojbM21Wd
Eh4/B31zKAcgb52XjR1sThjfen7jkCYU2WrfRCVzGNluBqFzNWZB4z+VdfQ6K0zDZrOm8LD1ObeJ
8sMsMNHG0iFpApm6QWHb/cXiPenMu6CfNtsiB9+TCqnHMfegeAaLml1g052leC6D7WRD1MeFUeyT
tx6G9RDUV43VLujRYcmuI3oNCsfZhjY9ukOTDvWUhi2MlFdbbh1R1NQN0gUqtDBJx6Fsj7XHHnSl
DipRyJfyWYb9WoBbWEKVZqgeeTfGO3u1p+cQSInwwkcHTmm7WDAQp2+sK6Djd6wVhFkBUPLCc15d
KYpFmKNlhiOFZsIYyzP1phx03PckmnMNQAs6ZI/dpDsixUmOx2VYt1Wpi8Z56a0kczu9CR345jCc
CjsPwr1XH4zSuy5I3uOm2wpLpVxHabOCVhQeqP8ZBn8xXwsV+2+mm9PRLcncyMIXTl5WdL/Y7BiE
eIxVCZMhuVU9Nrjbl74TZPbz1d774sjiNysc0mAIijBuSZOgYxDpWMabIHqAcYFIsWLx0sbdLYpO
vpi+se+24dHNsQsD7WznSltNBqfP5jmCVHedufQgaXISk8Zzo6kT5r3aUe9LNW+xCfCiwswfqlT0
JQlVREwy3hYYZqmwTtfAz5Ze5k6y10sDGxgrKzWEPh1307vJvgnZd9TbRM6vVP9KxyZT0B15pTau
8TeqFelAn1X3OtLjYF+4LdPGj9M6/mEQMxrZU8x02hgnpck3j1eC25QNAQ78YpNougXxUyI/GlNl
UG3LmkFuqKjSuf0B2THDVlSvqqyXnxqjtCWykYegHRB6Bwi97yDxnVvNr+HvS/eAUExkaxHHsLTz
Vxz08puth4mejYyJH14ceuaBm6KJykq5QOSgeSrH+RU39HG1whT+qNjndzdDKDYwNM8UIrop2unJ
qi9e3G28rt6EeNE2w0xPQ6QPeEHtWZuEQ5NfDnZhzfUvb+SrM9qQh+H5HKtDwONMW2bHFRDuSB/5
+GyDSsRZGtViy9iQ+rECFPcsp+jQwwghHORFRvWu9CFQnnwIGacu25Z9AMNWcD77LZh6NzcpIp1Q
4k6naj7N1Qz6QbOJ6LvfNmQaz2sVnljwp9CCBnNMYCUCJ0C1ny00jmuzCaYqa8xf25+MWbY1h6xb
aFHULcHRnvo3I4Qk8OMaSDI1n0GiXxg1AH+D6mk09QlbQj6Z3BgZBIvD1fjh1/B/WmiJM4I9yek5
kueAPkDondDopiCY6Sfdc2xu2oZVK3eL0K3T0NMETrFFiHiWQH6zmgMiVwCg5ZLTNsbVx66P1fTE
6m+gMJDERi0FNtY4s7Pq3eNsnIMKf9ow+qiqCNHMUZBNb5bUdO1h4ZAzgLAB4XR44lx8VbDFwsyu
I4GMPoZobYgDZkIfmgJeJLuS+htZzZjWLkXXRIWF9bGhqfNe/AqJJS9kg2kf1e+6f5uHLh0AhJvg
x4u6TA7twUpeBhcGtHFDmGcuPW4sWecwNZw/TtOKmql/LuNwp+4+8yWER/Gri559+sjqOTOuu1sd
mfP2jbUMmZdmPZN7pwwRQREuwvkrKDsytVY2uUPK1HDpqEiF/yWx+AYSrePTbWscrG9TNzVQgbWB
Iy5RSXj0+q/VLG1IAw09aAe8yoh5xBm8yyiChwW5oA/nF4P8NkgNCX4vj63uLYDLhMV34wT5of7N
Gl9D5h5YG1y96XWAKo31LtwXW56r5TLKkYB7ReDPmE8xgyDSr1t+ysjFM7LSUbppt3S56vcQr/Cd
EjevKnyrAgvs121jUk8lAgW8UrBcud6SxGR2W5N6gfTlMJBSxYR7KxhQ5luPoSKIgRvs9R+sqtuL
5aWczzP7nfBabGxi+zXBcvZWUkYqXhMfXsqkGa9lKc61V1jSJswgNaxHMcOEzcIbbL5j9hzLvac3
cz2SKhGQ72/2EKokYOcf23Wr1IdTfdrVyzqEByE0Xtt3maw4e6gYbZgDLHto1+KFtmkTbWJVk7V0
09gzBF4BKcSIsQOpcVq/J7+Q0xsGnHvVlqScN+WMw9J/sBBuATVN59lBeghSz0cbHLYZ1CRTDgwJ
RgrF4jwPwTsFnT/y9BO+ay79ahOKeDexZD+FL0u/d+2DzV5L/h1FD0tycYc4w91Oll97/AxwcspY
bVQ1piWClD0w0qBG9V4a1/rqHbMpu2RjyxYFTZ9OcZPOZtkZJIZmsrK4fC/1ew/1QMBFmXVXJR2b
HdLbXqoyHUyyQe+7BfoCUdV5Z2QEWRd3Axz0i+nu3FGaQe07pTLMulhlrG02PtvyvkorSIAFVG10
hHU4Wt0G/GiDppsktlLuPMUa3vHJ+2rp9F4hQiwAZVy2TCbFbnEeySG3jEldDyjeKPaOunL3w6k/
koqnvFGHeoiyUOzqecAgKUzHzk8bi6dGh0fp2rmr+g3tuEL9XGJ3MdFEI5HMYYXL8agH6BBjANUi
GAk3tUySchkUFm8v1kTTzq0RbPo8Em+OaVzSw2dqA+sUj/gr5NcnyT+YriAOowkIYgPzHyeFWrii
LxOEe+zmsa6+LOcBO/Kb3vsJvOrYrG5uz/GhZj22SQVOgjp6anzEqSgo5zlcoK5duBz7uQIPFN/C
h/b8+ALGBJHhks3SzanTvQzriSXgFqPeHPG3/OWRhw8dhE5L8WTGNePDT7V2hQ9biqHbiZVvI4gV
t9QcPOPvGI22lvIOdbRf1/lC6zBzyyCdxzBtrWehzqJujpUz7hw5pS6IichRkB1/raD3iBFlLusG
FTgMZ63HNtyze+yNVFrxKxRs8gEUJQZrn1pxVJmYthlerHO1F955dqZd2/GfGnIKir6OoGnHrtzY
xi6wH31S/odm+iynSz+9RvVPuYxbm/2OLEoN+3NrBTW5OXNqh2BGkE7dxUA5vp5Ujg3a3B6nAtTk
naX7wq2crI3FnkYYRA3zLg4mWGlNpPTF1oOn5V3R2XhVXiJPczOC+jvsqng4SiittiwhfF0JLMXA
22ZkbMO0715gLUQq3KbO+cH2c77MMaqay2LxQg8050MHpRv3tVutDGynP6mbbNB2OkDaz51/dfLW
morQGpbya7O1rN+17nZRH2xqZyEUUyA+vC7BbU2uc/g2QZPFXZYUnufZbDf4okERLFWRDIIsy3fX
fGJAnXM9pjPEYSdrtDPR4220TbyP6bdEybSgJ0m8jVTywqZbFCyIzRXRYGwb17+ouSvi8FcCwLA/
3RpfaqJ5g8VbjVzpdRq5cMxW/dOsQxZ2NJNRuXVnZ1vj+5faTd2qzgY/2dqreoLr5f0RkaUvuo7i
Al4X/lrT5BACVsr05G3UMM14dO8Gdzjg9klbDprshcRgy1Tzc9JdsXZBrFgQBmRjruHvOjnokezU
qAPvTMrNt+l2Cb1Y9or78RUgeqzrWQ3RXiNdD3AIkZPZdujgu7nPl8EQrDZkjha4gTUpo2bvU/s5
EDHy+rwDp/OMmgO/WfUBqusS/zdsd00S5qNV49ti/TkTQ4TutLO3VVcduJDoy5Bo7fHqr/VmBsmM
zK6F1AK14VjjyPMHu67PVf1uT9tBrgQkq7yFhjMEdrwfLdwDB8Nb+WyHwvx9MGw3cm/KDMRGywQc
KGTDye83Hjay06HUmU2B/a1heXA65R8dCYMbGSJKYpeDVCXySKlQMYQy7VFdybhN2/YWcH8n3EeO
atMZMXp+dOc3PuzKft80b4zNZ2d+6wefNE5Nluqy+A9oFPbUjYjTssIaH7z6PrV2IEyrzJ8RQaon
CFM6yJaN89Qn4yWc7NdgGt9YVN2M+2VQCDht/bAOEXwunLSOms0awktHscPKO6AiEqm5IsJYWYv1
5MnC10d5PfTIlzZLS3dfsggPct2HDIdxVB600mkD6Zhqsh6Be9ivxgcZcmXWozI5UywVMdw4ZZWO
8zctsYoz2f5EVOLywrlbt0Cl60108trA0me1hhNncrPC0WOUWMIYuj1rrVTUDOewKew2zkcEqz3W
73XKZvEbJf3ZDqpT3IK5PLGi9d/D5VEDHlpDmYtJpLVz7uqo6JKz4Ndmfpn5M022Tg9+AY1zPeGm
/+GJppYCCT50MoUKfrza0xdK1+3A1zMsOInLl8xJynfe0J1NI7iOhENL2rrdly7dTTVaYY8bWE4p
zyPh/WJo42HHzzxqzg6ROdbDhS+7bv6Lq3sn2l9jCZW91cMrWIKUobhtyvM0l3kHreGgfgY3n/TA
A+rgG6bJkLcdUru9llO+rkUsDzxMSFk66Yh6cbIhCK/qra+QxIHKKaxp2krDpRgAVN/OI1lhQwGn
k58SrO9cObwBpOH+SEARQqF22Mb1dpqDnSNOTb/zAugORtYGyAw4ByjNVk1kfK1DAEMCTHf7lPQq
s6AO5bkVqT0cZoo40LSZaetCB4g3463pcrCsspHtEwQbSLIC8Bgxeyn0eLPlVU8QZ0yep/lpsOA0
yHdWf8a6LC9z1/prIKEXr3MaJ3Mq/eclaolItkn8uo5mI/lOo1lamjWX7IAXydZNsl5XREIv+Jj5
2ZjDGhWS3iJvR5OFTAPLWu+q3cdeJTCXulX8h5uVgFkCFg14Jd8T6kJsgYK1i+w76lduAA6VHGjU
G3SmU1W+2mio72V0Zd7GqTwJ+JGAa0T65LdbHxNzXOsHDm82GuxHp/yM3L8RT2SdDjI5zeCuGMRF
NBmoj28Cj83mX26/hwD+EGyq6do154TvSommuT32cW7VhR9dG6vN1tGCvYFIS+TaoXPxs/pkGD4w
1CL3u0sZz0v3ajUuuM9zWrkrYuijiTqAhXttt7lgfgo7N/wlId8srTZ911+nqrna/BisWCHrvqlw
NkLgT8CZsG6K0b/a/bkbCoDKpFy/HXMYq2NS3ep5r/A6Rveg7SdNr133F/k3nwFLZ9tkPHMclFG+
CmmnrfmR7TYCXGpHM/bQ+6LyCtbsPPFsQZHNP8jp5sw5h7RY2Dytc5N34dPkW2knDuUEdAzuVzHd
Kd/NrRjvL859/30JTrPQu7oEXtuiou++G/uArTHV5CE73xuM2pVkTm52JQ6D16ZceUROQSqbDweP
zQtOtrxZLXrRNzrNOBFNlpSm0M02xAHtQQTEBFJUBWqXyHoIaregLvor/lzyn2lAkbsWAv4XdUHD
euOEL4P6oeHbWhe2XyM82Xnsv04IhQHuhKOKUb2EUD1vZpFSB8bLS5eZ6iFifd4pBcuCH84aWMvD
MdRqkK9frfIopjdnBX+F//nTmCYKpf+TWJ+m8nH1YtgKXmNnL+VGeTdreMABQnPRQu/Y3BWjXdRG
gAQG4Bm1sx3KKq97e9dHcSa6P4i9QrfIL7TzGPLHPsm65JD4Zeag77D31niGynmIgJakrGSFxDKm
D5HOSd2z/a02NwzNDxwmG5GqfmDCAP7FmFNc9wh5bPIyaxwQzW/1gnKVZf58CsKtHDfCewVDKrXF
1WNQR1kug3d1IphnoENgknihyZzonWH7pF/WdHIeavdYTbvA3SZ2lUrnoWkBZgDAxn9RnOHABo+2
RCfbZnYE9KM8MwC7ndpra9NYp3LmWWjsuwVKGuiG1NGm8vUJ2yGctBrxBy3JpkHNHy9RvIX57KbV
qE3Hg3OHtZrDqKOXZDwszLrVuPsVhbFRE331SYxFZ6/cdEoXXlCHcBlBIwEaoW320OPH2pQoWgcC
K86fAZgzRSEZ0Xw5cYVI7qCaKqMHET3ZIdwzzUMF6M92sqk69uNbMp5CtRNLEfe3Bs+VarRTUN7c
0PFYThfPLmQUpXbw3bjP3ohU+jSuy75qvK3HetxhXSQclRY6KjHu42pbJo+9TQnXzxiCptHg5nUw
5W3k4Fy0qQp60i48haCVrvOoadPSRklYf1HaEn9Y87X3D5UAkpb0UEiwTzGSm2uJ42K9rLMpBv6q
FoAUTXRSFcOgYOsmj8jCuUrExoaTMrBlpz4uYkqdGPFxeB/9D+N83quqeDBZiOrYMbcR+cJnHxX/
RuGQCqwcNZCncaBGxHbGPifuj1EA9DfucrWdqxYQcV5xCMLHvluJWZ4r59hI4DPWh9+8LNE1lHGR
4FszGedRNBA+WFg1QS7jQR4A9YqEzqKZpSHlcN3KLfFcLY9s+mPAD6flOkZbiDARivlff0uQIDjs
yiX6zMD+K9Xf4B38dcxRykbNMwsREIK3GHha+yrnPp37kyu+O/e5dTma4T9/zfvhC5qHZKmvbb+m
M+O7mf3R8Ubrd6YxIOmeAjOkcCeEAoyX+KnNP7v64NL9ZAQxPZTStgtQmZB/Du2+x9ynVr9O84Ht
1BmdxISJ5npw9UyofAl6uKzjCto4NitwKNSklGFPkB4TI4kGvtvXH6LOVv4s4KuxDtcFFY6MAZU+
Vf7DqtfDgkTG+q+l/23QHpvmI2rszHWevWbHwv0Sb+0Zgk0ngGsMbw4pwgxvFC2dktAow2O9Mudd
cbCNGo3Pf6iCixmeBs3BmISXDsXFOLj92aPvHiirPeqALspbByHn0Iw+GtSWBGsRju+ldy1dsV2S
gzB/M+f7TrWZlE+JGFChsExgaOAHZEnadIQT7YIeBZ8x6aOlfjnY6Hq2ssFxwRPVaYJoYzfHHhol
4uzPT51UQK38tIZTxPJTuTxj+sueg9SXwDDL3UL/omgzJjn+RgWIUFt/tNv20zkMn5QNIB0ohIoP
agLYdbfw9ZFezYczbaH7VMaH3rkKQFprmym43kNFFxZ+SIfVkkEBIBFFyW4cw4NlOBucrASi1J3z
VsrdvH71mCZE6Gma9sokT31eDPjZlf+YjHvjfkYmyEPvjPgfWSnqzzSoSyDULOuDKh8DlAMrZgNu
OtLb6jeZRsPXh002eU+WJwq24JKPr7QEaIbuWPWPjThHI3yNvKVoyoeufnO7r8XzswnDirkHXjDJ
NOlOpcXIPLwvXlS49I2qD7EgmgJxX/wlVfTQoe5dbMBNDABoPyKZoLVHSu7bpzbgQH9+BDtTH9Gv
w4gC0BmmF5hb7lWNrkIP6eAAWRjyGgAolfs4udHxoWMzrjl/9AGiOe66lR1eL1DOGoisib6ZtR2q
ZGPh4cL/dNvGYwbDqEPMhjdUcdj1I4N/q6bqueEgKEUd/PX8zTIjrOlBbebIR3nLHUSqQX8kscJ6
kbX8Jd5P33VAzZaUIW6sLduCQ7WEwGgN6svSB/IL3MBpXyugoGH92nK0JitubHCZAsii6g+1fENS
n4yYQ40OmVF6B87RdH1eUfRqQdbiUanmNJQnD8JgQzkQK0C3Bgye8ZPjnAPsoEv4UQ8/tb8LMHei
7ZoGoYt28TaOL3Q945VjroWoAPeEu4+ptdP2SsYpyatkRMh5aA0ah3uTCbFOHyZmsE1F3rpU96IP
FZAfwj0PyKtlrgKFZDy5mfI3ExyvwUuIG8xjx4NOQmJjIz5ZcuHiQZgfvuRRGZFaPFEPSNGjhIW1
FHvLD8maHHn36jRbwLaBKroR8Tm+zFCiddqj7+UR5IcMZlirQhrAIn0kX/sQb+8qFwGwH+ZaJS3K
sC3WGEV30KDVwWy1fJDRnnZvqCWbZlNPz/ePCvpzUx3X6Cms2tRC99B7ZwdBpLZ9EpW7mt4WkaR2
RUkVf0NpEBI7E/wLjvALEyH2TP1jTHmeJA81i4mL6IDZcBrGf3Z8bL0XPT0KlAlRkAvn4ME7BLDb
BJvSCVJ8zuqTZOaA3tY8jlYiq0O53Hx+8PTR44IMCSYeNbHrz9rdDvGXD0gNwtwGpMWEpcbdetUG
TG7Sl7AWNPswebU8XsToNqoWcsE1prVOatEu951246JbcXSSht1ERqcnHq1yCpiwB0ItFEbVgIWN
dwjCzz4BPIk2wcVcYUBpXSHQavHuRi9MvLb4CuX8IryfSKPUQEa0KjsVYuPQ48wvvXVMkhp0A3t7
R5UsD3EozGVUYJpPKGaUg/wJ6IQccKmD9yT4dlqHxOaUlJ+1zVOlbn3QpYv8jQMGTAUIPG92SWDt
oDZJoPtVex9zxQ6V9jewIAW+jP09NHayJzz81skTdouR/FQu+iHvEzTL6D0BpJPW3wtEgi78GHug
BBR8Rp+SRRrMn564AVp4Vi3A1ZuiP67zMesFb+YPo+vjYsY0cKe0Ym+2v5dN8+AtCAT6u6e4hw0y
PnRsEzfY8th+oKi0NbD8Eq1er5Bpmy9Xnai+aa2IiB4sdbjzO2p6sPwzdX+F8xdaK0lGRD0MAqBv
ZiVfRu+7+ey2p1r+KPdil0cfRTkAv6V+GIY/gc15TNSAQcTrdR6RkcMnz/9zKwi9jdvO3fb8bZb1
pgvs4+R6ILJY90Owh1B92gIHH3W7tTC4K1HvdJhiVpbJNXqQCuutfWXtEusCLhuG8A2WlxC0XIrq
u0E0tM9+icbD6bet/eTrc+gsGCCqXCPQzO2DT6EItvb7vh+2EjS+BXI0yRBkLiZlMUpvkbjZ2obZ
vV+xvJqIexGxuKSB7Kk36jzGdNfGt4SqItbQ/zT/Xqz32gyHFWPabmbgBsTbpA9xv8q8Hvrcgd9L
X5uDdpac1Ug5M8IXXe6IdJJVuDhWMhb2iuMkdl68W1Ccc00zYT2vOBWlew77x56ulzsfQayYvwZY
gQ81ZvdRRpksSoBpuvruORYfoySd9AHy0RiqorY3OuvBLNBKn80S57N/iayLM8Zpu9DMbVGWrijZ
HZ4ucSbLvx6jz8p/jII9HzJpv1Td9Jr861X8VeB86NmQpPssUS9ztLf3zk6+xu5TCNBFunqH7c8t
8/6G5G8Ayhq5xwHx0xJbWO26zUPcbIO56Ny/ZryLET+ZVae48LmEVq21OGncGLhtoJf1PvVwmunv
rINtXO2i8HlEm+4NMGLwzvboovcTWW+FxHJQAgKNSYJ9Oz0DAUxXgPIymDOxJgWIwy/MngXGUMD0
W3QkU0bHfhOz5oHFzlc/1cUExpJ21ixCVx5gm2WC4kOIfwdsl434PWmaQmn/q+06yDryjRcPUJn8
jelN6cscfnfiZfTg/r20OUMzFnM7j+AYkQBvr8wvFjGIQgJyousK9kH0AybKgu8BJsfGLevDwMpt
3SEk2Ce+foZdjTAGg8ed8J91+cjnK8x4iUCW9yKxUcsurvfYoQb/YRvQs8+OA0WTtH7GM26muxvL
1xVGBehexulmYcefgfMEis6+QfmjMdAI4h/p/Yb0cTZbRT+bVmxYC5gYU5oBeJ2PD7Io5h4QztQ+
zWqG7sZ6k9XXMH12IDokFSjc/XqnItxZQUjePJtQ603e69K9qB5UL7w+Of1JJD1XsqPEdx9GMEZC
+M3v3Wg/26douAX4k8Z6hAgNTtPPNKMQAeBc+bkcX0YxpC2gpKZGP77aG22sNHBMWq4va1xlwwpa
SvUww1LLwwy+RCkGlZF4/EvECv8hQ2J6b0FfZsxtwuHJ3CXnmnbnDg9tjRmr7aPDxwDCh/EXvkzX
7LsGdwHcEiCfdft4bxKweEuCYReiVPeLLjzpAZnNrS8JNkaaeNzN1QdQWQJiGFj5SxpWmA5j1I/h
NlpPTN8Q/8P1fZhlOoYxmhEMLx3Yv6G0Umt9d806a9RTLQbR9VzCkvhSOScfTLTEsorF1CS0nyoD
E94fKPhg7vI/HJ3XcqtYEEW/iCpyeBWgHJ0k+4WybF/gkHP4+llM1UzN01z7SnBO995rdze7rPot
AgIYduOLrGZFJ9mkNDjIwmDB3WYaOZkqiTKSYfs1dBMPfMWmTmOYtmN6D4xwrc4hVsklZJKgjm6c
t9emjzd2sZMx5CYTXxoOCBChblJvcDa9fh1z6jULtK/vfEX7yzmCOAQN+SZp34oWuYljenKwi5DG
uAHinjEpFFczTQR0xKpr0LYzfRXll1oVnrC9Pq78bLE/1XSTSZZfxp8llgB2QjFS4Rvmxq7BC59N
V7iqc5gz/Idw1bWpm43U9DzHE1+d7eCxS14uvkX+ERb3Mbe3vaO5Cj/bBoha9M0fRTznXHhqjbFo
tUfU5U1IiWJJnMVzjKhK92LmDwZYMGF4o1cfU/WkZD9ZU+MFyQ9DciFfMUk5Z4357ujJsVdepAhJ
2pQfwfTmcMqEcGdS3a8Vq3kd+mc+ia/SGg6LRVXDGyCIUWKdpyrapcouHT5juYItkl3Bwho9AyUS
N1s0NPpvVl+uleo+2AcnM32SY37KXlkxrDqruJii9qMM1S8u9ybZj6lSNm3/OjfTUXYOAE3uULwK
9SMYS3dO3zMhPGn6Ge1dPj+VbuTo2Trae6laniPhW8fpVjiz27TIx+hzjBtYl223ZeEN24cq35zN
3QCZVpfDM8uUjUl5UPSGXxNCzZi+LicneL5t0QSUZeWfUbQnpdZ3VdIcMzp8B8qxKKVVQ3XbGW5S
vNcJZ2VscPTIrGfY2HL0UwzaIUmTl0zq1rFF0UArlLMJWLxV4o71zpdVWt+W9UimLzv55M/qpq3Z
3ixrHXRnXbtW2dfC1ehxj9ZDSwnGIuJ8NRaNX6ubGTGccOsqs55yezD1gUnArasLDIYy9DQoKCMf
uGt2inqyVHCuTl2VfeBlMCwiewYR0ojMxOIGGd/cFNW4NqN9iFkYdYEnyF871kuLsaY7wp3D4yKU
VlOOhoJW0JnYfViT8uwmcbvppzvzmPD12rcBY6eYSp4YiKTl1aguZViv41LhbpxwlVDAoxTqRlrF
4GuMl9uG/WGIJl9WUreAaGX70dzcW34MS19dGy6t50Do529mkK4yLMJw/rTlm3DukX6cB6wx3h6b
lVIq94el9J4uHcvm2JmfHbUgX/ZW5uYwM9qXWdktt3c+y55SgN8qhc+8vlMqGACJJGEOwKXLCZM6
7oiGHyHntePaltdJ91Ozglc215LjuPNYbmvOliy/g055tiG9lc47AA97rjxtfItHxbNj3CXk/miI
3NxsdrYp+Wq7AQnf92ygpyCZ5dwbkFtLeo4yPWvyT9j/ayfNG7tkK+fCjaxzWGae5DwkJd6ZMmBD
smUx8UpRMjQmE2H0U5/0Z1Y/x/JdUFTWqBVyt9zO8TrFpjFSpnEpzYknuY2ddSLydYOE0HfBTk12
tf2IGUaLZRwwLmkJ3TY7OeGywMyoRO9JbUkv4vAscw6PBcb+L0nu/Tjua7azDxutMf2oOpUGS0AN
ekpdfugtMJQo6NbAbEMEw0rlN8KXb6PRXeT7BvtQsrZDvxW6OOeh/Wjwroacuwwzf+hdrd6CPkTD
zYxsxKEtIM+GfQUuww+uQYNCzFqEZDTQyfj8q/6spQadJe3v0K518KQBJY0x2d5kN2sjcXZKEhxH
4AcTjkdN/wL7fY7pG9MPDVg0srygw/rFwS7KT8t4qOMbTVOFuj2eLW0Tjc2qrN7q9LWYQWbZW5GJ
lm+Y/jLzccXs9jAJdd3RhTbNE7QnjvdtRHrXldrvKO6gYH7i7jhoRybL8T27i0bSl7nLcB8v7+6O
tQuMU1Eeo/leGfcA5W6MxHqe6EIZHVlIEQoS7gCfadxsurLbTTARkfWcuDMqbsj031R+B6m+lUzc
2eZLsjc8I7PVbgcpRTcFz7KNUwYtYsTWSkyvPSvrSg71CVY4vOklvTXsq4EW56gAVHqzsQNpxdph
l7k7rAH67NV7Vf/owlx3ziGEyVZ+w2S3SMlm+sY2CYSGm13cs/ipprdQN6D0/hVc7AgJesYg1d6r
erxao4Xkf4+NL6UHJox3JZQAOJ8KGigjAopHmRvI74XXGccpNFZlfZ2ax5DO67R8cSAa8oQ2VusO
HH60809Hmv0Wi7UCLaTbYy+0JI6K6cXFJm0OQYMDf8jgxKP5BVUmK99TZ8fwl9UynVx1UJDKv5gO
qM9A2671kHhV8xymfWqQ3VHWekrxtneaXVeyJOFNBkFwdqOWuiJ9FwHKDolwg/cnWal810myixo4
1q9KvYXlUpWZAEuHsAUVx5LHWIswEkPWoybpIc0ubROtqQPdKqk5lvh92n+Nuqa35/G4UM2sytyb
0exLpuTPu7ajBwraddDWnhIVuCTang8BNlV/a4ZzORwCWUah5RHU/mJxmfEvVelQSd9LE8GJF7Qf
S4fP1C1Te7epWYfpo0dOL6aTKZ5ymMLQJiCFN3XejPF01gU8PwJDDgpsgt30uNzSq1yeLGnvWG/V
/D70oY93T7u9KZp21RfPGCxHDr614hQ7bGMdNrHN39yCas4azmRjY8AdmwdnQhnp6VmeI8dwb+t+
LCee3f627bowMOuLTSNYGfEiKO27+KChIOicHqG+DYFJm9emeqTaAUfM77PnMNynwIvmZBfOP+P0
ZSLODlGL2b6PG5VgwpdZiJXIUDQRPKg23Wje2tNbDaxIts3tKibRQb8in0L6bYT47geYXZkxzTS7
AnFL1BtL+4AxyJSTWgFrb0bpmIawk5pY0fS6GDNjjYAWHGvnrIw/Cch0WP4mUY0Agu6KpTiq72n1
7hS/hgyouB7o8cPkwzQOSbOvgg8JY11CfzNRyJom2AhtPsble96eZgPNLNE2eYui2nwoKUMAKEds
4EA6rSAyVs7wZMAN99/eprOfcbQ6+JVo2EXlvwTt0DTnnZ28pxF2O+KWHFN8ONT8xsBaHJz4tPJ7
CZhEvCnILzG2S46Sj/o6tldd4FybR4eauEp+sxaLEVI5r3+hHlaBZq0IUnpRObp5+FZEn1XRr+Nq
cWZY7WleGD9PuU4TlrxVjXj5n2ygmRlM8KRgV1usiW6s9cCVag5XeRKnbnxkfQUSym05X6z02haY
Hc8GbdbGs2T4oZX9FtqrNZybAXw7vvXBbgY5mUENkSjAKFYmgm3vqfJRanFxmn91WvPt3AzpU89x
AOiZWqfZ2qHYRAZVPd1UHXHJd7d0UP0qPyfOgRWr0A4ay+iLAxliKIXPPvmc64He+K0fAPq70F/+
GxHCCCFWUUwGELvQYvRksG3rpenDzAAc++noS8L46EAeDRl2DI9GlL1yaua6vKukXz3/rJz56hT/
rOJHMBzR5F2AS6dTItEj2+5QFfR90apBqeyDY5OiyU8dnernqNMHqI+ZlyuIfxqk56bbaOaxKC9x
Hrom8VbDuJkmmyOJgBR6tHLsdydkDR7TQtKjAFTsieqYsisrOJ26vJ0URhtgcW5U+5F3tGL8O5fF
WuBJkLmQicHou274JrnB/6McZ87ownidh2M1fOKergz66aK01wi8C55JVnKVVxIxKECGNMItzg9C
6s5OUq2sGWTLQWQt8VBkbd9l/1KAwSQ8h6O27yc4MbINpuEGizfJWai/FOpvanAwcqFlk/ElUc7W
RQ04H3J34fOURMQ+umovgmeGYJaUF7I9x4hdwCqNo8LEn4aTPaQmjVrhG3Ln5TBber5W+j0ZBLZo
sLwxUlH/o8TT9Y+6/5uKQ5xY8KSIo15inBXnux6/ojLZdBx/EOQU0slLO+i+TlRldOy1mmluW2TX
hglxdKHnTlU3TURZwUeY/OhY3vZwa4Aj6sDTjOGoFC2GCdt2edHNkZNxl8QvVVi4QrH9jiI/H9Wd
jBPfDj8At9BXNU7OpTIVUMwXEx/QQNBsrbPC4DS1rn3NZp9TCOPv1C+pc9fSjltlcrVk9GJV8WQs
HNXk7TJjv9Fw4SeF/ViZSks60OVEW0nHz9fqmyyuEKursNgo3Kty/dfRjHl6Q3WZjfsOf01pO7wd
jvJqTOgxqvIctfa6T02C7+dh6SKBi+zINS1YNG51O9n3fBFlXV+deiRGhcod9ntF/0jRI/NJ5WZ9
DJKAonzUXerW1V3tqEn6aMXggZtWJ34wfnZy4xsIUCqyY94XNNnbNKV1e85UNY74FEn2MPtwM6AE
dL+VfgugT7ptGB/mVP9CAfUSKeaAF2vB/TBr3ftERWWfk3EvT9/Lo95hQTnTPo52cnM0gg97fFOo
jZLlDuJsbKvSTygbArJtBdKH4gCDj7tFjBbSJQw/7eGUpp1nNW9l+AkAN+T/A3N5qe5SaslKJ4yW
SYw3W9ISb1VK7ApHLyo2cv8YBwjsAC5CO1gWMD6OaPen2siO4jkgSMxSzXsg3Bi7raW0BqvaTCnD
mYZ0M3Q/ufTQstJPg9RN600sbZqeVMtFqU6qOKZt67a8PBqy9iCUtbBP8fgLOBGzDcjayMaaOhQn
q6YpjGiz8lLmhqEgRGfB+leZMFfj16eSpw7VxeZTivS7k9ztqnsT1V6O3xSI93xMML5uBn6GnADC
LTrUMS66ZzYOvqHDq4FutG2NZfNi8RfXyl2QHWqk89K50GYTLrrTzK2HuPUbuKhFfA9uaRO4tbkx
9F/Wbq+hBMp8V46TK8sbR/adOdhESGyO4Mzor1ZQbIEbbRgEtTiVxG0qfT/SH7Dig98fb8ThPt/M
zVYAU4frJh4Y+/9j1esEhrzqAI4zlGqg6eQzrYu9gnI47BQss4wDru12fZqRprrLxb5nae4gM4KJ
Jo/IAPpesvguZBdUq/ztqtG3hujYVw7d/CErySd982gFFSpa/lMUNzZL8jCsCwd5l1Mhl6UdU2dx
pWvesW7Yzrp5tblu9LL3YkM72wWULMnW/Nu0ae3JijKFI+wZW80BSQM5OUeYjWo+CrIF9b4rt4xI
pY+Y8DsIz4CeKtwLtiJt5rE95MVE9VNtUrX46q21nNLmQWLQGWcBWdKlfe8LBS2Alxi6K85eJOcm
S7c2eVMXN+matx2pnOTFTseLg7ohlsXOWjiuRmjeGRwVLxVnP2MqTJwbqyw89Pk2BzUq1eNoHJjL
sARLF1l+PWmHlsuyY6pSLm3TIHLtko94+obPqsabStSlTk+gVmScPL3Y6i1yllK5pJ78sL/V0qLC
7a1wG5u/bPRwQ/J32VmIW1YdVdCaAZ9A6hE2SqYpvWr8YlJW8XMOAzJpM53VWF8Ljpu6uGbTPzv8
Vgy2KKE+Oiom1lYxwXZ0t3euTZytm2CX17to/u67vzoH4lTzbcGn5LQb2eK4ioP18tKm2bcakaLc
5wr24JOtzu5IhKUJv4hfulYmr+L0wUFcG28Oj9noLg+PEzFg/BSZV8XyZJM2UTWxIJlIxaejO3+W
8b0sZx4liaoFFVz66HrLq8yQn8b49KL2RLetxcOC1TZJKJUTCaejokJtZ19UZm6Rw23gXiOKRnz+
VkiNNK0KjIXafh+mY2cfe0l3TfnL6M5KRQhRfI5dxe2RrTTtKpsLp43M29FbBvcxK1xG0bcRwpBS
b2M8E4dzCl3MC4OKRMZV0OzN5XJ2c/1dHIwh4x3lO1UIQ++c4iSqF400kFR9S6QeDeJkyfyiBxvD
WDvBwVFoGCQE9+mlAnWKQP0dBFcnflMNP0fqNcEf4zf+bk1ysfozNDIC13lg+xVSGTJTTRr5XJRX
rXyNUV4Dx3CX/2oQH8kSpOn8ENNKalXX4BYakrtin638a9T/wuxa8JbJAVQh2UzgK6Mip9JN7y2z
n4uYUcnRsDGk90IhTtDSpsv/wkGc1CzYNK3qK/JnK6f0Jo+k/8yjYxr8y8pjF1xz4zrO71q11hCy
tMHX2uM4s9A3YQM7Q0hy5BE28boBvnM+fEfJb4mAMiX8spKxVmGgZyr8mAfJIXIxvnfhXtYvTvbP
1rA1IC1LbYfTA4VJqzuvczG7AoUK0M3gJRlURBvlX2upPpffSmWGTAZaXjh/ZffUhINBdR3qhzog
HkNFMRNBK2y/mEj6UbYlmCrZzL1JdjHgAUOPClWyqHuiOwcNg6rKOEslja+TrNNhmO6y81LG9SqQ
/wRBSsf8sYtLKijWZ6TyxstDfd1lw4Y6yu+5NY3pOcYkcB1rQ5vuGyWISZxesqhdVTWhcY4hMRWs
W6M5C8yj0GKvljizImUVk+fFF0rThyZ9qgpNnbhCs8biGqPiWKHfSpZLb7iai0eXXeqsWqXGMeJE
1ZIJf/WSEmiIS2etibNiFBTJoy+3f5UjVmbh581fyNIgCWOpGA5xHtwEREfb+yOFLyNMXBhclOsJ
yUVhWne6VHsN10xMIMGh6ZomuDxxrLp+20hbhgGsjHCAVTvkTI4ft2WxmcWMskdxmx9T+7UHPGqC
LX142Oxi6yCn6F/g5aoU7BJtrerIrWnr1u1O0p9m8SWUM2oarsG/hbDPqu5DEYRDy4VtOZh1RRGN
o77IH21BAKuT0JDUu6Z9mflfUKEKt1eFzKCCqiERz6FMLOZdVr40jeFa5a3REEKCa9MoICKvEF+r
XjkY+SFVfzNZ2XEPD6PF65ZRxeCN9ExcCPYj+aaq9GIb7o+hZmlbnULT8m22ovSx7HUOPWihu5KQ
/Fmx6GplP9cuXfFaN1jLDeGKdK2Y9tE06afWc/hiV/cOk5cBWqsU4E0Jnz1SJqIjRDUqlk3PIlER
su5dusg4sQMlaGBvM+ScsSTci6VQt2sz9/U8cVmOR0xhlfBYN8O7nlYuOwy4H8PXpCEWlT4l+V8s
vUTxRgO1zTO/CDdSlbgtOH2iXBQS+/neyr5yEiTtB8pvWyYHRXktcNsJRG0U23FzkV+Dwdwlg7lx
FgRe3NPKMygXdOOTJa/0bAinUn92lq4GWck0mo2CoGWV51z/mjrsThwC/SuY+e1Y1JlQdH1plNGB
+iZMcLJ2r3bAZlvTWpe0N8AZtOzb0iRBwWsddTTpTct799ZSuLQ15ze1fm0w/6BeM3x9JMJckshX
5T9VPNrRs4BpLfTVaTZeVJCNzDRXjn4mfOSPQe9NxsWQOq8eLqoa8qTz3EOuqx/2vDe6bTQeR+mt
x10z5WuN11HNlyjfRD16uoY0R/R3GH0mszDi4dIkEwxS6sWd4pMV2RsK3Q4V6IgAb6RYKzxDjIGd
y98APXbUqQ1ues3dtcnDy6jtWstV5X9peiH1v7jgtKSg4tEi762E7WwrbLtaXDuIvrj56cTbWLyy
IopHkTBHU+Df49JMYu+Uw3pW+q0KUJ905LirwlXEuQmfRrqJ891AyxUlLBJ/KCZWCYnLgPwpPlGj
Uoh0q0q7jRFpabywEPJ8gg8fKJ4Bv6x8Q5gg1Ho3RS7IS+OjJTmu6pGvddYuBX9fOArDRP2LfDnc
V6DQjAxmYjDPh+wlE/z/p5X8ddZVOJ7WsiMn3uILx/MjUy9G8DoiAPXzqc6WvMZLtNCEZnaoOnUn
pc8ardI2anSMZYblYj+9wADRf4PSTjZE7ztKdQFMNzcEs15rhfcgJPqKZGNH5bpBRC+Ur7Y2yMO0
r7LEpI2suiSVuiO5e5Dmcd2EAJeZ8VGawSahtragr0MFrPpzNJ/mcDbajZ4/dZ1l4vpPGYVu1jIK
96HTdhr6izO+0BZo6t3Um7NWl24B+o9FpzZ8Ctba0mDIt7X86GOdB01elXxntg74EbcrI1vUspEq
PKMeqLx5hFTBDRS27QdiImaieVmBmaAs6DdV1yUfznr1po63VrxP5l5GQm5Lh9Q4xTalaU0ubExe
u/Stlx52X6+aPtjkE5Rd9VGW+77ZRmDLKMDafDHmD1Pag3VZvBs6vYDS0zZ85MGh7x6iAllR/jl9
swEMCfU7Iz8i7SMQv0bCRBhy3DB6aZq7Sc1IAccPmquj/8uh9BpVxZW50F9SqEbuEDB0YvoM9KOp
npPwUgkixQk3rPwrsNbjUt+qdkb6FxyfyiFRt2n9yjoP6oibBMjTVCCWUevXMITKYWSyS1u82c1d
hJJvj9GXPQZ+nWqPDgK2q+kY54EisrTETS8sy9PByUdW1Tl18aq2/GpJgtxTC+vCKN9Xu1zIs7DY
zyL6qOHR6yj/ZoTlP90ZwQoi9D98EipjdKcTYyWYVAvIGw1UOCM06DAMj7TOr/XceEUyv/UalUmm
BF9OGPBDNGtbmEw0l43qo6YzXuAnqChZIScU+MrEYzd3wlPQroTT+9PYfXWZ9qxr+yAnw4s8Qxpx
y/nhMK7T0Dx07O1JE2PVNKqvzwB3NtrrvVmyBFyDtf4laTenR4Ol4mE6I1fyxdD2MX9ysbHUjaQL
rKen6H9lU1rX+FRTb124gFi5+l6N6B0Vg0GW0kOaPg19pIEAn5y3lnrQUBC4+B1Gxw62Fw+fqXHP
5a1ETE83OHFaN+N/nXcMvbEkP6Q46dNjCJ9qqZ4Jnl5IMAqdOxXmW18+dILIiLwqz+6cfmrmJ/vB
X3rM3lnXXhi+01cF9orta5n0iPMFJmaIjW5va+OcDMc22WbBAliU22jSXGEy0y/VaUTqknAYY4uU
SMcHM3k6cRsYouPgA/QxgUDlVsp0Cop0FpBxGXNwki5676eLHuAD9/19QB7UWmvXVMVxorLUAtBe
HW1kLi5dGmxH9l6f2ii3SNyX+COV49rYC65Mb1FR7qFZMMW6M16kCdt2OybbmtZk6u/S+FFLH0X9
Ytk+JwxWp3GaehL8SrEv0sUPpe7rmpn4AKrEmnkYnP2cda1B5x1Cm2QSYLE0w6Z0VAFksud1PGRn
ybI/kRRsQ/iQmOGSzDzI8XnWSCedDZpMMZzjkLSyMIEtDrl1sAb7ra9F58FReDXwGIsEbkqgn62W
XbHnuoCcMc9N1HwXAeGIppG48wg2xdvE2gpq05jiwtK0l1hkDGyqVqH0njR+kbI7xpegflX9lgcz
ERNoifRM5ICKo+WvNSWNF6K+1+UhU2Tulz+hoTMYeSO9NFDEhgkW0VcZkgQ7fBomS9hBDHQk7Smf
zpETnBucYHmq2SFEUScjNr92JW9IByBiM/oKgR55oji2sj9WrxJlvdwYfqelG6X7N3SdAypHgxYx
PrY9a5l8nZdQrRadZAmXmXERM1P6wQBI5SxptfInxnqNoIBmaz+ZqVdEH0GqYq7ixCs9pU8yO6+F
0bzys10eKMagPnqWCUZGeBRMoXHM0E8oJq0hZs5BQrQA6HX4SZh+Ytc/CY9WWTHAqEm5yRlXVW1q
0/Rbx/IjTlUeeTfS4W1a3QC8waQrLWU7leWlQEydtPZQyBEK8BIDHuf9bP/ko/0Rw79YA/e0qk0u
NfNbL8KDXhPDD4cjI3SK/FNKT1rsm/ZrPSYrnJtGoapeK8VRhfIa0JjGdk/1O6iBKzl/BRMiEo35
M/DdY7K2Nb+tT6NxSgIiKf5c7ZYxRdP4KedXO7vYXLH22RzPhXNuMuVSWe+JVh8s5VhUx9H+jpQ9
T4ZfU63qC4zRTV7DMBxmEEzjWRhbasii+NAz3oWm+Ovt71b+HGZuS+VbQf4ZdJyv6kvWpVXfVp4F
VsDuaNceIP2ab5LRVbadWSGiO0wkaN1S/mhouat5uBKrnLJ9Pbyaeci9ClHChMZWb3cqAdyOSQ/z
oL+I3DwkKt98opxbR34PNBwXA/8MrBjAT0lRRB+1dLMQ9MpXQMCsqKnF42ca3BR1SaCdYvnFcrb1
kgIbazBwzohK9ZxU/WFCC6rrtWyuPaOhqmVBGoMuhPJAg+MueUTAIqVx7vinrC6KlvEXJ9/DaE+5
WadwjxzefjemTHroyy87ZT4eY+Hk2PBGJE4xIxMwNTq3mRuFmMaPSOFWENQ2DSiE/dUZDfTdhVXp
Iyxxy8GQx85v2b04gQWp9VeQWFuijtCQg5Z4oeogRYNzzP1SBe5zAY2QG39qkzNBh3aenrNCUoVH
QFPCY9lLyS4PDx2vO0mRjNpYPQq4rFnVvh3KxJHZajwP2k2wZhvK0WTCDKpfP/SbEOIlTF6jBv8B
3Cd8LxcRpmeQS30qkRDV4ZmXEQOAHpIFyC5fCyYeVF3kzzgaCsBYUTDtoAu3WbQvOsTRxNnqyZbl
5QQ6JtLjBhhi61ud6Q5p9WLF6rmpJ2/KfprIBB0B7ujtmJkh7/rskPUDZe4I3gdH4otz9d2b5kFM
1rVVFM9cBt99pjqq5M/MrI8pG9aTqu14UcZe8yKDp6JFRK98Wy7PSlZfO8S4KSOtQKo9namFsLkv
RfJaDLCwk7NTo3LX2Nq6x96KOaGUEmaTjWxYG6Q4O4KdHerXWWP81jzOdC5vuTEdVUpBC+O3Ux5a
2qzLgixBW1uEmejoLOWlVInkYwumPLaSJnkDaJQzFvtKf6jNp6jmvTXg88E9sCsaPC4lwxISqWXm
VD+89wzEaUbZC8d/sSUzu006lZF1qulMnfkS03kvfqfTqoTHOBznHK5DPSTyzZw7ainkJYVJRUSa
opaGOrrFOXHRDg1NeTbTxdGIfeh5zYgp+1ln9YGhTkYtHfj3FABSMB3QbwP6+EHdsnx4ZbW7sFXW
Bm30YMQXM3iKsmUYGuBnkrpapzANSt1aI5AhCfw8YJAWyrphMVap4sgeVmq5W8a6MO3Ey8aDFVon
xY4voTp7Qm/XFoPtRjixtNQPQ2K9tYZM34cniEFcdO0+sLRTLWXbsuzOjUOGMY+wIy2vtHUwhFOi
Tl5a4p5OG6akZt0ehBlNwCB1rCHITZuqlm2UcRLAjVZtpWFTOs9WyOspSW/9pDNH45eR6W5IKbTc
66WNtAfq0aN55SN6fk7WJVVf+2y78LqlfHRECCfEdypNG+T6e2qhZA+eSQKmtGcvKcx1UkfYbHs7
6/xJ+SeblMrdDuHRoozMHQuMZtzF9WFsh9dwkmGRl9Ebyl7WwPik+DywaWxrVyMZSGTpglEC+bvF
AGiTlo/jCzGJMVnDWyV/9HhYkfbMegYh5aRvjrbYF9aO8Y6Fsq/yo8J4qijCbXNezR516FNSTkly
GJ2BMYV/Rm9AhBrMl72XyTo2j5IMATzvUJEcZNe0ZcoY9rXWv0bZD9U1oNM+KmpG9mTozabL5mrs
5eOonJQZcjTlRvoy7JOJXjLFe92emP+DRVN8joTHCutY5e1qSC2NFoNhNHJ5Hap7pt/7+axIIzcK
eXWBafSJFKQ5Febht62rrmWLl16bPQfLP0DjL6lZdITXSd0LlcuxaH9VSuYgWobyzvWFU51DCVbs
UmFomrTQTcTapCHZpCMxVvq+yaaC5x3T8dvj3EK0v4xMdWPoz26Elmf9UaHUx0D7SRCQtHuV3Fmg
AKtpZdj4R5OiQJmGIx5tbPInBEXnyg42nkaHj4VjMxBgBgdoSB448o6JhC4o/CpKA55NICSkFmzU
iC5mRoSxwHuKFDyS2rEMyTAhNHU2ofLmaWPiG2e7sY5m/atl5ADalWBGkikxkL3+cMazM53qKYNS
K2D+SIKBhjZoAQ1DrJwcBOKkjEQV8KtsgkwTm5/cSptOyKL4jsO6q9+j9KBYPKQBl/kihy2DAvTv
XLs303oMuCc6GUWEaXwEouPSKw3DLcEb47h0BXes1TqfQuJbLVP5bXE8B/sj4UpmngoF7EmZtmzJ
WlWmzafU36b0Lpcv1nyT1K+IfnpUP9tOQh/T9hYPnj7Uu5mXvQlg6Sn6GsQ+1SalgCXSp+Qn77ao
35fMJOMnvX7eSu0SAWCaltCoNC0UaeLJtfLoiIKpxUBNjjxT66vRDr0RyUMLvxfcxKLKcFJ5Hf7H
0XktRY5sUfSLFCEpZV8pb6kqTAEvCqoBKeVtynz9LM3D3Ig7003ThczJbdapt1A7VSIAlxgQwV6l
GjbQQLdTTqGm0c89aSxD/tTF2fOP8PDQ0eEcWv6zpaqdx0u1yfeUE0M4EdkpFK8GckJIk4bc5qpV
E/GOUn7XBceh4LkFqBAhxlCo4rAvGYHqpR/fNLFscaWLjLsswZN3+iPb0gi3VYsx+hdNLzlJQVkZ
AKrA7pgeiYBy5XDUrBwmQxrxYkDpfe2Kb02P1pxjAhIeZEYxvzyahuTxF6DL2JDp+kgccQgpyVl2
kLfkGMN4Z0AB/GgafwZqvG/sHY9w2VUJY4/Ut5Rl96KptUeQsdybEXSS31y/RU2xVGjiDseS0rMf
LiKw0O1V2v7N7ee+/iw9iomOWNTBV5WDDxXU2LA5opDbu14pL6EysUMCX2nOwdGiT8+9KO6XDLZN
bf1CEOUh5dP9aTFPC3Ft4rc0sZ5SMaxVGzxZpKCkHS/HaV0JKujayheM5Z+B816GhzA8xOrXG3jF
r9Daq+onhMqZNQN2y83OSLM0BKm6+EI71QRkm1lnp+TuiQaS1Bu2eUHOuyW8jqb64XGAyTkLDvZX
OvC7sOlxCBbTWD+l0UtlnWyLsO9n0BB7d81Flv1TJmjE7sPSrj33qmz9hSBRbEfTyuYE6U8M6CZ2
eJRewZaF9sKIXnOIkVUIf+UCoVNHN+GbJAzW3jyYQBP4LLswWSrXPkueglSe1ApXaIGTjgNPJxYa
BY6SSokHJ/1P3pVrj1PwMLZPTtJvqdqPdLeKzRBrT5ONActpiGAzzlpBeRcZLoUm+7D9XdX8yZbQ
Cr6USDx0p3zPKWYdGoL4PHqC/9wS6wYftOjigtz0zo4py3Z7t5ME/mCr5GfN+5PZKyGByOJfQ25J
1N6zxTIcI6AS55F8YtsdfZPcY/I2DofOIru/Uww1qWzWmdusBfQjpihwjcyfYdcvu/hrsvER8nuu
oFH9UzyjCsAQde9yYv/1sqsLxRNaVJ/SzbVdgsyu2rlEPoZarAL/t3NgmbigJdp9AkNPO1jwQpxn
IGMGUkSUgID9lV27nimf4OdWDrd85kwc/g5t3e0o0bSNdUQXl3lJA4skMT8dU/uN7SPRfmnszfSz
ynFWuH4G++gi+xS0EktsPY8BstLBgdOsp35pRNUlNjacumDWEW4a+IA0bxlm3bIMcDbGt2F4Czvq
99WqMO+l+cgYPMZxWNcD6Rca6/bw1hJNMFBygtFfFP6uS95pBhAyuBYu4em5zxo8Ug2toHW2yG27
WYsU1nuZkyerfjtL27b2X1nO9ZClskkcdIJD08Ple7Qw09LHQHYnLdAduSTbmkqu9xrmJuMlxlj1
r2kkmahTVd3baiR6t+n8u48tNaXAcMr7FLjYxn92+VJ2MCmcLXVzUV4rdSHy3PRbLYwWAEGLapXm
1MkiGXONrGS8U8QgO2s3ERfwvGsp9hWElAkXOwy2rvpIlV8SGzD3XhJvSwHcXzYHdn4sCgG6LL27
kE5GX93stjhpJok4Ma6cRFz6HpKu/hbZxm/PP0L8y5qOKhl5Ke04WPn7MAT8FOrWXaooCZh8259s
mq6NI/6cYn5lJ7yR8niDv/YdOx0ngBw/ncSNDLWHxzFqisd7FfuvZob/CDLDEcmz5aRHX8obah23
OK6/Ue2R8zDvGo4cvm4yL3s6mrEg44VA3dM0DUkagn4nGB19F6RpRruAOtThpTrrtm/3Y+e/W/NQ
TdiSHkSwrtPuc8wuWn+bGqyvFIC5h5HWt4iD1joAIzMbtc70nXveoS+7hQl3qpnUv1rFm3jszGWm
/+jqxeMB4tFIxRewo50Ykj8uEnBDBRHHXEsPZiyfDTv8q2wKI+BGa15HTUSbcbR3ypzfGQGdQHMp
mvBbcvyeWnAwguQzQcFE47CWCqRmC4wbOIwQm0az66Wp84eRifm/eoTYZIMohdfTOxPEl2jr4USW
guq2/irDEi1SZbcJs4dn0kqBj/YTIAx9fdb5W7cdMcj8RSPTSM9mUTTlIhekEh0MzBo/lm3o5PQ/
WKOyGDSSIKkvwq2y4OW4LUU7kNRX1+fvDiaUb33H9txTJFjCzBssGidGBfDVWOTKLQ/e3PGbrUCr
xkkuxcqgV1thzkwE7qLgy0HydGejnYt3wZY1mhw1Y2jTWm+t01kUZireaNfWLB9dqn93RTLzCH/U
1Dw1MlhZutCekqL7SB38iyxkqjHcVV5fEmRnQQQjJyDs2D8DJX0uVsqwcjHYfyQPsC9mf4V4HZYr
AwEfKMhUPpyBp3VreNidF5dg9dzTJEpm6/abDBE4pt/Ci9elMd5Nyh6VjiXt5MvGnW5TVj87mk9I
I/yz9OB9nF/dXrk0QANmkXXt/AHKRMyhWl9Y4XXgYV8lL0gTeB0+20PppTZyTWkDzES5TdhY2oji
T5u6dy2PVjC9ibv5TMD+B4UkMtEEXVq7XylbA9ntcJys9oIpU+untUXowYbdjF4U73V3/AxV9EL7
+pFJhG7H7QEP4nUNUbQzw3FnQmlJI0KvCc8wZVFSVeMmDfNlSsDCLLA+a0WR2Y15kHgRXANig7ib
iKCmtw0HiKVVH9yCiHAMLR8RoXnlpYX77XebTE+O0BBtGhOkEgo6+d6QLtuE2LpefulQIdeudC8F
1KfCCxH9aZYVwcaB3tghobfAllKUwnUnsO1sV7yFuNUJkv1AyDJLOOg3In9Ii+oIJ1ltIGo4gh/1
lfPch8RYqdzHJMR7CwAY3MDGS3ZpXJ1bnfKn9e6N95rLosO9T0j80vtDlMoo0risb5rIqc1Q30hf
ewmzQa8sJiQHGcdj6W/QlX9aNv22PJ9THeV8gpjVVxvcA8I9TOOxnFYKEH7IrB3xfg6HjmeLgZHD
YFFfSm1nA8d/+j/fztXc7cDrLWWwo8WMI+rMz5dwa3ecCgOexgjA9iY0sxUpgNE/IcZj2Oyj9CLl
SBDopXBJOo8rIZIniQ3IhS1HdY6HJfuxt5rtrhxF10Z+O0CmhbVlFw8BXGTEpcv7v9XlyTQ490U6
PkRU3sM2P7fgY2Spf8shXfgAIFLK5hnHT9mMW85aL25ov5suEVxy61ob8wg5VeFzQC3YS1ep2W9d
26AQ3lCcmTDYNffh2ty9k4MRg8SsxEb5WzsnvcY/2px8qNziDTj4dvDnd/Cfnk/kFcx9HdhcbjE1
jKwq9vlYH3Wbz5dxjdo++ZF/nEa2mY2VBTOOsp1TMV2g5Oo6mxQgUJXzx/LiAGCb/6rj62gT8CS8
mQTpJjDKjS+p93cuKfqjhMxgo2Ox2GURcV7PdfOr7WtOJjm4rrYlQOcHcunodrgMYGKhQXZQLygF
ZnnECnp6ox3xKBujSRW3wucoJ7jbDaQ0gWsT9gSx4T83S5cwDieKVer9WAHxsAAUNDTRnFAV9onj
GAdVUD9PHo6xy3t7OYctOW1zsqI30d1z+0f2+7qMlrNAOzfeyg9Pcsla6COWceqkQybIlHMSEAlx
qcmrOVPSjezXE82yQwerNjmch7C7eK62NUYQLsSxtxg1IQVKKyMDYqL8vmTJNQFklw3/Kjvaa8Ol
K8pHZg3XoHfxBI55QVq/X5ktpyxEgoDBNOvJxvG17Q4X86Fh8/dju8qadO2U/bE3491gUPbKckie
oc04FFHUmFYuJBxNX6U+9NAd/Uuj3SKJ6sGWf5O0u5wsxhxK0cqpA4ltgmk7ZmOx1DFLW+2iJnMj
JntVUK4RE6XEEhIqhANyh/iKKBdGuC+E2PTWuB7BQjB1ZYFPF/I9omjuFJc8pLKxzZS2LyvxGKpw
bfXJKlF0Y9ju5ZAH6Cqe2FOyYN6sopGkqb3wXYYE6gJNFRx7qnU2aGa2iixSd9iYiuR6/9py6m/n
G0ECrIA80jN+UiYboJp5xeuUga9W5tFSv9mE1+W98/CTVvqi5hA/nblO54UsG2+dOCSzzasRYiBB
RxvgF5oBKvqqHPdFhgLhGevKrlaTCV90onFLiFDSoAv+OkYErfG4wmpKYN2TFthLHw6QDRjFxQjN
md55UHgEC4OFgovD148hG+WcjWu6eHdljk+26x3LKpqVkjfDJ+Nc3yOSClPwKLovrLsmOETmx5yD
9BFJqWVhQKA49WC9wofl69pisDgFxBa/bec3RCcQpuCQHExoi6390kEby+2rJxc64u7MIIoRJF10
2lWXcUbQwIeuIHkVw0Cg3yIlZR1sjwjNloC+6Z95nZObpHwUl+de8oCKSNs06coP7xWneze6RpjA
LdMmlfncxBvxhrvXy2tFmH3mTxq5j5JAhp0tHQAobDoaYXeoDfCb3B8Rng1tDWOtOSeA9211iPn/
mtwN7i6y70ybML/LEcYQXCwT/o1xqrsLzf3QIOhn7pSDcQ6GFIhP7My19O+q87ZF9shxg9jVwpXy
GdQ8xZaIoRGNJYefhEFyx3kSUC+apl6iLttoTaDJqF8sHMFgFrWcsclqwbWh1Xzs3PAnKtonz5Sr
HtazdO1tRIW79/IdRESvW1t6tZZDzwX5RuTcgS3VkEy16o+ppMz4OWmHtC8vhTjq8Vkb745ZriKw
BHgGtcVlmGL+sZliIHMDSSHqFwWnEaP4rF3zvYihYOgUWRMRzmkVjvQMVgbggcJYO5gvlc8ejJ5c
MwmoSkzbpnT/GRq1ACKzolqO2sFwDkXcrFR5rlE2AJMA4rUH/Y3ow1Oqi6U/D4NiBaL7QAd7zZi9
kWC+DCM9uMpcJWHCzRnB6FGc7/wJjTDxUNJHW0Mmu2YB2SzBUCa9R1tAayqTdJtYOxWcgb4slPk9
enhSJAdfNcufNrGz6VsN6dbbB/1IAs56w1dYKbIHHqMVa00sAEJNjF6ifWkT4FR5r4gextjjlvyy
OaBu0pFNmRYlOkyKfWGpRYCpUBrGc95pR8coyfBQSXLkeQTBHKNxZ8Tkxuon5tAT4XYFDjQgY3ht
6SBbhmQyDc4DW3SQN0NUeRJYU32xjdfG6c6D+Gh78RIl4bHx43sZnqRGS27GceDuWjoPmw4iKExD
7yGKuZynHiInLKGvKHIaCrYOH24dVk+qsxZs5z67U3UIudlRkQ51bT5MejB5P+10/uCkuMWJ/zWi
Y746YKaKKsOnj4iWt4fMqa4CXk2aHxtSbKmVr6YofPEC0jbgMNc5VBr3IgRbcWS06lk0YyCS7B2d
WzMkL7uprWq+rjp4E2a0i9t4jRn9UoYJhYrRwuf2YWd1aXsICNpuh4g8nWCVAodFc/z1Ai9f6mn+
N84gGsfHjRh8jhIsm/lrWQlaoGCLfo2WOHzpJSkTLZToToPS0BBZVOIf9Z4OVC5s/5LN/xNZJlsT
rI5kVSoJruJ3P2wLj9JKW/8tbYPwPS9ifa4JoavwtNnhZMRrqZNIryZ6gvpoc/eXsnsn5WgQTffB
LpJtqwprTcIWiVSvxW4iA+1CV2rbqw/EqsnvWSygG0D5dr5G+cmeoifHq2H3UCpAjkctSQtiVvwk
E0utatoCSXnq0107bcNa7iLE64RLeFfDy9S9YVlTrSim8ajIHHhhiMUKmBOVNOnR2lttWsrKW0yg
w6QDlnIYeFLUBxZi71wGIM0tj6UDESGSWPkeJ+02MRmL3Hjhht66R1/MDONfhVG+EBmTdhhXL7YY
nyNkjsh1bwmHPpn2l5K7dmSjUKRnyyzjcchum5T7dQxo4LKGqCJx7tsHI4DqGW18tkBYzYcFXcUF
J2dAyQliEjX8UAWeuEGhtEqi37pCDjanVUwWrezL3SgBwRusCob/lWvfzmyUkM40qdNC/qMJxfzH
pca8oj5VD/w4Id82vFaWuxutjwT3MrZu2pScg4w3kmciV84djHxJDf6p9sEMEdnm5Obi48Ue6Qfm
KfCAA2JH+WrP4KAJqjQbi0xEqwAAYOx/FJHzHXCGHFjLsGwKihYmUaihuvmG9RxWQOH4fYWfPCTf
1zRwkMDrJB7ukkMzNlX6USn6FQff1ZbCCw8R9YXOD8+aNS0y48tpLkl2m6EQamT2lenahhOQ5s8O
s0BSGxul/Sr1F5hYXf2VXjzDlL4HTpC8+GJCq8o+WtAjoz9nYxVAVirpAwq/mGXY4ZdDSeTRnlIN
AbGCdxbb2AH+MvYb0j422cl0WhfoRHCVtb5URbhIHHkijkDtOPO3WCVoBa77LgNa82VBnwOKVEU8
SpsxdTpTcGjNjdVNGCIYVzkrARmLgFOhf3ZlfhgGSqcC7JpfHJRRrkQID8biZ0IKutvY+ObpSSt/
IsV3j3gcF8FTjU63aJDC8zw7l47ZLyAsZMG5IIA/HKzhqNjiKMAGxjRoJ6WoNH/H7PRwjX6ji98G
YBciF0EpskLq0IFPCWYviOwW56SaQ53ImtM4mduxavYzCoEzLBovBkZNpQZOcES+f4zlccLyNEz2
6V1MvnyU/rFVHBjKr5syLA5b3cHu67lCy+BuNjcjfrd1doCQHK/k7yDf9JqOiras85GI4rgKcBF8
PIL0VR9YsSEJz9LK965GRE/CusAs2CIUrgT4p/RXS377gH41kfiN6XQI6gUlGUwVK94YGqiiCduw
XQRYmggOICeaGRTE0gz50qYhqQE2P1CBrxLFOf+7DHke8StqyAm1UR4sWSwbRZzg1o23LtqU5jao
Scq/xQaL8lZTy1snpXAGjNB9zeV7DCRMUEz1wRMNVcSihXfX+5kNeezPNrzWHv89u7TOO22lEEYv
PX6CUjoRsiCiM52zjIEklFLb3D6mSK86lxlVtjB5q6I3nwUoLb08B55vrcj2VNQwaiBqGGM0d8MS
21LNtFbL+FF2v6nVwg3Kt2EWse1rI2+9pD9ooOHaGp+xYpzVIG54HImUf/DCV11g0oJnxqn0W2dX
jeY6HTXJJlDr4dbxp8QkaQr9N8uRMdCcNTtlyWH0MunxuLRCrCFOBI73CXh6O040yT304XFcujyX
hyTi1buxxmmlA/43BM1+g4ckqJyCennB6DK4zqKdJ0XO5kx4BysZ2bGQbuEkbhNvPrj65CYQWHnB
9WhoRRW8pROvZi9u71ICi+DDAVjeWbhTdBZ5NlEXNw/VjPEzbq137nQmZdUmmxo6hQ6BA0JnhnTD
cg/Al8U6ZD63Tm17VpghE+ZNS/zJgsm5581Nhe8owZJb91SBq9e2vrwl6jRSHJvX/iipLVjL8Gy3
2rMjs4PF19TzR5Wz0AUOIhE35E95dYFjSvk34b67XrCs6Q45gCAsIADkZbs+I8CBYjgYOz7dJxtk
se9mxO+Yhbn7MFxqPyegFVJG1NBLACM7gdr6zcZk9rFJniv52mCb1toHB1GYOmTfSxvuewAI8a8q
fvWO1YfNXsak5Szz0kHiKLRHKDN00jTfVHm611DcebOtKX4SEPnzeb3W/Cg1W4eK8mGS0Jiilwa9
NSRSRjFim5TEuUaQmsi7PT6CiRmkWeDY36fu0hKv89luUsKVPskAq6hUXGPuStXgwI0/y+ACB1eS
NLsx44Q/pctsAgFkv3ZkoBIcTqO9aixxJVu00MeRSPV31L6ROH+yWC1XWb+pyzA9t+zMH19Hmguv
OqkJ5zQWLrOzsymL8c132Hpo5kT6QgL5ERIfUS1I4dxxBoA0zW8BSMq9Ibp/wyRK3qIswUHvTevn
AGS/t/KZ9mv066rK+VuQ7CuJVKbJMuIdorjwIrIsDemXJv5up0c//HO5u3OAzI5kSQ4NJVts9DBY
FvPuqeFosFvRHA+N1S8amMOeW12CrPkO6O4YRPECyHqz26SnzyZSUBP9mfbHTOCrj5XDtk2CUVo8
fafgqj0mY97SrsPyTlVxigL4hWKrhoIdUuWlap1THpq7uqMTRwOhYyl8WKothtF2at/T6oMusI+p
FR6mmDYLpVWfdEKwauqTzYA6tkTC2+bDCNIjVE7km59EiJNI07dQm9aaMJ5L6j1DmK9kB2KRLRx6
XKzpKa29xl8TnNpQBsLRyhYmEelcPzn1PWbU6arXtLrbDQPMPGgAkItiaxPYam/bDIFxD4B2Wiel
TxItI9VSbiluQjcreYCfZ0RVjkA7m7Et33ZinlSv80bC2QpRvaR6bWwHJZd3p3D3PnW31v/W25Fe
iw54K0IKpXAEcSmj55kkGYKM/S4KMh2Gc+8RD+oB7C4N+PG1zjZ29DIk4VrVGPBO8aILOnbG82xP
5/HOAwejneWc0BjVRZP/cuMNDZ13tHfvWHMYM8yGub5W6jtFy47yHtkhOXiJd8qVexSceiTitM01
0gftUmOnnAs5QYsfFekFiGgbl6xlE93N6bMji1tQ4gR4vyvkKmZ61KJz3xmQIcROWu4PnQLwLNOi
phEU2811MFmKkJlbe/IXbn2MuTRGiwcwlkw2rmA+tW66iML3SgIk0sBP0XufQoQ/gka9ZDvtXJ5B
GJ1+MvPqstNp6hFvqVYtOl4iGp2FFrw8b3iT4mbi/YFARLDghVM3Fw32UR48gujV6uJFTWzZd749
DB6h+H3ZP1EYbAv6RUqkgQrhQlhIKjpPV7v/MmAnhOl4pLD0RGKXNIHk7eOcM8VTiFnFgyOQBmxI
qGFEf3Sk6wc0tSLjfFpBoCq8neV3xz6de2Y5q/X0Z1BRa0m4OgwRtym7apzzc/DPzhTBI/T754gz
bqpdOhMyCjorRlZc/0TyzmbvJ5e7wtDwYBKIq/yHEEWbSAvGEYBxaoU4KezeXQ0+12RPZpAeqaFY
Y4HxwH6bqrHBuokPE1rmwpvb2zSmkasApvl9hL9sfVSyuGh08lHhcZYZkItzgaBjD98ZXblses4Q
cSmzSf2d7bMMv2+l+rBkuxljCA/EmmswOlWgH8YZM23H1yak/o1fUnbtB3Aoz/eWAafORmNRAVAh
F0PJYsdA86XGNWteqT2Tmch/9BRDlLjmXCuw49+KdQLeILZRpmDCpf+muZ4/B/M53yxnwAy5glp9
d9W/sPn1YctI1HIn6D6Um/BsDfx1QdaySgJWH3xP5n0mX4P4tMol+sFv4oh9a25jncMBwYbBUTTZ
4pM/4Qpk9s0aOMRR5888GiqRuNdBxYHCWxnRHLGBgT+5bK6gs5rfJhtO8tT+RtyGOVjQmpNK+ieT
95GlZiFhf6+5Gjp9rY0rT6JEkzI/cuMgoXK53l8Hv2dilrLacDfnBcOLFgSLqGJxxiCXujMenOqv
k8ZzO0XkaQPGMiW37XyxNI/UX7NPMxnniJWVMNGx3O5E7aFHnVXZi481otrZzYUm1ZOYsoOb2+YX
ZRnIA9O6oaUaAlLu6He1DaJhrNrVwEvWnnMrEQEC+KBk+kt/F3ePMvKWClHTG/ulFL89BfLce57G
myqfawPROKZ8iKyM672OspOCCG7iBbdsyWuShzJuaXOJyLKD1aZ53LIxaVBrtxqOkf5vtCjj6mdh
nEbPJ/hgIpx5T0E8a4fZZzyhr2f60QT5AOZ6chjhPbxSoljU4VvBfKYh31xoodnscSmRVQrjrbF+
bPigBhdoqlGN+BDeQDWZ27yMXxvSaUOfQdMajnXInlnO8yktePIGF0EUTVELz+Zcn+xh95LUB1De
GcSjtzUri6tuIdotk1KtfToBS1AJ1Y7t2aiTRURiOakYMSy6SMHwUlMAmWhxqoIVx7zzWw59PT/v
EaE6cZizwq9U/HrMC3XwT/nPVRqvSpcjNpMsUY+Fba01TiAMxrbFQmRYOO1cCMzarc6QNePUqJRU
DsC/i5d/t6O5LAZKe6+h/sfGgkYjECnZhFzA6vnJxSXiEBE54ByeySUT86JfGNVvsBq2jWrfw3jl
m2Rk5T1PzqX1OaPgNa7nVH0msybLqpgmedenY0EMnR0QT+UcVaLdxzm8Ke4Oy4KdXxMBf4CQYLf3
SuLpqpdswEAIP1rhr4zWBZoNBSn9SxNzX/loU8Qs27SBX/Y8BzaaFmcFTlE3AqZAePINnv0sVQPJ
GtgsVosuBNRYcMYhqEnWPcTdMTtkQ7QPsbnS+ifltJFT+nwpAKHkybBqE7FivQOPOrIa46Zp2elG
kqgC3WPoz56VLE3Tv3i9vk9iGsyEgm2i0AHRzHK2wbV4a8FBidq7SMGWGCnfobEF4I//QcuygSQ2
fwiI6DWKblqstaj+tRjaIXZaYXRmNUMwvObJaXDStS69nR0aJNjBQ5D3M3Pyi5RYQ80nGEUoJraX
bmxsB2iic1KbmTOf3F2Tr3tkGFAl8wBZ8w6aUveJ5OjCM15VQKlQB4GBYZtWLwXhclY9HA2SU7pH
UofRJ2jjpxQGSf7c4dI7nb2sG2vZlR9g/UnG7cP2Fkz1pmaSjZBpnHdVH219mfMVfZaUQHQMHHj7
1ceg+HBvWflqyXxVedveR843m2Ohm5vUASY6fVkxzX8SnsK56MW5TTnxdvxgT4Q3EsWDMwYRiMiO
MvJks4W5qFnoCAxzEMGeZSmrcYTbb72VPPzcKH4pA20z2i2yXLft2EPRB1SHotckxwlkyYnW/I4E
c0v6wF59DK34SlydJaGI2iQUCsnL2lRr5OKniI9yjBSXKfqedXIm0jUMju2QszRmbo4PG5dXkaW9
DiDeIofU5OzptNkSPpmBKlv4bFIEJaFNVMfYgjD9JsjhpcEhRvywlIhg/lX7H74NokUWSOE2bdqe
B+ijo08coT63rYJgvIvdozeeeSBpFrjQriy3ZRVsRTXR/iY4xB8ptIvZsanZ3wtFgpGojO/rz84A
H54VbZmd0s2zFsL86noIpQRGmYyWsSLHbNA35ywvB+YG/2zO48WMQFCfjv8wxIvZ0EHsk4WuP2pw
UDG7Y1DMfU7UqhupKJcUJL7jAnIndk1OTa+0P/P8OyT6kxZszGybc+nLZ2nmmzijfiPFcmSM1qmB
q5+px51CrBnsN4pBw8iHXif0cz+q8WeyQCrQuSovIsR5QuIxidPHkMIF6ea4yba1ewbZ2Ey30lOr
sa737vhqdLs44rxBREmziSmxT6wEpBKwI9y1rlOH500TmczCTavDZeWivNnB2hHOs5frXNj89eOR
wgHBffNiQcnLI9YZ9pdQ+6q061Bvi/HHx1IdM9YoXrTkim1DcJcyES8UH86ZRoI2gkVs2tu850Oy
Pn2I2Nz7/pDeTHbQepCJ2BeBJjaZ7V5xorfKmz6ea1CO1EBYW7ptGBlkcOmqdunrt5SsbMfTx1xX
vAs1OIhNg75lOsskhaGS5Gw9w3Vjj1ZWia2PBqLG8JjxrK9Ixnrxn4S3lfKGswBkTZ1B8ofgrP3h
dJfGuTRWuxEeGTLfX/Jt7jt+UYseEqMvdviUvZOfK4/Of39XvKyKis2NLESilRoQSW8HQaRTe6JC
t6WadrdoERdDTSLumUPrU8iSnh6KYCxuZm1zfjtmqFQaPWXU9icRVNTTwoXwoM2190C8e96M+vZp
vdFNMN+8GY5DH5klkiZKdlTYTwYSYchbNuIG7bJbM97q8EoUYMNz+ylrJaQU7WC2wJx7dy/0a2Lw
eGR7osmyo3r8ySWYZcgUwv/nBXcLSY81el1NIhwEvzaxU8V8DZT3USt5dEgFNDrbAOcV5d4/+osZ
NKuMUIrlrz1tY5YKhl4Jyv2jI/nZJ5/xIFbeDDcIacVxBA/hPnmqXNboibH4VdPHTPHsoPcZW5F9
J163I4aEXcQbESgPAd2y/u7GFxWJXVbjNlbjJkO01vlb8k2EMEOVYr8OYgKibXmdX7DuW6e/4HkJ
8OhpWJNxBADKQaGieYVW99T73S1tP2LprgS3e9O/lLl4MgHiSyb2xP1xuoZfyEo0XsL5+NFFW0PC
zEjph9I18cC8nXJBZjW+ZezW5K3phLugL041oottw9wndeiTbKojgTKQLnTzb1JfPiThfvhLSPY6
yAMxKadB1qcqqjfzGNEJ90kwaSSg0KzxPfQ+y+YjNokd39s5I9DXpJyNJQ3WVclFGHpnMMoLxVZZ
H2M+MNtlRJ7a4UUFBSuP/1mtxYZm3MWED3d6cfyD7OgR8wlapzB8RPIfETkRfQn9pSQfUqDmTOU/
pT1P6ckgP+Rr34V9EfpnbJ78/pi3wEZT7Rn0NnPcW8UZmRXDQIj5IsXJpMqdx3s0dRJ7jOnp0XEJ
Iex098WOUGNMktrlV4/OZELKw62mwPweya2JuFQW9dqNvxKSQZ1jkAE5YqRRStQ2VTTTs5u1cvaW
/0/JL/JbLyVhyZHsgEmU0/bYcKFu7LHZqX4Xug9gk2yVmhF0u3pecMDs2zNLRvRAOpf14iU7fqOv
Qs6B7vsMZyi1iwella3PAUn9DKnM769h+6PQNFIyyQVzMVsFqcUaFpAVENSSBFKdgCT+Z6rvWF3S
3t9Km3vcAIYPTCknyQrYo2HNJF0GfzVDdrPurk3ka5ggQpoD43jR2awd85t8vkEdQ4FRkNWZgMLI
v5scsepTYFMcRyqwi2BtNzewXR7ccgXtNI1OfrsxEn1ncRTO0XpqrWd5zCqj+0AABtZ3+NuW/zhj
PPHY7f1vX6xz61kvPm1AYj5REU8D2czjeeQLTPqrowV31hnFJQMXFBWdZPeL67pHiRNqaps+fMw7
n0J2hOn9V55aS9rGaPYvcB1lS6nWGnb/cXQe240jWRD9IpwDn8CW3otOIqUNjiiV4L3Pr++LXsx0
d01PqUTB5IsXcSMqDy3l4xUlcxxhwl7BiZEvKpSIqL0M6RaOXBZCiSLalphPYqQCb1nRH/vanwsr
gz6+L5JbK/VFmGkLlhtret07lOfWShdWWay7qNlEKcBj573l8RrEtyF/BfzASvlTRps2eEUxijlb
RuEu6+5ENoNW+mCdpZsuSmA2kYTnOU4IilCnUqkz5M1Ef3PYhLUVqapdNV0VDPwFEr5eE50Yxr6C
B5OfTc3ejdJ8plQA6435V9OPbjHP+Er70RQdpzL75CF9lOGPwaiK5esb9gAIGrFrsMkbTPIxKXyb
O51SrZIC1RiI9yVgBsknYRQke+bQA+CTW7lQEkYngjk3a3+SPHCAYdo2um2BSSjQSf5xOOi8cZVH
eBI4TBsGfWVccUF3hboNN9sSmDRXvf7mpXetxgB1dRtnwSaS19Ae9N1QY74p36tm0oLCuRafQy7R
Abu6m/K8wyFAnAFwt4KdT1xtBAMjiz8yM9QWnWF+O8gm6si6XyAFVzQrJhF4jY2gH4c9uJI5T73p
FxXhGQfBWLUqUr2CeGNMYrO7e9b4k9khvBybQSnGJ4GgY9/Gac1l/8VMH0OrzFnsL4b+qw14diba
NeavoaatBFAUUW8bw1qE1SPvos/eLUBI92+Wr5xzRiLuj0QlqgP0hiBPvx2iabQlW0TiseH1wuG0
luh0MPbwASbnXvHmJAsNvl8PCcyHONP67xFR3VRqFy1il9gOBAb6Y6d5+0oMWNOm1hU4JyhIjndq
TXHrg/pHwlYxeft3EuSkjqWm9w5trK6Qb/c6i1ag2ZgYaVd5GOpr6F6D91D8z1I9K+jtitcelfqd
T3Zj6JzU8P2Fw7Yr752lzg2LKRPPgy3mPiMVjypIfxF5kfE12sPPgIGwA75uu/nBdmmgAFekVsO/
0Zfnzro70UOBpiCdQx9kKOrbwdWxLvQXZRAfnQvozLlpCIHJSPF5i+rIleJ+Sh+CIkYIkdzGgfRt
dKgUfEYBIDRM1m0NxW5dyX++tnCHjU+SmuoDK9SWdsKznvCvJOLD8qn413l70ro5r/IOIT/KAZNQ
67UkIzH3TWKZUzrKbVglHCwWdeTWfeDqLMIVlaAhX8alDJAlKQ+yAuM2O4+1Jnm6VPvWXZa82umY
n/VpAq/BeGYhNva+135N7MppOzHjeuekWzoidjZX01PDvJPZ7Jn4400ZkCLYpip4NY2wy/gcLUyE
BdTPW8rngV69iIIrPqHlSMi4QNEbnKdnacsAI7hweE/VJ50Gi7YTcDnwJVfPujhWmbXQs9No8Ww3
EdCG5r1xEvJ5Ot6HK9mPbYWZM2C4kIwzaXrJ43elehYc48tp3hq3hfYY02GRmNUGy9hKLylikMzm
lQVDhd0thb7aQa2vrWQ7lDto3MMW8m6o1pzYAAlFzR5z0EYB4wHBoX85PX4HD+glPpzi1jkffauz
vjFfqbzkEMoiVAKvVpc+mqKCiwf4fRp/9jb9KZxHEa2Eujd4jVLkN6Os8hgjwUzih9tXq6wyDx4x
DFpdlOgWFNjB4qXB+YFImqsRcOUR38o/hxeCwZiI35kc+rojNMWbkD1f9TkCm9EDKr0AYUsTrR+m
0hI/vCD6yey97bK/uvvWGvQCqNocHJ92gSMTh24bAxWd/GbGLOH2iHq2yqtS/e6hAIWmigMDggUZ
RlEHuxiluJrO3f5Nkuft8qmGwqVQEu0AWiPhyY7g/aCCm8doM3bDLgUu5ZZQ3KMCgfyr9dlkdfke
azjd2TaWDmMtkn+DSeiXzafmYt5OqGxWlgpwqFH5SwTcBWPtoDbZGTjbvTXyMWGRtRt2hgjk0R5V
mukEWWszjEhFA5Ai46UGw6bC5W4xpvO9gdbq0O7RMTW2CqQClnofn0b9/7s8tqrNmFWXPI9PJYkP
lzukR7Efinpbk8HLnrmoNn2qrHTtFaSPqn16OW1oIxZaaldYo//6ERLj1HBVXhKcKnYGOu5DC/Ys
EYV7p3ksiXeUYkDCNxYdm7wR12xS4P+llTC42DqOdALDbuLcI4H5NC0k9J+COL3YZfzzCAdTEd0q
cIE3OMBJ3/GmKeo2ltnF4u7L3IeCi1dvCM36/YaOArqiQlRWYim9oOqgPGgaHoXpkBLy1lITSa3Y
Kgi6hYVk0LJnKqOt6p/CCG1om+oY+jAZEzDQjYIaXj62bq8qV9W/J+6/CS7MKX1psxELonTR18W6
KrOXjR+0dT8NCAU2CSa7fyvAXCr+u2v+qq0Lk6Rl9Hx0JklauQpUGl/8CIiJe2Er0MbRJasRRzV3
W5P5ibRLqZ8NhBHPPzNhzjkucrlAKsnUG1VHhwi5WE1YRIhDanzjN67HByRG/DNXVH+QStPNcWTk
RUTC0hsxC+IlGpGGG/fiFDcdZ6f9k3DU6/RPvUqWja1B0b20jOtFj6vwbnKkMEDeWMpP1XO8ttSl
Wb80m1Pg1is/8o4Zl/sSU3Zo/DXxP01gvFceIj4m/J0t/434TPTm5sCjo8U4joH6Q4UQzwR4gYe6
6UEqbuWPz7Ck9+jgVOjKi+5+Vv8jN8plRHxHd+kG4ZhPIpmrK936JifsClcr727XI+5UAmMkMWJR
6ScPNpBWE39sZ/Fs2VnZR9VsKlT6dsSDy9uFAS40HX5y5AstVg2fwsHaS2zURmKiMSbRUSMqPLfl
sRTc6zYLepTvXMwNcB1a8i6cYzKsJK7sDA+mzXOAP0+abnt78o6sLPRrlfVL+xA5RQj2zKMhtIUh
lgDUUsN9QK4vJGZYfub6ex00UJd1Kot5Cbh/1CyESbJ0okubHS1JT9Wr55xoGd9y3ES4XCjoaNtt
X0FT5t3ZPfuMA1v0npLOHluLGZDjtEEDPTUXdJV0xZGBK+Gj63BXF9Y9Un7T4E3nlVHbLhntL0VL
l3bwo03WMT7R0fmnKJRaBKeAJI50GLHx/rJYb9bYChSu2lGFtU4VsB1cnegeUw9cD7MglYte4wwT
Mr89R48w9iFujzLf++wwau9VoqhaqUqarYZpdMvKbdnua+4HHUk52HQFG+5yM831GlmqabNom7TM
c3jrvqk+njXqpRFfA+BNIf5sNDoHLc+2vtOUF3n+IXVnMe0CI+VUl7Q6tfeAygulL1aD1FhFT2+Z
9Dhof51wFw2QEC7atRc/FczivXmqSIOPnIbb5F1PgZsi+zHZF3G3jPnzxjDUjAI5ZWRRQS4zCcYV
sOkQ4qzDEbOBwBjTmuzfPY8INL1rf238dMw/SAhDzcG91TCrwC5iUYHlvNK3eX+jxzyHXku0YCW8
80DizUgeDt+BTzy4Lk7eRFHJyPwSIrY5gAo22/aXyfvJmJwEHrqTMeEY4nmWYXr61Cq+4qeT/2hI
J+quL/a2+uMqWLMITinsGiLBAv/gIdsNHoiv4CMNJVE1BAsiFRmq3FQX2/MicneuRYCA0QlWMU3U
gEsmWNd3YHEegAXssLR0q9eQxjzAU4aid62iuE9Mbt9Hw4gZpRw6u69UYB/54IfaiO9SwWGjq1t9
TIh9XRlg1Uqhzg2TkPM+djufby/iYN3kYKp52Nm8pvDp+OMnGaUNdhs8lKeWJLdqQWtl/SV5L+vZ
I2I+Ks17r33qzCy+/Ke7z46dRbBvxZH/1t27bqwLa6FgoYrgRtnwgICKmrTJ5xELb7lWvUdi3GI2
dCG2GhNLdKZ9QMP3WUqnLoOJuTFBG1ruD15dJml7w/4Cy8AMdiwBQ5e3BFX35DHB6y0CjjMx9sH4
y+ue7qBi9qlpvvKXdghGGgBW8sKSOFcV2LZwMUpMblHAfumUk+htwLRlpEMabTjmKqaR8RkycNjm
i0mBxT6XqNx7rkdmkAZ251jhODOiv57riVKSKK8OjrmpEETGFn9suA3T9zqbeP8wRzy5KOnJkARA
G7skaAyL16f5LDpEg/nh8VyKMoIBLMOcjCDms/JfdvdXhsO6KC51SYGj7SEpeLuSlsmI95HOgzN+
ZBADBuLQ0/FImJwCorsPJrQMHzx1Uk5uIdMlQoRLj7CFKZVG7yZ9oSDOU5UDDhp/+kdn5pjoU2p+
VdkYb92dFSDX2wL3ELYJqAr0SDIszD3lQ5RHp7+bJgWinb9QrA83hYHyETjZkmLkHwtDzJAZH26D
HuGDAiCh2mbVTDTwAkBYjXCjNEtgkR9nCjq7YEk7oJlrXkC6opgV6tUyLwD9lvawT3W6dnhARWgk
LS0pzqnIycdav4ZB9ElAWWDIMY89lO/MwBDCILlp8OuUhPk5kzYS4FzxpcQvN6rQJIJ9nbzVKaKA
Ql0Mpyh9p3vXuDm0CtOxNidmvOjZm0dvUXwNRhDHL0xoxONo7OGRYNQ3wfK9K95rzm5qzLkGv4ll
sMtjnnC/44rCbAwihMaI73GXGtzok+cPo4+rBosK4JRe/prTS7TKNpFjcx/BoTL/2QalpSVrJqOq
qSqXM1/wmLNcchQY6CDcNV23JkkxNxLewr4TsLv+C5NLnhZ7NbXoRpN7walPIbuCqy7lPSeV5qrS
+JqyVI1RZOjDNFwqvPDIwxT2+c/gap/9CGhXoq5CZzKxOYYLis3nRn5I3KchjxEO2x7ftk8AxegH
XG8fTUvWmoezaRzMYYfhVyHvHe7zmop6b9307UIYNL0Hq6D6ivpXrH9X2UeDTus4EUKMJAGO5RLo
cWhdG11wHFbnnbJqhk9/1GaYc9Hx1lThhKQLLXUXoNrk3jEbD0AEdO3T8GIMF3xQ9aHm82rw0zIx
uwxsV4+LRG+evrlGqNZ4fNV04ZZY1znqN/iMcucewHs2Rs6afGbCi9dWvuc6V0CzJMYmz2+p/mHj
CwnPk8dTVTk14wnDVYAPIA9ZjAvOLliG6N2EKIEtmZIKxFzbJA8rlhbru4gXQ2NyFsGn5ky/pJGo
g/IOt7JgSg+QY2KpvvcOu03WtT3YhQiDytghqlVvMVYJR9+xDViU8R9+fZ+yS8a+RdZsCd9AWNHm
JdyNykaC4X9K65tqNNuSKqwi35nae4RVUBzog1aTDbTSIqeB2vxr65OS3CLx7rHuMBuqc0ArpykH
SYOnInd13j0pcuZPJBeg3uBa743iX4o0z6XR2z9RvWsI2oRb1VUXDaAWnddWzWzH4a4edwFJbcRD
d9z1E92AF1dqHCyO5mF8HeELs72sx40rvlrtUvT/kImsbl+P/7Ls7kUb4bMXHU9Cfw9gRRsroGQz
E7cUlX9klmBM+NAH1VmuXrviV9OeFan2hPEpVgDsYNA0J6KXeU15+Me7ActSClcoxPBjAL/s/2TB
DSSc2YiDMMDXOLX0WO1lpGutTf48XmfCO02A2Oou43e7XQXmPfPe6+bom/eYSjqS/yCUpuMhRXqb
TLlZ1ZvZsDGE6cYGoiEw1nO1O+ldWGT0cWpPFkbcGXH5iVt90cYHL/kT1iPP2X6xyoL37mkVx75v
A4xQrx0T4zhlyn3t1fnPZGoEBzfGcpdTARji3J0nvOYVbe+IzUiKNZJfSsATaDof/YH9KJo3U7az
2qXnA3Epzp6SKws+Q11vMnNYmOWuwK/QsfkYOPTapAZ8gDsxZtaCW7IJ2Jy711ZgbWEdG4W8rByw
id/8EEXBhK2wVIdFRtoh+0jtdVNeCafMdAOnNNYuTyqLsfuniE+qg4mb/kvkyQ4/bMpHEqZkHWHu
Qdkwmjc3IJdOiV7CxrAgNqgpz0CeSJDNPQKL9mRdxzos2agZSA8Y+yLYQL00Nnb8zTqgcPMVdump
ApuAlhdCp9bYrXDXAHQOEbownGnyYlYj6ZEPfSJmmI8GizrGbpIbPHzE28RwqCBlcW/UPbl5fniF
i2cLEotNqTJruso4GT2ZPkqCko7uNGaQwNCWubprkYY09N3YnhjsdOmEbCNMdetI3iewztFzVnik
W+8O7cnCFJQzxngaqswZMdVlvUvaB8MqU67hgkai5JC9Msd0AWMMaE+F6eoQaqTVFdrfbj7evGZU
QBvQIA27Y+RY0xYj++ZdyesNuPx87F8BReOjfFNJ2GbtvY5+4dN4IdaxEKBFAjgWFaG2kKa3tjfi
jGU/GhNEeOMrB4Y6k/UXSiUxNg7YuH0SWEkTniHh1zDKziAAzjSH3lLMJJbc1/ys+XpRrh9j9tZJ
dtXUaR+JOOYfysF6iKDZSS9bJ+LDRC1v3J9x3BBgM9WvSPM+DXQzs7G4kPuZZvw6zrfXmfRVMeDg
F7Zdl8jnPe3WLebKuCTXrOkwVzhwuubGkRwHS0L57rfE4xxNuSGNrfIIbNiurlVv7rHPL3Jor/VU
DgZ1oEJg09zXVD5S0SXNa3VZ2/ZG87DDpfEqhmjvOp+odgvPVXg5ehzAkCKtZjKG+LNqLOnjQof+
ENoRc1+aHDITmv9qaiOWBj8kER/yZlxLlV9rq0Vp15uO9YSLRuNlxcJE/8expPTQ8ZNNGHJGsdNV
pL7i9pUxGubW3s12o7KM4vFQCl5cJZ61d9HiwFQvrq0Rn4zR/te61pNKS/fsq/A9bTqUNV119kVF
EJy6umDakS8qQ11ZiI6yCQ4YWiHRGGCSguPQT29Lwz2MuD5KQdGEzkOAPFBU5Qvd6eZ1Kxd1WC06
juVD86igFrX9oUGwDo+eMNGpIjprSaQYy4KjmBd9SvszxHYccFX05yz9J/VfVbsGKQ0fKwXnqIVZ
t0NUx71MAhHzeInY7WHEtncOxVp1vfd1Sm/QA1WeSf4u9beN+ZsDRE0iRhfbu0pDntshZQGN3X1p
4WHkQa3432UebWzzg9uXgSWdhnIv52BmNxGW1nJmox/3hYQ5Fq5cnLPFxLFrkKCGEj/IqMydACaW
mW1wv+xE5K1asGtxhSEvvwyKtVVqHsMFblZjq3i8loYPQe2w1n4Xw58R/er9vmr7uRDq2ir9dWD+
5VjWJZRGp/2L0oL8AQh3dJrePGc4mFjAPmOl4UjtzA3tzP6FLMZ72jKu8n6ynIdFXiB6dA2ESxZZ
OaA2N/vS1SW9R0bOO1FhxMbQ5pT70fm0VKBAyKLo5JEPElahxRY6lV6lLPTokV1F1lcMTx3RNsa4
LInfJvqpmIxgHEoS56AAP0tvg3zK4FPDLWxba+Yvpum7VWMPfijaK7efPL+i4ODiAqNoQ+YHlwnG
s1kBQm840PmxgEWiggVwKtiFY77JzT/Y4hC8J4wFTX0KxCPGNt/SD8yWJEaDTVZyk9MgkFxtetQm
YI8j9wXUOAt4IZZbYFDJkzjYEVwk8amA5ShcvTzdZJigesbtmnKJyuDTAZOW8v6PkU0CzBgRh2wf
3/CoBDz+3jutB3bPgslnubzxnG/fqUgEXAukW/djEn8C61yR68B+ZHrOokq5VWIQ5NWVhNWC/NOM
dIdCijESOLyGgfZq/L505SiEoUnDI6+xuqi0GWlyUNVs1gkHVKR81NKhjkryItt4/ldIWE1qhAPQ
VMEg9wz4vnbWmvMwfA989xouOJfyM9yqcxu7ieOnR8UasAsFK58exgTfgEMU17EPhm5fAudLA3zJ
puvUoQ5FfnqyXKam3MrOoVXQqE1LO0c64TDJZvCenACGOUWFfXkuAnuOmUfzbuRGVetL6Ds57Dvr
3BFLR6LQTuRxcT7tJMcgiEbzrtfZPwICAHKkJMtIvQz2ErRH632p8tsiAY45Zg3kaZ1j8dOMflfj
kBppLEpRPcqun4/xwc9x97JjaYxDrb5Sh3/32mvnThcr05KEzzXSahkxi2qpZTD9PSh/FauiiPHN
VGm5HLu9UrJ61P85NTYarmHi3KsWUayhtFRnoYl7ZGHCaDOdVzBqS/YCK79y34fCWJf4M3R2n9gl
FjA6pogaf765iDlzW9+8S9cFN5ZfEYvED21QJ2augpyP3GH/pqDZiKXOVghGf829LPkilB/oJZT0
+t2k5coGHQ3X3ZLHIXLPdPxAvmftbyzViOAND4WCDqaUty34R5E2rFueYvgWibfqYO6r409CGEeQ
F6odnfK8gwZKIfI++/RHy8H1gMrDGMg0qokCPc5aFuaHgWNb8V+DjkM0KG8KG/C0DvcVezXXkjsd
IiOr2u2QYxtxze20zKJHjBNbO6+RRaX+rbR72ipnvf1Z866lAhA+3GT/eqs7Yrv4rImQuxDLTAaf
Fo9OMNFKtBAajLaKSwwBHKLE4CMk8bRrrFUJyF5COgoKUmVEUwMbFAvuNRP+SAkwINcXbH8dSom6
5FryrJ8Oy4H9a6sFntWbXn1ZvJdrWjKt8dejGrEc3kXowiUDtqD0RG2YZtuzrLmSqJFQh+nWGPYu
q3AzwFlhABiUWBfL+4QpqoxLkXmrlElVFzdHd6cW61Wq/oDpnqs8d914R7B6hj1uhovZ6qggHzD2
F/+Cei9GCltAz4Vim9OcZHBIHiHiugPo4/ocZV9maxzsqZOQkqSw37TJMVB4jjqEvB9ReBaMhU0K
AIbpqfkJ6QzgjUCP1ETzmfXtC6/bQFRgbP4c473FHiPd+0jEJHZZtgBWy3NjqYPGjRBxqONYwKhh
CZ+mQOzeK7l3oqcH+tjc8WCMyn1VH/mbOKDFjMfU0q9oDEeipsNM4wwMOkrSiZp7yKSWfAwaQILc
XvrZ3cDIZbK21prfoMwWRkuETKElElahZBXhsj4N0g/JcD4O+AbarwZ1neNblZFeCjdhSXjspy6f
NrKwjupuVYysk29kpCDknx1WnBxpCg5Piv9sqWZNaEi0feA7XcWyCW1BT9deMOywNFNykK9cICpt
/6exsAwRocoew88g9lIZNlOuruQIg+8VXe/mw2IQdEAnwiZBEGGRJccHx0CgjwCVWkdsqiXDrMOp
EcblaO4aOXGy3LVml0s6YdYACjBxQrlOPjT6BJVVnL68mE+ZSaCW+E9wNKrAE6P0knC2jmJ2RvD+
GqxghvzShwEZf2JLpVuHaTU2uezVTxc5cdDPFnVWNa7KFKRZAjJTxY/Pv4SzbR94+QLAM3XWRKO0
cuMUzEOhixicASGal1qISTZ3N3kdLixea5KUfC0uqnG3tWKmj9ksJZBdk/UFnrCwkIbQnue91uOP
vqRpxHOTue2ucVI3ubcLgYt7PPUSbH1ARhwINVmYLIOcog4rD1IIEeG5RYC6JyGpBK+cDUSWXQVB
Tp8Tv5Ot2vCiFe1OBf6i1w4J5GDZUi+Qsbv1+T2LJln2DF0NmwJRx8uEfw6h2+gY/ZHCd95AKZ7+
9BzSMPi+wmIyMVDx3JKxq1a9tXaSDY27behAoxPXcrwmKdfbyE9KeRYj6d5T5rzr4u4bC+GvtfyK
0oE1K0VkUjdRTrF3OHJiLiCHoxErKmNb/mh6/hrjQUOV6nx32eDljiGukUXnoaUZ3UHkRIZZmdAm
fhrZjmvDuPICZHzMdBYrZ5eNu8cNnsAYVoU8jXQBMMd8qJ56SJFmukLbcVZh+3ypEeKD7NWr73y/
qc9BCcClOXej+hxTRqDKn2B8dv5wjQHQh+SBkouSyF0dAkLton3I9VtQoFeQEuH7RnJhC5iu6bju
ekGp1K/GwkhyNIqy9E3wDQ2IShaUiKhgLOa5UnDf8iohH862C1EO6Ntk7Dgn0OPVZ+28cRZCT3ng
HJyH4LNMw12ELCMT+RJwIFAjB/+zVtplCCtELc6UaQXRuYopm2xPanmxjH2HI6g7qfhVPVT1LmTC
FMqcImzG84UyjU2JtI+Jbr5FBUIsrmqfKh5mNVGuNA/r29j2P16dfdnaD7Jxo6MUFjU+nhB3mMkb
F3MAa/aCpVTJqrw4jumqhuzixdDKMK8PeJYtIzkF+ie1CYO/knTM+rs2xmxNui4oTg7TfGiclepU
doDzWXxMduFLM3EiuLqnfpzyNIxXtyrXaUinnP87jJfYUHdJG75lCoJpCSZrVZHD9eIM1ZjHJb2f
+2DyeAWb1j9m0+LApRx6p3S7EB9Bju+MAGX1IJKbkWF0XH4OzYLwqrAoHwIwk7xZaMfFyqyPSoif
OBzPDhnyzjHOdc9QTTLGq9c+YGDLR54rSUv0R6diybwZnS0ak5BbUCfT76zq9ChOGR2BFvZeohtz
OOG9rPJEWGcMyqJ7D/gcFQ7GQyG3SbHLtSN+Yl0ey/GQc7jQsY2kCWwWQYfkMgihw0VsdzWkiCr/
tId/gDJGMgke+llSHpvslZsWRgoQWab6BCJTlKdK3ce0MMsHXKCQ3SiPIQ4C48LIr2X6DyXWTjY6
jcPlR9kjbPLwM3ZddyuhIttshQBtL1UmnaKBCPpWed28wYlVebhYWtYUb0G5c/qf1m8OSpLscLTP
m+wGPpjQw6pyabvou0VTq1+xGd/C7FoM0H7dnp4sulR5stU2tUJcxXbPqsW4186/nidZ5g0EtysO
JgpjPEveyN1RdrSQ2beML0511Sps+BBYR7l2HdZooNmsplyXrnMvtHSFvr2vcvQPrIcuxTZq6rLs
AeHpYNDDqoCQSNhmYgXR6IxYhyBPAQQoHcU+tG6BTd/cllN+Vretjwrju+1YV+oFNnRv78uI8w7I
joDTJE0mrfs7in8VyUDl5vAzUCm/08w/apF2PTJ8TJdkH/VUFlNobIYLo0RUYknm1RManWcQW12B
rCaovRqCk08cyMSRkqZM4lW4A6i8iRp+y6Hbjj3jMehDNNBmPgzBGiYbKbFPX7dxTpZXqfXePNSP
tTTfwuCad1SX/sSkJzDqsIDA4jKZXFFXq4a5GNKsovP2y57lZAJXqcdp/iLlgd5vkpyxiZby7qR+
TH3Tu+bWKJiqcBI0NEVq7TLvwIfbTAHWstdvWr63PG818hvJmOHIs82FJ6wj0jcMvYrdYLJMx7Of
U/pql3unyJYt9ZAae9mcyT33x00ospcb3B27XeNkyZtVb/yaBn40SdFiR9VmSXTEw+PIstdTgEPq
xsXr8A8OmrPzdZMncbZMRky/FfwxTYGO+grQLzqL4j7yKYoKNQ8yDLO4/f9x4dcqmI0rcnlAfQYf
kgQDtjiW8G2BBWFJwTUr3hg7OdjOw8o9es7eM7nXArFMsbj0YLUUVhc55axGsavkLQdDSsodVFHM
RzWlkqCbU+mNxNV21A0la0X/iMncBmWFksES9xznr9jnXH9SzStHoCZAIXh4ENcTY5kSDsQ2nlrI
Hf5nqBx1ijCFi5E8gKC/bDiQ5Crwse406Jjb0yPUNWc4m7I/tgYWHMVfTRAALTsF/nZA7u0ajmJT
3ATfmM4qlqqOg8GfE3TqrFOOw7Ql516J6sXggIwtKV2pLXAp70a7yfuWc8lDmSz43U7VbmV4Kbwv
2Jt4K0GCZidoFZtyHBC8adoS6Wr0tN2YvXRR09aavikeFS5vivuo7UeId4zLkPVVkVLwWcTF2RU7
ELanCtIRYz1PF9LnxF8Wne7MgbKherYfLbt+Oabrsv42W4ISxt4zEJfxxIUETVWOjgMOHpFvqgra
6/RLdGGGWHY879vtvoihBdC5K5qELUif3BNOvuXELPJh4VXfNvgcAwG5DzF2HNX4WIDp8ou9q5/y
8UJfSq52K7df6fFL2tj1c/RwnpGecdLwmQQ8IiMOejbigsDMJot9oC0zVZ1ZqraJyg9lJLGPfSCv
fmPFfNNzlhvdueGuj65N9dBYIENAwOmDK3rmofFOblcrvKvVr2RG6oiyqi06Frc+guss5HitqRHg
8odpfkbOu8SVBuZoHXYQ4NPJtoe8ZFwFwoaM/o3IUwSvpHJ1tEPndcg85MGwkvT9wS/fpuRyMeGQ
8l3IetkZFPSLW+ZRg5v+SoGNMtnqQL4t3rMpFq9awySOCSiMj5V6qONb458tGoDMR8xxMZu2PuNX
FV8tsAUC7QbzWUaiPCQCN+y8esUWwItB+PFoxAAQltHOMf66EZJ4Zi/j8l6Zt54aSHjxOTJywokX
JuxMgVrY8N73WLSMHKuyghDngpK4hmp4lG/VgeUJV23ke6YhVaVUu8ZBjQ1xIvxWctgl3AVW+iTV
TLkYaIN2UXYPLVsUIt2a1KgGGE4O7vDrBYcUvGZUk2QhL075FxeUIDGPfyCQtPpQU+PsXHlscF2P
3rUOkWOLb8eXCz38as1biI5vr53gVMDSbAZIsUyRIbkW7jaPI5D/VNsJNfQXkwdXpb/SnAPOcgS5
ZCEjOo7l18A0YLUDDyLGSAIAQ0Us/u4EJmW1b0N3VzMWYumIhoaoz1fxWYoJVsh5FK4Mqlv8aCO9
ezq8dcGpY09it5y6sS9OZZE1swPWdpyBysowLqZ1tBgjVETlmoYpjbOXOXwDRJrkSD3IYHVjXBpd
AnS3Mn8lORJC9szyD5JsofcbI4ZW/d3FsQ2/uArZRQa/MY5/z6mYoQmRYmobWYr0A+aD7kXQzjR5
oE+9qiUOcmMrO2858BgRPuWHLMtsFgYVx1xJl1XrsY4M5qM4DJi04lucPkqDJGrx1NW3toTph8Wi
OkCBv1J3jKjwVoHuAAk+APYMuclr/yA5YcANUFEEzaphRqRHj3UbZRizBCejbcZbUsIuBnlqSfjE
2ZhwfQXx1gU71JKAcRzWslD92Rx2kxHpXSYI88qMojBm1lthPGpGcwJGvI7Qs91vrwe0a9PvbvPJ
R/xf0Pltwho5pCkd44GPoyrm1OaM26FnA9vjZeDnrZ8F3XyOofIQ5KE8PQTrNXmnZcZpX6vHJd65
NL6XjrKySIUE2Fo9Tij2rmAfp2L86Rt7UelfkytSJCj1zEyAvupaBfnHoaH9UsKvzvuzAdeoDkup
jMUdU7ptf6UAiWMog+12qrmTzjMhh67pLYck3P+E/PVsid1lLkYuROtU8Farsd6YACNN7TtqiPxM
V1eJXy/yuareocuhqO3gwhoEkjwJ0hqMfxK/9dGrau6SvUFNVzPdgb1xxW6zLDG/DP734H2IjLwH
WDOTbQ88nmTKpOj3YTyYJF879PqceLQAn2UF61LtwfwCiUU7dngkRefM2cfK2tFaukWxnOANUpwf
vIx8ct10+zODQnNigMkwRsj/aDqv5caRbYl+ESLgUXgVvXcSReoFoZYoeKDgzdefhYk4b3Njzu1p
UQRqV+7MlfC57H9TVcMQfDjuP2My6lckWEgPqgc8E9A7fRaueM9r4p/YEUfUjpbLtOR70SufVGAf
Mv0Sqdg7eZk5hMBMdsI+W5Ak/8vkdxF/uLhuHcEQT8IAbdtt/qRGYzuXLeBbQAxG2s4C43uCN1Ms
aXOy18q/Et96hSKcNvxQKPk6PXf4cFKvnHWE9Afm1rjnFDd53tK7UT5q+aEZf3qIHwZ9yucHS+2Z
latLOjDodSaz0G+JsPD0s+EAzutkCtMwy70OxEiGsjO+D/QFmOQRNTvhgsQ638MEI88ZJ3LYpzOL
Yd41IZ4wjLnKk372epDMU8ObZPdDKsjSkDmddcEaOdc+BcEnM3vg0nWBhE1m/RrfaShgWdP5lBEH
xVZRle81ZRym4OWfLWBv9xA1DTwbFoCeeGM53dJFDfPMmw06wYC0n4FVg42ZvCulszaSkdK4ZwZ0
V8Ujok0VqmJNx8Xo0lbO36PgISqds+h3doPaZ71672m1PMA59BzqgZp9QCjM3mv1DyiHBFNzIk5F
fwwlBc7IZhGnEk855+ms8rBuKP3DcZ7Sq25SARgrr5a3zdr2vbNfjowXkg1C4ZarrOP7FpzN1uFS
fqKKmZ0C5/+2ZTQeup3Vs+ju7kOxBI4rm3MRfEuEAwjenQmbl66vCAUvEZJt5LSa4O0sr0q17Sx/
QeaXb8Gs6LU1RrCdWu0iBHVSu29Tcpp0xQrI1oLFPpHKU6f8CmLjarsLPSy+kM23FellCICWFaPk
n8eA//nD7NDD0GQCJAoH0yc7zXLjMu/b9VZRSO2duVyqoHYiehBQ9jDmDwi1U682R3bYf1bDqjWQ
wTcNDEyGn2rf6Mwz7LqKcxSfHfBbqfhS+q+o+Wya96E1FprJlEpNbMlGKETp5ejxHYxOdoW+QDgo
dJaef/QRs72Et2fGcpVwRvFlBPvGZ4K8QqZL6t/QesX9T1JfkS8HhrguOvrtT5pdDYUYSwvUg4yB
yzYEV0CywTE2etD0adwLvKvpYuj15aL0D1OToEu3aoSgQ2ZcqzlztHVRYbNvvhKe+dJl+ctoEanP
ClJBiHhjWpfc2AXAiXmHtuN1YNXcoxDvg2HlNt+FeSvE1Y/mvXKr80ca3v3hI4TVpxBYA+bRmduU
3VPymXtrrTtb9Xcq7rW/FypxEDpt62NhqW9FSbosKfApaEDTj6TGADv/G+uNSWbFMjXGDHzGRk9z
MuYFNp9htG+ABdtAkLCvCApXeEDN8CfBfC35UB0BbfHSVCeH8GjKjT3jPBzjamaqCwnliais5xzQ
UsOEAmS0rfJTYPP3ZLlqpXHR0vfAjpa13VJ2w2vRmIL1EFNBy3top95w8ZCEXPcQ5jBXGXMyYCZ+
ATYYHCMXYqhQGaXLo/tvQngON1zJhHWHhdFtJsMt1i+PvIo+tcmlOtXHFdi1kv7aGpx020BM9puF
DfCOXrNl5ie7kHNKQQsCK0hxUcp3pOjdndTUTTpcImPjs+SEL7qxq4gJ9GREe1PXTqEfHhu7fB/c
fCubaGn57UVBwnHVJmG+VcG8JCSFO65Mar0z6vgmBDNSwF+gUSdfIA16SoaPj2tFqeEi9srJ4wT5
pT2Mgt9c2rz39CsoNA/1dneoo2wJFBNOY4sHNyTRB5IrT9JvQ6czttKWbmKcJs3dpjzUd8Rv41Om
XpGWrToMfYXzMtTk4rJeITWWHEpt0lYIdgy0J8vU3dgDk/N0PYut8C6w/8ACdXEdN4cqUx5lhgog
PCjh415owd5vnduoZC+TctNWtFTKKQsV4KJjI4+n1YkGTDYX1UEo2c4gK54Z4ldPlSkwN24awJgm
BbJ4G49675EqyCfGqgJGw1HtozGkiwDxJkTWcA02pdpjUM40DJ3CaqtwqTIIxmj7UjqbKdVYwPoc
wTa2VroVyOrdSBmGP+I08FCczpVkTv4vl4odsgeNGmCq9BMu2BhjKE3Lw58cK6Xke6qnG40q6W7j
tFcLDhOQ3zfentDReXgw7RnIAKqz6RgsWhYfcOyXMv7GiBKqD2Ht1OZ95K6A0j1j3z2l7yKdRgmf
Ho2LZXMJLj8wJD3xzj2paFxZDqVMJKqUPP+0KEgDNHh38KS7irGGjb8aes66mkCFYfNuAyXWRSPr
x1bMR0LAZkZ02XD/Da617or6INqU5Fz70TLEzVqTwvKuOquwOHqQiFWLv0QGF0dFMfNp5fNHKCdo
cJ6mr9pubeqAAoOT1yCqYnyvT63CaUxpNs5E0/iJkJwbVEIVRKpG7EQb7TkBDNy86wFvbg7nRNcG
LgMWY5+Otvw5hKvOAIP2bQpYcwRzXExpEQdKD0fVkAjJ0ZVlVkgPuLS/e+aIfrrzsiM3cCYnIYxw
sRp8b8VMZdFBJXMdewVWkHJTyAalfABIqCyYk+ZF921S1O0wCw/6q+//WDxwX8PyYmKVTLd6SPil
2NZdSzlPwU78J+IqjNF3ntLf1JCIKhcwMpNuhUCeRem+LC+sVt8Kq2W2Z4WVv3PIGoB+Uu2npbox
8x46B5/JOYdWmhigEZJnifbBG2eWizv32nlRcXFh8RewL3HQHxunm0laG6nQrcKPkrANJZnLIEZL
4Z0NvQfc3WYAvzR0TKD1IXe4pVFz6jizgQ+dMta3jnrf7he/6BxQg9r/WGBpJNsdG0TZ0eJih5JO
7JXTr4ZytBrlC1jhW953e1WXFwvnjUA5Vjs5b7mMwZyR3mmY5Cj3ZoKbxbi3yIpH4jOvx/FVlR12
UYdFVoJmzV/G597sGDaRhLUHBS6Ts1S5lx2UZC454qgQ3daLd13BdKpuCPN64672VrH/VNTfALNE
wtmCvWGO83FVRPTMxzUT66PIetxvNRt8bnd84vQucvkD8wdaKq7+aodMKfV2UIeZtLRnIS4uMy43
7prRgl70OlprbEvpsadSAnhA94dmh7H5QynQ6f2TDjLN4LGhwYPs/qqCEafUABl6epAxI2oZDsdt
bZ4reNxxySeNodYsPtiJTAkLN15Bj5pAqF6bkXOeegRp6BRzM78nabAyOZHqZ690u5aW4zZjaAI3
qrDgs5FHiu5dNbdj7q9cw17oMc2z6XZqsRyhKqA6YFnjwBNvChtOPzIR6rit+VfovlyruY4fKwgw
Ck4SplfFDVfaVL+K8JQNK8lEUphfCdD9iGch0R6MmpQzhMSOKMTA/GrxmXc8ty0QiajGYoJfuZ7o
/tQ1JXQ/kKAGMUBuuu29eYcXpUYK1YpzCgMj/Wmc6MBXgSFluAmsL1r/DO0b3hNYUchUhBKB3Rqy
5zL37Q0EDL6cKlnF07QcsGBvryM8/TRi5ZceXPrCCCqKW4gBQATXUGyjHPJsskKHBzzL2HiPU8AB
6U89TNf1WQ65RQL1UkO0PRMrynhS4v6o+VDy9WdHQRDgFSoKt6H+lwz2sWXWUSDtALJfJ6WyZI5Z
0CPHArxhdlYJ/FK0SzY8DTBtKlTZ0ECZang4rC9Lv9jJxSRagQXe4Z71x/lAi2twqkqmA3M85Ka2
8Zph7/cUx0ix0M1Lkf6LbVRaOIPs0juHk+pmUXnh+hiQ8BQm3dUN/M/QYyoLNEwZzltQeW8y/UuH
35qiQ52sulb0c7vBH91NLIgFs2dkHO2Y0IBhvZvwqVLvJ0u/ZfZVIeIIvk8xn18DpWnICKhxXBHW
4BrKM6Od+uhIrvpNIA6U8aWFC0CctlO+HXlVw1VqactkbNh8b7LK4UvczrEazCReiMb9sLV/UbXx
7S287A6L4lRYzGsWr50Xc/PGdJqx3fokOLFUm4c6wFajmB4LbU8XTntuxIbvKCcI8Um+G9oh7Z9G
AvfQZyaUt0g9SCRNUa1pY8LXlZ5D+s6ksY/kPuEQUB6EoxP8r+VPM9xVZplJhXDghrOWVb2jz9hL
pSjWLZuIBRdNa+Q7z/yEzg+uQ04aSvBF74HH0zOmT3t4BfY6irZpfwzCe+MiDCEAVQuT96PXt1yZ
2aF169T9CInoO86i786xd6CzLWOpOdbc2+iVZlKbJGzht7yxMLcwM/PX6yua6s8TH7oxE/BiewM7
UUpaqRmp4k228BQEX4Xie7qQWrcs3ZXDyc7WcD68dh9DPsof43iU/AFl8NKRdZQBOAIPAuUTrP0w
QxIAUtj2pva1qutda2hzlROi/yXNObcazLrhq0bg8qsvFtBuvZT9xsVRrKmPXh6HAuKEbS1chcV4
y1RLms5wpkiLxw45wfEwsuKAu1HyqyDPxqsfFpJN9zYbv8D5Mak3Ti25lGDDdJd5s1R4k2UQEKjX
VgoCrksPVyg/tAmT08hxArf4y/HE+Rk31uGqu+wFEXYS7nGiPPElsyVb/uYYd8hQ4wQ8tnHLxxQy
8A3JkcA2ER3peYAJRu7hQKS0iBr6QS0eTgVnHuPgWzcVvMIcUfyYTR8hi97E9sPlZICE48oPU5R8
gNFcx7Smc+4a5lJjQjOmKxaeWbvnCiDhmeH+6Lt5P8AjwKpocq/gHQkjY+NrIN5vxI/mcVfMA2yV
aqsvUxfCti/oqgLBb449tbGAqdtb1jufucURH8V7MzIXYfVUu5uTvVfQCBqssjWDx8hbd8QrC++l
GChGccJ5NpJSQG5nuc6UU3PT8I5DyY4P9S5CI6Bf6m2ilAl0u5ALrUIyhXbQVevhKNSuHplj8MBe
dI1dAuiMU65ybxTgLt5So6rHKN7TaC+UO0S8ZiI+hIekeYwZOR3pLbvwO2+utno1+oU/wjCHcYn6
1Q0X3XhJ92oUv6oUBKP6Y0VxXs+ToSIfD8Vh4tIGhJFRaGoapfAzaJ5C38oU4L3G/UnBUpo1S0n1
XzB1aeJYbHsurADL+6C9aEQsxkJsCjaPHcJ8hLoVseQJo3+GwYDGPQ8nmmb+i9A2dWpgDdxxcIlp
Xsu6E613+H2WMNKb6Fb4R9U4Z+G2pbeJW1mbQO/uFmGXzhvAlxW46Cr9K/tLN1HoYnU9VtFdK8Zr
yWGh+N0CyW7e4jyz2csqOHsyztSCpS+BpxWw2Jsvq1fi5VhHqgXXAc5pglThlHEPeROwLY56dTc6
9JTifOnYUvKOnLd8x0Vxq1xnldnbcvjAbdD66yQhALgKrVVkbLmbwTdljimiFea5AP6xH53b+lAF
x1L/Z9cbEndCnFP6MKwRfDX1ViOmwoL/ZIckauES5REb9HPPROdOPg7/YcGT0zhzDcQUX6A345a0
vWyTKZ8YCn2Md/FZzXZB9OP0ND4zIxk8foUefw7YnyUfweh8EmTR4SwrFoWjX62gi/XUdzttuFTa
xoRn3RCPpCWN6MEiy7d4/CMS5gFIN970OpN/7x0dVCFieq5JkQ+kiyA+91M69RPgfc5ty8ar6vXw
oHgIgBQgSUVE/sguouT5M9AutLUX1NX1c0yqCHNExivWw5/xlKmjwwafWaI4y4TPbMJPOwoCOdd1
3fhQARFP5WdRRGqAK7fG0tvujgWHo9RP0kxnpfiyxvZNb6BU320KwMfcBcBytvhfe2Kl8lt1ij/F
4Mb12btPaWzL9IHSUiYW69NDFt1wVRAuXnfe0htZI2JozbS/XAODv/anDUjUg2Ok5oLhTTOOFRlg
qsRnFBqgVgPU59zTueG7KSuydcxDigd+lhtfWIGgD43ah9G+C4vlh5d+dbyajbKFDPg7IUQ6/VXr
VFbzsv+lqIp/kNmrksvAICb4W/z/H/hX2GP5VyJ41da4lGG+GqNPj/EUgNhQY6WsoO7aV4emTita
RtFcwVU22HtXwRvFJG2mp948BLaFxk98JG1OBVG0qPLnfYSUNp6lv7azp45MmLbkzYJNowYXkTyc
2N9OuKWcNJ0lyHn0/7zin9H8FSpR+ntcL2n8i/q9U7xniN5hHpP+q0+AxjU4rTYH7DCJ0HFHKusi
Mg7Ij67ZxB7WOmECA8TCYxkHelWXGeebT2okZ7w049NQ3EzlZDj3nPyNTY3UoKLYB/ORRT/Qu2Vp
pNtE+9a4tMjvzt511g/elzLa6qBBQWHlC1MtgennC5UoUst6CTgv0lXMG3kABXEOxb6IFQgz2sLu
NhlBapiEwiHowy0Dlvh84FfpsbqYRgko1ngvuJW4AO7ZNQ793vCfTnWQQIG9d5He6Mq1Q/VW2pMf
dSAS/RUSImrBNZic1PKWUbUgblbyDxsLyaBjxhBn9Z+2wDN2weK6rL2H7z6bfjdEG895hVZGAVi+
6KN9OB2HvDjKq2c8ISpOdJtqmPwAnE9hUDLDZMjZ5BBBUzfDSQ1A7zBdRaeuzu4W7psGREik7WtI
ugAJ1KT67PwnFRc50axc20l6AXt1ZU+rlowuRyJaaUEtlTuPqP+J1Dn/wYYtlez3jbdLoI3VnNoa
e444Wbbqr9JrS/id7CHXWLh8LnpTGgBNUh3cbWLgVHoyKuATuWk6aZGVGMCU8EIVy0izFq1/i4oN
+ylvWuVwWa5tbyZD5G1V+SipcOpTEsBT6L/d/oezLDY52fj/YizEf1jUCTAYDa3q8aaw6mVTRd3S
GE2GgIFKc2tVeOkFNWvXif5VdvJUwG7JMuiQEfzFof5osHR4HeGxmqrifEXn/brpUehXYfwzULyt
tB9mTsJhl1BOFRaLlC+s8whQUpJJWe0wuKMYBWztCoBeuXHtYB5z/GPIWbnwORX50tWdaLeZ9mya
Z138VUn2L45+LbAMI8kzRbMhUPAizpOV2ujbDMN7jSGLgA1aA2dhFrF06puVHnq7hoV1ROVIg6Pk
LUsGgOI6MRFT/0er3vtQIzJqEWKfkx3cqQWdgMIQUVOLc1kYzU8e0xIZhQuXF3OG/DQ8UzZfevsX
lhQ5SmehlUxU/bjjNTqPG66Lzajf0UYTTOYWalrEti1NlC9gOIuxgVybVAuj+QayVkNA0Tpi3qU1
t0jX1uEjnS6D41nLDtDsNQfs/qEChSQpkGOPh0Gb5C92e7LFJNWJ+LTdhz0hGoZDrB5jC/MkZQEm
FpVIJze0tLqVzeDSQv7mEhwxLE0wwkh8GowGjlmg66a7iv6T7DJipuoMypE/fL7OTnKP433NfdrE
UB1+px4VGk8bnSwIJgZyBhQHY7TSsdXh94BfJGQnmJV/XusSSdERgkbUVZ51CVWFFBJpVVoEfP4A
EOiItI9WQm0X1A+mQLJ3MRpzg786Cn89fNTmumCaLeXvyCq5LH8dBFil+RmcTdGclGFLyirBYtey
/Q3pLCh6Eoj1zrZ/rfLqo/a0LH1LpvypXM9oJj/juEz7pcqhnWCLLFNKKWCatNRCRLTjyPK3crc6
hrSJBuLau8L+wAdmmy7/B72b1dpkb52ylYkCAnMYW2r90EXtErLddCs3sx8kM2bOR4XzJAswKCNN
4XzwJGTIDjWKqi/87eE+8U+Z89Qg2xtyP5jI1jsM0lwY135LyzyEstx+BTmzn/+ZQLNjQRUZLmQb
Sl08uWj5o6MMVNDDTL+GiuBZADnAx/cYbFrA6SbfgCHErkTJJTtAs8DXTHxLowPu1TnPUMXlMvID
4XhUwlf7X8cir1WcytbT4AAp8yWzBLCyi1Z8WMPRzJtZAcVMB1vtjZghx9eoZoDPMIez14bGdZdc
WbjXeSFAd3ogozMNZTiS37LmC2/e3AVh333545/mfTrJpBTRQKEsaorZi/7MLhRVAdNxdEirC9V3
Pa89EUF055gu6c9ILVag6sImyTIFZf1D3V3g4b8NiKUd035R1hx+Jta1luKnZKYVcDLao9+wd2T4
NUE7uKRU5TuLDaEulfirHf+GyNr22G6gMKjsyRzi3U1/F1CDA4WLrQqEIcgXSfBhkpGzbUxgmVgj
u+UchqynFsJwz7Yx8SK1m6WhHvAMsQLXkrMdvcup/Y70fSF+CDFCosudnROAgC3ga3OEq+U5yndO
+NC7TwnCd+o29PCcZP5al4K19T/YQqZF0WRyVO21L7cVu9WQgqhMbnKE/Lp5NuPJbs65TnovZgO/
NOqOpETCfc1alO2mA19PhPck+QhUPFtUWk3pXxlzHhIgfWjAEirur5FB8sc4+yhnoqvXo0Ubhcpt
P4B7Yo4C+y+vvPjmD/cgJfF4Cp3fJt7WkTKT7jwvCWVRiYnj1/gw+ls6HhO4nE3wHbISo6mymlYE
dMCgJyrKFVDfXKVhflrXR5OxuqLa4KLAD+n7L7ykM4OPnmS42f/qxT6ausSQrl2OU17Eix6eYlFp
DOrozRUmbu2zsJ+az0ZDp6GaGqYwhwA9NXLaj7LkPmvjWdJ+S3cbuhe8iltfMtZiwfV8mtBLHBje
q0nWbO4D3na58+7av1V9FDhZkvjYlMdOxVRWVfWePBRHEedWtR2ztck/pZW1GzqF6Lu29NBce6wl
UX3paOaW/ISmUv9kvfkXVjRTh+M2Nrz9kNYIAPUiZzfsjK+wGOZZeFUYlv3mH0uPROMqFUAfdvV1
jjOuayxqPp+Ze+1pCvQDiKw9ep8/17Gi+cGBfjSS8CsFg7nLHSLHjOogUJlFuoHdPevaP/qcOdWm
OEr7FuuHHljW4JPVqM569alaWMX2Bt+6qYaLoOZaJc2Fz/Itp5lREOR2WA9EOeURmPo2Vp2tFE0/
UpoasxUpr7XxD/me0sl/1nAerTt1vPgw7m0ag9Zae9VhrE5xeyp5uTm7oV1L7aip0PwGlI2FRSHi
EJIHGm66AJ0JA7pw5wOvinZtceboy06LedN9COEvaEbjhoO79+ITIYqU4ugZB5sMZWJjcd+E5sYn
nDno0ETx6VHTp7S33Nh2IxmDjcE7gTVX7746ULS0k78lKvU5ctEE/puEeVfV0MfbjUZzmwFKp8jv
KttRczWmyTwZVkipEGZACYCap4NDxy7uuYL51idQYhZESAAlACfR96OL7ggTs3F0XAhyHvfxPaEq
hHQ43bGoBhm0or5ZeE139JOvKNuQOfW4btj7qnwMkDCGNFyJkRlPkjdLJjdMOm9pY6uf0gbJsWz1
o+sYS5fZ2EHWKCkMClmvO3NtClSyefe86+AEZ5e9qZUPSBsnw/+GXocF+dgR7w4Ka1kPbL5poBav
zPrMqgvJAfpwywDvikZndrrt4ANYBiIsSx7rCithFvvjVo45uVV+ZgTjBP+uLz4VoiXVrSLvwvZ9
VL5r60D6bWl576TziAnAa69ZjpMFDdKn7MTBAQ6TBPfA+a5wLPW+/ksZ6zYtziaLctPnEqTvxABD
BNXBAe/Mexu7so19nCYm9z1pnHlvfBa8nZSC8zI6jfbVYmDI2A1bk5MI21YcUCsRvOdsw2sW+5Rj
9GW3w967ix2EWQ1mZH1FStzWCuBE5S3TX75160jCW1sLXl3OllGlbs1aGWZ7FyAnw9DaDnDGwoPg
0Mmwz9kKuwq+VoSzvWxbN1enHuZq9R2otLsTe79TWtazs1axwquk5mti17GzN+Nvk/1SXn7HDHpE
LBXjfQQMN6Ve2RHa8jICNhbWXa1OfhKtBu+rxvIVUoXUs80IYV7GuGNbKhclJLWWYa0tUx56fxWj
A2rTGsvDCZLPelBWDRtaj2ZWnZBWWQ0Hun9JTGIcjIvTCFdokhunLstc4YCAHTits8nlzALuBjK6
lECdO0Y/3q/LBBxGQP1XiXfVADMwYSqMFZ4AsA8nVTmoRIVSv6YwGT9yOa5Gg3yDi3PmGIYPUXnM
NDsTwy8rC27FasmV04N7jMTsnn3sqAoigsEhEB9yDRc8n3A19AtTm4xQBDyw//pmRUyiu+LhsLSv
1Hry6h7J3Ze+f6FZd2Zjb9MZBVjaYmVl186MaRi3NCNIeTL9Uxz2FEc1M1kEkFftecoHML1VG8oy
mJ4Iy3nxEzYBWCpxd3DZMJ/museOnTzKGnvnqm8P2ch98y+DgTTAfQgLpmmz6P9U1t95znWlSWgi
MBE0vlqsL5JxdXIIK5pFiYxDOXG4qcANpA63R5o2NbWdtbr1tIDrzYKgO6ltuB7jZFtU6eToXSuy
Bovyh4Figf/ot6mGd/K0x8KM9v14nGKHHpDPkTol1ulSYdUTsOJq3lzwYJLriYWNoILMVNCmWPO2
cvVdZ7DdOjnBlr3zSvOuvAoRmPfQVucV5eY+lrk6vNbqu5D7nklMF9F9HKN5lcKoy8SKLEfACziA
fWP96EzHpQ1N026vIc1lJHdXLd0pdU84zTiKeKeUMp5XirkdYu1llBGtQH7dgNV0wZgU7B0I1Pm7
HDVVrR5+9CxCzt+CItaNZQZvY/Ai8UkrH8sb5DOJUVdnja57/CUNH7yb9xtJBGkVvZUvHn837ul/
pRmfuWG9GflZmusaVH/36XE8WmB8yhYdG2ZwVW4lNWKmNGCidc+BN33Ii8gowFeWb1KFHBUtNO/b
VPn/k5up6dYj4D6Sxo8oDkKejCtwWfh2DBs9rGsBeXERqsWFPq6DN2CBL1k1GIq6ToN2VXbaQucG
EMovjctjLumjXtTUwprEPQO0+AqMiYALzBfS9gjInnKmiZ62GI/Vetloq4gL0hhSbvyZZxsLe3uh
EsOWC4fVco/zzrIRmqI7kYmVB5Fcrb88sVVL6ko5ewI6VmnLWmREsXToRXaC4OFjW9OKpaks7XFl
MpV48UnkKc4mgZTfhDAFVRgJrNEclJ8EKvGgrj259THqTg5z4y68r5KLalbo2LfDrZo+O4PkVoii
I9CoYDhUVwKrs5J9YFTyOxyb9cTo1FI6HX+nNjKbcaBmRVjGP6pB3VvuceAWi6aZpBOW/0q/F1zf
Hb5yLkzQ9pqr1P4tHA5urCYUndjhs84Bwy10dZ6KP+p7sG+3LDP0jar/xkBhjOFM5E8GbGHShUr1
pbWrarJIvXvuaWL0epjzazs8m+Cr4WEVy7hc+oJNBw4NH4fcVuXlkkbgRQjkeSr2WuLIoC1UnYei
PKZ44LXuaFC24nUD/XD1lfj8qYIQG2jDIfDam8EXEdsQk1fYH0aDHUhQrKFIC/FFpdzcRQRVaVw2
MJRjOPCQ4XN17vS8All+Vj0EF6WElIqNjutsPTEDgrutHevgNb1R9ZMIl0HwH+1nAHQ/lh8e4XAf
NVAnhXYJJJ513KfGkrZvJMt/o3harHgiBq4SPgarBHkA9oIwOz7YqXfslcp5ruB/w3AalLTJj8SH
sGBN7keVAZaQregcjCt4HpC6QxyyPd32iXrE8T3TopUxpWHGLeBI3qzXOjyXdb4puSFhzebs25mo
8qxBZmpoHlosP/G51NcOdksEI7H0CcDQ1kShV+vsaxLc3tWrNjI/dZNNVnDV5wlVGh6LYWXrS/Sf
GEd6BFZgk8pTXz9MH+I1XeSVfh5yGGS4xoYf7nrCvhbiGUR/Ur0M9QaqGaoLYEGHKxstTTlJ/jw4
DFPwYlg4WLwSYoah+88HAjJ+eVze41TAzyKCaTwQViJt5xVXVd96gMWio8f90yICFvKcNynJIQMj
jUeBLOmPdITCTtcHQqxf05+xG8YvlOCmuVrj1bF+XOgWJK1dEDHWT8b62CAerHLCJDD+TZWY/Fkx
9t1w1fjD6ug7N9kET86OkRYUyB5RdCnczdAsU9gYmi3mA7GpBucfjVD8dDQK0oC2CBXofpNJv1/W
XP17fg0EtOuAA5mfj9Rnc3Ty0xhay6z4mFrhSiAytnor6JewYIGEZCN0Mh34IYFYWP57BWPEXvMO
bbRby+M1eFsn8OY1hYCY6FT8ug7FeA1d4Kg+0VzY+Z0yttvoqIfUogCW/R86XyaB7F7V6m6UBweV
k8yjPdnPcBPQfEs1z7xuee06hxynI+uxrYODnhdqn78aKr4JeZPtTHAsOLGOislfI19PzFKguxaJ
B5+qNLL380ycpYMmjpZiNRuZ0bwyUzsqSdqKq3yziLRjGmuLGMjjqMcrCk6XgSauMPtRIqulR5Sr
LvuFaIe5FNVKopj6l9acKnQiWAH9OpT8VxL1FqCGdAY+o2YPJmLV4IoMS24oIfGUmKBNh4RhuwtW
d0kkUJYKUrTJLaYfXd+60KUNqIm59m4Mr46KVpfAplZsZNWum6aZhUgiQuybknh6dk+8d4LqzDPF
QnTGHBi9pZYLCgxJopHS6Q7GuC/RtHv+8Jx7s7FVmjWwCDYGT8wrSeYus6Q92kEHfwTje78CnfJm
xSDMqHAFaVoZ1GrJN26KqcW/6PlWDZjfDi2YjTbfsCOftkAj86/7oQPUwquRNjTDDQzn1cmswDOT
izdpAZmsQxbfl+nQ09R5AT5q+n0apGFi77MiylWYNEStXYizcJGZejG+zwVxeYWMISl6B4Q0lmUc
qtmIUQ3fWNuVO6ms7HHTqyjE7TGqENJfQ7yKgm8fMA4/Yh192LwPEgAQpo7djCOtUMUtZuvrHvR+
XEcdTJ8kXjRAd1m3aDwNbVRubRgYZnkT5jFSNp7uLU1QsdQbSMkhMtejFV2vOOMhjEGgrUgeG/1v
DDQ5VykDL5a+srH7i8tB31fMqG6zcokGqpV4q2jnZH7xeKNKrmUxLr5s1SikvnBOeSRASvVliqM2
7IeEKzEfj65+6V3D7pdwincEvSOindF9Vua1FP1Zw+Zb9HgOVIjQTG46CsSHUHR+DyMtIR6KI7Ro
hpN64NYU1ihtCROO89XlPzXbQQ1WdJ+8F2YFBdjHwHObmiZM9+ZCU3QtH+jiWifUpCEsTJg4mt42
Zr2ji4WzEpHi7toLNQwu7pgC+Sxc9vC0AagMsKgSKWYvt/k1K24HPIZGDe/4FnE8iIGRpeAVG5Dt
Eh7bKKh6/WQLo5lEx29v5I+gvA1jiAD0PjAqtM5D+seBzZfWs00yv9nP1D5ZClDZVrsHggY4D+Br
+q2AhrI/Yo4mWb33Fg8itfaCt2jnfvksKrwpKVE9IhJkuNhqk5avAH4HLQDsYNlanVV3xzOImeRD
bxny9Ffl3+wWAc18iHFp2g8g3XVS036AuSxmrG4+0f5YfaXubixPWnDMyysTAx/tpmr7jYCWhxUE
lAuXIyxdvuqw1IH5wcIxtyQwIUpzCJjwEaTNAZovADJ26GKtqZIN4j+no7uqzvaWc+1b6muSYQlK
45T9j6PzWJJUyYLoF2GGFtuXWovKLLXBSjVaBhABXz+HWYywmX7dXZkQ4rr7cfs1hTjsXK3pbJkf
HkcxVxxzpLegheStzVwrLsFkko+NJFaGRXZrQRedDMEx2uWP3PrMVawOL5oGBNnf29qrUBGfRUUW
pUYhvEftPjZu3nAW+TGo3pEqMDwBeEr3LDdZmi60ZsXrq5sE+2DOcD08Qry1GUTFYoS4cPP6P5M5
dl0g6GfGJUQlCUexHUfi5cZrC0AuVyE1sekm5ZPUxLFK9kX6zjkvtpp91piL0B+OBT9GqtlbtDez
gpCO70paD2n/NuJ35JOc0040AWyHRn+rPPnUMeH1EhAhDHcSRP8NNayBR+0+Mpeybp6fjnU4ZGWd
5ttfBLbyh9AzKrXVHXT2HjE+Qw6elnemiKRhzZAGo3u2ZhbByFuL5ja1lMgR3uy2XtxchXXyXbWx
29+k4BVP4Bh13j2vL2HJ+J1gTSW+Deb3ybZKdlO+M3C/WiAVfbxOVqlvhKE2XcUwLPquglczeDGT
Z9IaW3zo2xzby6D5S8FtXfASRom30LCVZSabIeYtIo4Vqs1/mKBPEE/JGTXnWn4FUuxnJx3C9Lab
v5OKES2ZbN1ssG4zy4+NN849Cw9NkmnL2i5OoXzT4VcbwKqHFNJ7unKMKqT3A69Px6wTIEX/D43C
oU8r4yVyyBAGiAeRQyUliOWWIWNnNatwNstH/rvTgG8ediomjMvNHAyr6MG8dV+zi6ag8QojcYIX
yI5t5sgMSHhqkfXGdD34xkXz3qS0V43ct/lBGv8wHqBHE+1gwhGPPCsezWRDv43Lgeg5nc+gfO5h
Gf1M3kdsbjNccDJ5FiZFt7h5Bj6uYPJWKQdzpIlJjge/rHDwxksxv6eF26Zz/2vCfG89qQY9DfkL
GcLlY8+MaKNNBG1+dAWLx3kPqh3Q4IWFHBTg3264heftC1i0tevX64iiRrTRWXqQ3c3mshZlGZ5t
RHuG1iGgZYQwwPPd18gZh7u5wfPsBi9MWmlGxV5XXWyDh11jYyDCaZFy7825nXU34YwK2KxSpmsy
klvqAkfl/9fyP0vi5mUXHdwaHyjJNOVTHrqnxOchRtylLMSWxj/MUxDk7P344cP8XGjoFcQGrZki
h0ejoK0TxOSsFTrUo3NNCMh5mTCFtafimteCs0JsDUGr0ZkHsGDXJJjq6F4AxEfQxSVn+hZw/5rS
UwCCW3IryxF1XwhCtN69pja6zACmFncH+PfAcElObPx+92PoaqlRMZj3iG08W1OjNhk1MIayGCjF
O71+zZneDNXGgbZSeBZfLp+BJ5fj9Eqt43YI6Z4eTh0MMavz9j6XuS6fboX5mko2Iuth8BdhxmbY
5n/1wH+9NNNWtG9BjqiPNvYLWkChDEgE+VT++i624uF1ZB/QNJ3ZFzFmjealuS8OArZHf2N+1OtN
ZR40/ehNq3Jgi/8Jk39h/hEyKg6Gt4pDoLD2Y70hAO3hU8btjEMA4YzrgEPvrZ3AcuO9iV7nHmAv
yLdD+TlSbUF9HOS/ZNmSLqTI0gcdwNIR4bKB6D20HA1WsfHsJPKQYD6SHZ3pc4D1YUSkliu5ygbx
2qnvni/RGRnDp4fOOcc8iH7/Q1GYFzCO8K2Nw0FEd15GHkFSKuUAUK2xyQQytgpfJF7jrrwN3BSq
6MvmNFADLBkm80KjMeqdibvymGI0pEfL9KddowQRSJojwhfbWzvuawAkF4oFXxRWgnm9+zKRhKzv
bnwT5TMFQhm54rdOxlMHPW3I5u6x1wRJw+8pSWqGVV+Ja+GsW/urZmkv06VdHm09xnr/6cgvFYN0
DEif43JKDmNy6pmIuxYsoJQFU73YlAyLcuZ8oLxSftRWuFT9c0AFu2dfipl4m90M8HC5hleajdDM
r3EDDdNNn1r8GChHb+vlfPNtpk1HjHSY7zoNsqb8dPjbKWdn+p+4gJ3wZhoYyH4al5aSQ216nzH9
cEjtyym4dN7DJaklq2g9UDCYD1wn7DsRBaNn/MtJuNO6rROMHDfUjySu2GDMi9LqK+rEyZaU+yqN
Ui8KI0hZrDKvPdV+TmKsu9op46dWZ7BQ6UVBVIRXhJJfCDI4TzxYx3yseKspFl62aPBuEbDZkP2o
rARxINHZdd27Mc2pPwmiLSUhluYZSPJRLoyJS0pn6W9dFFd3G22Ka9k7dH02Wq8Y1IU0O5OC0tjb
rXPtI0hKhn8u0LtXhgXRtXcNhWlV/qmy2dsFdunSd8yN2fce1T32pdZbbBE+VQcWxZRLYwz0f1Mh
jUVmRc2y8TGH2uTWpL2oqMhKWuwutnkxlYU5tpbhAcb/NoqgNAhQgyu2BJg3NVpooZgAZ/iuZtOV
FCznrtnS94TNRcClFSHDCys1+G0thJ+5G69oDQPwIcVtgbvRu/Q3i7WNByfIifMefLb/KCiP3hTZ
SD8qLhDcKkW/lwon3kAW1JfluagQXlpdB/XMGoWQl9u7LE1wTpNh/U/0ZQiQcWhOYdCfYXGrZSAw
bJFZHy+l6b52VNQESVbvLaaWB5WX2FvHmtucyWYwhD1ki7G/xrHADlx6dGvaRByQ7zJn+AvSH6cR
W2sGzeb52oYpQeHcOg/0U4w70GmR6/gXcTxqQqZTxv9Xwf2d+LUp13+XfzZMf3J+p2YWBCc1bkx3
SoBMudTxOJdeCSZ68zNsxvM8b6SzhIZyK/hqPNQ2MoN5b50UNLgMBnvNiF5YuyHy97Pft6nwo41s
6vpEHUzpOfe+g8rOajZIZ61b74n9bkjmXBC+kHdv2HWIK+5wEq7a4MuAYyjlS5W9zMmyqbjjNePT
1L+tNN9Ow9UdKLHEql2Z5qap1j082/l0kLCOkJ0derkyfI7ev7p7MZrgrBlrcittsm5Ke2vR4tv5
e5cZuZc/C8wa5IIigojAu8O/eThioj25gBvJOaCjzwgjDqCM1bhT10QFl2UbAX/u7XvcYlSXJVKZ
ORGf4QuIZj4lgAdCTyk3tQ5DzqnQt/BA+/JQ6p9lstazz6760Mvd3NNSm1CqMF53MFerRv2XekRt
pE5mUd/V2vQ5z4cHErIVv24qk480Z0HNNLyN4Ff19q9K46WdEPLKv5zm1k14eEGoVYG3pPZnjcd/
wVSIRoSXwLn6gu0UX3NMOVM3JSu9H/HwcdnA0zzCTxr9u8/Zt9jVkHDjtVXuID+gW5afXuPcvCqi
RkvPOU7gGUgZ9di+OJCnsHS5ySva5J3XbNiW+RESdD3iM9hb9UERRKARKD9aRFM9k5PTV09Jb4gz
YN1irdcRULjg5TIFWk06UjVshiNtst0EGDnC2CPsUxCVV2d+UcqzU+3q6DInKMyQQdLk/iYZzBxj
Z+bfYv54qKGZZzOOf4ysAwB/juwX4VX/OZg78/4ej7BXjrrkiqidurG5D7S88TWJ8ZhyU6uYkffH
ieA6E1mX9yY6akBZvO6vnLMPeF00vBaMnZYQCqFnC5LWvGXs54NqsXa/+dCiNcna4d3anpXe3cju
XDd/KWbI3oyXBY3fcFVhdqCR1TFmS+7CuGsyplPeAHaTSF8UJqcSecgjwOCCCw0f9SzLE89RE1lx
c9n2zxxFpwQ83xGqTyLyICYb+2UkaC2lgSNwDv9jyinF3tJmIDKpB44U2BItsU6aO3EIABtMiXCv
0+7WelAyKZYShokFJJcrc/43+PEcVgFPFfo37t0ddzhUSHfhU1di4EoMRyIFpo+1NDnpSbgh54zS
kN063qyQdK/FFqVy8MvW/KrFR8mcvMfNlnhMLtEdXL7whQIIpaPr9E1zbsIWixgGKHeG6ojkUTJl
4Can6xzgziVKVUJp7grHVonPFJcyP5XyZs0yWjsplXAHn/G1wUNg6P20SBTWpRFZrUGvw+THRDXe
AumiwDgBeF1P6d5gVhJ2JHt79VIRD4CzVBl036yZEbWwtLMfrzgH1rWxv6DDVKJb6Q2AutxwNmHr
o7Ka9rkb/HXFKKfVm/fC/s21Q1O0+3LWILNx73X7CAjUxH/IX4Vn3efAXIX3FheZ4Oduuk/gh4CO
HjFOBGucIzhvYnqzCX+ksApy90SER9mYv8b8Y6p2CZMs7lhmxmU+ObmR9T421i1Au0OgonWQA4/H
QSZ7BsN19g/p1yaHOAWTTALGJOxXcDkKaIRx8lPkR2tWrnVnMY/lWkan+ujkH65DAs49NyZTtGr6
13p0tiTkkddilEhiFEFM0vrQQncLRYFuaI2YEEEBU1tZY7JOTNLV9rQeiFxDAFAYSrDXpJ9uNP4n
GXZ7sXOMubhYPfxeYzNxFW7JzuXqV4yvGhnG2Nl1OVsbZRDqWRfcJ5MUy4pzqZg816R5TSQfaFrM
mtKYAFWMhoPpTGkHlb7V9cPLCBzjBtkZxYuP3S3tnVXD7NwHxgBIcWnV/r4iz4IGv024PBYbVR65
XHT5Lar5fI1l1rAlTGH2pmFMMG6++1rP/Ro4MPgV65hcS/ZVF9/KfOTEsgJ7YzP3r3BnQ0iA79Qk
27ip/3wrpfdCsODFUC+YPFNkCogZlZqdE7FALw5hCquXqWZKh+7w9PIPEpXnXOYHLp3xKJdBQDaD
jkXMXvaut3+BgHfECKksCIJ/Fucd2vgWwYhdg7QGWk5JIi+nT84/dBIzu6Ojgtwr9Rwn6jKKc54c
gzngjiCw06tDXR218MCMb25CLj5CANXBSht24Cyz9rtv9nnyGXR/Ia0AESU7bVByAuDiDf4FPjht
k9V+Kn7qcIfnCOQyTAdlvJBQ9pt/BunmtrVwacpLHuHP0tPzIPyNYnxf1Na9VOgJ0cKFeBaqj0C9
EXc9dhK0DvYpilZzUIqzJwcSEGJIs/C59JeFzsgtRQq8xPIlTi3s6h9VcOoJMmpz4AQptJ0uk7Wa
Yo7UEJI7SElTgHPZga+JIjW6pEfFc8BnlrXnsmlfc+o4c/IR9D2RMYppv8Y8KMZd0z0C7TnDYHtT
Hg0s7pJwXq98Vj1CC4xreP93Fb5RF45qBJjIw00IPQ+z4B7q2iLnlp4k1Iuwn2PHbPAXAAUKNTJ7
DCUDrksRZ6bqJjFIysGhWYv3T8U7Y67d8TYDMRQ9+XUxlDmCMwZ3hQQrjtKry+BRcw5LJuC8ZOP7
OsYYXSzy7GH/LUJI0rIE4CD4EOiZTvzdFFpLhvfrCctJ2iFTcvHzuz+ND9p3NormXKOxtk3nvDsh
fUgS45DlLiePHhbsWAXjIV42y8bsH5e0Oju3LKN0/hOk7noUPECvDoy5SB5tdlPDJnOVtfuhvJMU
o5oC66xjUYtjNP03vYEVj73AwKqa1yjw42NCEBX+Ji3dH5qAslLYLGuO+A1GkBllpvMVEnKi3NVd
O+Na4KjVNNjaPVaz4ZQa2dxqRnSBuwhzrvqtdOqfGspQQpTYYjD9JcLZyBnBVLxFzEYNgVPrOfmv
qQ4rswnvHstlP2N3kiABXPylez90G5MhxR8y9DQ1urp5dBgyjv5BJacxuU76i50/VXIZk5tAx5xK
4o4+Djh6dByMyrAo7TS9Yqpf6Upt0FLn/1lqqBNzJRoX53omYwWcoNqtxYGJKj6RmsvCJQgHHrjk
OoC8gmxRBR/p+BVj8dG4pmGVwmpcGVsnEs6e/L9QR5wWWliefQwHSnxi8PICgvYGZM6yesls0gqU
Q/g3gKXUSqXBCts10aPdoNydrdMREHo/labWVUvoN3CeDB6Wot+bFADSgQWAFvJ31oWHLAKsEzAu
j1RE55FV0P4XsuSFP5iK2Lw5JNotAwhf189ec5POfkhOVendBaVAofMjrW2BMpWSUkxzCKb9dIzo
V0jpNffwLfe4EPTw6JlfYkCXNQ2IYYkiYDFuUtNlYo/9i+v3pk1G3LJgESwY+WNDdsVwUZYrrrNb
jRcJ/IWLiWmqs9fJrt+ikaJR7vADRqgEAYIfDWNABl2nz9eJ+tcXm7w9Sv+DKz8RKKrqptOUOmtB
bK0CkSzVs9e+Clw/3JMkYk8dayNRs8c0yBVELN/9bszrpKKj3lsL29IWAiiT7aqlwS4vO1pLo1en
fBl8MgLCO8PzXbrwtbLwEnDIS9VXQhMbW2FyS1NqftyV1OkxAi1tB+5VwIc2A09fd1F9o2XcoFQ1
KdWWGGqsn3xr24PIqNfptBHk6z23ugUlch3wCM9+q8dnOV/w2o0mMQJBsxo4xHbN9B3AVvAwhQwG
1ZE8iMmkvvrCWszzT43BnkRq655Gfggib9vp4IbsH3NeWsur36z1/s3mgto42YbnDa5SjA84qH6b
JFv6M1imrx+imAuvcvsSQ22TXbZP8mfObQ4DvSivpIIRWN86bgWi/c+ZveioX1pw7rVrriXLArXQ
LZMrLTdGMP8hnv5XAmqJaf5yWCG9+DNCjBnN6lgzo3H173k2FXdz7EjjMrNyOR7OwCB8eOzoFf6f
jqoC2F5j8I8UOmG0YEs4pEMbC/kcuphuGpwWU0r8GZeJgimAMS0KT7BSljET+Iywdcwj1BPfFBOh
WUFJ+12L3owKb1owD2Fo3Uzeo4wJdfFTjtOp7D5rvvf6s1e/iaCfFY3dubg4X/u1heprpd+Ojmcf
wRXIT+Y+6k5yDGLU3K602tjmSbDP0B308d3iYJ7mD7IPl7zC+eBQtvb/EMdeUNNTUYuZY2o28nfl
PPOYpmH/Ba8C97+zO95H8QblD80aC0Kx9KHBljOYvP9naK91ciNEGLqXlkm6lZC7TTBOV9+6SfdC
sU+as8v71OtfZdGuSZ3iPKsIrDjVxhyAd3SgpVL2L3kdsFdjIzR5EMf7zDgf720GTYjrekoa2xT1
tkv+eT621rADtaKtnBHlSO9PzGcy9j6oW2EB2GSpVVRU8AVdC5JrA0enUF8XBarEawx1iXhu2n7z
xpvGXRsj7EtESuhOJlTV7MeofGmyd5Aw+8Y9OhXuNeKU+P5wixTQgC0ASnN62DCKS1rAYXEeg/dQ
3Y6LYx7KFWgGxD8HWItH0SEjzP0wriJ62F3z3Tc+gMhH1lvnYFcgdhMuhTzgRFBA0KCnDrhH9xp1
bwUU9amh6Y/p/8iMFyINU0gOOpp24mIxlUuRsvY+aUD2kYyI/2Y9WK54bTOS81TC60MRO4UqKa42
DB/OgUQ2uQV7bsVh7kBpBKuv+dP591nuK6YnpwMOCVSwfwj5lnLfk9Yh4Hd35zOtDouj3U7tmx/S
zF1wLYI1COx+EpuADcMB/Nc289hbMX7FUiYE39A/DTCn3sdz+g4Qrs+qpseHxuGjxcaBg1p6z4SH
EO1jAmeIex2O62+BGSCijBovP5eNdUqcHmMwlFE/3STVu13PvfZEVONmbcbvQXPIO7XQUAZN6u8M
Yrnhnw7RxwraPXy3BWOeLAw2RerQa+St4vqrAjwcY31jxorpo784bPr5+BsTZQ5hDZDciCbCUdF9
QOHJq3oT2N4qIfmi8pf5AutLBHf7FhHMHb07jdnESC5h/BwYlLbi7qFFTbzOSfvwvAanjrFR9LRZ
QO80bs4+aV3s4CSNHUScaOuiolkMn7ymXIbjoWWa2SGNUMqnshcO4QrNvt+28QaEUEsCYuT0OC/E
cBmEJjYWz78DhX5O5uf2dJRGSo47Chdp9Fek6SpliTC58BfhQefWQLfSmAeIqBd46sC+KB5H7daO
jvPWkt6fOWFWcrBTmrTCna+R0EBIcd5Lnsre2WTeisZVBLZ9ixsIZ6Asv8rqphM17hO6Br1F7e6s
5i2kIYVOi+rPCxa0zTjWvofXTRlQldEF0CWbKaeHVPwZ6a12N4ot2TXeE7R6YW1L4x4xfcviucFr
Y08VPs+dNq16ssu69tFopOH7c0XhgqPKtUTkGcvfafY0tler4uwyESfrvjMFN6kXtCGfEqCOvf/X
ot42SJQDnFSdiCurxhvsahkiO3H/JGE0DhsB3jzl5GJCijR667dlX7DSXodgg3nau3oGQ7llQRzH
FPq6wScY8yYYEKo05MqM4KoEXaSINPWCShi4UcOqStYFX7KvdYsGAQBQ9n+aS+EGzaMTNlMaqOi+
5vXQyNdvIzg4oNd9cileOyER/V8MXIxRvwySg0avhK4+C/Kodol70t+5HhZ6DG/93up3iYZ5Ltnz
tUfqJrxHAvGPfiV4Ai74lWdB6kih8hTDnZ/faTc5/XBmge3vrrjZZ8GcsDNWbX0Mmn3a0t047EoS
T7pTf7i+uAEsQn5NUYnOTXBUDALs6lblPodS4jzlX4RcoS2F+SB2SaEhvSOEmisdZOssSnIipfgl
GZjapcve3afswiZ3Gt5DE0ElsukFNS5BubOxe0jesx7eMWZWvaTpxoCjHb7q5m50L5LphDYR0VLf
jbsbkp+egzDWq8b8qRoWVgYD3Inb+mfyy6U5WASOwRv3cH87usoFP0QPSYsSIDPOlw6zGzWRhWH1
tTBfR+3nYHx0EmsrF+4SepILg6kbrW1mWJu2vJfMXa3qFz2mLL8NY+/7L1r7TIOlnn5G6NO5ZR4s
DTPqcGyJd/bT2ePqwsg/TpujmAnUI+hNHqa0XoySthW69hTqeoC8HTkXxUhvsh9spBBi5N4hD9ra
ahEMcL14BDXt0He4OT5i5p7YX/AZU93Dra8Ai9L7LMz1gaKaPFhaPtoNSJXUiXZC/vmaC+VbLF2k
G5fWAJwtzEUbkHlFN247UqCt/hnpn337YmjnidF7es4Sh+sxHjqM2BZtdwZ3Dz/bE8ZYRM1NI8Dh
Ya4dh1ta9zy7yV6Q+G/4i81m1J5IUsRs14imM3UfSw7gblturJxtfPplPX9taRqsKDJOKCAbNH/X
G3cZkMJzPxNK6dw5MUtha4WkxaGkgSyaYnbBoh7zIhvpzmfWL70fE0OXlTMLZVfSuaRmhYF5TG+Z
9VG0brOoxCYlqg5puOyiStZR6pg4STZKcjjEyIvdOzalXAUksOZsJU/pf0nNPISCc1dj/O8zGl+T
IMWQADOrXnvsOS1GcYsHOLHZNEL94LBF8IeRm3WXWvL0oVYI/RpDN/aC5YBNpY7JjwwYRLsZVTEa
3/Ptx0DayrR/NtbMydoaE7/qSGIypf2hhqGdkBCmBmeIGCAbRPi1FZ8Pg5FZ1HSrg2T8TVPkWijE
rih9JkP5Org+CP0qvqLHcM7ete7V135lhY2AdHgqD9Qm8w4zyC/5yhxWXJpa2oY+tgj320kxZdbF
Wh8L4ChWdNH97y7FXThdwmluHGfs84iZdbPbhQpkqP49n6et/jg63WkaWa+jEXfnl+ZfuYuvhYAy
kDA/ZBDpGnKHP+I/jF2bJu63XBdnglxds8Yf+uSzGqmKyvY+DICWpzHT3s0CdhptO83BHvYjVi+N
IO5Uch0Z1ZPfEp/xwGgYJm6xM9u9ZRx9UhZstRIWoA9IrIwyuikZ3lABZnIM9Dh1Mwx+OL1D6oKm
zPb5/65w8OocpvrhJmteA5So2qOJhsPke1zgDdS+RgaDY46X0qfwDeFujinFqMhGRBLIgclQPqcY
n/7s1Y0Kpp/88VvlXosC2ljwOzAbt5PmW+NniHXopUjFGi7adqgvrYUzNWkIGw02KD5Mt6W4Gig8
9oj3gcs3wkkjzuZ0DGOkKadDuOc5cO21W3D918FVkZ0mUAPY40fnaq/krTOzLWjhkxAOOT/0XDwa
ovyi+I1csPZfzehAMkV1mcBbCRC5jVFf7YQQVcwS3PjcsufEGm8B9xo/Q99Ibw7gxzbYhXBX3exp
UaeHn2peMdRXLltsCOwq+r9e15aamS0QnCmr9w66xemekJYoX2aCp6dd7Tq8dXn1jOtyGTlE2v4G
DZ+qx19oWMYQVJrh0U4fzCJby96NvFhEgXyYNTX2nHmk43G913YCZHZxJ3Vf8tes629uAdz/StLL
AYbDf4IamsY4RCSXmuykU6hnnR0c40l5kFS5DrTgVaBRRHJRsCh712NLY9Ts/WXIuOGYHfKYi+Jc
Jgi2jhU7nzdfSg6dcNWgPSfNQ1eov16PxNWSx90oi5fZ3RnlplYHvVnXgLGaCPtdJ82VFk03ZDrf
uQSMbjl4QpxmuUYUdAFf+QvyRrvOdKCRXn06frwKhAGAC0+AVX+Yiicwfe2ZPZaNt7TcdWCddd9m
mfxxJpIdxVdbbL0O4joDB9wdcNHn8u+u/mQAPhPMBxIn81rd+fEh6x6SKDfQmwnLMzw8z1/61qFX
5zDkFvfPakGdPpIUu1H6Uw3E6VwWPwI9xByl98jlRfok+LFxBWyjJpKj4dLYRwPFzM83GDO65t5V
xzK7m+gJdMkQwNkP9pxW35XNIVK/FXiZYKJ31rc3lW7CPE/lqmWKY0ecKVClM7xghf460Ofkm1CV
znywDdxO38Ud4eOk87nftSxc7JtYKszQAG+LUlsBjo55omk+kkjqOiZAi79gCN4Ic4ApiDixTZV0
olbY/1Pji1LKRr2kUcI7/zoP9FwBgoc91HUOnrqxlNIzcgzD28B2jlrbp/uKe/I0es/WfOj9OU1n
hiaPum5udIsKFA7uY+gtx+yzCT00tr1CJ9WPo/U3Tzm1Fxl8DLN0h4u95qiQZm81OjfQ/n0dnTrr
KbQvZnmufRBMDkIKGK3YuGqqWk3he1qk64gbVxtfOF75cq+47mLmnXCtV8y0s5wAsTgE/J0qdWww
d88NVoi7AXvbmH5F0dbQLtKgYbGhxJ25R8EpZJyTDBa3ool7M+sz3AOzfPZVv5Rud4NTKJmS+nyU
jbstzQhbNcymvMQm+aJXP/2AfZWT2mBX69JPMVM9o5FTYZyfR84YybaAcj8VNoUTTIdmFFSyM8Qm
JZs7td2rMLgpU/pc7lk5S5wz3ci19Z+nttbMqawxuIT6CxCdxMT6TZIr872bPfaHkoeNEfJiYMd1
Fb4ZrGYh3m4tiPbzS6B5/kusB5sg7j40umRaEJmhmb353GrjFoRF0HG6fm2Ysihr33HNo28kIoBc
lvuKcgFOReaEKTjbRGTHKBKEBS3Lk+ZH7qpFY9WH9mzXdDsbULiI0eQ8XETrFqrmID0cDMlXw1y6
a79SbL94GnDiceyhKMQKnUUZFOvE4I3jvDEGLAEAOxRQJoYlVQoMe20Gm6kEL6GWfglycFPHJ5qB
OD4DhRLXXjBL77Vj1b8XUC8qa1NDmAVRN4EKaYHEIPx2w4vqYbeOpKU5E0FJrnCOSKZbKJgYuW4t
t5OUQU2oyJCHHz5t5+UhcdqliIpbhN0XcxlgEQf5YlpbkbZOtIcDoF2INy8CIkXNdv30aWjymQS7
M4mlpPODybMc4M3cR4R42h199v1ptne51yDkqWKRnl7mTM+cB3bCaR13JnJZj6vmIE33EDS4x+E7
onvMb3C3KbuNB0BDdwURvWcwbtuS+ioAVPG0VenJmm2eAIeoI81PVnZsGx07zgwbCjeeUW91fhbS
kx3oGaOK3hXdZw5Ttw6GfUy4TDftD1KJFy0+mcXvML1M1ERxRVs3M0ECHnu9y9ud8p3dyE4YxEQW
7xE3+vCiKW8TGs09SeD3vVjSR8nLV3XXMTgJlgFLbBx7T4dRFuCHRckRIYhYeHzWrLnAo4HPHj0c
6s+LesAiF3OTAWzsZS6RoxllI4NFQ7i7O1K+1OoUKanZL16AgZ0GHNXlusGOEZ0r8WYOb/NEIcfe
3gUZ5U3o0RTfmwm8U/tgZuCpP0f/SYEvXFLq3Ek7nyV/pj3/Q6pcAC4Dj6Q67JTjDnV/kTFOho7Z
saNFLKeRCVJkz0ZaNQ9s9Il3GrV1V5MGhC6VRs88BfUcLadoTy12F/H6MAbdOvxBpmGfpjZZRJL2
FgB6DueXCc0vwCwZn9z416bxrQl3ug1stTSGcxbHSy9+0Z19kuGkWBuc2xtk3UkNPN7sl7wgOd1M
UHfiPFoFBPFCcTcwOSbhxS7/6NyGzEE968YsZjwyjlTXcBgoRIy0g/8868E4xnWAv99jwSYiD4yQ
ipHzcvg3h34m7V6Vq0p6W7cC/OEPt8KGaulg/4Rxo/yr5V9iEnaZvkr9cB95/wQzLHq3V7WQ+L/n
es71JLestzkxDnif45xRH66Jy94SbLBpk5iAdlowQXAY/nofCSWFWXIsXIYdmARUlO91G+wbNZHX
rMTHEPJSMPZq6OXrAaJWgJDVNk9LBvXDW2MO8ckGU5xIQF2+96b7MvyCwEowPLHzjuWgQL7t8l1U
lBCRTCXJa0wJnV1xuyaLi+YMr6DWH2XJPcnBD3cUrsYDyw5om3R4RsAoCyZBlJBtpNteAvJsuYYj
ognfnQDCdz1/yqPluxfNIgWFCsZoXYdiQHALKBUhIbbPKLi7Hc7R3gK5ZTtq5TBfqrnTM8jCyOiX
4Yfic6kKghCKWGDCZCEKSLmYqbrlbo8dAyutMWT3oKnQN2iVEalPB4lJro1XHRjWmcvHpbFRFykY
RlVqb76tZWuCEBkqsySxoHHA1IxWW8pWf7XNAWWLL5pkCzYRTJnssXZ5MUmhyAS+XDyZny4LaRZI
UH30MLme+6LnBo0U9i3Xudf4NPwuu2AePHXMHoZwzf51HrPys/BAgjayAjfPVN0r9zVRATMOHqlG
0qFl+KLN9C6NX+WMgC5qe14fWi43HIKhQwT4moMpe3XT5iBCgYfGPzZmco6F+EpTQdFCsklEAvlM
P/eDcbGGfBO1/SHWB3JYOBYc9IHCOfMUK+58ZHUyhoXQhI+DM6L+I7PIAUhhwmmzifM3XXR7jy1C
xfY9yXm7WgwVi1IPn3ZEKCfT3rocVaN2IT1Avf6sZ9jgZAyUhRa4Zo3GxHilryLP3aVNsoorqElD
tnUxPZukO3WBPKpEeezqof9vat1txX0yb8aL1KDfGeNCxz9dqvQ9qx3kRZjaCdcw2pQLKgDKrF/L
EDGS5M0oPIZCq0j86FiPm3pYzXEXl2Q/JHWCS7xjFTaAeZ5cTYcCLcOsOZka3iKYM7Nia5T3/5F2
Zr1xM1ef/ypBrocYklXcBvPOhXtXS+rWask3hGzL3Pedn35+zIuZSHSjG3aQBAkeO6yu/dQ5/4Ws
H0HvVd6D33YxMoo6KmPjFyvjXR9j4t5y8qYAGMadQnHPZzFNeqQ5oHfPf7N5ZsD9WiCJaXRfR9D3
Vn5jIH09ivsJxWpCjvJS1KKGKx8cZWeSNx5+4PuUmZT+VUC8T0RxETWUFsCpjZRV2auQsqlP8SMB
8WVcfR25/Yaaf2BeJ426NqlPihYZxp+hfu+W36Puq1Iis8NvsMizIs+GwjbMH6RPB2iaLfrTdlgs
w/yuiR6tARwjNFQr/eX3vyoeilnN8YH6l8WvxenJy3gWk94QwNUKkvc2WoV1/ppGx4IrmrfnSEZY
qb6FPEOkwxJ5y9QflcmDublrJKJp+ioYb4BRduW1Cr5OTd5jYHvZxqzvw/AGGQMi7T3+imsLnY8R
8DR+Ll/a9rUhD1FxHPnaS9qj/ohrSxx901JKpaa7LvQ3dbgTNWucRzAVYQevu2JnNuCJa0yBqtsU
ERL9LWggP0fQV+QR/sXKZSNpgLgBZqNBw+Vh7PP2rm877sLbkrRFsXK8ZlVbbz1pAXhQkZhATiDk
zSvPQcfYW5QOKmDiLeIJr37vLPIX/VofqHmi1fIv+GTzqtiQrcgFCfSEguLnhO9Em6lCsEOpQnJ5
U7EHkbVns13aw7trPFoOxDJSfGHy1PUHOChe9uBzdlndTcXCyJr3Dv6ib/XLKqE2ssnbG0AlX9ry
DudbJcSp6xsyOpuhwjGcYzQv3nQPxUbWopJ/T1Lqe4JIDnxc5wIlbJE1QGVfQa3BqQZgvxPVDj6j
qyNxVuK8TTZsKBclObk8+VaB3fMSEFOpQrSNYkDBVTl06AihUlT3j42EpN6h0gmjvfNWVXSng4fN
RvdZwaq32ebtbeffKNrXUH1s6mfbfPWaO6E+TOmXYJurbNojRt/AMHkNoyIBVA+4HgJzFCMs8k49
6LCwf0xLKNQ5Aq1bFxtct6p3Hp7RGCC+Qf50euTfD4Z5E7aPg/1SOxRTHR4U2msbkMHqt1DZV2WE
2CMCZqnfcOrVKBW5rbVNcFAP8yOnINj7e/q5CJJHgWBorDBr9VPkHuuOyMNZliihBNFjlv8K0RC3
0vu2b4GJoNYtcITEY1olChyps6Zkhm302oqNZ7KXo2Vi7fGaXxkJKfeGwnhGlgyGBvkhHZsKYAE5
/ol2OWWGv2j5fRztLFnBsHwKs/uo/BmVX83mrZ3KMfmrhwSc94Yl3RA8FcMPxHTcZMJRf8mi20kv
zYn2Qid3r2xk+5LgCq3kT+341VYA4xq7sN/XUkG9ZTea10q2IROZ2I8Vx3Z+8OD/ULmF63xDwXWn
Ae+LqNGzUix4WNmhgVA0oOuF3IynPgBzWSacb27nrnKWruI+9uyk/DWqHtFdJ8v7IMlkpfVKS1/Q
Ev6ShAez/9rZX5GjUbNtPTAJ4EdHe+tJ6hzh8EVUzhcxfkVoXLhbx/3uEVOj9LhoHR7qWJqM6hMl
SoAVYH+AfNrB0jJv4+yGkw1k186E5tv0XEPNo2qB+uSZifgoknFYSRvqIYTSUzX3YV0sOsKOOKMY
0y7cEHA4GOr2qme7NN1UjmFVcG1o2VviPXnhg59uzQTjDPiynfugaSmxxbsRflMK5CVq3uvNsuTC
yXZN/ZLn6xR/kBFDMOcK+4lOJ5Rd6v277oNwkXtR3NkecNzpzeG/oROE+hJm3cO1jsOvgvLdCOoT
BN1zpfeLvn21YTFJ5853n0wAHhBctPzarq4rb9eE27p4SjR8RRqsGxc4udoA7/rnMkKHC2Z1Ip/8
aULQaDbXk7JQwdsBEZmk/0ZCvOyeRoPn7r0NGrsEjBmZhwRfVbWBz1/xIHHRrwaNjLida4Cd7sp7
yEi71O934E4wbskThbjGoiIJLNKkrKbKyF/Hgex2Xu5ZHOxVeN3C+ltr8bAPelMj21y9WmRmQ1Tw
3IzU6lD214o5KEs3qI/CkxEhV5etLARyVCI1aGabwsOWdtQX2QhT0ByWvG68pVmO1B7DcRsTyGJN
nm1zBXuD0EJZzFN/9ASEUHxICcbtfWPiJur5AYAUFWAZNEZn6yHm4hr6Y6ERLxh1eGcHoQMtwFjn
cJcCaT6WqngwoYXFkYvfE+S6wkzXnqwfssC5V1oWrB9hs4BgqBObV0EljHVfqYyGhgG8CsGjHm6E
AVAHjBum7xHgIME0AeT27ABpaPerr5OaaxHsdk1Z7brKvq9C5y0YxtehLu+txD3CjVpX0t+AB6Mi
MJQg7Mj62rHPlPSIF6F0ZKGHIONkY8AF2KgJUn+6uhooX/RptkSKpFIXiMXa5KiT6GDqxib1ruqe
GEmJABb+GPAEKAl0+awFnMup97b8Pnq3vXJrmpTvnjhtjXIfG48dl16JMaCt3zajRSeaGz1Qv+XU
pKpo2PgS10rNOvb5wcj2mvA41IuHyRW0YCWGOLSERCGG2OrcQbp6BCX1lvhiF2suShC/FIJMsA4p
jlMh4rOPvp2+hHV7iJEi5dmh5662LPTmi2o/a2F53SQugmOrCjSY2+6VxkZd1g93ngXNpkNSAUXT
h1qHfyn/xbXogBRmen0VJLBUZQPwrnstUdYIVB4QVvBkjvLVRaLNT+5LPJ4wInsskqDcVMEtYwVS
fexX0Al0tHBB5+X1PiuuGi6OiIL72sfYRpmEaSaUFAFLYuxh92PU8phk1VJvotvAhFIZG6vM9I6e
iVStKoCEDUAUjBtZOwC/4iU9XIdQ1JXmBSFElex3ck9WK8u7q7xwrkyUwDzK8KnFoz5CXwTI0LBJ
IfzUYQEhJALbO3k216umRl4q559VzUqxMoT1nouYq7wAERWTv9fDWxvu3DAeLdJPEToTuX9vJoe4
tjYBNNUhXxRUCmKP9wZhgE+GE8FpSWTWEMR7o7fqMQtrMQ+0ih+O8pJ1CHB6HiTFYZuW1dFhJWwc
Dfhboz61WH+sQwcOik/KwAAdXrgtpQCe254fkfPB+CyzD4aKzbN73zYrn4yd0nHIpU+q/iMyoLL5
zcY2gIz01UMcd8u6FD+HKYYBUQ/l3ieha20sC2ZO6W2TlNQyxlxV0t+UKBykTf/djJCPZnNHnBY5
PNWoinfRtL6bjlyyJLca/0y0dyfIwNFRjSbSHHC+cbhgwuomCw6aGpIuNpE7g3UZaDggQcPGU0Up
VLERZldsssn0KKdwp1PhAW16p/nP0uLlpSF4otjvPjd7ozxMgrIFqXkLIWifvInWXNsgAzIuvTbK
lqlTbqlUl+5TF/xQxpiotuKGuhKwAdMe8caeiKsmJ0t1qe+tQwP5N8nKBYRK9GMVnQgzBwEMVxkz
886emKJRdWiBDJYHL6Gc/5BNxkHBq2G8Zzx2bCVEbNJbGJMeVpQiMEe+2W20rdMWdwavua6Nb/JE
fccMEn2eicG44YFcJT911pss1lp5pWv1tjTufbQQsgFLG7Pe6ka5SAKgvtYh5BVt44uav3Tqc0kV
bvIarvpmVzbbRNmFaCvZ6bVLTlIaxEkJltjYkMuveBapzlqo5j5olE2MKrHIfkXlk+beeAWeOACQ
zK8W+g3owgJj73g6wvTu7pBHAsxEsRFAAoqdR499C77mGnlulstqaOtXPSyR/kWIux0OJVqmIOVz
ooM8v/P6iApYu08zd6+VQGFiFK7LSQcDGYgMZVScEDwbOy7+ByQaMjkiX9aReuMJ2ItViulmERdf
oyCddEWt+0RAMi714FGpokdDBWsY91wJXfdqO/r4nIQ6AHMkhUwX+szY70oXsaEYw2ufomlP9wM6
5Fg+loRKCN3G/6rHgbIkjsV9IsIdcHKJthBix9KC3HeVeLxFQz4mlPLVSMp944/73OZpCKz23cAK
bRnDRxxjc5clzCa6Nqg+QCWuwXBJf9uWw3UN+LYShyRRN0UHm8d+G8eHCBamLnHWUSs0JlemKdZa
8FIYjDVyF677IuWvPDq6QBCy1H5KQ5t4+bsGSCEfuH3klWW+JkYKa0HsQtIkIZ0WbQt8UL0zqVMX
JTC3gi2iyhaV8lsVLT5l2DWjvDVibB+DkcRea1uYNzvvvifgGgI9cUeYjW1xMJ30cVSqOy/oVjlK
mOQvf/ZqsHIzYoG6R6icwyNmiSVUDlHRJgG/KZqvhRJ06F+AarZA32gCY0j9iFQXTnmYzeVHNwC/
znVFlnIH2Oe+UW3kyKBdia7BAakhA9v5CdyCNnebjUfObjPqOh7nTPuqAJkO0QOnZH4V0C9VQ45T
FMWwcoYQlrYVjg1I9Xh8Sa1/KZSTQvAU0e01V3jfJbleyMmK2HdpX2NnRu158JDn1GNkn1ELGoB7
AOmIGvivaTFkNzI3OpBdiC23UY1XozeZ+2VCP4gyBoPvqsjBLiOJmBhAKLCqKCUk4s6HXtdUI3Eq
VqrVBPdnwJo9VrVt7C3rQOxs/jI8saVf3mfwrv0OunPmAoZ9cxEECfZjw77Ce6G9by1rOaldZAVJ
Mx+J5Ijsnf0gIZ1B1V11/T6BgeCYN3W7LyzcmrwOnrxVtt+8gNWtxzoi286VEaFHWQ0vA+Kd/kAh
j6qFQpaSqENe60yJ5bRwVkm4o0oicbwEuki6CAACd4WCtEwlQEUGb5EHRAj3ktomm9xa3r3Bbenb
De5yoOSlr+KiksAMcG1pgz5osD20fLCwdQXgzqwKrCDMxqPQURlHVwDMGVTDGjdhGJjPaoI3kNIr
7i1gD3TwrNHSFv/8x//8P//7R/+/vPfsmMWDl6X/wCrhmAVpXf3XP+U//5H/9z/d/fyvf9rCsR0h
LFgKtmaYgMo1/vzH232Qevxl7X9Adal8hBvsQ2KCygctHav7P29BEq/YNGPZqjFrAU52pypa4BxA
CbrB0Whv/rPv6597YCmZazht6BzksKAsVX39zz4vPn8+UK2WDDafZ7P2iEpPdmZ/0YIlDAN8tmXa
YpqiD1NQeNCZkCF1DmWSIFILmT/9D1swPrdQlkgnFDotQHIZny3j9nwHTP7v8zUERdXWVGlrjqXN
hqjQ8wqlDJ/Pl0ibk+j+UgTQih1HIHfR5r/Ot3ZqxX5sbTZcFNRUJL0iBzotySodzWf5dr6FaTjO
9Wc2XHWkl/hr0sIYI3lCzXGHIsf5Jk51wlRVk8NEd0w53xS9H0ZVZVHBGQTyllyszvOfN4CUh27o
Em9Oy57m7MOickQmDKtxrQPcvf6x9h7Of/7UlH/8vPX581wCo6G3fD4lnRv2W5/XbEFB/M+HSfLj
dVu3HMZJ1T83E3hCxJ1M3IOKo3Zwa6QXZvrENHz6/mzl4uKiao3D90excLD7TBfnh+nU9zXdsXVd
qpx8+uzsQ6lDKbqxdA8Wpjgkpe7Of/7EQpUfPz8bntDrjSBt+TzOj00DB3QpdudbuNSB2QDFrQGK
u6EFAMO4Zmvrv/g8xRxDqqwmQ9if57elNofyQ41OFqnynUTf4vz3Tw0QlUZDV6VgDc3HH1tOFaGq
UjlUWv2cAM3oqxLsV3FhHk7sBskV6kw3qK6ptvO5G7ln6EVRUPUs5U83f2u8lSEewurH+c6cmosP
rTjq51b0ULG6ChrzYZxAQTBV1PwvZps7iP0mDP5rfhNBxFYC0XTuYWkmzcKu67/YDh+/PztYh9zn
+W237iEEU+3tBeCjPx8ilpImTN1mY4jZREjyF6kR6e7BcOUNUsxLswj/YskaQrOFJoQjNWvWhGNo
StQ6un1IlTcbM4jl+R6cWrEfPm/PJllWsnK7iItB60mFIdH6XVeu/rwJS6LdYFhSSBJxn9dR0jUi
Njt8gEegA5babzH3OPr4IJ5v5tSmsCzDsg2iAoZrdvbpsVXoqe84hwJ9+Jr8Lu6WGhJq7gY3rvgv
Jp5LTnW4/QX/mc1KD4bWazX6FGEHGUcgHcmcnO/PdBbNogL5oQltNjNjgop829OEEtzr3R2iU0tR
oyAKMc/TarxCxgu75eQA2o7BOrYszZqvNB3owyA1dgtChuaq3cbjfrB+nu/UqTPF+ncb8+VWSt8z
PGvake6ry5tlHP5iYoj8TSHU6WAUs1FD5hOXxoHQc4zDNfXWfPQ257swhRqzeTEslVhKlxzC8EY/
L+fGFaFKgcUEcvIUFtsiUch4vYTkKyH0nW/qxGjRlJCOzca3THOasQ9BVdZENnoXrXlobmz9wWhe
z3/+xIQj48VQCYmRqWHPNqZDGsax09A6eDA3g+RHgvui3R2r7sJF8q+lOhsyczq8dEczUH8S4nM/
dKsWiFt05qHHUAxJtParF+L1kiPWH/Xf+65Tdwzrk85TvzPT1Z/3UgrN0aVtaZppz84FD4syPah9
C4xEeuXLrX+L6LqXOBdOuRNzZUqp62IKHU1Ooc991IxClk1GM4228RBev7AUpgNlPoQfPz9bComu
6ZSnmSsVYDyOg61Aw+QqK3K0/e+gdujUls+P2/SDz7U4W+djZWYhKqPWQSER9Yxsefd8voHpA+ca
mAVjQjVATwkamLCaKkoyNVkan4qhiaxY3T6eb+1kd0zuacmpbYh54gF5HLcJRvaSjH8pwcFUvknz
whI4cWKzjTTS31JYjqPOlkCa9nbWB5YCJ93EVuQpTn8Ww5Vh9FQJ03UErPDPu/SxvdmaiELXrnkJ
KwdPR1U19toF/Mx96TR/MXREs6qp2Rx6yK99XtrYn7pouRrKQY/yPdmlXeAPyyguV+e7c2o92EKV
UyRo6sKaH92O6EavpDs67AD3iIsnuRs0ciSM8fMtndirtjQMMgfSJIkwP4+gH0ZxJRX/OGDZB8Mi
ci6crCe6QnCggqClJ8izzLoSIKYBQi92DuGjioETiTz8iOOXAueD8z05saptKk5TbEg+x5KzJdc4
sRVkMnEwuVka1FKGlTZszjdxarA+NjFbZRZMECPIU/JddwhHdJfi2xM9cFTTEpzM8GEIPT4vLtkB
jm0y2z7k5bgr0YPqOgx5EWw634sT56ejkxVUiRCl0OdTPhJF963Py8+RyCzIp9y8y8y1cI5u/M2t
biuECs43eGLYPjU4/fmHuxutp56qAA3WL5WHDlniXGjg1MAZNmehbePlbcxPG4+MSK7WKaWgBHDv
FuicIh7+vA+GQ8pWt6RtOvOIsO3CLu2E8I7u1YgSXHohwj01RKbFW5ksHk3Me9A6aJSjt+YdQb+U
G6e78PkTm9DhPJZT8CQ01ZpFHalnJKNXaxSm/Umsjzpp4fcgtn4qAvWLxhgf/3y0LEnoiYelYDXP
jslC66seTS7/SIGyX+Br8RefN+iHwVuZvT77fNxaQS+b0j9a1nsP8tq58PNPrSe++/+/r39esIOb
JF7r5j5imy0Ug0nuxW1Xai2rxfmOXGpoNi8U0moFVTf/iBpDjf1fvECZ9HwTp3Y7qW3dMKRpEqxP
f/5h8+mjaQdW5ftH0VAwTgP/KW05eyNFXxtQ/b6koj76kwxMMiBqer5tbRqoWVwz5dX/X+Pzh1vo
eY0YW9c7SktBI8nsjX3sFcDDgyFfa1493miGzOHQ5vc1ejFrcAPWjjR/uTQSRJTP/5oTMcmnHzNb
NQV+c5GVTSOhynWL37DSHTzvqHuw4mW86MYL1Rft5NBbmuloUqoGL8nPQ58RBqeWyS5wmGZUjhXE
v4uH3gYKq6aZv1R8wm/NBtJvx9qvToC3H5umpVSa9Ky4BlnDHNi9F3s20vQTFjHwtb003WpNKffl
/OicXIrE6jxJbFvX5pWEgBqi607rJNSSJ2Qa7yGSHFoRvp5v5tRBZ31oZvrzD8tRaz0zUurQPxZQ
e03vzYEc/uctTLUQh9w7iRYxdfRDCwCdVa+rRvdQUaI3YqSvLl03p/rwsYVZGKC4QFVzgxba5oig
S2g//2c9mK2bGl8bPzb5vopwBzDeC5fBpZ8/7ZMPAzTg2VqnIOsOqUt1YiHzC7H/1P35pv84PLMT
x6xCVU1sEF9YwVcAoGrMnKLwLpbx9flxOnWr2dz3goc0FQp1tpZSN8S9zXanlOON4uwQPKG+D9Ig
OrgYsP9FW6wojWKqbdlydiUEiCKS7pfwJk3/xvHxSM3v8hqHCLT6dOtCXfXkCBpUjwgHdFOfn9kG
3jGoNPLKgLH03ejyn2nY7kqjxBC8Wp3v16ltTxIKXg6pFd6Es90SgBJIkS6gDFDBE/WudeSY8de5
sCdPduhDK9Off1hynRFQTxppRY+vkKD+Ete7DAJ7b104ck/1xgHeadikccRvL9tc1p10WrLoiEMj
NxzeeIOxrQbvwvycyuLwqP13O7PV0DU8qVDeZonb/c5Oxg3ax29yNG6qIdyGPSp5RvHaK9VjLZK/
OKcZSeAaXCmU9me3mGj7PjUswz24XYLwFoQG2C3CEZfW+6mr+2M7sy5mZl9n+mC6By8FZhtLCe0/
i+UVibLxKmnwWhZFoC4UoeUEEaXXI3YwnVYsoC+lIsYv0gJGVEZKAVkyR+w8x3hG0ZK97ZpreD4V
+hYtRrSgX5ZV7gAtBDGy8lsAqNhfoJgQIBcRoWTBswSbVdVxPDiNeEUYpgFxJ/IpdfP12xZqHoag
oL3tzlPevQoNobSLyqVi9N6m62F4In5mbd0A5SF3UBBGTTEsshPTvSmj+FePyLf0uvJHIco3o0tK
EnHgnJSiRMnVrpGL4RG11VEXUg00tUCzJ/E+HJ124SOQugBBFK9Nqs1r1eyStR+1xaJNKrHXkWpc
jnoOzigx0DtNA7DxdolTLKkKFWCj3f3FJnO49cjD8nr8LRtbNGoahorNtdQCNbtbL1r92/nD4rcD
1+EhzzOel5ZO5D2PEQQukGZT44ZoK0dFXqPagrCh27AcHs439NsVNWtodrIrMHnKShuVQxyDCEdm
/k+vwNn3Z6eehN7QBAbfVx76fXb8ix9PmpVksiVIhP52//kyiuF0Q9hmpYbARwvfuT/fhjZd0p8u
2akH0oTPLiQvUm0WI4xupcd1HhJZ99DNRJLUVzmIbVRTJMl+r/PfSkSNvvSRRHIIuhySd523RX4/
WthegLRPB3q47ViENub2a65YfxPkVfGsFMiqnv+xJ2fzw2+dBRzpaKkY4sXeUdPs96AFFlwUjX6h
kd+O/tmAzEadIJmcBryto+/dJra96GyozZV/4Vj87SKbWjEoEpDANzTDEJ8vMgh6cQANFj/Q5iv+
EjAM91hEL3XQqX8xZpYlHap3ukprnxvykAVORk60oxsOT3EiHwqlW/9HTczrQyEVPaMBpH00/GsH
3z8UKc83cPK4+HcfxOyqCtyiDLtM9Y6tjdh79bPGZb7wYBoFuDT8cfpvmhkiM2pdhIS/ZbWs2mxc
ta68YwYtQkuv9OEXtsrnO3Ry9j+0MTuW8sJNDZE13rHuFSjeLcqWaMgq8I+FcWHsTi5nR5tyv6Rr
zHkGJXXcwDUs9neCjpSnf+vQ+AEt+BetaLzOSQ5JwwLr83mVIatuJ3ZEVGtjIez1OxRYTWFtzo/a
qe3/sZHZnmmVBJoZOeZDWIj3KkCgNiofzzdxarQ+NjGbGCVox1wtCJhz+2mIjtmInMLufBOne+Go
FLW0CW0y25AtD1c976looDkVo9+YvVb6cOFBc7INQyDaQ1WGAtr8WhKgiiwJZsbc9MZzql24vk+O
kkk6xuZ2Quhgdmc4RjeYolLAyvTpsYHu1kTxwXO91V+MFIBTQgXLoTA8m2+OTrNvXVM5qNor4g6D
+nD++ye7YVN8oUIy1a9m3fCpzde+XnL1RRsXvTIdrdALXTjZBDlpDacfXQIt+rwvikKTvV8K5QC8
qYfLDjPLbHt3k1ZFdOGgP3GR6xZFUmJEnnr6PDUb232n19mgHbRmeFALNIvMFJ2mVrfv3AIHKTeh
MNPbONifH8WT7ZKjFWBRgDbN35iprqujEdXaIUeW1VM3YQpPs3jGQ7wY9yPR9fnmTtwFOnkfShsI
4LE4ZpNm2K6ntJmjHtwMlTsM0HJkZTFMFNa+wHzvfGMnzmlKzxrHJ8uP3TTbqxhKDWYTpoxplGJg
VCrFdakVE0s6XAUeNLDzzZ1YLTQ3ZQUYyN/BA71p20pLGR94ClpqCB+n0RV6HRc6daoV3nyEfGTo
qNvM1qQX5r4TVJp2aLoYGsxPV0+RoisutCKnetwssARipQKyoM5hynn6rHZ5U8ZxYRzqFg+gRqCF
xOrFFChy632eYqMejUmJ/xKPwZsgH+M3DL69fd802Q6nMKjmOdznSDXrjV765Wsrqvqh91IbVREt
ZWWF9rryFPXG1Y3JyxnoOCKD/sp0QmUtSmYJM0JEZ3McpdN4sjuMkeSrbQwarHxoce9RB38V9DhK
KyMvzKoYUOXHSwmVbQ4L5AkV86F0h34tjaDZnp/pEwvr0+BMf/4hj+HhXuZXsjYOIVySSkNEYWGi
uoVU1/l2Tsw1WDrBv0woB/o8uo8b6WR9qcGZs7eZts/Ste2vzzdxoiufmpgF5TnxbRJnNKHAJaJc
3l/5w075+ReNsCeAmVKYY/g/j1eIaH7UBa19sGGJa1uI54jSsUouLNoTZxm4s383M7v+68IfGzWm
GbNDVyS6rp2lJt79DqWIQ+hbFxbB79kflGM+NjfN3odVEOuKklVZDUvM0Dmft2NtT6boK8MNVjU2
Q61monn0XY5fz4/mqVWhEd9qNk8+MBWzMzTKrarEEt0+COxl6g4vmlC85EGyOt/MdDrOTgCpUQDQ
p/Ld77wUvxxkZCn5ZHaPD0h2X1o/FbhKk7J3qz/qyksU5hcm8GTPPjSpfx7RJEJBJepK+2Bljy0s
aH/h+Bdydidiq0+9mi3FYEQSuRkL2DZe9kMM0fc8kpvzA3dqS30cuNkybJIqszSPgRP91yzeQnXC
YmrTiQvzc2qwIBfwKqR4b+nz243KZ6LZgw5YCLGpXL9vMbRqhgszcqovaOtxRBiO9vtDV+XohqAG
Ikm2AkEwZyEg5+fJWxVc6I08NTHCAJBmgtI3zfmqNjKIlaE62akZrrVCIyxYNcmYPYrE4VZIs3bd
hHBX21DXv5uOG+FCgP67EyLjP2gJXmZhbfwASIOtKezIQ4mfw5Ut6+Yq0Jp0rZulu+tiDY6fX6vf
2tQfVwVh1iqIuIjgYqNi3aodvnoZLLN7o8bCxuHy3Q9ajctIVyurQolCRP4kecrGta9xgWyRJ0hM
bBasntSj2m4tHgULJ3ScfY087RpqQ8bMSGMfCpleOLinXT7fnh/Ha3Zwy7FURkVhZpzxNkR5kEQq
qmJNdeXZ7+fX88mWLEhqOgwpE5bA512ZRX3He6E2Dy3M2ABt0XjT5PfO5CSo3Z9v6uQiAFIFAonn
+2/PXar8JYJW0jyMRrbwtW8OUgZ/3sIEUJ4gELoBfvBzZxKjCcOhgdrrL0oAgs7FCPfUtpTA3x3q
NZR75/ijxG0odGW+fShijPIwWduq9oWpP7UpPzYx/fmHi0egB6bIqYlKu0Mv3MKXNLz2Xv5ioOTE
FrQFFKn5I9SIw0GOoWqxk+4V9xhe2u8nli90u6lsx79/C20SFzZ32FXWIaIMDms/yNsLM31qInij
kzqzILb8lgf3YWMjLU2xKWvdpV6PKCf7hIhE8BcCgVP742NDs52Y4qKSqJJqU+wkt6KUOGh6V1pf
IFOGEtOgXMgOnIw7PrY3e9aUruPB+h7cg+8G6UoNa2Kc0faXUYLGbJwgDG/qbUV9A2HdaGi6AxjC
8vn86jg5uEQGnNNcP+ynz0swVMPK6HuwXAa0TOW9ba77S6zSS03MrtFB6xORajTRhTuh3cf1vaP+
xRqf6mdTdhVwxjwTwgMUjFeBWGTQF996jDG/uLncnR8p7dSZZhug41U4BBhWzh5slmFWY8qNdWht
lK4csV5ELaJqYRpulTK7cn3lbp0Eys5UcFpq7K8SX43zP+HUeQEiDmMn0nvabzkrq82Lzkpiyhxm
/x7w6k7D+OsIOd/9Y8QUIbENgE2qJmefps9O19o3ge54sH8ikER5hhFMlhdrKm3hX7yMcCMmKW5Q
++R5NFt/KbdfFPZQQRDICgZjr0UxKPbwwsjpv4N3ph59aGg+e1LV/htG4rT4oNipgbtwgSSO8A2k
H60EvWtjshjVFqFSipteKEgJDMLd9TmmPQ7qK+uK1Auej6hbZdidLCO1jzd4RiErh8/otZ0iFyj9
ASe+NHZXql5LVEwrTyBTFqibODfxr+sy6xgjE7z0q6zcj0Rsm9hC9yAfmhLVS9NdVQrey70ssquw
04abSkk0RHMCpGPDxvxZ2mSPLDczl+BiykWO0D5uSEQOvT/EiCchXp4iv7Xooqz5olM2XVWOaW6i
TMEAI6y6reqHFjL16vhkDxYmyxWCM5mmUALVNHdhqgPq1npmbMc+tJaIe62RzkblwG9vaWDcRarV
rcI0xxoNFSgEH8p6WyXy1TLj7xrHMnYHmX2l68NeqgliUai8NP2oXpW9wLg+V1AIVdXy2ESIggzB
qHzRPT1cyMGPX6QVuAsVV4qVrPUfVMhwOqsqe2mgsI7+rnqn5Qn6iVqmLr0c0bp2hFsBZHFYYkYw
3qqkKDdSQVyhsVVv6/U9dgsog1BV7pBhjttoIaJJD0WxMB6tG4kjQK65iFIJFKcKxZBXo6+ZWyvC
ALcI0JPpgcMj7Ta+F4PFpKq+DpevjO8cfZK+iNJiR5WtuWXyESZocx1jHqNZ6YlELIHH/iT9LHHX
Rk+wMd1veoZ7alUHyRqtPn9ZcC1v9Hro+sUYNAEqtAjHfhWJrDGrVQSQ59h9ytsOjBlyPDvcF/r3
Ohtf9Ax4GYVydTHGPnLLXpS8AZlBYzJAJKGqHZ1IxUJj0MhMgfGxVeJZXYul5xUgdR3cw5dZMxrX
ehKlW6sj3zREADgyAVjQctJfeZUgd+7i9KmnhXflhqr7XBTB8A6XB4/00MYITcHwGiHl5sZqQ/x9
674OfkSiHHADD5QF2Wr9lyw8ey0Tz8PuVXbXToiwXlPKfJ2lbreMIqxcYmlV5EOE/cV0WbsmWs5X
QRqjCQmYIF2ZFXZiVt62+8rozKs+Ri13bFVtgbIcvhPormx8x27uksbz3tQox3o8HVMDfw0jjxZ1
jsZ6gkPBl9ppuptszOMbLVScra6itGRnZozk5GRDXhbKolAGA5eWMLsZ087fBaLKN+34C2PHhe+1
1xXllqWQ+SWi3anTnMoD4I6Jjm3Oqa5q11qdmWXuYbB08Ecdr3P+4q/eBWaCr+j5q+PUJTxhqjSN
AjPpmyn2+RBqFmqexpg3gKJzUPrJejw2S3eTlRhInW/o1C3JkTLBqtijvDY+N5QN/5e081iOHGe2
8BMxgt5sy8u1KKn9hjHT3UPvPZ/+/9hx73QVxCiGNLPoWSiCWQASCSDz5DmandN/zqXG31FQLYqV
W9Pi90k4G4atOjrXwcvvw14GX2AAGi2OeMVkUEAO6JhcH8PCZM0UElyHyNVRlZj/fjZZVhbblVOH
5iNccXJ4zKK91K/cJtZMzM5xZgKYViwZIyba/GBnKnFQgpFl5UK7MFe0jdKrMXsXT/L572dGEg4K
gnIYueiCmSh7raCzFj/vzJC2uesAF778fKcWozPGRuQSMkz0h1Y8aWGKeOXrgPQB0IP0Fe4gJZnz
COW1yO2QyFZj6Ke9D0b/8fpSL42BewfIUgUKJFXs004VKTCDUQldKLXQkiK8/bfvC640KEVTWybf
t75E+mGQVtxonmIheUBLkUE7hsyb/lUjQOFXXHrCPHQLA4FF5zM9hxGaVygo7d8xjjNDgitxqhmZ
M9WhOxxG/UWWn69/fuHpZdlkp1TD5MH96pE62JJtm2OOOncu39VQ9STWkx7m5PyRz6k//Tdjgt+G
mWYWyMBGbq/5Drxi4wMHC4iGxky26kzOXkT6l+sml3yZCyjp1/ky/aqGavUe7Jsygr8Jesmo2I5h
fjsiE3HdypIzz+9k2SEngh3hMu1Z2ih3gxO5EPAbKP6swTEXvM2WYTSYX4vgxsQXUMAOgghbidws
gD27h6VL/mHo4y6BLPz6SBbm68KSsPfjzrdhdGLvRyZNDhLE79VHByj9dStr4xHOqok+uiTO5Mg1
4u85SMECWtEOVdJVcpS14Qi7R7KLII4VNXLbwtW8Y1e4Yb/ywlk0AU7mN555RrJeBmM9CBpdLVj7
OPza6PCl7k357U5sz1Vt2pxB5rxC4xpjamaBVRCQ42REJyuNgo8BmqnPuTwpf19fmgVXxpbJIQyK
hYq24MrQc3mVOtWRW+n7CVH1/fXPL87W2eeF16AMR38gexUhQPVovog+RLZ8o2ryW6HzkIGdj0Jw
Yy/o6qb3m8itJ0jhvxcwahYHuPeuD2bRjc8GI7hxOOa14nhl5E7SrQHVtv4xr1n9lZf62ooIPqzo
LH3jsCJh7G2KkpJO5V4fx+v2ot/TxZ2YJSdUysKi5zUgZVknvoyFAsWpnvBMiExJPcLpNT60OXVN
3hGxf3BSPd0GveZsCz+E09GP83eN9s9PERzEqdAbyAN+iuXtNLQV5MP1sS7P5p/vC57RBAHQXnCU
rspG3Y3V7vrnF85T+kEBq0IcPJeFhcXqe/rByMpyntZPaQyp87MXu0jCNf6bWe/mNTuzNO+0szsm
vExKPZUdZ470CwTdtMYrtejcZ9+f/372fSqzJm9ttpCUWQbKDh0C6/BmBmm+lREhvT5t8+NBuE4x
GKAf8MLCdSCi9MYOVZO6Y9XTZK8PwzaQ/p5ayA3pQqn9btOmP+u1JuFFR+BIhe2IzkfO1cvxFWpg
ICeXxi6KR5rxlOnv2VQGQ5KhzrKAJgkPpgjJzkCBUtLNcmQenOlz4LOBlKfIQawVntdWvaFVrnNc
AFI7NDPf4eiAHqii0cNNYknwjzSfgmyKndglnd7Ck/NWwjzcDwANbdYO74FX4GyohEtn8NXErYy/
gEb3B2fmZv143S1+E+yIfgF2hlenTWHzFUw4iXtPLUeszF311csQ7cyIzscd3KoSeIu+gX1Y2jar
iNsl5+CaRUcsvcqvy2jm/GPifsJufe997KuV18PS5y2Kc7RB876SxYKgl2TmkFV94oJLHaJDGL79
EKerxiYEzYHOEn179I1msrUwdL32Wf9Wlo/Xl2Xh5198XojRcQwtauTweSixIx3C06Hd/TcL8y84
Cz6KQiaMfHvgDqZ/V1fyS6FRm71uY+EqAgrV5l0A4oxeNCHAqVoC56Oehq5cI9Jm0/HyZOTP/83G
fFycjSONOitDniUE6FxtdCQjK+OrrFUrI1lcD+AFDAQJMOLNpZWiMsMeDd4QhRmubNJH1CLeMQxS
ujOIQebRKyy4bwW6n3gazKezgpX3T9yUBztt9tetLJw4QCTorpeJlsQWYbIiA6EPOMBDF/RBoP0z
ob1g9fZu1q64bmhp5c8NCVd22emq1m8ZTjg+wqtuTWiTdenbLzK/cZM8B3l3vsoQjFI36fFEAmIk
l+45SIH47XvGoQKXpEvUpvwmrPukJJVsxmPgtjJdFG30yY6yT1muP71jus7MCNdcdSwBmqeYGfsR
5Y/YqHe51E47Fb3BFRdYuok6CjSshknClMLPvHRnG0ZKIr8xgg5bXDidLDhAevGrlptn0LDfszKY
dWHljYdYledRCxnil1j3VhBOi+5x9huEwJA14EJGm/HaNqwFIAhv6zB7IpW+lrJdOt4uRit4/MRD
2/ZyGW1p27yffPkxVONP+fRXVSaunuio5/SPRQ6lgfHV9tesL0UNhbzIjLOgtCk2oWV1kqL9rQdu
hc4L3M/v8f+zzwsh3DLHwfc9M3BDe4eojP33dadc/PWkVqnj8zK2RESk5mtmiZZe4JLOR5Ao4CXp
9G9mMoQQE3qxf40IY2izqlT6vsVI6WraX4GpHbu8X/H5RXejFjHjRBQCrGAkD8bUqGcjjnUDdzbV
jw3KLCuhYmm6uIayzGCrqfoKRqzQdrKmjDmItH/Ac/ryynVwaRA806FcAVcDLZoQivrWKeoksllt
9B6TnZPvk7XYsDiEMxNCGAqydEqaBBMOgnX+ztq93aGAAUKyRQThiBP2IoUytfBHcvYFgq+poWzS
6Z/rFhYeOc65BeHYyeWkjXqTXCRvQ6N25fBWku5VhJOmv9ryb+Rbrptbnq8/AxLeH01c1n7kYy6X
P3oobeSooPwnC2Lak+J7GsvgzVxEEmLrKK2syDzjwuX/fL7EW0dlj0ZflayInPXHURpOYzicSrnd
x4r0VJjDz+ujmaf/mjnBhclLN6ncxZHrIZukU5j3XEd1I2wPiKB50V/XzS3vmH+XRxXcuSOyBPRS
kIiQUH+T0H7VC9XbGM7w5b8Zmv3k7EjtW2/gIMWQmf/0gqc4/BT3X6+bWLq5nXm2CHWzyE1XlRKQ
NPT3YXgqiwcS08jeX7ey6NB0Pc2IN/11ewiy4qFpDdQqpDQ8enG0a97RcQyn4x8LwsmvSFqWFqBo
XcQrN4geoeb234YgBBlzrGJ6XPCxJn7MTt0apfnyDEG8qfy+qouHYpI7ldabPnWCe0PaoqP0nl//
5/OCJ1VWRkrVlEK317mbDE96v9atuehIM3Po/w1g3jRnvmoWWW2EFhILAOW3WfdrMj7W7UGq1go2
i3v9zI6w0ABGrCzRGUkOhYHk/UQNpZlQ8kXxR1WQnxrL3X+bOmHhwVabmg/EyJWQyFU2Q7iyNIvR
5GxAwtlCK4iRKJIdunoaIDpZom5oU1L5cX0Uv7P/r2Ikzw157nElLyPEyNCOxpHOIyJ+PKC/4yAv
j05Iva20WEEVKETGM8mymV9CRzMIfE5fOM22M2Xtu9PF9TFHTHWrlpHxlGZpdwOFzi8lDnO0Pa1o
bzmIak2lGe1CdfC2cEgjJRxF+tHQg+SDSg3kqBS69j2ekGChHgb8z0uzYw7H68ptZtENDeCMnD/0
iZhCbC7b1i4tkFguJBiPupUjLAY7fTOconAtTbi4cIgczBklSBdFDtEYJg27KC08UT455a2Tf1Di
lUzk4jl6ZkJYNL/0S8PqHHwjzEjWmE11kII8OFilqdxnZTGebCjZ3+OQZ0aFKUyMkCbBBKNG228o
uNL4ErTNSjhdnjyyHmRxeSuKmBRUoPVqRJjUrTwJyaJRQjQ8q28GP95fd/xFQyRXSH/ACGKLOFe6
RIyhhX7EhQs88lCi6v4O6xVUx5oNYQv3RtboCZhrdxz6D4E03caO+YK2wNtzj9zSyXzBUjpXFIWF
CRNkrUafIyjqDzLCtP/1++IhEU56juIc9dDPpbG11rJ2i0ccsQcKPpUCiFgpqAOrCas6pVQVf9FR
GlpLQq19X9gsAwXQuJGotcbT1u+QRl/ZjGvfF6ZfHerCtANqhna/c9L92qt7ca/PekhQedHdJubQ
JtvOHDnmzpyne8NC7c4LNkMWbirzC7eb3fVdsRgmcSaelTpbUBZOUa+QeynyNa6wWEiHfJN7/yCG
tRmL6XDd0tLe0CBeJJXG1cB6tdFbFOPjtActZNmbMvkRTMZ+tNWVmLXUGECzA1274JEonYglGy0q
CtUfCFpV0B2nfHrShh4aIilC+0oBmZoj1xMH3Y6TyMj6cCWaLbmGDm0pGVZgUUSby8uP7wOOyWwq
emN/+tasUZeufV1wbC0rq67zONOar0B3Uel++wqd/3jBr/VRKio/HiNXC+gf240ZlP/frptYcreZ
ABJoIDAbiJku52eyx7TvSy6HTqxvio/WXZtuh2otObx0NZxZ+A2eZqDjxVAf5/LQNBY7yPPjTWt8
aKxTEJ/6/LlwHKTW39FONXM7/GtOiPqVWQ0jNIWRqyCsGm2U5vn6pM2TIt7YgD+B5ABPjYzSvLPO
btQO2KE49GxIHoLpS5302S7wZq1OS+KZlp4cgDG+135ruzV/W4pEUOERitiv5LYEw70kS5GjQFDJ
kXpI+2Gn5ephUK2TqjYvVe/sr49zzZwQiyY1Hewiw1ygomjdD4fYlICYw1yZjo92GKyEvqXdBEMY
XWrwfYMAnP9+Nq1wr9qjKYeB2ynZF0OX7ozEXjkplmIeCEkEOxCBea0HEkpVbzQdupyxuevK4xQd
AWZfn7QVE7/j4dko5MLRzcaaaXOzb0r+ufZ/DM7P6yaWJmqu3c56EzTwiCG1iY3UcHwqYGN5l/vP
qIa9I/CARyZnNxOpUTq6XIkhDFLfNsLYzUoeb/pwpyvPhb2mgrXkXiD8ZJ38LHT8oooX7kVa0I5j
1xy3dXobRAcY7crkfngzNfp8wzwzJMTRrJAiPBZYgl4dAC/F1UpxYymInn9fcNwExnRPM/h+7bxE
3k4O/pHlH2b8drD4xSiEzQ/pgu03QRa7ff043hvNyiDWVkPY7H4bRylUbQyiue9RSSmjXwkqIH57
50j5yh5ZmzDBv6Sx6Cy1wdaAnH3MFefZGI+rua2lnXi+LMIxQAvVqHgN/mXoNULK3wKUNlPzPSWf
cyvCCWpabVCFNWOxi38qlKv6NZECZWUcYkTJ5LKodGhX3dhyTqiXxs6d5N1I3qc8/OnTZg/V7KbJ
P2jOTaugeX5yUtqT1vbQypKJsk2KNWvgRvwIr9iOw84PTv50UPybt0c2qF7nuMbpqhvyZeAJEovM
rZoz1ODkPKRrbY+LPn72eeE2mNZOVaoWn0/zv2CHjH9V8d5TjmHw7a3DAO8HwzPtMDMnpciCEIwO
Ha8T0Ks4Rxdj48hvB/vCtEF/KEKO0Mny8LycJ8LNYAV2k7ihSlI1/Fo3+0qmr+jtyQAFys6ZTRD4
gP7qepiPEWVbavluUXzrxudKu1WNlbjz+jCbpT1Mx6Cd24HTQ9g/QdYXQ2zqkUtrmfcrk9b4V17v
Hr6vW/BXkQwixS0EZx2gZy9XXehmEkLn8MHmb64JXRoQ4jIkQZmWZxjI02YD6r4p3qwEC+hhZsif
+zoMsE3CakeK3TVTkKbu3Vh8qta6Rl7vbL5uUoqj7YJHp8gnFmgjgm+hn7p18tJIkFnUdKeYH5K3
gx/xWCjqzFlE4nVzvemX5hQbQeJqtf4xCZ8GHgFpfas3K3e8BYe6sCOEfSkzK6OysROfjA/hmjst
fR0ZlLn5gd4/MCiXO29QnXQo/bBwpQjN6me76VfuXmsGhJ+fdz2ddA0G7GgHiGpo99dj08Jya+cD
EPZbJg2WPBV8Pyu+DsYt/aTNcBsZL2+3gowXAkv0x0HUJWyKMBqaks7n0uVGVJw67abyT3Fxum5k
aap40hNn+Yc7pLAWRaV4ihNahWv8KJ3Puvrp+ufn33j5zJvTIn8+L6xE24dyPihm4RZJt81rtNp3
trem5rc4BpObPPIwdG2Jh7tlSVNY6HT+We1tFTgbmoO37xgGLH4qYGBejvrsEGcPEkToQ1LTau5a
1Tic4jDpvulh1H7S+9LZXTe1NJhZldcEp03XpIjBTIvSMKIwLtw8vqMG++ZkLiims68LA0nNKTGN
mK83xm2FOogGaXfVr3Q5LC06yEUgnrAiwDElbI9YSYI8LViP3B9oNLxpneepekcQAS/CDBFzaW8S
5RUNafQsC0YmV5efisyN374MF58XrjkSx7lUJ3zeY2sU7jsiFIAUEpSwVMBNIGYhzApOiXLQcjez
HWk75Iq5BbCgvn0h5hgL8dasQ0mn76XbGnKUGlo05S7eBte6tlG6cNvD83XdZef1FDb5hZnZpc92
h8e9tvM0zMTF57IatirJ3axD4/BxAOJR7ocoPly3uOBhJPXmqgdvdx0Wm0uLZZ1lDTyPLPuQbgZt
N+aPUroSftdsCJOXyjyxjBobnfI5rH6ib7Dry+P1cSwcJHOODawYAp505M6/4WzmbIlehgQpOFct
7qfpWcraY9jmJ1D3K0u0EFUuDAn73kojW6JwSrptG8Z0xg9rt+mF2UJQaSbJNOEW4pZyOZLOSgrY
Q2bqePWbbB0a7UZfg9YtmlDA1JGIJraIkXGEoZUXb4donvOiR+NGNf8O4mol0i9MlEFY+deIMFFJ
iVRSW2NEN/tNnNxX/lrgWtgt9JIDgac5YeayFo5Ex5NUrc0RJjLlj45abgff3mrtTz26r2tlq2b5
e3pmuLefmRQCcg5xVZwVsJrH8ZfKeHBgFQmOmb4SMhdgo/PzgOrXjFWBgkvwgWqIglaZAnjgq1MY
/gyco5/lewWtlqb4ZDZfU7gV4uxjOf64vosW1wyY8W8+TQCywk6NQZPVWl/4bmtu02/DWiZv7fPz
38826aS2qVM6MTTncb0N1WBTJDfXBzAvuRBAmbg/AxDCQA2lieNUMB7TppfszPwohV/kAHWovfce
9zboaKKNkmKF2LHLLSaOEkrgjzzhzQe4iesbJXtHrRVHOLMihGfNyqUhmcV07OqgxdukWLnFLK4I
ceb3exeiHuHSqkGX3Bo9TSrVD3lA1mB3fTmWAg3PRLLbqHNCaip8fuyrHIkH+haUNn1K0vxUy+YT
Fd6V4L80inMzQiDwrbruZRkzWaa+dKH+4kjZe0zMTN0wRJGH1gUTnmXUVZs1oevnd2N1GlY+P0+E
6Leqw62bizEJFPGiV7dalOeaEbiZNZMvq7sqcnaZVW99VAiVN0s0gnk+syZ2D3UliUe/tEA96+lB
bZNHcLFrNNZLa0KyHl1whWuyJQZnGKGUPLGw0TW3vyJ5ZZ8vf53ZYiRgycSil+0XWq0MQNvh/K+7
B2mtPWnJcWEn+ff7wuGlDk3Gcwvcvt48y1N57HN7E0xvFjXk159bmb3iLB4iNmmXuswojPwjiJ0v
prVyWVlyKw0dVhV2NbhEROryUA67rs7ZGJYK8U6FBIeXPjczUbsj7QPgOyv2lpYFqkKD3A3pM+5j
lwPqM6fQLI9dwhVq86HlBXk9niyNB506vgxBJeLmwvErp3Kih+XMldHcmt2DrcAeBEXbLvx53c7i
OHSCuqLNx4lYIjbaKdFbtaSmFXr+Zkh6GlH0z++wYZA2JQFFWkLUZJPg9KqGkrkq7uPO3iC6tDJZ
i4OABQlmR8A0jkgknztdSrf3AECrCva2ue8ifeUMnHeBGLXISczdSfMDQkQaTaAFrdEeiFqVtIt6
EHT6U9sHuylYu+otW+KaRzMqt2IRFOTXil3bzei7jrLVoJTrNjO18mC+a0B/zKiX/quPhY7IG6+I
xEp3UTXtStK0jidva2NNJm921Vdzh7gErxXI91/heApoOdVhahiRuoG/zOgPunIPc4rZ8tDfetXK
Qb+AfOEecWZPOMByDy2IpMTe6KubDJiLVh2gYco2zXYsHr1Q3uTTm2uElybF3WqWAZziCM1oybZI
dtLbubDn78PvTO+wSZZViDYKFK+akqP84zgPUnToimxry2+XF7o0IpwEnTyaUQLVhDuVHzvwVtI7
CBGwgAweDxjZoqVXmCbNUYc+tnhRVvn33Hoe9dP1QLO4dxyLBkVyCwhtCU7tqVI9jWaDxLDnP0Xo
osKY89Rl9UPTrwH4F71sluSeZVl4JpnCbEmjWtpNAd4APdYalXTv1i+9gybF7mQMJEzCQ1LMjH8N
1/O38+WSoTmzLZymphoaUW7QMCY5B1u+G7s1bP/S6XNuQNhCATIJwO8ZXNffRfk3CcJqazJ3scyV
TX5H8AaFzdMCx+ZSKLwA26Gwit6zcIrmNMU31s3bfYKGUkRfIQ18jYNTgkbp04BAlwWVSz33MA7T
g6T2T75mvb0iNXMNcs+hSqgrYsNnOY3tAL/43CE91ofWD5t/ci2e1rB1S/EUKtpZrt2cIRzC6qMt
NkDSxw260s1tq8WHwbh3YCn0IZINjH5n5C+tsXa/mldcDOLnRgWPUJWpkBJZCdyGxyyy6uAGv5WB
B0vYMQt/pcFasnNpK5PkmodJsACmfHk+9U41DWoIYqgO/PtASurNWJvwaci7YBzfXgqdWxb/35Yj
VL8d2ZparaNrUeo11GJLcJEr58NimsOBD5A0OoJ2VBMvh2Mo0uCp9QQJgGzeFVPx4iHZEBoIhnj+
h96qPnr1LFapPGals5Wicn99Eyxd8gHRzj31bLFXynEyzb8eYi20AVvBhzF3vlZFtfNs7T3nFLzs
1gxtpLIiBsXQtgcfJC2rNmU7s/4+NL+sYi0vuTAY/BuePQBlMyeI4Bo5kjFpmidgJyf1BUXcm6nu
oQhdK5AveCBmTATSufRBEC8sGQsGn27PnCny53CA0rYYtiE7Lld+vHlx4O6EkwiKDn0u91/6RlcE
fZg3kDeoVXTjd9qxUYytWpsrif2FSzJXb3AF0F7OatuCmVTRoRGEydGV7JMfHNfK8YvT9efzIgnz
kKSpkXU8wAxIaIr6GJeI+HiHsVt5sCyu/pkd4bjwPC7OCUKwtO1wkUP9TiL95URr+ZylHQvlDKT0
dOMDwBCbWSpPqxCG8KHUyD9H7RdHSg5epG3qDN3bYhcZ06aTqo0Sv6i8Bq47xOJUnpkWrjFNJBmy
P7BSdUSnyaCCNHFDTdulw9qzZl5zIaqDG53RHzQKv0Y0jt0wSSUEwY+69rWmES6ppJOcPxvFSyLV
W3Sebpp+JdguDQ4cLfQb/EunvrCt2sbsVVNHZrXQ9H0w/ZTrx24MtyXyG2+eRYv2x/kNTV7OEvfv
2EGeLYcl19kYUUYbTU5vP7XhKR/X6n4LLjkHVROEKYR29HNebmDd1+l5z0lupGO9hyfj1ALYcUpj
ZUBLLnlhRziDhyIaNcNTAzeBvUqZsgfoh+8HuT6G5bMUqo+FYh+onZ/quDpmZXq8Pp8LvnJhXYgf
TYTSZdtqgYvi1UZv8m0aB3RO3sXTF8ej7iHDbzU9X7e5cOs4tyni0qJaSYFzcdWxzJq8wQffjnjD
Gd+tqTlOaf7BbF6uG1wIkhY3DuhuCZKvqaD6LCqbrKAxH8/axUW9q4fP1y0sOssfC+KQPI6BIMwc
plH/2ocPhvaQyN+vm1icNZANgODg339N1xJrRU/Gh5pK9piUO6TRfGXnxB/L/tivnZKLwzmzNU/o
WWKv6B0YSTX0XPXyLrmDi0EfVu5O8+4RYhRFBzKrkEtxqxArRINK/SFwDPZxf6dEhyR+kIuT/mi9
pxR1YUgIu51e+R6AEV4KEVJ2bbsZZTdynsLk3kNzsdPDfWq1W8SBtpG34hSLbnc2Ru1yFqVW8XVv
LrVqztNUoKn093WPWJtDYZWSUMuh15of3uHeUk+Vua2zbffLWaMSXhzHTBw7Y9qoqgmHc0l3M2XK
FG/wIuk02F14SuVy2FwfzZJ/88hCPZqD+XVBqpczu7CGjgq40w33muZF28IMmqNtBnRA23Gyj7rJ
OTgIGPxz3fKSt3N0OdCdwZX86qpW1bpaIyxHHkZ6nIb+by+w/uYC/w4jJEqoJPBg4J9LZ6gVdOT0
gQygXP/dONImGj4N/jsKlBYcvHNvHek3zshLI0Y2NGY98r7yonozGMVm7Vm/5HIc8DMLp8kdXbw/
ZbZVS0AaAxdNgOEudO70chflX95+qSXZA7gRJROwKmIfVRuWealGGXUF9XNUoZ+yxku16Gt/DIgc
ssQ3vZ/klEyI+TNEiixFAQIyp42abAdjd33hl3YPhbe5BZERQT9zuSYo79ZOCzG9W0m30t62b65/
fsl5aaun/Ybi2+vKW5LLcpa1tvRYKso/Y0HbnDOlt2mqqSv7c+GKxwvwX0Ni0Q22Rq3xc6ADdR1u
p/qpS5utjnhIYrwdcoqcE2p39DGDFBFfTs0oe2Y3cvjYPhqSPkxXd8GkZE/X523JBc6siCd2aiRO
m0ZsestOvqla9yHWk0Nedo9Zkh6NuttRHVq5ay0tlUkta86H2bzXhN1Zqk1ZjSZHkdUcUcre+OpW
01cmb2mV6AskealRmHlF3NhLTWiQMvLdPhs3ivwhVbjEWfXG1FfSYkuGKGRQmvktnSyqGZt2xju+
wJCllDdlaN7k4/jL7Mz9kARrnN8LW4ibwpxmwSmQmhZip++YnZ+kdL3miIr4jOftVLVzkfePgXmw
Z/cdh3YMo5Np0+8NeesPO1gg3h4FsABtnA58Hj0qIRs1Fb4n5b5O426UbSQ52/y87s4LywFEARzh
rK9IG7IwAt+YmsbuwM1LY/qLZ9PWIqkhtygVNc3KzllKkgPmnF9heDP1a+HNkE5RjOgxVUyv8+7t
Kv9llO02MPT9UGa3ZdQ+dFV06xT6vsk7ZSUKrRkXw5CdBV2eelXomvB7aP2Toae7OvvLktpNL981
UBVlxrfAf/uJxJBJaM9tfHMu+NJBEnIwjp+QBC7RCcrH4yC/Xe6KxJeMf1AEYF7F/VRnvTM487hG
y9hW9Z01eYfEWdMgXwhBtANB5jHnP0hnC+OgMDmEMslrVCG0x7HWb5VSOQ7JO+AN7H7uVFSHoS8W
Nyz4EDOXZm0LzTrVPrpCK16wcA3htAN+/Tvv9eotlJZdUeOYVGXidGuUR687qelW8qtjaljb6ztr
0RbJ6pkmk+Tkb4c8iw1aWtZynWkxL+R8O0YxhLIZNqetgy5AZe2vW1v0b3pT5hZ7KoOv9CDyxkMZ
2yljMlQoUhXFNkicTdAphKV+o4b5xmkfG+dXaqy9yH4rtwlPshmyOSdWHIq64rYmG2oFtUpLJBg3
605X1WQT1EZzko0CxW0PiiNoSc1dUXi8NeRm2np6TlUeHtFdUqTVyTZTNLnaUT2Ok2l9agIretYC
SdtWQ1YiC2X/QiAturXUttkX3GFXtuiSa88485lAkFArXhv8LpgqLy/odovDQ9wPf6dKe4g9+a+V
BZpP6VfT9MeOeHEYo7Zq24gFsrWk3/SxcleX4b3FAzZ/rIvuREb2vqKLfUCKrRy9Q+1X97ZRHK7/
jKUjERQXSfmZLJE9fRmQTCS4EE0zUqgYmmMfSKfgHeVIxG/+WFAvLVhD0U6thYUk39TyXbumoby0
XlyCuFLa/MfD6PL7WlVqCXsuddEAvq2SjzaMFr764x3TxAtCB9cO/YfI+1Yoapxqtpe6Rqci5bZL
1pA2C9dIGymrfw0I525Y6lpQxBgAC3Nok3bfj32PqJztbIxB+mXqwW3mmMNKTPoNZBWdkNvQrEwE
QAY00eXkDUCgSztyEterUNE17E0b/fDsAj7WX0aYbZIaYYQ7p3s0zQQWpZ8heKPrE7u0euc/QPC/
NunQSfQseiaLe69y9qnmH+w1wqGFZl2F/AlNetw1eD6Jxy7QSxu5B7rpcl3d6UF7tPziBoK6W8v5
kXbS0UugqHf8XYx0HKHtdlK7L33t7I24+Za3/q/rY166Y9n2jNaeu16Jk5eT3mhS0CKOl9JdRGO6
mqCDSLhW9pD+tZvA1/KVPb4wx3DYz3oqoLg46eZIdHbySFmqNbWTZ1SeOXFMaxtaz0r38c2DItaT
/YBUhv+LvAFy1PmV0nOUJkGxbYEMbtIg39a2zu0qe7luayFoXdgSBjTFg5F6nh27SnrQnU28Ro+z
sEAMAw6ROcmLxLRwMaWFrjSdfm5WbM2j1r40yT9S/83v10LjguAr95o/hsQ7gddWYLQ9DNnqkyLd
xbAL+VREg+TBkNuNHmg34/jS+M+VBRN19X3o/9Llt7PNXv4GwRu1Vps6mpYTd+gO05PSreQVFgLb
xRCF8K9rk03dKE5gR5G2zvTU2M9y+dTlz773eTW3vcCqfTkYwTOsTKk70wmxFtIRP32t/Lti/C5L
vwr7rvaajeTdJTnFgj66NePn6165tM3OF3P22rNtVircVHIZ21L90hYb6KEm5/N7TMwZIHMub1vz
ZJ+Z6E2zmKaatVK4JFRJ6caO+kgW7/TfzAj+Hww55JTwp7lBdC8nd5nnb7sye/vdm8QCqEwKY1S2
xUQmkLUizAxicmGnuza+g7tnP94n29r/dn00S9GCWzcf1GeSa5FtKh4sji2bMy6JDsVGsffXP78U
LM4/Lzh4oDdNpWqMo4xOCOvK9kMNj/kaMH7JuUApcU7Lc3eXWBjFI5xGa9TYLYKdnNz01alsV6CR
ayYE53L0sSutGBO5d5+nCOT5D2PVrczW4mLQCAFWnZ4oWeyzk0tz1HvF4nGwCa17P1mpHy9+np3B
wcrDhzTP5QaR7Kil1XWM3bJoN8MHOHlWvHZxkngaALXkufiqzVJv68go5T52VT9FJ0reJt29bj5d
d6nfNwDhWsZdkD5L3tdUGsXGtNqDA9SPmaU8vNGLf7zwi1eZG6dE4XHamMVzNXwxkmdDeTTbw9B+
CaNmZxvTFpLlbVy38I5KR2sIboc0f8maZ87LfYOkVmUCDJ2e8+B70zw2o7X1stsiMjeRoa7cOJb2
BLQFSAJppJDYepfLUOp9XvR9SgDJWvkwyHa5lWhJfbSmcjg0Zrd2IVi0x80c2ChPGChKLu11OiLZ
VZGkbshqjGRujl3wlTrW9WVZUPhm552ZmX/GWfid+1Y0Z4DyAcKf27TPNraffsilchsa8SE30uNM
ZiMH8S4jhRRY061WqDdd5uxtJXrKI+TUGzX50IbFvtDMB7O0P17/gUtn7Qye5SmnwrIqJobndJoq
jx4nkNoMe6fXPmfZqN6Ocap/8McSJbDknhaXbsVdF2f/zOy8Kc+mRZG9SS0izCajv7E+TzINh6Be
a/3T9eEtQRzooGI/zD26LLWwuwNO8EIrDcgqxuhBordJTuCJiVGciS2b1AKkVYPOZWl8ZJ9+VMd0
JUIuD/Rf+yIUMAnGUrV87DvDizY8+9pGrtDzXHGzpRBD0Y1T0Zo3kBjqwzwty0aPM0ZZgrL5UHhf
7OLm+lSu2RBiPYpWSgeXZebKPPZS6Udh3anhSmZ/IeEF/hQJ5Zny73UhtqxHx/J9M4VEu94O1g8l
4FwsvVNcV5tglbds8ep3bk44hxEjB5FUWsQAxd91fbAlf06iy9pE04PCnY91o3R+q+sPdP1ux3Rl
Rpf23rl5IeQVpV7IqYr5qDU2qf7SOcE2NkIKJvGmjj5Ru1s5iWZnF8+Ic4PCrtPTHo4K7k5u6vQ7
eUJbVH5RhmwvZck27vqNwlGRqdHxuuMsbQHDVJ2ZSEmmb1rItkA+4CXS1MBLI3VbW7sdk7+U1trE
azWuZTs066ikdWYekcuY0oc+3KomEd3M+++T4dylmXLrR3K6KYfs+/UxLcYVyg//GhOOjxpC8byH
Ed9tq0NYbiDEncDe2oSWTRFvOvUpMU/NO4CqbAwkwAHCgmsXxadH2CCU0QZCaCXptoDGyco38Rq3
1jxNopPMFwiesRpkAGIFXDOntodHAdA5jdIQiO+vz9zi5wE7zAefor5qR3IS3a9Vk9aqHI61tHgo
69N1A0txasal/k6MUWsQ3CAxG6eZQvCcnfE/0r6sSU4c2PoXEcGOeGWpraurqtvtbrdfFF4BAWIT
i/j19+Ab30w1xVeE5z6MYyIcrkRbKpV58pznrtgrzTNlK25qaQx/XC2wjhqyMtNOvLq9RCEGRgwI
xuj8Ie/enGTl0lhyDAiBpgsLrb83ksZ0SPQi7jAEDno2bIiQxMMFWaHAzsYLYKRhPubP92ftz7LO
l/3a5swXsgxMflUC0DByvgeldYKoUAOjcgI3AbIHQoKGjEK31JHtHUPK0/04OEe0+O2JKI65iI8g
W9lzqwwAugqgnY4chLaT2bDPiAyUvAoi2/bTdAABj/tgUGdfmXao5mNwfxyLq2/Ay9h41aMnaLY0
wKWPICme2ii7fVuETrHN/57EG1QZyOfi/QQ3gwbEj6vfQYfLIkmJfuY2QCpJsVdOyFId5trAvGDr
Kg7NygTbi7vQPEFCBzy+g/bcp1VoK5+F8qMGP1xm6StTt+Q/r8Y1zzEa0DJD3wQA12PZ+I58Nvrn
srlk/Vr7/+IS/Tt/86aqGmx4GWQrAbiuyXMGNQk9E9BojdaqZ4vX+/WAZverPQB96eaonFI73eVS
e3Z4faxNkPoq/FeTkG3vkkOE3CPCYj8etA30QV7vb8dFT3E11unvrzxFlyY1I1Px1knA9Cl8mqxx
yq3N5vT3VxaKgXZoN8G51cAgKeluFM/GGghi0R9djWJ2qGwBMLDTYsVY0aH09iLBvpcl2xpPmLj+
woaVuGht0mYBQ6ZYReEQ7H+1ey6czxr7cX9RlsqNOGB47YPu5k9V/eOcRQxcyKOLVYl09MPWXyh7
QQ5DpadBe+LdiVjPyth4Vfq5K9/yrPKyIjQb6nPXN0DRm3XbIvsinFNjPvJqBZy6VHf48G0z75JI
J48qiW9L7VNXsIDolRfVF1Xu9UYGpTF6Q3Fp9e9j+XMo31Tr7Fjfefd+f4b+P0fn/83Qjeg1Ixx5
0Qo+zm7NN1eHhnJrikMD+qHIrANUW4G/MkIT3weC7t0Qm+excn/e/4jFnQ3ZN+gE4y68yV91EgqA
pUSLdCNREBD7gUe7uE1XwoVFr3dlZdr7V+fHMIoRrWHoMKJdFBq5ExIz2wuZbpKYrgTCS8cIGEw0
xoNVDaif2VGNqT6QLMW1brtZoOVPjd37JYTHIHuGjoxoOwKYdX8KF6sF1yZnJ3eUcVSPNXx61nR+
0m5c8nVAmlu4kLpS/UFF00kaB7leb3RlCO3+1BS2jzr9yncsjhzgD5BQTx3oc1CG5ioQlK3hQMoO
7n54b8uz1SVeV34zxZdhTdNlyX9Aau8fa7NB23qcaR2F/7DcZFeCfCJe2TPTGZzHStcGZg5q4D3U
NjmG03EWoG3N5+W7Un3qk69W/TpUwAz/Bza7iTnFnGSFwN0wjzkMo5EAxk9BrWBhYrTcs9Hn0jOx
EnkuT90/duahh6F3rDV17BdF+CVQ8d3KEVg60w4I73GcATgCycnH00Ya1pSKDr9SKl+tbmt1AMV3
KzhEbXG3XRmZ3fvIH2h9WYKCoilfu/FXJp9N+6EpmpCZG1GEQ/2Jd88mO1P9aKmvoDd0ypcSBL+0
edaGla2y9i3ThF+5F3B66AoV+JZuPOavSeFDPE01wpocbWezctincd1sy6txz/xL06p6zxhsxfG3
vPnckE/YMp6in132WlmXFn2v9EKqLSrVvOHBfevLAwW2FGUTFGluCC0EH5UCtE4Xgz+p4rOdNQew
KvsuhVCxY3qtturbpirjzXChDQoeEKiDolb9cWrJWI4J+PfQJZX1VejWQxQCcWh4CZRV/RT9OJ49
8taz7SpDNtVJ9nZBa8Asq3RlUy8OHTsaxQl0FwMa8fFDDIlYUqvRXtc51q5pu20MWVelSUPHirej
ZuwKugpPmFAWt4P/1+bsIOHK0IzOQSqg4erJKEloZeOe9aZPVLlRRBeYOTs3efPNrdXM/w9LfTXe
2cTbBHnAfgrgTel4lim8WjmlTu3ZSRb2ZKeWb/ftLTqNK3uzM9TzQVVNPOkvuln8yKETV6p2QKq1
RtDJa9+b0tnxIV3cq6zFtdGXadD3JgiUj6VATaiMcU2v3SFr1maXVGy0BByl8LS2qz6VrQp+Oqae
NLd96Yf41KXuyiZdfFVOxQ7VQA8y4o/5Lh2byIE+IXCkeFJqWXPkavnupu1OsuYlSwU4GUEuieqD
SNdeYtNYbmaW2LqBvA9UT+Z4K70Qmqpk6Hwu4mZfJ/FG7flWADwjnP8CXMGr/x9T01m98rdFrBXU
nLpsjUyGnaY8a2MbdCz/ewySC/6ZiaIRHac31aN8EIlZqTCTcuHlxdHNX+s1zM/itr+yMd8hXHYl
Yl7Ebqr5WCbRu1OyY97aK1f+ove6MjNt1OsZMyKKvDC8FzggH2MjPjoK/dX3k+670nzuiHtQErqS
Pl0KM2ASTU86yLUAxftoMwLjaNc3EESy6tSHSolH10hNlyy45pSdAWwW4s4zH9WXLdM6EzBgh+9R
D1nLaa/9/MwlubXCkmT6eSX/KpNvaBi77/IWf3/iAAVgA4+FeTVUQDtM60bg3EFRfkqi+onTeCVc
WNpewAX8Y2I2BDS9ZUarAfVtkiCx/Lzz47VZWvJx1yZulrkQSWu1cNiCPjS8+drVTaCZ6a8Kcu6A
TK9M2rI5c6q2gvcRfIMfd5WTu2lZxiMWBRym6EoICbw34+bRzKJTomi7v10jpK+BjUNLBaBlN+qU
HJIkYLGG2h4B+Bgc6aNfFMQO7htZKDRMSXJEy4ahIWE+r+srST66bJKKAus3xEK/ocvOHyXzlGLb
9G+qBh0Ey/Z6+u5azcqVceu2YRr9YzZiOnfSKJrNZytG3aQlZKPsHj2kaTH4al8aW4aezNGzKFnV
eLhdQVjEJQVqEQAC9XmpSIKLoaY2HuODaV/ATe1lWuHpfbXn3VnV/zqLD2MTWTvKw2gLmHcsKkJY
JRuU+FKBZNlPK+Pct93b/eW7da4fbcwOmW0ro2vVuPlShx0UXOyQONzVbRpGmdiqonqq8+6vuz1h
ErfstFegyTTfMLlhVHY9gHymQmu920e958TjwxBpa12ztw4ENajJCmDAyIXPi84jHUqr4GDw0cuf
rgSJj2x9KKfdn8BlIyAOn2gY1ZveFL2mWhU3SAL1db/Be/5tTE1fds6P+2Zu/S0uognAPwloYPNN
G/PqEtRGWquqmEJM/QUNFx6XaymQpYFcW5h2ypWFvrdS6kxsKSOIeUBc5vOh9hNqhPcHsmxmQu3a
oD++UZaLdGr1skX1bqSHStlz2xvWaN0WIslpsv61MQtMQBYWqbVA6KoZz7r7Ja9lYLMthZZtrz9R
cRpA7p02L/cHtnSSro3OVgi0klo2Gnh0MKMOy9z0YvU9RstpOaYoI3aeLdY4y9amcrZiTqF3rXBg
EaS2e5CynaouCzgDhuf+yLQlP3s9tNm9FRm5NrARhuIk9wh50YsfbrHT9N9x/H3QBp+Yn3rzFS2E
QAa8q2nqmW0Htu49lWtMYEv+9+pL5mgVc9SLoYCC/AU4uc9qbz3rvD2UyrBDz9OOKWt9vStr6s4u
GHCpECCOpjy8e9LkEQl46LN6FAlKe3x30p8r8zz93MdnyId9687ezEnTRWZh4YE3uuc0+aXqyGQb
2LTlj1aJPMrBPsInUP8PrX+6b3plhedXjWlItyh1zKs1aJCXpJ6whMci91K7/8ddO0dBkLQGpNjF
IKv2mHdPpbbvzRXE5NpopoNz5coEZUBt9div2LiRh2tmY6vtAfSI3mitgTqWHfM/vsad+ZrRHQxq
Esxcpw7eMH6X3Zf7S7O25Wd+hcSKxdx6cpiZaXtdIi7cjh8cvXjKWImIYA2oeZs7njYhHo8OEKfQ
05k9TMqSFWbDEHVkrNqkWuyNWr5tOiBjLDfsUNgV4JXu/54EFlZBAqCDZAL59xtAc4qKBp8y1hZ9
sinY0InpyUjz1mDgi7MJ7krQ300dknO4HY9Y2XUlIv4erHS6L4qgiLaxHVhr1+mi6/jX0I2nchJ1
YFMRnhoPjvZaFqggA0SYR0fd/O0Uz/c3yZq1maOqrJylFp+EOt1PGZfALSAsNd6i+KgaP0W6RnC7
ePNcDW7mqKICnfyFitcf+I+3FTkOKYpE6Zqe0OLRurIy24nSiNUYyse4xi2k7V6rYcXfrk3aZP/K
TZgMb9tKxyjqoQ7bUveAJgmdzg0yp9xTXQ/iGnXk+wu1NnMz1xRJl3AOFfSLZe9iaLhnfr4m7L02
rJlHsmyZm0WPaTPNtPHKRAtpkgc53oGomm4FST4NZrdSFV50GmBfQrl6wrTM30Vj3kaEZjhWI9E9
hx8jZ0OgOxN/oqzbEPq9yr7cn8fFvYESF9iVUXtFC9zHtUuciBoNRzyMdnGksWnupdz4e8oYOCUH
fhCBN4Sa5sWggQmzI5NTgqf1e/cbEKX3R7G4G64MzEbROJGwNYa7UB/cHW20UG+s96k/8r6ZxR1x
ZWa20auBRopaTGZ0HpCRbKOu8grxpLFXc6i8bq0/am1Ys03OUmeMmomvstKRF3qJe1D65FFwf1CL
OwAZNLBD2yjQzB//Me1EUg5gdWCtD7EmSrb3f39xEFe/P/NxiiqYhJ5mcmmJH/XP0Ldai4SWRoC8
yRQ7TNwGc5mRJgYRjSsdjCCxw4IGpdqszNFSIHRtYTaGwskKsHYQZIHNDs3xAEUY5Ra1RWcNnbd0
raIFVUULDHEnnPfH4zi2pcMER+UDWTuvb/vQ1L4oUeONpoHujf39lVmet3+NzSKiAo9wpjcwNlTN
Vm33ClmTLly0AH4GtNUi8QL2k4/DGTKmZIi2APAZ9x1z8WxcKw6uWZitTJlkAHYPVnJ5ccfPzHm9
P0OL645mG3T0AEIE3oKP308dUKxGAJleGq9QdhJN15Y/rJ3yxTVHAhsJFhRNbjLYSWl1XFPBRBW5
Tsi01CMgSpbjz5hHXv4fmpRQsyWoDCFpgJax+XFP+64r9BrWSuvnSJwjI19a5e8lcyYjaKkDv99U
OZmtewFgsTVwJHMYeyf7Vv78D8uCHmnky6EEAwGKj8tSUQPbKsXP270VKmIIRtOBFi24QPsVS0se
HzhYRPD6ROY7D+IrkUaEj4gBKgrJ8x4EfsojLx7Kuvf7SoTC/C/PIGgzoRcb/W8AuM92XCtJV4Eu
E6hpHnRethYKLqYg0BkwwebBAIKc78epc4uM0rxg6cVQk/RYA64TqDUUbvpEuGizVPm7KUCFJkE/
8Z1WebZP7Kp+wASRgBaCbFANtr+BIkMNMqUl711JxxVUx9KJhsC8PYk+TNDe2aVXMtFadgQpeyWO
d7oKhTKs8lr+Y+lSujYy87PFkCnVmGEacKyrlHkEac3e+A/+9drIzL9Kp07A2gAjisfJZlhr+1yc
KLzAgDDDK+wma29wFwz4cY2l7KXqO10HEIYZk5XQaskFmgSkT5OAl3MDUTdlbUYoTqJrUmUHNVO8
vONhyjtvcLh//1gvDgjUUugIQrEQbEcf96ZDmqi3Yotdht4aA8UYzU0qFbmSNifTlTDPDgEqN1U8
XBywufcwMsdOM8VEA6KAmKM1IkzMB8c4lzRB4QWUvMQjBh885rZdECfoEkIqOt0nGU9DI8JzZnCk
EkLxQnssVTMJSpw2z+U0eZQJKP6GjtZh33HynJplcopFXW9robcPlLtuWLotiFUHYtWepY0Q/Bil
C/5904APM3M/1vIvid5yXzVb8kiQH/DbMv7lDmZyAO+AikthgpnI5osr7G9SlemzFqVxyIDVeZDE
TkNBzQAERckBGnU/GXQFN1IwvJH0NPW7uGY7DokBzVNqi/uiLzJs/Yh7VkvUIIn4uInT13x4IeNT
AVSdJ5wtCL/kpoBAkh9T1geAS0zynk0HwiDpF5Hl0wIpBoivbntm0qBqmmprFIYZVFqt+krHlG2H
tlg/QWfvZnSF5XVDIz7//dYBJR2yHugWx1NmtnXKjKTotbbR/C7f0M1CV35+6Rq4+vk5Wi5De5o1
xvh5iWUYDtTaONamK0Mj+cGTFcTB0ikggMFa6I1DADiPOZqhUMF8gv7YzKaXyIkes2aNkHnJ+6Ee
BpQGAIYIN2eOqWVFpLUuxOiNCZTKv3NhBnFVr7i/BUwqGpiuzEyzepUXsCEIiyJFCzN2dGZtr3qt
ou9pX/sWeLsNIs9It4QyHR5JjUKnWvCjyPJA6XWgctiKH1se859GG9AW4ob9+DGxrja0p312qZ0f
pvnVbX9Z5a/7m3DNxOxS4YYmKzBtZ2Dz/uYYtU/T5wjEWveNLEWL6PyeGob+jGO2dpFBx6KvYSQu
H7Ps3LUbB/lSFnBtJfm7NprZ6mUgEoz1ChNmmdJzwec+TI2KKy5/6XYhFgYz3S2A6c8iuWZMijHj
DbqSHfsgNMdz8DpMnH0BFaH78zZ5gLnXv7Y0HburzajYap3QApb61lR93lvCB8wv2pRGaga1lfPA
KVo3jMqs8FWJust980unGiCY6bQZ4B+YI6PaIhvbtEPuaAQ3o17nUMtaG+HSzrg2MVuwwnbzJnIj
Bg0jNYBw+aueueGYy6CK8025qgyyGErCg0wCrBMR3x907tWMZgIjFZkAtqfptcAZBsMbzNY5dLhc
9002aEeSuY6vxXIIHUV3H7RWjT81UBw30Y869I8UseTGqFh2GJK82oooM1Z86dIeBmTDRloDKfGb
iIJaJrjhoppdXBBzZ2oRuAABV85/KPr8uXrAjTlpEk9fcT0RnJbMrJEdGAU6xjx7wIMReAY11BDH
Hm2bWyubaeE6AhQWMTI4S5C4m5+asYKGGbVzUBNynnuU8YMmkhPl1m5wlReqBMVIw/v7V7/FoYIn
ColJcB6BywA8Th8HSQ0QmLpdNACkBG20dHjI8EptRLrp0scufgQM19PZQxN/qdzac6rfvdn7iXoo
6x/E+IQ4H69aGx2zyVkja/iEWyeCIA5iK3igTW+0m5pHRVEvdl156kWK9rII9/+4p86vaDBXYsfb
I4YJN6fIEftpog/+OAlDZaeKYqryVCbPff69yt8zMDrnWhqo2rf7E367dT+YsmYPNVMF6aktR3kS
uvDTMveMYmoOXMuj3/olnA+0/yK/AWII4Oc+jkjLFD2GTMJ4yo0NQ7i7cgAXfx7kYqAbRZ3oJrdR
ZtKQEojlUx2hpA7ao15+uj9Pt34dA0Br+dTfpeHVPFuSDGpmSArildAOZxPr7+h7Rb7V5NR35xyF
vqLUgvsWF8f0r8U5MVc5orZcpmw8ASZlu8/xKjhqYT+DBQc0Hej4RQ/RHG/TJVYWlwyw7lTUPtQR
uFQ8TZyV+vX+QHDKsLofL0WwOF9Zml0ZGtg/ykJJ2dkWuR5avfodyKjhs63KEfIxQvthpBrZiprY
EGjokqAFPd3XKIU4rmdHjO1YnbRnTUnlTu2K5lPVaWIzJikImnOrvzgMjyWjT3vpO6Wsf1n1IIJE
S+2d5ebmM4SPU98hIvVjRIoBKrIixjtKh3ZGjQcEXl22dqgLXf9ttnac78balGcK5udnpasrv2xt
aNj1lByLUefPA8jrPMd2ukcra6MAzVDFIQIj2tbNCnWb9UNziESm5V4f2fU21QC89JzGsVEqsBXb
N1MzP3QNENGOHSte3Ud4oZHC4KNnVtTecs3JH5uhVzdMFXgqMaffdUMkfddBp1MCAqa9gp2Bbl10
OzfoWt/wXlO9RtZJEAmdIvsNeQaW8WLrpJXzHIkGxBcJK58r7IDGs3Jdw9vKjaBt2OVHzUxAWjL2
IP3rSZ8d1HFD6va3lURvg4h2faLsRmYEWZQ5qLoN1aFRu6dYEeY21Xn1qBdFFMQFwDMiTlS8ySCp
1JWm8IG6s85EKbJnpdTjs6XVNEDlMPpZk6LaJgPrPpmuojzYBTFCqEWj7C9paXyKoZ66Id3INyzt
4rBJKhS0C7e0vYSlqEpMf5DI1H4XeMoeNVHkD06TmSiOkHbbjMhjxXCsIcu5Gepu7GCXWAXmjvYH
1B+gPGfkdNfHbrlzOIn80Sp7IC31wc+Rdd+zTHGCpAWWSmqdva1TNd00riA7CEpY+9Koog3Km9xn
fZ5/QpDRPquia78aVqUc8npsHttCr/ZSLVGidsvc77S2DhPF6HwJ+eWDM6babgAAMxiyLN4OFhjH
lLYv/GRKhSE1O3hSb8BcqI4oqKPq6BWAUB8ykAO8aHVFfENv8t9Qd7DOFSV9WJj1sBsAfQ4Vq4fG
TqtiCfoc00RAE4iXNrIHJsrlyM66kKjHeHWrafdxDWl0yxExkhBOihBJ7zellUWbOnObcMzGFP+s
yv0kJ9aGcvSKg0hyJfm2cOt8cAgzb2pSpXTqGg5BZG2gA3Wl8YsN1fP7jucPKHvudyZKWcDwcJOC
UPzjrYPEWDSkfEjOgxHb33ILMgkezaL+sdXTIowEUkytCc63zBTsVxsb5KgZZXxouq9ICPrZiChO
GbMo1Nv3ErKSLOkATTETgMSg6hAksjLCJouiH3LswDWkvUdpxP2UVXWQKoU4OjgjyFagTsh6tGay
Nm+Cqs6Kx3ZQXjqn04/ETtA+5VZiW7ks36J+NT4kraIEvNNLtOmCD7GoEs3X+MjCjI1mAI6jGgpY
ZvtK07bZAPPT7KmRkD3NBzUsOfiMZZRKLylV+aNyhAwFr10PMVd7odS1d0XsJhtWKdyjUSpAMTJY
G7NGwzpkPWiQOFzJcZz0yneE0HzXbnu0/rj9d1cqfaBbZf1dQJzyXcmVAv8u1c4KStTfVxZu4b6Y
Qn3gGyfmjbk0R2nxBFQ6cXLueLLtSvuAEKkBcaL+alTlIYnWgqCF9mSkqUF0hKcusMI3JCLpUOWc
q058xuQNB5NUwz7tbL6NzJ6HuVrzc13GJIWamlQfo0oZzu0YK4esVeIno5X076/+D58zqzZxJ49j
TdrxuantoyHMTxKu/P4UL51AtDPAcamoCd1oHmutxZwuteIzmEZ9O6+9xv6cGWRlIGtWZhd/WjTE
HjQzPqfdZ5nVntsAj1SshGYLgZJtTQK3UGBCuWFe/ZMV7oeCtAj5AUmGMp0Xm3+dDHGBWUd/KeS1
LdSyZtGrO7pFw9Atex6hQa2R0ctNjiY1xUP6N9D4mhjm7bsLo1CRnAaIAeHmDeJa4hWYNCXWJiPO
Qw7FtCPT42gjeyjQuhyA5bi0sRuNJqPv97fF0lwSfdoSaHtAHWo2UhtS6DXrtfgsmf6sjtouz/s1
5dTpN+ZeGR3BaMIHWAO0+sZHr6zTCNB/OcZnvQ+M7pJa4cgCS3qsXdl9SwHutaFpsFcPZrtVDVSP
YKipv6f2JdcuUgOKbCXj9+d7b8YDZqMJ5g12gfm7vEmasYlrJT73pHjITfcLMfvEB3u85mWseVAr
HWFI/9TpdtBo2Q69KketbD7zpFrjc1qYWdTykIVwJ859bL6PA4aKgOz6IlJOQHCQnzLbatl2YJ62
BpYzFl5DyH5jAU2chtsmksggNVqvE3qyGpn+ggd3Dg1oFz6LkkUn6FfITSy1yAcSWfiVVcmHqLWa
Y51nTdiXfYM0nMm+6ozRo5IQoXipUaMKLcyYgm3Ybl+issjPLWgOSwQzkf6iq2zY8EFzHhAkV5ve
zLivl4hoBoSNj46dpYFJEZ6Oo1QAmNDtnZ04Q4DqS56AAjcd3pWybz+hZzs+6WmLOWF6UV0KXel2
9w/QwsyAbU7Fox2EUVPW5OMSZLJLVYJEwSlWW21nqnn7rJld+0R5WRzUPuOPCU7dBq3NehiXFjD7
9+0vHGAU6QCpQNr9D+ndR/sakUYftdI4lVl2SPLi0K4McMkAejPQE+KABxYp7o8G9IqnaSQj58SP
mgWFoZXUx9rPz0K2vFeGpDEU+yS6Q5ahirQyPws30qS788/nTz7jyicUnZlpgDs5J73c8O6n4v5u
1ty3Pq3xzCEAwo+bApcSKh9zdgo30dBhnCcYQ5ug8lWPdCJEHWuH+QggSIVaBLJHbWk7WzxOofZJ
O1sNm5Ijr6BQYL2aOnqGPCIOrmZsNEVvTrnInH2vtq7nFlH/1sYR3eICB+dFEaXKvuoLGmaI2lYu
vsXVuBrJbLYgXsWyFA/kk+M8p/u6/rvFRoYLMuDYSAAhmABWzS86ySAcolithpxiGhasOWaM/7x/
HmbrPZlAow+kt6YmJuhczc6jNApNujLHeoP/BT0eefta8knIQ6/W8hyzyZpMAX8GCOKkvjQp837c
WmhVVnqejZDfsiI397LYbL8nCh7rfz0ieBi0QVogNcebZnZFG3iXEZI33SmfgDtF4qPJzCrWxCZn
d+efwcARgQvhD93zHB6RVJJkFpf9iQ5GmBmfS9WCHNaDaIuV4SwagnQG3mhTX+IciqbVgvbqKPpT
XqPGGQnehcSKs53B03cNQgTB388eMv//mJvNXlU4aEK0Ya6qkJhBPXwYo9C0VnbdLIL739mzCerE
2HIIGmdWUFl3WhQt+1PXVx6vjUCH8GOCrFCTt55r1gD3pJv7A1uax6nFERvDACbKnT7pyrHlhHZA
Ngz9qah+DPrFrisvMaC883eZ1j8jcya5cYRvgNv9eUldmcExE0Zjl/3JnAALr7RZ6+FZOLDwnf8a
mJ0iW1aticdvf1JfY9zT5sbUspUtNwuTbsYwHeSrMUDqQ2bZCBPRTmWgnv3pjxRSWN//fkEQjYGn
FAlROLJZjoOrgtCihZWx8xR3O3jC3thrs7W06s6U3gDuERg4Y7bqiZqhRQa5spPidMgyxFN2zDPd
7xlbcdV/0s1Xl9qfSYNjQzIFbgEclbMtbQtSV6mG7lLe7BrIOKPRqUMqLfac7AHUq4P7KqPt/Rlc
cqjXJueDU8q8NKKiO8lHowh7vvu//fxsgXoT0kc6wdw10ZMYzxCLvv/7KFjNIoH/nTRiGvA3hCB3
OdvMqhJFllAUcWJWe0k7VAdL6ZwZFdRTc+uQ1eqBSCvymzjdm6rp53zHxS4XeaDaLxSyaWVz1tNt
Sx8Uh3nokQxt4GvwStuRHBAga9u2OeoQPwXE14Vae+jgK7y41zdlYfioF25TFnmWJLvaKENLWCdN
B/lmpHoD0sD5eNT1Q00fWuPJAHuXEx2cYu9U0EHI25caeKUIVXKdHXSARXsLxCVI1lma2LcdCWQe
B+0otzLqNkL9wWDPTjajHhrDG+seEJLvGPHpmPt6cRlq8SIGYIA64andK6qwO1cvglY3dkrKPZn2
W10kYLIWgG682IhydFfxm6rz7WLTOmcQGSP1xD3Nln4y5secPHDjueZKwPjFMgImdx19GxwROMYT
GS0P4kWJERTkHLHfQ9RdEnt8m/I5eECHJK3Qdv5Zk8huyf7NGdmpZTvc64dJsINWpq/UYD4sQ2a9
VOUPYYNiu8n3Gg1Ik4AO0afRuRBvRfaYOxpy+5Y3lmrAY32rNHHYpa9jU/i9tRH82dLA4vvLiGKP
m9GBp853I0mecrkx+yhECx+4lL4l6Q5FFzqSoHVVkMQ92SjDuDndCjPyovSllS9S30d037dHUhyl
9ujEyiegxzaRKTcCnaT5IQGhnUKzEJ3tHrUPY/yQYLl0GNG1aFsW0q+rcqcB/FKXO4Vs3foTk6Bp
dn44asi1r9X4xYrjsCrwZnxqs10s0RMtQmpuifGKvD/gwiDk0UPCBf73XDe/1XwTdTs57Ct7X5bF
bqL67/T2kHTAo0CZWlTNRi9sjypK4jWtipKJ9Esl88dsm0Csum7RZPtuNd9iZ2soJ10avsjey7YN
KKHbiAZxlvmZlQW2cijdS9lUO260voUUJVJy+6jJd06Jdn6726X4r+p+S/eRkN7XyIs0ax/4NV9S
O6Bo7oV2mjXsdOsCPdwoJSAIq58YVrQCVajW4/XINny0gtjdykFCybQIojjdZQjGtUSEva1vGFqs
Odu62jnNPlXtAQJiIG2kiR3ggeyVqJoq6r4BJRRmP4cYCjtLaFn1/b6wngfETuhdc59yqmwVrdhE
+XFo3wE29fvyoqgveXW0FFR6PhniNx/brR3bx4GXfm0/FdZjnoRlcoYiYKseerEr8ZbvYnT1Du8p
e7NY4zGZPJaVFQAbYVuQWviixODGFZ8l6riUkwAP9Q36pDrj3VDrbVvjPdyC08pWdoIovta+gz8H
HcHIQqtexV4kV72OBUVao5Fww/I3ATaSNN3kFGI2tgU5ov4hJpXHxLZLq0CJ9G2lZGdXE95AN7pW
hbHgnigvdpOBUwLFEt4EdPhpG9CVU70itTeD9kvJ1TCvoDloZr4FbJ8DilHWuD6kZCEBJj3ephYS
6oNvWHRrlHAETvorBn+Dntv+qDwN6meTJ37tpo2fGcBQDnvN2YnqTEHtEGdHDtCXTqgfWcbRIC+5
U2+MGCIyD3Gebau23BfGe5qixONoRybgf0FwZQCtpYHkYE/wnkp3ZvRbsG8CFIqx1Qba/3D2ZUtu
40yzT8QIgjtvuWmXWlKrtxtGb+YGLgAIkODTn9R3NdPjsOM/4XCEx54WRRJAVWVlZoU0ltSLWZ7v
nAAEQ/VE58zjsOZGX5aF67l9U/V5CobYcQ9CnrhlJ9Nc3Hx0JQvX29jDvBpcb9vreoORhdswdzcU
pV4pMGVpbJYj5sMcgxz44lKW3wJkIZB6U2sccULS16APY7NGkBXxZPDzEODALJbY9bt0DknGCVRc
mG0hchc8TbLylhUm3m1sPHrRlGdzTgXJSD5vvcWJVShWDRPHEO9AlBXsE2lEySPSx9gKoF5e6pgt
b61iW7vzX2sa0LgC52bBcFIX/UG/F/vR6tMR+tkigNKPuJg4fZyrj8I4NT6LPU/FrV4STp6dUpyV
Mz+p6stug4utnK3Bu0xTtFXsldt10YKIA3tF0GPZNg+8vduvRQf7o6Z955Jtu5KtDKphnl8/lLpc
N4t1qAyaOJQnbdglbeNtdH6YKnUE8zQqVJHQUqUEPVkzAON8iOy5wR2++84hbw6FeJxUHVtAfoxh
VUG3ajd0Twj26ujfvEI1eBVdOsl6Y1IPcbHOBNikxLBBJaqh0bSJuOaL/5jPvguXy8WEW3O+5X6x
14yiL7iRxtb2sf9AeOyGrbizgMzYGeFz6rOjdOm7KPrIEfw0Uy/pS5D9PRo1nvdiGFdryM9Wyx7g
ewdXVNgHum3sh9WqDtpTUUzXfIIXvBPEsKeLHIITVDY53gGaw0HbxrV67d1jB9d9V8LRhbxMHo5Z
K8sxNRlKhhSw2s3v+Tb0+61bB9EoH0xDRX7DX10QkNEo3NYSYXaxM7dvEoPjdRlxsawn/TiHWBMN
jwt9qtSDOWTL3MQjZqvVPl8tdoB29Eaoq63YzZ7QSYK+qwqtTC9GqhA+2zYt20cZPJribQibHYFN
qDEH0TCLOFAYK2lUqT1di9mKXPNhaqzzVNOUN/OqNcJkJM02pMPKKMeNZdCoapu1V7p7r363+BB3
tAfjQ11cgTYub4M1DZZbPrhBas7OV7dMXyBGu+xcLPuZ3oYZERfzsWDr8+JPoUqgungUTbdfxJcW
PVp852qSODTfCLYT+SXGc4vhpXPvx263m7zjUjyreq/mtWjhmUmR05g6Mjq0/yqyR3M46RANhjGM
Z4vufXNK5sHZSjuMDesXc4sN68FV8FeYJ1p2R+zTqV6bcw/Z5x7HXWpi3qfNntHyxSlVRk5Bst5w
Ij9fIs1yvH0cjz7cRGweabT8zCH17KtfvOvKgW/olaqX3Esl1oAOGqjsDOQzII3FXVCtDO5l2tfr
ToMiXsldW6jECIJ91aI9yWQf+zkOwtrHRHSOAYDwsJ4VDPmc5RBU/pLlFN3AGjqMrevIy9wy5P+z
VVVrvTQXd8lUMCVoUnHIcUfvwSwv/XixnM00X0v2WOOdW4+BujnhWpIVm78X7J1VCIM49ORS6utn
VMsYYWNfObM2fVltumBJ5SRjeza24KjEgoZP6LKmy7JmbI83FhkFHkjpvyp/jmvYKDfsTp7PMXNl
eR4KsrdC97U1zY/cpWNCMY44WpjaOXmfkPkh79/G+qDs+YkGGfEv3UjjsMhxfIRkC3PI2JfLFnY1
TzgxvwPWHBbnl3LeewgSNPGzdty3cxiHNk8I+1SYkGJ1fRc5/K5r2esFcbusQKU6TbNOXffGLZIN
8tmwjw1Rq67jR+WM6eL9Ai8lEmGYhDSI6jJrfI2sa2uWc4YZojD2RB/mSHyKc5KvMEkBvKZbk1cq
6kWTdT2auPMotyRUWyB1iJhFlblg04CyoewiosEFZlkJxl1tR/u7ng6BvdPjyUfEAX8YM4adqAhp
JEtvs2B3Vj55KpFRLNz7cgwzDoKDW73eQ5IJAxZ3oVHfky0xG1hpHOwa1UrZ30yGMYtzN97q2sLI
zjHyySOGoDIBehyoCJM5nOagjJoZxy7INo46Q4qeSZzhHryya3zLUI1piMU+++Fh6TFlw3oyqxp8
jevdBCgvgAFoGtktbPeMfAU0L7PdlTPUkbatqOQzlCIfOr+ESANUgUEnyDkKN+N2my1mABtPEjMQ
bi1QwVGkXI3pW1kiMf1NBaVzt2r0lzUn0jl1OfYVOjIlkVdGrcjpNoQ9+fVtGpC+G1coeNAcTHNg
EuGyys01FyNLe9gGZLruLNQm01UbdJcvOus6Y00wogB9tsex/Grgx0wxyAOWJBDBrhhUOs34Ltu1
KS5u822VLC4npK17G+aJ3gwCR/mLkVPIKoqjxIy60nygFEwbcpxbKxlHHimTX+plOYXmG5QkkVU+
TxXHcV9H3aSiChJCoYsEU69i0o7P/rCrhquq1h7x9wu8tlR+oPBVxawWpANeDNvIGAspwTw3t6gQ
wb+GOrXLj4LNKUTb63IoU9faBPNa528tUUjNVrp9nVhmVgyJ+wcNXXid4DWH66o6mPorLNqV6UPl
HfAyNppqMwvI2cyjgRkHStBkhgdXAEvAyQfRxFDHegFPCv5gCdgEETXQDGRlMsk1Kkd8fr/2QIIL
LcRnxY2UtBdefpBu39DHeZFxgMXq5U9SKpBU0cluwqjzoZyroJcx7V3hWMelb88+BmyX2BotnpQO
HqcZ7LLpU8NlSvRbsIOgnrp4QbkGr3blVPcM9kqMMA6gOxmby0hQzfi/8uJzwM/bVptMthXbA934
1ZNwwI/PzdOCgESbh3npE9aKaGZO6oXIlodSxnS63Us7T8MQEaHllpd5WuT9rsmL1aQhMJQH8Lrj
Xj71xS+7FrFHkUg3D26JAcxLuGLD3Vz7pucelSnqYAt6itd6Qkeg7XaqNuMB1vlKJODBqv5W+VAQ
uwc6BxtnstdgP2HB7it6zDksZe9FkEwbNkW0G1JWfFEP7QVovHKIg1rO31zJMs+uYlJ0Sd5+O5gT
XrkKNSiJO4583RIRWtMafQ2f3gohIx/27YvjIraxI8HZNszYdwvgg2aK2qlcwd867UV1pNaSDdpc
jQvb9eOIPFVucRZGRY40kt1pdHU6Y85OqSEzs49kPIaiiUkVRGhGxmqyIwPRYGqa1PTlpsnzMSFu
Bwu5c141Z9d5WvwMycGCl4sdCGBPbBC/4HGAPAsHt12467rpE+htEa7UfpSYDYVOpZqD1MIZlSvn
3i+M9DRAfqMT5IcJb1+dxdi4nXhwu72aUGtBw2dUNlx3XpvCWdeFEZUNfxgqGZf2ZztWiWI4plps
eXY2y10/nHNxFSGUW/va3HOxDc1tjkwQc4fx5GogPn40oNTDnPnYCKxMwuzX8orUJMV7Y4QPCh/V
GkGm7AXHYcESVZxh1Q+YdO0pf0MLK841itPPfAjOFjJgVg+7GrbFmEu9K0i4WlgNfMfeToy/4Z4A
9NBtbpub0uPvKEVfTIyGw/H9Msz4LrBXaXYMtYbFik3NhhN3z8t8FMzaLm3xUfbjTpXgzA1VsgD6
8/uDiWMYOToGqrtrq/BXwVBFs/3u1gyM0gBytgm4D1ah36kEbfRIBi+eMpGpNiur+SgwCdX4BC8J
4UG/C8jRMeDpETNGYz7SrBX5N6iLK9/Q12AG8xZ70pnyaIbZx0RubtBHI+ICtlqHSmZhTcrwe9Bl
1ndwRJvYWt1Jwcp74+RFtVfUELvZlmA56ZNTrQ22y6F8Z+NXN1+H/NFx+6iAoa1hrQ1VJo5YUu6M
x6AfEuVV8WSOSKwI6tEa3iMA9815iWo171oT9jQLjwwfjWzpYmcWx0XM8QTpq3XH0dp1AfgXs7iS
qRIRaoGkzLtDAd9F0n7m+sD1xvBOFLBUSy9BDsuzYo58tbVhPGmSYWdUblqw7iTQOzRNASu2qkJv
0XnjRrEDLykpOysZ/I2rXJQO9X4ZwtvMzQzWqNmME9XTmDsdOMksaTogksrhoVenPNwNyzNuAkjV
khBiHNzyGyHdLS5L+YbeX0T9D466QbBtCX5lZQLLGTDeAgW758Rdf5LuAuBgWjntkw8ZEtiPkTVc
XctLbQ8Fu0Q8saeMefbREGOMZiBGoDV7q79KyleG+YtIliDYlvcyHsgk4cXBkTuKyQkwA4xM51EN
F1GWcY6qQbiAtBy2YthiNr7NbJBUCkw4GzE3qCJZY+oV8PC0C7xIiOno6zpzW7lDHrvVmMfgDRcm
aYyKE/xbgH7hvB/hFaIWD4ocAbJxlbUlMBVqZQaVG3MpknvWMi/e1giXxB0MMH6/2Rx8tGjj+iH7
5HaIl4TyqwVpYWsI4HWboTejIWwvLYoQB2+t8p/zCUiMBF6Yq0WfpcRA5WHmHMWMbZ/DGgY2wl9s
1JcG8r2lpxusjzYdpsZc1Y03mVgTpnmx78yKUQ+Y+BcwjTm1ys2dbHZz60W34J+OuYFCc2kxhAY/
J46VCLD4wxU1CyhC88sidZhI7NF5kt+VZ208a4Kxqc6sankQwRjbhoh5fRr0IxefpQ9EyFgDLakF
PeoZgM+KlyDReGMsO/4g6ixcJIvB7sZsE1jhh9PFXuDdV4FqrV9y84vW60CPgEh4Jl1rFQBa4DVf
D2F5AHkkquZj23vZ4NmxIdQqaMw1lTKW7bke+tjJ6ZZ3u4U0eAHQh3mNlZlLmNUlmJUljrZFHIfx
wSiM2LIMIClsyioGSKqvX6sOgy7btluRsblZZnt2Wq8ByjNnFTE2DePwkPqsAuxOo4t1feN5nugg
PHn3tJLlGYVTRRXcHPlp6lORH4z61cbpYK0d2kQVO5rNgVk7GaxKWexAXS+MtSvO2keC7qIuCuqo
QKOUDjvKd+Ah7zx9hCaLBVhjbn1TOKo1eGrNcqDQ+3fAu6tqX8g3VzdxI3f2ckDm2taZSR79csv8
dWfhn3eaYikZcCIYAL0/0+XQIcccg1sX7jiKfdPFXM/L3IVRgAylBDrn0Alz+LAY7dWU7/BKC4ig
JoHqpGDuTpIuajiQHek+SYBlToVDwlpQa6xVyzZUPKI/jKB54W6Nv0TkHT9ysrOBqqDa4chNwsh2
14OzmsnBCM9hq6Oe3ZTjZuC6J6V+VCYevLEWWmNALcyuuj5pOF9rcI8hPUgWjeRvwiNZmrUBMmvb
vPAg6cJVbu+pm456W823/m5TiFp7NHcYpTPJJZJei8jhJbN19BcAswKFF/gPOz0P67H/5dZzCiOo
BNPZ156AxBkoQ+5fFK2iQG57gcmM1cWfoBzyQG+t0T6/WmYRD6ioEA0zCtyyq0niDI/S2ef+46J0
ogsNCFDE4RymDPa4QdjH3kxToKUHaBsijTQV087WAyIQ9zCKDrRAQEDS9qOy7zEn9Fsw9Db4kgBf
SrC9wvJC4bzt1NsGM/ekfer4iaK47BdjZVUksctfipKLA/REsQFgQrVxGz91cGTMguGg2gWw47M3
qhJb1uxDtvHqE6v3wDPLMKVDu2rGS1X0G5o/VLJO7Dsoi5kNps8xAQjJhQTsJI6II1EzIetCoDbY
iJmVCZU7K/gksIIs6KvrIqU2yifS0lR4eaoMDH5Z1eRxIDmWuA1EwokMMIGD+ha6KBCry9BgbuFk
V0kpr47PPn0Q5r1yzd57J50egmZ8pj2J1JSvTOttnpenogbenYPnLw07sXt0GHQKRNDpD7ZXAxBE
D0VvRon2ZvcquEhb77UyXnxXAdJ9h6wzhq8QxkCenCWmKJh4iOXrYo4ABJDhmMDMJyEcyTUE1av+
vv6aRAHDkqCA6T4ZESy5XtbcH1aj6WyaaV85j16702rd21s4CqcchaE3ASVYA4yCJ7IWz5P56QVI
tlPVBhFZRAJONwQQa7rMEZrmCQwGoIhw41IAiZGXYcTQY7QRDBREiNpJb+1FFR56LRO6XL1mP4/H
slxJfy0x4rzG6SE8GI2olQo3BSKjT1ZyeYBtAfxdWdwKJ/NLE1UW0LPw3afLitfOY2PvBjsrLYoJ
CqnJ07KAzVuL3tq+9I2IodAeUUSM8mYbD7zuV/3kJ7a9GgyJHbSX9TGwhwceoCybrhbl9n7xS2Tb
8MkY3nldNPjLttpjvjwaEqSdtpLIEqCryDeVya0iQnEM4YlbzmbEe9/bTX6HIr6cxSEPlXrp0I8U
CEJnarz52lyX7Ycr97lC9Varj6KwkH53e3P0kJ7vYX3CWj+ykIoxF8jVtRmQfSK0eUHkIskGsGJj
4wV7lw1RMJB4QKvr7uOhHagaQDdshhSXj1zjs6rBLiRP2rzNHXJHdTH4kY8mTgT3NcQIwogI1sdF
YL95FgPOPGUecPG5AA5N63Ole5QIQHKQcxVyK5yjNj/qBUe7/IZnWoWnJL/Hrlj55dGb6CZHr39s
kJEKBUM/p0xEW37bcgC99T1sx6Tg5R7lY+pX2PslRPGYgM3A1g8QLZS77/uTSe1VPs0ZDJIjqPYT
y0AxYh5aF/McDI49CWsEWq59vqs4vVYlS5vwrVo+3GWdmxfd6OvA7EyHaLzYWwOdoqUGDRWZpNfp
uDUOpLZTUvibTlfZ6Mi7cmhfOMg3Qc4O6Iq7E/zf0MXVz0UDlG6jCYDEsUk1uB5IpuwhjCnW2YxW
aFv3mRV+hQsGL1n9wUOHOq92IbtUEi7BfpF0ICjNhr2BQDLt7OrqdyWatMCm2uZLWWNSlm9de/Io
8o/uZs/AjvxHzHOF61lsiwdRGMm4fJCexUVuxqjoIFZ4hy8ZnCUiSZ3MGi+8v8CQKzKNc5ivcuzh
DpBnqbxk8bv1iHP0jojwEEZtOV7MiKRQIzKa2wYLdpi3rfWQtzQzDY5m4RY2FXCOwgYD8haOX5W7
vvv9hFhAQf3aBE7s9pupRyXT33r+PXo90k/sVSJvyBicyYPsKsHAI7TPJoT2PqnuZwuEs4bTQ4xE
I8YLtPye0TEdR4qapY1700ALDO+nf5YdUlCOee5QLkH1k0zmBOYsWi9lfWmkpaHPAvUcB0jgACbM
1SuprhBZZeMEdZKVoGkko1JasSVR/zoobpWyI5/PCTPJc+h+uvolNHEOYF1yrFMcsU0Vw5gp7Rfy
aYA4MrWvDDtAz98tAhum9sbevQyg29D+CiTU8urSBe900smYwysHIHKOdAsimLhwXnLFI8tG2bar
EaB7EJ0qJCQLoHEoWtZ0lskyDXgI3YaTtB1t4ArrYCmTYUQXHU4Xo12uxv5eQ9qZbN+oOHbGO6pm
c9kNQRf5M9KzWe0Xt8iqGXhNiYaBNi5m2J2BEKXcOhr1hgdnipaSnlZtUMYhAC/0Q4YntH9H7yJo
j1ri1iP7gg6B4b/88U1Z4GLSAU38oyGLtZ/rbS8fSo5mNH83+LqYv328qto7iOZUGCpxrQ6fIjJ7
+sBcLT8KOKIhI2sLJux2ty6bY45WzN2Ml4d5zOYyMuRHSL9dtGxgkwGL1GsdYIhwQFM2H5DuRao/
hMB1eed9yGr51ku/aSfQNvTOoDeCjqdy9kN4lVhHpCErn8pXtzOQCDtZK4GNLUc6ZlW3g0tU16IG
rHni1JsKMAEwWavJaIFl4yC90WRdYdUTyqEjGxKOxibD79bRFnDdkzCLnVRPGk4wAq7RBa3jonwd
GOR3yA3g+mtUK5cDJIc2benuXxpTWbWzWsL8VhJ8cFEIoCVDUgWn2j2PAGzuKzCASCJnh8BbB/JN
omcAfdFKAGEAMAVMdw0tAMDLj5B8qeIXvkLgHHx6dRzgkBqOSRwOZd3io/rhjxIrnNYPYD+sgVrH
9cyTCUoPpFFwnZEDUsIy6SyV9OhlAhgvGTITe9u1G29IoNv17/38aYfhJLgjtL+ML+K9ELkuBDrK
pt4q4DnT0mLjvEjc40iGxGHPhIvIGVhWjOW6atgZ2qOPXM4gb5AUwfilnXYuWtXSZKmQJRrSR09v
vXEHP6m4YFllABRQBXoGOF7dbQgG2JAR+9wPmQwzr3vNWf+/u0A7bDWEOKMg+yrLK+GPvPxS91K0
e5jrBjtLvhpBSqpn2/YSb3op7HXVOW+diwNXIkpmsg+j2sEgAPUIXnB059e7wJUhth51dURw20CA
G5UhVPMlvr/oLnmRgwjjRsyEyqxHXVG8O/ozXL5t72FiR1ucFPsuVGrLg6Ph/WOi5XYx/MdSX70K
qOoWkHk2WEADpzkFhTnDOoiCboo4wzD3j0qeJxYiZpNsNMy3uws+PISSwkZmDsgGUHsXXvN+3TVl
E5X19GmABECGB5Sj90epguI8gMoQVkgZziL8DHixq3rM3yJrX07oTsjMBqzRtR/+ZMUtwAgmAUoE
JG0apIFkh+1UIyfxBxbDFiPlsBz3hi5mxbvs9wRIpjkOme8PwDRUFOTdLgDhhfMceGW+AlsjcXOS
gnydSuuTeGiVSvsxmBCNiIPIf12GGj/OAzRD5ZPVmS3kpOqQeyfDXbtlcZhIlaDCNbS+NmwcIo8/
sHGBkLUGa2mOuH+igx+B757CkQIvpMT3ORvIS7vwUwZrzOlAInXOWRUrl6w7c+cHO6Lb1WA/tPn9
OEG3MvxqzMdFfwwIUkaepxqppYk2ccD6qPfNXa3Uoan3I9JmRQJEvl9VAHE8hn6OTpVC6rPiuYir
7kbkeHGp/z43ArmAAYYLiqZq3trqWrfjhiAU4LMnZBGP9z+3/jv0FVHOjwJsgOaF4E7gBhLAnalU
rzrAlDhcdrKuti/iZtigTPLRn0ICKZCIBrWMcoCQdnWekd7Qflv6A3gP4GICzibiuyyeGj5uRMiO
5USiyTmFzqnmj0P45LPnucVXDoAT6KurMCaiAAm+Q5PTXgt+HdGtNdECmdHaRcHb0S+/dGK/o7dG
qZUP8dnSP9fC2EJejQL+Tl9EZ62HSzw3Lx4AvxG9IkD3FthFlkDlboW/HADEZLorWXRELetM9HSG
fW5cjIE+LJ2/zp16x+Gm1TboICzzZcT/WC1O5LIiHoXdQXTEYlbzayHAfbIW+DjAjR5eE9fKwOFk
CuyhAn0SM1whaYzEXTM+NZc+sA4GcNf5YfZPjlPHbj08W2WAIEUSqvIY3PZjUx4xGBs6lmq8IPcK
wW/xY2EnMIVDAomUNzxP5DJje9Q56nMFDnLw5gTvdxoHxAmN9V1onDtoLuQeVPWlV0K6ZETKRg8f
ZMIZXSzvWPEdDE7i3Ht3+8+5hTKZJvlwqcQeMieQm/cMTShVPw2+BoaL3edAyUD2VLipyRwXZ7O9
0nW5FgLi6r6cOBJjKwv6OqtQqSuGsSWQti4Q/0A0ux/oAwOlaLoNYKngJ4Ma6QkGt3BxUcWFGYk/
fLrehwcErnp2qmdAcU3/mDP0qH7R+ht4ueweVHDtAWZ32WS0qYeuPTEfC+B8vBshzgo8FPpF4vg3
r3rulxWyrr5IcxA6EIgLhEQmUjQ7oTuKGf/oCe5uOOQVB2XwwaCfLX9vmuusz7B3m4uLREVrjiF8
MwANIFdzIRx3mxNmCqXgamP9inNBT47VRx3mlw+bqYJhBKRhHCcfSjWPnpX8RHnd9RJv4NHkeuWM
JLLmfR/cK5b3O8diLhExIejS40q77wEm1k3nvN46485pdkVfA2bD5gmeJQXKaINtU22cZojuH+R1
X0178EoLexX8v9fSPdK2uHCv2Nh9vZe6By+Hx4bE2ZlD4AtGaut9sP6pWa4By3pv4zoHVJLOcCHl
1bYfAti/KBsHPwy98moDi+kLW/K1NhF7ULc1j6Sstm0/xgWSJMOnqUJJVzR4rG2z9Vp2y8MTQmr8
Z8Lt7/jCcLN1/bsTjwvTsX/zuoegt0gpW3kckCsDX5L23wR2v6Nbh3CwdlCuW6DA/1AncYwqLOAC
K49lfevEioM5RNVb+390y/4fbTi8u6XcbR1N8h/jHdAAHNdt5FGgh+/HzmD85Un9jmSPqdCBCcMU
eJr8VHeMU47955vQkFhotG+aEGzV/w/y9j8vcX+U/yDZS+75pJZEHUexVXo9/p/v4G7CAk8i/LLu
kod/f/ygzCaouSeP4dhvh1EcPHHplv/zPRATrwFLyYYt33+kNjMckkk3zjNw5m1dZcGS/XnB3jnz
/+bU4/M9GAr5UIk5rvfjJsikGymdbj46Kkd36ZesvpZy2eaOgiUB/Yty47cX86FSDS3Hh8z9/u//
eCFB6RiVWbTzMSTdptWHEGb2GvNcTVglmn8b9fXfrUgg3IdeGu6CoW27P7ciLENDKCz0sXgfQFYP
/vLgfqNGgGMrxk7Aj+fOrA9+fD5Yah1tOIKjBGNsnmmGUbFvaOI+wFgTCYY2X+oC1gSqQGk53f78
1v67eYjpudikMAuA9sL8sbLZZKPP0srpKJGbYVoqd94c4NB/vshv7xDjtjC7zIKJLoY1/3hdSF0l
rXt9rLkxwNbFnGPNTY6I3YzOXvmL96J8Ouy9nvHDyJfx0ZqE/MsG+M2tQmPoE4jBMTcQi+bfX0JI
oIudK+XR59NjEDZHObU1aG9s8+e7/c1y+ed17B/CZejdG3BQJnm0VfBtav7MaiP58yV+eyuWCRNA
iHMt5+fybwjDqGuXyWOxvI12kME2IJlq/pcZcPd3/2NH34W30M4jADmYSPnvB1aIQBgkGOSxsfXO
bxCy4ZjTJg4aRHQWf5ni8NMaD0sQ8jwPFRRWY4iod7/nf2zpPMwB9vmzOHqNI1J2N3o1QatGwlf4
u3Cy5lR6oJ82p0CM4cpfnO7Y5YK+VXMFX42qXJB2wkVWjGCfDaIy/vJW76vj58P459f7sVF6YYNq
NStx1AAiQt29o14HDabbLpgB6AwQsmj3WJvFX8xlfvcOMGIAiwYjDi34Pf77qfhEEaq5FkfZ1EAX
8OgtptJ58g4DDvE/r6r/WYz/vEdMbHRglGdB5fVT9NlNdtN6AxLVgT0u0/e9M2GjwfdQoCtlQpnr
cuSt7MvOv/584d+c5uSf1/1xPHDLMMJSgsZd6cJCG4Fc/UI/yIaqJF+qY2+o5z9f8H/Kvv/eKQ5b
TKV2kTn8WNpzswRoCwhxLJjwo9lUbE8bUOKpBUy1nWW9o5PhbGE5kyPp9Mu4n2oPiI3hxKKT/z8n
E4TJUAqakFf9R2E5MtpSVS7jkU9gCSpQlcAVeSgGsGP/fN+/W03/vNAPEdpcIQxgI45H+F0RdNIM
agDoLeOx6/5yQt1f2X8eMLSCyMfuRhLBj90MV1eflIUYj0q45AkYAXqKanY+/3w/vzsHIUuE8zUs
b0IEl3/vjjyfvVlp8KqWhR2rkG4Wr83k8jdb198+NniyOJBCw8XxZ+TAASyCfCrGo6+WTYnGCfpy
cc3mk8DZ++c7+u2lXNuF2wLc+YKfp6Ak1UQwlRnPzR5BrOn7nZG3WWcxDVMt5y8H/O/ONOT98GzF
9EiobX+kbGHdhO2CSTNHv3UhwDMOfOoeJhsCIc8ToHm2802z7mz1f0vZf3eXGGzjOkh6kPT+fKAN
yd1RW6E41k0egxICZk2d8ear+n+knddu5EoSpp+IAMmky9uycqWSadkbQq3upveeT78fG9hdiVWo
Qs8ZnMFczIyi0jAzMuI3TndmPqcdPd+H5G02Sqb6xP+enZ9NVMS256jVbUINFMh5Cw+Qym+q0NGO
TbnNkCfa9q7/eHoZj23/SfCGhN5WeRrPtn8kw7FTCsJG/PnBbG/Ji36eDqEd2/yOpapTuo3C6Dyp
qkoaDbEuqltjbMe17NJx7Wp/q/VTy4p8fFVA11z6Tm9RrLSNZw+/qfVg2OOK1qygkGbT4TIAykd5
o//7928Jx7E4z7jRDxJ0xL97SrV05VObkrzrLzyQj6cn4Mgco7sGhVcTjlDRXPj+8Vcm4JagJUSr
Ukb7rZVnvSenTG22eb5FmCXmQ9hVYRcnFG76TZ5T76di29JQkNVjCZ+r7Z7D4lnv2vXpgR1Z2G9h
Z59lkrRWkliErfLngnYHxiSL0H0+HeTY7Bl8E/CsOWcOEgvTTVNZTXduP6Aun/7W5DnV7TMR7Fke
3Oiugc98U92W+o0b3JzLVo7N0pcB2LPlL0tFuoFgAAXN8T4ERgNrSdf+nSquWV/DzPZAUOVJIhTC
VPntEICPy1wIsXAI62eQoJQ57WWvTuj08cxdfXR8Oh+Q5AK1hTH991/yYd10lcZ0/OpW5MmwbjJw
yJNh3A1q5vn/8CVhtmhO94DJVTqbSqysYplpnFZSRsDRDMiH/8tovoaYTaPvOUWqxx3TSE2touJO
EynP30/v6SPXCnbL/38csw/HraTbJBY5uuxfvIEeqXVh6E9B9HE6zJF09VuYaeN/WZmC87zOp7HQ
9A1smMBLat5etQvrM/fzsS/o63hmWwCANErDKtDAxB2u1Sqjj3bOFujYLvsaYprSL2PpYzPBGYgp
s2B7eunPQGjLNvhHM7vpbWeh306dEfkawk0z+iWKXhe2X4BDvKUXbF6ZncMrUgnOnZvHlh9pChvp
PDG5e8+2MQ0LN7EC3kpenMiH3LT9lVs5Ekh+WFzYvhRPp/fBsbn7Gm+2pxvHLhwz4rNxMn8Rdn98
8SMG1nI6yJHNZhuWTZqkc8mTynyfOqrqjud41IHT0Kp+1IVlYdyYOZcOzqyrFkTqPZ4r58TSj70E
bTJqy6BgiNyxOfuSEq2uQtqEFcpVzkMZdOsm4XCt221hQS7WmmVkNpuQlKoJbrLu8/SQj2x7WGma
qTqsJPfTbLdgKZC6Y1jTjxMYukHsCum6nA5xZKsQgn+4AQ38T2bjq1xNLZIiKW99TV7lOZCCMb9p
gHvl+TlVk7/1nlkWga3XX61tRNBRufq+gkbQ1UnkheWtWuWXJWyqIIrvMs9aKyNm3c47+ujwzJun
Oqvf2jiFUi7p7dpXEkgQaApPgWkBZc2h6+p50CejuwSESklvawDpnvrNqonQ+oyWXT+uC1pdjbVr
u+H36Rk7tigUzQzBFcEbcb4P486KKILTxHRSmOktYAYsKC5PxziSrE+Fuf8bw5xlDHQRcHetIN2g
LUzbYxcOJD7Fo18i2C+TXRCfOV//vg8PlgbVRpMU1WFUs48rahBaR9q6uE2cRv8VJ515WwcyBelc
oy1MCraMRmNcexX9x0ICsB880LB52tJzLmrzsUjN5Ici7EmUNmkNdJ4UDNVaqT0Yev0bvXPLQ+hE
gMawh7g7dzQc28QGtgJsYXxCtXmGUDqeP/qmwa83YI6aExTI8jep26xj3fr3s46zhxi8NSb90Nkm
bnpTpyxrwYcKgalU/YJy3cIK3k5vgGObjIIm+Txyg7SkZrdRK/EbsT3Ww72vzZ0Tn7FnOTZhVFem
bNf6a9/6/Usc0qbTx7CgVACX24cq80Hxx+zWpwdxJApSgjgT8jlQM5g/4VMLLivHJSW7woE1D3+9
QRLZ+NP75xTtjnwvk8MiwcjhOcamC+rLtYqsdpQWsTdV7dM/iRabC02UV3Xj3CSJ4i6USZPBc1Fr
Pj3Awytp0p9DDYoXvM0DdHbPBnYtgacP6i1si3AFHqNZDRI/K7TqQbCgfY8izJnz+nBjTCFp71EI
1YwDC74YWfdCSWP1FmcC46nVtmdGdLhm3//+bEg8nklccv5+gprWovTqD3Xwb0HprOIgvGg1fd16
4Rp5I7hSiAulT1EAg0ZJQFS+em2/NEaOKMNZjbp5UfvPInR++JG9iEwTVnL25tY43dbaKleGO8o7
6dJMLKo7qvY0auZmqD4kL4shB8QIWsEHEAO/Ou7ddSWMu9AVF2All5ky3uUt0itJxBVcIPmSFRsR
DA+FcBeF14ulKponP80fQZGuekC++JUtFN9AOggVCb147JD38YNx2yJW77cqHHGgTkW3rCexgdJY
lE58A9z5qlQmhNfQPqWldRGh7YJG07ICyIqz0YIS8dWEPiFZOdPT06d86ftpDAndpFpCF4AL5qAc
lVpOaEUdxNo6HiCqwUOwCxSXKEYVT7WCZofn69pD0CfTbLuOeM0DMDCq1lRPgyLkCh8weE/N1rV2
43vnNzlecYET7aRrpfx/wSU3TaNuzBzdgtMb6HB//v3F5Gn4dtMFne0fxWgyG31Wazc40D5ez/oN
O4ffnEV/Gz1vOjEqCfQsJ0LIavCHDLaLDM1t7VsXeuxc1e5PgCkDmrOZ/aZH14lzrwHitetdVN2p
DhQPEHLlWKHWBuxb69a9FYOvjBa6isiL9eh1T471PIGvhu7OEp9WKja5WiwkEBGl+rQrATk1R/9/
wtr8DuN2afS/1Py5kt2mRNzfyW8Frg268WPAliI2FFCiNkBj1AmGP2HxQzdvwvZCyicZP7QWSJFJ
5ivYNtROMgEJpejWVdetojpc+t6TMr4GPR+cePW9GEYkok+hT8QHD2xoknyWHQO80vtLjBJ6idx8
ssrUYYMI6iJ2f+L/CfjQh9H73gp/EaOH1KEKkTTNRs8HZCz8x9q7qwogHO5wo1nJ0+CDWBkhFZaa
tezxfOoEcnMgZyDDb9qiWrWuB94zXhpmfo3Gw8ZQ6xU6/8vSlNwaxTJo0ITolK0rwUGC+vQA5hWo
G7WBca8PzrUi09ss1xH4CVcd9Icm926UUFmPol/ZnkT9enzsJq8Jrxsue7SWIEmELuCz+iH2MC7I
qvUAHSRxFKYKaw0UOT6rNtp4sTZSh/Avh7H6VKRYeyjJL5W0/WkYw4ceD+hOOeuwCrc5VOFF6nbb
PndedKCuCx9xoG4iKap/oIev6958tJDdzNS7CqAhTHasO6zFYMDi4qBr88dax9MDmY10dPeUW8CV
+uChsh52UVIb1xOYxxzlPkjbpSeVn6gXX7QC1HJgfAR18djY/doQ2puq2BCLIqwqwhVPJqgGH7na
rhzY0mPyp9ddPs2tbb33HgpN/AgHr0fz1cOaM1fGa7tVQWH7CXyVbmOzO8aA0zQuq43r6wEbtvQW
SqijAmEtm/5XWXnc74/JRPXqTTj3H771g18G7Zs+aepcZjmYtvYXSi9Re9dZb1X/E0J0FTx7IPLC
nTW8FvoHjC6AwDtzfBKTOlW4amwkHCIIop2zdvKWQ7xcq8FjpD1qrVgbmMG6gbkMwurKDya266eS
1NAy0UaC+6G2b0gc2OMDirex/WSHNsBtoOTVuEqNfKH6OdlbBdRa3SR9dSFFtzbzz6h6hLKxDC0N
7tV1lPUbYOM3fq4vYyDAWd6vx/oNJQssYoACm6/gqXRYfQXeEI72x+svbOXdS99KE+JNcyN995eB
t6pLkyuyd6X9pMCUxkYZHthDOtzE/ZMwHw1Q4p6gN09WGw/7Ii0XTaLda5b74DkhSu1lABVJVfee
jc5ANFo3XqlOOIWIdVDvjVR96bxy6ajYWcIe0FI09MxFqkDaiV+KcZ/pT6X3mjdo0yHp4CNZp40/
grRYgsy/DpGxMHz8e1oVmiWnvgXRo0Xy5JdSMS70ceIUDY/sLiwffLRroKcANIMc8yhU+0rnrNN9
XqvKSxmB2suuVf0DernlPEfyLQqqld6sJYZQpf1mpz+R1i5UF7DnfeciI+IHzCr7K84LRKTqVVS5
i86+SODZcrIWIPAG9UXrb4T9mg1XYcnU9W+QsCvrJtEbBCt+WjUSgYm7UQrcd1vFQrwpRZvKvDDc
51FDCSh/xxCZGwxlA6Bs+Fqsewg14BAuXF4OY4LVjvlkRam9MKIhpwEur0W9Md1dBgjejt71+BXa
8AJ/04WlYj8ALkR4dnlVBOHWatxVSW9jDN4sKKcQgmAV/gy6J2wrsRLwPhw1RR3M6Tft8M76jcsg
0256S78dyvQ1susbvbbEosjTTa5dq8lthBIQcM5NGPjlVT/aZJYwJVT7YgBmbhc49UyV186BYhjC
7Xhrhut2CuVfRcZrXD01UPJN6HEmSlSwhT37Fbr6IimVpSvvjObR5eKxMLoryk8ltK8K6BRV/jPy
7l1/r3TlO0XDlcfOSrRxmYWPloWKXhFvrf5ORVSyI2Uq1JtqHLGe7c68FOiuHyQjlqbSt1SpWtk2
Lb7vuTVa17mLr4G5s0o7hZDb9qg2dksDXY54/LTNB0fRcfuJ1zL7bfWXbrXWYQTk/keKMmFGitci
kZ7LnUCwwNfH6wHAoOEFazW+7CaFN1xvIxg5GjCXVLorCRsmqH/1aG+M5NNo699RatmWsblKkYcy
1HXdxr/Hwb3g61jSiw8AwNt+sA3k7ya9R/Ei0K4TmnZp8JILlAcFxLt49MGOv4V6vMz6ZDM09017
FQRPTgo1nCxTTjjtzF0g7wZadOlWHxY6j/KRCsy2MG/zdGWqyOu5YmGJF1GgYGe3W41PJW6ylQkB
sYG3oAcu4PLiI3T8beab6ypFo6Ur7gYF7mDPL4DveZtVexcF5m0FoR5Zpkd0GzUb/ktWbtIyQvso
RwbGuRoNDeVvyFzI6WCct6hEvm2B4NoR6FDncjB0BAOv1OCnn9w59Z2qf4qSXZ6SV6BcN7oSCHoB
5PRBuu5zm3CVhvW1pZBeOPsCYL8DD7mCOVT1Vz60C3Dj0InvzLG7Cn22EWRxRPPa3womst1zW14Z
SAbI6gECXVA+CxPGo2SlrYUQbw6Y6sIqb+xSAXCsLRju5eAZN16aq1tTrT/aKNyiXvqjr+obEjdU
WuKFq723wOUNngZjrixGBYme8nfhP1fZenC3kP4b60Ua1yLlZovidxV5EpHcF7KAYiHWtvpqQdvo
7kJBQHTaIEAjaBkjB1UkaKB2LKl+W1bPRfaihw/WQKkJBbiBAjVRvd7dmxISibFSFWcVworKeCCK
ejdZE0B1qUzUQWGrKtHPobzPQC0lyk1lPBc+FwGpVae+WFAyfQ5iL9g32c5FX6uNfzbNS8KN0k9S
OP5LXd156saAjEzCeCHiftHlKVP16XXj0kFbTUJKQOCdi2ZiJ2cBlCTAS/d5fp1BskRFQr3PObzd
8MEJ76V/NVYe+QC+yj0aBrC6RUK7eKuiX4GgrFZiKKc8me7DYD3bch36V/m4d+CKqfZDbeCSa28T
lSdd9I5//NrBYcjhUiqjDLWy8iJwG7o5pFZth5QsLMU03aUl+dBYg+PfCKtZhlqzSIfHrm1Xo2Xi
7vDcKa8Zyitiz/veKh5DeacGD7H2EhVPBkBiA7SMVz4DaEO0+jZEtIp9ttSgeWgFmU34LLO9paAD
4yDlYrsrj6caogTItuCKpC+NLEMJXSwdPpeEEraJ1EPPo40FsAVaj5z+Lkx4LhgTMyWg3VZmrijc
wFf+OTFiTP/P6bfNVEX4/izjJATPqXJIgrGYg8382AEWELTWzpzYP+6kDaam5pPhNGdqTEceUZrq
0Kq3gTKA0psduUmaaV0VtebOUOS7lmUvaL+cHspfTPPBWP5/iL9AxS8VE7KMuK76xtypslJvXUP3
NlnS6S8D6p5ID9ZAV5VCeWjSEM3H5I9QnW0arxqIHW7/Gz2GmgxvlzVoLOGgZt3iptSvUGYdRNWu
JTWfTQfI86O3IiiwboE6w5BEZ2oV0yx8HwKlcQt8lglEC+fO6RX9ZQjREGVJG4FxcftJRNHxx/Km
LHXnTkA/WHSRpOYTBFBEqzyqr7KyHi5OT+LhMjkaRj6gxvHkpfM+qzqpZZFHpsz0XUT16S7LVGPN
eqZnenmafljdcsDcYHFHM+eIN0Brmlkq2eu7ph3kTVLUmyQPb0oDMDzQ9R0q4tywuiou8RCArT+q
j57v/xC+oLlkBuNlYGEXCLJOuaON2t0IDr4N1nVIzMEtvfdSs1rkCiXepNS5Rgs7W4VqFd9jfWhC
AUEdJe1RySwRq96iocuTpfJ/Dx4vrdBMEOMKkBpQ+jZbN2V9byZogOZd6vHTzN+tGdarvuz1lerr
aOUHboqjHWDTgBbseux780pJhgANKWjjZWF8qL2trYvYsBb0EUwkDNvHdKyjvVFTpYzqXZ1kn05f
IqFNjWSt50L9TM0R2QY7qlY5rafCdtyL3Nd4DsR7v4/u+JjvQxNkTdUXCmmt+qnGSL96tVSuqqpG
wNDV+10yIBkiIpXhZNBi0WuDGFw39/zg7sJMo+bKF/KnHsuN60HSGPCdRiEBpqwbSI83u6tBBB4Q
yspRVLEKLYBIW+N8zebdV607/PAV01r4sQiuOZJ5VmTdR2obf7IBelxhaB+JLbu1wBpw4UG2X3au
/5JKoJz1wKHoBygIlAomiyrPedaJSljuI0FpINC4C4T1aPbaVWpnOPvpz2EXYWYboHucf2Yl+QYm
iLpX/ewqEaImTNbsmDDXlIkR63dIAp/+Kg4riIAJAYdLGo+Uf+eAt0CvnNahn7BL0Hps9m1yGYpr
tJZORzny7VHrR2oPG0By0zlnA5WvIve4GXZhcT+k+3O9qsOjHvi5CYDf0FScl+ZEhK5F9LBQNTaG
7P7q4GBm2HgvqlX8o/8wHWEiAcTmneHw6c9ryCLUE7v3RL/T+kc0wnhj9vZ1dw5ndnQ8X6LMzko6
qlreTRtdR0DaktkmFm9BIVanF+VclFlvRCn8aMhUoqjZnzDYwg5S1Zf/FmLaF18O/V7H2TDSCRHJ
pdfvKt7O5548hxXGaUWovNKj/+uL8D1EHRmuVieEsCs6O9Gq8T+KelkBhw3O3GBHDnZTGOaEyJO6
Dofje6Rc65uxzrQWnR2/vAf828Gd911YgNokoiibmyy1lEu3Ed7n6Wk88pESGXgANdopqZnm4Ms0
xllWGlgVtTsPBUpKaReoF6NIicw7AqinQx2ZTugc+vSP6piaM/2UL6FUczSGBNjrLnBhGFRB6W7T
PC9+Jb7sH1GoG9Za25dvp4Me2YmADqcGF2B6rP1m4xNuHzUFbZ+d3iloGyCuvM4bpCxaGyux06GO
nESmRaHb+YvfpHv6fXymKBtHyrzdjfycx0SqXE6GNp75tKxjYYCGk+nQ4MKFbLZXuJo8h8oSKzYA
ijWRrOJuoDyt0TXfU5im1lEH3h1vknwXBHlx1+h2+sOx+vymRi//uUfq+rIeneDKBbOzzl0ul7SG
LoEkWvggW4lM85g1SxihPMFyA6HGHFAz75Xc3Q0KkgSJIEdv1Fjd1E30R5U10qhp3CxziZppZnnd
Raf6PAlb1INMLwnXiFpuk1bpLmI9BD1u3bgGnoBCo/ScI1S8z0OUH4weCwhIDWITRQk949HXV3qh
mJdNSmvdCo34pQ8Er2ezhwBchJ63rg2tuRqwDV+jDOdsw7SI9mraoAHQAKT43WAyfJelKKlQ6g9z
Z2mVVXdfh26Xntnax3YZyy7pz8K+Omh2MAh9VLFT2hm16u5U11Beqt5N0bekLHZ6lx1hDgFAmXpB
gm1Eh3O2o8fSzYXfRt2uUpp0I9DYvTJ1GPV153jXVo+RJFIbAsmmYdwpdkSFrONte/pHHBuvlBoQ
Jm54E0DK960e663W1kHV7YQXP/Ja89gj+e/UhAB/OtCRM4MWp1A1bkWQf/OXVqPFvjALrl+fomSI
/c3Kae+HEOfYzelAR0b0LdB0Qn85nJD4bqQLhHXXIy1bSnzZ/ARVnP8YZfbtZohW26jFk02MF5ny
G2ECuLr/ZSCmOkOMNGbXol3KQJBuGcMfiFsU51Ku03MFneH7XOVpTEZZESJK1mO7zZR39RwuYZqI
2ZOOIiMwKxZeB7c22+QIH9UuNJV21xvjvouR1x7HrUOekvpimZjFZuzchygaznzHR+5hi246VANV
m9wvp5F/2QVOZStOoAfdLoNymg9//PapgCCt4+6EFWxmfvz7WkE21viaJdir+ShRPS6kEot21433
SqkjNL+WvOVOBzk2leTgQgCVg/Q7ryEMoRI7ve22O2tSuTftOzTx3/ohuo5U9DUaId9zrd46ceec
mcwjqYXlgFxy0EDGXncOWpO+Nhh90I47WtR0Hvej+e4hN1Wn5/xKDwJprNRUI+HNwhkxvxEtPcnh
uRXhfgxvDHljpE9u/doYyZmz6FgYC8tqyGeaZCZnm0Nz8RmMLBPb6vZVc988Hz1hClaFHpyZuIND
j/HArJGweQ2ImfMVC20HXHDsBvsOBY/QFFecglsDaSdhiC2yp6f3x0E+QTTHBLeiUmKC+zL71JqW
Yq9VoC84JNc239mZvsHBYcGflw4pGB/ykRIW2uJNIAP6F86Yrgo7+jEkWKMG4uX0KP7Crb6dGFMc
iRXXRG2BmjxbHYjWemYMZbCPkK53qut6ePTEYxDt3OYhsLbI9WkdNg0pek/9Q4rQ0+n4R4eJrzOr
BSLsgCjoqnGrh1od7DPf+k33+bGjAkUOhYXMfws0LeeXIyoUdYfuZBVQ0RXIe1M0NV9Hipz/Lcps
NvUc6vLYtkTBBDiC9HhlG3f/HIItJ2xwhlJYLNv3gdjtoA7xyEBsQDkyQRfZeA7LMzWzI5ubILaG
ZyaiEQcnrBLZfiM40/da/OZaz+dW/ciRAEPAAN5CbQ2C7uzb6aWqFrwpwr3uyn5tZjhYRIo7pmjD
UkfVRhcRwP9h1nQOBUj+k/XpbGG6xPHGTuNsGKS6RCZ4OchLH73j01GOjgue0kQ6ZtLm9AfLLJS8
98ZgnwIcaYz7tH9ucI5S4jN74OBu4uojysSI4t8HhVMjQdCSCmC0ryMt3FhVGW5yaXVrtTOeHGkV
6MJIY9m3bYVGvDeuT4/yMJWewsNGc3Sq7NPv+L4FlaKAV4QH7l4U/lpTjC3Qwk3Uq+jdu3m7KE1z
F1kjQmHpjd78OR388MCgaEWTBjqLbXLSz7a/OojYadQASch7ZMRjJPLDzekIh3v/W4Q52yhFGNnI
LSKAkaM5G6fjc2GLJDuzV44O5G9VmvNdHiCGEQ91ha952b7Hw/tX3/y2nPt/Hwgz/7dsgGDCHGnb
NjIuxjLN9z24tmXWJGAFJO7yp6McIvzB19NCoIw/gW0P3u+i18Oo1MockU58FFQdrIC/ziTQxac0
NG6cUVv5gXYZoSjY0W0/Hf1gFoH3gvLlX5A/yT9nW3HoLAcRf23cVxW4qCpUKlztyng9mvCfT4c6
SC9moaZ98+UGUcLM0xIH6A21+jV+YKtkcNagJxN9lwFaOx3sIKMmGOVM4MV0aFiV2TbHI6IyE+TT
9qlVtzfSGfulI9r8IundcDXRn1ZOWfaXfoQP2enIB2fYFFnn3UhWg//0vHKLSnedVbU7maigwN3l
JpqxyY3Mw8+syLenYx1bva+xZlNaFLlw7c5X0YSSSxFqv8wu2/IsfjsdZvoz33Kcv0PirlRhoegH
/E4l90oRcCLtVbs3FklFwcQ36zOPkiPzhr015GdUskBSzxnkRo/QxOAOyl7omAy8ROWtqD+q0P/3
De9A06SLinyUMPTpZ3zZhaKoo6LpaoWP2m+2SUfjrLA7AVPJF2dW58iGB5dCckwSyqTNb7NaV4ZU
A/+9j5sJj/I2TJAc9xHnhEXeniFQHNkJxCIfQL7BJq2e7ffItBTo8gwriK9CsJnuU1Of+X7PhDhQ
UykCxTTcRtlPhjvRa6tdNtG/nrioX30ZhdC+L06MypZplB0zFm+6lILcmW/z3BD0739/sI0sFTWz
ZKZvkLXQ440XSfzPZABGQfICOYd6mQaS+nsUo6c1SFvO3SPh73O+aPKuqy8H8eig+d1Qwzz9dR4b
FMVfwf0hLRtNqe/h0Fek6ujqQEoQqqzB4EYRRK3+zNIcPnSmUX0JM6tUDUoLNz0kjNqWxV2qhusI
zZUObe69BWZnW4oWIFWdlQAfxHinS1yz+mb4EPijFtRBz2QZx0dtObru2Cop3Ow77hHprUbbdfdK
/J5hP9Uni3J4PT2zx44kTvDp/oAKQ9L0fWajMjaGalCd/UAV4fKHi0nBmUcwfRb+xuxshZP2/2LI
Wd2s9bPAqEA37PXe0fZDDHuslvalngGmpWF6L/UYOmgXIcZpy03UlvjD5fSEwyihKuWAP/VqoECh
b71kvZktfV/sotFVlrwZ3waRukskOpNFLO2PwscVQXZZC9ZNgzuhQlGK0e80CxmCnfAefB+ZVbtX
sKTy0TpW295f5p5+owy0a6V0793Ye7CsqfxWoVNQjdqPqBgAmPrtZ9r7OBV1mE5p0EmbxET8OqRr
jAxlto1ROHhAANu4bWx8NyBodehA47BixJ5/6Q9iD84MJ4jUkEutJOM3lQI9UxW9BNNhN8eBhrn0
0L7braVR1p/Mbxxsu7wGhVAZxcYqCnVlXalJthYpgNFEV3EBVQNwTo6XYgMZ3LgpCCzX6z49m5/l
2fr9GPQPlC3NhYiNXWZUL7bfguzFr1EEAAAine5Grol80YylAz/QB2aEq21u4KZsWu9lBIJb7+zu
QkXOZRtKK7vxI+uDWcPZIL8qMr6ROBsuEmAHi9R0f2p+tMMOC/Cy3+r4qca4Q/o1RqtomoF9Y94T
pcq3loF2Gj406Bp4Q/DkM/rF2IHDrnxgELQh1G0x5vW6FaG5FqTGyyrHPSPVIcmgT0Zr3lHqi6w0
W6Q1kRIGuoJwpxWqUEmanaJF9yXbDFu/+FaqOWdFMiAWbuoPkZV8YiX9FCaawEpIHy8UVc2XmTmR
ASpwzaPqjOg59nvW6HelVQE/PYjXTRdhbgImGo5gdJ/EfbgKFPs5DkBcyTH9kwXiD//j1yJsvGU8
qr8GWkNA+qrwokmkso0QAVlJH1ayJXmUuxWjySKt33RujeZwULdbCP8uPgVIlxcFAGVTd1+RYkkB
M8NNkb3bYwFt3uV9Y2GCZxtr3+JD6g1FW2RN/SnbjHVTA8SzJ9/NaOyy1SiGlBssfkzQMwXHadjb
HjPvhZNg3daM1XtQO+gwmhM1wWZBAHhgXugb+9ghNVYasQsQeQUb3wcLf8Cd1cC1bdGXDdSe3h5u
RCKTteYX70ZAHddpk3tkaHV+8HhnZpCnKo6v20yLUL1UGK6eAErMK/XCihC4bsCJTHa3xsI3bCwu
sfagOLewvfalspGmN4MuWMR0MZkdQ1u5KhahMULcuELSVqtcQBUJQv51y2nsVfZGzbN6o4fpuSLv
sRSHKjlZrsaNd6BXEBt+0Nau5ewFzI1QGX9AVfugnfpcFzjKFuLh9IF8JKsnp54ezVTcDtnrfcDb
hIae3PvCfTH1qgAwa1zXlnYXuD1K9Z54qtP24nTQI9nvXywGtUoolweJac42jtq4dvf6O8zfdP3f
/vosJSmFHDMl469bGbxuuA1mc6YSevT3w9ijz6QxgnnpxoudarB49+zdYJALzADvkhAs6L8Pgzcs
lRv6cvDUZ+9Ix+7CsaUFupdj8htQ/LoMgzPjOHbjA1VAEW3qKRyQHWvBiRaLzt1Xk/toIB6BFyxK
iFinR3I0DJts4qXyepx37mmfungya3Kv6fhGIgUWmeEmHof/Yd3NL2Fm6VQYdm08tPB1Rnsf6AUs
kPJMXnjs2/waYZa91InogEERQUv2WXcJslj0N3m30qvr0zN2LE36EsiZpTBmZUplVAjUFDdW4i0y
H/en/I/x71AlUtCvgWaJ9WjhVRJUg9zjjwo5Rq7JAYFM71uMK08P6egmAIaMjq0ESzYv/XA11rod
93I/TISHO1It5ZyM4dFZYzS2Tp2Y6s9sMDoQybxAUmrvRsbS01+jyfU5C5caRKDTgzmWYtLSQbsQ
0LDF6/B7Gmu1g99qnSf3IvuBC00EdljRb+ruT6y8er1cWOc2xLmAs9x84JHiFQEBAxFtoi5b5tmb
H45L37rVM7iQ2XPgnxGtPLrZv4xx9gjCSUl05UDIAqvRCFsLNXm2JM+tPIG0E53Z8Ue3BzUz0IWU
7sRcYXcAFaKyfu5+aMlwwx+e6eMWc+5yPbpD6MxPzQp2iZwdEZEzCpEEaFqrdbPsR6Aw+bsnq41z
9sV67IqYLgj2IeAO4GDfd4imtJEiVCLlpbrQnXWA/97pPXhY5eTbhSJPcx1YOY2E2SZUvcjtkGmy
9nC1d0obvpQG9mSFgauK9QPk7XIc5YvJf/r++CvqlXMX1JEloysCFsux6NeZ8/KSEnWeqQWJtS9t
aBeFpmESN8Ta2rJbbX16rEfWjVCoQagWSdFBZzMiUWwy6mVwC17G/sLrbLJZ60IDs/A/BGJIk7wd
bcj5zR5bsqgCp7T2WR+/Wml9qcac8oCo77uxeDgd6+j8MXug6Gh60/H8vkVcUwk7daitPXnlMibT
w8t7l1kYIZ2Oc2QrQjuncws8AVTb/FhU8yGkJo/fBWZT+FMkQbQ2SV/O5HRHl4iDHYgHKir6XEi6
U4uoygbd2lch/lCu2CjQQKTyiZHtmfEcmzek3Sc8CZrOwBG+z1szSLRvMJbce6FOrWJsoSx5uFpy
KZzZDdrfIt+slsAXBiWd5BjOyvwbE7KJ1MDszH3puNl9FiASi25evtQxwlsEMEFL51b4cAnhVuv3
lS0/7aEulmE32s9BFPXFQsUxb9VbFZoyssKJOE40BcOGOFplRtZc0qJS12qVFJsoCc2lYqY2dniO
4y6QGdVWpgEBRreUCVEO7aHVSnGLgTr8NdQDcA8JjZWF/uFF6avhpeygf8laKFvTVsyNrvBLkgr0
p2HSdrNxwP30e+wtPXjVd7qL1XXqJcOyzvEkUNF/2Lh67e/dbHIR62pvPUjF37oJwb1khAINfv9B
0k68rHUPiIui/B/Szms3bi7Zwk9EgDncsqNii7Ity74hbMtmzplPfz764By32EQT9g9jBoMRwOqd
ateuWrWWxP1q5PGXKfCil6uRH2S3EFE70YGJqH10qzUjIH89U19rWeLZ6xnmJg9TNIczAgBPC827
LnARUClEK7tLMy25V6xW+8RFENCUmqc/4qhq9jgYFE6GPr0xksFC89sP2F6TWKXcBjexXtebtEcp
olMgdGhMxIEFtRzvaGyItyNrcWtKorzTlMIgVUFCRh6G8dEHY0gDUh8d3KijrbHtWscyGsTAB6QT
49TN966UutuezbHtBAV9pABN4KifGoMndZS8UJR9WBfDplVrqH2NYfqeD7OurPdfuz4P6N7wzA3x
b3CbZV7+YLip8WEQQ/oJ+sjfFCRPb1rwUDQa4AKQamsOWq6EHyGnRurDDTV6/8ZW+qR2ovv3960F
fyUAdWibFHOeJBOaWAi9qtVOuf6ziemd2FrFz7/3O+cmZuFYnse10rOaJ+2+ookl6NcAFAsRChAN
RkCfKbX7OcarC90mDvRYO4WG97OFR2zjZkjOaVGLJEwxvCqht/IAmOKDC3cATQXvPoXumjlwKDfa
NG5rXTv5jbVFqkbrBvglATTS05d33xtkla/P4ULcR1n9j8FZ3KdAgSQIpqad2vJUJl965XvqPgb+
UVMcM8jsiNzddYNLzvXc4Czq4yx6ZiNgEFwjFBPkjjR9f93E0k0BDzrca9SmQD3PTAQFkMBGdY1T
96u36NqlnaxA+7FdMbM0EkBwMPPBwTCt1/trIvJk4Jk6gjyt8ia5NJhCrDLozcoCSUu3q6bDKU4V
T1MuFDp6GbgS4F7j5AGr3sllFx+SJivpZJB/9GCZ7ixXUT7T/hRu2hpSHbfITdgdwnQ/RgZ6k3GC
Omc3aB+vT/Li6CFoou6H9MEFrlfrIhmSHSZZM+1MbPE16FJ6KyHoohE4t2lEo9XhoqmRVrk47en0
PlVSWdFCK8dHGS3YnRJBu3F9POriPJtUJpBZgY9mDjLyyNVH/jiaJ7POAqcpKh4lUpXAmJ+Em9FC
rqluGGCdolmFdnAJY0TY2gB5EKzqzewhloMGao0s2HtDJT5o8AHYWRlKO/iamz3EQ7Q4+2CXcrVX
jrE/aluDpMsWSUzhmOV8vsks/c7TK/2gxUN8kPLMfw5GP9/pPXeeN9ItJyY1GuugN/udrnb+3utT
ro5QtR7rsE9ulEDvISdBZFOpU3GPNsaw6WIBnVn27wq4fMk3okvzf9M1p5vTe1kZYlcyT0bm0Qet
kerVEf8DW3UIlQyS/3zNVS1uBmjKFR0m6ksIbAW/KpTrinkSDDSI8uylCuqPnZKsgVHX7MzecNTK
ooSnm3nKtbchoMM6+TAGa8iKNSOzTA8qoGaQEjWfqvxFju8qpOpzv1zxUItb+s+MybMsDwT8XqqW
jMQrXhpYUCRkBK+fmktc1NRLe2ZidgfThjjEhLZMVkYeNEg/xrpgyyq0nrQcoFcbOIwUMb5CRfYC
Ypzr5hc9vYUTBu2gAN2bZvkMGVC5cjigXWmeGv1OQP03CastzHi7hqLAdUtLj2EGOj0SSZvTRzp7
FGi9n0ax0JknMXK3blrcagTOFsJ/um99IMm5pVPyK8DCxxopVWMMbq7bX9ovXGZcahNw9X/fEWcj
rcUUKEwcT0sJ8wsK7bb6/C8WAEXD/gpiZH5rjkUqGYjmmqdaehwmBb7w2YMx4LqRpR3JdQnVF/cm
LZKzO1N0a7E1XPKniCv67b72VqbpUpuC/XhuYHZ4NcHKS7MejFPd0DWc2nBTQsj0pSG/2VnHDgKS
BlaS7lD3O1H/h/TtO+OzQw24re08kdFV8qvYh7BWKJso+6Y35qbxiu31qVzcEX+mUp0d7rEWA1ka
RIxVCXq41NPrfGsEqzM6fWcekk5AdoIMXqoXkDrYkNRW9kPjFPbRqUBS24RgAhqvEnlksaWao7ym
Q/xSl+6PUDbfrg9SXrpmprwCykNTjWJ+wn1DdCtNyowT1buC+lrCa7PohokHpi3pmob2zwcV/KGq
a+Wx8nlZ+mUEq5rrkeXLhR9VywMJ+E67DTwXtezYgmCkFGG/gaZ3pzV5vTeUrtilEW/XQhRffMOo
bxIXbELgkymsTHSv6TUDiX59ZJccOdNOpSoGtBNQExzF731XalZAt7B2kqN6OzS/3DqguIsyMjyU
8CNGjSweJxT5pGGl7/NEzjZ0RSIWPwqdIwmEQpkRNJ9kEy3PeDSELwMdyPsIdh9YwXj9vnpEOTgK
Xbz1+2w4NZXXbQPV8CY9ciiOApS+H1QTwh0TLYddE2TPuVAo95CloUavD8WL9dcQ699DNoFX4a0n
4s33Q0YsoxrL0KJ6MlL015qdrqwkiRb9C0ne/7Mw/f3MTQa1mg6aRFRaRjGChM2WMvBaoLh0HqCV
RwYOqZ8LhEmjhm0cu7Jxcr3qgyQMt5h8ur43Fm9V/Y+N+eM57yS5TBvNOGWNcBtbiBgSDX6vCv5H
3qYnVQp3fS/cpm26G/01HtlFx3JmfHalq7VqJWHLAHsE1OKAkJfquknJ/Pogl+7u8zHK75dqLEAO
wrpqgNDYIN5q1I9ZAURkJQRa9B9TU4lEkRPk0TTYsw1hVD4xY5ESIbxkI9wXE/cW0Wq6DVeuz8Wd
d2ZoGu6ZoTDX9BZNNPM0qmjW27254i/Wvj+7Of1Sr9qg5vuvzQDlJKf4+nIsfX+SMOAlx1vrQs7G
NUeapqLMhBQIjqrEqh9r4R9qMCi6aGBXAH9daqJJau8rFBWMU1rBzvbsvdbpP6wC78WJ1XeqN88z
NkLue77eKlyKoWzrGRq3Qiuv7dzFqaIggt4TaPwL+oWqaCifArGApSM9jlDMWfr2HxYDeZZJmoXq
x5yMX478QE4ii6jay/ZK9Q0CkZXlXjp9UwBGYovH+0Wrn1gAPykyH/FV8Qg8aVO46SaMbnMtXqny
LU7WH0O/Xd3ZuQAoJkRtTZVv8B4IMCFL/fkPc0VBD+A4UiMX2frCEjMzzSLrZIjDk+K5T0NtOP9g
wqDLkyKYQkZp5hGtSh88SWvNk4/iddXa4vDrvxmQ3zsPuM7BJXk8LvJkA8SuWHGCSx59ylNNXeAg
L+egSH8E7ZW4pDbIQbjCm6kf5OJwfQRLfhZhSBTLDPqNLhArbi510MK6mChQSvZhh92YowU/UD9C
S9EY+dGQIaa/bnRxE5sGXncqkVOifj9tDYJz/uDz+CyVl8xD/E27y9q7bG35fwPM5yEw170JzJ2u
/QuktlfXSPDGlXWystJxg/C7oQkvRfw2aupLGRiPcBVwf0UnWQJ0OgmpmvUpLxJAtoEtCSUtX8pr
kFdPcjxuCV1eOzPcFZqwqRUySIVa3OeC/FnIww9kN/4hWmGCIKWBa1w05686Xa+bELybdRKGvag+
DWsNN4vpSZoAwBGRgwRKNFsDMZfyWvaZmzTZlBLpJltVbyhZROoHVdkWX8Rsn1OVCjYUSMa/1ngh
oDw3PjmfM+fCQ28oc6W2TmE2Ft+too73RWjKK4/Kpb19bmUWQyQQYlWSwhA1CIWb0YDW54lUIQLf
L9Lw5fqWlqY34nyvmZrC7QJ2W70oCHbwrhRFiStoogrK6KDxKQPWd5UXQHkoj0+jlXwcdLKheSx1
difWHyolDg5h46ebyAJiCFdmitY8biTzw6fIjdUdFOzf89aTVu6QJbdy/lOn43k2+5RGKjNoG5Mu
Zxp01PSnYtUHaL8+X5+SpRsEOTgcF9whZNpnO6zN0IgTclIfKnx9aVjYTdGtFKsWA26TOhv7ieIu
Gcb3Q6mhVpdbFxtU1T77ytCAyk/uIgPyQwixnyAo/yal1TEO6+cgXLO+OI9nxmfev0nNzIwsOCTF
QbtTYBGrtQF2NHVtkNMg5luL7A57Cg0A9UJMPCpUIY1KAzyH+GSlwGldGDAdJfpUQSI51VpdGSy3
7h1qaS2Rv+Speb7LU7s1l8N8foXYU+sKoMlJhqmyd7Unwyr3amZtYXL5eX27LK7lua3ZdAJhF6S6
sfQT3MZbcuCffXkilwbIlI4f89T7ZIrlo9CUm5Cmj38I3PBItA79Hum8j4SyslvLoaBDI3dXfVLq
fwimzj8/G5roxuUY+nxeLSJ7r/Ff1+fu8qih5IDfsfQJM3JRAyn4euf2He/O/C2tOy5u/6/vIyzw
9jdo0ZwwyJOvPfMZ8N2RnKMl4BTZoXYjqysRweVRev/5WfpPH+TMiyw+r/jCl1SuHxUFeAiFs5Ur
YXGiSDOw1BA5kpB9P4xQGWW58Ab9NNIghgisHb1dX4nLO4eBWGjOgw2Br3IOaRWqLtJStQGQlECg
6NvF+LXnHm3zO8VcyyQuDubM1mzSIhi1806o9JMpDTB6VlsIgv/baKZL72zV/aqse19nNGp9XyPF
bIbIIDw0gPJLqNyv21oaDSl6OnSISejlmi3NGBu1b/ShfmpD6b5wrcPYfbxugVfehSeFaQbp40lx
Y5KtmF1JnjCYfa0O3tPQGtljJ4QWnR16ASeyJb4kWVfexZL0EZUBn1yDVm2E2E8eQQyEKIEb4jap
E+1m1AJxJ+iVuB1E0IFj4IYbPRk/Q2Tvb8O+8G4q0UORQ/QlUpwEUGqSf+ohR7/x4cjY9JLUHemK
1zdlbrUODZGwtyfCm1jXd55WWTekqdKNMKWMhAZuZ1cLK/KCnfFScn/ept14GvLkZ5aFOnTO1rj3
aEmzrV6WkJfIa8BDhkAn0ajvTdn/7vfBJ8Fwf7iW4m/rOkd/K0rb/QAD8S7IY++u89KPYht+B/Uh
2imcYbahk9UB1PZpNIufWg0RVxkV6cZyq+pompl2K5ujuSENZG6qsf7WK+4dCJnITnzzS88rBTXC
3q46Jdw0hfpSe8rzUIL4ohPf3FvZ4B1AGQnwnBgkorvSPMJS2G6MvoluizB3oqp/pd38U5KGr4Iy
5uCiKukIDVp8G1lWsy0KqiiJHFm7OoP+Rcncj01RF8BhAA/B1IDSBcf73vNQbBnboLojHQdBh1vQ
6VG3pFM1pU4gJws9lAxQZy0D6uBwSP9w61Hda374vR+gemYLQDNspZ6ddvqvIJaewtobN43aZbY1
IrwQlsYvQ0rvkT0qj/WQyrahDE5T1Xc4BTQoOhiyvUr43vXddzGANZ/8KfTeHfoAY0BLjOKmEJO2
/qsqpq8Cl76tDuwOuaI3S2+hM2sayEXkwPd3aTu01Kabx8GQ82eIfG8TA6rkrE3VrTZCgw3DugNy
8Ukq8uLWr3T5bowC1HBj4MAI6IEYy9uvXdJ/04rgQ16ECH908QMyMv2G9LQ5wY1ecwplG402a3vI
Rs8hfd/Cqe9ae0/p4juYXxLQZ/k/HHky6FPADKMKnHrv3UvogjQaNI6jQR+Py877+zoj5x0/P9GP
QO05f0UBIXFFH2EM9IRq0A4IiJio3hngY7TDim+5LLdgCgTxpMRIxWMeQRhVUtG0i9qKArsu3XEH
CzRX77t3flzuqjrdV0nnlLr6DTKllTtnyXOem55FF43XNEGPisyTPphfRk1+oZVzped56VqDwmpq
B4G0izDj/UoZaOmoaid5T24LfnBw9yQkaX4F3l7Jlp1K7V8HTCB6J1YhaOHIgMx3Br2GAnBRzXtq
jPqQCOne6vWVftClu2ASFqJZHCw2/94PyRt7dJQV3XtSfTmzs9S/F73QCSV/JbRZWh1gdJR/J8ZX
Su7v7bShD5liRvdspY/fTQTL7FpyV0AdSzYmUiKA6zy2Luik4txLldythFMUyVT2UDEXXq7v78vn
Laj4Pxbm6UCpSVRiQDrSKyhjhrH+lNN2amdJdEx98QMPwGe9NLZSaL1et7u0ShZwMCIpkqoXVUwy
bKYWGLl76o14H8bfciqFIRIa161cPnMYHQl0i1ZyEsTzuABPqDRigthPkQ5gOD916Teo9u1Y/3zd
zuI6QR3AS1Vm281pzPMhziu9iugPi8FCPURrbQwL35dgw+A5zLaGe2GazbN4DRcYtNwl7qlJnlEo
SZ6v//wFMAXIaoiYYVkAOX5BlRzQeWSmbiCc8AfyqSVjv/GH6meVS/Ie+hbvoVHQaQO1bNpMqXII
Ja15BKYZbK//kMVxyiDYyOrCyjQP47uRpuhUhgy1rbbGg9avPHZ+8yu8f3EzTpWktAFig06G2cWU
QYyg8PtpOqnBccmBPm5KON9tN3YR54yl+HXo0nQrp4V5IMeZb8rW5dIPRBQv0H1/q8XI3/eRl29U
As6NNwkc9UjXbTJJaDaFr8NxY9RILDS0dCeZ4O3ivPkVWNrdGCNnAsjMpAoCIEaV/GAXKWa/MbSh
W9n1i7NI6pfkDOzHMKm83y1NQT8rWVgXSlnkPmPDCXRhxckumzARrIdrYqqavzdBmC/T0cuGUQCu
Z3G4KVa8628Cxcul+n8Lczxb5yFKHQs+jkkxNn6T73pJRiRKMZ6SER2RIn5GNuCgGs1Tq5l3A2CS
KA9e+mqAWrbbFYG+ozMQuZZmZYsuOC6aELhXzAmKfJG7l7QC/lrJZIvmD6QrMsmzi2Hllly4lSX8
FrKUk3gE9KnvZzcugRnnoiSchubZFT+lMb36Ik8SS9snw8rZXxoPTXrgZOALIxMw/ZYz16JHaqel
Qew9BTkrWfwQoMZX83z39wdboumYQ03C9IIjKWzSooJhGsqY4TEMj8Xb9c9LC46eQw0mlS4RSIvm
URp5z6xqYcs96fR279EN8HYhVKq/pD4Rbr1GFQ4qJZ2tmTTfxSosN2OjuDuhiWQH+VfzZxIjihnl
brnv6yx7TsqxWVnSxWmmckisACXuBWdYCJdeh/TAtJ0/erq3UWhFH9rmcH0eFqfhj5U5b5g2CBGn
QBNOIjwYqL18bbq7MPz75IFERgr24Ily64J6TZTiTB3TVKCF1I0JidvS5v2dbOugQ/9lQNegVr01
6OTS/E25sIm/k6LW/GYYY6/jEZMJJ0EP7Rwq6c76JXXDyuGeMitzp0MvKTctZXdCk9lhUJMoT4Kc
oemxCylGYRtwaARqeTToKO2k2zHfX1+wNYPT389OX6xmMiVehhUV91HzAPNlruW2Yb3UspOozcr9
t2hNYuEkqmeXjWEKlHxhlRNOyumh8B/gLYks+wDqyRazv59Jksv0KU7pyyl/ORvYSLHbFYm8srQ7
yHVxEIL0vnXRFXG5QfPylrv374Plc5PzzV92QZL5Jk36w2jTc94kr9fXSr3cHO++Pwv4Y56CxqDz
/RHlSR885sq1vXTl0dcJDd9EYQcIYDoDZ5tB1CK1TbMWFiKJfhZjC6ZkyHY5GR1m8E3odPDm1ocm
Gu4qS9lq6AsQ0L30XXdfZNIXobN+Xh/wwnaZ+kwnNXGR+pcxTcjZ70HNToblkGhpdPetUNtxcSu0
jR35/rH3kg1dkyszsDjDZwZnE6C0mSlWtD6dCiX/pkXWbe8aL9fH9DvEmx1xGUYLblU4OJWLJ1Uz
SJBgxwNkEcJjolvHTDJuo/A1s4uNMnQHxW2P2RjfhHL2Bm3OPkz6NRKwBSfNL+DZgzoFsejcyQyt
LiAcyyj1GC0w4ZFZhg32Q90614e6EEWwmyaSTEhtkViZBbtlDhMHHSc8GsR0q8bazpTuvf4tH9Rt
O66djcVB4Zh5pfIixk+/3ytSa4oDXTDEnPqk98qN0B/KFPCVRCXeMfrX3qRnUpR2UELaLaJi+RBs
KimD1hdd+t+MB7zQxocpHWt5HelR9STmH9MkAtZ6kMRvCFbWJUH1iHqzJtu9exQ6eROqd0ZxF4gD
9wGMMvUpi+lbR3yu+hrDNOJ1j0HwrTSHTZn6QPUcv+9WHJ20dErYTzhVSkwMf7ZpPb1vDaBgbFpa
+lKRHCOlaGn8oQ+p3UjH1iuPQElY4dui+ZJF/jYx3hK5hEUEShs53gjyq6TGK75wAafLHuMnybDG
EHbNsxOuGg+6lEDBoXsPSNvaWQbLE7F6JJXQ/yjw4wt2GJ4gxczyr4pMBy81VrX4IqCkqWnjTg2/
e1VBLvsHXTD8QbPDVrQl+UEPX93w3srUrUtD6vUdq0xzNT+cikYkym6dWpdnt0btFkYThpp1ivg1
aZjvfJVSi/eL7PhWlm6F7iVVa8iUPtf5Q5YYvKB2bY2Cnn9QxL2gpls99bdV8lWj38B178LoRtdc
O+6bjaRmmypzKuulU49j/7Wt4xtV2KWlu0mijwnCx7L0/fpoFrDvNC3rICLIdclwoM5GY0KbXfuV
q5405FFb/1GobpPoDjVCANSbMIfg56ca3KTePlql+VjwpCquG92FCWJ0IfhZlUNXgrRWT7r71OQP
+YprWVgnmqSJtck4kl2Z73kVYTueZIV2alDJSqJsV/uAv9GjvD6Dy2amAUzpV2WeviErRk2P19Ap
zR9MOUSw7v4f+BJxwr/ZIf7XxuyS671mbKuq0U6i6lCnscM1evOlpYD1D5gSVgDlzPxDpepp39c0
WMqgH20Dmcjrk7T4fehnWQqEeS5yXEoKAUpFNv6UII1+TH78t6/PpqcsCTWamq/nxcdUfjSrNSTC
wi1FJp+sGVkZ8IJzQLDVDErrpYV+6jLjFxKR9Cb1+UdIEreD4R17jba/6yNaMkjWAukT3dKAjM+u
RaOTO6kN2btlQsXOpIq7U3L48uj+dZ+CyOhoU4e17LrRi0XCA8B3PeWeuPcvIKpBAA+ZmTUI8klP
ZfqixCu+5uKkzL4vv79+ZT0T2jYvYsdPh/amkZVoV4iVd9S8aO3JcjF/mCIPOWULYMK5QKompmuk
XoMpw/OPYki9GNY+n3pe/a0RkFNO++31ubsILSaDU783CRdS+vOwuOxGpPMCWPFS/UHyv5WcoKA4
hvKH62aWplAhEYLcBl209EO9n0Ix18siaa3I0UgSbovU/5ijRSCOY7Pi1ZbGA50F3bNEZZeIsmJU
Os+1dFj+aFO1fVE9kpbZhFb9I5fVlfrO0r4DVExKhDsIzNT8zYIwnWSNY+TIKCO3+Y+i/nx91qY7
7N2NzeKcG5htvNALfDV0xcjhGfimqt5nOuNuSj0+QnaypUz+Q/ayRwjPtBWvt2wXbliIn7gH5pGC
m8MpVAxq5Ih6bsvui97l21r5SiFDbe/g2LDjtbTH4rIp/29x3gPSmGniloISOb30M+EJKLbFxjN+
wYZ5fUaX9uGkhMLCTCzz80i6FSIPcGuJq5AjWC4MRxssZ+zW+quXzIAokkCJTnK4c6WSzhxcSQnz
qTJv+M+qN2qfTSTlA1hwV87vksPQaVYAZzbpfMxv8UFLvRg9hcwZyhIYQ3T0sgDqEpS+yltDWgHV
LQ2L/neS+6gBUUmYefdYzRXESauckj0+qXsZECB2tbXJu4j52fWgsqDRwKFbF3miRMuaSFGEzCli
T9oLkehthFFDuEt6g87nQyi5j7nYrRHNLx3mSaZMJ+6CS0Gaxn72HveFsBKNEKu1fC8J99ZKXm/t
89MBOPt8HtGfGRRe7sCaG9KotbINllbm/NfP/KseZpUgw9PomF+zgpdbi9b1P3i7cxPTsp2NINTK
uNGnEYzBDhZ+5T9O0Cyep6+/TMqEzzfiUXiU5MP1g7/k0ixjEhOd1HYuoHhiJ/kt3Ba5UwvjIUtu
+44uw9cwe077oyYfimHN4IJH48LjjYIgITG8NW2Is+lqyl5Jm7BMnVQsqjv0z827eExHiBQaD2BK
KK/sgEV7qK3A6o21C5fTl2PmFk2PPWsffqCO+TNd68rSF04m1x2xiT4p01yUM7RBotjV+qmT8ByB
ragPhU3HmQLntIG66Kn0hZ0fa891IuwKJTqoACDabcsXjQex1vKfreHLHwvB93/mvlo/+2lMgxpy
9woSzDCq6bnVkEhIxHswQa6tF5QLc3QKbd2PvBs3VTs7VJXxR1XoHn2dUArYmtvmsi16BYAv9BBZ
1GzTp9pGH8ddmvVQ2cuRnu5bvRkOqugi0hgYyh1xqbtFmDo8uW089vsh7Pg/KBj13kHIjPHYCQb8
DtWg6uVGUlr3xay5+mgF0dVN6prehxgSC0eUfCveqpkJV07e6EcXIAiFpFq5Y+27H72VDF9J4VqP
rdGonzIjqQ6RaxkbYVBNp08s6YOp4KeRUF5rzl7wB3Q7wbPFm4jAf/46rpIoJblWpM4A3WBcH8v4
6Plrwf7SliPFZtGqT0KVnPf7LZ4ZaYOAWpo6dX2Iyp+wSon6URzXaBeWdt25mZlnMCMp5jdkqZMH
33QFhirrYLrWprd2CWJCjb/2aFq0J0P1Qql+Yr+cRV1+MpqpTEbdaQVgJ3Q4qhWddQn0PShy+j+E
8Oa6a1q4GhSiPKIfXrGU8GbjG9RBUIAP5s6gQZlMbZ689D9YsHTcHq8K7QJmJbhmpyt+kTmau/eE
n52xkhBbHMHZ92czFuZqVKd9ljkq5Oly/zNaE3ddMqCS7EHJjuYeSmPvd1pTkzFuRCF0iOUhUYrX
oOBLx2Vym4BMuBzgi37//QDxWFKlY+ggmuy2N8Lkvo7X12DNxOyxoDSpWmluFzpA2vZmQ1d7U5yi
NF3ZTEtmNDAs1GrJFQMDm40EYSPRIIByYJyzEKkACKauPLfXTMyOPWRdcm+hi+7E7ZgfCk9Vd5SG
gAhUirhyqa2Zmh0NSfB7WciHyLG0wkFI5lHtKKytRB5LbgwqXdqBp7AWgoL3U1a0JuDUlldWle5C
5TjqtojM8/fry7+0g8+NzNYl72l99Sw5cgbdehuFarBdqVuJcZZsoOeMYpdMTxWB7PuByP0opZoU
xo6soQi7SdboPJe/T5V9KlwBoZgtfGi0fYzEXsyjqbn/mVTSShl/YSFUsBLUOSY6SuDs73+/VvMK
jDQ1cTw1s4PxqxQ9BN1tq67R2yzsKi5FDgcwKF6B86wYFIZNCQFF6qDXSiH6HhKVbbPGMbwwWTwA
SUfxUCLxpsx8oi8pbifmJaz6/o37wViTO176vMYqTKAM0pNzXaxs0MZKQsCbRNEn1A1shUzbX+9Y
YE7g7RBfX8hyI1wsBoLP7R4gZ9C86GvYmMUR/Pn+HIMEFmBI3Jbvq/Bk72jT/U8/X5ttJs+KXE0c
+Lxxp5C7DbfXPz+d11lqhl512OBgaaEMMEf2VEPslX6Ux86oN5sqb24UBbIkp9SCG1FYg9YtTdW5
sdnBM7tYo0E+i51BujNTW1nLzi0dvAlJTqoYHkb4Xt8fPBUKMN0EEzZdGllU2U2Y2Ym0zfbX52zh
3EFuR/ssCRgRRdDZkqg0EKTWkCSORDuw6GeHoDPuKrH/9S9mAFvCuQKZ43xp8jGrQs0NEsdUhLtI
TuxCQShdoTf3up3p8pltAVLrU6aWXXAJt/askb4D0SudQYAE1YLgpUPSPXgo3Ucd1l63pdC6pv+8
sBOmNSLXQ/1uko97v1KhmrLpJBqz/SchSXfgK//+1GsUXIENs0o8HGZbITHC0jSyrHAU9P54XqUf
rk/awrmB15H+dchSOTVzBa0gs5QoquXc0eRt8vzcv5T9NlwJUJYWBqywyJ1O5YME5vtJKlTk0cPY
zZ042WdV/tTmOxUuX73t9rLRmva3MfqXWQPzY7K9J9r12c1rpJJahD2j6hOapvmPc33WlpZ9osXk
coRM6KIDb6hYKhSt2GpImg7bflibskUDk4oUADoTkMhsykQBV08zS+mAESgg3/3rrrvf5Tl0sKii
Qev5GyN9lg2JpcwyuqRkggz52NT+XpFurk/Rgg+jAPjHwuy+rY1CKk2vJT3lxZN60hbtzZ3Qfs/W
yESWpoqXmjXJUJP4n3dZ+ME4lEOvFo6HYNXRWqsALX6ePA7vwanNQpwO0NlMGULriYOuF06VvQzF
RjbW3jprBmZLHXZRDkEcBtQE6MfB/VvwMi2cMJMYPKKA4VxUTNWmQK8ImVynCspfStV8zOT075+b
FPzQYpyK4xPp8vspMuN8BI3a5Y7S0JdkI/n411vp3fdnW0nJTbioU74/mOKNkvufhy44VFq3Hbzm
eN3UwmK8MzVzHAqQahjNJ1OlLXa29On65xdu3Hefn8yfbaasGeWsRBjPMcqjYKLf9JB3f+/6qCCq
CqqOIJwvukOzEi2ExLMyR+oCoL+xu6vB5v/LikwSTpB7mDxAZtfe2AtVprpZ7rihPvVugnQOjhCy
76kQ/H2am/LDxL4AVpAC0ez8ST1c+IFs5k4Y3Y/HJlp54yyuyNnnZ6dPFwtfbnSdz1fRjSHuKmmH
4tqKL1zcVWdGZtMFN03bUxvNnTRBjGPf/cum/fN5c5Yt4VnQFXFo5I4OC0dmC/rKllqaI3LnCv3g
BpnseZFOdus88jO2FO806VkSpOpjHXnijap048rFOk33LIYjBuHpzx4GbT0vn2Uww/fIHWROF6fS
w1gbdJNGrWXTcg0gK9T1PdTG1tdYCcARXj+bS4tE1o+GoN8x8bx6XAIGQ7IwyB2hehX6equ5a1Ky
axZmfqwvfZNuCvqDrXpXQIQorMRZi+t0NoKZ80rLFEJoiRGYkmOm/UZrn4vu7fosLdqAGh7OZsq1
xI3vPViQJG2SeGbmIGswfMkrO/r+LwaMKYNtEZfOr/Ng0qTwpSEDAFE/wDXzUFrFa26JK2dmIe6l
7+qPmWmtzjxx1FIrQsEicxqoe6xPI0UTdVC2sfIW+F+uj2hx2acwbsqh8G+27Ck55kyURvZ0UG/o
ELTl6sN1C4uDObMwW3g306hpVSI+PzWP1jjxqJwq+raARNrBGjJ8cQfQB0pRCxwoKez3MzeSsg2Q
nc+ctiGWk01Psek9vSlW++OWR/XH0CysCOg1y7WiyZxcEodNHGj1pivgNYc7FKJlwU2ek7FL/r6k
ThpqQkvh56g8z/a31kZFC8qVxaJmXxwal4aalXBpeQL/mJhdOQH49VyoMWHBqqTfeh/DfA1bvmhi
0u6CspmYbw5Z1HqaGuuS8nOoPaftT6t4DNaanBbie570f0xMfz87QHkyJgIU8rmTZeMm0pygFm1d
f1PyccUvLxmagEOgKagUX3BSNZkfR4bqpo6ApAnkAy08YrqjJL0EvnctZbs0cVOv/ZStJ802vwSU
VBDR8DVSIETSDiGWXQjaq4rWiNHWzMxcQj+W1L8p1TmC/BZmna0UPzT563WnsDhvZ0OZOQVQO0NR
qmbq9JZ8tPqfQVsg2uptKxSf/5ulmS9FWrQOISlInSb6oJYv2kCNWc52sFSuGFrypCrveZwkTYkX
OChRTtBLEb3MkVPtTlC8e8X3Vw7nkgkavajb828hc+DpAzAvNoArfMiHt2JYO5prBmaTVUqd4Cqt
Rs2+3+aIra7N0dLWOh/A9Pezc4n2FTkpie9TMbVFeV806UYP1kKZRSuQKJFI5+0Nv+17Ky1wpELX
e1KHvXwQ1FMJ/bdnKv+w3sT9wMrxxCRyZmOp3CCQeHAnLMZzoN24/+JaJqYpCKes357y/SiUpKus
oNITRxwPdYxus5/ZZXx4u348luZKB+I2Rc8UlecvmIyyQJHEVGNHukFM0UV7On3woo/XrVx2hZLz
ZN/qMgyYU8/3bEloFo5LsIiZ04faeIdE1ojAbqlsxV4SDoIlZ/fovfs7GMJcsGJWsaMVqrPJWDa2
VOjDxhxyiGoivba1MET+Gprb7fWfuDgRU+lCnMqhlyQSuVRAYWMBgqjuIxnlEv216H/+Nxszz6o3
uShIopA6ouwIxanUeA+tpYSm59r8kYLQ6/+PYzbTozWgLGbhhqr/Ie3LduTGmWafSIAkar2VauvV
pba7bc+NYLdtiZSofeXT/0HjnPmqWEIJ1QPM3ExjlEUymSQzIyP8CnJY44tLxGtpEsn9s/Hz9gG8
1Y8W3qv/bWhK5OCGOeSjh+lrvnH3ueGbof6IBYib4A2EGgqgruf7AcoP4GGu8dDrM0hzj3/S4ScQ
1iubetELTowowxi1rqjGEQjJrMo2lgbC2f6+mfXwA5OFSxzyzqDjw7X7fCiuZgx4dTtYo/IhHcVe
mG5o4M1y3crScxV3LCToJSAG6ZZzK+jeLTXAFHFFJX+gOifol7jcc78JOscK+CpruZwa1fFOzSl3
LgZ0m+H0uNZN09s4PJNf10eztDKI6OD9gbQn6k7K3sn7fNL0mODW6BBwatHd6MfHTFgrGclFM1Ab
lG0JUJhVIe5uXNPKGUQRlWkX1ZX2UPvao1tNK8+upecDaloomeJCd4m8qAzwsWgiKyPEMQ6a7HSn
o3OqCsebRcVQdXRABIwsOrwAS3DuBE2ZFLFG3CzKuvcc3LrGLnNXVmbBz2SmDQEe9Ez4R3mV+CXT
bND+ZpFT/RnjQ+f4EJ9MwiGjO3S9rVIyLFwdz8wpL5RxajwDjFZ5VA+vwi7Rh+iEDtoOc//lZo8D
4ymOYGAyofOqBhyt7vtEcLQhDPR1YruG1qABvbkFFesjBeBlB4Lsd1c2KeE8FW6TAoaRfLN5tYe0
Kmu7jVGupV4XHBsJcECWiQcSHuuvyNfJ1atv6mIoeziCpX11HfRFet+6euVWv2gDjSjgr0Hd5qLP
NTEd0OKlWBqQtQltQ9JP+hqn+dLqy7c9yMakMKiagREGxE6bzsojbSxCwiNijjs9q9D5sqZ1+jf1
oQQ0tKAgjYTCLdD5RInSGusG0fSA/8d9NT27esdQQKiAYG9Gzf+dlLEbJJPzSIWpbzqXVXdQCynf
0tbzwb0gEamm88ODevM/tW3UO6Y3UDJzzBi0gQlNnqCjYt0xruUPs6MnG9b25qYTJjv0LXAgGtLK
AQVT6CZuUIAcaZH+RjJDe2yRwwl9qyX3PCZ1EiDJ3tz7euE/21nDh4BzTTdCQBL504h7WJCQag6h
x+GDCgJsGwyqt4HZeelr7ZvdW8Jt9p6UpX9gmfDuZAfY1uvzYW+W/EeKJdgWSR3vrNkm29oziwN0
bFGNd+M2qNA4s8vIaN6Dv27elsJwdiXttAf022j76ztx4WhBtwJyOi7qN4hk8u8nvlvzMc117mUR
WMNd65+ier3+/UWnAusawiSy+RccOrnJi9bPJN5q/sIGiPUFRcZWTuNFG4gk0NoAGAqY6PMxtMzK
cgoVnggMDKgvP09aULGPzBMGgGwb0Djg5D+3gW55F3Q8sMGrdvusF832+jxdrgOIPbF+ADKgK+uC
OwaFRg3ARMSQ2mydwGHOdza4X2+3gUy3hNTiqEc35fkY7HIa6AAdpSjexz3AlXfXP3/JgQymAVQL
JDULytcXAaQsDVHnBjCPHLo+QZuCDTyXXSNlUz2IsbtPyukhjYE0h16WH5YxX/kBlzFS2gedI1J4
gGWopHh6VjQ6B+N/hIpSNFF20AejDXi9lna9PJXP7Sj3JTyivAwCdFirQXIjdRtH3GWi21XNi9d4
T2T4cn1iF8eF1BRKiKaFfJjie2PfuBbeN5jXId41SEq1KQW76xq1yKIZpMDgiOjbu4AFGVnjdx4S
oVGmg1szeTSNR/y3lb265OdIHaChTfKeo8fy3AeHVCtoNxIWiZ3v4P6/ksZZGgM6nUGoDio8PGjk
30/CGbH7NtPJBHRv2/xjMADyqMu+QGT6x/UluQw5IGFGYQywRbAiYNOe24EoqJ/5dcyi2Bbjgxgg
D5qQZAr1gtJd6tc396Jja+FkluLG6DEEgPzcXjbMse+PDK5t7jMPeIqtI3bXh7Q4dcDZI6mDd9MF
ks7pa3QvuWWGKlIG1YSmBdlRomsHuy+mFSdY2kBoPsWxA3SsgZzA+Whw7oHHdiyAXDYFNHne7Pqn
J3ZG4wQJ0hD+WmBaNOeihgzgL0KTCkFsu8bp7C7F+VD48RfH7EVIGPXBNcZba2MArxtAUIO/ELde
wzQvTuqJaSVU+DwujJhj3bp0OvAYdCAO6Y0QZBZrLJBLGwsPHuigYICXmu5JPmdZy5IsssvvxQTW
ZXRv3uwg8Dy0NqK7BhOp+uA4eWRuUp9G1NwZYtj4hQkSte11IwvDODMi/36ygRPZIcEYjPAfFjjH
GTIr1w0srAjCAkqAeMpgNOqrQJ9LHXSFNYs8i+2TJjuC1/LJTG6mQiPYpoBI/IXvIeWlxGx76qnW
OT2LDGZ8Rb18T8viQZ/o/vpoFqfrxIxypDPwFoo+GVjUUBZNZP5auO3L7SbQVW2Amx9VBQCuzlcE
yOG+pdAZjvib2b5q9PMHPi8VMJDERPZYbV7yTCiPo1WSItebhc4B5Ngrbmv85Wk8f21g70unRRuR
A3kTJXg2Akx34Hmi0aRVLrqwPsXtDnS5oDQkYxhP6NT87HZHMT1MnpSLenWdp3p+1ZJvfN435Isw
XikptwO5E84L5ds2eTb7MTSGMaTuvJt0KLXfxyVK4sMuS/euvyf1Prb4FuxgAek/5/OvJGvvq/Ib
8sy7JP1HI4cYehvWLoX2nBnW3b7Kvuv5H6HfQzYO0usbp/xnHvNtmvobzfothVGF/97m0FhsO6SS
DQHO9GOqg2S8DTQtCxIoBtPyAbjXFMxx+fCCPtdgEn9cdwxZ/I89vhsF2UElaEdqjQcOGQ5+64WQ
9MaHPYgNA5nNnS22xt4wvlqtFfb+sXTunPSuGL7mtbUpW3LXg8FopB7kM7Z9+w1k927/xNl8EIJv
6m4IBJnuBzdwWXdP5oMxf0liEAUNWtA02xE86U75Ikb70zh/i7NHDvplEz1qlvXJbKctJT+KnG6h
L74VWrnxjDjQS7GvG22n94mOzsKfdHCCxgIRH7XiredRsLR+d6FJi8i+zaB2SgqAfdkXPw7s8iVn
TWB5zaYVu84zgp6I7VC9oi8r0LVqw4rKW8mhLu1EiJUi1Y+3s2wjO98mEPvsAS6waDTW8z6ryUNT
o3Px+l6RQePCkfH+R2O2pV+WREF3Y9SzhuCYkzfHSTe5bu1H+piyeDPE/HDd2FKgROIJzYsgwgDu
QxkQmXSOiwJnUQe5RPAlP/s1PfhZ+fsDZnC5kUQRSAmpF0IST+DHRz87kD/aS+eAiqnwftDe+v4B
M6g82njA4R6lvhG9lgIkQz0aAVIL9i0poNCG/82EcnTV8oWoV1idYTTKje2LZzMrv9l1ejtIGPHs
ZCxy5U7OyGZqEjTaujiIs4NJnu3bcWXn35eX35Pvg1HLJJOJ7zOq72ubP+MK/HR9rpZ2CxYdvYTo
QwA0XDlUWhu9vDWPcagUW95sWHT980sbBVkN1DNwZCHxoHw+IZD9AWewdtS6g+lA4uGzabzpE6QA
br804+hCWg48oeZluYHNIMgomiyNJoft5nS6q1N9Y/XT9vp4lqYLmVJAOjCcy1QmNHc6X+Y4ovRL
CWjPz//2dWW9c3+mDk6QFPi0sCweAYW8/v2lxABm6X8/X7kMNRXadOwWBupsPORE22oMaa18+pTr
AqIidH7NdHp0xuFzVXkrg7skKCOyGwDkgGgpXaCXJ21utllXJ1FassgejlX3s9D6N6PKXzpCd4zY
+6IztsRgO5H4T0a7xgiwsHinP+Dv7Jxsp9EQpKYFfoAf95Fexq/6YK0cPnLHKwcDbpqor0qwrGQg
Od+xiWPV49iYSaT7j5P2xNGg4K9sqWUTLqhhkOVGsFaiW+o5tZtDcSCi9q6FPAm51+IP+AkaKPDO
RRYJlNtqK5pDoXgIOH4CdEFfPda9Xd1NszEcetFkL5AdN3ajlwDN0vnzbhj98dEZ7dvLlHAXXN7/
IlFlZed8KseqNBt9stOoM445/2ZpP3zv7fb9AL0NlHPA7ANwvgqmLLk+4LFWUFTBuse8BtcByK/1
OH7N4viuL8rnvmheSWb2QdrF6colYtEd5TVFNi7hPFQ2IxLULCOZl0beQMPpq6BraluLnnJiQHmT
aA1owObYTaNKIIH0SCtU41dKiYtjQH8MqIMAFb14xPX6GBt6W+HRIOrtCOJBXn+5vkaLg4DyJui8
AaUDYPTcDZxesDqLBxrZ1J4200RBiNGC83KG8s9/s6RsrN5sDZ+DWzMiNeSTzMACXsvQ3q8bWUiB
QNRE8p+jKepSc8CvPDT+NJxGOqnbKaAz3nGD4zhPSI2AdqMy5k++npgb4k5r0lgy9lzEJsnkg6QE
UksqDAaPcG1OnZlGkB/6Otbx92S2nlEBvJ/am1VRZKg/MaV4XjwByV20eOhpVNQbHxLch7oVY+jp
bM3JFz0QVWzJLAWmaTXiojpKNFbguu/2++Jz1t1++Ybrge0QUE6pbqBEoZhCfsHvBY1mss/L6bmp
86DuspVs6dLSnFoxz50crSSMzpa0Us+BNv4WXrXT2pfRWCv9L80WKMwkrZNUUlADezyxjkFsKo3i
fN+Yh3kFvLv4eST2kPpCq8gl+VaSZ1xU+HzrP4+vcf2Bow9gAqCXUDNBjUlxK5RKK4PNVRr1tpFs
qj7pXovBFo9OA1KS6/t06aqEoIyqNSoZQCKqSTZsQsudNBPHj9OKJnDjbqoCwowgpel+cugGBFbD
BjW7+SmlmvmI3le+0nmzFPqQK8UtAq8Midg69wow1gy2AW6dyJm8ByNHEWeIYXF/faSLvudiMuUZ
hDyZckWHJFeroxiQRjafHz1W7mfh/4718Q4ist+um1p0D+goA1GIXlTwlpwPSEq52lA/TiMDKo3b
GYn746x72oqXSC9Q45ysO0ieKck5p5yrs9YP9UyxctAcnD61ebUx7frILEio0Mqy75sEaRTS1PPK
csmJUu2iXxS8zEAfyALi+ehEBcXrJJ8wkcb4s8vnwJaKdW7r+6Hp4YQX2aNupii+feTSCdAhNINB
rbeg9pCWXiWqnONJXQUZSYPke/2BNzWa2v61oRLCQKzCjU0PNqr80aTvNngQO6Pd3O4fQD2hSRk0
EfYFj7AJFhgjK8w80rODa4Uu/3z9+0uujj5VoLTAjov2FqVzggEZ0MwO41GeDvu2/oZSdWB0bxAK
vW5naeNKZiEXhULEELV5OIGm0DzEM5AbuKi05q85e6yttevK0mBw/0eIMvDkvdDztUlSgNNh4FEz
74QZUu+uQxKPr1xSl4fyPytyS5+8mdhUNgUhI4/GZg5YYm/g2xVdk4pYHAtSEECWo+nMVd80SNcV
BU/0PGJkg3tdB8HK8sfcrZW7Fs14wKPJE8S5yEbEjZU3Tg2+lt7o+8Ct0k1dzpuSdP/09keOdNhB
TzQS3s4FYozRifiTCw5eyy/fDLfcjBZ4W4hf7lHser3ub4uH1akx5WDshDE0vjFh46TOPq/yz1lu
31HqbJxE3wnhfWbNvNF4+8kqjZU9tRTTZc4Quwrlak8twOpzW4BSQOTRMDVvaFE+zpO/cqu4FAzD
dRJlLhAVon4DrKdyEGqpwduaFTxKDYgTA0GW6Awhzt4hHFbgtDXupqLZZ5N/z0t258f69vr8Lm0C
PIYlk7KPMql6RHpMmNyngCwVMch6OwF9VJS2wPffrpzF8mhSjxAkrb2/AFBcO5QAlfGM0r5HgBqn
jH0pbJrsajAFf3YBowy6WMybuAet/vXRLa4g0NSAncrzXz0vMwiRdk6H2TXavf/c5Surt/Z5xTd5
7MZ2P+HkGAwnGBMv6L9e//2LkwZeANk2CjyI2qTgF/bsNVbCI5PZP9zqHuAxUIHct3b9kBprNDeL
o/HQDiVd8hLaYvhJN4HjGE097Te36sLcXeMa/kuseuEEYM6QRJmgBFHrfG1P/bzmLVgELQjQ+6X4
ZMfe3qNsZyXDrrL6XYO6UjAHTrs3hfYEkdlPte4dSntcIzRcmlobUVkiRHETVXlwoNpcjX3HwfyX
OSMAgHER9g41HuBJKC+5A6gUS29N42LRKBApIPEFePgip8DjGHLCBqgaPfA0+rPxnZU+Q+QkUGWr
3T99mmsr+3tpUVFYgXYJANGAlJHzQ67mSU/0AfxXTVZsffqNreLUl04e0PwYaNh0gFJRI1jliKQb
Jkwk8fZmtjXSnYnq5HB3fScsxSnQ7/g+LtcmzMhfcXJYj+OcamYFvrC04Ie64/tRN55bLd1fN7O4
QMhZId8j77qu8lqlsYH7u++Dycv47jtpmJTFRszA+uU/C75Gfry4NifGlLWxCKRPoV+E6JSHuf3H
NNcuBUsGZEZcx4UAZW918csBm722M3kpuKPJg328PlmLnwdcyAXpGZxLPTsynGcp+H8AsUEIdzS8
JLvb6f6RnvifCTWvjYS5yBIP4HRcEbq7Qm+mOzq59ub6QJZWHTczNIEihw9Mn/z7iXP1Yzc3egNQ
n8Djn6L4PbBNw/UqTPxOvx9ta2rDoncSO7xud8mpke1GsRW5YERDxW4y1H3eOQMA15oIE636VhXj
ochvpxSTND8OmOkQBFBGUvzMFSk1BLfziMZxOFdJOK6lFJY84dSC/PvJBM5JW6Q5gwVcbz0Qqdq7
6xO1/H2wjuKOBCyXrnzfjlsvdUsw4AnvKd/008qjZulZjSq0bKBHWd1W8To5KQfWVrg8o2jigc4L
5BHhAPQUTp9UeyzY7cRbWJATe0owS3CNBzkWoOldwtGp1mwasXbS/H1XqEftqQ3Ft4TVVYnBO9yb
qXtA+fBQWM62h7JMT+37ERS7AYuLQ4KcH0jYH3u3fhrouGu6ZtPHbCV9sLh8iAa4I+Pow8F/7h5a
ZTTu6Mvf4nQ7bKbXtCMr58OSCXT9oKCDu6VUbD03YdeaU1YcuODZ99sXu7HMew8clm/X/XApDwJm
CnkhA4cE+vTOrWhVrmcshgpE1r77w+c0ebXYo5E/lfZjhyoR0/5ctye/py4iLmNIJ0EkCC3xyqhS
G0zpAwde0vRrHlSDf+C5f5dm+RMV6V3frcodLQ7wxKCy0bQB3NpzAtRkknbHopmgY2C1G61hPwkr
HjgUYwPPteqA5NNHFvDEsoyVJyHE5LMQVHAwszbBRDYpX8lDLzqI5DsESxyqYSpwu+ohsOsbED9p
6IuZvzPo41xfq6Vgjj6qfw0oVwe7yzqNNVirYRjmgGfeQ6/n78RaY9VbtIMoiPYPuAbIU88nKp9A
iw4FAywRulGDqfQeQHJ6yDskUT8wIKBlbIixofNXPZ28InXBwwxfQB7oyZ2tL9TiG5cUv66bkcHu
wsdPzCiPqGzyZu60mDfbiYM0McNE52GdaFtXq1ZGtGZKev+Jjxl6AcFACyOqHGMz2seiPJrOn6bu
V+wsL9H/nzlbV5aoz90ETdnwZW148JKd3nwq3RVwy5oJJW+AVrH/ZwJsX+a4b3+B+/L6uizGnn/X
xVap0XN7zNusl7Ena0nAAZRtuI2Gx/iTm4yfSxfVyusGl1cH/S8o/+O5q6ZbnDSvPOZP2KF+UKX7
rNylTtDezhX7l1YMUFNcufCUUEIqKiKj5tVodPC1b9nRK79+YBDo3kHGD2omF/TrbWrlUxtj1ioH
Tf8GCMaJFb9YBRhDh24l/bA4YSe2zHN3norO487cZhGY0s3pAMWE0d7WYgX3sWZFmTDH574A1SXO
PFHYQVv6T4PsNWutl9yO1+g+Fp0O6XFgMwAxQSX3fEjc66pZb9CCmA73uWyEmsMasqImDfPpIweC
/Vd5HHnzi9bNhJSdY4I8IfKmO4Me8vC6IyxuUPQnyY5asI6pmq9u5qBRKcXjqPF/6NoLqd4H9nbd
xOLKQMgEtVtoFF70a8ZV1fY5xQg6Hgr7DiodAz+IYmUgiwcnNEAcCw01shJ9viRlQnJIb2JJOp78
tnO+dwv9nw8MBDpN6A1HOzXyI+cmtJj60IsDmXk2Q5MyTETgoBi59hpeuOUjjws+DpBco56qJtPy
wox1DZdbycZ/l9YWtmeVZkHtTT8hXf7kFtrbzMQH8LRnVuUinpw5ZZnnjpugZ0LT5ju0YINBuhB/
zEn7oVX9rkzHlaCw4HdQfwVWEKS4HnIyynJV6QQyYh0NeLz45XkPTZUFXrFy+Cy4hGQD8EAEAue+
uEsVudfxFMzLoLMzQnawreF2n7MMID4hXyqZJlVi1G5I57ywJC4YGhBz+KHff/J55crRQ7m7nSBr
EyV8m7PXyf3ARcNCsvuvyARAUCrrvKfhmKlyIDdaYO29EuoyZnqYKQ9csjZVC0EA0sSoHkjYg2S6
P/cvyqeqNl3gK1wovIKhOjTLKtCnJJjMtRvu0gYCTOSv6AAyJSrvBZgISmEnPYU4C4lIDv2XToS8
GNugHIq9yegeGbWV0LDkzjhNMTZUYBZqMGlfJFQDCivXkk9gm3oY2+bVjT/Q44KQgIlEV6dUI1Bm
0cCkeRZlNBLg+hXP5HZ/Rsc7etCRVIR+qQq1GQQ1q6I3p8hsdt532m2vx88l/OnZ95UAyr2xdmtN
TJFl9IHQu7CyoIYdto0XGPx+8L+U7Z3ePxHND5i7YnzBAdG6g9QyWDWRnVUf97zwKzQNkhGdo3mA
LpCcPFjFp9i5HfqAOg4yIzJDJ2mbzv2ccDG7XpqMEfHvtf5hZllQiX/M5ljPX0d2OwcVOGpwRICI
COCoi4YkwnM6DxoZIu6nTxpzjm1hv9JuWJm7hUAKpwakFq85SfGhrBvru6wvhm6IhGUGc/rmNren
aM8MKH7t+50510M/RE0Z9OXOWhPrWdieZ9+XAzw53Vq0qyP64/se/5lom0nfusmvFeeWryXlgXhm
Q/6GExuCGXZWmuMAkj5tO1ZWoPuh8I9z9ejo+dYrHlrApMCxed3sglufWVXO7bQDeghXgwH0O20w
m0WQC8BeAAXt0ZN13dSSF0iedPDkG2jqUV/0oCUdc/A2DhFrPtt7Y621eyFsAw33v88rO6fvdSvm
Lj4/I9eX7Vm38fvn1kaH975eI/BcHgq6LiTTD7TjlLUqXStpSVkO0NN6NTq+qXS+uz5ZS+siQWO4
LoJE8QI5ZnLQoFmN2Ud5981qEvR22YEsHM/eGl/j0lhwfwc6EsfrZbFS8zJm6lXSR2laoB/sXbxd
H8nK99VlrwptsKYk76Pu2BqbrNxc//zS1jz5+ar6wkgqniUdfj4BXoI9iOm+rVeeUAtrgb4UwMFM
A7qkmKTzndm2k965Sd5F1LhHdSwnhxKie2v4rKWqMcwgO+8B3iK7387NzFnODYObHdppkWMdpyCu
vxXxz9h8G/NXsAcU28EJ3CPNw9TZ4UZqJ4frU3k5Trx/oOyIvgFguHDzPf8Bw0iKmZtglKLNOxoG
RfejLJ9WD9JLf4C0iI6rDipqoBlRERL4CSUuOX6LfeoGdVkHdI2taM2CEgkgWlH6tbSQVgHKHOBI
uz5Pi9+XQiwWOCTwllPya1rh1qXOzDaib6X2eyp/XP/8pUdjgjA3f/3g8gpg1nkzVDrrgIY4WDQs
8w/IXuGtBhgMoCKyhnDRuDCwbgako9aOzt4faMCHmzsjpAEfzzPwLElqAiVAVnGigwU2i4/5Y5mE
OFZunCLl84qn1nXB58HG55N8g55qVCR+JfatmXrFhrrrUUDKupjFx7gnAIJmwbh29l74ESwA9I4N
D1w6oNaKBZ+0CRhYZXvw/CP2tjxdSzNdeJJiQHkAOmhU4Kbf+UfG+mZLhoFsmj4f77NaOLe+x2FK
QtJla7uE8Sh7riDaxGqz9I+W8WToZVij2D/eDE6HEVfinNDbDt47T1l20KmlVgK6uyM0ovXdlJLk
zjSLbH/duZaWBUlNsKWC2wBerMThUTRFazZoMhuK7BtSDA9Jad56X8VAoBqDNz8I6aRM1XmkHevC
nVEejY+sSz75w/g8ldlKMF9ae3xcdlTIMp66A604sawy1uKjVVkHu6PPuZlsU6P6gBmwQ6Kr2ZDq
SirnAHTHwQiT+UnkenH8ecgAqIMMXRfyuVijm1hal1NTStglwpj5OKRptLHad9K+377qMssjOdkB
j1Bf/RZ6zR3o7ci+P0/bitgR2x79AdvrVpZWBUx6OP5AYg+AlLLwvkHnrHNtNDCaf5r8Rx13gdbe
XGGQmTEdBEfYitAdVF/5+Wz3rPNytKW5JXLzYdehFcouNx27mbxTsSSX7OTNMsyuMdQC7QBFbEbc
a1/1XvycJvEjrcUWd+fvfjf+uT6Dco+fPZOkSZSl0YIKyiPAc89NjpQ5Jhh8kmg2k5AiGZzZe3Rw
UHcNtnSJWVUsKdGz8gQaWBsXcYAwsrcb8zdDumvrJbqzJ5OfhFNazjtqFCJEqaUJOHhBoxRBZS0h
tThkUB+DDQydhpeNLAz0fKneJlHp22FdvGgCMGTrO/FXpnbBOdHCBEQ6kLIgv1HPI6ObTWOyO/SM
OnESEsqNPTTgkrCoaLe7vopyr16s4okpZW67HNxzQzUnkZiHozbPRQhaOBakyOSUthGC0BKsO+Mm
H5pbMTByUZHRlR05UClQ9wZn1WyOlqYdMxsUHIJWf5BkjuyMQkJA/EL/45sHkPnKdWUhcslmGR3V
bJAholRy7rMDn2vm9VUSQQb4kFrFQWoqXp/QxbUDY6bsWvbwXFS2RVUSbtVOmkTFmI2b0W+mr4Xd
2JuMU2/lfJSfUtdOlv2QeUd7LyAb56MpDRAOOMiQIrz47X2ZJyVkyDnZQPN52ure8LWup2HlmFna
Ajhh/irPS3VQZQZJxjQnb40kIhO4Oizzk23rO9fgO5M2KyiepZmUEHG8hGAJurPnw4u9bMTlGAHG
tHf28Nz0P7u10ayZkKM9CZtAD6EMlSVo4m+gkJG8t+6TM9wMCoe/nY5D8QiRcivBFT+JevSzB1Oe
/UiHm6t/0oZEs8glASRJufXlnj6SwUN/W+d1W+E+NcLe8v7mBlHFipI+rOu872fgtiNSNjPYlJv8
rvBWJRgWF+VkLIpbt7EhKnDDwQpE2c3aeBhKvMM75P9v36kQ0EX7Em6AgN4qrtwNlVkNAouPCHig
VbzLQCmfe94H3BhUvQCjga0JOuPKcGoUGkXLxvjowV5gtAXfpuP8yZ3MNZ7wpegGYCwQDXI8SCMr
3uxWXgq5B7z1kvQzlPKOc2KuhJyltTHRZy/ZFAFiVweT9gg3WlfGR97M/qa15l+ZLYyHtKZruu9L
gQa3fmjGQokPsAll12RxbRVmlcbHts3rkJiNvS+NJMTNswodrNLKObg0d+A6AQYb4GIc78oqVY07
kLhB2GbxfqimYJjWGG6Wpu7UgnJFE5bWkbmGhdwPMuc5a57ArXW7R6OlB2R5liz7qGcPwePFmQ2K
iBlvnR9xtrN//zcDym1hxhsKnY0JQhl6C0MetzU2TDsGJUnMlbEsLcjpWJTd6c5aZsclxqJnY1jT
1yb9+oGxYEcCpm5K9ltlt4Cr0TbLGheQ1HjO8gezjdoPZC7k/eZfE9LHT46XaiA2ergd7Rj7esh6
pJCSW8EyiMinFpRd4iSNYSYTBiGy3TQaIRXV1vWKkHfR9dmS063eNU4NKSsvPCFMs8bKc7DcZvfV
8Ozn98BpWV5Ac/wTXje3uPrgV5AodSThfGXmCuKhnKxhXDwo62LDpnxzuwGwguKhLKPZRf80Y3Yt
2rnVjr71blTvf65/Xf48dbYQ7qHZIDNKF5fAMmnrHimB+Kg5P2NhPufda0ntgGjtyoV2aVls9NUj
5ut4xaoYkx5r3lFa4BZdVKDzjnM8iQAIy8OqHyx4RDrvZ2viL1lVlXsQ0Lkrt/ildQKEHTET11A0
6Cph0870vDOcXDtamQiFUUJv5QOnNO7SaMoApz50QJU4kDGcdFCx1I6VC3GbqdTj+5yV5MDbON9d
XzW5WS5WDauFGgyYG/FIPN+uTkerYqiEdkyQYSzqg4aMbGFVIc2+YyevrNzizHlI1QBEAd0AtQeg
7UrhAfysHUm6dcF+sNZjsvZ9ZQe1g0gbnnRw8OTRbQO3fr0+WWvfVyIPqWzcA1z8fj5u/IEBsPn9
ugFDhpSL5TiZISXkNHHrd620QD3InQQGDdib9k4i7d34+++ggUgygBAwGvhoEIOA8vP1X7B0YiNn
DvSWfJ8if3PuDxr1ZkLjAeG730Ibe4IWYbHicguziMymB6CBfAtDlPncRDHqCS+91DuWtnOH8T6R
2N1cH8VCLDozoVzaR5DH6LOluccyJW/cx0stpZ/6iRWh4U5rFZ9FY7KzGPkL+dBWtlANrv+ucUqM
px7uwFx+XwrRB1ND7swOhdPrI1tYH7x8IRAGOWjwKVyw8LgaKVJkKo7e2O2K0r1r0yHMY38lxi2Z
AQoE4DZcqwFzU2IcKLuGzhOle3TjJzP9TOZPQ/3j+kgWIg/GAX4woBFl77Bios2nvhQ184+Q1/xd
5MazloLRiBmpEXhU+2w2xd11g3/TK8rmOrMoHfPkatKaBPpVlPrHsR9B1dXuE7vcptx7thxwe4A1
qbate6dwPlsAolRJ8waNgBfoPawMXPrDxc8gKK0D2gciJ9Vf2ikVBOpTSI7j/RqUY3dohH7HOd1W
1PyTkTkNmoKCxG5NN2AhuKA9DfdkoApxWVaPlWnkWQyAhH8kaInbk4TxT43oCOhbZy2snWl6MBIn
DVjur5GxLa41voweRlh31FOG5ZnnObHmH42itx4FELUHp3I5KqQW1D18uwFfFktI+nNlxRftggoE
XgbsD8638xWfHJd2tEGpThNO/2dyzPTOaKf6O6/zLAD/D32K+yQPE7OvD0gc8W0BycUvcWuWG/xf
WWhotRsM8kkJlGYyoRMEij1EDKsi8ksxBMQ2//5QZTP0RgWWDBr7R+Ax0jBztXzjpkX2vWEDoF7w
pO31mVna36f2lK1g1OOQ1D2Njx1Ec730Pk6toGjfrhtZG5T8ESf7bUrH2MknGOF54Jrb1NuVQyjc
lefA0nGCUj5IzlwLLwM1pTEMjtea4DI5Zt18j0aXzSzc2+9j5okJFUUyAqBSkErzjnmX/iZZf9RM
7dXyu/kDwR16Z0hnQP8d1VllworR0xynS/3jkLwkLYitJwvq7L+vr8rSfCGog94YSFbZB3K+Kszs
rVwYiIIFQyY/83HGv1y3sLTupxYU53JEq5txBgulOFTeoXZ+8neypi25tLUhl4h9jWQWFOaVWwRP
XU3Lme8dq3IOG+Bxmf+P0f8C1caWmzeDLkA+C2w+KqaS/wcvj/M5i40i10tq+Mea3I/FDhDZ6zO2
tB3RVYkbEepmks7x/PvMt+KYjbp/zKFas21jt8CmzOM9hLzY7rqpv+3c6vFzakuJiWgvTKrGGP1j
1eqvaRN/qVvnafLH+6LIP7PUjjIt1cPW9jdeA0TjdeuLAwWlDcCYklVfJbka0lab23mG8/WkALN3
Tuz3fnb8747o6pU7zKIbntiSHnQSfhhrLOHbQDGWr4LkQWn9oHpQr4QG8wI5KV0DYngoRziSFUr+
/cQKkNNdxmgG7MH/kfZlTXLiTNe/iAgQIOCWopau3ujVbd8QtmeGHYHE/uu/g7/3GVepFEW452Yi
ZjqGLG2pVObJc5ya3OVD22xTZGDvx2qMA13kU8Abar/Ns0duyrxDd99c1Buhlc293VvlDbX7PhgH
x9kWhTUfmnGebyE5Vd1GNuQ7EjD2B2VjxSuxkGpuFnAfVHgXxjE5jMxabWr57EAe0Mz2Jj3Y9sHW
ISlak08s+Kkh6UFjDGmDVgDoENoWMGyOndCbstfrLw2021d2tsqxOYukxSKtAyC7FIdrrDeylJRR
OA4741udr5xR5ecXAgG0AIDtQ46ebDQmg6oIkBw3v6Whka+gMpTRKWBpxF2g+CjRSz7AFaPR16WF
WCWNpxfK2vwOaOwM/WbgMptiSOsNTt7dJiVznpq6HN/IkFmPI3D6u1I3+ienzNYoP5VDhmb3wmSo
A2wm7e02jipE6Ejjm0mg25tcC657A1VAivAfHVzgfwXeVLqKZpdlLXjVkY7U2Ddtbu4mPb0bsrA1
3M7nZf1PGlmfMYkCM0Xn2xIASZsk7yAB0Y/Yj2nx07ZHv+2oX3rfjcn1dW5sOvEJJwS+VIiyIVOF
sFta1Rplj9gBh1FozmFnZJtJ+1bpWxtP6+tTqVyqEzuSV9cZ1VJhu1Gog5SOJaWfrxxklQEXqCQI
OSPHB3CH5OeyoTW7FMHctDXMG5etwFzXPr/8/cSN2hrhhKHvP/TmbPQ9MT5HPFrx1Ws2pPAK1NpZ
VMaw0cdhOh7Tea2be83A4nVPBuF4eTLXBuZIPOj9C09WXITq8jxdAulCM5IKfaJ2vDjt8i4W0bfZ
pM+x23y5vpXWzEguO4kqAfFQmEmrfWSCMmwzrin9KU3AqSxEntDAkIs2nqjMKu4dNBi4gasdIL8m
rJUbTrkWJyakUVRty1shYCJJ9oO5Sdd02lU3KApOuGg8E/Q/cshW5jQbx76PwkHfRzHKAjs+f2uK
lS5ApRVQMaHPcJHjk6kgzaz0KkdvcCl0m+SxtHzxUrYrrkOFNUJJ+LcRySd2dQscrlfjXLRxhSrg
+IKgGwwteRxMPH1LCQ2H3P2w2nzP7GKHlo2n6ztuZZTyPQPOUaece/yAuKqPY2XfDZX5UsRjUHh0
DZ+m3HqAGMGFUURucgksy8WYg/bVC9vU76Y9SIFMbcVVqk14SHdAqwB0WpIvy0EDjn5EPOYT8g/k
GMA71fsTXSuDqC5P18ITCARTC5xIullmkmpjjQdeyFNafCNJPbwXDhl3utMax7gDlTWyiFnQN+hT
vb5cSstouweKFGSbSLSeuzmzcLIyceHmqj77QDXuyQLv5jhb71mtOz7QEUEl1uhtlFuEmnAZoDWE
7qAUiojWnE2nm1Hnz6f+YOTl5A9jM4BKWdM3SJvz3fUxKtcQrXYLayTIGH9R/5y4cqNFOJalSNKl
5muc/sPrCTQJa/QPKh/lmUvtHdEBmqalg+cgYC2KgbghgG9IPY1bu1ujv1I9k09MyKmLHun3TMtM
F/n8H0X8NhCo0m7qJPGH5uv1GVsZjLwfSawPFF0cbtiTwHA3a3y1a5+XApx84FRrkQcIM/f70Hz8
cfconnEgCcP7DVcSwkLputDyAsnLiLrwdH6c+/2atrT65//+vrTUfauZM9HwfaP6iKrST7O14pdq
x/4eAfJH56cyNtx4GGrXDSl7MOnejrZ6dHN9iZW5g1Mb0snnowMRgBZJF12Pb1huBAwIoI1X9XvX
G24Nq3zW4mYKBtN6FSYPrltXuYBT49IO4MJE3RX3ZMgp3VLh+X3/UDeJDzX6tRtxWQ05RwIO7oUQ
FClZ5MnO5zLCwU9btOCDu4TM5Z7bnbkdTW49a7ybfpSjOb0bWY8csukO823Sadmt4FF2n3ps8HOj
Bph0ctGqDTjuI+VjDc2ybH6s8l48aYzye1YO40qkoNxgJz95+fuJw+KCCTHOmRva3XGo/S5acYjK
2Udb9dIVCIi6jE3qGw9dCU68fL/ZgePpWID1wC5M9KX3KwutHMqJKeks4tEXabzP3TAvj1l+k681
8Ki/T0G5hG50YDWXk3QyVQkzG6MvKjdsPPMm4uKtN92f1/eq8jCCq/N/JpbZPDEhyMQ5lL3c0IrA
FFD8RBpmg2DyE4EGCPtQnkP6eyk+nluJu4wldoOBdEBuQ/kvmres5GTjsnYNdKO8R4B7h5AA1h4t
F+em2njuPW1Jt6KH8K7uyh3e7kcXlAhiqI4taffX50+5RGDjRYABpUdIvZ2bizXNLBIwKoejc8Oz
w2rIq/w+XrIgVERKFwL259+3Na7bactRb6mL+XtvFXBlTumhTpGU3t7wmHNwjCI5REj8h+gA5bs6
jul2TPWq9/tIhwa8KDRIxxf6J9JMC/gXHZA2fp69/PKTnVNoTFDIEHvhTKwdVCN2pfGZpzxO8dL9
tch7y08XzYkzkYnCCx2kWR7aei3EVkwurp8F4YFEC7o5pW1ZWm3f6ByRgP4tA2hlrR9e9V4xFzWV
hRoFeqZy5Vir66ksgNYOy6x4yCPvbmrJMy2yAHXj16QAONcpxZY4/XNTmXexTlbi31/Bn3Q9AH8E
uQsUUYiDLunzNSJ9PjY1o4AXUBe5iruO7ExL+AXfZ54v2hcQcfsZO0IqBSXldpNUzkZ3Vn6Ewh+f
/QbpNpzJGNda4TqhnbmQIWA2MmbVvAfNeuy3ZrbWU6k0BzrlhS1mYVKQfHLpdhadIssB7gDVlvJh
y/APqJL+8bEHEGlp5VtILi6KOvqUmUafGE44bPT4wy1WiE6Ug8BLaZELRiuEnHZAAouhUgiv3Odi
b6fp98nWoZiaDgfUFoPrQ1HcAJCohBF0Qy20MVI4htaHkU0OICit1dKbJJtQ7UCNfduP4HG5bupX
1eRiP6Lh1XAXcYoLHbK4IZ3TOSVuG29OXrOIJS8p0sbPIxBs38EyiQsCwnUP3gR17pkRwn3I16X3
0Dh0b1xwGW3tfoIqLovZlprc2bipOQSkQ8c5Q+fIt8ThY5DSxtuNCxtAZOnaxot4fl8U0xyMRgTY
hi7WeusVN84vTi+QmAOuiJT++SEb8GzS2tTCbx+cTdLfWvPgj9aTbv1TJyu3tcphYZ2QhnaQ7L5g
VCCWFnXA2yHcm/e8yXGE/7m+QqrNAGIvwPaQAb6U3GaINaPGxUXtds6mSfBA6kt02Jef2HPgoED7
yILygNzA+ZRxHcNo0O0TGqlT4CFePoODNgPmSTtcH4/qIQAOMZQGEHgASSxHg7ObWgJi2zhJhYVg
10q+prbzxaIFvJBr39cdZH85OhlL+lwW5Z+HumfGJV9kelM3gFAeb1pPv3H69jj1a2zFKk+B7sVF
bMgEssuVTi/R8ph7KWqHVpkbx5w2/AXPRutLZ5UuhJ7JmkSE2h7enejpt5FUlOIR8OTleTE2qPxP
D8K8z8RDZj0x7c9jC/Rk/ray/IqT2AJl7IiBxAhWdJB5eD/1ZKXvQ3mQ0MRqossUHPKyg01J31tG
guSaoT+IHErRxifSAEtQ/a8Fae2Lure0Bk/50Bx3hG4/EX2ZCLyWxI8FwUA5+krGcfSqBJ3kPZDF
2tT5K45AVeXDhgIHNugbIPMkpx8nTeNscEdg0Ko9jY/dP/F4G0Xb1PX5tB1+eGKb5lCFCLSv10/s
Mi/yFQHFiYXbAQ7uAjRN3Jm0rMHjudAfyuid2K9Wz8CAwfyJfWRQYviEOUgFLowiCtFpVrejjb45
L3Qp26Pkckc04CJLd/QnAwDMyrY03yy7NU441f4DxO9fs8vfTza4x6ukFOD3CMfSeJ1c4ys18P76
zNDAn4kyrULo2k6FWzUGXkKk54Hbd35aZr42f0X7Aai3kXRZC6dVlwe45V3IWaCd+qJna3DS3mkS
G5dHdWvle8pvimJ7fUwq93Ni4iJLKBzaJMxwUXt2b0rLeMPm0P2qAictN/7+jC0kO1E6WSSjpXvd
LlOrzoF6D4e0/mlCGrbq82TjmPRvFwduxSEpBwYi+EXMHb31MhFBjfQOtn7vAk9dJ/eizvVg1g22
GTq3fhDNuIauUQUtqCsjawzVE+wQ6QaOiiaayGhBIHG+wUMc/aKtvef5jfPHsjgLDeESiSO2hBq6
nMNIZ9TVU0BJn3j2rTP+mT6RmkaT+0Khj1m7bEWb+1aP+ponT8TdDIAg2n+O2kO0tVDNodfFu2C0
q1xb8GKClLTFbgF2RPri+i5TLAR4BiHHAPqqJYUnLUSG3lBIP8RO2Fds14u9Of2waQmkJxKwa0QE
ik0GqDT0a38RdQIbcu51kNvlRtMPNIzq2GdGdqOP8w1wrhADvj4ohXtDQwgiSLQGAjssEzikdmPp
TG/tsMuoX7e+N31mKOhmw9sa8i+wIV2vEycFVCaIHUJu8LEx89ehYehGau6p+GPlLzBdwFcvlUeA
Sy528GjlXTujYSiMyluq3ZC1K0g1WTghYB+BquLSS32+KmljQJpyTO0QxDP5tGfty/XFUNyoCAx/
f988/34W5zWxZ3xfH7bsWynyreDZ1nXBxeB1viv+PHaDOAGQOEDO4fqWsTItofkM6m4rtFBuPqzy
zqhyGujXxUsLWTfn8omizRBGq+PBCiFjoj84idd979uoDoBM87YxgydzBsrv3ArPJLOsdFTUDW9v
l5GxG2PX3hLOrEdvqPSVPa86XMg6og8KHVcLA4s0zUXqOlraWSGk1e4Q+h3smLFAq3TqA8W+8rJQ
eY3/37IMx7RIQpwbKws9qyNaYRLKx4r+1fA3G424PAVCr1rj9Fy+JUVk8NHI4aAVD5VYGcA6F95U
l1NphUQL0ewQoP7tl9nwCT+IB4UOOBwqtUgxn4/IdSthxUljh8R7QZXdJ/r9rL/l1l222r+oHBCc
0lL2RnJMvvvA88yQIyjs0I6HfmO07XwQuj5skrGdVsJL1dlGdvRfU9LZ9jzg15sqt0OQZgPC9QP8
5dcPt3IjgJLwV3H9MkhBWrp3B47TVuelAeo79GL2lZMcM8fIoDzbGHt9bMXNdaOqrY6SBB7ukILA
pSXtPloWnQvZRztErTKIinhrgZokqnrcX2tl4SUFK28+ig2B2x1ZD7TTnm8LA5vP5p1rh3D4P1tH
bNBEvav1+Vs/eEcjioLc5l+GKllDbav2CBIGIK+EBDNS+9J29PTIqb0K27Hxso3I/+rrvxKxlqtU
7Q401kCMkOCtdcEM7RVd1JvCtsIk3RP+WE6fgC8BBArqWuByEOPJvrhDY5Y5xg52Bwl0tmuIn3q7
63tBuUAnJmS3Z6TcmYGGCDsodEyl5mupE/Tin9556Kvv1WBvimSNEs5QGsWpWsqeiAJkGioIs4qu
9HAHAPPUPnbNlIVeB0LYqjQIZEOmxi9Ew47NOBlH7gIrydlENowbPTLucXQPwJCgyU4fUwJtp1Zs
WTqino5cpB6AqaPln3BuOIrIw0NXCmldaTdZdo9s5bD83nGrgS7DPHhIFaJjZy2Zq9xRIEz7Vfy8
jLatPgOzDThNQrPtXy293VqUrlVlVC5nwcQvJUPQP8jBHdEZ0ZwGF92sf5lIs0Xk7PfND8LR2mD0
++vbSz0gKDlBVBAnRA6PSYF8sT7MVqjPj65zM67pAKi+DzAGHkHo7AP/m7QyokjKWCMIjkAr/kby
+caY1jJBKldyakIKVdPSzWIxRxbgABaIl7n57vWsDAzRrbhlVaCHTQYyOwKEP+BA577SNLUiQoTj
hLGI6UaI9rlh9KUA9tLi3daI56PTpl+vr49ycPCSeJ4ib3xRbqnnUjMGrjuhx5GEHCMPKp42EVvK
9Pyv66ZUS4VUMYRa0HEEtywt1RzPc98lsxMaVraLM3s36dXKbao24SBCQy1k4ew5n8GUVaYhqHBC
2oSRdl88fWIEaCheyh/QZZabSsbGdBIIqTqhNe2boFrrlfjV7CpfllAk+/f70gwZs3ByK8P3Cwj8
2b7FszIcyqz52gyi/zqlHdlCw6f4PnJuhSLSMzxnywhw/QRtlXpZ7AtSJjsnR7ksN6C7ZelDD/Fw
Gt/Vs0g3Uwdp+Z53ZqCjKTKoio4lPpxQ/Hp9mlT7GF2fiG/RRAQaiMX7nyTHSCyIlyaNG4phW1YB
Wk4/oJwwiA0UC69bUgUyJ5bkdFIXRaARzwQS9Nx6IWx65O58jGfzcTCbH//NlHQ4HTPSkrys3dAp
GTJxVtA0y31Z+ZNYa2VR7uLf82dKQadRQVCEZWi9nuwgrX1tLTZSzhoC56XgRRADSuHfVPUNGpQX
NEdmHxuwJ+rOtmvt+zHWVs7jsmEvNvSJJSn6G2lq6iOBJdF+ryrD772frjWiVj37Hl/DqSqn7cSY
dHrcKGFpZQFLVVDiIzLwtSy8vgdUzhKZ2H8nTroJbD0qJ2/CuxQ8phPdkeFLseYD1gYhnZ04mzI+
CJgoh2en/WFZ+/80BBneCgxF7yQJJqn23kb7G3MnP1sNvi8lLJByOZkoGbdQNtzlYgJTgSnGHeP1
WxplX2ZvvO+h6w5g7eNsdpVvW+Ud8rNBp9f3jHyChHRRv0Z2FDxzl6RT0TRosR1PTii0Yp81zj72
4q8idj41ob/NLAt64uwEq7rYzXGrJXl9yD3y0zK8XZeXK1tPuS8svK+XiisqR9K+MLyxJq7WgRg9
/sJSvJ7WiNmVexsqd0uh1YBisnR6ssSpaNIDdpdo9zb4ykf9yW1W8Y6Ll7xwCCdWpBOU1107WDXA
CtHEg0aMG9eNNqJ/bLTUJ9MXiKO3neOnyQKxWePqUI8QcHJg2e0lVX++UjQx8q5OAcqoovu5vEmt
TfYJCkykzH6bkDYDyQ2ashYmBPftfp+sdZoqdwHC9qVFDni8iwixmLMqjh3sgsj5Wmf9F2JG2+sO
Qn12gV35VSEGqkSaJl4QU6DwTEPmsScjdp+0umk3doYkS1Z9t0V8yHXTn7E3jLk/uqVn+S2EHq//
CuUVBVALxriEETJ9fkFSkP7amRN2jd/YAf0oGCTcV4wo45QTI9KVHtV65WgWjAyQhkiCqBb23zxx
42+ap3ffWwZiUS/DOFOoxK6Uiy5lEBYPCReJPmzwxl8UsDPK8rJwwXtiNtVrwvI9MPpBixYog/BX
tIbuaZ0+QgZoA6z7O8Tla9/l+r2eetu0bj/KvH/9zISDr2spqC8Ni+eHYxjiuetZREO0CrdPwO4U
z3ompmeReNY+JiDtu25vcScXjgDV9UUfAR5Rrn9rU5rro54D5lUcU/MWgpSozVnWYS4O1w0ZKpcD
d7aw0AFGd9H7CVrhqsCvoEszG/HbHkqOkWvuNcc55KLfd7V2kzbMgSwM28VGd0hG4/n6T1Bt5kXq
3sObBC2uF/nKdgSFA9I4S43ab62ftbinwDavEt2ovMOpHSluzOaooc2kYaTl3oxAgBFcH4cyde9B
yg29z7ADeMf5JtGjYp6LzqChU9TgVInahO8bHSCCmVHjjgApuONa+5fX0XnvQgb2YDjJ8DDYon7q
hr6/abNkOoxJ/pkM98nvkp8BNAFvLumwxJOZHVvGNnYl/JqudNiqp/ff0ct9J0lu5Ng0cIxRiSJP
YK7lZVT3k4erHb4dDWMAop3PbiEsPUpMXPFZ5H4TVnSMKPuIoLtzfRWVuxHyZZbnQRbjQnOnADKM
anSE5zG827p1D5xGP41q+DB5/ZmQHPfIv7akHellLt7ME2CWXVcHUckegPpeib9UThwDQeYHOgCX
XIPIy7YEeUYK0MImiwLR7Aa6zZlP+K259nBSrtCJLek5A+xiCk0GOMk6d33KviOS3tjtytWgXB+k
rtEatKRG5XKNwaxhQFsCkgz9c0/4ZhLOtsk0wGfmFdeo3NDAIGHuwGt7Sditm51ugBEijOEt0j77
kozVGohFOWW/bcgXed5FLhpGYAOqP4+NlR4Ms77TOrLy0FQOBbRLv1BHoEpc/n4ShadVPvIUJM3h
UNt/VXrxzNxypS6qurEW5sL/mZBuyKat0FvXwASS0MTeuPlW0+74uKnJy/UDqpyyRdMAuB/QJ8uo
9hgJhphyPP87D9rZ1DwgE7V3imzl4Cj3GTKmKPOi8fCy45dkOhfxtPDaHCzvfbpNiydirmwxxVgQ
YC2qoqAbBVpqmdSTdfFAAGPUSwKgLF6KavBJj7TWWsvmmpHFRZwY0eO864sMb2aSlHtr3sdzaLE1
4KTSyFLiR9kMr2T57otykHExSM2EbWG/T54IxrL92ure9vriKzYyOu//NSNfZVE8GyOfgbbvk/59
YOkRb8u36yYUCw8TeD4sJAtAeUnTRVPIfloLCLlI3kj13jovbfWermxi5TjQr+IBuobSlZxj0ijv
MnDPOuHY+8m8Mf78OQzeagdBNF4qaA2WQvc4bvTZ7Tlu/NGvpoDRFX+iOOxn35cursZgQw1YB8Jh
0Vn+WJWB4F3QdW3v6yx5i0ZzBRCgWhTAU8DHBfFq2/IkHDA0cscBlS4a0iz1J2AWxQ4F4MZaWXvl
uBDCABiKSPgCwG85HLF/CQnMYZ5ukeeyfLDl3RtTt4updyz6tW2gir6XawyioqCCghbMcqxOzmaT
5HqnuYyGRt3Qb5EeJ8e2QMIpZla+mcbpoyzzXUQzBjGagX545dzt7Ih+IruB8iwuBng6TLDcKU94
19RQ3aYhobda9HXUoPyB+t31g6WcXHSRLXDehb9ECuCSzMyI04Ia3kDLx9KytZ/14m2unHcQrh9t
VA2v21u+J72hXITi/2fvghGqblw2ZzVCnzjHOzxwu0UFbpM5mwlsPmm/4fPNdYOqQ70ItABPDCIA
WwZtlfDwaeuMeGA4gSn86vm/fV6av7HNoUau4/N29zEedeczn8d1Cs0X4DlQtz/fim7Feq5r+Hzp
3HrswfoEkhE3w+/vS3fdkIp6EhG+X9wQY9eku+uzo9pdoCUAXGOp3YL27vznT42tZf2s2+Fc1Klv
TfauiwT1wVIwblqvyn2tX3vxrJmUoipvgHjbSCY7rOpso0PtuqfB1Hu+RX4ObhRcH59qcwFzAhAo
oG7kIhrNq2Hp6gBSxK3eM/3J2/+nz8uB6NBA25o0+Hym5wBaUV//c6Ap5HxQ4wZfN55V8vpQQdoe
/SIm+Nk4WjdAOrsb4W5XrKjuCTjTpWF8IfGTk5htEvMZ/XhmSMp9Me+G5kDEYVqTU1BaAYYfUO1F
RFseC280QQ30sIXzmG9G07lxSxIjQZvcTF339frCKG2BzRh7G/wRF3pMjJbci42WhBV3/kLwNftN
x74miQOtFTqsvUiX4Eb2mSixghAaPV+LQO/5KSpzKwYgdDTDqY3u5oY4UCbTtplniM3kVV9MD9W2
rvDWgDyqzQ1k3NKk5wCyIV+DczLnIGaJzVDvutdJKw9x66y8T5Qm0C0A9siFk07GClXp2BSJm2Bn
1Lc0/2Ej8PrzhVrwoKh+ewBUyREwmHtQ1feYFeLOmQGkb2r3O9oN7UMxJHEQMfMzITdCYfQPgwkA
bT6SQwUJnm3WOva6Icb+W+uZ5TvldAhqMsyb62NbwpCLbfELaoUXEXiopaunmOlEHK2xwihn9xYw
9dSZbyOWfWaNfpuRq29sYiOvExTvkUJqqk2+9tpW7oEF6I4GHA9wMWnGjMwRbKT4/jyGXfTdNVbC
R+U0QbsWuRY0HQDFe356erPgXlJ4ZphH9attDQcvjf6ahffxidX4beZXU+BJ0DijOB0NnJq4qc0m
cCvS+1aqQU17SuhK3L0yol/x64mphELLL6lcM6zRPm2D44OmvrNW9lLdo0Cy/W/afpVcTowIFJ5S
fYqB9kVzK/GRRdIOpcOsbT3bVeA0Y4zWh1VolGpoyLAjtYMGf8jWSK5uhobDghu3Qr3catYhie+z
/M9TongKg0EAJQwgp+3lJ5wMrO6mFAIYOqDFc/ExRM1DMsYrUZtyFCcmluvjxAQ14jKxmWmF8JrN
a55aaWCXpfZ1mI1ue33bWarLAY3NyL7Cf6JpQHpVjgYE3swktkMvAueCqBOy1YzE+3ti2niTxhm7
K+dp2rGqYYErIrqpa23c6PWUaH6naXjDuBbrfERk2k50I9sQpoujOxkN+pZ55ON9FG3r2tA3HhHe
gVQV2fYMBFox2op2OihSgwn/f5mjvWOiho80IP2pQzn1vvQ0Y+sMseYnzjAF4AUAfmdEiLBpXTfd
dj30Gqa4m+/FNCKwBSEAUkZJkW1R4DL8oUzzN06bfpOlSRpUlTcFYrDSR72PPpFexlYHCByYMh1l
VmlLsCYdhdUC0OzpXmCakJbQOBocQWGReysXknJrnJiStkYSJ1bjDQnA2d6moPccHPtrQknKHYES
pAEYAdDZ8p0H3uc5Kxw4VNa3d0vuv2ZRvK35fAsmlMi3vcFAj+GaqpnKjePYosyrg5oAnvZ8z3dW
G4tOs8wQibXvQOYgqdWunFzl3J2YkObOS+Oo7wvTDCvDCCbDfvZG48Cr8eb6kVLOH2jGXVAcgSjj
wgexfNSqzsGF0bbvouqOM0dpaKgTf4rLLbbE34BPrwxNOXvIbyCrbXkLw9757M1aTPI+RYhHy2do
l9jd0/UxKaYOCvbA/4E/HVGkXCptC+HVUE8zgQI6ThRda27q9+ztuhFFVIxoEVy4kMaAM5JdERuj
TmMj7iWHl4kPIhLjpTPLelvWmrW1BoOuvCsUk4byJEqk6AlHp4gcPQ6t6Meub63QMbNtROyg6VdS
dsoRnVhYfsGJIx+0YvaGAha6JHqubO/QacmtZzb7SM9/XJ885WAgPAHqGbxf0Bl8booafTTjv5th
g8eEo229Wd9dt6DcA78tyIEcmhjwJCYITcc0/WemVgNwJT/WafMJcXPAZXF8bDTLgdVBusShTDXw
IorMcGjrv7XISHx3NhOo8PI1jPsyKVIIfGZJWp8a/YAzmbDjtI8221rviyyAs+myoK6287SSX1XO
H11EAQA3QFVcClTxSPq/iCgy69dpanduWe3ZsKYR92sd5EEt0i+Ay0BP/YKowiIzb1M6kDDN+2lT
GQ6/MXMa79nYgX7DcFMPWdC83ZMO4VfRAQ1vaAlFH4xwnyar0g8o2xubxNTLGSnZVPtCoT62idM0
h3YMS29TEBE+0MKogskU9bvh8vIRNW++Qc0fehcg5tr1tB3BTQQ3a4E4edNVc7ElUZPtOrSb6X4k
rPTF8Hqt9J0a/D1Tb083fVqlR6Ory7vB5g+6nTS7KT+4brdz48AtAr16HaFHp22mubvL4sa6x01e
vCW52wVR3r+ZQ1zeJRBMBA00y24caBC/lFHj7QXLq87vnHnaEpHSwJ3a5i0HJiuwY8vZ0sjSnoZx
hnzRqDsb5lTOV7PorLekK9iOEqPdtr2+VodUbQaU7NBijLcxmiuWS+TEM5SxZaY1EishVKZ9bjyP
hfC1eE3zQuUUTq1ITiGamhl0erDS8DYYwJLjTWudoMqBAK2EegdanfAIPx+IV5vIAOs1Ce08+xJD
dAgcmNDtdun+uvdRDgUODFlMqMKRX+01JxOWx6w0vHok4Ug2kAr3rXxN/WnFwi8xghMLJdecbpp0
jKR/Gds3ey0fongRoR8E2Ux0lntoNV1m8uT7jeZ5icFMElpmHKRs2vfonRLuD+b+zeiw4mwM1dWz
iMEhc4qW+QsuDJCbibZrhBFOKbVfk0zvd8Kwncdi5EPAapq/499ooNdW/SqmODR7bb6pajJtIGIS
BVBMMrassvi75Xb8rsmhl3N9QVXTgXYCFMtwWzm49s+ng8+9GQ/ZbITUnY6JS7tAJ909iTgIj+ry
tuVuvBI7qxaYoA0DTFsgi7/ItmqQLpmAFsIWAgR813aH6wNSfn5hbwfPEfRf5PKfW6KjTeOJufRN
wu89J/knEIIoL6Lt3oPbueQGTjU3bRs3QopSHDP2rY2T7UCTTVOYwZ8P5dQQOV+bqXRETXWk7vB1
MJYfijJfmSzV6p9akO54PlTjBCQiDtvMyWtFRR8Af1dvNWEb920Vxbtkdj/B44/5A5cAZhBtz3IE
o0HNpu9FhkQoORL+NwixV1Jqqi1wakB6TBdDabZ5DQP6EERHdH1eXxaVrwVYaqGmA4DhgqIA0MGO
L4mBkDrjY8Kq7TA3D/qgrZhRPGDQqg41e6AUIWwvP8WGSCRoljBISHnrI2728/IF5NMHVr1N/Emv
kpXdporCFhIyRKdYF4hVnO82Bj846EVphnaqHVLCP2gV74B9Oxhd/5hZ8dageEvrdvd+fTpVsF+Y
BOAWgr3IHspio2gyzoFdxoPQbHK+Edy6NQmgvmwMZlzOvgGRU6A3xF+knF5Mr/mGdMjol3Gvrzgm
5YSDaBx4ETgnhPDnE0CSbukRa7Cu+XHk/dYrKh9NokEUzQEx8gCKASsbVbWTwGwCajQ8GZe85rlF
jZW20RgTCUv3lsw3cXsU/coNpDoLpyaWC+rkuqt7A5m+ARe2zt7a+yJdeVqtfV6as7mr6sb0EOUm
3YfpfPx50hr13t/zs6zYyY+3m9ro0YZMQvJuj21A48942FMDUthkWl2BJwAMlOOB6g1iv89cFhbK
+yBihaCvK3eDz6haGbykJMwbaM0OaN/at5PRb5zWEz61RbSyiZf1lJ8dyN6AYhIZCAO3lDRlKCa0
Atm+ECKum2Se/LR61O2fxP0EwzAoK5CyBFwfaDEZ96blJM5jB+2vtbGdgrjeXvcKqnHgDELDDWVt
FBWkleFDXSRZNaKLXtzpyRNjYJ8+oCF2ZbpU+xdxLPrAoRiJhIq0f/O6AdN/bNphYW7o6Nf6ygWr
OuHgiVjykcjiXfRt9o3I8mYQdljWD04LiSxQce6vz5RyCAvHLwg2bJAOSCvetOjGEAKcFCUaEe/6
tc4z5ecRGWIPYwtf0CBOcV2SMSrtsE1+NOjJt/Jmd30AyqV2HOCPUH7HvpVOudXMaHWIsdSs8Mfn
Jg6qbBt8wgR6c3GNLuRCv8L0E0ciIp7gpRfZIY22Ttn4KbJzZfazr7//NzvSdnJqHic1eKvCwZp2
6Yh7C40+Fblxu7UoWrmxTkYkTRoQ7yZjiH5Db9ilwFLNu7hfWRe1CVcHgwseBhdvyi5lGfOiHkRJ
mfhb4/PjPGRfEXev1MGUG8z714wMj0A/QjZpCaAeuW4ckjndDtXr9VVRDQQvMNC1IBMDiJS0KsRI
G4RrM+Zqjn2LPS99CpCdvm4EX1K43qW/C8V2ED4h9XzuesXoNEXpgnAAmkX+bNlfO2QTJtREWv4x
dQ8FkrWzyLZxPeyhS+ob/M2Km8pPU/DpT0lQj92PtAfFchVtSD3sEKtt2mHYZj14ibTxEEXAVSVH
b7APhCU35v8j7cqaI8WV7i8igk0CXoHay+Wi3d76hbDdbkAsYhHrr/8OE/HdqcJEEe6JmPsyvqMs
SUlKyjx5TndI9Mcq12xDK4+64UPFKHFo81EVg5NmZ9YyBw0+YGLZRUZu8+TO559p/RQCm6WXv7vC
BE6M7hrjiddQpm0rdGqDBIk741ASKgwmiO87/pkQGT8DFDSFhbZWF8iPTnYG697QTonk5dqfGiKH
pF0H5g6U1bYWgrarPek10lRVeqyg8K3nj7K1i9nGIAmUd9f+uAbJNlVeg/LF158zTmyjfEiVe6o9
9HHktonsQv0E8sDgJLrrSOTEA3EUyt1Ok49BuK4DYEOSzkFyCu5vtAqEiXZh9BpS7shp40KvKNHX
pfLR1Poukc/obrJLowJ79G+W73jS2Jb8znrQ/xHwsqX1prFikIUaDnCEdmqgMbXXnaEFOQUeP4TX
KwvtUIn4JO15IKsyPugSukmwRk2xYay2MTemCYfxdUpP6DWoinjNpXXYKk6F6tqwT5D8sw5KTbDm
+VoNjBfDYifdx9JKv03/M0zkrQ7NMZRf7ARyAOSu6OMVHxIkCsE96+9BQuXQMUenIK8caGuWEMC/
31t/hWSfRgJ7kA5+Fhw7MMlTCLlodbeN+InIaNqiNrQ2ezM9dkJzkV1BVsHadPWJRcpdxOhGianT
Za3blqUrh7ndgvSRDZ+RyjdDLu0ZiV1aKrbGcpt2mR2adwGawlAjF2RlZmt0JEOSpyDrpD226bY3
1lVz14f35vACMk7cnO8KZS3EKmcbtdvk+K0qNhYNpU6QodQZ7Ybm1LETSLaYduzor7R4ypvepWoO
vHa4oXLs1sXPJHwrAsgAhl7gdw40z+2u2SQAUkqxk9PM5v1jI+0SA+qoG0OEtk/cXMDt0YmRZa6P
TDwXThW8YEi7jRPHV44MGWaZj09c/CvBjkiX2lXW3Xc1KDzLpz5o7urYdGlLT7kZ2nW9jzW+Nstg
rRLosWqybQahjX3VjWgnDcOqao6B+qkp/i6TdSeJUpv2OyqI0yp3nL+p6QPrnyLtSMVrkYOWgP3K
9YMBoeUGPKVpIOPgi23IM6+74cToyQDnB3j3bEWGIDPUPX0IOeXG2pBjW63xMUI/u4WA/Z+Op7ZU
wp9/yOpdFIA7bRTyyZ00StHDV7kRMW0lf4uzd+Tz7UZ7pFiyJN6DqQC98LkrSQeD+GBkNd1MKiCa
nTyJ5KFrBU6v1FGbaBcW2zC+07X6Qc4DN1bYuorfmlqz/bhydXP1j05CDuacnTwgu4lbDiB1Dki5
VoHqg1uv8YDssXsDbpoNJwIl20jV7ALsWX3I7SH4UVbVlgXRCl3MKDMrtjEEqzD/HUOcFRAGsDfs
ZP1R1LrLeki1De+AqLmliojEWXisIxWXk3oHde9V4pf3vlGvWJ7ZA0rAuHSssjB3tdZyWRCcQ6K5
JFeemwRiY2AbajzKXnl8V2nC9hE0yUnpf+ViT8PeoQBkqaG+rs2dnveuHBC3DBNX1z8ZKmFWfm6g
3BV0Pd7ELwXyZfiXauIp/ElBMbOQXhTzXQ3vc3IK5V2HAABnofRdL9/BHGG3eXon+++ia04pKvlm
saqSz6JDm2B1VMNtlW/17NTLDDGrtxNL3goGIfVyb0gvDZyfyVs/+dlnawX9gyEwAbnmNpZ4TIW6
KxVyUC1PrfxDg78aFMTi/i+pbRCDFQdqWkF0KvBFKL2/SkzqFhzURan60rUPIKtUcw88qU7WqJ5a
+qe+iuyKo4ZOGb7P6GCmYtepbwYBzFgPbEl9rKM3UH9w0C3L7YGSQ2/u04atMp17NABFiL8ZyiO6
u40EWgLbEGeAxZidaK9NdVDJ2iTHITgldMvwqVodXNmiboOA3SjdWq9Nu+YDEKCfubWOFGjEndVR
PBEgCWG9+niyheXKCt5FLKMX+NBRGdt+1As3J28Nf2tSL9GeIe+Jmz2zG9HafPCBYG3Q2qvZuUAZ
AxORySlOoZvb7NKyXWe4H0KHB96crwvtgWebTF9rZFfJ4JmPHTPTnDLLdrLYGJHS21bQ7iIS7SIE
ltrsHahvrvvWtCWz/oh4u6J9tDP6o666VDmk+O20f/b7faVSwDeOqrVWpNbWfQ3BDjxTyqlnd5yu
LLEuum1Ofuay7BbiSRN3vkkcHkNjJT6r/oZbx1bsQK9MzAcNFR35D01RpXthdK2YnhnkDjok9WZP
lGBN5fuUvVTmHy0/REP2iOTlbuiK1TCAR6p+AyrkaKqlq5rvObIdw0PJY9uQHFN21WytqY9muu7i
F+QhrbJwFDbYDAG2Ke97HTosRrceQfx+ZLq81VboyURDV7ptheKiMcrVSmZber2SOQhlACIpDMMu
tedGvAyA7lnKoQ4OQ723RLPRutdw2MbNEzSE0Ymo36vBYHdh/2z0xImM97xLNpH/qMc/E7+x66pE
Jd86BuRUW3eicpm6F9JbpXA3jAHwz1+qOHe6XkeFvHMKsfXVe1XJ71r5GFbxlvXVMZGiTc3vY4IT
CyX1Y6m9SaJHUeC9b94AmYTbPcnxs1QnxYb7xjGMPoKM2DlzudQ7WvPb0o8W7ipCw5f4J8v2CrQF
a0BwG2MzQERFyPLW4P7JQpFE7u9I+h4EG0lslEjbqdng1H60ImnxyyqjeyliCk72Y2FUdzEvkfQn
dt0eO9YdScn3Fn30lTtQYoaQMdaic1I9mXHr6P69Hp1BDvVRs8cheJK7FY1WSnKPHm471t0cd05D
AjjfeEu0XyHRHaKE7hD/BHbfSSVio+8Osfhe9h/ULNqyYuw4cQO+USm6JnFjKtIHbnq82tTxr6D7
9Nl7Grwawy8fPaiJ+mzlazM86ep9bq3SiDlNWBx0/A8sMg6r9T3lEdhvu6NI+cEy3K45xJZmm0YG
BaliD75PJ9VVGwk+F0BLuxw6hwYPcXDQ1Yeh+Vkl6yD7YQzrODlm5k8RGsjJxU9Vt6rJoaQgaUNx
Uvqj4D6EnPxB6YyVOhRrP8d/AcLVonRGpmotQsDdFPkDie/rci1pgZP5D7UF+fnKbfl6gKawlP2p
4ndWfpQcXy5+CktAPWuUa1zPevbK6vo+1+kuiUAdoeh20LS4C3vcio8kDV0r6FepEoAEbptB1rh5
HkAqavqm0wW6O4CK2UeemO71al2Zr435Gkq4bar3ZQml7BoIOUu3h1jfGs273mQQ4CE2b3tH76hj
NmeFHmoc4ERmKIoym/vCSZKTnnuleGqrH3XHDhAmcwJsiE+0nVydNRpvUCYGsXXQ4tWg7julfCBG
gXfIoTNlu8/MOz3PcJ7j9lizc1cearVcxb6nZIFdit9KUNpd/1ZUe/Av27S11myJtHru0YfcOYpb
SHCbQOhcv5VUGXo2Q27o8N116v9gS1X+uZzC5fjq9fgGb7sYDxnwI/ZH/COBTlZdW9FCWmFpFpPy
iaz7qV6OswALVvZD/IXIJlBE0KNBLhqtL8ZkEh06UtB1gUkMwu7oT5E9hsXCq3X2zUqwUlDyBL3g
tPyXstpqC7UDxnEICL7oLrEbNVqjT3shETa7IWA4B0gcnRZfaGelHEVpAgD8uSzMdKf5bbJtWp+9
JUEU4no1hH+BKkIDIFKUaCOQgWa6dgAoTHUi7UtyJv5Pcqe1C2XT2Z2/GH7ivxoRcmN2GF5RbAW3
rYVtmR0eaQSkV7E36MS9/vX60Fuc6Bx5JBmP9S2eBbeTFfPj6ypSemjFQyX/enyVZjkQP0i59Xsu
4ZsPPv/b+KP9y3yb2meyJDA+XvbJncUXNnfWa6Es8f8/f/z7xfBCFmpb6hi+eQaLFMFrv1tIqs5Z
MNDpgkoQMtDoBLi2EPVV5Q8j82Ju7nJlo+Ux6DryBSNzu3BpZLLLzO9JQDQYodmhcOJuoXoyO4dR
KkIHrg4U95PhAenxUdDPyVkz71V+rFSn11ff3+cxd05UGaBE2LpeJrnKwT/emuRcmjtgkvnfzGDU
K9JHQCJAj9fD+6AlRPNKTs8yEhhQaeYn3BD+YgYoOiLKjsxMU7SjYaSkV/QYnZOsadbQSNUc3gAS
fdvKXPQzUVMFLpRCvWgKRlUC3zCbkfa4Yu0evPMfKN4cuibcgFb/8S9MAREPwBGKqqg4Xa+Zhhsv
04CZBxFUWLi0MhswqSM5gXQxSGgY1EN+3jY458X4QkYFBXTafmEKBkjLEDzHCjKxN609WkH/Ynwk
VMe2EgsMeJNYxRql7bLxYyet/EOjdMe0pR7d2SlcmBj/fhFPEuCBRESQIJYLB0mGJl/Y/rkvEZRL
/5vC+PeL8Qe1jINMxfgEBZrmRFSv1hfO1zkTIyoYu27C06YXql4yrAxXEe1cxuwXHhMvBYqbNjJ+
CzFrDBrX9UVFlmWwNQHLZIxgs+upKFIn2iQZaYLRf7Eqh0FZhXj+sTzp7TjqFAgVdqprGEhf3naD
rxOEYbD4gip2ZPecymUmpDMhiR2hCRXIRRKuDMpW1fd97drIxBGGJAXVbwIjrNykkNIwFxzhq6Nd
jz9xBDPKU80fx5f/NOVDXD3cXqOZnvdxfGCPES9lrNIkYBKaFFhAhmtJ1GxYiXRFUYlj2mpIveqy
rXWGHYggcSwzWWlRsGukJfjV7DaBfMGkQNJ+ZRcDB69Us5aibWEgh0HOP/ooXfd5x78dFdBECTlA
VO9VqKXrkwO6xfsmYYNAErraReZ26WY/Nw2gd3GoIZB+ZUKBwFeopyHXz53WIuVjInmorK1hCak0
IzI39oL+z86UfCFK5bgyh3xsY0qNPxR4XpgykVPQWiV7Svxe/JAVX/+t5Dx+icpS2uagvHu57TZz
XgkxCCRNcVcYGwuuv+kqlULw/QJS7pvA93ZOVvXuf7OgXltoJHCKaAGiU/izj7aJuvtvw0+OCF/8
/wTYwOwud5JF/ZvRnaZh73KJJoGB52hwlAcK1L0aOgnUoatVB/KaN6NZAozMbgaeY+bIVT2+j6+X
Ku95HGYNAiyx3s1dqPy6vVQzTGrwOFTaAUmBMvAX9FqlQGukNQEXAGeRA5UCnSVOYP1oebOGdqYd
IUQwFK4bZV3T0D4xpKEWaKZmZ/hPpyhIgEdGzusZpj3pizJEXXn4yIDvLn7cnuHc8MBCAEsAOlHw
ck0WMLCKKIWmMcrW8llizyhV/cX4uPECNQ7KQtBMX//8uK0MVuHKinTmLkNufMGXxxA98TTwxqJ5
kpjjy2zKVa5FUE6OE9k/S2BF0d6HrfQL7fg2M1BmRJHE/z76AtNQgQRHsMb1bXoB9os+85sMgonh
oDi5v8nMfC1D0bdoliALMxuDBQM6fbzL41k1WTi5z3XJHCDypqFuCoB6+31IEghWAbNB1EYdHufP
9c4UoaLlNZdSDyXEj774eXvfZ46EsbcQx6qlQlR22isg0LemxVmfeRraKRs3035ZzYKJmRW6MjE5
vnmasoC0MEHWUnrWyoUP7+srBDsMqDdYeNBNj/2+Xh9TZNA/MuvUM6NmF/qGoytgYupRYFwKYjPh
8srSJN4nXeRHXEb1RQpXkYrJOBIo6+6EtnDhmflYruxMAr8CYQwJKjypV/MPfFU2s35HfbCnZrpV
SoraU1fbVWP9xeUDzHX4WsZHDygVphGs69ESHFSpZ5D73DaWAuSMp10NP3m4dzpLoS5Zpt7QPqSD
bo+i7TGxnNv+PONsYMcD4HeECeLsnzgbkh9mR9HQ7IXtPl8ZxUKOZtbZxr5LFT1QSGKNk7x481go
ctQqy1KPSXcNHQBg/8nqaKtq7ffv1JQiw4eGNMDfoMt0bajkSpEHCfibUzRE17JNwvovVgry1iMQ
FYKOX1pxyxJ9klFnJl4jK64Zo0Spv97ei7kdR8JtxA2Niqn6ZA6g1qBtF2mJhwcoarTAwFTf5wiC
qNqFidEdLvZDdKmP2xEB014jO6x9RBO2e3sSczt+aWGy43Eho3SaYhJ+4qJiAXQFqda4Pv83K+Ov
uJgHssdd7Pd64rWAAvD4d9UBplMzSFEs+NVcbLmczuQjV3DKByKEoUwRu7iy7nQiPXKduZoZfTTo
5AOh0LEwo2HhfrG0jJOv38jT0NIZTTyU3h3LssNUcYJiC+WS2ws59/1D6sU0zFGbDXi164WkRafw
oMd26VloB/XPsPs2sA8e96+BrxexFjhkaXTqFqILrADAwrs9hdmlIrjNglTwn5ac6ynoktENQDsn
Hh65AgWwHogLlHfZ6r+ZGX/GhctpqSVi4SvwhNCNDDAZrOF6ylLUn9kPQ4ZWJJ5gQFt+YdHpQnSC
9iwBgoS1SKAwxwD25/ZEZsLMlYlJDMBxIMuiixPAqU9x9LtT97xZaAiYe9Fe2ZhEgQxVkVzPweiZ
iw01jrJl475UKeswcgzrYBqv1RIJ58yHCovoHpGxdigxTa41Q5mYQi7yxEsBmJKbX1Gj2HG4bZpH
aoAnc2vWC3NcMji53bBEYoYPCCPcLrEH1QZ4sO0ctbfbeiXUta8vqb3N+DleBLh6jo90HBKT4wFn
f6wggRN7auIiKPjthg0OVRbcfObSdmVl4h29yePIbGnsyRAFN/Rd1b6VVu5GYAAelgj3Zj0RCWNZ
BpmfpU7TlY1By4IzKfYy9Y8iPyr81PKFzpclE5NdylquJITDBC/XdfTB0pXcfdz+nmYd4WIWk31B
i2aVJga+J7wYtkr2S2dPFrTs8uY3yZ5l7XexlOWdd4R/l22yRRQplDxlLPEC+tJZoAPJ36pq1xcP
t+c1u3TQx8W1Y6wLT1v/JaVpet/scASRQ+ZvGqQOM2PhfrhkYzKVNKmqWNQDgmrigPtZcBeCq9+f
Bt6aeCGA1A8TmZxwmQJ/DkH173XhD/Ry5fFDu4SRn9sQ8Oujx1+B5MuXnjHRQsZOSevYsyQgv3Zq
seXNvd/9xdPZQKspchpId46cR9cnkBQHDQDuTeyRBg/zbSr/+IuVuhh/csLFVk4IqIwxfvfchK8S
/zTFQtCc2+/LKUyuU5GatqRlfexRw2X1KY3cRcrn2c24mMXk5kQrIRKetrE3VCDw2+XJTy3eiWgp
Gs/MZNRwQTUPee6v0AKN9kqKWlXhZSaocnsZKKtDoS6VIuasoGprKuDtQ0/k9FRLaQ30JKkKTxH7
Qtnqxa5fwkjMmfhHGRG6PhTJpkn4aiQ/B0d2VXqEvkv4QGKRACb9fRQLUooWYBho8hx7MCYbHw55
ajXJ2LJaZbboLdBX1G4bZqvbLjyz+ehlQDMzqCPRWK5Owj0QGSnza7n0IJrrArQZSpuIUFtkSxpp
czecK0uTZSu6TDVD0ZaeruRuyJhDIa7RSQ0wWKu4r7dpaNptodl98Xx7inP7dTnFScjM/KHsKmko
PW6MyO7TiJ0T9PuxH9coQE9UkDzg6T4JmkZBAsoHbFfZdHud1Jvaf/TLbxf2RyFDFPaRPwFp4NSI
LkRu6lRgJk+yjAyK5wN0e3uxxsWY5FHBNI707JgWwAVj4nZqqPZdYcG5e1psKXjuykZfeH4smZjE
m6jytToaTSip+qGV5M2ifH17FjNbDsiABaALjjCwDUx8LQp95IN5WHilTLZllZ5KExg/tkg6Pv7U
yWpd2Zm4VpKoIElKYSeBRtoePCO/SeBbTh+1/mGk0drGaNM8NoYEqLnfmRthNomLm7d0LtNe24Dh
Fs2NAcQvmDRiCHn9zqq8XlUs+W1kASRRCGlcUpf8qA9psvMjojplizdBBJCijZY5UBgZ+sMgM5Qq
9eAHC0ogoztN/GzUIT6h0SJ50pUscmiFFoGW9CBSASgAENrOd5RSjpA2qS0nswa+DWlWroswa52B
J7lTJka6KrvB2utyU+5atHs4aMrN3KJqahDWITa6sqm3G2HE8qbkFV9btW/dA9dQ4QUj18/Q4a4d
n9J6lYtWWpHeyE54VvMdUjm5W5lK8GyQRqyNvlD/pJGe7IjfqcyuY0M6kQpsfFYq6JGTOjsMkdps
oL+BziVqReswzzSXhn7mKjUaKW47z+jitzZ1dK6Ld6spEtCyQg7T8/u7gn1mwYqpiS0rhTNIS4fi
rC3wi/7TPz++Ya9tBUalyAXzc7QdqA7tvUJ61lCMA88bFmPpHTvz4aGAAEoEDYTaX4l7FRJLaM5A
gwHT2TYO2L43/O3ttZs3AcgOCGBx9foCjBwSitt2nHttMTTosGTSWmTMdP/CyiiEgeT0KIYxCVKs
BJOT2vjcK3csODJr4Y49O4mL4ScBqq/CIO8iCcOTt6OVvd/+8TMnLnop0VSpAJQz3kuvtzyMFKmW
aygsBZUgrhyDgYwp/asQ/DeEuxdWas6/oLMMNi0QIuJsmPiyniN5LLUhjHGGN/c2LtGSKHv4f6Kp
cklMb94Y2IxRgIMOzvS9reRalQZ1knuN8UFwswss5HwLdDZF+yb6uL2KM29IhPd/bY17ePGRhr3Q
usqCrZSiLWrwDDmxzQIPvIcifQ3kygYP2MLRODs9kFzgbjnu2/TxbWU8UfMOGntqndyViIHg3gJt
2DbqNjhqFjZu7gSDIMGo9YLq4pf7RFYkVY/XZOaVUJWQ+mPnn1NRLkS6BSPTonljENBry6MRvf2p
tdkLOJd+GAVdCApLZiYerxSi4zm6ozyDv6b5mwEit7JdoiGZ+6wuFuwL6juPaB6nAR9fMWlqo/EO
vWhoLb3tdv/48PRwQLoHb0ogueAIk9DTh0Eg4VTlyJoNxtbX0U1SaKHmZEXGbKJ10kYq2nxFeIxm
UbnMthAbRf9cUpQbyjPp0CtqvKpwj9x3SSg8iSj5rheSdYh6uXY1X07daNBlpxODvAPm5E3V43Rv
8kA5AKNo3clGW7sx0SS71DlfC8gn/UDrLdqOzLDeJkGBvAMppYWc9D8EZV+nTSngeIBYkGlcz+Mg
DZTEyDwQGoLQLo3CTZhkxlaGLOjZqsI7NQPFapdJ8b0Sc3NVdB2IDw2RopMH/C9oH+V7uQYPQlCg
bTmtgtTxmW+tGtKxeyPhysK3OgfpwhH07w8e3eUyPlQpdClyknlBrqOlyOj2NbGejMFfQSzdqVpi
Q4BqA9qrI/O500TKgs/PnSGX9id+EllMGiLIY+CsVe0yruwm/I8WJqcUaZCjCVPMsH4ihl3Ezm1P
n50ALgm4P0Pu8Qv2FujlVOS4O3oxQGhW9RlwsRB9liyMf7/YohKALRHJsOCH6Od2wiX01FzYwav2
fzMY/34xfsRzXiXjDHTTYYML8kD1+7ILWJoLExMvKyvU1epOzpDSVrZ9gj4jaq40CRwB0evt7Zih
e7o2NXEo00pl1So1zKb/VUkHLW7QI3C0xGCn4pFbYKvh60r/08jGmsVLLA1zwfVynhNf61SuA1sD
4/huDG2bsH0Su8MS7d+sFXB/6iAYJaijT86JNuF+kbRm5g0JePwcJd/EtU2+rz2JhRwFzpARBEPO
9PII+aRA7Wp8N1W6guyLVax5tfBOn/XsCxOT5UoF435sUewVfaHVfaYvjD+3UCZuvuDcgrT0F21p
CFdXQO1U3CPRvd5tNGfoNiVbYGWeu+4ASwWMP8C7yGhPdgOyAQG0rTGJ3LxvoK2gBjhOoedwV1fS
QqyZM4VksI4CHqhykBO+/lL1WtUyPcbNqlGPev1RCfRTyj/byHRSsgDk++eAnp5kuDniDINwDXKR
E1sFovIA/lIE5igtTAekdChNZlUC2mmhYoZ56oA4ElQRlZS7cV5LrlI2YqXGUb+xJFOxoV2KSmbh
0zsaqcojkXQe2RIdjMcyaitPoWjCZ8wyTr6sDh5S9S9lqkooQGnoVK1o/8C5MN7R4Y/+G8m0EC7U
UdgaRAx6BZaHgpvcrQOr/SgjJhy1lLKtbNXDc5jnuOPejipfQySusWCjAjgcL0LQSF8vPPohqFCl
uvCoX4GaAa9cNAb5+pJu89fvAY8d0BaO6qXyqH91bUZWRdhImI7HsaOguG0W/GdmGlfjT8IwOiIF
OnIxvkrswVxb3crKvv0mxBSAXcJXh2ysRiaHVUdYFoPeJfJCYbiVAL7g+107CEhAFUGoBb4JYrvr
RcI7RgY9fhZ5hXmI2Ab0G3G6cI2bW6dLE5O4FOtdANq8NEJmA0oHTkxW0hJP7NxWX5qYJDSQ45GF
FmIWtFqLFOzn7m2PXRjfnMBUw7aiPrWSyGP1PsA9X02WMqALizQ9hTqjp6UVYAZ99EzzP4X+Y1Rn
uz2LJRvq9V6bRY4GzAQ26sKR+02i7fWl288Mh+7oT/jmwL4DKr3pR9ezPsylQgrx6mpsgP5tma04
vWfZDqnpVFMdgXZ661cdftb0t2R9opE9rNdxWa3/Zq7//o7Jx2lpTeVnih96g+rWKhrfXbpUTpxb
TgPXHzAT48X8RSNK8pu2zwWLPLN1Nbpp/IdySXx1ycTk+zfKpjHiOIw8jh0LdrXYomJ9e6G+nuo4
+S5mMf6Ei/sqdLp5aZUwIfFXBf3t2dYonPz7z4ZrK5PtwGmgBEBhYq38VdVui+8T7WN8JBiB+EPb
8hc8DvrBehbEGrgH5V3BVnm2qZYQF3Mx4NLEZC80ZoqmSlR4trAhymRm29sbMTu+gbsVbj2g8J/C
CitJiQuQ0IMzidqS7FRLT6vZjb4Yf/L7LQ1w6ybE+LV1CkbtlxP4Jvol+cFZj72wMnGnDFj+qETL
l0eStcoOce2opnd7oZYmMvGltheQPU4NbMQLWFZM07HYPmsXjHzN9MGhLuYxORfRdJENIsNqofi5
LoQM3gvJNslbx3ZKdU/lc8J/3J7W0v5PjknShQqo+LFyXb/2jRVbCs1L40/OyEYDKzXtxvE1x9TA
m7twzC+MP23il6LMMiMD4488UJ/JEtJyafjJw0ATzChLhg0Bhqt4oe//afHJ5GhUY6GZiLWhJ8Se
FOtmiTx41mfRuQFMP9od0JBwHWVFW5lGr/WhFw8OKTZpdIpqO9Oe/2IWF1YmLtS1UH1SS0TB2HRI
uvUt9/b4sx/3xfgTF6qorvHAAMNrNeyaM0t3Xbv6TxamFy1oSfp61WIGrbyPLbdpP3P/5dsm0BGC
WgESZePleuJIhYihzdkFgSe4XUCXPd90YqF3Y8ZXVRQiRpkcC4F8ygjRNyLS87CWzqHvg5nmdyF3
69uTGP3l+j2poi0EhPwYHlTU0z5rXynzqNc0HzrQDyrhIA5+NNqtlv2u+MKxtGRpnOvF/UBBXqnJ
Uh0tTniCZNG7anEXxVC7K36pfGHdRv+8NavJ4aFbRWHmJmbl64cuOIGm0fbDTZ++xvoxwXbdXsOv
3gyaXwAbRtWpGdEXvygg0xb78pnQLQ0c1IlFvfDBfHWE0QSSPjrQNF9TJjQINfBsZco5Ux0j0Fci
XLohLliYFlMGM2FV+o+F6BU6Lu1SUmlukQD7AFsAdCe+KnDUVkAEJa1y7irDS0A7xHt1RcJqAf/5
NT6aII7W4dR4PgCbN/koE99Mi06qlHPM2dFPBbgW8t+KX6wANFiqfs8tGb5JFBRG2Ykv1eIh7/q0
rzrlnErN3mj4Kmq7Bdf6+tGMPB6oFEImC8ol01cQ0QqDqiFuCWXYHVjR/qiMMnHAp/jRNt2vvqdL
DSNz6weKlX+2aFRKmaRUwrCxSgYqVog4QjRtiNM32mkvSd/tSm0xLzvnEzrCmoGcytiLNDGmVEwM
WVbLZyrvFVSY5E/TfP3+t3lpYtzDi6gD2oKewvPQFBqYttZAQk8q0Pfwfagm9gkwdGR/NUDe6PTY
N1k6UGHJZ4g4ucUgHCtcSmLPeduliclixRqwRoyHCupVOzHc4xZ5e6WWxp+sVJzLea34iGIMJHaV
zaIlX541QAEKBHhjRgGE0IYoQD7g09QfougjQV3j9gxm3QnQRgRIYMC+AJiJoRZaBbb0s6n7gQup
tmKTt6YOzE31/eIP9ntML4OM27C+XMOKts2VRsJm6KBaFchHEe1vtuPCwuQKBpIoECEWJr58OX8I
GX8gSrLktTNVGUwDzFyAugAv/QULqllGbonOkM9hWb7rDCdxKB+FnkiroKw+ISiV22EYbRvKt0CN
2hWaApAH3t3etjm/QC+SjHMBDcmGOnHsDg/iQS8z9ez7D91zkj3cHn4uooGgZkyXQx0USJLrCKBG
dSPXXaOeieYUT5JyxuFQDAvXqNk5AAiOZj5cpb7Q4ch9bzS1T5RzyH11WxtIExe5sSQmPmsFZDc6
yD6QHNMm2cPYaqF/UsnKOQI3WPAT16m/cDqgjv9nYLJWZg6RTpxHytlgx6g79P9xePV6K0qdBHHZ
Q3YKdKxt6PJvv1qgt3Xx6yeOBMgWabiM4SVj24DxW14Yf9aTdDSvAGiMvOQUQVPnXRanNdqnc90R
xaay7i3lqJLNbX+d3eQLK5NF8osUwpmZhjhfMOADI/fP7fFnP3pMADJWGqA5X8tvEmG4TkbyOUqf
ifKQgTgyJOdQPakRP5ZgHSTCdyPQEyf+PaSAb1ufm52hQe9YA4+bBraLaxfgYsjBUGUOZ9PM3CjI
3G+/MtANhlAGNRQDrSzT9DfAqDxPlGE4o+7vR3bS1uo7gFzJyo8y4SaQuV0RrW8W3htznoFDAEEM
6Gk8BCbv2Qww1KpWcJFpMysAd3Ey3DUJyFSp6qfb1Iz7hbaKuVVEhRkA1ZEU6QuRJo8RhVqrlCEh
RHfcStYSbf/iW700MXHDwmiFmTeFfNZT/X2Iy+2QpQvFzLnLLUjYcC5jy76yQxaxTwdL6Yez3/NN
+n+kfVlzpDjT9S8iAsR+y1LlKm94abvdN4SXbhaxCgRIv/47dMT3tE0RRXjemYuJ6ZmoRFsqlXny
nDa9Noy08oxhuq779EmADXFjTGsBwmeD8zJ+CgaLVMtTR4XBqvtpDsfaagMzzcLv73CgeE0MycSN
qi69EFHidgQ5ZUTMxgc6WZV18B8sAHWLvvS5h1+fd8enYehSNJnmCKQOs8Yzm30KZaHzFlYmCiAp
VFRxZYIdb9lDlTVZlphy3s9j40MMtoE4eE7f/k9GlrdZXFIpejRxQqTK7D08fsLJBjG82znf96gY
DV4zcAkI2pYo0tyaYloyjMbtLzrlAz02G/tq5TjiPkbxBohHF0rui1iNgqEssxWqQ4znZ+L+Lr6f
9Jup9py/r2doKC4vHlZ0TEHgJKPGPuT1Net+ljoSJ9XG/bay6giS0G8AWdT5klvsXNCzaLVQFBmB
/5f2t9bPxtzwW6sWoHhPTLDPzOHS151rJ5WjT44hI6H077TqQjttr0Z3C4mzZgb0WrjakKADAnUR
JzUaMxzh4IaTyrUqO9+Wuc+aDRTLyqKDOxfwLNScAEtfSorWUyX1XuImi+sbVdwUv799OoDvgWTu
TAo1E3R9nSrwBKWuG+dq1BnNqwmJk7Jxf3CubAADVqcKl5aFHYbczBLB35W9npjjKCOTz7Taw46Q
+MGZzIfzo1kBNEL8HYdQA+wUJ3GZl7GZQxmkBeF6MSpPgsMtpB3Scn2eXoxpv2OAuA3ltAM3buYx
Apk0nicbH3GaFZy/AdsP04kn6PKWTm3CqlTJZQRCodC141uu2488t571OA1rRbtihbvxtlkf91/u
QpD6Qnd2sYwDCPjiYugxv2NOdhKMYh9NXowXTI/fNLutjpOlAGKTdFow2GN5SNRe3qDTa8uFrK0z
smLo7oJPV5FJ/LqdEuYwVZm/I0lBuS6EJ9Do4wgZnl/neThfE6+YYsi3qejJm/uX5s/4dDUJEKO3
UCWTUTfx1PVtypq9mhXVdT1A7UUUkOkh+rTFDrJ2FBH5uzOkDJSkS8fFAaS3S67JqMDCKk583cut
otRKhAdH8s/E4s6dWk4pAEgwAW0va7o2XCVgECSq2PfLa3gE44WBFmZwzwEF/HUKU+lOMdcKGbm6
n0AkfKs/em2yZr3NvwfhlPqLjlAqgx63iEZ/SG5sdSMUXtsBOF/QDwO4D4RTi0vEzfEMBpm4iLSi
uTD1X1mhhq0GPYFfAA3553fb2qLMNM2YpJlOwFocLiLt1K1iJqJLYj/vfCV5/v7vz72+8BYop2va
Yjfz1kDplvYi6i8SCFGmN5LcZOnuvJGV9cCZmXnYDXDXIfH6db3xSJvsdhBm5EK9+zFnP/7Lz+Mo
zpc6wqDlHBkJtxTamxHC98o8ZKi4nDew4lXx/f8MLIIft85HPIxhgOEhyQjDKIbAdR6JOYSEqR5o
qoPzFldnzET1c44iUAldzFhaImOlQV4jqrvcc4Bu2ipPbhkgX5ckpc4o4LUwJBCZJftyI3KYt83C
SSKxBxpGDRMH1tbFkvSQ2qo61ttRPatH+MNdlW/M0JaFxZpAuLEvUr2zo1HbQ32K8tarky3Az5aR
xaOXZwnpMA474nGoaaHKgm7j/K1bALQWLAv4e0ntp8e6WaPuYkcoEyFpDLEWEn/fhWAt/pmYP+HT
haVUrSo6ZO+iCoxSpTK7W4P+qn58f8d+trJ4eJqFQySTGEgGbZhiD62F878/75iTHWUT8CyiNRLg
pcXvowO5mvqhsCMzfbXqowPFtezVeGFyC7+4uiIoOSHZMdeklp3JPasbwlhtR71yVHUowdxUW+LC
87eejuWfiflwflqRkvaDZlGYMLWrUQ1J/MfohF+CD+u/zNk/O4uV77uJZJBg+3tGBuMiTgOD7uI3
l4fn7ayPZ25BgdYsWuwX3oq4piKQN7IixXwrFL9zbikA0/9lg+Ee/P9GFh7LzVSbtm4MIw57NGWM
/lhjI1uzvvT/TCwudmGoSoWaB2j5JXkaDGtnVP3gjZbcqOCuOV9cuqBVQZMait4LO1OdFA6aB51I
qUGmECTx930j9MuROkNXIuLU5YunlW6mTWIA97+7N8sD/7CTi/MrvjICVE4BpkCZG5HW8q1DjG7o
R90yI14cu/dsK8G0shCI4lV0xAL8DtjJ4vqwWtWtusFEyrYZ/Dxvofl1pQ+P3x2DCwu4YOFOXARX
i10L+R9QE0w5QSDvC0i0DRsPo9M5QhYbQtUWmnvxKlre4ZPgJW8KZLn1SglqQvd12W+kmk+dIkwg
lEaTNejPESx8dSSJPhhOLhUSufl9Pr1b9l2pXfV039K783N1uiBfDc1j/eSx0h5qlTWDIbAceCVA
/BpwtpvA7q3hzF/xyUpj5UpZFy6JNAsSYPotR+d13KAbMXs189/fHxGSD3MAD/qWk75+x2VGUlCb
RDbUG90h9czkmmdFeN7KqWdEb84/K8s0Te3EoAvGqzyCklZsPMzCoBP/Bf2SjQh1beaAAYDrnXP0
J+dxBDUE1A3Aet2UbSANmkPicnwjiX4JGpF7Isef58e1srfnDvK/ZAVwY8u9rbRJPHBtmiJ7tD8K
Cz7Gzjf29qoJPBLB4gqQ78k7W9NrAywbxgTtyvt0Z6T350ewsqPBewrBBzys5gf9Yq/1TdeQNMHP
28+UX7H0uvi+FhG84ycLi4jFhAQauEn1KYop9Xj/ILYCu7UZsmZBBIiqqMCxLEJgNXXsTCeViPJM
+E1veUOib/iwtVn6bGIRAJeJY011CxM6osZeBiMyjcVWbmMlg4S8BlqlLWQaVaz4Yi2SWuhk4NhN
QwcFLb+CtG27BxFpovjQTDVFyK0AknrnN8DK7KE+pyIHjGDSQpD01dkkAysp65GbdwmUEDpQN21N
3roFJORBSo+M0fKQxIboNK7XalQlb4b22xj+nB/B31D0axwJ7jekgB2EEMiiOouQqCigucEHFHua
5lryPTO1AHrOk44Kk4O4Rbwk/Dqpj2W1G+p039Qb/Ycrzg2YQJvMmAZkDpbpYeSNwUJHkLPvTHNH
JD9kqXzo7Z56EAvaSKuvzaU7449AGgaP+lej/NPVIMZsSFpWy0iJX6vhd5NtAUW2DCxOa06bRMEj
EtnbXgnSMUMlpdh4FK+aQL0MmRDQXZ486rvMQl3LzGQk3RLS4lwewbi/sSYrFwGiSgMs7sC6gMx/
cWDTXreyYmxQfKbF9aSkgQKVQwJnB8hWHo2l9XZ+D66OCWUIpF3QyXRydKmS45VfYV10KHybfh9/
nP/9FQeEfYTEFIA6c+154ePQrT2ANiIWUZ1dq6ClmMCSMmTfv2p0JI4g94X2JKCRF0bApu7QLkG+
sJBKkDPIzG+9kFam6YuFxbKITirQe4IFNLQ6L7zc8GXzBy4cAXCg0C76q6aIHNtXX9agZ4kwU+kh
A92ivyOGFubYeFUvbtqc3NTA04DI9T/Ez2D1npOsaGCz8Cj/arSdUlanvOKIoBCtCeon5sbts+Jg
YAECDkC0gYFpmUXSY0sYXKQceOrRM7sroeynEcLk4fk9tuZHYQd0bQC8Iau/TK7XqgJAhQI7XW8h
evrg9U7EN5k+HVTlgvXHZMp3ln2h9WlAqwpNxtqGZ1gdKCI3XLWYzZPSkcIGqUDolEdV9kOR1C/4
UXAg7orvw6uASvlkaHFjCL2f8/EFjyD5kvszrVnRbtVh1vY66HfwFwD9p+AbVJsyG7JZY1QWzxCE
tbWN07ri4hBSE/DrIegBAnrxbitAJ500lA1RWzq7HmoehAi/Ak2hnjiBLDbixFVr8KOu4aC0ByT0
112eJKo5lmU1RDZVwpFc0+Y1USzPipNd1ryc34hr2wCvESCF8fg91exT7bKzLY59mKotLlQR5rJJ
/TIH79S4RaG15jI+21rsBNlBfo4bOY+yP1bSXbN3/Vc/1tft+4ZrWtsNSNeBL90GBziKsF/nr6/z
stCbqY/oEPSe0W6c3bX7AU3foJHBnQdFy0UpaaRZOVRdxyEPl9yo2fRDQq1Pz5ON9+/aKIATmTGc
8ERI3XwdhQXwA8HliXND0+B3otHg/MqvrQZSmwSXKBgdTzBdfUp0FG5jyIN3PxHb+NJ9QCyfWAcn
/yW2SBHX5gybGZV3pDjBcLYYjKKSqaM5vA3q8p6rDV4pO68fNqZsPhjLO+mzlXlKP0Vs7ohSOelg
xZLOpUayI5ggpec004HY7LFySAXYTQLe+S3s0AqPqYsnHXLpeKDOzAmLi4kStQMEquQongwPwxDv
Nclu68EKXMH8oefXfQlYIKOvdFS2MM1rRxissCpqHwhZTh7izai5IInEsSIc+ibFhTPc2fbPGgJk
5zfM30GcTK87IxogDYKc6MILDhaEA5UYvqJ0jQc09d8leR8gKyf8bDKvk4ofLSsOq1zsHEHARukG
isiDikFyhdTTDXeSG3BY7IHc23Biq7sLd+nc8YDX9TICdStqu1aGGSizQ91eUVAASOP70D1QUEJv
aS4uITpYomyAu3FNoDpFZKjXlbbXXs/P7spxR9IGNRmgzyCgugwI65Qk3GjIFDGNeckPU2yhkFcm
CSkHwCVMnEE8B+b//ulwWKVGKpfi+y39mI+p15KIbxGprBxAQ5/LxjNr8CmnBx+Uti6mcYoU7cl2
SmSa73rxrpuP4CyreQjJxo09uTprnwzOZ+PToGhp6zFPxRRN1c8suxTx9/s38I4GQTUSdmj8PsHy
Q+wDkkWJOkWmETI3AP/o+WVfWxXk4xG5ILwAufNiAK3BTDG51hAltuvdOORHuhXorUQTeMRi74Kr
Ca9mdV6zT1M0pkrCJq4OyAlbD4p0d73sM88FhpLWHZqRlGQjWFrxR58N/vWVnwzqU1LwhGlD1FlQ
EJLvtj54TfZgGxvv8/Wp+9/A/qZ4PtlRDYU7VQ07emfexDK7YCmUV4x2/19W6J+ZRdTCtJFU1Six
QiNyauTGQimo/H77NLrQQOmOCwRQR3jYr4tELFA38Q4B5pB50ryKu8fvDwK8TKjrz0hHELEuft+Q
ucbifoqECA2BTiQyeUP8HxIagE7jYY6+EBNhy2KqOlLmrHGQVGuaWxE/Jcbb+VGsnXbk7JBwRtgC
etzFKNy0YWoxsjHiKaLGLt1Y6a2fX8SNoIPmeS27MWqnQNo+3Qoc589b3J9oZvv3+YuTqGaA5skR
v4/uqRG9s9Ve045NE45b9eQNQ0u1oJHVlpajURsnI2CFVzh3rvALEynOb1cvIeOFCBjIJAzsJPSo
nN5UnLQeI8scPNfIwFwAqspmi3x5dWEMIHlmfi735EE01gr+PJuw7vLF1WuPb5aB1i4u+5+F5Yyp
Dusm1xnGCAWaoKD3tX019WgL9Vl9WTRXGt2iXV5zXp8NLmIppnNm1QIG+aR7Y3ZVty9S/jx/XNZt
AJUJUTqQhy5BSoqwDaBp1RHyl7iK0dZkpIrXoRXlvJn11flnZnFs2oHGBdDC2G11AP5g5CrGw3kL
q/sZ/R/AYoAR4IRDuAQwf2IJzn3L1PGSDkN7jfbd5oFofNg7PbXuUirMi/NG12YPIT0SjUBtn7Kb
moIiWz+hc7OOHzT1qE/BsBVcbJlYXP5dPcuguDCh1S9JpntIbHou2ifOD2Rtff4iHwF+JKcAdGtq
K6vsCGoCEIwKuLoRuK4tzixAgAQzWrZPkBhOPIq4kRw1546FFb8SJqqn7o/aenUKuj8/lDVbqApD
bRdVx1N0eGsYEwfWXYu49jI4LIylDFzjFxtE0A/f72tx0cWJ6tB8NQOFOn/Mp/hC1qOZQVQaHV1T
noat0pDryTKGWzDXbfFFaPMZWV4NyKGDIxusFKAXmnfKJ1tgF0LhaELdxhnErutuM/UOtYGdQ5ur
Ah5cHzu0iCZe7DzJMazK2DO0t2a86qt3lVs7YR1aITci0xWusHn8eNXgVYlPWqYoncYVFdM74P2N
fdzbfh1rtzq3/A4qE86456BIQWDrxcqraRxoewc34GtG5xsK2zfFVjr7LzbiZIosuDGkE8EFunx/
dXYVU6h5o3uGDQj0i6Cs35Qqv4OUQAuKjRIeu73O6jeZloASD3B23J/4R6y7R84bT2FJWGQQaLXk
tdNBBrAbNzKq64uIGZuhEeiIXaI7Ojqr/2pYxDZ/cp3UE/Im71Ei+ygmzddk5Y91cmiqqBzGoAPG
IB1xvxRghRCJpxfaLuZToGvZhvNccTJzIwV8J8ozAJfN7uHT1oqZM05xiY6KoevEvZsY42VTDdPe
qsQWPczKLkYOxAS13CxEcpIFyZNBMVmHJWqUrrlyGGt3mKfh0KoJDzhIRW9zCLrc9p271XCxlk8H
U8j8ikJnFSKRRegpdKccFW5iszoHapRhYrzwNvM0cdOJG1AveF38o9aCUfW5pqCmvHFZnPhYZNCR
DwQCCu0A8E6L8wt5rBy0+mUfZc4lEZd/zru9kxfVzPauzvKvqL3iJbL4dSEVY1SphlpLDenaitPU
M7Js8vWqNvYZCmLfbV9Z2FveS2OrdOgf6qMxU3wtBrQD5N7PpCu2rqbTvNlsaS4jIXUFSMGSa7Rr
TWoAmo+MXc9caE5WYp8RgmbZPGn9tk7uO1A/7BuTXtsgqvTVSpbhf5jbmQ0RfTQo+Cy9PNo8eQnO
uj7SpqvO0Dwlv5T1j25LQW9tg6BD939m5qPz6RTak90PZIIZvTIDuym8LH85P5CTcz63RSI1hVzC
DCdcJsE6Sy8gQSVZZMv0qUo119NsRP4gbzWe/4MlvCVxDc/Vq2WDgFNaau9kFYt02T6xYnjUVHFP
Yr7x2lsZ0F8B8jniQ4PSMnHBUHBGc5PZRgKI7ppDTufwfVJmdCCgxQGAv782lrkK9K7aEIiGDU05
dkniUXULyL86CgISKAsneM4gfV34kmpGmrVxE3WZPXqDWQ5hoxXFTRlLOzi/LituAr4BqjEoKqJ7
ebkDSNIKt68bhopvCDdoyotuuJiK/7IsaE0ACBPpKnTVLAYUg3K4tXIWaUxUlSe1jDNvYpqzq4ib
bWALVoaEK2smItaR1rWXsNUYKXXEPRhSMRzRMWLSJqzQHwRNoO8+Yua7EQzjKIgA83GSIJG8GIVC
ahaBUGc6UFe4e1lmzoYV8+SGBGcGzijqy3N/I6KYr5PX2uU0AdxbRy3CVcmoj39UoJnuiWfQoGXw
tPohLnY9b/xUgjne0yDqAHSLs9ecvSuOrRI5VeWnQNs5ud+S0EpDkFwBHGl4xbDPi0ejxg85qIR6
SYp7oh7AMn0k6R8zJj7BvhvuHf0yy353edDXl6Z9l9pBbKCn2qNGvB+rxu8wdmNXmgehxJ5F26Cl
hpe6IVbaH9ASr+vfptdFVzQKt3OJFZ0b8Cxfp0WLwaM6qWMZJfkAJtiXdjxOabwx+ad76YuR5Vk3
naYowL5dRqLqMa2geHfprhPpZeOqG+HA/L1fYtWv41mmJmPpqnXHtTJyKXAR9T1HVX1SfkLk0FcV
dGKKl47YG8M7vWG+Do98ncO00YliFaSMIDziaranaFurtGoBJx9bF83G6tKVSbdpO6eHhfoPuyw2
TvrWjy8+P++dCowO+HFKoIcSDPH9d50jpufTxy8qkFAqmGiXYUkU59g+CuuizC+MZmPdT539bAT5
MAdt60AWLm75xHKVxOz0MsrtY8KusLcscyO7vjJPc5oYfSLqDL92lrFZhWqXladlpIKE1Bu29LnX
fx5VZ0CTgE1awrtZXhuWrlDs3Hw3tHhMbWWLZg+3OBr4/n8G5g/4FAiVZBgAUCzLqCDWbio0fyjT
iya395oVXwlRbiz7SoQJRhb0JQAPgGcQ6l5f7aUZt+oO1bRIT0N2mCAnSY5ZdqTWfSsvxSP9dgMM
vDpyvPODGdRLJxGtGtfOmE8Txkfjy8nNfsqxetYy2nq0HFQvs/q78xv7FMq6sLiYUd2uOremKnaE
W7eIX4sAb4NbIFzDru732aDu28n0erfZScv8nTG5EXievr3+fgB6XxHigD5lSaRQp0bnKN1QRuZg
R0jQhAaoboaW7uzJ3XV1/VQjXPAzJ79NwZysMho2iXZb1+3u/EysnD4NCtIQiDaBsT+5RTh3O0sS
tYg0wQD7iJRhQicx985bWdvAOro38MjTZu7/xYaaEiV3G8cuoj6mXkxu0/w+rSwfWXLf6NONJMyq
MTyMQB41d0kvgUdqpiuyHPIyYtWtPXRe2dxQTd2rSOQOqdiYv5ULEooJOrLFBo4Mkvpfjwqj1ljW
Hc6+Vvwi7n2c7CXdNdP3feRnK8v+hKTGg6u3MKTURLSTJiC5/pXJre6Elb0wk4fijYAWhTln9HUs
jkQy2SrtKkqq56l9puUPSn6c3wgrrvKLicW5gyKXTbXRrCKuXvwm7v7/9uvzAD/5yV7IMlYZBlDp
TyWW3Gi3kqkry/3l++f//skCIlGoutfzFI2vcrjp1XKvlxRlwTQ8P5QtQ4sT0zLGJtxnFdgwvFQP
EgAc6aHUt/bV1nosLl9jxjrTCmYsyX1KP5QYcZfrI5Ef2sWb3WZIeRm+M7b7yio8q9wDtQpZ01uX
K35Bngf1SkVd11KutG7fUNPL6xc8qfxxsD3XpRdoWUe0fgm5UW8CgXZ1IOWOZP2j1MTOVSrfJb/B
juJV9Dl3oQSiXFSkCi3wVtpakEDZOoc8mmN+qMMThawrze+F+jalxLPSvTEMocGuzXrLV61MCc4z
Uitz9R+gjMUmonwicVFWTZQVwAU1ic+N7z+c/vK0gBeWzFwBy6RnbYqqsfAui4g2+SOUYqYtrOz8
kYuIYU5g/s/CIjJMJrxraztrolp7BLIqm55NZWOHrs/TPxMLb8H7ATrYrGgizXkj5IpVwbdPwJch
zPY/HbWhZ2qjUvz+qF4X4z5xDkLukn7jspg3+LmJWqw2+pn4ZBAsha1bl8CjeQUJk3iP6AdVpSOz
3Y0Tt3I5Id9qqg4yDg4yHItzrVG1ALCP1JGZl36TFJ5dR8QN8yr2Bv3bffEm9hluJ/QdgbkHULev
U2giT2P0Y1xHuQY2Ehcg3/hnUX4bAjBbAXQBXKc6hKCWNCGC6HiBJk0T8f4qt71+C0O3upc//f5i
FIznbSHMuolo8ZC7dwylxW8XS+chzLScMyUNXtMLt85HOthOS7DXSunX/D4jT0ULjMF1I17P7+rV
wXyytFh/dzDyjMZaE8VQJslsvm/5Zc0/zhtZ3dQWeDyw6DOp8eJoKnk3q5FamDHLm4tP8qLSPDI+
G9SX324x/jt1/2wtjmmsFIpCoecKUD64STp1hzaTjWh9fc7+mVicUYdVTJMdhmPng6fEewd1oGmL
OHHNCOZqfvEgisNu/npWaJ3kItfdJiolKBNNUEJyNxStu9FTvmoGOpAzbgkA1KXy/JA3sWPQrI2w
PF6cIDodi7BRfp/fAPOkL73aXLcG8hJ1pRNiTbvOdHCcF0gDFwgWYz2DsuX0eN7G2iaDg0aW2cQ2
gxT21wnDn6dN1lYYCdqMm2BE/aj0dAhNyFsn26DyWR2PDr1g7GfcmcsN7WAYRpnTNgJISld+NunG
fK1EWxjBv99fbGKZ5kSRcd6CEl4JnOFSy18MFZIl/+Fp8sXOvDs+3WltHNdqrGLOzAc6BmiaT2pU
MA9ya23WbhloxAHQrwNmcIJTb+NBlIlIMZ68esVb8yor4sBKKpSlyaUr042tsDp9NrqykErH2+Ek
nmnSdOQDhqWyt0p919QaOdRbiWLyN7ccqPpAm4iACXVSkA4sp69HC6fZNkUkNefKhk9Tka6Pi4cx
5lDRVS5zfYvIG/35c2vCl7MEo3gRIc+N5ldU9hfOtHC4kI2VFhG0qVOf0+zDsMorVToPU+a+tkO8
k0T+adQYBNVIG2TiMubtBThpwmFintDfx1L3eFX7onM9y2K7VO12xB53+YxOMHmxZyI/6CikNHa8
b6o8FCCwaRV5Zbrcn/UEi8ZC4xZk7fOnsXF2zqQfplpeuZO618pf2mRB8cO8qgE3aDU9zLos6MzR
k9ULMCwgr7MALSkOakz9aTQCtTBDZPTB6VsDYW68d+OTCSK2CcQ8JSBiuauCjK3ed46L2LG+Ex34
nSX1GrPbSS0PJmcIGAhqBOTHzPhu0nQor3/UM8DMIr5D+K6G2JNrR4xDn8xlwOc0Xm03UHhugwH9
MllneHXz1KgfmtYfC+tCmnhY6MofW6tCE4CrXKUoPD8o+P/67r1POer8xh26W/0sTZ/HOA8hW3dI
NH6ZEIKkfhWODkIpnvpGrO87V4RSqs+1kkOVRni2wXxngD5B4zFdC4isryHUGBrJdZ8A+1zQ97SI
jwJJn4mpoeiqwJKDbynkWoJyAg11PyoD7AYDfSJ1desI7vU9KpF6y3eEkpeqLlEF4FfN9Ed3burJ
8lLB/Vp/VpOXFLz1bSmCOHnQLWDHReWBadRrVXANThM4XiQEOrs7wx180qMcJKSna/ZDi8YyQv9U
NYgHu9pH2iRSQR5pN+CwKzxUxTzdqm4rlCJigKtSpvmkeSQEfOjKHy23w7Yj17HNQ+EIX+nIQXUU
NHeBBbw2d6oCgqShBPuwfTCzF+hg7yxeXlA801ztIWs4upGNoE+6YOTarrRu+vGZpD/K6okh924A
sNgxfCl/ntJZ3RMu37pDaBgmtPE6Vfcys0a9+TYr3/rGAb9es8uV7kk04FmEepLT13syZqHbG6HR
xTt83X60qotylql1iJf3wHKgbJKlyvWcKDLSOiCGvk/K5mjTEtNKwr4HeqZ5habOoxgdLycl8OXN
hezL3axMozNAzhor7KoknEZobqBINIjx0m3f4vG+tVVfhygnmZJAkdadYnc7NtXHaWwu0oJ7LfTC
IW/i63rqy9IKM7Rnt6MRtjLxSaZc8uam6HsPYjioPsU+Hx8pnbxKmXZ28ZRDDgPlTD9vXhXyBCZ5
rxfCd3t2iKvfWq/6uduHqgLwTUHDNCMfCdR/bfGcFqWnOL1P7RwjlGHj0EAwsBxbSMjZpg/6A0/m
b66d/6rAYDePlA9OAF6UfTaWUALMgornoT492i7bk2HWTYZK9jTMgmiIMYoiLHvouOfNhUVQHtNq
3+iy2CNdctC7MRSGFdCR+/ZUmz+YOSp+1sjJEz1UXFPchQ3yWXUWPqeh3mR+ca8ctLECs7S5c5L7
xiJepdYXEB4ITPHWCttzcNRaCxUx+mZp3ZU0Ha+Dqy5xrERuo37220byoEKvRmXqXmdkgFdCUshM
QiRvbgY38dtWeqBr9NLW3k/IFHRaFxRM7Mo8jmTaMfye/TYUaqCi3Kenid83mTfmvZfKX5P6URAS
VKJANlX1Ud3Bmc+9hsW+Wafe6LY+HfdGpgcmWH3K6tFmpd+NxIPMuacVWlA6H6CG97UBntQloaNI
P65/Zkg89BVAOvCwnlK/C1XdWdPN0E/HXM09kWsBRWVswC0g+RuvS6jKfyAj6lflsYQX1BXrWKJV
tOg61OpQGdRvrV731SJBRsXxFPQPxq15mDFrNXqP8ym/TuBmqvI1I1YAvpWdzv9MxN4nRnqbVban
c6BYROrr8EhV26AVFZhlUCTXmL9GxrskvWms6UKkqj8JlDQpqp7mR5/86bUfeUGwh0e/bzHkCVdC
34egcrkWA85lMQTcpmEOdr4YS0YnF0FK4qnJbQ53o+To3DM9I382uenbGA1T26MEN7yFbWo28YUF
ZWvoHUFvUYYW9IGAvvFwoaHa/VKhlUWbXCRy4AaNBPc1x4motWNfZF6aJV7e0OukTfYp+9W3MsxJ
E6bDoz7g35J9T7WwHX5mNAny+ncCVvhhLvLSyacziFagKoLjXTBkhxrqA2n/0y3KPZRxdrVj+SoB
JNAlSVAWd2NvBpnWHmQ5eSOVQS6zB3OovCKDU9VG+75DSgZ66ric4wugNrwBLlsCdK7j7NhFclNh
RhMDKSr2Q8NRTN1mr9c/2+nG4PXRRssDel+9LtGCnulhmVlhCWgf77R7FS0EoksP7RSHQ4U+9nKH
7s6jaIyd3ZpenZnoku1DJzV2nYVFGeoLW0+PSHxVuCEUzQydhvtxMuzURguzVA9dbu5rrv0aFVAY
633YV4rfs/d5NWSWI7n0E2onV1Wv+ShwHMqmwiH5YU2JXxVDVJnMB3eLp4j2ciKvNbH9hriPFCvc
Ttxz5VNqDdgqL/mYh6MuL/JJ8RXDDmUaNTn17RLF+JH5YJ0OBQ6LWo1PRmv7oyIvRInUH3svsxch
FBzt99wqLpWiuivRMakMFtxhdaz7t8ZQbybslcTWfOaW6Bx/nqQ8WFLutBZo/9SGNK19pViu3/NX
oFlDUL/thVbmHnMQHzWk8QikT9SkC8chD2o2ejzrdxqaP6v+TcXtbVtJyAQNMvOuIQQl/vG6r6ow
M4oj0ZxjAmBEa903g+NRUHPY3AzjUYZ1gciCPFVMgZHKz2zm2Qg2epRlqHPrcPrYGk+Zk+7BMrur
c3OvDBl8WaNHrtP9YOgrNLr3Mr/jfAjdqb2sC82T02tlwNkhvco4gYNLvCTRQwFn16fqrw4vqNLM
ArN8sBvgE1jpzS2JojFfpZb6JAFPhI2YLB0Q+FHQurdXjTI8OfqbCx4BcNr6LbV/16r72xYUIrTj
ziz+OFD2dCcEgi3zGOitzCz1zbS6SFNcn0h3VPM7F0AK1v6agz2CiKY0ssCw37QCmVwFnzO6l8gn
XtUJ2UFFG1TZOa6eY+fqXkLfsxI39lDtWOm+NhV/R1PeJTIn+pAekqG5RS3rwPPmmtI3u2oDRu3d
CKZapf1/pH3Jltw6luSv5HnrYjYIjuhTmQuOPoWHx6iQNjwxiTM4gCBIflvv+sfaXJVVCrn8hPd7
uVMowgkHMV3YNbPLwmqw4oUqlMaZoyq3N10ipTdVKPGdafHcZzvJEEPm/YbVHXh7UKmLKNEQgdl5
aLkZHNQR1VjFChxCbxoYPD7BT0jtQOutSCP2lTSfsnnlgCDeVdoVcox+NfVxXuW+TvugZepLpxXg
xtAA0Qi2tptF5THr6rAiLUilcPPMhqDlbiTZhG0d0kxSBrKEJXmZh02CCJ60McQc4aB4JAfptYyu
a9rekiqJlG17yHZ7vbql5hQMXeG78ki7fWJwsrKLxlMLuYUb31akCFG762rYG6RAOuFFsxPsX4tP
8WazmUcEMRHI3R6DaV89DL6bC5T+JlG99B4ZcYL3pj9x5qsF+zQRAaoi4/8HH/raUDWgYecsAkZz
qGW1BvgUji3xmdmuRdasoc5cZR31DafdCEnWSNUHnW35OKT8Tn7LbCO0wV2GvddBo+VGM93QMprr
ypKhyu5q4xo2An7iUPTze2O4W1K8yXr2jAIRlOFcEzcBVCO8xJnWU577jZ16qsviBkIhU5ag31Th
NJprmvJrrV5uVT74Gp8CPpq7QqQeqvgi4tFXGCyPiBE7ROqnfeuTjgejsiGUVe9qsgJR8ZWLkg2K
Vb6hDIQKBeK/NMpgd+lVPYYzZysNx06bVE8TJ2sok6/0tAm1od21iBiwcOfvbUV2JrsztdLTFhKD
ZxxAdmrj0ndtDLrXKGcnqnsh+RaJ26wVyFHgFBV9oJD3K4Z0bbqvKXyQNIF6H5SvmmS4G7LqAca6
PEhmcS178I/G/F6lXbxkbQAJpe8oGbpzEpolRpQ7oenWwQxTGGn4DYHXrw2HbM3xC930CpylDCe6
iXMinfiaj8mqR8fqmXm8uGbjOAFPGnrUJG8UrpP2LVemFhs4I5sKRLpsirFGDoV09iDw39GUvvBB
hFn71cYoMrMJp8nymwLUp9sqKz1dINjlm7q71uHpUs83NSs8DVbN2HwJul3pfKVJtZ+dPi4ycz8X
dx354qS3cnqv4W7O1BinvF3Vzd5tEGrPbmA0uAZmT1gOW4s8iVR6Osn2RdG+qHG8dvHz2DaPejus
usqJqaahonb5YOMgFG39CjNqn448TpUbCv1RS2rf1V5hHRcUttyORo/LQW5fW3J+4l3iF/mmNcsY
Kdo4Tb7POkJyKId056sOpkZRkAAKprAX95n1TRoilPX9YL1Ko/fogltKdSjzq4a5wWRuUVqYJrvM
eDLQ9U7IRyWbFehxsTXfOHgBNh7NtLBMm9jiXVhnFsxphi2hIHniNuVaSJIZ2rdmui4wP8bC9foJ
UamJL+6KYHSdoNYR+PIvqOoAhYbyhvK5VpvBfbWqr337kg8ztkrdl8lwoPjGTqpH1aiHClwMbfxK
R90z8nbnQDZuauOLQmHqAGER6j9d0t/8sJo+xUOAlDngVQPs+Y31l8ElIteUXR4KtmA73rnDdrDD
Cvy4JvdR+5w0PBL9k9U/qGLXOnf5Yq1U/2dh1KP1hgFpG0SNDnIpJ+AjrKcgQmqPzKc6TJyDRBEK
lv9pZ7iTRo4I6Ae0Tpbg0y0jyG+VEcBtaPjT3LCT559wB5a2SUyOnPWBgMG3LJqnN/HngNkREDsZ
q4+viZ7YbkxuM1SDAZqLiWurJWw/hwV2YwzBv9fMCXa+0BJYpAaeWNK/ynmGi6YdFp1xoTO/oYw/
XtfRQASqbwdsoV+HoyBuZ402iGJSRN14k1qrIvEgBfm8L8en/PbK4K9vgu93xm50mBH8ZBmoKiht
g2Do2YFaalpQpEDzLqQ1fgO1j/2xwWiF/87RePQkRwszCDWUgOYOyxPAKmzdn3fk7OMZKMcuTMaO
nmy/vq4RTPSeW2194MkNtq/W0i80cG5ywT8IrBdYpSHHcDIexFR6z5KBHzIWYz+eRUj6C0P+g9hy
Ohof2zhZgktSwcNdx1UJ1/6dNXXAC4jXCtzcCQF+/lVY9g4+AUhA3CTJsmttYwuvttaJcbWKRW3t
svF27mJCloAi0VJDMNi3haesdF/DmqAQChFk5vEMeCnGG8VzA1XgggoVvjvBAOxN6cRTUFEsgLX5
ph3TULoVbmJXabnXRe7L+YuTM89M7tNuDJPuWqZ83ZrWrT5d0suAMnoGi4ZkGLg+kmFHi5tfAHD6
H0MzuKhQxPihOFxXt//BZzHKeSz5AStjwrUC4h2wnId6V6Rsz9i3vml2tQXIwcWlOk0DW9N9t24D
lNdF1AyUTeXvNLf8zITYqi/2evkDXbEftcWKhgY8a3sKhPFA2ZPQYE+im0GtAQTSyliDlFwObSAQ
pPaTsdKz+qEHfTZzhlUG34qsIistz/e8AWoAsGekb6BcIMpOAMi8iD7zWmCIuPUjpuN+qlD3GfBz
b7sDYtgnlOcB8IW9XVR+mhRelRbQGSQBZ51HqtIX9gaXzigCrLjvR/atscrduCjUOpviJL9hNFnV
AJ+Ypm0GG7NlgmIs1Tc52WS963daE5pGH9mpE0PK4CmSr3u8wEyYwWyTYKJ6mKXEq5Fxwgm67YFu
5UMekMaMSnCsO9pHS7b4iyZjyCnjlFgJeOUEEHRhA4i1cAkpHF140BzoXlvXiPKGPiJcBgk6wbTq
Sth21NXArRM9IFMZDhZqVDQuClyWTxVuXbN93yyZuRYqqyFh7G3M28rvcxAU02GbF82rlSz2FmSk
oNJqj5JO+DIzYcPMpLk2cXVYsdLJ9saSfXOrSfgiE+9FSmGT/TibbFOBkZyOG4kbbWW5EQSkgZkD
wNfmALvS9gjzdlL4XK9iRCjrxbKehGwAe6ahyBLsvO432CuFNQKbskcFKGyPndaFtHznhMT1NEQu
4R5FXsBuMWS5ca8LtarTL/Do2g6WioF88qyPTHAN57zz2xnUeUEAEWIYKixJvKiow5yp+1XhPOrD
DRvSOJkZQFkNN0ArSM0+cEuyltVL396PZXq7jJoR67PPaRuNSHNwngDUIWlY9ObGgAgUxSF2HG4R
GKmwcZYIs+qKFepaL8YSgvIiauoWLep+C+jELjXkANy13TfrMdeCIRMgbKBcZKr8RBNvuauHOi7s
ncsjBoKTQuyKTP6oCz+Zil1WNmH9mhuPUj0aVezQNV67z4yoyDr4RuHmTKeQQpcLb5GMBBZkIUkS
pum64RKoHgyIEzPgnK6r7kU1idd2VZQPdqz32HSK/KtFl0iN1kaz6FrljQeJRNDAVtSmrwXzixEg
r0kjBVTD9iZHGh6qD/dPMqspBnYRW5C7a5QeGg0fDKxmky3A4MAYwg0TqjHA80Cy9WxoIktCTVEI
XJBFmgB/7zGks7mA59i3ozflCe6LhUp2BZlkVLoy3SKzPQWT3WEvyLG/Uq18JZzkVzVsHHAfRVli
pvfUT0bR3bdTlgfgN3dBqzIkPFzhxMuE+3KpjRksBCprLdWUh2VRwexvmRtQn6s6WpKxekIJKT1s
8roHcKnL28l0tUgrpiTm8+SEvJzGFa+ACqWp2/iKlnOY53CWMvo2QRoh0YGviHk9mGPhL9i1QkzY
JRS5m4dpURrB4KL4bMHKMUYAReIxkcA966Hxk4LqKNzMzcBVSmwAGiQHSFD1mCQsIMKC2JaOnq1r
xMvMlvm2M+DqBuKMByOrXe6yW4cDYK/KMihGzHocHwMAl2w6Qt6QMg9gt9FKPC9lcu0OybZj9b1y
BPdH3d63RPvWqwEzTrc9pAhS5I2qGl5d0/cknXGlJbtFmcjx2ru0xB1YN9/SobupRfbeddZjktT7
vrFXs6iu59nSfaPCuM8jkCbN6e24KGQIh8rILOXK0R1Uxmpio9M3R4siD+XlfeI2N/1Y7Cbgcr0J
VyTGIga82MWlfnKOMEkaQI8cFlYBeL5ajzhx6rZdQQFwBVLKTjNhp5BaQKvsfMT136mRUpq/DmO3
B5nA73W2HiWmydBFne3cyk5sCwDkfEZOo3ONyMaB1C/5SwbYOCuza6Hla8vs7+0OeMdYvyeGfIfW
FamUzl2ZpIuNsb7lS2mgrJ8eVpw+2Nb0xSzcx86hEIiXzjZd9BDa3FVlDxFwM+DeE7sHALGepxFg
h4ozqXmp290zzfChFIoHBzd3liMtmLONmzuRlutbkro3cJ4LGqsFmKyQ2UCNXBAVR58Q1+/lvEEV
NZzR/Ftr27dl72CD7GOk1EJtVghOjJXN2OA1nCARPCXR0PZ6oJfLvpN8nXN+JYsenqFG7Jr8yrTV
a5K4mr8M7RoSDWj9bExj4EffFQeeOFaP2FCQoK7f4WF1g6ocO6UnAcyFMm9w0ve8dgPdoXuVVvdZ
N93bWR5nRfW9yNONbba7gs0R4tadMpGPSKZV2eKCoiTiYYWLVjnfdl22HbAMiCPWE8A0jbVepbVB
Rse7OZU7jqyP3tFAL8pdicO3Td8zja1khwRp0QNQt+9hWeIzoNbjgplSGH5uIBNNgY3jFlQnzEOJ
9BB4CEqhTAGKte6soo04L70FN/LCTfH/zNdL3euA2RpNEh0Dj5GaHuxX8doN4K0i7os6KG0g5rUT
pKMCd9q04YNqhH3znk0qAP1zLVpoGhBZmq2zUcibW532AGsLAKDanplDxPviQXdl2JT5ykCWABbu
USYLL02asEyUr2nWOkF3Rxd1qq0hFCYSwD2NiyPynHJ/SPvVbI04p8qoIsJDvaqN3S/IWi83yObs
mJKBVsyeDQK+mLqNPpQ3LXNCrWphctsA7ko2bimvDLsIlIMh72VIStCCK7s/1JhH5ij2mgOY1nhj
SKgIZHWqxt4t3NlJ1LSjSFbwgXhwmA8UaXyR1IFdfcUR7cG6/bbjyDtkFClHBEI5hrS27I096IG0
UTOCCKTQEKWIOShNzJ1Ge3P1fE/LfEe7DMkyPRymPjTNZ2xFPT7vhvkgVv3SBU0hfVD+g9aQSEAi
r468JjJ74Zy8tQzwOl0QjgKwLHiU49wyNIxKPsaVOTzCRdqbdSS12uYVKATQQYBfqdleTWYRj3r7
NCFfP5DsrkOS1m4XH8QtZDxZ2PIqwNhESHDuJ/hBLASIF6oX+6q96zr8DTiQUAPjZEOHa2QWm7fG
mZGcvgas/9AVCDvkgjDwoZB3g0JkphcRbZM18KJ1D4qmkXGUBS3N5xkGfpCdh02P9Zv3AbyPV0VH
rpd02CkDZ6p1PyLVmMChgB5Vc5O9slpserKMc4fsBGzSZ96h9p7cls5b4UggpN9qLfMoDhOEj56u
N1tWthC/AKgrkHgvMuLRifvWsESZBbL2gGR01W7cFLFEzUP4KATAlQIr5YDoKpCloSVZcs8oy0NV
Vxv4yfpyZGABIZdF+DeSAG5Tlc8XJPrbeQcOFKZc6rusAJO7AOZdhUvBDqlBYqsZPZm1nlNhOHXT
1wxAWkhtcSjrtRLxMaARY84iY2m2OMy9aTGCRJG7WnBP0Owq77u7jJo+6+2oSpDUyGXQF8RvTRa7
joC7VnUNndyKGAo5JD1gmRYm7YzEprt3YCWMbSmwOgrUq7gzM+Tk3XY9LHd6wpGCtDzcTyNDVfFs
WNczVWvwRbGpIvW4jJ6LfO1Euy2YF4cS1uoDsh7W7CJckoEJ18C+te/Nsd4NGtnLJQmWHLwEgoBa
1x4E0uts0kBItx9GzvclKcKizt84UgLDKHFIvqGYEhguxsuoELuNWlRTGk2Y+KmlMEJNwEukJ+wu
HNrBN2nnV8SKc1JFuNt5fUNXjIhQK/tgbHowcx5z+dRgCelpjrHIXlKrDGg54EBdwoxUW6ssI85g
D3kUBTSO74IiQDN9h6gd2wr1HVBIuqwKCxctzu6unNmNkshVwLowZ9iJ6zYsQQXpOxIMeh8ktQxS
Do7/nCAYwixuyqvMSiJjtCJVdr7A2sg7GejW7KeOWqEk5GuGZDO83+O2aNcWch4U0qRsMh2vY3Q1
9+ld19KwTbQ4ZySacLxKlkd23gBNNvFXmQMU1uAFQuh2NdOvA3JmKE2NIKn9buDo6wbsWCX3SYlC
qbgYGk0fjVPrMffVZNxzx8rLLHJbQh3gEW6u0sm4tcBJyuss4MBqJuiDoen0ShhZ9FMdj5ODXX4O
S7tEnNJGpVUFiVY+yaX1EfajsrjxbInOSw2IhVq+Zr0burip6Lmx0dF+ZVaIVGfPsqHGao7nN/Og
iAyXCckIZ/B6SFMRA82eCZSthQWxb47vOZk2jVX5JQM1pheRqEoAvsc7grNg3YP+BR670EBCsbpb
VZm7epnBcBiuUEbwzlEKhU5w9pGvOZ+83FQ4LopdTaqgLHCcVOmmO+qmsiycS3FVkt6rmx7pvWtt
yeLMHW5NxEokczb6QpH3wG3SScNW4trAkMqq+B0XQ6BcGRfJV40J8JPSjVkl28GlWKES2Sw4LSBB
KECpchCpySQPUXUyct02qstmN6a53xccBRmakNbjtqvoemRzAHwahLwCvdW+1aAN0AXhIe6QI3QU
GkJ6esxy4oonbNAWei3QW+E5EsnJCqUINA3Z4Qx8rUluZOUiY+mu6vpGqNxXiq3tuo0TJOrK4mtj
yRhoFDhig1/T0ke+0TOG2WvEvkyAOxTVpnVhp6QoSo9RZDOwgKm+hdlJMCGnkY4vLkCOGcya2YCh
HxUbp1dB1b7XyNYh4+6ntroFwu13gwIo8qjcLOqbIhSCbOCohoEFWcoE66KkV8wGk0WHhXut4RVB
fm4b60wYq2ZkXlEUcWq333ifBjBfA/nOQBpt8kHKDyplg0LWvtN5jlRTRVVlIwGFeyfOmMKmK2ho
Yjjd4AyF7wqcixIXNix0DmxcjPWi3SC9g0yQk+46HDJVmgEjmXdDi8ixKoIKwUtiSkz53LMX2NsO
A0hgXTwJ3B6NyWdNfaVwnbCRMp1haoNkhTcVCJrYN7sZvBFMs8QdcYnlW2tEJjAfcU6+dip/lsdz
KKExvI9KZN8fy6qKj2lkpRVIjIzrsbY2vUWj2ULCKWm8EYn80a3WwnzirQBcgjQWDBTBrI6rEmtK
AWSoXVwFECF02lobkBjMv9YV3Y6jisrcwAnRh7PKIjUzEGRIqJAaVVkVZeXo183iOYt7xbsuLApc
NSBNSvQCiTi6YzloIFiebSUiwxabdiGeXHTf0kHurcEN6621gyCyZfl2dGlkcQ3znlzAxc9hyai5
APUFjPchcT5BeDHyZlYjUQeKtOWD/+DDBBvZnReQc4z69nO4Vz+C7L9BpR8aO+Gp4pYorawgwAZ7
YoK53mBEeTODVOMaoWuL0YPeCURPLQejpxDzFQRCmge3iEuqk3PA88denwDPzpB2MM9W0MjJHZW4
BFvWX0GeP3T1FxhU/w+gs2MuS7QwTV8SY+9UsI9ef/46L3XiRBFCBj1HI2gCZYTBJ3lmlyjalxo4
Qc/trBYJVZgbx7hq8VoZfN6Bc9mSj6NwgpxbZmmmznh8R4DJxtvGCmDCKi4Z/l1q5SSFRQrIp9UM
fF4337v+th2wFx6R+enl896czTX8HPEfJO0PqbiWL8quNfTmGJV0t2P3mJgXNAYXuvJjfX1owgAo
aTsQnh+67zqYQM1OkwF1o8/7camRkx3BdUrEBTNGvUpgThfp+XXVg+vxb76tk61gqbnIcK3kB036
gELMxsNx9nlHzg8IMlcmKjyAGX8y8AakAAkMk/hBZT7gNW3ymku759kmHBD+4Vx3VD+frJDabN3W
YZhbabJf6pvW+NrTC/ZzZxfhhyZOFsk0kFmDNSYWYR4A+En/UooMaUSI/VFl4zfdikhHt3NZyg+O
iaQTqNsmIJ6x/f75WJztBcoeIA8OAZ5tnqRfbSmSHLoyfuiN19zNQgIzsM9boGcPlw9NnMxbIVNo
c2TOD9Qo7QDOBd/tSmSRK5DS6ekggzwbjpB/rR5hoOCsEsMUUV25IFouMosdhFwIzbvZX3Lc6+GF
34Y5iDARyC/Mn1zkV0ipGMig4Bt+/tUvvZyTtUCzbiE0rTAExnclrhv3z3qLIIuL6skQpkBsBS+H
k4XgjGWFW44L+xLreZhLr9DYhZ38fA/+p4XTvQ805kUkC1ooEzBrcvCXFMKzv/KW4JkAMBIA1KlB
A+/lQKcmO0Yqo3dNUMfn8+efjYTcn88/WWhFkgxFC7PHA5KsKY8nN0ogMdjoXz9v5vyr+tnMyWAQ
I1GNTNENWb8kBQQ0F1ba+SDrZz9O65jIpje1Wmr1YSi1dV4nQMWWcDGK2yQzoYJATi+jHAnOKczA
3036S6f62T3xQ/snS90xQDNM2gSUlO76KNeg4kpZ9YXBOvsWGSpGoUw7jPzN45f4cBKiXmGF+sGc
HwQuCB1QUkBJn4/T2W58aOF4TH5ooTb7fCFdzw/N9NyTF2q9EiQQ/702To4PKrVJzAq9oAKpCl77
Y87izLr7vJVL7+pkYtN0hkdYBoNSC3DmUYVwYWEe38RvUf2HN3Uyo4XROl3qNPzgFl9KQHKjuWHN
fTZeWDgXBuQHD+PjgKi8TYWFbmQOkNOGegsS7n03XejN2W3gZ2+sk+kLCaYGPQ16A+GeZQ84HGoQ
GfMdVHB+b5hP/9bYWPTXWYbUpGmJFp1Si7wueiQaC/fPun4ed39mQ9JPKKwQftj8fHhvjesOLJsE
jl61XUC/reh9Td4+78b5KfCzjeMU/NDGxKTNc6PjB7N5K4YrDbfotILKTbtUavP86Pxs6GTdpy1p
e56iM2kHtkXjrLLWDHGG+/ki4rGzws/7dX7p/GzuZBPAxkP0/vju2CIFvIbb207n8edtHJfH78vn
Zxsny5NnLVG2gTaWXrtxqhY8Z9AAzK8Z3425iTqIdw69MOsuDdfJipUFin0WDvY2YGqrRph7psFI
B9omb8kuGbSdX7bwDYaDFAWL7GQ9zUAxIePCsYoaQpJGx/TJ++cv8FILJ2soJUsuZh27KBfh9Eam
aLi0J5ybBhQQPUGdqzMVnhM+pU0JceUhaTOvXAD1QmHx5zsBoxUXNXZQLeg3B0mQx1NmcxcHGgjN
EmUdh6Ospfgr0f7HZk4mmxJOkyWFjdEo7iyy6x0kz+SFjfr82/rZlZPZNc32JFWDNpi1mWbkAP/C
hvahD6eM0aQnKN1C8fzBeXWKe0s7NOr756NxboF8bOJk0jLwUAqVO9iWa9OnHUM2LPek9lVl7YXV
f/Zl6bh3wd8MJpmnvn8gXtEUhcUQdao7S6Lw8nihlsfZrlDsUww1B1FN7Lijftia2ThoKNlVNwfZ
blk9+tkIgQh7gSr4QjBznDqn+xgMceHUjV3R1G3j14aU0l2osnDdps62EIGVe9pzGhvPlF4oEHT2
lX1o6Pj7Dz0y8qJV4Lcg3uiRqUcm78Kmf+6MQZUr90jqPIrtj/vNh+dzsRglrN9wmSFg9xkpcrwH
zl/mY21SIGGfz7SznbHhCaCDKY6qKyeNUcst9Yazo72n16YPTvX2+fPPd+bn84/T40Nnyto28oQf
o3FQR5EJqH2Y95XddVteeGvHL/rb8H/oyMk8M6UyqtxCRxq48TfpLdE4kvYXALBLb+tk+6JgJmmo
5oneFPxhcpp9X8wX8JZzxzFwCpQgNnFgoUbEry8soQ3RO6PGaVIXQW3dq+aNQAPZOQ28cqHDtThy
Wpfqr58dpQ+NnoySXChOyAmHZCXW2QxxTQpOAgddQgTmpVriZwfKhShdR/gCT8uTddozZO7GBtN7
0PcWaBlNnMsLK/TsnsOAJaGoONzXT6UP8ENvhpaAbM+B5ids13eDl9fXrnv/+eQ+Ox0+tHMyHZhd
IMpsYALaav6X8lK5pfNPt3VUPgA53XFPZgJJ5wS1DSU8U+3kGqAQLGbnC+64Z8eC/WziZNxxxCx6
lw01+PU0u7NgTmVfGIpLLZwsSzLOnbW0aKFMb2rrMMqdm1xYMeffE3oBox0D3O+TCSWdIjcbDXKz
kb2Q4lHQ4q/skYgg/7uB4xf4sIdVsK9MNB020koHpfq5HS/gY+eWPIzITWLDxBsWzycBpAbeAtjn
iMDngaxtoVDhg4EA+jhb3xv1kHV7S/6VO/PHJk/e2VJrCTzWEIGPhbPVux6a7ylgxI3qeXz7fJGc
mwEIXWEPg9UIp4uTcEwbUMd2TBacy/r93D0bAjledaGNc1MAzqmEUhjqYeM8acM1xGyLBm/QTRoY
+ouVfjSh+LwfZ9uAngsGSyje85stnZ1KWVZJB8kbtG+xZUR//vGmRSAqRBlyWCuerPahHuH6iJTX
wWL3lrymF1b6uW9/xKp0lPowj1Vdf53DY+3CIJljkYgKVH8PZM8///U/Pv9kJ9EmpNWrFFuhVUXu
kQH4J5+PissoMQr8gDm2gTp9J2uE670uMlsNV5kGzqD70ox/1k70tIWTJWEUwIz1dhquSrUi7d5m
D/2utOLPX9OPo+djmIJWcLtCUIdBQPGV00TEpKEEgAEJ71Wn9GvapijPnt6biIas8aqCoDG9c7Pi
UDEopZMSJIkbTXu0jK+gk21S0q8k7AQufKPjmzv9RvDxRP4F7CITJse/zgw4OjT65LjyKunYTU3Y
c1LZD32HgsayLGJC7bUlxrBSzt6d5PecV2/WYsubC9/ieKP57Vvgdm6gEB8qbJ9WbHEF65APx7fQ
4dyAig2xqSATGWV3BdPv3dRmMBSiA8yVbPeuscW1sbhp8Pl3+AF2/fodGIqxMgaXM5OhItzJrSs1
Eug8DNlfwVioWGeLnAOH2HcDK277BVZBTp7Emq09Jn257Kpl2be6842by12X24GZ9m+aaTyY6ZF4
Bg4wCAT3xM0hTaE12Sc61C09tIZhMqtblFQBu9LIQXEB+W6R5nYwjW1RzZHBlj2OOJD2oOQxtafZ
ccNJs6HiX6A1ylvnvepAyp4ETH5MBhH1UNNVY8xR7oDJBdU9+EIsMGq5g+Bin9HiCzOXSGgW+E5N
8QJPqEsFv093FuwoqG9zjIJQRPH3AjFMJovhLlV/JR7rdGOk/yVj/V+v0/9O35vDf71/8c//xM+v
TTv3eZoNJz/+8yp/7RvRfB/+8/ix//mzXz/0z2/vvM/56Z/88gk8+F8NB8/D8y8/hHyAQvhGvvfz
7buQ1fDj6fiKx7/8//3l395/POV+bt//8cdrI2E5gqelecP/+Nev1m//+AMX7Q8z8/j8f/1y/1zj
c/f/9//0ZT6///aR92cx/OMP0/w7xLxwCDfhBU8MqHv/+Jt6P/6GWn+3UWkIFvs25rDp2NiEedMP
GT5E/449B1kr1JKCeSdsD//4m2jk8VeGhefZx+oY2GAx6R36x393/ZfR+Tlaf+MIOpscuvd//GEd
N/qfiwiJYtx/UKgVaBuc5rCeT7bRtgftE+I86fcuk7HsDM+ZB2dTJXZDPCcnA8o1l+2zsMYCmjXW
wu5oNMEQHBPoshOSRktBxjsT1VmuIf5bV+5Dk+8zc+l3eVtMG9dqoSro9YluwH8EZZuULyiAhLoi
tZQbNqhtp2VvvVvVPbT5ivsNfM6hHE3aO1LLELY1GTxGegqiLsrW9g4EIZmE6wKpdZBzRzbF2WAB
BsUvE3AeKxhIhG3TfVeMNTc5nDxBv6xXepMX27mk42pGxBCOlROytCdXLOcUApvEiFJCXrgqL0SK
ACx/1Tce3y/S1wBSdNTBRvbJPrlzlFLQgUPL6EMlBuXYZCXQ4Ilk31Oa7A237ULQVMGNleoFIrtq
r482qj+P6mXQB+iz7eqODroe9CqHQY0reEzBL9tmSD8ePajyzBNlVe8WuvvxQS4X875LrxAqGg8T
fXTbGtK6KeEhaGHGFzObDnzpu5t2zmEwMiF7jZdF1z8+++PHmnGB+kqRMN3pZlngOVY10/FfBMOQ
EGtblfnG1ll3X7aPILAoPwc2vNLNNL/DsVivU8HAcLXEtRVJ0OzFxNsvtZmAhZsmMLxIah4Iqjdr
toxkxcBQCUABnx7Btc6j2a2MyJyl/dDU4VSW2S5DeCIRGO9tS7j7DCeb4XETvt35iMwkGSHvA/T2
NBQ1RODW8bEDai3knbuhEi5Glp2vUbcMZoANBjduur6BPZGJ3HxXC8hj1fjFgjDNVwbNNz9+hDTk
uoc+68bIQO01DbhcwFtEu8KtqPBZVi/fRiYi6/8Rdma7jSPbtv2iANg3ryJF9bIk934h7LQd7Pv+
6+9QnnuAvesAewNVRtmZZcsiGbFirTnHdIBHZDiQtpHhprtFL0uoEJu/v+yS5to5sdIdsbgH2dsR
1xVQk9m20R4LDvd5Ug+uV8/xGn9d9J4YDWzFDOCAmcroXSj9toiS+A4fg3ASaIOin0aSgs25PcQ5
elVb5U2zJtSsizmeSQ4PLwoYx6o3jFPeu++VPg1HXc31tbqY2kbrFkCHFLLwkjR0/QW44/3fS7kY
zKtspfTdUoqfcU6fE6Xe2fU0bWO7s0/4F+zTpE6P9xppY6H4O/z9sCgDggdyazHcAIiKknTXNXV5
ciNpHsc+gGdpnPO8I5iyzXy9wqo5YtqHL9OKEzT7EGRbbUByaOXnJOZjEenOLopd+9SJCDF5h3Vl
Rr55I6EpmEa7fvj7mcjg70zwG6BStu3GCLvaV8YE7bxp3j00U/Vu9nfqW51HpybTz1K474tTNmcK
hfZh6u3HYRbZeVBsdTXEJYPN6Y8eaSgoYHA0lV6dMJock7GpT73a5luXPqgXNYu1kqNrwV3sjaOM
zO9BafDiWNnrMubKSe/7rRYm1bE2hkeQF+5jmla7IWu+tcoleENtLBBeCzp+Wd8cJ/2sJ8umN8CL
mKx5+JC282giph7Msj5VddndKKqd3QJfsZh/7KV9M2s3ejSWO2+PKK7jMLjPgMqbl6S148As9fjQ
jFq0yRP3caz16BFV8rNajbewcZDnDuXJuX+Qiz4fDFygtga8pHJxZtyN1rsWATrsmLHEOFDaF2ta
7MtkWiJAIYMk2Zi2WmQveKhK+6QJDSPbAgqv6KbwXCWNeo6QpN4/iWslyDRlODXWHV+hzlilpgr2
/f0bJs3dGiiFHTQsIF4WRfMOW4R8AsKZbwsztkDwK/1xKqcPR5HuZch6G97n5GwEmWIXNhr30pUa
0tlqWsAh/e/XZDa421aL4fHc/4peYBzDN2ochrDOwTUW+sZlYv4khrrehYtWEAlg50+uyq9q4D34
+4fZPCPTbcXsYePABjWm2ccSQTP5+1//87WJzJKFGOWzqUBGMuP2t9NjjgC2/S5KWGRNUevb/1mR
3RbIpWgww06j1iP+LRH5EpXqNtoc1HGiP5tpru6SmOg3kaV4UfFJ3tIU0mSz9PmmMyUib7zIfsly
iXjbeSXmeFkLWypbMxtYQnANab4VuoIxGR/6sXh3wo75CekH616gZ27FrZMOHJtsPbrGs8Bij/av
fh7ag2vZ4POq5Y3k4WtiYGMNsXQChavBl8IlPrRQKSNj3kT1C/PLmzqIjWtgKbX5EoprgIXBjFI5
K5Tt0FDlOnDTNLGpRbqvs49uWE6Tkr2WblGvCgT6AE393OIwNGkByjHSwS16os2eoDU4rp9a0gR4
V4P7t9LgsRYGC8torwdszjAA1gnuNwcAZop/V9Eif+5rXxPqTmB1p8EcaJnOjmV6CznDZTnvR7YB
Zcx3TZxfQws3HrOYPA79soAd2Qlw63GKvc31B7nqRvOB5TTQG3vTKzwbfbjjLHiizrll0sDaM54i
SD3Q7JYR0t5UB1Vss1/iSyX0Vkvc1YSBOi3x1UbegNleD+11E0WbrpTbsG/XqdOu8djB0Ulxs4/H
IXMP9zfx/kYstrjoaekxv9v2oTz0NoDOpfSBQZT2Wuvee5dfb3ozlwXN+ouii10hBDy9EPRdvrbr
chPBqU7hGBgR8E4Wrix3gixVA7hhS6h7nToeDRFtMGWDeYOviB9lXAY/y/gzfTroGFErs4azRyTt
rAcoTHykbCcMyw/YWXbtBAKjTl8syH9LVp5aZECpMh07UAFjWOwAGQTNYPhqPR5DAlBiezqIOXtp
Suc8JLUnloxVBkhLOwSyLtbJ3PtEtwct5Db7oiGHl1O0Rmq54LGy9OjgTLDVwu+sDHcDt0texEe3
DO+8YMT8zdbQ82usN2vc4ax5vjHlwTz0GE8cUJHLpsSrpKo4hbJlg8bkeifodVAPqllGK1pRHxE/
TeHeUuyCfcPIUOtlKw10X61m+JEmLycwsYvPrcs9WSy+jtyUXd2XtutPSuNN0XjQ5fCgOUAGKrl2
dAyYg3Orm12kjUHGL/YZaZAAM+dkOXnguJjq3OorlxTWUV5695/pYu3odXubzrU/he1Wr0hWjnGj
grLM2o/YCeEGRMcKAxX7+Tr0pRVtFVtgWNB9B7uegz11MJu9UlUbQQpGzG8VIezNhbjE0nxJZHu6
f5f4qVlwF2IhMaubKql4uHMy+77qyWuPzax3zfPYTNtOAjhKDL8U86ZPhQd2C1+KFoRSPA7Vd906
22hoghrlVJgbftPGm/v9zBz9VHTdS6vohzBeyPJK9rxyv8YWkOJS7/J9HGJaYhsNR/QWpbW5f91t
7FPqlMc6gS1ndV5fKqfIbXDW5AH91qCvxrv3yNet+cHIHDyCHW4emKuKc4wng4t3P6ic8sLZ6UZ0
CptpH5rRuihBNxo1huvs7zVuzbNS5asKtF7mzHvYGfeLHMbYKshPqtzW08boqGfdNrX0hzo2/764
UTP8aZiwV4yrscpf7mth7s7nkoNF+xbRB9CpVB0HZ7+dX9O83/aa8j6PpBEEBfS1SJvPo01dqq7n
uQ9m9c99PcsO7G5XeiTrZsEOruVH00lYxXqP67oSqflE0eZ1xsgTkl7UdPAVawkmaMOjpl9ME1Jw
6r7p5kIAPcm0FaXmG+A4ML7p6X4VOmFeVcl3tOAP1qUfqvPJdWMcWMXbAI36/q858r+VxkVEarqa
KiBjiiTocXqHgnAu4EG2NJLCulyTM7R1NIBdcf/AIuExc940ERS7hQdHtvsJ0zrZWhC/B7hk4U4W
nzp+rKK0bpPpwO7Vw3MUgpAbQize4gl/OTrhtIqPBdbzkl0PaPMuSwyvmeUeis967ucT/bxbZTs+
9jc/LDHcNTBaJ2N5MZVhl6rYnbRxiwFrKwvzHWrSKdc6T+t8rR19h6n4irImwoenvCYpJtysjj9o
1PjzomQs82AD5/nZ1Z/bNIWrMxwyN+Ooy5s52t3GnrJkBYBra+naGfu7Z3Y975X1ljRh4U9pf4zl
9N5x/0IOfCvm7RwbFYhysbdb57Ht4+OIrbuQH3p7DaX72kWm7zjRg1XUp6a2DpkKjsKqg9ktDqHW
g4bN5XsuimdFCD9u8ZQqzQB3EeSPND5LVb4Zg3FKe7RkVqoYvuEqgFeehBaxIg7bjFajtLFgpzDY
Zg0ZjmM/03JbF7OxiVLQNI20bV+TDjepdh3K2K8jHKBUSD/U+scwG79da/gwMVIO81BhIB7XrcZT
KJYPmCEAuLZSx3I4Gen1565nqBXryyqksdLD6g8nI6AHelDN3abNlyvo4WgliuVQ1MbOKRR2l6uW
At5MdTyio219ET3+2E7nyaiuMhZPRt/C1VJv/biNW+tJOtGzi9g0hctcNEaNl354sxpgKxjQbmCO
1XwqVom9HOVc/FSF9lEub/OivigVGIqhAa3by2MTKZ9xOWwsAzqJ7cB9D8uTSO2nznJA2ySYr6o7
2m/TtMua6fp2LvXP0pafOpevmIBCyGkl43azFGKfLGsE0JqXC/0w2PWbwk24Su2ax/Ec1c2dkw9g
ED5zLYp9/F2X0aGpzKDADIftxW04Zpc6CU8874Z708aEuem51ZybDgexczMf4Oj3kC77vgl/lbRY
uYLNtUxox0OeGat9zHpYUp61rgm6oKdIUfeT8mQq7TVR569iyh9q6d5M1j8cmDuNZHueTiSoz9S4
PvIOBlLdtx5zlMrVF7fCmyY64LL6ua20V7D9JuRymrTLpHKtS/O9hEpkk2aVTK8IJt5qDDbcMy9d
Wb2rgnocvy3EjO9lqs6GkIPX44m3ePALdvih4DQNtviBY8Q2BmVJerYWfqiz9dHfI4eW8ntsRUXP
aCG3bja92pmRYsbbZYzOjB7iynhwCKvgeovvjvphZXx3eqZBqVQFMBfhN5nyp2x6+BRdVq3G0gXt
024yfXkSGM3nKjp28CpHVZ56qW8oHCdGf/OE6LOB3Z64J6Mv7oZhsY3nTSmwxclU/4rtbB8jzzIs
sMvk5ZDFBN2FudEh08R+0XAClH35UOUGKy0HsE2FkVB3R7/rDKze9oTIx1EFOM9uJSgJVgqYzdbY
VngvYEG8YjbfKiwxcW5uq64AOKFMX7liQcKg9CyXdZc677MOuFvT2VzLfaranwAkLqVh+nCJ/Jpy
q7EBOqhrVxmCZSBZh1V/UOc1PEnQJgwBh+4ZcPNxIN7Okswfis2c6Rc179h7P2wJYzhEY6uc8noo
thbJfoDOQesrzSmenFMtHc3v1doB/8FWJtxhM03VYShYOtEzt6tKyaZ1nQP+sOPCmwy+ZNczC0FC
b4K1E+JU/cjOXnh1m+veOFl/UteBOpAQfABucD1q2kZAMSomqKo59v95snjQogFIi7TqFS+agEH9
pFX2tSk25ZygbJyu0yQp29P+YyoejcHcIFd6KBVnq+c00cNRkpvc/1nS5VCCfKXFce3s4jpxeN8U
SezZg/oMtujLyXkQ8NSLpCxWjQ2awInZZW7aXO2lFOfFpB1zgs85QEJ2t7VBmIBIflvTLVdhWnyE
KVsKp32jRsyD8ZIV89ihUk2EfdXyesudeDCLu4dheFDJWm7a5hDBFJZ9HNQipiJQwOcCie1fht70
lzAFjmFvqtx+rWWx5hAeRPq4KrXnsnL3XRr6Zmqu1exLsAkpc3WKM/zAhhmeXE484UhVSlm80oQS
VGO8Y37RyHwNUWu3VF/Z2BA2AOaTyKoitUF2DpuZgl4F499a02NWMIjQWH7onr71MVkKHccqpT2o
bVhswDNDRSl7yrq82AEOWKMDXles7WuQqw8DzRjcryqOpfnR6fPh2LlcwrqgISAYi832bcAIq4Jm
S0VytCDUh0tN7dZuRngpGK/ryHx2JnXVDg0PW352Fy1bKZXGVnOjs8Y2q61KIR/UEPmMYz1KUT7Q
3CVUpNtEuXuyh2wzkTmth78G+34+fzsdJ4x62fPodpBGi7OiGvBex8Atxm2lQHyerathy6CsmnVy
J/eH4reowqBJyczweqX5LIXzMqlK0OYhRKD2Z1STtQJBikAOz80l+5i1LxpgwHSJgzghmbu4n74U
cUyccgPvdzcRNlBqyZMdjVjRTQIAT2KCyRTpx6qK/wir3EmhrnOCS7Io9qw8xW4fyweX2lTRuz0x
H5swg0gRx0EcZi/VtY2/xirzpx+7GfYR7L7O1LemW207SO33hebdkO12VLR1b5r+oCyn2Qh3I1Qs
Dby8mvuNoDk/NO4mca1brCn74h6TEJu0+jDOf1k5ALau19dl2/02anibAbqvdOe1GFI+B4KAPV43
EbCkE4t2WW3KCVIHfQdvpr5MW2fjgAKcFBe0tPObVifrvhuFsFGwtLfKS5pMW8JRD/eAlmTUsNtH
D0YHqEG/Vb210RimxKoJyG04NItCP7gMDIBhiWpegM0dwkwLhrK7mHb6XM7lkY7kBVU6ByQeOCU6
Lgoro1ZtOAq9dcOfuI93EXihBdO4Qrjh0Cc0cwAUJenX0Gp+Q6jHsEAmcaC8G3KfVbDq1GZt2bA2
kdBCWozXeam9Cg3UASPkxa2OUeYMW3Upv4b7cRIi/mQ0AcE8QZiMPnOf+RjhPFohKIJWRz8kMzui
jyDs+2m4eEYevofhFDSte0judLexrx50+NMZj0ymf/Ra9mdyWDst26Dn8WLiZxylspGsZbP53TbS
i+T80NfhYSG5vTQm1n7rl6vIm5zTvVyyXdEUX6P5aU/vFQC+xja+HdEdWuyq9TCu6AoHuTG/QQh6
bF2oB7WpQ503II7RspdiRUMdD364Qu8DJ6t7LVvXlxiNCG6kYTHrZAVOnpBkxy1WkOr5E5D8fd21
wdSoNLH00OcmA+e/7dT+0Y3iZlXp5glaOsCF1HcFuA2pX0a+q01zmSd1lZHCeecDlrO5giVca5fe
5TiQPYXWZ6Ht+aeubX+SEDAWyMGjObyQKLgp9SmADbDXx20xD6syj3azYmyXNN7MiVBXdw6Dobb7
xFyuFnTpJnK3sVj2MZyxLhtPSxau6Rd+1INjrFq9+A0V2BaUvQdjcVdSLC/LlGReRKuRLXqfTVHl
AZxxSnffkzkFcoPYHXJNZpg7lCLeXEuv1Y5phgWVGjcE/x3RPB2tasf68Nh1rRc75t7hGSpLlSUo
gjkkt7G7rNSwWREKsLGHcK+Y2dUoVZjWBSEbeuJDuiJCxAzUIlxXiV7uUkSxDSQ+rXTPwCtgfgdz
kxA1Q7oKpc0lpRtgq+1ZhX/XjISJQmecta+phnHmSu1cTE/5vWyz3fmz7uHP9fptcaIDbeyncfmp
OSobSfQ+lrB94PTRcOWQ3+5yoA9FlsA4G5KtZpTxytyMdbvptePcTBtEUU+yizfU8p8kpx7NSJwZ
jmyG+Qu0IwcJL0MI0Ivl1hhh4FbVWZlhzKQ//TjCdJBr5F/rTGjrqeKgS7fHGJxnszdmMt22+QBH
A06CCuMiJe6hUn6SVj/Gg+awP1sQVvhVHe72xSDOxFnbg/g0Bs5+BlmdiHGODeBMRvjOlO1UGOtF
Js4C3oZuM7wcDLrsiluf2uahXZzd2PAj6qRg5XtMaQfGTIrWrg69LYftWTZepMwb2GW7BHRhbzoe
iMqN5RwMZReVElaSFkR0BEwamlUTEIVgweaYpvjAwcKTLED6WAVIyLZQkdd2D9cOamWQde5F8Gip
UCHpNHmFtO60iD2n3a3REr00ikuiUaQivcW+dNJsAjpKaG0APgXMV6d6nEfwp0YH07P37f6mNGvY
VW3S/nHhd7W98COQ82nUHu3uI5v3yYg7gLFbuZxy4jbsP2n5bfUcPUgGGq8c4AkGosGrEHCi7hxn
lztyqxTvQn1Skmcl/Rz41e3vUHMvC+EFRHRRx0OQjcXaVWMg7vnmTpSc9yzFi9LRaiQwp2EmlVEP
25/jYj8mur226oHLYNCKA7aILNoyllWxqeRjEsH8nhISQp6t+NCGLznksKKwAZ9ClVHh2VQLM9pt
fmRfzFswO7gsnXEvotrnlISgYiFJAWKP/ca48qABbNVBeloRjdJOI/j5oxOvRr1zw0NiGKBVF9/u
fsY8hotWdFt1ts+KvSPdkPnbb5yA/DLaN1QcqXnAxQsuRt8ZikVD68McgClV4kw3V7OtvdZ1RI9i
i4zp25MPRwepv4+q944Na6fdEU63ypbSi8RrY+hHzmJUADnwF0V8OdVycZYjrbe+eS1me92GwlN0
85wuCQN3ZZMxUbwnqMYQPlLAqmPRbhwlfUgzcY2yZIdEYIWCRNAZMqvS67TuluQc8lIu/wwwdKRl
N6vULmCUsmj2NGAZcQVEpneNjSXnI2SimX42zaWy22syGEI6ddA3XUCKi8q2oFSBHAX3dqpfSh3I
Uq0eIwmaSW/dLYPozkt6LbxG9w8NfW/N7K9WMjhevlSuX1Ruc2yoGShMG5lxK872Q95P3U1kzb6v
YqRRi6BMpZ1ZMmY5QjmKDpoD8c8CM+Sqo3VKGazshqjs/Bq4yaOiRinIOk60rQHHrnCVo82khLHI
TBmoF0TQjOFPO+pHWp2vrpDzVsSpcVaMSN2Qi/XL2HI+CHWeOavL+fD300aHX5fmbUXVx5/+/VC7
5kfcm69WozbXZDTziy1e5FB/McUzD8Wk+bXhOg9/P8RjZHt6SnQckjfz0BuSTAupvmYq+mKTE/5D
nx55vh26abF6dA3N2Dhhytx+lmHkJW2o3NQ6pu9XkR/hDLNyqxpCDua53sYxUKmi1uaPdkFEsSzc
GxgaTaRmizxlM5sGfF0jMCpY/XnVZGe3C83HvkgPwIfluz08TzP9OWGDNYX2RAYUFDwwngzWp7Dj
LN+2D0JVKlgHcfPlpt+GKUb6iVNGY9Gx1o6NQujvf4FljjZSy6mmbGYBq/E+4xbV0SGt7KnqCJRI
Z6P1upHsjlpxtOeqOvRabz7dBdEri7jTQ7y4QaFM8ZuQ039Rgv218Py7iAUJDQDpu9Eb1es/bZF1
YYM3H+zeE2E/eaDz2XNNN3uxkw7wpxGxSrTTr6xC5YumUFE16VGvLHlcNjbJO2VoMmDUSBMZFoqi
FIps0rUqvdtIe1I5yP8X6aj27/L9uyYEDDvoDxcRH/Nq/R/iy1QsnS6VUfFQ7QH5Ghdg0dVyFh3g
KznLtSJm3LdAWM9pfx9tW031kOqMxrNwCQ/WQh4xkWQp63wwJ+lyJRpMVp5l1N9NOfAXHNBXiBP8
0bAhLTFzXkdF4j78/YC69ydXn/9F8PT/VUX/qiJS/6+KCB2sdqcFgBVFDXAXnf2L5FoWGsTd7J7M
JWPn2CIHeGhaXmZZivOkMk3QS0H9bwM5tK0qBvFrN15ojbgIc3oRtmXeuLBeaczTRe8q97/JOO8q
pn+/QXiyTKSHxJ8bCMP/8Y4P0jUHoTWKl3Kx6f2CQS103m09IQ0Iix79D+KzSt82hANg/WlRQKxn
vHvnvx8k8LL//I79Az/BO/RXDWYYJhwQFMr/9FmpkXB6994fNVt1XPeqIKSsIPnd1IblSMAIg73+
iUAqyTlvX1pC28mIrJ5cZuQtJmO1K4x9o2dnaaXTyWS42/Q0MUy3Vl7MuqYTkZD69Z9f8z8vMnpe
kzxssqRxuyjuP4kKWtW2OZhOiXbyyljdBPLjOV//+WdoOCQRxP3bxTI5OVk8VgRxWHeT2z8kaWU5
iUa6RegNzJUTZsiqN4/XInsYOvCS3F5YaxWCrV5TCfZyFaofRQ/UjzIcUHy1N4VfWX84lZGeZznr
wlj39bmD1MZyzrEWFH77I1EUyWGnOlu3RxdTbrIcOF8YEym5ttStEf+q+oNdV0DM612XgAVR7Vdr
aXVvErRoPNO+sczBcP8o4i8HcF89rTOKeTu5SyOqtVNOXjwRNTMOq2LgJ3TGVVfTvakZ3qDRi5Uf
caQd+jAMJuNtRXIWsDVlPQwSnRj6iPIdKHAZ/a4KZ9879Il8pv2h18qngnDAiPiYaau6X4T7dOkx
vqlEV7rXlCFGt+T+SACOmU6vRdEPK1lVz1Q8lTyV4bCf3OxP1mqPetih5REHt2meEzt/VmHOi73s
byDb1mkX+p3NpNhNEeyRuerQsVTFyYq7I8YHb9I5TXQQI8w6Vf1CIX3KaaDywOVp86bYSjRASU0R
QvgkiZeemHXf0K5p33tGd59M6julTH1gsgxczdghHqkh9iXkbD0HhRltxmnf9/NXS8KPp1lJu9Ke
cYtvp/llVNhgc35dUOYAFY1NUra+FqWUdG+sT8eR79i0e7RAq5L70362lHc/g1QD5vQ9p9PcFfu6
ehQWk1dipTomzkNLXFRcsMoW13LRw0d2ay9cksc8qS6R2j3m4asI50utJPvFsDckFKrFw/3QkfNe
ZRMkxbJzyYmuaA+mT+Z4UTQw8bDLI5vdZHnKaXIaPNk5MgiBBq6qRqb529Q9h0y1o+jTHM5uBeQO
l91E5iZ5dPo2aEm/CqvG67V8X0eAULGX4TNF5/RkSZN29D5Tao/sq1U5QaWNdjb6Ch6Z+3GU9wgZ
wq4MJT2u90mnp01imKifNO2jTb/JM1nr4Pus/lTablDrjK15jYHW/IZJvs6TUwbNrr+i6ofp7m50
Uo/D9Gmmh9k85cQcxIrHnGClj5eK0Kei72BIEkI5X3FYgj/OSbQC1sXPRlCRROCKX+fmN9KI9spo
gUwX6A+BI+UKBt5nno4wAt+mqlkF4bJpQbNL9utKLX21rPAgIlUpdwxoU+NNlt9SXm2ItwoJr/I3
Sj3HeNTMg6vSaqbBq78Y9SXVi1Wt0MHS0SgwCXQ5KCTpuLKyjAKXvppNDb7YsLaNNfnHOxvtYEXb
c5lftDssGTRki4ZeBUDNDcMxobcav+F3KblVw/KeOPM88Rps21oVbe3J9Eeo96jkg6XumPyw3Zbt
hyCWmhtzNZGR29bvwuBF2X+WeR3CYS4mr2Cftj/bZKNW+zwhZc/YO/X3lB7t5VKQhpYmj8y9/ag6
ESugNeeZpK+ZhaYiS1i771n2buZH0tFpaqLzkKOgsTmYkY/cYzul73ONGp6XYtDSEcZvJODUugac
onztewOVw9KSoDo8VczudGPwYZGRzPbjgkAWwCTD6qNHrmuIcksoaM8D6R5RU66Khekg5fZMYIXa
r6e5WS10liL0Z1nxpsqDpSurEOVCrQFMTF5zkAQgMvy5+r7fI63cNhDahT+5z7UVxFPluXRhDB2+
o0k0XFNA9L0Z+W/NWWpGLab9uuN5jO6xaNxElwBlHE+ea1zwXDLh+wMzsoXnWd5k/6TSXIvqVwYN
q3vXMUTiOmgPva4hmEgCt3/uIYAQe8o6U3rpAHO6wquhrevwck9HUcZb2X90I08U0YN6Cs8pebGh
M6rlC33sige33xjOS8VTC8p/pS8UEl8pgjGevmgWfqohXTlqy5taZKBxX5f0Abo8WR3Fcmn7nzJ5
LBlCEQO5ikMDQnMwKk9+DNnK6hCoEgWaPVrau8n2kvUHdzzuHPNCgmeytox455bLljtNDsdRnoZ7
IqS25YjtEYnhyfrPpER+mb3aNuWiTVYBtOqp3YdUDGH/w/GggV/MaDxm2gc6GCf80iHuY/VI070G
EVVMb+mXfDCHU2IHJQvXe0SoTEowzMQiThrBSkQ/BXEZY0c/Go1Y08/HoasPljHdFmtXzPSfnH2k
kCRK9AYy4XMXbxPlAaVmZB0tRhBGzXGWBFghXd/JYN07V7d9hQlcT89u+ya4h1t25Zz25AIIF78E
WavQupd0a3Mgnm/NuBym/Nrkz0EPXzUD6RTqe0e8pMTPatMpmjncVN928WCKjdbT3Gk7xrHwPu2A
8Ejb3JqAw3VtOZhm56MC9jo2MoUrm7mPFl3J6a5pYQevhm+nvkR3DhwXK0uHlUKDNtOPXdl6xgQf
LDH9vnNWLnBRWlrlaJKqp/hxgtjqO6pTphLkf9BlDx0SNhayxLijHIfMHZe6eIfCIRmDAnGDh4z0
OvQ8g1Vh/ISq+xiLQt0zS77ZevUhnCmoSLsMqCbJ8DO55CQYqClsbam9xJ15MHhh1BPWSN6KzWY8
014Z0eFbNAYQQN7TNwcmKx4CS2t4kuPOIuFErygLmK7egGlzCB3cLGCsR0HGnTR3RBismiNygar+
aBL1pnSXSf0Bxr9KUGeL90btSdO7z/WPMymyjaY8qJQ+hfTtcFkrDhIhX19MfzYx5bTbqtkZpCmk
bszzZD93GnjkWBxH6ypbudesMSjzH43cK6N2HxKaWaDNWhZVxB/OQgkBIx4jLcHChOV29AhU2W8b
chVsOnfYdTZM6wPojMnsGbMaRE2HkBCV3hK+ZOKG7Ugce11d+8gbW22l1O67+9SSS2PeHD5Hd8hE
RSFacOg3A/z2/DM9a+oWzkVMd21R3ECrL3W6vkQ5Qib1OSIauTSvc3zNEnc9muUGSDn+gbpoaGzD
4s3eBG4n4p0bG9DtOBPsAkQeLUO/nJTlfXZoKzIHdPzVnJ6DGBksCaDVS28d6lFssliBG8zgs7+M
SB/Lnt2vDrccn3pmDb9D9tWnIIwmheIQ2qyerfjJ6YpkzNI4aF0gGDqhYKu3WfWhLx0gd4Z2tB1I
kqg2AzKCRqx05pTJqZF7Ve7b8YeB1/Ld/SGI/Z6hLF5jZSNI2CjNvaUkO3jWcx6BgPvgSDoXEJTE
LsvJlSUwCFaHSXYgSQS0r8INCyJTdHIzcj8ADh+5VEjhuqUeXf4fR+e1nDi2heEnUpVyuAUFQGQM
xr5RObSVc9bTz8fUmTmpe9o2iL3X+iOF9+9VsSlE8NM/q/HdUr1VIanqgk1msNOkw0nNw+cMu6cO
Hykwf0QCo9z2L9p7a43pL2dpVnEfLBHnNFhb+K/b6AlCgfIPuQVh13wOlJ66aZagtuYDQfKKILji
dBI5OYbwUVjbkHCOKPhaXmOFfof04/lqM4p00dwGmLRSfdOpT8QIKwJbLkPUbNJu4E9R3kaL6+4V
3V3f9GK2m+JhLcJb0V5Feblg1NjEvBuzTtA1B8KY0iaAuEjkVh8IUApm3Q7L5okCbNVPxjqjtdUI
rB1mEpsfHhi2z226mNaTscm0fWYpK0V7iNq7AM8mRL4Syxf4o4rUaGA5YrYRqDROkAfEwFvkjEdJ
dCfrzlZRzSV+mPoAZqiNsbfo7dtSr3G6QBq5ZnkipFgut5V+TsvnhKp2TuJfNdT+mYnicKNth9sE
nkCYMSnEI9HNyIK7qLe5IvKppLCRb0wqqPY+Cd/5IAKzJn5VlbdIG29CotjCVVSPpvCX0d9cXJvh
X/dd3tPP+l90K9jFzOCgptVuat4nHROPzxe1Gw7zDtIWo84my6u1iio2ayW0qZDUGpnkhboqDC/N
fXM49SqoRrcx4Pj7gdhwudqGlmEDQ5IYXWTfgzqGcOF+CMMgZFNNfxX3bVUYb2M0Q+KQUaqyvcZ0
UOkpi7fUQ9txQCrCGq9eRuFVo/ON4sdwrDJzykTcmzT4qMQfBqq2DjpOMdrWYCLzcJuDVky2Eno9
1Fdh/OiyJ+37K3nqr69ZY0Liurbr+8ry5Yf8ly8lXkT0KLOFqHMPI7nRqbSNmZg5BdkKNIHz8bM5
0bz56EUcEtc0A7bqqNLk0qEhIaeGlmJlkC47yynbojwXLbAWuVQReMG+Tunu9bL2L/T0bX5Id0la
H8eDNqyYDBG79hi36ktY0lAiHiU42YzZ/j2xTEeR7OhXJgtrzHloZ2iHzA8edXNsmo8uvUZrjIpr
+SSTwz3teHYuijg4cEtH7RZb57m8TXQgJLGLAnJt9WOKepTKjWzXy7sq9LiEdE06tZgPrFcfvWG9
oR2HraeE61t+daFRlN01tobJSeqoDbwbz/kxFNVaJlia0hA4M4xTfUfQvnyNdO4WVCAJ9sx1ODNI
9rN6M0PkhELnLBRuF6n5K2XFRYqWzxr6Tpi0vWnSmJ6PHswUCfcU3FKItafFdVeivKNJoKYWPcTS
iRumHYj979qzUcxORoC3aczosix6aedbP3K4G7CJwM6rIiAVnmUyHN0gywBWr7G4ERPKa73YdIfk
WM4/Ej5cNJmcevBDqmO/XsHaXkwKPG4CILccYQt6xspbWv8GOXOVjR8uMI5Le8ob9podKlMasLMY
Ucpaab1Edya2L9BZUsf5cbL90m4GQhnT7Yw7mZ2y9rPotaEKBqOcX5h3qX3WqDGrE4TXFDppuaNe
UDTctDwK8V1qNnl/VZftRLL/7JiZg555TG/m9JkhKR52hTEdknazzOcAkalJU8k+Ka7JYQYZmZ70
SlcZ9WOeChcUevm8HRWfyrSBFSrwiJHkVodNnMVDM98UGpaCA/rwsvLRx+Mxe0mRplVlrqpyu9DD
Fdsg8KpwDvMbn6to3NGmnGZoWnn8cfqsodgSSojEE865Jr2brOfWdgl244Bs1e3Mr6zzqISkPGdo
dzmiuMxGY6pskHHlGcSlqwh846AWB74RzI5845q1xZgk636a37rQn0K/6Hep8gYYokTXuPQ16jwW
h6Z21UQ140mpi0eii2iRcnnBhNChO4+O6ay9AMdEii3pjmtZnqT+1cO1Cr478V0XT2G+qTuXaT0T
bWv5KajEQYvOoZu74EG0DwfQ+U5V2fFLYXgoS4fGG1QR02xP1L8Unj7jP7C9mqYptBLlnrRRzWBh
ZwGzk8V2CWqoIyam9l2C8e3mnyr44H+8HBiSfigHlJ2U2X4Z5W4enJYB4pcjIKLlTSW+HtnIjkv7
dQNOkJX2aDEw+EN+mae317Js1R7fWhBuMBHwxazFXk2/ttIwXdoirjdK5dGjClQb2c2H8t7eUV4H
wkap8TITsue5SK0XECrkFvEVbMp+HRxr9pZCsMNqj8JDTnxd2JSSb1WemthuX7n4jrT6lFY8EA4P
ECU0gnkPkQQX6p+RfqrLaVIfPAKB/NEaPm9inmx5T8d+n1avgHCj35XDvkaEslC2YoORCOo163nu
VqK0EWWv5s/Crc3WgozCZXXMTdQfq+YDSISvv1Al/xIQUZPqtNqODnGajiN5zwerwfW3fpWWR/+k
jZ5iKGOc90oaVmYPfwM0i9Ru+mTLkNyq7mR8KcFP1UPDeEP7HBmKMY28mJxV0o+r2EcHIqXrfH7L
LJe3xvqWv3ipJGklvqpLziiEJcPj3GDNLod6o7m55SAUp6xGxKxBU1DrjMlGse6RxseOSQu/BWIU
3g2O1nmmwOdLMT0+KpF0lIe9jq0ItxX2l9qzsAPIa15rm9cEbn2wvDg6WASarJM3q9kgNQPZqP/J
mi29qTl6xBPeOh3vQ2xTLIYPym0CGjLW2EQENI/zlQKNIEAcAQPKdrQSL7nxIZd298+uhJXJqro4
FElAjqfH1OfTz8tIq7wpvY5IHJ6aeRoKhvhNXdB2ZWv81ur15sLpo9aJ0ZnlNDTh+7CjFuG0W4pb
E9dJ4ZTzuunsHlY2QkHhcjKhRCGViedGa+AgT9LgycBhpgN+ki+wPDfGmWhcM5vODLLoXb7BJHkj
hMADglwih3M7mYBoeV4jlIgHFVa1Xne/orriOEZQMNaIscCL+ANQZXiysZaswyS4iYDQ2+anRv+G
hQ5ogQZ3hc51b6hsHu8BJkQF70AG60CKveBkxMUsa4KTtXSOrLlJUc6x02rMXpiMkHOv8PdArAcJ
p8GavwBPE5mF9Zq232BQPPk4IDgdURZM0rWktslaCT+k3Y4ph8oK0j56zkftGy0GEswB7wNAabpm
bcRDyyaLCwnfdTavKurFFjfFrUmA1TcNa0JJ2L4TwzZB+115R7glRomiVPc1P/PUV9isVJsFHNmM
7TLcvAxXJjob7clSVQuOMOJ42iImzACgB6/PXo/vlB2aP2bSLlprtZuYdEbaE7ccnLlit6FLwxxd
R0g6xnqfjk6pnZtpH/XnptqJCdr8PYxr8x58DOF3Wa4pF1/HvpzudN1G9fUz6YT/OFVoh0hzZSYt
4kfkC21AdsYnLD5L/ab08e/QR86hvK7jE9HfNeNVGurJWjIM9KBD5jSmfm7aMNm2Iv6IhJ6TY4ME
1hlFKjEblYUIRdgobypjP8U/gMjiDKk9mbl51RoKsbQuXTaXYipM1Dj82xjP5lFF5BzQ5pUlgWCr
i2EwyaIKqw8R1XQ1nrh5/iSmrJTmTZnuhm5HisIqFTFy9RDDSeGlvGaBOm31oF9107b7pPxJHtY6
R3NyjoZNGVA5tRHG3RI/6uWaqaB5jlRjzLqI6j5LE1vKqPDj9b2FI61V9L4NnhmTvVV3SrUphsi8
oXaiFrK9mmWCafu8VIc8/zeax8T6egmuSooVbYSrleJpL4HpUdRYljb0xRcYtUq8sh8E4ekbQMev
MdhJ4iWo7XyreWv1pjmpvEKUBUEAdg6lXL9VlyZE2nc1BCzh9Mzue41qxY3dHUSjOo6q8IUVR3Aq
Kapskc4eCjvxP4oXBe6Q2iF1IDXMyQOMi9seq3TjFl7s5vzK+9LuWC3MeIskfdSwwu9Tg4+Wyye/
pols2czGGkbQUOwJbqdaSTdpa9eufAU+yp7ISluEz+fyNPyzfpFFpI/up/PCU/ClnTo2zpt8Zfgz
P9GhLT/LLblH6kq8Kr88BTqFRp+gxkgyl2y9CBskwfpV99fGgW9lU2FQ4AW/ab98Q+oR32Ny137H
S/Cp75aTiUDTgHziLYBYYMVehXTbUYrTrnWkCoGtJA6iGnsYEZfa1DroTwTOqMrLMxaX3x7IDoWB
hdDVKdlmWHhNB2YAyVJD5SAwhXHpoy5j9xC+Rz1/iyTtIpj5vlez5kjrzH6cWBMig9qlpINJEeKd
GE5/CzqGIQT3CRYAII7pZsw4IHDbjs1x7I5UOT3S3Ni9WnSMkjHfsOe0Rq5trcvhYV6bvHV6slZE
ykHbKYUZYG2R3aXA6O9onblp09yLzoZCF0bFzFTcJHVaJYOEaBl7wBCL7lDBPkSjei8RpfQCYrok
OOZLAARG8d2nSRExMnG89ZgsWuEsNVjX1O5TU/7Z6CTWaY1O6aQoPk2/sfijcSs16iqVrjUZxHxM
lL591KZwlXpplykmZVp/2jStmlSGqQJmbDuD/Zv2bLoYOQkhgPT5Ipc0ihkTSK6g6L7F5mkK+h2P
43qpIkfDQiDELfVvk10kfi34VFOXdNFK9vxlC7flnKNMWs04UbsPmnrzds14IC8b2nzja8YoozuU
C1BoFjyNv/AHj7oKKyqX70t+iqKrVr0xo5RYAgRXVz67ubjn07ythwf+CNfXhMWpI8mueX3SpyYT
+YBft7L+atWj7/aoFB23ar7HxRm3wUlSgrdYrC66gFKzjS4oBncUKt4ixgyRfmIZa4I51P+kUNNX
ZS39Uw39Xzovu0TsOGYn87cdXxf/RCRSrtRvixq5aBS4MvPNQLOqKQU/rSnRB4lLjU1enIx6F3OV
N9EQHqKWbjwpolN4MOm/FjuunVc/uka9AgClCFvQUNo9y+tlnMl+QN3tRwY70XJP9TcxBN6Shhd4
/1WJ712JZ7mjdTtLbUWvvLg6JrQfduDjKgNboTQbpFHHNtf8RkEAjZEfC85HEEafSRAhgbe2xlQ5
FfhAAIsjt9cJKmi1pDAOkvxPN4W3VumuqPRQ8zV3pQ8+yra5pQ2ajXmpOYT9bGYjS4RtPoL1TNq0
KRS0wtbiYcHXRhJWEiOlHXoubVwnvOfbZRI/LO5bOVFRygukhSBA+4R4aPrCX17+jq5nfV/scibV
Qgm/XY17qgZmVvkW+5QbZOZs2ZrguHH3h2RqpQMiLsB7HWK5ADiuoMyvpplLKL5ev6R3FHAhL8pE
2pepibFwX44xkjUaZA8BMPJSQ7B05i6Rmn02Z05I3XHY/MgFnguGH6Qsq46ZDuEFGG270uAMZgQI
ofHGSNhVBSQ4zp5sKP3XQKvamXxTy3dZf5voAIPKCWkj0kxbKJj5ms78zVPmkuZqGrc2+6vJP0uX
YhUZ30acI4WjW4so76jWaO6Gsw/T6dyOXyZwhhZz0Y3LqkfCR7Wf3UkV1KUS2aHFYIQmhMh8iEmy
NMjDkfkUiP01tqY7V6tMVMaEkXehgexu8kMg/+GZ26lyrXh5kWwDEJog/4c5S5bYypXVSI3pUAzG
TuteCPog2FAYPHWUaGoNKS2FydXGN9PZShcx643OqxcOpRtEv/bdSH+Vlqwo9V0ZHU7W0LJgTDk0
w+JfLX2ky5Y5huwVhfo2jr1+y1AM4pVwSbbe3G0YM3bh8BwbXCmTgrJ6wpGi2H1M3V65FxWDmwlI
vhe/FfWd/LIVjd36lTvDKNbyfOUWVKXyqLOznnpsTXqG0ZOctqxO3kJypEsqLQaG3hFuVoVpmdpL
N+zSZi/hYzJ3Rtn+CSpzVfpL/vhqPhZ173fFZ6PuXVHCUsSH+153+37+7PVnwCQoX6zmMs0YP01a
1I7q/KlKF9M8YqPQc79EOJDNxyr8Ig6e4DJbML77Dv/912TcDRCJpYXAIch/PubzKebyR+6tTqdx
3uiZJ/2mvauP+74751KHzA4bM4KH4SIqpyi/1vO2z31s29gkiK/JcappEEey5kbqI8x3YiyfrMYG
vrDBAMBiWtALcsl5RrmUKYIrfy1pzxGBTppGUpan1wpjnnBVWLBg+l5ufI0+5u6k9ohG3nvllChH
nm5F+0Z8IHJNiPMn+QBa/aYbHHl2YZ06izQkaRUMDILod/GRM9Pqy6EcBVQFP+lwl8KvTP/pNJzw
4ioUT+JyEst/kvZDv2vBDDYfe9A74asNn6H5zIyfSueqZhtpNibjH1ObGr8Xyk8AQK/JvyMYfjtR
pTnE64UPrZ2Up5iXIiTHRgjvaf+gPrrFSheB6+rpc8q/kuiB+V6YjkmzVbrgwyjMzcTppU2lXY23
giQRPhk4KE6h9GHMR6itttsv6Gym+T2c71p215tjaJ5zo4ZnuWTysYOEmYJ0VfGbbBHPnWVs22Uj
KfDKtCeqhbTptG+T+tLxh1E5Bx07YagSLR+obBtUYOt0uY+OJP5lIb00+deIt6JUmY7Y303lM2zH
A0c1I1v4MCVmeEQs7USxIXptEYAtFt4rePKUqyHe1SMxQ2yv80lazkMxfYnDV4N0IiOuNxAPcref
JQ/8TNc44QT5XxKQdDK+ayI0zFfSfdAV5dMIzLNEyF/PN1HiJUn1yh9fLDdRvAodo1Q9r2X80ukE
b5q0Ibp5i/YBXWfzjBTPKMiqsHBuBqJ4bLM6OjLwSXPfrPxRzThmVz342VHhQyAAptTD8jUmO2UK
P5oa7JLD7C7VmWOqu2nEHHWuJXbEqLSJJVmjQGRv0Z+UvoFZ5295WezFpgndvkXmiCbtHAgdXmuz
x52kGoEnp1KyTilMBj4knkGg5XRZRvPCxt++ts6yxgcuz/86KdOAlWTmeAIN5h/V7Dk7oVsbMJGB
lkLIMyDhocvXYgSZVZoBxMPAezdrjp57fXmug3dV2PPxF3O/orHXuhbBplDPQfympN/UMyqTpyRH
jRpP2PwpvHEvp8UlrDeR6BntIzWv2QBYM15TjtDEGce+38q1+gqmOMZVZZyDSHwlcffbEkwkmPZT
oW9qSIq+blZ4DHksBlst63VSF7ZZcxRmPBiIVXA+bltOsoq+J2fugG3lgPtrSAHEQ0P2i+DV6gic
mD2XqIqfYco71MPnrWEgMcuB1HCh5iCj2KSKsHGNNLTLijUbIZtqd7SHNsj8saq6OuWP4n20/ELY
Kuie7BGHJUseH5AEQRk0qqCp8cuzxAKfgQdohVjbUt9eBeQIIDfWJ4beRf1EnGaRpBJ95sVLjhGA
Z5DFMSNWNvJ2g5IkZWgKBQ2KSniozTVMFzRGzVuQpfdxjczqKstWBqTdu3LQ+ELR02NLZSY+fvFz
6ks7mhB14WREPq7blV3iQF2l/E4dE7j4Fw/MOhgl9ft4aQf231bZBYb4aU3YNgJqcqlq/Ij50lqu
HfsspgsUWHZCB4JitcrHX6XDl6QclOaETtAT3FjI062mymj2jR+l46Bgcdg3Er4hLrBMZixnjEDf
F2rVNysMwBTapXYIvyKT7AlTlSj1Ml0dIKMffnU+eXLEchMJQbzFw/BhpingRsDqltwHszkHRYHL
5VdZ9I8y4ASoelVZCf1bRepHs3SIRqrEL4aLYjwG4xG2x8Q8FVl/VCfc14V+6DDZm5p4gaE8DTko
k/ocQxluUve6qaU6mf54IGiawQdcQPo44aFFqLeSPXHJ6K6O5W2s9lsll50Xv6/2JRKkV0dje9Br
DsdOlv8R+0nLa7gt+tqv2wCKXqwvpoQJqU7IT4h9lTc1FVq0EsK6RV4wZOWJifMYNv16MIafLkrW
tkH7MsaWHIQG5Ia+pB0/ShYIP3hjqXbgA55r1NtGtJcU3ZzYtfIKncrPTRkhBhoBQQaLkKGOf9aK
39qaD2c5Yy3ht7UVB2xjrQxGJyyCqIjKT7Gp3g19U3Sqs8jCYWy4UHWoQpDPNWdKCHyEKWWpdgZq
lGaS9iWxCqGVuzF/k5voIayx2MRFQU9ImbIgzFqDSws9YKbe9ERiiG9XuMwrHrLurte6HRu1N4rj
uW6HWx+ZO55Zml0JnfKy+tndUcmfrLrfaHtXgUDtOFQb/LoWdKcvzuzo2wqog40jaseVXfZfI3vR
ZGz5+MPATG7SkasQE8drImyiEQBxeyltlri5oxaf1jkwgMyFQ7wcjslo/hCItLPrPz0NyBkAC8z+
goxNFBWl8IrgaZPnUBA3FkuOiNlttSAJ0nXwXf5u6+8ixNqQwGdoy5X0hasiXOTIYlgKuJPjhhpa
lABBU9kS+3jK3CqyBMx4PjrGz5bMMSm6ZukncI9QHRL5T+FTXrHSED60ipAGWHwOmAGx3Q3Gt/Qa
i+LBzovOtsaa46nzFnSJGhXrL61hnpy6Fs8pH+hw/gzlmjJ1MIduKyniWxFrXjRzJS1m9h3kVN0m
DI6Rjs56BoBSF57UftL+vXR1cqz+tOiqZmLXpGj8wcoO3GHPxnQVOur1gtKfEUvyR7/+f25d2qi2
OVQOETXrFItlOwv3sk6+p0y8h9yRTE650V7UhtWPwNhmJSvdb9U6iYUqQIDBtnhKZl4eUhfWM4dS
xCetX9JLNMM/WYRnYlJAlHgXWk1zrNg6VgF4yeyUcuxjxT1HJWq9FEitdoPgLJfnanofGacU5Y8U
1fFLJ3ZOUR519j4YP2B3nKvyX09Pb2THhb3M/mIxhi3vquzBzwkSk+pnnW2sduOK5Z/Q7ablqFYP
RX5YzRMS8F1JCDjqlJ3MaRm2ui1wymZ/8/i58AsmZuHUzfoIUky4q0V0ZdI4T0X3DBhrs4g1iejY
Kkl9oXwrrA7Fh4kYUyHhKn1fGiJJEhREMfJQWzYqEPGcZ72xItMNW/5bv5yqdpOUylNPIxxa2FIB
pHriFNMWGQnovlxgjS3epqLZ4YpVA/h3g3LEAjtp9wrnamOAHMZxY7i9IsugHjmcMJVGMLFIzVQ0
2TDhobgWeQLkBuXDxB7RScEtGm+GEj1EDk2poaGdN1vRgVjN6TTU1l1j8U2S9qt57eOo3vSqIU6I
XnXD1IMHQW3yStGDd0vsPvUm3mRooKdb0ns50R4mc4bMGZzztr6OrKV1Xp8lxoG8hh0q+VlVPL+1
QYLdaNHgLh+KGEEtf3eEDo2ytZX59ah6GdzPCIQ9EG1dDe3ZJGRquc3DtQMhRNCAfgKmgNcC/CGa
/aqTHWJi2Lelgyo3Ljk9F0lBsbPoh3Aof3o2rojPns75aQXNWzErmMLXkbEpFgCpjOli/B+EiFNi
kP5ax7wmu2JZ9rKfHWp/ESC5eYOLPTzH3vJJWjsw+o6j9LpNf7q6pMbDyt+lVHy0BFG2hfZs+cXY
sH7lRjm2r1yz2vpW0HkGcX0KC1zWVMonqfw1mehZ5ARkuHObenzPA+RgBcBw3a1SGPmgQStdRo2H
X+vFXCw9MVKoMrAwSuQbLhz3poq9lauEvSb4RQXhaMhDBljykm0FlIPLEam8DqLSS/tmRImVxqgS
Y4ubZfw0lJ82/4dZiWWaOAn+cVAC7wU5hAFK3gbFGjAIxEk55nAUEDitQIqV5cRj6Q1QRhbXZxgj
SzPerKGkNc8iNnNT0lX7kjVlXA2kztLUET2QUv/OPV+WMejccqrwppttTCf3CNNvEXYV25EOTpWE
h1gOXGytXjHX22jotknEQ5VugqwjZe7fwKnai+RD5HyUw2NnTTsVp+QiPl4rTAbrXyHTLOufvnpg
M3fSAj0E412GydfM/tKW5MZ9NkHSQcnO85b8P14Kcz4ow7vOrpyHQBn8zFy2CUJQE7kOHj8uop88
WhNIgWaI+LscweSMaDWS13pysXjBe1fpDizDTfzZlw+lOI0L6zzrvXZNpHqNxvkYC8fUQjyJXX4E
TRaLbDOaxltsPtE/pNnutVuhB7Ak8Cccw2v+Y00ZvKTjVj4u5SVnYBIQpmwnyY8737IeUgk2IXIu
jyDZ5E0nXiPgMz6YEGrJhcEFwC7YqbhB1WZygmLAPwbkE70k70gbUySrxSrgywrAO2LxF6G8ruVL
h10qQrkAFOKga4B7gwHgoJQURHtuhhxx5GO7ozu9Sn0F9c/C3RQVMr/6xHxnNNB+Qf4sCM4ltZd7
Mi5oOiTnNVY/YtgGIKbyQwt2JfkTRH+n2BVtxK1V87bINniBLh0m7TG3vzwW3E+XfLyq0hbdlrG4
DS5Dwmhatzb8mWCN+vDSrthViXvzRm6WAXoh7IPGIPuEBid8XVGjkc0GK4LLU+3ktTAoO0teTqo+
2hahSKanMfhDp9SICKADlKdCtlHrpewy/GjFXSruAt3vOS+hiGo9U3HeH9Nio4oIxTYLOjqanITV
6/cDm/LSzme1OA5UFD5hSMbcq5Ccv4aHhu2+J9UF/J0n3lh16k/d7nVSGK0Dl9DriWzifSl64ish
7jKiCqXujANor71JxuP1xXMBYmQyiPLr7NcEHQ/VAYOeQy7KWkW1bSXfc/xmjTv1OsUp95Z+JLqR
+qcSRkYO84NaDo6OmUOL+m2A7XkmOCGHkl5eg39tev4Eqjnl11E9mON+QR2bebP+YaF7wZfrJUN0
i7sEESZC07lkQ0LqocTIOwml3bInd8UdW8F6nni4AZ4rTAxp9b4spVvqxjoFVLOW6GaCWesLauPe
Sdpsm1l/5IbbA7oEJr2L2KheqUhnTS4OC04SfMl48wl8S3kYqi7bmvJWtvyU53uKh+OYXKYm9Ew4
qYFtFa8x9yxwxnBOKiY0FBibxWh2RVZsXRN9QEBmjICEU8xL2B4wGpP1nDNJQ/I4WdYn1cz+0CGx
OUwVgQ9cyqJ0adRr13ldvRWnKzFqe6s9xUARauAL+l617F9BdyC6isntUncWiV4gDJK81eonA7+t
wd44gIDcdPUp1c9YfZa8uwhQuF/E/KftkegCmRpReq7QsQSgjJbAWDi4Q70y8e7P/GkNsYrdsWjM
5jrL6HfKoSATn9iKUfzpZ0L8TBZFVRiR+vRHBBZF+xam1MD8VKOrm5Kfz9a3Hgx/mdxsQklzTd5A
DQE2cHRDypPJNG4sQPmDdKrN6SEEAR+6b5WLfEqFlW2gIBUlEiXYF1RG9rjiY9DkeLqMD6JiodzD
0S/z/K2TpUPWJnh3M5MELw1hFM9saLN5yugM5HJX6SaRtTHwmxg0h5qU47U+D/8kSLKxv85W+NQ0
UPCg9KpxgBxqIseam/ewMUGT3SK5loYvAPVF/BeOPy7u7C9X3bCI7TKHqhK5QVpM5KqdNEj64k9B
jFZDdk3Hn0A5RMp1tM41e02okH1QE/UDyRmOHkGyTs9YBHP2//hOoZGd42/WULXNBVrZ7jNIYE10
zv12QLWSVP9wiX+F08R6CPwC6IcGhWkzEHe5jgUblSxcmQXKz2i4DIoflf0Rf+munwQQjKuIfbrq
Erfke2z0xIlm6y6UIued4TA0+wq5rJbGRmdJBPhCQtnc7pphHsooP09peC4lfuRWZbWUdmrlRQMP
vDEP66l3xqEnV4o0BEn6VQSGlyGCAGKis+cy0ndapet7q8LQl8tIgszMRjyZkjjTraTwJTgRZBR9
ptLDfQUYyTEVGGRIqSJ4f4bxJcGUjhAj2VaiX8PIDHnsFVq/Lwv+NLK01ZglBY4eqQ5hhC+bG76W
mOirsvhNpuQpYbLU52lLycXm5QYa4XnHEatLOaKswenEiSlXPxMwesQBmiTZrsRcBDIlwRFpiFd1
1vwX1G9BPeTk2pFZ/14ZnHG8eBmQO/C/beIbH1n5uWXnUQexZtJJOTtnIoqMl968AwaLGMKCZdmJ
IjQ7d4DJszCG1TYtvEH5GycjWVcwcoUB6g24ObLIdSqdanLuzcQFLgNAVijewmC6qiZBiQFjTU78
YswIViFBK7SFKb2l0v1dewWYigarIhtpW1WPYiSewZBOvdS4y6xtZAJ4Zi327VgoHzk/fTtgNFIE
bxyM9UBKp2j0TtAprs6M1+Qku0brnis1LP566eNFs6TSx7hsjegaSghWzHQf5M1nxHpVVeTepcKx
CEDlZWdIlouiD/ea6AXl1c5uHYni3ltNvwvb5CPu6w1TAnbptTEhAkKApQ6DTxkH0UzA+Ixspiyi
XJlWOXOiat0mRkfdOpb1I5vflfLU1g+mQyRs/DWwtfVX3G6oV16qNha4FocrRAYCmx/5D2iz5L7m
R5JtM7glixsYaKnYHP3+0Wy77fzVvMUYRnCprTR32VfDOmHfkVcH8tm2zW/oa+7sNNvAK7bCSfxr
MCDIK8z51k9wEU7xUd1JrrBS1/0Rx6SjbMZDe5A2+IYO0W3amB/m2dzqZ1NZNe+CM/ngM2vgj3Xo
I/EWHxDtwo1A+Y/2qD7aKxvb/IXO1ZdshiL8gYbfrjM3v6xglVYUI6DXxce5155IbLWnO/914vnF
b2K/qEu/24t/6IYBj4u36Fweq7f8SqwU+dpMcmH5zkqko1raBX9GBZeAR9m1mrf6SJCz3Trw/Gst
3xcFu4LfUV1gP5Bw8a//SDqvJcetJIh+ESLgzSsJAvS2m+4F0WYa3nt8/R6sIrRG0ozUJMytyso8
hc5TvKLwK9NWUngdVyU/x3d/yIc1E4D/fiyyzTAT/pTyIoqHxDsNTorw3y8FR0aNQlBul+SkFyGv
1f/+idLsx1zkyTqv7mmKVIlDJ7r1+YOHK4uprHtjMRJeZbKYA/u7eGG7rydcR2V0CvF99EJ8giFO
Cwalzw1C9aGn7a6XjKvHhMOPt7l3rrLX1PDF0YrkWDvomgAUI9fWxJGNhR2Op1TC73xltFMIlCMX
mTJIQqMM2z9HQwrva+6U2mc3jvCnlSl+1RjPdHFoio9I+9EwjhT102++DaFZZKmwAQKPufQ095td
Qugu55XPzNH/iqULsl5AggkEVnOW610WYyqKsZOFyzGzFrn4Y1pwQ6RkuFpJ8owF+ORiuYWCP8eB
RN48MFNDtUndytOYPxCo1josdlJv4APmGHEELfy2pnwXRTFG7KGPMHWJCwJ8qiDLroDYyWBSd0s9
ouPp4Wd5EJWXnQZaU6mCeeHtbOzOyEVbNSFtoAzj2JBhvfKpSV1tGn0/yMeaqEnSk9JjWy6Dob84
69uFvqrqEyL3UmyAmaISt2W5NhglEGJDFMSq2Q8HlYYAjvuSO9YQj0qz0acVvUtdntPZIsqLVQdo
aQxO7Du4TBYkGvVkFVa7srzpebUwca97oAUthyNha0dgnwXkxSwTt1EwbURcHp1/lTsCXapoC0p3
95qrOab7EX/TgKfArxT2DjBF9jSQVTQ0zZekfUuTuC1EMox9chASUGSxdjUSIikcpwcsPnqBeJZ2
v5gKc+KOPbN/2nLaUJyfM6G0OYfMuqfuMYBSjPE4s1jUEZr0rujmIdOqlYqnJq1QdKB3WeGneTGM
zTSdSzBH5jeW3HU6rlOgAlJYULvwMCApEHyhhbLD+asQdaggdMeMfxcAjBhSIAOLMNg8joK0xiDe
dHbIUEYScR83h1oD0mkJ5spzc8tc4EElqS3q61b19qpsQgNiwTF+Io3I3ugd80L8GsX2wUr0hu88
/vK5Ufja8INJS3BtPzCxsUs2kGfUj0KlZ1VBRCvj2ix460ICw0oRYzuIVSTh2QQTpXjaolXZVYeM
CG8MThuDMjJ7OJJjXEgPHKwxV4CJC2lSsMXMzMLNYF0N6wqwuRPwktpBsOqeirKq/+Ird6Onn0fp
qfZXX1zBOhsa1yRsVinXtHK8L14Vg7BGHyyKq5xgMiaKTK2wQcuiBmVIhIA3dUsDZjx/hI7w6DoC
tMT37bI+duE5xoBKy6D8tO2nnB/94sh3Q2yJ/RuWgpqi2UXz6LSNPlxkBC02k3D2cJmAE3BWx9jX
hpWZ2WSu1Z65hhuVL18olqZJfsqSF04hnRvvK/cPIr8OZbZ+YyxryrevHphOmt4DiyCnOwnaDz+F
F/8pgJdlPwvFy21SBmp0aR3K2zS+4ZuZh2LKuyTZzvILKK3yFhJAlr6x7/u5G8ePGHJ9hUHxWk8g
63FNW6u2olRayGzPjsKXjkHV8D4E4YXXFGNIFOzqAZ/lv9GXd5o62SxwIVOyILeN+JgjkJBWrD60
vbbrvpXSO8UV6r3TX4uXN3zxZQ3Vk3miXcAQisoLqwFDaS1pePl/svoWVatKdORpRZolng6RF54L
oV50OphRnup83ZMKYfLrNkiSgXAgCipZE1sDTv541VkowQwueELIRZaa3XDbhopJQnLLoXuVFPGI
tHsI/NDfbni8tGYRPR0+dcVhgdGZPT1MroFg+ZyA8kU27KpZxSkdmRMVcAXqvfRoL3XutgFTjXYh
Vk7srcrCRV6GrMhRr7C4Eb+D3Z0dASGDaA8BFtJWzcaQabVonCF3ebuQNDxvVlxbOECqcFHgxWoc
OoeUP2lhNOMk81xFpSVeDORmeP0xBYWngIwyDisflJ7He+6vznmZulL21OFOFRITnNVAVUEyUfzN
eiqq7xLnqYe4R53ipdJlsD2xBokAQ6Z/6ZrPVlvpoelrKVNAAJRoWDUEsmTZRO9pfFZmsGrDai3L
mIXLlU82zTRYV3IY9ZFFtNpy8KwdwVFXlzzHLO+pgp31A2QHsvsUOc6cEHnlpo0tf3aLZUdDuukG
H4WRqYe8bqWYCfTPikCqXv6WEisKfutQcRV9y9IlOwFyF9E8+OKbxhSUMWeCzlb3xHEm/US0o8s+
OszE44dJhIDxqXFCEEdQlX50bBkNkxnfn+j5zOSllAw86oA5VdPgFfiT8BYNgW223yN+k0aCPVfe
eyIqysjULgpcMbUA1zd47GGMzxqkKCxCIpFBjBovLyJe1haWjNp44oZLSYqlTobTPepchRKxI9ZD
UYyvK/HWGECN4l2HnNzZuhmPpXlEyrBFwy7Uv1xnetLk2JWAWLBELq12LRogS34g1lRuqVV2wtdF
sQ9FWFvQXrB60HilqVtGaz2XqfAKBtHUPTljaJKVyazRtHX3DWVg2pR17Ib98Jd4fNhxTW6zFABs
/iu0Zda9Bhi++Lho8ESwlowbfmB9X/sYNhST5U8mEyeV3MkxHniXsIQFYy7QPzUs4ffGMTuqu/PE
qFgSz2ZwUOLPlHar5YBWhoGNIr8GlhhEjYLn3PqkqLb6HW3gQAbh1dLuiuNGQ9zu5RPrwBCg/EXX
bzu8wunLH1e4WsxqT/TW6Lc0fsx/RP7JkoL96QMhEP1FM5maHuXhxAmpim4obUNkUkn6s7gFzWgt
DLzYd/1oU1ZyGdC5huwk9DdVe6YBkwR11VU2/jPmPfm0SSQnDSB0HA3lN1H/igI2V3EqZowm7bOi
6ktBu1tUHpI6g9N9fGjkP5RXUj8b/izSfmnD5HgTktSyRogT6953jGJjsruiSpd+sSs7ghNuV2NU
dEfjjF7KuWwS3vOXin+dBQCFz9y/h+BTCN64PZB15OSgqXbxD0Mo77ckX5rymtY9hyWbbbKITnXe
EYzPJrBOYfgIOeJI42hV8lt2vuHy0isFVoIdo/Igeqsxper+AFpmUVcx0hJ4Xp+JeocBjNFoVC7V
dMSOgMRy8IYVVGLC14ycmD7M8wxpRWE8CJuoPmnyQ8sPMiPx7hbqlxRCK/2A+iPINFNn7KCasRHf
iHLIcegvxeBKXABvxc/D3AOjF243zVtH3YVrfI+yPaL0qB7K6MZGlyVQjI45WFS+FY75hkMIZnwL
zedLKrgLfmNtWw1PfzgZpLvJnXUmifFDH29ZlGIyvSckTe3R+Hej2vBa79Il4s1Eb0hJt1DZ6MRL
3U60FcQS7gCbcBmwhUjE7uCKeJ0pf6StOF6H7Dok33rx8MNqlbZgJdZkYip9rXJajOceCyKUXL46
tk34MHxcrd+aFnYmftrulpiu0t/S7hN7L4SWS9k5nua25Spis+jo+p49NsUBhmwMapgZwE1rOJA3
en5Ms3+R/p0BWUZjlNdZcbCMk6UgILjxRFewKhAwWH5i7WjDy9LtgnVNTl9vDkkRVOQ/cLIUpCst
s/6GzOzEdzRm8L2KvIQg2D2lJ+6wFv/iHxzFwF8x1TJAqChLZukq2K4vH4H+i6YE4ECP1/LBZrKZ
/ZzF3wj7arap4ydWki4+wgUMA8fKL2gEfkC7fKk1IMIAzyyBe549OMcm5iVaU37k5XfkHbzuPVCS
6uKWUbyinvHGZa1LiW03uYO1tUlPrffAi1yYX1254cFvlY0MbFRyzPosam+lv1hE/98+FlaBImuf
5J+4RUj+MHk5YbwmcE1Wf5IN0ATWnWQ3AxUGoLYq15Md0DJVWlEhRIWHnEEJu6phsDwNfVpmLc9L
pXLEMa8brEXPwdAb3brvdDcvCM+FVHhWh/ARrsyiXJfcE8yvB8bRab6WeF7b4gzBDd4cQ5uqX9cE
hUg4DgJ2neVYMyxLZEZBoex/ySzgWWWa3rAkrX5m0Asp6z2cmgIC52ha0s63mksbpfkuDzUIF6xv
ImAno/NDNei1dphJET6m4P7WqNBdG5+bx3zJw8Sr7krYdimPK1Ub2dXAVsIeCGrJliVWScB4W1a0
LpNJ5hGJrAjJZIzRumYqFxEDReW1WnGrBfjxAwLNdRoQupSWXSUx9IJEaYxLLj459XUk+y/NQsHO
JvhWrdciAmMwTpRutoaWsIBoH1jQwQlemnaZhyvDGNZqS7qWoXGx94Z/hWQ4pY51o245SkGTxL20
aTQuyF4kfbkfaUogusrYf8O0seMRr1/9lNDEier5IQELxNiUwwCZjppyWmAGaJSrKF78aS3gRTAS
ePkNphyPBRKYqFlzlWjfCscO+Ar6t5yjGmcXXKOQ13TPNq5wk8OGLaUK9euhMH9TkFXhgFvAGnlt
cssbzSmOEaQtMAPf4qDbav2TTdBGpjPEbXymIhV1+wqC3zglkdAcc9x6Xd4ucp753txlqoBnsDn1
EVmq2DEEBT+Z26CPmCZ0R0IebbqSsARq2b6RnZJ1LtH09KkfGIoM7SFU33r7G2pbq45WaUgX2U4q
+jgX2fgH4F+Lr3hYdai22FiUw6i9Lc5WjaWYrGekCQEWEetE+hKuTbLsiuhqWt5e72Rjl1mBQo08
aZirnn1h9jz0rsid/+lNFkPv8GyAURYOjMq0hvv2c/C/BW4c80Ad6gcbHOYHHYKqLBHQpIkiQWdc
dQH3Wo41sH37wWFqMReayDl42j3rpmDdzDOEigX5w6F1yerCB800XF47eVxTCDA+HKON5rtS++xQ
4imiqWW8YhF2s+yjYwyfN6QchuRKX0UCgxGgP0wshDnM916TvfQOGVz6x+IrOwvvtX6Bkc1+6SWd
mFyTJJT+9dOLITmWroPA956ivSu3OqXa48BIxU9D+CeqiKW5QV3Jk3DXPkZcgHMQoOD5F0SilEm/
QS7dxY3ksvllPZhs1AoADTcrksa65NKu9OFBQKrk5LEQEbhMQXlK2DGTzBLBiXfi1OvLPmpYg8Ny
Ym5GU+DYN+mZToH5ihkzc/GDX1Fios1iCdBZBkgOAcM3v232MYUtxt/aNnpx1ZT9hwHCxKGWHUw2
VwMdrElUnIhXmsKZC0/cmd1Ji0bYesUZrUBPH0VzsyR/rQUvr3m36qLl+mEBIz8IsXDSaEDA+uvX
KbiapaNgLqPQF6ytT9kFwqiRdZpp2xRfGqM/5Renc8G3aeSHaTzyDbS6k/J2xIRqlvtK+JCaCznq
NLuJQOoyOn91nfv/LO1k5l8mKCdIXQi1ecpWnuQMSgSwf6ugCar7HuQ7iviCK0Fz0XIIwcaQ1/PP
UaMUhijQefEYxqcofTGsqFoGmfgfU5gW+k+PH0PJPzRGndLQLCFjHafgrNYzioUbKvnLs/sQOxXj
Id9jvUqArhc/WHzArN2VPlhOm+1J7fhQsqwDwza9+Zwloi745C9VgY3xhPjG8KWND8A7VKtTKlLp
gKBpDvim8X2CbDm37bfGTFp6El+VvRVbRZf5lwxPYKH8UKwFFDAV/2FzNaEwhw4JzMMoEFpd01Ah
6LbH9mJA9MVacNehJ0OgIf/SKDQ/DLR5hCanvJSX9u7f2WXCtvJj9EGxI/222AvJbSWscNhE2HRY
hPGXrtMtKXOeJYyBujbLad6bBtSOtwVyL8b9LTpx0KyKvR0gbct/FRvKlKUquf1fPfc5G2M2xcE+
2JTKllg5xnqSGtiryUovfQrcdfGBzE7Knm/Iu4gj6WvadThhTNch66DvLBAoT9j19nZl5+vKLjbJ
vrDHJf0vmlK85sK2dLnqvXfjdXJuDx1myWV6L7+gATz8P5aXQaFiTSsad3ydHPVQVesc4p4CDMW1
YEAajoDCekhviK2d5LAmFjAsWOx41dJbkhujiEC2CwWXp5Qv30rWQrGT1T0pksJadldwwe+YrV42
z6rhu7mJ1nBnT2rG5oH+In+Th2Fqpzusj3KGEyetUhym51w+GyAtoJPAnAXr4HCZRN4uUnqavXgM
e1DQcsf/CWmuAaQxYl1Zf0vSWClx2m7O/Q0YCnukMFec2YsbEkBC/wQrz9f8CsJd2t6DEKTsVus+
esK/ig8TJfpOst5fsyfQ1gqpWhwQnPgq5X/gJjni4p1T36UbrRoD6dCwQxRgL7rxBKviJ54WmtLp
K/ypbxl0RmNRe2c83EX2qaUnxpiWurK4PT1b7WxeARLRAmNVoNkZOjafJUIF4jzVXcCq08atqg1J
OTai4LconhNv98Bh0RUhVVRZfu/0U8brin5a/DMWJ9BWLiDBc/QxMpewJ8FF/On/sF6gzHnbbj+u
Qn5ywvNBdo2zTTO4wi/jdjqUhsR9uPExElAmjbPihtXmBet3mR4ZAf6Sq67v3LnW3lwhCrEPpow2
tEjKcNN9HCsba3SI9JMRxUqls2CP95cK5IhR/AIstKPgKtO401d8/jA/Ex0WSps+IvmonjX26rnY
dKn4Cn8T4tGVwEBuKJXiAuTTikavBgct7aL+EEm7EcSMvKXWnVF+7aHpDljiq/blaW8131r+ulGO
tCTjNX4Ub/mbBt9/JE/l1F/UKyNHNFQyvOwWThe2dWYq2pg3qFHLsjEK3hAEFyrBwLW/kt98H52T
rxhhdjBIFOJ0B2XDysyBzWshDfYy+efTmCC49guDouHoY2kjwr7Md/ZsO/nWfscLOq3MfAHfplvv
8u/6W3h5O1SVZvFZCqCEWK3BKzEQRoYUUrYK9PZQGTjVSnZ5AC+mkBvPnAXjiMkQs0a/mJSd/9sd
eUJXf8CXQKnbKhqUpfOJjEwnRcDZ8///I5QZKIQA9/JE4z5NkHdCPfzEWaeAetC/TOYZe69Jf3LO
MS0cxM2gBzhAkL8x+gLgU7n1o4g5moAU3CflzeBBjf0i3/ejdsxnHYQdK1xlUY1dU7mnVXWWqUPB
NLZ/Ao4lbGIZtzBXOp134SUKLh45aC+WPlM/hiZ2hZ7KHID4tfwoVUVyfIWJtQScJS59+gAF5InP
+MUKa/VYSsIvJvUN+2W2ArpeIN3b7J43Hs4xlhkRFchqkD5TA8Eiw8z0tmVGLvV3pYZfGk4dk/C8
8teV5tI8SHh+p3rtl9OqSt95dS60ewOVyTym1i3jWJH6O7pWZfyw6IW1Psp0rLN/cRsThdgrHmoh
hanq4C6VEDc8iMgmnJn7mJ8772RW98RYV+P8SDQiz1aPqFOj3K7V4IZ2MUIsKTQasH1rEJNAaEwt
8OUbgw0nAzCE5spUQos/x+Y6QuZwEgKj/OOFh8642JsHN9TwcfNTIKm1ZrqUE5S25MZyaQq0vQY3
T+bysUSTi0YfQjU2+TBSmHdkGDcGLDl6ea9QqYpd3THMNsiWHVplyyuScJQw9z7mw5otsnRfWpOt
Msr8ujh3wxmMMBI4NiWThQ0da1x2hOMZIe1ZRk00Yt6aAmyCuJD+WUx7traaOqcBVvMB0idJcjUk
w4TcZH1MrU49hrjAVhPc3stWkxZlPO+Owx4c3OLxM4z/dUhq/D1W8Tj1srWEz0iCgQTF6iVJc95f
1y6QWnrQOPkLmRymQs9akOGdm0ccP7oOpm2HyFWbD8XYh+zPueosVUsuWnS2pqcurfxB6JZ9Bmbn
E8Xz3lG9tNZtZhClrCp02VDyR9FcMZ3J3azNVgO4HKcZHm1AMSG9hOCTf5XS8wh8Esti71m2wEeG
fbCtHF6R4zvlldpYn+hbSvKGRTowf+mXoumM7d+o7vjduJTN4IFpidsaPQoHmugfIhK4/GY4DYgk
SIFZ9Ia0UqYbITxqwoZ+aizZhe2UybYCDUwYaVwV3snvP0EYet5DwtuNzwH/B7mFezqGu7YDSIsv
rjWfJkbNkM3Nmv/tQYzS+p2JjMZiTF9ZN+0CbNMxak5yd/fZ9qxJN4F3fidDU0lo/mwD6Q7tM8LT
PDtBe5FuIX7D42/obaqLL3/I44FaQWW02H3q5OkFc9MJW/yJxWxKhm4BeAl4lISrUltK8ZtPSuxR
jW5dfTLSfSzsMXFmEh6VXTx9kJVlU5QqoOVj8txiD9xkJdvZNnVwyJULtMauvrClV+w3CMLtsZN4
NWgbNkPhUam6cyzchw3bfpuA4Ouq56OMjo10k/JS49MSlsxwd3krjf64zv6S/iFaD0+7cFBxnBEv
3ZXVvgWTIkDvhUmEdgUqhf0sQXStkVjDVfYDO6oulp3pIk6vzIGcPdfnZrXIh2SyeZnQSC4htuCA
jPCssUdRtsnQw3PC0lCDFJ3ICxy99BBOe76hJXgCShZL/a6JcGabMQdeeyzkzVCiCy+iwyygbmXJ
hbYUZiD8V2mxxVfj4d6fNAgf7mwOlpuWBdwnfs28tUP5paMauq0Z/vaEvIZ12L1a/zcTdiyt6PTT
pL/hnsDGBXqDhxvl2AnxagFijl81XITtLFYDa4n3jH5SEDfDjUeMVCCwAJ98vnVrWHxGj8SUgjbH
/+JmD8QzpljLWJsEPEcciitxQu9zyulD7dhFs4NdIxQv9BoeC6oO1DtZWLER2cBbtrAQFb/a5Cyo
Gyu5xOWeuDXDNEcSj0i3ZMVVV/BhwbBg/G+qLrV0MLRVBgG02GFa0qWtPeeNyA6waxTqIcWaPp2C
6mC6vnjApFJ3tsWiECqdNtkNoJEJ6alOpO8FSJGsLJNsfZw/kZ+fobbI8ouPMMlnnrdK+MqTjdFg
t2mXEUgsYlW8JFKYOX1zVtkoTah3S+iOdwleiLL7RL+tR8oGGvFT0K4VE+V83+DaoBUqc3j6G7T2
OnxZIktNtnAS5IxQ3RY5Kon2BBKWEytGLNTaGy/6ML61FBWIDqn3hAqTyegR4PKWpo7JkJgMYTO6
4TVHLveiF22xtvHMeeKJaF8I3hGkAFQJfcGCeAo5O0B1jNhRo/72uEcKY21NRzFeN0+FADvjXfUP
5lc7rtijvVSzlTY6I2HvXN956AwKNmuIPrxcsbYnsyox0aG1RBpC8WBmx7npY5E6FnFtNQEG9J+x
sfPDJXS7AbaS55rSRg1n7I713X/R4tAqlrgaXtC1UtYemyvYaSIpFfK52I39eI2XScPhJvKe5t+E
GzdxKCeVX+o6EMhd7lApYWqwyrWEeTCwrnp91vSVl7iUoolFHe7gR+McHkKKcBLGVF0rzDWsMMK8
IwZQrBhwHFqKP9GWxJOX0JlhuoL5oqf0OUvffA//IlwsGkvB/C8TawQeE+aAGlkkTI57m2MHN4Nn
sAMMJ8ySoNyynn4nk5SEXOy8OM0PReJjHDCY+eXjl9p8O8zREJ/ZUWBt0/wM+JONnBATGow9kv7p
i5fQ8+xAGNbbIGD9KyiSHQdSXfzozBRD2iatwQjE2cuPj/o9FgJlLjMGpImgUkI4ex2gBU2CKLUU
668a+3W/0uBb80eDTMRIdkVRG5pXr/NwEmnFhwGmmP5JPDS3hHPLc+vkYbIHc3qEJA9D19hbtDP6
dBXhWUkCI5oByVGySHTXWKKigDT/vtY/YtoItVtSJvhjhQCAI2GnNLdcP5r4EQuu/YAO2kbKRiMT
QTi6QNgMKamncMPq50VvWcgvf07zmyuHQsLC/zv1v0FzVOSvyHz5UQJ0+j0whi4UbMMJc50fSSSp
/PaldCUyHhalk4HLCN9gJHvEJFpox7S9NJO4dPkZeoPtVJm1TnOsxPQdQwxjOAMNQC+QtTR3AfiS
8UuQrxbEsuAlcbcn2Zsc3iKKLJizyEIyVIlyWHozPo3GsWJ2IaAezcD7CsNQAPA/hpapSr4tqqpN
SbzEo7ygxoCn3GVGbYvFvacAbLuviZV9fRHfRbyD1TT7dBBSEFyZcpVYYZkINWXAobjPWMwmGOwJ
w9BVlncWpiihuKwsZJoPffiq+ys0/2ycoUR2XZOSg0jK0FSbbp5wLsRj1TxrjmgkMZIB2RIPM+8V
vg8sKkTj2MpMthG1TDxTkPHfkrXWERFL7UIBa5ZfRvWYRsji4z8Tt10+qLuByvvBmZsOGsxMl2vM
e76GRV9LT6m5VeNfmv7IvAlnl4xssSMaSefVqdNWUdZ1wIEbKMuEBTAas/CatIipYyInpLHADy0p
7P+5TzwUsl9se5weQvNvoOP1ILdx63TRqYXVmhJrKFBYZO9fn1gHqYXVxjn822DCKuindYsleqe8
oSbVH6J/ywooUSQqywn8HPwspb6q/j0gQAfawC8OeEF/cFkODrgWz/uJlaNo/hNo7wNWoAD5rNQT
G2aU9CkSOQ5DlGfz5eVvafhhezCJgTeP6EL1/wYZUoL2SOpmaTEpg/kzeleo86IqLRry1FN5G4Of
eRrF/cJCh0WhWkshsrYY6K1rieek5escfsFJl1ed4ZJKajTjlh8xlUfyT6/eehxhXf2hwEeTmJcX
2CoCwwXWItZUyf1xgCHb6Kc0WSfCQZHPOps0k58uCOwULECC89IzgwW8ksJptAMrYljjie5immsv
FhYRrnjKJlGhHR19ejlSwGT6iZbhBiCxBoWHq2CApakIXaubKmYDLqAXCLTRfqI4nrovv94YmiPT
8VC6h96/RsmXqceKRZNbqSSMDwIiD12h2ssQwJQeFKJ+FLFYy363VqPYKQXgzI3ASsVy2TeKy6nH
kDkDlJvhUvCCixNjP4c9Ge3TbDdat4jNBfkzS+CR+5Cu9tO4yduDAa0ahWQkihPTkHFBZsTyNNzH
Hokv4dY4z/dESJMdNINdAYWGpDGWmd3JnxJvD+5zQfyealbWaVhZ8NFbwx3wukdBrKzG/FuqIruR
76wqSJqNSd+uP7IRk/H0DGuNoc3BAHdhgd4bi5Tb49+o3DpgROBnmmzdwUgIPRp7FOeIEzDhdhBP
GdmXmM6sr5STEf/V+mcp31SjwvmdHnRIVqo145xGDGMxszkwhXgGoaw5Xsz2PPY+5vFG1EfA2IzN
G1vjIanT71bAWJj5DumeTv2JUHxbKl9J4yEmYyaMa0n/q3iVGRZcOhzmrLleZRYpsOhv8r49XmJB
/KVDtPDi38D4YoPHRhxN9EBIbeKvnv6gAQvzAIsIvJyuAApv5w2BmJ7Gdl5DvitHLJaMurBOckiH
eP58O0PH468m60j/GWevXmddi+DcshB6vCrZC+9piKwzvQxvG4FSiFkUfakH3CyvJHVytrJM74ig
G94Q1o5U3kFhBgbGsD23wbpUP2gJeP10/a3XnQHHgXKpUzJwvwCOM15pwXCujGuYbWXvNlUHRTz6
QJ3BUEn9DXtJiktHuLz5HxIsWrtNDVSuzfDrmVx8qJzUhDsZQqHh7wrWe47ZQ0DZ8mxQTyetWVUN
eF3aKYXMG+M+r9l7aMYeGCACC3tA6zQ3CM/ZvB5Zu2qo9rXBPpnPoUMMW0NtBRolMkrW6RQhIKNk
73J9LRpYG+45GbaSYvLupMLVlG8J1uRSwxWd+zSOa9SfCd61dAUrqrCgh3SGZYuMu7HjKZ4rwo7q
3AqJma13snku5wXuQBFWxgA71LGU2ZBSiq7X/MPLuIBZwRdEZSy16BArIbjXmuurNMQHQOllsvEp
CUboz2r5rw3X7P8wtWOYO6O+rsRPNsZOCVXtETZZjD9c12zIAToUdmlFAL7FOkfAVNpq5sG2rN98
FDHuLFKVgpM5js7bj7ty4gNJ32kPuc4ibHQK0cc0d0ixQ1x8ydYmrGi7ni+6ChyVVQ5c3JbO0LiU
/SukwvZqc+tp7UaULjIhkVKU7QiIrNCh8aI5t7jBTGk9lv88mqB+U4Hd5yA108c8qZPbfcLPUDBH
FMW31sOtaphtSfyC6JyX9K7NUQ5+9ZG7RHub2XeWPiWFgJBPBDN2yaOUvPxHwV8EJystz0JWsx+U
vdCVtsgxPZvh9+SPywWOrmS4F2xf6GBChomxNHzMlea4VDwJTiEnQgNpVgN/3mKpG/41xmGwFNz9
gAcmEiCHnlBgo8PRhJjnJa+cW8vHGCLfIrb1VvOmzk3AYEwzK1r3n2L614MD7zSM9NOXZfDkzvkI
RPW0mC3JDPxNLgSeGvaFcbMo0820MO+aZ86ajARGeEE5K7xLz3urrO/RoIG0oSTFR5KDc9Qb+Lbb
luVBP7Wvs69EotrL6NjAwCN2kiHM2PWpVR91diZ7smyD1B3DjS66UvBptAHJUqa1xH4CHa4lx9vE
RvthoSsfI5OqiEBDof5KzIxbzMFFfcASJanEzlr+PbA+fHGPYzGnKhNOTCMGkp5k57FSDex3DJcx
PkWNbk8TlpIALwNNsMTcw9bemcKJScvECEHklh+ReHvAe96irQ2A9w052iTbfcZiCTrNFXELEsbH
+3nF4DaPafG8U/N7GxBy7ijXjIf/Ve0NCm0boF+U3NkIYmDmWFfH3sstbMe4gsc9o8rYThSzSJfq
xWTwMe/HaQW6ThZ5lEzB4u+0wRJIQubaxt+a92qnSzu86vpdhttU3snDJReucUEmktENh1sEqVD0
qFXpWuuvgLa00yF8YJVMWS8hwgSqjAno+8YoyAlr4TLMVPpaQHLpb/xpINXhxceSrLoNc66ucAfi
bRR9xR55T7FejFhj/9eAQ0We2rpbtPH+3kg/BtFRCyc2iE/OKUm/LirbQzcRKnr3RDLdiDxrClIJ
OxQ7oHcTtpO1ljF6qO3AArfrmM0WSM+CPasGs9OVb+5LdvAi/hZAh/qaPcqtW2IOE9EvqMGpFslG
qpRiKXXYwMFak6XSRfb6kDzONr63VqIeJoITm8AeF32x14HEU2AqN9+f29CHBCAkOknqJgejr0w/
Bd7fsUKLwMaOx9S2VcwWBQ2IHHm4SX9rEdRgtDegRPamwloOdjok2HPB3/ks+2WkYTDaHGX2txtv
jSvg9fT7/jImXJKTvdbr7FqWT7EAB1qXWzGYj0pSpB7FUY1PTtix2HGRVxT92dXqMB2dh/pRh79C
O1eZfOCRsD5jhOHbsgzKebutgE891fyT0Bn9Coc3A5QyMHAV+cvmkXW/YULpiNXDtK4V+34INTDS
xFjTX3RWDWmWzMSROJe5lTo3atf/4+g8dhvHtij6RQSYw1QiqZxlyfKEsOwyc878+l7sQQP98Kqr
XBJ57wl7r91Y65hbgSJPfC/yaZvVB2Hc1dNLwbuDzJYUmvlwqNCw868ToUDEDwuwaHmdaHwIDlGv
HVhLqpkWOEhEl5PQfUiMn7XkS0+3RfVKidIhWkuyNkz5O6JQk83UH4tibUpzCtZr1GhMt1KPWG9v
+ps6ZCjNVVN9zcdrlx7MiLhahN/RT8rqxBp+Wl+1Ow5INT6OzUkh3KDZBZLK7nM+GRQ/vENSWMQM
cGMkCnWtMdv3nNZUbEZEHMu18pMWH13xLKaExSpKBjDLHQhnYvKQ+rbMVrIF6/T8HJnFYzznrFWV
/isfP0Nft8U5YLUSR3DzzXuyUtR9uGd8Y+116Kz56FVIwvGF5X3sNmDU1XA4qQLn1/TVlq9lgv9N
YwgoJ0sNG7Fm3mIBerJJVADka95BWQDoO7CcIKaLGeWErsjfJ1StFgbnkvaxJ9yMJZhHXG6OovYv
KDEVRz8dnKp8vAdCu+hBMfcqq76doX8byR6L44iafYSh26De9AZkmUyt8t8ASp2P45AuqHgCLWFE
jgKMUdDQ/ivxJI/0Uk14MqPHok63VlfSBM95Er/KeMuQSUnxRwVYOlT1jVKHW4TEDIgKNpFeetN6
SmBK8KR/tGVLBlvJqOojLb5FhZEI17uJL4Jai+/0/yefaNZOR5QQoooy248ovLbqa8qwfFtfQoI0
dq5Mz+Jw4JiVykPGC8b6T4hQ0+L2jcQzc2uiKijSxPEbOKXQ7MzktzlVpO/hZGdy3JWHAhgiuDEK
4C8p4j0wPjIBwfZqdhfTOEOD5iNVXqYXLcX8YTJi9C9zBSgGN4hM9qDRPyNj4XXQKQ3Lc138G1D0
qPpOFl9SyIb4q09+piyHcbjPzCtCFOYQfo75eDt4blQf6I5qOlr9Q0P1PaVzEPlTmd7kxGT5F1Kp
ndJuQ4v9UbdtpRMM7BmvFYuXQP3n4+AQlHzWky3yR5d0VKQBcv1D4E0LDVOJEH+l+Az0Ny4qyeAR
sjG/2t3gDgiJiMYWD33/baDGmQdWm57DWLnlGlRcXreMsnVP7tqSLcwMkciYQHoFg/cjW/upI/Ft
CZR9NLSFm007MbshOs0w4xGYpxGGuvLBCUxnDMSUcsFCqDacpXly67ivq3HGOdz9FuPKYTa59XeF
3QNIb8ER+ysyiT78Q6UeFM4i8PcMHLz6keDaakESo8gsJR0nKLMbAL7m1s1NoN7BJ0mShYQsv/8G
TEFQDQdSJzA28O9WcsrUfUR8pHfs2+8QMmE6fvFZL3Ummi0ZkHX2IBTelVXs16RimQ1bzprDlv+7
hPFcs7JpqR5yhBcKa6TRe06cJg1uVArpKXNGDNgpY5VsfBY6IEPkRaTyNMlXZX3U5qchlEcRg+XE
JnrWU0rMPQm49MkE9IkEXBNwEBcXgCBK69IEQDALAobUDGpbYV9TT+DxAD6T2Dncj2xfp74bcmzk
4DCU4tIRpsOgMu2+JcTvfO7Idlk4edKlUx4m2ejWVstcfBPYoHW8BrH/ibOAdBtZ3CFqwt3kzm2C
BXeu2rtUMXW7h2XT3fTQkbtdzxODmshIz2K/7X9ynKR+ynjqmHi8L9tK23jqja89lzZBaavpexLs
rLmMk+PK9V7AXRrgCJaxUhjDLeB3U0tYwhFQ7mb7v+gBYWHPXc39h06dEHSJ2Gssbap0Z6LOm6I5
tXHM1QuzgHS+dos1d1Wm/fUiRBbzM6zO7KLmr2c0dhLoZ6W5GzmVb8pYKyM3KX2L3RcP4070jtRr
vr7rPUYkW7Hkk9rr6uF//R/wEdVtk1vBayQKIMkEoHrtCpeRcTJ6eQUw9hbhHDf6ahHIfzrcSW/m
ydQU+YSyqoDhfcMjakBcEl1g9Z9FcBXUhyVfe58nKZKXYmsDFiQQQTi06DPx07tpHjuKamGV95xU
PlkeTcY7KcCpm9LZNGW3qKBBdh468GzZ94pTTLfK/AUzs53gFoT3AoMLwojE/CAvCBjZNVDPE7IM
Xf62EmqlrXhpvbMpQ0GAMDVZV9njK9kCG9GZKRFux768hUsZnGcDZxP8yMHTKphrBfVOFvZReU+8
eFWB5RQILC0BCTj4YyxWxwbLyGBqsKR8CzTk/D6q9JkojtqfFJPmKnl0KInoFXQRuuV44xTVwXeG
5cqY56gdirs/WUdj827KZy9/FhlBkicLfbvs30rEX5mr9We9IfpDcswQpGLiu/Lo2xawb5UQN1G/
ua0vbeQ255ngMml/qhJFJAdsOl3I9EBdvEqmaLGZLxi4QHZEvCROBYNyTMKgMjWXpE9tiTmPiNE6
37YVUTYXg30crkb8r3MjfLSJwpTA9Xm/oCpFwQkg+yzyIDxEBE80rtVAXGiJBFj7Mm5qQVtqbXs0
YnMxSEcDStCE1iuoKodx0iqxglWbcNxw1WPz/VcYxkJqIDamtZsW9MX6pg//mezSe1B8af0QGdUU
1b3h6y7uffxUs9jWjV0kmo7kGQvQzoRbMv5Uf1M9XSrwsPyMthQ12NzpL0qEMRXc/pDuTmlJRkTP
Bies4kLua4KUSAmt0Yr12ngXu2iDppOYKsE76S0PUz58pMpLoYIq8ug+SwWHTlvPmgnkC4qvLQvr
G+HjLHGflQnFEOzRtMXVQ/eX5XYa96wgE5+niFlVneE83BY4IQIm8N++somRGgSYbseWJMn8gpNd
QnB8wccnDi89IroPhKvgQKWEUcjDfkA5SA/XEyDDF+f0zKuF6Cqi5TQP8rTFWBfruL4oncOLrC8V
qmcUc4mTiQQjfFXFmp/d8N9ko02TW1fLTvqp5YOA9DuESYDvOXNMXM3eVirXxQjRlKUNFouy/TBF
YLiUW5C/97jcScgLAzKweChc6vFcW/rKU0rX2nAapNVobZbonEo2wRzJgbRip8aeQ1CVxaZgZKNZ
r6Yg/9YOum3lA8/B7PM9fBbeIYxAHTH3FxHq4p2hCe6QxeT8/KTZWBBueIvav9J7yP1db+GJmPVK
S38lbdsU0HHWmrpryYAWNYJMmNGgMsNj8qGjL0N7kUaPToWmUN4E4VPCqRYcByYGvfkIQBdBY2bk
xSHZK5+YveNo5fZBTvDweyLCVGZXP5GpU+iEgT3rwLTlFFdEQcOloEynypSgzc+U5Gz4s7pzOqEv
QcMaJMzEdoSLugJN4cjt5cU9oDyFUBHQHArq7kg6jDT1sHhy3nR51WAJ1sD2+3D4jADdMldDrv2E
yLKjL986dCWEyfDDI4hQkF95/qrqq0UsUe1tmwpXBAN386bEf4J2gWxBdtxGzbxXJSmrHDpgq4M9
m+2EBKQx5Or+dEz+qfwIkMsk5TvNPrB9PxW+pdT/1opnitTZorz22bgyT25ibcERPibKJiehNiHN
EWULH76VnQt5rWkEezA8HslgHe+DtW7He0qO4XSVOyfQDpq1S2RSDD0CWpkdMtdp1WZZIpIan+24
8yYUreZDT741oFCWmKwb5u99SHDVvn8p9XmAVlE85PyUUlEVKyncpNWlaq9SZSxKZdFydEs3JXgK
wylS3ZGySu2cXhgW2JsrFokmwvcxeEzhfQ4e9PIPMf3uAAE01U029hnbWpIFjz7GzGz4Z/TsTVpm
TTABu22OpXIQn9XgOYuItFKPZG1SSMqLyvo06JAuMbsbOGn74pqHs5pphPzEJjpEcaed+UVdx8yK
zTI/xVmOnpRaYDSQ0pMfhXKYlemREhT6ACbTKKIuvzOLQoXA4G7AXTDcBN64cjcbmzHJC6RMfGja
v9gncJoN0cPwLl520+FUeN8dd54uoyDosJO1REf0T7W+dnup3vTsBJALgxvVE4v16Tb0nw170yy+
Zh0jl/QnkN489JryUSHDCQyQ0ts2eAYsnMfu5Pk3UogVxgFm/MQfC6alMEhzAwrUzBv0unnL6Pat
VQsUT5ddTd9WWYyk5k+Un6w13XZknr1SGZ3hZhy0w1A+CfeUsjNIdIJyZP1MV2Ga+8F6+dWXL/wR
zB5Hu3FEXuLOcjCZHl/fsiqaVxsSIz05v1rkp5ds4xmIjcDgIoNcmwo5y56VLkbMfHK6lmA285xp
NEFunt/AQCwGojpEA5Uq5N1MDmzJf5R1eGo0Xix1YwjLYPgN3HRYQNA5efExF9fIleh3ZnFzoWI2
pKNzamRQMZ6XyqZLRLyzZY+Psw0DA71S1Wy5+eCKsREE0BSCoXC6OytCRA7kQcQPFgXI06AO8/1i
BE6Gz/5vgHFwrllNdmhTeW5q7QixE+1IPH1k2SG0dviiM7Z8xAv4+NN3dLFpvk/Z5OdIi5SnmT3p
Z+Qc3PRBBmjPgZOua2XFonw+Wk8+4MWAS2L6MgjWkfBQRBrCOnVhAXgm+Nlj11umvE6W0zWXJv4Q
mUkk+kmPzn204+l3pxmYuiygp2p8Ojp331ciXpnVDdElH2CMHXN/6wdrAvsEdT/73YFeYh1dHIRi
3fdOklxac095BV19OYd5BEsd+FOyq3s+3H8aB66/pD73EydAnIyJJ8N+krIRdEhEHhlByztLPWXW
JQUZSwHHga8UJ2Xc9dO2TxxxJB/CjgNYxTaQWDKmFUyAWEaQdyGqCBi0WZ8yGd259anBotRTXFsm
wSl4BjZEXqHwQaXsdd9MDFxklUwH2xzP4qqVNzV7xbqE4rlI+/VoPQRalZEJf63dXKPc5sFTBgik
FVx1mCpvio8Hl6+pttP0aaM4gSKGjYFy5FcqTpaq2GH6DOSzggYrKNNlixcxa5yy/ZYQdUP+8XFZ
+lBtTOk+KP/EBJsPIc8nyGcSU16wmlgSbqO5T1UGffNd6u/52PXBjvm8Ff2aVIeeGTpidyI/+XiI
hWalM8Ae7u7VuO/Y8pkDUu94xzyq0E5GdSutPY0jyMEIaxo1PoFXufGZkm+c/AzdUbLY3041tD64
i2udcZ96Gtjt1ZE9cRBgaE22E2wxMT9XP5BZZsleGONo29UjEyeSixw9PBC50WQ4Pj6k5K7VK2Og
YK/OVU+OaeNO5SscC7etzkOA5gl6HWpO/inUDd2f3hPBYb24KpjyVPOKkodX4e4hjtaQHRcdBpyO
mqdWS2n66eS9+b9l9KcIaMm8tdqc6vble9dBJlYJ2wTPWt3g5GI4GDyq+CLhWxTKZ9seUiTx0gj8
zlG63wHZoGW8BB9b7bZMTyGgFxnwdxQqtoLDyeLAp8oZ+aiMgmhQ7xWX33DOCHH80buXqOES3dCu
9+LJICFM4eCdS0NUwgM3gEBX5f8B/mVJqQAx//KnL5Wt5vThB89IOrojezQN50gsb9J6Qh2KP6VT
ofEdcow4zSWtzg0vi6Tuq/pe0i6QqJNHB5kbKf4p2cQYIPS6zaif551SjbPDHHikb3VzGkJsWGRT
yxIfooYTeoWMSCzPmO09eosx2UrI3KRnRkBF7+ckwlOba9B8+kP4lfGkm4jsYENoHy3LFTFqXU37
1QMmUjarI4ft9iJQT015i0UNlMumso4SNwgwUCZ9CVOvnOeI/7oCVdtw8Zj+XbKQU68s4zqZbHsY
+VYacBKkvszPYDkH8ZzuZZBoeQJWIXbXvPidkYYB2DKsUvlTwtSeh5NLt4M0TMJ8FXLwp89JehTd
rUFVLW1m2/7aOuVwR2JkCAR75rPmFKqZx/FepK9IvbY+9MpnFqxKrEp5NzeomoLkx7WncKfoe9g3
tINqUmykiBG7/KoVvC0M14xfAXetvKRKMsNznn03+jYdtzBJelk/Dtq3OoA+ISWcFUn8S2Ik2gUy
jBL5L+CRpP2etzQ59tOBCNj5uL0OxMI1CjOoEe0P5bLhJtkhYHXD2rQVd7F0MPVxzWYRkAY2diSh
UKE4syzvYga3sniXsW1WXwXDzDhYD6g1+szgqUDvcMiJrKU50FubBnYUmd70CBZ1sr3JKHb19hJL
u8qDIzVuKf8l/TSywFaJlQyvubya02tlTAfSXdaxFTDtaiz5HLNsp6/QMPWZPrQTWkXkbwx+JOBP
7VErt1bUooo/NQSVtY6oXJLqwjgjp11utZcnHTD4h6zn8Bdh+pOZW7EJr/Y5wmvV+8ysg188Cukh
EfslnhEZJdxrcYtmGwHACjGJYm59zW6mq9G5zPSZqsEmpMKRsk0SX2LYv9qq0SGpIINQPqJZ4hHl
thiuFuKw9lA8aHw1O66hUGQW7bYliLDtqIskigNB7v+AeRrGXa/FRYFVIep+WT0X6qnCgThd639M
mGl+A7TAyl4cPhqVX8M411D/GZnoFN2nPMH8eY5pv5RDEIQCNlRGauO7CVxt9k9ROzUscGYNumAQ
BJPt5fbewY/HTMH6lV6TTkgNj1lzHtNvlF8kvd9U3Cw8QV1j7QqcoF0ZukETHJPxpLGQrOYdpXTL
DJzpm4CAD6BBpf89zgNKFTbYCLkYJ/k1aEDxYf+2Vh3TaZj63oO/FqeTK2Cv08Rlga+HmwOBYbn0
ZIhEnE8X7IRTf2YdR76R37O6cOMWXF/b8+YwlG6HZdYHGE0Ct5Y2hhFswceo/iGROTSyZ+F/jcpn
Va7jnI6h3RkWgYRsfsFGcHgh4yOG6ok+psiwaGOdQqDWsXEbcEWYHG8CUZCMMMwYVB+1iopZU5gt
AAtkBy36t9pgquazDRGhxZqM93HisLaUKsAzsktl1AGvk3jHagZpaoop35nEXcTWCGgQUWv+ikUW
KZah4jbKOw0wgKNGCpOdMP3OO+WgveUXmgO7tLikZcTRRrWrLNLbwqtSGIsW2c/EwAH9ICYiGmcI
ZeRNGK6ev3Oub0RgBHDvxQAtcbfVA2OvItcMGe1OgG4blc6IEK5cBR98CMeNCIo3DdjQ4DSpaJTi
qEZ5imzUuEwWYrsgWycssRLdKYV/fUexIjAUcfxaOVRRdqn0fzzIrXDuECYlzFnZV/nFn8rkpZut
WTm7wo1PEkhaPhK/JeeFFY7cOk0FsO1ECLMbyN/1cDe8F2KymF6OWNjGmLWjboixhFUIP4WgbLoS
iH9j69Vp/klj+iSlEpZCw7+TYxj8H9uwUfgLyBL1W3WMIlcqSUujh87LmS/U4s6Rxmdl/KXqpdL+
DLbTsn9StX5RXm30ttLoAukOshO8MAlQXugU+EGAsjAfcZky0Ph4TPGrFlcpaZcRYG7WqJc45oNj
kC/ZGEMV0bVCSM7EFA0sYVC7I48Zb5KHKdTwvlXsKBHYCynxdlEdILqd9aHWhigtH7Q0WmmNabhh
rhvzUPh7maS8+p9GcVXUt957kDJGBAUDi2jkrJThw+jLbK6hVLRoekCtyY63MclTZBtNjOAwIfBu
AU8xvccxsxeLfx69ezzgM8K8yK7cE5e94rklLk2dh7iWGQRA9eFOFkb03+OP1mKDj5ENlfMbg5aL
xnscX2ECU5HDej7NCApjgYQq7JRqz2DeyIg/eQUsvrO5LzpxLxPby+VhwXwhnlUoHpIeXCyyH/Yl
0WU2jFCmsmBANeJth5EuLZmCkARwFGGitqq34sCBHPrE4ZWkMsuum+RgnEisqF2Wzy9x4gldBj30
sx4FGoSxDLRQJnwrAKbSc1C9pq4EJvqT6f9YsPij5WQAGSfx2hnEXVIc9xquh72/HRA6xnzGZbcB
neUYAdObbB2kh1Jivq59BCWCsxgwYovZfoBzKI0bkwOi4Lcru5eSSshOXkVHAUUkQXpsB37e4jhq
yd6EDzKssvHa8TjDIeqanaFtiImOhw3WDK1lGr3limwH0BvuIDkVyYBWCCk7lddd9RRDA7FX7VTt
2fTRfSF6YEaixPeq4tNnXrWRzXY8mKW5EhBGe8SCxhhOs4SVF9pQPGuichZFzGrrziCGl3SAt8Kh
OEtrAP8r6k7oLAgCBMrA36Zzbc7C9DbbQ7EusHXJwqYPZkHBTLw+KsklNWS3poLWDGA70z2IT3N4
n86HN/rPKHizJlT6c2MxpARQCtXEfxmUzQXvrt96y4xDt2KRUoGdFDHnx0v+TFQFCWSuWbE5NA5G
qpLPrjyqhP4Sfsd7Om8qJ2MbGtwTlc1JPfI/T0n3OYuIk052UonLz3uyQCvL33bWDe/7FviAcKjV
VzU9humKxWqT5Juu2OBgn79PzJf05NIXxOw1wWJRy0TBoaZuE4J3ljhMC0YaSXCeWrytyr1DYdXJ
2AidTjsx/gymYa3LhxkxAQolJlfzHxNVrxXdmsNY7dZYhF9JYC1Fb92aeKAbb2mK7ogTfCbWRqtx
hintxXilVM/WGtZJtQIUBz3ajFioWw4jDtMiIkXfYgoxu8ssd0GxBik8AkJaHDVde0nYEPzvXr53
LSc+sPI7rRqbpJ5eqNgoEgCS5EwYUWAhhSMOujokzWc6hfxQaE9uiYW7LrQNfVPMMehFs82UByhx
5P9tt/cMWCFAMga8GaAuLYZIxIHQ2LGqY8BhMrctDgiTJPWQ4l9rCZ/XTvhooHURTR70K35RnkHm
mq6oUcSU4X4P0/2CuNfAn4k2JWr+mpqNL+DOZwW+U2JtzxsJLAM8PudNB6/o0GKI9qMd4gKZBUvE
u1ZGPDlgwg98GR59gyIw8FQVN8IXN8wctvEXMSktNVEgA24KM9lyjRXkCLn4gNstGdR6/dP370HZ
g4O0qE9wbCHergg4Ja+oRxYKfn/fSG91Vt8N61paFyGFGMXnCGawILyPHBUFZcWxKhxeay1fu5pM
NfNdtTu6qKiCYHEzhJ0+rGLF5dOMd5g7vZ4ZQbauhsHue5LDxs+8pXsm5UINNCdERjDkJF+6CjlB
7bPq0A6+E6g7/kDZ9znKv0W8DXFShvuCd5js9b7ObMO4UoS3RN0n6wpLrRcprlIAnOWrSZliLjKE
GAa9T2EiCv0sx2MqgSZmCd7hzImx/ETp5ML+WMxzOitTtnpxTfTVLGFOuFEE6naDaQshvWpynnVg
5Yj+3fyRoExjFknDQ5sf4YYslHBGbe1tITAXhbCdOnNpe/onshmenhJVJ1MmFD0xngjfJNGDmAYz
2navslmo5qVkdshB7LV/2T7NPTfP+AeRWKCvJhwKgw6Tj3EP3U+LIvneD+wJB9bBIVojtpV5cMv7
t1QiYapCVqGQEVrmY+q6lU8YyaiWbBP4VodfTKz6o063pyuU3szXypkclcRuq32Vnu9okui0PqZN
cXgWSKRG/9WAlJqdftyzLKZ6RALIaC3+OybfU36PsET15JNMU8zYhT+W26VCK5W+u6CiTQJWkDOq
5rjj2iY9+Jk2M96td3T8tBL2QytHFuJ/h3wilHe4EjAPEBwObm8x/6GiDE+z8EMioBlDwHnpUA38
JhXqUsVYEYiAHhryAV6eelxX1kmp1dM0HIWck4blvBTkWz0yDnCnTG9veu19KFR+QAwp5DMxuTL/
Ja9Crh4kEJCz1pKyYhDZp0J+iVV9n5V4WkpbNJZ98m9ODwLyVKqfuDJr8KLiLEkIFrZUsEvd+Bi/
C2tbzwsUTO8gcQekhXMK73rErVbvrBabC0nj69kiD/6H4oxFlFUSngJMAkN1tsWjr3asJ0OO+PUE
uprbEMx9dNO7nz445hpOQs1ggoYOvknsFqlP1PHE+RupYPKfL6V+3U0jVNUjIdwDXlYnDN2mYOsJ
TYkHlGpeuQv3GIv7AgjVmw+DXaDZujnLNTyWLffUh4bLV2h4cF0ysgvQOtDwI2bUx4nKumcRJfyr
8N23oBZ3BW8IU04u5Lfds4+Nf5ZNsI0Fu5tWBUdFhP00ViRnGDkawkkGHfNB3FtcPvUK9wqitwLO
uU/BpxjaStcvVoQ8l4Ov5DEcumcDMATNMJXV6Gf0oiqsaEiD4beIAXdAzjkP1SNCcsBQ2fpY0nGi
qZNX2TQc4MoLUbjNdzIwHQl6bCLVJF8VFzOb4RKgMkyFmKGcaeVo9wz9p4YhUZCsu1h0Sq9ex2O2
Zt+febprVBUTCfDxJTqPjhgfkIBOkIvg6OYBSbSABKZHNys7eOanR1PKbxsh7iJ7C7BhfqTeNbOz
1lJB2UX5FRf8aRHK9eipc/noKK5Nj81QBK5mUhvWDDXTNxHRs/ejtr8qfP8W/lLRDk8R3pwf6a5E
XSFfwvCTDNHiU3TuCd3csOY3GZOFnSEJc7k4i9LWUld4K/US/dsy7TfFCSim8G4T7N12vdYPCZK7
hf9NVIXi9l+hRUj7gg8KPSc0sUWwVzght6zCbib7ARQbbH7xSOEp/AmwSpOPKl7bK/pGGR7XKmJs
SovMSbJk+tHbMu7CbMsSyIQBQ02OzM81fnlllZ3Jh3msfrjpBUpiR3ww+2QdT5FjS0w2luCDzG3+
aH6xhfg7c9W8BuKcFnh2PcpULkMAaFyky1mCDql1qxtO+OWCdhs3HBytzjBrSRTtgIXBGT8s000d
Vgg65nFb/M4d+T2DqVcVRCC23wu3Z5/uJj9AW+ILZPya//6S5nb9xfBUdWLuijNkaZREzGccZmnK
T7dJTjW4bQLSEB9qjuov3WavYBPdBhJyMjdfHDA5yI4aL8RtBuDJ7f66dVXbOGoJBreFR/hBtiQX
d37FJjt9io+h2tScnnSDtG4UIZ+sDkoMT28rX6sf5DVkAbKAv2LNX/ZiHJtiyW7O6hYC7R/vgL3w
P9DkyMyA7FQgW8lmoS0OK0ow6Q0Bhz9KRQ6hbvX0rZoO9xxV2SQ5YGZ4OkJ9F1dHmF3xTkZTgxSU
m5KKKP6VOjdsyTrk7MTeLBM0sqJS77AFMwfA+lJHh7Lch3iLKgxXSF3tul9HCsSvlTesXH6ISD9I
4jXTN/dEurH5SYxVpwOOI2LD7RmrJvqWThcxLrocRysHiBnJsif/AI6FK5KIXvrzV0vBAZysw/9g
sQlVYpXMR5BsXcjdgo8LDboOY0YLHK0CkkMQVqfJZzUFGtM6CbHWowAzKP7Qwm8haEjMqnn3xpNV
Q8eDblVSf/ocbmezAl4mDwBWQFnxXZng/d6SihkTB5BKPi97uRp/lM4npCq7Nj26HQaWkA8I3xOY
4mNEMrCH9g3p2PyvDOdrFguqh+z5lKi0+7jSo4yefnZUDfE6CvZVdo8+m/6Y4CwCRVBN1ybfgp0Z
wtNUvdizJRV6CJrtiV5Hzs6sDNLEQNrL3OcGjppRD+cwUZ+47cwYIgAbMAbIpXbD7IupxWqwrHC6
dv/42JL0c9TsKn5NPUMmSiGR98DLFYCeLEUQseWkBiiBcOvxROMW4KfJGUGkqMeHigSI3B4HvkVs
N9V6KC23C+UbaZX2fHCp/dcYb2sq6BHvhBcSUuN1rKC83wz9jtVpd70URjttepckFDnCglrMfcbn
PBjlu2WzqRerSYc+VEmiTTSpG3n9XTHKA9JoDPAzkY2zjSEo+sxO/8O9SBTMqBMOu8GApGjOmAHe
R6tIOR8vOI8Rh80iU7P5Ec0dL3HD7AE5qPeSvFdX30QZDQgauxvrlQ4Kr7xLE15r/XsgBMU8qHy4
vniPieUwtyU1ZXTtTHKITzGV4Jg+UoPIHQZk7c5KD6my6uN/fvJLv80EtyOFHeRWefRbJgTmWfT/
KmH8cHPW5T5fD6Pxsf7ADIjCGe73Mp0IhmVPF7jwAqc1EoyFWOJWRG0eXzLwBT0YeUwqs3AmDkWk
mVxhTtwbS11UjlZh6SffGDYyIDdh0nRwmSZVGVCGHkb4xo+VksFIBg1thHnalStQoWzymd51yUz6
rvkGqcXSOaS8ECqEXhaQCg0DZVhoOwwWdq/vLFqmYcfZwmB+nxlHRqKtsBvQdsiSulK0mxl5nxA8
10Wi35Wo5dhiCdAwAbEHIWc0iqGAkREKAz2h/gjA9jKj5HtEeGSWfYn9N8Hw6TsNoUSM2ND/WX/A
0roLispRPy0nQiHFpUkuqCMiR93ZuunmVMlomQkA+6k+JTo4co9satbwnT5gM2Hlrj59YUmvi4Xm
C/5a7diD5Opo0TB94/z4xVXe/OjX4ovAnuFQwGlqnQzDLqOTcsPKVX4wq+tloFHU3Eu+v867Il3A
+FzPCfRkM62wIHqMAP75z/K9VL4R5MSAsH/03B50qrOFvFPmnmkJBVPQlyXcd/pJqg8spy6FMt7C
9FZ6NjJHlPYYM3agk4qVX66w7XHMsHJzJwqSB5SSZNyaX1QuRvAr4WHEHUjZFq30zg1MCPXI6Reh
dsDBXaIaak8jnY4OUcgStUOlLDPJlbNf3m3g5jRkVKaTTiv1loalnrodTg6d7SeVhhtqpxG4JGd0
b7zIe6Ge2zBXRTq8BjRBaHAzbuVyFfVO7jG04NZoj1aCNMuOjOXYoR5cmxNwBbed7BIxkDfzRPKK
1CWkPKlfli+4b21krEQ5wFnOxaOeO+HXMqh1cT1qH76CgRxBdAtQokaEmngUBFV5J0GQrRRoLq1a
JU26K2eNUGtl8HFhnRBEVPlnt/WoLygZIQgKfgdVVCAzmqFrasEl8JGyzltOjogM4/htEsd1qfNM
sUiV0KCNyE4Mgxz2AiAo6zXGcvz1hSOoGv+LKZkJMkPglxFaH0bReVJQcWHMKS3mlzIzfK4vU38W
9cDqUuDJpldKH+NwkOhJZzZfUbcfcs3NVNh1SCS86Xgo4PQeTcFR6YhNZsh2MXWeKbZVHUPkUp/W
etvxOtF+8MBD1mPH+1W0SKkoEskEgrGQXDMKmFiAmgfrVuBIHzdSCByEiKA4/yh4zuR5sYtGTAz+
hvCtWPDymPw2MYEX3Q+unAblhVbfVNrNLCx3YpQ7KRYjxbvD3wAXs4/wuMUGKo/CVByStmH5PVRJ
dSuew64h15mljOjley8uiGMcATRMNP3zHukeKZMDoOnUiSmUJSzeGD99BVledYxFnCJi6l4zje9w
gPHlYclsGABLLWaA+Shly5hsO6CyI7U3l2PdIdKiEivosnnFI5b4fuQDW9J5Gb5HWOMWsV1t9a64
nHoEARMROCIwWhUOexebS1Y31Br/VMo7beTTvPvw+E0VuCs4u1cGNWO06UKWeYTQuSmC56qdsk0b
yNCLUYLhcBaBrOPJllLd8aErhqqxFSuN93s85bM3h3ra96ZLwF+p6pM1U0GbGec50DBQVMCHAr68
iElA4R/k/5g6r+XGkWyLfhEikPB4pXcSSUmUe0HIJkzCe3z9LKjiztwXRld3VRdFAshj9l4bI4FH
qkUB/EzYEP+ZyREw3FsvhfdQeF8Rk7ZVVmFEVMnRH7kt0Ka2EttEUW0YFCOXNokvzrB2ohl49XEz
FCDyJMKlnFWDGizWb1jYe4zNMfVlLA9lmKy5q49OFK3t2c9rICEOmYST2pPbh2GgqMMP4FIzeNr9
hF/ZZ0LeYrIE5IWOp1uLnLtdaVsnKTAd5gLb99ZamcVXbv7WOkL8QTyZ9X3FRs6Qv15EtAFeYZPJ
1MgTMfJ/psiFDTw3JoBL2sfI7cB/vCl8mQ5vlMk6jfq6V/6rBMARmx8h485CMm8lMbyMXskjWWjy
g6ssqL4Tk2dVOgcaUFo9b0BFJh7P9pg1xNy2wDTjkYeClpyQZXhucUF3jtxo2AEZYyy82pAM68jR
cLt9ORd3CAV0ESyNSa20smZxdqzwB2rK2/jiKQJH22WvIVut/LPM3KU2/Fr89DWHAQ+giKM8nKal
RY1O1BRN3VvW/mg2hneWNVksiC+YSZEe4U5oPe29SXSFC2omx+iqlXA/kLYj6cqd8GixtMwnZiUa
+0wXDEzqgvb3iGrbyz65s4eTiXl8AobLamM/Asau59Xe7LrXN1W+wph6pqZw6/JBRscuP1geyLSA
XTCCxjVj7F3Hwr2q+WSHiY6ZwEj3a8TIkHv2wuUSDlFJjSyzhw71Uk9Vb2BGn2S4MiP6zDrf1Bzn
EQWF1yV3ZAKSNjlbnz8I1lhDmss5pVSFEEQkrnU0In2vytB6Nmgxex5oXkJToXcYQ8SPpHwnemUT
AgLoG+Pk2lcz0uZI8IDxDFWFTyRnmLOiYvdFp1Z84C8tbffYoLnAohCR+FS5+DY8FLoNMFg99x9s
EdtL1AH4OF1WaEVM+0gAN98R2y5ro9evOuMrJ7rg/xu4MLp9mz3E+jYmv3fpNhGIGATcTnINLPut
toCVqMrZtg0OZLf/qWwTBXE2YLcw2ss4kxPg+6/CUb/PY99e+E22ySpbwAibNipGF0jgMaRc2sPR
Lr+1MN2zOmEm15f10kwRqU6BSFa+piWrRpDyMVi0PWXf4iXiQkLzmvUjswSeZY1qnxLWoFunxLNL
LNUCpAMf1tl96DoctLarf0StiRTLUgjEzkOduIe0fK2HomOaMbD00uqjSa4eS0fQtx6VVkJ5HDZx
dsjH4NEYwo9MljfDxp0TFALMhrYTic8VFK5JFGa03/k/oeZsxzwb6QgL2DKsl3U139FImxpLrdTE
BJLkxA35xtsm6b6n0lVrFeJIM7zhe5AFa5aEdT4qGmOA701wgKgo8mu/94EaSly5hYswBcuPrm/C
amBee6VZwkJFUe2MTwnLB7dplrb4jPv7Et+9RmmJjqRrSKmkxlLYVhBrktwJcMVnY8eyX7nvrKS2
/M2meQ66OxLZZUEiA4Eh3oeaKANbnDWI1mRqLYNI7UBg9Sbtyxdy/KG6A2lbx4+k9rEnwE64dXoM
cu8IreiOiISBc8ADApVdWJxtpH+mQj8W3w3jxTfACIaE5IhfS982rJJLdo2NT59FxixwbeU928Rv
NjD3c77FPz868g0TX7lBrmj5KBkUNhifmvaKlF6/etDf49bexcGhzO6rYQPY00w+q1k41BebOYty
pccXjZFZs8sQkvgcRbrAP5uAHPPv5sPIuM3dIBNwnuih/dFnrNM9NOt3tmbeSmqGDJkYgUWcJoX+
rucKeVflbNLOQ6LSaZ9M2DAg14T3kARRgdTZYftCpRh59Xezs+/ZRhUGI7rlHArd77HY5f1e8HDJ
EdeW1kucvGrxI0gNfDHlYgPFwy4BHKPoZurkOK9h8UTu9eg8QeGMJ3gQ5MUW1CwDcZmRn+5r0mMm
HtJ6/RAz3XLjcFfBAlhLJOmel8MLkuadjtkqyHMctzWQ/RsOxCh8LaOfMr4MzqGnnS6xh7ivHDi7
WIW72VCVdMhswmqlFftqeImRJQ7oyzvj1DN3NZtXEh0WhNtUznW2XspoJ7CndssNxvzHdDhn0yUp
vpgk1ybjJpzgOqGgBmDku4o0R/nDltex+3OFSo2Ni3P0BoHcr3l3E/N37Ks3P9cRPo87J/5WEwgS
/g8E0zyVHVMFuUPNF3CQel27mjj+m/7Zyh+GuaaftcYxRtuQziwP/AfcvHA0nLupjohFbYHpCI1l
qj5MyYOjfen8ttlxxLSenz05THyGxhRz+HWQ68kF2YXIwaCz488gxhNvALw+G789aeFu0a7q4Q7B
b2g2qwGOCGCLACG3faUovI/9c6keEwjAzTxBtJhHhtqtYUBdYu6DFOhD4kAlr+lfGOGUgNXjgdfn
QdrPc0ALFxeKneYBK30GQnwYf8PkyUgubfqYTBEmNHtlGE8VG4Ty18FdoZ0rmACkq6dfsXrr/JsU
T5ZRrUB1BjYUrXE3lQflIo9hfiwnbDyddl/OH5O2U/23U71b9qNRXLQ5CsuDVGcu401ZstOOvyC1
UKC7h3Jb1S9xi/9d+2xwxk+hvsCeHhBwZHxboHnbtwzap0reOx49OmJZC6lcTQdq3kji3ihSZczq
sUUN4DEbBSbsJMeIVb/TdRmYNgGDgDwPgozQ/mJ0GdunPt8Al9niGK4VM+U9JplSdw8YBBrvKYjv
NdpR1lt6zLccMEfgOzVUucl0DVkiTDawV+i0UThFJN6yhMFyqiG/iD5yXEs6ronG2TFrnvJ3Dycm
JMSSveLBC/YpMS/EslbsjVeGXGu4ffyVQFGe3sEx2eDjdtFFpAzDsYzKaQ/GjvyDJN7xDxouDqTa
7ijXTr6B3ViamzlVTG1YU0P2QuvdBAe/3Jfpr6D5QoqpXsmxGtI7lyij5MjycJSbMtknVA3VLiYZ
ZWBLY7qfE0SF5iTrB9l9r4Js1zrRYyAPff/GCN8pLyY1n83NB3J42GB1YvSNW1XjsxquYnqEbxMS
SbkyrGPBNzWvcAST+ojjr+Aqnaq9B11Pg9no3ywEXxk/Y4eDkWTg3NzzvB8BpAs8KiahBd6SWmGp
UNG3HMIAX/UBmDw/eYq+vrhPBHfPMeTjNopn1/ip6wdjnlSvM+om4y9KQLuamjwvNuDi2GWw+gGd
n+eHuUdF5UV3MwU42HfluJfu0zg8jESBxHb92R4rTBZYBCOQmRIJG8lMQF41GOmy/e69/Coi41T2
6KhK+2LRhuFV84Z9GxMkYKw6/UGiNdDj59Bhs0wxCvpgjbhzkh+8S9O/C0qx00ds5wOu7huWoKfi
Vnlrrz1meAvM9N7Gb962q16/6eBdHLTYRMUwW9UPdnOntU+2CWtq3/hE4fJkQx0f/pTguRXfvufg
kYEhRS3bxxyaE84AlUfXiL9Le8h9ZNnRMtfpydFJFVuXWp/SPRh1QARz3UmfVx4apkSM6qr0VgB4
buqOK4qsi0cfyouWbPrEJ6YnpbaLSLtsWWlva6Lw0kqNi8xJdEDBJWs8xaJiQiiO6KIzAFJFksKy
991slc9GPTeYNmEoeoLHrWqjKZvyUjRbha+8NzgN2RboakKwD9nP1z5nZhfUJUa1MbIU8tx5iu/6
mOTACShfLnaor414+smT7pHD+hb29kthjnwqYf2wZbuPJSS/SlCRlPIwBMjovrf8Rfib7hGKIwx7
0U8O2RzVMst32gvdpf3C/HB4lLcuXVFKm+DG+duH5YY5dC+2eCGCaoPjhE8EM50vaA82HXM2Y9n+
LS+Y6Tn+GvQRt4BazcZu3vMBVBD2AxPkFAvmYYWVFgU0UWUkTWQxsYEr1keQPMNiMRdzkKfQAyJv
WqFaD+OVEghEFvLF3EwukxtMH8fC36OqKW7BjK9fYzGhUKx5r96i2pDhpv+stGpNzi5Wen/Lm8t4
izwl5pZolf6WHzFc1oIs0yVCw2ofQNAb1yOiRUKOFmRnD98btvuSKMWb1Wwab5tWxrEELrBEBcbe
CskYMJb4VDMZti6mtzBftHsH0KGzxETOWo0HGvGJ4PZ1RRTJwri1xmZ6aq/sYcofbN1AKaoS7cMi
ZpHBRbpgRu0zlV91X8WTXRI/uQSewVbzhzc0tywBnfNc9aizSQB6vdzQgwo+tHaZHPSL+U6YG7+d
1br+1qPdESBLFgoINKxSzIZLJKLYOYh3d3FjdFvQPthkykP1KUiC1xaYuPioqG5o7GM8TukKC8zw
wtMMwSA43WWabIGYmP5iBDwIdw9VMRQ2Lotxnn7Q+6IsWDbdhhlxac1SLQ9EkNy508NMefXWBapx
ODDFij/mzyvJBQqwuWBjpow2jUUhHFD3BRmmPW2cZxpfm1jGj+jOwtz6zSK0KdcYgFxa+YSbku0X
qyVOO6CfybVEv9luGPmWB+eN2oYFRfqBnX4fhax5GKnOsZXJsJg3/YA/SC+vH9zX+JUdDGCLt/m2
eCrfLcbJWNEZB8QAYHEzAIulxCDYCnWeS3XGV8aygIr5O3/nGxDtL9r+OYYxwmy3pTRXqBQwz6D0
eENSH74mP+aLvAGtbB5TAisXBZo6ngBzcTsHGkeH2FnT5MAIhrxVIpTvUCIsc5+yhoHMTCSo6d9g
l+PzC5YLYrVp2PgCHPqV+IvDhW1E+Er3gnIZcheE2GXPXw75H7X5WiCD5FuD8cQUVeAd5jpCULJI
oDMzz+QaJRzjFYEDO8fG/ivYvocjYwZWVMU3W1tu+AdOhL1vbfEt5sWGZt0VazbyfQxkeDFP75b8
5GSJLMAP8++BtnH/+txVNI/tijQNsmA9WPTIdwm0NkiwXWvWjqBdJ1kj1tGLDRqICt28+bFhliPz
9cwIdLahtefdkUm/hvsrkXXkxs6k2yGxzl0SADd266m9sJWouzXW5e1szBmWOLW5zqbpPjCQf19E
+gpRAEWhRTIVXwznQGfuG3Mns1NCr9UMXzgUfjeVAg/N0JzjeDI/+/QQN49Rdcv9EToKC8HnCW+P
lzZPOpG8ywn6HRJN9DSjjA+1Xd2bf67xUYBzRRA4WuFqLCw+5IaLhuXTpZZq0yHP61hUuT4kK7aO
Q/CJvrGF+SXw7myyLIBGdcCYoJVnr/m0iUE0CYOdIphF8ImqnZizOGsmD4hjWrk3sU46zVsrcMOH
T7IDql8gNsY2VuxjeXELYMi4S1GdlNSMzfRIMg5joZlitU6CU9j/RojLhmafCPSEDADtkajKhnBr
0mFclxIM84DKkaoOZsjyoGMYKeLyErBFNWWDAKFW9bbVKRvsBgT9uOm6ljuyx7QG9IAE8UOCWz1v
+hVkggiFY0tHpgqmLeF9Fp0FMRlQ+Q3mR5H/7DjciUwRUsZNI499XTxiUvPoA7HSFrX9WeyAOVro
GpiO1+6+ZhbZjO+6+YWvk5G6hoCRVYXXPPUVPjsUYb2ELZY8iLZb6VaOwVZ1301GTGgwtK/hQDcs
jWKXdt2bqlHxGi06GzvapkziE40RhTXtKq/AmkIJ4HM/WKCReV8zO2DU4qtZYdKLfPMjGZGZmETk
1Vp6Crvw7EYm888QbE1HSOIo86veO/clok8nR1JfK302LXJ6me/d+O1RgqRxtTQnAGRVuCuwESQF
x0ze4PaJHbGqmhpiRY9epQ5Pmple3XKoKe56LEcAMqq+geZQMpXI4p3nxHiLAojJaQy3N+yh8xTx
eeqDc5X7LdmjAIbi0X/J04Jj1oA1k7K6Sahh0F0yGwww0zc9UVggk12ToZUqtUPpW6y97BYWmUxw
1PrUmWUS62fLSXFniNKgf4MXZ3vZm4nChSJrr3Qe5ykGpk6NKMpZeLc2e218n+k+jjEo9FUl37yB
ahI5weAECZxXB5KAjlADdnno0h5lup7uB4kzq0q5Gton6XD/tQ2iMowdz2UZARE1m89AFj9ZlBzr
0n5tddUfmoQ5VyzS/YQ7PzNGqBm6tzMQyFc9EWbCuWstc2f66iMuX8wxYFKjzTMvkkW8ksWuRPfH
XKBfxHPEQGZwYbvG2RHWO+sVZ1OZBc5EfNBx5fERhXR/dPJyLR0Q0GWkX8ogpAgKoISoST2irO5t
sfPIGfE9Dj6fW7f063KdaPqZ8NoAOB0g7IJRtWZ3uAhZdxlZvsxc3o9U2iuHelnrJtt1yg4riLmB
hxfcB++SlD5ff1Hzb8zn/2PONFMFIl77zL+QIY2fQZx9BXnwHo9OfXJSktYiGB4YLseqLxCJUfHV
kFaX7jScxRh9A9GFv9SW6Likv/UN5CqeI2puDoTdsHPivnmzhf8ZDM4lznfJnK7A1NGn8uIuK/ri
uyXPFFtKKc0ObbJ6Mca5ZahphwLWhcq6esKhmGv7i19TZxg5OoxRzocz5FyPgyNvGvpGbDOckTzJ
EJYxYZ8j2p6aBs3dvNUpIvSzDR5wXaLaqOw5dK0v7p1aH4hbxgbouSyycGI8mDrR2MwFGFzkgtGq
5bTEY8IrEQY5v77kuAoKmEEBG6twr9vwshulfQ+GTc/jgBOR0Aml4v/WBtjCTJ9VelZ8BbVP+IWJ
CtLXACj4zVMndCaCFTszi4GDmUUOqTzhNkbn2k/oTGU1r8tyqJC9+moGdynH5rUb01ejDl6kYT3f
ytT/Uaqv7nXLPYvaf43cjMXuRAXUJx2b/GAzFt6dy7KJID1kj4wId3EefJOF8p6VaHpJMbVaGluD
6DwHGYReFhmrV4inUfaa2gV5dSy9MhHyZ53hILPpGrWHfHC3PUu0itm/3stylcw/buoQgWJF1rFJ
qPpH9rqxRjBA4T46VnUIuuXgUEG2qT5s7PwgrYq2WlDqVPRgufK/A7Dkrlccwt8gM4z1ZMFOKKlQ
08wGAmMzkEeM4EanFOPsAkdAMMAdiBpAB5nH1tSz841d5NSE4PiDyPtqfRwje8Fyi4cfejjPr3+1
PJAUlMMEsZkICxMKh5eX8ES8cqva/C6j4dQjNHBAMSfjFlrlaWjlR0wAXGfRl3oIl0A7I6J0ylez
oiXkufbuj9mqMLvfskP9LE96xvOjUD/gPVON3r0SuFYNE6tRnKqNJSi8pTNdB8mQq2/ouM32YzAM
dtNFRuorMVUReEMZ9fkSzYW9TxjDI5gcFhcrWpH1S2nbfjNI3/lJ9dH3u8CKn6PCaGFHoEpyrBrF
tNTh3KNECHVklUmKvB6X41axmBINh1Ntv3a+lCueTsTxsGzDtzeC4ZghbuGj3QSgN+yScpD9p63j
7gmwNWWCHFMbRk7dUOLqdcgMXjsUo/iNKFEd0eA3jJ37ImXrqllAFiOLZ1TPQU4qI4QNizxpWgJP
E0tqE4t4DA+xYPii2wCc8w6Cgwa+0kwBn1c1UdCTpV75duABByP4KI5Nvb/F8fSmyunB6/tfQaZW
2qenNrQQg/DQsyqOXCnUm5/mxTUIUIhOlgv/Y5pWPTW/awy3ONU2rcPiU1n0La407TvH5hHucwNx
wgUzhBV/iGUwEsQw5qXesBA2GqeSR+XAYmel62gGB5ke/Qx/TqJP9uP8K8vvaKOKfDjUmVVBHJVs
ANASjBMHuGti7S5qoGNa4HyHuMW0zkyXhR70W+m3c2YoL9Ds8rg3z7Kot7nbiqe+r9S51ZvHLrIH
QSpxWJ+9btQfPIE6TOEjXfq2v+ucaHiz6+S5lV7+G9nfVSm2bsol1eVecM140m6byNKXGpr/sRH+
Xayl3tyROlD0eGiwefy/F6ez7oqER7nhp8gBrBxMoa0+O38mMze+/Ky9mT9+LnWaP98WwUMa4rTr
7TL+6GDYlkM4vhBDfSdqJp9OidDA1XV0iHkh/IMRRbfS786UL/mxtHzvnFXEFXMvsyFxHS5NMZl7
2dBOdYr8kXAw8XdRUxlFhGmEHUuTJfA2TUNepe4gw+gKcI+FHOc6+jKkPodxCipD+pW6Oilur2gi
GdTOuk+DMVdd+MGtqDHjjXbhIHTQmOjl/UTkNyIqEdJqzG9g0hwBwpUFwTq5xb4/vqI8QFpGRpyY
HqKEI9j2+uESjYIctNZ0joiqrPuoMRhCjkpi2LFDtv4BOU3UxOxgjFsddO6DityfoHKjXeNA6s66
hmlE0+mfynGCBy3Eis08F8khFdj177sjYuqSFYHJdNT9GZsRhpKVmky8acDiZjC2U8pZXka2f7aj
p7zOQOsNiZ5ep2zQbsID8Z06xrpJUiAUaFiORHSdQ2uqTsUw1uicsJf1jdCeJx5QbHKr7OSaOUz2
yCNog0hUvS7HZVvJYa0VZAb1Ts6ot50TCgqtU1uvLMjEUlio2yAgJSfJDsOUPjHzV895lQxzCDvt
aail92P+xB3l3sVu4941amJITetUdRyDRTBJpE+8uPq8J00StRFuld9Tx7VLJF4bNA76p4c+P0Cs
cvCLiD24ToIsbzvZOCOL7RpZ5dhbFSHjDwYu9cfKpCIcdJBmxVK2UfVoBrTDhfXw94vGIzU9qd1v
bJJkSY8IHb2esU383Kt+fHX6eFl7wj56YcdX7BhBvak54A81U9S/rwfQlMHwM++S3Rh7+qrgLjup
8d3oHONmt82zWZvrVGcZpPvm1mzD8iHdamVJtRnGDQcGGd1G4aA4iqQg/mYI7jObS8quskOtYWtO
WgokrwsGn+xnWNV5bB/Hmo+bAFJTc+KzUfXxWVZ5g+FtvubMoc7Xok+PKa5ic2p9QBXtg+Pnv6ga
OCKDFMl4OYzhS5roFzbE4zWLXEYqmu/dZjNfNzSC2lq7//tWI9Ehgteip05rq1Pbdt5Gm9iI10ie
TtWICqjJ9pQeH8WYTbepIVYgQbgms8F/zf1Pytfu1mbDsbfteB12Q3DsEf11VajWFjx5Zsk206v5
QgmZV4hRpPkyZI4ja/wBhSHuKqQeaW3422Dig4lL32U4A5M9LLrPpi/TLze0X6RvoFobYuysGEUJ
e6a66evzGFKX2AO9UFe40w7Zj7+19Djjupd6dRos9eIPuDfqzOiXtDLOBndO/hAzBOtV8+QZVvFY
Ghg7rdAbLlln0RTrJZt+N05J1lD+xKMH1bXpDJe0YVqPkaS5wwJmrFytVTtDMQ4ye9NFSyfI6bGM
UzVU9uM4/w1jNbBZsAxwNjXLiPmlocja1bb2IlyjJgmrYTs+/1NgjPd1IjMmjhLhs4mIJDdIk5gG
D6Qdr6vSY5TcV2F5UlRPHo+cXZ958MO6lBIWQY3ybWqRcXiSZlmufcStm1hD8dDWPEKkpV9nWqLK
TGyB80tjk+vVmWzmI+yDZ0fjbyt7n9gc2m+zD4ubNiTF2jarbQtv+jTqgpBfFHqukxHUnkTTvnJ4
cz2CkccyhFrTm9lPH/zqPAkf2N6qo4dSZJGYeKlrs/rAd7/0UxvSeBua99401mAaqqfSK4BuObX2
pnzJttcdLt1YfcSjWaEhJXI8diXTxthmHB3aU7apc0QKKixyQA0BK/nJzXaa0dFZuYydKlHZ+yoi
xmcKyKwoqyK+cArqV97/s9GOglV9G20LWuAr3QU5cn1m0qJGxtY0aPI12xp3ihBxhnYKrWkUEcCo
GgquhNQyJxbnCSDrNUmp2kUTlTuvAjZjxmiC2zSQJGTo3R3emOBYlUgfXeHEm95v3EtQ5PVWo4xf
dFNJYs8YpsRLTim+rcqE/NoQfBpL3Fepmwb3fy9JiznMbJFDpxUpgX/3gioYNU+Up7YfHP9+l2bV
0HEYw5QGIM1JMAcVplY//L3gijHYicweXsbsoW7c4nLWYeg2gbSo4LQ2f7Yrijfphvk+dkKWQ1HC
9lKncjMs9POWbAW0yRgJXAz+Y7Rr2taQyAxnKja2x5vrjKHGgTg8xoU3nmwjO+hZ2V+TisFmmTcP
QWbmexGiFkoan+O8RWHaFmt4CDWJkFG4l6YSn7qDkEpGz6bj7qTt22j2knbndPGwl057KRvinVq/
+hBTihqs3QNlDvbmAPpBRj+aZ8h9oRc4IVGdXEJfYZyZ+DlT13sduzsvEhXILNv69+IN2dVUDcwy
PbK2tIRvvcv03CHV/a3GF2UIbfycRnIzbdteVm5nvpgzPm7Ki/6UVn713ME/BaPU6U16sA08OO78
Ivv0FkYeBN++8g8uyIHD3z/pje7j2inUbgxgWcsW1SOzwX8v2VBhZ01U+Ov5xnTv6UcsZDvh6+/m
0OJJBR7JHRtpxzmhBFmkQ6oIL9XYOycmb4z9+3ksoSZwmf99qFACk0CmHDrhrJt5NBqEwkHoh3+H
iQebCrzeLg0mNFJeUMVHVyasbSRDLGANNGax0ZlHI7DMI4RO8/j3S6niaFsZitlIVpzs+UVXkWJ2
FyHHDNO2R7vj3nVFjl9qbvgC3fYwrDOlsb3OO8WoEYmi13GVOeCIURRqw7a3MMFBXlP5RKCLXgwn
nBYDsRg+hhxXeshtqhaLMuEJHY/rtQZr03VsJvWZ5l4tCOfzL5jvNA9h19W7UnbxsrCGfeG7zemv
+Cz1yUHbh96J23kex6fETM6lcN7x4RbNQyRc4rMYP7lBDQZuykE8DClGn9yJX3JPEZFAnbxlct4U
qA0dHW5aIXGt/f1SA9u97+r0XDS8SYiW1BTzt0ZP+f9f/v07vHtOU6J6H3XoNT2Qx3pQu2nClmf1
zbT4K5sm+oM7Hm5Ur6x8WoAasLIh3KQm7EAEpsbNZPzFW4oRU2T13uZYvuVDP3sg7GOutReJlm3b
pIXz7KbmcFTkXp2ki0+jg7epK58fWY1wnRP8cl0bHbxWUgXnPdPqOMpgFgbRN3+8WCQeatXU1Tlg
kpoH0xgSFQAHd6EpkPyD2e2asqrPiQcwWlnhfRwS2Uf+in7IbYSDfvNQTiNc3sCoWGNX1cUolQXc
Hjwyvwh4ElAUae9llte7SW+5BpG9veVucprKYhM3QYppKDNvkU2Aq2N4V+SzTOJDdjmdDbMmbDxi
m7KZVWVO/q7QPOzeBiZX3VTDo+6wIHSdGCSZxIRmx7117hWeE9mcHV9xhnmKI9+E6NckTvsUOe1W
yzzj0rfIKkRXFdt/Tx7RcdVhHGrC8C6RurZ0yybadalgo6UxTbHLSrsLeqHdaW4f7EdVfTU1XYpP
HfHUjgzgLeGpk2FrBtZGm+eQTr2RhPJgRcCLg4ObjPH1r+LMTcCXTHYEHiPa54Fv7u/Edk2z3qhu
wNNfeDP2nh9pY4jugUkQy5QgpTufDVj2iL/BYA64nsoAsbxeS7kTtn2MkhytYaUIeEQ4GitXnLLJ
BE+oLHL9elLZivmXnHvjnT+Zt6AizaZtoTGpmThtO2lPgpHjr8KkSyEctDaicB1eSGOlKUhmgA+k
LLDtFFOCscJieacPvsohkQ6fTs2StRlnVMRc8ZvNpANoVt9GZsqzXiHO/vviY735ynT7bFi1dtSj
kBrbQaHVzwp0jG8CSmmSlLj3nZyPYBhn69/fD2w3I/6o+dHa/ff5agTma6cHaEtKSvzcBKk6yXp2
mnggXEJxjIS8b0twSn/1gDvzfVzm5KsmisTJUyMudJ/dptPpMVmBVdVvtCi66EVLvIizi8Y6BzdB
L1KW2S/qP7nTqL2YkSTWVso05dsLRX7K6mE95qBCsqn6/V8t2CYmBWHTPsc+SOiMyeApEDRdyijN
ldUYGGdbl61qTjERTFZAzLmern0H5I/RdCSshmj2okrSUtNhbWsu58Nged7KxoPgJjZGXkttPLvB
5hGzcwitDkYkgF1sUHq7jZLpTI/ZXoTCwpCnfA0h4gFyLW0Cmg3tEI7hO6RTZKdpVF3jUt37A1FW
EQfwqh2gh6ezt7Me7i3BzTdkqnk32aJ3gAGoscUTpnR1jbG5zDjSwK+worcVvPmKVPtpXKdW4BDb
IST5RDabTSDDqC/DK2i3j5Dm0wtKhJisOXZgMXt4X+hZhS/NWwF8mpoq8re5IALEZhyL65toF2Zj
diSoM/LAYZ6dGtwRuTUOF42CO05tbvSIimRhiozxp2USHGVQpf6NLQTLIy8Xd6lrojJl3bO3vJkR
X4fG0UoscWwbA+dSUSaE0k/6fPrTM4TNbQrCs53gSvj3p5hKvA5Jll3qkv828UjlVmtLJ9uVOHrx
SfG2hYcQV7a2dc+IcpkINJA9o8vlv/auaJH4/d3wE96HA2OgfVTzBLWtyFn9u+xrc1iZY2cfEtTf
/xpqaCY0n3G6/ztTGj6YdT6TCq2FHHACFUbUX6oINZgRda9xWtscWADzxlDApDautfLIRWEySCs+
oElWzUBmC8hxZ278Qz2B2MUmicaLyBGZje6+5Xh0Lcu+98M6vLhIHVotUPfD6Ob3QpO2tUP4WRwg
/w93jkZO078St5qSl0hWt3+3M9gDSDc1IbRdYZF2Z7g3FOBkMHJU/zvWBSDjIda7rWZoBK4qNwV2
4FobwcyMwNmqPjA2OSFzz3d1S6H715YP3W1SEBaH7sqJVl0jupE7MQYHqyaqbUytN3LuQuCyPfdI
Vdt3ykbQqTpgC9LiHpdRtXf7ib2MwCUpYRwY8xHkGR1xqIQyqI5LycuTQ8/9xrI7MO9pCXWeyLVx
kNFkvdizBcAf90WmUrCfmjiJNsJ5BSkUPAsiPuQHyHH4w8wUGDrTHXeNao5/zYWWBqd/55ITUNJj
ZVwPZdc+jAXa07/fW1vDy9jFDCyc3rv2LCL/zuW/F79zUPOMwNZ95T7/rwYxRov9z2RjQ20s/SQD
nh7/4ey8kiNX0v2+lY5+FuYmPFJxZx7I8p5F180XBNkGHgnvnrQNbU8r0Q/Fo3vnjEYjhSImOoan
2cUiCsj88m99j+zcz9V9UgiLuzwcqfBjJQod/VsYtt2jkyaXz4/O6Ne3qfU/59fJEu3SHmxVHWwY
3MFqxaGdX/z2R9U7nF3nYkvHSYYDGi6mOg+B5RQW5er23wjWMTdhlF4S1uUzyEe1jBuY2hsUYbYe
tklAh1kdxZuTAp7cGuAIzLE0tpnL/KEVrlhbUYS7oFXnKo+yB0MFyTVo0OByVvbSLn8RDuNlmDUN
4bMdw7QDUwxARLimeM1LlOhum+Pl00yv2bojhA1BWGQokpcxZjS1DkGw/xyy45Kw05FbtrK1J01N
zk6oMn1h0ffusyGg+bk04Eoq29j4ARxrPVnf/U7gl89LXxBZkSVbJ2khXsvmGJcQDOlYmYesQD0h
oY6WiV5ew6D9SGHbzr2BN6R29OytrgnTqWDbspGOaiXKbWzLOYVHvuUYNKBAOQvdAEaGRHoYkdTt
S1Ufbif7FhXPbciBVemXVKAEax0TwWYC25mdKqyXWaIB2ARM3o7dnUpA4LWtNIpA5y+FYV7sLh5P
gd126NpMcpuj2qS+w862QV7L9aCw9nqmae8bLT5rEchJGSh5zD3duDqifCwMr4cpZngH/knBskV/
qkk6j1jYDkGfXyPyta4hkcvVFJoHJbqAUumaeJaZKahLDLTRLGmxrNC9i8rBIYGEIb+aGhCghSpp
u2hCB9aEuDVKrIr32x3O5DoQSmATh5ci+spmK9T84ITdr6DQrEetCBA225GHUFeirmyhABe37Xxy
WmKoYsxLqpAoRWZnsZX5zvJ2Xxq2/A31jQlZVf6msnGQKgpIz4bv7B2StIiOrtCfe2iPXavWSZPL
zYM2EsNnlRLWz7I7KhEZi3J7Cra359kaK6SYc7FomKbp1iboZoqDfBfjXj+EIxqZwmMOUthpti3a
V2kV4f4TldbdsVopHWe0nQ5Q8Vb4Fhdm+mIEqJPsClOAIdH63FBXH/GdMQZzE403d5Kh/mHlkTvI
CnrHTPh1Rj4SzQKjvQeDHr7ZzI/3uYFbsgnspTm21kkL1A+jHEu2Ai4N0WvnKbfLNariaq1zHt+f
EquTJ8AYDgvBxRT2eLXwJ0CFz4YmKOr7wsYaZt0W0byfkqXWkyYPRD1c7PpHqJn5phl1FKcaErcK
kyZVgMh8m3I8ZyBeuPIsDry6sDyK5Y2EwoPsjcN8dvU08T1JBm1lZ261mwhsj93QPzqNvQ1KM3vK
axRdfvsIq3rNTYpaeFJJAsSofxWBRMwZat0xrLr+BBt87Rx9pGxs/lmZLxqEzcJbF4mPK0IMyMNS
1LZZ7zMYTnEWE9OGBHqaAZ12xndu/88zkGrFhnMJBsTZHJVx5XQGTpmgMsylGhCLTR7tFRzDIR3A
p9l3WeJcM9uIJJeLfsCsU8/HqyYeaCcAJkHWW84DoTYPhFPDr0QdztCTLC1mXAqsor+7faOduukl
jWyKhrQ3t6t4ZnqgoQCn2h8bWFXwQPQlKIelQsqqfQebJrr94j5qS7IjbDBLq4CzK+hJj8rwDIiK
FjiLxoslXNKQVMOuCc6MqVZQP+xZqKSl4JRviGVnljZuNk4dhvLw0H1+aLnyVsaINCoU0jhEYzUD
dk9WaNRn26YP0gjSblFqx5BR5nfqqQ+/YbBg4PTWQ5vRKG1JLEs1HVZ1n2+lcEh15u3dBZ2CcQQc
XfaWrPBVdSzUgmZHEZb7ok904qjK8NRbPDUxS4/RcHx185VBr+5xSj08CaNMFkS42Y8+ti8Yt7vR
c396eIaYrwQJQzzEa+GGzQ5GjHygoKQ1WNJZfRswYn/MDmb+x4UVjS9+WXOKQJjr+451hZMMglmY
xnardfWL1mfThxZn1bVUJmqL+UCUebHY1XKlOnumkW20RLNsRLNySfiATyA9jQzl2A8nWQ7bDviA
HHS6UzzgmQWTuCKBrbVf0oRhvpKcA12roFEcFH/p+HSzwrB0a68AcHAr4oFUF5fXMfIfu4H+umiA
r/Co/M7TrgLixiouy2yDI3+44NEvTq2fd4+9ba6dwdA3+rzrIWJut7Vr72KXDx0AzbwUfQsRZDD1
m22/sKNbH8BzV5VynROBQoMcQfSoCO6yVkVbPIUl9KxBPQch5yqPorOL+71QlcdZE0yncinrZoP0
t17wztLbLG8vVbeIyNyIksqxEvGJXwQzqXozpg60K+EH5+zYu8gwvUsdFR2tYO43kN70uYJZ0ew4
XrRhz2mBLEFGV/TzHnLIGxUyuChZQhW2Gy2mBENUHkHpFnVdGJW0QLP3ZWqo0+hQb5ET6mt2WXN3
u6Qmtx6MuPO7rHSdszuEWEbxHqczkuton62PsiGiCnYIf10WF3viIr/rGsi3V4rhQIcF66nJ2big
hDwvHPAyutfMPCMpwEp3IkSCqOfYAYO4nZ7bsaXUorf2vm05Z92R1xxxHN3NtXHKHZI9b+9J5Q15
lh4nAE4e5tFNsbdM82HVnOP/B+US/mFW+sGkt1ja6bSniQGNa02OpJYs6wi5qM20+9qQ9UhTpr1L
zdraaIXDr6Wqgc53mitLjyiXRZtZ9b10tYakTyPHR5YFm5gkk03Yz/7kmTMNGjNZNwEHRaN2y0s6
faJjN0zM9e1+I/rHxOmuYxu21I4Cne7nL3XMVpMysQUOA2qtdk4LrYqWbE7SOJyCbcXu25cSOHsW
kMgtyjP2ZZ2QrzEjGSXjnt6VNcpZaQh/W2rgLPPRpu+JV+umTqHvp3ONR9p4zssGzr+z92xnJqUP
hra1DJzYrQGNJ0Ay8SMELCacJ0xTnAotoqVxZikKhn1ctaomXh9NfQ9UjwrBP3Y+gnFKIC1ynHvE
bqShOcq0Nmre6QZiVAXM0r4zA2NvO26Nv5uw6aQZUcO2k75h/27PNdPFi+GysDU2onSnDcOTg8d2
YKxe2IJE0CRVrDNohfX4Z1Ha2HpoWFsz+yiKwet0TW0Ve1ftUZaCcHStVxMAQYg83PKTbJdX2q6L
vezSzTKVXLN+aJPJkVJMr56hpZscqyiLgk+pl0eQzOAlV5zzNNN6fJM+F2rGTXYZE2PTJ0X6rWzt
deU6gY52/BmDKPJyj4rffmoOrBsg6eEHIQsACsyajA/I+XxKdGKFxavUd0RtNfuRKONFYKHaHBvz
6irfW+cZYeITsbtJXrxFnnb2QcgAzOLHXPfCD5eqDEv0CyuZqFiAMERp/nOWp6wr26dcTRse8XqJ
nWsWV5mhqhfq2fEisrilU29cqgEWQ24Xm4hKRRouUbzPHELgGuLDR4+BHc4vwcGYibWy3yQhYm9y
wqCM58W0VEO4cWYqo8mGXZ5JwZhBhEpY2pxTbBmsZag0bPWUg5ndPrc4czcgcNXA8+Nf65nfrJXO
HioM6sj5cMb5Y4pj8TucebnbH6XRbCz6TMqkKr9HqCYJcMfrMukWWJYxWHz6hokFg3BahxHNsy12
gxaCeRz0t9TTgDyCavxmjyFRwZ5b3t9uq6LIxQm1BGgov+pYuk8az/sJqdVuspEEeVlJFgaW2705
k6P0Qvc7hmJoO/fU2dmi6doeHK7bdZ0XHkRXfHemkKisvnCXpgAYbZrSWeJhq4+34a4jUfrSUhhm
EVT8qAih3gxMHqtoLK3jbUuxaCRdBa6PbqIw3rlEyxKZQFsO+qPuINHuOcOi9tXoqcdrvqynhMoc
IuAPlTP4yDASctERUUNv1ZQzmIiLqrQb3zpJa1Udc/qoNXfTqlzfNcK5kMAWHs0eedntAqhadx+z
kc3dC4aVD/72Dc28suuz62KouZ30LCRGB5lWDcwp843Rv1i+WWycLGp2xuAB+zJXa9SRLzJkA/eN
1tQ7v8bIZ6tlb8j6LbDhMllkCOdLTe8YZH27tlHN25oP0neb9MZwuLeAoRb5jNmDi9MlM+MDaVQR
TjFz9Hr6q+eNVTzRHZUD80Xp+56ltVJjv2uN8EFM4boXhiBVz6eEOlL7T5Biwg/jDRp56KBiwgrr
770MXsT4o6ri7/rgEBI1nx1Yyv1dllLABjiFXGQa7bWp/ewF2esDbb2Tx/CTg/1zOHartdmQD1ak
xUOfJuTGIDiAXQlRl88KgniYgj2xriC4szBQi+rkycqn11DDP4p+oiIXoOfY3xucb26La3uUeMxR
WhLx5Zfmq5yAJLhD53zJGrp3r0tXoP3caKmfvSPiQxTaAaY76r1IoiXIrHsny/JcDXnxOqtDdFda
x9vnV5Gz65qUE0/OYK+t6SpkzerIBs3xkCWk1cTKcyf/Uie6ewUB5GWbXq2VjSUdVdi070FL18lE
GEwpC8ItKvxKdRoRlTohnrVChJ63Syh05negZ0DN1C/BQrFOIUwlfptFQ7MSEmIkagLTzQZYCdq4
0nEie7Sd5MUNMqghRbZK1xgkz3lqObp+sU1DjeRfYiTXt7k68QIiSUZcTprp5ztn+hFoZvJ50EvK
cjFahvYUWkSNGp3urUu3u2al8s5h5NCVm5FLE39UudcfZYlZfarQjAH4MKWhiyaDdsxWQRDhmm+9
eh8WzGQKFOdSIiXrhB4+GQYTHaKhY2gra4OACxV/Kuh2K1lfPItyhArV5pXE++FQB90HWcX9PXms
0z7uYm1vim1rGv0KMkvg7eCizCigNjTphZY5fjK2OKtdRPMG27Ucx1XYp+to1nz0uJWmNh4+POcb
Q5H3NLoBH4JvnyMf7kkIrdoUfcfnCo5AqyipdrlysR3NzzviDCrRqJTx7YR6ogDdgd16a2cik6/t
xbjyvUxHDfpktCnwcWIk+G6JfQAE8BxvoTh0Ew7AwAv8g+nidogNPPzJjq7kOXd1asVNcKuAuzvI
JJTFrFwPiajc9xVQGKgtRL8eUH5gB9VLFKtpo/X0/aBY2w9j6e+jsF3Hltp1SIeszSxhrA3u8W6a
5FkMqj+0Sb9qZ4LCDppqGego4mWpNxulJRcrwRN4e1qsorv0ej/sDbpyV6IXxOtZmA3CeFjVQNHZ
/WuQYX+2m3R4CJy0QSpH3HRail3Rqw+9D9JzRCblXAl8u6Nb6lz3dg7HW5FCrVBxbFw1X7W6J095
nqoAQeaMn2ZbhkH/1NZZsKjq7s1lBVjkyfCSR2SQjoaWLdImniNdnWp3u5VvG1lgpMWq4wRx2ywS
UMD0Bk7hqXxJNe/7NPV8ICYqsZcUKngeWkSH2hY+gcKeea9UXjwdTGPc68UkXwoaMpGOraoRr9LM
ZN4AMtDF1xvYOMnQXmR2jp/cjzFJh3qxBBBixe101KWU+Gxy3AbLJOmc+yJkob2RQnmCuMkbMmM9
xDKm/UHjhUMg67olw8hpSOnXjJ6DdGZwG6vxTQLf4LVb3Y4u2lio+6Zk7rwt6ZxY3LPlutfGpYZK
88b7WFQnF/3LlqCg6kDrChEtMAYlqWk2wUvPnBcR8s0HqrrhppR9O+xvH3dtGumC9Dz7UfsZpzaS
3Zxkcd0Ba6A9YOWK2t8YDt6pNKaHhdGX85kkT7YxPG2RRpLSDLt50+lnW3hD6ix8o5V7Yb6Zk0Pn
tI+rKwWq2MkRQ5Vl4DWza0G/G3THAu91gmRsxiMESUEyRhk/Us95SJBbl6lLIH4WbdQs+9Ok5HDt
RpSEmETkjQCBUBpdvtdUU921ocMZOZefx1Tbc40LcAYGnIDhG7OzT0GFqyFI3ED8asQbIFkGPx4E
Gd9ekVyKqOLduKrZ8lyO95YdPLL9lfMQEe0be3rvTeKMJ6UVD+MQBidTIbv+hD3ytiJsWOvLx7FX
+SpEY/VigvvHegGrGIbRweri4ydBk1g4RjWa4GLhDbvQ130iKTxQY9ssT9xy5WNd6TPFih9u/qR0
EfVnJESUEQZNfej88bfqKX0YMeFf5SCe7WwSr5OjwcQjRu/aWciY+u82g103ON2x6Dz7GCU0HfQ6
ChjN1k8p/QF999Si7vw2dRSoDIi17m7iFz6JJ0moHj/cBkcaSL8ydP3Za4EcoNww70nUfXFkZ2Ta
SLpdzOIkSQpORgHSNu/AMHxrmcb9ua+zET3s4D8BHqBg7+l75rSR3ZA/W8cLH7Xyc5iAV5TH5CQQ
FD32PA/UGRbfegstE24Bhg3XmEdhs2quGdkiRoLBLc7Rl7e1ZhNpIGOcyybFAaDtq8TCWpyObrNT
BZb825aJwpCIWjckI0MI8veoFPEJ9YzMV05SLZtFgmXeRsIQBcW06ZuBKHdPvkRa/w0h8xJVAE1K
w+Tt/dt3laq02OQYcKhbeAy9/jkICB0g1MN+jKP0nngW6KM2xbbr1sN2yLXvZtfBlzOAIC7hFxpQ
xW3yGgcqPDhOCAfxekmTk5rKkrB5IbbeEMPuga6g4k7ORY0hPp3cxwKjTjUM43XUy0OQ0LZpt6i3
iqY3V7cpOKcRvUAaSkkeqMyk3sMg3BmBRcxDlBEP23rdjhkm5QC71dBMj/Nd3ZCBQIhCOQuu6tg4
iaB2tqUF8uW4SD5uu1qTOietD04RFC3pxRmC6XmuqoIQnqU3lzOjcc5rBmjkyHKhab9Th9qlSE41
gWo9+VuOv+tS9DqmsD5UaafbvEExbcYi+FZkLRAFwWyaLV9KK5x2PqkvxENTZHITTpJyHC84VP5M
vTnbCzT4KTe13z0kr1MbDpl8JEg/1MakXlWrJbuwrp8riT0ymQzztS08dPtDg9NQmKTOzGPqbWy4
rY+ahFCeVJgt7dDTXpLaBMk3wvXnw20q0jRA/494SvCz+oJwoJnZKU2GPxmQD8l+m2w8C4nf7ahD
TRnmrMzTkdPz+6UG8XGINKUXYTfLSKbNWzdZjD4Vlrejn25k7xW/wzZHIZTzeOpJMi7EEJXfJXrZ
uyOAjboiKkeUZGN1/RwbVKrReBr3xjXWm21VYQcnO23c8VSuJm+wDjmT2ep2s1WVS+FHh05sooWr
18mXIv3o3KgkRlTDPmQE/bSaZnZcRc7P29VxKuDlFMnM1ernYk+bIfCmjwXaKT6RIAexLRp7Cnlu
63Ud0w/7iXgrGUFc2I35jIq9votpegRy0U91oLlb5HgdACO+KTx585kFlV2GmzoCg/J6uRIlqQWO
kSaHYcitjUEK3xk58LgkBSvaJ8Wl0kL7moSw6G7jnXSjITnS/VHlBkVQA/nNWUU8Se/gBo6kt/BG
h4bKrHmIoB02NyYWwdq2Kh+kNlwIiRvfqqh8Ia/qwMRVfDeKAm1mYiPbLjNOasTKVHbiP+M5hN6n
Yh78ECdW77a7esxzZkxVEXkK7SBpPs0mO/vm4xkTQXpoJCqcsnOxSeClXBVtMb5hlK86BNR+AvwR
4w9c91OnPQQx8KVylnVra8vC9D1YT7pHpoxY0FavrEtfdfj1ihIqiikqeCieJFXbe8ImrbvOkVzT
cnbEFI9mMGY/zBZrLMKW2RpNFRULaby73QoTKfh7x4Sa16chPQ/ABdQbRIeyJinq837vp1DbgUjS
0eBn3coBQ/pjq0bpmd1PfKwlEXIY+m6jA/t3hhzGRANUQClXDjMR4h2YB3L6jhPBGTsRtMiqo8LH
YkFw6o0UAXxU2zAWiybssOEK55szpcm1kHZ8pXnjYcbQszFSpDeW/rbxQq5DrtNgY3avAXmQYxZe
/PhBC7Lo3E44+tKEDPjIajZTUZj3nomcRrph94hDpIaAwqGW6szct7v8c3mDAEbBjGSGTeQJM3Z3
0cJh2ydW/FBH1dKkZvB8+yNCUdm4dFHWQOPLTBvCVYMedzVMTbvz3EJte0Uvi8R9hGhyPNzOGar0
N7nSyiNsGWcuMTKlZ4G1tSp4w67uwmedZj4dgUtnGgrMionNNjRJQ1IDcjHmahFZlAfgdzSNigDi
UmCeHy0EBJ3WrTsN7XlUExEr3BKOsp+NJ1mYZK9hri6yDRNaQ+tVpKOaL6LYfE4KIm/8IUVdSBBu
gFX1FRdBtigtGJxMeg+RhOC5IUqWlHC2AYojlFkcDMgcMwNfbEd2Zl6RQNu8w/LJkKjt51hbFYVP
eac/Wy596XmEJOYeMWk2PlddYFwCz77gCRE36T4ipBPdFYtEr83rgORiA/UabxrTB/5EI17AfC05
BDSLsNa8a5A2lG7IHokXpsq70COYY7RAcFozzO8JSpEvNSEt7VzgVrvFsyM9/Wgr0yTONHLdXZ8M
DzopRqeKmM1G0wP0PiEJVAYwn5SkOVewySA0H2M0YKEhV+KGceOMIv8sJ3t9tBrClXqQojCS7jGM
zOL4x7HNdY3dWHsvUvbBa20Xw4LTJNtqTefcOE3EBjc1R00cVduMxZvjBALiSkK/0aARl/S3luVe
T/SjMgUNaQZmTjqjNv1EEKVNEQ+x2ZKk7YxIzplFiDlNJS5eLtsgv8AlTgtgv3tixSQDrhV2dxBz
uxsyGhB2OUYLifaZh47JcgjTdmFlxnj4fPZuMqJNk8IIyLYIH9IOQWbOefAeeH4itWBuuiiEuA6x
H+7yNn9N8inc+mX8wW8TPiIlau66WCe7xHGLFxe8eTloA7r2jllAtA19rUaM1cQb7UenvqTzxFfQ
SbTTPGrw+iq6erSbzHuN3QnrgNigfnDDrFpqWfTTw7F6ZeeHHTRFuibckH01V/6+iZxxQWwVPI1N
nYLeZROnh5r4+7qc9sgLydyZwm9hPGU/LKk+gsjiUjizknsUHTUudVbt2zKxDnEj9npPzQKmvurD
g+rNwvS3mZTuq4XqxM5j55c7ipeZcaCLzku2WVQ8pGSRB3dHtPYd5youVI7SfKFX7AQ4rSlwJ3Xu
Xp85Qaw1CSVg06wN7SpA2QZlqkhN+eSXVEiZBczlVCfOHuFWuR2q1Hvt+gTBshWEb6LVsp3Uiafu
Wp1igK6d9UqWTlZkpI7g6PEiExD4PAcxLaPVkzdHMXZVpi+twejIatfDlWNR6FOR2+3XpHa1JCAc
6AkRXYReI+yBGT5vYs91CfXVM7xBQfdswp7vzQIfBGWveICb8hh1fndO64jsrlyb/hg9Kg2J6I2y
w/cESkov3Ro/KwlTIE0UOkVq0xroQVthRN+M3gOKSrPkKLtoeiWDFZiTyZnj+aKb3R990B6cprCh
zbGGJAlsGaKdR+FiD1EISZ88KfJdZYF3NV1gIWBR7ikPcKTMX3VZlh/yBDcCR1P7RaEiXTgWLOOo
+oigGDRBPsZyy3O1P969E1oHNR/VjQgxp6nzwSQcWPLoUUSt92hRLxmFnInyisg/OxmOIQ2mkYGn
wwxhmgMTnN9sW7XJQirDqtzXyKLkgbgdn2KqkTHBKIJmsig4D8IYjh3MF5XRWXX4BCH89D25yQkb
26XhQ6Z7q83MjYqrdm96azG2/bKe0UfWZxOuuP2Et0k/JIaCjJp6YLzt2k1ktuJsW/JlgkJ9CV2v
3+t4D/AwD+dKa9unBLXRXa/K6TVIJBEMfC8pmZwdh0BD8VkjvpFBjmSzNlew+fr3JAKObTNxGIPm
+zTrEHtTRwZIxuJucOvuCQfLe4M8c+mmNWZ8u9Vehp4obgj3a0cLAzJ77FVVYzyw05PdrlLY9ayO
HjTyGn1cWNznbUVYmzKWPi/aOe2AaifbJjf5gC4jon0rEjYMV8ZnmVV4XuL0W/0TvG04pggyPnEY
c0qxtWTKPgIO0A7RKG2rQ8gtkh4PYojeeCVn91/o2opUlY4dKakMwhaD4MrG8ME4hpG/LoeLg+8r
TVIarbh89ozCxUbyWyQ4O1TU64shHa83onJqInlKU/Ud6qU/aL0LWU7tcWaTJ9mNRHD6nbNNEetu
8aGTqjVtAAnSF6uAPa+6rFvfIOSJfomuFTCBaUKIVDN0azd1h3ulErIoh1z96Eli8aswe/Hb+hs9
AtOd3RnJJfa06Ij5zbknI9i2PgLidHK2N5L6KQDxSrM80nZBvXhVX0JRo8udv0oFPZnmkO6s0SiX
LIopmzQxcpoSj/6g9GfkQM26gc9LpZ6tsog87pDSsBH6mabZ4Zmup3dpzOlQKFXq7rkTY0kWO37x
ubvJnsKXmF1yqJYOC2AXkWb/3FmIIStq81AyP6AHBU3tnzK4rqDfpfkzZF+JYmZ2xliLfrqiuYo8
dNYnQmwHH6L5bGvEwGwG+/eoPaI+XjpovcGYm6m5rwuExwkpZ0RdgSUNJeUhzXHwft0n57h63osK
4Gwo7WOQ/zJcHGe82ZIi26Kzrxag0RJUBvCiI/yhItityTxC0lycMU4f7gp+DZZXhksSKjOmJdJY
NgpalbyScBXb2qayUNnYlXJOU2Z0W71pH/UYZKK3PLQWlftaSvIIqpzaqonjPM5hdk03Nwk+77V7
Yk7uv375t7/9+7/9GP5r8EtdVEqQS17/7d/5+ocqxopAm+YfvvzbMfrB2U79bm7/7D++7c//6G9P
KuN///Jb/o8vNL+d/3hdfvwfb2/x3rz/6Ytl3kTN+ND+qsbrr7pNm9t74BeZv/P/9S+//Lq9ytNY
/Prr1x+kSTfzqwWRyr/+8Vfbn3/96grPMS3ndrU+L9b8M/74htN7xr89vqfv4/uXPYxG+j/+23+v
k/mrdTW+/3z/8m9fNu8fKnuPvmzr9D3/Wf/T1/6F0O+vX3XL+QtiAxvRDL4xV5j61y/9r8+/sf/i
OZYuHdd1Tct07a9fcha38K9fLfMvji1sVinb0oVuO8bXL7UiQ+b2V6YjeEXXMyQgkmd9/V/X6U8f
+H/eAF/yNrsovLf1X7/Kr1+Kz9vidhmkIcmHoXLQdQxHGvjI+fsf79coD/hm/b8gO0KjRwDRs+OX
a7sUuHodnh7IMGBr/vGKWIc1DPn57y7lH2/j738sVPA/+cFS6lhmLEuanuH9+Qc7UjfKpjGbZw6L
fdjP5DxiIh57HpVIospL0QMK5hetJ1UJU8x9TjRtGZQdSdz0lipouzvkDfcW4HGfJ4vaqnfW4KyM
MHubBf5hVGxyo7vGlVimcQvO3rDwmHcFgX6uQ1QDLEOGPg0cygnsB5QbT6r4CPGFOWV2sBTet8x5
irHvdSBlmquvhYm9alBbhw5sQb0EyzPWHed7X1dvbnRld3zCaoeyuiTUypfoCPL4EFoF7nbMC0Ts
j1b03oUTBgql/yhb88xs9xSQVhRUxfcoaPYVpmRGUFIw0NpjOMizV6e7YO/mUAbSxto/Un7jVAPy
wJZYvY5CoLjyTn3qPhU2vVQj8fn8wJpG3q4voZ21fptU3rmXHTUeI4mGdaMQljgLjfyrLD64lCRq
SU1YhQ3gqO1iA+LccMg0jVCtmOI+F/6PrIBsywPSjgeSB/p8k2vxT5G7dN+64uKn9dmQKeH8fUHW
LQ3JU/KW3g8j4QFYDQhrTIcXgS4SidQSF+AzyVcXxji30On1mYt/AadPdubtC8SuGn2VVbLQKRB2
TdC7qHQW1bOWg10VzoID5UEncdAhgiXFCSbXbk4gOaFu/5f7U+cB+8cHwxCucGybBF7HkOaf78+y
LrN20LXquadQls50Mdj70K5XsuRwTfKv1Se/HdJRnf5sxLjXHWhmieecpvkkdQE5u4VhA8cl+bpo
XMBZpjxrfJ2i+lvA9QCQp4KM0h3N3hjoW/KJ7TH4Feq4xCJr42bGQyzRghjFXeTL7YiA9I44hFOI
9aHuDxPjbuh+ZLhpQnLQROwc0rrfwaFx5VpEpWTgBMMeJOxe62M22CZZTjxMivJAZXfnumwAT437
QW/J0iNQk4SSg0bfReX5C+CsS0oBWpra64SuFCtM31yCWhm5wXlgC7O8gaNQm36uXWup9NJd9KNj
8Z2ZnILIBDuqvWkqwM4p3kgnu2SGi9t6YPYdzgUMhSTDP021va9Hl6mDE1bEXhlI9YIVyTF0k2QX
l0eYTpJTYlQr12IIDn5YLvd+ll2CIl5UHN9TNJOlTo+f3qzMNNt6ebvjaTgwfO/+f24H3ZSs0aaB
Ncf+h9uhS6oqy8EEnyshnwpHPsXAuC5gFCatsa2+TXr6E53wrteHc0QPT9HEx4Yoq6JSVxK3FCFx
THXnGOVyVcaHyJNLoYJVQUSbURjHOWCtzwkU97UnCyAmSt1DQTNPa3L5CdT3rOhR0wdc3eUWx8Ma
fOyYDfl2RMzdQBOmZQve4Cxh/Be1z9JkWuucJzx2aY4I3xLvXDhq7adEJKGgMKv4w1hZg8D9iRuP
6DlBnGmZ9y+VR0dNa/L+hiUs/RLb3CJpSKQa1doMWFyH4J7iq1WH1qds8FUO88dRXNBfb+KxhyYi
gamgXZKqQpelUjX5PRg9fFt3xuzFSbu7AwTdGxVePZTIXniJ9f6YSWoNC8SQjY58iqRzn+hUpeQp
LF8g6M74LzYq+Sm9uQcpv9MG9054Pyqa3ICPd3w2gKrFRh9g5UiKD1XHyYH+W6IZEcRf/vW9ME8J
/9vKoFN6oLNfSlc35p3t77bM2HUyjv1F/ewE6UY539qG5Sqw1wFusNrKN7jfVyZqXNnbCDn5LOqa
GdG/FK5canGxbrR2oQ1c1/kOomjMsJPtnK0HJy+a3aBNJ4ujxvx8FZOzmkwkKhbuJIeQVGlt9Oq1
A72lLAU33CvCuq1hQsz6EWHgw9mYQxHZwiqnI0dYblu32Lrma0UT4b++Cu4/uQimYGzxhGWYDkPI
ny6ChUvQdZKpec4N63leD01+cm+AlFSIU/4ndV+2GzmubPtF2tBISq8aMlOptNPz9CK4XFWa51lf
f5Z8G6fT3KaEa+A+XDTQ6M6uJkUyIkgGV6yFN+2tgPxthypg2HBBVQOc92uHvVBDEXjAeQGiq0ct
K3Ygv7MViATSwGsr7dGngwd0wwkPGdaIPWFMno2h3pFOu5bwgIwantzZmAL2CAMAxDJyXTIkTVQV
fTlbXRiCoiUBVYZ+eARdDVD4lStA4yRC8JmJeqhycuqBxChLnKlSiDFS9RDLmr2wM6HgsNRAmQNX
nPGprfBcU2rFeuToeJPJfXC9gRIh+I0o4AATcyrC6mXEZTrOwYmOCC73uQvixCu5L24AssRGAiUD
rX5WgXXqIaiWR/KjGtfYmUG+gEK5fOqesy6+zjTjGGoZYGl4RKjIDmpCv7MM1RNIWehTh0yzZs+a
FWv6e4OTiUzGcwMkcoXjYJp0qCWUnGRCFVQVoLrIyJeyA+hsI6f6JOHPmpVfvgaZcqviDwFght0G
EKBGJCdwdeK+mg0bNrHY2OXZVcGxGDh2UZFFSdLAZfF1/kvJB7YgxPwTQTnUA9TZUv//rPH/gwvS
/0+3H8zXhan/183nBiVvUVlG+Z8v95rP/+ufO41M/kNQeYWriS4SooqY+n/uNBL5Dy4VigyyCh1+
KsJP/7nTyOJ/DIWAbet/rzz/3mn+Q7CAhmGIACcZuBMY/zd3mq8BWoAOH1VRckmWEHLhjyCxSQYR
VGounvWsAKp8KVgNyusISp0X0/HN7eWr4f3bAWNwftIk4Oyr+lOR3YfpS6C9r7fL+3BmRxnxAIA8
Vqh7goA07Qz1TmQA3DHVX0EdkG9E7q9R69+PXwZ1MTvYYvsghIjACaBnqPAZoOVQM1I7ajtt7JC8
YTAhWkujpqyUknoKmW7SXr73IwpWYE19FHRQhK7P1df94N9hLOf2i2H0yFlSo4NuhQBRP61/QcUQ
MirAXdZ/8BplrXeyXEL/jTD/dgJ3uexkjnHHoGAd8JJcR/W+YSFSmnH3rvrgZwAjdqvcr3fEsyjm
+k3An5ULWqt7tISMKsAgKOwtkSP6Uesas0G1RtcQUqL1gfrhPsLdFvjb5mO9cY49acwFPgZ+EgXm
lC74keOkVk/KQhaS5KefNc84cz+kKKOIfOqptDqnqDsDm+utUBbez5pnXLlpKAgtO414agFYbyPg
PRTqDgDV7tbblxZT+caENManhcYYdKMMiAdxCQ00zhncAkLz5CWrHkZp3z8NbrSRVOFYq8Z4dgyY
4ZDj9O+FOZiZZZq96KjfDX3g+0P5Hhg1HQ+f9c+cnL0ICf7U5kPpax6KMwFUrLsP2pd3SCFNOOgH
G/cujpNrjJM3c29USoJOiiLzciFDfntADfsA8ulGU2wJD9IbLsKJWRrj6U0TD2k3LMNRYtxXC9Dh
+zpUEpMqh5SQ+HfdGjhurjFuLkV5MugFemlVaG9MOKGbCUBqP2pcZbwcm2ob1hUsjSD6HsdYBi8k
CJc2Wue4ucq4OQTO9CiM8elpX6HcJjIVICFKML6vfzxn/lXGzY3UrxWxhPRYAOIVIOfbcWHRfmno
sOGIvO9fOr7YL4D4HGSUNlMvL9TwIPcNlDFAyoxbbECufzYGxtVzPI4OWWDAWuUp3wsB5K8jjeKE
LIvxvtb1jU2JY0Tq8vvFSERjUIBPHKhn+POe6MFdilfcjWXgzZLyte24Bvd7EFXUG5PGLnKorgR4
YZMUQI/W54jXAePRcjaHeIUIKDRyi9shwo1VqMEH2GQbEYMTA1XGj0NBjVHVKhAvBt5K7lBITer9
OPl2Dw6BEpAGdfqzPhLeMjC+TGUpnmRQvOCtNBMAhi6jRe/2ar1xjjsojC/3sVJKBIVhyAQPALqW
TzNKEkxa4xEVN+CfLbbCuLTQltMs5JQAMK09+TXulp32PjfwjPVBcNZaYXwaFKJ4ksc1wIva04zE
VqVCK6CfD+ut86aIcegQuH5cngnxUvqbAPU2dKID9gtc8P95HfvyOHb5SMH7/uX3C0dLEr0gIu7u
HpXqd5A1K68AxkYPRMQD9foYeD0wrjx3IKuce6xAEfqG1aDEzy76UcYbBZCH611wtlA2XwLu0wYY
Igwije8mqN6ALw0iiBmQMKotx4W93gtvIIxb1yM4kVVSlsjbT9K+Jj44aANd2Rskadz1LpiM/P8e
xpf3s8vlCJQWGTOwQ5/8MIXSywihuDmvshLvM3n4Wsz+8DqJTXWFciyg7YHKwsOsARAESOuAmD2j
3FXZ+BR5GdY3hzqF8f3GF3XJz0E2Cj4eiOKh8AdkQUWTzBAil0ENrhmA9ZmUjgk1h7kGLcKQ54IL
EiPjagTiDhIMqFbxKfTe/QR863QOjcAWaFfdiAoodUGCI5oiAY7cr1BiaKJQR4AuEpLuG1bBCZMy
E19yowfdo45S4DZU8gBwrRDFxnrdCS94v4SgGLJMKJHQhxavcWqdIWe8vojyMkPfzBz73JfAQ41K
y1Pk5yo8hStnZYRsQSUfZmUA6RlEjXTjCmzxdhLGR0GBZOdsTjJ0j2rU0Q4frTHtE4SSiAh3IwBl
IE7Bi/76t3FsWGbCVRQbkd63UXoKeqk/tmqluaOiAuSVQRtsvQtp2Ue/Gz4TtHAhTsREKFNg7OKy
vQZvBwpfkd4T8ZioAZCVG1qSmSrym9dCDAIAgPg6oDwxQU8JaqOBapDk4wDOu7/rH8Qb8/L7RYgL
fWQx8PyUnIAFlqwIqIH97Mup0xVd76x3IXM2ys/fL/rIWlB3K4qRn8I6SMAU1EEayzC6AsCKKn3D
f+pAxIDnmxCMurver0H2asz5nqq18uRr1XhUlbn5Q4pUQqmOCGgt+OS6JoVGh6I9t10JjR5Q0Gkg
tdeV20Ks/RdUdKkg4OklKHCCzu9nxzt5WdOLcQSaXgN6h7lK67MCtguh/xsCITtsHR9588TE0G4p
F45UFATodaFaJJXJVY1KrY3LIa91NnpKuoFqxSI59XWrWgWUiUulIxuus4SN78yaiYeoYRzKVsqL
E3Z7aCqI0NbLnIbWTq2cNf3FB8xmoX5fNyiOzUpM7FKDEcdRPStOAQE5cFo5uQCAXydvNM/ZMCXm
VIT7Op0EUiK21wfUBrQR6LsPLVQ/oXm4PgBeFJCYSJMP0di2mK8T2PS192FeiItIKR0rf0ZRmSBX
Lyk1/BNYqgRrANEo7u664oFND3+u9ot9XtXZ2/q3cE5RbO48RwUaqcDUeBLb6gD57Buwtr9ruXGj
DyCAWe9DXmzsG/OQmCij46lXC7sa3NzWaKe7ao9At1MdupNs6PfYo4VqMBdQ9H19hXuTHdjr/X5u
x9/1u/jChcf6Uo0iQdDUn1BV6mi7X9Am31dW4BTWn958Pp2uFev98R5SeA6080zZvP/9u9vYYHlG
ygQL8O62ilHExUke8IoKTW6z7JJbSe5362PjuPPnIelyaCNUGsRxjE9BDqIxOZLyXVt06kaw4FkF
EywIlEJkmHxyKsmjLx8BVbJCFOl2oLhc/3ze9DABI8VlXwo6dNCBdctK1Y6aQS7hBiUXWzGJMwaR
CRMh1NdRpYouBm2ye6geombXaWtQ6t6sj4HXARMoUA1JSKOjvKgJrroaHDpNbvqyZLW5vGHAvB6Y
OIESclDlyhiCJsY7KQPvLLY94JpMH9Lh64Pg2NHygHPpIrVGxIbEXX6CdvjtTCWwGWQbX88JpCLj
9UNo9EUoI7WKimLVBuY43gdxfBzA7xvqDuoLhI2NmbP7iMvYLnwBLHtQUyNRfOrbyi1Vus/S3p0m
CINCVzMWQeoERfZBmceNOZM4h9jlbeuyQ1Qbj2EipfEJR5ST2sj2DPL9LtFtqQPnDUpp2jAFZVaw
D7Wt9+/PU+g3sUyUv/ZJJwCcAiObvNZGVtJJd5EDDlK3uQas3p4PH9C2honY7TsijdX+yfeQk7Wg
K+Ck1g+ddnk8vBx263d9DvaCCeX3E96QRSfO2qU0ab9uip/bwXdDZIICqKp6vBQv7ZvaDlknO3Lu
bnQTKpqub4pmuo83grP0vdXjwfHrSKYu8cFtiZ6ghm68pK/Qgfdt/YY6zYfyF9QSbQA1STv4tTGw
729bOJx87U6qY3Bfga7WgzzaObgebXCF9bIVmL35EV9PtrwLcJ+1FCc8jBv7Om+ETOjomkmgpCgm
pGvLey3oH6C/87gxnO+DNzWYmCFFRTJCnXHyoBF4Ryyc9KzRBDediSIDS3JEu7Z0Z72v72MIULBf
Zy6X5FrXBli9PApguac3Uwzm47Z9IXqJYjy42no/vCExISQBZQ3I7ZLJU6rgrFblY9/X9yjqKzba
/z6SUxZFWIrgX26hJ+Bl5KUs3qq2cypNOUZxvTFRvAEw4QFVrA3tkeLw6smDlIFZ6i8jOH7WZ4cT
8KjBeP6Qgzo5HaPJ6/qufUXCqoSOT6RSKDe1/TXcdgS1A03c2m/CfRWikKACO/ZGeOeZMhMWpikB
JeiIoVUUVf1N1TduTaetdw1O6yx4J9EzMPR1gKIlkChr5V9K3G5EGV7LjNf7ikTprJPRa3U8V0Vv
mfq+vhyctdYZ3waAPFeBSRu9oPrjQ7a2MD4E+X69bY7D6Yxv17qSCnmbGsDpgHsSrJCK702gfFs4
Bql/+Fkny8AuNmxda2pUBE6jR1rFAccq6lquNSPbTSrYmlBY8bNeGJ8u5lbBhRo+rSNlYBgfmV5a
oAu3a6gVghtl432aN2HMWaBvUEMYz7AfqRTcEVXbSAE2pzopf+dTDTwmBJjWh8MJITrj4X3T5DTo
+9FTJ9BtluVxaIqdCu31ZOtAyzNYxstR0RiPYFwbUZ4M4gxo8Pj1hlVxbrxUZ3y4D/u8DEoVH7/3
/xq9OVwVVxDLcoy/zYPuFfdbz/mfSYD/PkNQyuzsSReHUHJCRyE4ZczBmU/QfbJyO7chrLinV/5Z
O2a/9V21y/fZBoaAk5mmlPF0OHkndxFsoNQgch34h1aYD+BidVF2ZWfpPiDNTpbHI8ggXdSEQhru
ad0mePNKmVCQhiQThQDDBWBk3il2vIOagBu4sEATe7+19ebICTmUCQuSPECIdIJpGAGkDvpdFfk4
4G4EeE6GkC71L5fxoJ8KRR+bYfQ6VAEsVPgytfymj06pEvvuDHhGgtubGj2D8Hzc9X1H3TFoup04
oRBR1aoBsHoQzClglHBB1Zjgn1KQs6TysM9EPz/JoQLoDiiFbWOSUSU5KRD2BaXzwsgAtp4NB/0E
/n5ne0zAUZFJz2eIx+H8mrv67fji32bX5KjvUW9vVVYI+MUZnIXmbIl28to2JtkJx+YBUWnjCz5f
Ob/7AiYYzWIot0ivYzMzwThhh5ZgvqRuZhbm+cG5cyPzV7rLz6O5P72+T7ZkwUpE8/1mOb0tSRhw
mzvRTrB1Z+ukzQkplAlaCS0A22ma0ROhJdB/yOXW5srJKVHKBKss6QS9IRiqcGic0RZM7QCFF1Ow
/mCjQmxpHUiIm4mNx2V4gbhhqtwZZgKZmHcTwHlwuMECV7kDtu4TmAl3oKHeTc5kDdaEv8BnZUOT
xgQznaPZqPLFAjQmGGhwoyms8tAeuw/jLb4mH74Bdg0TuiOOb62HBM4LCyVMBAzVoB7lAl+Ismhb
OgVevissEFw7YO1zolOwh5oMsl0t+oS4Yeysd8vZnQgTAquSorBU7LDQCaDrXtQssoXeUGzduTmG
xGI6W4GAnF7Ecsf1q9/u5eFm/btl3oczkS32O1mYEzTcfwRPeJgwF1tS7O46Ovj7t8oEcbDTm72F
wrG/ynFZrCPYJM3yqtk4DH0+fX3jtISJfnpN88TX8QVQr7FBPu4kB3DPOKgpOfgn/0Styq4d4wo6
iofciR3B9h3dUdx211nZ85ajfr6ifvcVTPAaKChnQdUBw76dnGFfnsGxdJptCUEkhQH1nuFAGduV
XVTTme+llVvhsb0qzuURVV8HcI7faPbGkizR6rtPYaJYVfVjDCqV0aOVPSJ+BXcUW9uSuG0P5QHM
ucab8OZ3ZngNDgDTsBtPeKgOW90rS2z6rnsmZtV9jnsGxFG93latF6ibm5HtW/o+/B3fBAcNQsbX
ijd60aO/088gUntXd5kNCiYvxOpITu/IpmBvrQsvVUGYOAfyrgV4tRxoIlM4txC9NednckMfoZ8w
nJozwNu/pA1n4B0nCBPdwF8F/Q+Ai7z5TO/zG+FXdkUtFDbttKN8wipvoFt4pzQWkCqDtwmcXoux
HctTflNdD/tiT+8wofd0PyMNolmiGTvpXnOn/bpVcQIIC1MdY9JIpMaqJhGIhyOQmUDLfb1pTgjR
mEPYBD0dkJwsS6SgaJw4ivYy4oIMEZuNfZ13stCYICXSOhdJjW20BoeoOYWWfKu51SG4zg6KVz1W
tvwBskX1jLJEp/2VXEGKGJt5fhX+UV7Xx8iBPEB96+sZjeSJ1jfLxtfvJit3S1ffB4dun9rJEZnI
fWKB6c8eYf/QxEScQhHQ1umat3JMZBJnY5ZLQ8YZF3wDL+XNcJU8yu50Tlx6TF7TY3QPsYn1UfIc
gEW1dn7voywfSoVkHx36B/Eqvic4Tusv+qE4I+ke/tAamRgjy6IhGT7G5EPyrw9zZwg2IwbPHJmI
MUyxMIHbDuZ4Gndkr70kB+UQHPVT5Io7lBK6GkgOjI1gvSz/N8GSRbRqXR6WQYgJC6IrQXqvya4O
f28sBmcgLKAV0px6GY4zzhS32d2MIPw3fVUf5Vdop/nmIpEAVh6woEJEwxXc9T45tsaiXJuQdCgm
Qpe5Eu/a8YxouBEkeC0zQcJQ5qiQNeQ8RhQvjuotVO5/9slMbBignRy3IbJBudY7QvgrytIfYSnp
Z+n+RZqmGochWB5QQQ53DapM06+ui6y3evl9BImHXm85+HIy/caGWEDr1EA2AmIty5laPcoOiqV3
sS3clR5k606ZGx+iXXxF3QrHnn/qurjQPt5qMEcMBcRgal4jmmXg2kBGExrJ66uxLOd3Y2EcOwzn
RlACrEZqQE8anAIgxzFj0K6AuXpExf96L59ghO+6YXxcJIEAFkwsTW3PL9F7cC0fo0O+kzzhmjoQ
lHWDm/Cuvs6P/sbFh7dlq8zRAKjTQac1HN0HzaFpQPnoQXvObotH/zVADas1OtVuInvIQ56Cj+6w
CbXjBAEWCUvVrEdNPUYKmSNT88/jrrUHp3YVezkiJ9awG+zwuvwLai23fDeO+Z2M94fl7PDDWM3C
ZKG4nIPUHUsKQNZLlgXXfhJu3JoUjh2yEFklDGaalBgd6IEdzYTkmwkix6sGF8bafnsIcfJOd9qv
Yp9cgQrUa3BnxyXdrP+kTuzlDv7uGDfp1c9e+KjCxBKcNUk2yR02eQR1kxhAAsoQiRx8srHvcbYL
hTlFBMKcFUmL+FpN7wMIHfWPMN4II584rG984nOOL8JVWmgkpzEstLMaRzhLtuaVu9E1dvF5PIDM
BHcoaMfDOPKr6ZCdyaFGUFn3R96wmHASTaVeVyOWcQDrmyA+ZsJ7MW0kmHltMxFFmdu2I8NyupQU
CO+Epl+CeQGA0/VP510wPi+EF9MWDXIA9nd8O6BaL/WD+iRepfe15+/ap+g3fZpCU9o4Q3JiI4ua
lf0sJXOMnmo/skGQbKmoa26CNwqNgSw0Nnatz4j0jR2w2FZQZviDLMIOXmTrTTJj++HtKjFxt7/6
FR13vwpzF5l3oY08UWqOlrEnSAaL5t8QqbDY/Os93abW0/rccrybBbtGyqjr4B/FXbGA3qRGFl0w
4X29bV4C7L/gqgLEkqIJjRdO8RcaI2DwisB4/lje0zsIMl43LgC2eIzVbsdj7yAd6sU/c+LPVMqF
xUzQ+8mrCuuoQeQrBGP6qNxOsrqxg/J2GpZXwfdjokkz4q3/OFmiA6nfY3z2Xf8Eus7RwhlnL55k
Gzo47qIWcLc+nRwvY0Gq2jSBKKrA8QyU+nLwEPlgIZM2IhMH2EA/I9bFhJVgnhTSCRMGebpzf4IE
9m32qJ/GY3WDNTqCsdeuNrJJPJNjosUYlOBa0ZbJA337ICP7mfxenyHOKe3TDi8GUYEIcEzSZRDR
XV68q8JNBN6NdtCcRM3MLv9DtnJyvPeUz9TmRVdpXEKmgKKr8aycp2PpGuYMZ+0t8QxE/Mf6eHiP
2p/2d9GLMURy00xY8rLsAR26livNjKB1KilQOZvxbBSFhzjPIDte2utdcoyMhZZqKPEFNy56bMKr
UnnXJNAaP6w3zakzpSymdNaHrJ/Bxezl8Mu0NBvyMvkfJSQGE1+1KvlXGjaWb3w084bHcOePOSwo
A54+ISgDEpcWdzNwrvdgBm/i2gL7IRiphYOaQKQkfG8herI+SN78Lb9frJiQhXJaZAh5khqYvvKc
CedCeVxvm+M4n9vjRdu5LoD+n2JtoiKMLTVp7xsh3cir8dpmjgeTMqXlWLTUNUoAP6Rcb641Sck2
WuclLVgsaDKj4mUWMuqGhdSDP6jWid1q/XgWSeS7ZKhlr4RwgeVHEx6g+nHht60g/WBmje4/RfWs
gvpb15ONAwtnm/+00IuZHCGxI4yVitGifjaLU1BDvRJc12OQY4O1bH25eKbAXEdI4udBD7ZpFzqp
OLiQtL5RuhLC8nFhbIRSzjhYACkooMF41EmG6xMQd1VQ1T6IVRzvR72A8qavjBBzrseNPZVzzRGZ
9xMJyj9FCaYHN0gVMAxDUS3J69u+7KyhDDdORp+v7d+cjMRlpBcr4+uAJ/SSTN1WEaTTJKidRaVY
sGZSTGZY6eGfToCgp66O+j6BeuhzhoqcXZeWwlkYpeABPHZhYlIsriuHTeA0qt+cZ0EB5lVQQ/yr
lOxEFHvsgklKrIwmyl2Tj9EL8KX+XetLFERkI/QMQVV2nVBQo0P3SrJTEtSu3oiiLeQBQCDNACLW
OI8c8FMkz22ri8dEMoxDU1XiDXjqg4cRXMbgxonooVeMaIYyWNWahRgcm7GEemmkE/AsJ+KzVlYg
0RO7oXrT4iwsLLUPjLu0UaZr0qTxvk8yejXNVXxDa1F+EFKIDE0ibnhxks0gcwp1Ys4KiAsttYkF
0GcPAphGqwo04wJeQPy+7ndRXRIcX7MuuplohxQhyKoHG0jUujW1LBzeWiT6cHfNVHVXjGA7tKQ0
nU/Qp4eSgN6P1yDkT3bQG6hffuQZLKJXA5VYYbQ+uO7pokspxV4bUtRyqXQDWshxPRbXG4pFXkEk
BQmZaQKqGu8TgG33eG2FVNbPvJtF9NI2oNGcBoKrZLE1irEZF5GZgAdvfYoWp/rOD5h4nOsoesu1
Qndl2tyC80+yID19AF/+81zNV5MgR1Y9zhvrwQn+LHCXqKSmQmoYrlLkNxn4wSDjsXVU5i0Fkwbq
BS1XpVQ13LIHOCvRczzXDSk00KCKrZ39opP2CQWrr9KAyn1EbgHKnIdchAQVpAtBR446nRqEfkom
jVf5PJLD+vzyghkbnMW51goAUF0wM1l+jAp4CWLfiQrNpB/drAgL4AV5ZdwZKJJxpx5SNO3oJkq8
sZ1+P6eI8l+DZA/OwqiRoKLoa6Tc40C9vOkQBaIl+hZS5Pv5QRrlaxcyHTQxoKnvNkUMesUCwtS1
H7ygLuhQgWd1wzq+NzzQKX3tBWJKWdDCaVwUzr5ACsFuMwhmra8wb5KW3y92khS6TLkW1tiuRJBV
16jj6cerChzo681/76DEWIZ02fxMgqpKdAPbwgBtmDwW1JMUD4WZGYVgqwAIQYKtSnoIReXhRg6H
tyhMUGiLAOAOofDdLjei26FLiqe0I6jBk0vxjs4i/aF9yczYqA8ec6JTFzhxp5Z8yAl1oCzc4kXi
DYMJCW2jCH1GMxQbj11r+WUFwmqQphzzoOpeaDNXGwcWngUwPp6C+3OeAbZy40G4hYDEW1prt20g
b+SKOM2zsFyiaIEOpWndzWLZbOkfEvhWMQU/M1+d8XFqhBmIM+CAZZ0W4EEfF1p3cJoIXfCybsG8
72dcnKp+WExR6LsAlrsi6cCZ0it/Sl372fSzOF2/HyvkxbGF+WNmgujULMGQPw9bDwzfX/aJzvh3
VAwqiXIgWvWsfgll+kvNwsoexAws8tDlQe0OhFGGEYC6MtmKirwpY5w+rAcihRDZxXmlM0ew1y8V
iKUSbIRDXvOMf8d10Ex0rlsvEQkUF0FKLLfQ5WnyX+srzgm3LD5XDKCzVXZV66kJhEY0uQwsUe/u
1hvnfTzj1f0U1qUuy5UX0Jcmz8y+9Kbhab1tztM+YcG5ETGGNqhyiIBDac+FRHMPTfvED61Eo7mj
+SqosHVh+gsZPuE6nrsZkhY1HuOloQ1vFNKrN5MM5KOVxGF5bAdj2AmqABH5NOvPBTGmzgqgLxib
rQrhQKtudJwEcEOQt7yZY6ws5lcAdX476yWqE/SUgNii380SFFTz/CBpIEwJdfG3H/ivU08P6zPG
SbZA+/ZrDBcFA2LkaoMZK0DLGfR+/pCB+NQAc7kIMUWJQmMHYmslsFpIhJgAmOFq6hupDhpPQjdC
wGdv/32MBXn8169o0zpQdYgYe+A8naCB3kSUAD/fRJPtN4GmmrFc/510JflFAqUBkIlK5S43av+k
DVN/kGdo3smD2DtjCukZvRz/6EZNrwZaj+AiEVSzgMSJFWVQRhhGEr2PtZC8dyEqPgSqjW8ByVXQ
nNJ8MlOtK0FwFhuDVUGLUDalpdpOxKIfie9XAOVCxQUM4gT7aps9gWIgO1UyhDOlsk2eVTFLDn3Y
iGbSVVDiTCEmDHFegIAjI832mZQ9t3IOWqWxCXeQVYPoqTFqx7pLRUcWoSYLXnJjP2DguyaCeNs0
x7WdNy1AwzIUU8QWKuFgi83vcG2JFVMGDesuA+3KVd4Zxm4QRNnVkjbb18mkoDK+GLwYQgm3KB3A
Bl3MQ2AhJYQEfhlq6QQi1ywv3aqaBGTvoEiCcpcIOnO5rElmPvb1x7qNcTyeRVxDt0iourFvPar1
sk2KEiLopVbhKC3+DLNJWNi12ibgKan72oOo2FurV0fcsnMzaqa/oBy314fBOY5QJqgbPSRUAojA
e5X0Wg+DiVJ9XfobwHLW21887jsfYKI6UOHNXBJSeTkE5u0esYeMLbXEiB7z5NDm+sNcFc/rfXEi
PAtmRuoBEr1yrrtamR7zbHwRlHjjNWdx2e+GwcR3pO+MNukK7H3YlCw1ynf+1O+zsN5nRYfsN4k3
dimeWTHHNgPVCdWoI7Ve5/UjSZIDLh07Dfp+61PEaZ4FHyO1OMRIaowewk5sQy1wdiexUHddVW5R
13BWgUUat4UY5ai3aVFWrNPfcZGHd2labSUvea0zMbXMBIKCinZJA+uvY01Aox9vpN94c7O4yMWl
BhqOUK7XZ8nTgvhGEuldYwBeWW9dunnNL79fNN9K/jzRvq49KXoH6ZEl9SeQS224GceNyTJdF43r
aVjPcl4rXlndQguxBC+1SD86sCSu2w3H/gnjxrixzE0+Ny3CRNVC2hnoeqAszGKQD5BfuhHqrXsF
b33lrwORQZif12InebWi2IRER9LpGxAZ3hgYH1ZIEhZIorRe1gcK5Ndl1OwLRmRBaKR0qjB+09N8
2q3PFyfssUBdLCzUu8FH7sVjdTsGLdQeJeRYIOxrlQLJQIdPPmpDelrvjTMyFq5by1AXVBNV8qAc
J0JRMzDAHxu+qcYgHYBKBXi3bkR7vS/OArE43baMelkNW8nTRfkKGrl4jW2e15vmeAiL0y2USoe2
EhwwVqC6NkB1zaVCJVwZIOOy1rvgzRTj40Wd+IE0T5I3DuOV30yRKUupm5AR5FXhnSGC2XK9I940
Md6OkxBMLTNEz4ew/HXi08w1CrHZWASOu7NMsmPot1pqwEuMvLzvywZXGRLdill4b2g/40/8LyUN
A3WTfRfnHUIK9JwbNWmcCOqgGwvBmx/Gz1tBQdJu7DqvmA03KIyTAT3c9annrTHj57HS5qlUV5CA
TANcLpJ9WoR21Wh7CD1AY+zXei8cD2eBtXGLx62+TmtPmdS/RbtI5UnjDSq83bYAgLQZkRaJCmHD
nDiuwUJtuyTyc5ShSF5RkjcpRAVdUgJXJ6vRxnpwJo0F1oq0jPAooUveAKaFoj2nwNCJOCLgmmIZ
YvKzEMyyyM7JqGPiFBHB40z92g4lANjC61l7bYxyA83BWZhPWZCLrTD0xQyNadBMSQBA1mKhsqMW
vMGV9K7EyFpUoYAar1S9XbcDjiGzINy4FYoUTKC1V0jxqej0Q1h3GxlPXtPL7xcjCZq87MJ0kLwE
IldDCOQDMETrX80JICqzn4OPqIpnBaE2L64ENbJTSDyJ2Z/pZ7x10OH8+unQWByVCBLnnipOXqB3
91km/zbC6WdHtc/qv4uZ6acp60KU2HsqtJHkqbpvk3DfQYdzfXZ4E88cwotQiXEq7lqv9avXhMp3
aVXPG47GMU8WL6vkJZhcDb3yavDiC3NgJfpLpg5m3mSOr/ytmx+9AhIWFYtnrTAbKpzY8M7zkCcE
SuTx+Bzo+lYKkjNJLDRWUxuxS6pm8qIuOytGti/LLZ0FXtPMLt2DrWkeg1ry/EZ+hEbNyei0jejA
CaQswFWMIYReazgAQGbbxJEJSbJfOR5H1w2H41YsxLXsQ7+kzdR6ETK0ktlnMSgiM9J7aVaIh5BG
2UZo4FkR478oKYgbmkwQj07UQ00Kax7BbhXlUW/GMUYFWkbA/qItRCFvQRh3bgQqhuLgVyhyy+0M
jKDTvPVSxRsJs1tDDDOHKyO5WQjlEUglCFEI7ZM+AuagkMoaCgE6nbTc8AoOFoewGNdGiPWmQSWs
NxLc22O5UwtT6mXyDv2FzgG5AmjufEAdUjye/06jUHSC1m8dMevj3VxomtMQY35atxbOrLJA2L6V
9KlUkfEeJv9abZoHinL5nzW9zPZlgFRKsdNxLwDgGWoGvj5ON6PcbVZZo5VvsiEstDUN1Kzu+7KF
iNFZ65+QkN7wH453ssjV1lCiTqzQsChGHunFXVkO11W9xVbEsTUWuQoN7EmcZ0XymtidUNo9NyWe
vYHuyEZbMsCQlG6cczhxgEWr1r2k9lB/hKKUFtyKkyyZCh2hfyjpHzr459fXmNcJEwOkBGKOoZK1
gPkS3aJZA/RqBF01LR1QedzUwQ/7YZxfGaZIrUc8nAyj8DYHrxNEgSO5cnX5188GwoQAlK5gn+2w
3Ta+KlpqqBov3dglXtiUqSM1P701sbDVgqQaHt3hb2JUdSD3EiG+Bl5vagvJ6B9bslm0zjlMs8hV
LaW49iN17gVNa2b6/3B2XUuS4tr2i4iQASReMWkry9t+IbpnqnECBAhhvv6uOk998p6sjOiniaiZ
gURma2vvZby9Dt66fA1L/x8c85vvR+1C9DgHq1YWxrlOiwPeNmyBxhD9QBuj/ruNeI5WzV2F7vQ8
8OMoyDts7H9W8/Jek/bp+99+YZ+fq5paAqAhRp4dUe38TVkFBe1lvIO03F+yJuBa9d8BsFbePK+D
4keXqfrG6QpYZmZjB7vcBtwjZuddX1LQ1bN83rcDme7zoBZw1NT1D290unfZ0+UAIyz+l7P1NYt/
BGQ1tLj3OAs/SpE9mwYtGNy4X74fzQuB4D9n3R/P7tes98rJ8uMyl59DOiTQLH/v7PSPMO6VhPvS
K85iQGB9a6pi4kfIb/2mX57huIsOLvmA5ciVI+vSpjmLAmPhrDMlGu6t6kdbi2i00Gds/qEBSFb8
SqS5tO7OEvugokO31pYdRXPHfB45wxLqazI5Fz7gHI9awn4ty33DjoqkD9ZdH1Tj/GoCH6awOhom
2AR/P90XNv45FNVpgbhsvZQfMx/w09VqcUid0f7d1jzHoJoWKpLl6LtwurJRlhfx8vXPorsyyxdm
4Bz9KAM3H92UuhAqQj+or+rgZlRplnhOMf/deXWOfxQV8wJSp+6xgS5aK26F7mEDvcv/TlEMFt//
vZVhku1KVdT1cZWFs8kybROXVPlJTMbsOGpzm1ZI85eR+FzLtB9sl6Iw4x6B4IVX8GemfmTrNeHA
S0vpbFujwWxQDM0HNDGrBg7da3BMPfaXiK1zPVIpZ5ZJSK8euwkKb02efZoyf9eD9y+x619O9tmO
hhw9nQKOqyKsOEFoaB8oAIKRP/JIp057JXj/7+iHJOG/Z3yAqv2C1juUGz3/McgADE6HR38tDuPY
/RUo3ztHNTIDwy7m16j16Huy4GpabmkAnXb7+XeK1945qFG6/jiUbUeP1DPFfhxBWUTfMmDvAx/L
KyfR/97d3jmksRCjTwknHdQJlzacoTO3nQowuGs1XDmILr3h6+9/nHVYUk4r0Nc4ojsQ57PYWz/d
dPQacuR/Q1W8c2BjM3nAIVV8hfJhT0Kbtgp+6v0N0vhTRcmHhxGEZ0n5MMLWNfo+nP/vS4l3Lj1K
7Vf+OwIlsg5+/yCDr17EMNN8P0phfgRGr/d6HnCF0FLLz79759m+9yAWyoy7rMcFxg6nwgTyJgPA
4L2AJmkbTbyDo3QO2YsonQf/Won50tSdHfCrHCiiI7NHlL+AdMZFBVZo7nhlj/7v0xcR/r8XhgP9
1srhKUovpixBd1u3c7pCqs5kuHtBOjtrr9ztLnzG/0M+Cii6Iyqnh96XN6ktPsFS2OLDrpVmL3zI
OfYxg8XILLhwDg1rnzIn/9dp7GMqXosCtSToGCbfL4FLn/H1+j82krB1A0W/KTgAdaXTh2p+Wr23
7x99IVyeYx/znhS4/KzOoQ5ul+DGIr1XxUNzTVDj0uO/vuiPX17PDnOWakkPCr+c3NROFVF6x8w1
Yfr/fSh655bZfucC0rEWmICCfkDGn301Ea4JNcKSHj/z/xdPPPn19z9+vi79Jm2HtDxSBMu9bhYY
ucmUR6Wasoe59B7lgvifz81L6nbQRifoTg+KNVvGdLoNAjrdkKGHzJADKskOTfm3fMk4nOSd1xnV
gD2MXX2wSsmN2yyQtFshR4//XIGPt3gx9EJ+d2U3hp7bP7QZb/elr3JYzy8yRrWYgWXkfSHV+M+8
VKASNfaXO2WgDJaB984N0TBcNCqaSu6HovRUjA5h24WN6fH/M0JymIgxP8F/hEY3JDzC0srP1dc4
yvoCoustvDbhG0ihu7H2kEVagjma82BJ3M4f4H+9lPB27IuDKtp5Wzr975qMKhytzDf90KQbjw91
lAncE6HQA91Q3Etg3I6MEu0LEOce62DwHmfHceootS5I1f6UnuaRpBEqFkMXpkab2DeVCfMFNLtg
BU8IpoMPhpFKhcjrqs0we3DnXmV1VN0whynWV9zTIXj2x4LdVwvqdJPH2hAtAQdK8qpDg6kD0+Ou
Tx1uwpF24p0VwXCoRo2kMBdryJ15OXCBilNWBXXEnfp3w1sQqGAUGIHm2h/yqudh132B2iSPA+7e
Bqw86HXdNF73GyJ4z7aHt0Ap1dtcwRYGZpgDHHsL8d4KQyNggaFmOOkiopJmG+O56Z5W1ZNZVRCx
WvNtLc0/ngEfCvJprwT0jJAW7MmzsJrlKGlugrEAK2oswLGXFgJETkXCwM2wkuasC1vGwbeVUAt0
dfl74OZOZnUReaIDo29udOR3xWfgg0mSduauq8d/p6DejdNUhR2sc8NK6XfPmX7n6M5FXdZWiaQ6
z8O1XssyMTzt74ksuIjHIZs+qnFABZv4PKlMM8JU1jMPqVMsYJhBiWmxXCSsFLApKPT8pbSLxklg
P6al74GUzKoEIZREqSrXw1ShukeL5Uep++noOtbdzKav46YFKFKylBxgcqGABakKnHoa3sFea7ee
dm65aqExv5Zw93MalNLtWoUWXm0wgsfxAsN5LJ4SyUDLAJUrzZThREuxyRZ7gkDzqwrSJ+vPXRTk
aRbljvZC7c0/R9N82cjNZeK3YnkTBLRLlCXg6E56J8H1vf3Z0Hw9EFdAOFXoKmIDhaDrQId4kaTb
VGwxT03JboIpM8Bysgdj6iasU6LDxZh/WdmwB0B0nLjOFph15dAgNo74oCYAnnrgb1KaH5xUAT5L
8tDXzePyVQsDdAAWQE7+LsvpOfeKN5+U8HDDJ+KxzS/Juz0Z0/4mVUEXj17FImeuhymBJRSq5pQ7
ZOsVFlgpcPumPOprd4GpR5uVQxJQKspNo8sAU8EcrH+wDWESt/B1v6IG18ULbf03AabINodt0CMu
O/JIzBgkWld+lJc56pmq8PmvwRfNLsh99eCtINEleuV6Dw4fg9U91m8y5EMaT3OTHUBq4k/w6jYP
o53l7biCtTMyBft5G9SQfmMWfGhlOOWvdKndh4AbpmJBvfwILxyopZewZqBYw5DClhBakcGjlwr9
D0Wd0sb+ItKoNt4/frOWN8JotZ8IolCYsdHepWnfb1M4jyS5YEFSsTpPtCqqVyosHOhIA8SasNCv
mpB3Pc+6oq89Ck8fwi6rGw4o7CV503KTDLzXe566fJs7cgQWOFXrq6zRsnU7xK1aqdyNHQKGhLuw
KvLmtAUQeHwAhs099CAwb5jnyWhCPTgLR/R8s2Sqa/7aO43arWteHHLqI/7l05yUVfUDdrc7T8vb
eSJ9OHWLSZwCTRnpOmZbmKmELyEw4e2cD3sGhHHkdUJG1G+92KS+xqDqZ0jLF5gBR4TlUp3SyU23
4F+WoUyblyCX/JDDMSzK2/qxA9J4S4njx8IWIwxg1BsGZXqpnNY7UITSeBbLe561IG+OYBYVs3wD
5KUJ57Ekv8a2I68BAwLJb7+4cm0RmxnRgJT+FM44GTdTU9UHjwTQIKs7GklW+JEtu+5hWm3/W1YL
/q2oshuxlj4OvLF6/z75uZS+naXWpqs9iEwx59CNv4xvwow6SV3UANRnIdV/m72d5dKKVNqYaQKW
zfj5phq94Jk4AxS1lfN3AGfvnHWADTJ+NdnR88sefSi2RFIgrLb+y/fjdCH/PCcFAA7pNl8E7mMe
uK+ZtJBNMsHXBC7XRCwvXKzOSQDMzVZTMiEP6x3Wc34/vS4/WRd2p+JlfnB+sHf5Pj2bB3NC8+3x
+4+6kJqeI/7zzod5cSHlgea6jAdl5Rj61eqUoStUHo1wpblya7z0pq+//5FFUg2/EBdw1UNdm3tN
61Nezj+4GeHwTX9+/zGXZugszzaackgaMQkXjH3ZvjfqE260V37+pWef1dDsnFHouaAMKPNpx/w8
cXO7NTj0vv/pl0bnLMeeu67JhW/hH7NADA2BPAu1Iciw0vJ9sNdUpS7oxnjngHMOzUDjCRBbtNMt
ONb6/RfZWqU81syLBWle+dgc1zF9mGX9xPnSgxXpmXDNOLJJoeCrcA37fumLzwJCkM9Dx3tXoY1e
exs10DVRg1IPjqmrTaCy7srt98LlSJxds0dRdOjY43bqgvZwomD3R21Gr6mkXHj6OTwdV+sVMinc
IqzBXrz+3YkrZaNLD/6KEX9sl3HNaoRHlR5c0JrurWZrPAfF33mXe+fi1zZIy85Z+vFYp5OZwjSt
pmiAgdZpdevl6fslfekLzjY8QMMciVEG6V/p2W3Ze80ep3f/7989/WyvO2nfdoxiJfujZ+7zTvtb
tDLU7797+tc3/TH6sBQnq24YRp/hAC9quIk4+TXnrQuh5ByaLlXaFRJKeMe59tM4mNtsT6gpk2Ze
qitF5kuvODvTVTGlU+lo/H69RuBAxhQyEUZfibMXzqlzBWkPV9+GjD4+YGW4xSE5C905uBF95oWA
yf4qeohdue5wBTp06WPOdnDlO51dCjS8U+1GtZ0S1T75nd5+P9UX4tA5FB3GN7ZVtaqOPJ8jv3nU
AheTNJwndeUFF37+Of7cqSa9SFaO6O7oiIO1mNXIHutf3//8C7vsHIK+6hlM7z6YjsVcdTEK3Ool
dQRm5PvHXxqds01cOUVVmRKlK0Fe9fI7wPXGmNc8vabCf2lwvv7+x0bzSlgqSj2iNqn5+zKQh8L3
76Vx/q716J3jzjXGJhucID1QjP7tOkxr4hBzjTB5aXTOTm3HelK4LlqPjXJQlxpfCuUeptqJiVk/
/m4CznbyKLltXYLSJFnvBvLudnBsLT+90tt8//wL2b93dgy7rgdIV5AFh5WrJpzm8nYFTcYASM26
Islr/fz9ey6t07NNDLUoUTDBkdsuPkpdrcceiGHF7vunX1hG52jzvuAmBYARe0zMcTWQqNSfvLyG
zbgwRudQ8yEtKibKAR1NlFaJ+beyIHr+bPL3CkI933/AhTbOOc7cZJ5fBg5iXAuafERaMUTjIoY7
4g1BH4uynU+gCOMOPwAhG7v1eq14f2FezsHncs4UnonmQOsvWw5CAFyGrkz5pUk529t6lGup/SE9
BKNzUyxwsc/ybAgBAbsSWS/99q+//xE8cF5a3TjI99GuO40++1VW8xVA9aXffrazuzFv3LVzqqO0
zIuWZnBi3/V+V2vqXEnwLr3hbGPbagjoXEzykKZvxLNRueo4q6Yr6+nSkj3b1tjSXWVyIw9Mt/+g
oAN/+6ea5JFPa5C6xHBlBi59xNmuho5D7pkRr8mY2a5B+dS2ejcs05Ub8YWvOIeet1aCmyyxK7z1
XgUH4dfh1Ly4wQ/lelcG6kIIP0edO5P2jEu99DAqukkF+OApgTrBMLxBZMtLvt/dl17y9X1/LFRY
iaN6IDDXC1y/ZXEq5LCVuE0V+bXPuDAR5zrLCr0Et88cebDprwUSBT2DvuU1EsyFfXYOQa/pgHIZ
eNcHwaDN6oz03XLz+f3QXBB99M4R6GnqlqqZrDz4rdrpoS7DwMCyy1h042BPjsAYEa88ZqrKwqa7
Vmu59Eln+7tcja6aoHGPsB2N5de0eBm/lnRcEFP3/mME88d8o69RrSXquEc2DsV2oD1kpWA39Ky8
IU/yzPRQMMyHTdVJ2CQrj27A7nE2VMC0uoOSzDaoV7rx0Ymbwr5DjZPzuk6ajEGvtGmya8fapTE4
ixFMzg4U9Jh7hNI0jyZTt29pSeW/30/spaefhYYl7bxU6zY4TLh6ZBWsytAk/P7RF7bTOQy9HFYK
exS4442sgkEEdMvNMIWia5OGN6/fv+PChjpXWiZlDkiUQb7SQslgeeU1OmfulZvxhfvTORo9cMia
ZgRJqTv+6vs8xj9cY0NIamxG73WyVz7hwgycY9Ordhx7L0/TQxGM70sHWdqZXSmqXJqBr1H7Y4Hz
Cj2pbHaDg+/06AaTRUdzqdbEqznciCetruVFF06Ac1x6VpICBQrtHlNiQzhkPwxyObVfIhvLtF9W
tfl+ti99z1k4oBM6hXgXjssRGIwBMkuhCmovpJn9TItrRlCXJuTsyEcrycunHh9DfXej5npLV//K
hFx69NlebvueVhN0GA6lnv2wdacJCMLuGuru0mY428tVBwkPxEdwXwsKRzGBvmPN1L+Nc426e+EF
5/jzbFntPDIckFnJ7rgK7ngKbxlRJd9P76XHnxXT4J8B1J0P9JBR5G6p7YbxYg9tlsfvH38heT/H
nreE8b7hoGilsgBTgwB+0aUR6fKkatGlXAhpYrOkaLsGPP7+ldy9INbjnUPSm9V6XK96PU4U5Wi1
0Oy181d333is2lpbLklVVuroV1P2YYoSBeVF1B/AbgVJ2nS2D/3efgkrae+5WQsLZUxI/obeOs4/
ggx8k6qt+js4ZSooPxQ9vfNWf75ZIWMXZVDrOgpRLye19MFOzF69saRKn3luxy2b+2JbO7Bas1mL
a8xay2c/aLNNKXt9k3rEOUg6oYDOcgRtquRtUwHTvgjS5hGZRv1K5zqFLUU2VCd0AqG8M6PlDfGc
5V4vZugj7QcGPTnXpYfc7aeDNUu+AzAAmIq6Y+utu0h7m0K2CfJDGX1dRtnurSro40inTkbdlEHV
aa0VjNfqKt11ior7OjfjTleqTBa/p+/o8OstqwUAjW45xWs7oJ86U0AIUt+H8rFDpJMlxaDbBOgX
SBHzuoog0QaYnz+h3DYATtsGud4bKQA0CdjyAj60fQHJvthWqSkeix7GFdDlLVmsXQ4YqAuH0XoS
sWraJxiAfSr0g7YN6V9pyYpb5akj63sF3vzAw3lBs1Y5g76dVtlCnKmJijTftxlAeDnkd5W1+2Ys
9IvL2iXJ9VhG3OU8UriOxUpV60Z0zi+ncpwkWNsuGb32mTtFFgY9f1wDkfi4ToWObs0mr6ZP9JR/
Q9dufSJQZ9vhleshI4SEIwFZXZbs5MzjTy9VMhq1fWIrDHhn94UEFTBti3/TMxzPsGdrQlvC5rDg
m5KrrZDDAxzAv5gUGZwTAnhaV7X6oeceEp897roZmYEWBzpoWwXDrRUBBMI0GXaCFnlM50reGDtA
OVkUmr0tDQSc7NLYCNCjCBIGdgP2TBPB1boIRVGJZwoB0W2L2DKXxPvBhYZ01QrB/7QK1LHTgPiV
KXG+xmkEsFjVwOoE/lapfoogd2uaGLrJaPplsxmHeHaUz+PC6VRCPOiDyaXND9Oc0m0j/Xnf5T0w
1sjKk16W845kK4vTvPejIe3UnkwVrNZmXR9I08J4RnCSzC5APWVn/VdqqF1CszBnOww9MsCWs12a
FmnY97ptQtN2wyNgpTKu6zo4etApSnjP1KmShb2XTfBuu9ZETqV7wMz6eCn4Cy0rHkNJ55l2VeLQ
6tDm9GWe0YgH4OR3WyvyzDsK3ACRaWy5/3tpm4MzpD9kAxB3n0NlwrdSnbJiPlQ82+Ai/9kKBFO2
Ns80EGMkS7Ud26XZuZzgN4o0Kbt6R3Tz4fbNabA8XvJ0q/LuFpipI9QSD34nT26ZPcJK9yfEwJ4M
Ce6rfFFxPy07nbv1Ri/zmli+7Hg/5LdONp6WtN1oon+Sek7mZniCIfrNyrL3abRbCIfFPHfyMG+a
A/LDIEQ98QYi0bt5bm/cQh1xu9iP3Nv3GvqoXGRx71VvWTYHIWV+lGZQFndy5xEywad5YXuZro8U
yCFh/Fd0FTdj6cWqptCmXDbwhfk9WecBjhw7p+B3rnCeWu7OESXpyQ7i3lnTTUqz+5EWVTyJHFgE
mp9qAAoq1ezarN2kc7Zra8ANVoiocsSbELma2QlfH2ed/ls2wDfQ6qUw8haC7PdY3wmUw3Zty4BC
KZ4BJQJ1FsEKvBzAuoD43uJpm9p2t6Ni/3piOBa1gNTslG8WUvkhBKHzSIgBrrzolMDlbMliqLnG
ZJl+aTLfOO58apv+wItBRRj6CGPwzGR2QrpdoAQi7gFTiOu1fnPcpQmbqn/zF+el9px3qvVploiK
Fd/kwvuR6uYWnhFd6Br5WbPlqZzpswaaBV0BrFthZKLb/j4LxFvmLRvkRTetNxFYt4ATJssg4ouj
os7xNrkM4iJYdtIZjk02xACDPcpabEvQL0LH8XfEgehy49waUtyzVb95wQoENJn+8QP0fq3f3ToF
WvZkeWtrCfVHPd+rabiHwh8QpD9ziTOj6+T91NBNzvTOlupmbbzbqs5ufED9shxfsdSkCmXmv9Ru
d/KUfMkzfoJgAPqiCFOQGZrCpXLfAmYt4AbyX8H5cRLsFsgoF1BJ74l04+959p8zRI6ihvc08JMf
gatvSjmloe9Od60rHxX7ovk0TxDSn8MS8h/l1B0LOt5VvH7JHXofdHKzBljDMoVmo7lZ6+oOCTg0
Q0jznq4EgLb13p+aE1+bfYcT+AuUmXSu3hD8srwF4Xox/V3K7G7OCMwlixPUV95Qu2FRUMithoEg
TtACMkzdHW2a2zq1Cl7XDcJEixo9XTxx63FhDr6Xdxs3R99z4Gu3gZYqicZePYH78WoKVLHAZbul
gE4jeukjK/AyV73ZAMDaDrIdMczfHjxsn2WomqT5pUENfJAF6G2iKtluyiTbDI0X7GYhbmsoq4eo
P2TxospXutrxBnDIZbdUU70tDcqKtb+UOAWEjoC0W0Pr+mMIdsJJr8WTt7gLFBzJp19j5ZEMQMyx
LlSI3vgd4eYJUjQ7igYT+tzNc69gQzdM/QFim6c5gBmJV0ZTbd6srw8pBIvCFTodIfg5RcSFt+1N
30S0x0A7EH/Py/XBsfMaFcS8rqQ5BJO6wz3p2eH8DUDR53GZjoswiYsOt2kKnG31h9cA2QiB+vel
7u5XAfNn4Cy3hdWndhUawiZ5FpdBgdsnLU9e1iUlOtoh98ct7Mv31QoQaEWW3TQAZ+bJT9F5MeI6
23DmVmGpq6P1SH4s8Gaq130nituiooAp+tOWlYREAUqmOSC9obT53k2b4wwMYSQ8/ug2Iukd5xPJ
Hgr2S/eiq+I9yNbnjDPnbiSewPJa4JVYe/euqHcZ726CDhG3A07WyhI4s25YE2gfTwfkXTjYy5dq
Wu77VRxqVe+nuXiBsn4TkYze+lgM2Uw3xQQFMK27H+3avwgo1q1U7WznfOhJx8hZkAfCFD2RlR4P
VHQ73g3bXE9HlLF3KvNPPBMAOwb9YWLTkdHguRrtgyU1Ug6SqwSVuOJY2UKEY8436QCvI6Je+rI7
lI1Z9rARSH+oyZn+7eXQfOg+24zjUodLZ4eYBc5tVQbbxvM3aZ0d0256m+END+BZlUarwObsmwCi
pb7YiWwsnqE/We9hOAkP6GBKN1Q3PFk8iYgRlN7tDEwrpG8BFFNEs7hkg4CWISDC3JWHaqBPzuzR
fdf4bgj0HrvPsqG/p7pco5S567Eusebt7Nu4GMgcqTwDgnTqnHBa2T8UOrG7WcHZV/GOJN445NE6
Tq8p6QTwp8MH81xUBWoWjn6vYgC5i3guHBOxFntdlWkT094gg3G+MMbliiNUq1vipjvC5zXMocEa
qsEHThhmBWGlvwSR2o+VT30i8/5nmslPYtmMIVvqRDbOGhrDoNOYTgj+xD1q0WVRJ+aHPkeoA8Hu
zePV68ixZCw2U5BBOXnk+b0hbNrUtZ9jY1txo8mKlaX9D2Ayn5vFAtY99kGYK/+e04IfoZTF33Hd
0SMSxWpLLerFy7gcPNW85G2JiqiLah/tso9RD0ml7b5UQwQQc0LFelhHoB6p3PlyvQnqIAHmdNuU
aQ50nkpWrWIUhUMxomw3Ya/5kBKuUTIGnD3mQLNbqJs2fv17omuTmHY8eFZv/WV59aZ1G7DpzfOB
f4Xo7UtpfciD8M3Y+rdOQE8jIJYI/dsgpychixdRp16MfO8oORwfeg9fs6h2y5oOUNERQU7WMA3v
cgUkrk/eTPofUwYkMJVRO+pzqO8rSFAMvZcA13c3rUMVVpgfwJghL0Un+1ak4lfA1U82QXM3nZZk
nDT9aGHaEbZdUcbTVPqbee1FTH3r79PKup/QB3OAg3ezve4cs1tSCn/lYTb7xclAQx7kcAwYrBsg
5FE19yRdzOdMXADoF8zRRtbE37iSZC+FD8mKeHJG3Az12O8cabobiI31R1s5dWzaxuAGFqzbEYqb
MVJ4hjIwPlojBkaThO5MBz/aLfJm7wnN4/aW8WDcDh5TO1E7y84hGYKsLdu4W7J6Bx+PZQvCHYQ5
xqL1Y+Bi++cVOlv72pPyCSTx+gma9nNkgJiIlTM6sRxUG8uWkRdvdfMnSAcOiZ827XvareLoT8pb
I4gcsR+CwuQzN2zZrB78XIhDLRxwrGH70qT9syDS3PCSkZMQlMS66TX2l4GUkzfaU8Fm82XqMZ34
6KMzRiv+3CG9v0WmozeALK0fuF35dzh1UIyynSUnaov1IMcVbtNsXEI7EBbhOj3APAQNNuSzTez1
0xiuikk0elz2VasPvMQgD9zbSgRPI8bLnbP5MIKHsM+cqn9a3LFmkbBtVYW4tZqbDn2Pu0K1FFZV
ZXtjpIE8dyoN3VAsonukFTByHCEEElGW53uAQcw9SJkc4J5iCuD/wIpnJ8e+L3BbOuJuhgueHuCK
QnJY32Z2JEPSeBluVjblSeEX9aG0XhrPblVta+Ccoorp6aAmX8XZ7KVR/2U8Rgehtr7D/I3Ujtyt
uCNt3GkZXosUri9V0NnnwG1+eu0I/96pcJ6GGlapztwH91aI5QYZ9Rp3re+Hgy157MnZfVxEkb+g
rAUTaFGZLeI2PACW1iYZFGZvBfOnpBPdGgorQRpgtXy0PRufstYw5E85wZDb5jhBpvuXGrkTwZNJ
b2ndVG3cUpnjYM5a/z4gHL2YMpuQlIhM43F5y6Jxzgvg75gPnCWGYYbv1VdczRtwSszkACrt8RCI
FPo0KeO9I3WrXeyBEWlBrtv3L1bJCcjkeFgXhu2b3gVfTqYi+9W5zmuRgVMQsOpHXjeQr23rKSST
vlVl/cInsWWWRmsxR5iV3dT4LJrNAH3xoG7uHLgjRO5MvyoY7hR7JRYbjFl2MK//SbGsQseIk3BM
t/Wbke5b3Z+I4onTCUCq+14eM0d5SFX49NPvCwzTItHraP32tnHAcmXZusZsKHEiEm1C3Y9R35Ln
tgh+rnXfR2ixZgmARQZ1kb4PqwltcNRUZpyT5XtgVR8u2XQY5fKzr7AzlyCBt08b5wIll7lf74Nm
nnbQpfkHbRdoffazvwFEHb7OSt3mZP5RMNzmcDWM0qHGPhlNEZU2QzBtgApcpPNR22UCAwgI7ULY
W0YyExcpOI5ZtiM1pXEB6YfQrdO7zM1jU8i9QZQdlHhGegftJ9hp/h9H57EcN66F4SdiFQOYtgyd
1K0sja0Ny7Zs5gQwgHz6+/XdzUzV2FI3CZzzR6aHmJntgwArvkrt3NHk7Es5JT3rLbm4DXaQ9T85
G+/mXP/c1M6mNLgAb2WvlpPqzB9e3idq9B7G3Ux2DKNRJ7Inz9unCJNdFe3Tfp0954fTbL9qfzuN
e/mgx/rF89eXZmNbH4z7MD5m/wnpNpGng2c3k3sUmPPyPqP3e5LsJXncdOSK5PvapU4wCoCf7mbk
wS3sVXBovKp7hBr6Zgsxfk+ZWpMOd9W1kWKPQ2frDmu40aHdWOPFcNfl3C+e/zQ0/Xyi7IxXm981
Mjo7jN0yW148vBAJx/6fxdLH2VjPhWA8WbbTrotY9eahMtq/a2e+eCbt4qZXR92MsWD3qps03DEh
6e99UMV/5tI8gkVctl2etDPqaFvmNnVN6+9KrKfQ5WEb6udyCPbUrOwNC0b+aImixe2kbp3gUVws
bCGTT5wp9QOxuYDVNpKs06B2s4h2KMGq0FtHK1d8IdZ0VUwi6dJxQ+8Vi7M1NnR7ytqMyzFYE/Ag
nNvl3eiwG9Z+CJ2h/9iyVtz8PvfxRIyfyt/CiILum/SDr7zkfcc6NEaL0fUv6+r69MKV0Ayz5UZq
IPLUDdcv2dclSenZAewpbc3qbFbDu/KGX0OW/2q98LepQQ57aQFGDcOn0Y5/BDlet2m1MVa44uQu
rYrx3h76XrwYnfEWWoKwdkHqWZ3He9jxgHkrXLo78jXMJ1tyQhSNKtNhBHbfxI8ZpyLuvhUPyrI5
3xUNVGdbeB644D0SfhhFgIWn5mx3R8dHNiQmFS2L6K8Gq9xl0e5E4ZHXfeJngF/M2+yhNDeAykZP
/3WlsyQZgw34y0S19NzWj1x/3cnPLDMN5rKegVEWY+bUCqiz2T0De9U6m9jjsppBpqIuNJ2qgddi
tpdDK23xaVEtvqctKzhQVVD0DyT4u++zKLOA1CQ7e3ThZEmGzMX2p2qb+WdLZMe/2XCrXyYmDYl1
qMZK06jhPaMK7uQtQ5Z0TuM9qbEZjyHmvHe3nHoUxH5zwwxjJL7vZSdnGXleFzmZGKpYWf1oGs39
fd8GslvsxS5Tq8QJFheFN+YHbdZGwtAuPrTtAmKW7vaPEPMmEcQt/SCsvnlzlq7NYkZJ+2nPVWFF
eWnU196Yxw/mDTCHwc54Pgqz/WU6vSXArtr6z14S0LyBvJ8dLUfQEGd88vxKnky1Gn871v1Yum1o
R71v5md7NeTRkoH+KnpOKHNonbQTvvPWVIY6G9IJpmjEJ7YkS5bTxdm6rm+ear+Zq6R0DXd7VEZW
pRkKLpxmTSXfDG88zQxhn8AuY4kEa2yPm1tW750dEMPfB+x3tgqWNull4yXchuLA72gmniWNqyiU
vcZGGdaSigvV8CMhff70oRIOVie9R/xoFLJNe2FjHRuEftFE6x8Xw87+qtoff7VyoGPRYQ5KXKvg
rWrs7chkmgNp4nKMcfxVD20vga1UyzpS6ol+A2aXMj84zdyktgzbLWpNZ7/MpTsSYGm5p9XKsthX
o3ULZllfB66o372mEdMuevGkdEVFudtR/jwV+8kw1MJXOwVH2UxzQhImEQ+13JKaqy6FYV+et27z
iGInlN1ElR7XhRccaQwNb2I1aK+2JOtNTUFoSeuDIQ9GW/YvYxDaqVj9xYvnLKhfCO7kht3qbnwY
VWc/j2ObJQXHXdSM+K8jj27Bcz378hsCZDhvszTwZAPEFx0D59p2+wczfoCCozRet7Fgig+rXCfz
1AYJSaP5MesK8zLtc3ccySR65+ENfyhlFq+oufD3KX4CXH0696PcDKwmtiq0reDJxo/clf6PZXd0
UooBgyG9jTSLlPY6p0QYFs8DgY7f9riWfIDF8LoGTsjyp/24UCXTXan2c00Q1SNhuB2BPWsY/PAH
3znQSrxdLAqc/itVJ/8Mg1me+n3ZjzQfrUeTfOqkA1E4rL23nxv22N+mv3UibuS9zsaSxcld8+Va
FJY4lWRPEeZvMjSyOB8LR+ur9nFvRUFQ2h8W3X6/JhyEvzIGGP5JunlceWp5m/nLjku9+Qe8w8C5
TeMG/4lCFkcVYHa0zY7EliHc/yODr74Y47C/19ocrYhsyAlhR+1bmn4uRrLX3oHfSpC6UPMAZmkB
81RW9dFs9MbeY75ZdJTtNMw1ROGtRTi0p8YezD4SoWH/QNi9BofVFcaDlEKntduqJslWlX+vRlX+
NDMtn0arnt63cSIOolin33abj4egx7rqqro5qAlbkelVQTIt1n1CDP2vZlvhCJUxbGWqOstxnwKP
jq83G8Cy+FlIo0S6MnXguLpd3sKxHECR7hBIU4PP6bDBb0qfR0yFENh/VQSpHoy5SHqiEs+Zbd2t
XvzegFJZ1jyI5j4JQkRFcFDGRxhYOp7Nxb+ocZQYjtdu5MlrQtamynnKBg4IKvUGkafmqnfuBwpG
HBqQSv2bU2+74RIdD0s4/w4sTyatdGTKB0Y7RIHPIXFrXwXYPpzSSfgvEe7E+nleVPujclbxaDaT
cff1OPf3yn4ysoaRZFL6uWhbTIQLJZfePUQDztEw8ldV5whxJmljTuzeNXfvyc3sb51vWB3aH+M4
glkv4HvhgB1eNlTmTf0ziRhJtjgn11+uubMDXJcls+H6c9HGsW4ZqbL2xEGMYTdw3nfdL+AJ9aOB
OvpWD8V+rEFNYgCMF2MM26Re/B/waqkqjQeT3yLaxVzS1Td3cdj0X0Krv0IwMC8ZBZtNHe7JNmf/
ZvThAED+IegGPMk5ntJdTBUIKoazDckDi73ncsTWXdKZHUkUTXPiT1eRbRdXU44PdmNT0ejuMsW4
+JzpIuAYWDTByLaVihJDnN/vfxbU3Askc1xv69s2cDrlhvFSeWPFN2d/Bcp/sMBvWeswXs7a/G68
hV2gANNq9/ArZ+dj1cg4PEsjj9nuuDJ6gyKW3PpvaBvS4xZBGUtRMAaPn0sgLnthOHEOD5TwNv6G
f2uiPITcaIPTgsc4GgPugnzoSro9caKj8GBXN1daB3r5R3OFRohgjUhyrAB7EUEwyZkchTpbTpsx
f4R+XxxNgfbK28S5zevXoJtuIrdvzpj/llPdRZbFcMiWjz1/fhBiIVqADlZ5aHLTOvEF58877/Kz
k1fu2VLzdvLkCIexMSqNTvei8oJkKaac1C6M+ugXYLLCEs9l5SfKasw4l1omdmtfRQuulYkcPVzJ
nyC88I+pLT/W7JTJbtKvGu4yErt5Ke68L/dpqrawjyGgPdhKpZLWgIt12+6bzZxlftmJb+jWDaID
IHwDBIumcEloY8Yb5nvffWE/ZVMwP3i6Ct/zTGUp1u6ONNrp0x81lAhqgqop/2yh4R0qrITnXpVW
VJlzC4nej+dmMyp6BOBTu7YPnnD5z2cvXC776IdL1OfjX/7XOgoHgfyPbTziF8Kmrf8fzzBTe1DL
MjF4EcnlsPwDFnMjHorNjR1cvilX+qUh9+W07ebbHNR+WhH/cFOBAxLr1k/57H10WzWdzF47567T
/2WjwUk7FHMC+eEmpe0OXPkgsKVtLbE9mmuCm2WiLgivvqWHd7suCVbFuoN8s7PSgqbvpKOdIVX2
2CWN0wTsyPLm20t4qNliI50p8cKVlYiyDeO694xzbxcLuawalmMIMI663bXaeyhqk6fSnukZCvpM
nVtpNA+T089RYaFEqMTunzzKHoZCoh8V3nGg9/NjHPzi5LW5DUGauwlpAXZcmR0Z7qEO47UYjpnI
1lj33c8x34ZocfYt2sMBhnLDPT3LGWBocFkYyuYP8ZI5/KR6CQpiB3mTurdwhwr0lPzNV0TNpx9Y
YDXmTy2Qny+TT62R0//xMkskY2XoSKnm1a7nj23qqXCCJ8Ok7feJN2jY+2K24yabQc81GpjcrfGV
FrxmrsPnsftQuUwjH2xC9YMwsv4Pq+nV3bsf+yruO6dD+EcXBs9DBR891engBMYpc8WUVuEA3KNg
+GHTd0w1sAF2rcNUB/vPYDDb6y737Jzb+fTb8GfuHj+oYk7D6mJmgiXfbLyYh5pwj0D/x/Tdx4tN
/k5P3RZ3snqy+qzlNuyfCB8vAJZ4r7KdiF1tDe7RFjhxTatMHLMn/qFlxG0Hy+fVNX8x//T0vtbz
c8k6ESsLrQtQ02dr8IILT01ohdbvgfq4x76rtmNjAnyR4nJdJLGbbu7/w3EqnpacwYjeDzqm9pK9
fIOfGqVjwvHwVQ9qYD2YKOJ0p15Sawvo4bJZcu7cTwgqLyO3N5cj4eN1uvvd7zbDU86T80Ux+XSd
QnxtDVBo2dZtUhnzP58urGjxeLC6WbIBKOoMl1vBi8btMU5pw4ECWWV3n10PrdwKq0j2Kf8oFnGb
7Y1QZ4XA3xXi7+phIxX8eIQbvOPyPQRN+9B1ZFCZGZc+8MlHW5Dgtu21EdWu+4eP4rfX8EZTGw6D
VrZ/BhKRspyoHFH/rToPIHA0PoddqgjHJSyeJp/d2tJyGtbUWXRxrMXw6C4Nf6c5H4zZfTHz7KEh
QCBumqE8eFpTe8U88ND3LTSLxUsurO3f5kz/Cr1fR9I3EyzeE9qAwal1NE6l9RfKfWI3N8OqoI9Y
2u9BnuVdZKyulfIn2E+9q7zD1k0s9YRaJO7OEG6Ee340vdzqD1ZRcbVSCkg9QR5IvZHCwZSW+PVu
XZkpe9LI5/zgwVK/kzKwX8u8909KiuLomyaN2KGoSEYp1C/ftperuSOSK91metvqdr6MPYMYI1SG
drkeV/8iyzkgu3EMmi/tzOKvMcuJ/JgehYBhrVzo26iq2PVAvtTA885FOHXs2dN3F9btGi++yL94
N+RhW5s2e6vA8EG2qrI5Tdrdv6Yug2BYXDWfaZ4eG+rY5XwMBwJdIU8njLvtn6pw/YfVpiNtmKlc
8ZvWvHqtsr+DauxewLlUGngVkh/ptL/hdNfTvPU6lXUwpt60WScLXOdsV9lGQ3NgJaBj4WESfcY3
rO5VxGHm/8iNUZ9gJWvyJPv8KPppOvjbtB/XanC+tVz2SymrgjJxNR8BJnAPTqXzc+cu+FMGW/Fv
lmTfyGkdUr0a9mmmhP1UGp14I/FLJaZPMaXqULRE4YjuOiOagwnPorikVX4xJIG3G9BxGe3HcnWg
OVAB1NHQliMKCJ9/zNyyPDR3aI3fyTj4Ydne5iCXW1TpvqwoVA7yR2mEBXrKUh0speyfI1n7S5Kr
0IlDOa5HNq79FZa4wY7PYQmmNrr2kTx4Ob+YME/YFBeBSVz1LYmOG9K4Vs7OFpnWEPAQlB0jT7Pl
F1gs48unZRtrkWtsN9QsFnEgYfEWlvBttRL/kJ1P/3hKtwj0WCek0hCyNAoydUobHLdZaTW92/5E
5d1HEZKunaCdf3gtrY6No9bDBMj2HtZ5RxSJg2avKKtbuAT1m2bQvgUhCa9s3eJUSVXGLT2Qx2YN
jCtqzOqIACGMzaJPHC5MZxCqSAaXPJYNldcT2JMB2e164rSsvf3pjR4cpJLQSzcEBeEdMdfIs12g
jPYO44xbxBtWgnCq7LyEPiCD2pvUrYhKzx0GJQuQgvAnZK2UGxb+Oaeu5yxaNfwxpFDpVs0cFI05
ftr+MrxMdmGfexHOn0Kv+rn2gdD9xUKrnUmgzBoojWrGQRzdou0Z9Zci9YaRxKq1RzC0zt5yNrnY
42x0qu95q9XD4pjWtbYs9d4Ga5FontG02nr71OtOJmpeLHKeppNa+iFZvaqNXXSksdF0OkVatL0x
JSJEHHw5kQlcgiRvuU+gkeoeh5oLJhp9p/iXtW1x2hE36Sj3kSm6jslvVbb2MznfNrhDnh9CqzKu
wZa5IInGVL17rjdflqKUR6wH6kxZ4BqXORKj0hnXR2/vvaOzZfaxnCf3zW5JQV22WqaeO3WEFQ/y
iyxCi2shbB/drbBTFpTmMAMER4GzVNw8M6o6RELRaBkZAeaw5WswNidM+f1BoKP4VXJS3uyNLZtX
PX/oADIOgr/zGWGX4hgOViq8uObm3pZDQkiQlwR+uWAL3hsUKIX+muycECO9kl8EipsUAXWOjjSA
m3J3kUmdi8WNeEMZn3dhcqyxZ/wKxqq9FiEwzrAVbY5V2uxR8m1GbOWoh2F/5Jxq8mBwaugh7lrK
G9FOleedt+7ajXn16kxCMMj0+0NJhBhs8tRcVE1zJkkH4on1RsH7y/YgyqD+GaKpeKiDjIQXIrNi
6lJLiG1XsITAEO3zUvwGIeKkLTZZvLA814+6basw8fyc+LB6Iv+mcdezrmYZ88Hzsa5rdwRLQ8lT
1/PR57x6CEUvLnOhh6Pry/6rbWEbLbmtV0ugiIz8qSifSp9N3Qzd6WzXof7YVO4MxAW17c1DFPbX
owosgjskp8tfn6w6XJADggwjWtU1nB7xVHbAuO3MBzIsxshurLjWaFA2JwkE3oYhC18MBpG17OIq
GzjHLcDt+5ir5XC4F/WoIJ+O3WQcybp4qcLlyGOScGqzCYwLKlFoQFtJYr1kOmt98ZH67XmdOJR1
5zVkdTOlcg4uzgq2ttlQwfsl2+rrWJjj0ayMuzK6ZVodzvnikAAUtImunMdw4qT2TWNOmpLRzm/r
FwxzTIOl98w3dI8Ee7Izm1eP1LU6d9rIMpzHemiei9WMLWN5q4vhJduhOIbpeXTYVFw5PIZEYyJF
KsXZbXPC5to5OJRV+NhutnzwOcTSlezMcwNXHGdGQbBZc6zL8laPFLxm6OAcp7jZorWi3sz+W9bp
YDqBTPQKiAVxSIyYe0O/m58z0SwPO1RgiOgN3tY5ecy96DzjQfQfgYsQZ3UM64L9OT+Y9WJxnIQ1
+2MdfAy691+9yfLPfb9XL1q3zsfkZmaYBMs2fg9AVQ8jsqHy4Mykc7MbDloDmiD+5fOpg2e/G90U
oaIVMbKtJJXkczyhWY5JmPQPFDhT0GuwrpDf2sSUQ/ILOB0rtjvVFDzvjX90fL85TEMuLq2YnLNt
+37ctplxrFS40uEEK2nS6JRkLUqWwoKQpN8CX1vgBfq0ZJ6OgTrEoRr1cCUXXSYOy8x1G9uVO7d2
gGSr+t2etq+BcCN0EKjn0Kt7H5kzD2+Ba+vHcUeHIHusWSXj+2VZvO2i2gIVJcB3alkM3kvrip8w
1PM5D/z5aBt+8xtW/R4+fEdVVIWRC/+Oc7ZQuIEfiu2ggM+eRKD4ZdgJMbwG4kNUQ5CO7NcWzOg2
H/ey8ZiPxA7zSpZhvJX2cgTfY+T0tL2fLJr4kFWyI0WwC3J5aXAvfIfbaL1UpSVhlL32Ws424hNv
qX81pfZf296eH8KwbTDK+VOf2H3eOlFZTT4jX2A0ftRKJRJP5ryLfrcbt9HMe8LkQpFundXCzOS3
AKYB+MbdLl4BHV1a7T87C4kHqVv1awbEOmR7+2lbUNtQpM9hUJOWoCA+gnDZb07lclZ03iAPEsEz
h/+8I21f+otRQiVFet/0K6hXfdzKnZSCcSOtlQs9XRH+J2vGYdt0EHIq1METl93drWqL/taVbAXK
rvHijiG4xkL9c1m0wI1sW3ZS9JPx2DlK/g24s9EAzdlRDA05ZEIRlDUjsSGSMisfZRN0B8TGfbQG
U/Y1ESKNndc7guOHJb7Sav1Ap1l92/ZeJ31JOue+w//Wzpxfis7/JwtFwaauTqXovsqwb8F8m/C6
8aQ8jUQS8jE4yFwSg8//Tzn72yfA03Mp/JVY0Zn1QNERuEtjvATUHpxN0gnjvQhyRj8xp1h/m1TX
qz5sWZGfqn3Z0mbtJsDnsDnvAYFoqIMd5F17wTWOgJdos+KdA2ZEF7CNZ4tUm0s48cOyPo9puXbD
59wpM12tTV+y3OvPxqY//SV0Dy37wrEXdhOjtHwHrEdsHzDahqbZPrb1Xfaxu9kLIvDlaax192+z
UXPV1eTF67ivifTd4Nh1PQdGgdmkYyyNPdUi1SlyF3H/sB6dchPxbpJxCGfvvRlzifM7xOfcu5D9
iv1jnknuZcSxSZDb6se+tpx4UmqM3WV2ATqFA+6wj/DtuhRPtCv57OVdma54Se7LbfhnLEcf+Lv+
yzjLUCFtV561ty1XoQZECeAwbxCCyEUH2SVok9qTIYiiNJYVT7rbFs9+swdxpaUfLwBon7II5ldf
CvNkWkF1G/6AE3v0Q/NWBBIUxCts5yphGF/dOdfRNAwProS57dTWcBrA7RtOAaVhKp1MvsuPOpLy
svaot2oCryxBFOJUrQgDhtV6ze+TuluhtyLLkNtjsz4QBx56e3w1dvWzLLYXr/NfhtbDWa3BLprm
UqOctvbhYzTQcoMbPSrfMx/83elP2jPNtLPIZwzuZCzrh5V6Krw4ynp2Z7qdKLL+t47hoeVjIped
B8o37xDn5Bx5+F4bo3h3mwraCMJvqcueY5ehf1aOe8sxpKaTQAzoteVyoyNZpI7YT11gIHMc3BOj
YJvA+hYnx5ve8kXjnzM5zbO2CuLa1+/+4PzN2+5twVKfb3cXC5zJDtd3P/Ig8vfphUoML5kbXZws
ZPIJVGR3dxBBeJbaS2dedmRX9kuOUttqvdRtxjayB7tKdq/5aZIaFZUGKIgPwxdtJfRBTnSWsm3e
m/nNgK+kT2wqDrNjN+m4UejddoGfAGw5keXkv8Z5msE2hiJaqy5L0efChPPajjMV1qsT6NRxDA6Q
AVZhXSbAXXcBLL3XjMzdNKW6tMnNyLafWHS3B9TBbbzIO+Umi+7YEa0a18rNDosb5kCNPkqpDnuL
5eXD/U1Gns8tdlsLYz35CoHCiA/rxIrQn/zOeeauRoyMxoAPM7hlSNnRmubGdS6y8tDmASJ2KMqo
LOv/7GkaQSacT0OVJwHQfMkC+7+qRPUyWtu3sqdfrokzkDEX2wECn5QBxjv7Q8dFbrfLS+W371nv
/aD9ncL2fkFEavtnYeePu0HCYtbRfzhp2aW1Hl1ofb4Gt8CdSacgd8l9JMuVpr+8QjIpmYIuQzEZ
EZqEf1kjePLQKyaoPHdmhyqLJoW+dq3Lx6wqQOQn9Fvm4owxpLkZFwjF0EWUQWRp+dKJ/I1go0fD
cL+KuXyhkuXuKMquxAxL5gPA7tFCCnp3Erk4Hq4BWWdPzPePgzDi3qt/7PX4kzNpBGSS4tCTFX4t
vaBhnl9f5wb9p11n+mQ7Zs6s7ugnnsif1Vylxea9q2JHQ+K9O9J9DHfODV5Q9KD19iC37jzl3hnd
xpvd+VfEJPw4Chh2ruFyba2qpNbVT8RpJ/SNTmKvbpf0xfJYqRF+gJHhEIYmIGq5nuk4tJETaMRu
tWThAVu1CWONaVSABy57lu9AptLRf0Z65tBJ6OKL91QdiZ/5hxL8sK7B51YgagrN4skQ7npA8FJF
Nmtd1DrigwfhI/B4zBpTv1lwVplfwCAr79Xo93c0x1kKpZF4s4Uy2QpmYiplsobupzS7WzYhhB56
fsTMaooDvjCeeb/7e+f34rHOd37RnHsxexJzXUXkPVZxaBdva05wrUVElzUnnm182BPSfa8/eIgR
BKBY7O/tr8Eo0nUXKXszB1uNR4di0o/iHhzSBFzYGUIdpPv82xg8tTjVENZo5opmePYs/znDl7BN
5sGczU8+ljWuLPdHqOlkCdUJZ1YyFeKMApJzwNx+9FaG2pRKsHjZ84AhPrvJOWSj2ftjD7l3gVpm
7FAIgX30IA9IZT8gKcFn9YuS5dfu1RvxnF3Ni9/8M2eUB4vpgE2OzWff108Q0FhAHdDInNBbfsji
wmv+La3lqC19v9ARKXPJYQHy8qRzETo2iFHTyvYgwUeW6mHIuVRtkkCROkdVz5DbbI6MERUEyOY0
qPfcGreqGrg7a74sETwhyp8Azbz/5ILAzWeSvJlGr5+y1YWTKWaV+kIZ5yIgnR+Ns4laZJ4OXTtx
4LRB+BuNjHUqswnNFUl2rU/m6ELmOjOZP6QUY/xnjBWgcDb3l3CDv6yBds/tAB5jkY57UKUJnTeM
fz2rXUXUhk32ZOwl73sOpqGcBmU0Y9vEKz+7xpOSwGtWpacb/orXtSW72AjhARF+fVat3X9JSK4z
THh3kZn1VUocjNOe2UnAbhLZ7ahTBCjW99wb6JEGOAiWUDKHQdT/qxyCsRn4aCO47QNbx4j8yPa3
F0cTDRSKRBg8YCaZ3hGA3/tmWIcAgdNxW5V1AXQxr92+uZfdYiLtFoAkm6C5FPTQibtsm1MLxa89
KIqqrbfR789ju1Gfc48uz5jrHI2PrTTmx9ZyLgaLUoqo8K80MGyGef4+S/HbNoAC6wln0ezr7WCT
0x2ZxvSzsCgosuHI40KOxA0NZRV7ASbPwlW/yE4C6C3BXVUWOkfL7GDZ9TuQfB1vPmcF1BBjnIaq
HlC+HYAdkrnY17itG0LBPSgnjBXkRNv5cAk75wzXtOGvyHUc7LZ3nCClDgYGhzKznpRb/raIFY88
f2dcM6UBboLILhwK618xrHfYG+trTrJzPFS5THONXxYTOrAaudHknJH0JEwL3Sf5WC/Ehsf2rI51
Nz9vjfae6ZlUUVvQoHbvsEgWBPnHEKPBey9m52KSjJsS4y0j1zauRJucNyYaw1vtZNNY17wRFbw/
Zkdm7sd+KUVae/utd/SLCe578Wr1I2iWs+EX54JMfwRU5xBpss6a1Murh6EXeWJCYnGIGagUAu+d
s/K1CcVrYRLoy3fSRYPj/J1t98c2jFUCvP6kiV9uAUsO0DH/unxniG15rxHfl33/xob1XAfWNQiB
/HuOxKjf5kMua6YcwPLIrqaFL0f+xBvHdzAgngrIVzWpR452c3+u6h7kZCivrBQ36jy2RAn7jGTn
n7+u4DH9X1hVRPkL19lYyreCro2o7ZmTrbU8IfibItW6D+a8fAOt341BuQB4yV99A+beH/RHvvCr
Vv2RNJKb5/LE1h4Ag3HbveAnNaAnzwpI3W6UEeUzmtTcMK+VqV86wh4i0+6v26wvRr10MNIA8ZYf
XkqqMKPOgJBZM7K3+8mMa9P/tsr5Z3f/Bu0Mdgprsr2Jl7JBbLba08niJYlJo3+ze/Np8q13BCnv
Otxg460N9el0uQskI6sfH/bdvm77Fsu8vDhDfe10Rzeh559mMCBM7jfLu6v8GwJsncvG4Stzoq63
eX0wxwUorWvRpoEliYH8GCLN3qpp/8Yg+a5Ej5Or049z5v1RXvhBVBxzftg/5p7Zx35m3qomB1Hx
7/6ZR+nbdbLd763W9+nAdWDQ7Q4yKpjdC4G5yCmntUN9b1Wl+zoilTgQybOejMq3os7x1KdX+8PT
kFfYvNBVIXyjpcDc/IKNyG3JgUfwLBQq9Qk94Cc8h7p6XmU9eZn5P87OYzduptuiL3QJMIdpJ6mb
siTLCrYnhCMzWczh6e9qj/TVLzaBHhgGNCCbFU5Vndpn7eKvUpcdbCW205Qrn189Ci27y2YnfdRZ
/X8p+Vw9aQObLWvMld9N3/WHUAzc8eUMMLMs7L3S4wpKuRyZ4gbvp86grllVCkqpbSraj31ldccG
HffBiQ0Lc4LRUQ5zn8Qn26jzYk+Ouoio+90092N5LjVmv0IWOn6auXI767PDQ18JAzNEY7xvVIc7
28SkZmtW65by+HSyeMX0V5ti9jKmlvtlIrTT/4nC7V07sjo/5C7rT10ghNogQCDcJn8oCLpPAu9H
azvOCjpmgSciu+ylTlpljotr0ZR79kb1ot+DapbbGLUf19juhqPhy2VCwwKRQzv//R0iJZ4TPqab
eRN1h2HRfU0GCqMvP3sBV/I//nmNpnkDK5ofC3Z5SIHjjIWdix5GzHSD588aF2UJnCERSxJDc91w
wAGnC74U010VPAzJCmFtwdjW0iRkyTjMqeaO7hnz1PhK0xz6OUGTbejbOBO7JK5O5Gk3KCpuDGjI
WsQGO3pEn/bzchsufZrENAFxMdcCf81TlL/UzpdaJWXy+6pHy756o6FkDdcO+IES4euCgrb6FwUd
13W+7KYXjIrrGCls1zDTTxnTu0oo4es/V9rT5Z+/MLpkQz1BuWo+hHHoO9ofw/7tVM4WKkvRP19+
/MIUlA31Oi211XasMn+uuJ7vOm2bqd2to4cHy4Y+DizF2l73pnPXv5uC8NCA7cRR6E/FX4dEW0tm
I2jQEGUcjpvr0JOyuZ491KVmnAGsFXVabfaJTPfGK5WVzl6IIrKZXjV11Gthu4C+aTzArNib5hq6
eoFCper/bR0kllaZRhbg27S7N5L8t8MBHtkbwqPZ7lifkeojodRXvmRpVEnTHaWZi3J9bn1b+6ZV
DyZ1HUXzOg/NSmcvtZQ0n0lYaqjP6rPt4Dx/iuyaHDn67x+Xh9LHTzdlQ72wRaTILhV6feDtbbP/
7CXjCt546dESnGjsET95yewBOXRhM4i9UjjpSqN8HORMTwYPViaXyEA9Tm7AMcLsNd/Sg27PrvX5
crssveDc2++nWFWcXdLqzjc6Nd9Q4YnS0srzjUjcx8tv+BiuZHryJPaoPaNQO/eDaYrYSgbRF6pl
o182ibsblSTGk5fY9WM5C/fTXJIxv2q8mt65u959GeKdpp9tAHDuRJZU1ZX7EuwcmtOq3+XD6rDV
zuPzf921TE9CjzVh3TaIC4LTqCtsodIbIyjuFHUEPDd/DVHdakb26uG9VFMSsTIs3KVuk+Y+KohC
VzhX+54zGvdxM4iXtrdqjufoaDblPGSngEuF24C033MMHu2QBQoCXUrPt1lXGlQY6LC+7XHY41ma
PVipAhxG8ygZZrsgdip4PpX0zDB8o/xCP6Qi4YKX5D6pe6cdNWTNk/KMen6+E55W37uI3BFG4QDO
jpg8Ah4hlCG248Gk2upen4PpSz6UuKN6bHlvIpRRe7Mb3top1b/03YBi3VLZQg5D9XV2K4Wa8MEl
CziKgq1DiUnOHaoA0iDWkO67lpL4cVS8U0Ne/ScXBiZSbcPS7sQcItU0OPGHivnNNVGUenlUv1md
ap+8WT9fPmfOvowac4OUR93njTodvWmIj4NRCjyukHmUDgpJeCPh7ayF1FBogzhS2aDcKkaZtNvR
6cTeNQr7zrSNFrm1SaEYM+jOzEKK5mJGXb5hb0575Misb0xSX4fQTPVPLvSNZnd5Un0cjE1PCsaG
obKt62kCyLOcr7Otkf1R2aik2svlFywFNSka92rYuxWgqBM30e6RdM30JQKhvxIyF36+7GjYlXHt
UbJPyOzfJgGiAG5JL37qa5Y4C9NDdjRUFCGgkWmzb2nd4zyPNxmlTptJtz9fbp2l50th2atBvLgj
vz93c1A78/4sjKW85bqnSzG5KaGYQR+A+5i/NaAu6vw1MleerZlLv/3893dxEfWmmmQ6erpZcOun
5Ub3MPQTdmzeDL0m71HMePr9YNWYtWbT/Jb2fesrWCYf6mEyXsrZzG9mo61+egNDPz0zI3IO17sO
NTmUJju4Sfoe367wfMVehJON1VUZbChHa06la3CvawM/GZwx35H+MI89RzoOmHXs3Zbp0D8LaN1k
cBX1MwoRnTydav8xiSD3qkjyg9afFeyzFmy9sjRuqlQrd/M89X6hUw5bnxFyRktGI8TEcGu63F5R
TpN8csg6cifQjhlsJsqgHb1Tzvq14AYBOrU9YZOcAp56w0XICFXCfm4TDc5dgUFMmAoK0HQdfzSQ
mT8oOJrJ4SWmuIF6FXzVSdD4SIatFy3Isocxc1EIYhlwrxlqfasBB7ibydtl6OIr46ZEMfBlmAmZ
6BzRPlNmjpxFG9/IFJlfldSr7+0wyqoN5RLFrRtN6TZCgfZQFR75p6myQE505ZOTtRgRiKqdn13T
nAvKMVXyBDOmjcjU5idziuuTXmk6CcxAPzlT9pOKpgBpra0JkAtKfpsgmHzVW638ZBciy7kJQYeL
1A/GVKdBassrarF0ZF5NoCQ7Rfc6qmIVDzWJOniHBpnCWbiRoxaqKYkEdsJlHjoAy4zx2svO6WNl
BOBgJJoAMpRQeDiRMAmwFNspFsPH0DJs+pA8UxM6ece2Q7Y1dZ7w25brby8vta3VxeCfikC9C0sX
UoBCXkNzzeiO4qHmrDesNmj+oTI7HbqcWZC3zBrjOkqt6UobiNILpzwEPXGykYMEjgLKJkIHST23
s2LBvBQGpa2D5Y2TNSHbOZn9S5IOm449XkYytAtW9kD/zuIfbE5caZ+Q2VY107rYQ1nDc99oP9TI
uEUq+0tR63Kjc0m3E704uoX2t2Ms7GInvupYZbrSCoX0oJqUInJPFStUi8684DoTys3Kly1FMWl9
om6gpcSTGNllbznVU051r/drD19qNtkqbJqVdohSOD6lmz/EYfyg1VzQIGT51g5cGmtmtUMSuqc8
j1v15OhWwUqrLSy7soOYlXLP25AmhULajsdCEeHtyHF+Bcf+L3f1wXBwpHULAmNOlYjmnQJdRL6h
9+kb5X3Rcxmdk3xRxP64y4S+zV3Kfag1gH4WJNmx1qi5DFFEfEMp0u9LIw6u8rkxHWmpU61sHoz8
nIZO9Q2Z4E2J/iFdzRYunD0caa0jmxalQVfAsE6Gds9d7LgfMo3QMSEZwaTPvFGtaTg1Sm2fWrXC
rvXyCr4wsR0pdOgm7Jihcd2TrT9DCWoLdNcu9srDlc+XAkc5NaOpjKhUNbV+c2ukkVHk61UC4G64
smekyGGFWucOyGtO3GLt3EpwjEGScK5qvK6J5Pig51wLzbaDKZAiiq0oq/4z+cPqh+BOB5k7qouV
w9J5cH806KVQUXl2ozkZR39ILxTjf80d7Dgj/oUPHifdqz5H9hGr9C6eB6xwTkH/w4LGADxz17RQ
XTmbXH7Dx+ke05bSDJaVjRQhaiCutfInvsGfGi+vDrkACpiaoExde9omRb/Co16Ir7YUKWyzQ32X
hYY/9wDdaiXfKwHi75zq/JUWW3qDNPXNKXUjg8J2f0D00E/jgSpYxEHPl1trYQba0sxH+sQdJISE
Uwv0Ly9/DO6P0LpzE+3KXy/N8NSgBm0gS3yC83qbTchrqdC+mbPh8brfL83wWYlSRC+0v63Mxp5W
7+9caD6bPowqbkyp4Lz8nqVe0P97GpiSHCGEpiO/TjsIt9AAUHXX41pSb+nx0iwfqmaADZDQyRFs
Lbsff7Zu+DXhTu7yz1+Y27Y0t23Qc3Od6N6pgN/EASYxIdmGP8r5j5OvbNKMc5N/ED9kgzEnsq1Z
TeED2VmpPrmG4X4KKQTeJCho7qxOcY5R4hgUAlPbADHa7smHA7uIzGDeR71m7XBZobhEUdTbJEHX
2kVOjks9dkRcLRTbVketPeXdi1tbExhB5Pu9QnFuFIfKpi9C7dayVAhzqHV3VmfaO7R26T2W8cFt
GQfe97QLuYaPm1yNrxvbsuFZFM9FqbvnOjWHQ0Zsc+fsoRcvkvRwudcWRoUlBRejKUNv7oPRD02j
urHyREM5W4HgmLkKv/yKhYFhSdFlgiKB2MZiBzcYB53q3w1ENshk1bbkhnCsEKFc96LzN747TqdT
PKQFVh8nzGqLvTX32a2d4H1SUB8Ek3EWx4wF+sqGk6KOmXUjhE6iDhmxTVThMRt9PbNtL3/Kwgpj
STEnzrMmaZw28b3qtjR8S6SwIYObECpRMHp+nYwrS9lS/0tBx+1AtEIVJBkftSlI4+rJm41vcEun
lS9ZeoEUdqKRCqS2Bqw1e5REIlCFUhU+zUgfVzpiaXhJcYcK7lyv1X7mMiR7mijraFCImS+pYv+y
dabj5Q5Z2L7KrmiwKtJ0hjjvK+mLKIptnX4L9S+6+piq91r3MMVrPnjn8fNBiJMN0jTIIU4AMd6f
sDnY9Cp+U2UUfrv8FfpCAJW90crKot7RwknGRE16i+lETpWtw76lNq0JSolq36XdWDwFWWTvqRwW
B0up2k+CelWk/sAXXIfCldBpjBvSwsGvzoTHVGgCaEGal+MN+p/kDvGyekuJpKZsa2WCRKmbTb22
2p+jxkftI0UTLxaUCZYNCTLz19S8CLTBUCJja8VKbOm8+S9X9y6IzGCntAG5gW/mQ/ATdGX+DcFR
+JLZeQowvXR1HKFowi/qkMO8dt09xCL4PYm6Zo699IVSZMkE+xjdZUpSergRPbyPT9bwo5vXHEiW
RpgUWzybgpCS8r8T6nU/h+uL0d/b5fG1MBdNKZrEbVdkc2k5p+EsS6QuK45eG+aga3F0X/PrWLrm
MaWQ0ihjnha9NvlNln5WJsi+3WfHxWcCwHYSIuo9UEvuZt7K1F+IYKYUYAZ1GLy85QQ5UjKHyAgU
lfjj9NHvy2220N2yMVuqgeoSgjbrzr5IZx10SPnafGc7z5dfsNApsi2bHbvGXIqQHVlibYfMN7Iv
s/1AqTclM38uv2JhuTLOr343aeLGzgvoggzZgswP8mnSaBC1u/hbrWZnE6M3+M0rp+Gl9pICQD1R
uVAqJWWhbkZBeDqSGKkOmk3pQw/17/IHLfS5bNMWjYrpYHaKKsi7D7JjaD5hG3Ddo8/T8l1b6XpW
J43BYSvULR1t/HwUgLQ7c/hx+fnn53wQIP/tnd8/PwrjpAq5EIkIJM8pxTZYRwTVSnxcahhphpdz
GWaVSusrXeC7FED0ev4V7fpKWmypc6WpXQzRXFNhiBU1pLejPbB4dErGnbFRUH6Luu3Kz5DmdNk7
IMpQ8/qlBhuGktwZdg4sw5WQsfAZsquaLZrRhfGA7JvCA3A6G8LHJtfSDWeVy7289AYpBQEBEtND
Y+Rg0DqUdWSb1kL7az0n3uvlFyx0tGys5mhFAFqKpFBmO99Dd3gtY+dhDshAXH7+wjDVzx/2bpgi
gm85lcWTD+VWR7wNXS135ut2tfr5o949XHME10+6bZ2q2XZJmZifigLbv0Qka+LHpZ8vzeK8GDVd
rQW5yrJ5RmF+srzougDxb+/27scr+HdBojYLv8mDDdYzQDpgChZfL7f7Ur9KE7jJnVB1ELX6VCCq
O06qXAlZmQdpK9FvrnuFNIljyrzC2dQK3/XuPesF0mpjXRfcdGneTp5ez4BMhB/2VbChbHLecFly
XaJNdk5LnKyPak8t/BRD5eJnxu3ctDKbFo4P/9wt3/VpmbOjn+PEZpjMDwbO0OqYP+cVF02qa+47
AXq0ryIq5KfrApwmrchQ4MMYCy6k6gHkEk8EVC17RrxPjGhFdPpvMn2w0MimafiOkVHB6tjHvSU5
mAle15WTpbCFuvSVAoTwLwLlP15ta6dwRFEOSIdK0r4PdiVljEB1IZhMwuYGBLuseysU7hEvlHgX
Uz3xOw8FFFzQhJRc59OjNVGUkLtBumVnHO6aPvOeLw/WhUAqq5gzSP2tMbkT/qIZ9yzdNgMrP5g/
LP3t8gsWJpwsXtbgFw+5mkH+EZCzhBacGt1SdkZnVfvLb1jaEMsa5iZKss6KzckvaqelTpzskMW9
xKFq+KYYhiZrECZn3pDHZzuM6KChNl8ZaAuBUJPiyaxnQezZfeUPVHEdBNeYezVo1wL50ryRQknT
lMKZ0Df6jf01xonBLaNPlvEQoZPX5gkybLmv05+Xm3Gpo6TYAiK1B/5qUK9iR8eCOs3G6l/beFqJ
igsNJSuZ7dqrZ4qQrVNsY5yjAIQ+l61eF7pkIXMUll4tpm7yLby6YspIzx5s2FqsrKcLk0SWMdcC
asokWrpB1Y1dJYB7wG0IdxnORjsyAofLPbD0mvPf30XJzqbAg2IZeqBSISVQVJTeRfYbQvXd5Rcs
dLF6/vu7F1Rkf4sShpQfFn/K/nuKbWER/73u2ed+f/ds6t29VEvT4DSx15tI24/DTxUy5uWnL5yw
ZPGyO1gjesK09LuKSt9Um7FuLMFibYBO4VrhGe22SxTjc+4F+cpefGnASjNbQz6CCtEjV2TO6RMW
JuKQqFQHX/6ghZmtSjO7LgtraJskOImkp1ja4BafsP5NONS5kcaPYGBcudVUpYndUqBXzyE2Pck8
PbYiArSXkE2//B0fj1lDVjOPJAcSJeLhUYH78KTfRQWKLZwVgjX5xnnJ/t91lpLr/w4swFKdyOq4
9CvAlA+gtvYW4qdtWcIjaWKUNrmd3V7+mI+73JA1zgCzNf44C782DT8SykmzxcqjFxYpw5Mntzt2
DXWJpV/rfwP8ySMKg6scz6XS2PQOSbX4fC3ltNvCWll5l7pGmu1dVQEoLiLnJEoNRl4lRPHJGyqP
62Yh3tIJOPTlZlt6kTT1G48DN6AjXN20aGuk1a6BiB4MXHGnz9e9QcrZ2Slb3VYoZ0tULEkTandj
/eTa1PQkK6vfvwX7o2EmTfd00majmEbnZM/pS2kqz+4Z+IB0+zYz52DjBTZMbovQVnWnCWcqQ1Oe
26b6evkDP47MhqyihYZg91Tr5j5mj5EHoI1LREOZVYh0s9A+X/cSKRBw5k89rvwKyDYgR8rvUTRs
67X4vzB3ZCGtlw2aqrhZjZbHwm9o+s6efyXGLD1aigAGdb1QLmrnZDi/RvVzorxebo+l554jzrsl
a56MKK8rTpopvO4Rcq7arEy9hZjlSpMdB68cd9bMPlFc9T2vwwwGF761gFQo7Yz/gKI+XPcJ0hwv
c43KRo+NT+xG94OqhwC6YVtd9/Bzu71rH40koJ1yJvTbcPpTm9Vfr1jb6ny8/BmuNKFLy3CzTiEp
K7z6Vmijb6bKTV5QKt8Z9+zbd9B+wO5MK9F3YXrJ4kN0s0aMioTLf4e6pPS57IwtkJzLzbT0cGkp
x7JvzlKD40ebfHdIdiUUaasgZq57ujRpG31UnEm4uT80xt4r4CQZXCF3ISH2qhfICkNhZ0WsgOY5
kSXfjhoAfWBj9trWeaFxZBkhVkrWAI6m9N30bTAhKbpfm2lt87EwgWURYRBNLqj0pvTtKYw3gTG8
UZq9v9wsC1NY1gOGrZLkzK3SV3T9a2DD3wVVCBGpA55c5P5Urt14Lq08sjSQsyjYaOyw/XiulEcr
m5BAm3NT3thRF96MQC8PbV+TYjPb8kbNi243Nme6U+8qv0qv6a7a7xqyUlAkVeSN5yqloqgOgw2z
1VV+X27LpX6SZnsW9Xqd2lzn91n/awq8bZwAy7j87IXNh6P/N0iZXT9iC4puc8JzvFSAFpbdtyo6
g+UA5l5+x9IglmZ4Frdja6FuPzUQZrb1lGhYfMGGEl67NguXPkOa5lyDWR2IY7w0teeY+jd4NFTX
P8MdWfmGhRfIskBvLLPAECxJMTX/U/g2g8HXps9x+3i5jc6L8Qf7J1kUaBfqrFWMUOxE9fIQTlBt
y27sTqrZgzvuFM7NuOQdMyzOVkbVQq/IwkDA/XFrtnyRXdgkif+q3i8UClc217kZ3619aei6Auct
84TeCh+GMQUwmux7Bdm4NQhld7nRlj7h/Pd3b7FNo0tU7ZyoHzAdgm14nzjxXaHqa4rTpRecZ+S7
F4BXSXTyU1weleLQ2NldbXu3NiiRy79/YWLb0sROU31ubYOdPyy/+8oW+7arbi4/eumXS/Paq7wk
7z28iSKcFkMgJx0Ar1SdVvp36fHSlK5jkbexN5uns++A3pcbBKu7UH267sdLszlUZ9PwMk7FiHzr
5q9mHErgbJefvbAwySLAyQ1Aa5x/eWV8zmp7KyByBACOph+lel0tLuK0/w4bKygyXEWd0c+c8LYb
wuep1FD2OepKvm5h3MiyuyghKVz0KrZWhvazps5yE/XOSkZ2oWdlvR1UriCYVOFQCZU95LMRQORN
Tm6I98PlDljATRjW+c3vJtWkuE3jZVGBVjKFwqNF4yfF9LDqnFkduhDuTTSmeFsYSqjBDxf9Y2a7
1h0Z/uTBJumzr7UsXfs1C3Hdkma4EeCEFubIC0bzd2l+MToPXcPfWVkrtl8abtIUh5RL/W0YmD7A
ecqCPgtKI7j0PlsHbxrKPS+36VKn6f9t0hGjtEiEGPxhKkUlIAwsaxNbKzubpSaS5noTDmYcCz7B
qE9cpmfafZX+rIefl3/60tOluT4N1ZRSu4Y+unnCp9SucAmsnsbi5fLjF1pGVt4VWtHHkRLYfhBn
jzmnvH7uq00QVcfrni9N9TpHTJkZNE6MCbaCoW3n/kgV/brJKAvuZjWqu8xITN8rcHAyja1W3lvQ
vy7/9oWxaZ675N1ELBXAvK2YdB8js3tjdn/nWZtiW6N5B9U2EnBIa/VKS2+SprxaD7ZS67Xle1jI
FnhdCY+0HdOgc+JNZf64/D1LfS3N5dgE4Rrptu3jUncbFaDrW4WEVDo7K9NsIe6a0mSOxsQCCH/+
jPDH7JxS7KKv++XS/BVTFkYOelM/xgvq2JRGdqiNIdqbWR7tL79iYZ7JsrdJsyHIm4PpVwoXPLWp
qRtSnJ+hAyPcHP9efslSD0iTOSdah7rWWH6RYMIOQKqB2xp5a+rNhWH0P2I3oFxBa5W1H4Wa81mB
xf4I5CU+jhpISoiUcbCzyD2utNjCx8jKN4Eb14hVoOPjw7hpSvs28GIIw2tMnKWUtix7U3Vg8bPi
mD7pCepdy02t3giy8l1PwTNItCx5tR0dEOPabnahatAwpAmfGLYZmFHr+CFQwNn56Wo/zgrRKfgy
t/dG80t1H4v4Ta0eRtFtDOXNHlbrV5e67tzI72INjhmpHqAY9k2sH9QEjFybv6YzFGq1/F21KdaS
jZ+BCSyL5hemUcMOFeuz6KNj6bSHtElv0tl4dUFfXB6pS79HihVm2yllYFYaboNYUQzR19iKj2FR
3Oh6fKPk9krNyULEkOV0vTrGY5cWls/Y8YuwOLqa+Xz5C5aGpxQzsoSEOzUrth8BqxE9uGgIsMXT
dQ+X1nwlLYJSyVvNDxSxmTry9gMJWNIDlx//Twn5wXHXkAJFG+cGlmdV7nuWUT44JiZLZaLjl5rY
9o56QswcmiQ+4gZaPXtliwENal1cfdoWzGQKLZrzfoZJggrWNUvgJRotroJlXRu/hykDaI3Lzz4z
I/VL4Wrq64ynzk9bU8DiDQivXnpoJE9m5mhf4ySFfeUl5lvjCfUGXzntQcFT+wAF9Gx4GGXqc5DY
pAtHINVr2YSFvpMVfmoyaEMTlKovDKw+bUP9E5bhbyO+siYPF6H/Tje9NgfHql3Lb5pum3cqWBVz
o65xLRZGtazuo3Ran6x8giYhiu9lH92lNs6jl4fGUliUpX2tCRIALJLwMypJf9c4Z4OObfGD6YY/
s1Kp3UZR9KLaorVSH2DEjpRxzx1lTZffvxAYZPFfazWeXeuT8LVCMT5hY6lgqJW72dc5jI1HuNkZ
TuBcA63MhKXXSXGoMCvVcQyv9c8OR+xX8mMBT2HbKQGKH0amUny+/F2L7SptXsKphVTYCN0PrNS7
D9sGD/GR6wKtydRjH1ZnZm0DC0w1z8YpZT/aWFT10dqUXxryUriaU2dmwqmDX6o2MqkuBtwepUzW
s2J9bZlZ2OToctga24LSp1T4UzRR40zqd1Tsv3N/tqRmz7AyRJeGvxS8xDDnrjuaul/PCVbK4mdh
K2uwq4XxIKsIYWkXUT9kg68YJG24DHytFQFHucc7Y9K/JlW3Ms4XPkLWFOqN6OPMjXof8/F7bCh2
dbhWirpwOyWrBy1NbYCuIO0r3QHD0x+iCVnabYBOr4Ax9vWAIxg6hMvjemFcyTrCvjRFUhuJ4YMX
8T09eCgS7DAd2H+Xn7/0Mef3vtu4RCJTizYUho9Hb7DVcGe1NmNeenvhYYtoYgyNxXAUYY2rd5ug
tae1kbAwlmXlX27bWWPlaDDn+b6197U5P2PRcavRVZe/bKnlpIDgmaYz9djkUSX42XYeZ0BXVrJS
ZrGQzpZ1fRNevm5plrrfWuLG6603IVScKCjka9PulzGL71D1f17+jqWRLE36PseyUYwRR3BN3OGx
fd5Br33Hv7PwBxuVf9H0XfdPyYyxRRSbPiz3bqvbMRDr3tQ/WZUy34bRGGzh4hS7quECtkRYurGC
5DVIQcS3dZ9+Dqwx2iS9WW9jG5gRfxs2VVLaeDTU2NJgw3gMrVo91kHZ7bwubyGSOeV+MlsMzizQ
OxaFY1vDAeFfTBkkclt5hZaqHrnZuB8aDJviSv2WO+r3REzqwTGDu1nDW7tOU/UWLPufORTzNveq
14Erdew1RLgxzaA4JLoYdmNvr+W5lrJ6skBx4IY+GkQI9DpLcYrDvRNvaFJ96DBgTnSR2mwTp/Ke
IpwGHltFKIewjZWdaov2xR17ZdtAgHq6akTIekY9F8EA/wiWVGDZm2Qeiq3lrS6kC+NNljPGcdv2
RtQbvifKO9Fh6avFcLGMoEqPcYnTZ5XdB2bxh83ooXetn2Jshk2otzMe3niXal715fJnLqwVMr+1
yrDPLLrI8NVcw16rumuxK9Fb7NeqsvpZWfZaPfFCKJKFj55hA5up29pXXAtbcbs4geB/VibdInnT
rmxQFsKRjG+10sIoktarfDvJ8u086M9p5+0KZS0TuNRtUrgLxyQNMyPVfJt4vpkM81M74qNzuSuM
pafr/10mPGGrUWhUqg+MEZuWbfPpbJZxyD9bb9V320SPuvcaDjVb7Sfg1aO5y++qo34w9thVw5wv
n7iXRgIffyle+K9+iXEL2axRZpaaVoqQcRbjGOS2hp+ZTvaFksHkEzaaaPTqahbbyy2wNBilTVHB
k9QUJ0TfRYEf7p2hbZ+bJqlfqRFt7nBEr2+8tshvLr/t4y/SZd2kW+ZxF4asXbphgH9rdzqn32Za
ObUvPV06PU1hNbtOWuiwVLV7q4LfF3p4shWvl3/8x9MJh+f/jpWuyY0qGNBD1/2X6oyrx3Kv4XrO
a3eXX/DxYNRlsWTu9WCjbRxlqhHD72gKfuuRupY1Xvr150Z7tyIGNXYxeJKpvjllFQvScOuqfXt2
Angem3pl/7DUA+cve/8ShC/YidWan7gvqWtiD/Aagpa83Dwfb+l0GfSqYqCpoRLRqAAG6wcZtNS3
JtaofXev9C953n1J13SrS98hhYXQmmOtFRrjtLP/ijr9pUXtqZ4Lb2XWfbzP0mXhY3E2OqmpDPDt
wWlwXC7f2tb75Hn9XhERtV9T88cexM/L7bZQ/6970hzPESR0gxCjX9dKfeybniKRxIKhBgEovEk8
L3oRjtNPTzPWfU9pEuEyTtp5NMmweQbSLtNzd1oDH1AtMrG1BvzatvVg4qniCK07umcBPDcF9Uvu
qmczMqgz3xLHnQFhp2ZQ7i9/x0KnyFpL3SDHF8W56UfJSyV+mibbsfjb5WcvdIgMLB28Ni1Azpl+
GPU7B2tEzYo3XvM2jNYtdWxa8Pfye5a+QYoheRqgQh1I52fJnTOFGIcbt6AAV678FmaILMC0+7YQ
YUQLnfP4NqC8ETPjJNI2YrwtvUe8njcFjNzLn/LxyqH/QyO/m+siHAOnwtzX79V0m4TlsQkdX1FA
ASolTWdedZemyxTIzHJ76BVN5bt4flnnHbmq30z5vBJzF8KiLMkswG64A1J+XOTzfYm351h1B2tG
5bSKoF/qcymYgLrLkF1QYahAVHa551CVYIP91Mq0WBq60i5BdayxyW2uMvFt3WAYi1OLszWT7xpU
ozTDiH1ts7SwPLlSGMFzsrdjooLvTMYDV/l3Q19et3LLaszA8xrL1gbb7zANGuEoq+wLqnZlw60t
JNF0WY+pA3B2HIVTTtVq4S6cFPsxaFXsPlzHPcb4zv4e8lH9FiTnrWXpkTPA9scKHqGZ8Ht6jIv1
aMbbqrdKSLT4zpq1N+NybU7jjZj7eWdqyZCQcMR9NolRUTGxzeIQR5F7w1JrniZ86j85CfYzmWEW
m27Owx8ZZWZ7zSuamzg9u0QNeCg9WZ5eHFAA4bIplOrLSFnwAUzLeJgn07mJ+znYDVis7Vu3aA9B
J7pjP8bTseE2flNz7byrXbhO5Tg4ZAjr4qgn+bjFRHI+1dWYnWxuEG9rLMg3ZopLdIaV2AN2T8qf
LGlfrbIfvo2YEd8oIkAqbJX6IRjs/GROdgpvq+JEqEz1iJNW38MYn9gGh1q/V52xu3cQQfXYWKXO
fYtXwRezNoiincnPz7G/4f6Pkz54vFD97s3qMVS49VMHy7oBo5fuMCCaxcaw7ODO1cK/HbUV9+Y8
WPGu84ZmN3ZA2Fq7aigTMjDbizrzC5aQ5WdSkbGGB3jbcdzWB/tHE7rhXkn6+LlKMxCrRm3HE2ae
NfaTeSRUTOYQKee2Oe6GlrKKvjXVjeml+SMk4MTeBWhQQyxovfQ6zRU+zP/dE0FJbXs1cTtcRgcV
Q0nVZX+X6oeprJzHy6F4IcLIql2lSQo8kp3SHw0SjjVpPGihlHcnHfjiy69YiPayXNdTxGi7pDt8
ze334BxfRzu3tnqlxFt9DI5O6uUrb1r6GGkPKRyXuprY6Hzda9XjjMH0YzNFBvIhd367/DELQd8x
/tslntlh1VG2nV/pyrRLzczzyZ63T41uunftMLUrO6/FuCOF/rbvmkzgpYucr3cJx7FzF1rD9DVP
YvKBiqVh9OsUmfm5UgDKbwpw+y+J5jn6ytqwELIdaW1gmkQCZ2XhV90UIdISBzd13ZWOWmpFaT1w
bcXji6BL49T0mLT576Zz+w01izdJURkru4yFL5AFvPY0l2cCo/A7POcwBDi6UbLSOAu/X9buNhFB
O1AzHp32X+wkwI9LL/rN/3N2HT2O80rwFwkgFSjpKjmMrcl55kJsVA6kqPjrX3lP8/GNLMDAngZY
ygzdbHZXV0Go4WjHfb45f9aWJqCZP+QhoH8+2U1U10kNxQeyAbPf38vGPs3sSwiWDlRRyzmROSSl
ufVSJXeowpkrcMV/Vd3/T6KCOeO/w0sTim4QLjajkWSQdqvRu/8GUn/6Z7S8+UrAJ99C5K+/c6Ay
G3Ihfs2mBf0KuyUPRjrbm7ZS5p92bERotLXzJBPo21mWC4p5YrCNPaTjjSQDroQqJ398s3PRCYj4
pSUZOXRysEIDWhZhzR0HrW/mjMi1nZx+N8dxvuIIljbn9PevC9gUVUmTro3wKPrVm+2Nw72r83vz
z8a+Wz3NyVSd3xslmSHNNYpbBxoRQ4j2BpSKG+lZh1KZxgNEb7u/TLp5GSDF1d5QFEc/JW/ca3TC
lXvkMrKt10EnNUYr9h79JM6Ho7LkBv0e5a6RoFeo/InvKMh787BFdTpSpl1+qDkroSEM1j0Ll/4d
SaouhDqzAu9XOuzneGo2Rt3hkZMPkCNJTQ/XXl02W6Z6IB0cNBCAmAXNSSLP0AacNPeQC81e81xa
UTVM8V2aIIHtpYxuIGKYHJXXzy+WLbOw5ybZKO6IwFPocPImmR9YElc3eebxKyCDu5CQPD/UFjjJ
TT91XiE9AG1Hd4i3RVaKau/L1oCe/TQOYJbvoHPNQM32ZneSQAYbhBrZYVQeJFrRAALEoUpqH1lc
yNWOCDZW9g1b/922aS6bK2+Qpe8OUQnNK/nRD8jupQSC2B3iq8uq1SbT/LJZmXE8q2mIKPZzC6L7
4c4RaQ3IwvgLoGM0tDUGQDXnZ7R0yDU/rTi35czFEMVx1oCVraMvvTuVKya08PzQgdlsgihFk7vA
RAzuAxH+FeB8x4rLx8FN96rw/k6QeDk/kZPL/GZrdHx2JcFoFdcjjSxyP43QGqzx8IRSduG9AWm0
8t5cuBV0kLZMZm8cM8C7Rk4+RlXeTyChigenDpzckyuHbCHG0dHaVo8O2zyGLKC0IHBnvvT5gQ9r
ebKlwTW3LZzUi6cM1PwFVFQbG3JEVhzgFbLy2xeOkw695g2agiE85B9xW6IhPfa20Ncut+e3+N8y
f7fHmtccofFjljIdIzrMVhr0DNrWooBoa1GM1rsDQe2NmlMIyqQS2iTOMBchSlZIosw83gprIHXA
X52A24Fpw2J7C3pLf7PJNkMKmYttM4mqChwvhVR5BRnovi/dXREX4x7pWPIoW0sh0pDdduRbEOT2
t0M8V/tEFeoniOxRkpug3QohX3Dy5wC3DJ3RdWGFJvP3OLXpR5fm2QOg8M41yw37ILMhfxszHl8n
znwiBask25teDbJS9MWnWzDIkmsGoXM3mFvWPZTQEz30NAZLHwoT/B0VK3+nMs+4m2vekJU1XsAT
gnDuv7deyxlkdS1mHK2+2pZNvqkV6MVR2rPTIzGcF5e/xel47NGb575klghklm68NbLNJYeh+b6x
5ijG1/J0PMc/lIhN1qXQWnX2leiebZmGhr/WXrbkMDTPx3jv8w4qC9E8ZVvwAmwrsC3Wyc+cTkHZ
/Vk5st97JR2q3lbQ80FKnR9tYJyQFA0nIw+sdK2VdGEOOjWs6Vlj7BbEOI42skeFDCjSawatrlKQ
IQpyWSyvI9apxfzGbTAJ0D/M3bxx0meo/2wM5a8cOmdhlbRQtUuc0sE9Z0dm1v0gpRyCWTn36Ppf
Q4YufeD09y+hXGGmvTfmqEN2IMcQLsR6qjas4qfzm7xwaG0tUGTKNhJanuS4FAe/uDfPILpMIrBm
fxJreIZ+873ZypUrdWkqmg8kDWQ58pbN0cSgu13n90ghHMlQXzgXzfxt2ppDEk+gQUzGbZ6JIB2L
sMrnMPFIWLcoP6Cd+/yyLdwVOnrdaESNkN6a4c2NjdO7YSFWMoZLI2umXePuKR1iAQiMJ7ST10/c
cT8v+tE6XB2P2HqueCeirGzfzMJ9y5HrW1mQhehCB6e3xDZP/ZsA6HoFQfqk2SR1w65GyZ2tpcb7
8zNYOEA6RB3aMpXjG65AV2qSRarK+QMAdm0IyRJn5XmzsP46Jt3xDLDI86GKkD386AU9FP5ltAWm
TsOae4Ypp841jnXz2zAVyPIOxFwL75d+9+nvX9yETSeHQD0QggWzsbHbozuvOeqlRdesVjkdqp9t
DqXZuo1feKcckJZV+e+4KZOVRV/6hGa5KEk3rbRBnncKG01VbOL5dQbh8mWnRruYydjRAezT/Ji7
fTBbRZCggNd4/oVHX7NYkeWQvSMQ23IMgEehE1f7jxZ/Eom18vsXtlZHZ1tuRdvEgehgPHRq7zTG
tBPSTlceH0ujn26GLweHWZCWqMG4dqzGeRMzhjjTMdeyqwsbqyOzRW9Rh3oQMSAnFg3zvTdBhbb6
IFgIIf4Pmu2LosnrBFoM+bCvEzucAVhrnPFQpA8sfb7o9PwfABuVIY6agnuc1SyPdsrpKalfbyBR
Z6+UN5e24PT3L1uQEjR4CHOYIkLvqvmmnH9d9tM1y53b1Eb649R0jUpdwH3vUPrjbW5VK3fVQvBg
ambrzW3BoQzIj5zUIyqA5bbi2dNQqn03ZTtpWgiyy3p3fjL/4LrfvKB0MDVlAxJFntVH/TseLPLD
f3NUYJQBu7ZQCAmaW/I8fj41D8g3z0/nv/nvnH73Tc22h1ZAA9KKJbpB1bCtu9rG4wzhBKrPrsmP
tTvKV9ca/b8QeJ0+7bFG4GH07iNa80ykVdpul1XzvBXCT5LAHXKUaIxUiL9irE71qdz6A+FcCyxC
olahP+TqruQpCjctOtpJ5JfUuU0mv0N6Eb6rD4XX8zUVwoVDpyO7WZ3S3u1kHpUgCSkSelsW7MKK
qg7m5gxyAkUOGs0SKchCEjy7pr/nt2Qh0NDB3DEacknfmDTKsyGM819pRyFLHCXJGgvN0gdOf/9i
jLjk0IfTo+w8pvadnDxwOOR/SoriZjWxj/OTWHBcOk2r6SIbaFkI8hzrkcXvcQ5dsqwNPRRlmzXj
XJqH5lTauXWcdEZVuxrtrUjnMCZ0kwk7pOnaUi2Z5D/w7Ze1SlQMbWjQakTU6OwDlSLdJWC0/axS
PEarnncPhqTsOMkB+sa59LZ54QLYBGAOOSJVgdqBw63AJu38wgV6AAXLywMZxnHFsS6ts+agipr2
VRUDWSVU/NZNPT2AvcsPi9ptNqkRdw+5sRoBL1x1/yQ4vqxFCo50xaEMApnRAaV1oIUK1KGz3+dP
zNLomiNKTO4nMsbo/VyFtKrRFvPaozpx0eg6WHriwNAyCgKHvHcLZIz6biuIPeyl2avd+U8s3BU6
BrryGmgPy86ODDbd20rRbSb7Te5aCAhS95eg6b43nM35jy2slg6Jbsre6OfEG6LGaItXqA2mu052
YxkQv5tXLr8F/6mjnQ1jikEleFLqmQ944QQ1Ir/Lfv1pVl9OUlWaZV+lNi4697f0ntvqMxmezw+9
YBA6qHnKiAR1WjNFOVV7H8p7QVlBDSwr+U/mzSkmgRj2/KeW9kALPqjTk2m2sAcyLfot62oQXdeQ
fWHJuHI7L+2AZt1d6g69jRpLlMbdnzQ1oqzl6kKL0N4MsqhlL1IDclvx1AUgqy2SwHey6tG1E7bW
bLc0Ac2oY8uDYLlrQwAuHrfowri3+uTh/Or/i8H+P3KhOiI5LaqeJTzNUFMQ/MbLFLR/+6YkuCyT
eW91bNqAEo2/zAq02uDvJiQslZ/eScPpD7Lq562qWPlepbw81jVDNtOz0FLilHg7daQpD1bvZ48j
KK334OtOQuUz8/38b19AF1CdI3ZwxDDEPd7gs1vYmzRN/7pDjQe5+wttqe9FRZ7iuELVZ/ro4m4t
/b+glQQwwn/NrrcsPOIY1OkStDd1NVBRnR2ig2/bQgWGcjQbZ15ablKgaXZ4EyOgQz59xZl8byxU
R0jbXCaGMkYwGvpIsqJQM25LkIVvgJp1VqzFxzS+OxCaV0ktwvxs9qeIu91bx50MIayYg2oor2Pf
OWaQyw1Mb7y3GTovz2/k9yEI9U/n/osjm+yMdF0PbSYj+3RGBnnjd97c5fHatbV4UDQfg0OCvUqg
TOLZcVgkThgb7VYSMzD5qzWJrVsUD3H9zuu1+tbSjDSXU6kqlWAQco+2KbbU+KiJvcv4dZevBCxL
42tuh3ZgGM3IMEekuZ2L6jCf6j1J5PZsBfuw9AHN5Vhp0uamnVWRzK9BrxLU5lvj0cBe6wFaGF/H
MqNhJoPeegXtpNQOpPVzcvyNaf+0oVp7/kx9f4NRHdBMhcp4XeVVVOWfcfticPS2QHc3JuPGI/VF
3p96miuYYjuzkx620rBfCBtRdfvt4a48P4PvIyGqg5lLwcuCWC40GrIjU79U2+5kMgatepZdFRjp
r/OfWVoozd6VbGuPxx5F2a859Kf7a7YAvXDjT8DoQF1gVJcdKR3I7LmScj4YVeQOTx4aygAGC7PJ
DfAEvnA7NDN3CqfKbRe6CVUFPpLecVSojOG6nlbBTAv+V2eUFdMYD66Y2HEGsjy0DWPce23DbtGh
nq4cXLrQrkB15XrU0xggQGDwLqeEHdGm2W6Y304bq1QAHJHJRqNoF29nQWUSGgyYRG/yrX3Wdc4V
JKPmfe4m1nuGWipKDmV37Cm0zUtWpgjWK8itdD29Msou34CO08ZBcvg2ViOqRq2bznfpABCbPVQc
TGYjAy6wScNxsuWhGgFQgmpUdd0yhv5I6fPnGTxkd+UkxBUe2+q561z+CIZxZPUzz9kq300OZVP7
+xR6woDJijRkvTmESWu0G2mkP7lrKmi7VtlhzlQNiVTf244+HbYKmKioiNN+N8m2e/FrY97mZlsd
Y9vNd0k+GmE69tNrW1XJtijEuKsbGu/dsuMHmkl+YNzND0ZcYlRZufktmjrMt67w459q9jI/aKB5
+EdBu+Bg+0O870v8fGW5XhKUvE52aIjsd6YL7DDEuYpXks39rgRV567zWXXdSZpsLZmT51Rm8cZN
Suchac32MYbWxTbvG/+qGGT11jH/r0GpCk1DOKEhi2yTxcwPknKurphFXYRDAzqS7MoKHRKXh8lr
2Fs6ufKH4CR5db3e2fRZnAX+RO6SAnJRoO3Kd4XTmVeAuv8RwB9fFclQXlW2Px5Q3lWhZ3nVfW6m
01VagYEEJX26JRAkfVKTwn6jhYgGKNO3W7tEovK8E1ly59p10btkzlGrnyI3NqdA0EYEwhmfmswG
UlsANH7+Mwvmp8PkxSCly4ZMRkPR3Cc5v497+ZrHYnd++IVZ6Cj5IhZ9K1wIZXTNbeveVy36Lb3P
xHs9P/z3YTwA9/8Nc/yuy+SQQD1LZi5Kmvmz1fOflw19mtGXCKrpWugDOi7YnLHWRXWUIEa+bGTt
esitieN64E3EC/+ps8WtNbWXBbM69TBa2SBc2SGdHTdT4AoRtrQKhbmyJEtnRb8MurybgNWeAAlk
gYdmVXeMNyNfq+YsDW/+d8XVnNNuhjBgNNvwz0nieGFpIiLmbrZGE7t0HLUgr5wg2Q1ENDv2HJpo
qFj/tenwnBWgvmKGuDq/v0vz0C3XyCXUEq0qsq1njz8i7h7dlf1dOO86dLkRHjR5SlpHfZOUd1CK
GIFt5XRe2eCFwEWHL8esTia3dppoZCZ6T2wP3hXKwcPO7+z44HrTdEtJI/sVQ1hYKJ13GGqosptn
kLuyOT52E7liPRg/+zWy6aXZaBYM1XuTy9SAoopK5TExM7nxagfYLwNgqMrt7a2ZtdnTRZuuA5tN
lTgdhwBYNLq/UrTJQQhsQtvl+cGXXlvsdB6+OCPkazvFZ4zux0htinQi+0kh7lZQFjh0jqShbwPB
1icxv+LKbB6QxjJWgsyF16tOTaycTKmygHgBb1FimlyXbfFSdna14wfxnI07lgh1HLPR3ddNQ1dO
+tLZ0JxBXICLfDwJUdXqEVDWKQXEzlmZ0dLYmhewPIAMSlWyo5m6V51V/aRzcZvX00oCaOncafaf
FXnZGSbcZDm+ZEAZjP3vAr3dRfpEvMsEqKgOkVXVCXUgoAYgUnZnMuuHX4vr1nZ+nT9wCyukw2Ih
CwV+wLIWEDhxr+1yQmN0o4LRGX+fH3/Bj+mIWMvrU/xLcE8lzW1uOy80M57PD7300zWrr6ksenR4
lpGkALa5nwos7YKsrMvS7z599Isd9r0NlqHSRLm4U1c1Z2HG5WWHUsfAShn3FJoIyEMVLAACMEgS
FTJ7LbO99Mu1uztOO4fJ3naPfCrLG+j2AW1mJWvqKQsPax3+mdFG2gUkt6KpoSxwJuPKipO3CWB/
6tdbH0wvoLlZ605d2mHNfJE6J+0Q+2WEjr4QZa1wBsEGLddSwwvm62jmO7TuAH73Yo5KYoZglwit
kQe8o6EAjs1iU3jROdUxnsL2W5Z3Yx+l4Es4oOmwvvcd3E6F74of5z+xsCs6zpPXLXUcB1bWM7Gr
0gZPpYr9GIcUT00/fwBD2h6iD5c5bB3uWYLGgoC4pwKzyKvV39fTUyZfzs9jYUd0dmKKaAR6C+gK
EwP50RZIbYGVLxBxH1ppe93ZEBw6/6GFk2Vr5k2VZXTz6NvHKpEPyWi9dIZEj6e1Pz/8Atcl1SGf
c4fwg5flEDlAqUYNyVTAmppfedXQIJqu/CIQgtLNiN7I2zmxByDVutF9cidK3nziKQNhN2OPg2Hb
O9ApyL090Y5ua/Rsqb2LxoUfSTox4+COaDVPeZXdcM+Nt2WeZUgCtO6HL1V33VJe7AfP9f82tin/
KCWNbQco5SE3rP6XirMSsHfLv054QYK0Je7T+fkv7aPmg3InFV5d5NBYKpzI5MOjmLMfoEkL0QX6
JGpv5bgsBPm2FjrMU577CPxq5KzSV0CIrtA2BW337NGo1xh7F7ypDkIVQxXzWZhjZNTiwIlxlVur
1eyFeMvW/I8XgyCq42MTMX9KrkSa3LLWOoLQ6Q6lo6tyBgtpLyHXXV8GIIUw338vNTRdO6YdF3hU
yHcLwhYTunxVFoz8z/ltX7AqHaA6cHtCLUuBQ4f27SabqHjxfTkdeuGYK85nYct1dKrvOUlf5SOo
+Yi5acvXLvlNvSzkqyqTS3PQooqqRyE7Tisa2UnCA+Tz7uU4PcYoQ61cB+bCkdIhqnE+ITFQlDKq
inDcpbfm0Q7bEGQLRmCESOhPYbsxbtAZv+PB8Sne8NvyDcWylc8vff309y+BjZ1Mo1kU4Dny/GF6
mcBud1Uwy1zTFlqwfJ38mKEFrm3aXACtAsjVO/HeZ+tu5MVm+H3+jC39fs3mlSNMRixAbkgxb6di
PGS1f7hsaC3ciE1p1WOXmRE0i57QFPsoyLCSKVg6tpqpZyKlxVxg6DojT70Hi+6rk4KKk8kA3XVi
ZXMXVl9HsTZiQle4N05RG4PvrDE9/02Q1PgcrFOSdE79vw7N19i/FixF5xvO7AbUPiU48TI+oSDx
J+8cxH5/z+/FwoLpoFbVl4kJui8ZmUYW2ggCsmwMCvZWliub/W9NvqnV6sDWxpS0Atc0DlJoh97r
cAOkY/mignuwXWyhSX5lfiioij2RXbkxDsZH91a/lT/JIxIx7sY9FOFlQh5UB7+iYyBHVzLog0o8
NdxMnaKC/sbI0cx6fi0XTOafI/pi8orZ/mxC3SESsV/feh1DYh55npWjvTS6dtcj4c7cso/x8y3/
ENfq0+j9x8t+uGbrU99QYzYgheHhpB3cyu6fGZ34hUHg/4Fdnd4xO/SHR+WQHX3X+4P25d/E9S/i
M6OmZvMNavxoncW+tqQGoryCar0ISb8mJLVgfjq2VNgohKD2D1oa7uxc+tOANGkzXRj36OhSUdHS
MLllRVPm/JaEHbq0XQmOl374yXl9OY5+UdUWPK0TzcCVINAPmqkMErFW+l0aXrvApV2Jaspb0NAa
1p1i7tYD5mYrC6u58PefPvzl93voEiiyzAV31WBegdYGVS+RIbWffZw/9QtOXCcBzlq4CALCOiQY
HQjWpyAASsl9bY5JYNRjhVZ2YyWYWjBdHVrasRhXEoe2iZ1bENGWEyhtRHx/fhpLg2vG63gZmd0x
76MxGzYD+BcSP96cH3rhuavDQNUoB8HQohupXh1M8AlYzRCxxH43R/EoBv428rUbdeEe+pen/bLZ
se9Kn9aDE6GX13udfLRyj6xPNh6YeTfS6qrt+Sn9W/NvriMdHlrIkvAEsLfIgV0fcqFmPOZKZGAr
K7siJGOHWLHuKs9K86YuGrpxray9Mr2mBz9UZ73EFEmq879l4QDqMFI25nNZeeAK7R3o6SRuX+8A
wsz3YqLl5zSSHG3I6Vo2YWGBdRhpLZMKjfm5HZ16mj0PtEBNFeQKrcvzGgp/aT6aR5gLF7VxN+uR
y2ObxAU58zTsPdcA1uyvm/26bNE0r5CTOZ1BCg5lFxAwZPW70f6c7TSUYxdMxF9xPQs2pUNLhWFz
VnEQzhWsY6HFijRgXKzkJRePoHaTj4kAq6CCWRErV+HgzOqhLpPyEdVp8yZjPlQRnGyKb7zCcvdl
6Xq7lKX50RWtuBFGMSMRUebVihdcmqrmPlpPkm4YHBviMcXNOM7PHEKo57dq4YYgWpw/2Q4S3rk0
o8QSedC76KFo28HaVmCIXKnpL/167e43eNZkrYV4H0Ku0KWalbtrRuI8XDIBouNOPY/lUHTCga7B
rGPwD1n+VYBKnh/8e4MkOjC0UnmmOEuBjO6Kraxv+olspPztW2+XjX+y0i8etYfEUl2gkSxKxHNC
rrOh3BO7AH2bWLkdliagmTvwlZVhFAaiRrc7dG6SB2zunk7iraaj1pqTffza/3fXxNfMvWE2qFAk
1PcK4LKCvHS3Lu8PjmHhei6um95oA2TdncAs7d35dfv+1BId6FnXnDrSxxe9sYXZE6icGe5vMPQ9
nh9/adk063cpqzO3wbLBk1mhN1kybLj3ZHoDdMnU82Uf0aya50VWg7jIjuq4/2PUaLEY2bFQ6sqa
phV459I6adZd+ablA0ZtRyd9sAR0kHXeB9JxVszje8smOh9uMaRAmJWqiqBZ/kbj6lHYCGHPr86C
ByY6slNBBKRzGjg9oI3uXMP4IYrhfbRBeFR28Lsd94Kc0XeX+gdlgF/RL5/8ETSHJ6HX8z9hYXr/
B/0sUhfapqdThuj/3WtG8TGDbm7lDC+cMR3zWSEgHG0wUUVQLniihcxAL5NeOQo0jKnfrbj3pSmc
Pv7FwVRdUdfWjEvS9+i1rVA3cNKVmPb7SILotLWpbOMW3S00MpvXarh1lInixGNK3kC8vDm/Ad/H
tkRHelbuhA6IAWyjEB18qDonFBbbd5l/S1J6l5TTnTGx5/OfWrAUnb6WzJU5caCh0agieoD60gS9
VF63a4i98gRe2grN3DumhrjNe4at+Fm6L4Nzd/6XL50jzcYhWwMWGCcnKKEWLrTK3PnBSfJsM3sy
A0theRnAh+istS6YWqEwj99v4Kkq+50DPv84W1n+hcOkA/Jan3btWIG3lnVpSCkQnHMPKREodtRP
4Mzbnl+qhZYLogPzkgwNxGmMii26MaydacX0RrWu/wjRdydyEfOU22JICtD/9tAMy0jbmuHEAf+N
x05e6FZ0+F7p9Hyeea8ikM99Mj/56bpr4sULZ0HnL/WcEm0VJ/rfqUj2nXWTT+gmfRJqjaly4Qzr
5KWqHPK0GDF+3kPDyGkCc/p9fmsW7E/H8HWm5ZE0L0zIjqUlVl45u7lomxCMSs3u/CeWzph2qdeQ
CHbB2KuitJSBSM0gra0nk02Hcrge+WUdG8TVzNzuOe0A/3Wi2kAhg0J0nIpAoZ5Bk5V4+l9S+Zt4
SycjHUUzFokNp95sMIEjC8tj++L+RG310G6d+ym0t/m2eEofvA/y5N/QY3edXRUPxWf1ycztGqpw
6SxoYT36+LoylYDNOaR6lha7mrrLCDTQJ/TfWws9XnjfK2JG6GO/m4n/ZAxAkSf25vxBWFpAHfHX
QRCwUgKtCiqW9QbcmNUGykTJY1e0c2ibNbMhz+kJtOyK+j5LuhJI9SG99fxivHFye94Yed5sqNkB
YJfEqEelXvmJ/zEcjDQrQtLMIjBEW6OFz/NoaNmd+sztetgZc1ZtHX/qkwA1bCfsoBu4JUoMT+dn
tmD//4ctHInoe85pBGJ034SMktg040cyXroxp+9+CScaNaqZDShq0sS+A1vXjhUJ0jB05dW9cKR0
OGHtILB3MmpGvkrKHXNnsc9q4q/Y/4KL0eGEZWFCg6hmMipT8qcpwO3sldMtUWswqYVnkA4ZnIpJ
OMDQdBG1QQ2MDufsQE1qbd2sMTdpY++5iunW8ieK0za+nt/xpSXT3I2wkPwbPLDiDg39hLLEb5qu
mcnSemmBBYatS3uGFc6xaW8LV5CtX5b5PQpocn/+1y99QvMhDMRyzE8TMwKK4yZh5p3TQHNSjSsE
VAseX8cLVqDYlWSCnaPr+9jm7JHR5BdonN/R7nmHv18WCeu4wZgKKy7xqWikNN0w5udB0g40gAbX
phjrN+qXK4mghfXSEYQKFuFRZgyR3XSPRjtuWvDXDmW6kktZcB86myYVzKCDOY+RT9Af5g2B1354
aNAm5WWae8Q5Tew/DqSCGrCPxn+8rNSmTp0/xOuN3ZQVa3j6pTmcDOXLF1wjtSco2Z5oEYoeCgsS
/Uk5iCS3tK6mow+2jbXk0NJmaPFES0RNDK+EOD0d+rcZQrs7brf82IPF+e28fSwFrDrE0IGUmypA
ZBu1kC7dl6SaN5KB38Qca7bxeVEFZJTmIUNFZzMwHiPSmDwkWhPr8fwvWFpOzQnwtE471vhzZDvT
G2itHrwKlIBdbtyn9ZrbX3jm6djDjKbmZMoUh2KWbKeAk91BbS3Z9MNEt8osu2cv7sl2tsi88mb6
R3zyTQil4xBj4se18AUy7S7zDi1k598pqbI7j6bt0cnm6YVK9jH5MkUMApXIgGalf1slibwpct99
yMbJvJpAvxNIbpkrfmThQOnIRa/IYyObPRE5Rr+RmbXxXPTlXUbFQHSoYg48uxS0p1Fh/TXQdNiD
t9pU2Ev2w+JrVPALmH2ioxahfkHyzoJyhuenT60Vi03hpleN7B5M09kDcrUtZbGvJf2dmIZ5OH9I
lxZO8yqD56PpQXTgM05YvW0b7x6vbSPgY9GtxNxLX9C8Sts1tT0wkG9ArXuofxjm0b90XzQ3MiOv
4c6NMUZ8sPbgZ9irUUDFsP7RsmornJ4F5xdpwZJ1gOBUkS6zVEoixX549v3UjnsyVRuev58ff2mJ
NE/BiDnh+MYkYs707OLNPlXtcwvZ2/PDL+UDdYRgnIM6FHShUBnoUweE6U558NGltq/MJL4Gse54
nUAP9G8u2wH5IUH2LAPmNC6FCjxC4itQg11GrEh07CAg8GMhGc0jRn3QTs/+pskY0Gpe9nJ+sgt7
pYMHx0yMkGgnObC/dF/b7c7K3Hdr7pG3MNey9guRo44e9BgtTBsplsjMzWPVWQDdzWO2OT+BhVhY
Z7Usy0RBktaY0dDeQgHIDVLjsSmtnTU9j4YLofpxU6zBMxYOno4hpBD25l5DwGGQDmHnJZvG/DTX
IHZLg2uGL0zbcL30lF3rui26p8LaSDejm2zPr9PS8Jrxs8puHNcChaxjJuFg7U46M/mwcp8smYyl
PQ5SlPRaW0CUMIlT9uLOOLXBUKVxEqJzGZXEsrUB9DambYHW9r032v4mz2cFdQiebNuM9KBSaC9z
D5bmHmhp9r5RJySy5IMJ8jRqXDuxXHEOS8uovSNikG6xtkaUYoItJm8/e6WCrrzsl+tAQihZzTFU
okgUqwTvt3jwbzowjR8TNtIVc1mwRR0+WJpxjvSwM0d51W94mgdSXCb2R3TwIJINtVdxXMjzlGxS
Ar51NOmBMnB3/gD/S9B9E0np0EEV5wBaKTZEPk+n31S1vgzN+SRsGKvW3KLG4X3MduvnodOwEduC
N6QdAnqdRK01dmD47iTzAgethDvO3fk4sWzYCn/gN3ENxx24JiRZKtcVoQ8i+5es88ZyXwBbe2uf
kNUxiQlEOarpikIaaJtlpn1TgHvgB7c5/7CF5I9eMrbbqjLZoS9EGcTG4F9ZPdBDDbG6jXJbPw6k
mikgyKXjhqKvOcjwqRpeCzsxrjqZ1A+AIMqrJus5qLzrAjCTunn0e4W+StU8N6Ufb5vWnf7H2XUs
Sapj0S8iQoBwW0zaqizbZXqjaAsSIIRH+vo5OaseprIyojYd8bpfQCJzdXXvMQCsN+xlcqduj/SS
J30EuWYlouKmVYSkDnADO0+V5e9AOOPGr6voMPiR/9eESrAkIk2/DUEnBPJR6VtfBeKOmaY5KoC8
fyzQJupjt2bmUFVFq2NaB73CJZPLp8/n8sKpswZfRjW1IkcPEDesRiuGeHaZ8BJ+IAZEiiT3+ZUr
xaXFvgqpnbY7G429BdAKUJn8rgeYtZ6uXPkvfcM6oJoGGdOIh6Ohs2H6GQWfLddzMi+/Ph+kS79+
FVMruxBNC/rJcQbsLQYLdbxRRbBcqYBdODfXMEzB7IbYLvxnWkNG9DLzKTOaO5u8jfxjTjuZurzs
nkMNfGzMUc3+/bWvWgXQwvUC+ESgpDyUuGlVraMSZYHI9qWnr+GZristx52X9lhVTp5YQf/QXrVs
u0AhIGt0JgDwuar6rj268zQB2xjY9xwM63unsIsXX1H6vYSDbjZHRX1faStISKGmEwmF3HUAA0Pj
vgu8WKjCwi+zUO2KkMp5gHadOhD8Ut9mdMfm1juFk5j3XaHHlIoFctpgGl1jG1+4Aa9FRrXvGb8D
julY9XkblyMYSPPZNzMI1AHKan3suEBWIClMP5+QC+elfd49/xRJapgMddJ3RiQG8xyLaDgJSLcl
JQylv/aC84v/eUEBs0GrXTRIT601pt4YOknXMf9dwGjra4J/ZI0NBftLkXCByz104TxtEj/aBVN/
JaO4NCOrOJI3TgNFvpmBQQ8pUUAKcu/kjJmPmZmGX7x/+nycLoQrexVNHEVm2oUDJGpCHZuaxoTz
uBZV2lZfwwCTNUA0MGSuJg2ZOWhixV53Y1UnMl8Jhpd+/ipsOMKHss65YIgldBTFNrT1lPoU2sJU
fo0yCkm8/11KNXfDnFoQ4NUDBAwa/9j6Q8J08LXawRrg2TpwcIq4hhQpe6X+HFvIIDn99vn0Xthn
a0CnqD2vUWfd3U5FJyi50bidvBff49d6yRcmYC0KOui20GFlw0o2CMctlJufXTGNNzVMRFMnguzS
175jtZ17naPi5+FYMt5j7c2x176Y8pqTwKVvWOUDIF2Ogecj7ah58R0XkVNYQKbEl/VN0VyzQ7r0
jtV29qPAbrkyuCNOuZ+UBPbHpNPzE9MqyqRHrGuiFRcOcLLa0Ga2G1/1uCyIhh/yvoVUvEDWFlkI
Iq4dW06/C1vruzUu10qZ5wvUBwn4GsHZO7bgfgiLdWKB+G/UAis3ZOXBydc1vAeWpZHfTBH0QPjC
CTCfvQw2nWUGRclrp9elVb6KAkEYlQS1n+UolUgakidO/rN0TPL52vtw6mi0BniCrj9zc95Dbd3+
wJXLvoXxp9p4yxL+ypfi2mly6TXng+CfEwtixC18FFEOqbqqzOAe0FmYvUm1YARYzrX66IdDhY85
d6r+eUvd2pYV5p59LEIBnseQ+WEfR+4154ZLjz9/3D+Pl3yQOWnq8NBDmq10HBv+EDJKa8imxF+b
jVUkGEO78vw+DA52P8eUP7mqSyb07NhXIg0GaBUMBJwyJ7RrogOGapOH8qQish3G6kq0/3B74vGr
OADiDi2WGochQLdtEgyl3g8541MMEri1m0lbbuFhBmG8yP/dSde6MmqX5mUVFSDvZw/NPESHUppX
RLYnapo7OxqfvjYpq9qKZrYc6QLDDj/KVEFj16khzKfeZwHhxc9fcekLVntcdj2oSj5a8xXKu2nb
VXrX6zpPyFh8yUEeJLbznP2zeBtZ+9IIAfXWs+pgCB0vO4K1tt0GO1upv59/x8cNCrxltc99n3Ks
rw7lmynuo4TobQOLTB7rGhKICWYcG/LzV52X7P8FZrxptddVbc+Q8zrbRYrxruHTbWiCh88ffSFY
rSU950ILk/c90msonjWFuwnFdzcfkkZcUzS/9IbVPlcUzizw19XHqnm37SLtzi4n+pbD5eprn7Da
6LOGpgwMfTSQ6UC8zz13Y9mNDaxISeILuNd//ppLk7Da8Ha5VF4+MR/6sLjpAE6cxwvNHz9/+IVN
sVbxbOB56IQjDCJNdEdg2FCB3CJhzfa1p692NUOW0uTzEh6G8hu3i52BU2cZXQtJlyZ4taEdwhe7
hLrmgVDCHv0wN4c2YO7N0LdkFwoArj7/ig8xGDRaIzsVo3ah8jY8+GraU0f+qV4bz0rk0m4B/PhS
Lx5vWe1qYiyyGFjaH4s6yLclM2XaTZXeTMJ88WxdwzZFDelN5+zq1JzBaDaO79JklntNW/rDCye+
4DxP/0Q/lEgnpzQa40T1Zg5uAkET3znlw20FcrxTXEkXL+yHNYJTAEFgNxFes+Rs2xi4sDT0/Wsz
vdrRYV6ypglbCH5PRDxwM/AdODn8kU6Is94MpbQAjbOXz1924SAPVvu6BGyka+UcHQolHgsPAjxz
eMOUeQvmdgfQApp+UyngvzxcCbmX1rGzmp9FVBYUaqpjxCWDlLKjX7ylUb/6EcrmPXGaO+MEXF/Z
NZemabX3DQMqqlPCHO3eahIe9H/Bu3z9fOguPXu183UVsmHS6GXP7lmY1LV/RvY1APKFiLhGbnZl
6xUuLcxxKq13yJP81MX8Wmt+pTz6seMqjdbITRPouRtkvxxzKWzUZrzhVLly+ikHMpw8aEncwOY7
SmkuvJsIUgLQNMLicyDheZODMZLmoi0yP1fXCP+Xvnd1xocgQVjgiKAAgl4HrNWzwjhpa+j286m6
EKT9VVBgLVsIJN/Dg2deC5g0e50Pzxp4WvD6CkPo0htW5/zoB3iHo8RRS7WvBvrMPQtFed+/bwiv
rnzGeTQ+yITWyMupi4CUKXPcvp2zivItqMKbjt+2sASPwj+fD9WlmVgFBC6V5UdUuIAfmJPuqiNh
1U/bvaa1cyE8+6vt31fe3IUdhzCxFVT3wFxGTlyezYSQsw6pIFX50jHpvfJqdsMrucuFGLc2N5+C
wtSTmTgYQt4NuptlarHUDDMEwB6cGq0wGKrEyG2u5UqX1sIqMIjKl7mrsXlLwtMmL2KpnjyUS+zo
Wrv7whetAZmQPDc2FAjEseGzKyAZrpY3broeYg3WAMe4sAxup16iQenJ9qfj6eFK4LgQ8/4PohmA
Nd4xBnVKFyL4i33Il/75SwtvjckUpnKnMupx+Vqi3bQMe5eh9ma7Vw7sC5OyxmSyljIoouHCDXXE
pFRbTYrEDt/y/mtZ5hqRmZtOEUv4wcEJwnt4SGZuG6Y2tXefj85/K9kf7P21wiNc5jsxOVxi5Je7
vCxOMM/ZWErdFaXcNI71nI9OFy9hvWeu0clote/dOFwZvAuBx1sFBUAdOqcPSnNkgPffl3QAQ8KR
3mbweBEvDiasl2inXfnU81M/+tRVjKCgXtlCI7cSle1uw3we9oNA+cKqahlHtgxvB5jHpkQD6NFF
lpsS3tWbhU1zYrhc4hw4vGs0lEv3XG+VQTjh0Mjm3OuvPOuhG/mxhKjCW0PBbZBSznHkK7aFC2SX
jXXpQE5+ueZoeyFUruGcTDNWzIMFUeDoLlxcKM2/uCSK0T07TP1P6PEnn4/3hZ3xfxhOqxmmUUKy
soOJWKw5+BRuteSxD+/qltdX8r5Lbzl/5T95eTPbUH8YcAtz24eJ/JZQiHZFHtfRlaz50vPPS/ef
5/sonrowX0RC7vOYWRin3IvdBWIn1t/Px+lC7FtDMguPjSIvxvDAc30XBShAj0P2+aMvTPVaOnLo
YcMRjHDEAnPLvPtTwx8AxyKpFXYQO7N6+cOBo/fBdwzwCp+/8tJ4nb/yn/HqLYHOnHDCQ0da2H68
RP1f1eu4Mtcq+BdiBl3FDJtxmPvwCQWimfZgA4Hy3dtdwly+EVZQJixiy+bzb7k0fKuA4bXt4FBg
Go919Fqa5c7vdGrokgTokrf5ktT9NYDRx14gNFprNxKEJqdusYzR6ljSaVyWhAu9JAWb601YdMWW
Er/aCsfKHyZZSLjMUX6De3sJhIkYd45lV29L7lSJ7meAh4kZoThHo5j48LHoZh5lFUzwthO8ZWHz
UYiskMX4+vk4XVrBq8Skb+ginQkrGB3+JwjSQv+i+JLiGI3WWM6Zcx0GC25DNToicQ0U0sTtPREy
uLZgz7P5wbGwBnP2agTBs6whYw6o73tFHESQ3vIfynrmSaByCNTCDfHOowJeJkIxmFEHd2ZCHyVY
zIK95E1Z5HMbxiyLl/ijZcXTAjsoSHaVqT3y/M7tBvVjqhn+wZX4B3QaExY6/Hvjh3Rv/LLbCO8M
0WoamfSOZaV1BwCDmMo8YYaEMWQOwCOUgGRCh8CPdVuGWd53/cMc5YA9cqUgsFAEcIV1ZQJOBTyQ
RlNs8X9E31yrOFe+Bn/X8cIqIFgOCzNaAKtU1GRsY2C/i9hx3MUg2W/uKfB/Va1/Md+ev0tGlt8q
sO05Lphlx7ZLxmyWpZ8Q2nfLlRm4cDVYI11l3RWODtrm6KFnIf0hVq5MQ34tYFxYnWus61RqOCxZ
TQfng2pCWYhyfdMWdfn0pcW/hrdSF7MeFLN/sMv8BLHc10L216r6l376KpgGIUwbIJ/vHK2wHTa9
i8460Zpfyb4u5X5rAUwSFDZxQSM7QgD3ti7JfhQDjN/aPRxMjgZKr6Cr4wqjNdngBNz1bQSzAuua
wMKlj1tFV+4peGHpOThYEkpVGraZVltdyQouLalVdqX6iI/A68MUxCtiGBsnvf93rL5YG3dX8W5g
VACPBOMmNbn8Fg3cGYxoA6h77UWPzIMb6+dL68JXrJGtBRsnSCihFxIsTwNuXuw1t76W1qwRrZYM
IR6b9zhFDVQ9559F7qbRWCXQn/jij18lTpSQMbQWgn3RhrfBUL0IZm3h0PUVzBqN/g/XOvidCjxc
RXu327QM+MuK//7asJ+n458UhtTAgare18eZ3Y/VKaJvXL59/ugLF+y1vGWFWj5Qa3o8NpSks0Uy
VVep5+5cXLaEG2Uay1Xbj5+/7NLyWWVK5TR5VNa4VPtExj7slCfewUvyz+dPB+ng44Pzv1aj/4wT
oiokXMNuOjrwIsZXcLNdDJE6BZzZ+tP1vvVEWt77ae04uUyIdSbOgIe5r6ZSfY+oKY4u35vFONva
q76bOnJu+8Byt5HngJfCwn48cgkARWxVJFhia/a4nXEXNOfYr/pSxXnrNie/sZabhpF8OzsqfI/I
6KSQji2fS5/nGziq5RsOwORGzGWehdEU3vl+a7O4pRySWrhe47d4rE6aKl+emWWpc1nq3UDp5wXa
vThQu5DB8WCaZvO3lRG/WTpOTqyMpoSGaOrpkVTQe6dqg2JjGPfOUu5wW2u2JfQr3rvGVQknoD2w
0RI7fxCAD+vul1334QYNbmfrOqbfLcT5XRraxJXdNzFkp8r9KK3vY0CXhwm28hsXC+fJONYrm1qa
5VYp/zaSIQ/trAYWZdFy5zYc/11rUx+ZboDQGTGIfY48VRfa+uFWlYjHoNQZ75ouraNIxsZnJHOC
Qqc1LFyzcSBhUplifhor5zvwjtFeO0F/SwuoRxLLh7isHOW+gzhvUukB2REnOtEG9gO2qn8XXgXn
JRvI13wKwCDITZn17gCAMjFaxDNMKoDlceShaoMGPRPZo1QaTT2EQGujo7tCN5UTez2kPVQvok0t
XDe2Zwr2fz3ThC7VDwocfup6PZ3iaq6ok3hn+E6laLcrmla/CtjGZe7kenvfBUaaKqfdWMOMtnEj
QVk3BAGa0hqpTIgM6K60Bh7TrmV3U7XYm7kDicSoqj7BR/ZtCGa9X7iSLxZr7E0zl/1jO8zzVrXB
rGIk3MvPcqZLH3sqdOOQ0jFDHlVm4LWZ78Ka/7qV39zDEH0Gk5YBRg3Yu5v5AfJFHoIGyky3ZJNm
ZkMpqeM29Poi0dYS3OftKE5ETeqplR7oRR4onhiJwvupaL8gYJeshpe1N73XHKwdiGEhQYOxwq4R
3Vu1BICtQ8H/ns62I7fGLWBVYymd5uo84MuAVTJV/c0MZufGgpRDEhIGt/mxDL9N3FTJxHClPuvn
deVphmHffRHW1fucQ0Ch9GZoBnaj0ydBu9Q71fAwg7rjD99r39U8ykTUDUvkAOg8g4Nbxktqb6uw
mMPEYuCzNE5fIOkcaVSnkYjs5wHrR8bFsgSPnKOanjizU82pbaZH0Xrdxs/rLh2xQVMVPKnRtrZR
xwQShqauHsK8CTakahROF/5cKwKv9UHkqswkjAUOWLJQZIZ0aJIXXXBfNvOrcXzjp2HR53emVnDd
AwsKk2l8MmAvMde7oVFbpH1P6yKlJUQ0rpRDLlwm19BxU8hxkqJDOcTy7VQs4ZuwdBRTnx+cMjg6
fb4ryXilnnrhkrzW8506MxLHm8JDXs5JM333yzyV0dPU9hj6a22DC1+0ho3XQKUXRrfmyJv5QBrd
7IahrLJW5SeY/0yJMdYtsYJrzZYLx80aSD6gDkkbVD/RBx+duMl7tJYcdN6vyqVdesEqY5lp4LRj
29tIh8cfpSy2MnScWEtn+/mJeen555LJP+elbitnpNzyDm7e6Fh6c3QHyYvpTnj28rWs6L986n9e
US/ab3Mzi2NRquDXwHJTxxH8IL+W0/237ffP4znQ/e3C4fTW0tLJWA3Dj4EHHFUY96uvWCUto/SV
689wOBxNELdw8u2mn751TbHs0hSs7hyQxA2Xqoa5W4VqXsHeeTHGir5+bX5Xlw6joIDnwP7uQIPe
v0fhoq3AqyxYMkWFd6VYeGFj/7ec/M8MuDJHxY6gHOJ4BjrCogOWUJdLrIXvxH1NNY79hlzRXL4w
WmtodxQNhI7ctwAm7HbSXhZUyftfoAY9fz5gFz5mje1GMjIwq0flBUCaYOOTsNpA/ks8NVVtDrWa
y12Imuju85d9rNVAozXYu/fdoqp7jx+9IGTbcHQcJEEhia1QYpVxm0exgGTit8h0xc3i9tMWcxel
U9fNVxLyCwFzjQbXS2Sg0jae8Ug/ouHJ6cMHB4pPEZxi7Sp/kP01k8FLLzpP6D+rxMkrWncLjmCH
hQ30GCVKij35oWeVDiYH89r7Vg89iz8f2UvLhP7v2xqcbGxxXQRmi0A+28PhbEV5HpPCbrPPX3F+
1Ac1OrKKCqi/wYcIpNiDFdjp2Ff7cLlGd7tQsF4jwt16EQVrMFa5gKmf5dxSS9+wQL4Ku7jSw7u0
zleBAcPd5KEXIDB4jjo4jXpi6Lsl2FpwZCbzc/M1Bz6s8VVlQiwQmDOLyw7O4N448Ax2+zD1PHMF
jfDxNIRrrDduHZz7HfAOkSkyeJA8+N3X+izhWsoX1WiUlyY7OoQGzTgIp0C7NPHJKRdXql2Xfvt5
cv7ZEzTKIRAakvCgFM0izX8HvbSv7ICP9UpoGK2O9tCBqVmFW97BRuMwgRqqc/Ly0k1dXZepEcGP
dqTdjddBVAdUaJb0JWOQ4qdOyizGtw1z2K6kbZMafyHp53vm44UdrmV/+STttj1PFndBqlvYQSv9
Iy/0aQDV9so7Pt760Fr930GtYcNlbOUGh6nFDa9SHCoFQ/3aE3Ulkf24YIJW3v++AGWp3p46Hh7C
wjy3M2TdmlmdxoJv8nw65RMkBbTUT6VT/vp81C4URcNolSKMjtfavcEbF9dmGx7BD7zCDOXeW3m+
a/rRBNWM8RZsjTtgTvZVudwXjF2jOVwa0HWoGGFs0EIm5aAG34tloaJNBVmQpIXf3JU5+zgahWtV
4OjssZLLvjnatrxxl/CxNuF3C25rfRR+r211TX34wvpb48V7125QcK9w2vWQsZmX4TkoPfS3Wlgk
eu6VnXfhY9Zw8dAKNNFNpCBJV7HYorr7jdpvkCrb5S9ggE63YHMVb1fWBgnOgfT/D6JwDRoXLQns
epxzEIAh8ggeAlSrtsr3XS+ZgZ4Y9wAdT69wkK+jGK6fcDYKSibfXD0P96Lxp9tc2sMRUyweG8Dj
tk096D1yOfJiRo/85ZiDZxWp6qXJWzC4EA0ceMzaRfRieaUOQbUg5QMMD/oETJvy1AS0hnJ03rwv
DjhlGYMOzhalMXk7smeL/vCc5kZNMpuaKOXL9zO1P1fmQA207/o5c13UEsD9lNW3IbDgWdSkcvqz
5C3W+wFmEolb4rKv87jv3NtQ4XVOYhV1LNE3kmEX59EvkGPScnwLoBhiLXwLEnxmQjttnOFFtUJv
YZfwlKvmVylFLOqfk6DIVe+Y2LPp/awGoQIMkSiPXvi39OodqbzUd1G3au2smPPYc34BlJZBFT3T
kHyMuQi2Ouz20ZIj1XW4gT6SuxFDeOfM78S1jpNjJyYo9l0eZUHRfetdvQ2Q1fmOu6876xAIeWTW
HKMu+gzIxVMYvMoSKgYkLZY3UalbKyg2vA43Q5HjQ2f1hF7ZpixhG+U29WYq3wNIAXjiHWqTB3hO
VPFYmV+mcR8CMyfDMu8q5QHNXt1HrfMIhwKxAdQ2k2bZjNML/DlSawROnKOK004AQxCxpfIHQeGr
gv63zUqcHqfGeWh7OMTibwflQQ3EZM1yW9If+VLHxKljV+0W56wME5fFQVYWxLdOnUaNdbkfaxFD
G4tEICprP+b45dOC6tWprMFq2i5tFIdtsDdgypYjTarzEJWbwBTpXD41S5DCBTLWlrlpg3bXTU4m
6jyFlEPS+Axyy3kyhWNSzHzLfRMvXZF0o9yWAbeyTh869y93SRGzl1b9UOJGLXkCpTBVHmVz55Sn
oLJv9c+xiu3XZUZzGk6OJ5Sa6MG5tXfKfdG41+Anx8YJ4e9CAaX6bc/ir92NR2aeG1CNmJVwLFOo
18fVAcVYOHwUPLPajLiv8Kd1vIS9dPzkiUyxXXtXyK2tbpboMFmJevblrn7kAnTPFA1qPB6fZztx
sIffPbR1IOelrKehOPgQtoQQ+5CYJ6vIFvmg6ZCi7sWCpGlP0kna+aHpYgVDeEqysRUxg3KHQUW1
fwleA6hIYKNwWaYCxhN0C/DOSzDGOS1Ogd+l9tuIPwvvroBI2y6MXpxlpw8eTcXoxZ2XVPRV/7Xy
5Y30y/fBw8qoBFjH7bJ3eT7FgY31WB+k9QCpgURDs4NJFwId2JGbIPdjW76Q+akwt+zO9tvYSIi0
lSLD3WaL4ql874EYRNnW/oU6HHwedm4dpK7fJG0TZNhEvTmUbVwH+7p5DHgcqfMdNtVRhnBCRwxT
TMKTJPfjsm/zJyJvDN1EgUoq55m5J6e74/NTUO/G5m4IeVarxKrjvjoNbdr0SOi2Vf22VDcNiCod
fzBwjlkc2O3EwrrDeiqWJIpilJE13xJrY3Y0SkAEalElF1jO2fAICkrV3ERzWh2kvRFkI9pxay0/
p2lr4yN/i7PorgeXwnJHfhRm19mZ/LE0QBYnAOfSH91fhpDYpRaHtWmCT4mC3/ht5bLR8FSz7ofx
QPy33DqNJAv9B1ii1EMyvRRhJqcbiEkMwGTkGxEmYb+3/Fe/2NhcxBN99EnC6K2ZQlg43HbjrjH7
uehwHb/PTTapA6lTDy36ABsfJ7sHpEfdZnBdmYNYPrsqttGggX4JYvG2gT93wE9LlQg3j8PhJnSX
ZPIzY6Fk76SllQX1jLnK3DHhoMYW+lWJ763/wOYuZdAkCErEafQRPL+8U8TZh8TdFfUUE9UnkmF7
wxO5/mN1z4360Qc0HthjBSSYcf6Q+rYYf5PFjpeCI+twk6jmcT8VdxaQmVXwquZqW07Y+QIis3/m
BkoIYZdOzvvi7iS6V7Xz6rIhm0s3Jh10G3KddPWQhvO9ZzSq7t+Gxkls817xNg3VrQSGp7K/BeHL
QCmMBlt0Uh7noU4ZfenkC2/3A9nmHjyt2yXxmlMHlHU7sSOyTvwyFLf0He2CWFAPEKM8rsDB8WUZ
V0LHkfWzyvdW9TsooMvFE9IPiQp2En2jZiiSvCOpx59HVN4HK9w1UMtm+OHUumEe1h5B+RINjmLO
um5I/fExmG5qAubp2CMF5SkjCXoRSQHx8Wa5k6RKNXZhZP3wO7YvWbFhcusOWKb1prWbxM8FCuqP
lS7TptrxKEwVNGl6GHJ5hYSbSzb5GqrmfUwXcgsyYtzZ7qMLXZdwuF8K3Ko5JUkhVOLrCl4XW4mC
Cffyg4GuUmx0FxPabvvoiaLdp50moZAVh0FR1xJoVjjbIZ8eBt9PIFFRx3N5E0zzbYNjz6lJGnl9
MnjRltatG3fC2aGsG4OA8ORDJTUJRP5YMZ1a/d9ANwAjTqlEQ7QcsZd14hpwOFzU7Ptw6480Q96D
ISnijrwZ0u41lnBFG5COv6MXjEX/l4dvRZVvCUjq7fToTg9e9FMoKx51gN7znI3Wt2EO42LKs8E+
s5VLBN0g64MHgqMpJzeM1DduI49u7e1gwdwnqNn/JXad5WyMx/6lknuPeGkXTi9msR6gMgTZIHVX
yZuoE2mO+CYxuPW9QJ6E7MFB5FrkTWOzpLNTFr4EURDTSdOktDMa6i31wniIXBKbxdlTgeQqTJzp
PRdoQYmuexSDhgK+GpMIkknxEDg0wXK6qQKWmX7cMmA3cfd7CBzMckdva5gBxGWtHqLqnRQ8LWyI
1HR/PQibuDkOI6mSvLzl7IV4DuyBTxa/9xiEIMt7F+9XXX+HKlbM/DDRKtxMQXsooZbisOq984sH
jHU6T6+R8WPTYX+1M0gPQ5ab4ain4XfZq7dx6FLUzNH1AujIiTY5AJMdWbKA/Glk/q0k5W4Jwqw+
w8un4e9Qv/HCs5MIbHS2+MkEgwHl2RkET/Cd8jQoeYs25E930vtSunCS4UE21cutxabUEv2j1/eb
GrY8YeEC9TltJQK16Ju7spp31lBtfFftB7suoZZj7efeSqpA7oiHODby3dQi/hZufX/W905k4f9C
u8vNqtC8R5SipSr9vzkE2mIzTg5gcpg7eJfKjfKDX6Qeiu1CLG+DBjGNcZ6SODR6PBlq4xKOfLh8
Cpb2J4sQL2A1y7F6kG55CwS/zU9BkAJULIH0Ywxrx9iywB1AmpkIIGGSKNdF7Ptim0MvYMzpds67
J5goAnyIJAH3gqLXD8JYSGWnE7jEUzaFSMtKmy2xbU/3MKX67UcddjtTecolT4HtspGasyjxKdlX
PUsMQmtTLWMmGKzEA6u2srLFKVZ26J1Ckwtq5cvwl+KwKamGtVIB/SuJvrIHsuxc2ToFjxJPINaf
Zc6dhJS6inPusYRAEuxY4FtS0njQ++x7N+1L64XYELLxR9QkmTtm9CyTDKvtzdBFDxFV38rZ3ASN
/1Yg4zRdINJZzruxFL9IYeCw5T35YfMcDtMRbuKxqnEj1oMI03NFPKYCh7isYCLcuNNjpGw4HUZs
2sJk3r3FnnlpUAHOVFsvh8Z2/0D1RsVdUfTfui4fU7gUjZB0R9qb+xV7qyfXiUG+IGiDTkFcLtMv
185Py3JmS5UzUqEObU5vIaAtTEWfRhW+MhQ17gUCemae6I9Lbe8FRZqjAzgVwon2pq3zO1Rwdq7r
4wyr22OhJ7rRGPA0D5YfkSYJ7lK/WWgygUjctiYdouq4yP5Ul2Ma/IezM2uSE1ei8C8iQgKExCvU
Xt3udu/2C2G7bXYhsQr9+nvKTx6u6Yrw20zPBBSgJZWZ5ztFsGcTj70LN8CroZjVOF3HqCbtcjjm
1jDQPQLzHhVcf56x8I1ushtYhRKsOZihcg5pbZwNV/XeT8cwBuvMfdRB+xDq5LYJsp+z6HZaqa1t
sCUARYQKaq+wcdni5F1co1yfIKk1XcKjRMGRL9dxZ5Xa5C0Go9WFgnF2cFMPSGbQcsDJVIRI6Pf7
ucVz8flHNmT7KuvvO9u+eL6I0McR5d4IRQORD16b7Nwh+aWd5gBxNsLqbh4OoTNmN7DwzVBImVl1
aFkpNgN6io6+rfkrw6Q+gNEgblrTqr12U3Hs2zo9F0bh5NgHdZaiPs/bz3BA6obtAEuXs1MJ/6RE
iB/DmuxL5oXpUzkR71kLB+ELSvApjdBmCQpx5UPQ26ZlFTM/ozvPkcGtnyCrHTW6xkouM+e7MaH6
4ThzcwsbJ+jPYPOwgX/qgFCgGjcZiCnf5r6T24TlbsxpgfK67vJbdIuQg646kPlbVt1ht7f3Iqzn
fYviNShDafNJQ07+WI1d+mBKk9TfxqZTBY5tBtXzRgXu68cJh5Vs0FJHzsYKCRRUss+O1edZPwBl
fu6vMaDWUieXm/6REE0pHF97R/fnNBR3Kq2OJQ56o6nvECTcVx1//PgZfkOy/pYyWeQIk9r0c+Pz
6lyjLHEoeeV9l83oQ98BjxduJv4ME1F4kqUaWuB5RAfQAcCwcIoqp+VPFVHhtzRvXB1VqJ+raDZF
6MUuZrqMx1mQa4qMy8/5289cZhpNLSrSiO5csm5EG+/lNELLK8WnlTTmUomO4WFFOpvunE4zSr8a
AWzZ3rhEPVIUNRQSJBB8JMhpXuMDrI2cRR4R2/Gg8sHiacAUHX0Pz/K1n0j88Tddu/qizDBDLwDO
RDucEh5udZJq1IL5XkNqdSWtt5I7XKrSCyHzYO51h9YCuONKTEOcT2URPMO2ofnF4dW6/6cnWQrT
AbtNHZ5n6iwNk1gXncfc8U6Nrnb/dv3L5PtjkpVthpWuwiRrjdk3M8hY5LXk9ZXXtDJml6L03g2I
X48gULYOw+GWj1+6ofyn4q9YKtF5azkUAv5lJ+wfeZICkZntkOO8Ukpa+8KLVaGdQ3h0kpDC92Ee
YgHnKiTVwvsOhlKje7WBeu0ui0mdi67GpJ6aM7LE5ylPjt0s3l1mvtGaPXz8hde+gfvfL2wgh/QC
X5Fz5tr+pg/z4hZMpGsuPisLx9JLiDl+7xcCzPksZ/HI35Li+4TToT8gonURwU/0wjrYfPwoK9P6
d9L7j8Fq67QPcayAHK/3IuV+Ukipj1DifXz135zSv6ywS/F5bfu6N2jROsNqZZ8fzGNz6u8mJP6K
DWpmMRqGYnc33wQ7BBMnfUcOcj8cgm2w/fj+K0+31KazvGKc45h8DrNvo/et13kkrrXSr+ylwWKa
j6aSqKcP+ixDjaReHnu0aGJqkgcNXmdwOVR+/BAro22pOGcuoCNMV+TMCrI1aXDPmvD48aXXnuHy
3v74+rLUIASnQDtlDKmq9HuP5BSX/QbK8Mh3rpHe1r7CYt6TQdSOEuhM4469w+mliKzq71WgrgBm
166/mPFJ0qEvOeQgm4t3R8DQGAzeEA2qH7+jtasvJnvpdYrUaDs/G4TrNaL9qJfmueHJlVXx740b
YLz/9xs4Ws2egCPkOU8+KT/cjWh15vwpDOcNjBsOcrhyn7VvvdjAdT2C5oQI6myrr0nqHWV5O2tM
w/mzaa+xvH43G/5lvi/V5DPMx0dBS3FKAvU05l4SYTtkt1Sn3s/QIeUrrMPaO5rg0DsPod4OBRri
oQ4N46lyzYnYnuy03wz3hJecohaGdC46wYPPvm9xlkL64dXxyD+WK5cSdC54W0vYAp1Y2z2F1mwd
d97Bku6mRwP6x6NnZTdaStHnwssTTRAMADi2lSCsl/7wWDDnq+vob/92i8ut/5jEZeEHoFSDtK6H
NhZ5C6ZS595pzg/o676m7P3dbfa3L7tYKhJT5jMxPaz6puE15QEqPLz7Njf59xK9Brron2gp72if
7jNC/CsBycrcWCrVBat8mmgo4UHR+lagVVaiTFYrVWx6r75B+fN7rYIrHTsry+xSmK6JgDJddT1C
T/lM+KXc2/9jiX/pGVRS4nag+Q64NlI8/py+9QA7dyGS/h+PgbUXtVhEhjQkaC9u3ZMmt7q+zwJ6
LPm2L8DxVv5mVObKYrj2khaLSGFV0qMR9JJMYre+9E9z4rx//Agr65N/CYf+M4wVktEKbY620O5x
nB15JE2avAZd3uw6Lu0WOln38eObrcRY/+fr41a2SNKGQH8pyGOXdNK56BmCMc4ZBVKaiPkR1W54
D2ozwZUHWftrxgi/tTJ/mUlL15+esyRjSDyekJj/bHNevNVDwbc56AuxQ2u1cbmeIQihKgd1HhVW
Oc7VbigANYLRfL71QMLe9wjNRQSLEO/s26oBzzRFbj6zuj+WJhRnUujm25A6/o1LgUr++K2tLGZL
2Xpjk1b6EmvAlL/WaFJwBYNoc0De7to4XrvDYpWhSS+RNggu5hsaOS2RQ9/qP2LtwT4l/nHZ9xfx
CDNJ5XDdkVPuJxRY5wJZJZb0O8sGVHeAHb2yoqw9zCIuSZVXw018IqeSphsIPY5hkR/ybows8+4/
/iJrrUtLCyGJZEjfjQM9yXp8AF/iye3Ndg4oPBIMLx68fERasFH9rhrHYRfmcMbyLBebBsKwK4v0
SoC01LE7ZY+c8pDSkz8l7xwNRkxpeBVgJ//4GdcWhsWaMyFn1zhpCr5pT2PZPgW4ugclVu6XqJ52
//YUS9F5hVQrYkeYoYC8FIXs4EJCTYIrjYgrr2ipN7eWl2pAb+YpL+tmE+Z1v2WqLbfcEdea6FcG
21JR7ZPBCVgJTbJyaexX7x2MMIhz181XlueVlX8pqfaSzB2RWrcnVifjyR2B6IQ1xbVfv7J/LRXV
LjTtNTVhcIIB0q5DP0Divpb+g4cDG7BryGRdY/qtfYnF3K+6oqMeyLKQqE5og2kYvGHDOTgOGSSZ
H4/XtVsspn2TztCnZsycKvUlsSoWDhqJ0ubKGvzbEOAv28fSQShxpwq9WBRApjytg0uVSL7mrrDf
ao+FZNNJob83U2jmSA/GR8uLV0D7ZlHValFXY/yuKbn7s3Spv0V7GX0VQweJfG5JckWQsvb8i1ik
bT1mlKr9U4r6JGpf1SvKKHtj5u2/vd/FeiDhvlBOWs6n0vde3X7KQegHwIzTl4+vvzKTlhJsbLGD
Q8hYgJ19Jwt3P2PwIbTeiiS98gQro32pxEZRGLjmPMjP0gUjXM875CSTyIzojbC6jma/gJbNs1fu
9lst9ZcRs/Qbsv2QJArk6dM0Fcdp4lup4fvHvmEiQNN5I736rhLYYUcelxb9TSi+G/clM0e/hSBv
0pH2vjrEvbLQrr3ey9//iPPQtiFc9A+bUwGvoF1G8v6gaeBt00tFHbYg1zy5V4bh0jrHuqRwspna
U9Hn+xbzzx0gAXWcK5Hwyq70f7LuHO2PcJjzTmx8dIKfARMgpn0tLQW5eLoy19ceYbGSVIiIVTWh
5jgVPbyRmjKVO3d0/Sl2TCOuDI+1B3H/+z1o6TsQLM/mlGe3nk3uJOztgP+qUb69AEU+nlNrT7JY
E1ySqkmO/nRKrCUnAVTnPqFmhK0NsBP/dovFsjDDFjnwbArwER+mJ9gxOQO6rnI0v2DFGK4kzFYG
71L/2KfpRJXbdGc/4c4WhgJvBl5Y0WTRx5E5V17WyhdZqh51OZciC7SBmtbzz6SGOBkC4u7gdIm7
sQadoQxNz/+WFvpdwvtjOqoWciRVYDriaLqbGPrMIMYAorWpi23nvH38bdaeaDHnZVUNGTUqB23y
s2CPjtJopKkiCWedtB+vDOSVCGUphFQTrPUSLfNzk+RnZ+JP8OC+8tnXLr2IGmxQAErEkKCyCb3J
veoE1fqVCH7t1SzmOHF0Hki0Cp/K+rXWaDf8ya2DoOc9FNey8Gu3WMxwdIAUPh2YOuvwMYWZTV47
EeDxkNvcjBW/8vbXEkRLUxsVDPBI6jz/dLEQqwb8erBsBhxZ+a4l6NNLRu+k6Kg2Wg43I2dXPs3a
jFxM+57rAAb1YED3Vcs3wkVvOXzezFa02gE4gtf7j4fwyp69FEaOSZnpcuj908jd8RHzk9zirc4A
PXn+Bm7jLaIrSRCLeMGVvN5KjmIplYRZNm4ouHfqmIF1RyiZgB1CJjclRNF74Eq8bT5W/qntufdD
1SB9ffyka1/y/1STqANKGHa7J6uTpz7028if8q1EnBhNyYzml+TFabzjECY1urC7l49vuzJKl0rJ
QuceziwdyhxytJt5mKAJE+hXHOaijhofDiBtjY7qj2+2MqHJZZ/6Y9UjbKBAhAJf5vf9TV2ybVdf
i2/Wmh/IYrEYjPSrzMWD5FUEV9IKjS7P6RZkgQ36WdJ35DSgqrg3n6oteARXVpG10blYRSwaUhDA
m/Y8QY+1a+FGuBEzmj9V2OKgnDdOTAJID2rp5Ffm++VN/SWoXGoo3RxYilax5pz5xXgM6lzcUA+9
rY6ewish1srUXtroAOpNwMvx6Kkqgi8tYekhF+DHVF63G+l8rby29iCLBSSrbEBhjknOtPpK7YPs
wA+/8lX+fmm+1E66s2kd3/j2LBzg32wOLE0t0diWEEBGPx7Iv1kS//8d+FJECeeXgdYyQBnSrTo0
8Wb1/J0HTL4U1cjOEHdAaeyEs29jK97TnugfQBhvZK66G99Tww7uHkRt1CgelXD1V5Yr9LY7E7Qy
ERuSYDOYwtkIjwA+Uqnuyq/++/RDKfS/04+WuYPhikblsrGvHmteZpdeufTaO78Mpj9mNk+nCs1k
HDWdIOiijppz6Al0yaNn7eM3vnaDy9//uMFIHaJhe29BnWdxXzWbGXAVU7hXBv3a5RerBwkTRHgC
nt0THU9dSvdSAaejg/Qf389ipfAmy4cCqvSzYQ+T/lY1P801HeXaT1/EGaVrslSPMNoaUu3eBH7S
7idezZswdemVaPXveyIPF+eIgvZh1zdtePL9PNg0YNagm36y4QktZAWwJ9VziWWCEIrsh1+GV46s
aw+2WCIGmSLDTSp6ah0BNl6HGQKIsAueR5ZdEb1ehudfpvFSOelB8wVkFuyGdWvjUdqNRrqfwV2r
bLf/NG6XsknLRJJbDpFrVaAnFFvE98Am3a7102sIAkp+i/P/9hiLiS19JJcMqzEE0NS7LXLdfyaz
FyaAZ2b8S8OF4fDW6mu7k1SZXeYM6NXnWWCQ6AcfrYq8npOogDMwdkkp8R+DBmmBXMsDmndLeHO1
j1abIJrc0jnLohlOrIJXY5Ah1dRz0UeT17qbHECH7VBm91OYsJgLFN1yXv4cqjbYqjCsb1RVqbig
EkzUvnsCxuyh186XgbQQcWh1z8TwHrZox0fex4IuRGw8TMUEJjZYBJqwNzeBTooQBldImWykO5+C
LhzRgQy2W+9b4KsMVDU6eyoy+oI+bAcMSm9EjzjqchhKsceC97Q1JCJlfuu7Pj3awUKMlAmEr05o
omFoUGWZPwdhlW9zB8A1WYqDP/JmD5f4h8KHDGLs7TFBxTLWyfgDZwg/qsf5gWpgPZtshP52NuMu
A+3xiL7n+VZctCZ0mpNNAF7AZvJ1eiRTpuMW5gi2be+bgb8Pqkqj0k9/DEX4a7JDCjPo+mtLy3af
w/AZrDLbHmgNImk7NeOuqlAj7fyyjl01zFtWW3g22epE/f48iDGI+jL1D1p6SKal9xUQtTs7WzQz
IQ8beXMJtRCDMpOUzY9MTW9D2Zq4B1tom1f4JzmJW68MvA2X88+ahtBSQMmHSOY2YUiqorxtdnmR
Oahm1Pk2S0mCZ+5o1KC9eqN7oHAhdNMbtNZnUDM0j2VS7ODKFWxDieYC7eBDAGILuyZuzMYrIYNu
rIDS0jfljo7uBaxSvXVMvVM7vdZej5dpgdkqPiWh+0pH9JH3TB8RuT6YGb45FRl/pS1ysoJQDN8i
eCRj/z0c55uhQhIbPV1fISr8DPTlnWuAXy+SKo2bgQAk1hU8QnfSDiTZva+8fFPm04OXsl9NPZzm
mhyDMnsA9XeMJ9/eyrl5DKfxbRy6Jk7rdN6GyEXFKq9fggkvBo2gG/hDHqkbfG/z4rM/kgNDvz/y
IS4FrKm9GEg7b0EFAX84puSIyATYWYmuMk/N7o5X2ZHY8LlKuxbVCniHZl53N+DJAdn2bMQshQKZ
pXeuE96Qjsd+ofiWWLpXVVBD1tZC25bR5yFvz9pxoBwb8b65cB7rbiYnkrtD5Mvf3os23Hr9qGLS
Q2vZF84O9L/iWFaQjVSeap646lDtqSoGlRlRh7SBdDD1JDQTqmkuicxyk6agjwl5UWYWCZgycBqB
lAHaIzigfvdr+wM2EXnkNpXcNj2sA/Pwy9z0ByJ6HiXg5G2Ez97hSdVsfYbKhi5fMz5/lkUCs0ja
4rRc37n4KVsGV/JYZPMxL/ND0dgH+Izc+GL6As03jWqR3HRdAKf1sbhD0/gtFBWoYgsXRLFh2IFB
D12FaVGz7TWPHOCed3ifZwmWgDfhMJ4ICCWbrHtJ4Ip1Ls3gHqoBehmCV113JTrup2lniEb7QEPu
2OgdLR14pCwanhzE+9DZpW4keAYlLs7DMaugkUGO8q41aYsOaiwKgZn3aLTM48oTt4JSaDNHCtye
JuMBvUEvGIrd3ioOsBccCruQEti/Q5bR5amO58JJofvzUbYWKCpnVQWlmW0+OZYVb+UMJQq64p+k
j09LUgC6fepsx6pnW2R092UD+WDV+udRCDRRAfr7FJT0GHJy3wfdo3AUKLf5cOR+L6J0SF9hgAIv
eCueZyoeQtASAf9qpnhM7V3l0jIOGLutveArrd1HWsl342Q3kpdHJwVQp++x+oAl8l3VYJNhrcOQ
m8RwZEXyBtm/jgcAFQ+uGjnWDM+Ne5TSD2GA9HCnc5D5ppFB/Y62/0zJjZ813wF5bCOnLx9Li1HK
UUCNuqH4BQSpH2G0PRbV0OyA7U0hrnNfvLp9hiYegYLgX+zovw2IhC7CsTveTTjPtuZXXdZlXIT5
T5O5HFopP4+aYAYWbExsVExQnirqXzjNwIXhyJOj72nbGbAVZZ47G19ItrFODQk2pOZJ0N146K09
sY75BzjqTOjMMcckz24K2rzYsLkjKRmiMph/lp356fjjd2u6R0YgC6N9cepF8d1AU7qnGZCAUyK2
roWEM828e2eqvo1l/VUF6TftQLzUk2kvO73NC/d9tP0nIDhf+3p4olkrIzWYM2jR0Hhb4CsoOqsx
HgHmdGwCagIpNuPIX0zB8hhA4xPLUZbKHHPxT7fwB5LNWyawVjDIKqAjcj+F2L62bSdzyFSwrY6F
OXkXINVM1RiXI+Q4szAPkHQ0UeqWX/VIfQxV+ZpaMDHnpn32Gu1s0NRRHUbd3oE3/RwS9ZIl3hR5
fNrPEg4CaoTUmARH4DeLHUKSt4CjJ18Ez1PgPpcG2axefkqr7ovnYlHtm5rFGpy4jVtCaxSiuh/1
Y4tmDQhlIOy7wMDhZKmMQyH/VBIsd3vnGf3g5mTcYfSEeye3buyJ6t0pIRwxAv+mU5DN0fVAj4an
4y0JIf0loCVGOdaSSGOJgCBVOOdsws6ZN+iDS1mDOETIe4jlJGSLIDZPoTzTgmD7rLMjNOO37VR/
5gkLd53O3G0W9vUBEoExMjL4gS361aP1PST8kGsZ7MVZHoLOaV67xD5nAzA2o06TDR/dz9Zp68i1
5T2d1I+ZTHLf0EbelgoF5oEP/Ax7KWSiFOrlHLTL+7pq+8OIeAIQVY/cly3YCbVoAEGaIENu+/YW
qxkkxF3+yU2nh7zUz77KypODqmGUeOgpEpiom9Rr0ZLqGh+J9XqOhQpeEiEmSEQqSs4ka9P7lqvm
aCB/vc+nApJ+1cKxoxrmz1WYdA81yVlUIl92tNIfAKNwDnCp6m6yonERt6hx1/W2+im5H0LQ6hT+
rnXzIW5s3/xwM6Ahp2xsbx1YOgLvfWnzTUt6pyYHqM4xDV8D6ryMzmTvg2SEwm4MXL0nQzMfvWzG
Xhqol4E3B8KHeSdNGe7gT+9+aoCj3OUQx4B4SexNGMLrI3Ek2TXd4MaZYcCwUshttQzIxoZYFoQx
n8HcLeLc7V5MU0P5mxngQwrQPWYnp4esZ2UkuYBoEPnICEChPG4QJRvV+7dUMnqYRvET3p1s2w72
W5tPDOLWCpGZ7tLY6+mw40X/HBAYBZdUJbsgCfKtj3a4y48CkteZgmNmhY2SgchYIpbeJaJnO6kp
+J5528O4VYc7x0Iz7UioWZImLWOQYJPNzBnbF9OMPXAMMJcVCHyd4+SbLqOgyzkN/aqQLroJ3JHE
vgOVOPfS6kYGE31mnUkP0GiCTsso+8QNNOkpJ9lGu6L6VsMvud+X7aBeqWZAavoc6EA1hr8keje3
rQ9p9eTRX3AiQ/myTACLSQY8c51C+AxmUQy7rmJDuZ/shFvbOJ+oiRNe/cwm7cap9NNTIYLvPhSQ
iGSg2ofFKn33JPHufF7+KFWSR6aZPQapskLhZG7bDosiBPs6rxCHO1QhhIUUmtCiPBR5Um7CxoAQ
68t4amdz7CrgInpvdDdmrhw0bDAP/k6Fvg2LoIyF69cHM6PjPyzsFJVuxuEqNU9R4gN7MdYtjV09
Y40mrN26TVDsbNe9sTD/rOomiyeMLkAFoJQMEZbvmh5jIvOnb3xwNKwMzH2Lk09U9/29rzEDsECh
aaylUdL1j/2QZthe63pbVc2wgbvoY0lwtEkbp9sKCONuPAakaBe2D0HOIbMzMzYjl/2A0ReAET03
GynSbNtXCEwmheq8nzhvpG5/zCF+cTD6T7QAMYEXNc5/VqMpaUCWt0qF2TAS4uw2Jj+bTMDGa+D4
/yFr3XUzYu8BlOQtkkZYq8oOKBYo3rsu/VWPA9vhUZC0YtWxbTpn2/dQ3pcaCIus6ujnAvU0WGQg
lK1dXp75KHoS9+gZ2MyFaYDxgMoUP6mLhGuKz2ECBI0CRgXDNYeG2hZ5bMHiv4P8Nt8ILKO3JlGQ
UIboTWkar9/2VrODL7wyoq7f3mO5TqKqmwCEwEIVwjsSRAT90nVFgoqqKcqtbgjZlZNLdnXj3RAY
uW9ZA8Z+Pppf0gPWgJCs37ZBgIk9tK+IX9p9EKb1roE1+idIdGQk0HEV5X39riTYAjYBeiGFTApF
lv7R6EmoyCeA/Gah/xU0VnM3MpAyMostjOEBX4exetS+B4iCMmqDni3cqWY5SFd1FpNqOjoz6NiS
mceCQK1ceVkXEdhq4YP60wbmV+M+DSXqhDKVEcr47n2WYltCV8M9ej2wjeHQ6hqZoUGxROCf9y86
TD5PNnn0Lg4nkyyeOGffghpnPz7CasKXpHmQ1sVNJ8iy2QWElKvxe1g1DbT8JMRK1dSRqEIwAxyN
/Tr0svvCc8hJlYGOwenCeXdwfukBOUwgavc9x1F9yshtBwnqrpXtL0OG25xU3yXcwKDVbdJN4QXd
O7KT40bgjQNxXNafFASdMYqf+K5t34CjjUGIdpB+58K0dsuI78dOC3D26Ksc9rjpAD9viFHHQXV3
Es59UTq7X4dWacCFJChGyoO7E0kvg6h4IZ3QgKtMwH0BlcjQoAn9ce5Wxa5rE4B9ehxjHTAM9iBX
TrceeNaHtrIG45G+oLotXttyKuBUHZBDEPRiCy9l2NMgMt07cCgBzMnPbmsDH9fRxQZGsWPtlEe6
ZxmklMdhW6IYTlsgN1VtMMqgYWiQWvmK7C5crvoxFDFA4ckNwODpT0uG8YnWF++basZmztKsAdKr
MW9t67g7F6/xkXYS5SiDPg4JsgEc0Ir8piRt8KCdXJy7tp33JLHsoUjA16wY5AygnKtfrRxyC3AS
QCDMhvWJjxJS/0L4G9r1+CxAaxxEF14kxIPY2rJv91mNXMaY1uo0lPkIa9EsQO9KwwE5GUwY0465
pyLrJMyaQInX0diLVEH4nVgaz+Hkf/44ibaSuF6qc31ag7eAcP/st87XnLo/eib+qUeQi0vy8Y+8
cuuTjIs6QLVjKkHT8OujUuWnzFyzf1hJYopFYrmDqmzuLoRsxXHCdsIy27nokUAsOqnDx29nhbfK
xSK53MDPDysiWOStJAd0fB0t4Q+sxqdK220IghlUwVHSAnfCTIlz/HAlab6SFl5qbRlqXb4e0dHr
JoBJJWn9KQ/lLUy+d9bvD3XngK2F0xlzr/WgraVrF3nouZq9diqR6gbAHWbQ8sjTsgPFSh8nj71/
/DbXxtoi69z0sKGasfadZh8nIj0CJeOHV5LBK9deim0V4ALNOBfk1Ezei245NlVXXnO2WhlpS4Gt
RscmDuoaKFqD2nhIgU0CmKNCkBV0V37/2i0WeWY9itQNqCSn0SKHhuwGcoij94ayzD/eYFFG0uPc
lFUNj8d54HIHfXhxoIEsoPsyzZUJ//eCN/a7/074Ghu850DTh9Zt9lxUcCue/JvSqq/UC26tsj8/
HkZ/Lw1zvpj34CvNPQJsfgpRu5iyY9l+TcgBor/IvRj9EHmlsLQyJfhi7qdlMOa6GenJhaOsoT+6
32QPZBrna1rVtTss6ktBSvCrO6RgiYK/q/Z3tfNTADlRFtfMUNfusJjW9QQvhKbW9JxWr+7w1fBs
zyTII623/7ePsZjTOk9aW9epd+IsL7boDoaMypa/4Mnx5HTjyRkx05GruubMtzLElvLbua5K0KpQ
LkunRJ41E/vBrzdBi9BNGXLnza1/Zb6s3eky+v7YvULSob4UztAhGD/coB0ATDs3QBiKasW2gbnU
Jx0AKPfxW1z5TEvpbQUCEYyoGbKnE5ANw5irqHf1kyjB2Add4kr1fu2RLnf/45FILlw4hKYJqJh3
UgkQbfq9yZB/GmEY2l3rWlu7y2IVSMzYO9NUqbNf/tLZ2xTci/4JQfV0TVJzudBfSnLBYv4nCstk
1TsgQbbNaQ5QYEKJBAhL+HR//DXWbrCY+GQOWz0TRk/GE4BB+clLz9H8zcw1E+S1V7SY9zDX0nkI
bBk4MqmHYg1sdooLf1KDqFGczVVr2rUHWcx+6dhhgo8LPekEad5m6h4sBbR0yuSVMGVl1w0Ws99F
ZF4HExqxK+o0x0EUlxgFebmPv8PKa1pqb9MRpRLkVMgJFKgITKiYFm8d8HHZ8BXGg5uPb7LyjpaS
WSVDh4US1Os+Ge9G0b3hQAekqQ2uBNhr17883B+TLvR0wZgAvQGZgdOlGsgvyVmI4v7t5y/mdEeh
exgsRaAIcpMAkaYi6Wbw7JUPvBKHLp2bXWKTSrkW5vBh4+/QizWdciDhYo2EYgwZ3x1P1S7HgTxq
jLwmul777osJjhPVCPetGYT28bFBE2kabGAeBC6WimAO8m9dL0t1rDsPurEKDXMWObwCsbRSPy/8
748/C72sFX9ZpNhiirfpOPDKhYWsz7xjUwd7OThxHQRfJOtviBZxUITbAjJDRxbfpsnuWd3vJvP+
8e0vb+pvd19M/HBIA6Nmn54Kps+APT2heHat+XZlr1paL5vWjhXKJ+KUle2z8es9ctpHkXdoE7gy
ple+/1I4GzLRga4APkTuEhDg0ATGXJTRHEaOTYsqEnJb/+aCyJey2RwJGzjLJPZM/HZHqEJNFyZS
/FdS/+sdFvN/mMrQ59ovzoKXgBXCrA07LnBrkUofP/7YKyvMUsQqSz9XhIZQZSaQe85ZcwGYgshq
XXrN92ntFpe//7GIDZAsFiY3MDmpWLV13fxzM4Ppy+ZrLbprN1hM+RrC6K4GU+8ktHNSlXkTBd+5
vb2yk6xd/jJL//j9vvUGqYYLD5/5N5UbDmCuGrA1/83RhvuL2d7koyUo5LfnpEL5nvfhVin2KNvw
MTMJXOAlUK7/9rEXMztFm9CsRd2fUf8CuY+fbM8A1Km/fXz5FTEe9xc7Ok5rqGnIpkeTYQJEtovA
qnTC7MCb8dhOZM+d5mWa+3cOlzmJlFHhhBtPpHdQHiMvjVReOD+2jXr4+Of8RgT9ZSFbilhJS8Dq
Q1/iqQSx+2BYVqPmip2oASbvcZzgXNp5o9qHU1UdyiEEqbVDwimdPP0V+TvvwW05cFVOT06BSeih
olzewYOZH8z/ODuTJUlxtWlfEWaAQMAWiDlynnMjq8qqZBBiEAIBV/979L+pw5ckZmln0ceqqyEA
ja/c/QEy5UYNCM4lXTFcu4gVjVSHUq6BCttNZdD6IDn1LjHs9d4fRHIfCGnuGfJjbzT20WdnQGTv
xJGsarSUXQUC9sOgGfi5H3q5xcyit37mB0+UDiLqoKXaFHWpd1mCQOESB2AbnOyqqNXgG0okw5UR
OBAOzkkgsPZ8vz1CvOIg/nbScZshqdCgvhfjEMsFo1JnW0fp7pQbAvtdcD4RjibUIUgcJLimGfDh
cBM+lZmWL0xb3r5CLTPuA1pvXQuwZxsC+MsRnh9DDdVtHZzebb7/XAvdbO4Ktn3mozKMGCmcqJys
JDgGotuaab792eVnQ6kYcdo9eBA2N+a71Z5y833oV2SYCzkv3twNDKuNZRQOfnZ3dHb1mSM3GkzE
s7cXUbIp9/YNP7AbHF/K62o7XImbbsXktTDXzX3CAfZ9CfKKcdTNcc4S4/i6iDuznjapXw44obbJ
xua+/llAoEdm46zPKU46A6DXddv8wj7gl3Eha3//eZYeZTbI0hLKbO569nHs8/q+aDIbU5Cjoq5P
9FUDw2KcJqr72aQ3Nw0TQAkCaAshch/49I5T/L4MhUTgxOg3ycvPHmg21o5mQ0vfJ/bRsEp/JwBA
iwOC9EoHAbsHStPs0WA0+NnmnMwGXjJ2Lh98czp5+ZPlqdAaPsj0PuVgV6Rrq9KFpdvcCAzNBXpP
XpIjnYgIU9pe8qMBpPCb4H0MQBf4/r0t3WZWOnHEyKHkRIRDXYEKQSBI8fz+WKfmn4raK/1mYWMy
twDDL96BqaMC+OspTi1V2I96H5D3ynsacI7JJxzVlXrlZgvjmn150H+WD16Zd4gVM6YTRWYwkPPO
szvVj8gIX1skLt3g8uf/3MDFHsTDMIAUGlnu9JQiu7O0PxrV/ihQDPnd/3v91ClknhQUKnPfQDaa
7PJ7r/ZLyBu6teLS5VJfzNT2rPcnVZEHo4GNaN9BreTX8jdOSFcKy0uvZ7a86pnHLBcH5KAamPww
1sjrZlJhsiurduUWl7b51c+f9fUmKYoEScc4fe2CN8CldlXVAVSAmr8jEJFfAGDL1LgWorUwVP4f
tKlopFv3pnlUrXOf+/2fMfN+59qE6iG4szO1Mqst3GZu7oVM1G+5I9uTYxLAnnEKW9HnRnV7jvN+
lVRrI//SMdnc4FuzPgOBbqRHFIRiBcWvV4UtUul7iexosBmCFiFAqXdbQAqkWr5Sp1vIivHmVt+J
8swdG24f8WluGgKRDYMsJx7glMdZakYfE8RDhDYEz7+TLIW6mXgyvCwQG6hYVga7hXb/30L6n657
OSGXxCbNqW+b2O1xEL+WFbbQ6uf2X18OorMhaj/Bf/9JaX+DYyiQNlbaxsIAOseg1toDcTlTEvEw
6hyMWFzWZ1p3UCSC4TLu5Pg++m8/mg/+q5H884pGlxtJg3hqyI9Ftp10/5j2LWSxnvysJuPjZzeZ
jRF5Vzk88zN27FIdmdB/XPJisC8AOXJlhl76HrMhwvH9oBs7S6FI2w8RNbLyUI2QWrCmc1dGoaVb
zBYBuDB8dROjiC7IO6g0GRKyiBARI5Bkfv+eFm4xt/1CZWVMPemcY6leCS23CsK8zl5zOC5dfTb1
+xQZTRKGkxOI17Gy9d4ZG0CHhp/tAOZGXk27sTEKlx7JALNpQj4Kv3h3jXytzrEwC8wtu02vJziD
QXgrcu+uZuXB8gzI6IzkRBzno3SyM8aWlW+9MDjPHbtQJPckgGPmxEUmgZzvAaCxblXuPY319Jn4
6u77D74wQM3duyPCcIFkoNXJ0eTR8ZDQVtgrY8jS157N+bVRYccnSXXqJvASPCYOPkAqoQ9pzUpr
Xfrxs15tJoX09YD4tCaXO+SrHLid7L9/L0s/ftadWzlmcLJi4FZuCzvBfgTjCcKclR++1JJmPTnp
hroEWRJXbztA4gv1TPLqDib7uEOSR1iimUExPP1ogUrnvlyzGKoMiAITx7zigNzHuELFA3aHlTnu
61dF55ZcPgitIRk3TxKvSqWnHFUPxn/UD+jcOlu1VVJwD8mFGtAPK3n3+2aX+g8p0tKVU60MHF93
NhrMV/Ae4oK0cgkQnM5tl9XXuuU4MvRoF9cmhhJIsFc+/MKihM6RpRJ2XWsqGnYM7I/JKjeUqEc2
crCrXgXzYOgIdkHBYPbIIFYFqykffrTIp8GlD/0zzfY5tr/URG+kphdpxPeglhT1UAV+318ur+r/
rpDpnGIqUl12DunIMc2YeT0lQRNbyMmDhc8Ytr0j2e77+yw1tlmX54T1ElyZ4EiC4JGa7MnJEYGR
OHqlKXw9pNC541Zpu9Rth0rPRIaQ5u8sWBlol17QrMuXkni0VoY88QABm0YHFJKQ7j1TBYCyeZP/
bNVL585aqJGoJ+oR7FOPx56wYUvS0oAo0Cn3gwkxeVgOqXPTipxtbMFoaJut2MATid2+Is1a6ORC
l5rbb6EbhA/dAYK1yGUVF9mQPPoMCEfsWrNDWVvtpubusNIoFt7tHFnKrdTOkAdqHaGZEbE1uv1H
dzm0xa3bLc2dcuU+Xw/bdC6HTDsUXOyprOC2smOpRNQmoB31dVg0elvlJiiA/spAsdDO5/LIpMOu
KQe981T1vywKHw3WrNUqU3bphc0GA5BkkRvQ4OqjacYaRqcAUSM9e8iycWU8WPr9s8kfy6SCQOIJ
pksVjCeIysRV36TTw9goa2WKXuiqcxWkgqgPhFomT6Lpr+CvgSCWrYwCSx96Nvtb9qSNDu7DU+b7
t6iCvGXUBLUzyV9HnGjgmAjS8Cpb6bJLr2o2MkyFhCVGFOSIEvZeG2UVGYpdYTP0+P2QudAV5+LH
IW0JPC7COioNXJYwhjbKufsgrfYsBIdxoyl+/+xOl9f5zxwzFkVj0KGwjz27CfQE7NeNh0zmHuwz
OIu/v8fC2/IuT/nPPbIu46YSKI6AAPaeee112uuTVXXuympmoWvMgSOwEYxZoSuAXgVMjiVgf/2z
bgHGEysTwdIDXP78nweAaa6FlhaZXVyqc1uSlwwJl+CtFf1K413oF3MFJECFFEd+cjraqKs68OO4
g958//KXXs6sV6PvdihE+9YRGUInDs2W195ilN8axlrBZKmxzub3FGaVCgx5AMwcuddK3zmVfWUn
8pDo9K0TsF1+/yRL95n18DSwE5wqgx7EPEj3rBfL6CEQBWg2/T35PxNAUW/Ws10O8WPRoK2yWn1Y
kt3Ag7syaCykVtG51tFDqgTWXDaKhBCeCjhgsQrfFbkLsR7oXegQUVpbpyHz4DbhQNp+/9oWanl0
jhhhBTgGJjiOx7TNb3nO9kbXxNQBUwjRq7Dr6brej4W9NZs+LNw1pf1Ck54rIIcpsBuVwtism/R6
UuN9ovRKf19IFKJz3ghLYKDwp6A5Icag2TlmlR+rthjyjV2K/KpLhrwIJxGAy4UY00LCwuH0p8ZX
1oZ5FdYAlcwNHk85955rR0kfNis6yVD24D+Gk7LzO4WAAHhuAhNVj7qbeFSqYvzZ3o7ORhNDENC8
Kw/Kdru9G5jKwr5ItmYnflSdo3M5ZWlC/jZoTB4wyQ8ngyf6MPGOAiZL21tAgNLb7xvWwshCZyNL
Zlasuhhoj4UDW7+8tsEUHJw7Y1yZNv6ran+xQaGzgaUfKsZBYhuORlfKOKkLDC9+ad/KNk32OIHq
YrNk3XOA+loeOiqD91PYw9byWHFgOL24E7DZb0hRs1h74PxKwxRbz0M2jla2fSiZ06781KVXMRua
7ACB4j0HSa3PguupAQPO4zl8VsFxstd2vAuT0FyayXkFQ1uQI+InV9vSxVbQVP5T267RDRY67Fyc
GeSlb/lTjfhAhz5UJNtxh6/kLS9derbICIIBH6bFcZtIh+Zd+b193VUKX+T7hrjwZuYEk6wd4C0b
B4HpOX9Qpnfuc/0g3Xxl9l/4uO7lz/+Z/RMogWwM0voUJO+IS4uc8bbRKcjza4Fal9fwRTufazL9
skx6B86xU+3+aUskDIFtxLvf1D8bvbVHgWz7/Xuy/5P0fXWnywf651FggAXmphvVqRHOniDTICjO
nS22SGuFiz8DEhRe9nPZvJFsw4qPGiCkLENS5SXPfmr2Fds7Gcjg4hG+W2jpd8R/5HmxE8MLz6rN
4Ncw5b/kfXoM0nZPnF0r3bPuHxhs3xRbW4ivZfErbY41RToP29XIdXNhbU3VFs9/y0DTLgXSPFQT
MqsMRwKi9nXv7LMGEnpQeMAdR04C4Ko+gide4FGNGP4ve6Zwxjpx1Xzm5jWUc7j0ncLOTgiYq7ZT
eUQ45V4jy97dM5xZ+f2jTj7darrzrClykSvDk/0ERv3UDiESuZiqt73+BMnYGvQ2H5Gy7/ypHPh4
EWak842J7X8w+rGLcIjmSQj9XKbgV3vxMLwh3hxxSVkzhvAY1JqBnruB1EAXx2G8FAmfzWnPs0de
NZFO3ppnJAPhHSdgooL/TdrQkDKmQPYORRv2SAygA5RCDFLZEaaIficQsNQ14QTYKzJ2O/OhsIto
ZCrMxZ+GxPVohg3bWuIhkWAxu2eA00v7wbYeXayTLvEonrGDimirmitW1aeLlsocftm5teVJExr1
Xe2jYAppucg9fLVtSveo2iFCgtg78JiRA3HK6KHKSgRuxxh/syrGaiUu1IbigNCqr7B0sXHYXSW3
Y4/EGdimoe/cSNSQu0JEjbNJUx3mcERYv1v3Cv6irZHwUEw81pkbdwJ5FK0J/DNS2fOnun6sEQ4p
XOSFpEWMDMSoQThs50Xe+OYIBPEYGwdYTIkpqDk3yDcV+syGd0R/Iun0vrE3FRBnzrQdRnyf4kmn
J899QF8Os1KHwrxu4P8usX7cSg9PP7z74MFj0wikT+RDb2kjhgO5uiFyTRC7dKWQglRc1X+cYlfw
MH0lXVgGn7Xx18r+4nxSuyfW9HGekpWV+9KoOZtf28maOEQEUAUmjtwoU4jbkjRkJTFu6eqzybV1
msYHiRhDAXLD9mljInSrAIn++6FmaUieTYgG64q8Tbz+NNE/FmKuGb4foDLxz64+W6QPaZFOxHb5
qetSuDQlgNU73+0ESgrOmsLi6+NUOtcsS04gjW01GJkJclcSC6kByurJW0Ky6lqpIDs2WNGmiCgW
CvHqzLj//tkWJoO5gNmFLqWjI6KdxJTv+hQGOFO2APE05wkBaqgEDg48znxlrbgga6dz1E+FShvy
str+JDnyND14OENFghdiFg+0NsdNX3lvVkaek8DbJ5N9lQmQ3nH0HkEe+7My91zuzOqgKGnqw5J7
oWb5BiJ8+xiljpXGsjB9O5cm+s+cVxDIVtqcAPDI7WdmeXEwmAfLMXc2D1ZW9At9aY7r8caeI6UJ
fYkoey+kvDLXrUVLP382CoiMqw7JYOpU8SBq5TM2VrvBunHhVv2+wS1tS+da59YeAtMdMc44jc02
dTa9dZ06yLTeppZ3gBllw7iODWwohFGunBEtPdVsfIDQys8q2NVObecjy0Uo9gD3vrXVo/Fmma1a
GUIXhqG5+DkD2DEZkkSdPPmIoCNkYo2RrMqVlrXw2eda5kr2RtZRXL3xX0fETBjs8/tPsnTh2XrZ
AHW8KH1ke/CR/Zqs7MZB7Ob3l1548WRWizOGMfOZLXucaZiv1VDfq0lgZ1QG2Ofq7vX7myxUauba
W0rSXCKQDhFntYwbNKQe8XHWgJWEg/iaH51V07nQdiyDoM6btMMaEdlltRXzAjDaJFvZVPwnpfti
rTxX1tq8SAbSMXAR9/12jNjO3KSR2JA98kj0FaSD8RSd9bm+VtfFvrwDDegm2f60U5JZt++TVFVI
JcXdu7AqQiySuN4A0FhtqR+6sLX8+f5TLfSQuewWzDJwQSju4wRYDsUU2mi60j2WLj3r42Ux1kPf
GcAVwuJXOcYmAdrEXCsqL/WR2RqgkHZZ+Tl+uNLZs0hMeOWSlcFpofnOVbVNlSMAK4clw5TTb+RZ
P3YNaleOlf3qR3mXWcav79/90sg7p+yg0oQoLmogF4RPWRJPtA8Qc8MUC6csM/c4tpp+OYTw17Sz
jRgRN3Ao2I3w10b+hS8019wGbtcJmxbsMFqWs0dsD/J8nEKQe9NKC9Qx8MtweGtETVNOB6NqdDTa
tN9WRTM8S2macmMisvUFw+z0hFBoe6XhLCyB5upcjbNG30jq/khtWJ+8wkMLmq6LzngZDPKUT0hq
ZHVnrHX0S3v8oqPPMTy86ZjBA8kOMAVjk0kb954MtY2ot+kSA4goQTmhfwwG5AylW3zCyggaH913
43Tr9PcNYij31KL0iRCY5D0H8aO6MMWTgu34OhM125R1Pq2Megvj91z429PUhirX7I5ei2TaiYaY
HfKBYr3U/fDtz0aesUg9YhVEHpvWP8EGeM10gJJpH2wzMz00fHhQTroyGy196dkmpGFIc5qGqj0i
GdHc1L5+Zd14rwJ1P2pj7xrgr2eTq1ba+3/S5a++9GxEsvogrYCJS06MuT2yyaamTTfazcdPv5mE
RiaeKj9xSJl4YZJb/A2UCe9WJ1X92CUO39PU8nfK9cwu7uBKaEJEAcq/mcq6PVwFxZ3OAn1lO3n7
Zo8CUWR+43x01Js+qoYiJ+n7QWOpAczGvdZwyxFRBrAeT6n1KALgSqbaNq5xSpvsaabtlW6xcJ+5
1DjDjJr2XodOiNP4DR+Vt2ssFzv3CSnmacGMp++fZ2EcnyuNSZrQDmAkeUww0t2oHocS/lTUHz+7
+my5MxAqTNrBqF1MLsXZINxiliXWmu/CRDGXCgs5IuSPseaY0jrdNdiTPli8z/dwDmLosLE1FWTo
V7ZqCxvSuXrYarIexfZMHX016WtV5umtqiYPcZD2eMY00uxKWstPGGnkI0Nk5Ep7W+iic1mx7hqe
IRK5w6GVf5C5wFSORMWwZsU9c83fgxvcI+B3pVC8MCHNhcV1jY/l1JbE52oRHBmMBeIFkzb2ZJZt
vm8RS88zG3K6xEd6CpIZjmrMUcdC3dK4haTS+MxsMqUo6nHzdqiMiiE+EpFs3990qZHPBh4hIXFt
EdF3JMjpBc4x0NCh2CvnMEsXn40IY8IKpXqVnBQQHvCaIHRwTfRo/beF/WLInKuLkzq1de7i4qd3
I3x1Q6Rch39AMYp05IZXV/F7Fm6b8Or1dIqvtvjfzeGwPWyv4vjq6vHmHl678HAffux2f3f3fw9/
+/Cv2pxvd4dDuDs8HsLD37MfRptdEW6uj8fNZvO03+Mfb8eHaH/cXR8jXCeOT/sIf2cTHaP96Sre
bl/ju8tfi6L4NY738ese1qCVUW+hR8+JRh7gHGTQaIA5wpV+V+Wobhj2RTEkySpOg4Y++xWyq1fu
ttDc5+pngk+XZo3pHZDfv1WTtQXjdwe1x8p8918f/erjXcb2f0ofrQaJb4TpFXkF/hYBymEPsxvM
roj1afZjekRQ663MEF3gPbUZv9ds2mbdQ1esuaAW5pC5Ipog8L+Ht1hiDincm8HD0WBtGQLzIVf7
TJvW7vvutfQeLz3jn+c0RxtpgYhTPGQNYh/oMag+y7Vh978D669e4mw9ZJjIFrelI4+INyz3JaIr
981k+1lEBsQxbkfnYum8bKuRBg7KgdVn/iZJmT4rBMC/mw38WWCrFkZY5oik9l3fvGt8UkbID9d7
PTjkzkHe0snnRvXh1uOQXIw2wHQ1iiBwEWcSHcJ3kwzI3ArFQGS+MjgIi1qCJ+qMEYEidc8tG1oI
aeXtXrdm9hfokeJ0qa+8VmmGAnZX4pwgbAZhxR7iDPejSdsdgp4cJK7nY/BocT1+eMFALKQ6Q5ud
+hY90MrlOyeAizass1Y/icSZ4pIqb9P7dfWga2u4hYJPbAJdG9g4ChlxT/OI1EDwlkaj3pI01xhQ
mR8OWeEiZFS29ROtbYCmWkS7Kw/po45FnZXF5MI4OOc94aAqRR56jr6byuyW2z7fdGVrr0xNS215
NoRTZPelWmrv4JL7xrqByxLUmLsJvuLv2/BSJdacDeMusL8wjtXuYQia6zwvY9RQNjxTERENUFnV
IYHIxaiQEVuR20QSP7S5FY+CrUz0X78+dy45b7KxgqwUFT+QA5GAeJOnL98/2ddjqjsXm4+mpR1h
1xgFEOW2cxARvjHpoJ+yvMvPiWTO0TTGNTHw15/JnYvPBUkRxllxcRxqmr75VtnctoCcnwPNu8e8
rEj8/UN9PeS4c/25pgMvlDd5B7PZNv3v7BKBupb/sdAU3LnifFAT6yqv4cdaacRR5toTw74VCA4P
e4LgFNZdNAZmaRVVaDKuEBDvW00eIai5+QvuGbKN617vLCTFr2nslj7ibIjFUUdPypYWRyQjV9tk
zPnHiM2wGSHlGNCb3B9Qh1N6ZUBf+oqzMXfgcqIlQ2fj47inqj6bKblzsZOmei0McAGC5wazhWA/
cnMCuco7iGJQUJH1NIPDtbL3mkp6BwJJe4fEH4HEnRoB58Iz80vUuX1KhDMehsot4bhklwgYLYtd
zyU9l1iUR8Jx9YpgbOmdz4YcD5RQmpZOfQxY4+3zFGtSXuf9rVk7QRHaVoKBdRr6lQPBpXc+G3+S
oUgKQt0CC2OrhyqMNcn1WPbuwRgYwbk7+Zn5BDbf/52tB7NHkHNBJQxrebcbYTeKEweR60ij/9nx
ozuXsudBX1itZWLIKY0xQDnGyWIhdQKEDuFri+OFIWAuYTc5scbCSuTRI8Gzq+1DwRIIFNy1+unC
B5lL18dCtVK5TnNEfGDEhAJXwIkIiIzB84/GsLlgXbZe7mEywW5LHprpCYq5kNRrOWZLv342YIjB
s3CyXMqjKbubxnP6A/KsTyWgW9s8TfjKMPz1bs6dx/m60p+g2dP9cWBI67VfUZyN8A+VvHnU3AxB
sHKfpW89GywCv+uQFir6YwXLaESdvoWwTvGYWo1cWwBcuvX/XWi6/qy7pxRcejCtmqNTOB9pzSLd
mFvEYGxJB+MRKp6gltRQqEBFGjbCVpscsZIrz7cw1Pizzm/2gGohVjxHcYGcWyt9TzPoXvo2vR+A
PgHaZjXwc+FNzqXt0P9Tapljfcyndle5IIxM0OuFFq0+v2/VC48yz/alnoPUWtTvIa+E+AYL3+IR
SeDDcUwpGGqmV96l/QCtyPd3uzTnLz7aXNtOSqScS5GUx8mt+aWJu0fismblsyxd/dK5/tnYgHRj
iTZX7sFr7AyADUB2am1XK7XkpatfPtE/V3dEMhUFMpaPHbOxE0hMc19fQEM/ezOXu/5z9b43A6Md
sRIjjLPYKGRwNUD4ujJbLZyduPMwX8dXPVA0uXcgcvgjhwFMAq2vYb393RUIKRmmLef9Yz8Ff4C0
+BnuHtE3//tMxGm5S8asPPom3wA6dZhIfmittdFsqW/MRoCRpkoASJUfRTDSmwHJ15/AIrQnz/T8
lfe2dItZR+8JM0bXg1I1df82qgrH9KTzx++/+MK15/r2qq/9kRHjEhQ75ZuJ+FZY25KDS8HXqtIL
TXauZScaFXzZBfWpTM2b1JY7YfOV7eP/R3R+0ZfnknWCRHtsHgTyVIrMwtrKVMFDxRvdh6qym9tO
ueVpsmm1w9+EynAaRuOCgeoYWA12chKZst98oFe7KwCHKRCCZs3bPVLw2jJMkr4E9s6GUM90aQOj
IrU0/hPbva4s0y1CE3X9Y5vprA/7TmJPX13UEW4KsRuH5tIreROLSZEHywBgKdR6nI7U18auDoB5
ANawO/hNZ14T5jgHwHERD+uU7XakcgRGkuwKJJTcAYwNkWdnDxD4gLs0alJeyyBXjzzJ/Fes+JIi
ql0IcvaeSHTEqVvFcvCHFy+HBKSF2j4sU3IDiMN934O7MOK0pp38IuozYmxaoN02eExjO9QBYIOV
9iFHrMB/gJFij7fQI1QUEr8gFe0W8KYJQcUFhKdgFu58DtiIafjQaxqQhBqukW5EKYLYrXx/b3j1
thyLY9oVxX3md39dUtWQbo7XyoBIzxyhAhwoABLQSL1oJ3829NDGMpOQWUqj3dlF+h5QG+niQYc1
AvMPXLAhsjSEm2VNIbmVXRUVDQWqzT6ngwOyaVoNZ2l7VyB9yMjnYMV4UJNsa2YBmmdVcQ/8E9ic
5hMi0t6NHD+jHDux8zy+07YDdXaFB8xM39sIsP4QzgSGht02j4gIBsOSfwayOtsufTRzq9z5qXlG
rNaT0ONOOKjU5e5YXzCPJLJ9dc6ZS0PWSDNWA7MjgFq2EyKmj3lRQPvaMT09mhl4gtpl55KUJLLS
BuxZ1GZ6aFrNoHu0c7rxOViJqXEwsuCPi8hHUTp9mF2kpkmWGHHXAsoCCGsEOZCKerdOEH2SbjWr
9yLxWJQiZwpFcyB+An2LUzIBWWv50ExOd233XQebWjBAi9m9BXmV732EILtIQjfM3N+WPBlDDkrH
tlOQlCbBu/Y4wJmVH7Zt8RqoEvoD+p5N2VtS1HzbTAhSrQismp5qyxjOyiJmdnEtBusF+YHPoIEc
las3lU/aTR6wHXVa6DQ7P926RTmhZNIlcZtLGnu28MDrbLZYGWIWaus2pDZiQSl4XEh3Ib/4EHwW
wn1zNSFo3Mlv0LZv6gAZsvBfXylVnVmTXcksvcG4T0NsFg81bBV9T+7bLDhNBfk7yOK37SfJgdQN
jKVU3fuNeS6c/MZ2CnAb5ZsbmGe8Q6wenTryUseN65xMh451DwHvSTgkIwfcjJ3duvpFK++aTBSe
/6z6yLVv7T2nxdfzg3IvCMiYfcFeKooGiaMfGZq28lB5A1qnDpy3rPxPTdCDSIkKUc0TETlQdYLu
tmEI1N4Yif3bFPRB8mGXBukVAFrXdkDOLGflh+g1DsCBVolNoj9kVtbbvEFwam6aV3liIPYgJTK0
B4J7WSbOnif/EcB2CVh3/gZgLRiIGVJEJwToxJlqwWLNILfryXtq6cegq3esHbYs92HG9XDM57tA
a3aGPoBYkm2Cjudo2aqKSVcPcSLcTebrSLUgi3n+Swv61gsEaCQE9pZB7x08oZQ5oeey/FeXgSlV
TLa56wHhC2mF1g3DBN8gRdUPSW4FkWknG1QzT5WLCBnbym20iJbvApY8dw4gslNJ//bSvtUAt8QI
o0w2bQFrjpvQm9EbnNjg4qUW7VU3YPk92WkSIXHnyU2dD2F1ZSwAXMXmzPO2Fopd0egFTqz74g9Q
fgc3lf0GJR0QxKi7t5A0plDHA9SWBbeWUY8bmDxv8lH/MgUv4wDbAEBpAapX02TEFvOOyhE3GAIf
vDy3NsRtKxClHRFiuMfUlBQbsBqB2ASuKeL5eDWAmBSWrcGh2Q+qsOjVq2HIZzjW7zntbpH+jFp0
UMsoFzlqRqKFLDxvHnFM6u5Mj3zUw/iMyFMk1SQF9CaZHxuues8BOKyc2oldt4bCXvoPisitbDt5
ylLwHZ3uahiTe15WZz9AXAjTdIxp5bw53fBSjsBs6JocG3CLASW03nDkW4R5g79Y5e7jyIJ3VNbf
macODjMD0O7sMgwy+y1jwD4Oo36fEgDLIL9vN4Nq+wM8EvHY0iMKfDjH7zfgJB2l2QIcNCICVE14
KPidbipS3SQUanuajmloNMENjKjAP7r8UE/QyJs+F/FIkBQy2qAA9J4Hy3CpN6j0/PWDut7YfdWG
E5aTsesnx7FW757boKI+ZJ+YcOBR6PSpD2oU6QIQ4lC6FUno57V7NdYdi1vlJLH07WkHDOJp5H7k
Ztg5YrKN/Cq9MQxOt+DsXLauAMEw/ummOSB4EPuXqPiArJtd8EPg3rYnl5iPdAQGBTqbIyaGcykl
MG6keh2nKQVTtuMRctUQTyFdUP1GnKO7NkRXCgsHsIlQmTIMxwzVgDm8kkgqnQzjtwIQeNMi0CQS
A6heTkNr8FoH0AFTmCCIa96VCTFRcYbwKCjpHSvhSZCmBGbSTnZCCYJ23aoYE3X27sCBjRq/BqhY
uQ+FEnY4UDHgdvzSMIqJXw9adbekNp2TAdtdBFQJv8kRoYJpqt3neXs9SYR6AVc8PA79eGXUBqKP
XSoRbGp/qpbdOwnARmlWX5m6uoFmowphJDqgAAT6LHBTUcso6Fl0ONgu3Aj49xbaAsEheeIhVRB4
oY3BMg61jIW52W6BdtOOfVe3fn4DwQPfAEvHoppW1UsHM/FlAkvipj/qCknlThGXRibOqREg9GxM
bfSHp0Z9wjC68RocVZcKHGHMlj3N77oKGxKvtUIUuI2j5smuaTUmc1K9864HmLPBJ1V2PKHMWBD2
2LoFbChgYzL1pwNaLuPDdVk3m8YcdrZU8FIg3hxhYSSqO3X9/zi7kuVIdW37RYoAIZCYAplpZ7p3
le2qCeHqQPQgkBBf/1aeUV1e4Yzw5J64jigS1Gxt7b0a+Psm45Lv/K74kg03KIBAJt4cHNIE8ZKy
Uye8Q+O2cd+5PxaoSMAy4KDG4sFT5bFs6K6bBe7DzSkdyM6l5qaCf1XBxsjx0ngBmpWh5Grs8L30
+vNmgrklPMZ6yrOzAR4+MrN5PATkEPJFIInLbinp4EmaxRUZXhtT7FmbXSFBSfoifWgh8OCDRdS2
wTcY7DzW4qdCCOOufKgsiTkMhKJsKW91Nt3Apo9EoP3F/hQ8tkUJpgeOZW8CI50FXyfoWsHgLEgC
gMCuq0omXdbB5/NsNOl9dwu8FZEKBgzz7zwrmthvkKJSyI6DXUO88NgAVN57OL2K0fk+INetcTQp
CmtQOiYwbXumMthnsr5iPa7wjCMD8nt9Mp09khIGxmG6fMnVnBilYjY1kAKaI9/zHgsvTyNftDiR
mIpSUoOjxHD8atlCTeXVH15hH3nDdJ60OSwIoR8CUj+1qLBUadUfW99tD07v7/uir/ZdH6K/3tPr
eer8QwCby8OklHsIFbmZmjL/k2agodSBVx1bDRO6sKhvJyiqQAt4WvY61VcBpQgTuoczWwrLaRj8
Qm5FozWXugQU2HFWQKRVXwcOv7LiP7XN5r0MzTUE71gkC3G7pIBFsdyB1z1GbtTucUK87zIHDJi5
+gbbSp6kNX33QA5yLcSuWhcjAgBPj3CDAaOsd/fWA/0G5JzQG659nslH41gPiUVdxTlAVDjUEYR7
D9QWqto2gb0di7quRVrVsewbfBzVl96zPA581LnroRvfGyhq3DsQRPmBddleAy5WYrWS7DqfapjY
lk1xUxDPuYHhegH3P6EQUpfei8p89GSs5i57DHNktHMdqD26+JjeIegy78r1uQ+j5RJU9cyEOPW9
Bs2G62lW3XvZzSGLqGqKO+XaZj/1FFbfOMLgIwe3+PGhHCGlvTPAil6C3Gzdo1dVnyyEVkJR2PRY
KL0k0MOFf1SQ/YYyDEs+vqlvFGfXFGSrQDuemyaFcuh8cFvo7dZzEDfl9DOths9ZnvlrHrIpPA3T
yEmdOvYbQoGHofCRJtloQu4Eq9o4gB+ldb9+/EUbVb81GRm2d5K0rO5PIIzZ24HGskiW+YpfMsHZ
KDSvucgmkBIu7j5EjHBu1T3DjDDw3uaI0j/ada9qo/Yff8lWiWNVBBJLlkls2bOcEbLSNk1ycYk3
tTXtq+IPlHaomFnVn6q2edA9tnU971CleFtm9/FTb79mEVs1toaxtD+BquLLL2b+8/FzN/bE2tUF
DKWsSQOI0/hecReE6lCq4ksg5oePH7+xfNYUYlt6cxu0EKapOG455X1eLsnSV7FyfzCeXth1W99w
npa/KqIZ8Kcjlxibmd4Y8oJ2Zjdd4FBtLJo1hbiBB3xBFzw6zx/c4K25xEbbWDH++ff+fmUNrdwR
gfF0vqLP/tknJovCukxgG/25Cvrat6UsCNJgA2CS71ZuBFs+E+nFXihxbw35qmCrJ1RqCJ/6U2BG
E/W9nRK3OutC1FV++HjpbP3Ear9mZbOMYmz7Uz/LvUzltSTBiZv2+uPHbxW61/Ys8JvmoU5Fd+J1
eJfm8Jbjd6SE73YxPzTmVxZaaEvql6Z4+fgHN6Z8TXzUMBaGsk3anVzJ900WJim2BLQAItu/fvwL
G4t1TXHUYTWHvM96yNEUzzIgtz5d3j5+9MZkrOmM+eDhepxrTAYNcSXI1QkVNRgYX9JIc93/wHn/
qBKv6YrD1BsIS9v0uiSEvhH4ROwoCcl1MevsALykD3Wusd0BvdPtHTiNzhHuw+N12/T13jHKngY3
tHckZLqP4Y9MH8sBnvdGz8tJ+2HxUKNxvSduOSYqXOROBxn/5pd8uoPNBaSNauLc5mC+PM20RNNG
e8jyS2qO1Jfwhx+R+ZGmui9hm54wqi24QnY5IJnIr5SFnQZMCfkugCEF/KcNHL7h2snc33VY2p/T
wuV+CJVExj/msZVjf9/V4PRDMx/3jqpcJrDbmwVdlUDTB+IO5ZfUET3sk1lrv7N0DnC7FhNPMlk1
oMpzfpRzb9/HmpUxGkvOjwZ1KJyYrd6n3sx/O3RBBcYGgJHAi7m7Cjkw7GEwuHtaUeheArYW46J1
LmGphUZT2S53Jg+bHaqQw7MYQyiAWNbHi+It+CmDOkwBme9wO+A/mIUlcL+M075HbWAnFjIBvUZ6
aIBrXKWJlfIXCXDdLgNTwtO8W74xjka4ILBMjlQjnZuRQqYcbzpCsz8faHtop6F/yHscCGAfTVPC
0yy9y60MMcBu8WQr3JWVYjKI5MiLe952/LuCodot96vhe++h5uKGpbkKz9L83DcKwkW5/knDqgYb
dYBzPNTRvtgwtCC7Y+eNS9Dfzu3oP5R5vsQY//oA7LD3Na+GZTc4I3z+/Bov5pslw2pylAcaXEfR
KZ54upsJhNvrQiyxEigJCTfs9j3BS4B86Xz1rBdEBn6Pd2kDDYTBJcHO5+dKmVM3b0UQypgOhL/k
WFSwgJ/k3SygWpygQ6IPBrI5uBSg9Cu0Nx80PKQjSLU4Bztm9DQ2rgXdu50iMdLhSs0hSvpewFCB
ReqUv08O7LKRbYq3DlzBSColDj5sM66hs9XAn754aUKHvswN/plopi8zlfUDS2GpZ0c4KQgfjZch
I95t2dTLDvviXg+FTcCYrGB9XS4a/YOsvwGQHBn/UM/JMqLizMRDCFkNjMJ4NPWAIqdl3lVNPbI3
fU1e4Ek137fcimgIG6jfYi9/xQqEHgaBAUakS1K3MQdstUlorcpYKpyBLKj952424Z3UHjuprMxO
LNBAYA2yilLKwkhptDEEHVAvcKZ8B72NJi7wEy/AdXmnOQihDJFRYr43YkJ1IaTTa9qH4bXNWoFK
pCz2IjXe69ip8E6DY4S6nczulWl6wKFQdw+yCcYsU9AcUO7Lb5wA14RwmYvDXNo2kotrELobfl+V
HnSRyNzVL26ekWdOADQAGD1dqr3vieDeaCi7e2qa34gzDjHng3c3D64+2rGtkh7L66Sg0A/3I7fd
swk9jqlF8UYo3B3IrEvcJqXaVXqCr7WbLnWM+C4PrfHHAyyO7G6yht5neV3/8Zo0j0Fv9KEgju8b
xkAkZhbNnpZzviuEUffoAFAUpHBXsKTpDkHn2h0qZQM8AlxzYF5T7WoY3O8dHwGtTIWz46Tv4oYE
/rXl/rhfZkckYP+Sg9erJeEGvbJ56fOrZXSGHxTOXQnc3O03hZT1mxHF9OSA5JPAerq5CR199mop
y6M0qCLnUBvTSz8+8FDNh5SgRAk/eItujJfJU4f7ZsRcncYpXM3iZUDvMK3En6G04t2VsLLg4NLs
c4brJfeq8EDn4sqEDCL+PuQFvGG5n2svOHDfJbt8Qm8Q9XBxyHs1HMgMgXuBiYyKoHnNz+XvHJ3E
pIYPayTqFB4piHi/AM3NcHPPJ4hjUH4ztTDTAJZH2K8Ls9U72u4OqpwOau59j1I2/LX3IIvI62EZ
ehhtM3WFlB0M5hl1jz4aVCCewrQUv1vPN7FAqevdaeE20FRQCPQ9wvaZt8BRuvHQPxoG91D21RKn
UjhfyqHtAVVWcCNmpINDTIjGk8+ZD2Sxn16ZGsbsqVexN1AWiv3Ujf63Ce2yXadH/bXM0/Sl0W57
neYYBujfent/comKuqlFzEHVUvsKxFtU+a+gSlAk1OAs7SlKXQvuMAdA9+sE3OkyKqjKEsPkguPQ
mqgsm5v0LCIP0tR9UdTNVaZRg+p17h1a5SJQFdZCNCT7SWGTldTMdDurAMAdnFCeXAfF9GWaTOQi
UXjAvrGoLqNiB20paK1MNjh3DF4Hkb9RIuQVU0V9aMZ8OLmYymjwiAs98KX6NdjaHEYnU1FR8V9Q
EUKxuGrnGOKqzhmB2N/ALwTaIgXN4Xtcwihc4vJftzOkRnLpPtGW/URH7yHr+qsJHYUItiVFgoYy
/g1sqqJBWHotkPociONDRKHVTRygCbSzMKTa0cFtI1gPwTbC0SNcN1t0YKdqeCoAt9yzzIFmDA1M
kpXzgvMgVNhIGfSUm+Awh9S5DQZEBempQ2A77zTx8jkk5XI3qJDsihoaXLSEchFAWkPckvHN1Kgr
j/P4kKcoyZctB5kHgkFZWne7UHjvoa5finY4sJ79aGYQtxHDcPJ6kJuhdPkN96E+YkS8Fha9CJ0v
aNqNOojyBfIAdcnD/YyjGo2A8Uc55r98PUPkBdClvSsp3WWp96f0zCMPORRfIF7BKg5BQnorXIpT
qARxeKjxRshnXtrBEVcoxLlXbYgRCkOYd6HRbJOentloZVZFQUjl14qSV6jVj5HNAL8dUtuiQ66W
GBW29uwsgpbhor6b0b6lQ+fFIw7JXTCGPC4CeZ+R4A3lxW+zFq8z7d7cAL7QZxriTtYWIdAuEgo6
vfO7D1SeBF7wJW0RxUKE3ruOzeF7GUAYGLeZbs918AAFSmwu1j8FQfpW5l6XsAxNIEagjlMgSu0B
A1DxYPwfoe/AjpaLX3aaJAoKXY1qlroPKQOdtdBom/LwlwUPD2pGqkb10kHAYgZfCRU5NKJcG80z
CrBp2fNIKAkOUOM/yFr+hswWRA84MA5zP7vJsHR3HS2mxCOFjv1BzOiI0x5qIbK9xo7ArZp07sEt
JVpAbv6nsukfUUB3qQldHGoaRewJTFsUoflX6CReiS6ood6TvjINMRKGzBFiyP21fy5sU7fsd1hy
791UQbiG6+Xc3HvKXVUlBi2zOFTTeO72/+4X4cV5ZpHpwgQulh168d4Mw0DdGZbMQ5lHeauhA+iY
nTuh2VhIpCwkL/srxAvkwgX948twOQKM+62eM2dfzt0SMzG3YEynL7Uj6oibYd4Rkn21Dn57mkYn
CsgoYw1jP1TmHZNoCHwmLvrksYtUMJioEzU9AAKAYN5m1TwBQSxQRQwnjteB3xG87t5nD8XzWozR
sMzPzOM/yCDQpOF+C+knJMnCArRgBhwrc+U+uOghHTv0wOJKhmMUyCKITQh/StvOJCLh8oMs9bRz
jQv2HvTqkF7LP+D54locZO8tJT5+HhAJqpciDhBJos6qeQcTgBbM9LCIAEL4hpZQHROLo88i3uxm
hRuEdKy/T92+/Z3LMNsRyJHdIAabK4qDY9+5BXrABX1Wvu4TOS0A+tLR/G4N4HkQI0UvBRARf5/V
lfpi5HDTdkA6DvDmS4CxXk7uML0KudwVVTZGspflbT955LmGhOKzISV5VlAzjWXF0qhyxTNnNL/j
aD4BdGLlPlfkesl8epOey/RlK/edERnEqJplD4ndao9yL74d7Fy5oNGgCvWjB8IoqfrxuSuCYMfc
4nGB7SsgBeNtViPd6c/SspA2UnGq9UtfuW40F/q71BY92Em5+LdpeEJ9pIihqvJdMGjTtygTt+X9
UiyoRpsR4d/PHptGgUgczvV1adIfIucBzgH0uvoMhNsON6W4VOSroM0zLXMcOBP2H4QQobM2NX4U
1G2J/1E/kOZUsLWYeVSZ6kfXqbu5JsgoUyffOWRo9nJMIfZGxiwhon1WbXma9Qx1MsiLx7lvLHpZ
AE/YgdzIXKQ7Ahs+D23XfTfM91aVU0xSmEb6DVp0Ye9me4VUD0wyg3DbzEUMLBSgOGN9O2i97JvF
PU2el1/7JQDymZ9NkOiqf4VLl8cj8vm4LQuKqOg2e52lQYLrTBOZoU1R+y913Bj0PjV4YwhBOPYJ
dW66sKkhLYdKJYSKumuepuUBZ7RM8jlAIFlAklLSeyMLVnKmfXwADdHRbhrgAHqkL7Xoi7NZOe7D
LH2f0+ZhGVu0kkGn2VPP3hcgcMXkbC7DCFhagSHygWofSCfuiatsLHAwGf87xJ1h0BgoG48wKjt0
Gi9U65wfc89b9r6q+7iqJ3GwvIDXG/OqhBAOClTvxX5Rv43tHKJXSREOcFedAAE5zH4PMs8AMJfb
4QKm6lbELnOzA2/cMZ57cQtYA1TpggoltzKEGFyOoFk23h5+B1U8CQMrPlFBFQj+jxDdVd+4HtR9
007yWyXr4uCnDYvzsq0fULPQ8Jxpq+dWswnxr08j3QK4QfvZ23W1XZLKDeTBdpxdQ8QcsrTUTDvg
jObdJGy4C+xwHB31XJcDYqvffEsX+1CNYonGCXIMFjnHNXf0G8g9z2JGj8vowXmoO6jJKa/DIhnI
EOVVNe8aVYDZ33T6ycuBvuoUwSEJa8S4gvwf2maoezC1kINtuz4KOmW+AZwKBpyROLeQzWOz1QUa
+NwB/KUbD57rw/A+tfvRGnuiRfYL4t9mN56nF1Ia5W2BDvoLQ5HuusP9C7pystuZYgYUqgLsA8T2
U8gCmfhw9ADZhkbA8PaPxHTFs2M4SH2T82wXUyRph+TbK0mHlBciVZLAYgSNpiGS8AyKRIeDsZEL
ZPrc8kcxF98CDwJxanT5Vz2Yh2GAlW8Hht0Ou+2lnlz0lCiKEWmF7lJVtHjgyNJrY/3XRXQoPufQ
FnO4rPcDEfTGNQ5HV6rPk7zNmiw2Ms3aq0r4hEVOcQaqdDLVEL1VaMJmnXBx12TuM3RMvAfj2eWm
6mZ6XzhmvA3yFocsbrANVBYpx6Jzxpblx9kDMyOZZjJ/lZrLNyew9VXRAH9eQ4LozhmGHFi53Vgc
JHFeOZw7oenYTDezqLy4mYPqIDxcW2xJTAxGTXkfZrS7aWaV7om/wNyAjhDOw2myL+YyOEjht4cw
N0BTOtTfORDqTQDnHe5C4BFxb6sYuqO2QheHBVBiJJmXTIFBpEMSsRfD+WAzIjz3WHN+6PqWPprR
8dAZVmDJDV2GjvhCixOpG+9ejanaDwDRHlMEiOvKSZ0Y1+TzWUzGRNdjecVJhqtlsOAao2x9KmxX
vpKqTLH3ZbOHNWSwB6l+gFWkWJLOb/Oruva6g2/PPdel0gcW5iiswZQPWpSC6ZiCTZPggJogCOl0
TyIHzjJqR9G8zLyRqMPI5Ua4lbhbkBrtoHZSxn2h8iOkVsInMVrvSKq2x/U2a19x/oBubeiMaDDk
+ftMK/e+ZQAtpGFvAI+h8qibhgPwZVQQjaqmV70nx+vA7wF7Kbnub5emah4h9tYmDRXBk4vE7kb6
kChwp8A3SOz88o4S6uH/F+NRT7geWz9zfxfato8FQcEqEOdiywyIpo9tuZNOyBGYJJH7YCzEt1Sm
cBlr0xpQKRSrWCdyZGFQ37SerIAQLVjnx7Ue04S1YXGBlblV7z3//e/+BJM1DVPanQhwkAXiE/7T
yF+fKyavmh9KTpWjHK87LfKp5xACqVFX+1zDia0YbtMyL/lyfjZv7ztviUm252AYvzM4jXz89ltV
9lXro22pMzINkWzrkyMP8luG8t/Hj94a9VXLw61AFFtGAktgdmPJE5Q0hbkw5ltvvWpRLoti4UzK
9AjNvpslHV+FQy70BjZauGu5Ntn3XDYzE0edy68mO5P46IPqJ9gGCXrVAjbNanGBurcxQmvjZAEA
uIVK5XCahwx3SfT6VMwB1vh4/DdaNGsRN9+vfWtwAz4WyC6sltDG7hOPO0C7Pn/8C1vvf/7lv/aV
bXVrVU7DI7quUB8DYoTP3m3lLT8/fv6GqZK/Vm+bSFCSQaMxB7GremcOQxnnSf01+Aa0buT5SWA/
R3hYy7il0KEH0LNBB5DXsUz9g0+AwxRD8vGHbE3Fah8vw3hGMWfDSZtmZywwSzN+RUVMXhAj2/qB
1TZ2Q6GFOus2DH2D1lKHIrkApN5qoBBxSeTxx9+xNeGrLd2IEiHCgFgxAL1lcKVcciScy4XltNFe
91a7usaFuAAuE2259HnMClTLfrfF05n0ebFTvfETa9G2HAygyYRBf2rcZETqKIMHIl+d+ovPLpm8
bozRWq6NnxFLTuuGR1xSdgrXk2b4XXefO8nWWmx8ngFZ8+HoG2r5mgK5tmsp7ttgdO8+nuENOX2f
rvZ046S4uoo+vYYOw1AkU+lmV7PH2iHCJRQ9cVS4OfSPBQjmZsA9G+hy2POZ0DxZpGALrokcyGc0
IIHAJMtOBFPzC9cVqEdyjlLPGDhRrkx6IcZtDfb5739FICC0HVDs4U6mUOSAdQY6cEvcld6Fx29s
q7WOWk9pF1oKWxSgeiB26hvUY5zA3cH3Nj0K6392zaziQ+lkyOtV6x8bAGEZekvnLM2vLm3brc9Y
RQdAYryit3A079NXYZ54oSLlPMvyc2ie/ww4/poEmGaKbIKrIu5+wOWmfXlVjPaCntXWBK9igu/a
Fj5TEz2OFHp6JgCRYUY18dLAbyQSa/0ysEsbqCoGy7EP6nt0DZ8EKS/spK1HnxOMv0alUOloujP/
Ch2a56DH7ay7NJ9bjz5Ht78ezaGS7qPRRI/cdYFIRYKtvEsGDxtrZa1WNoMqxa1L6VEBt94V35S8
E/zX5L1/HF+2Hr/asM7kVRlzsFZ4/V0x1DPc3zZUkWGXjtqNBeOex+yvsSlBwgY7zqXHpkKD10q0
vn548PT++PU3zo+19JgXZhxqu7DRDV1QWIKq/77U+ks7ByeTov8P6ZJLMoRbc7zasxncWy2DpeSx
Sd9rE6CGc0nKcmsKVoc48BvE1qFPj46bjvsyR4chrKm+d7Xxd7VMUTj5eLC2pmK1d/kSovPs5FCE
7kf/DAz3zvXRx7T9nFU2QOX/O9fS+DCCoD09GkhzTOSFZe8zZHA/9fZrka9psjpEoRWGSLI6ZFOV
CHJP+/ISYOsc2v8BEFqreoFDyYXlqYXlQ3GXyXt1Zlerpdw1qb9nA9sxwEzgV3dLASWl04A2xTuY
op9L5Jzz2vhrl0yl1HI473KRz5EEgGbBCGbq0uLdWGJrSS9WuwPoEThwlPo50DvKUfBBnTe7cChs
7MK1t/Fo2QxaekqPrhh3Czz7GvZdQ3B5mH5aOyYfz//Wj6zO5M51UachsC8H0TVS2ZcZ3i4Eqq1F
gaYoTS8kdP+JjP9rHaz2ufKaSQ9M8euOlCAyMg2n1Sydb1wVVg9ArtDHvC7gX6IAubpqWvCrAirt
DVD4xt1ra9i9w42K5py4V+7QuuCsNuEJsKEyQRdgvvGbYH5ushpikCgK/jZdJUCaDE1912Rn/Eba
Bd2t11Gzp4IUSac7PcSomaHrO3eluPLTYtpl4wgVsIL6gIs0wBToqctQWpLe9dDAyWPvVrq8Diu4
K+E9SXrhKr41A6tA5VBopwlAMI4FXw7B4u0XGx5UA5RcBa+TwPsc+nMtqVWqAW3jxe1ObXdHAg9g
HUBK9O+PV9G/wzhb62WJBo1FwLC6k2Bgf6GnrYZu9/Gj/x1e2VoxC64figRF0YMp9nQm8BrQ5PR8
YV1uPfw8J38FiKxpK8D3JIQAyWsxzQkrapSwf37uzVfRh/dsALsYYFW3Rie1LQ/8TBEhF4Z869XP
f//r1Re7hN1kq+W4oCgh0i6Gt9BgLuUX/yVC/3/DsnCVYFgFtWcpFnEtwSWpYhmgLUmqrItrDhyF
X47nz2rmt2m2zhK5dTr9kp4vkYuAY99meXsLzIJIutIt0MnO2p3yySV5uK1PX8Ws3qsH1RfGOS7Z
8r0qQXIFx/hAUrgHfW7mVtHKQNG3cllIj5W0kLZ4hhh4BKf5C0/f2iyrDW/GjikyIXcbSudgnPyn
rLzPvvkqGYHqXz93BYT+fF5ETfM4eb8reUmic+PF12JVImtGRjSGJQSKNOKDf+82c3jhrP73YcrW
MlXZSLnmA9IoX1S/6AgD8yCvf1kCsa+w2H1qXtcqVZwScLN6XFYqAOB9IA6IAfWRX7pH/zuSs7VI
lao7NEkAnjiaZQSwDTpqQxvVAAkydP1096m7BVsrVcHeezLiLOLjiR8aZlEUfgjLMAAZdcnCZQNm
z8Rq82vBykHhHDy26KtrWEx+B2AtuyHcQB7CDlnzFPpEJQvMsf1dWNb5kwkA5vp4kv5dmmZitbvH
egIQAiKwR2bsvkNb1BgEN/e5Z8GudJ5T70JuurWaV5s8nDmFXijcfi2692hBRWP+/PEXbMQnsdrg
aUMoHBeVe4Q8kd4RFbz7wKlxwvmFIdr6gdUuz3QHUmvbOsdCeCcvNc95mB0Zrb98/P4b63gtSxXU
jWk4qM9H0uQ3OodT3eLLJ3RozsYlzm/VjZ/KSdhangplsjLMc2wYUTTTrsVxtstDcoQ6yAUdm42B
WitS2anQTemT5ejl2knmTODSkbWgV4eqvTAXG8tobbicFy24BylEoQPtH/3Ae2Hj3F44KbZe//z3
v8740KWoUcKz9CgEtHNAsgtGdtuFzu7jef6v7v+PQ56v9rnTAgVQAHl1hLh/GQNZywGQ6T1gVHm6
wL2NoIxJx2l+smALnTf6lISTJl8Wouq9uwQpWsVAMS6scECtZbmN+diCocCW4XCmqL1w0bq37Ziz
63bwgz9B35RXUEhwb0md2dt6IDDQ8moy3o9FFfwIUod/daGw/g5OtjdDwEGEX43g+gANi/BnBk35
S+fk1hJfBZlU1FUKbJYCphksZULJfQW9o4i4/U3N/TvZ1Z9qfrG1SlYLMWSXTcMI89PigefjLZgn
wIGpXx9P4Uaw5KtQo/sMYnxjNhwlmbqkhWZG1DbsoW9a6CLIH5BuKZMy1BdC5taoreKOD7li7WSD
PurCe7RQyu7mtruahgq36xKsFz3n+4+/a2Plr+WzIGsR0np0oExf6Qx49ULEgzd7UCIKL8SejX27
Vs9ynV7WzoSRC0D+v/OgkPsU+It4+vj9t55+HsG/di6wMKRZ4Mp8HKb8GwSjrrnBMf3xs7fGZnWv
8DPswRAQjSMsOa8B09qT/g/Uoi6MfIg3/EdMWNOhRalTA3OF/mh7pGALAGmwWVBM/cJufPDDERqv
+k+fsZePP2ZjSa2J0arrQrK4tEeZrgb5v3xIa/mV6eG6HMHGTtvwwqBtTchqwxcjllDapSDqOBLQ
5uVhqdrfH3/C1qPp/861a2Ygbjx/OIbLdFVMAsIiiI0X3ntrslcb3Nas1m7hQTq07N9R/rhtIbIM
q+lLOf3W81dbejS9xw2txiOB+Dm62wqCL2FGXCBlB/qpCgdb86DBGOCAomb1sTZV+QZyFY8pzKmv
SiP0aQay5uQHtP9cwF2To3UHYQK9ONBHM3xIymKwkGaiQE3BVDX+eMI3xmxNkAZyeXZAmeHXQQfT
2scQhQOACC/sv62Hr3Z3WynINOkWyqcQ8j/krYP2alEIuOzwSybOG1t8TZA2YQG1mIqXR4g+lfBx
s23wpAUPow5H8W5yz+jiQQI7Rud8BJDO7cLHz43ceQv9FRZZFZQph5DF9TDR985WX9NhwCGVXYjp
W2O32uRGS4poYiB47tcaUuGZPTihA7BlWNgLc7+x2f3VZic+iG4GvhfXjeOOYFYE5qCMugThOk/y
P4Kvv9rtc9tP+eRByBOWhzGoqykceAmU6KDW+vEEbP3AartXRcDnAWC9o9IzCA7EhbZZw5X45btB
eqCpkIePf2hjnNbMacsADPa0Wx2DjvUHQlP/BgpOVfK5p5/Tob/WEbDWDHJyfnu0BdTgKOegWbmm
v1AV3Hr31eE9GJpmYZ9C/XvM7kCJ/cL4pZ7mxvivCdOhDNqx0EN9dBrvC9CF3k0GOGfsafauUM1+
+Hh4NvbB2uYVFEW352Ghz1I18BtW6fcsL9+6TFwYoI2sc+3xqjTv/KwQ5KhGab4L24UHMKvlz94w
QCVA0LwLGvBNUfMY8wtnyFZNYg0S7JeGQXgaRnhjaVFSTKGaM2bzL+AJTkR4e6qVfzUvBIrD4ufo
NS8fj+TWUlht90nTAO4QSE/U1N+3svwyBO2Frbg1iKu97tq6J60D8yV4nZdxLdGIhrzP7aLsS7Xw
b3D2u6mL4QJyaiPN+q8v89eGgaJZZuBxDeA6DBEK5R9wMT6Eku0q++QOoPB9PFwbC28NK3SoAiGg
1fiZcIBunvee1cVjDZbChei78RlrKKHOO+n4ExmOOcqbtoH7MpTaPF0Dr/PFTT9ZJlxDCsFwBro5
xFeg1P1IOQzOTdE8+TL48/EobX3FOTj8NRmF9bKiyBVGibcQbG3EAwnBWXKD/+PszHbb5tk1ekUC
SJEiqVPLszMnTdKeCB1FiaJmarr6/fg76q9dx0BOi8KOJY7vsNZN1w9bFCQln3wd59f01xc5ROWz
juOtT4jn7DI7cUBQU7pFEXLyqZJCviwpLBowAWfOoX3jDeCIPfnVMIpCzPyzr3yxp4shNtRjeFg8
qcHMRf67l3YLvp5cZegIGVt1ZYpcGruLqQ5kp0KzLG4ILX2sxVtIv9r85eMX/p/A7x/7OlvMdbQB
5LkXlP1RJa25zSdrhpWYerGd9OD+9CB4rTu/6J4KU7H3eBbTWwBg62bkvTk6K9Xe0aDfahLyDRgh
IMFptKQl0jMArVj26+O/8sKCtCxMjIu5SGgcI2wZOqR9xJ1LvBe0lN6gRwCAT3GrJ+9adcaFh72s
UORiGmWJaMnx3OwN9Caad8UOHY/rj3/KhW12WZ3Ycz2rhoNLUvadWXVFjJ7UeYa9U/8AIPLnx19y
6TcsjgkAq6Kho57UQfTpPmzfVMgjkV+zLFz6CYtFwmWckKoOPBw07Q+/K9Qe8IvmPo2F+RbPpbzy
pC79iPO//71EVBQX7ll4h7AP7wIPPb65safWa/SVJfvS7+D/+wWgguAQgF7KwxDU+ZrM/d1c4HqZ
0/DR0+5aPO/Sz1isEmRoao9URXzw+BMVtwRY2eDKhfLSD1isCyOblE6CzDvEYIujMgF4mueq/VKg
LvjjcfRf0dY/VodlZaEoUIaN3pn4QOIGeW7Al2/8FLAHXyKVt7IpOkwTgLx/OjugqTC3ejOpFrxA
7dWP87mcKUWv1Q4Ii+rKPerST17cEoylhV/4+MkWthW0V61196NGS7aXfW7qLAsSU+OXDJQY7+By
tHg9+vFtPf6+8jTPr/wfT3MpUR25N+s2LeODNWfsc9GF3mODSjAwfAdVPbRlzA+aC/lWFmoAkIAa
cRIzQQ2wCt+s9MUzr4N+d+WvOT+yf/01i0WiRjtm7DvnYSVCbQE2Y7fC1n8bhsVBD8iiomP3dhoL
sspDtAD7M2h6H3/zhUPGssIRiVoIwVoKk3NI7+T0i3toLk/6DRlS8Pb/fO5LFqtHWxmS8rrWR2Hm
N7TBypswM2bnVeNdPvcndJnMVybJhQm+LHjMwpBkaNhKjjjQpHvW99EgOrvNmP/JQpNl0eMgSoSn
4lEfK/stSYt9nfOtR64koi7MqP9aP/5aZn2gmdPeqvggE3WbFG4LLYTZeGX47Nm+/+QzWpwyyhzV
k+VI4kPvzahDK1X/XGclSqfc+Mno1H+3s79+h+zRfo6iqfhAp+caXoU5P+hrfL0Lr3hZ52jknHVs
MGDywxuwLqmuAH0CCwS963Lz8Xi9cMRZVjvGjDaDG/Dn+2EPcGkivxAWfHfnYwH6n6hEe4QJqyu3
8AszcFn7yPymyEDCDw9WJ93eqgwNmQJArvy5DRtATMQ13ueFwbUsc5yLoAtw2cIWmw9RgUJBE020
jsphuLKWXHpsi2mepWmALmW05HZNdgfs/U/4/u6pZbfMKxA0Gt4MMCcfv6HzseAf6+Wy6DEzGQzV
M35L4fxD4PpNmvErUYtLH33eMP4au9MsUlQAtvGhIsXdBPE1ss5XEmOXPnpxRiCBJyrUqKVHqDQA
cQfwJBjGa+raC+FaspjW4OlVpaZNevRNaCHVllkQJXGadBskHML70NOghRg/deh59+ZT2hpL1h+/
jUtTcnEQSPEjfK+BHdcPQWmm4k5179lAnz7+9H+PW7asGqxy1qO1Gz+sQhF7ZlAPTMCsBpu88q6M
pkvfcB7Qf71y1OEriK3bFAms7hebf+geSPo8PVLyOQsSWzo2s6q2YQLfyKFJg4OZGxQZhI9hGl4Z
WJd+wPnf//oByLXSAVTt+DA1PxrxOwbgwacPJfrhP34F/57ZbGnXlCSkALZhZhuTAbnT2hdr+lvI
z060108FDMJdOV1ZfP89SdiypDDMawLSF9Z3YCp2JAPmhIZfP/4Zlx7TYmpXYxzC+l0kxzbuUeS9
V21z16Ia0VX8yov490xgS0NmwYsSDLjz+aN9zy0Q9Ka9yUf5/Lm/fzHFZ0BfzrxCLLBowFJt/a79
mUdFCjIlj/trwqh/b0gsXMzmvKR9wEwcHzTpIi9zAHzD0QlbK69K4I8+V57JlmWCzIYsxKVJAcRy
YEjcA+YBYn3/uSm9rBMEAD0UEw/UoRrF0fem3WBRGDyGj0FLtp96G8syQeosw8G1iQ/ceTtgGFeO
P5T5ANAQ/dxoWlYKcjKfZx6mtZ19uGvn1QyUBgbtlVl9YbAuSwSlGWFtAJjjUCbiWx3A0ignKHGb
svrcfZstKwSzmKmqpthL4xSgEoif0eexStPPZdnYsgYw5TwnGo6qw8D8Jwu8ZkDy3ede7mKr7nLw
zmaOQ3KiQFptvoeArBg0b2QvH3/+hVVuWfzH6wECGcRXj23S+FuCOM4tstHNlTPMhYVOLaZwT82Y
mfM1SKlnXb6PQLoW4pnF+ZU1+sJ+sCz9MxTaKYNCvUPc3LRwAgCzskakehWSMeLWWzcgpn38nC6M
0WXt3yirUkwFljy/nPKXMfAAqGSNfYtn7BAff8WFV7Gs/qvCWgH52NujGvx+04k43dQBYsYff/qF
V7Es/BszUaIVxOXHgiTIRJRIlW8TIX5NaqQ3WeB/LifM5PkB/nUEsHbKQ9ZXyTGoDzWg5s1b1oOm
Gnz7+Gf8l5H9/ydutiwCnLNGiUA1yfH9/f7gbe5v0ye+47sT3GYRVEARZklUrk5x9CtYIQS04lG7
05GIoLVaQUWyatftGlXbR7ADD3JX34CzCnFO9AyJ2sqtfn38V15I/7Gl4rJSkFn0VYyzojZgPUwl
0Mw2qWH6CGV/jAkJNpWeMrqiXpD1IFfV0JriRimujKVLb3uxbJRzr0Wb4inl2Y0qfgj6MIJfJaf2
yrZ2YW9eFvKB8loPDpUQR7ht9kOFwKjvzMNEgdNy8a3pumu3iUtftFhB4H6HlNv3smPiJIGghTXT
gcYFUoAsVWgDU366wy1Zvn384i7MwWUhn5e0lTNNnxzRt/NErLcZzfD48UdfWKuWFXyxwHEmy2QK
PIrXbdGxnkeJhZnQJm7b0VJumBqjDBf7K8eCCyvWUokp0lY5jUJxGJDAA2y/wn1yMMlVmvqlJ3Ue
eX/Nc9eFg69njPBZqQ3sDlHu5G8KJnBUF3xa2UxuZRuQVU0E0EIaTCdlv4+c/Soalqxs3Lx//Fgv
/R2L9SbWOuZQoYDs4Jn2aQLo4FAJ1B9/7tPP3/rXr5Soi4Q3lqbHpph+Qxi99lCm+vFHX3o/i0vA
jG6/Gopj3O5acnTj8EjS9rfo5yt/+aWPX6wA6JTUYdrg/bhQbrL0K9Xo4AH76eM//tJTX9wACvTc
Vrrn6bFGXVmbxsceEtGPP/q/COY/VnixmPIVyuF82ihMFLhgaP4tg9dTgWUIdjbmv/lmuxff61bF
WIEw7zYedydxNX97YeFcFv9NJFcgeGXmiNieAv0MBWdx7vn3utXsAGIhu/IrLzzAZd0fJARECYCO
j6UbHmAmB9kI1MNrT/ACo4cta/4kmk5NG8zsiP0l/Aqo7PQEx3L6BDagmCM49OxPSUXSrPyao3VW
5Y1CkBGlEBESeZXbeqgXAwy56eovZVcA36FpNq/ZqOfHPGHBvNIsC27axDeHxJnqRo2KIvfD0wAy
0US2zylI1N7KSml/wvPbbcZc5kCgJcJHYrCPd+Akzz9sV9l7C3Z6tmopWG3AXOk26sIZIsk61sM6
HLyxjXqfvXZAEcIq6ydfBpb0wOf29Radr2Rbt8KPikJ3sKSVfSQVTJIiZ5DejVmznRtf/ZK1Ixvs
yAWwaB6CT0zG6Q3kpfMplNOw7fIhAW93as6CtsE/+DzoX+bK2p0pkgzw6AIS2VgFx1Sx4mejK3uT
NDP51ielODo2NI915vLvMRfJCW06IwiWMEvspELRoEorupnDHvXgGVp2i8oONJJ1WW/gHRPoRAzb
+N43RZxFYJombAWwobttVF09CCEx+OpuCH9zoBPulPb+lDXwoIC2w37FFU4sneN3ROdBNFcIy0/1
jAINJaR4i1XGfjpFR7Aj/Xx8UADC/EYGWx1dHk6HhtVAUeoxPEsodbODaFcfOA/0namSYT2RErRb
E8AjGw3TZB9jqUzkozXoKUVa99GwovrGg7IAOzaR7+PgunwtSQYEe12APBi35keotOxWWcJxHE8N
5B5ralAzZLqAbIioYIdgWADR0lbZR18UfQSeeLGG0KFoo6rRLf5xqrC3kx6t0VM8uy8eguFfygLD
ogFb54Bh2rpVSktWryxKmNHEW0+PXZHBN8C1/pUaQQ4ETdU4EcblEHkdOjnW6IbWiLlgUL+nUFFE
yWSgIvMKKu4p0ikH7MTtEbyR/C4A+hXIaldgxEgNeWBiU/QWsa4sYBREIyRukV3pvrdtX+5QshnW
Kypaio1uarP7MhnSF8CmDdQGQ21WSuOZoh4EgpFIDRIWQT/nCKo3w20c6gDM8A4moI3zYogZkdYZ
ps2IkHWkqILcz7VG7nEFcS+zyccf1TgD55d0ze9mIICwFg0e2yosg2QvsxIK0gB0cwTVgZsHGqeP
4baBUyJx5XDSc5C92FDJm8TkzUMmQtEi5FE06RYx5up7V8Fag3BR5/4EDYrPV1RJsg2M4EcOPPAG
Abj42SdzcjBxUnxLk6EHaZJ+BbuxuO962++NlwePU+nxhyaJ9X0zeWQP0TvboEuCHao2L7eAtWfr
osvQwWxYsO9LeDB41fr3qdUEcpYUDEbb6V1O+wn45ULcjX2w6wcvJ9vYFmh4IX3zS5liAJs9iJ/R
xDidWtRBbnw1zyjfDNRXHE3KM9s1vbV+PcERq0qI//Qakbc1MOewLvDySMvO61fchd0uZj2kikIW
OtLA5IZr1g/hLfzL1aYnaOergBLPY4R9VSqHrbJ2WMdTx2VUxT4MwE1XeRuSgbyqUmB809T9LqkK
9gBp/qlDwTbJ1NphDyFxvQEVlB3qkQ/7QRYwiNK+UI8aJLs7Sz3+p45H5CRnPR7qxq9dNLWyuxlg
ZvgdoubyVU3sLNLM7ClF1xvUA3W2wWGsBhR1MkeAJ0HuJAO9LSqGE+YEQUtFQ6ifOrTQ3xexqbYe
7oL7QMAUwPhEXjj8pHu0ksND0FWdfffislp7sQNGeMjnDUk0l9s4DkF2I2dZJ8jYK/TzIbbIfH5K
bettoDtM0J/fSJttx6FB3AaCV+8rTXPyJRxHc6tTX+9G1cdvwPkWt1o78EGSsr6rpkkd5xpHexfX
3lq5Kdl2Cak21mpzV3lwxNatBHiDTOl7pdBnCcaA28ZQ3t7MMPzWKzRUi6hTTboGkQiCgarKb5Ku
TW8dI1h7SEzZY++H014YjdJeodE1Vsn54HUGJC2KkoUpYeV3fKescU4OzW2BFfVbqD3zGPBEYthM
47RpaJ298LwFrx8Y1jZyWe0dVVG75zKj9UHLJtnamJhtAOtPVPI2fE16bp9qLBuPHjwqSDO34VaK
0budfJsg8QHn6qh1BliqlN0beAdnp28K+DTlsv05of/3SINMvSELgBIylyVvw5CjLiAgfDMmY3bb
otzshAxLuR8ItAojylW+hDkoEkmnxbHwyvp3zKr0zoek+Suipubo9YOPbTShYH8E9ABhMoPul/Yb
bqd034ZqdmguHd2tHuBBUFARfGN11nVbuI5BwQoqEt92KGz9hptFtVND5oEwnsTyd5bKZp/CWhzZ
nGZ3oynAnK3AG3mkYxfeNSW63WlVJq9EaepBb9mpp3GsxhOKR4Nvjvfz62ANllBohyKrRfjqo1hy
XqdED8M6rSVugGhTfZfdDA9moEHGAPR2A8B0uzEopAcv2wsOzmN6F2svgTB45GQbItG/HpT/K+vT
OmpsgsSHQpuTmFvvZ9xgqxskCMEoy0sNUP/ObmG7rNai6BBH8sDXbXWFJb8q0dY75/7z7JUMYq2x
O5oygTa1KvQbR9nG0RLbHTT0qeup5fU2kD7kCIzRSPm23kKqPm8qHGXu5xHPUg2uicABKW/RAjA6
kM7RSAT7drUGsgtF4p2GokE39Qab3+ytkHfC8aAGpHwGMhegj1DH9AZ2tHYzoPsQyk40Rq5iR9sT
Sn6xx+IkMd3T1sPqyMQQnY8kT2gm7daxCykeTBNCTNKK8gFt7XpdAP+zMdpkf0owCU7wnTQnP2F4
KA0gJNC8MqQoKIW3W9n0rpuzEBoQAZL6T5u2805l1bgTbSX2k67FPScgo2sPFzAYJ6BtmHiOBSbp
96WgwARDXEp/ucS095bkmJ3+wEO0HE8FtvPUvdcB+FlDEph80yJ8QiJKUPqpiZBbHDmyJ9lrGHvH
sSn5FjePdg18brnxCXSsc4y9x44sKOH30OOpgvOdg+JfdcMavvnqvefAmq9iLF/A6gYle2gnnDOD
oMESOw8dts20LudfsauTO6tBQpYdsCyAYGXYW2EZHjew1qZ3YapNtVExtTscshp7LusE9L/zpiGE
LhMaW5ifa7RrrjtdB1HeAteSV0VyFh9o38JfAevSNgYmKdlWFc5V8DpAqwlOP9zjsZEgpI99epfU
Ivye+iT+hYBauZYwlq3hO3KPCAaTvTpHWsqZVPABsMm/h4Y2vWXQSGxmmfVvftdRvD86T5AGCUPu
Ugwb+IKw7r8X0NI/U9KEx8LPm5cE1nYIn6BU3aGfFmpix+sH/NHy5JD+KuDJSuUr8b253FRFn77P
aeyTtQg8iwbbqjtMEg4clc/Vb+5IAVcIrehvgMXF3RT35fn3O++GsgyH9CbjEFjDLxNgJ9XQOIAg
A//VREBO7j22Ybwgu5DAbSzDCbRsLIjrzhp9xGm4syh/gP3AN2l5L8Q4llFGIelYtXwYLT5uZr8r
wKBvchS9hyzh6zKh9B6VuFDjIPgfYMA7/iXRg29OhPYoyJlzx9eE+fYe3bvermxwmdCc+g3kCTLb
gBTOv3QNRTjDHfWkyL7uvPAdncCVWVV1Nj8mYyXf81qMEaGS7Zo+L6KqLNInWXfliYR6/Brg1gRd
skWGu+bp+BUsRrCx03Gaf+FsBOsLwX3gGzdD8XX0skysGPbhey9HSR3p6PRkoYra6YD6T/DhkKO2
QVavjQCgCk50nJ7hKxMwhBl4+OI6u2O9wmtqxj0L9E6ytrzzqKeA5TbtznMcBTCYc+wp62CDRr6i
e6pbr7yVeT+/YTDwTYJ5smVe2u1naPKOuGiJNU7VRYRS/HaLzOu4aXFnu4FdFyjocZKvQ+8Ak1eG
PCAJAq9zOECa7tJgDd9vGeG26R89mSZ3pQ9GkiUhZGW4UERh6VcgQuYTAOUgKePCJPg+wVL/pRly
NLHY2T6ZhIdrf+TTKQ6hIsDyq7d1gXDtjIzIK1qe/RMGe3wywoXvTWOSYwgG5xrni/oY8qx5ZHk/
7ErYO45ZWEKdhG0tyut6Puh2Tr5K7bXPdYG6QahtmN1D2AbZWkXHXRg09IeEYhik8dDvZKTasnnp
02I4MR9INpyHRLhiWkDUxGFNjciAy2guWB31UDGoFRoIcb4dtREmMpXrdzpt7H2R5fTGqxSpEeWz
9F4N5xMj5s9rMGrUboHw+bMrWPLDQbagV0Cdla+VSpMj8TJQvpkepdtgUOibkTTlfTpmxZ5pL8bZ
kyKWtIn7FKhx1HbgvkL7Wu9si1GQhv04rcmYdBFqugr8X+Z+ZElVvkJkUuHMphyOcwVNm3OXSqG9
DbC4wy+bk/GJ2yLPdq20c42jTcleMf5mMNCDMluxsBnjCClmOPxw042j2uvg5elhfVeFbg7wxjms
vkMFDxb+o+/Q0bqCZaI8ikpOh7pIBiwANvRu2qkCE1eVfhSi+PbNVoW/8mXd4GDCybkXoM4FVAhZ
+b0/CzvA1K3A94Hk0pcigKuxa9pVJ9z8kPOZPuQkZJE7Rx+dX8DUN6X9/ZilzYiG7KLcYFedv8Nu
l93KLuN7kirUm1GqvrdYPZELce4uH/quilw8lNtQN0DpnP0+/kZZD3dYSxl8cn6SURz7CKqWjJPe
Dwble7mFfUIfELfAvuynMxKMEo4N6IjCcf4mcjVOq542PTIAAMpFPSIuZEVE39QrX5QQ9KUyGmb4
QPqkDlYO6qfjwDTZ9WVm95Xh03ekbNQKFzbrryY25xGXGXD6fW73rminn+g3B3MSHe7ylDQ0B+7d
JOtxVvW2cTTcMSwCWy1bGI6gYjhgnQTuHn1jPgzyGFgALaPW05+d2JNkFtgiM5iGcGwtIy2ov5YI
KEROS/NQCAc8PBDTnh+xNmbfNUZphHNtedYmAVHLZX3IPSSzVhkx+gae9H4Pc1C+z4nvnthUgwUz
mPilnnMYsgYuig0pxbsadbmTts22bJB0LUOf7fwQVQYR8Wx70LoBLbszhkMKBU8ZZOUpLBFJ8+AX
ZbojaZ6+ZoHlpwq1IfsySdxryB0MXBKrdDkhBIWSC7nph2E6VmQEA4AHPF3jgpjeJBU6bnHprtc2
AxRxYF31J5R+CnSXjtOtcajEQ7UJ7hljEhvECPpkxOF2Yre8TcnjWPXsLnVYFSOdT/XXoB77R3+E
MAbHXCgwm7TPb6vc9Wub+uHG4eKO+nWAZVPUgKASpzXrVPU8ApuPb10Ylj8cDCFg8aSZfKnjgD2k
MDN/gW+oQFAgwBralgl0opByF9zNv3lcgPFPKtvcWOUlexyv/G3oPLPH7B7X1dj2p9Qw96ZNKkCH
YqhwKDMm1ygbgAMQbT2ntBv1XdbCY4OKBfkM9wBEbmJWbwBp1XfCJMmRuiZ9FFSW37xkoG9zIMV+
tD2+vq9Bzmq4F6wQfZu3rjifgDUcNsxBHIRb85S8ysZCceRl9os2IL80A69+zNIfD7IfzX6GaGpT
Zzw4uVnSpyCfg3U+qOZQ1DBZkAz6gR5mvBsWBPyuKYRes87pe5rU88m3IxatsM5Bsh9xbijzJP+G
KR3fTQgjr+H9AdKoFg0u5KE0J8tmifmTt9s40dXGoB16L3Ht2fYVTo1o0vwtqjxewUnj3yXFyHbc
SOjCQV37GuI2vfWasv1jAuy7dePVWwNPIq7tyh2hfc/vGRq417VL3Q8v1O4xb6Q6EaGmvSYxDmPz
xBE9CUJ4ujBfyFNYOHXPciRpGjrJFvbKRm/zBOpO1K3a/SQn8VRDGRTZwfJqhUKYQq/sOJck0pmL
n0tcrv6kurBPHpIJD7h06wgZs+pVjuAGIEjpR4PF7c4gAreN+67d2TqL6QqdOcGRp42BAElX8Ynn
ZQ9ppcUtKAVL+lYkNNvJWqR7PzB4cKMKn4vRVmubYK6jiAx3v7w4KwyTTkCdEZAvc88bipURYa5I
WqYeGDXFPZgt9GQJZUdC2BDhrucdNF7LlqFLe1+NjT4GeYALK53wjmfRFAeRjv3tFEuBM8+Y9Css
4wQ6PHAEbFWrDdU47TS1sod+INlqEIx8LacqjoK0HtZ5nthfdQnFCUy4hn9RtVAbuA5xB2i74qGY
5uQBYShidjlBjhoNgB6KHkS8Oodc4V0cHai0mQ9XIgkyuh50Jt9iV1a3dMy8XQqkqQdDSsJXNJn1
2vdDPd00ApH8FeIgORodFNkB1XGWDA3YfGtPTVDHQFuDmTivfPDgvzGRFW/DiGPxCCP3t9hq95IO
YYJYnFfdOpDWMDyTeNMrQW+rrHfP2N007voyPwwIxtxIXJEbSPnqAj5VPRY4mBX+vgvK6jAMybht
fAS+UdQUbwNFcQccTfOD9DkOPw42vriwKZo2TPgUy0o/ix66nZXyjXsupmYkd6yp6l0Xoh7AxQKe
Yy5o+XXksngZPczrsqst5CeoXSsQh3gI3KhfvM7P7iuPh4dAQikyBqwHsjZA4LswBV4JwG6zqYZd
3Sp9l+cQyVUhqjIbhHFfoZIlkbK+e7PejFfuMT7vAO0zv30PR2ncfNUe0Zr2pi1wvpJOsy+wAk2P
iFOjJtlHCGeOTQxMzZzufAWLVd5wByVB7P8wKp53zjUIu06qOoxtE69x48qeMnBobkARTe5Y7YVr
bN7eawZFy0OaesV2xPvWO6YsFGMhh5lBuarEkbXCRe82IBixWUNTscEBV/5QZezyKOgcBHNESvLA
Ifa0EfpR4lcKzSscIdy8IwYzofi8wD1kl2MDFFuGfeY9gMa3wkTu0YlF4ZB7p7ERL+ASorC0G/Ps
B2KOwXe8vuSLIoWGcFLn8t4PndtjXPAvGUUnI/RFmr0SPvanqm5QaVkw8hrPaDI1lUDrBE56KMdQ
5b7Neg1tN5lvtSm8LauMf5hi3/6BKkWcCsPzdO3Df3BoZ9YlK8xjtodbWryUKhifS9gwjhhK3lvv
iP0CLp00gHIK9qgEtMhokDO/EtLbYVXNCqJzr/Vxu0FiK4cgp0kfwmpwXzngU3uTDvQPqDDQ4iBv
dSXZfSltt8hG9zMKZQpZZEeignsGf8eqi8MS1q5KrmBHutaodyk3GZyzrX/lgxFjId1YeAgjDcwd
Rxwnkbjz8/umLEakomi3za3KN7EIPdiooIXO4IfCoVBX+wn7IFqmbXglwftfrcU/8qTBIjc99UGD
FB84JVlP1LPX1BjKRGjwZ7MAB520g4I59kT/lqU1tFhu6qBKHJvbZOr9l5ZpeofqSrmD0qnZllVY
biczs40UwH/2RRsghdF5JywySAziRocNmE+4wBL21eQiv7FobR6Pqab5fqqT5hb6xNLfZT5CRSuF
CvxiU+KGcWxRUtHhltFiuZyl8b/hNkgxNnH+eUiyVuFLX0Q3dGCPZ8lgdnUeIAyiUUFgkG5fOQhU
YdzL2v2UaO8thVZtN0/G7mkH465ivN0Ucxqeec3FDTwM8ijaOH+DDbh5cZTmUcVx6QlMj1xA5hPs
MPlw4woa3ifgrG2CKU62Rnhk0yGDtgeOP3sU6Areg0gFMbI36DU4sWhOkfO1Gu8LBS3BIu2PUA+C
yqlGHRbHyJgpbHOxF6dIZPBhk/vQkE+VLa5MixDD8l9DZFEEMHltDJBMlh8Za30O0W4i19oJdY9g
HCJ/CqXg6x5xaAjZYlm+5Cg/e7qSgz5/xb++elEh4GqCoIny82MSsF3VWr2iSLwhC7q1w1tRsF2S
ecg+kxPuzJHi9hcV45UinvNk/NdXLwoIoCMDhzoYsyPv/P4R+IevZPbYwZSMX3muF75hiQsZAtqP
PkfgyrMs24PzhrMb9sNkQ+IMzbsfP8ILJQJc/e9a0+XpyDxEnEFq9+u1kG2zR5p2/vK5Tz+Pz79W
MszZYAIjoDy6Gb2boJGIJ+Jbd6UL9dIDWqzHlWiQJXLIEVFkE42WES6GKbmGFKOXPv7873/98Q2V
YQkPcnn0487+sMiS3AV2tL8hjFRvFpjJgwbbMBrbTN07mDFPvZlgMM38aZvRtnmahiLftorNB+np
6krT3IXJtsSMOOkTX0sE8P12vp1C+cdID1pU8xsWwy2e75exxdo2wOa5+/gVXnoKi6VkBnuDSix1
yBJBqeezzo9UARuKn/bN+nNfsVhAEmgydBFgAUEhL4Afg/eHa/ONhfmVAuEL4GbGF8vELDiCPolO
jhVLxG+FbP1NEyrk8bIGjQRzjLoUEUwpwqfYPUMiwygNYGL0UlhgC8uDNEoRWkA8ap7cU6jb/tCj
a+pKY/GlB7xYSBgM1IlXWxRH49o1tMWKl1918eNTj3YJH0EsLM9xisiPiN8C4y3M+N3x2b81YThv
Pv6KCyvIkj+CetPRWXAbDggq3CMhcirr+uFzH71YPgbPr1SFbptjjaj1xB7Ka+iXS6WzbLF0OKmN
hoqxOIIxA3loUAxH3pfIlQdN9ygcYiYrN0z1ah5x5Grzlh+NzOmVhf38Jf/YOv6f2yxgOFZlKMty
KLQpYI8M4HjgN624Nt7Pc/NfX7A4tHV16sc4LlXHoTiL6WOW+VHfFlCEhrMUkGwyB6s1HCYQXCes
QthyKNJsH3uhPEmEGP6PszPbjVRXo/ATIXkAA7dAzanM6aT7BqUnJhuwmXn6s6qv+rCblJSbLZ0+
EhWMx99rfeudCS8fTjnPr1nC1l55MYvUaeqDbpEj7LGnuyKn3zSWTZSoqQgG2n3SB8MXE4nDB1H0
FhYEGeP0g6J1SsZDZd0N3TW70Np7LGYSqy6HTpoYg9XSBDvMaTavAoK0nY3QnBtoLNJr4se1X1pM
Cy38CwYx8ajMOyi13oDlFE4431XDl4/H1mUM/aOPLGkjOLQg4dWHJ4PZCfJUyfDajd0JtIV95aVb
FBLrKzuMlfltyR1pMb3D5GbLI8zqUK1N6jnHzZQvvWtEn5UJaJmMlk0UnoO0kkev8FHbVffCjq/w
b1Y+wjISDXcdhXL5AAFlPL4krGW3BucCrAMZivewMl9ZANd+5tJ0f+00MkPqCRAtXC6548aen8GM
3dHpJaFXVoG1FlrMB6Z1iz4fUE4Zi28OwRUB5Fwf96K1j7sY13BiStRD8WSf/pLxg199odesyWsd
dDGY61wkZePr5CiqnygSR5Yv98TbcZRCy+JzC8ySMsIRGp13I9Ze5LAhhJ6GIrvW7Vc2amwxfhl1
4RXq+hwijgkLuzCUIGJyQuEcYrgnHJHFTVxO8cOAIkWCYDxPXemzKx97yREpAdhHvFMPZsNc6XMM
CWhY8CTZfuqDL0kidQOLEtJ8kyPcepDwjfXD2DFodppreZYrPYou1vy6xcznGZ4dcd2wp9W8VcSJ
0im58sVXetUSATLSbMpSLJDwXvRBghv/emCBg1KUjdsAK79WN1n7CIsR7brMzSYPuvveG+enDsgG
1CeymVxx3qy9xWJAewBeoYQxZ0dm3OeizO9kXKCOMdvn2uFPeMEre9O111gM7yHulXZxvXkk43tr
XgfSXJk3VkbHH0n5XzOeP+WT1yciO7YQs/CCfFVjj8D7OKIS18UW+S6E2o2fZORxuli2cZQjujWY
x1tc4Qe9BEh9nKD5sYYzqrNNxFHTDD83QBbjfnBxhRh3aDIKHJ+wrb3U9yWrr9TjVtptyQNJCOvB
QkWc95R2XxwC6bYq9zaFPkO5HVTZbAqQrb7HRk5eeZ+VtWmJB0lkJuvcrWHxiOubVJYHqEDfOaw4
aoSS7lNttqSC+L7F6wliZxQhfkIGFtLuu0vzKy+wMqEsSSB5Wk7ZkBncRsfHtjon4JmAIXfl4SsD
hCzGeeyIgtMefzlV3bkrusPUd1cogitjfEn9qCfUtIZBWweKsBdkpnf1g1VAfOtZHmLmJ9U9JZMg
V/rV2nvw/9+BQCAs+soDsqErHHPIYh6HpSuv2TXXPsFiKR8TZLOJHHkc8YC7lN4DRnLETfLOpTa/
cuZZe4HFCK907ogMcqdjpezviWyTEDipz60Zy5gwwN4tJTSGQOlxXGf3N1Wr5qAuIPwxMg9JR98+
Mw7Yf+AfnU17OwdaxIbNOE88iIKeu+KagXzl0MuWsWHGsRsX8qXsmLKfcLBEPswokJiHlNNtmqgz
pAzPqeoQVfX14/f590dhSxAIkW2ulY21HLdkW0en2ELz35979GW6+msB6VsTw5UAb1gjMqjy1RZV
5itd6d8zHlvyPxRo1j2bxsujzUGkv8YSh8mxgynjGiz930ObLakfaWkKv3QvaBz/KXOeVFUdeAch
5ndT8SsD+k/55b/nO2hY/r+BhDW2XBO0/RC+JafmMT662wKQ+SSMIenbyAh+kq3c2ohfey2O894P
+5CG9WNzT579X9ihvsIqVkTmWB77MVRP9W46kddr9QAPf8W//rrFjOCNcZPlMYarzcRNmeEobbf6
G02qHzJO7kea3qKm9PBxV/n37MP8xdSQCdI7LdgJEOxh1aoeZ/NTutcsquzyF//rTRbrfeXZeT/P
Iz8OEr6+kMQ2+Hq0m2D0dhK9x20xst/iLL+Jp7g8KN+oc+Ymzp6qtHkpyOCEFmwGx4rI7n7syzFi
Zc6CUSR92AiUoSyWfa/buNjiEiA9TUN7LaV4pRMukSQIskscxxXgbdighjgDrx4g3Nf7pLKT/QBt
WCB1fy1Y6t/7FrYklKiKWyb2UG0AAewxw+3lxW/3QCZzT1j+DinmPcTg7zaF/P/jj74yiJe8Eljd
HWkqJz6MZj/HLqg337h6Ff01/NdKp/oPrSQrUo84LuB1PP+Wi/jHwGFIQBb6x3/+2uMv//7X9Nb4
oo+pwJ8vCzBjclWEc1oeEQz6/vHz177HZcb+6/lz23E1U0j0CsoPNCHWRfaDTRcMWD7/CqH63kzD
jkG79PHvrawES3iJwxQMB2ywDqjsw8A9vmVEfq4GwbzFXDKApz0jLRyfYnzyUd3w9c/sc5UT5L3/
fzv5+Vz4eqa4Qy0NfGpe2+e4+afZ9uNmWfvMi8kjqyHs8tQMViRsagDg7Wj/mJv6UztItgSXYCJJ
hxxa3mOT7xkEad08RA59iSFY1H66+/gV/hzM/zEBLqEltLMNlFx4B8dAmt/CZhg1QzHfmsHPb4e+
liEVgx+lBDbXqbJ/CXv+jqzH59Q0CNbQo3/X51YSFSN/kmIAqK+2r/FUViaBJexEzHXiTw1uwCsM
/Edha1iV4SHKAl+lLJKkHK6stivfcck9adJRGJfh+rG0oSls1UW3DjEPv9LGa4+//PtfoxXK9NZk
NdA/pcwOQpIK7jCIy7W/+fgbrj1/MRuM2nIgaLJALmq/S3gmKn1H5h8fP3tlmfkPpATLVk5jLDMp
1F9pkgCfguNwNGTjd5JBsRfr/spg+lOD+ldPXEwEwnJTCsURRyGYl3dTNxUA6Tgw8WDXe9fOON00
kPKG0KqraB4lrm5BcvhKNDy5Ab14NKlV8P3IpvaUVIwcBgFhZYEsZBnkfio+VVNhf5Q2f31Mjh3D
PDM0SO3PESvoaRLqyqqx1tbL6WQojVM1eLTkadjxDnTfH075K0HJ2mYvn/qeS3hJ0tVZgdtliJPY
76TvAlt+Nw6QaT7ST132uQ65xJi0hFSVc3kR3Fqd4W1OYFFmD720r17uX5rkH31lCS7JCU9LCJyz
o+UB5oH9VRJKO0OKuMvUFx9RQHcVs7ofJRw+qBOWGnHYEIh/+1wbXuarv7qAdKt8apFFdzTmAdrv
oIwfqIeLX+5HdX7tFVcG9TK0DAEgTe4WqBHW7P7i93RgEB9JdWWw/bms/FcDLueMCu7vbuS4GjEK
6bde9ptZTg2xfI1rR3bxAdruDuyEBPY5r4xQtnqHX1tvTHk5Vwz1nUVcnDz9xymdh9B0CQ0cCJGz
xtzUmdwgPeyIwOxDOho7sF1uAls5j4WXvzkzIgNSdwx1Zt/oPPulxBhNtNxNPYd1fEb0sgdV2pUC
z8qQEotjVFGMhncj+ono+gZuS997acYczj9JOaz37ojQgrK8Rv9c+7XFDFbi0AZ5GGpVdDgVxa/M
OKHgsMcXeUBgKf+4962simK5p/Fw6+p1gIEb9st1H5kzodZwx8Yru461freYhLwaNracAzuvqltH
Pkv64A5X6gkrj15yUyQMvArkEMxvipmXdJjn18SRwLSAeORf2Rmv7FSXzJTJtH45w3h7rFiaho7X
5z8SMYgvn2r7JTIF2u6Lt5F5B8/tcf8Nwl7eIKTS4gm4hPrw8Y+sNdNiemmhD9cMpeeD6swT0Phf
HA2ys5nGK0v6Sgda6lPhDS0zEGTFoRgm2LG776Nuv/hcPdmm33z8CmtfYTG7dKgHo1bo1sdWO1PU
MGQsS35tCVspPizVkX4H0RgERxB/xK67dVq4u2Vmk0NOkLpKUg2iC0KiYH5BAu+VaWTtfRYDWzd8
Zm0aqyNLOT8n1MCXkJJrR/mV09wyIi2roCbJLIZKjTu1JoCFXZ2BO6c7o/QYKa9PgeJz5Le2K8Gu
c+rhylZmZbpyFkO9BbvDzkErOLrAFJ+INXVREafsKxw44z43HYw39XAtmXflx5ZySApTVaUFFcdB
+IdaujtfwIeZbVwO3rq4spFf+U5LOWRZDjqORT6dOHB7ZzWCn1YZ5xoSe2Xg2JdX+2vdt2YYpF0I
R06w5WyyGoaJp3mC6bi4Rgpfa6PFyGeVGJtudOaTmtRGFdYFcxQoI4+6clCVuqJBXGuky7zz12sg
boWyAnbjk9V0D/CaPkB7eO1icGXuWuobBQzNnu1TILsHHlCc5lF5DUckWn08r6w9frGc1wwuISPd
8tSCruHIt9hFG+HY+rmnL0Y5RByN8jrLPXYsvY294c6bUoAEPifFZEsZY57WA2xtjB1lOm2aAfgF
PzdwD14L4luZF5eBaKUu/GJsLCDcEEFawwxql7J/i4d5POmqKXE3e3GTI8ZKXelIK911qU6EMoIk
bBYUynoxBg73v6awgk4gd/X1KZVjfOW7rP3O5YX/6rCOSeO2a5ENn7XyNZPIAPTEyQd6DZAr3Nh9
Tu3MlhlpMGC7DvKiOPBXsQkSWuwwlTx+3LVWxtxSsIgpYugHUevT3GtwSOpkDhyX0itXHivDYqlI
VBnky1XB0UByPsOUExky3cWW+7lZdRmIJizqVXPRZSfkOm7n1jsZZt1/3C5rf/liQBMCgAqiHcej
acuX2uAkYfg59q7JrdfuzJaSQngwVeGmznBMRpxBeN7v/JL/nl1VAjpf3rYEZ+sE8fOBo0HyS61P
jozFHr0DGF6X8TweqfUuMPul9RO13ypwI7Scdx833Z+z7j+OcMtws6kmLtACEznqxEWyGohMYL/E
fgHa1DzcNfCS/nbSptyBHzXu8o70e2DanBs5dOPzZCk/lNgqHwXuMQPXdG1UIl9nX4x98j4QyKcv
mVbYUxH20GSomGrAq/aeHOHUaUqoVeKu5w+J66RhywpvV8zQ19KLVU7Ywtq0nIqISereDyZmm8rT
OSx62Qb8th9T6o9bBwLCe+BXRlRlfWHiEP+a7xDOoN4SNpKLSagH2E5SsBz0CPdpPySvxGt8CDJ8
GnWdnLcuCIkRDHVTROdK7PwY/oSy5e4rIwKabw7bvB4GHma4xwQkzss3bkZBWZdej1Pt3NRgN8Ah
xGEtOiNqCx0P1z+bj7/Oypy11GdWFhl9EaNjxyU7mZhzJA8TJ2iVh+qf4tlWpe21IPC131rMj9mM
upkeWXeKB/u7mvhO1WkVeLRCuJeEMXjCae7KW62M1/+INa1U+ixr05MZE4nLT8AKQzcHtwtZ3nyv
EnikG5rq7Zxnzi+PIKSnHt1k5xcFhjZ1rOcGQej7RNV0T0yj75jWwFFRz7vPu3b0ADj0unu/T4HN
8OG97gMNimO2pRXzNtNUuIHwkHo1iaKLclAWIkTQF/dJx+aNa2x77xDO58DiPdvJyStuwLQptr5X
uEd7xIYE/ntAslBXPjFek7OC4VuFvi6GjSeGwwzWi+daEYiV6ja3aHKCfz3be/NYRF02A9pH82E/
MdhnO9XmG3h8i0AWzQj1JEBJsE7aW3uUYE5m/ddczmBj8rh6i3NZ7YBpAI2m5PbBjKaM1FCqKLF5
BcQc6SOCGTYAScUL2rFL7iBtNxtbe00Ef2UCGFNcw/IPKv3HH3FlG7tUxXYgik5+PY5HPSYvjZue
dF0/IfD9drTLh49/Yq2bXP797xW7mVSb1WN6ins76rm9o40MrS6JPn782rTOLsvsX8/3qo4nMnG7
Uw3SY5ar9qYCRSr0C8DTGnqYW3krsu53jq6IbQ/IHB//7soqzharVcOFlQKVmZ0ymAMNnLyo6nzy
0Yu9ZzsWcZkU7XCSsLNz8tIn2SefvFiLSG1olSAR8dS16f2QqjIsezv53MF4KZP145yOddMMJx9w
xbqMuv5ag1y6yj9Wt6UOtiUpsyyXpadc6Iciy/ZFy+/iOv7cxmMphJWJjTgMjR46EPt9AOtoIJ5E
la65FkOzMikvhbCtlYJYavn9qYqTh7HXNygaN0Et1QvM9dVOTDgcfdwr11pqcWokU8uaJrfTE/QH
r3q29pXF9jpln9v9/fHX/TXWmEUakvQmPREpmi2KunbkW1pcMQGuTEbLEDyBpAG3AIztxDpwOLpv
srzNsVbUcLV8rnUWYxZTvkAlEN2/qn6rqthOgCxO127e3BWzN1sqYdOiah3d2PFRgE5RbAQx1n3f
+PG+RV35fmiAYACCKi22AIjp33KwOnJoLH/8CQYlyKuu7UMzgbW7/sWHaXzDrUbbIPS7soFamtrs
bQLl5dtQ2Sg6lF4B9EYuAPgBMDKyQI0KoAEBMrY3xL4nueVup4qxvat1vRHcsJtkbsf7ElCC+9aj
2UmiU77UvIAnCprye9f2ku2A+ys454j15jqkei96IwPRgmmKvQNk27gQyDd9P7ZfUgmsVzCWKBkF
QCE2t37hZJE9uWqXUTNt/DS1tjZchpgds/wrBM5I+0Ve8zau+7EKpCXKXcbmi/ixmICDK0DRsib5
a4g96073dLonTZsfZZeZDdfSR4BMbJ3KybYfqNUBrlPlyL2o8qTBGUQPtzmR4HKlysxbOsRqK6a2
uLNUxzZDYqsbMXVgUrQgUBJgQn+zqWE3XJovgCr0uyadDqxozv0E/pGVDyTKrbmOGpKDH4aAu5D6
FJeMlXcLTvUNQFJlEJP5jY2OiKRun6q6q8NeVxmgmiPO8J7TH1FUgT1+ahE3KwgyDpLqRqKOE5gE
TvR0PgCSs5dOd1AOo7jLn39Wg3NOR/3SGJlt+cVFlqcd4H9xjOiNcrSwK2dPirdtYPWcBKawwetK
/XvlV8AquP6bsNUPQp1yWza1HXiapSGZsgdLuqi9lGoK86T8YvIWPFZbnwhS1kK79CfALOwMx0+w
Ziowd4MKy2ao6ukHBbJlZuZXmzhfRaLv3aSGHhnQSkJ9J7CS7MCYzSLhky5kvfXeIrUFd0F6jsBO
xpidYaedqcQGzC7GKEv1naNmO0qsmtw5UFWDhMb4psqc7TRWd/DXmhtMuj8A57gAbO5LXcdRJ0f8
3zl7B5Dixqr4s93Y1WNOnHdDYVSgWoKg5pQEI60l26nk7m9iwNQRSRZwNoAjTQwF1rS20MYw/Seu
jaim1ArjqewC0QsdVV33pOcWRVUgJTls3/tB9i625v7vEZbcwE6qR7e0vlWCjZiI2hvhJO++Ix9H
XodIXXtJveRL0Tk/W7+RwUSaG1q6P8eLQALoDz9MsxZPIzaovB044x0gV6UHOqdjy5u4AsaRQv67
QbgaoCOC/igmQLGQbRo4CqwaoCVvIXk+OHbxaA3gtRYSbNcavNfObBPtn5Wc78lUfy3VfG5sawyq
pD+WHB/Zs4sbDghaANQe20ANaqLeTXiEI4CJeGrf6iT97jnO4yjYc53Yh8Zx77Fjr8KS8DMUSzkS
62gWIHnq0E0ucMXVHSv1I2vns4CYuAbLMkDy0j6bvTN3x2et+akt/U3cmrOXTy8sx76CII8QkPfk
CGbXQ9KMeyvFSS22t3IufrZYS0Knqbas1mnAG/KsWvK7yembGRuF5ih4yGEfAZyuOBu3MnviagwE
Z4iDRCGoWJu8DzvG7kjih5DlzTcm9rutgE4kQjReZLviSXluVIJWHQzoT5jT6AZ64nmTE/VTpeqG
xeQWXbUMpkG5IYLeXxMVR2AXb/0i0UFF6x2or8HM2L03mbeqG3XkwbIRNTWPXBvY2PFyGLGrn5Uu
3k067goDz3aTJZF0APiIZ7KfDQyvLUJ4ybRxEPQatO0wBESqDepl9r3tIH48V/VDmaQiKnEwxCFq
2tdO9UNz+X1ucfZFYEoaFrZ5B1fsJecAsWWGWuFEx3cIMkDMAkL/UtBItq47l4FHYhxnk+nOpwi3
wEwB+rMTgmRI9zKGLTqu4nMGnBLyCefDOKjp7JaI+JGsvY/rCRBMfwoGIr7UFjqQKv3hXk9OMLHp
3iIXxLWPVp82Zdw+tZx9K7TFnxrAB95VyfF9soQEDcuzwB70Sffpj7EYH2MB1odowxob/0Nn4rcO
HSTIJn0eMUFiJRl/W0SCI8VeBkpN6LB4N/k48A8uYF3COdWxAF9wVFuw1MBWE9VLNiGnrtAzCVot
FSC59Cs11rnL6KlC5QK+b7oVlfFvGMJoNzTDvN0m7qaecQQBUPdOU8QZOio5JA1AKEnVnBSifqFZ
AkYk77D6zf7Rm62vnaE3ve39hMbufpztAyac74Wu0ce0/O515ovfQXliO3pjx90utfMXv2DHspzZ
zvbAGm1Id+cUIwmL3DnwGqVEx0z7FqtzUGrT71xZFgEgP/gAE79lTXqakXkZpBfwoD08aQLLAG6S
D8Y0936lWRBnzRsbdIuvAD4mV+INossDthRp4PbkhviY9ATpSOSYAmkFufwF+YAXinpoAYG7QFI6
/xc1HPosYZ2Fm+0Kb77xrPhnbk3YQBDUh7vce+qd9KGY0weDZPMgAUPU1KaKatDgwjyT/GRk7YcX
QHE0y/guQW/B5XPCwVBMvzs9SENzgxV+8oDGRePbCBefHyBiK4O+K99Aa86frclWYZUOd7WyIQYA
aZz1hwr9amQgi8UAHwXIeUCvrlHm6UmRhxkrvUDN8WtrsLiaixN+AF6I+eY2GaqzzLGimeoxreWG
9qgPgaoV1Nm8z1PH3RcK5jDLEe9u5jy77bBTCkyRBsBeBINwAGfhOgAeiW6oih+Vj+spDODQJhmF
vay6beGyBt50htHMkCHktKlQve0q5AsysCljwK8av5636DwIjpqSVwCwTnbbbOreJyF4KQ8wxkS1
tn+KfnyU4CHCvWm1F+Rnic9tnmeogj2DwYeSDZIdehsnWSwkKbClQeupnXYo0kNn/qVO6ffKFqe6
qZ7KHt0HjD5wu7o9KwTqcv5uHKEaMj6KXhnoWmGCytYA9F4QJ/OJALIIxp79K21abBo73GFWXQJX
I8IbaNGpTV9X43myhLzN9ESDLG69TeM4fMM6+DVj/YNNfoa0QFeDw6oA8nUQ4hnpITE5+nidPcXg
ibmDwEG/BeZkyG4d3M3CjfDKU/GmJdKPs3k+9+3wWnfsSQu8PrHiR2orL+zt4cXz/K85z4YwJtC2
g1kOJHeDD5UrC+u66QKi/fd5bM4lxLQwuNzkQsA+12KzAYhRGKPquBVUlX0Q104psP8p9UMZ0+Ik
ihKdw1PNDpyG+g6KLjHAsInpsi2AbwUTV9tBC7Daj5J7qYrgeQAEzJRo93SC8wFoSbuCoK5vZeCU
Jn/16QhKbjXgliuviU3CpsvIHArsAsBxxBb/1etcMBWFU2B/EA9AVk6guT5Ip1dnBj/FYwGm4xkF
s+op1TYiRCwHAWUURYUgwyUBMsosF8BSuyD+vQSc87VnSX1DeI7aK8eGZQfMaHef2/7wE9RFv47S
inU6TLET21NDzUFqC+QzQudYnFwc0AHcIrF7x2dMNImspQRTaBqcJ97AER9WWDy/ZHHqh3r2+BjI
2epp0Br0iShtwdIDQVIg6d2L4/4HbebuNtYAKwSTEsP9jL/01dGt/+Nzx7VFtYJ3tp01usKFgHS+
ZAUOI1OZfcVFbn2ldrR2Ll9cepcOGQAaVfpU4UCUMxt06uER55Q7H2wzywAX/fGLrNSKllY/BJNA
7AJF/HGg5KFv7Z3Kr9ovL4Xdf9RG/mPqczUtLNQlj+Bpo5Rd+mUwZHApj5R+Q488Tnp6q5z+StF3
pb6wtPex1Hi162bDcbCf0YNCl9z5n0xWRWH+/yt5cdx5ibCHEoT6sihwly7TV449dRaYXmdXrmPW
3uDy73+VMCZo1Gjjl+ORVUWUJze11YelrDYff+mVEsbS6ZdonmVVWuiTL/PyVoxpC97oDGhxPD4w
Cdv7xz/zp8b+r6++qGTUoH1aLQ4nJ/JQH+6qOrwDCOwgqvCO7lNM7yd1EMgu7AK4S4OQ/noSr0/F
01O+i6+86Fq3W9Qoa95B+Nrl9alE/OoMqKt3o3FMlvFTgW3GGF/z4K416GIO8NNSQiDIypPHnidM
fEWx71MQFGfvSk1o7QcWcwBtUXCpRl2fWv+cjygf2OHk3FRg4X38qf79fLo0AqYVGHFpXeNLFbr6
7bmoI7RJ1t7ZFVZf1Vnzp96DLh2BXsoYlZWsUBv62vvWLcfa2xXfQL55/fhF/j1w6NIBGDsIwHLS
uTw5muwt28UOyxg36Jm5JnP9Uw/9b6+m/qUN/xqbrdv3dQs09glI1xjWRqOQh0FwHYKF89Z1U8Qx
+AIprXL0oqnNkbaRW9uu0MnGF9W0t/7sF+ZKhaNX+TeFkvatndrNldVirQEu//7XX4fiJ9yEyaBO
PbF/C/R28Czdn4PbPX7cwPyP+PFf739ZP/76BQu3YCAPUnMyeaeeDBfidohzXQc6nqbHWfUD8Lbg
re8aTTtw3Kuh2ZaAyn7FrSh7ah0619gLmf7Ydj65qy7bi8HXsY0orYm/JwJ03QjMKNwqpFCs4Y4k
AWp70Jq9VE5BgO2nnr4dZj1DSGPGp7qxpzbyARhHQi6rWwRtNSQVwKX3HTIqNKjfvnL6R45T1EPt
u2WYu908YXs24aN52EE3UZtSXwW6IRnSK1S6teyyDjkket/Qm7xvGRR8X/rSaV4l3vxn7AM/ajAq
vpgZoEPTjpCl9xCkb+eaENTlkSiQJpY6csfSCJFz6xMBvfLWnWv7BtBr5QWMdTDggEHg4mCOK2aE
XTG/RWKFz+1QDwQLb9F20w+NrPBj41QyLKe+uemVS1DmFDLFYSyVNSB91njw4pQ8Zl06PUuX0Ygh
ZXDve/4bd7HZBxK9/1XStD5Xre3vcPAf71UxPyG47nUAF+ro8thHKgo29CUSgE4k4VbEku6AqIcC
FSlEfsSizMIYDYH/KS1UNC74eMQLbAs/k6E/l/1W5dWtJA7WcOQt2YP1MLPSbATsaSR1scwrgs12
kvMzLZCHRn2k1OqyjpAPS0Hy9tww7akXEUouYyn+JoRkkc5ptkFMIUd5yGuRvaSqDS6OTWBNNRp4
5q9W6VZBYrXnVGD1snpEsbQ2v51tb9ohSj0OlDIaicb+FAI8OwUNpgLYzFF/JgD1R7gwHbad1iht
Wd7PEqzmYOycPy9o/ZrbEjpoy7XDwc+OGVjBqPikTpA3ThtULqiPJVClVQAJVhYMKCzfApPHwXn2
7mFjbCFusOKdgHd+k2b0J6Qt6lvuggiHTZvc1WpMBqC2R+8us+j8xBp8mrES1g04uep2BkVzX2Z2
vyMk+ZVDgrxLWrj9YvtO1QPuyH3rIW1xt5whHAUVVLvcsQQls9ZJih3wR6C/uMrdNQ3pkVuAfuOB
zg1bFBRIGbijoj/WHZEb21cj/nT1yBtxxudowsqbqvNsaqhf8ejXilpPKHCN+0lZzb1bEImUnsQ+
WlVXm3Ak8Y8CHDlcUFzIVJ41vfdkfGvAHjxM0mMv2axw842yTlCq0d/gyh/3+xh8dph3tA59nCYf
LAdnQGLaLmwF4smaXkqQxv15n9oWQoJ8wBM6islxstv50IyjE7BUvJaFzKM463kwI2KJVwkKP3xK
HieFQgyHge7IBTw3PFHFzvgVxWow00g78rXBYXbHsFwHaVbJpxxTUKh6gf94aQsHVUMCOWS/Kh0/
Wn7V7AGEy8JO5qDATx7y7S6RN9Spv0yx/ioKLfaxobC9CAsHKdaA7OLU7nm6OG9xaYHaInIBNsbA
eSGEq8munZXGpa/jhk7uNGBlU/sL10iiEFUnUVez1EOVcBtFEWQrlbHrH101mW0J/Gzp4HKjFU2O
YMAaU0hRASCH3o8r+QKpAWcPWS+4Q/Hs7wPueBCb2BehTSkyo3hlNsk8lcgOy4b3ssbpv5SFPKZu
D+2BtNl8ppPKHxobaJ0QhGho49qEdhjzSCsop86POj7rveUOv9MRaDfC8M55kagQ0zgs3vZAEdmg
vYPpjfVj8nx5h3CgYjOZOD8OqOejjD+izhPmE9zn9mBkuXdir7/N5IRiR4WbpbsB3v2nkTLk0Ci/
qHZZ68URr+f0Szta7ga4rRZCvaoNMBu1uxapGBFH6tivprdoFcJpmDaBhtzyWc0sCyzC+L4HuPsd
8PgRRSjU8Z+VcQCP7u0RCJiy8do9F1TWm9RrcEFEK6u8gZeJbG3j+GXo4yiE/yT9PW8F6hvcFW4S
VixHDFwfDxMG/f84u47myFkt+otUhYTitrvVSc72BM9G5UlCOSFA+vXv9Kz88UyryluXC1qEy4V7
AhL0Ac+gGb1HuS76QQL1ORaorXPp8bQ2jAMKBxAqVo8L7VEbWiOn/0McfHR8azkxq0QEZW8k5f7j
cAN3tI2/3Y+bE/bTKyjY/Y4+LufgbB2a+Jmdj8CulN/UilKUKTfR0uSmR7ER1jVNYtkK5K1z19zV
qwwrU+NaijwXwMKCs6zOk3KeRjp9D4c0qWr/7/W852PIu62z11M++i48RLpEuTyGfcUWnL87CR2I
yMMrs+CP8yQ3i7/Cafn4Lg40kZZj2V2EhB8jBREhBL9hQdGvcsP99W/5+FoEr8v/th46jmwZs7vE
TmGy5xO4UD1Imz6kcxdXS7WRc334XE9arlwpmduQlJd41HFPTEBooHWyJ1KPcHMsvzR4CK4Ga01v
xLACQi31xate7QCnCgBGw8Rbj8LUM0isVdxDpvuTI6flvnSCexxAfPDUrPonKcp7t7S+4hPjeoCm
Rd8ce9KvJNqXIfpgn+oMdpiHQQ2wwSNG3yKD9b7Q1MXRVCHaLp+79Ok89nyZfdhmWOLs1DLYZmnv
bJ1anEWkvoSZWgNvffx8ZeuMdibgq5Fn1XyOhg601nNQwZCyy1Bp/wUn75WnBtNgaZvfhmQ8cWWq
QOELzxQPqYPjoeLbnr12WdmShi50cnvY+1HKlVckS1PA5YvFqOHvFth81eLP9c3yD6DywZTrzPbC
xjNpDwn6ZPhOv/d3ywvckooYh/n0Xb2N9+foFUx1ssIJNQQ0nauOBL5wBpuMiUrxzrsh1EViS4Ce
PeZNUOznjsG0z4qAO66o/LeL1PR4/UMN0U1nr4dtrnJJ+uBc0+mU+/QIhtrb9aYNqy3QYoCdUcdl
kfSh4f8dtjjjDxBqgWFKRv5wvQNDkAm0CDA7PZX9tOApv5mRazR/HGGXm6xfUwA1ta+9maUcxjEF
cvuzL36ICaraPG/94+J408rTomnetfN/IRxGBlDDScrFCg5isocnavXNYzdlIoGNSY76VusAyDlP
gH5G5e76uBnOHJ2FPkQWfKV5559Tt9u6Wb+d4SjWCHgY5xDky0Hm9tdAj6adqgWDDA+aIaAqDOh/
C6sXsCN4GAPksQCUcfa5L39e/yTDVOnM9Cavp2IuXIUrNG6xpYTdzhRPQHV+rnktBygR/qOuUQ28
v/K/iljf4Yjz7PhrIuiGdaAT0nNncmuL9CypYHxW8fQc0vJBcnUASOARMqVxkw2HPvVXNqZhUvzL
39+9GsFjOpfOTAAvz4cd/AHhYgLJtBbuUf64kmwYwopOQM8AzKusup3PQTujwMaDPbzF14SYTcHZ
1zd+iGDlZRQpmWD1vs/D8twzyXFbgSneEFLYv8BvvEJROnfg8hdeclw5k4juIFcyfOO4vZ8ovdxF
g9797rgu6p7XF4ppaLWQkSufi2Eem8Ttgr8Ny6EwX04PVljD9Tit/1zvxLB/fS1suG0AmQqv7pLC
treoeeO5CA8kEwxvCF32Cw0T1Naud2XaV9o1wavgo0KXS9mg4jtaPPXusu/VyneYFokWHELcZKEQ
EjYJEP4TMDCi2s2wHbz+yw2N63xx35IhAZy7SqwF5IKBIrXtc8DkrrdumAKdKV5COZgJajVJxZy9
bFJgFazNANK4au0T8pxFTLvP9XQ5Xd9tVhdHKMxxyZREPo9tv4MLuxszvExNZXcuePhtQll55asM
s+1pgcGqRO23C/KqKf02jIdlfAIe6PpnmKbj0uW7zxiFR/DGi6pJkFc3cD79pno8gF1v2/SzL32+
a1sVUROSJffOkrMXnosnkrPfrlhjEBoIA7bOGQ+9AArNsx/CONsRN54PDMgAX7QY76fOjsGM79ld
AKwNhWXFQctnuE02/fH6txkCiqftdQAFajdVFj3zSsCbkwNI9jgDStf0n8M42zqBfBECZmbL4J57
AJhgV+kC4lMGfI8UIV9Zw6aP0DZ6bnPoIsHJ8zxO4flSng39k7O4sQMAyPVhMuSaOkE8zbDfIRZN
YZY14WFKgTK0C/Cy9gSAcgsvVKE2mTOJlfuHYcHpTHG+DK0HTHSbDB3sbaYpjoR/a8nxc3OuU8WX
ApU5Rpzo7Fhpv02rKLtZstAGknqYDyWu0SuHtGnQtO3ObIgHewV1zrSFMWndkj2d0pdIutDEaR99
Vq1JZJk60jY/cMKoN8AV8TwFFF66QboVBZKasvpLaudgVeFaWDZ1pEWCbO6XmhFBz11rPfZ4B4Bj
zrYuizfVzF8JRFWvrzbT/GunvJ+lAaxdW5J02VvIoDqHiias21fCmSFUutqWh2xayBcbyeaQw6m8
tPcWnMM+98O147wTdjVZDiaiC9lXONh623xqvsLkYO20Mo2MttOhNtGnYzmShIoIDhnwRKQoM6zQ
PQyN65RxP6ItnECpSrIRDGjlHjyJJN9fi1KGLFw3s5mZYHCnaNsEK8i7A8WyTyxgYTrWwIzUnr0d
zaNqD6ex7ABOAlv5KENs1InjxYTCqnI8PJVU1lGBSehODduiRgXEI3zsr8+7qRNtp1MA8eCnqIYk
zZt9mgOCmAfTA16Xfnk8WLnMGpatziPHI37PRzG2SQGMng9EYKnyz2WhOofcY2EQknCKziltsarI
pqwJavxrUcN0wFNtP8PGF3qAkPJOLJZ/UbTKb8a++sOB0BWZOMKNNra66hTN0zHPnZXga1rM2i5H
BXbMqzFYEhWGccF9ONdVx5quQiMu7XzwgEW1re5UvITbHoK7tTTpORM2Owo6VY9zQN37sBDDM1W9
d9vBhRp1hYAFLwq6d1+J1VQPkyLNikyMIVHWeeYyQlEWWX6fcKZAYhhiWDtuWyBHC5AWGgbJW7V2
SXcuQeaDT9Zp0xOZushqpH2mQBDMFrCWw6bzIC7R4tmuRk2q9ONa5nsylptZlHAbg/5thFvjvYNz
PJxIwgBQxkwzoG3rNSyfYe/pHjhZmnlMwSLorIYAWIfe952vflCGkN8GZxdnibsmtGpYUjq/mhIO
eDSY/YlbAwAcjn0Mn99X4E0+d3ro3N9xDEb4KUJ4oluGYEdIUTyFHC+vfR92K2UpQxBxLp/2LpXn
KW9nOCQjUywBaZ89eeJLuiJ0YXo20Im/Y2NNoHTV6VnO3p++s/aFdU+77wtsO/2QbmdVnOD7HGcj
2dmzeyRlc8tL99CV/FBC1/NToVinAXfWUk3MmpeE28CHTGobhvcj7eIeT77XezAkQf/Uqt+NoddU
lj3ZZXQmdrZTfrABj3Dr+H/hAb1x7Wl/vRfTstbiiwy8FlJgyj5DzTP2QM/pp+oe7J97NbM1byTj
jtbSCUXhdF9Lb0iKRciL8UUhvQ0oeeQNl/ql3IysbzegitfnRkr25EFfsNo0pZT7dIQhpxtN+H3g
P77UcpGgSi5l8yMIpvI+i1Ko98++5R4GUXaJ2/pAVFwfGcP46+TjaQogcuoonuTQMHO7oQb7jZ6j
GkGpQglmUxGycoYYdovOQ05FVMuRQ/AkynJxN+TtcihEuiZ/aAgnOgm5Kji1fFRVEhALj1mYvkCc
/Azzw+/Xh8ngzGjrdjyDKqBbJhQ5B5EACAH14R2tVb8HX9iNfeUWd62n5g2zlH9io1udnLSuDq2w
+w1RVrdzKwuMT9HUtxcG29exGsKX6z/N9OVaFLKzycZzBSdnJxPwzcX6hoxE0fbx9eZN03b5+7sN
Kn00D2F6B6xPr7z3AYqKAUzMV05cU+taMhMW3JYRHOETxSL3lIesvwsUKR6v/3bT0GhpS8kVLMG9
uU1mt3uafPkq6w4sPbnSvGnvaFHFsjtHNL5DzgrZWNFFm6iA/9q4nzIQi6uVTkzfoEUVOA30fmAv
kO0HuuOVcSISaP2IxGHA510fJsN36AD+Af7sWa3kmJTdQxnAasO1YmLfZF0Xp/Ct/1wnl5zr3TrK
kEDmDhBC56mR+5b/7mYA1PFCGI5iC2TsSpAxfcrl7+96UbPDWkkz5wwcz4UMLG9pMT9afb4fegBv
Q/f1+tcYZkUH83s5XQjKxmPSDO1NFJK70AeD1RtW7lmm5i9/f/cZIgCJriMTSGm+tZesSiLa7Dp/
TRPXNEranm7ChbHIxsN/xb0d6brfoAbDg7ISvx0Q0EE881+uD9O/Y/yDLJdo+xs8K6sWoB8mzg/+
Xe39816dIB4P/Z4N/+m/uM/+ffZAbtLEOT5Xt+xL/vN6x6YB1Ha+C2lXUpXodyAPbvWQc/CZFxVf
b9wQtIi274mLR063H6FClHVfU+qAOFmvJCqmprXd7qiw4wvFcwqp+nvgT54z3q091Xw8JiCy/ndR
WXRE5S6fgd4B1iWeoKKH46p8csi8psv3cZpFdJR+MRAWFlYtIW3gyXsRLIDslOWMU8kKv6RR7uyu
T4CpH22Xp1kQdk0x9ImiNMlJfuNE1k1fAn/ts5UHgo+3CNHB+suoFnCuC7B1onrbtDympH0caPdC
HP40u+mv61/y8Y2T6BY+pGxLj0Gb4Nx2Imki501mM4CMyn0EoXU3lmG5c7hNVpI9g/A80f18IgW7
NTo1OG4l3dnF8NCqHPVamMwBr5yny11fq53lDEg2p7NEwrr1oa+lQm9bAk5dFtkWJqObAfRVEtBP
LXnUNf+7LBs5tnlmqS6ZWHZ0GwcY03mladOK16JAJqts6lMkhWTpniCHB2394pyG7tP1yTM1r8WB
zM2kO07LlDQc0B4oqXyZ66WFUMfnxPVIpEUDODnXNIDQR9IEv8YCs+IAbekV+3QGltT6HAmJ6AhF
JsvMbgC2Srgjf9HS/Sq7AWgr8X1haxPxcVgjOiwRwH7fSV2rS+Z23kObZOM0zfb6JBjew4gOSnS4
24iSDFPS0vHXsOQJ4/kXvMKxTRiGtz2fH2nGX8ByhYVUuWaaaph63VXHKlgRwae6TqZg3vkddDjK
7kT8+VMvC0RHJFpwAQTpJa2g2QRFtXqctwIch5URM/32yyS9Sy7GvG8ra+YTZLKeOpVtnPa1dt9W
ZuOy9v//wCc6+hAidTkQrzh4p4laJRRRSAQvy6aJM8LmXQvB7420GnrTj4Jtu6Jg91PXNL9r7lUr
V4p/gkQf/QRt17dsyruCDLhohm9T/tjlD34ob5wi29jE3lN3ucu76tzicUH4P2E8ttKvIZTreMXZ
QuGwkRA+tdQIWnu66frtUom4Bh0GepVZIVeq04ajKdSiQh6EtAJTDUNcSvvRwTtBLDyL/mrq0Tsv
RWZtsZ3HlcVi2Lk6elFVvBOlABNp7tPNMkdb0neH62vFcIrrqMXJjypkm2i661+q4rUu7hgUbKBi
svLTTe1rWcIERhYuNjjs7L703iwRkKOXA9cNWcdi56D2tjIfhv2koxIrUH0dVSMAsdY/VzbZ4X4c
y0GtJDumGbh0+267QqgTqqMc1bVOsBPN7ZiN7bfrM2D65VokgBclhEoYrRPfpYeJ93EhnC9hwI/X
m78klh9sRN1Rp8xthbrsJUiC7L+XsMZOQdDvlagg14WSpwisA2TY25iVw9p7oumTtM3vpQAIyByv
TGkBGclhbCRIZNApAX9sLYsyTYh27KdwCGsc1U+JQ+Td7NMzBDg310fM9Ou1rR3VIB/C7kwmi/Xi
RGyzsFMJUNj1xg0BSocdujX8S4Q91klodZuwxTqt31zX2tLoxuPn3OtWUmfD+OieOFMlQgh9RXWS
V5CGaGSsQPK7/gn/KjEfLCkdfGjlVBEOxl2y2AU0/IuqBB0MlwAwDRW8WSz7hrcwy4IVND0HfUCP
pYQYWQjO0QncyDDuo4EfJMAjqK1k1k82EWeTRV5+68pp2lZQO30mjTN9E1ZRHKkdQBsqSMmJlymc
Xvy52veFIrHHgm6/QL13M6jcf/ICsiYnapqjSyx7t9nH1gsKXApwtSwrvCZmEGnzxi2Ucl6D0U+8
0gZ3T9krh7Vhtem4R9Zc0DTLgonqlq2D+8ZM/1TZmliAYffruEfoILttnbIpIfa5H/76voe6ltrQ
HnJVNttn1W3XOiuh3vQl9L/DZod5rxoc/Mnc/az8g5sdaijDXV9zpinRIgqx3ax2vQ5texDKeWsT
D4qBHfRO4JXt8d31TkyDpcWULHJTvshcAnn+M4VD0URfBjcC+3S+HzqxCwnkncYlvt6Z6Yu0KAN6
pd0pewZKr4HOYTpCLzyb2K86Erumy6Er47q3ZZO/XO/NkK7o2MZC5ii1U4rjEQLNCpj3bko3KUia
7CKup6LPLQEd5Cgbv4vqsmuSjNPYHskxuLzE53Ql8hiCmu6H0xVcushjp8Qt1OtkDQdC11hVpqa1
PT83VgXmIBYvCJ3hM4peDmQnYXu0kpca9oZugqM6r57hN1cnDipsw5Ieh5Tddla/vz69pl9/+fu7
iNU5EMTKacqTEXLcsgt2Ildfrjdt+uXarmZt2kdRnUFyV0E23aHNHNekIntZkmzlomVanNrmLqD8
Zy9jKROZ8W2g6h1jA/xHfqTwp+/clTTLNETa5i5V1URhw+oEip5Hr4levVGsCXCY2tb2Mvauu8w5
jC4keD+QRoQs+ErcM6TPOkpxyuuI9yxH3Bum4FBLS770edTFUNFix7yd1haQYZZ1fOIsAxuE85An
1Gv7W6nm8gWorDQRnV8ery8k06dcZv/dGoVsSQMt1IgnohkeHQEDAMifbmXWPAGuuLLNDBPhars4
8tKymO3LlX3mN7DxeAlb8fv6zzc1fRm5dz8f8q2VmkImE+aqjT/1EN17+lzLlx7ftWxPaTXPYCMk
BUQbM7/YOPRze9fV9m4blhJpDBeJVU6oYvT7Nq0filGt3LlMQ6Lt23ygQSMrgkXDuyOUCb57KZzu
rw+KISbo7jVuEMLwey5EEtbsAGnDwwIqmAXgkW+9LM5KTDCtem3fQrpxCJAbT0nIgzvAMo9eO/wo
h2xlxRua19GHZUcGlsGBIPHgxOEP4cEh6Ua5n8OU4qj777oBFcKtRI6cqIhysutbSIVWFb0jae5/
7jjXkYbAvijmj0uWUDa8QvIedh1wP3Kj/uX6JBtCgm5TM/A5DTjEjROvmJ9lZd+PjrNnffW3Ca3X
610Y1qiOMQxLKKOhjIeo4zyAkx+PsE2+3rIhgdMhhvlkj7kDyZpE2eMzLwiUnMXTmC2HBSomlh2c
Qw8l6Ot9GTJTHW5YRVSWLHNEApR3BiTafHBtmB+jvHo/uLCD76BlBhdwheeuYY0OY1q92u7GHS1S
FBaTiSJ1voVPiwSAElKosoWQ6/XPMsgZwOblv0u4tKRfymUYkw7n3K3XW/Ot7YqKbEUetd9UHpDt
ND0qknflbob2wIWDHA73Wc+9ckOgB2RvrSbzIWBSVvyQNUCAKbxzOLtOyPItx5l/LwiIT1Ac9Vu2
LeiClNfv/fzs1mMdQEDIWyvnmtayFkvG2Y/8uQQmgObQAsa2/77I9E2IMbaGzxUmgef/73CNyqZS
jOjDy+6C5syK39fnwTDVOuDQgfxmN/eeSHoOskq9SVXi05X7rWFcdIihHZAhbPgwJPBtabtN0Mxz
B8HPzoU2L67T57prh/31zzDsdR1tuOQ+bFaDGdgMSAM3/K9vfc7Uguggw1DYXtbbaFn2f5TzOgYr
AEPTL778/d3Rn1stHO57iX29FDEBTr3N/Ifrg2Ead+3sz0ELlkOGA5SpDifnRB8clxxrrJ6dnXnx
5zrRYgSQBQxiLkV6bvLmMJB569jknhXQwYV86/UuTEOkhQi7AVzIzbMiqcZ0ORKw2c9lB0Hg663/
g9h98Jb1D0f4fgZo1PhimDAD9RQcBWiXB6h1ljH8MDlkwTIVbvA2K+O8tKutWw39vptFvvPcujvZ
9gK9KQc+JAtqpxu3ITOE+7va2jJlhajO+u7dyOd5Jd0y7FIdJchy6PpGyyCSaIpSKEDXAV5aRuso
csf73A7S4YGgnw5ln2f8DCtQvq1QKTpaZGlXPsCwJHV4oD0XeQ0Bc5EQiDtsZKNuWB59ZVAZ2aXj
qpOLqZfL39/NKK08nAOuEMlQ/oA7d87nbQ6q/JprumE9/oMKv2veDbII1FAsmFK9deL3CJeV60vR
1PDl7+8a7odsLhRFw511W7TllsHC6XrLphHRQgE0oGCK1i8iEaPz7BCYUBdWdMvYeCfmcCXMm369
FgnaaFoISTG3kSNf8mi+aW3xcv3nm9a9FgGg050VQYgg2WXDo+1Fh65hL33lrwQYQ271r6T9btyh
fA1fhYUAHUXgOkKjBJ6ud6UNcwTUaL+zpfxC3eK3I1Awv/49hqHSkX5NYOcBlAxlQvq7OvtLQ/uT
DWsXgoFDsMwfYepE2LNP/kRs7WXXsIB0SV57YANzCYSAmoui1FRtIbidKbYLy5UXINOQaHsWjg6Q
XLbxy+v+yZ1eItGtLH3DNZJc1tS7ya3mSMETRIJiVP2Y5npbVrB9YGRbwLADXjgrvRhWqC7J2wgI
60UXWyo3gyw7u7Ghg+aVvz+3XLTdW+DlqgMVEsikuYdL3Tdufb3esGlstC3buMySqP6KBOKX5xHR
Bly/DZNvY+XtRLpWTTNNrbZ7o2EAFxkaB4nby+dB5DFxhpVV889W84PDm2g5dwgrxa6YBU9g1AWv
B28cYQ84T9l2dKS3ZcEQ7kTDg530L0IyeE2HKDuDlCuMN4odc+AKGF1MGZzIW3aWiFJo3nFwwicr
fekBnoMsIcBXJXF6/DNcHEJWBX/UUIUbXLvrferT6LSkXnCLyNcdxgq3sakrbVSMZgd+Ez08wb3o
z/XJ+nAL0kjHDTYR92gIRfbECxsI90fj89iNL2B9xkJ1K+fzh8sYfejxowrJPIbpiD7GfVqK2yDv
vgJwv8aB/nDBof3L399txjCETqzl93iOUhKFQrd04yUHokZelDU2JaN2sRWlzbZTyps9X9pgDzWO
/GeOR/NTzSQ7NKqboGPqVc8ZBEVPPkctqyGju3GU5ccwvYX32eLJL3ax8Fj6gt+2U21vATtRO3jx
0BMPkDB1M+3uUPgY7h1cGL7C+BGsMqbs5q838hSPEIAR81aK23qBQPjGCS2oSA5Bt0sH34c5ZE43
HuM7p/5WkEhGu4wLSKKWTr+nCx1vnFnJk4D1Tr6pGurjKZss9deioOy+kqwBMwgXxNCvorjOMgh7
inZ8yHJYeIRp3q89DpnGWouoPotGPBUgarQ51D6t3nrzWONs7fTGhgcMNCdWgsiH2xtzqgVYn1hR
jlp5dK7gXxN8hTvOymH2sdUZWr70+G61BCX0qxaQgqFBuWG/Szx7ZNvyz/gKhZTqrnyl7TatN2tQ
ZdNnaEG2hVwvKDjoLOpeVQGd42+f27ZajJWpC8csqF8majiGOdsMeIvo1bcKRj3XO/gwe8EoaeE1
bAsL+BFaoeIW3UuPv1Y0+zuwixKqCy+srDyNvXXbVunj9f5MA6WF3ChPoaGfI5xP9n1nf0k/ZytI
oXD83+mGDk0nodmKBNKCAPs04O3M8dR0SvvhcyFUxz/2Erc3l4UQFquWs4BXWMJ7Nf71wmq69Wq2
5vhgGCEdCpkKtpDQh8I4hwwTXlWOtRc9Xx98Q4DWAY+dHfWFY2PwwVtNDwFSA9Arqt7zNks0NWua
LoajRsc9TlYGnGiEfHtccE0r4Jcziz5xFvWWTZ8yecBsa5sbSr22sAbkZTKnEOK23sJ8+p7XfGVX
GKKfDoB0HXv24U9dJSRt3C0n3jNcbpLUKZ+tnN01IyS/r8+IabK1/R0EEAquOar4Yi729QTlasq+
f65pbWfzjlnBlOPNt5L9jtuvJP15vWHT/Gpb2GlauSyOhZgEEZxsA5PtJm47bzpnxcCe66nzVmKF
YbnqsEUQ8vCYWOPe6fIshgL4PgucTUe9lbE3nRA6dlHM/uznBPWnTpLS27gWsEWoJ3bnaJHBwa7h
V4GXHaBcwqm5C2xRPDigQ8C4G1IfQ+GFsJlrp5VzEIonCFT/l4zSSJdkrHsns+F0CNRQB/dSq8vS
GwgOsGeuMg9vwbBFaty0PkHmG48SLnG/NrDb+hlWQZ5CS97txEYWdcWhFppNtykN4RGb+elN33MZ
90ypnYt3qUOADC2ZohJK9SPLDiRYbLGBmHd4I/gwQ8w6G7sHH/rLUAjo+18FHi27rUWEPKk0RPKN
nBh2Vpa6Kfhs3TTzQPdZ2WYPthouKrh18LBMHvnRANAqdn0eBCVsXqxw54Fm/craaHgAF8aL4Zkj
vzLHDixoqLfht7YgIRwZL3W6RUIbzRoZfLdlBryvCqM6dkdH3fUwqTgy1ao3lpLpeSxYlDQQsXuA
/C/byXpRqI5BS6pKs+Y+nXkI2WwgYaxxTm9hZp9us16ocUvgwgj8ChTUm6YoD3Xv5Vs2D29N1o2P
Odj8kFQKuzdX9H2cFhQW4Qu06GE9lx6atowewO6xoKHQ82Prje5pAkF1i/EetxWxYZzKF/cb6xk8
GCESdRoyENfhPu4CE9ul+1Hk8EaU6bCfB6DCoX/e7my4ee+zHMmrj5D2ktOy27bDEiHtdDGf0omA
RHWWOU4l1POcoPPiIu2qZ9LVNYxACNtmUHxHx1ZxmgoXSDPUJbeidvIvLLXbWERgN0V54MDXEK4U
UPaDxaAFXiAl4nsRifZAW9ruFI6wfYN63QNRdXEuFCvuoQUVxWFW1TAcLOErWEw/ZCj5PfTsRphb
tvR3OLTVdyDr+t8dkX3cVfNEoW+AO/71YGOKAZcg9C6Lm+Ug0gwS59DwvJng9ddwvunhmHa9dUP4
1QVDKXPCgXg4EGf+S9mPoVrZzYYQqeuEUhScahDFq6Rh1cI3tk26B6Aw6F8YwFuPlhSf4t0gaOh5
J4wobIfXsPBxXycProNLujLw/4o3H8Uj7Wiic9mPuBsDExQv++EkTvAkPgOkKW+rZlN/CXf9Dnrq
8XgSd/Oz+iK+uD8J33R/snvrlMZfV0bSkJ/qyqESGJ7SgXooyj9A//8hECe1uudMyE3aN1ubwHH4
U9Q6jKV2rtlIdiFkgOoYrHYgHFpsgq6FdL2zstb+eUR/MKA6dLeoBhC3vAADSqc+5nZIvqtsqu9m
+JXtLMsrYj4XdNdTL4gr1oNokabWrrnYlfhKLl+UXeQwrGvLFTScIcn5f4ivB98Um/IkhO3e0D5C
rGLXlssmr17Cmq8sI1Mnl7+/27/S8UYIwOHdYYRvSGX9hNPCrhsR1fKf2HdrQ3uZoo+GVosSvMuc
NHSsMYFtb39qeD8e5tBftkUhxoO9TNbenhe2c2yX3C3TRXQOm3F3PYaYvvASud59YQH8LYdfPU+G
obmz67HdSjiKbJahaTe+nZ0hcLjSkyFa/R8YNwvnOSsQC2F7uUlRzM7ln899gx5G2DDT1EIYofAl
vQ3sCyJ7ARibB+WwLbFA42IZq7frnRlCui4muhAnF1PQY8B8lT9mrQiSDPa1IBh04fF6F6Y50XLf
umg4qC7I7ObGTzf94rLbaBzg2+01cN4GTx5GIhB/uN6ZaVq0uIHXJzr0XYTiLgOLNYUdCEjkcq2s
YxgtHXlbVnCJbASqdvYQwEm5xf3f73H95GvXNVMH2qvdHM5ZyxsFJ1nnkdMvPPgOs9zrI2OYBh1v
y2jfiGppeCIjucuKv1z8ld0jbIuQxWcrAcYw+rqCaD/7uCWQEgfEXI14ZhvqU+bkbOULTINz+fu7
zT1YNMwzavOk95td6Hp4Zby4Pa0VRgynm3f5qHfNVwO3Fznixw/lNG46Lp5gVXiCXtORlqTdenwM
NtnQP1RNu1Y9ukzrB6FSlxa1+qEPAMsSiY8TfDPJeFniJc7vy09pjdBI1w+1+0F2Ysxwq4JkGlfl
xl6DmZh+urarsZdrpIOIf4yQpAaIKc/7Y905/DBDbGFXEP/cS7X22mwYJ31XswXYJQtrt3FamBs/
dirYWmtfYsoFdFzuQOq+4C1k3SHWpWCgOkk870X8pqHjeEISDjmNHkRt2P1CXhop/z2hE93Dr6jf
zeDmxCRsvZc+gjfx9Z36Md+SRjqAN/CyENfLCG/3E0T/WbCc2zo/ukiB4F1d/FZ5tG/hqm3V9Z5V
7kEE0QK9L2uNoWjYZ7oAqeM4s5vTSx4bPvvWnfR+RmueN6amtdwgB2cFrpZY8Hia7eUJ3OUxXHFR
MKT5rhYdfBdgpJSmU6Im8GGKYePmMG2zt74SK2eL6cdrAcKfPU9FbnDpge1w7T6O3bSro9eVWTcE
aB3g6/jdPDpBCNaCC/t2D9zqXRGMYChebMaJJ7q9PYIqxSOevfBgSg/L5DYPQa6cmHpucExtFGIq
6dTbxXaXWExM7nMra35e/32G2K7rksK/2aOgAUbneniAqtUum8L4esumcdVCiYNtF8CfLzr7Cyyd
XLgRtGXwcxn9lQTEEKpcLXqMnOSquby0opo4bWVRuLsxyg+e5z7A5M3eur586wLr7/Wv+YeA+SCo
60hhMOPG2eHIQVFTdHdEwfQYKvhdLJyyOTt4UbkZI8hr18FSw5XMx2OJ49N9QRq1xePABJtmX36D
xTq5aErQA/e4c6+yel4ZDcM+0ZHG/ST6doyAJauEN900Doutxq3izinEFiWvlV4MY66jjSnKdZwQ
ZEoBe+ohpljZ5W7CfYZm92E47Jp87dQ2LEsddjw6hCyoSvPErc6D3PnlShD+WGiHRjrY2OWzHRUc
DUObPu5O5VOWiBd71+yqPduLjb+D6NIpOo8v7k2YDIdmu1Zz+KcF+NEC0uJM7QxVqhTIFeyG3ocH
fvL23R43fRjI3eW3/yPvypbrxpHsr3TUO2tIggTAial+ALfLu+hql+wXhhab+77z6+dcl6dHonXF
ab9OR0VHuWQRJJBIJDJPnlPuGgdh1eWwj3e5re7CrW8bt8VKq6nyA6770ejkfRiU4KoGBw2GJFTX
ZQJp3kj0c9WqkJnru14QReG3IeX5JTp2kXjqob02gv9ely5iOlSPRj/r1JzRunGE/He1z4qIEXR6
SvBLoA8bQrQsS9O2x5+3Q1pmYAMf0CanZpL/CmH4QXR1q9o6y0oU5il3Etrq7phmvRWBZ8XKmFGa
WVzJ9qwoBm7LvNnmlSFfZIrPTUgV5pcja9h3kofTDjLk5HHiYexoJNUuA42FO51AajIOIFgIPEl4
JasacORBrQ0i4z7fVLra4UKsgb9B4ml6hDJ7+F2VJo6a3KxuWJ1MBx1sg7aflONLXURNISDkkrwa
dR5aGdA1HsuG5FFGE04roimSAaBSb3ypZnu16hURQPzUwhHb3s9NntkDaK5eo1yThK7m/V036v0F
sn2BiBuNArMwGGbGquSGN0kI0APgEUoKSF/ST0EG/qo6ttiQFhuFa8ZmLsp2r4U05AD6haFbQfjS
VquCHjtM2AGULbEp01C91gZwKpJuAnWEMkbpY1OruCMnbDA5lmBn9C0xw1lHwqXQ0ZtbSoalJ8aX
LuGqI1UMGdpMDhyWtrgnlq1sopLeepEkKWYFfdcAecEOaACpAPvznNX+Q9gFYGuE0Hu68SdAWAWy
0jrEgPg02n5WDAdJJcltaXAw25M0TXekqR78GAnmsmyNZ9kIpmyHSIeIop97K5jROuV87q3PuY9F
Yo2BHcgIGzTbMd4ItXms2t+7rCzR8HowFhw1MbKt4gzJljl5biJAcqKGeZ+/+ZlTc0mtWwCa7g9N
TbaakacQWtPUVjRzPBHBNLKmGndmkCVInZXQVQrnot3F9VUU3aSgzpKK688/4Ey8swSqh5gXpodZ
vFO7/UjQL40DMMikTawmbjytwex/CBl84M+WmHUU3saoqLHCQ9tEt5CLjPalnyleCT+04VAoDeDT
kGjsuKJuwYeuXp8E3x+bWBmhdQpxDfS7x2ac+O2xr+PaShudoBbvZ64MNtlNMssSVFhSYEkqiHOX
2VTchpEmuXM9RF4bBtC+iXjj9rXRmlDXGERKEeF0RsSdVoPIa9DlrciHRPXU3o/dpE/zQ6RF7VWD
+9Wu9MPA9CutsPNmDC4Iq/RtrPTcgkccLpjeSA6EsKjgxiDbQ1VUGwhgy6ickNFGRJFA4bddU7c5
ZwyniOLNBTkuUJ4bi9TYgpD7VZbqK62X7yZD/70Ac4nLR827AfIa2cmxPmThvTq9fG5n5157cZym
iXqidk/iHQO8hwdgKyC17VdrZCVn4qkloy+bJlXJRtgXhXwjZEdMpSaWmjOnktfIds8EUz9ClDcT
X/M2U6UOoUhvJbmdlhY7QCe1za1iTUDjjBtUFyF4y2O0nEmoL0RKcxHVlRfKhv359H9MkUaMJSq/
gvfXawP7nCikAQ4P9dHEwqkOZx/RIL9pcLeZBcRbiG738qw/ZeTEcARWA7TfPkDZa0MkFjxHcqI0
woDWW6Mlw6ZL1cZUeDuKz1/zzDIuAflarPmsDNAhZUwXGgOn0jxDSYyhZen+8wHOTPESjj+Uelv1
Ocx7Rr/pJF1lo/N7Dz751zfWEU9hViIrhkA1UDylnW85+CF/c1ZOs/Xm2V0VtmMXGKC3q49EP6I5
QUg14H7ZWrf1uWk/bdo3A/hRUhkDwJa7dqY3aUO+awXfhKCaahJl5SQ+N/GL/V8O4MwZGhLvMM5k
J+lMbC3qf6trhhg/8AxvPmBUjKiQ6rzaRpAotrOmhVZxX6u3mkHVu5kp1Up30Rkv9iNX9GacWGpG
YwKDOWIjbubSbVuAOYqugG/PrcJi+/cqZB8VFVfWoMdWlNLiVvGD27JJHPBqry31uS9YXMPBTI3T
g8JO1dppc3DfQwbAN64+3wRnHr7E4QfyHMgMoP9dawBQYHSdJKDS0ltaGT393ggn5/xmAdQKHK8l
r+Eg6Gw1k0tq6I+n958//MwCLEH5Kpi2lQwohl05OQwV3skaQjuLnc+ffmYHLLl1h6yakpDCt/WR
bzZag4BnJQg9996L7VsqPJV1oNh2EHrlKInQ58r3ErLy9DMR4hKKT5o2mhA5wyyloXZ4a3RWB+3a
bZEGuaXFOBligLytzyfpzCG7JNYdZnXoWw2TRNBibMXNlEBnTX2dQ5Xsgz7QX0nR5DarM7Kyo8+t
ivreoEgSZ0XPZ3xdBASzJG0jFvxevnzJp1uk0EUv0c4HDaFyEzU6GEAHd87XfN7HDJHEWGL1cc3A
NVCBufoDCsjWDC4daL44zb5tnCLcB2uEcx/var4EymtBGgwR0ke7IZ4CkeFInqtmR8OVaTIw079e
DfgSI69CGaQpETRvx6wMtmkglV4b6bJr5I1ihXGnQR41J6bcF8WWkvn3OLcIX2LnQyoTQJHyYMch
/xEKUpbTN57R8NZvQYorcmT7d2HT9I4S++GFJDd6BLKiqLP1rJG2M8+Zm1RyIlhQZS/yCHSV1VDD
eGJULjaQoMuhsKrzaauTOXpoQUr1hERL+SXNUQoSlZRFB51gLxVSIZkpYf1dE7csQqIfgZ9WK9Hj
5zvqY+fAl4y/SctoUyuq4cnzLLsaLaLbUa2RCei1Sr2bJtKuDPSxn+BL3HosBwoIYBTDS+ohf6gr
Q7ImOeI3Tc/RGpRNcnJqIWZrojbnrHIRUBixoeW6ruRbFjQcOmOqYs+5pNtz1ckr3Cfnhlgk4Xqp
L2YIaMdojy1LQdUoKsG1GaZW5at0ZdbOjbHwP03bB1OXN8HW8MMnNfEtzhQFcTiUMT5f/48dHF/C
2QN4iDznEfeG2LjM0aEhV/39548+9+6LWGLKer1qe868vpV3RhonIg6mSDRa8P3zAc68+xLBDqJj
SNvg3uEBEHzsAXktVGMlxXrGWpfQ9RigT1nnIffigntydDOBKbotJ5EF93q/WkM8hW4f+LYlcj3k
tJC0cmBePQE+CyKahBBbhZZNXF7W6UsbXBUQKY274qWqkpUT7cyGX0LaC+z1Opdk5iX6eB1O7SNo
5JywzSGPZ6zxBJ8b42QRb8IwTdIrTeJM8zg4VJ3QR99INbUasqRktuA0V46Gc8Ms9nhQGIkad7Pv
UbDbgonl2KTyfc57twAW9nMTO2PDS1y7UlOl9o3c8DiNjMcRWaFryrUO9ME0K7/93hiLPT5SdDfH
I+UeCKmHrR+kRi90lGYEdL+hWfr5IOfmanF7AHOu7gddyr05ma90OlkKo8fI7xwf6f7fHGOx4cF1
rIA/3ideNupXtUHdWJ0cv2IuUC32559xZj2WCHcwptaj3hjEC7gMitPejnz8K7d+7+n8vd3GyPL5
Q8cJdj0YW2UqMnYACdXK08/4lCVeHQYD/u9UJ55SqI48Rqbhf6G8cytpMPXy7vNPOLPOS1pev4Gq
Uo195sWVXoJysnkBjhwdksNoIN6IV25yZzzvEgbs86bzu1AjXjKW96HMS+iAddeff8G5aVrs6hGY
/TDgKqShWtXsOXnUWihO57F+KYHsUtRKuAbkOjfS4gBvI0gEEzWC+61VaIylU+v50EC3UqMOXopZ
ad2sSOOVE+Xcwix2udxqFFCcjHsJi80yORidtO/r3NHi1faMM8fJEvobRxSlLF2BcO+I5kihViF9
Ib1MWnTyxSNCSaqbcjkoTj13kAonUXUDIkMSCqaig3bFCZyJ15egYJU3RV81YKEcdYoa16Ax9H9Q
zWrDUDFTRUu8gKAE6ac1NGxBpvXyudUoZz5+CRauAObnlQRFsaFWUSqfYvBRmzptqyPGG3OhdHlw
NEAWLljiI60psaJwCNXzGzXysxX3dCaPypcQ4QhdDehzSTSPqiVA0WGdFpLDY1Dxmlo3qhO0FXMF
gJSwTT19DKLLgoeK4hhBl4D9RIWhg4TIL60S2GKhNMDvBxAqEAEkHy2pqXWnm5rg/vMpO+NLl6zC
RRPRJlVC3SOADvljMZstNNOFFI+XvzfAaSu8CQMA2s95EEuaV4C++CZB3cjp2ji30PitrgCKPu5I
J3zJ5pvrajSFSsu8uc8sw38eYshIz4EXUoqpg5ITYDnKd71UzCGUTNV4UuLBlKH/w3JUf3RzknZR
feDGjVq5WVyaVXfva5CJ8aCpJDT9GCu1qPLbMn1gviI6UCOn80psf8YjLNHJHcgZ0ac1MW8I26sa
Lc9k/DoZyj5tnj6f/3MDLPybwpN0zDqdeSVX9omaiY42AKyHuJzzlRDsTEsYpwu3RjtZjtQ6QKA8
A/VsprytgW+a4k0XtAEEVWiyZ6DpsaoaKgRKF1FHDlviVJGCHCYYLy2NU/L6+feeM+iTa3hjb2qP
jAokHvq9qmwhyN3ru5atmPK5qVyENkbeJVkiNf2+yUKoJR8pT20ZHQ8dmlU+f/kzIyxhy4Ef4hqW
V/2eRNfz/NpEoIBrXiLZX3FNZyZnyRTcosYYZWic32vddTVuJ/millaC5DPRwBK1DAJZn/sKXj2f
boryxIy41ipwBuDDl2BlXwF1ry4V/T5Fjxfn4WUFuZNCnjZtNogyrUwNonzaWJrtOAtmDIIxxIUp
tzo0EwwlRycRdwd9MBVFNdNGu5qDzEbhz5rJsLJwHytgEr6kGmZBVnMQN0BsIwnHx74ydGtOitRs
MiTzQnRYOxDCTuyIZ4VTVhOEMYsAijYx1XAIp1N/AYjNfOsbyFmDKkUnJu+K9B6Jr3a0DeZXsRip
Zrhaw43bz23tTG6QL2HUhZaRjISnnaK2xhcfOTwgSAL5tsPrhFANOCE/OJeMr22N+4ho62FAY8+o
fP98/HO2vnBMYeQDPMhhMCrK9i8pL9hG6hXVYmkZXmihP6zY/JkAb4msTroglIIOu7achmc/PUkG
Z0TA534ZZN9TGA7Vzz/o3OZaeB4kICe0GobTflDq6KS/0NoAiCUbyuJmZYgzCGiuL1yQPEVhgF02
7oNCm2a7JVy7kYZIPSQyn+8MI+wvCj/muymKlcdCJ+p3RdGmfYcmVy7SIpevkdJALMEVXVoThTgz
wUtUNh/iIIh8kE/5URyKFgaVM18VuRRc6WP6UIZ05Zw53cA+yJQs0dZDK/llBwaB/XiSXx/GF87i
1oyhLG8qsebpU8odcGU+f76c54LJJbo6QPNsrU1tuCvLbpPFIMBocMVBA0xLFJvE7CLODDedvDT4
HqhrwiFnRz1tlzfn19TWSVhDmxc9ulSoM/VktEWhQRHX0HSL27XJy8YFI7LVsCNaK1aOtjNYWPzi
+2HlrkrqIkFYMLLcgIxOFio+AD4TNF2KUKoeok6v0CycyZGVRHONrruUal8CQxlegwY1GHMwUKvd
RLI0bItWkb6QKehbu+rpcMGjcfw7wv+Pl/E/g2/F5d+r3fzzv/Dnl6KcgNgP28Uf/3lbZPjnv06/
86+/8/43/ul+Ky6esm/N8i+9+x089+e41lP79O4Pdg7473TVfaun629Nl7Y/no83PP3N/+sP//Ht
x1Nup/LbX3+8FMgfnJ4WREX+x88fea9//XFSOPuPt4//+bPT+//1hxs9109p+1Qvf+XbU9P+9Yek
/0kI01Gg0E7oboWdwMLDt//5EaVEMahOCQqr7FQvQ+NLG/71B6F/KrrOiUw4IbLMTsJNDaipf/4I
YmVUBlMKp8ap4f5/Xu7d6vzvav0j77LLIsrb5q8/oCb1Pi7QKSMaUaCwxjSqayqV1fcG5s9BGOtl
AX8kQm/2ytvsWnlsCwGwFQeDrkXt12SbbUNz3isbAC8g/uUmG7YzdtM3fd+/tl552Vzkt6knHdPX
+FWx9E16CzVH9jLct2hXe2ps2UTIbla2sVHN0oOknm3sZq9/DRESqKIyUTqyqqtqS5/CS+17tCkO
+l59MkKrSzdo6Ffv69t232wlp7GNYwv8cG6FZuol9+pVucc94ir2iFNcq6Zqp5eTXV3VoUCqgN9m
Nro+AtNw8mNxNdydeJZC0VzNe+6O++6+9aprSJi/qFvNDJ3BbffUTS50p3J9q90kNqSVndCk3+PL
You3vCA7NAncZ9cSdHVf+HepEAG3wt4MNh0VWopeNvgii28rJApNoxX10XD0jXwXjMdqWxqXz90h
2mZ4bHCBNv+tcZzuMYV7fMN31c4d30O76paaQIzu8iMT6Ot30hv/VvUKFy9oNuYtGL3szC738pbs
Q6s3ZSe84LdgHHUSG2hTqxWZO3zLfafu7PBR3xRb3F8dyW43YFEAzUMhpJ3/FYykrnYzp9Z4FSKA
0IXvAJbYmGVrRtRKZOywTRceqlQEz6myI7k57HSvM6mZO+PuxDcw7qfBzEz+pb2Zcoto5kAFeB32
2QbqZrvKTTIRe9VGt6gJbUAP8HVMS+wB2+tkm8INduo2v22+ShfZgV9ihAfDUXwh26EHCh2OaU/c
yKUWuyabqhHxa4BmnYdk1x8Hl3+fDtBm6h+Ma9ApPJBde1MfORVK6M69AKurgRcFymYjX0SOYstW
6Xam4nRPfDtt29y0DGpnO+Uo3cA+ezMK82OUbZijiOKA37ciE/o7Dt2BG08GlEBEbmqVX0AQIKqr
/jKqRNgKcoFJy3IT3FEbtNDVELy/HX0nzB0pc+TILPe9M5hdJrJn3Rqtyg2tNjaDw2VmCs0srmNn
FqnDNumr094GgaD3ao6WwsPAMU1fC6j5CG775gk4r9qS2UNix62+ZgewZjjtEextAUie8YjXGGYk
m6M3MkjTH2l14nXbJyYk9OrOUehjx2rs5O+SysRkfE/9HRiXkGgayWYkh1ZcvjQOM8fRzjeVpYF3
1AIYmdz1V9ONfpfFgueizHb4byCYTifzFDe/dBZope9Smyvmpi7seYQGpIkWLzndZ5WV92DdABxT
Fw0oPECEha65aSO/jGByiGC6su27Wi2mp2o7P+QyGKy3gV1ZCpqbt/5LcdtdoscuzG3a4yu26H62
E/aUbqMjGsS+RyrdTOzGv2BwS60zbfO95rYOkb/pd5WtNlZz7G5KK2emQpzm2B8m0SdiPuj3mqOY
kZlaIAVP4I2cQnFy1go0OaUaOo81S9JQAWOChB5IyIYWH3yg8612Eg9xIXyzxQ4W9E4GZxg6Jour
vrcYGr7TVHAm4kNxqb1yVVB7dJrGVLcQdw5Hj6WH9Cm6kTzqGtAQFVLljt9RWYVgnf1QFKYhfFSV
riQbe9oLQzD2IXB8wvzKAJRbqvZAkTQxs29l/SDZiWYlLhSq0Zkl5o1GbZUfSGrnz4MEFOCGGWYa
+aLeQVis+QL1VAFo/HVlcitQLEjQErD7zbYcCRgEOABpLxLlYcqgolp8hRqgkpvJYKX+ix+lDnHI
TTdvsvByVETbb1U7uaf4O1+0HVMP+V2VedlD9xDNugCZMt+USNqgY8yVD5BpNr8y6jJUEu8hfkvp
fZs4hvyAsnmxQS1Dbk05spvUkkET/NgBFj+7BTUTbzLQQWRNNyTBA4eb4Ybdw6bMHMZ90V7LvYkY
T6Ki3rZXiXXDPEU3OzHnZsGdaXhFyiQwrgLJGh6aB/lK1kXvyKqNTvlYtG4nmRvSWfmddMmvm82r
YVXgfJAtaNqUB0l7AmUhJKa7x+rYJYVoHN0fDkpwnTvkCPbEURf5V9bddbjURqiXgA/PLHrJHF9i
EwxHhcgE8yIrNVsruh7syab+ZAJfap3EjG/xnMfUDK9CpoticLA5FEsKt7XdlQfVONDnTOCxVgxe
E9BNenAbUHQyc/pAokgQt6K9rVR2MYkUfR6HIdMsuLesEqy3pPsURZAvhiZoK9TsED3K+aNyrNuv
IAhkrdkF++Y7Ab6zKl/0+s446smu22bGXpNdq7I7gU3VWf1o3vW2PbxkjU1jWWAnirES2kMwv/YH
BZQtZalaAfykXR56bsK3mzD7kcGvJvjBVee0iMGnPqEiiuRLHFi5oC8N+iF4fq9FmkOT7EGywuGQ
Qx7txo9NaL0ZvZ27Eqh3t50HBIxZPfNrfsEAaLXaQ5WYTS7UZ/xfe0i3uMAcdTOzqudB6B6GwqKW
JrXTPQfPfw1PX3oUh4v2NfS65xLI0133TC6HjbbTNTGAEIiK5LLY88qqHgf9UtlQq7NQ5RHKYBLF
YaOLfwnBabOpE+GHMLQC1DEb2GoZmVEn2LDRuc0Styq9ONr6s9UVG5DiDaoZvIKTrbbG2WSSnWdb
X7WS0SmYuw23MDJYc3/QMgGi2G4TWU9AZo5CKRy05Qx067eXcrFNB3NsrVe5NmXN/RGL/j+Oxk8p
5PPRuAVcTx69POX/uP5Wds9phNvL30H+KZI//e7PsJzyP4mqKboMHVtNM9QTWPlnWM7UP2XcvSk1
GDg/Ze1Uq/gZlivGnwZRdM0AEFJF2H4C2P8MyxX2p8ZkClFuZHsUQIXUfyssf5974Roo2XBZUIH4
0DSNI221CMqNWJpkKATYddjKbji31ByaDA1ggw/RXdQi2vKpkOfoCwhz4CHqyR8vDBbnTspwExBo
T+pdNIRliVMrFLTsvIhmYlJoj3pv5vfnheLtBeL9lf/vFwWvla4biqwxfPj7F20VymjHk9I2wn3j
I5AsXtqImFnOvyhEPYDQZ+XW/z6Z8cuAywqWxKKQGhUGTMOdVnzPRhfiXoJPO71dQQ4pp0TX/6Yz
fg6l62j95fgwfOX7b6u6IqKQ2ihtvRM5bi2NWz+34uQ54gtiqptmJUN7mqtfx+MM5oV/9OWig70m
aiBlWyKICDaI8zaDE24SZ22Yk+38Mgzue4qm6zpMbPFZlKal3qdRaTNab4wpu2YkdqmurpRSf/0a
lagQacVOkomuLhGUCdB+0cDmytaV2UIzoimNnZlowJHFs4XeQrNUe7OL18R5lF+3zvtxF/fZSYI8
eVAiwtIDm6DtszkEV1O868ULc3PbgKO/YqOIHLaS+vt1WjUV299Q0J9BZPzre2vJaaI1ESEnwVr0
mWDLzI/g8agfakLyb59vukUB82SZmqobXId+O0cGYdkbXDURUouo7NgNwg1JDImQRL3XTLJpN4ob
X8x2c5lu4m1wjP8+Ud6ld97u90X668fQWFOmcUgIU0VdJhVBIK4WWPDG1lz2qNnjpt0abrwBqa61
xtX1PjPxYygqw/0hb3Jy1T+oBd9k3KqAzzQdutYuECyit/9rGkb/Vsby1yEWxlIkfhGlLfJhfcUS
u03kB2Yg0OrD/j4P/XvFL4kNdonXlfX71bNoVDVUVSOqzpAXWmxBFYhsdAWnnd074SXZl8dxF1rV
y2zqp8AnQM1/xTh/tB+93/QaRds7vLQB7BBZtic1LEYzrtp1WDbiQGxm3nArOiBngGiucajXlWI0
Z7MWiMCOcbHXYoTXn3/1j/azxTswHJKMqyonjNFFHj6WSBxKc9HZg+lf8UNha9ssFZON7Ayuu17z
xbDZV2Zm++QSNE0W6CrN0O42+eHfq7L9WPV3L7JYdU60os1kvIiRdFYwHHks25ATMT//3g8cwrtR
TkbwxnzDKstn9fS5EKG61Maaiq4EaVc6rzG8feDysCEZYgYOc8KmXLieMscGAjtRZzOgT230zk1u
8S1yEw+yhVjQIhfDDRpRdmxl9/zqak+OACYFd4eT5BRfvf3CegLZ5TS0nT2B6NJwqvYLDd2uWSF0
+2gedRnKSHAGSImyxTzWMjWkCrJ0tiThPnxS7e6geVyskeN+OIs64kGGuA/OdenAORmhoZxMsIrW
9L8G17Jdbas730KJD3mPeQuQgof7wbBZK/R9/IH/GvgXyY1BDn0pGDu7a3PR95lbIwOq6yuQ0gUX
zt9Wf8o1qxpnOKiWqmmdPxVpNYU9tt9okT159j3DLDxiAhMwirUo4wPnzahuADCPkTmy1e9tI5Bz
vx7HBNw+5WyzBjSXQO19vsE+XLG3Yyz2sQYJ5HLUMcZgFvfatvXIPrVCCxrF5niPPIduluawWQNj
/xryaoxyhmmkCA2NZUWmq5pOa42it42mQv7jsuI6ODwztAVpzjhoQpJXIqmFHtzfK8d0FVXB03n/
y3GvjjMrpJNlxvvZMcShMWcVOb/YgcOMTcMs7clJI7M1p10o6Ka9ALGBO8fCf1qZ8FMVc+nB377I
aWreuDRjwvVDyvAiyLp5qRU7kZt5qgVhY29lpF+jR42xk9ngJmWg3rEwnzBhNah7tc7O9xG6rXpR
XmY26vKX9Y7uA5zQyOvyTaQgSyBddsgzfz7+R1vy7fALyyrqfkxIo3d2AuqBWumtGgog8SyvHBEf
XDHef+bCt4EKlutGRk9H4oiWeLADi9CSkA4brDky5U34bc16F/Wen8b0ZmZPG/fNGgaGQWhcYMhw
31qTDUSTlWnCsFNBtuFm1kRgrZ38q2MuDgrIaElh6Z+mEwlZyxCq3ZgJ9EBQrqCCTWL8uh49ri3h
ol6rgX66R2zZndJx7jwB0ATkdj5efW4oH7k5gEqoohCdaL/QXBv53HaNzNBYlKAOFT41xF/zcmtD
LDZdB1GXuo54h2A/96DMYarfet1VrjXReN3RKByAntaIpD40zLfftQgpVCkcmdTCSmIvOp2EV9FX
wwaNzH1gQkshQTbr83lcG5AvABSU9E3fMkxka8mmsgfQBdUwfGPlybc1vHiwBuVaoJb+3ghvPnHp
YkiCjGsnYV5jL34tX5PNdHFyaHRfPfIjaHsutvFGRU4wd5uHGMndtTn+6Bx5O/7Cx0Tok5sk/2Q6
yLKnCPpD6TBzeuTlATTmbtprK5b00Y54O+DC2UD/ZAxbijVV2u3AerTmPVUgEvh8IdcGWbgXIAbK
KJ8wSDZ7fNTNtq/NqH74fJAPY5m3n7JwKNAnIXNFMXf+17w+gFVqY9iKO6JIDGMpbtas88MtSHHi
oxqvKLh1v/eZUBaOklaDqdQUy2RIALGtcVV9OG9vhljMmw/VkjqsDES59Lryr8voEK5iSNbGWMxa
2iudRBr/dO2UXiRAoW6BCbUCFBjB0mAZ33vDrN01M//o6skAPf3X5C0cMU919LpKGFV1+1OxvPRU
uz6iIbMxYyv6ViNjISEzU900t8NrfZ04azmLj2KJty+wuG2H+liQqcTqMX+2tYq4Q28cOEqs6EZy
Cv7ah4Y3JcbKRlizmYXbTjkuR3TGqJEhi3nuBNVWgqS1ERY+WoYCWhai1cMO4yfZANpSXevkXhlh
STzSpJxJxMc3+LJvBXprGmtqax+aJG51kOrRNKTOFnFeoSv6TLgEnyQlyAweE/Za0hXs1NoYC0cr
d2nFE4YxfPnQQ6CS+4lIsscVl/ThXKHBmp1SLLgLL6ysUANdaUkACnl7sEOUmFHQZTbqTxYkr+zQ
Ni6LlTPz9MRlNM7fjLiwsFCv9ZKC+9bmITSh+kZE6jHpvRxiq1m+YmtrYy1sbeSFOiZR1IPlcN9N
h0ILLgogrCMZ4l9sTaXrw4vdmy+ji2DAD+JMqnx8WZds00tAfXCrYxctOOQHczp2FsFdByWRSjHH
tXajj43lX8u4TFLRSBkDX8cyptkxrB6CzpMgo71iK6fzYrFyuINDDueUNAFB3sLq0eAZQc1G723/
4ANOFWw1q7aBJsRnJSgkr93FP0ravhtvsQPmqCGzH2K8CXCg0inc2SVbxDZCstbuFz+STZ992+Ks
BBfcRCJ0T+BKEyWbwVZQ3TWsU402Q7ZYs043t9jKXGAwkHskV7jp2FUk4gsF2c/Y9i9+x5reff1p
57658SR6r4BGBm8ktaZ2pQJ8YgNsYwMUBbzHoQayzfRFcyNdhnefr/MH+THcXVVVh6wZUXFBeD9w
k4FKMKij1o6b+ELruZNp0E7s/KfSyM3Ph/oofn431uIjC0x5VnYhdP5M7mbXRoLDFee6rd4MkYge
0d+drOGKP9gq74Y8/fzNvOpFlLAA7TGgAgM4xLhi6Gkk46oKwgeb5d0wi/ihUKHVorYYpndyYA2J
hQvrQfVwR/bmu2m3lir/wPnomoKMA/6HQoe6BER2EhhTgmAYTzN55f83c1/WJSeOrfuHrnohBAIe
LwRERE7O0Xb6hZW20wjEIIQYxK+/X1SfOu2ITGesrqf70r26XS6FhLS1tfc3bMHAA24pmS6ilMfD
lf6cx0DJZcU5rei3OS1DQ8BHlZMxNDtQyT1ezgAGRW5T6xk9qqmDf9Pcqu/DWs7w4g76NISAys1i
q7mNI1gFfVKeqze5D0IvRBfFktGIiDN76s32xQ9CAxw1UX544Z6GQjsvoXVrKHWuM5BKIHauKOMt
JuPnNAjebt6TkU7i0xKuo0saqLfXg3PJFNuJesmIWaGNCrihAvqOAiDK9Cus9u55N79AkWrjOG32
8SF6c8nhkIIgjgw/wqWFbsnxF5hMyAXrJpTQVwuCiuBbZCXXhbde8rG/7tg5F6C3dREUY7G61OXQ
9kAB/+QENY1niV3EYavNqZfIdLievmCvJdG2y/R1+ak/U0qkb87syYgnhwnBxxHu+teITgIVprh/
GoB5AZJ0QRC0DxqWsGerCfxEOhJvbQyLmqnnuoyGhzbF8cqOTLfUmnpOScRCOAhFo4Nhcu18tyNZ
m0wG6MnWKnQ3ERvdHCKfbvANLrXeAwE/9FNYD122tujNQUtyCU0yOb4yd8oR8noc+vqSFx5x8bhY
huWCcsKLDKQfmrHK520CzMD47A7a8o2dphISSHMQPIumbXYmIMHXgHj2qRUzdHFnXWGvl/WAzlhO
zOeFRfBPk3SCR5WYPw19We5QEY726BIONo7kAqe1UTEXKFVR7gcKWFrUL/1j3rA61vDRuq/hW+ZA
7mpkz4B0AAK3VLacY0H1KBPEmvAnZNcBOJbVChhm3QApV0fwFLMoMUPZJq9LLw7axl6ujZ2vokBM
3sXkzxHwyk3tNLEdhMhjKSGcG3deG14bt+I3dZuPF34I3e7UdYryxesa92Lh0J+9hvOZ/hWhwJ1a
46qLmQGsCCFRWoNuCWPfTHrgQ7VlBIxtSCEoeU2gz3IjZsWA8WsCA8BaWQA3VqzRC4Glw64rIJMZ
N4ssXKBURvodFXKB1rDnrXI/os8GMcrIjxl+/4PMpybYVmyB/d3kVgBhts0lFjEAoHeZigHZ5ArF
/tCbKyAfkR3UHEBq0t4vs3V/kKrNN5DT0zFqDKyII+V95yaaAEz1Eicwj4aTtGzVbUXAcEmZ589X
lo3quwwa46ScCKE3c1+4923Uii3p/DDhwWEyrh52IXD8OwWMD1COht317egChQZZvRun6NQAwC2d
PtvODlCubmGggdhoroNWi6cqkhx6vzYfk9UvHZ7OsvL6uMYPyDee5Lm/mRfqAezp58POr5qq2Yk5
sL+EHSoIMMhV4Y8iwBY7UeB5bmoPSHEtoKw6yVCsiXVmd9PPNrwmq2OfSG5kA3vdnhf3S1Xn08an
ljUXpJL8HqZc/iXsYQCEyz02XxHZivuiC9wNm4A7q5u5fKqGVT6A773egPiGPnDeOBOcGbrmsLK4
avuwGzMRzbOJhRJASnolSfNpkrtw4BBGyMclcSLbQTLfoJssFxiwxeWkOcwWvBbmodBD0i+ilw5y
TFOs95Oehzlec7b0gHxSSC+5NA/gRhFCnhuEM7jc6fLBC1e66waKbKWena6Ly6541XD7M4nrK+eb
sCrYLqPfgZEGECqgR7beBNBrjnXLnVS1urqG1LZN/Kog3/pg0CblVkHUfJ0BzLcglO+tgc2G09ll
O7SwrV4LK0wSzLMTW6uQrE4z/+YOgNKKoo2ui5wJG7sVdOgLqG/uu44Gr05DoL5er6HTojlQ6FRo
ihdslwefJ9yjVwOJ4HeK/QODt6Et1607MrRkwLLYKb+yn705l2nl+EOmbAuYPSwdHpyQNt8MUB1X
uaNxxnRTkl1tS5lO1UEOlbnR1zIP+UUNx+XbpYOdERwP6z3wSU2RcuWHiEY1hMVbCaDXSEGHbhZ6
UxGnO2Cr1XiHxZjWGCKoeZlOvi3AlYJKUhn7HZ9+FLh+AfDse9UmHvLIRwOH6RJwXVneqqUad6oL
AeEtPPFEGl1sBy0k7g1DAPeEcWa8wHyrjJeljW6sGJRIi6IlX9155mCG4twBZwz6VL8tVq95mlo/
0HA70+MAL+ZSX02Fp6pMjNzf5Ig52QoZLgc6W17+AoPvCnrC6w/jUZiMB9GDqNCRZaE94Ejn1xyX
Tgw0zj36ty7ETTu2V97UJi4JuzuXgDilLZEXjEqbwciiSLrCPMEa+0s9MRrzpupuIpqDlw44N5wy
sUKIFz9o5zwCevvVCxf1DYHu8bA+ce9Gn20/XYfTMGxF75Nk7OlhIh4ugb5TyaABfbdUX068VakQ
nflkO4BUuQu6gBbNq1D9HfFg780hCh3DaVJeatr06dzk7ZZNEDz3ObJoD0Z+AKFWaOGtBtQ9gkDa
hRXgSyExG3QDgG/uYKNRw9J7cKCQ3jghgOvFrLZzBIBt7bSXOoLjdr4Ozpb0FscaGMIYQgVAf0sN
2sJafka/G5wVqLIHuFAi+mmCKRa+hw81ZXXIQKkYh1vIQyxbIcx6K6ZZf/MqWmeQN+e/BqiRg3EH
oVc1I2Lji70GjBZfQp/410U4v0LkAVFthrv34KF7Bi8HEndw09l0GDzx27yLO7g/bkxZRYnXLvaK
ErAFmCifa2jRbyikTRMInckBuwuu3coVF0HdN9BnmL41HGL+sNK8kMuhkj3QW2A52MZAjvpFE1hG
gKI3lLtxbMlmbKC77UdqW0Dy4GZwuuiCeOKitJCdR+CAslrTB+DB1MTx7mtLQJefmunWUXiWgp9K
N4Nf/wigehJDvcLsckAwkhrgjnSYXKxkv9wG0/S1V0H4KSyceof9wu+KeaS7oZ6rRDoDEtfKm++Q
e0FCoodsPuSqqYDUrAsAe16wxNMk3+AKhry8RUklCltzV/dRfsWVHNEckN1tVbgy6RrIRDJvCi4o
rsm9qRe149P4OjSjvO8cYxLwkBMmvvSAvvtRGukH5omvDZw5X3yoAVxKf+whbyM2thzGBDVn8kxa
IbekUus19HX63TAO9NG1DaqWdOy8u7LSUIAbh+AK3jBwIPB4/ktVlqPc1LlVnyzlAneVBrrpWKcS
qftYyo1LwX2J2LrUoABYhQa54vMmcpSCQPmIhEaaJm0lSC8VD6KLEVJhe5+s63awXOnYyQEzSwrL
8wezgrLDkFHuBw64/0rssJmUQdixObQTVqM2fuT14Bhokgwy7HYM3MYtWwuzm/Jg2s0OLy+jMVcZ
Y123d0aE7ma1du9R0V860oXu+BI0KUoyaPWu5om3oEodfo/tblaxrt+GwJRpHgz0og1EFAcl5MsJ
keqKBQaJ++IO2FnAiFIXf8oDaAn2xpp4HYGHDT093hRgUSbAzYEMN6oZUH3UvddhA8gHwAoKhKeJ
eD4q0b2HEiWoV7oW/qZQpsQbJ9L7UPjBbe5Mbuq4PrZz5JIN1KBDSLO6U1wKwISdoHPg0wOfBpcp
qNgP4GHYQvv7uZHlBZ1ZBK7W0AfY5J3TpbwsYZI1RlxtZoiAsIxQAwr/jGszG5cwgpp8qOghYwNw
3a05eyrdoLhwg2at43xiIjGmQlreF7lMxsDye/w8OcEBAfY6BbVqR1BCe4I3AP81UqjSD6Mi/aWE
euqG+mX/fcQXeMFVIPCPoxq2daA7eK3tQJ9g/RLth7Wd3a1uZv6gC+jwJEGp+WfHEQPIcWwhCWBV
y7b0KnvZdXL8UdaYqmsohDRDar4PyLs2fR0OG6d3sEzeTK8Fr5pHJXK46srAbb7pqM8fAtnBZ5uN
MthU+AVwpmQ+eQpWl+50m5M+HniBzymDybmNmkbs+mpeYaMRBQ++lv1j2FF6V+HSLne9V4tPi+5H
cHDI3D5Ql64qbQ44yt3/mWmFGRjC0rmc70LR7pxwTps+RLt/IecU695UooEqdA/ILO4AvPwGyLQI
GTHc2UuKt2xSuAduxhlI1l9a3kdFPlQuGVIOpKRIS91TTJZjetWL3M6pezfLC82SuY7bxxWlGQE+
mRe9sDuIuiC6wlDVvUQcX58/fqq/M8ejH3BS7lLAvrfFss7Q+XiQ7kPd1mdqtO/UAo4GOHmxLrJh
eVtjACgVKSjRu4nsqxdTQvSnYxBPcXh/Bk33XgHoaMiTt7mqZhywEIs6zJtcxxx8ucPDvEZmgMLw
eYTEe2WXowFPKk5dj4huCAZcsmXT4tr5Lj5FiYGBXrAk7bc2OVccPjvFk5ZFqNkgugAjmk3ww03X
HcJHJu4Zyt445JuP98h7n5Cj3AC8K0oP+O/jooOql84vWzqnEMpHFaBkYuPXudgg70+pqzKF6+jM
rnn3YPw+5skEBdIsWyqMuSIBT5t7kHa3vI//IoDGw4EnBCXVJaFJl5E9exbbj6fsnpvzSQnL7xRT
4WHOkIvdHio87pPrxew7LFDB/FTpuEFLPjHXXfai00Pdu9mgB7AV38hj0cb/NYL70OBwUc3ENkMn
77SkKaExusoCv6YNip8eR3ZqzjWm3iloHQ1xsuCBtzhMRM6cFpbELbslQZ5M9vHMsr4XbrgbeqHH
QJWP/lr230rdKqq01w+HiVwZ4OybC7qrTVKk4a0DruXYxWPGbvwtYj/oBezWfoFul7cR1+OZkuw7
RzbAawJlpAAaI9AFP/m+dV80hYDZMzo5es9fD737ct/ejH+hpfF0O2dbcOKXfajcHQ142gIGZDvv
yIIBxb56nC/GFEXDpHpoEg9MGC8DrjOx30r8jB89VuF5BuO6yQjqZdcs9rbhuYvnUAk+vnjwc/AB
OMW3QLX2ZP5r2PsQaqtp6gPpfLhvmmvcNzHYtWmRnbXwem80wPN99G4OHKBTEGsFb/m2ZjNFTzeK
Ysiz/NWITPKH/If/VGbnjss74RHdY9Aq0ESGLgN22nHEqmtfCjlENA0+1Y/wzgZCTl86+wNxpf0m
zvCb3p4cBEbH5S4A4yhZnrbe/bVikWE1S01bJL53NawmDc7L5743DHoIKKyDROUHp3DZEnpQHjI9
hqMDw8V98L15pVBo3TOcFpp2n1ovrl7d+48P7NuOJ4NoBjtkJ5DfCMDlO17J3i8AvoDrz1/7xE3Y
Bhndzt/yDA/m3cdjvTPBEMBcx3UBwg/9U/S9EItXdjn8uiIpHgbfzUoxf7Z1c2brv43saBHgPHKK
WBr4pzsfTkmiz1WJGQ09NJ8ey/kapbh4EXe8PTOjt9EOQ0XITLHxKaoXJ+1pr64q5KmNl3qmuYIk
7VPut+fQ6G+gxCxCqwUbEFomOFvRoev3W0QVFop/cAf0UmnuS3Dpym/lMiQe/ZKvj3Jlm5neg+n4
D9YwRIMHIRRSY2/67jVkccamYBh0fFErJATnKJVdGCtkdTZ8/nhfvLeKYRig+esfWminfALIHwPR
2LpeqoAfDgr4EnOy/3iIt1sPhDM4vuJrgXX6hhoxjmKZ0Mzw0hDq1w5MqKFDtFn1GfnGdyYCcRo0
BBiDzFl4GgVJ5UA3tMUoEe02HZBvB8j9xxN522pEyKMQosF7CB2x0+Oay2kIcyfywIL/Uc/o1Lcr
+izulcPpmZHemwwafIEPkmWAe+SwpL/tO/RlhhoyWF5KCydjbvES1I08kwW+81nArqQhgitFSDg9
P6NpGroC35nqAgXX/qWmSwKrvn/nAv8Vufu6hEPi0P0yp0JKR9pLn9Rr+2D066u5flGn/+T/h5JL
h2j+Z5L3/9XFgdPdvvzO7T78lb8ll9i/AKrBujNEF3aAY/2H283+Bfd0iOwigh7oUgdp5P/hdhOX
/gsxD2wDF0i0AykPf+1/yN3E9//lIONywev24QN5OMv/hejS8fbAQHib+9B9Ogmr0KisBg6UZ9rS
FdY3baPBFkG1rC9hrNYYemYXHu/0/x3mVEuSQV/adn0rUvTl1AuCvLlylgCdnN8W/fbfOdfvTNA/
zOLUnHdtQ+OrkYqUCzQKnymap3j820K08+eCVY1/TjH5ODb87zxO+UqqME7Yd55IF9+FqAwKsA5E
Z1jt31ppoTuiXVaeA2H8YSzn5OntNz1Fud0r9mQhGuIX1gPQPgxUyqXhX4zJyZmY+v7qQc3vOPyY
QKCEJ7XY25yPe7S0h4w5nG0VOnVnLocTlvDfC4dzcDxGOVXWQ9tH7sPh8CrOLAmmn+sIB7x0wRNH
QRHHVHWUoknbPTZYRP0Z3qgzNF+7sK566H710KPfRpECIZWgKY8GRkMHmzXdaspPqJ3Sp3mcvd1c
hCM7h1A4Tgz+/tU8Omzn3wJzEA3A/K1jsbMWOK0Oaom3Ylh76H2PcqMDQWONNtGFUwRl1nodv2Uw
az3nrPX+9/83fuG3wQvmNLSyptgVI6sgVcJsXDatvpsKp9nWHTR9Pj4872p74kV8al3BRFPPpe/q
XRtx8wUsI/BbI3TSiCih/xPM+XZQEHqiZIYyFRA4cH9e2JmT+9fJ+c8j6u8lBvn/eInRw17piCrr
fgrDJr+tEPGgdUpICeVhTetlglWnKfMpNaj398CwMndaIevguBYNnpk2wxrDO4KKh0qufptpOjRz
i+d25UP5ypuaQyEUCIEZ7U+18Jaz61Yvpf4aOmKdyiysezrnSSDmKvD3kUWBt99MVbNUfby4y1x/
DtcI6ugQkcrJDPE5EHN7wB8iGSnJD/6dcxlsyiq0Y3ONE8O2FJz8rr/t0SpR54g378dP0O6OVwlI
llIDMFmlts7l5yCSELHjZdU/fLwF3o8AKNQe/+vrnKhWjk2V+kZU9RYgiXHeiwX9i7RaA6PPpLx/
GuYEQkugdd4Kp5v30OSB3JA08gtahmjBAyOSfTyTPyzUaS0C7blupLrwd/4wlPvSk94nHNjlTEAA
Chwr8na7gqt1vFIVgmMLfwQ4hxMuoc3krWhu7zu/Ltth70BrGPjftV/R+ys9d/BucYaIE8ZtuaCv
AJ1xKM2Psc9U3n2XQBjO/DIfJgkxNwvJEBAoc4BR6qxuK3jDJ0wFonJTFnmmz3fBFETrE8SzR/XL
KdzOfSkqoNjruDH4H49FAEfOaDt7VJZjNowLoE2J6JpKOvt2En71M8/z2bmu5bSW351obeYxI2UE
P5SkKnO/ngF+In6pbvuxNdAkY+s4kGKn0FoHpmJwQwiA2FqK+2UYqA5iEzlFaFMtp57hDeuAD62S
wKkmmBX71Fk0tM1gbTizrTPMesnvVB0RF1W9SA8s+CKZ8Eoc7go1+aUBmmCB1Hc7ziVfE2cJ3e4G
mGcpWTwBujvc6r6Av3SsuQeB4ytiYFOgNrIIpuE68mC5crNqbxp2phtRzEh4OEt27XECzyws38+q
EymrAYbhyURzsl5F5bARKPo+dTkXic2pCCHd2lRASJVIvaaH3raMHwB9QQ9rzEb3JQS4xnDyGGwz
qx5h6H4JloBNt30Awu8n09R21lvjaBup1HVBLQT6oa4b0+6MGesIV5VaCuZC96Zu/TsG5NiCQmeN
Dvlw1aPm7btQ7xvIeB06QI5IKDkXevxRGMYFlN7Hnq/VhUOG2SVbQBdtW15OHchiEGXDufKuyhKF
zE+r1E31bMOxbR5XQEbX/g64DGVposbB19V+qD1B8f25brTeYEWWaU6CsGzmV4beGsQYGyKZAZ3X
KwL/s3ArYXPo3XURAP0H0KDo43WqTeRuSsnqIHN6X8AHKPSn1hnjRoY+Wq/u3MtqqybIB48PXPes
8e+imgMBY2F3BhX7EmiaVa8OuqcC5h3ag1huKPNh7w16iWgS4oKT3bYe6BTJa7cY+6C5XAEgYva+
GOnU0m0eLav+5eqOQLFBrBAbaG4rrsta7FxKGGTBJA1E0PwEdKkOpxS1y0D8IiN82J3NSsDrm+Jm
nrXZGl24C5AmoVe7skvLohPul6Zzsf8TG1ncFJejKENyRRrklz8VGQVwDDCA5kAstcNUebd9qzpC
Mxju1vZ+igqjf9RB2FAadxJaBTMyQ9nbq34ROC8bsLTdosQuFVwDNoFj16mdNnWw2svGIOlwAewq
+3nPiiCXOqMSpJQuZpZ1lYEGGBl6GBaURYN8ZFWtA4hQM5GxBktfMVmj4espNsYdj4QfbRBxx9ns
SL5G2o1duYwj9IOo5FDeA4iZKPpcsQI4h4sS+jjsp67sLPPbvuyxBaDjZMJlTDv406EBpHtYy3Vb
wm3B9d7W5UJlZvJKA6YJPQnkxAs8FovxjtV6kUsHgnLjjiXgAqOe8/u1JBJCpe7Y1mOloHvNOsuu
BhVwoLzclUEDYTv27TBeO2h+anpTzI5F8ovrHoi/OO85vAOB3YCp9GcP6Vm/pGG3Rl6dLbWp5I3u
lxCQjlyy3q9/1ah32D4LKj8Xj16g2EHTo1wtn7La9Vv2yaWOT8JNLomqeAYvXwY6tekluulYms5C
xB86C84CQ8F4KhTE5eN+XQBTSFjlcfNYF66doDsHF48VyTkEVlrgkwIGL7DUr3w/ByhjEn141ZDK
rH7ijpU/BckKDEOHPr/wDcqOtiqAcUoAxvQA+Ogt8VoeV3BSRvt85Kv+3uAcqS2CZTi4iVjqGVzX
gLoMAC3B4JIVW69npZNU6NbBtBF4V1McMtNFd69oFDre9wWe9XqNceIFEFM92vgDBELrYYCJS2Eq
HJ24LJZw/ObiEmo7AF4rGKIjvEKs20c3H+X9ahMALGCeApWv+HegZoH0PBvKpgFmBskP9AdieLx7
yBtNu2jzJIFaBU4oYjD02ElbNfjCcig8dheQunIBbXMot1WMuwD3YOx55Thforhu5yBZSD/AX2x2
HFkB3geDRA5TWem3SwzV+wLbau6dir0WQ7PAf87PFyARGUy8Xt16aktwqmGSQy96MGeQuheLk0hT
+dDOW3NQoyvIY4NkClyniQweEtFKNM5zQ4Et/Jnjdh++A56U6y52Fh/kS/xETgFXpQc94+SQ7zUd
1PPyCeoRrjYC5gD4jgdkjuMaRN64Rp5Jf8JbthhvqqntlrR0FVk/z/BrDKATIAdnlQlv217BYymq
uvoWJelBfRlzre0UE7+q159V24P0E+M/6+6JMiswHLyC8cSMW8nn4uucA7HzFM4BznNcWSc0zwAA
F/lj1fQyD+IiGtqDZY4HoNEG2SKAw3ABdp06BLZrGs3+UPWvJnB8iex7yAkYuz4NvoJzUgxXay3b
eA3kimK4Z1XeYG2dAs1fQhpIdJZwVRJuXGpgjD6Hpd9D8CkiawWLHJE3+deB2xVbaBF4+m/C1RNo
VMx55G25XMDBAdC5MMN2WqHnvQ+GyqvkRuauA2XDCODK+RM0xVsJHSBn1dEhfNCuQzM44H0l0toN
G/lVSJjF3Q1ArQXexpuoGuE+zAB1vYAOu8D7X0MqzX7y8CAwOybAbH6qbdsquGkRODxW1HKIOrZ1
V0d3S1NFpsfjouW4tifuTDlQXzXcw7q4bvuePuYjnBV+UmCDwYWVPqyZEuzOFYabGNIst2PjwSE6
tcu6Rg+RdLzaS7EbZiCCATWMemz+FVArcdjHijAchTWfHlCIdqcCG91IeqMmWdU/QfWq5iIWSOcc
6OT2lRl+9spvx+hWObA0ReMW7bbh2ukWGoq4p34ON9Owzu142/jIrUQ8GaXrIB46f9TbyGkX8gmI
v6bTidEqMK+5hQLhlfXLxfMhsLzCphjO5dXYRNFdX/XwVfg4GX8/30dz7DhZxmYQiwKYZBes9bPr
uv1NO61QZq6N8/zxCO+/kdGIOB7BqRftARem9pFunJvQsTZrsWN2IwL/Xh3iz8fjnHAV/n6mouN6
PFAVcNLP84JXEStpHbsArB8A7uX6pXG99pEFqnJ2Co6FzLczoNtOUpKxuNC26u/GOrA3peehyOG7
iDok5GdeO+8vMHRYjn9Vr8alBoJ32EYoDMS+A5sMiI/aX000+b8+nvmhZ/32wQOJrOMh5rbMzQxQ
d+ZCqutGSwk/MtwjN4quNhuj4RVMg+gaGkXnRPP+MKdTpxHewXgawFieFdKzj42O3G8wBlWQOeLL
/cdz+kM1CjCA40mRQcL8awK+beIBSRwlIQFvAYUHHoOD3xP8oNI8K1LBnZgK/NnsIvkyuZfYZu7S
+XBfOr6+nUrlZEDIPRerAzmW1a3/q6bX37uNeScHB4k3FZJg0ZtgaQ/K4bkP+Wh0ocv04xX4wyKz
w///W23JHZ2ZzFVLstLTA4puBpe3P0PFpg2a7cdDvH80GTuZA20IIliX+9nB9y+VwOxC87iBnnow
s5gs0O/+eJw/TOW0ZWw83CRWD0EGcyhAOZHwh21S9Ibfj61S8sxJe//d7542gzjBU7fDdZ3NXu89
KhXOV1rPPFnw0s2EgnDBHI0GeSoZdkA5nzNK+kO9AU3x4w/V+9NCQR7yM38g+bbB5Z8IxzG4F8i8
8T0dbHrijxclhyYQfOAuw/YZeJ8Dmhbx3b2H6xR0jaOljKk3RhnuNVwV3RgColaM57Bif1ibU4SA
BJg1RMUozyqKUunctTSm4fQimZdZRIi4D8WQcIK83zootZUebxIjw+Cydsma4O9wKJu3xWaC5hik
3aMeiMmlTX3ShC85yaMfH2+U9yPZG3wg+l5NTRuHZ6gnF/FKKRTpFoBgZ1f5W4cWwc4vu+UiXIg8
szWP2+R/H2N0ao4/3tSFk6FlkMPSNFT3tqTA369dsEEnjlw3NVuSiJbd5uPp/eErnHZyRih15XgX
86yrCD4AgeJ1zWyQuEoCxtZ1OtPAj25gsPeN5pM+c8pPwA3/mePJxeg1OcCioUcyBi5JjJxXpxrF
49QLDd8uqH/EZBzruOoVlPuBeo1hG3XX5/NwBjnyh+o1gF3Hizx0pPYW+Gdnh+f7w7S630Mk02kN
As/dEHZ+Itz2G/iSHPQLRreeqrszScH7kQc82eORJ7HirQ5rm6zQ9jvzFgoylxM+Ibc+d1EdTvnb
y9c9jaHVsroWoBF4jAQok19EpTUoaCG7POcR9f4ORf/veAoG1WtPRNBJdIpFA4pYkeqZzTx6xntd
tTFshUB50yic3H28Sf8w3mmrwSzcsBLMrGzQ7iQ3VoIK4c7NCpK20wG9Ni6wWcQL1oxnKrZ/2J+Q
uD2e4aI6LyoVPlKjF3XDPNqmy9CDdRnMLyU6tZtCAwMvbAsM9QBd+tzydQM4t9h/POM/7E96atM3
BmERLnzhWSVQcMoBOUhkIGVGSzyISbfAxGPSeLxHBIyHSEOqH/H0DLLl/f0DgN7x5KscoHVg3Umm
i1p/JrNU96Yy3Zmz/35ApadSAvCaEi3xJ54FNYU3Ts1gU7voz75rVRbVYDJ1ART3JZ6+/yieQo38
eDoh8TjK0EGUaePBWsIx61U/R8jY6q7ZFDUcbJ3SNv9s7U47CZ2dgnEASChbQLCBuuAQgplnJ1+c
ExN4P2DDVvB4NiAA9LUTjjyL1PIAd1v4uoxJcGAE+2MO65hDLRZIJfSaK+hVfbwb//DJ/oJy/pb3
BaVrHL9CuZ6q2nydiqLeNWOFxKLlcOTwuyKbhrXaz3IMzyzj+0ESyK3jWbYjimu5RXhGK0Zddmgn
pmhB2stJL3368aTeH8I5lV+3Cy84sqAclcMgfMon4qNzovJvobbnXEvfPUgHYaDjWYxzbxnBLs96
3QFwiuLpdUDc9UxySQ/Nzjdx3onCkzDMLOmnBWbLGUh25V3pjNMG0GG7UYHbZ4LL76gF1hs2DmYv
ZpjUjoGwmS1MntiKNk//YBnxIw7L+9veCH1a+/4yYD/6PL/MPWSTfVHwrByn/kyOcpjPO/MMTuYp
of6eS37gFcEBM67Bxb2kJoJ+qBrGSxQ3+D/ZdIBoHT7jb1PJK3aAJuLtgVoK33pwLdjBsHu96paG
ngl+f9gRp1fzin7dgMoP9jV1FPinaDwkAxrF0Znk4t2b0olOkSYH8lQF5jTPpDPCt9ARqGqjYpbN
qoiuUaGbds7UebuPP/37zwyMdnJKK9ajA1zhY1dkaV6DyYfY9YrG2NR34cY6OShyU3FXVYDsl+P6
uqraxt3g+psB7MltU1InbjwUyZcBAkxT3ZfJpKYxUXWD2udEozP7592Q6USnbfCJj0NJQj/PlqIa
rkMDTHcHxthlBE7U8/9j70yW60ayLfsrz94cYejhGNQEwG3ZNyJFTmBs0XeO3r++1o14VS/EVEiV
NapBmaWlhYVCBAE43I8f33tt3cX+uIzDchCku9SBp8fGbz7Qn84wHNd8WUdZ36QUp7ZNCwlgo8cC
wysOcrYOsvnNJX46M6M2/DJkiavo6EqzO1GFZ90sFtixwv+W9nKbDnO7b9cUMJFu3P/6hf8plf/X
L1GcAgX//oW01SLyyuPQwxzn+mzkYGA7jUsf+UK0oZ6OWGDrZg3Nic4ATfDpDOhCgQW/k2EuWW0d
zSUkyUiqnU71vXFnrdhrfkeETCascFWSSL1m8n/zsf183sA48+NvSySJLJbEoYjzpTi3Rtuk4+eX
65Pus3jlEOey39WLP5+KxVcXWb90s6nnMt7W1dVs08FeTfFkOSXeerfu9ziWV75zRbRZ75KFscYa
9ubMZJdjqt/BpH8+3IT7ZbgtOA/dyaj8rW1hkJa5mx1gT8gbkdHV//UA+HPF/8kAcK0fH2nKGtNM
Y8r84uYiTOxF25iVxKKouXzLVtkFmpy1aBiZeFAblJxAZ1a09Ia2XbTG3sVNL3/3u/zDM/9apiql
5bPN6cR2BUW06zjmjHqz0DblWtgbOnTxwWvt4mBnZXYQq+9eeTwNqAj+KWld1b/ZSf7DU/86ow+1
rxN9myS7yoxHdczHkcP6RmjmvJ0hdb38+sH/w1W+KvNZgdx5nXR/23fxujVG+yGPB3IxFhJcf32F
00fxkzdrfllkh0S2/GhL2yasEqDclOOSzcdhx+86bj/f0qBZPk3Pf1tebVWvnm4weTTCHT5qR96K
NsmDJGsf7SXBjrSCqkiGEpM0civdbX8Xqv7zSRKB+Y8XVk5iKjtuqElslwCyvpV7zgPPPUnoWNbJ
iey8oQ/qtP8diP/nb4t8iB8vaI/zMsyshNu5O8FCnXWKloTJxpy15Tcl+c8Xes893evfH6YuVqOy
6PUKNcX3Te68TjUN0762RCTNXoUqQ1Dz66HxD9f62luXjpaWJ1sMurhMOxurYT1qjlduNb0mw80Y
SdJ0+ubq1xf7+dZb975Kzuu5tEGYnjpStWld+YkTn7HpIVlRo0NLRtOwd0bDjvR4TiI99VqQFMZj
A6/h7de/wM+rBe9roomxqgbJe8uqAUB3MySLDetB3fugXMIJlQACm7Aults4tn7nAPz5QkU8xI8v
U7bzuKyKS3I+iBds8EiNdRFwAGlIAiAbv6vV/+k6Xz6EOM3mHGMW6hsDOoj0ehA7zazTsFmmHUSU
31HBfj7+3a97AkP5s1O3K5GFnZdskTXw6RHzvkvcsvzNtPvzW3G/LnbD6OXGktFFOB25B2mVNgeO
m7udPxTJcRqNJfr1aPj5tIhB5cdXU6LPbvGcAdHSi+V6JlL+2coz/Xef8T/8+K+flpFPoyM7mW10
u10PAxC1IxMf0Zj/V7/914ijqS2nNRVtuYkJEv9EOWJeZZ72u97xP7zmr2Hp3qoMM65Hb5MhT4kc
mehgOBbv4CII2/55A//fIfKfp93IPztE2A7V2ct/vNTv/7H/kOqD6veLXeT09/+yi5Dp53JagBKb
aCIbwhdrwvxxCug2nD/wYFq2j4MLF4l9Ggf/ZRaxnT9MDySOB2CBs3QMWP/bK2KbWExIBsH2Q4qb
btG++DesInhDfhwn3ilcz8AQZeHS1F0iTU6F3N/WLA+362K69PusWdNu9Oozzsb2Jku6b8ac1Pu4
7r4nVqe2nTvGh7YkLnOeZ3hbkmqAXTnCtSGs+t4/GxeEEWNjVvukaCMa6m6kRv1tSJs8yldLnvur
G/i2p/ad7+S30ufktfRBkPlVol81c/ahoNelq+7czgtpuYSdLcfUlFdpvwRJK5oHzy3epF/1wIAw
YTdXxrA6d6WUr107rcjZC+tQIL/pi+mubxJjS9SmGbm13GpJOj3YA8mbDkVbKKsajercXi9do85U
XtdBLpb4vM0NM1zh0i25Pt25Kaupk2f5ZlnxpQkxHrrV9dABSN9GgnlwMpKlaHufcay3XlV+9gHC
eN0JsADnYLsSqCckXziN018NFB+h09Xxwa4i6S/QclrroymSR9XO02Nacd6CntXOik85tReFKqvo
zxMWoYo5qJLu2GfdSyUqM1D0isIm3xMp2++0EtUVZ/jVVdVcZwIY0JLo3yod2E1CgkpT53sNmoou
Gvu6qGnKL/64E1NG7KiZJnBqoFaZJXwNWbF+QmIBJZt9Q/1BzIzw7yu/L7jzeIlc48ZtGmRnun/I
V9HtPUMNB3tZAw1RZ2Q2xXuDqhZQTFGe6yhvxQyFwSuneDuLfZ92M/bmbIkQDQMt88o4ypL1pvDy
FDYRobjIn1xI5pJQZoRVQZ4KEeqzT8C16PujmcxnmLU/FLDWoOrf4tkiw7ZeARDE44SfBPGx0ojg
ZZIrtrxGuXVVb29KiFz7ts9x97Rd8S03bo1ums+NVm4wMWVRNblF2M36vbYQYZwkLYE3qibg2YZg
OU3NMS+1apM0xb5fWvPKtpYxGpyReGuPGq936Yq0iORMD0FnUw8xCKAy31sLvFqtzdY9irv+kPqQ
UvKyCZt2YWc+ecbOz1G/Tah5gi7t1FVqd0CZh896aaew1mwVNQ0oVGvkGIpWdX2eD1TizeASTD8B
LjPGQlwb8bLhwx6PrqsBvtNzTCzoF72mfrHAqEVxFhPXE7OuAMe5tq10vkTc6dsHN63W0O/7blOO
o3YcuwoqF0GaW55Rfyaq/gI1867trL0e46lokvElBYOnicJ8cr3J2BQoARUZxLW/Wjuacwl6PUwU
q1VcVVR+SpfFAZijCth/35fDrG2H2XxMW6EfpEpFgLnKDWZlgmxcnG+i6uD/9YvYzSnqeuX7GIsM
9egn64s9gajUCjUFzeQ+c/zNbNNfrol3WLviw8rp3VRp6R6Taommrnt1YpmcLfN1PejqemxCSbtj
01IGc28jOdrSrpCE5zdoJfMXY66PSnOXrVWRu4vF9oFd8aHt2/bBHj1km1afhVoJDHDsk+uT8nAT
awEysPoc1pIZDZWn3YiyfpIWUHTY/+9ORaKIX1evuPo/3LzeW1PW3RrL2G86t37AxNIcNWQZQXoS
R4PQhFhlknxcV8/Cyt7sMiqEumtTl47x2F449IRrd0KbJOGFFokmUWvXPSqVGN32SDL0AueZubsO
VuWd+7gDOCq1SLlGUh8iLW222TIc6wEAy5J5gRsnFOxWf+P2abHJpPHRW9bD6FTrNnOK5ug2w1E5
c3Mov8Pt6o5ubOCRMdaFi9GDGz+XcUb8rGsMZf80J+SiCVTetlE8qPcZRRgR3/w0nHutDBpVPIBd
bYKWtxzOQp+2BU7BprxoKn/Yr2K6QOSaIYME7FfJ5lvaZTcysYGKxfmVqMf9OKyfa7zeeQ6gqljV
+6Kc9pUs9oUU7/aSZVESDzAAlz1ogLvcN27b8VLN9C9jWUepO6qLFTxokEpGh8xu3fi2a7GVmS0y
SOiJdShPgE4nlfe6hQtqWgRpRQn6jwFnRmTM8z6lZE1wgUE4b46sbaHZtNEofZKwHT0qwBZnMMZi
pJzBilycT7YisD19ile0Equ5WiBoXLUy9LyUt20YLyJtAZx2HJ7H+IOZM3ZIvvtQVO5l3tOSrUZr
7w/ZLchOEJj0T5gGi+2BD7TdEu131Mi04nGV+9IGNC5N/FUJwxfy4cJkbDzaY9MGtRxUqNXGS78K
Tkbds9rukkjrBgLMreqtxwHBYpc4gV6lCcovmQd6S1MS+VlMrLYMkxG25AzzNZIz7EI/7a6ndtGC
Eq9Itcyv6byABlgMAHz2iJbRtc/syr6e7SmcUuFEWp+pQ5KrjxQrCj2wdwsNUYQQmanKoqFcLQSk
O8sj6kmaJ+ouB84WlqL67Ab/vVmy15NCLRJ+cmjruo+wSL0Q9XrhiLiJsqXMOJ2PL+3UnhBkFpDg
Wvmo2d5hwYx6LJ9EZr+7Q9leKPfiBJGLBHN1ZBb9U974IrA9Zw7VwoqXde3NpHdmaOQM8KnT1Wa1
5WGRIwBBV2OBAH4WtK63GxwfHF7BqW/W9EfNHaiQpmMM7C/IDbWbq2xTij2alOpomgkk0PXNdCQB
9KAIhTeuhy7WPnQ7vY4X6zzvuuKuFyZFiHlE81AdDL7WyNCH/nze5DIHNLmQTh/H2jcFoC8kT/AB
rftW9lJgDxjzTVPmSO9huRVrVm8hKwJH02cvMBOVYhKIz/PcIhZk5XfCq8s2oHvgSVyNfol+erbf
MOeYgWGVD/Us2r0lfHwelZNHMFdJCHCsjwUCHD9yTMOxXveLPr8YuthPPnofOQyfZQfZUxrOndS7
o+fOEI+seA0wrHPYWZ/kzNeW3l7GHfLXzE0fhGhItU91ddfVdWTL8XvV43tLjTENxhg1tMGYhvcJ
KkR1QxItnDnAAi++xelSRFqb9jtBkFfZy88BHHLQ1/m0o8YK+yYEQgmDzO2L3STN0LMykKDDuu40
PEY67pbILuH35IJJaagc9wBRb5dN3VY61uOQj4QV4TKdZJMfLTHV6DqtA2XVrgcUEPpJSm563zzr
NTzjVM+3EDlR4qOXd/UPFMFWgFBVbWVhmcdKd4J2sZqzWSXtGSug3Mb18Fye/mtfjW/+2qOWUKGt
qqeYggx9ftjFehe6Mu/RoRowMeuacA1sH540VRTXBcVo6+l7rZheHbt49dLUvOyq7tlSYm/5y8UU
z+/FJNGWF3oMgBNQ2bzcSz47p9VeO8e57SW+y7x27wV+gy3kVhWmTgbPQR/e0b2/59UAc8xgApR9
983uKnlkD0mpZ23pwjnDd476sh2w0IMQy6Nj5Xfxea/X0x4hy5WmzM9C6GKnIWpMGwauRfYqQGqO
lfTI1uNLV8YSbThUTs/nbpOLFJcGrf/86E7lQQduEgIuv6jnyb4YF/tscvLr3JIbmsGQXdOLWY1u
lK7Vq594YjMBsdbr/HMcoqQf0cCnYaPcbi8pkEpDlGFjYDHxK+datv6VRcGdzmLdgfp+waI3bm1N
3aC4v9Z8besWnDExi2bxSFq0NNOwy41nsNt2NnfwWruwS5ObxC+xG5WI7oYbp88iJLJv5dRvyk69
zkNx1enaQc/cy6zG7DYbi4ocywri3nonpDajUvJfFQTgdHKOiayw0yWLH7pF+oBq/AZHMjlMXhqK
TMs4MT7DdYBJw/OzLdjgq4SysmFtQRA8Tmha3areVPo6b9dcfWsr86JAvd9Q/AUtELembYIEOnNI
pT4HXt6eifgl4ddL5z7Iqe1tNRngJfnDLLPINb+v/cHbQnQ95L53GmjxTeOr5ylm29TVL2MtXpcu
u/dsuXMqRwbUQhlTe8rLrPRnZskbdJQCEXTlsV2gNopd56AP4nn0+uyok50FiPusHMyK2FGH1Un6
r856MkDbE/V7HDkrNc3S+Q0c1hYoZlPhrhyijN54MNnpGPEffw5qOS/net6tBY5IziTRva94NrJb
nXUecLpx9DyaxuyWD1rpZpFj5q+zsItQ6knBjTfhYqwnSMYc1ZW6sydOqgttiqq2j4zRNPerzNPI
APjaSn7yXA5emK8soInlnaV0qKEuogQrqLw4NaqMhZbj7Lmb+B4/1WWb9caZ7doNFOSrBDhiiO/5
dpn6XWWZBIG3l7XHHNXrhMtUdxbrplireKNLhgHzxOW8kqQpm1puJoFPhmbAZRzXVUBfSASjxdRm
Tfh48ao/FEV/na7DqwXSP1STd98oEKOJ6X/DdF2EA866qAOntWk1bnxgS6z71a6PMzewl3HZxkPQ
5N0lRAU/MGZRBz3T4eXq4ekS86MqXHXXlCfKpvQv1uVytZMskstKfivu+Bm8J8jkxN1zVr5rFBWM
1c9QSW2R7aaqTveztDBfe3KKTqa5oPP9j9pM7IfZ8OsjAFdWnguptGUn6a2GZYxNDws3xaskyqg0
KFCVvMGLEmZuI/cqmXdpayDn9PjOB2GcDXWMcGKZZWCuzmejBek4XA5LkW9nq8Xr6aZYb8thS9Z3
wG8W5V58AauuiPJmuKiW2A5qZzyselbtW90gnJLdFgecWSq/YWKkyCsEXo7Eo2BZtPMYIukJzI2T
BBDzkHtU3528dUbq0aILZJHvYyt5AgFrBQhD94uCjgui6j2tV4MK0o+IxG73tbQx3mN7MZYKebqx
vBtZ+jgLdidjzlpbA9FiV71iSkvVqyVZgPBuDOFs28/m6ldQ0mnU8rKupVP2VH6puRF++13DaoJG
pg3K8ZC3WBGwn3BmT+m/xXbEQK8eLcyPgSPN7WnK9wu5L/UiGgbsUSjnPlEgsFbbYutMK6VatYHk
2rG3m3BSautnU1Zh56Z6WDYECJFjjg4nkaEw82cvt07rXPti4JDzlmbd+5iodYisTLz9FDWJczC6
zA/abrQjTRkctpjpRVoRVAO+OmdgAml8rm0g3Y3dN/ezizVnMtmUkCKABa9sso0nFPpyvX9PUqeO
VOxRB7MV4reGk1205Hs2p3/Csx2Iej0b2a+wxI5Btpz5qkSkqjlzUILzRv+AT3KgYaOLQ6zkhcfa
g+8m/tSldWNU7J67pfnO/nDvdSMkzMYf2fYlOtqHe2xLbBWwgLHD7r67C52KoaJBNDjkfHF8dbmo
9n10652aYK0MtQVWM+vPeQoBMozzMU9Zn5aMdda7d+eRAN8Y6Mekv8U9e6uGv1N3axWgo3zrKjPd
sSmmQpbrccmro5i0x7Ki05EV64VHSkvQ++WxdZaHqYov/DKvOGUpFQ4763GEJVFA62WmOwEoF0a4
YIStGZWELb/zO8P6zsyZQmBNAoAj5yL2mgP+yagtpnzP2N822oo7sy2SrVpel1HMF+2pPq276Uym
co9PN3QzHbvYUtRR76VRJWbFGlmITTeYydU0vbkufYiaPKQwUdPWWz1zO9Snwi599uJloJsx463k
TMUEUx0My6cNjnybUjwhGk13uQ4msvTaPbbXwlQHpQ073F9WMOBi3nhkVg+t0jektbAH6m5aCXEa
OwVtLVGFZlJnYTzXfYhOzT6WjnZUlvHccEkQEixBMSpYZczG1o9nuW1blRwScFTh0gxIA8BIR+fJ
Anp1ShrQpOQYBAY5yBi4ip2rUmcjSgtrxYhqYvXUtlnqT6HewCYvm4JAj9vEnza289ZhLtoNOZsA
F44/NPRMRl6uNgUngsKSJpv/7MlK09vKL9TWbREE5JURmotrhJnCeDh0bRxa3jaWMbUxzyHo4hw4
hZRBfE4jyafVkqlgplGKKnyI5oriMUGtTXMv20izfBl98jLiVh50jW2ooCsd4XkmvqP0X1aDsWSW
D8YKSEcoRSeG3zI3/Ee2YBTfFdDvUuDqtVgAaVWZqS4jvegx6GvlOVlXIZ59xJmT9mCYOam3hr2r
QV5haD4nNOS9M9zpsh4/xrmnqHLzO7w2FY5Qc5vyqW+yeU6jsuF1DEyXU5bc5e5VWUBNKG19DalG
HMAf/pxWEb6/l+QkCxjYQ1iZ+Db23LFUxDbAlf+uz9xxXbUvyI+RIeK/m3pn1/lHp7Lw8zEvh5VO
s9Gptfd6kvFmLG+VL+yNaokC1Pz4slJpttUAoISmukYNM2Ahqp+yxHvPYpYTVZLDOUyncoyW5aww
6k44M/SyJ1zSZ/c09xzSUWUBlKF7O7gW3RokwONIPh4vaK1qeJ36/Omyhvhsotyk2lto2FaPpiIm
xyTwxKllyMWSdGj3XlVvNUZIRNRAT3spjjA5G8zpUoRU+PflmnwXjJ6or9bnobMeGbc8kMpT+P5O
5PSF5tsKRTzGMoxZ4/tIUefRXQoTv4oKKrqlZjA2LbOAbj7pSTozty1O4FHNWfEDSGKMT8mjzc7O
BA3hchyZj+wzeyvyahuGBXV1UPvlFXZ9WuY6C+7qq6AdGjKsKIDECll4hn4T1HVKpG0+vvTTju1D
Sy8EcHWqumljSOc75KjHOl5YISgoRZ72gUysJ1Oj+KCctsNpWp9kp136ortqzC7Sq/G8GsQlWxzC
C07j1B9yEByCBCedMqztj33jf1pQiQIxkJXhVeNhxoVM+azQwXlrtKZWEuVzeT62SbyZTedtzrFo
azoQgxX/viMwkJq685YV9zre1dDwKRgWW5ALwBYlrjVzA359APFw/PP/chew38TnHxU2fegs+yhP
HZjOLN5j2ceRtB+1lh+cT5RwC92fxKPtac+pHY4ZA8ZkflyAJE1mH1atNUealwBwdxsaUooNsJ+D
5Wi2jV2wIHfzmZ95J7qGZkVVbX73VutuGOogYeELOMCtA8RzfpCKx9XRyt3sgkyYLUIife/Maay3
YjCX0IpbweTYnmEpbqDeDPeZNwO6p+FT2UDjp+So2xN7ON2q0IeNwSnJR8+7a7qR3MNEbdsMHesW
tUQtlrdFerSghR8lOQCfXNSvnc7txaNTEB12hcm7iyyJK3nofeId8rtMw1/Nbr/EJHRtFcmNnzU7
zpXwNTUEnrk+gzG0qhjdR9WQGAvpHiM/Dz9vQp0AyqE0DUCK24yzjNAghwH8OD3jYYqPotZwJcM5
CCah6RGtecg+CpOsJwLER14VuZOenDAs+8H1b8ymVAEDnO/H0B7AsvG9M5spj5fV1lodGnp2DuH+
vFW1CjxFCV8pQhu9/kHly22ite/ESsjQAypZ9JxbtcKyQ6fN7vAw36nWOPZJcZd7PLfZ0UiQaHfe
ZH+MzbjzC77soin4idXEfL1eag07f1tO75Zvbob+JLozSbexHrVF704bzxfXhZhhNo9G37CG9dPL
XNjo1MwG1BKV67wHBEHXSZofuNkCVPpumLPXCew6uxmLfFMlfrYTBQ6JYljCGVdZYhc4kuf6KW+5
Wy/VP0+tA5uGaZDfJA6tTZtjhFCDxhbEzq6V/ote5SqchuI27paoc4qnntqpzjnFcKxqZPyyl+PQ
bGNbTDn1IN6Xqmmv15nXi3b3LVZJSfICy1i3fDTNQueyHV4Qy3P+wVOPEx2Lpj1u3Z6H1pP2tIGk
eWl0w70T3yJJod05MFIHOiPQbcZgyqbPSpzmghRBhu86527KSQ8xGTj5rHRDngPAyjW7JwrjWDTZ
c1epbTG2LHvEhdGvrZin46fV9/PQ60QZrV1SR80VQDC6xymzKgVlNGUWptFSvIpS7U8QmrBl3YAO
UJAtk9HeXu29cpD3x71TkPbDSZBeFM12VWeazoumVr51y/iaYtwKSQQ/B59pGcRJwaE6c2eTjNPM
ZJwOZht5izwzWvyBynrXOVGmCxhrYb7Ex1kYwxadJhkKGcFPtnej26xyJvSeUCq4sxOJJHj1V+z5
zZ2m5y9JmlxBMMyjYWWdNHJS2KSXXGRGaNj1t2bkBfdO9Qn6gVmj5U/NnG24Xl44CS9jbHlp6zTv
V236GPzTRzGzoOq5duENYOrda16tySxslBsNNy9d3XRPJ/ORo/Drv74fqwIubG7RmnBm0NXvZVXV
HDvNSKs969uysEZN8VLSFMdNw6heesqivrjJ/U+ZZB/FSgpGnJrXxIe9rm1x1EbvbkzKp6bC8ki9
5QbYaQ/UFuOpISE8DpJ7rYn50pbI8al7hpSn7Ne0MpLTJll7afLkamT4hFlWMkFp5SW4Bto/djNS
XpmXmete9bkXFTmPdi1Tci7oPVry9LI4CQ041n7SW+37Cmg0muqpYrNObVcmOYV2Ew6zLsgPkUej
bM7SLvEDqz2NayCDbOa1i1l057rynzKf2XrlrAHgQnYEO3Q5l85uKsmm8XgdGzE0JM1pLD5+uiH+
S4R+u551uU7vyblTndZstJbDtZL3biz689z0OSWxtUTE1ITS6JYDhwXESdlP3cwxlhTkl502cHOb
Ro3i3lItRw5sVLcVIjh6sBSb3n2cDmdDz5fUDIPYFJr+ogN3wOIbp9u45DnjhdvQmblL+2Kvcmas
tmMxqo34OOrJy4CjgoknKpX1yqaZzXwhktBdyaMbXDpX/EPmOm9mDF8o75nhjZWHU8f+RznfT9g0
//xcObU2g8mrx8jrqzs8cnsXH2njOjdDOoFd8Ip0a/X9ngN6bQtxSGOTBh2CTZOjfDgpPUdg86y9
NyXfy2IDwZ+JbYlPCTF+X+6UQX6S43tLZPiOse1RxsYpIEP/yTlFqGSnYBuliOY7Pch5WjaxX97A
otjBY2hqZvkkTr7hkrwhePVdL+K7bOiuwVvp7II43mj45bNeU5s6TTYZgVah7bFFLrTkxbUm8DOZ
QfJTRrxIor2QXrT1dJ9ROw0HbyXLZbEBIibCfnD1BbCYm8CN0tuF1XPM6etMb+NCPAnnDttarI/L
xN46g1PGGRqrJLup3NrBVb6JB//M9uatKT0ir219L7X83ps4PMWzatbaG52KvZryq5lNC/AmyFFW
d97GUbXG171PjW0C1VmobiMnuzInWvIEzZ6pyScyDoHmFF+pVpzVkuWwWC77tIU5Zj4RC0ArRTsH
NWKesYZtZGV/lBC7g1YnxsZ4KoVGH5ekLmrUpzFToOz9B9FR1Sl6P3qfkRe08hWnbBq9+laUUts5
hbs3pKtAFw68Y/bMtdmyYSwJPcN2TO+d8Kq02vr4NMO1ty5pXb1KzqUi28nvYFuRf9TTkhiV90zI
oja0V4YpFfsFzkO1gcmIEKruaBpWt3NLsbXz4WnSH2b296jA2ysFNCTCb/pitRMgRW3lgZbXy2y6
x1Sn3WF7+H5bKrXcHEVkaEtgGOa1Ub2ixaCQY5jyHVDte+qogRQJUWC78H6Y0Id+3cuebY+bDaHb
UU/bIr/j3Pq7TNY+LJGU7N0+u0VHcK5pzXkP83ebg4ThEKgKEcnTr2LO1d2JyTdzsbH7myYd2Co7
C44jf/4uJelJWcHese9eF59iRdEHiTw/3lRxOQBh5Cwe1h07DCvmoBIxfGN+04ko2PiNzoZcTCkw
nG3Xr0QtO/vSYsbrUiunVDHmYFL6lXOKr55Ox5vpcgv66Ngqmmbdaod1oj/XI3wxXMwn7k1iBzE1
p91oL73CXN/P1kkywZ8XCdlo6XLoffsxz+ngW5pkQ5/wr4vsibHyjbhMskrMst7q7B9s3wCs3TXA
lmyPfKGRWt2Mre3quvOBvXiiTca2qFoVwW4KrGa8XOEWkdoo+AK0bmdXRckWv5SbavrM5lO5G3Ny
1dnEksXImOpc1tuKvktQtGq/ekyGVl9HuCLIJYDQHmWsIEUjUfAsDxlG8CjVMX6nw3/F7Pxb6rr7
puJ/X5HKP8CX/88QzbuP5vKl+ui//qj/B+nM5kkI98/iu4eP+kONHyUa/ROmeVgP7//jP//8O/+L
z+z/IU5IdM9lmScG6Uc+80lv5wnxL3xmw/wDy7Rn63SHoSe7/6240/+AQwiZHKCybwsIg574dyR3
P+rtCDqmcCPACUSz7rOy+l/kvrCFJnOkrRASS1k9Zp0/nM/0w989L832f3sw13/5A/6OUP5Rv8ql
UB6e2O0eei3bok/8o7QvRwdaxbHENr8M8XcNBBikvum3vICvd+RBs8ZcwzPSXTKbvtpPJuJoxlLB
y7FJ37WjuRTzU2dTnW00TarnX9/Tj3YBB64+PCOSMnSs0x60+C9eF5Zp3EtwqMK+tbqbpHUu20rf
LRZtvM5ew0GDBbao5enXV/3XWxSoLnVd59VZp7iOH5/kVLdK1NkJleVZJ8YVWCca785wl6bIfX59
rdNb+W+vx193iMJTCLShximq48drmR3pj/ZYUHSaaX81OnT3stVLr2mkr2GHl/k3o+Sn98aW3nAt
xr71lbtkNiPoIcuz2X4nxCByHMlRcGNqKVVgtpbvv767n13N03XXPKWrOPT9frw7J3PW0m54f01m
EmSLH24gjqSd5zeJTOLj1xf70S3w16P0LAD5Pl+ux8rw48VqKKtiNHOWI618jfUkEqaGdkI5BB/X
7hrkWY9mx0DjYcMN+fW1f/RlnK4N/Z/HicPWs11iGn689gD3c+I82QKKElfpGclQoP7+J2fnsSO5
sXXdJyLAoOc0k+kzy5uunhDVjt4Egwyap/9W6g5+dbWggn5AuBNdiJU0ESfO2XvtJkTMhPxnCIZN
H+hYbb2xzD6xI/3xAvHmQE8jwoNTMSvWhyu36OjaYbCCdQ61blsOpWLMwk0IKdu2MBPDzb//0j8e
KSHuJv9cdcku0QfXp/A3BTHKAYB5BuCyurUYtrIqVRnmd1f8FD3os09U83/cVxb3wL4+0ZB4D/fj
fUV4qHIrZ7WRfa7uAS6KyEdWeCYCWh3cmqg9sybn+b/+RHD+LG2W5V4v/nElJRi5TyEeuWsqdjfK
LR9db5arM4Au6xPv0J9307XQcCHLRtvt2B8d8N5kjJkh+PwdRyT2Ka8gL+2mXnLM6WFffhbA9M+X
I/VF8Dnyd38wjw4tiUeSqBvO8lX5nGVhE+ziXljjc9YiOPnkx318eCFtCTsg60N4ECz+iCjQvXBn
mibAt66hw71W7UuqjOpBxWgf6H/nj5hPzef/9vC4qOsB3uIfdn5enN/fT9fHzpFr3hjd4//LwRjs
VGvKsw768ZOP/uPd/OtShIXaAXU+4RwfdtxmkQpmleUwMQ99sqxNam2E43dBCrPn/+NX4S0WLKYm
MdYfFlKNyZKPI6NFZ5XIuX2vyY5FPC7Lfpqs6vDvF/u4pFx/l2+ZNg/PuqbpXJ/r3z7xKgvhYjWm
zWAjta858C4KYQupmcuc+t0IxvCTF+X6TP6+Cf51Qdv0HMHiSVFxLQP+dsGuKRNZtQ6d0AZ19F0v
DX+MfJSvn+W1/MMTY/myr1lnbBQUFL9fqF/U1ORp767nWqCD0Lk9PrZTlhxtpsmf/KiPtQs/ClcV
Xg87dEn9+vh2DLHKG0+W/tqDh3nMg6FrkigzdDG89iJN4nNRXi1nCLjaZToMGXCrT/6Cf/y1IcEx
vi+wf380e5idnEos3zbqxoGo5pEbcscUCaX1jHL639+Zf7qWIB8U1JFNF/7jI4w7vyKBlqmYB135
ktbpeyX8AWS0Jz6xm/3DqsIQ0yUCLCRhBVru789wScAQESLLhsdLs4E5SGxd3iQcQMvka1sJWpxW
wDnu33/fB8LHNZjUIc6Fygi26rWY/7Cu1J4T+5OlaftX83LuQ5tI+Mwz71uW960dJM169jo0b+T2
RvXQ5peMxXyPtyNt1llgfWb//of7zYLq+RapHwR4faSzsAKwozSmg+odzj+085gSYIR1LqI5zvPP
sjb/WBLYogR8D5xIwnZM68OvTwYCaRVp3oxygpiu4RJ272EcFA9tmDNrGlL/k7X1wwVZ5NzQta6+
KACErAgfLiiTwFzUwEwCVdl8OxqNOlx5NJFnzdY38tq9Txh4H+7nH9f7UNa4OgCN3wDpW9yBg5Mi
G3xYeeTQ7FVvm5+8TL9XquyIeMCIfaSKEtjBoNL8/gqr1JZJaafGup4q86IsSx3sxMt2Bh6sSAk1
7prS8G7B7YVkO7vNJ5f//Qu6Xl74+L9MTh0k9QUf1/eEgJq5Kw38BllbN9tCdCE9mtmntY1ra7q/
gjyzCGy6+xlw7fc18Xpl1gaL0vGapGf/GTuH3cZN+zheM+5/Nrz6S5o4JGLXBJvWbrHGtNWv6uAz
0/nv28v/roreUzjgUUDKmB8OBm1PMshoWfFaAotXN+SiYGqQOse58u+LxJ839rqv0G2gt8Cr635Y
mhJMGE6JkmBt9nNjkA/bFG9u59kJu3QIe9yHq96vkT44j//5whxUPWjW3FZ+6fUP+9sGSuhYhgPL
T+h0c2LmADQN9qYx/Cxn9jJjtvIDZdDXa/rQe/r3S//+of51cynMfQ4/3GCPRfL3S89LiVkuC6+2
oHK6d2fT7rYgsdGk0M3JbpLONj/5VP/hcbIGX3sQgeVZ5kf8VqHtJA1w1UWkNywxSQjCK1baZuLy
yf75509z+UD5Vriz9FQ+wmbnaWwb0+hKzHm6RTrTGgSmt60N2mNRbfFqFLFcPgEf/bWS/r9a6Ho/
aUmFOEHZNwLxV6vr748SvX9oM52uohDfgI0K2+1SJhKiboGz5HYdZX2t3xgEFMkawa3XwExvwzTc
MxftGB+0ohpvIWZWuEusLmi2XCXVhypp7a+WLpflxwLNvFkJnSMQG+Ixjc/W4DXDllAC1Pr0UO38
JBnJd1EyBPYnr8vv6+z/fh61EAsAUb4evaTfXxcyRvqsc9oKyUNIMGMghlJEDWX01+RzM/8/XEzg
q2XLEhxWPfPDxRaY7E4KXDIyM7JZeoPDcMMz3aE5sDf//hn8w6XYp3gdXfod4R9IPUIuLT4AhEyC
nBmJomFuntoc5WIiDLX992t94DL8dROvJxyWmr+u9vGMMy9ZxVQzqyIzn7xz50lxmk1suJXXm0c3
ncxHGEH2elisDIVB632fhlpvILD/t9i2//0hPguPZVvsZEJcv6C/rTtChb7dMimIkAghSUaeeyZg
qybhoy6e//1Hc/j+88PnqGUFFuuMTaDoX7flb1cbVRIYo7L0eiFjorzkdOZS1OAV6diw/auXMB8t
wlpg2ftbLI72tB98XXwZGBdNzJ2a+wpBxNc87wz7MC787yZtdf5O8gZQrNGUI1N1Z5jlMWtVDN5S
uuqtFI3VArPXg3MbM8DXp8L2EQDYHJ75AAO/18+mpZJ4bfRBn23snLivI84jv956aUBkgbZxQD+1
c39aGL2lu0rh+zukKAQLhBPw47ge7HmBPZFYgaPd4rY7Ehgk8/1ctAR+KH/C8ZqQUs8w1Vft97lu
0ZeXASM0ZjzDdiiov1Cs2EquTKPqbChtQhIlVBAGsO5rhefJ8VrGtGUdCFKHiVhJVyQw1OauKHFZ
nhF/W8halVfJHaMP1FuIsrURhX7rPqESScfvJhLb4lSURRkfG+RHenttpC9R6zBiO1d6Ac1pTyEH
/XbA4Me4WwTNnvwHbzwTNDuhtIRSF2xYU0J0t/y8aqVaEQ+nAdRutpYBi/nB5LxOTI8rrk0lthJ6
sMmSkDVuMnfZEMJQYppSApOeL7VdRb4D/ADjQDN+GcYQKaOnRyk3SuXYhVaJlxrdW2k44S+KOi99
m4kBMG+yKtH1YyhJKI7dcV8LwxRHWyUyjyoCLpxDHbJSooeNEzcafTtHy+EUfs2ci6phTSBEiBog
1jlPi1wQzAhd2acvSzIRez+SiVc/6T5Aydb3yIZuDDKhGPqmue1FDvVD8u6aQ/0UtDKIMW6wiKPl
DDr0Dq3Zrcy+JUmobwz3a4Kyh+ekHXfcOYUok/WkiGLkliTejJtsKZ9mPZFGn6V8dSjaZTk+C8Ry
NhpAK5tPiFTaYN/Vk3o0xJJ3hyU2dL0eSPmznjiyasVYbkxm84ZDRmWcmsCag6imNfA8SmUhrAqs
Wh5lol0MI9Kq5BqSjihxotdlcDCtdLxMsi2eSNFyzM2glLqTCZFOU6qLeGVXE2kZbtqkz54dQ2Ff
aerDdEtOE9q5nui/R8JFkLzm9J5eF05gNd4zy9F7dM21XqmuSEa0Psp7zCpPo71imUX3NTBETdDp
tbd8f87F8WWXPraYDfpDYnqlucnyWbo7H7GAPPOTnDjqGTH2+1GSurXvmUB7h1xyX7Y13q9yV6Er
8NYNb6AL3aDyUKyVbfXFl1nAQwQr1sJLgP/6a+jqDtUhMSKBHyl7jsdtZ1Ng3Tc9Z/A1TbAOkbyD
6MM81Rnulmk3dzUByAjEM8jRvWif6a3k3826re5SM443yBoxKE7uiBnFhI70eA10++lI4smwoDXi
PounOMGC0Uh1DlKiiRByteZ7Z6mgoI+hyYuPnVFfUg5SoMTNJXuQ5rRs2qp0qpVwvfYmUAURl0IF
qCqWJVcKWHe88FY3TfjN8TDwnG06I6Rq5/q6YriB92yOaR5uc6Sc3cqJ0WwdNU6c9FwrofsfziBC
uQ2zXut1mbjdD4+ubLsJ0gGBgC1ti8asmGp/Xboav9WYEWGEYof53UqKcM4jMQWts047qOy7mfO2
+aBUHKDjIbGmi9iuWPIKUUzOlv+irNZilO1zl8VVuMkqrAobw3T1W+U1NqolKz9WupM3ysiMN2KL
SmNrqGT5nhBvg+u+IbGLIfKAz6hg7/Tw1/FZOHWHKdjSVSHXWAeYWZP8PaOgr4b2meSh4ZdVuNNw
Z5mjqyKifWrr2njDI1kIfKvGIgEC160GhBxOqLvveQ0beU8Seu9tbBRvdbFh/7YGLAtLfudWubwi
AErf1d/s2kYZIwiE/L60jnnHUCLII7ITZvkA3Ml1HiWZBMAIRGr7R0mMQHj07N7hVaWrwrc4z9CW
yVKc1EYDK8AhRebCK6k447Drppm/KSAzEWUl0Hv/nGg1v89tmXYbM2tZVMWkkqe6k9X31JAWUTYy
QDGAvty6S9jNRnLxjPiaM20pdzUCxz7aOUL57WBfU3I09dbdgt/FW2O/FPowpaNu9n7rlBddh8QU
Y7hKDtaCnFyuAi9GSuDh1HxG5Y9Svu88BTyqWCbnMFUdIUNDJuU+zuerMHLJwEuXWVAMmxSZk0+s
lkzn3ZJnBEyxPR/nQVHzqjI385OdWYZ1FOzl6OYTxFuMsnydvYpWhtZtOir9qOy2+dm0NQqEhRSg
u1l7bcAF/Opmstr+yZdIFH65WGmr1Rxq+4WAEPTVJX9MZZKy5cTusQvcRmz9YkDAgyuuS25sNTTe
bZDj5zpUTIbKI4LcycDf7hudzZOxE3VEMJFYW8KnUPaqSnjjTVXNfntJ+0SpTTuVtYkqtMnwhY7Y
jDYeQ05xk434c9S6nlWjzgkKIPTIRhAgUZh9t6kjrdvhvehm45YuHGeePhPVGt1w9qzYAB4yR7v3
bUvoFqx+zPAzWRl4iBcSMBIbC7c/SdGeMq/1jZvFUsO8UolZd0ejyYZuT4gb8gsWayQx5Tg4yV1l
TKw3xMM10EOypID/4YQD/tCywDJ+3znx1bfNiSx+yOYZH3NB0+SLb+p2pG2TVH6EiWPMHlCGNjd5
a5sPaeYPPxO7MXGqzvnojC/8K7SBZTcE81enrS39K0iKMvli4r8ABNCwcOxHt5wj1G8LzhsSQNju
agcTZ5kmyBkLLIFqNUJJJrowb+pg46IHkUfDXhZ/Z2ZKe2t8fY57g13LNDAEOE66XoYcoRpSEPO1
Gm27xa9DuN86pBfUvIYIqZezYcbgH45jNsQoQvrFtDoPp0FiFFvTU4GB1rIbYKCTBTRsVFwFq2ZS
2r2BElGlt6aHIZRQ3GrMUE7qaZeWkvlOUgotn+ehK92SnVpj1Ku9m4aVaTXb808rJdrKmIoiGsIe
JxY+cuCsdcTEaqtTG0rDpPK1l5fruG9JsyNgaTtYGTY414Nhkj5PnnNobOvA8DXZqcbcJ5V1cMbR
3GZWcE7dnk1ZsqKEivS+lOiqTeWUmxb7mYMePzLd1N6iUthbOCApGYt6i9zvNIzildLaWRXKeSWN
oSK2bLqTwmlXLGHIl+qbxkh++mU4wrpibtDVM2wzmCva11+nOG+3Om/QQcbOztUWy1dinJTCp61A
yTRmcDPlPkbkTFMnmMk+dtnaA711/O6ovPgwF+JiLvJ+9OsXIL4ny21dDOHdQ6jZ2hv0lkVRv4ST
iZQoLS5M8J79Pr6rOQXvBjt+lzp5UsyAqVLdVzKluhVgzGOTTD9dt3zwl+y2Tar3Ic92VeXhKtbO
j7Ge3oiS6zZ9CTSBg/RRIz+wcIDhGP1Bz33ndFm27SEnZAOwGvYIhEpsnGtvyg7uqN4Xw/zGK9JH
1Nn5ZqkJZasx3RHroIeTwiKaqKv8MW9+OllztOZi2YUxNhAW0GyVhQI1QGp87RvxjtyTPHsHyVfS
/Eq64MVvwwuzO/5viTVsiAyLV73QR2SOmNXGapMiqQ10/kwrhg+ELsIKLMdexNV7qae9TqattoiW
qKevkuE/K+vF8OWBUrVYs3DOsBYYJRfB4O2C3HjKQRO99nNgoRoXSL+Z+uLs8UzC0Dr5OBeGc5Pk
FtGJ/e1YkchRpCipY8ve9mV8IZwRMzjf+dTvnU5uvWaCTSwc7LoJSwvS15Vt52Jlu7X5PJc16swu
tjhTkXiJxBqoAfZwPRiU/VY8bVue2xR4Dc7qymjfW6DebO8UGALWxZ5IizuYIRlHtLrfpD7/Esco
8Uo+GXAp2jMGrmBmrIOI1Tlu+l2bq2i4isa0c6Pq8sL7BEfB3VGV7FoDj08+aFyLDqru6h5r0LhS
zsR/KdharXeepH+sWmOHsoGMAOtW4VvFq2kGES/xTVVfazvjRxcsX0WJSlwE30wz+cWId+3k0FHa
5UkZNXa+4TZgDZTzsO4oOh0RR0Sl3Y+F+WtagvM8FVhcbUa01B4LDqKcuRVoHmX1p7JJ9x27FCXx
VkrryW268xg0m0Aa32JtX+w6y3A0ZkchMfY2fB4Bi2g4ThjJmQBHBVZN2gcbcym3iwkl3xmsaEjY
Gfoch5pwu51FLhzmpoM9EZRqFRvwiM9axbcFycor6i30g3n9KoV8KDWZIXFHeIg/neK42mXC3zDI
uHBS3reWuGBCfjR756YzutOIQQKWwht4i4ta5F733a6ri/04ipNdqb3b6WUN1Pe2TiwO5ekhlNMu
cTCd2v5GqwlJd3maAaLU2Bo4F1SHeiQp0myzyM8QOJLuvUb4iOwiOFjheCsJSPfj7MTJdd0QGDUB
9mkGvF7xBDEFV/fR6sbH2qpfLFfc+k38mlrGOs3naCqdN2NWJ0pP+DVm/G4310NWibe1OTpmeR4R
bCdmsB16a7/Eyamw6jFCTnufJzjLpHKOoJD3ybzsUDQcMASfBg8POmA13m980azT+HH8+WfZeXeW
Hiw0ziMW48n9Rv16R8GKt7Ty7oiIyXGlejedCA+Bq7qVZScPQcposZc3aET0PQr5EROeVldhZVpu
4Dr7G4Vvf6Wr8pyPI/Wu4wDnmb/CJEPADuekKYzT2Cfbfi7FeoIgjT4oBD+AJlX3dHQZYJ0n4n4S
5F4rd0RD3iUgakSNo4GEzxVWmYP064PhsILVmpzJyaYP4ZjqYtYN5JxYSEBb5nNfQSoJswHRa2g4
24boM2st2YnOVQuSaGVggX1tMTWxqB2dsLgW0fReSBAc5beZd5A3eXqcHfmULP7yXND2uuRDsSE8
kuiT7AGhfBVZHlrvmnbUTbd4NV5WE/rBMhRAfermtQ39+SwGdzdonlHJqjL30eAwCt/bQyHdN9DE
mAtJsDWCL0lhZMktBz6nemgdQtR5Dy3BiT1RUr8gRIo5t4mwm8pfKRGc03e34az7wPAvz+GuYJeI
jEFI+wQ0Jg7fIKP05056wbQBuRbbe0WUw1sitG+tfNI9KQ7QCter1ETvwulkcL33HJeudUcgtGjP
2rDi4qZycpneicla8ihxB1J0CV+G9uDkdVCuaiOWb55ZVxc8vqrd93a8YFC06ho7YM+Nugmdea42
zJ2pB6u0dd0oc0b8srNo5xir2OIkK6dKfYp3WxvVjpkDQZakDNSRkCofI8cO5LzJh2YyvvlBrxIW
0C42AKx3MqdwzGYc7ASycEyryuW5XioWmyJkYIsrBCH/wW4M57gITkkYAdOqeXWnxDB3Bi3Wr4HT
O3tuH3yzZdDBWztr1tyqi/Pt0rMg5Jnd3fehwayOqACU7HRc+YQDniQ2JkGWLA+tAPRVTSeL/vAQ
pcECHF2kEqt6hq+d4/kXehP1S18FagdgJXgKyAM6UOL47zqcrFv+A2rfkhL7nvd9cuPH+fJIecmJ
AFyHF9Eu99a+lbYvk5bVfhpye587pBnCwurOWVOp90EQ7Bi1gE66VRDW2YzN0i7erUY3IqoXqnvi
FFOie5zaSOcoizkO88dTmg1vFq51WFsWEA7e2jBq09Sr0UA6Mt32uhJfUuHVZzlU7a4jnXw9SNvb
gZ8rnyQV/VfltM31NpVQt5fJ7zFiCaM9JbZ7XQJ0sfZHnb4VFSeepaNziLOvtLcIXLJfnKKHdZJ5
3f2MCOw+nmmvrh0dykNT62LhhwvBfCnrw8PQqeYmrW37RTnyi7mYkOUkrLFvOtDNWkhLRLGnrTOl
c/acJWiaLqUOiKQWneOCgTD+umVgYgoFz553twXh1zn9JS87rLRJK9ItIVWpXFfk1eSXqcA9theq
FIeCTeMyjk36GMel8RAH9vSrHSyBrB5V58biY95ZdDFwu2fiuff677MfUOo0e9WWxNdj5OrkdFOO
YiMpXdtA7/3EuENjhi02BUOo6zsOCA8lxya86Cxc2B0KzLYirjdos16VF34X2rUOS+JtBqqgKU3P
GUmg1pAcFpqCK3xaG04d351+eUbi9mjn7rKOoeVGuCXO6ooLnJNXM1VXWlppPGLBwX0Gn9fENNu3
mzpDNUmL6zSYOfSpcS9R3m3ZVGAn1P63zmXMB1DlwfOrl7j1+AqC6q6RLkCJOt/IthMrcn2Ikq1H
Y+XPgralZbc3BkiFFYNXcQqr+TDn5p2DlcAsq30x9L8M5dw4RrP3uuKVrhBHt7w7ubDlyxHTus7D
6dFXDXyMKQloq/Q8MNuVa5WoXwKvdaqrH3kynYq8e01jEq6vm/FSD9a6Ttsk6uZmq2X34sXGXsqu
3CzF1fouX2wvp/iYzhbQq4oBMfan9seCch/yTHZb+ldj84jlLeGVW2W6vScBcQNZ6hgEwS/6etsp
X7akrmCzTacJkhnwR8IFaVwI+ZVkbGxuC3yJNr1y0pDirWC+4I1E8WqX6h6zEkCeLDzxPVi7zmr5
2wMPG6R54adrTluW/yjG7xNG1lwXR6+ic03/BhIn/VsFt3K/+E4ReX6JP2zAwpOWzSWbFDoUSFxr
7+oS7OH127Z8wBpxSsLw0uTl2YfMiCtvbw7z81xM99psHkl8f0botffN5se1JaTigglnrLdWjo+s
b6hMzfRYeg4URPnihlAGro1uvhZiZYPb2lc3TF3PsLMVIMF4l+EiXEkNFW0Zem8tKBm1hyekGBx+
fpknO44UvGiYQpBYFvscQoIfC+LgY//B4qPBqPVOmu56arpdNTmXtsvPtlVvhZvfZIpjOKCtC1Lw
cJWVobVWs0MwtW6/2nA4t7E330P0IpGgdHZipOlLtcXo0aX0M8l2k7yliSEeLAePKLA3UVt3nVk9
sa+9dpwkcP8hvYytl8oPd3VoPxaYM1aBci/aa24GTzxhFPseB8FrPLqIUOJ1KJV37Gq6nX7AFLPp
DkVO4FQA8VaW8wstBlwtmTY2eW0Bj6vzZ9QZr0FXxWRnLMuhC6E4peTqkqKS6V3NqQubfOpySm38
6xwC8i/LbcjH7VFfeWP+XKt2p5XYS7M5dbjFYlq14HiQGcdFMUe65JBMcPcqT2ijMDBzL70yng2X
ORbmBQOcDJ43hzNxyR9aFgfCdd6sGbPS5FcPTskWnS3Gc9bFl6HMbHqx1OR0DqIxAYv4FZ4ehwCf
bEbyJXtMhc74BNLhCzOKiHzHq1t1ZZrV1Q20NlLr4uiZ4fV3c+INT98tDkexUx+Wttqx0N2jUjgl
OmWPRiI6hc8TiBTdBZuAr0+HFNOLXOcuRjuK1WRE+Og5K8svItU15zrPtrKoLpWK9WomHD6zs/00
zkzr2m1gP/cALtxQrR0qwaCRz5O9zMBRMIMmBdyFMAUwUIzuLd3L9gaBxc8+4KAWOtkeSuWm8Jwd
6vt76Vb49IYT1fQLYx9m3++1SfpJzopfFXQIIX2132ULCcM2703D3IZMEhrecbsoCRktsd5DWlft
4zKOt2V1LzxrPUz+aoA7ef3G2nnc++70qywek2zemvEtFIcL3tx1FpovsYl3sZzP1igvrONuR8bG
nHOMA71rXqb6Do78zkm8KEufmKOsJCYxS+bnrk52Rt3fjeqLP97BX5LTfLbxItfFfVepp3EMtmnc
n/yajhSzwetm/2RkENmAQ+YdKii2bjs9uuN4gotwTPSwCYp4Lzl6CezqgaZYs5dkvzDUwMqJgT7Y
MYR9dAKgck0K0APPoYFV2RDy0A2PZe5sOaOvFPHzcWZGsG8iy88fkCZhuhqO1tREptXcuk15A1n4
aJjGl9ZbjkL1tHl2IdgTuwW6Jw9jmewrt7+1ze+GPJFKs02mXRlO5zAbowkuSLi4UeM9QhVZCyN9
SQtwVikEARiLXjBvlum9XXLsJB5zeYcqbd5rQXMkHR6GTt5OhbmbDe8GIcSWyvGEKfMiy/bYxXKf
FSriCLNLKRXzBDqY5pBsuDdEyLMkuuuY1G45uJu2I/1cBOzr45FJ1y5XlNuS1yUdm3V9Zfd4I760
JnNZBeDEWudq7p5Kn4HjtQ8qjGXrTv2t4zoApov7QREdU0mxsa3WXzuDobfkZjj3uivco3LiI8bf
L66uzzBhtk7MJHpXGUlo0i0vbFq3zMBWg5+ZuyrhJCEJM4982VoHUk7vitj5YmcU71eH53WKwgYr
edxqcbcp/bW3yg2qIynZz2Y5D1tOFtWxxFYX+f5UkSBaYU+lK90hUUFavsOAOiGuwplxLNqyY1yb
t+Odb07QEfKpCdUJu2Z8GtKJ8W3HnPkrFBzTidQUSzzEqZjxvPd2e8zMWd97vEzbEs0Y5A46VFjo
iIw/UL/P7gYJRj3vSG2MMWwHiuG07cltFXT4Vu1TO8ribpwb5xDPct4XhVHvrGkEhKHGdjlQAdhR
UXTQ68yWD6im6C3zXl5Ng7dLqZ7DPg7gajfpfU+e037qpuohWQaWTh4ExUKWzRcXJu5+6e1wYxmy
uyQ+Z3rUr/RLcauuci9pXnFl7CljhH3TFo6Mj33oW8atJTKT9s9Mv/TFXCz2m5bpFLbhdLasei/B
YM6PLMJXQ+4Yj07kmlV14y+wPO1TRUeZL2ASHHoe4CG2qAoCsz5mNPkb3tKyhAIdUhSkPkpQxynM
22LK54xBAv+SyYvr7LJAF3dL2Pa7sYv7h7RvbLKjabQwEuQc/4OvX1yazmbIPy322+Iqcr3KOZxP
nTvHJz1U0xvXqN5kai4X15s5lquGc6tHBdNB2aMk1L1c9n4+sRr6cWIcNJ2HTWvG0K68YvLPSBPK
24U34AnccxlZBrB0tzX6H8wO5fdsXmCbxnVgPwJa48ibin547Jjb7unwsrTEQ+Jm6yHxqSDHvgB3
6fJJtfmUfS3HmNfTbOu94aMJwgRa1D+QAdBWX4iElHkO7HAZS2PnMSu5dqZkdWQq0u5M2Vf7ken6
bSWt5QlAY7H1jPpqI8DN6SZv/STugp7d3vI44hqZA23Q9QDdiDjZTArgjsrRiMxM3c/BiCnbztFu
IBSWG88CPVP04rudjMy4isblcDN9iys+vSoc0igHgb3xBjhFYZ3zwU4V7Ro1fEf12+0HKil8pXI6
tvFQbrM+NXapCeTPTf1DqTSh1sL9MgQk+AYBKSkworMIaAScwATxoUJvsbFIzADvIIt58FxwTUN2
77B9D/sAuml2SXJOivQ7g2nt2+WtPYm3MJ0fU7xM647DG68OQ+awwkXuwDgas/5ar/Ld+8kvURW3
YaPzHfyyY6udYT0b6qbuw6cpZW7QTtRDmUBmKkyO6178mOqw2Y4L33nHIXahe+pz1IGtmIFAsjki
VZwomU+CpsrQkRjJ9Abnwolas5Jb2xqMdZUWahPXySVXjOG8XvzoOL1H+IOKdTAGSD4XBiUxTUZY
o9o/cOl5hfRubRaac3Krpv1k+29AROeLB86+rdSzARIQ9GY+vFI3dkywGGhTbmFfb5nWCkpN8tUX
WlXT18k23gJsL5slD386iXEuC44sAEOWtauRVRA6xvA1XoJVVoXvgJziUxhKZ8Nh0zg5FtgDLFze
OpX1qUmzy6BjyVlhoTghumib9+2vMKvOi09p7OrcxaJufYORQ//QH97iACYSGPEr/2d8slus1vAC
Aob+DesdyL98AfhpAsjofZr7iUwuRi+Onqu/muj+V6XOv1PM+GZEbQobPQA03tIhNVvs1Gk5OafZ
MoA7qDAaneqRrtJFaPhvAj0E/NIJIF1xO4hujlCE93QXaMLkAxEmPR0Huxu/5a18LFs7wSpFwhQI
yqGdM71Oass6FADCebSzxAyYxEBnZvclk4wn6rnhTOrIrwMdittaFeGXchr1brHRQ+TzAMi0rsqS
Bzhx9pMeHM1KZhR5AWHciQU3G+m2twtR8EQmU2rmq8ZEf8q8JiMwjCu2lpbGxs3mHIrbrPtHW8dA
zcv0/6g7j+XKlSy6/op+AB0wCSAxvd7Rk0WyJgiyyAfvTQL4ei3wKaTirRIZrZkmPap+uITJPHnO
3mt3hyBSctmo1t5FOqpzvzflHWO9+ocUmXNjitBaR6y1gBOV90IqqbHFHYuxO3NE/NCZauBi+Bmh
F4EL8lgBw5JTjtNzbMtMo+CJuB7LcaF73QMJZfIgvVQ9RkKzR+QLmoNoxkEDLdDEz9nw1KyUBwHF
QFXZ5VGPrOwU05//GZqTIzZpOGoShZZFQ9IrA4sUBVpjFUlahv6z0rAErhj4MKiWDu3jQo+q17bU
vZ43N8iPqT1VNPhjYAmy0OIXy9OMvSvKYF3XSntxkkod6lZrb0yMoRdGoosZfzlOT3FEj517BuMu
DOjBRlO5IidJPg70blaZ8KhqTdU8EkVhzVEBwyoiI2I7hT9t+o2/kDI4HIEs1mmjR5ACoYU2X+5F
UbhHwc5wlpuwGkSbX7LQT9fJ1OoZf+VgsBPUmb7p8AQcmkyvT24eJ1twnDmN8ty/NKPMVVDqWu3C
98L0PS5d/5gVRMij3ApPOiP4KwItzBeIVPT/MrEdqWO2JeKEfUl/LVigO2FNa60UykUrqiUwNo0v
rJCbxBLRSZXVuIp1vz8By/IuSt74l3FS7lNuTxzgfBgrO9Bt1lWc29Vbw2pEcevob8FUJNS8JoC4
yEQKupA98O9RDiaGYsSvnQwMpu2qORSJmf0jS8t6G4zcPw4cZdlfqE05m06cqG3EILPwEFqLcdsk
cGUzOETg1jxOQEyPnue9DMa6IZnlGxpsqNUknaym6yq6o9/LYe+i3pXyzoSsP0B7sArJGEtv1Kmi
rnVQsjnlPpMd5LxgCFqgZuUHVMHVxr3MZAlluAnru8qq6a0SCZDQ+YBGd2k2Fm+rPSXZpkX2ejKT
WF4N2MZ+en5O16gdPO22Ykj3s8l7nUnbYMn7EXrNWyAdWPkJRKQPi6z3nrU1XeGk4YvdlHyrnEn7
uLvThdU8+7kLMt1O4vCiR2iuAdLy6K8kZRkcKcLiaI0awb5qqYfF1oX/HS9DqTK2gLISr7kpm+u6
h6q30ApG+OtIr0uCOyCOaRsg7g3t4okO27xxMp7APsnQNZ8KVnsRSIaeok9j5HSWTa9Rt4V+Z3qE
MmxQs6XaS1mMsXdfKc0bXkIf39Wr4/Y1RSQpgRt7DLNpDRyNRkPVeSM3qyydtt8lcSaTTWhptrVH
OU24Yl+BfH8OqTvzV7ScimE0gBF9o42+rm9sJlH5qvVNdnsV5cG0jr2+CTqGIYkNt9DsPC3dQFIq
w53ZhoF9MuO4kitL9ZVxG5ru2K5rr2F0UyRTZr8gc6LLW7EDi91IcgjkG7e0aJNGUZddOGMPAzDC
QQ7BSZqA6OBHMultko46brDxatia5hjYymCXrUZZpD4BMUjjToOBD40gkZqz7q50mN6sI4hX0TFD
OidWuSJsbVd2MSNnJ5hKxjaO26Ur1eY06EHgp0P9VCYlTH+JTsVCNzOy2DfFaBtI0GnHIHSkAbMZ
DDvkEJ256NFQjcaobuM4RIBRFwNu/b5M9KeUBjy5OBCT8q0I0SYzw43iu95DtnthJ13vcm6gbXZh
BPFWF8plh/Z1sOo1bpRDpGljcB2j6B2/sW78VVvsIPvAf4i87Tx7Ebt45SWxka2YA2S3rpOFLzqh
YN8ot//0v6CSRjAtiF50LQwMn/XSPrYgtzMs6P8qdW6EcDl1MvhcpRXJ65bnT4u2YbwLcMjefS2f
/uuVZ800jlhcDedKbSlgUic5V44Q5SMZsGKm11O0sVHvIcsk90TpYXj00OtN39ip/3TF8EcjVcdD
Bx9QyDP7jfQzkQw1umMUPNZtFzY/cP+gX9WRRdZBxbcfOfk3Noo/rBs2LjXeRWnZKMWlc3bNzGgt
HG1AXk10sO0uIKUnW9somN2jGdaNsdebLEtvvr7Hs9Xlk3UDQwOiD5xyKPN1yzmzwkiOhjkgfHLY
4t5YTgzsqIVKG8DOGLE2RD9z29piF3027e7X15f+0xLAtU3pErPq6rxd4sx61EUlki7GvwwREEAt
JmS55C/RT0PuohHa3ksBIrtzab00/i9wdPo9gllW30SfvomN/HBg/n4fPB0pki7xWlm8TOLcN9My
SLIKeFQrurPbQKorXH6kRcSQJuyMQJxIhHd1gh8rReZDk2M7BPWeaveuQbVNl5/KWR8Ld+HmxbFH
ELwQRvEjHMRTn4mjPUJxCwILzEFZld+8qucuDnhXHP6t+RtFvM6P//x95rz8CM/SauVFVl9QbLvI
ZND+FGIzIUBrV18/tb9eziUwAQiAa35kwv1un9BnvU811dgnCle1i5646m1Z0HtYJMpPn//Li1Gr
WrBUWOQ9j7/tzKsROcjm9KnuVoOfaQyGzEo+TwZV0jau56DIr692/tF7H1dzUCCy2GF0PDOs40nF
cJGKYZV6oj4l3Rgfy6HFwxT5OY0uWK5Vo/z11xc9/+rni2Jcx0Bg4x21zLOLhqCos7hFuOrLJAaQ
aXfHDClCoNv+fnDJJPn6cn88vo/LuVhtBcAgXvjPbwsGQCNEhUrQQGiYZIypeCNEUS0JB+u+2Z7+
+L4//jRL6i4uI4P3c96/fvO+oIZAAUSfCIdfOvQbu2+y69G0xqeQjJ9jZQr7H72K7H+4qeO1mdsw
/xSTl9lh0hjvX//d5+vcx28BNTJbgU3PtM++EkGO1gRhYVhZGg0B4fkuDDwrOgTug8NhjiAPdAnZ
iOooaXLtm43sLLsYJM98112snJieWVxmdtPvd4Kqq+nDtAQQIOhLh2WMuq20dYCygYn7KfOqlZM0
MN77ilmRBrQxCaP+my93jnj8tNbzK9z58phYLepd7+xVKwqHiseyB7YxqP3EXaXTeMnw+NYRyUtc
jT/cKfmn9YxVQwAK/x0ar4LgJ6EOOvlqhGd4b7nKyBeJTxEZKFYWvErMeAsU8leuTv/FHPIXTQ0H
vTW/2abOS535pxu6qZvzqzSvdp9vIDK6Eg11q+jNMAjjrxyBpWbFf7sjcRmPXRDRPNfAFne2BYd4
mXMDVyptNcdd8WZj7R2jbcgxrC1N2DR5zAAtuka9eSJ3475BpP7NUzoz7X+8K8zQUO5IR/fYFc/e
FQ11jgsYT61KUES01MOAbqjXc5t18uWEa3Dkgzn5atlRceJtPxRu+cq5hu5BDpzw68/m7JVhjsov
sdihKcF0m3745/uuuQKUdxvIFZ/PdNGWnf+imBTcxuY0fLMFny2EXArqA80J/meGj53TAQKvzLvK
jOXKDFvjuZiIvqZVNoUHj8PmSvoi+AbK8McFwY6ZsAjmFhvWcuus9NH9pI4NvZigSifmS00TYcsc
MVqVdNw2uQD4/M3NPHuJ+eJmNBjLDxsnjLXzolInOsnVFRIFGBHphd9ouDCEG11//cjOryKoYXTD
ckxXSHgK5xtKZLpRQ8uPcLLEkDuFHeklrP3g3yXtv2L/XZXv+V1bv7+3Fy/l/w/cPgrM/zu2b/GS
B+nL23sTfuL28f/5F9vnmf/B8OHwfs5WM2hkLJ//5uRK+R/dlBYbuGuAJgAd9r9zck3nPw4oKPJI
Wb4cuBC8hE3RtSFEQP0/s+ueamM+ZYAY+G+YfWc7DIQPdnPLZFcHeSGBJfETft9hsoDzbah50Y5+
N7zxCuNK7CwyV1tbowrmxEKxIa97WHe+C/FW0u797WZd/1sq/4+8Q5CDBLkhHJgb89vuAldS11ky
ofDI2bwsz3eXHCFY0+d5sBvn9n9geOssqpl9Ife0HKbeYz4OdJWktm5IoFwkeduvWH6gCDc2KAdD
e/36B81L0/+p6P/9Pdxzw2DTnylE8+/9rfowSfLo+kIEO1OWBaY5t56lw3R7GCZL133VRZkQhQCC
/+vrfoALzi5M7ThD+ITOAz8H9hDlME6lY0Y7UKZxsfGzWu29ScCW5ctlUpTdW60iB8QhC8Yi6aeH
hOojSnALSSZRr93ZYXwcu65/uPvml53dEtA+Bmus/eHShyUpz3ZR/FaMrGyJIk31D5KMioUGYIci
JEJcljYl4cT5r0Yh82LGnAWTd9laP/F5tusyCNzLZKWcEMFDXsqLUhxb25Cbr3/hx5r7273jF5ow
/gxmRpSo/O9ZeZqo3vbRyFS7SvXvdHTA8zuztZFp4T4ozV3h0wLS2KAH2vQ7zy6ta8TR3b6RpIz8
YAD4yGTK3VYJalCvvlGB1u74dJJlEuLp1Uh5UzJyV2YbyYWK22HdVkm45wN90iMgsCglgPNHO7Ql
LXZibecRqnVKdTRDXdkXl06589uepBCjmjNHXP0ubm3ruxdo/iPPb4IJJMITcLoons5uQlTYUEVT
nZuAN3HhV1q2wrExVi92ZfebFniXxA6x9mX5XKWT+KYNYZ19yPMzoBUgZ/wZiEdhm58/HK3GFN63
XbMLyzLeGLIfrlrH3E502w510GzDOi4vyw7S8eim6xwe9K0zuUdcIXhAwlDQlUFBMSkn3jDDYO2R
JVIMEiZ7K3ko1fjqIoEHnvKUIzDcSkNrnvDSIVqEOFpUwbOt21tLdN6O6KCtiCHX5m11a1qN8U2p
9dHc+P1G22C1gFeAP8T9B2rl7C/NOreomXQku7rNU6iLjrsPCpJwYC725WrERn9Uom4JzKTLNXgk
Y/c+fOMSaOAOrh/K4lFf1LozgcfW1nkaku7nEcvg+s1VZQQbnOX4DuznRBorHAAY7PRjhNU+osnj
42G+rgX9FkPULmrFreySeoO0cboYsvIJne0RE5t18lyGuJwcxy3C3weyd5P9SCW/kTHjPrLynENp
Fa/DyEi3n0yMKhPR25WbnqScNhynxHXvx+E6yMtmC4mlWiVzHF+WteIoLUUApY6IdQJUsEhhEdCY
tpDFuMZRhqTDeClSYeZu6wAN7nM4512TyIg7Jo6bvZG15vrrBcCdb/n5I/EoA3n/5yX0fPEs2xb5
ByDTXeJZjz1K3o3tZDrTU/FgRUCjer6/bWXFjNGCslsyHPNOqO3QIWf+fTjVZEbX2Ld05Pgrpg7D
QUYgEhQ8z0UeOMYWnma56h1B2KwWa6tK8Cc7U3PR6W1+dBDnQoU4ipbc4NjCutM4mBEE+XSHJF/3
hq1dT+2Q3qEsSUl4TUmM8Tt9OXrwpJLUcFa2HWA1bKJ9nbSE2OBwd7ESexguer+WNwqE6xbJm47b
Jpb7pLGZLdSW84PoMqRNzAhMisgXHWmaNeupGUvXl25ehWiTlbh0Wm1XRmV/HfMEnRyZkxbJu1rT
kLdGChH0WGJ/NjEHD9I7gcDTGRAQ1Nk0y68f0+fSea5ioRK5nGMNqhsdZuHZEtErP5FamO6CGs+z
y8HdYTZKijsjtB6z8tdX+3x2/7iaAU9XB1T00e0+K9SlnbgdIp10VwGZWY5dn61pARIU6fcJek1T
ABr3tAt+KWkW8zDj68t/bgv9r8vbcG3YOGHQmmeHQgJUKl4sLm9lRQA74IcaBQw3EAgl4TudRH3+
9QWNz6eu/3VFtmeOJSar08dB/rfSJSN2lWZhk+ICyfyjEf0ElnDtKke/qvgaVkNex1tYKpxLXblt
IOUvyes+eKpINmmBZ4nt4XaS6TcHNPO8fOCp04kjKZKtiW3JPHsO8E080mrzbEfubHyahIKsVhNU
rI/dPugJye6HQJ3IHnRQDvnBMuTtJB4IoQVUVlZwDdXxausoA31HojaZM7QnszUAdyT5dVzivDC1
yVmN3lA+Z0Zs3xYelkyaFYQgeIK5uFDfvFl/vdM2f5QLOQI2nTe/6L/daU05Lh3GpNxhtF+2LV+v
01rVDHcQB6C4IBvSeq9ha4EAz4rCON1bVR1NwNxILzAiaxtgUSVqm676ZiU86579+xLwhTlAgXlz
odp//mlm5iSOGc7Zx6F1Y2nayVXaSTR6hy6k3k6OzI6LXTraaqMBSPnu6p9Pkf9eHVrufC4xbFrj
Z1fPZVQ1VWbixKlmFW9HNlMhrCNPwcvDdptxyNCxxS1Cb6nRlaWPNiBsxYG7rkvs1gbqom8+w7P2
1b8/yQVy67igprgvZz+pkgmBIooSLM89tSytZhNTrO3SQBKR3j/BTZAn9GNdPbgXrCc5YmR8nCFh
QS3C9VwR/VFZs7X9QHKnf0D1GW2ZxI90eqkPg1I/tsh7T6Whr1E0PXS1/80H9MFbPNvcDJf61oVG
DqNLnC2bE+Iuhhp2uRMhMmcGsmgG2uAit5lYEgZedPYShXJHik2NQy9XauGYY3Ay62ZY+TV0kjjV
v2ms/fU3ET1ksuEyAHE/NuTfvgBJSaBX6OV2tUuHXbOY1UZNC5wsx1RBgqXk1qADS3Wk1Kq05yNc
0y8N9Lq71hPpTa100uloGH69Bv5trfFm3iA1KDON89lfaUDWSHCE7sgnYVUfGtBpebZPeyqUrH4E
nPnkK7f65vzxl6ua8zEW/hYvvjTPKu/Mg96DQavkBFQ+jE5qnFwnyTA9aSjTnZiqblAIyXDvf/3X
np8Z5w0VDJdh0CcXjDvPn0LKIq6VmmIdUq+AE6yTXpJFhSVQHIzAhvHU1cmGCntbGmZFWuioo6Qg
PI64il0QCATVekvWGFv+Er/5O4Eq3y0If9mEqT04FcxzYE5oZ7emLlQCkqqtd43WXPsN6RWJUaIk
51C7VL3u7TJkKfeiaY6Y5dptp7Gemu20H/r+qFDsnBJyg5PCkLiyOIq7JuksRUZ+r9Kcl6/v5l+q
k7lpSSeXO+oa8myf0li9rZZNcpcmjrYaB52Ou7EmN36reul+t1n/pWKlMpAGYzjo23SQP6/TvQWc
t02CeldLUrS7cSR6TmkhFkqcZu59lAC9KG4UPZANKMlhn2mYRxGIfPOAPiYYZ4uLRVMKuCxCJ3bn
s8WlsPWYrIas2HkhbYYJ3yo/eI1iaLxKeZeIXiMYChh4yRv41OOo3ZYQcJe5aJ+Y5A8/hjlwLqrf
hrTLtz2SsMukqWhfyCR4BalcbcQ0oQkeGnMH3uHgFzI69QbR1gVGN/ASAT1T6S7gVrpbW5NsU23Q
04TMjXVgJuYtovcYoYX3GqEukimiWdRCOMaTmKplPugmTeTu5yTKdNIPZphTXyWe2IihIoo7ii4S
wb5bM2hYzxJC8ySmZjvCdd/TAN94NlHrAYJPLZbfpVT8pQCkOS1M+Kc099zz2dGkRIU1WgP0ZOUC
P5tmrgwjB8isGmeHen0bT9CSv36HP6rK88fJdNWmj8to8I+9oghHzvZjWeyAb42v9YjQyvf98o6x
WbOpqLOTNjA40PnRIi61nm2wJvQqYFhe2o/gycZ9VGIbM1FPTUOY/tAEyZpN3JNPozoCnSuzOIXy
G8zl3+4Uv9ijrckiykzz87fQ6RNFitvmu0xQhmetr50sktrWGeNBQt8DtYxrMX3z5n8MIc5vFU5P
IakL5snB2VWtRDhziZ7tqkThJaSBtGo8zV233vgU2+9TUOWXYygJkK6ccT85vP5t+WyneoTq0MHT
2vnpIS85gRdTczDRgS2TjDDjr5/o33ZaZEBwFhFcuH/Wmp7GqXzQ3Wzn+qV94WY/HfhO0Onw8kGt
YddnHtALq8RxVCYboCv3IICGu37q7nWKaNRF3v7/5SdxpqL+xlRsnXeaJhEOTPb8bJe3xiMQDpBy
XnXTZKRNWiNpi1IHrYWdOtqJyX9mE36SVhHvBJHIsD/u6Hdff/2L3PlZnT9LOpOE2PDBeRy3Pr9B
ge0YuK+dguhyBpB1YbSYbar81tVaYqMNr7zAWY+B37dgPqSO+6uteMEbuUPPWr/l3jbJ9DukO+2p
Jd9vMSJsOkAntHa9xzEpjurLFjcOUVEpIXwwc5Yhiqc1fx2M256agu72g1GSxkiopqF7/pZqt96H
DOyWINjQqkLyXqdQrdBpE6yYGhLZcjU1uynFrxqGXbPWiEbZDCaNZcesEuAwePzKMEqOupk9GmZB
DwHaNV4JrT9oVclxLlEHVhB18HwcpoGPLM5AMHgcim0Dae3KJt99MzjY3AXnv2XdkIk+2pl5NRLP
NxrDiyQq5MpivLTCHE4nIh8u7VyofZ+a2HztmcoYkuSjfX9S/cvjYi6IGGQ+JkA/Odt00G40rcj1
gk9vMNde7RwwHB1qq45ICdTVyq/Q5JIB8pwE/XVIN4UZsdUeghTWL5wHY/n16/OX+m0urlkGZtUY
vcvPbw9qo1KOZpLuzDwiobafflQKg8MEu37lOZdx4P3yCL/8pmr8S2k0I7+pUpkb0Cg4W39GLB/5
aI7pDmYAnR054c+1XkdRXtWOd9W2DUpmzVBLfWAf/voPtv/8i8EP0v1D/UMvhuPa5784iwJN6YNf
70Ji2oErIdCuPLUaxzDe4B59JmBObKIpeRENGX04vBeeHVuHIVX4PmYsyRytudHRlK/STaCH2c/U
0wmGxBl8iXOb4O1Sb7ZlFcIp8B39JTAIYBRQI2/HpKhAmhU+Avam/zE5B2X9sqto6aCJXgSQnXda
g8smrix/jfWR3MjEIaxYYE0kJuHRjuuM8EQ04KwEeG+yawd30ibFAbqIulzewJpZJyXkKxokFfZz
VT7SSrDIFM70gn9jxPFO4YhZmPk+J0QdiKf19vXt/Xh/Py9HgpqX/gDaA+oi5+yFqsTYoL1lHqH1
zmMN/orGT7wvQ0/bcWYaFj0opGudNL+M+sTus5s+F8W2iITAL4qdtmlctQbAyPygmmwi+Sq6rI08
pvy5OT2WfWIQoCpam1DJoXM3JoghDGR9sMEpcKLpxWlMNjhFkgtM6VdBlAlkxLG/zAz8g6lHAz2M
fTrLWTO7cfCuRCAhdJT9IW2/BZhMcizD0dvVdrsNAu25EkI7Fb66AFw4bZXz7fjL/lfN8vmmzTIi
Ez0aWgo6mmcHdW8yWz/AQb4zIk62buSV12lLb3/yDhn4KDKUo9vCyLWrCGhd3QCQ1WGzLmBEo3f+
yLtdkCnl/rB6Wx1xods4uYnmCzBL74QymstAXZGhrnOkoCs+quE5lofQQSiqJ3RBPWX/SDAF21qQ
HoPoqWp76xqeHm2lq7TKvbUzAwuCOn2LcTmJrIKfWLqcYmV9RPS/Q648RwTPLqMCS58Jilx54Q7Z
/ZqW0EUaDeOx07OflpJLbShoAcaMOIceYqcXX5Rhxd4AxnLrG8HaHZv72iOxE/PVQ6Wn90NhXTOL
uvUGnX5tiXG1rMxbCcItqDMPOKi16G1v2Wj20uq0RyTfwckv1T9BHk6LuvM2ba7EVmLJW4QWPSsj
Ue0iEcUiqaZ3YN/8Ej0Arx1ValEAWVgqp32ddGKrlZ+j4qiiXROPcOdi57aRTgyiihfkrfaABwdD
/c+Yar98rAaa7W+TMP2ndMN/ULvUS8XetICkssrrrFiCMEyIoUWZB8GEsAgjO1XYCFbVS5nkwTrN
5HvsG3e+m60BLKulqfwb4RfmgrOhvw45Sy9b3brrbCAEaaqus7Kmmd84D5bEqBmoKVxPhHnHrVet
e7IxF+67JTjEMTIs1jxbwrSHxRQ0+jJq7bs5nRGO3aWQ3Y+kBCMweZ2kWULNjHop5svAHVgZ0Tpy
im3PCrYk0wq/sVRPgYuyaZDv+OcLICjmA7X+ujXCY+9PGtwLnPi+7lhkczMycHTnLeozgHnQOOfc
zJU+NhF7PdwwWMzWptbIaB85KK1LA04PiF2wV3IJvathWSaseY6aht4ZLGRWb8d4si+StqiXMLpX
hlb9appuwsYcHRNXTkuXA9ESQEiDTG+pAFvhoSUP1CSgq8SLRwKN2kyW0Vyr9NqrkxraUQ9OtnVO
KsYplTpTtGrGei9T27webe8ElTg/kNApL7QMYE+OjGCdOR2igVADkGyB8LCKXRAa/1iIGZD+j/F6
sCrgExoQ6YEew87qvYOBKnYr8+pR03JnTa4FdCejnYDLmuky7437qtXzNYcpQqrzFmyq+mUV5VNX
hnjQWrNYUXJOS2OU2RIRJ0Qv+PHAr8LdWI6LTohFSWLyIlIGZ8GsehO1efSj3FnowY0adG2XBZiv
0rHHmELgrRvBkJI/wX1FDK7kJW83mBFaUzQmS/L2dIgXVu9uZepsfYmLE1LkMoYblipYawAhx2UE
iwevzSWGkmgTaOBCR6zp3hQtRnGfOh604sA3eY3irWcBL6ANQh7y0K/LMRSXRdVcxzUzAas2b5yg
eycF6JRC+qra8dkIgSkbdbvpAlikgfpBnbppq/jBtUpnkaYnpI68gKoLtoYb9Rs/wI0GgZrT0y4E
5cPoLsKujofHfErC0dr3I01XkxjxWqMzZUThr2zsCIC3WoMQZVpDkbmupX/lubhL3TxcBSO03aRs
9mODoaJJJdm75VUo8w21JWLqyiX7QRQY7PHyGzNJ001pnebNEXHUzhakaCMvnr3Z9p2dRO4F/dkT
c8Vo5Rh8O17rXqflbHSHe9JdOAPcDhOa18po9Ps2bmfJmhascgskrzDE1m9qgKS6v59Mt7hICnVt
lvPrPTUntH3wOeona5A7cPfLqQ/XVhpAjKu6X4YzlAvkAUhytRMlF9RqR9ERnZ/S1F/71vSkS9gt
SR7/kphoFkrEe7zFN2G0CUPo3VqwcV24pVCaNy5IHdvUToZ4hZJQLFizX2uTFTluQK/1fYsrkuYR
yMOpXvhp8zxa5gnxf8ohNoEVJ+xFW5uk2M754A21Eb7GnIRc2lG7gO4edUtx4ZBwsWYjDFbQJ2s0
lP3TCCI8TcytLXhakVG8e7b9azC8Jc6Wa7amayFBoHJOe3BSvvGHaeSpz4l1nnnZTMzXOaNlKy2s
76daHfWE4qefkrfYImEWJRl8mzJeGna/N/sw27d4apwa6ysGgGclUlAkzj15HMuxMq4DxYC/o3Af
e8hFHJ4WjHQXOi3oUJfaoqCtAWp3wvcH7EefZmjcPUenGFukzReaUIPEzA1WunIevMDsdz1hKKkc
LFz9vHmlC5OAOO8UNvWpr0q2hNHbe6ThFAJbY9+BUdEjzplNUi+03nofHfGrEt0jFey9VsUzqop1
rg9Za6dhrXR2DN2OTgxtAesm5i5GQty0w96T+ZMXFLfYGIYFduSw63V2L6CVkiN8rZMpUXTh/VgX
eGOdpfR5F+Y7XfgG/8J6tIGPL/IJH1Faqfuyy35weGkWYxQfoaZBWtUesEX2S8aavxwj2rEIQEAf
6nvb5hlqVv6T7MtNXboXdIF+Ki/e1h5KlIxfXo76UbLgq2rAYuTDJbGO9ajMRTg0P8FTP+LA3GuY
3kGshM9Twi4TX8ccShdWmdzB7sEoW+p7240vYfo47rzHajTgqnyNdsZjJxjWVeXsRDlg5jLfKtfZ
AJhfuqVBNUUiGlon6z4OE7rKBv/KZw1X4OVgM1qCqwUkFfL+BItstlRbMg23kZXAljfCk2C06hjM
vsa4g7BrXlTF8KMz1APfIeazMdz29XDS8IpnnX5jG9OuETpQI2SoFrBPMx/ZZCHslAY7pUs4EVxc
UCxiO0wBy6tVX4TC6hZmkCzxlHcbVzHDH31tK8zkR1gE6MXYd4EMJ4tSaDeB025lm91hX34kbCRc
+zP0Udkmud16devlg75sEHsupKHe4N4fQWuu4LM9gFBIt2Ma0vHqZ4N8mKOocUbcxBPH7NDFMWcT
imCHgH0HHEaYI0PoYSp60wdkD4nvcnoaDyqnz5YYxPGVBTkEUu211DmYbWnwb6GVlLKlGBjcQ1Kn
2w67zsI2WTMh32eLGMAq6vpl5+ZyWTj0gTMpfwrvodSgobuzEZ5iut2ida2WPrZkI7z0Zf04ya5a
VoBGl9H4yCH7dpoguggvqrY9YY8LYyCgAMDYwjPwX7XY5jdJk141DtEJoI+PkGkPMpDXydhuVMnS
m8Xja5uW6T7MIQEAQWqx4vX1iiRwb9mZlOAVe8SmmNJ9XLrvXR2lyw6IBfDEYalynWIrgfAVRv6+
6D1rRepRvAyIKrW9Cb43sphNJ1lhm5miAnPauAhkrJ9G+4EW8aV01AWmQbHW2V/CcORZObna9j3i
JjgoeJKp1rg7e92iOEgQMRjjQEKvgVMUINOa3PpiOThgIh3Xv1ZQ1pb0j6I93sBlMhe+ldGUrFuz
SyulmzwM/ioI4mvISgCJsxLfq+zzxUCdBT0mvyCVVx3n4qol8sEzYEonhMonlDgUY7ACy5vadFoa
0hUPszZvaaKpFc3MYG2WDTVA5W2xp6yqkpK6GBUIeVffQ0EgwXimthWpeyxKYDhlgkIn1i8Jylob
/RQu/NHvOFajbROctp3gGsqFs+hYvNW4Rf9Wg2TiU+ezzYP+p03j+TgV89i3ZZ/0GuQsur/FFz7s
lGW+gVcCXRJjc2zJFXbcxyScD119Dt80sC6h3L5Vg7+eAus1KH5C8tvUOgiSss3vmhT+q6nlt06c
beioUVXbP3TOmMu8e+iFummjMVxXtrbv2vTZ61/ijkJJq8kDMAd9zdq6CadDPPLbmPQU/DcV3Orw
KvYxCnvFuhkyPkoA/1TL7yLd6FZWH+H0Ouvg2gxfBlF7RyYzHaM1/Z5nKkI2lmB68xXYpUB1qyY3
18QuHD1QTimZtCske5QRitq1nsyL3pupw1I+8fXwQI51GR6KLj+2Xa2tpiKm9AjGVefC2sD+dVFp
1qIq9Xv611SXsfWzS+FAVOophQMeW/ZbZ9g5SRn1yqzZmAZhv0W6RSWSr8G0HnUHVuRUrDMXfkhc
XQWIIRd+nj8H0oMnJy4HjUwnJRI8v9Ev38gfuJ2X6qMV0mDvKFoYP9VtX0ys5VXeLdnQ84XXNWJh
pUTvpdKEE9pLkFg4ylKL8ZFl3kgtf2/bEYqXF45r06Ph5wfXfcNaRnsGRKZaV43/TmsWjZZj/Ghi
cQPqe2uW1JGO1t3pGdga2TeKrOREsnHr9OLkwcs4+dfUItCUfH4eDY2+PEhNexgJc/XdqwrWF9Pf
kHkivvH8f3J0HkuuK0cQ/SJEwJstYejH+w3ivjFoeDSAhvt6HWohLa4UwxmS6K7KyjrZ3UMk3dX2
9uMvwILW/AgD3Iqm1ql2tPoJRcF1yFbQYK32vpV6qHltG/VO+Z+YnedtNmnXPOYYQfezltONQUjs
IktjnhZ8EmhSHWXakyYgAj3iNweH2jxtpLSy3V6zA8HBG09lAZWXGqdptqRbNhW7wd53OWB5oEuX
fyRI7Al8icbOBN3COLq/vpdvEYuDd5uwb0kI2zmYQL7k0tVIV1gHbadwMiMw+febi9ddDUdXDb+A
X6nNDXG1Ov9P2UAVlgIb8X3gBh0qCvvH3dKcehJ3Ln1llaHCg1Za/YVE6rCc3IPZ1duFrao4wJyQ
rJzKvDbwoiGwz4jeDRjlAiWrXsTZXZzEGpz3LeM56QruvfnGBrbhQDUH7GLG3hvpQbXdNA+/trL/
WZVjxZ3TnNhKfvEDfnQLlLFJS3LNFc8NZ13/zD5ZBtodkLNTuO9Gk5+00XkpzandaUhlO4NIq7Dp
3W9tc37AcbJQvQLuGT0P7gHZVoWuRQpWS9TniiJqCD6hIe5AtTmuBl3FMYfkqAGhZcwrUek77QgZ
Eqmvqpj9caLPWU8x6PntFar6emiH4n32uBT76pPrMtm29hkuazYvTkjOjgKkSQFiDKRE3HiL3faG
q+oGeLVpXjlNSEjIL0HHoWTkJcc4fS2Lga+lrST94voPXZfdDVj/WkOcWK1KPV7hHuXjU92b0Jvt
Oa7SIA2hgaqDdJynoFZs6YMp5IQf9xCh96JbwqJ0YihO/yRtZJRJAAwcTo9dhozgITl1C03amkN5
DxYbBqBnoOjOMSzDUPSuz4Ky8Z6Pbpa4BI6sHhXjbcOuFN+ukL/MTXpMUh31Xc/1PAIZ9/WXtZHB
brRNXG1rC1EmbcwE4u4sZ3ARdE3TbZSLeDOQDdWy4COKI2k3QaTB3wBq53QhaNvnpRVLPIiFPSGA
o5EzscXWZ8WTh9OKvITmo6x7b4efT4a57py5ZFPOF4OEk7o96tB+u0bCY1Tm72a5ZcQqEHlLunXP
PYfHs4oyvyqTkZnurVCnIvApC8Qk9n1PiMfQD33UUAQMNFQRg+k5YnzkJKlmDmd/uCOPaL5zfM5e
UcE9KNCFmQFU73lKWInB27c0y17LTS3O8gIqyKwzKYZyUWMVSGw0t6zY7LMiP4hthk3jRbcH0LXo
2ESxreN2nXKovmNlI5vyjBmd+DEKgUNQ0QyCzsdYjJ90Xy4XuqDu1NnyodrglGQD/Rp72O2dJepn
s2+Hp7z9nkawIzZIxChr8mhznPokNOKWdEEclbYNoSWmh7qpmmM6dUHYEPPTzPQ8ujZHbI/hdMsd
AJuFXZ0ruBF1SkNYeO6zQDpCgTKHaBgw5DrWhARDH0jg3ZPwGpvCAmpFXnbFMc0ECpnOd5ZQB/95
HdVeNxc3GtlSnOcFUY3Ysib1teecb0hhWJT52LGwAFI+4kitgbYUxDGHjO1AWtfGj8iz/+RmPM5V
XSfA6Yt7vcPqQ+DtfvQHufuqcvO4Ott7rx0gXBll67763rjGGf0eoBgyu5ycDX++Zzu/MB7Xqgd4
rIDxrRSeaoTFQyRBAg/u2M23yA9jPQ0wLTvhfUJ+fBG5hLJENrk2e0EE6W1BT+EOT3sWq31pOTHT
4YaAqnBaRsLHIIXDdkEITftfX+tORjMFuyBfuab66pBqjn0Br897LWYRe3XZP7qDfUCIzk4m1d0F
MspExFAsUwUiswdf2nnWh6ab8UpAzWX2BvwpqvgEx8xG9raeC0FgCebTFx685W6uXgCToareHFeL
CF43T0dQDo7wnRnUje4j2nWVMG8Du4k8s1+N9FXM8s1j4LxLAXbsNJVNYQ9pPDGKr9bgsHesSoWS
iG8PM2ustRXFbj9f8eoaB9BQ+bXL76amHAFGFi/Yi5d46Skl/M7YLyYdOyumYUk2ZiJWxFh7II1g
AIDc2RnLJfbwXEF63LF3NiUis+hnGjrhgB67hZ7qTDZMT5dct1IXD36wMiZcyA8QbRPinRChqdMi
WClxOgytnrrVT2NlZiYQ0XQOq2V0QbnKd6EnJbTDRHlLaMJbOeSWO3I6YS5wivTUjxMaBlOJjG2K
YQGmKUiAxDZY3ZzrhntYiJnb4XQKnjiCY0g4WKloaI/LEc3IuVggRRejfdXM5r5d4C7602dKrfzs
NyyqqGa8W0Z1zmyykjvEW8NSl3ZiccUxV/sqCK8KQM4klRyPk1sN0bziei4qjSMhqPwkt+/zOv+g
BZDJglm/zobp9tD905aRw9xMV7xlwGBRMZi4wFexs3pmPtKxAEHq9mysb7NZ3RlgG3ZltXghVqbE
wZpx4sQ4MVez4qU0XjbSzTFlveiAYAENFWhB+xs8rfRm+rEsnjL3kaoMl4I9N2e/r646km6e093y
eAdlS/duSSvahvzcYNlAo134EvUZGNpCDJdRsF1bgtVBY4Jl3XJ0A88qTPejbov12SxieHJoTZJU
kX7kdHao07fqrTMn+2IrrDhGCxW5wWA7+Dtv9KyT51cfplySleo1hTVVQWWIp2bbb5UieMyDQkwm
Dws5tncPdBS/j5akZDdffG3PpMogCwMyIBSqfY5/IjRbwMzGaiGVOVQzNpu6vSEE8FrZ7pYF446J
au/k9RxTCD5LRSW8rOPb1EKQXnSETtd6kLCeTQBp1aQlXjXdp5C/7SLpMcQkhiKZKtdKdXQr+1ey
g8KMpqK6863mNCFXadrErHWIa/SpmLXPPjSNqgPX5BwyBHU5iezgKZ7tQM/eoI5nxNV1fWLIkbQH
H9iiMv0ruYxpOEKs4kSX2ZFFLe425tV0YhltCMDMAoiyzHgJf5s/7cHNz7B4yE8EP7f1jHzXbBuS
2pR3WQr2VcWDk6vHvPXeYTpzTMztPfSv6dRrHcee97rWhY1t3+oi0eb5cZAywnnQMYQxIX6ztNBr
LO5BPDxOKcQxmNZxo/DcAmRF7ivPqvS2kJr1UaWbGbaauui2xJdfa+WZfnwfVBo1T13Nu9zZvpif
3xAfWJdS85qZHtqooFiESxjJueXiE1syNf5dOzHQNpvhxEYYdfhkpod5aN8zgqbO5IVixiSXpO87
mLBETvqNikma6hNnsJtw1tKjS9EUZQGNDgW6/qDmgooUqilBSEBhQRke9VRDi8A6B64UhPWCBQc/
KahfKKD/gHz/Mtz2E51QhONthuwVWnB1DShaFVOUrccFvE3VP+WtxhX0H2kiOjeLTRYX55Cr713m
YETYDdd8FsO1h7UWdsEa93w6TLMS19Hyfb8YqHZ5v8PaCsAsl+h6NJTS7+rQYdjFWOORCKoLAXuJ
QOn0jCU7wZdnFuYiSzJ6IWGBP2YvbOeBRPV2bw42WZB8ERFLAvc4Ni6ZZ7lNjk+Dtu7Smo1qa+40
cdvsUNykFDFvwXUT00KuRwHFcIa9zwl22y/p4tlpHsiYJDVzWfpYNcjpEwrixqNc4oq9BVC8DHXz
r/e2IvbNmcIoLWiHmZv60/3c+/eOAnzuaO3RM12REIDMHDq/z0S3Hi0t+8CI1CZ5gfLoVyRnLEJf
oh7DdO40f6nIm6hSBVLzjAwszPWy1d4Vn1fK+gleAQ12Xkzc5nTZOiowtiigN605BkhI6qMcH3yL
23RWZHu1m5GM9qSFuUteU1bcWOu9hwzVeG48tvNyZXy3XJvGedYHj7bRWWPDdZv7///XqlflfbYf
q0XEbGyBda62iKfPeMp8T95LtX0w+aiBqqK4SVE7SaWTk2Oj2I9EOu9zbWxCF+ATS4U45rAhMRrM
KOPpCxgzbv5LRRTKrm0l8QRwC/Vi1JgtGGuytszM6ZsInAxOhQAzCz4yDVsuI/x233Jj5rstZIOU
KQEYOl+7myV/brwWsz7jqN5ENLSA6xwZWUaaV++DtrOOFFKhFIubkC4MAU4nZojP3NqVyHOacl5z
pgGMqbTnjJiTGpjqiRmR+dr/2MCrY9tdDPRVLYvZghxM/9RWI2PwcrnKYjtX8Fl2ui08rrvNfNBX
8VXXM9DEwEtWb1BnjYNvS4f51Hm3QfYtMFB33/muczf5/cFUEr1qwwSGhyCErGW1T4vuExzS901o
tFyKqcTkX0u4t0CO91YV/OlDAK562k+tumLzdC6p9Tgh/u1htKrQB4wdrVra722rRPGSNp1Ts35R
q122gXLZ6vtv/gDAx1pxmNeuP86leisQ2k9FARijweE0zXiJNZ1iJrMXG91FWiecx6CCu7vcIU6D
FGGCaKYmSc2AGw2HJTWgPCvSC+MBRB5cal4W6SfXzEvBSKDLt8eibv5M7oJdNsDHrJdbV12d0dSe
yK9ow3FQFz83Ngxx9hdzgjDTCdhxahpWf3bf3EVAaCUTqxmz58wTUBT71kzmfj25NmlDYzvGdKHs
qHpveQ3jkoQNjZaPExUwJYBX42XuUjPO7OAD42Ass2AhELTVkLn4Y8aGrABHo9IkaAgzgpnk3Wjw
490gHoeRdW/mQFrlbQdfWffki8BNG1WBkI/xyCZpBbdmxils/WQTgVwjxb/wpRfVrfth8K3brdSk
oSdIT6JR2w1NrcLazY/E3DApld2n571Uq03xoDUby2zaSYjg0avUsi+cErwpieYqSK8eeYcI8NBn
+5IvV0bVTgbcMzFp8eDLk2EGTxhOiAQKvLtB/Vpt8OOnjHA/b0lleeFf647SgNrh6uX1nd4KBBQi
BXcVJwsNQxwU9qXXtnc+PDIulvnDJDcUfjVdJZLhbu0sIpGp/ASSTD1vYEjkU0NCz6VmntffHH2e
LN966NPcKcFpnQrIjO0H7e5LkZuS4leYO8ICrlhvn3Q3mx6rjrEsKcMzu5+kQ5Ewxvp2E/aF78XM
wdQuq+jmm9agHRx9MjVpOqrmfdr032Kp7gZJ2l9pCjamSpTuG7xYM8CrLPw++dTml370iPf27vnt
u83kAagOnpfpp/x2QDMjvDCPEvFgr96uEP27O7P07MOSFEx/HIC7odTwcbWb89pn5s5kUHeeKNDb
rb6bcgdsWDE9W2P+kM6PRb+sIfohC6vd9jqVjIgmuT6St7zvBYavgSiULpVF2BaXhtntrvGUxgvN
l7XBR4yNF614iF2XF7TGGU286j7nznxP3QKlyvN/enJSJvMWgWTOxM8hyE0NGNA1199miyCKLnUe
8IJmcWun50xRT6Re+lLj8x6n1Ns1laES0ef7yvr7/6/Hs08CAQcT93LwoBqsFVtXBS9MkVhOdwEd
U2kERDzz3uXPkiwZULWPqxwTbQLlXQOw3ftz8W+z4PdmYNh1ohUTCX8tnOyOGOnS+2RSxoDJTQ8y
hSFXvGTsMcYiNZmVtHt3M90YRwa9Msu1WfWtL8W/FGfxh16dKHprHOA26qHiqTLomvEigIr1oXlG
E/6/0fzkagc66E1/aRWMZwvEuyX9x1VHxrPkeZ55eGo5jeHEh7vAPQxZO5lqbDK1Dg47dZxm33cm
gFYACW44dfXVGjPQvTXb3wTIis05NppCMZZoItU/Y5JneIy/Zl46534WUcM+9amq4MZonf8PHXMb
O7Dz9kczaUEy1DMw7z5/QjsivDPlASEu6qepRufM/3STBDD52MSwtz57pYhdoUJ/050ZBVG5CD2F
SbFbnop86ZPGrX4tzyZyI2txNM96bN3mi5vx3fmM7kkIeeA9dnZ9/Tyn0z0cSmQbNmkIv3KoMT1I
2sZ7u+SvW5Zf0378FQUKnK9Xvwy0HmpnZd4nUbbalkK5WlOm+s2zBogmWh03rlvrd9Film6blugR
O5B0Cu10JHb8saqmM5xQ4jCy/gUH3Stb3+xY9w7Nq0RqgZGO8PqvrmQLHr95QdncKSifZWrCSjLR
WgN6djxaH3n9svCYMnT74ET7mvAUcd+4YLzbae8M5p3qeF7zTPwZxpdu0O6TYcYgeMFGoEMu3U2a
jqHaONlYnlZCpLELt/KaT6uM5oE4jHJePrRmulZQt2Va/f0/Uarq9BjYN0klafZe+Fsb+XQmyB/r
tgtM3FaSLa2sLxbmCksMEBQPaNMyUHIkzyx5rap49Gv17Dl54lr/JBOM86IgJPgYcIBM74AWf9gz
pXznlh0HQIMtbEJSYhBOBesCXySCg6sgVXQPW3ko+2XCjM17PQ8dMZjEKw3MIeuyCCHNfuaeiFLK
vIeNSrbSxA0AZjzATDfuHNM4itY8EAas0QwTJYLBRZ4ceWZ3IQh9yUJ6OZHlbhezHq1ZO/Pkps91
kDKMAqY3EZLVPk+6yVcVMxrVGQwRrCLzqu9bK5O72hmeLJPxdEG8OQeVD8hCkD6iMbWexyBNtpx9
TZ1Wr9QEY2kP6Jq8pZmDcWDXLuchw4mmZI1xRteuzpQmtlMIui/TjqyR9YqZEpGVg0tt+hPj3O0J
UClfDj5NGqu3ycZPVAX1dOk6ot0tn5nLNqYclySkIipiCDJ3YKghkuB7iUUThG7JDI8UaHeHIZdD
pCn9aNgm1EMWenZ+GuAskJ8oCOQOblbMZJ6nqdyGaNvqf2nqHpybjacN3oru5NVQMY0XEvEIOBkt
JyyEwNXR5gd2Cre9V5jPTaufUWjDSSfEAhhTbA3l17hggBALpTjLFMxOJu252zCvB0qd/Lb61y49
BYdbvzpSvTQcJrEsLH4X0/6tbP3ZuUWoeWP+ZRkjtE7X3xt1T+Z4bu5te+VzHbLHaare+s4toiWT
5Dm6ORZAX12gzezXTEO5w+Alej/q3fVVt11aEXfrj7YzfA9lBrYGhb9TuGSDByflhA3S1Tybk8kb
Oo1R1+Xk6gyJWfZX1B++81MRW6AcWs8HDwxVL0bEqBPLL46k0RTsfEz3shiJlavPLEMh0NzCqTed
h2IuSFtT8ne1AyIJzPo6GphhnNEaEyk78liWkSOHpKfZDW45pHzwXl5iIlte+znII9+5A8fr7LG+
80xUOel2Q8DuAccEQXjEWdM9J7noOQ106npRZaHWqyEE/s3IjdCUDOGOJ/gdIHTnYpJY1UgE69Yk
Q2P/zdjxinV6tkdunm0tmRiPr5a1xlbt4SNEI2CLEen4Zii0wtt/mHD1O9MJplPDEZEGxrfO/qyc
BtyBLh6bgisBB6X37EhyXIi1OGWsUvhjepbQ0g7DwrenvniU49x38mFi1zzSAWIU2G+e88q4466M
mhH3rYeGLeip6rq4WpsP5894J59LpxSsKBG6/8yFvnJk6EiANbW5517yGWAt1x/V6hUHDKkw+Xzu
VbmcjOXEA0vgEGBlNB2W08TEyW6k7peZ4nq2j6ZDgCvdcZ4+mt6IIcxD8Ow0DVHDe7O1jhnBIB4r
B015NTNqzZdObnddoZ1ZBgFuF9wp4K52keLfkGmiidu9pbyLqEooEjW3A/PxagChoGzuRlMv8YHk
aWhKOMBm/1NhJ9ylrEmHXcNZAs90SrRO0GgH3hh7bhq6VvbLJiJ7b9Y4EDHSEfIlqh2sChgu7Zjt
c5Rvk3eFy4xMyM0VYZ2We3QhKzYr8Y293KWWlzLxtRJXr+b/OBr2eUvzoiW/JYT0W340zV+vNCiw
iC3b/cvL0TrKaR9kbh/m6XdDoez3LeW+7tZsb8ey9c1Qsx0t7gpoftOAyofdWGcVehcU27xTaKRT
gLSvN+V51Ab+RVNMr0i2QAjgN7Kr6tkmq6bVKgJk9dqO1kbv+PVu0Sz9HJPD05SATm1xJ7vbdZom
TTozYdaHO3sTN8fn8jVZK3kP9iH3yGpO1ZU46h9ILS6Tfx1iR8ZoIEc3Yk3g6xbGbA8Mcbz6taI8
ub0lM/HEdky09guxhNiYvNLa6SP5CXnmPfQDuQaVxvDHtRWHo361CzrwJgWjNxlTYhXBj1ybJJMk
PdBiXdoW1WiwXQZb9c4ZnA/Rsdcsu3S/Dvqpyuw9ali206chMrF0U1zHS9B9OaJ88IiR3RFs8l3c
4ij1elhiE287hmo4W/V6n5nbK95a4kea+mXF0imVFjneUmG9QIgwWGfsG6T1ropse9krxyRrA1nV
02REufwxUYwjQs58pqRluo6bKEdvwgbpPHGmkqU2gljH8mK4/RUOKylCKvvQ4cp0mvVjDEz+jIIR
pR5A8WMI3LXzs6UWLotJhTYeh3GavqTOddMZZ5cobQejMFJMOPY9Cjk4880031K7iwPaol1fZo+V
cLVd1pLO3EzWsKtxU60VouGGnNM4qx0SVL0dCpe/2cPWOWQEPRQII+M4vqwl4qfD2sKtWh9vSTtm
66Bi4WdyMufVJubNNcpY1s63WTBrVkqgYa4PbsO17ahbyn0xciuWNd68JXvUCqxBeHDuqcA0Lq/u
TSoXRVkt772wvq1qfJclSxCm1s07EQS0cUMDl54JHPgApEaT1JJStAyptruBBEB615VbcBv++kqy
lZHOR3ZZKEgAEyQeqblO7R4IzqZ4Y9h8SW9TN3ZgOrc6MvDhvOD+Oq6meG+Yqu5kr5IFD5u0MOXb
rftTBqhf2sg/aSVyguiNuxuBncyH5WPYLqLxcpx14+O8GSbUG49TCeVulaQOrU53HZfhv5z9zbBP
RO5Y7CwQKGFmZC55hGGxLw4q3kfA43qNWRT4gHYV131ZJLpquoh6kHdCGEnj60syEh4viCibN/k+
9WYT1XiuxE1/K8m83MMMCKeU+cT6xuft7azUdKPJE2wRZc23XcCFtlwQaitW8cQ3mkunqbPtpi51
VHHCe3635HhyU5uGE0iMReRd4pAck2IRkDlN26if9WA9NBY+5nFaL0y4QVtO/bNlmDebrEHNvNUP
qi37kF2xCSfKEBt9ZcRLZvP7bLw4J6NRquWw8DmE2sbbarubH5U822bmA8kZ5BSv6+SRsbMlonn3
hbXs2xVTiWOklI347WCMf5lN4EXtLSah73CpGFMeq/rmPMFX2HrsGqTB9KrVf4UvzUT39HfCdeOK
5IRd2sLnz1Z5HIuS3OVcu5sG67nX01eyGW9LOXKhppz+VmW/tRLVM+j7PxZlw8bj86GtDl1gyhSl
+n5BUTgQanJAkOcNK7GSNUgiu012fyrDOmEWZDRvNsMDRB8DlD0z5z429Nw9pjq21A6IJph2sZ6q
rfrPnarXujY/KqETxvHavmgQ6yOtYKe6uck2pGJgretTIlU0QEEeRr88m7CHTxjep3l5Mtu+uxTL
Z6XWLcqY3O3kZnyOJpFctHakvm7+f0Tz4t9lSSwpnZS5TlqwgbL1RTiQHNPP5v0m+IzlaP8SE8GA
F5duYi0Encv6Dkf5CM1hASXQbs84N8kIMSJEtdsEPcV0kRKEZTMBchEuJaDgTaOizdbSpBIiD6Um
UKB0VQSVNBkm9UdKSnUoWYHGSPI+WlS0YCRO08BBabBiHXp6cbIY4jxRAn+zXJHtNIcFaywdILKG
W1IA2Wtczz0rfnEduOetDj61svwueUPUotXHzLD4gTmaIbEVO3cdrcOacef0eqaSVQWvzBxO+vxc
zLPBmUg7oTUfZI5qO0Ku+rDOS8Ax88NobhakHkzO5A6OSctanOm4TZyrjL3Qof1Vq0dWSGcfqWiY
szYEJlWTx9lSH6GvomTP/WteCzTSnGfHZcYnaTJz7avWo1zfwIl5/brXgH9rFqMnqPnHfnRs2lz9
wyunD3pf/DkyrUMNo8FhE1CwZoTAWpfHtNrYs8EIH1HVf4mi+XQ34jDBAjihUVTvSu/cyK1Jh8wg
T1HLcBnMljxqi3o3U/Kazcbl5xp7cAFU/q5oosZ6zO3y9obZb9Wy/kfbiPF16ADqzmxAIHmddcv+
o5NL3AA/HPkU19m+TH3d7/OxxWDlxPm4Xlyx/c0uWxuBU78ThLneto9e4fGQzqcAzHm1jTZngMcq
nseJOJIG2xuMJGpiQELOSBj4BGIuVvzQyNWbLCQYbubIMD8aZqO2ReOr9P41bdXHRjqu5yxlxBrf
HifVR2q0n046pDATtbDDh2ixahpu7DjGzTDMUa6JWFj/TLNeD2Izv2blPM3LUt4coLy+QW25ePgS
l/WQCv0p90fn2C0LOt54mZkL7lhx0cHCiUjvhnuSzrXQkMyHnI0nLGu9Eh9WWZw6fXkxGmykRmq8
eXkfDiN//uKyNsUE4gX1dN8NjK21SaYEzzpHQU5mvqp65y9Yb6ys70+e1b7Cmz7AXKripQowHZwn
y7yy4ir3PBxrtDWkZUirPPWGjIeZWYZLHE2OYFDg6GQD4eh0209V3Z4qNkHaKqdOTdV4GM35q8pe
wBV82z5p4PlEiAoLuydbRy8TmIcuSq/T2z1AJvM03Gn+ncDzmjCpapOlX3/YQB8x5HJGqXNvOVe9
0CpWYVCKDAHaoTDoluGf5LG0eNeZIblR0LS/EyvTL2Tq9BF4+gl89cRIN/ewps7bXno8fWqlKl76
r0UNbLS2yICK2JwbD2ANO8fgxvP5igK3fG18dQ0ipVPCzqnyjzYQt3PNXKtMt/RsKfY9U1lCDCQs
0w6qg7G0ZITKcbtYpBq2S2DH7Av/eP7sH7aSsJmMmX3fksCqkIkBsi2MkrSG0SXbZGwebTOdsf89
Ez8fu6V+9Zmd7ASU19BZEAjknHGpcv3unSxzolTVADnHlMWzGtCq9K6kYLTxWBCghI9dP+McO+gl
toA1qI+r5vwaKSVTZXM+5xadNOHaGIlEjEraM5vA113WmR0GsoJ0w8aQ6DQarKwPN6/t9qlpaRQb
NhF0afBAePKnk9+0vfpu7PAte539gYnyL2MyzbSJU3uqWX9inLofQHuhM+Mo6z0j6TIMGehGGrFo
h3bZEohRzoUdzSd5Kw5xcXzNbQdEji14xsn1uXtSasiO9e3r4pT6XTly4ZUGRaE9a3Vc6QtGSmjl
Mzgcdvzra2pz3eQbKlJuh7d93XZ9LzONoK6pYia75h9tZTX7bVnweEn92ukTIWsZOYJl8EgFwR4t
iCvVcx97S8FuR82uYTscWIaaELeaI5U4HcKw/GvsIvQKrOjojyci8l7YeLJju6ofM2/+GGtmWUhp
zU6zR+7Zuo+gSyeVhgVo0Il1NYcBMeWlc+4gub0praOF8zO2txnzWs1dtbInjv+bXkVjTL1AAdlx
fnwIkueymTFkg/0/0v1kK/PPYWbJZ1n4jmP/SO/LsX8VXfA4la5DwH3NvtlVev51IOO8Y4vEwdEw
DvV9Z4o7tnhZrvZ1PZJTGZwwDnB0FMd65A3PK+/bxOWPpECcZjCLnuwKG6XXnXeUZhOCmU+t5CYk
uY0m4T/GjUYJhqDJ6LvFFvw3GMiCQANyRBl7Nwjx3PBARE1h1ghD2WGYW+I9SrJxV5R9Z9PZxMi9
p3VcPwKMsCEkjCqczSaeR3nFVs4icx5Q+W8mIqRJvJUM9HhoLJ1hOY+/TqJs3mFRrsR/qdJugfFW
z1o2Hx0GWZIVvP6eUvG3sUR1zMd3ZbLHuVgoLfT0t0nsZ52zdi2gJhej+p7w05baTIXsfVbL8h10
HfyQ2jiQ9Put5+jQ2JkcSpDqdwkMaFk3j1LbkIqqAW4wp725pfFoFxBG0H4HHktUwelhOOhCq3e5
VK+ZrOGe0mdZ071Ga+cs3r2ZDceZHvFmXH/k8nqsU5edaZGIccQBT1VMa+zWdMUSjIpjZvumYV1+
3D7h0fHl4I+jGXmZnfyu6kz4ga727prHtmMum9pYXlqr/iOECWuLWq/TEPRnw1q+J6M8Dniv8P6M
vwtZLIfVQnfaqm9WQ+q4pIEMm5ohvm3Up8JRLuC/YIqV4r1drhr2dV46cMMg5yaivW6IUOWAq9Oo
8Z5pPFxGnGCR3I19sIAsJMdwQowZ6EK35QCO7HxxDo5kAlXVzX0qm4dqcfSDN/ywZZvy5xYzmyC6
+oApgRFG5/bj7Mecx/9J9+RlHsSzplMz9xxxXjnnUabYCrEQrqY1i1ZbIR1o/1Vr/aHVyAd5vrzI
ABSM7nzltvfU4JFnoIi/vl5/a0UL7VRnNz3VDj0ReVmsffPFYxF/J3XxaTNX3JmqZ8eIoL1JWOes
yGJ63k83cB+USzCmGRxXN/vZVtpjlFinqfswLYuzG3hhv5RPVivG2JQuzXeV7dz5wXXlKWW/Z3f7
6qCYzaQRY12z+B6jm0aLNnrxwibIblDLrVlMJXbp9ceW5DWPAvetyM9j1vURQ+MsdJf/ULh3UpVv
OMpKxgz5nxIN844Nk7Ejjn2GsXbN79ltZeKN7JelgPxqxbWDx3bFiG77e732nkacuYllwquV/+Ps
vJbjSLJs+ytj9R494R56bLofUmsBDbyEgQAYWuv4+ruC7LlFosrIsWlrYxNNAJkZyo+fs/fakwIE
Aaj0RjEjImEm2+SdxBecCQkJbIrul+gKVrg+RPfEujGrnZo+Pz4FX++KlYpinrb6V/zbX4WyzjUC
sCtzktAZRxcB5Gzo0xd8Rtee8E2WOH3VZXeFO8VbatNcqsSzUihWhCYVb7CjIBWSWfWRlZ1YIG7Z
qJSJCwnNBs54lS7KcLghM5o+PCjhcYrbFLeal9/HryTUefMsowNqVDzG2pKAxIaWVDxYJ+F1ynLQ
3OswpE/F6J65itoF29dkmbMJbZwinTuSerf1ClwGaTXLJfPcbqy3kYrOgM5myHWCNKKfpB++yLam
an1EPVLHvOUJapI4Fjf2auKCTJk9bJ4bHzW//xrUI34me2jnaXclPtZfUI2cikx57gvzwwkiAAEZ
yeej1SxqqV5Lc8TMmzeLgizH0udwjFhxPAKe47Jrll2FKnyU5M5zp+tXNAFkvHMISaCbDz6PUVFk
W7vuTz0mRU6Vkx7ZAraMPizFwgLcN8yk2X/qVvfuGgUbiqa0+dhHpVTu+solc64fsf/lF9XwmdEo
NINC5ykIsnLfo0YPKwaQdck+UX2tzeiDGL1L0usrVQDlGV8HHFaNPPKst1YtTAJ2roaPL7lkJeIa
dAru8FjrHECcNqo1cwAr8BbSOpwNhf+AuZX+JBP46aUtUz7kqXXojMpaDjwN5r3nXDqQtEivtpbP
lsB34IWJytmzsvmYrvwvZGGlJKcvPQ3hD0+EfRUlObliTHNlVy+NMt3UlXpqTA2rW3pvQedBvl7h
eaEJzoiQLnY1xWuq9ZeQPScuk3sChRiYGfIBzPQmknW9iGsg3ZyQEeflqqz5lGzvNviKSafGtmNE
7RGNTfGdiFIZm7Jh/K/bRI3nxX3eEjmf4WGhruwfwWhzLOxRIDGYJwW1QtvVV7vK/aU+EUOSqcck
U7Yvdk0wemciv4h0fH4eDvfEWSIoYmiom9dM6wk2J1h0Vonao6BxnhIabjPbCD08FWvG98EabSq4
DnymCKPk3EZ4ObARTxSU8zLF1JNOYbnZUebB1ygbPpDtnxIdk48Xz1GMV6e6bW7iKjzbKTGyOq45
h/t5pkmRzHT83MiVptsd4XIXrHIrZluq1cWSj4fpxECQpmXM7IdjMTg7Ag/zNQ0dKE8z1yYCMfM+
Bpe5MCFXD3rgkx2KfzFBNdAN4ZrH0SXWIXHb7QlV/QLt4zlQysfIsNZelsRr/CmM4zTef0VBy/Yl
WKsa4J422mhKjvS8yoxlZWEVKaIUkbDxylSnBtcnGb51cbm0kCIRF1QviiFzNq2kaAFAjA9MuLCg
AxwypgEqLyF30GGmDXYlJWRSAzQtjXDpF++tOb7azKzLNPwglqScse1BIGTAtbQL7g1wmBR7JV6O
gazasqv9JdQQx+JkCOS6C3bvCTRItgG5oX+IOkICHJpP5oCRFuVduVaxMJ4ytO5mbLUst3a4HIDg
T2HuW81LmRHHyIKGanS3cROdCiywC6Zmh4pHlyeU5JjlEhGXafu7rtTbGz/GiqswamA36CyVQq3W
sEO2eQG7wMkLZzFUcI6MRnkYu4TWZpE81kk73msIe3hkJIFGGZzLbqnQRlvJqn4MwnBHXI375Oxt
+A7rqHH13bCz40V0W2pa+RqH9oX4yHDvfmmhXeBYxhqKXEZsO4Nxs66ce2h/ZDsiJkrdeImxZ4VK
yzs0hTOvQRjs9MoQyEN8sSRV6pQ1SQxDgZGcj9cWHM2j34Aa5MBrlOnKWTPodIssPXsazFO7af2J
BZasaSmNUcnUK2AFikc0En6vomQ1NfDvHupwIfIt7vQvaPYd3pNxz14dogyj5qggdrbQGn0bGlch
jPzgYQ5bNCQQQOm0w71hxne1wRa9R7efZNEZ3Bpf9P1NmabdHUQ7cw7/jzRcPUKqH5jV3vLNo8rO
54Dwap4ZnnKMHWoeWqfavizqRZ83XzRgir2LBc1O6OiXbaKeSkkBiuCJRdHDmI+HgXBrLR+PUmVL
oYzDfdNdJ4RNFOqPIwz6W1oEWJQ7h6DahKtdV9Y4TINFCXpxodRRv/aZQPdSjvOhTupDJvQ3r0v0
jaJFAo2nqx8yFECzxNYvWgk15dE3verKMMVfFjJul6RMwHhp1PjWRzKfRgamhMBJb3q2xUUM2sIg
pmkve2apVtFzCKrK32ci4Una3QXsYs7xSGY7Joad0jh3I7fhnqR3hlHuJmaSDdIeTXTjojPGXdlc
SvzFWMMYXGFMeg3D/qwbbQ/JnTCrLkHiM9GVoQ+5C6uiYYL8m2GLrp3MWCsoQ+htoQE6Ialw6UC5
b3bzQjqxslScekcYujrLqtzZqjYILdST3jLKYubuZtWdUtO4C8rUPSQiqOaW5z+XIeMhoG7s2Uaw
WINl8zsrnaZahWSzKo11ZdCY8Mm8YAo5PIEnuThBE+8dInU1l0aOcupwB2cRSejCRXqpx+Fbm4zX
JinGQ5jxnK+DxJy7A2nTSKnLHsyTb3NJSsUatp4JkpHBLfC1rwC0ip2Z0tttqBTXIusTlPj9U5m5
4dnAr7bqjbSCi5DF9lKz03qDexbNs7SKG/at9F11sL+Vmn6BT9LxeHbs02pU1C+Qc1JS3t3nUE+1
OUQhEuSdZkozcDD3ySe4UQ+uRAXSqvqh41xc3MSlXeETbTVkk/vB5gnrBp6+9IoDtz2hSVgohl65
OCmGLLUq923kn6jC3FPsHgJwAgcYYdE+oNjm/JobLLALofovpCrfeg2GIjIWIFwYIBaTVvuqxuxE
ArV50NSy3fviqR5EAlOrax4jDbxCpLpYe+nIWy57ElXWx1orlil+4zkKt3prOiH7syzfpZnRHNta
769G6lPPgPbye8rxkghpWrUGs/q8g9BABu8sVfX20ObWhuVQHkVnVzdY0Ldop3aSHqc2iuyFoLW5
9WzZb3iP9LOqQCWAHCc2bRdGZxqMYWdnpI+XDlPvnjs1Nd5JKCg2jhYvMTUmN66RpocO0Q0MiWKe
0Np8cJQcBFyljAR6R8Pa6EbrbKtckDBgBMCZsV+0ZfXR6uKRgbu9NeIyWwibLntgTMJ4wgKTEUV2
jsTFHnLvjNzsvXZTsZZmdMzr0Ttbw3spFfWqZGKRNr7G7pc+g581Yl8q5PwklMCzMZk8XVl2pTn4
PiRafNMrHrs0Z2gxFnWIm+VKiTz8UnV4lztQWgqnQhCugA1g7WTF2aXRRzJG4YbCL8QOqKSnaNx7
k6PVNmqEMNS/s1TzupMT5vtIaR8YZ7WbwNbXapg4Ozl5GB0k4uzYwrkWj0gOoAPXFHUFl9z6a1T3
s7TU6ACG73nVdXtTDSiJa9taZy6tPYKWu3NS+F9Vs6yPnaGpdxAe8J+MGt1wT24myubWgHQ0o3VJ
vWiWjBi1ZNgKBX7XoI7i5LFbao0YgyDz0oXpIpfVEcDMI5r6izbUtbOZL4iW928GK73BH4NwFDUz
JXm0JsCH8vp7U5Nm3yRIFZWHTbd0Z0Iy86Y5dcJ8mKxsG2A0cIGOgBblPphGqaNdlOjgWMvqWlcP
tX2uLFAukKYg5wbX2mqd87drRUAJ335zchqNgRJLuZcVfwGp8cqKtIKYYs9TU9FWjL+/SI1nlahF
s5WB1e1UDR0lWbl05jOUpYOPPFZjFXK8eIvoO6YKHafZVT/syAFaeWid0PloD6RfEyQwCVDAOt82
iKrbVrvxBku+URrlMm93eg4rU4UlBiKOa3vUnfEVxPEEDvYaZvvJR+VgyS9bAENmKcprPIQPxZjO
slGFU8Zkfm7mzXOo9Y8h8fbIA63bzvaN3TgiTTC7N5SIX8BBqWvBjGWGwj0iyFlU27ELN6NIjB1+
ZbGuO+25D0ssfVa2o2IYF26u3nYNJj9RGNnBsmm9ik7WS1v3HmUPy1XLaCDJhLEVCZMM9mNaJVFX
EUeNcqsmQJp7wwzXoa/YcFbyO7/NUaRmbk07KinRjw0O+eT8gSl12WUg/6XjafdlQ0MvitvgkLjZ
Lo8lnkEFHUYyuuWy7YmrUdUq51VycxspzOPcUEdrWkukjbXT71qxlahTNq4ZML6beCiqg5c1g8yC
hpgOLaEzyYxO8b0Zh2gy++DSVLWApavQDhHpUx939lq332uTpQX1Ctg86VycrjQwFZB3VdAHHdLa
BIeEWabg5zZRGtzWsZKDiI6eh7JRLkXOw9Pt3UPTpremO07C3F4HZxrUTM0uAeg0zx+jvazTN9vu
1W0qPBAq9F3bqt1UDvCBsIWJp5GCu0xLBnpEYK0dusunoZIFqjy735s1Iyy99faVj/a6qEW8a2Xx
lWd2E7fRvd5k/irt2Z/UurPrPfGhOyjtGTEZc9fJ66Ve97Rbs1Pv2u0lQh+KM3tdOCGT6QHPLoxC
RC3I/T3CcTZ+Yby4tZfQrFbVo4/8mjyqlYjxvZKqG80RbPsxSTNYtJwBsl/ZTNqhdI84yuaEnyPV
WfS9/1IL61GxGMJA9caj6FHU155dnJO2fQTYxw7BWJHD1n6xHHQ4aFriuwSrJxtf4e1MNTuEDZsJ
r0rMq17vmC5jsCvDQ9K0b2bXvaYxoFA6yd0FtXff1u1dRz07FGXfYaoUd02emgSXGdqh6dp9WKGb
BzjbAZlptLu43RW0qdEqVMisRDeeXZs1F9u+WBp6AKJQlHJhEWQ/GSTR5feqeU7xVs173CZhG2m0
faWCLtW092xIvwhQI13WONu0L9iTN8oUJqX4r5WNUgadGve7bx0rZFkgdl78xH1I67pc643dbmOi
YxfCMtH+26RVxBpPHtMBf9uT04wOFC1VkeDhi2a1dlWHkTwRg0a3XZrmuhrSZT3UxqKlYXnqIu2S
dIF+S+IK49huPGReRVk4bpNiCm4cRX+pDTtbScCICByQcFnRi0atcBqBlVPVGc2DAbwfFwVcoopF
eIbg6dypSHezYXqOt223s/GDUUt5O0f4K+Awl67zEZSEw4mBMF2hEmeL4prlgeHarjQVc0HZW+zs
ApqoNJJkHqlsb4OBQhXPSHFowiBba4KX1XNB17Uq4gNYD28G2ClZQ09ARNNr+QVYWnHpI9y1lidv
RYOsQw9xPjSBG+yh37F6DoOGGiFS92gaG+Ca4tK2WbLT0muUDtneUycbV9FMA/x6repJP1PGtEa4
fGf5ZNzVETosKzZfjCzE8xVWO7Ddi4Fm+9bEA0HWcbJnK8zlosaPqgUjwIiiDTkyKXJ4hgJT8WCO
6Y6tvLqFpKyt9CZ5TYQRH0zySbdKJ9Ztx4QT5BIDSLMnj4z4aeABVj+LUxQymnNoGvhyRu2eAocb
D5EHcXv4445sqOxF6XgN4wYxLnKNMEI2UjgFSVofa+u10YJbWkPNavTrecn46Yil9WroanZHWYmb
VhyQxiCiyFNEV2mTb/o6v08bAubMweGJJ1x/72f5e4ApHhoPBI22x1ARadaVhoG3S0z1mSkCnVTV
P4RDXNyZEtsAsvhsULtNrCS7hAzgm97LT4MrTnZVm29DdIhRsspoZKDsHfWkrvbtWF8wZkOH6OQj
vcBNSqMrwuNJ/x+gb2kapEd3Z5LH9lkRbsfBKdYeFe8c76HFDmKvMQ3lQmnkThXtJpSiuSYUqbUl
bqu4NXZiiLZawyZGdBqGd987JJEBvq+lykj6pLqaSA/wsTfINFzMe7kDE0Fxlg3PCLBSznD89ocm
I2XBpq/e6NHGTAC29Sa0J0DGPrnHHvdqQtsl9Ls70y3BXFTbLATZrZZiOJqeGuJeDgr2gowOigJZ
lKsNB6zjaxkhV7NNbzjFmtpuBQdYR7eIb8ngVpZZcPz2h1uWazc2uy2FSHII0xElVIglHo8lAT+h
tU0S/PbJkAxzu/F6Wu/xBXuDu2/C5l41K+3gBu1xgMO+0WnVbohM+KrqlbWOezJZRgVLZ62GxQON
WxZCa994ufPSNMUw8/iJwEr2bj0Ji5nAriY6PQRmqMU5URR9QWXZTc1mAAVLNKB05nVbHCqD7MUh
zncyT0paw/BRdezheLIAIioUm3iku3nA3NAvh4OL1KLtvGyBzlmDk5M5ayeFoeN6zp0Oa/U2UsQS
N/gTsgEQpDivdqUN5sSakbKknoRCd6cjD302jIRHuQhCefiwbzcnU3yr79rYjW5Er3mgJNuKhhfg
Ax2I4WDw7VTkHp1mjbSJQglXeBv8RR/pdybJyAO+7Lk/6N4umDb/apftnVIEgAlUsUp0vNMyyb2F
3Zd7x+yI2oW4Fvi7MCGtdJZC9rFi6HaBValbytZiMSlBjXRcjoZ+NzrdcGsP7JOZJZsXq8J875bN
1kWpvG7sfniq1OiOSA5xNeUeS0+1cwvYo3T/ik1k8oDy876d6yXqMdamHgmawM5sOv6O5rCH1QpY
t4Pv4UkVaFt61k30MMRt0Zy41AkupEVuB6ek6P3bqms6EHCgfittQHnsINOlW/rOjl9sHBVLT2U0
6UIW4T3NfxR3Sdw85KiNjvyKjTSyrzjcohVAt0lwkPWnOD3TYC4WELm5kcJ2LIl7VpHgmpMLxIir
mdbBGECOtBuKAFOkPnkCMI+v1IHxTDu6j108Jb4WPmkyCU5SWfGHaln9IxtdfmG29Fu9XsuwT+50
Rkqdz6WVqRxc0trlKs4tFJxeCIunEbBap5CLDCeWZ9fZkRoAMfu6zGo0GQBXELi340s76FjW2rtR
kKjp09871MOEyBnQsoSIm13m2Ety28gMHepokfqGN29gTu7c2CO1oYeNgJV2N7oYD5GcE2Hilnhp
nevga+I5z1dVa5YvztiVOBhUgku0rHopAW3ZOO4tAZ0mBNo290OwRZ7W9/hahfGCiR0MYmtf1REK
kxzBKPVNQJvKyCRJXqaPGCw3n/CfFVFZPAPCbbaGBTelJ+tPY8vBUmuNbAYKpOU2Y4lGcPvVSk9V
lrsfkpwNCy47HYHe3Ma+hSo+ji9DmuRncmLUq+fpK9ooK8dw8zuvq9l1T7qzAt1tWFjhjYJlIpVu
CJOLaW19h+BPPkOw3zNyt+5EojzojfroSKW6IGGCnoLnJ62kta0zlKXCdcJ9XgHv9AwCZo2+OI6x
ptxPIrh5rdsf5WCpR8dpm0WYGoSBCAGcsGtuEzwm1KOsekOonILA5yFRhYe+C3GaIgY/2SrLorBL
1HwjdjIdt/z4Zkgp5gJm0nNX4rcOWIeCKIOzRBDrsgQ3MMdogdIidIcHCWEEVVSlCP/87Q9ncB5c
gSaYCay6kCoBfiyuGwVFK5WMvQAtyGQL6cIuYoBwdkF7k4jrbruOmBzcTSGKB9QQCmPgZd5G3ZZ4
ka3NBOqGu4IOCZsnxkUM3DMHASEj/HWtwTtUGu6Plp3g1hygz8j2A4VSdZv7cPqYN+08PZALvcuL
Z1IMmNnZFli6WlIh4nMqusbeVcGoAKL+aCwj/hL4AZkRE+rIarRuY5IxtMqzEPdmpRTLQMnfaXNU
uy6y8yXavfbigSlaGpi21uhAsPxHMrvn8ofHa9wNWqIse5ObsW+anvvcj7YizvSrwEE0C6XurBEc
yaMEttTqmbNX7Z2mD9qROWt+GOWwcQIDWZbNGuop2tHX6leD8KE75me4W4rhMIyps9AG4WzZVmKr
7c0vQ2hpK9XrbqyOwybNgmZhgrHWapsv5tTQKVMAEHZILIAxgI2zYIHM6yLpL5V11GRS7FtU0qhZ
qRx8umzIfe4ppN8SnDTrMqFKhLggmMSeg0IH5AY6aCFL9awXtKUpGpjSkqJTv9YfgdEhKGezd7Wa
fmsynD62gIlmanXJfAlLSTHRXgh4V1UVXCFJDBuZp2iBcAOzUT2JwYMKVhXsRgziSwWgqcx3Pgw9
NW9aHsIIxpg+IumZqaULuomyczWqdXsKZNXtRetf0ix8jz2464NuU6GwY8YiOCAcKNVliBx0YWjB
NslyOvdhxSKMKkArdCaovb1GL9mhJo2JiR0Tb5UFzYaoWhR4WhgPq28cfvxcxaGGTcQcDisnmoVd
bhMvPLhsAPFL3qRNeG+ovXPnIA+lNV/qlMtVwzRfqggoBOI1yJfoQ3o6awsMY5M+DRu3VfryghJm
w9PVX1R8RSM8/wr2JdzXyFFmZiP9O3pJAm89+ERVRCfbMlz2XX6ywu++bJjDfatxbAlAgExXxm7q
qO2VskD9NP0NeO9j01XhZjVaPNE7AdxaUViv1BgkRoMlcqdStlM0uEyJ8C62AXoWaTCWiFxQtw7s
OlFmRxwl1c7RJKdT3UJNSG6klhHLoddnCSIUgx2+1lELNo1anPKvbR5+qXt4yZbuIzAS5V5pB6zl
vJVdarYrurcbL1eqJ6NFSqeMGtR/g6dp7jXprknSpcya9uJ3gYLHP8Q8jhon0GBgKuNulDBoHD+z
5iIf3V3m0s+tdHA05E+OO6+xMLmOdH1rO6RnWdINDrHTSWqE17REalL32SsjhPSAQqVYKTRGDwG3
zT5UVWMl2zK/wYK+tZPiSw2e5a1IjhGP/DtVNa8gV4NzL9wXFyXolqCLRyXLa5xLdbUNQfcv2hYu
QlCWFj0JuAhGqVanRjjF1ZLaOwp2cae61ZZwkWylpYW5DLLavms/htEwN5YfBzOhpPdZ2oz3yA5w
jmX1cVSibGVWo/ebgBXx16wTy2CjZZLxpJHN53zKOuHgKapq2+nGkNgDC31iweU076NSFouiHh7t
0YMerXs3OPWpGsfqKaQenjdTkepgBDiwaWYKnscW0DDMgA2qm1bAVeHZ/i284z/f+v/yPrLL98SJ
6l//zddvWc62wvPrT1/+6y5L+O9/Tz/z/7/n55/41zF4K7Mq+1r/8rvWH9nplQ7i52/66Tfz6v9+
d4vX+vWnL5ZpHdTDtWHZvfmomrj+9i74HNN3/m//8T8+vv2WuyH/+Ocfb6BM6+m3kc6e/vHvf9q+
//MPiwyY//zx1//736b3/88/wLgEn7/747Wq//mHIiz7H1JTdc2WmtSlmGJ9u4/pn+id/IOHxBSp
RyajpU3Zm2lW1v70U/IfKFEdwsJNU5VsMwjIq7Lm279J8Q/12y8irVNXHZK7/ud9/XT6/jyd/5E2
yYWA57r65x/GFLT7Z64IfhNBmrM2/cc0dcPUPl17Y96xf1Qj+WgTHNcNEIykna2VurGHedKJZAeh
gf3Et78m0ivHpRO4wB6AFSWbH/7fX3zv9+8KUkd/+/7X6dciIvyfr207QOL6/Rf8+brfX+z7D/z5
ul5ltP9+N9/ex/evv78lrYe29e0H+rEv69u/f6Ofv/eHV//+klYRrn+4GP590H86yH85xhYYFuHo
OsfXMrQp4e2HOFA/KTE8RmH3CPgLkbNx04T+qpTyN5FJxs9JcdO5tGDuqvDPVEpzVf0UqhxD8XPq
QmmRJ2rhCY0xlg4mJLHa7MYhJb7GgNZHIAxiTCB96lDcpg0og1rcJjCQ5n2A6qmFq5Vio41qdY0o
myHQSDdFpMm9qvV3jdvtfFE/FBpkK1MzGE+rKH0DWtvlzkHaCTRyPnrRo41XfZ6UFQz9xmJY305A
qC8yEree17ykZJjMCGN/qTr7bSAkQrZkpY76W+xaCBgT5dEQJeoT/PGKG1gIY7pnogTWwknu86jf
0uDAGSWeaWg9ZYqu/SYndQog+vmesBwBrQt6DHW5+Pw8TsXYZq3Xt48VuKYIL1oJlNbDYPPry2J6
hnx6HVsQRY0wSlc1W/0WYPrDdZGHPSlNCF8ewfmQK+TFjL+t17AjBkCJqo8krN/N0HhXLCo0NJbY
a0304GmpL+CKgx639K9RqsIcGVRcpiZ2jITLvhoQGZhQac1xaugnUIKDQeDytrIJNzBu6ghJVm+G
cBjyYeCnQ7KklJZ2gROfIyZ/y8j3bTzzGbT+8r0zm2OXVPq8EPqLrCwaX4X/lA79hc0uMMwa+4au
gD5t4C6uGVQQuO7ikiEHuZqZVnllBvsWVBj8ZbzPFfPZ9YdjHQNKHzDMVe1YUckFh153L6YD4R/c
6xdDcdDbmNcxKW77hrY4vlY80h0bmuTse/Jr3L7imj8jqHrr3XRYFkX05Ew7aji2D9hS71Oj+frr
0yV45n4+XRLBmWoSXyUl99nPtzHGtFSBV1Q9kqQ59+fjYzJ/03aAg+do4n5zCX6qCaZ7maRc/kfX
bUPoqv7pxVDBFNbAVP6x28Uk/MCVnde34ybfDCtUGS/tkg3bIrjQJF44z7999b/9qH++uvEpmDbk
ckD1IKrH9ACtfWNvISSuQG7NCS2e5/+XzwrFhBwO3TGJJf70WaldhR5F8XRgu1ftoG3IKJjjNoOf
uwm2CE62+j5ehzuX2udi3vz6tH5b4X6+21ma/3x169NnVc3WlDjtOdLzfqEu8y2BFuviplnXG6JG
FlhMZ/oToLp5ucbZsRl3xRqFxqJfaktlayz6VXqE+brA4/3rN2b/9SQ4OpWuNDRH06X9+RJgIya0
wU3jR5mMNZ06Zmo0jyXSqTBdJ74KdWhoz2NT3MfhuGb5LmY1xFQlI7Qk92hLuxgPQ5cBxmgS3THK
5EtaYPIITOgBlt+uyRt7KZnARLqg1e2gAVXlLpVson34blM+yE1o4ceyQVPhbiGQqamjFB9HRPiB
2vekKvnWrA06piujyNeqiG8HnwHamHoZyBNwsqnCcJbN7jsX24f0aTMp7RX1FPI8xUIDkfc7PbIN
RBWc7VrFymfL05iwk6Zl+joyl50bisbnKf1jTh9jEtndFAinDLBjc1UZxKLOsfpFyfCsJC0bRRPG
bhB3TPLLcELrpjeKViwYyt9YVnNraPZLaY/1PhxtBIO+JKdHFpzZsrmr0KrMBlMz34XTBNtfn00x
FVI/X2aOLlXLsUwSBXGUf1qcSe7y9Qp14GO1dNfmPFiW+3ilLJ37dimW5TrXf3NXfQuP/vyCkAdZ
wSgTVUBgPz+uPNvwIg8B/2MzOoSjcx4wSyjrAsvCnC7CV88KNWgD7p0b9qDWs5Ycl3JfG6q1gqF0
67eAS/JS6edRCIcs9vti7rXROSfIDN0eZHw/AZ5sM52gBSo1tssJEjac9fvEch4iWiWzvqy+oN0E
hYEgyizCKwSWVxaeXVO0A6osSfvdGq9RlNzDJH5vUzP6zd5qijb96SBIPrlpUxaZ0pCssT8fhMoV
lV+Yhvtgp+GzHyT3qdVbyKBIGoageP3NOf7LHcurUck7Dp1f6mTnU6EXt501No3rPowOeVMzbRHf
OjdcfGRkz/qXdO3+5tP9pYCYXo8awbEtNoh/Lfh0K68lw8kHpHdyFieAghtN3EsUNotak/d2oWzw
NWu/eTL93UH98WWnw/BD3SK9BPKRVN2H2CgfcFrPs3rECmm4z4nq9r/5jPrnM0jdbJM6jlmV1Ejc
kj+/WAFAiE+YhY8tBuiao5ozaf31efvL5/n0EtNh/uHzuICvndZMwscY2JI9JgdMI1uRR6hokt8c
Ov0vl4igEJM8BiThUY75uebDx9f1Qdz4j0FEIL3PMM62RxLIRBicPKNz95AWn1EDTjZ5fG6Z5zrz
NsYp8WQySQY0iVSnb/YD8VRL8qTyU6egAHM6cjG9nv/Pw8cyj5jF3KfCADoT31YBfOPeJ/CJADzz
3EZ0SFoAVTyuCK+u2qttGzzAE++iRR3pmwKBucnjeNOA/1iU9Nsg8ikmcyGPBC8V2ykT4H7u9oC8
fn0evq1oP92tbHlNkm/pe1ssPp/vn7wooybXMxQ+tRFv4nwk4sqPxkXmertKobBUppoyt3AVIdGA
pKQiBYdY98IAzJsFmd5DEzK7eVlO+AwV62kE4HmuhhnreFwflah2FwO4g4XDqDgzdRxEhgLZDMYQ
Xo+oQthC565nb7XqJCl5jsuwhobyjE+Mm6yoMcxiMVlY9JhV7F5YWPRtnzg1aAViBEyiNMAF+ztS
wsp5qMtTl3IpKWqHlSMnVXihG/pIu6rJMAKL1a8P36cwbFZQUmuFFPClhMZz35yu8x+uY71qVCWi
YfAQb/FNkGp1C6jig1uzWYxfKQMi8Jzz321u/+5VNcNgpRHsOQ3b/rTOJGjlCKvN7Acf4LUWV2ch
dLzjujgmMRkAjDotlTajuvIRckLVfK/9ZN2pjxCjf/35zb95VJAjavBA1A0BzupTsKwREdnM2N5/
9Ax3pRK0ZEMMISNPoUGqZebSsJSbKLceR4chYF2t2E7NcraXToG/m/qF3S0iwY49E1F0LfywFgZz
8kqE57Wwk22PQkPBb9h3614PNwKHGmpO9yVoCXGIvtIi5KOTSsLEYRaqYAJ6b5Olxorc4DeE6jsW
h63dR2fHzh4qy4f/Yn3YLWmRitwpA5L7YGOwTAErdq+VCioA95Vb9YTTvDuM1BR3pZnlvlMQXjD6
q2jmlwpQILznRuquR7O5/fXx/Lszy1MXOauB/F7Ynzc8WhzreEdU5YGShZHnvGKnhphwJWDYLKot
1TDMMWVe/eY8WtOi/NNjgAvph9cVnypyr09Vupq8LqYRCKH1Lk7J6ELR5cI8zECM9OglTJGTN4dr
UhBwEWEPIVunKWDJ5SZt7v40BtOxgSrRo1Gp7HlVIDXlY4CyhbuB4jHMLhUKH70kGbZGXA7GJaW2
lO4iwSQ60AXTDWMr7f/H2XntNs5l3faJCDBv8lY525JtOdwQll1mzplPfwY/4JxTJRsW/h991ehG
bVPkTmvNOWayl7Kcu+6wQGFEY6yxjzrsGoExg9P5PtNBqtCKyTEsTKCozYdBbGRTrOUSMX8RuRtH
7t4gxgHGK8ON27V7yZffNOHdZYhzOffMbJi9Sh2RjIiByqhJ4DCfO5cUuCKfqkmoTPDC02uF/IPm
cszuirFZ/f6uv5U8OEkonF1YgIWpm9evuiJaScfE5zJ1WNkQM8Q9IiJ/+/so3zbacRTd4BhscM8z
DO3fBcrxrMJIS16sTSKAASZNi5EEgWmO1P/FSGwimqmNJzLVuj73ZY1bqrXOSClcRuRmuLVWbizP
MYfe2LV++un+HurqNFS3BFeHOUPpAD/S9CGjaGQOn7//cj8OQgC0YQmVeu31YV4piHDFvcpJb+gw
kRrcc7SNxYrx+zDfL8P/nSjHavSIBdP+m5p/bSFOSbfNi1XnbKuevuyl/jFv8J0WBepjf/CP8Krc
R6gJHTc7h6ioLG6p/5lbT7dWBBSdZRwAE9kYHrtam6PzIukT5wZYMRUUqc5VoVuGhEQUxqjdxKkl
RZQj+wHTkCdM5IYNkXb5u9EEO5FxZ/BVt1nBXUxuvLNvOwWPCVba5mMcK/PXn3tf+XlmGr1zBrBy
jxx4afjp/vef8uchLI2jK5V+4/rciqM3znqtcc616NbU0u4M/VbBV/lpPlkK+77KZqdp/905/3pb
OQZ/ZxClc65m8Xt/RvETLQi7mDbz+rF7VxeQl6furL5xhh2Pw1fLs2IZdAt01OQa3+O/szh1a6k1
SSw790WPixzIIr72xIqW1fCWDJvCq24M+NNGRBXWoihrqBpdiqvZ3NZZQ5eU54RVtRCraIYfPrvU
C30Bm2gWIMI+BDfuBDfHvJrWnOKtGvXEOKZKvQ9PbTIZVpjxII3PsNr+wfUi33hQMS6A1z/t3w96
tUCS3Yqrc+CjwR/DidSKnLWsi4WewhJnZSCnr8EYqdG0JaSuI1Ara54xC5B3lbevVt7V/Hn5Qc4D
fHcY/vK8OwrTfScyzVkiz72AG+EbASPmKf4Z9AXRL8E6dI1FU5oXSXcuaYpdVm+x7ZjnlNRxoufK
B8QBxsp3JNLFOgQ2cu585RYHcXA1H7mcvWCAQisS2VuaC7TKiNn1pGYfjyAz6g4PTVneo+F7ieNw
RwGAHPRW5SjvBwSFYB11TAyPQYgpilKGB60Ap3FukcdD6gzW1IfACo7c1WGBYW0oyi/XgWnYpO4a
DP17VzU6YPqQFIe4gb2bb9N6OP8+k39ae/9+KeNM/3uWQUxKYN45Z0161cDK1ZDBtOLW9zZ+T99e
vS1Y2mWuYXQd/h2l66MIsOhA5WTSzPq5N63/OLOPfmEuzMutE5bywwnrn5vC+Mh/PZLXE7sa+6p1
DiFFgIgFiWTh9fRNGeaVYa4biVsfLrcNJPgtdr+Dgs5y+T/+WTXam9zqLd2wORj8+ze4QUSVX8vN
c5Uf2/7oWxc5vrEGqz8skP+McTWJ61oX+YCL6dyhQ3dte0VfcArrEOzdix14AMmI30P4lXCDc7T0
0TWGJdsCWi4gyg1SkBLUgkg/DIHlwyZLUkTbEsiuCUPCGpKprKAv9ux9rsT5/Pef56d3xN/OZo9C
le/iegMxS7CP5JOYZ31pbpQZqpKZcRi/h/Tu1vfwX4376uPTbFSAgGlM/BPXpWYuzkjfVNM+l/mh
raJH3cgmOZjDEjRKopeLMqPRoIfzQu42mRwc5AYloDkvypeifZRJbDBINJIMwqIzaGEqvnICBs36
Aw/XTpTPtgaeJUznbVvuY/ndRcrb0l8WSB2xEC89ArBGXrPGOc2HC+G4Tw1JUNisST6CpEArUZBf
S37O1mwA4aT3Va5OkqS/d1BkYEADOxDfW/2Da/j3khEdbK8+tbjRTOh4GqRaAOLLlJWryrjco/gL
oeJHcTinF7vTMXYiPzkbVfeqZgVYdn/iF9attzneWb79wvTzLYPmEee4q5XdThVptJXY56IgWLy0
PfIyGgvuTx3soPs8Gr1B5HgKxUYssza8ca77YQnTRjXB/x39agkrCL6MWg3FIEDYe1FAEAABaofK
5vdv9lsDmv4YJx0xnqqY0NbVshIUyLkFWodz3wc7A0ltgIN+FKZ2g5jKXXrjqX44YlEssoXMTYLj
3HUtLYWAnUpKZ5zNfuXJKOTxh//+QD/8btwf6aZzzqE9pV49EKkd6LjD0jg3xZ5ArElbHqv87fcx
fjppjDKMsddj2cyyq0Fim9xnE/P1WSgTedPNujX+i1mxsmBQrNEvLaW1tPh9zB+OcLyHscFNOYiG
21VRNRqg17jgtp+RTCwdn9JW/zAQ8ymAWABfW6hQUX4f8Ydfkka3zpPIhk7x+Gq1HwrTSiSpDZ/j
8BnjGlgqZ27El//FIDZNUz72UU119UsSKu6XbFThs22TPbuv1Mewuf99iJ/O3FT4//8Y45bz19Zp
urpiVmTGPFtItc7+Vmy7Z3FItvikZgDgl9pcnYR3t6psP/x89IGRIwiaSLQWrn4+VMylJFtO8KwX
2joUIZHK9lrt7P/5nvzPMFf7pT5EPUQyKXhOfGJQidQDqDkRQX/jY/ivgnO1GuLKowjA92CZ32Yu
4RHYaHUep+Ncz4Iek5Wu5WSCpNGlxQgOGZO6bai1a3bBs6MRAHHjNf4wA7jDaLpgBeE/15NOSaMC
tGMaPuvEmNL29abdMxC05JngrCnSxBPVo2V0tNf+w63uujr+it+efhxTt3WbZtHVZ4rpEINEaQXP
jtXuUsN7BAyCgdg0doAkWs7X2rJK0k9iLZ6VKtv3Dsf9Uo3XSh1YE3M0Ww5W+BIn/9lQya3N72oZ
+UaptsioYeu1lvZ04+f6Yall70CINh5GFKFfLRix5Zm2Bcn5GS8KBEx49MUXOfFF3IJlek+0S4Vk
sgvVoxlJ92RuoqEkKT65seAz0A9/yCjLQROHVoC219VvZ5DorSuBo5+DSpCEXpCGAGGgm9WgwKaB
5KzsKpVWgiS4iZcrWJWhNESFAWTDSLZ6+mnAE+8y6Y7NckEg6rwu6EUXWZSNNKrPFEa3O0LJCTbi
UjRI7yavkIvJICZql9aUgz3KfjCoyC8lk8P+VP1BXbmDeMRt1ALyHNZ6QCJOMOq6URMD56DTa6jx
ZkhpbiZKpwPiyseMLh2Gi5AWuSYWQG835BC7U9I+GuabdwGvtBV19SJXY/CIOjx0LvwxFLjTYUSD
S5FVLaqGC6EHHLeNnBlXx5IjK4Irt4u06aCgsGJuveZtPA8kscoU+I2pHZn4BgHXNWozypKnZHot
ueIvMvxbhZthM+85/3Q6p1x00XprHgvZWGYApqemUR4ax5oJK38qwEObpoNlR1mYMhi5EO6WiXV6
jpVNAGjqMU4h2mKWrXI121WqvygNPVyEWnUXpTFI/q6+BEgHpthpO7r6BqxzfTxt9vlrWUFAg+92
IUiR3JAwIpY8Si64ELEL0rMHgNoaBGdBijOMbFaOd2AOrB7hxmGcvaENxxDelbgqxEUba1AEfpIT
UnR3SdaeFVNd9oGKgyNx1lpbbb0crbpAcpCXFtnXbPXoIEYynD/NiGJxteojC0jeSAxXnrph8AAe
gKOmquxA9AAbogRD4XeYIkag1eL5b5FRR7Mh8r+IEKZbhkpjQUPttRHKRXasbRO0KT4v69IKOGmK
nmwHKB86d9pl4bYdaeb9q5tSaibZZ5a4ZTbBw4TzZ0w8kWL4rzoYQjivqj7pPIOoqsrCxY4yA/Bb
Ik5FreaPkW91k1aT9ziYXwT2AYK49XdL4EVLzGIP4h8ubHoYxse2x9ioFKZkSsoioOu15pAUIiLr
0dZqpOKVf9+7uruoVGXfJDjvSM8jK8lNnhNPO/M74RGpieaVmUl97eLIKS9yEDyXivEqw+IjVrap
qLfzl5teaS7zthFQX4lUBoFERUeNDNgCcvQESXkW5iDSMQu/9tjW522s4Kmokcu7LUleLRQ4eRgw
7iXveR+MUpdLZPlLJvSWPLiVZNZbj7AaYCl/oFIVB0K3oIr1ZFjl0zKysfu4CwtyROuPDJYKzoHW
tE9eKBOqiqIVA1XBn1u5j4acvplKdxyou00Nu31SU3uXpeW9XqJ5Q6/qj0pTAq+deaGVuP2tjejI
p7CVZZImRw/88iTsbOanqT67fnb2Op9LD2llQUpZQx25ORjPpp5wtrYe7gobTByyu69Mdh9E37/3
GjkP8O0Vvjmvzx5sl50hDwjSiqx92mbLtCzyNfyclSlFTxnBUQk43rJ0jnoEH6PXsGJ24lHoyWZo
PRCDkKYmxCs/av4YO+UNS2qw0EYSXd00JRNS9wDzOE7xkLbxO3/NV9rEu6Ke1fmH0gIGVF2kq8WD
iDqc1qQL8K1b1rl00gIE29HVYmIhUohgGi1Y8p4J8ZxAJ583tSBQqVaZquEldkcnYOqcMwBitJ7n
ZYmpfTDmeQVAkN9gGZDfE2UdabBiAolmWcMgUkKyiP7LuPnw5cfB+WOq6ixXR6OdMe1kILsp7SG1
RjmIppCVJ8Ej19TuqzYcvMD5k1nZTCdKiSoawbeEUgJo9hTo9ePqazeTjJQ94iB096XC8Nhi+AvU
hJA/BLC5QXH60+fG5gTNR4GtlmCtE5enYhYRNeCQV4m+8o7G786QPmzUSFZtwYv05qaRwcrMcfPW
k0xOjiz1YBPAh+rMLcnLNrFNAa3LwXl0j260N6rowwu7k9UUm77LgWDoy05OT7liAkiCydaFICFI
Zh4ju2zi5OQvJ/t0wmFfG84lb4JtQ9avq6pPmPkI9rZWTXbnlwdDufPrguDktyrwlqXb0OncFra5
kFVth9p6xfK0tl0cr2W/kZL+nNjSPERxJer8rstYmsFhp85nJpoVlhAuC+GDQ0iIRT9cBMAbgGyb
wUulJIRuFXwm+iRxYUylPmAvsTGqfqYZ7kNDFomnL3AbzlhYmMVGv0WksARGUJjVmtRlohXKZSru
h8yaQtdfyq5zTzNqVluo6yRjrfn5xraQLcDExdU3r22oumWCUQgDI9QTYjcnSKFw4r9LKlUZEMm6
5W3LPqQJX00SFa7HkOCSlu4KCQVEPCNtfgGfZYYECTOmMw9iLPyGcw+J6y5KxHxkG0QVgLsRsSP6
qUtGJyT8VaF/CNMmqA0zY+8BI4unLRg3yNwbA4J9nMgEejnrsAYuID48NyDOLJjH5DFqwjoMoGp8
GYyDWYCGTWYmqYmNVU3IvrFK/VjUz5X9JHfRnWc6c1VlwUikNb0fuGBIPX1nQ/L7fUILlvV2rhEo
09FBiSXlrtfjuRFBoUrl2ZDmJK44c2tMoyPhg81PXzkOdliFz7K/uAUmcLc/Cv2lS5l1Ov1Pu1v3
lLgU709vAsulqd3b71bwDsB9YnvaKuj0tZ5eQCxtrG5DfO4MMtOKiF7ku1iL0+Yui0lsgmzoYSet
MVJ3pPwk2adFmKRQigV09hfe4qxrmeuaunR65ErtchQii4LcIJXw10xZFMTee0QAa1gLoRFzroKf
mR0ElZ+MTzitmLFx7y0CmHQS/0xawTPQgBTyRRZxzp4mvWRBuPTk+NThbvUibRaWkLkzjGtJBcCH
3Gg/nzsdgAEOd1UtTo2nTHI+vIzwZF0mIKHO5l4X3GFxuwCU2StZCgQ/m8e+/+D794C6Z0peb4G3
v4YcWkLd2ztKvwpMc+GY0bZurAfgj/ssKWcS6NcYOkIIRljx+TMdedeDf46TetZIoDAQN2bKSJUH
ZvXKkffeA5UI4wO6xEn46dyszjJHvoDI2w5/J+iWIdja2dHtWRrNlRSdgcryCgmNbtOXFpheaO1c
cgkRYM+ISFgm7iEDvxcpyTZz02eFCxXO+Xas2qnynCiSONwrBncugOtFI28k+5SiFgSmvqjw0zcD
CSZMWUvjcqvXKzONt7EU7XA6HGiuXXSTbIB5qu2b3EQa8EVqGg+cTAMeUNcI3siGaRx/yTnEcztf
5HpD7BPyGCVvlp4X0aTXggmz5Kjr9bsK4jUPPgOfDC7Ic5ZM5ZA4CnL39GZTDgSg+1+mhz0NGhPI
JrM1l6EPvwRy4pHeIpFBm1Z3PLYkZRnbPrEHyCNaV5lJOO8I6kTzSoGlBbcnUK+xrYE4wIo47eLX
Nn3AuDn1jXAhEzFUZS/FKKnPkubJMtsnB/JZhDnXkPv3SImfqgFiKKs72FARK8yQMmZzgM7uq/Fe
Kn0JKGT1RzeL02CHfyITMSpRf4jsXevdx8pG6qZNCQ71gFMTo6P5MiumhCSLKJp2ZtatoN3fwjtO
OeHxHbVydEmi7h5J5zsMmo1jVFvIZg+iyleI0ueCvsgkVNxPN9OOkSII3YnqC1ySeRQXIKR9scu4
HbQa35oKm9es0UxY5gKC+Tbg6Blm/RSSCw1doAryUrTdvbCNRehqK0djKKXbama/RGJx5L6x0eRk
1iGHqlFqzcoWM9qgLlVxV+jRVuoJIisCaw6doZ7Zhj7rekAVGfM7N6ckOs2rbrg4bQBf/xN37KEr
1VMdqYuc1pEFU6lS+ye91bZJg+uARFyRmyepbmYBKOoOCiwWPr+2JgWitz7LVl5bLXygL2MvyJOM
GeDxtSEVa4e+cdO2OyFx2i8gEQI2Szv308fD2UHo0pKHyLyX6GIqWrRtcP9nUbVTM1LiDbgmnrdw
U1DIhTc88/UC1Uzyir2wqqdKLIcLacR76obDVWfAZNFk6lscWvuIWzBxNQshgwTWEnfrNPqclM1z
r0b9UnVsFwKW5U8tF+mQqAhEFls4Y6jZYuUE8OcN4N6rVDavkdbt3cjLJzA1LzFyOVjB9Z3iGTMv
zu+ElZxCKZg7sktSF0LmZau79dqXleeYMNSJKncfsWwdhx4RY6MPpLH6FxEBpKpkfAR1/5LLOIVB
CzW1Aa2UhKOeZsmUonTNpcTSp26sXRxNoANvOM9o7jnuZAKeOKXZFdcOog98YEuxPB2M5FT6pBQm
uf+VA92ghnXn2eBCcFLP0rx9h4e2Ii/juSuaAzfRoxL6gFCKE3D3eVamb50kvSS2dZJ94ziQkhp4
AYSY5Khp3i5JlF2LGWFaCoFCkwnnW9EBGs1JaPmTyMRlsMSfDvA/uK0H2+6Wpp1h2fFIvZX7BcGr
Fzk1/jhFy0qriospe4cSohStSSQL1ivpW6eYOzAZaZGYwPX5zLOmJ+Wt3NueXC3tyHsIK+5Jsd7d
SW7yqfd4A2x9bwTlXd2jIUvqL7Tn51xnPphWum6D+uSa1lEZQJTBHI1L8dVbcG8liloJNruDYROC
RnoY+AP3uSJtoDfh5VU1xOGgDutZa7MdENHTLZM+BjbSOKeugFLIWf9E9ud5ULz6ydSFPNEdzFpq
om68TiUnHo5fZ3IRIiZpFufZWeVyHsdcHGNIKkwWYEkeCvBpZupfZl9uQYQ+hZ1xr6bIi+Lcd0Br
sQhKQXQXILNcEZNXUx4Rz43mPVMKf+8oMHG87O/TOHiwHOOUeY28UjX+9dxR9pWec+R0Vm2Y7PIs
SiYK+q0pYHuY/EbBnmSAEiWkE3+Hm+6SfLjYJA65IVi6FE2Q7XPYoLJbr3QF2yc3Kn0gBbMJjDWI
uUXjUo6so/ZNs9qVb/aomxWsEUkJxU9wi4i4/RrRmd0dEVVvg8iXY5X7ZvhleWkxJ7XvszGa+8pI
1n3oLANSKWDwpY2P2EniF9dzGtn9QGSM6IZw2grZnBUs3RPUMtQFY5v6mubYVJaMYs7/jU+ZdCXe
WrnyO5XiBnM0diGuaixHk5bMC1cRL3lFcSKATCnc/gzy6AXv47Eoinlu1Ue16D50DqQ2eHp95PvK
Ur4JUsta+5bVzAmJUICAY/YlDebdCbUXs5JWqUFRwx26R1gd23qQ6YnFUIAS4HM4+V/aSJ5ZZPcK
DQ0kG8/KiLORy4GjhlTWIA6XlayeI50doSUP3bayk4pOCuyhvByIS4kUeUnmzMKlmhWyYldwjugX
HJHVvQ9N/VTCTSjz+tATcTFR/YRbbqoYk9B1tnrMEiexjLMWbc1OgKimIE9/tVm2JG65Sv1p+il5
kUTX81MCU266LyugdtWG0SJIEfnJiT9wChV7/htBeKr6oopmZ6Zg6IEaHsugfPI7UrRjY+vmyV6z
2P4xwzzbLUDauju2Sn7skmjbGby4xMw24ZAGq0gDy9Wi/JUCLmJdKhPxZtaLkHN+mTjwmpRDWBd/
YLfonCqwoaGdVyZmryzaQSHZpuZu0FQmQbrkwltFspBJPiVfHpyXzwFcLeSTLPtvcsIWH3O+YCE/
DJ1zCRuxTGxl5fT4CHunJA8CcfMUtR0ZuURExNT+aMDb3szXLBas7D0MhnunwlsBMJH1iGNfHGvE
UnMj9rRgXRMEnHrmrFZ1IBW4c8CHo+P20aym4MUnghZunYePbpO/mDVUycCFgh+5KeHIyQMsLXwe
PrAsU1AVKP1mAc9w6fuZSnRoM4OksC8751luemixBtGQOVQTJXLJgmgdosjoc6cs/7Oo5F6vddGf
tsBen8Rc++WCP0br3jrVf7Ab54N8ADEZgOs2brUsy/iDAHbMiq6TToaawtpAtMncLjmGK3L+iAn/
PsdqCDJ4bLXdKR2HZlqkOPEdCLlOoqHN90ECKorzThlx4QjpyRksPrdIn8S2zoRL2j0Gpwe1JCqj
9sEuOr1zj2l0Jw3eg+2Fz4VmbhpPh/WQEU4Bz3cqpyEexlDDuUINdIryHpxQQkqfV75Zmg/2I1YP
udXVk7KPnrTMRypvlLAQrTaf2aYER4d08zJvz4PG9byG2DFRBkxV0Na3wsjWDZ5qkiiOsV6W29RI
N4PiYPxB0JJU+nPWNNnccNsvmc4sERfOpTeLO6h3X7bDnSMLw3ruFuFLFKbJBGIywmSRnSDsU6EC
KN/5mj1JOoITDU8CFyTubDKg9QqMteuwNsXug9pAPC5gCZM5zllar3ZOHd0ZXfvHJIaJRVvVuFuk
8liixC1mgaIgtjOT27eCSgE22Rjp7QCHc5y6QXgvYfUFr+9OKZQM9+hwuqlUWeT11jGAJAK2VLab
WShSUrg6aVnYYyhkml9S2ag3wE3zCR4IQlNcxVxX0nCJVPrDOWqiDv4HgXQtcV01MiKmxKRMXa5x
Jcz4SL3rCu05rJJLmRnIx+1dGiWcq+okYoPjMx8UgPUISvZslunCQRoN2wacWD1sw1K0p0HRDt6Q
EQ6veqiPJPWxSjg/0n1tJ2lWw0vp46k6gvPrcBP1hXYaNI8rm5KM2dP4JUgLXMawZs3CPzotZCLJ
006Nbi9sJRix4OEHV4JpmUVwynz+5bynf1bqxlp0HuCKoZqSQczRKvcPeSyjJleJnZHdFdsszK7C
WLeJvqXC+ZzG9ZtrG0TFdqwNXsU6JIUazWd6FnN6VsSLaA2koJKdVPGeCBjhZqwPwXxI1GauFcFH
0jQvTaCdAfT5U7kEs1LD05uatZ8uMG+ARmnZbFN6bGte9kkvh688095kC1J6Hb8orXOwM7KjUyU5
RlX5QsHvteeu2VugzSDhKtRK9MdIoKfxwnc7yBcE5N0HTflC6Mxej/STEtCqIAgwoSBnycvMqh6d
zLuL7dieiEaTSK8upVUrc7z0VRtMdEIoUxqS3D4QaQY01l54FCcCE1hygJZ3ZkKkmjgagX0s1U+5
Dfcv9OyVGORTA0Wb7BMk4VRkRdYas9wgfr73zYMgRXHKQr4H7r9nL2iYxcFjYLhPtaPNcom7Q+js
fac9+WV3Njw3J3DA/0rNYJ1aabIvEwXUbTZObM3J5lqDhKLoS3OuUCUDWbkL03yt5OKhbtSXthfH
JrXf85j56geblBS1NsGEkw9PTp7fSYZ6aPT4XSKkM7HCLdVramO1i69EfrRE40y9ODnmZsrax2Gm
HbZtaB40puHKdSlBJn3yIQZhLxtHPPtRvJfjeuOa3dwi668nqUOqo/1QUTonRqTT8m03dmXKtK3A
OqOCcfzg2MmE9IphkTWpNc8EkeuNob56YxCsMFG5gwThNOYOM1lP6KhI3ZNL/OAE4GyzTMG0oNNp
tYU7sMpZnM9tH2RZGY2hn70xIUZr3akFbs6+PuhNij2wbU9ZY86ymIJUnKt/erg7eNDfvTR/GK0c
1GzznW0w0fIaXTD6dLbYBCap16NEGx2cdsc/LywSxSK1RGCE3XOqkGxaxeYZiTlv1nknCNaeuhbU
oKBmH2sgDxpVy0gumDG70F76zJxbfXXMWwfmcumuJLd4Chw3mwxpyrIg5p6Lx7VyevhMrJWGO6yh
ex80V77PEmLHa2VtGL1LS6Y4lHb2KufdtiqkF48cDTO3yKI0um1hyl8RakooYOWCsDBKzRlz25fc
B80ZSLGpVEFBrH/SfO3Zb4iGTtqaiwjsjqmLCnmVDgBmyCpgXSCLT6brP5PCLBgTqtIpokl2Kl0F
aZgMs8GmYsMiS/pgSZHLZxCqEZ69ICzCmGgafLzKdG+J0sbu6lXnGrEIEg5DMZFNX+vE3AR9uFG3
BFZC404QiYS0V+Xm6/du841Rrt3nAhGqzh0seu6JRYzgOuZpNMfuf0uF8L0Pj7AHWAYqZuQ3xjfO
Q8RXlfrmcE6MYRWHJd9KH5EJgxLdGoITotuDR5ll0o5Fd9VVFnLYzkqh3pB+fm9p//tnjP/7X4qS
2BxY4DRtOLPdTUpIexLiud9/0e/sAlVT0VnQOgdFI397VKr2dFh90Z2bD2eJy2QhTuaOluUSf9tK
uaGR+emBMDnqAlGWQNp51aPvCDd0IUZRWDRLbzFIBrXzshZ3vz/TKIj991vkkWCaWqBrEMRci8J9
xfQrKlTd2akJLg69GdRojjNPmvNlmsD7typA29+HVL5/mZqKDkLFIYNq5BsZxGr1IpYchybyh/RR
H6ic2QsaYe7O3tc7c6WwyHmkq03l0+8DfxfWAejRNX5QDcEWI//7iVhanFVm5zZnS4Ai1425Y315
0XNcEuB8SzT7wzMy1igO07Cp69dzXPG0oq9qpz5TMTWMc1Ii51Zefn+eG2Ncz3C1EK1f6FZ9Dgjp
cwmCAos5cc1bxoEfdK0j2AiNoMXXj7bu6ndLPMEyC0jxzKFWzEVAoTV0/S1yj5oLXkymfQ00JY3f
LLneymp4T2bnKuy8dW5KVLmyO4RyCx3BjdTXK/4dcmuIMW59jyg6Ylz8/guP2Nao051VkHOtj6FY
ccbx1gnSP7FKlbZ3utXgl89lao+KFJ+KJAl4gdYixCjDI2mT58bnBtVBcaZYneCvT4gnEhYm4B4V
hnvEmcspSvXWsi8+edxd53DFEUY972IKk06zbjDa0K80Hwfa7pMqGZ70oNi4nnXf+/1L76Dta4dD
pNBZlxAlcfFBR1Sb+i6JTGNSd5AZ4UxRpJVeKTfeeNXqD6sB70Dnm8K7YeGKv/p2DY76RcM7sN6y
NQ2m4s7TiHeb9u/elBCTZTiF7jvTF+6Hcm5fmnfOnexlYIBm0u73r+67Gnz8Gv7fX2Jf+Qq1MpIs
HOp8DTnRJ8k5lIlapRNvBsffB7rxyPbVZxcmSZiWgoE86cLBBX3SjYXoxwEEhlsTTIwhq1dyLCUU
FHFjUZ8rZ4NdZJI06Y0RflCl8mP9NcQooPt7V4JKV5QtQ2gP5hOJBHOfMJRJ/4lmaKPOCDlf3dI4
/vh6+EyBm6HMA3ry74gtGcVJocg8lPSWKMG8U9d6Z0/GGLzfX89PA6FjUwzBrq9+g0I0yhCwCuTN
ua5OeoVJkyjwuIYdpLz/PtBPy9zfA6n/PlEUq+Qmw7o4w12eGNanrOBHVbMbj6N915ZrGiYwDFIy
BxmONP8OAxHbGDAXN9jA+i8axHvMQkt1Xs+9ZYtOaNLPaewRGzYlbPRDWSrT7ADe/pG6y7Ka52sM
hTffpTW+rKvdWQNpyJ+DotmEwPHv32QNiioFImvOZKXLtLg4RjUqqe4hfGEqTRFnbMukF+m9pyCT
RRGx3lokhnLrQmQV9NIkU1ClUK1Lx3bCkURuKi9dvyy09tHMpU+yAsnFaYs5F5IlhuijWfSPAT4p
Lek+WyFtlVT3tyS862Oc051EQBBFK/tzaBJ/JumsgEpbbRpbWUjCmVpy++7XwaPceZdcRdqr+/5O
1RG3BJ39Rc6MNanAoJAtXzyEvq1MgRfYyP3MO0Wq9Ic+oEE4OEC2hmqnOGOcaJQ/yImxyxuHkoOu
v7ayvO00AiarXgM3b1VTI5I/E8m9Lzt9WWms3LWr/lGC6pgQOu8YhkpBL/5TD+2dLaqPMiruLDIL
J+itllUQLXOaQLFfbbUhfqgLUqN+/3Z/miQGk1FHNGEBlruajYrZJeQFFRw5vGQTp1+BevEc54RA
df77QONC8u1L+Wugca37a6HR8JcK5M3NuawvMFjRFHJlpJWJPVg1dlaT/C92gb8fbJy0f42XaTFF
Jovx8qyfhD5hsIg/uXXPXNCZvz/aT/P/76HG3/ivoRJNJdbbYCiz2snwmlJqTVkS3Zj/EB9//wWv
5r82hBEEi2qc/8hC7rFHPhO7vcifxhlfLwDwTqt9XpHwOrlFoPnOKVNZe/BwCe6DmGrNq88k6hOj
cGgE4FIq1ujO8klx7xzVaffgzsUBkh2p2+sUtdTMbldAcW88+49fKTpyulcEAX8j7uQDtwNdYXgZ
ajkXnIlCwLXwHxz9hpXs1kBX2yFJ5q4idwyUoY1qijuiNGb5cCg8/8Z0+PGbAWExHr6hAl4bJTQ6
zU0ikXjSuIdAfXKDk3D+/P5Z/uBh4ByEeZcBVEzQxtVLI+y67eOa6wRhouAvQqcClJLOJWlAAJxj
6mqqh9aoH9288BaZS8BHQlIMKV7W0aZJNKmB/6q670wTKz3d+Nt+uur8/bddLQf5AIFwKPzmHKy1
hW9O2jM4MyKK5/Y0XP8fzt5rN3Iladu9IgL05rRYVq5kS906IdRqLXrvefX/Q21gpsTiFudbwAB9
sAaKymSayIjXYLAH6Pu+sD1KD+ulBOSLLz09isioMLgaJZVA8H7fr2BBc4tGC0cRPGPP1vbdn+HB
e3TtzG73+d5bWFPjUH4KJ38PJwMSD7OMcPg7xOlLRkPm58mcDcC2VGTZkC+lWcK2qOi7kHp3eXoF
Xu1IWW3hrT8/Z/+NMU2qSySsFT0hxmhQsAWbva93IkbOBYW3lXLiU13V+5+HNUPrZP2exZx8J88o
NN93eD5SOQmgzAFh1aPMpjlFdwFS8Vr1VNiGMe1JNNPhyghHnl47KROjldQhy1Ga4rWK9pIS8URL
k2Zd1Szr0BJFuw+Uz2Ag2UCL/Bobb3Im5G94VcmvqpMHC7tdGX/qxRpQeBmJiFDxRJ1sxT6NC89S
aOl7cWmuVUp4VCGFQ9sEv12sC7IifOMDvuuIzNMKVTa5qv7VZONKdfxtjE0Dvlf+H0Vtby03fMdM
5qj2PCSFpnvRel6FRU2e7t1glpaj2ubdhX6ylzu615EEOqxtabKIFV7F6IstjGz+kFFl/SsB5vU9
uZW6IS1Hal198k/DNn0MN5q/bfahnX50NhAf0DQr51H/k/9ZWBzjjF3M6FncyUmtmtRIc2dgQR6c
nWr3HaL8aKiv8Ua2NribPpT33WfW2cVbdBu8xdvEdmz/H+v3koLA3EHOW+Y/459kwCiJ5x63Y30S
LN1doV5wAF787Jb6w8KA59J/BHpkhAXJmRVxMtGGI6l+DLqGl1q3Lg75FdztalirJJS36We1LzbC
DphAaBf9jv7PGv2chUNg9sw++wWTKWflDpXbS0x5ZjZbU6XYn8XDVm2Sx0JUxT0u07X986hnqn+K
boiSQn2RMU+vyVRAsVjtOt7yLmZ+xmMg/3WdHv9JVBoqc2tiAe/VCxXH2S9qAmWxeDPqVI2/n9du
XIaGL7T1yakezQ7MM654C0fbRQiKsyIsK8qZisi5MglReEj8gzUST5WW3xmSsU8yd1s3S/zP2TCI
Io6EQpN/JmtTQValrAVjOBk8e8OxK4kpBa6+P3+jSwo7o6GybiEPpiBNbUxG46gyGBito7LNfapQ
dTYTuz/2W3zq9iCoF6LNDUpSxgqpgZSRqk6idTqYPjzGhpOGgoKPSoj40u0tW+PBq2/LY7huV9bC
W+Ly9vsa4X9jTrIVsBVyVICTOYF8PNT0VHfoYf0CkRIfnBVekfuk2y0McxzGt/NtEnKchrNHBSdb
7rctwyw34V28pzl8Zz7X224DaPuPu10a4kUOMQk3ecOIHdZhGgKPp7Y4hf6bJPzz83i+ONQ/jWdy
fOGHnA+lXgynvJF2qdgVG17wvyp5GDYR+FHM/Xir45Gu2JGBJVKIsE0XbasqEO1Qik5ZrOMSL0N6
wN3n0ZLFk5/g2xT5V62F43vRgtpH451maH3VY5yEIFGRL+RZXxWWn8YwOQAN3Shdw0V5pALQBBYA
M6xV/pbuxN8fJEKwlvL74VN99Y/uWlta9hcvk/EDqdQBeYJp2oVKW4igZNyGDUswKeNDkLqflpu4
axefFwtcoKkkaHwr6l89qe8NDzH2UH6EUXrEVfClivJHPS+fA7m3f/6sc8uGYpTOrYQegDxV96jE
NBIj1epPYSyvausoxXc/B7i4cxg2TlAiWvZIRV7oK3XA+fHpUPqTV2LklUKyhDMo/jbMe3fpHJsN
NXY78WHQxAtaORrGyGNEGmMxwnev8e8Ls/4TleMbZMTJdsZS7jR3kqHg/5+Akz1XtbHs9w6T52r5
pqieHAUGR+wtrJzZT4QzAZYj4Oh5vH8/SOA2tH7uOd3Jc+LbIFRGnMzHzx/pkujNV0KNkkYd7yod
/YnvMSx0hXAchFZUGOLJc/FuqiTl1c1Vrhu52Pc9wtQyBC0wEM7LgP3MwhjnfwCXKcI6cPbFL8Gz
s9PSd0d7MsDrpzbz7kNP6cAqNn8rsdsL3eDjDAQkDZgEIIxQenCaRt/8PAPjzp+eDJDMuZAk1YBs
PpkAQ09BfWaASyLdvImxcxqG6MnQwFh3daCBDwX0pHFg/Bx17tOSd+MlIwKvl6fZUaE5AkIifXdy
TTC8Wn8szWzp087dQ6qF6xpZmI5KzWRkrth7TTnk4/KB5Br2HNJd9lwLVo6tfACp2m0xP3RbG5jH
sVLbkytZvz0Q/KFuLFzDs8O1LDAJlj62ZicrmV4L1qND3J2S/Nmv3rTi8+fpvHzLjMv4LID8fRkP
YS4KSkiA1hbt6F61UZDdRmt34+/Cg1CsRnH4IF8tPSFmF89Z2PETnC1erPsg+KZhd+oqWAZR5jyH
qfKnSWN8UtO3OIrNVemWCyt27j45H+s42WdBZcrYUalH3SnIy3ffgBvcydWfMBK3hYIz6b+YWRpY
Oocdxa6LbnOY6kDIBn+c2XYjrf2NDwocxfrA5pnYQdJbpdtoF/Z2p9k/h55bNGeRpz1o/MA1VUmI
XIl3lfUbAd+lsc3sEBQTeJ+Me1+96IGg0saV7RotmRpAxOcWVRfB7mxxWz9HV9GiGvjMhzsPN63E
dGgFYFFKOCF6SwNk6vq7HIvYRRTEuLEnRxoKZXi+jp+Miu9kVVa+0uGj3LQnq42oFzbNB2+ZDp4+
em8/f6JL2AqvWQvEioZYhohUyGRjF1U9EuGTlpQe53RMN/LbcIdTKi8I8XVJo0me+17n0Sa7PPPl
Jh7Sr2jtBursE9SWdfnQvZZv7ibEdcP5iP5p18UKtOtaBpb1Jiwaf8ysyvGlNE4wdlEXCCu/8iFL
y3F7onnoAptxJbogarSw9mcymvMo07Xfa46DoAxRfH/4KKjMAw2681xA7mKZ/Mqh+i0EnB2WJKFU
if4Vr/VJkq/AXLLUNqSYi2BYWZl/+0FdSAjnXpsGlVuUf4B0AXGaPGoLLcmkIePzWXX57A3FnnlG
abR7FQF1NL3x2QtRv68z6IZgMICw67T3Fhbs7MT+9zd8mTKcHZ5hUObgNf2W4hNLZ9W+IIXtbTFJ
tSWbulx0J4O3woeDmtPPkS/qIeNOOQs82Slu3noG9QnWzaE6ANPcSTtvH10tKcUthZlskagw9CbB
Z/DUX/l7aV9cazt9m+2Wwsw9qNDIZ0wi1De0vCfD0QcBnLNKnFI1IRU3FmyCdiv38SHNJRypRTXk
TRhe9dpoKNjfWhVcvEHHRKR2TXwGu7rCujbqsQipaRT4wT8/T/dMRkA6R8udp5eqcUKNZ8nZh+7V
hn6vHBsnXd02YHps9zrc5J/GZnxt8T9ti1fnlbiPbGDeC7HHSf5+AKOghVafppLa6fz7PXasI6aV
ddGo8x7dJxRVq6vxVCpsce+ul3KQmU9BNI5eHloqSfy0VgRdTap6xzdPya9K2KKFjw3Mo/YKPxlb
8RXnfrFW+hXeglt/a6wXhnp5bhAcrR+DFIEOnzUZaiqGYgwJwvxKD1BBWpUv7kawR5Emxc4e/O1S
T+ZyAwORFGm9wae0MN+bHCJm6sRRniTGqVCkmzDBIzYoD63ef6YCpMqmUv7vBT8KcDwPFGC1l4hC
aFWxgedlc0ITvDOe0+K21xYE5pSZC9sU4XJbtLS0UZD4+3oxFTYGJdrmJDX+e5ChnahmrrDG9+/Y
JqAzaCG06y5DEsAy1RXOq8egCw+Z3h9hTmEGKwzrHjK6OPi/C1MIbCys8ZpWYP5bFB/wLS/aTVTC
cnXjvNiKsYKtMH/cVnGs3wJRSFeFlJ7gazz0Rf4JNu3dK1EyaVu6wj0sxS3dnqUe0eXCEU06XhLP
dUjo1rRW2+WxC8Md+IIj3GXarSn+m+zuW4TxF5ydANSVgiTEefrUdgPmEYDXdQSOYBGLUOVR76rc
a6+I3+qy/8dvhGPeCq+hPMIJXX1BdnEm8aNnCWCTpzaH0jRLQoF8kKuxN111o++Fhol7Gjs9Hm/N
zoeN/POenLkCiEZtAudIgFpTfKiBlUMEiKY5aekRj7bb2kz+QLRFjCM/6AHmQRn6U7m/hHKau96J
S0McVXcM86YpRM16bARUfk+lmH6YJTe5px7Sqtx3lvkSeuUneiI0HX1MPJonMfeffx72XHzGO4Jh
pDmzHQN7zha+TvX1Bizvyl2z5/Bb14foSjv8HGvm3fct1OSWRRZOqlrTKU9lf1SyPegYjK61ldM+
ZcimatWS7vRcGftbwMltVuSDY6lJWCHMA/GwqFtl4wRBvBErxHEbPbiqKIzgZXKAcg1nzvlSDsLs
BFW4B3NQ4u3P41+c68ne0mpVK71CKE/RjX5lbd2raqWvqlO6XUaQzNzkgFuRcdLoInHRTN05MT9D
TS9j7CjJbXUgqaykZPUc3hYb7JTtPFkhzJbY+YJDwSXAEq9f2Aco4nDR8ECczLkUGXItW37FLa7/
E9OuCNao8NiDDcZLXhc29JWFHPErKfmeOIwhqQmhWjcjex/XfuFYg1mSnapXzXMN12avXFf3cWEX
z/mb+hKszTUu0Rt9G2FsmLwjS4iR+7rbvUtX/Vp68bcawier5fR17qV3/tO+6nhnp2nQNZYZouj6
1bzJ7rV9s1d26QGlGLKapfRy5kIERk+/XYW5dqmbr5uOW1QuywvDIUSA+2Oi5spo+7EEAJv/yOh1
gqLjtLx4wMbYDaOdwrDGwpG/D7bxLtg6a82gLcUpvW73KPz8vHlmbj5LOgs5OTwQ87ZaNWJwlQHv
t0xtKVjo611GUHUuEYl8ReFJp00ec1YcB3DeW+HUOeUvV8qeSmfJv2M+BOe8KtEQ1b+aRmfLwYXv
2vhCLZxysb2pBWUlotX4f50nlfzuqweK4vUFPsGISgEV5k6g1UpTCB5CXrz+HOGSLkLGrItQKSw8
zFgBky3eqmovOlYsnCAUkGGtPVt5NX+rq36LJs6wGXFFy/YMc1NnqBL5uoXU8oUI86AUUq0BEj3h
1bUeRjicvtTvUi4vKN4dKLdqDI4bWZ5kyUqvux4gNefUpJ1MfRCzJB0dJ1swxfiuFKW3yg3uPQmv
AklsnyOYglIrfLhp8eaqJg4EnoPIH4Q92ODmTdNAYm4joChSnr0Ibuesiqh9kFOwdajB7DyIlduw
78irOlW31Up5j8UaVoprxZsq9O6EgKtY7fcaxylKQPDqlN4Vr2hMox8gasigKcrCUTo7yfRORsAF
vJLpl4XcLTVNjieAld126CdLgrv0yrs8pCgZ0pUB1E3R5CLPQprC6HQ9Gg0oetOGsgh0JrWFDRrp
sZ081k8YYKZbVPkWhnaZTaoowUPcMjgZcaucLFrJzJqaZineKPKJBy7evqi9jsZwlGUX9sfMMjJo
yVCv4R+TQ+V7Cj0i9OFqug7gUei/SH8Ea2dd/opvYFwipyyu1X3yUl5nSPEu3YUzs/st9DgLZwdM
3nsmLpYeVo3gOUP5WEkpMgB/FwY4M5dI1IJJ4CRjuxjTAQ5JkXmxhe76Q/wurYNfo2bnH/M5vpFs
45/mMQPIuG6vl6rqS2Eng8vkVHUtQbCgVwUQJ0ubpbSiT7RuncVixNw3pEIjsWBQ5CWT+T6RZeMi
PeLwYEbr0V/1xrWxHfa1spIePBjZaOfSHAnXaBCZe28T2eHSGTs3VjicKs+fL7bKZIrrRNdDzg1j
XEN7nlgP6m/zBpjfFWbmO4RI79RrtMgW9shsUeQ86mSG8yrgOTIw6uDG2fn9OvhAPyV+CW0Zv8WV
ZFufMXnjbYOA63LwmcPnvEYxzZUQvw2KSCF4C4cAXzZ5I+3V5Ksokj4jifnJpbI04DFr+J46fquL
fGXsZ/vFxHg76HtiKoAFP6B/5+pK/NshnWWLz+i3daslNO5sJYarE7nzsT4yfcGjVSy2XoROW2vI
t76q3KAw8el4uzDGBE2Wls6icZ1eDBCcLM87+tQXjShKQhqMElP/SkDd69xOd/5ubDRUt0vp5+zI
NMUQaaDAsZpuGVfPIylXO/3kFGBclOIZo489mkK/vEbaWEO08Jqc2SEmCAl01kdwFJL/33doRhVR
rsJWP6nqIGFU6aGjJN71SlquQZgtmanOHKzUCkXOdFJDhc7w92haZtayjzLrSRdRkgGtjUBWg8jh
wsk63kLTzyXzOYhAW12dJohoDAXosiHH0NrDdmhW9U64Q91uHd8H++Tqf9h04+/+KeBkxwchEsRF
R8ASi/DWRMrYHgkPpCjKuBfMdXWF7hMKXOu4sbEA2BoLn3FuYs9HPK6qsx3oiZ4s5SY/IK6xGhXa
34mc79t6KczMkwWW5tnMjgf+WZxQlyxJwDP6hC8q2kkrOEy2t1bX6U116g/10/9Q5Z1bodg1jOuF
fAePr+8h3bJBpzSorJN2zA7DMwIIUrbp0nVFeZkdsqn/kCoiOuSuu39RxmO4Z7HHw/ZsuEKVDZlf
Ezu6MfHlbm9j5HPvmtFD7dA+JbfiYtYzt3SxRwGZwQHA02byIdNIAQiTRhY3FrK16+I4NheVXcd7
IH9afg/MvULM83iTD2qJ2GJkGMOehg/9Rd+l7tYo1rodbAUbntUoKYW15ci3Xbwl55bseeTJWZCX
BXovJOQn1dm0m+DviJvwu5W7UxALWXtodoCbcO6WMti5rXoWVh8B02efNOlqCeVBwo4UEoVKQrsV
dvIix3Fu1Y5sS97BcBwvstdQRgoSsxELAYI/IR4ZeGnZYkPbz/oX+RzQs/9Gmpw9kmOoUZ4SSRj0
pzpztmgf7JEpeJGbdr9wsM5+s7NYk9UZ+ZWJTpHPfjhkz8gy5Rhj1FvgJ9nG2tX38qvy2e7Ncuk8
n/1mCt0lkfuQ5Tr+rLNvJvplpAqKMzZ6EBwQfql2+VB/um/ifXhjPeSHCCGjdbAJzRWeSSglLsWf
y6mUs/iTKc6NuOvRDWeK3XV7QnbUTm+bwO7RmF1JrNPsLfsM/yzM9ewKOgs6mesGqW49CQhqZna9
wV9oOKAy+oL0P0riKJJuFMpf1agXvVrKm2c/M2ZNtIy/DqJJ2u5JTtv2HaG7UT4NoaE1corI7KLa
uTDI2ZnFHURSNcCgF47nFjZyAPPwmuuO3TZobPVqeEb2ERAHvsfj28Bam0vZ6uzoTPqFOAGBU7k4
YpNISRHZ5WtWdo/u/rtxnX9mR5eptFHDs3ZqAwdoJayXECtzg6WoCOiVoZJ1TU48quhmVwHCOYVw
j1oZJR7P3fw8oXM7RYMZoIFyh3o5TedQxgdOOKgG93N1qHfmQduVh2UG90xFVgVP/J84UzhR7tSW
oCIUwjXl7+XP8ZKSrsK/o6doYg8LJcVxpU+zKwAvbH4Sfsqlk3nT3FKMmkA3TyI1DgW9Xqz7VhpF
5/A98eT1zzP4xeO7jAYqEwsiqldfr7uzwyaRTEfIE2U8bIRjt4438oP0IW3jTfjQQFa/0eKd36wQ
1tpnoLTkN3qkS53tuRU6UoPG0jDwsGn+KqmZIApGz64wnVWWZjsUrNcScts/D3VuPZ6HmRxrLV9Q
q9GlO1XqKRGfC//vv/j7NMUwWpbHWvrkGAnDFNVhvTBRurgy++B/UEe6dEtCNYRy839CyN9vBrdL
ZaHIyv8PAsCxuI6Lt/DK2Gd/PTslMx1bQ5T8zOtRzEh+NZpDn64X6xwzZY5vv2KSooLVFcKhq00c
g/EPRGjayRI8BWM63TRZ3QeasAtX0uwKORv3+GnPFqmEci6eoDkoD1W6qxNhlwW4ZEVLAIRL9Yhx
fvl04sggAKk9/o6zOEGul7jmMDIsAUVb29YbZ0f7hbcNEnvX8RtCd5vyxt01QJiclXmM76XbzI52
Y+PTXSuH5drc7KI9+0WTRYvuomGGvmieik5bSfqvoF5ARHxt8IsD4CzC5OLVqw6f3IgxR4fhptqa
O4EHZIdR+Mp8am9cLqVgV9j+Wls45mYPVVzPQGOQzUHanATuYyOyBqx5ObyHrbRW9u4VKvorcZts
4idlIdrsPJ4FmyT+vWvEsYatwcmUbyX1F/rj/2aJngWYnNqIQA5oD6QmSFDdbkLXlmXBFtUlVN3c
TjDooFlAzSGRTeslOeSaLhxBQFqEJxvS431W/woc4ffPZ9ncHXQeZnLQiGXYuXgUEwZRaE+Mn7Py
TtTfPa25KZYEsOY+jQFZB4EyspQL7oWfhuhZR4Jxyih8C5Wx0qzTz6OZSxPwmCOXhv+t093+vq07
T6gCQ+mMk+GF1/2ojhkkhybXdmGlfgKq3SSufGwU//Bz2MvygQzw5swpbrLoTG6jJBhwilNvrWPy
DGTXjm0gfP6Ksh0n9L8pH0xCTpZhnwrNIHT46fn9ynvu1uoGBddj+IJk5j8CJ4jtXYt77X6J9XqR
vRNWH3sUJhf4uKG/z7BRiLFX+lbw2mIGGd1T6lspWbkqDGthm12+4L8iYZMsggqmQDL5lkrWBkWW
SxgG3spXmOFej30SEE35GvGiVbOLnzBAXcjbL1boGBN1JMCXIx5u2gayULYH48h3bEtqzCWvrmiz
sFTGn/3tFJ6EGH/C2c1DXlQX3bhUmq27D/eVt3I3sHEQ7t3p184dvcDtzxEv9sRXQPJM8nOEbaaM
pyQZxMhVFNYmKa107e/ig7wOt0vwncvrZYzzhZCXLYBZ08espfmBD2o7eO22SEtVzgrRtic8HGx9
rSHxuA4eo3hfvWU7FEuX3u+zq/Is9vjfzyYVrlHo144RvKYb55aOTIgt0rv2inn0Y/TPYIfP0rvx
Hh/1x5+ndinsZDO0Ya4Pbs0eTHiiR3VKllZcZRp50VLFbnZhotwl8x0V8qNJyumbjWiFpha8epV2
iPJqI1XZAqDu8poePyDEDc5P8Mf6l7rV2SRGZhulgpXgYbcpT9k23Vl2uzWuxoa9v1wmu7h4vqKB
RvlaNhQFv3+yoegtTGz64FV+Mx9cEDnG1t+QWqr35dZ4cO+jfXMrXmv3ytJZfXGxfg88pQHoyFx3
btUFr8U6O3SNDd38iBOMXa67TQOo8VblAbT08oEvP7Pvv56WaGnOMMe0OilCnCg4r0vXtQPFf6nd
8j7SyzvcLO4NXB7oI1blpqLyj7thiWCZKd8NGGqt1EB9SwXlJYrzW1q2v+C9lju5dk9eoOqrDLuQ
odU/yr55VVVovrLhRitdDCyso4DuipHwEomYuAiIZq3isJBWZumsQ9NJVm0z1JtExoEBmfXUNnMv
tcvB9Ecp2GsX3UZPbW5VMdpCQT/iubA2NPc+Toxih5zirrTCcDXUQr8Jhza5UlrWZNPl+rorLQEL
7PYKoe2XXHdekkx50TAFELVOsv3SqWw/SXzws0K8KR1tqyV4z8eBcoPl6lWduf+AwDh2YX9XB2zl
LkhxGjUiu29HIX9xuBMwlig96wF/qV9ynKIM2R3dIsZurUNiMmxHX0xkDoNUGsWDgTA7yj+5h5Rf
K8j407QQp42UIncXgMNtEZCQ479uIEDaDepXR5Bv9MjF/i7pjl4fPDpdvNNHIfnIEG6rErMqLNV1
GfEy2Wqf6rq9zsP4XlTLOz8fdpKC9kRj3vldHG/0fIjXWhx9UhHa1X2NUmaR/AJff93WwQ5dDDyD
DNyrnLaLIGgo135r/jFyyd24Rvjhedqm7c2nAQqpp3vHygvrlTEg2tyFxcEa2meKIttUi/BPEFGE
yAcX0wP0YISheheS9qZx/JMeY5wZZA2U7NC7cVzTW9d+UK2tdPSQ4NRmnOWzpIUPRh5tI0n5EKsB
274svhM7EK2p6Nw0lO9xZUwVu8LUJgryEERcdwtIOlx1hfXuqdicqPDWsyHZoCWtbeSwU1dWiW9K
l5k3SPBgPqLeoYL/t8VicuNlg45vgG6iD10/DDJmkHgJChHgmbBqd0ZIs7Uss1OAnWYchf66VcQ7
TymwjVd3sZlpe011niMtv1X17lig6bJqfO9BtTJlGznCbdBEwPRF46jmvHGkdAeXHIFAFPIs9BZX
RYcXlS9+yFHyAQ6S28ISDlVX3+DZfl+EFECFgptZa9R7WRtuilzAaz3u11kf/fbkFBem0mNkPbRP
RxyeUP17aA39OoGAYyt+8zKU9a7V2YZVGMXrYHRv65MMQDkWhJFwrVfhA2Lpr6FWddhI4EHuC9ad
pQztWlVc/+BU6XOelUx5pmQrV/I2CY1hG8i8tfH10cojtl4R+NnFvXLEFuAhd8vfxSBhV/cYDuU+
Scpbs8x1u0CHdCV/+fjoyl8lAx8lDb8FKz0miXBjSbjsRM22Eb2r1K3e9bj80PV4rXTFP8CK9qXu
XCv4AfaBp6xAdGLvagKZ52RSIfyXpXXj4pqtD/K2MKVN1pdH1zCcTZbg4wbW/k4oYYlS0+oZXvhk
Dt7e1Pv7QQg3jdsxGcIeldmXlKNtlarDNsqEXVKZv5PCXUsuRg9J4x6sDGubPvmTR+E9rgnbvKbx
Hwy0yGKhXUtpdtu0w6+iV24KM4LQbMQ7pwkQj087rCSth1pJdkbivNa1Ndjk8J+i3j4rjnqlG8Ee
EaAH7GWegiFxt15BP78LkvwACb3fJKOz61Cbjo1WAIw/S5OuTT38q0gRfgBlXpWgv8xP2crvS7eN
EZLVIWpgu7NWDSs5hI0LiDgpoo05AsWiODJXImTanWo44boQPAxGcvQpFX947GKMRAfLfZVU9wPo
5qulAupmy2Zbq8mZrVx0r9LMSvfC6HFZyRp+gqLnXqlirm6D3EfPyBnlG0X1ri/6X4orvBQNEVwj
UFYxjh5bV2pw6gTMFMr+vSC4Rzhjm3rIjEOMpSvalF6/EfC1M0IRldwyfu5DOvR6vcTRnpHtE62x
imtCbaSJNAUA96KQpKEhhq/ejfsu2u07rkT4kKcPusD5typ/BXfde/skvpbUJO2f07WZm/9b7Enq
XSuNxBeQwldE4v9ULtkFopdQedwFlPNsHDoMSMwgNUclfpLa4KasBVIRvuZyuXHz6i9knl2ZIcr0
L8ZjUCNUydrkS7rHUHkZwJDwVXadvYSPxVDCFpLahQfETO4J55U3EYoJMF+nzCspTgW5z8vwVVA/
styzk0XJtrnU0xpljRA01Ehyp6sCe2DHsMiJXs03ZMkO5S7c9cd6PWySzfLTee7z0Ig2oHOQCl6I
aASV5EmpiOcI2JqjrBXXXpXuIktZ4OfPvLssPgrjGod0wc+vcszEXYeVrg6s5S6qrxK0UrzSuR/I
WHxBrDZt5QR2rmM29PPCmP1i1PlHghVg+2m3REMTJVcDtNKrBAm81PwoW/H15xCXDAKoVRROZZ23
Au38aX0qAxlSx3Ic8Y7NDuanvwl3w2N+g/MHQBD81Q8IJS4DGMcu9uT1jOoCsqHoOBqXENRAdwXf
zZzwNfED8C4Vp7Aapn8sGHOrMjJw61OeA72+8bRawpIKp9I8ejfr7hh5xUMQtYEtazXG36kTrkDZ
fKilssdcPcBS2RFWapX8jRtMKP1A69edKb8pWYj/7SCQWYr3ZZdhIekEv3JLLTYO1C4lBUgZdeG2
VqQHszJuHc3g9sakMAhyWxioyFeNK/HXlSccU14TWXjLk1zb1CZcTktxH0vDum8FaSvjTRimwp+f
v9LcGtSAtXxV3TgoJo+ssMRmpzDz8DUogzu36j98eoOeiFopWuk5l4dXYVoqBdLCW3JuiyHOLAFh
o9tzUfHtxE7KE9PlZIoi6SYx9X2TFcpVVai/fh7gWFibrgf4fcAgDew5LooOusbtRuM+fMUgzA//
qrlmS5i/Ji+tdxM0v38ONretzoNNqgyjflnjZYyqREhzVaV4vNEwfPk3QRDvx30Rtsb0KMSvJ/Mp
91L2aiJ8bOKVlRgLx8P81/lviMk9OGii32UpJSiTFvyAt2QbwmNFPe9fjIQzXUOqlhLelFUKDLAa
jEAOXgWj+V101munpO8/h7jkcPFn6d+M1x+1rQt1uhhbG2x8VK707Si2Fl5pgV1u9VX+LK7EPYLZ
Cwt7bglQV4YICHHHxIbj+9We4tOsl5oSvraRvGqlGyVeaF/8/4yIzIEmN0ypaV2kFtsY+Tuqq6Ou
sXITb6Rrb42NFRXd9li9LAFOL9fCiMmCiTXqCEOPGv/7WdEnrMuMslIdvNa5anvDrUutzteU//OK
GxvOoEwBJoyA5Un5qjWMIUP4zzlxft9VnX8/dNmVl0cLp8FlPe57GPn7YNxCD0P+H84pHAy7yYSb
RE83Locw9m0LI/q6376fPPwlMLOyMTLFL7A7rYsEum8ODvzTkBalRukIP9F1Yeq3XWYcQZweUU3+
pcX1PpatQ1/wNKyGmMq1pVzhCIU/lW51q6jvngFufSoCWtVtqj5xo2ysJO55RqXZUXS9W6G3PqxM
vNGDPlsXvv6rKsCRaT6ulnX+WnfVc0PrEJ9T6brXEQ2Oh+cKs4+N2dDaa7P2YMgYFvlx5q5STzPX
FsZuttQEH2ZnhOskyF9lecDUlR6nI6dbqefBZkh+TGVCf6SEBOayEtbWkEOGc/0nDDbRA+uvaq85
ciO++yrmFkH4/PPOvtxoIGkBQuPPQbXsYhtkgdYOqVNAVRD/ZtZaiZaW5NxaIW9G4x2+h3yhU8Ox
B0khhMzS6f0qCB8Dy7A957UzllgzMztaIktSVdNETACHh8klLLWMJdJa65QoySEQvZ0sZUgKmLdO
Z+yLWJJwl0tf0yFRViqrpYgixKYlRPsC11t6f32ZZEyXLSo2eIqR/FJKnhxgGIemnR6l4Pduixve
se/R3/BugE8j7JMbHK73eJDbyUndWhvp4d55ym+qd1rfb/8DUPLy7pbIS2TeLiChVMRuvu9W2emt
nvoYGIer7Ea9Sh/zx/wqe+r2I7jB6FfWDrJtd4eI7Tbf/7y6Zh4c32NPrvI4xeg6DYldwFDrnstd
taf+tvH2+dMyPmrGDeZ7tEmfwAhdsJQpuJe6F3aOr10psUlDBL76badCpDDG2oGIebPdxhQ3lUT6
W1j+8Dsz2nSVJtU/ih40N6bidptEcl96z5XtVM2Ho1FYIhLHsXkFb13faoIr7HX03taDKSzc5jP9
ODYK4B060rB7xCm8rCjp4tesLLr4zq7GwyZ6Ff/GN/J2JHQqT/m+33m7hc80s0m/xRyX0NntVFKe
9p2OmMVWfyiQeEG5XdTs/j7+IslC0op24mNwuyRgdwmW4ro6H+xkz5pNK5ZSpI84MDSor/Jb6069
V2nVuS/DboQo4gVzjTHlUVijrNNfL6KIx6tqsk/Pf4A+PoTORg6A2OhCXhOANWS7XEVH6y5tQYZb
u1FMJ1mS5J5JA76Fm1zQQTRkIVUx4zS4d65Du84Ydm4mHX7+npdiU0wrAjJkAlikQBGdnD5F6GMx
kg7jGvLu3Xf8dw0WU7xBvug63xmbKFol760CpUHDvUFeeXugjHSxf/4Zl0z7yc8YL5+zyU2kqBDk
gp9RrdE+3yRr90o8GLt82yN4/3OsmYlF+8lCwIELgNbydCHVlo5oiOe+tqaJz2YhfbpFDWqsWhCC
mjlMz+N8AZ7OhlSEXqqGsuu+ulZj2HU/PNUGVp5a89jLyqfmJlvEpxbqaTO7E4Qr/SzqGzLp6uRY
gyBqKbnL2OK0vAZRuxFd4YDb81bMm82/mEbJotIAg+hSfk0KEHcvQkM4RbzrPfoxXvHS/T/SvmPJ
cV3L9osYQYJ+SiuvdFKaCSNNJehJgADd1/divcGtUilSr2+PT52ESAIb2ywDIbafV7mSdOCB/rPK
xb5wy7ocVa4oZ8iEHuksV6hhb3ynW0tcXHpWTdw2q/EgOkpHDyjh+3FQb+y5q3tBVxeSKej39uWw
uDCoAZufRDmbNY4SpWEnaGDp54nCiVqpfClvPdRybi+iFQrW/6x4kXj37mCKGv5DZ9UBcEI0SQDb
+C/bViM1gTOqzAEIsOp1NbYfllxmbkBBW1mHrjcFxt0w5zdg01aNrq9n+FJ58JQXgZZiHlcqxS/S
mykIubCmYOKzpHAyymDUGhJW9gF1yhVKG8wwM5gbpNb9oKL546L4y+c4xegGnOgoM7S1MvYOYHXo
/aQOh2kd6b9p0t5bWTr4dkNfft5IV7pjS3aFKAeYjA7I8sXRYGCSm5yxBMQ6516LmtlbhDNhcLte
kG/Op/Crow3q740T+W+0QSm8ODWiJwdm6CUGo2d6ZtcOUs2cFEdGrT0jpPCcqQ9+fr7l5//9vf9e
5yJ9agtbzqQdXdiUgM2bQHJB/dDdu3luA6PIo58XW0Lk34tB0/WPzXVxaaiJ1cxahu2sbsyo2GTx
EGGMdpPZci1Ph9KOCh16gm/2D8YCSKQ05/BAPPddaG0Wv9AEUOlwUSeBEzaE7G63oq9GUFhcLpIF
UPu6bJE40KvtSqYpZ7g3xDagipWWery2fQYV/J/f4tWgYNjLo0Fz65+ut0nyUu+cQYHGV+oXKluZ
A6hQAOFJFIeNVNZk/vh5xauhDugtmO1AEuIfBWmXpnYy1pCzELhwvTxx95y5tzKKW4tc7MROZJg9
4+f/toHqi119l1sP8Aek8YKnD5fLPUctI12MBmFP/6oUa93x685b8K63eWfXPijIuwuIBnnyP40O
RZOwPEuwh4ziUbTWpoOhV9LAosEw/4u76s+VLkJuynQApS2CUwFjBhR0xwYA/p8/oL78jcuT52oo
voHr0m3AVvDf/0gqkqHp5p5je1p9cYK1kuHVhJ5gG/cm+mKdZTBdpjqG83JKyE6q+Skrp9Ac1EMz
jVGRkuepA2mqd8uNY48bPhenSrFXnaSh46Q7d7RsOLmIjTkwf57gXc9qo/FK3XnArDi0Vfg7Tj28
Mm3lZLj1988Pd23j/PFsv11U/3g2ndVEqzu8v1RWLex0ZqBhYKb98yL/xuOlzobbooE2KMT8LkKX
ALQj0Z1eOaN2YkGVcGhajf1jY95c6Qr8bllqoZNABvRf8chWmJOuV0I5K7kJVyB4kpmkCiYCR43e
2IP9Da/ghq4nVZ1WjUkgJmjkoHt0EOfO1WMz88+ZqBgLF9tZ6o8/v4Yrhmn4cVDWwEwKwsC2fbGR
IFWeUqEUyrkAJKLxdOKReIGCl5FOPWsngykow/m7WkMw9BWf/sZ1dfVU/md556KYkqno5OK2eJ5g
eAilzAmM/jmPB6hX//yg/y5EoNlIXBB60FTFPOLvAzPkOhRsa8iICARZkzzA2NHL8zpKxvm/uOn/
XOmiYHMmfeBdi/bVYANYALBSaj+O7ennx/n3jOBxHLTwAaheZI8utm/PWanqvEMWAxyQY67y/Ebi
ePV9/bHA8gP+OISW29NUg5feudFMH9a/jdp67WiGZXtjUHBtIdiFgiCra6jDLg9iSirqFloD0ZW+
3Ot2wWGcMXpVqYVQxb1BtPj3pl2SIxPzFRAAMZm6eGtzyoE1caV75kMR6+640bV5DcuUezr2nW/Q
3m/hvHhj513NOIGqh/OftUi0Xib9FAO2vpTMPaeZBySVN67RbkIPMaInAzg15L4eO86nQdxkdV1P
Bv+z8sVNZFmtYg89d89t/zypgE4x+A10WWQoAP62N47yvxF1ebn/Wezi5U7ErKlG8JgVXJ6qF6jz
zQC6/Lztr20WZGMoT0BwhqbDRbQqRVsAOAUqNZxAoccu8wDzJ2jcGmaA3PrGQSZLTPj7koUSEGrl
hSSA1P0SUd8yRCaX5CClRtXBPGoRvKq3xRRba0BCzdnrogn5brqhnY85dfecv91CvV993j9+wbKh
/ziFRdEquWviF1Tw+kaFGsDyY5ewjYT/2s9v9tpW+fNZL96sM5Buki443R1V/Mx8pHYfcmszpB+W
cksS7ko+/9eL/f3i/3gsdQTGzTLB9l3UMhYddX2VbbCsP35bUXGcX39+thtv8XdL8Y/lhJiTnilY
rmh+QR4IFWjvW+JJU2/q691a6eLAaTRNZC+wEkCcxw6GgyBxNtDJggLQzKM+NH12nFYEo+Psvzh9
f3y/S80KPcH4SVWxcsMLr+zhIl60vkX/j2/y4laAAedA6xKrGDAfZsNHlv5Kdbq2/vfjwgX/A7L0
4tYFxsfFHUqBeernzAWTa94Sse9Ld6NndAPM6Y2Aci1ooeSCJC8EsYBxutj26PpJwDId52yT/gSA
yb1VVQpSZ34jllw7XmjOQ2FHUyGfdvl53AJaxgnrHXyeyCgPs8y3pfFUMvhKU+O/2AruIgKxiBcY
/2CMMnPkGtqYINkKOxjEtKGm895Z0y2Nomvv7o91LhnZuZIMvGlAthXo9rvO0wC8Qj69/Hx2rww3
MGyEvCOoP/qid3uxFYiRFCNGdO5Z+tn79E1X1abasz08enABhEaFEwUb6Buf60rO/veqFwc5rWkN
3Wis6rypvh7Zq3nV3wFSHLRheS4P5UMZtnt6vKnCuvzdiyvnr6e9uEQLqlhJL20oBTB4J1bwmTXW
2Y4+Nb+ZQbcsJq7kQ3+tdnGcy3pEnuomCIxJAZF4mHGqfQsgvCNidWa2PzfDHevSj58/6ZV9g9O9
OJDgLBj/IENyMChYaVXOWSsg19/SADDGNR1u5QpXjhyIhgvYU18o/Jcy1MAawwkejpfnVlOCWfvQ
yR4ujFXfeoP79PMTXUvxUIUvAtSLu9Q/tqn6bIvKTHXznKOti4ppTUL2tsawZrh3QzsmJKiCDPnX
TXXEK1/QgAy+DccaWDQDBXqRIECkRGsUi5wHYJGqUXlTU3kPGGU4tgmYFI71YEsW//y0y6642KOo
mE3AW4GgXFpIf685wBdLJbWun432YEkg7rNbfiBXsMiwx/pjiYuN2eRuywam6eds1o74hqnHrApU
A6kcYDUUAiLNQqtUYwjerBvSPQIzNXt04is+Wq4nId/uaM2bXYvZG0xynpzh8ed3cGVQhV8IdAm4
pXBcQF/y75eg6APQinWnI4VRfXLONvYBzo7hePr/GMcvf+ufF/7HWhfBaBbjmI4t1jIfoUeFd/Fb
AKsPaesZq1uCW1eODWbIgB9AOxGwxEv0KOQ2LV7lPb7uvIKAG+CxIhy1+0FuS3oLs3Wl+4CxETLr
RRQFtkSX12+mVGDPNUI/527d+krD6oCUBaj9jH45irLimn1fq2RTyJJA0L6w40ZUXzahr0qu9mGj
i4ehkPdFQ+NJJN9p2zyAOtrcug2ufQBoZoI6BmkMICMusgS8ExN6C2z52ENo+HUAgcN1tXai9P5W
Q+RaboxJGjp6S3/2X/TL7+EsYID6mQ7pgyW0bTK692JQRdySZIW5O4ba1qz6bFQ4HKmyzM/ZHLai
qgJlIMUNVN2VWI3Hhi4JZntwhP4NWvkjdZ6LOQUBCr9Gyp0Utdd3tlekN00jry4DVL69SBCCvHzx
goc0nwnLoPA6cM/YtE921PmL+LcWc3TenyBNjQHwrVd9fVGcX2R+6H9dolxSrYcwMXEIRmPb331w
+lyIWwPta8HSXG46MG/R1LycxCqVlndSncgZ+jvhHGjo00KZMx5eeUiiCijfGkpnt5QWriVNkJLB
gAsFOTC+1kXEcO1JaonZ4X0iOvXrFIjrzf/z/VlUvusQLLLb7/Pao2LbLoAhZLn/3AtkhG5/hg95
nrTpVVJMDnP7xkm8Ul+ZqP+XbiVo7phf/B11p6kigJViCTdVj5U9Phu5+t2Y7gYYcTf8OcRfC4RA
RIIgYEKWG7f732sp5TBQ+DuQs0YGv2CQdda8Fo32rH2lw9fPa13biqADAFcMb9LFTOdira4dNUOV
5FxO1a9K7T5mTXyOZfv98zJo7V75SLDoWSwjFhWGf8YgDqEqN9EWOvdZ1QWY3X8W+mj4BqK82+mf
TVmtMyt5d2vrxDM1ds0BavRkxcX8Ukjxq2tN4RW1FjGrfDYUFfh51WO2/qwIsqt7sgV+KrJcHpea
3NfIIT2QHLetMawGrr1ZiZ34xSCPVaHe6Up170iRebXGtnYvIoyAP9oMF7sLiETb74cGtg8FjVWn
eJ1kW3qZqiUhQt67oZcYE9ksrBLheGPWrwz4MwS12z1h8zRhmQ+NnwHa5XUVf6QtO/cyLx9yB00N
U081NHHMJJSWEVsSfwBipU5c6JUdpINGvVwTMQhJa7MdBizePhVFWnlW348ehvofsIFifk/mWIBS
3pUJyAd0V+XFHKomI7tx6gxfK8aPUqonnfcsTtISEoc0Lh3zMNqQyM3VOZY9El5o2D53NH1y2pIF
k6YfeslKDNONrTG4kS7q9ei6NCRLiR1z4htQoXQnv2E0zmBhXtvuhsw6IkgiU6/jU2TaGMqnymnO
s5M5dJ9aQfepXu/AtcBz2ZiUAv3/UOrzhicmtNZS7llN+5zoxd6pqrXVV0+FJh6o4j7mg33A/RS5
zgQSW0o2lV4+mKnzoEzsvUpAWq1sBrcdjO+9eZKKxwYE74k5d9h2EAaf02fUhqcWYHqMV4Cfm8Gh
dDqBOiMFuF1NNYCmKssJGtkAuCVNv1erk90kKHncKfGgW3aeJlinjzloc/SoU+0hocoYaHn2UXP4
yegZNCd4TUIhiifdFu8jAQ3WmI3Xuqkab6biZWAyqPVx9KsifbVkuuEND5pEJ6HDSu7VsHmGgW7q
T6oWlZWmBxzZXpTRHFIWrVOEJeUfYwFRJ7cugi4XodCsR6gt7yb0jiZsWJ+6butrnRlYeeMG3Jqn
bWYhgym5WGlgcGbjCD6vWnhqplI/SUG9bhiGTQlN7HXatcjUmQYWOCjPulZJr8pM4ZNuxIExWtOz
MpBjCTVBMUUUcs2W+bowYUOWxpInu5HWoLBI5bNQm1ezg8D8UGn3xGF52Lb0ayrYHDhstnwyNgel
rjpPV/Enavz/oCNrMBIhoxnpKtDGHaApod6jMUUHtfQaasQNc+5zTYO9Rj47Xs2mg2LWb4W0n2Bw
jZakEueKO3htXTCwk02o21sU7FfD3OD+wVfUYTA5WrAN1CasCcJtXM76aZqMJkDuPAUwd3mWJiR/
wfz5LkF6xvithqEXZY95J7Zp2x11vQf7l7rebFYaKtT5mOczZEqVhuADIyY0Slr4g1Wb3gSdwtSw
7mDyuxNj9SGbmJkqMDU9/FOSrEHerNrb0mKpZ3V1zCoHFhvWA3MpNFl4eq5buWlQ+bZWIry2nchq
as0NRoTItQTZ8kLZNwLOalpTfBa984ovnPp2C/4xVBs8vW9wyKG6hXfwbNNM9V0JuhJEj4CYXaA9
aduiAIQFXF/Ma8XOj+BLfRk9gTz3ZB7IpD6qBnI7IogTGBONmQ3+j3BhIZf1gxLOduehn+4TlJcA
BBY+d4pYGu4us4sVU7Q7WWhr6prrPut3o9Y9yrEMDFO8VWMVNagdfZ5ad4oxtYA22VMwzPBm4rq6
IdSwA5bLY2HakVS1HbbACAItf8xdusVl9dvO/GiQEQFH73pPr+eT4lge5EtST7HUya/AmPaMJtsC
LfKrsHUMieY3a6yOqtBkQDl+vpmZaVBWKgcBvtjNE3WD1gC8QZsy4sOXtPO0WeU7lckslAlUfQ0w
3hVHliuIrT2XC2F7xEUV6FTcJbMVzwrpA5fIV8eZ79rRgHaVVVF/NrK9gUrcw6YHHz8jcmNyB7q9
CkIFbZwXWdTQSFNH4iddd7In98PNqwMRmAYC+BsZerJl2iBDpywebHv6dHLwkId8BQbzGgd4jef9
0hT3S8/bk5W3D5ObvnIp7oTd20FZ6xt3BqWY6y9NQR8UlvtNiiOY1WAsq4O27YGV6WdUVfB4rsLa
HGKWVKE7qvvZtmZPN9MzLs4DdYxziUOVOGj5p5qRxTAFeqoQwMM6m8CbMNfcAFUD8l0eCG/vTmp8
jWW1hyj+SpsrCvGArg2bUT3mbXYGczoYm+m7Xqh4hCI+CDC2bQHftbR8gds1LiLDkjAdQSibM2fy
QD2717LiqIgmC5LEfTCEQldTOjthSpgSS2Ef29Z14hLtlx0o0a+M9e/g3wnYtfF7lxSwshZm5ncg
h3sK4NNerk6VlzszDOz6laW4QYIfU+YzdIqMXW3XL6U1rGH7tGn1yU/TuOcyThK5H3rsrdyeXtRE
vTOTznP6/rBYGIFOC2UeubGbLKY6jUDjQJM9Vbqo6/sHV/Lt2OMgd9Bi8Hp2LxRkDI3zkdvmk22n
733SQlGkb2McxRdzLpUQhiFuRLTunMyOX9HyZWwgg644QQK/EG7QHYJySEkV2S4yeNH6ujNvgIK+
11wameCUK5AHIUDHG91b47o+iIpbhqoWN8BmcNL1nA++1KdDTpVP0rlxlrGdPj5bLDuYurW1O91P
rTqE0czKrk6dlgeIsoEueSSkc4CUp9eCCNEacgW59temHINcBb3FTrzEmnwLkkjutON9wBQR1AVS
ulbBzXhMm0PPvh39WA0vI+O+1q6BIA/6xIlAMgkn/GAbFXOvPhWQJGF0WpXWHFoN5Ev6MWaNAlct
WCzmBiYYDzLnETX4q4uGQHowM9Z5dc/gfdKfWIM+iPFlcbnPAWycXccfM1jyCTOah86vW7GSyn3r
noHI3Ra1sipNKFrPJDbzfFXY8D/VIChi9qWv9/kasI2VLt4EojYH+Tx3higjgCB0oMu4/KFM17wD
RKVOV5Db8bQeYGQbitk2+Cj8SVG2ZXY0XYzlGATgoOI0bxQVnTBQUt1kRVxIhzIoYgDmWeZYYOR+
lSGiUgcUxdcch3jYiYneIf3x8vG9grwinz8SYSCXmlZTOYRZ10ViyvB+wVhVXS9Jk42q5dSDA5Fc
jCmhHaVDSNNpfAMKDTYtfEOXuOHVIAO/VWuipIxaebLVQDNfZBKNzXOHFEguqSxAk0L9GOs9BRqD
uSvFHIIkbwNRab4GP89a7uoUng7512RqB6vY2k2Ys8lrzcqbu0B3nmn6a5JjbEPr3m5glZLAyUsA
2EilbxiAnzD4YBTSZ5MZjWT8Fl27Byfa49XOld+dXQUCZfcwYKhaTsFszGHStscRCCDicJ+W5rmq
TX/uz9KFzaBj+wrTPSdLt4jOAYTBVoU7+LUjjrng/oSdP5t3mkKeDM63qLNCpSkee8t9NjSEfaPa
lYq6KhC/vSmpYq2eQ5OqO5mD52tkWxfwnEwgI0eXEYA8tDzwpG29MkoZjBLrG004tNIHc9xbqgU7
i22gZcBKMpBLOJoIoO0SCvveBPgGjuG+qn4xc6/XgNuJeGl3z+gSSu3ORahiSykEHRplfJpnn7QP
pX3PehM6PxBCwF3GxUFptuP4lJAgz91Aqu1K0Tbj/C7SN11sLOOA0y2JCO0mnkbIFumJL+pHqwXC
HGEfzj8hx0/ifMD5pPgiLyxd0+SXnq/c9q7oIz7uRfOtdV/IrqTc6OaWjLA8h7R+9pJ3rTfXWmBo
6SpPkBJgCJJnNvX4ELWQe0s5DVNuf7tTFpTCDvv+yZRnuCNF4A60tIcIlhv2U+0ZKGU4d+6Z9UCd
b8gk39XSPMKiZfmCfmKJFfwgzsJODprD4FUMF072QIZY1MkHctZNlRRHrZoi3vzizocOH9Za8k3S
VKEssw0D1rzmPJh6pH4pHNPzEoIlaSjmFbcOrABVjsKSk750s4iGEZreI7QwkB0lDRqaih0nYD2r
E3Y4Tr+BUWbV9JE5s0jDvzV6EPXSGuIQqURCYSHNQmqQnGhRwB6QbZ1yk1pvyXQn7RdeznE1PqLz
gyiVe6bIt007RgOQTZ3SBCpLd10tPdd9rGDZMCnwE7SaE/jpcVu3d3wmQVkilSCRopV+47wTfLFk
lBDfiRVeP3eiCF1ueEJZ44scKt19z3ly34Y51VEcFB54VF4+2WAf1n5mnUblW9FO2oROtQbLbrQS
8C69YT5N+actdiXOnAmQaa4e9BlUq27EtB8JIXAbKUwA2mSfWgIly7Oea9Af/+yUT/hdhnPzZWsI
0vUWZqdaofptflJFBp/U2lNtSOC6acghIzWa33NqRDLrQjMZPIJ8pe93Sv6qjW96KmOOlDj5BKUX
GG9s1tLaNvWmdbdKVunQ/5b3RO/vBvXOgexM4yrvhOoriLshA4wsJNgwo/B061Aqh0aFWAu0Shrj
2egfJ2Lsa7U8VOZ67CCf5SRhZsw+A11IdBA9Ge8NiF+PvA1TnLhc+9DmfTHagQLjCv04iM0Ibynr
2PRdIF0kaBaKa2cIJaJqBzO5XNyPfVTWiOJaHovElw0MZCWHAlDlqXUkCPDtpPE0J/d7K9ui9+En
PbwM8WHzpLw3CvyOWUN8/3LYL9E6YTkoHnBycELKwwroDpSiFVd9B6rkjgzn/lBCdz75hZo8zq08
StVfGVE8rvQBqKz+1LSfRg4vtRYqe7iw+gxBkxkbWlo5ogqPmwxiQ8L1nVFXfAOnWEeA5BrbcI4b
oe58Sy3gWVsEJpLCvsQuFVNgOgjkZfWaNUlkNCweZxa6bepNjhLJChJRI91UwxghrwWGIsH1DEls
p0Y+iWmXAjUszSEhmp2RWcrCSwW0wYzK0/UaMKB5P1taDHPa1NNdWJ1JfWPome92aZiMp35OPDLB
xDQRIkJOHs954smyfOwK+J9VdF8kKfQ0BztAM+ChmSwIl313TePlZrfWi3yHFtVKm+ywG9GDVM0V
3MlC3uBcZMMqSWAiptPOw5T5SCjf8baJnQl+j5oVcshseWrP1mDLrGdQy6iAmhc6F1LT/Kl3EAHv
huahNRwPdVOUmq/cSAINFslk4PtK5CdhqDvGTRQZBkRU8/nECmtHXRYNeD1tmaAkh0Eure551gIM
WMpY66x9pevBzMEZdvX2uVW7QyGnUK/gFZEyX5TlXTKqoQOdHjubz5NV3832EHYoQIqEn0UqIEkF
g87JsBXfcU5Kg5rFmZ41CnBbPi2aXAA/a2nAHAjqKS8lqXzdmmJbK/eCQOYIjiqBpsO8SuVQx1ID
FVeaLJ+IxfZTghYYcfzOKI61na/HRtkJvrOyMiiQk7QFshUNPLSi3DszEF6TGdbQ2pL27Fms3ks5
QU8MDeh6DAbjA3YRsTKC/iBbVOKi9Ft4aWuYIrQsx8Z5N2bFN3X0pgmIfaqBbtSvqj8I8l5PZEGP
bbmS/0qRUk3oOjjkaKYvmJD4o/vKxFOXf1hlujKLTxN4ulYRXzSBM1+ipkegFoGWctaO1ON+auLe
SO19q1YbuIK8KSJ9yZw6Wc+VNDdJYm1mMW3tbFoTXAZrwlsRpk3iiUl8TCgfoX7t9dIACgyhJCti
y9q73AzN8a2xSlTaKU5DcyAUgraZ/NKkTNY25WGVo3x1l//oBJZi+LQ/jBMS32oLE3evszXfKPBC
AErEHoK8NgkVlQYTEBRget1p2Vo33tP2jDa3imql0MrXcviq0h0k6TammGM31aIRJ63iL6k1+hwq
7n2J4LnJ5D1LHSTyplcpKroGFtI6ZPKGK+OZlU8itXd1uR2yO93O/dwCssEwYJP2ruhrhl3DtXMD
bMqEakRrtNBIkrAuuhDgbMB1I6cl6wxgtFrf1/0pt59o/oX8YN2pXTCUb3YJp3I4dFTO4KOo87W0
PQHQE6TpdE/qdqV34CM5RSDtLm6KJpxMSIkPWkzMduVaYAQV38qQ73TFOQ5ZeWTJVssfavxjwvmq
a2FY19JVM+a+ASijpNuGbAvNDmDJ5tVlj9i+n8v6FT3PVdcA+zIcFYWsVTgjNp0bwcQ7aq0p6AFP
7PX7Qk2+7ayJ65wH5bz+DfkTVgC/bgc9T1wgOXpv8Jz3Cu0XQQtayRzPQqy3kkehvGr2RwX0VZ/e
T5BD09RkYymBguMziceO3id4EXVWe6aTxWbPtrAojxsV83kxqpGl4BZUYKJirAnkAxyn9LMeXWqt
KreoAh8G0wwSilbWhI41A8E+G6ImP1WDHXH9roCJbWZvSeEEA39r7SXBTn5ZDc6gnEScJmit2OjW
4ZNb6c4SfSgM4wXdBrTicnijStUvTZhfwL6NabC3Ldi6y6ygM+/beQ+o0sGq1bXo9m2LimYPskjp
SYHrB6eTt3oMG0Fc6UqsNG950e/5ZK3Mnp6EWoU9YceCNZt6OVfslVo6FBTV1mcVNz0zhaodQW2t
+32To0MUW82XOxFApJGp9QdTkgAK86jDtMiuIVxXO5BQ26QTzDN5dmdUxapEeTDUAUbvXQNLL/ik
pqnloyX/MOhi1U2ASUK4wK4z3wGbJhmTe5ev+2oj5F3eyjsGSoGKLiNvocjXKVFO7F2RQRRQwfNO
R6Datk7WxwU6qa7R+XP57Cr5puZO3NQvnfo4tZDjY2pkT1OUFSb8oqF0h4xKx/Q0Hacvhz/J7FQA
jl0I08sg35i5UEZqJyRjkFYnT6xGtilL9y5LLc+U+2RIkYAq3oyn6dI2tpzDjJg9tKZfIg8tCvbg
Jg4i/z3GBCgV8PQd/6qLVcqfJR2CbrT8BpsM87kQHASkZbiIZmSeFEnyoeVTyOr31oDiofs6cAuX
2Kodn3L8yQqymEwif6A0YOyrsb9oAbRTtuvIGwa8TT0HE32aHXDlOC4SSCK28MWCOmFU9o+zi1hn
pe8ltbfTUgOkY1BC9Q999VVRYDTRoc2GcbZf9vWqnotDDzGs5d54dRpQ8DCf+qLG8q/UBxx2vy+z
rTK0v+iItKe3yKlOsmNBElThrxnaRRXmFVAt8Jmheu5Qx2IyHtAK+2hye13MBuQ7LfTi9qK8y3R8
faTZWWV5JbEep1w5aMLZ2GJG2ZttMlvDNSTRqkOqMhsratUBTM58Jz+11R5zTr/IrbOGTM+uZQQd
zFWVgI88DqAmGNg8NK0+BIIhlht/ldWUeSAvAhp8quiKzc+pcdSrEwfdCTA1wNUa4es5iv+qqN9V
YcZ2/4sVb6V8G9EXhTyZN9BnosgVaa2nudGCKXkchRWOlvquQb9Vh37p4JjrYeL3o9k+Mf1OwxVR
Duekzu8qswHtHxkjkFU68im12i8DHch3+9BdDWXxyYrOHw3zqKCdy/UinGvortdok41whGkelPY8
MSss2aeT/tIHKDBiHmX1jx3hoTscKThFM2B3ZG/OUiL1zULTfOzQw6PusLegQkp6Ak1NESrQ+uwp
h5aQjl+DUkQxVkb+kqBPuugS5ujMGeg/1bOvlug9QWlLU8u4g+QfqKhj9WghrdemdjVQyNw4nxK6
uA7HIWgCMymRJHarFtMFBYJIID56UFXzZw5/VlKGBvAZPaYmEL8TZahCjzPjjg/fXOTFumeqdWDk
SPBM2AA6EJ7F7KRsQtJjXuMyT1bso5+L0NZ4xDHrcCC41C+58J3lgMR6j0x6z3q+Y9YYVqLALx1O
A7RZkNLNZ5IuY6BcTDu1R4N0TCeACVyRhdRsH00m110tImqXo9d0w+ABRDJGoytgATyLDoqTvMTr
gjhplQ6wWyqb16qQ+IMEo3oXDU1PN7JHVXOzDeRSg0o2OxQlT243JCuoxDw56v+Qdl7LcSPZ1n4i
RMCb2wLK0otiUdINgq1uwXuPp/8/sM8ZkSicwt89MzFXiuGuTGTu3GbttYI/20zpbDbyvoGGZlNr
lZ21yUQL6pJJlYz6NulfYtR89XCjshneah6dObo8UGTVCf8H6GROihx5OySKZUcPwrtCTU6yEr+V
wFR1zY3s0VDv+264U6r0wHSkuIkDk2OdaKnTkLX5mk5vRIrTTVPktHET6cWr87ew86CvlBu7HXM0
nnL9xkyb10JgHEHt5PoLjZ4XT2lgDY4fYdh5lEOkwQPduM15Cn0f/8dQH2+kn1tTAf1Orpp6Q7xW
2WI6xJTq0q+MwH5DHOyhaBg2MPLyz6jx74uqiewopVeHrFNr19C74OIkSIvl4GApHNyQhNlurQKR
iyEFR+ozFCwaKtO5Tc26VHh35Zz+nU4fREy9m7ASt7pfQLvRKmSLCYkPWWC5b6yOFk2hP6sdlTGt
7P9A8t5R1Nbb+4r86KUVZgKGnYZGNpxab9N9Kohfewh20IIrso1BhD5xm0L/K4Vv5HJOFjXtNu61
CQtF21PNu0NO+rnSml+AADAZzASMipQ5jDQzQFnd9XWoJoEOqo7kxNb3xo5JseCH+9291Z/Tt4xt
+7GudL9mdoYUkUY9LS0DsyZ0iHCaNcXX2F2jZHqfrpoh2CbAJwyVCmP8+hwFE5i1OWRQ4gJJthyd
sk8QQu6SjgeCfxj66EJXsCWzXllf06datT2boUhcN6nUXlHOkDA4ZtTdhWGfbobAv296hVjZvFFj
DTrg5FnOgi8rX3XavtnCJyYjRv0nvVNYF2bAjijlrldAEPtK3mqx9DxmgFUgmy0LFAWSk8d6Xf+7
Ob7KBW/OqmrPAj4UjiaFwbd3DMscpqiJkJv3SQgQSFH2Y3SOaYm03T3P6A3NUTg9zLVxpwWAycRJ
CtaJsBmR2hlER+mZtJA0Tzoz7w9S7Y88XplMW/qglKEg9mLKDhLP+RCQOCaD2wcyHejyy12o/xqp
WWkRLplLTUHNF24r9bDyHafvNP+OoGtlGWfEBLExXaMPODi3U81ICRIRuVUXqOEu3bWHcivZ+Kt+
r9+sA3uXthHcHah3ajMWhKGfDXZjKNN/cUdkz6MHVzBupF57W1nU0uEwJx4E+F4gApzPN7nwofeC
bo7nXLElZj7DXXtT+kSsGzKQjfeo7wpqiK8elDpUzFagXEsQe+uj9fm9BLGhBoIxMl0lAfcbXmDM
j8ttuDMdDXjMhpgXTugNIUR388/5huVPtmeHtDAV32gkVm6NvBSK9kUJpMeWUenrO7wAIYMfgemF
aeyXPzM345s9XelAPOvDYex/SsVXY4RPrgPzMTjXTS2el9+m5qxEMuiazPA88RxI4nGg42tSfP7v
TMyOpFLVppbXwng2aDQNdbFJNHntUCweyQ/LmD1HGh3/sTNYxvs9u++YZUKzgNDfMUnPT/A7bf2T
eJ8a21xz1g/l8gdD8k8TDfTH5u4yGhgGHGI+WNoLoD6y1zY8xN0XlKwZS27XFjtt2IVTUQmIoAOR
IXGeHQ+lMKgXBmyoV+5SRga8k3JfSE67hbJ9Vedi+mNXjM2ndUCHxU3QsLO+VtCLFjejoO/lPtoq
CAR4JF8io6gpgdH1QyMtHszfi7Tmp0bvO22IWGS1zd78P3V7+Ms9Fk4HYGNjnUokTJo1Z720r4CJ
FV5c6nEw7Xz2nXkqNVpsqOJ5EOTvSHV5G7WYQA4y/WzDvJOhEHJhPDCK/C0dlZ9SbP68vugFmCoT
/79/wOwUyxQIcivlB/hjLG3kHg4/YfjTsgTkKJr9dVtL3/WjLeXzYtU6aYwOHr9z3cL2H9V3FHVA
5BUQ3Vft996UftHvugnUNWTzQuDInItEbKNAkcKsxme7UaKELbU88VyOwT5z/V2kZj88bc3M5fIU
qstwdNEYJo9SZsszmry0Wssaz5n4RNBIuwwhTpoXOQIVdQFVf3Kvt39d39LLzzfZJBtHHlVWCFc/
Ly0Om17yEl4muSjputPcIoMuafeHyCpfNyVdnlVs8fYyaGwoYOxn66sjTReZ7xhBahub4j46TXSH
o+0f5Js1QtkFVPhnW9NV/RDEVCnNLFXDVu10W2HT7Udtbzoiiq1ot2yEk3hA26avV16m9yV89jyT
WUtTmfTQLwexusBP5bzrRViCakbaYsd3IjveGHt1Ryl7fZmLR+aDvfntS7QqTk3sqXsTebIUQfPK
BuYbdDChV464y3adeqj+kG8BM+xWZxkuHR7LJeLn5Eh4oPmop9SMIG4lXzwLdLzudZss+WUSSFMd
4ykExMcgwKFa0TVYGFX/bHT2ab2iC0V4o0WOUeuUj9kp2Oa74i6xTbS1HrKvEIXugSvYYbApv8ml
rf15/RwvLXqSpppmKQj759fUEooqbCx5PJv9uJGUt9oVV27KogUAMoSM2oJYWlf0RSGgz3a2cuve
zdS/xKFdWcTiBaEuBy87VsiaZhdfzyS3GAWcjbaBwOwmOkHv6LQHC54pydYPxXN3WA2Dl9f1H5vG
jJgkFBqD4A2b3Wka+PR38a6WtpDA2MM0NJhuTF6u13/xtfBt1OTkBc2yGn+UCWM7ngP3NRGCTd6t
qPUtujVoh6DZINlnhGK2k1RVs7rL6hEyW2mX7/pDtYvvy83/D7HT4gb+NvWeLn7wat0QgNxIMOVb
L7SwNmG1whpy+dLhmOGwn/g7psGT2UvXGlLhS0ZFBAM51aiC/vJujXrtIEx/Ze4laYYTrygTLd18
7k7GZ2RjK43nguZkkJwl6cVUfvoW7ZBatK9//yVbMkNmWONFVedfJ2/boYD2hIeAuitqrAy9M9WV
bvrmD3+N32XR1rR5EmUBvMP8gct0YwzTiHtLxhCCYB7MwtEZs9CBTYqAFK4vbSHepDDwwd50XD4c
h9wIg7I3WJtGm2Ej7Xx37+ODva1+2wN33wt0gHZrg9RLEcNHo7PyQBuF7tD4/ngeQc8qxYMx1k5C
pTJDsO36+pa2k4BLF5mdZppsfkzCsekHRv6lc9E2dp7Gju4C3NDIk0FsipABXTe3tDBGpzXyE6aS
GEz8vJteF1ZdY2TSuRLBLeTVthrpWDE6oUdrsqJLpiApllTO/gKRaD8oTeoB/TrrsXxjjaT/cV4y
ZaKEj3VE+ff6whZ9vU7ZgzMJPdoFS3yqgab2dG3KNEWbhhdo1Z2A1KC4Sx7zE7ohN/G3f3NMJgFc
uAWouVxILCVxQV9sqMWzrHSPQ5nfUv5+NvTwZAXK/vr6ls7JxP/AyKH67og/f7hSKNyKmyYy59Xc
WIb4ZyVot33i3iJ1dxuOSPZdt3eZuCvTiKOECsekeTTPZZNcy7W2FsUzSoU/zNB98yrpUSmtcld1
/Q1FLo3Rhl/XbV44ZpQYPmoKz656UkE3lFaQBZcAlxID3kAZWv20WLlyl9P9Mzuz2x0lYR/RCDAI
KKMvIniOr7qtvPrPdGGeQIlmIMg2KrK+sDmt1DoX1eYhvoA5jo+IJvrsHc0VqTI0ozKIDrptSvYc
PKlMMqAo7D0NL8HJdFpb3Cln3nHyoX2+RxVtbU72slI3rf/3j5iXDqApRhSn40cIh4kajtonDa0T
qNDoLr9hO96mh72wdqBz117F6RN+ehWVaSKYeMwAxYGM7Mz/RP4QS21q0iUE7tYm+tar1xLoC78z
MzGrQ+q5KBQSQee5qEAWT2uQTrlcgfdak4q9uJOTJS6IqPDs6uTMn++kpSW1z4CYdq4DKM7M1HtM
zRSA43gTF+Nb1aXJipNb3D1IByeiBlpp86g8Dk1BznFGZ6OjtRL+CIyVOG/NwPTvHx5bq3ZHOc1G
7QxQ9i3Pu30ZyV+vX/Kl08eu/V7EbNdM8F5egO41qU1+6+7jP9sjzKGOv/P2/akmjzz1+/iU7rPX
/9LwdHA+LM4PkxQwOoaLbbMtj6odbbO9e5wUX8TduK3t0va3nrOaQE756cWZZ70MwzNEzUv/2a4K
llTQIjZVPLVHDfZ1BJTsiWms/Wu9/3f5Dk6HUqfPQM5Kt2ae89SR31WV0GvnRlUfqx5uG7MHs5q3
b33fh5uoxaV7QumULlqFqvY9cnUJBcT6e2dmTpsG3t6LIdq/vvfy4qXU4cxEYsSicTa797LIczWq
mfaeibVf5ZOyA4Fv5wz0vOW7iRpAuBPOo43s6Y/idupQBE5zw5Rot8rcfKlI8b5Dv3/LzEHURdYF
dVezQydzL93S9/+qk54BoTkFzpqzXVo4M+A0pRnOhrx9dtpLpfQtyYS1xqtKB5jZUD6MwxZR05Ud
vqTeYFUfDc1OdzlA3Dx67DBgAMfw9ioNdC5VvfHP4tG6MxXbOHVH9RCevJ3wVVu71UuHXIUMkXTH
tOiozdbpxQz5ai7rDG8BlGg76WA6hRMz3mqH2/WqzOK2oiQLY4mu0IqZZSFIo4KmGphccXkgy6oA
cd5vcw9Qg5v+00ho2lg4LODHmYTC5tfXzCsrhohDOw/uMGxKg5pMPT6nXnEeBRBvbn3WqsJc+ZxL
Tws2JVgRTSjT5vdFzwQXVVpfO/vMa7bKbWvuCqaQjfQ5L1bS4csMa1og10Ejr6fgM2fkCrwhSjW0
Us7mHZje9Hthe1vDlk7gXp9EXIfjnxiCvO4Qlh4a6NN1nZ3lCbVmd5BBwd4wIk0960ntGArM9cnT
dQuXZUqWpcN3Q+mXUqyuz1xOz6Czq8WqivAM19wJtq4zfJ/qMJQp99axX2MGuaj8zuzNlkRZW2nk
RFff+5/+z+CUH4adAox7s+7ll7ePc0EjAJEvZfr3D08ZDA5p21GhPQOptCugkvm4Vp+7lNJhPXBz
oNFAZeGSs48xvkQW9F49G0lc7/VUf4sL66Vvsi9xqz75mloepIQ+UxoXf6RFfQuTDaP4+knq4nGr
9m3tBAmjflUUGLZpFeIGzaZwQzoF+rf74ktMcitge8pUOUvNP24IK5qK8K3IqPbEdjN3R0oqwjYY
J8oZstanSgl/DXTJGJNaQ0dMbu3z244dtAPlSZ9MVecEJkluBMApI+Vs+vVJbcojHZZwg07w8fpp
vvzgn+xos6qi36VRLXaxQkHCvG0rpFurfKW5vfAuanxn5PAM9otrM8tNmryO/Tbz5fNYHkaHLpty
sLaVBGc0KdHkBZDBvr6qNZPzWp9LudFMIkEiE0vE4+gA7GNAyym+JUdX2ya71VbipV/9tMb3OueH
i9PpyQgi2QO/s3OHrZnSSfCYM3OA7ya3o+3Z7Y/cDl8AxsU/Vvs100eaHRZIoJCmmXpfk1//fGsL
uQ0jpKXksysypqiMyfdQLP7qRv1X28nPUloCYwIP5+g+iOGhrZ6v7/blWf18oacn/MPaG8XLta7h
QoudYYvg7fPybMJedN3K0stMckfhgPvA/2aBwOgqYhqg6nrWWmbk2+4pSoydXsoHzTpft7S4nqne
bVLMQgdgtp0io0dGpgnqWcqDEwT9p7b0wbnX2+tmJr/9+auxbWR4BO7kq3QTPm9blBaRK0seC/Jk
xqPj5A26jdtAbr80sE0XTfsKk4a0EnQsZkk0SfHveHcixJlVRA2rIA4t9awatj4xamzMvboNHQh3
vL+Y0HW38Q3UPt+n+Z5VnunFnf1gfBZLtlItKEaH8aL4ORoQdUqPHqW76/u6aAQ/Y8BjaxranI8p
0bq6QSCEFVJ+lF3dTnqIIYTDdSvTIZh/PR4CVPjI0ymxzvYxMMZEzLpaPbeVaceRfFBEJjlrhbwv
9Uc7KQu70opvWtivIXgWXA0dBp5ookYaaPPKLhxDheYxLnoumMFNpJzBqoeKdhB4+bJ4ub7KhWBn
aqf/Nja729Vg6EETYEzda/RnEmaVMru+KRx5NxxJNvzMXiPJvNzZydy0ON69SyikOQy+XIpg+PXi
LEG/FOqkbNFLCnU2AiiwJxzl/s/ry1x4BSdVx3cUHVT586voKjHkBAIm2665H3UA0rUE4cp1Iws1
OlrboIV0IK5TxXUWOGpaGrSDRyBXbZlBh0zopfNOU3Wwt4V98G3SiO1td1M9Mlp1KJ1Q2DCMuhbA
LH3RT79iFk5G/YgqZ6ZOvwKOJMLXut1NhoV9vffSTSWuJsbvnezPd+XzwmcOdRiySktSFq7+yM6y
zWzX1jyOT9n937y1QEJs64fp9IjGgeg+WTrj4Btl5RsvxQQsHBVj+O5UWlqzG5vk4yi1g8Kv2HsH
i2U66JwFtvhN3+X7PLtdK0kunGN1KuHJIMSm+Gf2uQtYLUKEr5Rzbh0lhrRjIPImdCMy3p5RIMdN
rO8WTdvrp2zhKH+yOvu8ZYAEYAHxHi077b6NXSZAxe1/Z2L2ObUkCwSLF+1sxu43zxSdCLTSyjIW
nBzLIGtUDAuR5nmcPWZh4UI4CeFnNdi1fjbyfpNqzVaSHnQ4Ea4v6DK00DCGILSFtCFpifL5Je4a
gt++l5VzpeSM4bYNY7alY3TSxAWgvl43tnQsaJTBk4l7g+hodgw91YgEJSE56ZQsvvEZQN6ESXIn
cV42Hdg7WJsI4qpCKODLkzvnuvWlpZoqBTOqRtTKrdm348lI6BlO+Ys3MghXQyMypEfBil5yI9v9
Y1saE9jg2+gLQD08syXnho6IMZSWY0Trg9F0tY/3SscYTL+SYkx7NnMwWEKOEgw79f/5VWtlZP9a
r59oQd9G6UnXDr66koYvmgCqQ4cTYRCexM9nxAuz0MxUTCTxs2QwXGYkEKqurGPh8mr6ByOz+KhS
pHgMvE4+I17hKPDSCFG9crEWDoDGmDxtdkKgCQv0eR11mo9JFSTydAB+5Xl7EwTBs1aLt/iNldUs
lA4px/+2Nc/CmFEjEZOxBZVN8cv3t8ouItSM7OJn+Fpus2PyONr5FkHUjb/VV1piC5Eu1iXUSuGW
ois1h2PUYa3LbsxIw98QYUb1lAMMfZvkFimxSaBY2MuHiXAHAbWVTV76jlOLk14YZ9KYxxNNS+2r
aQIW7n/T9SN5y4qBpVf8vYn6vxbmJ8UQjbyCE42eg7STAcNLoa1/hSadtwyCHO1orcS7S+cfHSzU
FhhZY/Zo1mwgzBZ9QYy4Yrq6seQ/ukbbFJBp/3OXQSBG6IfTp2Qzs6L0QjEaiQmMYGSOiylPWSqO
kv4s9WuAhcVPxI/GC6IVgIb453sgGPmg5S74CMUfmbwzYESK/oX/o5T2HxPTT/iQF1tKQrsEyt9z
AIFQn48H3QvQVwsPoaqtXDV5etbnHtCCylcF/0op+SIpGAtfy1joORBNFYhteNTd0dhYuuxvNC/a
mxDgMjylkiNMYnalmB/bsD1KMF0AKLKTlGr3kKAvlu16galRtz2DcLfLbNyFhnJ0A4bHq8LPNo0I
j1AdCadazUG9KVq/gUMuWMEpLn4dkgC0T0EJXujSBnUx5D4P8DmGidWvOttkAPP6UVt4hzVU8Wh3
6mBAL1idqy7Sa/Ba0pnx/BOt6ptmN4XAa8WZxXtjkl2Ad2CCZq7nqfpWXmk+F9WLb+CWZfz1V+wq
zvW1LDp1k2I0EnXYmetVFZrrI36Bq/Pg5xAQx4EQrBy/y//mnUU7HDQYJfBLhapA7iw9Krg0aUYb
P497tGom4kqlldegZwv7Rv5O74C9k4wL4TIziOqR9iamwpcwP1b9cxiscJYvNCgATUvUc+GhBnM8
T8i6yq38uJUlBsQ20VtNu1ghH1I1m3nxcVs9lna6X9MYWjjZE9hXJG834YyeAxWGOMxVL+ils0UQ
Yep/VMraC3+J8VVYlq6Tz1rIJ9Ef/ux3TN+FuaiLpbOv2OZL723zW/3EqArN8AQu4E32E9qi7Nb/
4lJ+3UCn75grAfXizlLppfqCjh7eaPYTJDhWc3GEE9t4hnYLqXtxG9EnMewwcfotrF6UQ/fa8R/f
AroyxNSoSxPZziNr+M2lsPQJ0XrXZZjizidR8KwDoLftPzfEFySIIpPHc8xW15u51jMbTCzItHtq
HWh1nCwhdtBFX3lC3ku3M79Oxvrb1CydM4xacCOTQnYVwcdomq99l93mIxQpE2wQFoivWf6Q5Yw5
QVHayck5KvcKs7OqDxndwOBy3mwKGeFIhTChJatWYdHbizEgWJiY1acqqbem1cBnWB4z9Rd4r2Pd
fInGE6pqmwpe9qL2d3kGCb2PDCh8W1QwKAFBPaU4rdBsWwkKZ1XZioOxMYW9FbR/CVHpiFUNrUDi
rwQhC+eK6WBuDiIXssZ/Zq82U3JFHQQVQ6M2ZUu7fYSBZu/dQVvjgIW2IZdYQ8xf+iGqpeaEi1HA
NV7MeASJJQy60MCnQ7mi/CW1UC8ba6pPi0ZIK0wLBBejqtO/f4gUYsNopcgtuLGZaXdBB1v6m67n
++vHdgEswXgxtwCYNWO3F9GVm3PSElEQyabLW+g8joGlMP2f+VCfAZhpvb8SRpt3KXNCX/QKsJrn
QcPWqP1rDZ1RZxQhhKHZcyJbcLR0UJLpVuwQsAXHqIFtRxxuLNELbVN0ewftF7qHUf+Qxf6K336v
rX6+FNOYNKE9XXP+O0/38sak6Nor0xCDaHs3kDU/Q1MBM++LtYV+1IbMIXtE5gLQhXAwt60Di85e
vu9u/JUdfb/ps1+iASlSJ09Ab2Ke4g5yXElDxC/RxvRr5BqvQlA+JUPxOiSdTlgpUfIBKa2aMDar
hQRlw2AqTuTD2wQfRKPCC9NYd0KlPMWxtVOTIrGp3APlNrqdJtUQSVdbyCI2UiMD8Pfzr542cXbw
PSidSdE+qoV7MZbvTOgnIO0aHisNNhDqKpCwQmrlptZtIUZ3lSzdB/2IrKSRnfVS/BN46bcxrZ/c
1n2I9faLUsISI+iEwlSWWzvL6S5rlehvO6naj22ZO3kLwlwsoYQj6vdspVRWvPdCeZT7NSH4iFDJ
sOdf1S1rwYCcmmE4Zk9ue8e4gaLtnMFa+eAe4YV3ku9QwJSn8HRf33v2c74OYLx8nPkJMjpQROXW
JfAuCfJGCQTAqbBvO/JoT/L1YF2anXSCfsWy48O6aPmyTVSSZJ7qS+ydpFcuXHlMqetd4CjJTVpV
/zjSZVUqw+HAImQSw5nT9PrSMmKfOSfGF2xz7M+xpkF3EiaHxC9/Sk11VHM13USy9Xzd4VxOd6A5
SxQyNbJB+140mzqJHklcD+15CI91giRaZlBey5+FPIJZDDnTsju6BXuauLtWalaSiAXImjk1CvER
6MLRUJjVOsY4CqxQEJuz9awOG/fX1JMVmChrgo1x19xqtnoQjmvArIU36pNVZdZSN2i8Dfj4Bu/U
bcuv9WPsZLZ3N03rCb/eURtrleb/wyT4dB1gPN59FpDUpBhe40sNSEDZhtsfilNISOzsSANsI7+i
GWB8L1be4vdc/LPvY/SJiVIATGzvxVs8BH1QBkkzrXNSPA22ZrhviAbaXXQXgH3snMwJnhEpeKWL
Gf9gQilbx/1evpyff8R0uz68nFQS0CBX6+asa8K2rf7oNcoSzdoNWqglTWZ0+m0MJ9Lym9UlTOjg
C0Z7mnOu63bXnCW3sWupsGMZ4JuvHRL6CerQbhrlKfehkIMGWIhrx+/NTTUUj3Jn3lf9uL1+vaav
evkBwCJZKl3qC/1G15crQUIL4qxAhFP5aA6K39WQDx/19ASllbduIa0gYSGox4FMQIN5xcQoFcol
EIOeISL+0myVo3wanfJB3U6QPAQ+YIU8qbviVtpOT++/QLt+Nj/70nmVx0kVstqS57wk8IPF8UHY
T9ja7rBWwLsUlqNR93Gxs4hMR4xA70ustd+St94BT79N9pZt7CEme0psJJj3ooPULsCSlX1eqJp+
Nj0r7UWCmFR+h+lqWx+9++AAPxK56a5+7Zkw7G15V0nULotdeIIrdKXMvXjSPy585kqEYPQqL8N6
7SCfcTRPPksX7i1bBUnbb5mfcPwtuUO14k4Whifw0abGPSOgu4yBR0nQ4AC2mrP3Nu7gasdZP8F8
+6fyRFfwOw/xU2rTLTO+Xr9ECw4EszTxrak6A6DvswPxrSn4Hs3m7BbunaoFR3mECRZE7KoPmf7S
7Lp+sjQ7wIBbkyqxDFzVnX5qH6dRX17Et8GRN8NmuFnLwZcWptJ+FBVgV2DEZyc4tbQ81LShOYcw
6orRjR68iNFaFXXBBTEWyLg9RW6mld7L1B/cr6xUTLx4OtckszboLGrMDZUnAalXps2uf6ilK/nJ
1mz/cqGIM9nHlot8trwftr4dHoftNDjdHoqfrchQlrBPdhYD1M6KbXnh2zH+CJyE3jEj/zP/T8Yv
Q7GGbetZ+KZuxwNSIXbVbpBGsf8NCpPSAunEhEEmyZ0XMlJdaaQi4jmvw4Y58OeJmfnfLOiDiZmT
kaUy0mrjf4IUeZpYeAEy71j7DN+tf7lubfEo6hLzZTyeVPVmu1crBWWGmqs9CQ3UDecdmRkJkYHr
ZqZayPyCwZHyHzPTR/xwGP26Qz/I5IKh9Olt+wYmN1l8qbX2kHVhYTPIRxYh9it9punYXbM6cyCi
nkB22k9+q85sDT2NKl4Znll6EQDhUKckwSTXNGb7Z8hVkNJobc7Bm3DIzsEhQgRd/YpiGO2sxoEs
8Iiw1Ta34R5e+XQLjSbO4gfbs01VukYt/B7bJe8BhGA8f+0fvAYbax9vYWFce/6Wt/P3WmfbGYNk
dMVMbc79YMEvm0GA/f36MVk+jROjFMEhDn/2wgUIgVYhV+xs1IWTm6eSIh5aD9eNLDpG/beR6ax+
OIsZ8u6Am9g2SbqtUfoZf7UM3hXdcyoq2+umlgIzPtFvW7M0J4oF39MCbIHlG8g5DPjhN+K2vsVB
OsI2bHbVT4VJ3F00Td4x+igjxbeWa01GLq/Bf36EOs96ikJxB1We4oYy2FC12KK35m/IB2z5wbj3
bqFkQsxtk+xSiHzGtbDlvZd8YR+GMspaKnPx8xJaM8APq7ojwXCIoEHouZ6d54RnhW4+1iLYcrm4
d2MUXVSt6A9jEu+pQdQbCn67sBme67x8bhXU9Uq//W6qQm0bmXBnuXC5l34FD0ZO+0bP/7CG5Fjn
3YNWxE4d6adaEIMNjyOIJVi65QLkLeysvhS8GL1/G/fNTamNL4ioPESZtY3V7kZFDNiuakVlElKk
yhLIrg0jLnq9wS6zzGdR6k6NoL9UXSVvdF2HM0d6aHQFrk13uClblxmYIDp4phHDiNj9Ev3+qbKM
b1ad3ipucC/n6h9KZN53vvEzC93abhVFpm7nQfrq5zedFr8OShXYmp88CLnhbytv1Jx6bP6k4ffV
CiD6o3HvbdoK2t7YVwJ0ORBsz6zs0GT+g5ogmRdZiFMkovezCaszNb8vcmMeZWlIbKHs8p2VQzrf
J0dlzL90sSmhuDzwO1IL9lg1YPeHDhk82J4tiQMJ2zr4rzz7Gup9v8mHYldUiHX6jbaNisDchqZ+
aK0M2kcBHYfC6FeejWUX9+HozN5CL45QQUWBjIB72Lrn6q4+TBLN9V6DdGqdYGs5kKEkQ3uG43XR
rVMEqy59mSxy4mAxTwT4dvSjhiZQ3H1P7zU7clI8+ZO0dkcm13l5RX7bnVzvB5+kKKXktjpXRNz3
35SddjA7+BDJ0wFCbKKd4MjJ5rpr+j+21tSsqao9NdpnJmkBUPOq8Qq7aSK4uxNoHm/K7TSQ197F
f61VQqZPdbnE3/Zmr5UFJ7BOzwS3G3aOVle/miHONlBLCBsxrNd83uJbhQrr/65u9lYlsVXrgog1
cW8+abvublIt27Q2J98un/K9e78W1C9vqEmdHs4gZqvm8B1R0VJLbClEqPvR3wY33okx04cq2PRb
TuuPqeR9/RMurpHGxGQRIol5GiE1RanVBYemQZCkVU9qoa8ckotvBqJqGkcDWmVBCTDvpqW+Iodq
WTUv2XhMAS9QHGSGIdqq9Zqly4Lguykqu5Qjab3OSxhjmMl6hILQC6WZrx50by/VXbLX7ryvkh18
1w/qq+VYK9CMy+s+GaWDLSvU59QLaEY3dHqd9279Um3VE0yIE95+PAyaraf2Rv3a2/22/FLvU/Qh
bHclNrgIiWe2Z/ehH9MwzCSrfvHGcfOjH7+o2YOu3WrR3oKy8/pJWdxd0OJk71Pfnnvx+bL3Flp5
qZs0L/pTeesj5PCexG/zGw/tXsSNNtJb+RQ+CSsbvHR+Ppqdue9MKlDlSzFrqP2zEPnbwRVerci7
lZt0pfP0Pg71yb+wnx9tzWJHnrk46vqweYlLnmu1EG4HAaho1+t3YuPejnGHhKofPowMKDoqRNz7
CJlNMSthka/MwEaZ4dnsY2VbBaVmW2ahOGqVd5vayHkKqtZ1NMH6krrjW5jlSBNbJbL26DdF4rM8
oNhBvw410hpJ4LCf1OiASWwFwegdfzQYhx3lJ6vuT1UYvRpq/Ssth1u3jH7KYXbnNYFdJrKOXq1U
bBQTlbRENwAAmPETN/ymHAT9ADCUkLjM3q6fjAsfMu0aQ7X0IGACBBb3+WAMPbQlWu41L67Wf0GS
90FS19KGi6AeE7hDmkfARWBznJ29yAwFhgM46Jn0vbb8/TggyrsqK37pfjEDHpnXDFgD4/CzlbRt
04dtqFYvAxoI4JM2PmppHsT0WUKwxhE3oi9a+FSojJyFb0WPILi8xqBykVpMkLKJ68KASehyWEH2
1bqITat68VP1i1y26GUFj5WnfSlkjc6u+tc//XiYA08yzWqCY58ziyT92LoVVHkvhvbLT3+l2Zfr
f//y+n76+3PSECvqU7Vs+ft6WxykDCSO227ThJDv13VD8y4JT4tOmZzWN7RwOg3w2cdjpDKF6kaV
X0vE5yptBMNbOyFijpr3FbVZp1faP8tSsDP0qcsx2xqj9VQb/c86V55Xfspk6oMf+funKArQE8WE
nf5iUzO5iZLalF4lrUJGOkX2Ut31Q+30mr/v2ps6125CV90oVva1NdL9ivnZs/Bung3gEJM2Tg2E
zxeyFL00oGU8vkpRc6eY6Y8SV2GHZkjOZlrpptBTIsIwQKgC4pEmUr91mdjZCSKrtpX46Ib2KvCR
OkN/HVlF5NBENKDcNW+7sEm/fyV9s8+/kth/6MNQGF5Nrje6KMmj1Bsvo9+ufY1ZYPz3djDLRQ+L
UO6iVAprJ5lb6g6vDObsgEnt1H7fo1KxN/bKNt0DnVklu1z8Ah9Mzh4tfoZSyGI0vuaozaFnOdwF
bnwzaiiiia5wl4fSQXHjlQ2deY6Ldc5er1YbmDRgV18jdLtcWWNWFN1d1FQ6hKuqokUSLE1WguQ5
6OR/jE6oLOAgl8SlQxy7kZq0w2v/rful/iofgsN4KE7GDh2bHezo0+T8vfstc8o9GcG99qKcZEcG
tnH9zM/qExc/Y3qjPiQ/QtRampjzM8STu2/27aHZdbfyYe0dmgdBf9vRwUdaUOnz1M32OEZMNJaN
ZnhV9/1t+VBA7En/ZKs+WCf3QXQqtEGctT2eFz8ujM6qTcbQpqCm6+E1PObHaXFTWVDe1XvjeH0X
58HshaWZ54jEpouCmuUhDfaUHfQ9lQJoXpjgmr5j9Kj8GHYMBO0QJLOvm569E3PL71WwDx8wYwzQ
RVSTje3Rs/c9xw/9c6Ay+g9H4UrSs3g7f3/E+UvR9HnoF9kwvOYIbVNy+hEEKPKJ1qHr1W3U1s+d
/m+u5geL80AdAfcxCPiCtURuHKPcNJSILoAJ0u8q6mjX93I+C3exmZNH/LCZXmnp8YBE/GvtoMYM
qd1IDxf11mOKv1tDSa1am929yLCkphWq6XhOI4cItv8/0q6rOW6c2f4iVjGHV8YJypJn5H1h2bJN
MCcw/vp7oP1qPYOZO9jwYtnlKjUBNLobHc7RUUtl8OVdFIMqRjjkzEWDF8vjosFSI6lOdOgK+K6j
1ScevDrLlU8hOhA2yn3uxw+iFKRIJmfRU9A+FBa4E4+TZbjaXIXWgOY47Z+iJF+sjTMwWqkOdVHP
7OhAJfoAhLXICdQPxQNhT4AcjiA843t4IM/CuCB8I4o3wHHhMw7oW2rxBAHHZWIr9XYYpvlutazv
1DQ+GtYOBpCc0a3kwfRHB1MEVVoPLhpyBD76cnfxFXhTou8T/AjocTlXWB2px2RaaHyoku8K0Csp
GpbaQVDK4YvfwCOU0WzOSizIEODv3N52JhJkqHWUx+SgAkfP9IZ7K2w94huB+QoEP8w8mwCPEpk2
fkD2Qi5nv2Wza6pKmcoj6MIY97j8Opi66i3Z8B1MorXbtl/A0IdhkiQwcnVvSYx7ryQPqkS2Y4d0
Wlzu0LDh15rhG3n2avddBHYEryjpnQyiKn+VQS/5T20It1mcK9BQ+aUNxWaxLszsRxnMGwC2uvO3
DD3lQoCNCwVg0gAtqiNtwzpYueBdwfsxW0hbIkbT3lffYaPoLaglPDA8+8BUlD3yR/wgNF0XXocT
y9llTPYiX9T35bH9ZTkgq/2RbIw98fXGBZu73fmg/zI6dw06bwRcgsjbihbNmWkAd6wNy21g0bNP
t0U4f6++Jztw9wJnmtGkuk7jCqOJi8cJt2bOXK9Tl60FacpjfK96aP/Y5RF1tZ0dkp0ZCJRItEL2
/yeOSMqGqmwS7C87VmObbZnE4hUDSyBZ9OMP1V82uuCaf7rvs9cXt0DOVC9ISNiUHarhru/oDfam
L/RoHnqPTaKD+M+3no1d98LYbOp9NQt7XdgG3pLPmRnkfxYnM6DLHdriUlDWEVFfBt9N86dFObku
nEVpqTaskgoR9AMDGMqW+nHUhOBJ/a6hR2vLqvyxl4YiSyY6Ts4mWJXqUDul5RHs0LYFCPb9oj7+
N5X5DIZPVEY319GQs67Eg6JMPTAuzi4z0Wrlfcyesbh2WIOi73t+FMhll+3GqX06yhO5GH1ax7GH
3GkHBuQOaX5MtFRHdhXltxaNUaHw/jOvdkskZ31AxjE0VYpTlHdGyCgfpHs9ZGopar4WnNtn3utk
bVXXLosqQ1Chdi4YQHvp25ALDu66DBhxjOQCApgHkCylGH0seY2r3rJ66tdyUfxhEtzty/fX593+
SwoPk58rsd6zd+5nZIs7HSlHFvkt4XBHH4qABNZWFPldJpY4mZxvAqutbeZjUR7HMNlM9+UzaXz9
Kb9TQ4TTpqcfgVP4JtBGwW5anGrYbTo4TgMjzcgrhoe4dYswfkq9+BWzT27zrH3JMV8WCKSy33qp
kL93l3NI9uhMWenkzFyzzitl0xzjzeCTTRMVUfpdIO26I/otjXNEBk2Wtu+gMSDE3lSvxP8ot9mm
YXYrui2K2aVb62K7faL/Jp6QS4GO+KOdYPgG9JvzTDzMNrkywUiJ9VxMmpuILp1QVzk/lEyNpccU
6ysGCYzGTvLL6un70NbPiVxX3mQS0GRPW1mO72g2237TtJorm7HhJ4O6SYflxYxp/2/iOsAKobPb
BEwKEHjO9yItehQ5urg4Vnflg46ozr4Dp6uXudXfgDG9ugen0rgzbnO1mkmWVEdyN75PgRyQj3XT
7dm8R/ZS/kA6WHjYfBb/0zmeyuROm1Rt1lCNVEc10t7z/bphEDzldroDijxq78Ki7TV/fyqPO+e2
lqwFcS27Nf2BvDGyl+nLukEu9d741a0uKsWCi3o1xDkVyYUYKbEo+i2wxGkHJlqQo2uKO6Cf2DiS
wuujboP5IhsAp+5Qu2kERlZQbafYa6HFuBZAn34IF4igVCgbUiEVWHuXoGnTMgL9WxWWP3V/nvxF
dZ01GJ7oFzCZCvbg6mvuVDQXjDRUTySLpNXRvm8A/kB85U2pMNDD3gw47zeQEWuHboectjgPyDdl
8TrG90OBcnaM0xEHwAJb0G6TJ8XvI1DLF08EYygroi8M06N3zwSDIaqDuat+J4LGQcHe890XBfLn
cpUZ5XFtB7j1LEFh3daCZM5/TAUpBYaD3ZpbNpRTucoik0VneEEkEsB7/V7iTWZNX28balPkgTh9
Sky5B19NWR2BE5FtwCNrhOMQT15nNmGljQ9ARUbpQpc2VUkS1JKKu7LQd4uK7iWlCyyS+RhjCIBB
4Rl18qokxbM5y5G2Kq+5Pn1J0nYDgCx/1ebQmvKdPjZF0EooJo6tep9SAv6TtarRyOXsR71/7Km1
ceZ1C3zzHTDodS+T+v5u0OLHpAQtmFZqeKS2b0AaPoACDe+2sX1e5lj2SmeW3XHMOrfIlPc2M3LP
wO/tU+OtnNNyk60N4PFM04haMnbgugbWG7g+m93YIBvoGN2rYce5v/QoDtuYpLq9y1evjgJ2kP/F
ahZ3dSQZEME4/PKoPq+hikh33sRRheF45NFCwHF47VOFWKoUza7/P++WvwTbXJ6nkAyydAUEF3c2
+FiyjzJBbN9maLd2ogET+QNS23vpSdTmIlBevsHb0ADo3yQlU15t5zRAoGW1OGHOhPnOG3fEZtp9
EmeMq0Wn0kL8xGbDpoeGwhRgpmM3+TrMQJjYwpCNH6v830vw945y7rwxBrMmI0IbVtySD+u2AKnb
FKBP2c2f420XIDB+Ji7OFIWo9hElP4FduKxOnIfHNufiLVqiEAZ8S4SqHeZYxk26laIMQOyiGZJr
fvZEa/kmgCqpRwIax/JY6RhSTx+mQvCEEQngHLkmLbNZlUw7rY+ieiiKp9v37hNf+ZZ+cDY0TuUp
1ll83cggUlfTlERjpihubMEcWLQDd0KJfy197tYkbr2qru7MAT2qKdoM9Cr5oQKGtdKUwe/KNBoM
am/QsVC6sWk9UUqPhoOulUR5MDvtvbWcIB1K4iqKBMDDed5QZ30G2MqHuRpbAzUCt4zznTIUkZxa
grLgtZ088c06dxEM2lno9kTYl5NngtZZM1kEaieSwOn92GZa2qA7/2ir5InOqDrqoimxq/4VMzbo
xAPKE3Adz29zT+sU3X8SbjOaa9B36ce2/GbZ35Ti+229uGadMPvylyDeHBd1p+gTnN48zKFTvcPT
ekX767aQyzIN7umJFP7pTHtpSM0YZ9IGi/c5WBPVnvyk7OQ7shMl4a5ahVNp3KPZrjBOaddYkxKX
Pu3QFY4+eXP8bhVVoGlxiHbyjZ7UrgPYf8FC2Xbxt+xUNKd8kyX1dHBwbm1gR/mefCTA333CIKML
DM4AYHWDD1euuvJ+AhukGB2F3eJb8jnVXKu4KUcpZia5XT26xWxh664Eaaz5mEaAqHbRSS2/9bm3
MUQA+Vdd++ni2b05cUFknJVmqXHKc0iedPDzNK/OAyNIdWe8SNIt5uwzV7LBrSA8csF9sZian4hu
aq2tChuipVfVA809cBvI4NYRYxFffLTI+9qMhmtREl/oArl7mpWdqpMYLjDB2Dv6tJDSBnniFpDy
fvVIQhPTq/Ov7pt6Vz5WO5TN/0bT97UbfOqauBucV2ZmzD0Mu6WgS39r12+rJjCpV0/2RAbfSQX7
kRU28jN41mL64lCFeR5ZL+kduligTet9AiKaaVNmnmiDr0Ztv635xWiwDFjTphvx0hrDMcWgPUAb
UPsc/DwovdG1H9OnVAMWmcdYKgPBZb56mf5KV2gOp89TLq94XKcspGJ0DCyJrz1Y3z/jKjQkzH8g
Ztz0O2Fd9KoROZHLKfNiO2VFAMaMS2x2bvILYx/Z6LXfTI8R8aAbYvHWyAZqlWeqrr0Xc5BfTTue
7joXjSStlDgrxfOuQ3I/RS9WVIKgF8CyAFMk4ASdJEA7iTL8wrPmQhRKCQYxY6x78tQdaM4WN90o
GylgI9FV4dpu9TKDX+zfBOini+XusDwtzqCbSXnM86066i7pD+r0U6BLt2MGje+LA+RMY9kzUl9j
yAafDUxmEL/bfAAwgmVVpa+i6ePrPvcvLQIo+7lJLIieKmVtFsdiO5iYd3PrXRm1IBdUzJBhc/2b
EPn3NoLk41xerlSzNjS4qb2hbWen2c5FvLm9i7c3EWPB5yKqpqgSa3HK46KC2dhYh29tJgvaZYT7
xrnQBEPP1gB4z8+HFPlKPHZS5lv8aIZkdkXptGvW+3TXOBujFGNRZQN2rWrfplX28kp2EzkWxCVX
3eOJLnAWpU/KNp5UWLLM/pJ0L6sz+9VSB06tCgSJEqAyZzmKJgUd9Yg7XOPC7kx0/5T31V6JWIvD
8EieZVFVhp35RcRzsjTOaGQT4H/Rv1Ugkz98oyDaHt2PwR+/9Y9/w0Ldtsy6zJkKElsFOKNwWpOH
2ieWmD05IfiZqdtGmFDL3RhkiEBy+AY7lbu25Qox1pmEW8vlvL2amlIF1Ef24gUL8Ia85Q/1Swte
MtO3/kghu3OXV7IXW0nRyX5G3SchVkFpnMwVYgDWHaTdGRtg/kV/ssI1f6ShyCoLfBBAhc8vu5w5
9dIs2GtWommfNfRGOJ78jtZKsEyyGrOI6fK2u9c/DcPJAtfByCmVkU+u0tUdkM+th0dV+5UhueYY
gue4qDjBl0UHK8mmREUSd/G0D3DwVK72ne6bYA60g/xWYeJ62AuVh5muG8rzueUnK9Sq2METHVuK
uRIgJjdPE/ANjPv6bdl2UeILi8wCe/25CSfy0n4uG7yPq6P5HEc9xjRdINVWHiIYgF6pmGgI4oB+
/U8+4jPIOJHZTVJjxOypuZbtVynNHsdyFdgcUQnkM1w+kaHMhU0qG5piAFfdlQgLDX3tIT6kz2BD
3Sm78YDOHUycevHDsO0QK4mc7WXvHHtR/zZ7n920J59gmTRLZZUpa/JgZJOro+Sg401Z3rfIhJlP
rfkDeRqPxr/+2/Zy9sfSKPqBkSA/Ar/SNfCAF423i24G34+3MDgkwiJ+9Zm8VW/0zQlZJ6K+Ba6o
7Web7m+8oa4+cE628/PET7Zz6Iml1yO0BoiFZjTHLpLvtctwTdNIVsD1SF3WVCqBv/tZdE1E6vT5
yDwRDmRRWUW6ncW98CrFVglNwD95K7wJa30uXtRXZmml58XHm+On5VcixGLhpnNBz1wNI+oRf9aU
WEeYFVLgqPmz41e/lJ2xMzyKbLmO0EQQMAgik09Kt5O1O6S2JmNi7nspgzQFSCF97/XI/09a+wn7
eCJl1YhaWBVC/MIgbkpQEetFqR+BrfscVjgRYfVKY6wF3OPUJG6tAcZferm9CEGoqHKRzpQN5iCr
0NGp3S/xL5VuJfGkpWgZXISTW5VUVDSvUCWJO1evArN1Qe1eRtPT4Gte0UQrGnOFbzAeZZwvavKA
esjYGU05QQGzrUPQAuUCEzJ767aIrtajvVUi1DFCNQQlUbhG8tPsrZ4ZFjsc5RihbQPhwH/abB5q
TyW0TRYHm92X6T1BLlyvtZ2VCOnkBIeqcVGOscoL6shYN5r1rA8FYRWCufvsqETxa/mGRszv8Ms/
bq9NcMYaC6lPVHUFLGdcW7gNTsX2uXcZNfptEVev9e+0ssU9A5oxVhgjTnlU7Pyu6dKnxcYcQCq5
VuoIStHXbdeJLO5e1NSyVjVmW3iYvqlItSafMGpoaHsHKiowD/qjSDuuB8MnMrlr0uVW2yYZTLb1
akfZV+b/lRfzFQDUXv9aRVJ4ezuvu/sTeZzbJQuaOc0ZazRcTIXuGUTdFPZbkE4L+c6vB96/ZfGF
0i5VRgzAYG3Ne7Wd3xT04PtJoG5bZK9RfvfwsvoqamS5eg1OZHLXgFapNCSajoRTBoz08VWX0VVA
ha9TptkXAfCJGE7zi8zsOy3BNi47ukUzHVita/TSoazvT24tyJpe7b0/yYfbnFO1MjqYJhroj+Y9
ovwwBb1x42qPawiMO0CL1ZHWAe1oxdyIfkzf66flHcHiP6UJ+NOynqyZWYOT206VhGQ2MidHpX3O
jG9duS0lEbnG1afTiQwuvzB0DnC3WsiwynsHWF/DU50AO/IFNBuCiyA6Qc6wzBgnsaQFJ0jxhNG9
Icoe6QbjhdH8UEUivjiBFbM5yzLliSZTBcKaJQvW6WBaP0wMTzVFIVjWVYt8sn+cORmBYTFqK/Kt
VTPlrrLgOShJ+cvtvbt6SGC+wnA3Hrc2zzNUyDRdRsdGEqhHVVRZwrnZoUAaOgXeMNPbbWHXLeSJ
NO6ggDpOdb1Dro5B0cwjiuaegzZScPIYruJJqZeLUwbMCvLXG1h6QHn+ZJLno3gFMH4LAZgo4KpA
Nwu8vj5QPTTvsFC2CdK3hETDtikAcUk9hE6Ob365veprZuz0A5j2nty1diRSXel6fMi65WFtbAqA
mO5uTNH6fFvQVad3KomzLXneFVmqVSOe8nZUsqJIOruFApBy6X4BG332R26HYkjpq2+VU7mcNRnT
WZsAX1AfndUBxk9VvNa63QCgv0Yn8jDLGxjED1nLD/KsT4E99xKAlQAnDkhxkJBV1RyR3lD2ztqN
QScrsz+qo+LKiTpF6KirXEXrP4aytje39+ua7p9+NmegkqqQrXS2kImwk9ntSPGIee3CTVU8nZ0K
9ayJCN9UzGedayNw5BnGoq4CG/uC16vuE7S+S+WfieThwdjTjY4JkO6li0RUApf241wUd9nUFbSW
3ZQBfwvAS5Q4vpoKYdhYveDWcjhjGM8KLa04L45lV3ia9TPLvwKGyps6DCkUX7pyr68fpXy8fW5X
akLnK+MsYydp+rQoRXFUkvptbsExYi7yZskYZED/Yk2lpw8zpiYw/RkXG5PqCFIklF1r7T3ti1d1
zTMYmyS4/Vmi/ebCMTWZy6VI8FWx85DjqT5WIsTJz5aIy+1mo96gnQNhFXfB4y426xqZrEOmZBvL
6QiYyhvJNbRa89tW+sgYaFIFVOw2lZGzoE/DYIF5Utapn8/Tc6kBhIg2a+u1jf4xkfyHruU/tK61
cGmJ6TcmDQZdR8Y6G5oAiEYV+nXNn5LqvHUovAQYlnwaLLTEyX19hwmOp7jRe69auqhJ6BZcDz+d
pWncgpZ3tj5l3lyqH9qIVOmqpE+xrU6g+6x+wN+ATn1qPDvT32WJYp7bXGdvbGxkqjo2arj0j0Ak
fYipfmep7SYu1W+JhE8DKUjYr8XzIqXARV7jx9EYME9MxsnPK6Vw8biwPXskdzIiVRdDjjj3WAcz
id7/UVNRf8HleQO632QAoBgRhXvhzrsF7VpvKho5UmLfO6VUuE4nQnO6DDZAsGSbMkZEgYlyUT+T
9VEjnVmkx7mQjvNsPk+02qr5+tyD4fO2+l6KYpfqt26x5Z64KSVbwetCYZnSJfuqpb7ZmW/yat+n
poh28EovzrkozvA66AIDhimsRrZNNvWOgTZqEdlUO1EW7UrAcS6Js4GYdhhHRYek+N6Okj2r2uXA
7VXf1c/pZVG1+jLWOBfHmUNwi5oAgLPzY0HTLABXFdmM6/TNlLrZXTMYRbtWvhtp8gUFo38+ZM8o
Sk4OkLOKM037Jovh/a3BnYJknz1aQe/AuSgBWj19URzMft2FLTIZ3QKjsLigfZK7RG/Qfl0cgY8p
h3RQNsBYvNOTbgt+htkblPQtc6TtbSW9avptRQaMDJhY2Gj2uZZKS+kYbafhsYa29g063H3pW/YY
+8NXVk5kGOkJeoa9ToRg/Jlz5Jd7KpjbXXXRlhjkbnjNNK0vzYPpadP8MyuA/knkEo0mRrdExHBA
ba6CcWLK/AS4QuDYmM3YV2rzhcTGXskxByFXjj+T9buj90EOr7GLRwN1axVIpsvXXBP2w17Gn6A5
Odkyzk7ZRWoMXYItq/qdvQSrX4FjxPHIQSLeoLnVgiw2uqt3oir2pX1kcj8Jq8BQcUGHAQpmBS/M
sTgmFXGb1YnMpQr/lTr8JYPPyKXgSWip3RVorQODioe3HzI7TWj7QwNvgC4K6s2m14xBLKa2vjJz
cbZAPk3nJPYwUxzYcfxQQuO9ASqiLyExAppy39w6958wiaqvtK7UIUWyyQLRHJl9zWif7DGftQMn
BjAOtb441uDd8bRU/hIrdQSYVEBCqJGubYzKiEZav6hmuu8cNbId8jqvNp55xitQmDynoCDvkDex
MXm6Jm1NlRyUCQNpxU9gx3srFlWa9QazHFu6WoGcNX5pZW6M6X9bK33QoAK/qv0qz+m2cRbEmRlw
WrT1cSqVe2fMUX4Cb1OieNWM4bbCPI6Z6TtzFkInH5OiD+kMhMIcMLm9hbpUpDjVtzwe/HWQ3aY8
mOjsylsQbZXA2V3dzE53rT7tqGrtB5nuYhC6Jk+6s3jNKoWVkt3Pi31XkB8F6ALtIXY169hX3TfL
zl0HbEgZUb0YjGXronmT/aYNuWuVmJ3UjM00Sc9m/WSmzT+OCs89OPf6m+um6IHK6hxwB4Fb8Uf8
L1AkziVwQeE8O21XVnV6HIep98HRkW1HvOp9uUpmT1ft7ZjaiZdow1NTyOkm1Xtlt65ABa5TC9xs
gzPvMZ2eY/bQKL3BVL9KlAru6ZWrgjDGAcOqypg8AMzOme3SHAeQDCeYDxvQYeL2eG656x5UE6x3
DYRTXvewbPVQ+WV4ABZ87CTB2/hKU6aKMAqgS6DxBj2vzsUcpdSkeZpp9sFaK83VC/IGvj6YbucL
oKjceNVBhD3/iGc9dc3MfKepvosH9PMt2t2kWlE8kdBOyVd9bO/n2Dp07YxmoybLPNrXB7R+C6Kx
a5HE6cXmNmxRG+hLPrOpSCPU9iyzq6O08S9wLs5tGBf11X3d5l3XsKo1xQ0NWFYXebTvRgDOsEPp
O9tpJ70JrDb7+Etf+ttqc2eRQA1XncJwSp29USmUAbueVEg+TXMEUJiAYFJFBvBzVWDSKv8Oioxg
IbVAJQT+SeNiw8KwJzXLhuK41sNutes9zQTJXpEELlixY60AlRuFBwQS9pDt7bYTNaZdyyec6gkX
liRZQS1jbVkLobnT/Hjbh8aOdfKJawCi1XBxBM1HEJmp2C+zcDxHRt1XxPF0pc3uTBv5KUY6AhtO
txAyzJhsz4Nk1yjBCOQmLVg2ShYogmhSsCKdKzBIhCbOMEPckDwaPebX4fEEqn4tQXJyPvzgCYXL
0ccS56NHdNtHEmZBaWCGyPZsBJIEoYDOWQydKCqNcQ3Rjs16BdrIxlXOvfV5hDx5Y/nFnRiA4xKg
DY+O0/WxLT55NbbaOmfVigCEoB4LWq429xugt6y+/WaiOXd+QBFF8RAIgM/T8LpIqDKCC8Db9Tht
kMCuoZWf6d23Hmh0rHxSP6kb0Wvy+hsADG8gcQDNDd4g54s1CdE6KcGTR3kcfXgx9Rfx2ByD9gAc
osIlj8ZDBvI15tDmYNrW4bSx7uS/wdnEgoYLA/r7Q/iwl85g365jpJro++gbYR8lXzQ8f3TMEoib
7q4pFoMXxDgQ8AUB8nK+aklDjNaaBt4PJflpmSvAgFX6kWd2ZJf9u0CLr6wMaOOM80vR0BDN8yqU
Cx1LZJeyzwqBcgfUJcZ+tYQq3LOLoZ1/7gPOxHE+oEsnOjtSlR0NvSrdwSxysPUtosL3leopIKRO
VsVtYVZlRVo7JVuVHa13Lbim2BT85LchYNQj0SD2Fbt2Jo5zCsrcKmqyYhPTPgntIvMzKKHgoK74
8DMZ3F1oVmpqVYWdA4CFr9wtP7NXK7Ciadv91Pdi53OltnG2hXyn6YCkvNZMWBP1LRdwx243hSS0
0PIB8/IHiiryPvFF6nEtU3W6Sr7fVCozmgLGPUOmagSYARvlNwDSqh9FL7krxfzz9bGLcWJIpbXV
nE6BJGbH0g2T9Qk/kj3/Z1Gcp+iyDGS2LUQx2hT9y7qXAtYkrAU18r0Ct3Ql+YANBAw9MhCwmPwM
lt53zrgyNRnwuJAo6H3JQ0t/CpTxusL/lsJdY2vFU1JSqvwYN/J7OzLAPqt9SKXmRS0ArOIAkQ6M
TGZW78CRvlnlSvdiTKZ5WW2E0qCJHhuiRXPXHW/dpKhJmyPzsXqxPoaL3gP9uQ5vL/vKmwY6o+s6
csMwzyA/PdcZ1dQdiUgF7uBYao8JINrdbE3fyq5FQxZw/NIBCET66JtL9p6aGORflLAzpwcDxV0D
zKz+YEzfmzX7sDT7o7AaPACoBDfSFl+kuHhcNWoJzMblQakoNQMJGtyWsnJBugvqFbt20to+OGX5
bKJ9sCxNQdD96YXPnSOTAT56pCUBzc5HdSmtdcwo5yCF81XwkxJvum9/allYVW6qu9Y+A9TbfSJ7
M3EzNHGaCsKFGH3drkN2yXvit98RncVhgzkFYfnv+vp/fxt3y5t+mDKlwbephlu+KGglrWtvdKVD
jSkjF0npXeKPwtzlpT6e7wh34QtVwghmsZqHMZz9qXdT072n2ymoe7cusQmxj+QLsoDtE0owFgAO
AbGZ/lDdLv8746iXngNfA2YK2wIPBwiYOc8xK92oE5I4n3w0pAzLTbpjQiWDOUP0RYus+GUAcyaQ
H1RMgbaw9BpxDk5s/bBROSON42UUmTnp4/aNvHq8v5fmcBeywLj+FMdUOkz2ez/tM1PQZH71IJG9
MC3Ql1wyDDupMs+N2lmH1fiRVx859LkUzgVdClFwe3AuSJYgdc9H1O1kpeZczvmx1ZujZgLqa1K6
Q9oor7c36zPpc35R0XECnFeTlcORImYfcuLysmkxKxQOybGahw2q4l9aSX+ykRDU9WOnPpXSuMvB
Rigd4vooDfLemlqvVDH4NxlvZvWjWpZgSZ5Hs3mW5GZwRzDeYkRrpzqBYTzXAwF46RB2s7bNMGTQ
l7K7ao9pXrrAbdkQ/bFqkPcB31S8HnP6YK27ATSBugXSUXNFl6udR6U2foFVjZz1rQdgALWS0SWO
GszkPR3GfTKBFpWAzApoWre35lJj2c7YNjgZWU8OTxyzoNN9RksaOQ4DwBTIsz22nlPjU/tf/0KQ
hd4fYNxiGpBv/4mB8WJ1q6EdmibzUXH2jCJB74Pu6SBPvi3qmloBlN2yLMb3esFpmaq9Ga8SSY8L
zb5WluPZgAqJyqwxBSHHtc07FcTZWFbqsMwcNVNnjVO/aoB+M1codbTO4q79JGzTupQHR6Po8Gcs
vtH4V+FSlMoAsissjFBnV9YZigEYk3XlftyPfYutbGS/XmMDANvxBnm9O1ppPiWYV44djILn2ntB
u40xm2/U6jdUteGlKq3x6NQ+qnH52C/OXWJjzLBHDpIVEJuy8bKq3c8O+YIMFrmfzfpLbUng2VNs
GqYSMaIcJmRX0cK6SyWQLfTz+ISmtTEiC300E1PZaTTFN6LDfrckQ+aZ5vi1loufcWeG//Tgz/PT
zGieXHPZAqFkIqXxQZK0F9siYT93wYjRlNtiroxrMDngPnIsABxZPOCjtcZg/lKzFGFtHIHMYjFd
zNTKyDCjMnI/BonuacGK57kJ3qNaoHRXEiHgu5eR4NZM1CZB5ny+Sj01gZzctjZY3RBa+BDehDOa
EItDgGozHua5n90X3uSKvBtP14leTqgfGIIVMGY5UEAu2tSrCfE8OCsO3XvuLl7xVAYkbPZ25uZ/
sLXrwNqpXprnGlVSIbbsFSMOCkTGpKUDK9sEXNH5ujvLASN6HNsHlIaejKn2G+BrAM9pt3YAPtfR
FVk35MVYqqheQXc35RuyLFsclG+u5itJnee4wGE5VApjo3pOLTnQShCUtNWrqYIHsOoxS5VGkjYE
GFILCzV76KZIWejOiTH6sqabRtU8rZq3JuiGNUULUtN+SZTvgzH6APHexNocZGv+MpSgQc7VoCqc
ewxee6N6yMHCAhZBt1ueZRlAcVPiV6v2rYxFZ8SO4NzTIQL57bf5fE3dxU4jafDb1ABbo65v0enh
F/ro5dL3cRah8bIAipeGfI0CmwQeNTjY8yOxlV5p7VZGr7bZqp7RK2BhStYRrMxYbxKvL7KCGvbc
xOGEbmT/9jW80gyIOwDmbMCZ448LPMfZajEmoRoEGc/2AWR4G+rXwHWc7meKXA4DWtQ8e198g7N2
9aOYzZglN7jVn8nnzE2/NKqlg0jhuHbSFq8elH6fbPnowLFZZFdYs8juMH9ySyAXxijpWJo6iHQ+
X+7DA/oGI0zBRcudjOhZxD52JQ9yvr3MG51Y07YcTa3JbHIsf32i5hyGKM5g43SUV5EKcQpgSqZh
b4lWedXLnRwrZ2XGFW+qytHJUdabuxxNEG6amZ5DySGx00jR0lBRMIqrNGh7qXZaNtxXVheuMuCf
CcgXk+GxzuYft3XtiqKfHTVThZO9qNplLXQLOz+GmJbdsCIZ+vbFJCuitXMvlhU0lqndQo79h/Yx
+2rQ7lC5nI/mFvRlh+HODE3JWzYiwNbLiOnsqPlqCNIW1B5GmRzjBJX2bq+Mg6ch0L29iSIpnOOi
IA2dagMHW89/2O2Tgn4QMxOEAIIN5Ksgy7Ss8F8rZMTSnljTznDws5+CZegF9uf6ckAijYhWZRH0
uU5oMZXHNFkIxotrS3HV4dVWRb5eJINZhBO9G0xKk7yZ/rzxdEs+lO+g3PHlR0AntE/s/g2b2BHE
z9ft2u+FcVZdjuNMWoETfFzG1dV79D0WZZDTtwIesm8BMYoRuduawSzlpWH7LZGzpBOd6mZNIHFd
JG/tkSFA88ZtEaKdZP9/spNlNvfAOsZO5lgFLRCn2iiRzT9vS7mSf2c36fdKmH6eiOnQejfgSYuX
JuiFDxrKY5+U5u7ynjyxvn/AdAsW9v/Y6d8iOXvZdHYzyExHrNfMQNMVgwwZ8cMfPTm00PjiFbtp
I6oCio6Ms4jmqC1do2ChpABUQfuciiAJrxwYwjxkG8FdgvSiwR1Y32fZOKqJdCBWDhhAx12Hj55U
we0DuyYFr0Rw5+KdiFCe0/VqAFtcsi7OYW6Ge/Rm7LJOextVVUDleaWgp2q6qsP2oL8WNLfcRbaz
IRucugcJs2y/VgtakU0p3eaxcrfKGQBDphL0KEZhYXbXfKiW3JsSJY5GMm5B2ninkSEEkutPMOZt
rMEMpza7B5zigpHlAmk8Y2m8uZ9nf9V1VCqacRbs0pXuVny+aSDqxhvABijguVpXNpnlrChjZNI+
ETa9QXc7vDmMXR2qslt4oq6UK+plMAY/1LJMvLX4lmdntAq5NgbnkChfHXAPZ5j3v33y1+4NfrGG
dTmMMZeHaphNnXTwSPbh/0j7su5WlWvdv5Kx38kBCig44yQPNOolW7YsNy8Me9ku+gKK/tffD++V
bBnrSif3vmTsFdsUVDtrzq8xrPyjafiGZd3eZP2CG4VrJWD46gD0iRau3+QIyfa9QsCjG3f6JLC7
4Aq+4ms+T/ZA5GFwmECdnIxOvt+7uEsFkGE6l45gE8xDU1kEDHdrNbwJazKjfsFdBbQCG1CrQ2aS
O4JrILgW6pOsfqrNYYjE5+DTdUuh/RwFTqpZtmD1YBf8Q0t0m/GVrgRebD7kANJhbdkig0sVS5wy
Q55LLmwF8g2Z+dG0oJgVRTkrEmmuWcEsENUKlLctEqybMIvcVmc4ckCqEuRBl+tDYshL5O5mPVff
iehDD5AocLQ7FemdGAqdUt4R5LLSZ6OEcc/lMTyzer/12WQTijPWd4nWKceq7l6HyupsizUzNb62
S5w5Eb+1M5n+OQEnLmSNcgy79pOxdFMQ6C3r4TAfWkgFt20D7fFIuxbwnwlmTpudppPrtkgjP0Kz
Rcu8nhwoSksVu4Fn1ZW1cGa1YZMd71Lj0QVt5O9zLylVuclBzjtqcuul6m1SsCun1PiEyez+1sJk
pForIND6BChOTT5CQGSx9pyYJjNNvYubj8uz4txu9a2xyXD1euNrvYVMwWjgJCE3UxR2M9qzH1EG
crN593y5Qe3K101FQ+Iwr8qERNYxVBelusn7fTGQTel/5sBrS1pqN5BBV+KnwYDAdB0dI/O9hsht
gbjKhCcDDW4CSOwZ8K0c4tQpaz7T4xZpJWRZLLbrwIMBhNDpqtSjsTWX04Pk37U+FJi0xMZtweGB
7DZx6wzZplMW9bg/WQHyfM2cGJDu02BL0t4YfXNIFOAzJcsjQCZe7oNzSbHTTp+yH63cEnoiVPMI
KYEe1nvwTxSOxBdjYij/hNCcGdrKNtlHGmSp1Css/CsT+Kt+eRp2NbBF5npoHQmSUWUZOOTqDL7W
xCRSMAqhFjFXzGMKhzYq3nj/frkHvxQ0LqyRqRhJq8Tl7+pRb/F9QAkcIKP+rlU6ZHXRa4ViK4m5
FnW6MLr2OYT7oJ0GreIqbfNI8m7RxsYepefIVhsAOQe2HorggebqqmDlazH49yENd3LmL9umeY98
0zP77OXyR5wLgL9Ng3HLPhmJTumg7VyiBNbM5JfKTQ2buMqiWYhn7Zcc2iXUs67CDMbg6WfHGYap
gykG/+jJeq+jqKhzjjpfsmk2o7FH7qUbxdGRCbWui9yOT7vQ2nRXjtTYL1UTrY3qlPBOQ54/Pwhh
t/NhzebJkW/4QdzKSJTMIi/fXsehnZ+J//7cae0vzyU6FC0me46KUVhK0JTR4/yYpr15q8UC/spx
7Wih3m7zIUtcv4QQOm+XYagA5jq8aJmBE19VHuXQB3Zd3gF5Et6ktLkXeRe4qOcjkxrJt77hxzZo
hvBH0UjiiiSE/51Rv/EAXvAQjT5YgbVNCmOJuoJhS1R+EPCHdboO5yCkS2YaTFhcajULlEIImMjx
Uiuzt4Calp0p3bat86euiz4wR1uQGXoUyvQ3OW4XGIxFrrWzOu1yNzTku1gvb9Qc0DOWLYwEzvKK
L6UQB9KeMzNFmtuUH2BLGdp5WbodwF6OEfhHGG+/RVG/xe2I2E04uI2svSgl9kliLY3GwvrQoZxd
ea0FbVWav0oDn5lKgeihuZHNHOzihMBgTK5cCRaDEWh/bo+rii10/VcRa3NRkFnFGF2IgBQLVS8e
aKoeslJ5CtLorW0TryRFb5O6zmy5lG9CI77vu+oVtwTlSdcod/IqfwW1wfB8pkA3zwD33jR96CsV
eu/4Vn2sWTnHBekoi+4xbo3Xy0v13DyGVzisw00Ce3k6uapqctoIMCrYI4leOgSTFlSDAlo6pvkx
jDIA6jNytv8PFwnjtNFJpNHLPcHhHDII/ORLAnyaDxEMuJutFCRpryMKz4hgqN/am8QdrEklNQCd
8xGihY5ZVG7YhrMiGx4hrQstgPKB8WiVDZ3X50FjG6msOoZV7IZW3qRCWhSQqoYk50tF2LyoKpuF
0DoLghcIIXptybaEXbkGnKGdfX/hyV5mJir8MpOSAXCJ6dx6wFyipAYtafPQOOqTBsL9THu0bq9p
ynxVBqbb2snITHVXsLmaPlhG7DHNayBUjOwzSqC2QqoHkQA5YqUffaGsW3g0gf3wAq0DL7GgAUzb
akVB9gDCfdEV9YwH3TJHaGK2hof55bCu3AQ6pEu7dOQJQ36b5m80IG95mK6o4FBi8M1VMkj3l2f3
GYT3CEX5CwA0Oa+LvK0Ti6BY9YWERFZkxM9qy34GoPfDtWzI2WE7bW3cs0+OPT7I4FCIdGxtmHFQ
xMJFvBoBpSkyt4Mz+mhex0Sfnd2nrU4OW1rIZsFEYh4jFHsORLUVVOKM52ILfhPciEFOmyHwUo7+
Wn9B/RdI4WoOL9Hmyqo+c0/51tWTnSSOdMlnJj5eA7u6FhEMbJHn6t6MUL8SZZ6r+SC8+OvsG0OB
k35ulFqPGnMM9O6tm2rWev4KhjVL9aOYsw8xy4/SfMQ2wWsaoKI5yhOLy9PqXKQPpIpmQuLD0gH7
+t4+kbq+hdoCPrU3li0qen3az5DZnndDthhqfmWP/tJt+7EqZURyYG5BIXCaZIZgHOc9zemx0KjH
0/7BkJ91Js/yaNMx+JqYEMT2Jf1TEcmu6Io1EfegVnsGjV6a2HyO/W4rtdxuUtMR6R4A5FkSQo9/
4FvShksf6lu19ZI0h8u9dAbNil3s5LUnw5RkPSTuACs/klbMa4U9lLW0SGuJ23mA60ALmWtpZmj5
FhqSV0bo7LF20vRkhDRKaiX1c+z40st4JRfds0RS2wigOY1UpYieG9FcmZbnZ8VfozRZ/T6CpDKF
89RjSDhOfAbNB8tlLLJ1I1pBE2B5uXvPrbfT3p0s+yEUQSoPgj1aOuIaPdpJlMz7qNnEqGdfburs
xgbihapqyEshTJi2hYJyWbKIPcrzGniD/FDDXgf+oJWtwNAh25FXjirENUbv2Sv8abOTLQViE7IS
xQA5pMfWK2+/DCzg4SDtmVPNQ/fqFWL8jB/r7OQzJ3EJA2ioQ0nRPCbQifGMz3YOHBS1q3X9THV4
ODR3qQn1bUNcmTlnh/Kk3Ul80odJ35ciYai1GG4gfxTAlwdSDi7a8fJAXmtoEldYfuwPnQiA3YgS
Vy3UtcHiJ9nfB9UVK6FzedWRqvOvGTPFz8uysJQgRFcOlt0D/gtuL86ikX2pxrPBYe/Mae+T+TX2
+dkRPAlnJxOVkj7rtCjHRFW2NbsnuKjoV7IM5z/trzamMOgqYnVfdgiZRxJ47wlUWlASjz/8A90W
G34LLAqxu2sg7/O76Umzk900A/BLZxZ61K9qp7Zku+Wdo0L/O5AJdFMit5Zn3WB5sBK4svzPXTVP
g8LJZmrQQAlpi9WfGL4XKaldWdaVFXA2cXTaxmTzlC2J05jiSmDWD7jY2lE1zIQJUe9O+6AmM+yk
hVZSl3+GCZ/Fgs+0ApmLNJpxICUplFHsOiVrXibXVAHP7eow9FUVIK1w4E/PXp0rShuH2INC+hRw
/z5ID0ENTpLC10xvruzp56Yv7N/REOD1BqSVvwcWtZbWmkQj88jJc8Kf5GgDxZwrXf0VnUx3uZNG
pkZIEVXKsM87esyj1AEhHQih+CaKOKq82n0qZ67M7lFt8dSI+o4Yehf1CMjlZHDoSm1d7ecKrxZm
HzrCSmYFe0v0X0mAilTiZP4t758F0tRtvVJ1KA1GuHf70GVwuqgGNUE4Ob/PgmtoETL2y6VPmlTh
00TXjSrLsK8Z3NH1wiVg8xrK2gzuUG0rCrEqqnRRwYmzeVCy6iYDnTQFBF9ntwQ4V7Xtt52ANSpq
PnHiSvUik+8U66ZvbkSRzRkRbtzeDsLy/Mx0kv6Q1LuuPNZtvpXbB133V0GkuoO+14zcFknw/zcr
pmbIuUUGptY6WOBqMWOybstwNGt5cWWZn83anU6MyTrHvJRF4YMtgSLlnDSFW/mwPwmiuQ9eXIZL
Z2sGx0gmMK7acWRCUOD0zEb3Gk25MkfP7TinbzLZDRo1g5qAir0O9VLQB0rbbGeXT8IrK21KFKp6
v9SSCpemKj8EBFWB6k3Ib5fbON+hf90+6aRDgwyGl5WKDuWeuuo94pIFEj6PSLzNgeF5zObXBIHO
Bmond0E66biC6GnEx8+S58aeLbJZte7e4HB8S+bwOF5U89xRUV6+woE5G6idNjs5duWw75E1QLPZ
RrzqSOhITu4lu3TTedyFkeaVjj17ATxtb4xzTi6AwmBC1mOs92Q5BF4UeohHjSOKKclMuhsZ3OWu
1j0YqKp2Cxg7qLO2AgK5q95dHmEyRmY/Np6TEZ5EjGrHiNqNEaqRRzbTJZvHhiMV22gQN0ZXu2Gm
2pkF4zET6EfkI1XU9JttXxFnoLlNm8rO47cyBYHYgOI0CjitxWzW7yt+0xl0QfvagWmrS/ulhMos
RLkUnbksfzGMX1lSbGJg3WLs2Blq/zmiDrNpr1ykrs7hSWwaoaJJEzFurYh1ukPixsxp1hbC8GLZ
HyJPyLb1frlXz8l3nKYSpv6sIo2HlI9tRstqCR9Yq4IM/a9ulS71XTcaVCCV4q+zlwgF6/cQypre
5Rc4e+b/NarTLJhOskAbxo1QqVcN8r+N2BThe1juRaPNLzd1hoj5LUM1jSYBns0pDifzyHblUkeN
5NcAXy8k2Z1rfPJzwf/JojHV74vGyFMRlrCNOIpha6BOJFrXsp7irrevfNL4oAuLYqo53AaSSGB7
iPTIfuToA/u0w7SHoIi4x6Xtyql1diM/GavJjuf3AZNLA1eaOv/sowRZ9lUaPF/+omttTLa3IMt1
DrFT7OOUeiUIc4XIIQh4BR509mJxOkCTXQ2qhWrRwEIQ6cMytJMDNIxGzTEJKGaATpDDs1ba4n/h
4zEeQ5fGa7KJ0VBGZNZguek3/nxYdjCMN0DPk+YMtbPr3Opr83Cyo4A8gJO9I8ax0oxbcPMck+kz
FEfWVRBemYpnHGe/r65JQC3KQiYVR5dq23A3uIDyAKc25zt1Lq1HBS/JJgtlBqTMKpgh3v7VumIZ
3ip7sVHdYGXuCq9dDK9YjVcFNMZ5eaHTpwXENCkDqVUY9hh/OeS/OnZlE70yZ6f1Qfh5tVUaycYx
kGGgC1tdmg9QyXu7vDKunfzWuBecnMQsEJ0OwUPEURCEkWx5O7p8Ght5RrwcGTD32u3lXLedkg0m
y51bTC24D2pDFAyoy80rVCYvfxI9d6aDXqJamq5bo37U90/qygYm6JACezQtADmxELWAQSoIEt+5
NTiSiA24tsq4ChHzpRq1Q4kKIsfI5tADExZ3vnYfarS364EAbxIky8AaBpv2/IYQtqFZMHqwa48d
KSEB0VaHodGfeVcfSryKHVZKgaus/Cosse5SGKTKDPcKM8tcRYHWQZ/6bsuRn+IIX20WNYdaBsPY
HHxrAfEo6Br5+q41+hcF6qsua1tqy5HyCPWExuZltguE8QCYWG8zky/SFN8iAbVi86oWD0LKeK3b
CGVulLKHzoguoG3Cks4tq2au+oBfRrWPQjM1NgA763bHaTYv+vgQqcpK8ttbqYyfWTLsh6y8KVUp
dUhNt9Ar9J0kKGZQqowXgoVMNW2thOwVntCoeXoNQ0HH6950bZ2O4GSSBGCACS1BvU8bNNkBF06Z
KVqU3LWC6MDZ8GQWgZ7saUZU3dYCkrWl3kpuWecLs6twBdQoUHCy/sBbuIoH4bEMGdKe0L1zRbn2
+2Vs1Mq86pDihWfIgjQsRxRm+KgPK7CcJXgEOEbZOo/j24QMx4RpN0B17uCyEaCWrj6CoKp7KW+w
yxILXHBNqlex1HZuFcvKzIxwJGPXYnYLEd28QVnHkrpNBrhdyqRV1RvIwGQIw4wM3jjwum6dkNSP
rSE1c8P0QRxNhwqYqsiat0COLwb4+d3BpZyt24qbTjX0iOACrZ5bWtTOhc77XR4r1IaSKLSbZc0L
OrVeW6T01BKQKaNJyqfLS+zH3gRWpgJAJ7FAYsSsnhw4TYVqPdO5fmxBseIDt6kpreXKuLKSf8ZW
YzsQ0QaGFIhbaG9/X8kaa0q/Qh0Aan567dEmeAB6p7YlNXpV22inpvxWlPJtaEGPMgVpF2HYNZrg
T8zv93eYJkLbRjfrIcTh2hnNMfK7Ga/IIrcURwEnONX5wYRJcAhBsr7UXUi4ugKE4rIqHbVr7azO
XSb2aryXh8YLAQcDgG5LEXOTEUABKlefc/fy4PysAY9vTCE6ZAJ0O/Lsvvea0FiUtXKsPoIBGGxT
H1D8+4525eBd/l9savW/fvP0r/5v//3n005/WkCL51orv98BaV7QEUK/aHrFu9wBP688YwdA71XR
dMuiP2Sv46onHVcVTE/H38tI8HIHnlAHDQJTvp2tJJdcc+L7sWFNWpxsWIY6cJ4V4Kz62/SuWCEi
mGcQKIS67H9uKjRpahLLFiDba23Tm8dcCdweM8iqfpH4WkbuZ1wwaWYSy5ZZQ0jHVNT+7mtP+xQO
XMCdypYAngb68vo14Gelf9LgZE9pSSaScsCgaVtzP9bdw4cYnok2iu6wFbyW8Rh3jm8nzKS1SQxb
+yKt4xatGYCkQyPckcAsAvAR9gdgmvYQleA7KbsWbI3B1I9WQbQE8Rj5aGtK+g2B6Et9DjnI8HW0
R+Nz6pn3rfsb4nZlGfxEIo7feNLa+DYnoZ2AO1PNIHd79CkDojAE4w/fV79HaoRzW7hGNkAQoXzh
Q2rzcEFE7DUlxBQraLQObM7AGmdpBvUC6MNlWEAAO6lS4w3oJTHMgDTe+knqpIEPFuE1Uv7ZE2YM
4EAa0NFVk52/TsteLyymH32ByxNwTZS1jh6/X94pLrdC5FGN76SH5Fj0qpbQ+lGFkW0Wcne8F5rd
tYh0XP0/h/1fH0OmJYiuz9IqDzHsmV/sOgsDEfvHy1/yE0SCwQY3hUCvlMqYYZNN38/avAlUv34M
lu1RQ3wAnZbmDbwSWFkxZ1QPS5ccaYkW+tN3ID3PEIR0o16LfO1Cf/b8gdWqjGKzZpg/lBu4CfHg
Qcr8Y6D78drK4R0tCk8XAxSdUhTvhwRsd+Cs3cwwEKawX3qSrbkOAxKc99086jJUi3ClXdU0WFdW
NiNCX5lt9aIVkOnPCETXApO/Gsl4fA497KS0fHCVAXc/laxyEW5kaGFAweMamfbHxRd9fPphkwVl
Ga2Q075DslA5VBz45zp0kdL3VCFfW7vndgoYBUAlAjQjoLYmBZE+CWKeZkI7ipQWnmbyfZPGwu0y
vXvrY4xaECD/OBqWSVnd2q1FslmQ6CV0mpQ9LForR6HamjTjfh0G+TIJLJB+CjW5lXpjIbPmPc+M
bqfolNlXZuKZ2Y4ymypjDmpgZE0vrmHRAnNKNHrsmb7KaslVqn4nwB7vfclJfOkhh4ZREYw5kcbV
6t5WmnShJp2n5e2MSx+GJK+aIJux1lwYBr9vU8uu1HyBUNBm7Tuh/3Hym9JvLzwZ1qgv4oCKyD+O
poHAna70BZ/7m1y3hdu66Xu0+s+BCpMmJ6sV+TWDtCRE8oCE+7JpZla0bSCjkkXVePp4oflQq3Q2
aLh3Qj1VCzNPNoEclKGIGV9j257ZBfH9OuBQBHNN0SZnYdGlGoYERctas5YiWECBGheW3r08L84s
HrBrdQopL/DnACz6vtfWFD4r/VCDnQyv2wKpdSo6h0OvhlwVNDh3bwByAWcfJiDQXVOJFV81Ai6n
uXqsG97ZuggfEqgaFr5sG6G4gSjFY5uIeVYHt3JmeDJ8Sy5/67klgDMeNh8GJKsMaxLLhMYwZOYA
+DzoVLYf3uIwcy63MD5hcqSMCkj/bmEyZshCZgbtZXLUsLgbs7zpCcS5Grr3O9PxldfLrZ3pUBNi
P+bXqgadcxq4FLyXGsMqJdSHxgxj5EqOmBVLfz16aF9uS/vZed/bmizHqszCoCgM65iGBWR4hhj5
U5wNcriXLMiRNzogZ7etaWyHHqg5Is/GpE3Zpa6uoLfBe56bibxUeLBUUi32MiR/ZBUaC3CvtwcQ
Em2L5y4YW7Y2KoDkqGlT6q+a8raiYAxSzYFthiNLz0qQrwZtX/XyTAMgzKS5m0Obj/vVrPSLh4rs
IEjSddU6rZPZ5T74Obrfu2CyPdQdUPSj7dXRaMM1gZ1w3n4GkY+80kNRXrUBG+fK97mEuxJUyKDV
qoM5NtXVMqqyILTowkfNr8AMzFvLS1QzWKaAS7i+D/WdrLCqpSlBG1jWw1VeBWyrlyKcp4MkrVqI
gtlmBFvjmJcHmYOgYAx5aZdhbi2v9MvPe9YoZKbBHEzToQo1LbYAQt9EKm2aRz00Hilp7vIKPj59
KMuuNCAdh401ckpV+KjFhS2E25LOltIewZBM2YoZleQaopy1PX8vDL6ORQeRPxat40J6VdL+JoRs
uCd8IFVYlP4yKuUxTsvcxjZizlUl4W5KysaJOggztULsCt8ALirqNyZt9qUC6K7hty9+k0K7yU9u
QWfYG1qzL5RmPvjsUQNGH5Dro+DIJ4KmvNfzFkGNWtosj+6ETFes1o9B3q4FLZ6zBKJQUpIrwF8F
qlczX3ao2iIVh5yHnTfDNqnFSiv050bTn+SctG4VMoAhpGFt6umxKEFxKrHtu4Fgsltw7dgnv9UT
/+tX99/sg9/+OU3EP/8H//7F8x6JsqCa/POfN/lHdl+VHx/V9jX/n/FP//2r//z+T/zl7ye7r9Xr
t394WRVW/b7+KPu7D1En1VebeIfxN/+3P/zbx9dTDn3+8Y8/fvE6q8ansZBnf/z+0fL9H3988bb/
6/T5v3+4e03xd7d4h4r/7S78xX/81cerqP7xh2Tof8fxQnQFUkrYgxUdh1378eeP6N8thG26Abk9
GbLP4z0342UV/OMPxfw7fhXSdRQMEx2hMRai4PXXj+jfR9awAg4zlaGmZ9A//vV+38bgrzH5W1an
tzzMKoEHTzIgAMsopkaR+QGNCsp8CFq/H7ZZ2LAmiQSIiQW1o76zU2q4PZdWmQkx8aJYKrG51Hl+
H9fco6Vii6C/wWfifq95AirAmVosSZIvQLZfihDYIqZFH0btb4r6Lu37NW4abmsguxykNlg9S9+k
s6apVz03XEXuPLi5AL7cOEyrYWiSzzVwdhKwgUS+CWRtnjDEANQD3e9WI3QWEG3OYcNWaPCbqegS
LjkLeBNBp6JcWYBkM1PM4JQGSFLq0tF2Q403Rit5vtIhnds4A1x1Wh0LBfJEcNfa0VqbtxmQfKp1
C0eR2zhsbyoUTStz09Xppg2ig8SS28Y0llnsexn2i7QSMwW0WU13CxOpxSTZoEKx9k1tXteQ9Nsb
tb4TabdWo5lcxU48GHac3ZZJY8fI2/Lk0xryRdvw+66PXiUEb6Sv3YwmG0gjurFarTD4myytPZOA
jC61N9pdG3S7ukhh+0MWGWu2EW9WdZjPL2+ak/vYaB4IrQLFkC3TwskNZvD3ydDmmhL6Sph6fbjU
MZQqtMcH8E1jUNJRxvP8HJUPubIFfgUmNU7A4XkFKVyIQDd494TEMxlFjQS/nljZwgzyhVS8q+be
Vyq765EaKvEHOIRVhKugtYH61LvVcE2p5fsxNX4GziZo9iLxrKhjWPX9MwaUpau0z5jXFDp0qUxk
W/1kp9LsBRj6TYsb7xCr19K/36PWn41OIjmYnQyAfiTMK6r8rtaeOgoyfgRGmJleM8iaAET/bAtf
KNMvujh0er9/YFUTmHhjC/cyuYhtDhEfv11aauzWuPEWegeFBin6LPInQ5XeLs+RSfrgq23IRiqo
e2H7MeB/+71t4OplPuSp5Jq+tBrSTZDIq5h7lRzMwoGNi2895MCoMG3th1A08MkK+RmnKeuHUihe
bUU3JcwCuVQcUvWNF/UmCPdQEtykZnct2fr9vvL7XcfENiTSRmn9SdbG4I1i5VEouVbMN52Z2Ugh
zaNI3Q+6eQi6QdhJeY9NKbLBs6XCelJ681dRravSOshdfKXrJlX/369j4hSwDCRgVDrpulAfiBgy
33cLCVVTjSIOL8K3oMsc3pdPuRyiYFHP/ITe+Kx2kyT9FLnkVdAf0OvoszGK+8tjOXIIMFp/RXRf
r2RZiNdBk0QeBlzM76MJdTsJlTM/9MIKY1ccc73YJSlg74Tpj5X6gMLZJ+CTB8hZD4iC3QHKl05s
6HsW4BoR0hH0iXnGCcJB7XHItzyKj4hePkkIxp9aASqVlpENu7+DMLU9eAxeyaEjIizsw1ry0UbQ
bEMCB8HZWxDpB4XRvVmB55Lrb5x4SgTthVDfW4o1s9ibKRm7sn7JGgkcSW1HMkhZNsO+c9MGr9gn
oJ0GxZsOEGdHlK1aQS8zyHawxd6UNHnLpOATqqBLSymekzwA4FGBgkReSplN7oFYftfH00GVIJ4v
yid9gBOlT/YDiaHCMYT3kAWx49DYxb7x9S281Pc1yqKo7Gp7jbKH2th3XbJBpXZ0moQmYi3WZabv
gsTYcbm24zrZ1Vr8Ob56W/mZPX6ZUNga2bXKwvZPkDqtjaWcqu+itdy8U/Y6aEdKhnMOdxPGizfo
NNkGpzsq9HnSp28Nh0aIXoDeryf+czuoW8kSIOML0jjwhVtWeDeziOeFAnGBFJdMpzHp0iyLR9Ps
nF6uGydMMmeIIXwbWfsqCN6kvnryAwoVPam1IQKKpELJTRfAa4FYMt30JTTDCJ9FAguqb6XOViNt
q8TsnSs4MZX4MywAEIa1EYDbpt2a5qEdKFjD2r5O9bWaFzdxjwKzhAMzruBjpw6Lqqleciu+9weU
zasclyrmmDWAx8UAyXW5rSuvl9iLnBeDE2os8XjvdG0TOxlShf4A77C+epV4pYLjaewKgghh0I1n
2R/FTmJ5WXeW+ee7mmrnNbyYVxUXTl8JKMvJ4H7SZ6bpKykNIuSOG6DsaxXjA5lU1rkABTyoPmj2
WZG+Gajudo254326IQW9EclnmmMa9WpJYAWmuFzie3gLL/vCukkj/CQRmDhhWUEcoV5SzGAVSyMm
BaAmnQVyTZASGN4AEDAokRP0OUhEBgQMJUPyAODMwgzoFZkiAYdBbtNuY9F22UlQGxwo2edx+rUq
2vZXV5bveKINH9e9RcVTbrHezol1aNoa0Ul/F+bjCPLOcjqmv7SxBfqvtBjXlE+zTVShFE61GJ2v
4uG+FH7Wlu8lAJE70M9y4wbfIpHgre7uLF88NbkGaTL4XwNMPuCR40SUKxhgS0Zjdxr2VJNySDJa
K6OJXytSPPOQJW4vpI+hu2eSEntUYAsc99oekVzLkrdeY5+wYQRJzazvFCrdjmusyJJPM6Q7xNLL
pE3fWh2a9zkJnErSMAnou89HnFZvmJieyVKSm5nkZ5vxHfsMq4w0usOUDDz4ZFYq/YcekT2Oi0MT
WDsBcLttIpbD1iEXeK6EnigiZZ5J/hIBGymjWyuonhD3YSZD6LG1umdulsL9+u2Khw8a8z2QivFa
2OKC5BPkgq1EzTv44yHpXAHs+fVqpZ+8kYbcDEq19pkPynxfA+xc082Q1E/jnuKn+H/7onFppcTA
lu8GjeyLIvmUy2QzxrxqQJdfHd4kMDSXynZJU76SsTtIrHSQ3MXrt3veDa8kjXBsZG7b5zPDlw56
Da8+nS6hi7UzUaySrNTti/5BHjB8Y0jt56D1+xgzktLbwpjFfrqKWat+bfVyFH9aRretSwMgqkap
vMrkUDyO7hiFr5uM3jCRGl1QLHKluI3U9pds1ZWTVUTFspUbp0UonUMo1OlV8zAODCd000W7eDxp
ctXCioUKsUXDfc7LVTekiIPLmQJNsK8JjFRChFwLDhOee3Fvhg5XMGC1UTyFUJrPgwqqK3r4qeji
HtKGW97qTiAPx/FUJThtoiTbQQF8XzHJ60wDJw8uy+BD4AwKLXUVRdbCDNmNsMLcSSxlX4ShKyJY
8fjaLmzQC1JUELvI001WpW+h5h8Gyj4HnGl5ucpotJbr4snP8TvjyRjJiUeUzON6NO/hsmvHauHU
5cFSkwOg9U9JhI9mpfCwxzLwSeNPvcE6SAY8ujR2Qats5dfxvwrZOuR18yvPtpGys0TMEIxjb2qC
9FdR7OpK249912GDHb/UbP4Pc1e2HDeOZb8IHdzA5WUeck8tSaUk22m/ICzbAjeQBBeA5NfPoXq6
SmaZyWg9TURFVFiWQQLEXXBx7jnkWbT0PH7omFnYDG1zn7TojLiULZT4qHFrJs3OVOOqjm7Dd0+2
1Vw4uKJXdspRO8+DE5iPzm9vaLn8JeBYoh4Vb9TUxAsbUlTlERmt4s4h5YUQbW1xUXn2rTsfd3sq
sSGuhquDtW7sn1L0N8zlQHzkiAJ94Gw9QZ9U3X4u6rrBsQ+miSrvpnWDsArkbYbyTETiXTHG4yap
Lriaeclt88zFAPCM6a7HiVaxfICyZLZigjy3yUYMIH8d/8LmxWuX2N+MT0nJNrVvPnmO9yx0cRna
714X346he0y3uG5SVFFikAL6xzHQJ8I6Y8ecxt+XDT1RnwOK065xT/bYobMEJzPkFe4TQvovs0Jb
VF5fdO6c07OsANMY/7ks8M6SYoNmQfcgk5OIvVUF+tJ1aThyPdSn8azaj1svBeZiHSXIiQppPnJk
wsIlcOyyXvMWieCAF7FtA0VTg8hm6zsZMCN1Wm1d7aBfp+F7r+yarQItAUFPZml9czi+D474G0eT
J1rjFKC43vs8vqmd6IWC/cfSCB0kcre4a77oDKamyuxlzM6ThPxKB+/WCrBF8dtvrj9A3ws47fvB
/WrmCO9jWi8UNhQ1zG0sxobeGuVSou9wjRSsxRAdYywCSpHnoESY9D2IboKRBAWByotelN1eCohg
JvycFS3a5xxkIZ6LFcDFFIDsEV7OFs5pSNUmv7c91CFMZJ1v8YiU8NPEf4Ya6TNKd6+Br/dZnt/1
MaKNVGRLOuvMyl1h8gvS1GTVmtg0Y9SNSnwWgi/CBBq3E/5N7gl4FUYj6fr0FcyAp4azDGI/w0pX
JiansNdT9DGvaJX+GHLvV12jo+Atzy0EXlR01cGLMr2SpgDHfOWvcOahUDRH0Kvc5qys6tXQLN2i
D/pYls7RAyW4bPu1kYL+T8TxaxawX11n7nKQ0AG8dyypjQp08lpWSAbsHD6pD3Jcx/nobMI+qv3u
wAzrnKXIECrDzbYWqhZS70GsBam3Fv1YOn7JMmcPpU4AwOzvLEBKZlgwZUb7dFuX54FHxT4XoHjJ
6gCqzQz3CwEu91EIDM3YfIg9BLaSK75lHhhMxi1rNniRjDgAIJEBfdQCUlLJGRLrok+6LXgW6k2k
oLOuHFzMSfyuE9FH7vv3uvJQRPfbn17lkI2X582aAui8j+PklZZNDRViXSE/AGlORb6LmmGPx3dO
ihOF7Qtr3eT0YpntnnvIYHH9tx1EjIWIDpWoLlGcvDTGJ9RkT1Zno6CD5igo0YDufrCyDS/aLRek
XzkMIr02o2daQX8WWG40FclgaxaDfYycMcEJql2cYLsHfeHhlNpgaQO+r8Bb79aBv3M5u7U6y15B
8R6lYlhsbJr01iXm2i0GZz+URrQyUR5p4NVyUBOsYxNlo6S6AY1HuS7GLQfe5m5l1D7I+Jwbmw7+
xnRBtJJABtIR9rnoabeSYzhkI3dW6yLl6hi0yinfNirBXrEgGmpaNXYnM+xtJeuTnwlj46v8kQAR
elNbLphaqftEK/o9CMx045iiBk9O9gxcGeozwK/uEsZuMjfXG99Q9bbI0IFSdxLc8bLmK6txwLIp
o2hvEr/bmxW6zRIAwN0gwE0rheyu2YM2qodSpoMzDQpb95kOXvoaDRpKs+8B6HBWJphW1kUtHgAG
GXkqTxY0pt/+ZkDKYBYctYnU2WY1pvr2Y9RDo7VV7XtrwE1BE0KxxsbGhM3FKvuETPM5dc0zuLyC
VZZTbEV3HcfVY6Wcs8vQW1O18F1+l954haw2rQckTqmc7x2YylfcRSWvAeAo9vtVyscYq9i5x61d
znFggNxBvbljYD3ccbO5WK7/C6qxLUAp7QoszN1KJ9nLeHyTSB4BjEVElkMK+iAfWaGNAy3uPpCP
s7BU1eXt9IYa1Bkb+YQfbHQHD8I69hUHlPvagHPKhHod+1hHV9YPycps0YCRgq8NjxA+PQVN8iIT
ekwrZCINv3OG5lIj71fKv2FmfakpXmOMBuOOkXb8pYHSIk1extSWWNYemgA3/njQrHU4Hi7GckUv
+KHS8OYD9uYwuoE2j167On1VBLMYI6DmpFjbrEMmy9maNi4SyTx58br0s+3IbdaNbemH8iyKaFNL
+RPtFns7OseF+BETstaJsesTdD5W5b5BhVaVAwrHZAvth7WvrE/xwH4Yjf+cg2Bfd/kNDwaAplCE
yw24RP2tLa0H00UfV41Zs+RQNPJgxN6mquxj7qW3aQ92q2FA0Km7CEeZWuwHo0e5QEFXR4Gsp4oR
aUHByIMA2XWKNWrBybyqx+yOeIjnLohWnU0j9RcRoejoGvIR6sXomM4+oSYM59h/iUuxkUZb7vrO
QwTBl2biSeT8rs3V99Z0D9Tc1Vx8QWA9gh3qSTnmF9QVnruI3dgQ7YX7XQNigVdMyIq1xk8IfgFY
LOna0khUHbA+bYtk3Zblj7zE1vdSJFkpefYVSiYWiqUrBtNsdfFQseglU7CBlIsHr8KtTgnJO43j
V4uAB4qil5gjTqZV/Jq4ENXIWHfwZPsEAuDD2x40GJ6Vm9UF3IEvvGc7qQDxzmrkGFbJzkyZxyr4
Fff880Ll6Per17FuFKDdYmQoAVGJA0DRpG4kcDORd+jIK3WyNVpDb1yPPI8FAAkOW9YA/0edPS/Q
sF0ddFxZ6yH2YtyH4YxDgKi//jr/KPi6BoACFli5PXg9yH78/jZF6eFoG/u4srNwalYZ8Gi4kTl6
0VdOobBXIiqOVnD9obiQmRbP8FgPrhuPhkwGrh9+f6zV2nkjWUbQlAePXrDeBpRoG58stJmu3+p7
WY/wStsVxFWydY9XaDrIU6NCghyyRSFmLAX1Mi5WAlFcMf9EcBbpmbV+M2Gqm8t4gG8T9UViFHMs
vr2dCDXObePxUFjq3nRfejt9SYHBHwtKVRc8C6+6oMvn2Mdqk0b1JYCrShVCnfDEHcoVR1niZAQQ
C4tieAJbXtoBd4w4GHcgugNFDI60JVL38TRsj8njmPK3ow8pmLooHDxA7npyaL1NhyAcKwhkcE9j
Qj3OkeDSA6rH67Eu1gby4uQ/axQjcKSFpQqo9dVKXXLkQx7r4McMYFPlpZfe0SvoPufsuciLC6qd
lwGnRWH7Z5FtZRq/WLG8NMQ4K4yZFc4+6L1ntFgmznDjWuWlRqnN0nj98WA2/vN6QCzmkKxjMVJl
b7y36KwcRPf89e2EA6e36jyg2tIxDHHw6e0hp5xsmm0FPfg1Z0hDwBKwrpF1r3E9eu45HAkxnuFp
cOGRBWFgWmJf2saRG4iUpEHGENRIieMUAcXokZf3LvlC3OZOBfzMcqgENviEcVJ9znocSVRWb1Bf
fKlwcdIrREpOfo0HUBszHStFvCgvHtDq0kV9pEAJK8/A+OLEPapbmGjgq2hTvCRB/SWC/18wKmDI
/rm/cTdoUFyfGyj5T4vDQCPWLeqTyOU8FSaFuQGut4luYlXtIAS0PSTcCMlAwsCXN2lS3hQCxzlU
8wTimIni3XDjuy8VSKG0i4bcFFHAR9JQ4Na/lFuCSoeD83PiRHtaG4+6Jvu3LyZqD+x36eO4v62W
3/k0CRsBZKIh1r28y1u5A7jJReeKC9K+1N+AGWdsDgJJgb/JGfp2YsSwbz7sEgmfiTRjPGpqUBNH
LN+Axf8HifuT7KsnI0iOLYfMVpKuPcKPCBw6gCAXYAwIjlVh3LY9pD8p7FN29CYiqAOWAqVNtOoG
wy6xMmQ9BSos6IJK2c6y1LoFFSMjehuM79PLrZ3FL4DWIleJN1q7GxAErSAhcpO2o0wBjihjOa7w
UWmFPPVtIi6pg72I/BRZZOGeVFffeJ3/MFpCatIjyMaPdo6CKi7ozHTY6Rj1Zztm2xLlSJo4pwwp
BhBzL8qkTzLrdzHLkxVJWrgLpne8DO7rJg0rxD1DgFikcXJjg1aRDgF1uOE2fQIJtehdY00dBCsZ
BLAy51dglAdoth3Lqr9XBIgHebI7iIJYA4jjukOBEvIKYPO73uR3aUI2BrPvW2L9myvvv0IQPBcC
//2OFfgdc/A/9/GPCuryr83V39r/KsZL/Hr6S7+BEv5/oBBGnbx5EMI6inOAtP6NZxhBC+Ov/xt9
gBvcfwHX7VLc1AGxA+Lz/4APPPtf1INKJjUAAACt2Wj6/4c9oPgrF//SABrOsHGF+jf0wP+XSQPT
G8nK6X+DOvjdrxDLhFcBG6g5uY5rBtCSuX7AH2RVk02DU+Ku0M1SU/LvUfmv0actQKZHWdU1hD8w
HO3WWd7aG6+C+4ZGwxLqamYCxuR+PFW0E8ip/DCtUAvz2gSJGnPKw7vv938gjfegjN9vkv+ewCSd
4J6F8mEZOGHJTBTjSHyPa7VDxNxX7pgL+Ki5Z4w/f4djjwRwFZ7R0ZAWzStz60+MuDh0Wp8Btf5y
fRpzizR+n3eP8JPKjSVYT8OAcLiG/k6n5ub60HNvPz7y3dCoVusUWYoTEsN4ptAtWRmqfOLANpvI
qK8/Y+71J5mtLtwg8XBeCju7FNA3a/wOfXu5H8iFSczt00myWuFsakrqOaGRovkv7xVKSKCmVdaP
j01ggugRUASrWYf1L1LegjyG+Mi4Ibj6sdEnNmykhJQu1Xaoa+mucQf4OUfMWRj893z+PxbgTHs5
PGL1fmdmVohrzx+Rme3AyXq02/zGA4kZ9NSPZaP3H5mHE0xMuTErQPhZboWgNwZXZyQvpbas3fXB
//yJ/yFGXLQD72MWYXDSWCuPRWizMIbiZujy/04S4e+lmhiy4bboNW0SKwy0BemI+DlFahuhKHl9
Bn+2AgSK3y0Nqr5Vlpe+eOBDo1cRta0bt8uXPN3c6OPP39kxtSEi0dgELQYZBcmYMKoNlYLKD778
xISpLZXyVBU98Faa64IV7jYrDeuDo1u/vzxpWU69KuMPOUQhvK0e3MzcSoDKmgUH8Wcv50zbItDn
6mQdaWTIzGQPI77xJSKY0Um6D1LxwYdM7LgtxCBdGsmwBolp1na7OLV2DqfGqgjSpXg5Rq6/USZ/
bdLpAYJbfCiSpvTDOB9ughSljMrud5zbN8rtd2gXW2jQmNlPI1zy/X4CuLORRemXYWyBltxJccTq
UvbpuinMGPNUqAUtvSYl4CYPUYGv9arKqq9KAxOSJmmztGPtuYdMzBmIBdigEGXYAEOeV5tKBCcD
8HPcngEx094rp/+Wi6/UBAVOkkL01Vt13S83QfCI9Crtop0hWlB17aD1apO9ibpz2a/wh7aNdo6y
NzLfifyT16DnnN3if9qNvpMcsu7ds+s9amshv5j0Afz9ySeOI0DXKW4bWRFqGT0aKrooC6f3gezj
zhjATU9vnHbkSq1zFO3zYFXmkJr+2IeaeBVbd2rwg9oLeSG8tdePkIo4qm9pJaIFq5nbaBPPYqMJ
OWLo6wp9tzvmXH/3mf98/e3nhp64FUiVsaqUjhviQnQ8EePo1RpFsvBd5vbXJCkoetuSttlZofSs
e5dld2bRf+bWEp3S3MtPvAk6TAILwlZFCAZJYIQH3QRfKlbKjwXrKUuUr7NMVtL0Qi1McIC1Dxao
VK4v+8zCvFGEvAtF4KbPpZH1XighmL0VPOo+Rwmh2xTV/5/XHzGzOFPYn0v8ktlV7Ye8GSJ2VDFY
H34aZu74C7RCc3OYOA/DU6hy4WIgbKyhR2naajYZ6IV2EtiMj9nWlERPF7EqpTVYYRV5u4RXR6X1
Xaqs8/Ulmgl5UzI7pW0A3AgQUzkACX3Vfw98cpPq8sb1l6gi5r7CxHRxayzyfiiCsDUsdDGbRrmC
+pH+4PpMrBdoYydKOoyujOoQFMkBKJEngpLO9fWZe/mJ+bIWm7Ph1IO0fF00uPs3dLByYrN6uj7+
3PpP7NduglZAeNILE9w73dIyhnquo4M1deP4QZdDvWDIMzt1ynrqO6ai0kiC0KnLL4ntbYw4vfVU
tkDcO7NM7iQPMHNcNUVZBUCJbZJvORh2XnNhpx86GTrovPgtyxAWmp4sG/HFTyHTahXfSita+L5z
6zKxYGgrAoLGhR9WVY+KZ9cPyABQ9TdNtSTJMbc246PfObo0KlsfGtR+mPhGH2yD1mfofUM22+yu
76G5B4w/f/cAathE8NKgODhHxipBX/IqUkvd/nODT6y3yqB5aDmJHzId5rWvV/4I7fvYi09sN0cf
hM282g3LDJC9KK8UXjy4fGzwieUCT5nacWOYYe2DxqqzGw+F3SrZfmz0id0Opo56bSgzzLLSvyfR
sMvBurTglGc2JQ1+/6BA+pUEVFBW6OpKrzKvUesSvUyrOgBi/UPvTycGm4N/yFMmc0OeZs2xHUA/
nLl1/nB99LkJTAwW7N1OWlGMbjP16AooFDaDeTCrasHdzHjNsbfr/Y5H51aiswTlClk2YBcGKLiI
7ozeXzujLNn1Ocxs/KksqlLUCQoukRbmdeXu2ND4PxguPJe+wNwaTazWT9uuswXNQlx7tLe01taO
uXn+ECvH/Vh6Qie2a/A+CESRiTDz7NvE7nCPHfjrQLWvH1uiif2aMvVxPetmIQcWcxflkIaKWK0W
tuiEifavE82UYIEFLCLE97JQ9sfSRocADl1o8tiaDsSBkkRvcHhyAfjB/wx6AsZb5capwx+6/q4h
atV3ZKMNcfBSdG/G8VHUS2WmcR//4XhNJ9ZvJibocVEsCFMABhlIWVIjbFPIk1GAMbNhwcfM7JCp
NCtxS+qxBk8pxCotvBsgXXCnsBBT5wafOADICgjBqZmFXgMIqO1vh3jYDWJYsNAZ63EmHkAMQtSN
1w9jTPrUDrW5cjo32Xxo3zkT80/9KjGq3srCzsEVOcrS/d7rzP+OIPuvbTfe6rx3LlD5STPb9lnI
OgBaLYOwgye64HD93We2ztvV77tgDbCW2ZtxPEAHzq/Bhg7O90oF34JoqABcqeIt7gSXxHzGb/mH
bepM7T8CjAKMCkhulJut3cCnYI3XLTohLY32A7BUcF6KA3qPvYXZzX32iUfQpamcDsQa0MCU+o6l
g/MJapX5r+trNzf6JKQHfkEydFynOKwE/Yqw5tlIlnSH5uxhYtItON+9vEaBwdCNe1uktL/1fClO
XKf1gkOb8Gj9tbPeKPbffftItWk6AKgalgkIu3X9qcnkT3A67uC0WvdLha5nMPXtEnksGCqb7ceW
7Y1g+91joQoILFzZspDCo5QbXwCZuzUcUUbb699lzEv+sM+mcByDDrq1WZ+GVqutE4AzuL+3UJUt
0By9gYbi2N9cAw6Y8V2a99WCB5tJAuyJFwh6yUrogAOj0JIYvA9yl6f6wqM2WqOc+rEs4K1s+G7t
iOmn2rHbNOx5KVe0ifq1amj3MXN5o9Z9N7oRoVvHLogXDrUvvg5AzULGBaUzvfBhZgxmKqJVMQYN
TcdMQjF29rXpwQ6q0/VvPjf0xNJTKQ1pdIA0cD/btJHzC10sXz429MTMBYkk12Y9hE4mCQB51rpt
xVKt8u3O+0+bdWLoETCOI2Y3gTV8RuZAhuQBZK2Hjj00aXnf98Zt1v5YLMvOLNOU5sZqCtPSNmOn
wQDk2K8tB+0H4ID60EpZo+N/t3/A06hKxMAuNI0BSJuYyq3wSr6wO2fM+o287t3oMRhyOhRCkxBR
lj4A7DysBvQOov6udqZXPeVZ5u5UJdmq6alecJIz8fFNp+3dQ31u1eC4cOOwL3HJbJGVTkGFZx1L
V66G3l4wjLlq+ZRQpRyyVHLficPWH+I7i7b6TDNZvLTKFFtJoURV6hOL3P0YYSq7uDdjsv/YRxu3
yrsZeoPK0ObBrTDuSsi0mTGEo33ZLqzfjFd86yJ/N7pZJWnEB6MLh7K/cK7ZCsiGPfBEW7trnq/P
gP7Z31sT2y8jMsSMcDyj9uutZff2Ghg3IE1bnPSuP2LcwX+w0rczwbtpRCV21ABy1BCYrfZYKvT6
DVXcbvtEDDvcNYwUMqzb8BZYsetPnJvUxC8EhPaOrI0hHPLo1nLLi2nJMOg/6C/NyZnecnJTGaVq
wsrqm8+MFZvK0/XCB5lZLXPiB8Dt2PoOJA7CojXrrY1O0E3A3Xan0dSwF1rJXUKhkoF7guLT9dWa
8WtvWlPvvk8F8lbRU68OQfMHxided3cm0dHCwXVu9Eloj7iqIXMsawByeBttOum7X4HqbqKF3TU3
/rgH3r09KJsoa6qiCh0E92zloGWm3dgaNzULD5jZTOb44HcPCAJgXWVf+ydL0h3l1cod4hWJ+eZj
qz9J7O3EdQcAT2WIZhFjnXoK3EFULd2zz7jgt/T13csnqfYTLkz/FBD0FRwpRde3+UTUo467BR84
46Xe3PK7R7iFY2ouHf80JC3omdhDUDabzkVLSN4er6/RnE1M7Bl00IEaohyfwBB3XmadKWZUR6O0
WhEc1dgB1zFnQZNvZkNNIXAOqKRoadvkREDagjbL9ajddH0ec0NPbDu3g45oBEKoydo3ndc/ZpW3
/djQ4wZ49xXilvGuQPX4NFZRIMIGNfElGsUZAzAmFkx8y9NtNZATBFG2hovuUiV+lWax+9ibTwzY
SFwVFZGBRSHUXoNok4BYvFgCBcwYgDF+infrklk29LBSSk51PNxbSXEYBmOTxMUaAgRf47Zb8HIz
RmBMrJi2gQsqkpac0EyqwU3e7NAWs7dwW7ayMnchH5jbPpNYrVQQ86J3yKkg+hMxgK5P+ULEnBt6
kqdbPGGqRz59kn6B8yQ9JiL/ev37zm2fifG6QL+7uY+3rnuB9txns/lcG0tCln/+vPYU7AZp44Aq
vyfg+c12NgE9h8dWQGaggljWHwsx9hTmpnxa9QODbaHh74w2vY2PZrOF6PLnhben3JWmAbC7qscJ
cHnftR1AVu7r9YWfG3pit9yym74IGnKipQ8mkIHcVVny+frYf/6o0Az43axoIHsoAGDsAtSJgCp0
Dzk8JciWFjz+3Hcd5/TebLueZLrGfgTA8HFoh5uModE85w9NrfdcoT3z+jzm1mhity61eeoaHTmN
shCIlZvRbK8PPbdEE2t1WVWlEJUAt4ACaTIaMECNn5lfJZXx7voT5l5+YrToaJYSujXYO0V3cCk6
t1rzQ64GVZ7f1x+98nZMHIOdGi/fVjlZ54G1UG2Y+bRTPJs1EKumAd56jFR9/jPDAQA5SSluBpot
rP3MykyxbDrVvK2YIqc+KSg6ILE1fWsJvTtTdrCnYDYn5bRR2gsQEDswwJobwkAA0mxboQ6Udmfu
taeetin64hfqY3NrNjFlyYEjKEQiQ9D2o7NLXczW/gTZlWhd9c4mAIvm9R01jvfPo5rtT8waZJS6
8ehQhWYN2HZiR/2ma5N6wwXP75tmISL8OZ2z/Ylx1xUYg8pOVGHkgZHcyn7Vpr12GuNGdPUexFWP
WjcLE5p71MS+KdIU0Dm6ZahzAhoSiA3E1Tor7TteN4fAjU6JUy2E0Lm1m9g7jbU5KJB5hWnqPPA8
OwfCP+UcraR9pheeMbcPJhZfpOCHTa2+DAPKi83gi0+m2+s1z3Sx48jKWjAkf8wzTkX9MsOy9SCA
bQXirT03KUc3FTEKsnTxMzOVKRytLLwOJV9Zhg7X+aXqTxWICNYaxEQ3pA2GO9d1YbbXt/XMLvgH
Pg33eL2hsGxQrxWHLG2NkWi3vU9s0W36xG12tCmblRiqj8Eh7ClcTZQp4QMaUcJa6K7egpovgR6l
7QXlwpRmPJw38Qjoz1ceqQgCMOVfYppxkAPoDyYlU6Ba7CVS+0zm4Cgt6E3iUfOuzBV7uP413up/
f/AyU6Cal1BigwMPBhl86fJzkFqHHpmP14GDzn3B7Yk0nwC15YTiTlh+w2lgYwmIljpPNGUrR30f
M8mujleQf1pbFLxu5NkF67BnEGPtRi5o8BfSkLlVnriPskyhVtxwHsaDGcBn+PoRBGNLF6tzJjDx
GCAHYoQFgwobjs1hsLAi6b5u88+97YHxOfl0fb1nHJM3cRocPQLCtpI6rK34VtfmIxn0kwrS29qN
v11/xNw6TdIFnTeJkYsKZO+GtMDDRyNs9iU9l5nBp3i3prK0IxNRhwZvf4DL5cHMso+99xTr1rYo
7QBbXYeO8OOzH/T9Fp/b21xflZnvO8W6FSBcoBHxFUpfdbWyDRD/r2I9vPFoQBsJysNrqZXz5frT
5pZp4hGK0sx6cFB3YemTciXQ4LwCKWS3EA7GDOAPNutOMgPTJFZjge4sBKT3uXLScyvBzuC2P6+/
/MwedcdJvcv3SRRAU65BwCzyZO814nY0+M6v780IJI7Xn/FWsfvTHCbWTKWMXFPFUZixMAgyiOyB
dIP9iMUxye3NkJpj1/OqI5cYgsOQeIG+nL1yF4/vc3OcmHsjrECB9kWHidM+eKTZlrH7YEX+xa3T
BX81t+Mmpt7J1uNJR8AFZ/U7XXWPiRZ7J05umgwQfv+DhSwQWPz+uZp4aOO2RHtFFGOv9Q2aLeIA
DF/XP9TMXpti5jq7T2roEjTh4Pp3pl2eHcgnKfNj5Xv7H3g5rqwut0kRRpD3hV50GayUYB88OU2p
faVCM6iUQRWSSv4YeiCIzGxYOgfMrczExm2HIsl0hxxgPPnQuvnnAJRMOCmfry/8zA6d4uQKfNbU
TBD3De3+KnMTfAEdgnJdl/W+8BaL0jOeik6MHbRc1GU9ycEpYIODRXMIyhLOF0pxc6NPrDwHowFa
mVgSurlCjm/GayVEvr++QnODT2w4yVQNJB4UP1OQn+1j4tOViOgScGVu9In5ihrNcGDWTkLDKfxd
Fahsb5Xq0/VXn9s7E5sVRQGWuKKJEUZlCJoNdMuqe98YFlzPzLtPEW4l6G4ARDNiAICzYxc7Xwci
lxoDJuTP/0Hb/INTHT1dEKsDT1gINc81yE1XsXuwILVA/BgqsslmAOXPkNnboPjcCLAXoXdASBBp
XlCu3l5fvone7d/vMPrcdyHKSk2ADz2F2+w6X2XymHTgSHvINUTe8Ad1yiHwLnd2/NAU9yA5OeFa
5JADv61AAAeJqPUgfrTDsLbie9L0azNtV633xJunvIl2lvTAQPErS0Fvn+7aqtk3ydfBuWj9tWLn
TnyN8yffS8EycY+H9eZlwPEcTyNuvY5MaEA27lrj+ARqPxA6PfdWtAUIbVdV7NFO5RrFiZuBZRtq
Q8lVrjq5a8B0wusyxCR6sJH51g0jr50Ke+uusdu1tKKNcoD6iqpj2u3a/tiT8p6n3j2BZBiAEJ/i
7u2lK76E0X27bvxDdJ4iAQMRC2I42ECgZ90zTER40Ai0+40zgLfLXvXFdxJZ6LXb4eMPUPO1QfNr
mT90M4oItyDbXioKzljKFDXo1XFK7LiIw0KWZFW3IL1hAA6vW3RpL4S4mUA9hQ7Wdol+OtuI0ArU
3XIGEEbSDavIt+9Y4t2bfAkcMTeViTNs3cYDWYTkYIuWuC2zM0iWeR0oJcsl+qi5J0w8olGDqELV
Aw8VSDlXqYqf/I5HMMHg83XDm3MsE6cI1KyV5BRTiAM7O/BYJpssKJ3N9dHnXn/iFWURtWQAtOKk
AmyngYJgR9GIb9K0Xrq2mYmqU6igJwj0nESNZKno9m0anzQld1mq7z3X2l6fxdwjJheLhENTs0iK
4OQy45ADNWR66iYSYluq+vH6I2YWagoMVGg2ViX4wU69zaqtHd3C55gHwiy1YBJzDxjn9s6/Ok4s
UhN8kifXgQusNWR8+6dcFwvxaW748efvhi/bOpLM4h74kvVIRaTApzv6WRBYXl+gmSLTFAAIGE3g
FB1hJ6JA5AfC3R9pPhyU6W1cv72BuOALb+JF+S689R+c5RQNWDo5QJKQVj85YDb61oLcFqLm2GfB
wseYq3HbE7MuSsMsIdzinBoZ7ABx+Z5K/xYqx69iKI45bsQAdWb3Tl9t2zR4vb6Cc7t4aulRnRDd
dPYJsIVPcUyOXkNAtd8f6tJZSA6DmXWbmLuF29/E1a4FxZlgTWz3e5MMq3Loj5Lnu5oMIJrw/C++
rqrth+Y0BQ22tZHARlJ90nUARu9+77tFtOr96hxLMHtff8jM3p5iB4chZUbhjzmH9m+rDnB3130y
cGvzseEnmY8MktxR3NQn2htB6PVJnm2gnQLyyIw33qKe9PgN/rCnp3DBHkIHKHA7zUnZ6boAMVfZ
sz1rimNUtLeC6du0K5+aCF2Vnn66PrOZ2DKFDqJf08gGaTcnmyCps+3hV9AbH9vNb0rn7xyOTFmD
7gOrOWVxdKgTIBoSm56FD7ibr3Yfe/9JeJeJshX4p5qTFs1haMljy9oFfz+ToUyBgZRI8GjmXXPq
oR9Km+AbnNs+8a1dZjkPgA0+X5/B3Nad2HyE26GuAhn5iec5RHKDC0g1zi60ga8PP+OUrYm9x7Vq
OuYF9Uml+lEl2U/LzXZB2o9adQcoPoK7Xiws2MxMpqjAwLQhngja5VNjO5/aojoaWbT2lFgoVc54
rikuMIVLKkXB6pPIzW7npOkYxPpgrTPmbnXU/kJIYLcdxIbWuVmkC/5yxkCm2EDQBLjADf8vZ1/W
JDfKdP2LFAHauVUtvZam7bbb9twoxuOxENoQktDy699Tc/FFD09Tik+3dQElkiST5OQ5cQ+Nr5Am
UeAVCS2XaCPK2L7pGgjeucgKZPiki6BPVYT7G1XHHNIkKgwgw9pCfGIpq4Me+1MHKoHb28H2OVfb
vZuQxroUdVS2KeUZS2Y5g2h9KLeILWyfc5313eg+NJdxoogWvIj3Gcqvy1hBNKnAfeseSjoxVC3V
stGTZdtshuOLmA8KvOBtWrTuUYKcH9ZZ/j+FVf/fVddEDY6sroNhwOglaJ+hYlK2sMqcbxxaFp80
AYMscP1ugOx0ygcv+OX30Eh342m51Dpf/6ZRgy4mD8oIfXeVJdhnd+MYGNnIR726zTVAumiYydtB
nvJGe1tMUpaNZYIG17gni9d5TTr0/Al7Nm1isguP6Jl8eXjl63UQBk2qcNH6Pfq6GaEkQYZvu5aG
GMHdnXNQ1IM4KtWyBNe+p+bmN0SuvI1T0bYwhovTdczQfze1aVDp9s2RWYiCSO1uvIdbthIx/Nmr
u55xmtdpkLvnwgev9txdcjTGxsq9g3RTEsfDxklom8pw7rWrIok+hhHO/Sd4qt4Ee8FhAl3RTzGP
oSTt7ku2TCThCu4IpyoxD06Nue/PRcSTZiH7HIG4/z2i5oaMvpqKMQXFRgdaenIAD8nWcW45lIgR
y0UYQe2myZDxOGX0twir+WVREF3x2y+396ptAsON4xz0HS6BKxRoeYXIGChhqXMJ1+Bhz/iuiSaE
YGUO+UG/SXt11daaep0MIaEPDYdY7L4prtvrXYzoqlwzQtYhbdbqMVjBr5mHU3foi+rHvgkMf16I
M0yVS2UKCN2Dw9iIRnHoNA5rteEIHxvBZYZHO5NYFAq9MpWZ2/xw13FKi0oVj1FQNL9vf8PHh4Zr
ogult8Zl4U8qjZpVRBDjAlvwBQqkYfz99gTX//q/Vw2XGc6c1dpze7WqFHT0UBwTYwzZLbRHQaQa
YoEqVnIfdtRlRqBePDRWTPkk00C1v4Og/zHXYgv8arOE4cztyJc4EhDGCaCSuvT917yT90UmNgxt
s4LhzjFYxkex1hheiy9Mq7sg2IeVck14YVC1EBzpS4RJ4USQPdXfcyc+ztlUJ5Es728b2bI8JtCQ
i0F3DfjO00WR5yIsP08IDorGWx17lhoJiPP/68vrmK/c8fIOQT+HMsSVDanNprepbw9NTkFr5q4H
f+7+CaIcfNdi6zXEYhcTfgh83gAiI0emEPEDGXwJcYEcakO4fWws3PX/f+AdseHhKxROsqKru7SO
uvxInNk7lCxoj6Uni+/ax10jF2x6FBPhW436H982XRN4qISOCWRnVOrWM2XfCAdJLbpzh440l4q7
E31rW+U61WkJvKh1zvt2iHEMjG7ULnJ2ZZoF7EEM1Tmo6b2a+7fbw9sMZfg+aO2gXObILqXovpQP
gy4WSCkONaTa441swTaFcQSIuJkyFa9dKkRO2amLZye+G6EUFW5cNCwn5f9IwLctlT2EFlMX7YHV
XN/RnmRoLonhqXWxEbNsX2HE9c5x6zGGwltKoI/ybZxbPwXAcavmZxndRBq6IW2CK80klADC+pW4
fHpwV72PEs01sYVhBECPx3CUeUvWJiTvT6Ej2g3zWo4wE0Y4QcW8GEbapVpApHB2P7tNd1dFzkZN
wbYypqNrZ1ndYYFa7SLYMSK4WXhVv0Vcahv9+lHvUh0SBiPvmrlLQwE1SjcPINzZbtxabAtznfPd
2CDcqnWmsw73X+4eswgkYvGVRgayH+Rul/ea6iyQJPcJ+Bi7lHfodrib87hhj1EdD1ulYds3GL4b
AuZUEi8qU1QGUhnWT1VcLYlydJbc/gLbBEYAryPmiAmcMHjyIGnTtq9oUnqVzrSRLdvsa3it52mo
1i2VgoYJO41h+VS1za9d/9yE/EUOeMmDvu1Qcebxc98DQEOzmF88L9uZmJnQv3ClLcppODkXsl4K
zZ6dsd93nJm4v3IOQZcM0ZbUQYXhMfIzChEYsbzeXhvLsoeG06pphLLalKP0480FZJwGfhBttOFX
tsENn81GDpaAEpUf1kCWvl4YPxTO5llp2ZAmyo8H86AA9FEpnnmWHxUEYSHsqlbv72Famy+3l4d9
nLyERtBtoDBNe3mNJVX+DLh3c4CW1p9OB5Z+b3oau/kYZu2niuwM8qHhxX1ezl6PDkZIWkNtNcz/
bLn+eftTbMYw/Ddveax78NxD1RHqsKw9Awy5keLZLGH4bp6D1K0NlEy7rkDvReS5hwC8p2k9r1un
j+Xfmyi+7ionr2YpAYRxHvtqvlNq3biZWBJUE8Hn8bqRjGDN5xUlVkoneZrqqLoD7U98hMTVeBAZ
vgMqX2pjvSxpkInq84OW87KCX+TSQ0UUO2hYpiCBZvGxG/Y1q7gmFV6lymKeHJx6bK7OYGHIk1gU
rxMZDlWlaUJp8wCRm++3N5dlB5hYPxRE/YJnNUrhKvqFHgyRgDhwhbYO2Vgym/2vv78L0VObZwtB
20jKPTmdedT+wwUK+rf/vW1ww8vRV+d0bjm2aU/RA9Botzu3vWyOt0e3rY3h0yupKwhB45kAIn8n
BNF7CXm/vtK7Krru/5DhIalj5ayrtNZF/4xrTXiIJn/YqIna/rzp2jKbJzTYtkjqgmPvV88ygJh6
s4XGt3iCifNbOSSZ/fg6fN+ex7D6UxTkjyqO6WEU5b4F8q9+/27rdBMU4cZStqnbF8eGDc/13G3U
3ywbxySz81oSOZDSk2k79CUwhM5LnLXT+fa+sQ1uhOZeTRmrPdKkLW3UKZIrunI0+lT2jX41+LtV
ySH0KYMS1c85bn4jCbhvun1cb0BO/nfoOhC6mudFphFb6RnKU8ApxnJnzdPkriucKWQDVONSf3QS
VuXXwrN8Ljz19fbCWIoHvuGuS1dOnkAXWdqGCgUenjK3OS9o6K1a+nmW4UbjqsWxfCMcA5Ib93GI
qEN087caIAkMgH3s+RvnpW14w297rsDuxVApFN6S6PnPMnhT+VZp3uK1JgaNF3oNnQCn/dhHb1rP
T+AR+Conei/3BmWTmq4ssIloo69lqeGOyOoL84fHsJ7KpPD0Qx2Od0GzxXZhsbgJRsvklDeyKKq0
GwECdqN75UInkBXibzB3PHuj2BdmTF66eHBLN2/CBvq04NOAnLEWeAAfs63Ch+07DJdmUE6EDEpU
pXELec1YjD+dWPwBsOk/rIO29qQ3Tj3L3jKxaSios4kxv0qbqr9z/OxhGvkz497GuWf7DCMaK742
i0uuz+pEnoa8fWnEcEaHyw+PyUeWuxth2baJDT9XQ86GHKo6uBX24kFnHDKBkeIPPilfM7k3cfUM
PxctGeduylrcUor1uZikQoOlGP65fVjZqsae4ectqtE1SsNtChGrS+Dq7tjDEHMlHlRXv2pvhRJ5
eN+13pkNeuPoshjIRKHRxaG4S+QyrZr4HkJob8Ba30PC7LOky0kyvvFtlm1m4tBG9C/mTlnwdIqW
b30gIDPfvw5AvN5eOtvw1697FwDHJgw0Ws5kysD9Pa3ej9CvP/XU2bhV2IY3oncB2XCfKhzAS5V9
B3Hh1whpvnS9jbPENvz193f/vi/dKAqWSkKGfHybVvev3KsPHvE30j5L7mHCzTwde0OrWpmOkn8W
zvqk+24Lmmsb2/BvT0JKtJa1TJssZz+v0vFfp0D0/+wzq+HWgYZEfR/FqIE11zdLyPxm8zkQc4jm
u1JAGf32NLaPMNw6Dsbcd0hzfRhtSdIwHRzmaSfPEASo/2tdJiEyXYRYfuE4XSLnCm0L3rkJ0F7o
0udlcE67vsJEmWnIYrQEKhPpBGh0IuTsJMsVtH57dMsJa4LMKtFAziYqm3QZw6/ZEp0D0FC2NRRf
Gd6w9s1heHHbaujcFHOFFwX3rZ1UMiHMzTVw32uwlSpbzjtquHIk6DS2eQDKX9p95w29QDkuZVAN
nsP5M+/kxolh2VL/tiu9c2lNsoAuw1Knc1SWSYk8Nxm3jWEb/fr7u9FXUU3+lJHqynT2Z+7UP5s6
O9+2gW1ow6EX3+1YNsIGUwhqQc8vyrvYB4R83+iGQxfRQDPdR3latm77UFMWnCHNtVVXstnW8GNI
pGtIGbV1qkZF70rIE9x19SzuysiHaO4aAMIdevWGu/0LSvvgLfTfKP7OCE7blFzjiSctmqh8ATwg
ey6qpTl5uR8fxxEAMjyMRYegmdQZoMX66Ib1+MzbZUu04xoePvgDJrJs5FEtiWyadB2qR32VGpdB
9FiBV2iXsUx42bJE4ZDVuFVma6XvJFnInR8X476tYKLLlkw2LujdReoTqK1nWf0zD7beH2wrYzj5
ulYu2AB4mS7OGkFNYExyPvwFDqpP+1bmOu8704e+p4aqRqUjAh9N0nttdaizaAuSaDlqTWI60NE5
3sxRxpcdiMpQD/pLOfIBNFd10rh63wOfCSbrAd9wXZ43aaTLwT+i/l6sELsb640iouUcMeFkRVSO
i1/RGrjK4jXPhqMEZndj69gWyPDzclzDcnKHOgWB7GloxMvC1hcGYkmIwm9htm1zGFEb2izNUkdu
nbKFnTljx0DEd9DevRR03XWtp/+DKYvE9YLn12kV1i8Fb93prufhunxpweGSfduzVanJUOfriY4E
2Lu0GAcaJLyOaftpisJqq6h4rbz97ylETZo65uZFrTunTgcU8kc3+65l9aAX5zhKkYpBPEnIFW8Y
/uNNBent//rdQNbQFz6Cd0UC78qHl7CVhed9K2U4NVh7Q2eA8jmIDjW/I65fHXUV+Bu5je2vX39/
d2R0yg2htCtRomPldKRMiKNe+i0y148PPGpiySCI4w2BQAGqZ+SF59UfITRtkq7yjrfX5uOnM8qM
uN3gYFjCiCCyugD7ZO2BUf2lX/pzJ6+Snc3dXObPBHwMt6ezfY7h4Fgd3OZrXOdVHbzVY46eIl8k
4FjcyM5s4xvODVVr5YRtg4fSqC1PUDFQj7VsvIOCJOTftz/BYm8TYlY1YM3027BM6yGOj2qoH/VS
FBubyeJzJrwMNHkArc26TuUA7I3jIDtuq2a+5EMTJxr5x6HKHRip8p19nmciy4rCQ57fihrEdmHw
Y+L+8pg7q97AC9i+x/Br9BKomgxhlXJRPSq3+QZ014UQ/YN6qEfy6WvNtyS9bFMZXj4BlzA3zVSn
ztJ+z9f6AbIoifDr55DOr37fHPDMdrdvCxguz2dfqzirnQt32AyhorFR4IRAm/yGU9o+xUjVqxpl
A6ip1Sl0F0+ATN5NHXnJtDrxynnyguCE/HMD62XbzYb/L1KxgGQwUJln31nOnlkzbD3YWZzRxJFB
UN1FxSau0rVWfwtRPuSZ+izwCfusYPi61nidDZoOwzeFcJI171kCwMiyla1ZlsbEkIVYFbxKsSol
kXttupp8kmDhVbfh65blMVFkDhFETCGWR3Xd312MZsT4elsttzjAbONfL1PvAtPcjMXilSgA+1F9
ZkuYrOC5Shrl/3V7/T9OpKhJR8cWt2vbFeOHrn6Vjf/syvmtG9yHq07fvtPJZKXr6DoXvCjKtBkZ
HtZIVR7jaWcrJTVJ6VBbbNG3XSDdhG7hwRnlCBEOtYUStK2/4cUx6AdVrWLx710eh8+ZhBoMFsW+
SgSNDNcdqeBlm+dlKuIWJPgNzRI8hm3FBdu/NyJ1p2PXoQPOIAgsHzmEFJJQ4NIyh5t8GDb/Mvw3
4Lybwhm2ZST2k7Bpv/d5sHHDtfx7E0ymdTvJqlvKVJaUo0uorA/OtM7IzNxiIwjYprge3u/cy2Eu
9SKBmoQz0PllQDw4ySrUn8eZbqG+bVMYHiwhD7DU/gQLe/18ctc2PuXu1D/0YN7bCDUWI5jIMncF
mU1PG1yoy87Xh8qVEUgSqhrkKrdPiet//eAWYZLIVazlHdJVkeopWI+RHy6nOWiCT/MEkrfAVf2h
qZBz7Jvs+pXvbAJOznzV0YjcTGaXkEBmMK8PXVM9BXP1GS0NGyefbdEMz5ZBM/bxrIu0o/ILKhG/
1UA3vsA2tOHU1w571N1VmfKx0CBh4C7YLfutblXbhjKcemqK1gk19uwg2T/aVafCZ48VGXce1yZH
HMScGbRxcI1z/fbJA+tzAomZrYdZy04ywWUE9UVXQhAyDQoU/KBU/IDK2NNYZncrBH7GSB1vbyKL
CUykGWQ3W93NuL2jbeSfWmQjiIRFsS/fMkFlHS27qIuCEuhuVPTW6btgm00iFuuaWLKF+9XiSr8E
SrQ/+a7/mHn5D11uPVzb1uU67TvnisbIHTrJSoD7cEZMEMDDNZrsXfXrrO9GDwLg0lk+IBoE6D1x
WENOrOZb1Lm2pTE8Nqv7iLvaLVO81LzFqnmNyux7X0Uv+7aM4bVLy0UsQMmRumHRH8qsK45DAI6q
faMbXgvQchMuAmFgAr3/67L65BtUyfZpf1NTDJUFTcNRHqmBE5D6Etbx+Cmf2mHZ9+dN7BjFTXXu
RyDeKWFAvQ+Xbpy2Hh0sVjUxYw36R9BWg4XpRvIdnR4PYRN8IQM53V532/BG+J0oCs01yDXTrinr
RPTgvQn5X2HJ99WlTPYzBa7TAYewSFG0qJYniTar+Ann/7QlJmbxWJPULPacGRiZGfmtH+bHWi3B
AVShW4e9bXkMj53bVTLoeeIo87Pw2AAle69Z9ov06ve+9Tectu5YBZGquUyHeD332Rom3kxeelQQ
9o1veO0I6StZrAReOyt68qnnnUq39Y+6gSLt7SlsFjBcN8xVEAQhxx2pAg9RkrMi+AflZzEc9o1v
5NBOw7wQQK8yVQv1ke3gfXhl+3R0qAkga/rAV77C9Sgs8090la9dO+JleL6XXfFas+rT7W+woGOo
iSLTE57RC9Uj5xniw1qpk1bRT62qM5iyeUId9VTz+WeUM5VAquP+9qyW3WvCyXQbryEU6eq0zwg9
+lx6RwVyDQDXpmDDOJYLsokkm/Qq3eKayxEeIHHvnwBsODlu/tKBJOz2V9imuH7du6gZjboCl6oH
+6PX6jPIrCFyRIr8buI8+LygtLNxVNlWy/D11l8K5QvUWmiFuyad1Xjow5EBjeBG+bwRKmyTGP4e
hAskKHyJ4qer3jhRv3M8s08B+3Z7rSy+aNKbRciPiq7AVQes+eOx68fiANm9vX/e8HRRxSMiG4w9
E2e9z8hIHodR4i0ja7dky23GNpzdG9xALNUABCQt7mMW/ohL54+iCV/agG6FVMsimaix3I14jpUp
01z4HOat1+hH7MT89bYNLJVNEy3GSVZ1OlB12uXjG4sJuN5cVzz1fYWGh2bVeAroprsqmLb0ui17
yhRBDZZJjMID7h486fkLuI6LT4Bol0eXbSpNWMxicpgpcDNXFTi+UMcD71/PL0E0HkFrB0FaveHm
tq+4/v7OzfVaOjwE/CpFCjsdReDXDwFl/BjKzf4Hm+END/cUGCorYKrTbIjaQ9SM9WER0JC6bXfb
BxiuzUBAAsAGzg/IOBWHOlj+0n3TgI1v/H57AtvfN2J5Uy8Vi7MVRoi1ODghWATRgrLvXZqacqYE
/T5lHQ4i5Xk0HIoJ1LR+lr3xrAC0knob+YjlgmviyRTQ2n4jJhSEWXbqInmknnpuyrVMxpqdom6L
FtOyViaebFloPLkREaknOvhe4cvDQvi8ESr+BY59UPExAWUCAoeRCgBwboEugs7laXLVoaCfm/Az
BzuCI38KPYPzgT3N3nRPxi+r8A8D/ybb8r6ep4PohrvF34WGoCaZWaTIqmKCS2s/VNEjK6Lqj56z
fuNbLa5vYs4W6OfJnuAtMM7jcwlCgdidn4JyuCftFpudzViG649TGxLhCTQOZa0KDl3YkeCw+srb
kq2x7DpT67RY55U4IXBhXKDQBJ5KyAAV4i4IYzo3iXb1cHZcvS6navWGPDvu8ldqHAh8DdulLhHL
cho+CE6fKas33oAtMcZkMpvAvhI6VFXpmJESxIvFcOw8SPG4Fe1ObAjzw6R4fpCjx/Zl+Sa7mev1
ai4L2GhaWAHeaDI/zWucbbyh2naAEfadyBfRICRq2RBygeZb3px83Rb7Shcm1qzuwFjR4ZaYLn39
UDMGxj+5yQ5l+esm0EzHKzhLFtRj+3Lx7uM8WpMZ0j6nXXvIBJrxRaKFokWuItrpwafz/Ui27ra2
P351+HcBN1daSE8C55L58hiFzbnw9mGSqclfFjhRJLwOa6K88lcPqHlNN5NQy3lkAsyoW6F0WbdY
kTAHN6h6bMPiLpzFRewkIKImvIyAVBMCSWUJhoeCH/KG6wM4b4YHBnTCl312NWI5GerAA4awTMHH
nb+tCm+wCaibhvW4b3wjVQ9p5mm/yIq0dpy8OehF9SQhQUb4RrZjOVKJ4bGxV09hH5QijXn23Ab8
xenrZ+lWd1BLPq/T1sn98SYlJswM1OiIrFC9SHEJq89lNtYJh2byxip9nLIRE1/WjKQkuG5cE8IW
lQu/eGRR+bto5l1PdMSEl3E5j0EeRUXKgSF0vfbXlOdNgveujdj8byj53zyEmJiyggPCWUU4HuKl
OPjBPCWZRF7V63Rl2Z9XlPvoVN8gBHpc1uhZUvfgj/R37VZfb2+zj52RmIxmEfTOWKW6EkTDQfwX
LSEyfYyLwPtDrGP8IwvbUeyKEMSkNpugZJVjTJGurhohmjCw51AO0a7OXGJC0LSoJ4fxoEhzN+b1
YQQ75Z9rtWyquds2muHu+YzejzVgIp374bVt8selDEAv5238fZsZDG9vQtnOg+sWIPiLQP/uPNHQ
f6mFdxj8rUKu7QsMf3dlDjhhjELxtJTnWaNoNQv/7zjbYiKwjG9CzgI8BTZsBKLagQ4KKLno53bG
E0Ovo43bkwXyTkzcmVjDCdz+DkrRjPonNyA07fNx/RVloT7J0eF3aAYB/3vWxfIQepN7GNwOrWVL
tU/Ylpg4NHfURT3KAlesNfzmuNln5Vb73MPkNmu8JR7CEFfbanbapNXeeI6RqJ9uuzlDSvDBMWPS
mFVdB4qDDsZpepTWW7f7lTfFz6q4Yn6Db9MaPitJ/lyq6u32fLbNcI0G71ITPullyRykJr4KMu84
S0+LtwyFs/DU6X4KN6axBJfYSNAnF0U4Z1ywaFn7fS2BK5FOvo/CjMSGy9e5F3BQ/xYg82BfZb8s
SRC4fbJvgQyHjxbmT6LGZZ11RJwnYEIPrAn/nrpwC9ljOVJMndSYKgm0BHocr0cKHdUnolhSxuxz
hh6NfV9hos+Qo8xjHDhF2s4xOMYadQ7j/I+BkE+7VslEn42TD2hViySoLYJH5Bb/QMfiPojKjRTI
skQmi1ngMrWKuSrSLJL5oQv6X2i0/CNu+c88jDYuepYtagLQIhDhz/nIijSA1OV9EKLpzvHqX/vW
5+p+79wMTGN4O4NAUTquU3R3VS89umNGT7nuy/PtKWxrZHgyCegUgfm3SNF7c56lPnnC+9GEYLfN
6K6bKSic//sV0QrNNbmseRqM/tlr/Ttn3QgZtj9vuLCXgbKd4/EpXa8q6qABS4oquJuQZYHxYecc
hiejo7IeqgLkDmBNW4/9MESHcJzzpHDy7pCVwZbE8scVAxIZ8Tvup86Jqsy5LD649ubyykDiBd05
CFn9OYqDAUqHwF+vq7+vzE5MfBpQV0GPI8S5VEH4CmLFl5Z1n2/vKotXmCRnZdm4TejPzkVrwY9d
14zHtmg3ymkWq5s0Z7EaWejm2KKIBd/rnksAAtsX6Cm9NTLeOJlsH3Cd+53neRLUtp2nnAtYh7Mk
Uy5N6p5usY7aRjf8mkeknNXSOJeo8+m5aob+hOSq30g2LcHZZDsL1OhlgZ556jXuue60TvpYf1m7
6XTbuB/fLInJdFauXlh2XPE04OpReZBpK9u72ndeZ0bfRnerhmtbJMO5/brzcu1OPHUnAj2jnozH
OIjnjUWyjW64dVt3a00oPmJoZXUYiZLHfPvV1Ta64cz+qipctWHgeF2KbyUgrEfw/2cb+DyLgU0Q
mlAdJUILB8J4RXDERnqRpVyO40I23NfiYSb6LI/iaIDCTnYpc/niNOMTekBOgG+IRJOt1xjLLjJB
aHxFEyLj3LmMtPwG5bbneJL3rURdcYg/O1Ltes8gJh5tHlc3nHXLUyd076VXffP75Slv6jlpeNYf
eVy83fYKi8lNXrNY5qK5YjnSaZrW0+h5/X3DKNlIZWyrdZ313XnEvDoO/Amj593PIfi1FD9deqFD
fByy3/v+vxGlHToWXFGkw0jjn33gaIpgq8nAdrMLDFeWOqppSB2O5rcsOuEezE6UAFpao3T3WDpq
ACiFdC+qYvrgRY04hRH8cdSd2peCmMxng5d7nC85TxfJewws9NmbUXy5vXQ2dzG8fQmhjLOgTAiA
Tfyom2E88tm9UNE+5fFwvD2HZXuZEDaHwvqdH/M0JgWeynStDpkE4eDt0S0nigliC5u8mnLHR+d8
xXE5/Sz98eCvW6wItv9+3dTvN+84RfNEaQ7V5qZO8sH95vFuI/+2pE0mfo0ADsScEmPPgbifgukH
XqNRLACIRkTT2xA4T1E8NBvLZDG0iWUbp5CXfjzmKWBAVTLilDqiONkdHaHV04Tbxr7tatKiQTzb
mUtf5Wm00PEQgMnj4Mfk621b26xhOHpZhlXujk2egtY8TBzZr4dxcLeSSttOMlwdcu1QGJ2xRMPQ
fCHL+M3Fca79YCMbtw1vhO28ZXXnV5Vz6TMItvtU1k8s5+y50HG3UamxTWF4cwwKvakmOk8bBvFc
r0h1MTyjEWUjtlo2rAloa5GYuZLESI3r9XfjtC+eoL+qIDjX6/QHp+qTt077zgwT04ZHui6EdAm8
uqPVQybi4J5yFWyMblknE7wGUZQyJhVzLnNdhFDkq4HHhsblEXiz9v72VrVNcfXDdwcHOBDYVFLX
uQwQIUt0mUOar32a+fx2e3ybLa7zvhsfwpUsHKoqT71gPgriP2SrBh+pV7xGXXNfds1dPvGNpM3i
diYVmjvSRWSVyy48hEKX0PcxZRvHkm1o06O9XIoWD+hXkeTva5NF5wG8nrs6HImJWKuLWE8lX9gl
amhzkHifP+q6ypPbFrBZ2PBnAHH8Do+zzuVK8x+X0bcsrs6CrPveUIlJelZDy1UROTkXPLFEXwvc
nl+gXe1sAcstAcFEqi3FFMUrdbJLy/L1AH0dNAzEY3skS7dAGHurrdhiYBOxFkNZqnYk8vElrNWD
J9oC90VniyDMNroRnsc1yotqhJfVCqJZB9y25nPLqs2eGdsiGV48zUuOt5s1u3DMURbFa1bwOqFu
+5jNW9XQ63/9oABuCmqGIF8GFawTX8DgcIDVwwTyzXfe0px5xl+ALNkSX7F9zHUR3x0ZIEdqinlc
sks0ducmF8e2W7/HRXxpdLhVt7Q4hWv4c9t0AxPEY5dMRs9U9Gd3yu6A1/26y+dMhc2hcbhTh4JB
2aikKhHA1PSHjvGCJ6P2/F+3Z7HtKsOzGZuE4i5lFzC8Doc2Uv/E7bQVe2yDGzHaQ72bjpGOL5nL
w/BIuTdniWxk+3b7z1ssYKLTqPJ73gJIcylLvDhlKs/u17oLzoT21ca5atmxJkLNxRWhUEPILrJi
KcuLU9U1TdL52cs19hS99+n2p1iWygSfLUGxLroas0vfUciuZY2fLyeoyrf5xofY1spwb8Ek2C6y
mV3WIexAq1+S84zXoWTOdbgvHzb5ziI3GysfPAeXfJw/K4d8X/xgIyxb/NlEnk2rLheBJpIL3v3u
s8j/2QIztZIeTHQ7/c2EmUGVpc5yrdilgNSsR7s+AbdXMuG82AiiNhMbOfe6gtXTky0swFV9ULLK
LzKgW2/XNvsajgyAR1NqIXB8kyvbHIgzWpFURQ1IqBd1/bSRxNimMVw6CymkXqWHmpMnSu9JdyQO
UfCTGX/0y4gGG3U/yzQm1Gx2KhDpjzEOv1K+XL08cWr60lXrRnpvsYWJNkOkBlYugrFzZDMJLaBh
0Wu1hbax/XsjVPOaErVWPbvUoDuIwNTQjfOlW7cEty35MDFcWYeeq3wgN5DSx/ey0MncFvfSmY95
pQ9FH6O3yt24ZVmOPxOBFgq393qKqXp3ebxicTUnl0H2h9rJ7kbH+XX79LN90dVM78J1R3qh+sWL
0YiNJ0AVxY/dwv4IG3dJejqeC07uVrKVSNkmM+I2L7q+1aCkv8RUhsDHRg/MWzC++wjxkfPK+vtw
3JrLtn6Gz/teVs8tCrVwl/og5ui7u+av152xiinl9T6VEWJKa8aqoCNXHdbvmpUk0D0N3QTiYtGX
ffYxvL72IW4RTrCPJtWvTIWHa40liWn1XHbTz6AVd51sNqLIx2VIj5lYtQyNJKRSdXxx5+KPDlyN
Gmq8juRH9K19pWo4rqL+F6VYYLvj2Xtj3g9DDKa9bpd3e7CfVyCL+hJrqNufInPDJOAI94s6o03n
5fY6fnjsYI7rNnk3R8jY8H+cXcmSnDgQ/SIiWIRAV2rrBdx2tz0e+0LYY5tdIMQi+Pp55VNbbhUR
HKsOkkgpUynp5XuyC8MgCXtJQdGzXlA3J4+3Gzd9gBYWGHQkPRtA16QS9Hkd3RfA5lCARaU49j55
2dfJNeS9+gIyuUoBkxEmAXBe5wFw2shbCnVWfeFeJLfdjQtDk6Wu/7/qB6SWrivJeF0EIy4VhBDT
j9Ui4svtzzA1r8UAiKxCZjrrgoQCmxFx/o9i3ca755vBH3OsuXwIOiY3t/og4WXTRbMn3i+ZG4uq
27lOtY2eohRqAIFfkMy5/wAC+kcL0Yu3wTNr5Ea2ZbKO5u40yAF9L90wGcEM9NVrR+d9kS5bELg3
46/HdIgadQlbVYUPKJj8UNns0jXpL7drn6/IY7sFoG9W+z5Ex6qt5eR2aYquaIE8KM2bx6xsnD2p
EL5Dc+bZI7mbQ9U4ET6pOzxUQaAtAtTAf5HCr3dRS6EXzavrAjcVSzoGSQUuiw9r6jiH2sIGucsP
dERauNaCrd50DUhhA4Y9FY1Zl59uN341xF+nfQxd8+G1EmOThiVNGFLSo587l9JtfzR8OIOL8iSn
LZpOg8fp+LOyzfueBh1NQht69DVFfaCN6maGA9q+D9Fc2i/yqQLRLjoo7Zdg4BMQXNn3ZckPc+Bd
Wh/l2rc7MjieToNWjVC1JyP1kwpsjgmrhvLZFrzdeGQ12Ulza98eXXeo2iCRTVkOEfFl86VgdvsD
xWRDu+8TdDDaGNpSgcrNT0htZccrBucMltwtnoW3C8A9pmPRqnTIVTiLIJmy4JEU5a98DA8Qz/3Q
OvQ5UF6yVt4nOk4/hOp+3J6UN1Gb6FLz83Fq3Qywbz/pBETW0rElUV7I8bgGZD10tkMenWrGg3hG
6hOv53xj0RnCpA5Zq928h+ZtAO9RZfAy9t5yrJZVDpEKR/veTqsfnXTUCfVdwMLf/lLDAtEp1FBy
u7p+aPsJ99bxOR9c6zvz8yrKeOhtdGH6Ki0mFJljY/ERmuCJYDgBP3XHhuZpIcHZEygmJelwX9fB
vgj9F6RtyJxlWgc/mTjIPZV/wGnyKRt3FZ9gYbh/5ig1queFg0rrxJbLePLdxbuX/twdb0+GIZ0L
tH2+qtYBRUqLn9BP2QKqmNnKAZgLmw8+20WRjQ/QAsJkeVRUDfET1D4MkR8G8rwuwjlUIR78b3+F
IaLp6LWs510/obIpmVUznF3Uy54ZlBY2VpNhweoAtmIqiGuVDPHSsj6iej7JFvfSpvbOweuez9Y6
q3KEY0krO+ryWkRWbdN9q1PnU+vFkHdTu/pJJi37mLvEu2fz3BwHL502ujBZ/2q3V1m0L1S7FFT5
wKDg0s+SQh26bLE3Vqip9ev/r1pvU1T9gLYaK7TmpYSQJnDZNCX+liqVIX/QEWy1C2kAZdd+IoDm
vIp32dzi0eCNyfWADoTlxtXo7xrcNxIVXaRz4VPfougGHXn2wcnr6m6V/FOW5RlCX/nRyupL0S2H
fhxpRKi8+MCUAkl3doLpcerz5wZ0onyTZte0qDXHz1YfT2Hcd5Nc5dbFstrmvg4nPxKNVB9ue6Wp
C83xA7cqBjd13WQZup/Qe3tKp/ZJiV0Ktx77C/kmB9o54eomNinmL3NQy8+qmabvtwdvWHY67A2A
enDcQq4qUVlnHRpge6NpFlsVf4ZFpwPeIBZlO35jkYQO6wDEfvA8tPnPsG94lNr9f8GyhawzfYaW
2Hv9Gjb2LEjiFfMQgSL1gfL1/T4TaX5vubh9tPzcTwaryc+gjq3vWF9N59utG1aPr/k9AGipA6Jx
pAmYhHrCRXw1/xo5/3q7eZNhvD/Dyuj7WD609ZPUtn72Zfmlcv2X202bRq7t2GkOBoa+xsjdsP3k
LhBWc8CzOjm77uGw8DXXHdY0511euInixDnkeV48csa90+3RmwyjeW2d5nNQks5NoOQ0RlVPhqhy
65+3G/9d8/5GENSha67iqHMsUicBZns6hi3e64rqKFFaRQbUDgkXZHX0vE7t52UKzouqod5Xb2We
hmRHR7ZNk7sCa90SPDzXH3pI5kID6EfLScSACNyXLOjant2Iozl40wD5I2yOoMs8H6hfFNHceVtX
AoYZ0mFufjh04EaZSBLIgV+8HsyEHiLHxm5uWL06rm0VqKuTbCbApjg/vKKOrWD9Dy8vz7dXgKl5
za37og0ZHkKcBMSZ8xfbxSy4QRF+5STcEpoz2Udz7d4NaY+Myk0K2z5SXtmHGj6yYR7TGtKcux3m
wk4z7iX9yu85HaOyd3BPjJIoy673vEt5TBf5REVP6wB16yQ2ICq4i37MbevTyraeC0z20TzcneYy
zcQMzDBORqdh5PMlG4ddxY0e0zFtXLCCLQRGCSGOHTWKfyvLbsMwhpHrILYW2A0UmwoHNxf+T2D9
npt2qzrb1LSWhXN3DjoUMri4mEd1tlNYP7txq+jJsOZ13rWw7yewuC1u4s1cHItCyiN47LxLkYtd
z76w+rXrV1ky6nCzUlSZlzCPvy8F/TqVw+fbHmuyzPX/V013HniApmF2k1aqGk++AnzMyh43tnmD
P3masy6oJuxZWLuJH2bNp67JgtNi+WNMQMV8xvPyr30fobntKupgKdvRBVa0D++59JyoCzcPWSYT
aTuyErOsm9VBUBtqSHAsV77YodywkKlxzV2Jt3iiFAIbMq7VTmycurOi/Ocuu/wFWrP7dspsNC6z
Fpo9ZLyf1PLPvravtzOvFk7eFQ1U2AZ4KyvIKWW2jPyM7bzF1InUcA4HBcR4PY1Pnh+Fi/+LT+0W
2bxhVeoUatPAGrqWrp0sgQjvB6/96odsPPFFFAe72HpLM8QFHaiWyazIcqezE58DrFZ4ZzKSE8+r
jYsFU/Oa4+bgHepcXtvJ2IfVQVmqj6zCfteX5LhvgjXfnXtXCOWnK67Z8oZGc7uox2FU6cd9zWs+
2wwkDclswzxjR8qTFBLyaoDasX0xQSdRA6B4AsVfZuNqBAxcxy4o/eWu6KjaVafhMZ0/DVoUuTey
dEkg6Qo0w2CLor5kLU+by20LGWZYh6YJaBzmlWJrUnJen9yBugcPoe4u5+u4b451aBrvUgAxwHWL
h0arwPWgR+EAm8eB60p54zigA9L4xNgSKGdNClQ0ITaXzqFtF35U4Ku5C21bHVbqO1FvheI4p10d
DX1FH8fR7XFpUgWoc/M93J/ctubVL94azDUYvIpXdpORrHCDNQHGFoIhw5xPD2XT8A2Ui6n56yS+
ar5bJ1GEZbEmlROWzt1cSUIOFNQAW7hXUwfX/191kLl9Lqca4aRGqbBwyVcBLuoN25gObjpwLXMU
iiMrOIuNikOIPqmkIMHpCo6w6/yQ20RGnawe5iB9ySpUI5YgObB2nnj+YlCznKBDdf2aDDmdpmPH
MmWDUqpzp9PtqTc5kraBAwTLKrlglVtOFYPB6K4mqBpy9x6qdAVPtqxDXrB2Tepq/dVQ91Qo8kuG
/r6bGB3IxgkN58zhazL59X+jl38TKti3anUM24Cqiz5c5Zo0UngP0OCbwFLkbQlLGeyuM6bV9lqj
ujqH3TMmzspt+3PpFuuLC9DzxoHN1IXm1WM68a6DMntCJrmeSSe781i7FvA+y8/bi8fgdzp8rRqE
2wqBHlIx1KfKAiCjQjHjhueZxq95td1UHROkWSEoYQ3nkvUkIj2fDg0qrTdMZMh2dAq1eWpaV9aV
Six3VEe11uc8cP3D2I5AT2wdgkxW0nbzxcuLps0blVRKVgfpFc7dgMfhjVzH1LrmwLbVN6mtagAg
3TYRiFVHReQuUnOP6fRptYuaBbmGc+JaefZhmFl7wavK1oXL20MPdSSaxW2gXmq6JKJX1vfV4+ln
KuVWJmtqXUvCWz8kjWuFS+JlgXfAJPcHJsRWdYKpde3UbJU1abkjpgQFos7ZamoKbgdna12aWtdc
FxiFzF5bpZKSTEhg8Wz1qPBac7rttm87VqjToWXQRnd5PmDJ1KIPTz1kJz94gOJ/kTT0d7GleqHO
hJaG3gwZhWJMahLIqL3WWFDRbEAtTPbR8u9syGWrQIuVtKXbgXRb5QlCxRa1g6l1zWE9Mtc0LcSQ
hHObnSGWru6cRm1hLEzW1xx27pwFgBcqE0G9+4qvMUhHjtZSbZjm7ZAWMu3QLJGND2tLZCKr9Mdc
dB99Tu49It8xvlUwaOhCR5iRRgVTijNWMpZ4VcnJh7lfULNhnYfZ/nV7iZq60JzXmlZU/7iDTOxu
emyD5V3hloduoPeV2CzIfhsrAVjon1njwvvSR0EiPmOql7MUFT+5NHfvJyckcVgJP7LLwvlS2s0W
mYfpq67/v8pT68nBsTfHV3lr6ERVV8LvciAaRD2EJxB7NRs75/UL/s7nQx12VrOhU+vg9YnbluEd
Cgn9CEqW4rJ4tI+umxvPtgAnhtWsg9AW2mZFC1XJBELtP+cUKTiabumwkYSZLKY5uscrR7YBEcmi
yEuaulnUSokiWFZ9bQO+EQ8N/q5zoIEcnk0Oh8tUTddFxWRV52vw2mjdZCHN31sQVqWWNWEycI9i
Ddljna1hxFSxVX5pGr7m8Y631EHYYPiBG3bvPObgAJJt6qa8Dc8KdcCZJytLZcPcJ8APfarq+bHl
5RNKYC4FLc8Amp7HtoWo2/DhtuMbPkYHoAVe3a4MwvUJJIX+A7YFOMOg27lp61CzQPYjlRMVCSBf
1h0y1exCGrxQ7hu65t2e5WQpdQuRuKX9TS7ZEimE4p2NX1fXq9ChOtz5XS9Dk25IixgS5rSMgoqI
b7fHblikuv7mkqvAD2clEk+6oJLKM1pVZ5eF0JP3wjJdN/Jt02LS3Bka8mRZQ9YlbYgF2i/MPgTA
SBwLa+BJtfbs7NbherSzQAK8xsLjvq/TNnTU87ZViKNQouahOS4V+aVQSuVBZfF2+4YopWPJ7Hks
URI5dMnKu8ia6TlYuh9eWseZm25s6ya/0Jw8aH1XME5adAFWUCXepU3++fboDXOvY8gWpRZwh1Rd
Ys/hCxBfz2Bh+16IYAP+Yxi5DiLrIWO5lPXcJXPWfVFhISJika1CZNPYtT2886TFfKq6ZLRm95R3
lYoowAFnyOFuJbKmLjS3rvw2/Z3tJ6tF7XMj6/dVk/knJZYv++x/7fiVa1cgZxxry2lRI+zlEZPd
yWltlP+InfubToXWdUvo+gWUGVu/YHfD4DX3mR9+3Dd6zaWRVkjQR/lNwph1VnI9WmP93NjZrkKV
UMeOgUYduo/BypOShl9RKJVFYi6ebw/d4LZU25kr2qTApixtQkL3o1/Tx4IUj6O7DIe0rC63+zAk
mboOZwvIL55NVJ14NgREW97Yn/HwR44Q5uAoHnJ4BGDu+E+9OOW+YKejw5gaiV27tE5ohvpja87d
yBpSP1L2srWPGj5Kh4jlYbuk3GU8wR35Xeap52Bdv/hW9nEpxHkAHzJOUJ9u288QPXS8mFu6qMgP
vTqRhXROUHd38DXLlpqMwbd1XrQsdVUpQZ2cWKKK7RaVXEF27znZRtA22Unz7LWE9EQ/onmFM/ch
ALl2ImXjnlFZDR0WmkNnnPr0Xdrvu2kHGZoWSki4eGna4iKIWB/7wC0jj1m7LppCX3N0KwC1q6Ir
VnLZ5ed8GMLL2hXB6fY8m2ZC26Ltho5O5mQ8ATSzivAe8hA04mGFHvJGAmXqQHN2HxfoCkRD2IYo
lR8sKeW9SG0/prLcQhyb1qq2R1+FR7M0LNrEYz04wdno3RfKXvftozqArMumdQ6HkifNOr1kg/PP
ACHz28Y3DFyHh+WtveLoXjWJcpsiWdopPZXKUxuWN1SchjoyrKwG1aVKdgmEWT4XzhqPMv8vXdsn
wqtv1fUtCK+/pcATf+WDZHH+5/ZXGWZcR4uFhRdYC+C9uAkp2odlkOz7BE6LJwkA1sanmQx37frV
1j2D8Mae/BT1skB3fWZ0wtqtkUq5G4ml4SCvU6DZfeYCkxa2ydziIdsq8pes6R8KtwI/pBPXk9jS
yTBshUR37hpq0W6DjiYFDHhQ9+fFdo8Ac/4zKnfLBU3W0nx8KOxJsNlrEpR3+ZG/APQvAm8fuCvU
sWNhYIO0zGdt0hepFeGmo4igbHZ3ey2Z7KO5dtVPnXRxm5ZUS9pHg+MvUQ6BRJS2jt1RjpO/L93R
MWSDG3iysESdrAJiQI91NZLu7NmN2LlidSBZD/jbtHS8TuravgTD9NJN6addNtKp0GYZupXXzjwR
IAGNIHH7rvZXhpLN/GkIt8rIDWtIR5S182TLrkU+4Lt8lgfLcfCmYs3l8PH2R5ja1zy6GesKNaDI
npScp8NYLRI446E67mv92uureIFlg2Kdxa2TaurEpS2H9i6QmwycprFrTkwKy2fNIHmSQ/ZagTak
bM5TWzvNRjQyBFSdBM2XrT2vYuIJCwcW0UGSkwew5p1TFz/32UfbpEnmOzUqEJvEaevv1HOsyPUz
d1+w1lnQBsJnV6ZonC+tde8vfnUkzlBuIDQNxtHxZFiMTA12xxNV8O6EXLK+gF+yj7OULxv2NwQh
nQCtYQHkjKTTJH433DtArSmSfpeKHYlqPt6eANNXaOfpgc1LYeGMm0w0+9mMy9FZpztpiY0cxrCf
6egyWXayF+DBTVJrPKLSJG4pCpv88Vj083/pQD/s+4rr1712syGjWaa6BlBlPHIJdndNLEB6szHV
Bj9zNS8ehSXXbJmbBFzTHV6Lm2WpIla3+8gZQp35bGqmtMfTK08yMLA/jnULzZeU7NzqdeKzKeQr
xesAIlwpfxYuKkR752tYigObmo1be5OBNDcWE05t49IhzLGZH/1rhs25n51uz66pdW0vVrxGYSIE
C1FW6YZHRrvgVIFYZGMHNniAjiwbCybATzlig1GQ5ZwUhMjzb6wfvu0avI4qyzKRDxmf66RtHpsF
bDwNHoA24oPBu3RMWcFXO2jTrkraghys3DvmZXDOpwwBGlf2ZJdkjBfqUpvjMpZItpwy4SKXUS1a
FTlyON+2jyHG6SRnlsvIWAVzmbQdKH18KeK6Vkd/sT5lzrpxkjVNsea/wQqFpXF1imSsu3vfJxdQ
Jl4G4BBuf4JhfeqAMVy2FJ0M5iJpimDsIpcWU30sQ8K30JUmG2l5NAsY5ekyFklWN0fe9F7EW7s4
rBPhx3UJtlCBpuWkeXEus5r61VokFuqvLyA2WE/OCPGVQNn5x3a0qgfmg9Fin9E0p/bTcskKNRSJ
A+WeQ+0U9Njj5fWyq3UdJjakdQg646xIuL/cAz/Un+wqIDsbv97+vNptFjmrTjY0S/x0eur88S6V
q9hnFh0m5gCSm5Lay4BzndiBg77i0C1iC8ZscASd6awKJsonlFwmqVdflOXcKbfDFdiWxLjBEXR4
WDDWY+ACOgnsn/8plf27xuP/3p5Q08g1F05BLoQzBSj+6jm86xdyH3jTg1tb/91u3sCDEerAMCiJ
p5PMRJZMzvK14jJaaRb58lu3fLKEFwFTcRhzMNDj39s9mj5I8+nOU6JLW8uKUc17nBt57/ndIVv4
RuJlmgrNl11rttUUovlWdWUk83yKSsveKi80ta45rygB8YUIKTwg5/YLX+b+Lu2LrbT37daDv2Bi
1jS2hcus2Lf5+4KoJB3D022rvx3iAp2ULOMo/siUa8WW70CHOJTs3FTlR9/KVeSyWR6zMf1wuyvT
V1yH8CpKuOOcNUOXZ0lD7PRpCJoWmNKCb6Skb28J2AD+bH2xgtlZWj9LigAPbA5X/5Iu+FGK6eiM
dI9MqBfosLG8gMs1AJ0nDuVli8ftkLwMEPFZo3xdxa7NM9BhY8AiT6Ezzlaczes4H3PsBOkxJPsk
NPER3p+GcixIDMFGWExZAFB92IDCbcw+3p7jt5040LnJHDU5mZKjFVdldr46scyz98E4bqTVptWq
OXGetj4AKphk2bZjZEMjJGJW/e+4pic7SIEHAK/IrnAU6Cgy4kk64Loc+04w9k9QJMkvc7FaZ38a
ybfbxjI4hI4io+nI+DBIK+bKkVFYSgVE1BbNgGEmdGaynLCpsHJhxWuVP3rr8FBX/aW1xa4MEkJA
f66ilA1e2Uwli1dGUZOWPjUzJF/LZVe0DnRSsnyaCwuF7RmAscyPPKt5SAu2iwzeg2ban2O350XR
iWNXJvby4AX0V8P6LdyqIQzpaDDXVbKgIrfiBaUsqCh4gGRcHhExPA4h3wikpqnVPHhE/ejsZ3Ma
V1VzX2X04ufreUGt8L5lqW3EMg+8Yco87JTriEd4FKrdWV67BQYzLXrNhaG12QhcSrBY9Fl/VCnr
I+HnW63/PkX+DfwLdDlMUmPJuyDqBjIzPEMc5Ein6lSzu3S0o74V0ZR+cMIqWro1YtPX0BsfGMmO
afDkhh+W6htNzwVIaHcZ8i/gGOsEbnU4i8N0+Tzk6XvPo19vN21YAjpIjAxDkSrIhMdl3g4PYcMG
kCnkw93A861DrmEl61CxGqSDNKsQQBx/tnHMhQZ9Sp4symvnBRAcKJWU6dSf9n2Ptnt3JJeO8Lw0
rhW/t2brfi1lEqotDILJXNf/X6UemfDScm1YGq9BfZZ5fQj95gsKB37dHv3boK5Ax451AQo3ofSV
xpyC7qZsivFuxD4eLbPPzgFwoSdcKJaHhof2Ae+A+y6ZAp19TKqu9wWhaewI+wLBjJcZOfTG2jXN
vhYEClqDwmfqw5iuy0ePZX2kLAC2yfy5vN713babaVq0WFA3IV2LdE1j0GY8T2X4jg92XM1bWLu3
wQeBzj6WTrhKqZkM46HqQRcwPZZKPmWgU5tKlA3nnneCrO33259iCGs6hCxsg9Z2rJHFaZmm93m5
rv/OU6Y2ruQMs6EjyGgzybEROdYvREUEz3AEq+Ki8f5NldqI+qYutA19XoEAriwaxm043s9h/iiK
xj9nnD7M0IXd5+Y6I5lv416xytcwBqXmKevEcqwzuz46YbpF2GaaB93T22KwcvD4x5MNgoWyZ0U0
KP/59iQbDsWBjiPz1wE0XvaQxmFm/+vkNo9zK/0FWaX+YHcsPQI0Ku4KQThqPkj/MGRsC6djWMt/
UZXhdkUFnZ3Gkzt9ctz3/vwCGUDU4/L3FmBBorc3fNJkQPfPUInCd9LnBWLZMjB5UGneHxYPF8y3
Lfj7heCN/VlHnE0+kSH3ZRorUoBG/Llf/k2n4ph689marCMkeg65n6PkpDsqXC00oGr060ulzg1o
IvslsfOvHgU35/qYpeN5HZ4lSITH/DiT6Xh7iIagpOPVULXjCtA4YgVxoNTmELTt7krzOxCzbOGk
f79XvWEFHaHmN4qCHwFJ0MBLKB320byqgzsnlX3JCI/moDqxPFHB9cML9uJ53wH5OqTedOiaJyLy
qF/ZAWlm5Ar7AeTYjsDaa8Sx9j5Y81PvhceWf5HOlnDf7/vzt8arXfDJLhhBDeUj228/LgJPqu+u
w5xofRoFChLm+s7xIXCQf14W+Rz09IJLO5xlsnclmBiv42NbHnhdhm+NRAtTWekUV8l5FnthdY+h
BGl7JOuHGpsGIZ9RK3HG8nCy9eg3QRRYWzruv9+G3ur3GjZfZRBjrvpqaTBjFTikUY0D7ICzimOF
76vVOcidaEDtpBjTaC1OLPOOTl9BrI+eZZsUQr0ruH9osHHiJ1usU+U829XGTeBvjZK3xqbFvC6D
qqK1Oiye65dlaQ9OjxoXBId2XY81bSM4UFmdOXcuVzfzvbOA0ubCNk4jhoChI+4Cq+cjma8JPfea
aPRYFeVBuRWOjEtPO+yElbNyUa4MMLVv7fItt52DU31L5YV658HvYtE98ymNJv5zCJM6r47dgtyf
H7DqIEW3cfHjXTOSt0ysRUXLEZkHyZxrKo+HEtuJMAAGPhM+X+8SP7dO8RBU75oG7I79cGpWMESr
c+//y0D+DvMvaYzTBubeqf5FnUG0pj+UOKPA7rhO4eWa8VwXEV8hn0euS2R74ZpmR0uxisWTCiU3
Aai82jvWVfJQhvkW9tzUuHbrKcMSVJZFRuPUL57GZTq72bixURiisI71U3lBW+rnNFZDN0esCd45
o0xQu7LRvmHoOuCvc3IHegwljSv5D3ARTxXUTm/vH6aWtQjVSNDDBmVB47oYp4i59N4m/P3ttg1Z
gA7oa9jqOuHS0dgbLioMIpoHB4Hq4fSr8CZcmlvnff1oEUWlTsNtB9b3B/bVHsV4pGHwrq7rxLbd
NKIzfUC9eBfd7s1ksev/r2Jr3UBXsF8aGtOitOBAAXjhBrBL7GtdCyBjUytI/fjIOUGiX5+KauUQ
fKn6sdu5lLTYkLqyAR2OF8TlAF0kK8UzM6jqtyR5DXm5DuqbOw6GbGehsdPN/6kU5HOq++xhg+uy
dGO2TfbX3Ji3TFDHZX5skVKcR0LCo8ypd7xtf4Mn64C+Ki9b6WSZH4uJvNQhf7HBgQag1sa5xdS8
lppAa77NK+r6OA6xg2UNd05KHphaNzZXg210SJ814jnZtwhG36rimAtIp4VVuK9wMdCxfIxltAll
gcFP9OcUsiwi3i6tay/QaeHWunLEMgGXWZDOikImStwODVsnOcOy1GVMa9fr23rCmimsTMh78KCH
2RF8iAvqd/Am/m7u7GDrHs00xZoH4wbXozOr/Vg5ES4i1j4C5eLtxWmaXs13aTa2flmjaZvSObKn
AfccS71z5Wt7byrFZFssdeO6a+O1mJ6curlk/pbktcksmtsWhdsO/TKSWI70uLDxpUE3TrpVumEw
jQ7nC4tlpLwLvdieuB9ZnCfeUNJ9ptGBfLB2YY/cc+OuGI+uHE/pSs6kbzaaN41d24OHzu+k3y1u
PK30tPbkPgc3/+0VY7D6XwA+UuDRhuVe7HcoJS+9Jjw0a9ecVjDlnm53YRr9tetX+6HAo2g9EMuN
G9Hdr4582A4KptFfu3zVdFvOgJRAEhXrZHgECPqZuWtE5vxye+RX+76RJuu4PQebOFPT4sRyWf6p
/PyRE3KqHXE3h9nJqslGOm4ykOa1tl90Xec4S0y6hRxUYeeHyrWdje3Q9BGa21pe51qE5na8pO0H
DohmupQJ7nmO/jre83ZnhqszxEkhvJqM6wr3ndZHC7qi0Kvvs2NHra2HLkPdSaBD+fxarfnYuWvs
LMuhyJ1jmAf3v1W7+qE6UIu/79zuuU+HCyXpi28FG3mqYYJ0jF/f97zIQrHGuVMWH6HQs7hR2oAw
5nh7nZna1/x7xfU0Yf6i4qVkLyjevQg6bKwtw+zr2L7UbQBsnf05bqU48ZbcVyn/h9lpEVlZ2x6C
ce+2pgP9bIbXIWCY55h5wXEIJVKvjv4A9nKLOs3g7Lqm6RAsawVCYVhpbGYUDbIn1i1PuAd4vj0L
pva1fXmtASODZrCKgfYDVMduq3isOnnn5W59d7sL00Rrng7iiJHhTV/hiWMgODb301HV+RY/mKl1
3dNtq3a7xZ5j2gbVJ0cRn0cU2lf7kBw68xv4GQXEbuQcD8yS9zZl5JEKb4vyz2B9HdEHWb+2bn2Y
xrNaKMwJemgX57sXjPsSa539TdRtCSG+WsU0Y0+LY70f5HpoBrWV1RmMrwP7SncUPfS7VAxu9uur
K9QDFooT5u2FY7LONW99tdE1NnPCrgqnmIb82Bf9E69S0EiWG0AU0+Cv3b5qfhIeS7tmnOLcxsUn
Sn5Qp5GNciPHMCTX9rXXV61TPsqBdHYfK1+ec8dOnFHhyWR5ynOx7wFZh/e5xKdTvSoZl+OQHVRn
32VB4UZZ6mw8WZkspHnuJMig3MXqY2K12YFk4QerzNfT7dk1Na45rghIA6W0VsbVOH63HJKhjBhX
W/sa1/Jqi002ynDQuODTt9YdmsgCG+jttt9elpDj/HNm66qrBOKXjHmF69pSYFcZVsRnvnVV//ZT
NLQatQ7IgvKkNJPwqsA+kDI4UEmenZS9L+w2JkFzLoG2iGprl664R3XF0UXxJusnfBFbg+LseI11
h5rNLfajtyea6qg+VbUgrIG4Vixt+Z4S5z8nnD7cnoqrRf7OVakO5lvxSrcoFJfGaTMdmeruRp8c
bSEvHpzNs1H+0G+VJbztz4jzf04K7s+wFYdNH9t9GfPMP49gKJr4+AW6cv9zdiVLkupI8IcGMwFa
4Aq5VVJ7d1UvF6yX12wS+yL4+vGcUz1Nk5jlqdvSygSEFCEpwsP9y/WvWTOUsRcjRd4WoHZp7x2R
Plj5+NSA0/H60Gtr1vDkgcVpDaAm3j7VIM/QIIFvLQq1y4KSjSP32tsb/iyh497UkOS+z20mPzl1
Jk+XqsZNDs1NKJ/OeSVZYtX3w2y/JqU+9db07bptVl7chPBRAlF3WSX1PSASwz5LO1BNwA82XnzF
8iaGb1nqBuUmFDm6Nv2uIQYa2ER/9qt0wwVW1qUJ4hOx75fLnFX3vkgAJju0g95zHZ8sspUmWrPP
5ckfdjLEmgJ1U13eUxQi7mu76CJiqy3u2zX7XH7/MHo9LZfu4Km+Tz0/DkQ972VjfXfHLV6atbe/
/P5h/CItGFjOaXkviS72Q7rQYyLG4kbrGy4bTxL8+9pp7qe6DzIXbWLsXsxZtDS3eZXJ6laO1MlR
QymRGk3R8DFz1fETs3mylfleKYtxU05UFD6kfO0eTwDHivTQIBAfZnBC9/PX0XcDWpyZ9U66X03p
gFGmPdqQBamyY52xEGQLgUfKvewAQtZ3bTqFWIGuSwI+JCH+iKp01+sf+J+V5IC4vcIudKtmurZy
jD3eYWrJXS7kvWgtvJ1QAYcL1JDh23Ddv18juYn9i+dF2ovlq3tgQw5VEx+opQ8Oa+7spQrBrHtT
epqbOMALSWqT9ZVCeW9wT0PHdjJe/I31sxIehHHLZnPmO3HfKwR+nLCGit/lk/g+8/ibR4qtGLdm
KCNCIDR7dTXk+IJB/ePa+fNsLTnUyrJIchdcEoDXb0zJCo85N9VHR11DqkB05b2lHwlhZ1E7gZ7+
t9gUe6e+3k/li8srlDHHAPngG81oRBGg9Dw/10V5PycKNVg7T/gB2pt5/0+j7an+BQrBrUaR/2Up
/nKoMSGBZIBuWpPB5ReeBReHQelfpEEB1l+38UKQVE3uu+Pmx5Hax4wkQT7nQQvvlNUckC31jxXv
MnVLU0fksw31xvvOsvZx7n9lebsbl/TX9U13bXjjtKDoohs79+eoUGfZuK+tXvbuWG1VtddWpBEb
Mtcb3biw5qhrvXNBVbXPBoCsubTfGFoO0IOW2jclm7iJGvShazcOdr5EPTkUs7yHINOhn61gJj/t
hP5zk7lM8OBA4wbJ/GKJeD3yo1uCyB8KYvKQOFVxU76PcyNSkAp9+POslghyEU2o5SSPnaD5xka5
sg2bqEE+xRb2936OWFLTaJKgQJtTZ9i4kq2NflllHzZ5pMM9r1YMvDvIx539orYDmS3z7rrxV2Ko
iRjM/RhldMhVgNVn/CzK+MWvxGNrgwuV+rfVz7mJDRSQCqtTlvCo70En2XYQacgTiFZe/4IVbzP5
53qVQfaBD3OErgOkKKeK7ruKnyDJcVOiiZuQwJaBXLATthtNTHyrOWRA4vmelf2Na9Nw55wMdQpG
LTeyLL6nmjzxMdvqWVxZOyaOz14Sj/PSc6K2bZq99pbi4GMD2bD8SiAySeZGt8MZArqdEeTI0FjY
/GwzKwQ31b4byHvr6p83TbBJMJeXPC7dijtRVsczOCmmSNCu2eXuViZx5aZtcsyBdxpXlqZzIq9H
b0WVoZ/ad4+u1fxwOueUV/IhT27rDOfM8OYFeqrxMMc6krnovwhcBp+70dFfUl2DBaabVescr5tt
be4vv3+IG461TCqVrYN1Nf0sEnnu3OX9tqGNm0EytVW+SMuJqnZqg8qe3MOSk9sAMZwZ93l/nKnL
PdeJGjcFTyhpoFXpqK2i90rAY8bm7E1uAW7EXkfJpMN49n45i/49WO2RUH/YcIyVkMQMly6zhS9D
Ipyoj6czgPEP3WSHfUY3DtUrw5vYMzW4gi2x70SJpiewmz1ks3pIli1gxoqFTOiZPzcC3OqcR3Lw
P099fMAM7Kmfg9jT20INrSxOk3BuVLWADskkIjt1n9HL/YnNYmO/XLPO5bM+rPvaLWWbl76GN5fi
aSHawp4D5RZg3dhM5cZhfe0pl98/PIXbsw0gGIV3seYbCGJfU9a/WZ5zuO5ha8MbzlvpwgMRb8yj
pRNPdZ8NAVpLd7RMTtfHX5tjw4MtqCfYLmgLItT2XkbXP7ZL/NVh/BSr5rZTETXcOBWVVdNqcaKi
sh3gDJ0/qbyN0AF51X9bH3qsECUpax2R6RKx007sWpxVN+Z2pY2CU8N/iSwTnsXYNkG6/KP3Gh2M
zfg5G6xTk4hQ8/qUQalxdN2T7Tu/rs/IyoybMDSQ5wIICMnJiIGO5EAri5xV7HVQY9LDxqSvPeKy
/31Ys3ntuG5ZaQTWtvw0deQ7YeybkOK2XKMJRUskNBOsbnCiQY+R3U+neVk29rKV5Wri0JqF8dmf
RycCFzBw05NbPaa9EkDm6DQkGuv2tkkwvNrvNdDINiahngHIiQveQePZsQ+ecK2NR6x9iuHZDbRy
u4KXOgIHDaiFWW7tPJzw96Stq13ZeePGHrQSYU3xUrvLFIjImjnqU5sGgDtMQUlAFn+boQznBslp
7lRppiPFpzxKudOeXGiYXjj56IYXrq1Ww8d7Kno5pZUbEZI+DtN4rrWz82P+etsXGD7ut6RyZm5N
ERuJf/bTeTw5rMwju4u3mJJWvsBEqKkRgo2QnJwi9Hays2y7dAdtKf8saMt2179ipZxm4tRsn9bU
57kbcXlUYxvymOyFl4cF+VX4Vii6I5KW1x+1sqBMUdNuEiDf7hSyGuU4BHQUGdqu/XbjkrU2+sVd
PsQmXOJ40834kCyBWhkRjRUWlqc23n3F6Uw1U7dhOL5QzAQZxmrXibZBO/LQRn7l611F+q2j69qM
X77uw1eIcUpdiast4kfSHyTP6TuI15dXdx7ajfixZihj5yZ9K9EqweyoGGaaBw24L78vDtcbGZ//
oXv+kqEzyef8xllkMwk7cspHZRenCaAiR36Zq2ov2z5MlLNX5H0sm32L3pLGc0AMUQdJ5geF2Lok
rX2j4foSnXZdU1I7mlEC/QQyXT+kPNs6PKx+ouH6o0PT1s0wfOy+EP2rVGBwoK8qscOx6vde+tAK
XDvmMPFkgG8VM7t0SdU30h5zE/XWZqwGXd2ko1S58pUs6MgBAfJ4Nwk3tjcC9IoJTYSbmAcigPuf
ImXV86cSIIp/VJqq95tigcljN0N1eC5aiuDJxlcrt34IP7vt+G7i2xqeTqwusbOUkxe6Iz0u5Rgh
JmztXJfDzl/Wt4lqy/2JNpBXGyPPr54ZUWXQD8DgEucJB74fgztkARoTbytNmwg3JlCY00A8RMCD
OIFivNqhN9Da8bptbtsmTS47m9J6AN3SGPXthaSFpz+ntjx2nvt2farX7GXs9K4UsdsTNUV+Ko8D
PSyViPBPy/vAsys3SLY0y9ZWrOH0zIlrbTX2GPkD6DR10cY7oKK3eE/WRjd8PieglipJMkSMx0VU
o0Y0kEm/XLfRyuAm1K3V0OWROP5EedZVdx6UdL9QbPxbmJkVmCw3oW66kyB2qqHs1DmWerQh7nZv
45Yb4oAHzTW0cL3VjZQBSs15SJKpTILF7lVkIaG/4ZVrX2gk0K3emmPGsQqswTvppUoC372RZoGb
JHcdEI5FWfIxGrOOBSAcQhtqVt3ZIOi9Pj8r279Jc1dXTAorm8Yoc4a9q8gTsdAPKdlZD3qD3mvN
QJffP+z8IzxQFVMzRL7Qcq8qIgFa01ub/sq5wkTDqaGSiozDFJVEAIbo5/nR7Wx5J1J9G9aUE8PP
oUgyceE2E+Ki0+0tNUB13CvjjSi1EkWI4dxVPOZ93w9jpIh8rEX/AjRupNwMEgnuY575d36cbUmi
rs224epDN/iVhBJGJKU9oRfaz6EfSMVDr7m307r3Nqb875PCTKwcoPEpKDSSLoLy+CN6Rf7UxXxS
tv/l+qL9+4piJlKutJOcNwW8ohIiPdRtNYTTtgDh2uiGQ/dg5In7GE0WFp2rR6cux1PRM3HTIZWZ
sDjfB+xUyAXn4LICM6NOp93S63x/m2UuE/LB11JdxeAkQCyfXUbTAKy6UN+2m24r3l5s8P9HBGbC
4S6nDx73+RhxWv1USqug5fZRQXqbx/bvxC1+3fYdxlHeo4XDQTkyRbie2GHXsmnHYvbntsENfyYV
oI72hCnwc+pAurLkIWUu34ioa8vH8Ge7GB2r8bEfjHFX3vmWIlHXTFtwuzXPMjx4GlxbdGMx4YB+
cARfDtkCOZ7G635ct83K+CYqzi/8AlnhDK4FBhxwn4EJMHkUC7lt9ZuwODjWUBY5TF9BpX3fOSMN
Cxpbt5neBMXRMgOVHXH7SHiTDMexDtARstU9tjKvJq+dYkNhgRFsiCjqURE63OedFVfTjYYxHJdR
mmZJn/VR7nrk0KEIcMwk23Lbv+8xEI/+d1gok5LoZvH6qNFluc/iUYXtkj3RNM7CEujEoO0EDxfL
3XrgSp6YeYYDL6OL27ggOspGsbhHnAFB9JxV+Uva2taRowFyl1tlfw959LHdpSj+7drJ3ZLPXlvF
hoeLoSprpMb7yMn7U+uOd01bPc3iNvAl8wwXH2ZF5UV2KKps8Fe3Qp5m5b22mfNksfrGBWE4egaa
eMKcFAczpH8eUW3V3/Qw1m83ubmJcUMboVMvaDGOqBxJCL0ZvcNvTWB5bhzc9ojLWvywFTkTgyyc
Q9pIoQZq0f6smffs5uVNKXVmItwyMAI4pEc6PeOLe8jtSR4oIFn76y+/4uzicoD68PLEA7ZEClRR
Kr8c/wydo361pb9Fmbc2uuHsnt8PaE7ARR6d3cOvqauXO0c1Ww0ufz/kMZPSzifgSvZaSE8ndhbm
dfszF92nbM6/g7Vxy7/XvsBw7xTwYwvFBRzwygattI5+Sq35tpVvQtAqyMZPaY8tqAH4qQq4W47B
0Av75/WpXTnCmHqnBUczZe2LKepLKgIImkPNSbIq6KTzBfyA84mN1UbmdiUMmSx2ZQ607BB3XcTm
Q2xpSFPJ7kcrY3LbKcnEoInUT0c1INGsrOpLyf2HJmNsw31XZtiEnrlQCVGON1fRkM1d0CXsrimc
jUzqynb0b8yZ8x9XzU5bc15FY13YgQu+I4egjeY/aX/pcm5YBYYwuw9tdH5gbragB2tfZPh0XHLC
CrBVRmUhINNboVdXdfG8cfZYWVbc8Gmf+ApM8fOA8p7rBqjnesdyLuy9UC05Cc9Sr/pWWgVmQtPc
2R8rG0pA0dzZ8ZPMrPbk9BRUak2xxSK5Zi3DwzWhw2j59oDkWTsUAXOz4SeqKc2GF64N7/w7wFLW
eZNSpIvGfvKAk7GgNRHPZXjdx1dCoIlL41xZY1EtbeT4/swDq8rbqIgH6+h6KeobnPKNXWht1o1d
2qqscli8ZIrsrKiRcKLTdEzH0Q0Xf6p2ll8tX5pLkfz6Z60YzcSsQYajxqR09rmsJmeXDsQN62r8
fn3wlU8xIWstejkbvYz22RGP0LbeSeE+XXjq3JF/91Cyuf6UlZBoItYmSVERZXjK2OsgFsV3UIhW
zPtzffSVdCAz8Wq8dTlEvTB8TS+yB2mgFTtm04BqzBi4sr9vLmQ2pzQZ75COvP7QtVkxPL+cl3Gs
hIPs7DJlfeCCoD1qCrFFILo2/OX3D0eROct4IihvIlrWSoVN6zka5GXxsDHvK75iSqMWllMTrZD1
r1RyQML090CcAILdJ1lWL7dZyHD2VLV2SZMO7qh8azn4OtdDGCdgqLzRMYwDuSikGiZMQwTB4Kdc
9u883hKXXzOP4eGFg7RYOXdjZNn6odDVEpZL+9VNgFIokk/X7bPiFCZqLW8WyK/SHoWXyd6zub5X
zA+B874pQ81M1NrEQOlQ+ii1MGa94Nj5IvVWbXolaJhgNVWmMXroWuSDnPh3nfYPmUR8Zfou0SrK
Zba/bqAVHzDJ00bbSTiDME1U+tWnTr9kabwRwNdGNpxXygkFQC+1z8pXT0mskQP3b4sLpv5pbLta
lnNin0GBh2ppx04LVxst2mv3a1PztPC7JaUxBs9jqaHfln6eBtzhajfwvSkYuuxgWTUSZ/pQyGTj
OLtmK8ONud3OBIpcRTQQLYOu8fxD7ii9uz7HK45mAteWROSuXWWX0ckeCgK7jvj/LBl59pz4NtA3
M9Fr7kCsOoZgxBkKb598ar2Jodg40/oIx3/JjJogtaziUwmOLnC65nX8mLpIKqqy+VGWWbObG5Xt
JllqxNdcHOUwzBtPXZkSUxEV5ceyWkRMzrLLTyCS2IFB/+36fKwNfXH5D/tOV3Q8t3ussNjmn3tX
RgM0tDfi9UrAM0FruaVnxsHPe3Zz/ZP3/n2lyoe5jbc0fdYmw/BqK655UiYwi+rtl6qtn8BT+EjU
GMJZdoWC5l6hj0laiY21u3buMDnVEEKGsnTwQf2UPyxEPcd1mwQW8Y8LEsu0ZF8mKZ6pKsJ00UeH
ittijAlla6GXnjcxI2dNrR9pPx+H2T/eNv+Gt/uQMlNegaFpTlv0g9pQ3Z03Lq5r82/s11VLRxzQ
KDkX6CBYmPvqZNYXHtcb2IKVXckUSy3cGtIXnkvOI80PrW4R2JNTl2bHKq4eIE38fN1CK19hgtiy
yQG9WouvqMFzytIk8vIBmVS28RUrDmgC2NrRtQQIycnZX9IdTcldVWwxfKxcwE3AGqAdzihtGKgk
7+j7HdI5qOa3vMqDuE6hXbcxzWtfcAn1H0IIlBusBsd9LKG2eLds708zTT9us73h4c4MRt82g3FS
1BEu0OOUdOFU8P314dfe/PL7hzdP5iFltG5V1I8W5Cgdbu+XtMt3t43u/nv0hQo+DUXunFVN0kAk
fhpKOxk2Rl9blobjpqkzuQTJ6LM/xN+4U7y6uj9WQm+cJldiq2P47uA1k3ZHrJ2+ehDqcew/AQIR
pvEX3OTS7BctxEYAWvFik2VNVanfjRNWD2/4Xe2z8+z350H6PwixP3mevM2LTciZb9UF8flQRQ7z
R/R3W8W+byZ/Tyx7i9Nwxd1MxJlEMwqxlI0vkccLDNVOmgimq/IsgGqNroetBMHK1JvgM89bsrwq
liLyQSSP5mDvmzd2p3rSt203JgItzxweW4nC9TqG8CtYT3+4OQo7171i7eUvv3/wuTIHLMgbrTxy
usCOvwKypbtv14deOVuaYDPhVFCQ0Rh6qruzizZ+hpasxppAZ7CxWFcChok1Yx5HS0IzLOcO9MQ7
u6vyu2Lx3I2tYM00hktryyliZvt5NA75Q+fIPwtYsAOCCsJ1+6y9veHTPV0KkcV5GbWOUmkwy0R2
QQKWuPfbxjcu0RK9KFNBOhnVsrNOhQvRbD4mWwz/K7NrYsx0UnQ+64oqyvP6O9Atb27OntFF9aiF
vq0mYcLMpAUKRKXLBU3rIA2bnZEETkb3N1nHpFNbmmrEtUAtZxEv+0bnLx7Y7TacaiWImgCyxlOk
BZa/jDw7fpOMRKq3SnyA99im7DOR6rYoauLISOd5FYT9nDPIMMXPkhbdmbW5cAKSIxt6m50uq/dD
gIDYCKKa3cqoLcH2B/EvfaiFv6W6t+IDJpBMS4u0diLgA6q6r5zqj1Ld19te3HBf9BN14BP0q4hB
YgBEW1qETjdtYK3W3tvwXQ88v9Rb3BKQCvqblsXJyciNQxtu20KiJLb1UEbTUoMKsZDTEbQ6Wyyq
f3dbaoLERM9yrXErjkrdVd/96gKUsQbUvQPpcwvaltCj8G9yMWoixtx0AIcmzHRGOW4nwQceQJN+
q1T29+hM/49Hzc1mRidQ5noDZCV6dMFDQ6PAv9dXz9rwF/t9WPb5QqHnY1eoxFFEzwA8jjSH8GeD
amIWNIjSYmOZrj3o8vuHBwloLw1l3VURIOvy5LV+uktjNn/LnX7r4v/3kxA18WNxlxV508FUXP32
QTiOdoKRHCpANZNuDOiwxbD597BHTaXUrB/H3k/wHFeVd3hIWx749JVL6yFNfl+flr/7HTX1Un0I
LS2zhRYvPtXPjKUvnsW2ovbaTBg+XRXMBqjYKiKURU9OaocZd74u/m3bPTVZ1QphORKQ/jTqWTmC
eT/neyiUVYfrhlnxaxNCphwtyhp6Dejjz7qHTo/9joPNMOBs+dPF2Va+cMVGJpQMMCnmx6mfXTA+
3wR0jETPj/VyG5UkNbFkMdGukuCDi4p6+jNhr1xsetNpC0pC//azeoTktJVlWYR5eBYWKQKh9FaK
c836hhOrPKtoXA9ZZM/6n2ps7zxnOGKPeKxBxXV9gldWvokmS2luC0tN1rnOMyQ+hsze2bXeakdY
m1fjcpz0ypqTpcfoTL3VZbsX7rCncqvTd80+xl6cyZQWSYW7d+okydNY54eMxUFf9+m9O9eH2yxk
+G9nzZKn3phGyei+D2UDgF3bb203a+Y3duUh1owKWidR6aR6Z5Xpg5M0y8Z5ccU8JjAMFEM04QCZ
ni3RvjqTo0LSiy6IyyxMJ28LirEyxyb3WelOHC3wPIkWnUmkSaH/XDmxF6DB7tNNM2DCw5a+9hYN
Nzu3fQboH4vtE/hDbusIQLrm3x48V8CXDqntncHFrx7yJR5OFiQddtfffW0OTBdOZ9rkuD2eW6pH
HCaYG+Q1VG9F30FIT3b7649Zm4TL+vqw3ZdVaxcTyE3P9tS+1wv70tnLToMha2MprY1vOPKciM4W
fPZwJdZQNWPWHPi4HQdNscXB9fdUFDWRYl0LLimIlntnIr2DN6IdE8Cir9K1Fqgfzp8LIMlCxTH9
cbVF07b2UYZne70tG4+AkcOh7V3jdG/QmFE7yZbb1K2oiRnzwEsDZvaYn/uOuMdeLqAuc12xcaJf
eX0TMdbUtlXolPBzDvUyJPXn4oD+Bvl5BBXql+vLaiU8/R9wbFkal6RSnCvGEvY+2mhxeOaFsm/r
sKT/Ro/Z/wHDqVNaMWdnOsVfG6v6hGzLxs68Zh7Dr21LUPdysDjrxEsAqWqPC9A7YcL9LWTS2hMu
v390Os/XQjSandHBLfezAFtiMIxJ+T5luJNfn4G1ZxiO3Tss05ke2Llkc3GGFAyO21brnea4iG80
lOHbFYGSaglNs3MDqkwayjaNf/WocrphSwC9vi2CmPxlYLu26dgU7Nx0rvfidL18zqqe7fOybV+u
22pttRr+jCon2t6Xhp0n3/N3bTc2T80iqi1gysp9x1QkJfZS9PkEJV7Xm0bxCT3h3vDGUSWu+rjw
f7eCQ++8dOv2M4vRcvT5po8ycWJlX5Qya+LlPNna2zmQnkPCNl425v5/Baj/L3VTEynmtmObgW4V
H5VbQ+DU3tkrs59x0Z5Hl5cBjb0+LOcfiVySgBTxG+CJTUiq/Af0xx/nKYkDz+32VPWBxiAJ76CA
nb+Jvn/vuf8lTeIfINgtgkS51VmkbX/SzZAH2MdL7CLx1uJamXkTiZbOXd6Ufs3PnY7VdCdnSG3c
0VaI25ROwMr/b1fnXdKA5VjYZ3AfotWrZMNwyD0n2cBtrb2/EUmAIbCTbLApplYpIGirrM4CKmT3
8/oiWokipjhoS8aZj0VDz1pB6bYauzLK577bA1WRbjxi7ROMKGKnzZwuvaJnXEdtaKxO/GSBVXkj
DK6N7vzb/nPFXTJj7zyXC7pegraC8G4yec7bdfvYCAQrBxCTMW2BeIrMkG87kzbtjgtIpwG3ob8w
IXtSUO+AhfWHkPGu8gVOuF0DruIieZeV+3Wx1YtfFF87wX6mdvzNanW+42lzXkp+l8W+DBkouvyx
J4/IZt23JO9Df7CTsHaBEavq9JmS7JsGyjQEaOyfXPAETShwKSjd1EGGoqid639am+2KroakcPm1
0vMnbuMY2RD6LmooO1SxfpgkcCrUQqTw3oc0finbOgESt34rOzBfyWpfyu4N3M8vJPGy/WUc4Ypj
HZNdthS71B5e6rn+YTFRh4qJHwrcEAWpzx4uzjS2j8DYn5qu/Zz29DwI1gQ+GQ5thqacKkbOId0V
rD4KnoYluoLRhBdRSvxA8cwNLu+dsmU5uBNg4ENriyAh4AUCRcH9lIHgKIN0rFM8DQM/Z2ieKOL8
vnDYU9zMNLD88pgV7v0gWRDny3nk3j5my96bkruUt+e0nc+VQ+7Qp/qO6lwg2+Hxkn3KLfqmR/5D
xd3jQLPHidbPyArH4ZIsz6RITlk5paGfqV+AXB0u5s1LW+5p471BTTcPFqfI9wx9W53STz68J0wy
5xsFh+7cLQdd0Mgb6bcaxMjMm16VM34FUvSh95gIpoRAijxexl2l6h8XS4/59Jy5HU7MMvvc0eoT
ke0epGonCkpwMJOOQTcV0D7w4kNVNU+KkMe8nX/7nveQFnTYj63ze6zlnQtCUSn897FpQNuVHQAS
30MYPoQ+728vSw5VYgFIjB9VbEX2UqP6JuMgGcY0WOYCLDBZ+8kt0Za2LPajldtvOA7xAI2Zv5t0
coLKc76NIlVPRPT3tt1BuMV13oifW3tb4O6YDKDFzVPOD2PmvjRl9mzPmdo5icNOo3KsPXqFx11e
2xmgOU79DIQWDdyKoBmtrUVyxA6QhaKe+s9uLu9UW7avaYc2ezQwPUG9+LlpanmWfVkcPSTa9328
xJjj8puXCX60wKYcltSCONAsA6Ly70z23kF6clfq/qAHZ8dt9SnJ9RzkTe2EVe3+9lW+92fynPP4
VcbVPxQE16HnTF0wQ6W6wA4BDOjRKvL+GM+WGwxJeSLLVAVzgbpiW5HIHUdoKakQiewspL5VfsfV
9i1tob1g+/FxtsQ7mr6/OCDBP4pcHadpAG8AlIyINbx3sjlOHkTWnTl/zdG1s1tavw+xbu8Hx/k+
XxgtRHHvZnlo+92+kAvZZ2jHCRufnGIwaAZ1kR0bwM92kkLeaebFveoZrvKJxQLHtvWOeXX61KX2
a63inwm8Nxh4fwZtXBEmeaICu+dnvNtXpDFUEzgTwWuqEUJkF97pvHwmff/oLLmzg7L975pkn9DT
GQdZ7k4AwGRPxeBWQdZPBYZdeCBmJz43uZa7vCMgx6iLI0FDSd83P+dmmUOHeXM4S8hP62527hQi
JVIB05/Lwhs9/QmI+tc4mc7VkCCe5fwzOjGt3TJA7qARf8o47YFZIUHZMRowzzmjm/Era+JIK/9d
ILmZx9WbVRV7UB3sEDpkUOi62xUAA9WshMzQ9Ir2oku9fPyNP/8nY5MfkiapQafWtF8gRyQC3CdV
UIoeoWLxfChNDi+SpFHda2/PKnay0cUF5ieA/WiuvnOw9u/6oj5WkFILXIsfWss9TFBPdUWMaIGm
l0mdIL95N8etDJIO1G3L3A5Bjep6OKdAhSBHVZzahT1MNhTYLJ7n59R1nbAXw9nvfVBZe+DltMO2
Lrsgp/XOWsqXcqm+CzV/guTHibgtEirQFy8BhPecsElwqvV6Dp6PPj6Vnvo6xOlJiP4VyQUJWXo3
dGnSBkW2sJPvNP+Qrl8CtGfofXIJ+WI6j5B8StSwa8pEB14y9g8MChdeWjZPS+ZHLiTwOBsv4E0U
uHz7Idauv2scOgRlQX447vJ99CBEJScoa5e+ggfbX9GLqo84SBYntJODDNFLKRSLx6ee1wSRwX8R
Onvo/OZMB3LSuUyhRjfsE9m8ZrJ4qWTuH1UnvJCniwxV5h0l2jFbS4JiatpzG9SWs3hyY2SYuOzG
0POKH8LtqnAoJHQP3IHtrHr5bRdY9P2sz1613LGcw/9LYPmhMTOEbWk5u4Gn/V0xt8mriqFrwBT2
hKye9kkT7+1xvvNAtfzMO3fX8Zm+0mIJWhtsF8ky5l+GGCzxmV1CehwTR4T7mPjiDRQMj5CgTA5d
bOd7N+mXMJeNfVfF7NdkkTxIuwLVkZ6Ngcf692xe4oA0+r8cXcl2pLgW/CLOkUBMW4acnJ6nsjec
stuFAEkgCSHg61/4bXrRVe12kuLq3oi4EXk1Rcg8GBMJnmxxf4h2YcE56tg2TKaM1h2kEBt+wmCw
VUzodmKMtWcRrUlJewutVDacIshRakSp0Moi/rjasMh83BAnUkJydp/NcMZFg4BXby/DMLrdbFvF
ziblBgi8z7WuoKH9gozyjDfvEvitGJY0+SZuZbWXe/Mg54Uf6bSMp9BTcaeWSL8vyaKvrdJjjd1E
nNaeBMVgyPTakGSqsiTtEHS79XsxKIC+BWzOd/AGw5SXnqRwAwwbeAONvbuDV3lbLANDzZJxF1cW
P36ow8lbiZXvvr032AQ4TDOSKWgfWVWKQS5vHu9T1ZiMCpQJOWq04z2vfd7rV56l6ECRG1lFXTjD
jHYeaxf08hIzvb/7TfSHEMNUyTm0Cy3rg6QYIomyNk7DKAu/MvbTN21S7KmKq2lMN4QtkOGx6a17
lHlIVe2iVj2zHaE7asrnh0ks2JpEMv38H7O0f0+mZNiwOCK289Y5rPYQTlhT5VwRj+uz6x7XcT3O
UTqfkHykyph6OPT2bIAUgbK1Fhs3b62CfiMWvT81U9j8BLDV/+kauK1h7ZCPd7te3VjwjqVVa9s9
QrKaXppiGHWy/ZKJ89HHkb7mWdDXNu/nwgbLXCPLPT7wSdHDjI71Akfrvk73prkdEPdTU4wfRzi8
qr9sYcG9z5m9yyfR3xEeRzU2RPeap/QJAbFZMbU8+mAiCx8wyCFDZGnQpuJtexRb6PPCayJePPrT
kjaO/3onhm/CoPkwI4hU7JfvddLsGRaUQ3/ddN99uZzbUizdX7pMj6Yd/7KO4nvnMNrGUIGObd2+
IO73ByGS6Nj64TnDkn0BMFK8Y4VGHMjebeWUmaHq5cJbRKMbeu/h7HJkv5wMyh8AGrYloCab9jlK
tS+7LeLDjQhV1JbbmpJiX8iGROz8vm/HrorEhp54dckBYcrsHFAui4Vv4Vsn5uSqYFhbhkb/RHt4
dmHDHwyLkdtm02e3TV/JtOY3ENeFJZr5DV36mvyDVZksWrRjSGzyvNDYqi963+DQKSwZ4rsit9E2
BsWkO32YGyveIrqai8HW8s2URyGGc30fhGwuRra5M7Q9YaEbn/sqapsYr68cL1gAF/94s2s482/8
oBEBgNCJ7ozfqynMtsi3qNnyB7GorERhZCUMM+URhjjRLUxYlndBZ9rWXQrhXOF+QXBkAqaHFOe+
3LMuKUAo9EVsFa6YrOkq25i2xOoAXiJhHaItcpTZ0M2f1mCBDrEKK4zluKzadJSfQ55+ZzZdSz9u
EGxlEc7+ztg52db7bdviF4bzBVcp22P5exRH8AqP0zC/ED7PBdnD9g1mGbiU2uELJxIGPmEsLuEQ
3KVqb+p5SU3F2gFZIiGXDMZaM4M4ydJTxOxWisZ0F6tiWGuOcVRq/JKQaVpSJmRVNyJeekxcw1wJ
rdNqm4WpYo09ekFZWg7IB4VTE+vLMEKfvq5Zcgrl8sWws36kjXnYrObo3Mawnoh7QeO1vG99HyOJ
J00PcyruXIzefupMX8VSqBouu+05S8LXgUc36Esn1J2pKVXq9V+p4i/S2wG2kFg1bKfsAx8xuFuM
2Y7ark+Yf23BCcHOxhI+jiwc7hgQtOM8cP8zY6Ow1o59Ljuu+3Yh/iVb9VQlEywmAZKIKuKrf6J7
E1VhCr9U+Xv4h4inxT7NEfZakqW0KlzLNTNAf3Dvj9cM4b5NJUmX3zVY0j8Sbj8bJXQhLBvKWU4M
ox2ddBH3cABBYziWAU4+JEMhr1yj2U/amOm4d+ip1x6tmTZyPqjAdycaNP1Bwqq3sjKPD2ztMxTK
kNVIQ4SqYwu/gmSEt9Ho56voTFetPInxZIYfB1660AhtGna8uWnonnuwgZgx5vbkh0GcvVx8xab4
T6ykwdtGCXIeNEZCVeFP7JVi1+YUtuK1bUZsc4d0SdNjvOzx14yx/jpty/joEjC5NB+SQ8ij4Bx3
CoZwAec1urgfIn+JkLzdKzcyft48/e6DidYySOZK9kt8GVf7R0FLAlKb3i04CzcSJFAxynE4wJ+h
x0lKTeHj/e+0ZbRqOhQl0XTdIcEAXSUeO2QhIP5HEZvf+MAmrnHftKVsCAAQvwRH7PIm13gO86LZ
g/1B4UqshrBf/vXDoO97HNk7G8DNspgaTa9I1ECpjuN3accRnqYRZnC1Rke6Tn/cbOcbLBfxq6DG
fcrIG0B2Y/4UzPiZc2K+Ej/q0o1pVhDU4UJlfv3Ikqb5k5B0LDXkr7WP+NPIQ1lh4n8bp3Uq1hHI
wDhsm3hwVrR/KM9YdLAtPPUVpo1Gtl0xx/NC/3IVdRquImieA1OH84KCofNVJv+CfDcSmEPmg2/8
Wd89jpP0xhbE2MSdmJY5ue7bhqIfL3FeT0uSFHMbuT9bMJlbh52aW6DA6FBVP6TXsN/dPcV28m0k
sCRZ5y6ZLhSJU/dpAjvsg8hnimqGrnaGlg+rvzQplxSpEhFZgn/TooY7h/HreZ0dMac8WIfmuJN+
c4WnnhVr1KF/9fOOYT1m5tAZ19wjR4CxIks5ZgXcsAGoM7OQemzC7COOG22uORHhDxTv/kC7bf0S
+Yqf5X+DOilpYH0TydFNxW6i+eAG79HdOnGe8VGb0oYOoTV0RKJkliVVt3qAFtBjlTbI8HqCpav5
to8VZmaF+o1VWuR6AIAPPQwlgP0fV55Np33rm0tgjHxCMEiuUSU5IsCQkutl0XSJeeV5sn0iH2qB
6d5EgCuQtDeQu6frrYZRa4l1r6ScXDDEFZm7gIOF74c7vMs0RYrYDKfDsdl/CObCE21b+QGJPzYU
0gwhQqdAzHM1qGyuQRB1olomJCdiMFnFnVzy6dKGPcmKIWHBfNPmyHytYs7MD+nGbxLZ9sDy7d+G
qIBzF4zbU8anZDmY1Ab/udSEaLq2vgW03e3rN6NJdq/DPDZFpsfufd8yVrjdibceU/it6k0zFL7D
lbXuOT/PTduV1i9x0XXwWGPg0qsGlre3qfXjEe8WLLOGtMXCFoEkZpXN7ZqMK1xkQpcjZgqtbwvw
phpajBAt2TA/pYELyxUPs8QeEatmGEDxKsGXdNmxDP6w0AjWPanilQoVLREd4I5o5yx+iWg8+hmY
Yj8t2D/zokejnWv47WICFFfwNIBEgmFcyrkd6GduuDj3BLIgiViRrAzQJz+NS54/ZTFVRxH68QBb
fyjju3w6sjGhBcnU9qv4H25YSrvPYTB5Cb8ADPK+EcvTJrasANHR3WCKR1cBVr6meYrop21a/0PC
cvSUD81yu20quMsBHNyiUERAjbbpJlHNWE7dtJwc6mHhIGx/5IEVF02y4OA2PqjKm3aI7uHyCC+P
Vt5Flm//kTBQ9dxm4VFquj7mhGWnbAz/TJarsvP9ckzWzl6GaAHa0AKjMnzqLmvY+asfG3FBJ2Qf
LYxoqyQM2sLwZXwNx0U8tTpSZ7tjMVF4OR9NHkT3mAh8RVIzfsoJTdBkHZxcjHuINwBk3cBM6ayk
3zLKopLuuN6Rqa6KEetid4mEF2VjWFAjx9EBseV58WsDeND77g9LbHBlSGR/CwGkrku6oKJ02csO
nTZQn90Ah0i7eqCpr/vOvSM6driPdmOPYWuDSiXRf3bJcXMEHmwMD0R8mDseXhUc6XQBOPb3aMzh
lYfdP7/OpMCu114Ga8DPU7hmQP7Q2tz1DSLVJG99reLmg0hkvLEloEWSbP09ZX68QbTANybWsYgS
ntbkd5MI+xRvcGwfPikCuEA6tuMz6oV97DrOH5Y5nC5NugfvIpnZT0ZT+tDC3BRcNEpfaK3/IzqB
kowe5wAuRmK+a/K7fBdjNawag2gejCXZYRfiBPPPcZ/FdeRn2G63q/kkO+fvrd+Cq9ji7SbMgE/y
TcWFzg1qHDiAQjr2MxqtjsRh6EFcDiIFMhnCupORo96DELaho//C2AeQWc9NRIuUjvykZwOosmPN
CaKe4GjJuFQNGs1Dh6MP5JK+Jd2a324uepQTRxBeDEeFe4eU8iJoWoWRVYgSLQwpSBjvqLIrMmv7
Zi0hf1nOmMB1qUL6x84SOYp6eB/2HkO0kfwDDeZcysnpGw2z1hsDcXKNs4k135nZmzbgiHUKYo4X
he3oDTx5mPKEHvYhdAfV8g43+Khx/wOQv4bL7mpc8/HrFvQ57vo1PLfIBTwoTxb8FczbeyhfIrbq
Y0t1X7EusCXMa8iVjArRgfAvXO9stMa4K3tWrWxOfk9hDEgUDckEa71icWNekFavB7kCek5m7RBT
2vg6bPruIYBJuir6PeAfy+JwGSWO13vU5sCa1AToXiTsAF9rXyZjDBhlTG1FW5lIYIkh/5ymgX9j
BEHmSrrkbYlp0ddLj3E8jDhuOYWsi1DTDn1jx/8zTeAeog68iN1Wd4BSl99HC0SbaJeSJxAx2Q9p
cbwnfGPIDovHCxLXlr9oAJKjSsV66dIosWBe1PoVEjk9b7Pxb9pHLYwxJknOaa/Aengg3xPWfF4m
41mFffv0kGs5PIUOsVKo4mh6RzToJ3wiXjdAo26nVo0/BAxbsaGneVfM6dc+o9mDTxRAELEuomqW
GO6WvBcn1+zkI+08PtYybBRsQg6PpDrJO4UoxEneRw6lo6Dt7l+DRgz/lh6mSazL5+eh5ZBvMYNE
TuB8xUzS8GWxc3cbIa/33fDW1jZb/39F2745/EpPXvJ4FtcONPJJtXmIns8gfwsJWXgQO7YqdBCr
app9O1RxwPKLn3EVzKlM35d+2I5tlOgj0U30MMkoOfs+G3rE4mX8Jh86oBfc0UZhaaxfVNVFMX3B
2+yPaxYFqtJJ77YDSzPc8FvsTr8/ELSExDFpZvNEB45K4Vt6BM3QPciYjxfjpKwcor4hSxzOXR7N
Nz7Z1wNU0/FPbzW5myiCz/pt9f8kg7KtG4PFQ0YN1uHc0QA4mmsSds1Hs5SpVv7MhBGYc6wwSRll
Y/o0pt8bXbc70cRZmQ0osto6uK8Pqq9SGcLxwLIbqfP7SFoLcgyLggqu3IhPOq4zu7FIMBOBeO4c
n4sBADeA4LuINS+yGQ7zmF5Sx0YAmOZF59tYABnDpcQADeOKcsPalnHbfoZoyNFk7iXN4o8hJQee
shcYDpVqCd5zvObovLqzT4ILQxcGjB/rf+CybHrAzsRlnxz5nQxLmWPmRv1oCSjReWkq0bmrsc1t
gusWUdRzpUXLagE6oGQNjEAcxXtoqlZPbwJRlDDbxTiNQaTvl28TRX+MSLCgB4dlQsptmN/nXp9H
bW5TOpR+6Q84bxUT69llwXM3YmsposNxDwkaJ1pvPebVbrnkChxakp1/oeJ10F/BpHwRDeYjyJuT
VUNt9HpJlXxYd35Qiz43vr+3LEjKUFkQx8EfiF6vS5pcGjk99Xl/H/pBAz6EfHcl7wDE/jWdvM9Y
8K81GxorjlbIWMDw0GKUis7Z2aX+NoUNx00yhlGtU/dXglawTsIHNt7vs7E5ozE+M5R+5+VTvgfX
PW9raeWbjrKLy9Nn6ZIcZ0n87QPQo1n01gRDmcTibmmStsojvh8BYGO7KlblsMdpCQ2WKDgqbEGT
4HbE7m1BZXIkuFxNzF59056tb/8xpgpllprEIMKiAERObNZjl8dHb9Irgun5cfTdNcuyv2E3f6V4
E09o0E2BaIW7CBY+6OVLqeezTvYNSHOC/hUmEdCGIECUR75yLSILkJTwX6tDBfYVEye8WXrQJPvr
tLfTCS1dU9ke/6GdguucqEc+8UNusi+458sfs8u/Kf5xDNbxK81stcTRpxnN9fcQWKy8ZJD6zztc
uZfxLtDghvJu/KcidkLV+g7W33UMmKWPOanxv6xnvEQNRweFVYcMREh2GKFA4Pl6Ur2vKO+fNpfX
PlQ1i6fKUVL9JvMqxA+GA62GHWMNRc8EqgqmzQLEKmN4T1uwzcHc3ETefvKov7NpGz3AmFqBokXv
R1A5BcYElyPYGMZdaOmzb2voSeAhdAMG2Z2fnZsq3UVw8+ijsaYZyQ8IqNkgIdYT5JnybUzah2QA
x+XhBoDR1DfHcR4/sMDX4NGtL7jWkAqnkRZB0tiVxKrnabLBMQ79VJFsm1HDqT27WRDQ4eIJOZ9J
jZf7TIVrDgmzXZ1HuLnaeHoGEN2VQ5og/sXFITAcnCM8MHXBG+aKVI9R2XTbVrmFPODx/q5IZ3+3
ZX1M7XpYx/DadgTtehKAvkfyZxtVBM57xbj4c88ZqW3cwCU0eh4z9gM/rVsYinQ4hxPMrz18I5tT
2qT8jC+MgNYDfNh2wPDbsBmLxRJw4eMYH+e4fRj77BJG7Nm280MWh4gCXd/JTq+syyqLphaQHndw
aiJAWmUW/4WqWVc7boMvfKJrF663q9/qMJ2Odp/vtsYCE2rDoAxM98NSTDeJ+qFW/+3w+ADSU3mE
nsqWI3C4YuLjMQdX2CXT16KaJ9JkCUiw8FYt9p5uCT9Jr/9NWx5W/TqCcZUExdQ8kcycrUyueGnn
cgLu1QL4yKfbZHD8mq3jYz84AAVOzWe6xHGx2+YINFYfXeDgLoFDDMDhbY/gbybpDSVIA4gyoLoz
KNMNbbzR849aYS+50b8iCmsiM1yGtFXlYkHYTVmOQt+RG67GWg72utB2ePHrYiuPOuV/Jaepfk5w
jJtWfM0ZYRBQh7eDStAL+ScoUQ40DB4ZEze50h9uEreZas/I80iOockAvTfDVCG/CUE4bLpwp64w
8pH3e4oE8CgrsVU0VUsQkmLpyXltED6DK6cDiOiLBlxkEZupjGJp63ZCUwXgV23Y8hCgXCVkvgjk
3rb5ODj1pwubr2QEJGiQFxZrmHEBGMZCE1KpFYuqTm5vHBQGcKg6XqkDY4Sh1BvUIYLqcdO46XXY
d3TyI6kyJfrCZ/5hQuyxs+utJM3ZR/YBhC3u/z1DWcUDEyMU/ePqlxpk733Wyud5Eg96FM/c7xze
VnNSrCHHkNrLn3Fetgr9401qLauTTtJi1fJ5H2RQeBgFHtGApg8iZSDzrKpXZG4WTIAD6iFSK7qJ
mxKV7aaZuxrUG6y5knD5MNgwO4EMhrkxr+UC2QWm7sLPsSi7bn+m3Q5Ko31E3OuHJ1tQIvf5kEl6
2+b+DM+1EwSOcHywR/77q4qcfqKjQSvRPW8d2gGTANJbA3bt8/AQD4u++K2FuKED9TfEuDn7PX7M
Jl2ZZvqQLIV7H74tDQ1S2cb9UBrRPsiUzWeTm/t0R6AtZDblKJJfJTuB4RsqJz7L76O2N1G6PepW
vCOZyRUwQniF822Al7UBCRsgl1rDDLcExC/P4TJkCAbLktuUq/lE8mgv1jxsYYbYqzJr4X+0wdE+
zn+WoDlgEzKukUv71rnlJZjGg2p2WnTBgtZCLP8FPP2T5oBLzdgBEpYx8CWsDdeObTkaf/1NsNxb
4tt4E8maAR4BwevX5L8mbct2mA+RAE/D8hpT1m2rzWPQSXTVcnxpctw2NB2+0xQK6DxnY7G7AONu
d813dFFojUU5SPVN8+1JtygQavuacvboaPA5LNAxRNlTtiEplvXbHZedASkwgzaHTyba9vEEIeFx
btu1wkYs9qrE/i/n8y88d4Zu8pgs7o4vW1rmoTuneCdiAXvNifR7Kbj/LxDwqlND9MmkVGXaL+tD
sup/gQxa+G+O+clHJigWtIC9ko9AeEwBVPh3cfg1WaY7hoPf5F7XfUbgLRDM7+sGyojN0asb8IoI
nKGiWSg55bjkK0rSx50EYN7JM0jxYz71b0OPzcuB87swJRibk/hvjMZsMOETQsa+8oG+CtStaMle
k3V5FsRcUEpx+WXA4xY2HRD2/N/ckVs+Lk9REwNJg4zI+PQ+1ADPkcmCSWhEkztoNFZToF43QcK/
eo6RkrSFYZ0b/Zrk9HdopunzLM3vsr4Oy2yT7QNx7VbtiAytBNx8vjaCcXggLYRiqgVRD5D4eYcm
rF7zjJwlz/pLvMaHDO6lRaAiU9IgCSvPB8QZzaKprU4foiiAEi6YwLNp9i4hGryNgD0WCeBiTAcD
cHJ0UBl6cVctK36QHBKkOuG3pnB5YoicxjzHC7749IlRBBTiLgjh4gaq5GXIoFzb08Q8YoKCJjaO
82rQKvrYOVQpeeenjxXC4BfoWoYIeB3C7XPIOYaCT/v0H4Rl8h3AVlOn8Fir22R8GZrsY8dvV+6E
+XtAFEO1Wj1dhhCV2nYSqiztsN49tpAJbARSEo+LuKPrEwX486ACfIix6V9judwtOgseEoPObcTx
BSViSwjRmwNyA7PT0lJeIw9GVBAXpZcBNw47LAwJYQKq3hLSluCJtIAbkVCS453Jx4IsfjoAV5lK
AXACqfQIvkMHmzy3UpuLg9/MMTHpdjFK+idk16sSjc9WIsHBvyAja7+m/bi/ocW9n1oABpF0KOk5
CHmYEwTHEVPeSxKw9kGr4SEX5G3Uur1qBNeAZ5qHe5hHZViRcSnIN4+wdNlOGLYM+/Lz+jRK1h+X
FF0d1cyV2NocEPnXcGij6b+oMwpsxALEhEzwhOXoA9KYQN+xiC/i9XXvdo8ZbAG+JYLpPKJjv40b
hCz0mMtPKkmB3GgxQ4GDeHOwScGRwlkdNSl4ajSIL2AbV92wRyxy/mfWbX00Xa4PfJnJI9kd5g8I
DWoVxerQE3BVMkZPBKOE9sFAxX3uuGo+M9+rF0oUFGXx2B6Fsvo0zggNJTP2ddA2ubqz0N3DX5Ed
sz2Bz1RPHWRc4IdUP+qjgNF3EacgWzvbQ8lD5+VJKbaD/LEziBEW9w+tSsKhkH53B1hKEYCSucaX
25P1TxPtM54M2H9s8Ooa1uTLJ64RhmtMvMUSpuFiw2SJseq5QYRc0a+9xuqN7K+gpO60CsmNhl/i
VVmLL0lHMNoDJh3cBrJpLqJhvsK6JQD3lNMDRWTQwaotOg05fx3F/F87a1p1E4QAeg8XqGgacwBY
OxRiHmbMMrrDFIXmc86hOFtSjEuNDb+zdIiKMI5eGJmBOsRhf7KZjiso/ZtzY1sLeBmoYp6HoloV
nSrI14anYQlModSuS7q5odQOLCWI6u12SK18mCKQVv0GZYTg+W/AEB6LjZau3CT4wXEVT2PTQuW1
TtuJNmF/YaFjuIgA4xUrdES8tN0MJZUxJoC1dWOgvpnxL86hVfkjNpbvfdNs9/3vWd61vMOEDrHh
SkFtM/8WePOa0w5pwztLzgnPb4Z+OvdqV/KMo7J+ZWGP336CJ+3n2Or4k3TzlFdpurKt1DGo8AJc
fmzrUYOzg4koQDR4+k6FShiBxjtM47SCBgYqgWAjogfouI349VUC/T0UlklfyVhi3wqyOMhgfd7M
4gjULI5LvFt9fB9gLxQ6gnj7VXBmTfrIFO5/iCbm7yGBKgkPDAkiFe4IO0OxvltbCEYd0qaVa1ts
kXZJVuxCcF5OJsEz2IzpPnXstAVhO8zRGcxGeInQ6ax1zohDdMAkNYDrsAf13rM1jSDLgnsAxsQc
hsiwo6R/on0Rn05E1kFLwecUXKxl66lDwuHbutrfSx/Wqv0J6GcYXDMYaILbXoQI8PlHzGtUtOkX
qM24XEycI0mM4bHUOfby28eQruj5hm6A4GBGXD26qyBy7JQOKbAMVAlQk/jKMB7GLBmiM6Cm9nGj
JHiYstGguTcmmWorFnFJogErcguIhdcUD3O9Il1AZEWW4fwWDsO3LAKuHKlcFFF+C/VRdhcrpA8U
zpH2yfCc3vh4APofb9vYlU0fiz+tEOqNQGGTFHSaR/zddZqmhxC7fl9x4HBrUux1ApJq5MYwlkAx
Vg7K9QgwD7Mgx6WYQQoR6cBeAgfcuAxabnKACBsiqOD1wbFFlvpkwpU1bLqMJg/JHegOTJksWcBJ
Ud3eEzYbqCN9Il9FSu0D7E6h1PRdb977FVj3hQcB9HSWNAPyrdTOI2CxeEhVbH38sw3tPlW5Cbf/
1AgSqlCc6me7mRRyPqaQ7rUoTGQYv3FR01n1pJx4BMi3W5eMV7ArkgyNDFwcywRoCIo7CdP+iuYb
SBRLvP1oU4EyD25oh9Jkw2t84GGAW7aPYo5xGgaUb3KnBlhV32/BJQhDiISiiQe8TLBDKcvRsUQC
D0kE7JzkAtEEXCKS74gB7r81CY/wsmgCCBsCZ2orx0I8DwjV0d+yecvsCev4fXswaN514RPH4Hgv
0t+lEROCOsryAMNAv/QxrXLpIWoYfVqQ2B98TnMHzAk8We2yDCB6E2N4KGMkTvrapK3ty7j3y4de
ZPQ5QwqfX36XknTJcL6/NvC0HD1pT/InFsvwTTnR/wfkE+K6bsvBVXTQN6Opy351qSPxmI4i5RWg
EtGzk2oEkxVmWCh3WDfLlw1WXRG4v4U6jD5GEDBCK/iQZNznI1rR2Ba/IXMIJuL7/o0I3j6qU5ek
fwDxxnONVHucHub75JiCzvm1PiDIRwKc4PcDTmn3KrMswiJE1i/P+YhdOihCAXCDPM2C4wD67n5E
UG1fwjQ53SqBm+/vTnvGS67xFdWZCIYcZW+K7yazuu2MoRaPT4lfkXizuv5i8dlhEtIbJ0AHUyg4
IJnZX2wIgP64wfsK3C7Rqyz73J5gnkDEiaY6BH1LdxQmGOarjx7RVLyioGD1ic/wfC0S5l1axtFE
n2XYhHBu0gsofVTrKKvcahPIc5jF1gDQBZBOA1sAFOduU98h1tWhXY/GCI2Jj4YvwLX87wDcFwox
oP9hJSX0lNByRqa9NNb5uAS6bbCSJ5jDVlBjZneFUkhTrGS5+MVZNbIi/x3dDgbKHnMPDnKCxDRF
/1Hky5TFcJMNiALRw3KJoQMLGmwMULspt8B5YwgKADutRJq6m6NwgISURLScA/4/js5ruXEkiaJf
hAh480oS9KQoibIvCLmGBwquUMDXz8G87O7EdPeqSaAq8+a5N9WC71o6shZ/wlPtD765mtOB450S
JnqIZMPhYrqluEeu1R0Mv2YiNvLZfgVtNV2bXBNfc+Bk7XqabGWuiyF3WJoQS8Qlf2IEgywRgdhq
tW3Mqzq3mmpjCYdITwGgnqykJar4FpW64V4dozVBVwpXix+jqgdowfNv79ACIVpi3RLBSU4GmGMj
COa5ObKMVpnVw4EOAx8AkTd2e6kc79hPJajmImAGwEtLWZUgL7anZB6/vLn4zQdui36h9omIYjJr
uTe4doiHrPiptelZy6ipZMqR5jcmUyk5f9IZ37jm10oG5yGtqg2Ts23ByuWwKsF8uvlCI3pm8nSY
DfPEaH5n666LVpb9epV+GXvjUMbjHkvQLmL8C3lo0IPm375GxkBQ2HvVmbwu/RcgPbxECXmhmLx7
5jQyAu3BwMjdd7L0IlJ5bwgsHa3qg/L25gejuQ1GXok8t71tB34E8QnsnF8ZKt/1zgo1xBDD6a/1
YF1dKg5GeA0dD5Cd4lmK8eToVnO0UAzWDMW6rRzdk86xuWbIeG3TCF4n6cGUS7JeRVo/Q3hc2964
j8mwy5Kx3zBQo6ed/H6PpWlamd18tJLko8+8D70qrn5T7X2tvlba5K747j9QifaRUdBRRMhr0fDC
jZJtYALU2h/yTSuGDU0dNLVis3FK3pWZsh0dyvZodJM8mKDtedbtex9Y2ReHMQ/u6Puol0Gwtfts
n7T1k8HO87Wns/iX8wirUvw0S69exUHerhOTTjvP0FqbQQstay4p3FJKCi4dy+kfrUgeu9izwnYQ
f6VlHHjC/2JHvkm3gYBOAUUaM2IYHZ8pCF5NPtuhN/6ZDkOOEjBN5IcKEtSe9NflcYR96UM+y+fR
44dsiHZcW4xcNnELERRDjbe58bw4VNo8eLfoK7d9Vn+nPB7gF/l2Gvi189AcCkDsuGVaN87FdkwI
36mj9Dexp509lxdslhBc2kuSTj/khB59vkFa3oCTllpslXjuCQfGVdKSspG23Gee/m/qpnKVSWOn
aOnWU6O1m1FbuDD97kC1xZbOvLsfrjOoqih8azXb3WfmMXlihePWyyGg6ZqOthopiXlAXcQEMVjf
o+GiFYryBbDlDey43jWa9tx3+CYW39S6y2gXmJyD6vXyHKXQiWatDWs3Hd+GLLulhY+ua0Ayma3c
NyP7AGoEC99bINw4tOA2F0lHGabDPN9xy72OD8iH3zNQYrNc5n/U18ARIN/dB5voqEBMKBg1Ofu0
dZ5mVRwj37tVnvMasGKr5b5hxC8eCi1pKEbn58IvH33LOdkShidi/QE8+XjkW3tNeobuxpSduhI6
HQfAlPYf8eBMK89bfGaOeFoeCGrEe2/QH8VDt3NzbWDeGaHGiaEDlM/vdRXX28juTv3AC1hIT60Q
ZUPK1GRVGtYu6tWzy7zhwElxJz3kochJfZiSapVr8t/ysYCao+lyvYc00OwXllsm1VdUrGdbT57M
Ub57RBLUDH7qqf5oh+Zi+wUJLVwToAYbTc7/mFkccst+HEU/hEmRH8dh1HdpJbE1okhNjMA6I/+s
evOv1zJ+cGyTSRHvjcG65XbwTUDEhpErhFL6Yc3G62CP5xaNfCOEvBBW8W45EMtOtu2L7ieB4Fw+
1iiND6rwtTUsVwLt3H9Iq3zymK6tgPFXDN5B3nxa1678VziMK8wxftEXEdRI5NXJk63rqpM7UGNF
1dZL5Y8pI4oyLY7DpkSElsTasbisP2S9exjUtMxartMicFB/3IcqfUizbqPTaIfWEgM8z/FlUFUa
mvZ8jRFSuw4PZdx+VBgCWdn9lsr5MXeykptgUQVgiHNzr6XZE3tks4UwCweV7JPSO1EqL4kZOivE
x+B3yLQTywQvIGNtiMR0wBzAbBen93dQRDSpk+r+WHAr9kYWF4cgUeVGl4EV2hYXGIXvC1jv2hbZ
qfbVi79MDmqiNgmlS8zuy0uyf01ihnZjhssPFKDUFo62B9edV7ZZU+E616LwyDQv96oJLhrzMmcC
UTSK6kMH3RFj8lxK9yIaN2yd+Lk2ynukAPH89GAb45Zw8nOQL2VrFtxYo7BNMwePd5HvFW4nWUvU
XAwOK9NtPrI8A7fJzuaSjitonTk3Xv3aRAkkihp/0nGqjT874kVyxLbL9bNT1RtZJxBD/QFpjmou
pk9vuq+0kJgEnHhVTmLX8jd0JsRzk5qd1dAHfki2wxj1frDkeQqCR9GAbQYBu7L69h9DsCfBNYCz
+qVoGbd2vWsj3Dobr+axpCeiW6vOSeKVYYEwsAI/tNddjATmBtEb9q6NwlHJ9lv6mT7CR8P70LdH
PEjp1p8rcp/M5kgEMIpu4RCVGAeYdQyW+tS3iN4p0dJ3/BdnUCEGb8q/udNkbBBsiTNjUF3GeCI8
ecgCFWr5eItzdUuFA2PUH7PAPcMlopXE8T9RMgLgG38xp+Andszt3FAn4ICohXNJRcHxjYtS2JA/
SIkVfoLJrx/ZpfI6TM4fQcvPmU9ZX/L1L+/fWFo7mzfHk+OxbNhBZNJvLMlqmtixPPUUjR2Wv75B
xnSLIuTPKVelBCI1E+chNfjbOvVYbvD+tPs+z96JlVfEZzMrizt7DDtV7wwCLLaWY+OLks0zzeze
0FpOK69COoWbj8bHIip3hhz2LHoGDhyu7VRdcdR8FIN/UHXzHEzcxIOFvhwM750b/NNYSxFiWn0q
7OjgO9XF8DklogBJVJuSR4qyNWVWWAj5TJO+sW2t3rAYOXtuG6YkNV7LhfBfTgwR78hg3XlNHi7/
TNj8NTbK6DNJ3Hof88C5rk/AXbrjCDorQzAZqV+ykeqTT8p3mLUn7UNd64fB8p9tE4e9Z+2m1N5Y
/nQrnOHBEZw5qGhj1j/S+rwHffndsQkhtbtL0+Jc9QiSV327rcfpKeMx03haAn/pq/g2Kbl+VZ7s
Ow0nkp2XROO4mToCJ/5JMArMaDsxEuXvN032aZjqRSBXbhrsEuDFVEq1Fz9oKroLihVRuMG6zqt0
awTlBvm4+Kggsyxn+vP0Mlh7afJXJ/6Z5/08oIFc48r2T5NtZp+KdUuGJ5/6Vt7IacOxrIvXphCv
KtOisErwOEuiq6iey2A6ob+ilYlz7gpckH5+htUIsx57So+smWRY7GEXNJ/Kyvcm3t5S2+lluSsx
5JZDhohdbbRR0JjJAE1IUQOUu6SC4+abKoZyq+z4zP4v3hAyobr0saYuwgSW7AJp451W3lHYzbTW
+m6XqzG0U2ApWrrroJMq5xLyFMt/OhUYzeeYrDStgPrKsV6oD7sUZWg1Xhf2JBrgu/F+QPIuZeF/
F5G3S4J5b7T5WtbN1mROtqLv4SxWwOj9pl8o75mepkz0z9lpp21iMJMvrZtFDxL5xsfcE2PfadtS
65/mzNpkQ0ZVotuHKjIeM5cDqYiy31QiTpTaY1DO9Ch18sAIdi/74WgK58Pju113lrO2vXirpW64
/GoRM+Wts2sCQgaGmDHojTZjX8JYTKFb5uEoSzYYxF6Y4GMcy3aDhgOZSIVYSHUZoPQHuyTuVb40
dpshAEa3CVmr6t/9uPiMpv5GEZ8t1MPOYdwBSYXEuGSEZ+OfzzKUkcPdmcazDk4E/tpXx0z5Aeye
s9M1/anhMgXwf5jmZuv6JfqZh0e+qp46I37Twa2wDLcOJDTPorduCfdf3ry51bZazcONfXiTxfku
MJA3+07s8Ho8RkGzdlS6BngPrd4HifYfEbY/51R79ujQJL0uP0loTxGmd4SGWuZbiL7Qagkl0F/n
xFynDDGRL/RdnWmA3dV+XOregHPX6guwm+AJK8baU5CNjrTs0Enzy1QImIgGohBp2sz5h3p+z6Jm
k/vNbiIfYm5wN83ER7aC1xP/yG/Ac1hQAZeDUcA4ojxX0P+Yx/KkfWOAqK3p2AE7BR0WiJxMFnIq
0G6Bak6yrtajQ4NSe/NrqeH7quyrT2Xupt0O//yz0uNtZDZ8z3PwF2naPTOBJkCQ7AqZz1XPfV7v
LEdtUKU3WmGGo6HvWs8PGz3bdKxAUgNUKxX4JpbpngyPc2fq6yaOzlpWX1vR7eIIZTatj1TY18Yq
gXWC4/LQQuIgwstHm2pStP3OSoljbVTY9ebE1D/eyW58mTK5h/RvIL+GtZqKE57ghSXA6zwCiVqh
StJ964h7gKd7mt0jt/cmcGl+cCBhUEgOyrQxq/oVI2HeeEc9NYa5jvmOnL7mFEhCD5BcID+O3pCu
Ro6GlFu9EciPTt2567HAc5xpLLUUO0f5+kpZYrPcOGqwNkXXPbf6vPMj8+7M2R0VKNtahoX+TGQK
WlR6nBx9A2Ae4J+rrkEhyRbozLfF/Bop7x5T3hBttGtn5popZyQXmBFCehF4YNEqLAarfjTWqDbZ
KhgVYV3TgyGjU9qO96iPL4gH41pP8g+3yD465uCeK261477Weacw+EljzaMtV+Y4HEwvPnkMEh3u
IuZ55zweHriX3kQRXLPWDcek2gaG945EfZ5184iM+q2X+X502nmhaXczhWzUWn9+FqFiDt1Dmsht
BH3aDX4XgiE067bEUI42zNpdcET49OXwbDoeyVFiG0MGrTAyR+ZSjRTr5Q9UZiZ4FSllkeReqCgW
7qhfj1V5jgIJCB+gJwwoePYmo8pcC5UdzL5AfbRhbnXvms4irBoHNpL32eT1NGl4DLeApr63nLAr
CqphHajbIhh4AXbwcn6K2cnnJ4/LR4GzdgRM0B5MGW9xhQwAI/gNnP6zjgh1w1zg6Jzzplf/dk59
SBtWnTbu1rNcSuF55RvyHvmMPSzBIMPAbm33+w5Nh9AFiLc4xDP0ymHnZcZ96vE4mf3Bb/RTULsY
0ix3o5vRHj18yfHFW9glbk8NyHU4RVtfm+Gj3PNEz86OBebgOZlK45kZw57cigFMa/xwreilCeod
vgdiHbKdmcovaAG4lnat5fGuzOuVkbrftbkkLf0s1YSTOXhP/OToc9TxYN6c8oY8z6C4b4FU+j1j
YzRNDi/+/ZJAVy6/iX+mtNdWGq5GB8Bk+eCjab4J2/dXIzynWARKfVQbLy//Ca8NVTcDABbuxtRe
U8j5cyrLH1mSuKICL9Q6LK/924SSWtoyO8aOlVOyunvap3htzY82H4pfJ23Y5SP8Tz1idEUSzGwg
+zpYG52mr9osf2kmDO3aaw1GhO7jARgi/gAXPkEzb3OhvkovoYsHL1nFToBokXmXxOKRrOpjbzUn
LH+rxo4fbf5SPPDHqgXhkkGLUlSEOU8xfOAfq8GODsqVDawiW/u9HXitKl2ETlydZo4mPusHvUgQ
d4sviuNXEhUD2FjzS6cgaotQw7siYg1XsH7i+t0lvMoigLkUJQtOrRGZHA6LL8uu2bREpHxuDLek
zbbd7IS+ZofL22bpPfkx7blyq4cgrj71FvfU8huzXhtpcn/5YL4jxzvPvPBa0D2Q7sHUzwxjMiRi
p6U+FCF+i7Up/ZMGpxKP5klUxTGdv3gQlh7rY7n7qsTdt5X+pBf1s2faq5Q5/BJ+oRcoMI1JvJfc
pM1MCGWb8Wio7FUJeWgWYD0B+QUVOGLh7teZmDjx0cYWz33hw6q5/1+hywlaKNGsPYS1suTaZLuH
omddt2NarlJdfKmiORWlRfwRQ1cSwBviZarvvPL+lT7G5IwBEHCzu5JRwjAZWhfeZ9bJLraEck4W
vPOuqifgYRcqT+GN4F61nvV6urRFB43il1ZYNHr1qrnjE0VMt8GPtB0d9C12UWVMSedu1wHDYHud
9uas9Zu6F7TTpNxN0qCv13RIzRmEhCkkIpVrH4w4+FqAbSdTYl8IVe1QiV7brPuAYNtBBlMA6St/
iNd6SpNTshNU4iqxSoCzkrnHugqmJTwEsqwDq0rT5tKxknjdWMSVjIp8lGJ4sCloxlE+92mHqKMo
N+bgPlXNS26ieXf1HhPijxWN29JxtsywCXBig4Ycku8ymbdtQYlZ6GeJt3FNtjEmjXS8OBCwvqk9
lZie1qqy74qDf6KZb4qa7o0hD0aiiue73vs6SnNpOKtsolMNtKb94c8nzoaDg4IdC0WQq0OAS0jR
P6wyChv8JU8Eb34pDFYUNtaVAbq2SiXBRFPyKy10ZyP9lkX1Nnk9YQ5mt0+N9rEk1JYAl7thEdA+
xvEeapmysEKHMc3iXE8dkHU7PzgQh/PsPpu286jwmKx04YNR9NSF2L/gd3kAMZrylvXFKfPFW15r
zqHShvemxNnej7Q6GB3OBucEhqbs3FLD+POwU1q91Xr/rorhqcnKqzmY75UXv0TYyxjgucTx5Nhp
G5n9Za76NHkaAyf506QbLn0K1zdqQLKhV3+ou5miD6e16d2Qh1NsED2YEhUZgnFedd6qs3362cH8
LvEtFKY4jVYK4c4dasEeVclwhizclb770bkFPskaqHWwsembtDSZ4L/5oUexbwQJvcxtSSUyl5N/
fkYplRtEwzc9mLqt1zE7ZxugbEzjUs84hq0Wc54bR8w2J1CZuqvOg8yGQ1QXwWo5mUQFl2x1d9dF
lsnjyls5eLY30I4R/5fRA70HdGlOqaVRdhG2CwKk6xsUlCycPe0ScfOy/nDjzokIM2eGOeNj6d3O
BqFR2cnWoNX0HDzMDubs1AwAapM7YhPV7Q86BIQnLf3Vi+KE9/wUZ+mnrvwto/azwdZursZmn/o2
aGX8Zg9Qt4Hm43TOzQds0DtsYgFjLu+dTeUHq5ihZVJFgz89VB0aN4aToHfvtirJSdN+dF4wxrR7
S8oXhxNFcdTHysKgZ8xhWafh0OoNOLo4eGZ5FCO+94R8IRTJHUvfbl5fP0NsvwobTR53yiWK+z8/
zY+TQlblV7xYhXU2yXqpqGPog2LyWwKmOJE62egBkzcj35LfI4kYyJICyTTwNnNv2esx7jeLyuhM
/i1qdWr6vm5D0LBft5WUrBUQKtzzzZure9b3X87sSEAdnASyReCphz96zh2JEmGfGfulDOm96Jun
JUwc56Q0bW2qkZjG5bkKnOAr87mfyvi5RM8wg+JQuPkhqKPjaOK1I20N0vhoDO4hL6zr1OD0xf5O
8glTismKSdwt1tkg7u08EsHlnQkti9du7g9UkmO31rzyViYNjG/W3/EvI4KO1S4WmQYs28MWwTrS
3mc/S/PnCu+pR3JJCnV3R/58zicIgT8vA5F0gTIZ7tMpk9LDC34kOwgSJ3DvsWAiOVsXxx5P1WQ/
KOE9Gmbx0PnDfYyD94hAepqx9pw2lE7Lx2suLIuk3k788koW52H56cmriFepScDVEgyFbmgNzaZj
imZS9CZQXQbfaK3m5z4RV2MgWY6opoh+RPnplllTGc5jcKDSe6zT+kMP/EtswBhqrf5/cUkExDrt
m4fKb/ZLfzRRpdvMvp1I3HUBXOqI8hpZ057kr+Po1We7QeikGu8C88w7X11NC8GuFXOy01vY8c7g
bY5IcwttexBMdZp8Y7Rt9eDDRu/bVBLa4/R9CJppPqh4iHe1niVnFWXek0miEmyuMb9mLRUyhjH9
IBWe7q1vaPEPCQQY61jSnG8aNfpvCc4THpZ4qK6V4rBRkzg4Q02akpx0opqCpduprw6QsxTGu8sJ
v3Klcx0sk2S1hag01V9Sg/QILoVFBmDzCgQitclMRgpvPdNvkxNMj9Vf4E/IyN2v20fHKNC8C+Z9
JmIAM5sswqw0qOGZqNul0LO+7Ch6HkvCw+om4aAqJvtYpH36rwlG2A9KhvUyTnN1PQJlZzYyj3QP
bJh3x72C+mBqk3wD4MqTRWbqqqL5n+3y1ARkEKVdvNMmErUGmuzl38Rd/85fmIF44R+LPPpB7HgP
Rntfo7QSdye0VT1SGJVRfAl0Mg/q4iMbU4xyvohWJjlLchBfgWef0o5nGF8IUGoyvTaql9tJmz57
VexJwjsxlHjwYNkT2/+Tvvgo6vGBxL6/RepmY9krfnkqRUFMgexe4DviPdUdRWfPPDRRyRum/FfA
QZLt7BJWOSfwbOx+Ii46q2PkEjvdD4ZIJoPIdZXxjA//MLbuFZsQZFq7xXR/hhAa/r/SySW6J2l0
GWvyWdt0VOfAFntvJKsOeuYxDtRZR5PNxfCpD+qLo8rful16Azo4R5BQibWYA6ZN3UwXBoMVa3CM
b1NmT07vAXBMZkcWjxeCFTxGmj7sEFI/xtk6kUOCiREH0KazxnRDnlHYz1z0OBo/nTK79GAVa2ml
DPqG4AZJ/xhnDhP7Ma/ISJRHN5mgEkga2GSa/FARprbMD34rFY3M9psFAadoC7z2ueiDinehMEAC
aayF1xEm2Dd4aDm2Vy4MemjXaQkcIlA83GZ4ojAzdprfP9oOlUBkkFNJ5AHfqEWoh7Sd2yR1BgJU
vICmR1EUb0qLSRKc4+CQeUV7rmuMO9ZkLvZ0Nniyd+5fJLrPbjb9xzErL7hc/aM7LQ0d7O+6a7qU
5KuaESYj5RVLxxXlzdjRfnqHtrUJ1RDlc5m33xJsDaL1Cql4QdovcLmC1Nkz88MEVHoTz6U4aGM+
/Jj6rO/cOfZ3Q6Ubv0PclsEqiSA6dVMhZfgto4YCJLZugvKWuqW+C6r6va5Jt0PwpeploeqqJs91
VVp5ueI2Ip8nijeSTSY7LzdfDbrfV33iMdSwoCSucR+M/q9E1OXMq+Jr3WEAqSvtxZKW/s+Lp/LH
giSANCHOnby0qV63VKZ7T1cUQL77lCiOy3GwifBIjOkgCSFa8e9wcmkd2T959GiVGcE+Kr+bzMIo
Gatx4zDqSibJzGaykIc1vqthLodzikZzH1xfbf3K9c96gfE5tqaG8tc5znZB9zT0xIr6TG8veeM/
NtIg1iGD4jbrAtOyk0ZEU1ZGBEzVXNKcQnkebJLy5jq68rLkDJ+n52qiVo9b9YvMw+xkrINn/OHM
ptoA20M+1u4fge+vvWxvGB5vAviBfKcCHkKSJKUrRh1Bn75ETUxKSE+t0fV2GQbEkxN2hIJAHvC4
69PKo6MMnlMdGL3zZHypZf1ZdNY/y/eJaR0EqL3Okr3SE82zlQ0fCkjDteP9YMwlpwcFPV35KZez
uRrr9GGssdzLEXM5ntly29sxeVpuxywjd9v1qJQpSAvjd9RGB00WOwdU4dsYOzYIdXW3CnNeByWt
PfYjAc6f5BfG8NapG03rPfCgjxJTfICn2GGs1K+bk9+WUn/kE9M5NVX5xzRML6Y53DyPGCm3zcV7
W2b1ubHgtesgZsRWMcfMm5MJKn9ASbuZvZ/tImGdZFJ3EWc5Po1mgMsxKieHYgXacMypIAN3bo56
1QN4a8158DKHKZPzpeiqro6eXTUf3FqLi50AZ1th4fzXD82fIbsd6R6CaLPiZhYp7Z9Bjqz6nTka
6EVGWk9SxriXVg5TuXjInuOie+ha86YKLhFnQNXA4livA7f6tBLaXLvvH5OmJ8at+utj/Q940w9R
cMiFc7Tfsp0ftSK7iILUkOV/lGlFLUg5R5LQI3UPTLBnYZfgoHadJcPA7Hgz3GrhgEhXo974DMoe
cTHiy/CKft6QdNOcrCR1Nj4+qyab9n0MzUXCIl6UqKf429dxvdNV65WgFcFTysLVAxpTsmiyxdoL
fOMr8GftsYNgO3qTn3gbEirnft0oTir6aZA7UmbajQ4Jfio1jDwTC3vWPmTFqaoKpgPKdnssppI9
DSn+os7VrLMVk4u7m8dYPI5NVnwWrW4wcQPgZBqse3rOnzdhuQoMDT88E6/qXdfc4piZtfojbgu3
bo+i79H8kpX2ZGuiuVvsfvbnBhi6DYz8NnZCNpz8ATGyZq/jbIsGpmlu6h5by9NfpZwkUDxOer5m
NRyBvatdP0X6Kbf89EHGMXkovTM/9elvxN+mgPkpzC9Hav2Po1rmOb4ZV3ABg950+BNMIGDH1U3a
U4P/8PPiCYowBS2WciTJj0Cet2IxguJXIlrwihJCz2SM0jmgCuRhbDY8viWxPdzrdVpd8bC/OLLD
rp3LAv6s0uKtZIXTHMLBj2810lsFkb+WRcD5QvaU+08J3b8mqsfQCPPl/9OJmKrX5FcWq4xjhBTg
dGRdU9EPJIVEekzmDaKIVgLMum0gvmSDPmfEdNUeYU23HsIAQszR3+pJUzG6ns3+tkgWL3rWMqpJ
nCliZjpCveG+jIhTSN3uTUypfkgUdsh6lrPAHa4H+6zIzAPpCXLvEA6PpGsawElGFGwwN/pHgqAV
oS2tfo7lhNetT7y/YezMBYeebI97TzP/uV3D8ZzmNc62kaauJ4Q6N1P1xNwVc4HA/DtNGL40CCjG
WhgYnpICOWLSAmQCx/EeYRypTX0jsQnsxM7WdslMKW/UgOleHZiAUfofKYp4MJj4OWhWgpvJwgtw
slEAM5p1zJ1j5/UPOUP3upZiW5XAIWKcp6MkCnXFpxo8zXME2Mq5vMfc7n2OQkUPQzDWhxLtax1F
Hde7NQh1NMc5Puq46r7tMUYpsCq1n/XSW3uzxA6d+tHTlLnpBcfrfDTxg52sakoJm+unZJ2bCSo1
WOU7tl1itw3ztxdwmpuWbUT7IogGDAoeecqZpgGMTXm0RKN17/gU0QMtush177E9OxBjfkl4ii4Y
BiNaLL+2t14JcymxpaOYB+V0cSyXcCKPwv1o2ZjJH+diIqw/EUNDKq9lf8u50w711ARPRSHllg+D
ZT957zoHf5iAZKLaSI+OwzySDe16SyR4ORZwp3mRfUmtmrAmEQq4VqNIwsmROkMoDQkgMOcBLgEk
bZvAvl0dr+R+SBEkX1J6SdIxdSI3fTvvv33Z0M6XukeNoyYPnVRWWvkqokTzV5Ra7EmYMlM++INM
o8NQQiNBlsE3tWQaYYkHlT30VVqo69CkkUNKpasSfKN2wJCpAjVNNX8hkJwF9W+nCE0T1SHDhjVr
BqtQOB1p6DMfVYxtydIVGdN/ZWE7LnCQMg2XZ2e2Ecpywg/X2hy4YdQEs7rOaBtPEdju2tQnHaQi
TuvtkHpK7HSOzI2IOwTniKNJSCGfHEe6r6WvVU+Vr+X3wEKWAaSodpWS9qfeFNZKZFm2a1mPdHWI
eg5jiSZVOcx2rVhRt/BQuu8jUXv3cibLTs4RWTGy8b5q8Od4VQ2dcIjkmK1+13MxEqZg+Nkms5o2
dHw61EhkTfTgOV15lnpCzkjH4sW123jTGuZhWYEQZHhWcNb3oGMcaGpGt6l9R7yZllveCxofzPYV
1jNp4APBGnBWWqBDKZIb0zZTFZoDbgscfC4RKZKd0GDsZIHpww+JNf5frdvVI2G2pHlY0r5YAW6+
ohnyFeMuKxSer69lWjcrtzGanZVE+iumlGnHh7nkf1DgtyWAzDoi3X2FrxQ5IfM6DqXgr40CgkzR
U1eD1uaXvsXv+VDTvd5q15VTmAVEg0kS1LdW7Lg3U7BzkBqkeAwMUtNxMMvnGsKPebCH1zWpwTi2
eFaKNPTAKHdkZhmfMWfPJa5wJ7pO3aKkkl70acMQbSzG+MfRJjW909HwE/RZimjh3zRPZhez8zWs
8EZ5MpzUfWxzSWoS1sidNQJpoDeReEFR0B7yVLOfE8XCUL3Ti63NfOlVFHkK9Z4O5a5OUXZsTWvP
Gpa6fBVUuOZGvPF/rqcF/4ahJtkE91Rwrp2aBH4M0BvpsXGJbe+cu2Sr3Qzyb9ABVcLm14l4zi4v
Nr1dWL/eoGtPeBmIc8/cYZPqSKUuSoe392OBU9pxyobnEUucPdPaOAPFxhbi2twQogfA3DTWPlHA
m41OTordYNE0ERS2Ju7eTTIb5BXoQu5GLy5+Ui6lLStoUXHIuVq7Xk1c2X8cnddypEoWRb+ICCCx
r+W9Sir5F6Kl7otNPCTk189insZc06oSZB6z99o+xgcDIymg0bI1wk1ns9nCviI2TYCKLEpydii2
w2BjWcF4UzWAdVFui5cv6T5FOFR3s/OT4RB49Xyfk7k+5CPKjEOQQdQDSs8a0RrhJmgVYeP0VNXt
waipbZXG6VOUtvY/EBwYSbPUeQlMHT+DBmiwZNbF3lW+weR4mPrDOLfA6yK6Z1QdSwI9IT66/xGi
z+WuoSl2UDcO/gkdYnnRfsfUt/agomcNW7hm7k+9m9K6CZZxqev8zLnqj1C5KMddlo1EzrgHx+nZ
D9cAVfNMF3tDQT31WGLeixnf25qLffErTuGjqcLvDE3uojkxHxkzFVAYpWbHME7uJu0M79ZkGPn5
JQN6GbS9EVnko5Md/zlDWJxGwzIv6HHNz2z2QUHSglL3lRldwSrFzL0jlLPZ2K4MN2m87PtV7L3N
kTe8Okq/CWnm19ZQPVsuv9h2bhYwKQI+uknaoHsNs4B9T1ANyQZKoHoqJwPrjnVeahXGouqzD1nS
2goJg0U3krWA6sgRmI0FgIM9azJfyvRdmMG2hXwfljU08AjEn/PbVC0dV4Byj1xvKullw50l746R
MZAUiNwznjUurrgyd54esO/7A+1suWH+iLUndpoNz9UOqSSrv1DwRzEzdrrh02a5z6MKn7HL/2Tx
9D2Q9jC7ylq52lwZVAkpHsgAhBJgXnetBfitwTM3Y9Lekzi9uGyekEdzxzzwj4BNs9a8b2vb9w9h
3px8o3vu24ivCwbJbNANtru8a37qML6Tb4gXr8NLFqyLvvpNBW6rOvmOnIDQhVFvEvwZHFU0TxEx
Bh4wFDyam47eVFZwpIvJfswdq/FosrCoxQ82bQedhyU3I1kUzXSsyI0YrATBu96aBFfEPJSFS6zv
vBvj9GxO85lQ8V0GaB0f4r0NrlNKdML4U8K31lNyt6wGFU57MYePQX7QopyLNNxkKTtQ6Z+0QFSY
SUbxQPqQ7DIIboZ5kRKrV2OaaTSqxt7NWYeTBWrrSrdue2zdwHmiKSgAIcdDsJ4rUV8mTTBIzrZt
pIhEEzvESfCky4bBTCydYhfbhrXrLFNvmEUBa+t866/rOtU9s6hqzWopSzGOrsYYskJf9tm56Apy
HeC3YgOGZwH+Cp90mzbzHXRddgjcoMPek0UvtWc2dGUp0qa8BmMhhhmpKG/2qu7q7lO6JDb0VLtH
W/bztVBV/8dzGBcXItfP2jMqqNOuQwiAyWhlNszmFruyvoyEKz1PoKtQtfVMavoSgbbwqvwN6Tsg
LU/rt8SpBnRXU/MUj162x1gX7QzDaA49EIxVUUIkbBcCRO0KGzlsmf1LZdHvmLvO66Aj3CvrYbpH
QnGFCZynGuWDAyl28Ffs1L5Nf+SQBdid74xOo/QYo8485YR9bAG9iR2xVEt2gKiOQT30GCJbaw8e
1mBohxspcWDpJWDfz14AXMjzpXtq4zI2sZKDK89cPzwkRSF3pWDoPaiwfnGVN/F2ZLH7DdmAvBBb
Fs43c3ZrA44sZiEL4k47zr9aueMBUEmwZv6N2UN66G3CUnFv99VGwaCEeuJ7DFUmLIFoVZFh+smu
y2IWkxWbuL0LfnVFWQWpxCn7leEPX6PN3MnA8bYN0grnNzgTSnyeLDidhrVm95vsBpkBkiTRdJWV
zEALY1AwJ/C0VVGbHwPRwsgovJjCJk0njWh9wszQx1pvhel3R4zS/pWYKu8zG2Txp+T538meLWiK
oPtdBQy3+MT6M4L4jQe6UkCt07nejtr4qdoi5+Tofi1oA5sMnzbsdxs1VNHdZRlY27pFEBtWVrOt
DXbKYrB+mBJ2a1TC3VYLXx6DwkOg0tbeJkDsegOGmx2cySRWxExN7M6y/MByJZ77WjEb5ZQ99oUA
E22wvZJhEp1NrsU/Q2Y262JGsoAyGUh6kLk1WmAgwTGam1XnduY5cij1jLRAPjXX9XM1FvZ723Nd
2BFyO5Gaf826Ll9cuGtEwxQ+kR5jsq48x2TUbo6vbBG6o8mimPgAms/RzaudbToGfQNgJT+uEUCG
7rAbZjVuTGx2F4GPcRMPmAxHbpIzXn/keD3WSssC1dIkjrryNBdsZ3IiLbAgqVMnEvkLMU/e1Sia
tT3FHoWLG+3zZJhedJoDQlFxspmqEimlQD8lg7pcTw6VmUjachtVPqZZszUf1VRn2POHZjzjsERo
RpbrGmbeuB86woL6wRHbMWZnaw/WzF9gv65nT9/tPDf+hl3R7VXa9JeOXJgdO0rzFmUF+m26gzOA
AxQ6LtuDcAiHG/2c82ojAN4mSYuiseCX0Vpj/G3Isnyf+ni8AXK0XqqaW8EXAjutjX3i1s+js8Fv
a7yUURNsHJGg2gtB5OExwfXhtpQ3tTEfBbPcjdXo6TQXaQXKFXnOGPefedg3LkRfNi9pgOCQ32Tk
bK08H7HUGWO1ymeR3+y+l9ci6srllKz2bZ0uKhSrXYcRwTkyUNR52JqqF8Gv9armZPjXmi7POjJw
+e6ZjH/7sQcQg+xijZPEBrGp2xZulWm/seEWu3gQfwRF3KkH7HvG5o8zyABOYJSQD0GgFdvSqDEj
uThx0jSgdJCHqoloU9D7UlbikthGY7tjooSh+DXup50X2+c8mP/MHh9LBBSypfObBcO7wxcVVcPa
AVQDSXCr2W0T7LVvIgn3x90v/z0MUl5G75B631XrkxxafzF4YcSL3GRuzDf0HhsZheuuuk7VuK0B
DyDj9/MULE6Dq2xk4jdfDS2hF4QbzDYMYcR5Yj4EJmA1c/V5AXP6YuLFGJ+W/xQzmuAUnXRmi2EP
qBRlqpAnM07fxqa4FjGCK9s2v2JigobIuaTcMBVkIN0yI3VR9hrmtuimTQ7ndhWL9lJzZA/h+IDk
sRNhidI5PuikeMz8A3k+nCyH6rXqQrXqMJw3aYo6wGVAYLR39Gx6gk2lXERB0RlGyZoBy5py+pYa
9pdpc+aj9fWyFisK3lgqXQ5Ogsia37wRjOnIL5rMbWYVuwjE5cYwqwdrFVbW0BwGBxrRtRHD2k6v
TR/sQSMy9QsfkRiQN+dHO4WR36GjARvedQTzVbj5lkcoxdhqyfTHgFC5CVGLx5H+TUeY/aGznqAd
MzFAvDHk2MT0xnKhbGnQiX33rvTdg9HEfvPDkFwO8pZZams50bs9sonR+cFwzENjxicjDQ/NhI+C
gGsui/FBSM945D9df/gs+B1LftpoRGqfp4DwlucupvbLXBPWUYgryD8787yjDECw+ttHP7X9Uelp
Ax4XPdWij87+86I7kqULmkKCPUzgkWhSfNte8RQVLlDfVjVnbTJXW8CrgA6xNcECg4qxCh0+RJxh
nRi3GoPm8himpv+YsmmXi5cCbmfKEx5Y3TGYsz+BNGFpU7MqDsSPufpjxO1qsj5zJpQmv1xSZi4e
QQPgChHPxgx7OHtcIz73rHvnUUKB5eRGnSbS+8izMZXiwp/k81d7Q6/CBjWzGvHv2kQpoAtViLL9
cAtKeuuBe/CS7BrgJ2daAgnZjUwmh8NiS6x34YBIIqu6t2AoHlxx22oYtw0OHR1Xt3Bs0Fg0PByL
8z7IbziqKNbzNZv/PvuKDGszN7MJwpNWQsEb6+9Kpe+JGkhmEH8xKh6henwEdWZzzpg8/f7GRENU
IQHnhVWBOPjF8Lzo3xKFQJU0+qqodpkx7a1YoBEgfWYSCzLJWKsk+MpV8101xquw5n6rBu99eSIZ
POLw5G+dhfUkgOHCWN+HXnYyh8A9Noih2mJ+DP6jSz5MKBKrBN+y1fQf1pLAOcF1i1GOPY3NgmDp
5BvxuIQEpMRuxgtzEBNiuNEeMjvlw5afa85arDKTiTQVB4e/m3iNscXP51ThYSVZhQItjJ6hmhpn
p7NJ6BHhUwdFKHAyHqksIzTaeevy+DaPqHe4BXZlJhHdylu9PJ+NEV3ow6xN6XDGTmLCNIYJqc3c
YzgQcN01yFdd+pXlQbC191To6ZMIwIOzCHoKAYjB6JtFKlQsQA+UP9g2l6chy9TeHaEigfos9HBt
XB8tzcRmtEbxvqmqBP1lK1kbyaH6HtrQfqZ8ng+J7ZXYC9PuYsajpHqjNbNCuorYgxoeRo+eOqnW
jOcXeCmcDRwwiM2FqrlhHes9IXqGPNLBmLeFHQPNA25OMCDy/cob3sDwXKB5n2wdwxJt98MMjGQU
J+RblGhBz8StmEj6w0XNQJixI10OD/z4JNPiA3oamPm0K3cy4xyUiUH93DyHM557CQRiIzDLrD32
xvs6dq9tt9TtCdoEvvHXeMAvQEQXdUu/TqvqN7Em8iMYAPLsjSrc8d1gTB6Hvd+jDbSl90yOMn0d
hGwiZBDZJ3F2wvrzIMZgReDfo4rJoiINADXGP8tAP582+ZV7BcOifWk9oNuAQmwWFB7qSjplwg+Y
PQc9EjztsTGgQR3czFh7OMuJ1pm+2Mj/eD6xiREIDJLvqn4dLLdjhWpxRUTNv4G3X7iM6UJjsUtZ
KLDDrTE1HBTjbooVcqLRY36SvEMgMNaTzHig26+ImT8IoFM1I84cgOi1nAdD7p8JPNjnTnKJzeiJ
yc4LjSajs8CuNkMeX+PJ2wVN96EzvrFx7pHCqGrbcGJUZpltsTT/whC5sK/YaH6FLVEnzHdOxdQx
+7TPFqU09KFPkVN2SPOsQkL4SA9jFoaViBwIlLZlevXU+BFqkzSlXvAIERiYSVTrBqPFbGB7sKBe
3An+AKfaZBFEMHVdvO6C8GEDQ24zcjTDsIu3FacGHI+QG72eSHGyGEzP8WP5ECD5F0WT+p2FeaY1
51EsIBpQ2k5HukVwAFWwt8fhORqni+THL1sCk1BLb+JAPdLeeAEtk26caIbboKhjjdheSQcwnoGv
M6zQ55cu8xXOvBioM00yjvuSCVoYkTrRIsggoQjcfIaNdt1pB0f8+Dr4TFFLDp9xBKIVek9uzp4J
6CBvdjUCmYvpOur2ta7BturYeA0aBGUuSokxVsSx5ONv6rHpN61wS44e0SkexNpINlcmo6BFZwS1
TZTuHcN6JiLwLVm4V1x3+6RGHCytZg3FsmcTNVwFMnbPpCFqWrWbQH0Jw/h0hhnpee/vC67QhN6m
HZlj2AJNdRNj4ujyu8ksRnLCZeSZk765Z4JK8Gj1xuro4AzlbxAMZ58+fLTCpdTjCKB/F2u383N0
j86Zp1aS9VfeJWqOtdKquQatsrdjg8u9s62WyaCYt8GiNQzC+HM05ttcBqyl9L/apiGctJa3BtWg
Q32Y44ok9fCeY24NihZzF9dH7WV/SFbovgfU3ue4mr9awlXvTNh9XJPWzfb6eyZb7+SIJvySqYpe
7dIB0xTGSDdjdDuAwvlEEQWSYyfQACLUuUPQo3VM7tEMtntgMxc4GF8MpEEsl60hRaAaBi9zTCSX
xsiz9YPBWjWEj0FPpiNPoIC3V1d6zY6NSwXAnX+CUNZT4WSgnBzCJ0XDi6nPhQWIukGptgoTXE3S
YR1aYrYJgoV4R/nG8Lix0QWCSFxuD7Z5CGIA74x2v460Ao0cSOAapn0bWZNtI34jZHauEdRsaQiT
FUmorDa8UuycPPwPyaW/jh1RshKYL8wn3mJtkmekSz6RiycEcsRnhXug7cV7CwIhjbsBhbn8G6Xq
hwMpubuJ/eI14TtRsC/MoQ+eZ4udDoFjj4l4JJEFGsDaNKF4LiCzsNI4OE0IrhT17oyosI8jY1UQ
arQHAW9cS3uY8GGhubYwBfB0jk16Z7oxbNqpRCfBssEGiU8MCyPiMN5rvnYRoqHPUGutXTf4Rj//
Grjds5y9j2X4G5PQKKHEY82G4ZnJ/CoZnjepPqX8bK5Qr2M6mitIIISxmOnCn7Dus7Ogv8L+o8zD
mGEbUqpeceFlzEVFnu3BDjGFL+EkjHhpAoTwZZWeRCSoxZM3ZgoevtjZ3PZm4MNQKl/s2QVGYcCn
6M2BBQfgJX6x8gF3vIRpNbGarnhb2+QQTc6x7lLahmDemr1Tbpl5P6dW84weOTiGowL20oAtAYLC
7yj9TXX0XYbudxOgFm+aq6rLuzONl9hD4eeMxSHW1sMP7OGPSJ1XSHrbRUfqBnV/ZFJIVxDcRjm/
qJY0W4t4OzEbP23Ujc+hCOKNMvJbnbfPfuGD3DfomkhfyYznrDDVKmUHG+YF/SdplnsN9t8x1C13
zfrQ2ay50v//TTOJnW6ctUeOblqC9OCNKdLkAYGW0F21kU2QHaZhgXEX7EnreNoS5cDwaOhYkE7Y
n8gKHoZ3P0k7AIk+2PXy3VLhB0Ks7VxFb1WDZJBz/d0T8o4M4NQl8XHIpiu69fOswxubgj+i4uUY
Rmen5fyBsOXHZLyxYzt/Y6i3wdrtsqvKoOEgygtya5uDuNWOe0roaju0tWlJEcNEnLXu2gkF1DW6
0pRsF3cZbVjCem076q2GcNRQb8rcDZe86z02/HIzexn5Z+Qc2W6MfsxkFxNr/xUT43++oJYX0Zon
7uQXiPCh0N2NzKMVNqAFTqyzmMInIAdMdqtel7OJdz5JeTqZE9ttHeS7MKGXDocrM7prmCfHwNa0
9wiA42GGPuaQBhWPf5nKQFpIH46TnxGWfCdYlzZVW342E/wnugApK1godsM2T4Cr5YoAg/GfWZF/
tQoLb15PJtr92gUr70nfPMRzT0CC7t1D7yyJ9p4F9YYAKcRXRclAYWR2X4TsmqrK2Nn4L3asIxEW
UcLeKqM0AZxEkOm8aJlLCXNG/cAuOFVmAya2tGmVG772EtnQ0ft/m5r5AQs41lefdg4ANwY5hyIj
VMMzMjB5Y8seY5lqZbvzvbg7jLmf4YWCwbdWUWr+tG6FdWxIDO/O7V5+lmXuI75AFTcQSo6YZgE0
VRUxyJnjduspD50d5khAqsS4TPxeuBZq7cCcj6JhjSYb1aTImW+5cLk9yx+KdYLKZZuHZnJLusli
8tfbL03aGvtkSGGKe5N/dEcA8nKmPkzGwD+pqEcxVJnFxYT/c+C4EdvIC9E6jbrao+2QW4Ss7kWX
BowSR1AsqWUTYQDqJ+3V3+kyAcDutG234V9fE98b4GB07fRMVI7akOHBeKKbXEwfSfVZ9w1nH8ht
aunBOLnZTNhyT5rGEtW8d9sY3LMfABryBumxs9Tj3vBY9wIwR3HIZnqXlIm+Vz1v3mDEKEJD13ju
BWcSo5uW58nqtyEsta1s2IyNFjN0thDJ1hYjwZyCg1oo0CJWVnjYy5wG1EubPalm/GuDLeDpyryD
FxuRs+kgXD68haDQQD1YGUzutsNcjOfasYOLNBTCiyIonyZdLse4w1Aj0UEN5BzU6oo2JfucvC7Y
c9b0+zkL9XZAsgk7n02flXGX+m1U7GMz/OdyHy2O3ZLX0ofNgR58hh+S/HHYTazqVlzMSABAY5fF
21SxhJiibb6su/qQBtg9SiZmBscdBMmrDLrfno4ITUD4n4hr+Ktee/BC76tX2alX+SkVJJszFN0J
5mihbKFyJt0d1cTWVah04VcQ92hhqYns9FO2vbMqo24bgGjMDfvuDM1fbbd4nHE0rNRiTqyjxSQD
cY/HGM8IYD/TdM852BzkuylZ7cOXQCu8GLo2baqdkzn61HTD8DYPw4QCmbQaI7lU/pJxU7Pq4rtA
sropZlz9iyGjgtuL+v4EX3zTus7H1GRrZelHalcQB5K9TaBFM7CtddtX6M7/BhdtVNLQgvZLVSLj
izeHl5ysUKs2ripbxojyIqzo2NXVT9KpBu2kPM1pdp8ypqKt9wKr6UkN1lenp5dh9LD305TmBCv1
qadWbmf8WYwp/pw+bKZBiaiecu08+bWLVib/6nHm9Uawd7rmZjOza8DOkBWVXGaIS9yN2AVTEOBJ
8+x64laPFt51O//schZHAKBgGF6YBb6acIF9Zfsru0j22lUnlcMQMHXFctFoj3ErXuzS3vk6vy7/
203pJ23Q97mKmSTN1zggOAV19U8xdLvYV0+haV69uuUxqL+ahXHSy+k9kOOlCrtwiT8ygayX4Z5t
CDOxHo/koE/o3E6ISlg2j984RXZlIY9IbG6NZ+4FcuNdKCTrZ/mErPvJZrzlISpCKwY/p4qzZyf1
7l2j79b/jS/qRnhne+6yIaTRNS6Uo3iLG+Zw/2d5pA0yohYZv1N4r9ol94MXj90TOYTsnNDTRU3/
iOfc/2b4wi4qyYurQqcVDGDdosb7sirraJczeCiLamWFQyp49bDl8MNB2NbSu3Ws50gcieG8Zdx7
Vln9/6sdEAw6dgFsBGaUIogySalxpJrZjPkaSEEPt01QdlNa9+xdGZlbBavY2AmfbSZoBLWSM+5n
ZIbDgHWNEgspplpPTshdDEqUmNQeBJfDGd0BA6BefUMyeYDKJNXbiziOFyFLbYqdRf0BJX6jUqLB
wkJ+jpW/toNxX0AUWehZAd5bt/5R6OVgPkPMjfv1MmnOu8C+jLYJ1Z+s3GWw0MZmvnadedr3E2gK
TLApk83RmbclVMqWugbzJpEajHKBkEN9PbFi+AonA04VTuQ633LB7DIB/DpCThOJk0VmO3v1U28Q
PjI7YjUw5ClYfZ2b2Nq2Y/JBnPR6BnPAncCVMND1WUuq+NtQ6wDTNrtZy83/TTzNEQdxb4EhKySj
mUq8Sgs8rZzLw2KHkJOHdD9Zck+aFE6DIhlIjpQPVFE0AsZSbZrlly2zu8uqGAMm2ysXYWGbsyaL
fHmtErxBuj+N8G2oqjXQ3AKihnAwGUX1pcU2o6f0163keZmR6Nm+YhZ5/v8iGVzuVnT+kxmSxx1j
SwnHNt0jut7piLuzYarZ2npjRmi9+5TOn9GQW4M4ABizjizMCY4dPcJi3rq1fmrlCIezmKAhLiJl
fatEvEFV+K3RvogCr7rEMDBSKBTyvRyL0/JzJVEC/ued4fWVK2QTFPlbhFg/niB3OQFVHCh//v/M
pTYwnXsul8BfJv1BuA9kf8vH8hbbAT0v4AgjO5rV0q3OW260beNgZ2Vg9X8ujZVvetOnUic7F4FP
ZF5yq4e+Y8Q5gR3tJsMK0YiQnFx2v1mSbmwdIYwMDnHuH1xapRgpOPmuix7dew5G89TkwXPtWjsM
RahdbYEtwumfa5vo+sw6dwSI6j45FpHNzo0sQ8DL6glNC6yIIlg7ki4xCeePLJsY87rB2UcBtppr
573E97OaJbZJMa8t7NvLE4rfYD3w8yuQhWaF04YnO1J6W8TvFRfdaLtbm9eWRhdBsHwvHOykOWoY
qy0gxgd7zwqcQ9AnYACdFlECxpeE8susxREo1D0BBKu64GtEDUR/+0pA1BJ5z5FMiPzkfYAwfvJk
/RcKHsZiHvflVZG2h3OdhOwInw0pTKOs9JOZLudYoHeyNeRfXG0Gfy8+sCxFB1szmPcmkiXhduZU
D8LZND1jP/JLGM3I8G9rdmzZ038liZJM8bw1fvyjNEH9stuPVlYNwrZ2mc0G4nlwuherFecWzyFj
E7Ttbc4GX1/CtnZ2KQ9F21evjMx2TkilpCvMHQ5yIYBoa9WnH4GDG8sf3ROKKTDcKCloNGq6CPUW
OfSq1IsORw8wlr49sonbmar8QAQBwCsjBFlF2Z/JT3mcenLOWEhyuKPUb4r0ASPhIIl2BS4WvEVJ
c7EIE8l96UGJ7//4w4iZGar7Vlgxn3Iq/3Xh7JK/o5JNKXLc4RjTdypUz03JhIXyaLlieYubP9D3
Lrac33LTuwcuY1vmwQXMc75z16rewj66KC2/BtecVosHeIoTUkKcp5ABVR9YL13nkSkfese6Lxcq
00RuO3IyY7wDsnmp2u5vxWDU4PZcEVb9qJbgSSO4yczfV5qbtC7sZ7fpn8I6+ZyYwR48ZPN3JhQu
Gl/omqHAQu4z9pw48WTDwkHON0NptBqRL5gmowQrqz+xn+2LhkUj9FvE4PgnmQhXpXUMG2DqQRm+
9Yi2V56/ZCN1Zv1sB2l0iw08knT903WsaaB66W5sBEQK2QtPXElZ6Ucbiog1C+tD5cQoUZB0jIww
gGGkk3PwlzJQtWWM2tJnx0Ya04XZuL0vVJK8sPvRlPuBmz+BqnKZJgNeKn0xf9LYktiR9LF62Mpm
DDtKaCd1nUHvgMPLztVQJAm63dVs9VfjoVidplxAGeAOI5LqyEMBxKj+pMi32X7Yxm5SzGANNmxB
mO8Tf/4amhoZrFKv7DfeDD+JQb9AQx1p92rl0y7GBjog71aQmLoy+vLHdvzNaAqGEN3TGKZsUvFY
CNpqxji3tG6udUdSgjfcQoYrK8rAgz2Mzyhwq/WAhcFvVblpkVRQkvzNOzyrVHgooV56KU8GqH/s
RYn36B2Dr1ras3jRaArOSLfmhTblvNUxhPCW+cth4LP+cyqXtdaQhazaUVOi93cRXdFnZtCjpbvH
rV5+B0QifHiSioXRPO6tj0qOGGm6hEFmQdQpxhvvbxPHLyWsAZCTPx4kMOmx6U2nOwKjhSg1XckH
fcfe+0Lo6EsLISCOSBu0quDJ6yyLTICBth6Y6xOzSes+zCQRpdWibkOD26gx4M2akW3wL0Obfxy0
cSCikxEeOdtN1u2sFtq/QFWDVoMtV1gxn+gOgVbXhgLcoMuiDRzpWVnukkvOFVSO0CpEf3QoVTq7
/cWWQahNfYiN/KJo92nwL8FCEKnQRMme+iYeoMooRFgX1eQd2xZqJTxC08GNrOglwsxEb0G2j1ed
K1v7+7nOdsGIIK8IRbaxyR5MavfUyy75dTR58vbcPGwSp9N2GYcwT+5pXjYVO1YE9UH1yxnyzsYD
cZEl9HlukfrMZTHugAZHFpVSfUq7GehSCSCxLY6VG4YYGcoazWxr5O8LeII9GIrJkefCzFI4KZjX
4BKjmnaAclPopSPZM9T/8BS3Yp6/HLe6cLwdQvK/YXIdfZ3dxyLdZcPwhHNq4yf2eAKb3UB3hR+U
Fu42I29+AxXFWDGSSLju2ZfQ1du0HFQRB2ti3etO872LmTllBQJt1ivsYDonxtU9osO4ptNVOVX+
mpQZuytv/NWIfA7Mo5aJcfVkRv3R7tu/cZc+goaqBFnMrkDkn/Mnh057HH35zEL3OEvUBGrMu++A
HD1qR6h0itXuaG9wNDx1zhINlzKVCy6Vk30ORnV1Vcr36e2iQny6snvMC/8n4qgHebDJ1fTkxMYB
nMMZLN3e78ZzN+UHhr2vfYxSD5pTAVttIWSrbhGNphTMFef0Mqarsje6c7xewVpL8Bw96XcWRbms
l9wBdmnjACyov+iq2rYeA7q8fSNVZWNl/n+WcJF+64vR4bVKc7ZpWV6ixSDIAjcjMSOkZciEYIyO
216YPATOZkR2XomFv1M6+F2xcqKQdf81Vq+W9FkCl5A5rTDuKRrWYHE41j4hVc095Se0PfS9Plrd
aWKoWrZq5QMi1jZY2hSwahjCiI8G9ds09RM6KW+jMSC3ndoT9UBJtIy26izeegE1rFJ8K4bag1f+
WHQy09zdaqeX68brt5ODJijBIb4Sk31oidvIjfxgakaZzSJh0IfRxsHoLgyTuME3UQKcq1nndqnB
jkM4l4aHcmFmbwITGliIT4LN/nqG+S1Z5wkVn9mk7a0FB1/gltrj4CC7oQZwAUSZAJblhPBaxKpU
nqhguifo2GSi+VOwzQgixGG5EsNITlEa/Ie0hxp9TnDWNvoyCkawrWjYaxfWfaJnynSnsMmCFMld
45j47fLFi8+mh8Ji8fGSYascSEZA4zMXaoGtKZaiz9lWN+HiMVp+Jo+Pqmt8+YkBP8m+8xQPK0Ra
wIxkiHFTduAQmJ4bUfuqCeXc23EECyfu2FNJvrZ4+q/B09i27r4dSKjDogeJ+oCueJuY4Q8eog8O
bnR0I7dljSCqDgB8xOOb8K0nv53eajZX7jR9VjlXVxl+BBjPYMU/ipYeUjnUsHaDZarLGv2STKBs
ZtUj69HN8GsCwf6SUoSnYrTjnTWHf/yy+61Q/tEQcaSNQ37UTnUmw4cvI9vhpsUH6z9ZfLLc1vcZ
dF5mmMxkx9/l02RsQ8tO4yUvr0WTHCs/5yrS8T012wlG/XBefpUzaq1S/z8cnKfXvtZS70NextD0
sQl1L4AD2XEZu9xclmUiIrUuPupoiUYyTAfkav8Bsf4ToNiFMRC5FHI6xIN7boljsmW6dR3jPRbZ
fnkhVIggh1MPNcLVK/UnlF/eosHeh1OI3sW6zcuzxVNXoIILqDNkV31MS3fRVAF3BsmfRqoPLOJQ
1gabtoej+mhAwKYS0eY1wPivKgIdSvENUO1sj869HI4Dr448oudEiEJEbJuuMeivG+sxKX7U9Lg8
xI6FONucbxUrDOe/rH50WXrOmYBm9KE5SJYgqnmiUHTxZ0cCfIZrU3wgtsXFyB/Oz1BightvaXRY
hO0BFRn+Slbm/g3d/rpERZYzdkl5abyeE44drItggVKaYy5/5sdsS5a02PD6nWXIo9PN27r5yhGO
KwQGvvWu/sfSeW01rmxr+Ik0hnK4dU4YTDJwo0FDL+WsUnr6883e56rXAmPLUlXN9Af33tk/fJ5R
17t5pDXMtbJt6Vaj+AASht6Le8GFYGunmAeDheAvHCS1vRQ1GbrTnpWsB0cHAzGsE71A3+6FC3bD
a4fQBFyWmk6kg4Mg9ihutObrcKEw8hSVWz/8RtU9Q4aPfyp0fPjDZTIAQcKLc1HU9Z7n8pdLzwFq
MbtGxcYXDM7aMabVwpedKYx9OqJNuVNe9xfZeBP+Y3k0IEDJAldYAVpR9BBL1ecdyzLdWwgnJw3+
mc5THNC6T35smGMwyDisK3UsOcfkHTUNklbrfkfhIYD+OpnHJPKomGJAUBS2xgt3YYJxHuOENWQP
Hkkifx2xagtOaH7BHUVFE3b7x1hOm1bVOJP+XRiX+IW3mpFac8fPgBnvNHMg/e+BsWj0wt7LQ1GE
LJYkkNvnhaykcb+x6fS5EcVRDiH+oCH311ADk0cfpW+lufzlp2ZjXi2mAcrODguYNVN4W9in+5ex
+xXVKRchG4d471KjzWgN+xZGktKKnU9yZ2QxBfXdAECGgKd8DruB1VsgoQ3+YDV45mrK0FmYma0x
xeAu4Bm296sZpsPLOP3EJYq4pbthDWrDc1vQOpEFiJ+OvksrCCL9roGCgdfIhq8bmjaox4IW8pvl
vDng0tz220dpzSD9GLSPNGJIaB6a5W1EmxIU3TFGSaSvEJcxLx7yxXZOeoUp3v9f6DDt0vgPq37m
gEb/QgsCUWmhIUDF5CIfgWad5b4zBpa/sJXFjAJ0J0YoKFSeuObFS19tPzzAuEK84uhoyXnBU52E
QOJRE1t7A/gvHyqwVSg+eGRgrxTFL3xY2/u0nhBdYxTL3/YdWFLybzOGWWBUG7v9TpkVsaa5Pnnq
tLVg6xZHg4OC2fulhX2C89hB86ZT2WCy2FFSCC5HIYBjzn8CF1HhCBJ88Mue6sv5q6MRnqV3bm22
dIfGSDeGmuUKo0k/ZsZzzNrw/HrLUGQrW7UfgpOd39PuyurkKlA3e+ACZLvJ4h2fcXk68wPG7eua
7TVxHPh6TBvvtUIilr9IUE0axjvZLtWov42Vu2JhceNM8t0SKYAKE47lCbMWeND1vFrcVzA4w4IR
sYcwG6jsxd6xy3OOS86Gxv6RDx8EfCSaGnzuVP52KPSAEkBgVz/nqFq2ZveYc0MYF995GmBothbE
MxZ58t2DRqk8JL6Mx6B44dpjKDkYmG4XNzx6Sdld0ZHZM6duVtwXSnWae737WKXZN756jJUiKkx8
PN7BqR1nMHRyGsPoO1F/Eo+Xz9lyD9zKzNIvpdSXBY3pEE1yKwo/GJi0ibrWYHhjbdk4hXPkWXC3
5sQ4RcAdQ87rROUbWsDQ4RWF8ztffubWjv4HvjSrieKUMdYOaPVmDm8tHqzDEB8iIolOU3FE13ae
yAHZcmX9g+TeCv/gbWASQXhu0IdthDV77pXKHpT1KU9h6IuTb2LzTOKWdPFTXOEzV2rMavhyen2W
w71vAVCAh+4bHZVda6855tGeysdotuRg1FT/zugfCF1CwxqyVJRtlVNtWCTIVmxN54jtI04cxTdP
/p+0mTqOSe+BMEbjkF00cODHr6buvLr8hEv1anHUKz74EgnXw2uCFjlTUKye26Fy5J4n6qMY+O5I
TVRhuOn1uwyd4mTKtklwjxLMpxVGRAvdDZAEezrRNMtCtC4RWo2QV5RUVvZDhZgQC7Uxq6fBRzQU
MJWEFZi4a7vfEXGyAJSiCwTQZHrb72omVzXhYxpeGAdcki5fad0dSyI5J4qj6ztbjzTCiq8DChot
CNXSCsS66MxvZcHgL79C34gdurHd95wEvhd4MaTOPK1+NOY8LQ1oz1B71gbwHb94mSGKcJDFsbFH
tW8Thh6pb7PBkmtjacHPEtn4V9GwKckOkrw4GE19kxdUqllx4rp6ts+AcYePGUw2H5Ir5eORSfJB
tQh1GtWDTWVA5JygL0uc4EoNigcfvY5BANf4SI2KyULmLv+hy3RO8hIZQlfbcVYXifFmhv3dqfQz
cuWvlZndZ2t+5lYZobGe2vBTtoaaSabZahNTrqhsHpXhvqK9tO7rR9WwpZjWSh7DnS10sCP8NTIs
TLHIXfWULL9/QR/9SmhfPCgoGmNIRFEb80jDEdXZYp0v4kH9FysrLPKYtWoX7BAOCQF6cqH/XQd/
2Q7pZZhPzYB0XGvsGnXUa+Mmi0ShbgWaEgk9ona3wsblwC2QGD1SaWn1TXbO0nzQeEI+AP3kAQxC
mjkHA+eiip5inplHLVw2JuwLW+E/7XO+zPN8Ukv7nw0Weh237Q+mXoc295+N3rma3XyOAm2Dfjpm
q6igeGP3zRjqmk31nzpEELnC2bQx9Sck9QaqCZhKZKUTfup2CjM7nEdeguLXkMygrJyLaWJEigPT
SZuzDz2IjnronKrBfMtc8zEOPWdlZUis2MVxdOczet/Hpa+OQZHc8Uzc4+FzgPH/lCDTUQbZDx1b
npVhfRRld0YgfN+G4dHiBKBnto8R+1jBelpPfvZo2AVfilawEyD9UgrajsXR2cj7OfP0Z9TZOba9
i4YFT41479kLazk0d6jkbVpDnbwmmtBDQuGCcJhPjUH1hHnlGGjTyovr38Irzo7Wvk4F1kC+3fwZ
uRVpom+tHm/tpHtsmoJ2w/CgT+mw1sx+TyPzqOOa7jbGPhK2JGyf56wEl1jO/mEpjJcclWZJLkcw
cAx6DlCY9xbrt1AwaimQ3XK8Ou23hkt0Yj6xt3XzIdTfWs5NtqwcxzGHFqTyPmRq/m40Hzq7ptLp
E++svnnwABHhwgRGk1P1wajAkz2QKktO0w2/erZsCYIDS8vnnGfgwenzBoxmr2NWYP/Qw1mVAB5L
mhxN/+CHv3F/J/IR/2THzAySdGTg++yGNSljOHGggxwSfFlM7MXrz5viZw7OgtSUE5jOHLOBa2F9
16jG5G0MY+uxy24SY1jwEjq0Sn0t8WvGB/OunMSy1GK6pyCUdsvwEWWLVDnSHewIldP4CXWGoRdD
yVStI8Pdj9gBGNMHFyp3h6PQ81DQRzVPMmsuXOtfOzo8DSid6sOGkp2CBs+R6AV+vV465vjmkRwD
lwIye13Pz05LKlm8TwjKWDa5Y7w8uGQWE10FTufKhObWdExg9IOcthiNbYz+vQQhMzu/HNqNx2Wy
SeXOJDgx0yi9aAwdeG50pOgoEWdJ6HjngYgqU48F5L+2gODVYaUACyBxsM2TfP4IcXGYOFmDe0mZ
ZFqgJHgPLiNk+GN2tyDrkXd4Z7NugmjZc/9KrDb6/7CWAgQm5dXgfzgk92GBxgtmP5Jm5h2S3hys
hftHwhoFA4uHlwI1XpVFBA2Im9KEm8h84pkQQsFMQ/Ug8j961BtJGqPk8/O/95a8Tf5uATJdTeDh
KY1M9527yauD/EfFgJNIvRRPCRHddap+WBhWykTSPBYZRrUuM8YrSwAiu+wtOf1N80B7/8yD6Y27
DJMaCsgmIWrxTXwk8pT2kTnZzi+ejOK/gMyc94zjl4WZPJCAFV0yfF2Ng8mqLFC2ZRX4w8JhchmI
WyFJOOTzvUof2BJUzY2OvpBJIzF+ZZukHbL+qAKDpT0wv9r4qJ6OmIGNGTzlEgoF2hkDRJX0SaOL
zTVKWki785Dk/Umy0qJMr9OYbr3wt9IRQcM5AqhTNNYPCjtZ1sAB98pr04uEP16s4AwIFdXynKUs
Nvdu6hGsunnayDFhwVWRcdkmjp0DX9JwmYGyAVTSncQHHmDzmZo3zK5SvyCBuEZraps5j54bfEpx
OBXoF2ixOINDIngdvTuzJ8QVijs2kvm+qKx17/+Lf7KvdDR4dV9bxR6I33IGXc21pXP6LicG6P91
6v2xlX+lyGV8DXelfkw5BApZ6hwIU/4doWLfRsUpk6DYFnfEfsDjMYtjJaYPlB5Bbz4ErrlL+bZa
E8KZIWUawzUrPugDYH1IUxgjnJNsNYWHJP4zyrP238XSGZF81k7kraUkjP1yWyZqFWQunK3ixaDL
hi7NE+N1wFwcTtm2af7dg4DbHyKSaPhkIceWScBKCn6TYgYuxlLYN6Xcm4QJo58evDw+ACI4xXwT
GgySzzqeh9AIA2tyRzHsdqazjSQniLzrlIKYT8wdLbCNx1WlzZEnyj7k0JKimpNFjvdwCNfyvyM5
TUZBEajThOwqV8Gr0TXbyKdlk7um9uA7Qrz+tw6Rxtv0Qb1NSF8Seg9y8Mupq7Lu+E9MWN9V9o9R
duuFMBbjJcApU+j/v5Jl6bGgWORBq285lnnSsqGncNNQ5tr8yz6Nkfc1AUJ0TEEGy7kGvbSMAu6C
vKimc71wSPAj9sZCwkYsRwkBaCzZa0cn0M36Qzg8Sw3gsxOR4HgiV+JzeN5VAo6weJHDt2SNtMY9
Y3clbB9Z7Jn+yNnDjZKFyqtdywQmIZSQz179deiqyObVTQyOsOqoEpE+2NW0uKTklEyd5qjcQo5D
N/xlLc7D3RreJLK1iIXHJNEcbCF8eC4o6Zg7k6j/a4vkn/NIkiEK8MaLdAoxp0XN472KRugiaOjl
7dvCLKunxQ4CWVoBBrWxxEAf3QwuWZZvKmNuQE9cOocZV82TwzqBpzRt2xaEd5I8yFNqc+8g/+Zl
tskcmBsfBkRAaa7I8yXiU6HR5mi/kW1eBzWqgzQ8XCCS6ihNjpyTTsctQA5ByzlalbUDJb+Nh6/F
9RBcg+9FEUFYSNQrasggQbzDNOLOjeBsSgNPYl5NUAfBSqWQI1Fwc/1+n/Mk5IbwRRr7U5nQJTij
g+waZx/yX1KhoE9OinuVWxK6zxNBWgIGX1ZC90yKy5r4N7grnTUrzy1fqPEt92Hy+JX6y5Rob1Td
1SAT0rJYliUxVlaDXG5Lbj6ZCXPQdMtz4iTVRpppbNaBxDjteSM0u5C7lYODblsE0N96sNlNbCoa
lB7qn+F86xCq53uwHqr4e0FLZ7T1jUGkJBVghgIMfEehnmU7uXxWYBnnV9t5K7xgxXMsadM1KcBh
iX1ttpUOjTw/WaMSCaTJRiOQV0oTTxYxKxuSyZZm47+IJHBdnpVL+axi7Sy9Qi7FoiQdqnxDP4qJ
BDmptTY1C2189guxIDGxebgH8Ttv/f8JmApK6UR1eAw5PDASdLBehwTEpAcYm+xG8gmqeJu3CVGY
6dK7BAOmDWBzntoKmSdOKjMvIVP9+LiaZYRpYqqPGqYkGVhbHbhvDsUdtUvPtpFuU03LTB3tgXM7
2ouoAjL/T4HpMvSDw0ZqzdLCcVQaVBJYOWcvhBuapFmH90qxrV3wV7y7xFV4KisG61A7kEbm/kt8
skJjfpWzkQcIh9jY4DCNd09uffo5mY4bNvidF/mDZU4LyP6yfO3QnEDeJQB4Omx1y1wHkXqyRvPR
72DzC87a8YkaQVf5CLeQj0MCqbB9WKUqgUUK6sqvwUf1HlISPuwUJ0fRKUzi14GSwsvLpzHIBsCU
fvoyu+787ptDiTmiV11xE+0Obts8khzSBEr6myoijt6EdKGZdyhQb9OseJhb2ipClkBej6mU81Lk
yXEEsbMaSiYzksDJgpqc7rQg8chJ4i7ap0sV3Jn9W1Z73AgxjTP3Nd2hoS3IfADBJeNMAwNxy9Ac
N56N1xouU1VEYzBennO9hLOA/o8T9U/SmB+ZHxiTtudwe1LIkLlD9yC7TQpH8Pf/GRQhMmT83+vn
k5Fmj7o2vkJgQsBIte9BEHwOPowmly5/3P5IoaUZ4dlNkxPAfBoJ1n7qs0vUeG8luhhr3bnqnXFB
Kf840dWcXAwYpubo0HQAe3iNvOqztsd70MWnKB02kvpL0ZKTaPle99TO6CH0k3ZCaGIvP5xrA7cg
13iJE5pBrds9xcxe5DQiHT67HM8udtvPDJ9vmk6PhWMBKB7CqnHVAF2Z0pWhI1+RZW2xnnNE4qHD
QAWME8SJqWz4BBfRtAV0LW49+8lnDFiOE1rxkfM6Ns1jH2Beu+Q3ZNdO8lircQFbaovK4PBQG8WV
sc0VT25shIajNUzJPox0WBANyaxjCxvSSe0HQtC06d3WvGVF8ThUHYIUBUXznA3+LdOM+idCAxuW
vUaXk54c0ocZhWxMtz1Hyg2Fb1SlckPbjjEiVlpeQR6037skfRnJPXQAVFBl4G8mEyabNCkgM1yL
jsRNmo5TWwJ6oNkyU8D1vnmoc9w5M56kxMrKM8EphfXzvzLNmGStrMMOaSdyrGcJemoIaJINVDhg
M6BTjzPCrXYZGSyzudtWGbSWhmLSdPVli4PRzdKGOz6p4KdzFOMMEjH0lKC0t8WFixsOY2/T8YjA
c6gGV+E8R4Qmgreugdgz8mCLVDViUlSn6fzHBrjPqAwjLqQybr0dJS8zpJi51i5dAarQoHH7ZAXh
NtCq/axi96lmXLnWi8YBhe4GGAv5DBkxaRxGPNer0V0YwuhX3R+eh1G9yTh/KJ2b6iBUT2gCk9Qy
w8NuBsncl9ZUQj5RC9ZFJsqYoc/yIFkZrf43SMwCKgL4duuOQhuHKB7W6FzKmal8hJC7YhOAXQuh
BUlQknbjWN5GquxkHnGgFaK8eq3IutHihS4DHHMAR2GRCpvqg041cZ8bPXwnAGGZZ0NFZYZRwsC2
7rzAMNs9NV3i4MWGuDmrRqOJC0p0S/7GWW8Y6I6KIZuFYFe1lRhNfkMyso1JDQfYMiREdioDH1iu
oIGWDusIDuS2nMCdmxvTqd8o6ssGNahJ1951NW2q4EcuTI/ea7I+IukYv0o3ACERzCi6vwN1XFk6
kM5i7PjAMs1dygqxjhUBFO9nkCYdLo0QMEGO9njfkQLn/pMC9oNgLQVctdJjl1W0Y9QM/gmJTpQg
s6V4LkVKviSGyFv7LMseUxy+poyAoACdGuZRYXf3UByxKZCl0Sg9MV4heZLNrEA+AJPxy8TDqBFO
kF+Th5Bj9+qt4h56aDXlQwz5JsYao1s35UwngccQ4s9GP67iK8d037qUjLT8HcObiUxAw1R33VLN
EwMzIZ6BDJJZsUu22mbaM4mAq2so3t1mqLxtWmNj2OKIFqwc2j8kKIN7l3cmdxgAj2KmRXTF1qUC
CEYpJf9Kd77GU1GGu6SwMXYJU/xKQ1IjzZJfRupVAoosPb3HB+6V7EHidioxGbbfoMN/K7NDEYLD
94wDDYOTg3qM5/ZnsLHvBPepiR54055ZnKyNzJ93aBQyo8fJPZ3fERre8IHypdwCWRUyUSmfYlWQ
4Us/4kU421P4NDrTd+QAhkU8KmGhdc68Z+qY2fqTrRMnvWZng81GL2mvCNA5PQreY6KDYfWwFwqa
b4Eoc09/cTD+zGvjQbXZmxYM71RCU45XDsZ4rGXeM4AbqtDMoJNOv1Nt+RY8bvCKa5QO302WtpQJ
csl6OuzBn4AcJOQOXo8FOTVYf/dQ1Y+IqDXKFZBL7iEDDZJ32bLSeC7z6d8CoDkSACbg1tI0t4fq
TdKdwvuY9PABosslr+ojmiAbuf+O1m2LDHF6biSdlK3cqaAujxEcTanLOkiSBZQtZ0CPXoOv/QLh
dhVU/7moAa56J39cSM5dJqYOLUwkKAwE6bMFQHD8CosIXIo/fJGwyWclCPWtK8wMbD7EQ4hAKgO2
bMQibRrvAI/yIBOIiDDXwtYNFWhHiJ6SAlRIicC6WuucvFgUuhvRji8DDdZAeWmL0xBUFyDW1ynO
/tWTgCa2HUu0pdkZeRewAqS2E32xFtzrzOOTbSbrTUZsCfFZJqFyADXoNSvVYTlP489p7L1vwn/N
1U/mTS9yR+TIkpNOB15jkCfTJssMb086L38+1N2pC/sLjSXZk26dsaHtnQy76/rOmCLwyrd2QLkp
jV+8cgEkgod4O3TyPrJQuuRPO2kPnJhLPbNTbpnX0V2mI5tvvYr7xqSXJxvRJ6jpV0QsUH6rmekj
M+rALYApIcvsYdJME4SvvZS/aCYQv94H1m9Is0yGc5mBmAAex3Bbyp3OLyWvzv0RXRU6aqkF9QCt
E8YVAacOh2YbIgAcQzPvCu9xJjgnDXIBZXPKUQR0jZyWFrxjsiPZDGw8yiYOXdyYyPhoB8Ve9wIy
WcTA0YaYV6Df6Cz/LniXu9UJaQnw/fCAOJ4qPTyyMeQGo1mEPTGKxnWdHFIE7wpO6sryDqPh/Clz
5HIbTieY1hyfaQt2a3F/mwZTgCHe08Ta+ezwuaoQ82tfUtPdovMOsCdonC0e4Yzvra8mdvCi0A61
335pbvtijEh1gXGqZ+ddM5f/RIYnNoZ3b4y3BmdXWpu3BuN3FChw1ojnDBFdSx2dED/pZiPt1NJV
uznXge7WMNdyWDZGtdMz/WbYC4WGc2HQggt6fcw5oE1Src5KPiiXvFDfarpxSJsemTM5aOZoLzEX
rsy+QQaPA/3gDfZPrFNpsAorTgfGc//CmwC0pk6zdz73eFvHwdFnJwdpMoFzQ9yLGJyI36Xv7ka7
OWku6shSxshBKVNpCc2yFRrSqq4aMWKxDs0MVn/kjUv3yxPprylIf2XlVANqMmPVeFhYjit/dF6A
GSRaat266IuO7bZDA4W2wsFC8O+ShOOn8stLGIEsb1Ct6Vr1UHT+Wh5SV6YHDhTJRqQpg7nbjnWD
0aUcChSFESQrN7fP+GTsJb5WmJUCXte+jbqkJ1vWtIcDEG8GHT2NTnAXZG9uCTeYoCMVK+sITA0C
4eCMLH+jRyBH+e/WbnYdW4yuJkS5ZC0xEz21T5mpS4opAwvZuwPtCJQndiX/XQc/qW0iiITP4nCT
Nh4P3fFC7PmYoLJYE8d6lC/Rpw8eCqd1Y121+mpnvD1IA3oLaWz2m8l1bolWIh9a3QymFq4xTJtR
GuVgD2kZhsDB5Jsa5nAuZrhvpnXUPTJFGynM1GcgbxEQR6iG3AkgxOxHO/pKBpwiZ8vacfAncwms
4kMua85gsVAgZL0O9KUWSFNJndajIYZI8aqlry2nB+1EyaHlOAt5EqHb4NPBuegsF8YuM81nyVUc
xVSYhoyYS/jJ9zCgsFiGGcorevDqmiANotLf1Ur9h/EqwrotTr6GC94Ye4ICui6aTjWdWIb520H3
tjVrMasSymnIgV9TldrPCnRLT08Jui9Q6gW7J1QDeXh5yvQeR8k4mk92yvUiv2Lr6mE2CUA1fij7
UtCrlTKEcRzhPBd2H1mNAbTjGfs4664eQJ4JxIbXzZccV8eFjJwIfhqdHAqNy/TTTWwoamAZOQ3x
ENgR6tyTleS/pR+oLQr6PdIRsC07gCCBsveuSoqXWPdQvgULnjMPPpuzZoAAAX+oqRekjdb6APWk
Vwict0n/2xB2iA/Pup3/bbIJXDBOCJ0FpdaqX1rLvmtFfg11hxsF1BzPZ0Pt4J9mPJ4yudldd1Ad
1khBe7cSzEHa1sLAbdE3LvqPSA1jhBPaEQgMI3i0kEWXkNpScOybUvVPNufdHDrZekEeetVMWDPC
5quiAf/S4NGgdtEJ4rZgM8wqeDBZ1y7nuGMPpySAMOSbr05ZX+haEUFCWpV6Ohocy4u7yutg2FQW
sGFt6Y6l0X0gfH6USG7pwyNJyjlypz09pHVnF7d/4F7kbZfIPTPyRmRsIcVWasO5h/+WAqM94/Jh
W/vBKjhh0V5hMarhWTPUZwmz0RnpNhfJzidvxmDqzGrdGR6zS8SdwqA8OEp9gieEbbKcBz/5z45p
F8JpYvfQc+YqKlu8IuaUNKw3v4A4A0cAye+MwA5kvVS6Ty+k+cSFAYJhCXov/VtV44tFWgOPZSNP
IEbt2Zqi76YAgOs0tzS2QViN92EOPNBwsExNLsl3WASxAWGQedpQRws0HgxjYQ5DTr8snfc9e+ZZ
ZflTZnL36HWsyCN+VQABK69fkCX+lBKgTQ0qqAUlRfZ+Iv4znneSzRngj2mH5TsZE2JP1P0ppgsD
NgJ1Nv1b+kZuv7DstpUWvkRW/GThT9S0qJ7LZKvHqxsfmmPBZ0dkDNFg/WQTEOWi5YhE1JjZXbtR
Do5rjSTMuXkI7ApRmHZZ6824W8h2w3zcTnq9B/mP3BiDjAVsCrztu5QscUop6iSHCKKVy0Ly2Vat
RqlXLm9+423Q0wxXiZ//pOBpwjr8LZEJq5CyNchop6F9bZroSUOym2Y6+Q5nT/8vmVlIKZz43UmA
/ujTk1cnZPm7rhtpHfdbeOi3gpa/idl9i0N72G1o8sEjp8PSbk0X5nT+F21yzH/0TRYgIpOVdA26
YRUCaUSFjCeKEI4G3loAEPBrENtL16bxUQ7NxWaU4/U6eORgfhinEjqVcewTD1GIuELksbKuZjP+
ZfHx5BFN82bIffQ1om2cxU8eQ0rVNExZABdQzaD/Hq5cbWDYQ+2DzvlW5xHbg/UfEGx2sA3jZWb8
V7nWvnLxvEx4MtEohCsfKZcAAY05CT+NTIMaYX56zXhAbnmNysJTA4/DHVDECEIySwV4tSOtbX1F
3zV2KADmjwUzp8FTwb6RqRdNAvT6/1LiJggTN3eaxZsQoyFuezjMm26inUT67xIyTWAbrncQxWtG
YmisuYBMunOIYEXr+quGait09iOzlAIcsXwu3xfn6I2hu6tJfYmD2drW23vkYo0YgD6S13rhNWEb
WXr/SA4Aafg88dOGMIZO6ka1Mco0DVrNfgGLH4hw7h8mO9xG3psxTTQH1W9BiR42+nOeus9DRLsS
19G4sbZNa6JWF30HqMFg2RCuakXbhDY6Ld90QKIGnf31jHWh56EFE9krG3JHQjBLYFlmloNzCeVx
5aIjPGOskmXbeEbrvKKzzpqkOGvpAoRjhlkxrWmqoJYKtm0vmer3SnM+sKEEqHHiTmqT/R88ZjDH
wyWN1L7T2tPo0f+XGRBBBxAF/0gxwj8D7XpyIN/yUYTw12ivIBkYoRu1bBcBCTvpBik4pI2yTYB4
nOQpnI8NjQLkRsmqiGTcSEINMjhYRJFUxXWp6MohqUBxYjIHkm06YGYvyUHVJeiQ5cp7yOqBRrmP
FpJTXiBacCON17pHZZFSwjbJc8NfA+FgLXU+ahJwHVBSaY89h/m8M+fpTHt757oprpwdWg7k3tP4
FNTdk98yuG5Df2MQf3uE85E+MR4NkSFRU0cnOt9aTOxqWiF50V96ZD97jZK2nZtjE3SH0UeLbjRo
/QFKZTLPNfu/CfAuQ09u3CqZKBT1/LkM2qFDR5SwO68DXGHTtH3yoa2vuHFYHnwuTBaaT+5OlKJV
bcH9AvRJhsekdmcT67h1JLGvFYXuNKFUUepNvm48jA6a4s2ck4scUfB0nxPOuDB1V9kSXSQY+JN9
sfP4lNrWCfzYPm+tbD9gsaA0H7YiG62fgsNM+wzJzoOlcjBYhNRUcHK6PxEjKUha79YDCkDO68kA
ReZo03PKZD1Txo/TLdugG68ewbn3SQ2T5hjSVYjalLk6hZSvLjM3xo1aVC8gG6dJfwldcBHgZw1E
aVKyn0lVW20aCzY8GNHmiM4+BBYEYtTRm0YEy8hcS3V2nHAz5JjiqQhLGePU2OY70fQjIOL6vnvp
lHdsvJfYRGYop00BUunkp0TROibdDPUPy4SVFeQXHvLeNXEOgBu2aeb2Qaeu7Q2HudmIVxawf5pM
3E7OzhRsCJs6KYOviaYOy3Q0jIvOTe8LhMLICFC8W9MW+C7qZiXptiQRujKOFqQtZKiIMNqfSQFT
gbyDtQeos3hagT044bOwn0UyN3rvpnk/LJArajaqPhT3Ds1d+BObnHU1gBjrDTgBTDVV3+0KrM+8
pvusKzSWTMA5AMl5aoWxRadfGnM/BWKx3TB8L/mXBV9WTgEnHD6zxbpFvvUR9ekrG8egZCgdDF/n
On+DO5pu3Ppuu1R6pm2+wrlb20ayG8k4eA60AhBkobVJ582LsvMwIyuFShkUBi+c7jw0ljvaG1ud
byF1QUD5ADf3zAto3DkczSEd0TJ0t3proU9gP5TRfDPomzxVfLF59sFheR9ZNZ8rVaufuAFygOva
3qZbKS0WzXIS0mJE4gmFm8WNq0tAab8uRpgf7jv6LaRVoHJ146PWtRYOC7IzTAmk4NGc6kUju2Z2
H9V/hn4ud67lIHXildhhavMLDB4i2/THUEaFz2L21QABjQEHKIrDdviVbYVk/y7jvAPaP9uBK4pZ
n03WHBrOD2VLf8EspmdM9bB6rnvRvGWF2Yv6q43Gxre8vd1455YjpGCDrwogDph6cOaZfdX/S2xx
xoPtP7mPWaP9xSbnj+WV3+mY/0yUfWZrrzPwM4tFhyTIUVDkEXoK3YdIQ0KEph/F1BR69Oxymxwt
no8FmdxzbXXzczuYW2807N0cpY8aSlQoL08wjs1tMFgXMUjPvD94H36bCGFucqrvDbbg+gGXvf4w
+JBETND+X0NiJF+mrdLjsqQaGpEuowYPy2/W26gtj5lNxO3/gXWBMPiwpPwRLGG0YJQYoUQGlGxE
sUKNovWV4rzscHbL2tez6IhkJX1hTFpN7yFyYd+FT6GGvCUyKlXQftYTyuqNWw7bKbyh2AdUm2EH
Gpl3RLF/9K45l159bprxNvkkNAZV+haq9o+N4nc7MRszrJGvghyApgE69W1n3OHP9CcBTo0y8SUe
gviRrGsPr+rHaZ10r1SJzACd69BT5RoN6zPEoiNCc/QYWAodINVdpJVbjp2JHll7xIMGJ6neZ80i
n7DqATuaYJqiKSfGGZdxzo8Ykt3MkfDkjK1H/mKLaCpbWDIez/ZRkdPKazooXCny/KvxEPXWl2fV
o6RQenQYVJnWmOFN16n2T/ViDgyqdGudO+VrFqCH6EInfW4KIrLeua8TRJTc7F9Kx/mTDPWwC8OQ
WUKCbnX/LPcc5od4XrYKGyjtA7c9kp8QMXgcZLCf0UsA4SZ5M/T1KGqNjdZ13sbNS2I1qrkofYC7
5gBrrf5rcmsgCZy57gjs2GfKkEP67ctmV8BFAyKC6IVe/2ndBnlrdurU5OD7a7TPaZZ9lfb0lCFP
G4+M/7qBjR72EjgSbb/Qrro6aOCDAofqy/4zpwmQ/DzSVQveQj+Y1mHsI3HTasExQjp92wxjgkgO
7aM5UE+m45+WPHswbEUDEl3NhFExpKpgO/oISiNmUc+XWnF8IoP+psVsVh2/3amHJNE7+GX4/ked
L7ckTzaTyj69Kn02R1DEZfM38vtNXVSX0kbzbp7cA88gpaWP/CnK8Ge0MzfZJPmXicYmHC+mfPHK
8Ib4PZhTLjFi1sHTqxqqxGrnoh4P4gjESoiIFVV49K57ak8cAPqdXpzG3aUQ8Rwa6WqaT34W0N1Y
Tm5b7HUr+8pHZPd1Jz9Abt2iEbGrUueOWjsT9SV/zcoSZ7Xyhrb+fkn871DvD0s1/0SacSqcbFtP
BhwowHq2/5bM0HdIl5par9ajH3W7cC5fFo9WmtNEf/PEQ7tRMwBOVN17aEJQrNwzsx7zYDsKMn/1
fxyd2XacOBRFv4i1AAGC15onuzxUeXphJY7NPEqMX9+bfupOOu3YBZKu7j1nH48DX1Nbz4lNJTyo
9oHB3Gvujtiv3O5pIpMAYTAvp0W0X+MPbPJ1tqva+V8wLhoyRjFwM510w933nBqKuTDMTFsJdq8J
YqCiXZy547Wzu/c4rHEs5be8qcoTDUsusLRsBhMrH5rrfiPCEetOswtd4tpoOGItpGO8jrRz7JY/
xLB5UztcD8aaDlZmZXCuquqzG9MSLK95WOKyTiaK3C/JRxJIheuN/A9Sw1h8AHsd1b8ahCJI+For
CbfWM6c73vqrbblPZHNzfeMD2UWiY6AcDT9yAr8oWj4cTIR7EXIBUsL7ymfnYU55R9uMESmop3NE
Yt5jjwoJtTM7tBznSzKxqyWWcW4H8TrJ7FuWFqLvCHHZ2AKj7TGtgWTGDtln/SENPWsXYNT4jpRG
f+9Yinj1mf6rP8pfJmw3m6TbI9frmosnG3MfBmB8KppZBNFsyD00V7qUwybuwVu748ekS2vfVg5D
alYsHnxE3L6oNa+mf1SQ1ZKkfkLumO7cclri1B0ClrGPWvOEHYvENqLUKonV0mBaCFPtQffEbLbE
6GRa/uRp+Cs7++g76p+ZM8Lk1JNhQv8ii/rnHqijQabMysTpmUR9vCUD8kWX5t5Fe7/RBWrLDM0n
nnlORZw9HW3CoQrSE7kbyaU2KZYjwgk3sQx+MwBebkMFOuGlh62Cl5RA3Cerbh490311VMIHV2Fi
zD2P5njlxAc1sWBqQQIwl0J20DAwDzquGFmE5GDrEe5bzVommxUlfxSGZ+kXbzICc9a6AHQH/6Vu
7H+27wVPc5CIR5V3y8xDPza1eHLHudrRu3qqYDCvooDuO7tPKGhLdjLyiP3yUXbDJcPpX5MhJP+N
8XBbBAhYVcp1HzlU6xPk7nmU/zslvdqCIj6bb2E54yWhOOfuzSSHWjdSdblAf9dKT8FqNiAl56b9
VFdLtZIUw8qRztMo4s907PZhoKa1KvVLTajM2c17Dm6/HlY6mCBCKh9PR/NiBM6PIdtn4Ylr5XLt
qgD7rIQe1Yo64SIG7zCnCPHGOtqPdYVYXEzw+v0Azop095rDogYy+b8qCgipoY19o6cLhLmLpwEl
lRpXsTOsiTg5zgghHR9aW8vWjOV0rVQCsKaCLESYHgP6dvg7+f0uDiPGn8mpxJDtuDDbrNTZEHV4
DWJz1/f55zJlNKh5c9dRtL/GjV95T9Lk6mRJ5X7L2LhlhcnxAIDLZNDiBAHvD+TfMiRL3P0x0/En
M+i8JYRFxfIVjssLLZV6a8g0fUQMBhe14bbpYCtUGZEhxR69zVG4bE6hJmS7Wk9Bkp/GymWlYIw/
+j3FvqjY0ng14g9iSCpuSMy2A9FbBwrHkLt99pk4tPykTI+MxldS9K9BUZ/DGUd7Jkj2LPTHEHo0
Lm1C5nMd/cnJJu0KQSJb9cIRwbfVF+eBKcKqVNkVPiK3vdw6BwZZuUHwXSbgrxM6QMZS2ijQdEVh
0HAP5k9TgI7EC7FoJZmptguOAlGKZ78XfkVqcr9BEMbJV5+tojzrqnxqbRfDo29ooNiBdcrr8sFi
dO2Qgbv1CbuhDFWXVjDw8ZgjizZ9mm2isnlFsRA3v8UwPpCseLNAVOapwRQ3ovjzcyO9WYlNg6Jg
lVZnGie+pskgCKNQKDzQN1GW6nOYLabQ6plJJCC1kTvxcGlr91dGveRkaV4TUc4k/bDpdvDWp9Y9
U7hwvCHzrYj4XEkfY2RGzFUts21ucUewTHIVmjYDZuVwtwAaYqLUhCetNWA8M4++6D2cOah+K6G5
JBen2Giel6+ek2jhDd5j5KhTElN+CbpMzmgi/CiOGcDqcJ7wgzCKLo322amn12b5eZb/VYvM0As9
mpAHG1WswZHR2O5tTCB6MHF5Zud5w1SGrmfAcToe8srduFFwsjP2J43wqE6ZHSn1u6RAbm3Sddro
u0bkk3EGrUbZPOHUQ8s15PskImts2UVIiF1VRXwfVHEtpf2nylrSzNvtiB2fpJ4cl1f/DaEAXUUw
H/tsuizWkuWnV55/koXx7hKG+f9jTTlXq0h2a6yzHBgWZbpbbgx7opukHrThXkTlP8wDAK/SGzai
dut/zDvtu5dogBv56O6Bp9UnWleoFFONL6BJ+13aC//SpT2Erqlghhmq0cxpMxM/t0lCbe8zD5Q1
uARwfJbkimVBflN01Al29YkiTrPfEv8+OW2Nc+lKMsAtp4WZNBpf5kwfK7MCZxNYLZSJtGcsaM8I
r2OH0AABALeL9T3qgxDGI13I1hx+isHPTmPi4JwotbG1y6xfW7PVbkAh9X+jrPThJ+WDcfIRMvmr
HGPFvugHkjttp6L9gMrLJNX4OUhl+pLIBEoJKOD+JIdS3mtFg3QIW+zZcR1OaPe7OjqAqqx2wmPK
kDtxcuJShjF66K0nY2IoDV6R+3frTXe7cO2DSthHEQLom81IpmqpVM1C07Ijzj2ur274AyAJI1V7
Im6ic1irQPOFtTKAWo7qYbCP4xhvjTQlmGbR+OHQcFeVYdwq51OP1UdZfC7/AXrpcfkveRwDJjK8
exWArENQxJRywSnkZbG4IMFT/6mZ8CcAgjN+WQ1vjfPh1qS+9eFff5n9l4g4nc2IjqU8BWn7ExEw
bvH0sJIvu0gsTkF7Xjw0y69q1BgCzZ2HGiwIkUx6u6K8a2gdygh2yKEMvHZl/YBnZqASnuNjBqWl
DK0drqlpuI9glDz9S1Asd5OPDtyNRDc+0DBwrBfLRkDsvY6dsc/jX88iiVh8uagGbEvhMDv6TbP1
VEg3BG1Ta+NZaehZ0O8f5G35BvnhrLz9G5ftGdGJJgMkReQb5+DH/HBVOR9o2i2++YJmmE+4OOqU
RENrUVTAFekS/C0kmq3Jk3wdchJ3FRZ2M/800dbxdDLOkiKOb0VHJ9pHLxA+T/yIsNB45VnjeAwF
mKLiK4Aci3kIXFmGDnaRYGEq/xQWSYLlyeZD5IOTvvPC17RbgLETSFkfxpho9vyBfrD22RQsGrjl
m+IfnQOduTuxKeHWPNqZt3wBs158ZS7jkPYkVfVkU1m2GUJDcMNb1fAb/d+RGJ3l4ytJOGiKH5Tj
9kT/khEYuVOcjRAyarreixhhePcXpVW89JB5oDwifo0BjdKQwnn+iyfywOVivfhhFq8VdfljXL6k
XvnCbe0II5STpj71jT5Ouj9gOPg7JvFhLJ0dT1UZFzu4VSMwgfJUqRJfEGNX76ZjUF6P84AxXe74
DvlhlxOHUK+dJZj2ALGy6VeA00F6reUalu+65kPGADeJYr0sFNf+5w/OK59IyaFLo2gdm911EP/8
0kAn02wHE9JyeTKHp4LBB3+O05o4hZobYocJkYa7k9moQ4Nq38vAZDp+FLTQKv6aKtHc2J8DAzgU
1TuJbumrY8B3rxIGLlfFSWXTluQ1YtElLTL8EIAU91/zs8TsZFg/hf/kZsU6pHPTWxZwlbI59FoX
uI3wvpZeM6z9iMZnUCd49b5sfsZlcZuds7GIPiZddQWEad0WP8tPZxEl1yAkz0F6nrQqdjr46op6
Y+PIdwhlqIpsX5O51ZEPwMvC8/Fb4zEy78vXXP4BMcFR3p6MZbDDqG8ZE8QdD9FaVpcq4SlYPw0l
1fJ9LJsLSL9P9ge9fMdNbd/nGN5pI5/NkYn7/IqR1XLo+6IQ8OvpqPg/s7baL38Nz3nZXPhDdLWT
qd3TOCXTtV1ea54GYZCwx8xDKmDIaM7A5SdWFQDc+r2vw70U8YUvMZchnkGiVNq3rg5p+uyWF9a3
ZoSBJ2xG9N5/lvWQWPEI+Cp8WeLxDjPMfpVhBICbWRnbJHO4o9XRxyI8izNzb8LUM8cKpw7vlujr
/TjXP1Y6vyVJ93eKkQIL8mWgKLtfBimd4EwPqpu3Rplfk0kGe5zDDjmVdoCfBC9N7IHzJj3SbIJz
WTfeiaHYdkHQuMRnmNX8RunBqu74smhSCOtFnx/S3Oyae1KY6IBIz/AFM4TS/lAhnq6Mpl9ooiYV
AxpxfU446dFWwB8Q/6YRnWHtH+OUZT/Zf1PRPWVAr4ssxQHB9NHqrgRmrITd0eaG8zVZcDHr395F
72IMLXA1jMWj9LhhFuG5tfSGoPfdgIbEk90fZC7xufNSDp7Mw6rAx0/wKVeI/ShSZmVudadCZtre
zPQ9yPPSTcGFt7u4ivtIMqdbK5YQ0Rrt7ufeZ8CcbwTm1qIxrZNRQakwxr8OmHiOpreY6MZQl8ia
YCsFZDwRZxCvrRFLM9TKE4neJ5PQyZleqSmgJE3QygzgyDWLqZ4vnTZunMewXigzh/5YT9FhaKNt
V+OJbMaLZTCoN9Sh7slXDuS4d+ZangfqGJU45nPJ6GRKDc4nlHhh86yM+F+nKX2Wg7Si4YwI7ZTH
bEdZx4yE0UXqzee5SvbzmJ+knl/FDFTKDZ+W0PUSvG9jJJBEaOT5aMyNGfwuu7vDBzPQWzpYyoKm
BeAPz2r56fJNz3BNAjdYJ1N3nudsO5lwEH3dvgrHpX3STX/wlHzbsc/4R68hAh9Ht722bvYoI+te
9+3WZFLMKMHGwsRJ4Zc3P+hvTtGfUyTspsGoAlPTSoXmc2QNx55HCZJwXSaE/5pgnkyV/girPMuo
IcAS1WMVlsOuMT41RFF0Tu5707ALmLnZ4e/p+Ne5piajqe2QvQuInL4weNpsN3D99QiQDibSKDvm
DH3IEQi675YC/x0D95kL1u8g08WlF7Rcv9JzE797YYistc1fwq496qx7VFZyaFt7Y3biyGPHjoNb
aQzPRt9etERYh/XzEGZ0DAaMETy1XVQvcvL0TVrxeTYiH9twUl6Crs5BxJGQ1S7vslEUzSGw3b/a
8R+iiBiNRCGTTJkQionKUGtsPobL3aXgMdru8FxpFHludeBx3eHWg7wd242S9R7LwKqnam0ilFfN
0J7LjD08KukO4yQ3Ua9YWwqPrSNSrhvaBS2ib9YwEusz/NbCvBlQspzZ2qNj0euY1J0WMuo6tybs
0FNxnsfhihcaOp2Rxx/BVAFx0PtwWsQbDZQ7DCAD8jZBRK/7JoV6FsTCnmoYs7L3mkNGXBH2f4go
Nix6xno+bD1RfNCw3umk/naGEKwpiz5kMACysiV3pHAR/BSofMkOdhMbIW784DP0ylK7xn6Mw65B
skfYD10BrBtpSEaJmPwXN1HtHqkZ765H+jzysAxv5RxfLZ/KcXKhN/XbJhhfvLp+ynlTrO69U9VH
Nk6HyAUWSZ0Gm8Y/psNwk0hl8Uxc+9TlikJna/Y2XT3CLQd8DFto5Pe1cE+BPZzaLLn03SLX98m2
R5rqDf7BdftNZ9GaFYlxCi2HdE6jOhWBvZ888T25HYjKNP3L3Rg1Z9dfp8j9F3hEMPUDgDvfFrwm
dvjkFc57pxncAxfcMsI4qMp9yexxn8T+qxMP5zFkPGaat7gNdyRrP4AdpHNAL7FG9dfbDPWXdygq
mp/BIjK6yTemhnVsh6hQYdG1qFOjCYdLddRtcxHe9Bx48mF2umcdB28BLeK8Ck49u/aQpHcDcYlJ
tUPYL3WThSo2xn43Azb0mu4N5dmpobvtddGaQA5mb+I8s0WunUz4O56PsbLI6MC3QoCU26FxH7Pf
oqjpWBjxX8YMX7K2u0PNNbUXQCX4Uj4BmWycyKeNTRpZFyJ+GZRk9H66+hu3jX6UMXMdgrnuwaL6
B79Y3RIA9ivTBFkjMgeAUM0FMayHY2uoc9WiOJyShkmFKxXu8yUBSoff7hRSBjJbx6GDB7lZkktm
mfcP05jWm7Atfq1m+Dcm9QXrKAkrYw9b1/MnirD/MxS2ji2Gf47ruBsedoQpdXZfS2mgcnVa5s9C
K9I2W9p8zTTvaHZ6gB37Zts3aI+bQTLEScloNQ2ptx0B61u4BPM1yg0mil0dU+F3/Xue18Y5qjlD
lAqOug7PSjV7v1Yknrm7MmRzRQr5UWowM5oumWChky1xIBjmhBfsXOcegoMh3acOe4LtNM0+gNkH
GscgvKNw0XMm3i1nwqBl+Rm12ClLx3qe6wy3og2x2HHg0tCgtQS4ObuENTz5XPPjLHhpswpVUVXB
HVXVNbFLB/HdjLMq/5qnjpXlh/beUlWzjTLvhaA0wB1muzKq9I8NDQGEUwflaGoVrZGWWTZAdGFr
yMJL+33U56JwrrYy/xUwAyK/eIhSaMcMCYZ1rckIahlXmC3FRzGdm7A9Y3hE/oZurd0P5LhvW91h
fg29CysbLR2hR5X+CGTwUiGp0FlxRT/wMJcZ03HVxAirfOPfrMYPySLErrv18ooY0g6TS0PkqSwW
Hrn6cGrfZTiunriHL/yHBzoFz0ZLoDdbIh6PJ21gjJ/nT5rfj8qEWFSRZrSeBxsrZKx2Nt+xnkC8
ktBwMjrMpQKSmIwkmb14H9CAfBeSs8JHTsXL/qeOnT9xz0Q3r7vnlgy8pB9+lGU8VrrpeH2diEY8
aEWfYSUjgjLHBUk0kgfgL9PtY9DQ4REQUjpzg/97u+DavblYR/hOQy2/SAo/NTYDrzj0eRUhsYNm
3RMdf56gvC3XH8ev39JcwSchUKjv6S3n2Y5GkdqPQ22gfIDS6BniaKiGUAiKD4oJig/carXjbwsG
QElWMPaimWlld0GZSfrYIwXv/E7y8+egwk/pFcWhmyuGqyMT7Zx2mCd9DpbgLRzL7xRhZVD2dDjS
22go7tDykGto4ZVB3BDdjVq4JA6TUcPER760C72qy51LOHT5XrBXw+cwvkBKdzuR0HeYbFq8AI1v
TSZ20qMt7BYZ4bztvhuIXBXBMTOnjT91t1aOjA/Kl9gixqFQZLfPbXrPDbbLAaoG2H8WtSQjVFXI
4j2AKQ6ixd4n7VLYnrNndPRimHrnpn20D6n50G1NG22YL6ppl35Af4jE/JDE1RNJBjfyJZ6SXF1l
mL3YBNl2FUaTmSaoMXX8/SZkIZ9nR44kXMHhJFzcikvkAOD2LcBu6uBixmXZodVFI0inrE/HC/jO
r4DPQDn5ZzWrq23m3yYUaJDG8PWsmJMZGqnBuGxgwMiUw8Dv5cr2aBI3/Fdi6WUhDijmrfbR5ps0
Y3JlFw2JjF8ilrtiqQh2nNpVh4waNTQtrBsJHkAnqw5LBGkSWC/SGU9JFOwMJqxHk3s6/tG7ZnPy
CNfpM3LORpcQRStA+uwcOnf+dRAf8+rSl3Y8ZH8LYkLk5zKJ/7kufobKzSbkYYKGHr4rbbNr9j3d
bNfHQ0OcBYJQxEN8P+YUPRRedjRjWv6gkixec+tAZ5p+/ch0iDyPlVIhFqEBX4oMwYfmRHBifngb
DUw/1bCfKpYEC2xKWixo9mtuUALNHcAna5brokhp8omefKhqYP6JAKCx15wNm8ICvutH+iCNztk6
HlJuNGEE7ihvMUfKdy4LDHUG7zTgZiyHnJFPjp+Skvdg9OOnb2pGr9JEYD486FhvGf/vLIcE8V4x
hkXslJlvXYHMJlny52b3U2e6RCuHZMogH3hKnyLY39FSRwapMW4cP7nFhX/FnvFcOBU/ke9A+Ry5
GU8lnXWwhXodUHk5c5Osp8jkbDQacyMbAPAVuO1DXCwgX4FshNPQc4mNNRovPJjWmP/luoR/jBRO
dl3HANwR4Zg0raNSYlewXkEaEjsNkq3Dqh0n08UQ7bUozddmolEyh8cxlodY5geUAq9oPLlxCJKB
SWbdKW5VSOjV1gV07Ff+TjeoMtVAIm/cP2TRfIv5QUUXn+t20aFgRosdWhwT2tLZuvM2rpO22HRC
kZE4Du/FzCIhBSJV4hCIbmtRUXRzdAUc3rz2qBmwCsFAXrhcUYQbRQEjSJvqXC/uLBHm26llQuZm
4ik3rGPihsiM5HFMw5UIpl1tmgaTQgczKB4Vyn5GWWmS7KcJc39aiRFHT/q4vJxV5pH6QytqQrGZ
5ogUl3+ZEIubPETEYWcxMHopIn8nWuVvVD8fmm56RIWrSf1yemQj7ZmZxD9fJp95gfSmHI1DShWH
w1bQiaelFyWZIuTWh/zRGsk2itCTRqliYA/ddGsNecolv3412REd0hLSrBnp7y/45VoLZxtEknlF
SefELOaJz3N8TZPpNUgiRtDDvS39m5j78wh3kkNKnG3q4MZwfjzS6IEzUeulVrNSmvuYitmXAvdP
biFc6WzzMXesraSND3l9FaDdUgX+V81xVvcvTMxhvwYXP/DRAVm7pLf2Y0gumlc1MDg9Y0ByHuVn
ORgMsVomJ8XscWks1JsqTQCyPpLwMay+UuLwhjF97rnQLNk8V+GQG0x+CLD/JpY/NPJ+46XR4/O3
ZmX0z+gwLSpxDViLqT/fTb+yH8uUDj+DjXKRXpDonKMAzBg11rH8TSZ6qtViXXWrN4YOwB+lpgME
gA1e9W42i53M26fKc5lAQZLgeoTuxutf4GO/Q/YnusZ8cxTrtwFxXIxUenP0Iurx5FSpvcnCzP2s
PeqyqJ0fbAcdY2XH51Hnb5rEtnXUswU0Pq54qymDYyjr+jxnAe01piArJYkbs8YlzMJY0VYAVG5L
bKtV8Usp/CKo7vAK8MMFJYNavGlLGhme/DJyi3NNNA/LcwRUYWGrIpa1J088VS54N5ONYWYs1nVM
GjqbGNQY8rhBxQICmZ2By8E1N3rvxBXsyxODBfjCoss8NmyaukZlCxPJm8W94Z7iRePe084+QjGM
W4p9cw4qbvvimNZ0JrSbnTOeY95EH4wl6R7WM53bQcEO4jQQbJlblbYfzki0LvtQDo20SPZeO7Vk
4Wos1pYEcjtjpsmDw+ClhzqVbxpOeJjTnbfB8m/6BTVtR+PdtmcyWKyoHV5ydktu+v02RCLs9j3h
jBZ07yr54VG8YAMSZ9MxjwhrkDwAiH6pq5zKpI2OkRWGYN9IXK2bzDwMmf/TBZZkdDbTCycyGLWt
d4xK69r66qRrFKZhTchq0LfnoEfBm2b5TP4MQlV7OFo0wMImobsbDr+FPwT7jHU+BxmUP+8ltBmV
IE9guqLQz0hjsftyQQbofyaj6OiaklAR9DgokKBOEWoZdvrV51JJImmH0tU8cbzvugi1mxFP6yyG
Ed07ybdEkbdSOIvHhVjRZgE9TwMUD5icnIyqVe6pJy8393RccOa55m9LPqedujj+vDsaryMzcp+3
iwt+lggGQHN+MgKSgcI5uVqgNvizaNGIiXXZWmlRlMeux7FlF6wc7b+HcfE0hfkO/c/ZjuJdklWX
WaLRLGYHznCLBLMT/c2NkbGHreVtmFznQKzYLiSfyW9hTDXHFDfmZLFLt4U+di4B7b0g/7myHqM8
IYre5PRBPptTRew9ZqLH1qwxULfjg+lEMLCWa2MauzdCdfeVHVybKH/syAOAOUIDoPdAi5UMxvYG
C2XTFL1PJpUiM9AjG1ol7jFPmqexc34LxOdx8yiIZEQWQ1PD4e7PcRggZ+67cEOQx3pJ6krq+rWu
Ak7NxbnpJ6QWW8Gn233ogrmsOzAHxRoe3Q1qkrYFLjDKPWFB52QW6yIdaSlHd1STm8Fv38e0OBej
n+6HlvDG7qfoOTiWbdz+majkvIjBRm2zXMrq0tEvlQws5iJdJQkciiZo/7iheWjNbBsExYF8dmAg
VkeOUyGgFhARXko6vAbSLAPZG+gqamRCfMCOWA+Yg5pVXvHbVbkkLnjTb1OhtldF+jjTpQoy48t3
IZwuuG/ejq1dLIO28BpF0ROV+mtp0G+gbYwf18rvFgNNUpee2+U9EpihySTMsmpNounfBqv5G63S
uxWz4KUHk8W2vrFanTvsYLO7tO4pWCIfkAgSP0MjPkbd4iFJIJLEg9XVTrT/BWpsWPqAAzswww6j
Bn9WGxAqz42j9rUsLl40/+ZYy5hqGgwifOppYs78zH1jB5dNth2YCAdT/Lh8lnEdXMY42k763kRk
bqGtBDL2nM/ktHTxUzlP4FYs6HtLfZIXFpCAgakBWlLMk/1TMNXjTsXVbxYWrEJidzumogRDdem3
swg02SXDFghM+ok09VxFzlZS6C+Xeis2NsJiTEXkCsnie3PR/uPQjHIa2mj2Gn3uJuMdlchWtpiO
G2RFgoRLY6Zr06sTEac7jIZvcEUOlhmiTMDbiEuz0oA+0bxCU3celxdyKjGKU5MVhrkfhuAnqxVz
YDoKsXgpAlQPCSh+Ppo4DvZK2+iJcRRl2AWHSZ7HdNyxwv6VfcTxz82mIDzYkybheQjuVqAe0C3x
ovSFhSVscWjTrVSGYo4wOa+xEb8YfgOepwl6buwWQ9ZKAj0KTVomAdOGeGrQqAKPQmW26bCgsbj3
kyi/SpO9y6uNK+qWtw7uwqaY2uQCsTvBoN/sZxmg0PHneRMV1stUl48DeNeBbBMX+KWN53BNYxRa
gQ3PBwGWlScAdaXBhogCb+2Qm74hstU99A5p762FghDl5Jc1hQ/ajGl9V6X5HANWQVpFZkgJ/J/K
/Qq6liwJsww3jmzvJVgsE6awvvc0oSXfLZYs3EvDg8qCdVgNyScSBiSrKBVi1BEr1/a4+7Nhu8vW
oEHV1c7rWCJ7HiVU4PLdI6yBuGXuN8A1kAMxNN/QgWccJhimVNE1M29jSC7FOGzJfHtK6TuxTLBr
ZNc4QspV0Ty087+1Iu89x1tv5ukhTas/+WS9RCggkMwzB1+a4K1c2hbDa1QwuGNzvDttB91TXmpv
oteGkIG9KJ2CHR/YPrN/Wkp5LcoP3An0mUka5ssfmsC+zOM3ZMBVad4CQwNG+p0TtZmc8N4Q5MJF
+9FKQoqTlgZl9MYmssfLgH3ffRA+BFm6UIw/4lU1taTQy23BSDbjjWwFV/nwIjDyL1cvvwYyiF7E
8YfFzPA2jO65KqE2Rv2wC9UrtCgovVH8WMbNE4pI5v4VqmSMIGMvbkEbML13DssngnLulLPKXKif
7jzvFEcf4wculTzOIUF3M4LViZFxrW302Ou09hZKOF0Duhm7XBpvuDSvHToo7uf4mt1LmBoLO4Gd
yZB8q7QUaEhJPm6hUEiUXypR/ywfi2dtgEQE83wKoHycfb9ifhl5+yYkr90mERcxeuEbO3rjD01s
nkJFXEJPqHLV3rHU0kDwD4CRoBK7z3L0Lm4J2rGYk2Iv5vYrM73mPjekfXsmnjMq6Bw4C71mOwHn
0ih7w6Z3KG3m920r+zWn+TcQ46+WiTWOWHHNXJvYFBL0VBqdEaFfnTJ/a7SnVnY60W3XXbOtXeMh
xbbYAIeim0vzepTh2tCC/l/INhmpdM95uqnyeqc9z9zbIZssLjnRtfXODWuKVh6YV4kabHn76UfW
HzCp2zEKCDoKntNw8LGkTyuV93u3HPYoxNdwbhjY4aiz+7vA05IA0VNp/SQ6hCEG1+Tw4pNNK2Pr
VJbjUcE75FVgUjVwmc3mB6bq64aUW8XXyFGaKrv/oEu8r2uScWwZ3eJ8fHC5BfiKXJzF7R5eyjA8
dMtBZaD8a4xzLIdjg4GRVzKF++YE2R97fjcbJG69zc2q2qEkWkWEW8QNzcboK3Kyf+WY/mJ4WBH2
TMBslS0bYf3u58vqI6MTZ1R6bRHDeomCJWOesoIBQ+/88ZIFFhk3eNJybIaQUYttVYeYsBUmBY7c
7ZznV2VOjOsJIVd087sMCgV0HOtIcONI1k8vEdgBsTHTP8oGJWlQ809lfMZ7cFZu9B25xq5rUJFn
GLD0QCR1qSmrp4uux2sdmkcXH2wDgWCdM4dn871wxyJrQLvbjPp3LPIniw0o7rK3gdWx8mX6GPX2
H8KxwpVmOyxaeGXphIaedKGMj6b92wHaWvwVXHS49OaOWSzRKDf2ex5y0MSwQsAVdhzbSNsOPSAa
l7+u7d2n5dWnJfuMqYYccDQZBJqty9q6C8J15imiTwt+gFm4lZjDVsiE2JJWbTth361CHOa5Y88i
QsQsSd8om+lPbc+k+fXPLlq9pQ9M629a97wIK28ZVtIMfUl1+lvz0DbYh62V7+e3SOHHA+xBD4Dv
RbqK2DTmP6uOyXLTit+h4AWqSsSiNHVvqYukvV/ofX3D1RWlokckSCzP6MvxtdMIp97xmw5VAt4O
Bjb52mAaOvXWnwwT7MInjfLmV/uEtDLAcrUAYE1wiuxw8Pq7cQ5OCVPnkcly6CVMU4L6buGPhALp
SPNDG962i+xf4cS/LvGGR6iUFzniXK8aOrLLBg9gHnv5sGn87iElBsVoxwNmXpJ/BrUv8/ZEiL29
BVHXmUuel/u3kLg0SnTPMnboybOerI4SeWhAvSBcXh7GZD0z72PuAfo+BfcUzBQujH5TEgL82f2X
5JAKl+sEN7U9gKsjeXesVvtbGsNnUPv7dom9L1qgdBR2TfrZp3qbMZ7RUbi1Q+dxzKc3yw02SLdP
S9c0wFVkdporRcgHrE1yprj7l07AeZlRASiWiLEP0gDWS8kmHDno2Bs3eGiK6Hm2vTuotn2s6eyN
TvmOLYWH5s45t9DyfcL/R/v3wlT8HFI6+vCO8TCDUCEl3CyQow4dhU2iP+Tg5Du7K1GucUoNQ47K
JjWNjR27f6ZmAgYVDjCZs6s/ldeQee+gSfk0WSt+Yapb5ecULrZ3SLthz9zSZSiKTkuQf9NM5q0h
djfnge6kg/0ObeuWBMH/ODqP7UiRKIh+EeckNmFbVqWSSiWv7g1HrhMPCYn9+rnMahYzPS1VQZp4
ETciIHz8dz18E5ixaGlx+5rylxuIy6U04zHp6uXoIWmQEOn4MseRoxAMv1nfZZ6DucRfvtdjI3LX
JWTjiqYGsHP3iJXjSk3it29F2zAtvx1LP3BZdLvim6KOd88P93VSvmrdxwc9jd3JSvprppPrPDNh
0SP9ixUEdCu6DTtakrsJqDi39I/BJ9WUgYwa29XNOT2QqLiRxNw2fm99UQ7EZctHE1k0bsCBST9k
DlN5O8d0z5B+aFtxphtdqD9jAC4zbahpsX6dSN+4fXOy29IH/7jEcAjTQ7zSJ7pmWOvP6XSFfQUz
h6JOUzWfqc6LjZlnds3+y47Dx455yCau6KHN4ZfieKI9SmN+loV6oSPAbCcik5ZBgLYHgxk1tp4C
hjbr8REx1ftDtHgf25rFLIRNXOFQr0b1x18JUHk4kUZPwH9aZ1t0F+VOz+trn3jZHx371zj09mOQ
souQpvMjQCm5jpCVvqwc6GFKoreNqz8imD/HlDuCmz7aZKtwKDFMtqmXvpE2gMUZvcKJ3L+w2b/X
Ntj19WoTesNGLg92flwvUusFpuZKfOhi/49Fx0ztksxMQl5R7lPHMeK1bGM6NDAMXOJRgtBj74CM
Pb+qjmWHMtkQywy02LY5uxizSXSlV0I254h91y0NciEPGAa2EFQ9VZw2dn98dRtvwITJP3OB4OYP
OZeS5hSa8F88o+b0PBw+LXW9b9/HafUyifaPVQZHry95rH12zHA6iniiOs68FW5xYljdbgO3cu8m
7H9QhMmRzxAOuNqj77claMGmxx0Z5tYuD7onu+pfuR89tZD4RAnIJF0N+LwmAZOM/H/RON0PVQny
xrMmuH8M2FoeYeqnQ4xSmlr21rq1/PBMZV1/I3R7LQJVPAQI/4mLVZKSyq2jCE5AAiQQ67SbHLbW
WjecDOA8usS9I38sgRH1hI3pa92uy2RJME3STZ3mwwUZ+qUuKL6MKt4FO4yOWF+PQFzPjW1/ikle
hKhR6ww6SuuSAZ70c8Cnqkhbr8Ydj8Ir886ln0W6t+GvZXhK0feuDqU9uFhA1Cb1Zyyrc2AS7u91
/WSQCMNFwaA3bJ14pxLnt5fO73r0bL344li4AeMWsputbkU9/NgdKP8asX70FEVm+sYpa3my8pan
p/iRhnrqpCByWTq8Mu0OJtS3q90/USokjI7xClrmx/HKTzsG18/biMEGdd5yGQhyqxzHAAtGtDGS
jWZd1PFY/YNMSCIY4ii0DOd1PVpNZXDvrxYi0F4kZfx9rYOdjLnK1yQseje7L6PooObmhJg/bijD
oakxB9mbzTZTdce5RScEjrzWi1HkjT1vE7hYLyfNSd4YJoRObl4GH/OiN7yKuHugl/dmfYD7yEEa
5SjpjyxSlJC6jq93WcRr0g0z+AgR7sKu+xj79lu5xc/YE0QQAZQq0d9Fqw/ImtL0rnDNHQBGkmX0
xiCQYoDj3psMnNdrx/+xBefjTKdfgKj40drwvQwYaotZ41YJwYHzwQ3oKAz4FUBDlJGapXTr0jG7
8eaFqUr0bAfls+xDbM0qeOwFdtyhm2AnYfKMsMBvPRbiaqQNuZ6vEvhh4heY+ZJbdy7OrMewv934
yYN/t/U9U7OCRc89ilhJAckutrJj0C04TrJLVI/XJeEqHTvqvfdGKlWYKYEwad9w1L4QYXoom+mc
DXhpAm9GusaL3HoscPF8slqt8OBiESsSziteYr11UIM2aWD+4ssHgz96GEjHo7M2rJjwruGUEUNF
WM+NFsPdOiMHW5g/PCu4cCgIZBaw5PBgKtETSXOv6OfveUQMcPZb6qLj/GEaJPXu2A0L6znHCOtV
AiCETZlpv51L93HAAqUSe9pXnYTqIfhj9UC6iVZ0RnwN7ryRCcEaj3T3OTf6XSqdV2wgMfQ1TrTx
EPVniif7m9CZz3bkf83wMscAibcndNXyck49zsXMvPo5A83R5IBQ1fSIOP5eD1Rp2AUusanoGPA7
3rGK6w8N2CkJkDZCOP/QfLbgzLfzmDCmYE6HonHvjvIzWuoHLF2Ai6T7sv5WHQ7TTe5r/M8xbRYu
Q7Xs3oQR6mGx+jpuJZ/DZsT+ufHG+WZO7BMWl2aTanAaS/OA7T2kQS3apUt+7ezkslrjHJlcug4l
moMCMZuzEjbFVf5c3LRAJnAQcGqvVl8wP9JZt+2LADDE0kl9AnUOFd+fLZxv3qtTMVnXdUTRwcnQ
GAmimdGlBTG0zTgYmyy8Ous+MPyNqulJ9MtDMM8RJD8oCFn1JggZQ7N4sJvofpoTKihYHConX6mx
pLc5PzCGip7Z42+IhtPQXvyVWL9EOh4QXq9EUDH/pHdiCuHBUNDF4GSi12CV5daLLWLIue/Ka4XY
WLFGr2t13BLec8avcVC3Hp4z4lX7eXU2zsW3G2b7IVp2SV5dLUl+r4TCj5T4N0oKDAdKvuYZErhe
vxISfM96IfIjcwSKGAJNpK0btTQn1+8OkiNFKcVpNCXQvJLwJEulw87VOD6rX3OtGv/FN+FH3+h/
6xrZIwmuKisj3juDicltDc0UjNykC6Il4UYcKecSRsnjpP2bscGUrya8UY58En78FY/1c9upL+G4
TN95ntw6uim90dvKqMyBR4B2GNqBfqwhZHwAPyjTJdgk58Lji+BEOt4d6NgyBC1IY1wDZH5msmAV
11PC2OiOybTpD3VZnhrB4SnrgQHoLr5fr51eGtd7pcWd6BmBrx1Ujh3iUiIvS66ZXSanxCmFMwBB
4FFI/VgUXBSVfeZdY0FJ1S51YXR2rnMgxkiMBZ0gqYJfb4ISuv6bMMsPsRX+LinXaF+Np0iHDwnf
cD2xV2CXeQ5MeFvGyVtDuL7qXVxf0EImcY+kcTt7+ckpmMqRIBBMuNAybtZ/5zGxGmZsI4E6RiPR
4245VfiHpdu/hl70NrFgcMZ+GWoOwgVHwlhzX42st2HVJIb6Sy2fVkXkRyqGMPqh6bOHjOnGkgff
9GLz5+6dOoppvSEWrsTTHMyHFIkMWAe/Deb7SEyUnZG3xAlCaDphawdqVzF3U+Nwt3BQyhNGDphh
Oh6PBTnSrki8IWGJKOBU3Z67tH7Urbz4wQK41z2t/bDr64gQcsx791L0Aljmuin6/Fr5BW8QGNPS
voOae5dT4wWWPNs3vFB4xwne9Zl7GcbiuSZ5uAE8St2n0c+VE9+vN6FwGg46oKBA+DtGOn8rcGET
KwNb1FsVy41omGiOub6GNO0mafwOO4Q2j/jJyOEx5H8Akvx5atekGyzPjV4fpCRRJElpCYij9JKA
ZFlvI1U7fS/V9GU498r1MW/7VwRpWhQAxDSm5mCd3TWcnBAhvr3MJnEly2MQFB9pw1wmcc/dONIN
5l8Hg1VO99cWSgzO3b1FecJAtrEu+n2Y6bMl+R2TqD5oimrwWgV7pkEEIkV4G89thBG3fcpd9kLB
tSGwIQX41E/Dlh8w0S8tpeAIU5+dcd8Q0ZDZWezn0TzbxFZBcaRPNVIVayoPRQXwomme8O2BirVA
ZyPXCHleD9BVK25nM921HS0JjgZWQjx2M0PXL7rpJS3Gzy7DNh74dnXrp+H/x4rfmaSidOkWyXlb
fGe860lAck7gs6jte9FwEx97Pd82hc3Nlp8rYutVHtA427mbrfEsTP8W6fEYptBM2QHoSuG79nP/
VPFDrw+ya9RTsWTslcvP4BaHyFHYeXT/vv6wKa+f34sSFZdRAQldUgPuTdjEn1oTrYqxF4ZVyV0D
WuKG3Nfh/9ylMgVxaE99uKm6TEp/97a7L7zu3bHpsbbarr5PVZ5wOanGUxkFX3OnkQVGCov9/jxi
UdPWcM9587ZrOcD4S/2GoeLYrTi1yjywxpGKGEmro/FCWR6a+8hPL76lsdx0wGctQkt70BQTBzUz
ct5Jv7F9sX2ZS+TLjyW1wOS09XaR6rfPJdM1A+RJzjfG4Tq13n7TytpWbnjreM6NkzAV1fXB0dNz
l0Ys0hN3ynl1TdhWdNfpcO/25M+WxuHCS/U2c7f2WpWEBiv8Nr6qn5cpue36+qPW/UfVdtZmSnog
f7brMIw21cUsSQ5i22O82KvH1K6fGcChIYwfgS+ueYgLEDL9fTKVD6mRLz0AFi7pDs4L3qXB189d
pdams+5fEXnHLCQfF+PejDwpjxVg3IzezJ0gG3uIjXgUFNI6C45jDDfI+FZ97XzONwDnsJPXJXR7
c0OzTrpbPI8bcemHOydAFG2KbCI9CkLOjlNyyBOdBrDbxsU99l11w9mUwkEOM23zMOCVosKlu59z
uvQmsSPIBMjP/evMxV3igmjxGnwGk0E5kqgbSzi+4HX0H93GdRj9NJx/zXKb4kgm+qbOTsCAVFvO
Q4wrtIC/2UeMixWO+MVOiy1Y4C+JdbPv4w/iofhGmMjUXnU/CP/OZ+uZGNSGUc53uTz4HWPDpqZ4
cuAshmcO3n7y1LIgdIt8ocz0JFvM+zMrLfNDShi920E4R6bPf2N8Y9RnHMXINpqPHFMp1sN+5Zod
PZN3fW72w4KbOWIN6YFmQSMAJwRkrcKvIkCuC/ABnkeUdhSmPLgN61K1tA9m4SYTTuk/ra2XJszv
tCsq1C2MAMweYjHRKFkAHHRgTpEMGysPphFH9Il3Bttda28ymcBvsZyjQLMYS2YQitIE+g4TXIq5
oUk6ISLAoslaXC6k9+bPysM7Z2WrmYMfaWPbEJngfFmdcx15m6lZeA3tRN2nVis30ukvCr4TESa/
P0hoQX7mQD2mB5xBQOF5Tz67kvJjcg7FmwzkTxVxPeZIO+RZA9uDb6eZJGD78Vpn/YPvV5gE2vns
OvrQ9zPlynj9/GSfGUVXWw2zwx06Upsu805rSZI7Et6XYl7BWD2jy1TjeYv+P4WMLgtW4znPdZs/
y3FE6/dR2DxNIqQvF1oroaP+v4C6pbgbXfGuRxx63sS6NXR+dUaru7dy9e0YLsWpQrxzBMD2FI2t
iOxD51DV047ESXOAW9sgIailZj2tHoHkymIw7gK344qVvIu0egi85LYt3S+8DBgpegLCnlDqdtSt
ORIl3YlIoplDT71kFJTTH22AKkFKJH1cmuCoKmozUdzrfQUq7DoJN7x4hAcQwHBhHeuiW4EYSXkY
Kq4XhHCeXZa9zndePSM+GZwQJMntZu+6LBrMUZ/TwglJcdoM6Sd4qRiZbkwNb34BwxChvdUk3Nto
nzhU10L73+ukeU3b4KGo2ytZSJ/3D5/onJlbrwyeOn6DQTSsofNNwKuSUw7RS7xHNBGFM4wN5ezd
ydmNUYFoKE7r5NB4zhHHwX1E8lqN0wP0ukdgwqujtSaeQEykpLRcET3ObCCklBDVOHPxVLiKEBJ2
QvIR8JAwxlF5Xr31bLm7GmEhsORBRP7OSvUzp5VvRMEvhEXe/GqNyRUI3vMUvQtCtNsAgDTQfnCQ
bR8eSiv9UqJaiyNqhtPqE9P/OQHEQtgyuB8zb9+QyS0N2kZi3LOLnb2MszsvLwj5TW+hrk8+N2Ii
rNSDCGYJLe06Li/EIOT3YjclY4voK9L1e+w698G4fJT8BaVn53t6VqmeC8H5clpLpujeQzecGDt1
uXeFInZsYg/MtYU7ab7DqcZsHvNnbWBsS0e3xM85j0IbqXn1miLk2O85PhOf6cyQbJsW/Qu/z7lc
iqeh6N7ocb2V7UzxDWtxZJffULzZiYNbt1XnZmiv0EQA2YblKWPi8ig93DLtHPkc0eHeOfzeomsi
lH/GhQSzSt6D/IjF/KYNqvPcL1xhuwaRGskTgdA7sGd/uBgr89J6Wxbgo9O0NkZV6XSOlvzDMbHZ
u0PynITpqQumxzjwHnt3Psc9CSwrQgmtNRWIk0XVRSQwnITjpfLzU9MPlImO1F5PNVk34TgKvnaE
W2h1Cc5glghaWxQ44kZav/RqV3g6OWVZcOd6/aFJq8cuJI/uDOInXqabqPH/uhHT6MZwj8fw8JxO
2btDZW7rMEBrRvPijxEyaOl9jkKcLKrR3Un+2nV/sYz8HkV5zP32bq4N1S9M8xkQXDW4qK0H5u0+
bELBcax98Bn38+DSCFTmCRFiJU5TJw9O1TqHepiZkpdTcTfihx508Kyy/m7R3ELnurxf+ZnKb05L
Xd4EeQpl1s12K7rUypznwKLMwh4CysVZv1XsI/5iksb99+KU5ps8UbNN7OC7jjAy1EBFAPccgth/
aGjWiiTqU+IGsHvib68Yf2uHW0cXja8lR66oFPIIYybbFxH34DRLfxo5ssQPT0FDLUuOg7GHRITj
Orwxg3dXJZyWK2/FEKrPsU5IHjNcqodHpL2fxo2tba6bz2rCbmnTI6QClb+2Y8MNjQkhtZh8Ur5C
U2uc/VjKHHYKoro/rLpnWL+nXnDyfYZPoadusJTH64TyaeRD1M5w47n9bRvF1o6qJawjLqDJpv0g
G/Y6kEoB9ddAtBPLjQNpYU1N7rQgU7iNAFxUhm0zMtl7VXj3RZe6IBIaqEJWdfb5uAlCnoM2IJM2
h1/RYo5uA9FJzVxUE0Cbrd0++hxW8eTkWMk7FjMVvddpqJ5Tp/npY/9ejuavabwHp0RxKgE0Hep+
/v+D8RXOEjOnH4vR34ZckyWH0xgNfyk7PNndfGEj2LGcHHM+QVMWABrwuV9qqEkewOcPt5LXcizI
I5Y9YDDnO07pmgvHc50yYir1g1dCSW38y+J7P7YFYzdOzTlYa2LL+gf7Pymnpr7pS47QNHqdbVsy
PavbN+XSiU3R08EhODJV8jtwFgBK2v8bCURrmEiHsaa4Axjp1V3/kwin5Zz/doR3yMMCL9RjMu6L
dnxbotX53063+Em39jS8ZtKcFkzpSVnjJ5m2bUbFCZYOTkAlS+kgl3HvzNkzSEN306K0opkilSa4
y2Uk1xLwcDu3IJgEL/eAXN7Uj9PYP63/AbCtF7xc1BDguGQcuatYXONQ7/ssuEmG/nmJ1K2Mkj0z
mXiXGMilWWJzhkrp8MN2xdBGW+9uPoN6hTCNZcBL1oEnuQp8c0eFc8urOmhMPgZwApZoZoN6Ya8A
k+gpiV8rxWmNrdC1D15Q1d5eh5bIKcSbm3hv+TOM/symNs0v7PSoSEJZ7zQmZP4fLEhliVE3L3Nw
NHCzLW/P4pnWL7aRJn4gKsi9dYgTWVEeV2SqQQoSUfbQS7HqBvjQ0+QM0nG99lJhq35yrDMun2ec
+RYMuTFonrs69co7iYUFl6RKFy14weh7I5nfNnSPMVKXxLm9vIsSNjZPMuEYcjPtyO4gY7Hw6xwP
zeLkO0FrXEE2XNXNfTw6Ub1rOy6yO8sq8Z9oSU53Fw9T1t/qNBDpp3aaQq5YDp/BQa5mEz3FBR/i
T68CKMqkO9bYchxXFpXxeaNW81BUIdrsimLMzEXNIf5VL+W+xujdy+RdHE76Fdau5317iZ37n75I
mvnsxH5Mdr8ZKkkLkILxR82au1oZdZdPWxurJnbecXJy0Cb5SIpmZH75QrWXz95hDxiY1BhJeQsA
X1oU4wUivMkcNdgo+G2p5hk4bc9vl6ViwjwAP3y6qeyaJ5rreNg9xrF24z9h1UL7Qg3qMdQ2DKlb
unSxvuHnYRLJE0JVTIH80DasTFVekU2trEGzn4LeyTcwKmhlzysLLtVeBgiDv3VSRdMuCFzPPgyq
4YQdEXn0ng2B5Qpxu4sI+7UFmNPjbKchfca1qhApsTjk34OySjwNkdNjQAQqIXV0yXOLjygoEmGh
IsMWg0HW+SHSZ2HMqxSdP17axpqiOyakKY/2oHN72fohv+WKxjVW/KdTHU/G5xwyPNVbrWmu/045
gGxG3sSkVVJne5OaDjZNyHcxNKQsOoslJC+KtWu3zC2yz7MPYuHaFKTIvhso9IyT1WyvXqjIF4tN
eC5QFTvChB/G5CtMsBS/Thxj49iqfH3YjjIEVAYXiTElaYSpmxToCsvnr0zBr7d0CmxnC4mRsVs5
Bta34w62f9diAmnGZ3iXcm7WybJLSNZzKHZ/XfrKdwhFzFIMH0PP+v5uOi8gGNXlFiWrneIDIuo2
idFydoXtUcOz1R1nOwIsTr0IftWMXLzFU1M3zksw26Z7WsIhaicshcHUXcjCWupV1EBubniHJ2DI
CiJNjGOSiePk70qXjxocV2lzgOcIlchFbtyxXXBpktGqWKDDGijKSBeMbqK/KUHkhZB1MsYPJMSr
9s2UtY3nwNjtrJ+kipzw0zN9azhJUgaHzWcRdrbS3RJRd3+zFtnha1r6jqoFh51zPPhO1Tszo2Xs
Z9+KSFv4ZidNmX1woLfHK9Z1Hce3HNTJlKpEdgzHRuMUFn9kwsDabXo/VhG0OOMx35zSvK2ig0wj
MTzPvutwdWa1mr12H4dxOeHTQC9PqHzAnZEj/KY0jZ/6EXJpz5VFE51HQeaP98ATRZfDVWtVXDPn
n6poeO3jyTOPeYV25nLaogeRJj8zOV5Esqb2aFpMrYHs2iZLlhK93QzIYjmtjyJ36FxzHaAiO5wb
yZrEZK1REIZ9/H/DrsCwDOZM50lJHLBjwvuG1dEdH0dn9leuMma6EMXctly0YehalfURTnYfH2Na
7NdvfKzcKb/NLH4X2k+aeoBUxRKyMmlAbHWWfzUyUg1+ONy1kOqcruveEwHOjeQuWEz5XapAjAQV
lO/Sn6VE1qUH7nSs/LTjViNQF6HnGPkiKsF5YAoZ7HakhiZzU9s6dYVNTGQf9hpGOSQ9VKMb9Iqk
69ZpttGIjVkosVv7M4FYk3he923yMa6uRgwSR5kjvAkLbemTmo62LDqmemkyf66eqLvKZ32qu0Yj
Ps8rZWr2RIcMo6KqeqhQcAALTrqXwdkQoiXkG4Z2SOgpjjyGqxu7C5agpWwh9Axcz1pAjcS/lyGE
WF4P//TQenmy3kvtdO2l5o7YkHNwWyeIS6LUIC0pk2EQP9t7z0Zsl6wHGah4IIeDOTLCY/YeuEMc
Mw+2UIpXJTqb5CN5KwFVZSoSRZugNvk8HDuup2yPi6g942/ghbuccTXbyjp5zCRp8o3dOpYP8rJJ
urDcGWULgdNLz/Bdbhqqcf35kM+x9JvLKFXB5XoofV8126kXc6N3GmfDOB+tdIz634lIg0SvJ16W
zc9imnDinN0hAEZ9tZK6LfQ5dqWq20NXIADd560gnnPsaKby/8EWE759xkM2poCmQ8v3yntt+6FP
McwEsOhgnDIN7f1iB1WFPJ9AnFmbcR1VKH3VOp7hgB8i4mXVgG8tgOePQ3Ls0eQ4HCyGn5kjYMNd
qg9dmEIQTjPxZQE0lheC6VP4NFkNTlfwORwhmJxYYx+7R9v3Em7UDvbaIX0caMvhnVvW+OhgEx8t
BxW7uOsy2Vl5f3RY2xUiYJSFHN4hXGGt3TDyTjICBBiX53o3OF2b/Eu8USUIIF3aIGeVitAVMlql
S0duCbAqq0eBGdKOCVxbuwyF2m4CzLdn+pmra9cXFU7P2hHNWOwCbdWVj9+x4BHPLdpXINsPI+2r
uChK2LYRBwLvWNaU+qRUiGrRXIBOpekebnnHJYGuWaDhWWS70+dkkrb/yuGIrm0pAecveADpYkDk
yznJuo9S1mr5JQ0Vr71LXTJZ4RFjAGN1oFGEJBtG0eQj/wkn7KqTHGeiyjs3gPpRs4JVjfU+1RUN
MqglRQ2DPmqIXUUW2Gr7UHTksG8Htfgt4QsLrvOilfK/7YiSnD0YhxBgl0dfyBSECooDz3dTpddU
+KV4J60wE4JkYr84T4lTubM8dXEGMYOgmt23VAtPBK+no0VesTm2vampl+fAZ1iK/aGW9QO2yiT+
y0ICwocixaKLvlzmg4SG5Jz+tsYaDAFPXnF/OQdMP9rwhxhCzEgMIitdMziNixjGVSGjJnlLm74H
plQFQTjSpRgoMeLHsLysS4jrzh3BNd0Xbfqo4yRdvkygvXA5EjqyPUnIyyZNvoOxnDCmcOLG9R7w
qafFsOcEV2NJBWnuUDubJGOPQtABaqQevImJMvR+hzG6ReQyN0Ix/bJO8VTW2DmSQZv4X4phQDqb
gcUQ+BsKmZugiYfxeGh0b9z0pNrGl8MN5wHXElsPcrm5r1KmKDujYSAVJ8Kxnbw60HiHP1poSZ9t
nqrxzRIw6WgSdsYhKfduJyWO+UgP4WtcATH9m6WeYkciPaeo/21KCVoIWbyu2bjB9vThdzTaKsdo
GCGpcvaChsrMmHQQKxntqNpDXi7j/6NAQZ3J8sEnZlm/Z61tbA/9YtV9t+lsS0rXJMeLBDzWkvcW
Rw9SISra8g+Gz1gK55AFAseYRU1YNDIm5G7TCzE9T/BCWf2buIqzZ4qeJtkwtJ77DhOu7WtZ72vp
l8MPxy2VfpR2Vi1fPVEhDH21jHjOUNqU292B8E5il9rOzJICdluIL+o0FzEFnVlIpyaDY4Qumocd
ysHmPxa5QicAJsmwHPl/yXxVgiuF+4Md2a/K/mpzm5MY6ETiOZ8cWZ3yX9wCuYJJzos+YalWIia+
1hNkZDDJYNZg2Br5TnL3yIHTG36zAU/QgKjNJ/VncXV3cDGNgj6n5tH+4zOzaLmT6ShiijKRWPfe
LFty49vasZ9joE5ApsD86YkYhqxeUd4QVS3gMkCC7eumjC9817ootjR8xwyrgmkuq98MtRH4BEcJ
NKLBES7W3yWdnAZRZY5s7pYTtkzeipnPEs8kieAwpee3dZbydi6X0NyGLlCuqwfnhBySKjEBXRJr
Biszuosgkp5xS58Nt7u68fXJxlkP/9FzOJyRe7WcwbntA92sGfXJQxgHB1NWkHYSU5VrliiYiUk4
heGx2fFJjMEn+4uiVFjMpdffF0vgETeKq3z9ljMvntMBgFMGHQ3XAreRDrxcAQYvjVXzG3RWTLy2
t9fWPa+sasWEjIwceaQ0nNcIYppGtd40aVcVNgcyjjHBeQKto7Ozk/NEYl53mYSSv65wT32pEPYP
XUheEugvPt5xIMuAhprfJkotIG08cpVwEZicm7jnKXW4GRz4bXgNeOUpwQ32/GgivxQ6b9zwph5I
mL6GxM4JcGoT2u7fOQ8EZ7JOZjYEzylzEnSXamRxtxtis9usi+cHBVMn6UCntRi6KWfEqUTzfUIl
XBhGCB83ZQv6XG9CnBBrn7kDMvl15KK5cG+HZBfVMKdmZfm0OlBqhvzSYRie76qabi4YEV2MKRL3
d1WZR0AhIT0RNjo/Tzg6qYrOXpBlyXHuvHD+bUK50h5407LoJk+bLMR9rKYsr2+DWATiPuhaIE9b
tMUxAzLGZLeMN2VXDtYPkWvBAlgnmUd5DreVGvRKTEUEie0sw6O8GepkdLFZu/z1hBygL15An3ME
DBLuqNdMDXH1mCBUTZ8k49erTTwGgqpEmdbLzNGextHwi0KJwTwy/2g0davlXBY71aZ4Ezd8EXk2
MasqquhncMqeqBRDFaeEWzwg81wbthJXrupKr36bUafexzSAnpiJpg/j/AffaRy+5v5iJI6ERgRl
wMeudPBA4+8k/8xV2s1AXDjlt94fVswYzgB3MjfoEZ9K1UUAHCOGIr47gKbdSAobp+88yLme3lPI
szTYeWcZjb+sPZSkQRHM1HcxxikHqtCPc9k8U/aQeD9D7OmCBg1r4EIeqlCIh6iT4WBBhgwVfe2V
8JpWoOpjwYd/lPvD6kkB/bLGt8H+I/MsuIIkh6geRIER7tJx2LA6Nk+cYjRhb6RfiAxBzw+mMtka
ey7ZsxMpNEa1QqhRP2fcWXM+zgPzMXpAwogq9BhzsXIRvF9bp09H4Ok+kPwPy2PAPxIGL4xWx9qy
i/rBi7OseWzbYtbHRCQdNJZ6gEfFCc2rQWHPzP7vy6btiJJM2J9J8+VkE/W3ZrPNLsSxG8EpsNb2
fPWcIGN4gKrXtbRt0raBQ6bAtULZq9N46pHJSeD/s5TpU0mPU8i9Cn9XNY56X9teMDU7ZUiAIGx1
VklXOONqxt070bBTkIAcC8zcZV+I5GxU4iQEeBPSmnT+jS9Bzo12i4cyr46QFelfWRbZR9sprTln
ojg16Z0bSdc9+VVCPpVCIavfZrRjcDhARoHwPyHVkAMo0p+ihUrZUM7gUqdcFfe2U7q3M2Phe4Lw
8LCDnPO4mwfFHafB4KpTsvt23Cbr1+rXqJ2mDe6lZ8BSL5J62Y07tdW1L2GwNoorAlkZUnk6LEiQ
kHIDeGG8Yjqk9kSXoPbnB8+r3FUQRBzsPKgtIoi7U7fu67sEoeNBNwkNFdKZ+BrMrYnJEXBjWnZ5
XVOB23jGpUWZReWkCqf4l/hpcnAjWLFtbMwlGGPeNq4B+rtDsz8OXOw/i46hNixZyYjIIYJe7IUO
o0vxf4Sr+o+zM9lxHMnS9asUat1Ec6bx4vZduAZKlORyl8++IXwKzvPMp7+fRW8yHRWRQCwKWQhE
UBJJMzvnP/+Q27eDrU1+Xuf2ezvS95YhUwXak2iNqQ388j5Wjw2GoSehlc2bjrAA5CcbhoDFoKPm
YxYMZjyCWrhRiRFqE7cvI+jW/QKat8E2KNvTlNY4uvdJt4ZamN2akNfw1ES/4+VJ9lA2c7C1rKnb
G9hc47WUw2Jl0H6OWhpPIoGiHXQgpr4q8jZystWjyeYCoJUZWwrraRMnS3eqkhbB7SyYa0V1+4ip
lXFj1rB3gkFLVhCoUCYNSkUCrdngWYXXi8SEv5Qlz715GSZIojkxCc4UKhf+mQleIEMQ0lOUQjpQ
zec4h7XijPgFwbLbty42mKjDBWES+pAc665E1+0yaGLjINJ1kYmcIVQnLPYZHSP/NH4qLnuq0NLS
11iobszSobcskZ29wCY+REuEnMqZXiNLXIaGViMy6WOxCnbiQ2zkuwA7RAarKO3K+xLjA0m3HtTm
hGj4pcwI8spEsZfz0L7OCBK28CPE6W2iBA+I74yDdBcAG/YJ1iNoMDCt4PEyJkmL6uwQAd1rNr2k
6Gjo52McMqBUBvzEG5IQMQkI5tvYQhGGFauI+A1V65nDIks+oKNgwfRPsz+1ekHPx3AYo8HetJHA
Keu8n08mEpUlJqeYMxhKr0eLclFnvB4aV/Gs2cTYZ1wnQf2jKRAHBqRuEPmBui5d7s3Y9WRyu54Q
FGaSiGeB2HTRCEmYTiRKj12kb7q02rGr32nMV/ADIUapY7o9bhxF35DHJqOux5OmljdpM61TFsms
fsXLW5RDMMP2g3zpdaQVG71OHwrmX7CYZ7KOdXwtjZ3lFl7AkwWg25b6ZxjAx9TUtV4ydc+wjqzg
Mi4v7MfrPG6unR5mRI2pd0liihR4qZrY0ZTS9jr9jIIdHV31NMoSmCB2RC8QAKbmxlTRLUHFWztd
tpuxpMf8SZrE6cYdLlLEHy7Jk0J4MA3YisPXI9nAazRG9rUkB1Xvpf46RtYmacQ+JaNJ1YmBmhaV
RelOn4Pj5KuutU68jKfYHglE1Y+aSvTQsnjsg0djcg+6ol1LjmaYcZLgDnNwOvQzOsnnnUAnVSz2
E5m3L01LsjK2EsGMct94Kud4Z06d1+EbnfeJB9uVSsO6N7DhL0f9UQuLB/ZfrIRrglfmZ4Te+8BV
N4PhwHzkVQYSg2UGvVnBAwqvgRHfKy0cVwvYV2/qz2Wf3ueuuJd/UdJzRe7g5mMghE/X0WTuQJRB
ft6I31hX+RvZnDsF8+Mcl5GQ2SI8fqyP441tqFeVC2HB6S9L+pYouo8vpVfl0yeA4g4Hv9u+fFiE
uuny8RAV8T5g5Ey4diCstR3Mh4lp1GQbz65ka2qFczWEBFq5NhX+oADdNy/q7J6Qth5irfpoqhGS
nyXDLY52xY+x+ctTpJNsFzGZWnbFQkonOdOZmpPzg8fdyDPTxk8b5n9F7FCWUzzCWjVSpNQd+RYW
iZ8IpFG2x7vcyiE9Tm/lnLHhDaumnjwYXzcxmlMDUwbexoosHq15HuRdZwPCIg7r/BK8QGMknAZ+
FxOFmCaPBbQDq53OgHwXVbWu3Vxs2lrZWDOR3BAYwVxWXVJ5cuhvYNSh2v0ZGtkb4TAk9zlexVqb
oPdFoGpZwY6WO8eYRSUtGPAqh8/qngQosWm8S2Mg03DXcJ/XbpMwvWyuQ8S3sVHizA/FsfhUx2Xr
ptathhu8HQtor9164K4l5Tux7oewR1/BpAFk72g32arBS6h2Zj9MYi8i0UJSNXFlPIFDXvW24hkW
lnclPuZw16pYeHLDmNi+6/SH0bYoik02FbjpvCsAE0wk6vS+0euTRYaOolo7gKy13JprErXBN+eu
P8/4phqxvVUHDcPoYs1K9cu6/Pl+xXiEMM16lr+9hw4nDU0woCRbmr2R3UEP7FVTxvcaVuXqxD6J
uFCTyldWqbznyVQfqcXxc3X3Tmxd6Lv3BtsC/QIUyflUaLZ0ZFzDs6dX0jbQWtboffbgvLsmVF7H
0F0nFWIl9j7sze8DK0F6oq568ng1vfI1uiWXgROWVv07rMGDiLWnBbkoX1I6NfGwZ/rycs9+ucnI
D0Ka53O/t46SEsiLlbqwPOZ40Osd7Nwm5g6MWHN6Ix4VdsEXezLgGWi70AmxtkXTwPU6Njky+w6W
qmN0SNgos0P5TGYsI+TjrRnA6tLCOGE2YX4w1d3b4n1BwlIjdamA/LnCvR0Pt2Yf3dWqOBYhHveM
5CkfrgYxMloOvEVht5mYumLCgvJor47uWv5/MSS+ykbS2tUW9XkLajFFxio1af9hU4gJHyK0axBH
4CYUK0N5xJ/g2qmFJ/c0uWellcDpCiYrRzjFAJ/uPjnOuGnoNlKxSAeYlzzo1hl0wYz1qffYTrJ9
yNNKKd9l/ZB2uG+NReOHmrGr0VrKe20YWDkmOBeOennRnAYBSqJ6GtjmVW+ihK451MIasoweV7A1
R+s+zxjU9PZpaOets+AYXSc9mlrNXA9xwOk3V9Gu7vqHhB8jsnlj5TwtRbkIMtQXI/dMVz/l2GNb
mNvrzjUg0bqgtohxw7YEPFe4uz32GkqSexqhwLLuyPN4BXyJkafujXNxKFprJRfcrMzIGyMwuiQK
aUhm2wFhd6/NyvAkg6BI25MYA9RV6L45ladh3o9D6cPDfFT094C6uW00DlSkSSVADnJBe5h9aUZQ
juh964xBJ7u1wUvTTDmZ7FCp+GwqZDZhiKFj5r5ZBCBcDTxY8mFOjHwYzZxsClY3GraVbR7k6dLF
vRzvo3cC5u/gpcMHLBT7dp5N+Ejx3pzN57IJbzP0pAvdRDzk/uJQoyAUOKhQ3ZMGsrn86DAInxl2
7jSYmcBRyUumup48VSbEAnrSHrtS7uT1xopelSw56Sxy6cYNarqWeiP52+R7T1aeJ5I7Jjxbm5ez
sPp7eYeZtZwMczlT73ttobwmHRm2OR75rSgvUehepGhYvrqMkK5achA0l1w+p9rK3bRkh8eb+trB
NEP+smgR8arOGEDV2j4jcMNMp1foQSyXjkMNLGbEMCvH2lRjSyrUR0RkZ1J/t2mLsBEOu4rLo1Lg
+GzMd103oxgqTnWFQ2KQatsUuYraIzFAYseYo99kmPsYLTniRKRJ3d1kQRSlirSwzxmdYdNCwXIy
d1+K4RZTn+0YEsUh8OusrHUNC1FWtIFp79SInhzxkrbUa6kfsiIUjGp1XBJCksvMn7n9ig0iTLkw
gsRBiCCNGKETmQQijlz83rqjGAGK5XOJuoHukLsuL6fBrJkHxL1W5Pp5Ndy1gmgOyijFwqgyKN8r
Ct2mdW7jOL6Tu4M8NC3DvWm4axWkD1CYm3Yw1t04+C4Vx8DYAwwQAofwiV6mgEofMNfeE5mMm/qy
tnpjO+kBln54QBFiME36IZe+JlDoGf9vZ3TxFg0dFFW2vmYT87yrIPN5CjeJNNXXP+URjBXETioQ
icP8WWvPdXGsB3wU2HGZZF1lE56LstxG9BZwrC9592JyPDV9fOpz6Em8UrgM4i0pnSJSz8l7rO6T
fZKnBwX6fU3FZhnv5LHj6GlfN5CYkqw8VcVL3wWIKhz6XhJ2iEXf5tHyUotgO7Nvunm7UYFyZLkj
980qkbbbmBFwrJM3h0MGPPdBXA8pZbJrrOpl9txIuWvS5GQvMYFEJGk1ToJJHgHfSKAy9qVgMg4z
R9iELlAKKZww8Ul08g0x+vEogZyQ+SXwL6yD60zWd0QTyvLHdLuDfMhSsBink4dD2ioEy5UbZZbX
t008PgeLu4Gp73PkkD2pvw04GPRiuC4DYy/P5S7LniAHSNcHpiR3si7B9eNHA4bajxSac4u7Y/Gg
UvebymMmuCcRjuuWiRfw8Cg3sgoLl6Fj9sAVsamSD9ju3KPcWRiV+kAzXypcNrgHW3mWIhci7oQk
azocKJrHPBreBlsfPQcblD7LXhTpGMNbymx1L1sMkZfbKe2gGTuQBTE7NoqJ6S20GBpO4u63TYpQ
BUMnoh0JRMGTrQyxvasYhmAHRJ8ugsKvSvSvqnHqKAkYJ+LNHX+ag0YF1YJELh57QUgRiW/T1ukN
v+klOx6qN/Z5t3Lz70vSVfmvbC37cDmUcClxAP65XGLCnrFMPchlzXR4z0wTzpCOMLEx7wKO96ab
CdNxN7JinzFH0thl5HoHlbrRUAFftS6nmpEj/gnabVh32wEFJNjlum/FcRCnhm5K6iTDBkibfDW7
hlKfpu8Cl03TKT0Nt0/NIUFius5s625a7H3N+s1VwkOWfCsGYxPZ1lY2fOY8rXS6tLxLDw1TJEFv
x8hwPw0IkRDtmQWk56wAfw63blyfFcwJ5InWYV7c84Od/FqWgQnvaQJjz6ZizHq6VsJa1xzLq4ot
X0vjHwwzt/LglW+Lk+BkyFPt4DXKdzRuH6282+QWLWbk4FNurOX1dPoImy6prlFnskZhoh/TKThB
1mZ9FzvXGQDJzJ2NfJAB3NEhE8nN7mtcn+SrwKDjSW4XKavfUW9LCbYF3RbndVn9DM2wVTQNlTPR
K5C9CJnpxKkimaWs2w+iSSlqLC/GxCbqlwMrxmvBQ2uI3U4AdML2QU2wLaLpWpofFJRcmZLtVMuC
U25s5N8jfHcdwudXbdiD+VkuCT5E7XRfz2tKccwRWFxop89ppOBOnqxshs4F0lgZFIvFColhpcKL
Y3OWLQ/U31o23uCETItXrI0qYY4YrW2C38DOiBWWRjLSjyqSRA5zch7kvpbH7o53mRdBBNprW4w3
eWedrATGS3mSZa48RhmMIsfFvlLeaarDBU84RE8AMIcynfkVjsE7GczvyFl8EaFhyrmXvBzy53KO
761RXAPVYZipE3Aon3T2NQK8ZBo7dnMpi3GjLNpRdW+1IvaoCHn9CB3CxvFnkdJONjm1HwYlv9Jc
y72z7+zLoiUbWfUrbIkVb2DVjI8NXQRBYTtSN71Id+8Je+Fb66xNjkJustyXdRoPAixkU2O384ts
MpV8vpOXkotOVkYBJUsBtibLKSrANMbkrHZ0BhLtNU3KtklGhqsBg40s9HMgn0bkZ8aliKactZq+
QXz3OZhiml7FMQ8QPE6yPXJ1YnbtfG1Is1eIxMuifZl08TCMP0ylXXFX3KzYye1VW5oTeTtsjW6z
54D2Y85aXO8ZwjaeIBsob9VnE0m0yy7oYtcSMWO+soDTLAynqsJlfrToH7a7XBJ4OE7D4KM8Rbpy
E+GPGFv1JeewZTi0l8+BcehrGlgk60T+pCcvDh4aGRRBBsheQJUoleG8dfaJXWgzh/mzxBxoniPN
PahJcJQbgtyCVccCe6xurCAhE4Utr5ZVR7BsQRIy/AUlwMAwwkPpssPaaZ+E87NBSBsjozPj0Its
wKqMnpXnQpGw1fUaYCo9m24BvUnQK0xXYz4/dTp8cCCNKV/OUT68k9TrdSMkvcjJD6ZbUodZfmEo
h5rz1q3rdbTET7KagrCC9U6X/+yO4cXKzt1GrnBVxoPXl/ktccAX/tzmfoFGu8NwHPlOPZ8Hd+di
uPVWgIjwTmAtuEszXA2RB2CUh5nCEnwkUgrOAm0bilIK7iZPU+bHVn7rMB+pLU09Rpa7g2rDoCs6
qXF46rviHTxqZ9f/C1MEbJJSvCUxwXYRXzYdRaV2VNHZmUL9S58CXxMMxGNKfLdtb6qq1vA1d/y0
WW5yfdDWcr8tRf+hhfEJZopv4FMQuM6dXfZ+G8BXwj7VS8AgwBbXRq6cJbQoC8BsyHdMbbDSmIDV
ggD/Z70Orwnh/hABo3souGyq7WMdMcvpWsaS6mScJVKjtdZallOIYElEMTgK892ilfDuEAIbroGY
oMaOPDkEYJlXQOibmc1jLnXixdJXBkC+EP2F0dKVUI3b2lU41dufBVuPu3DjhI9yL9TV5skt0WWD
PI00gRH+M7IAiQzr3AfVp2zDR85LRjU3etdf43JH0hrrPM/KDUEta/ihfpsy9BdKYTBK6p5keWxk
+hnC4pHN4zSNyWehRGccMY58nAdS9MLwcm0DIWAq9OnQfZn6+FpYEaG3qvljTtpbwTouDL3bIf4k
q5DIWPQtx07Nn4oRnabl7Op0Plv1zGlC6rZr8R4G2c+bBjnvoFXW3iWnVI0PluPctol9UNLhATLm
iYns24hV7s+ee0QwRggZx4UsBn4e1Ph4Eid/o3bVAQOleUvC0wNOgo82fMFVry8XUMZ1qhhI39KD
1hCJCTKv00N3UAsl/GEYEQmc2W6goZXWrSkld99h6q5IEIqTKkrGD60jL07ieez/2BykLlheZcEc
n9WDG6KscaDDXBmWhfI2uMQVetaO+iepIbkqmNfm1lbTwk1bQVkR/BsouDdtO98TYMZbQ6HqTGVy
q7job3C8ODW9tCuxzI9YMXdtH6CbdJUrJIPHsiiOwZQ8jwOORR0zBVNw2TIi28k4UOLvkfj83Exs
ZPJyEdp1/CA7qmzULyFvS16TR8Gc+qbrx3vMfG3I/e21xJSQT4ER0JrK3ggqK3MV9YIdHKslX8DX
OQIsG4c+wblc9cUXDcS70hCRVBavw5zscMbDNbdmeOliqIcU/TDaxrFhM+v11rmqkH1ioll5YTd8
KXb7ELvdMbCNawsoaBTudqanczLjFiWdB/9zI9+c0sGk2Wydk6HOzmYstc/STm+TuFl3bq6TdLqc
DWDEMQqZzNVb2dvgxP4SWwPx3zSuppm+FVO/doA6x8GlJzT9yKggP+aYmGj4WlONmLANNRk6ruko
HnEFwaOKePI5fppsXSNHu3iqE6hCEBDe4W4d2pbHK9KEfKAhfxaZckBT8ziGJH3ZCs5MVjt6MkgB
ByLjEsAR0pr4YYLLdxWOoCSkiKDC6btkVUdoIfOyDegVXaKBteRrcbOnrBhfcsuWmAamsi3TZcyP
Y7oj80uYhPYpE8E5cflZWPDaYTQ82GSiwIBBkwS/4yqGMoDCDVlE0R7bmWEb/DasF+vyZbZbqNL5
Y2k3EIlGhpiFqkMVrclhW6KMWEzBdF7u8Y7tPthWk+zqeEEsDTuIkYetys7Zcr+cCmVIJBDWtPOb
QU8FOdliuqFunGHZ6rN5cbT2WeJhsig2IdFS0Q9HE4tXpRjW0N38mYQyx029icOMkTNgEe2whJin
umBr47VwiJTWzD2O1vg8d1zVgWyT6RiiFeETXr1eaKnzOrby56bPHu2BdFzSCZDBQ1yxG5xR2D8J
p/D433MSuV7TYFyZciQqzBRCzL4EkhYkMMzSU7iHDINFi6k3ABF9GN+dBM78vtQMb3bEvTuAPLto
XLUcXxVHvzXwJYeTuSMjB+Qy57a39C1FhKwtwwnQIWQuWzo0Ub0PRyRY60UN4S3taBkijyhzcoJI
uGHCn99DnvE0jgrABD43WguGb31BGVUmx9mpbnTydjoCBNLBwg0JdfMCwE4PUxqM9gLOYj07yuM+
HsczUSTOFQz0/cA/cA2j2CglfHLg4hzp2Faeq2GAh1HSueNWllkSEUNLsYe/cAwVxZtKEMXJzbF2
jfajGFgV6U7Npp1BaS0/kbePaCsrvWkpp0tlRsrn+j0YRxAWH5lhn0Jz2pnW8Gj2xtuU46Tv5hCE
KUF6NzyFKJmlnjW6Che02rlKj2077PBy6ISNF0ngu5zksmCE6iZ9mAbkLavWYtoqheq8PU8kx9zM
yRCtS7vy5D/Ucv0lwS5rX6jCd3GeAIlPziEVdyAoW4WNCwHgVGLT2gBlk4VYr4ZKygzZjXC3qVei
1ZojTsaPfeP2XoFRGWrv6EAcRXZFptFzrAU5ByCT2RYNH1gChuH1Nmn7AjJYUh21uQl3kCjrC41B
4uVxRJXWR6feqPxWjX+wL9kSQW4vIrY37aANuyjLHV8z28cOs2fcQxTfyQhi0534ugjjL22w7xZV
wfYBbbd0UiTu5qUIqgzHwvo4KDr2761D2iIr+QT6uI2c+lppo1tpEdKI7AWf/11cj5cMywxCAc+1
GbyVOh0xoVQwngP1MRXG/ZwR/NdPDm2YRgqIXIeJXmIWs+yIx4SU4+AahHh/Nak4nFLP3BOnTggC
7a3aLbej5d5QSIAIm+bnUkulf19cmrj/aqPR6xfMiGNLGOvMXcYbOUtuQvBsCxSh55Eg2m8G+43n
+ZL1mM2mGHvR8JLRrrzRGG+F3ZKKSOm/Nefgpl6iYxLXt2xKe61qb3omXRK/dZgHRWpWeEQGXCv6
wkhQzwgWT86cqRjJTrjMdiCImn47d90HSgWMSowvtY6ObYKNohEbTHmNbA1LD8aNYKuJFn1H5DnH
B6MbkjXugN0wUyQHKUVqPAlsLAEodgrx03M7+8g3VrIlk2/KMMzbIGwoX0is1TIU6zONwhypd5WC
zYBFtyfHIvB7iisCi25zRuOoKx7mEIE2h30yMkvM06zetdK4vi/g5+ljuM2H6JTq6SZv+peiyD74
ZneNTRlCBsm1bqlY/Xbrtqt/JAlJSCAH2pTu8bs+p4NB4lRFnZFqUPXmwjG8WoGTrJR7dZ4u6Pjh
6/NTLXJ7g9q3+O8k04oa3UMmQys67KYFmI1FbI7YtUWzgr1oenSKiPKk+6hGxrltHGmSOwOJAIc3
hnlFJ26CQj01RveQ94wloOs/Kxa18MSYXOPMRk3hDQVKRrPbFS60qrlHzwAxzDhrthZhJB/uBUXL
qGOZ1gqXSNR+n8gaQ361qA3Bz2Q+Ah5tu4DEo1UdphLgcy8EO26jElMOh+4iTwjvSnOMXcaEfQ8F
xqaIzFv2VkaRjozjQiCAn1Ebk3LQqjSxhfMGLRJdjfueAgXNkR1cTYV8G0aMWu1hIk7DzKq9zW/W
V6rI630AaesRegRB82Pk62aKXlt9jufkU0lNQI1U+xqSDOqZYpFrUs/6VVyBMCs5p5lc4ake3Ri6
sdMrYApNTCBxakp4BbavEUC5ZlyqxH7rpvqdAexzPICCw7s8x6FjXyHftY6DVoAwSmSJgEEyb+rH
skE5oomezcCET9BhLmbX3euiG9EV1CBfIdKw0KNbkngvgBQBwpbYwoRFqWnCky95gBI2lzMOyUDR
qir3ujnbWq01MFMdH2xcTlapldSrwMYPWHOQbsMG+ixM8dxSSQd9fmLA+QJtDqm9XV9TAt82eByC
Jiid9CSCHCZr2KWZX0PNXiROfTvQaUYDxaZlj+N66PvrTu/PejngCIfqFFXaPXd5r8f1w5Q5IDoD
IWWuCloMwJip2pPZQiLuGGe4Dh6gcAwdyqHiKXGaOzp1z0YBO4B1B3HAXEDJHhs9vkRKsu9j9zIz
1ZojZdMq9H+NYrK342HKVA+XmAoVWGJae5MM5ZAdoqjVu6yDaxYMzm3WWycsbm8Kt/EVJdozTD0t
xCxJ6sc1Ts2PKJcw/AnKU4CtJtlh9kr/mZIWb/QeJAry3XPSWjt419dF4eAVVr4t7P+9rb6MlgD5
U48cpF+W3d/HTBWuYgQGg27PzCvs6yCLvSlhzOzUOHAwLksyDMPK9qFpzB8/3zWR1ZtOLx1swdWb
yTB8d2C0AAt2WNlDS6hhEiD8K16TPvHzTDmWjgYNYUHX0Wc5CERUbvBZL65obc85MSEwn6d7jdT0
K3UMP+uJaFejy1ZIzvjJqvJop0WyzmbjLSbK+SQACvF+2IVI96eihC+CIN1rnH7YDsi7yxDGrK3r
xCsWxaEtxY+iALjL00EF9VVRbOGPWcJgcZPxfqyMyes14zHPss9Kx9K5s5yCF1sw/WqiDTowm7vu
wDWeBJb+Q//MKOCYOvp+npMbip7oBlpvjzq4f9GC6bObqq3WqmQ/F3u2VV8ZsV2CroKhWjVxQBUt
eU2jA2OTQNLpscch4yrKNfO9cqbsXEQh4ulxYWULBedDAQvghpgA4UcWNoeLNHq30wwIUowp8UVZ
Q0jXUltb0hmat7GajR8J3jGHJq6z+wxniWONnitdm1jUwUwO2KZbreeRWilTD+JokuW+IGtu0/Uh
YSQ4DX00sUyTrGJrfhFpWUGFgX9jEcCB031I/o2woIE5QXDHvj/KJAjlzIY4vhCtwwCb1fxsGmbp
z/US3isO9gF6rWCxH+GLiQtOwii0xp4apq5bPnZl011p/aA8z61teSQIhp7FN7mKXHvPw7hu3RzP
UhuuCTx9dIZ4PjDLpsIzl/kjckfm+RoerE8gqZ7lxq9qHXxNYsKyiZYMIfUmQnOpaf0hZJdG3vhY
MlxIxvaM42jNbp7MnJ4NPhgx48dx16HFxe1ga9fpuTBVdRfa7RtS9o8EiBxB6g1JwI9gf69CmW4p
E3aDprwprn7f58jpqlZYB33p8kuOIO+abxffDe1wIcQLe8aM6IIMwzDXRrdeacMDCyTfNVQMyAco
TQGMiMYLdHIs3BiLS5BYl/r8SjXxesVl8tY10JKXlWF4/B8Gean71hFTvM7G/gnmGYQoe7kWZvOS
8KZ0Q/o0g5ahf3vUB7S+eu7VovAyy34Vgj3RltZUwPEYGcHxzBg0MLEeFljcHAhk9No6UQFMm4U1
H52ETtOw1c1UJdeTjl9WNaIfSgZx7iyikUkNSiPa2drKbb/QVTpsu8BRxi6OYdzUpKk6Er8zajxb
gWZDrKhjEpSh93xqvcuJ7tyMWU1wgXlSgxCZHbwUHFG0K7tVL7wniOpTa+MsNH04SYGAJvRdjuF4
MROJIFn8prXv4qo4Dmq9Flh5RYLtSG2GO6wWPXalfWZV97ldvM5Td3Ej/aVDB4VvieaLtj2BVd4S
770PuFejwNBkyLPpxiL7iSq6MK8mMPOdGLW1xcQLzMTyMB5hVtmgK1Fz5dS55XMBa6NDQBCQDrzU
0Kcqi6+DVr5TBFFq/HX89FcORp5GZhydMnjE5nZXxTF7Sjafs9R+cMLo3HOTrjDkWHCjIYAMQTf0
ZOVe7a17O8L4lDbnwRpUsbWVmkBr/kHl3pd1j2lMVTMln7eiMxgMAXGk2Wlq1TNCbk8rxZGBJui/
UH8ktrKbYIZBkuQVhnkH+EtNDAxZ9dbBzQIXsUS0QSp4Fkr5VSjmckysol+nHXCI6PYYDXiWM2Dm
hiqbWUiNBi9onh3FfDbn8cPtGLZrBcbZjfR974DohbpOcB1FWC0T18p7tYh2+rzscAK61SCCr4hD
ulk6XE0YORVXMKCpDkVd4fdoITPM49vZhLkYhS3Y63xSagtfT6X5zGzojGO+y2xEhCBvMJzU4MVs
Rg/M9pmt9BwpA8S1gBun6HcKRtkz6XYlKYkYyh9mkxG8nDKbWqLSDCZ73humI13AWAjmYTHix2EA
pWLPmDHvgEpmg0IVOhNGArKT8CGemPTGfXPECvzUiwWxdYccti0Zw8TNKy5Oy6qYxIuu23cV0ZZX
iAdupL1PNatocfPNKFAROBUg72wT/+F6IAUPcY4PGIRuogMU5lmCGxunOJ2W4hUlNJkYVfuCYcgh
TYf7Io5hlkYHUevvYmqfC9W55xV+GnLGWGbgwJxV2Blm5/y/N1TnERRLIb1L7pt5dHaI9Zy1o+H7
OpnNa9AWUAGSUYWwVzFQQSrJxqg8zY2hkBmA3Y4IMOP897/++//934/p/4Rf5U2ZzVgh/6vo85sy
Lrr2f/5t/ftfxLHJP91//s+/FR35ncmZYKn8+cfbBQ0nf0n7ry4c1SUn0d63mlNkVyeX4WvdaW9/
dHXT/fvVE7PW0pCC2scw/zPC3Jf6hEnFUJUff/YB4u8foNTljJip0f2pxpNs6f3YxnyrzI6/v7z5
n++O6fz98oYSpomdJbo/xIvhh5PAnEp1l9WfXd3++9XB620giFrn7tBr4kgBTwAq6Z9dXD7wvzzY
xQVBHedKZ8CWvFR2d+lL+/Bnl5Z36y+XjlsTI5qMkE4XEdIuKo1iZyDg3/z+6vLe/oc30jT+fnVF
y/ELTxucwDPsWAZQDDVtN5Ntw1cOmLYi//r9B/3q4ep//6BQCdQgaVLdD9v+nI/mKWnKP7xD2t8v
jelkr09VpPtmRmHdBspeyQid+v33lq/Hf7pB35asjalVoutC88s8eK/0fhOBqoBJ7Rx0Mv/wGb+4
N8a3hZsqbESu4fQ+nr4ZBsYEvXLY/f77/2LLMb6tWcPAakZHVCQt8L8IYDHWy5zh8s6+7/3+E+S3
/A93yPi2bAeVmU7Rl5qfReJkaMu+Msej4QSMGkqQu2gnzwTEmvvff9wv3ljj2zpm9gJyEFsSFMQs
f8a/FpCjUWpY/DmhTtHd7z/mV8/k24puNESyauJUvqGWlrrGObeA6pktzvrPri8/9y/L2nQsZlNl
U/m2lv7ICoz/CGX8h++uyUX1nx7Jt1U9pb0A5SH82kqmg8g7OG8tQQHjsaizVa0ncN8Gj5PVzxT4
zQHTmjzlmP2zXya/1F9+WVgb4PlOOvvwhM6YkeOkXbX/8Mt+9fC/LXU37UrbNOIZljEGJE2xbjo0
YVm6qUnvs27+7Ad8W/LqAIJhGOHsO6x3Yj2aeNsJArF/f/VfLEj922J3cEyr9VaZfCecY6+zjHg1
GIuxn92u/4d361cf8X3Nd7UDWtmPfs+miIQbw5FZf0ConP7DI/7VB3xb8jzhpeZoHmh9OsBZMldb
HLmd7vr3t+gXa0//tsSFEaRtp7UD0XEwfCd3ItFvIWLm91f/1ZeXf/6X9zMeNFxXzJov3ynhyems
chvPUe01LeX7n33Et8WdiqSrLaPt/aTC77QbtJ3NgCevUv/31//VDfq2vhN3ypux0XrftmaEj0Om
4BeHs+fvr679YpXp31Zwg20ZUTRL50c5Y99gK2lPSQ4velyXxbJBjwkzDkJXuq2cZKV0y4r3Ae0e
Dr0xRGB9rcLh/P13+dUv/bbgBVpL0m3sHA869WKoWIqb5T+Uy7+69LdlroStSIewqX3mYNOGZpM4
M2P+p2X+i1NR+7bMMYK2gsFGSt4FAfztmOFmGGK8huQQLyUYi+X4qhgkzuupcP/hwf3iF2nf1j3J
YYtupX3lE/zqXJUW/rZixKf3jx7Fz7flL+tGaA5MYIczPSwWcWV2kA7zIndXv7/6r1467duiL1pz
SDR8RXyNMN9yfhP0Rj31Fo3mXkS3etudg+hUzsu6jrH1cP4/c2eyJDeSJulXaak7cgADzAATme6D
w3cP91gZCy+QCDKIfd/x9PM5s6o7k9WTNX2bQ1KYEozNHYCZ6a/66QFuxjrHN96G1b61nYPDVPSv
f5b/yxPC+uUJ0QO+zPuBtTlZ6nPqZYchsB6qKz/3r7/+zxPZf7M+W9c38I8vpTBNe05kebzGW00Q
p0U/dz7wwsa71bOsqEhxFAAGBPgwpb8ZlABszyUDF3CA4QOduxhSdBNa3j4FGBwCOfUPhckLyVOH
mSyCbeoFNrPAuNfJU7ew6hzmcZnaLxQRmCibILdyIPCaoSpDWVFpvstcDBriuVySaUfY26l32PMl
TtXJ/gBAFau7sqoYmU9VWe2gHcYMjEYAxAMpFlO4FONBW6NDtIumq2qbhQTpUtoz8Fm/4AuMY0zR
IwWPIT0R5OlCfzH7ovs6FSLB/rssoxOQAI4AkFG4PNfDe16D36DgrcCl9fOV/19/OoG3P0/k38pq
buIw6n753/94KrEe5P/7+jn/+W/+/Bn/sfssL+/5Z/vrP/rT5/B1//591+/d+5/+hxFd3M33/Wcz
P3yCVOr+oRFc/+X/6wf/7fPnV3maq89//9u3kpfk+tXCuCz+9vcPXUUF4XCV/qcGcf36f//g9Rf4
97+t+iaNi/d/27635T992ud72/EVfnNMTyvtudqSpq1N7sDx8/oRQ/4mLdvyoMMKZdumVHyoQKmO
UC3kb6Zna6ziRKiQ9RSLRVv21w/p3xzLdFzTND1PEnp33b/94/e/+/0u+P0t+e81E09dH8j/dbe4
Nl9LWXhCLDwXGPjkL3cN+b6cJjPhuyP1dhi5cvMSRJ1Uq1gDDo97myJxkU9Xc5nsye/YYuhB7yVT
98Pzsui9b7U6YWErl00uQTqu5sFpN7keQRmICa46tp7oEYrbIEFe5/p2XJR4tSpBsy5oRPuK8aux
HBmyEQewOWQUS5Evnb/ME5B+WqcOtjPmFGGO9oSO3DnyllQDSesCQCiiW5gb/tA44q2F2rXDJhR2
ULz7BFJXVmYZC2oNI8ZYhvpjGBzXwvnTqntrsLOjJyegVcRexCmFq7gLjah61WDkVpVtwgbAKmkH
K13l4VvptSJcgdF3HwAwhndRUF7ZgH1h7nLmJdOqMe3gvcmxZEs81wcwl2N9Nytdds+IsQmO674e
jG5LiFwHmBkKT/l9O4CdsYuRvxq90axlxFDAjTwUZGuszZu2BSILccW85VU0rrkvBbUVcViR0Akn
gxj5XL1NsNbMK5gzP7JHCJGc6+kYdvFyK5g4UzBEyuKSebyRRp3PxyV0n92RWqSjMlW2blKUm6pG
l2bOQ5qsbTnmW+VSn6bcwvBWevpLwxPtrdOm+JDKALUTWQYnECox8AEXBYaiwERLtWVS3sF0anbG
2IWHRFjpLdQEb0vOQZwSYEjHIZWWTydi/QLzAJqTAI36Ycuxf3YnKzpEVUdULes8cYBOWe+rWWi+
RFZ0vDQIpk5dJXc4v6Mfo5u3M+YvStUOSV/KZydC/3S2lVdjghjidDvhnMM1lXm3QNyuiYdQT+33
mcpMDDZGsTBXBRmuNtMoxKsgeLfNY7wPpPOjW5ih2OwHw7xmCqMe0sGga9SbpSUrhw/yBiQlfYZx
M53geuAyXiIm3KLJN46Ih9d6sEo/YF7kxxYGSxjiwcNoFGAhCWq6n8mYxmc15MRBkxFPp5vlKNw6
PbU1ESEQmfn3xADknToppCNJmWBgw96yEtt4JDpS3nQm1hLYN3JTyAEiCsTr91baAfB83bnvTdMb
b7Ixp5tk1OEB1ZbNYwTCNM2k9wbOs9gyRYYPjj2eAuWy2w0iFVuzve6ggCxv4JQNH43kdispMvjA
4jVfRK3yl0R2wd0MIHDdl05NxWpg47ZsrYfFyRmzKy/bA9cm9hZnQX7TN1WNecmwzo3mtQhKOkyx
upGbrd3+BrP2D4z9cKGHxv6AToKXvJIjPTnSfORuczY8AytfJTLdJDD3ThW/wsYDU8NBO7F2NdzW
LSYe/WSkqd65Ge21iRqvRnMbSzr1Uk85lNqVwHFzSMMKsss1itCZYX+IswpIeUbnvOm2pLdQqSm5
JdlL1wsjpjCs7sy+HM8lVLvboVqCq8OwfpHNaOxJ35c0vFflgabLhqkNR0JMHY7tR7SVvIWlMhdG
YKM1nXWlynEb2kmZUaIR2Gs5yfi7uCZQPIwjRM1UsZtjYzqMnU05YEFZWJeE7icn8uR57EyYE2AK
tpaZlLfGYAPjJzCcXCrAy3tP9gkXT51KKAlDlvTaQnAo7ItjQGVkMN1etJ7zC1badttC8DlODicI
WUgI+4oIAZSTMfka15JtQtnR4ST0gglhYSDsTmZ/rvOlxW6Dz2LElNObFsZj8CHr0HQMfwpF+TJU
UQUzOyG2mRIkvHWwRcZ7+m4wXqFI0iwdWg3tLlBKKVRoY1FZNxTvmmO9K6j2pVMsKaeezpeGLdnL
AroEHKbL7Gbf62p6V12mV4Wdhg969PKPCsxwjk9opKKxD+KLUObVGjbO9TakKeqzqLU8eKKhpLvL
wqjGQZnG1IpWHNx9Y4BwSadVTq6d+QvG5gmIC4g5YFyQMpBs9sIOONnDrOW7BPTL4RkInXleR7QY
bMc0rw6jZeKwg1GyV0lcORcIbFPpu0olCD50xz/oPmOOlov2obWVAeLdLWnLMmtw+yuzz+J2FU22
2gdda/ix0lckIR/c9yGLT0Nvys4g2/Uu86D+avTB0ji48Tz49XXXvNRucBUdyjbGI1URfPUhbgeh
D6ktPkxhQvBILnlC6WZRRvZWOcFzzXY783Ui6mkbRTp5CxeTG4QyRpeORa1dw/rmCaqZDp1bJhUb
WFc2qb03BiO6MRNT6H7FYmJVZy6+AsxgDIxwOgSFLjKeLZM5bXRjcWQxk8UCTVe7k3utTiENeUDU
U9Nj0kPK+oyY1LmfMuipSzbHvDC+dNcwXx4v403XOcvetFTOA2K68msaL94bhRnZ53JZEtJeWVie
ZrNR9TrwWhIqRZdkwU52HiPn2hH2Nxc7xVtceD33YZKcsRuILx4kt7uw18Nrl4zGM7jGySZrN+MY
iSoq6ioCrgD+07m6LGEjvuvUWPCTp6n8KKXNLBEcZGU8AH+k7hlHYXNqpB0F1F+IZd6FdukZq7mT
EKaxUTScY6YuWzt2FD/PU6OfJpobz/xXjyvpdjASpt6Odq1liWNlDiX9BKSpVlNKCOPqAe2y7UDf
49Y1saKnbBKzHVii+gESiLlHip/haAUBBtwa9CepmLDZKkB9h2LmMoCeEr/GGenHYcrYN7dms3HM
0QVJFnZgHyz4L5cRfQzLZR3s2lpWe3OJpmNGp89jHXvlmRqz+tWqx/41AyN5T7afWC9aUfbRjYm8
r4tR4I+z8hbsQDZhn0hdTMyrfE7mI5TBasCoSoMZDiTqAKagwqZfGpQyQzqmQGeggITyw3G8L6ta
p37Tabwx0C2LRyZ9eF6jcsrXLR5GUHFWlR/UMl+ZuWypIIBmoaCTs9FQS+A/JFYZPgZdoykKG1tN
STAr90G6bXdZWqd4oQNe84wY+nyVx0Gi13MwUcHazliMBd1gCdubb/yOIOWkF8knq1PF1rNCYPsA
HoOHwjPpsig4+LBWA7mF5wzaGHbpUO60vVTZzm20sE/g8fuHpM4pwbHb0HnrXNU9ppOjbjDa5fVL
xwvH0xlUCe5U6o8wzvWuDe9ATgtb1yv6Z3RF+pn3efBoaTw6Tu1EG9N1ox+xE3gPdt9nkHpyePNj
I3zBIrwZUrd/MsH/ExJJKSIRM4uMaxXqORjzntgWko6tFpt06Nwc+kblX6TM7PNiTd7nZNFL6uoY
a4ZneNGhnZLZz3mzjmHoOY/eNSNX8A9XCo7LYzsO/VMmWu/BXNL2Nm0x4EJZBgmVOvMF3mbg2xUF
OOk8Gls5uNk+0E37MplB/bIksXEsMV3t4WQjJ2g6niIXlkAYSbwpzDY+2INklyiPUgqqsZdYCb5G
6AD5KkLAP1axAeIcgDOR9ZEeRns/t7iPB6cABBM+V3SOkn7lhLTGX1nvFBPOm2Zix+o0s7xIAHGw
2zvzZeHYl20TskavwmX+Dxeqbj683vDOCQvFJ9Nutq292XikREX6mjGK/TQxJZBUnqJm0xQBm3wZ
zG6zT5ve3IxWBwsqyam+65UFss+mteIzKyYyvjYt49GBeav94bQas2xZjuPRNEL1PSyAnK4AM19L
P4TzlACV/qpKXV3s1rRDn+Yh4x3RzIUnDe/2jS7egq4YQw+3GoRU6UdYkQ3yV51iFZQ02anG3LOF
I682T8vnXPAgVUs09+tkjEewbn2tNhBRYL2A9l07QwR9FQI9H15GVL+yvJ1RUc8WG/mLEyb5awCz
mJvD6bYmMbBsBXkaZKFJW6eWlXHjamP+4ETofZaWBd0hteabPA/YnmFQx4TVabYIA/kblgtIdoFF
Q7yW7V3O/b5xFCn5RAApGF1A6Za0OHUYib1TynJuVXnl77iUWWF4s7wdBCz3uZjz+Qunp+RHx8MB
WJwX74Blsx13YOs8ktC8YoUs8z6YlpJEDCGDuYl6lqtoAOoCprz/kst62LmhjXUkaAiOlMHwTM8M
jHZd93ovjT6+s7B3P4twGgaauZvB8W2nCd8a9qG0kLYTTF8JqjyDXwgsCAO1Z8ZfTAtUPkAC84nC
RR7c8+hswrnxvpSGaHcg+c0bD8Ylp2l2Rtt2WNpTWGJ5yxx79PGah1tzLg1ICq31pnWLhhRSscP8
jSdMDRwqGrtH9lXQHywx3fezLL678ejdtoNnfA3YWG6GTFT41Cq9sxspNjLLslPpZuTOi25eUwdm
rHuyvW8mdpNyLeCyY5iJVPcpGgOBlHDDq2C0/ojHqX31RJQ/G7OuDiaHbYJW2IdfMeCCeg7Ugm2A
Zq+lsJxru5hsz+zh4sdMT+k25XrAxWop+Za7sf2YJI2E1N42XynSbe5guKL9sgHBnlSqt7rpefdm
0fF72ZHCOR144ysFSvMxcMyGAvEe1M1kpG8dQut+MRQApwh0QbN00W0p+ha+LA3KAKjaZxAK7csY
hIrjfSZIuUE/pi5WuwAbvUw9RkXUkyepKvjqhUSNs1HDYO9Fdv1Y1eAnJ7aJbyme2A9vtNOHFNbA
B3ujwtwUPAQ23lwHPOoGTW25EbihsxpnQg/YHQvjkBdBh2vWm/TzVeTzVkNtUKIJ/zB57gzXuLWx
5L0ZtOy+CY9bEzB90he0JmmBFQlQL5XRPGwH7qxQn2VlYh0CsIorn+9kkdrPSBf0sa12dtAOt0Jh
GPWqyDxbSpFswWlDmY7DKCFdc0c05DcyC86diIaSnwXQ417gknyKMI4T/+w4QG1is+UO/Z+rfef4
G4bd8kf3q5b3J/nvtvosHrvm87M7v1e//sv/D1U/MNV/pfpdPrvos8nei+/tH0W/n5/1u+jn/iaE
SwWUYq2wxFW/+4foZ/9mKyHR7YQpLJQ9ib74d81P2r/J60f4RCINYNX/S/OT5m8uoBahLZtFz5ba
+Z9ofvLPEyikQ+04CkESbjXcPtv8ZYpieUs7cYgn/TnYE4fLwqPz06SLPE02tc5gdPF4pOTaWy0p
PWgAvbtNyfJyGM0EiFD+OeSsSeFAkJZpD9UFcW37UHZpFGwJv2V9tC1D2ohm16BDsdkmKZdxVmEg
TIbmMDa1JsDRSaycMDNqcbCs4JwOfXnCyUzTqhwQVCibB/Fg7IzE+FS4kmELstcJs3IblG4NcpBx
dUITzQ3iml6xHJ6WLCh53MfpekEif1Lkbw0S+iv8Be5xSsgfkiOIqLVwUPRMyMlSwwgg2fSHa+Hv
CusfXWi/jFp+vrokh6TEyI96K8QvEzDTYZNhe423mlERqPU0NkUJ0WTCLvJQ9djjNC2DNcZ3z1h8
IKyvQvb9em5pejUJSezbxH7XVkbX8/g8gf/9Fz+f4gr7o+B7ffclBk2hpBQ2M5FfBN/ZqUvmnLO3
GvULY/gIS3hI2anlnPopPHZhCDVax8ZeJh2pJ6RZFNTK2S0qfOy96kYDJ0IhGYIjkJfyJF+NuLmH
niugxBBjCXvzJtX16xyH2bpzr+8305JdVaVfVdUONHGq259XQD4sNNAtdDF107BbRPWGNYQ5TAXc
hyDccenvwjDmZJ8t+2mMFizGNQWvjbXv4K2vWqyZF5GgaZb5sA0HlT1CQSL7WcWrigPV/eIsBLKr
+IczdMalRLrxo8Q+86AVOKXIRDPV4fk77K2AsqlocXnD3JS0x9gFx58XSHFt9Pzri8PlHv71xVda
eMJ2JVbFn+OFP86oipCuHzetA8ruAOHK4LG6TsJUaN2Vcz6dBlzonCeU3lvmQoAsMkDIzE954j7b
Mne2SNHVhjhn7g8oEDuJBkjIcHJphCxeWP3UmgIuwCjLISqX6UJ4OWFT4IXDtnBde2O3II0ag43t
kA4b07DstVq676EL66PsSTOV2JPJU8euv7jpLu8CnwRscWdKj1ARRwodF+Wlc/SMyRlu29wTawar
0+5o/aKVb+wHbuq6PEOjqcEt9p/RFCfnUjjxOV3CN0jqCqRP943WlhYVjzNycf1DhW3C+WeKd+AX
Rz7bUquKxKzuhcDazo6pzXPaJDP3S6QWvVdE8nfUpQAxs1D7iXPF/+KN4g35p3dKeYr2XC09wVNc
8gj/4zs12s6Q0YthU1AQoeFFjk8bSbKVXXLXR3aDz96+c4bhRYflxaTYYGWPC57axDt7QrubGdTU
qm+bdmuO87x1ug+h611FMvSCzEGIQxDKLoF8wKqr6MsmqEK3GlCVuWVmQcoiP1Q8nXzs/M2BpBzI
Mqusdy2Zolc0I4LIk33Cyt+sOFhVBy9ORoAIuj8Rn3jynLbgL+1R0Rvg1zVJB0NnxC4pokv6ZfLt
pUAgN0cB7W1q1l75FEOpwxNpH6IAGEA4nxa2wHhb2EzMPJmhKTNBgnRcppfSTV9T7CNrz+ybPbnS
fed4iKs9/KjQAjUd4+EnUBQjTFvfUG485NIBWQVaYhMQgzQ9+m6uqYy8SuASOt9s2Zu+2YyDLxP4
V3oO7xGLvZvEnE+5C+ktk7ArtNduUjhsm7Cc4GsMPeF42VG0Q433Jg4p8swVceC27aAdGihsrUC/
HPok992sm+6W9MxFPm0lkVio6M7D0tkPZWl/hJHxRLvstAW6/eJyWtnyHYhOwIXfc/BN1o7p1Bud
FMmBZECFhpe+xS10BonjWrdOyqkuBo8JfQyiCN+zEE17pCTuLaVCzK/j6bNuWk30OuPGRUuWCbyf
64+p2TnepPnbQh/obu68T7NKBwRUF+YHkUdRL87KRQBjW/dqXTeHkD3hwoIWt2W96uTIIDdq3KPd
S38xoNhN46NqjdvIRoYdvOIxVOE224G+698I5FQHm+wDvWjmys6z01gB2W05hgKwVj6gisLvsN37
ER1Jp9qkbwAj1a4cVbbNBmWvQ/J9l5nnFyBB8zC61hF3P3kY+sHIdqHzup5D+00cfCc1ezN0kblj
GrNPO/tGdV3tV1H6qk3rSoFbBTGIXRrB/GQ4sOkRj72se7+lMJT6t+I9me07LyPyDyXa72aj8SMl
+lMR7ElAubfV8GT1Ubdto+B1UcM3h+L1LR0wUzGoHZOjcF0R1ugsAknwNWvUpsr22FSPJA28JT0F
uozQ1bo7qpQUoUlr09MSd4DXUpziHzSaVQcCfM/4CcEheel+ItjaO/qFzqVNeD3bS/tYzO9J7DLn
getrtMieNnSiv14urtPmPy0XlsmDSdmO5ziepZ2fw9s/WBoqFcYTmwdI4pAQT7JB6EeEOlYuVEEG
r/pQdPqJnHh+6tKSESAkVzRnfTboOzr0FWgmIDFnzjLW0XHMe2IR7enaa0Q8+QbGnc/Td8f+aDil
PT4MK6jEljpG75TZ4VcJHfVCygPuqmdbZzuhsUiAjyZl4chjlw3yWNXhIW5y8eBC7+o4C5fojngO
esrJr7s8cqHUu9PKGHk3U9999gz6tn/9Ev20/Pxhfg2sjum5ciSHHzQCgH1/fk4XANFct6ROJIh4
4mreb7si6WRZPOvoCul82bAq9QnIUuSlMXIAJeflssUeck0H3yRT/9EJ+U5fx0UYXuDHjjTWbi7+
hVXYupqqfv1Bac71CPxotKFf910TuWZ2GYJg9H3QUBmVAp94sgQrTEZTno8fY4RDQd7XKFraUxmY
lMO/uJ6up4tffgZ2pS4xCdPiYS7EL8YvZPZQGP1I+0hTHzriOyc6oHelhgyYWzK6uOV9kEIPh9u+
O/2+e4A7xVy6CkmyeSFdP7EhN9T7yhNCFonWpJBrpu/96uemblbFsifNfVsEIQJqPgaQa0q9Kwsd
kM6NjGNx/ePn37ji2x2FFWeT4Dl1MvwxdKN5rCYqCOvBjNfmYNfko6ZbogvGUURwSRy3vaWdgHCM
V3ebGY+kA7tBVe5txgt4ZHC5MTSHcXMCuA745BZ201oSeX1cusrvZ3pT/sX155n/9KJa7PbZ7isp
TK3N6+HxjzuFZnRB5RsNL8aiPvIOVOnS5NtlnMaVWxYPdkGIaeA00tnGtusHMLuKYSmxkhfIlRPX
LVCaOj+745GSHZBoOdsHY0pvLFAfO3TI+ynI9iiMz4hnpu9W0Xs9YXxYPODIPtkg/cWBtQ8OYrZW
U+bRwwEny9OkoGciue0ICUsyxGKW7BmVe2jS8TZdSISpXr4rcsa7bKCGsIvFt8plTFu7HIxKsK7z
iFRG51mzZWn2iWQSpFf6WBrUiqodOQ9YUmmK0aleqDIjaxW36b4zqbVVOetKPyQUSEfPDgABtNfj
kAN3A6RRCYahBg5zgOdVWjgnt0eBD5iNBYpUdGg036Kht3dOWmPbaCzf4TRFEHfiKKeRUXgHNoqC
RuC6PLftVjwyA9rNoTyG6VjA3mWZ9JwrCbqyh2NukOg1jROexx+toroq6elmVm17k+tawoyBk9tY
SXo1cvP2SBmvWwc6vKiHaEdV0+s0ao4QZIyrSTIy6Cn9AlW1Rmui4S3lbNeULFL2sFn0TxT+QIa3
KPyI0QGDkfxCwmFFUN/a0wnTbPr0tVu870yevzlS1v5Uu86x7MbTFDyrhMF55QwCEMqdcCAViVnt
mkyDP4O8DrSPynqGn9IRxq3+1spirwpp3rlst6I0lPwE1yl7TJkcbKU9MRMcHue8xWKiW0nwUdIt
Bh7WUDJbR7F9n2lC41aW6KMNxVCkrbqLUQLtr0RnHeTl6RzZ09dRIlHS13phFXngbfhgVcquOAO8
qU5y5zbL7BOlyTdTofwgjJMV/EnLVwEOBp2X1b3jZR+liXuumngdlzwY11ag3wO32LGS7EKlV+yO
YOwQQF6VTk6Ca+7OGY46jEcVgJ4rliqHjzvk4e3SywMdoC3HZyJS0DEfTa96Yk7fvPTNgiOOpLHE
veTNXvhUJ+2hpEt3E+dD7ZsGJVqpYDif5d7Z6DUDsqaVGzZlnl5KJhYPFHmobYrlzMcMrHz7BhBS
cM6zCxSqUctPCktDtiux3jiD97VDfwArWEOQpjjLzudDNrmcirKuRXt8lhwEifwnzIKYPUrGTX7B
7eHTrQYbVzsnWy8rhn/tGd/RlhWegHfv8MVGyz4V49CshbqrFtN7cAJ1xV3TWl4Y3kPoicvCUW4t
4u92HWQQrWF8hwL3BhvEJulWhCJRWWc1rIsw29ngg9bewAzYjMcbeeWUWwZjK8u6A+fYjCtNiHtl
DbW57UEd0z/k3o4QrVaZkzwVlT3CWo86gJFQ9bgLfeVcx/QW5bMW2dLECIC2ZJsxr36YBmqBXhbB
pdhV9ypzN1lKsXzd1tFWi+GpYosEXuZ1msenqTT1qfVEzXXOuZQM2QKJbiuNMF87XnxcxvYxStgJ
Z9XJGJdqa+vxA9h3eeXvFQz3P4aFoYjJ/nXVp9l9lH+NZkL4TQNlYMltHyPFSkywnKvCYUpPcUAS
tu+0oIXXyoRTHo6vlgFV32uwkEeYOqbagohhM9QaOeA5LEH0PHX1phnJ3aatHeJ6gZVEWGY6UXpJ
CVYhCh+w4rQ1QMTQIVVeZgG6OZsgKYwcECPRP9um2OTmuCUhFIAUlOdgDjv23laCYUqH8EtQaQPF
VL9wbMgfkHGzJgE1eZloK4igXlBuImxSnKJO9nMDPEz13PLtsE3zK8C9MWJ2Xx4R3YGCMg7sZLDn
am0MTEJ5V2H8qXseSem6nZZ3R8sTCwWfVkYcI5rCZCgzEEC2IGrLvInpMo64aUKUf63oJ+JYRfEQ
RpmSNiSj4eSg4KLQ333yzOosdf918vCvja1+VDg4mDnrZ7D0nY8L/OaJU9l8YaVyW7h9rEEr0Qvk
6BKsRzyF90s38hrTHbV2ZbjXkwFZuQJuK8wbrHm7kNdvQ2EPsgYmq4z5x3FqgcjHybeQMfQ1VG5v
aQ3YeC6SeNJ59sGb6DJrQ89Hui/XeWVGx3hJf6jRXc61QVaDksZ8B4tQ1+GDZznz3q4NTgYMBzlS
i92Sw//Iu9za9S1ufJqVD96Q7+yO7H9rvrLYrymWcnzDmh6tWj0OlkW6b6k4PxlAB2QPi7ChMCrw
Ik4EUccpvnpMxcCISLOuJgr6IhUYzyakp6Bif269yCUoKB7jpN0M791A4mulG4Sfgg1PXJeMexrr
Yobw1RMD6gUHxHhEB+2NKtwEHWlLuzK/GYXQ27xXT5ZtookJz7sY/dYOinJNa22Pyw/RbCyujRhx
/QbmptjpEVjYpL+MG8W0Med5eIgiUvoV9w0OhHE1hrgHxqZceK8A0MHPS9xTUMwxwM3FPSxDdnQj
41YZbstRYGmPQ6O8fS1bf/bc+YTvaKVco7p3o+m7FfNt6jE4RNMw+bpwFj+J5k3fRkSbo+prbiqK
Su32DvgJDH9PvDVIKWGaXYLKmX01o89R6o71cLFoUG688+Cpeo+/EWC0Gbzqb9PgffIAYAQ4zJ+u
90MswttjAKHbSTe+8FI6t2IF2IwqdD9aSKwH+Tc3YxGG2jBFiViP89js4L80m8zOLb9r1AcF8zEO
7Nxbdwp3QrAQFCVjeT0Bp+953H8bgro747oF6tfcaZKGG7MuWMbz4oCkS0SfLYPfyB3iwCcDSHNj
qC7fG4Dd1xpMI1W0IRcB3UE8cU9QKlAvgTAchwB+gNU0t1Ep6bCh/47tEodsy7j3KOaroRAOxvDz
LLb4dpA8e+bzRJAe4hbPOrvJOoh/5EuW2jqVKNInlUy8dtPNjDOyoS95b7cTsUh8a7ws5vg4Ie+x
ZMTLtioZi9Y8oAsADZEXttvSNZdVgYpuWrK6yZ0i5h4oCLZ6FCLNrjl+Mdpi2Nfz3O7VMAcrd36s
m6C5nsYOC5vzba9QWz2kAz8S09lqyRQiAtwzjnvpIXjc0nvi9e3dsuQfVtTuxdK2m7jFHjVY+QnN
8a63a1BfCUZ5m9JJa3R8jbvXb2rzOZq37Ex1aAoKSFzXHxkHtnnkrCPBnLaQahtboE8Z8lLy4XZs
WKmN9D0xr8s8s1DmwmcorBSBFOAWjLn8kYikOTr2juc6YX13eVnIwFeKJja78m5rl6bFtIR6kk8l
WhCGnC0eU/zOC9V23DlWZKzLlv70pMEmPI4VI1S1T7JZrkUN2cbw9LNsfgY4gdzmQ3qa6pa7kqSP
6XrBzWRE+SqdMvZXWE1PLf3V68KohE/5ByWbWGV4TWfmMHIaH1hKPix1RbKHi2aTT7EOaI8ZCa/5
Oo1ucir7YTmMED2PNqMRNu/VTdKCsYuN0DzC7+HCsmAAMnoCytca+z4HGlGCRzQpZb0SlFCiXOcc
T5vKdY2dJ/Vr1GXynNZXArw+JLCXOmP6OjB+fFJheJ9O96FrP1qtcUBwireJ4V37SVt559DCYrPd
oBPThXObTztBAhBMhfNG6f3BxRm9Jc4AYNlynsyUJp0lWnj4Ze+2isD0XEcqSCFxwpJShrGPn2Z6
6Isp3g5pKe+LWfugmrrVSKX4jmEDB5upNjDQyu4wbvgE8QgjcR3TI3CYiktdebNvMSM5UJc64RoN
N0OhKVGViH1xOyTAs7pyRU1le1tOqJyso59Ocmk8Q51Dkx1Uh+WU2rJ5u3TyxcRmd4xN774KVXHn
uX1AcSmhoeuPIGf5TLGsOuAO3jKT8dZZtXGsEaNxwSUz2XF56mZn32l08N4pHd/qn8N+ZhJSxqcR
79JkWT8wVH2Bpoihq7iCTTCK3si0veJ7RPaRu5SIYWJvVjE1FFtZwUq0mvbMukyPjbQTGPSTuqXv
u8Zxep3stA9OpcQFOsWDcqALi2gZ9r9/Qb1M4Wpq3Z6REBpB4ebbvq/1HpmtOanBFLvaru9xaTeH
UjVP6YJZIQ9r9xQWPDfx8xvXssbibu7PFd6Ey/+h7ryWI8fSJP0q+wCNMmhxuVCBkAwGNW9gJDMJ
rTWefj5k1W5X10xPT9/tmpWVpaKKAA7O8d/9cxgQbhfHI31/S71rcoFgZlq9hLkIwkYcvhIx/tDy
n023vJdhNwSWleG3CaMDTkPx1AssvBHP9kWKMEHI8WkRM4j7lSnC7Bf046//ZXLe8CRIGn9hjHjG
Nf2U17oBaxSsPGi4MzWhwrngdG2D6ch8KDbLBbIoUmSHljrPdeRokVTe4qF+CanHPWIEpccG4PEu
x/yiVVN56DD8XUVQXDyPFDesGw6Klj5cMXQix4ahtAtLtb1QDqvuKL6l9jBlrTHYau3QK5mOKWJG
PUgWu1Tz7NnGNY9yvzhsxeFobzU/kE6ltlSe5rr2QVgiPasVqMKYo5tE5+QxrthdRpQomwUTM1m/
lVn8mGkiUNqEh1SrofcvDMAGjLvTgta7Ct2OlfJbXJdTL0sDvOx+vpsMdqBUA3cyT/lOZ2+5JhOu
HqzlGSyvNhrdVe+So0BhyrFDs4poRHSlBBBumKp4ISMYX0pfK14ZCdmuIRLxXFF456xKNR+yFLQ3
YPbhIufts6VM+TXvGlwba7COSvGy/RAlLvHrSBNFP7bG4zquyR4z7Q34/kTQBBqkApLPnw0Nhqlu
yqc27ikNQTxJOefYK5KnXaQU6nV0cQawG3+KyvMUG/MpcngLYHSv8PB/aexk3BgPVJMFz1Oq3Snm
t8CV3HntL6maUk+aQNW06Fd3lI1ysy4l55ccv4lZEIOWQix/AI3cVQqDOlMB7KpajV5seIYJR5Ym
dhoBZbed8ANqHJb0KqbWOlpqSiJ6Dv9TKZ07FEE3WxtufAVOkTkfyFcAPxTxrVXTgcNeidecfi+V
ZdWCplj35fy4dPgQdNE6qXkHA7EwuYEU4GYg5CfYWc3ZwDJ3BTBFQZ6pdX7KDqW3FhFzG3kQKzIH
v4eieI4tmfP0QFHn0PfsEifhpVEtClRCOn4QJTGypuAFVTW/w1JDBAL/OOcg9UA3OY4SdZz8rlo6
f2XyoIwOdV2XKF2/pxhwkd7j357C+DuWYz0YYT5KucUSHoXw6HC+OlrZcEhrqeAdC7U+TQolcdwZ
+zWplSel70/K0jR+s/L5q9wSXy3OB6km4e8bk+pmGdStGoqMjCZLhS/ERqBSXLmr2yJ6WFIWv1yj
ywBS8kdfSpwBI65qXaTYAsCXnfVx+YwIPbj0zb+2jKr2dQysVbJ07FgptdONqraYYVMfEuf8AnAa
ePpEg72w1EVQ1nl2tUYyH9M40/hTLe9dbZ6TbJkflZGziDaoXtMAv69DuTt1slzzKDrAcgG11Cgc
2xbxTVxUxUva7CCWTODGWuTkHU33eCaemWBJ3sTLy2JufArJdGj0KtmFNboewGTK/to+2Vlj/xZF
IbAshTu8Fgs+C2lFoh5T548s8k5L/ADgd/lkqGm/JzWB8BgxjRPltveYR53Civ6bVXyiicyOtGnh
MCe9FJF4y/gBrFhSEAWjwU6og0jSCnP/DL3QADXmqpLqC1VZ74u5xY2w1XwSUJ5b5g8JyphHQXO8
PY9ba97hmKeDJm4AsAKz36743gpzBjf0lJeytine44saluMpawpKLLQRyVQw6VAxmLC2hZH6mDix
7S5UkCwlx7tx0rweCaDXxmQ3bZUfk1jVfl/VsF+rZrz0eXM3NeZ0bNTma0PtxZm1p528pe6gbYNf
N+G8scJ4T+KdsPJtzStdJhhxwSi9TtvPoYuluF8P4treOp3fs7SNV8moPofFeiJYULKSy/n2GU5Q
4AQE2E38bGiZIJctlAyqODGuYmie4ok4iagiICnEhIbqC1vsL1JqfJRym5BmAhkZ3QYclasWwqnO
MGOOmiTSi4PLXBv6e7maWL4XXjZBK01umT4CBHvS9XFlXm7BAMsz8jmYQi9Rj0Xt17hxNhnTRrBH
Ub+qozLDkY9LKhrCYoYlkDPvqbsaCjqqLBI1dYvF9oqF01FWsBOEY8s/pdvaRfNR6VCIAgmhCOFx
6HeL/k2aQKWVWCIUgSnwpAK7DuvytR5EGrit+H6scG7C794LVbvuCaWZ7jCglTQznMZCOwtSbZwl
RaLclfEdBkym2k1NY141xNF5mui7YRDZODoUjXS7+lbjtdSV9q43ooaqvadSpmwJB+1FX7iD+qrz
SkSn4xQoEiWNk8ZJadnmpxPWxu1Cb4XyAtFtK4yDx98Y1jVS5NmdFQauiWbNN/aWmV9KIRbWCH47
HoZklRlylPK8L8T1nK4blQ5naCA2IxW6ePuKVr0XlOzEtL8NTGztu2GW4Beb9FqpGPgc/OZxa91S
zP203K6OqMNuyZpMYhgwRs4oJ+nBpNCqn1R5Z8TKDyQGY0/f8eZbXbw1KZFkqA5g7EuJjIq4oAhn
hKeKe1Wr2LQK78BxuTXV8jmJgfVLTcvmaQ4zf6hzze0zLXTXriz9apuJ9iLo66m1uLziLZHMCYma
2B9DhRGrwGyeqfLqcoAfbCFk8QiJ3PEugLLtacxR6jNtqfK+HoWvvtRxEfRPSxXpN10Mn7AoNTSb
YIacRWyQSwoFrSYfSOGd5sccsuhZShFdtLS87xusZSnlIx1E4B12Uh8oAL0SRvzUwdlDwsIaMSzS
q5pR4Wo22T7M6Kyrqxmar9U8sd0A6YYojBTjafOb0i003/B1ukxD8xOJTYvmtajZY01Tu5UeqJOv
EAc7//pfJIqFi7YoMUNPuXBS/YhD4LVjEHdu90huxzTM7iRrHcgG4Bsii/gqTdng4Lik8SXVvlbk
C7uaCrsfZDYRjOxo3Ms1qhOEhhkV+0O8DmxmqLlJJPldJQq2DN1KnkJ5SEJdDpaEdTjhJzWmHZBJ
zlaaonRbv7KODsz5n3oehxsD6w0ltb44G2eekA8Z6wTXzGDupUmh3FRsPtQOrP86SCZahXQsQqIy
adUFIaXonlbLvd0vcXGE+jrvtF6+GJHOV1gT1QFTCvWYSAd9ThA4w3Z9DTP5vg0NumiK9oipvL8a
YftTbbv4rRUxWCgK+TKcQV9apCycc9NPWaz29FPTObH21iXDJpErtLe1DSbanIqiwqQEzFI5kzmW
VNDRZVrHJPsF5FaBFOsYRaAtdv5U0CGF0t29Kgpru6oIL4W2QvvO4Ehq83KSRgSRkq+Gi056JO4Y
1W44d3ulpfchhZjvluu2IU7GQ4t6eqa+kdl1HhTVaDrtCDptDr/DNi2eVnn9kVeJitqNTGGazFjp
g1m7CRyqrFJsRRMDS0mPhQa3puItUzweyhKEyTiQ5y1NS3El68dimRg92Am5fT2nMOTlOpik5rFZ
e3aIqs61o00vUlUYfqHOxJ6o1xmTonMFIXxYsCJCb0JUr+ZWe1A1YfJjXIlu07BcZZDUie70kRL5
kVmCAOR1d4/WpNJ3PdeDT+J4DelCXuIsAKuR7Nq5C1pFnA9zDEa3hDcUV+Z6XBWQ2+wXdLMdds1S
R0coUQ4rHPeazNB2G5d5TQJvu8Y8eW16c+GsOb8QbL3Lx+U5wukumWx94/55kJNLv2rIg8bsGVN2
SxJhtVs1B5+AHGebQWoARSEssxBy/ChrtgqNxHNEn7Bl9uWtRslyR4q+GCluKZ3ZQobPyvc+kZiy
dRzaVAU5xphpYTObL4Q/Ryq1O3BG/mgYxyXUPksuDmf7ZqA5UNNOVkdVCr5LvNaKYj0Qyn5oe93N
kKyUOQUmOCjzuRnKl4Ly+XlV5y0rQMlKbNWBPJDAk5OQcqFKfFrUpH2Q6RUe8BySzM2U7jxUQw3d
sW4xiBq0iwtZ5KmsjlirME6lQ/OdN2NOdyA84TYc9sMMoD3PwkvU9oItIeFPU5QdpH79quG32mWP
wNjF0WVMkHtiUbq2UfdeTQiFtX4UM+OjT7RXSgyaKTN38YzzgpjWcm50oMztwOBCNtZ9t3xFOtOG
tKiegHgQdSvHewJb5Hmp/ANn4AIlNalpVbAREe9YKVDo5e14Mj63vCaDxpZvwpTTzsZD0YaveNVN
vi2LufqUfAl99GAgDtH8YJY+WXG22eu1ElWGs4Oy8dIU9ljIRnMHQFIjzsUkf6Heo6sql30v0ZyJ
dbEKwUKj3zqtqVyFhmcBu0mDHQb31mrWTh1VpsOMlj0Ih17c//uJHzCk2nMQqMM27QZYNuiWY4zr
7W/8opo4xWg25+83TIJXtYvpm9QZYVYSlQrzfuTWtaiFKehPuu2o4cLrtFzLcj7EURzahFxPuRCl
tsyReh2XDzmTXhJad1Rgx7U5nPpC3ovrtxp3u0xIH5U1e2wicXL+JqoopE2hc7SODAZ5aMZ1rT/A
kD1MefqYMiiUc+1CKrP83Wv4B77i+rsH5C+cjL/89n+Czfifee3/P4JrkPP5k9fiP8E1zh9fH9X/
evjft38w2W8f87vJXpKU36h5xL6uKxKVehs+43eyxvY3PEYN3cCNLSGj8zF/mOxl+Tc4oeiolqhI
GOBVDLp/gDX4K0lExBclRdF13bLkf8dkLyn/YLUR+CqGasqi+hf7d5TNJiHHZjwazHxCnpUVao5y
niKiyNM15CqawhcQ49OxL3FKK29/eo3+uJb+bD9X+AH+ZPH5v1/3r7hDMVY7Bi4IxvQ8ABHNpQdx
qmjseJJik32s7NxpffsR5rWrR8zTjDkwqgON04N6a/og5x+I5Mj19acookHmJS7M2qkwa9O+Oalm
YFjVzszehszJyui4sb+X+fO//95l8x9hJH//5v/CWDKsYSzSKMaHRpRZ/Jlqn3nyTlpTXTgTlG8M
WJv6q5S+jfkyfkl6EEfuOl3FdCFbc7GW68TdauQX4S355HfEwWhgCFb5JMmncy8cmuLBoNrWgo7N
AE1husJsyymxmiLEvDffRBpdVljmnkEXlOfynYIRDMk++oDf7pYgxEBTu503eDQsu8SAThwZbDJb
HicKh44NFyPInWB/GnbBniJE8D6lJ3lxekjb4Qt5DseQfTl/lKfLHAcpvQzSG07gPH9i4SooJ1Ke
sma1JxKG+YvFjjIjArTtCBga5NgixzuRntMILr275If3TrcrDhe2ltzVpK5vgoI5OUCSQ6/uaXbr
RA50pNPpF5vhVwAAuafkrMldjuuGHuTtI18QL0bfSqR8t0OHv408mtNUXNT+uSkPGXNRLZDqQGdQ
QZnfeG2GOzM6SM1OxLA5/gBs7MoCCRJ2Xn7GfwtdwMstnuClsFjDPgwQJevP2B2eOmWnZbd4PWvn
HEOlTUY4t1zt1m2BYbsGB+70z4J61ruRXayrtndW6/MfeNDYJU9oN4xukrdJp0ic/ucP9Uv8GhS8
Zw6aLpseZuEpD2Ld5bNxwUi32XDCsLdrDpVfVXhnfqpx/lbuOl7YTt8LczA9JK8AyP3Gkl6ARVGm
eKGAfekeO9LIhC9xAJA2V2Mn420XzjiGpOpYZKGzJB86UiwOgx2HLl6n2IPuih67+ewRm/NAMY4l
FZ/PK/+zPDn1C3fR9snyPFA3rmQXXT/01jPDeyjY/uixs/XyQ/5kBfJB8y2fPYlnuXroiOou+yyT
fwH/kzYz2t9diH+/w/5ik5x1KDy9iT9ceMiv4aE5SEF8p1y0M0bWy3wpD+VZuhb/gh37i432X321
v1ji0rlVVHFzo5en4bm5tNf5oXqPHxiQewxQLsXb8lB67dm8/Cta7T/9iptJ709OWXmhpGiKzeEo
3YmH8KA/r/tmx3zlrJ8AwBzyi3jSA/nFvCiP//2iJYFz+iev6V+SNCPEfGmWtOGo3DUNNe02glBH
e++LdUkOdAcfckwudowK8rwcpH0T6B6NKgG3wKH1hwN/5rcuqKBDebK+FH88tdf+jhnYsbwmm/XE
z7sgDiGMMMohleGutY2sQkJwwgXgRLJHDlwonUQkhe3AuKC6MZZddkEMdmXgI/bwKZXOdJ/MsGls
WA4NujinKE/yqDdhBic6p0vl3xscmpARlr2GW/a1Psm7SOSeO/XjvdhCr0Ac3Wl6IHWHiDaCY9id
0JQMfKsMXL6X0sXX3z1jL1i+58JZB5vdp/4NezWO7WJX3ItnMaP+1DY/mhvSwfGx2ymoJSVZYQd3
d3bug66yx9weXlEmlitji9AvaBWkqpkvuecL3GF6YcZLbaGDBEozXuoKGANZSig06+Fn+CYzqeIw
ND8tVt+q/rZes+4rr9965VkuvyNx3xqBmQbzl3yejgKnVqIGrqS6dGLphxoEB+7pn+Jnelb2yXen
2SoR5a/oc32bDHtM3Vmwi8/5Kt4/Y/SHRzFn7+NAFM5tFVJmAb8YcsINCCkBRR/8ou49LojuG7Vs
/Uoui5cEUdA8Mzaz1O05onDqt62gOy5HynunF/0m3jBo7+NH5XXwiKr6Mbdkfq4C7APcRL37AxOD
izvNje6sK6++NLE8MrdwIqwkXCuyW7P20oGyp9bKz3ZloJ1bb7UxnPnyPbIi/k9PsZFhLxVmOKc+
jf7sW3fid3w9Ri7V8U7i8kbZE18+ddgDvxJ6uBueCdnyDktUxdvYFM489PaGF/qJbR74Eeu9ZdM5
2XHxuzy56fB5We6kS/Te0ftq3UPKsJdnvAZ29EgrCZfmVnnsLOWn+NM6Nrf6rX3jIgDaRNRcTXft
6rZdYFoOBgfa672WVi4n+hZ9qrKTp/yoUwLCHIQKiv6RIIcT3+FVsKsnzcAR5vIJdNpxaNq6icuD
mfvKvXg1OROVN830lZu4F+7bj/QC0uJVul/uzJPgsUJ7ykn2OL06HKHs1F3tRyoSg+omvBq+dtpe
TMHBYH547/eMT/iIxkGH8Cm8OxtObb/hdvSHR93vd7G3BI3/Njtfs2f6yyn7AUcqees/kitOlofh
dWwpIiB4ZuvX7EB5xPbZkD4O64Fnlgv6r7PVj0zZ9Ymb4iJtXHl2usmTPiV8WK7oZbqt6seRIqAa
0wgPfoxEeGmAOujLjetu5hmceKXKbs62bMsv/fHI3ab+AAxTvVIIYJRHkwJndoocu2kQyG3d7x7q
s06jyrLDila4wo6mNqSHXUGju1czt8xOmidcovtEeK7eDb8/QYWcB6co3OmbY39t7RcufBlMzK5T
ULGcRGGO5cumhxkoe8f8FKgHCiXYLel76UV6UQLV6/cc9Mxd3u0lf7jQBnNpLvqBLPpxvU734xcu
w5k4JOXQDUWtdoddc1MZQfnY6Vdau8W9THYDilxFu+EO2TTK94notAwyRjexTmaGIcOeBnxv99ST
t91x7SmPQKuH1tyRnrGx8MrrNVwuMwrsbmYYMx/ql/IhO0bH/kQNR1U/y9JbbXxa2fuWDXqN1uyt
E40Az2fI1NqBlt09Rsu3sI16vfQpv8/n/hFzzKcBfZFieyLZVD6wUk4BDbbgRD6x+M+66VHhzLB3
wpTzQ3gdH8er9TLmdeFUTfNeMU0yAFTVVERkcsEPwxuf2c3P4qf5Ztzkq3hd7gqO7AP7vdwOv/qP
6K2/jffRazNd86nfiTqNfWixc+3G2LYr2RuaJsDXGibvWEKR87Ee2QMY3dipkie13cfZHjpWwhaq
vZUCCKUH82f/A4s/u2aaVmn6oPPqDqvGA5ucYXlVBX1Pi5LdgaGRIPEsrBHYt5ePJLkbse6Ne0sO
6INRb9WPNDyOmJVTu34wn0U6oeGwSXvhtXjuX9V7RFph1JBnYAfmBx3r3qc8uFghyT9M3OIVymXs
1OMzOm1Y+kmN9s1ryO6zDl1jnJmjAJrSo7PV/VDwgFBTVLs19c/0cpFne6rz0asaRqMvqmuctQlW
O0qbI7DIUu6Z7HTrVkh+GR6V/tpIfq3cDeSORa89snvuMls/qUF21zyEPgUg8bOG2N+6ObbVAXia
g+wyog/XbPWQEG0M7jMbURSkEanHxxYNHWIen9aCKyxxxDeebvxo4Ul1rfvwK/oRM7rDefVcY5co
3nRMz/Hg54tDfyWzB21hj0srjjdFO1FxcO0rLBCKXfzEyoiGoYFes+61/mhsGNDtPU2/0TWzq3zq
78n4IlbG7YdCA2+IcevTwknBAVCjEfzA2U5qnxISpDUiqjWR03II8BZbhQOsNleTjkp6nHMcWRRx
MwEbdGpEdSfOngsCjPr8IwkfeWwabGB6X7hbnlkb743e7rjrhSMamzZcsnvVS27Zh3ZXvyrVe/46
oqe/JA/VnfJE8tOW0PhQkfZgtW7S+5U1yeud+ilxq8arGRxrjJhj2I9VUDIU5+lEyQsafOeqFlU6
PWVzpD8nd5FehrQ8kj60xREc1X7hqbejIu3aUqGyBMtnVN3LD5rl4bcCN5QxlX8cHmI+GyVQL9JZ
fGyuiFQ1TP3F49Qx451b7Pl++kIAN1BmoSgmcDcYWzutM/hckNlX5WmndHDUF+PR9LtrDtVxV4Uu
kb8FVfqhp2aFynVfkHdWfTTUx7Y+JhjX0BULjx6cLkiDwm0+IWvkT8CTzOPwUN7nP4XKQc2MbWbv
ZLr4RfWZfKen+Y16U2qE9Kf4lL2EF/zMQItmjVl7QI/R+qN5IVlOxRreXzY2JGexFuWKs6UoYpsQ
x423GfVVFp2/JajraRXi7YGRRIkWi5E4KIFuUvX8qjvqU2za25ToJ632FsV/4iXtzgIAl/DQclzq
umcGanh4a3+iGSceKXNtXObOzOWpixHepOZjyPGED8U5V3Gj4WiVmLa23lx9/9p+/1vi2eVjTMrv
6q9kiX9gUPxT9ez/Qf6ELCMm/XPq7MOU9OvvAIo/S2O/PuoPaUz8TbUkVbcUU5EVi8jq/5HGtN8s
zVA1xC1dFzVZ3v7mD2lMNX4zRWQzy5T4IJSxv0tjqvYbIWggtqYma8ovHO2/wZyVVekfdR6DnJmi
iyLfhqECwBX/mmtUki5qpESm4pLbUYsoszVx8rpYfnI7p1xxFT77vqUe1AxpwCDih2aAuWANZSzZ
4iVRH8F+rxc6PUFNli0plhmHlKVPZ0O+pT3BcChCuKEkw4OqBcFANH+Y6fxMqh1ibPKwjHoYzNVX
vDYQX0YFkFMvv4LqqfZtPeymX/iJmfFCV1NnnGMQccUcQ8lgYpOQt2GmauLelYBuaeqwnoeIMlzN
hK6Yq8YOBxeFUCBrxwqfJrg7HO+zPPsyDn6C+zg5SuFaJ6EWrBIperNhz6gnPfjPgrRDcm4iKfNH
IRNcjZ4pdgQ9s3mGlrYkF2TzQPg3+OFt4G/s34wOqivumjiOWvsoy6ziOCSpTo2KT1kHtxuFMxmb
mZHSqt7mUP5ZkxnxYCVp3qI+sqjLjpLRtFaLIptN1kOdlk1MP19FNvVU77wJRNH0XuJRbxB+6s3D
qOvJwySZgkedvOqqEfvPflLsWC6iQy1kn0NTSwHujddZF+pdGy57M8JDa3UM9YuU720ry8aq5jcD
rrC0eYu3OSOcEbtrlugwZT0sAZ0gW50coEJIbiWHlzlLW09Up9IZ+3U/41T0OVrjhDBOmvGRyKNy
XNbkIWrk0J0z6ywaSu+aCTtCvUvdScpLXweh68VtrXtQLJ4GSIOOysCdtkg681Zlpi0u627cWI5M
oG6qtPUOz0ow6NUx2kYai7Vt3OJPtWUenUkop1qOwyAOie7LvlVg9JnAyFKk5eZRqfhxzSQFKOBT
iIoVQMDjDU+kS9/3jy00TK90eMJH0eKxbyNiaA9Kt2d2aPpm2zKZKSs4qPO7WXQrI57R8FSYvUIO
SjhaRHxuhdhdhXHbAkpHUYbNLFSQxceZ+VdjRDKuBetYz+Xk5WxxFTpjqFrmGTcpHFww9GPyN2n8
nkqOWtNLPRg8PEONrkopJWQGAulgdVhmYR7jlRUvHS45KVU1UDA138GkbuVwPOBycJki3haKxIXQ
b9rxJVlIqyQGc79YRVjTXg38DKuqKce+sp4yWvHuYSR/FavAXD0edosqOzGOe7chiGvLStk60QYo
UFCZj7PBGU6IcT/cy4SlCHeINBEW4SnBtS4so9/V5XRkLD05eatfiDj0gdazJeOlA0/2KuaYyxlH
ZmykzJXRFXXR5tibwbSHxEfrNK5KxrUJIivt9f1QlWfZYDxcZL5hKCrREvioYRzh7KyX+wLCDT+V
ZIeQG13AjwJXjtTxDAWRzTFQC7cTmU5kxtR3VbK+UcCb7oS6eRtX/agCwglUklGgU37ORV96UTMr
p1oj3ST1GSNmNTa9VuCtxOQv0fR65UpDSeiiI96OigJ4JEQMEfU6Y+TU0bA1bKh0/O2wniqAPvD2
W6orKT9qeHa8nXF1xO092atAo22Ts4b0ERrqLJosihEOkmYSMmC0A+QVQMzgoK1R5ZRr6k+pClhN
E5gUS5RUh2nsqD0bNRGLVFyww9PYPhOZEuePehA88rgRp9AJqZwlK1r7BDRdx9wYna8llG3WvWGv
CRZvVRpeihRlmA+BNtFhXb+LhbHhtrfMna4Vd6uY4GWXeipY9cpl6VHQF9gHWiMLrBlq7sDbtrQ3
DdNtUmZscZKZzRAeD3GQn5vsUMz5dCDLrbtpZIZMMubO12e2wwNnsXkDYuEcqlEsWBsm3japl9PA
GJQfpGnZ6+aNW1DCZ4RUJnOFEVkrPbmqNHdRc9GlvPtFHcL7KGPPJhvdWYK2nRRwOw1+mNay2l1i
Sih4BQpBxZGgy4nyWatGLMy4ti0N0rH1s075d4iHjc2w94NM64gm3h7MIh49IWLAjmPyBb9UvGBV
bUCluEtiHkrD4HSlC1cDLJdD6TqoEMx2+oReaMhJ4hvMpXGWM8sQ+nEHgB1Fqj5q/IHFxUCrjBrZ
aYs2buirp/DHFTxKp2L3lisJnj8ad6kvYjRFy/NSkmAmjSOwDSWUGhpq68VhyMUNPhkWcO+SwcCn
y7YOSOdmUCXnInYLuoBBo1eEoyYzEM7SRrfe9OZrEZbDEo3nwiqFG7v2d3KQWJgwU3HAVKBnVrgv
Szxu2opywd9hlOsOAJDLXbjsTNmQHJBvvTvXeB7Trn8F375nWSSbFvL87XLhNkrTj+1+l3m4BGM/
As4O411G+6GQcLKaCRYUZpf7S5ScDTJ7rrpYqp+ObFAjascTNRk5XEiczyoFQzPIOHHpaj+SoObq
a5m7nWLu08rtF+U8Fl3OMRDj1FCo2+iF+HUncTdXC5vsDKpxWuMi0uGBK+26Mzg2ZMYL3DmRIEvP
G1y3ToMX+IKt3dbm7QfrRHQvmhn2wqptJZZQCdrJpzx03cWT+DMjqWpkuttDznOrLPfKUGLqYqJ9
iknkhjB47USenvGEyIdFnnFpyO1PrTGmYCpSBAvtO237e81YiNIS1KwZVGx/UWn9ypEBeB5B1YJM
hE5imIeUE0dDzek2/UxTNSAHJgRyq3DyMKOjSLjNlpQmcqO5vJ+lFCV7C45Lfb+rhXJ4XOgyscWV
RKfBTEY1uF6H+dDXRXgmyW+bAAW9bIr03WCRPRCmkeQnC4YuaXs6J8fdlKwPSzS/oQKSj8k8ZVFb
jqDVia9Mgnei8VwNG82ZJ1HaET45NBmKTmp8TKw9rsLuAMyBkQsHzI7IoKb4BKF2cAgcUgNPrFDY
oNzjpEMuS6d4RxToumpnot3bgx3Au4Z3AxPc2SzMq7XEGkaPo9KZ5m7qCA6n0CRZorD2josRDCvn
JX17QBab15yVKS1wWFrJhySs4OhjPEGGHBC3+cwpvsQGxnM4byt2CMYHgdwI711WbM//SwJU+QA2
8ETSeg7IcQZivDR76km5mym1MhRfluvuSHikdYtolhyqXJiRzvNZF6pTI2CxJ40W1tia5i3GMY2s
94bKk57KspFlAI0Avvloz1sU+Mq9yBJbjykm6km9W/t511Fthnu/doDv63ZeVJxPZWOvG31ya3Px
cRyFzyFUp32/QjADkhNi8kbhUseOuLJiseDBy6Y7JR0M82ZsBQDLGskuAR3+TZzfs8eDBKTg+G5j
bqU4O1sZ3lqYtElVsRVXph9xsl5zQ/qxGHCil9l8GcK83Inl4Gf19IB5sNvLFXJ7lL+o9Vq+JML4
oJY7GMvSdpfmQCZoHNvpIRTJTOq/JMCzjVEcakt7a0zaVsdUcQtFvqQQ5J3OJM1T6IT44afTK7xK
Jx1Cx8LdYKdy2TKPo5zF0A8gXdFWoydtIlcJ8gAvtz5GHiacoM4T0tc8KtXwHU4JD2G5m12OPt4i
wgLN5m2OGROjBEyvOJPKn42riu9oyY6mWgzs27S9GEX0UdS8o0vq1RrpeDajBfgMpLAoNKkhiekB
gNh3tMgee/h1aTzQLIaodLWc1KRamUlMOt69ERttu7ga7jUs21V3a2oGrnU+HOmsgFwwmtQwtxr+
12k99oz+74VLrwGdarTsqC4SW6Zq2M3adB9LkDRznFlzDUZqZFpNI9ISAHz/osqPK7J8NXXhJzyE
HfnhmqWo+iB23BzarrzrxHw5qjhtm7j8NBp92KWitfmhimCdmw9z0EdfUrV+Nw/LY0+btlsNlDqs
otcPw3po4NCVhXlYiyi6Nk0je+xK7iVLfKfsZmbOs/BcQoAOKZSusTyMm2XdAFX8H+ydx67kSJtk
36XXzR9O6c5FbyIYOuJqvSGupNakUzz9nKgeDKYb6MXsZ1NAIbMq80aQLuwzOxZGJjev0aXtgiO4
Ss3u4E8eucwhivbsaIl0fq7XRVj1eMcDMJ3jvSMLwSVp4EZjhgZMciqC6x6jum3/NKWR33j07xCB
usPpJU9pnsiAm3ofJBihyDWa7wWP+UrGldgobch1QUawMVHq1cAPSzMC9I1zBEEeJm3EBYe/+0ga
U+WNWA0jUlUl9hUQ5VVcIcqF5rQEeKWfWx6jSDNV0oKwo5nnQI+pjx7ZnAYuzeDdCgItsHl8iXUx
GkkdIPU2efhBGsjadJrBgau/qPPxtgYmN28sNde/eKEX2uJEQCh70CGPveOvcavaO1MvMV3iSPed
vmJp/gj/2yo92To7kzyoOMeQsus1ZeOWYqDrMeKJI651iWyIdszdrm1pyeMkd5zforRAq00QDHOJ
4VCMR7ncWznLXusEgpwB0Xej5t4cJGYERK36B/ZW3RaeLA4hUDQXYt564FOHkhhucSeC+Sq99hzP
8qXiSU5GbASafWZdM7RfpS7PhbWE740TNed+wBShWSgG8LPIB6zifX1rTyI+TKFLFM97UCJ+TYpr
mM+R27olzVJN/VEo+qO5TOaxuXOh0kK4SJGmr8NAQ31PhjDYSXLwDSVPQp3/GJHWxNGbdN23/WFu
edDbXO2VQ2RrFM+R5ISg2VF129Uk62iVGccZDZEPp1aIgqp3G8qtJUy4imWyMWiTEm323bVxuqUC
Z3Z/TYPRrdXfliAD6ClBCsHp645xYFPvzEp4dfDl6WlonduqcZ2VSoirF4S5wLKszVhyphq8P0Ox
lPi512xyL34zSJq0ZSW2njthc4vuZqZnk/AuXunj3GimtaNNl6NK4Odzuq9HwQDRBA+Vdye/kh9Z
8dD5vyC0AGmMB68j/S4SbhqkafAcU5icdnmFYdF2ApfiI7KNjOGaQR8G8exr+6dT9l/Bwm4tLRKl
yP6cbLZ3qc32HA/FuuNoxGow0UoyniHnbglKLThD4PsY0zacPX89AsDi415WsKTxgKimC0hdXAha
TlhvYGFEE74Mc0lvFZanqo4exmmX+m5/sRrnWGrjZ3bMdxsz4uAyFzBboOP0SaNEzGidSbRFHIdh
V3z6FiZHXqW0N3mz64/cde4qEwijYibvWndVbQQ1vEaL0saZDu+VZwjEKf+PmzRD2T7yoG0lIEdn
SmKG+pH38q8ncLISidaBoXpmBSTtI+kVDGmoz4JDPyYlHpeMXBLfsJ7tG8k1o4ysZmu017MpmzUx
uX47LuEfcYbvrkg/GgZeqvKeShdHS5VYh8yLsRuRJ9RjO69amlMskgxrIkXmZrnpan7WzGM3wEV9
SyXGPk9YgpOrF2emFmBvjcjNDhNmPAjQ1p99hZ1dJqBqQMi96NjHATPiB4qWPFiccOAc9GF39ojl
oDlPxQAWMnK3bUdKA52QcatxbgbPozd+WyE58qvmszaaj9ZRd1FfXnx4iOvUpgLR6umtScNu3ZW8
NDlc3W3mfOelqreFPZwd4d3pSlSXuWRNAEzWMkjNdO7cNtYPOdOnybCAVMfVxiNbe54Z1CxVh9AS
+RuPJYGoKt6JeHjqNtQdHNucW5ENS2KMnN08o79gGWU7bdPDOIocgAApH9U8LXnRQUTV5baoyTV6
8oNt9zdvaV7zIAetR2iqdW/RpRGbcu21A1gNJPjiECeUW9DWsm4M48yxSwRgMNZDZOdbqTsaPACQ
CMwEBOdSkb8MDiWXxrB8uiGep8I2z+hRO4N5lF1LiFqutihw0EfgB/UxcwHmU/V+km7TH8mYUF3J
xKmS/UcME38nk4UIjc33L+2MK7AVfi1xeDfMO2eph8e2gABiT06BnkDerieIss8S215rSPDU9I3E
0+UK4Beejij6m9j+kwL4Q5Y8xN2gdhNOjJyin71DAihmzw/ijG5GpZGULNE+NFN4Rzo03EiN7ETh
zB8FyuYu/Wpyazki+1W9TUX2EAZw5cuV1VT+OWKZAjzCmFOf/Xx4l7OTkVqXrLnSZMr/lDb9cvRZ
7GVZXrL05PWMiOi1HHEr22/LVOLnnvKclptSrudx/IPN/bGU3kMsFAIfsxb01gBdhybl14LRXlYD
X3eaYiskU/GqVw9+2OwcsDN3V21o1U42EX417cxC6EtWsvmMosP9BTY+pi6A8/LCS8PrVrvKXNPF
4QflhIdCQ5OpfSMPgGk95UYHbwhGGqlP8RgrhWrJCR1LNJOjBMJoZLYuRH0L0K3h3Cfja2zXQdXX
+RYJXK/fufVXayUrigl4rkzKXAn/dPZK2JgWcnoU5BwTwvRSeomBZoCVY3eB11xRcL6qFCxPP55u
o4zLtkOZGkg8kjjFIqqNmZbMVm2pGe3UYp1Lo1gt1lAC9bKsjb4KhBjMNy1e1m2RMXgegNHWYb6t
BYlR6C09BTIYl8LuYanjJ9NPTlbT0/RRGiTa6QYJ0joJoqy8M23dsXCO3DPTdteNYM0JeryokDxA
7L0u5rgFEcTMP+aOPlfFnlHCRTaI91bi8LJr51IV26RVb8g/jAyahwGGillKsggNFWyKJIuHoLay
9PIA/oGb4/Wwo245q1D4YDvbeDQ/PBOpaimhsl/tfnIBjBqBJb6mXN+y5p4b7qVc7OxJkrkfK447
o7bZLuUf+Uh4TJF6G0wyHh1R8NzAW0jGBkO82rat3NT1JAJjUJw4xRY02JEUcNR51i2MnHNUJXx7
4KxORefehIiidW9We6KOf9lsBqJhQfPUFQjtGK8LBI7QNSmrwc2/L9q3YlEfTld+1rNead20gTD0
ezNgt/CLdDuN4O9is+m5HcK9Lr1fKJ4U2rWM2LUgaJkkz7JeOJ8NN1zbK6SO+IjiyZDdxY1gLD0G
GFgui9l0m4X9eOW4cbG1Bco2MIt8nVegSkmrH7WppjXnpDp3Sqo9IEMaef7QTeAkI60eskq2wThw
VKGCkrVm4u8Gk5mvs340I+to1vGb2cuz3TjTyq+OdnlqCPGsylGdgJDNb8LrmbimP02r5KOQV0pP
OY6rFvUoi3wv4LtF/kotqA/9+IWANhBeAO8cEGtuztrBbRQaxNbtMs12cpQviYYuXmKaixRLWrl8
4FMkbjuPtxH1H+sM6IInFCiXGaZExivNfuC16ypFURIGBi8uiwt1YC9NXhM3tOIXUMw83rLLHtws
eu7K9mv6E7Hc0noQ7amKqH27OJcSe8RiwheYC1VtAeI+0KHR3be+F29dwUQ88vuTPwyvbW8nR4PL
4AZK2bbwCGrPyXSKpt7dOFHlbEuDpIfdOeOlJuhf2a4OQncs9nJa3E2mLfQXAwndiYbprYCC5iTJ
Z1Ua+9HJf5eOOBFPR3erQyOAAvQB5zRA+irOdUeTmq73hIvdHTwQ0uJUvDhukDWdvg+vLMo8Co0L
5aNrG+LDOs1Ctc7sEasbMtaqZo6217n90hIVn93m0i2AforqF0xwyMWM52r0QxUUrUlR79jZm97X
yUGmN6HsMfA0o3cs2x6lJ8k2edyEyPS5c+ggcK/LTykm57YeEySgz6kKx62nzC83hdM1aiMwU7Ce
XWMP62vact22k+BKghuadHTGDQtYNUid6wzJnP/QbozV6FbHkKv42krRhQVdIXjH0ZgTc/C2nmXs
EU+aC6DGxzxG5pMcHEC7Tmv08henar8zeGKQwCryhikCS6MSWtMzzinZVN/UIWvu5GUvYT4/2rp0
D26KxOgx/IbMUWPyKqCl61tZl08tr+PKv+YvmTrUR/uuSm4dUc7bGlDDOumt5yzft5oiyrkAzu3W
kq+LPbikQCPw6/Cdmq5iY+iwXFe6aDYu8ySio1y3nqm86VadcH6S6xtsp3AJBti3voI8PBTg+XJ5
oESt2DWp/UTJkEcT0PJqSyzT2OHt+iF2m5uyKCqWRjwXZia/xvonvQp/2K+6GMq+FOWD1B56f3kj
cL001tmq8od6oh/A67ZlXzH/GcJ3s3JMpkGMPu1E4f0baSm066fBJxudgIpdM8U+K9JhEAv0S+e5
G3i9F++dC4gl9m2ofgcTVYGL8lw+EP78JiTPYR1EgT8dfA9wjJft+zgkeNWCki42iU2Ip9/YC4eD
zik+k8F545Ge54oPlsSY7d70gvBuoqvPUPl90FbqxgTI4hsB7/vN0C9fEMyCWqSYLCARFMX4ly/g
H2fvblrKu87D5Fr7LL92mR0ITJs3o+S6zHSmy3QMqAwMT+a2xl14/SF7Nexsw2XroA+C1aheXmR4
nHSN/aXQLhI2U++pFjMAS7pq6iZYUlggfYi4hlR5GfiL7kSRHhggHmZALxdHde/Cb/NjzBWjG2d/
izfDD65gfG72SbUlyhhEzgjEroq6vfbBJo8doXPJpyTQy05tq8oT7BiCCX1YrQ279o62rupAdh1k
0CvRi1I7mrVdpw26BqCLxPgVVZ+K9ogt9JenVNJW5S3OjUuh5hYoA9dPZDkAi1m3Ew4eIwZBpypz
LhxXPQiJtoEhx084EMWuGHC3ZMd2nm7n3L53yJuvBWfxQ+MPd6On3xe1jmkuwf9zzTrU2Ngqmxej
c/d6YaSSk2fuYeOsqxE8eKWcLLDckUF9dONMy4Z6nWUT2yaTPtfW21Zw9WwL0jDCoYAwxXYZRRID
NtgqjgqcttAP9nWFLxVqDY+391CZ8PJ6szc3EV5oy0/7Y2r3zyIOjxymxFYYZbbuJmUEYTvtCy3x
E0eYrNspztZ6HrD78KezOBKHZmvARjVXOCapMM2xcaUjT3hWM/8M4xDkX2o9D1PF5CBrVxxgo8C3
uEA200ThnpWdIwtLV5/h4hYMXZuRavhKZZuCezW3GDxCYrw2TlIydOMPrPpY47aVKh4TAVKyBdbL
/dmMNqanQgLw4mty8SbaJTNSxvZyz0Oxt3ODLc8IL6FhRUdM5QDezL0zY4y7mgvkEteA+Ogt6Ibm
hULRxzjpnxZDDoHrxl/Ja1P0TFltpRFr6eGMBHfuPPtyLIZDsk7oWYytd7drDwvrFJnlFSPfrj5i
i/B+TOMPeDWwgzaZecl/LNd/ZV6QMQNaPoZORcRjvIH6rF08RIx0cIHGJv60TLv3YHR29gDC3upT
g6dh2iRJ1Hx4KcdBcGgm48zxZy7+KD39BQ7/bLKpL47OgPV81pwvaIgkbdHAnoMTv+W4Sa5Ddw8i
5IPuzBQGVIndzas/qVakW60rfkExQAoFS2MNIMRiw174efhpKE96DulGZrFFhU2aV2QZbrl29NKK
8iVzJTWlkiUko9uABoCDbO2YMySG6RTlCS88ZFGRGmzo8PLpryxuS6vnO2P7Ck37a1DymGXer+8s
DlwZJzDiTu0tn0khU0c1OEbgXOX+mc+tnKDQubWz4tYS+Bkk2nFyBKR+wbB1oXINCtjKQOzsVYZE
qS0ewcV7cjNnoBlAkg/AyznTvrFHgto48cRcpCkshtodlzY8brSxrRsc105Jk6Jo+gzVKjxwbFZ7
PvQPbfOKGqnJdNZnLOowhB874M0FXgXb+hkZ6R/TAu/phHHWb74qFNtVCwcg0JEwQUK4GO6G36Ky
PpqQs2V51Vx9BwYvypidJlf95Wsow3uEoosRZsVurju0Ogb/dYioZg2Y7od1aubJXgpsdIMfbiMu
SfCY+c1QzX7Gop4CWqu+I5kL5rAlkCwAexRV5ud//sG5Kz93us3Wk0uQqQoLpN0BD3FKOZAVM79Z
WtoL3NCZMPoPH5YbHUz6SM6JbwVWYv76lplvRVgCDR74jY5m5GeMJpCunqmsGNHRmZP1m3FhXLNk
1iH8SDgsn5sCp3sbfnKaoa5Oh3SHuZ+Y81ayCR/jCsB+2U6cTKKb2uZ9JdsxutlL2lusH/Pw3tBe
sGj0JWLdgyyGda7Gx9Jy0vuOL5zbz12fmsvDWFc3YZGU4O0bY0uW/8HRFXuO1dDzPbMa2zL6Up47
cHPGgjtwXgoW8spBQxNiMA0MMYdSUrWnI/Lq/EcZEkCVecmdFaFOazfBjuXQCZ4oLA9tk50sI3vF
VZQep6YbNrVHVwlDNObSAGVWKWy4YG6pvxUtOQLu3Xvt5vf9Qmg/8+yfcfBQTIH7bKlV3DKjRmCf
LhWgGGb7LHSgQ9pEXuN9fGp64Drkza8mWxHExiwiGUcCnKqjxhxYlH33NQOWve0c8Zjbggk8ZywY
tQgfrt6mbjkHOfMksLQYXg2zhdeRRPvPvEzT27Z4Nab7Cr1Yh6INrkyNUKAj5VBfqX9wsVkX3+ls
3ICyhcUIoEqbcQ5+arnTZXJFIgEDp6V1NczIO+bgEpJJbnnJ8w+KV7HOVmCSc3FPZTf5NVtsitbQ
h0qjxfCM8kaL0dlTvUL1ADVijvXQFLBsXLrqEKaxYS61E4Kybvce6JJX9zrKz2TN1C8yOQVP2Wlu
asrqmjuup39NFYMXom1yhc6NRFUYFutD/KpIkm7HcjkVlPPiJgv7jYVZS6a7vmRN4/t70c1MBzQm
O6p4p6/C5tI4yvwDD5y9D5fquZ9uCnNu77PmikpxhOAUVH4O/Sy4WM6fi+opkA1nG/xbjbk2wOs7
HBMrxQfcIRhjzuZab87NXuqRQvSKeBKpehaA5WKxpwoLUJCsGZmCQsGVClIzrR0gHL14GWa6Ltve
OZo0am3GQKagCAoDTxZF90yiC2g2bRpfump5d4pr/2MowfCMRr2v4LgHWj85VwU5Kc8GxpF12M6M
p3pWkKwpGZWS/+kqFrqWaVmIzCDRp3P/BPcx+eCShsDrfqRREuLMAA5hzCvq5/HzxCm0nGtxp3b/
XMu8GHmPy6jNz4ssuaO54qSTGyfNa84gFL75pDUbs7/vfM33i4V5uJbO4Ubs1v9euQX0CdLNcAOw
5RiO/1My7LSH8ZHxLj4n7zWGLJBXZKr4ueCBim0j7Sfw6eclWlDPNQ/7dB2gZu270WC3+PdBpku6
0LOAkx4XxwRATHOf5TEnqs/xLx3R0g0RvQ9IOO7IUMkzkq9OpI+Fyu8seK8rHyAwQ5PiKPMIow43
xIGpOvwXoJwYqBCEp3tL5P0xK98FgMv/H6P/Lfukn5/m+vc//u27GoA6zA+/UVKV/8X3SxzxfzYL
r37zz3bo/vt/8J8+Ydv6FxF5jHiSgwIbkiJ3/Z8Resv+lykxD9M5Iq82N5tf+d8+Ydfjl0xpCw7L
KKm4d/9PhN41/4VNGMOx5Uib2bNr/79E6KV5Der/X2lVKRxq7/Ac+75Pph/s538L0zf+lWDBnxMQ
GrMKJjo5zZiFvIQD2S3p0/UxOpT5XAfskVHey9z6BmTog9XBdkFx/Km3anM3ab+nKaq1TvnCrDiJ
P0Ib9k7hTv0Wk5JW06OBxnRyaXdXynjsKYbJZw//kf9gXc+0oQ3UtqBzIVySE4YgPGIdHsDFxQhh
tzDWShIr5nFiaywro9/5cyjpGIDBAtDnsQMCs2kqWtfHGmGvomcc7w3ap4Pv2EhFuPasgpecgb4x
AkuVZvfKjYN7JFHG0GTMqYh3jQUkcoBKPTz8mVoN4dxS0lI2DFD7CPOY1D/N/eIgQ4PoODRWYu0r
N93Zagx3PW8spzpJD3wxNMHs9T+Nmz7PbXc3ll+jN5AppR3MdJmAuFa3iRF8TDRdmjrJY1T0A1C5
sUYEh4462vtlYDi0EL30reloOwsGKpI8mIK3qrPPVSM3YO6Bd7McTKzjlEMAXhPXGzZ10VFlYoJe
voFgr1Jf/SZhw5rbdGjoguUmMHvmh0kYHTiivF6/kTwP/5yS9UVPjKp6Jzm2EUOVSI4fjjrZlgVT
Wb+U5vL3Bn+e0H7Uq/X1FsegbajGP6zhxXoa2tuq7u5adTUBWHdQINGRmgJzoNGemdhzDW52TVw3
gI6vehKI95dCg/gpTY0DhaQYbYZPy8QYGRER3lIgB/Kr88gEXnrjK4T+B8SpUyzTMHAE/gv8p08I
WPs08XpieSMHN8N+mhjtK7s7c3LYCAo44jAbGJs0x2TmTju0+oQ1GQb/VI/cC407e+K7oGgy2dSc
7gtYM35I04Wdapw56hKG3V20xDe2Qd/JdFstnDfRPJNgSrDPJ2OkdvQ/fNeh4gslEhgmy5ehotti
FmSBR1ee+6r4ql0ynm58V44VA+xGYjhoxjrANhAFUxtvsP7J8wRccW2Z/Y5X7oi/mH2hqGAE+3if
QPSsmfkh9RoZZJgBJZ8q1Tjhvctj990O1RunAWriGoELFDymMutPbCyEzdLvgQbcOf2ZoI6uM8w1
rcrIEJfJkwmqkzG2bfC8qOvBGlMvTpxNNBLkibUzrfs0LmihS7amS640heR134EKNnIJ80eNFems
F9MlJ9QmExWGFKWu4nEXO7z1uRUum64SdGLE7sIkJ/lu3B5BdriepTJhsXV73/O1Dcn3F+vkfcwy
cc56ICNYDuUmNLV103REvq3F8LeY/uDqNPatoEgircXOthAAuBIFhZDNPYi83ksq7J800EN8TAOU
pbXdT+YZ3MC9tssrxYvEZ5oz3elhx667nuvt2DB1ZBmIDSZDzWw/CW8ed0YZu5vIU4+CvKhHXg2K
bZI1PunYzVK55YYuBuY74W05m+cpTb0bRBlmPA4oCik2ugMDYMzR6Z8Se/SUJ69Uz9fWReqn3a9k
WdyjcrHcOQYSsDW+AUEEXIR94sSSj39FUUlgxiOHS3tQex7YQ6tT+KyjPx3n1AzcHjAfANE2qAfs
JQIfeUDK40ik4b726+q4aLMA8tBsY27AO/THnUqjNigzCh3gTol1v/y5jbkcOLMGhVfGQRliMGno
Bqzw67tVk27yPkvXgNTBidaIi/VAn8710aUR/MWd6dOOaqjlaF0dxgCsG8M51Clnbskgvl2GPRY9
BKy83TYupqos7XcMip5iZ8vkXe+MqjhXw70bToB4170tqnWRhr+jjwsVpRuLg9v3K9eH6KbiEPe2
zXVa1jcWTgs6RtWpm12SdhOzNZ9SdfBM9ptCsuOBX8LdVrledMIb8wSmptma7VH6rNw5lTDoGtDJ
l/ibDkWUHVTZMW1ZAIuKMAPv2xgdoFEjoGAbIcuwHGwqw5EPGBrqccA9lsORs9qPJG2gjpGrIKoy
gDCfXufGAWHiipqHJifDqIKJ6x6vtI9nvYvgeM/tqxhrPgMfImtK1CUuU1xWrLC1ab9EhFROkI65
Usbuhc3vptJW/TDnX6W6OqCAXd4oy3wYaX8v+GoFi/CiCuREeJz2Vy3taNctLg7KtOHvYBjgPxpr
OMih2guHsf0Qenc0Mv7QL0QxrTwwDlwx9ikuBXUx3QLu3qlCPwivbRxxytLgWPVtkXAMSJrspekA
tUa+E58a24YoMA5rfy4QqL4A6UEe490oFz2f/JR/K4jkpfa9qcs3fElymw50kfjg1V2fDGTNAuRA
pKWtGyRLWGQXyyolbhtA9LLu91VoXxsp5i3N9qyA87yZOpdr0G5J8/4rw6ASIB8A8CiLx8Lsqh3I
tB1oY1xfHoakViHSLB2pDtuKzrVu60P1YfAAnEZMpxgCitvmam1t0L+narbWtBjcO2FU3A0+JQw+
o/PILUi7z/H3yA18bRrq11NuSJnPcLTr2trpcthbIehUuKfvYVvrwKqne/a3CQUFpmjJdYpb4WDA
YMwQIcgFRl3ckSUQW3bk6/iPXZhZ8LnDccBAsg2oLT1M5ohznbviMEv0v8Z+AMoyr1zBJCGKWpyt
VXcrEteEtu2Sq8FilA5dUOGMzdlSVoCRIAnk8d+C7KnG/ENbJlly9mRZwimvmcz4ta4uBWn0SaXq
6JiYsa3YnDZdVqTQFsB4EfD5VgYX+HyQmj6KsiEhX2GMiQVTZuuH9e69RZPbdEUFHDdE0LaYFkqI
cSHCQlMCLGwr54CfkFhmBIajHoebMY2REiumy6JHN+yclCFP1L2ZI2t0lWTTutCFFxjlQ60UEoi9
kF4Q0c5McudOTSitPtVGfAoYS31tWetmGvntWC43NUoepr6CafeA6JflPH8Vqkqd3DBRRjvxGmft
GuI2tJiP9ajAtESQh4d7PuMb5Tkf8EoDq4c0nl31DEIogak52BXXXx4c62/K8uEA+nk/pN2W3Mh0
wM1I9sgCnQSSF5gNBQrsvHF3NA3f2qaMMqJlkSsCHB5AxmNuE7IL3Rl3LzjYSFIUUoF1SLCIjPz/
C6ze/IANTabivqS0ncAHipjyBDZCnX0C4CP4mYqCXj3UtwRH8UZO+BoUqTTZjdfypjHbLOmQsh7Z
h6mmsC0pbjmckSfIOng36Z6W+ew84Yepl7YDtSo2DYlAXpD0Amv3ighJYqYDlJ41UxYkTtydgMBv
FWi54zKLfDe1jkSBsSqctni9BQjXLTfTjdvMbJC6/+4iyAs56JBENHgFnTxZM+Ymly7hAhh9zBSH
pQlqZLHC46oPS/00s89zpd5b+ppIIn23ntoJQzPeC++6w+ST89cY492Yleeo9W597NKuzuAJ1V/j
dSKdYx8ePsdMMv2I24NhxzizpXsI/QLnePqm0suShOGePBNfMViUHgpe4CcsrB3GgjghFwk7L7/i
rNvwYOAtWQ3T5xJO2CLwxy4Wzb6lzw/ghES9muUjNxN9mp4cSuyDOm3ijRrce682N7WKm51iqA+a
cb4fpQF5ml4XOruOVeQ+RHOPKha7zrEeBm9TJONXW5F0tq0crGqPk1WLkuEqV3dRTu0m6TWGD3Jb
Ya8otNP9GwRR/EnlVT7CGuxXqCsALGGD+HI/wSCOJ3UwEkevKZX1mVJ5/gVQiY7CIO/oYEijBpTf
tX+E0NLaI/rEUKChw02VxwkoAuElEwoERVdWojh4kXO4JBEj0C5Pt/0E3kTV7a7KCH4snZGcCz86
GP80scUZ96acNINnWYjdSR4McXmL5Q9ahU42cmnl2rToQqTocAxaq4t2E09c69ZQLhM0GRszj7CZ
4S86mRnixrQaTWemWYoEDKpJq/vhEqUMLcplO9sCChjVIZhecbaFRNzR5KiWVP6NpQ1r3VqEP+iR
4sGSy1mrOdplZvHtyuU4FR6ayZhUG6aG1ACzhYa0JyBKGj2lW3oGFxM5xmPiUqAQZcNG0F2G3J19
pRiFZ5cHSHi9xFoqN3bPNSzVzW6I2mcKFkswo+Q01WQDk+BegCEOyy7Xsew6mNb71LJuSyfDE9XN
nP6UeZKF3jQIvw/L4pOqoSalbywMau2E68bvX1ulKNX04s+BcQZ2A2NfwHvf926C6zeLgXyo/okR
FZPa8s5ru2rP+SvosDFvcsvAo/LkculgdOFy9vT8m4m6w9qjFy3uqPtA0rxJjK1OfGgO3OnR1hg8
5rz3ZXF0p4g0DTPATHk0AmLezyNQJYXIC9pL8lss+A3Hp0BZy7DrFYdb20fP7lRB5be380B/ktxh
VF7D7eZvth4t+WO4NE66lQ60iQ3XzrN3SecA5trHWM9vjEqZ2dY4DmtS/UBRlGDhXJ4cP3xR6UzC
J+4xFPvc7oCStNo+zh7mLav2saKUN4xiUNdCBz9289pF9oROYey8Md11g0lvw1yFmzaI0jrbuppj
djY8Jsq9cppGbDPQTNc2lLztCIetSYpTZlNyw7IU4rvxySlqPOk2aemI2hyBVyuKjIVYF1QyNb+F
qk0DqyMT4wMu6yJyrFNge6azcWfnpfD7F0/SkGtQY3PkwHiosCSsG8wwlWFesbFgQ4u0+mTKNhFM
AnHh2wcHeyfeegM/VsGWYk7P9TLbeLjJ5rS6ePVU9sCy8zZq0Oi+gFikXyU3DH66xN8LLY9MKb95
hbhw1R0XBuJs1wP9/p/fXaWw5EJm2jAUBuwQVobgkFT1RWm2v1wmet3hWcWxxPR3pr0HV0q9OWjy
RGejIxQwCT/fG5p0RIrvlskfFxNKx9bWCLTBpyETCM6TI7iQx0qSiQy7CxLYKjV1QdchZrYwd97E
kLQEkrofrMXgplJEoG6EAFy28bbrS2vvZPqRhWXnatIaCanCLFzc+67us13Xokv5Bj5Mhz+JvUDf
/FqFvsmicb7rqyAjW3chNb4px2g6m0N6gkiqQx++MfPnVWozmrbBWXTSqHZ96twKj+tgnCtohBGZ
wiwHnuKXu7y1ddAPxQ9DZ2ANSXKsWivoDZtU+Nhz6g3LoC+a+6rpymPsIyqHjApEkd0TK7rzVVZt
rJ5PYGRnSWMz2cA1izZkfruNsamSMt9HkMPKkSyEDME+K2G/1xmxLUKl01a4UMTBY//WXm+vF7MF
XzGl0QYLrXn09Q+t5IpAv7l3M8C6qXPpNDvgYicfKOukO+3oTHfrJRsWJOkEiFqVPhXc8EA0cnma
4wtmqRvits+UGhsYS/1nnEy7YaHicMoGDkKco4d6myHZgK9kTSGVQu+TlV7SkJF5YUVrph/V1hnx
weoT4y8WxxljKOO3/8XReSw3rmRB9IsQAW+2NKCXRIqU2yBkXhe8qYL/+jmYxWwmovu1KBB162bm
ybsAKomHLoxwM9pZhRURfjx3+hkNiW8H0BZ7CaZWu6ygkDNn549CYrBH+/amiG0UNUjCaN3nLCNp
jZG6p3Japt4bwTtULzKrOB1Z/sCyJ+OgG1sKykzaOOFg4e4ogx7liIB5FaEwOv3ViiI7tFM29pl/
sGnUWMulAdfO8R73Pqip8lDpNRVG7dapCjJUuFhwAmwGeE6muqUu+Tar5eGc5aaPy/OkobdP0cFm
XzdKLCFDLtdaYyhsrNW+Am0LIPwtKuqjz+Jx72XqXbXYqZhcm70oYdkguRFkAVnkpqzA0rxw1pNA
AmaPjy4rybsIbzlssEuwTPGvXGDjJ8wgQGqGVoZuJV6I4FdPuumdcuSA50GT1xw42uQa7mWOqAUz
maBPrjMfdLOeT0Q7GxOepBguSAn+uumyveukR2NikOSvA1I2OwPkqSCmnCjgUS76XdsFeMfwkq2d
mTTpnMifLlNzOPocSrlnfntUIbw6QF1UOs9ERoj8GK79hCZrbWuJhDuoCB03pR29q5fW2Gl6TlNk
OjMpvPWcR9WFhS3gEyM2eHUA5hz14RtFFlUv1WhHISjmkptb9UC6i4zZxFPudwyy+Zy3J3/EZGS+
1TWVosodn4cOAxbYWnB9U48p1jW5pkw+yVvvjfV2fzGd+INSJ7jLpoY5JiKTaRdI4BBCFbKKw246
TE0+/A4QXkCcZZ11XG+nGdv2qATlEjwRfSYuvn7pxrk6Eb17Y6MsSe2wfMtrDS9WQdwOHapyF/sO
8U2HcxA0Edalwii4pKinwva8Lb1kRz4mYEH8K+dOmKEnRRNS2MPVuhy+eSMHx2Ca90mPq8dUZKWx
kGqbnDiRZSqf64c9nPIm4zUs6CiUqRVtyob4QJ4CM48IF+UAnjEtzPgmEwGJwuFX6maKuZnH6anW
xCnu2XGMfDt2o298Y3Y7C/45Gx6xV/5wtAlgUOz7YfLXue2YBBdGkBvS2rlFO39huH7SZfHauJl2
0QRioJC0zAeLMTe1b33cswUOekqni53MnCDU5wYmateA6XOKk+fV6smxi3uD/0f3UCI87VT1WoIH
HhucZplE1KLThGxDQxLI+ygI8JJX9qoWhcBh8j31La1nCTSvpJmytckJvIodgK7zwm4n8MQPpC66
zoBtsuklIrd4mLxuYPkqcdUE9SUCaL6dzaOlGdNLNBqbyWIP6Ubj0SGttTZnk1OMWxt5dh8IYOTj
aYrffNK4W1GNhyFX3UtUATSdWoc8RfWCVZgqtd4GkdDCmHVBRVVJt8PTApMtF0vDPcsylaB+zE50
NUc06Ss938NBY1dI3hRQg06V7DxQhCf0hfth/AVquPvcifPB+qcx7BS0OV0c2/wyPbfY1PPGi/rg
JJdLa083776pnIvn5YQY5Pijjc0txTe2KWLi6A0l6jtpa7epFQyd0oAcx84nVOZHWabdBtmf7Z47
xtsiZRUikzJZRTJTW7O8m6UeHHTrRZgjI4ZlHkpbWzBSbNjkFFD32M6XHKqtTjPopuhLfzumdxOY
8+EF4Eq/55r1HMvklmPQ7vOWm7/VPxlceiGCex9F3f9TbG9RZQEFsEznEGM7YE+JOlgCGgFRQTzJ
c5pu4EywOltaszA7gyy2CbOOM5WksqRjaCC5TceUQOymP7jK1WP0jJEAydqTBTVRQ3dLogRucOY8
mTJKsO9RtCrtyV5uenpYZ9QXmua7HLOrxHgULSY+P6++fGtgHMMhvOLcm0MZ+Mc6j5K9RSK7qVLt
7Apql52h4f08tzjg5Y5RrufVhyTtuBEbVaaLCWiiRKRxBtPaGgGyUK1AmGKBylvz1NvHxDXhoQVR
up1jJjfTsvsNTn5GQsf/YAm1VEHAAW58b5cMeovcBcCPPF3Q8OOqTdNOmEczAJqd9Zv5BQ3UAJ9L
KwPIRhoHgcPWeS9wUYRkaQu5b4b0Sxi4y7HkHl0GGs7E4DdVXr5n5iGP39bAPLGUDItIP+Y86Xky
PNVmnLEU9kko1G4Mpo3lpmZknP/kCcK65CBE1LpQcXzKRFIfBNWwfCl0QBWZ8Ra0f51eBFx4IxLu
eJUTeiZ8J4+2aS++qX1fjSX7R/iWy0bNs2k9wHVi8xMShFti/askITDzlxq/qvrx/C81fTIvZcWT
K94JR3jr1GcLR8KJ8xOf+BBo2S7L38nWfNOA528sC/iQQ50K01HqnHV9fi8FikFiQY915J8iD7ai
iZHSSYfQIN+0RxXw/dZzdzv1Gkw3tBZ+dL7SlcX7SllU5hbmOehBPAAp6CkjFt64N0r321P9b+2U
X7QddmuvMz/c2UrD/9rBfO6IRF1SaPj8ikggUlLpshXDM47H8ZMEzXANso+6pE5NMwQ7oTof92ZS
7iaheUd8Ptu0NiL27ebPbOH24q1n7QqZ7xjrv4xRl2EyeFw8xj+/ZWgmiz2c8zSqEUNJYvV1bYWo
I7y6h7i4jAn9a5P5zhPHiSVBzgUy/Uy/WfPQJO5chWn8srrjc7C/pi59F9QcBOlISzpnnjHyzyPT
dHRnOP8zn4ioqF7jdbKuuBS8dlRVl16CZ6pIzypuxLGTlDAHQntigY72IsTDzDHS6MBpKj/+18Ru
uXMUnKYRHkkx9AauwFnfeU37XyXVzcrsJ2JVj7RvSdOrqUZ3hENnGf7RaopbXjYd7xXxj/34ndHY
CqsSaca3ebPNPYTYzieHZVGKLoGzMSBvOtMKi9JjSy1wIepaFqokkCdqXPYaG1+R2eWvQG6ssvo8
jlFzdDAmz77ns+sivQCRM8/crYWZDx8NVxmMXxygEXgXKOoFqwVSug965LwL+DDIJ07LqKdX8tIn
oOpmMqPbfm64f0Jpz+ceMaeeTnmGjFsWvNYCbby1wEGrwaTRl86nMFCFiSgWk8sR2wG/yL1kx3of
8dm2ZrAvl5WGGcPi0VilnPhQNnJpS9HYXJw8g6a2cprWldI39mhTOaY4xsYEXJINZS7IvGtkigFR
jauZdGmbxNF3yb176dnioopMHtu5fM40Xz9UMfVBoAu2KXinYGt0uC3JhESkn31wXXP5xbLlbFAQ
bbcGXJqBSEl2HhIQuJgIuVq4ZRvmcb2L4uInHggWjIJCY9aEiEbjBe806x9SbulHnr9R18eq+hZ3
FpXKLf7lGy7RxkWHw2aFTYw9A/D21iECEDOyUEuTTh5C5VsmfpTF94iBdzkJa5RYA5W+AFEgn6MS
DvpXRR5UlNkTHo6dIbLXkV9qb7n7WbJb5iDdz7F51AztUVgYq4eMzCGAqo6OC/bhrEeNKULyQi7H
3wYc0HnyeiPs0+ZFZ9HFN23mOHM2nNGfpe/+C0qMm5m3W/4/A219YK2oqqsqk0Obt5tOby7xqJ48
6n7xDTu7iU4jYf3X6pyAOTHAiPhH/xeQ7OvjBvWDNT0SDoQ4vEH6VWHJ1RRVxq1zr6wXt3R2dbbg
KMTvNP1rSLVp4p8qv+iN36YBjg1B7VP/kfZnfaIdK2azK0h6BRzfOUtZU/uiK+zDMcFAUMCJWM2q
7M1gPY2dYjtmR9wRA9Q5yr5XWk2hkY+LhDJjj/VNVpJqGehSifB8YyznUaGHzdopumFrn3Dhr9kd
6wKeoX/geX0ZJ/E2+Xjo/ATPeUqYluuhxiqSjaTY6uRtUi458t1GrmzLD2oblyDwtjHKg67UmmTJ
KitRbJp/RK03Xbs3zf5tinnG081E9FIZ7hFJCQqo+YYcl3KbRT5B5xGxDPvO3EyU8bkeSVqhg4kb
77GZvRuOAI/JvY99CwUCBt9dDIBz9DLpV8IHq8Lag1uD0tKQ1V2EaMX7JRiuLcseW31KlIyYlBEY
1MkCciqik2VPOwYQ3mjEYB0qk8VTZPK74wJgPNzWXxSdY2ZCertO5ZW9/YtV0xGFbwG9sm5OQX+3
TB7ilk8VkKf16Qx0SoCNaK6U/m07cmK5RrFAM+869zZgbNSZRjz+fZqIdw4o1zm5WK7/AjpsuUTg
NMOYaUcbnJfbqmOhS3cCjIyDkf22zF58p0Pb+XYGYn+Y10tPf+0EPwJbwpbUWrDVjA+9XONHYvE/
bNRgPmVlve6N/OySkbQDMl3pA+kDnBsoaWwTLkXJc/tvkQpcNtwCmoiu+gcDMEokvw5rraSzd4Ps
VE3E1lM6xaPLUN2SPv7tuJDwh+5DRxxcy8B9lyc8J/jhDYM/jpJBqTOdBWj55EAoCV3HgLzjuL1C
j2tp+roUtrBfFWfivYyWZslMPtUlHsFZkeWdR/NS84x09J0cVAseIlNlvS2aQB7yrp+uLMAANZCw
PWQZpktYUU92FiSHJqUCqf8paH92viLxPZNrXpYEM21INkBn4EBdjSGB7I2+mEfzkymZJOhwr9Zs
vPnnjg0oq1k/MzGhKDiGs1WG/ZWMI/qWnn1UrJooKGTGdoTOy73F1g3f7KoFgjX7jNfIrcZtHVUs
OIJopfHAuHr3zyOrP7BADwXQjdUcV5hD/fTY8DbpsNTElAWpRz72f1kOBhC4bcmTHvjQXJrfrqc1
MuJZWUlNcDCZD+CQC94NFn5q+pt8iEKX1y2HDAeEBUWtNqYwHbNvDbjsbDksBwHAxikpqqH5yCnY
igoYMFl5KFztMJidvYrBnsV+cSq8pYv6xYo79jAZUI5H/u7Pzk1Oro3bjNRySbapwxxfpFjl6Q8/
aogVQNl8DnV7xZWp8HYqCNaCdPYGwQTAonVFzTsM2H1H9kKupe/iniLt0XsfPYHfAH8qjqeLVpwk
Y++gx3uusD819ASfoICXGTxK46mP6rCLp2NH3sithx/FonhM1Wnyixclx/+AJQXNWy2zN7egBykg
5kWlWThiC2AyKOKfPmDU7YAJIsZw1YQCLSR1YHH3GCEgOZWABhWxRabCzRihi/fGGeWd1hVr0YcC
2pdJhqqRCW9E/DJ3ueeHgm4Cfq0r38MLU7930LO8aTzUGk2CZn5lLn8yuDw49Y/dYtqYvO+m5vs2
FiBzu4EJLibkQi0UBElMY8XG9Y0nJdJrRW9o0QDarDq4cG5QHmKSOvYchzPtYeTpOMuI+aXWHxSH
CjiNObs/+nIfHTyWSe0290fiHxUFunGkf4w2FhDPBQEnyMb62tnhDLaC6OTFfCOaqDuTxzIAx/jo
3u3QLPHXd3B/r01jQO3t2lMu8WNU+UuSTcFuhiFKQJQ3JZ3YfQd6PDHeC0mQII8hmjZAODP2n0CZ
nJ4aOF0REdKN7MMRkJ+JCxd5bryVNduf+G4Gmnvsc+ZFs0NEimdEOhAA/O65iIG/88k3KC4DoEjm
HtdUzuYgDKSzjRcCylDewPxRf8UOcu3oO+HPa8TWzRRcRzaAWjbfU51GLs9VN1uz3izqPo8NhJtz
WdYX8HAN9Qvkx7SIr4lMqU+wcfiv4oyHwwIYxVs1p1AT452dPS+NXcYwHQbDQ/m314OE0kbkYflv
N8O7A6Gb0NYuStKrNf3Q74vgroVjDgGGVwVWcib/YghzIlXj6B4a+aE+kuSmy0s+1Hg91661dsjZ
gC9dRcEaTWeqj7Zrh2b77s171ZOGI2lm6OnOx2YkusvUf6adDAUDWO7poUm9BnPOrjc+fdo+Ixhs
wdfEaChtcImpOd4sfUZbIDOBrU3l3roj+T+w+uUSGTF6bpKids9dkaJKiGk/LUhTA9rT4EZoLFHx
26FIgIWwuJy4+bGpu4CwMiOhUt+a6b3lkb4mnLCS1JUjPYv6OCKD03gknsqcegCKgQT8naAEGTBn
F60CoGp5OdzuKfs1MGRurUbnWXGTp7JRnzU0lPVQOvTLdOZRepq/Nhtn3IKl3BQd8Ig8ffI962WS
zi1Q+V1E805OJqF61O1qRvhuSetHDTy29AtKAAGd9NNk0m6CnWsrSk594gbA5vj96jC+3fleEwKJ
Vb6L8X933h4D1mW5fEZUXv1U6ryQqas2xDTALo2z5yOPmfX76AjIMLThnQxje6vQyTjMZ8N7tdtH
atBmQf5DY9RTQ7CPkrtcjHHlP72LnjMxk4fSNplrrouMyytgqordXU/Yb+4xLtozQaBy6zavuiYv
Afpea9iPmlN1SopLxrZsXQ+MXtXvmKgtG84w8F9ozNJ6/xmKMHdEdvPdD9H9NVNGOANBN8jdpm2N
7fWj5ZHLxQ34YtmPO91p6TmYkL5Yc8zUPXH7qmk/6B4BkJOkkeuBDbmZuGiCACEp5WqGtxkmh97u
5MBNBftn1e3M+pU31UpSrFjhXdMFkEn+qOh2tiZ2EGxZlFu44eL9xFBBiGDFiM/fEUFOZeSHVskn
QCE4S5RxoN1X24AppLdwD9FgO/CQIH6uqT7puHt54ZhJrJZb2W3BHvc4qIYEhYMRXXoPaEkNwtIy
fC3dkcraw4A8pB5xsmCg5Fm+1H3+LNwLm370B3X2dbnH/UwjqAvtX8GqOvS29wohao0rc+si10as
3oq4QBbRdm3zmUzogthDG/e/IjHCiYxNW6KYzTr0uCKbjyhnW/qNLyhFLio1w2kBwcvI7f/gKxzV
+Mx8zJaqPNsiAC5J5DVNuLrN+rRSEVdL/pN1fcuDMeyG+qlKDZzBKXQ23oyz8Zp1KfR00Tcbf8BR
WbYQTGP5nMYsaZPfhLOztmiaaPA6BHQAvwg8l8APLq0LwZy4p+Hm2yKDMAHZF/PYDgQHhBVEqOoU
+0GYgfGRJV02Q3tp5PvkoPr0+GrjZll0xkdjzrZDJGG1Q44enIT+LNGd0g4jeQ3iRbekcaZqm/Wr
Gv/yjJEBqFnu+PfI0s7cNDZeEDx7wVaBeJ8JaTKpjj1yDt64PPIeAULaymE4jqXBP/O7MDEdWX71
kgUMqz5OkqZeEfQnAw6SU0aYm8SmLl/YfJMtefYN45xJpoty+JdI/NUVV97IS/VzpUq+bnAUpjJF
rpvEVinK0nSfxlgz/qXE+qYFPGmzgVRdeygeeyf1/8W1OqcIufSdxm+RbQFolR9zo0EfyD5mgzpZ
NQLCXLrWU+c4jErubdVc414/1zESO4++6IEYusQxFd6brUgebs+lTXggJdREX/VsHLWudkJTx2qb
2DoOSLNgrxdA3qZ+q4300A+yVyHxRgbFe9B/BfmHF6MF4zXJApZ/w5m3dQi40218znVFiBcRJ5Mf
WeptG+TJhfFAFBwD8AUP2mIl87SXDt1hb8Zmvc11fKZTZ+DDbi/gBA8R9KdCqDvMcuxvspKbtvm1
uq44qoGxcSLtqRTYXhbUaTr/9LbNGy8hd+k76TWb/b+4fXMIcYEQ0G5zVqw177vWz02Fa9JAuZr+
MPXzxNvL3U3bSK/ZQXN/MxVLaKBURgbu0G72NhKEK1OUuN/Rsx55ke2cOUdxID1XBf8N1Enz1m8Z
MA2agj3WsWEbZUh1dNr12GUR+i4s1wWemYCm3Gw7GWBvBu81M8TPRE1fGul7PGLHhoYauWBj8jHf
mX1IdvAZHQhBGK+jP4jzHE3ePqGUT9MzolBE104a8BuU0+MsDK72tA1W4wAt3N55KnrIQLM3GX+z
XXI902PtYmGq6bSFgsgrAlnTvPO+/RAjxB7o8GxMB2DqLbcyBxdW21J4HNC4JWM6cFuq2GYSroO8
xgKialrTc6N3B7OobnDhcTSQg1Kq2Be+/qkBKbNn4zdvOfBJlWFflx/6sj/Jx9CiDcOP1XOSkfcd
n5JyOAhhvo7dtI91olcNtV20ManZxOOUnLA9r5rO2nh4bPBLfZZT8z40+Va0HVQYDy7jCAFhLg+W
xTNmGb8SbKrXWg/+x+TTlaEh3C1i4wZN76hQdlaGibmlcmmN6rzmxxz6/IQl9tZSDePXjDdRfPD1
5GsOfELGqXNnZj6785/vwhXyNflMpufZyCJ7ReTmhV/rzk0hUAFXAsHfhhkKhj4RjJ/SluPYQlMa
xkp/Rjk/GXAlnDQ4y7j+7GMgaaVTn1iZ3EWcsxz1nqkyJ4jiPtd1fyrxGFf2sn6tUSlQ5oImY1g+
DBoGkLENrvNA9Gawb0n2gx+ADOjI2lJkf6vZbHeljfezWhp7YoAkxhO2YJxayjoJn7er4xBoC1Df
3N66wqY4m06wS5O/rAabh1Qg9bcJm3TfmsCQ+fVzYST1Z9rutrPr1wruylxTwIjEbHNxboPo5jZw
BFxGPO5HS7iU4mVABnuQInQaA8loopvFMDbCy9HkDyYpwoEBgLbZHUJp+twuGBsz59svAJlyUbQm
ACkzH6DzbrEBKlgIW5pA21erur8ALUsB6FguAf+YOLGVnCotPiqbLyR/5IiHQjFaRg9i0E+BGHaK
4yMzz76HiLcmnU8HiUN1i36prRGuW/RiTda5BYnPj96GCdWcnIQLJr8r6p1PLrwGFy3oitMquWt7
BbrJutcWzB7bvsU4yeNRPyTxI8URt+Zt0HrHhEmkhkMZEXiKyn9N6zzNbIOmZYx07VvJvmprUJNA
oWGe2AfRGh6gaGdvGz9zRDJlGtjFOb46ppQJ0RcshO2GpeWcNDO+9zkx8CpGoiz7+J5jOodqmlw1
QZlketWpF02ZC/q4ejWH9sPoEooHZqgd3Zxf54kYxBjdJuQWoc97PwrugoqEyGOtMGGZjW19K16j
EYNSivRiT/JtQvLdpgj7kXaS3a/eamHUf2A4CgOUAyOm6ApckzsOhJk5n1y1KRK16ySpJty/89x+
e0VTkJBvj3yrWfIkNX1U9slN+xArWrtpAKKUbPSg7R8n24lO0Qjnwa3bj6B1IS2xgyycHTuFdgd3
/UicfBW3VjgE8Hnyzj92bbQ8jCV2csAi4AuDQ61T/iij4qiNj3lZmarfgIBLwE2IepZzlGP9q7NT
UTi3JoiPvcpv8RsIkVMQvdcj9DaNhIsgbEWofbn6DlypB/O3DbAvEM06yNmtV+UQbDsaHWrYVyXT
Nemq2elWA5wmKzjZwYrnOaq39ThdGDMbjNWY0dD9vLDsNCgpnv/gGcmiF9tgOqjxbG0jp912Gngd
z2Q11XosJB3z0BrGrkzKJUCRsJebxTbwmleP0DCBFfyQ/d9AVY8d5fNpcoKjSnse4M46drP3M/ni
tyA6b2kFDk1OvNZ0oVBgP8E/y+SI82/uEVLGbZDHl6BCUPIden8iXu6+d+YzQd+IXscKFKxldBsb
B0+WxR+GiUNxdnPFrIyVPZ93xlhn3Jaz7hDn7hMzHZ4ylzJzSYe63BdFsixDeAzhYligiylP6bae
IUbQFhS0EU3ZWha3PcTfTTe3R6d1x5tfNw8vGR+Zjz0iARIRUbXlF7jhI0VXHxQWQBj2fI8wVnru
SPUGFkDXcn54fzxoHOQl+7X0hPURl69ChUka75J4WNfsiSrigetJy3+wwev40UKLLg6vg37mp8S7
W4US7cd/EicgattnWVXPjgMWMqJnPo35mkwM48FzidRsDjWLMuaU2jbPlhvcIk3svWI3itf4WBTZ
MciDi7IJODFORialUg7bMwvATpE+atd8mrK78obXiAS4L8eVUTHq9xH44DqcWv1kIANPDSSs4SG9
Te2OB+E7LzCFwqBM33xtKpCw/L2tqbPMjeduNJ4zZg1lxXSJdU3o8z4CReDYl7gyuKT+l1LakeSw
883/MgCzOLhdH1XdRjoZHho2AYnsNOT92rW5sWIk4Gbv5vo60RKWQqynyjnZJgFIy1SXeHOJRVvy
QcvaZ1QEZypaVnplXjIbG3fXIFPE9BL6Kd104CnKKHoT+c0dvIOXZRsOzEOsor8qxergGRurQx+z
sldu/xhy0vugqW5VJVSEaD0pCTSXXdFIvE76hdbdXUZQqL/Gmn9s0vG/lf9MYBQf2OS+a6yHBlnR
NIG1AczJWfMkQfapgqdMvp57WOVUd92uj5A49mPjvLpGtgtSnJqxJUhINFAVhbtvW6LXXVOJxUlT
EMBmVWdYp9QfidIbPz4d2kRGMBPFtAa3BsFuGv1mxz4b4H4FxRjKKN7EwIJCN7Mn9P13dqZnVznf
hWoXD/y2bfVbpFNyFrNC5cbNC2dvtPTSVK7CrJKLTcHGhzN1izU85Kp7EZHk6MRRZnm/scH1ciyz
Vz2KdsTDD6SL9nBFDKV9ewlPEy8mHvjnARxR57LiHZAq+GoY5RtbRh78/J40grGfagOL68TSuTLC
cDCgMubDZx5PPwBdTNhrq7KJf1ncHJSVXxj//8mIO0ASQxDIl6VsG92VUV37pl1rtfrXp/PFcqzb
hHkQU8auNrX7yGjRpdpOJwAfedUJBMG6AB0rCAzBADukRnkUC0TEF/0+Mn0Dk2bzgyP4G6NG6EjE
PYc4gJZw2dV668bmxJT1kfKjL5UPM4TC5nXMOMwKpMFsKP8TXfYB7PE/26/++aP8tCNii0p5RDB4
lSvxlA7IIOoWxzO6EgJXQuywEGzviXuYZJKW1Xlh7LuExWxcvVPmcUzyAf8svyfWvUXpcAkwwail
2l4jT0DjpLHT3ASDg+Jb4wdU1Yjh3xS5PxZSkuoXI3Wlv2r4L2TL4iWjxs4zPyK7A1qdTJ9JVp0n
BMAhkceSeByBYT54fOxpu5kta5Vw3BDyXgNlW6Us3mLw/cF7UdGBTW0neCR+G5DiqWs6RaaD283w
SI6Z8dVbDLx4LyWfsWXhPsHWAsKJ7xVLaeSEigjjdM+Z+OLqEFEZUIk/00Mdro6St8OQfM+sQBUd
SiGePPqeC4o8Kr+tV6ak9cNlre7oBXSH18Co9c1gUSdOywBR75VU2Qbf/5m9wBtrwbXsmRdNQXTM
XANR53QCt6Wr78bC9xbsC6HRmUEZJksTkMBXb/A3qZ/umnzaIh/dII888G9QdgHNGH4Jwxu+9TKs
0Nqk3XKV9mi4rZqbzLKroU3vAMZk3a471VzSMT0k3i/pyiOYj1tNq/XWXCQlqrMiob3igNnPFRGy
OO7p+nAabPJy50XmZxPzTLFh2DuTtcVCmK2Mwjk13t6p6l9SK0/k1nCr5PU396rXKuiW7splqHYU
vJToV0qo6XV0nbs/hb1gM5SBwWDN5ipo+GaS7ArK4KGS/jJR2Df2VQFBuMUfm0R/eInXRjd/eln0
rVirOTXSD67xK9lkSdY7IudjW1i4LOtCqOlMN91/HmsLcpoYZ90oOHnlW8k03AT0GjmBAP/TvCmX
ooYcSLD/qPXPLrYWJYwvJ4+y8KhxD8wPE6g1u16x1bJy2zrjNR6cZwLyxyzABgPpWnYIbTYbC9HG
W8OfHlG3LXoTGZnQy2xXj9HBVqfMmK73xMGC2xDfmQGBNKN/N5l8yKl7Hw3CBWQ2DKDJ/9+mf+30
WwYFNv3mJWjqA4fVt5l6YZzlDKHVE/zkLUaJQ1NggqR5mNFNGhpmte5BwuxWe+xrrHw6+sp/COsR
aelzMHvFammBalEJnerHr9HAsH8W5szdwgg9djlM0kBTG1i5w6ttxJver3YlNFg3H+AuNusOaa80
o3vCXYNo8aufgsTzNCIqiq+BhRdLakCStAgPF3ZfQz/PlniSEGQqLWE4ImxtXROT0cyu2QhHq5RI
rLCx55Ov3RdadizdFDq4yr507Sthdd04xS6xvtH2TuMwbHz2HpiPgBaTQhU2H7i8uhLbk+U9L2OY
TdchTvHAm99ZLEvJgntOD13MpzgVx4iZtwYSlnF6goisNolXPtUxOp3fqZ9Ei2mQ8tBS1D3hN6v0
eO3W7qvn8zck07mgFmh+JQ+x1pERpYMNQtPuwuSHduw/9EsQsjUFwcv1E0lszRiKupFjyDbDWFKm
C7mQmAnBuBZrea6jfNOWU/NWaijU9j3jVbM+asu8V7zZMMVsGvIvec7q1pzSQzwv61EMekUXTrn/
2QZ80mV3Ix0eVnGxiVJNbEpBO25O5Kd9ysucjUyKMInuMwf0ngRTfdW7ejuQ547ZPEcdk2gN192h
PWCd3PMhhT7F3b6a7kQ7f9qSBg6Mu+mYPM9QZCpx5MxlU1+86Gx7XJuSITVuhUMNFlJJxevCNOBT
BPGhIZAYYTVwZsWz5OGd71Z6mBXFm0N4BOmPVU900cgnqKQgE01G21bHoQoo37mq+cV2zP3QWZB/
41C7dMFfTpuFHCHgDDL0FkQB8DFAhBi3MPjmBJYnH2FU7lyjIVDsfUvT4sC4JrV8OJb+0c1siN2o
2zX1Z5xHq2kxp9p1x/5zOEMQODKfZJs89fbpmN8t1tid29+66GhUL05h3pzW2vrg6ORiEY+J1Jt4
KE1+z3AMuwIGLpBEILya5R4AkPwiM4dFy4qdkdzGOGLDuU6a/qWpuQ7NEC7oPivlf23L1jhFyCjq
6ZwurVaLhgreubTx1Q/kubmUW6PZrWg14CDRPQqM4m8Qg9QV43329DMTwivFA1DBuvrbZ4A2EDpV
8jEXxrqr2fd2owgWI/E3BkiDm9p6aPsnbLnxOk9dNqbkLCZtQ7FGmDJbUTp3Tqd+W1KBsSTLlIrP
k+7qO9uJuejZCSszcZs775KPxb2aKOm0EeXl/yg7s93IkTRLv0qjr8tquBrJRk9duNN3d7lcu3RD
KLRw34w7n34+Zg8aqLpozACJKkRmKKSQSLN/Oec75LkH+pOgBfXCu3jOD2mBG2/66pT11tj2GSTr
kqLFAj21X2qDYz9TYDTYieDu23Ht7DsXYbwMToU8htVzxVXRBYRN94VfOiy5DfPU9+26bQQmRmKE
JgSU0+A9m23MaVuflvijqDThrld7KbaxhhwkmOBgI1Qx8rNK698aDLJnsoVJKVTC4Sited/ReqUh
+Qkx5c6k1IXDet26jOzToPV1b3pug+jDyqf7ivmF4KWJjPyacSGWjTikXsX+rCd/rGcITf1UDRkr
h0DeDIaZQchsNSkZVNVzD6VUiHZjuVnAEAONzKi5u5B4VShoK3pdXOz6uB8QNmSxvA39rdAxe6SN
x4A0O0PuBxuIRR4Q6Igc1hp4DIvpPhLZJ27Kt3mKAAcsfzVmRVMx80RJ60N2OXbmXV6SQUtKNMV2
wkZ2IviKBUZxaSDIuyR56ea7Ct+8mlomWRIKFgpEd1IEwMaasasZUXNGzX8KqV+nxtuO+QZp97rU
zwFxSznjzoxY31i630rDE4ujLVoVrn6LG/CbWcNYRXX7QGZbw8mitZPoOAtq745HpOcgaNjRmx+m
gGcZVKgIkmgfaJAVi5RMkNqONylr9fCRrmGrMurcMrjXerGPaF3TEDptpLuPWZTvRAJcp3e51hdc
CBlQtArMkl7zMbm1oG8laiPMDRXudKP5YuY5r6YFl8PmdzmAcyu/uGLXMQAWkXWpCO/AfnJEX7p3
kQ9EWccjXN+DkUW3xgA8g5bOVI7h3URxRZBJ3GFgs3zWqy27vEn71SdU/UF8Vq3Fy+DR94eEwby6
Fqg9hEt5smOUi7IIcVQG2IptfLoIMsP7kTF7jXSAEDjzhdQznwrMVsRxIWMpz0n2lQfPDikaUfUT
UzIVafmoUffG8XwI82KXjPlVm++TqTlCkf0WgmA7a1gPXfsWWuqIw9OYUMQUhQ2WRKMmWQSGhfYC
EuQ+Lb27NE380aqe3Xpa11yCghRvERof4aQ2vPPnzqw2Mn4Pm+OIzzPgiitwDmPDiRKycqYnh1Ip
Z37EFL/fsSahBARnj4OjL8X6Icbvjs5tzYADon16lKNcx7l1akNWCk1znFBNu31xiHVeJtZdQfCT
5d3O63LkUt8anqY8fHDU78jo1M7iVYKZ3taPqTvfXK+/19TGkOU+DH4BYXPNOsymuXubrdl/Dsmn
46UbxWvFzIWkb6RaWCUSnT/v0erfxSTIaWj2NSeMKj/MjDCL8kGP6meZLvWmfRUpRr50nzQkSxJg
o+sZb6hlezR33sFETbKKBhIuYw0pc74pNM4uK3OG+2TEK21G+bF3Cp9t1rlxrY1T9L4GznmO7/gm
AnJAc+R9sMC4y8cXLb2EXMlisQTzZsj0kSQT5t0DnQkTLLMHS9VvQBTsk+FpOQUJVlhHYlqbIrk5
GbnoZ0wU47yfht+8JEeWVW+f/9bGiD6g8scyfTKrewcUn/sbs+80wBo68lQWDy2td6L9ceUe1ME6
sh5bu9jppE1zN1LAPEl4mQjMuZ3WYN99GT0PFnOh6UrNbbCJVTXpkdxCyGKhJBc6WkZTkYKZDUt+
fYTvpS+aP4gL30M42QpM6c6I5SP3zbq9NTb78zjBN59V02tS9L+GBCuKbaXzwZ9ka5epBZTZLzov
IHg9ngqmEeha2bO17YfRJ/bzMLp3UAt2PZa2szNgHhw67S4qy1vdlRI6dP2m+ohwdTt3FwDht16H
IzJjXGIEq/hSx8sG2ubg2tcUPvQjjowOHwbfW0Oz3uds/kkAzRCMyB8ITD5ocCkxeYx2qjCQdThA
cQteXunGIPgnOzsUhi4PIwMyBir9l4bJfCUnrdk75QM8oeo+z57Ytk9bVpQIZmul7Y2qyWErPNsc
rlPwZ+AAhFpROl/Mpsv5Q/V7Uf8Y6VOZHwbk17n3bCBSnOCaJkG+tXBW64wvApJTC+03M966qdgy
LVMaDVOxlt5BEc1HDgbUEbv6JLzY71mrTChoqSN5IJuNA0pn3iKgYiXcIs0sLYSNfNtDeQrtN9yJ
brI3Ekgc9VXClwgYQpa3gadZmIKUIXerG7uKBQGHEChCYChwmNE4lVvMvBRKNzUwHbw2NPa1/YOm
2EpY3WMLl/0zSlEPnSuICSMlRx2NhPVcYPCTwUEVgJVCSBDDppHoz9VPgjwkntUO8+ja9n6V6LY1
2IMUzVxescpqeG5/xiL0F4aZ3FsRb7m2VQ41Ljo4hTJ76WhDjmNkPqP3kwzECj4TJ8ulcKyi71bd
i9r1LffPOGyS/jFlGoyn5MjIKIEGK/VklRPPLoOnQJ0IRIZhYK3L+aGCtBrWGgOYUzgcXM7fXB1x
r/hDc0kw2XRTvWrvuvk+6n9IQvJ+etINR/3Im7IWyaGs3vJKIcGKzwWbvLJJTq26IyNwHXSvBTI0
Aqy1hEArIraKelv0vFuMIunVVzU0hUB7BYi3cqp3hZdTTH6enT3Kbiuuty1zezvqfYYt60VLoLOp
lrS6pXyoauYbSMfVSmPmb4R3WXDXVZ7v6eAaATFD2+aNZ1OGx9DtEGnTtBgJmqBq3X7+9eQwzAgG
nIVaudNzqgZ3MZTvZU3sHHObst04MamXCqwDk98FWK8/SPsjbFwA+yBE0bmlvAdcSN58pZEAk1eZ
Z6nvLHlLHy3ciLVCoEMBMidHAEd4E2bu/HXSJQfBLc3ykFhyJqQ9O3JoOewY0XXZ6PyO2ozZm29N
jrVmwr3dzGgPvJx0TcN3+Nak5ZtcDLzBkzcy/GWQFlKPJuVrSUS9m32QFul7lIkqukXOudCas0OE
b1FzVgqS699bvssWl5TBIVXx/wNevc65hTZO1xLSl7PqtObgIiYqqldkfsxc3PauR0Ge258oBQKN
G6Km6hwgiUEytTF4pDAghnoHAXgdE7ghdwFVZG3tm4qFExoYmkTQa1jsQHFS5AzPAWACBUctr76L
sjtk2AwG+0PFZLFSWtrJPpwJqK4RmyAcRQ8DASWEUBJvC7afywNDhJ1kVFzuO1ZM2GrXsf3p8F2r
CByspk9N8ZeaHwDkr8AZqKbbd9Zzz508Jjwz/S8yTZQmSHBZMrEHKjiuElakskdrzabSYI1qdik4
FhCIE4ii9uiQGESMHUMXhFULxXfauDbtNSdJzDtcY2fIWDBPVGmYigyG0lGEOwJ1m1c+lRHhB/ry
XGMrtQuKED3V1n2B/I9tDe+1xpeQiqciAik0hCkLdjdieGV0f1ohAYJM8/1gMDAs/Zn5ZcVyp+pK
AooebXherCO2lHex2nhBtcSnk4+Ay4GIg860QDph1SlS5RO1t0wiGbgGERIDMNfdNmkX1saUm+Qi
pFii+IuyJfBFdhhAw+5qUgjhwvpq0Dx/ZOQThcCa0WMPr7AsMXw2X2VWUbeLGmB9asd3cae9BI9B
ZXasNhLthdgdVH9J9tTRZp1sp380USMPIAcXmEoimVxKNryoZhEH2IS/usNrakcognXuPTLVsCnl
6LkB1gP2O+vJtSB9yLCdnckPtmMHR8/HqIjwTnfcQK06zEvWpmRpq/WnKLtV/VuHkTEw7szyG2fc
Krx0wQtK9KMWpXBQmkPAFMdEG8ZVt3EtprD6EuRq56+mDhmE+IH0/Nf/mCx607HXTxYNnM6W3DPx
H2ulBc19aPyCjC048CqCbKj/CYeQgNeaFVK4ELrtwXvQCMsm1Fh9e7R85LKA/tWN/raUZ6wHdknY
a2uzhZwhYDrXBvEyUVrGW7OO7gmxoipP3lOJzqKyMDpivsPB3JkbHuPukntMkBwlrI8EepUCZ607
fjpiBwnLuXpUkIS1kpvDwffUOozO7qeKhZGmeAFbppvOhFtAAyvlLNaEGgxx0uTTmgAuwIY9dkcS
R6M5eBva6VzmEM15fF8E3k0ocuFukll8ElV1n6SN9erUQ76xRHqGjkQ1sBt4nhIEPnj+wRIuSMtp
zpA6H7sOW5CGc6vxG6RavMOeOZ1SwjNakxO5jC7tXD+W2XRfU5fbFj+77qxrQNpQksIMfgN+o2PT
IRFWwP0ObPvxl9XWnTY/qCK9FHnownZs/kzBSdbjR0t0OiGRtwiGemHzs6wzlo0O20LX+0G5Q8oS
YrsyNc+1GckFc3Il8u4Fw+itprGzOBoGMqgc/dJTMbT8pWzm5wQ0WCMKbLwkGuS3SBvex775Y9gJ
UtmWhCxtbWH1wBiNXIFNDA9rSFSu0duPpJpAffxsEFXWNf+65+JnUtiIH2V1t54ee8Qr3uJ4L7gx
uKeZGv/kyacoHybtIW7vAhVvMzIcCFA46NVT4fzpUBjWLjxprd9OxQGfgxk+1pgacPz5dpSAFySG
IL/oKbsJdNRViBALkn2DbBMmtUlGMn+h2k5vMZc0zimIF88Zs0VvYqCnsZ+KkCS2CIx21Hglh/wi
eneLt6Fh+t92L6b4GS0SnPiiACBJ7a1FjpkQHxPP37zlxzKCgA3B4yWntyEaYKdwk9gqfs4ntZ2S
YdsH30Vab/KWWmVKQZ9T90fbgEioJLIPwNiZRk53JsiEVTmY0NxtyOAPpk4Pyv0YooA0KhQMKePx
Lp33I9fqMGGqnQARQSipp/aYadpG8Z2dR2fXZWzTZs1+j53xoRirvb5kidd28FW2xTHtemI/7FWt
Liw0/R7tUuUmL6Vx0gm+dOkTrFjzR3aONWK++n0K3lVZvPfauCZK7FEFkGpclnyYe5gS+cUtxy2f
meHaS+P1zCC0suRDTzvOzhQG7W1uoMWlbX0MMKAq/SVO1Ftsw+eSxGFweDtgMeo/Xh76pVFc61Ie
4disQfyvQgpWopKgUeMidjsmCj1Fg4OCOcQrjAhhcBi699swPhA9f01SOHgTMeI0F4Z1R2TGyWIt
b+HwdMM72XB06QT/prhqO1+F4iVg82HUAMNpiCMAVJ50fAc9RScYLdDuaUzvUEpnMHa6NrrE1s0u
mt1MCBGmqYx/RHQdvBi27rYryK1owd02ePqaloJKf+9xzJXNgLdjZ7cMm0BqNtztht1/9Na0Tnbw
Kbi2ez/zHAi+9CUG6Uom8t1CWi8pP4CCNtZWCzCJla/w1mKekPb2u1RLLiZNOG2SCKWf52rTq+aF
Et8TEd+SU240PFbtcdm/Jz1LSIPxc99TKWQB7oQGrAw+mPl7mn7YZh5TLUD5cdH0fh///kaJyQdz
EzQEEAWbKGfBXppngko4pU+RMKDp8rAhIyEih4T4b7sbNkTvAhwxUZ49c/6vyPu4oBR/b5PHAQi5
RMeI9+M+oGchEvu+YzpgpfIG73UjImx3MsCcTr0+lSxdUWQobscuEGhD2JYa6fsie+o0/SCdYDOK
6hwkxf1in0yDWwXhseQsG5R+QELruzOoJ+2zSCc+LyJdTcxPcc9xMA9H0HxvOqVQItBMmKwzNWdb
G/mu8ASW8uZhhDDHnVKP3opxE2OShgWXGTGz006LSlqL/oxQBGRPbxPVNxdMBjExa928lRgD8Cgc
dgAIfW/svqJCPS6llY7gZA3f/lDjv/FEhzqcyCBU975hyOOI+b8ABSCSk4Fctw1d8ri5DkuAiSLg
o3Pe//4EQ+fS8A4XsAid6FSSkhNCRiEy55DX9s5Gz0yPqTr1KxAMJm1zSg39saEXmIJLWFxdSK6j
ln0SGrS1vsfoajXtwR27u6KAdYg9CSPpwBsHV4OdDbowYzpotiBOYjyxZzs3mCuypoYoZqzMJY+1
qMtDMey5tK6Obl1boqMsArG18dEkdm6d9u5PRBMbd6/SJmgM6B5sqGd8FPsYoUTbbEcGozZNpPS+
hVXBe2JzSSIc4GbP3BLm95wM0374Kk1n52AAwoZ7kIbHtzqd9o0EE+mo985jFjOzrXkZtb1HT5Jb
9YlQGWgc5jZWt4TE8WQqLzVp5tby84GLbLlH230JKCtHfb46i1Nm2enwerjMt9iaFKK9CpfgU/ct
KnfW/JNN+bZnWyFJrFFJ/pN0xZPJwy9wN/DiUaofNA1KCtroCMRNSnIyWeFoqLujTo5814ovmKr3
AJVaET2KFEOYNRz1Dg0NGEy9j/f9ku7VZ3ctgZ06y+gQ2SoGkEvJnFKWqHLZeid8f+qtGYmnaABA
ZPe73jKwg2EJsjJk+RHJEvc5wRh1k22xILHngo9w1LkEzJ9wWPASK5PWXIpgkybPeAhd09mnFYQi
PCpOED15g7dr+vqur75cxSQr4tWnPajh7fTpwWD+FVLRmu1DW9VX4M10o91GNjBRdH2VmdM115O3
fr4qBvWl8aO65zSS8GrSRYfAmbozourYWi3cuAqNwohAlvsaPa+WVvuCviStwu+QkL6A4sfL59dw
JilX+7HVFvD1Lotn1GEvdm8BLEex/AeBBgCh4H7OOnDPwXcC/aRU70X+J2b7hj05Qo/Yx8U1gk96
YkK/b8N8TWzUmp8jc1s80HH1Mug34FIAVlnXoD4yQiJKl4Yr3Mg/Im13HdAfDV1ZmHU7O+Zz6x+U
fB81NTrGRww+0MPxPhaMOnPmocyx2flxFd2VM0NfciNQ7uVWy3D7I7Vg6+UfRomvNHFeNQeS5vSm
gp+m0P2Wxjlo917zJ63GnSBEddK0B6pUnUUTHO6DI18Ram1VyZqfSLSSsrdMz6W6zU72IOTj4IpP
Ie+zkbASVE9hhzCGIMrCPkOqWeGurOrws0Ama3TJRqtIpMQgUomBGDewdvOvwTU/Zgd7RLsDtIdy
e1dbv1MkcJ2Kg8RGlxvPZvkEsBKKn0AJG4BnZFkL2hEmEfLC8tDTh8JdQ32ebJf1fI8TxKvvFpub
1PWNyWEWoV3O8oKEKHh0TfIZGdDo8+EhD5O1TSgayra9qLbBwEphwl4nH5uC2829NzP7tviWCuI7
YnbuI0gIrWy2dlzvwcAcx5+gWmJAAG+QU04EHIgFW/kaMroVy0i4M9YWKdchDcnJ7oevGFAGvR5e
ZOWlKAtBlEMU3Cf9RbMO6plFi6AAzfb9ja80mLXTeDfiCnaS+zi7IQRHfipqm3HMSxBdkx4Q3vcS
Nx5umdkO3lPUX+d5N6TnOMLv5jsfXrnAuN5LhHmdYu9p1BuhOOmO0AsPJieN/DVGb2uxX7cg+Dfc
WO507vVuLUEs9yTT5NcoXpb13qMsGEiN6Znt5aSSU215O/B7J7dhnmR/Iwfg4UF/71EeCHPVK4aS
jbzxTlEf97xX0Y50AQY0zdXqf5cMY2VeLO40mFj0HuZzpEfEpKorkQpt2JwcLvR6xCo7rA1xbaNq
O7bizj0l7bME4pEazyFzzSl3Dmj1HQK2MpaNuc7q6KRYOeasRN27ls8+qvFLM3OxsyOjuZbjRx7C
ORNjeIdMovAFqDLZKW9FPNCpn5RxjKMu4edDl1Igx4PeRdXuIEiYMnujoWDpp6l9CflK8NYynocM
NXV+z2gIThA6jjTJjb0+FE+Oh3ZYq2N/TlVxncNGu6Gq84OZLGUDy83GTipvE6Y6pETLtVjJMh9p
dGhXKS5x30VSgH5lLbxi4zUouPPMxu8PG2sCvPWsVTs8ry0AcE6ExnWM46iHd50EPzZCaePIFlbs
R2H92aK8Y/Oevxl6MJODd4CtE2+DyPxlJ/TZdUVyKaBSc+CHRw08+jmApMjyzqNrBLiOuuEYA/g6
teDTkIhX1SUSNrFsVZOx1qHNNYM+fLVJgQL4gcf3r182Dsix2KtQhi7/FW/AXk8m84HshvwJXbuk
sm8Qz3wlJVoAvU+mK+gneUpbC020KHh/bOZg9hLZ4bQFaUBGesAXo7nHSK/k1U2hcbVkxW8Le0as
LEvdn9vZ3ZUTAbtT4donRsBkWE7Q40z3QyelgfJqcDeaqYlTU0VAEFMyomrSKOCL6QkslNr+M6hM
I/gIupZXdr8FoMxt02m535HXztR5wOUJrQn3lzfuVUUXQXJzsx8mdnmj19t7z8nvvXGq+aQ2jFI3
DLa9DZK/q1GkGKgbvQUK0PdVjepWpSfZJBVOh8ph8mKKY9Z1gr9gf1PmWG7zpvfjCMBjtMzmNBe0
atZOxjHMCrlX4OjSXMiTg3dh6iAnl459ypHJ8hg293URlZh98U9Sj4KeiYcr0GH32Cqm34FG5rBr
G9Yuj8L4HMV39jDrp7J7iV1ZnUEwGl2MasY0O/ytzMn0Aii2o8fMHYIZ6VtX14ci3EOTww2E2Whr
Fc2HF/fgVblwlww93wpjtXYlD7bGLvJ+7m584+yTptZjHKvDzAMMoROivuEyeEb1lGWFfbHJlsoL
DrGyekdmTib4LO4b4JuUgCGbvc5w97PDNYQ56DJj2pnFNtWDr1Gr4GC29JJRNRwji7A2UZUfZJkW
FyWCvT6r/BDK8meYmMij14YYFMSnZhRH6WDyk0FdbhLD2hSwVze0qozVRJbu2rw/crU9thBxyItL
t5HG6izq0+jEYg/mDRgczwxeuqnEzZl29LXE1Ky6bvJQRe3moAsI46ZiL61TPduw7XG9sYm3UWHl
AZXBiBACXN84p4usEKpBpLJDhEcG29dwwSeN4YmeoT6ojDmYVSzj9hiz4eBg7MhI59qUbOKnklQr
sE6aNgVYX64hu8q9Y4DfyZ33dqF4u4uF0ZrrJ1vUC0qnN3dj3Ty7JmY2EvWu0P1YG5SjBue4sM52
8dxAxz70EuEmA8ZdmTFeK8Ev1iUYvdC6ZJ027SubCZLZQ4qFA09uArcoCRecVbnF/lUASJ1nqiJJ
7Ng8AjiFZrpl9wYOdYpGpnY6MtAYLXmNKjOwAvUqKWj2WmT7w2KEjTuavTSPl1APVrfhWN4Z2SKC
4UjWoi7aOoPRXfuo6a/Iir8slaSHGTRHWBiXXMFxyfspxkqFyivmynKz+5mHYYVOy1vnMzLeJoYr
6JXul21woqeRvnSOIaVSTphO7kCrBj7ESlYup0P2pLr8BWwbm01s83XUjlvXGPDfOxHhHWJ4NaJE
wmxPta3XPVWxVt+ZUfxjpVa8I8lrRNUqHL/pbIBsKYMKrQQC0MXOfsK48kzi8dpzhtk3RInbNJYP
nmCJZi4ji9Z7iRslN4bVfddZzz66J5Wx2yN+zddmqtu+hnSsyPHvgyqLtyOpH9ROHq9v3omNlolv
EhsYFxh4CYFVxCjrEaQ0kwYQNoDINpnum9G12IWAjB8CiTeWUd8qOQqgXGcG6b7qWOB4BZBDqzWe
CZTHleEN48rWxm89JnMtjAuJmrt4nmnCMga1UI34WRWh2on5oue0a0OFVA9KEy5scn/MzsOGX0En
/YtpX3T1qYrGT7dxMkzjtCfKRL6aL+bQuRy+hy4sL+yay0ui/47h6B4DfZS7anbuiadLj44EZSu6
5CxUzRxINzcT8HCCgmH59izgqIxxcXfTcIAGeZoYep1rxAgB6pCg0R4jRt8Hr03XqsLgXgHqWVl/
MC+5q+UZr4PhOxX6lyj1oxmCF3YbWR1mdtQpWqEwtR+RfhCDiYLWwQwkxfSAqMy6efXHFBp75ngW
5k+Yb+FIz9ZFOrm2htrgxBqgPqpgUy/m9XDkaurynW62EtidduRnpm08oiV9lzl7WxO9WNWo1rlc
Ng7rc8Okd4nyjpgreMzxgCwY6plFI6D6YyRhXxBFSP04e9sw82DDWwJHOeAYM01LchIIqYvTYRXJ
8rg85HezDbZLMNhCldbg/nuohRnuBYo2pwLuX6Ycvpk4owZ9d52K0TL5dHNYZRdGkf3a9K6xZ2cn
csBZSE51jWGBdA+lwUoQr3K0jnlRutitHO6CsCUZDvfyJLqNNw0ByLm8oqtVLgaRDsqmY9CGl2ib
PEdrD5mHVrD9aCvHulglOTUNirXAqe5q10hwK1OYcT+VPguonHl8GG4yUYljHsTvtt7j9M04OWOx
2MVKAz4eqxw1th9R2/5mtkMFXVgAgYtmr01UFgIH0gbkemqAI2u85piHqLT1sIk3Hv2+VUTRVjPl
TxU6r4kyNvznaM2Z7+4CDdVbluu4OFnP4iJ9z5Q7nObWfUCAZ2NfgzcqXQ/Eus271PUSHyIKQK/m
37esLye34vLEyWgFtiQdfARXAY0Dnwpueddt6P+i+puB0i3NFoDSGNr7Lse6lorKgrngVMwUcbhG
EEi/Jthbi6dG5Ugko3S477uq3UWp8dRUqX0piFQAcYMQFl62xkiIHeM9uvwLaGvzOQjZvA42AOSu
sf7ApNIPZYO7fJxD7zIvMuyB5sHujX1WBebJRqWT8DnOFcqTtcXvJ65lavcT9yay5PwFKGG+rWH+
4kgLr1oN+XFOZ340FTxdo/mjeeItTHrKGgiAsqwVegjmkKoeiY3Gv5G0iCKZWwCZ7lwg+TFUYXrm
prfbB7YOB51ALCxM3jFKAPCbMbQv2n3Qs7SOfp3LAb7yKLbKtRd4m3nW0ISwaW1XUGPopB39wLcQ
8VnLmtyJYyCRuYx8OQY4XlOeHmC/GACtq878ZBVncbrgZ/Otnl1VXVnPyoXJVgJYjQ2RbCbKn7dU
+4jscXxndC9IFfC1EvmZyvr62BaoJSzDeMEU8FhTV17JEz7a9A53gPHv2Pz0W0q1Z9TyJLkZ6LDK
hq+omsholagBAHMDzZNOw6sl2QE0l94sz7ONnWICv7p2NKnTi2YmqmjBPDaYzQ+Yqp/j9Nq3o7y0
idP61O5VbXwXY65dJkQMus360tbCC/SI5mRD5NJljdy6lEA/aAziMb44LstHm9RKXRPvwYhqjyaT
WaK+GBK856nLlxHhAF1xSh8Y8zDY1OqzIwO4iPDigK17xyrUDr2gb0GH3G2MjJtoSM3TOLbplU3r
uhbBewVZHT3OZpaw9AboVKveE+icY9RycNg8ksn9iVS8e2fuUbjH4fswBPnZm24kE4boSJZgFIdJ
U05DnqRE61qqxTkrov4Qu5lvgcRC53XGLADHR+/fMcAfpjgzt00wfReasMluPfUCiY3FIqclMLuz
JWv1ovslXgVPS8yUqUfnW0gkO3GH8pcfH3AIoz7nMFfxTgbDOjXVx+BaNBhlAOgs/DDc6Zm7c9fQ
jO/lxNk1dCDRiEGFplXEiM9b+KVGj8F1aCpxUWwNizEdYVzLQ6YmTixEvZo7P0q99K75aPjgEh0u
8AkQb8swH2AJkU9ULWGhEDHBtULgmx3yzl20EfE7Udjm1UHgVIkIYJvSpz3eNQgl5vBStZgyYwu4
TLHoHF19PLgJ4N3CzYc9O4nvVmOgj0AETHWiSz/F3KNHzQMbQKBJgCL3Az9oPPh547RnJ+i2ZsyX
S/jAxeqMbjd3doLa10NCk1TTXuSBjq3TZGFiU/PxKBO+ppm7gkTtynhE7Y6CBA3sKq3TPwjF2dAL
j4i53LsqO32MFDJVk0PGj2RGdIHSQAaOEAANR3U717O/DVsxxowK+O21dyYz0yG/jiji0Zj9URL3
wDTzFJpt9R6jyUu9WtEEZCUiAO/eEAIv/GEUmBzaFhzMTCbTqFAUMon1Y97nVV4s5Ko0+iXlCHZJ
gkhpdmD2jrhxh6HZOejuatO6q8bmRQsF6T5VdJMW2sQ0tFg4o9ltnXF4dSHtt3Bgh5B9Ck0QuRZ6
M2K3ioYtWmnsvYU6Nx36FUM2B32WvwqCmx/OuNoZ7Pih1/dkWdKqjGO3Gr3a2NDPIONMTsPUwt6J
yjugkAGQhV062Zhc8GzidP8iu8uDZVieeE7M7d80MgvI+OnDTaQ/6MI5V9gTsc75CoMRUe4tupj4
aKlu2A6ckvsSeVkDpd0PJ4SU8GZaHx0yobazt/9bmSUGUB1r9uEcxD5xtFurcoBY22DKJfpbHKmt
g1o6jd8L8VAFCFPKuCGA0HjyAjns/wov/V9f43+EP+U92+uwLJp//Ce//iqrCd531P7LL/+BOo5/
/nP5mP/+Pf/8Ef+4xF+qbMrf9l9/1z99EH/w//3E/mf7+U+/2PyVvHrrfhSJq02XtX99Ar7E5Xf+
v/7Hf/v56095+p/zW63/Mb91/Zn/qLL8p8TX5SP+K8BVl3/XiW81Xc9zcW5qLlms/xXg6v7d8lwp
PWlYvONSN83/DnDVzb9rWDtRTGiaY1ksP/7935qSPeT//nf979LWHeggpIUZLqmO8v8nwFWa/5Lf
CjPbNm2Y5Y5l82mk55Dv+vX5wPHe8Mn+lhiOUbmDsa2rpRs0Vagn6yqdCpOli5MDtBhHKyEI3JLg
91C+ETBqzyHUPYUc/5oGlGAcURXFoCEdSVR3QQXH0z8mdnKJO2LyfkUduPZ6don0ggDOK8RawUqj
Hn2JnukbNK4QqRo+MWDIZGR6ybU6xPEEl01FpoGCUoPs6ESiahHrJ9F4mjND7zeYmUZnL5qiN4+x
lXAG5NY4TE9p3KaS4QvjdeeDk2mEVBnM+bJstjy00JiD+bN1IwEH7gjZyT95HvXzjWo2zx5mPPDZ
MQBi+Fl7wtbfjEmK8jLJNEKfEM9j9BxjsEAyP7lUwyvcdoJDEcmdk9+h0mjop0gCKThRp7lIwB2k
eNiEW2qkMFUN/ZGWaSb3Vs9uxDlxp4CXj10X0CkMveBrCMaGzT37erauERpKF8NrPDsd6YBuSuq6
k9Qz8/W2rMpylam8NX6GcBIJPwEF0PAES3korjINaVLjCjA6MdNIaiA0oKiE7iIZPQS6Fvb/h7rz
WK5b6bL0q3TUHH8jkQASGNSEx1seOpHiBCHRwHuPp68PVEWXxKuWoqpHPTlX5JUIwqXZe61vLTWW
e0KHi2ho0BMJtzJPBJOBaBaDCW04rnObZR1catkdS1apxTc3TdNhHxC7CveAnG7vhMu6xMQepLYD
iNAZhTV+NXDMjjAxqAwc+1LWPdEoXVe+UoIg2m3RqMImtHD0HVHehFImOGyyKmfL1OQeVKvI7Klo
D8GEDNmLqvQ1IYu+g5mlR0MJaTX07K/Yfk3aHt6gQBGbtdOfxyn153o4fYMLOhvLfwk633zUsq6a
lqjGMnorYYBmB6tdlSzoGTkB8yoeklsEiwNtqcqjTa9cwLBMJjpAWJU2Ha6aIcYokA4OMCng5XZw
FJ2AIAKdw6Z/kGne8+Alqlk7tCipF+smxgRCUCckjoJ1qEN0mbfSqPsWi0nlCIOnZowtyod59jgS
FgoEwTc9Wryi98RWenUXH7JKb4fbMpTYQamKe7ae7Wr+06ym2kU3RmLHDK5pwcKSVwyYqr3JHT/6
IumdUqx2QZBcmZk3krbkmo5PuwFbKzmo/J2rxEJgsugNEoOwLpgyP3kuvOwl208Qbu04TXuq5Z24
gAXWLAoPFKR3DBNjizWq7ojfWojabfWraiJ7GjOGBW2sVAYavzLXZ/tnPSCnB39ArZX7IqU4jKhB
3M2QtjhgJnNQ/R77vrBpuzkJCo9aNPGyaeKahDtqY+N9XjtsYNLK9AhiJCgXhnAQMvMCl43iF7eT
6EHaSitL7PSzJb4KnZIihxAgfExfIKLpTB7yuW3bjfkC9VwyvbIrDwA6t/VYk5sTZI6HKajI+stg
uRDE2lCkYjfCh7ZvNF0von3Xl65csZXi3S30aTQucdGgk+gLocIdaSaVsay9un9q7VzpBLEyRsHa
MAYTYl2j3VejT3NdIz0b05OTtP6dyw/ODpov2EdR2ETcRLLQvLop8Maqr/bgUhioqwESbmEkiXXm
ZUkDemROH75kBMbGCzOJoSs6odaOB/hDMR5rtipQ6mVBmSidlB1tm8Qs+6XWKRpq0OBZmjfTkH6n
wIEYg9wHpXh8eUmvAm12wPHMK5I5WUkMe9NFaRY5c7pR6fGcyFYbkyUEKdY/kxL5Pdv0BKY1UNf3
iHZHvfANL7uuU5d/Yqcpjl8BqhtpTZgP0MpMnY5jSXzxQAbG2MgTUWFyfCgB3hDK6ntQkbCuxi7r
+2QovtTUNMAEmMXE6CciXb8eeUIJS8AsqbAJRk7Qw/32nHYdJwlW5t5G93qF6tk7JBrZMiXcsGmy
4T8OY7KZoJ6TbzsUEWkgicSLsZ8IN4DcOfWdsTInqIBLGSVlt+isTku3dAuUtqOF4lHIjAUdr06Z
XXoyeto7sGGkhwXzSh9TdEtR2wfBphHu8KWvfFaOFZGmJHVUrN2zqXTDsx8n7B/xchGHocUEABa5
CpENhqgkpqJGE+ZEk/9lsAf0PWYys0G9cIydJfFQNDEakJLQBhLylbae6F36z7FrHwNV1wBmxXju
E5Ii6e5hrhiZMVYxQrwl7hbaSWRYIsfRtENbwFFRfck+tatmV9ZY3QGOrd7RPnZPFpWZfS+i6JvZ
mOWpzDU7WKAHvWNTO5wK8kfu9Kk1ePyRgIoB05iqgI12NI+/WI0fbjW8uvd5U1ISGwbfuKnHoTgQ
qqejlczTyVjGgSK7ocy7ZWq5GZ6q9k36sLNKeHBLijrFhoj0cY3YL5nNzP4XAoPylKpaDjmwikll
M7vQnkXeBZiLjFehwDOWYF+2jaY8oQ2R36bMTGcaidNd160nr52qLlnKduE3u6E1lOnyNSz8p1Sm
ycZG+7suGpshyEP/5hhefKvhaDnn9L6sbWQhn5Q48LiN04slfabhqMkBQhIrIqgklUreogS3d6xJ
UThQqyKQOenGBVtDQoY8zy5XrYXVp/Fh6XYKxJZWe/YKSggVK2FG+wyCw6oWHa0OURn9osI0/kbK
lLf5yFYDPy2+51Fe7ukQZ9uo6gq2x4NpbzXyD3dtia9SOj1poZZCpqEk8OeeeRtouAImHpYtMFiW
CkjvgJ/eT70xbvTc0Z8yGy17BtEF/XgLOCiRAlRdCUpjbc2ycPgtMWFFBYn1OmpgzkWk5q3fZTYv
GJ7deyOirs56EAF+ULe2wI5Rhhd7xA+CAUki0GB9dNdVkmruOESzqI1No9C8wYaurgCC2KRyxvRe
qvbi6BRMIOJE1/jzo12dKQpc1FmvmhIyMG8dNFZpMy0EpQ3DvE3Wnk1LmTUVFXgdsROnlNxrdqXu
lOey3ipLlwhWQ9KevrK1YN5jmmz+ZRG1cJ1m9wBZWt37NLlY+Opi2oWFa64zotvFok5wutkTOmk8
pxp4vYwO2JWWDiTxkaFGFjFN6LzVCXEYYM8v41a1oCuzhupWSYXK9m0kVlmZ6pQ7tOqhAsXGVWYr
tSJAMsfL5xPqkUFbvJLs5qANx9T7YkY7ZImwrOFAeNoAdC6kHy6UiLO3Nmxga7iNDYHF01KLzFVB
oopvhCQQjIOWeQoJaZR7gsiT2Nsm/hjvQjSHzPxTTyFHR/oNSSAlfoi9avVUlQYMdW2CRCAIP8IN
TVcdJbksZnxCVY+vndbUF1xqcnYMyOnW9muMpKHhwJYYmw6sqK+ZO62s5uJAH5TPfSbSF+ri+GVY
51FepQyuLWvdRb7TKfdLTdd4E3kWqcxcdYT+SX2YejJcyGUon1wv1u96ehrHEI/HVklLvCvTH/BG
TLp4rhzpX0+m7J9Gv+jupsByZX9LpFOFU4YTeJWGZp2KImuynWd200WgAmyKRgd6E3XhWyLL9g2x
sJa/I2axLPBSlBVOuj8ouqW9k9jxbRupoKOgJPLoS9lNDW7mqc/bl5FsN30bW3VDEBfUjgqop6VB
+iwjr95lIfwPGnjdBBE80yDzSdt1IPJrwXhvJ6CCM0QiATyccLKxDivXKaMN9T+7JkoFtguZRZqL
UqJsxMYORXFMgzFucNdk3T3gXOM7XPjpCUt/ZW5auxr8qy7P49epDoAxZp1AOSLAwSAfswiA99py
Vs35mU9VtQvGZzFp2pvT1eT/MnEH5NJXkfNihHOJ0i5hKq7Dln94y55EgmdHqxqB+Cb1l5U4gaNq
AG+lleka+E7VLj7qA7+UB/5X1qYXYgcb9pCGwY7yR9Vg9/rv/6bYZCph2bZh6K5usSdkb/vzjjPw
vEIPsXORt31OgsMslmQuWNhfTMywKLU37qpc6mvrvXyl1hf1R79cRgd966z+/ItYv/k9HKkrVweT
I4Q+//+fdr4lATnDRD6UjZJjBokjTzCG+urPBzH/chB2/z8fBGaxHGnpLsPqgpvEG97+/OP/dg6f
du8ikJNZxXSpA+6/Fa21tLzUvrr7fzuK8+tJ0OGo2V2VS7O/1povQX+tt1/+fATxuQzBQ2HwfNnw
IGHB6sanm8HMBYZQIunaWzRVr/wVysLrgCTwK3Taf7kn8wP26QGk4IHbx0WDYlny00WD+lkVfUn+
4trZy228kZtga/z18frNnaevwINu2hyDOeTXi1ZXqdnmerIkzQd9bkVF2qUu/ufLNj89n87EpHqj
XMt2lDTE5zMJagr/ilVFjwWwDc0LqTFrVvc3Qard//lQYr7J/ziWjYjFtRyDstV8vj+9Lk4UFIZR
gEtcRfdMZXftbbzH8w/u4Apg9NfgVi7Qlpyyp/Lxz0f+7UkqaQoBTESanx+NnBKGpDK/LFDPEaN7
m6rh2xA8YmD883F+d8MkIBjL4hi2+/mGycQjaIYEWw8slkvjISFT6s9HEPrvruFPh5iHxp+uYRwK
u2vA0ZubcWUuqPDurA2gwUO0+cuB5h/0j5v104EoLf58II8SeUSWyBI07sKn238F/PQq3WFnff4f
vU/mzxfu05Mx1XqBWXc+K38b7+EYb8x1tP/bcC3+dk6fhogmJb51ZvkjvV2JJVnCy3SRbdUmWwUr
6/KXC/ibgZV5Qc3zkzSpz356e8FujHHekdvKBUyxxS9pJqO92RQHtcmXBH/VC+2iln856m8ewV+O
+un5GNzCpBjL+7yLh+W0JOt3PWeMLOeTrGwoFgt/6f3tofzNdXVNXTdMBGaSPOxP83FuG71bwEp0
seNfWWuxBdVAJvsC5eiCvevfDvfPccThcIaET+Ualm7P78hP78AwDY09YURDXbEMtyBLA4KCNvIM
LHwxHptF9wB9DxvieCsvYvfnC/zPoYRjGxTiHcehcPz5FbdbtrNRV6AN9eSiKiVYTfVO0XdCe+L+
7WbOg++v7yCdL91xlA0niCL+p+e1NUt0dTL9OFF6M4tkrZ2La21hXKqVxZSDsFS76r9Hf7nAv1lf
/Xrc+SL8dIEpZiYq4rj1SqwRS5z0fot+IX4WxkP47Cwxca6iQ7LKr0NjVSMrfNMIb6Z1/Zff43f3
2RKQsZkE6VTM3Y2ffw0jAxDgVOnSAUKLQ9WU/mFSMn1Gxde8Gj7bBOZHSoLsHk5/vsv/nN+5ABhs
WEgoW7mf53c/qobaLHKOTGb0U8g+ilr2WHb34+S3bzkT9rmPshqbtjmOp9RXZLL/+Tf453vMbyBt
aZs6ZU/z8ytFwi7ebCdfagwwV/RGcA32bvOXg/xmNmGSYjJWlpQ2C4xPs39tl3qvg7zMTGxkmcrU
trJTLBhpPpyqAFVt1BprCrUAhKB4Qso18uEvN/mfw6QrDJ3nW0iHKubnF8rrkQLRZSeEo6BIONkD
PiLl9O0AFR0gzPrPl/V3R5tfJYE0hr2e++mRoqocBxoard4FXYYeKhrPoTuA8W97BS36zwf751jh
CsdiODZw5TlCfbq6PsQuG2XIsiwa42RCGzr1+oB/LA+D6LntRvPmz8f77cmx/hWOpNpsmZ+OZ/JA
Uf/j5KA4UhYbxgOu1uzk+KL6y2X859PJmdlcP5a/rBqdT3Nb4DmjN4B2YZGcbUjxnWWMaX/8H5wO
IGleQ54O2/o0lVUwoN1GS4ESUM5tYlwhKsYsjILvb4ud3144RevSMWB5ybnB+vNAQ+GiUE2PNTV2
5KEPNP1eI7b+PUtHa/Pnc5pvwa8jOhfOkYJFKCoQZc0X9qeR1XeqbnRcaDGGUutq0kHR5k3sQkBB
DXYwDXhpS0ls9F/Gs9+cIMfTLUU5zubZ/3RYvAVu4CJWo+ACh/glmhwETsXqz+f2m4fil4PMv8RP
56ZrkYDFmiHWR47ovGCS+u8PFb8c4NNtGnBiDI6fLRM9qhYGFd2t7Emlcqma/uU2/ebN5UgsaRib
Prruv55K4pA46VQ4ibD1Ax2DgWXtQv97493++ZL9/r7813E+PeJ5q1k2O7DZh3bldrSgX0n//PMh
fntXEA04QlfKZnH266mgeRUGbcIlilQ0T74LjZity9+mq99esJ+O8mlA6Cv6/C1HcQ1t3fUhnGdr
gXThWFXPH6fz39KG/F+FH7+IRa6Lt+yuqd7emtO34v8DicjH3vt//yxB+U9pyRl1yL//213xLfxF
IPLx938oRMx/sb1w0IIY89Oqm3NB7IdCRBMO4hF9/qaFNEEYc9kky6tZB2LKfymlGBRsc/6Prlh/
/adExFD/snVTpyTAcKFTNP1vSURM1mo8Zf817rEHkqZEc2Iq1nLKYe3+61NYQNQCBdG9h5CZoU8F
HmnhOH87PWluM/cbcqr+LrSAyWfZgzEuKhYkN3VIaD1x1s2q0IbpHFsEtwAdSl/gUI575IvZrrXg
cRC4k58D2nwwFyLk/CASAvNOOkLuS/2ELQLbHxpmmr2DOgFtKh+EIOwk0eRjq0FTV/QOQc4OcGfD
RP9mQC6qqx41MFX8dY251m9QFFdM8w+msIoVGLN401VOeRKtjVOgVCjqYcjdj5opVhNpPFU5Xrza
Etd+fp4Fv5euSb/EKIJJKZ7c69LXAfAmRT/zjdAplmSwSz0+joTXHiFLxcRu7R14Aau6V/Flooq9
alSU0jdR6RxY28h9035VnhXfdGTVnLzB8pCd+t5rN//8D7lhEPYveqv6XV1jZ8jCrjmkBP1tdTNt
V42rol2m+mbZsfVeIpXvtkEEjMO0Zp7dLFd0svzVowOB4ZwfWUTxoQbUs9Uax9nqEv038uT4rMdG
vvK18LoAwXYOSFTbuiOxIiGJ7jufxPQYvi2pDpVSKLzdUdt//KmYvxwMJAtXssbulVVOtKTiTIxP
jYweNtl4totxPDfSGc96Y+MRw51r1prRLsr2Es/BGzB/n3q2KpsoneSG6EP9ljBo2aQ6HIhplBff
cxH7o/cEIlQ2W0u2wV2q9cOJLuIliSic1y0dkSVsmwo2ugn6c/5oooyANs/cJ/0N4a/IQwGDPDpR
30AVHSEBOPeRltqwXXFlhYX11Idg25cof9OXBg4eBLX515RuS9iaiS1Qt/Ojbo6kZJGwtWKfGCwy
t7Q3o4jqG/B60EAwt6z8NDZWtgaZ/eMuSjdzrn+cjQPbapdgkLo0FQmddomH3gZk2KJK8rZu2Wpb
dkje4eOjiOb03o9fwZzgxJaRZsIIhjXLBqa97c0d1B7cqz6BF+HsAjI18X3As0e0fHMdDOYpjkxt
75n23L2Ad+Ebfc1Oj4+5oWa0Cc+gw9YUd1g07nmcoqXhWoSJZb24WOUpGQPztapVd9UMB68vowfY
4fCS6poAVGSQQTSlL2a2KfLUJD4LYMFEv/LiKsEs1ZmINSmvBSuSmDhB8WphzDz6sk0XVW23+x9X
RCOhpsONcTMRd7KubDLzRhl/7UlB/6J1PmqpznnJ0sI5//jKjMTWof9PcH0+AwFt/wSDSyEeFw+x
VcE1DEqB02t0p9mejGXDIAxNtya6S30PU0T9+MKdv93ppCiA3xFH/IVO6Yp7kVv3LewBQjvq4MJQ
XXx1Wvt5aLL8xgkTyP5ddNXNX1mxE6+0KGZH/XGqTkK3emhraHt84C68qGq8E1Lp+yzK7BsvaV9d
eqYA88xs64aqukkKOv3TUos1iVy3hHRRRybhiHG61Co32gxTTqTk/Dc1YtyXoe8TPxVjSOloIdtw
xUalmjcnew8wr4J3MoNzUHb989iTvVrbwkPax3uLlkIee1E8couSjYs9bqnbRf7dvQ6srPsOntta
Ig6BsWVjIDVmG4LWqNcAtfQqLGbFTGcbD23ivdqpaJaFOQ4XhSPD0Ez3HJZwGMZEt1apa/WPbdOf
vT640MjKTwMagbvYJ5MgAmvVG113yJPYXSGZUteW4zorv8W9bfjE32TBcNKLnoCnj6vZdG54rJkf
FmqoAGpVIIb0ILuonjRlmsIHBsovGgKgO8AoOzx0MP1qPV8STQOYKKvsu9xLnrAoASINRuzCtLpP
dhtQftALJ4XOBdLTrejtkubWJf0IuboZr8IwcrcfpuWpmMbDlOmHArT+Pombd31+ySvLYbz7GL17
ZJNbcxi3Zp+mlxay830Y+YBEEdSPRrgZ2zFcm2ZYEGUHCgA9aA0TxlyK0qmOHx+GDe/A1R8zfdlS
iBhr+qgLaXnRPscqyACyM5Oivo7cqb6uBsZUlQNJaO0WiluBarCM0Rx8OPT6NkNyMXrGoq99+y6t
CqCWTbcv4I5cqWYsFx+/vd/oeOiaOcMnoAANzaEvd2qYEALoOiwliQU6q0BXuajjO3ijHw+fk62m
nCEZK873uG0f/dIgvRU95AIPRXXMpqrmtQ7CxWycdBOtuZW9fnDiSjIyMjQC/cvT5yjJTrYJb6yF
PuXaL6kC9zQYIfkJtRrXRYV9JzYVuAUHw0jZF/IBry8nhJexjeiZNVIwvjrF+JSb470XEm3WEcV7
Qrw0bNGo5UvJy0u5QO3rsqqvLRmPO5x0X4fihuZmiy8QM/rQJXDRPbva0DPnCuTDcBOZMBd1WDTn
cf4AQpoc561IMzXyyxCE30QxlU+62R0KNUehaAP4j0KJA0YheCKo35GFl+NdH+jo2cepg8g2Vq+6
AaWN4IjAADxRx5Z1TmGXYCjulQweLSglxIUHxM04HvKCru6ODqYe5Dmu3OZTluEHT8uvQ9sZZHY7
LzkCzm+//MH3fegajVFtXAsJwNXYLAl+79ZuQKJDNI/zwfzR8YgchQErZBwNSLIe9idysI/VEMll
Mxj9t8B+bvP84Pe5/eTOkVxYg+StEfE3iSCJdhJ/2zKbIYIsXAMWcMOsxqnKr5bLkTQQVahYtV0Z
RvJBJFVBHuK4G7XKgMvmRLcfH/O3InIgd1pR3bgVzEXTt5+cNr/QP0dLFXb3LV7K+8qxrwlwds+e
FxuLKiG9JNOjg2q05s5MpuZ6SCF9TQgf9iooqckHxXQZiZTv8Mze4qP9xrvlAjef8noHaUpAZKxc
1jymvjXbBm8rSwoMJxAJu9Qzl0Gv1AkbNUo+qyBkgHSOj/EuqKCoBDD0PkZm1BbM2bupbk8R6RyP
5CO26EaN6cY1xhC/F+CqON4FrqEeEHQdKBJV3+D+E60kdYNcxak/eka9ortcb1k0VcuB2L5LSPjC
1AGD7TTPfq1QnunoVa9kP5CAa2X2KW8IYWFxUzw6IvrambwQVo/peIgIhYoG/RAibz3YKYJnPy3e
StXJx7BNLeIfsXkYWIkehaS2nHk9CYSWtcrtCj++H4hbzanFbUEQVC+d+IJ1q9uELemZw9izWi5Z
cCDKCu6mvhXQB+JdGxVnFUdA9XI6YmWrsABCIL7FGoUQMTbib+SG7opA3/a1qr8N6HOlbwJh6o1q
bdodeYKJeO34dt52wU0P2glddhXvu2wMYBOm9U3olR7Ra+gk+/yAiwWBA3/Qw2A8EafjrPmCJAe+
22n7j+lEtUZKZNxEDHqrMFNlRJ36RWUdSyqPRx58EjyzGiBFmnWnAU3ePs5rXNg5l7B0hq+Jgs9w
pdv4wNDnkJnIVKF1tk0ERQUH1NBYObVNd820QNZsR/C1HZVEjhDDupgy3DSp6U5QpdzhggNEERcU
m2dzbM2zstEmdr1FOBBu2i02xfbUgFeAvj2BjmZGWIJwyR/ahimj9Kv20AQ6SHxhWvuAFMmPRfPH
x9jg/0Ol3sxhScAIptm0Ys3pES7KiCYzz5QLi3UjHAae3G+Ktd/Xx4nZgKiM+jiA0HyCGXBXmRKE
SWTvoCjX1xK10CKc1UcKfumcyBwfGzZaMYZ+tCXNexwUzT0EI4hkATr2KMXB5hhFukn+z5/mG9tP
TnD4+P5//Q0xHEwcdbtKivY2MOnh59Dpziz6imWv57CVy5FUnzFdxbRFICrp7fZjfjIMpN0uaEI8
azJY5rDX2SWNRc6SofOXoi8XSOzqI96a/Y91Qtn5+TPrDJyY5fhSQ6v/say0JhdmS1Q9aFHHrD3v
QqMhexfTnP0YSFYKwEPWZTR19+xluntDRxdnJ8bFjMxFg1by+HErMydyVn3mxAvGfcLVg+PHR9MZ
wbGaP376XmMX2zBOn4JijqzkUdzjPQbng3kaP+V4CU372MEaOSYjsmhr4IbaRJuePz7QYgcrHYZQ
kJTp4mP++jGJzXNWiJqd3F0msSUD4GI0B/KEe0+e8FDLUznl5unjy4AXDFYAAcK4SZCpmaxPyFu6
Dz33JQtCtSNipwKYFTzjXI7vK4SPLIJiijx6ReCuyTbbL8V3HTf4ldF7JGEF4XXnOvWqDhK1alEk
3Y1JNF1bRrVlGQrLS9xrcLOg+mTrHwvH+SsV52unDuiOFo21sNq2ubQDzIsqHY/VSK9ileTGagwK
AAtdcYg6jdCNrtrm3ZDfxB6kLEwitKsMWZ/jAQLMx8prvodZ1fz41kc1ASpUTgJWbB8aP5kD3aR/
6/vpc4fJmBvXH7UmrO486RKWCZgBM2lb3U3Cru6cBrBjS9Q4y6D8Fn03WKC6JNLehbDmmPwajUrY
eylxX6hWsCXQUf137bGz+UdEUNZERGnpbRClPtp2iJGTOxRfVRKP12U9EefiS1IOCD9NugwSH5C5
r0gXdp5m2HedmzJZW3HuX7Q8QdaE3iVio9tVZ1SYC70xrBdMBLwJsWoesixjbNfeI9cdn7py2rQG
5LQgDLAJehmET90/tKLlsa7nWN3Z7kYWbpo9mVp+pvm6zMiNQ/g9qsXHClomSGndQhA/NK+5EVRC
VG1rGL5eV24mzdb3o6G9jb6fbHSry9ajgIvqtNVyVD3Eq65x9tUAg5+s3nFZy2lY+wOedhn1bPjq
gN5WSeLCpkVxt24I/EA4eIPRs7vGlsJgaGPN0VBwjLeZ3X2zDbJjprYFOcBC1VXeQi9IYnfEnaPl
dxiBHmBw4wVkGX1lvSuf1LPAfwzM6C6NogdQGN99x1hJm2bJNJGJ7k4IBlO2+2Z9C/LCQla9MEx1
iAKnWDrg/kFY3daQD6/sflxBuoi0+AxlB/ZCpwcrkiKDotzXjb4BuPQgBHlgoazsbTo5z9ikGZyc
Bz23bp0KHnXIktzzqvu8C42D5k1HT9GvrnrobKo0IHe4FQUg4KO6W1fsoaMN1FnmYq7MgVCGVdPl
3tfEZlLJpnd2EsRauMRO4g797qW2sUxrQoLi0IW60rObbSQa2Wa2X/pdeErKF9IPUmzjwP/M8Vlp
wBVsHZRuD7010AHMF2fXIBiC7isRMZax8cREyGwszat+MG4wTJ1DGx06OT0gVNp1llKOysiz0eTQ
s4ONakJmbIIi7TDbouo+2xHgcxun09Yox2QbtgVEBU/cUlbh6fDsxyBBPWoJmIMq67W72oyfw4mq
ezBO0JtCRhUAgZ7S/H3rwMfSs0WZQhZ0/UIAQ9G/1Vba74BprNu483feCJwSGEhL40vbYC3a4EIK
ji4TyrGk3DaUotj1vIBFVpEFCwE7oDi2Ml8SLXdI2cG7bTPbNWN9lvY9Hejs0BrGCndG9jDY9Wpq
XVhZtfta59fJRBRqO9rXWcpLZFXOdNSofJv4ZwctMmF8U0ip/GZBawQQuhxukkiSh4w7k00rjkxz
qTmTcesIrGVZl0MfKoadabG7ZBFI68vp951bZvD7XYhOCaDjsJszaFAaOsT0bkdEvVY43eYxdcrU
86Il8WWWAplkaGgScM8+Yriy7sEkWWsYyhCAXROKfJBkV+WYAo66styQ4JYSrsRUSDy+A5xqqxLB
ltoVyxCZ3Wjj8M4e4z0iaWo10UFY4OTBjWKS8esxBom+XbvQsA+B7x9K4DUFXFDpSzCpwhTwEgp2
ImN+Vpm17wqxihKPPW2BVl2Pw5sk3teZm8GTaDEnUHqAywF3C5u5w6YT8nxV4OgnkhAHnTjqHfej
TMlqdgRXZGrh4oHV2RLksa2QERAsCyG+doGijcAdd51XbVDpvEufklwIPGqjBIAkYwieCqd5Nx68
Kb9UoZ7fOmO0SICHRb1DWnlMuSOi0KfklxZnBiq1PCbzrt0PVrWyAXevakWpDwv0thbmIembA81K
WlPkskjoBpS28YaFmbgbyB303LC+y4zwOQ/wd7s1PCLF/3usyFFy63hv+MSRQtAhilu/KGW86iTe
I589AzDrocZg4ciy9LYLw3YNfjYjVr3yF6lWEzBAA32fQINFGdHtlerPfpMcY+lZOw3IBXrJfu/6
wWaKyAQgTeaFKaqGxWpcw/K7c/pQHDLyZM1ANdtMPYeNzg5yysXiNszHvU5+8nPa11xfZNxDAK/F
qHWqFaOt9p2Orrqhm5442VdNV0Bh4E91LoRJATC/NEuTRWUe88P39WSc82p6cpPmwYvD9/kaLF0V
P47G+F7qwLvKQMWQ25prnIjvMnVgnWEYx9XUxacOV4jF1oM6iIZtbSWSzD0XDMrHOMaeVMNupxoL
Jw8SUY1+ZzPRGbz1G8e/NS8j9gpimkG2Y2J2wNNbMMk6eBk5kUJmURExLzCM2tNIUuV07dSGux+C
+q4qimkduF9ooJ2riX1CqgJSINR93KavUWciw48IDDB4DKpaADkukite2GxDcUDNXi2mpjpkuZiD
VQoMYOLjY9XAwlCZi5M9A10Xpe9TS4Qtrp/h1JQV+0FjIvYibidqa+j465E0h6RPtD20zy0cqnYV
9+N7biPJMzPIuCq7JFI7E68kNsMAGM8JVyBBzH3ImKVNHZqocioIKtCdleEVzxKrIzvV9DaJSEgw
iDBlWGF32jvoEvJyfBoBNwemJADZncLd4JIMlwYVMSjRuMEjc+x6+7rVtRZ26M6oZpN4K0qWxVWG
64KkPq2KX6nXEwMQzQD3yWHJJO3iEmbdmbXu93TqMFggnaldnIIsi4B3iUWJKfCgW/0ALqMr1nKC
EeOqHEx1Qr0b5p8McvM4hlC9jFQt8TmCT2pL7bpT9/1UJCuZGA/8uMcsyaqdYJnD1nAQKzxHUEQL
m5o/K+eF0UBBIPXFXZIs+J0h5Rvc9w2rLqQ+owT9wYCyaJzubTLLt17xsEvwDDEIDp7hZmPURv5c
Tu7RY9OGpja+vk6qmGo+2a+4xDoAuc3NlNBqSKuaR995psuWg1sy3/yB7OgAeyDxyNbFBx+2GEPj
q80kRm0H05bmg4fUUpC0uUsyQfFQFrn1RS+aN0ltjCieciOx81/n+PTXXLO3cqKKk3tPei/cHS/J
gy0wbRFfx2bGLmusvBmZOfS3Yjv19mWermULdgYkAtntwOCXZlc3OLFjsXYJG7SB1GMagTdkWK9O
SZFcGm8YyV9aJO2rgVLOKh7DB3hTgOkmBxuZR5Zj3X0NcsJUUz/GPNxXp5HtX1kO124qmzWRK+Ny
bONnhqZXR/lwXjFMgJqqVuR7FYC/M18N2KBbuRRhOz3AGdwMhX3TZ4oNT4r4w7ehLWB9CdfgiSJx
lTc9UF0nceD0DuUVcwYVzLYIIV2TDeHm3W0YvP0HYeex3LjSdNsnQgRsoTAlCXpKlDcThLpbgvdA
wTz9v0B9kzO5d8JomZZEEqiqzL1zL4L6qBzkPmIozo+bHFy4/FARnYMKbOmyLGcc4irFvREwuyyi
A2FjOjMZBMl0KttRo90b6eAdZGxuJUaoHV0FBijIR+UMPA1b/iqw6G67s+HJ7xC7Nl4kONnBCXkZ
rGsVMy9UVE6xj4wWAS0Jtm3E2Lvr9kv0gv1pCxhccWj9TcidYFhev4vzJdSUCb42CXyIeUzK6Qzg
9Hn9KTh4rmdjSIhH4ylXjj6sHNlq24rBeiL1oP/1ZDJH7kxxQtPb1kdymQpocCQ9MGcN84yERB+d
lwaI5Z2XCsIp62gFI1Y7zP136jZiAzyY7LveOUcEjK2EAucSk6Qnqvo85tlBLFIS1fQlEcEfK6GB
mYVd/qDH2TFyYOhVTIgNYY7VtKUtg3pSXQIHfSeuho95ZgqjNCpoA/ZUrsCafLmJy1ICzyYw2owY
U3K4HeKOs2VSNWtcOngAZI9VYpMG0HgfYxmoe97Ns0d4h8d6iGLmwEDKaxBlgbNqYS15euodJkzL
66C8BqHKtkov7y1nrAFO6RstyCxubbAYWV9C5kz+yYQJv3istoQVQEUwmoYdNcng9ExEFLN1BBoT
L6Ge+n1Biy3jyOMGNemRWvegRZJeJrPc66Rt0k3QQK6YHFC0pkMQSuN6/aoiegxdY3pfzko5qcZr
bWCQB+XsWsiQwFBvIo/fNGBuOcZa8F6CHvF8z6QpV0kM/7VhH1xq6sUytA/TP5GYSYQN2wUSEGzy
2CI+EAlLG8F3FAtkqBfJhzUz65V23LGUiLkFXFJSUzL9pTdH2yS3fMqToxkx5y5NeH8O6EL+CD3Z
zXmKQijeGt36yZJwzRzoVWVEBSdBchfFzEoTEmlXAMM6ZSA/OvVTQnTDijS7g9FUbxoHpCX8294c
hKH9RNNYcFRQrIUyijam0/4zprr1Y2K+jnpj+3jLpjM6Mk2bMTBP5KaP58EE2aUtG+PsWOy5PBRT
OJxCL9zPdloeSi1/u316TFK4fbN6iZVnXa1m6rZOIKlBCnTf2+dKuROVgCUaORwYNL1zTrEnxrXO
fCNZPu4FrZ/zyhxRt/IR2RWk0hIqwaRlVl5uD3Paf4A6kTs9ZMS0lDUXcG/rj7mw26OoYUjePnTN
cb5aSFxlTHhmJs03MbuFT/+CDpYekMkrXeWnMhKrzCwR1IsY9Zksr4pT5jGQ1NnMhdKn01hxCKHg
2+CdneZ5QGiNdBme8kXhUdWYnuci6A+VkVF+2XND6Eti8KHcEhlZbAwnAoPdZdVqnmFtBouYTVJ+
cKqq0P/9cV6HqyAdyTef5lG9EWIG2g/B2YhsfA0yv9opg++E+ZhrORDSb4TKhTk1sk0H3/miQEeL
ngY04dPMJ3flec7ko/8xchPU1Qftbo2ixxoujPL5RWiHH8UQP6a5p071QIxU7TnJI+3NB9E01tll
tvpRzpDFOpdBQkKGk+maNf1HNTbOkzdH9aMZfC/2DNG5eAyGqXmARSoSYWzZ0wNCJav6o5mmg1O6
/S6MbsJPP3O0s9r9SMLDlUM1CTlVvKTXeSdhE5pRUa/dHqJensKSrIGlRwQnmFBdC6peOXXvIUEe
fwYbC3tm2i9B1/vVKIPFw7GKx8I+/LZNofCyXbVk8LideyGnyyXIW5GqF1b7eiSaw5xBOMrUsZ+0
xasxxMFeaX1znhYFzAvtdbZANRISNDe3q/D2I8yMDGpDUQMRVGDfDWXY8+6R1cO4uek7XgNUCvDL
SZcqJ9XWAU4acGYJtqZXG8eyDevT7SEN56qCZNozcVNHJo1pWgEbmxb1ebRwRGwYEY1XBlYGui4I
6GWaFPsch8ld0Y3BHbGTgmoSZk62eAumqcYfIfp/VqxBLKI90RWEc2RuYN0ZYrbv4nGXOxOLeOSM
lBItQUKJC5/s9hNvDxptTzIsGw5atZFhEiw8/expZJfidj6N5P3lpnMhs7LfliK3fEJws00kjeYp
iTuQSLefTqYWrJLWIOEwMJ4Y/qc3QNArKL5qIdRVgKhvf6+nB8Clb92lzM7y9e1115fXvd32kzUD
T6xOpd5yNl98ITN9R+Hq47FgfPRCocPWBQxjmIr6vmoTgQOgWFrTKc/bJHoucvbxNA1PdWEcK2+o
7wPPYJyfsKgtwSYMAbYqTzf5MPz1ElRugE3crWHrneyRnnAva3UkQ+Rv2DfV3ln6uWO+tIvrSTCF
1zYPfRDug65wLm0WWKvfp57FVbCOqPtPlS7eb3dD2jFO36Gmr0OvN04WJCFWS/5FPOe0hYAAWakl
Nz21yU3lt9hU1JfQPRSLy4iIkv9hnkrVPP6ulp2un/MpT/ljSSe/PYQmUySlkZy0aeaLKRnCQdg1
HLtI+WyXlM/ffyWhdezdzL+9B7fL5fZGlHgm1noiJoCLKXVcTWOuSJfLUdCZ8pSc16IAsny7CzvH
mdmPjQ4WTJT/CNL67uTyoJia3Qp45ihm1oPmeMM+F3BwUcfobpvWmxzsbjVavX3JW/vb1J1xh0LA
eEiyBI+bqXbhvE7CvkVjaY6FtqORO70XTQHpQMueVCvFpkpKge/BZVJXRz/DObO7XRx081D3jwnl
S5+14j7raAR2KDq8Rvom6nTADBXZh0WS71ipiq/ClS21ZMNBil4vOOspBdcIx1pq2v63cctx9NwN
aDS3ZZeCLj3+fkE243eqRfmOlMYOKl6Gh8mGpOuV9rVlo3GS9kGpudpjivO4N1MYbWXenyuDKFjc
NvreyAsiMbkgyePMBac2Lt8Ku9tBmTHs704Wd/0S0BsXvbduyYXuOqB1mh3LF2wXj9gj8r/VXPq/
i5wK6vfBIFFRWPp4aG8+i9/NpLXr8GjUhOECm7DZaoBbeQ5uswaL2r8keIpamAVws9qtoRvlQS+p
sDtFLD2pBHSep6X5PTrVtJG2iB7KQy30/qJNE2tjHU+/PrabF6pSo71RTb1RA24xESHm3EwElasH
kElYnlEjv0Nr1N5+b3k5MtOVJP+GsJw+4e+iuzEzvPlVeTwTNsTN1WQtmpayrCtZUmedNzTJUu3N
vFnIRFT809xq67h69mh6IfYWPgoHjuaJcrDeILwtwZvbSHjgzPR5pJU+XhyhiW1WFPKEOXGjbGW+
DMK9v+2W2FhgdPDfqjyBnDnSGJyWbvptxxyWf9U5ndhUAzdVjAPZw6NlfjL46s/S2v2+6IPFSe+2
RNxuGGPAdSS1ul+BrAL8t+wut4c5nPKN6tk2RKzmnmzHajcT9vKCb/8xTCv1N3TKx3CkE2fOBdoY
1DwidLZ5B6D59vNnjyh+y45IJWyHdBfY5fB7MJtamuAEZE0Qsoc/douqoWOtMrLEOfSN3bwObrSL
U8TCpbdvNslVOCH7eEvAZ9AYT7Qvf59yFJIdZ/bT1+9aRvDTgc2SQKxlQ+6yvtv3QDESm1GrQFbZ
Rxmrh3nqh7+UzVvL7seXm6to9DsJOwQV7W8T4yqQKU0j3hE1HVjKyPdrxYwiHPwYYda9Oq7GQSVH
dHYaoNSFogoATtyyDavIX/K6/JnReiJtwMGx5KjpaFgUx2Otxc+xRRIVhbNvyGOBYH2GSTcz+N08
aeaCaZt0Xi5ie6dtR/LsbpgvCZtSopF/3VnNUTMSSu6Rko3FnwXYGTA6hTVpS1xe8YiVKHG9g5Fb
ct1HlgcPZSh3QYojhsxZjcRnBxelI4v7dNDIQiAmdCtrXd+1OmyFuvxzk5P6IVAbJ9T8MS6prdoA
yhHttGovVeo+NVbyp9Wa+inNqmI7NtZ2WPxWzlB9pbGwzpahnswsRiPWVfOQTuTjYAdstrnWvddd
NuwLetcoU+/50BGBziWzL5YPs2h4mui+XG5/QyrEe0rgGXGU4uMmdNuGrC6WmtDXy/irtO3pXe+L
EdpM8HVT6gRn9I2q5ELatEd4uAPkPkGTIa7d+o6kJRCNg4XeEBrOncJqgFlH0jNfGS5OCKd0/ueh
MxAiaWWBccunP1TiFh60vjtYIJHDslmiGmeFi1D3trMjBt6f/o/QSPTVHPpdTPRJv7LsjIeQJSoI
J4DBy5GAlKkREO6QwteLwKITXo/ydPe7WEZYfIHO0pGgi7acUssC1sBtfZNDHm2HSpEH/Ye/2jhO
7QL/WByPSWLjckLp2SV0rC4e5OINntjRB+IU3ovS/kuSUfhGzwTkCAAX9n7v2GvCAsCkvw62fDTm
Pvmn5eFLBcH9NS+KfutKwnqZ9MrOhAPu9aSo/ncKss2uuerTWzAk8buDTmQsnkDTMBkhnMyDq+yl
ATbYZIxw97GaeBvXzSt/GAzgGHF2dxP+bg/x8jry44+EpwYbo8yuouuZRe4C1vyY1NQ5n790vDfw
Vgj6JJq73tJ8LB5FPzy38AQ+jCq7axMO9gDliK1dzIMjjJ+hSJ2VjOL4yQZesCE3MtzRi5xPiQQG
JV23ujbABpdSA/Nzfy2Y4bjKcF4gnZFxTo3aOOea/ne4We28vNx1ZMRdsMO5F7Mz3UvtcpAUvQkD
vu/VcXT7zO/H+6KhFraCJXespnXY54svkoDjVSuN+8CF6zIFP2FINo+tSfPakz0x6Es0RtmhjGC9
CfTcXEVu9NoyI0uKDi2UxusfrEWuctHo24bsbJGpb2R2Ta+LOxVCLlOBo/tafbAYILw64aMwPBqz
aDuBHK6G6OenMds6moZLumshTGvufQvKOsZEsx1o2DFDXNLLoP1CjHK7a4EHriRSJsBTimzUcqye
WUycFGiTIfC+cEaTxuiJExlbci+QRLXqUkS0BTqX1LKBnGMtvRSxTsTT+M75QwcU5V240qxd6DLU
nmMRXuGvYzWE424X9F+86JrFUC9HiYGLGvWrC0WwiWzzu4U3Vpe9t9OT4ByO4UbDaQfrDF8RysEf
MWs7pVwX7KaiRxvJj57j62GEZmFagHzwi64wywJ/shQYOeJH7a4K111FcPIs8HkgnG1iMmzrLDpy
er6fIKsovIg6WXw09L7aPLaPWKd3RiZb0r4zDMl0nldGmp9J+gZMpb7toJY45GdBHHel/NrnuX1L
g0Cz0DCunTfduQO1v2OD1Rti0u5CvHKEXLVPJDeMB96rj9oxgpWtmuQgq+HQK7holRYu/uy33Em0
s1MZe0IVw3usz1rSMKI8IXQG/Vc+0mpXgnz5th6aQ4Pbnla3XJZpuiDV/B0SIrzWzRxYdZHs0V7g
LtX0rgnb2U6pDs/OJco2t54mIrToUMHhDg6a1f5tVBIS+gRwKkjoPygD3tQwgB9YNP0K69Zg6Vvc
npwKGFPYjq5m+/iIsi1Wa+5rsQ4d7oJpMMn70pnFx2Ci6NecVD8uPHLyoUAt0B8AxsXVvdLldGoa
Uu0TyRucVLT9WEfpNuJoTnjdV6PegzewqquaQWbMDcMQ+nLRzrxEEem3ZlKfp8gDXGTX6wIKAlUR
nqVo/uxEfhmHJasGK5KpiZ3FwXd06+uk7+hjTXqwqjqERsAcbNioGFCx52ifg72j2fgyMPywzlt+
VykbnMoWkoLsxOW9UlxASdp/YloJ1i1DCSuvAc2gCXkoguhIPqGsg71TxShodv6wJKPZBcmDKi0m
P/JoSQ/ZNh1SXDMgbjEWOq/xxAhPsLgVkFm7tv1H5vgZoSLAeQ65Tu/q4RhnQGfAvo1J+J7SdoM+
q35wRD90hGauw7BH7NZYC9jYOAUlf2qnfj/NSnwkfCWSS1i6m3g+8dPTqW8fbMfvWjHtq6bYJpaz
m5TARUxIdTv0L4rxwo2OFcOYWe+8GppJwwgGRDjne+DExEBM9ui4TrgbXLNeD3n/1jn2S78w0Lpl
20hzrLahqPe4TNdZTe3WSzA8Vg8+dLawPTviSyb1hvYOaosxrAyrrddLqOVOlV9DM+/SjM6urIGX
ESVhrwo5+dwBKUl004b3v1I60VVEVE0yayANamu7MHZd02jHqXS+53negkOrTiw6c9Sg0c8gMT0n
tvwSdwISefbs0Rv07Sp97bmQ/BqvuEuU+oYr+tWuWJ7SMnf5Rp37wXZ3GMfu0g7WquYE49aNMNI3
cDVuH2HHvq9rFHazbPFJpTYCJmBt1+n3HDUOxdR+6TpaXzEHHKYt5lqIZ7We5/ZZhAhYBcQvOtPd
4qwt19MsDqOwvS05oeRhh90lwMRwMkR38YbmsVR6ceSEO8dXZOynKgo4U9XRmeNMQ/RW8Efv6UYa
XrOehkbBS0SFGzqak420z8QmVojv+egPwnyNJmfTz+OADw0Ap9Mrds17rU0/kaa52POh3jTauPXy
7BPjK0tnG9WrZOqf4rlpVqnpXe3G+AbVmm6Z471yfUOIrsr3KMLth1XrCPQDpiHV3QcMgXUd5z9c
O9O6a+gzJkzPOD2z2jMUHO7Xa0lc6Xau70vC9Yj6ssYVquiMytSdtCo1qVSQoJCy+KR9npuJOMTA
EAfZa2c7TjAsUN6s5RhCpKKXN5G85SP4ffC08k0WoOSUXvE0BXqJCc5ZtwNwhjwxR1AajXYSxSsW
Tdevc25LMwm3ooZ1ViSwUgogQPyctsfAqaW+pdLHsYoJ5jJp5LRmAUOQpE8sP8w0BKhb3V2Ce3Yl
MMauaiuAVmw5+yrX1IpKkeAQ1k2oMmBpBCfJ5UZ6wYmQcBQKHzP2JfZIfd6ULBEgesgsgxRck6i1
dmmquyMGCY92HSYwkt1BQRattsk9DHwImQ9umH2NSv+yAJZuAvA+NWnkOpbjA7myx073S8frfE0u
HFIGwWnvYGyN6xLqdt7FKMkxzrjpA2UQXned71rFLizjbTXWCt7agEr60zlooaOB9J8oouNHcsfI
GD5SZMLmhFrsVmF635ZkKbFer4wprk8dgZNMnt2VZvicOnWKoC7vdHPf6c5PO0QQXu3B98o5xwtm
PrXKPS+Gtn1OWZlY+EgKRp9XlZoAiWIfJyTa82VJvWORfOZKfCPVzFHIvs5KFWSvoboGZcT10jHS
EJCmx1nV4jLpF1+WzUJmGe3WJc9xZVyjtOgY89G3RdscioVM3Q7qrx0G+c62fTs3t5aZfKfSjBms
wlrN2n/n8hIVUsFD9nJyNTHYFnGxxCgmB8oAjcOTWW66xykyngN9eOvI7t3o3MEbG78CADq+g7R0
aSfPBeHEB6gOGE/MJ/QeKL4t50F8aCsx9NiByG3VpvydYTiGe6OOYGq56TUMW7STmCSgSlm3AeGc
81tmlFTIi9crtxYkuyt3eR+QR5eCE41njvUWF/qADSU/dvgyuh4gDqomN6NHsyds5nhjmjCfHAge
BZ71CZNXk3g76YwuVAHMyF63gJIi8AKroLWmA97maDvVFzE6e95nDCRVcMYrPHOGNa5zK9GxYrUZ
2mL+F1Cy4AB9SYXFIt2ey8QBJFOKAZ8dl4mAJbPVFn93Qf4mfrMkfQsb+14GubOhi74XlvOiTbSb
mIr7VF61abXogwCFBzeytHUF87nvo43Kso6bJVbsw/wZknTmUS7JqxCSyHPGss3xKUr0Lxb2hi7Q
CykFDAeMw6MoqQO5aqaVSBkIHJAeAeTm1iMySjppD8YIq14ED67rRynRlEbd5b5lZCg+40sr2vAq
hXVPVn43OjB9yYoi7VWu9Vji60H1304halhb/uvN85AYM31XvkxW5rApVDat7Vm7MAwnWZGcLYtS
fNLD+dya5jbXgX/VyfjlmiXioBT8LyDSokzvvekDXs59Znotjnc9BrCkYngW9Ser3UInHrJjA5wE
5aIn0tVYJ2FNN2SKYXdEmd8W9UvOIKx0VHfOQAKs6eyCIaVe4tWkKSNz8ZAp7zyiUZu6/WHpFaxp
8plFDQ7TwXLPohR1fuO1gphGmFhlewkk/gy4kl9mHp1oSRsrEt7lYgT1LeZZDgw03luhNkGzVQ+D
jrqKv5qjKO2NFTQD6gRbq/0aFV6vr1Vm8otSon2HWCFdhPPaGGvzEqfUjpPh6utSs++qgvyIBsWX
TWmOknQzuuU/TfJ+F5mzQBhoOqetOOYKPikOwRHsgluurar8sp2g5WVDSQwr63HUo79Qoxq4sd28
jzWIq0N5qGwsdbMT854ybrsaNAttTpWfnlH3jKikzloHlMySxcytzZShnWt7aYbNKrYrVP7FFz1r
dwUlzX6qcX+ab2M1cmkPw8puvZiSDE56lpOHE8cBuqkH+1id47l+C1L47K5yt31oc6Zeejwod1cY
ICebvATsL2TNEi68FWrChOr+ACescQ+xWs0D5C7CqRcuhrElKTJZFzrJqqlXMoXqJMPee2jrCrMj
/7NMIAByA/TZmCJp4GoiQ73c1sidYcTtD3dx740iOmnLw8A5qeOk6pD3+S+eO+RKY2yI3YTrCCRl
O3mks2NqnNfYZrADJsNO4FwAYEX4M+kRnC05ek71uOlY+eqeyUcbw0fc1ezQCwl8IaCPL5iGDtRr
sJuRjNuekOpxPg66bA6e2bMksjvkLDhRMfw1vGRZdI5JB2Q0n1HKmQQ9S4b8BLWAMlxzpYwx21iu
BjHDDplr9H7G0fOHkTtVTsOaVIMX3TLHzdTFz84Ei7a1d7QY91nLDGXBGbIID3XvncbBSTCrzMNW
Q/23cELEQ3Afinw1ErI3UzH3VX6pI74hLpdBlxrnUvDORpCus6qh2aBVR6OEAyoCdZ2AjsR46TD2
sAVyPe9oXWUkfEjIj6+QQN4kDFWkIVJ8s0JhXsWW7BeBwWpEpwXZtxcMiRDj1CP2m/MkVlYV+GRQ
tX5QWB2/7ck1mCOexiiBbn7VqDFX5MzqR7Fggbu2CbEdcLELg/Os+2VQnq0YShenvj9Kq2SxT8R7
4xm0HmtGs3EpoM5A/fGq7WQxCk/lEPpJwUpI6v4hFyFYFtl9Fl33Allv6e8NzVZZ6j2ounc3FoTb
yR6IoYJArn0pE/DgXCCYuet6QhdMJpMVXDH1XdGb3BaqxxBiO3ILulTqZovgL39MDg6rMrPz07IW
n8Y84ohZPRFGnp87BtFrM5yvhjUS/69re3PqIawvrM/bQzWaJwxH2CpyE8hi/hW0zHZSPQKsGRx4
ZlngK8LZ9+ksrsx6/AktIddZ2Nw3QwQnRc8E8Gou/2bcqYa+nSEfPXu+0G6NDk4HQs/I7CXzakrX
k8qnC2cav1grYiz3SqUkZSccYsoiDVZuFGzhosJGj2gwZqPi+NmA76H+M7EFtnQ7279eilegpr23
agljw7f/Vy1n6Uar3gOv0k6xWzKoSjY3q5S1Np2iQ68JN6qm54neuTZaGGicQgO/MzUOgO18URIp
16Iqdcr2NQ7Ao3rWU0KkUJsUL+4koZSSlOCmprOdpyWMdcFFdPq0sR2C5yrKEqMTPdMX0bdVxKSc
mDhHcSs8IFVldFM9+qSEbiO8wDkbZn5F0T+3Aaw2GNz3hTf+SVXm7mTZjpuyVn/RRUcpi23fx7pv
Gw49BKPE4RPD8mRiacWYUX2I4n+GRo5gFOu7PC9dXxT7lJ3Bhx3HE9TS9BIBjppobUxe9hCTpr7R
bQLoRfPcdrW89yyC3alqG69RPpOdj9A/iHrztjmCbjp19Ai5z2gJYBrvzPHkBCHXJncFY/8xTgNQ
NoRtUS9Xz+nYoLdmAkY8eqHnAkAPxBjeZ7goOcI1DOGm2TewgXZXJsl8UI7ais4+e1X81FRjTKqT
8Rx126IbHog/QyyvOajWj16avSTttWKY8lr1vKdcJb5mFOm7o9Fasl1O1zmTGB7B+EUUNpgCs9qH
5pYuW7eBeg6J0Z6GN/jWhGrnAPsUY08oPAu/oLD8OHJg4E3ix4meuviia/k3aZTESeMeayPp0Ndr
XuYw05e7lC04Edmaw+CW03Z3CFr5zkg2OwrWUFCq294YmmOig9fQ4JF1Ro/TqPiyZqgVxuT1l8os
dy1mn1XoEoQRzP0DdUpcixlPAT+mMDj+BU7xM2dMcCexPJuqfCf6AgNqqOES5JtnmqFeb+892Bzo
MKHxWlG4boPJIZ7eLg9NHnxq1swNmtK7LOidB09qAH09WEjfMMacadqPUSTWoma99PrHIID72DhF
4RtJXW/ZEZhO+o6FPzcGg9gafxOhHqbf29i9FLP2QzSWfn/IjlMlrnGVvRIUXe9Tr/jMergQmsW8
ZxrGJKH3pODSRNB7qgfa83/iqN/jhi825YzsGiDFTXnNpCvrnQ9OysYyQqhyE2ICHZjcNXvuBxTR
5pE5UFDdcbKfx2J6yUvwar0+/ohYMy6ptNVWCySxTyEA0TmihBuTwSPSezb2Rup9jWhzHE3oqOog
+bIpZtTXbPR7sDKlch/USMRBhgso6elA9uO3VhnHaKC60rWW+H73Ix77v631WSL9qnjYjDltfjbR
3VB5Hx1hjevoZTDkdLyB3IB0jWyMq7i1MS68AiVA3jb2I+Kbwf7lztPdXFhfGSkmHenr6xaRi7i+
XT4yY1eO3pV4mgtS6Epg+e09IvCrme7AlONK7OJVQ0MIM+SfsXgyWjO44j1cGr5YParCghOnO3AX
rAMidnRfmfIUOPYP12P9HJVdt3Msaq/Emi/IqqU3bCLX+Wqc9JUMqGaYR98qrGw/JJkP+4GaeCLv
vho6F4OQCf6npneoN9SUvLSvFG8Go9ak2tf4gG0wzsyOc3ZBXb52JrNCpmUdRVHMh34kaN5h3E9W
BDUofpC7q3v9eR6zR9bgmkkdEW09K9RPyIw/I4ZR08Uu0CCBE7Efr6KZXt3QasJPrJjquQjPvY0X
OA+WDX1WO4Ubv+Ysa/QlDHSQ7lCTo6OttDPF745MtJWBzXpfgiJeV3E4bDzHhQc58XQ41B46mzMM
UGE/N0e/DUz3hVmAABPlJgqYtO75QsBdu5hB70ym57bhNdI872BWwtpOWbkEes+HZGwlcyww77w/
bUsVLNGzVk1g7aEtsLfkLheFAu1kM+7XtKvemeS6dRiFcLI22+vk5+1dMbUgJwLoBSVvp1Znb1g2
d5Qv2ioGmLm1vZajuTaUSEnRRvdoBHpWt9M1eozaVD3EhXfJIs4SffaiTzxvNT/VidrZ81ZjjG5t
5eOLSQT2klnAKD9pNKBrCzrnXImYdxnI6d9w8S/O5fozRvpg9tO1D46on2rtmWyGd80OXomGYBLE
YR0s06esrom8h2IW5ADuUN5j8gAgfuD2ebAD7auwtJZEGXlnWrmBrWPONkWddmsm2xhmryX7fm3t
2ir+UrxWmtvigs6uURH4Rh3dyQ7ggxPMn+6hGuR9lTXADjJuZlmGNLWEvRusjPRXUyZr+rO7moPU
2u3UVx925IiWAyM1VlmuByt6CdPpc8BkzDXKZzpKsVaTP913k1Pbj5b3jg76wZR0bnH2L2bxiUfY
lx4tiIbddl+k0OR4VVDMVnpc/xMeqS9OWT0zTPuKGkTrgpYtF+W4ppjZBe1kU7dJ3rkKu8RtPNSl
CVUknn24TYyyDWl0w/ox2qeJ+9rSKqANGCTpPhrE0ejc9gS9Lj/+RhJp7MEADlM/Z1qYyYwJBe72
0KBGeIy17dkSqM6HSZBV2GuvtM8vrPLJA7Y4KgMc43hJdMaFYwzjS8qCFXnOEdDjWaNqfHKchO1i
TO8sx3LYNAbdVyKwuNDon5YDx4sQwPihU7Vcm4vx4vahjSBEXyTVnkIwr72pMTLRavnFKPXx1OZ2
unUdM2TN5lJq8HsfUCS59XCV51Zlf5az1UMONdQFDTiETcBY3my2j3ABqZqLihaSDMyNw0Q4nRcX
v2VgA6dgNweAMz2MbfwHW1187ZOuWXtF7p7HQEexl2TXN9OR0H11/ysd2xW5qpyhTrHFtpLMw/TZ
m91daxXb1PWMx8hm2mRZt+qbWN05/Ma0ivHyNEuW5mKvCWP1SiwTNu85urcixlRYjyqftYw8mLBe
xYWzbfHxgaqePku7sjdWnKDDxwmRHzO4TMtKf+jt5c+3s2kJcYYQq0hSSjhqr09FshH5bGMIpG0k
8r9mgBwAlzuCp3GpewmkiheJq7s53AKSoqOxELunZby8COoN+x/T9su/tHI+u2NLsxfyJROrwxHJ
CcNwOt8HMpg+AwxeGzH8OCJ3zg4u1EPUjwRSj6F7cV2bSceWTpVZ42mdZcKaVBptf/gNXeE8C7LM
QgwyIi++r5cBLJVQ2c5aUD5OipuiwYj2lemcB+1ETtc5PMI9tQ40yx2V9BdDaqh8i920N7iUXfCu
4A6WOC6NapJe4jk2zM9eTeLq6UpAf+sMOrs8gf93nJ/536S93yQ1x3Ych2RYc0mn/W+SWl3aZFBY
3rfh2ayQkziWkYFsWzinIbHFAfLcR0JYV2VG1nOCZcd3sFMRLgKRjGV2sebeHnJm4Rk9HM+JRD5z
Wys51HUZPXCng6i3sWQFD8w7DL4EDAUz1cn/P0HKt/zr/0bCwU42LeF4htBdScTcf+IipVBszuWM
V64WBBKAnjbz+jHqSIQnss6nhVUfFru+XobPsu7DJQbsZ4TdxuAMoS8cCCkyMTwUDsfjQHHIJ6GA
bU2Y99r/UXYmy40rW5b9lbI3xzMADkczyBywFymqIdVPYBGKCPR9j6+vBeqWPYmhlCrNrumGFA1I
EHAcP2fvtQNl1/ue8g3P9YTJ/PCSTQtYvgrg2kBrYKlnFLsOO7PnF7AaZTxJb0mvS9ZRkaTrKqaf
T1wSYuRaJylNETjKI+8iHbVon3UEDTG31PHY0q5ZZ2beI5mM3S2RBVtgY9qxsshhnSQxSP5QQ9r6
zpnU16cveU6ysUuCRWK77pZHX3uFa4CuqGbTCrLoCcCWKIkJGc2FbUVHXx11oq8J3DmpqoyQ2Yvq
gBqqDfWymr6cfmXW4oWonBH2jkHTCXQYeVBUFxXByOvBBW6VUjiP9KdvmKjiiiBJcu3JEf2CYdlP
adPxK8W/LiylfJzWIL/Ks2NdKTs3DtBrmiGmIpXM0hEj+FXkd/2m76ll8xw9GIIa7kT9ga62skOw
Ex5aU69vMsqgSIjym3vG+euesS2oro5uCP5ngDv8eKlRMfp0vRSYIjzig6y4qPPROw61We6DfLjG
aDHTfcVM1jqp0nNRssXJVYZsJ4AcmAh59GyXfrZR4TsZ83U3UZtqmaIFYiR4cfq2MXPcgfkEc1Dr
Q9HEEQR0BWMM/VBS+LRoHlq6vTZsAt+koXXL1qHvW1TY64reP1YlMcGDFe3LQKJsJRUGoEl2lfSY
lYXDEC9wUnlpminDO8RBp+V6sPp2QeJQvDNA4MyYVAY7aRjecnAdOr52lewQZWyiWLUebJB0m9KO
uWyTFl+QHyt0dWMYSDBOWv/te1mIy7BomAhgezuWZlBsxtZ+7BPn9qRDPX1BXnwLfg3VjkGcmptQ
arqD39xnClp3Uiz6+7rUbtxCsG3vE1Qbhk5PZnAjDNIQdecRbopLLxzlwk9l/sI0Z5Gnjny1J5Ve
28AgM1tsaC14byXDmY5pIibEPEh/UlJHm39+lnnmN4xcc2KUfri7nYmEKR0b8jb/M87ubsU32RBp
QGrwpjqrCo01REazWimSLm9r+OqmHhHteJZKm6GrnL0jouYoBhajgStMzJC4gWhsc9y3ZCxbVqAt
NEXct+DDb4nA869H+WRhjTwUIU05zw2ovkq2PaF2q1Z1AjhHif/kXfzHycc9ykxlJxu2sn3JRIQw
O+UiD+Ef5z4a6xOMZaxQcnaaIJa+jZedFw/XNlaioLSz4+lL1jQgQ1A/3ek5NcvQ9zYqUlXOCcxE
wTmtBT3Bj5fRGCYXndR+B3FQPSuZj0I7qx89AH8wGBJJA1GNH8BCDnNInsY3sF1jotyenXhbc1Qp
wH/rGuf+4+0pxNBInFXxzLId3CZmnhOYTIDbxhJLNeleQjUaYen56jxMM/PSzV0QGmn1ozSi8qpU
UXSFCOwQcGWMbdBa0OO0vH0lrRsvCvtDGBLMbiTsa40Ss+dEDWRxtbaW2z+fxNenL25DUz3QvJ/2
oOMaMltHv4cEtGIAr87VqunnLnRIGhlJiRoJsVlndOOlxi6XOph+DAxST6jJ4uvHvSamten9yUFs
xKUoeVASdWDo6hm/F5rjGDt+Qb4pLdX1CVBJEJ67Q3U3zoO8spkJWN0ukw2NaSOr0x9Ra7x6mf/S
SlkS40KXBoU0jKpkdBaiRu3Grd+vy1Jtdn3dWtsRfOImr5GMa7Vx25l1NMvKwrv0C5HQQ5/0sI2d
MRd5Pv3E4j7dyQSe0OnbIQjLayVz1Z9O1Cy6KMxXoPM7Eug1bWvLQFuLQVbT04dOuoYt1jZNB5N9
fdH4fvpadebByK0r1txxd2LBtKrFyhQ6cPSKbtw4bgt8VYGlF2XkPFTNljFC/jMwaFX49EEe8LJm
s0Adr1HKu5dG69y9ORkUVGcNtgFQAhoiKGcKuIU0EA2LjiblVk2L9Kia2k+/sfyfI9yVYOjXjHyG
J5rt6VJUGnzpwV7ElcXszFc7fRnzG3O/qVWGqAOIvL4KAXQUWA5juFQMdhT76m2NDTL0eIWlFdcO
Wr/JWNWh6ZkPBcCME13tdAN3VVPtKHkn8EZ/Q6e5mo9xY6xO37YTOJZR+62wk8uTVlNMgk11kUF5
24s0dziDBkajwKmvgWsOC0yJ2YMjMclOrEW8oOzMzEpZnjYOVWHOh1gZABfFizbsOaO6wuSYhfox
pC25QFnmruEdcvE3oVqtmaCM87Hqxuc47q9N0Rl/oCbNNVapb+oqwpn+usiFZIg2UfJ1Awz7GZ+8
Ar9IqHgECMYiDlMZPHUDbYk9pZ9vTlg1G1OsSV+JfrY1l4Qx3rOAVRGF1VsRnmvF3GXAdExE0KHD
keVubHr3UljdozQ9JohwzrTdCYPZ1OZvugQaaN5qqydada+kar3tceKB8/MuwsodllqUCYgpXbLK
0OsyIgmesPf54Mz0ZkEffYrztBkSGVlCRrVLM39k6OMMjn9R+anHpMdOiG31xQOba2cBVmvRq1G3
b2NR0/hxzFuG60jGWDYoFfRLu+hmb1fr2LrjQiKSXpwuFFIF6cLVOt6EFPZWlGu091tNnU+VsIBR
dx2M0AuiuOhW2vTt6Wc2w82NUhC1Obl+PJKg5+woxmVTE+ZONvNPINJLWjKZN+s1uWS86iHL6TUi
A0wFOykRqduBFEQKc9O4K0V5xVIDKraxXhBc/UndML9VFbbuWYTe/UTiVaA8INlg1mOON9iFo0M+
mf0Q+P6CQBrsTt95eRN88/jQjGkJ/LhEGhbPZkN1LGpVU56Vd6PXa4lVELxIG4LQL72IFyFHe+gB
ec5ca/B+Aa3B4NxY3swCFcksvcKrrRe3uqld97oW3jfDdQ3E7zpXw006+kBIGNLSevZMsY4ydBo1
7AVg0EBIGOgijpTQWZlYjP7SilV9V4fhvBihsHOAFopMEFBpMqwI9UretNJq7qeo7Woi8sWaI/d1
x6IlUAeF6V3OaPZg9drbelr7fX3ztlsoHXJ0gg7HtCqMbVMI/2hqSD/7tNxqXd3WMzMIk8v02ap9
f3/6cuJwypoqiQVZpWuGl0F1Zn7a5I8DPfVVYrECGZaXP0a1eWc62MF8A15fizCDEEjTn+hzCNwm
kxCvK19IoWA/mZTypy+dJy1KoEi8/czT+gipPNI7Cb9uy9QmXqiFcPYVklVUOna0pQvhkwDdgm+M
K5RVZQuHRzJznTDAVo3PfEhb60oJBuZF4MOYx96+tSe0od0nyo/ekMNGqpGNol93r8vEtOaxXfgQ
MNBDZJoWr20QlXAOwgl4iujUSo9B06ngl0S27qi2qWUZaFTTyJtrtdxSrBsHICULhGn6vS4s76o0
EcBF5ZvzE+nck9338c51YaOpg/ocgJK7aie9J8m2UE/Tzmk2dhKxNzO5mdFTM9uTxbpx9VFb6zTv
WxTuaOyuEIQrm6+rAv08GUc1icSwTWMqDFQDYA13xLuoBb/ThsGIXJRFOEBg7W+sCNVBNh58bscc
VOsmpzdMdxOLbG9faEZGoLN3IwTTT9d/8FFOh/DUBi3dWV0j7tw4vXI8e/m2imjorbQKOkOPxRRM
AXi8nJqzoYd7Ydbp6us3c8pc+c/ta+kqdy3pHlIVhJZwsqY3++7NjExVaSNV4cwJFCSjaE8ejZzB
2MkGouc8bL0JBhaIYoRU0ayNrsDQMm2a1LxA1Fh1W42RLw4DdtheQrBofYIa4tMNLkbgtkgMh8fW
gp1AUlSeCfMXbgWmz2Hx8vYnzbZWGPCRvM0AbBVrbgmBpNAhG7bj8uQ2GHrunIZCJJjkTkGgXYoi
RhJ2sjVaqB13pdTWUnXCyyqAwEusvDLTAxiSHtPOOzoq1rLuI+PS7o/xwDCHTM2FqdTyiJ2l22sn
qHYR/8G1iZ+rSzIwAwUODG51VtVh3KKiya6Ubt36NXDbDHaF5i0q3Yn2Q4U2gP1mvUw7qS99g7Z4
7f7yI5fBcN61G8WRFyPo73kf5uLRAUU3R82dbrsknZ+W7vDek2636W0mqydIehGrr2DXnB3moQDK
aXRzMsqVOh3zsPQkCfP45nL4ad9c2PbHnbqFR4ood7IqGBALdFBiKhTeXQvSN2Hjm/WvbGJjDuPk
gNdP5yYXE2ma5YUwJE+5CSc6lGvrewub9cFAZjwP25b6Ybr9lYEu7kRdS60eGXiDUaMXijvH9Rnt
hQ9Mu2vqdUE/cBWmFKKYFNx5TEgymniDQHOtam+GZhKpMpXSKM0veBKC13Ebsc0iNIWnSwLx2H9s
eGUae+t2wLeg20b+PAn1JGuc3qndkhts3OpOQkebH0LyB+iqWiZCCV0vJhPSJWLqlK2+WKR5X63j
PqluwxGYcjQWcI5PhmkzvzYZLcMvLYBCB8S0U99WpAjcusMwz1yhzk69GrT6w2WgJ3cd7pctodTM
PKdfeZ1pLMymyQ6jzSMnvdTNygbv5E2RyOOudkfy4GF9xNofv5INm4KQZjwqL8f9EcTl3df3vDgP
2OJztlW2NBZgZQKo7LNdDag1K5ZZ/KvXHzphtW9FHpvvfMEztd0EsV9eJyM1VxP5D5bub0A+Di8a
efeIQ2/eLokuwFsS1i07j4G2lGFyHlpRPBcubYIkLvHIDFb+jDQStvxtmVjxD/Q3r6NpR0clbqNt
3kuxhJEx91ikfnpe188jQdHIzi6ft+lCGYW3P32xpwcs0PGvzwK1KZfz+6WP1hZofE0gLNZg5lln
PVBafgGdUfqXXZmgmtPYd4StPv6QMTR213tJSalekVj4OJR8NpjBjJWl44CFE51vUEtmsAsoXVSB
KixgFv6jSNeg+PbCrspn6fN0imMDKKmfP+U+D2Qy54eb0xcbJejW8EfAXO6TlmSYAvmFWrF7q03v
afpm/H8/Za9AJJz52KVlhK4GzBXuyWJ+KkiCqT4xDeWO4Vx2BaokYUI3ItqiX7giJ3rNHWUzwoOD
nCKnRO0DTMsPGxSLUIWzH0OCwAQPZLn3TGdmTGOcug2eml5GGD/y165Im2tLKAeG9dFl2rtP7Ugs
SMznuzcCpVnHNU92TKPV7NSdChIn21WR+CX0EciJiXEbNSW9+DDbYL81HgtXQMozcSyVZQnl3m3k
fesTN1mFUNFxmG5085GGw69yssHlos55hhAN3gUlTCXUhdtWYA7hJndy8trpk7W1MNan294YagLI
p5Ydg/+3PyTxg2+9ZjKFhelNPfyDRyZeAuES3M6N1iMe6Tv3d18nmyrGkVqW4DZwRVc7MX1h41Lt
cODITo12tF71zdv+Vncza52k5nAfmMnCDdvVm9/WK6PucPJ0jr28dnpx5QakgLWl5+5JEaEPGTOk
fvs3ot66VpOwhIn/mKN1f0Qvs0cuqKwQmOZLKBr+T4gXuUNkK6QsFFFeSgHW3On0a+8T38da39ib
3MCr7Ii0vckzcwDiFhvb3DSbC93omLOw+83UMV6njU/+amndpdmQ3QoR16uM+fwmyfRjMmTKrawt
xEZFvZ9mVNB/I2erCJXJTS/qq8xCkjiOTb0ERWos5ACfFcpPvKjLxkL7HWRbgmUoCE3Lg7GJgVeR
irrP00J9AE/RbWRrxa9mioT8NBlz1dcGuCaMxKjeJMW40YUc9u44uFdeB//TkJ5Yk/E3bg1VmY1e
m73WLFsYE4YHg/r4qoJttkHusk69AfNR4YjHGJb5sqgK5pomxIyBXYXWPw6DW0JYpP4QrRKCJKQD
VYjyT0pCFuY+4CCeMOA5Ziv0pT+9MbwCg1tfVlKt1xGe3ZXbeN2mkmG9aQcV3U9RXRAW3++7ADZN
rcUHAeEPPJd1KA2rW5yAraFMhu0b7diwVRYGu9unrnrwwsD5h3asy3iOnTS7y1x4k1EXL73OGR8q
Ovu0o+EaamyYcLS4cQ8zDADhUW2N+va0CP6vAp3usoT/zjOaPqQ5/Y+ZT9OBXrN8KAPcoNV/n/4R
73e2+FH/+PDNMgXkPtw2v8vhgPUwrt8nLf3//uY/iUx3Q04i02vWpAxkD7/R0X5MZqIc/5+DnGa/
42D8/a9//qkp0Fznz78FOSm29e8pU9qmDNZthzKfXmj3u6r/61+K7fxb5wlCrLBBALo9dUnT7BTk
RMaT4fDXaKBgKaKHSuf6nyAnTf7bJsSXaCiNMhvKwv8qyGlqxP7ncSVp0UzxUo6uM0wh9HwKjHpf
nTV64GlQIKp1rfgXaJ+R5jZc2ON3O4LPDsNQ0JE2g05ymj4eZhhJFEQHiwJDUXZ0RzA7+atUS7aF
tTFcot/QAiTGd/PIjyXJP2+OFiujVVtwOs+OGvHWNDZv1ZrZgDKL23DpV82TU6EipMJSnGBrmtwG
DADB0C6Qmq8dW155rX/DJ6CyIRnmTtjc660C7EH/QUt+oTnBS9Mo1+6gHtr8VdOiRxK87zJBnIE7
4eCqLQOzh3dX083bx/F/0oY1M0jr6r/+Jbh6/v6UCKjVpOCT0s7D/jRkc3rvUEgCMv2tW81COrwh
5JBwlddtQvkg4siDyMsXiBwLylq6/HkIYiS4NJp0nlf1amzMO88qD8VwLHRjlVurLDR2YKWQZTMN
CXZNPizLXt7q4UHEq+k06CVCb2B3i9LM1mYESriGpv7Nm5s+hfNL0NEczZpyf03kEx+vDd+Q2RiB
N1yDabmqs+7azXZaw37NDO/yWNwSj/Ersq0rwTmeKNlJSM+tttYtquXWyC8S21yBZ1uSfLTR42Zl
R+aCS+vSSJs9uKSLzt5qpsn4Eg9nLAt0dMbajvpdN0gIR92174TPapdeff22TsPuv96WmG4q7n6L
tvPHt6VIS1gx6oe1nuqzIUQMJStCiSJzjGbsSa8Ucsd0qWMEh+hD2uxeT8QN3OXQ9a+EoWrzWtD6
6vR2+fUL++xackzVUJl8AzufguXe3/FqY+dm5GKBiMtgnZouUhjl+etDfOxlcLcRoqxC5pVs90yN
kLqzQwyhk0UiBKOYLhMVbMowwYHvKiQ7cTys8Dl/024W58vY6YjU3ELlTrfV824z0sZkYP9Ni7vj
kPodI7FnS0bHMoFN5o8rjX6Pp9027LR9E0dWeCtiZydGQWJQfG9CJ3DLekMW2CLzkoPdZtd1gGcX
jKmVUYm54cFJ5IWTXUaDsZZFs2XctMKoutOU4QFiU0idy4BTNk9uULx+fTbpAnG+3l9K07vTWHF4
JKgmw+6zPYVMUiuGYlOuW2DZCHAx+mJcfhmE8Zhqg3XRNe5lAJQaPQFYxs5wLmKs3FBssDnVZXbZ
JUel32WBKm58o/Vm2uQ3dlFb+Ci4B3XEohUZL+4YBJchIWq0Ucp4MQwejVO6h76ainmqNS6NvtxC
H1z+qj3g1hr3I9jDEIFUc7B7G81aBdS4dO1lWaZXo6Vd+jFKZNe5Q+HVLTTRMQL3vaveqnekj8Qg
qAIANvYLNMTfsZttXEA2s1IWK1/Y97l05k4bHOBuWDM3Jf8hqX6Eo5BLtCcQHxjODGqTYlU3H6if
FrmGlc9MLjtwW3Xwp0FLylh13hB7P28T8yVCcrdoJ2OmylRoDNsfUYJ3T9SHzkogTlmAFECFRAT/
KXKVlsmLCms8AZ4AWANJPh2epr9hSuzPq8B6lS29InckJguh90zBN7gYQchM8BLY9ORJoO2uKmKU
rOBX2IRPdXCpttT8ceDPDQfpY6E99KGCnJfOKqTu1DHw2E9rGqLX+85f6mb3q5/wZ+7RBOlSxTh1
RXzfyEYSFJBcRzcmnFZyuTgShmtsnuj7sEhJUmOQfMCt0pSjMcm6EYxyMTCpKPpw0mJ6GBKCZpc0
tYRyABsY78OMfQHJZOmDqdgLN0vsObHNdLqu9S7pFwbNrXkPzB96b70Ow5zuguPMOyu76HO6F+Bs
7FWb36fKoxOW+opZH9yDZq/oTNdCB6h524+YNCK25NhqChdJ7JQcQxzKYK0SNo1967xiOt9nan1B
MNlS06MVbXwIofggbGspgkdh9ocxc8vZFC89ny6vARUwFrvioKHA/vqmc86kA6c1TDJ/kOzjSSo+
X8NQLtsogqpyHReuv8y69HeEGlIECAizmFskNm68/JD36oVaSHVmDcEhjf14ZjOxoAxAj+d7myyF
ZdZExrwcsicNB/t89EeYwA7j93SfMACdpwwNetIJG1s9jn1z4yokpAGQfq4qovnqJrxkYKGycwI8
JuLnPmxwEHikZqpgb8m1SxEPu7uUnjdNKWdWGf4P3Z/K/YrHitq6RDDF6GFFtrECRG1wh02leNUV
DVJv1u0tL/rdhOD1m9ye14r+XHac0yEej1qA127Ceo/yekDqE6E/NQ6NaW5ymoyRe43Uk9dKL9K5
isx2X3YuOj9IeIO/MpnLYDNDEpGXKBLp8b0CMT5EAAXHwDs0UoeVnDf34FcVjRl3rK87HtMj+695
bnI6k7K5//oDPQWfny+iCBHg0xusp7o4608xgISqWgElKIz8MemGQxROvtUdBMyJ8oefSzKbVhqb
iTIUeBgpEdpuG5y11ckteyzs4VgxaMv+/vqVnY781yuDoiZUAjtU46QXeNchRbTvAFqry3Vj13fl
hDoqVXN+IZsI6oEjUaVV7kpSC5CtCoJO0+cQpbBHcGkylkxK3MLQrLapEe/7lA2lSK6dyHxyBTJw
Yv8WWmrnBKPHCtLkp8ZwXMaspsnCGW2JXRazuGIe+fV70j57INP+Qh+jQjvlkXxWAgiMrXmdl2t9
DJEF5eomCwGXNV3EeD2OUT3A0/LGhUuRNIutLJ1jnX1RnCcsKN68AZw9wFT6+kV9bM2dypJJbSEY
RlOV/PWa3LGSday6QNNS60aS0zfLY+PosfkxRuMmcPNfXx9PO5tiTmuICZNBEpGrIoeZdn7vSy3N
KRTYayMcDDV7xU1JM1tYW4TJt41ubmMR3bu5tjciDadXuv764J+8WY5tqUgrbH26sD4eWyFBMu6D
jotKGTa12d4rfAaOGV5iiBvAIsDy/fqAn33kpq7ziVvQjXXKvo9HlB373SIq+Mit/Ddw7Jla+TfY
TJfRWCP+lFDjCRqhYKDhT/gv3aNKjAse6L9rjb+QRN/UTZ+eAWFM+2ii/mjFfnw9ZoHdDa03VVOF
NORKSagMU3I/KxBf/vDNBlebxhhnN7EJpwC3o00aAYf9eDSniQGIu2mJLUZ9jnC2h10G18NGuaz8
GmVysLT4seuSRzvxf9Z9sMk9155//RGI6UP960VYkqrelDZj8/MLTsMB0pdKsY5IO6aQwabdNu2v
yN8YTLyByJN2FMX6RWEax9CKN00VPlghcEulhduF0Bp0JcgOdQKbDyoYYmCvRasdIzt+NDQIHNIJ
MbSAXfMydVYOe/jVEBdixtvBYK17L17VCNtnRCL1M6HwWLH52L9+k59fZ45OK0UC5P9rV282CmHC
gIHXXm4cLZ8HWZ9qx0JMlttLXAIxvLYA5U7uvxpqc0NtcGcCmdFxOtb+eJVpRfrNSzrvM5zuc8cU
mPJUEA7mdG28W8Dh5Yay7JyC3Ud4qJ1uLZ3qpnDRd0QgVpAx90ATezOovznu+VZuOi4zNZtND0ss
ZuiPxx3Qv6rMn4p1PDpbvcge8dh8c4hPtnKmYOXiHjIdXTvfLXomdjQiC4u1GilXdsaE0qgnwzN4
5EVlEtcdcDvHibj4+kM+F4Ccls53x7XOnh+e46c9D7Zi7aXRD88wAWbZ2SNI5CnfADvxEOFsJ8M0
QO4RhM1raUpm85pEMhuwc9YRYmQdDNEpt2wyCWQQHmdZEZdLaUPEZAgwSxrltqQnhdeFSD/SMOY8
QS9A772g3X6dMnYx7wJpM91rtPIPek3pB+w9G24jDWiS1lewPXmuudmwMvz4mz30Jw9Q09AEpadJ
wLqwz9oHQ6WlKj5rbmWFezSmM4xnXYb+W6+WDiod05u3teF9a+mzS/f9Yc4u3YiJE1198r5ozRyS
NCxmWXDsx4cG+SlY7CWIgGDWNWiAvv6AP7uu3h/37NLN4tIJKHe5Zdr2hvxEBrDLdkDbgNfGTfuV
b5ffnNBP143T89+StMe009P63V3aWaruG3FVrLGLsZJV26z277ApERazJjHHa9jtptdV2TK3yp76
DpkQqLrWjgQXlXf4+v2feyVOF7hJIaJaWD8E/328d7ueMZuac4Ej35k3LVxg1ihL6fYlfb5ZYw/r
Jpno3DmYrnkB1MpiIAo5vphESP18WtnqiO1vPaa/QWysIj0hqKml01fdf/1SP1tl3r/SsydbVgc9
6QJqsR7sdk67eDl48eXXh9A/uwxtg3hKg8en1NTp9999Nin8xn7MrXzdGnKT5pDSapWOQVRcxTVk
ecU81KW7sUJ3Jzrx25dsa1DxziuUFbm9L0LSnABXZD7AB9fs5g5sYWEUR4kEH+rLgHPOuBoL4zEh
0YUn1et0IxWEyQJv+vqd/NX2m9ZkKiCNJ4HQ2W2c9WpIZaeL0Sd8rrn2woLzKAlkz8FRQd+5TMZi
0yj+a1q5SzmW80gOL4NTYsUGKwngQb0UJrnllf7N+X3rEJ9VBvQgkR2bJi/NNM/W0yzgUozyNCcd
iZPVJea179Gv7gHezsGJMwEcLm0r0xeeM94oImcNqHpSlNiM2nb3JyxhAJQAc2TbUTySF4Z2uV34
Pib9pFhFrcoWGGnJDK0KYoaMTnFv5Q9eZeKHDMGztDDPpJu9KA2pWWGZLbqSn3qGOoFPQdrRN+nr
HoM7s/s6Mn5YGDFtzXgNdXS7ursB2TgTNYB17UVKMBFpxh/OLXCLKQtUaKD98fALk5piRQm+UgUH
3aCsstKE/q92c4LRL8wWdWNCeK0Z0vKKylUSj/vYG5DQKfYuBMTV8hiAYURUuiSqjfT6HSAFfQJt
ZmunxuDdJM8uQpO8Se/IvCeaTGKEgCSCVDAD3pIU6s3Y53vVpDvXxhd92zFOLI65AWBiKCmODOb3
jIXZeawk1hgki5dCsdelxSnN8B1hXNchklR/PIbpEoEhjMhfEOyiNLzSm+iKAPmflpavVL/ls2o2
seIf0o4ZqcMijWzzKRmxjhKm6i+YIaczuPgkzZBrzslqLliH5h5o2FUc0vJpcT/NVGTOs9HFlVk4
F2bA74mmpYF+6OLsjzuKax4KZAboPy2pkCZStCs3zuW9jaE8rR60SdOCUhNTIv5deCsPrYs/VbV2
dVflc8sgdZCIwdkorJ2oyGE0CvsqYbpQucpPrzV/9h1UA9fwZoPHRZHZzXPEm4/K9I9XeVd6IudB
hRe0jdiKk7mnP8UFwEdKMdzQUQups3UQAWULVMaAO35pRljMbT+80hR0bt/c2p8shChcuH2Yyjm0
9M+elb1DKHFViHwdGOBwpuDSUKHcI1yjHw9aFd6oSbsXzQN94aMtw5sfdZQwqeEW+uaFTAc6u5lt
NIK2htIGAeq5VpC8ZOEkuJnWmRaAl7KsHdvAXYa2oZQ7t/G3WvuMWh0gLulRfT5T+qdvXsEnO1vu
PsN2TGreaT/9cb22bIswRB/nG0agW98OXwjXucpr405riyWm6VUU2Acm/r+6b8WFxif7OpvoN4EB
mPJfmmfHNkg6HOBGZWsMz/oCQbA2p8lUorVWb9Smf/ZE/ifLiezRqz9BoM+1wtnFJk2w6segRqD7
i7nxrFd1tMaV5MAklTBbja5EY+9hHDX/4IwBViVhOkoQwAhHV26l3cd6cakNOkSHuPkD9PCI/kHs
SDw4YPUliacyS8CE5oLQkcuyoLWqKfKCC2kdQDR1dUAvbT6syVLcC+BxK4k2xZ66ot98Mp+dHaHz
8OEhyljrtE999yQdELAODhFkWNmTyyEPf035pK0APgfn7MUsyqdEFkddMgscxifoa1vFy4ldT5ZO
vgt6EcxRav2EweJ8s5P47IVJlVLWoj/APONsOz5JPK26sbJ1oiMoitkV5c1V2PlIUq+Jaxu+ORGf
1M+2iQGJLQtng9HzxytUVHnedCA61qSwXWCoW5Z4Ui1HfDfmm+q083uRRyp7f9tA8HW+96t9B+RD
iWREFcncw66XadF9FIbHKALsXnn349juGwECPxoJsiAHutR3hKR/94T/7I40p/pJlRJP5F8VVBTG
oHTUbA1xJgbeYK/KviRqeiur5GYg4GfIhmVb1izbYftNs/yzRpfNRsWW05bcNK2zzzayS5vBgJat
wwo2sO/1O93MrgqZQPnSrjN8PcKJ/6RKAgS8++bgn5SO2PsYpuIy4VM4b/M0kKGy3nbydSzNGyVE
C2Q0yTSR2OVWtsPZehSFeQx99eWbO+2zM45iwrSxFFhU8WdXmOyYvyiGlq8tD2WYoT6QLrPEooNC
TayNLGuRbWt4tfV4VkbR49dHPzcuT/sHpoHSxtuoM6ZQz1o9EaVKJVM/XzudfKAJBuoP3yvtz5u2
ZF5gVPInso57szo63pOHU7TK25UcxWyQTPJ6BWWt0twOeW/Na+u1MtVoXsSVvmhF/NDh3Fv2xXjj
mB3Owk3uO/qqEg59ciIiixz+IUiDZ8ugIDOw06fS+unTcccrSmkjQ3c+mjpONu0x6VMqk195OT70
roMljZCHqP2hVeURQh/+svo5V8GewOX6c9QthcXpGgumBN9WyVmehNkC6AGVBDw8EGZtSuRaZG/b
5t6DB4KOLO/XQAoo9locM0yHAT4DQkvTHmNc0zy2yKZRqS+DwewhIBTHrz+FM9HrqaU8dfvQzdB9
Qfo6PanfrbYyNszc6QkfT4hCpLVWP1SFoaz8yi9nre3RhIrzBbrr1Ri566zDKJzH8gKedjvXlOq5
pmEH/djeqTngCLtUQJVhrdBU+bMcU7irdTaZklZezfNEbRr2Bh3uIFkSYx5ds1/60edTKZvr9Qos
3CYwfpJuALmsnUBqmMMQarYplwQUj3ljldY3a/pnux2HfpcNGgjnAtqej++/9mTgR2WekaaY/GwC
fRsZIPaL8p7J0xTxxbC3CAi1G15IgVDpgZmHXIUOWDLbFVBsEPhWSaJ887I+mahoaEkQzDgmXg12
Yx9fFu42qRMqx3qUWFS8lbhqei50l/J8qGiEeprxs+g8MGwyQdLN1Zh2GZRiBkRLYNt/xkjsZZI9
tB0T7eHO54+PfXUMDY30EKSZWcOpxL6y1iuyEFUj3rZt/ayZtAr6B3hFkA7jxll8fbF90sCYqj0h
TDq8wnkzTb272NDweIWFVZLubk0wV0M6ZQZeNhktov2CEHZ5+Gj+X+bOY0luJOvSrzI2e7RBu2Mz
iwggZGrFytrAyCQTWms8/Xxg9fxkBqMZVtWbsW4rq6JIBBAOF/ee8520IPGSZ66lnKLDntGE2ORT
mxovkZnNa4oKFx72mclf00x2oQ5PGx3P6cpTdHbVOktIbkedLdX9rYbqHLE8E0uoMfjVfVAgFJig
fvWXyki/lt0Ri0pVmHR1cBsyEj9+02i5Qsvqo2IrD+B4aLBMGP3Uw6CicgA2PLf2vqmsq8wyntul
MCCHC02lXwpZJx/gpHJRUXQMoQ8W25rkv4gghDLs8Cww+WN0sENrn5j+393afLzkaSdT9noaiiph
A+z0hJ2Y2yRnwS2aSy2NX1bW5TqaqQtWGaY3+6TwE6iZ3RnEUGxxlO6lyZQF457JqTtYyuhlJnAK
fySly3qK2+kli+LPiFN3cDbcuNoS1+0RMPpspUDxlIfezF4vvA5nn7wuVQ2Nlc6B4OQcoKPVtaUW
s/MiS1kq9lVTQ/6r2fmGGSFaigdVywPJcDfDfNVicvAstzaW5naAZr3YmM1Vljcbp/ly4YP9svVc
nht7MF0IzN/Od7HSz+9p2reoLYKCyF/lkHfGfQm7DLW9G47V3jRKmuLwjiwYkNFT1VaEh8evRXM/
2slzTUX0wqf55dR68mlOHlOsKFFIinuxBYa3sRw2wkQnU0D3Qh8bku0atvFMpeAO2eIBTe4mjAoM
yOW2Ov7+g5wdTaYmkITRmqLX/fFNDXDuzAOSf0RMX8JJX3WNsWs1rwhuUg2OlkJXG8HD76+53NuH
zfly7z9d0/h4zVYDxTTgMNlWTr/uJRr5HkO7RZgCqaT/3aVOXhZf9VGLE/hMcFNOA4qzAFg4rX/Q
LzbAFu3vmbuyNIfVTTPtU3edYXZlhWu02M4wVlejbN24Hg+Azr2w+mxE2q1ZzNc+axBUpji8UrLq
LaqmIwl04N5tql7Zq9oHX0dh4Yl7ZXO9FnHwpPR4rNrq0oFUX/b+v3wHy06JaUR38L58/A4yAsUt
RIc5uGVrN+rldpzFXiFArmzU4zKJDJW17m31GCpb0Ys9yQnelHJ8zvR12S7xlXhDQv8uzvtP0PUN
3qnJQkmGN+qQDoRcAuGEvOh7RkehresurLpnZ5mfPv7JsBVD0nd6xhCyLXqHlJsJyk20I0x7ILqJ
B97twnty5oJ/be5NijvkGZ48rzCO1Lwp+HZ7wAjIubxGBw2WrAAxw5puNpZ2ST3568Zi2RgjPGEu
XQ6x4mQNMwt7iEljxVgbdBtnHFa+L2kck74dVNuwIWpwtjeELdzJEL1VPzxEhbwSyejVPZiFyfv9
m3R2omDJMQ3860jFT96keKIPmcZ+vi0m5bAIsktp3tR+cygN4wqJtJvRICHZ9NJytzzYXwYqfXM6
piqlrdPXqkGshqiNbzqaOLDadgacHktmdzX7AM3Jk0+X84b1BxV+TJbh/vd3fW4n8/OXcKqYKbLa
zyNiEvDaTMey4tRVUYVP8pvWL/edDkHDWaoMqnB7R11JDn7lRa/mr0/gw0c4GXqNMip1NoSMA9JP
Df82jF8l8B4w4ptKp/48toff3/SZ+ZkLLqQwHIMoc07qBuNsJWOZszYR8uylre+BgfWCmnwN2V3Y
p529lKahqKY0Jjk5f5yGIAEQaRtzb1VjI9y0qBIYu7BJvEQRl2oxZzYAmA9o3C5aGF097cublNzU
1mfKmzpo7yBX2bCnBJNYLkqsPdb6bVvBZybvL88n4FvZVRXizYb2g6tFPKZ9faFKdekDnbxSnYmd
Sx1Ze6uIoILUZpPWbNAIP/z+6zw/hi1KYfSr0SXoJyWRFLWpHY28Qn3y3fxNlnhhgX9Wk5tIWHt6
6uTX0EOReoEX8Uavcq+hFXbhU5x5kRe3DewhIGF8ESfDGJ2lnfkTh9Kg96/qCNG5BGYvX2tC4Meq
PSR4DSbU9wFA8NyJL12e2t+v7xG9TMkRlFPxYnz+ONZ6iio5Xt5iCwiGG9aROufF7ajQ42utjkMK
Aipk3HB0MlDBGv/ohb5r2IyVlbULzOpJMR79HmD1MPWftNKSbt3Q5io1g/zpxlysKrOraDZJLtV+
AI+3kLT12SeOlxQb/siABIfGdjah1+iMfS/CZ2XBj48Qep2q2CWqtcGQDcEfQWQ7PeaJ8FQjzTeF
oR80q75FtfYchiN7a3A5RnxTdvpWtCbYSv8e6xd1dhZeCMVNlUVe0KXX0k8IUkrMA+VH2lU1+4w6
ejIzNMlhGd5kpvoZsvvLGC4oXI3Qbhxye3tUv5TkRNPR2k7kJDVGJ/dq2dyQO/viT8jzu0k+ToiB
vVLNr4ZhIjJbgCkOSFglJeU6acLreWjLYxikq64jNo4n/rUeYsT5IeSYAhL0ZBA10tnqdTqP3+yt
psd/GooV3vfVfWol5DFV34TdOhvmdFKeonobKukbmKPlDEu6sImkviYYFKkiXqHehPOffRbJ4LUK
hTQxwt2tawM6uCldI62/gFzRXXDIi5tWHojl2RNtrdxmSvEp8kdeeZ3Cf4OQxh4J0Chrdyx8i/C3
T9VgfsG48WiQabqrjPgVbPkaYZa2bjhdr5ypeZ85zTf5WtGWJCkgx6kJw4rfJF8Wqy1HnjY2K2/s
nG9tZ71X3YNQpIffmooYXKiV3Y2FO4/kwhc2YvcistzWH3dkTe160/7Sai+ggyr6r+nWHzmrd9K5
If4MpOjcwwkboJGniBgZA19I1kH7+O4r43jdGPi1M/s55vyVT2BNlOJbmfg3QP8/p371RdmB/bir
W8WNioVmG72Gw1NIOxDkCpcLItYzISaewULw0vadSBgrXNZs+AdA46fYtp7IbaiQtwOMytvHSPFv
rAiWaVn2JE/Sj+swcbpTh6J6SqwDEzCycuQQRkn7q+Q7cnxkjwuIMCd0C20FDm0C9wY3m33axSZn
gnmgAxmY4cNUmY8JmTk20FMZaIPbOtp+HNRmlRUteHCqcAh0Ye62d0mdvHFCjjcZEQ2rKkP6pfbw
2tKINEvtSm0iRLp14+LzR3vd0BRveVvgk2tAH5FzhG/l4iHoU2utVOatnaFBweqaDzXUZdNYEQzF
15YYj51PyHVfe4aDlAzxDPojJf9kkz64KpPhpc27u0mb4JokT4Q92p6Yl3QJhv/gNKR9ZOmwryL/
qmjl42CMD7mhEUFtvzo3HcCtFZD62HLILypwKA3Cuh3K/C0XVJAU4X9x1HbVyuRtSbu2qxDUK+UV
8sGa5wKWTmu9gXMgRYZ0qorUhLEjjnxRHho+TfggpxbUNYuDI3kL65yceAvFr9YOfyD/RRBcZdra
ru/74I8Skf0KT+3OCsAYCPs5ah7MNsFEIuQ6zAkWC1KGwJjh9Xf6rQ3em3O9csOZBt0AaYHrOglv
C2J8AX3uSvLYro0oP2rsJ1x9Usd17nd3XX1T25CRUGTEVERV4isQtGcTwxJJmcwMuYF7z6OO5Yq7
nK7JFjNWJM9Tz0ZwomKBbzRwWUN9p8dmu+6fjJ2NbX6dwf0KyPcQyVWXgSUYh4D4BAD+ybwFJk9a
iIC9JNLsPrBWI5pvl6Katir0fSiTq2LgJdac/k6NdZt0G+VmsBhC1bex1655+0hZqVgA8FH2f00e
epB8Jj4LiuhEpFeJy3v6pDB9Lkz5HuWn8YUW4U6LmIuN+rV3c7Bo9N5v7UkBlgRoTPe1F6Mdk+vB
8USlPhWySTckiu2FY7/VjnzIKGxx2oF45IMZAli/ERE+mcR2OL6bnkA15uqNzNwSQeiqaXCKR42z
SaZoN5Y6UUrEu5RRu8xWzqoLk1fAplTFLJgcfQMgsrM5yEnnqk8ihAvLLDOO5pKglINicjgEWjTZ
w2jbCvncVNPgSk1nbeuFSzE8WGNjUpbMyqDgz1VlcZxFByNnGG8iLVvrxjTwtidvQRBYbtzUHlKW
YTtkWsEPNztX6UwdVwTkP+IIY0Yo5+Wi1TSKMo56UCITJgyxhCtW6JCiYguUJUsUaDrg06ckkLdE
b0Hhm3nBSS4wVn4S6oubrtrYNHxAj8DsroxBp7kSXxPDVR+kD9Ckmt5n8r62TYZuJCMuYSd1dBut
Ib7WSsryI3izqLXTwOlfYh8ytZJ+KhLE2gZEnVU20F6GNdIy/AKeXxjkb0TOPZc2fyJlLtIzXj6j
/CYcV46LBUodb4Fmrw1nxDavkUsa1CQLk1Ip8ih15RSBxTSX183tRvs6iZu7Rpuu4yK+0gmXVLX8
3rGmzAP93K9qXbCfm64BX0jPVkJPYi1d6bZwYUbtcElEaCobLFfN58IxQy+n+Ubr60FJzJeSxsAu
NrC09+U3FfrhqteYkLXOK7WuWy8wtJTFqff1+6hjkAeslWydo3ehILMJjZIZpvBZ6KCdFm3yGXMO
CKrZ0DaaEV/bvcnxSCbpDlvEaiiVeDc42p8jOQPHqG0Y02+o9EPcRo7CjjNFYOc00xYNzZce4up6
SOveLWff2A8kE+O8ma6gXbA4qlT3pbqhq42Suq7vY+JBjBjDcprxYWQirgb+EsfzZyJgqejV8luY
RSRTh2x7yCpztGWF9QJlcnPrpZDKnT2AGpUVcTITF050mzeKlkltqK9ZTpiGiXTaFXZya1e8El1a
AhIlO2syVNB9Q/OpbuuX1sx2UZBf9X4Gb5dZpCmyozY0T0HD5ioZwUABp0sHsLNZxNs099Gm9pVo
7Yj4SXTF+8DLslYXjDT0gm6bqcQsRDMRRjMTK0KmK19Jr4SVqYe5O2p5OB1qae5z+p2Q+pxvNtHK
ki8CM1Ph+i3CnHrqn0JATcg5YT4bLNQmqZFqOhJ5lyuLaNYkCLREFG4opAOGxbuTgU2afVi5wEvW
I+s54Z47jtokUnFUWyfduGnmUttG2GC9WpRXUIdZRuwp8Py5/pZxQF8PRguf9V2UbXuDiQ/5GUza
nRnx3okqPeDXmkO+6y7aKxOLmNBmG7Vbt4Zl91qXb2mTKGs/KoyVro9HDeIzMVUC5Ex6Z0oc4cy5
f+hD2rLLSCg4Bc3RklXjOSFb61Dv2WXY93aUGS4pJ1+dCmoJy/S7ZeX9hnCjlrXNLYPpzopJS0hF
qrsJ7nekF9HatMfu4Fvx+9jA0/AhQJR2eJPm2XWrinWGaA2GxwDiHWgGJeJVnJYa3Aa7Q43nLKzH
petpumg8cH73Lduu7obmYmfDlZ2RihKMlWru6DwL3jmkU/2hiMfyJspQfM0NgYOIuO66wm93kg1v
OycOk1d+jNC/rYg2urZDKE2NeDcc/xEOKzrg+Ks6NDYIY4rr4ERIoLIPTp0chqw/6NbgrMh6fUbc
EmM7Q85J+QjIwl29U827sn9XxL0fH7PEnQEhBissAuQxj8VdVT7l/qeJORW8C6+l75CaUbxMzm02
PAb2lxk6myBkKS7f9LFeCRJCOxqLJdHTGrbLIKbnPPzpR1e4KW1jdPN54XwJTwuya9nl+ylv95EI
YWuIbarCgWyuMYe6Bu3ZvJFHVvmbccDRx0mmcMSx0fUrZcwBCD4nc3mb6u3B9hVCjpItsUJ7zPG3
QcpUByjKQcUy3o/JQHM23JArQ1NEv9aM8JoAo10TF1eKpmwNBhtiEHqF+l5T7ro+9KgJbAWnLiqL
HIwFzM5pTz7aHKuHUnOOTTEdClPBkfvOcsqxVdmYtXAVVlTZDuwKR8+Mkk2ZF2Tczl5d4O/0g2Nm
xDs2dGiY7Meox9ydt27GPoeS0s6XI4cXGKT9Mu1tdA3o5hRe+UHz1DqPoqveld7HGGbcBlbw2PYz
sQlEfKf+Go7TkfTxg1mFj4mIb4SaLcceaNQg/mgwAxK+dqbpgWbIVaszeynZsCZZ69kw+mNX61+d
tn3Nnf6Rrc01LuGyb6B1+fssTBHREdYUdQ+mXR3RMWzIF7+JrGJdBvuWl8xKgvveanaSlNbAlg+J
UV3HuvVH3mZ7IlwOgem/Ejv9R8rLqmXBsyKNTyqWZ/05a64Tg5YPzqNiGsH2K7uUNROU3AserIOq
Dk/IkEjTYhfjxPt0Fu+Or+5ry9gSqHzvF8qubYDzsO7YU8FsJNeJpPBMX8SP9LdSBeAVG16ny5vJ
md0pCq6nLjzOUXhP3ZqlzEeSdzsWHLcHdW0ryoa4E9KZ5DYJyXk0Sw/S/JYT/KpiLhxtRNWpOFYZ
zSry2KHUIyXK1zUWSV30HuEq69pizoQBp5rfLP1QWGTV2OQCRMR8zPEuJXVdI/0L56BntubGMZVn
tVubsvTwhSA/W/x0TNaSEA1NR4pWHZOStddJ88dQmnc9rN458yrkSV2o7IeBlFH4x2k6HwCXwDmd
nkyHhtW4JdnMAw6+0gVqO8ymgDhX0v4SgKhSx/FQ8dGzTvcaJdmHeHhb1HMJARp+hEGRsPecwhCt
bddS+JAkSJi9zTTarXMWjbQIDrWAiyObfcuCUNOIMEOFjaPrRORd1+JG0+KDDctCN/J9XOjHOtlj
miStXts0Sr2j47f1Rf5gGOJp5mRdW86etJ6dnLgiu7E2CFjt0NqbsTdglzbydEfm9q1dspVksUVn
Yq1STaXejtmEWcxnjaxKELtRu7eTbmfXQBO1fGc1xO1gqy4nKh9a6Hb9oXNAd7Vrid3Lp/0rlc/q
/I30rnXHoQJbw7oeLJA/LdzeYuUIglJG3UVL6g6UpMDH7+y42qhJ7KlXMlyOsYprDKZLF3GboWxa
W1C96pqDjVkeaAphfFZcnLOrvn9bgjUTrsuD9iLgHCryk1bhXFu+NgO1YhnACw08IPcejbk7fspG
NzrId7prx7GrDNlVbL42vOw+X3qk6myxg50QBtRV6jj+7BG/6mYRKOLrMB3WnNhXevA6Sc3NxE40
9rYuB7KWy/VC4ZKtss40oiv1h7SD7Nc1yl5GJGzp2Yvf+7A0IRW2qCn66ZClE5qWli+EeYPGgklk
py6VtSKJmI7xTbNBnStjk1RyFQc2QhGwblHkQj8I4yerCDbz2ojnQ4+RU7FVAlA8H69Qm29j8vy0
mScfJW5eEt8kKsCZuqf4VI4m/TNSNi+XnVdnFc9MbJHvvWZZfadu4omWjnrDREPNp3XrbEZGZHld
ru/5wWBJEhdTJ9sdiCsF8a6ILbqQCnmQbTGuGBGfRKKw81GRq5qLA9HtnPwoMdM4XKtk0VMqMLLk
edZFy9aw4cit7aKy2EBp3nQMirki8IRI2Vlfm2hPM7fz3yajXcYDyx11PTzm/vSg5Z/lSEAw6IYA
g7AP3jM+9obDR3Vc9TsI4wFHOag4ZN6Rm3wliWsTTdauBqvWFVRdjMRViXIKx5J4F2Otkp+icWto
a1d5OCB3N90K6EGalKTdzFuVMFaMfp5A0j4T2xIY0UavVJK9AYNBpC7UbuUTkpY2OVvl3sSboboh
PMoR+W1SRVdJMN9Hlb7Voeh0Zr+1kuhJy+YdQWP7lkC7rhxfZ2nfDshmo7ZYlWQmMQw2C5K4Mdna
Rmh91W2lqRtVLelkY1zuWPBoe/otUVaaWA2TRBORu9rEHon7s8mfSed0R7rxqgJUISqvm7O1hsg/
NRM2VsAaHDiRTKDsMq+0nrR6jdnSSQA+kI23iPWRkfvJ1VwFXj5Nm1EYIHc2/TQcVPhusntgdLKz
kJvJ11xzLL2FdJ8NvJqwBXtheQHzulfKyCM76N5SXjGjHbQs3pW6IKqZMOEkOma03gJw9DoBmymT
ZdfjRVMiN9/YMZWMudroIVm8enLo6+JxGDl1JYmK5SVdz5N8TwUF43i8oYh8rAoVRhEnRWXcGWaE
YP/PMpQ3CYnGIZX2wPf3sZrvYFlv/Ah98mB6qX5PKKykAg2Ix3OG9LpSIfHO+pEzzl3caHsps13f
vmdIj8o+u1US656N7j6iHA2h0yvJdnDIaANe2ablxmePkYjqmCYT8Qbqjf0WVwNRL+EmYC0cSnQh
NJR8Ed5yyFadkc3StCHJiGARv/fi4Jra/pemGp5mIqxaTHx5M2w7M4XfXnmmJCYwNdFR92uflUoj
E14aDwq4toETfdc1296IPL0tNi0JiTE2UaMYbuKJc3s8dA9NXdabZqjLw49/1IlaHqSaPPZaQWr4
VDWHyAnpNy7/9uM/wzCD4vfjv09++/tvnPza9x8z5fO/f+CkqwN6sv/57++//ePvXfjt739QAFaA
BW/vKZD1RydIhuP3f/vxj5NfK/0Iz9j3365big5aXM/ujz9jEkJRrn7893/8OSd/xNTnvcREtzv5
9Z8ud/Kj/rrS91/8/nfIyFT3EwLFH7/0/d/++nPUwdsiAOlapqx2Nnxp03rRBqvbWqnSXuldfd8Y
eM2rMhlXpd9+m5T+SR+o0P++mXSuc7Zgd4ROYYV1Yfn9n7Q8cLQr4EJ0ZQfL3kutXwcJVCnFuqAy
ONc5k6CvFkAcWjr6Zx+vo0LM0Mu0LZaQPQ8F/spWe7BV6afYGjYin18g0lsc7dDzhQJzQyN5yW1x
ycR/pvfO1TFWSNMgMkWeqB1y9kFAAQv6zDrBqkPLia+qnM9qnV7FXf7YWenKkPMfqRoWFx70r4ZI
Q5U4FhAGfedfOycihKls+mis6Y2mI2BqqyW5x1nYbMTsSHuB2go3KbCZGam1a5JF4T2oKy2R9FCW
E3I/lY/z3LKr4jifmfFdl5u4rHJUtFlChnkbXtBpLD3TE7nAT58XQPjHb6xUcvQbgkclGrlfJOe+
vBSjcqZnvcggGBUEB2E9OhkUwWxXKdyUguCGlhxkzkI3hgInk6r770f5GY0OtktsgUSM6ab4Ljb/
aZRntlOH/sAqJJOaOjwMqcS8L+gdVU1wZI93Qetw9nLAAImFoEsLG/rjo5vZ4dWJiWYSuNZ6TK9J
mSRn4ZlddICa8fe3duYZEkmGYwuDgIlY/+QFrqN0nvSQvj8Zf5t29jnjgWKFKWmZ97+/0pkB4eio
JdEjgvBCUfPxrsY0n9WSF2M7RoARMkr/eiuf/rtrnHSWA32EyOUgmIhxxqVUhLGYeb+/xPIxT8Y1
t4EgA3C7TpLTyRSA4YslulfybeuoL7KIvvaluQsB5l944c9+MbTJF5cS1Gjn5HH1NEdG1eY6uZhf
+oxc3kLeLHw/QCL/6JZ+XOrkqRFN1ldWifyhTMnBnJPeHaR8qrLg708JPLIf11nG/U+vkTJMxigq
bkk1rXtVGPdKFl6SNJ4dZRYMOAOGjWPpJ4+tm+zadvxFMiN8j2iCHd7Mf/LN4Opz0DAIJp8T1WQp
J0mbntsgrGcJnnF9EiW16Y1d/e73Y+3McoNoG78QYEuLWzqZQ9XegSDtIJQpZkD5U+/OGLjN8Ail
MxP2Y0WOzuxcMm2cHXgCObOBTkX7Rdas1X5qMx5yGETlYzXT8FvMWUYKp7u/4E06dyksWVDRGRTs
oJcv86cBMaU6EJ7EZuDNzo2jcFoMNBSO0J3iwr6g8TmjG3QWBR/QRQH4R5y+twNhSU6h5tshfck6
7biSwYOYg7skuCBvOjdBmOjMhGktXthfhGpaXRC/Q8htMZFUMipvBQekTEQX/FXnLoO7CfgtLle+
q5OxQb08kwSqYS0R0BWLcV3Vwdo26kv2hXNjkDlIw5XI5gtT7cfvqMpHJruc6zTNYsGhxsS1bP+x
IP4cZwiIsPQYqBHJh1y+IbUrsb9xdutNY6t32U5WGNY1cRysHoS5ceFVPIkFQXeKk48EHLxeqCGB
/p5MKXPTztJPGawd5cUZ1mJAwjJkTVFaG4X6DYJFEI8WGhObojcYteY1oVGsxBYdWqQk6Tpp5cqs
stWsO0vujYvQ8NDF5mo0gkPOgU8Rya6mcbyUvWCgb37/hv/qDjm5gZM9TBM2lmwWvFXQY1VhY0v3
St+a+tfRwChk6AtNwDP1+sKyvzyX01WMHQ2Pz8Bjiznx47eq6FlnFxVvnhHKlZypu4DXUGg7jsW7
QJ39+7s8N1Z/vtrJApNNwJ3KmKuZnc6rjZ22E4QmPf7+KufviUiVZZOMAfpkpOZh0jZy5FGSrkLW
oFyDrt8G5hVchwWRfmHonZu7AHL8z9VO5pMeXUhMskq+taz3iYafMKatpbyE+oW7Ov/scPDoi3UU
zMzHb8rvqWxnJaUFqUyekt+rTgGbofpHd/PjKifvUdrPaiNsnWxl7RUH5MqcekCbFomX/+XtnIz3
Ers/oSFcqEcxLLO3VH+1Kv3CeDs7EjC4GRyxVbydJ2clFm3ZM8cvG5pmqwzvhg3VRqFLpI3oiJwL
E/7ZkfDjaqcsJswjUdcMXC0wG28MHKQ/sFelziiXF76m8zfGfgBXDxLS08FgV2ppqPbEdGe8diGM
jU9EG/EuZfKSdfHssFt2Hv++0smAgI4p1Z5e33YSuhsNB1mQCEht+/ev7NlHB0CU/TSLMgCWj4O7
yY3IzztGQ1vcL+sLLBTPqF7CJvtHFzKxWGj84xcXdGBOIrcFq38aDG5ZSEo6tOgIkDezC0eQX78i
2M4aNYLF9kmz+mRmbWIOdNAd8q2viM3C5G5gi7dYJX23Fvnf3iByMehjhKoY3wGZH59fr5eh1ulM
rMvFUE289Gm5DbXwRknCbWZc6c0xB1j8+y/t16HBRSn62Kpq6aAsTmakZHZSDFH4b4tk9lTxCVrv
TdYMF97hMyUfLmOxOtkqe2COWh/vzdHQAYqMr0ysRqv1SEf1fADU0Z/qFV1/3yHoHAQVnQaRNhd0
92fvkDIBoAhVZWzqHy9dwRSzgorXrFUWPCjeedx62TB6/+BBkvi0mDMlRo6TuXAwCyUIaMNvAx+N
Dc2PmX6AAl3595c5+yQtUCSOQXAaBNWTJ5kkuk+maMpir7foOWj4kOwOk6Wor3Njq/ahO1M3E+/q
p6L6+7dIVhtIfh6kgzv35NKxTgJNGE8Zm2HQ4oVCnrMO2Di/MAV/V85/3M+gI6c5alqsyfgdl2/0
p5OEOptKEyUy21ZBpiKXMddpX9K+G4tbRaUbjfnp2iSlZ4eDowdLREWMSMQQZQMSYT3WUX3iI2+j
+S0y8Ogn8tZw2k9pw3MhD+XCOfjXWY8Py87TQWgJpfHUwhTkfRq1DknqRGs+mPemVbqUbu90P7pw
5lme7ulTQWSv09M1F8vOyfRKjy81UmFkIKkRckuLG44U68KK/usBQbM0ZAa4RkAtsJ38+OhbGSPo
b2eixJ2Jt/TTVFl08P/MVLSLU+XpNPRzM//y+zG9/NCTO/tw0ZM7o9yCsAy5BWdwgPmwDwxrQCtI
+55jiFNFbl00r7+/5JmJHU8h7yrjGX7/KTEFdZeq93bPJUuS+gDX+Na8DclJSiMasHNzaf5btqun
t6ibrCM2fBaqJifb2clpQoKYs2w7zNmq0cQGpcFKBfdtzZWHaXUtyGeYpl03CUDTl8595+7256uf
TIGdXSYzdUco6cawLiMU2f3oRTTvA4T1SWb/NU/8rUyc7bfi5nP2rflnqTg/h+L8H7J1+P/pD/r/
MThnWT3/c3LOI1zr8H89dl8/5x/ic5a/9Vd+jmH9C/K9rjtYt2CQfjfb/BWfoxv/Mhc6O4h2uGUC
MteP+Bz9XxRdGMmatrBwvjOi/h2fw19acDHsLikA2YL//e//Fxt099foJHHoP+IzudKHUUxbiI8A
eWapYhN0oX036/40MeeUgoty7F7Iop2GeG0Z/ohNIpgkQDJAhkp+xFjb0/DXikFBdZZpMKFRyI2G
cW86CnorkgIHYOloVGjb1vDE1hbo8Rc0KoqxS6KozDe11TeEp4UVEXaRaaGx1QvE6cO6bhuVLq9A
/JndtJHa+K+i840ExWCkq7JZpzRmif1SlN5Rpm3uDwQG7hRbySAoDglU2W41lZXZFbvOgJLrWjgb
+l2adLXtZo4JKRN00Yy/Pq1b6yEQflbdVk1cJmQOxyBtsR87s7KpqwiheKCUmB9IzER0WWe5iUBz
QsNJYq/DnorjftcLgrdIK0hjDrGtAfRv6gNE+IbWCRSIhYwXk0De73UVVaPSG34OwzWJCAkgwNj8
jKMHmUetyAiZkDmntVhZetIRnZxPoYHHrramfgemAoV5gyJT8eq60AtUx/UcuaosI/sPZns+9jhF
lZs1U51SEwjUJj+Izio5umeG5X8NEiBmfMQSw5FiNaAOy7APbPKXM6e9UuqhCq6joJn1va0Wo+OV
oKbMB3TmQ3+VOzoZzHXel+ptZolx2MtOrT/PSl3TxRriWDyag6jp4XXwmPDfN5nYKOkYats+j7SJ
HYxRIz2q9QgHeSDr5HZ2zLq87ssi13YxmVClK1S/fooHimQrck/i5DDmCPXI2FAnQIs9Vuihpz24
2BKAEzqdJBaCPAoVb2+pDRD6jXhEXtB0duyq7AC0Td0rUGQsSl7PFcSAcaWkjVNfp+TnjXfKBHvn
1p6nub9ywhIlIbAFNSe3jbeCSbufP3d5DjHS1xRxB0Q/6dyqTxBLK5aK3LUCqbshTjgY6NaXo7bW
A5q9bz3CZQaSCptnCdau3RRNrGp6Fe3H8t2MdG3etk0wJp/IOgls0i5zjWaeWajQWJTQzKPNPE0R
/IAgG228y2Ug1Ouijsvgm2+lqX5oggpEh2uVw/LT59kfMckE40CMtKIPIdZzO5GR9WfE/bAvCqVh
J2t/FuIudkoHnFY2zouzpykS60+7ZClcD7GlJUifiinn5KOUQhmTjTI0KOFgU8/hFmVyJJKNX0bJ
wGU6X01KaoPE4TnPalBXGTpUjWoE/EZ/hhE0shPX+UGG0eo3icnpas1rYU/OtswyqYXrTLI0Iw6L
qRfe5JAmw3LthIVtHjIOx/jDoF05YlfFXWF7sySEweGRI4Of9lGiSgKHbKU0MTKFPW8e+ukW7pOX
lbNm9ECC9Kx/8nsMDK9k6Fj5HZT8uHjFk+e8lkmu3wbJVMerRDWvITje1yGHImsqp2OqI7KH+rJo
ZUxr1nrQehQRLaNAJ+zkpFzIHA+TD8UPpWvquPrAa0uOX1S4Rj71qpv00NP2eWtgikzDUlnADEZy
72emX3hpGuQVz42wgtWiBMclIitAxKESB8Ox0LF4ki0SW9k6VmYZrSUwpdd4lPmIgntQiBEW3bzq
VGUIj8CAOpV52QkzeM8x+0YvkGZeeVRFsyOOEFpc7ch7MbI/IgibcKaATUeCcJN1pLSxotXahtTe
oT78X+7OY0dyJs2yT8QCtVgOlevQekNEZERQG0mj5tPP8azCoKuBbqBnN7MpFOqviPyT7jT7xL3n
Npur9qGlNwVCSY/lYuzVBAigaspYzuwWc+jMWO20wn2w4RFMJ1WugO8TzZULYp5h0T8V6J7bvjBr
Kw3HxnAvJeRasjEmMlZeSE8umnjbKuQxnkby4k5ovAMXq8T8srPshMo/4DhSi0Oqj9AlYR1Rg46V
N4F8nMVSfiPWVNBsT4uo0RubkDbK3lySO7hUiXaqN8/jNdbtWvsYvKr0ziiKM/kMdLtuo9lhS0aM
WOoWKONyt81+kAGgIRprs7NuGOW2XxwBRUW8spOQ4EKeozgY20T/OpR8X3yEkR4leWpC3Uv4wjmH
KsXHRuoEIUbvpuyxMzVNK2RcpCJddmPG6M9nGymv+7+0ClbO/TnAXIROfM0kAtyuIf4oaIQ1JEfb
a7E8pHprzqGnVYbi1xbfxDAlf6W4VKshuHm5uXCj5EW53cJpchYMW2gcw2ba2ocMK0R7abNFLmdk
Vu4QmSW/P1BEnvwWTDw6MliNUosBpKYJ2V3SkQe7N9CdIk115xMGg+up2XQEkI8O8URqt02f+DBn
FKQlVB4QeIUNZJoEmyqidtnaGJ+oJKZyWHkjWnUws6B1RIW2QSLSDVt9yso4d3vl19WV+pqP2hBs
TCJ16xdSQBPFg6a5pLIZSjN/OdjEQ3sz12DCirh+4010MbZsfet+zKtwgCGZi1vuNKRGXwmhOWWY
8kfPgM/dDOvc2LefiQa55pz0bvba5vWMKSIZivQEWfQK0k2uDQAOY96x0dMBLkzO3G4EBwxTfwMQ
Ixnj1arxQaSKoYBczdOxPg+r3RpxqlPu77KxmUrGJimLooqOg+hTRkfLW4X0Vfz2m2nXx4nguWHf
OZ1Q+fQwD8buhjUlwsZvLhfPqAk0T9xGI6ZoaVwzTLxRNyI9HRG7jThW+6uKUr5vxriNMQbNEr1Y
Ldb+YGsdA6peG7su3OpWX6KtROATGSXbBjY5IH7x5quW3APvQnLa6nlmRlujwocXJCGlUdPbdRPM
AzsWbEiKmh6BQuClwR+NBLXVU4P8VA+vTcguzM3i1WU6f2KkWRlhq0xTEimDnk1BZvFt2xWtHNQ9
2YElJ44YZuP/orv4L+M0/61xuG1/xOMgf36Gy2f7/0D/YPx33cP/+k2zT5H3w793D/zMP3sHxyQq
89q5m+Y/Ezbpsv/ZO9jqPywCB1FqAK9FhHJt6v8VvWlcozc1FSwFsSl4MK/TpH/1Drr3D+ilcHcY
5kKcZH72P+kdmNv8W++A+oXwTzAB/DpDQzfi/KcOuLBo83tbSSIhJf01ceEEMVaNWooIKK2SX63c
2zZXu2yeVUY3rd4bPXpUPK7JH0pL4or1rmvbJy7+qnpnep6tP2LY0i7ASoRWSsolQW7cenO/X9IS
zeRASjc2kkxZVJMcKqVZfj23AMsnp8TK7jgSqOmFmzjqh7GAuHiwARsBgvFIVKRu6BqcTIbQzOOq
wJC4rQfX9dVa+/XGLbWQLUvTLx2PGnKbaswEmXQm19e23tCjcVYE3oGkl12YrAtyz9xSG3TjHmBx
dJaMr26FgmTr1Vg8M/1s1TzLU5xMSGMvTp/Py7FqlRqjQ8XVTaE028Wd3ZnksauK07S4+Q1698xs
Zv57DQL7yPQ4r+ku3FnGlaKP0H6tBFJATmuEoNeSPTYI9O7oyFO823VmtlZoaKV07x011/TLDDor
qFABKqEtsrR8L2xMU7tmWpT6ZzM2Ut0SEzQDzm0XrfjqzAt61NkV9u3EzxaPk5tZY4gxICnjbOSS
h8mXa9/dKC0ttDRQLjE3Hubf3FExxSzFJj+BlmfIr9S0VM5qk6kqSQViGA/wZ9I8sAdVENftuNUU
OXJeaiL3Nm5XyQP/nZU+ScI6bRuOZj3X7Y9s7Rd6oTEj9trP6Vi2oMSi3kUTQ9Is5PMm3a9EDKSe
Upkvgz8qBtSIfB5FfbvinxpCzMlqv3fKzu59WlNN7sCedtkX9Hqc3UHKF1/uXSRYCPL6Pjen0Ogw
YX0i+hA5VlhqD/jtevNciqFMyZ2ce/UoF+JLccdk2gNzPWpHvePZBXl3tQjY3aZfQSUcyxHtsTbv
eEZUYRvPV4b2stLgahMaLHzjRaVGXm5CpCcKfopb1XQmsuVkyhQrt5PktbcIeYiarSGKXTrZNu54
dPKDCX9W7nH4aCdb5hLLieqN6gOZ5H1zXw8qDkoz8UztgFTN1eJ6wDS2SyaV9NUO2pd9Ub0E5l6q
z7iQqwGn3l0r4BTiZge7GJotPWRAlh8Q3mom9K7H1NzuySMC3Ie7ZX2c+tlcTm4reW+sigHvrrVa
tfFXPob8kFqremZLoRSBLrrhSUuazWawXZVd2HWVS6omhVf5C2niYcsoDQIeDtxqa5wTsF/6LJNd
nnAEXttM3XxfmrzwcCc0mTyqejU3IWpAWOYDfRP+WyDjQ6CpmUif0mF1frZ5nvJnBh9ICPxMJYDb
32SJY7UTWwowX6W6Ru/vOIpvamJOblSoKhkcys2cwDoseXdbSXdC691qZh8zpUm0eOivMHd3W3F9
2JuLspN62vtgiUmQfYXbIPHxranLrk4cck97nvN2UuE2Yt+uyknEE51CGTmoLvFc9sK6scyNAlhm
s14fMDRj2xpIkCev1uJwDxFFqFSQtk1sJdG7rP2VcUVG27fYwn2bLAM3WDkzy8gVJf//Ok2qNNDb
1TFPs0aPc8nLtW+iFqD29gDkspevoGzzyOq7sb4pynT+mhQ1f9bWglBtqaZXw/NiOgfRKc4fqDvi
267a9FvvtfZPV1gdGlbOcC8qVDUb8HKMbheb09KvZ2p42hFuKmDCWAO7d6PQdKgBfDers7QFD5cK
nhRZvRmbEr9ChQfTcFFXBGZLCo/PeSU/OppC11+d2qx2LhoIEcyzxrKRABk7vXjz0qYPhbS34WGk
QDtPngFjBAjkMl2w7Q78rpm0Tz+Z3X4I83LMJmTYyQDFZk69GbUG3SLOrDRL7e5ARDnWcta11EiY
za3p11iULWUOlNvFdUXMOATycpK6+s1kaeAPVtJ84EcstBIIUgR++/0wFOp8223zUt6PM1rYvfSk
px/VzeiHq8XBgvFu5vn2kElikDHkK0CE8x6e0dGqSi3Z6xDLPCQvghxkOAcjZh89GRTBJ1wqtXcg
zLQjtCIX7YizlobPV7ZpftusfqmPrcshflv30DWcrJ3DYqa08/ElNpqvoZUNi9UeBq6KKi/Cfu1I
njREST3MiObqleW1SmNdMUY8quRZajEnl6MEIiVbIuxtrdCIJaha8pNmxoeBqYqMcR3OTSfsKzSJ
eG9Jqf5Ypr5j7GEoAucWHIJnRSM/zG8y3NE7E5xxujPGWU4ni5etOxMAOWeHPqduCPpRmi9JnTZf
y+q4sFrqcZ59h4GG/JraGehflauw9JRMtk4wDRZhgI1eN3lEa5YZlyLR8/JoAaM0JK6TotS+mkSr
OWuQ6adgn1V+C3CUdpQNkdOMyMAl6FoimE0muYwts5YolOdhMf1ZH1Yr4pu7uaGVDGYSj9BwX5e2
lQ/GkMOUJ7vSYUsDUG5Ft+92+JVJaV0Q+htLJg7c6fUcF1Pegnhzulz7Sgcc2Lfg+r3ygMPWmVDh
28Z8pIR3+g82IRrFjvSc8kDUoVr95KKrir1bgTsPc8cT+XGeZozHnTbbM8To0cCrl4Fiutg6PqFb
I2fCFipeoctjt40JSzEisbtjO+JJJ0osY/SzF2WqZqFumB3Js2bpEA8kkjW7cQwYIHtdU7T1caQ1
43s29NoAJo49C55Ll4WbVwZVY1s4EwZCO7r3IXU7vi21Stbr48L8ovWbXumVeNWqCmqW22pJ9pi3
6qoRYw2P55gOpjo99Io3e/uiM57SvOzlYajcsqAhKyeuRE/gEoqE3pZcIJbqyv4+mQQWU31kVMbR
PZbWZeoZU0aTneneC8ydFTqXmwrFV8BYPDhu5m23Te+U69GVxCmTrGuaPIHOWS0RrwBEvNu+X7Co
lkJRhC9mtJW7Jvf4y1QEA+IHrTYJ4UEx9S49cqoO3q02lF12ELaEYpTDClf2CC8Q8HcZv/ogLBuA
hatPHfBlWxpF40+8aOa+bbZxjBq7s5obKwPnFRSzWld7/Nojng+D7xAGPkK1GaQPrRZ6duVeqTu1
/trYfV/goPCEe4Ethp+xLUQiY96/ZrzxUGO4O+YYzUpuzVyT4auL1HitYdMRE6AnRbVrnForHpvG
Mhg2dYylum/H4+/5qm79jCVbOiu5ylu9WMvZTVDQ3sjZEczT29kl4VrYZB8eZyvtxzCtciPrw6Vq
vfpGwanf3BZpRdUYjltjJxjRbVHKh1GTYxHTMM/e9bKtF+2QAEFnHyCbqa6ecyaJRv0g2Gysl4aE
MlLBbAx99wzVhiH2+OiSo7dx6e8Ayukj35tFSvKtxexO3Yu0lGypfzNb3ZTi7K12ZydwQqtR4MkV
Y3a3lgu+exeXKT6wcnar8G9X9j9afv3/2Z7+hXD/1+utM8Tj/PM/brb+/sA/u1Pd/cfVLsB63MZu
8xfj+q/FlvoPD60OmuGrLvoqn/g/zanl/uMqhVE9Fk/eNcqUlvFfzall/YPfgYcIkYCJNod/9J8W
Wf/dYuvKlPm37pS0cfO6cSNMQoOlx7/Kdcv/HzZb2JGHlXQNO5zM6x54bE8gakhR0aslUmChnVQ8
+idFJfG3bo+bd78aVZi5G7i9nSZZYwwHOR6Y0j4QjOknkjwjUeKvY1QV2MROu02vE0qCd/lqGS29
iWHSNiJjHWEBj1U3AkRS7KOaPdVtfVdVlfZSg7oz0zXYtPJt64UempORxpgbCz8fz6CNMquyg2RU
+9M6Gq9VvqlBlWZkH5CvBvK3Wy0PNIK4y1CFrpUxEJlmXJxSedQW+7XSN3xE0iUrsrS0Cyt44ES9
CEnMPRGaHI5qdgFWieW9C7WlwcQujTfHVmCyrroZ2CqWd+kGvSG4w70vNMWfW/25FcZ3ag6x2Tes
p1qfGFgM2tOzLVuuuzUPWHxYwayUsZpW97lp3Ni2CNuk+qm19wX2XtB6G2LFzArWBq4/Y8zPNGtP
dvt1ZYiNkFNmvcKto/hGth2GHu9x++o4WaxT/Cop1BHHjTu0REIuQJTWnY2v0tiUS2M2UYqSy59R
UvUanaRMrUg0Smg26V6rk51nPyudA8lodW1IPgULM3vHhBRz/PTVp3GFD2u2OVxzZgTdNOw8tX7p
xPBSnN1C/cmd5u76kElfC21v/Rrwpw/AZMakjTmiTpPQo3Jl9c6uVDHsr0nNmAZW+2I+OZN5MXMl
nJ108LPFea0U74Dad0caHQnHRoCK+CCxWEyFg653M0LXTIKmdnYK3zqoiokLrSEFj0LFd2QGDXdy
uNb5A2rt6dyttuk7m/VQvnriuSM6fhv5c4q7Cn9l6tanFDbepPOLKlthiSIOHmgzMil3jfmWFiZr
gXkjT2VFyQ+bV8nFZ+VssZNZCxWj92RXpLy0hhLXCMzCnOgfQp2hBpvmM47ZI5bmsr2pyysFe/iD
xj50QCms8rNU1QNd1jfD+CY9Df3y1KpF2HRucVwziB8t1/VkqH0My/QWrDIAvobpNaAEYih9Qlfg
HPQ6rUiVX5XP98mAY89Evk4AGoZ4kXlDUKnlW7ZcLeia+dGj8cea7AFX29TztHTZzjQtNSDnvGXv
5LTx0IhTj4lezLsJofEiBBLyo0rGAfVoCKLDH6dPw/oQCfSmLwrzXUOW5mHKHIIfrPpcAyI7zB5x
KPU4rfei8+RBFUMb9WNXhUmF0A1Md6wu+kXFM84Dz7yQ0a28car8GY6Q+VRTAT2Ozc3gjMPJy6b7
AX2XSu07kc4NY6PVHpjsLGWYdfx8+bFpZ/KhAEqXp2WEf5SVT+NoMHnJ/kzNQ6ZeBlLCxMqi3StP
pQkOlTQHl9QSsfmltjynV2TelXPn5P46/HaO6qvk2tgF05txZa/ybOG+tEjKnbXq3AOVkLN+M/DZ
01LT1wSp/jZrHtSDo+ZEQ7oSD6I+TtPCfrPzLeszUWU8Vnqg/4XqHVxaqhYMmMqmOjGTEL+1r1C5
FHQYm53cQU2xsU3LJt9RO2JAmHxSfslyeNS6bbcIPM8O202niHr9fhFv9kxWe/VBIIg+gFYEKZBM
T4CqgTIGFV8YTNlJSlKduO/v+4TeBG6mdbUJ0HdgY4BAl8obxqrxlGNrBGPjZOoO4cLpisBrjFvP
yAIFxIrRv2dACLZkvedjCvKBMpt/vzw1hp0w9huwtby9z1T3rlFbQKdBlhMPs8HzgRWFWTwTr6Jb
nhqb/b2zxER5xXIwQsQ+cauBmrpCBJW1CNGSvaxFFavCPS7kzZJId83agXn3Umv7ieTHzf7tzemo
MP/b+j7oivawDFlULAuXy1sjy2iVr7l9IXzZL/gHS0ynE0vwSWte3bjY8xc3381r+pLO+R3l0KHq
o9E45uWfzgVlB0SjsMjcsIJ6VXyxaT7o8aDPvWACJcK9GLCb9J0eBseiAz2sGLQeKlCzCeTSJg26
+nV288dhxcGhg7WAoFGPn3VHuVejIYBISNYivDUGR4Z5TolBx+E15VNc14BZtY80++1WB7f/bz8U
fzp24Oti7+b8PtecJ8kEb1gyf/L0ezlpEBKpo3Ut4IP3LULsOU/6Gc2fY7INLUKz/mVyyQ1gXbHL
pDXKEaNLf8kKBpUsFWl47otZCZcsTEHSVuwch7W5+kdYjlXvf/83bwvULlnjseju7EmLzRvGIuQw
qsrgMzlrA9KPG2y4LsGIRgfAvEGyMi88qexl2owjPf4e6QVnUOnuhxXcVVo+WlWyU+ryZsYkv9gf
ifaeaLdLTe8uvoahC3Pu4G0jP95oAnf86vMXwcRiI2XaQhg3WszOr1PPEVIFw17wDgMsy6BhCCtG
CJzWWeoPtU2DXb3YxRtvUESv4JfDdoEnkS8H+q4D6Yj+qDVfJclKlhji2htDyjd/yl8Yg5wbQDIz
AtNlRjjuJufJenfqJagZpgMgBWcyhW4kJmhYUtzSpvGlzxiTMZ1g8uBDxt0zm2H2aRxZIYHM4iIt
90w6diOwArBft+pqhs66RK596pVvj9M167iyrB/BkQewNXahzyxyoJRY3+qBDkEH/yGawOOd1lBX
tMVVCxGZqQwbtdtfhdrjFSq+tPuqt2OybynZLIhs7aHWp4uW8LGpsvwCjTJ107s1eEC0nC5oln6f
Tt5Ds2jnDpFIc6WvbMz/uD2LhtDL2vtFdb5PkkcEKGFjqaFd6w8XgDJ50EKh6hPvM1vnJ1sUX/PI
FzzTuthZ1iAzdO9SQxybHTaHpnisXL6odZMuHJ11GdS1+kEdQyGZFCnE5n7gGJjGOyPLp6gBaVrO
5hgwQ6mDJk2PDjoTX3xvxfJdsTaIrcl67lLzLvG6kHH27Krrvt5yw1cS61hNy3kUNvmhRDOk+RZo
/S4DP2YCB6ocmUdV674pbXFNPbX3pJqFKaixfAZEpOWPpBjg4MvW72rqUWGO12rOtXzPe4ZWC3+5
26difWCQfzYr73GBJslCP5DeTBxicYIdw5r4poMMZ+i/qeF+D4IRPsLyUQLYm5VvZtY+cqmg7XrO
j47jYDwhLnMRPryZMwRM6hr3OGw3VmtHpI8Rqwpkui+IszUYAVSxs+q+5navdvk9Tsae4LMA/CCb
dAW/hkW1zC8YF9z1QCSqk3mdAIw9O+SGv97MUXS7rF/sxlm631dru0tEewK8cW6nJSZ1/RajGnLh
mqs8MXyNhCtc8XhcrPfE+2285txWcj+XeTSoN5Y6HOq1D4uM7wbs+lTIkwLFINNP7EU4rzmy2nbP
Ic1bAFgXqI8HcJIo9QtK5aDmL+CWwUJcRFe4Ydc86p6xb5TlxaE+TJwkzkW4qq7vNFqwzMUlM+xg
fOky8q687xxrecEQrF9h1XTqMVU/usKOTPZljvKku+V+6apDoq1xM6z7io+R7Q2qA2ZLXfXEvI9b
H7as9dkI8zFrDpvJ6aolBMxXTByqCt7fcqoBtTd7x33aSjJlGPZ4uggywDcWXDH0J4HMm6ccLhw/
GDMBurevYOyE/fPsAFMezQAZQNiZ7dtsKWGS/uE1PSrAEnuQ++Os7hXKeLY29wxYGIiDX9Rawtfq
lpC3sbjSYH7K2QgLd3lAsuanM5dJXjM3U6lirHUJjUJJUdtPNkWmU96P+TrFuY0sotk4LgvLNI92
pbxh735HrFhHXPB33Wo8FnYbJomFZQ43EQPYZ5epVEIQ1vZnMNk8bQiCKr9lyTLbemwOYCU9xc9Q
JOTJizFSilJbN9m3Tbglar1rkeMtSARQ6V2fHUdnsBr3ltkQRYtmXvkW5fPgIHVrs2DrCqLSsoMK
UoEvb8nthQAz89X0cxgcKg3Y5yuoz3qvdw/lchwmIyIBJkhaJyrN9WKZcCo0LoyTh5vc7u46tYT9
uFJ0tUG+NQ8zEy2c07giKV1KqM4ewqYR1UgbAZ6FuMZ2wCZMuNAhEoBJ3E6MNOnZpmhckudumeLN
m8OycAKXFleHFpRt4tYB85dPKiE/wwXw4HB7nTKXnM5Vku9VOz0t6utgX4vf/bwNn+Va+X0yHvJ1
eUgt7Wy1v3jtSN2AZeVGDZfawGExid/qc+PdJLs52IqnJUn3hpXtsoL44KYOkYXc9G1ywZBVKrSc
OrpNbdhrLq9TYZ36tAk0m1E0RUq9HZ3ZQLD1ktv5vnReNZqlKvmqoR8N5bTXGutZVfmqzluoN79F
hRYF0wvboAiimuZ+9mBV3Q44n/FHCsfXvU+hndbE3dU+lK4pibe4NJ5c1boras0fi4MKMlHIu3F6
aanBLOtc4pzN5RAl1tuUZtGGTWIkAnUbeKpJDQQMy5JLap0duMriL8PTRNmsFj2hwkbQK4/WWrHL
oA9udbzoAJoZQSJQ9NXqdetKLmWAyhVX6vLOjoz29Hbl8ykcIGGqs2ORFw+g3Jp+pltKYzZ0uxZx
vXQvyPi/po3SpXJCyDxRKfYF5ZW+XtoSw6/2ZK19YBqXUXzZJRQ97ZuVaayIMjD6fb7BccxzMJNz
vDmgC7z0IvU5cAcDINsDS1SSZ4lxHo8bizhXH8J1G3a8GKy/Ph1KeL1CvbfUO9aQviPqfZYvVJJt
MBClW/f92QaB4nLsEM4tHqxc2ZcEWNktokHvToKFRG93o1kU1Up1g+rvfbwGbyclVzLkLsqOFbiP
veg3OsFOJZ/h2IxARceYkEfd/EV6BNbY9I0SHmFmIC1urouS88QOMZjHZoiGpjjonrwtmgwVcpeE
xqR8WUV+XykE+cDd8mdYOIllXvfGCBkAjD6uehHqhPks3fTqQDJg6oIOGeh3W2xdAFziXjqY1HTk
MyECm9t1nGJV7f7UznMuHOCLrhc1Wn1fpsnJVTrqQ/U5qdbQtqydRvfC9uiYGL+S/QiFadw7433h
DXeSgtMrcPMX5U6R635eqi3oiV2wz4NgdewOccvhh2qBJCz6u9njalH2nT1exwb3K7ePnM0d4ePn
dBX3zMv89U8/HDbmLlftKAsx4ihJ6+B0bjQCAtgmldXRWCkORUvGXQajf3ln0Q0fzw0begTPOml4
trftj1G50WbVRzMhoN74XPhuqDy3VpwG2vo0WcIW7LU0jBtVqV85E3y5HvTM/SHGeTebXWh5TK+K
KdbaOtymMWj7mswDyYsyBkpbRoNejAQ/HHHq3iTrmz015HtvBI6IN3Wo6HkYT5MKMZlFnF6pZMb6
tNXuAc1txCQ+dK2nyh13GI/8eX73zJ+1+l7VYpes5b63rPt+ZGunFrE19qHQgW9PXEANi8ruzmEa
xFov1Br3wu71E344npgrL3kdovmhUp3bsfJ1YJyeC0P9c6Z7lSz9Nac7KgMo0pYo8kGt45npd9Ci
0AtSESW4WkXjpCFBwaSRI0oPLG1EhKWppwvKvuJ3gqSvqIcnu3sunG8VJ04zU3ZKnaei2ElUNTSu
mb7Vh8zT9jYIZsRb0OTd7scwf9hR+YZZnh1abYLnyb1Yoxyxnw6p3LdB8nulc2ev2P+p0UHxfuSN
8mIVLjdDyslOzuNVfa8adPy7cT40WPSWjmlW18asmdqJ3MsqUmHr2fW6U0ZAygozSnv6vQZVqNIk
0efYSGRvBjUYw9C5vmM/8tgZJQ/vcRPNXrO/i9LaSWuP9W2nuMgRTCtyp3fb7HylRNTt3Vd9/mDz
Hiwml3y7hGnK9n0lehcxNv8egG5s9SnRWzQmlLSV536sXRqyLFAn8IJOcxyK7Zt2HbOcCNXZe5JJ
0PVqgCXWHs9K99py7SfKL+vnc5286UoW02L/vSnVrnhV+gKMKw2nWu2JcuAGpoKwvvR8ZJ0PL37+
yZeCivEvZr8JUJ/Eo/nLrtlWnJYJmhbmBiEo03izyOtAlhbN2d4SuueJMl/T65AkrAPtEBuyB71a
TV+PJrVh5TzdDW3JTC1bPr2ye06VaeHg4s9yFedZlvLFKPpPWc4/nQQoLOnMtithkI2IywryA5ju
DPMvrUM9SYMa6oGqmeT27jvelaRnlKHUUbnVrHHWk0DtrlN4MIYNWku+ita7mCth2Wl9UovyZaZl
VPW9vnh72zuvxXB2VkbUw2Wprd16FREZedjJJkBJfm8mj7WVnyxq4Gx4LSOPZBiMEY4FoLK6yPkF
HLTZf5MZcTPJpzrh7qSnrU3KZVaP5WI+QnjHFA7CODnpeYfXT3RtYOsIuRNLBl6b7fV0yvaoK557
mIxpbd1lsj7pJZ94VSPuInZ39U4KemySYJ6mpfpumfgoevMo2AKZeRr1l674M87pTmN65mVOrDWM
kZgAiEPWq9GEDNmr+4AHEY76esKQTJFHegsQPk2ngLUNelnE2cW9Wb70bCSBtYd6h0fG2Seie1oa
JFsLCraPXm9u2uqdx3Ea7N0qXizzubR4UwuTwcNnjV9zJfJjLGwfBCLBOWqkZ9Mlhdgye8uBLjmZ
x8e55JxoyF9Bz4E+xvYr3YsLkCvo2Dg5Pwr7vt7IzJJ/CoYexVZxhA87R+t+rBpqY3VcSUGZdXi/
BBj00j3jEAk0PiLde+jlGOXK/GxMOwUupEqKzkBxUpJOnNpRhf5lzdtwLT7S8gXRjJ9ZH9fcgMnV
7hNlCvrih0Ul1cUWQ/GIx5SNiJs9eq36nc/5wR5GeRg9uURCsyQoeAQppPbJ3kG9KphZly9ZtRzX
Vr9Qo9/1uiz9KnXmwEl47Y3WPvaCu3fW8eBUFf6ixOBRaX2lxaJ09eOqs9HQWPK7yk2Xuk/ZxhaC
Rpy3rzZvZUWtpohLMyGcMXrXOY+EwR8K23vViqG5yQtOhlzA4slfhnGbOV/EnVli1Mth6Tvr55zl
7JbFkUtzve8XDni3yF+dQUNM60AmRmJ8qDFocpstO0Onaq4zMh8H/gC3+1tOdoyFwMQ22p2C4sL4
Cyk9zMAXK9QGQuY7kY/Xn45U2UTC5q5ZUtihQFtTdz2aV4wz2lzcTKi3tbB3DBpQ55VpK2xN26+H
OV5I6UmZ6TnF26orBxMJA1qRinGF3F5bsoeXTMlOf/+DaSoKpEI9F4l3nxsq1YJ+tqQs96kxsWTO
dwrFaOpUsZZsFz0Z9+WUxZ3xB9GIy5omw/bTImcvCFZU9VvPbp9sThV5bJ0OPYNwv2z0kWDwIcei
ckNn91tMvPnlqa3Fm8yVP+WwRm1K7cMEV2ckmiqsMGpk+RRPy/OyuK8uup1AnygBV524lLYN4WuH
7tDv8fjE0Iuh4S7iYHUjFSkXq5GF/XJErMLIuDhlNkdQuwR9Mp958GeEdFGevwk2bigRMDB3gZHp
UT6KqGP4rPNt6dRxV3IOTVMZSmTWVaaGlmLR/FSAcvKVF4IRz0U6/5u681jS28i29at03DkUMJkJ
YHAnv7flq2gmCFp4l/B4+vOB0okmi2qyNbtXra6QI+Ez9157mTg5Gh7R3XYN+Y1mGd/+8DCN0RmK
Ybi3ZX+Pv+znwECvX3XsX0YUBBcXoUdttj40SjM7d+5w2xp6PgTW4s2aXvPJsp6m5SseVXEA7peb
Sl4z4emnlCCFyElBha2ewVvqUwSH8xHrMjDq0QfigtC+GrIB1VbuPCRhU+7sXB3KCcBwdjmBODLx
JL2MkoQGSd7AXmq2+kk9zMQg1qn7iSA5gleYMN2keJIHggyP4jKNRDBG02XMNnldB7flHLwbG93s
as1uXpOzPWhx/vbDLPncjZqmz8zaBzM2/bOa82eRPoeVmz2a7rEu5wpDfHnvRCLZW6R2KOvqDH1/
iLz+a2srb9XK7oilsgOH05VXr8bVcOiGQwsTdlX7IEZKZmyUfq9Pc0NOOypAPEYZbPQ17vyYT28b
ryATeQ5O2P/0a9fN23WI6vCUth3+0AOrvR2FaAPZBVzuxVoIbiEuQvvRrZ4lUcNHv68vqRMGFxse
b6tcsTfGWhL90710LY7fKJO2FRw/pH3WxTeChPRjSKpdRleLR6+EDwtYMHvbMIX8q6cZ7IC8HfRC
PTywPk3OZQ6/1R2zne989coRtnDZxGjVSEMKx/KDy3QzyYtq088DRhDOcCuhHp+CzIiPbZB8wsoM
29yGGwE1l9+X1x5mpXiLhLG4oEfEyJeCrx0E5RUO9YCY11BRK6VUm2XfzXdzaZTHCPAcs3x36w7m
S1Y6/kbDwduMLqPpAlbLpo/sQ+lGPDnMlPyKqR6cy+qolq9UbwcluhNsE0QgjluCOPvQu7r4amAC
lxTzfL5z5iC6SfJ5nyzjrjiMP6rRd3akbn3u7Q88Cv8l9cZlKG2TPFUUFxF+zkLDfyQzYWhzyu9c
73CXfts79tWFN+qk1YvXG2Lvk9UY91YHHUw1G1twQtC94YY4nCjizLtYs86KRKSHFAImaEYR79Nr
ROuZA2L4ifsS5z1coPbcu8y5lGP1e7/JXrqSXxcgoiKFLIrR8Ogz8qT5IPA7Tovoc9nkj1T6/pp1
eVwhEL1DRvTBsBhJ+mM1U5ABzNW8hbUIJhrp6DYrGJz5kX3n5/OwlpAaMWWKnnungwTUySuTluCu
9bGL0EmXHWB8ovmaGbiFYT5TTBZ3JBdUO9+vP8Su171vNBagEkFb7YbVobWNt45L1lgpKSmVnV7G
pHtToMezO4zeCYzjq5vVY+rJO7g9yXoo5t2IkOqYEPK2ckOG7zon/qJCkrWVnQsOhpMlc5/pa2DN
O8Gbf8yqeWNOrCxR53wVjMipRIe7RZuzq5qKtbNsaWeAI779cCLX5IbXYLjibrBGcYbMhjItLj4Z
YfMVbVLkPE4No6mYTGatiQ2xj/QO0cGJRlr34IRTSAM60doQJ1rCPdwx3+Bzej8YYFVBBnxLruG1
V5uuS7wtLhUVbul4N3sogOPELS94QuRW4BJ0M9DGdpCfYFHiVBUaRPFqAoWEuw1UQWY2XNuM60nH
JD47uXEqxzpAMFx+aebRBZQr6gevg5Sc1MZpNkPeNQQuOxM5/QoFzIujgxrMKD1pE0Zy3dVng1kr
CiyaMlkOG5JNRqiEm3kyoSkJyX4b5+HeSzAp7rtsDWFvw1Ul2BnNz6Xsb0n98dlPahtLa/Pc63Nm
pBCB6zTcDmg5QbzQEXX1IdHlu8CUwybwwo9Mlqg5Zl6GPN+Gk3B38EQ+5FUdEDBQ3wURYgazixio
4agLgb2kXKKRJlkgg9OAJloxo8Iay92MRKPs2EPafbD496CfWidYi226yiu3ukHwlWYy3zhh/NZo
qw0ZUfqIx/6bEahpldoeump2MuRSwa0FS8UGhtikZHyGQ/MQihxorhqOIVEas+sU9A8plIxBqZ1f
OiaTEBvdgk7oFkfI5JpR+sG1d9zn+MZL2yPU5focx43cKu0t365jPSkn2OpgsI+L6eXOEO4jZL0v
xAh2D6UrJ4ZLOIZCLrC5L66/yz2jeLTjwHqQNDDrumU8gFOLOtSlvfcLKYmi9Y/cQWM/BTncGb+/
ibzm2Ui89lDonJitQjqHjDiUw8hqC10nlyd3VsjRiihb54Xr3yd9uK0lGDqQg/WkYUXRB6a3NUbA
W6OZCfWQu6QMxne235BZ5MDUQev8icCA8N2c5O+N8rPbl9GV+LPpKVs4o2nHE0xj+dL22n1y0Fdu
gz6CWLP8bTX5JAhAMoeKGD+Sz8MKkyeURnFTHXpLGkBijOeqJnrL16T3eqq8XWKq4imuA9zFLUZo
VlOdVJpy6YuG1zLr+q4aqxKlhC8R4Vn1HRXyQjBNUaKK+BqNcXKVxI5uAiMa1mpCuloUABo+CofT
tx/u8lexyklEiG6kLN2TScZAgZABWDCInJ2Vmx9zu4yc1VAwc2kYAUxedyPmMVmnIjixqcR3bmKT
om2FpzBnJSCgIN7GtSXPSRT2Zxg6KfWHW1xnL6yv1vIDjTsxiIkZH4KE3bZLJuNGNXH7NEQBoSv+
9DQI6DVSfXCMJHoKBNLEBrulbVw55TYvtNyUVgo8r0rrBCMB+fUkx/0g9XwuyvquR/F9IxmbjO0u
yGz7VGlggUnTOsZzlt5bkb2v2+Kz4df6mqbJqSKL99G1002roCMSeRxBmckOuuv7G0F3t3fq9B16
XXLniJzOrQa6FsKEu7kav+ZVVMGqtNmn46J4mcMSs7hwQI3NmOAYRoQ65PbO6WeQPjcUW7sa9VNR
i3ewP2ncUDcfyQHJX6RCtKGS1joqePimmZcPGqnf2W9BhzxVPHjIDR4Yyq6zwU/WWpj6kMjRfULm
AnrayX5LmgngYzBkxzJWm0rbiGaTCMGyk3S7LNbkAoLC7sqqarZ4oFin2sm+ziKJzkl3iE1R3DZQ
6Tc5cTsxzic75Yv6RLl2nw+DvRvRH24rs1rUXn104y0/VO+8n0d72kaMpRptBLdzVRu31vIjHUu5
Ti3xjFlNuB4poe6ayBwJKVRgT0yS8Pse7r79cw9CL+MbOWN13xnbqiHbSqNRhX6QCli0qe/R4sv8
CmvtzLMY75Xqx3vpobq2DfEyo+PcOiabSFr57VUUY3dFnQ0nirSxfYIqM8Rr4kAuHGhIVfoXM+0Q
DlG7bG0sekjB6xwiNym0d8iynRtfTQ4YcWDvVGEyt28n+0U7gQ8+Rhxmlbh3zmR8cRmYsmtl9q0c
fQVNLwHO68v3ExA0aip6w2S6RPBYL1Zd0A+AejJky8uDSTjXFh1Id2PF/Is+C98wYWh2gz0Z78gC
BShobipBKTsMDSw23TC5hx9QByHhdK6Rn8YmCZ/QN0AimiTjvTm7ItHz4cSjPckmAo7h/2Op1JDx
RIgcITVVAPnOeduOXXNbeuBcYZ4qKqRiuBSkga0qJ8yjDQRId80rM9/UTnfoBOKRuEmG26aKyS8L
2/jW6YJNWrnNJprz+QNpa1sW7uDNHJrwcdCyIk31P4ZRS5k2lLdpoIYXgj9JqtEeYXs+QaWoBO8m
v3Xv/ACgOkwMAL6Fci5g6j2FzigfSSssU4voLQsfKFydvKciEYcUU7y0MK+yaanKIIjhfdrT+3YZ
xcTiCeyZY0jTDeMZLlqPuC1RWF/abX039UN9NIIeTlNkMRwCADo5JC681UtT5jPuHiFSznk83RGj
S+2SlcN+9CbnSlgdLqxNeIpNbe21o99HgeNcDSZ029TVANx+kj8HsavvKcnhwRvVmRRRk/iZGoOV
QiOgg0O2CojdOUxBcItmkNBQMJOxLmLENUl+QB//iF/YPaz/ZC87jzmvSMXbOLb3WN+Pq0lqayUq
lFSmHWgGov1nDCrdt8hfrk2gbj01kkfYM+MIxzg9tONkkQkg411WJzSOW2XP09XrxSYdzX4Xtd4X
4ioectkmSEMyBR+x3+Rs6atylHeDP7/JK1pXFboo7/vA2zhGrjd6ZG7TwqBYEQjPKj1Mb01yyp75
hVDCzdsqjsWtsNw3dlB+KALzXdxNL9ygeJ2EgQkc71zwZ9SrsGQ0thjZFmblP6u83UT+IN5PvbVs
OWyaYwFaHuadf69Mdzs7eEh2ZYWmq6m4fqs62t58oR4h8sSLGW33/Tv0R4QRBYRt6Ew+RS6mA6R+
EeJqqWvCORrJXK2wT5GYyoUMXq2Ll6YUUrUJl6wZFH0R4EXOamB2QU9PRvuBcG5et9qE12ab+DFg
3bEvFuZXGpGV63diQIdS5hfR++2+op4VjNCC0GC+IqMNvbteVzDkCYiphr1tquOUDzcN8jP+sZce
0+CN77fyPgo/QKV9adwpOFSdd5nMsn/0uxq+AzsnIa2wWxDwjcNZJ0lzSlI4Ot04Rnej/ViGZX4Q
A8QDt3WvUJCG1TSX7bHychi6XexsR3SUGLcRUADgCfQCA3/ahj4oYdpevJy1wgveuIsVkOmmREjZ
dnhumMdvMxOEO+97Z3FylUCHxUCFpp21HYD5yro+O2VC3hTJv2YRkKdE7whp+AFpigWaSbPeFdmw
TSK3WFwtFioIUp4kYmTgRU9aB+V1hC7A/CiXWyJIYJRFHQmjIRzOynVS1Ie8zpMV35KKnNx23k1b
8wDQpcHD6mRAQV6RROfPxTFmXikz4Boppptq9rztOLtn5hQ7yQlfYuvDhGXsTVoZHzpTNTukhOS0
4nazdUiq2WVR/HHMWvOUt9MRJ4B9lQEAt8XFHTBNCEMCzSczrPbYWOdHP+xPTn/fj/nEgFuoDVnn
5Vh9mBUsUG98Xy60mbS2vmBvJ+EdgWHirZNs27i1+Q9vzTSrzkbAFMFzMiJhmYld3NpfED4ygzDc
0Sd/1BezJ2ywNL+0plFtg4lBfgtgOU7+DR4KNjxQNkbocXKj0WODYIu9AshZtaIDLYq858RjHQwU
dKseSCRtSbz12tHZejG5t6U1GY9AT6vEn7AqKkQGR6BcOAdpcwY/Q0xTgeYOhjXz7lF+g4wIN2ay
Nlv4WhRdcmgK6lF69pummWumPWoToCgnpbhIDsboqB2y3Gc9Tl/rrhsx5xHjBWcc/so2dlWlgkMd
zrQilPe7KiE8MxIOrhOWOhBSjQOScp5wqr1QLuu9mOhnhrxi++xq+2a27PnapG+FTySJCJLdaKYP
zAxGqDLTdKuRfMGJbcS+bHyizRwyw0pAuqSwr6FVnYMwQHUuSFKrMUYiJnj6Sripez/L2rvHxQJP
+WGEr2Ng5tDE4XFwic9ixiW2FoFKe4CMY54O1tGtMDwE3DyhfDJn8yIzpEGie2f3AE+FZ62S6gsL
ebGrvQYmjxw/JB6j9aRyPkv1HPkk1TPbnG9n75i0b6OhU0wryC2OGwoSHVvbbGqhZRIWBj3ST6ju
SN9LaY9HE1qFW/gg4mzhddXcsJyvoP6Ox4kZeqqoT+bgk5eV5bGyrJWyFkVrbplr064bYH367SqI
XhzxxpSQJuyeSVqndnaL3EAA4cUK+nhX3+QKBsScjvSsGkKUAcyhJe4vxWAkx8TBEgoMEnxDkxeW
zxIvEfiGccISiB/VeRAEydXCSreiSALwTRocK6sBdpss3tZ2KaAKJDesXcMmzhl3B8bF92qLGCr1
aBejt2+rlmebeaTyRWgznCq/1HnzyPgz2E4iMVYypP0jAPHSesFTpXDSQQ+idh4cLEUdaUSRubZi
mdy1nzqxA0+3rxl0F0BbcqXccW8Y84hUrXzxgJT2gw1DE4k48yh4GXa7bNIU7gWSqnUZkDuDkz3O
LHb+3LfiwU7ilqSo/uyM4ZW1/73dzB9jc46PAXXdmCWXZlEnWA1gbrrMuNPSsPhg0HoGGMx48W5R
4aaxsa1D1BZZr6oDTf2lBFQ49RQs0J4ZutnODJy0QTOgoW/3EBJhRMPFSc6QtfPDYpjUaAv2gUl8
xBQrtHPFZw29b/b1xsmhsoiY7d3qB3fVdvuuUv1RZuFDNmg2LwvboRJt/NanUgxodVbWRGZvtAR/
zZcRy5+vbv+u6Cw64yRvr374JSyRlLl6otIjTNif7XQ3ZIgQYgCQNRmtVGQTHYg/wOt3GSFMvqw3
jXcf5VlMJR096y6gt634XJdfxhKJY01z8XvslDIn+BLbudyoYcfubsHMSXbVoPwtsttxyaX7PIQE
zVW2hXYY+5M19F6D1OpjTFwwqkaYStasN1ZsJJuiLa3t4DJrjJg7rfFxmCj66qumpjonONfMrcA6
ogFYTp7quC6IIQ79lUPvjEKWh49udYapQvzg0PRPVs0Jhu4U7eVcvdctigeYKAQb+uODx8xsM1Sa
yENijDfJHH7BanSfAYichGltbSUgI6Cxvzb6cfB44QG1o13eyVvCb4i1MeEGKfrBdaTgX3jtcxDA
SqX46ldmX+7TGvuifGDb8D73jtuwHEUxq92nKjXwe6khXjDpoPeOfeuCVeWwGq14IZW+qfPO+7YI
eAVBrgrcUneAxVFC9ltU7rBwGODUxPP0FJezD5YKpAz5YljlNqSnFF58U7XrmqV4NTqAfXk9bR1r
fhPgA7bzQQno394Z0SLYD780KtQXw7AgPmfesEEderTj/mNrqWqZ8piH6cEu7XmDBf6wjlrgXi9j
uihpwENmT+7Ql6du6BmWNqQQ8vG+N+283Xql06yD4L5uayLqsdkBiOBx+31AgnOC4D3w2gtufM3B
k/UHE3+mXV0Z/truZr78qXwSBmsFsAE3qG+sGxeynpCf4CEgN830u9KJryJ35ReXTF3fefSTsrkb
m8B9Arj7OLBQXUJUA+OQ3btGKA5ZmJ/slIjoMR7Sx6ge7jpUABu3i9R+bEb3ACpGyCrs8Cy1nzpi
d+5bSQ1UPHs6nZ5UwNTBZ3a71ol8cGNdXoqu2wCnlB9FUazd5G5EqXyQIU+/WSboBOxCfaQVXM9k
XxDnN0c8EmA7P0cM4SjDBDlS1sHW2UsaVN7ZUobcE9oQrW09w7y0uCX/XDr59Ldmnz/Y+vx36sr/
ZED6/6BvqPil8c/Dl6r7mMWf/lV+/VcbffkXdUVYfi+zXH75nypLy/sDI1ABaIOFqDS/KSb/lFla
1h+WjVc6vlkuAxtXYvTzvx5Af7g4JdLs0uP4lqXsf8ssDfmHKb5FV/3pG8Rv8U90lsJcjGa/s8F1
BTFrjml6uBSR3qLUK2dnjb1XCQV5hw0nobQzFHi2sChhGF/GwjxHJiHALm4Pu9JDE0KipqRgD6Yk
fBSIfOUWATyKF41GDHnIsKhlgqnGYK8iXHM1G6P0N0bqOM7FU23TICiJhmczsV3nJqInDI15+GAz
WzrV2LgIFD9j89HAOyyt1+iKU6iEUxmnW8Nz8Z5oypjfHaIq8s8rqvoyBr9upDgUXkb0cc+Gz3IZ
spbTjeCjQgCoQRAlmkRnK8YBeUyL1e47JudtATEzrKAPWNNs4C6hK+CJGvoBo0qXc3Y6PJ0fUOBZ
9QEvOmzSExUkOaSdMYYQDN40mxssONPbzLECWL/OmOm1xJ8L0aCedbmZE0V2nuyrYACSz4d4X8Vl
Mm0VRAfgu6zOxb2eQjkd6sHFgSiZbYPRcIQfOtt77RGP+zDqvlVQj8haDolp105+FyaFYzyH86Sd
HdVqmiE1nSvxGMeGa3+hA6lh7iunSYfPXhMZQJWNUUQUbPbo4pPi4BWnN25v1FBMsDObSKDn/SMr
V859xORUtjqHlW3NFeCGL00DCYg7aIpAXo0+IXUBtW60zHMqh81T24GXbhlO4wGyrvIZa6SVGnCq
GFcOmYFptC3Mugd79+Yx7elMhR7xkGpB+NDWa3yEbr1pcNO3JiL95FCYBd2n09E0PCUxVhSfUsda
ilITsqNvMdedw+o+TD08DxDCIjlC6tOa5Sehap1/8nKl2w/+iLP+jnLerz+J3mnyazrU1fyo5izG
/SZuJ9QmqcN0+yTx72HYXpmGftezRSdbkXQQ6n2SuvLHtJII8rWehLkm9NKGNReGhxgbU8RWbtq7
p7pNEpDtmW1kZXsYEByQRbC44ygZNJdZs89vcypo9ziNi3Vs68MlOhEMM4FjGfhSfa5kbkefhsgL
073sDRzq28iPyDTHBDc/G45MUpx3DYou1dhZhDCsj9A/Op3nHb0Bd979RJGP1M0stTdsg8SzGCI0
ptPsZspRTdyy4RK+zMZp8cTdFuVdXURIX1BGxW8jZ4QN7uC3x7y1z4D66fPp9N3WKygsRWe6AzIm
OTlHoUMrwa/TCiWFvMQj1p2SJscevArsJ5Q+FV49gkElu3DkZSr5OFdKW3c5/S+DU8PI+21LHx6u
HN229nYMmuIy9LOBX6FBXzlWCtaoHtL5RTewS7a9yyB8K5za2/DIakZ4wdxij1omrbkakBJ9Rt7K
J0NgWCWI/u4X8p5lfYw7s38KjRqucgul5qTQMMHzc2a73TcS1wFpD3bzgdyeOgHAUMDs7KESFWzW
hlXxBMqoHBJxvT4/i9Cu2xdfB+0MxmsGi9niVPR3qhO5dwinNGPFsSpyz12dFnjiJqJOyUCvS7E2
02ERbgD2i21i9AthdUxUhXFNGuVr5jxQp7wicG7RwqfIRbB5dg9lEGQ4bwRd4V6toS28Y0NpUaNq
SFwHd0DMWOn7zUK9LXQqEQ2rMClp+7gpa7ttU73rFMz4Yz5G5A0EnUQ/iu/XLprjBsMIU/diKx2q
kdUc4234xsp9vEDLYSLgOQVRGTZF3kHC6yJZ51fky1gz9qqu4fXkcesEV47qWHggLw5CrZRQdnsw
xOiO0grTMiZdFmP1xXMqLpmSZOPwyEOa8iPMTYiQLss1mqfEzKq1TGyWmrwa4+wcidADuSDzGCXL
1EcNJDq7Pc11YweHBDOy+jT5Wg7FCmVNT5q3N2EuKroSNAMa8Jwc4yIkTI3PeWhejDaHI9t2bmls
LV0j+58NZHFLSVepa9jb8IPwxbXFGe/P5EmMbBPbIYJjtp7moImPEtsStIMxRh37eBBZ/0WiymQH
0grTATIxJeNH4XFAPPPS6gNbHtyhPLHVdBEOL/UaE14YgSNPGT1IONnWVkFWArK2BQNEryrUV2G1
A0KqOUbSgR7PYxac0ZmL8wjHBbGO3bdt+aKczvbWUYd98UvPlMi8M4J2GcBrpg1XElmidG/WTsAo
ZLYr52xlRfhW19XI7c+CIT8nLEzWEVZYM58cA3c5HAps4T91fpOS49CW3DxHxrleazsxyGaHU2Wd
ZIOdH7JU/M0A4PKiPZdWiWOpB4ck9dc+92E6jRMh1jfJWLE1QrWoOh+3OovGAKvrke9VVMDwlq+T
+JRmgmSlxEnt6Vj3vq6uAfRZfdNPsVdfO9wEy42M3a65WpmoMNZuncR97vI2hnowBBJvuRFjzLzW
lgN/nMNsrcao4icEwjo+Qu+hAxzhH2JMBBbQfLE6El/JwMZHaDsI+t3LMHW8b3ZktThr+QN6lhY+
CS1wgy5pZY5zO5x0mDLvsADfrRe/SYx4a41yTAVA8lDVV+Bxb4KTFlhEiflZj5i2Y9EIa9RgVZ1G
m6KL0UDEPrviZpgqoZgaL7Fjoen31yw1o8pikD6UzvqfF+r/XRX+/50FJxXrf7Y4WeFcHmff194O
//2ftbeBYaaNM77pmxJXdez2+Vd/Ft+G6/zhU/faAq4mBijfMqz+qr7lHwzHCLd0cR5ZEimWYv4v
kxPDcf5wJRX5XwactvePXE6W2vrftbcSyrI5zuLyqRzTxeLnR4uTHH9cPZjhu6gu0FYwVvceLOGj
02iAb34T4fIqCU+xENNTmDZ/KGljiPTK7XPGfzMj77pZY9FebVrh9SctTXzaKtFh/jNEH6a+kVhd
43wvACvkOJv33z2av+IL/lV0+R1udm3zf//Pj1Emyyn42DSZ0pM2zjI4PP94vbhSlR0LdI9JEZzt
nkSChbESbafWpoy1NN6KcGHuvVa1D2Cyxm8O/+p2fzu8UuQlEHkkPPd1kkqVaM+fsqBbIxpkVOXY
+pC7vYvhidCrX1/pK2vVb4dyPUlfpXDCkZIX73vzmjS0fBoqZpcFIp+WabPjuatelfpdgxEkwDCa
oONg+Pn0mwMvt/C7V2o5sIs1LP8XgjTl169UEhJK4zpIWCUjjdvYxAA67zBkjR1QAhPz6+OvL/TH
/AkeKdlDSzYWG4aik3ydb5wWCrJfPBKP2YYGErt4sB8tCJz7Xx/mxzyavw6DrRBOuTw4skx/vJ8V
VuUJ7j0jssdRfZlJPdq0s+tcBEZyC0w0T0csZRE8B3X258oKfhF+Kf+blxaarS0Xw12+GW7oq480
CqSXjYYL1ziT3rIf2DizrZUs/PJzpirHvIaVEQBFS7ifh2kajWiTR/jU/ebJ/vRKcR7YRvqub3km
7/CrSJ6auFMLaSsmBrrMmOxioDPfxCVjTSBehGN83Ydf33Tr50MuXtnKhG3p26aSr5YMV5gxXRQy
9ch1G2flTioOmBUbdIHkIWB3jaki/hNGt3QMQ6QVGskknbCsthdfHRnYIN6myJ2UYRMElX1kdHR6
UVdNF4Ok4mQd1Cp8+PVZ//SVOza2UEw6Ab743+tgdFUFs+J7m9cDa//eiPL8XVyAwgHhTNVvnsmr
6K/lveTll0J5C4ACUv3qoVgRvpGzZ0+Iayxvj44EQidcrCNu4ta61J21x0MqOoetYWzMOTVvGafU
T32vxLXHyGj760v/aX0FwRF8/D4wz/KqLrfmO8usEppckeusXQXUWRA2ITXHYvZp6gdPraEQz1DB
p+Y2gAh8xcun/xMt/I+fyquvVLHQuQIXMI6NeReS+B+PXxhYMw85o9S5KuJrF4Tui4/E/qrQFdxp
4Fmg8kbceUL7v/lIXz30b0cmP1fiVUTMIdrxH48cykamOUwsauZpfu8HgXtMfKPZmEFf/mbFe/3M
/zoWoJ4kgxiiyqsFoZkc7IHybIA0NHTAWiHica8MGuwVlHyAElFg2+f1W6cx6503Mp2AJlzcYAAK
RObFvzufVyvwt9PBVXXZ3qUkBujVR1rRkbh+RxNtGco6Jt3oXUi4cJ9+/Wr93Q2mbnAkyyAVk3z1
oodM79CPQZjoQ5Llsy7v130v1Lb2xuE3b/HfXJBvOo6yuBjbMn37x2eZzPE8IkKeVgVOiPYW2wQS
hEQYTv4/isfma6U75YUBZXWAZk3v1Usz5/TFEAGnVYXFY31X+3KySANzWnGdjDAJP+HeHat//qb6
FjuYDaPlW77tj1cXpDPWNEE9rdxu8ugGSXNDzWds0b7Ov/kcXy3f366PeBC2DdSs5Fi/KrdcZUsX
S+Fp5cVRtiWuynxbzhEDNMlsLZbLeNzu1f7XL8rffR7sUFTbUgFsUxj8eIFSi8hnPsgFEu5Y2BHD
8fQUNJpYH/inSXeNkW72FQDhAi2nVlRQj+n6N6fx80vEBM3/luymTK7+1bVXsZkq5kIT0tK+vfWr
Nj/PYzf85ijfPq7vyi1uMX8KAA8ulnXPerXiVnrSng4jeFu1Dzd51Q0kEuEO1UfeldFnFMOanEk2
oQMUqnnxU7ZpXEb6AYJWZgDu/ObmLyvsq/OxYXPS7AiHNPZlpvD9DuAZXQupl8VgmGWzQzo/bYeZ
eVUkzBAzIWw2VB8Gd5Ao4IR4EMnZu9uOSX8XHLpSMxtVTfGb1/BvHgXnRIw425KrOK8fzwl6lJEi
Tx9WwqiCzdS6zbUHrPln2/7yJGzXpasQi2OlJ189cFLa2kQD8q/YesUS2K6fKvQZhAk447vf3OVl
BfrhLhP6SKTo4neJ9bj7usSA+5JVZSfpIbAJ41unjKlxZmmHZzK/cRGaH+YJMbCbTPeRkrs0grGg
1Pj116fx05K8nMXSw3q8gZb4ZqD53W5P+dOOiMdwcKxCkpFdNRQBU8W6R7hUTHH/m3fr9eHspUMl
45TFn+kGy9ePj1FnJIqExAJBEu3V56ELwyPxN7BW8tDvfrNI/vRdfTsYZScfl+m6P7VqtSb0FqQy
AzxK/GPUtWa1HluPrrSqJIEOdXUdChJVIIOER2Gbxrq1zfgIK7T/TRG8vDffP2sqbqGWT4p2XfFV
vdr4MLpl2qxwGY1dIwB0A2+khEPowx97CFLVb8JLX/fp6tsBhbmsnMwGqTB+vM8xRjWzD/aGJaV9
X47TO0JmrE3lRhc0KdukadGczsG2t+JDC9Hl1+/U6wqOgwOV2AQPS/aNn97stLbbKGfdwvfPsXZB
kD6NUf7JyAHVAuYBwMv+es68u18f9edX68ejviphOtsuCxzbo9WAXt/GyQj7RNwPpb8O+zTd/Ppg
f/NA5ZL1zqNUDGXdZdf87rPRLfwRt55RdXtR/cYbLb2Z61GeOh8LdA92+fbXx/vplrJOsFoscS82
ZrZyufjvjkcLUXa5i5NQq7S7dmu7QJ0LLu142ZfMM4MHWLIGzD6c5X594OVCfnhzOTAPkWulUVPu
awwiryvfEH6BTQnRUIsYuRs/zn7DDCcpjeojouXoscXqP/jNcX9+gzmwpHBjfu2wUKhXd5hL9DuL
4IJVKPuMvIQ+Yy5Q0cF/qCKXfWBADZMRmdhCCvWEi8tQVkZPDf5w7W/WkZ/vPasVM3ZBE7u80//D
2Xk0R4qsC/QXEQEkdltFWfmS14ZoqdX4BBLPr3+HeZtpSSHF3Lh3M9OaRkCS5jPnfPh4I/ZyPSUZ
wL0IEopgqnJgN1EBGv6qbtlj0hFgzuW17dYTwX0R4kX74WF8GtqEKxhrlmswApg2P8yaeTqMY68v
pq5Zp/+q6eRj42feeexb3Q8zx1eX4tjrk671oDB/VIH2ocjbJF9ulmT2m4EVdOVYbXlfgX38YUx/
XNJNj7VgWcp5bgKE9PLc/zWm65mkx2hCbe0lQLBaF8NNl02++M8Pz2MJwPROpFQ4nviwptdU07uO
TtcQHCC0IZVDIZktFXCOwaLl/vvP5dO8gKpp2ScvoQPCpJ92y9gtTaoPEEJ6jfFMXhhqC3u+W5Pe
l9dQhzf2P1zPZP12Df6Hz+zvZ9hOdZok/T83Fy2eUyUcfdVWpl4FKSeTU8Hzj3+4x09TAjtikogE
CL1/VtgP19Rzq8SWSFGdlzX+hVLJMU0H+Zb0bnZRF5P1kvm2in640U+DZSlj0ZeAAIsa2yXz7xtF
F9L2KHF5i8Nkb6UKw4Nfhv3T94/z0+jnKhZxe14hMHEiP39fxQVEORq02NAuq2d2wLnKmlfhBPMr
8JiL5h+e5Fc3ZZkUCfKlYX7/dL6wbKfvCioFCNjJm65PncuKvdMPV/nifTFn8ClztF+OxMtv8a/v
TFZEXylEkCuzpNM6cceQJjJHQc/o0juROGAViqn27v+HR8lnTeGpa+An+zBnUVmQiRBXCvQCEemr
pIwoO2hHn5l7hrH+/cW+vEV2lJ5N4IqI9YchCWSXDuDO57PDAouqVQuTZ7QjmcG+sqcox29wSVHl
qkMT//7Knz74ZcRwbiCGR1CZHPvfDxdQQVLXhJUpnPa1xyKr8rvEt+FzcZBoX6yevNH2+yt+OUZ9
n29d51P4FNmgqDkmxk31cVSa0VYkQ7WpUTEGTp6nP1zq8yLM3dm6wz6dk4rNPPr33RlxWVTkOyXb
HJ/aFp2WIFPrjaDXR4UWU4JNwutJo1TJpmQa79MsGY7f3+5X3wgRORj9vrksfR8eMNVFmWKrAyiv
bOMrEnXWiXIz84fR+tUA4rxr8BZZ+tim/32jNPCkytCkpHpB3baj5tAITlC8VpKm/0G9gSIJb7+/
sc/HEx4uo5V1llvjUPRhSquTpeDPA988qAIyPSTxFVvA6NiKKEAmtaXsLFnxYCGsjVvPGqe9oUfO
/vvf4qvRhMSPnZ3lke35eNYn/l6wccIanBBM2Q+lsVTcsovMPCf54VjwKaiD7QFDIMklHjMHIVv8
/ZDNqBmzIgYWRvTPwIfZWOUWtienbaMxV4uXZtO4ipaRQmskTtZZl09wGgBAW7AI+r4B+vHf7551
jBmKLC0z8IffyE3ABUcO7MG57Ai1U4u77Wqam8KR4uf/5VLsZvnil2P/h08pFMPgCA1lVL50RnYs
zu8pybd9XIXqpyztV5MSGR42rBx7iWN8uJaRD15WTpQQ+L6iCc+g6G8zUSkZE2HSSDVhbuIM6APV
GnW6ZZyaBuZN5ofmJqZh7TenS6EdXbe1Hpokr8/UZIorzjvJjyf0ZYj/dbpgc79sqclFwSIWH08X
7SxcKkAcKvv9dL5CAlU/TLmEdFBIEbRFr59RJzltdWWnj7M7lRezfjGaS6mZ/lNy8J8o26ffxfHZ
Cy45SNJjH0bnpMvGiGAbDozJe1j51d4RbQZiq/B2s62GtW+mUcAOoT1IGwoLfO8pIje72DoGyyEV
jTHV9YiRiaH1N/95+AhS/DwmHd4dZ4G/fzu0U7Vj9CynwqeFdSgWH0EOrE+1gEu/v9Sy7/74IFjL
ON9ago2H82FeQsfjQD5v2C9gA1nFA8QRK6WNzQ3PY4wvQVkWj23G/u8/X5bTtOkYpPYtZqQPz7/2
aApBkMhag9W3gztJHS4tQe1S71k348sYdzYEHi+sHgdXABb7/vLLFuHDXfO9sKNdNpiC2eDvB0z7
X+ZTMMwD9mgEs5PcWjcOzSeiK0j7NR3ohbFI97oCb5aDKj19f/kv5mHWAYd4s0mQXnxcaX2Xl1ma
FNRFKIoJCA4Mvf5J0huNO66j4q54/v6CX6yrvGScrTp3TYTow9RXx6QclaS+y/aBum2qWO/GAx7Q
wfnvF6KEgDyiwReOduPDnjqfK5cvq8SrSklle12mIgfXbUy0f39/R58fIQeEJXxOXQp76o/n9BbW
kGOjK1yJFKZ0JY0Yai0IfDnA/Pv+Up8Hy7JXwG5EkAuzkL98Qv/aUtMa6ncFdBoQBC2em5hJdskV
JJgbZ4VKS/OPvu44m3hGWZMU+k8FGl9MVtTwOGx3l/A889WHGR6hInv5PKaQsZthOnWRU1lB3HcT
9r/cngl2js2RKt1mon0vCrHXgcntwa7NAI/87kTdCi2FtTUhsumK4iYMKTT5z4vr0qsAtIKA+lKh
9GHKUjRpGWnDnkr6cXfI1NBtQgrmbmibjn7YWnzxPmycqGjNLTLGrHh/v4+2710Vl2wSDRo4NzSy
ZduMpX2fTdlCkxsKuvfiCuuMIzd60c2X3w+Hz7tH7vRfl19+vX8Nh9BLpxFpNw1Oem08tXHlPgxG
UYEenpRLOxN14NRFFiFr7fcX/vwRc2H2xcwXyJfJdP594YwieoemdoZBWsU2mB1sA1tDUB70w4U+
rwnLhf5RSlP2xF7xw4XmoVVDxUnVnVz5x2yBM0kKkB9SHjr1pjbuXwO8iC1TO/j+Fr+68hJL8Ug+
sk22PywLfeU0IeUjchXSteHQdJzre3pEcmQXprGDR4ctgBhgoLl2evU/XJodFOOKgA4C379vGi2v
mTQTZzvg5fEDDtRxP6eg+3uthcqsDeld5YzpoRim8ofV4Mub9iw2pv/83/wwZ3YqoaFUZ7UH8076
yU+Jk9E1a5ovBtbpFzP25Z/EM+qb2rSJhf4Pt029GVticstMp3/fNt3UWUTH4dLeCiV8LunlXJWe
nZP6aytAG3qUbqIuKbaUJtx9f+mvPiSUhMwarsM6a3y4dMNvVVbzsvVwC+j08WhtER+SD13R0OyV
920XjdWaGFfp/jCDfHE4IchLKJ+zvOlZ5se6vnQs2qarOk6AWg+1yhQKEH/cXecpgJuGkl/OD9HG
byD3y1nXgs5onGDyUnMra294/u/PwSFszHK5nEk/BnzLQeZGPfEKIASP52ZbTpuRI+pNJnA+Cs3X
16036j9sMb+aTJaaVMNkqLMLWv78X7MYLg5CX7bGBtjtnDN2I9Gpantt//2tfTW0iWbjtCckZVNx
8vdVqH9WiVOxzUvDBpKNWpRFvQv4cmiyM1lH9rbWE/s02n11//2Vjc83yETiLnFSfSnG+/hVDWWa
1onp4aWKh3YFKIQuyLB99Wx69tl0evTsjy+Kht/QGnZVYxFDzVK1z8WIesxGz8uyH3z/O335K5H/
XaqLOf98rMdTYDKc1CasScCxh4625BA3bkqq//D9hT5/WSbp3SVKZQt29R8TSJ4Ox6mvGFGj6Ijd
5FAsQAVE1VSvUmsh7RtOWfirvpmqn05WX93jEk8lyk+Mk4Dg328cg2upeYJpVFRh8Stm6+0EWI/T
5odn+UVAhXv814U+DK04b1uRFTkhxwkCSla24Yvs4/iUDqsUxeymCVNM6ilIQ1UQwF+BprICA2H7
94/6n3H091FiGV2c1pbMOvn9D1trYAt4yiUfktkn+9mhU5taQtij5l0saHpz8z7F8JLqaFLROvbl
79DrnsyiusglKUsssK9Vo97KwnwA1y3Z1i0dyQmCKb/TMROX9A+ZhT+tKehqAOQbRjBpgIumqb8q
Yu2HYMLn73W5GY/YMVW6gojEh7dnzpbs6FiAETiZFo1IIroM6zi5FTTjbaiyplbBwNyH6eL7x7iU
+yyL+7+e5LKjoTvQXgLXRGf+v+/0X1OSD0qiiskubqrWvUoa10TF4tIdxXgtoboID2RL2JMk9MbI
1Ye11pQ9UWDVaQCc4GtF1I3AizRLb+d2qYCVqkKXrYSkwbEHjz94xdPU0YBJyIdSKwCSFkUmSQGi
la1jyyGi0fBUDVDuwZARmEMxkts4cDDvjT1gW1ZEoilrD5pnSb8nzXsw2bpZlHhg7AbAn7FmmSsr
gWNNynp5U5YU8Q60bmheS8dq+hUV7QPMTRoeQyg+M9Q2sDaDTreVFY0bVEbwM8j6nk2ViUhFAZw7
yhq2Y223zrnUI4zcZm6vbDLEJyg4XbdWiJfEqs+KBH67P59MukHXoaqTc5KTMsiHwb+E7ENDkzQX
8yA1ZB7tfChJ7fKo8lqcvEFvzvMEgTFVORLZBJDRtCpDum6wHMTO2KOVAfjh5CinrcqcACe62qEh
bbRJCAyfg+Yct60h1ApHhn1mk+cgG0+H3rtm2tm2pITtigL/4kiHPnBVkN70yMTGcyP09IIElPc8
jkN2ASV03FKrqt3P1PEN9FB36RCQ0atOWq8ld2PtGi+pbPNAp1BrQ3cPvOsSP/MqV50ezJ4+XGDr
hgvQ2MXt0DvJq5aXRHbGZLxDJu5tkVtz2gaBu0YMh96gb/X7JKS91TE05Bv9nEqKo4sSfq9ACT1F
9KU1QApzWDjVQHPVapoy5JFDToOpD1Mb4iRtY+yW43VfHxU8+azsvBcxdUuXmY67ICcIECillbtZ
eOAMGl8/9AYwyQK654M9eiPQYJWcczyjWTVp28uOEnxAaK1R/NGQaT44cRRBWB+a9izFYoJXRKM8
39G8MdA1p8WSALUWrnRxnuduSY8cBYK2MZovlJNWF07Yqa2fhe7tlFNN4BchpAfkE8EwgU5B5lFh
Z5vnPnAL6Jd2qdl7AELW82xAk/Nc8BJeCDDErN04AC1VXEC7NtZ0DDDKhIImrtmRtzEHr8VeQ83l
DvTFDUwhyBxp6wSljNv9QBrv6EOqGWJ7Q48peKHGA0a3GV052usOheWjlK3zViBLXA+zjpdFerBN
amMgbGkmBpV/db0tRhOwRGvEfbUjTGScwgmE7zRm14aVEj/p/hRIBKhV3CDIeZtzHyhos4fJeybT
6r7K63c1ab85Vtprjezf3p8LKhpjSRJpGuGNm7QsaqK+0+z2vnRp+0jGedg0YGWOTg3A2EJKojVd
slKYe/jk/QcNw2qgQ+wqreEi1cQt7Vp0I1duvRl9bFRTrVvXaVhc5TminAqAD+GsJaLXkEzhajrG
E81ST2WX3DuJ+dRTBrqq6bxZa61G/DFsDlnenxNlVqsym1+Y7O6tDvBuZIAqm1yHmvk4E4ea/WKr
UwJkmvLGd9L3uQAK6CURWqQQjS8K7hXBdcRQcRHvIWNF66HWGZNUk8CY3Jlw4rckdJr1JJNX8g/V
OibkgDsuhpdCo+yqq32olwV1J6FmPcLeCyhTyI7zDB0d9fcA/7O/ZkhfNIK2VYHVBJ9ybwdibEEP
dwYWOJPQO9OWsItTGxs7j+e9qqkhY9agv0izC2sbDk606Z3ZXCUDBFBylaoJfPpTKyhlJnfsg2mu
PWMkZyExC+iaTkmq8TuLM6zMtYfYzFikBRmc9MpKrkPHA9bpoZNLZIjloALwvXOpWYa7JEJ4MEKq
S2MS43WR1mxMSZDO12Mf+Ve1luEuJrGZBq73PkHc9wv/ajTCK+GIJ+YRxja5vxWF/qch8vaeSyIl
r4cLuhquG2ru8ZLQKdjSowxpzt7RQwXK1ILyB+RTz64iH6UiqLIwbDY+uMkupggxGhzCGuxUgPAv
rHo5vEFbhO7RoAia0rs0Sp87ZzzOVkwk38YGM3m7lCAuZ7T5XM3jvVDNRWVW2PCmMkhAxGKWxAkz
ah79pflZPomzGuFyT3Q1oZxpM2rRVZ9C1o7Cd8DJ8UqgwOQIVIJqcbyN30/XhcKURkI0WZc4n7El
xsg66f3s0bMvYMFFwHxRz/ZTMRQv+czHhIMFvMNNCX62rSS+n0wwlDhZ5u305KtyD7BxldMmarjs
z6p4vKeAbPFE1ItPa36P6OsOLKCdfaW/93q47r22XBP1WmOvX0XddG73hXlRx86tkeRPJS3HAXZ6
YHx+cmoKzB5DnUAST1DlZXume1iR8d6umqM2QY8rfMaypzMcSWf/cmWCiBt4Ma2d6L30+E2P543p
9twu5U+zLnblqMFz7LJLv7Iuuq7BXETJUouY2ohQijgoreFxtaK60hu/fMvphv4dOT4Ok16ZAXCp
R6VmKi1n2pklP7Fm7J23zUIthUldZQQYkrF/ya1JbTJcEpRfT9vE5utS2Q6G1gYq1Am2vr4H3AC0
H3TcVnU4Ln0NxmTpNcXaN6KzmvmMf4ouDX4oM8qdaMOrAszgkQ3M2injXepjd01NhnHJEDMJeFvT
vswK+j2I37H85JdDa24BxWN2SdauVKfJ6okXG5e5Xly70qnZi0V5YOuwpf0WF03XiIYfQDfRGX0d
6Gm80ygOIQuPrqUxr42SRFOepJdxBJeWHr1jQ3QBzLbh13vwHMdQlpvK9viLKSY2MXus0z5FCpTk
x9mPzq0MiWTmIjY28+RRx+Ki1T0RWA1s10w5Ua6eGsheA2ho38nZ4OT2WyShiLNQurN4lEnDPA95
zNOfDX0CjR3fC61piLPA/LDVxu2R/IR0kg/TS5tm+DJr7WaCaI06/M4vTVaCCNdZYu4jM9o15UIY
ywKrGyCrW5cyCxnKYf0bF+trZJsP9IFDpzVUEtC4u6KOjqre0bsOO/fREPNlm9r9yk6srWibW2Bx
JzL8xCsZqSK6d8vpuTApALfWrtZce7l/Dh7DRCQF0c2rFq0pqgD8ME3W3wxWvOlaiEWjh94RACCc
Zc9sEYKmZ+y9ppWa6BVM9OgWUtozCQbcW/p7GZqP/URqv8xDzLhAio35oEX2OjSHm8IX13EELhRO
xzoezJc09SAlly9+42FTFNjbI5lc2yp8p2eFzddkvnhGSisfBuxEadfSw7Gs01ztQcY0auMXf7hD
2buS47ONQg3qh4W6qzi3xXw/x+oApzGmVmu8RKZK51F2pXW/o6FnBBug09jo0RqXmjxqOsw5tmub
LOUS9GRWC1H72MdqE2EVsUDGybrcgj3a+1b4x7H1HeWRCEhNLl5p2XuhJ6+1z4dN58t9rsvHKESy
6BTmFa2B7zaINjDpap+VXuCXXeApnqhd1Br8/ZQXbzgAxchFSg3KYW5gmhhwhNUDrhKNPZZlpavR
to6AHdNtZukXKp3OzNTy9krzLwGY08cmz9IClJ053GpzvxO9fRxN+sYbc2M7826oPZ/zQH9GouZd
b8DMI//eWkl5a5f6dR5BdPPz5HcFmQXDl1VutMK/Hdz6WIr0ZIv0j5iHm2ymO79C8AJmNmSTwAmd
lqNXyqDZaTm35aC9wDk8YiZZTKl7vp2DipNgapJ9F2kEQDpEkag3GvyZXemeMNWA5XHWOTIciltC
WB2YBDX7sFAIBHASy61fipBWeNfJTpMNUjQ3zlCKbuzQvxyQq5qUN1TUr9LxSS7XytbWzCwu03YR
/wzbvkuCUpsePSCagaA2BV4ogyXEXlCqTT0PBxszVzY6v7GZbAxO2G3V0TJxD+ln0+b6DfS30zji
5TNl5u6msnoEWwnXx1OPrcP3AMCgWKTkow0JfZpvKZvK6H5sb6jdu+hoT1rRxoyyqsfTA4UhgLLE
zMEjoN03L+/ixjrVAoJHKFdNpJ4y4ZEjzYPFwKvFEZslhXTZvpMCfhE/w3pddV7QQfmKfHVJp+nB
guMbec2lGNE1Tkkwggerinc+gE0vcK87KNrN+jzVPN62WOlJuvOSakv65qbsMyRD/Hl8MdrzMS6y
W7vIkZnNKw2yV+xXFyWagkrdOagzAaXcjdaTNvwqjdsqx2qvVQ9tC9CbDViXcIj2H+zqRW9emxT9
HvQjqokYj9Z90h0KbjJ3MKGPz2F2noz5g1jEvYii3NpbTXm9MsrLcrjUyjs/9hgxEybEYRX1MpDV
G9PdDljKQR/0lT3da320D7XsimJ17KuagR6cGx3CoFd60DfvVoqwDd65LJGHi2vcRivkC5dWCVzS
OY/1X7A8Ye0aaxpAb7thvGyMEFFdF6iG5lBKgGP8c179lKNUF5F5rBFQdf57RGXk4DSbqDolyj0H
2niltQ9heJ0vtuYmvExQpHsSqRc9PtDjMGesZivZjkgGgAwFKLg5FoDSL3Pqj54BIl2Q0kFp1VKz
cmOxLGc6+8iiODTRYcK+UGraGb2L26h7m1lCs5mzCdwaCMxnuEnXnR9uUVvuJv6dh8YNGsg2pn4A
xv06zeSGOMMxFTdWu9UokxFRHwjjVGoHI73vkme8zkQTShh+8XbigIONFP64wY5ai34XExKeuceW
cCirSyO/sLIj1VL0OmMhE5JaEIBavkAV5b30wKcaPURWh8QJzVYV3UfWlWZ6J9k+tsUOMHIAA2aq
nhXnyCaGFqMs7zDprAOdNULObN4c56bgbNvY2q4D+tnU5aXK9a2NF9VJ6mPaX+rUgtWCo0/hninL
Pdck2sFxHANQiHfu5K8n5zGMgPU05HKe+669DPPmofFe6TwnzIETIEXRPMXdUTLtiwlZQnHv19Mh
RAAFhvZ2ivRtmMpHA81K6dcbmow3QLgg/KA/9Lp112pHa2kCQEwqAeLFGE4t9OVLzXHmXUD4nrV2
UxbTdh6mg02b2Woy+81o3kH+YyzcecP7JOSmsG4r+2nWLXRQ16VzHaFCxartZ/ghQudCS3aOlZw1
1IspdNAQCXgfeM/KkCYtwk92vBVedSzrYUfqmwOKd3RtdWbyEsK4wMxt3dpef9+hAHeKgdRttIny
V1lcueDpvTA5FwzmrBY32rCPyaCu6urdMYnHCFyWbMGTXAU+bEuOCmdObNw1VXcc6mJb9815maMr
I31i+xuSer/Z9IN4tcZryvp/9Y6drglqXCdG9SvXsQfUI2d8otBVhbkLBe3an9JT4tm/mAv2Q64V
ayNsbyyqYdUEnblPIk5YJXvSLPkTTyUTuEnUg8a1O7yVxVoPazCjwsEy5uw9D1OX4G24uXYRo4jO
dERQct8QipecDuqivFbkVeDPrDrHBXp4WYPTMXAij7SNs5atlW3vsfnhBo22pW3cpyphhcGMm2D2
c+BCyRQleHpMkupccWImitIHEla5XT1ni3Enuetk/zqG/3iA9r4O+hexAcsrJ+Y/AtWz0p962HB5
CPKydhBImtVZF7LJZUAOFntmdbCq4gJTyHk72afMG7YyjzivOEh86xGbak4NgPPcGM4ZrCQ21tRF
5mjEwu6P6dDSrr1rznzS/HyTs8IbOOHCgZPFAI2mFztOaKvcSs+rkrVU4+BV3xnZb7x7K9X6W4P/
YqJiXXb2qVXjUcMzEHtvNXQ2MScXqBGc3l1xkquKkdCUQS/vjVuw77U63rrpdUGYVhtVxtuOnGIq
WSdsYe3GdrztI/coTe9udNWRDfitLR4yEMAIao5u7wew7jeWfztzcDYlDCK5F7zRuQLqx6QGBhn7
Xv1ApGmbS0Fd9n1i86MGHH1LdGddYRIu9QP8378ix7xzagJIBvvQTO0Bpi7zXHbmJj4aY+TQZvVk
6+xLcb5RH3llRncq0/GExoeiF3Ql+CsMokQKcSdCRseCPfrUFUDoJg2+cYA0UeSwkvLNrGyEozzy
hHA/RL/WvVV6uWkM0mnmQZblb0NuRLjP9BKK02ua5C6Psd370JoNT2zy2QQllIIcU3valleSjuXW
CQNX64LCPqf4A8OnP7BXlPuSoe+kj1bXMXSwCDPfWPOLFooAdNK5rNrzzIFh1xKncAgg2AfFO6tB
W2V6S3TpwU92SYokLNoD010KBFdzZK+QEq4b8zctyyuduUpw6OfYfQxN+URDG1GC6YnOJByC93Qg
01Gnv2lxe8SDtnWhnorwQa+ZQ1F21bho5DgeOpk9lXzfBNKgXYhub4weE7rJqTcBBUYBzWVaa1iu
iaCBhfodNvEBvpraAIHHS9iZJyzIf+I6pQFTzy5JmyPl5XBMHvt3qlsPwqpONBDeRiF3OoGyqkiR
O4Z7EqK49Cr/VauMU9b0rBrjPZbEYnF7uZeR3t12zsly2iCSV6b7lLOGqObZNmAQGEUAJumAFPaA
y4yzeBb41pkPSZyOyTbWLvRxCmz43X3sb6Mi30/qT4dtqXZwuLvJ2qbJjbCk0w1MPG9lP2/gJm1c
/tGyKUVnMUA6FFuvMeqOyH7u+mHveMBc0mBmNQPVSwr+T8uzzDg5UIrqsOiCggs82JKA7HdFJI6Z
Ysqq9yQEOP13R9/RdmWtTmDo7T7+FVq8Z8S5rsaoqdJ9m6N5VV2xd5xpuqQolqgRwSjmKH+8ZhAf
qnkObF/bZsN+wAE2zs8JrvpU77b9/AhvFj1nseOAf3BqbK3Rk4sLd8o77Dkp5UD1imLp9eS5uzR7
pU2XfAlOi9jdF5y8tbEi8WmPt0U8381GduypvRTpMTZxYtIRY8d3WmicOc41APmV6t/n8MofWcfY
LpEPXkfTNqrbPWKBNapD7JN5ANpt74En08UNCiZ0UVTyyotmvHUjjY32r1Bh5KOpuegfYviTqr9N
OKuXPNgkOYqUMEV2w3DGs4Pte9JpS2Suqh8Ls10vEtNWBF3HccUNrHifa/ulyF+WnPyn91zcWUR5
wmQ8I26xak3+AvWOJQLzFd5liN3KPAfI/au1IdkUbpBapO3baJMXYlEtUNXgq8Oo2/teXMv8unDv
hrzcyZ5QplrV5BAa/1La93ZJSKMkmh/u4IC9DG4FrsvYIFjcVMpepTWHWOJLhX3m9Q9mUV9CngMG
jlqxCAn5Up/hYnAxh53WTJuGHXNCejlJ2qPWk0VJU5QgHGfb2juFAx7DgmWk9MpdmMdb6WQHimdv
89bem6ncZ452Cp1yV5hko+NmuFCFPA0FHU3pAGDbJHCg9Ia5zoAObRMtnI2NppOEkpV1RnvfPq2w
XJOTcNBOkh2KASUGvYzeMlDrUxs9pm19otPmzJkQYGv+BqIc+svoOOrGr75yr2eiMXuMAXf4Gkl3
6IALmwSGn8xw2OS2/SfvFRG70mvfen3oMUuwR077GNtVGh0pOdmNBYdzX+sqml6U2nlac2UI9tQm
gWlIlBGKd2LSCORONCYCB/STmaLLmONfZ+Vsyuy9Ncb72fY9nKOUOJt+uKdF4K5vKyCCg39fWQPx
FYmm3a/z7VjUu0app8JwrqyW7UbjXJUh57Q55o2Ugg9Sc7JX6SUkDCQXMEg4lTlydStqdMLYDpoC
MGwmGQHVDudgKHfmbNprggWc5MNDuIzIjNwY20uJ6A6aepGS9lLD9Auk83PluwTv/Ca5MrIZ+6Jh
ntfutK07cZjLqN0uwLGgTwvK3luzOhg+BrBO9C9YD2QwgAg8G1T5m0Obt24q3m1Jymnthw2J7Poy
dMeTrlysILo8Unp469sp+157oLnN1jgfkoZmF6EACyV5SouIN6zmsPUJjgmbhIkoHKgzMoxL0O40
Qdy6+iTvlb/oXKQ/dA9WSDjxPuNJM8hNU0EgjTIK7KrWX7IVKbZTb1Fuo5VqwQC0OrkeRdDajvTD
gNjz1bdD2BGFF1d7DXrgQ+EWlnY+d11VXBPqnZPXZBTKe0NdCb7dap2MkALfBEbTRlzUHsNqUqV/
oTsDpd86+Ym4bfWnhjrgwGw9DqYcK3CBVPGRLGf5DGw33Ce96jcRcIqTA0K1XDVhPtIsWcJwTQRp
rkjNq7wYmhtsZs4BfDCfbuEy8xf4v4hulHDRafYy0wL3QNpZhD1FnW4pZcXDMXSnjlPtIUH1sfJl
Lq4NVcIcxdEkNpph1uvZqVwQp73GIQB99+DXAFEH3NKl669BJYdnDjEewK7MAzl0222XTxhUUNEM
28L02gNhJUlld9GfkWwGEFB4+Z07ks/km5pWtPsRLp66+CY1Row3GkCXOfDcMQZsLnwmfAp72drx
t00lqNBV18sMXuhIrqSP9BsLLdvGysz6VgsHecX4NQO9h+kvQpt0X4zLJpss8julUQy7YaSh1pWy
5yDuNnv8TGoD/T0890PHXVtOzDnOC/HHTGFkPk7LEAXx33IBJ1yj/Uiv/XyZ50ZAHpkJ7gDycH+s
aremqCtPOehHxjSdVUYTXxbZjNNFxX7jsJ1jurFqozjoBAQ3SNPiXWjq4WvoCDKttAQ095Gc2qOf
xLipKGTZYA+gcUUfCUBMukniSPf2c9wW56qTxs7q0RR7SGVJK+EIj2LHP0qNoC4AHhYUr3HDlUaO
4qzULHERmaAvpsiHfOzJcdOlibuZImC6Q7YcSYg3b6tZZhvRswOWFC4+2DjZ7ewfc4Lqd7ltakvo
0Liz7V5hwVEEM7M+ezBb6BpBLKHYkdAiiQPmudgAFs1PFuXKfxK3l2sjb6J1Ax9iq1cD2peakGWb
tv35VHYs9G1k3OaFpL5VgE1VO1ALA8tsZ9a58ThJ8oB0LeLaHu7nxrhqM4nNsE6y+MLXogypOQWb
WUa+LK5ELJFfjr1/Xik9o99IEJxHvpaT6cvPRC50SMi6RrHgfUzhQdRB65e5YpMBiDd/rGWhW7/o
6YFdvLWsuW3rQ7TIxUgcubJ+nLU5LK+rVFPuHY4Jh/+QRsA2Z7vDi+gf8fgK+49ltvZIsiXTDLJ4
3txixaYLx8tushY84zHF9+SzGwmRj08u6+N5p7R8yQ4lFOyjxJ0h5HtBlVG5QEYNvlT+bFT0H71H
FiW/r6UWuePvGeIYxwRR+hNpJ5wNeFeIOPZoWzZVlVntL4Idnbromxn/Z2DYI7u11eS12nydlGgu
j4ZTDyXNwz4Gn0c9q5woXFFPaCJyby1fRQwiNaRltaql5RPbIwQXFs8ZNfUEPph44u5dc0mdcVKP
9Ub/zWBziRJTW8KvtKrcpK2fuxzz2w1a39E/aKhu1SN2h8bHK4w07f84Oo/lVpEoDD8RVeSGrQBl
2XIOG8r2tcmxm/j082mWM1PlsSXoPuePf4JHf7lfqJlc3i0ycK1j7jaxCqQSCQkE9lA7+6Qee5e3
kX4trFz0n702PpzdyaUGoolwanpqIxdp91uoDt4aS59E8+HIzpSPpRjnlkFgRupYDcj20Yu5Itnj
sjfsO9l1vRVOHW57elmG2EKH4iViRzKt9rGYjfchbU+wvTh6F2dRbq4yhQpPbRtPa5UYfqUfPPJb
gA+V3dRy2sWt5jFC0JVTDH/8yZ0bkbwiIOaIO/kb9GEYf0mo1fIsWMdk7D8qlAYMk/Ys9ArsgShn
yrr0YSShBtSCr0NvW/fd8znwgemybO0OSs06I3hOyYv13FhN+k965tyd5tqeH7HlDRbh167KqTrv
zSqqGnBwUD/L0volaD00KmJTZ4sB1WzKZITSBTFuZUj/aNx82OPKsdoBQfOoAs2wDG+oS6S+GtM2
dY0ztimDDTwRyymm+I7WVE7BW/DuSF0TUe7qEXuVme1U51vdcSrg5v4W3FtEZOQl9fKdiyQz3kgx
ypkwmLjMWNLMUQvaZDBIbxeS4bsfzSU/eUtrdHw4Q6N1323l1dm20UkWOmmdQwNmP6+9+deNjZhD
Km5159Wniyj+sfpivIgebmS8RS9aAhYn4W/bLWuWgXkRg1MzZdhFk4ZdVrbaL9lPnvfq6vOcMOlq
IPvfjWpXnUbYcY3vUn0c0nPJS5XujSSnnxF8wlzCYS1H9bXyX7V3QYHyja1fx7gn+0+vnMAgWLP7
i6XjF0+IutZs77nofRG2IZ/MCBxey7YGLptKfbiXpcPwlzYiz96GFi74PZnF7OziWFni7KGaHp+d
ZnHbiKbZwXY3eZ937aeRTRQa1YQtBdmgKCugNVn8K41UJjt+rGNvlqnI89COQWzWWJ9/7MJPb75I
472WvU8NjplSXlqmk33we887rTRjHU2rjPtNlnRIonJJ+8e1jJtbdnJce3cp7OgdByWi1qYz3/0M
fppkpT4O4OzS13Hu1c5NmFVpeHKaaJILaWKG7ACASjLb88Abmv9rvjPvDsEa44wf6yehG6ja7IXa
lfu8qNrvXHrWe9/c+AhNCvHbGt6wrXkVHxwasx8tLIGfKTHrTK09gG3hjQXzynhrJh652FWr2/Gd
MY+LPODVBppfBm9+anVfs9lHvFiitIAFCAb0LdnGSAsw65rygh+T/I8J2xSF9QgKYmuLwNQMsniR
d103ZMQnFqX34CpinJ9V2TfoMdP6F9F8pkI12rmDvr6hLmZaDOtYzTK9J+muu0+JZI60OH6n4+2D
8eu1FbILpKT5q+5o36Nur9kY03ROVrkz3OHVqVY0fwSFMZX4MiK8m/4kR3vTZ0g2N3HfMl8M575e
qm1iIrJrRnEtUSqzT871MXHVV0UN91ZvVvESO6r/AXJO+CKppcvc5gs6+V6r2Qo16oquQjTpiZTK
dcc9WJ+dmKJH1goqCvyOSnc6SGXeEhKfxyBUY0eLRd7YuyQ2jNdO9XLft5N2zbkHKNrK9am8E0Vs
XBAv8fGVmAnzhdKewdHgyMbxIGyjfHBA6b4Xegpfu26pukdLL+xocuLROHiKtyqwZsLW0REg7Kl4
HlHZzp3/uGimdVTuYA2B4SJz36BvoYwzseQbYhK1aRv1m6nGDWlYhcYZ12HHr/831q22zX1/BUpv
wFUxBNwYNbmt29qkmdvRDrMr7bDz+nMKpOVW/1dUsh5pBqDUQl4biWzwDpZEi2g49O809AwGahn9
yIjtN6fvYdpry7kI3UGAzTV6bSk+CCarezU7wE1dNOuJbojkkQT+7DYHjpvatC6qNE+6X7KikDNI
X4RVBXPq2pu28x9Wozsz1KAPiAUnmD+vr8NAHj0nbReksbFthj4JBTUWpIxiSosphtuQl44G0Uyv
65pRhj06NqK4/t4mpZ7I/Js5+ybTmEv0pmjqXKRuosNF6zlhOwjzNA7OlUHkSyuZj5JbSR4BlmuA
sBQjYdEy/QlG+RF9LQ2yKxuGbvCp5gxu1uQSnZxTTVDXyZHmpOOQNAiIZEF9m+4H8VhW4NOoNHix
N4ZHB6Vf6/pxblZ367Q9GoZxmLl1wAzIjqP1nasjmHhN74iiFdC5VG5XXEDIKh9mn9yttuPl1Yrb
6Q5bdNBVVmzdmVgEHA8nyElagFYj5vqrVopjdT/EXvTuKwVeyeAaeV7dBGXa/UxwBm0t5rNW2M+2
JO4cQffr4K5WIPXUCdAKzxF+ouIwkyYWctPQGZ60apcVi0OjYa3tEARML8K+WQE02rUQSZzacWLi
qIm36wrO0FS2Qc91HLTdZFKVax5w0je7oXf2XQrpQV9wRLd2cU3SDGZSDZSpsBuoMed71kYrWl3j
s5eEkaCLv/W98QHje11poi7LA7g6LalIXQIjYSShG2SHjAPWIBvPHn0GGwlyDRPbn+2YQta0cCxa
OIVGFRnjEfU2b+aIpsG+XdU0jaQUd4bE8p+aSnsSJhx6K95zC/AbanyPldTZUBBxReD1MtigE+vU
PsaN/Z4yu99UCmaQ2N34kDQdwjerGq+5n0/bcjCtUO+NMJ5plpv8+o3D1oqajAM6KzBu+ugYg4VC
ikBPVHJIbp0XBv+O2BI6HbOMdH6qw4CnbrxwuRS/g6G7YUGiDFU3wgpTJX5ic7g3suUD3e1723Yf
/dDfm713l6XDPfjFtmYY3iiCXtxa016zxLivRA116NUUfEkPdGh4Nfr4Me11a0vr470xLuBldEX8
NRPuaYoBwB3nSs/5MUwp5PwWpc7uJPOD3ZsAHqa7BhBO1WGuwGc3jZMnF2EXdBxMOo+FR2jZoCxn
S8uhHinCTMAZZPYIPkbNGJlFp5xozytQw/ioI1N+rX25vvS2PT7ibrC2oz/Wl9ajeLXBsXWeRzMV
kOYNGihYLceL6invlge9lbyU7mRkc+hTsYY+TLwYSHPIZl2wqLMfuqoJ47U2gIbaiiO60+VFOhR9
WLq+oUMYSYJhq7ti7rRXpdN75mW6DPkgfxLdgfwTPXskaYqHkaULhd+0HhVlIEGRsX42gDtRwyIQ
us5ASMBNAuUuWRqQTgFZqLx2w+Zt7n0/Oc1x847NvwiocZvfqh4WZCqX7sA63EaD7vanomKxL6gT
yNCzbDMS122rvyuc2Q4dtfY3lmC5Uu1EsZ1mTFswnX2ytiC8hjpk9Bowey3kO9YIj9kldkst9A3V
IWqPiptOUb/6gpFa74Yh4VxrJeKIdQz01aNvHpz0SNlOQvMmHwufqkH0W1pAJEnnJenxXtAwx15r
pvdpMdyBTiLq1nLeu7FH8JCkDzSc1Ts/sctbLCI/0D0j+mPT1sHB5m5CT0/oJJL02Qprvq7fcpCA
4uv8tPrWAK4nerQrdn+gYgG5idIjcQM9GwOIum9ammLH4o4RHMRpYvVyfAqhpnbvzCSaxOpQ6FRO
kLD1KRW9eXKB2WVg3qHIQAeUJr8qS28JpIe2bA992dPfURdnsiPv1womxukwjwuOeqB4JDyg3yw8
VE1HarqdnmiZnHUirMn3g94qHk0/OXJGh3Tt/eSyfStHQO1SrteBGKagdQaWgK75EFVrb4vG+TXo
bI4WYf/UKY/QOnR6kM4c0M7QHczSwvkKyTTeBCTx9JzEqR+x7hBX4PTGhHAkfXOUGdMPiT1809bl
a+sYT4ZXoR4rfNSKy3IWY/FWTHJfmezjy6D/THpBs145oqfrklc6rP4XceShk/gAE6rcq7k8EZSg
HfWRgyG9SVQoPOnPXg5vgvn4gSuWmutpCWqKhPHDHmuLKbdeWoQJPdSbKeNjmQFjed4nT3QwivJi
LkuwzN69nsevxjJdh3LeU5kFIpgaXxaNp9AIBWQSXqYtwTNpKFqaCfKcyl+bKm9kOT2/Z0PLOa9T
TmtmypNfo2rKjNFF6mIB2rmpwNmCcsOhEvllFonRQT/H9pG5miBoH6nA0HeXjmb0jUibDPs0ktDU
FOdKGDs6lbKwby2NJZ7fpCiKV5BJ1GiehGepVhtdyk0Nih8oWLm3jbxibVpPgEstsuTlfk7Hv8y8
aREbxJa4Cigqn1ie4na5j5lZA3MyHshKtCKHQp8OUBglxvzVJ+UQkuKIs8gYfmO/FffEfRCaEI9f
S60+iwqyxkS5HySKVbTvzIdytB6Sst+lMSYwffKfMp26FXLvfrHfoUwRdM1n6A+CYaAsUCnF2JLJ
95lVkkL3fy6Vu2ECT3To+njmajS7LTQ2vZbSRHpZdhQttc528qsjmbnq6Gnoqa3YWCMd085JtfS5
9KX9hyEfEZpnvrSNTTn0BIuW1n+1me+M3LnQdH2zVwBnxkm6H5b0yB56387JvUwYhCS4ei6mTy+N
H3vWxWjtsn81YzrAZn3o1/HDXMt4s3Z+xRFnDBujTx40pGKeVt/JUZxt0/ibCRwhe1r7Ql934BxE
LuDY2zIHXqaTJiIMVQTDgl+b6ICk678TDz38SGBos1r9o1jt3eL5P1aa+bR9z4QPNvYbCVBXurYu
sz/Sh52pjyybE9JXjPccoAyKhEXebdYPrBQjn4q3j9HNP4zLNG8H7PCB7uHWrzKKrMr6AbOPdfFY
f0F7HSqf55Nq6gXbBBR6AvrnJyUtjWJLwPWuH8jS4mjic6mtf7rZRBiktV0KfEmbubvYp3LW/+VC
fiRrjVSyrZ7XJL021vKu19gsdL2HWNPUA1XSbCJDtsvN8kDD1Emt9YnQNRngA9CvSeUfak2Z8HsZ
Kq2RmaOdfNDi0aGnB9QrGjvEOkWbH/NJHezGMMOywi1M9t5jGjfc/qb3GxfTEyv7jqPxnsadGZ/D
/Efu0a0rxLT20gGD4+9xJwQM3FWRVYy/XMN3NSxQ5JfMhlPi31mGhzhLe3QTYwjLpn4QqlZB2SGg
laQ1jfGnuKWdDTyQTJYNJ+h0MEYUoFqX713igOB+mv2a9Pomdiov6OjXDqtV/aZdloTG3H0qbYqw
7b3iBEM3Zt5r8fDKnHMRnftNWCv78FQ0Ua8hUwEk0871RGyM3aU7FVfwri2eVngivCpQ3aOX1lHW
KXmZ5OozbuWXQreOTmIiIJp+jNl6T6jv2sYyhhfgd0F5kwcJYOtN3GoGPVs5BycA1kjPqQAGQjaP
VKVYwBFbs3jOU/thjI0HM27lprVjEzEqj69YHLQeubVJGcxuKmhKFzMKnDwFd8zpY1esfYl6TW2x
h41D45aUB6JuXnytOWm9vRcKKUBvHpw4DovKY/RNnV3fFqjaKC2rzCY0S4XJYXU/oBXe/UUSzJ/z
SqaHJQNgx45GJam2bgFC3BAByxNthGkI25SEPX3CbL37rDEhp33tlDAKBI2FUGFADKF65zy7zs1O
soAf5j9NY7gbov8PdV/1G/J59QMugl0xTBOtrkV+8Urt13YHvDqDfAbS6TYzkVKx5p5op9+MHZW0
Hjo6SyLsmM68ApFj6VHvfsdp+2CqNvTV/FNaHaW5NKC55p00q8cRYNdX46411/fsVgBliWiuqVJ3
5PJUD1poUWO3yc3h0zHjNBBTdpzsIfQrW9+xUD8QqrcDldp1TY6EIg4gUyOtMDcrQs8JLjwjma5z
BdGCHK0WHbzLr0+3Afo1LGdcvc+NN78b8aSCcXaelDPspE74TNbdhACDXC6N6u6I0RQQ2Tx2HVXg
Yv7DWYK1EQ46SPL1pc6Xt8Uzn5wW4YAjnZNNTt1uaurHhacooHRj39AwoED8cG84924mYMWqi0xQ
TXgpxiBlf3q1+HaU876Q0xo4Ng8L3sOIyOO9aaFiawCGAY31aq+y6tBXAOGqpzOwdf8Wo+KVlscK
+iu39X29ik3Xjy9eWe/zyT4BqF8gfXlIq7vMr8NKuTs6ewqkte6xS4mVNQwN1VviBY5WX43BrqM4
Qb3hZ9O9v8QnZdSHPHbO1s3QiSQGWZHbfzpIvJBhHusEiL+c74DnJOoeuc15YjWFPKZOm8e67l9b
a7zGhkrIk705l2LC9CasyoOV0wU4I/VrGFu8FwfZQGveiXXclx76o6ZEdo7+PNO6g2tl55764jjD
o9l5kOriwVJ5mPlaNMzJlcG54qOk1boddprZBomH6pHEiXLDEtBstNp51eabeyzDVYBHPGiq+W72
5+0yx1sA3JKzDA3CSrB0yMF/XyQ4LXW/AvrIf4TkobpJSlAE+hJpPZNeLEuSrY1TUoz/2kL/JKfq
bNnVq6aPj846L9HoCS00kuawiunJcoatvGUe2NW7VnQhaH6E/YkZXaWQggYbtWFZ+4oior69WbHG
aHFtZDnYHHQvvlodJsi1zfZF5d6N8fS1+tMzWC4bcXVqzeoIuXPsFS7LxfvT2eI25mrbtODFKKXG
O0WIWVBX4k4XeuRaLsdm8knB3d88qicXw9DGGt030EonsPTsjw5vZiDPgO82lzJM0BWS1j5GjbRO
vUTX3TviaCmnozLTPnSzuW1FsV1WB26yoJqdp0nHW2CPH4kTHzJKt1MOmaoDMHQE0DWoBVWQm6mf
v/TWOppzHPB8bDNt/TMqGbLpnw0mir4wwymz7hOT/WFyR0pnx2OuL38wis5GePmFfA5IH7SByfd0
05FVDTpXpQ5xNT0u5hNxjW+2rjNWe6GLIfImNzfR9VOw5wRyij/bToesmk5JllG/GSN5nOUz8UcP
4HRQh/lwtNcySivwnGkGlIoT5MGwICJAQIE0LkbFFU+DDMe4OgB/fedxEfU9OZh+kz/ZZowJQk5b
Ea9XfzRep5Qyknpt98ms/TPymmaFpH709Zi6x9IMVZe8OAUbYLWUW5W2obu6DHKje/GW9Wtxnatf
AJIAUCDr4u1rUSBt5mlF32YYgBG1fRTGeEBVyJ5S78xabSyERXTfVeB8QBO124KU14z0Xcho+Ej4
fZgiHRizicPcuaSr+dUmxnfSoCn11TaZ1e0J3mUumlrVrwDTur0rIKWkZ0Te7EPB8r5XzX3pEnbK
y3kWovSiMpGhyseftK0e8aXe5VjjsA90h9mMw7wRoZzla2NWB0ouel7QVEc81pE7q+b9PHTffWPf
/EAW3ehE7eY6jlVT3ulDffbwV1vqcZR0ISSreUjd5eTnzoNWZZ8TeprOhyPNvXsneZ8rYtDj9lRh
w7Buf6hrbwn+OsnK3lOCjAlOeyKC7Ki1857Utwte6HTjYgFuR/vRFHqY2j1Dr6cdGIe7AD+3wmKH
Iseo9GIrEQar9VVBhhpVfPKS1oqmqvzLCu/Z1bFp1pg2QjHmy9b0sIKyFtRB04CIOe0vWTvFBi0N
XE/N/EbdLQGCTh/MOeihGS9PuJ2xfeMXyOoCn5MNl9DFxa/XenerD1+yCvTrnDFlYTxMsX8Sa/s7
iPzDqoujbtS8g/CulodjsHvTB/K0u/HaDTQZ8QchRJ8y8yMfJNTFSPtBOVaR8HAc446HLbz5xpAG
sw6gFMu19Ukz5FUaTYgWFiHBEP/pEzKxuSPnGSUodmjfc1548aMqfWsTfVea3j6zeZo8tqls2oFI
Bpg8UXuWBoVHCsCMRbbKv00LrVlrhtLyMNe5E8RE7GBW1OswmWwVWvWU3slVEFcyg88iMHAhLVnY
DHvkoTXi+X5MMfP4rmIOq0Vz6ZJMge2by6lblLXzXIqsOyLrH2SLsxID88+YuC0yyzoJjA6AsNT1
+kvgrSRsnPD+sjfzUEffc9HpbkfWBfoUN1A+aYJgoEoiOrL+Sq05MujtOZwjMX3P7USgibsb6/W3
z41AgGYk1Q62+NDD+xDoPmCYQDGBVZHz2xAto8ZE/ap5XBqKVzpIb5A8MPNLqgjWaJIhkLO5Rwp2
aPFWFAUDUF0ilIp7uXPKdusb6o7aiA1G4A2FwjtnbCJHLDyw+rUmvSLmfY+r9nIzw7uWCAdGbcsb
rvr/6+d4USm4q03oRVGHBZ6lupgDYUwy1PLygCZok1volhL11erxbhrb35Iq8RWfTWW6G63MnuuJ
dVCl+dnJ5btfuxdeDsx81iYmY0M0WGNwfljJMVHZKUFN7bFwaT/jpHPo2oGWGBc+rHNWmfvWxiDL
aoDOfu+R7Z951luV2D++0V3qvIvAPhjzqRsOQXGKn3pqhgDaOd/2s4wK09/mo4lYref7MkJXuFsW
26DsaSk3s/MMB4P56aFOrvxW23qGv1gm+0/LjQMSqUCp4WIjZYwTfjEtfu0SKDXgHiGpBMXL68w7
uqw56tFGu/FrrrlIGF+a6bmZfvwcIbwAJ5TltQAYghYi53l+L9wxGOpfmYnnpHOpahH3xqxe3Fxt
43X6TdS4tVCQO2MWjQOGY7jyzznOIGOxlQAzjDcrQvboNvVuMKq9pUpia1Cm1kbBUMdD3A4fWXKp
9Ww3cLPIefhxG3XBGBqWCbMCRDYa/sahBFzfCfRct0ab1WOh8MURnuQwFMNu9F74u8OmWB5HjLm3
QIdl+BrEEike5G7ITl7f3ommOjUJG1qVPdVrcvGH+agm60TR1rlZlwtGWd9KGRWBukExVbGcbKGf
q+TWHjtZRya+ez3JotnzQr2F6kjnJ/yu2NryY+tzX2rjfWov5Dw4F/Q6BspScZltoG5tPcWr910m
7iYhrtHHp6nhYpWz/ixT4xQbf/paHszVPQ3M1S0gYLEQ8tERZLGRLUegGD95CX59R2MIzbcMSPfl
chjcK1zmU2pWl7iTl5xEtbZertgsYJiPPsCJR9vEciMYY3OXwREsPijc1FqwtdquF/Jq9daLKdiT
bkCpN4nvWmU/bRnfOu3dGjSgPlSOcS6G6rv02mcOJpqFh21DacHyf8+PQbClF8lM/7oRpUNcnow8
fVpoHCZQ4nYEl+9uU76ZFKcHCKIuZYyCVGlPfkaCbsYXs6zbduAGI3Zye+NVECvJDRMJ0kb6jmdk
zat7B5fK7tHsDKiSomhOdFUfnLYIPTkA1sEjUX8nMWDz9Vx5fM7lvPyVbmnDcuFI6PTXmkgfYfR/
CSqIDfXnZCuknyaDTlYOTxP4PF0We5WgIp3E+hw73FupSROYG791NzjPkc/kvELzYeDu5D5Dm4VA
w9y1DjmNFYa7DDwenczjILUHq5uv9D1EuW08CP9ztGnwbppAV86rm3k3ezlamIKtwXI4XbECkpbK
fwx9tn41qVDmmAEmmb6yzBwq/CJV/xgPxVebo8xuHybd4t0ojwYIiiR0V++XUIv7qEVwX2HXr2Bd
3Xjaum16shBqD95xyA3Wly6+mzsUWqPcC6t+KXLruGCGWDIuFX/YauhR4xW3G2kQFnxw77x08XTf
C61FoKC8zRjrWwjSztD+4ZAJgEVwimW/s21f53w6693bSFlBUiR8idlVl+URi+SejfJO09f9OlZ0
LqNYp9EdhmDTIbBg6UAuA8HD0uCX5C8lDL85QPAogZ2L8mck2w1YvDvQx7wfLPnDmHesbOaLrr0Z
QOw3yxh3PYXdRa896OZ66NL61VUzSSZY6NDvanU0o20yO/Eg+nmPnwsJ2AGDjsNJmXCekDzQr39r
WZHbsm57NUdUZGP7ZZgtT838ykVx5JL4iwkaMVtt4+kvmeejF0UjuLBDYEXzO//F4+JicQ5zf1GR
m5uvxTzu0trY55Y6uEOx1WQRGDO3BHy2x/Rh4HiiWS7NnLAYvQcb+GO2YeH7r7xdwyz2eaK9C/PL
wZHxJonHyK6yL2axjS21wEJtayOobQHNOibBgnb5ei4ipzW2KZJpHemusbDmtTNp4Lr/ojT9F2XI
rqwYkF3yYjfExZ/M0t+mCdB5N11RtZ2VA6jjILKRJGLUlh1x8IV9JjCfY/xuVu3c2P6bQlw7pA3G
EPff3GCuH9YQePqQa5S+YAsFR6ZZZnWORQHP2OtR6l+1yX63MsS/3oDJE+uJ0LbC7IOFCIgm8bdw
HSEOMFDiX7YC7u96Z0jrbxziUw/kqWkvHgkjodlOV7tajjbyiAaorUYeukExejeJ8azc9qGn8z5V
xTlvkF001r8bFULs45Um7rfZqPdEvO7MxtqtcoCsJ1SLpCh3lody8vEK1lGOtHp1kiMVfEcZf8Vz
cccFB81HIEVbMzQ6D75hIMGuKYFf3yw7ewS0/CDZsd8kAiAN9wuAvx3Rzh11c7UViSTr+WXBkDc7
5Bs4KwqMKcefYEcUg57MLiMow0SYNtoMHH2Cuo74HeSlBVK6ZLUhhQc6ND89mNAKOibLrdeZKpkN
JDDkMY9d/NHWWLaH+5u+qcfQs5i8wu4z2U9orXQzQFwc+QAFZrWrnX7nM5EOYG1h7F1MWAGpLtZy
KYqvTv7pXR1Y3p9F/pHNuWTFzZc5swNN0ghXIz9iqvtMJ/9A2jb8Vz7dV9J6bzSXkQ5FA7HAmIqW
c5N7gXBPlWZuHXkdMGbY+j/ij+5kaUfjIv4aPA/0R5IrA5VGckXdq/Nkf9s5PvtijnIyGZY43ljp
39AuSKQVXOgfOxyG3f4nyzGzxuLsEruuSRVWsgMASy8lw7iH7pu1P60tJl8irvBnnQmO3IPxEhHJ
kacKeYxZrzzR74r8EOtpiKCBA5wXyzFPi3xXfRVqPa48grGeofWozMvmu7G0vt2ea3kdmjvG4I8E
wTUd8j4nAo5Xz2aCdbvhq3T6q63dHJdd4HiCBI34263Rqjlpx1jkNsEwDoHvoPYr+aj1tAqSIce1
ODzMqnipSEMd+htaXZAMgdzFyEiQkulbx/+avuf7pWrPCR/oZCLBxtaOoAVIg8OsFx7W5sck/m6z
Dy6mwL4ReI4H52+jceJsGVZ+r3VYdk6V3j7U5W3OjM8U5H1DFcWv0+lIZsUtFgPTe5owTan2q9Yx
1pvmtXO6j8zwPp3hFdhaj8wl3sW5vq2c9A3Q7TP17ue6+FPL8lJXO8m9jsOC8JQPEsm2JotQmz0R
DvahT/XZN2QYN8aXyvx/Mm45xU70xwZ9Gf9qurWvidxyRG/udEU8kUsMT+BTZRjiZOdmq0iNKM5J
zDRWa8sdjrPs0ZuX+LO/PZJFpV6yzPJQEcITohhbgIfNLPJKr3lQrVaFsBpLSONmikTH1PFbSu/k
tJ59MFtFIgfpU5EqrBOqptjkVUh5fUlc3NcYCMPOVmRoCHZ71OLkSlgEfRRC4aQvu+S06E6HvF91
wWxYeEk0e0G2632hh/9alwIKx28/hcmXVxk3RNtsHquuKbaxWL4mx8Dm50MEajNe5noW9iZbkpeh
c/knbaAA1ewu6+wOu84GAZW5ImPMmk/poA0HR0P9A8JAOcItzEl1BAuD2l0nA9pbDGUZJDX8hMtA
OTrZFuEAP6aCyEL/eD8u3qM3ZgIUtbKYxLooNjEbpoORbfKlNndeup5dgEMOWty5QzPuRul+IbyX
DJzEc4uEigIb6ZwUCdBg/S1Ml/QCg7/AJgIWg3MF37QxE+NqFv7D6IBdO+6+aKG48hkLtXJh1b3h
yauHfavzvwBTpfJg63p9OKv6QJzTlwdOIoBDchlfNQ3mdLn5fQbr7PfDjbfSnkvmybUTIfS3BCBS
32gY4ZDGIC1NUB08VXZ9x49GxM5nmsRWthlaB3+KWr+LmRemX9M5WitW28kgPCX1Ksi+uccQqF9t
0zvw9fwjlsrFeakdard8mIiBGsXyAExWR70g5MpysP0j8gBcLdqtY5Zn0YCLwWo+T4gbnWJ+yyR4
Q47yMJjtEpWcNxyqbPUhYlvmQd/97sfVvVZVA+wV9w0lFiIJiJQJV46jjJAwit1Ons7QKlP5j/Rm
3H2s0MFql8+GKn5psb3kpcSaqB4HU3/SveafvS63WwhYjAoIzGNj++NaGsL5Oj1gKwjb3v6MPdwX
toP/3c8hqbLORiNc/RqZayATxKQgGwaDpgZRtpES1r2LTxETh+uvBzNd0A/Q1XOYs+6+ddMLmvZ/
q22YR7bS7/84Oo8lR5Eoin4REbjEbCWQd6UqldsQ5RrvTQJfP4fZTcR0zKglyHzm3nP5Xn+AW6tE
+GG91vQbMrnPZbZVLlUJuSWMn5p1VANm0EyMt5OtAa5k1SEbJ1iBNh3WMpLROkrkp9bNby0+tHGe
v9LF+V0H/abWTThBQXApy/SsxxxzNDHxashjIEH9nCKqDDewEjtAEjAMK21MNnoCfkLjVF6bvFqr
pCu/ukB/nnm5C15sfkUgVJ3OyxjB0t73BrNgiWKfVSDat8KEwDFa6l+OYN2fWswu3JWvbtXaK2Rk
qAQTQDL0u36nM7kmIwZAGAY0dPV/cYHKppZ2DZ4Nj5ddQ9LK0VeAYd+1+fjHAEDumlbHh5UMT8Sq
7Fh00x2lewVxIkg16bXLiNPMFGbzyEIgzBzYe31lpuNX/APWPpQrcqT6NBX2FNl0juwcx7sGnCQY
VCrvZaUvde0kgC55czFIDgUdey+Ns51w4BqpsmG5s4kGlds5E8dEhN02mKqXcsy+HBdfa15p2wy8
8yoZqS+H8GLUNHAQoFcSJso61HJavnTYWEHwmCfr2hXWT9G7XFKll2XFbWiqz7pD+lgqbCFhoXtx
Qouj688VijIAOoXpyVZAL44CBf1+eazz4IL6/tSM+jFptJ1h9jaT5Q9iStVNNlnPIOceg4PuAuXP
vZj6n7SPrlNP+kZin5OECU+O2p2yZWdG2q2JGYXoeraNq/7aaeZnm4dvsxxetVp/Y6xPGaoaRxal
G7VTGDG7vzpi230k29GbdKa8caL1u9lBCp/NWyNS/9horRKx8BwxbGN1xropVlMZ1tj5YQ6ObQgY
IKGu4bAMzH7fVsSBIBf8oAkzMBnh+7OM+qtK2T2pCeckS7HLKPN7kizV4Yz6VNXh8yUND0cimmuR
OvnGZQEZ64XqpTY3joLAQHWSS0ontrJzoNh6F6PEFiaxloV8B6yTrLBPfughjvsZgofo2nxFdgv+
IXuwN2FT5+upNGq/ieSe59Rcs6B/rnUH3QOzVIFdyE8HHsAymHilO6w9eK/DKbxxEB3aRP922vQ0
pjgBQBABP8rcwQ/qIthEFbpnVUe7o4/HmIgYzan+zSqz+cmmTgXPCW8VXsseNuy55d8PLWuP1tgH
lTXtlIHQIVvA9jJqsKfLMm1OYFnVCWN1peiOExBLLxbtVVrdwYAFNfPGo8XZgsCIWUAOx9ywch9u
GWadpCF1ga24UJx7Uuq/MPBJxCKNk7m1QhkaLKMnVgW7zuKOLgfO2SntOJwK4D/MXWO/F/Y9ijhn
AEfsEpdnsmXjEyD4QTJFbTgOftS6H60i3mwYNkEcnDEv7exYfXLz+CAUlgylkrHNJUZoRWt3h1t/
lJBKV8NEo1pZmZd1JUQGnYlOzTAIfxEiqfizRn4x03ArYfitDlCGRp0Ti+k2Okx9TxXOInbs4+fO
gSqS2cV7kTMUxZvm9/zV80WjO/UDs5qMMSzdYWJNWNqnIdmQ6mWso7Dtdq0LyROLTnMK1YEOvEKY
M9joxIQM7BvacHvXBNXJtc0nXTe1jVZYDzdxVOzRQNPmzoJGqGNnKWMwlUNRq16Xmwnib3p7W50r
yCbBP7eH0UNtvkZtm24SjREwBk9kjfUCRGAIWglOGtkonGTdvakkzXP4mjDFqRLrsyK2dWWS10BA
xcZErLA2svxcZOkrOip+miVdIAJ4oRx6je7IQCYQceYjA5+nbtfZysvs6LfBNl8JTlsJ1v7OrL5P
cKvSMoYgrNtndYKj3hUb2aT+PPTelJMWYiWLen3JVjUAO9Zl9WjB41UNNkgRqZ9dJfekn+2N2n6v
5fRBeosKQqVnKa+YjzwFRGomuraLSUdAjRIusNiJlYhmDL4jdaglbnUaYD9boV2vmqb8YNdwGZgN
r0LWfPD+1Oc0okCsLPGYy/a5pSowi3av2DA92nm39J5JGb8okXLBqv2IIuscuArtfXc0I+OkN1d7
YgBFl7NwBdZaVR41BQDEILZ4SudVxdB23UI1AtC3MZvxbBWY5uJ8/ArLZzdpHmC5dyxyD30234uy
pdOBrpGS8mYpDHyZxuUdY0vKrD6yHzxTzVqiRNVxnjHuCm6zmN6dtpCYBsU/UcOhDenBVGaurCVg
KCcWHb655tEOj2gc60Wk/Riy8DqlwTFiTdgDYgFeveJS8uxef5A18JtO0SZQ80vHGKHrv9JuOpsw
opLUeWMidO0yF9UqK5eu3fX9FwvgVVyp1HF0i+Z8CrJyWAiR3yWDXE/RlStzOuSyyRuyj3VWfE42
vKtJewjW7rEqT2XdHRobYw/sr1XRI+ZAWo057FS26negIpNxuIRNo3vpSwuKMpxGkAShpCB1238M
oZtB7BFYrgJXbHS79coZ+dmY2UeFw7TCxYyG6xIO2XGS8Sl3i20EorwpMbqqjQnAJchfg6p/MxTr
kCGviQblDZQejE1xlRQsjHMd3lWH8iDvkSwVLaTHpom8wFS5+/tJbDtBO1t028hgINAkbwEqB9JX
DpHbeQxMmMNWayWotrN0YBB+ksB2x1+2w1v6GSySI2Tye4I8rza4X1cZX0wUfmbxpTJM0ypExAh0
Wm2Gn2EZmBxQMefhLht4UqaQPy89EzG5MofMRIp3u7y53LhhGHqmCSKh+ymxplICVwjZ5/ht6Mwv
BjQMhsfum6rhGRupBwZ5i0vv3tqOX9r2rc7sX8wXED2mQzUof5Stfh8wVdOcuwQiOPTdJrdcfvDC
E8G4zjmGMfHOvjWbe4vxIa0ldRNSpzD9p6dYtKcYbSljjDmVB5vUs6UZfNT0UdzlG80atpqTHAIT
y5at3EyEwxlp3VQ9aDbV56EwlokwJwSgCY1okE3CPALemSAsIJCnzqTYLCfn3LHRH0r1CVInplYz
ZW08n2xOenbnqVcnPPF8iO2QgRIpDZiBM4XY3MrPrra2pjJTKSrzO44QJrX6TmmUEwboJ4kQIsRA
xjJ2ijyQnjuExMfJ7tZT0ryFI+IxNaf5GP4Z1ANra0Q+UNf5LqqCs4aYDIvYsXTLY+OCaA3yjl5c
EzZ7iz4hkRuAcZqTqWXr9k4E2s4xcBwTZtdB4+3WWpOtlREPGqsQYFwNT3OBubTSFbBFxXGETOnp
U/cels1blPUcOSMVDpnJWyXjWrTy/hTpyb6mMifynhknRD2Ha9k2ULprzBnhNKc+s/XXnBillWWL
tXShPOTppPtZpOtHutYXoZl48tGfcfNgaErXEe7+tTsjni+HT7Mob9Ke0HI3q97RL8hU25VegNqL
6uapit3PKXfH9ZAEL7EFRaeiFXCjc7VwyTG77zi+HwylvcAmGt6eDu1g3ikbaN4VjlVl5ebyUoIC
xEVnaxBnEV9KRR5NNGP06l7JvkxWoJCtbwFZpMphgKB/manuSmR9KYgM51nNHzAgeMscTPvNsWho
9llfqii8ovQN8w1gJAbagNhAGZV0S7la7oa5PTpW9+yihlvi3JllT82N0U4CJSiiYwPTNVJPMYu1
XG5bNy/vDDyJCkcCOkXJsYgmdJj8REwM8AZW4i1Q4N+W4ME6zYaUFT0oVtdaZ/jEcn1o1LooLznZ
DBfnzlAr0x7p4TZG6L7KrQinjAChE3XuU4jDxEqVtyrJ7xCTJYWm/kQQEKgH62fS4v3QsG+zQcKy
6JaUYqg/ImllW8dp/L7qF0Yje5dR28pUide5/QfYnNOLU8bkNq3S9NAXVAv6J7tJv20SpoO/MPU9
Lph1kKmnsYaZRzYwOSILT9s+ByJhfN0o1xlU0cpFn+IF0Vh6qt6/Cdu4zj3qnMA2b27l0ohbCtVZ
EhwEC+Yeua7Xac7GlTXn70xXaD2revRMhjKrzaaFKmIBLpzUigptNL+tkZsZTbIHCoQHe1aphM0m
plYs76pjoMjWfhqm9IYjfUypbEexLY1Yz5saf3ZqXipyN7ZK4NyzqQh9StFblDlbtUd6xdrgN6yx
nwHTf2mU1IG+0KRkSEVQaVL1Kof4KRDiomjJNoliqgd0YEzX2q2ZUtP0HX1bXMF96QYGI/n0KHX3
r5pKegGGTi1aozJigxsKPlkJ2wuhuggxE4OlK8WTxdh2XabMTmyzR3YRveAT+4mybNNAEOsq81nP
7YdLk7HSjQjuU7MDUHu1l4UtLSanc/bhKtrLZBvfvepcJmWktAyOM64ypiK43CUmDasiUyFgqt0J
yMGJTgCZHOQt7sULaz6WBxFugdz6s8YLxgvwwQ2+jcqOGDIHybs1iqe6NM5BnOzxXXqFhcqQPZE5
SGT7fAZVextibZdxUIfdstRoGxo3vhydYjloOfCE4meOuVGlBdYAJtA0zZxLKFEKb861l2rGbmAH
7RZPPvV94EWCdgKwsCqbD5QgI4/Wh2YGa6d1duw9za2uMzAawvAUzRoXYshIm2XMW8FVGGsRUL7p
kAU503v9bpslD5BK09NQu4zOfAa7D4bVurZmd+prlFYuWQIlG/GsH/8a3uViTtBVaSq3p/rWGlwF
zB7exUzEhd4pF3pJL1AVpPNZtx6xXk/qPZf6mgFHueiY1oocPMmllqATDqLh7MTGyZTuDiWEp5kQ
j3T7FpgKb7bF0ZyyPWfsPgzMbJAXxky/Y+YCNBbaLkBzFpX9xjHuEYL/cIAQouvUsoFtvGLHvTIm
S064ycqj27q/YjR2uOkPeADxHgYplgkUeNaPUU/bMYBHPiTGXtYJJUF6g4fyh/CDa14J3gcTpSSW
lHndxc1bH7T3OXivY/YbyfgWZvKuNUmxsXVAGSRc35J29PUQnV1qUDezBZeqerSaMWeeloKQKZ21
CUdUz1Gq4yXwgqmYvWnGOaW6T81c+Bhl/NG0+e1k7OfT8EysfOxVRcM+ySS6xWjzf4bV39tQC7Z1
MFJJIIbFipUjmUaWz5irRnU8W9Ss1j2c6h815jZgTkeX7kbWCuX1RhjFKXTa71BHUeY65boN7Zw2
hL8/q2936D7qXsvgReo+jftO1TTigVA4Vnn+iQWMYrGmnuQJfWL6feebWMNKOfRL9WGwN3O6na25
x0WFKwt9Y1qoVVzh627xqSCPVbt+L9v65HbxF1OzfVw2TERYdhHcE3mGIrdTW13gWu/JH2RoIO7I
L7W1igGYDbyibpg9/NVIMcj0Kalgq21vaDsT/WTBqlNpWPqW7qjBE2m/+nFf6PhWtJmXNiTMJJRw
fYa9Jcq3bIoWPAha+ol0lJSFP0Nj9CkghRO72dS1s1OrjRlir9V/tAC9IH8jsWMo5KyVRkCzgvo6
SQX9AsTK3nweJVrxLr+EAdy0pHlh04e2DlAvzlotyJ6GcXqaDfGM0nar2OneDpn0o6XueVbcbDpN
ksJMxMYfdl4Ew/LaBzSknPSbhEdVbVAGLhVeInp3rU/cuvziOCiEUlKtRr5azFwGBLQ4zaDAPE/4
QOQgMBK3cDY6uMzn+ovcrXxNQMTCA2654KqCb44ltU51C8pl5bI4ZSsAei3nOI+L9k9wLrOG0D90
DUJGG9zdLnzQv+26WVznyDgruJUA5yvc8JRaCl6dtVYM783SmKK4ebMKFEDYrD7igTGLlj1XLr+k
VbLDsYcVIjJqlT/yUDdtEoptHOJ8GpV1kGNHMhT7rZwIRQF2992WnS9j6WVBwN07xMRWKCW+d+Q7
YAR9OQILG3D7RjXyrOg715EZJgrUfbaAHXexZqvr0Nao+SrfNhISVlmDTHPHehrVn+hcAMENW7CU
y1atkpMMMQpVyXTKpsyfzYCujBu4SfmRpX4G6bA3AcToEVk8cQryMajTY6egFJxMSkOD7BTmYs5X
jUuoN4cjEqMK9UgPjj5alN5FQbQtUGVHiud8cO9axTEcRkiCCSNQbiSTuNQJzQn41Eng/ytlc+gN
LAVqjfLml1n2WlGZcKfaJ406uiwFGw/45fuodz9FUzaYikFNiFB5d0brOa8kpU8r/GnINjh+kc4V
CNgTa+tSdK7wndNIDfYvDuBHOQevudb+TAEzMSYsB73/aQwGwWYabWc29AEeSX1AZhHHFpEauvxX
FB/KjDHBcZ4LOhCiGbf5LI6GfM5t7ikN9fgQ0xITGn3iD9yDjhoe2crNUuVnnzmv+D5RFAEf2Yp4
5DmM1fck1a7DaJ+ddvgXEYDDKe2UBxGIl8qpfkYVQ3q1rL8Mvt0wALUQRcdcYrS03J1Ds9En+BYb
djNlZ2yiQn/N1OoPl+0hNS4Cm3/hHgEGvRfMFfTO/g1i5VLwJTfjeLAS822sOLWbdB/o/AA2IyIQ
p22o3uyQOYSSn2PJwpUydnZaD1AyDyADrrjx1PlhsVhXNWNrdozvleMUXWv+dhqKx4QaighSxNE7
0EfLkYcP0l4bSDGTsuajXzIQlBOrxxJRao4qds522HWwlI2bFru9jIY9+dBe2NKloWseNI6sufZ1
NXtxF5EMh5xG5zbjjMsYKhN8C1m644FsunUfmk8qI/wiS3z0WjL8GhbjVvnQKU8apOtMmu81CSod
EEUemFd1TA7zIiRU8m1qocM3xvDUx18iYTPMa1UTU8Dsta+UnT3m3HjOthTF2ZzNs2P+Ysbgl09W
GebWyaCDsYtVY78m7A4sgWwu/HVmdw2y6mXKrC9W8U6YLVp6MJJkruyG1t50DS5zp2Mkp3+zhfaS
sdumTDnU8LtYoOau9KKcNXf3MjB9mrgBS8XepbFgUJPSmgTb1OB5L6irVP3L4pYheIePFuE4ZJHB
VOkVfsW5KKrNFH1NbbkRtr0ZodIuMm+E7lAHcr9l7pebbDJtd+GRrkZm4c6gr/Uea2+dHxQWFFnT
7GvW/OVC8Q0F8yVlP5C31TBi651TgmpdQ9/XuUxLIHZJlu3s8FCs0BtQG1XFd2GgbwhxYzIwCoMN
ajzMqOG2UfqDrn6IAoHAbKxKuEmxgTay/VCME3BTfn4YAMPLhBFm4DDEQE75uS8nMLE4ROHjgdLm
dOaKb7V2WwPcBKd66ctXUu7XGXHWXhSd2sZEWWv81hPXHtdKlTOQV2i4WeROz3p/yuRzIXcqvjZX
7uZ+n4y1JxQgFkXANIdrx862yZD6ZfjjMJ9IwY6I+U6oxUZV6BsWWrp1gEFyccxiYyFWcKPw01HD
01QY/0wQ5JMLulnRinWv917Yh3BKtReRl0yRG5fEBRvFUz/8Ega3CtEjqUPmExfHud5Nm7xmcD/q
OHMbohFoQkPcgdUBXsnJcJybyCcaqBRDafnbNNO1Hc8KpB0xBEfdUvwxVtY6zLGYHe44NduWu9eU
z/QLifHtjBGrrd3IbK6SJlWY5kuQdvTYsGaoZ2WNHZMhd86LzTJ3XuZALdEVVb9nHMn6g1RHdJL6
XJ1AWHamXKUhcEZF8xzsRuWcU1bYu7n76lwGn8LdS/kUd8DcUDWlmNMpmJivz/VG4y1y2vzUYhE1
L2EEzq+mx9c6+wnDNZkI164+DOqLzruoxZ6pbDhwmNJ/JSGYY+2tKfdKRP6OfJKUF+FtbB9FeulM
ncSEZW/xg4BpVbEOcjQ/XJYGjulrHQI38ZqwncERKcZsp0vW9OQ0wozx4t5cjfbSdJIlUXabNjT9
GVKsjoo8Rx+vgjkLWWAAJ+J1+TEHKGIpTuUFJx1NBJurd7Mg48A+qfaGLmmB1WvR99y8VTRE4cyo
jhpyjPh2E0hYGNcUpFb13uGCMNDwS2OzzD+1/BNxXVafqumrQEZdYfGaw3/OZ1Dh9IwvBd0po2AH
1aLGJQgxAHbQWsCmsHx7/IxVCNtXtivWuGE7zeQMI91WNls4jmF9thdiODywBFwZVEOLJlFUm9x5
abMXq/EG9MdWCys35shvTyL8M/H9GcSRtbM3KEhg3Iujz34XjgeBIkYx8cinxaHkpuhyl9SChpnj
6Dck8zSGyzmBiwdPYmhg8WEZy0DTryPueupPcvoo4vaE17jBryWIy0svumtsR0dZ58wwHPbXk1hU
vmT6zfnJdPe8cwyeMf/XDALxBujWmxtBYtXTHSrfQxuDe7bSvzIhdq1s/npFAB5U0QCMdYeGD/94
nmv3ZWZNpkdEMxZFcBpm+W2GcOxLwKTEheEhXoj0WfJwdQRIwk5u7PNBCkCxAaMRYwMpR3tHpJyX
My6g7POMmN7N2ZCGFk1PXSBhK7+YFao8jAhDsZr15wxKZaMmPsBqTP9AJnvrELXGWm26m00lyRbi
rRQUBexEiyje5+rVUUE5vnTiFg5nplIrnbZYmYmqmT9HNlK9qZzT8mPQcEIgDcSUlYv4rZ042ytY
bVZ1FMOzkii+gwwS4KDXxfbBQtIIroy2yZPiXcVIgBAFjNEqp0lj1mKWu9x6hwRuB5iRG69g0lmU
H53y1qIX0eLWt5UZMQ32QbC9IQFU6vKWcV+Ez1X0KtR31To2wWWQIfPKywS+ucO1V7EF8xKofdp0
oF61bPZ3TIfNH0Iw98uKAzQmC7yXvJpYCqT7dnA3esq7SwJOju1VEMKTmS/9vDXde0nskUEzWuK3
0zFwD+aPVo94Xy9mAhpoS47N2Z0/JIZWJEg+4DAvhl7d04Az8CzEZULpGD9sZ59pz075DsFUkC0v
gTxazi4Jni0eQJHsZ22DXIcxBKIOR3snDpPZBfoS9qqHRX64aHxluBtGQLgkYD1i92KxUMfM4vaZ
N/Ybxm4i2RjoeQ1WnjFe3u4ekLskEJK62SmqyZTwW5JieEIl9tlA2hvsR6eKCxVkxHJXrzJoC6Tq
MbMTGy2Z7m7ZKyCeoYxZBpeXEzrvjBEkSQq8P4wjgxjnMrJcjLXuYzaGJxUapjYwpFO6Q9+kh1ri
V6muZV7Stz+zqT9Azr/lMGyiUl2P8byG5cNAoVpF7D+11P3MEWTaVMBQHxng2545nVkEwtvVyEfg
d2hBZcbNRpDcx6jAaF5reFXtviUya1Zu0jyF9YtsryNuyGxbZMXG0bOfOOJBVbryOCpYsiD9sdld
G2gvg8zYgsf9nMi/IT7N2qRqui3Q19vI5t0BsWKinbo8/efgkmiFfKKwOyhk2zS417nm2UZpu4I9
mWQ6HmanppKHoSVERWEwt4QVm1MHhrjGLjWu+e/sO/XXdFRPjS2IWBRB1fQ7G+p9KIbX2YnPWjtv
LYWB2lBz6pbGd2jjBIbzNediZSqQrVmzY1EBExxwvtjE4chgRp6W6Njo/kKluvWTrzGm6D5Gdr2W
u4p1MABELLJImfZZjZfkEVTUS5PXTfXVGEc4cE9Lswy/ZhdMiU9+D8GQuzmXXwQgIjtB89wWvmIP
h5Q8grDL3xx1WkuNFMpd0g4cr3LVFP2tTWBV87aeAf4xSctVJn+q16L2ZGH6nivo/Q2x7VUAqubf
UB1nqmw7P8+zvrUY6jjTSdEqf6ivIcwYqRCChbeB3fWQqEhZ20uGuYnUgkCHGntQgk1JU5hOxgkl
605WV2zynCjETHWIo2bkAbGQzyjJvYGUqLpjFJeqN82S26GrH2DOTgIVmNYi9Lcf+COzJamSFldH
gSEM5alylVezZ6lFQRbo0S4FB1bIG8aUX1Nxb2U1UiLmcEmI0SOF2LCBeE08rKBbqJiAiyBiCzyK
4zt7VLAACxEo2hoxmKnG3DPD9wkgIgPyX89QMmrfVSqIEYsTWjE3OpjKe8HuplF+5FjsdfXXgg2c
SfIamEg01XmoXgHk83JT5pvBQcbWSWdRjLV2O0m46EzcB4czk/llLNeuTdD5gnyHkV3wx6I5gZAx
bWoTsVvf7fIRx3UT7YmleknM4B53576aN3r4ywmEAhzLhUQGONNVWVTeGfeMchKmuc/B5/TDU8cl
oT4Xjb3n3VedH5ViMO/e2+a1FPx22T5tHhHe+Jj6Mwlw8tThS4D6N0ODi0TCT4VEO97/KxY0gowo
oQD5Ut0ieMqgizeZCQzVd+nLrapi3joQs2B5tYHTSn5g4Iz0QxNqXEXKHsvSWDEmRettVm9T9DqH
pAKF9CIRfWF+IzuM/4Xh1/zM8DavfYcaYUZV7xxaOpgYV1ts4GtM7/jm+HkyP8A/OQx8U3IkK5LA
JM29j8Kbkken74diolF/UkraU03ZQjn10VLZSnfOI7S8Oa27MN4Cvmp0oEXx7dhPDiy/Gg1DUV5H
1oJu9trWH61OTr3Fkz2+y+TQoqiqiIFj2cCnmf5QkeMrEJwg9m65c52k2RGdvPRcVC0ad3c7Nt4k
kTZLuRIg01jJrlUX4hRurHhqNxW84W5i24eBlPBGHHozET/6bok8CZRyk6Ayp9WnlYJD4JTH1Km2
VWNtA9z6qqGeEUK+cEtAj1PYE0/ovuK97A0/TYN1XzNtiZp1gR1rWV3hKfHoQ9Hznu1ePMVwtzXU
P44YdzkveMkJNAO6mxWddBjzgFttB3nlhMBwrwaUXVX6iv/oOSYaEEDveiTLtp5ccDAMfgFlRURm
RU23IlrVjzPMGLxtlc4E08LVymtfDr8q5S6XC/qiNtjDpvc6xD/JjLcg1Xagi/dD7j6p7qdI4mtE
SkIolV0lgIk3lLgG2AJu+MnM6T1VkLKql2MuNJIYslSAG3Hy6tB5TmzOxhgqS5BscYyfMKfuLczW
axv51XUO2AZrBaoWyi4rTt4Hy2bEYdMt1BNRGKyrwlXnZNAJs/Svhjtb9HAOh/ic6uNjRliV2gU5
m/VVx2uZ99nW7I0vJcHvU7w2Yn7Jsr+mCBFrybdREkisGZcQd3htJEc1Cq9StvtOuP/C0X2L2NE2
lcpvslwfN3Bqfpje25zjUqi/7E/+Om3wHEvz+0mS7lcdgOmDK6qRHtbIAF6LEnmhu0xHHYq2doby
bc/bJu19FBieY+bHYegvZVe/NlPD2OmUmlCNkQy4ELOEtYE0rygD0Jbi4DBXisrpOWKSRl751rbV
p55g0JnCtVUH5r7GHVfNFgQbI+z3Kr8NFmt/98CBjd5p0nxI5RtLSt8chwPnyXca8xk5eCHH/cEy
uKYRXky89abBk87sIeFzOJQo2VDsesc8p9riKjxr0h1wOenUyHDulO8IVxTvlf0xI2nv9C8qoIzI
BTv/nRDcZoniRWP26DhMIi35ANDJIYinRA3tVQxbzuI/mehvyIUYcPx1gpWxndFIxvRiwjr08ys8
vf8bnmnEe6illyjw0fv+hXz1slfXgksMdzv8EGprWyTbBp9VCUalLDQY8j9D9jKSaTZY9UbH0SYD
C8kiiQMmGy3HOo9TeW3KzEtqCyshhtuyOcxtCyvThFNJasbYvQ7Yxwo1uMi58jVmqdxJJ5jDnt0w
X6uim85Iw8mVP0aZryJ9JO5vXD8SBbppIAg2A3ytSWrd1jPn61QJfGwdxCKAdKb6VRncZyladaHh
HuBtn8F8CsYHBeIMe2q80i42tU2AipvsuEE8OZMWmA6nONYPaYezTj4hZtib0WNJ7CBikq82pj5L
fQRJ1zhDUN6TL9O8xypEgX4k9a0D27AMf8KTEvd+nbroePSnMK13OqP5BUMUDHRGE7QKPMK6cpAO
1UNvHETMIjaL4Fy5dNRUaGbc3g1iTzuafsi+QqNsKpyNxU2nEJVIctw/qPi8ZJWfZRb5JXOMc/yQ
9kjcSRWqy9AXISYZOGnnPhM45VPfrQzwm+EGwUzbC6AXzGzJqR7zJyZf9zTo8AvYL1a2HELsPPk/
1gjYWnEQzPV019pqs/qhBgtkRrABhNGidHT5CVq+lI/QKWiZ8157UkV2UPv+L51b8EbDd4qtj2oa
lFE0ImsYc5DCqZFaq6GffoAJPrljf5F8ynU+Z4g38H0uCnkKemVesBGwcPJcbBq7mfgS0uwFRVx7
LaYpuEZ1+XBMYrs10yfpm6s+r58zQFgkHXWfvQF/gVA6jogiQKqXGi9TFP7ie3tVovQPGMgrY4i/
cY6ovTVOz1pCiInJm/Ptmvo1qbRv2Y+0BQbLoXKSvW/UEvOynFsY5qnYwlY7TrCwA37qqumRRIum
onMvs60rsB/E49WKkhZviPJrGOmNhJt4O8cjy63gntO9eC1f7FqaZYXBIwS3kpoPXXL4ThLvKlxP
betOxDyIRTVtFAEBOfydiYMm2FFzewxGHBB1q/+rUjxtYWagXhnkxcZVz9zSxtKhWsp6KDUXfXr1
rDKxXqZCNx1A2xrQJI+KEB9hPG2dNLj1RbYJ5/LQNeou0jl9C/3FoaTUCmOrj/YFV7/taRocGytF
K27eG4PxPWFcK1PW/0oVGnmov4YgXrHTR4ClsY0KVTlETfHSUvSucgNsBH49Q8o3NUmB96TTw1Dj
R96Yllf0Flc5aMIYeEOq9Ue8osBNO3SM9rZYAsZTO7wKB3WRa8O2ZWFaquwERa4wFLdxfKSngVTb
eJInqxkOLGx2sKzLbZLPb3GJOxzePc432xtCushB2SBMu8uM0WNQoT8WX46sbxjKfCNxb+rI0GhE
EAJHPUjHDxQpp6psmcAg5mUkaUQ26W3NK8EI56xrnoRGQ4rnEg+6ap/0cWbpqG/+4+g8lhu3oiD6
RahCDluSAMGcKYkblMIQOWd8vQ+8c9kzHg0JvHdD9+mB5OxqxkpxxDEPefSM3HG+XHO1gZYgSm5Z
6W6vsm1gRsF9VhZ8wm16M33/0oVITSrZ3OV18hOEDI5rophaRgDB9GYX8lJLspX7dtUoxUenkXdF
Cg+yU+2WK9NtHFiVwdsghkKP94LHiUMkrqUrEvWX90Ew2UWRRobS8UlP02eXBIe+8b9ntJLSD/uK
8ScpGxs/nwpHaVvHkxkFlGx7M9GuCQ9TQulYyP6buSs4rmGjieqmRjqKFTRd9YNSLOqGkiKl0Ala
gVGgeIwl05ZJDVAiRqp+gX0B/VnBHUvcbVWZm4htbSoMW6hWbhXUKxgqiAMb6lQ2CciY9oIAEiDR
H6XJAkKOMTbNrUxBI5eOxmmUY9qvcF0DGCA/kOQNnVVttvFGaUs8h2MWCah14EkWSEcWQGx+xPg6
yZ6TFVAxut8yJKiud9El2EOB748bkATCRWImS8gPXUX9iyKRGcYBufmanKRNbsonXWvu8J82Q5de
SHdeaVSafps6rSSck/JfiMSs01CC489Zz4jhwMsu5picOJ1cOWx3gwh1g5WMkBvPNhbcKr8Z06eG
YURs76IoOCQRvExhDik0rr18Blp89BWgBF2069n29REOS9oChPjLaTQupRLbgZ4C2CMlUkf6MKES
isxia4wj8t98aVn7mWRFWPQK78+qMTAcUAtmVriWBYPikByIsuWOV5Hy6Xs//JHnUZ1QbhUMZAhx
ausnGwkuakCusYAIAsU2RoosXsgM3GFksTez+HkYmKjXyadXYruXWx8iK+KKuQGDaJ5pAshFddt4
3iEzFVK+oKNwk7Z6sRZlLA7ev7S1nCFRnVIR1sQ1uWRZ2JmBYVuVGRxhVbeYhcdM7+b+KOempObn
S3srRf6dCGix2tFEhnsQDTJF8AnCjPKm2PU95tPxyMtdvKkfN5X0kNPMJbBiUesIIAK7TOJ9BeVd
jL/j7FnU0lIY1S9l2I+4MX3MT1pkrWKU/wQiLbOeMrpkGIm+iOvFgV6Hq+YeAg3P0MyGItH2rF+a
GmtCBDckV+gFGR1DZCxkeF1J1V5lBFaiBAI9GbbWGOCgGJaSkNK5VYgJED0DcTKVvZl+mUzVCf5h
CprZ0Bf85CJNyVqktVNmYtmcGpL0zEpy6jRAiDl4jIFKN6tlZ5bbVD2HOD6KEfhK86t3D2me9+q3
edzUmiQ4Egvna9aebA1XEYXlZAW7ito/x0rik/Xltb+ltIt7bVUj39OmX+Iol74o/clk1i+iibEh
G7bSY7vcQBrR09Uo+T9SHFwlrbezMNqHU3lIJ4B5A/d95W0yK7VNH7N3+EZ2FfXFRe+qX8EnQaq3
qAgi1rl4VRhPERWxM02yjfFs4RXcmIWy7lDvDcZNhTgEw4CIDgNZ+uB4qLYssn6Q0jsGb7ERgx4q
vtvgIzUJzmHGIiHslcFEBHPlMs5UAUbhHWWqikcPMg5KgL2gils/wPPdcbSO44tjbMUtvi9rfy+y
pm6nk698WqIt9B9AT1n3gbAVfWeojWcZDd+ZbhBbWeC5Vp7SqL85IbeQlIE4iIc+BarE1kpOL1L/
1tGs+LQzgDLxWM/6Bqs+WJgXjPEmUm3l89ea5242ejYyUDvR7mQtLftrKfgEbh1SBuI6L1dTwLgF
IoeQTpYeg5A9vUr8kZoSMzU+GPSU/E3bElzOBHcDD2xrwfjgw4Kb4w5y9e4F+ReQxhgNrKcCBqok
N3BYMFmLYmKbpm2Nb5qZTCKcjDkrFqFyjz6sZABZCzhSOK9TEVlVnbjTNG99hl0GsX5UgIGwHW9w
aUdKehCRnpkIpbqywoZUrcizRDsskVoLagaY/jtSLZTh5dZkH8KT3vAIpqRLt5icSLXhUX/GE95g
vtqQRXdfhrMT6EmODa8lE26ce2R8k2VZQnRI1h2AAkt91MkVL3zfH6gPTVTLwq7w3bDZR2h+YVhM
lhvT6aCDJfu9HA8Fwjs/shvRZXxZNxsu6x5Ux0kHv2J9yuVDnz7TDmEd+t1J/UyVfxrrEXOra2cj
l2wmJpxfYbJsmIfi/eqVM1DISQDcBePrW8J3pztYSVkUQiOBnS1xuxugABJeP2QAqGoo6eo5oWtw
Kk5FBR+h9pOOnwkTlPofaJopWjMLkM5xu1c6skps3qWZRF//qmDaYWKyvhvpC/XxAUqA7IHbpMG4
AmSb7DwVSxv15jplYxfqwbr3n0NHGRIcDBheGtDvm6n8DBEqh5VkHZH7ubXxQu2ACVcGkpZa7caX
J802kk8zezRcmMRO2SFEMrZoGlaAYe37OyVdt8KWATrp33YeFTSEaxU8YGeOREndqb6WaoBsTkAf
w5r7JVQXPXznw6XUIF3CY4MTdyzbhZouygQM6aKo/wRs7fWHnq4N8UBpmE6/ZjJrKcEvAQwhLUvZ
9xnDy+JOyn2UXlAJRAJWlv7ZFwiT7Uz7C0P6or0G1YXEN+R78Tr8AIJimiCdZslQuQOsX2kb0mYS
c6V2jlx+0cGKwBy9EsgiZA/ioav8CWTByK+GEMHQpnfZADIFh4BAK0WpBkcMyLudYXIc3oZkD+eC
vsoojwmwHOmWmd+zoN0wDmPFDvgzQREq9racO615SuRnM4dOPsC7TBh6EOJM/QEMY5F+i3NSxmiH
bPllANzYJnwaBVDZIrb9dRKah7TzN7pw7lInlzCz+OqZUSp3zdKD4b2owMRY53YA1EzcISZPkrpC
Kqt1pr8GlSBDH2hbvg2YVCT8oob5kMBSJ2q0paX4ZFCzo7hIwycCoabetMGNXA9eLYx51U/WrzrM
lN26LfG1gcOAud6d9PyBaZ/rMke9jJHCZ81PBi9qbN6ehrH9Z/GREdSjcbL+0uhgoTqOKEw8FHgK
We84Wpm83Ov4zJNi4KqxlBOD56iAgTbHojgJzY5G3daD8sMumxNBxBA9sOVqJ6YfMj9dHFzi/F8L
+IBqQzhrBaB4pCxB6gTyJuo3TX3phzMevS2+rlJds0zpuMSDDhH/H7DP0HAVaMWA+5lD73GB3QHU
y7Ppceh3Cl+6RQMQ17PDFk9nSCwBcqoU7gogPZHPKsJHtVJ+IQsJ/hbIjjQdB/MhdARArFAZBScB
FVgC4JwXB+dsSRpcC6DG7QWTAMpDPV4UJmASfUMVT89BsL35WMP6XKQHvJBIMdcavhGrXXXf/vRH
VkoYvFmfmEJni/griFjEe+4TFnQeazdl0gtEfX6yUAys+vncK54W+rZKoi6U37Xsr4IRgRu6EZ96
XxzYPNzxGXTjSxE+etQ0ufpPmTbIOarQyQw7I518NFcmVVjtH6R2AyQmRhFIvq3CAxKbZ8nfSfkt
xRDVQG4af6NsX8l7WHg0DAd4i4XxOzJxN3ihg1vSOzhZ+dMD/WRaTz9xBEyYjEr7d8z7T1xYe7NA
oIquzlK73adIoii0LOWIkLo2+hnnAZgf7gOlEqrZ8TAaz5DQc4mT0Mk6kBNwRbaZ9p3UX0bhdP4p
jr40xQk9mm4wczdMZHgQq/R75MlU1/ynfFoRKXnxcNqbmyBj2ZKuYnUbBfsOB56gugOShUn6hMLQ
WCxzoTIRgmNuIL0bLSZr5mqiPDrCrH4lNlHGRIRGanpmAAwb8VfEEFjvRu1AwDrJouP41wc/DdEG
3J3QC3JrPcpLxGdBT3WOV5MUg9mR/mImridLjMM5vRKlJOefdjKxWxCZQuN/68Jd2bpEBKoRXRGj
DCZWxAgaHH9Tcmas1U37Vl0F81r5N2oaxqnL6Wso0Zi5vJx+t0wVm7EVSFWE1rrPshx5YCucUv+Z
Fp9FwGyZjU2XTkes7WWNs5a5IQe05b8C+Ue07lkC4GC+jXYxu1LrYSn3CUilYc+8JyEAjxk6SXqt
pk+fxZQhdHs5DFZ+dJnjh8Kc66b7qWnN/FWcbMbooPuumayh8Ttd+4mdFtX0VwJ8XvwLle+0RNNB
p1b7H03xhUcZcwkA9SRjuov2xx78jVyvB/9TrD8EOdyasrjE/cdjZ7H0H5RHjJSzUvlbdHwg+T34
Y0leX6Oh35odfs9xUXf7NP+hBFpp2vcUf6osVxEYpb9R4K0Yl8D3PFXQDWXI4CV1FrB1TzsNuuyw
TdQBiCMXbe4BlBtpmD1vX373pXWdPUzDqklwiQWMT5B6a1gQICs10z3j4MKXCV+RU5kkpRIFFvvB
ntQ1gwJCtn2o/jl6ToMmqsrQKGrw2Y+Avia0K0nu9tdEl0+sLnLhlGmOIKHAUh56OC4M9cDWQvk0
xN+I5zDBkZcpMIVQ4MJhfgSmjTV2YQo/BjIgEDBydNdTt443bXK2oofqnfAToc5IQABJD71emc0O
tbnFWqjjuORQZMcvIl6yfU7eEABTpTmZdW1bYDfKW+KrYagDN3Qn1zcRuWOm3eA3orldT4O1KPtB
XTTamw8viE4qsUeqbpMoQEX1xZ8b7luCJhEAWd7RSy+e9RCVS6NtJOnY6+eq+Eh7sL6On36q06EC
ji+TYk50iM9xCHsBPQMNepHvBfANFRkCRAaLXM6uPK4K45EVXxJFp2+JKxO+pcDMkQ2yTGYzUpSG
OxiS1iIwtl1DJHm1iZq30H0P/gWgBQKrFURvcP0tvB2702wUPzF2STxaJPwu+WPG5KKGtmjtQ+1D
bQlFIsY8pFQiZxNt2rtmIQz/i8cJDVbJt1htBCrpvDaO8chAF4hevhTm5KruIQoXdkBWdpqFrh6j
7XnpcMnAnYWidlBMFeIyZqB1JFGC/RMR8CWv1oABxW5u+pH6b4vtd6Apa73ZmcWHzghFtMnHKzGX
0YBREOLRYwSjQtyMBqiRwjrDkpPjzMGOUiG+jk5eRLw2a2gINrCl1HXArTExb741waf8AXdE1dlW
EHihycA2sULei5q9fPNvSm8gKppkWyGPY94TENQSgeYvcAP/jdG6bw6m/qNxKdXnfvxhqb4Mxk91
3JienViUodwTrFGF8RkGrHNoOJe9ALyDsZIJcIxQQdeQN+2wE1HpR8oOJYI1vDOoBojra9ImWKV5
gngICdZgWo2QbEWvA5l2tKCOuCWz/5DNuoT2Hk2mXx0FRM2jiDVsXLbKE0VZGLhzRMXAjDonvTuf
9zxVQW+AzbV3R8nx9IcvfaX0r+goWjQ4ffxOq58JC6hkgKMBJ8Kil1lyK8Ay7pg0HdTiLEFRDnSq
BR6LibnJqpH/BjiRWgq2Jnr1zFVKeV1yOoFS1uDyRm5U3s0WW1ixkwpuzZ4KRt0YnE/9By6CkWSs
6YOxAHjVLc8ea89MuQRM7EpXL186QD6LWS9YoS9JwsAy/xMAlNhtom0o8mJkDIuKdVV+xxEhT8dR
daYeS3v3hUdhlpfhZbXBB/sEQtXNntQLptvDsgT+5VHFNxn40r8crX4b7VsmoJWDUGMx8hjUcAPj
+Jh774i6T4oTx1AdozgraKOgZ3Ns6Pxmze59znZA2lgB2aN/NBHk0Qehq2OLpFZ5mtmXTFOLZC8o
74b0lotzbQGDLxZzTnVe4m5Z1kjJ5Q+PeQdWBLZ8BLykF51IF4t/Yqmb8b8pjj0U4hnShUZ5wqvJ
GfpF1rQa5ivWl6EIXhJTQ8FhmYTjMoE6TiBCZbiZ+SQ+nnmhzkcfVg9l+E0hTBo/aAowYV3ML5hm
uu+UybGa/vkllQBp8+YyzF4JotaiefoB1zc/BU2/NfXUj/5K4ApfScGt7phvYHpxumvBE1CtSkQg
rYYhcutrSBlCAHUrvX6rNVFfG0n+rPEUaxYqwvqYGavhiDVxOSs4JVD8ADR9rnrgYa22GzgaPVoE
RhZ+ugtBLEz9nzQRHr0Sxn1EvBEdDuhL0Pl9+C8KeGTfefZbIGMhomsTq//M6RX8aigkZGGTKC+s
XI6WRuQYrXu+tmp+rD+QfJrCVSjw9xrcKCySm1vUvToERaqFwgvL9GEcTwRmkaSs4UsyPCLeHBG5
M3hljhVJfLM+SYSDJ2xLgSzEG21Ix6a6mo5thOssIQ8drK8WuG1ZrK2I4FhIJDreDroDSfqnkwTG
r8Gkxv4a5e5Jx56Gsdkc17qPJ+ypMITODNXWOe75ozhHwa1Z0yvBmlUVf2qw66R933orkaokTFYh
3uQ06A5Ekov8heJ4F0PUmw5A9tp+ZxVn0d95LDS8p3ZFPdf0n7rAvO2RQKbTRicLaLrY1H6rqKJM
5HE6GVRNfCv/yJ+DYxF0fzleQuY9YAAPPiJXaKnyk36kBZygu6bHXHQJ8jDtZj7KYhBfkv4vKmiE
WdMste5pFH+VdleiDQDBpd5uC15LGTLgTZuOkOKtiAnvQWIt4KmUIfNXrHD33ozuOwq/ydoIsAYr
naPlDrIzUES88iySjeHZJzAKNmLAsW5L5rIwnD49aMOSfXLNoE/bcIlPOp4TiCOIAWMOU56OMd/Q
r+IBHK1VW181c1yUw2vifuLTEzmo4wOs6BqFbMxCVr/R4pG2EjNYlzvGalsiWR0wj6jnFlbgxMUF
cSoTXT3dTeHREz6C/EvoHCZpanwLUoxS2atLWEHcRBGt45p0ApiRBurVSnU89Wyqx06yITOFyaUe
r6zFuhBPefMvRmDXYcAcZ28TB2TUhaSquFTimnyM6/3Y/JOK2K243cF7rSZSRfPv+QCMUwz1IQO9
8pnP9nRGmEo5Dz1pbNOXEfwUUrzVix+TESv2NrNjBbHMjXNG84IRjExFtupcUMgxKkcw92XLvM9N
+0PUEhJOmgPRbSQzojRuvyEwoCzbROm//4u2h2TeA3yDKuPrVYoxs+bMtTiadBTUYLhaLu4up1eP
nqqCmek4Q+d7vp4gwFW7COZ8jF+iwFEWHYj7VVLXys+1cOo4pklV6Thoxr1McjAhAqbGcb+VdaLj
tqG2JRSz/4Pe0xb/JhmwDLw8wBvoGsGEo0ZABRw/R7YSwd80/hkIA1qKybTcywqi1IFwJnaeLctU
XlmeynWdnw06zEj785lVixGWwecYn+P61mduLSGJdD3lklkoITCO58pCiKApcQvGaF1BOaABylfd
gNqUTMUGcQN2swqz5b/Wx+N60/yOnx4cwdziMdUQIF2JtUg2g3+AuRIyfscJZk3dQXqyXYp5+drt
TKBFxULng0NVR7XLUiFLHfXfvK9QzNCZmZrdhB4IHMo91jFJLtV4xyKhh1TO6dx+avUBoH0wbQiz
K8xn0m7hXKNgAlRV0imnAyB1ZSGecX/xXJhndpVtswdDNZKSpbTHTngbyjF8Ch6uGqxOFdIY1qER
MIWEtXlRc9ccYXSRlWDjQKOxMmuuu8WMUDQVwIeL/E4qLcy4cBlL7HLmDo+YU1QGDRueBSWYWbks
U3FoIlKZf0EtP4v0louzsw+Hg90IX/pAfNA6MOkzYMaPPDTTikywDIEB9ySEN8FHvP2v1Gx/2Pl1
gBp34J6xJZ2oDwzgNy82cSGB1f5WlVsxrEf2BBgDVQbXWJZQT6EUFMmqyHkvUCYtxkNk3kktoYZY
Ebyqlg8UPGR71MkrxxYFU6iG1R87U0IHAqd8rVgouxU6hGNLy3r0Y6fpLmBCqGYORMkWvEDZlT2d
MGjwtmlD2EtLThhsCl6fYNwHxitSvgP1o55+B+Fq9T9y4TLHbVFks9m0WvjjqsGulTOieknyLWg8
BkxL1gAM/BDfOnW50zUNJwa0upPKlkwLtxluXsw+GmnBJt5lQ75Z7MDDYsMAg+BVKDH8i1/KK3HO
BkC3jJ1/HYdbcVJuLQpJSZpJ7tUCk81ClnYpTJvkL8eUKzqU2hL68a1xMxD/9OroBr9idyibY84G
0Cv/Kdh/OwakNOEiG2QFofDaV5+9t6BsTdU/Pq51y+ukm79wJ6IJG3BfoB6/cIlg35+kXd8+ohZn
PF8A2j5oI81X/R1X5zA9DvEpm35UBA4Km64Cy8o2YLhi7LTyMloYRrmNI3ZCqF26XY1OhdGHgs3w
XKhX06Q0q1xZ2xa17cERadjmdq5fnLvgpwMYXE4ALtvOhqC1NiGwZ/2fFrs4NzqTZG5xH6HJgglG
mBcTDJDYWXhvyPBN0rc67EpxHyR8WtZXOW6a0ERTj6//JBafdV7YQDhQ0YsmN8Ym5J3Le5c0d+gq
5zhaDwhHEgnEBfmf/AhWchRAC9L5qBuTDGXaseQ6ShhotJP6F0k5Cs6L2G27iQDFdJeS5uUVvHH7
mA2FuEknonC4jgb50ktn+rkiPoc4uRijL3U6KPmoeI4Z20askB7VLwXrjqEbqxZkvJwqnDt5sgWO
xAJzBymFVEwBoJC0eeacMkgz0/It9zbiNJkOfOSQb+vaJn160eAAikj3UYMlKuqG1K2UvxsdAuHn
Bbrg+IOiSWRv6/1/y9u8f63Cpk/iuuAWq+fpf8GarNYuqbZqRHMXDN8pzIcO+HBOLdmi9KtRdz+6
4Q62w7EIeFHFZazZAFNBH/6J3Y+m3VPjoqNcRfpGvcRsrPoAXqmUZ1Yk3cxHW7KPbgkmJW5j0sMV
ge/rNGZQgd6i9uBQBgc8TW5MWrAept9etdeSWwJ+ijFzxflHtfiFfgU7eQiNBhuZSVod9VDtMu3u
AE1zXfhvHfelFeCI9hmfHQirIVnFmH5qhhWJt5O6t/pnjCdJd3TZrlM8DHwq/+DfjsAsk3gdoToe
LxR/CsMW9a5X+zrmaV/rHWv8k165ktLjmrabTN4AI6HldPwIUx8y7ryKXQtOZD1Vd3RJYAvGUFlx
Iw6EAUY1118V4qjlLB+XUfbdRLu5EAlS6vVeWmTyto9eUbaOaAM5fQjAGdUneZrarHbb8uPVlG2a
uhFRwm2I4awhASjmfvgkI0hTlpa2Zz/kdT9mcgZioxmgn6JbbJ6k4snyDrGsqp96EYAXmjF6DL6C
nZWeq+4q58TdOayPikSxze7MgFsxd3zEXng1tWuF8DXA/Do1W0M8C+Kx49ZH/MPuxmRaJ8e/vYSh
ArUY6nG/OPQ+UO0I8Gp70utjzJBdqk9hexiBfHUMGsigEucziexWhmjzHbtowg1jZt2kmkHwAb9O
IohM+5K1gqEbIA/2HlX8IYFBjfVfFpVoxsgn3JB56GCpYHFIchWxuLvchLXxbNoDnntYVixhPgtY
2tCnFqrGV3sRlLNl4E1jBJWrZ727aMnFp0qQ5Zv6WWqPqf8m50gmnJIeJr8GyX1ezHpYM9U/1V97
jR3kP6HkuZkGBLn4KIdnkF17AvNIOtRpIDdNeRs9nnC7sMim67EkL6YAcwNZvzTDLKkFFMSooPqz
x0A7s6eWRSbagmTjMX01L7G0E8ZDb3GgPWpVdWY4ZQUYMqHo/4tMxi6Sk2T/ElE5NBpzL8b/KOL3
kTJH1/S2NMHrx2XpqbTOZo4OMndqysNShQT5nscq8ugScIDtKeFz4OxIzkZ/jaTVKJ5D9VRIe3Bh
FHMRMb4sV1IFSSPpEM0yUr5QRnvKquyA/PxLTSdl6EtJ06IOVxnpFDz6UvFBRCdU1k0d7DNq6wB0
QVWHC9W765ptTssaHWQdflqcOuN40bI/POpa70zI3diOoqqXixNr/zIPEJc/05zEobVHjcT5XHNt
zO6dYyb9wGjAe+m30IgO3d8kjQtLn7ZqQTj57P198m/cGhJCDf1BRzeRoZbA840H3mSSHX6hT+H5
B9Zpeo/A2ol8QdwWARyO6F3MRxRveRX9S/MXHyp74cx/NYzhoKuYs5agAFKY7uV/Y85GlpsI/aiC
tlNk2fzQ6UY9mW0XKwacS0wetgZvmMo07QJF1Bg5rvBDCd88mfGwJqjEwGtcupZ+FRhYVvKuLNci
L12NbzWXXXx8MQbIiMyMeB6F7ifvH4UIOGmGREsld8sYXeMKNfYocPsxePaBJLRd6So97dPDKH6V
WidU4E9kvjEwiui/edugWijqm51Dme7MDKkDIg3e1B2DKysC7fqFboR+DVZuxtwvJy1ia7EOwZsW
y6i1Ga4SH6MA3LjVOJmBBkvWqW0ZTnfEcHETdja7B/kZ1M3Osl5S8pjpZokE7teMluMxCE4F/baQ
WszKSnDLrV2Jp7BqV0Pxr0UwIK0UYxPBQZ6kjwxlISnHS2F6RvozGs5QXazKyUDJ1M8monzML0HD
EDbehioQ1uIlsp7IiOXQm2bfYDmMtH1lbIsiZK10q2LCdBUaFvFmsDuOnkpwx0ttiizZj7UQrwzx
VEzop65IA6wK1+vZ05x27jPkM2RRKt69GN4HjiZTp/8YbLUY1+wETRhjOV0R0lta3o/QeMpM40bg
iYQNjL1tRB+if7Sw3ZTlv4pgGD4B5gTeDr4Av0s3OXjgWLbUnwzh8iUUfDeMrgE+ubT7NNjPeMhd
9KeJVhEZMXZKLtiYYid+Cf5FLo9q+TSHSzw6hbnpj1F6oIEBEdKHzsT9lL8ztFR5vMHPyJSzT1fy
dEkbyvLWFnHwgFOOt6y3ktqVH+jOFN2d9HWTX9XBTiWafXtQWBXUDJ6RWubdd4oixc9u5KTiar9k
+ok1FaPKjhXHNhsA4q784QJRQR42anvv25cMqDz4luOjl7gKk2u/fPSaxbR4WnJR2Jpab3T1POh3
ERCEaH3nMcaEa5xSTAy2NjK+xvOyVAkPpVyr3iPFbWE+kuIYE/wwbJThL/Xc2ZyijfpKCt1x+Gfh
vUsRhPIn4LfRjtkA8oyzmWgdGa907P+gvCCCYdARGK0pfwUL4Xd/VRIk74RO4v5R6k0W/KCEDY1r
PLc3a4AFnnocKKz5gKPoXXU/6KvibDPPOf30MAAYYWoUGE4x0H/jMcUv2iWnzLyL/cXjs00R8qvI
8W20rGx32PB0G7938MB4RNdqh4bVXMRMuYJ+jxH+1dCaBlgfOqJrBXAgQXIOUfpDV1XzTxOScWqD
+TP7NYr7Nroa/g7rX1j8CMavxhIbwSCrfpXjug7XATH04VKNXFm9jROFY4N+4K6GWH6d9qsgvkE+
D+iIG5Ql4nyztQQjOb1/KeFoY5RT/pQYjxVqVgbg6EdoENvkVgeHruUIsVaid2OGoRolGarXFHVO
gf3LSUMXt+NQn7vGW1nZcdQVrPtvtFDrui9QcdXLVrVcOOyrjlH/FF/NWaZev9TZL/VSynlsS4Bc
zPjaU7nD/6r2WZjAoU1+flpZljWLkQJcoYCJqaJSfppGFG/k1g77rCJnkGHZlx9/9ZQcZXgWDLao
5D3mQAMZPAb0zoX0VV1ln6Xws74lEZpk8iN4Sek5ufzU1hHEfTu8BCF3uQIo5kUOlWZN0wxlpPL+
yUyRjGWjHPWJ59utdJgUzvgTTq4cUOJPL5gqAnv7fvhR9UcAXonoAiK8FqZxEoS9OTznwJRxHXa2
oDkjXG7cIuptynfMSEfVrfmLKL9h/9uBLJljwJN+16tfabSRxk8P/kitHnyJpO8zjZCAT6rHFoRy
zHzmCCnL02zETt/1V5kNywoFGAssub0pqEMKHkGariS0J/2g6sdR2cbGZ0q2c+6i6UauoDyY0XoZ
JO8V7g2KWOBNCwNd+cR7ac55q8+MLanBbT+Z9sTzqmcQsNhZwUARDMwFTAU+4uquGgzhvqcEBIT3
VtK9qO1UhAlYojtUhMEDX5gyPGVllyXUojwCBDjQTFcV3O6DxosR6445f51/Sr6v53lcvcNJmQRX
BSuYTOEyUOHELBZH/zqUtyLWKGC/zfQk5STZzmPWddxukZhgAE5hJLf+dlBeUg/TMF3pPyLCZjgr
zXiKMDDmyWeQ/UTWRcu36qffLC2YlUyQYbSpuGkZB0gpemdEhjKfJ4VlNQQLsAm+fhWbmZyFTivh
gqYz9uRd3wXbDpxcxFlLOI2EIHFW18+excZvV63ojoojQDXLnzl6y1G9aPgCIlT/cman2U7AoQW5
QV3KP7LsSrRxiXeKkf9mwom+MUWpLcywst+yXbHzHjPqAkR8rBpOFhiynshTAlTJBP+EwWS8muCS
TCJpYEA30XGBWSKCqu1Txxy7pT/tJnEvdX+lcCWROJT3fKwosNtxjetjUX0L8/6jQzvL4I/RZsuD
YGJb08KVWf6mnq33VDj+P2Gwe/WP4XHiORoQB0Wi56LDCaTforQWOpKblgGE+hnLyzJgrvBIuCKQ
nzuYCKSDmgEFe4wKGpriaQgfHZiFxL+a9RmrGINIrbvDKK79Z2wYDDhpIFp3QNkg9ZAacML51srn
/4xMcD4DbQE3d6d8G/Uta/nRk0MXH8CD9bjHE2+rlG9cnbr4Y44rlTRdXF5y60gCQdyTxzf5N7Qn
cI1d9+xA0w7WfaAsE+RXKBdrPbmMmO0aVLkBPwphEcuY0ZY0U/hmuSJ7TCvC0bMS/XUeZbYoPxrP
nflQhq1OnyOzzBrdYkv1mu+zwbE0LB7pSYYrY7hqtSX4jBN8Z8S7QD2yN8LH91MSJTYprImJepmk
Mx2grh7y9tATnJ1u42Il6LaP/1fc4TdU81fNIDM2H4F2M9s3YIfCOA/5DXkih0GZ7rmSq4jX2B4r
yudzW/J72LRC+CHzFv7rqi7dLNiXvOd1mq4C+aqiLYczOF9EReCOzS1rbujVAXXuy3LTfHOtcg4V
JBglDz+gq1kkEhTmFdqQ1Lh2w4UhvjkBr7+m8oErqv/SZVR7H2ColuWNFTMrDVaYIXdYTmYGpw3B
CVjOGxfRk0ooi3zt8pv0SuNr03bL5iNj0ynyqZIG8iWZ3K0tyYdibEvEdnEco7IPwxsKopy/L6Mc
9uPoe82bRm82Zz7UCLVjHK0y6vIE8lFmKTvsdzzYX/petNZZeWqRzYf+zWs3nrTKjF3SNGewZauQ
iVHow0SEK0wOWIuOW2YxvMauXaoMpCZn1uWPz8rwkVpf8TOLCWWPE1c2F1LR2uGjM7sb7NQVo5ls
YrsWHcHgwp7zun+wH+qKdJQQ3SAZW8pBmC5aC2As/Y+j89htHImi6BcRYA5bSyIVrGzLYUO0UzHH
Yvz6ORxgFgNMT7dbIqteuPfcm9pdR9ib4cHKvlKgJ9n4W1qXtOKOZpTU+C4CGqC8hJo2LET7Sxp9
hNO7RMLOgfQeR7+NicjUPQC3q0gs9sZ1XXmBQumnfFAiuMtVic0XampO4aKy2KEUxFNfIrHBEMvG
O+9fxLDLHlGMJtY0gZRdUR/RHCtIZtGHjXBfUds01tsEu6NH2et5v2Oxn9liuOHPoL7r+rQREOLt
7oNGearAbLrISyBERWgxTIZQWcy5muwVa9O/2nBJ8XJHe1xCDG2rbM3lXkGxQ/GrMc13id3dDPMX
43qr/9FQVIzkbzNpfU61fWE/15SHo/U6pIdJ2Y58QfoEHUxjA1JaO46Z2UqvacEYXFvx7oGLN/jb
RfJtIPFPSgpaBxLU3TSOFeuq5qrMR5BGK5pqjCWcgkXk2+BbYCoR9x2qm57PYBFLm5sEXHFbHXnk
CvaGjH1K5zenzGKKAN2otblChq/WOY/ZySSsq0sqjm4SdIAc6/8mBw4K43eJYi4/6tWTQ+U1oYZF
mlAHPOBmcrLUnaD3J5uSphyCQv3EzKe1P7XXOPlG162om8RaqeLdaD7q5NcEiKySSzsvC0BdPqp6
78F0rV50bmQM/vJgjhe+ZKgKpndaaCcD+3oSx2n4a0ZwOdPh5qcy4HUedAQjwMy9rd2i50QsuO3B
YcE9VA+hRdYearR2LVFDcdozX1gkF+j+OV8q3oNsRHrQP7CorJv0ntqzb/ekhYzyVbe/MLP5s4Uj
CTSsWCnmzUQHbZbyaVKA8o9I2fi1hW6y/eePY14e5yGi6vLdQcxAftKldqtVCce6Jx+d5JvOUgNT
v+fNe6I0O0s+8Gc38UdYWNxZqE2da+98dDEuTmZSRn+fmMdmlNFdqAUzcgEtOXXtH+GGmxZRnU5h
gEpwFNPWSEy02NGlJsC84eP3GByCJ43alQKookKYaFKepdZnmu+68tI0R4H1IIZObCTFa4b938OA
V2u+El4y9I9GvokpwD04OxNp3ZluM1da5M2MWszHCGKdpMvVAFSOyPt1JPUnE7ZK15OE6Nfs3VQC
Y9GR9tCQsIX5c/g3ka8W/fMgwrEqZGPbPkuCtbL2nhMxITgVXcsfhZ8wswUI/DSwbsTxADOJGB30
Ky576Dmx2WOxGML8N5CIC9iT/mFLrNSun0mpCjcuYQo1E4xEcobR4+BtWpkDOgrGLAZ5WF6dBpP5
E9s2ZYeO/gXd4uQ3E6sSe8b5wsRljbuyYMtnTjGqRVz+WKcYoY5wFGx8sB7Vjw6NFPg6j9ARG9km
Qd5VjG8Ex2zn5DbG7FW5OFL0PxgMEFdjHdOtla5hzScTzXS6F/igZ2Rme9PwEGBm6FvbLy2EedC0
6RPriiTZ5YSgTJ7fLsb8VzH9du4VgxUOy2vYcA6yuYVPZhZXT/lQwn+5+wxrcTVOr314zbQPs/5o
AOfRHcynojhFyaeuXysCLAUvXMOtN42sIFmuUI5AKZhgZEWcP8wMaz3nyn3DN71KtBc1u5vyc07e
Ne/Yskab3IeKWoeVZ8Kq26rDlQDz+aQzp9Y5HyPuLTIj2R8ycpln95SPdRAx9Yrb4+LBr1RUXM1v
mrj3aVHJRiQz5vG3V1Ezwigs6KohJjw12lklgMa9Dln3NAzLDQbaA0RnKs+RWx2IHfWi9wSxvG6g
O1SIaIr4HagN+jzZZswMe3xiZMKtcgaNOuo+G/tFZRnARZYvdHio+Pq9nntGLzejomzYK4DpZhVt
SyaY9C21uSXUgQtDQy7+3TesyFopOLGN53KoWdzWfxLQnMNTAaqMixqouhGDsKo3dddsoXhvYoSK
Y09RE4dIM7dWcxwSk+C29K413wnJjhmJRE3zVktBFNCNuBBLbodxHxbVOTZTvDruk8pyqjZoXvtp
Qxg145zPcvnRlw+j7TaTZ3MXFOzCbQ/F6tJWAW6JGWDo+0q3+CIkUFjZ/+VGcmot7VdBzRQN/wtU
Vh2zS8V9Mewz+QXgaLhgYIZYhkR4OuKl7tYZagSmpraHjc7n2osk7jsWHwngKD3+wRkBWJOaKUKf
vjOtg87mAElqaF5D593tn82E43YIzDY71O86tc3MIrnE+CodayXST6f/36xFnLcCuudIbHeNhLBv
DUDGpLWkiR9TuQ1K9BTS9MzAAbwWU+Jwz1MuiG3ONM122RfOxCCZFH+sNZ9bbekNr6Z9iQePnTFw
PEh6Q+ChoenzVW5+l+XPrKa4/2cYhH7DZrmtvlAznpTkPUJ9rny4lHTUZ43rd2h80X/GAmERS9Gd
1vCYHSoJEsjYq5LsJP2oin8q++oKlYq6Ykh3qQzrPFn5o2BVRyNiFvsO/H2GHG/WyBJNn63IXHIR
ViqaQBfbjlN+O9Xkd+MfmJkUc0SDQI1xDHv9BTRvnBQz6NW9axuHtHAwXA1U7gZf9kIHAxxATeY2
ECvHm2Z/E9M2I++BaY//pZVfBrobwm1Z1e8BtxiMDsfhnugLhvVJGgzfLHJ9t4LFXYT3Z81LQMhP
9O1MFwpkXXlLXIxEjEBcVDFZ/1rV0B7U1zJNgI1Ra8HKXRKemACE+XM+vHh6ijGP0hwhir4ueZpa
vgQtfq9drhMSz4cCoawLLdRPsi/Ez6K79dXVrIH38XfOVi5yACxyT9LBDo9W22RjzjxybWig9teD
946cICmMtcFGNBDhq6sADdTXKue34vY+rO2nhOEWHJWIZQVHVuquC0hU0S7VdpFlgz1+jCHiMyid
bK1Yx/yYPOs1foTSaX0LiyQpnfxJExB/Jn9jevdsus+BT+uO+rXh3+pwa6oXdTrkzX78y0H2uZOy
qpGLLL0sWzatvZBhifqD+KvnskCDfplnJB3s1UIkNSeapqTfahiGegZ/Y8zUQJ7S4ce0amDEGAcO
jk6OtMZP+11W7KUXbllGxTr4DUMtMx/BxK1BSGKGciznSWCeytR547h9kGrUU0QJ53AGUVO2mwm8
fog9YCGJ9NYW+VuONFCo5c7RX2Ok+2NWrpffJWeYUkp8TMldQgkUQS2PU7dXXOZJu/y1UN468bV4
DPinRtBlbJpwn8PMakHDzC9K7CPlFOx+DB6BKz4dt7o5MdpJuOYNsY7asgIEq2UAutKxckzIkcji
u2LuPIaoVUr2HxPj6JSOtxD1aU6XhS4803ZSfdRQfoTtPsN7QKTdv4kmQPbdTnoZTnVmTRrD2Cjb
8U6Rz2kxqawvouwCRJcZj4YgYu/AFHcygyWjAIAcyVQDEJ0zpqXI8AvyO1SfgC8v3WXjxs4uGSmK
4pkGgqCHRYiMUVwQ8Nkzb8fdSBCriyaTGea4thjcS8CaL10VwHyx0gBiE7aRiQVMtZ10XzfQbTwU
nO53vT6X+qrC21OQKhMmKdyeO1doN6OK+OLP6dvkQ2X7KlR/ZNHCDhjfC8oMjxTo1vgqcZFW8mx3
u6a4SzQB429Lrd3UXEbtG4FuT3SLxA9k1pKg8d0zYR+bmduC5A5ZHjMW+S0Htur8jxedjI9ZPbct
ewo90IX3TDfNhM7krJijwDTjdd3MAXp13A3GqKCQeei0QGnyNiW9XzZXkbFFEruKnK2U7Sy03lwN
g9GicjgLHdv+wFUyMtXB6ypvKmtnk9hiPkCdD8wku5PNeM64+LXq/2YQty2McBzvxOSc+nEjrXuN
yF+6D1dtKL8vqXiW8dGhDtQVjwL7OTLOnrxYDusV9eAVj9HJ1hOdtF19GBqUVZXQbcytOCHrErxi
JvwFvDJmx9y4NsZfxFpC0R7VgrMf9h6WRyv/Z3Y5M7gCAfeR2GYisBODToxf0ZKEVf3LK4Lb4DJQ
Lp1c9ZqR0oZ9O34r0y1pRkxhEPJup6TaM6XTwkuJHiLDTqU4Px6HxEQz2bT3pvMN0MI4QICZo7iB
LAbC8SVx/K4V6yJK7yVZbtpljI/R/IFoIPaWibq0GvLJzLVwSC713rvpKqxTTRUOR96fiy08FsxM
hoVDD6nqotAL8a3nZMu/zcw4Ol48Zup4qQX5qulGsaWPerOHRBAzBQ8LimO8W6jMNB3JByxr/U8D
T5MMLu7NQKt2ccR2Xoi9Gl+i4TtF9a9XOiVFErgWGwTlTXKQa1habbF4OZECLAxqNh9dclYzCl8f
p9muj09zeHObu0MkhF2g+hl9rTwzMIOcjMKTdlay4v4S5jJHgpuOxOM31tcZUUnhmz0c+wLpEIIg
ywMqhlI9MW/Ku+fZa098JER51rwrprJCp0VEm21i21zVLPwKthTRNnf2DuTdUtMPQmGBbdFY8G4n
V1d7SUE2QNLxpTIT9iz9rAXc1WjMkIFMIsBzGMxqRhPUScOK7celEcKl/+QgWuC7TiUeVD7wBlcJ
ZgbuJDS3G2A7NhpV+8ME4ROPu9De1+HbOB7MWvllf34v2oJVtI3PnkuE6AeVbFTBUUDA2tZ2Q84X
CGAlMniFv7SOX1vdRemPFn90rNBGZ9p1w75oBprQ3idwM+h19hLU8jG+i4HBYEXqRJlD5e7y9jNR
YsxP3jqLL5XnQhy0HKTpTKg0u9+6urdbnt7qs2U2QHI5WuWK6dj8qro03mpPbHX+NrMb1tN/HcKa
CgtPjgrGLKg3kGJkIYq3yvt1+2MydmwJMbFpESscb4O481/MGC7UomdpoCsTDPhC6L9Nf5zlhLIE
KD8T8Q5jhbDIMANOE3rcVMbYHgb7/26VPEB6MRHaa4d+sCNXSykaxPX4aNqxDWr0J7aOT52bt2fP
S9mVmu17ATcJf8C4c4lG0zUTLAGOjpEfY7afMrMJqvlhM+elXBYvM7IYj4QgTYd1TYmIvDFhjm/o
uOB40jKj3SOAWTutvY1nmEjQ7WrpoJdeZiOv8QyqO3I2wiJSFP+33q8b9W6N0YaQQlr5x8jjrzMd
7ImKIxBN2r8QGIB1xMciJRM9YVuTF8MfJjjGaW3IcovsaNPxpzLDfuJMvrCNTwtHa8Ymyr0rJTPZ
LBiwmuYcHimK+1DAx8TpI0fmjyCODQT/scur7exox6jOWbtiXAn5mDHDrRzJUdQ27wqatAZreBfu
ne6Le0sgfikxMGQFCW6O+ojZfwFGw1XhbGaC4NGah2TZKmZ1LWaDcOn6DWdtPsnv2obuP5bQDErs
SeQMIopM43CtyH+TCmjDNJ4Fb2fhLuphscs4aEorpzPE9MAjW9eDH0nm8+wqEq7znoembPCIi51k
hj7If3l3ITzoTLL4iljsJwfTt4fMymqmU2E/FsiC6j1n6AiGOcS0263cDKGbTOE9eQRMmEg9hBed
bLYbTv3NL7x2pbFT58++xNDJfKrJfUk6nVdOrxgNWOsUC814EyM0CjVGljiR08Y7uPlBBWFm117Q
ZfG57pm15cqn20z6Uw+01vkXsR4VeDFzBliJsTLA1ioJovqi9FNM6V6/tYvnHkXFmO+MpFu7vMrq
vBXotqfyqCAd8Rje6aCci+G7onOf0NhoPU5vAOFc5vzdzU2nn+Hv+XODwZckBgfic5OBvy7vEoVE
uHy8I39EijLdmhBwTB3y8VOFIJ0o86fEU/eJmpMkk6wKPd9nM9MVtKLop8rulY9hR94dnCsuE9QF
hiYCJX8m+IbxGizzqp6xxCxUzm4dZ9pz3UTnZsL9g02mg9Rp23KrDUx/rYKSt7kQErnVFzuvnt1y
Z9xWGERMRI0li1td3myuR0+j2e3p7uuoInJMIan+L5+y6anp+nMckYgJR85TPVq4AG7R2mvzNZ1F
oBhUSXSiIfsiaqu+Yz0WUUlaryHWwrDlFI3dfq3VxjP9/0saMa13ITscO+jUFFFrD/FD0VUrgzZV
wVKQk38zddBr4brZBlhY6a4VA247hivASx2Ma8NQdgqdb8cB8jCGoNO9r4EmNeRZTkztb2Y3xt3B
ttVcubq1ZmeO+WalYuEuDdoDI31PrOoR0WRqLHZlrjOz6H2JFQfl5VPf/zow/OaawjmqoUUw1xf2
WRuS9YjsO0OoA8XZX5zZzPF8QwzsPqkftEDm+660N1by4jDWV0hhzKYfK4bOa3xPNbqPf5YLjqaD
em0kRw9Vs+Jkr6M9fkzKEWHfqKN9dDPS3aBI9kGhVg9SRZC1DwNORlN8l1N66IW36GPXRVW92M6L
LC3IOC1w7FJAwoDxI69e8+q4R8cokW99eg2RWCOeQwGrW7rXSg5XC7F3yJXdcg8baO26R4vGikCU
FN51/jo4ziEW3jY3WmQBnGr5dI4U72eqY+h5SJNHJDFNhHPx3nmYNUvqXuBOhAPrFnJJfbFS3cte
YbZt7WPpbIckZJOOsqEGH0fSA+ZdlPkSp15M22P+wGtdlQmt6yJq4HqERW1aCR3uu268p0yn9PSr
cxi1J9Yv+bJ0TxpgG5adAlNf3G7TiTw9GRHJmtA/nDWe+64DvoC7oxT/ZsS8oegmNjQN/nLQSFF1
0wssN4q1RjGCn78ovpmVjzV5kflP47nfXrxIuAht0Ya1yTKRVQH7Wm9TMlybsLANLYpqHGh2pxA0
cu6chu96q6D2NXh5DMYU5VDcsiXvM6RcI2uvHx4VR2XdcwafWWOqrN8i4w5WvvaeK4vKpXn1cAcl
dC/RwegQxhAIUJrMnz8S7OGGCIkgoQ9m+x13gnXY0XOWrfaiLxpQPf9O9VdjglUVlzxFDDxgBea8
XqIxyglUdQcehDAgjUnd6Piw7mn3EzpfIBp17G4G3bgr8DFmBFRwutc929ocv5rNvRzmYD3DeDuz
zY6W5S8PRst31oD1U2P1NcQU0OkqZPUBYa+5TYgeU2rneY6TPcxCgsWWl5t8b9Cv57wl/CPkqEzQ
1Js49oQH5oyrxBO9ry0SW0Q57NmN39bonnCM1l6zmUv3o0/HnHGWE1D5EQaXsmSF3kkMmg1rGo2q
Z13HiGEBg9/ZQRXEw6hjlB2jW8t2nf+R5/KL9KldLGGB81wzkcUwv3chEDUSyLn6btIXtvp6QO1t
1eRnF7Bz7g1ZJC1WwwojUi172JfOU1V8zRauVsa7reHhdiMZrWp9G++Ck0PYd/cJDkSN9dCY136D
J1rNm91kJbSs8UZhsV3ph2y6hkIeWiKV80Y9GtgzzDJb5dYxzPJtTEw6dL5Po5f73DWAYHTEo+7T
JYvOulWqzioQXSoDGr3P/xS2iqmqcPNARM+XdOFDy3tWW4i8kCPpOGIGxo5xam4HUeyaHv28MQU5
kklyYzYp9Z6NpFF346BqIWs19efUO2+ZPSHS+i6ZQGrAa51QXyXyIy+NY2Kxfuawyjx5I7J8bbD1
7hqdted8Auj2FDOgqFVYCEN5WlTxKZC9koEDyLobxA+CcF5ciyZZsk2U2prLlOBg46C7nQ9WoCkv
o94tuSM/S37ySD3bqLcx6S4aNU8xOxR1Mmg8e0ci95OZ1a8yGugr3vDugV/NNg5VS1nXG83sdxPF
iSdDyGmPRWqmUBW6RC7qVHc9trW0ErvBng6m6gZVXwT10vXArKOcJyWGDAGXt4MdOQnFCZj1IlXf
6bZQpah+grBQHeKXWDxErp0tDxkwMz05kbJ0zdAC1NSH+XQLVaJy8FDhc915Crgzzq6JAy3B9VeE
+kPHZst+Iu7I/2RfphMHS8CfX6SlH/7PDLU2FL286H1gVigsQiJ05/KcMNgym43LK1Yp/7r8YtoJ
4Gi2VGScDjFgEJyBk3qqW8aBTf43prNf0SxJLTx4URy4WXEemmJfA2dw+bgFB0QF5qho3lGc0g3I
Gx9+gkbKRDTXd/PNLJ97kxLEjdldU1QpUMjcllqx8E5ShMfQSc9O566zkb6NVMQasyvbniRtgrE2
/ITUwkxPfBPRqpeqvq45exGDUaMNVhkIaNwkmOAdVT8CnC3bF5NCwntNYuyjoY2EiCyHiqan4cf8
YZnj6vFqwIffIttihbga6/I84NQUAHmKkMQGtoahyWqAothhu7GzWR5U1YhWEP8+7brqqESWlEHR
7l30rBkmqwpmloXbHcgHpOMghEtjO/BYireIBjVuUq56RkXcT0WVHlySqZxGHCkkUdSFpxizi9kX
myhmX6WIrTY521ZWm4q6HNg+ct32JkPltcF9K9kKjBigZ0YlU85ZHHYbFv1DzyxEjeDMaZsQfopa
DLzDbGU3Bv+FWLCVY2TbyGSuMoT7irwj24bUxA9lm1jJHrYkwwHpJ59BqvGO4Lur0JG7mFHN77D+
JEMwTN40Jg6FUNceKIYCuJRXbqmMgjic3zybfKto4O6kD8LqbRlfDaCwiG3+oL7kxTpV0fnBJ+zN
ejXMFIehfZkthREB0TQW8B8UHItWxJkYchXguAxgxN7gdwxew158SNI20xxdY97wKiB1hg0RAv9o
EFYgN9iaM0L2jFIMv46ZZAfL9n4M8ystqaqFcvcM+zhoYzAYI+Z0bTNR+o+R8qJ4BFNIeZThXzf9
5PFacjkmYqmPtIPjKTDQPlvrNZm9jVB/B/tXscKbSn+xzOvb+s+wh5VAJjFmKvNYY1+79DlZswHB
tzZwmqjMCXL+qrpx1WGTjzmbY9rJlCMCG6/CDheqG5C9Dl1cC4GYfR/WH7MGrIk0qZm3NEMvduRh
CMO6y5S49TI6+XCdtkAr3GF+d5A79ZhGOy0+TjhhqmgMIoXBZm3uNUPuqiw6WOxVx+bVbE/dyOZH
ZQwYhiaObNao2B1sSEN4rE448LaaqiDd8K6wAuFsY66kFEfRsM3N/lmwO3ZTPAsxxlndxUxUkJES
7hy0HpqKZLQr+J+ydtNkzb95GncOkxW3rwN7RpPmdFwXfNoT2QqAEACiP099/XDcbJ+481XozNCc
eGdiAy+hMPcq88o5PvToptWJuFUbJIOdBrCYg3F8E+70QtHHhFTdpB7EWgMphFnCgYitAv1ChgPd
3XuwZlTM7wILZheSn1E2YBZHBkECVSrLWQTJeqoBvm9vk33q6JkzknrVsPhrIac/lYlxFSz5OsJL
Wiad2VwHRaVeUiQOnacTi/odi1e25IGjYJeA7NjWDerfZfcAa6a3ockZh4ZfrbRYR8GJseY8SFYu
JmfEgMh3GKGsRBqS8vTUVvELL/1pmqM310q5J3S7WI3aQ2Mqr9cPhk1bpwS+iiCqYkeVI9ZS6p+S
0B8CnbfAe3+nKoDB7UeI/CL5QSdI9SqeKPQxFiEzPQ8RpbZho4gpQBnhqcVllEG8T5xDqX3XYtdw
N/LMHazJfdFIZG8AROcjn8ASZ0iXEM7zoffGH5kysMfelpLPEpFLqQlOSRC+E3WLa33KKg5KNsNT
ibN1ZLGkPS2ROK3DbYSeL0rqn2Ikv9Om6crazJ/wHagMqfuIeoTjxwUmp9l/A+MjZRLHEC5CA+mg
irW7qi0UT1pqoHGWeUeWi6c0Xemg5mVHd4qWwEIfnKg/FoIvoapYLWusHfBXTeMyqk2wTGEL3e4C
Mm8XNxbYOgH74mWUbyre2hgeUDjttZp6V+Wyr2C3sNl8jnhT69p6kA7yiojzGkq8OXa+HNoxNL34
mUbn4iSw8Fj8SWPtUKgqBPewInvSVOZWOiODguFmGBmBqmjHkfM4nsBEDs5fXCwrXH4zCwuEydoZ
WMaHYCYwIuxrLPTtkHcmxR/z8lZ7zJeiaZewfvUw8eZJsRcmmznZsGvOV5J4sBbHgWLXu1wjnQ+P
6TTQW0fOt14Mj4bjJld0Ci4T/ZvhPLIagSP1dZmKhfXCAqw+GOJWwDkpRH/JZnPjttG7AOroltlh
zNtbz8ZAnbKd0vC0LRkQNXoZI33lt7m3zr96Ho9R4zAQqlZA9jflwKsqiZ2Cx6eP02Zg+68vBiHH
fTMjGtex2heAIuoMeYrh/crMitGsdsB2nBsxhDGeNi3MHw3HDXEECMrj+dlMwfrxGZZCJfyr2FSD
d+zwiqlz/xJReM8TvqkU/E8FJK/0eWV2zijwLcg5IL6egp3pt2arvmo8pEkFpwn8BxkPhN2il9Mb
9S1prhjNvNTeVUOJXp2SMNOyM0kOF3P4qrLH0M+H2uR8rK1nz1C5e76WQBcLKF9lrrURyx9oZ1V6
h3mcdk5VA5PztM0gGStFWPZF75EXgE5RlVCJ8pOEsuBlHrYHyua6vusFgpYiDlRi9toUaYTL/FR2
B8OxuUIEaSYdhRpNg4ViNeyLl2qyt7aK4NcGQFRb+yh/qCFSlCVJhDiEzvHuJbikepjwECyLvgYL
IhMpFFzCsPxUPw6z/RCN3LaGcepjNzDYOVpFtNLUal87o2828pDLEhkQEjNGln91mB+GmudwuQSH
Fu9w5psEWxkTCxHH9oeqeQzpP5F/zRK4SV36QL45htgyFb1vzGKfq8MuTudLWFUbD90zWyAm3+nK
nLF94Ww25meDGVjYORsuZvRNOWwjoi61T+mRr+6tXeikteqc9JY9SapuO+QqeXaMQy4T0ZPh+8ND
gaGHBD0oxuNMCwWdkYR37mDrJBIwldDce2HtBg+WIkuYEmJIrTlocxgbTqnOGTvcXHb+A/ksURwH
OnlLmCVMZ+kaFpervScBCwg4KxEWgBGJtmo54C7zjiBpZF9eQ8SD3LX3qe3WQ4GdwBLsRih9G4BB
s/KV05XqyDBNUT9nkRskif0tBjQbarvVzJkDceMm96UHSdT2nX6LNULGsq1DSfJZoYwbEXvP6rCv
4gaJ8a+QKPIdvJqLFEGifdGq/pyr2FM09Ww4bmA1FU6ucT9aYPfTiDQItt+Kox0bL9yFhrOx+vam
aDbGOcgdTFSdSWBIO9mkg89u0Glg7T4Krd9kFYcpSsWMiWGvYaktt6JFCUvJbdXNVz58NkikC++f
xWgb9uyLN7PedsqAADmSnLPsM+VGjuIJU84YHaKBAW0iv2w7ules39eZ3WHxCVnAm9qw2JBSDNCq
9XD6s1sVR+GlqzG/O4ulHlOiGz+rdbbPcQj3bICAIDBh410bBs5H+76QTgo4f2myLev3bE4Ojrya
EGTidDpi9ghqPA2ePZ6zZMbSiRMA0bhhDpi+21UyUv4tYIHB/aiQDBjd8DJN+cEZ9LtO1JYqqocZ
MSMb7Y1ED/Q0qfAEgbraA2pICsvQyhfH/3yLohmYRn7TnBotY/Wr1CHLvoE5UfKttSXl38BD13UW
2JxkfEdlRyKSYC7Uxi7DDrMJiaIKgyQmTIlESwd4RVmlgYoWZa5P9VRcDY2cK9QnRZJfPB0OgXNM
RQy+qs2JwEsVihHzuYp/ROHQzSLqi9jS1FbmM8Hbjzgk+xKQS629RTlTzKld1MZAMCDemmlOEAZS
/vGnM5mmQ6vbqGG3Vyeb6U8VpJPAEA8IXOrHusUv5JXrcBA6OhqqtNk7RkV/M5EAJxxtiipPwrWv
VRqfHHXy9dTaDkXH/dnhsHCIsDlb5escXpSJcmZ0ztLVsP7jIsira1Iahylqdy7urRmNcasrF8V1
sEoyGCbu0ui7cwpxuong8nuzt5sEskYDsPUycyZ/IVWwYNJNKU13FJCV44UWCCQPYjQXdX5IR3XV
9O9eJgNhcUVCjxucZiVJRow5hvjzWDIh4o6yw2JErysVsq8eUJ8viG+No0sEaZfvLMU6KVzWgxA8
9cSdg5GKc4CS5ARZI53holfnkk8M9Lwqg0m0EuNMgRdZqzZftORo54yE8aLEzM4Broldrf5MBEfo
7NWyRN15UFBSgMXwZ0jwNnadPm1rhd8y1zFZoD+z4F+EDsDeKQL9NVwjxxXXsu3+EOFt29h6jeq4
ZbpAL4YpF33qgMIRam+nlw93ifZOEGt2yKiSpQ/GvSS94Uzlh9YCc5nlcXbxsf7L6NPaxe2isNfI
NPNTV+RzH4YvStn+cpScp8Y6TUn5Zzqoggq0mSq9oj1DkErZm5bkxPeupzPo0RlWdvSNOTcEKFXQ
ts7Mve3GBi9091UuAuw2x/6oh/ahSysAuy7OxaiOXhkkr0Up8GYBC37iTnvqKoxD8WevvTfTva7m
oA9T9nSEpQ7lbolvoqd8MozId5zpV4qGU49StW5qYj2homsF1TH3SQ8JHRI5GpiWHnAmzSBN8p1W
ZS+N86YbPDENxYNhOgCV4SOFUJkcJCJjS0rtQOequGzD48a9pQqgPD3Z95xVE2wHZxAHMzNOOaE7
YJpM1Oz85DEgvl7UH1OlP0yPSGzafSV3dpk0QZDArgw1K8hdZcsAc0WNvbWgUiWuGigUwoz3/EEf
XpJCX9Z7OBgwdHHiKlm7j5OJBYbNsKlYS8E+M5P3lgWfH/HmF8PgTxylAunB1JqnFiC+dMp/nRz2
mk2rnVvrOauOOdw8g+VvofyF5UtKHB7jWXzamHT0gqjfGYEP0Uc0XwwMcfObqD0VCbYRN2eR4Ois
kpeOLB+rLAlsLfZpNGzd+mugzu/aedX3d5vahm4FZznCN5neKvxbeFIB0TzccnwvZ7RAA7Hn1p2u
96PE0xdremBgTVayimlPC/cYd4+AK8l9rSxABTqsPn4WEilZsgg/1gOgztAkE8yWz62obmky3O1C
uykF1OHZAEoC7lG1X8Zs+GeJbltNWxd7ZN0o66qjBrRI4FDCj6q1VzO7WZeBgzpg9mRMlUwasoSJ
b1pqTBuyn1hxiUZafAJq/EMY+a2f8J93mvs6VP1nC7fsKWoXQLp2gMVJqyTgGs2FcUM4e3MSJPHK
iKPPokTR0KtVhg2+ysW9pX7WOKQzPsAcP2ypjTDfZjw4dXVp7XSvkXCkO+E3BPhnFvFwf8XNwxzS
mXybxXCtDedSG0SukGukI6pGIXLlYhiZZDHRUlC+xvk5t8qbxlwvmVqFSXkYmE15sAoSPyvawxJp
NDITS/E+GwNttaq+KFI7ugYOtkH8x9GZLUeKa1H0ixQBYhKvds7pTM9D+YWwXS5mBIj563vRb32j
b1fZmSCdYe+1O0KO0r2DJmZx3KtbqX2cZHsTIiVCruONVFqZfAHiD8kINhkTm+tkMdmsfA6HPmH3
YaXUEDBvpGmfs8bd2ZZ61Q2NTZdPu7aPqRFdVGXkrZTeZ4giAG/Xb0p5QgTJo98nPibaGfczzPUy
sz1qBSQssSDwPQJQHa/ZQ31qrenb0EbcjK1FG7evtokf3HB4HmlCGWiCXpSA4SaNjB1yGp/93gBp
6hjc0QvflwhBrDxhimnuQr7qWpTLzRQSiqdiTXdY7O2u2/rUtCYTj0wtiAkcYAtjBZzHd23omTGG
DzT4qRyALFH25R6HYpcl9CzjO73mLx0qPiEUZk3NcKyBmI9CnskjM/rAfWtYVxT4LovJ/JUDu09J
jkqz3E4FSvJ4upPsOgX8Yj4cmuXyOCfTzq/CreV6eAyDbRIqwqmBVUCZtWlXEElvFggAopcbH+9P
AOXVRariM+7q0+B5HIphU6o1GgytSh1+aAdcIGWHbwz7p/aLG9a/LRN17O2G/gKneDqFGf71FUlN
W7yCtE1sPQ8Fmt3av+LEIwA3wk+mAWP8Mz2MrOqj6mpKNueudeezqf1zbZZrXRaP5ZDvoxLumGzd
Y+q8JLCAnA4hrM/gAgm6yzb2dm4lAoVA+gcmIw8mcW71OmcM6wsL79+iBoMbgN3SKelw5dJfUHKi
sS+za5OAUK8IACiEYk+F8FVzdm4X4z4HnLNJpJFV1nhGsSRjuCszCFUaNXQWtGfRdo+DNlfC7nY1
pQTQKOejLpBL1FnPhl7kt7pV+HF9+Bpyq4eGPtWpnv2RaetY3zMVu+J3wShgv7Wyt9BkcawHPb2T
znx6yfKrc/yajAvFvtZqTp4Y3vVcfYfZuFkq/9w56RMjbmZK4FlImQTuG+9wv/8MIWv7riGQ0fAa
YtbmHwKICF6gP2S9nOI+/63ikkAzcc7Rpnu1z6OQProD0n/+JcsLJlKdiXZ2wKiojM8eJVGmkCU2
ggVEwvDd4EvkgCRmREJ1W8gLNjkLJwtLWpxQ0ipKMY0r226i776s7tD3H1pyDGIHOaxMfq18fKgl
4F8tlr2do2AOZ/clUfJr8MBnZsi5Zsq0ZAhQKVJJgxqfW+YxZEkFix/eTD2TzgpWTOX12UZZy3F0
RmKoMZV5hkVDCJ8YP0+EVa3pqquM6os/lf/yYCDvG3ysjuttLjvC/bxmV41EjInsVBJNzHWjT9Sp
uBqQftjqWNHT+O2fAm2gWeL71oJvHUDCYr5lFyTXF+GtG2QvTW7tCfulwIf27JLY3Zj2hdXhVsLw
JmAJV1JiPZTsEhe33wgbeZDtX6VFfalnLCWyOfLhISIT23F1RuW92TFeOo+LvEYpchkK1rYaLtJy
nnXKgV9WlyQPd2Vl/csFup4GNZDyCVqXJsYVXu9CaIZIbvCK2uzWqFFGhY4oQKPKNEsiYisePYRl
NzP70DJg0cY0DwEi3vtleZkCyIEmFhjxLbVbqK4nhFJ2lp6DgHVUzubPshsExdNz2nbXLHy2ZXGM
reGcpu4PmWFb7Wfn2uJCbqyL7Fh9O4RZBejjgFPGdXQ7qfpPEiYvTTyjSvPu8pA9/cxCnehbNCcA
ChCHu9VHGSwv60elR+Bvlt7xGmCPxdrD2ipndBnHE0bb+F8bAVqohb7vxXCfYLIUIVdE5lw8KM7Z
sOyzJKSDkZhekn+DBrctXcfB4DdRs6HFSfR1Et6LYY8lepYlEmfhpCCPoKG40UXBrFvRJw0SPQKF
Fug1eZ5ta+/0KIZmQuBcbpKk8x77OeeaApYyWU8E9d5Ug7dhb37wC5LaqJNvKuI6K7sHmE4Vg4J8
6O33KESgzz6ZmOoQrx1uJUjDpd9eLY/BhsbsFnn0txN1OqZr4hQ7b5PUmFHmtLwzFkbozkOd1w0Y
IatVAGuS06KC1zIj1A6L5upxQqRyNDh8Wsv+aOzppfdX5YqO9la4bIdx+Ax8wd+d7IMguRbwdtEt
2psWVxe8nifRs3w3vvtcRc2hW+Bv2fHJ783jwueuPVQpJTDoxE2QaPwoD/RVOj97jqLukhWLveK1
rxm5+iEl23hfhIYTsHrs6dV8wHBOVD33cfZi+clp7pfXchEsovDf1PlzCTZBu8AvWF2zhWGkDLbO
AnhP5Bx2TgAMWEfG+Eg4IQ0uLBn0WcOTh92frmun4pXqrg8q87bOWFw8gqNlCDTP6sNPRQ8iOOST
3gshwKHSnMYfo945Mz7sqH+2FQNiAkI8+9ld/NtU04WP4qkHijRTmnp++6hwMPmV/PDn8CFh5FYS
DN7QpaAAOMr2Ecws9ol267ivOfgUrh44VayL0AbKWVyXCTHFwBNTl8FryvLIx5riu80vEq33JMjw
bb56o3zEpfPrcBLr9Jlt9bXJvKM3wfVP/3gF7ydyEO1x8zaQg93xzi7Rv6SVOdvOdCHIEHfpq2sX
bDhT9GW5399lwRrzgko8TskTIL0stBi2u4hA9fzdRGyA8LY60FoEpkA2wA/TzEMV+LeTfhOewXVX
0EuDi2vkcZDRMRZ/NXzArtOH2QeKLntDsQoFYjF8ux2stkG9NvpjyvmI4vktHVBHMyW1AbHoghRl
zKWTy2BLJ+SMENw0c4v3C466sIROBC8krwBhgIpedw3LnzRD7hH5v57NWVkBsMpBBRIqCBhdubjB
rK+WbnjE456PM9HT/Z3OQY134QXD4zUa/U+Ha6Ee5YdqqpsWjsOostfZdkls/xlb/RrEAK7HDlYm
cmB2RXY17AU+pyC9s5cBBxJWMidEAZEXmplpcdK2YEQVrnSxbU0wlioIBPEJh5myS2aBjBCtdRB+
D2qRVUZKWOgUQYJaqFThUt9nLWo0T6WPY2yuXoyE1O49EpJ74jnZwbODQdWyl6k5p7hrA/dnWZct
vn+Pb4P67LuZ/L+56u4XvY6pURgUiRfSEeF1apinjOPPjLh5CYg5T4X7WKuWbfq8iSBDOKxJYEwb
dq8O3qCuSf+aukIqyVce9vOV1I3dhFyNaf9xRnrdpSQn8IhYnXoHFf8hWnKx8IVp5J2lF67Ji+Km
MtwX5ezfLQNa265iT99Ve9RT1qadWZ1kbKIrRNw3raMr/BtgpvMy5TysQN7Abhfiu4hnpIdhdAjm
/mCl3Tm0OJilIEG6XKZ7MRXgjgyVWvkjlG/dVTUbM3/EDKwr9KJ5TH7gEBoyB2usG5ZZPjrLeWoL
c6x7HLSSArc1/zBtPCU1a1Zm7gQ9hWh5inYghkGHyFmGPZZQPFOF/HVnDGtzID5bFPGUgH55sz4c
ij4HxQOyhQmYSDUw3LQd5gcck09LZYgNDO4QleA/SNL7dkWK2Q0bMGu8ukP95PSM2hkLgHbozuME
OWQs5Ynbhj5lRkQ9+uwZRplfgY4FACRAty/l8i10fS8r9VRnDOabhp8Z9d9jVtZ3Mq4Obk3AdWAe
XS85CfLUvS5/MyAZRqxEJVFrSAPCPx7TsJaS3YwC4FdKn6xcyMCF72M1w3lPtt8a1WDDfHM6Pves
gQ4wW/VxKRChi0Ajy3cuqVU+h3HzFaKSHwMLU4SDpw4Mlw/Aizgt3yE/uEhpMuziLxjizZL/U4av
VKgTgLKnaay+mB48EARxyAou5yH7gYnk7PrARW4G2I8dEqNt7pOQRUVaeMeMy/tmDL9cIM0epIIW
k1bg1X991/7o8+XEJPLRm+p93CUvtVp2oZxIVRXMu+JBYU+LT3lhUREJnOogqggTuY2y7sVrzLPj
lfeNBkJJtYoqheBilGPZQhw7poAJvUfI9ZlL9zMb4k1TeM9Zi/J5plKYwUJl+YiyDmXqZJOdp8g+
tLGIKtm8yDR8LSR0alWHL67lvBLx8Dsy6piMgpwKLSJIjkA87vx5gGOm+lPrWceJlz8uyru4bi+s
prbKwucaiOsYqVtl4z63ukOUwr3LOL8prLGk0kb77kfhAjvpZmyu87iJUpq5wcPIjebO9lOIeBm2
aQcCYlSTyS6iQ66Ts7Ty+1na73lFPJyxd8QfQKRacYhgXJ2AKbCPzKAe2mvYY1QFH5ja2WYM7m14
iBPzH0+uQQxW+9iHes+Vv0sm/9g6p9HzbEAjhXvxbYhtVfJAfPR8O5BV1VX9Tk4FmVpMNVGm2jMa
NA8F7ji1ZErM2W52PAJozHYqmjsnZ+3Nr0lKa/LQF7AsI8faYv7MifCCcSknOod4BKG99Cu2ixC0
khnzMoKBaSwGn9QrM4LzWYsXB4XPbGd3rQFbXMWILQS1YE0+skcHuJEz9L5cLKehtZ+8bDlWNsk7
s43axuQtMZnez9Cra9f2L5MNgtVU1h9pnA9V0gc2KyR8RFnqazxfock5UmsU31OqD6Zadq1mYSvT
8hBhJpzK2N2Nrb9syiR57ZTE8cYxL+E0RNNrNhevjiFPhF09h5ASK22GU8ro/uglzueY0ZOB/L1P
qcp39hjuFg4iX7hUARCdmEvorcZfcGPs/FvH/s//U365fKQOubHxIv7Fof9SW6HZaoG1lBjMoyqm
MzF9lzxdvpQVIXJZ1Ksq8ap3bXIiX3U/QSbl5sMENUE500nw3qv5s17iR2Z8+4LUyGbsDwm9GsLK
/hnSUQTGNNr0VTXBood5ZGFa1k795PrlqygHGzXi8Mk0tzysafNDO1qorsZj3HKYjmrtrTOkHd3E
TAtyMZsXRrllXmJStGo0cyu9rlpuaxltO3d80WWGeTyDFTF07J3cCkNhUjpP1MRrzlz9XPoee1vk
TMY5p6N6H2YsjlGej2u0GmdbZz+3puMLTGCJ1XF18XN1dYvRu6WgIKpjGllWzPhkQGtaFhvaYKCL
yFYTbOPYT0lYtXejAjLO3/wzOux2G+W/+QP7SXukfu3o9G9EqN9KGBThCFHATHwIlhDtziadNcwL
ApHH7q8osWOPOGAA9ACyUX3zjUrkJbVmdyOaCYqjfBLD+FllNRowm37bjZNDPOYMk6pzmyC7SFG5
L2QUlvd91Py4LiVMLnF+h3q8GNv7w4P6TZVrWPw0oJH40Wgp+FonNeNA8IAM1inTP0gIL6nbB1cP
KTz+qUJw/Rfg0IIsQlWWAnWSRQDBubcGa7wv7YTafYoSdoeM0dMSXEpV7SumvWma/xtAzQnyvMq+
J4uB3CBAmVbNgimA+KzI477E+o3kx62nwpMZvlumFxGDW+y0aUT9l30CsWfblLGk/AQx8xiTzR1W
9K8LR6+ge+97wxKn4jGJ411VY2Eu9MXq56+ABLQ8qAHM9+zp7kPbuk5m3Fm9vhcZ7hX0RzFfGH/O
c2i6B6vxbiDl12a+NYP9OM/D2Q9GKNNfkLM21irdYIm9yODLjcs74oP3Nab4gWyBEeHtxiNt4mQS
u9w3aOlIHe2+W9P8UhTj8HPIZBnwk237FFalSUx1mhqf9ShAJhX2zXnCzfkw2AhMXAOejJkSAgjg
4m3tz6egK7Knxm9qDMQaTVZBfmn8kC/gccH5dzXTWkIJfMJj+xXeMXHAdLhWfBrOxAqfrCrCA6zl
v3Jh55XD9mghowC5wnM0PzlIzlBqsVrlI72b6GbUtV4l95+cPla5LwHOtB/+uOmba7dc7W6Vn9BE
eIeM8PMcldItWL0h2weF2EIyvc2GZ5D+CZt0yTaleV2Co2c+HHVsNLELpd6qttpE+kvH8EfFTgLQ
nkiCCuIDsMmNnZfbyMAHCDcIh0eswCT89MGDGh97VArmE1cmuxK2Pjf1+IYplQFk2u3go9X9BaSV
o0G8HxbWcWt0xsr+5xlC8HqQeARYnSbVszOzQEWluqYkXMthT9OO5zdHFVLF7zE07MhHj/00ma3q
4aDB7lkALcDz0QWeWWSc6ZWCsaDfd7zLXH+leKuSKKTd/CeATxIowDjoN8ZLNAzlbYa+znfSe0ab
vLJ0/ZymAXu+kMfXibPbrGVNLrgmOt5d0V0LZH8+jsOUvzPFJgASBTUbQ1+wm18Duy3SCbs7p4VW
rI9NyOcBffozcU6deGdTTySYiM7OI8bRDdtr5u9kr7K6v5XBvoR46iZQgTEFxkcN0hwGTvo++/5h
ahGi3chPvh67IQBZbTWCS1o4tPDnicm4yyXKio9OS6f36/K/ad5qkgMSNtNsGTWRvZr6kLAMQO/s
2o5FtU1d1EnUKzTeuFu4dIZ18HxbofK1yjeYzjbvApFlqv2TJCce477bMzkh+cwbTtOwQ/Nz07JB
S24EtVJV/66frTnX1Z1nrzAtXf+psqPTPRgoIT32jZQJ120zsR6pb4PqMhQPiT3dosGyf1sGuqAP
pHNPyIXVf08Lmo+rGR9z0LZy78UWCWV7mowb+29AE+8zFLaDg253AzqebN3yIFHOr0H1hM8tBChI
S5vAfa0IvDD80e85eoYuPa17esyryGcr763pnubmt84xk0y/NakHisYiZN5DtFjLV5jXxy670pm1
2BKiEOEBKH3Ql1V14zJ/od9BdlKes3l8suEw6lScfJoCHDJcg5gTzoqfaHluinMVIiWlZQAe1PB7
wCcI8Av775jpF/epVTAO3gw2SLGtw6Poj2330xf3i3lanDP2D+ShvBUx1dsTsCfiFEpmbqLZ2DNn
cAR7dIGZWLxIAihAfbBAZHqE8ScAbvGFucEkb1TE6xx8OYzuNo03k0bwfVi6/RRTyQyos2/G2rrB
pEKXit59vwqz2HoUPncDT1+VMldGvig30jDLf4IB4UAvH76i7NkPzqUt8Su6h2pFZrgVLph+q9hc
muuQ/RFFsV9WKL/d3xDUgVZGmv9trWssL913KS41HKgmvLTr48c8xd/Y+p9jPab6yZr+4JEscayi
RADGtudQJ+QjT77y5tA4r8wFPQ6SyeVZAhGQP/C/Nn6A/0UjdKSBw9qRX6wUQmx7V0bkr28s1ko1
nbI/qF1oUKNsbRSm4ssboudS7nuPPwCL3+wCuKbqwHXH4ukmna8zSynasK1JENEN4NLrZ/y2m8bC
geGyRErJmgrIcNx70x9IJDuAAbcK91vsUcD49JIPrfeo020c7jMgDIt8dKbjwNRjWZPazGuESrZb
Wu7Pgy/WpccfLt4k/0rUrpngC9Zvxn3TCLzES5mvNAk8Drelqm+a2KcN/oaGlg67DPCn35197piV
aEasLHoH5wDhg/waKbYSPpgEEkHvOKdgVuDzq0Onr6l8T5knSNgyeXFlLYbC5CQWWKbWfc+FPPUk
XbmbofsBF+p25ym5sMDONSqlbT8igE9Zztx2PKHlY4LumutRhn/b6S6Z/xrnC2RqgzZXM2nJp7tC
P42jRFl7yFYn7HRqZmB7yXXq28e4vqvH5ZZEt32eAdOHxRhduvQ9Tv6GeBqm7E/Ma8WxNQCbsOq7
Xu6BDQzJK3oe9z7zHki5CfnNgQCFemfjL4z5fFrn3bH/WVQyyyZ0PmhhXWcXyLM13UOWRHNQTru5
wCPzMKIIHDmOeMWItpzzdxkzLiT5bXoIKmpaPpH82NBWkSpSGAg27+16YTD5ZTZ6k/N862hHjXf0
iBpKDjUSnfnajK8243jvW2DQSnpyS58h4N847QovKAA21OFjbB6qeedRsUeA6+AHOx+G+CYW5K1E
6YmI3DvhcinbuxYFoAAACIy07w4F1uRyCTnWT4l97ryfVnwG4jgQh5GRb+e5bF629qfBGWOhbjRH
O/1rg5Hpy0dh3hbh4H4CXONxeeB2Yfda8Va4BGcm3dGQDytE+J7PhG0Ay8yWQ+CDjWZIS+mcxBvb
fcs0HIJTq8x2dN4KIRGXHSv/ozMPNVkl1keFxCaiPW8JX0OTNhClM688iLsJESRu+UqS4PLkpfnG
gW7pRyfBywsriEZt43DBFP01kmiiGHZxtJQ7GbZ7UwGy54lLn1ZpBY+njB2MCYeVJdXDcWQMiD29
HpE043UAdFyeGnpymfwhXk0XpwAgZ5Y9ZeFrbaPisl7lsI6smN4mIZErjxaIB9bo8AsO7JE4eD89
qwCm5aDiv7Tpy1R+BOFb37IWOjgs5RQHmTdy746fHpP0EvQ+1g66nZqi8uIXNQKkfkMo3K5T7S1i
RE4GqJbzXT8PbGPqfZezDd1ZYXw0zrybmdzSldLqf2iew3Y6gGzfL6bcj9XVdTEPO1dVeQcjgIA7
h85FuANsPju4wcfK28+g16Efa4MPO0+3yBdvDWpY3LgLYYpKs7Psf2x19bDAIE9n4IRqHosv9x8O
qRboARi0Xj2L+KuTOLYwYoYpBI4JB3ALoBDn9SqG8se3AI7TmAQHqZsnbSefEYk5qpE8PKvRDG0T
OgIbybhShCCxC460xh8vb0wfXthyEm8xnUQjnruBQXmIm6NY/Rqpnx7hXuwTkufsFGUxkBSIvH9Q
7NL6lfBBrQq8rY48zm5v47HbsIiBT7h6irHYtv5qSiP6avKt+qJbLaFTRuhZwvwFfQggXmBQpSVv
0yA8dKu8qEqSZzTL7E3RejgpDtgw2M9wGvCdm7PlAaWbVu6BYGF820TO3ouCfaEiAs2i7Bd911Ot
eYBUV8TH3mte5gapW8hU+KH3THSUCVzgOQ4JtK+nciPSvn7PugbD1gydHXHrTK0V9un3FP4/AYE+
0szh3RgGx8mpV/7hgsHa4w1wXN7omvwI4y0JNPjeO8aVeAiCOD9EZd+c+gDR2mwqhKSeddGN/65s
ewJZxCM3ljUjtti3OcXhl0McMFfFj3uTj/47UcksGYPR3fmTF70hc2Cx4HQgVCd2shAQmd8Ep6WE
6o9Oknpuma6hwLBT1k6wfpoPo3b7syXi5jZwiZ8KRmz0vrSvDHnpp5ZLgdchdFqqjXE+pxR6RSkx
y6h7J2SQmFBa3coWPzWLxUONlbjLrC/HwUXZc38gHKBDrW+tVvqbsmFRo9l+lC6vrEz7kUE+dJEe
6J9PeAqYgVzPp0qB6Zy9HyXQqQPL5Jrt8IqbxtlP0nMOyE4OU7pGE2UnzwsAEYUT1gqX36cph+vk
5O8pwxO8vuq40OzMCPRnu2GHhzNsXqmHXLWGDblWgCfbfs0yyFlS1VAaLd8nx4JcAgxSCtPKDDQ+
SrJ/qHFJBSbFtfeeJEmcIoPEnHYgzCpS1mYE5V7P8ET/SV31NKD9S7AgbMww7Ls6+K2W/Cdu2I/w
s7HRmaCfGPE1Jdj7XJYEVWd9dd1qDxd/ZRb/Jo541R44lJDS3hGXgtyvHq2AkS3AO33J3PTYJXzj
oryWKtnUU0IaJWfc4hw7CvvCVW+Id5A+htWF/ZZkw46jpyuPOA53Q0BbruJDBh44zfBTk8zm+gZT
pzk5gdk7lvVWjmglkf8gPks3WQvYscNAsfh4S/zqSnMMEc7PHsuWBPO8e0kN/ZIJYaxAHBSGBkZ+
FpHoQKPYuNG7KHBIDLYDaAVyP6h5tH5h0kwYNDxTeeO35aSu/xXnyFL/2kPf9OzWQP87FslYhUXw
44ihAZKnI4qcVUSlh4qiS/u6yuUubl3NTdKJZgGzxPXMajZx6oIFlwlBKTHMIGiFvMSA8hGvX5zU
Qt4nWnlAgbsyAl1461RV6JIvaSBrcJ8GbY0Wlrz5lnEWV5ouGH4t5SrCbiVf2w3Au5bIY+yyrctK
c2E3/T2nNDr/LJSXhDgEi5EESLliiIaPiP92HQ2EdtwHT80QlLC6yqxgZ4X2N+opGkQ51+pPEvkI
GRiCBUlzT687wBHVyuScDQEQqnXJ0/NVuZvcFR0NP3BRmoaOnQQzkWWxGQcxVZLcK3pgQXke83Ko
ik0TlN5I6RFT6F+MQ/Q3qLZgcOpb48ekVIxJ6J68fMxKbqGRHcXGKKeERYeDLiGzGHFtRUuaI2cs
Pk3IiHm+raxEMx7LkS9F35HHPqLcYqZzmeWnZA1zM5V9WvTBJi6myBBG5EXIc4F9xIQF6CRavAah
4DA6B7CTmn4giGryNW4DxVaw5MFD3glToQsBwdbzpP8tjbTlp4PeCuSO4ummvW8lslxgc03iaZJU
PTNGbz34E/USVyquYUJGPvO1xZ+QqxG7LDyKK7fQfv8Par8mhsP0coCnXXYqB9JSVbX93Om2ZSxs
5U0xvuYdgiXUcizekNkh0/8b5mBFyfc0SSd/Y1s2E/jiIev7d5vpk9zbPFeLWJWNDRgvNeSVzLaA
QWdyGls372nk3am01PeS+bLPqDlsDYW2FFFl2acislT5r6hGS7kbawioElzVTDJndSNbJrkWD7m/
Cv1FTYiba9uVuuT92KkXtPhxgJa0W3wV7pM5L0KHwUnnwfn2XKVDAL6hM0/3I7ccuueq4zobUyea
dkWTSILpx7lzPdIfyiBiDDzGPvutm8SbVPTRDVmK5U517Zz+TQOVYUY13K39j4+mEqsZp0d3nAcx
r25WE7Y2KzUTUx1ugwRDRzISd896MsAxyZRQDkNuEGywL03loaswlI+nQApNjtacZAH75F74KQjG
Eh5LLuHHO6FDMoxlpC12fVjr6c3D0IGZNnOz3O+2SEo109Z8MD47WruL2D/JeVryFiV4VUQD5KG4
GxBOG/YzSBP92k62/GytOshmadi0dL5wzp4NSfAwZXHEt6yaGG0VTJ6+aulH8fxoKsauawegei0y
fFZCgQznt1KZ2IhzZfqsmrZGjLEyF8vxitLf9EncGpw6hbMSQaO5cOuvQfXxksJ6Mo37R/JDo3K1
Lau0GA5DF8zdDS9bzAwEXUE3qK1M21Q+GxlFBVBWO3fr4jE0tWW8rcAZ0P+zGez35XPls2ysfl0j
YqS2WV6HCzx9K60YJ3RJqoovN3Jz+xLnidsw4tVehTRsbDBAg7+xtYvLfxZBGa5hvsbv36J8zOW8
z9tRhhNKkSZBeEzFMDAuq/H7uRzKovbvo7B15ckqm4oQRcl3+DI5g6abxXbGLx2gumWNGJuYp6BM
s7j5QCDk8n9u0AYOlwjhC9KzLt9BeQleYssjHWlyWYE+JlZChsW8BBXA/UECSOb4RLQUzuFaXSY9
oz+EY+W56hWCdxR2aviVbuER8xkQNDu9z2aqCekNu1nSH/VL09r/eKHj5cLvxqOQLXGePgJ41O6d
49nrwADwCHd3ZmVLvk+K1HbuvKnlRm84wbEYZj6tUNPRXm0ZLarsIly1DgHbNhR3AwvZ5QjduANk
yH88Py9dWjzxFafZOQ1bb/gObDktR0unBXCuxMarBOTcjx5nZgoBUojOrg7O0pchTJGuCvu9GxcW
wLRC0NsGS5kCW6y7xGfUOmWqecJHJgAcKl1ZKXOwpW2GA5rIsANLm+EZwiXPjuPNdJXBUiqQPIZb
ZqVusnG7dlEWdwjOuM9wqRmc8gg7jBekg9CbYcS8ZP8CryxHzE9pnLbPSIJLhohzJAiOimWumo/R
uCmFNN+RYAzSxsuIVbKIIgQscRWPKSsjJAqHciLaHPe4Xnh2GGGu0rqg09QyJLl5RcbfEC26GE45
YJrIJs51YDgG1zk2Eev5wvKnSxAyxj7xUtQ+a4uhxcBLdY2kj8Jq9uYf0QwEwMeheGsR7aHPy7J+
Cc7CrXKXxUNeFRnUpHCKkTNP0wzjHhwD6LZtnEYNy9Ea/A+P9Lx1Wd4Bsoyh+6lioWHU4VynCYIR
FYdwRhoSKfQUuJEhVN0V8FrLNu1T9CF6KCARFX6S7ydbsfouPU6xnUMIV7BXODnE98Q9wABuZGu+
7yoCAu9EonHhOyX3xEbFKeJNVdUwLAP4FdGdCF1W5pal+uQnxCDes3lJhmjfiFjOZ/RYg3klRSTH
19XmFVA9XIwTEilHRhwegpv5Yc5LF+qSTQYocyudV7jQapmTc510fx0e6Is0jbb/JpVpKbJaT5bM
bRyvt3p4TUqXu8a18IGJDIEJGzk6sMsSQhx4MINR9rkexch5wTPbHCunadxzEy9RzYAjtrv5N4ra
oDikzjIzjam6mIWzErxRbdQZBIZ557YkhHSUscJdquw1acuqe+VV1dntaLi5QWTY/XjlxJ6zExqK
CMnl5E3LXdfxjttTUMcb0wU4XnGo9C9V6wL1yVU+SbJ4FCyySfkp2YMsf4jE7RPNsyfgunr1aZxG
cl9LVlHJHXvRvsMrqAGXI1hEl+PnXjqeHI8i8Wby3CC5WFXDhmZkWjls24GF/s6NLOtvljvsXFqy
mt0HO4ry8NFmxMp5tzSg64K66EhrJxIr2XZW2QZfSypzDB9VMA6PzF+LcF+6QYCINQg6zqY2Vwja
tAjH4gi8rXe3Hi+Le5t7NcfiODna4zHUMBMb2UqQ93OeU7OFnfxJ/Hb4O4S6445NHOIA7HkIwblU
o33ll8nuXekmDUlQHPIb0Y2sTOYAmR3pa63IkGaMOXP0HOwQo8JFMJlzO/DDM5p9koKSkOBeiWDr
JhgX3LGFFaADnJmOzjehrz2UG53T4C7T9ajW2aifXd2gnLzb+j/Ozqy5bSRL23+lo64HPchMrBNT
fSGSWilr8e4bhBcZ+77j138PVD1dIkiRn10d0RGWbCaBzDx58px3QQ8aF8/Gar7FtWHQ5UMbarbl
cNKEOpCI3AunbIGjabTFxaMM5QBEwYpd43EKJxqsQoCauovRX7mThRd9hiqCropqIh9R+jIdAXNI
HGRMYONfSqsaH2zPgW8l6ti/tj2bQrdPQAGtBiyfEq8qcwyVfBvD9TJHiduDVvstr2WcrAaZZ/z/
2I0/QMXb9JhB3cfnEZy8z7r0zK+uGODs01PGajcu+xBWiU+gQpFAtt/QI3PQ0EgDsKQjNaRPIx3V
R4QRy+9hUuCvYxZZAJ2uCnMQZtAL0dY3ohZJHcCeePUaVoDJJjjZ8FIJA0lOzbUlMpOIKLytdGvC
ta6BUIcgEmJzc7rOKtBMZSQUJh20GLWq18b1SJThg+s+RSVHxQ34gNrNqTESx8fN0AqcSRp47Nm6
922shP1KlxxImgN5kcEzf5ORYLpnoXRNNObhUegbqJ3Iq45BSEum7iO86C3EICA52nrWUcKrmneD
Blpqk6Y2ktQQfEztnGhuOduoc/V+FZl+5l4Fvtn8QKu/y3D8hmYG43A0uRWxrjROagMoqhYAWECj
KrsuUsdGHxpdXSTj+tgKHkleDGRskk4hDZxL3JZ9w0SjBbCTjUtlHCBBCCmR3MbUKY+ej12il++R
Vsqa84YbWPyJBZnVd9CLsnDtGpoO8DcY0urS0Xqt+mrlPfapzlj3wZeqbeHMCjTEwx+Jj9bfed4K
IDtInY0ywyoDpa743kUzjTU/Adk1HNKVDhKLiK3SuURudUw+uOCvYs6twuq2DV2r/mrw9Dz6zvGZ
sEimEYUaUG9dQK+UjEDztl1oASI467njdaSFFappFHSA/HUUyGZVbjFO9wMZOziicBoHVHBrsvjO
MmXx4FS2rXAYcAeg7W7ZgkuPAc4NqxzdI9oyVRroJNc2atIs9KC+9NDqCX8Uos5IEMpQwzcgKDD6
co0Q6HycOqD+m2ziRhp1WvLYd4UGpmzMBZg16QzmHeYS9nCB8ln6GHeWtB8N1QCORe7a/0pCOFWb
jq6GcZl0huW/91EKxdOm0fWCvk5QZsSFYfAiD1ExI+/Diw5gHaqQbWWh1uAm/a2Zd224MYogT9+A
aqUoGkKQvKqSQRRsc5uCudma6Ol2ZRrHN2Vf2c1FCCClv9SHLA4A/PoplDR/DlxTm2fImU3cdDSa
LXHurpJK9d6m4JALPtpgAl0ofEZKbzbW3KJ9Dw6lJm/34XbQghmqsQFNatjinEqcgVSuoWhu/pcX
hpAtC7CbMLfWRFA6u99L+61Rz+qR7YqLIrmYg4A0XKwYalU15/gmwIwgAafQNFTyq5KbLS1xPR9Q
g6ZoM8UfSvZxC34rCcDLgXZwjWH1xz/++1//+334H/8pv8+T0c+zf2Rteg9Np6n//MP84x/FXz+9
+vHnH5btmNKxFbvRFEwOEBZ+//3rY5j5/GXxX5U/FBGenGrl6WOovQsHGzplRb5RfOtRxx+ffnU4
BH5c3Va6KU1XF3J3OM02pUKQFaxkj8+wj7AxuJOqXYVZHzweH8raezLFqal017FcZSnp7A5VI6cg
+iKYhayj4bwYYVbVZkM+McRw+u022R4fzz0wnmPMlCjbFLZpz79/8Sbdqo5gZdGPCtugvlFpAHAn
8AvwPDlI+BYdbDcAadtBE36AVirvjw9/6HHp4tiuxXQq1xC7w0dmSfmgkALBkwA5okDrw7uO28GW
snOyBQg3fj8+4P7KUY7OVCJAxWi2bu8O6OcIApHLI5XaFeV5Tmy7VrEbbqQTTb+8SB3TMoXh2rah
WKrzs794tXYRJlTAopyAVwcPaY5dBrmHdVkFhvbx+FPNq2J3Pzi2FI7ShSOkzVTuDgX7xSywNSsR
JAEixgnv2pCzAorH7femtFG46DIv8FdInxvFF1BAgK2Pf4O9ibR0JIzohDg8r5TuYotYRk5dDErE
ulBzrc4OkHBdN1zBS0S1kjG8TBtwDCcG3ZvMeVDXtIQjlWm6zmL1tJ1HEwRpU1pvpbBu3DFGWizy
HYSaQPP61s2vP6MyDYa0XZ0hF2unaKwORiUS/Ql9ZGxn9MiBdpSn6UwC5CpYm/hn5OAejg+7N7k8
JYBa5UpTdxxpLSe37W0E4Bk2phB/JylxMbNU12Hq6zdpJ92fUKX9rWa30bdfH9liXMErdiWbdLGs
TNMfpaSdEZC+4vDqwvgaG0prk9fHDym8pqu2jCkC901g2r+6fXjsl4Mv3ra0RwoFWUe+UHXoWLQx
GOWozUw6T0ngrY8/6fxhOxuIwQCZC4uzReogDXefNLD6SSt7TOmMuJcXXOoQt3VgHNpeg7uPWXAD
NDu7/41RHeWYuhTPO3cxs/kY9DkluXCd9h1izzMaOEgjKlfdaN0OgfldTkhDHn9ScWjTOIapbEM3
XIOTdPdRuRYXfaQU9cJMXiuYdutpoFdSQBtZQU+msUs57qaRmn3vana/NaimUb8x6XlpDixgcrKH
dsaANg5Gn8e/3KEo4hApHcFxinvA4oWgJIu+QhUinVxVCPoolYy3I0SJrWwbNOTCDlmY4yMa+xMv
kbsRlgtbVhDAdt9G5g9oFzRNikZRjWJQaaRvQEvSLDg+zIGXTvmCXIXcnzuQtVhfHhwbqIMtioph
ii+MqDzalIEEM+1NP355KN6gdC0exjbEcn5bo1BJ03ExrupZfdoe+/YaeG2BdEF0KgAfeHs0LRXj
6LhfEPZ3314hgwpBP8byo0bfcuW2LzvC9IltcuDlmbYlpSktFgVp6u4oblBL+AYOm1PYKbpJM1bT
TJpru8zGEyF+Pw6A5xc2gBVDMk9K3x2qE/kwIGDD0YUAAcdmP1CuBWQ2ocK+EmWG/80qrHuosGut
48Z2Iubtr3+GN1mQBkvRRPRgd/hQ6S2Jpo8eKwG3u1K5yoYv+nzegkMZNSUhusr4VBg6NCpPDRqY
s83m1rk7ai98P+aiHCClpGR5i69gHnxG1nvy3yRtmEYXVZfb8s3xZbq/dJRFFQCilWO75t4ynXyT
riTcqXXa0QpbcbvvrwR41/jEzjswjqM7c7YHFIIG+yKkYMYoXFV3+Oo0U/oBVER7zt0vP5FG7y9R
5SjuB86cjzB9i4lLikIrYSEQydFJQb1X84CMeghoUO09sUYWQzkSUSthC1ICJIl1oRYRK+FqpJUN
JHyvMqsrPzabrWtjxBpiKfpwfI4Wu+F5KEnOYZBVckY5i91gwYLLspReoBSe8UWPfe+y6lqwi9IZ
P8tokA+xCw/txIwtluNfoxpK6lzz+J+1GHWSIHAyEGKI1lfjhTIGuQ49hN01r23v0MZzN8ef8vB4
UN2YQjlv+93lj2u6FBRiIF9A/QCrY9HSJQ5MHVL3OS2jEFLx8REPTaFEtna+cc2twPkbvbgZhJS7
XDwLsCOP0/gm89FzGu2uuPJHuzgRO8X8tl5kNn+9zRdjLdIorZVO2szLBQK8eGKj5IDOucIXnalv
TMiBF7U/xOsBxtrcgpLZVQzD4cQrFvM73PsWlq44/ogwtr6YUwJIHyQKw2ITu50z5TU/c5XAlS0Q
G6KY872CTPzT03ElyHyhX0Y1Mqc5xfwTe0csosFfb8OhOYnSIbfOZYDt4VFIEQA8dvCqsALvfEBt
8ozb28DdrL6xB+gFQqwRWsBou3Wx/Qb4PTgDnhNBdyOc+vHXVwLbWCjDIvSypXdXQgdlBEpQhq9m
ChYm76LixoVt+lHnx1+OD3VomdNi57k5TMlwF3GjG0uTNgTCOIZWO5+TekCtpzFsRR8LZXC6/5py
vfPjYx4KIJyk5JmKoaW+eLxIBKMPSy+HUBrT62tEgmtyrQ+gmPI4rxpgz0ZJNT6tgUT8+tCcpbxS
W7hcExcrzlAJr6EDiOS1pmbAkGjbr4iyTiYyQYWLugkJFHJcuu1ZJxbZoYe2dUUQVPjkkr/vzmkQ
Z1ZBgg0EqhLt94hk4R09BHWBCwUcCCP/4YKL+fjLTytdVhARTJK+PO+/FxEltfQk12wAQAP+x9FN
pSdeip86ktsrfAwyvCXwBu6nDC/A3xhY2cIg4aQwtswdjJKipSEZmFRFXk9q+CSr/NECn7lxHaSw
OTkujo94KKIxmGEp3eZCzM1/9/1mMtGskboKJLzcxW7D8zG7QJAGQbaxzMT9BCntZ0A7T4AejSNj
RaLXpheA3SiGHv8uB/aUQiKS7USZR7eWe8o0Bpj8ZsD2FUgDnMWoc9WrhMyuoYlliKcsrYiqx8c8
EMKUYpptivBCWcs9pdWpBoMopdaetlB/4tht84vAVug7HR9oUXcgVhq6aXJX4aCyeEeLHVSFHRtr
jDJczXK5hcl673t07gwqArDsI++LmxQmop2YJBwfeP8JGZj8F+gPZVfHUbsTLBFR0euRBmbS6tHb
ALzjRkPF7tvxUQ6sI2ISJ7vFxJFQLWNvjAh06NezsCYishcJALoH6ZSow0eoPHRJXVzYYaddFg11
HZA/GeZTJ2uEBx5VkM+58wPrWMbMv3+xb5FzbpMi4DskeDshNW6KgBwy9hp1YtU8X513T2DiMIhQ
xwLTpYzlUnXot/uVS49WWH29rlpNOy80D9XfzBnonuB9DbpklouO12UBeBTot1zZg6uuEqOLzwO7
iM49Gg0g84wPDo2Xe/oRADt6VCtdYUbXLbRsP8vtDVIGKboRQ7K2WixrNNu+A4RxA9z/fdkYb7UC
kBKeSYgbYP0H5ONnl0UAV2w4olmsARmJu9nx5UMaWnhlaqCW4kyAu0IlbQr97rqY9z7gbFpnQ/wt
aou3Ud5/EzaWTEA70GHB1VKhu5cM6n03BPB4LcQNm/tQpU914p7HWQyhsJQraSLKGUb6QxtU93Ft
fqTVxbVZ/fohz6snWinHYpnp1uJyMHLf89wADIfwMhRUyyEsNxgcDPj9xX7w9viy3g9JBomETiSW
VLq5jeyuqLQZkNpPOPcKPZzNhxr9tlB6dIHldHaDa013dXy8/VyW8VyDWOQ8l0UXm3U0EDWJOzjV
uhizjV3o5hmNNqASIHNORP7DQ1Ewo4oibMNcPFqhHFAxjst1pGvwfxgxuUPucHgIWjgTx59KHAh+
nN8UNjhMdVKXxcYEq0vnTbFdwKE3N0GEmrzCuPA8mW2D3DAeLmBco+8yjZ/sALy/W7nNhTlni7oJ
y2GyKmM9KFz6MHKwrntj/BkGPvLNbmGdSHQOhBBJo4HjAKMBymaLCZh6HbyRGbMlqrq7MvK0hcRh
RSeW1XMhbBk/HG7SJu9COdKe192LSNX4Vg0BkVQOwPGIw2jO2XzLX0bFeGppcJ9VWll0+DrYdXUR
FxOsos4a6g5ibIivdhHR6cHTztJPhPFD653LvTkfhoTx5c3bnahWlGAGzmrLGVYAdLyNi3InvkoU
NLrWCG6Pr4xDrxtWBRm7Tdtsr/XYul4YWbSu4cRAQl91WRoCbQUP1a6PD3RgtdM4ci26KnPKvrzn
uzA/QGJCgRElnjk4Vr/TgNau+8g2z4+PdOAVchWimEBr053vo7tT2w2+rWtArCC0dtWTVuWooteA
x7LO0yEklP674+MdejJXGtzsHbJkYN+741FeHRKkB5Hf1Ht1R1lGfGyBqZ4FtjWcGOrAbNExodxN
NuO66jkHeLFqY79DpDsHI2lnLtq1o+lm2rkzGRxOx5/p4EBsQ2Ku43LLmn//YiC3jYDENLxDNsdY
r4Mkgncsx6atT8RbMddUFxuRUhNdNsXF0bGXV9jITWCZFTobsZvCeAXgiZo9vgDNxgDcsgmUTN8M
fW6v7SAKLuN2eBaNLd9NXdZcFLmpoRkQIprhTZAiIl8lj7GbtpAguYifEXzVfZIX6Xgi/5jndO9b
O2JuPNAUNYzF+5EJGhtT2cN/jjAKQHc9exsBDF2XqXTvYBYBkdV0earOcmhUappsV2afceXurJC0
Wwi3o7kRjEAM0d4aP9WN8ake0GkpZOSufPDXH+uUa4RWpI/zcQx2fXApjKBaAhQMSRywJ2tPOcP1
nBBjYuR2G26Uw6Z1cuc8N5EZ8s2ELmeLeXFJRXptl/YX+A1gt4Guoo2KuGIb9Z9EFwbI5vnXxiDM
GcBhnWUKPdFEL7A5SQR2OYFYmXpwE2stmvvqqXA9nBid27Zyf5ZOrK9bUCE3hUydG/xaPhVdPHOA
SySakXTw9dFcDbpMbzNg9Be1EV+7I7qZUq/8lT6ZYlXWgLWOr/oDO5lrH/XBuXeCrdhiJxfN6Dij
Bas9H3vvKuhZrbDyouJDV5sIwRwfbD9MUVkFGSOVxVamD7s7mVPTJyq3UdzuY9wf1rrbTohGYH+K
OGgSAmdyCnNyTuzrA5Urk/uBPV8R6EAYy8uIX3NDaojDnC8B4Z4uD+ph5EKX8yXtCnm08BI7SMhW
QjUgjwImeZIyCFYtWk8nvsz+6yZYAqLn6kt/wHgODS+CDHqO2DHYwPu6EhFvUK1gA6GQnsfQzU6c
CQfOe659bFhuYM9X+0VVtKzCstbweaai0I3jGdLy35AYw/qlahGS9PmJaVCiBdl7Znnj8A6ZXFA/
+H+tfDGV745P/f6DcwulXzB3CoDGLC8vhVHVVVDAmGhtq0EUpAxQPBZofEcIIVjWidbEfu7HaBbZ
FAV9YXFG7S60yqXG3aJwAOeuhhtUlugZjSlY8IhLCrYBY3uesiLuqhZRmuMPuh+w5hSOOwIjK4f/
doc2rNGZOh9fyYizMVqDz2rXQ9AFV57OgfAG3epJfCh713x/fNxDL9gm06BzwUWFYuTuuKEWVoFT
amQ1pQzPE6qDyKgB7o5srbg8PtQc6XdPAh5RSQBOc6uJKv/uUGrsMDIKkTxIux7mfhb2a+F2zok5
3B+FIjMhiehPT5/O4e4oWgWlJvHpTeQyHLe+FiMUCDzlRLtw/7UxCkUK6ZCh0WBaTFcNmL/Tc27A
oYcZX4vRw2WRgtFMvfpUgnFgQ7IwyL1JYhRxVCzemymTUc89j/rt4P3IouG7x3RuSLEeXU17O2PL
Rye9VQPMoyQQ76ccFrdVnbhsqOdhdqePr6HmfhBQF5vu7+6LxeQMYGvFSqlNCLao9l6MWo2K5woE
A3/GYTxPP2bFp1Th1NX8gJh0NmBir/k4GdtohmC2BnpuGldJfEc1+EyrJCoB685BvKIHtxxCaHhX
IaYxTRjQI6/qfwHpS9qgr1of0fHksZ3unVw/rwYEzbN4A2eAokMCoLK4UkgpojqBODyKiSWYNnEO
HV4PL6ElrFLrTSMGBIhCLDHMrYP9uu9uNcS4XShO5joLwNRYOMxBn54NE5BxQ2HQmXkxKHpW2BwU
FsqOA5LXnpNs+zYqr9Ng+KxxS/TxIHevkrCacXukBl982hyVN2AjCnOhNT9ie9I353ZwydWY26p4
bidvY2ho4s5pEXzxjPUEKwYL9lWORgaCzcb4znNwD3gfQDvnYB3ND3AK0JV5b3RwfnF1SgHWv0sw
IgXaVcjHtgVdbl/32CL3pTorpzv8VmAFnNniTYxFRw5RbXiP00EeVIgFAZjGKcsGSxNANna87xNG
ucr6idPcpN7gvDRh6BoQ7WN0EkgppuK7SXs2br7GLRXejYuCeBoDYcX9vNHxLs8+Nm55bbgIzsTx
HZXhM4Hw1hTfdljAtel5BrsDVKlhb6i4wU64jrGldT/XpnPG1KJng4Ai7rNai9CJvJSKHaVdGMl5
3ApIlNsS83okMbw3gVe/GZKLHsmAuLqdTQUjzmTA3bn/HklRnJPEdNfrb/vyBra+7n7LkQOLL1Ae
RLykvQ7wM2i6G3DHPk57iCiL/HEw0Gjq7r3uwnebDXQ0XADuDYS88wAZOe2znPDp/CArNODit2H/
FUsgXCKQaxCIKvVP/vQ+b7YSFC6IV0oTzbUVP2LfYiYPMj7v8EYvSD9r1Bnr8stAHlFF3yq6YWWD
zUQY4rNw1aGPg3kPoO6pQHLXhZ43IdE9I5jfFMaVncSrAPIn6sZkOxaiUejGNF/M9g1i9SkaICFk
wWH8PLlPeUdq/TYBzhvH2RXaLMK7c5IvJpLARYYhHgxe09TeZ1mOXg/oXdSQzXi4RpzxskB0srHO
vAiblTY6L6zrzn0I4MnjowDZDTmG0QD8jpNf0l4iB7qBg7mpWn2dUH1urPsYt7IudW6B5/IrMtPM
OI86ZsnauN6dzNfg5SGFouv6TXrDPdzpjaguqe7F0L4stMCOHzX7BzmxisKUADZH13FZXYUl4fep
IFYp3y+uKneILu1mQKEyyaqvsLWhp1RRh3C9wvfi+NBiLrvsxUkaUDM+mXC5TCIGM/JrLO64vg/m
1ggSIPD4mhv1bW4ofFLtJt5YsBt/OJ7pb4O6Rvsef9AJxOtZF+MTfvzrzMfd4tsIS834BI4P6gmL
812HPWd7GOWdGS2C/kFr9G+nSFn3w4BndQ2k78SbP3D80u2juU2hDjjdMp9wQq8ephylOGQJYbgF
4+Bu0fV0T/XaDhzAJEt0nuZ8aS7k755GUvVtBa1ipuklKNsNTfQgPCdCPsSLTjzSfmpGswqsDcc8
yDQokrtDUckwzGqakFRPxXYKoGyiTVNM6yFEEwb7omwLR7s5cec5dOpTuaD7AsKKxbSEYKrckihq
6Bij4E3tOvIh6OFXiNq6sWcH1aFEQHL6NpWltzFzlAc5Qkr0O46vnkOHPt+CNpdOhYguwuLZJ7NK
+8zn2fNq9K/DtpyuBjvDHGyosGAGmkukq+sLt4wrPL4MrOh0L34U3Kwgi7g+551lzH5paANMHeGt
HJF7tzCV+vU5Ak4k+Ypzu5ma1u4cYUtm0ddGJTDjpoic7zDon3uKEu91Z0DPFR4lNmhpFQT6iXk6
sN7ZVGBImShFyJn334ubmUkJHE962JiDE2SXwqvg61W+f6L2cyCeOdaMdEZajXKGu5gGiKNui510
yTtNmvdBEsjbzhQ1KFWEqLDw7c8R/g3OcXg8hck5NfK8D188HyLXKrJ8RlYzCbRKh+BN6eFrBGVS
XUYBLoJQzexLr8YD/fjaO7Dt0OV0bROGwnz1XaTY1CWprTWKNKMWztusmIz7dBhmQyB/uCntmvsn
cGBzc3zU/SKbPXczaC8LF6bJMnpHU2HBo/GBT5rpe7jqt1jFfGxBUKwrhJlNzf5MLcteF4Zxd3zg
eaHsBmrQKTQdqI7CAqGjv/uiCznFlhViVjWHuy+N8ttL8LB4tIlJRRmSPbPc6PEhD5Q4aF9zUxLc
dxlxCUeiBJbrQUv+UViFjf42OmPqTEs9/d7w0vLRrETzLS9EhP6Dh00FKphZjJkMwvc4NLuRe+L7
7M+4g9O7IqrDCuNUXMx4i7xhyIFeki81ZC/loBNY0Bsd/eZCR122XkdDg1/f8bewv8J3R12cJE7r
BlpYYlrRTJ5+48wSVV71xtFQjKND1N4NdYv1kbKTEyvtQIR35mIOxAmlW0AaFv0bpKa0KLeb8iyJ
AVmqECljV5TBNWrVuD3BINv0ZhJ+UWk3roAYO5A4DEzLB7te532Tnfg6h14+IUYS6EE0uObiNVSI
oFL50fk2aIesda9MNk2pg3aFJQbg753fWuWJ02UvdlJWAzQA4QlejsO07y55u/XhtlcIpFfw2/xN
m1jRY5tkXXJxfIYPjwMWElUTcA3LRhmr2BbUTBFiJy8TD6gxaDjOouVWnmgR7SMLeCIUmOFvgTil
oLJYwT6sPcfqUbGOdK8+r8e8ws6ri7/nlopuYgvFvNYM0VUcR9zmLARE+wyVuONPu7+r5y8BGIhk
Rc28hsWR5EYzHtXgtZai7pEVUj20zAxd0mkwLlOqeqhJdsbKqwUS+tPsTWJ1NAd60JAnks/D74Nz
y5gBUTpUqN0ZJiOVtQMWBp6IpfDTnDSMnWEU+02gNnmHphEy1hjm4D5+SSfM+JAO3NdOvI+9hBzE
pUU6bpIXCNbZYlLKom0nDxz5mefJD2Y5RNu6kPVjddMWY3+F8pAC+LiyY1lt0FwSKMUBP4yDMcXJ
62QL7NArAYsxkzBADYGvXZRXefVabRcW6roIqxorR/WPcda9N6IpgK5qOfd+MVJkhU2QPPAsaHmK
ARmJy+MvZe+Ym98JO2JukEF8cRdbb6Q/i5cIu72qLP+iFBep9gFAKi+pQrbmjd+441npGNoJKOKh
YefCGUwbi6W5bAahbpFFjYlnQS3e+V1Z3hBy8C/hPwTQM9SrHVRRZYCgKz3v4kSEWxJgHMr4M9vQ
mTM1eE3LZNZLnWkMcyTp+rSKEKazzOIWcyfUMo043/am0gAKYp+GyMVwiz64/miMdXHXWqjExigi
kG6xgySCJ7fIamSPx6dk3gs7CQAEL8DdXBmZGliKc4B+kWkhYEIOp0aMy0MKvsB0jDUwbGMT+UNz
IlveyzUojRokrMRDbg40yHaHavWw1hvbrc7qSk2oRRo65f5orLAOi8yMm8QwBcGJuuze+UJVfYbj
k7wCVQDIvjsmTTds1kU6i5PTdERoy0J8DZ0IjTiE9ymJDtpWpy7juw9KHEZ9jVU+QwRsALBLUi2u
UENAjjoLxJjRV1+FikpTpk/tuqRTcxt5SZ+fWGW7h83zkIJoB8LYgMcr9cU5ip8OslUWJjmtHlfm
phyL4nsN33w4kbYcGscAQKZA9HKo2PPvXywX1woqEwE2iksCiFPc6OKdi8DKiTixuyifn4YCCmcm
u5VNu+SXQrzXvVypAckCJwq/gW1si6eEm1XyVgYY/zz9yh54Ho7uGei/eb6ku8wAc6PQy9wviT0F
u/NidKJSv7bkiEOMSRBs/nq6/96hk9fP9PLveTFWIa6Eiz/+6zb8XuV1/rP53/mf/eev7f6jf90V
T9nbpnp6am6/Fsu/ufMP+fx/j7/+2nzd+cMmoys4PrRP1fj4VLdJ83/E9/lv/v/+8h9Pz5/ybiye
/vzje95miJk9PvkocPzx71/NTHn4NS/e/Pz5//7lm68p/+6xpZ7+de8fPH2tmz//wAze/ed8YKL1
YM/Nt7nd2D/NvxL8AuagCYyebr77fD3KgGsHf/7hiH+CgoBRh4IluKnnf4RDyfwrQ/yTFUo1SKf9
zz/k+vp/T37/VwT8a1IOSwAs8uZnTsYcQoxFBGkdKOvosSCh16NL5m3ysJI14gux7icfPX/AxTuy
AvurSLsSoSU6xhXq4/Vk1EbzgK66Sr75g9lbHP9GMnx/8f7+/S1fChPsbse/v9Qi2Rqg3FlI7Gbb
xKriz6ZeyffJkN8f//DdXfj3h88/f7HHrUoGCLz06Tap2wpRGB9DdBWISqyj2jgF2X/tCRaBBB0V
T9ajTLdBKlKangEaleu6Lz3WzzHpht1Y/PdDzOnZi4dIIdhkYxZjYDhTL4LEny5Cd3oojWR8kGV5
4lW9NorcHaXD3C3CqBofJbS+HpNcPui+2V6LAeFXuP7vjj/LaxOySN6yvM/VBNpkG0UhxW9NFiq8
9HpFOyswa7taHx/mtYdZZGdV6OpAZoJkm8gxE29tkeHG4VFvFhjWk7bR2CksLo8njpTXdpZanFm1
qVWZH+SIudS+hcKVVU9TetF4VqvdRTRPSUVcijCUGUfwtcEVf9tKjHNbo/9/q5mT0Yxr3erwq8mR
QjHtE9eqV17D8jQQoJaNbsjjbZ7WbzK9mo11CsAw/jCuOMWDE297Xuh/J2D/WaBLdj8WLzVgm8S5
0cbgI7AKzG0txjo+la99+PxsL1a/Z4+5b4Cj3srAMNdhH8e3bvK7e3cJ4MMeWpbCC5wbs6ax2pgO
sjiJJowTafsry13ND/Xiy0ORCSCARmpbUzwqvyvsxjDxUtGs+x25Wdk1v/mWFjGiKVx6SmMZbYO4
Q9u/wWm5WGeKbODEEn9tGhbhQcLkSgT0961tJ0mxduyi0da6GuSJB3htqS4DQ+YZnhCFfePWxIU0
D821arRPPsK5t4Hdfz6+mF6bj0VcSGUYt/Ah7BuIRthwjEj4emFR0C1Eq+D4ELvp+n82wx6x22ui
KsRVbesmlXkGt+SdS+L1KfbR1MtxDJf5QIv++FivTMoyO9dRblIZ+qjbQsvoIdC0+5T5nX8CC/jK
lOwXVFXR+a2ebNGJRJ5tqBF2B9G+8nMLZSl/TM+PP8Urk7IEnHTCn3IPJeMbxOqQdzNrvMxtBL9s
KNQnQBivvah56Bf7sKHYBE1EZFsXZ9m3vaEFd20Xvz3+/V/78PnnLz58sL06Uqkz3KAZNXww0snO
LzEZM52r45+/uH7/vaQWm1uaTa3rgxsgKFZowESQnsotXKcmt39XIaLbUAqSpSbeBb3ym5/IzDr6
53rK7QF7hqaVbyuMwR0DxWYYFp+hOKBHcNkOAKLu6Vxl7a+xDf7+nosYYXqhTGBY6zdIh/4cAGe+
xZr7k91E08XxN/HaSlkECTeGLoGzn8DySxPbTiY9bpJCPMaJ5v/mSllECBfba8+OKkyrU1VfVZpZ
fnEobJ14gFeWyhKGOGFRmok+Q1RXh6cUlKP2yZzK8Ncq8v+ZgGdqxouVWFoeyEbDTraa1gkTPx0q
Nvidj4FH4zxAnaP76o5JPPxAX183prM+SsrR2RyfnFfCxbI+4VbY4uBV1W77hqYrBhX+U1G4D6q2
/cfSCqITF+vXhpl//uIZVc1t2sJMYVtElUfhFe4iWqvNVRmXn7Wq8U6cR6/N1CJicCnxA4SaEVef
UJa9Km29oO4FaVZm5m8OsYgbs3zvYCUVjmMmTp+5Y1WPqWdXv8Z6/HsxLKIG6nrV4OAOcxMNYWdt
eq2FtZv2XnICyffaRCx2+ygbH5u9iLXcOH7zoRRGElwEkgqsvTH7DO8/miyyFyfm/ZW9vyz79laL
aWzfdTdpVBfvJs0ct6UXiocwSd23v7eCF3vf0ZrBooEz3Rhuq68GU3Yrju4Wf63iYTSj4EQQeOVJ
lgWuwCQHR7Y2vC1KfD1b453j5dW68/XfvP0smyhTmI6pjk/obReGH50Ej2ETyz/6JgZitrVzfvxt
vbJDlmhUL2+0oE39YBsNVr0VlUTEuNJRYj7+8a/kUfpin/vIHmuq0nTsLIf3tEAQLw28H63CdMbL
MrLD6ZSYy6Kz8J+doi/2ei/LwIN/Gd0mof7BANjVVm9C2wcv6nT1mUrtDyJWZ9ZAjbdsUZU9/oCv
7J8lGxlGLFQ5PwkAv3iYDkSNXHkuei5jMeB7Amzu+DCvTdMiDJSFNqFjnshHPR2S+zotkL10I/3E
rnzt0xdBIOl9v1I9espxNs6OwDIOIf8OEnz97339xZHvK79UjRmqGwSSsy+I8fGGKl+TJy4Er03C
YssHgU2vhFr9tg1S7ULEnaJbjudP0yp/0+f5b0UWGga7hxaq+TpOXlmAhQTsxnEo7swQl0PbwZWx
mw0kfudlATPeHSZyg8ZWVh7fOkGdXDSRwqCSzPpE3Dr8rpDy2/30wBwA5jief8uB6KLgmdzkwtXO
UTX+nLZ4/B5/htdGmX/+4nwHTK9lWGHm26RrbfeaeVHTxTBi5+SfGwrHAlgi3J+N6sQt5/AK3mP9
ItBfG6UhfAyvXLlSPRLnCRXa8+NP89qnzz9/8TSwceGJBVJ/bP1q+IpGV4hgZ2xTXT3++a+9rcXu
hiWQAmYvmBOyohXQsY8yjqybrEg/NZF1qh19+MTak6gMkKtzyYP8W5K64KIFUbjxg9pYRWI81f2R
8zfeLyKhI7r7pgYkuRXUV+Mm83JXUUBtY1lPm6Q3XXzQalRV8/GMNlXcfhn8OqsvDS+iAnqdAQCF
BlZNkWZeOFaczIAX16l6RJqD1AnLdeQko9q0U1/aX/W+7sc7u4SOeO1ib5B8TCK61dc2FTzXBmeH
JDWqKo7MQgD4WE2caOLNG/3Q0y3iTAxWp5NWl9yWXQ4YGuag7q1G8Nr/j7NzW5JTx7b2ExHBGXEL
eajKzCq7Kn0orxtiLS8bhBAIJCHE0++Rjn/376JNZuyMvul2dCSFkKampsb8xiFs1FsTuPtEwwEP
bsO30r+Vb7bkMsJAG2YRlpZPnet8ptICxB/AVjDtxa1r4bUnLKINiyUsagycMHRh59xowOzgClXv
62HWN0LOyrAtr3RDLWGiI2zzJJX3M24BYneFk2mDlrWwjIL8MnAqBsSkdaJbAtmVJUsWAciAVjJS
UTjAN6rmNYS/8gjRse7uSpvRf/5+nvssCimQBuWTjctuX4AVyRyBMhTvwNy/vOH1wLD2cRaBxwDE
DYxLRU9gCA38La0CNj6nddn1FfxkywL+g9cfdPnaf5jZZBmB8N1R0C/50yVP06X3oShH3PZ7+kVO
6ZdpxOE2vfzL9af9OStE3+T70euF4aaZI+fUiQpI+l5FcN3A9wdQ1s2haA/yQdi/rz9rJbYuGble
gxKJdZHbmNGQjfLEk1ui+3kIumLrUJLet0UsUXESnkO6jJh4lRqUna5IpnMCsOCX6y+xMpuXlGoo
mIqUNm736oOnd0ILMYEvYahvfI6Vj58sQkDRQgYzwhTnWKU1YGwb66RggYLgZNhPbpKo+jZFTZl0
+xmyiOTiqt0Blnrj4WuvtshHWD2DKwi96SuJQInWeFMUOQp3erg+cisraKkCY07idfCvEa9wbhsf
fdzbtLmQAIFOQ3HvMl3KA5gJIlhgCHWEBRiaKvgIIc3e5RAoZ5IVMGW7/i5rQ3X599/SEANruiht
YgwV61B97saye4QlHz3f9/OLGOD7kjHWiOE1hH7lEVABxWC94qP59frvr6z6JResjMLOs403HcfZ
J5uZwC0TzfIWjcIatis6/NZi47+x5ax99kUeEqJJry9t1L/yC/DgEpsruGmX9eMUjsn36++z9oxF
NsD7qBsAVaSneUQN45OXFoRd7iB8gqSlBSz78fpzVj77ssejgC6cYuIOrxRg+K3ruEGfi5rLMr/+
+yvvsRQGWhQXdeOzGTmbjXDxncIipR1ljpM7uzFz1x6xWOR+VBlE4VS/Wlv4R1jWFX8xZYPDUGET
vTG91oZpseNTDWD0kHjy9aJv23TJ6BxhO3+rpWpl8i7JzG7YOcrC1OQwpYYwhl5FYvrcGdAADtCd
KqPiMaGwYZSbfojd7sf1T7OSOS2letSBYdlE5+gFlAso1HeesY0yWQPTvepyxnWKtN/46E2Y9QOc
SklEcwEpa/IhQr4V87uq6X68CAzcMFLAhhJp7xRWqG7q5IEkUXljbqxs0PEiGUDn0KxsTNgTxRjv
rJ/s4DpoD5AO5+NoPl8fyLXPt4gHNB6ApJ06vAKA8XmJFpg93M1YDmrEzwmPbBMnvLHjrH2zRVgI
k1YJ+Co0SNlJnBdcHHSHnaZjyG0uj/Jt822eYNE5FvPP62+3MvWXovUOBl6UzcY5FgS3rI+dNxL/
a9AnYXsjBK2s32iRIbSQy6vQ2ug0OmaEyS+u8nessG6dCR2M3o0VvPKRlq3VEqQS049hdYoKhk4f
AJ1IL/mBqDTSu3QEEuCHmS2ppl1YmsC5FTgWivH/rRxCd/p+X0XqGcE50spTCaJRojboAYiiaudQ
EAq2lDMdHCoIazy99dzSaPY8D12t0Uw89LR5g95SRhtvkm2Z3phCa8N9+fffNnrXa2bqFVqcKq92
DRzmK7XnAzyj0YIgyP76pPnVm/WHnH+J7IHIBaWx1qTHgaMfWT5AtNrrM6t6Eb51qY5Vl8fVHML1
sAmVjtGC19Sh1VnvIpXSj/DrjIuzFeMUPXA7u/2wt4UQ7G0CYE6oLIZdONnOtiPK3V3/k9cmyCIQ
4fxbpGPfzh8QDFkH5zKG5kdYb8GrrWKHMoQXVrXpRxxkQrS4h0TeKmetrOklR6cqnYhUFS9PCt04
E5qwa/gD7RB8E7if9VXr/gyTmgx0J9CQoLH7+PAq3jc96DD9jTmx+rkWIawdZqYiNIMdaaDr8S3i
Vo7wZBY+PuMuKPyJPoa1ULM8mab0JwdsWVrXBwnbRfE5jWuUXzOrRoou5oty8CeV2kzwEgy4oFtm
ITXMKJ+8m6t5LSgt4qCxQa9MEFSvTFo7Zxa8OPRPp118364UXr7Vb4ukdALdiyFlMFqd0xODJqrZ
tl0lb1lj/ELd/WF9LMlqlCVFR0H3O7qh6VuzCYwp0Us9ln1bHmzoquIENVjpm+PcGHVR0oO2NLAt
/AccWOyVBbyjDNyEixYWw6NtIffdF9J4Ls8L2C3POSh1rQZ4GFEv/YyGg1iXuB4RNYA+jkkLREDf
d2qwjCadRuphjIuk5TngJLx2csZCl367vq5WPtVSUtpXJJgaf45PyGatv4HmuAi346jMx+u/vxLP
wkWA1f0UpBQmdOeSlugRdSF3+QKFC2zBB5fpGyWZleAQLoKmadqZtHCGPmkXPugdZPwZ2PBtHnST
3QFs+oxS1y0frl9X/X+aG5eR/G3yRT6MNztUOE8zb9H1s4s0Vepj4cfAjT9KOcCsYEt8FLbU3iaR
gGyR2hbm6gq8ryeFrvPkH2MoDnNZkzjMbTdj7aYVyV1OSu/LVBsTTVncVTXEm7YEMJ09t00Q/OgU
fKqi+4rm4SKcdpQDIaWC+qwLQ4uN7sdoAAIcc+/Ghn75vn8apUVqZ7FnylhSeorKLgSlRH5tJ3yb
WYfnDnvojfPL2uxdBEYIgmBGyXUKwUrI9oOoRZAnNRpjN9dn79pbLAJZmZJOWVT7TqqYnDyB8y8A
et5jSdhj4A39jbdYINr/k4Us1adlMMxNyWYPYA4eGnBa/L5FXRRY6/SvNhxpG28urvLS2w1czEBa
SxgE1XlPqxllQC8xafOZ49TbCrjjTg5IFHPigxnClQt2zPWhWBnqpRS11qWULGntqfbg/+iSIm0y
9CqZL9d/fmUJLyWoDO43s/Tm6eRYm36ATuo8BuOPwRvmHZ+LLkf/7o3ddOWbLvubqQB2T6ZtdYLt
6Dxl3cR1s48auPGCho90KHiYvRYekzcWwkoAXApUQTzRHlwah+PggOedo3kVBo2sZGTIk27u70yg
/0uoCiMDW7RVAg1bNc2wbuBIv/61VCa4lEjTurOPBDo98zJ6M0yk7pwUwftYGPdFiKKdrV5pWrjD
V3phlb2GQzfdt9EvQaBcE/gTFQWIMDAsPUdFAIZP839jcv7/VbcIHrxHh6/sXSTBiWP3MZWP0F51
Zw1E0I3huZyR/hAEl5Y61sZScSv40YnbrngKOp2Ivyvp9HrK6tQTHtyJ0rQas2osSfi1rdLUM/fN
u6WMtSIhXLNl4B1NA2DEEf1wVZpJYml/rkeWjLvr63ZlNS0VrAqdWUFT4guFfQr2UiU+k1p9Qiff
kMNt9XzfQy5B4/ct18OFWwko1tGSMYy/+CbgICwBcDO33+qqTYNtaFhQ34rHv0LBH77bUtA6VSGV
0GPXhzZu1fRDwF963pOu8Ofz5EEkl/WjC0Au+N7gio9ZX1T1CE7UJEz4Nw+Vn6CLsOid8AW8NzN+
mauxJqhEuoCEZKa1QJRuaiz9mD0yyHDdHKbGZUPymVTEwls+qMIPw2DAXUdtVDqI9JVoeRNvC/BW
ymdvbD3/HwPuBmDh8TA57TftWC2i750tqj7XhYTGFP7ZuLzeeCUuC978Otbd26xFWaMV2osHWLcP
LRxur3+flfYJdJm+/0AM4hurI9YfHbcgimdoXe3mD+FQBjOkZHDSBjMRQzH9zVRMRJVV6I0Nnwfb
SPrgA/QnPltCHftXUUdVqLbX/6qVHWvJsXaTBudARuMXat3yidqEevtWa6+5MfXXfn8Z/MDJRo3C
i198B9dnO3R9mj2kNP4tSMDa0lqkUE6EOzGrsHMUdGhg1dKiBSHcBdYnKQM+y3rlkMO8NeL3per+
Ih4mALR2nROqk65lD+0p62H4WjR9k3loT7+RUa0N2iKjssKbYbQnhiOp+nErcGj6DuberdPGr8j6
h5W71OfqYkaRtiTDaW4jFpkMfHRKn2MCQd0TQyXH0hxIdxacXDKC1LhxTOAC1+04RGjc3xHegpA7
eq55g7JTh2jObeGaihnUuVSjrpG24RbjD9ociCho9klkEDzWmk1o6wWilk9PHVcOVjmUaNOZjwma
/XegW6H8KMNhUAAjh4LBq7iaar/GrbfEOt/OVKEKmVl/CMh8Y/av5B1LKXEo29T4YHme2qainxNU
KnKQzIAkjPQg7lsB/6UYjqHdtpE/HLFvTs6/Hbzaqr9jofp/r6/glaRwiRYaAe+fhsqxR1xTGPLk
6KSVH9GeWRXwosZFpbvt0ATWZzUfPYffN0N/ifh/22wUzuUjbyN0A3YMZf/MWn+Upwpwkv7Gdray
Bn4dA357QjzGsH2fmTzZtPfOCuAmim4uFn2/PmprP7+ISzUREKv0ZjiBXgNfh1Y+zxFUvvf9+CIo
tVKD51LN5ABT7/lrUaHPEFyrOg7vS1uWKmGvSqwr4GtznLgt24/RmPaEb9yS1Ul+0Xk2f9/3Hos4
5NpuKmBj3kEeDqP6HItyiD/OKamGG617K+tvKRLGvfAgeNeWp1j0ZZDxRFGac8ejuNsAcPmWhmfl
Yy+lwsBTDxLucMWrrlkttyjgNu1DAFO7W62RK7vQUiUMag+hgjr1CS6eb5Pw3e3cxF1uCkj7QF69
75ZhKRaOcboF64oVrzAYb8BagmmhO3PgTdk835hZK8n4UiQcuhCdloOEo0XZa+Zteqf0yHce8SqN
UEtN0/FBx7a1qJHGpP2iw47gfu/6bFubDJev99uK7x1Tl1XakFdmZ5bL0kkfwh5aF6dj/f6+RyxW
fQHeBYsdkr72xTweADKoDr8Gr/L+jzaM/zkwuYu1X3KnxQCGCU57MspZilbLuOmiHI2Q96mF4Q7z
fqBiPoUMaiR2Qp6vP8KApFGAopqbRotrH2Kx7KnjSFlPJHktmgG4bvCu0BI3xZlyb47Sn+cZ4Pvv
X4FXoy0hOeuOSSfTM1xTU/rd7cjg7hwF8uxPMIyr+fs8RB2kfS36t+6aY2C3vX8uWrAHQEVhJICm
/+Rgje+/iNRWj6rF7eD1Ofbn/RhGxe8fweFK6U6jag/AqU25bUfAT/1mkxgNPldpdiy6sx8WqJr3
j2IuvClLzLUXP1TOj64ZzGd/RPZy/UX+PA28Jf4lnnB2qiPFTyDA1vW5ZrwNvlJg3+SDnRUcLG48
Z0GR/N8lA4Dk4jXqBDDofmZHNQBt92PUcJs9lshfil2hoJf9GDmm8r1dOwvPrzKvjZ3xC/zqw+5D
VLR0mEEgjvv6I1G0jAG0Vcz87G1dCmh3RdPpp3pIoRPcoJzs9vFdxWEAVt7/0dICuqlUEr664egX
jwwwOpWVnZu0m/uGfxFI3FgFiqM4+QoYK/j51u3bdF9CjEa2NeuiL9ef8uet0VsKkvtKl6xBmH2h
OHCfrJcOL20j5F25L+zg3g9STGb4Ms+ihCSvGvhXbevE3bs+Hcx9D1jqf11PJ3U/GP+Vo/wPdlnc
pPEOyulbl2grFxkABb9/A7SW1VEY1clRzfUYvqhKu/G8hZEfCTbg5M1ebsIJ+KAclQpyDB1mR7nv
IAcA87sLnEthsRjBjM7JMMd/09YGLVjcUYEY8aWHvh/NraJLCgcs7Ea5UMxXLneTj2MFDLB3IyKt
LOSlvtjKRo/QFJVnzlLnCUbd9LkkcnhrwsreSKdXgt5STiymIHHAM62OY8Jlzoqq3LvxZA5B343b
dNIgp+OEkF+fs2vvc/n33xKFcLb4z0i9A6C4WO9q9oIM/IfpwEMXpo73PWQRlHDX7xo+OOzctz38
4GA62CSZjILKZEkEm40bj1lZf0th8WT9StVh6xw8p248KHy51luZggt44wGXveC/D/veUkvcuXVD
dFE7BzjKzJh58Pjtq/4wpAUqTLy7dZW1cj0Dpvb7jxK7oxgiq9xjqdIOLh+VRZnkgTGdeCffp3P6
wFwAS8rMdIxVXlag9IZJrzvhxxunc+APAitS2JrDozQFiCEXnRdbtolQEgia830fdRmPIgjqSqqa
cwEjFtgwoL7xAGdUqzY1g+Tp+kN+xYY/DPlSjSwk6P2+Q8UhAbogJbjCDCPvVcZdCudoU0Yx/adT
JbW7pKt4X29d6BLizAt9uBpnfgnXkDe48nhmN88dHeGa6IPQuKkc5hE4Tzu0mLdTb7VVJ44kc1KZ
61IjPs6CUN08wCZI1sWhhqC3/Rn1tCCbsUGL4d9I2P153FoStlW8KykRfIdTlyk/N/A/9T43qidN
sYfRet++TGHiAEqejirqdwTN9pG/VyM35t9uCv2CPHvE8PYFabQ/DttYMo/+oDOoof5GFApa/NAB
ByTeTkJW1T81ujLcF2DV+vrfAHzm+hFFnZDXMJQWvf/RjCpx2o2wOJHh6gwCgj1RKBqLPORd6TwL
lK/7rzjvwBkBqLqkZzmsJsPqoaWwlhyyBrg+mMvOukifcTwVoUWjRqCnYB/0mo7RsZO0F38xPyrI
Hh6TXvg1mYICUHcj7eA91hiAvt00IehPXyunLNTBdesa7mapA0nPUXUiJM+4CguKHWinSn6VjMBW
bjvUWnU6xynZjBsZMMfHB3bhGtrnyaScS2W5ceYnxn0wkDccHjHqBeca2uJqAyKUIM2KzolB03fb
ur3lFXPJof80/RZbFjCy7lyryj0ACY4gWafGxm+CkYo/6nn0agKGH0DKAHMri/wuawmSqGYLxn3T
fry+BFaiWrLIgT0U/ISPe/tjLIo+l8Sg2D+J7k5OCwyN3wcbp4qZmxZmPkZ6LJK8gAyEbaxXsBs7
zNrfv9hhaBD6Ie2Y8xLCodTscOBVHEMIcfzDfQO02F1C6LNo34SgvSLsz3sLTt8n9DBgEl7//ZUt
MgneD5A78Ej0k2cOytAJFt5tzOo0yNDLPqLOqagf3ajgrI3UMktNYRYuQ2GPJKax3CYultAG/f23
nNlXtq9ksa2U41DooPXEWdOozGMGpgcnROUuqccH8IBuQSXWBmyxM8DhgAFVUIyH1CcivjimpOlb
a8LabMMZhr83UrGV4Vpq1TtB467hRrz2bQCbEdNCXJbRkjr/XP/uv44ff1j8S7F6AUZq1CWcv8Iy
KRnJI2eNZP5fXczKstm0xG0NjlDG7Xvgh+E4Tjo83o0aP0vhEsb2M68GTBTLyFT/xOIi5KAQO7qP
BmV9byORSXiZKL06eELxQVc7XqRh8QbO2PASFo2eLz0eyAJ6aAT8DaHROJ1pYkv/M/xfy+mpaD3c
rGfUZyKqMnAAXXdD+1bzKYdXXun/ZTUcxFBYGnW/MUMSq0Pp8FoMez2nagB4Bi90DjnKam8FYFkc
MgEFJVFOkGYHwyOy6Lg+BinuQsMtfGYNbspkxa2XgbI8tvPGICNRMJmPncv+Jq1SMB5I4xLeCO2M
/vSs8V3Vb3pkJGYnoRx3D5SUA1S9OMsMn0vImmBVBBPdKXiFc6Rb7gV6dNoNfGcBXN6UcILqtqgu
UOTyJbeuPYQJIPjtY0E4Z1PmQpXY7fpGQMH6OBDlOc9+M/goGYY8VlxuK1R3hANRnVfgjpBYCUUY
lHAJA/fXtM0PnEfa9CMbeUy+m966icJopl6qczgrwJMtK1mA2qMUhWm7PcC5XHxOkB57aEwiLGHR
FjhTUNIfwkSKOo8ghO+2uiKjltlsIuiwT6MaWSc+emoA+jRDBpeMN7LRlb0pXmwMfu1UkY+Z/0pr
LGfgvtOc+Sm66qoEnC2NpgqI3HOgCz+ktLhFilh4rvynwBAvtgu/tLGYQhMdJC266IOBd1oMfB0P
gI5nBah2RQZjAoprJTfkGBXAX4X1H2LiG7BuI8CgxdZSrwXHBtjDcJ8wmL+OrzeW7J+362XnxIRC
McwcQUio0lE+A0DNYd3DHF0m+PwUjoMPjuOHBd0MRkiUjvx49ieg5p0UWIr7ihnLPorU0Z3f0bY+
AQdUqVPN6VRs67rXdnv9JVfOh8sWibSmU8oRQo71AEPIH43yIvpNlLJovwwyAokcoWJMekR4yIra
u64vYED5fhNUzghwQ4da0gxGTJVpjf5Z8HaL4q5rHkD63/++BFfPzLEnzzhGkY32qjLOQU01t+g8
v2Qofwrmi00J4QuY5QqX852SjRs96SpRXrIBWdKW3Ra+arhlenDTUDpBXo6iI35uJpsAggHH4yhj
MOPAP8UU1610rz1w1OymBchrZJkTACC+R31mTP5pxmgSI0zLijGts7od3LcJobdi2zaqSqg3EQUL
7me+5ErmJHVSA9uucEoJTvpw2HgMW7+m2yqcavfQuU3jPTdWzsl8Ixu7JK5/GIZl+4YP37KkbWv/
JWYEGxUQOcMEx7cYtl4sI/6s6SF2mRP6j45EBesI903a3uq/XElAlq0dRdK0pBRGnuPEUbkZa1iy
JbzcerA1zYWvb/X8rmQGy+aO2KLLV4xkODM5YS+oBKznUuHf6Mxfe4tFBCQgWrS1Q+NnmLQ4cD+K
PxUKUY8NtMmE3365vsrXnrJIm6Hanmo6uPFzH0xdXkRo6wHewN26KnpEJba9MR/WHnMZwt/qPziq
WQIye/yMY4XKfDBltqW5eOLF5nMqouTGXrU27RY5tBFxIMUs+zP8rxqABbwm6Y/wHXElB03bDYa3
kLmWb3tJBbjdc5Qoubk+kGuTYRG5oIGEln6Cms/32vQndNk22cDVrW5ujODa7y8jF14CciufvJQN
WllZp4sP84DD9X1//SJsmQQJCJVtf0b2Vz4aWfX7BlbvN6bySqa+7GswgzKohZPq1XWi4INPL3U5
6oCV1Kak/n79DdaesThCk7YZHSVp/QpFmPrLpjMwcnHk2Z/KDUtyY36tPWSZCzFfJa3TTS8m7kSy
oRodLLuh7kqxaWgq7oOzeMvmgljMrkjQ/Pnqt2H0XAhm3QwmxeLT9aFa4TZC2PB+NRI98bSCXOlD
oS64P0gGPOs+9n4P5Ty2o6YWJ6CZ5KfOimKime91MI9NuG4hKdIuTOYipFuz2+ybAWaYoM95QZO4
+TwT3j1B6KZQ2L3+p64s6KWtBImcoq4dWb5qmCRn6LX4CvfvdhumBpaGqEpmQxdtld/fQt+tJD3L
/gEDjwPHYCG/Qv4jn2WBAEjbsN4WHlrH/AZtLGMT3wf0QLHw/WeINXrKphrLgkLcQDZlo3EfFWNP
uVXhXRu9ZczgUSVwanVhjEObcNpZiGaqdAu5UWwpxLmdScgO1Yae+ig3oNUDmUTlw2v0+sdbWy2L
oAK3bBLWVnsvha6a6dmack42sB0Lwoe2gR37DY3Fyt6y7DKwqUoG0/bi7FrqfOM0sqjOUEOSQ2fn
wc1adMvcisIr82PZLeCzMpF+F4UvcZFiVoSO+2iF/Kerjf9CzPhZqZsEhrXy/LJ1QF8cyzhvkxfe
8bJ7cycpu9wNwiaWAAw0/jhuCEe374uvu1A1OWCarA33GGVVb2BG1rI37kSjhBkuBbAuJz66Bw+R
P1XljUrSygdethzEHamE7MAxZwmS0b6e7dakw4S6eHwL5LH2iEWoomE1ctyCdGecgJ1Hy9klXsF2
ChZqU33na1y23N+SEwwrrk+LWpypX8qNKxBoxYSjbO059zUUeEHw/hFkGFUwgl91RtPp/KKjun2r
gUbe3bXQlu0El3YFVZvInsnQ0C2dOkiqYyS8uKW/BVFd2zOCRSzpfHjAE7j+vnLJeFYY9JzzAOKC
4nI7jFrL5X8QZ9wVYFhlBPv6hlfBj1//RRfY6i/N7zNi6Y2deG3RL2JL17goxlSpPRdamowY/cYj
eUE9hEkGn8U7p9+y26CjTU36PvbPLldoQsJF2cntnXgz9rK5cSRdmeHLToMiwi5rooSfSdu7GwaR
Y/gQuKD2o5ve0lsEvpXxWjKzuyZNZlN6xbknIP1vYps6fiYl/IczllRSb8e2r6KXu+bjss8gtHPf
RXFbnGNlnoH9G7aFg/1TtbF8uP6ElTi8FObzFMLGXuviDDkb3fEm0duyVe4WRiWvcz+E2zmx8Y2p
tvaBFuEBcrkpnllZnIlj/+7DudinqAfmaH69ZRy4ktv/Qs/9FoC4SFFoVbI4F9YJPdQgx6rKU5bW
/88W550rzu9eJmuvsMg00B0BN7kCHwRaF5jURThHgr/o5PNQ3so11h6xiA8knV0Ol8kU97S9s5PV
VGxIO3RHRb1b4KO1ObxY85qMKJ8RGb1ATte+uYyRPoUiXdO0hFt5KtxvuKcL225zfY6tvNFScx8P
kLpeTCo+dcWIztVLeIF0Zcid0rjb649YIbx6SzW7z51mtMBhfir7QXwqun4a9lS7Tp3LYISzdsAR
Z3TTuCcwIhLkNeNFcDIKr7mxkNZecnGiKeDcFY+4s/7Ew7A5lqL7SKToH6DJ+XT9FVfm9lLrztH+
MqeeTz+RAT6NoG9Xhzpob7lZrf365bV+WzmhI7ERpeH0CjyS+LfXofqKeFrRG1Ng7ecv//7bz2vU
QG0RUfvaSTv9RWgntkMoq0/3Dc0yKUCfl/aFzz8VCYPdvYLbgMy6Djbi139/7dsuVr0uA2VhCMo+
oY+WNTBknLGdxHwevKwaPAh8rj9mbZCWK3/uLEg6ffrqMppsetyqPFz6/u9Lzn6tnN8+QewVyMW4
Dl51oZ1/0MIj96ZhMCCvYf184wTh/wIg/KFeuVS1o9ePOoaS+NV6nqxPXWjadk8phAXNdiwxDf6q
Xa9nH2gRTs0ji1VC0Y9WOKneogEr8LcFrnDqveuEYbpBUTWyGaEhpI10qly4UgDcJZ7Kuo+cDzjQ
pmm5hSV5bWgGsBNXj16P27s4wwWQ3Kbwyq122DRxy2UT3ylOhVDJt9EbJvVA0JHw2QZM+nA1rOE2
g2oQitd9L3vxqa8rRo7S1C68BqmGEDPrgmbsH21oXHjVebjp3caNAw1D6Yk4wZ84pcEOHmzTEam8
+m6LhBePZTQ33wgc9byte+lG2QH+RBPIYufOO5G4Kl78yifTvoOJOTkiSU5+OKoMzT96poJ91QFa
dPZugwZv4ESmPv5gNODx//AUvB04NMYcm5usle4B/GsDnqNvEGc1UOXiPFYTQ3JCk+47hyO1OPSO
jwMVSYbhFINO9iQx4tNZttwM/dYvQMH7VNKmqT9AMDU7m3iEkOQboNJds++Yz/1xyyNVKJtLXFii
V1GHg3goKnC7MhTkpZ/7fCrtX13SjtHHOOjnl7jr5nRX8n6o97AV9KetTaNo3jGGg2UGmlxdPrhV
wr1NmPrSz8g0D84BOKkBrRCZW9me7uZU4I44RjNU86jqyT4ZnI3CHR+hnIavfdrPPQdY23eTeYOm
SnRA6hr9bnsCqjQoRBz9VhpN7lPU41pXdmN4mkI9TNt+7rq/k2ka44f+IjfKWvTSxZkfIlPYVy2r
+QdLLPnMvBrM0ymg4idx1Yw5ge/91RnmADwlPs7z3+jYpfqxawLDPknclQLBUoJrjhmh7Nex0vO/
GmyWMCucSRebsZpbkhm4hn4rw4GKD51mvchj4dB6i749w09aeeW4gby2cTM6RZ0AAxNeinmHBohg
XyV0OoZu6gGD6cPZrbLJlJ5wNUrtJkD3J5ROvu3tLpykYAdsSj3AUj0gU98FpDsqL+WA6VpaU7N9
MDtUfkffWv9vGmg/d3hE+YMvysR+MJ4CbjWchwSHnxqnxUdjjVNsBg2W5ZGLy5gNaQzbWqtKnuZo
6R7zmsdxP25sAMHrLrpImfNIjiiJWCcW3yRc7+B4r1XzcYbip30rhafch6gdphDvOI9O5urLVt1W
bG5gMHVhTTgSp4RtJyCS3lh3ED89hPYvpHFNdUgrOtMNKu3hv6w0+AcwEEGUSSh8fQUuOf2jKDzm
5qFK0D/VMovHlz3EAHlb4f+/oSQUAc8CwCUPaLKr2HPPCT+7E01H/EEADh6HRsEVeATmiT3iHt+6
uwll3SfSOzN9CHUQcKwx3swnwZw29DOmwf14G2C2OWaM4y77NDe2PzuzJ/0tpnxbbYLUsXCg4m7z
teflBJ8dcGHnfVpplTwKo1FTgMsKLLy9UgDpx+SIPz7QsxfuerA3vzR0wA1o0fs63ZQwzZa4djPo
4EVh2FNfPO03Xw0FXNShs0yh8qdA0VUdxN+frHeRCZu0tYeplv7XxANLCokE+imOjmOK+MYmsLJb
LjuOikgDQT/15DWMmDTb2HfSYMNqIwDqSjxONnftlsu+I87coQ7DOniV1ON8Ay59kOZxq8/3/fwl
d/5tuwyThFRhpVI0gkQmZ6j5PEfO/3D2JUtu40y3T8QIcALBraaabUulstveMKrb3SA4kyAIgk//
H/W9i2p8BTFCWy0IYchEIvPkOf4ab6NrjS6/f/i6LBiV6dDkr/TSySQzwEUh/Vds5jEp9rdNwAq5
ZKj8cNJF/poN2r8jlxd3Z8IbY3pbMJwkCpwkURue5iCqXkOlvLsxDadmq/JxTanHtUhW2EVzGXSk
bMLTFAdddweb8pOy/ubVC9SPb1skK+RCrwqK8dXCTmEw6kfljaBTHjO18uB1ID6I9c4qKbCpZTez
k1m6aReIo5Twchd13Y2eUH3UpNg3ofdzStkadPvzIUE3/9+DxaQfAMKqGFoz9JFi4w10DrZg2SYb
uDizhWvZjTHKt7nWZmURP98nYjcWiaa/QHr95FTHpVAAxOpm3LSM4y6YwLC+lqm6HNz/DS0hWvzf
qUHHmE5NgdYsKfJAbkgCEeh76EvWaxRyrgEskwfZqZ+NrE1OvO6A/ZEy9NrdROTy+5bDRuymoijO
ClqaCr1lCVomt4wskz7kCQGd0/UBPk/mAPzw3xXKIC6dRJyrs57iai8Avf2F9pn2CBY0dVejrtfv
pjgRK3g+17Zbry4ah1mbZQqjxeg8UPk0wYB4vUn4as/i53UXiKL/d0LKlH2aTKE6M579llMcdRuh
B3kXjTU4UZYZMtyQ2vnqUz7fOCnLIRAzD0UjhDob8PKgtRtGoka05+aXYa/v0ufZF2I3BoGBz0RV
3GJSdVTt1Ti81KxP7sHp9FKh3Wl3fRTH7tjdQYGuBY0nNp6B3VIbFocSSq/TlwXmsjKCw9XY7UEX
fVOI7in/FOCGASqAdVsCXWpxAYdo0kwbFqkjM80dyC9X3rCuIS0X0EKiWHW9+P9DknB5N9B75SO8
6r8jglBk2NT+sJlxzleM6mI8n7gdu72Hx1WTDemMIi4VgXk0pRByX08oC6wM4Nqpy+8fYgETSDbr
qpjOfCohUcqLeOaPCwSCyJ2HqtUaFZprGMs51FAk5QVrxjPJGf/eg3nup1mY99gsTbpSZHYtleUR
fLyTqAfg1jHV4cK/BCD+9LYAzSLjf/1QO/yB3dCjm26GSNO0nMmI+BvsmncUBKW7Uqffw4Y+N12i
d2NXrRE7O9hfid3YAy2RYZEq7s/S6EGfGFq9EAwOHiPmoeaLpDv0E5HkVYMQkb0zFgbx19I0AAJt
eNL4bJNAWdv7en3yDu9uywioGrAbkSmUUPIlfKgn+RLhaQuYrC+eKpZ8Q8S6YmaOZbabeHpkA/xi
rAOk0SXbBrx/5i1WNoiDv3mTbZHxehnIdLw+Lce5tBUG2rkY5gplsDMjZXZUY5/8zNLUvHg6iFdi
edcQlttg8xz4SaL0GQIMxReiJOABxC/NAwKldg1F70hBE7sxQ0wIVRNmyHlJ+u8LW7INQLTeS9BA
ywQB/jlKs80447imxRJ/gYjsym457hNbYQDUjF4P+ef4WA4B+OrElJbLjkbUR/Fa+CCE98CHS79d
3y3X0bC8SA8gcLYkFXkFLV4D3GewRXOFj9X0AAwLUKz0dHyaSbqGX3Z4fLuZg9VILERIxL0S9Dtt
SpCbUg8f/7dGCQh3swWd1D4PIBACNdRVvbiLw/rE59tyBDLIJjk06XxG3b9syBaZNnTBbEQTA3C6
SUeF9zkoXEmY7lBp8JdnkPC3/CeyYoH3VLVpm087EHwVJtkbGjJxBPsoYr2VLXBtuBWjsL5e6hJN
Gic1cSHPLKRe9aJlmicvi4yRaUD2o/Z/IRfbJ/VOd2JasvdyAneQeJwKKO/el8CVUvQDXCQ9NolP
UixrXLfv0GoX+ofoUsCTt43uS/GXpENTKpACpRwIJkCKkfR4BHz8Uqqu+rj0HgTIdaDoTIdOINuW
lQSJEz7mXhtvwKkxRdUuGiozvc0L8OZYtmzpz+CFqeSuJaqtAGIsQXyw6f3em3+XXhV5gCTFeDkA
zk+LIH3lcQxVqg1wYR7fqQZcyi1qrXUbPuBVG/TvGmSTEIxMRtOBFGQJomETMJKQ18Bgp/YKZL0Q
mAKrTh4cSjRX+HJfFoSiTyeDMHhT7uqCBvoYJJC1ExsSR5F8q8Heiwpi1gKLdaYRuFXPAAWH3g+0
I/Ci3NYNn0G5pfoqGNWmIFPcHQEzhZbVFiqTU/g0J2VF/xASjc1sU/dlTu+9ZMxLek+Nh4rkTkxo
cMc/zTw0pSI9Beme+6Hvi8GAplrX/CuSujyIdprxGry7Mhrj+uBTKDzc4S4PIPEQgtKjeWiLcZ7k
BrRE4PYPsrTzIyAXmB7oPp9mkv19/dS5Dp31lqWki3RCaPNqWHkw0E3dkWb0gFBRrx14C1fOtiOC
sHuESE1NEfgieSUxQdo+CqqxvkOtsEx3N03D7hHqpyEWMzFIWQADt9xXxuu+tSD/em5BuDXfF6xd
A3q4pmJdOqUxTakbwBGiGRntPS+T3nucuhBKrden4hrgslMf4kaGcI4nsWhfZZj472jtLYZT0oHi
4yY8BbGbMwKIfZAImrjHqCJofOqnbiq+pFVVZxf2WDzFrk/DcbDs/ouaohCBXFh+1o2ctoyCJLks
snybM4TwIx/Fys47bi5qBac9CFALphZ+BvEieujQGXt5epWkaHZBSqFrksBoa0ZXTrLj4rIbMCB9
oHUPRc5XBna+DWllt0eK5IJwa//iEXqtet90PzNQmD0E1Rre1TWodTOg1SGbcuHrV5M0w/ZiqeB4
/KagtYg2iXQLfehtx9rHvFyLPVwDWl6BhyohfJD6VSvgIS4DtlX7TV1UtPDOHTY08bcJnn9xW60J
IjqCObsjooVKx9AUiThngieHmmfkEekttYcemvdw/Ug6LOt/+h4EupWHOtCvNRuLe23i6QvC/LV+
IMea2d0OOoPUpRyYfiWi/Ysp/e8e0RlPJTJWf/VRcYgv0TyyRSsn32FhtoaFFGhB6jWrzwxK1w9R
HrKHrBv4QxUjMi2S1XEcFhZfduyDQyJQvtCh7sZXQIu9P3ljLq3qQm7qQC3IzE/Bo87JfRPC4q7v
k+NFFF/278OAgfHyJlui5tzqINwZAO8RceDrpI/S7UCBkUvBwri9Ppjr3Fn+oy2QipKLmr9mbKl2
JJ/JgUTZz4pVa+li13SsbFcW1JViujNf657nzZ+cTGF0l/ZxBuJpLdGDioAbbUhmJyVj0ZrGjuuw
2z6jmGZZgBDhrH1o0mg+tMfF4IhcXzXX1y0HQXo/6Pw6R5IwH7svQVaIQyVptMbT5FgyuyECKKyx
YWAKfTU+SM30gi3vl7i5kxJqDDNVrylerysXlWMqtuZD2ZcQU0LV6RUaoun3egFfEJj6EEDuri+V
w0xtpQUz5U0Rovn0nNE5Ifc1eGokB+dnPaBpGOXXqGsAN5lVu5JPcBxouzlCiyZTPWoF59K0AETj
peX9KcKo/N0QnZyuz8m1ZpZLyEQs0gYk2q9gHwPTvEokj//MAW2ez9cHcB2Ay8AfXICiOTXokavO
oJ+6ROXKoOyPrMglO7kJ27LZ+flqCOFaMcsFMOileIOq0pMhowdpGeS5uYxBT5KTYCVscC2Y5QPK
iNRL2ITVWSyKHus6UdNdIvp4jaDF9X3L2gnPqOeDmOJczlEFnMSYQhmFNyB6uL4friWy7N0sXFc1
iuZnWaHdfdcOTGZQBWIxO8wNTdfarBzbbrcqgECmkwm0fI6sX6rnGs3K2wzsxKDYHegjeM++N00U
rUzJYZd2qwLxBFovBp0fA5nreKNzIbPH2LQJfzJlnHq7fAp8dn99/Rz7Y/cqoPSPZGZLk2/QeYhf
ogvkIDBMnq9/3bE7dp+BHoWkS86LM1Ar9I6wjuzamab3ooI27fUhXKtlWTxLQzScg2HlbLyEQbKG
PveXLHAUg80y5EDTXB/GtU6X3z/avaApeuaz/AwerMDcQ2p3Kl9ChlzUyq67BrBsPSrTNqoBCzkr
6B1CZge9r/E4m5W7xLURlpkr2kvoegt+JgFDaTaYFGRuQx3n+6FDof62NbJsvYTOpY7G2XtFnDL1
G3ArQT8VMDa+v/5911Zbts5I0KsKtOyvZKIVrtzIfwB5wAbt9Ntel39eH8Rh6XbjAOvRLSFjPpxl
PBZJs5dL2qsDlVND+20E3JX5Cu4hNv2tmLfoNT5Wx+7bvQSmaUZlhoydeN+qZsuDMd+UdKnXoJ6O
/be7CADz8etCm/zcQ9mOgO27DaMt2pJT+rg0c7Fyw7tmcdm4D0ZCFw3COwYkTj31IMJB4jAfN8bD
A/763ri+b9m61s1g8mRJTm3Nwq/lMPMIcKYBeqrXv++qv9gM/SDhzDxC/fCbklXh33VpBoJ2wPS6
3gPvdtOn6XMAisjpDx+gN/UjImIKQQlCu1GVGwF27uxcpF60BkhxzdfyCQo01l1ZVeFrMKMuwoBR
fPTx5t5dn63r65ZPKEEsUzdjFL5GRW224AQlz11865vWJu/PkDOMpebhKx7q4DNmJbq+gq5s/rj+
510H2vIFIgIMz/h98Momb5Ev1MPzdVuLBqUIJuu/rg/icDh2I0ELXfAW7eEhIE0RQC1zR57Ra/sy
JAMYZ8PuxivM7iWgkI9LO3AIfRNVj9YUCcVm/0dQpGN4n0CEKX+ZKsX722qmNkU+tCplh7bE8LUs
ePoHayXkJ9CbsNwmy0TstoGRAtKyGMX/AeFRkH1NQKvyB/A/zPt+fU8cp9Zmwzc1Lz1ZVAK9t7jv
0TT6S7N87UnkOFU2ET4HmV4edGH+amYkYkBBB+ijoEUo9yMYgQ+3zcCyasaRmtX1pM4UGJbmkOXD
+Csa/K64DVLyrybKRy88ZUNAlJ++qmURzyLL/F/UyGYft0v5dtsUrJu+rcM0hl699wxJtX4nEBnt
fX+N2cIhdkjszgHjt6j4eYX/rfRDWTwq8KwQ0IFWovzJa54ULzyf0EeQI2KKdxkdIVXHWZPu2wnq
Yw9LuQz0LqnwplR1WHYP2Yh39FfaDp2342rAs5ApqQyA3CAq7FCznJLyTmR9iFwVH2YA/0IGVqp5
BPfLLwDghzViEMfRtXsVSrDElXmR8ZOM1fwMQq/+sYubn9e3xBG32CjYng1Klh7niOHx6gkqugMQ
57uZEO1JcA36Y7+WA3EYiQ2ElUBHpzk4nM68mxeN8naIXu0+8oGDH1tzW98jsQn4lYpDP5gy/qJN
ww8X2E2dQWda+k0PwWtvZdVcc7n8/sFWoAIv/K6a428ZU8NTlII2gI+h/jrTbi1qdQ1xOQ0fhqCj
WDj6HONvmgfFC1kS4O/7hm37VogVj+K4p2xwbARJ7K7jHX/51xz5pP6IOJ4/PQuTTQ5+tt31I+Y6
v1bAwCZ0uxRx4B0No7V5QCtBfdD5RMXK+8F1hC2v0tMYdeZE9ucolOZB5Ok3nqEroJRcPcluOtye
XLWRsqboAk3CeDzTXCTq3oxNVCLOCzXcZNwXa3Trn60YetttdKxMIi/oQRFxkpDfeaJsYuc8Bg/u
9f34VFzo8vlLYvzD0SqnZg5REUmPUCqvQWjioSY73iO76qUbwqOKgeKsrA0aWkJaP5XwjPE9n7y8
41vtd/F3kUY5RBnBA5dtVRO2ErVicxEsbrsqq9EIXlGoTkcNR9PFoZmFeIQqmKHnkkNo+QkPIDU8
8nRun/I8l8smplOVIk4eYzAWopRMSLfT7QgKPgEirPzO1Gkdgw57RGPE9RX47OBfFuBykj4sgESB
IY7nXJ76fo5f2qw6U8PI9zYqzksDWfPro3xmwZdRLqN/GAWERJAL9kx2JDUYqh65LPkvTssu/TJ0
8hZlwcsglieSJeiPqjEfTlmblI914sXvDajibogJLl+3nFA2FoTMZVieOHBCO45XBXAHc3UPHnGx
vb5KrrNuhTVoFEcBMlLTiVORfqFayi9xPsS761//zDdcJmD5Ht6IUKie85PO1aUDDiD6KfzR8gWo
D7UMYfDVmDFnP+eIgm5zZeNdU7IcksbFqVM6lBi0QYtQ1kCUc1Pp3lsT9nMNYL1idDATavI4PYJu
isePJZpykE4clf/39VVz2Mf/gHLRJaQTzdOjT/M3FMS8ZzThQLAvCivgcNp8VU/m4nFsABO2x8bm
sox5kF/yqhNl8fTQdxKti+hV11XOD0FY/YzG6VAMyJPfNi/L7skI4TADEBo4LcC63Iui3gRA8j3I
GTXgPETMc30ch+XbWFxWDbwPBehAs6Bp+KZFA+e4pVB75FBKW4y+zXSYZftZM0yAPHTihAxgV97L
KPf1ned5t7zJLrtzOX4fHJjxKoAr0AN9Ai1FBFSb6vGYqQYS31JFuAxg2T4QgQl0x4PmBBh2kL8Y
sMTqI9ivqLlxhSzzb0G7OITKpMeIAc4OIpkByMNGQLb0+ka7DMWydBPrBfTwc4t+cZHfa0jHyB55
ahmgrFckci3B5LB3G1ILKgAaoDuzPqmUBFB3QvuPN8Sn63NwfNxG0aJreKaTh13mIB/aKRBsAC08
BSvBhuvrVqxxSXZyTzZQ080y8UQQ6T+0aXG+7a9b9gxZ8gpqM8nwTxm39W9F2Jzf+S1D8HHb960b
HGxZaItGJeqsoNoqdmVKp+gJxJWIe64P4HAUNiZWCG6atBj4mwRqb8egsrghM2seErXKFeTagMvv
H4yYgj25AHmof4R4pPQ3WKMO0NA6/HF9Bq7PWyZMPCK6GDzNb72v6XN76alRKlxzpK6vW/Zbwu+Y
quHemQXQfmDt4IMAmWar+W2H/drU5W03NLhmlv6UScP8rYHKQ75tQ1Clfo+BwVObEfnCYcXQXJtt
3domRyOlpxJ27Af07+L+/lXGoXhdiHm/vheOAWxUIhpk+wbHPziqxO8f+maIt2wi0QE5kWXF4Tku
bBuXSEWep0nVeyetwAsdLeUe52l+blkH1QbwCm0GxtNDp/UasexnKCRcETYbdQmSfLyxi/BclvMb
KLlBhp6BmuWl1OHj0nkXjttyG6YL2uLRz7zG1OeapmX4EDCFkAe4Xs+gzG82meieAN79rVCX3CCR
CCCtih5HH5HK9Y1zHHMbwhjFy5yLSk5n6sftjsfzuKvS/PdtH78M+sEBgHIGPQRTHR6j0puLAzUt
re8qFpffb/u+5QEGA8F7aMgUb1MHIocX5TVZj6Z5L5nqFS/p2g3LC0g/VEJnfDqTPn7i4FMuy3bC
69RrNkzhpvUaUDTOl5TVbTOyb3U+ZLQb6vgIjub2WfM++OJTGNNtX7fcQADNtDBAAu8E/v6wQ3SY
Jp5K900fK/QJ3DSGDT4UoP6AT/YQUoHi/0DRxXdYqvbu+sc/7SCBTdq4Q7500Twhk/sCRMujibrn
aNG7lrffuMde6guE0gTL1zitf6IWwVem5HBuNhyxnil4HsGqcVRVUx8iqEGA/QMUEklQrEWLl7Dh
k9eIDUDUsmVhnWrvRPpBHtro0gTdIh1QzkzuQSvxs0DdbgVw5prO5fcPVtlSBoh/Mg6gyPWzr2gR
Kf/R0AN59YgXeCvn2LlRlunzcqkzSSJ1DrT/FdIR8f2/iCAem3ej6vYZNQV4t6YD7iGNHr3sFm2Z
ywEJ/zs5ukSScFP4Rx6CLxK6a4s/neIq7tYYHB0OM7Y8ghbFLDkEco7BIsRwoG2+pHuiWLCS33V9
3/IA2htqjzcqOIKEEwIafKFLerd4XP1z3YRcu2/5gD6KElRbivTYQoMYshqgHWoeWemPzXaIw5Kt
8DA7pmHDDlsQFZVggI2OTE3BF+TakUekwDxfn4QjeLKBhn3bJVWUgLW4RiUY9DYSLJR58gtHLD+B
6WVYOcWuSVhBfgQdZdRgeqTRxkQtB47GHfE8DFnX3ZbksgGGEJpQOYh12lPPMn0nefo7i4DNXDRZ
2W3XDCxbB3zRR2OWAi0v2FvTe0YIKB9HHfVrQZLjONmsyabqCx4EuFI4VMbfowBeqhwHCOAlfU3+
uL7brklYNo0SuZ49aB6+iSQF1XYGWpt4M8Wr5MgO5xtZJm1KMpYtlAz+EoAvDvXBSxrhVSBg6hV7
TGOTZH/4kiEseugF4sS10q3rEFuWLiMB+uoOpLuguxjnaANWTL/6K/EjEv7UUQBUYKxAf7VSRXdt
lGX3pClpQLq5fQNfebUD3xh/4gIll4XNa02xjiFsyCH1OSQemnk+wgvX/w+ZJzOTvc9ZolcCAMdR
sJGGwh9aGmq4dzXroP1RR1A3P/K0DVcKOq4pWBYfUJJMcV2QI3SQzHgvolTm3wlbwmHfLRkzK3bv
2HobZdjOjMZasvIN+nvBEwQev7ceIm9ggXvI/gFJdd1wXMNcZvnhpo/ECIqpKgyOwJgv4N/mPEMn
44ZBWKjdgYVATuFmmKDLuLs+nmt3Lr9/GC+YokiXiV+9aWhDJ1swR8ftEzgQpnJl+x1PMpvbGHgW
vwkySBaxqUQ7rU6keRU9VcVLBmmqx1yr4lRIETcS4VM0ePd6hOTR9cm5joblJfqWxDQpRXZsi/qM
SiJ/yAf/6wJq1vvrA7h2y/IHAeSmJVqh/CNjdXlAkJHttMJZ4DwSr1OgVryp40nzb2nuwyYJWde9
3+nmZAA4vzegeJMSikIR4ua8KCguuxJU2F9MXiuxKby5i6uVFXQcDxuoiAmJJeF8eKOTAg7C8EX9
TiaU5m4LbG1IYiYKaGw1IUDhyFo+R3Js4i1IctL7PJwUu3ESlocgFO2jvhhDMMPCdPZ9rQooParW
rPhpx/bYhMZgbpqqtszxfqqAoOcd+GAhTbCRQ8nRylWC+K6muwqXxMp8HMfapjfOhqWQKch5gdhX
SwJNKV48MJA+tlB+obcwkSEqt1GKKl5aPNvK5Qi5ejBYUhKH0bL1CnrRyrluPf+ChT55QtnMxnSk
Qcx8meHpDCzviY0gCQZJnkBMUm0MSAPrRxTng/TvASR4+TYAx1O+Q+chEw/SqyO1i+usy3+gEp2O
h+v/yXXgLZfB6DzEKsOBV9FFAG9ulYaAHCvXSoyu71seg4c9GdJuSI+9HHoPfKgcGNZy5mRcefm6
BrCCBmD4UugC9cNbAL3YR2VAdg6+7fnP68vjOHo2WFFGdacg3ISnFI/Aj8njERgpyOuhYhUzEBbd
dsJtsCJoSVQL9a34KBfeJM9Z23l/69r3s6d4juTaW8E1Gcsv8B7VDFO1GCXI56/QbCRbkybx3dj7
N2CVYUQ2TjFolgFcKTw6QjsFvIe8y2pwReehv7IdjvvHximqLOQJ6DyHNwIVwnuZi26jY8gSEB3z
3ZBPayz0jkNlQxYz5KKbPPcxDw9qIAchzEQfivlSr75+ri5L/okn+Ffo78MN1w8hSNTDZHwLtBye
wEextBd8egz2SW9JlyOIIVp919EI0NvbRgz+G/igvyIpsviiHeP50R+Q4+s2ZQZ5ak78ZieyDkUz
skp/7lo/y+pxh2ZE+yQ66spPzC5jJTgLswQMwNcn4zrJltHjoZOmIQFwgdbtsMWSmft2rvh2wv29
MoRjCjaukKo6pRH87Bvgjj64Moz3Eo5heNsVagMLy7YINeTmmmfk1NAl2AX9Q13l7aaOumDPEnpx
+JAOGYfVDKEL12QjDKmHhmiwC3UIbQbvAmgqTP6m1Oz3G9p3LOMbcAo/oolFfBkhsPeyjOIhyEna
771i8cYNMGp8z8C1vo0gprIPxqk9BykDAyLVpN1dOIgpFCfGtAdwfKLLAUjZEaAvrwAPtgDsMN94
OgFviU5omH+ZW1aOL2QqovZnp6Aexzd5kRN51+lAZCvxqmsTL37kg5mBraEH0lRMb9rz0iMwJjp/
8AZvDm5g7YG/I5fz+eH7bTMlVQHZ1GMZVORk9AgmnVyyF7NAjAn5gDXP7fB75DK/D+OIsOJZKpvp
jURoKjQQjlAt2rHDBXlJVOi+3WRVNuKxBMSoHhF5HwO89qeDgJ6u2SqOoHXjL1688kByzcVyRNCw
XOKU9tVJeF79VVc0vCuh+LSVwYXH3C8hJnHbdCwnRARIciojgmMrBzCNE9B4JZsSbA7dXQRqlTU1
CdcZs3yRHJEPy5apedZdZbaAUqv9KNcgZp9/nNlYR4Cp55lWKjy2KlJ3ojPjsJ9JO4b762vk+v4l
xP9wsIKAgQDNn6a3bCnpg8k8QH28Ml4tFX7uqJmNJQyGeuRgku/edLuE5hDQdNDAuLK5/b6EvJfH
26Zh2bma+q4tOEuPXULqpyHU4kcVrXI9fn5ZMxtFSKMKgM8aYj9Atc+bdtGHC1rxwNU0gj8n24ah
ICsOy7VelqFDpACU0Gac3tp5BAMQ0Lraw+sdIqY/blspK1GJ+kkUzMirnyKe0F8Bo5pu03nJb5EI
oimzIYUm400kWF6eyrgC+yq6bg4ZsKSbMYcc1vUpuNbIsuugQ3gva5QfTNLWX8yClsINydr0eRiD
9tf1MT53Usym9zTd2CRDqxCfUf+rADc1uPZFs61CNI/6bejddH8wG0pI0imIZ4ntjnLdolYLqrnu
hwQHh7kDRYow20ng0lkrpDsWzsYTBsxnVdcVy5FDH6DaR0nebYgJONlxNOLe5HUZuxjRB49iOiCY
CVnw4MsmPKND/cVUQ/XQLautEo69sfGDvAhAiD5nxWtL2+BFl1kqNl3hV08ChfyXBarjtzR44jDb
EEKMNA7gdC9OcgSrRgu6+BZZlAdvYWu8Ha4tsexdxqJA3xhQL7IY8nlPE5BSiCH2vbtFLIu6cU8s
o8fDr4LKcRweSRzHAGvQ+Kmck/mVy7w8XDcYx0Vik3pS0c0lALAcfqUp0fnjkZDP27SuoL6xMguH
G7Z5PGmV+Kzlgf8ujDf46DeqqTgUym/j7dRTMNnJmGQ50Cc1vy1bzGxoYRmC09dTJHyqkQD/BSj2
Mn7P/YKXKxGXY9VsdGE5zzm43lj4lEWzX+kNCdIsfA5IOicrHsZxwGxiTq1pWeadXo4kKdpoxwcd
fNEtF3RXltFtlVTwU//X5llL5rxuQLgnFwIJtTbroUMAmtN83N90umxWTlblaU46xZ9ZkVRgMWOA
KW9nNJKu7IPDpdhIQzWBeEYkQ/bUgwgfPR16Z2bm70rkZA5evNb5+nlpgCWWsddz6FfQX1GnYBgE
WC4ive3j+O8L2RZlkEjp22TYmVjdoyHir+sL55qYZfm9SUzaiWY+6f5Ct56lY613VFbQlZGCmhny
Xbm3Bn9znWYrsg86XY9MIvvTzl3xByG4+9mUrD3IXSfZuvaLdsxItHTzcfIqua2DZtgrKchX4amV
xXKNYEXy/TB4zYU2/MiLBTLxDGRo5VANzxPLvl/fDscK2RhEkudxHzVF9yZh7mpXVgv90UKgoltJ
KzlOmA1ALIFHz8jUkmNUKGgEhYmGgnGrZu9vNgURRWyPcmGJR1A6lflGJg0XP8a07cFrd9sELU8Q
REoNHiDYR7XAX29YNiY/oH7CVoqS/+bH/jdvxujlnH+ILvphbqY5zLwjCcJCoR+iIvKfKI+luoeg
Vxn/qiHMBD72JTYwsbBLvOQbihQe28VDkfsI3qI+0PsMafjI2yRTl08rM3fAiVAd/e9fg1JyW5Bg
0ifIJofbOgV1J9QD9i2I8/o0/LstofXGiohuO6Jeq8xf63NwmLhNvUjLJGJGmvEIcTn0UbC0gizu
RPY9C8hmDteAkq5hLE9SN6XX90airN12qj8GXVSJO87pQPa6RKPwy+IhxFvZZ5edWJ6EBZ0Xax6x
95F6wya+zCmZsrUQ1RFIUMuTkLDNwzDwknewz2Z3vEKZbFObID+hoTQ/JbI1P3rPp+/XTcLhVajl
VQDcWNK01uRY5j458BheUReCHwpPr2leBJd1+cQsbEQjVLsyv4YAyZF5RW6+ZzSfCn8TKhTpJDLk
pi8fu6RR8U+KZSwPAvkP8UA82asvWSUgmLuRWe2VwFoVywwBNUjT1lBpQCprvmOA+/hgghyqGBw3
ahDh9z4sURxlfmfyPwPPD1HnZgm0zeaDZ/ybSBUQfdtASlnQHuw9jTlBJwmMNERAeG7XtSalK49t
xymzQZNenGpZgyn4N2TKGiCAQVYrgk0LsMG41uzmOGo2aLIsp1m3MplPwK++yoqm6B8uhv1FwMVP
wajUZKu1ecc5s4kbI2/hWeDL5H0o1XIHDiVUZqEJmI7dCvDEUb5kNlNjmaKVl4GH4iRD/x9NxD20
SqD4bcCbJtOqALls9JKhmQ/8/ucl6ufnOIUQ0lBFK0lzhwuygZN9TlnoMTk/BbgDZLkHa+gACgaG
+jZ/yxTU2d6XQK3hbFyjWT5IeX0tvWSIQLqNvB6iz23lZeleFMO3Xqe3CFNcDrnli0q8/8YxRJmB
V3iatcJb7ic1rYnVuM6E5Xu0BhEVa/zonYDaZW+qaZ9BYhPqxuKmgh+zMZSkSIMlCpv4XYORKtuy
pR+7V8CDIrJy6By7YMMohwYsxf6ywFdfbjeZ9NUmr7J+k3uoL1bsJl0i7IPN29iCfJxVy5gesyJl
Z2P43G4aVMlWsKaOjbBRlNDuw2cR8b/3mYzxcvF+G56Ee67Canv9mnE4s+gy8ofICNLcIViDa3EE
prn400zIUUkvV7ddyDaGUjCo0QGEY06RH1AoIWil1A7A5WoNU+L6+1Z4EQU1UqyyYu9lB3XL0TB1
38uWf7++OK5TZNuyysEfP1bySSsed5sggbK9MKJGQ38CRYKwQSbs+kiOCDyy7BkEw3GRhsz7lgHa
sTXEmE3UxPugxWDGB0M19bjczF2wTSKo61wf1LV4lpmnyrC0QKj9PufQaD4PHQNejhAIV979H2dX
1hwnzrV/EVVCgIDbXm23nW4n9mSSG5WdTAQIsQmx/frvIe+NRxOar/pmasozhVrLOZKOnuV6Awvb
mA2bRMFDDj0b5Fvs59Cgq/pPIZfZpuhQFtMlu7il/Hy9pYXxs9GT8NQr83xw+aVWEpgvKfewvPrE
6dRvIw8vohOIqoNqnibs3SuRsxCbtlpjLXLYgzUSTYqAvEKhN4EWx1he8BC/Fv4LE2SDKcFanNKx
F9lz2TTVC+xKkhf4XsmVDix93Qp9AvlplHSoeIZEYOrt6y6FeUPbBoHcXZ+UhfDx5oY/5Ja8TJos
Gnz/jaVtsMuiptvlNcTTdOU8MTPQG/th5QAm4d5rRAoPHjlAD1Rp9vj/0LlbmmYrB/gG+kNFMrQn
CiZ9+xBBEvDBbzgin7smXHMbWpoLK/7L0PWEjKU50ZAk8LvQ/QjvU2CU/Gmlorc0GVawz0IN/exB
8bkWKIHUI/ueMkCTFMd1Dy41z9enfKEfNhBSq07WA5w1PguQP+9p3GTvcWPWRGkW5sKGQZb+wDjM
fPgzZHz8jmxLlwD3tIG1VR6594mfxWvBPT9k/uFmZGs0CkFhrwqs7zNmXx9EHD+Z6KIJXuZ/p2QC
c4Rt18qX20ZtnrMPgaLjSMEi2OTPNCvhYQ6/ZGyQHqRbipXJXxo4K9RZMg7cZaY/oSceUm98JxgM
6sHGuLGIZ+MgpeuG4NOL/BmO3Oyo/I5emlTeuJHYCEiaxwY2wFQ+y9IANozpKEX/3DOIAWga/wUG
xeW2mbCiHfQRH+X81jz77lzLS0CICwkEWq5/fWlV2VGemaEchFMA1x8/sS7Fnji4xzrT79GITaqE
Xx4skVfmfCkUrYDncL6p4MtnXvuOlNkGJgMiOMF1Jg5X7lULvbFBjpFfNl6b8/a5TF228QecVOD7
uRk9U+zLMNOHWU4BZsPVSoeWSmU23LH20xou8o0+pQ2qZKMPtocxXN+lFDbTYPzvYRvO9/AeyPc0
aGFz2q0aTyy2PR9xPoRo2iQpA9ApfWZudJkV0LhTZtCghagxU1mzNf50HhRAKCC5wQirrrqV3W1p
lK3coEzjKz5GybNP2aNsEnfL8uilJChrpW7Zb4aRA1SKw871JbrYUStV6KIFUYT6+iyzkQDwl8MC
8Qjj6Eq+1YBRdycFe0J/XwUUFkhUEab7IzWygZJREpJ6zQ9h8XfMy/rDgAM52WbUGTSWbDoeoXyf
7SR1f3HH7McwvPg+YGWjzoAS9AEjC/M1m8mFM6sNsaSg3MVkGpPnsm9iuAq8KBhyQHqr/d9WyR21
uz7SCxuyLQ1Zh3Eb+RKP+C1Q25eENfVxzHHcx/ZZ/BxEUu+vt7OQ+3/r634YSD6aEk4MTfdWByAT
Kth0HkQfPHYFrNuut7CQaX5P4ccW2ixqJ1FXZ8g0k3zX9hH/2jLlvN/0+f9AKquM5Yxk9UmKEqZj
e+ZQCBbABQ4vqofrTSwEmY2r9IGmHIxj+KWsKn8jULTRAh4fMDCtd05ptpMsL52r1iRQFqbExlSm
s7s1BC2bEwkSML6J5xTefRSPQfu1MREMxK73auFSZMs21qIhLljk6pl5zT2XgLyW3Q8cMU4m68Xm
d/Zwidk387HmeosLa9oGNqY6KlQ0NcWZKoARyL0EB0NCIghsaFC+a6nS8NSIoJdrdLOlLlpZgqM6
3Y24ib1y5n2l0Fj8FlUeSlamTDeIowcIjnwZggB14GK49axjAx5JLHzBAKd7rk3R+EdS5RrubLBE
//v6KC6kIEL/nfp8H7J8bl3LVzgFVVvtorLukOGOBzgbtuQhKFaNqhYil1gHknEcYBRdpPkz+A/5
C6cZe4ZC9M/r3Vj6uHUASZsCnt2MZmcJ8iEOarWg4WGiUPPdXW/gz2EU2ihHraBJi2tk/swdnkDE
olZ5di4blHsBCo4FYbe49DLQqua08SHBSR2FmrgYJpOFkdymWHFkM4Z5cwocd43jtVAnD/8DemS0
Bfa9LU99X3VQsIA4YAow9DYl/SdAbgrcc2bfeEXwEOm32bFsX9qyeXK6NaDBnycstLUVndGhcO9o
wu8etFc3UyqTY4VXwpXcsDRb898/DKIOmghcpUK9Cn8A66uevJ2pm+DJ9UX5dn1B/DkbgDL97yZY
EWiUG6RzYfGIcePtu86GncKRmormvm9CFzBMhQLUqin10pBZtQeVRckYUEAiGU98fQ+zSNhUylH1
/V/Xu7Q0alYuoLDcDErZ84uCOq6PEmQ1PUPvF8ctsEHX0vbSuFlpwEyl1/mQtbiIAQJEEJ+6jIkG
1ETjONIH0y+fijNtxc988v+5rVtWbgAFqEmHSsj32m37/eQxoHM0xVE+7J2Vg/NCp2yQpCDg0g/U
dy5Q6S9BNogOgK3BIEDOex9lF1ORo9vKz918i7zeq6UQtqGSIDHBbtdtxp+K1+KcQr91q0hSHoUD
pLqqYBcAyR3QGqqeH51e0S1cnpoN1/G3EBjtlbS4sCZtKCWXNfGgwji+kTYoX/lsJ0r9sDhe7+PC
gvwPjFLHVWaYSt5BJzAHFNyLvS/TdlNQBPRtTViZIoB1bZHFffIOy53H1O34sQ3hB6kHXq2sjaVO
zEP3IReNrOgJLD+LS5SW9ZEYNT4oMBo3bdsV++ud+PORMrRlGLXwwg7ivuGl7FBtmW3cZgQ4yEy4
IZcQWdKBD/OltVvL0pxbaaIPtEechCbvGgzePcnr6lNGIRt3vS9LX7fyQw/yvguGXnPxeQsuG8ly
V+Oim/DbCiOhDZg0Na9iVLfDi/bYYz/xp4hmoLbO4xRNwf0QkPP/I0wXZt+GT7JwKnO/7qsLcYGW
V/MWzsD12Dhs1Z1wYcRs/CS8wmQ3Dk57Keu8vDcojJFNUPDx1/UJWerBfHL8uH6TwoE5tdAXqVGI
Ro29e6Jl8AKL+m7lDLqwfG3oJAc0U0wFiS50GJAvTfjCiH5X8IXdjgBr/L4RDXO553qHlsZr7uiH
DgGd2QIqVE5vrUMieSJ5N+DFSJRjmKycDZaGbG75QwtUoYTY8kr972yAk/tOJf24b2v2clsXrKOA
DqHRJYISQukJHHNLgIDvJ7cn++tfX/r5doDDIEpB20ZdFMtVelROhQAxyMTF58DLoSt+vZmlebAi
HVthETKvGC9j6H3lCazVwIW67cEpDK1NPyL1kAmmxwtE3X8aBt92wDHWUsifr56hjZGMJofJxhnH
CyxW6weYQ8I9AJrpl1GYcuuZ1SvuwgjZWEmj+9YEMh4u2i1nafch9n5JXdziS4Grhi3NGEkJW/W+
k++DP7xlkja7alh1GfrzxTK0YZBwyk1YirPeRUNvFc58Erb24Ks8ijIi2wL7VBPxbqVau7BgbVwj
j2XdD5XfXowHd05/osDaeIN8cATpX68v1qUmrJCWLdZSoJseTRSQvIeCSak2snfN8KWaxXdXAnup
GSuw+RRUQsUppAIczASst6nYtFSCRECd4v16V5ZWlRXevOKgNYLqdqFxVz6W/aDf2jq6TVsotJGL
oD41pYs61qWcIL9XR+wypAjt6z99KfCsqK7LLIMYV95dajI/LFLw59S8myYJBMyySaxBJBamwQYr
zpcUn8rIXGoe/NOPqOb4Xfs3ijtrmKqFjtjAwQTgUWiSjOJ9yBEOgETobVh5n0lG01PphSvIpIWZ
ttGDCkpVKSCq9UVN3R1xwZ0P4Jt0fSqWvj337MMe51eN20dOh29DABzVcTx/gLCzVuZdOBLYSEE5
JXB4MFT9mH85rKQeMkWPjvQffzc0Rd3fdUHWWLhLXZn//qErvHdzt1eyxpETrkYwxhRgIeTfbhsn
K6KZghBZCM+CU+06/ZFMffAlbuK1G9LST7dimQI3bppY1RcoK08Cr62DC5WJMr8NVBX+B/s3VElj
TFR9j5BLT6Jxps9eu0otW7g2B1Y4EySGLCn66nvZyr5xN3HdMrfZx+4wVuxgaBG2p4h0Y3vgcH4M
elTLOfTDNl4UtnxlfhZ+gw0P9HoumWca+aMSLlA8A7RJNXtRg/mS9ZAggXkTRL4IbEaH+raotPGC
JlMlBEIi+QOAMm9TQ3zggAvVWqFyYUXYKEFpgiyBT314pknn+FtU9YJh40Nl4O76el7Y122YYDmq
kiROFZ6hRg4vIJF//n10Q/2G79XUfrn5nT+08YIQZenatmfTiVTxXR0CXxUXq+KXS+NkBT1jgYNr
QMUg3epx+WRc1wR41CUeu+1469uBDwOgNM1Mfim1aPcc6Md3ZMxq7RazsIPYcosmJZCMbCfzA4zZ
elPDrGIr5w0w8yO66TyorV+f76Vxsk7pJIH0nRq79Gw0kclTaRicnAfepdn+egNLHbGSQD+x3uTN
JC/APIFeOO9SxoNE0hjildsLyf31Zhb6YeMDS99JBkfnOS41bAqfBAo85kBVnt/mgxPasEClBStl
l6ZnLlwEHozMYrKbXDKqlYFa6oF1EVfa+IRHJL+komT3cMEVfwVJFq7BpOcJ/S8MKfwPABBPPa7X
ovoKV/bU/VZ2uTL/pPDF03dJkEMcp59MyO8mz++dp7TKnO9DiaA5KIjUfhV9Bx4izLDrrkK93SXe
rk+FOz2MoNzg3yXz0/3YtSA2TSiWOlsoKZbmCTyGvDryRKXVltLRi7edw/LiCSaDvp9tKhnp5ExR
QY0OxC8790kFYcb+9r3f7y5RXMT4v1AZqOMzgHMNbsEyqqo7yNcV8lDrjOtnhEMf7ejk+vKfEkOI
zV3HtQpw++8Ef3cy5UZyJeQXlrI3Hyc/HCT8vI3iqYzlharEfambGR5ayRd/0OVrH3av11fyAlwh
tLGOTeTnYeamzo+2yt090ZTvmqH9EtQgIiW4UG8Bt9TbwRnjbRwXOwr63EoH5478aY1YOa0fO+jE
C3SwLKBF/TtWoW7UgbmzWp1ZGkPrRKOSqIUoZZi8i4B9dts82kJule9JVsaHtIrWXoiWmrHSWqyz
wi96jGHoNBlq9ED1uDAHYCmDmbxQaw8DS81YyY0NpukSWg6npjPZNk7Kx1D6eFIbxF75/sqtaGFL
toGQeYQSM7TZ+I8p5nex49Sbtve2edN+AqsLx/K4WEFhLUy/jYnsgdwefVTrzhQRF+2hB1HJc1Sn
vXyu6gJGKyvLbCHT2YhI3Saihy5kD5pzNGwrLoadIeTr9fBZ+vg8VR+CdHA1FCedVL5PY+mpLe0y
9Qn6+tHP2z5v54Bq8FXIafo6QjK6eojinrp7UznZbfcuG/zoJ7CNrdqavkGyhm9EwdmuzZK1U8XS
4FgBnjqlN7AoDc4j5BIU5AocvP5VukGavW14rPBOIl+PXl67b1k1EnIhWe89ThNqKyvJcakDVlwH
LeBTNJ+8N1eX/Fyx1qjH1jOqWDn+LgQ0tQJajDns1DlXb7KM45maXmyLEkJ1KEE91Ej+KyG9EGk2
3pET1JsggRacJYxFtilW7KZsRQ3bD7JyrlvoiA1wFOHgQ0yvKN7CJmf7wZ9vjwwbcFa532UF4e6b
5tu2nRYpAf+2TYIzqRho3QS49naTkSRYmY+lgbKiOZpo0uswLd4EZ59bCF0dYJ5+qIx2V8ZpqYH5
7x/ShRndoi3d3D/7I/vckxD2qq2f7d2wMiv3wYVah63kmMTxKJpIF29FkvWfMyJ/QoRh7CBrxoqj
aEZ/r8Nm3IlSDStnvYUNw8YdqgGnSDj8qPeoYZ8hkfxr9HC5kjJ6SvF6hFJ/eJvpR2gDD5WanHHI
WnruIzx/9QnAwRJHz61XDa/XF9hSX6yAb8bUZIDqqXe4zcN8q8Cz+1CnclNEqOVoCDFsvAEOQ9cb
W8guNvqQDmmR9l4YPGgHkDqwV8PR2U4+vMVuCxcbf9gPsWjMYJJ3Ny4+DwxO5yGcMm779TbykLqO
25u6EO+gmDibYcq8s1OJdOVwsDA2NtAQ+niqIUAyAgBQ6W6vMnCzX7OWF91toW5DDIUa0zoJjfMW
5JRiS0VV2YXGNw47a4DkhVi3IYWQ5y0BIqPhuSSoQe0IpsODN4lwQOgqEj3sblpFtlSiyVVXJJC1
PANMWKgH4PIbF9HuTPK2u64NGmSDN4ZDZ8Yza/tPNJufD8KmP1z/9UuDZO3geuhIR1tF/7c1KdPd
pa0pAMpwRyDvbmvDCmqNE01aVaN/xoVX7Mqcf6uJ+zXgfbaS1ZcWq72NBxnqpo0kZ6Zy09zh1gq1
Hl8lkJa+pQcQ3vz3tiFdATnPrPHPsgfKF0ZH/abGa9R2KlYrfb8li/97GwMl+N9tpMQNKh/yNeey
UKE46yEf+r9MGBT9ZYi8AcC+EYLDeMbVOqqeYA6piq99lbAg2jIBN/ftqCM3/DvWEGZ4J7irDMWu
A0w4/aoiOk1k40Z6pGtuyn8ecrw3Wr92YA4+PW+kBGT1koKA1qWNv78+3ktft84BcQPuFO+IenN9
8/gbOoCns3ZlMpc+PofChzOAomTIUcAbz4S6KGaoTqdbGM50t526mY0lJOmssSdd/zzTVgEEp08B
HiFWHkeXfrx1pHdGDc/OsVFvSZqqbTVWxNvEvCW3rnQrH/TK8VChiclZjENMH/3U0PyAp7n52bdy
tFErk/DnQj2LrZyQQrU004OiD4ChgGJE9FMUBo8SVe6NKotTOQSPIf7Q6LWb3J8THeQF/z3r0RR7
Qo9jf+ZNh/JASI4qbZx715hxJZUuTI0NGyz7qAtkRfqz7xFyYFPg7uBp8nI9IhZ+vo0PrNuURX5f
4+Tdl4CgAdHrudpsdKFhzO6Rsl61X5oH5A95yAYBFhlBbhnH8Qd81iTQvC4su5N0o1KeZfEpYXEq
P/ceWIHVrnFkbM5jCXlMuM1PNXMvcG9XXb+LDc3o3dRMmr+YRJMufgpFacZh71d+Wh3jNArd5y7z
HP9Lgz2IniEYwet4k07VGMGiAOXX8+h49eTsjMSdoN9UQVLk4wZartl7UcBYXbTNcFYMcssH6OsQ
splcNqafITgTqu8DtPIhWIy7o549hk1cxsfA68bwS1cToZ+qqfBItg3iTFXPTtQq91PK0zo/wGGW
1r+i2DXZW+RRVew5DwL9s4fPUQ4GSTal8TcRwJoG3jGcFb53jKXyWXxPpFfTduUasRAfNliyhMrF
VIlk+pED0rFNwvhFgZDQtMQ9hgBZb9wi+ymAU96wtl5T9fnz1QUe3/8OEZ1A/sqLggkFIUr8e0mj
prn3q459r4d2CrpdELIybvYRc0mB0hRDLfj66l4KnfnvH1JyryslWC3YQwo1rae+h2MW7YPbJGJR
TP7311FwTnqi0K8yD6J71SXTJ7/VHsCBs/rw9R4sAHiZrUc5VnoMaZDSB5Kld7TE48dv4DDvnn0W
3GtA7QWL7qTXvY7M3c4Ex1xAf/166/T3E+6fotbKp+WMTATJyfmekiniD8mIcvVLOPDEyfcRpMKC
Y611Xh6Y6ll94vDf9jd5IIso3XQDHy9BUfvNYywbKDE7HYfRFlh647hjQrV62w8wS3+lOpzGB9GI
uLkwU4TpSZEY3X7tM0jHZscRRlRyV7Y6ml7TUWXDUbVg8kOPIh3kj1gMtHhoEl1gaOBUhVsWB6XU
ORATik5sUHzBcuO9l0VbaSh+xzQUQe/tM7jhqF8EjJksnUnUQ3xHhzAunrkE4fZzD72r/kmyDtcI
yLX14zuM+0B8mFo8VrxG0jTT3zVeDManKNdV8Y9OKbLOVrRRHwSbvEkKCAtkSVU457GBHu6XhAaB
/9mrmQBdos0ktLABKPC3TdHSL6pzIHE3ja0UW0YUdV+SfkjTvxJHavcx7iEc+VrBsBAEU2gF0S2H
fhU/BmycYF8MOY42umf4Z32EeIrHdhW4W9G+aIDLPwbCAeo7xpGn2RYmN9mnkFB42hg8BYCLoF3n
XmhnlP+wik7VhpVcmzNtqth7LCnpogPNS68+FqkfCEgI6gTCI9Kjvns30DJ2NuhJoN/x5upXcjOg
PKT3HXJbdJ/VoFo9iS6EpngxzdguqOi2/Gh0KctfUxV2Ubr3s75rjrmL54KmiGP5aIC3LDdC48RN
tm2oQTiAUL8q+HtRjySAP2A/4X0Ucl9ZdPBy6KFsWhVxX+8rPvjltOkLGB294KHYC56DHmDzCEiy
bOwuXRKEqJP5WRphHNmU8uJH3SncSngZ+ukGmrVx+M8IjL547oMs8B5GEWfvWEcGgG8jQmB+ecqm
9oDV2Xn6W5mYwv+aJSqbjtCVCfvtyHULPnhVxtWAzbSkPhgxsct3HjCA+Q4waC73cCag5Bj1wOvd
p3BwnSsQMd41UZdom8cJHFPX3eR53kq5LdzEqR+akfLzALfwbssT0dUPGYP4/4FDM5ZvGyLHL14w
dtHfHihG7Y4NInIOCdC97A5FTcScKp2p/AqhbFrvCkcosYsEfIf2hQfNprteF7k+MK9syhKqYZW/
FxrqPofacwTbShZW2X2flxoGfa3XTjudxYU5VSnQPUdWVj7dB+4Y1ae8SasXJmJwggpXyB8am3X/
jMIh5Hzg5w3xwMcSLmnsYRAyNA9hBDG5YRMQgiVs6AS4S6gqVj2VeHkTPZTYapqkOzo4QQ0906kG
9BNVA/qZj17ZP4cu82Cw5hexQZ0CGq3abJPEJ69RA0SkswF7suMD+Cld7GBIKsoPbuGwt5x3Xf4U
BpRXrzKogniX1SY2n0qVt/kXyIpjR1c+6ArnvOpK+gnn+in+UpOhyI4Z3hya79DVq2S36WDb1f+C
5VuevKiyH6cHvIm6AQCMUR4cg1oIZy8wwHSX5ImXHfNyFGwHY8ASz1aeHwR7hBRLHwjPIKCmA09E
R4GXR34n3YIV98EEGZGtXwPp/iuWVes8gDAYArVfpU6YbJq86pOHiYOreTGhn7V3RZkVVXpALThp
vjFHQw3CiTowIfKGRq8897q/J9WEPN1ASlPzXTcWRu9clyTD3/gaFC83fpuiwHfAMy1uYbuYT/la
CXZpK7bOyX3I4VEskuasph5PkSCcyhLsz0T+ur5VLXzfhtDXQGoUqiXOizRj055U7mLt0qEO+U2V
KxTV/r3bC5dluoeY7jnQMPlAzoGd0oOD1+N4f70HC5qgzFYfBjw1D3GSUCcCztuGzlwdkYqvKcGq
ictHWNTegWSuNkirZlP24c/UM3cJ2LNOEN1UPWM2yN7nktTY6Iez76IggSqOs4HBr9i2ZritqMJs
ieLa0FQ7LJnOJhXxK/J6lO+w+7hr1df5Lv+HE4stToxNP84bk3VnNqAwCuVIKATnUb9TxNT3g+y+
XJ+thYN0aB3+CHiWmS9SdYrcvN348fAaQf641snP+TwGPi4qnOZTQVdh3gs3tdC6QZfCxCxDZXMG
m0UQWEfOoC34AuBVrfG0lobOOuyldCroAPfr8zQBbxqqYJe2uTlkntnFxFmr9v+5Fs9s0D18WcCE
TcrhxS9gLbmBgj8DYYREx1424lnk4c8BcgrXZ2khK9gYfD+CPWFSS3OOuraErQ8LfDoHb0S8NV2I
hYVgw+8hqB55Xt+QB0LS80zUhxvmyZczQCkpH2ZbjdYA9tqskmIXFoINyC/bKe60Id25bni2h0SL
D2I5iNjZsMbdWsCOsP/C8iX8+dowPzGFC4fJKr4fIYcKokd9EEnwSAMz7uoRlPY8iS45DrDb6/O1
NJjWVVF6yhnzmHWfcHyL1cGDOGIdbbhTVP6dLksfT5247E+4Qwo/vh84VM43lQ8V/WjlBywtmPnv
H2+MQV46HGLZJ7gn9vLIvZEn914SQqn7eg8Xx9ZKHHDRhslyOLgPvgaUMO0/mTC6GJdu+yh4/H2f
MwPbDBB0gef92gPr0rhayQNVw25ySpKfBBYpwPDZtgyg10JjrBumghd/ip6yGM1BNO7n9Y4uhLkN
8U+rODPtOI9k6OIO17m4EyvsKMGGZYH73YMLBWwpO6h0rIzs0tRZJ4xScMetReTiqUSSdCsSAudd
t4D708pteKEBG++fhk6Xo0JhXgyqyA7U1iqGspNL11xvl75vnTAkLQVq0+OEwMZv5g2E+3GDWwPL
LywBG+ZfM99vJWfjGcCTJIw2NUV1HRqtIC4lG9Db/OEe+hRZHGwI5FaDv9Oiyju40ppIrqGCFzKX
LSIcZfkIpY2wO/d6IpBLqqC93BTd1o1pubu+6paasBJITzwgB6OpR50Zbi24jmdA1aB4EExN9xMK
B7xaOW8uLO9gnsQPiUJFrusbV5kzH6LolTht/hgpoM7bZCi3qFHkJzfsupWz51JjVs6gU9cNQrnq
ZCqIcZqp/wS53VNdK6jij8WlK9eUiZeGz8oTos69glTYW6KsAnwPMs+8n3WrADRZOWEu5b//kAXg
FumCd04e/PmmLEDSmMWrGCNn1BfuRJfc1X2T7iYZP7m8WBGeWQotKzf4XKFyJYb6zAHQGIGBdqS3
TUY4VK40MMfoH06dNkEAsFsnKSNXnn4T2Qg0+ecZGnGfwjsTHswS9lh5pTlcX+UL3bHJAaqaOuJ3
UKnHaxkTW1lKKIoHXRN+u/79hYOgTQ/oa5Z1YZ22Z3AQJtzRY8NDAMapCVBYgHc2T7tDEcHidY2P
sLQqbMIABE2cLi0KeSrbprvjqf+PicML2KtHORXZppzxijgewvhBDK/NsPZ6szSQVrpgxKmSODR4
vfHFRNMNg1ZBUO6mBhfnf66P5VIT898/JgoZqIj4BnNVt/ooQjgVDRnhx9u+bmUGHxQX1AcKLOwc
wiyiQyUqEKu+UUu/3UoHaYUKdz0Idu7JmLxAP9x8CxNcd2777dZ1AxBooA7aDl+ParIBAarZTwlE
k2/7uhXyolBYwkLkJxVDaXRDHYdWJxSwiLht6G2uQG/0VPmQkzqlBkXdDcjEWLgyGNPd9Q4s5GKb
KiCJDCVzdXeGKnL0IpK0rk8jInPvaD9mK5lkYWexNYPNJPI0H/zkVeI0Kmv/RFycAmdWBRTOzlN6
I6yI2cQBE2kHnNgOCZIT5yQDr3rqx5ysjNVSN6w4JlANhln8lLwqFl1E6J/qKgg30MU6QzDzW1sC
z3/bpFjRDJO2gDVxjAdCqCruadBP23Jokk0RQ+TrtiaskGamqd2sDoYz1dVjyup3nRcXLAV22znZ
s4O6B+4bnO7u7NM+rGGcNxBx71EUvFc6sLB7eFZcE3jzCGFoC7/ByjnImP/Fh3Y89OMsyrLej6X4
sAI8nbq6w+upOacUuqXjpN8patiXGJ4on2+aCRsyP7+K4I3Pz05+k/Zgl465eA/KwZu+VZPjZffX
W1na+2zAfOmNkNeiDRYv6tZbmtR8ox2YTkbC+at3oAWkcF556mn4c5ZniTP9fr3hhexuA+jrJMNd
VFfpCcojdQ1JjQDv4CEedtYuTAuHIjovkA9bX8TxckIMF6/KBzlDOt3fPU6qs35T7dJ/6j5RsEq+
zWGWUSsFcOGkbShl8SID/xRhrvZhDPeg60O1sNZsPL0hXKTZ2KOoKKq/NN72NpRknwu+KtS0NBdW
0Jcc72qu8sWrMTCvlnnv7cC/X0NVLf18K+RNI6rY1XV3hr1Ju6k5rltjDsE2vDQFKwfgpQ5YQe/j
yAu12WB61SaMwZURJPg0dkP0en0Clj5vBTvrdOgWxdCeozKqvhJBJrXBw+2NthnMhtIDCJcZ0XXi
NWX5cBphPwbWRBSvXHoWMqINo/e113VFnhkgFSEq9hcdejimuxSqpBSUuOiA/wRpgusjtdTWvEV+
CDoRj9rLvHF6jVDw2dEsKzfUhUwEEFfRrvVuJIGw33jDD+0Ypw0x6X6P0xv5VUqI2HlAq6zsUQsL
1p3//uHjESAPiqmoPw9lMtw5XedtUlymvsY+tvXr47TUxLzSPjTRJ8gRg5NOrzWbRhS6fXrCNvXF
hTXYygFxqQUrpnUOr8ecBcMLfA0AGZVQCx7vlF+F31pOE7pSG1hCiNjoeYF3VaIrM76OYDyKrQEg
bdyzQRu+kSNccg4KD6LyWDlDOhz9Rk3koRygDLTznars7wCDwHN6wAVL9tdHdiFWbX1fONIlLp71
zRmHMLFNczzsOmCRrMzbwqbyexf9MG88TnCpxgP1C/XK+hCJ4EESlMB7Pv3qK/CcIEKZ1Km30trC
HNpQex2A5VooB30Zp/Cubgl48oa30Ws1GABYrg/YQpdsyD03Q+cFHrqU1ijvyLy6pOnz7xOsllmx
HSXe+0AiCnfXm1vqk5UheFMVHCiL5gyjqWKfjlDQksbR9x64uytLfyEJ2Sh8rrwS/jCtOMkQfk2w
H/1OGrRAYmh/ZBWkB6/3ZGGl2VB85jkGqkR43oG6L9loDeRBNW9ut319bvXDStOwH8NLfDI8IGkH
cJST+SWAsOv3619fGiIrO4xhUXd1hOOrNiY5wpU73tCEt7CQGOgzhOzW6MZLY0T/3YuxHmoIO5bd
WXZ4VYYbN9l13uoMLPXC2vahzMmMGxHngbACTvKgV0XgWB/FCBPw/8fj51KEWNt/7fCxjOpueOg7
vEvPuoV+HN1FSKbbOWkDSPnuyPHt+sz8OT4CG5XPCmqSOBixW2toduG6RPa+mktP1bTGXZ1D7b/l
wsAG5ZdQRuz+j7Rva45TZ6L9RVQJIUC8zs2XOHaunnFeqOydHRAghLiLX3/W+KtT5SjWcGrOS6ri
BzRSq1tS9+q1Aj8fnqakiHeQu/mVqBiMCZUItshBlZuEoM/48nTeNxGk6qwNYHrTswp5hJKJM3+K
BJNNDqL8EaIx2xadAE0NveYyiD5dHu/9DRfapL1mGDxwHEBuHu2Jwc3QDNWxB4vqSmRxff1stDdO
KbLCG0FEhWzxOX3cQZ4EgJjl9+Wf7loq2+OX1gdOPUXKJanbbSr7EFqAiCfny34MmPr+8jCuDWa5
fgp5NrmY1gcWZvTutIx2XIHXffJR+Ls8gmsiltNnPvdoZVIfOA6QNpuSLNvXlySv5/BDMuu1cqnj
8hHaeHvoWxjw79Tm3kThD4HFQoc8WFihUiAAWUlbcqNJT29pHSBN7bEHD8isqzuRwZXx527QZV2V
taEEVZjqi1RCH9rMr1bM9H7FDOKsf34cNaq2WLgPaKpWN9C44LspVjeiC+KNSTIQEfvpC/KXh/UX
uSMVENpwfBPrFENyLGfm37xqsjD/SfTdXZmED1GHes+ZjJ8N42eAt9a6rR2bxUbmD+jtHBsAWu5N
geqsHJE+Rs+B96GP5QB4nohWEh2ObW9jz008MVBDEPI0qDjeQAdgR89ria7S3VW73gaal9EcTb7C
ACmtByQxkZwrIVd4iLP63yWV3eHyMI7gza0owRMcOVm2/N8Q1EMFRTD2jVS4q8VefuvNgfdyeShH
tLMh5uVIaxq0A3lCcjl4iCKTf2k6XHUuf/21H/2dY8gGl0+g9QevURt/AyDXX9Ru6Mux2RUAWkCM
oar1Dw2VruEWSsmZOg1tz/SXNCRQAtvVZqhIdReQPon4Hs1kgfcV0rmEPfLIUAkSLpCAkN8jHnE1
2mwLHrXtNuloNtINlGtUToCgCyB+ftVNEKrXf/oqgIVBUUUarXpLPWebEiBhgVrstEae7DKEFWhI
CmTUXDf0STZhaw5sGrvsW8WVylbKFQ7nsPGLQx3khZ+maJLwqy/Zuf9vKsbPc79KZeUa4Hy1enNw
Zk1ElqBo03uADMgBqGdIrUVDtol5v9aQ6VgkG8CIZy5HppQsT11P0R7AJ++lDnm+lnt3ff4cv97M
QCdeKga/Dp+mFJxr0Lvgv/1ppreXncER7W1cIhTNzwpCZfjUleGHMyYHx0mwkS2wy8Ble2BW+BZg
R/cDYBmXR3RZ5DzPN/Mp52T+X0OfDIEZoMvwdSBx/inx2mhlU70mY95xcBulmHJPA+sOzI/CtUze
RAWFqHzpASe74zTNy0fSFOK+AWzcbCG9VvPbAqhq7xF4vOgH6zOv+aY8I8uTTic9PHd1Uk8ngdqH
/hjIaQmue2aHNrjRLKAKm3qWPgYE/AbHpTURWvSVB6T8v81Ce77G2enaQ1acAM0AqfKGpPcQZDH/
CjQglZtpGYuVNkqXSa0wAbXdMCPo6H2igWi+TE3zSYI15lDmplrZpo4J2IhGAcVy3KvBvUK8cf5H
54lHN7lEYvSqPWmjGdMF7RiqCponw8vsA2mR0RO6EQ/xAk6L64aw3iPRFC8tAwPs/64BelAfoGbC
bv8/RrACBZ9H0bSKatCJmO8pcpOHUpjgpgHI5Nt1czjb/43rCj42Hs385ilK4broKf5cQhRlj+7A
tdYrx06K7OBA+7NIOVFPSBbTvewRExge2lvw+QUrmUPHvS+yniFqaSWrwMb6lI1Js1UGH5YiCjfM
j77mipTfL6+Va8dabxHC0wwgos5/SlOT3fFhxslcQaBhxRSuWVgejU6KCLhoQ59Y3PI9jwuzZdlA
DjGvya4+6yVenobj1hdZri1G34tiCMajDXcp0bmGDw8o2AF3K5efY9+Yu35cPYwc1rehhpqNcmqC
BNavl+qO+ENwJzgO6xFEGSuXP4dZbHLhsgzIUKZV+zShjyRAh4wXo1IQd92K2d9P2YD0+E8XMZ5I
W1NVYICooa4jyyF+QX/Wj6gPo0Oi1fNcTNF97qGX7bJ9XPOxnN6kWRgI3yByLUY8gNIJb5kY1ZXj
dZ8/W+qNx0szQK3HpM2TisQTnr2QxUPF+fK3HVvYxhKKsu9SM+Kll5VVeSAlKQAnGdkXPKz5Ppbl
alrAta0sj5/mIsnqLvOfNB8rtUOfYRXvu1b4HCJ/Z3qO6+ZjeTxLvApXKUGfDBkA9wUblY5Bwt31
hB3CcQlXlCFdFrc8n5GkmgGF959UKoffUzYH6KAkgqyctK7Fshy+C0ckMQNQFpgCT5ghkdHPPobd
mzLqVq4LjphiowbZEBM1NYhdPMQFs0V6UZwd4vwijs//a0rk5i/bxDEbGzKYxhOYwtDfgb2LVz0/
p4FDGGZZ0mxlvRzmsEGDjNVtQ1DkeuXA4vmQPgUG/1z++a6PW97NpCyGWYIiKhNBa/Ykl9mvItG5
XFke1/ct92ZQC650C2ODiG/8DA0F+gJKxrVMkmvxz6O+CR5sSYOu9mTwJEAjfpOOvgieC1ok8c5r
AjHeXLdGlneDJ5oag3T2vchJ8U9ZtQZtpFy3KxV+12a1vJpMPfZPHuIJXOMc174PMhyjsviQTktB
d2CFrW6L0evaw3XTsdxb1vXSRrjtAItck1OatXO0DcF9v1ajcpnc8m8QzTGpA4p7Sd7LRzK1c3HI
VcnWcD2OqG7jA6mGMF5Fm+B/ZQQ0R3/jfJ6+nx+RC3rFr7vE2ShB1acTeqXz4Ak9OcAQlG0903sI
M/r/JZmht2FZVNO3qwxiYwUnw8/0EX1xBJ8kCO7OcsNpnK+VKRw+YgMEqWfAKKwUorlg3c/Oo/I/
U7Fhn1dlu788AccO/ot519NIB6ZdDRpgL2o+gEUgGPZpjB6f/wTaimp0Gok8oLu5AxX/WlLSsc0C
y/d5MC5gpSX+U6kadZANLbpN6HH++/KcXMtmOT1toynTE0jaXnOeUKNQH8ZM3KLlWl/nhzZeMK17
o8rMF8eU5zEA2qiIB9shLzy9EntdU7AcfRjrPpV8xCnYgyNzKr3slvZes+m1LlbOJpcvWr4+1RU6
mSsfpx/KFNMEtfZEmTsWpy8NOPSui782XLADyD8fybQ8cVQQ0TkReAEKeao27e6yrR371wYK0oHG
NRigxPH1RjIVXfBwvlIziWKrH6JYBZK7tZYTh1FscKBSUV95BM1Ir2xWBoRDr/ntoWJX1b9xH/zz
TATvRK5rtP0/8aAdX7Nfxp/ooUE1DIR36cpV1OF9NipQ5uVS5KWHvRUP5i7NoyXdVCpL1qAbru9b
3g2ZuDRT5ZkDJsmTR2HU8BUCXnzF4K6vW86tPJ+n7VAWR5Ok000p0L50AIUE+CQubyjX960jXas8
r8DBgNhEi3r4PjSQzOi2VdRnw+m6ESzfpokYVYybwzFDTu9eywXCx01J1L+XP+/wa5toF2QxVUzz
ZHkKwEi8X/T8cyI9lCzwar4J0fl73S6y0YFdgepR21b+k5HaRAfForH9CKEAwK0uz8NhCBsg2NU+
GOa9pj+COo5/iCLafi7YlYCf0KbXFVCCRqo/7I6dlPMzY8gm0FmF26pvVm4hjmhhgwGFln7CcO2E
wij4poeOf5qgv34Tx9Fad6drhPPf31yh6VixjA6a36uma/Za1y+gz2/3AV/bqa4BzqZ5MwCohDgv
47Q9ppXn71JFt9kM9UUUw647Hmw+3Slv05TzZjiiggA9CSXGZADvEEk+Xd5DrglYzmwGERdjQNrj
QH16i6TBA69V9QAy9v8uD8CxEu8UE2xc38QLPdGxwwBIFt0xRcP8cRqrMP8G8QSw2MjQkPg7n0uv
vslbspZIev3+e+Nahze4psa2qoPyJ2VLDZWfCPC/J52LcuxuSIL3oEbv++RB+7Npi6gLDn3sD+wn
Z3KaAWjvCOEfQghQ9Gst/46VtkGBtJlmSPH4wxGcONG0AbN39QWEQOmPZtHXtfiFNiaQg3wZckc+
eYJivUaDroiKYVtT3/952ZiOiGMT8U5z1WowM41HtqjuE/jXZqiaptp0K8kZx13FRgCaUfp5q4n4
ARIgkd+rajRNdA9mtLDrNjmVHX3w05Ayc0jB8gXSv+umdTbZGy8exrynTLDh2EEAA01lKbhDsyDq
2cpJ4DK9FSWiqMaPBoXxU4msbznV3cFLyW9szuy627bNyit8D1pgCdM/MzlUX/rWq79DzWoNHO76
+VaMEEkDarNk7o8R44IfjB+DjyqqPfLcdKsiOi7TW2c+GwxYntpUHvUZXzoi43gYwIBvkPQ/qBY9
0kJBAfOyvV0TsmJDlyY84WUS35MgL3d6Qsl2EsBhzOlq5ux9T2E2HJBGM/q641Q9ibYbw32Xq7a4
h9rBlZlrABf/3LMcBFZ9ERJ5JF3S3RuRVo+9v/p8e/+KxP6C/3kcep2g4DqCC4UHtyV0IstHVkse
foyEV/6aKdQQVjbv+9ZAF+KfM1FgzRpJJfpjOs8VCOlQschIN28C6CBcddNgyXnotw6u/F43y9Ad
dQoQEUcvzg32VL6dB5T5Lu+p9/cvs4l2eRyjWbQ8H6S9WORHqlFP/AbGMjCikraR3TM69MocuTU0
0eE5cXlQ1y6zrvp8BH1kAVbEYxEV6V3VBNDs0fz58sfP6//3CcoSy+07HEvKgL3l2GVLcKfJ8HU6
e6VYQGUa56tKfa5hLMcXYQ9GBJHLY9ZTsKOSAPRbW8b4bV/UL6HJ9ZV7wHJ6NI6B3COj6qjZWf25
HLK7sJ0X0L9dWYBjNvZPd1XvV4Ff/y/XBX41snnt8wwrpG8uG8XhLDbWD/V7fxa9qI8l7hPRhiHZ
+Z0HaSI2HTsLNl8exWETG9w3eWUdlf7QHl9v5hDhOZSlJ+501kybRPTX9bowG9uHAxyKTGlfH5lQ
2aEjeLtAcrzeJOtoNYeH2Og+pg3yg2Wqj4aG5iVTM4QovHIty+WyhnWwk9FM1RDWNUJXK/CA9JeN
YlArCyFnuXJWuSZguTihPbpJurI5lhAVgmh9bUC+HjByXUIbkmV/hsaoIT5eLEQdzTxFD0SlyW0U
yZUQ4lofy7cNjZNGBhSr3wHk651LhgsF0u7/QTDbNYTl1ulsAnCBCbzAWrTBIEBNhxLs+zsoe61l
0BwmsFF2YjZ1CLWt5sg8Tj+XDPwfipV0pZzn+rp1kKdhI0W/dPWRyAgPAZ164U0Ejap5f9mXXd8/
H1hvzj4mgsivcbU6Ug+180gG/j9teWWFm9ncf5lfCtr7TB2nqPLrTdoDHrrpkxY8jZd/viMU2Qi7
ssJhLRNTHGWKbJbxgJUZEh3f0kl/XJLpuqQWi8+r92aVIPaRTwmS4k9MgevKT9pdcm2Ol9mAOnCO
q7grl/KIDHV3O+V9SzbAyiCrdd0aWT5M+jxCxC71k07Uh8kr+k3Hp59toT7NZ/Hky4M4Ljix5cs0
YlOiOiWPZV6kt/KcJ+v6ptmnJeotMQ+/tFVZHi6P5TK65dRlHYo55nNxfBV06LLkFxlyc1/04un1
ZXB5FEfo+AsVN0ikMkF/jNQ7qB6N54HWFo30IxqRAaRYAwG7RrH8OyIQKUKZChs4BLfzpONpp3CE
b5oISPPLE3G4uE3ux0vcAiBCWRxFFmj/MHncB4ICifLrtIOAjfrTO7K+y6vZXzS6gdAEBvryh3Zs
xpVf7zB2dF64N65HZLD4pYzKo1EgMaA4/D+Kc+eHyKphg5pa+PXyKr2P1WU2OA4i2YsHXu7oqxRz
W21lB+4b6YG4J/NwKWjitNgORdDdqiJ/ytvo2+VRHW5j4+VQvJ1NmRA8PUwtDgJVhQ9TD4Dk6zvH
NJ75jPTbsuKjro1gBQIagXetmoX8OSxjfEtG2exnpaqVqbi+bkUACTEsNStSHIGaYeEWLBBoCUsp
4eGVP99ye27Av1NyXR1NUOr6Cdx8JL1LRgZy8KuMYSPkSAidqjSS8shxAt6UCCeIjyXkwKEwHc/J
r+rMVXl5KMdi2Ui5QYEAGlyvqHt7wfwD/Q3dliXkypwMGtj/dBoU07GTB9rep6l6FoUGGT1DIaxv
xmql8cY1AcvnxTzEtQ+C7Pu0az5MGVoZQyRjVizt8IrQ9nla1iBBpv4RANJlU2ZFmzwQgY7sAIxC
C6+T+4KO6XU9RMyGypll0qNX5hXuEPk0gspiZCfIsPMPEF3I/7vO3sGfBgGQKYtlUoijwgMfFIUj
NdAPXrp5pfJ5Xpl3XuOh7dpayRg50RG+AR35SI+PXQHl9diAVuS6GVjuDemkGRMo2/vM86uXKFcM
mr99Ka/K7bLQcm4ULpD4LtV0HEqhboyJvikC9TxwRLdbWULkd1Rlv7J3HYtlQ+RAU9/MYzrKo6jS
ZflJhjaWd5x3ofg6F11f/XPVitnwuChoK278SN9D2vdJ+JMBK/yqBpdrDpaHSxogMTkactQaADau
85uqrL60AimY63695eDd4k3zNMXZkRheL+hoYNRPPxAwMU23l0dwTeH89zcnO/clHbI0GY+iN/EL
lN3GndEaVP4j0ITXDXGOXm+GiAySrHhmLl+Bafo4gJroMNeo39TQYF4ZwREHmeXYaEKd2wyo5PP7
bChuGQwjz0oIw8vlGThCIaN/zgCQ7Q5saln5U8XJr3wKH/iZ/lv6/i+fjl/9MwvL5YFcE7H8W+Um
M3Hbl0eWQ8T0i5IlBTygqAb5+/IALnNbHg7WJmiU0275OnnTZ9SJqm3n19OhR5JqpTXJMQUbHZdS
aRi6AfNjh6LTvR7CaNw2NI6vg7czGxcHIbYo5uk8HnUhKkwhKJ/Re3ztof0XFm5YTB6q3nyVOvqh
aY3rE8Qgi5uEDGsIHNcKWU6tc0Mg6ROZrxlfSrplRBj/PpD+GK34tGsAy6f1MBPIE2MAoSrwDQ8E
xJfmSpo5ZuPe0qDx/L7u52MaqFxvSRsn7QbP/euwMSywnLkLMlDiziw7ygos0+jBGcRyk+djfF0p
kdm4N6I9UiTgBvoaoeHtUS4Z+4V7jvzvKg+zSfIMq2Ilh9Z8hYbisuXQ/drJLgs2AcVD/PIQLvta
TqyIUbRp8+yoqNcUWx01w4HO/bXh1Ma7IRFCIKg4DY+pRJyWXgfWXrKqFOsIQTbYDcrDPgG2YHjs
8vRjVMXDXuj4gLum2V5eHscj0ka4yRgvqyGK+0ehy24DwgR+BxbHTm8aPsu9SobPYQcRP1UmT5CM
zsTKsGf3fef29xfubTDQafEy/xiBrmhDG1PttGraDyopvoVVSlZqJA7j28A3iIT5BfwCV4JzUbFT
GVJ6wIdHK/cll3XOw745rNOp1pC1M/kp08Fwo7LpMxdjt+Vd+nzZOq7fb7k3qMjTBgnUCM+K842G
N2Mc30GZZFgO1w1gHdY6UwBdjF56LOMmYh8HtHBlPxPdcrUSXl1LZB3SZqL5nAXYX69SlAb1/M3r
vWmErtPKHFxDWB4+tCOIxxtjjpmOgPOfgqH19tChUFRuWp2tIn8ce9bGv8kqYH7dxMtxQuLgRufN
iygX9QkAm+8gqlzr4Xdcn2wQ3DBXhW/YlJ+iMZT1NouEv83AM/fC2o7twSOi70pcSq5zEBsUx3kU
JyjupDif+vKHCKsx34xjudxctb1sRNyARlqvyhmOv6aHOoVBs0e/K2roLFz+vsP0NkNeWjeel+sm
P0keHFF0RQo3Ufpr0ctwxQNdI1gu7kNYZOJ9ODwuaavDHWuGKP1nSjsv2RI88ttflyficHQbFscJ
8Rmo7bMTIU2kvwoa6+KlmiDLueIkrgEsR6eqnydkgfMTjbNul/kF2fnDGjjN5RmWk+s2rgscqdnR
RPWLboZ/VI3SJ0sqBuDZKh2iawqWn4ul7UXVtt5zl3VFsFeo4I7b2Ecb4u6yEc4Z7HcOJRvRxggC
yDKk6VfW+b8FlLQOSAk+nEv3wLjeQrJbHnzWrmxdx2xsaJsp0qqXpAiO3AOF05Cx/2ZvlaDZ9XHr
rV362o9zvw6O2egvv6Dz092XXroGcHF9/bwN3hx7JEUpUvuqf5Qy5t+Bbe6DbV2k0O67zg5nX3zz
fYWuKhRwyxysC+BgKUV4L712k83IDA140exr0MuMFVS5Lg/ncHFbYz7yszBB2Z4eu072G5hkAtMZ
SPQKCBheF2ZtPFtXNbRsVZ9/A1NceQ/pGe+uNSDtum4Clm+XUmXViI6Ik2grdUtTiAsGKTTJ+SLW
0hIODyeWh2dlGNdhYLznrBjbBxWk0y5NpvnWtFN6E/M1ph+XKSwXBwHjUOmsZ0fhgfsU3M8SPW+q
j+qNF4T8dHm53j9hAxvKlgqJFoslB5pJVWJPQGa8CScaHpZ+/DDr7MYf07Xb9fvLFtigtnJg8zRO
sAz0dyEyWIzFVkAF+MYLRbH1m1V/f3/dAhvexjrAgatUCWixduHOmHTYQ2rS3CcJ+3V50VwjWD4P
/UVwStGzQmSHRwD34ulpnCHLs7Bq+XTdEOeh37i9VMRr0R4aHmmBCvDNBGWSYWt0PTfbolrWWthd
JjkHtTejQBAnBSzLz0+tltU+wG7YnaVXQkiVb2NUbFZuPq71sm7ugMsBtZp34gRBUbEHPpt/gE7w
F7zl1thiHDRpgY1no1XSaHDm4DzsxhOlSKA32fSRJ6gEKeh0bvTghXd15v/2Myo/9h26ti8b6v34
H9h0d+AlTkJSleMj9ITpQaToCY8TviYi4/q6FQN00S4ZdPaKk54A4IFq6Lgril7vLv92BxlQYGPa
5BBNIplIff/a4QAaFvBatmXwsrQkeEKLnLhn0A+poCZn9F06gGmZg/n0J8nBqJeFFZrNuqL65k/R
t26p0amXZN51uJzAxsJNie8PS+5HR4qHRbPBKYGW+x5vmrUo7lhaGwYn+j6q0MDaP0KC+MysF/jj
xo8BF79uY9j4NxnmmRqTVpwkBoo33RIsGx030Ky9bLz3L2hQS//Td6MKrWu5COgxq8DelQW5vwWj
2rjTFXi8wLj6a/DjfosnUr7ixa4FO//9TbDwRdYHfCyKUyOLEOWvYKjLA5foZV2ZkeMs+ovajnA8
XzOG9AvknjZpOHzNirr7VILbsDZxtlsSCNRdXjzXXKxbAol1BTVkvziRCns+znK0UgjgYdfikev7
1hVhQFpw4nPsPXOpbhgLx8fFS5PP1/14Kyh0Hdq6E9EMj8zzg5sxHk6vy3PVx208HCuKzmR8pkcU
cEFtBzho3anrqlKBrZhbVmrypIFPkNGDpjuPPw2N8lbqgo41t7nmykwq6A3AITrQ7myyCbpBxZyt
9e47zjAbCyeQjgWVUxJ+zOaqVr+zJCy5D9lv4ZfmMJctrk7XBQ4bFNfzUsgmSYOf5Ky1HOY5bnyd
14KS/ToLW36cIjC1qqvosQR1+Q9dnEOqP3ty7fc7LhV/AeI4yPhUgveW4tCWvIVwdx/sI39Z+rve
i8til088m6+cjOXIApx1SDPW3nfohFOwgFTNvNwmtCnp7vJquW4WNjRuKLqQLtFsPnaR3/8rJqUD
uelAL2WQOl8SNW61SBDVec+DDBeNhieQFy+RQyym7VgX8Vp4dO1Ay+3TxGgFlkn/KFsoR+zQpzPc
z1UfTtskjegKpYfDeDZsbpiY7AXWFJ2CfrTJxJT7+wklTHBzshAy9oZ07XWms4nlOiLnKDGJfxSJ
ZPEDK1D72Jt5XNby6o6AYCPnGA+qXBaV90z7upt3qQfYVKGblBwubw2HQf4CzmWNAJ0oK0/Eh4BV
R9v6vm9jD62o9Loe18CGz7GItEjpQOyLRz7/SII6yp7GtJ+HTbuYIVzZ466FOv/9zcleDUAQ0zAu
T+nAusNZG2TvBfmaPIPr69btn0B0BHWnFoyRVJJ0U8QLoH+xTq6DtgSRFQKoSAIwfyrsI5/x6UM0
VkFxk02DtyZS6pqAdZhzqihLWaDumT8FD0Ix9eX/4bnquMfZLHJAQjVRJziuIqxWh7BB/2Ms+3qf
nmnGla7mB+Ay2Saha027jm1r4+SyIkzKaJzT72ToWwEBURmKjQl8En720Gq2Bit1DXOe75tNpdJK
pHnQKVSaYvUDujD8YwaC34cs89OfVzmgjZMrFpPBGHNx8jIGWtIhrm6yVx2goi1WWKYc8fAvgVoN
Whjti+okZiA8jURWHRoAeqcRh6scHUbXzeS8iG8WyxAtWsZ0deoWvO7aStY7wauXYfGvHcHycYjs
llzqpjhVvfG26VJ+CSiPtstUfrtuCpabcxbyPovH4uQLzob7BXStaht5aDrZRxDVmVeCrssglrdD
kDCp/D5S94CLTB+yRs77CHKIH1IUDPY6WpOHde1ey+dxvDediJLiRAmp7+RQkP0IweDbzO/XLsOu
mVjnuVcYv2S+V554GHhb3ZTpthhHcPCNwe+kbdeI/x0zseFylC7xnI9LdeKFoCPCL8LjFuTu1YeG
VN6Xy8Z3hEgbLKcXLchMU+QpKPQLTDR87SjPr0oYBzaNHGUUTQleGz9kpmn7ZgMFZ2D9IIi3+GvB
yvX7zzZ6438SrfpD5vU4o5KuDzZV34bNBryE3Rom1hHlmeXgSEShY5gu8vGVK3Tgn85iwGrKb1WV
vrzS9QS+l69EE9dszn9/M5uSAUwwN518pFXPAeXOsqdAs7UyqWtDWY4+957PQBYgT8lS9beiGsQD
Hfwj95t/Lm8m1wCWi9feskygMpYnn+THRi7QhzhfqxSZ1tqyHJkGZnk3HSE8ntZMngCgumkHYMB4
098V5NuEi2ibr9Kfu8axXLyfZJ00tZInvA3mn6BS4FtoBo3bajb0qDLwA5dd3l5ndRs/x4mfKWDc
5amtoIO5CQrf+0+UhbcSeB1WseFzHTVxgM5oeWLe9B0MpNVuJuWXFtQBu8tmdyyWDaAjZgjmhLXB
T96iCAi02AOY49W28nW3TbJvoDRbQ3263nQ2s5yOC0oGxtJnHaBhEQhihSbYSgaQJAUT1AYJtfjf
tihCswmRQQChLyDm/qaBBvXlqToc1KadM1441OmSDY+G8mE/9WPw5IdL+f3y112WstxfRWEhs8yT
p4XJehNXvdhA28tshtBPVvaaawgrBnQp0NFxmw6P0cCmrQkhR5HF2W3N+VqXsmuJrCAgF9AptFFR
nxRKhZ8VVCknNmbPl1fI9XHL/1mVeOAyy8pHakiGd64cJj+AFJYfodf6uiEs149FQfI65/I0oFT+
X17I6B7AmDUulVdE3d/l+cBG2qW8WaYq1uQnILmB2nm0TZZuk4x84WbDZ87UqYeoRoditCprRTdN
LoZoX8gwG3cDauBtfohacPjHd+D80uX0gCwfC3/LpGVI7lb+1OZHQWkQQnaOROJz7LVUn4VtIO9Y
dLXZQAqgyMKbEZe7arnBPl5ItRGEBGUJujZ0ZegtTWvAOzcqDHxaf6nqHo2F/2YR1yzfXbXKNiRQ
ms6bpzyRJ9Mj+xNGndnLYU3s13FBs+GAwhsBQc6X+lmBpGkLlkYflCW4J2wqyAXcNF2ymjJzuJON
AEwrGfYJ2o6fTRB9w2Uk3mR6PHiZXqv0OGKrjf0zHPJiquiqlyyTZhvl0jtMftkIJHQW8Pn7Ufdv
o0CacNkqroWzAhAzTZI1pFDPegz/Ayr6RzpWXbbtg/YjhCZAZX15GIcXUysIqbCLaxPp8llSXuzB
mhxt5ga9hdd93QpAZInDpBtk9TwZxP4yUfMPDziFlRjtMogVgUhFggjVN/XMXrnQSfdPKhL/H8jL
sf3ZY3dxw+i/183ECkURupW8PlnkKZunIUbOcJRnCHNnrsxS2WBAikiTpH5QPDMOimoS4CKborF7
k5jVLeXwEBsJKIreF0VQJw+vtSHUiR65yOudB3WlFXu7Rjhb6s2lmVWcajYTeQpjMxziIqS3TNXj
dlSrrHuODfsXAjDu4yUZRfJQZuktHfFgrSI0o1+2smNH2fA/hqMXiZaseaZnwr1Sh18I9eS8SUvl
bZcIIOllQHf6db7nWy6uSxrnYD0nH6OQpOQLBVTW7LnnjWp/eTqOGGKDAI1sQDrZDs2z8Pwn1Ngr
tRFTlW5qPX2uxvDaAsJfWrno7uJeGvAHlXfLp6njSmxiko4ryDbXrrL8XPQh7UGwpJ4pXvT7Cc0y
4PJHckeukaa69pTt3L4ygaFt+QycAOiKpyGiGp1q6VqOzfF9GwdIdbuk0yzKZ43Wvk9GVyLeFi0Y
9Fa2rWOBbOgfujWDqmFJ/Rz1UA+LJtD3yA6Plgoh8fJOcs3Aduwmz/2e5MnDBEnVD6SGBlVQj8HK
Wef6+nn/vgkbXVZ6sg3ON5A4SJtNjMaAfkPDeVrxA9f3z+v25vtKCRKOaVs8c5bg+ahnMPds0cxJ
VhKcru+f//7m+3FFO7V4vjwFRv8bkSBB30O10hXq8GEb6ZdWEH0Fx5N6Rsemvs1C7w5dLWrvL8Fj
xNdgCa4NZJ3TnHnlFBJZP+uJy69DvpSfGWvPyG3+67oNZPkwGyPQXedZjTqP5ntWVM3jOJX65vLX
HZkhYjkwHxpkZv2KfRRhLrwNzXqe3ONvS71LTQk5lIPvg/RmH4VTO71QQNPJdeQM1Ab/sQTqbFkz
q1MmkXDuaXKAtvq4g5jUuPX4KtjifQtRG/gXdV0rQXnOPpKEVi9QkLrjeml+tdNqnuX9TUxtyF8K
skoDqYb8mSG7kkC7upvnh4DJ9DqNLWrT2A0y6UUQjuwZlA8D25dlnvCt4u1aicm1RJaXG0itU97H
6iQ8vKcng9NaB7V3t6Sr4iXvOyO1OexEmXlol9b5M8hqyF6PwFvSkHQfY60+1axYa0BxmcK6lIOb
5tw2GOTPWfR/OPuSHbl5JsgnEkDt0lVVvbqr7fZSln0RvGqhSIqiNurpJ+R/BuiPNkuDOvjSBsTi
kslkZmSE4o/SD8ljyhHZXjYW2zoZxq7RuunwOfJPaJaDDMQ0z7cJSXWb8ZbvRMv/jqM8E9Cn3DWs
xTKJfA6hKShjTz6QuZP3olDiq0Pox7AH9dvl6fzb9r3UtH2PSp00U/rkJeLNFhTKTrwZtXQOgK9U
2eKMH2KXitvLo1m2xkT7zc1CCy7c+iwBStD3ErnJ+RvkD1K608H77/45z8TseSUPmYoi90zT9KdX
v4g4fBI9n+5HvDx7is5t/CGOdo+0bULmzR7QoR/CMjizZGju/4SHCV33+FYsBmMC+PTaUBanROQi
7tAqFwXBL3eW613qJt6TF4w7l6TlSP+F45PQiwMVCs9V6HvLTQd0zo2zsXIXkif0qseNZwrUQjsD
kF7ZhGfFBANZSaXc5QhfNlU3fusE7P66E2YYP41BijqEbnjGXaaAROzcu2Zd/ePlr1ss02Sz81LJ
sFhanMU88ccRHTzvItmdZ1QLvtSJq07ueqVEuveXemwU+xBenqpH0CzPN0mfdidgsNZ33lI0X1kx
JZ8uz8l2hA0PUI4aPWFMiTMKjpD2KknUqkMEvoNyZ9EsNmni+UoGb1mNqXsunPg2gAxixiDyFPH+
JBp+l3hwM5vqU9MFV1XrPBPjJ91JchWu/lmsAdLqQYJk98sKzMpw3SEzcX7albRevDE8J3ohOa7J
ZsrA+au9HadsMUgT6VfSZAmQBA3Pei4Y+LxWnTaZHlK53DR61nvtELZhtr+/Crw9tFACft905wId
m9BIb+XtpvDmj1dyb3km7R0NiWaCwl50oEEOyCnKXFO8fCgIVMOXZVe11uIoTcAfFNHqpevb7n8Y
iTESX9C7st5zUY3QbqFfLluKbRTj6k9apw+9NgmRjaX0B2vgYOYmbn6Pde8dmnEPxmCzFyPYxyfn
lbeee2Zl9HVT9kum9ERhHQyISUH8N0PZvken/s6VaTsFhv1HLpo5ujBFtr5YwkMTEJ0pGv90QvL7
8rJZHIwJ6BPQFA4hn+SeFRRoniI+sw9VKJ29PJDl95sgPjaqvpkG0eWqrsqTVwfLA+969hadPXvl
f9sQxi2vQqfohabRWTuKfo2mMrpjTgtlK/R17JFIWQ6XCeWrU1CU62rheQm6i89pQ4KPf3jJo5nO
33240LvLu2E5XSaer4BiCFokRnIWbvm1Jt2fZj4Nh3Zb90DsI0xKeHIaCgBaLg9o2/7t76+8jKz9
OPBD5Jm9MEzbo9e0Lnt0GuQsdiIL2wDGlT/HQpE61TyPkAXRbwRaHEAsUYeMfr5uBobdAzmkO5m2
0TnS4IAtSjCoNuOVfbReZJg7yEBFrxJQVKgQV269SH3bbq3Tl3+77VgZ1k2YgEQrYV0u6tl7rhPC
3rZeBBECEDFkfOEvl4f5k6z8uxromZC+iPtRjPJ1l5OU/4Ci4Lt5YQ8zXYpj0op3ROpvcwvaXHSV
3UmAQZK0+ho3+N/Lw1tmabLhaT8sRyhmi1yTRd/WdfcUhXJ6RGIDkrtXFoQBR/3vSZ6nHlXaqqsf
t77qYlQPJcRTdvbJcohNlF+YxGst6qTLGz/4PY31cON4u4UF28eNiz6AziPUuRJxHksVl1nCNIzP
XfheN6Lt+9vfX5m4msCxmYR9eJ5BTHKbrI6+g9pJfnlvbR83zFvHXtz2QdKeg4oU0DsA+/0C5a/r
Pm6YNsi2dCQip8v/IGNS8AaC/DrZwwVb7o3QMO1ojT21yIrncvBxWzgV97ONIhCSql66J8ptNT3D
xBlKEUEMhuHz7PY8Cm+iDqWQp3kCu9H93IZRt2aAAoSqydBR3XdxVjTcKW6AlVPNU9krTt5PbVU5
H2Y90b2gf7OJf/gDE/OHqjVgi07H88SnhX8Httiwv1XgnVDHZfTSJweySc6RRIjSLu+kBVHjmQDA
ci0Lxlr4AFWB8xFk79FniGNDgCcuAv1Hk+lPEkVCLPKORTx6Kga1xyxq2WgTH1gVcwIYR9XlMcQM
7lodB7ecFhk4Oq+744LN8b2yMNmGi7swT+RJ5UFBFXiGj6SDms3O522/33AQ4Rr2HOk5nvdB1D2L
ibdfRFG+hfhsc3t5eyweOjBchMfDQYf+yM5RPHk3ntu+Z3LVN3SAB13orn5BYjl2hrNglU4QzVYy
j9aQPgra8MxzY5TmHZWPkOC5Uaw4VHzayZzYTrnhPgI50bRcVIcmOxofoxZQLkZlciAToEhrl97z
0dkjl7X4wb8QgyC1cuJQsPMIpVA0/mjxYwWB0pUXUGB4kSqaRwEEuMj9MIbyeqWdU5DQ5LoDZiID
abcizlkSnqNHGfQUuiJp9AK+5JAgGTCBTvryKbOskYkQBKEvDXgyeudxnupjXQIYOskr2eM8Ex4Y
hB6k0MXIz3ODSG3GVJw3ceozdl3ewsQEUiDhyxYY+XxO0p9g9GiAPKTvL6+Mxf5MvJ+39BJ99r57
HvHMf9R+osb3OL2V/1gEbqLOa12lO6Zu2wTD1IO2VqEsWnIeY7q8IVt18tAVYJja2WTbVAwbJ80S
tpVLgPXoo/BNMYwU5lD7U/dlab1CvYCSOrnSKky+PbTj+h5fmg6OsSjeAqDJz4iexx2r+IMT+sct
aRLujTOtOe9m8gSyzOEtc5B3v3cbJ/XfVhFNgt8jj5ZwvVuY0pDom8vID+89L1DfI6wAOI/Ggen2
d1HEC1rWEgn16E8oJ+CmjZqq0jeO483iJUJBCppXo5yK0cV+6Fp8AD3x3H303dIPpqxe/a5/9Jaq
iHcmZjsChjNJQCIY6BEZS+nP3o3q3PLsElZeVTD2TORhTcG31w7SPQPB5N+NSrZRjtf46u5EnJYn
sgnpm2NNJ4FO2yflAnU3B5sAcFqBxp+gf17Q6UjX5B6dcg8DYTupJcuCmUA/hawFRBYamYtUyrdg
OAhPeprb42Xjt1zvJrivLBT1A2jEnXXiN8FzFEGfG/TtEprJveZyZ1tsoxhBBPh+FV7hZXxGNsm5
Ld2ZQMd6mR5KqH3vuBbbEIZrKUWXAJQTdacJdCq3E69+sRk8Gghr98qglhvdRPSRFKDfgGmkesLG
B2XPSHKVFOUt6M/HhyJ0uschDq+jC/U8I3wIK6IDQRAkuwsq0fdQ+omjD42S3XXiLJ5nPEBISEo6
+353SiQ6GTLKwHnkCCb5zsGyWYph5y5v1SziEe6xiIYDnYI3NYmnG4gjDPdeLXDPdG86DeHkdfDa
u8uH2WIqJtRvTFjB3SV2z5K/QX/3Z82X75e/bDldJsIv9JlemY8XhJRp8CVxkgXilkJkq5z9n5eH
sP347di9iuNVi+YLxREHecRNmt/CT6LxRQ6q37tSbANsl+arAUDB18QEOmToK9BecYSmJW4Gh1XN
TsRr+75h5HUE7fhh4V2OWH7yjrEbh+yD4xfXFvBMWF9UUIC9xLT+L3rQVRLdzu1uRdW2xUbsEDUz
j1kXIg4V81wdlxjPj5SuEO2tcL3uBCi2p6iJ6KPSR48w7dVJM6TaZIiyR+3hIqQ+eEmVC/RdUPRL
phYmXrTrfub7LPsWizT1cNeIDWSY+i6fpUs/Av3OTluSF7fLO770RTYXYXrQzjipbOboa7ruWBt+
YKasCCDnF53FgGrfDQ3ASXHTL32yY/OWkM+EAI5N6sUgCorPsgeJ3kx+i9QPbhkXTzGSpjsZBMvZ
+AsHKFlKhhreeMY77oCmjPTgDWn32JXB3jwsssGeqXBbEihP0krqMyUKLbzQlS9cbz6I7QBASt3N
tOf9mon/6NfOeWjxlOSFqq7bJVP+tgaYmEBrBxmSEvRxh9pvXeemkihlXzmA4RyCvodkVoBSkkwA
qMxw+Bu4CML2muZshmVyA+oFQK5mxun29UiOLXNExlK0XaRO+GYBd3I2EaE/zG7xBVHh4/9H6td2
Ngy/4c1ymiY0k+RaO+wtERPYArsxCeJsZrK6Mmwm3n+dN55+7pg2SKKPVKEfFyx1D03aLTuFPovr
NkkDmRhZF5RKnaISaZ5sZASELryvwx37seReTBihBHNfTPmoTgLFyoy23bvSJcVxhM6mEBW9nddw
Pnbj3ov239NxTegg8YgsBobDlnKI+fRJ1f1ogFe5uezR/j0Z10QMAnGpGjJ66qTq+TaAjPz97I35
VoGtEXdo1dfHpdtLI/37dLkmeLBOKqcQAW4lnQjydlRAdyUdI2+Yr/ZaG22rZcQFzQI5aFwNIvfC
zm2zlYwPVVWsvy+vlu3rhuEPyOCVKwg6c6h7JAc1Fs697+q93/5v7++auEFkXARFb406gS2iOQAv
8lM24rH0hjwtdwtltj0wLFxTtQJuN8nTyKHZBexbl3kNMugORSvMdatkmLcuopQ7Dfxv3anxdmzR
wLq5qus+boT6cpI9DQaPPY9+/TPQ6IKR4x5C22YMxvWOx7xcAxnrJxUPSxb1kbovZ/ZDlCXKJS0w
tCmHyO20hRaXJ2MZ0MQJIrmPkTqNZOScvF8nCiJpia7YRKfVoVuij2glmo7huvf6tg23/f1V0DwC
Zlm5MbLrkVf/1EJlIqneRvg8Hk+PhcOO/bKH5P73+9I1Of+YCCsZpy573qKyIgXCGjwYG7hjrLzP
+xCof4eBrokcdHUbsdiHcwwatz20miIcA3mvkyYghA7bwwyM9K3XsYNXJntQUosTMGGEwklrXgxD
f/rjLscZL3SUNW8vnwjbum2DvtoiYDmGzmu5OqE7Js3qpRKZVvFtsUkGQ9Lj2CAdc3kk22EwHMFG
YygZMhlPugcqSrTQmlHVTyLaH8UyfOA4GW2w1zpjG8vwCHIQ/VSH8AjNKp7CYpkPPUvOQeTdiaB5
O68DirWolF+emG0JDQ9BfKTCpS7UiXUgpGVt9EuFINslI3S+hpSgbLWrv2Y7CqbDGPtFQ6AEng68
/1kQM/3YTUrtvAYsq2YCCgs6xQrdqvpJBmOIswBanC31sBmsKPzoQLrg/Xa2Ly+bZS4mmrDWSecu
JcKaPxeDHPlxluMecMH28W2vXh1r0QwcgA+QcmjqFXfo552yqkJ55/JPt1ycJo4wjqolDIoIcUUd
yxs3KuVhANUA3NmgWMaa2T1fN5Bx/0PKzSmhb6tORCXQnoTV/79buibN+8tjWC5oE0sIVoSEKrkt
FddlFlE+HaMUat6dtythZRvCMP3CLeZ+mJz+xEQXQe0ZbNrI+aPnX+py3WnH+9M++HfOH9fKf7dc
g6t9LlfSn4p28sZbIirOHhmUZfDOg56uKz+hoR509FlUO3MBGklVBs0PIksynJ22K2RxJCDQ6W+Y
0LFzaIoFWf3rltjwEFD5DXUVzOx51kN3I0E2Ufq8u7mWdcKNDb8ARDNKNk4KpDkeomhsBfvXL76E
86fLv99y3v9CGhKOHDR0onOn8kmGYtCPsSLk47Tidb103bjzkLL4HxNxWBCq5gEMBDm0WvIF+dtD
ui60PtAuKrrbrWYH4rFEHdqqW7sdU7Y4CpNJEOxG2HKKCDsciHpMdFGsGUIyuZcbsDytXRN/SGMd
c4figbABuLjUedVEb0A05p3GedZIHeOtHevwfei6y30MYqrr3KuJR6RpK51xmNhzgtxLFrgIMMHP
sGNstlXb/v7KvUI0vEzbzuc56oXpyxAUiZOFPiglj5cPnO37hsMIZVcOlU95PrU8PNa0EvdQyN2j
p7QEcSatYO8ElPDBAySUi/HgdGuJlGHyc7vntjRR1aeHPyGCCMiVMZwJRoTOs5f2fs9z6lX1wZsB
tmpj4MIvL5dtQob5y8ELm5WV6VMCLULVkt/jUuofYPaujwFf27sGAp63Wq3lqYKj2LFWyx6ZyES0
3oYLGSKaT3XRfxVxPwyZqEL//vKcLHeGCT1UaTIHwGtXz3PVftyiRQEM7ZNTeuGOU7b9fiNESNqe
J1NR44wpNJj4Tut+B7ZlryPL9vM3V/rKQjwC3pkCkifPqKl+Ah9DdyO6ZniATu6evoNthO3vr0aI
52hICgEGKsd3/fqzDND39x0kruXyVIyqCN5dtw/b8r0aRtcz52DswcNqgnIagGDgFJahCI8up93v
y2PYtsIwdxYXTlKRkearX9BHqJkVD9FK0K5/3eeNyIANrEzimONeoSRIH5aO1+2nKBHhdSyrrolH
hBoea904wWaHaCNmLmSpU7ymL/96i3GbAryKh4VAhUE+bhmzsi5Oc1SmtwEytXdI3r8b0Gty2P4L
Im3XZexdE2QI0PqcijpmOVoxmqx2ujYDlgXp4KjdC6Etp/cvVGGoiwE/n+ZKVfToOk3/C6nlEET3
83DdqTLBg7EIcEMh8sunfg7LTwmZwMV5YG1Yxi+Xt8Y2CcPIVdLSZQDhXF5sDyZv7E+IWtgJPTl7
j+btS/8Iak1yQcEaIsHUTv+nrFKvQhQH9JE135O4UjmRK9kTZLPYoAkkpGBog3jWwnJQcPiH2V2x
82WXRF+uWyrDxMFZGHvJFLU5WWRSZhoCO1kXt86hF86ezKZtCoadx1E59i3XGxtO+R5w1PXOh+Xv
XBe2nTBi+FoO41CBWyynQ/SeUrQ+alSEHzhupi72xY63tU3BuMmFXMaoZOBGW5rpJw2KLN5tJbAc
VhMq2CEaLNsZvKdLBBYcwHrFAyk0EL2IC66LOU2YIK9FNKi4gt/oIIKMa0JB6Jdqtsc+ZZuCcWUT
KBnRNYhbYClDdRN6vf+lW9Fhs3SS55fPqWUDTKxgQFnFatLinLLlUw9J+AM0y5qdBIulTOmaaMF6
BX0x70tUCuGwk0jcJQA3Z8Pay7slYt7Nur0RguA4jYs6DCHOVwXS9uPlqdlWb5vyq5t8DbjvuiiT
5pMfDsfKLWL0JikWQ4PABTjy8iC29TPs3MNN3vGhoDmNZ/mBVmgJP3Ba7TKzW96IJnDQWXtwHfZc
5K5yfqiNIwqguHzLTG3vQ7HWNKv87jp4rWviCNFUlPCmIm0+B65/XOdxjjKhodIGZHe34xltK2aY
vHKBegvbANAVH4nRzPOG9nPcdUJft+0mqk+QYIz9SGxPDyj4Zkr03b1IQvc+Cop575lrOVsmtE/H
M1crC6pnMkKho/DAolcQMh/iYFf33jaEYfwiISs6guGAvQndYm0YPw1DoO/ctStvrjq7JpyvqZuo
9lHNzVtkIu44HuWqVntYQcs2mzx9ZeQEwTAih1KP/EsyQ1gspX16vu6Xb4O+Mm0BJqfU9zkco9Pc
O2EsjqGEiPLlj9sW3jBpQmPWQNcb9GkLMhTUa49NR28akETunFBLhGvC9VgyJsgzo0siWaKHoF6O
85ZYEktxLiADq8PxvoQAA9yy3nkQWO5yE77HQgBfkFHFLcuTX/Pa06zrSHlEo0sLKtV+xxXaUj+e
YdmFSykFpwksDyHDuABQmQgIctfAMJ0hSfy0UsQOqIEA0ts/xQMtb6/aMBPJJ7BfrsIguRrkdJgb
l5xb0jTJYQrQwr+zhpvZ/SMyNUF9EGUZatn6LFfA2v0xR7+d1KPrJzLrq+CdbJbm/rr5GJZfOtqv
B/x7VulKD2qJ5+OcdtH3hpbeldgy12TwE1H6f+1zaxKIh+b9slWJitVpT06q2LfQiYFYFJDjrGRF
znOq6FXtCa5J7xc6VetOyK/mceAW6CAdk6g/4hEZvL+8fBbPYyL/yOCEMGCw0dOmFg8r2qy/BKEf
frv8dYvxmmx+yilXMZdIpm31cWgUZ6VOfg79rIHirn806oeu6c9W1nv93LbZGEH+PPrAQziIVxiI
7uOso1FX3IJu01l2DrZtACPQFwDaBeCGYXky9MsTpAhQ1q3kEHc73s72fcMr+GJCaTJANqIjMroL
y1rex167k5SzWKUJ6IP4hwijtUMxp1jcO3RtKPcGYBcflFlKxRljqj5C0mjPaizRmAntSzvIMSXF
wpE9b396G9Kz1mtxN8GEiP48NamEHkG0dxHZJmf4gcB3I66Ups8lyq3OCGCf9uhXxtHyKG69eXbd
4rTgIUu6A2pm7hDsXIC2cbdr5NXtSoms5BjJFsSkYTo9aNo5t0G8ULzEtXCfQIv14oPNbWc0y/kg
2zX8ajS+1ujmRB0x58yd8mSlzM+0SNvr3rEm1K8e0x4q7g591mugvwCNCc2QqK5YeujKVT1DWVAN
OzOxXYAmSyCLg3pI/bg8KYE7Yk7Rfb0RiutEhplolm9QPm2P0Ph64w70vQv80WWXZFtB00UoaP5B
xRyJnzYO5U25jml7Lx0u44+XB7Ade8NFUFDSEMcl5YkAenczrx+3WXmR/D4P0PNhk3xw+XUcl66J
/mvLaO3B4cdyr4GCE5Ne9G4qrgT9ExPsp5FlnyaNwLHvdfdFJjEJ7gghjTpeXqnt0P4dJRAT7pdM
nOnJH6AooZGq5HH7Dg2d5IFAf2VnBMshIybIjzjgPO/TiucMdFuHCv0SDV9+I28GXXOe1qc26R9U
Ox/Tol6+xXgsXp6Z5S2Pvsr/2qk76iAKRw/3hHR/9wDOBeHHYmsuLHtAqoAKoYcN4uTG4pE19Gc3
Qxvr8tD/Pt8kNTxE3RU40WHZ5hUIKG6KJa7eARcu7i5//d/BMTFRgYkbzUXqNKC3R9IcojJlCw4m
Ke9AWnjuqm7cCVJtkzBeFQUvwMzibkE/Szv02G1lqrG9LpsJ9sn/bk5RFdLBzc3yCFKmSF6n8Z2Y
3Wjnt//b/olJJIiufxogTEDsWxWnPymcLehhVfkTMhfZGLUsu14BmZhcgk7Y8rUXLc85RhCD+DEn
VZ8VgBFMk+puAG45OuXyaV2cL7NProrriAkV5HXNG5BxQeCkDJ8kFW8aXzif46Vrjyup7nvRz7fV
AE7fIHXJzoVhORMmy6BQKm1HMacPRbXM7xO0nz25cvh++VzbPm5ED5qCbnpO/fSBuUv0Qqnn/14m
1Nyv+7rpDaCFJ/xhwXLVBDR8nifH7stIXWjvXWf1JgywK3TRQSQSVg/NCMi6jSGfs1pW05WLv63b
q7gjKsCSrSZ4lY5XoZepgvfTi3L9qX24vESWu8AUAcYLRPaqrhnKFp37AdpV+pNmBPuhebfzlLL4
LpNHUBVxD05or80BgKnrQ6s89h6djeOnqu4C5xgGXvLxuskYIUDEOuLF3C1PutJtlUH+kDzO0QoB
LmiBlHtpNYujSYy3AivxXu84MlJgrvEyBzmDNgCVChRlPkep/B64zY3r7oEmLQZiwv+iNkHjQgf1
JyDb+oMMx+nRb3ephGxf36b46nhRAL/HZYrDU8Rr91Eq8O/VLduLM2xfN4ybgD8+rh2/PNWOCo9q
gryGdCGCcXmzLdtg4v2ScEqSQYblidbFz2QZgdUOo9tR4WUYdNPLVMyf4v12IsshNlWC1ayrYQ6h
GPinqogIejhA1YO9BaKnzehSX6eqTEzg39h20dqkHNqgW/WSIId73OdFsBi7yRyoPad35djQXPP5
2U/iCNQX/fAWmrvd58ubYtty44onoAmuklQ1oGePp3cyRlKtCXZlVWy/37Bv6SI8Sfna5H8Izlvq
lhkHqPieMf/Xdb/fsO1mQBK41ijHuKGXPDcqGpBddSMW3Vz+vmUGJmhPAj0TDqOoTk0T+P4tyMCj
5mUaOqe7RTPRulcDt2yDCdpTvlgGispinvS0z3QCSresc5V/ZbBrAvQUL6cSdIA8D4K5esGHW1Cb
rLP+cXmVbD/fuLeFy4q09UXx4KH0l9WT4jfN9rS/7uvb3rx2epxRFqSoubIqcaJjk7pu8q7kYAG/
vTyAxVdE27ReDVDUulySGjAKgFahXkQG79b12Pq8laURibTX2VpkBOtE9nPXD7C1mYUBBLnTuPvV
aRdlvuumYdhyjcRKJTmt82hAbafGoTouIEuCqEA7P1Cvg2TjdQOZZk06hB3VXOfFIptDUffhQfaV
fFxbtHN4nAWfLo9jO1aGcet2XAGnbooH1U3JXUnX4ltc8Orl8tctu25C7wIH9ClL4NfAlLq/2eSk
TiZk8L7BZXRwEbGpndWyzMLE4PUBn33oMOH4Kl7JgwgHTm/TYgZ24/JE/p08JibzH4h5RMNAzpO7
69TO6JydxnfgbZFvGwiYfu1i5X2OXd6RY6zB1UzgYq4ze5MWUNOVtTpVVS6W1v+iHFKe476kx8vT
sq2bYfao5EeV4BSXh7e0T9BfLtwsGsQezsXi2cNt2FdG3xVz22Av2jzki3hGQpQ9elUM1QKQAe04
LtsQhsGrMeo6Nq7pwx/JIcbDr/UC7TLALr5fXiLbEfb+Owd3qiftDUWdx4BEe0nheNkmvDxpp36Q
nrhODpCYyLyIOenkT06VEz1DB7JL7qZQ6OseNCYyT7TdsDpx0+QCGsxHDqd424/R+2UK4x37sGyD
CcQjZVjOUThVoKcL2pto0N6xmCJ6XAMASq/aCBOIl8yqdP1R1X9yGTolySfSb2U1IB+OZEAb83U2
YaLxNlCTRntv+kDW4qfqKohWLajyXp6ExeBMGr+gZKR21qLKJdIyL2qZI/eILv+23jEH2/e3/Xll
cWjuB1Omj4yyG1TpUYxuX4LxgaYfrvv5hkGP0HkEo0xY5VG3DG/biib5jNTBHizLlqoMDGtmiHDG
RffTCcpw9dNWqCsJhFjHih8Iusuz2QdXPBG8fQoYayApin5y1KWvm5xp6Xx1y6Ft6zxMy+hdQTrB
DrLynO/Xfd640b0gYsVQIoMd0qFL7/g69sNTB6ms+cq9N67yCGQ/ad1i77UKl/sy7QW6vVZX74ER
tifqP1LkJi5PlyD0qgHpzNkc0k8c742nQfP3kW7QLwTmzU9peh2fLDHxeSOrgsZfK+iSC55yiEMm
5XyTjmJvL2y5eJPJj0V+4XQD8hXeKM4dmC43fpTFpeEx3tAbG0sxMjFPLpoYs6tPmInZ8/3Q9VsZ
4i5pwvbBcWX3sZ/Csd1xLparygTtsTSMIx0uuENInz7qauuVjyZxEAmfbwnkKXbGsTh73/QCIp39
ABKtqPTIx7rcnlBRsr5NddjuCSDYzprhCJYJirDONGMIPQeZ4OxNpZkfZd7gwAtErjrEYPy7MmNp
YvX8ol7jqRiqHMyaAbttHeEuD0nPwivTY3/B86oVnW8Axz+JdWZZObU6E3EMOeEPZYlG/aCpxzd8
kNfVgYlveII6mauyTHFVDs7igPxpQFvmxgHWB91BePxdg2LXTiLT5rJN1N46ODSVoPTPYyTEs5V6
39J0fKk89jEUhZdFHVTR1NalKdp3oHJ+nDvnOn9tQvlKHgw0Qbd27nWBehbVFBVIOOpx5/OWI2gy
8gXaJzJoMTGg4aoMlzbLIs+DzvGyfgNnNM1Gt2DHq+4GE9CH3EEfQtkNeGS0gS+tqI/IUeydhs0s
/+G3TUAfyufBnDQTSkxSfFEKwKCOg3b18i+3ZBy9bdBXAYdkayicUKeQcilOaMy+qYWsMzH5b9JV
vInL6Kkd9igArGfN8AqokoLmPeDycdbA303zkulo/DAyOUMcBWcsit3DGldv3Q3g0ST621bTvDxP
2yJ6/50nYUFZQFwAqHovbddMtAVbsoYGexqLlgemifTTLF3apiuQnUKRdqOGgHaVx4JfMx/zMYbg
swR7wzJeKS0Mrpz/zicGcX2sHP9/47nLmhwh1brXt2i7Xk1gn4csZKPZ2Obt0D9xXKaE0yFDN+Pv
zgGlMPSZ3nYB8PBdIh57v9lTArFcgCbUb6xXRabSSx6KDlFPXUBtiCLR6jnwTH/ajy6fBcv9524e
49WZV6HibKmb/hlUeOqd6nvqvW1q7qyZE/WBc395FMuJM3F+RVdNDZUiPc0M1tWDp477II67/HHb
ShnvBAmeDt9xRPIAaOSUHKN5Ku/BcqZu6gnRnDeQ9N3lgWyz2P7+aq0KxXvmSTSDyTFxToC/ze+b
tK5vrvu64RCYEwdTNQBz0rel876H2NByO/jhch0knZg8flAWcclcL8nDLKuvwQQgsach9YMIfu+1
aTtLxqugWCHyHU9tcUKLSzMdZJMgyqmnZXoHmbzrpCPJHzN9tQlR6kY+95wWaZ7CXQ9tHLGT3GKe
nZeHZRImmE90tBsnTyYPQpSfawJVJ5VOnwBm2BOWtg2w3T6vJhDQ0R1bXcQPtOinQ+Clp4DH6f3/
x8PcYhB/8fIVy+Qjsxuf6BDDf6ApUi9gX0vC4ksj9LfLx9U2yPb3V9MQaO0sKnCWoM60NBkqTGUG
FuZcppF/46Zoj7w8jMXmTGCe1mGSrModn5kevrMi4Xfx1Z7DhOWRqnODOQzjBzLxJq+Z234G55/8
IBkDjeCq6S63rO0WMVF5pKjLpgMaPXcc/dJTqV5UsRFydKBhjjeyAIra8od+0s2pYPRnHe0B4m0L
aFz2ASAl4yLA7iZUkb6QAZWXLHY6fR2ylphEfEiVLYp4fXQKUpRoGVc1HjYVu71u+42rXaxJrdap
UN/xmAHnOkGfzpe6vQ7UlaQmEg9My54qoRTyrCNIHYJ7G3FJtMsQ8M+lx9cNSx+VL2fSRtMzWr26
A7jqmyYL03jKL6/NP4N6fN64utEbzNY1KufneQRPDUK5/iBGgBRVHT7gnQQhwitdO8YyrL32q0Dz
iatnjzc/E42uibqfSkDzdzuNbIu1uctX/kSn0VgAtDg/A951r+j/4ezbmiPFmSj/0CoChBDitapc
dtntvne7yy9Eu/ob7hcBQsCv34NnHzxqq9hgnibcEaikVEqpzJPnQEJqVppswd/i5y+Dvvl4jDdJ
WaWj8zjNkFJwROLuU8eZbqJBdR/X8+u2OZhXeBJBWI3O7Ucqw+gJXPtJClLhMVyTO3v36sA0DF/W
vJMsUcx9jKToXpwKfS3Af5ffhiSfVs7b998lGMO4xHnBs4Uw3n3shJMOAyiDJi96cNMG99bOncNB
9LtUoY5wp0Et3ntHoItUDWovhwwivWdh3hUc3Gw+9CSu73PbrI0zIJpH0ZOpdR+hkPtZdIArKrCF
fGu57lbuMovdTNhd7U4tKNcK99Gp3P5QhugsTnzIbVz//bavG8dAEUPOvmuRAIRomTzFOkI3eVqt
vU9sXzdOATVq0dZDOX3UzUgeCmgk7H2w/x22/XbD71k+Tjpu0/wXIwA9dkJ6J7K8urd93fB52Tro
QwcH/suYl+M+m73gLiklW/nt79+5IjRVel2k4KNoKAGuQ1LUof5XKIaFP/2eC8jCg+22KsLHEmqk
R2fym/tZjy/bpmUcAx2forTkKTZs1RK0rTvep0m7T9c/bvEGE21XN20K1QucMSloUH/l+fgjjoL5
QXFIOWwbwTgBNHPg/yPnJ8WHb06Yy9u0KaNdldK1c+zdBAEMY3h0wdBTWmQh+Z0AanfM0IuQju5D
m4MTyMWVtkdS8Q8JigfHabaZxITZUeYjsx809BGw9UncRH7N44eESvCqXF+0xSH+SkwB2Ww4eTq7
aei21Hl8jepTzb+zbm7RXhz/mYdpjRPMYnxTq1ejVIX6QYbDuWimb7GK9Hfw4/v9ri1RIlm5AmyD
GD5POUHQ7fbOI3h68h1dnkBp7jmnInKHLS9prJbh+HVXdWEsPOeREf1DDUhpFOO2jmJ8fDkp31z2
Tpv1ALWL/lF0HJhaESIbtAsoCe+um9qye02U3ZDqIYo9nf+KW0F3o1fUO5Wlf6K6e5mS2NvFhJTg
JPYfCM/WeBttNqH/nZMMSd77KbZXvWhzvdqEtRW7cb3Ovb0+rWV53tvBhtvXkV/Fk6ucRyizJ18l
pwTc19Ua6MQ2AcPl0bQlM09F/SPOKfYnFX74WSYcZONj0hTfN83ABN/xPgnaqscMZFApdASAvJvX
cuVUtCyPCbkr9TTWCvDHxzQs6TPvdDA8VKC4nlaW33KAmJC7NMjDEEx//ESDVO6mENlRh0jyUIWz
uiWLzMK2RTK8u+7Q78H7xkEZZSg+AP1ffwmE6taKXbZlMjxblKxsPO3wUyR9DUJeQHarHrwa2378
Mupb146LavDDCl8fIvI4SY88Ii3vf9v29f/e29e/YdnnJs0dnYjvBWAUhFDQwhvP3OJGRW68LxZp
n+tD2OIak9cOrY/ZNEZj+qIJ5GkX9mBN8uY7XXJUlUTTn0fCdtdIpA6HyPUfQAK8xt9m26WGG4tB
gfPOI/6p7BftivHHayIRT6l/Rr9co6my7CETaRd3hVRBkPBTx+L4mU9zfQkTmny9vny2rxs3tayc
skrmmf57zqGMB21ARB0rxrFcDia4DkqGBVF6YqeFViEn8z+OW14coZ3jQvPei/pD5vbyzsO/bJuO
4c9TE7ooHjv+KeJZfYfqMv0ILEu5opBj2c6+6c5jXTrZ7KQvYI4Fsr+qI7ClZKDf/z4P5SrU32YS
w63TmaborkjSF57y7gcKUfRSAIe4cl/b5vBft/4/EJQDjQHUJk+1iPQBGUVnxwrG92EXbULuidA3
rmcR6gYCtK5/QjxT3dd1D1pGhQrewQfd4a/rhra5vQmrk7HbIMu6rJKDJIZL6bRr+2q/tEdMVat3
CptL5/0vRKL6Qz4UP6+Pa1s+w+VjhTAGZAP8xIvm5yv5D3fLn+2wSppqGeAvvF0nRrcYwd5WRzi7
KK9+Rk6Z7T0HKazrU7DsLxNuB4wPuCydLnlBdgYsboRPxa7xg3KLVpwITZQdjdgAuODs48HUidcJ
ODKr9lkHmqltEzCcnBWyRk+lhyUquzHc8TKv+t04oIPk+veXZME7sZ/JeNcH0lnkWvIX3lHqHAgb
43E30Dj8RcKkuxVjHgR7Uk8/rg9ns7jh77nINTjwaf0RsYjaOWBkAe6juHGXrpttIxg+P/UZD6N8
rj8yoX5Jred9WI7TLnNXA1rbnjJc3oFmD6SPSgCUKJK7yIHFp16s5l1sK2QE46GX1bmL/OGvAdpe
uz6Jml1WuPwLyo/lSiLBNgHDr0u0weg5ivOXkvrJ175pLkEb+dtyXia+TjhZQWtf1x8d2mRQoED4
SiLQ9123ruWnm5A66gMTkUKL/Ffe1g74m0fg5LlbOGsvYNv3Fzd5E2aiIZ/WMsiAAOajvBMqDQDB
KKP66/Wfv3jtO95mQufqng6OQpr7qa7GHw4k4r5LXj0QAqB0Qzp6c30U2ySWrfVmEiSl2VR7XDwF
E0s/5EVPQLOUhD+2fX0Z9c3XpwL6ocMQhk8xRZMA0Tn9rOkq56DttxvuK3gSt07BwqcFyjghK7vn
fFhrgrf4lomQE7kXFmMdR09qgiYGavqfixYqOWSRg7m+ODYDG96bysmhbBiCpzQPvuvUm5ETwOZn
JUYYq4SvPBltq2R4MNct9SDjJR/LlkL7OO2bor4RDVJdK/OwDGDi4VQRcSjiOOFTKZV/8OvefZGl
nDZBFUVogt6GJgRWsGjCpzr2i7uwY/1FJ8RbQTlZInET81YOfTl5HfSs06oZDiwev2jvMUeYIZT+
UZPMOSTgjiVzsi3MNHFvKnTKIC7T4BfrRHdfd2l+ECgv/2xRY1mxh2Xn/oV+C8CXnzh18AtK6eyu
mcPi6EpSgqu/Wuu6fYWDvHM4mSA4Dh6XRPeiuKeSH1Ll/09kzWclPlPAz/SgfziZD2aP6nNdiTvq
o/0NBO7XvcY2O8PpB62kCtGv9eIPCAQOSbTwbGTAqaR+T8jh+iC2LU3/e245tdMptwv5r7jk9FJr
qj95ASoo2+IOE/omI5m2PPeCpypvLwmNkwNwGC/BXGwi6YfPGD6PfknuZXMmnqIsVk+qcW5bKNR9
37Q4JtRN9VUtKBX5cyaEd3JH1ZS7oU6itc1lWXwT05bOyuHBpIrnqQSeO1ZDfyjQ47biHbavG7e2
CxLBfK6m4rkaCnZD3aTb5bpdg0/ZCqMmhi1NhAgUCfNnpyugZxJX+3bQd14G1QpvHn+QobyN2uA4
JPzDot/Uy2rlAWZ7+JlcdT1UgpUaZfGMzqTnruvuhMM+JWBnxGum3w2xPmpPH1qnvCyUjde3gu0c
MAnseIePu6QA1Rcb7iYPcbr/2qZCoX/MfWffJePvZGGnxyYvdws4tYjUkVO99iaxnN8mx13Go5HJ
BlxjEMp7jBu1VwVHM1xc/GRIpfnAee6XdZ4qsbLOllvbBMgpd2xU4Un2GDPysy7qzzzp6U1E+28t
o2vYWNsmNUIDJ27iFGQl1b2UUNPlEeC+2ocayXWr2b5unA7EjTyGx3T+nIZ1u4tbIj4nqBP+vv71
1w33zt1gYuNyOSOwyZv8eWoAHFy2Q9WMx0oPx1efqDJIsDfwB/TV630xD3dBX34YWXDmCYSmalxS
PllrwrbcFiYLnhuEtCFOyV/QN5fk+6bSOKbAP+f+1nUdbLvTTSRdJ6aKCi29x65fUhNprPbpjFJY
UK4RP1ksZsrYRujMYKwO6aNokmcpe/9jUaJwcd1gtjVa/v4mSK/diAbIeYUvsIdO7icRB8eEJIxC
IJrmaylP2xSWv78ZxSn8QQZzxE7ULb46LQBtYC9aw+TbPm4EBWDKcuNZ4uOvOqyCT7/zCC+Zbetj
BANIkNORxAIfF3jDdxn5qTlwwxVAThtHMNxdZwLEkBlGoF4T7SISfAZXc39oS0DIr89BYJXf80nD
5WWeq8ItOTtJ0p44u6coPdcBu6mBeSi482lo2AoOZ7lH/x4J0KD/2hmK2Ew1k89ODs7HrsS7vnOj
Pfg5fkSc/k8JdyWGev8cBjzAGMfL0EcWlPQ39zjIRklcNjs3i9meJT37ERXTGn2UbSAjYEha6fUq
HfPnsVXlUc1QDBxEDaUVitBhBrnYdQu974XCxM71HXqG5mbCMH483fG0OAIz2TyCWmot8rFNxPBz
Zyj7oOfUeSmS2A93baH0rquEA2EP0L9wodaCINtUDFfX3jjJGKwBz/kAWhbpqeCOpnm+Czqw711f
rfcdXoSGwwNZEUJjHtd+U0Orzslb8uDrYdtZhfj5v3srhfZuB5kp5wUp4f7EsXnvFye5/tNtq2M4
e+rXtROxqngOy7T4OrZTeuIt6Iq2j2A4e5yixN21JHsuR9AEpni/ToB2n5pwFQVgcXITCjeEMtEZ
IIYvcsyP48Tmva/cfSiDE1iZG6hL6JVgwmJnk3aO+n2ueiiEv6Tp4N5KSSCqUkk5k5VT5P1zEbH5
fy2Ndro0yj0vfOljQo+ZG0MevCLiXnjtiA64KTpM+TAvmmP0uMn8pkxtnjMpxmBkv3EE8KdmAhuz
gHLejQD164pzWHaYSUcXjVPoJnCJFzLy6nZEnfem9aoKbKigzb4+C5tdDBcvk6mTanbF00Di/BO6
yDtnN+O/bW9AvCP/a5ep0D3pAYJ8gbHd245XwVfuqrV6pe3XG/49OXKoXZKzDwIlpe9CglJ6R7xV
HLFt/Q0PJ7mOPQJBkWdw0H5yFj6IRA/kRP2Wfd+2/IaH007rFKBL90XN/cs8CL3vcbGv7FCLc5so
OCjrDXEgMvYBXIbAK9G90y1tQDlAS0MXP4eOXPM+ix1MOJyGpiMGa6Nz4aq0OpYMHWWH2RNsZSYW
Q5hAOLDtQ8qqjclLF6I9PAoQ2ErPLePdkCRrN5FtjOW2fRPXhgOofTKpyUsD1bpPr5ysrkc6wJD9
tYSebZmWod8MwSdWiVR30YsYhuKrGH3xhySA8V7fS8sPfSdgM4FwOq0Cl8wzeZEDJNqTRp7aHg8z
TRCB9uhFWTkxbMMYHp1BYCrtso68JKib7NElBy7AEDrzaffv+bqJsh8HuuHbtdOwvujc8Qw+u9bZ
qyiLui9k9LI1YJ/N4IZ3a6jsoRUnJy9+PqAiOWaPY0LawwRxgJVLyWZvw7sl+vlUU2t20tPc/W6E
Ix62dpYJYeLfMncOSnS/Ri9pB7J039XdTzWixa9rqLOSFrJMwETBiUrRkPkRy0DGGOlbR5X6fwkW
bVPZUJggODWhR2kak/jSZiDagkAdv+0Bc/xz3R8s9jVVYfWYzy6qkn4GsdnQ9faS5MguTZA76ThJ
bq4PYlsh06UH1gFbPNBsNyFaQ06Q6CZ7JGAUmNcelZbQxuSfy2Pg++s2DzBEM9OnQQKQX3f+hzjL
ojutK/AVV1l476fVSmb+/VScMJnoJqbkxJtgOiOXxD80jZtRdHfO6oNSqk0/gCi9zCBuFlY9dLWm
qOWHIs96b+V8sZnN8PtUjl0jZjWdJXgUj1UXfSZxIR6SIV0bwWYzw/G7FHTSkFWBzeIKdPmvcC3k
sFY2tc1chtOrHh2YOu3hMyoo2HzIF1lgKCYUd7rw9I0fpcN+jIbKPwJENJCVfWixmQmig3hBpZw+
nc9xpo9EzLd+ey5YcwoR10eAonn+d0mbbTeNyVknU8fvdDPEl1hk4RHk6TeODofHsgJ3bjOuqTlZ
NoKJrQvHKJW5P0cvgwtoFYQNmukw9kH+ddJVuYn9SwiTpC5UeQc60HE6V+Ap3BGGdCY0V9FoBWX2
lQ1t2W4mqG5y5ryamUuQuiSQBqLAkv/kDqa06QQymer4wAVEkMLoRUZkzo8zpHPAGJD4a5zVNjMY
9305x3Hm0tjLdrTS9Eb7gO6oElmAYSov16dgG8Jw+bgkTgt2f/KSQW/3x6soELQ/msc4Ydsusr/A
dHnUcc56lMpT4JXLfh8p6H/sodJHvDXIuM0FDcfPx9zJ8sanH0ouPtc0/x71KKOnMc4ttlRu6rYa
9mkgT3M5Jk+bVs4E03XIxfZTLcIXkRFyntzge1dE9Xcp0cFzfQRLuPcXmC6LuZ6aVpzUWB3yzr+R
0EDeeYk+LnQl18ew2N9E1AkBMS2vd6KnAPn3Q1zW9b51IC1TyTTY5iUme10t66CvvYiecgfd17hO
q0MQxGvcdbZFWib2JrAHJszt8sgvIMQEnuQBYoCHTLPncuHV3YWAhKwYw7ZQyxHzZhwPwgQKXQLi
pa10fWzANLZjcRAfkmRNCdlyWJk0dk7Wj/40efQDumbzw0Q9ddPT1beD7euGo4tcQspqUBwYsdzJ
99rB1SjEWsHKtjrGvS77oOPhTKOXxQ/yCs/1uPQ/9CnKetv2qeHhCi8eJ9EhPcUxBb4HzUyQIJgO
UEz7en0Ay/qYODpaQko5mybykmqUQw9R7WfNKVPQCV6ZgW0AM9k+edm/abi8QsfubzEW3fgQIyaW
t9tmYOThamfIPcg+NOd29PTtnBf0jmRryr2WhIaJpOMAXVe8GuiHtOoe8wFFFV2j1Mij/mZpUmi7
wNv2cjP56CjC7TCpSfqLpplKjnU8B90ujJRmK1GizRDL3994MmTiJuiGdc05H4P6OQB7cX8QaaXX
agQWX/DMWzuNXJpVBFwXQZ7eRF4V7UQRuLv15LTNGIYv51OdOiGKXSctoviA7D3d1eDIOeYa9W1o
xYELhjobV8vw7FxQFVc0jC/IlxEIs3fETz7MRIJ25vq2tYAu0Iv4X3ukhEDajIJVaImfKUis0Mbz
KQWPYokS9qTkqWT9t6Etd2Azurs+puWhYMLtpGYIMsMuvkzQvAaxlPB2lYYAYzV3X8uorW7mLL0b
KgIhkusDWvacCcBjuKaGLi3Fic0u+AgbcGA0ebkN3idMAJ4kTKXuLOl5qQsnEev3KSvW7GP76cvF
+8ZdpHRSLwBL3ktaiPIboukKvZBe/OX6wlic5S+gXZWWFeStwmyXu/NvQF2iA1PicY5XoXy232+4
O586b0whjnOWFJzoKh34PWSW12jybL/fcPZ6BpgyY8w7gag+3HOI06JFFVneOQn/bFshw9mnETy2
PhzkTAFxZV1eQJ2ZFzeydKfjthEMF0eaOuVI7CLFmwZfHTIVt8v2J1G28Wb6C0qH5m+3RT9ktota
p/1fPBYpC/dh4QAZf7g+B0sYaALqJDQtXcU1Pdc9uJ4Qxka7iYHt2Wvn35kEjeX1YSzmNnF1sct4
DlWC9MJKh++QVRaHpsrKXbUQtWwbwrjGQ4fVfdqW9FyAy/a2nPL2JmhrcVM2eg2XbXEJE2BX1kEC
uFeXXAAml99YW9TZDu0Pm4jDhTBRdFrlunTqyDstO7ZznH+YHyb70Mehd32JbMY2XFqPrINufEvP
rfKe0YYc75kPSH/Rs/pQtKutLbZhDN9Oxyr1pMfSXzKqzmWlszvV0ifBpuIO9Lvpir1txjD8O4d4
uehkKLKdI/xOPJe5X+ZPkKtaC50tl90rzPLNAT6JClr1VQvcihN8l75wTtCkC/d5hkOQDGC1oF64
J2lav1y3jm1Cxn0OmPTUhqAyuYR5Iw++x9oD+JjqlavbYhQTGadZMfGgLNmJ4YV0gFig+CdKweLp
hiDKSSBatOLplhjLRL3NfqoTFO/qc5NDuKaQL3E6IPzJx+MQcb5H4/vGOrAJfZMOH7yxpvVZtSNQ
3m4HSMncrtEB2OaxrOMb6ych5dB9H9KLbJo8RQsYJD0bz0/2gczCj24akJuuj6Ob67a3nI8miVxe
kjZExQznY577dzQWCvqkeXdsPPRObxvCcP4cRFIzxbv+DDDfmB270i9uA6hx84eJ0m3khEKYLHI6
cbMo11lwoj06VuqhUA+Rs1Rv02LtoLf4iWM4vvSJ77uy9M5TLgL0rfD09P/BI2b7unmpI3alXhqx
sw/Uh/rtOXTw732iArKWnrLZ2vBz8K8nVRJEKI7EqkrYzmnov0m+7i6ZV2kJLWjwwATD5UL5qs3z
6twW7hMDKdYxm6PwWw/9+X0QA9mlXe/BK/Aidb1afat5NR2jJP9zfbe9v4yBCZHDIx19Erovz1NV
J4dMyHs/pNOKt9g+blz1Za4nSEEG/FTGzU/ZUr0fwlUGh/fNE5hgOEkgAeQ3GT8B5FXu6FBGNwt6
sEBH6KbMbmAKtaoExaLGS/lZokNij3qxdx+W2xRURWAyyXVtPbIirapz5PTtQ06U/La5hSEwwW8F
VIyrCrW2M4CpEyCIwwy1ybiM2copZTOt4dxCiGryZye7RG6FhDDktcFz2UERbeXVbLOu4d5apl6J
5FdwZkV096rW7XvtyXUg0Ltt4xvePTZpDbR8Up6FclFsJB7hyU5LwW43fd+Ev5VkAuFZhvOJCs8r
jxQI6uw2IA6bn7YNsIRDby4+36vw7AvzDJ1ucrxLoPz9DSFvv7L3379WAxP0poI8jwZQyVw8op1o
lwYeqo4iqIddN8DX9gRSnR8Hylc3lMXgJuYt7CbB87LOLwPENHZDO847r6DzLtJefLi+Yu+HVoGJ
eYv7OAADNvfPDifNY9HGAXuEnvrEDmxQQ7IvoNguV9bPNp3Fb95YB5DBIchdTGfJLO4Gzf9MKYPk
PBRNr0/G4oAm+s3xRZCM6OC6SCSu5B7wjGg8eGkdb4tDApMermkIZOMSys8eJnNDmfqmw1jeiqFd
O0Nsa2T4OIMeLsIzL7+ghfZPWeNk5cR7HmKEn9vWyPBxGuXFXPE8vcSV8uvbuvBZchc0ebcttA1M
GJwnZD5zJy4u4Kl27glAwV/EXGcrlCmW/WpC32LZQB8jnopLjY35Zcok/BA6TL8aHie3ssvWNKQs
W8mEwPl4/oFsqGDnskG39KGLlVufwPNc59uOKlOAlbpxDFKLJLuAJi++qVjdfHWmKVpTeLHsI5MD
zq+rdhRly8+R14mvsi9otUtGoZ9BLgp+jut76f0SbGBC4LgrvaDoQuekk+L7orSwtCw4ef1Z6uCz
6tVH0T1Wsf5yfTSbSYynOanaoMzplFx8SGBUoD4vhmQHBRP/cP37tq1lXN/QVev9wWXFhU4UKiGa
AzKYTfty7rqXjAybFMGhN294eAZFnBynqnd+LY22Uzjeqz4eVp7KtkUy3BsHHyjzQDJ7EUE6z/tu
7OZxF6dFuO0MN1FwsRMAQFvk3tkbcA/WoA0oklLtgmJVvc1yy5oguFL5UVyUiXeq5/l3PPpfY1rd
RoDYLD0wXrhWDrBY+y8wXFsOCs+jBMEaUty+mMluivlPMqJzAb2KmyopgQmKYxC5L+uk889x16GV
PNIQ97ode4jCr2xai7354v9v7lQJPiwZoSnx3KJL5LTkFC5hlCRr/LeWY8QEwwnwOYFyq2oR58Aa
dVN1nyt05wEGmZ6ue937marARL+JiCZFUJDswoch8g7QDE6+EBf3X4JqgBC1e/IBKpxQrVsDp9g2
mOHni8qy1rELLkCkKuM0yU7TpKBMpXl0Hhh+CSSY1nLHNvMYzu7WvKgJw2Uop8SBFJXwG8CFKiVW
rkPb9w13D0WLtl2Zlxe0cMlPUNUBaTVXtTxfN47l8ybMjUMmgycQHby4TeEOhyIEfvdYQfV+BYli
+74Rrw9kSnKV4ZbNkwxmSHj+T0OlXEnnWTaviWjroFwzlCzNL37hu8MNmlaGFumDjrGvdBjXTGA5
SExIG4e0ckBBR3b2dC1idPOAUU/nOxgaNFWHPJldRiDv3DhxuOIytlUzfL5yPdT9dJ1esiiagl0d
LngCHkDQ/bDN7MvAbw6VuutrwdsecbSWc7Nz/F4fVYzi0EoMajOMcZO3QVgFM6vL85gycoIufCP3
LK6anwCnrGkcWmITkzROpSXgI8WYn1mPHobl9GJU7WVf85sajUuvHfYpuJGJJhudxfB1KBWPnYu8
7mlq659dIfAMDEHovia8bVs0w9XzFrmFBdx48Xr/e7tEuhHItf8/XgaWjWyC2wLX9fsMlIQXFlKy
byv/KQjb5qnIoShdNYofr28uyzxMhBtu8hFq4aw8Q+TwCYc8fSh7zfepntfIXi0HvIlvkwDhBm2L
SzfEq7y66f2pu+N9BH63quZItFPAoCBJAkXY6zOy+KMJdivBs40GuDG+UK9KCWRm+9PgSVWteIvt
84a7U1xOlao7fgb5QPYprvvkO4Gw4jZfZ4avM/D8z7WPwl0qqPjRdVV430fFvAb4tf14w9VFIcca
HRL/pjtpB97dIN7YQxQw4yZnXoVoEUrqgJnCCPcQKguSHA3mELoYDxUC1bVmJdssDNeOZ6XAbAM+
DB2R7p4XztjsCxSlxIoRbD5h+HYI1ieEb8CmOJ1T3xXoafxcA+z9T9FPa5vUMoSJdRtacGVO7pxc
Mkd28otC87e6i2IBdoEd0nDemvPZxjGu9K6fnCyUaXVBEfh3GsnwJ6pR3wFgXcPgWo4pU5C1dUii
VI1SY5KV4pbxrNpFDu/3itfdbQc0+TavNtFvGm8Q3Sa9OPPG5fc8cnycGiyEdOT1U8M2D8Ot27pC
Q1cS8TMNVPsADTwgJeIpPpSqrQBnbfuVF6HNIIaDd6QoWFGH/nkuaXLbDfn3waHZY9WBPPn6TCze
YYLfIvRdCLRRuukOZPM1YmqI6jWHPml8udaa+0qM83e3XWDSykWgxm16UhfnSUKwD1AP9GajLTGC
dCRb6kB4XQ2vdzpIej4vBCKKZV+rIbzLUvKTAUe9barGQeD4cRCltfJP3J3qD3TWYApto37epmst
gr+Acc1QeaJEKiXV9fzImh5qTHWi5XDQGcm9fZJqV+5ihGXDzmspBCYnpHCP6BIDIiUTJR1XZmrZ
niZcLqe9EJif+6jTOd8Lnc23APNU+7kM/5BGRdteACZIrvOSuXWznJ/HEkpaO5cr8tK2TrbyBLBs
TRMlR3yNE4j11UUrurSIhWPK1XMHzuVmLW1k8a+/mOlIHsyUs+pSNcFD1dHpUFUCyxbwjS0tgQmY
63qnCZwmys/Slf4h7rPvfob/2bSlTUo6ySdYOp1Ace1ULXABAJvxJl2TGLNtI+P+p1NXJqrG6nDm
fkL0Km+l7qQ8iqC6B9OoErfXZ2GzghEKQKOJIMPiVZdxIs2+5O5wUpVTH+IpdbcRHQcm/VyMcs+c
Md8/N5Ua9MHNM1AQMwS0X6/PwbZZjSgAwstZEmetOOuocUBvmKSQZK4n9FJe/77lSWTi5XgJqTo2
zEh8ZKz7UepqbH+rAe1ze38aS30QAQio9ujqJ6iOzig3fWqyKlArXWyW2ZkwOqeGjOjEEIUrL8h/
8AFqmbfZABmh4/XZWaJ+U2tV4WRMdQWq9pjJYa9Y3H+XRfm1Q4BwyMK6O5KIhGuZb8u2NtF0GkIx
Dnq/l6UEdGcBLqcxQHtTWX8gBYRkr0/JtmTLZn/zDu9SBfWecAk7g+l3iff93o3HbMVjbFNYBn3z
8aLM0NsNDoSzl/nOzSurX4IzeKdz3R866aqVi8RmF+MEENFQlIwU9aWDHHZUApIA+tbuvh/K4DCR
qHz0esjRXV8wyylgkswJ5BQ6whluk65JbgtHev8PIEhXS4A2mxgRQIO3QDnoyj9PhYfETpG0i5ae
qtYkOW1TMA8BwnIe0ICfdTh/i5kLvkW672dn44PMxNLJFswjqR8CBBGCuFU5IMDufLHtujUBdJ0u
Wx9N8uzcAY175I6edqofppWI2bL0JmhuJLUjWIaaFrpfS+8IFHZUfo5klOcriTVLLtqki0sW1px6
8vnZzco/XAzBnR6ym6iv7zs13HAClXqW9VunY3h3NXaqGolbX6rQBZxAN8wjn0sXLT1/rnuDbb2W
v7/x8BxS2hMtmn8T3XVdoQDR4DHAN5rDdGzio7uBK372ITLXI+EZk/rQasK2LpBxp6vKj1uoHNcX
NL4MUMfQxR+wqQfb0nWmtGpZxHOVl8hMvNLTTRHkXcL19gzL6eoYbjz0TkmrSOHUKwHYGMKe7Zin
hy9RvbxSu6j8tcXG3ETKAfyYKaDfoIYypOFOjiO9G0G/cLj+9fdnwU0knIQUl6t9iHssLTp51coD
qAK+xFw8hrKnK2GJbZDl4nizTZkqydiFXXCSDCx+ToaqbtQlfyLp6L3b+M/Xp/L+ucpNaJzD26h2
Rzc4ddn041XcMxrlY5j0a4yq73sbN5FxEWCdedkMwQlpun+mMPF2CcQ2rv9427cNT67TqB2rsgOp
+oxiZSoT0D+0aqPwHTeBcQDvqsSnOnoaRZJ80WJ0jmAQ64sdUhPzl21TMJy5BC9mXRONjq8GxPy7
KOFjfON2LF9ZIpt9jXuZzSlkHCigj2nGnl7tW5bxn0ytKsjbtqnh0ZBo1aB3QtmwjJfUWTnERfjg
lVihIwenpQ9cNeQcV57FltmYSDnJ0faKUjRklCT0yujInzmfo9skXPU6y5YyGeJY59E0jYU4oQer
21McVqAZHjaVJflfSDkPiDIka+JfCfULtGdMHtsX1BdrR4ZteRYbvT0yWJs1Ti38h045zpFLmt8L
yeMDKslrcZhtfZah3wxBE5ZK6LfRR+h0wgI9OACHgKyhgG0TMBy6E/7M+miij5gAkJZOVM2flW51
th9HV/y47nK2QYwLugaRRDyFc3CCQDnO1DKsbmdXp7teBPPh+hC2VTK8up57PwtTTZ505kafmjRx
PjSilcdtXzd8ulMij8I0Ik8IuMlprgPg8au1Zg/b6hj+HOeAp00zD07A7UJippbpDtD57637fzn7
suVIca7bJyJCCCHELeTkTE/lsmu6IWpwCRBCTEKIp/9X1rnpzq+zfMJ3FY5uICVt7Wnttd4pjMQv
kXBmCNSsR8Rf1RA+FBQciWgLvS83RHf33+eTU0pLqFVCLqBWGP41c+td/m7kAr8EwLWq1lCRtcHn
Ya703lZ1vwMNzce/b+wVrmt+iX6rLPo1umLRLTwbHGZ6Z1pi9wVPHl2tza6g+itdWpHzgu+WhOwn
h1mSskZgs0oMYyzh3G47PbwR9185CpdgOQIyCTvOpf6VqoBm8BnLPnHnSanqTdjltVf8j8FHrFu6
VP3ydR2yrJ/me56wHvSlIcZH/76qVzzUpXQqhBwSUQ1S/7KDrlXmouITPJPYFGyNnsI3OSuuvebC
5vUUOyUgL3rjFYc4SgRGJ1Bkya74ugborL7vt1yYfqGTIR7Ktvs5JkWYKc7NJ68scVkQYFy4HKb1
LVGJK1dYcnEP9GlTL9M6sxMliAU1wBsZGGPIG1fYH0L9/21c8EvAXEHhBseORDesSJIa+qYkphKj
ZGKqcOGkruSfKJF9ZU6D9P1wkmlb+BKEHQnwI5tGMD3/4H2qG5+RwUEuZluoeOZvGOKVH38JtiuT
JrYi0sWvulZQwXK2sV+TtZZvGNa1x1+E9jYZWWeUZSeIxfhhY8tlCDH1RMd31Xv4JbyuN0AQkbBh
J5EEom0zNdjVPEOE1akkWxV0Xt/Yxms/5GzW/4gGRpLEOqItO/U6XsAslrhNhTmJv5/1aw8///0f
DwdMCWS6mCg/8bV5wojrfIMm51v4umsPvwgC7DjwSY9pByxPkIQ5w4Fq96UWYfX096//76IJv9Rk
ZatgUIuYz2NgqCw9nltzY0WKBz+rJ5NGmAI2a9VkSfdOYXt+qdBqOe3XwavwNcYAyW6gdXx495QQ
5xf3QRSubTSkmJryo5XuPpUKxKer7QZ1+PuCXdmRS1Cdqdu09ZrSn7ZkPYghhAHZSRua940Q8Eu6
OAsdS09AI/gzhhBrRhqo+wxBGG1i55o37PqKN7tE1qHMjt7KJMKfE4a+UTfp0LPKu2AYjzSo3hJJ
+dNq/I+r8xJZl5h4jhB9kzpbwIgun1FO6Yotdr83XaZSHpqv46yh3PcZDEqLi7eAsBhS72k7zwMS
AjN05ICSvClyBgnPV70wozZSTcn6QsM5iE4yrKcQgeVcD0+U+QEQPaghGDweLViUn6Ba0DXa5XKA
oNyKpsgwyJOVrOZA0xsXYoAipsXg590oWMN3buxcsDsza0ZvHJYrzvaSzc4VYDI8CzqeCJoMqD4G
edXZj5UKP7fh+7S1+P9Q2ompNsCEYJjWMJeL1e1Gh6mW8BwSv+/IX1xCFaRNqiUuAPVqUsu+jxPD
pLsuZdK+cQldsyn67yuUxxUEUfg0/UTSn5gtCEZaf5gXt7xRPbr2/ItwROkZvH8QATiNq8XQgXN+
8/8RuF17+sWVUyfWukJ482Wt5pd5AlvMIOq3JCyunKBLWB94Fod1BhXbqQhXfgRtagzaFVEeDau3
Qf8mUvzaay7ykQnDcLztguk17vo23a5D4NLMryqa6xznS6SPjOru07vO0yXCT5UC1pCQ6ESLOPR7
laqxyjsdtPaNRsYVgSa0jP59oAj3Fh4LTGCZSZxRPSg36x5uzOs+EtEmilaonIGe1QXVQaWNXeiO
QMxLshseTwO3J4HuB682MN+yViAnKSuxe9+Pv4hFKMhhiqIxyPxW/lRMgNTFkAvJ3/fw8xH9RyyS
VHHkeq3VFzb6HzaGZ2oI3vC+h19cAyO1zHBD9LFvoFA2QkgsA/zjjS27YkSXYEA0slTAuiG9cStu
yiIETQuq4W/Bia89/eIC8A0ZGoEA9GRG0G8hDl8z59gbt9cVd8ou7F8x2/KU8f54VgMsFkJ3Z3mn
oX9TBPrK11+C/wIdsqJxIX0d5Qw+N99WMb1JeTKv75uM5JeisWw16RyjYHND++kHhBqrrSjYE1hN
3qJMubJGl7A/GukwYGzAaDsDh5ap3BelEYXH8fjj74fz2gsuLN7oNl3ahjZHXo5yS0L1bLWJgSl7
S+Hn2iZc2K0Mq3KaMBh59C4IN2TowFmUvjXrcO3h57//w25pUVPtwTp/hCgGmEo4WQ6TS97q4V9b
mwvDraaRWaNq+mo8mJbGOn4UcRp8Glz4FlDr2hsuHbiVs1n7pDyOC/DNSPqRTwxkTm02MPfel1wY
MbUq1RjKL1Azm8GECX+IssUCb4tEMvv7Kbq2DxemzLsitV3C1NGlY78ZIdSQrzi073r4JSav0CgO
h24xR4MYf8s0qlOY9/v+94df2YFLJJ4nbg1G7eXRUrThhAQOjAEDBEldkCX8/RVXFucSjWfE1PYc
049H3kFs0IT+d9fF78NQ80scHo1i8NeCveD4p59LIWKdWZ1M+VyT33///GsrdP77P2yMREOwcjB/
HSGD8omG/Jly68FA8iZf67UXXBixh05P3U62P/q6VRmY0jAcr6CWVRuc1L//hmtbcGHJemRJXTV1
d+w1cCWqwStsASql9z2d/nuFKt4D+euT6ghh8sc/q78wNJbe9/AL69XgoVhmEjdH4t2OsxXd4bJ/
Szvi2tJf2K0t184S3+qjZZXJrEKUXNRg3Q6D+Z2Fxkv4HZQOxxC8Nc1xHNBi0GJ96OY36dGu7Osl
uk6vWluM43ZHmkK7qohss1n5+wjD+SW0bixUoBqJxXG2HuB74d3PVL/R+QL6+95eWf5LPN2Y1i6R
/aRx/c9fpGNsd3aNC3mzNn7tBee//8N2R6/XOGqW8ihKBM2YSCDMFZsJTEbbv/+CaxtwYbvS0K6T
zoDJNJTjpkqALx6a5eXvD7/29RdWKxDRJpFdsDwe17IQ0ufrCNQ76MjfKrhf+/4L0+VVP2gTKH1U
AuB5CZmZRr43friko5MYxHSBwPbS2v7gmBLIXTK/DGfv+PcFuvb1F+aLojkUncq+P/IWEoNWgwVy
AC/8l78//cry/w9mrhohCzYF5dEuYkfPlw6wVfv67eN/5fMvcXNCWLRpi/P+tmh15D0sDPfPqPn7
Duclcg6ac+uAFAPPd+YnNO1o3vk3s7prq3MROFc6HdogmNqj9PMXpshvqG9MmzZ6kx3z2uqcX/wP
26Wgx4OybQO/q3pwJaDFP5DyfUz1nJxf+o+HW+pAUzqz+sgiukaZZG0/f47A5Uzfx9TLL2nlilm1
o7W4miPXBXnCE/lhmVDEe9/ZvLBbCb0aIepEH3W8NhvuxO6PfSEheHrfCy7cLkmNpGikdEceIi40
OEhH1ok7sDe/dTrPB+U/6ryXWDmXhsvShwABgwtDZt4B4yKAq96dB8caO4xvAJ7/+5zGl1A5MAuQ
gCxIMTCn7TZOTV/YNO+it5k9/hvpHF+i5SpQPUy4evQRIn+31gGUQs6ezBNAC2u1gu84NHre/H1b
/tso4vSitWZqMSGBF9gWOX/sQ7ciz3iza3ltqS5M2lR2iuqA4pecU9WzRDg/90UL3r5rGCC+BMuN
Nppo73h7dAGIQ/44g/SdKuDxJYtcDzH3GAK76shQwsvQNUblHun8+9b9whXbJK6RhfXNURAeHUnS
prezeKeiMWgF/30bFWhBxK0tIGAezdWfhZcs4nlk3yK/uHZsLqzZFilzpVfmaD3iRGOn/jA1xfDO
Q3nhhjWIpdA6E+pYgHZWeugDlAZK8n9f+SuH8n8wcWsRgytctuCK92sOiZFHsHOa7G3VmmsvuChh
gyG+SFWZIoNUwEvpDnPvmCkyWUj1+xBN4CP79/4SX66pQoyC5QcJ/Z+bOsEP+fsCXdnbS7o4P1eV
8mAiR5Hfm/zPnQA/9ul9Dz8v2j/8pOy6dW6Lpj36Zt7+2dqQvxk8X1v58y/6x8NJlIBpuaT9kYZD
lelq8RsfTR8n9aaUy3/7GJD7//sNGlSYArSPOJkyLp8oGIZ2UOYMzqqQt1M/Ve8zgEuCuCKOoYE8
n8OUGsN0xbCql6R9s5cf/j9f8r++MhYX9itcOSPUQppBFmG+AYPQdx8t/OYne9a82lLwTfzCIHnd
7igYsw/jhBmiIlv5KiCTq90ANalZQCKNb+nSNWUGNEC3rSzWJqurFtVa6lJFN2NVVuEWxUqqH8LV
LN3RuL5TByGtEhqlb+qZ3Fb4YqE/g/u5XVQ+JuCtz1SLT9w5DMXSjYmWsswpYVW5Y4ms76FhMUES
NZ7Wbmd6Te96yvQdHUx/HDFB7E4OcfYNJpCqJddlUG/TJO6+Iv2cvxBTlutWFmv4nfS2/JBQEj30
SxFufEqjJ1+aFaqSRfVRzi052EhrvI3aNHcQwHm0bR2QLOiq+gtjDViKRaDVVkMyaue0WgnKvMD+
hd4lB9HObjebWL9yrfgNdGjFvAfJ2VmVb0zFbzU0QNpx0PZig0Hdem+hp40VKwsMz+kCeoqjYQDI
rygpgABk6NsbE6/LNy6l/YxEiH+wYcp3kHq3WzSysQeca8yqeajfZqIdIJ8j+TkBRpf5A3Dk8sTO
7XxwrWoMsAIFPOVN2vIoG+vCPcuylTtKo3VCsy1sTmWBzmohxmDZ9FCORJhT0TmTEfadRU21XXte
neiAbnVGojZhmAAa7I70/ZhkUNgxH2RHMMBB1rTbYXLBfxswZcMBDFIVAkBAYVFgmHA7jh3kVFAl
7Jdbkq4YUrbFMj2YzosbTpGC6SmN6EYlqrf7cRHsBUQTjd1IruyJsCZhQDiB+efQp4Z9Ma3HILOc
l5DtikDbzylWITwgOQdUbiZ+/E6mposzEZShOOmRjy/KpsFX5JVyI4aiM6eWL8PGRa78qscpfJVh
uMhjX6m13TSmZ/EmMmCYuQVOBB1PMmJms46DlOxk08aHhQfql+p7+9WuWj5Ad0ZjcKlb2m1jmmAH
7gd5UwJ6/2IwLwXO9jBEXOFc3ByCacZRtfUqRLYK5cPjKCNxN3rCog9kReP7sVIzH26AWgz9oZdF
8WqC8Nz9TifQXdFejAbcPbgsqiUFQkb0tbtLUtSJ8sEU4r4nE74lAE2KyWoPHNnGD0nvc6rQcsn9
mpaPo2YhKEgnOmEIh8zJz3b9MxfelyPbgHihJ1kxedXdkAooEADLp+KONytTALvJlWa0VNO07Ts0
PDfMO+CbxlA1ybaOC9HeBQwKmzspK9i2GMvQH23JyUuDactxSxWug3xSHv+umgXAhFBYis/oYbxP
ZOxL/aH2UheYqLItNEEHSLjnKBKa8aA55Kmf2IITFDuQOEP5BaDFdC5QuK0QGoJcWtWi/eECmG0u
kLUOKp8qiKYfwqQryjuII4QWoe80jJuxiCP5RGIOki0MYsoys0MYq41Gnqtz3U0Ttq0YQQgCzjeX
bJN0Sdptit7usOd0wlqIeAAhTFEkRO7FWobNHkIJgwGKjDX7qO5HmmEijB5WMEN2u6CPkwGImrYj
e3zs1I8ZhPs0m/OC8YLeV1pXSQ4SY+mzJIpU++KbTk86t7aO14w3U8y2NlrDNleYtUzthpBqau9d
rCukubTgR5Za232sIhTGMqfdMh0a4rrwdvFLF5dZMMc1sNzJ5CE9Kayky8ZqGtCfspf1AhSHt3bI
uJJt+oWnpkUOQgLQOn1RuPTmWwmJXAuAa83FzVICk+S3cTLHfM5WGi7BNxRb4Yth5ty5WxOG0HGX
1bqwE+h1DVm2bgbtwpxRLP+8C1ZofHxX6B/Mv5Rsyv6I+n5taOaC2jVj5oHftvAaVvKPJIJC2FZ7
MpSHavUNBFTUoNYbFq5eb6muR5uXSdqFuzkMR5Hr0Y98A8pHx79Cx2W8V25N1w9q7gGWRMKlxkx1
yWpzPQf9so1xwbp8pFXTbwCvkvMjLxPd5mPlC34Tzglb7wjY/HMjGZU7FnbrvkxwDL5D7dXONy71
vd0h4ynAaknKGujWCbNOJ90u0biZmilKugwjmQN5DEFJ7j/VQ6PtPmWpqpZtqotufEyk6MEnZ4do
hm8NuoKcAEUa0t9lHOjosShkyn8TLoLwewVFbb1zRQq3mKxpNe/BwMTdTVDqsF1hR2odXr1ME/mC
apNyO8A5pMcEbV25THhZ2+eR0fIZrS1PXqZUz3WYpbamY4scGnjCKueVTeOsihVXJ+QSfYJpb9lM
Ltcq1O65CJ1uD9WIcZNl4xrAVQEDXXrw6Eyap+V3mWo4kMQVFcmBQ6XJi1pc0WzBng2jL7wMuj2Z
44FkFa7FbuPN1DwDbyJizK6okh/qAUzxG5vWS7SXuFj8netrM9wmYQx+YZzY5kaZsO861DWFrQ8g
WkGaSRhuvhyQi77dUOFHmeOU9PSmqxjrt96Gs7vjlkAZFzwqgX8CorHubkaxhN8pH2MOpuSpaYaX
ta7deKKgNVg3wTzjS2IVrRCWMhiTu22UkG7LB4GIKSfVXEDgAQcWUu7ZIuvzFRZ1IxOZHN2kFtwg
YFjfNXZO11MsfP2jhIpivNfAZo3bcJkb+NClnPstr5Z1/MqnMEnvIOvQpD9Y2qWh2+gaskonW0Oy
cDdEY9EcZtZqshMcHIffex6u6dZO65iwHBoenR+2ihvtjo2LUvfbkCm6nZPWhncFDrW84cDRf8US
LlW0r4poipZdzwDzizLkMfEi9soMa/KhAhNa/5kmbaM+KMKk/1TUAfKQDRMysA/CNW27wZAl7ZBX
TUGfPijoIJhbEJEM6qkHmi3d0lbEtoCxtvWyJzosjM05JIlXjANqNeB7u3VoXiGy1QOqbMrOV18Z
Sjv9oy8bNmQ24JP7JjxHdMHjVIcS38iSee8rHqmPEul0f895K9lpXCin0E7Ttut/YDRm+hlLoEwf
tdQlYDYhGJHd1oQTuL36somhyghuAeIPBe9suhnX80XaV5bRm2UewGXQR3JJDw1Dl2HXL5NJ721F
BYh81NISf8MV8NcQHDMJMspmcf5LESaDA5ktcNsaxJfLnPyYmnWCkyg7IyewTaUx5ExJra3YmbKI
T0y0LDiwulnExjdmDLd6BXnKhhZhCT/AwYKMkTcw/uQVxXhMAw+D+cB5VnIrCGvZR3KmCb3vI7O4
dCMHY34A15iWN5FmzdNYzKW51eiHc+i4RC4+Wbc0/gg1FC0MKmYVuvKoAxbDrwbAqz7XdAyGhzCI
ouJbNxKczpGXg9uGQoFEgKZd87zEc3wng9LMJjMdYp/TVHo43SWoaXofjDI+uahj+mABdKM7mqIy
XW4Kp+tUZx4NMlw0SjVK2WzxiokJ3CrREu0qYj2boU0HMvxyI7tas6+sd234ss5lAOwcxlXqRybB
JXrqsWjxp5HPUKPNorUtylx1FHGSa2my7nETe5IlRmFekNRjiq+jSSD5AXy2YfDdBf0ojgnG2I6L
79G8y5oBCqY5hNEUXJOlS1+IvG8LiGxgioiwbCXDEr8g04yK3VSvlGwTcGB/02Lo5HcBnhLQnHqE
ARsvfNsOGRQCl2dIcVX9o9ZDOb/qKhrEb9dxXX0ImznWGSjtRX2bjiVvchNPctlWIKgqd4htR/2V
VywutxjcbMgrZYD5beADV3lHm2hErXksovJe1tihTCztMNz4kQJxRVu9Jh9pGInhhyijethGhW3Y
DWOdn3aiMX7JmYGK5B2NS+5eVY/F3iRDb/tt0y7zvO+N09XLCH4hueshAzJuCHS+x8+ig/M5BGGJ
QIjH84DkA+RFbNj1okIkumdsWr4NA3zwDzk3keTZXApe7RDmT/LZ2ZR1T1Gip/WUNsOIOZxmQkSC
n1SwjzECfoLLawkQlhBf2GLvwqT6WKwIGx8qymFSrAEb+xcrJ9ELjMeaqNq2vhKv0oVAC9Ie00C5
nxs/2Iwy5E87kJPH9rnq4WxyWU+duE2x7qvM6hYJBWp7rtxHvuzG20itfbst54jkYRDDP2Z96od1
y3BlrxktZhftXZpKnaupRW5K4sHZfFjGsoLPXWe94WONUMsiWAk3Y0x7eYpNDSI8UypHbmKAY3/p
UJyFKdkUqG3gBh9mzrcI8QZE9Ot2jdPus16hTr+3SIxPpHMIEgG7X2FzuITIjcL0R3hbECtefN3h
VgQFQDPlotGdPnEk4TvZMigJICkaf4AKhrGDCsd0UBk8IPs0g1pwvl8m3nxOSdKVn8syjp6SWQwG
OYixt3W50OIUhgNfd1PCZrXXUuKGcDpJc1aeQTUaqm/Djs3duXQ2pwbdJjw17/2Z086jRwR0zECQ
bWAYJSUbYl3yJASXals0fcIeETTAogkr4ZjZMiaASjU1/g1GQgC0csG4WD94E1YKF/gQb1JZJNMm
Xcq0fQY7WPzJRBMSFdMyOAIW0jnYyYTO92KNuN/gG6uPKunH7z5k5tHOpOMPqPqp5t4ArPoZ/tOO
X5ywmMlMoMr2UbU9M3vEx3L4oAOoRN2btUswsDlXYBkqW5BDnCGMA27ktoiQJ6E9u95Bnqh2BxJK
yILPnq/Bph9hwD1rHGp+RRXmBY6h2ahlbdutquD6vkwdN+2DKThKGhaplbiHxhbZkkD5IdMYky8h
0+yBQ2WJ4J/pADTHDxhdOuaOddGt6qL6LkjpIrYQQafBFlYG61xb4IT+eHOxHYLFvRb67CWKqQfd
HId/hoxBsJTVxoAPJNhYNoKoB0Bn+6uoziKpqBND81jIIRSZlqQb8C2mMXorZ2i5b0WIDMqayII+
21ET6kyGkvOnEdmbyNdobaLdApbSL2Q+l3ci5mFVNBibG9Kel4F4OfrTlJL+xpK5nrOiVQhtiyia
xx1U6Kd+C7hv+VWBXOIVblb1GwzmoimN5ASJV9Pi+v0GzYxJbZNkdjD0OFVZhODqxiAZqXJUX9iw
JSmZxG4MJhynsVvgqSBxMsY7Bczy+Z4My+c19oFF+UIFDUINsoLVyQjQa+dVtZRi52GOsMZlhE0C
f1y8ggV0cSOIS0ccuXLAz4qTM7GRCzSyugFnFf9OOoTRbTdEtwWCoFNajRjIUA5ib6mVPU5RGOgH
zKGtSa78VD/wJk6KYxHQqd8wHcOcEBdDk0hGA/9hYlJblOr12mRDk+DaTPUazgcHOspw38OxbCE2
GiJHmXUfIM5tcCjZYkd8CATkaeZTVOwk2GV0PoVkHLIGOCm9L7pw/uLKCOeEDt2in80CCrCNFAyS
B5KTAhWkXizJnfMo0zz3fOC3oG0Y6mNVNhjqstWM4BfCK3BX1YTykqYe5b5WAPtDE8+PaizqjXbm
LHUlMH0pkHPdBEVjGbLMEYUhYBvCNjuf5U8eoeSGaoLEAkQ749HONd+nQCl9PVvJCUR19D6NUOHJ
gHYBzW4j3NBsTEDXIGfAz/4gwPMtW6HLqj0ZcCjJHNMw4z0jAyi1QFCJEXpVSJwJhIV0vGFlF/U5
RNHhWoyFno52WI1l1OsdgnpabFrlys+SzvKTqvvmEdHh2ZOko3pRkNg7QB9yflw5SrB9wOYYUUEZ
kJNC3tttOZKlI1+qZDi1cLNwW0U0N+B4CVoEzWaAZ74FyDy6A3OVfe712nZZ6avmV5P44RWmktS3
pZ9BvDf6sj/vAoI6uSykRErq5SfbTfWPvpjtRyV7CIjzKXDf+xZ3ZjaVQj+MQb/OGJthMhchxk/Q
jqEUDNVCr480dQlmPUp0P0GdoD/yEZVYXQ7pJ4Lax3FOS+wI5KmKg0SVDnUTFfptS0CBuoEy6fKt
GYMawY9pkjWvZAGCXSjJnJ2crckDn5MyyNqKjE8cPZtbMJ8vHbxjVN0z9CyqzarOp5JjuHubgoej
PUZIwVBGEe57uXRgqxQFKsJzOJkNDgx/nbpinTeSiXFbMygsg04q6vKiHHFXAMuG8grHmOWhI7gq
xBjh2UvJO8gA1Qij08L3a06oQs1r9alT8AJBmbuUoCioMAnx01Vivifoc+/MDJsOW0tz3J4xzxct
zV6EcXyCfbqXppPQu1MhX3UWoxT6CbL241NU8vFYpTMC+LYh08ZPWn0T06Jfva/W38Pi6u8EJTsE
arioclVQmFQBcNbtn/989cvyTaRq+aFdhcq+Z27frU7eYOGTw5z01mV8qIMfYOI3T4am9cY53Eob
zyvUDJhHqLYxEAJut3ZR+n4UUSkxVjC2R8EmVFHHNnWvXVcG38A5YE8SKXUL9B+Gz9hC2At06fA9
sO15zFxphy+8XHqSY/KgxmSS7pOnuJ/nIxIT/hmlAnW0QUI+4UfE+6pOlp+0G/Q9wRRbmREwYj97
1CnpQY1p8Z0hLW6yqhmaZ8Va84EVZPhSOINbAzHO2Q1GVJlN5UWksl4uSXorm6ZelxzVMhjjWnZB
vTEhUsasxw09QeyVNiZbCAZLD+u8ol45erv+wv1U7IcooSxHh8KeqgQDEx3OS/lAtJjEnZ6VQRBD
GjGj84Yad5ua5qmhHR9OveXDqyVc5qaLwSzKC2hLZhSdli8oteDwh0mBNP7MAPgIGaNevYBYiX/A
NT0/RgnTZ/dMEVKC5B810yDtMXaeMnFKE2J/oew+feq6KipRnYyTfbM6giKYCbGYM6p+eTEjsOqc
L/UeVAdS7AVm428wsTsWG81B7J6JriSnYKgqviECk4+oJoNVCIKrWI7kPK1VqBVZqBuieu+nVAS7
RgMokFFUY/wuQpXpYxJUUZDNC5zMZhoWdO/WFP4MfyZPQUtSkWOUAQvumErva0Cpxg3oR5aPONNq
B28w3XjQAYDVWhSos7WQmMN1bZA9iTjwc86I7JDIFPW3BF2CCGdHyBcOIY+bVoGCDWTfqgcHQoJN
Qk6m7+CBuwnouDB97MWZ50TPU5yXuHoRAQSgoKPUuaeZmPlQgWl7Dz/NdmGVYkCm5wKcqHTFrdfw
cnoGTQewrEvUBU8E+NkDioso8OJGjX6jtj59JbNFOLiIEHXXcZbrvgNFRQd8mMNVOHS9xx2wcB2B
51QJh9qAdneowPa70KcC89rLuV4MAv7+sMwBon7ZsOpjayDlmQPuUT+MqH3mk0DGC7b3IT9HCDdQ
x5xjFMaC+DuM67foR1gB7YTQ2yaGQ98LH5TbARFxsG9tiiXVQSJeiqLGbktwfMoM8tVNgf+nkw9E
JoB2YGCAHLp6rKGZnaLuV5cE5T2ICz5j+AmC7Smz+zIM1QthhKUbQ/rmCb95/Q2Ki0Bi/lOiWh1a
GBK6ZtGDHXoEAAyOBmeBU//bxG58AuqjvYk1/EFRUvHbctn84m3jns4RyQG7ANxVEqQH3pTBUwBV
p+5WMo2AVQZpNzwllJsBuLLFb1cB2XPUmRFHt0BJ5PFigh3rC9w8nJCuz8DZDajqEEgsGoS14o+e
ojUy9Oi6WW/0rnEt/942Mf2As4zyQxNUaG/h05/SXqN4WkUpxv3qANGpH2cM7k9LE7sNcXOx6ZoF
rjiKe2yxkan8xEuOnpJAC+ZBVFF1Kq1mv4qkCr5RPckHQUfUTxICNZCXhdTRfIjHCTrttEANuACz
6yN60eUrTAgjbRFiy2HmYXEjDapCH3SI0g0oomlBshgawvSRBcaeNAqz0yYIzwdl7Nd62Ou4RbRl
HFS8e5PUuD0pVTUaRzGuGP9/nH3Zkpw60+0TESGQEHBbY3eVx/bsG8LeXZ+YhRDz05+F/3PR1m4V
O7hx2BVhCQ0ppTJXrqU0eR+BD7o/SbfRp6rx9SUoKuicwtlog0e8dRHRII5bf5Op0ydHoJcC+IG9
+tT2Y/BQeDkeFO6oyZuo4W74UJcgMp4cbExSk4zvSFd20VK4lOc/m56Fj1GY4kGVK0Ig7JJx9rnr
pvrHmDUcNbAR6rfdBo/bfV7W6lMVAg0aKbCtjzvo7kb9IUZl86VyUAE5gWDrdw6kym/hs3Y+jNpL
nmaEketzDiaHI4uQ4fs048H+HtmP+IzbF0dCCC1JfQVZYNBecDMP7xM9VMcY8XyJuoDQiQ8CSpbR
jgEPw3eQl2qKfdoyN9tDOSmsj4S703M/RM1HFCR7x1Bz+VNqmfTHEp7VkeCF+wRsePiOw915y2Qq
QZpPOv9Q4Y0j8R7z8LSH/G75fu7ThB4y5czXYM5xi9VNjEyZ8iERqQRinZHbqnHfeNT76NVpc/RA
EP5JjzUkzXS5PMxh+RJFpz4eap6T5D/7cbn2ilQjXIigF/+VS5a+m5EdpwfcYrk4cKgq/iMy+KsO
NCqaY5T4+VdkX/C6EH0G33cMIO+Q4i04HIHYyU88kc7vQna6PUaEsnlXCx8oBjn09M0cIni68wUd
+ckVCT9LWszPDcF+f3DA9pDtlAtaTOh2MnfnBFDAOYW43N8p8N/lR29q4SThTkEooqzK7CHMs+y7
53D5DwQay2YPDRhxihuqyGGKZdBdu3Guf+Qd/g2fKX33J0sKRyv5LFG2hksUWFkHnn//Lkh5/c0T
iFckUagfINUFrcqB8eIBWw2PvSVOjyKlvPJ+NxHkcA9j0Af6VIxpnh6TABWkuxTPGpRHs/C7E8aU
PfQ9lflD6ft4ATjgyl1Uk2MwidVV4qVPTsw85GWQb0JdZQ1KiJ2a3ATHWkmeWAmlwx2gqsVTP+Pj
qIPI4671OdIPvZvPz5A0K4b33hyTJ5K55TeCt+onPwj019qpw26XBGHiAHeaOfMuXe4fpL6Lo8Z5
UhyIHrszkjb6y0AqdW78GtkFKLDhrw687aIepx+s99zkrRRIee102k6PJcAcPz0s8hMtJmR8maDy
2o+47Q/pCCEceJRI7iOCjmVUfv+uhgOsAPL7kwjIRznTnyLDiQ0q36z7H5wnJX7JMRWnlhPPOecZ
yMtHJ53+GWbVsqPM3T7OdpqH7KHtVTDDX4uc6rcOkp+x21XRWfT44FqWzhOe+jOepFOJAIQainy5
ieIj3mL1NzGXKS7YqENiWgV9+WlKff3g6iz5gfC0+oTjRPysuYuMKPJsyQ1EPHgX6CAr6D5FuvC9
bCty6PDQZj+Qsp8uSLVLZxe4tIfcOtXQYnIKwHSKXTzy/EsoiHooY41gHR+cYXjQmQvWgQSvlp3u
UXD/ICcPVx9oCNRBjFrVD7oGY8xh7EAqiKB2lIKWW3OAVyJBxvc9SJXztyV0srLPTuK7wxmJ0OKJ
JUKFn5LJQcKw7NziW54V2JBwisEQNLROS64eKNr8A9JE3tsiTVj2GMx93H1HE277QKdAzMjLEEA1
iB8X4degrcbnKsirvVPzTBxjOSDLFCUkjt4hEuNV+6jtvG/VPJPih0ToSD5EdTanB2eakTuGScvh
jHcT4jGIkKfiXcQKnCd4dSL1HyUTuNt39Yzd+AFAi+6HD8UFwAQRpGXdCizdhvcy0HYeqfhUd534
v4qnRQboYXZmug3KZLJXhXkjuUtjeckRKD+peTmFkgBH7Ur7FsyXSWDlxUUdL/QK/4f6Tany98pr
P7kTI7tNkDWTwqor/aFXCOZcJAXI7joB9EAQxgCcqNq2AiaNlcRNGuIBJi+Tg4qwZQjg+FmT+7Us
r8lKlTI1OiXDBLEsfY+LTe/+A1JzwTS+giMzpRvh/aUR3jvAkflg0PNUUrW4w0b37CVUliiaGxN4
cwHeIBVNGd+GUDQZqkg6wuUfwxK4WXCuDZLX+6BY04e0bSgTO+tqgMMyKS64GPgeCLQfOHM+tBAk
3QZANZUbOZ54noeKuQvKRflHMJhNRzAS0/85cbQmJmYbg2HSyA/0FKlElPGCDH4HR/8H9xr/v9BB
WHaVyUcFTZwl3RbAKBgeul+402fso+vMcqVG1QK0NBmlPFVCIrwJ3CuB8Ch9IMi6li7AXhPeSBUk
OyZo3EwzwIj3bdwyYaaMI+LkeMAGgNrDd3o/LfVi3Zw9/YfCOlsHBhSeDE7nM+44j2wC88fAkgo+
pPoNquBu4xCWnl+AX0EFJgruF0DyI9EhoWSSVvtedNGbMZPF5/vTZFv15fcXfTD45CKXorh40cgv
oS7gRo+8C7oV07CtugGvFTnyfbxliGj5zo5hefdkEADKKATEcYtsq+AwqaYkHGI1jQCvK7cGmoWC
Drn5MA2IxQWHWeNlsoZjty26gbIVXQkVhLGUF4JjEr5V9QOMFTDD1YI+23oYdi5b6o+JK3C5xjOO
36WWpizp7f5iW77eJJhCnjlxlVPhnAIKH69akCqP46+sWa0VdJfPfOX2MCmmFMupYnHV4/YQP4Wf
vmf+Z1GS/wFG8Ak4zx9CJQ8Qefs1Q7p125gM4DzvhQt+cZRdpJHsD0sFcAlc4kOP02bFDC1LYrJN
5Z0LgGhb9qjBi+GCeEGOsHUiiPdwfwS29g0zJ3HBkYB0F57B7tg5+rf0qpVr1bbghnUjwxK7qsno
ddKh9wFah01/JUjyIEjc+ogo3R+AxcZ9w8ZDL6mSMaPeNU9ccgLoSfjIfHlDM35sVS3B9R8QWa/V
5dnG5P19YkFOz688UAVeJ4qSgFzI5GMM97Bp434TYYzvG0au4hTkIW2DTezFdD/BGndJ0f6+P1mR
xUIMA+d41jq1n7aXLmpANzEetBc+C4c+DZF4YFAJRIjnUmyVpfBNlifgVSY9MdlehqgokAdl9d4p
1ogPLFvXlGwEijKeIz21Fx2i/FghuHYo8tXSe9tpYrI5dUmXDTxIuwuSToiTy+wZqd5Py2R1Sd4j
Klp+BTLyIQirc9VsfDyZBE+s6SiQah6CW2HRohofhCmAGazJHi3H0isHJDOMHTGlqHLiEUOah3dx
ByI1UcFzUIF6i1cpNCJX6z8tjjwzbL8c664QPsaxcAd1qIEGeUF3LHv1uIjijXj3BJPz4/6mtu0D
4wTgyGYTp3bbC0unLwq1JYd22khI7pv8TUgOpwFNq+4SjmBj8brmd0FRV3D/yy2nCTNsXRAeOwBx
d5c8gBwc8ET7WLtiP8ar9Zi2HgyDF6yNIqdV0xtGFpchAyPX1IE/KMgQTbk/CMsBbLI4EY3zSlUg
T1URqAnDoERitMRUse5dUG5kCPFNJieeOQWUfgP0AkMMgTg7uAyRzPtDsOygf7E4AYwmAe/Ul5Lx
z9zNmj1y1ttIAHxTsTEHbo4XjOrLkKQo8gijr3Td57GsLzUsWg5x1lMnxO1XQLQMZdcxsAUy3RX5
uI0t16fLpL1w0hVIoTulJn0RRR4cZIxU9+JIbZt5w3ZT7VRIAhXtRSTQ2UPk/YezXkRvmxzjsg4h
+MlZBGnUDhEERYv4uIjUQZhcrbh/tn1j2O+QhP9/9rswfZY4K/YJXX2A2Ro3TXfB48RVgiM0Gos3
oEH6ofOIrcy7ZWpMzqZFI64rZuTCYop7LRmQzhM42rZysfomb5MKqqqOJ2xMMRefNamnx7guv7pu
oLf5SSZrEwEiVw9hoS9kXoTVODCN9bLEm/alSdsE7iEHJTU5fItO/OR4B++RXtArx75lZT3DaBse
BZnDi/QG6RrAOxLyXstYbfxyw1wBp+fzEiK+SonND05AELDvAPVjn+/PjG3nGBZLQvBPMj7Ra5nI
Zl8uPPHTBKqmcUqet/VgmC1DMiZoKkWvZNYs24M0flD73AdLAQBKEFrd3+/GtgqG8U7FJEBgNXjX
LgfUCWCjH/+hsNfWuGG8ISA1pEL6ViAbTIpHIJtQqIJsJ0oZ7n/9H5KaV3w5k7ep4aHq295DgjpP
kqexVvkuA//uolww66RAQDl9KMoi3KOeTSH/hPte9cPK8WEZnsnr5OdjGORQ0RSAS+t2uM5hlqUo
P0NY+3Z/fBZX1SR3CnuncXQSYAJ9NygeC995bmj91U9nvkdt3feSeits7Rb/xSR56gtoVUkgEIGe
6EKyT9qq2LVI6zyS0n9DAKhYmTOL4fwRnXhxjwrS5Lxz3Q6oigVNqKriUoTuF8jATqf7c2ZbleX3
Fz2wPu7d0SvQA26Ket+Bd/oAgPg2pjP/j5bAi+bBD95OIwpcxK4RqGRKgTI5ksbdmBcxVRJRfAjE
fsvw9aIZv6ikmw5t1q3NjW32DWsHHBKskKOP1qOye5skKHEhcno3In5z3Db7hsln0I4aRAQqiB00
jGhzVKgLbp9QeYRi9pWLwzIIk/GpdJCaSDMAmHY544++i/wgtFWK4+h5zrZr1eR8anUbBq5q0UUM
YruHbCbqkypQd3d/kmwjMAJmFUMBNEF2IgFJWM8g+uOAl99z/NvsAr50vw+LGZh6iUXozCEKgoJk
17rt9zHXzttEACW0rfVlZC+soJN90zqsQesI1Tx3meOfqajCjfNjmLAE4BeosRCtA0cf7KoEDoIu
c0AQBB4R7sYZMu7weECWDdU2qA3wx2J843Tc/0BniNFumyLjAteiBLYnqEMMwgWcLATCb1cmPnAZ
29o3bDnswiYcJPWwiXTPj8kUqt1SGrtyIdj2j2HIU0VRRYJKYkC/EnATkCH/jLDlNll6ZvI9RVqh
6JUE+Hhaeb8ATykP0MFaI3p93b6YSfaU+6icLpsa384UFB4FAX9VKprH5UJb8Txenx5mUjyNSATW
wC9j89TNDOi6C0GkeAYaccviMlMREdEpkiq6HEDBDLcyjUOwEoOSZuXrbRNkmi9ppNMKN35O8hIF
FyjQ2xWdAxhxAiDB/RHYujBtuNMQ/KN+/FxMYJwL3Dg7BZPMzgxA+k0WxkxpRKoAg+46AgvzdPGh
ptRHJceYrXgqthU27FelExh3vQabiJLwTVl0qKmanWhlel737FhkWC8FZSQqajq0vvirpa/fCs2u
nYOoxTBX55K7m17nLDLsWLRzF7Xiz0kNanHgosbkzDVg8ZuW+V/ET2lRkJxMuMo8cIa9IVmBGpUg
kSdfr5HHW3aSqYYYeq3j5lU3gPAMl0EXs58EhTi7WbfbxOOZyfwUsKwPw6Xgc8clNipghDmqMuO6
fro/SZatZJI/iSGAUDwj8TOIJz4PGQpeUOxbbtJzZKFhy1Xez34KkCTuAQc+FhGA0+081NevuaSv
Pw0gQvT3XQ9i37aXVc3AbJ0+yGTalV31lUDjoFDet/sTZOuC/t1FKIIBNIYJxgD0vDp0IvoAtq/2
F5Cr3nFQjr+J2o6ZFFBM9yHYXyb0Q2iSHxA9IUegBtaU523rbBg1KAjcganlyNANICKTw7tjvTD9
3J8lW/OGKasl6+0jx3bxAM+e9hDiS36gKnKIV84kS/smqsybAFLXdYHPLzIYWFUPxTHvABW4//kW
OzZBZUATagBmJoZYVcM/ACiYfynzuqVHAGGndNtxZ+LK0hg+LmonhsswMf0rB6+S3je6mlY2qm0M
ywZ+4ffmCTiaQo2KnhQ0XW8G3X33htQ5Of42CkNmAsvyrEUCYS49VHChLBgo2GnvgJNnBQBk+/xl
5V98PsQUeVIgVPGHmDKUyHrFfveOjmAI27bGpiFH9dhXeIFfEBYBUneG3gfQ1iCpz3gyfbrfh22b
GhczFjOOUMHRX0qAQkFzFKC6H0xx2xo3TFjmLeVNNfUXEfMnUAEQxHbWtORss2/Yb9glyH1kY3zS
NQXzVl2E55RkT34GQvP7X285R00A2YRa0KRzPfSQDifIF75RCDd7PmIVib9yl4XYKv+OuKFi/O8t
JHk/O1SjxAog8fSh8fL3XNRvqrI/LrQQqglOzbwtL8JMAJkP8jfleCn6cmV2bNrwMwpoTvenyrKL
THnCoAS1FGT3IOcoUKZ0iArQfKl8XLmULUvNl99fGBqqpxFKBcMYCqF5Wu1QMf3A4bXsfLqmixpY
1sE05a7VcwuZhgT10iikYf2DQ4qTyvMnEME9Zto/3p8n20gMi9Z+nXmtHDASZ0RW1s9AsJcrxvcg
wtgmfMBM7FhVVn3NBuk8T+FSXl5DZaF11BoQ2DYCw6RVWXuSNfMi3FnO5BhXgz4nvXaeBtD93J8k
22YyLBsYRFqOKHnHYtQ+OfpRj/RgUnoru8licyZorCx0lRBvRPPKBX7AA+9vmn4UJHlAoaoP6kQU
d4MnYtNYTPxYp5oiF62HzoTH2RegFaYTanbXCKUt+9aUJ8R1mYLiqnee2Tg6O1A3difgo9R5EMMX
kjTeBxdvufsjsXVlXNY+xE19MkdYeNTHkC9/+PlbkYwHlLZ6+75XEuQpQ71iKLbelu33wuQphy7O
VCz6sPOUPbBJ/Ex4DsaZ7Gn0wFRG6k2xSWYqAiaib4dBqlzsiCQ3SCP1QIRvDBsyE0hGpnJM8Ada
b0GDu4/muN67bO0pZ7mffOPq5kXMgtZ3Esg9cpCStSVgfCyBqBASAQqaDDlql+6vvcUiTQAZqA8Y
AymnuIkO+r5JjtMKbFEOsoDb2jcsPh11qHLN3EueZO+VBwJu6OesSTJaTiwTMAZmFaqbTCQ3ROHi
c92VGdJbIT9Fagi2WbkJG0sJyn/AHtpfhiHUlzhM5nf1gAzg/dmxDWCxkRe2EDvMQVnHmNxA2dTv
wfbiH6Yaii2NvyZ7YjkS/wURU6SjdMJJhRSf/63K6D6W/buZ9r8iFXxu/eqrW7Lb/dFY9pIJGJsD
bwnUcHEDhYx6xImbfpK0SlYcKlvry+8v5goMbHWM8lNYsKpTogQ4YsRcR7s5diK+KVwPkom/+wBb
LQe1TE8uqM6+Di1oVkeUXG4zBRMcBves17WYJigHzvOeFS1iQRxBy22Tb97evQrBcYywNrIC3XkI
ovSTI1DOfb9120Y1zDgsAgcsUx4I75CsLt6AEwwoRxlQFDC7fCGc2dSNiQ7rMnBqJqzKbhrip/t0
yE+xH6EEeHQ3BtRNZBjJokHIqq1u/6eRBBatIyppq8P977fsURMaRkA1Clezy26qgTIVasaRzNeo
nN/WunFPhy4BASYl1Q1sFAXqWOn0EUi3asXRtyyxCQ7TCUi2vEy6l5II77DErmKoEo9DtxaWsVxq
JjTMy+nQtCLMb+0ch7sGQZprw9mVx27/IQJJ8VqU0jYQw4g5CJFqpnL3IjQ2EYpVoeM4gwK/GdYw
pLYePOOYcNWA6JhDLp03VUeUuM8PgtKLH4Fq4/5S23owrNmRPfgwgqK4ySx+20bgegVR2/8gLVIe
73dg26mGQU8c1DOgz5Q3PFrkr7KdqDoHEwrsV9q3DMCEjIFCKfQFtJFvZQwRiFTCzlC/GIN4RJXb
HDwTNAZebBBZjhp8nVKe57GJj/8hq0GX3fLK+91EjOVu0XgzZ+NFAvAsT1QiQZ/tCspQPrUTOeoH
LuDTHeYnFC2ATmY39AubJQVheQPCXDcFm/HRFa3OfZAShXWJ/5SmAro/Pcjs1a++y+v5nY/8ObLl
KAUH4JOX5LsA7wHKyovSp/XBjbzS+ZHO4LTyusJ5yoiq8u/gfmtdVPXAHUzOXg4OW+BqwLTmh6BC
diOf7EroAdWfF4qbLtqVTQvK0LaJAnclOGbZOibabeqmsYjmxr2kZfHER6C1dTV82bQtTbAbGI/H
SE46v2knAmMF6xkoyLIs4clK3Mq2L5dBvfAiujTT4IGR1S0tOn+fRq73AWzl066V2l/Zl7YujPMH
FOQQIncqFxIWHT9O1F94qlxWv8Xm2Jr49IwjyG/BgS4m0t/m0I9BGh9/BQllunL62FbYOH3AG9pz
6YNYrOsG8MwCz1iNKIe7v8S26TFOnoVOn1R96f5JkyiKyi4OZr4syNaeHH9Aba+Yrgl2o+DIIyW4
acCwiU30UaXRB5KM5JQV7VslUuA/YSwHqsDj0fs1eP7ULB5BjjCDDi55X5UYL+kdUOOCWMQt+IH2
/pMu+uni+hBk3jQLJiYOpKxziI3Y30ZI5ezqETzHXtILKAUk6QoywTLRJigu5rTppdOVN4Z6AXBf
8F1GoCodUISztw3CcEhGdxqbGgp7t4KWAnzxOHucOeGXXgdrXVicBhMHF5bQHHAKKW9dX4xXX1RX
3/HCawD2LAhVAA5xfySWHe8uv784FkJg7QIp4D0jZPAhXp6p4LreGCkyoXDgdKmhn9L3NxBUoH7G
L6Em720UXAXb6N+fzpqW9X1EuhsYbeo9a1HImGUV6AbDbeeZKXwI+g3lkDDubjUdKBAK47sCMqD7
qeo2vuP/FFW9mP24ZCAnVx4cWxQSf3GqwPsWlQnOf4cVADPdX2JL3MmEw4U5SrYhGiNveYzUKY8h
DJlMJb8gpw3aMN5+ikZQqd3vy7KdTFwcc8KOCFeVt5E14bUG9o7s4WJBtGFb+2bcoBe+70Fk5NZM
UOkEW2Iy/jNnNV2pkbKcHCYmjjQRzaC/Ut1Gl16TJC5OVRU9Jx7uyfvfb+tg+f3FgjNPVoAAF9Ut
T+NnYDGgJtGDhHtzKMJUREx7wqBgrctbFvrV2Qc/xKPooYdx//Nty2vc8C5USXIIeJU3kBEFIOrs
q+MIVZTD/dYjTMIr1xcxDFrHUHIA0+N0CcmAy6sGdh74yrIB5Vv2BPbAx37+DL7olZe9bSzmXZ+g
/Lir2uaWglh7V6fpz0rTz/dHYmvbuOo1CXIwNWCZ/ap6Cmj+HPLg+X7Tr+8gagLj0pBCKh5EercA
gh1/gKG81O656FfLH209LBG1F3sUUQ2kCJu0uZWQLwD3OFLYfZOConz6dX8Ir19t1ITGCamaCQ5h
cyN9+j7p2JM/tO/AIPrN8bcp5VETHheGEqo8qaduNICKuAdyIrw1/G33GjUFEJFAhazDOHc3z/W8
bzyPpo+zmNSn+9Njm/9lU72Y/xH1oCwSvrql/ZAewK73NQoYRKtisQZDed3QqImLA1bKrWrcBjcn
cR5wx30vCv0A3+Vtp7uH2ZfPI23/Az7rdWsAdeDfA5rnuuZTDE2uPMjG93NNIn+n0qFOVhxrW/uG
JXNwHY1y6tRNRro+atyf+9x1wpUj29a6Ycvg/a3nsBES5wQYChn2aQ6Kd5TEbPt6EyAH7QDwusVZ
dZO4ajzQlO18CU6w+3vJ8vEmNE5BvRQiFu10SYtFayd1vqoGVKP3G7dsVBMVByKwOUMisLrNIAmG
AouD2p2h+AdBd7bSg+3zDT+71ZXMIXalbmPeyod4zp8aaDVsugCoiYsTixyAVD1exCOqEbooqs5O
BrWh+5Nj+/Tl9xdWjAfkSEA+pm7Qi6t+j1kVFTvaIbC+rXn6d/NDxjOSNU11g8DFly4puqt2M2dT
oIOaKLgJakkB9cb2hppubxd0uTxHbeNsnBnDXKH72YopCdRtcv3b0DIova0BaF53dWlo2Kpy1BRA
UFHdwCz9o2P1ZUmBa9J/DGT9IXfSlZ1j6cbEwRHQ/re4h9UNtMlizxP2LS/a74Q3wJPn/UeIex03
rbKJiFNz5489dJ3SHeh5n6GvCArLuh/A7ritfcOdDhNEKh3QIp9yClrU0G/JiaZgANzWumG9Xtl0
UTAF9Q2haHJtdFG+lQlzD9taX06lFwY2pooMfucXN3jRtd71vIP+E8nabUA7UE3/3X6XB5BVgIzH
LdQgRHxbkoHrK7RX8o/bvt+w4HiGNGUt4+AEglR95DLpzuukH7Yd6v398QOf+1G7k3flFViE0uIU
g4MjzZvfPHD39UDO28ZgmHLmFhJaQI6+FWkA7vYhQp30Xk4LOe62DgyDDhlkxWSloJY0sVveBs+I
LK+lJS3UJSCc+nuSZND3s+fj6/1e/mw9n/zOswCKYi1qAUPfn68ZxFrO3PnVDzI/0Uz83DQoEyHn
FiNkXHw4eFHgeKcYMkqPXdN9ud+4xbk2IXHSh95FVPL8lkqAH0fQDO9AogcmHkHeu1G2xpFiuftN
dNwiQtrnQYrrrZQMyn/spqCocQAvvbey9LYeDPt2IDQ7tlAKvJVQ2cz2AWg9L9HsOu0uyOpuJe9t
qQ+m3LDybJr9igqGEt0ego/Oua4aHX4Zu1Dy78Cq1vmp7/BQnL/VqoC+2Q5Rudgr4OfUDbiURR0g
SPw0OqBVX6Oaso3bOBe8UeSQH0EmALJpHOpC0VsSdnrv9GsHm22HGGcDGPTBjw8pmFsOipbwS6AB
kI33AVgI0u9CIIce51M1fL6/HW2jMU4I5QwMuDQ5XWINJigBem5I84GriVdf73ewLNS/gwaUmyfE
NHIKMRW89Ejh7rO0F0cXlG/3G7dM1b9wdeCVWBTENNLy1F14nEGyeQC2fswPuZIuObSR8H7f78sy
EBNWFyJMU0UjjjpFAH1SWYLtJbell6gJqqsgwaIj2rc3p2k1mD6gCVWeoAuhneO2r19m8MVtrEqV
eZNbYZ1r4LqHePjCQX+8chRYbjPfOAqQAwzHgkO/dJj44+SWe+n2uDb5Z5UEH0bILK30Y9msJnIO
kFzXr8F5eVpkE05gTm33hI0cWYrk+f402XowjBsFIDQW0o9OpRzeKRcUSVpnn6sxW3va23aRYdwT
sAZ9pHoX5Oryq55RpbH9NWli5lBegkMwwNeLug3Ppav1O79cjefbPt2w5Byw5EmO4XQF41rzBl61
fEJyUq+4KhZTNiFzucOzoR3n6JTXVQ35jpTCc2cJMN1jCYRpt3ZkWPaqiZsrZYTHjd9OoIxpY2h+
eUP7fohY8k3ziKvdRCeIKiReNv1zf0fZxrV8xwvD43E4qbgDZauAlMK15AmEourMiX+Ssqeg3+f1
yta1LI8JqFOSgMBEUPfq4SkS82HeVy10C+6Pwta4YeGauwyEAy27htpxd3Dlv8ZN8GFb20ufL2do
GCFxOrnxaSKu9wCm8OwMqZJf9xu3GLQJnMtFStKk5PWF9VWH5BOdnetQNdDZokVQ3u53Ypsd06gh
SD1GyGud8tmFnHuKLBe0jtbm3jYE44qe9NC5NRB0UJ8toZLq+tcJjt0J/O1P2z7fMOwYcgxDrOs4
BbsdnCxEYrM++zYqv9NrXEEWKzDxc2WasrrqO3It1QC9Cj9Lj0jF9otyVbyjI1TANw3FRNGBti2m
ReuFp7ABdYiai+7kJ9Hak9ayEiaKDhT8bkCbeLrKzPtfKkDtQTg7FiPAM/c/39aBcUtD+LGNA5VB
Bh4R0z0k1Z6GGL7lZm/MxNKlDq3hSJbsGjfOcPZ6VKWLZg3Sa/t6w5DrFmLyXUZDCKcHI0odKsh0
FhVIuXi/MR9O/6CiXhwWjgZPaVFDvWUHtvAP/ZCj2BesfSvzb9umhiHHEOQDGYAS53IIP4geSFI4
MiHLjhBTO91fYstZQQ1rRqF4A4Wf1jmFKarRIV3aQDYrohBd29a+YcwMbx2oSjbdGwXBqwN0pZ8A
fF5zwCyXpwmei4WT1oibdm8gml6/5RJ4c69YNhIKDARIH6EGGmykM6QmjI54aRwlyYTit6SAnzQC
zAUEWfN70zyZMDritznkimq0DmR++EjBeLMfO7HG2W2xBROLFoIBCNIcJRTt0nE6QTAYOmle678D
G4Q+bhvB0vULU/CKOqNtw+iVexpH9witmGpee5DYvt+wZZ7GXZuVJD5BeKHN33KmuuYYDlXhviPj
ADXJ+2OwdUP/HgOLJ58EEJK6qERBIAkAoCEUu5rVK/EDSybNRKPxOE4E1E2wyoOqoZniAtvO2ulX
lzW/h4E9LRNWgxgC6KCV2POfpl958HqGgQOnA12PWsxXL4ZaL9CVWdO3kKaLITnpxClkuENBoXQH
0Z7pn1LPEJ7T3QTedQkWZXaCnllBPnUuhI5uNA58/9gX7Ti9J5E7y2f4GbWCMvPiIsu6BVFAOUdV
DEp7pcZDUQxJ8bZveL+NfAIa03+vT+koxF7yJMaLCzuYQ9n9AKNZY+iwrL6Jh5OQRqTeHKTnjiiJ
+GQXMJRlH0AP7xbAFYNZ5n/3t5nl0DVBbTHUAyEN5DinTgafteCPixjK/aYtR6IJZgMmz3dDqP6c
Q4jPHDXEcRDHDeRhyABMLBs8kqic16qzbeMw/ANB8Xzg0LQ7qbbgZ0iEyc9RoYZtfqAJaUvdOPRH
ETmnSUJVsIxwbTirpPy2tTYOFBa1qdcNPu69HmpPXiB//OHXVXott2SbG+MoGZq5hmoQ1rhMW/+g
MrwfmWAr9aG2VTYcA6iqtUk7B85pqd9E/O+NGBjK14sfsVMexqxfOTxsk2ScHSqBjOXowjkgwGzv
Wcrf8CXXvFAf3d+ttkky7Dl1xhB6yUl1hdsxHfISXK8xYjT3G7d8vQlkyxtNcLYOzkm38fNQRS6U
HelP6NpuzDaY6LWQE4jT9gEUMjUEtuMB3ivQWitXhe3rl6V/cZ0OzSRqV5TOKc4RmM/78aNwZmQb
RrmC8LbMvQleGyDQi1KTqLzGC48PcyDDW3b52tPB1voyrBefH2q/B5WPKq+hBJY2FOCSF1P2+f7K
Wvzif6HWcscpKNS2TgMdvyyhMeKEYGj2D4v2xf0ubN9vmG8aCE9REeTnjoLrdZdzP0q/1H4+sI3T
b5jwECYgQxuG8kqgWrgjumK7pcpn29cbhpsHHgHIpS+v0LGRZ5K25JigSGxb44bRdkjyh4rUEJ5L
UcL1WzQ+JHOFsynb5ZmAtTBpXAqh1vLKmix7B41i59FHIfRhy7d7JpOb8kOtywCqvCoCzy4ri+aN
O/ViEwLYM5FqKMvL5pDS8spRzbbvXMTkJxRHHl2ymoV8/VjwTKQa0/Ew+SOtztrFtikDCFkMUIxt
IWq8uz9Fr/uonolWG3xdp6hxWy4u+RVkQOIB6I4Q4uyQMgACOdi5SaAfaMejvds0a8Ugr99oXrTY
4YvzAmrnfqv7UeKp654JbjOoaZ4WERAH7pEDSMb9wb1u1p4JZZPFHA+ZnOUZZcp8X5J5OuIcXEn/
2Bo3TDqWglSBiyIr6G1+6mpv2Dd8XIsF2Bo3TBrS18jDjS4U0CeE8kI3eIbw7DZ4kGeSuhGB423y
5vJayknuJyitH6kbPt+fc8uWNRFrnhSp4wyw6DRO5a7juH+9gAY7HxWyh21dhH/vHj1AA8kLQgm+
GMQARF7XkH/sPoHoeK1IxLI/TfAar5Ki4FMkzxzMKITBFCA6uuAfWT4ckmFbetIzmd1AlgG+j1LO
l7KFQxQnODdIPG16dqCw8O9ZKhVE0JWXzxfN+JOs0nbnxKtsXJb9abK65YgizXjY1uehi99CMlju
aLuR0MULjdu49BI/aeFInHkCrY1F7SGZV6Octi83zFZ3DRi/Qf34OESog+0mECMUOV8rYHrdV/FC
w2552UJANYzSx/j/cfYtS5LiTLNPhJkQIGCbl8qksmqqu6f6usFmvpkRIEAIEAKe/nfqbKrVTXKM
XVouJHQJKRTh4R41Twpvez3UX0QTXd1Q7SNNpDaOLarrUbiuaS7QkP1iRni6coZma5jvEwWiNoJN
BLVLKu5jccvihSwZ+Xb3zrFRaxAfTgELjdWNNp1+EKSB9KwaNt7DK9Nv87dVwxjmUxG2j0YTyS9p
3sGbS7OuMnXS1lx3beIETa83mHVW9pItEsriYZY94BiPWowTveKsixAGE8Jzz/dPurUOLBsGkBDO
7xg2iODU+kAYZGaBKnzd1/jS6btLeAI9YprPFPtoBpeOmHE47MXY44S3GnfKSDFVtTczQoRpIuJT
tdSy7Ptyy4bBpwsn0SHqJuPIf+Dc5V9aOpQbF/vaJrJt2NCobJy5vUkDB2UiePChHDMm1TFe3vX7
hmC51T6HGPXYQudcwGm/VCPElqqq36ozX7m/bPCaiESKMuQmT5YjYuE579hrXrbJxL1/W7IVP13Z
nTZUjXsBSh3atr11EzYQpJv5S9NvUkivOBK/YNVmWQRDm7V41aBWXqCCr1pqUBFF/XZ/CdY6WNb/
3f73hx6a00if3fzeofDdBWcX0mb8nywby42Qx1oflgH7Pdh/cc/kiT+n/CSj7GWhj1Cs+HR/DGsL
bdlw5Je1jvMRHsTQPRuA4g6GeI+gQjoPVfzc863Y0NpS2+bsh5QjJdXeUl+xs/H79KUvAezfMOi1
abIMmrYhCJFi3d6ILz+AZ7I/dGP8ZcgQR7g/T2vfb9l0HtIozeO6vakIznqNmqg2LubLvsYtW5Za
duGYejjrBkBBRQoYMIg8CncL4bTy8TbQDKnwoB28oruJwmnqA6NZ/tDPCmDHXd9vg8sgLKSNSPX8
mEuki1RYfoqmfNqot145TW1wWRVC7MrtYWVkDD6lJgS5ZJCE5f+Qhd96w67sHlvfU+WpyKfebW90
ll8kUrRPeYCXq2c2s10rZmZjzKLGdXlMg/amgVRArbL+c0mdPCqPQlSnjp8QINnp3dkwM9HlIxBt
Ayy6IwXwxe1BOMjC734XBJYpM1W6zAydujDZFv2lzrn/3whCrK1Y4NqCW7YsQC+jIf09P04BECPE
G77pln6Vc/zG+rxvx1rmDLQ99Eh7L0vSN0ahng7JULVb+vVr9mbZMyTDegDu5ywxZVheuO+bk9dv
4btXtpINNTOiGUVsaJZUk/e1gkDWAS7xtav6b1pj084i3ghPrXVkvZJ5L3sYRlY8I6P1hYf+bRrJ
xYzDZ/Df7q7fo7bEJyhvQbEVNepClyKyipGX7a26NgTrhk5DT7ZT0HaPglFmDqCnjZyjGYv+TFuW
8z8kGPxvIZ3dLYnzlZPE5mrrHGE63Kl5InMnn4+TUV5x1rPb/SEnounHXbvXX/bdO8cjdUQbBV7f
gYkbRElAoHUfGkL2EQBRG3SGMou+CxvjJkvJ4JvT/f+hmb5iGjZbW4fK0DaAYBEkSEuEhFPmNNMx
K/J+Ix68tgCWYftu1E4xaCcS0N2oE+1CcmAZkadIRlvCLWubyrJuYgbS5qRzk7Qv/smDDqIS3VzO
IDluumNQGwjYu2HRnu+v9cqAbOwZk7FTOENHEzMufv4CB9MGnKiFDwKu+12srIkNO6sqKPgJ07tJ
lDk+/wQRqDq+5KLbiRqiNvKsolT1kQJTUsSc/JaiCOISzOm+emlqa3sqFvigFc+zhC3RSF9C3zh2
trKCK5eRDTljVeqWaZ2yWx7M/BnvOEh6cQQiK6dmT32LkP2+NbBMmvSyBF1VmeGh5bbkWbKJ/Ssm
KCt/3te+dWlHRT8XwHk2j6aNn1MFrpQY7FanfY1bN7Yjinok4+wnbYcq2tOkAIk8xG0f/nW//TfS
lV9RKfQX2Bn8J6JHLLHfAKIK8QQXLDW8Oy0vUwkQTB5C/0ZA8OWIE/3VD9rxEBHvNpDQ23hur+0D
y+g7PdNibuPp0YQayl8kPRrUYbLM+zfAjXV/mCt2aOPTWEHBACaVl0R9MHwEo1IwXh1BW2efJ21D
0iYGyezaC/obbWuEtTqgr1B2O6WO8sHiHI2eHs6Fiedq57vARqnhBJ4LgiLNx7wFJIN5ih5Dmn7Z
N1vW3c7U2Bq/64Kb5u6LyBBkDCRyKPsaX07jdzfsJDNaG5B13byB/jtEWhyELP/c17Zl6pqJOm6n
Nkgg0AEW4hh1IF6MwNz91lc2KrUMHZLJzgDiLZ6AjauFaE0axWdkmZrnwgyZSvbvVsvoJ6gIiDij
QcK6Sl6nMaPiWveExJf7A1mzBusmdx2hXC+FQOgB4eThj6yqe+ixFfvq8+kv2DDS8nRcsoWlIU37
GdmHSn4cHM915L49ZOPDGNRABeFpcFOOG8kDBeVqdCzgl+wTAaO/4MKgYVLoynOuVVGg9gMCmoeh
iP/ZNf02MqzTxUSYC2rMw9tJm/oAo3tiZ4bA1vtUHe2bklN90435Q8i8+Jahwu7rvk+3jBe4T8OL
GCKHB25ycdIh7w7uvDNta3OagRPQQ71eHCRcO/yUCoQUS1JtPX5Xdr1NambGqFMVKPavBPwF/SFt
gvov2gMcu29qLKOdVR24rG8xNbNoUa200APOkuxD+FGb04w0jupKN0fzrST+eUT6/BKUe50km9BM
xroUqZLOFVSK8x/gofUPiG+EG/C1lan/BQA2Ssy8aTl0EhEL9Zd0RlZCO+b+zC+b7zcujI3+IpOJ
hjbFt5O4lv4par2JHFNRqIdskyl8rY/lxfLu1sqjMehMWhrwjTSF+TbnITAFUe08x0ruu3VtGBiN
hXHUnIJSUc6gw3mDtUOmZmdmnlimK9PKjdLMQ/NdDicvneUNSpMEQgByA+u08nqzwWAKbHEhfGF2
qyr3AvGk4yQDAs7t6Hnm8OyKXm9kB9Y6si5i4fVOEJUquBIV3BaHMVoc1aG+uX192naDVu57m9ZM
T1JA1SBWjzyGIhQdHhZg2xTOL4W/09Mi1k08eaybpmaMERAYASDCOyXjB8fpzMN901gzPMu3RnhE
qa4X5oaocXMwGmZdZFsldL9fBtcGiMkCFCcotTU3JaIHZLG6ArBUwV79JnpuR4CU9ozBtZFiU5BN
LO697gLOnxElhigM2+tquTZQbAqN7AMIJVz8yhTxYcoRZzr3s9iq8vz9AoAy6OdzY/JRVhrwLriK
smgPE5AT/wUIYH7dNzWWTXO35RCnCdWj7NF6Z/wb8eCt3298bXmXIb078oSCXjXPa+hh+zS+QkPu
E09BG73oA4ad/9jHTb7R0+8PV9fGgul2gDCJU5ibT5oPDNwhJ2GAmsjEpDZyfWvLQH8eC52GzoOi
Tn9RffM0lXAs5lbti0m7tuJnJRxIPM9umKgu/kB1r5LZEXrjUF2bG8uCF/0OlzUZSaIUPhGKPQqT
H+quz+WTF/hNs+uGdm1oWFpUgSyyBhMUBP8KEfBThj92uUauTWYW5XLRblcpIFpsak40hYT1lXqV
ST/f36ory2tjwkQ1pUNY9sE1z50hOvpO+DGIHGfnAttYMAniu6KkfnDl04z8YZPR6rl0kajc9/WW
FU9VEPCW8faRzqKCNhNCLAGFp3G/9ZUNZMPBUl3m1dSwMD+8qXigemOUB9b69Nb0ZGw2lvj3d6Vr
48LyXiHwQVHPRAIUtUDb6JYyNqeHIoKYhDvvRM65NsMZePGgWKYK8cgcHaCiOn+ZRL13n1q3caqr
mgQpWJuFUKY6krZh8WdvqBy6lUxf26iWNUeRcoDP46hSZaD0OUSD+fhG431/qVdat8FhpkONfNNz
dmXQPk8vddplFwissC2Fr5WtZOPD8hJb0/FyduUB/Dnt44BgbfUlnFEtsm8Ey1307s7JF7242dXY
RshNCj17J3A5b2ljr1xoNiRMsUzzIS/Ym9sIvrkB6t6sh96qKtu/wfQwh0dnIvNW6vsNzfnru8S1
FT9NjChjFLvsauqprQ4KVWzlYRwHBnWE2GT1CVjr+WPRNFF0mLgK/P5gCt+cnQYb/OLV0WQ+hu3o
/1ergKoTvhIw42Aep+/KrYn4I0UF6XcOh8gDUeqs4CBNNPgzr/pKnkVTxOkVRTDFN5qzqP5EGo/9
LUF/WT/44M76jsBJ/keq6mw8uLnraSgZ0l5/cMDS/52ZPhyOs0yn4qAz5sUHAGVI9zzMmeRnIwGY
iQ6M1SxgBx7UlJ8U60WOJ2OTtVAUKYEyBho+dwCsvGIsfvYy9bEWHkqyjQbTOkMxcqjOUTFW9as/
axW/MhIhhmMqFebHyp+j7kihfaawwaAue9RdjjgP/kjLA3juhg+g7MPflSDep1lAeuQDShzhudVK
FPpVuYMX/eELD9Ahl+l0fJlmVJd9D2snzE8AJYNHn9Zj7x3DqB7/ljkoTk2dq69ZFvHs0VTMQEI4
qNvySFMHnGgDqPerY+UMWp/mKMtzDbVqJj6XISjHjjqKMnouSeZGx9Cv/H6jMGXN3BYzf2cMqZhB
BxIydk1Bsf8hBZdN2o/isQm2RNvWOrDeUZCa0y2JOnbNMdZjBx+GnSLQNfdjYbLTPou2PC8fooyt
2xp2XUQNIjX0p2ahINnXuHVgSxcshb4s9UUAhXM0DCEXw7x9nldondWp72lRjAG7Ci1eTci4fwiD
ipy8sG23fOyVE9sGA069A9KfKGRXn/CveQ4UZuD4W/LeK8trYwCFL7MZl42+5A4rv+aV7zxTIHC/
B7EiG1t05dq3gYC0zIpazCa8GhZf0345TFHH4ruHDPyIQVcqZ59/atPWpUNRgx+UhFchwDMTOeF8
q9kmSmxtppb/31maLOUwRnMQXqMAxShdC5BbLvP03FOoAN3fqhGa+s1lYPPVQZUvBkk6uvD98XPk
UHPuzNSTH6TFJbdwpI+og3nIhFeQv+/3uLa3LOuOVFqGDP7X/5uypbjdz7ZYANbatqwaceDYeB4P
oBVMiHeiPigxMqO2wu9r62Hb9eBHQZdy/kiMEergs679NqW+PscBNKHvT89aH5Z5KygqS95lGAJj
AENJmYKpAu9bwK12QdDdX7CBs+oLNbTRdeoQU2XI6tAXB2xx2QaKaGURbGwgJzrTRT/G166V/yMT
ykZDg4qD+9Oz1rjliU2OZMHYETz8Y1ea7JCrQAQn0Y5j/3FfD1ZoRFc89/IQlf1vbrDJ/E8OQ3xq
X+OWRZOULX7QHF1Bbl3mR8VQK3csAIDbSPiu7B4bCgi8od8GDsHHy9T5Qpdg9gKjA0Xovqi2a2MB
UYjRxT5Evy9vkSPNEUoFOKY/7A76u4FlxVqTuASRikG9BzSywW2qDpKii31LYBlxhCJMZlxqblPT
PesYUR0c4f3pfuNr829Zb6ogzdbVrrlVJfshx2Y4ThxXm9cKvqXKt3K32WhAENiSRowyTvJldogw
H00s05eJ16ci24SvrtiZTTvHNHTOQog8JhWeCwcGNbajA06BfWtgIwARQKupdqW+6HAhvOZoPSzl
h11rYBPLdXjyOwO4TBLE7rxDqqGSW9XMPZWgJ934/pVltkF/khdKZE3kgkc785U5aoYUW3EpIk39
4qF1/GFLL3RtHZb/37kAREsFXW9s/0MOhuoDpDrkU40kw0aMZ20g1mWce+WIiOMkHyEW3wE8V6kH
jiqHUxGiQvL+cqyNwLJmM7uNimc/SqC1zs5vpZcxZa/7GreNOZY9imGc7BkV4MGzmNP4Y1PM/S54
jutb1kwBM/OzuMRpqntIoFMUeZxCZ4t5Z2VibJwflQi54M3qJ28kudJj/DpkbMMDXmt88ffe7Zul
VjeNx9jLDxML/vWhwnguwWh32jXtNrwvR6VI1LWdn2i4EM+djMBE2XdgptzXvHUFRyMlYIV4+3jq
fUWJvzrWlen2Ga8N8CNxM5k0ixvExUEhPJWVPkxhR8+N0tPDvgEsq/Ju9jtU+Q8AyzQ4PdEFZJar
A8J1X+43vmKzNqUc/GfagsOnSWjQPEJ33P0ioklfBrZAUvd1YdkslzkVIAlqErCxkxOCD/GBmaI9
jiVc0vtdrFxjNsDPcALG8t5vks4FdYwmaXuCPFr6ow/a4NhnlfPpfj9rhmDZcEXDqUMhXpMI1Xww
KTgcC2/TG11ZChu/JyT0ZTktmkQuJCZS4c0hJLjf2ninErJrQ/hMXyoRjgWHyiM07/SS3erNsO8p
YMP1pOtNIVxQ/ihKpz6yQF4R4Nx5yduUcizWYRtSCjsDkeZLJHQMYbI535nCtBVOiXAn3gvYmE9B
0DQx/efUbpbUrOwaahlwBZIhp5U9dmdM2Fc/pv1/Q2X64rRrU/4C2cuLOcuFS3A2LJqaJQhYe7oZ
YFn7eMt6SeeVNOw0Wpc1ohJp6QSXZoC22r6Pt+5cJqsAoHRvyg/Ed//jQIV8GtyKbXhvK+eCjdLz
Q5dBB9opkwWtIcCVkWLz8DZ63uabWJkfG6bHK46wSq3apBoDA5AGXqiZcNqNtV2JqNgYPVXKHFQH
Jn/OUcT5oIaOnXP4iwc/Zs0RWIH+BNxe8DxEmwDQtfFYb2KIYTomn/0yEaX8HwXi9xwPKA6+v9or
62Hj9lJv1qavGmymSvXBMdI4H3iNWr8q7v/0NF449/tZG8RyxL67MiERwJx5hsVpv4ZmVUfTIDzo
dh43InUrWRYbxAcK3ygsKcmfoSUfJH4XLsf1h9TP/tSSO5+GfKe6vGsD+vg8lJKAvjGBG1A8y3SU
nyEzQXfiTmyZ0tRhDaq0vBKcgF4ENGWTP7Vmi1p55UKz4Xwm7ZsKxEdlIsfZS0zVsg95HHSvlMot
4vS1hbYuZFQCGb/JSZlETv6iJF4cTenSh127yEb0SWfWHqvdMkF9qnyCZpZ4HPg+1JJrA/qmks0I
lRp9NQQBA6WDVyDnt1zqlWODWEZcBXGRE6KGC0ORH8S1EzH4N+HqjxBgTpzeOZRiqzJ7ZZFtRF9a
eEg4llpfp1nTrwrgxHJxLLLvqM92/r2/EGt9LP+/M+dUdThhh1YDm2Ae0ibrX/s6+hCWm/fEyjay
UX0Rh4oS1LJEwsmorqwEzYJKUeRy//PXWrfexUjjDXNvnCFhfdadKoifXoaFIHBf69YFLcGyCSrr
UCe5RPjDH1RzpoD07Wzdup9lzEbVBhMqEhECrDzwMW5jKdfmxTJeHXsN73uT4+0BGuW8xLwsot73
p+X3Vw2xgXtR0zRmGPs8mWa/Sm8miMsyBUJtBH7gqFtHSHLkc7np5P3+SiA2gg8lRF0PukRzWVwN
ydnTwhLYhdWHFto4fa//vD+s388Zql9+NoU891OXxaG+Uqeo+wfpAShyiQ3R/Nv9Dtbmbfn/na2B
hN1tIkGw4Cz0P7+liRh0xM/TGJBkRhn6ro0FVc2f+9EsKkgDzwacIFCuhJ+hTjGA9ztbX6bv3Sjg
DXc+mVN91aN2fAClwbmKUFo2bSzD708kYqP5TF53SMWPQ6KKBnD11BmmM2h2x6tLQAl2fyXW+qA/
jwFg1jSjrJiSN99PKARMAWX4p5PdvkcVcHU/94BQaaY7bxwuftE7yP2P5VyfgpC4aucyWBbeDYxW
Q10O10mwH2rhQm13cuqCxuTnj5dNygcShT3iaQV9eXO8FVXPBU3JxgKs2JoN6dMgB+RtMQ8J3m7F
wfTgIASCOd/ZumXJMmsjwGECfL/h2Y+uBf33clTc3ztrn25ZMVJOReQFwZi8wdMnkAMfQzV4u5Cm
5BdqN0qLKItcfWWuC4lhqfz5AHwo/7Lv4y3jJelcG3/Oqmvkz3/pOu6Pmc52bkkbxGdm0Xhl3I2J
EOYbZdIcgtjfqB5fOTtt4B6f66orEUC4ds4ChHaL1Dn4ZCrPXgM+7KAfFNswrJWzweZ5U+C4CEQu
ANsP0/zGeZz/EWXdePDUTgpIIJN+ti9mxs6poM+Q5CPoqoF3v/Q9SMZ2LbGN4pt0OEbKa8ZEjUtG
CNKz58JBOO1+6yvrYGP4dCx4h9DfkOiy/KQoCw8c4KZLOqrnAPreG9iZFRuzyd7SAKmIOnfmhIEM
8sRRxXKOi2Yj5L7iTtg4vtQfMz+A8sNVDajyFFQfp4G8gOriEqX8ZQSVxv2pWhuEfQ1nOYQEu3JE
aTRq3Qj3ccapreTZWuOWIfOyKcM55+6N5AAehBM7QKp6a5HXGvd+3p8KWVDXyxx9rRb0GjixyTEY
ur/3TQv9ufEOzGJKE39IeI1KtwskyVP3FnCAojdy62tfb129OXLSWWgCk0RNNc9HTgodnBDabDfc
uLX2LetFEUzvDuVkYL3I9PFq/KybnY8CYiO6KChkgiHVuF049Ft4I7qHwNl8vK5Yrw3pIjVkK7KO
moRkUl1kN0XPIMQB65ebFqfM2xRgWJmiX3BdQ5h3igwGFciApGuq+SFkW+VbKwe0jeWSug69Gnzw
SedzcqODzp90jxdlO+8MDRFmmS5VmXapQ/C4LyD3ZMKCnGoz/bXLAGwol+jd1APmC+lujSKAGcr1
EBqi5Dkgxm22lCnWVto24VlDzmHoTYKC2xeWRR+WGjda1V8csiXLtLbIliGD6gRl5r7AVh0WfTWN
OCAJgy1ah9/HWVDQ/PMxQaA4UjTgPkEIMDiDCAXagziox/AB4ajXmabHOaz3HdS2lKjpWtNMyugk
EmP5JCTiB8ZM3r7WbRgX9pKsOpONiW5AgoJsnXgAJ8oWSnzFGGwQF/HyrnW8sU9kFMXHhUoR3AX9
McjD1/u7da2D5RZ999zrekB8UT/XJaiTLT/wUkCupS0Z9Av6LSbFlb1qk7wZpx3lZAh/lg7/wQWq
DvACia+NDs2lz5V+uD+StW4so+5ABaldmEFCQMmVyMJlXzqmo1NeAPveSFQBbfhIyzPpV6wmscFd
le+lQRbgAhLA+4Y3pYv5D9IMY3xAHKMojxJcS86hiqr0LMNYFx+ddESc+/4o19bLMnyfiTaXXJmk
qpdqIAFV97SpvtSqqjdeV2s9WHbPvVyG0MpGgpP75Ws0Asth6qo5DyIFheH9UaytlWX91GsoNQPO
eCOr+pSm+k8JbeKHTkXPGd52GyNZOcEC6yaHy5eCF0MOCQpT9BN4lYbhMDet2hkEsCFgPkjmJh8K
vEnKoNhVeYqDAX/rHboyRb8iv1Jg1zPTJVULakc5D9nlzQ+E6CV/nsHIeH8lVlbbhoDh0TVCvinA
akeIWEJXTrRn4UTFKUDl9MYRudbHMsR3Z4zMpkwH89wleTzIJ5rFHyYXmmbbShdrHSz/v+tA5Azl
MDEFxqPT/EfK4voSDFF5HBgA+ffnaW05lj32rgsffCuOBM9YAi2z/JxGvX6oGoAlwI3pHQ0d9yEX
ic0Bpwoi4zHvOrDI9M6xq7rorIeuTNoGZMz3h7Jy9dpMcMIJVKga3SdVNNCj6ufylPq43dmo52PY
sSRTLT/Hy1/3O1yxQ9+ydtmGTu3HZZf4Hqr/aEi/0nzYKvJYWxjLyDUyEL0gtUn4os8iTVUemI+F
4blrzsGg+HnXIGyYmPZ7k9JmCWmhfOmUE5BQBbzYAkOtjMJmgqPl0Dj1RPU1R9jsmTZRd0Wtkz67
EJX+4OE5+Hp/FCtrbyPGonGUuYj1dDPddNC1vC1KlXwYPtdKH10pPqEC7MP9rlZW3WaHm4RDsyHo
cRX3/CuigdPRC5x9yA1ig8eQmZhH1JZ1CW9FfeAQRT4M8U54OPEsY8+l8MpUTohR1zx8UFMYXOZ2
7/PbBo6RgnjloHKcVqQuy4NaYvf5UiKxb97pzyeVydMizRE8Tibmd3+kgYvc65gH132tW7ZcNY3b
jmZ53UQTllVh4utFNOp+6ysHuWcZMyiH/a7KCkw8BySkKpARSBtwq49T9s/9HlZ2pQ0Vy1NFnILP
8y0FnbSYyXwYFxqS+42vfL4NEpvkUIVDNmFyMP8BZJfK9lyVKNsqM3Bv3+9jbQCWw84Cmro6dce3
bFm6QBod1/m+r23rop4kkBJEZUMiGrhlkWkZqBbC/+1rfJm0dzdoZLzcaQQdEhLiKdOG43yeBNk6
QNemZfn/Xes8nVs+TQpT/1Y6jULnDFKEW2qNa61bXjcOfp8UuZoSk0GtEUKB4WFS3r/3J2bl7LfF
RhGmRAROLvh4alRxpLlbXKa6c46KsP4ralD3Vb0QW2IUMpwujyKDjqCdwkGn2YVXb9yJMCc2ZEy2
koPkClsS55qCRreiX7c1m1ZMywaLdVMVgj6oxreDTICdo8GDLFSUYfeHdbwvsmhDxiqAYFB/tSyE
lG5/omGLk6dADPz+Oq8NwbJc2lRdDb9hSpQKXysQy4DNMs6OdbfJJ7vyMrVBYrIZXST2ENjtYv6D
+lz+lba12510WkbgZIOQwRWo5XBGwfQ4o5Ik9rak7NfGtvz/zvyIDzbelLfTRSOTfyQm8o6TUwyn
Idis6VmxQRs55td96rSC5sj6DdmPnPIK1fKYxPuLs9a6ZeERIXXRl/MEAIKbniCxnfVnL+rpfL7f
/oqR23Ax6XRlJGp3uoA78CVq8uvCQM8GMAdO6ZZG+Fof1t08RTJoPEdhhtIYAHEUJn2P4Ld89MXw
cUjx4/5Qlv36m/iHTQanKAh56y6eLnkThge/IX9Ng+c8S7+qH5sCz64GFrrR14q/agPJBGTC4hj8
IBdQM7wspLNLPocjNChD/7xoovT9Vrn7WlfL/++2sO5cd3I8Nl06Jc7UcV8UdGMW5nWdB69LwXLf
7sN7Extk5psclABTMF3SCNYyFX1+aguzMWUrpmjDyqjqxJRBP2/Bh6besUu9nj5UPGxPo8sbs/Gm
X7EXmy+Oe/HQQR/IefKjkj9A1e1feOP7sInkF1BZMc+zDz3bJxUge427/BvoULaIHle2L7EsPa3B
gA32Ki87EBC3+cFrroFZ1ypZEIrzmG0Uz6wYo00PRwMxdI32oEEkkWSLquAme/+Wa2QyHDc93jfF
tU4si6etmFqnc7BHFaQ/8vGzkeYkmuBp2yzWFtpyySdQrI9BIN2L8tgPluOZEnoAXNz//t/u1TC2
oWbSB+Walq17iaoalRskj1sQ8yL/HBwDJ852YXXRjWXaLIDbwyWQljkEH2nFXudmy9p+u5vQ9PL/
u1PDLxSrR+X1164YT74Qr0uy2Y//LuPqe0h3yWGil2X93/WCCo6mluPQXqsBOUllQK2zMOjeX4Tf
eg1o3Lq7ITvgmg5cAFdRmQcK+dluZp+YEA95gUdAPnysovrmzMPDvu6WjfZuLDytHM67hgKTNQEA
toD+UkmP0nO+T+P8spy2DU7ecF9CDuOzDF6MvW6jVBZX6qLyLs2zf0JabL1Yf2seaJz+PBoWTmb0
GhdHVRN7n9KUhy8OeEw27Hutdcu+tQahuz9V1TPQlx+pGw7f4nLwv91fiDck/C8XOb7dMm0+pJ1o
2qx6VsK90GBRDB+RLX4rk4iwHH5WvEYd6iMQimpPJuqPo+7+HqeRXsdhM5m8cgbYaDRB6eyEcI6e
hQj5Z5prekxrF3jcpvY2ICFrXVj2jyI6TlKeOk+i6oejMkuMOwJnfU/C4nx/Mn97EoexzTE3QbiD
xZKVzxBL7Q4oAEeQs2khEYPDnp/mMAU/zL6erLOAYyFbFmb8OZf6b9rN03fEDadTXfEfo5mmjVDA
yrlmA9VUF6DCwSkqjKc+KTGcdYB8QDSieKYPEDAZGN8l3YKpsw4EPwhyncWxeOLunL3mKWpAzWy8
U9bk/9yfsmWdf7PRbeQaeFrHInLGCjprtHiOCAiuUC9Veg91adgPPij5se294OaEZNiK06ztOetg
MFwjTuZH4qnKhu4inKJAIXwVnCACundbW6cD71kT1j3lz4hQEuB4wLMWwb84xHRf6gZrYx8RDoJx
mZOL50ogoAWGY3nsUHF/QbCl2OApWbEcG9BGe18YUgVID5d9dOEiTBBzQoS9LdJzU7PX+1tgZTl+
AbYFTUoakmL1OxE/KG/u/uaZ/xgUgJfc72HFYmxQmx5JGcduUz4TiuhHHjv6DBhyvpwF7hFgKM87
10Wjo41rdOVqsGFuU9GOLgET2XPljUAdMynARza4LYsu98ezti7LTL67p1nHI3w1E888nxy8UpGW
rVhMs2NbyvjRI667Fbtbmzn7ABjbeO5gKs+gDEAvgJrz8bVDtg0kgl7hPbuEOnQP9DCMbXXTSBax
4n0KgsKcQg8ADD/esXTFp/tztrbLLKNXlRjdvshRmycC+LNKohwmkuNfTbtPIAMDsIx+LEqGKk9R
XUEhnwydHOEOhlsZ7bXvt8y9GqMQBCY1Zse48gMVDUekzf/U+Ju3/cq2tQFwOQ9KiGIEoAziqFoF
kmE4ehXZAveu7FkbACfCzs1KUEVcRZv9WCQLZTY8iH6AUPRW1dbaAJZN/M4supZz4VRhgyXOUvcv
PQ0OOzV9KHaltsLYxr9BXSVMp8grr2xgP1xfNgdRZJ/v78+1+bFsOh9HkAaBhOJKiT5TNlxFkb9E
dXSVNLre7+ItDPSby/YX/Bvuc0lxzz4JqO+BqBlkaXnzlAaFOMDvHw8tiugy3T4XoBwDfnaLyGBl
6zLLy6dz3Xi8X5hHc0g7vy6EPLJpwk8x9f+9P7K1lbeMOyoaQGAKVV6n0izvFRDxNuUuen+sumXW
oOKRyAbG+Hw43EUCRyu+zhjDvk+37BoAzXBwirfJSef8afKR0azJLiaMMLYhcDyfMz1Cqwekrwy1
yRqKJQCRQTojG5U57BqBDYSD+CveH9BbxPwoKFG9vRBc7KJ9rVtGLUo3K6C6htZZv6D4BPjFt6v1
VramDYCLqi4bI0JxZHDAxA4A9MxHmQ/dsTGbSmArlm3rnBLXaav6/zi7liY5cWb7i4gQQgixpapo
t7E9dvsxY28Ij2cGxPslQPz6e/C3acut4ga7ilpISMpMSamT50BCB7dqWj0tCqmmwv9UAFxZVEdY
IYsD+Pv/z0IfJHWmpXRyjKMuNx3hRIi9cz4CjttmyXDgsRxoThHvMIJuXCJRYf9n+wMJNOePFOts
fRguXEMiZUPBFvrgvATLxpb+A5bZ9KpCn8fnTMlw5H50pKyyHl2UW+AnqIXljx0AMOdOZSamDSUM
M+raQ+eBNdUnSelFBOmXtvQfO4Do7o/AMkkmrG0s2moQS4URjDXwCbLJ5hvY1PxrIXR6PdeHcSNn
Y+j5U8caLESWBj/qnHn9A+Q0/eUKfuKlP8if2IZi+DUd+dAEPMdQUo64N4bqLwH633c+ULsHgcnW
xe6Qz5yicrt2cCpJYjf3X3mzugx9c3XzI7CWxedMirPKW1IF2VcS93x8RUckxhzhBQerYGt8///Z
t4ua4bXLKzE9gkGKKJNgNi1kfqpOLwh/w7IRmruMYmpo2yKNPzmo00MV2cmPN3yZTbwvm1LrWIk5
Wofpoc3Lg4yobU0NH06rwU9HKK7kEWV44mop+U+VM0jHMjkcmI1t6o0d2YHipAeI5RY3WX/dGLlA
bfvg6y1N/4ZUq0ugdCCrFtdeGa/r+Kj76XbfbS27jAlTq70pFcOwbbHXrg/O9mYcq5uSTdTMJ7/d
cFiA0+iw1FhUn4+xdIOHPjgi07JNi+GoTPKyaL1+i4sU2E36NeRHykY/aTleOPKaaLSZTnkmeizm
WsThDUTnEbjDXxdRdnX8y3JwsLYYpQlK81OQCIVEbXEaTk/+4jz5nh97znCQ8LMtrbH9hiIF5MQZ
tpis7cNKlgfQf7/Oxzoqh/rg7m0bgeGx3bTSNB/bLebcY1cHdIqXbgUbdFOyo9r43U5eWgnDc/uq
Dlmfh+iihaY1k4W8QdszvY2eGG9AIX9zaZUdvPDZDMpwYYjD5Xntw1ZnqW987gFmP4oOlsUwUWps
Fi3kJLst7sGefdvWtHroAjyH0cFJozVL2wN/tgzBBKzhAYZIV2+Iodvn0ptvYVseWGv48kKYlGYM
nGYzr/YNvt2yImlpq75KMC5dIMKW/ZFB8aPd6V4hEf1HXnnlAYLHYmEm11kreSBI7qBXAvFE5BDd
PzggMLfNPdJPtBiYSXc2CQ1W3GDWMSplkWnN3GszdFFDgttSsyeQAhycXGwrs///bGtO8znLU5a5
cVkUXTRm2fYwF3iTux/Hba0bzj6VrMpwuMPus85f9bT8yceP91u2Wa7h47iS1aC/9bECftv+1TtB
7K54tcq9T3VeH9Dl2fownVxNArdZBinuIbs0ThFD/jAKmf6zCeXD/WHYJsjwbREWi1v3+Ra3afZA
hPdhyv0Dn7PYqIlkI/VUKppxWFD2uSLgeCWvA3kQYS2fbSLYaKeRQi32827boAKU14u+uXjRvT8p
++H8heBqKpPSxi/rWVf0YccvgU/5KZXzKzpMHwFg+cNT7HXRLdf7XVmW2ESyBZBFo6Cg07EnyzTq
a1QKbe4tX8JbRf3/7vdhm6x9gZ65GGpG8gEtaiQIW/kDSq4DjTSOTueOMiZeDZSdBdKcA4lBLvs9
86FGsE3ecmBEljBkkpuFQ+X7Qgc6BvWiC010VjzpYvw6lbg5S6ecIzw+VieNynBpVtcQqg5zEqfT
4JCobh0hX29ZNQ0HdmXzCMOfuZPllZhLNwb5m/u63R/nxZDJG1jP64OwZFtrw59RqecVfCUkRhLJ
iSBsJR7mdjk6AFpaN1FqMht1K9INMzR36Y1ucv0O+jP/yyk7NfnOymbWo09IhbvyIpy3Il0rHGrA
1X2/ecvsm2A0CeqN0E8xNTVB8q7v0uYhw7NDNKeH1mrrYvfyZ56mc2ftIMVC4hLqFlC1/ATVyY9N
fzK7aWLRUO4DkhNvxD2zF/Q9x1FMX5p5Go+Au7bl3f9/9vmK19rDfQR7Gh+XpX89ghQpfYR6ZnCK
7iEITUwaR+EzGMUpDMhDNZYGN+LjxkF8cn+F92l+IW6bULQF9HL1oma0DuDxiK0//p+P9VkTuTPy
U/e7sU2T4cZL0XY11G+xyiX5vvMtQXVKnrsuE8N/FypCXPFhpCUqLC+tC4WpQKr1oPWX7VOYMLRR
LEu91DVar4CYzNzyU5bjwDV05xgHUN9g5Lu23slrPkg33jo8m85V5dwG6uW3+zNv+/59l3hmoH1Z
DxCc4ri7Ldj1qUBRCKP7hUd3p5j4MADDheVYFxIAfxJLGpJHVqzjd3+gbX5goi/bjjAxaK3n+WDP
dERCQx1+adth7iN39ML39yfI1rzhwQC4TUtXVGEyqtD9TpnKoGt23Lxt/r1f5584sgdStQgS5i5c
vZ7IpJq4UJSs8eRS4FjPjcLYiBUHb1HoL0GiSEdVDGI2qKmNDacHKQDbMAwHRoqLMuoVIik1f9ol
My91K/t4YH13cHK39WC4MZnmMNVlv2cE9xR/A0qwfpL80auHk12YcDIgkZUI/FwkGclykNihVMf3
hLqBy/BULXAApY9fl7ueBtBsdV73Srso5Ci617Ic/p43lqzF0VHbYrAmnGwpRV6lK5SZ67KgHxkP
wFxcdQDenbIkU7KUg9SPNLUUiRwAiWR4IfKrjB/cnSyLbELHaD8UUIgnXpzidVTXgjxSpd6tjQxO
JV6ECRhbVpTb1w1bktSHHISokJSlsKXb/bl5ebcUv4HFHLms7up6sWIddEQRS3u3voLF6+1Utum5
HcfkOyOo50dtqcCOw0EnT9La/zLMA33XFOeqvWClhjeP/VJNoVRevMsm/9yOgRs+CNcvZ3cgdfOr
B8iJtWquljnRBcDzwgFRj1pFjKLo7YG4XD4u8yjeLsX8YRjFP6fWxcSJLZXuWhwxaAxNii6StaI3
1q0kXoYmf/CDIsgO1sbieyZUjE/IfjqV8OKlbH+UDELQUNw5SlDaGje2atFmbJr8fE1Am1sOTyMU
rrIs8kowYhy4n60Hc6cOmJenebkmbFYQjddpx7dLpYcjSROLe5u6paNfqXIol+1hrNsWlR+g7KF5
G3f4cX+hbR3sA3t2miFhWc6LnwYJ5JWyWFMcUJluQXLqdEdcMbYujA2bhiPwnkHrxSRXPTTMgE2p
dIDDWa0PMpG2VTD3asjVlGlJIFouHCwtMp8hSSq3Gpr/zs2S4d6azGsRogwyVh6eqMYUtwVR9m2S
D4fyjbZZMrw8Y77r1ihuwG5dQBR6LusYcOY/c+xGt1ODMNFgNA88TkbcTDLBkA2mG8PBzMn8lEcu
Sq6cg3BlWQwTFtZ2QbGREgcbxhv1Na2Rq3dRr/H93CAMlwYych0KxIykF92bBW/yH/Qw+NFWuUe0
npaFMCFhbYCMTj2IIEkL/m2cISKUtmUZbR5wsvfHYNn0TEa0kSnOhgHRlLDlw66zfN2Rc0G1fMhX
+uf9PmyrsP//zK/lUoQoLahEAhBD+mrZRicJNrEcHAr22f79kgv0/q+tu84EtjKKHZXwbojWjkIi
mHB6bUYPz3CiCS85zm0HdmsbiuHdjBOKZ6Z6TSDKuhaod536GYw5mq8nLdbw7nQum0GQaklKOfjd
ReDxPClSAFUP2rdZlOHaDKqss19m/zvqt9i737qb/y3cTuI8hYkJa4PCDUi9X3gZ/Z6Jzf0jhXj6
+/uWZPl6EwyGh09c/gOkS4Su36TK0bcy9NabI7rqZA+GT2fh5IgMynuxNzi4TMt1uSJz+DHN2vBg
l7OYkAkKy7hIGYVqcKy0/632cy8q5kYc2Kdtgvb/n7ka59Wkq40FSUa9UFwgH9xWqP8u1BINapv8
k2MwPLrfVgGepW3PTCIEXriEvN9QneN5DoSpcal7BXrbPoBEJLip/GihUy+vYD1Ef/ftyLYGhhvj
4auWrB78h3EO5XSrG6etf4Qd8fgR6MASV33Dj6EpkAstNSJ3NUEfteFv9Mbfj9IRkVOE525zJiYs
9UIezsOKacHTd3UZQ2THcrx7Xu/PksWYTDxYuTpIhpV7/rnvUMqqR4iY1lmJgLdzGJzrw7hSZyjQ
QU4shdboDrhJe11dx0BXr5z+kDbfshQm0xkUCvUM0Tb9oCf3DzlUT2OrIATkJSIYjgzKNlV738/8
TmWoySmDdE5GFLNdswk6oD8lU2fnHPN8IExA2NK1TsmCkSRZzauvrGfuHDmQBT+lyI72DZ9uZwnQ
n1uB15CCNSjSzbTKPzZF+qM3SstGbaLCSKYmRoYON8YRlXLg/QPDmZe3r3ruqVvh0epVR8T81327
2u3nhVOByXXWouyrEMNCkp4L70l0KP9THqIUSSGxnamVRy3UIC6eO53MJTPD49t0QUmeHnB7Kafx
PUHpKfpBlcOYN+d04bFGxu4Nen0wpDPHT1QOugVUNqfXqZyDg3BiWSATP1a6ddBORcgT0rP2M5DX
H3mBxrP9Xq9DMFbk80nUvjABZazz1x7lauhrBbnHZ97QkL9KRxdAIQRIMZ7Sbw2AkPzVMSX1aAmO
Tp6g8riI9NKMD34GfrX7VmbZR36jOpvLZZmEw5NdrIGSjr8earww3m/cElNMcBlZvRzi7y1PFm9i
N9y1B5CaTySevZNFzMKEli2y6yp/3sC2HOwvvMqvWREFbDgagm1+jLM5Wzd3wy7IE4n7F0rjaudx
8LKTJynP2MWps9X55kLsuW0keDHX3q+rd2Ka2v7gAdy2AoZL0wLUMN6g/DhN/SrJinZ+tYSSvvUr
egRcss2Q4dGQDOApySqeoNINUgd9SbS8Fq4Q5xLvJqBszBXYseqSJLyci1f1uiLNyKQq3s654EdJ
TcsgTDSZ4m2AMCt50moZRmWHeBHM5+ilAmEiynQB9a0cRa7JuNDlXwr1TYB+0pCcS9iY0LHUB6NU
nTlzIsMRoM12AdpOHyaVLSZkwsa2edFL2GWoOIaSazRCvfhCtfcNIk7rwVnc1sO+KM+OHsJ3c16g
XjZhS15eOYXYZLrvqF7tiVMPvMKUy4RYOPiOa1XudT7j27ED95/fnqO6xvoabqwgowvCmtFP5CrE
NZ2H8bOuc31bkDI4OGXaDNRwZO0rqPOmJaoyQHjQjpuHOztkbu/HaVvjhguzfpjqisglGflU9lGr
RKEuRT9X517/fsONCWjFyXrD7I+t/7p3lu3ieyfLSoWJHCPh6ommY37Se84Y1chv3LygPNI3t8yN
iRwDKBC8cLPwE4qk3lsdTvKN8NnTqYk3sWKyGoi3igwTs2PSiB6rN3OwHFGvWPzK3f9/5lfZ1i8r
bZvd6BVKw3qSZUmId/aLuzYnA6cJFQOFbY5SYY4jcSv/oSV4lDZ+WF9vG4Cx+fZDmHZIJdGYlVCh
zXTVxungEaTIhpP5VZPcjFG/mcNpr3bqg/IzFe1SXLZZk6NrleVEasphjpK1YzXkoFDqoION4qG3
ba6qr9qbPg4kDyC8VdQHYdRmqYYXt+kQgGqMsIRCdh7FT8tGvcdAdkzeTlmriRWrh3pWaU23pGYL
TlngQQ+c154jDivELCMw4WK9YN60pgNLUicIRuw1rs8vFURQP5wbgHGULtmoqyIjBLlPGX6CTKb6
B4cIFR6EUYu5mvRlbiWlD2QJSbZxhGhyVj+1/ZRGtFlP1XqC7ONXh+4hMSx0N7mJqsP5Lyg38Mhf
A3lUh2yb/v3/Z/GibyomqO9uOGk1qr9mHcCy1w5MyPW5TczEiu2yHFNRd37CgNLQAVh5pvFkgSSK
Un/9eulxv2rHFMYDl4pQCligCHCeP7hhdUoJHnB8YxNu8ywcJrB+IMEwbl0EDBFYEWeee+5JDzNc
GOK5Xhk4s5uIEbn5FgnoqPFOXsdAtvPrDDFUffi5rlii5p0RZXWqN67XV9H/4zr5sguAdeXXLvpM
+E1QuegiT9v36balD8TBE2sTZN2BEdm6MJy4FZSD47eksZag+dERcikrvZZlK+VfuaSNPLcYKGz/
dSw8bzjr/XlNRMWm7F3NgWSNsNs14UGGZ2/o9wwPqs9/7UBIV6CyWiIflmbfpN/xGxPL+m3qBuS6
m7L8737UezmRhGJGoxtUyvQewwOZ8NILA1HaosFoXrL5w8+HMgoi6a05KrS2rY6xZfPKrcPSD1gy
uqK7oJYm+/Kz2HqrSPb5/nheDlPBb7xl+cQKKOEAiTVBXqLOZXorwAVxv3Hb9xsunpGFQwPJ0Unm
ZNOt7AChCAutr+7Zl2NAZn9dj3oFlFiDzSIBrAuVq+FaXngAbsV1AWzt/igsU2QiyRTL/MxRwZZk
3tJ+0Dj9/UDN8jkIAvA5vw6AMqeqgNHckqUJxKMQvkzaOf06CIzk/vdbVsHEkFEBCYRerm6cadwI
9dSLy09sTrXibni/C9sUGd6d5h5O2kuxJX3dsuANRIq4+jBB5+fccQxvQL/OEoESfU0G5cYMxskc
j8XA2Y0HV35L6DBxZNLXLqWVWB40m+VVaqKvvQbPqATZaOLV6Smd6QDZx18HUVd4TpywEcYp9GJQ
29BJfXFDPfx7fxFs62zs2bQlteZliHVO+RPZYY4zlv7iHCKvbKtsuDN36pxsLlaZeZC+KHWw/LED
Nb6c+3zDk/tpZGFXwUwBIB/jlFR9PGfbdwBF/YPkl+X7TeSYbKqNOyC+ibHCOuoDLZK5L7cDH7Ds
DCZcTAPQPYA6Nk3Y6P6nuf/vUkF7tVDvUrDtRiP1Xk8SbMynJsskGQNNGrQV800nnbv17jVctrzR
EQtUHwDfoAKUh97vyOIbJr1Yxts6BKHIblRQ1ClrJ+YVuCGrbP640kMsmW3uDPceGfDGQEmnScvm
v0j5A9xT4oZ865WnPHZH+OJaHypb72ebF04KwW4ez0/mU5YOtR6Xh7KHxix1mi97GcrierjP15cQ
tWz3p87ijybFmE5rT3UVT7OIOA1NWOHTW7h5y2NI5+HA6Gwmbfi8biBIRNOGxji+PaYeTx9zcBse
5LttjRv+Dt3plG1IViZEU/G27qu5AdORyN/fn5+XwaMAUfy6Dlm1qZT6E+an591rhVT3jQz5HNUN
zaKSz1ewAYLeNpwTh+Cx436nFns2kWYcUXKUcwom7B6pSwGcn/QLGS9b89C4yCXc78Wy9L8Dzboi
UDOjMd5mdHOdgu1fBS75iAS0Cw62dcvqmOKbi8wGsmyrBvrZHT+3QakfQT0ynSO0DUysmZ63cZVp
o5M280Pc/oLaLW8OxHrP3V8DE2om031Dr5hOlA+9vosSEnQvog6KH/fXwDY/+//P3BzXjXoO5sZL
ftJ0QcWbAhLWHJHf2+zI2Mt7ZI+bNm+9JONNFqvVra4iQwpBMrwqB5n73/1B2AzJ8G86jKoiLpJ2
2do0Fwhr/MBDeX/1yEl4eGASjmW9Kike/rwkVaCRLVAoPJNmjO9/vm0NDBdXTb30Q+64SZ3W27uF
yfK/iur+1DtEYGLLtPKB9t8KfPpeYADs/HULIW1x/9MtM29iy3SzMdT4517SFunbmo8gPoeSyaXw
+nO0rYG/70/PDBQJ2datkZaL9x6y/cu72f+2ChTz3B+CZfZ/g5YFgcMCKhG/IVz/Rtc47vcVziLn
Wt8n7tnnl9m65V5TIJKi2g9qNaWKvOwQuWb7dsN7exaKEjzxNEG9JViaZSD/cmmnTr2hQK3212+n
KKBdpbvSWJUhsjc0qANycfoS2p33J8eyt/mG32bYkpWouhCGP7+rPe9P3egMGBNUIkGogoE+J6qr
0Y/cNDjYTW32am7WvdBrkxdhohmnxbUePUjUbbiAR3MRHN2UbJ2Y/lxIvji7wgvqLkoPEjxL8ErW
bnv157o/iBmWPkyYmSaeF3qD4A99mwGYBVbKW59xPGBuYCC/vzqWE6Cpqak21ui1dmnMcYxl0vVw
peTY2NodAea2GNTsgeDgwA1tvRl+vtAGgtzIPsYcrfOZ/sl70MFmJXtC/cd28VJxdMG0WB3bN6tn
LikqvqGOS4XIgfl+As48lNWNsG8tqqcSxV1qmsa/uQL/VjGzg0Pi3vYLp2kTh9aHE5TgqiZEAkbx
9/U2tSWEXEElA6xsn8Y5mciB09oMwwgJUFiAOgeIyqBHQL0tyly34RFvtv7NumVH/Ju24RiRQVc4
5dakpnE/N+v3ANvAu04E3pCAyDuUbxdW+x/uG6ElwpmQNN4OEOpYPRIXLBdvsiGd37DA+etc40Y0
gKoganFWpBrKZQxfg3fNuaQZzU5atBEGSiUcPRLYmZQabNMpreR7AUonEoHqjTzVBLSHF+XQ0Lve
H45l6U0oGl0ovLLHqqilBc09ZC/AgDAlgafbz/d7sKyGCUBDweswFDmSJ6WPdxUUvHrux3UKgyM9
V1v7RhAAIcTczm0fJsLPuy9iDIr/UBh8JD5umx/D8elaUp0ibkLcCxwID5lT/+DB1D+u0Aw+WALb
APaun8UWVYtgFiLATZPk43UZGQQAcPs4iMi21vf/n7Wets5cgtMMRFddoN7OqGiCvAn0tc/5mim1
qRY8VrqoYInhyoRcW6mp8+e2Oe14EJts32/s9y3lRRpWQiSQ0nD+5CVDtmIQlToIsj8xDC9EWc/w
Zy7Czp/EAhr5XTeMptPfIkMtIrShv4GXZbmmgn7U0/RRs+kW1O3DBmmsULhhVG2ZjnbRljyvno7F
W2zjNSKADjhZs27D97QZ5aCyJe2OyD95cjVhaigknVWFnR91+tDxpXkOKQ24/kH4smyTJj5NhLMb
dJIGCWdNHXM1v2oXjQ2lgGZC7U83NbVv5u0TQEhHwAXLrmJi1liaheWMg3085qz4zln+Typw+lt4
tb5xpkPJdouSS2CC13gaLjlZUfTOcexMlRyvdIQkRO8Pb7kGQouH7Juu/E88hLAKRJyKhxlJyhy8
3IBMkvh+KLUN1ogUtejzETBSLwZAQCU99DJB3LS1P7a1726oByqOWN4tRkiNoDF2ZARbSr89aOr9
qfy5vYBI4ChRZGvcOAggcUtGWqVgLvl5dIfSt746EJC53p8kS8Q2UW4Anc1j0Wk4EMB54wPYd772
ZQXRnYF9u9+DbRmMkAHFoM2VhUIPIhtQjS2+6hnHgCIEaDvv2cHbiW0cRiBwsO0D1b5BxBiPkjJi
gPKXa/PDE15/MFOWcZh4Ny6GiqG+COOANER7rQdvhrBoCg2XOf0QuOXBdFkGYgLfRAAW4m7Yp0vp
EmlgJl+tA3lTBCk5CDsWizLBb3VHhpAP+5Lv8VumAO7hlnH0ymdrfZ++ZztoG254mlHTvtxTulyB
9nSvey3ffWOytW74NIVguGyCXcZESg4ZqhXAc7DJt+e2fxP4prpgLZUG5AdX5LV/hbM2tDe7I+ie
zYIMV6bViDKPuWMxQM9+hFwd2GTbBcDk5j3ecW/3Z8hyyzOxb71uUhD31yzesf+6HiVkF/0n4qkP
ZeV8nQ9pA22DMdy69agDzq+9n26EYNd8Y3z53K/922k55LK2rbbh1LzKW5ItC4tpmha3tFfbBWoN
X+5PlGUAJvBNjSSDOo5mP/nwlrz5sd+E5wbMgSdZAwMT+lbXYtZy2jBHs4hTwMQvyPu/2bqgu6zl
+Pf9cVgmyeRL40VP1dwyFsO6suu4v9cDMXUwSbbG98l75s07D9VW1IrF2TB1tzYU/4ixOuKtsTVu
OHONWlZHzQOLIdjQRzKvvxancyumZufCp1o5jsPivQp+SKcL2Bve46XwUz8Pf59mAgtM+NuyTaqq
BcxIkQaKIpX+3uG9/lw8MuFvTCCUktyHAaHeLSKKPbnHtU626Tc8mBLAZAefoIAqJSWKijekhfzm
ZKQ2GdLYMoPIfYM8Q8QlWlcUKSYkyY946F8Oc9yEvamcObUcObzXXz6Ar06DYRc0aaBYgq71JZgO
97OX92Nugt90o5xU9QjaquUEAhAOuSg1oBhGq1M5Em5KdmYc0lxAJ4P8I6w+lS2qGJyqnU9ZEDfx
bgp1TdCUQ3SQBGjxdBdO8ohz7nGCm2A3PMtlKd16xB7H9a5Qcf+EIlB+G6bwABxrm/3ddp/Hn7IH
Sea8eXHfdC4syf+mt7p9ky+r83A/fNoMydiU9aI8KRvuwcXE+wXhH0RFYKBav5cAsVYuOYCgvexs
0CX7dSAcrADzBpHoGE9/X0aNw1w1AMRwfwy2xg1Pbgtft2tPEaUbIAkULtw4ciGk3m/dtgbGLrz4
ENGBEAYWOa3rEVtYIUCNUm6VfhzmXZf8fjeWQZjwNsCsGSMjA7tL5y+XvgCh6JaH/9xv3DIGE93G
nQYS82xlsch1+IY6cvuw9Bl4OYqT9TbchLfJsh/dTq1ezEGOcdGgmI5GIg78wDY5xj5c5mtVIDEF
DjMIB95UX6t4xpHl/uTYGt8n7ZmT1b6Xg4phJ0hzyjH6SRYDZfjv5xrfO33WOKrmtRzHGTPP24da
Zl60spOFKiiZ/rVxXss0VCvijw4XeisVYGbakcOBRVpCg0mKpnk19mDO8eJydLKr0jp7bBfcvAkw
6R9QEPb3PB9S0trWwHBhPpRMzSiojVMgnd4RsY1PfQfxwfuLYDN/w4XDqu9Kf+eQaxQ8uOTg6akp
TtOLn7vX+11YBmCC2ghewKGXiThaT3hh5DOelgYQlR8MwNa6+HWh5dwMfbWOXixcCLhBB1BeSON8
Pffp+/o/N1HCKkoHUu4pluXjkoOGdhpPUsVyE7mm+eA1KS2gjRGAxRjMnzTKUel6Ljib7GdZ4QDi
s4AcLg2Q+8iyVr8m+xmUFdsptCI3YWoU8iS+2FLEtbn9KkAncPHHwwSrxcVMbBplFV9ccFfGZcuf
pFs9pTlIDgl/n03Fp7A7IsS22H9g7L4yCMc5lTAfVWGWfpJwiqb+UVTOOZVEbspgjgWhDY5aXpwt
5Pu4gcMhKKBedM5ADffNQA9LIVPhxa1c/lrkxqP/xwHX4lomEi0LWZ6lKwcqaepYlJXND9HXR+LQ
lok3AWhizj1vaDTFpo5LAOEoGIEiWRM5y3pOmYKb+DOyjuuQgaQP5ZaA8V0EAf0iKMr/PTX1JvwM
9Bn+4nVNlUWjtwI414IWDrHtSJJq379/f0/hJvhMAXpdNdW8PyjOH2kDXcqufEqRRWnEUXT7mfl5
qY994Z+FN9IqskFnfIOI6trS7FPmyID/UGouu/9YlnrFJfDT4oduinB7rxsvhyYgbysRFH+UrQv9
rcsU9hCEvICJSIfqIGFrMztj64bSeSFHZ8DIJ1A11T6UGaEtdoRAsLVuOHwWoAYXFb1u3JMBYvVQ
716ROD933DahajIgBeEhwHBATX3C8391yz3cbs8ZnOHrKV0JZ5oCHI7bFHV9oPjUph7uN25xRxOp
BsLvUNcMx8ipXZaoX8CXVI/gBizB/nm934Vl5k28GuMCF85wcGMBmQkv8/0LR5nBuUBoQtXaOm9a
MK3hdbzBAwtnHYWmNQqgz326cchGMX6+KL8FxnxX3tRQgLxBvlceWM1+VHnBDU1FzBZlvFhIlI4o
SHyAOCWYP6hieBvguWgaoyAEBcP9YdgWeV+ZZ/4OOnmw3c7AXOxQ+Ra1t9fFk1M09PyoJta2xobv
7tf+ru3BbUgznPX0QttrsR3KA9haN3x39JreTXd8zaKAeHTD4bqGkMy6Pzm2xo1zdg1uFgqqaVjQ
2L7PvJncCieVj/cbt0Rzk/hMTWvh+ClIBrMShaq6L59G0FVFHgrEq47QA0OyDMEEpqW8cvDO1aMX
ytlnVnCZiGE9BxDhJiZNK3eGijcmiNTzEv+c/q6e/r4/QbZPN07a9YRLwlphgpbcHS9kaNlt05wf
GL6tdcN/s55uxThOLsTW+jclh/aVWx+yztka373tmVeNa+7ouUZwIAEQ0GIBB/0WoJjm/sRYzsG/
sZxtLkOJ/BrGFERwJeOPXBA8J9N/BWFPOxXw/W5sgzAct8ZRrKNsDw0o01AFShO7dZLX+41brN8E
kmWomaJ5OIfIhLt/aLe+0FK9a0fx6riUxfb9hvcKvDmBiLTDNG3LFuCFcQLPXBV2y9O5IRibL5d1
NqwAecXtiCNeXc3vaLA97BnlqjrJzsVNEFnp6jR1Uo2NwCHjuxHF/3tlBp4oDhbZEv9NCJn0gok0
ancDAfbFHrfPSKb03zVl5GAbtvVguLHkEE6Xs4cCQqcZAO1E2tcFYH/V5zAD3CQwa1FKizxXgw6Y
8qMs5G9ad46pRE5QeEfMeBZj+o3IrBsANimRNSVh6F36Wf7TB/xIF9my2/9GYVZB4klMOAaxxn9N
/PxVBuXTS9sCDqXaZCr8b43OD3LLtuUwvJqCtUn1Xs9jGYjORc0S7UsPhFc+lU2M56muP0gF2Doy
dmYqIJHpEMTActWfpa/46xAVD410jjZQ25KY/q26dusDrHvZyfAv4bf5nyguOsoC2Fo3vJvOVRHO
FK3rVbZRGXbz5RiZYJkbEypWlkuzZE4HVHAGXKJEwvZau351qcKTdRTcxIsplW9QZoAuGeBTy0U4
oRtRIDeu92OfZXZMbFhaTygUnBf43FDI9+1YhK99hXfT+61bNgcTEVYTNo3pCLUEQvxE4HIr5Pxh
f20/7QYmp5kYNgcjyJBrQLYfxEJQfhpBFVKBLulgiizCutxEesl8W0a15H5MoXS+hM5XtQUx7wDc
28NT6F4K338qNvZ6ygGC6MrmoGPb2hgenurJKbsWIX0B4T209IDqzDv5z/2lsTVueHXaM8epah/7
0X4TlwuU1YHgPcfswanh0rOiQPxve3pGILcYz6J2krnpi8jZj8b3R2DzPcOxZdiNrq9QAlQV5NMY
DkWUds3jQJuTr6gm9mspnHFC+TE4q/KqvqRLpSII99av7n++5fBnQr7aES/ZwJaxeHHVJdPgERzn
vUSDvncIblXH26plpU3kV7qOWyubvnsowZ/8iuSoZg1W8FXdH4ZlFUzeM0CMlsF3ejhHufXjQ+vQ
/BMZBy7fVCofjxisbWPYe392DldiDWuebiC/BAvGG83DYYPcbZ0dQWRt7e//P2u/zcXc4hUSYXDT
zU3jSFPKQ9SCrXHDj1vUe4M5B+dvOii8EdLg/bIdVt1YQqyJ/NIoC0xpXnUP6v84u7IlSXFl+UWY
CSGEeIVcau2qrt77BetVgAAhNgFff52556FH01Sapc3LmbIzJIQUUiwe7iz4lOl1eDKo7UIspk5y
El/q8+ytsuPPYB4L6oEUgLDH+ctYoElOAdzxQnJJ72jPRo4z93yMmi7r0Snvw199M32m/XSpuLZj
IhfzVZiy7/pJhtBSGo+y5Q9joB/gZ7m6DvbCXciXhxrPDOZw/xSCwTO1AbyLVcV1+tj8P1gvT4OI
Lwc3hQigObTwok+qIvz1uv/uHEMu01nRdD3utwrBF7q0P7C8fip89BqgE0iewAtXP3Yg57lwZO/E
xy7rWSYhMORvET5f1SkDp/M/MZlY7Wn0QUgf5g2Y+y8pQe7sWRcLVutpKYMCkUE9gI+pnsHLY+f4
TYWx4AuVnz3bOY7NVzJAe922Z1Bl/VCjOqJxfCtU9WMbhAiK65j1oerx78MJ9Eu8jynK2j3DXbqN
G9d+Jy98w47juURoYm2C2ACRfWKAzd/I2tIfUXWRVmXv6Y5b09xrK49s8bFFC84yNMfqhV0niRq6
cDDoVlAdhDnm08NlPkoW8LQc13evO8bfXz10IWBShmAej9HEMiX/ZUNMpcchODFff/jf92boor/0
JKCJNiP6Ip4Kb3SFwmGRK/sS53N54Sf+fuqFLgZM56rbBDgA4BkNje+J0A04nXvTYkoymSGSwYq0
9UN2nX5y6KLCeNPQnNfIfXEr6zPB3ZOICbBU0KJdB9QOXfozCyjV1DcKqDy2gru18uK3A3SIr/KE
MHa8uS00Hdp8pKd2IFOyFADuZpO4NJO9t+KOE3PpDxiwR5GpHlZ+B1NFCfPBJFWivnG4blM5l/SC
sdq5JigxAcyzzcQH+jDOII+umL2ULu59hePP0VoqUy3CP03x8hY8fU+8su91wL68/gU7PueiwWQx
esaiv3MiVb8+AxMjnyo9N8frnr7dSn8EeawZJGm3OTywX6s0E2g+juJKRoLQRYLpENB+L8MtrXQ/
IVuo5XHerurr3n3z8j/e3fjbbLUuUVnK6yEZV2zOlmIPvf70nWV1Cc6go1h5fY/mgvXR7jaIvw6M
2OHQqouAmL2f2Jb8jw9Qhci9IscQGjbn156A9Zos65p4QXwJ7rS3eRz/BVt0M4Lwpj3rEuoKSgOz
FQXDpQxh7/0d/9XZGhnIM2+hC8owLO+/yBjMNFsp7PU1+HswEbpKmaYLw7EDmf/JdC3GNuYwWBJq
K9VAA4HVvwTn4m7l63UjYKErngmBmB4tVWyozEATiPbotRXQi0n87dh4/Yt2TOaCw9DXpyhn4Yta
lvUPYRT9YrNUJ7XtrNd/YWfJXdYzNahQE4UAQEGtPK0VyAXDGao9rz997/23lfpzy/JmKeYelTez
4EYD/2KIGkbxFG+FgNd/Ye/9Ha+GFsI8swnhUW1WeSs5QAWYKrjUMtyJAFyU2DhnA804ou0il+oI
NW39kY/SJHk++OfWgvHquq/Yvu4PO7XbMESPgOJU2TA+9ZH9APEWduXDXa/ueGY6f6vvleN3nTdT
OucXZ3H37O849YKp3hlyBcjMg1CmqsTTw6K57jJzwWFyXpawzlFaxUJUKR2JTScUD1+3+d7edC5i
OXUhpgW3N18x7EUj6EhGiw1uPdku18VDLkSsZkvkDQXSDluU6CsATXrsVNdeWNed487FiJElj8hS
Iu+0fnyz4f8g7g6V7254UJGm6bqIn69bameNXaSYGoJBLdDHPssSxeiD4XaqHlvdrN6VP+A4MbO0
bjsQlJ1MVQUAY8ri2JIr+V9DFytGCSaZ/E7oMzP6hw2h7R1wCHpdZ5vNZn94Lpk7f0U6ABypCmy6
zWL9U3u87uGO5xaDkqCKBvSlrsfvvQ8+xXkKxeG6hzuea4cOEyitBfC4KqsURENfqrm4FA7t7U0n
kLYN0OsgcUYoBw5yREMqqVHtX2IJMOMa3M9FewEAsLc3HS/mkMOZOw9JATeef+5pOd1EPPh2lYlc
2Jdu/XkJgC4828EnRyt4fONZb7pqNiF0EV8qriEmCPa2E2lnlow9hrsbz1zCvu5cXS7kK4NgiYfZ
hOx3Edo3bK1/9KZ5BuXOxy5rnq8zj+O2FrSbIeuH7Ddvip+2HT4P40UhwZ11dVFfiutA0DL/370y
ghv3sZvz4rpdEzpey4UopI+yygltqTxhMcQJURh6ed0se5Z3vFbEdGGZh1fnnnimGghHq8VNpUFk
PqBs+vqP7NxeLkEZ5Tpfazq3Z5NBaJHTVh5lZ1XaGZB0v/4Te0vg+HDWZRLM1kqfRYnR8YQEEVKO
qLuSPy90UV8syzX3iY5/12pdEtXBdTGXjhqXkE36+ifsHEMu5KteQ3CuTF2LYor82of8tvfzJ67L
F1tMp3km59d/ZsdSLvYL7YOZY8Pq8+iVfSKgtkzb6TrsZujqXaq6bPyojsFYH7YTxFOXb9bHpMV1
b+66cNVT2ZURqk1xeNStKA/BfFHpa2ePutRidRQ2Qcc6PJxXwZeed/OY6LALvKcG2iDtBXf7e0Uc
w27/voGLgsUd2oztuW/sifj2UBBytkH4MHr8NI/Tmxntouus5Xg2q7ogp6H3v3XGTFOGFlElva/X
Pd65kbWVGnnAEP/WiKMT4MjBMb6GF2LRvcVwvJlnQ8UmsXUpMPn1UAz6njUEU97TRRKIvV9wrmLM
EuiuaeEFoO4fksVHs50FVjxWxPC3r1tox59dCBgDApWhUdSe66kXKcLQ5iCzevwy+mCvZCLTSVk1
2XUUMqELCOOyz1qZb9lrgF+rOcbKulFeWOwda7lKlgRKy8FS+eK3KUyWKFYUxyUAq8/kXet/LhpM
oT7ek65uzxiRsyc5Ybhm3NhjQhZeh2iDYPe/nc/mtqpnEL6fcfNP/FH1MvBAIAP4/UO79GNx4ZiK
8bj/YsBDFxUmZa3ycTXNOVugKZdDSTXRU9ufNA37F4yAAG5oprtxDMsjWPrNhShhb4kcdzfhqv+/
9cLbAMxgE8RtJQV7bwnt5wsftnNzuJqXMoiBF0IF7LyEHrkl/hycc6tOr3vL3vs7Lm9waSiVy/Zc
dFymWRzrF2hUBOla5PrCqbLnkI7PI5uKKGjAkVsBrqft+BlRgj1styswUN3B3xA3r3/MjqVcnFgW
Wh2sAlHV0krQYnEwweiVXhIz3rlEXIhYNtZjHfZdc5ax/1t7y7e+Uu9H39x2nN3nuf/UgYLt9Q/Z
WZX/4MUkFHQIgVdmExhMizkjd5OazTvvWthN+B/Q2DDrOJqG5mxrE+YHtKSD4bgOEb3URtr7hu3v
f2a9U/e/EFf6QXU2k6Unf57eQO+hf3ndSjsby0WMCaaaOTCanCSzb0UgP9WdetnUBAQ4Wiaw2lz3
M46L9+sK5+OxPqtlWO6kZXdQffQS26JUkxO7nPJAXRpk2TMa/bfROGaJV73gEJNQBKopKHFb0J5G
LRzm9Y/ZcxHH3zOwhswtnchGZ36mmfcjIPmVgSJ1HB11JkgnatucNwrXJ1n17EObY7zkOu92gWI6
yycxhi0mYzIcVj8Kqav1QfZDFV0I0XeM72LFxNJBMXrCQhsPeRjPxXNRRN0hR43xwifspH0uSAwI
AFk1EULpDcbAiwpoWXJmfvWjwbH4+gLv/cT29z/cjntjaGcMI+BAr15oRs61Ho+6Yi/bRrruJxzP
ZvEk1LpG5KQ1KDH6QVVJhj37GTSU2SE2pLpqZix0GcOKboXkvcHFJ2MZ3ngaHIqedxHStbfajlvz
YFgBiEbLARg0dZAT7usxnOebnJtLbMY7zuaixkwWDLEGJOC8oCmQgej/XOpKnl5fhb33dzyZ5pAf
lEXdnFXf6u+LiPhpFDY7B1qqC4fF3l5yHBrMAAXU2cPmzLQ+Zyt5Epg46SZ2l7MraxQuaox3LaZA
UDw4FwP0epYBlCFyytbPwdDn71831M4quLAx5EngsAc98llNrTwRbbInTPZfWQFxYWPajzWI5wpE
t7X+kkkww3T6Eo3a3ps7vlxLE9dI5PFsjs5DGQDz3Orukun3nu66cZeNQ4ym57kOx97eLuBYaVJV
R/I6DrLQhYaRSc/DBAam39xvZ52YxiDYL+eL9J07979LD8agvCkg6dmcaxoddZdV/1/jIluNi0cZ
T5RZLxxFO57ggsOWpc/jsEada80fqqI8iADiHMFCvjZF9Om6ber6s0enhuSQhlVDgS4llRj/8QzX
l8Die5/gOLNpe96X08Z+TzGpAXuVH3Xef6T9koJ46xIpwd+DZOaCxRRo4osC9Dln0UKIzvZ5hZq4
d19HVZdSOS6HUUXPnMufrxvt7x8FwYh/33ZyLNbQel59Dk1Rp3ObpSoHbwzKOYAhYrtdiAz2fmbb
gX9cqgrA1ihTpD5blqVZbt+JkoF/dz2v8pKO4t5PbH//4ydGNZpZ+o0+80XMZzvOqRpDcqi6eEwM
z6fjdQZznL7HudpH0P48yxFoOAkK6YyaR6SwT97Fmv/ep2wHzh+fsti4XzxofZ2YkF9NQFOuFBA1
oISKevX+9e/4++HFXBjZgnILAS+XPutFfsp6QBL8obpETrT3cCcKB3E7gN20R4ATr326SBBft8XF
esje0x1Hr6OVdkLgPtqE0KBRUhyb+Mo5XfYfrUwfalv1iHoqp6DU4wKlHF1cHDj5+4nLXOQYeMDz
dQX3IKC49u3S6emw5fNbKh/3mX+4DMb9e3DDXE6xdVrnfAJK9rRK+kkP3hczTzKxaDNfiMR3FsHF
kbHWgOZwwP7ZeHppvzEqlf6lOYq9t3d8OQMUELrooGgfvXY60KFvPhcSCmQxFA8vXEh77+/4sS37
CHLEYJZZVF5nKGl6JU9MN5bidJWDuYKZqg3iCPPjyETrAEgcskSSJR0h+XXNR+byi5Es8lDRhDaG
QLZ44jPgJhpofowHZx/D6hKD695SOK7M9SxY2cYAtsjxV28wlSP66W04Qtn3dTvt/YDjzVuTUPEQ
VMlCbtwupH9UCHQOFeRYL2zVvV9wLm7N6KiUHOozB0FvSsCo9UVs6tBFKNklrcmd7eSCyBoP9PW2
Rqo1gw4pvO3itS2SKi7tdQAj5mLIoFSRRbktA8BcFhBMSxDVzxG/jhibuVKZoFMgUviDBDlaPheH
GhxFGFxCXvr6Gu9Zx/Fnr8khJjXUPohLJPvkAzWbUs+/jvGDuQAy3cVL0Hc+yUFUUndJzjt9CqAu
cbzu5beP+vM27suByn6zvF92BhFMPd2sU30xoti5E1yaMTCqFwGdVu8EBqSzRQCzzWoupDzNoCkI
r6RXgKbZvz/D2slvOh9YhXGAn0F7Y0rXjQnkOiM5XuypeeR+EFVnYCgPTVafVLBe6BDsbR7HfUdd
B8Tv8GhcBglVzXm+WCbeebSLHaPNmtWNwC0pB/+ZL5Cui/r4uuQf3EL/NrhYqiiLKsAk+1GfO0Vv
ZogmJZlXH8LyIoRj52xzYWPMQJzXsnA9QbpCJ7aDy3IJfGzQ55fynr2fcJxXZM1AAtuvpzyazPu1
zuwHGecfIRvpXbd5XPAY4SQHZrkmp6Iavvezp5N/RpSv2pnccV/0+k2tavQ01pwqaC9t+hqGXAqD
NiP8t2nGuFMEG8F9V0lEuScJeoN0w19lC0irdZk/RRi7fv0T9n7EcV0W4HAbGMJpkJWiR4qy5xbR
8e2Qnul1+AoocDrb1QddxiKxCMRATqZXWZ5GzZVUz4w7TiwKbcIA7C6Yf++B414x9j519u3r9tlx
YxdClikpvVygsC2LxQM0BBKjzXIRUr/3dMePR5D2hKYkePUuflYzeDJDW1xHos5cBBlqv6YadAFo
eFuoQ1Ho/pwH4SWE4M7GccUtl2DJQllFwQm6uvdSrnfGx1QvnT5cfa24GDK5yQMxVSDVg4kSNaEJ
VkKW/ELdYOfscTFkipdNR1Z0qEAsqVIDtaN0iNRLhDbDhfBzb3UdB6ZL3fB5zMCqI8IXnaN9P5kr
iXOZCyATgmEOxm6J/Bj/XAJwS/rqIvX13ps7DstbNbYrxjCBykS/vu9AF9oWIJe4zqcch62Dci7z
YkNEbdO828GceVpcZ3QXMqYCRqoKePmTXH3zrsAk5xMHG+d1r+4ixQjAVVVYYEpeo4V6txi05GcA
Gy5043e2pAsVs4UgEFMA8bL2MLqzDNo/Dz4INdYKXGdX2d6VqATZuwBUuCOnjfJXV8CqILSyF1xq
Z9u4gLEs1NXMOpwJFrT4T8GsljQI1aWmyt7Tt7//ESz3RScQ3QBNXdJqTtdoPI0TODuus4vjq4i/
e8gaYvTRKKbuDPSGTYJTx1ynFs5ckjAClJ4K13VDq3a8/LZ1w+torj69/vZ7G8fxV8MqhiEISJz+
41HMA1nrGIByHNnLpVGmPes7Ttu3A0aNCK4qYr0SSUTZVHmCi4VdB6VhLjZMWLmEzAe5olLkW62i
8hiaK7nHmAsFG0Ezbjq+vf1QZjcqA9RwHS+1gnas70LBWDCzHP0OMPgvoM6oxUw+rLn1EhQTqwue
Ff09FnShYBTCsr3HMWEhS0AL+QrCaAzaF2j18aG5Bz7sQrizc6u7eLBVKh73YYGR6Zy+rHN9WLR5
zHKCNu+luYU9azluzENo3asOegdiLG4MGpft2BxW71IxY+/xjiOzMqeNt11dmGGIH4oaPKbAeer3
ob0IBNlxBRf0ZWoo7K0xJpf5KOjbxWbL77BYLk1E7C2148vF2pK8RcILceT+sejFScv2UNTly7J2
STBeEo7b+wjHn1XD0dQKPMRvI6iVNCVrsq7X5uwu2ks0QQPlCcjUqDb3vkkadzKZGPKj18+7nZd3
4V7olzUzmGMx+xLz9wJdrWOeTdHN6w/f8QEX4AWKoAUAS5+dIn99YqN6b7LmTrThrQ2Dj6//xM4m
dQFemDdddVCj8ilbxiCvHjR9eceA444OXVmr9sKQwZ6Ztp//48a04UDXDGrbJ8qKn5CjrJMGhe/X
P2HPSttv/vFsQTo/lDnGj7ZtSsjGdzABaMufg/USHmrPSo4ra98HXXNHwT7Vy/INDQr/oxEdPZZq
qi4RZu99hpP/UmPLGgrqIOKP7FtwwPeoqm9fsWlyvm6ovUVw/JkV3KxihIyMqOoViJ85fpdXWXQd
RRdzgV1FZ0Dol+U4jErzYJvoZ7g21+1SF9QFvH+XlZDLOtFIf9ERvEwUKNLHMzj+XrfNzgq7qC5m
Sh3FEtdNtrQPvPPPVrH7fhIXPHnH9C6ka12NN2lMHJy6PLYYXUB+nU1xeSHT2DmoXd4vOTV9bQvw
aMIq5zFvH+iC7LqOm4ftlJ6Grr1gpZ096jtuPOblaKMFbix970PWaP6tjtBXwhAeJKcgUHd8fTH2
rLX9/Q+PHjMajQNUrE9FGHyq2/ynV15ZRflHL/ePR4Nrf2J0CHEpE/BOMNaUSeQXl7CNewvh+PDg
14WymxqOiYsv8aye7PpexeJxzMpxA7NfyM72lsFxZA4592LGqN9JVfV5rqJfAYaShiz/OdSXOmJ7
X+JcypIjoKbblyAeeghiUBPQ/OdGhdzW/FBeGyO5wK66EnaaItCB2Y7nqTEQKRcVl2CeCvLrNpML
7JpB1qULDvmjli3rMRvlzzpS+en1nbpzbLi4LpoBMwnFL4i7NdEbZcVPupSnOO7fv/74HUdwCcEs
mYZcBDg20EDPk1EC9zZ7F4HwO2vsMoCBE9enq1dhjSvyJSz6bbdycKgm3OinGIWu1z9iz0aON7cI
iuIInFmnMq/egbkRWAOEMCInn15/vh/8k9/8pUDtYryMKmoW9tAhSBBLRj9qv+YKPBpW2FNfLtUz
J7X3IkgddRDgG1FR5noBe7UdhvmrPxLyYYgMxb8LjrkPGswTZu8EuBSAlYybAV3hqj6xDmjArIVk
XM9EXqc2bMffpIn9CROfHvu4NL1+KEBb0CQ2x3xd1hp+Z6YM3DyYN4mP2kcWYBTvb1gFqT41gbUv
jQDx+BxUbfjMRUCSzptjhfbwOD7oWJHPlBb6Zuu43kJWnpmzikP7oYtb+kYY1v5s8MXeAWJSuU0A
Pi+Dt5KKIDvhvsyCAwvlZH70cTPKX4I2KHVLqH8t6IqVRXXo1RD1UCwFrelR8mk8d+AgeVmDpn1f
U8zIgm8LPABNM9+PhfC/c9UM7zWp1ElCFDlIzNCUKYGCCLpVcuoh7hnpoU36tsVEjW0X0B7KyQdI
kEYoG5F2QcmU5UP5eazG8Z2kNUjKmVUi5RV4VhJVrGuR9H7syUTQKTuomU9vwBIgVxC5VSC94zVl
65PoGOzrQW3SpipU83sJSoEfuRKg7FRtpg1woSUkyHqcjh8he43+UFZb/k008XrPPUazrxDx7tQj
zVl1j6x1Co/SwrSpHFhwB6Ks4K4gOT2AjZV9Jv5CzQmkWf37JYCmw6Fq1m64q8la3RZBB8hSrOS9
pi0bD3wo7JSAYRdATFn3uTpK9DGqF/z/Mi/hltfZPQ/78sYrp6VLCOBCHyGxgM7GwnB5Iweda5b6
3tKEH7vASJoA6TXArhyjaYbV9ZLENi7gPLIz77IKuX3Sa7HWifAjiBB4LYWMvD+3j3oZxbnw+0gm
w2yho9GbMH5blxoRE1EDVqlhkpWpyvxseSkWbV+WES+2mKhYbyjMaB6FRr6X0rkACyCYMkcM20eY
8DySYpE/NZhkblVEs6dFgHTvVHX4J22LCfw4IyPRDaHeGiSwqjn0pR7pgQzz4N82U0+no1pZ+cOD
8IxMaN/iJQGO9b8RlrEPEq7ZJSAcD+4qHpfzzSwoJe9UHwTBccTm40cyUcVuxToUwRHVYPtU8GpB
wzEQ1SfAIqPyJh4X9hkMPvNNH3byJ4YfeftCkaK9AO5n+6SvqpH80ODc7Q8cfKwYMFw9DM+JAP/T
gCYhFa3pHnofu6temfeYR77+tfR6/LpmXfVQ5p04Wx7g/TtJgzMdYKCkKwf9FgddHt7HrMZ+Xduh
uRuCmv0UZpOP7Zi4XxqBSaam1VkqzYAOY9lVz1JO/PugeCHv/GLyz6Osx/FgzVAF6aQtEuFsqXAR
q3Ve1iTuY/HbW001HpgFScTbinRYnQD/0T20qegbHAaAEFE63ZJZNLds1f0JdaHgkIk8z84WLNMJ
7TYYdeFP9bu6t2FSCJW1CcvHgd+1uq/856IbOrUmssUxUBxQOe2KNy3D4OK9NHr8XZfUwwYCa15+
qEEGI5NgkNOTr4alwBylWtZbsA73AOzY2HZnudSYDc0MV3cFH2CtQIMH/KCV2JSHy2J4MYbwJS3C
ZvgowyF6yUqhPmCAIGq+t0Jh7wP0IMUZtCrmZtarKMo0X3yzpkAalY+BVes5p+UiIS1GoaWULpAQ
/9VjYvg7xbDa82i8+LmGY7+IPIQVlbdtP1tO6nemccQSEuTylEnwOSYZ9tJ7Dv2f72O/lOcZx+RN
BpnwA7qqgfw4FjQoz9sweHioI+pljxnOtfdrsO2ZNuuaIMntUq63HfAm85mV3Qb2UdDEOvScU3PI
QQhnIM1AkB15Y0PmX6qwwZNdoAV0ok28RGc5iemNkKF9jxoYiAIhnDY8BXnGC5BDV+WUiFA0y0ET
bA4S+l6c1lTRdxx30ZQUA+27pIHkyUMM7OAtX/XwdSRFfUKGqbtDHMqeJpll1acGuNj2aFsamBSV
DM/7UMRlPz4Fg9+IRKMsRlJSd90Dhr+G+ADmy8E+ZrIPH4EpEx8WTNt/GXHvnSPoWaWMR22fsHau
ni34+x4ZZ/2LF06Apipglt8rkEKeuS3MF152/C2uLnugi+9BGGeV8/tsLsMi4VFNpoPygoDdzAzy
xW+sxARGmYixJOt7iqFcbnAYZdtPSRCZ/GDcw+0ZLTPlKamyEC+yiOAJmblXg51dey+UVxm57b3I
DgrQhMZUJwH52hbccwFuQlDE+fkjl6CgqytCyXEsPYGztIimR+UHqITQadb9TRt3lT6hgpd/6mVY
NeMN5sWX4gubGCj/qxq9tdtRTG300kYt6xIl0SwnGTrnCc1DA68BsPVDwwx9AzRe9QyxL/ZhtLDD
sSlyf/6+hDG9t51dqjQ2UTtasAabof4isXv8D8YXeCugWfkvlP26X14GzyZAZPwUdNFVEqBTdkTo
AuU4ieDqHlOaHZaMTvmBUW96w2mwRIkmZe2/AfOkH9+Dai6k4CtSUJPN5OS9LOUYmvtOLRwUB17x
GVjzMTy2EE36yeOl+RznpYmTnqpiSSNkaQvQO5zeC2/2vkByG+5Y8zHs7kXb4eU5nfTDYMj4s5X1
QtOQtKVKEUqtJM0IjsOKh/WT1p6BXrq3UPDECTbgDMa15qewu81SECoHL3adcRlxHarwkLGef1sm
Pb6Leuw59PKBbrNWlrce7rZbq1n/DeRtCEhsBg6CMqvJkLZgbzjwth7jQx7F/NTGpiJJGWRDA2pG
kFhjXAK3ZxznuKplTIJbcC3V75jfNQARFSOH+ChSFY8mspYgIM1wiCCEzPrHmsfBCyiq9e9F4rAI
Zu3NJz7MvL9fF4iGLQUuosQGspfJGkGiCYoplH8F8bdp79lUYd3sKBYA9pY5izAVQitOeAp9OJMD
x0FwgyXzWMDqOEJU84gjCfLvCcbVCTl4hReDxj2ucJA/9oBoDIcg6rGkfpSr+c0Uc1kdB7zielhJ
w8W7yi/MnZ276S0gsis5rOgL9GdIVvcf1TqxNtE4wCHJC6XqowonX6Vx3JapnjDe7zde9jVUa/1m
ZUX1gPZOkdqaA+hZEo8tiQzKvki5AXvOzSIWoRN0nIcymVA8y1MFq6qk6ueAHhrRZNWxo7Ght03E
xO08zMuXqGqXTzosfX6Q5WgOEpcjy5OslF11MHljTrAcRgRiHc/3HCekl/J5QQhuUL98onmBc1Ih
4lTHscKMNZskx+WWz/d0DJYvWdxUP1vAzZ/73jZ3EOQgDzNmgO8MCArzFIdo+Si6qnqOPRv0x5is
JjhMiDyfbVblGOKoehzgU2iXOW2CRX+VBY/zNAYJV5VO45znaUMDHJqkYzBGVJVtnRTGk1+gS6m9
MwEWkyWinuSHIffzF15m6m2E03aEPMyKEhxBDrOmWcvkdFh8UR4h+ty2aZ+J7BsoQMYvoF6rvgmi
2zcmG3GFSkNwsPQV8HSnYaHVJwTj6zeDCbsoLXwPgeKIi/wOs30h3oR4IGnnZNtIwutq8yRmMPQl
U2jyt1TlxXOJceUJozA9rgJIKYgmZcFWBC6Q+4Q3zRKBoAL85ujkNQgyv5q55N9Y09kPYQaqMGW8
+RtlYfyzLgQ/8UAXJyNyxMb5qj/YceGJFy2gurUi/lLkkXqbITsBQXBs3/cSYHRsEyHToR05SZm3
wtZ4GgL0JR7gIaqePxYVCEh1M83fkdAEI/IzhZSiZl72CVx9/jc68Tm+4QEi4DQzZYGopm/RGBzJ
gIlAVtLyR76xmul2WG5LZQkC0RZo6GyZpjsZanvinA2fxKzDj2OLNFD11rtnyN1ufFPWb0Qoy3cS
MJbl0AkzpQUC23eWojs+Qn7isDSTvAXCQgDeMoSPUQEsR7oAj37X1xpITY2prKID7zJhNjsUc7NC
hLaFcF4HzcX5AGVg/2OO8keCzME+5pauRdoFKNNqNF3et6s/3QqKA29rih24GPCf9wEB6SWKGvTN
grHHJREgFX5mY41TxpJ2PWeWUnscm75/IzAqUp5QP0A/lsRRm45B3L1VJoLTh+1aPxIxwuhaVuRG
NWb+mNUlvzVxFx4wJc9eVi+eHo0a9IOh2twhalFpMVXr206UoECdjfrqdyQ7ZyOFtbOImtsiY/pg
xmb8RLbYKPORVUkQqr+wtlE/+DLUcQryQ3Mb+hO/00Y3dx3EPT9RrOmjNWK9R+syexo5K49Dj2Oo
0QB/yLYBdxmMkJBCjl8ooqY5Kca2n3HXZWt1ZGSpvqBrTstDB8VJeij7vEg1AEh30LVpHlFwwnYb
FxJ7Sd3gfNAhklqwRM0f4wyElRjaqmC/WW0HdNCPPop30PquVcnPPrFVlDRtA3csOAE/Z5w/S5OJ
BIXo+gTMhLhdoEEL4SoFml/JJVL8jArBkVaBP/RmGej02URm/Angf48QXNbZUbXYY2zBtXMQJGof
M7TDno3gX6mWUCmOqkzejFrXSKPnKHiCd4ICkFLkLHVb928lH6oH3MjBA1/C6XaA+7ybmMTxjIJ8
HhyKNgSqiMXAdHRJ7YVBf8D9gAHgM9Il4iWLwEwiSaqcFMF7lS+e+T/OrqQ3bl4J/iIB2ihSVy0z
3mM7dpz4IsROon2lKFL69a+Ud3H4WSNgLkHgA8Uh2c3uZnUVdCkKM79orN5rXkfXSvJjahi8BAtL
Jym9RPqLbMOD9JeKmErN7yVqnJc8gTRO4BG7eLNN3uBKWybrcbQSUwVAzt7M5uDz5zztcVIRZ0Gm
XUBLhX010c5pIFnucRe6bT3KOkApw4WLWJLqpVaOqv4IaZU86s0W+d2aDBWBLdCUe+EOCeNX6NuE
sfnmoNyoyNBjgkoZw0b1DVjJr5LWQq6Ctlor+Z10dkmOgtaZF7LBo8OFszRFGxmtcJqrtEyTCyC2
cedmXZ1DQ3Dq1miSINbm3BTZ1xKRKNLSqknL/KthjVkOcmqZoHkRNL1TFoOhscQZHZF4BHMmc+cb
MeACwI+DuxHpKOAKLU2wTMmcFd59bY8IveB6BbkC6tLicNEOkVFJDPvBbUvq/YTkLdJmdDRzxFx2
i7zoeskbI71HdOFTDxeo1T5PUwn1jdJTlF/Znk2tS96ixSdgZSPaCOK/0rj1IKaJehXkL/zjYJsD
vZDAwtMrN18G9gyNpNVXZqkNoBIYLCAUXOFqhywxViBRiIgPCU5FBWZ0KrF2Vo3UE3xhksZz55fN
S5knbXfrs0E+ms0anEOOvLOPq6PrL3g2SuPAjLlMIzmX89d8cRD2Q93Ha2NvgfYKxnKq/OgiZhnw
xMx8I2p8HO/AabLqcR4R4vywK/QA39cDaX7afgFzaBG3Z2BKFEV2qL2Rmggz4D7varcGEbmyGoly
6ejZtyXtqukF5lRncc1Nr7iAnSEMnnkD0Ejue1N5bGTr3c/dtCQBoo3xWwKmTUQsZr3mG3nbJLHh
jWAVC8B0OEJ/EAKcqUqCmUj7wsXTB4/qupzkq4VdmUIb8Px3e8lq66eDVkP32q2dDDjTxLHxkGVc
LhNSvEsuXbyozwMyVI9ZmQnNwbK2g4a7BoL+kR1bm8kIcaYyf4l6pG2c1gxuI5m4V4UFCAVVMA6o
AoDAZGQNWtPRygVVJOgwhd60StuJovvmjhz1KUbgmJkYZPs45yZ7SvyOhTkS7KOZ5OZF3pbeZVlI
NHTUIkWlKEm8YYqrCag1KzGqLC5Uk/7iUJcB8jdXivlX/QLpK9GgoQ5ZBiyQgQEYAZ+Yy5BPpn9D
/A6Wt56b7DIZgb+CLZajFcsF3hCX44Kigw3K46d0aJdf0rTTb9QFHzHAs+LGMQHXGlluPRQmpB6v
RKP4nUgpuUs8MUzhPFkqjczcr48UUakTMIc4odvgbgPxd4KSUEnGMqwolNKzAiqpOeSP6qG4Fgi9
qyOzTHhRrlA3RJ5S35Z+qXxweXcijzlBUMrhtXMQxCfZPXJdcgfAJLtMafsOt4FswGJGi+xr4EOI
FkkL2ZhnJNFgUi8JatRgUXcUsHzbVeQ2NwuUGKyexaYy1as5keJnolBPRd+gd7NAHjo7FDQxQ74Q
ZJJ11UMWxTbb92wZzBtLNcZy4aBW/c46htQJwO6bqprmg+9SCHkOwq1gBTZxq8A0kMxeu7PIjrmw
09CzCge1R5B4ML9d7l1o6wxRMiWotfCKDd/NenTjvso8aB2B7Ow5G1G0RMWUkmeXw7PObDLxmGhP
V63RoNTLzF5cjzMKAKyvJpAtrBEI8Pj8oFDVuMAl3t2NfeFDMXAajWuepUB0KFohR0vhD56aDnvs
o7oZwxtNDwlcuXfMRjRBgWxJrCuJS9noKFpoRqjycobqUyCX1OmPc535v+xk8e/Z0FSPrnSR0nqo
Pg5DXXxPFs96FV2DBB/lfOTJuP/mK9Qr8DyfzgMKHj3pkZOjcUMerIlTMIYDE5i4I+IE5CPfOq9Z
GsQKSWsECDTkF9h4+sVou+4pR/fWF+mqJEO3kJPKNytNfTt0EK08j9ChuLVdmrwwPFiGnqxMaD1y
Ew8IiZugbRaq36FT29US8LW+XuYg9wvF6MD9CsdwAxeyJYHCC+QDJXPZoL+wJh3ushSRtjO2YCAT
vDSSGNLBONO9b+VVYFWF/YqGnexFMDqk6DLCI1oAhq45dkuZHSlp6zpqFmGxYLJR+o7LuTDrYMIj
TIeqFyegLEQVM6zFUtrRAprBNia0LOabWhWDEQ54GxgiszOs6oBHFPXVM0sKNZVpluVTCds2Lnvg
N1Erk6b/TZJyqr/lyeCXP3KjMQ6l1Q0onFVlfcer1Ls3gGqIZJUj7x+defwCThYWGgNp120qy3eV
uziqwp7jbM6rNsp85BCg/CoPQizN2sJmsWd7lJ4MBcphKDIL3/GQv3fZA3xlC0YitQgzTka7nS8S
xHMLrvFhgr91FmTSZdzZMyVPhFtpf4lLPheXzZj3zVqdVgmcxuQ+j005zAcD5OUsLOwOc8UDDyox
oEyEb2981/mSWijY8AQ9V6KnrI4HlsIm2hH/gLIO4g71gPwblrSWj6AS1F+ly7AUf3i1gI6tYxKZ
MApzFv/JxMh/mn4qrmen6H9wu8NlW3cz8mXSFeJFKMKR8YziV61c9Z4nSXXHFxRxlULAiIDdLPEL
DDNsFxSSlIWuSGNmvvklM43RuUFZMr/rW3v1QgZETNIGF5Zl4n9lW/P7YZY4idTyXhNm4a4vZO7/
yoCvAwuaU9zKYg0pHLd+NjjizqCfBLvGuYUEB4MGL4JWe/7TVKg3hKi14jkGN0/7CoePuKYnonoy
Ulw5EbIt4xE8fqjdDZLjrYm0vbjhkERl4SwEKi1tAtBvXxpIddqyNR9FWnSPjWyK74472Hd2B5nT
sOKG9TWD8+ieoI3UjMGIwE1cZMVIf4zpaKKij9pCweO5cuYH4MVRZK4ZMS9XHfFviUGsVzz+LY9S
+Dyu+7QtoxHBh3PR1Cg6Zr30KpQJmxFMDWp0zPHSh95FTqJ+mekPCKrhXoOYJ/Rn88KeesTRDsMK
IQOM7GrMEdija2u4dlNbgBBoxlOEqyQyqTK3C3kx1w6uhg4eMRBNV2KqhrtcG/5A3QiVKWMOBgJN
cHCZFH/AFZF+Qyst6MjykhdASCH4+jGYuFTDzLX7m5Qii72Ys7q4qF3IQqJiRC7xMOQ2l6Burb+I
YnLqQ2YMeREbtGHTEQ8iyI46UBzuiUhuveVqAIdaZsICFbAD9CreEdqkZcfRGW4rWvU7L+pbT94a
tsHG6jFGAdAwG3vBNQDut848jwYe5GgasCQvrLUv0zuYYkYqgsDJGtzfp5+hP5+4o3NaLGWTStPq
yMEh5hvkFn5Lyq0dgM/ny+78h8CidBLUG/CM5Ir5CHm8F7uv0oDgotp5o/8cUYKm7X8XpuwHCk8K
kATrxU/ELyiLTndJJe6mzDsLfeboGki9LSbJWyi+uECKoY5LnirrzB4g6JT8O388yoDULxvdw2iK
m96cDwuy1qC2ikMFVonTG/w5XMLRFY8SYwSKpx0I5EZp4LnI91lXhjZKHb5B75dpj5tr6yBpYENp
5wOUlQDTc+eSRvA0YzTRcwfXDJgvoJyUBAZc0xYP5OgwGhd0WZ9eobVZ7L8wDKCC/t0F0+cmUggI
B1bL3AdolD2UqMGvyqw1cWhQFtPBAJr+9Me2lkmzZdCHTJAScMBUI1FawmOyI+cflaCopp3+wIZN
6DQWbgMRW/huckBv3B8UsiJp8O+uAAH37pHa+A06gQUyeKBIS9858EQ9IzHtwmnc7UbcOK9Ms+nB
h0BNoTg5AEL0WotylWxHdiFAkUE9cD/T/LydYOsCfsDU8aypOOhtyaFu86hM+Asd3Z0moQ3Hp4sh
zabo80n57qFO4I/qNUZEMDjiFRXOaefUbn1j3ZwP06+JV1XdBMeNt24RexJhe76AIs1f0WjnHSXN
pFvB3aytTQdMfggCar/+sSJ7ASK4toT4evobW2dJs+w5T5Ni7GDZ+QIed24ih/dqc0fgfGtwzbIn
QmyJFweoB/veGLb+0FzlA2qu501dM+XaBDDGshQ5mGl+kShkfqrZVafY2F6dtAKLzFH8dbxDglJi
0ProhOHG+L1LvGUHjrmxODprhYmGRMpH1zvMIOANSjmVodMUz6fXZsML6aQVqFoOymSYfmtbqCK5
yJIB8vRnN+jGzNiJL7Z+gW7BXcmqpgX+IOfJzz7BwxKpzPNYExyduYIbRQPaY6B5IQL6LKZ1d1W/
1y23tbvrL/povKKvXdNDx9Paf1EmEDZB0XMCMbXYU6rb2gDNdmefUztth/9Pn8GzrcjwXLQ3Xdbu
kZZu/QrNdiWv3W6ucQ+sHP2B52ONZimW0KjwTnXeOdIsmFsdJYXRkhXAcD/NKhqG8pcLtCpynj1d
to0bh2p2nHBqcciFQMKGg1W0sUNGk28Jelem5amDJ99x2BunVSe0KEEEVeRorz0k7mT8JqXfvNtN
Wu1A9Tf2Qme04NmUAb62LpQ/47m5uVmbzhoy3Z/eh63Ja7eyjTx9mM0eV74PbvvexJWMd4i38wbX
7DgBD3yK978VOO9XYYnHuchaL/3zRl9X7IOt8ToVlVdgdJOrh7RDDwMdoCx6evCtZdcMOffHDD2p
3Dn0AJgFKPaNYY8cQfX4z+kvbJxOTzNkORWLmVYzOQyevF4c1GlxD5u+H1K0IlXGeQms49n/rpLj
tamEviIaF2sgAPGO2AeofuyNvrVMmhnnQ0cAi579v850BZzX1HoZIfiwsw1bx1Mz4byi4FX1FnZA
Oec72kgqvCLSPR6IDVeqU1jMeA/I0tzC4E19M+f9jbdGQh0qc7X5cHqTN9ZHl0LK69SfGbDQBzxy
VBGSMxmUieOHeFPdy5U3lkhns3AnU1C8y6C3vMQj6zxAVzRzhx0pp60l0iwYT0sF+uIL4CIdhkch
E81s2UWbN/f7KeBGlkY0MwaCAQ/84HdC03Rq3CesuzGN5j5z3F+d30RmWqCkvsd7trVWmlXDs+Gd
hA+4YVIrzy7wQswPi3cevSPed/41tXScG7DGU4bEY17RxNDNbPCQcDh9lLbmrhlyMRaG1bsKc7eG
coq73qcxzcwd1Y4Nb0Q0Q7Y5UE+iYWjrqGt2oLn46ijx3A1OjOr3a+XsKc1Y64CfJOVEt2h7VZ8m
Bj40QcaGlzM0yOpD11u///+x7kY6MmJL8cWBIS71j7NWT2e/qIseBf+KMFyj3L8SE0Ad1ly2O5f0
xt7o7Be5l3SLLDI0uvvAYeBdl0YdaF6j8+au3dFsRkHW4LDw3BzfpAHAjsXOLVXpvBdJUZAuI55z
KPoJEq9MVCEj7mOaOQ5uPHne4XU1IydN57WLO1JwxDXPXg83CODgsnOTbq3++vcPgQBLzVH6BkEl
zBwJHniRL0zyvA49x9WM2lvGYhl56kHQgj7laJwMFwkk3Hk7q9l0KwmezBLhHvCk7AY5umLO992u
ZtIF6qb1Ip21Uwu9IflQH8e+yYESsq8oHr53buiNG8LV7Zn2FB0rySq87rz0a1S91hIGU0aQ0345
a5l0BgwTGIfEFzWQfEB4xggo5dEpd3/BxvHRKTAKp57A2L9wrFMz3itnUTf20BY7N+jW6JrxJmPP
AMgVGL23nBcbEtfXkwFgz3kro93P5myqtJ1ajM5EO17ibT2PBEnMb6eH37gVdNYLt5DGAjwIiprL
qnCpSBvNBGpRTd+++S6XgWV3e6nz1kJpViwBVQAE1sW3oM7nRE3K/Bi57dPpX7JxTB3NjKsqHzOO
92vcnhX7TYEjDVXpoCXBe/UMZ+cS3QhldP6L0Uwhu+IZ60emsoz/6u8qmtwBnZqim2RsQxsvd25V
nnepOZqFA7TWVvheh9AJOMgwnxdAHnl1nkqA42imrcCCXY7N2AP2DM5tNzBGPqDFRWXd8+lN2djy
/5BhTD3YVJmH9Rpt5IaAKaCtpVl2ioTWOs9PQg2dDCNJwcVWDeue5wRyIr0Ia8kO3HKvaVbf+4g0
p/mWdd41egvPq73pFBm2lfrNbALoDXQPCCjzAk1dDtlT0944X7Zm7ck0IOFiDUZPbaBCLeMNBhNB
G+fayqC1JlL7CLTc9/M2R7uyc9pO1CjK4ZdZCxWQDLdUD4TMeY5Ll0Fye3QAVdM0/GogzBJOVvuG
91UnOm/qmrEDHpjVvGT9Lz7J71DPY0HhAyx4evD19392qrQ7G6UxgNUdy3jPR8jDFaI2riktk4us
s/3705/4q7Xy2Tc0w66GuTd6k6VoCpPWH4P2JFgZKHuylmdWvVW7QEF6dkfoFIwhVLBewH2s4I3b
s/hfQXv/b0g1FaUvZ3R4/VmvlxAAWIDFijLfCXs2rhWdP6NV6CYyiZ2/oyM6qlBRwVG4w5PN08oP
sf8jtj6zmtGHuLAU0vcdACz/iJxfzob4ahrsNp/FxeqFF8ih75yIDTems2kI3Fl4ExrmN2XOKWA4
PmKfwTuPT9LR2TSq1l3yeSzdd74kB8tzY1QS0GNUQu+V+Hu6Z1s/QTP2zpy9HNQr5K0y0Ucih+Yd
ZAvFjjluuC1dEqmFwiH3hW28zR3icyKs0JjqR5+0WQD8CdCZ2RRy190rrG39Fs36U9UPWV2n5ntS
or3IkD8JRU3ktGVuja0ZP9ScKq9En967N8o72SkejgDR75jF1uCa1ZvMZXZO2vnddDoz8tZZe0s5
nDm6ZtJ531sGRFSc9yyrUQNcGyXAbbHjsTamrhNnNIWa52nG1BdUkGmEPhvfB+Fbw/Pz4Bo6bYbw
PIOCOtp8Z7PlXAL2DrI69OWcdxvpvBlgtXJS4hv1H5b5HQI0QHepdeZFqrNm1IWv0tkdzHcwMow/
K8/q7njmsbvTJ3KroKLTZqgpc6E7kZR/fDbeurZ/C76jKfoLJUbLaR5MXXJL1HAr+rQPVEZe++k8
EnhH10ry5saFlCDz3lKeo/mpAHIjF6CzOP3Lts6UZscuVHnQjD65b0ZbuKHZN1OI7tWd4HBrcM2Q
0aGxsLnt3De83k8geFMGeuXynTxga3DNkG3wBPaQM0n/zCVA+kE9V/aLU43Z8byF0Sx59M15TpbB
/22glyyYFLHQLpO/nzM42tH/vTSdzPMbdNx6bxk6+YMETGNh3as9kZF1lP8GNraOHFuKhflrm+cb
Xxk/G0Z/exZ05Gen/mELIAmXwbtMlgUdL1LZZxm3rYPJuhZcLJNnq/fOJSVQWCloaYcBGezpBfv8
dkOB798Fg8ql07qm4f1ea4p53oQ9CCgbKW8LCGFWY3eF3pQdL/t5QGPrsLKedYIUXI7vbZm9DugW
rpoxNjv30UdBeO735JY+j3BtHVlGByddpKzHdx8UalcDuqWO6eIBp2NMQHGcXrWtb2jGbRATBSkq
Fao5TTCItZX51Z7PuixsXzNuT2RQDxKdii1wxqQgmGjPQyZAFOLfzTY8KskMnrfYKr9Yw2Esdgot
n3sM29dM2q4cy0oZxh1IAkK2avwp0Y6+c/N/XvuwdeTYLG0fOIdZoWXoYobO2JQHw/Ctled5jP+g
xup8ULbVq1ik3aVaure0pzvFs7+p+if+QgeN1cyap9w1VYw+xxsZ+8EY8XiI5rANIP8bdfGdF2XR
07sbWCHkmSMVQxMpkMG3vcr+1tpp1j3M8+LbaLOOy/Y6tbpA0G+Z95SLvYByww50RNmQscX2Eyze
0LZfKtFcGSZ6Tpvs5bSZbU1/PW8fUqAKmuF4Zx5U7AuUfqsku8Q9dAcS0mhparFzvjYOry6KBGQ9
Ln0Tm6TMpgoKEBAFQ34ejtlmmi33eHFHD/eCjU2tYKTjwbP3WLm31l43ZqPhvteI1Qd1IgL3VfUA
YjP7Qnqjs5NHb62/ZtfZkJRjNmJpCvLeZHfoSUQXWuA2511tOpjM98uU5mg2jqma0TaQqt/2nCbR
6bOzsTw6jqwRgnFe4+xY0Hbw0Frq4Buk9+PTw2+cGh1JZgvVCi/F8Eb/1E4vrv18etyN4gm60P89
824BdpmZwqTkt+bJjK1rUHlULy44bqLqtgnTnXt/a/7rsn0wLWNqZpdDtjimBXCyojn4097SbK38
+skPQ09D2XoLXsVjVT8PZhVk7dvAvp1enq1paxev24JKEW0yKoaa3PSHASjYhKRoZL/jDLbmrtmr
A6IlE7JoKgbBLiAtfwiEcZKiD86bvWayhEC1rCI4NA29hBhkUJqPpwfeSKNsHSyGtr1x6RhGLhBN
v5HbexWOx6/loY3EeVT3tg4U42ZhVVRhaRoGFUu/jVr/TFvVUWIQsQaxzdzAmNShl5e57IK5z3a2
dOPI6HpHKDNxv6Xr4MVhNl69MwMHTzPUQRIGxkB4r4xeZPOjb+x4xY3Cv61rG3Fw2XYt6Ctih45h
LurH0lJPEyfgrLDfrVKA4t75auH9maPl8fT52XD0uuJR4zop+mrxW9ziZbLA31fGRe6he/Tt9Phb
e6CZ7YI8Er2eFbxNBg6d66HYKR9spBQ6PKydoMiNNl0Ve3P+W9bkUYKpvzLmO7dMQB9l7wDnt6av
2e3ceYS4Cjtijze5uqry8+5XXeJo9vsW7MW1ik2XxnZHQ0HFEKBf5SvLG7mztxuT13FivsW6WQ5I
J4rZf06NvsKZ6psd49o6rDpErLHHBHUUOB4QhgRj0gHlgT4wA1wDbndpuOxqpKAnUjTssz1w48am
65Axw2lydJnjB9G0imrPCurikGcsSLwvkj6cPrAb94Aug2RNWQfNOxiEkmADtfgl8Rj6a+udzGBr
T7Tb12dWV9Qo7sYz1KdAaXOtTGfHfWzNfP3kh9u3l7PTQ8tTxWy8ceWDN1x2yc7lu+EldISYt7J+
VBxDO7kdL+MQTmQIR4hQQZth5xNbC2P/O/sMTFSks3CcWIO79w86pE/v59a4mgUDIgnQscQlkNIS
dPbJV1qVOwu+NbQWJCuwdFjEgXMAtwwIhafQkfWOdW0MrcO+Zld6TFAck64CI9CjIjtuc2tc9u8q
pw23FUhEZGySPu6JigxQSJy10LrWkaiTZqjRZRFbUAL3pzKqrD1VzY3jp2O9lDtzuUgsdNNmB5Dn
BC3/6ZoZ+Gn33l42bEfHefVuXtsOqFLjxvndkdeyeu3oeUUdd92KD2Y5TEVjtf265EYSct5HChwa
p5d8K/jTQV4NKL3cxIBDFBB775pvi9UcusYLGwK/AqHx6oqzLlr6a+nvcddvnSDNTiGbzmpjxjYT
owrALxlM414H2dbQmqkmFnj/QJmmYg5e4OFhoPHpZdoaV7NT6S6ZYAvGBXttQMHXhprdWSPrAK+q
JUKB+0/FHb+o1I1zZtihQ7vI0tEa5IRr9ebOFlHuPZ433/Vi/XAWSwGmKKRRMu5BVTPhsB9Oj7uV
u+pyRhLnyy5SDDxf1XfimN/+th5IeGXcg6lo57BvOAEd02ULZi4u9BpjT72qZtVY6QNKrxUlx9M/
YuOYOOvfPyyOUwAJ4TqejC0H5EEzGhqyvSche7WOT+qB/4Fx+SnwTQsoL+bQO4KIICoO7W12SIPk
af5y4xydMMyCrxeOEbiP1+nLeT9IM1UyiIlSihWr+CWVIGo8z6Pp8C3omNa9X8KjEVBPwhVcJexM
F6BDt9ZScjW6iYyBR48UlRH19rKrjfOjg7YGmCp3S1PGrOe3rKYvTZHEZq7Qow/O9NMrvnGN6Mgt
pwe5gAD6OEa7W9iz9NbvfGDn9oq6GydUR2mBIShrvBLX6kwcUOWavIxl2p4nCGfrKC2w++IFxcEC
tf5dCgL5hXw9vSpb015X64Nh1bIfOJgYsak+WE7oxUqZeXrkjYRAR2OJJWeiazGyGoerlYMclYpn
hUwQVbp3soBf8vR3/oJWPrFf2/n3J/hV55RVhbXxHrpDeZW+0rspOBrPzlV7KK7YY3t9QZ5Of2tr
tTSrnUrqdEODT/V13OVf7D33tnU2tdu1yfwGnKUpyotg+SpA7l1k30doAZ2e9dbo2h0LhRlalAyj
L+QxL9/7/NGsv581tI66WjzOTKvC0BPagvv+p+tkocjPm7cuWAQdY79rwFYbG24TTyBZL2YRQpfi
vHRPh1iNllPWIAVBHC/YHXXq2Jnozsw3zomOr4IItuqAX5exrUBcBxj+AJKy0yv+99d/ctx1gSJS
qJyAq1LGw3fQFb2WF+OFEdLYD5e7+/qmviHhA738Vb/tfG7jdV0HWqnJLhpzzXbMW/k7ubdBen1v
gmLrAA2Qtz/JXXPb3RqXxS2Nkp/lzm/cuA50BSORGjWCcvhSH74jKErTDyrSQVp2TQJErXZyxDWx
+mwlNWvu/ESOqgJ/bMWe0/4GlIxR2z8k1nMuj6BS2/kxW/7pb4LwwcUafmtSPkOLOM1lSAh0A/zk
aC/g94UIgs/sLx0MvvenBydTNw1Lru2EhUvThk1jx165fFGzEZ/eza2F1TxBa5mCGQmmYovnIo04
qF3N+z4/C/9i64CtRIGrpKK9jGuzjn1PHpAq72zVxsR1qNZYVLkQqUSAkFd+1BtOBC34B9ldqZVC
+vTibLhJHbAlOB2NIYFzTw3vxgN9Ocif6muzSM+rV+qYLZIOFM3u8JWMhaZxJOl59UodrEWgpduD
f07GoMG384s2/QlkrThPudvW8VhObuLhqBplDLK/MB26L7K1D6rZ01rdsEFd1gjKFJwl/XqBTKFl
4fXihsygB+DXIA7z5E5QvBGKmJqhT4tdW0uxrnwx3tsdpCx69zi0zi1ogcHoaEXnHSDtFu9AqkbB
/oi3B3TV05t8OeTFjmltnU3NcMs55UKVCk6fkSqo8QB2oHMPqn2vrM66sywdpIUgcDanCbOX6pU6
t2qP+eTzqVs6PKuDdrHD19hGuY8zqBT7297Ysaitodf9/uBZncodq2a9Cjm/MZzLKrmvzqsMWToC
S7SEQzwIswaNhG/c8PNe1y0dbpUrCFOBuB+PFo4beMk79c6qHlo6wKpiLekNiIzEJDciMoxIQc6L
ZixfC7DrJGvkpDC0O8eV88WszgrALB1SJdOusCBDjQAsrQ8Ws64W1hxPm+LnFg91pX9PBrxs4hp+
hiKN/QChGsO/MNgPKp/BBXnWbWHp6KqxhaC4IRE8NGb7HQzTd+gE+yOgSXH6B3weQVo6vsolyWqN
+AF2koSZlwA/vweT21gbHVtVl2UCyHmHxKwFdbuBJqyxt4N8Eney6NEA4u09Q31+aVs60EpkTVE3
fokPFfYhr+aj5z1bIJsUe29OW4u0fviD/bcuBUm5h4PpZfwbYISQcns6vfwbnkWHUCWmVVNjwJ1q
tRSSk2Uamjm4XpUlqufTX9hanPU3fZi7NxluAjEFiScbz4yNuhIXBoD5kQcW4ThTaEw9/Z2tNdKM
154L3vQlAmfLDv3yCvRfp8f9/OK2dAyVtICUd0tsrl0fKxRpcmhbEAk6b7DiqfR+Kt5Of2frtGqW
PJadn0M6SMa0nu8ItKhS0F8DL3mPnv+LvJ52PrO1TNoF6zp+PfSWQB2k91+BPIcUCGN7vUkbg+uQ
qra3GeUExgw29zAjIhiXHT+3cU51PFWicpVS6AjGHbiUCyvypx8DiJhPL/3WtNct+XBEu4yyxIa4
aNxmYBWjZYBiznkja4Y7CSKl7a7erbnm4mJQO07582TV0nm42ho6MlWXr+PyoFpuMpTiCoCMBdR2
KhviQA8VNAVP/4YNA6brqn1YHWsYHWjd4zcQKkO8eAV1+eSTa3cPfvM3of9vempRzXKroYZa07gu
/7c3HrL7x/n+SG9vzGgOvhpAg+/8jq0jZP/7OxSUG9Dzi8+sygr8m7RBlN58P71GWydIM96uIm3i
5Bi7NC9TdZXtZe5b42rWainHIdWCcfnwDmbkYBr2aMo2RtbxVD6H1JpDa+SwdYEzD/EB0p7niXU8
lYMC7v8nPc9fluZy2cODbmygDqWaXXPKTQrbhA4rFEqDvr2knO2cjq310Cx1zJLCgLAUkmKaTfdt
M391IBGxE+RszXz9+wcToko6VQsXFtfdfWlclNlj1TyedfJ07BQOBCR5egzduTcteUzEmZuoGaVR
sKRJFoZiM8+jRiQxYPbR6SlvOC8dNjUIUWUQyllL8YU4jJbhhtCeg2YJAV/noUptM3LwgHxfdiWo
DDp/T2p7axc0I7UKg5Rugi1OnPprCy4btAl6bmQrd2ebN65wHVBlKCi5sqzFB/jghHPLfyRono8s
N1uuxjnhUQrxxcvTi7hxXnVcVQJ1EXAl+vgWu+PjF3Zef5SlI6pM3kPiQCDVRPvh0Si6I7Rcdo7U
xvrryKnSgVCsgVwittw/Ho1n0QeiOs8B64gpqAgkiJJxXKHh/adXSv2qTWt5O73WWxPXzBfYBrSk
ERwcZd7U9gv3nyFgu3OTb+3j+vcPriE3pz6ZbYSXQ5b/ocJfgtEvd8oGW2NrNgwxnablBYopKoGe
SHZfWRenF2TjoBPtKkXRILPZWuoAUyMkp0I3fyf1ddt8b9I2Pv2J1e9+EhTonFoVr8pcScwdmpKR
K6+s+UdBL4V9HhOBpVNpLQMUHAsw1MeQYTo4hQxMR0X9vNeasrH0OnaqLfsc6k94c6lcKLp2CqIt
ZGdXN06jzpflMWXV0I+bYsV+ldkv20Mb4B4h0cbG6vipueRQ41bwYKNxS8AqVxldlM/3PviCynrZ
8QNba7Nu+Ycjr4wsE34F+WiT07jtsKWDXM60Jx1E1QFuAHVF/AK3K917e+TyOI5U7j32bi2+Zq4K
qlrYSQt5iLuEoCM+Thm4JIizc+q31l+zWKj3UGFbKP/37fWUPC1WFfL+tmZX4FuMThvW1ic02+28
pfNBIwDgTfdQVkeF53DfXdUZDDAd79Sht1ZJu2ldD+3mLTEnYGTvWk7COjtC0X7nB2wNrsfE01KU
M9g8YsGy26Uqj2XFLiXrdsxrw/HocKpCenbrpTidftEfFOSSoJ0ZwJKjtMnOu7t1ZFXWdCmdHOxy
bl6VfgpWsb1uso21cdZN/2BaxLdKqIKhT5GRa8ZfyfzK2NPpc7Oe8E8cso6uaivum3W/npvxAmow
5vzr9LhbU17//mHK/yPtS5rrVrlof5Gq1IFgqtO4TWIncexkospNHAn1AtT++reU7w18uebold7M
5QHibHYDm8VabVXoSlL4Sp/f6P41x/3u8Hh5aNuU1/+/GRq6gVNCS/Rd8+XcQPWuPV0e1+YiRpRC
0MYbswlTXqKfPL+v53+y+hUC4ZdHtxnECFDugwbCr1CZlnE6tiNIo1gUV8D3XR7eZhQjNp2JlHNO
cTU6Jw59CAIdgTPMm35dHt02eSM4w0xCjXuN/EF+SHG1nPH7pHneNfZ/wFPQiGq8FssZ1uMZXItH
iBkdmabx5eEthjFxU9yZoPa64qY8vKhhoNTZ2CxZTGICpkDx0LphjXGjMnsCgdqpGur7Jsw3cq1t
2kY19UtQl9PVGT2a3kdgr4CO5s99Fll/0Zv4mVvcV458wdDYlvokidOpPl8e2mYUIzRbyLkFshVY
y3Q69p76hy7LDZ/CXdeIngmVaqDGAdFoNFP98Lv2flbhaw/dpstT/4sIeScT/sVXvjFLCHocd9GJ
83uuQFgKbZFvecv8uIyCO6gju3HhkBuhmu91xCArPS701vMoZGag4ADuv4dpavLD5anY1t6IZTDx
RR2fcJPfthJ6kkOsnC00rW2BjEB2xJIPw7r2OeS+fNoBh9CAiDnal+RMPNW00LoOywE3mn7+FM0l
i3kRfW+Ut9W1tJjGxFQlFESsQ4hdQuT+jrSAGMtWp8hiGRNO1flOBfol1FhoP8ZLAnXzOib5w+UV
tZQWE1DFlzSitY9o5gG/hUTxFTTur0Q23JdjsgGjsFnGiOrOKzKnGzX2CGOIzb3/TDTbV3BNDBVO
VLNo8Gbp5Gnv2HJ6JLghuWwYm9XNmhuwcQK2CFQdwe2Ex1xBd99P/1we22YRo+LOITR0nH7dNbHh
gyLVz4UnG7tJ29BGhOKFS8IqD8V8pueh/VIMf/ZN2QhP8Co4UzBgXI9f9cU/87il+2CZsIltIoAe
OizAwK48S/Gpbzb2vBbHNoFN4QR4HZuR8KPQc2IZ4jgwKfqDSa+8hhZe+fWyXSxuYmKbpqgeknnG
9LX/LSnu/GWKw27f/sPENXmkJtzVCBw5AJZVkdPIvQ/J5gbbNnUjLgUdCzzj6Ktf4ZDLuAirX6LA
MyPg23fOf13yN3WL92nZB2tLhXcfaFuDlhYvSjfCk2GMd2qiCW+KOiibFhSVKPCms9fj0ob5CQSy
FWiQquE89OL7kLMtvTCbMxkBS4ZINf6EDjKUUCAePZG8m+JubHD5QsrpzJN+727cNQK4gA5gMHpq
PGVExcTnVwpce5qXp8v+ags3I45nCSZ8vN9DWATlGdyYuH9M9z17hvrFv9cbNJiZKtf1XtiHWj37
xdPlOb/vqK4JdOrSPIN4PbI8653beQKugg3pYcjq3/vGj/4976lalPJnxNnABNSw62+UyUPU7AMQ
uSbiqfE11w2FWca6OeGsAn0t73x55u+vpmuCniQFMaZ0MHTRR3EWORD83QKz2IZe//8meDU6EWRQ
2NF6bI47OR4hlrtrF+masCcoj5RpFWAv1gAZcBqH2cf9S+Zv7Anej1XXBD9BFW8M+wEvmsZ0vB9p
ccUyAGQG7zhAnmLjF6we/d/s45ooKEeDNcCZ4ZE1+xD46VkFv2R2K6NvHt5nteOdu1UCLA/OXRMN
NQq2yLCY0tcsy+ojNMIOKk3FYWyzOq79aLnOC8hkt41/GBKok+HCY4sI1OIAJlBKJlXo40UGWoPy
TOvP5b5mlGuipBKq2zKiGDek+SH02uup9o+Xw8GSKExcFGiNsiZM4FiBvB75vRx/Af+1cQqzmWN1
tzfxgGuTkqYcOBYGEp94EG0XF576cnnilqeErgmLystu6cYU5Uz2zi+/CfBOpY9Vr39qOh1J0gOl
1kBhnh40zvWh1Pmh7+nG2dUSMMyI9LnApWENMakTSdJrFgUP0OEEt0FxXS3RRkvCZjxjM837Lk86
ioXpqvGq9N2Y9PPOdTFKs47cZSozJG8R3FI0gALo6lxeFNukjUqsB+ZPxYxduqMeE/WSbNE12+xt
lOAiD4cAjIrYMg7Lk5O4D3V5BB4iZ2rXvss1UVEqLFWSQE3iJJZrnzy40bXcgsRbIsyERUUti8Ka
ieoXbzi9bdb3bd0oxbEa6M68Y1JNjV3RQ1AL7hg52RXL80Na842TqG32RgxTEhRBJhBBA/QRlv4j
c2XMycaO1LKsJkQqS5ouIg2W1cufNL8dx68ZAPfJ+LrLG01UVM39vHLXFyZJc6ecH1G4MW2bTYzQ
7LjrSL6+vBNNHqtUHhIoW5dbvUibUYzodL3E7br1pMvpP9x5gv5YXA/lIWh+7rOKEaOp26t0loj+
0fsQ4majxguqfSMbUUrU5MxFiJGRDNuuWvD2QIany2NbbG5ioTKpsKfVsEpRKlD+Xtfiec52NQBc
Eww1pDW4pdZK0sqbsLqn3s45G5tkgq6yiBzEOw9ALfVp7h6zraRiSbQmtVQF8vo+zRJ9SpwFkDOd
vYQQltxYR4sHmvRSvII4ElwQ56kgzWM6QeIr8egSFykpYrDB1xvfsa2pUUVzX7lQtBf9iav2OvLa
G1BYndrZ3VdBqRGm4Jej7iQifQL7Ahi16cFR+7jGXRMehSv3HHzgsJDvRNCmSNaH1rseIrjUCM8i
CynkttL+lIxVzKAdMIhow942pzHic1JFAIvAz5O+qGLhQo3cka3aqP22DZkJd9INaXt/wY5FeI6O
l1KQ+4wNzUPN5w9zWHsHPxufdOuRYzOC+7UZQjfOZ9ePFV/UvjU3oVG8mKrCj3C6m+egvWv15L20
TujtusdxTXSUTGoyjbTpT2SRccSnQ9lvvcy0xIIJjhpH6chOr2fHkXwv1XydC/Qx5p1bPlOEkElC
IHeC4aPkU8jpIZ2K4+XEbHEqYgRxMQwQV2jgVLxdllMN1z1ytfks1ja6EcM8LbxWJUihvXfTJB+C
Yaef+MbRZArBISWYPmWyOAjRHpKI7TSIEcCKhFAT7Gs4CUuePfRJYlzSvFw2ts1LjAiG9BFChzn9
aZnT2BUfa++a9/suTVwTD6USwrrMzwBacsWPPipeSFodgzDbomley947HQATFMWdUnrSgQ/iuv+V
VfNyVc1+eCijiJxYsXydFdki6bS4jYmR6j0/V+C+1acWJXKM+qsGu6jLS2Ab2tgQF063BAvBr/BD
dDXbIg633lVayq4Ji1poF2RNQfRJFF+m5d6dpzgCiQTZ2MnbJr7+/81p3CkbDZV3DD8B6nxwuJrO
U59lG3sd2+SNQC0FmH3qFE/Q2qk5avHZyyDZkx7JziNOaARsqykUkFdKkwzUbFlHPjl04+hns4sR
rxH4nHu8lB1wsxTxYwtobdw7nj5fdheb0xsRW8ANx6LBvJWiV4BGXgVOeqXLCQpHyzFAL+/yZyw/
wkREyTGt8mV9meQ5n5SbgvBw35MM1wRC5X7qe5ChxibNAbhg6Nw4qadz2arf+2ZubJKLqcQ+7e/M
vaPK75p9ipyuiYWKKndqp2XpT5k7ADSq27gbkmJjr2NZVZNjasz7rGAZGnJgTZ86yG9ND1krDz3u
H7JpI15t3zDi1RPd5E551Z+G9gNjIM5Pz7q+WhIZh+GWQrSlnph0UyHrAi4ZalUPOpYxYDc0Ubjl
H7cQvDa3NKK2FE2FxoSjT1EDcvOpvF5Y8HDZb2xTN8K2CptxVAWmzqYn5t5V6cd62LcFN8mlyOL3
vhph+cn5OgfffO/p8pQtLXATHDUtSnR+WiCUpo9d/7ljDxk0ukLVxV74sa6ek34L2mwxjomTwt1X
NwcK/ukuN3P4HMqXUmwRotjGNgK27SloYlfrVMsPXnqogb/bzW0we3+PYHJLtWOW8zLBqsr6U+e9
JORBRt9V8If0LnTjN7bxllrlr7/sTSXMnBbNrBbb+CF1rxwfbKW4Tun66tzJad9G7T+EU5VsgzBF
u2LoHlnyytT1Jv2CbfZGpU21CFNvWGOWJk/QX/kM0u04JePRbfn3y45qW2IjbLOEDcVS4RMalDdp
9bmdb+ZNbJZt/kbg4thJFAGc9pSGPS63fzdB9iUc+NkptyAutukbNXdRQ6SDAjs/QFY/qLl/Ydp5
rIMtTmZLYjZxUU25NCIrEQCjM1zPYXYm6nfFnOtFAyo/V1e71sAER40yGBovxFd8X36ISu+gx/Zc
597ny8NbMrOJkJqDIh0Yw8GKeNkxZMNphMDq5aEtC2zio9ou6onjlv2p8B4HhfZLiv09oPh4un6+
/AXLApu0UzlvHXcaEF1y6M7jMuOaOD1Q7WwMb8nTJkSq1xFdUgnblNV0BwUTPJOGAkJWHjIgfPuk
iHU+x5Esj5d/jW0pjIDOPQFyD4YdlktqfmBT1Jwhtr7FN2PJqH+7NW+S3dg7VeXUTvELe4kuxl36
eCgU/zAW+qUlwQ24E8WxpdFGVbbFhhHcSxY2vO5dfSL8U+cA2INuXqnPoI8/RHyfkrL79+L3zU9i
ED8HUAYtMumCLAKyguLAItAi7FoOE10lxkHMnC3wWwh44rD3MIpx30qbACtSFmM1U0wcCCVgYfpj
GuzTiHdNUFXUe9BtlC2GztwTFHlvWL+Fj7NEm4mpElVaNr5Cr0RK/acvm2fPQ5t2HDZeZNqGX///
ZjVJlfA0IjCKar5B1eQYLVdJ+GPfWq4h92Zs1kWtO4DV95T3JCYAe0zTVrfEErUmmipZpe2LtZka
RMupcadz2OzTo3BNiqhwjoQjg7VCVs7HIFk+FFJvbG0tudmESkWoW61bwtiZf1+LKx+I2/U2Ndq6
8rctplF6p5mIsWux4deJVx0jvfSHzhvVQS65e7q8pu9+gnITMjVwPc9KorcjiQ9mIVrG5Sg4sGxi
w0bv5jB8YM2kb5zGHRCVvlqvJZrHkR84ieJAfc7CRyfZQnC+uwz4xPrpN58Qc5eOLkWaTL304Hv8
hVXZ7z4vV4xCu/EzbHZav/3mGz3e7EBMD0vdElzZVjIW+jqr1c5VWL/6ZnQesEqqHpGVLc2xmPND
stx1mznYNncjbsco6Dvpwo06GV6XCX9wGb31/f7bZRd6N3ZhfrPiJuB1g2KHPlV9eWh5f+zxhnLf
0MbWGRqxA6izsTVBA4K7T47rzl+7ZnKKDeTJu+UcUzcKbNQlaLUWqE7e1Jeg87wa+uAPa+YzOrfF
cZb+SVCuNxb5fSgVvmaEc6iAsCgJdtK6yU5d+6tIfNAiQygRl44clxM1UPut30CLobi5bD9LZJgQ
Ku17eSRn/AI6/qiS+bDI8pDQK908XR7fsvQmlKrVstV55IvXsGj7uzSdyY3yuq2zsSV1mGgqrMzk
4jUJ/DYJoXTnnYF5OqdteigBsaHFxuHS4gPMiGw/I0WTUlxs1mMw3JEEHLq8nI7+3DxATNDDpaQL
SZKJbN0H22xmxPqIdzmB26xeENKf/pCdVec+71uO9ZNv0oj0lT/40kMiZPKO6vQfzYJd9CmUm7J9
etJgNl/76QQgsKKej4WzRT/+7gkBQxtRzqgcKJ9J/dvV4trtf9USr0Fmfd009dW0hOBMaI7+uMXy
b/uaEfNlEUVUOYgJIvk5CD7hciBoBTJMCrzbidZTzLfAJzbXMgI+dVpRixyfmqu7LPwzlg80/dZ3
X4PwMaAb7ReLO5lYK0aiUhc9rX43YQZVy34uT0vl/rnsUJYfYKKtCKl1lrMQsrHhfOv3RdyyJQZJ
CjCgLlI9OWR6i3XPkqpM1JWoun5yGZpsVZP89LG7/DT1yjt6BP2YhdB8I2PZPmNEe5APPAQh3vrC
T16TxbvB49NPxK/OZZFsbJNtnzACvMSb4YDzuf6tCbiqUll8bfnwxw34WfpbZCjvS51SbqKxyil0
adAApc/A29yGv/EEDyrIbjyw1yEl8TRAtB030zU6xUsbfG76xzr9xGgSo0l6FTDvODqvdQ6Ri9k9
1fKbL9kp7LJTRfSR+UE85s/REMYkcx9FtaXPajOMsVHgvkxLX8/Ya4J9VxFyP9dPtK/AlEz+XPZX
2xeMTFIFJR5MTagYEEwpz7nAFcUcRMnNWIf0wGtOv+37jpFDWOAVM+ctAnvyj32p43SpHRi6hAyX
O8WXP2KLbCN7tMDyQWoUH2lBCnsUXfZPIoatt7+rM/7n+pjy/yDARlqPbjaDkmJ0/wTR17BdPmd6
lyQlRl/zyZtCpDuXZd2C0ZuVllO4o3eb6qWJ80DS42Xr2H6AsekPe69ws3QagNlyr8a2vKqS/HpI
kz3naPyC1cPe/IJFTXUAAtPhpKDL5836NnWLgwvF3X2zN3KEV1M05ksYSEUcT/tY7gDjx3+Hi043
7GMpcyZN1uyUqs8HsBf48pxFzSGYkk+9/k7ymyRKz8S9pmTrqt32KSOu02bodAXuWzxOco5Mzley
qx94MHzt8cR5TrpfZRfd84yc99nOCPLW9ULAosGMWHjFCfBlcah8DpExvEC5/AFL4JmgMS7bxWty
EGIsPe+eBtZQ/lnTsduSVrBkKZM1a3E4ITpLAfIJAets/OasJ369DLjydIL85vKPsMSHiR8rsmXp
Jg4PG9RtE9wx58fcP1weOlwz0DvJw8SF+Z6Hq8IQYy/35VGcRHzzdbpvv6Z33VV2rg7p0+fgo/vJ
uz0BwnT448Zfvsir4gypHfxZHK+Tj9flh1WiKIi3msyWo4KJJVv8xct6/Zeg4rYvIcZK7iCz1PH1
NeFGWbd4hYkpmxQTaUrxo7vSO1GIfM2q34hV21oZ2UB5dVmQCrN30bLuhvnERXaoQrFz+PUXvcll
IR8CYBSx58noj7b8Aya+SX2/7Aq2mRuh77aTX4++xiNlN7oF32dYc1yopxuRbjO5EemUVM2sy1n8
6mdALH1R9PHAnY2p2wY3ajhlbeIIf1gTZCJ0DLRl5l1XTabcrTCxRIlRvzuWtJwJEAoEkTvHzco8
WRS/dtndRJeBTKDNcJLE44eDuGGHLTiWZTlNUFnqLIsqBwH+NOcshiH26uMgNsxhOUuYKLIml5Pw
mcp+jYpiPyquaUKOCjtin5XfGzD31+EGAt32K4zazXopyixLQMZUCR+UvE7gFH+6rOsC0FGOm2nQ
9pn1/2/CqhczVXNH8dr06J/CX93G7C1+aSoXTl7mKGjMLGDDidih1NUn0bRio7TZ5mzEa4OjYdSg
13RSoV/FoGlz4pGOkKgt8r2fMILWY4vgDUMvU7oUhGHPEJs+9FssAJbSGRpB68zzUiuCbrLGUQaQ
hrp5zrsHUT1eDivb8EbItmmXZKHE8CCEjCe89Q0fGjrH7i61TgpGi3+7zAggTKYdjF/X6moq6KGb
t+4KLG5jIsu0AGl9mMDs2ke7b5ULHzYc0uIz/6HY8h0HGHCMjEZZDK5xlqrD4rxetrht2kasDk6i
8iLHdW0ZJnET+md3+rNvZCM88yzCrlTD1o3f3pe9/0Porbbqulzv7H9MzcKhCfwC7JU9XhPeud2M
uzAIm4TfBvAqyjOcZdp6G2WzjhGuLmHOVHUw/YA30K2XngfWHS+bx+LqgRGm0pu5j2f+6sQraD9A
eCoe+vYY1tHZr4Jdb5jg70a40t6fmnpdXUdDRSrqDl2zL1L/gypzBl21/hpJiM8+vMurGb6JU+aG
01vMY6LLaJeD1kVJBcBIE0OrLGbzg04fW7X1XMdSDk1QGfdaIUSDH+DMD0FyzvRdlfxGLgvow6b7
WCLXJOKSfblIWcH8enlWuM1Oo99FsvMAboLLJKduuYAGA+ovgFaHt+juoCW4kRZsMzeCl5Z4bZi0
/4swTH5ysQjey2XPt429Btubul2Nrsz9BkGlyHDLxxIppznWyy6oLOUmE1cK1etOFO588snwI2mD
62QMNpzSNnMjZsuFRJ0IcZE39kscNkuMLciBoPN02TCWbOMb0VrPMouGDMMTkBUEPT+oZmNky/HM
N+pqAwlgBtoAvGEsguhUz5G6Gyd10KlUt6ALS8+i2aqDlk+ZeLJqXIKZQ1MM+B9clM/ntIAocxMD
zxGT4HmXoUw0WU+jIm9SaOZ0aP3NtLqO6i3WJ9v01/+/cc60w9SHFb+x5jVRPff8lYmn1rtCXtg3
eaPijiQPRk2wymtNacBzNqe7wD6Um0gyr9GBJ3EQP3mS3LTqoYvy875JGzE7pgDV4WXgelGbAxro
nfXOw4KpSJhUJc95hhzZVWiOg1nBZ0mcZDsroAkYc6Jc5E0glpOAOnjHvS+EqavLNrGUKM8I12oU
uMdqkID75g4o3zjM7hiDKGW1L9uYwLCxynwPN9VYTX+KiX5lwetQ7VIgodzEhSVD6qdTCbMLHR3U
oA6oTbvMYsLCauKAq7xDBMEQUfCaV48DIRh+X+fWhIbVS9JMBUf4FN3Duu9DyYaVNvKkJcGb4DAu
SjdoKZIXBl+PB9jR1IjQy4axpHdTTTBZJsV9vV484+zEIwpJma15W1zRlBLMkr7KHHctqewZmxkc
m5J596nMBIeNIWYtUkx88V69+qWt7mCXvfnQxIe11eCHg1wzLs5kEW2Pm55oyeUmPMwTI00hhfDX
KjhMrsnlf3PPdr22QhSZdbXQneMrOGOdk8PSg35w52aAmcAwFQR9AyUE4LK717HtjhOPdvkh+y8i
rJjxYBTLGS6PFU59K87ysoe/Hz7MBIJNkagEHzHyAA93nVeFu7jNE4FtcKNulqQO5mXCaiI23RL3
Nd7Lzo06+NT/XfVDP8upqIL5lKdyfEpkConS0qmXx2bgYuvt2fvxz0wdwb6bJ8iYOzM4yueXuh9u
mqjdKEW2oY1z6hIMdBgKAB1CsBt4NfkiwEF1eU1tQxt73oxI/T+Ur4+h0dc7b2ct29BGAa1T3bSy
82F11bzoMXtccEV5edY2ZzECU9R16g45ogeHl0C/okiEqBWXx7ZM2wR1gUaCjEJwnNqr5SYK0qe6
ljeXh7ZM28RzFYxB7gpK6Kdq7qY0ZqXfD/eR1zjVoe1nZ+vo+H65wEvQf7v7HHnEm2ukLT3cIZrk
in1rXjebhDYDGZGalokHfSCkgcnv/mbF7W2LbeZGoE4in0FBgnVFoSunZxY8DziKbdYi2/DrL3qz
+1eCu+B2wPAoF+WQxCCXjdFq4+icXF5gm2mMQK2roq9piEBdt10ZSK5bUh/3DW0EKhh2wbGRwOoo
GHUqwVshN7LL+60Sxow4XW/nIYkLyDwT17jMbF7dXMdOrmI/OW82It8v1owZEZtpn+e0X7FaOC3W
3oPUD1H9QHLg88+7DGQitXIFUchJCOA5gn4KDh6Y16+72g+2CBMtzmOCtYCzbjzNRgUEVXlHy+4U
tH9q1n+hWzcTlnUwIVq+6IoGqedv23Ns7pb6JcTOF5H7/1EKo/XXvQkBLathpmvLsyb6JuHy09CK
Q5+0G6ff91u3zCTJkuXYD2ztcXTlnyVvWIwQrpMHWYWHtnM++qTFLenz5QW3ZFMTo4UEF5XTjJ0l
VIniNclhZxlt9SBsq21Echf4I/TeMXgf1DFKTBj+RhoK9evluVsSRWRE89RpXlfVGg5gJDmGtJdx
AjTYvhIWGRFd82iu1NreW++IZkb+H3oQNruYcRxWg5g07ML7Z5an8YgjK2Sh4r1dDmZCp7xCu/Ww
vmgAsvpvht4/9Bp5b5y/nsuCib9d7aJFbwY3T/UW+tyS30wtQc+pSZpHmDXOxMPwZ60uSG64ORP7
hHYoMzFTYP36v60UnLwrD0fj6tEpX3FWc3epTuILRvn1WOFTv0XXwG2D6YmqYvlHLh3ZevZlSXAm
Zko4RZm6IWyEH5AhZrOZ4UnqWgS4iK559udybFnygkmlNdZ9NfSVQvvQ+w4AQlyydmW/3hdbJpuW
rpLOR8nsf7V13TwWtTM9N3VQ7oIbMxMb1Wcp0AwBHr60fcamUxc5ajgzrwPT4GXjWBKPCY4q3Z6z
EMDZk1zvMcUcQyDg+vLQltTwH0gUJpnWZT+f8OT4uQ/cT8AIXFGRXcus2XdaMZFReeZL7UKi9tRP
0SFIuqsKcXZ59havMSFOU1qxBbDe+VSDnZWDcYq08liM4b6doQlvamsCSbKsmaFROR0Vqw+9CDaG
ts3ciNrWXUoOpXkF6rjhtmjbIxTnH/1lr2FWT3qTNINcDIlTTHi3PGbdS6dzOXypBk35nS+aTO/b
3hKj3vZuMSWjmptT2qGasKjO49QJP19eW5tn+v/+CV2Vh7KCTBEgjSS981XHwbNLbivdtk8+3cKB
WUqAqTA4Y7vAB1mjAaC9OBQyngHVLJeDj0fYrbPxUyzxa8oMTlKHpVC4Ux47cje7y7Fvtx6JWh5Q
MRP15HT1tPSTmNcLquFaY/BQe1dsGgGg9G6KKj00NFSfRvLN3xSos/weExKl+0RwnQNtup4L1js3
F93wy6tuiQsTEeUD2eb4c7Ccehl0ZzmF7EBdaMQ3eTNvhJ6looWrw72JDdY4Ig2nWv9CI+k6ybp7
oEM+otk5xt5CXitvgRYbtIL2/R4jzofOF5MsPYVzWngtE3msyHLuc7bxW2zmMuK8YG4+tTrQJ54A
+yMeKrc70L1dldCIbw3kH6jmJnVKXe92qao/VC+7CC4pM+m2hiEdFsgHqFPmZPdiVUMq6mqrmWIz
i7GXXmQ/Nn2PwXNNjimorWtaPpWy/Xp5US1J4y8G+I0HUbqUjdvDLqJAq7Z5xH4oC+pjPu9FuTAT
FSWWuZm4N6hTXTgnuBBCbd4IMUv0mqgoJwOCNChhnPU6FbixB6cINnpltqFXg70xTCajORg0WFek
nL6o0P3Ak40UaqkGJtmWD2pJnIBhcrQh0kwecfeW4KGD2uL0t83ciFNPd77KJYwS1eQ5UipuIZy7
YXDb3NdvvrFKWuYFnhpjbHTH4C3p2OBpax2vONvL/mj7gBGn1OHNVK2TB26mHe4ofej4bau2MBC2
4f1/z39JetJCQlVBch0yoSI9ANkyOrcT2bojt8STCYmS6ZJVZO3SCHJ28LgH8j0rcMnBXZwYkw0j
2VbYOATLqog8P+uBzdH5x6IDllGWGw0Uy9AmMEo6i2qExNBzk8Q5ZuySrT6fJZOZkKjM6ymZp1ad
CoC5uugMcGdWPe9yGxMKhW3BkPERcLeW3+KUekRvDynMV3pfcTLRUCQnSs818GJJoD9XDb0Jx+JT
Vm7xztisboQsHdFMQi5TpxF32dgYxVPwss8wRsBGEVRWRraiCEZxaofYWcURFkg95Vs9Z4vHm4Co
ZRn62vEwdydz1sa2751xAxhL4C02b+UtYWsqFA6d8n3a4Igh3EfSX61pB6f2iXzZZySjxo5d3YCJ
E8Mj6ZRJdhi9c+CGxxSoi8sfsLm+EbDBKJXjuRXc01NnVn1p0/Eq1fsqlQmJaiPwpodFhmwAxA+B
GkMgt95iWfaXJhLKbfjoVmmqTqr8Q9bn2s4tAFej/xuqvDdkC7JksY5JrwXIBVHOvPz9SjU3cQXt
mc1ujCW0TIKtkeuwYyGT0M8Oj6MPYnMRHi+vqm1oI2pDUc117kby1Ib5tTPOZ823YG42kxhh6xIn
SJAU1IlM+rZy00/A0h0gvfd938yNKtsJaHcWCceRHeaeaXFH2LwRS7aZGxVW1sXQqA4zjxpRXvu8
wgtlPqmjwiuZfV0YExk1wNdLohP1F9M1+umHttzZ4DFBUWQOxVTlFNdbbgnWqaD40WT5Ro2yuIuJ
iZpFopaaBPI0DKqNVUX5oWj5zgaPiYtSdE4X6L6E31nT5uCrxymELFtHP9vU19z/ZtvngNXEy9oh
/F7yElDdoMLDO7n12to2+Jr03wyuWE/LIevD77nKOjztG1/crPq1y9FNUFQhnbQVZRd+jxLOYhVM
NPaXcjjsG92I0qKVGcVNivPDITU47gXONW3b9efLo1siycRFNU2rIT1SOT9Y7dG4F9NymJoOzyim
Yqsu2UxvBCtdOogt+3T+BXBRd03xaO6rqlL9+fIPsI1ulFWeRZ5Q9Rh+d1wIYjDZv/huuXUSsQ1u
lNQqLfBSSOr5nxWHFddEjXGt0q38+/7okQmPEgWEJACJyn6MvaRRPHOPAxLULN1GzX5/QxOZIKkE
yOIiTHn1q17BOgNePvI5utepKg6Tt8W58b4DRSZeKpjKgU+kaH8Q8OjdsCXh12i9d2CwDOXx8hLb
PmHELuu6tpSV2/5o0vJrFwzRL+JP8xEYbbFRT97fXoL30MgOkLIpQERU/RpKKu/HnIfnaWFe7Awi
PzBZVFnMcnq6/HNsy7K6w5tUNOcyFKGLj00NfZa6huAnuVcpgQ75TshwZPJpLU435H065T+Ddh5u
+jAXZ6/ony7/AJvfGgFdjyWvykKlP3VK9WEGUDueVbBFOmAb3QjokfmKBhL5zg3Lr7Pwx0M2og94
eerv7zUjkz7LpX3JQ5LJF7jRl0lWh4C1J/Sb0SbPP+dzeaicYN8ymxArZLjJoVHUvYRcFfEwe/e5
gyaz2+UH7Ofiy7+Hw2f++4osMsFWM11A/ZgGuLIYg2dZPXUUT+yEE6eFA4/VL0FIb8Y8v778NUuY
mJirOuuFs2AP+uIP9OhF+poL8YPo4KTG5JoP7cZx0uIBJptWq5dWuGD9fwH91LGERG4csnwLTG/7
DUaoZxwCgUAC+S+BUx5QjB7GjJz8wnvuEIlOsnWWtziaqUeIvonn6462LzxjrwKvB4Vu7vpGfuio
/1rk2bVqtm7l15m/5wPBv/MJlW6PU72qf2oODsyraezYk5r6sThSv+rFhqfZvmIEfVSF/UxQor6T
AIoAVUCKx87F8XuM3C1CE9u6G5EvHb/iSPH1TwnZHVD3N2MMepbo/5D2Jctx60yzT8QIDiAAbtkt
tgZrllrDhmGdY4MzOIPk0/9Jr3TwGc0bfb1y9IIQgKpCoZCVuZFHmTZeO8tHT3h4DhbVT2j+3vqB
Y4cDF6gs1sNXnmeQ04b88mk3McxDB2kFZWPhgBr6z8CJ5V60UHUS9dahbnjAYjpEC0WEGWzyWfEz
7+kTt+dXIeRhtazVqsScvTA/jdI4RW+Of9aDPdNBW3gx9otMueVPAYJPdHWV4wOPPeusbggwp/3X
ftMpr207rutPkGuDLqosOPiQZRrmoJvY2Ps/t7a/+IgO2bKr0gbQgwSfEy8iSq7r1vsdg2M5cell
gmDm1uWuSf23NO4fW59vxEuTIay/fzvpG5aCmmcdtQXJa1hkdbWv5srenzYzQx7BNL+HEBOwMrG7
fKR+LdxfnE3JG2GJBJ1DnzbXhErb2mAyMg2lOX+Td9ibScYfqEiWDOqxziTR+OUWef2jHyWX9i7F
89EGo6bBU3VkF2lZY42zF38Bw14Mu65LnpJMpvvMlslr2xQq2XXOZl3ONJoWF4QKRGW1Q/tPYqnL
NR0T1vjYdM1tZr9s03AbTEEHfOWlxazS6YMvoAr8HbGSFK3wSPpPm4Lp6+sp9M3Q1OQ3ZScJGmdU
/s59yw7tDE/cpz9uWCAd9aUAlm8ckPJ+CUJ/KEs9Dmq8S+Vw2TXjo9Wf92rCdOTX2Acsj/nC38AT
+NZB3jBsgvbRSy2xb4r44fRc/jDG/yUQ6OivkkPIryax9TU50gG7b9uw1rF3Dc8zqPmSeSorJ+p8
PhbPJIY8themwHtaYQtF7sB77dhcNZEz9GMO6iF0Q4AWKfXsPEC44n7qvJz+M037uf7+bT+zJu5x
lOfqy5laemhiJz6wOlXnebOOHfN6mw95ucxfBQFpDUjhswNrfe/AxxKYVnQeR+fNQosaweLnbpzS
6Yu61A49N/B2MynOw6gxHUUWAyRgpSB+eHNV7oWUFe2uGstq48QwpDs6hKzNpqAcx8z69OasiWaq
gAJNA3LJnWXL4A2brEPJ7CwOnKEr1JctXG9P/AxEOWqL0vPv2o+U6SiydOp6H692ztvQErVzRRX5
xHbCNuc70EG8Vu1yE48VXvsrsNMTsreG+V+kwxtbbzpwdaQZH3hRDPbof8UWi5C9PziUXCTBfI/W
+Xs+ZBcM7D3rhaug9v1UnyXaiFmvB9g3x5EZsdXcOPLYtFnf75LEoktUli4uSDJIqo3ZmXZuNZpv
o1Dk2ZVX+vR1TBI/2zGnaqcd2qHlRr5luNXpCo7DYrPSnZrg1SL0RqSzBdiBhTs2i2K63LeEPnV5
cpl30/4sR9VxaTID6XlOMF7DmR3OifT3lhBbEuSGq5CvhQGo7niFmwj+qsC7w36BwXoeP1Q8oLEb
kTh20rDsVL4UEfTwlvmdB6MKNhKwddv/Eu11tBqJO5/OtQXyL6cBoU35AW7Si8KzDyhiH06vnWkI
LX1IIN1h11BC/icZ2Z7CmEmev6SBs8sH6yzRLsp0zBqyyLgSaiKvdjfnO+qUx95DuDs9AYMx6+C0
mPvJZNczea0LLIrbDPN+XOINynvTx9ec4puntKSxIfm6qNeh9n8mEpJXpXsmMwzTgWnl1NVqSVz1
2lT1zTiBRyGezz1edO1Hf4CsNR471GsSxzyELpXcZaLZkgMzrcv6+7d1aSY2ZKvyy+vkDOOe2+Te
n8CJfXpHDQ6nw9AkbgOQkRvUa9v1z33dHnmNADvZ7mG2hrsqB/ZU+MkWPNA0Fd29fcADS0rzYxXk
fbdLLKA7doGVnqWODuPXqgJe7ZRWO9HgVXggp05WPbw5HV9PL5XhmNeRaWPr9z1bunLfu2x56Tsw
9jOcyYe++X16AMPq6Lg0a6kd0Iym5b4kS75bAlG0oevE7J/zPq8l/v3YuSB+LPH3W+yqrkd5n6HI
sXEMGexIJ+0aOg/6NVlT7lEKvywnUe9kjHssj6GePhfZ3nMH77Ypx7NUhCjTMWuLMyQZKtflvnZI
H0nLbW/QvnGmy+kKkVDHiNu5UuVejfnFHMjLqd3KOkybrHlzxWvCFbLnfYqqkrCbf7yZ/zy9wQYD
1fUgHcstMt9dgldVM+96kioJA9/2dh3ptiDEpoqSTuPFRZ2NbV2yL+AclVUdiG2xptqpzkn4g09k
BhWRrO9sFMhqGVeN2KWVgA4mbk2s9rJoKheP+htXWdOENXdfKlZQSASV+7EBwop7kSUi2z+PnJLp
lF+4cY9zajvFnrhjLC6CkWQPZbtMD1k72Nb+9J4ZzEGHt0nS5LUTLMW+EiyPpiz336aMLhuveoYF
0hFuTqcamcZVsRcNwSaRgITFEj+5NTkvo9FhbqAnA6+wlxQQIRuPxGIvI+0e2y4RoZjP0iinTIe6
5f0sgQgui31p9VkS5r4F3HoKba/zrEgXlCwL6sUgIcX3Werf1Vk+7snc+0loD2ojtzS5ja4omTkV
SKQtLo4tWbifXYgcXABeCMLnQO5ap0jB7Mcsq67TfZ6gR6LeCTkvzm6YiQX5urysRn6uyXn/zSfs
XiTDJDLySrq5Bitn3Sxs2AV2V9jH84xaO+aJ4zhJpkr+utSsxxWyDJ4rEfONkoTJZTSvL7k3urhv
i6PshimkPt6q6/Q8YAnTmcPUUgdNN2btMY4bVC+Vo+JbnJveFobCcAXQsXFz0cmpc1n+j23lVhDR
XElbXM6J3aidN/oFKS4rf57pRnnUZHg6YK5XaS9ACdP8rLrhbqr9kOMuXYviIm2qG8HApIf7dhI8
1P0WYZEhE9DBc65rezb47pqfJV1bkG2JV6byhgp+lVTFw3oZ9ZotMi3Taq6/f0uN49mmHBwJzU97
nm9ovdzypr0ByON5Traa0A3WpnOMBf3EiA97PrIkLcNe2mrf5+lW7DF9ff392wRs3vZJXnHkR2k8
JvB6lAt2TFTlsCV2bTgCHM3bu6QEk/zkx6+jKqbPYrYy67lDAXVOwoyRbD7v8qbzjpXMK4a2EOII
wcffc2HVSD1qcXE6npjmoHk8mqwACcwS65WPXi0f7KXP+Utb1YT9rufW7jaitGkztOu5S+uCQ6e1
P+ZuiXeD1PHGLgQlyVadzVCq0fF2nPHES1hvvaKGx+6Ym9GwnIncl7P/m05JvHMXVFNm3rm7oNus
9/9B+v+lsKED8YQtUIysermPZzUm8bEkJL5PJoE3s9AqexZAXK6WrZXuZ9vPWgj/AcqvfqopsVIf
hqmc3rkZ+nppPwGEnZ0vNVa0D1nMyXuXu4klQjT8dn4WSkgN5B5KdeXI7yY3cPNyX3TZPOahQiNg
+RFwkdnNheVWqZwu+Qjxz2eWN3NWhHGbUfHJMu4hHk1LIPudBdLbAKqnKGIF1SGZaQyOso1D37DX
Oq0a9bLAAgCMXbb/2A9bvSKG1w+dTk20rawsVaSfcqJXq7CUGve1JQ9/apg82YjpJjNaveRbzCB9
11p2HNDXLlVROo3PvFvheEm1S8YZkMLejuIgi2i8dWUxTUsLUnOWZX4irOzIMa1Y1j8qrp4XVjzw
NouGctpK503jaKFKNR6BhPg8HDvP+d1J+sOnuF37zj04Th8KsSVZatp6LTtBpZlWVtykR5GKt3kp
m6hOKd+fDlWmj2uhCrebaYR2m/1aBG0SuiTLw5nwl9MfN8TB/6Ffy3yqWsgMf7bCu5lF+mv9dD0O
z+d8HoKB/zUsuoAkoEtj/mk38uCmj2sRtHXOO6shu6Z9fVqyWiZ5AI5aHpEU7cBE8X/9kj8syWb9
+O/LD52q/w6iAMNGiEFDrl36zP2FhGr2L5mTlVu4k7/bKHgN/jtAP7me9JzBP+KweBJknMKxKh8w
tTq06PxSwuNPb4ZpIM3LqWV3RFY+cmhe/ciSAZdDpFHJlDYhGOMLiG9t6XGb1mz9/Vs84S4eMPPW
5a9IFAOgkRFEfAuyqafn8XebBSf3f7++uEhA29njr8Ew3zk1u0LCeUs9dwMQ8vcMEPTH//18TUVK
epKro7Lnw1Lk9EatWP/ZBRUvYf7GKKYl0r2a9r0Yg9Y+AiRl7eTC7V0v/c/TK2T6uJZ2jMJJCvyp
6ogaCjTbxnYOledt8dn9PR2nOrQQWkmTnS8zFqiiTxP1btZDqXCALkytu9GfD6Ld8g3DVusAw0aC
q0yyYTq6i0tBxxL3eZmGtFB9/BwAo+EfTi+YaUqakwezSnjteupYWONe9uwHL+RDZk33FZrOVw8c
uua8jdfhhSm1OR8aMh3tZoFwnR2j1rT54GGah+bicRngPb2wpiPn4/Ivs+T0ZfsJ2Ls5Hrni3RTD
J6kXrEs5xwCZnF49g7npaEMQ+eGlQin2yew8D5nF6jCrNsHEBn/UZTubmSRjOtbkM+BDVLFpD7zD
LS+H97bZEok0REZdvpPUA63GuZqOII26IkV8ubTln0dOx4agcbHFTfj3NIvqLHAxp5XDqtb7XNOs
NSPJM7wa5dYyHKpWHrLB+fQmn0R1t1V7ME1MCwS8UYT2g7IhnTuCGYzum4m+eHN5vU5MDMuG+xgM
QIccpsFok3q01VEswMvERFq7qZu2OuANBqBDDsms4onINjgulhcyz9o1oIueKnWXJu7GBAyAAQCj
/xv0Yy+egwro7KMzTeFqZEqqdycQ92PqXbsCC5fJ697PMrBxlZEbNxuPHKa5rb9/OynzhPE0rzFu
N7ZRbtv7zibXwpefZAt8aNobLSSopOuLVBXjcUyDo8wgbdzYbKsV3BCfdX64blIsYRYfjja3adi6
aBiWeRDa0/TzrNCiowydtmPMGuR47EVh4xXL7S5TiI1dnP666c/XjnoFydHCpul4dIqqRF9p+QIg
wtOaQJ7+vml3tUNe1bjwSpC0Hpspj/D6c7c+FXel/zTjMXcjGzLtr+biRAJ5lxPWHW3SDDdJbhdP
eL84D6xFdeDg1OLEYE7Oj2iz+LFYMJxidp8gr/KBQz86vUqGGehSm77g0s+XgR2Bia/R1lfkKPU3
X6c/boiAOnzQgWR5JX2nO06kObrE/7U6M/c73KR6//8huTZNQnNkIMuKKolp95lO9NOlCg1C9hTv
T0/CYKc6bJDTnLszYNBHWfhWtgdNcfteC0u8uYE17U6PYZrA+vu3SOQ4wGyNuAsemwZQALxTcbAq
qY17oOnjWspuj0MTECrao53Pr7YDSLoXQz3j9F9uWh3Ni6FIxeeyKdujGleF01rIq1FV/1RxnJ25
/rofi8VWcWK3RwAVi93gJDLMlZXsSLBJc2RaIc2NuUpdryj89uhNA0SSlOwefdvNz0s6dbBfqyqA
MlyoJCd57xfhsBTNspulUL9Ob4Ehs9Hhfl1ue/OUtu0RnhbiCP0JFHCYymrPverAMvZjzTdWEfTz
htNO686fQU0deD3OtPStjsW902GYUVyWVhaVMnuyBv+mzre6aQwxRIf1xdRmtk1gYGsYR8vWYS4g
2uvzq6X0XiCdcFbPN/VX+/7mgarjohgb6h1Tf5Y7sthLmEBZcMNLDAamo/oknk2kD2bsY951s3s9
ll3j7HyvRuvB6U0xuKEO42uywhFW49RHgCZuB0fSi7FuaqA7x8fTA5hmoPl5VdRxJyQGQHuhvAJo
EIdFFi+Xp79u2mTNxwFyE1OzHhSrPXWjyMMCCMfVoMiAkQAxuDo9kCEp0OnloCQsa4KmieN6n3HZ
+Bz46VPfAEV8dlqpQ/aImEtvgN7MkfL2qphB8lHR9L5HQffsmK4j92bZkratOufI1Zzdd4FILypO
uo2IZVglnVluIHwIKIntI3qJwFo3qL1bNrfDUt30zN4oexsMSkfwOd6ylEOVOMciHv06VHwpLhUU
aX6e3mhDUNQxfCle5AltXfvYIRqlpXMvJzmGEnlT71Z7p/Y/vay/ywh4GE8PaPBAXXcz5SCYcwff
PkJ/yXsK5gLOIZnjjFFSpHKLpNvgKDq+j2Uo+STT5H6gKhqNOYtkox7XMtxUu9cDL59OT8ZQytAZ
57jKnUkMWL2hKZ7mdBZh6bHIY93tWpfBaQylk2TD900Lp/l+qgJrKOPO/XDt+tpV9CVbQH+E68Dp
qZhsWTvb6zm3gFVr3A8106uEpE+DQx+Kxt2psd9AMBg2RQf6BXhsT3icV8euLH+UUt3lYFBH79dt
qppbWdPzjiidjA5an3Tpa2s5dtD8vrHnkh+yPg2i0+tkmsT6+7cDsK5Bvw96W/uIAmLExWRfZM30
uG5zEuNSkPr9xkli2G8d6he37diVkixHyJdnYa9K5xBDBWFnoaK5cfUzxBYd7yfLXFG/6ZcjScfl
Ie4766q2vOHf0ytlmsA66reVCnwrrxmrlmPri2C/2F18MWRjEw2zO+9PD2GagJayQ3i8iGeI1aIy
EYu9S4s0Kn1fHU5/3eASOuivFxD9UYW9HB1cuJsW3j0Q+9Ao9a+3lBtVcNMiaV5dtxlAUvWwHONA
OBdVTNHVi7bx9QgsNqZhWiTNs/k0VL0rLXmcZr+/zdLm3a5VvhGVDB/XgXwKdefZqp3pOK/MH5IM
j6nYKkUaXE2H8eVt4KBXJeUffV895XQ+OK77qYIhsuXy22+2HkYNW6CD+WwwfnBryPlHSp17B/03
eJR4XLo+2TjxDGakA/maZo658Cz2wUZ6sd45QFN1z/vqsKAr+bSlmlZqndo3VyN9MpIktcVx8fpn
PGECoAhhk/RiGcBzsFlBNU1ktYFvowxxRaD7CAQasVMotWImkPZ8RLvgnxeI82aiebQoZTO0E8bw
ZvJ7HQJx40pk/tV6Ods+TE1mq6XpzClt3sgeIK2QyQtvq+vJkA/o0p54gKHgvvG9D8XSe7W8uLhd
rgYrsdvj8lJzuZF5mv5+zaebLgUVYk69j1jRPQmgoLLpDoZd1qF63Cd4AhgwBxKofaXYpdVBAmYC
JAbDnN5k0xDr8n0zJKdYKLPLwP1YcnkNc539FvzIwc7ZYls0uLQOxpuYLFKgW+NXOgXA/NMbh8/X
uI1v3I4M7qZz2eVWz2OskvtnifD3r5cwf6S3GW4AYMfZiBuGPdYheEOhsrxSwvtIc/d+llYVWqBl
2fi4Ie//0/z7bQuAVqzLMm+mj8ylD0FQ7DxSHgjuj2tWCWDkSvVRtuy8xzcdjafqbBqThpQfbj0m
5NqtvL56zoLM2YL7mSxK8+fKkuAdDZL2w6pqKHvsMjeblkPZEHRnhBDsURII6sGOs1+nLdi0fNqx
LeJYdEUztx8qiHcF4jpwZBcV+FSndNwnCFXjgN83TcEQV/7AXL/tFs3q1rdbWn8ECCTrTuWwNAl2
T1WNUYXcMwu2CBkMQ+loPQF22JRMvP6QmM06O9j3+nYOKYRopcRyUJo+vYYGL9IBerFXqzFGe8SH
oupxdllEUcfwAgDSyVeSuhsVH9Mo6+/flq6zLUFqtNh99F1/tXIXgDknIjW/Zb29swH6OD0Z07Kt
hvltmKBPvKwhc/0xN0W4DjVjrfIx3vUBihvpEMWbsm6mGWmHvWynVuUolH0Ei9wn4tXF269I411W
/ZPNW7dNg4HrUqMgY7D7GCSDH3HahcqVh3gm4YjiKLruw3U+HDEjw/zOWz7t2AdUlzh+W8qPri/D
FMTn5XrzhA/ZeRn+f+VKuhApKk4uQ/NUcqxs91KwNGLTeNUm435KnIvOqjes2xC9dVXSogMfSOF6
wXsDcNZPiJICw9lIUm3R/Roing6K65w26VqZZx85juk/D7JW9dA7411QbuXffz9FfR0YNyhmpSn0
oD9it01DnshD5wbHtXH39KYbmCZ8HRtn47OpY3XWu0uWhVTh6AqoWuygA5EOct9W0C5udiiASfqE
UFFXN6VbZUG5c11nsIKQysZviks5iKFAwaWL1TtJ5rK/AmvcSDfO+r/vo69D66pg8DqLVWDaCmpS
X7bSAXcQWSZni+D+7+7s69A6GbRN5iS+/T6kaVxCX9qaZgWU4DRl3mEAvWeFohKIsoLdxETZbNw7
TdPSgghunKJu52B6hxaT5/8gGVqmX0Z7Wbqzjnxfl0FtfLGIKhnrdzep5c8BAf1TjOjPPm06pj9f
ixd0bIsJL1Hdu6yrQuyXpHG6w9BnPj+cHsC0K1pCAXVb8BIFXf9uxWUIBrndSs4Qw7X80r2p6Naz
ssnFtDxiIV6yMGDf3r0YepQ/XTWx+JF73M4/0YFBxfN5s9GuCy4XcQBYev2eevJmPTbStMLrJgFz
Ag74zdeVvx8avg66KxM0eC4ul+9NnvyJ4gLna9qNdyUXYWw7uxpJRBufl6r4OvAuB1Bppnwoj27c
f62F1zUr6hpyMTvOmxCvxJ3PKsL7Oqtf0GV2HCsvfQ+KLnjpoNn+Iukin07vzt9Dua+j7WohFoo4
k7xbWLd9PtVLVAfOpZuTZd8t9bCRohhsjWsu34w8SOcyTyBKTLslxEK1Fp7YLHCdtnOfbDGhmYZZ
XfZbJjQJZwGLSsvfchbcDlkRJYx9QDLqvHisI+2EtFFpShr+lnXu1H3E4NlMwj6uHOusy6mv4+wG
SUg+uCl7m+vuVjALKb64nBYSZlS9nt7wvyeLvo6xY4vMVFVX9M2hiYwa8LuEcdPGIUE+5Q4u3/cQ
+QubuvT2pwc0hEtddZWLdKGDFftv49iruyQuh7eCTuMWfbFhy3VoneQZgbZ74r4x0an2QDqbOTer
1MwClc8pV9FZs9AxdsK1SGlLll2oHMJmXaPCAODBDe8wOKEOrhNtt/gy4+hR7VW0boQET/JI2HUb
BxvvH6Yh1t+/ecbgTlZA7Lx/i8vUenNcKWIvgkzR7C/hiOTXVg95AFWXjeUyDaf5u+yApSSjnV3k
7cgf4titdnGcOtcN8MmRqIj3+/S2mMbRHF4CnY6m0TG5yLvipWvwfJi68jqemttl2sTPGCxYx9i5
aZEJN1HJRTwhFwUDF9+t+JnTMzB9XDvsKWDzdjbT7IKP82s64MZTuP3WBdS0PNoRPzlz07QTrLYY
wb6Pw88m4n4tzNqB93He368d717qUE/6afGGA4T+zFSavPUk6ZwN1zAsj46vQ7C1Fj4P+RsbBOiv
qoIvw65aVXE3BjAskQ6uGyynDv7wlMlevDVT8i/N7IO3kGtv8z5rCFE6xA7IWBBfeTR7y0WubslS
k2CfVz6ZwzF1mi0CVdNE1t+/efiIN65+nmgRQRHx0U3sB0Y8iA1O13wUW4HKtBuaW5fLVDmS+0VU
5x7o/xuuwgWtxxtbYVqnddRvM5hSAibsKi6iSbT+F5QLvGHtBicvhGRFFp1lrzq7XgfWbVqi0hMt
KMHvHJlOh0VNWxAcQ+quK7PWAswJ3MIUYhf3qEoF6SGpSHFFJ5HuWdXNKPsof+MOa9oNzbtZI6oc
ZZIimtvs2UdQvZBOt0UzYfq45tc28YrG92usU0buk7mmu6kKtgBjho/rcLt+aAS6UXPstGrcq2Ee
ZARh9i07MlwFdLBd7BJWeKkr3iA2V4X14P4pIIHb52Ko2yVccMh61T/JsAXsMnieTqZXLj2loquK
SDrBpSocPxzANxHjajNCjXPDOUyT0tx7RrLp9K0Sb7ZML0EtsgdNbgPG2qRDL7AXvIAOdfadjRuo
aX90P8+DBNzxmfVChY26WwWwP9qK0cFwXv3V18F20E9sm6AIrON6W1tvautr1bz0F67qd8hCN5zd
EFH+B3K3zNzNO55ckH5IQoVDW07oEd0+vU274v43ZAEWP9hDRa1jVlQ3iXJ2BVKoPB12Qz5cOGV5
iCtQMPXn1TV8zeHh6iKrA7eIUJ2Eywgpqupi9NUUbNzVTeulOX3lD+AtQGt41LBl2jkjKSMQM3uH
GRj0i9Px1+AsOvLO7yitvZkVEWQP2ZXDA+/QFb196QP1F/KyPvM41NF3Qc4FySyeo1i8DN61wxaL
Q/pioDtB4uSjqxNBvs6b0noYfDu3gNb2wGqJaNYNXH2O09LfVYGvrB0vFvdxEVawxSltOF50QB5L
i2VYoOwYta3Kblu3fEppcRE3JDlYdYbmH7YFwjSwmPg6OA8vMa0MxpId3VUKFHVX0PFGwk4u/cU6
IAs4DM4QNaO6BKPAhmmYZrdGo2/r2JYFeBIcNLizJbu0hYiQviYhGOXucfc6LBnbKv6aBvL+OxA6
WEd3bupsBXM8F0M/7WbmJTuvgf5N16ZR3NMtZLxpKC1A+INFe8sTMMN8+IVkOQeINbuJWXxpBZUT
sqR/OW2EpoG02EAn5XhTn+cRBBSeuYp/ZY713o3uwZudKvTa7PfpcQz1A52Sz7I5kwFK4Wj1XfKw
8hZ0FRRXtT9ecjm+Ajr92EP28vRYhmNIB+3FrSpY24Kkq/eC2N2jqTyD6mjhVlvsEaYB1kl+szjp
+r6LzaHHcnR3fZt/DHl63n7o7HwFC5xKWDKL8DR3yworDYegvOtLD1QceQrG2HyjZmSawxpov80h
HfvMnriFtySVE2tXNDy7lU6mho0s02BYOlCP2U1fq87G86iMD4vf5chtxws5LVcLz6HVlW5xtZgm
sv7+bSIjUkEIXCkM1HrpB/XG5aPjfiA2EijT5zWnT2Jl9aPlZlFPu8EJuSuzCVSVw5Scaa2aq1te
hbsLHC2yVDbvaTyDmHqQ5/75mn9bgo7xLHr4gkjsD6+X3rVlL9UW27Xh5NeZ94Ys7eMUfcQR6a07
vwBTKNqiIw7d+A0zMiy/Dtaz5oGyBM9NUc/bLz/vPTRDJ/3W6hiikg7Xs7zctjqQSkc+jo4pd+9Q
Sn1w7epXaYnLvvMvxlkuGzMxOISO2XN9S9HZS7KI2/GPKUEJeEyWo5fWEfFAMKnOvYLp4D3QODhY
sjSLkoQN+zL3lgisCM5ZUGVf5+ALfMoX20EgBwdJhY5u0M3clT2oETZO8zX+/C8Hkq/z780VaCKW
EnFpRhNvJAp66dvVZcvzeg8yqY2ypmkvNKeGEI3wGbqOI1ouKC4GfYTAehgJStiint5txuKN8GGa
jubdTapyd/Zz7Lrl3EwL+/TJeFlWU4Sn6rN6nX0dwaeAHc8h4or9btofyOrBl2wJaLAHF9PMnk8f
qQY/18n2GscVDUqOkKCpivaCl46DlEe2P/qgGc6bhg7i6yfSSruH2QZtdRFQTCPI3+k8XPtLenV6
FoZg8j8UexXPy0HgcO2AbbioMt5fkHh5O+/jq619O4e6yXX4aMdJtKQDu5dBtlw26eJuod9Mf7t2
XidtWULwD8tT58DWd2oUO3sTVW/YXh23F3tpwDwFE8qrBKpG3WsGPNhU1RtvkQYn0JF7o1VkSap4
EnWW95V69Ojag1uEtePIsCGq6c9zNh2zR/vFGxjBNAgbb5NquS/tHtNw3vtuSzaF/EGV/SVA6fx5
/gQNuNJ20lfcpQm/YmmwpIdeVu6vwHf8ZwmtOfeVtunS7uXoSKvFI0OWjk9OkLbqpp3tVERWluWf
tMK/3YDOKP5cUD+1rwdcc+NPNsxJvId6J/4r/LwUIZEypfsgFl5EGXBgYmBzvW8X1Yz7caYD35U5
mdjaeo0qYQLSMXEATRAyRgCRaNMcyr6s3iuQadURj0eW7lgLHYn9OOSOE/mOkGpfj0x4+76qln+B
guAf7pw5ZTjGbfe+EDzr7Rrbmy4LruhjLlxIPHC51HfgdQHt7hQMigc7eynsdu9XQN34I1/6UM18
tq7QUL0kz27uE9RSBNSsw6IZbC/siqB7XPKGyC83HnMrckBGSSIxe/0/Vd7jiOlm7tC95GuN0mUo
V+1ozWY3hOZX6dw1SZx07/NYcuspGd3Fv2kdJx93JOMxDWUB6ZcbRMLqfvGtZo5ScHaQ6Y6ydibD
zgfx4bzjdPHiaKmnMT9Yo2j4Zdy3LcFty04L8cDqlky/3LnNncdu8YTf7LDnHpT+iuEHEZQMe1AN
DVHhAKCnUrkEe2xBwB79ukmqPZhvKnLrofWUgGlPZIBl0IT32Ue5WLlzBxxhXITLDLjGjraSqxuA
HpIJsOJ8hqSHBDs9OPk4fvHw0IdVS3gGdHnB0pQdQN9TXdtQIhshrgUSB/n7/zi7kiVHcS36RUQA
kgBtsbHTOVY5q7KGDVFTS8yDQAi+/h2/Vba6MBFedYajWkLD1XB1htS/ONpkPMPSWXl5w56DDOJQ
d1EtdHWMgFMaIE9DOowyI4WHkxpEJniRpKptjRPnbgtZztgXLXGrg9PPMnhxdBC9ceHDbSMIcwVX
SOI7Mx5+s/nX5HXz6zQ76pQboT4sgk0dVqScNLHfD0MewxqpONc4gOJtWNIeLmYcEuMH6E/3lb5A
8Un2Q+ZEB1/mYUq7f2pdCv4HDGpo8pvSBVI0nDN4F1AyYDhD3Op0PM/Too6ipUqfsslRbw5ST/W5
ZgwKvE3QTrTca+6o8bED2imIo4ZiAg3E938FJNBs5+ZQPYqhGVmLuOZZ89PhXfZIo3k2j91FNzou
YFVXJ00RqXSPiY7jclfP3yGIPf+qA8LKhy4wUIBF7iYfTy4QgPmxXMLaPbvGl0NcdVCJPRboNBFz
LbJ217cyGj+TEeKh8RI4y7msjJH7xg39hE5L9FrP8Py4w74U/ICNAnsO9aDdO884obsLoED+WSiX
vS1zy9JP08TLJS7CdngZ5rDP7vF87Y1J7deehlrrkHoPUyEj73HA8az4akLkl/dOYbriqQpTOSZU
9s38Ce9HQ//syNYTe7yDu1/71qWwmK9km8U++DHux3pUM1QnfR2RI3NNPcad56AH54jSPlYQeszi
bChD+UBl2sJWq1MfVNrw32mYwzcF6zB0vaRX9Xj+zNtzusydsyvwDPRZDC7MskblUJaEdZP2H7yZ
RRBcCHUZjucxWybIHc3M8L6NEY01OQZQZogw+jlUquSSKWc3QMynj42vsZA4ymNPSpvmY6Yk946O
NwQijkSx/FbozCHOQQ5097IZeBAHnc/DY0fT+YPn+aTbK2AL1D6YlZPvyISbPaQ2G/7J9OPwQ0PB
Cu4QIMwygwVPZHJXmEEcfDqQf9APg0q0qAk/MGGgwNlU3bLsqNdg7kgVCD7GPS/L4jcWrx6+lMqN
1C7QFKl+RttiyWPBJenuNHcb/TJRFpALPXpyl0R7kFQsEuY3Knhxxdjp16iU4TdsBJh3gINm5tFA
BVDset5M6Qc4uAEaMy4SXklDV8084SW4ykkWwl5tV4TKp3hDYkX6MPjGF0fwn+DwCGRg8MUBvwqA
WWwq6uAEI0vnuKej8g9NWGVmL8up/dQvHCnWCmIKzjFH5jLCCtkUKqakSo8QEYcaTlzCLtv1Y9VG
ekwqD+IjhzSVWGtpjvfpZddrn8GTwXA5/IOAVWrvlmnwzQkDd058Zyg/jdhNvuC83JTPnKrF/Tjh
jYedJmOadl95ae7v2xrc39Nc0Q47vNP74xGE9ZElSL2NzoH7QzufQ+10wwPvlhwwOyglPLLSn1Nk
vEsS3YmiC9uPdEg77wtNDUyUgMSB2HrUzC7Y3Nz4SPgLKKOlooDociWb0D8Ag5INZyoo/KKdjBj/
CJR+052cvl8ASJrgmyuxnxHsPDEou1F2KsErgw9lp4UZUWAGd45ZqrDeuxHgf+fFZVOLLbXWDKo+
EWbXzLvwV63zEiCwKm07gHdanGUSvSz4lykW/+auhfGWSmBe7Rc7nRvZ3YOo3/4j+QJcDCzFu+Iz
y6v27A2i+tNDDFbtGkKC6Nto+PDFYGXoTjOg2PpUlg1TegcWS9A8mQkX92jHa9m90pyX6Rc8nC71
RZrPnSdAw4tCnMHXSoN7rcawSuC2ht25L7M5SsBZ7qd7jH+lniLJnXsiSSQSNnnqF6xhkC+NVd9n
fNdMXg5WDr8kCfIsYPJIRDeGcFCUFF4+HoQUqoR7S/Npoh1v8QCa5+KeuoXoDtdP6GunXCsXggf0
i3krjqEhdNUfROpyoEuK4OOkOrJRxdop3XoJYbAHbkYPlwBWwkqxJk3xmZRt9fGmBthEB3iWuZ4P
PNxBLVLJ3YTHtikZSgkv3SLU1VZCfaUR/2E55Gwoc6RdwBUev/i16PeRdLdePVcGwZbzzfxAFzlS
mQenccs7Tvx/KuU7SV7NYmMM1mq43ELeXcQqL6jqWhF5cLsxv+tIUe0m5AZPRGRbWalLUX+5A7iX
qt9VISO8ExfGkYchpO4JDgFyJ+nkH4MLW0Oaej5eH/CVPIVNaQjmMhRRnmWHcVietBx4XFTeEzD0
SRpUSCdsUSfWRtzKhxCkeUrC0J6MTXgbdoLp5JZVuHEtW8my2fQFLmjQgQ8rAThAQKcBP811/1QT
d99Hsj+QAkcyKN1svHaujY0V5YWTLdWiO7SlDEIIZZfPLoBdeyZbEMVus9diNpVBmrBsDW8k8Acw
ugh1UR8gyqs2ZvDfh4PaLIYO2a5eLnN2aJp0uCNwAgKiNqpr3d52U6Y2jcGMHax5ozT7zCLz7EXD
KfTU6YJ/wxBtXPrXGmHlQ6Cn7AnSqgyIGSc95gR+CRLq1Btzaq10K8gjF47fkGPBQus1xQ8pAdGO
sSGx26AmlFsRjivv0BH/sohMFLJUVSch8w6VqvI2fCv8XP69hBRGBZ7jTPKQEiKfBebRs5PJ7Cay
Lf2Plq/UExlLdL4XcFhbhl53kT1eAAa5sf/9f39+yWfcSckiDw13KI4+oNiZkG+5Ov19CafcimFI
BgnTMFyqjaOaHSdD+6MNoWRP8e5WbLTg72sr5dZWjeMdTAMyjLBp5csiaRvPTnOXifE+D6OXDpo1
19fwlZn6H4YB6SGC07nyUOOcvUvdASJnKroNqkltQoHO5CxbHAcOUIKDVUB2NuHUxHAPOORs85Vn
rQlWKM8zh8US3B4PkwxkTHNAEJ2g2UjKroyDTSWYgGAOw8UVh1RN6qFK0yNoUU95Mw/AyLcFZE/b
jWX17/sQtdkE4LiOXVhhzTC0gBxt90iXpImK73nWnoZ2xE19C527VpMV3K0rnTa6BHel+Inz7yoN
H3rczFRoEgJwSZaPNx0Jqc0tgCIiFcJc2gQQB0wksVaRvqiSvImyjUBZa4wV6jqF8dUo8N5pGnq+
kBxJ1e1M690tS3Yo56dQbSET/w6Lov8hGci0k5kasSbWC47mZGey4mVIo8Og6HOh/Tvt8HPJ5Maj
xtq0tlYAkROZ9g1OCu4ggZ12Wmg5x43jBGwj9Femtk0y8DNsGHmWO4njyB95zRNAoy5prT7f5a26
z+mWtexKS2yagelwQqj7ykmgfgUrpL4YTqlw5vP1FWxlNbZ5Br7jg4zsYzabVjXlyXNw49vhiX3y
k9KHed3+ejVrjbC29Fz0gmYgvCeAWIWxG/ntnuXCbJR+KeW/R3aotP97w2qQ4/Zqg0Nok/fDUbeu
+yKyKf88B4PEY1lYHG9rxaV1764GQDv4g4IXVdIC5ffa+UO/E3nW3/T6Sm1OwShDajocdpJMhztq
hjEmqd7y3l7rIivQM9dddNlScaCdbO5xNHeMjgdYsGbxDCu0aohJVhU3sTlpaG3xxdjKMIDi2aFK
cdh666Iuq54lAf5uY9lam05WdC8BpVXh42pZiqb8yOA9f+hVwW4bCJtgkDeD65gUAyFSx39c5jkF
93uqP1+fRCswOmrTCwqYeJdIcLpvyGiDLJqGY+koYDgGp+0S6XnKqw5K494Bvd0aMnviGLRVhoAM
kMGkbOdVUSA3mrqyitk8hAH2QUNVNmnSXUTQIOhBn/HqHyWC9umu9gOz8zU8/663fGUOBtYiEAyk
F7J1nWQuEPoLK9Njn3fT0wgrjT1S5GlyvZ6V2WFL/0rei0rnXZrUsmgO2vcAxxjgQHK99JUVM7AW
AY8BkTRA5DmJ+sk5TUhW75AUo3v47TW761WsdZR1ZQ+7MvLIRaAMZiN3eqBdvBgkzwdABZ2Z/Lhe
yVovWSuCgra5DzW6NFkWrz64kbe8gIBSbOy/a02wlgAP+jPLbDDWYxYFMZNd+nGJgn7nI+l67Ged
b5ww11phrQSp46TaB9o66YYy3TkNgVMyr8VtpdukBCiOEm7w9JYUacAgLhxGJ5pGW4mGlZlkkxK8
VhU4p9SYpz139oYGw9MSpMWzUZTftlDaPASQsNyAKgwyuCDlh5SH3ilr0i0V6ZXOt0V+ozznA7ss
wy5QjYkhjrfrUrGF1F8r/dJt73ZbzvuQTRxrE8w50i8jy4aTKLJ2Yy9f6/xLre9Kh8BDv6R4t038
gtR3DdXyztf5dJcP5Y37iE01oH20pH5QQGcwi3BVkLq4D8SC96/rAbwSYswKYMmmKYcJYpp4gyF7
qsq7SjWnIXP/DJ7JNpailWO7zS8IcjxS58Zw4B3GXRuMB0eS+6Iv7ooGEqkXETTEM8/0xuK6NuZW
OFfVBCnvGm3qdOvvjUfzPcBVWzbrK7udTTSo59CNqgqlC5efumj8FOVVnsAhMzaAF+xcH0YW18dm
pR021UAsS92LQKSJ64t6B3NeB29HebPRS2vtuPz+bu4iHiCVKWSaUFL8gGB0EUP/6Zsm5BjS7Cds
WLcgoCtTzCYXTODD5ZOPFQrTgH8RZVQ8tipSJxcX3cSTnrgxKWRTC5o87flUOzxJsz7bRarP72ZW
k52sXPfGTrMCvnQi7nlsdhJoc33wAT/BZa34hgfLuyBI8Zonutsc9Kit9utRVsG6y0uTSeBp8Tuv
Zynuqxyv3adSp3hmhzkWrsHRBAzPbdPNWgrqQMyDqoyThMozv6rQaz+mkXHOt5Vu7eWtC2kGMnCe
OPnEdwKl7/087zewgREm7V8ubzZ7gAS1XFzSoHS/eAVaIkvaqQIUBjySwQEwIyyhU1/PGzv6yoy2
+QPYpwjwTB3HgVemhzkl5cFzJ3U3QYd914l5S4NgrZ5La9+FKFLtrC8DH2qIVYroPKXOAhFVOBht
ZOBXti+bS+AXKddphfKF/+RMjzkOVezD9eFeK/rSpHefXuLlHgpAKFoK7Ol4vZcxq8uNmbpW+OX3
d4UPY9Vk/QDgTph/ds3RdL9IduN32wFuKgW4G4oO6CfXPI/dnXvjYYFYB3I/7CGkzxlPwjwYoHDn
810O/QSAjaYbU8m2ui8MRPzAB0UkGasp3Ad1uOzGpQs3Tjsr+9H/XWnfdTvucMYE3OPJxDscQIZh
5sBILf3b9SmzNtutbRvQpDKquxlwLDYkgSmPDZx7+6U+ZH2xEbgrE8cmC7QV17z2DWYlqZPRgyo/
9Q+VrzeKX+mg/7AFphEOXATqpX3FdoP4qpF+ud43K5u1zQ2oo65q8aAc7NPIBdoTpxpXI8XTHNLS
i7UbbVSz1j9W1IIB0jqFiwYQeQSEbMf7PA68ravKitkXtakBFEcnAHouxWuA2h6UEElaRq9U/BPS
Q8iqRFTOHvbye9psPUOtTCqbLVD4AQl1rwGO7TXQh8t9T8pdrfyHfNlajdZG3Y7rkVaVm6GKsIrw
hPbRhFsWU2sf7/97netGTltXob8a9ca03IUAyTgvONnur8+qtfKtPbnj0GMNPHx5hIzQyEKABSPo
WQEPt2x5q6zNKCuoi4Vmizaoopvne0HSPSLumEtyE0+D2pwA6bJaVDl6SBDvvi7nHVvCXej1T/1c
HzrvxsC2eQFN4bJeXYbYpMs+MF+axb8t4mxVXyIDWHmkI/rHe+rKXzMVMWluS854VjQ3XVcBOImy
e5gDtUhqyC16zMrEsekAOL1Bft11o30wiBMi7JDi8tYw8cLGLT7oysSxKQFRBGPItMHHq+K1Gr/r
5jmqP16f9mtFWwHbBIPORoWiJYPZNn8L+as2366XvbIY2OB/Rb1x8cBJ2yvzGbTt2JS38SWRCPz3
YjBluJgD7YHFoPutF6i2laemOYR0BhNdblzU18bVitYlyrVfwFR7v/TNvaR3kf8nDOq98M7Xe2el
5218WjM6YeGGaIMHFlLgfDTNs2xUcr3wla63UWmaR4TrXqHwQO7m/ms3/3NbwdZNOfKKhaURzj0Z
KeS9nEuQn2Uv/lwvfa1PrCjNO1ZOrEaf6+pbmVWxYe2ORhswj7XCL7+/O7LlQS/CukaHR3PDYhjQ
nvpwvi+brem+Vv5lLN6VL1zs6UDCB/s2/NxG97U77F06bGxPa4Vbceq7fY2jDWIpdYE5K78tTQIV
u+S2brf21qWVBuIqLg6z5fgTWYjfGVMX4MUWT3vt461wDbPiYtDSI5Scg/JIEgLu2Zdbyf21uW4F
atV6kc81+t3vHpzw4Js/13vl7+USG1gGyopfhRnK7Wb1cWi9D3iX2+jwtaKtyywZ8OBRlCi6cvmT
hPSrIlvWzn/va2Lr2Q66HjXIUzhX0rceDyhMHUa+BaBZK9yKTz7qmUb5ZSDJ21iGcVUeoq7eWHDX
Cr/8/i5+yMhH4Ji6AKfeB1GDXQOOT72VqVzr8cvv7wrPWDQxNSP4uVe9ZbWbxUpOG2eLtQ+3YnMk
LMc9AR8emlfOszuTPaX+bQBdYjvB93Cy9uCYi/EMimM5v5XF/ZKGyfUpvvblVmCqfOjBmmtwKrrc
AfVdClLWFGyst2tdbsWl1LAqJhEKr+ryzoD27rOtkP/73kxsmNgwcGjnjCg6J295zcALA8szPEed
t7/eMX/PoREbKTbVpRyhXoAhddynkiFJhytTa3qwaKpiiFlb/AzdLbnQlVGw1WcFTNqyxit4ErhV
ukvrKY+jLNRHXsxbD0sc0/y/OUFi48b0UreTbCuMRX8II4Bw63HP+LdC/phbN5ZQZ8luyqMRGzdm
8ogW1VJgvk7daWJhLHKwI6bQ27LJ/vv1n9hG74r0KVEsD/YsfKkic2LThwk60fWPyRvvro/+2oBY
AR3QKsw5JLP3Kj8xiK+QcwMdmetlr80sa68NzBBS7qDsZnbuI+etdTqQgX6W8JVwh11R3ATsJjY6
rARzspwqVKPlj7CJ4ktw57iSV1tbwVoIWtGNRz4cL2XA9pUGu9blz8usT3IJzl3Tfb7eVSsLiI0I
64CkGDxH8qQSpXkxaTl8GM2yAdRYGWMbBRb0SxcUEg9K4HK1475zelYk3exFZu/xPPp9vQkrvWSj
wfAI2jr+LCOwgGZ1hC1zfsdm4cdu5SwHfEHz4Xo9K7MqtDbmEDZmYViTKMm64HuxcHPMfa13Gvwj
bwQPkLrp9KCIt5HcW4lBGx+WL7oJKTNRYprqDu5Nv6Jp+SpqdVzo9MwLbyvpszZIl5nxbtcuYBQA
flgTJtCvbnZZBMZ0WOsmnjUOq9d7bm2SWbE+wqTEgGQWJtAg6O9pyOmpast840yzVroV7Rmk91Kw
H4LEDWf3maWlGe+6kvPbsDPEBoZBxGcqQVIO9k4/7HInALLZP4Jgd9sWHlpBHri98nhY0sQPetiy
gep53y6O/HNT19uwsKzsC+7nEUui0iPTvduaBSlPkhm5MU1Xet8GhjUupFpBSmVJ4y/DXuCvh7B3
gy/XP38l5myol6+kNLTSLJlL7zinX7OmechCtncX8kCg2KQhUHm9prV2WNENVnjjQNOdJWJ0wEEW
XIEL7P5zW+GX2HsXYx5rjYLvB4W6R2b4IarH2jzhZlxu+XWurIE2vmtEhmyCUwpNVB6e3KD65YfL
0YMVLXGWjTasVWEHcQQ9+lw6NIGYUpTeweq9f5y90jkvvk9e4Pne0o2jwVpNVkCPeWBy8HspZGCz
l6AtDkXDPXiZ5+f88sf1IVmrxDqWz60uWlrNNOlGEI3c8TWdwg95k71IQt2NOtbmlBXawvcNXmd8
mlSG6Q8Z7ZpHIgxeUK43YaV4G+gFrXNviEIU75ep+lmkbv+V9RN/u176SgfZQK/KA9Ue2TOaBCMs
q4VHp8TvW3DSAxINOwkP4i1q01pNVr5rAFt4qURfveJg+6QGdp+yCS7AdfPoUm/j/riym9qoLxWl
6TyGpnqNCvk9rdp7KOu/IqFxvngiegyus7f1mhXpEfAzqgQ569XlwSM0RwdkZL2jN6gPRb/lAbw2
7pff360mboHz2hg0ftJVpLjveuLGjsC2cb0Fly/9yzXGBoAB0itKX7PhvMCh59OCQ3OSO2X1hBtU
eVPSGmTOfzeggnhtx2g0nAu8jt3Nji/g84ZrzPUGrA21FdlTDz2ZfKj9JJphsSk898eEXWIcdbkH
rjAxxj1er2itp6zwHiAbAd1tbzjzcVliR5f1bi4ncSIXrYLrVawMtQ3+gtTITNuwNGfJkc/TOvJ2
mudjclvpl1333URK3W5S+TShAcxA0cQB951H/pfrha9EtW3s3oDjKdxF+ok7zp9dCK5Ouf7Ip/4k
y1u//1L1u+/3q571dAj4uWmzu5nXaQxh4S1011rXW5E8iMWkrZfqcwv1ol01Fv1uFhBUud47K3PH
tnBPpyiFllCnztIf06Spdb0LAe48kHkzgbPWAGvDzsIAkhrTqM7UeRzTP+HWY9xauVb0DjX0jGTd
hmfBvX/cIKiT3IT1jVPSCl6Th4WRRYp+8YKE1/Baplt2VGvfbYWrH1DIWI4uipZOPBoY18kb10wb
oKVwkOvSwvTnZskeiJ7eQPlOYz/aeotb+XTbjh3LZSTZGPVnvlCvfPI4JEbPpJ7a4NP16bgSrDYy
q+tqUpmh7s9BG5ydWn2dQD9kMFRrnS0KycqMt73YxTB6blq43RmU/ucJalqxUwanQYIgeL0Na51k
BazqyxxKRl53NkPVxTDGM7Hyitu2LHKp9N1SA3F0p5rmpj+rFlL4kMT5PlKydQVf630rUts05yCB
TShcdfPRcXlzN/tqvO950OxmmvcbwbU2BFbkRk5wcQeMunPUdqXeLQAzmN1U++4vmnW+2l8fh5X9
14ZtSeL6vKHNeG4c0AI8ggub/6XqupMR/gPx2fm2aqxwFshPZl5L6Fn3bB90zbdy6u/bJoBcPUSk
GEAC1+tZ6TQbw1XiDqrUlJuzJ/heDDruKliGsi2yw1rx1h6sIAVkhgiCVDg3llDKHH3oNdU6lk6Z
bbRgZXrZYC4GbtiooOBzbsPu4XI5vBytQ/jvYY59vq2TLlW/C48AMgQ+zaU5j86HwG3jvIbg+RDc
Ftk2jmuKoNZcBcqci5xDpIhBx8gL9QakZ2XZsBFbbCS1V9dYNjzPSUXsKwr5b5KrjYVjbXyt2E6D
dghGWXfnTjRvIP79ujixSk9vPdOsfb4V01U1++OgUv9ceGm5T0sq8bqxWfpK/sWWcq3hlZEVfUTO
sAf9dPFo1iCNE5YlRRvdOQP2UVJtxDPHVPnLvcNWdGXzPDvz7Pvn3MXlr/KO0H/ZAX/+XQX1seHj
xzSr3xrE9/UZu1KdjeSCOWXTdpqSM+4F57nUSUi6x3BQzy7sHP/fMvgCQJZ1466wMkw2oqtzfD4s
8F/FCaFF+2SYNR8XxdqtXMDKNLNxXQM40a3x/PY8FOHvCap3fgXPmAzK5hsxuFaBFeFU9aSrew/r
1FJgnYqW4yBrAEe6LbeblW3DxngNHgRxWjfvzoM3fHU9ep8v1RHXK+gigpoeCr7xarNWz2WE3i1V
Tti3RHfoqWaZofgVJpVWP8OS3bP/AxK3qlkbcCvuRe2koe937bkEqiQeRrfd5fOytSKujYYV9Vmq
cQ2EnQ3iUpvYqLSOTVFD2gaWxjfOWOskTrVDqJmm9pwX/U9dD8Ne6uY2FWrIif97EOaAEd0U9Qjf
D33nYy3n0/SKfNzXEkJM1wN8ZQBs7FdazlDVZk1zdvhS3AsIPz64VbZFl1kr3dq205KlEPcl49kf
2R+mhqz4OC7NvGWGsDJJbVEy6B83UZuN9bnR/O5yYB674hCU6KeofaRkk/K1cjRwragOyrqCiNsy
nF3OFwNT8sXD0xYysDH0u6NPUMSVn24bjstMfhd2ysOlEcJFy1nPPYu9uYzgmCpvPEXZumQzS510
LuvmHAAPv8uCxf3s0orGMMdufl5vwErIuVZA51WvGK/z+uyRfNx1BvJLULhN4fWzSShbGw0rqtlS
6Z6wvj730/ICv5ifl6eOkLPD5aZ0WyusqJYzTmfYaKvzhPNg3nT3bsUexxBqvreVbwV2Hi4TrSEs
fCZLBVXneoS9Hh5oE9FBcPN6FX/vJd/GjAnttNPgo5da4XwYOiUOOFo9ZrSANWRVvt1WiRXf2Ri4
yocy5tmFxOWD4aL9hH07TQrICu/hL5vdljCG1Ou/4yJgQuBwG5bn1G3eSDTeXd4iLueQHjTGjUH5
+2Ll2/boHTSUA/B/ynNQDFPskaja09HZ4iOsjYcV2bSspmWgRXbGgvsC0ZSTZMuXS6a1zbeAEH+P
PTyUWZ3ULlypnmZn6FoTWL+22Y7z2fkFCG6zvz7ga1VY4S0jJ1dB6MszC8nD5Jlih1N17ET443oF
a4NgBfdUCD01zSLPxiX3Ndc/8sJ8vl50RP8Pdvjv6dm3BcqY7INl6BydmGJesnzvEEDxXzvQ0b1x
P8GNO2d7Ujvg9exqRngPzXLQnajBGwK8yvwYmQEX5Juua6iQMYfCxtDthBM4ck5MlzZijhuVF9DC
qiiARnsg5X1xDljZYywqNQfez3nGXvLbBVLPES+1mFpn2GetMsHXoFVV931usqmR8dwuZfrLL/ig
4HQxGTHFkiChdQ859yib4gjqZKLdZVOvjBszNnvJ0PjF/dQF8I2HXLKrss++M9ZdHxOHMAml2ZEa
343NOKeCQlsu5CkORZEXIcmUV5LqD0MmnJpAmFzX0WMaBfPwRkavABgIPl27yXGz33m1NJOBMnFU
EqAuq9bxjhfLcsc9VQFEQF5yfFK/JG3a1MUvWDr50AOKWKSX/rkGzIQ4O4+r0inw1D602RJ7Y8Cb
D7idpaaPK61LBqWqwoM3KEQzGcN3hFVRfzVV5+AkCiHuLPw6Adyh2cdyIHVQgro+k9KDBU/kzTr2
BB7Bf5BhyPrn1pTQzt8VPo0CsfONt4RvtSYF1bt8KXT4qnhtxHeXNWFXJyWBJL3ZyRKGFjTRmeAQ
mKYA2HVV7AFwWhVxNo3aS2PeQ++2jSeIKwVHWRQlEt65zGGJe+wAJCh8sCoXFvxsBG5oVTxEWUpg
fa5EpP/kbce4/6EPqCQPclicJx4ZmGH6MONL435pe37uFi3ZHVfUpf+MF5b+L66iuYcRK3TaFdwB
fKYF2S11Ny6/oMXuZp/HAeT34QGy31OoYon/SVTxGGiI5N4XmlA6HGanFNA7hkFLNJfxbPgv2Ano
GSLO0wC9gUPDZgnfC04J7uAz1YsWcY7J5H6vi9Lhza6ENpv4Hbo0m0QiGNTlnh2v8MvywWUFYz8c
RwweDJHGlqTf23qRIYlBcpnla7rgUz63fr6oF7g0Ns2TCmij5KHXvSB/eACofbbzo+VCMZucau4T
jeSb9zJfpMXg+VGBZVdBJb/pu2EfKgjtvIZsaaSMIZ2l55+z7HSfPWIdGvnjzMIgNfveCevBixsd
hkhyiqGtWRmHTebIJSGiz83yyBsYo/wcIZMX5Ls6aqLlEfqaEfvesk4s95W7KO4c8nYi9Cv3nCKK
YMboBMs/01wH44m63RCaPbSDJQQHJkKib86opaYPbeAGMtzTpa/pYYzmNn3yaRq2LwSzyjstQHPr
50C1jj52E5PDQ57PjoYEgztD+HqZ5in73E3+7LxBT60L+xjOCSIGJ8HHA1cO76zpvoUXTgUNBY8p
+tbM0ai+hj1z0mlX+apOXzmbSf8TcvSi4LHvK9LcNSn3cXNsDcg2EGXs4bYbq7qV3YeeRzwTO1qS
FiFQp1J2c8zhTV0l1Tjnxe/cWZDUiJuuqYfX2h9HGBvATLk4lGwY2x9GwqvjwWEB/gNYiJrNfVUU
HvlG6oFnZyQDlbMvpRAcPn9aL8EH7U0Z/Qzh6Mrc51gGmdgXTu66P3RRmKzGHJ+0qhH9kcYzt29q
APdjMG0M8luO53Wv7HJjyeFt4MH8rINmxUBiQ2cvr3fL5CMwaePiofGXyEVZeQksGgRYmgIqFN0D
uwhcC0hDaNf5BbGiQX/uC5IGbwNsCKJ9P6Vuhs8tslc40kl9WGS7NAB3Uu++H1jHaZxl9H8UnUt3
nDoQhH8R5wgECLbAPDx+jB07tq83nMRJ9EAIgRAIfv2t2dzNzUnsGZC6q6vrQ1p3jbeRxz+D7tbk
2U9WD12FtPYl+jbjEs9jo1JdYomk1SOVX7HusCjYbiWfRaVnpOCPNWjjCFdpkLLixTPSGcWC/fgk
UeU/2itNX7hgBMxXZICuyPZifhz+JnrWwweb8eP9YzkYGV/JjMspOfQzsvMPDJDr4rBlOI632maS
zR8LBfALi3dIigl165ybf4Sus9lQFSICaaRCeMI8POO4GbsnCH1if0HkPe1FHcWbCf+4nCVa9LSX
XJ2WaRrWrcIX62AYBTe2n3/lxbJs173dcLZXgc4Zw6OycS2b2IjYXiYHiEQLBsBi8z8mJhwohkwI
t145cBz6BI9xUj6NgGf2H3BdxeJpdmZ0tUt0KJZaSoizr9hSUvs9Hfpe/NeuvJw/Y5AySiAqV75i
33Zvc5cep2jv8+fEIvVIV2Fpu1t2vmulvO7WFCRtOorN5bJK8zQnpyKg3eqrUuJuGqoF8YtLV0Gu
GaWsGA2YZQBb4cJoz2gAeVn+bFVOTfe44U3h6sGJfijC/Y57c13qxFoDZ0Nd8ky6yxyNICceeaat
G6sg4QT6r9wmEj3htMTvUhM9DtE3+EDJgqSwwWTI+qBq6k/7gvYjqQshbfwH7y+1eaWSaEmqHWXL
f7Ho2XDBx19iJ4lPCbLRgZ4D+PQdgIlh2ipc8ymuHZEJGeoIMfk4OQEvSJsxaXt1KnZbyMbM6SrZ
BRQCSG61YjORBNgDqTIEqaYs+vCzTW9jOp2lL9uG0vUItgLo7wAJkJW9BNdjxbaaCOrYvUJQ/o6V
f5DesiPOerF9lf0gaF3mcpXLRSsu0Wemc4GTvmkzva13pVqT4kdLA1CA1UxhrPWVngTcJ1Wfc4a3
fWORwcTdjWlpx8rRCNYgwHZKowcUQ8HO4LGFMdsry4t1pUd8mZt/FgJKyW+RjzwrKioWneKrKAre
sC5zE3abmfL9KWOtsb9DSMbUHiZD9r4iEngXcuSS7P8VoB7+SvCLImBMbHFYxqanLE+S44j/rfLa
gGeX/qAgCg39SYABmJ9a4Dn6h9ZqLq4cp8BAMNsMoF9U3svBPiiJgNypjqjmgKIVFAc6WPd8wRAu
ihS4y2TYhs/U0gDgTuknciaZyC8xppklVvoLlS4oPb01q64WVI49wjZDy+O2DmoBBugOGUcBYNOc
jj5+MhqZ7SdcK1nZoOYMLW2WrvXtMxgzIb12JerUrimD7dLvEhkt8oXrNhZbJdJidfthJOxjDYnM
X808iv0/uicoLerSKhbSZuYt2FB1UfhtB6dizs3wuMdxan4xNo4rq4Y0QgpPxUB7RuO/rDaeHwMn
7rIgYg2vaU9JtoBfCYCEBEuAO1yksCZnKjGwQjDC/y5TmY1vvehUCsz2nozuLlEsLrajmXWKXNNZ
MRX95kt5y6Dnabe1a1WWo2ofIxQP5q/bbGJdNXaSDkuTZIAiJHUpI3jQXZxHtiLO03ip8EmveQ6Z
wvfZo0FFNv9hi0FBjIDwxSOkZl+yXvzrd2GcQREbEwfaj+qLPTxoFjg92AKJ2WkDQ80Q1lOW8oyo
qm9dgcN8zvOVZHdhlYl5gk3IRT8SI6T+2FSIgeIwu4xzrDBvnTfFXY4DN4wPiHQU4iUa9X4viCsQ
Ai2Qkp38WPxe9A98VnyESb9VlnZ3SbHOtD8RwRdpL4KX1v6e0gRUoAaZLnGPe7wwzE+XCf8BZ2ky
+GaGs1YwQu4oCfIZgE+YN4TNT1oa7+0B5YyzC5oCn03dCVTbWC8/ii2fEvBJqE872Eg2cIkumPBa
sdeGx6XwwIZsv6JdAX9jO6NCg+o6W14KM6t0BuSqLaWut4XKyDcxBY6jgOgxp5us91shJBu1t8Q5
lMtlJrrj3hUrqMCdl6gOqtmsO7BLGaYrSFBDlTSJP3s2Iai8Ljy4KR/wto/9e4J9GUnOqD3ouhxA
uFxGRGKsOt2REyxYu093xcTRtd11bMttfPSZo8weB9yD4/KiCKV7CglRG6wd4vdZZAocREaDqpD7
44p7QObjReBbQZryMzOryz722Fp8nYSN61+heKI3dG+lzY4bxDxk2acdXtVvN68M5KTcc1FUOaJF
KV7meLUF8EsDUsS+bTLhvi/EjhKuKRYRZe8xX5V+Vl44fbWCcPrpLThyPzrn24Qcy24t0JcBWZYV
Xa0XzBbzSlOiEesC4hdMSpWPMbhmDWifnc6axUxu5Y1pFyze5NkyzGhOQrS4J52HWFMYs4a8f0Eg
RBoJLBkt6TI0ScDNZw4IF/XopYCywxClAR3HF6c2c2xYK90Stpe1N37LPxecDPt/GhhZ/7EQA4op
lq57Q34q0ZXdcqDATuFsR54Fx52+LZvv7jnTe/qPEp/Kodrx9g9IKu7jMQdHhRFikI04J61Nnymg
UuVadYga3LpqyBOgeao8DGVn61zyIfxJQc+Ci2pnuAP7aigzQliF390gBypGkL2KcVclnn8DuuTi
l3i+Be5WHc7kJgX8BXePSniLPS4D+tLUlJ6VwVQgVQOKfkD5JvfvdZcrzvEcrchwH8+ZbKfvpJyE
jDFTNGYjtQkyoO/aZCdTU82QDsbySWC25S42xZOWwSiVy/iNxFvvCH5Vlt9WGFHQ9X+ifgS5q26n
ZdNZPXUEKyCoC4apeFO4OpStAaYSYBDhmHXFCRkkeKwUkC3Zf2SdhuR5jzW6AwoQGvgMrFw0+OSp
mQBJnfZunSvDJ6Yehdg20mwZeCGmQmOU2fsyMI+ulu8ScjDqKErV98gcnsQqxxRiu6oRm5am8jyN
oy+0RENxzzY+eX0CCSzdP7ql4BxNvB2VGUHPUbP7SNLRel+lKy/QhOkxvy1TDyRW0VfRA1v01ZZj
NCRPMAh20VOUUqkm7JwFMhpZ9YGC3lYt2G/z0sfstWdWgSdm1W73FzydK853JWFvA0xeFZAS7m1i
SpIix6fvo6hapzX/20YdgH07Opt5qydiwVOqEwhBFO0WYGSmrOm2h6CPJMRbt6J8623hm15gdele
s1mPgPf40Uc4EaZEAtW3DWIo1EPfLwXB5Ta2Mx8OQ4uuDMtm2T7LpcYWJjQeTGcJXqYKVLAl/pNH
EVNzbTc2RqdcLcP2syO7R4mDwlF7gLK4fO2LrKcoqGzrUTGvIIfRP5xvBf2UeFjk33YAoiagcB/d
dFUOx83PcoWz8o3HyBTuauH2mN33SQo2EFrgeMh/kHG/rZmCPSM0WvrYc3RUnA7j9lEEvAeP+WwI
Xisk6sM8BQZgimC7YMd8fph5ZPmJgXVH+8op38pzxjHfvOp9jMLWCFLg5a0ptmVFXKEB6bunOQWu
x9XtRrvtwcRzkvxMesgAJzqBGqYaqVSSv6ZC7O0Vzk1bigZZxRPsCuBQ4e+p9jif7fgxcIFCpI43
fJ70VExTbnF1koD4JD4My/BjRW/RTpd5DgukWt0iyqnyWdiHy567dcvgakWUHjhgcdeiRmUwc9wA
Yzti7o4JaPMoPLwl20jw/ieMfA4ZBfCq6gtDW4EMJRDS0hpQp4xTiP+o7l4dwwbpXJN2H/rfMbHl
mDUK2KYI25hRmtwSfHHGTL5SHIvmUI80lLmhTm+CUYr0Ujcm73gHpy4F6H6OFthksIE+5vWE2hXD
jCAHfh1QL8iszuBLZMgdMTKCnX9Eqdl9bzjH98tgxk5dRZ7G23/bosGiurHqUtSGiNobj4VPsvi5
uBXZ2wGb+kZ8SkRVDsWVlC1ysw82sjJEpynuS7mBK40hVnKYp2zO+mMCmEUeTqmnfoOAhOazHyqP
GyM3d31cIEEJf1z8RCmNy6ke7SDG4rAGZK/FJ4a2I1PnPe6R5YGP0fswNyH4GH2u4LGduxo1pJ/f
sFmjiHnHmg1CMiqdQUEd75SFQMfPEbY0wvQ6ozF8noNh+TXHe4OdKxoJFBINaGxYJBwm6IX5j7Qc
gkF/yCT2zXJe+BbDFAHSGrByojusdOt0PY0D/LVwsCikQWYc30tfmWG0GKulykX/FTlNjkXuXteE
hLZWtNP0TyS71btKTgL1Y8XsklFzt4gJHTJO+XnQzwXgGfLXCP6hveR4iNobJYKneNE6t4DTh9/L
QGU8DqBbxv+tE2oa/PObQkIuxA0eR6+AwYolx9R7dhoYC70oesTdZ1p79gQNZfvWZioMb8HpufvG
kDEaJfT2cZ7/dXMHmFiLxUr9NuqMuHuW4eYrDxhbwaJ46IcuCU8Jbl68XWU5z6mvwA/v9HZoKQmU
Hwe0cmqvS3Cv+C/k4GYFPo5hz+V0hx8Yp2i9ZnxLbmn3ejxkqTIJuJElDCF1cBn0LtomAi/fWCzs
NynTDNQ8E0cm/YmydpVjNVAsyB6LW4gGxmfjPpxsF+0U2psWY7bVGg0QWqdkRu3So6sYr7OWYOmB
L8sQZg6pAfM2oD5BoPnMchLKHwSNs/xOehycP8Zo7oGaYOgIxGOK6OT83Zq25H/GDhsMsMZovyJh
PUAeKV8guETLBx5Ws72igqbFIwAl+wASnwq/ugUXeVuNatnLw+Yh740ozFRJHjkqFHLmlG3LL91l
uH8SncdtU6qutI1txajGpt1Ayaxy9CdA+wbIKPoZQzFZhA+eocOhNb7b0D4NYUvC4bbPS9C2FUYj
Twtr49v0z08yh25cSpn/Ivskw0+kWiu/1SXBebVe2oQBJVWzRc3FBTd//NqbmbMG9ES3VeOEGrja
RSzxwapWAsdKPGF1ZNBMPrT9FMYLnll/pHss8bHwmxIu0g20UQ5mqrznaDncHcYQSCOKk3jYavzC
PQRyszh1KMto/2xb030JteCL6vyYRvfdiMwSXPRJ5AhWhpEYWulyArXO5Yu+29KJXVf0jvc0ld1j
Nlv0EmnrzYX3KUurJJvmr3wNxc9275MP9Ob5d0aQxd6UZFnOk8ZeQOJphKtqiM0pRz5fXwcc9fPJ
I0iK4BMV4h0y/vba99m41e04JV9Tti0vfeb9gyUteI1jAC6kmtpApxojJX8ES8cfBe3t0w4+CT2s
Klv/qj1Ly1eg2LL8B0ViJJro0cYKkvjgloPhVrkGAE/7ay6T6a6kIKk2uu32GRS3vcwqXOLmNzSd
bP6GYf82+ZygAB8hH1rbdHhZIEGU6ziczB6V02nfRLxfihlJu1gCHACYTRCYOFalbwW54LVDNhFM
HwAmtvNoPnW2gUo6YIcdgkM+gC04lWxqko1v31Mg24WmOWoBxP8DiGlWP17LeJjYbc8lex8QGPLb
gM8Y4813qao57hB28F0qPzNNCuyuMr6Kao7Hon8aiUdQNXW8e8auPxiDIc06+giWZ/ZKEJ65V0R3
2pxRo9DHduLJbxUXOPLE0pcX6vACV1iQTaB0ZdEOfG2/gsd6niAZjQe8iHnclNuePXkMufKnbOkQ
CJb1GgDFJEzm1ZpNyYrOCXiLFM7US6RmBdVao/RD2RGGnz70+DohtPZlbWRQ2R107VbV2hIzV9ge
42Mde8+Rk5pw/y/dBz9dV0VGC7CySz7Qh2xpMxWb002h9+0DvMd5b3Ygd7NmRjPTgX06jeIhj8tA
TzNF4X0qM4SWQpdh2AYF48IHQHsnXH846PeAScWyiewecqXHgKgg8SvKW9xnCFXlqDAFKOLn9KZ2
AP1Y2CeXZRFpRvjzMLmxhvoKaYGgjYcI0l/dJiu+e9gC4MiFsO9+dfMGTYXLJdFHzBczd7f4ZPsH
Pa5Ul0VhH/Y88RGdlGFKhUce3T4qqBZT1yTMpOcUOfZdzdjCrjTN1I8u8N4fk17hqWWcoFMcVW7D
3YLKFBzNNV2wuWG2KDQ4BPBnyqHTw1/HNvFWpLkbkUa6TvSIRXHg+EoqZXZUaxa2eoxAirsUY5ge
UocH5SxQ4YwvwCBkT7oQRX5cd1a+9H4SmI7kPcr7Uvr/YgV3e52Nq7y3KfinJ73i5r8gTCO/XeKZ
s4cZN3ZZpyTxpm53gpmF7mYGArPZdqitiMamuKGxfPKOLHFB0D0MawbNTY8jtAu7qxegJPD4T4NK
ngRGZqBo0m1qxrITtzlXFH9BywXiOM8LFx/SbgwSHx5uuSpgCvYWLy1941YMy8Mq5jTcFZiDjqcY
I9c3uJ3NFbCGLH/mdMWrbWG3UIcZXSD+8TEtupPVXiNBZs/3a6s1fm/UTO4tWYMW1QSKW/zh+zL+
K5jNfweZixa3nReJumJeCAYBFA9Jaok6P65T7LCltRkToMjjzszyAiVzbf/zk5foVS0K/zeHxOh/
2i/MNkgYzfyFkgmsWwhQmVVQDJEy8+QVaNNQF3eSvmWpwPB0iBcyv68RW3FpWhjjugsAphtm+qmw
cQ1b3iyaeeZCVwnDpLPBb0m2vzZvx/0epUgyPjvM6zCUmlyU1SsE7PnsPO9/tQGH8wliyRTfEfyZ
tLLdtG0PeaBsrnvc2axZ8KMRNFxj275uqPY2kCWhmlUTFRh69EuaPfUU5zka8NvBj9sx68+6T4O/
46QDTL29HV4H5wr1Zfei+0+iypv+dBaojXNrJbnuYcSPlQyICKz2saDXeF46XyWwMTykCFZCXDT2
GwECjtRnGIS/DmlYPrExatBDl9GA0nwJND3lBRF/e9cxX/tpASd71xQGBQ6fcj3lkLhjuUVl5Ry6
i7og1F2QSiDNEWkB4585TlKLqF0Quc1pnOIsoBBsl/gyI0/ij4Z/6SVGVZRWZESQ9dEVGOzeJzAh
3XF04+Z7GDFZR1+dJffYRHM/NgcZ85gDXJ6fu16W5Hfql2T6TLmM9RGeuwJFyqjpI6jHMwhmuICi
BnShUR8wYMU1SOYONzeKNhh0MD8I37nCPKEB+xetJ5unqP/TmbXo/yBSnbpD15utjpGS+9KBJQJy
s+wH82ONuyk/deuaq8cWqZXLKcKoQpyDn9r8POboXOtkJxurNXYAr4RM3XhOBOwGx2HHJ/e4KQCW
z8Ad7+nd1Dr8lRPDGn4zK5mQBxotiuFp4fAKAF+r+8bzpNsf2g5li6zQ1Ut16DKI/SfUI7mseZJZ
g5/NuOeiW7vvGP1bcdlC62gtBxhXUPVvIjz2oYCICo9DjqOyjcvy6lCG6zcQ6SWWC1gpVL+e5Lb7
cqoRl4odcQ/T3Pg7iRkAt9CR4/1rCAoPj9tKu1V2KtyDxD0EbvE0tV8S84orgdIw3Re7x3WxDFM8
HmLk1Cn0k2OJxRslMaWb6xhR7xuGNGY0Hc7lojXDv1kmQF6fPCLQps+iEJ2zn5tPE6WvAbzPZH2Y
NSFWwXhdohmifydRtChtMBkQ6UVHxG0rYm6GnoVqxDo1iIJwEkYyXNdBm/hJZjEWJP0Ip9Af7cuY
PaLR7lDQFwWE7XyL9qEuOjQxtsqQDiKucI9EJfZgoJ7VqjNo1AtU1axBRaOTZg43xzu6Xv4O0PEU
mlWX0O/ysk1xpfNYQAhOYmruQQ2Co4CILkqbZEQQ/BkpxeWzTJKdndpld08JnnlxyILdoFxyEqW1
x2wEAqNXAJlj3C83yCxoU2u35M6fY8264dnA7j5XBS2Hd7T74cr2ePyDuyD9JOWs95fe5ujP9Txb
mHPNRu11YRpLZx0y42c8L2xbq0F1IjpM/cxQ0S9hfu9QyQ5nUkLSvNtgh4nqbKY6xasNRHzDV6Yu
w62ivhc7Zle1Zpl9RcXVtoc+mVj/6edixlVatPkrzC/JsxsiTQ96YCxZqsXKEvyyGIM93L9OmQeF
cXHAaSYcuXqTdP2r2+VwB6uE7q+9uyHjy7GF8rFmfbue4eJETLLDusFCa7gW/HKIiykBpzkCVwGe
CJbsDcwieCvAXQBLHiWqRmnFcqoOKs+5fpxlAaPIshBchZZL4MAcp8lQ3RSl7s5iKx+DaHxl6pDO
SHBsplTH3YEbFZtzTuFPud8RFP8K/bL4tyldPnQLAeN+COBRPauO5R85AHTde4EB1V+VWvW4WBEb
iBQ8IY9RzHAEVxa/CASANnFvO6YNBWxNG90fTH8D8rIW4LIToDLCQ2GQa/Gp7ZTuX4a1GRc1HnNu
WL0mju+HZJr5tTcrBOTDKqPeXEvMz3lTMhuxu4TMXv9FJ7mU140g775O1xlnHObHqX+Fp0Ho95kx
WD0MDDvsOG8SPPnAZfluSF/aR0x+w5eYomU/uijn4afd4rX73ZW9JhCnRxbBFdatrAC6m/RJ8X6L
AAA6vkji+Fe+KnNF9bfOJyhWongGewlbxE2/t+OCCW6JMN5rwMw3f+hS7zHcDKtY6XkNSg93aGlm
c9hTJuTRdXRMEMNAV3oKi8PHHWEaI06ACqH4S1aX08qCIIjUrgRT9kO6kok3GlL2Tw/eOrvDEJby
Ji+T5TMfF/aNEylBgTsV0XxwE364mkR2voPXAFAv5F8eHPrV9oAuxJZ3UTBtfBIwwwDuufhCwQIH
24cen5xlfm80stT9QzG2EJCrCVWYfDCej+pgp4hPh2wlfH5eIVvzXz0ax+gatfKmGg6QoV7HMIb7
KFntk4Qn6xd2vUhRD+sKu/Xi0nmGLL0v9LLRdp+BQfc7e8Rthf+be4YHaUdF+JiGrb92lu3AsvTt
9ELSrrwkoeiLhioS0zo1rdqewb8afu74VGS9Wi4aSx304wh13m+Kovkc7/Dy/5J4KodzQEetDxYO
ol99saZvMIZMD3DVlv/KmM9vs5/yFwvvzGuve3A7QZ4hnwCroOxa127/g+4O0wV0deJ5RfbOc4pW
/F+rleHQwHv7vklZFn8Vum56Gk3G4hpjRTTikJv5n9VskCG93eUDKIFsvYno5mnH/PkPTLYo2lpY
YxqkIKPDWODXuStQUhz5CCfDGQFxOwYWweUDoccVuL/xylThFgoZuGTsXEgkVcQY0oYag51xwMGy
Y3BFUHmh49p0B4pF7N7nIt0+eIn37Wbn5c2sF4wIrJrdCQRT1Z34Mq5rU6aheyk2kKBwpEb3S96q
b40Npbt0DlBZ55WTFvZgTPU2zPvvLEFV1mjiFL3Mg5uWC/cM0O+wd/CSSMR3eTusPyFYp4c5pkMK
ndl78uElDkwwa9j3vKRTfGyxNDLV3U5RXKNMzPYzSakhdQwRsWxSYmHR4HDTYw6ycFQBmLOk72i3
bmJw6ubp0JaU5zWeuALuFxHsAeT3CaNgaCJPmZTTcuAo/lyNcIEhO07UeHXpl1k+CGf0euSRJg0E
wAUKv5j2rdltwrdDl8uOY3if79kZmtXwDgshhbq9+p5ULbxCCJ3xZnqw660GhOYIO54u0C4hTASr
rIXOSYfCfMqzw9wy8ezKhS81fjBBKkJggE7tyv+A1IMxAiprEFGH3CRrs6UBnGPY0+QrZtnqmtjC
iCcMkUd3muRI2yOMUap/DMz64eyBBz3yPW4h7I+oZYpyFm8Tw4OXtOX21K9lIhA/Htg5sQSucY58
8BedLculHVT8lrg4WQ/CRZglwK1C0HG5qa8pTUVXUef1Q9kj66/yyJNXZ6ifnNylLF/7Wrux+ImT
kWEOvyvUoRClwAHBnPEXvmao2cgzzL8IaEEDTjOGh85EZqq2m37Z0HENa40xQRnXvTTZ40wSVmEd
PpzxlUL9WlHDqxUSwhJxhk4CQkBa9bucotuglK1octFCInaBom7H8Prk4QvBvTVGJm74TtfuLQla
/zFsEi8d+CiHxED4rsdQ4vcdOqXuQh9NzTyp9SeaBTPVrdwxEo061f1DdeyKuxlOt6mxU6JOoezZ
X0mKQp/BpXHIeDMt2g8ROde0fZtmh1LHzlYJbkzU/0mrHuMek7cGIHd+59oUBysB8Tu6dO1KiwvE
wuzRJX33HeXl6DCRIjhhoHZGc9V2cn/sBVtctSERb2kgI+LboUgJeigyIIT6MmyHTCiUyWLlNyZw
6exTxxnma0z6D49EwwZD++hHaBl529a8u0hhyvc0hs6EAjvdDqxtgRFdt4n+kF2HUtEaGPrg9sqL
Jw9y4+++1Sz56lS7RfzYK6RJnjmnS/TiORyqdd+N64CuHWrrMXMrDJB5L6WvN9y5ywniC1ouR62V
ONlxDDY4wmL/AGMY7DSZLKZfseugCqKrpfU4jJjlSV/k+n4xJcOE1rDhawWb+y7DeFDgfoRLqUoG
vAEOphLarPBZ3Pcqs3DU9Jl8gPhuv302xKc2Muy/XWHcAuXViv64xRnGWHmh26JZPISi0xbR7nPi
MBbVHbHdzwmagqiKFIPoytnepK8QorN7mzEJzGeE96TCTB6/hOkxojtKJGXMd4SjaUTnx+j+D4eb
VT+AQyKgybSFWh8wYOqn0wJnZTXlxosTfNZe3rXb5JZHFwlO4QuOsXSZImroLzUcY+YxzF9F57YP
MQYs3eBZB44mLZfun5F+zatokv7VbcnAjmJRSHvZXMRfdMdGRDGWmUsaBBt4evZOrw5KrfZDYyGG
eZjNV/1cZvktjQuqJByGQFhWzOOkaCEW/y7xGXWN3vYVEQg9vFKxVv1Tsbj+1bcp+6SL8rLiKLF1
DUN4Nh2RcoeP1oW9BOYjHui/AshM1M9Tvn2XG/cfkgT1nWiejLBNGTQFlrfLpW/VYo4WiNZwgZpx
8wxJeKyfYLCgdcyykZ05tqtf0jXKHerWBOKy9WTFJxn7+6UozcdEHSuBWd7IvHwLvBjbkQ1Rzs43
a8Q9sjmWGvi8HjZD/COYSHK4v1nIbb2qtbt42pawi7PkpR1Ycm+HOPqPuig6pCmm8KuBY9Wntx8a
w2akZ6YLWg4pQwJHLxyg6MaVOPFS4doELv6EaQdDaR6ESg9GwaGQjyPSQ9tyN7/nuYN8F5U+XTB2
SecvCm9berIhzOiHdJ8floghqW7f/+3ZGmPKadKS3d2ULQ3Upo7u0B7Dxe+nFZcjxnfJE0z7+Rf8
y5YdJwwEXpcoJF94BtJrRkbx7pKsRaascNAkUdHCMYRTeP5wMZk+k5lsptEY9jcz01BiKGyHzxsm
qoeljOG+QYodFgRyJzSM0msXfw1CTf7JtugaIduwHUsoyb4eCot/GuJuTn93u91ed4ajFccpvskt
i5fPCJbKE7TzgMllsj1kO7f3Kstu7UGfDr+GMIu/HZIevqYZemMV5/9zdGbNkeJqEP1FRLAjXota
vZSXtt3tfiHa024QmxACBPz6e+o+TUxMj8dTBdKnzJMpjO7dKtUwZY12PGdX4sAeSwCc92Xup+Ho
u36/noFUw0+6FOtdDPKVjYyIFJezVx+RumW3b3Xl0cBcT5HH57ZGbHltMX75SwgIurprPmST324v
HJCGe4MQfB+ttyWfeOx+xjMF8xJqXzQjWvisaaqpV0/eQ/IMInOMbtSBsDbjYJySr5h9fM4u6sed
BBsrMzutzk73pjjwKcs+64Zx4AlVKvznBn1Ej7hhjhlrmvHOXucHw8GfSE/ubLhEv6KljL8tXR5v
xl+mT0IX8npDOOyuDTp9tEhmC1ak7/1pPAjPBO74WTVJn+XextKl6+jc9sAMSzPkzBUTI19TrcFd
VKXmg4V5C3ZaJfmpQJS4YOBbfF5oqRVIU3o00QKq7HNnqtiqkpUuCcFa+21AxsadGTWs1u2y5vTU
hTebAGqrb3dh2amvcHbj6TEZ8+ZKkCVnnXfi4ZvSENl9gaGYYcdNmUuV5fzXHtecq1KdpnKOUy28
vRZx+zgB3aYnoheoDFKZ8C2VLaJmTp5g2BmgmMPgtfTqV4wNlBjX/PRl1UQ0+rVmauiDfnqYm0J3
u2grKVP22kKuWc1uh82eyPENgbf6E3tg8thaaPNj6nZ3U6+RElj/rjUFf+9Ot7H0j8WKIFjhGR36
phnfpV+r+1J2+XMKEvHmAL3x4Ll9e5xgF5+crsGiccbqbHvf0GARx186vcnVebxAIXXz8iADn+Vu
LevxLARphqzoblfXWMIwZ15ZG9wX0+B9c2kOT9XAutMdysBHkBzhzg/AGeikXlyvF71acWF4Ne0h
5rUzu9qJ5r+hs8FAxDpxd8IZpk+rC8/PuBqjufc4XrP/zM3BVSI8orUv50hNTOrcIVJ7GW0M/mFm
Bv8vSkbnO2XDCrKpqGqRdch8NiOxhFPn6pppba41RAuxKvNeNaGMDo71uZB6ip3iGyul+Bdyf+lr
mXPgvnIq4ZUSemZVKGMOpG3j2S/2U+80Bzr8xf4eVhfN/9k7KGD1S+dr/aKIDzkn0yzxVyM4x+4M
qCb8Zyv+W1piNMeFW0++Rrs2hwmj69FTriyP0lnQuZeNmqN9ES3BRVrWnV3KspRtq1XnYfLdJ62C
aciSdtFnA5rWEJBVhbtvBDP0xXTFfKeWRty7MCzvZUQabtKtHAhYLmWJ1924v2YD4tEH3OxsbDvd
B+6q3uFmms+yjubnxvTIjcSszvAa0VuJzf8KsDlx08FU0zAzTGP6kHuByE8K51pDdLcu2JRw+UxL
4NCW406ddxmYsPF530dsm7DjuLwnVOHty7pM9wv3Wh+2nNuoJt+yjI5iqh6x9pwvOVhzw8tH/5GF
Xex1FOiLoQfYy+wy1v+UXxZ/x1Y0Bz9mHOc8hmJs2SmQGBJzTqEXjwi1zh2yFKwL/rjjU6LQ6c9h
K9AF28IN08OWpgYYec1RvhVpS3HxfdDRnUXpfGPMHg1QSApcsVEHLe6KmmkJ+2ya9kU8bn+XAsAD
X12FWd+M8c/ZizkN88HZx8Ytkyc374DgMEOQWQKmh3oXTYmqTo6GM7wfEyxSkHncQt9Z8EiqaBwp
ZAii+EW3rQ5Id5DJccfAhucm5IpspgY5dMtxVLyzhDIjG93pWW0vWxD4LwE6yNEAAZSHtYNH362M
abcshapQT4PAfeCAUXC7iR6D+G2btfR+GgbKnN8wwX1x8iqvjmnqj2/MrMuDWDmRk95DtQo4XjVH
mQQOSknH5xtus32PUKQBb4h7jVmTO95XuKYpCGvsfOr/R12CRPJgTi6nDrwXryne2afSDym5kZKs
26icpMyiurqBR6y7wfgIT4X2CMM+SdJVRgiulCykeANbLs3zZrHNF3qUFkgYqW3P9JdwJ++Q6Vbz
tSWznZ/9Mm9/lMiOL0nrqn3bpuq10a6fkboo1Jlz//zouSL6cut+9u6jJBzLd24/dt+Rx5P40G6a
M/XkpJF/4eZZj8gfoplamAGKvPTuQjmOMUXn5Uyo0fZ2Xt0deVlv2Xb1qpJXwoFN8BRtbD7tYbA1
DdmQVc1Ol3p6iQtgW5pdqqdlWPpHAg9seDlQNJtbKdQBCSwYXuAXEpo6W4io9MHbrMNV3Nzh41VP
jLlMUNVmOSinOcJm1iG3pTvF599k3F6pvH0+Nf50autwk6Q2J1ufnJmD4HnCmfDxVSvoCq08U2QO
E12VbcXWjkcgM0XER3cU6/uVdnnjPfciw7h74ddHYR438O1d2bn8ArnPzcWJCcWviNu7ewKlDfb/
PCSlYE1289+pcjhitst2NZ1j7pwxtV/VICF8hihfaRWCxZDUaPBHAI39RL6IPmA3d5d+eiJMtk4I
IdSwnfqUJNHOSwLC2uAF8Tc3zeFQRKoc7uNZ/J8lIRCVRd3ED4eRmFOuZ6BCYDe4PMn0VK/crMmS
lQusOb8DPuSw3e+CZpUweqAV74QNG5Ro5kuF+cundx97XfIf1SvNmSFVP3nO7OAe3d7ijmHXPYeO
u7BbxMF0MD0ZjWNdBORdE7bC/K4sXXsEWMBdc4T/YiyduhJT8SjXmkfF8/rtCk423LPCFpeuxjXZ
N8odkf8H4NjM7Z3mOC/TdkIy8o8rcvk1FqjMwcSS0yRQm0+6DKyDLTZjO/9oJn7wnVlE80YWnJqY
baui8lzy9byRGhVXoyNctRaU52GJUvWW2MpcqXGvgOfykG8j4Ob1d6fBM95heY77HIyL+Y99jYsi
CKieY1fEcxYwXT9InMGfCjnoWcDEwmgyEF4MVwLfmmXRc5XV5c+EC9QevSLyP4PKKz7SEdqG+Zcv
u2yi8nPhiX9AUlh+zzwB3t6f5xFcFPuLOApPeoFcIf0vEZXrnT+kaH7gdVC7elJ4A8h13ofJBen9
OlSU8U7i3ja5/CFJMZ3STePpTH5PJBM/HaO2n4h3Zvj30b/SqBZuda7Sh74onNOtoPgndAaj2eyL
z9XlxLUrVY+rw/PgfTl02C6syPP424x9emfLIH5KJtmeVbHkT8jM6QOMWPTcTmnLyEJcqUKJHpxj
34byxziI9mlw+vxUk+f6N7Y3pKRDszskFaJ7S1aygxdwYYlM0CEBRdHyn/AHnqW6I0F1sOOtQ7zC
vGlxaY7Ehuv6Mwz90bwad0Q6Ii3UnL2Y4kkZg+FyTYsIpn04thHUQd0U4qDI53xHeO3gnASvjh2p
A97zentuwW+vDafhjCMrr7YK/IjGjTRqvkl1QRwMQ3NJhNudRCxhh0xb/NYuWNyZlv7i0x+bm3UT
3IYvi4/PoaCkAxY+srh3C2P+OFKoFlTIdZ8iglMnpybcsPfmta7+hHE1XuoiRx+xrPk7NiNgwCwK
iAkcG2Suj7ldSIqLOvZ3gfTINw5kedM71ILNe/UEfcysND3zJWISZ0ZfbYE+tWFTzTuylOV8MO7k
pVhfOmg+qyqwONlxTKQtiddUUUQtHSIVKyHXjPLR+g8Map4cRds0Zh+LcvrpYIgm15sgw+KcapHs
Oc2PXMc0zot448i6/vPmxeD2sQum/7R1huXMHQ/I6DGJs13lDESQt1rK5Jw6pSTzmoqyuZo2YvAP
Y0Gr0zbcENAimcR88UJVuecRd/quJk7xomIdzbjgw8bi7Anxt+KKVr2TeALRrtZVkZ8njsZo43kM
vs2tOmBDHTHeR/D18K9TF6m8bkmbp1xqEAVsUim87Q7WW3MQ4v7h5VFGbtSSeontF3ciNPDkpilI
DUBFDMf5NhTAXlo+Y7oaELFmRrxgR2rB2ydbK0hRz7P9Zmec5wccAO8jWSNOUBUkiMMRMq+4Qd2k
b4voXE6kHFCIGazhR9wR2sU/It156jo6MrQJLdH9teZkEc59fhB1RdBuq5ewReRIXWDUQDj5j7ak
+sdumjia5OiZ3SjtOVuT0rwxHpbLCeo1OBUrV53vVySKJ1Yf2ZAmSPL6KJXL42aLBVmtAJIvMWeq
iiZhUw0D2WZVtllSTISWRNpU9xjHODodBHSyc62Iz/Omb2Kndzu2aIiGTLk20FlAYcC3I4ZaPJVr
ujV7vSTj0wp8fI177a8nbRA0Zw2pz9q45O3B70nRZZMdYNMLemmhnPjRj0iDnA03n1R9S8mfQzxN
+oyz8xDzvOu1yCRTkXdAdgvdDOCj+7Y9ynPPHP97hgg92zQc/wkx9ywvwLt/NJGo+MVXffvd5tP6
SQSg7U/hGqh13+mmn65D0ZFeKptkn/qJebSjJRtZ5py9nbUKkyIrKu5jPjOT4Diy0C0oTYiaF0ZU
FX51uk//kjrB42OTTvmg66G/TqKtMuqNldwtbDcst8gSYWao0I5+QelE3L+gYqlVg9wxlrfU5Krp
l+yCZtGfoyrNSG4k8MJTQQxJfhBZwGaXd4o1pfMegcqaoXiAtkAK5DuYlug+R9JuM0H++d8Ie5Kf
FaWbr0mqY32jWIbW5ZtUE5HKJJ+Cf7M/1+9a+6h1ZtvUfb5pl8koL+aEva8cnQv3TyeCyNxY/6Yi
D9dqSuvquJFjnzrG6hpnfq3i/OfStUZEe78R/jFtw/UxHubG/QD4jcO/hFp9k+8BSO3y5lS1jb5p
hpnZgDgRkrTdtYkTJIyekkN8uxKkhHapY32kxiF17+AIpTyiKRZ4gIt7Y3i2Xv3jRJvYJxLrnt6r
Mjd3buSzr+bCD16bldqDHYEPzWNCG+KpalBVhV9XXLfgooD7xPU/Sb7eXmlPsE8a2ei/NyL6taVw
s9xJjGqY4jYEFPdo/AT+GFLaUdNuUlUmjFXeeQjXJdl7DjQu96UJmDPVsoaHnN7W+MAmN3d+pt2w
ig4eBmTz0t1o7jojOT+59ytVt3/gwBu1r2GlxZUkpmj2ivxjSZqmnsrXFLBZs+bmyMClCCHruGAq
iilEIBy+J0/LfyuFXXlgy+gf03n126OSpBN3wzDzBaUE3j8sBS2kkSTfdI9W/mAtoxAeLPGhc1s5
nnyV3PtYvaVj5elrje4L4sLfXJNgWB7C2EFUCYqyVkgnDMsZiMt8zWkwiP+zU8MoMHcQIFqKNsXb
rmKkBWCAO/77GweRVMCu1oun7hJymSsX/NbmO1oU5Qw9F8LqU8k+i5kIZ2LuVcXLhiHFuVrtkEs5
OOpqrA9zS9rzbXR6X5zJq8M/7ba2i8PbJmq9pTg4wWj6L+ZNxNRdC77G8TdWAXKj8ora/KgIFJkH
9CI03zURcfWg4WpmUiaBmX9Az27ceJRwtts3IBtDxv60zM/F1qecE3AC+48J7OLV81QTHyZTyeU0
Rf38FIV+rg5UEvR+k8WYQsO95yYQNlhvkrO+Byd60IQ9MX17EzzTQLFeILZ76FZS63e+auAohrXX
J1ds3jsL8dB+urSnzNTHI3VdkhDO6UITRFsx9SRrcr9yVu95f+ti+J0C4pxHNtj83E1JSXh3HB11
ZWUwIHTG9XX1sjohBykdzJckVqN6KDvCVN8IdGH8W0WDKpEtGvXVYadzQZ8xU/XSkc/E6lHxVpya
SLlcMdq6M2IfBXHx8slbPSVhRsUvUY2RgpDxu6TzyX41coSS3fmdlt2vskNhf0bDXN1j6VMCDqsc
9Q6TWjiIE15Wgm0SJtaQvHK9WTSvXuw1m7ePYiLRlzbFyHipaumZr8WGOB4h23l352NGJX84DS3h
iAargJXYPOqpiCh36bpwhYu+nTwym1M9tmZSo37QVhBwl0erbECDDPzo8C9E6olynCyW1dvppUqC
s0s+pf8SvCXmvqK6IMQXwpT5pM3KR533haHFp6vrpG13TWgtBS1FNzXPfUza9oKyGLXXcV0i4XG/
ACyuBJj5VCUIND3r0VZf8lRgleOSpf8aonjxg4WsonjF0aMNfvd4c7cz5LyFIQXqWqfHpdBxfjeH
3khhB0ZJ+eCMoym/N/gAf+XbZoT/LAhPt8AHwHPt+0hdWfWRDIEvfla0RwT5TuYsjx9+0cXU7Nc1
l9pgdZq4T+yFMgZ/NecqkNNQoe3VInIO2saNl7/KsrIeCTuv6fpHSmfIedyendGeCqp3y6TagcHY
8iDStCrOq6YyS+yXnrzyTnC6gtoelA6PtdduW9YPZdiz37WRcF0y/MuafgyzX36uW5FU9+nIGE8b
BzNzf2pmzRM+I/qYS9WZxaGCt1vy9xub5R2ofyiL17Dy8Bf2+RB2qA+uG47JnZ9MxLl3AxjA+D6A
KI1nHHlU89wqJ/zp2gkEo1g9+Phh9NP2sGBRjj8grpPupdfDGNxDjEUcTfN2rY+l4wv5wmeyPRNh
C+UhJ7y4Hiu8vNdoTSKZybYmYkmlQ0DNyWAYib0Gmw7vPy3OPZKuPeZRUqM0R0t6bhdnBEqhZskj
w9aP7c/E8oszDHaul15wNYryZERqc1h4hLFr3KBKXYeA7qdH39Rrc3bhj7YnK0ulhr0XJao4yIbm
i7OMZc7/+rykc/8M9Vb1PObezb2e123LdyGKKn8DpWxCFmtniNb61CUh+XnqC1oMIrQV7EjW68iT
p3iMjBFsgjEH4oPpQJP4y6i4yJ582eD349lOfVo/RmlvYyCndhiSbDax3B7mLl82B03ZxUvlqnq0
Kaxp4NNkDdDZumHZTkUtiu9+IzdKgnjOk8ehb/GJOgmHx1OlIZ7W1GNsJsD/g8TIkOx8RwHq48ot
z7YL4VooqdkeEw2Pzh2OiVXHfFrcJxe7czukBE6Yl4bgqRvqYL24bUKmfJl8ibcVzDiLnpO6f/wu
H6AJZNCJ3YrWVh1kq0ltxtSc7FQ0Fu/cjeVTUBkPrw5dZ388Zi1WncoFok2mWh+6YWZ7XBs2Wiqj
Viy2So/lKVB+6B3oEkC9o+xA1td8oj786KmQY5w3lsUxTJrqBxYPXHSUcqUOUba5+Vmt3QT6YpFN
duU0cDIy+tbpxV7o/8epfHoweUINwrp4iLlJ06cfRQctmqXlAjm6bQs3/Uxl0b/qKIU6TKnRYrxs
LaKYjofWY3PNy4MsSVnQVQpxRZKe+F8147/f+tW2rKkH5492GsAsGyrnj1i2Sd55OCob9eeS6Aax
M9rcZ1rEwNpoc1hvh2abdi5J+BUTJEzlDTLAMcl3FbWi7xRNke/t3Mqbz4XTu+cG7enHbV28X03P
Dli44JqvWELqEjcFJ0QmBiJqaRSF3i7H2X/HC2+v3H1Y1FxgbPsBBb1vqGYafP5tajL3sFnRNZEu
AhVwLUtfV0a7Zp6KixzVdl1qiMadBehJQTrbvCBZubhG/YmdenR73gx3XB5NNCYTvt1k0gMmW2lO
tmIXbE6WTHDak173UK5q6kyG9BJFm5A982Un8xd39bUcs2kFaT9uHEWaBZ91XEeuVXNr9yiGyNjP
XMdFcGcwYOdjmS42ZfCZZnk3pi35txo9Gkuy7b4pmQrACAiVPeTlknymm3K+GMr4TGb2kGa/aiKR
eOm3iVlan6EpzxcOHutGIx0PmHGGUxiDgt81gSPke7/oFB9NdAS1tDOV9kIYmGeipIvqUlqGWpA2
eIhd6FbmF3oiQ3W4MeWeJRfVV0CnZvX2nEXYVSxtFeq6KVX47StQCrm02dVu0WTt5nqiPddlt/h0
DwOc4JNBEZW/9LpM5WMe31zYQ21UiskkPGRmwiJQ0mXNmS4k7cTBGCnCnoOAJG/wgoo0bR9bwtVA
0DNR3sV7wi/tegbPGupjlGjhoTZPigxtYqU3vM41mYxm9ZnQLDbGtQcVqvezKhJJG9gMV6ZXFywC
EpbTWmQL/DzQPaYl8gJ2+QnkFJFcDoHHdklPY95OFls83UuozQ+g8dJc1bTY5Zg2orU/LEffh64q
NpMluiKJIak1Sne1P2tzT7UPYbo2d8V4SuLRMT+LUPMRwNCGAYBxEETmrgwmAhLz2G6Mz7zFIEC1
0y+/7QIkcp9r6a+HkuexexMNM9pBwuUQaAid8BcpDj64ZOsamLnYg+Br09FVn+NSxQ8m9uV86hxr
5Gmc0OOfWHqMu2Tb2KwEZ8EXWojiMI2PnvRzaHh3Kv6uYx7LC3/ahntnoovjgQdH9diupfJPIQV9
46cBzfjnCJRZ3P6VjHzO+P25DRRXgdcknXeWeq23d7dS65bNoxNHxGFKJ0/Zn0L1e7FFP98Rw1nd
uw3S8iMcB1lmJkWEODeEhQWtR87wGRTT9Au1kzPH0DpRRzy16pvj5qt5Oa2N7knqzOmPofOw8yY0
tIrWLBxa2pJK/RODNfy3CSDSzMTzRhBRz7cUp4/1sebx+tlaS+MLSh98W3mT3pI67MTe34qwI4sq
hfyDjue/xEuZjA83DcqgyqsBlpyG4e1CODM4kel1vonZeRdN0al9pDyCsLdRwKHG35Aa4YTQM6sa
pLoKplYdQ1z5O1MV0NVRU9jumo9KdcxNDcmuNOkSNlWuK90yKGnm02kwKCVouDHNV5ymbzU9LIKP
6KzkJlEe+XJS8uT2wrvtR5+5gpfYJXkAoIa6xJY2cHr8ZTgRkcxAXSx229gx2eql5R+y31ZzVvSq
v5JEVh+eE60/Oif2fldO5P+XRGht304s0/lScX4n90dcvLZfuW0YR9RIydfpVrwi9+QJU5jaxuPo
tg5QOufaQffeSVDc01Ki66Gx2ftoc9on6SQESBdX1MHJp3QMnoWbiUBNIzfMUYxH9r2QlqXL1IaF
e6hqP/5J+pqOTozF+LeXyzY9llgF/o6DKgthxcz/hjY5n6Nqk9+rkOoloXbokYbS9Z9TMRft4gLx
MZtvAbhdWYS0EPhjnVMMSeXLo9ii7dXT2vkOSmfZMm4UT18KqMb3eGpY8vHHi8NQxP5/Je4yl4x7
3c0dpf3hYcO25gTCLsjYK6tz75eG6gNdHNw6YGPst8K8pH4ePA1kUe4l6UC0w6rB5ZX96Lf7mFLN
55tGC7jihy6S1ohPni6wkUGBfON0EIPUQhXNR8z7PV6Qv7CAR7p/4CoqcVVxzOm2NpG41EoB91ed
+zoRq1oPFCPeRhlSuzLr2pwOB48SSwpQ7C9ruGcBaoSWMzDLMl54mpryPQi8aiH4ItHgmtIl0N4V
0XvY0/awC/vC/RVoNflH0L112lEdDM1LUV2013rScjd62If90OdPkn/jkC8d9DQ/1+fhi9IU6Zlt
9nc4mPqjBBrFrN+ihaFkEC71NstAc+RZySoJ90yFarjPp4JfL6bVRxzjdrLObVRAKOzgsn+oFFMe
JbZ+5dMk3NKnTvBOidC8L8IWDMOUce3/Vepmym/UCh4pT6wAeZJbrjGgdOCVvgbOIDQVroFDQ26T
Hl1UedplNj6dDy6FNFzYUPStgJ2NmivYD0F++rP88YmDlaxP41rXFQo7p5AroZAlYjlW/as7UgmV
GZpgH2y1pv5hS7gT5SDHwHVZk+EA0Olv637jD21/DK0euudqpC/1jurEYkIVYUsB5BHM7m6wymY/
S+irO2AXVNF4S2hmFRwu85RmzSMJc/EGg+UGQDfKFmezAQZRyUrHBHMseFymA9dcWyhL2tTQUYKM
3zW3fxFfk+XUae4YSjiZO7k3n+wc4ojvirjt/88D4r6JXYiN6/1xJkaKQ1Qndjyv2L/kWWa/jY8A
y9EP2O2oPFpJs98ROafQnCQN1OXHQH5omU+t0ANHtdgP/k3c5PASxXGu9oBtorybrSjGV6cqqkts
Iyw2jGr75fPKpjsN4fuyCb96HGhI/ss/7tb94N14Ng14wMMwkwjcERyum2doQpm/4Y8R8+VHOs2L
pQUkOcGn2uTAGaeCTKyCmMrDpYEgyBtjTvlIY9Ge9hvniyJg4lNeJ+zviGJNd8PLWrviyS1bUtkz
EYffXchhgy9MEhq345KQ9hcwFawu4HMw+sy+cQ0djv44AmfSBaKK/SwCLopuOep1d6Epo+4yUaAA
+AYzEe0p1PWSd9FFmEOQLe8xxcLHgqBncSCsTbRb5UQWTlQ7kgxocvZc5q70OSE/QQ0tKiUDrGf9
c0ML53RKa8qbblMJ31KNunv1aw0bscbcbMqcmSd3LVhkcIlFwXm6U0aqu3ZKyGYWec6WsqulH9MD
NDW64TMe3PWTWr30TI/LSlkcryyp9dGluEqRKyDtoZrycUCdQYg1IvYe5KYRVt0RegRvipAb8GaE
faCTHo3JoRFg3SVri6yeg5K9LcgNJzEWnQvGS/bvkMfF+JZQKpSZIdc9NcANX2HaptFH6Zvqq90w
7KwSjTjVFXmaXRSH7Q89yeZNhcZO/xXtGug/UF6cwgbCd2bH9nTL6uRmGU8b4W71JJA+1QO9ndPD
gF93ID3VJierkxu/MPq9T7NvF78gcjdYRm1FFB5SgXt7J/6Iyup5yn9asYmL3m4ogqay6IhnFYhz
XdgIp9MftuEH7bqFOJLg1hUdpy3oFLdRbnIXTqt5NrBy7AJ8OAwOPGGnaLEE5LseSx7T28eymUp3
+KM3SwgEegoYgI6eIIO6RO+Yhmr9b9kItl80eDRmGGWUJ/Te/lkYabuHm8a+ZEKS0M6IF0fiqRJ0
+x4TNJDxmM+99xF7a3Wq/EB5D/BCAtm/bRmPF1ea+gi8woUlXoSC/B/oAyMxyZX4mfNwc0tfuFV3
J3phkas7h2jyc+mu0ykOXEQFFbS1PCBxdc79AjJ+76E3P6+mi7q/xnY23cduVHSfTmnJoYipji40
yvKMd/PYdaeISKR8oLcNh4ZeIfVbl7l7gVQCX8GwrIOsd5Snj6vxwIMEvGK9x2gGe9z8qX8szI19
LKXRw3Noa9x5En4p+T8lyrciQsIntwA9dljhA8MLK3z4T2g/hoElDkLrMjdqgsNzcoLh55ZEkIyl
PqEWU1mxK8qg+AAMreZTSpznliNNOnNuo6LXdP8F8RD/9Rm46AFtB++NDEH4BiLB5MUxrgiukUMD
V4YjQlg37Ynq3c9mMvOxkhu4m0qMW116GTpYd0FFMKDgaZ+J06yhQy6r4Mi0GN9rrrHN4+3Y9FUV
7wd7m80GT1VnGZXNX0RfFKeJgnmAI24ehssMUv9nt6WQjjOT/ZOto5sTO4Xuu++O5DjyOadGV1V5
8RimSCxfE+VV6QmHnFF1qmEN7hR9BPeUyOBYJXE3TGcVbIJuw8itiHWtCyP8UW/cHkFXpk8hQtin
GN9DxcyzI2LHxUswBabsjmB3uslocqAQY3HL8U9PmF48UV8Wj09wc+4Bt4MTW0wbOnqyXrqDJWlK
BlE3yX0a15KNhIZMgk81J5vbtSv+y1onuXdf2BrBnKbEW1SGw2BMGG2Mb3x0SwdPvJYSjHhMSEQb
Zb9pwg7fdOyTvKiLkNx2yRL9S0Yhy3fT91u3r6ecLY8YHagsqGIx79eKwIpCut92dtbNeKkkDYBZ
XfVoL7kfSeyR3hXD0cGh4Ytul+ZSBBtAHFWpK92CdcLN9HlHyWc+0oWc5QE7CoVTLSOWr4r6d0LU
stoVQPLPLpInNCjxrowiALIg2jCAZ6rxplMe1v7zjGHWZuwaLMQEXG6gbA6RwMdjoNa7dJlfetIV
UBAT1Q67mKrmAv6P4sKDWOnG2nGcd1oaBMbkFX2GEcLqqDmw0wPQ+NxH8dMjHuLs6j4Xf29bpLsL
wzl+pj0nfiACTPwr6aitgVK8YaFwohDY1alOFHAz81MYHEzsciiI3Q4kgY2oUUd3Gefy4Lo5rcz4
n+VwbAtdPFl0g5eiz+2bTDaG03Ce+qv1B/EoPVYH6MCCwoTAvxVioKJyFwPMt7z6M4V6R8ot/T+i
mCkHl9opfrQ9kAnDtc8PWiGS4sdow9pdcV4PsL15c2b9rPtr7G/ivajb4DMcIMkoE1xvGhoHvbOu
MICo/l0SEiJDwQdiLamZzDbzeM09p0KoomL7glQU9YfcwzACJLIpKeeQlALzX0DsjFXokS+t+ZTG
h6chvycEr/nsP7JkEC+jaR2qJlJ8CyEETpsRyroFrcouPxDzvRk5/a0YxlJ3uaBWLuXPdU4iAquG
BSKTSw9hzOTMpIQ9azBkO1llNampiwoa1sGomKAb2v9xdF5NcupqFP1FVAkBQrx27p4cbI/nhfLY
c8lRiPTr7+I8napTtic0SF/Ye20sYt8K9FB0tLnHEW2DNXrLmiF9rQDq/YoARnu7rA83WcAaZh92
3WAOcuj5s7rX9ZcYoSjwd6OfughxG4he3Wu2RJ/x6kfeYRsI9fsmBKm7Czq2sB1aoDeqfNUesxqc
/4FWNn2JbRohBGtNI99ArTvZBd4NwjVwxXTKiXL8SyYyyAJs6ct/ECBWkDGshj6FiZB9mEpnbw22
98+K/JXuohFjM5RmiGQORZAjVWgUs6qdCu2AEqtir58RIhYxzNZ9wpIuQKPsVAjd8HXxlpvFlhiH
Mg8RRgKAuqOL43oo1oVTrgJozgXdBUF1VotJX5u+nJ+YVI0ciYCamE0jDrazYgehKZFybF3A11Ah
bq7AuG/MfPSZe3tHlbAwPWxxcL8pLjjbWWZgA244ll8miVoUwSPfTZcgGqq4c5o9Q3qekw6p0KcT
LbQTmTMhQ8NvkiH4W5q/Sd/XCRAsX14ADTMIjNkokxwRDEV7XNpm+duZCIlgBjsT0bogkjpjUkCT
FnX9XdZr+kNdOsNvwLM84EXgAIwL0k2ejqQbHxnND24JJIv/5KrUygnnt7+sYebF98lw8sBehYVI
N/TiR1z4+ZfEbd3sJjfLXQKLJnVLsMyuZ83ThiHWaSHMzwWKJEEj0jFGzZz6PHsTika0xPBNiEob
09vUzCbc2Xzw01Nq0L8djVtHxY5d71g+oH5HJNmv6LsuEobxdIM9XphTYqoJ6/CqxHL1pcDWg5qG
EQk/nN8jDgXZZAYw4p9xNvKziKHheByikQE65qnuCnsTCWEzqPWuS6hyTjRdU/yjHRagVXrdJoFu
IHqmm2YMpus8cT7QcPI9UkTrq86RCRy6hg6GwYfTAu9ItrSbkCCfq0g1Jd8AuBImD9JM1IV6Vtl9
E1pvOY0tldJCzZjfIeLoF17PPIP/T2sQIB1BflPcyzkr6p8Zn0L25LOJ619aVTC6hLCq5T5JKNfo
VIJWdXcqiMLRMs6E0nn1fdivN86ZOn3mNZh7Tndqwz1cpD568vMSZQNSTyMuZP22Wb8H66eA/MQT
nyZN4QRcgnX3N7FvirAxXHIZ8+PW8gWAm6TpdNGDW1txsKIa1uHigxgNOWvSjUQSx+FIK9gTOvHY
kLqyMHuMpuKgPbb69lghJOq7ewKnivh1WnhYn6xrYB9nacQYGBUol/91yFmrPCYw39XdxFjaOQJV
or2hFin6s3Vh5zXAi6epTm6FzyvoMxVBC30Sru0wxWJGZPV+o1hCA7WXCv8vVqScbWx/SSbU5R8V
+rwEq0kv5AVcT9dXB0HUQfNPrIL5geSYLD46WbODPiKK0/zsANB7+RhUAy5TtaLM2ldBZVcu1hmE
zon2STpoFm2HX9Dym8P0GSG1Qs8DQ4ln1UewTPEwjnz8UI8i2g+0HkDx0WtumBeVuJW4l0Zm7A/6
uU7D3QA4Kv4q9Pbfg/QKXePemLGgovcp2ir4FA7MGRIi4OcfRpWxBsiKkecY7pT0Hrp2BP6bFNZx
dzJn+owKUsGqvIvnItD3Iap0WPTN4AMlmZQfEhQzlHnwCZsr2gSZaN0wEHsLMjbMjG197Ws+gE3g
0ciYDwlb0nXMgrZ9MNXWmevW0uMuhagB/7lhqsafgGbH6nliu138L2HOwlBlmYv1ye9AD1+WViK+
ZnEn9QOGes4RUQPRekkGWHHPgKwqZK6ir/0HA+HcuY6ID6AVw8v335TfuctzIn3GbQISToGguhva
nY8+rbvE8KAYKWMln0/JmHvpe1Mlqv7Uol389Fh0LkUqPELUIuieonuZNjAJRgF8KqQp6Pc8rEt7
nUNSIHaLE47pYXIJKoTz4Lf/LK/pHvXLNH5wdwJLilI9VMAbZjrVHXRDTEsZHOj4amsmcszQtbf8
Q04uUntgBNQJKFabqHtYG1Wdezy4CWvtenq1Hor+feaJ4gdDfAoM4sAwkMRKolQGuVAylB6UPrAb
cpp/+ISD8Z1JhsfIBPkTe6YiDhZCfQM+dPE1qErZP2b0GnDIRIUO1Vmu7jqA2ZKefmKd5lJWyqkY
f1Z53Ra/GI84eO9zBznKUaHowLtgdaKam5yDYcURzUSFYbjFDH5rmToXpynEpJNCWJsOfg6g74NA
iCG+jCAmaUMrTS8LRKzvulMXJoDpMe4m9OFIxtnyMT5OqSkWikQ8VBQsddHYO01Xv8S84AYUD1VZ
VBPDqwH5GAiGEwKE8dAt1pPneB6ZPi2ZTKZfC+ZdsIBJ1iV/8XzlyQ3HKFYr7ccsZMCgUotAjcey
ArAheWBdtCkQaZaHQwMBpeImLQj82OHu8uYrTMfA+SnrDJV7Rh/vDXudxKw22OOxsUit4K5CmNlT
jCC7APspdR+BOQvd5cXgCmdj6DRcTpIAueZb5I4Nbhxq3ZOzOdpEtlE7+mIr4MHGYqar3Fr4bKRF
USSvsALa+pvkGxSLC5tM8UK3i9zSD+c5PyE6GP3bwgq/xhe2bbOZAdBGcCjqMxCxoUjoyxYdcGo3
6lrx/mKe9j33K6uEEI/JaJ1dmEXV8LFAUCAfC89D7vFIwkb/Rndn4hs11dI8ymZC6nNaepQnPLgN
v9FXGGEyIBWkTE8N2MbxwtCAT3yPDhjZgHWTRr8Yfts63HkUpQOrWw91gz+vyQyXcMyYknQRPe2u
86ix79oimu2hLYVa6iNz6GE5kGjEpIqJy9w+Z7ZaK3NPsoKyL9lUjVG5Z8sNWWM3twnrExHYGV7s
imsifbNMgtp/lYlRxYGXEHH/TKTDxvBDcwnx1NGsvrAAce3CcGNMkWTgJ6H+ZOz1pXZN/7j6K2eJ
BKm5XGze4t4WKhiefaCF4s7Q/Pc4u3XfPTQ47r/sABfmmtCq9F9m7T39q5Ekdh40iFxzt4xoOF9c
6+gapIa/vmNN99zjpLvFvVUpMIEP6bbx/JRakCSnHuOBMAicJIfp0ixDf7FAg1ywGwM+jji2pnjQ
C7XDHTmmmGA6a9rsc3Jap/il9OI4/5uylWqYxSVHgYRQFOxUn/t6QLfJAvi4Bsjir9x3m5clN8U3
aCYgCvkqjpKYo+atk+u4PgK7ziq0E7WOPDRGeMPKCygp/jVoS+azA//NwqfMmbeakHaT/kOUvjky
JY+BEqeMvx/8ZOnsaRqC4I2qGvKbkHyHe82rIfdqZRKzlwlS9cMECid7UTUjtQ8KxXIDa3ltdxIM
eDxAnSn9E+CUdjkDdkIjR4Pto8Uf6Z/nXZR7qKeKoo/oeYTpHAYgc4OtGnqfF/Dy58tbJfLKefKd
sdH3vstgjOOfNIN8RzlX2x9ouwqG0xskFgkDUg+sRkv4kuVxON1hXZAPOLiAgUBekbhVmCNxTiUi
H9GiKZFY/x0pTTicF1eDy/WJraPSHLMuelLax23ERCWc3nP2ZWp7hTy1g/wfbwuAaPnyo2Sk521C
juYCRmx/nEYJlcRnARXRFDDcPfV4j1e86NvNsOn0nROYPCJaDry95fKm+GsYrDg51psjLVYEQw64
8ydxZMFKeGJXfFmRcTJTwb5vD3GzZPq3StjUnVyQL8Fpjtm2HbSK+m2PFLXZnQF8En41fg5Bgh6U
nKYb7j8f8d4E19w5Yh92D04bDN2pNdieofMAK79WXcz0zIfWZHcTgrtfXdQ1hJiRWnNUiJtr7m4v
a//EEzEvC6pD9Pc8RhgnZ5/hZDaVCHEGSFEHWqxKgkEEInxmDDO3Z2IAONFISHO8e55XDuGk7pT/
oMaWrVqMs13cmpBlnZ2dmCyl0dUzjtkkcx6lrpAlQWmKhjMWJojTvgk786IzJEx31g5uSsEQuV90
BYX7rd2icX9N+GHJiRMlqM9qQQJ0rKqCQZKo0XvdZ9MECC32qGYeVJUzM+NynwU+Hg9+HgxsF+1m
s+ThoVNeN9xQIDd/TQUFiTVi0iyI1CSHTbsWKa4hKYIALBkkcwKR1sx/DADWrVf8ATp7YPFSdAeN
3gHNr1oxIWAsF9nFBStWnmk4cGrSIc+u84u1xVB+CuCU6jqxKmIdJZin/mgdF4l4Mpt+foI/ELyZ
tp7UkcHaXL3HUILZGVQtV4gZR+pG5ScRUoqyMThtaoaBP/WaygCLT5jUzZVBUrncFEXvdOWczbtn
+g4a9mRA5Rfj5grfSE6iBUeWBZEiZjZ66ETOKkYXyeL9scFQ1RddzzlNbLhhfBdBvaNppgWLRT3R
mJoIa9aBDXopLxCdi/QBT3xsXuw4kN99ZPjGLbqULbsKu7Km5LN0UAhUiFjVhW1taX8rh1XaP7lo
nnOWiQ0pPDViQCj62WTrEzc7Nh/sCE3EV8ModLYV/+dbwW8JL4vVvKixisAJs8Kmk+N2xR7lV2T4
XKT2IDF0Xbj6fwfrYgxI2h7wV7NEA4Ft3cojExLL/oBKahEvA0jzT7SOxhxNv1CBkPKEQGi3eHZy
DyX6KY1kZp3RxDZr/tS4Ix3a4k1Yey3LuYq3QbtfCIs34V4Dx5KCulJuuzeOFz+xKhRsWqEB92e9
TN78yBJBiYtFL2MPxYw38sGvO1GekbOLJ/ZGSXCX5i2lbkZD+W+aN9Erp7VnP4rV5PoJJixjdqY5
WOcFGquayt5w6VTW5tlXFnf2flINFpQ+N2t4V7ibEg/8CiWg0hWAvcJttkSYZmAejpoli0GpbVY7
sg8Zl2QEZplj81977acszPeT4/vvVin+CKRS8yPJ88R56wLJrYeNXDEURqXW3s/uMLe3bOxJoIPP
JRqHfW+53T/ZzEwc6EvpgQZjYmeMOArkLpzmuY70nto3HhBpTuaPhzwmpBHLuWRLr5QfEZc/Tm2y
qX5R3IPzsfEIJVEnLS6nUEwRoKQBq5HNSdfYcZYRmewhgx+eqXjwSlFPeeooRx8qNHmXNLs9JZJ9
IO2BvVjSoJMC+hNP46f04mF7RWYzvJPnU4q3XGED+VW0QzgQ1cgOnFCf2GFVwCAxKp7wLWwg6jkp
H1Yw7OeoiVN1F8mI6n302MO81a0KPKr3gbUtry0PDmM5Jq8wLF3iPRmuxneGine9NSpX35hrIHSq
Psj1HaLT9DvG7pee/CJ0Bak9NU9Jl/fCv+KRdYOXpYI29qvg2x4fy3GWzW2O5dr9EnjaNPlG0GT3
GSjdgMwIxZ7QDCXJZeyNF4erELNGdjAC7yUsK4ZrDLaQcL2xnNG8dEFdro+SQj84GysRFkkk5gjF
GNyh51fQGKqqjPRP0a1ONx4bE6v6ifis3v03elO9PoxDGnhQllpLbhNN3/DtrjPkO4sk2HtkWlrT
VReTXyHjZuMN6MF2lqK/Cbp5eTLZshkyYP4T1zOLrnoEsc8EaQkb6PWcm8Hy6c8k1x41DNLy1JHw
qXeqHkNxocP1tgiAIEOgNfgwxMMs8f/Hpk/5BCADjASCCrmMBsiFU/uBJkZgyhBzMF+SUE3vVY3R
EPKjlIbCsMpOHrVIccYBu42cGK/+Ye0VDE8FnauzpxDkGIJTKuW5W1jFbIMeZtuaZI7/0Nq4IbQv
+4/EQcmQ7pFAxOIuM/U4Xms0iPa5Gp2gvCPtilGOcJOOGVOmZBA9bNVq8sBhguM26QFLXbKcEIBL
U40F0Nk2dt98QIoD4bstetcDlKS5eUQxuZaokNfIf8vkOJVXrKWoVZn3e4bwKCFchYtzTPPwb+Gj
5L9xFbK4wSGlvoVup+8M2n752JIh4B8Jj8jfFNrN9J0peFOcktKP0ydN4kZDHUzN5P80ioSit4L9
zZd1Xc8UrBkr1znGdOxAEWqRZE+u6jkvMiO2mIBcqOhBsOnn0+KLDS8TAqv5SxkGWbwdMYmwr01M
xbbX5NK4J02USPtKI4QnF3lQNmjkzJ4LFMJjMPG/0WNjxWTZJcelBRw1s6GLcv26MNIHXe5x3hYG
mVLSE7Wc7dASsgBiMQ7cSUZuCsEjpHt6xWCYNheMNFhhhzkY298L006Nwgpn2HowUz6IO6EMTHZ0
LgwZQH1uR7m7FcRZmI72wKewsEVARxu+Vo673arW88YbplKOiskr/PTi5VBt38TSKhCuDeBGaM7Q
1v6JiVKCjcEKWc/HqV4ep6Sa3LdoUQwAfbRVwZNX+ZxdE2Lj8JSXMzNY4XUMlsrYaoFpsliYZxoZ
Bze2JfgnfPQIhFYuvU2eeqU4kgF4LeGZmXvlckkGpkqPk0qo3zs/ZCgzeNigD/CKhDhUymzXuQak
2R3chVyXHXtwAHy7tB2xzXBJ5+sTLF1/dvbWJcjgsVJocNoz//YS3KNkXtbXbRzJc1WFZATYsYUU
zsBJL+kOewJ3jyqSebosLD/Nfe8Elfsig0XlIAaSkNWSagTYe+L3hmcLD6a8l6Mu2Llh2FeoZDhY
sKaZPJxvfK0wuumoiLvbgK3l1YPE75y9rIhPTGYBC/r89qJvsbhtfRBM1yY0LaO6J6oE/4oRW0U2
Vw4TynZAB13O3tjdbNpwmLA/zx+YI2wUNdlZZvrgpgt1VEhQNuF9h1wdKSZziqbdcL6SkCxEE2HO
wqPJMsjm0+Ca/JkiEj9sVo1Tzk2LRcw/Za1vqwNIhBQFkmrb4dPqyG/dY5fZ+riMMbUtGk7I4jDl
k6Y4FGk1J7+aXg7OSw4pz7vgjmOSKyZM/4cM1S/OzAK6LMs6j+tb2rwcr9PcWnSJGXSDT4tnvuPr
s7Rn6LmuXuSdChhcKJE5+nA9LtFYNceJbCXsZk5UiDc7hZH9FE2hnq0GDPBGHemnjyHy4tm91BX7
4CfqGms++o656aXQaBNR01Ea7WfQQrI7lH2+gRXEtOQPK43GAg6DXuCSjppuc/JGSNSGGCvyJPMS
Z7CPN5MRiAKOnlRQ7b+Al5rmbAVP/LliZ7m8cqugx0Hc1gcPWVnhBBsrAHLd0kwLwTBJyXo1s3jJ
0HhGq76LfQxl54kfO7uyecRVO+mJ6QAL8dT7zVsbxC8sonxM8PjvzFvXRBCJM9dnf+4UsxfQp7Z6
eRRr7GVvyXZ4H2Ex6OIh9kFN3jZKNKoJHQIDh/CcB2c5QFgjKmDV/jMhlvIzyuKmfW8GQBwna2UY
PcczTtYdXX468JmzUDwlFeSBl95ipz5GdcGgVhej+4clMvJTnE/I6Sa4FOVVz8bLHlDDYngufH9S
7+McT/5TKZHNuv3orOeom7nCRWfsXe3OqNaY2jJ2nv2cEh1PZzUA6fZGoi5CCRnZIykX5Tr5jRrp
hWzArBB19V+my9wzQRpHUnXRCLXsVYvOMEtpKYUUHoIZF6gnEX4fKH/HBiVihU5n3/Gb7/cJnxRc
ngHXCrxfREgSOlMAdQ73fiz/jq7T+M8cF6BmBbzS7NiFJuiOKCaMPILia/s7nSu8pNRlXLzE65E8
tTMwWsgQTgmgP5t5AzsXTVCS0THlfAwsJ60mkKnqypPsgjj7W/VM2aYQRspNcVA/Advh8bFbVtF7
EBBmCnCbzeF0FWQrUE2Qh95+KMZ50zf5MmyK+h4V1bEXlieBosFJLEGWhhWYT1Zs9oo4Q2U/me01
PFiThVOVo6lKP0QLlAMSIwVdaJAVbzaUhX2iBTb0VnPrBsx0JFBijJtB+2IHyUHFRdBwhZJ6vi4J
n0gLd/yokKo22XliMIb4YZ3DvnlwrWujx47sjPgBOiBctAyDLaKYcOzFMYScX0ETL3L1DFVmCc5s
smHqV5A22P0HjQDwlHchDDNG6v/1PY7Epq0bSUEHZNcTDLidyVbVT9+yf/B+dYUDw7r12EpKt2KK
dowLFPLQoULNRbgglZOkc7idfasQ32fvpgB+D0WHaesToAXWK7vNM48AmKWyPIy+moGjIUP55Vle
YIqfInwiqyF3zywx4BVMbksPE+D8wRfoUFi9g+JBHiv7sfIfxBRMBC0Fbdm6O6YOvFmkv9HEWOJj
QSN0VGUXxr3RvaD2nH6h1OHoZr6DhR9oiveksRitHeLAgAA41G4j4CyOLHhYQ+WRjs55EgpSuxmW
JWKIMV02pQCPsQqH+n3EVR7+Mum2Ck8JQvmpfOzkh3VKHdZaIWl0B2bk6AQC6ffDrW28WbQIJ1ae
y6RDQHJAgePJp9ANZDDugDoTSklL1/eXwodicL9GpYGABoHyOPs9gzC0dSHxftAHkMWvi6iDI0gB
hrIza+UEocH2/l+S0QjnaoWb3TOiYdiU9avb3eu8Gv5ye5Xus8dihkTeMvPK/1zbZIgjCyY9jj7P
xQTNGjGyuPih8bF2zCF8BEfJ0Gf5AvWj8jtD1U6RpbdRqAmlG/9jM8BwDdw4Y4+efMssTQe81HOn
XuLMAf95Ecrnw+bdKXls4tEvbyHSAXdPh4Q3j8Y16S9hmCtm2ZhFkqS7+Knx+uF5A6UFD7HefHvA
XZv6WyEZEXeOM3WXBkZc+r9kqaSFwY2Jo91sI+74OUTgPfcuEmd7ZZw0wMHXc5AAFxndUr0mOfzv
bKe1M1CbpvM2VVYLo30yf5SJdwZI9qZXrnx+7VU/8409qLVvkvaEc5XJQtcGnFlZqvUPbC2+ro/R
rJgK1pIy8QuNi5Q/PD+ke1hHWzhMVf0eZRqU3bAiRCBOSfkhuipRP8uYXfa4J1qKAXcXV/70NCI3
ra4zQb3OT9eWyG0au2I4MiF3zgtmIhYiQo3Vt2q3m65emPYe1cjQ6Tw04MzYvNVe8YJ+mSedFT52
+JFYgvWLEFBiW5Y5nz5IoIyL+7KZeJ38KY3D9ygKMu/dlDVwD3AV7jsqDSf66Jp2eC9wvbLUdSpW
eVHlsSkb1ry5JKJlZKpnv6hvhMWiq6JfQl3NVIr9GtOl2T1kGYlBnDhlQHfcdCs2B+oMJzHviNX6
uiFDwGcNxxYV18e5GcfePgNUCvkaRefL30FOZtluIBKUqQXa/+aR1KESQ7vU2FegpkEGJRJaYIBF
GRJr1d4NFW0Au2e5JfSyy2L/aqlOAMk6SFNi1urtvonWBK0Ue+XmVgzN6KHCWaDgHSvVRtEzTw91
vgnHTp5DZjbTSXFDQAeNOosGgGBc8SPLJ9l8GWQBSKoU3vn3Jq8IUI59FNIHYnMZ8S6OFU9oedfR
Zc7GtudIkjfwtloK7tvOddCrKppK9r5RgVqnYoG6picBRjpi9ZGr+keTp/lHapiwYch0oF5SjQ8Q
vL+w2LvF59KytfsV6QkI7aEuyRSW8CqJCcIvTwbddGLc7c13OjNRe+V0RGh/myfX/ICht1QkhPnO
SkBC1wRe2ewThkMIQlB7r4Lk72QCG5TawgWOB8a+hTIe+U2CBXRO6e3gJXEJxqx8lpcEj9L6uwoK
nHKCdfdKVcBkBxNVGvyHhLTgSn9zRpZUHgAtVvFYM2BClk91UtKJgVBDPkQ4E68Og53c++AxHpPv
hLVnuy8m7EC/GFS6yxUM7OrsVVybFFX15oHgoOynP9QtIFJIwZH5TIBgTS33HfEjEArEuotqngU5
cFCFWvY5gGozomwwuIApfLBl1DvChbLpfy4EnPo4BBPByztUOhs6l4q4PiKOY8cA53dN9rnyq2+b
1IjScuaj4aVGNf0P5SeAMzJxzHNA/S6fHYm59WlbVY47MkWRDgrE4Y9e1hDIk0wyy37yqlY5OJ9A
Im1FZLxgGiAdoUGiNNaGMC2G0cxfY0zwJKPNzl2I+JqXfvblS8bty2vZU5Uexx4U6B2/6tn+S7Dk
NTff55WAAijpJMhCZBKzxNtYiRsx9cC/sNMVvuETThmJTfsxtnJ4YN3atZcU8h0RxrJjDIyxIla3
mIOCFbgByY3flwxv7MKLXs+kv7Dqz2xGMl6P29Xc22hymOvPga/v2eLgvMpqojN2YzDm/SsaSoRx
UZbIT+EhMuJ/11aR7bYNNFdCWCE646y+c4YEGV2S5nwlNxot26bSZ4ER6BoWF/fdNsrAxBtCqCyC
6YmVD+VU1QNL2tNOF/qQJBh14CIPQ/tPOjgnrpmTRRCVKw1YBtkfi69rga8MoqBtGvmlvJ6pylkS
8JI8OF2PlMlUkteU+ToHKUqVTN6aYdbBV1epQRQQxosIVw29F/vjnZmbOL+Q0oV/ihw+zgPGJsyV
uZppzaZhRDmYtNgZL01L0Ol6oqVBhhEbUM7PzhgqQ3wY0qkxuvmFMwm86aYMM/ppfMaLv/OqKoxw
1VAhqF24GQaZdxDgkCI7gsapb5MOtnALJEhyqGHcrIi+ELoB0XpTbc9o9xDFdLE3stq8BdUXs4AZ
Chkb/vR/BAzXKrlMTLAgI6FEUe4Ro+FK1eNNTZz9mEFVabp2fp2S3XybrKQzZqIr63ebcI+yVQRt
k3RPQQF14VtR8LKlyhkHbv1n1OqITr2OAfnStdmPdMTt+1AOS1tGx2yMt1MjzHqic7sZUBrhY62d
L6I2wUg4ke/Nw6Ul2kg5hwQ/UwW+Oe+69ZkSzHP+qKCviZ1J4DWVjD7QxKPIaUN3Bl3ZGMKj1qLx
eKAn2oT0D0sVIKe7JZWT+BUPcHkghTYWoVIx9stbDom4uc+CDmOc0uHWu1aGBX5ATxNvpWldCOcr
4GUhswcDLjIssNxvqieqnuWS9YYjfag58yno3+HgVt0fpWf+Rfad37zMjj6Twp79Xb1i61k6wVhD
zFVxcn3kr/0woNYlfjFsH7hGQ7AZgLBfg3KT7OK7Z42VbcF8Iuj0mYmRd2/yLv8Ao4WIrotHFGrM
81fzRBBV2OxTtCQ3+LcrUBRyLgnSQ06h2eGUDLJp1O02BwpreL171r6EZYxpG/CXKZjMi1souG4H
S+R4a/coxSYBknMOJdvkyOsj/P/hOrBMcjc7mA8TBV5C52JxoFGZXDoOyrK3EGP1emDhBPI8D0M3
vk5sWNKjZC5IDF4vWEc0aUq6GTvtxH2PWQiyalybNXxMelTi0LuncETc5+Tyb8F0k2wdyvOXWBRR
c3F8kkuPAd5i97Qwf5PvYoqXn5jLWR6lS4+np1mEuy0BZze3QMDGjkVSpN8Tk5nszqIE0S+V8Zb6
viuXoL/vxjxV+wJ1a3mo/DTKbkqvQcY+bQ3/ckE7DNmc2K+vouw3YlS5gQ9iryvfk9UxlDf88Rkz
1MbwyA6wSqOWhoCFaowDLGCkTq4Bw9yVnu8fkChGRX6OiDYZAiTfcIYYaYqig9JqE4ak9zggAAfE
Ua3+JGHXnaGNTO1XP7vBHc+40zMfGzxzMCsmhBNX7gguAi/bWj3gfOBZatsZtGKPnwJaaJ4T/hWL
2Xnw+3ZOrwikWn2PDpqPAs3w8BdDqPkipZtzq1odtm1yjcLsqlNA8o9+zVRoD+FDn1nw8lNrHqqn
plbS3zeDRtHDcF+aC5hLa74VVYyFvR2iC/4YEb3+hBRLXViNAzcS0edANihdw6egzTIizoCJ8C0u
08hiSVI8wld2ZtV+N547VD8LX8rfYOCaC06Con1ZrNt7XwmKpgHDQyVipliosAumm+Ta5/2xK+WS
HdSUDZ9JwdVzFl4bvk7cky82VphFNizxRA27lr+bODA5w9oq8F4KYOcc5u0c6t8yA7TxG+pmx2bC
YSwtyZRqPUTYSc7JWLkxpuYutKi3JxNB0E580GR05qh8/2tFmRghuO18U1f/2jhgqgJ6dnp1fZG+
Iu+lWug0CPLjph/sbmWAqhIN6bapb4otLQBzN3qKsgtT7O//wTrXvmf2eGCnjKqij/DBfQnSS5E9
NOzixdfGHZuIJoiIPxI+p0jUb/SlvEioonjHuycoDMn4nDPTJAuTUFdrrlAQuvQOOc+MB3OtfOpK
mDMkaRSoYoZhnya56z1n/PJGVNQStcZh6WFi/MX9Ps5viVnbzOVoKHX+xyzxzOiBbWXl45IKijn8
3HQN3LngCHR1rZ05IWYxUqFzB5GDlxN/P8aILylhan2wk2+cq2TG7LHbFkZbov2S1OF9H+TFRQv9
ULPJDJ4DLPX9eahy6J2JZowaaC8RVzD6dXrAl4UuUMMexjZQaMX8J2IV3ffMqC5myGlkQGyCVZck
axyWkvgAhstJMZ1Ct5LdCcWa/c2dvHERl5S3zhr7W8ueJ33egKz3TFkSHMIr+8fqvIapH13dmDfx
Pucsa363bYB3UiPSCh4TFBu3MM3EKylevjwqr3S/F9Iz9MuQKz5ZAYF2qxMytnFL7DF1DHHKbfMX
8gW593l1JFah7JSWbDZ1H2b1A7WHfJhDkILbTcaiHzU/90sdYYBBus4h7PsVqx10xLbL+nPY1tG/
OcQEd2hchfN6XdeBRmRU5k/YMvJGFs6y+ZAjKHnI2hhc7RRtNoIQXccJrBK1L+I29hhqcTuCjsu2
KXhK2d/sJNVCDdVk2z9NadGF3EQNZV7TbGdC4qH1Rp01PfFnzQ8d5+kFZKFp38IUnxoof2Ju+K00
xdQhFZ/I7l07GvRdM4LdD+KZlYJwOx+jieOEz8g20bYGI6/sfeIHNBqRShNawD4cOuoj6NjvFsFi
f2PBMEbI8J2AkT8LtphxYYyIsyOzLSWc7YiKGiWqBlri0yfblbYNPVhOzP04kPG7T1lU1bdqSORX
D16hPyFrs/6RG4ueEvEo5FPOu7CmNkkjOeh9VIzaf82rCHikifGYPJAcH4VHP3WxiliLVktA1QBG
AIuruAZ4awf0OZkznIJ2cxhb1m7NBXjbEAXPg5G+75IGG4BkPLAutpCUfQyCew6HpL9SWZHFaDoZ
f7G2oWrdoS2uzJ2H1KTauM29jR/dehsdLelM/hV63QmCPaiYIMK25QO2ujNrSj8DGwHaJHq0cQMD
RiullUSz253oiIofLrKn8CaMyKaL31XLW8HvNGLzNvdS5bvemMG9soREaHbBMNmSD1NN/OWA+gkf
IxXdciS5L+4fwM+U5Q+nTrhhWx2m7mFes4n4aFY25T0OW/Rb3CrT7L4KO2IOInysMQmfWMto6Am/
ohd9RxTRabRXwVJGj5kf1CA5CZs22c5F8OYll9hnY3OMDdXb/xk7s926mTTLvorh62IWp2CQjfoT
6DNPmnUkSzeELMuch2BwfvpedGZVdVbfNJBIwL/kI+sMMexv77VvEAPd5nE2O2ipjOVr1hwygqxW
CjaCf/YCI6Vq2WmXk3rB2Z6bihllSAubjuBcCDKvim31VXAKztu9DzOfbnJSbvNGtY7PbYOabXKg
MHnG4oa3PcdML7EwVfmFZq+H91Ho8oIu0/cPtBrTIckexz+abgsuK/EKcwTF9OCNlfU7ypNUf3KG
ZMDL0DZzmCX6iflTFlVIQ3SP8/QctZLMfKJ7LlmRtMFlIhIbbv5eAJpwt5OPR0BuIseM+kc7Icd/
o7B/Tu9suvWtD3eCoa5fek+D0fk3GqHugFaDYSCj2sm8YHoRyXkUMGnu4QV56SGuhyV67Ig22RaS
/2B6adQj1DCDOxVYP+H7pTD8sCkUo/ypWkbLFZ1RiyvDczBroOYTn1hlDUQKahIpB6GbveKwxMyL
htoS0uUazor3NQoTrjPlGclb6fZCr7GF2u15lpLYspCML9lwa06alUX6id2OOWqRkW2B2Uj2r+ra
xIH0QPtn4tr4D1U/ICJ1poPLitLmjMwjkXeqFvxZLfZK6rgX0x+HLsp0FjbTPNEe4TkEQtau7yzx
X4X+UiQtWnnRu9Nb4C+utjTPlkpHFVEc2VP3YB4m9jJNptom+elLwXTEMZfLPvrK8KOsUlL/ZYsh
Cj4cqsPK9HtrfDQxWJb3CWCx4Rd5LewwGXzb5o1U4tKUwoAGe+q0mC8wWds3SVpnmk6gGVIx6Qvg
lVoXAO+6jmnppMPhjHTN0IGzJ90WRTw3FpO+iirfiJaFW0HeotjXf0RKUwSR0e24m0d0l08lKrNJ
TrzbgGwP2g83Y/xDmD3hXgvQduiW2EFpeQYiP+TYxhnuaTM1D5LJb7iLRebJfR8ak7dPZp/Yy8Qn
9WMJCEZnUy3HssAq2nfSkUxAgGW5v5zCkGW2opyosS9sv2Z5Q8ByGnH7zLH1hYV3uCZ4VrI1TxR3
eN/z2IdMowvSC3MV/cVxj+fb90inVgUL+jpy8kJTaG9Uj5NtMTlsMqv54SUpE313MgHwiqJ+Jto0
aLxJMaMsj8kLCD6LiwrUqkA8pWJgHIco5v/AIZX7d0Vi2PdEqlWH+cYEuZhAUGz73RRLyV4tgvIH
tJ3qYUCl5sQONOY5GgbctUgtw84tKuyRhQ4cd0dUpzyookm7J2XSDWa2FjyA2Y8HZhh/ykMzCw8K
VWa2ekFioQGS7HNYJJdezPrR501KnI1twN+VJkIQVBdn7jcUb3NVqBIaCSfcF1245qoPtOvscUei
YQP53Wd0JVr7jkbTMr1k1pJmlzi3GFi3mGt53cHoTsSk0Nz35UgEDszfgMfcLQyX4yI9l/3KEom8
66YCLxOQ3PSJEh600cGKYacNDWa5fVJC4/mETIq1nuAjKd0EJz5DcQi8WCvNQL8kyAewe2izD0me
UrHhshNXzEzD0jlW3kgC18FLtY7yVhq3S6Y33fN7RDDFYCuQAwAuzScdIVX+ZhDVGAdTe6axNaXJ
Tr62FdOCKy1FcfNmNij+V88w4ROu+LxUOUj43K+i8AHlCgMrPKBSsG/mo9VB1cp09Hvi7SD9TUw/
hRNdEEbc4ZZMHaoOFv8SkiYJPO9spgkcHzxoFAY8MqZN4/LIlDivb0OMDP0Tqkrb0FhcL4c6MLOj
c3Z9JrEY6BST1yOhe84TOIot45a6CqNbYu5W7vKQcNimjR/3Zn8/KICJX8LuoHjzslsYH7U1sVsS
YPeMqXtkhTUbtfLaxk4wQvqsfveCUgnNoQzP2Kel6lBNz9qfSOmv+tpWHiclDv1XI4rj5DEixs3Z
GuUalwd8EBFfCIIW46mFUQdxFxtCMmCcd/NwWpejsGf0w740L5yMGacCNpPNYWbAPD0ycKefVTmw
xdYDVSFgl+E2ZgMmSHsy14DlcJWYoSB3idls9HbLg0LH84JBPFpmgnG1g+QhLtNouPa7Y9fTa5K3
Vnbg8JdSPcBFUFTn2Wua+NzWsCMoYSjq8kyACSacZXfj8DujCb3cQLhBFnFnBJkC0+Jie1tyGd2c
YzOGW8QJ2wx8fH2RM2C+6lTjnVQQcDeSopjUDXmWtGED4YCCh7ABg8eIuV66AsOgeYgxdZNCyopo
VxHSxRdHifUShGqdPPhh07rjlCxRM+eCxorDgz+V5o/Ed/OSumUYiy/unA+XEQiVvQgEovkS0I34
/chxM98RJtlyYJ52tCN+B8BiJUc+18T20082aZnLJSAhe7I0qPGMVVybHnfslo6fSmywrF3hQxlP
st1aRuZmGRU2zdJHp0xLvrLeWrtyrOvutgwqbiqOY2B7hZxEApyKeGaRqE4L48rMiXBAwOYUoxEM
UY0ol1VbpGpU3hhQx3sRLxHbvCRGDc50jKluKylbB1kUFOIyNAvuJ+KOylw5RFjaA4ewgieeTmgm
9eRT+KsL1282TsK4b9vNPv7xAkS2sSrIe2joRUglO6Pg0gG22HyCGYv7P2tGc9pFhGRRxGUmunOQ
TSSd+3BQD6TT5u6GFJf9wzHZplYuLruzFaUVoSnfIhvs96b7yj5o2ZxTKGS2OCMTCuJnKjNUDKnG
UTX3HiHMr5mRgAMnnRHYTSQQFG+THv7jJhQM0lYppt8A1JVrqUNe9+mCNqLpcWXbjv7iHSuSRxC0
s/qR9VxgD1AVsDoRs+LDjYiM6E86Rrn7QaQ1h4zKETU8WpztwFwgSSQODAC/DO61bqx8j93BLu4G
ujjFi0mrh2Kjz5hBA/8wfMbLDAsi9aJ00uBsbF1J8TazFALXmY39rkuknZ/mFrf0Lrc4xTzawYDx
KIY7qi6694AU2gZEj5ODAVid59i07G3ssjF8ITe3pgCvWc/i18QgIX5A9nNZ2kSRAFHJ6qTfASmR
DQHHvlkKTauJ3lyyIPGJUhYOMJPQ8PnR/lg3OjMo2XLjJkXf9fitdtlcoCGw9qnwFi8OWzFzp0lf
cDQRtwQGNiaEAhrOZjh3JrkOIXOZtDMAj0YzyPE8JiLowNEGumOfmeMIh5ByTPnRcRqvF64ckBLJ
lH1FFzs1a1xfQR6Rz2HzxhW3WJ1B2alTktDedjFFCpmkI9WdUA068FXWFOYCKuA+vcmaXDrrqHFa
e2dqh6ZMIN4zntTCRvog87mYE6DAmGg1P+le5qMFF1682IYtbqc55xmjKgNJCv6L2b5wBub6rSIf
zA8RtL7dL4yFt9C14i/eX5wtfcz1H7aTDo9+U/EWUd3ClkIoprx9QABhZ8apaaw68LbZOlMjV1ps
aJhN4Kr/uWMuAJ0iMbEZVRj7+WVtwRvDpDyIlWvBi69i6H2fgB8ZuGSg3X7k6AMGJs80Q4kQCFxr
t66ad1+r9MQELjY24N08mmEdzaSZRXFSTA3hAaHPTiRtNkDf0NA8c8b8iIIf+a+R7+lTR7Z1OkcA
gz+xzpOpTkInY8NTtJUtXj/SFdqmQm2DyR7BdYBY+RBaADG2uNXqehNlNjeuAoGcCpUilc8J5lt/
g++K7F5oa+OdX9C/2gHsAozA7GP4mhJVngn3YezDmwr3AhsU/8KsNVBcLaFfikHg08MtAxUZeK33
0zQL7RKqQiJ3j0Hu8NJg8CqKU0OLLDgHq4bvQ4SUag1qT5aLMiDqlR5gpiIN4Yg/cWnmaF+FVKHu
IF1jCjbDKZK3mQNOYg20lOIuKL752YZCoI+A/ZEBaLzpe3C8GCWJfQYnTqJstqFhEB80fZeTrRqw
N64YEmj63ZrMZBjBo9NYnyo0Oha6h9ocOTdpuw4u0BXtV6OriQpKjlDuvWkzcN+Ydh2LB68HVwIh
bgGaTAnxBIKeS1ESiOnxAtUiJ6jS4u3xnIkwIAe17D4cEqAj2B5cLNnkSrcgZfg19IS2vuGuMo2X
qAU/sMxaJ4Zbi8VP2Tk3J9Qfd0vh3wCenYqs9uhjgaZvvuthPxHh4dStiEnbT26acWQOR0X1XIhZ
7GdU2saZzwnRfDzM3oNnjVwQK5Xg506gpqHelUPp3rMPcYr0sP5KWJc1OQ9dWqJd8f7X8bGJhRGd
p0BTv5MNDDIuMZYjaBj4zqI1mr71PpGh2GjkQ6TiJiU6549L4Id1nkjexPTBvXaJUQ/XLAmgq6UB
9t+CRsQjMdDlGEK/BedKHFCso3SdVgAWYSR9ZlgHi/XcV+5VR2lgv8mS8MTZZzj3hFyQ7cogZR/2
fRiEq8xJC/eoAhNWgY2rl1c3CrAxh3M1PKaujcRv6tjaTtPYjDz7IUQzIB6kZvBLjuNrqxb4YVgz
rMLANGtv79KQw2mPiD2Jj3HQYo3InPMq63xJEgG7eigjjHU7NTSAa1waJhw+WHlI7QacG7LCuxRZ
wX9FJKLlAIwCEGVtEFTZME4UB3wUNbbm2FVPBKTY2W2eqOypo95taXkaF/DOoObfIWEEiti6LqOS
GsLdvqtmLPJpgIf7RKGkPmT5n+ydSy0BLu0agx1pIa9lBaHu8khpH4lEgykHvcYeHbW3Ecg5xY0y
bU8D9gOuBJnl3+cMI1rAGp7zpiwnug1lFz9bWmqMcA60iiXr2I3M66v0p3IVXbtiNAp/RcSjYQkf
raAqGTBn3p3fzla9ahTDgWOojeAeqwfNMzlHmqchAnWz7npp+FS3sHtwggqDPclUkuVU7jA9y8iW
YfcoJwy40gus4XFGfoSN0naw72XTWiNAINfHrnrwwhyblcxUcwlwnHV39jTy5ECISLbSxqG069B4
3VvyhL2xs7WVjIyy0h4TkguTm66t1n4nVDOE6NS5TNd1NS6fHwAHFAbTIDbg7UaY3wmHg2adTkxu
gdPwVlFePX4IOkOo1MkT/BNBTi6eWus+N1b05TL5+Ee3OcAs8jghTXjpCkSU9aKbSt31RYFJhUii
Y27RIEoN4qiv6c2j5OJX5HdGd6x6j2WXTBvzkbESHK8rADiws6qe90ZKEodFOQkKlhwDfsPErnd2
ypLLJaYfo90EiPPz0Wd4/9WMHcbfumU2vhvTxPLWDvmmVzn1UFPg3VvVr6BOS2RXqmnlqyRbwiPy
IqHowfULY3iAME2PReqalAB2RhXs7EmoDpdXgvtwHZJp1ycjbmu2JQBQLb5RIr+kNIpQuJg2HS0p
i7GTBlRwxhUUcZIpnVVfpxAEHzYWHH/3Rka+4udoTUH+kdDnhwCLYktrpxfrWB0L7O72KfeNnump
pmoju9O1s4TTxxjExWmMZGtnG1zfHhKMMzv5PgEvTSepJpivcQfyxkHiZ8aXcb3NTmQtAQQU9ZDw
VNI9TjFSRBXrfNBN2tRwj2giGu4hNGDVEOaSmJtYIIc9pMf8GaodphBfG1ia3Kl3+SxjpYhPCYOA
kfaiBmHB5Lg6XqqO0+m2whtmP7pZi60LPZMxvMvi9FKQYyUClQqPsbsnuvypRIUvng0aC8Z3j/jp
a0VadOYN1wygGmjQwG6ZdupTlebosGcmTWQhU1F4zGI2QzH4XaihHQAXTzmWsaNXuz1Forw0TfPa
hbPp+aulHbk215IAvbmGAOdz2m66npEyzgcIt2AIomvY9tpCyHHUnJ14Lzh3RVQObXND+JT3lydY
XjjbqMHHlM4oO6IljzMJMPWywq+6KcCl7kwMkC947ihjarStjqmL2JQTLY1y5zkD+Vy+V0FAcS+4
zPRSxZ7BBFaRNrId5Z063x6t4uA6mloAyn9Qj7ZRKefo6NSjAeqySp3iQ7mmkjvuwEHyE1cVYjRt
8E79WIrWja45q9XwljcSoYTpeetBNG2x5YlrnEP3gQi4HFb9zuTnh4r77W9UssDVnCnaGsVDzUxJ
f3c9VwngChq7IigNx50hMCZ9prynriEEx07dg1lGTw7iCci3b7dUPMi2+NGl0FDOvItGneCZqqjk
Wvs5R9cTk/FFfoyERXmHygOLJpsgYgKQWJQp33Vj5wPk6To1XLFK5MZEBID3j7HGlZIuMRxYTn53
yNBdJgYeovKo5pobn+WpNyfCXgPpSv3CtKEyrrLwZfHYgRFwiPHYbZQx7sHhgbYawW+xiUqF2KRT
ctL3ned6ATVI3Ayq8ciAbUhM1iDmBG9eNmSFt8oxsMu7iSNJH64ML+76Hz6wbFusZ2+KiGgUBpMm
CFI2J7GdYPgYqk0aiyB+cIxqyZyA8qTbFpcv5w8+raRSogiux0RoaStJQxjDLi7Ql9QN/o9sFvs8
LEWBAQtD9IgKHlBIBqKZxoZPHeA0IyU16EdB3Tlsisro3khi8+k74XDW/tER+WC/ZzEu25XJjczC
qoQprkdl8RlhaBVkal/yT6qsbTZ2hYYSlPiKOYCT0yf2MHuGU90itLe0J5FQGqhwp+WYRj/iz/2F
88oc/LZ96K/rljKG5lxz2TRvq5lN5JSoZEyPad30/hP++Di5FLhY61tNOUuzG5QYmPbpWj0CpWjl
hqASgRIEfXiEayKdaO+5yjP3KnJDUV5sDeJhTmMUvVCbU34XtZxk1xEvWb73atHLgxqka70zJIQD
ik76xYAtTTDQqtglPScknMKoi9N7GQwmzr8chCiaiwxkfMssmmjvWiM9kVBuXc/4oE7aSh9gaU/y
CUIOP2FN/4bK9mTNLW+bprNh7Qyuu+bPGrnTuaCGYZxWEvj+uKptN3hm/EOIoWT6bj2yqvr9V5Xn
JWPPQndWT7BOW+5vR2s3XPtRuniQmSw11xnF0F7BDG3Nc5A4XAJ64ggUV8+mtI+kPqeE4SodUJye
dND8jpRTPJjKVAEnfcz2HSFZggu4DAP82vepgzn6ncNdNB5LKayPbKB+YUJd5fB9ZwLegSPDP9fG
al4blvvQzRVFAfOIDf6C5zFL72AylfWl7woHsCTsevk1ufOYPBPfxazOx3pUPGkWB43NFAsLsGBn
yZtSWpKJEksW3RlBW8NRA7y1b3VQ0c01xmg4TUKt9DJTrG1O4pT0LDOdLMoMrCA2TT8rCZITn1Ea
u6d6KP2fIdHSdG01Zo9RTVs4ltPEcDemlQU/ytnGEYXTKRT8mywx7HHwUeJqCsN9hlzkP5EkaNHX
2aFr0x0+ati/8WambwL8R+dl7qnHI6bQ4Vig2eR59VZkZe1nloLpxvEHAIQpdF16jQsgOCR80u6G
qU/xhiRtRHAcFAkGqJ3FbzwD07lSfr9LuOy8dlFS3VPvLXY9B4AbC7fureHlwUsohvGt44bk0AQA
QAFFKUsuI8rwh8+aBq8/NCP/YNhuRWCbQkWUMiMyJUde8BnreWjan7Ks/QWo6SMncc+pdzIKaXzL
GQ9/gRtr3u1cOd5aJnH2uFgXnmjrtZ8wf41kw5LIPEFwYhfDQ8BNqmqj27zUFAw7Gj87l0iIP8mA
VWGgXOG3XUvnDHYlJwTXRADI9dT8Jjk6njnTU+4yaxoaOPKU45dhdZG3dQtkTkASBH2eKfgOJjJE
uEV45AJrPuJfWvC2d2LklMXqy/W7pKGA55Jf+9rjaoEZ4wj1bsVCXYsIjAeHGRHdtCHp8MNYUhq4
5WSYUfHWsZTi4GUO3Wf2cEdYmiGkr7xqXRi5MG/nJoGVsSoxrszXidOYnax7NTdQwjW8qLWKveCX
qEkkbOLS88856w/esgZb2Tqv4ZkWvsBHyYbAbZRB3ZC+laEdf0S2yC6FQ7vGuglkXR8YuxRE52QR
75VcJpxIobV3CFJz8HZU9WTyNba74oBxkz0d1pn8HdGLxhU0A9y+YRQT9cyg+nm492wjJ2gf9e4R
ZlA0gsEUpbkq0djZQgHQSXJs1kgSsLAHyj5DT3vUcthxsoVOUZD7Cv3qUhfm5KyRDAp3E+SlUEdG
AeRUiIOhGJeTghdIljO3mIWG/rwJ0OTydZ9m1g1F9eNGgqAEfe7lvj7OmPPee/AuYkPBewAKpZGh
Jp01xM8Dmah80zF+ra7S6/E1dZqf+QnRPCPZpTPps/o2br+hgl66By9PfWNrZLplap6Sal7MRZSI
0IfjQtKmuNohVlhEugqdvfJlX5w5L1gu9iQj97lryCnjsf7MLlyryH8wmAfYMJQFXGtWNgpcDVdf
B5F7wcpvPfOXA2bow0gtA4xI5IgPWLEdbJp5ksQFyQK+Sd/ChExykKRjj+8UmDr4A/KggHfoy+5q
9SBEi1BVlR0z4sD2T2Mzte4pzLB5bgPhcpJJbYxX20k5LTu+hWmNIZgy3LusHuyfevDa8kLiRifX
SrXGm2VYdXXyxFjccpFiOk9ImJIjgB0u3i1uYjTPVRM1NE3rUINNA4FxxVTTfE42B3D6ag0zutiN
z7I3GmpMOEhhV8XQYxQfpsqCjEMrdzhAl4xQ1TYpuIlvmcYWV9+KFZ9BGpEucqzHiOtDzOLcDokn
aXTOYTF7xEMfdNfFpyrjqrYx2iC94mJoroI72snk3jMcAlqZyBdhfwiBI9Zm/ByUJKM/SXqU400Z
MTFDxBVZuBntOcdTFEc275morfH6xPjMrUsaOGl9bWurGG+Iv1b6OUsrh2xyHdd+vmKaqyrsiTDV
9xzKKb0lbiDE2ZMGOcwISbf8wDeVGc9+4gDEGGpqjMh6E81cwwSgktAPypYFEpR4gXQ3lmaQwnJP
zXnDiszzDx+vGi6JGRf51orzymDoI0zcAsZohDcUEhjuPsH3CXszmQBnUaiJVFcyt5HH5abZvKVk
UwKXSKobFscMoDLEMZMk53oAHcF7h9epv6H7J7HfBmKPelxD9EkE5bRYM15NC/VsUxcAi5+NmdvJ
S0BGnQlsNoTyjSdGuchC9IEcnGCMpivzrmDYaWZnsLNwi9t7UsopudyIA/QNqZZSHubB6fGzV71g
3Y3ShLyGrGQa7rTbpu6+GwPDvxLfxiK8QlYfUkpjQ/FKNZRFLw77kdykA8Ik6WW6KyE8RUEWr3KO
WDRkSpL8W0ofbTgQ1JNvJnOMkkuAyFRubVIT1YGaUJ3fS+n5PMJQKek8IE1PuNTsDNjAW21Lpbjx
T9W4ZnhVlddcc3w5sdoVxUccVoa7S4vUbsQGl05K5iw0q+YuJ9tn34/Smrqbvoqr4o7ogZwZ76QT
00KO/QEGCo5DpzZnrPQ6UexpbxkZUHLNpz2adjQF2+UzDkV7gvTJNn218crG07pwXdrtOWHlTG69
BP8Ym1XpEhAluXrNyR+JL6uNS3m/wMqm7TTXPE2bEoS2i9downa6EX2s5JbZR5FjcIsYcW5HuFwL
KKVRDzGfXmdXsAyBhMdj/tujqafdGkNcs/mbQr6PoyyeBIOcdJdLv+s3XZLhz/O8GNlQDKBi0f0m
zBxjFagfc+FJZCdXakJV2dBRwYHSCnOazEq2CQbZhLcqDtxblfrEzAplTD9bjtqcINKuJbbkjSTj
N1UfZ0RlGOutBtZpfKV2YL80pExJohecewlXINOjMZHZWpsUWdzVnAcX10usX01qbZB4mcOcazai
Hkne0r+cYbCGY+SkLRj4JND9wbSZbYMYiCjGljV9gMDsGByAxKxYavj4MC41x8DDkDUFyKsDH2OK
h6ImY2hGRQnqMgOw6lAH1EwCD0FAJDUC9mjLZSBotlNOG+4RJLDMV7GrzXDdGEg7W7o1FEZIh8na
mZ45hfERjZ7e8mKZQvaMBdaMtnt/pZ08iXYQ7kjzCwxW9IAtd9oVr6nr77SQDYXJNVvECsiq/SpD
FJht6pcG8MKE13QFK4UyBO0rNmA7dXPnxHuseu2TfNqjW3vdtiaOmm5nnZvugXXLxCLFzenOqkIY
zfOU2jOIvbB5kW6jpxeFz7Gnmt0Yps9kSF1OWJUHjIZndRgPNJfEt+BhrPpRWzM0cX9Sk3Nky4gc
ZjY+PBKmsbrq7BXGbjXc4ta0q4MnAOXAx6PSZRcOAWdD1RQ2sZpGG8lNYhCbWDNgL4NDbDRTRTyt
plVy5Se9H5+By6f4GrquijEsuNFPkv+uDVF2iM/pAMbydqaOc74Jhq717oAjzh0MTUA+G2EY3oeE
UcuNt0k44VgVF7xDNjG1onBRp8t/SZrbFI/0iQ9W9x4FpPt4t/fZjzrK/PiO/H+QHSm9a+ZdoYR8
hOEzjFsKlogCsUIO1XVGEsU5RMA4I17O6rGXjTdyD6FVlRdCpBC1QPHVZ9LCYXn2iiQdeUawCGC/
blskvqAMPdBZqtvOPAy9GlB8jU1nQKm5ekskHIwT1vwdr1gzX3E5BfaGboqy5k2kpg9cU/RZelVs
QZs30HXv+64R9SUdvCG9NH5Gp+JMCrPaBnPZwc7kKPsJRgqvfVl0zccs6qHfhnQ/9/xiScEHjRsh
ifR+nnZeG7ty20w+CJucSlHn2RHQUn5ZtYn7lSFqOtzP9JRMG6N3nXqvGqSqvZ+zY61YKzv6VibH
9zeVXQwS6bkvaT6vWE12FHTUT9lkt7/JfIMGJO/n3YUKGxK2tw43/eDB5j+mOHmGg+EbSbzpkVC7
XwWSOoD5mMk3pJKhCfcOwra1wUoPlD2fZPAcdQaGTRsOR37qC6MtjwzaG3PD3NjodxixEAOFiKv6
UpDEOAhqCH0O8VBjsF2SExpsZq8QwL+smquvgiN26zDo3k9+UXUfouhyfCa9/+7XFJc2pa32QpfG
tXeUj08Fzvpjnkz1naAEg887+LstHwnacgJZfbV07i4QNAsfXh6GBkd9aT/UtRF9aNbA3YzD/CTM
vq7uOT9Yt25oSHfvyIzLmgMx86to4gDX3axPJLQ9iIj2uGmYuz6xnNn7JDasYks039tCyi32gBam
h7o3HbJjJXw+R3s/kej6pzqm2f1IHkt8TqzG58AaURPacH4HsQritfKlWpNkQpTU9F4e0gYY0s7s
Rlewe5jS2dRlrJ+qePROWpOxXmd1j/80Ybb8YEBncYCapt4eO1SyLS06RuFvezsaInDVFEF/wsra
mVzRay+5hf7cJcfSdiXvBloa150Byq9Ok/AY63miPhOn34o4bfKjSVN4rkPtcGU2EizeK2jmWOWF
dmKMF3x4eupZme4ir7bDK8jiWFFFG5NBNzzLHg6VEs1jGDnMEYAYgsZAEaDpTxF9uhmpvFD1isxr
94vqMQlFWoPpB7lg6hsDJUFvBGMIIsNpNtEWqsqZw52eBBki5LNuR0Z1gjTuWHeo+sElzog9kxic
3+QwOVdqW3E3cL10oUoSVDnzHMfJkSq9lPQdM0SWVYPHMpVtvo0EOM0D3MTlbITY1zJc6yuIAG0G
0Yg3YqQPIHfm4TKVTlqtodEQ1gDjykzpaI6pG3DPpQFsD8DXuQdWAsy0z9XeGnRzBkPn7EkeQRUA
yPWSKfo56ANpdpz49WOUl43e+0kA3KLh4sYq7Lttc7YznLioKFgrVk7iG8xDKjgAm7LPJpQHSCM2
IhqA/nVtud6AsZkow0uUA8lWaiieqknbN8h6DeFwMDYvw6wq+sqUzzTQx8FsMRzx+rI6+MSygm1O
3zCATegmtLj3KHQruxxqNu4wAEZPIzAvIc4XhsBUfoTbqJ7Tm25Re9gFRiRlnjWgWoAkHsD/joem
toYfzFaBAc6h+ZHQH3EM3UkciDOVRxJD6bSVEXG0zZDPRnZ0OTQX74YCz7hzymzAbklLqLs266AB
18qtj1tB2VvpNkqZlx3wxVPmlPoFLHw0xcLyPZCWZUPotk8cg6pVNVS82i23Osor53GfNFmv8V8n
c3gmWjAH18CnX+lZsd5yLBCaMs0p9cP8Aqq+o6yF8fsKeCUFMab0xcby6+RnynvzLKPWPWOpBmzd
OOIe49bIwYz/Vld9jrtTWaSYa5WuHXh+vwaLD2pQNmo6ON4yS24AQtCPSrCRG/8YzrRU43Te981M
ZramRiu8q2oYXGBx0ug3+FV9X7ooXpuqSJpT345P8GZS99bMU3IgI+s7hQzOnEB5AlW0SV3qpXYt
QF5ACCggA4g7o9cn3HWWzlfEIkgZJ3U581F1GOAkcHQZ7nbXyWD2xIZgwQtM9ikQE4smwIDm35gc
P0ei8A47+GyMGwNfZbefHSPjZmiIOiieMXxaSbsptCl8vYNGSM0qaT3cKENb3UtNKmUoDQVAknpF
0GDbouUO3G4SazaECzNMu7XeGFzTu+pCr/GcX2lDNurXadA9/6q6td3xJCzNCPTYKMl8Z+ODA2k+
8Dn2DTE1qo4ZIwwR0TE+5IS+o41AvF7ecp5smVABdpzWRuAGjz4tGpwLAEYY08ljz86+mHpOEjQ0
FhpXcYeg8vcRodWxj9+//fvf/+PfP8f/FX0h8wFfq0r99//gz58V86ckYtD3r3/8O+Ry/vfn7/zX
9/yPb9l/VbcfjIj+5zctP+e//g6P+8+fu/loP/7lD9uyTdrpoftqpscv7lXtn8fnX7h85//vF799
/XmU56n++uv7Z9WV7fJoqJnl939+6fjrr++2Zf15Cv7xDCyP/88vLr/AX9+fENPbb4ev/Kv8+Ldv
/1t/fqFzV+W3j/LXt+cm0e1H+e3Xxzf00/jj/3nYrw/d/vXdcP/mW0KgQwnT9Rzfk/b3b8PXny9Z
7t+EtJehuUcEMsCk//1bWTVtzF+Tf/Nc03MDGQheKNv2vO/fOA//+Zpr/k34nnD55GITsMX3/3yC
/uUl/O+X9FvZFfd4sVv913dffP9W/+OVXp4AT9gkxtg3LIsSdd9zzICvf348Jogff323/o10x0io
JD7ZtoumYBZPgCI4jYV2aN/AIiSL1UG3LgJi4X/++OcLMkvRpf78Ga/us0aXOViybZs944joUkTh
P76olMP3lab5z8fysq7eEcKdV3NgfpKIYK7Dh+weCj7OTihNj1wg6w2majT8SlB+g8vsZWYMhvJW
Zj96E9nNYFj63qj5Z4yJ6KeKjPuh8cJfpQ3nVgkO8VVWr6kTNhi9Q0rPkQ/QVn/nwu2IqxfG1rYj
4wtU7c1U+eNn33WvUrXlh4dNbpVXbfxWN0ytOu0ASiWdCgpZPghinOup7vJDs8hs6zyxHiXa1CVz
W/DNy//hSHLxKD38+X6uZOmNOw03f/7055ucPPIOgmkmtwwh//FtNKF121aWBka+5WFNa6mPXH7M
n7+Si2n9f72B//n6/x/qzms7bmRL06/SL4Cz4M3NrDUw6WhFipS5wZIoCS7hTQJ4+v6QqiolwexE
tTQ3c1PnUDQ7I2LHjm3///S8ZXF+4JMegrxhmaJJ4yOe4usDp5CLTdWjnSmb+S1G5pkSbfAc+MDV
DFpSkJtI4ntok0FFgLD4m8/gqGq+xEx/kOZJ1bsCTrgdLDblyhCU+hk62vfHHyxpas2GtHs+APe6
gnFi3CnVXr4T8qZ1gtzCffwhtUbyTZsAOciB7++B0El3ygDDC9G79dSn2vPxJ/Z+9K4XJAGk0Qj7
7R/8XU0e4o5hEohTk0P2YgKyDgzGN2pysaNK8nCvgFmwJWOrr0iFtU/MT3w6fqym124L/dB9SLVR
80BJZdQo0ozb/jBAWWeAoFWVfy8AdmUg7gKotv1hiy5F675P/Pf7xPh6lOZ3ynVH2egDaGODB2+A
eMUMXXcLUpPg4MInX2NgFY5LGA2dakzoN++SKi22VuqXJIrH7r3aCN+PPwHs7i6jOvlRjfKKpsBY
uNpHbXx7oAjh1lyLJ1HJCpwymgJF8pRBHY/XRILjdTH959eXx/93/JHU+q4rSXt1/Klf/3z8f0CH
NK19/DFF7u/Blio3f/2bpkzfOf73+JugVTDMY8mqN/sb5/5uAh+Jm0kFoL7TBzwKOP27x39l0iNZ
AdpNC/NRzM8fmK1jGARt02bWz79x/L1fy/0l+vj/SNIE162/+fXPYah+Apt8IojO9Z2SHK61hCZc
mpH8WxAxrNvjl1JIUk6j1UoqCDzoyeAbpGIUl7nEbOpcOv1hXZGzK/J7f/3wz18Z/eQBhrxg9+uP
Hn+tYDjVGwQ6eI+Cjt89fkOVGwnU4oDW+b8/xS855Jqe6A8et7/+6fjrGby4zHz5qnP8xq8/2cRK
fM107Gr2C8c/Dk/1Jyb6sy0DR+rqsuHANLx+KXRJU3lspueIBj2ZN2tmOHR5SKZkNViRRg9CdQmK
JmCMiUv+TXVq0lXACSeKdi2Jxv6v/5s3DV/7leerQg2TRyTmtzFIGqs+pNs0MQL9mhy8bK6Ov3j8
aT+i6EJbkbn6KeL4j2nMmEMPv9uO9og70oPDXQ9qwxPddBElHsG8jvRs/wRAiAA/4v6wO353H9OA
1PMUkHDmhwW6mz0+wWF1/JI4rFjD4GrR9cB3K3NfbFN9P1K85EuyEYerIGAK+PiXIbGJbgFc+HT8
iqtk3AtRsT1+pQPN91ibT/sR1DunNAe7G+ElO35PTvJraUzT++NX5uHwrUzS7ub4VUfrGkOZXXB1
/FJlsMDhAQFSfFrLISATE2UHaInhQbodEyG/BsiF0Cax3hujYr7vCkZrYL94OP6T5aufLSOTb47f
AzcGxnt1H+yOX4KCGnuxZZJFmn497sgA5HHNnMf0JWhq1q6A9oVhR74UQhGM0tZ4OP4qhDjFYweL
KMOEYueQj/DIwYrvjt/UU/EFEPnq5vh3JEZveRkFefvzMxgA70WSIa+OX3bj3l9z2Up3NA7We6ut
siuroOCv0hDmLWirqM60dWoMsES6p9SpXZMK9mttDSzgnA2GFWzJKHSb6nnuljH2tzO79AbW3q/H
r2CuSN63pG6mb+XH/yjKh6Ep1JufPw2aG3neLtscvxnWpra2/vlbdZCSCkirr1Nd9b1FTQsgP5vC
iw9qwd9/x4+zR7LOX33Q3Lf7rMjW6igccLKLH7TrZN/GXtqqsmB8FCmUe1lv1Ncw/hxujEzpXIaz
u89BgHM0/SipJaqOVpc8ZqDcbYj++w1NqNUDlUCAi6Yf0TKIWyQg4XlD93hxh/0t1TH9qtbJ2h0O
Wr0rkyDelRZNvsOQWy+SMVypsCV8bGh88gS1Kq/SIYrusqGDJ7zqDi9CZVuVZr6Q/Gmcfa6Pd32n
MhWwh4FKi7XqA2QctwzXWS8ELi/4PdJ7kxYxOjuTeMt0uv8Oetfh59+IKYsOptx+Vg6B7NKnzcCe
LtxHAatmfDO3jbopniaqpFucyo/Hr8KhOdxHWkFWQS+ezMOoPej0ZIjTV1Ca50/vQGwS7aMC/b+O
dW6ilyqv8x/NPNg5jXX+z/9PEZHMRSIo/B8ioic4dL5/+6//W335+l8eIfuX5nv9KvKZfv1n5KPp
/1FMhXfC1AyLeQuNCOZn4KNJ/yGwMQ1LlPkBUZF+xT2y/h+gsqeghPYmSbIk/txfYY8s/0dXJF0y
VYuyiGZq1v8m7nltHhielExCLqZiNEXXJVXlw52GPftW75OhlDS3MikcthQr6gVPWzJeWaCfIlSy
3CJN/TI5nJkF8qEm0wnodJdh+tob4TJ8YLzaA4vby7+F6RUTia07uI0juIZ7cihnvHzJXJA9W57V
Ki1jYZrqHhxp5TM6Fn7q7sp17EZrKmu2tfOv9mBtStvWXzfrenNZ/MxVeLv0aWtOgkod0nTa+GXQ
J7wBoJHQ0bEhwZopZWkjeLUr3nU//I/Frn+Sh5XwNG1D6pL+WToCZWEbpm06+RxxoIE9NdKXod60
XrCp14IH2jf1bVvxIHlxhofLCz+nVSourIR+K7qlz9ZdQ+ehm4BKu5X0EqnPh/LD5b8vTTrzK1r/
a2NPBMwWlFoWYFaHve7G22ijbZJ3NMlHN+K28dSVeRV/Nu6Bs/l6WeiUAbgkc5YhEEEZAXB/0uPt
tIXgg6/0VbWO15fFTLf+jBxwBERL5Voq0/dPDksYme+BaVx34XWkP8kpnX4TrcGcdg+iG60W74h4
Rp4uKTp1fjIwljVfV8G4L7O1VOZ3xJesK9qGG9GOVosrO3cb/5FkiOL0SU5WttdjOqRMUXUrF6aP
HRCJEd3K6rvDTb62HMMx1sm33ryCTdxWr4G0WbIG507wVD5Jr1P5xl726e4kD0xe1pEdxR1+4IFv
62fFHTfB2roRqlV7Xa7Sx/qrtr18rGdlk/+iYGEw+jW9D6eySxJcfkbmw1XXwUbZgF+6gntsWXvO
7vGJnJm17RXVpFld0LgZzXbvBu+a+8gDsMPR1t0OaGX6s22y6Z5ALPA7ZoZ83D9rnFlbrWl1ohQa
z6b97V3JLd8FXuLQBO229/JmUZ/OmbVTeTMz0+mi2ncJeyrdjatoI218ly6CtbFWHDxIx19a36Qf
cwtwKm9mdUwYYLqEghN721/DLgGMO0Z89BSmT5ZPckna7F5GwM91VKtUd9iBfL1KOT9rDU6Gbbmt
fVk5pbM24NfJKbObGUPEue8zdpIxf6+6lzbgV+zo1HhsNwuSzlm3kz1UZndQb0pBzrKjjoCw5+3d
3Ekc9RFoxdV+Xa0WpJ17J06lzWwp43tGpwF0wx52bnfNWJzj3++vwOV/b+1kO3Hpovx0Wea5t+9U
5KS0J0au6ulmA7YGc1pFG6E1PkfC+P7PRMxsSSsJQ69MqxJ7wyGKsHO1XDBXS6uYmZE87mhkwnNy
6dpkLhv0G6q9l1dx9hE3dOyRqKnMNhxT8ic7BZoiwDy9pbqxHjweSpmCswQsGcQtVA7V4T6nakWY
X5Wu4iffxoPlyHCjMMQrGE5emA1AFrHigG/3tPDB3thQ3FT8cRn/ZRqqkWe3QRm0PR0PuG3DurjW
3gOjuI42tQObPRj87nBH4sSDRe2r7rmXJb/Z9Zng2eUo6yyqaSGH2EnN16FB7ZJuo8sipDdGcyZj
diWYLSo1WjUASPEGD/wfL3XiD0B2OJInbsoraUGRpMnovzKaM3kzZaVT30wZx9Pc7BoqzG257jb+
df6xdfVVgrcbub4n3SlLUt+YmUkq3swU10jUm6zXtzAxTSCyGfY+PkXdli7a6W2gP2dF4/tvONiT
OCpRZH0MxYRc4LW4TAP3lcFC5vm8BArtG9XL17rbARxwB2A1kc2iSz+9bW+2VUNNDVAedfNY3ji5
PA3MtymEoz894Knrfcdj7zVXgNHZB9e3917iHhhnBNNiyUF98zAdF/tL9OyZZ2IxoRusnZ552upu
pSt9q9rGml7QnX67oK1vDDiyVMniICHtEsW5cxpVYIyTjv0ZwInl99BhDt1jsHtFj3z4tcKXoQ/i
d+6IyvVXFEJ2Ey/89XFqI+O/UAz8XOHkKNIDGaI/ui05w3b/2fgddT0VONvSBDTfEuofzW1c6aOx
GjfifeVpO80p1vu1ueTHnN3Uk+XN/CarpR18rMOfJmDES2w2/bvanbx+sJyxepmzqK/nzMDpCme+
Uwcjs6WmyNxfNyt9LdjKdenQ4W2HH1TbtEVXeSILvbDStwH4pD4nK52ZAZBSQcRmNIWYLb0qPkI3
6YGz4MEVcBV/zArXdyNHt0MmKJ77GxBpvGQ56nnjW02fQVFUxkRQKM2YGXW9TPQgJsPvyutmK9kx
u/0vI8dzzwdgLegtuRzxTQ1b0akuxgqMt7Cg3Vp26m0hb3Fat3wf4+r8i0M9Z2VPBB7dyhMjBAiL
Tk9/rBM6koal69Vj6nny9u8AKYZ1ZOE4z75dGFfGWfQpjpl7DBIjIXBqyrrbfwQLxduvBKdW7GSr
OIzxPcHfeH/Z/EzqMTeyp/Jm1zIsO5hwDDY03mqrfx+0nRVDewQJDdVgRnAmRgFNurJMxDDBQGbh
Z2woLsZLZ68gaUPGdxkHEK2ZIlK0SsOG1KJL7dHNKQk0NL23Ygrk+t67vHFvAwqUXsOxo69jStPM
ZbUKnYaUgXRefVDnbxgrt2kjv10Ok87t3amgmTujMJwPnyGCulWzVYhbprg63i0+euds5qmc2QtP
m5s/HgrkTBGSTENZ8CRqKDyUmmsJdAEnCZ7ab8Vy0uLcpdZ0QyU3SyXHos3lVTwRKkwgBi2CAXpx
9t+Kx3AFqwK5knADbOUjjc8Lr998pdyvKUtrkoCWuEvzThiypBA0tEC3qooKPg+YwSDQtk5RZwux
4NzNVnHLcNEQh8sAZsLsSQCyKgrbtKI5GxL60FRvIb7ewqKwBnfMlXoNqiOU9LJivl0cMsE3EQ1J
1kHtmrn2WWO0TFsAq1cMj8P4USnue/XDZRFvEt7HdZ3ImN2zhgFbwKgs6ZjmUr+AIHSvfxNhnbO1
neTFnoDLG66Lj6OysLj5Bf8pGG9IkUiuaebM1aan2FdaZiPcKBx3hb6uw+cypjd4lBcETeWHV4Zx
LmmmlINaC1CTQ/Ll34B6UawCD8ZHt3aNNeDFLlNUiw7v2bWBpkmnDvfgjUtmQPxhjiZrE8IvoOPe
an3mUtl0BT9YiEvluX97XNyJqJk5HrRcBm7FlLD65q5yB2fwaqcKvWgDQSGZtPi5YvaUooXkKaV9
2MpXi9ZGPre/Jx9h5qFJoXUIAf+S3OIjwP2bdu27h0/mo7pq1pabL9zDN8/qfMGziziAsSTCcS+5
ME+Tt6vtvduTodTW4Dysl93r6cOfvqpzcTOnTCqSkHmiaXHCfiMo8q1RdHsXfGoAXdR4Nybx7vKN
PHvpf+2mObv0zNFTQAVU123jMGEAEtauQwfvDP1XlwW9yd3PlmbOrr6aVYACTDvZuAdPsDPyyiZx
g7E2V8VNuL4sbUlRzUmLTtyvOtBaeqC5ExLA2a09gvLu6jWwfGPqD55ZpLIX04N/D2sBkBCRma73
41780Ij9SxSpxP+1Zn7uxkZc63JGBjUmQ29DFI2qMwRA3TPdjdrU9hPSy335s5+1/SdHMntOs0Lb
J+PIkVj7d2nwqWAIHEYZz7dWWfoJKvMFcYsHMzONQiJn+tgiD5a2PDBhCRNdMdW3nfYphb4tLG6B
W3FkyKP76Aco/EuKsaSCM4OpAqP184pNikFD2QYUwPjedJH3Q3PIQzLQ7xTu5U1eEjozZIC0haIM
gbVbBb7j548MpUHDsWA9zj0FMoQWTCXRK6WrM5VvAE4DKY7b3GqtZ4iEyubqf7+MUwkzNU8gjcvH
EgmRCXYAwA23dEFtgjxc2C75nGE6FTRTSvAYlH7sEGTcTdWLcAtRUcF5mTvyZGCGXCnr+jp1fuYB
xp28lXbVbboKXOY5/0V54+zO8pirukEiwlCm759c7zafQLZi/KNhBxeQq2zClYVwIGAdILns0AsX
Xr6zAmlDwP0DqgJkttcCS4OhFyY/WH9TwpFA2iP3Lh/l2XtIPP6PiJntt2LN596Xsqvd4UZ744bB
6scpZFS8YdMtOUTnF2QS7JDGlWRldqBA/rTFkHHrc/rhxvL+QMBzeUFHh3H+mNENKJOGmxD0p7b2
V4ckSzAUCUBSSFkWrs2cwTO7Idv9bh90hyfQL6TC7eLRWIsQNq2ETCwfgoOYrg4wIezKVjg4DSiV
V5pe1oBagUFYj8E0pgocYpCK8hM9Qz4AW+BB9zo9TbkF6Y2QB5Lb5XK4AW893khWApmbwTgx+BTq
dwEMIxsKXWlpN9+kcqfX7XSts+009mDUd4DAuu3OfFdty4fieuSekE1ZFz+G1hHW5Qr0s6vLW/wm
ljyKNTSTtnyV0FWf3YOuVAPo6VBLcVfeKlcg/JCtlikQL7pd55xM4JAkSyU4MBlFeH2YItD01Ghh
Q5TX+63KEunecmGi+GQ40bb3gALYhLulW3fW/cKr1ZiuJlFET/prqZ2YR00VDqwvIpGLQ/tJC9OX
diCBYporox89te0YrzHdcd99CccSeq6y+17upYVs61n7RwOAQi6CdKs6W74mQ7EA6K3kQh27AxUT
UsyH0NjJSfIeWOBw4eqce50IaP+RNns4BJpKIY8bJVjWAOnTmPymaNYX4uOC+kw3cH5DFRELOikP
050zraXC5Ccm3YXu+OKvu7tgx/i7S7tl4BTOck7s3B6eSpspa1mqERB/7CEUyc9xDQ3ZqOySNl4r
qX6rFumHP1zdTHn2KDMAKKisFMG9FwnXQtaAMAtaWxx9yYCe90fTVszqQ5KpK5luSaDZP17+DPMU
zHQ/mQeewIQJOrV5g9cB/AefLkXZbcSUGb3eyO0U6KU1zBObrAW0qEzhV6Re4TC9tRTQn709p9Jn
Tk6qMbYIotcUrfWQ48HjsJmc7mir+I8AC/+bdqqzZ8xECWVLRkfEeU8tA7c0kagCpUBH3tHQvh48
xS3XJIM8cLa8+KFxms/L3Wxn9/lE7GylDLSFjdgidk9rB7i3a2UNI9ximvDsG81N+Wd50/JP/A6I
EcdROSCn9ghiALvdxi6JVldcjZRgl+WdMwQUW+m6plwnMu71Wl7QRarQKdj3qSIJOVayaRR3v2Le
w+4Yoodf1LGelxPz50+RVhzNwtUx3paWUuYj0WlQ/g4fEqg0zQP9CGlFLzyV3qx/vnxLppG6t3aI
dOhPeRSzXi8zNfIeIit1UlThY0Y/h+ZBouv4V3RaOZdlnd/RX6JmpjXvolqBjgf2JeNFgFYjelD6
d5dFnHUGlJPlzByfPhyAeabnnLeS/v+rZKffZxtAyyfveOpsErCtn31n0YOctOGNOT+ROzPnCaPW
CrA9yNWYY6NfdS0fWvBQgugTY+Rfi/SwY94Milv1s2QB+t+A7hS2BdyU4hrImG1rNl6x9xeezv/h
0vza8pndNwBllNmSKWoI76fyr7w17yTcdKoiq8Vw8uwmKOLkqsjQw87rzf0elA9mJnEZ1oMDve4u
pJA/9ScM96SlHHALPizbnyWhsyUmEp7pGOBNQ+vRToPaoZvDL0r5DLg4NagXnpXzF2YKfBSTjk+o
t15fGF4OcKunPFG/klYHdZetuk3ljcDJ7Zat0FnjeiJstrhYgP6L0v50OyP68xIaLnkvl43dWW/k
RM7svQZsBkxhit3HRe2D55+L6j0rX1fivyk/LgmcTvXEmjeGGHcDtGTHxkMAy+JV4nSO5PS3HW/U
kuVZPLTZ42GImTRmU2Jn6j+0vk79f1OBpELW0tN/1sppEl0XDBEaijazcnKhqVHTYIEEqKHBTHJh
+XmnDd2CMT1/tU/kzCwdFGJxsT9MD4XS/JBI4MjRi8EoUz+muxDql0Mr7hKZgQ61uddE/wsEiO5l
Y/umjq0Si8g4G7qCb0nz6ExrGBcB+h94Ble4yq7T23QzjtdR7xWPwTvYvG+FnX4V9jb/uaLWe4Vd
rO9ARVqKVN7ekelTcBc1mRoG9uW1KtVJYKm0042u0RobKVTBtYK4xZaVRnMkYM0dsCQTcmkAXtV5
tpDEPSucySkKN8w0ESa9Ft5UqpiZMVugrv11SxeRshbW6WqxFWNKcrx+X1jkLzna7JmGV1SNtAqQ
xam7BZ/E0WM3fYLJxDavrXeA/znDVb0RVqb5XjGuf+P+TOJJ9iiUqaDAmBk9ZsL3MJxoowuVpDOS
i8+fNE9cTemRcimwfmsakMWB8lAwC61qM62CuSBWw0Qd3fwHSB4UuKPvpQtzIc83LUvp18tKfCaO
fy1uZomkxtChuGBn97TPZiuTrqHROWzT1dLcxduH6rWgmQ3KFSjuEpI/7pgAZ1+22Wo/kpuR88iu
q/XCqt66dZMwLBA3ggnrufd6MCtFBg5yPNrX+AXqE3cqQUcvobfUznLGEr2WNVsYgOUHXst+0k2y
yE7t9I0tOKptrfMVI3FLDfNvDexrcbN8YCHi1RQiTER9RWHBxFftSfNK3YJ1WxIzu9lxA4VmbUoT
rCkwORajiRCqkVJdOKjp5ry52L8O6qieJw9h38PmzLjFyMuUgn/iCyttVdNs0a5GLdtUBG3Z09IO
nqkFv9rC43N5ItToSmmiIxpd+MxvZGY8neaeLN4NLGHy/f55/8X/2N4NV+aDcL2w3POX+x+9POrS
iWRZskBGUdBL7Q5/yQPo4Fqn0UpfTYNWi63xk+a92VxFpY4v0udkzZMs1jjU4hh3P62mYIOPTV7n
u0Uwt7M8ihye0bvJyn8YNksW85y9Jg4B+57mKjzFmfZoWSMcYjnFUgd65hxq2pAMfMVD4HVZZNp5
PMBTYgQL23tOZ0+kzkuKoRxZe1hlSLsAfN+mMowYDHhB2HD5FM9ZslMxMxdn1Mz4UB46ogoI+Fq4
NlMNdMitdPhrzvPn+OL9z5M6xcN4Myk3eRinkiZ1OlGXPo/C1IC4GtOivITfimtCcZRGuG2u/NXh
Y/hg7czN/l3wWG4uL/FNG/hc8uzFs4wWsiORA9x/BNdtq7i8t06m2YaIZftZGMAY9J8ui106wJm/
L+HVgcjHzqb5t37qg5Jl72AU28tSzp4fVQG8NoAiZGtmsAXRj7uJ4dwt9dSRrHQtpbXdFJ1rJgvx
+Nn1nEia2WozNkFX1ydN6SQb3qe1WgDRV2ULVnTalvk9xwf9Z0Gz2zZ0hQwCNWoi1ZB3RUr3bi/A
YH95185eaXL9NN9TUqFN57UuWmDKmR28SK5RpSqodofmShbC4CntdPDthL2xU/ZCs6GOXSwp4/T5
36yPXisCefJ6NOO9Ft1WmoWVMUQeiW4LXwtNhu7PJkpLWvvMTkUry9XfVavyqrhZfN/PPVE0iv4j
fXaI9aHpyhhEbxc0z6k5P1D05ylea18sxv8EWX/+naiei68eR5MNUv7zXmc9DotYhYjX9f17v7rv
4Awx9e/R8HL5TM+GMAot8rTlT37t/CWEB6kMKp+d/em7ZG75VJueqbpKfZVVjyYPIvXUaYvFTf1V
jO5ybV2r22zYLT7KZ7f55KPM9AuE2SzU4KfFx+5cfGxGLIHXId1orDOvuFmycMfH741SncibWTgI
LkC23yNvCikmty34nDjMIHk0ZHyQ3ik0TWX494qt3yjvDw4V5bulV/K8lWWcnAw91VA67l4rdqft
jRQYdZEkK5ySYfcdzg0nvuvsaBq7DPMfYOh72WJJ7ay9sCx1GnTXLGp4M7HgsbSS34hwGyWA3nyt
/KXY+EzGwZqSxozY4/vyP7Pd7YvY6nQLeOVp6hCXzo6ozKdbqF6vlk7y3GqoIklA7tJEewQqO30k
mZGDYU1iNT0EPpppN9aS6Tv3YJxKmC0G3yrsJlxKSn/aJx+e0aFfQ3DgjKriXL6Q54zs0cRSeSS5
Ic8sOc3VFejuIyPFe628pRVYsRmo7FdwxIEPBbigK7T1eG9ScliQfH4Xp8mqo+R5D6YB9VEX9h2R
vBQ+RFDaplLoXV7cOXeUTAENyAC3gtQzM+ONrlmRmJAATyWgMDX4/eQS/DVgk3PoL5P3l6Wde3tV
k+btCcoZD3R2t+Lar40mJkHUM+JPMzKcr6mdQFX0Z2Im3Tlx0RIh1cDEomC634uOUHVeXtKMEjUL
r+9ZFTxZzWzv1BEGyVrHtRWslxbMbTX/HAN2KcJGcnk95wWZE3zf1Cg+fxGURoi7SKPuXQsfzCGl
w/g+niiYFlX93KM+lXj+FjS391khjqPFirTiXZU+7ePGMyBMAkScQvoA4umV3I4LyZWlxc0ucgY8
AcD8LE4bf4AFbqvSc9M8jQA/X97Es5p+srbpsp0oRQedO14DSiFp39RK3fUjiwIXF0oyyHm3l4Wd
V/RfGzlTdJJggp+lKLqef2WACNbJdWxlv6Xmv4TM1DwOolIOdISkOeTcQ2H3hy85vLZ/tpSZlqdt
k0GQiRTNfDqEjzrjpC2MwH8mZPb6wTdlRYWKkLxu7Gr/qYR+ooaX7s+kzCx528igrE6FzMz/WnJ5
WJdNgWhByoJCz4diG62o4OBC0eT6JRo7OGbXkG46UKItnMySoFnMS1VWEIwU213oz83hhy5Apdlv
Qt9cUOYlOTOr0Ah5vC8Dtk1vRxteFycqbvz0c9YudNUtXJq5fyIdQEP1C+T4beoZ+rMf56sy+XRZ
B86+5r/MwBxeAtqoKoRNlEBTi79qEDi3fb+zinaTCtaDsYehpui/XRa5tK6ZMYgHy6i0qVkqU+DI
/A4jdS7kC7owWa+553xiueeTURA3WJrSYkWDliVBErQfiwW9XlrGzBBAGJCXQo8IK4QH834i3IHH
fGEdS0JmhgC0+0oHdXmyaT+ENnUVuOklGo4vn8jCWzB36SS/1wP4yVGC/Mr8UfrwpdQfM/jk+3ZB
3RYkzV04qCcSmME5ezmL7EwDrvwAl45uHywCuKBceOPO9Pjg4pM/oS4zAQGrszMytCgRmVmfiutj
blNtngB4ptnNWFsNbr4Stksx4tkDO5E4OzC4FuEvnA4sAJtX1D9IGaWK/sdvnNeJkJnhhk4Ndkuo
Bt1ef1H7mzZqnT5/hnfXVs3Iuyzr7E36JWte1go1OExhd+O9S7VrQR53lZpsLotY2LN5PZb+loTm
L0RkNQi+VmhTGIE4UPudu3SykpndFrMiCbqp7NtW0UqVY1rCk/puGMSHP1uO8tqzSvLaCMOI23QY
R0jGYJPNOri4pYVLu7Rr08GdOHBllGTQ0WO5YQ4h81LaXQONkLxUxV4SM33/RIxJYisXJq/+UOVO
b71r9AKKn/S3zoYWQPIMCh1dsz0z9coYowQVgLTFDprPwV61q/797xzMLyGzHatRtBweY4Tk3y11
k6rfAMG9LOKsb0Dj5N/rmO3WROUX9rCHu2FlOr24EpubJn3c54+XxZw1oydipo9xcijQRBmyOgUJ
+f5HV9yZLQzq/We/3oZLxdfzx/9rQTMLKhaZkijhgdhRedb657Y52GH8cnk1S5s2s5nQXGiwo02r
EXuHPt6ygRrYZ2jVjN3LkpZWMzOchlbonZpjAiImNHIJJtUmsWuirMtizow5Tu/OP7s27wevcx2G
2inbPSUKy/5LuQNH1gtvtdGJ9tcxyB7BYgfNgk7MJ6cTEQrjDmJz1xJWVdWuUwh+Ut2zlGi7l1eX
F7hwYnMMdPouKysQJtuj9ZBsPifKwRmMF1G7uyxn4bysmVlQs1aKy+m8zHC8kq3QK6xuc0jHBYu9
tJyZYVCVWGnqAiXnv3SgJKthMFwFPviyW6omT3/qjWN6ohkzAwEBrAQW0RR26x34wPGV2Sgf/2zT
ptWeGIex4PlUfFbT96HnH7qV1APGW3iXpSzt2cwwjLDBHLqcS6vGj2b5PUt0D4AuG+BR57KgJR2Y
WYfMH5QU+ngOB/rlODJcScrgelpCPF46mJlpYB7Gt5TpOQ2ouCnttzh4f3kdF+8nDeCz/qAOaChf
Hjj5Vv0YVRD59fS1+4kLZbwULo3cXDydqdv8tQ6YYd8EQ46wXMttUX2sO3HTldcdlOqXV3XxdBAk
vxZUFaYpA7UDK9gw2rIgryp4X/yiWtC2JTEzQ9BISjGMJtqmifkujRgd15Xr0V/yqZbOaGYIIpg3
TZHCgwtP+xhC1wPX6AHSvLD8MugLhdelI5qWfHJNBwMK7trAVZCtwpYPNwqUhT79+flC/9vZ5p9/
HiOOaGYPyjhU5HSkTg4j2866mjork2ta4MAEzdZL6bGL1whhM7OQSkFgqpDrwXhSfGlHupvC6ncy
pH+bUETMDIJg6FIBqTpVXpjN9Uh22oRpFZFotbL+UO1mRmEYxdr3A1azzz/14zdoLewxWegAX1Dt
eXtRW+wTKFLRg8g07XKERqxPbbkL/+yizpPmVq2XvrBn1+CghXEgsItIdYAnd//IHsy7h9IKbHqz
wIymkuxmamNnjQ8vxNKE8sJFPQb+J5dnH8MN3QXTpgkftGiEl1QA0O+2Nh4aNV9dXtLCRT06eyey
GmIRPcsnxwoanREuNjhyvIyhLOAGL0taWtXMJDRZovXBVNgo+886oNNBa5KP+5CaD0q3lCE7J0uT
6JMAFUOmC3qm2gmMqK0/HVSE0y3E1J2Ul1KnCCpCFvkbDv6JrPl8YNfKapz36B5kZ7YVfpL721B7
f8iXzPe5q3QqZ/bqVWEVJmEQsH/7sr+XowjUvijp7+pDtQQMcF6UTv+Yaen0fMzePUUvYBpWWFIC
gvSoVW6l53YRP19WiCUp82evrQWo+ho2TthDosjLGqeO3+oLendOwzXp12Jmz96o1lJvWOhCKe2G
8KPRD7ZGgLQXfqdKfSpopuDB3gqFXp2UTnoXpR+ULHdDig6Zby2saGnjphWf3Flxb0xsh2ycpkI6
L36V8nuRRtfLp7O0bbO3rirr0AzpX+fxuTGpEefWj76ObJVptz8TNHvxBj+vaRtE2SSgBWujtCMZ
ggzubLRUkT73fJ8e0MwqBFUXmV2EJGhCHZiH7XpcUOnps84DoBMJ8+cuSfZdaGhIiEn5jsI7Tfvu
y49xBO9H09hi/eHy1p03c/+o9vzZM8sR1u2BM7Ii1Q4zyVYh2Naa77EpOnHVLxzUkrSZVTDL9q8Y
fEgaFkgR5ceofYyC+8NSmXhBwecPYF9m6N4UgSuQZ9dRZFud6oKKtbCgJTEzyxDrdaRL2RRLJqIt
BDnKTX1NW0rNLtykeZMRoZBgtrA7ukFx20sPihV5anmn5IZ3WRuW5EzfPzELWg/41GHy70W4mpP0
+aDAilRcRdGnP5MzswwmACppXSCnrz8K2haCn/Uh+QLx6MJ6lo5nZhjU0lfLPVydrj4ATRPEdpTX
zsjswp8tZ2YVRCZLTH1gOUZR2IN+q4s/TPVarh7/SMy8UhwElZL6pHzctIC3q4eKTKLl/XAfRgs2
aGHbjvhIJ2qgTAAp8nR5Mv9LBuH8lKCXgFH8s+XMjMFBDBqlUJBSKIEtemKwd4SaAZnQ+LPjmReK
86hNsmF67DrtoRcyWzRDt20k3r39Qnp7aeNm5kA8RFELYAj31K+dQTvYkQnlX7gEhyVrR2yOC8/E
HL1QNNqDJdRBC+s3wBa3RgAzXbI3q2QNGxh0aWAE9D+qca+UzmiGCSjUjOt87pkt/uD7pnof0KUG
YzVols1VjPLKMGAaZnYTwTr4vtnXY07dZKiIGkGw0iV7yCSA4UwzASRjUEtY1Su1T9fZ1Pjq5tA2
f47NuJHtIZbVddyZ2YNRB7egqQYbmIl9mJ4GrVnToRffQHWW4lKn8CnYkKHrQPMKyoMRxc96Z17p
ZXfYWuCJ3YZWMfS20FrfxU40vDjSm40C9pIHzvYeXt64+6D6Q/4+TWkSJ78/NNfGwLocayhNaEXH
bR9QauIR7ag1QP/xQ4hi80WSg3rLvN1+kyf+bama1aof4YkyO6jEywP84X1l1pZXtLK2TTKpfcgM
IXxIR/2qBK9mrVQJ0zRBBbIvsYhb7CWGTOOGX/NNH5rs0bANyk0/wnxUAJcxS4uL2qnMTTCX9l0P
E+tLGY4heTq/KzsHjkots4swEXzPDyotsUdRK3pCAT/dZPBq7JJhH6/TooJDPR32zihp7Qet85W1
rxm6A4DfQ1WNrbzJNCXKVrVkCjGzgrFmeHU1eY6VpQgcoxb622BvjFeppA5r4qgOllFIBXfdIKrr
VsiGlTz0oER2h9hY06ttfqyGZpQ9+Md1OxsayaPvproNozJxdL+8NmRA39rG36YHQ7X1EhawIPtv
jq5ku1WeW77QZS0k+inYuI2b9MmElZPkkwA1IFrp6f/KnZ1Bjp3YYmvvqtpVWVO0aQCDddmQzyla
sHHQNO4ZZw5nYxLpntdI4hwXiUIZBW++iMSpHjIDMxgK8+TctrPr83H1gnytbXJWiF9+0z1X/58Y
7Q1Fp/pOFKlx3bFBOB08FGIy7UOWZhuZ1vNGr6DGajjhXcKhW8H6MY9tEi5gDYmMzcKkTZI7G/N9
UvWsRHSZyaWMuqPPZ+Ql1Eim7nuOPWWCsOkcgnWSw413KqaQISJiRHa5qkC7oGkSQCfdkha1hSeR
Dx8HD4FL0rENpqGy1iEiarl7psbuQyVOpFuQxr0WQOvLRown6+oinfUWYEYhG/HIzXoevP4/17A/
E37saKS0v5haDMU48FuGz6Fglm51m2xthpy0odpETB1Wb97ESbNBQOYT8vPodnL1RxXGpjBx8DCL
7GEOxMeyTqUXd+pIWYBJtrfvyK+GqwmGJuiZRp1EW7Km3QZxz9hxEAXpooPzsXfadf9mtz6lbY1z
x1juku7kB1oXocNuR5Ugjm5mUTlSupN1cJaZh40aGEjCd3AYknIhMME1iEDXfrXiYGGpHWf+d6jk
VtHgHX4CW8phUa2mH7oiVXdaxYMake3YyIdGQwy1+jPOfhLYs5r8h6UXkC25AsbldZ429ERt8MOi
9kOFIMb08hVYiYTysUhi9bV0aYHGwmxhc3ZMTJbTcMqRvL6HSWIerdjgcG169fwMsTxufeAkxtO+
7BxNci8lX0HTtDmlqgitui/z8G0VL6uK5C2Yy75aTxwvyRg9iJXsEXL8X+yrf4mHHSI2VrtKxiwf
tb3DhuxLCTPmtSfKVRGaN1Qdo3q5DmtyjZCfuECoGy98z9PB5aL1EJaDjOHFY4c69ovYxq/pKA7R
nCA/sEP8N/x21J99h3Y5NoBOyOGDV+aCUEgX+D2yM71CRhUt20yf5SykyMexmqCWbOJibGK4kMes
PgyZQsz66oNyW4gPrN3IfVM5H8n2iEKfMEDV5GEB7n5FAKfGFzRDZU7tCxSE2XlKtMJVrehOsdDP
Q296IHUYI4e8rssewryd6/0tn4OwmFNXegAJc+4v1ySdtnFmjtqnj70FJysH2x1JNr5HyNvFCuh1
7S08fzHMb6QPKwTkDABwQZ0sun4WyAasbnRoES+WtR+WZoepbf8zlZg3XZKILUJd3C0gC82Nl700
9dBfcLjgcaKiajfU62mug8fAx23cO/qrh3XdmLVuCiz1/MbE6/OpZR0EaxP8M7EJzSUCDX3s8EZ4
+qvgNIXjFyDp99kgkjTSiBtdbFIidLL0GNmOvTkIxC5tggHu5wQi7A4aoaSpYX7YuEJzb0P/KopY
Zel5Xl/4/YqksMB/WSu+Q8VfcpQrW3DJRM5H3u3x1xBMLVmf957ct+M6/zUs+yRdv1YC7lLX/ryl
0Dx5sD3IVxaeK4LwVO0tyTmOBVIVF0nsyQ3xUzK3ajOKKMntQDWSh82h1tWmmyVMSDPkkPhfhi0f
FUWSnK/iGMFt8WMvq3s1JunWmL70jHeslTqA+PtpK3g7khSrZP020MOrXNKDavrSqbDdeILcl7Yv
OzE+VApp96w+e6l/I8mYAIXMts2EFMZImfVWaXVQju87SNBGrzo3lc/zbgjfoSk/TB05JtT7XUcF
3eW4HiAE799kxjN0cQ2cTasg79UKRzcFWYedzVFiXUoD6lwGuh3xpyJVCEqZvzZvYBsMMiidY047
7+a7bstZUKSKFWboXoDAPsYwAsDVIv7yWNw2gdvchjCBxZG42bWLXDYhTvRI/NJYhpLvg8uZg1s0
hcemTRF3WiFKU/zEoSgTpl6x0PyMHPPjJAJAUnL9hTvft+/MaZTVs9eH6iEVXpiPdGb5ytnT2mS3
LghyyfqvOkl+VnwvKPivw8pM7uZxpzW+535NgmedtcWAJT6ss+PJFooWbYMnof9jZvGT2CYe1Lav
hnIc+dYmAT5z3IeVRkpshs33ngz50Ibm5Pc6zBEbcJzrZdy0ZvDzsUdMQayjUz+nZyRr7/s0fXHz
9Cbn5j1Ngk9kwiYb3hj0avZ1DviOmRQ4RYCsnBnKSF6vX8Yk21ihi68DOuQLmS6VHoseQraYdWfC
pj3rQ5EnlO1JOISbPqkLGchf3v0gv6gMCEP6RL9BPHU+VQM/Bjzc/F1xxCVHU+PS7pNdRsjFY+hM
R6lKuKAVgcFdmxqe1xmayWlJd91UnRQTJ5V8ZxIXRoR+FFL0dxbK0yQxzbDR/Oul2sq+jt9RJPYj
lokLEkaXkAXLXxlm5VJD3okWeL24FNZbIT4fuBWDTiHNvu6akibJ08xTjcttmQv8+ntuZlQbu1lT
s+0lK+UsN10YbuBg+DkN5sAnZO/6K80HDloGzhvlqt1mpHXZOqqLxYsuLeWvHVlfuTafie13C7Pp
MUghxupddNLIedu3KnrprHfkqi1YRM8BJBOJ0z/O1e/1Qu5k8j491QDGCRpAYXOVbIBYlVFWbdaM
F9R1ey3tflX+tvHNHruCZUTaR+hBzz5LdovSz0ljr3EkTS6E28kgee6DKoUAMVq3vZk2rd8f6iTG
9RxM3UZY2JnT1jzYAVHBjT15Bt5LcY+hoRrLtel3apCbsFK59GGR0ijct+PJVO+OmjdSuVL73smb
RDnCQaif9avSBv3kYJfzrLIEayXNsq+D6GAztF8hfsh2tuhJjEnEw8Gqs7kI++E1ZCQuwnCGy8JU
o8A6cvI73edZkCHqWe+mlGFqqHbgq3huM2S+zgLHc/7qcETKIQyReIiQ42OiHUecLBCkFunY9hHN
4nZpw1fTcTw8AXnrdPJlm+rXy9zBH9ACwaoASxbuo67618X5uwFeDEgbFwVCQHmRZerXjTX24/0l
A9eDbLNgeCG2R5i6LZuGrLgdI46lJ3dOgtUvpmB80Fo8G4ysKg1E3nj4KmBpeail+ekxR7XW3y9N
AFNDDY43rqpL5JGHmsita/gRsuSHyWmBROUILl/BvEky+TEMA+ZRLnXeEvoN67g2FyMEuYajYGQp
ojMF2Q8DvWMP9OwvsX+e/eCpafyNXLCH7Tlzd3Xwr58EWuQVZ+pP1FKp4CkGA5yLofmwXXiEb9Se
MK1y3XZ31rudJ1HpE3GPSfIfJAQlWvm1qLK526vMViXpG0woKn6QGUY1P12S3ARTm+PvvijRj3nX
2XpLm3Afj9gZrcw967MdCUWHC2rQDwOqKzftnrNB5yomhZ80V7QT8WZKpv8qJNsIwZ+CbN35Wuzx
yT5yTcmlDZsz9l+3tom3svO23jpNOTpOeIUa+AY4aeHH0D/xNLuGpHZl0C07VeloH2Og2/BluQSm
N/CD969BE0lQAcM+oOkHz3r0fdmCs7+gdfB9vvE8uxu7hm3GpD/rYKDntCEvYR+hj7HeNZLLbzT6
Zhusao/A8lKl9cnruuqNw+UQ2d7U2+ku3latt8dC1HcXDPMeJI/OM7cgFUTgw8I1IJDm7mHlkLs9
KBlX8Dl808I7OLho5EsMHYVmah9O9nO28986PyXF1E/3zhvuYSsVnstntCSP8+T/hjX9DYw0sLsO
Hho6HLnkL4Fvsk3gT+GBRYF5hMb/kGSoKuPECmvQ4ErNki2x0wF5xvvYwnU26x5p2u883p+7Re/H
WCDNocH37QBcjpgnShs0Gx2LR9WG047KNvhFnbkuNgSYMVcHG4oYu9ZOFLD/MRsRBztYD3ynTYRp
Qx7WWu6S0JmD6uRuGCzstRtUGd6nhRVdUeuozlcZXLgen2k9vFFDngZH302Ge34MqvfGsl2AARRG
3NAy+L59wO/dbV3IHxsPpQVYBrpOz+1Mnd0XK/GxJlEP50cAGn03/FZ++rmY4d8QNSznGNgfJEe+
KK2EKbCF9Ws71+Vj3SCTXezsRHdYM3sj8YKQeMDfJjpag46PwIHARnuLIQf3c3Knxi+SUR+xDr5d
DBZoY10m9rnv1UOcvIR/+4S+3ar0y1mR1wPKIJCaW92M+0SZIvR7IE+qQC+PQZMe/Q6xwMOwIgge
ZvtwHax57DadvbMwuAr5zzdRl8eZyCP9NMT3eDqFg9opvFLsygSA+WrjDY7MNvAsNhfRb4jnuPuY
9EcWHOiyHlVoCpJERYINAknVlqaN3ETTywhqZIJdG2AGbW5rj9CsalgLy39m0pG8j19mLfNqhaRj
fWrmdTPN76lG3FWM3qnfZtXy4mxz4KQ/xJ0rxUL2rMpuDlVstfca/ZPsPhK0uSp7RwBqjm32fApv
VjaFjQ/4V+uQI9L+s4ZugwmlMoyAiqmcaYpQjKo0uL9UUwFmEHcy1u80XU9piKnDGjjUJsC/XfZC
wYjIjqBBTW0Jq3F4pLFjl16sioPCrxMMOLZI8RZFmGG81N1+mZZ8bO+IqTgHYztcUlWdZvkbo7rh
E8ob6J1rtK3zMBWJRVDbvBS1uUbL88JvGt9ds34wmM5I/gyH5dz28iBqC7TsMjQqnzsMy1MC1TTM
s4f4xfTfemwLN5f+GlWvwzjtTO9tsLm2FYiF6xXgpQfqfdDlPDVZmdKDA0k6Vpdg/FTeYcnqIqyu
dfqJmbRmc95ZfluR5JH3hh+qUeb+Oi33sUlULqoqebWIz84H6YY3n8hnHxzLlBMU3D+Ygqz1I4Zn
2DiNmXeFs/C1Gltc/wvWPhgrk2W4Zt1WdOvND5Lq1tu4zuEZ+NCR8JDFU86Wvhig0OYDGiGduwku
nIl79P0Tt78Wv9wyDLt5hek6vnoIuHZqmXDzfqXyKxN4zNJ0SxHZ6Ak4eIMtS0J/M+nmlnn+bVov
cs0eMCm/weaw5AzRfC15rtrkPAD1WNJjNaL0hICt0Hn0SfJazzgISWJespS/1aCuISEr+vizj11h
qby4ij+y1JybrN1mmf/a+Pa+uPi/mVbXufG2NTjjjaN82fQBucCivhQBEjz8eQIQy9/UYAmcMXAa
K9L/aE0vQXhmyuYDwxXEl1qC8+Ugrjig137BXgve3ki701xs3LSHN/xpiNRxsOKfw6ZgPgj+D1sC
xeiAFfXfzH+HEfOOZfNzBKQt4sdeRbt0dOD4NKII/A3QX8icqs917P8bA7MZVp1XPDmj7BYBqadz
puIt8pI3HSalFSYp2VAdoTA8tQs8k2MLK5oWO/2uRRlg5dx3361rd6t+r5rwqUqWS+sDnpHyPwpI
ySQSQCh+zRDoXQ4Q5YkRPArM4Ovy6lsCmtaS5Ql58Lll9g9rfoGy7Ml441sqsDe0YktRV6bOZWrf
BltfLVMLxKcTihFcwZvhM4JZeB5T9s+b9M+IkjgNy2WFI3oei+YD39ovdrhyJAWjuxhurGXfanFL
Pq8QsKag8ROytOjj2WGcUoCa2FIBCPSPNj8h9crZei+tkn0OPyWH4Rx2P3/bEQQvg6vXvKrlnUz/
BfDmxXjPb0FUvWewigOM+ILxNw8aclMx3KtAD07eAzDk/4CjXmdyXdafOfTOvB1eoFgvE/Kp6fLa
Q1y3dMkPNz8WivJ1rXNj6/tqyGvbomJS/h9kHC2wAdoDoWoLKZ7X7DFW9gM2d3AGmqLrRJIPIr8D
2z3HMx60ZQTCjbUbSKs7kVP9lpoMtXiKH0fXXvss+8nSW5vSX1ZB9b1GMBgiQLgT8dop6GwQQJwr
CpuldDRPsFq/BDWs8OJpF414ycwLf5qxu+EBOi2mL0LxH2kbkceqe2kmjLCTFheB/2GH5tkN6inz
qkdvso8JQCgf/XOYdsAEEgB/ScaeKA5KOzc3u6IpHSvvuGSm0IiuWOa6sH13HJrmRNv5l6YYtWBF
1GEhywAxBWqaXDpAdCB8NlP3B91lee30u9MpWB8gvGgHkMY5pddemE1k1wKJ0iwPRHX3o/Wfj2We
fHbVVaF+MR/We27HCZIJY39bD+6yMu9aO/6cZeuv5AO2pajY2NHAJzF7RgbfY8fNt6jgaFct6Fn7
Cg8RPjz3qmi692rQBh2Z930o70264n+P9X/dFB1VjdvLQyUpABriGQnpD6wCHl3YPpPoNsj/EJC+
GeXe71AKF4Zxo+NRTmxTMg0gOUxfEQWaoFlRL7j0i0SfhLQm98a/c90vpza9ZYDMHcFqguRzsfJW
FoaNPI+a1wp7BByDREjMh63XzWqz33Qy5RDQK9YOdnLyt2hKdhalTNXjpuOkbDvyxinZYc8KBx7N
SQwoclYHGH2i1qtCNNmuwU4mbfmv9kKK7R4LqBugLikd6QBQUswSczAXjA9fbq7+xQP9BCq4EyOO
s5BriZzc4ygWhokVF+Qi2IMYSCl4bcskMuhY+W1s/taYlaW7OkK6ST3vkoyXg0+zHNj9IdGsTJe4
TLL0OFp51S7KR9c/pE1TGs2LztlNmrnb2kX3HsJIJ7lfkgZwvxfvaRi++Jj9cF23e2Ey/pB6822K
1SHgDUYY88zH5sNDf5f30eJtPMbhId/jAo3JSWhk7QTLfbbrsZP+HxK+fnhhg2EdX4s/xk9MuTOJ
ghPe96J7hy419V4EazfcIhRJgNRb11em2/aJ1LQ9mkxeyMBw63njjqqmDGR68Zr+iAtmn47pUQzt
xo+nu/77v/2I7q/n0bfUBKCHGe/tzCcGE63gHEftbhxp2U1B6XtRufjwYlWk9AMk8DoGX/rmynX7
XeuEboIFVsOC48BNHvG2S7C+ceOeFQIuTnAoHnb1TPU17YE0eHTBuiJvPmKpo1IH9t76lpw86clS
jBL5Qx0ih7tYrqdGrWuhSZYVtpv/CR4M5zWYP1M0zaWwSKxhPbBN8EXY6x5kuU4KyCKReh/pcQVY
DI6ya2u2XRd0BpiAbl7aI3gytLxktF12IfSoh2rOauQRxd7Jj9x378KwyFi85nbshzyxab2rHFUY
oyFHWgxgFjbY4ArqrLp6AO72uBWH+5LG9xSE1qEK6HyAyaE7mKhGpKerSZGNJsasCCaR6ukAZx53
IChjWM5SYVroVPzIMRs2cVRdWYBR1rNuN/a0BTCCmZuGtL/2zv4sHfhMBNG9+jb9g+kiWtBALNs2
Frq09Txfpnl4SeDoj20fh5uw58sDg2FoSUKvRfvjAfJr1iMDbYvKARMs+ScaUyIKd0HqTS+wcPsF
ZwTXr6RmB+GD30RlMBgcmURPGZg/oPNPIzMzpy6piPRp4X53ol3K0VemAENnyIfBJjtwRSoqoiqr
n0Aoxg/aePzHClPflgBLnbka0JnyVCw5oUiQhfB9y3yLYFkdw6aBy7urenQqGTdbOHVpsIk83KYq
+KNpQbWpQJ5ZG77MVj32DSiFqF2eEoKXC5pp2AkkZPxOM7ffDXeIYHMpnh0pq7xHKkCxIPYjTzRw
zypUCeQr6wAXnsTPSlG7B1W77tKkOEmZXKGJxq+1cwlvkFQkgZ2nTd3c4nUJcirhMYvGJMouaeWl
b0Pt4/KsaDcjvb0bgucpVDiTzof4i2skq3M8VGOT+dvM/n2w6DCfKJ6Yu236+IsSzKaVEAi58EmE
/f72owmy/hgxO1zTbMx2fU3lkapsRD1fVF1GYUBvXdpe1ir4x2WWlXWk0hzTmMpVEoAhBOsWiHFC
jwZ+DdDScpsaAtXohHV+TCqOlIrHsH/CFbulITAgWnHckh30CNoMj3ppqmMCH55zN0/LH42rTzVd
FIKx0/RhnDAPpUkTXDwFkEBOnY9Mh4CFDwzU4j8R9mY7Jcv3bCC3bbJ4wCCFBKu+Zu+u6Ztc8wmo
LFCfDRz1UfCd/ElGP36HQX16soEvHsMaCKQFAX2COmItO+CWb12UmT1cUN7qBFIDGP/FFRB9rSDG
H6Y3Q4QPMHiVYtOCwY22EY4EKJRqvZm6ynZx5rwC7pPkNrdcbCGBGJ5MReES7hqx524wEnx8iEF+
VGJ9V55qPyAAedDtjH6bwXI7XyOG+FrwCOAOg2ofjfDJ7AhKZiumT8ugkyA4+dvZhmg+1+7GJ+4j
ns/cVeSfdIj73m8VUqFnzKLeLJ4Fqe7xiG3gsXpq1uUdZx+boUuzrzjFnA1Go+V8T2dM8k0PIEeM
4Ps7PPc549mL8OFhiWSWg03ibVcB5ExbhOBMt8mxC3emP/YS4cwWHfCEtq/BcINXOWpC38hKjulI
wWvBnxXpODLYT2TA/OlXH3GYvUKRqQuW6pdY+6CCG3aqk/pk0qWB60S9b2f65iq3VWG/7xt9NIBg
iOdtFZxrNlQPUd60DKUvnc3bMnrHtBEZNEjkPE8EiB3F/nhglgOBk1MuR/8IZvG69NAGsABChzTE
m8OQcNrINTFbEeEPQNH7GL0An2I9Lbukq9ezR/gbcOItmsp8SjILVm6szjJuvTuPZgXLCoxpfy6U
SnXQYLY9HS8MfPBORrHxcubjeplY2xdBMk4br0tVwVzyDhmY2vl1PB3blSLhXqAzqBrMfq39ItN6
hlz+yCT79IBuimYtBnDrpEUq6XSeZ/+Bs8eA25NPnmsUMyj4P705e3MIbym6MXox2t2zbH4Y+/HU
oVH0untdW1Cj0XuCULiMQQQQqTLk78RLS9uacsHXDDNNyAky/7zESdlh03KO7NaHpkss5wDD3ACG
OYXlfgXeFjIK73WifAfSa9M4cRaAc1SWXp2kV5jtmDyYqN20gOFH/7sL2yaf6ic9h2qz/lWP1A/2
HjWbtEu2bfNfhi8epFu4DdOmAFUKaaTbTd0CLzw4mWlg/bzapd1rbxhchLqNQrtt0WqTsN4MJt0j
KRKDEEH59g4NkLc9LMpoztJ02PoBrKv1nP2uafNEZIu0HdKc4Di4rSlMZwhBuip0AAoadPBGc+n+
ojQzv24uKHVvUfI+EUNzGgPvl+I94PwLqgJW6ApXYPszNe8JEG51CR1ELU1qXzGrIhw6z2pMD/1S
0BWRVCQJN83sYbMvA9U/5X72XoevGKQvLpBHMYPmS72iSuZXNdTLth8GTFLpK8y5duGfJ5O03aEf
YFgxWIl6+2bn+SeuyIEFdMnT9mRBssE44SgS3Gj+4JeUAOfM4qPWwUULVsAZ7NHM4Fszuc9E8quj
bw+Vpumw3oYuGQ9loaodkmI3LllF2a/2S3jJY1+NrliXF/jzgxiAHoWwa6q7IhDgaVTzCJ9ud5oC
I86kxThR9557QKxs/GD9fhfBPh1s3u8aEbNxNVDEpZNh3kbeGbD6j9+upBjxqe8duNmELVlh4NR5
qpifloI1UzknQD8G438SN1x1XaF9IQ7cdecB3ncQFWF8L3wP5Kdrq/ngmQDPCSC6aKg/G0rOkDpt
hzYpMWrjZqhACK3Leu+lBbgvn+NxRbEeHik8XiFH6M/h1GPPlyCSxHbfUGuDwRcLVlTWK5ABL/fa
7FwZH7kzYfqWqr/SPn90Kt5bCoqftbBq1etY34Drx890ZMsXlGrzU8yXV80x79SI/spnaGUOiz8i
xFGj1enkeBqSDtZU0592O5U44AoPuRmB6M2PFdEXaKmWo5HTrR5Bb/x17HAxfgIdA3iJLCC2PbSf
uWIztuP1fdLJYYjEmFvJofMZ37HSU0ZNv1l1uItMuLyF8ai/JcOsonp+b1UWbjI3eilmxBUpqBFu
fb+eLxziOyCO8TFYUeArfaOYDFG9KM4iTr9vOiBkWQSCDGVz1q3A6MWz5kPIxex5JodzQDXFSj0/
j6x7bbitT3UWPVMlGyAuCbrQacj9Rsh9qGMKvIfC+jJJ/8ziDEDuyHjA1r3SVQEIzmWXygroLU+e
MISvpWr7FjGW0WfsgypgdVRvE0ZBeOqMbxSVYVHBWXTLQae2uZ/YoJiFGi4EndNeBWgX8iWMUa8S
eJ1laQ+BgvKwRUzn6AHj35JHdYy+BkIztNRI2vDVdorWE7xIn6CYubTjMuTpMH/51VA/TON6cxXY
WlUnT9Tr7JXDi/3qFCjyOkggpoCcC+zNtLWUvSHfbFvJsURF/MHoCRy5ml9ZBmyeNd+aCLNVAjjr
AqUXbPrsp1jStEjQkm1DjysA/+Dj5JTeIcrJAHRUfR6u66lX4blxS4kVGlmGcTLnHmkMpFMSUh4v
RjooYMqs/hGCrRvfb7LCq4F/mHACDt91UbE0E9JpavNMfXGfs/mLhfW2C/UuoW1QwL3E3y6OzZtZ
otCm0fQ8zxx/3szMJpSe2ejQ3AipDlFmTallxEqGB+ec8vqr9oCYRR5LSlJjnADPAZXXMMXFvIoX
X9l/w5JcZGb/aSyLY+IMEaUy4ZmeJfVzblWWr8ArchmNyc4MCQNa1CALfsRFATXFmy9xMWvffPKV
v0wN3j4Do7ZVS3aEzeGcj8g5vU9RN+QZJIY5JJ0IxVDBV6owdg4AxwcXX9JhvFPl9Q+sSRC9aAAR
+GiY8cNfkOp9wqfxZVjDcN9E6WnuzJMA2gKrwW4Ek29PEO0dIGk9BYs+yEmeA1WfQ8i8y65K+60j
ut26GUCpGaIHgpAytBn1u+YMxEALBaFvsLE6rVBdkehjHbvnNfT/41AwoAnOgBuNP+vS6e4k50GR
BlttCcvueFG3RAWItqhdgZhoEPaXUXuwz330PUC/UISgu0r8XwHtNIaP/xMVOtepiUOwr4G6RaF9
BPX2CccI1PUgfl6DpLu2Xn+PSPqKhs3fSgouSpoeKKUVKWgrqHknr+dnLb1TMCCzmzoAczLIHv58
lZjX/eGlqqjQX8OxYbwNDHRIB1oCxXP654sQGzBsQAXtmn9Iazvh8wVJWpMj12tdgMz7GbhX4wIb
g/+R9l3NceNM17+IVQwgSN4O44xytOUblu21mXPmr/8OtN+7oiDuYB/ryq5S1TQBdDcaHc5xI+Sl
7chopxcjLNHGXud1VNnQWDi3z/V9c0MGM0VJs5BR2zaKF239aaHrH+Xcg7REnxvO4MEqm25Bsw4y
lOCzRs9A+WOyck+uqUCKYCRI5WYM1lruNI2NgJQoNE2Jcj8MrQDmQTCWoXLzBVpKMmDPoq28QS08
1GNnWa/RD3yI40+eDY8/VdeS2mmsgd1A5x1miw9SG7kUVFBtLNg2Qau8xs0ixoPZpuOA7n8VT6dC
/1Kqs40nm0DXRFK4GYNFTsNYZzMG8SC/oGf2WEj9VUz+BARoM7Slae/nZuomN3SkLDG3R/AKR9yx
og/aHH+fNxxNtBpuvCAp1RYKlmFGeexLZ6rC0VtiPHqB4Y+HeV+WgaYlTYB2eekE5svpAr3QJfpJ
rfpqIXp9oYQJSyEj8VdmXeLnUd3YvRQPKJ6hBy8ftMKO4wE1kg5d9AauVvi7hfqRwX60NnN0n3bj
ZdtK5eVq9t1lQrLpKI3oCVjTsvfCwUAfjTVrqGiG6EwH8/jt+R0QzI+9btBmMCXKUNMHRxb2OZrR
3hg0o4z8HTo34x96J39SQzk/pdZoM84nHKqUoUFfM5CGeQD/iUDKrm3jNWMCuhsXgcLZdjU1pE0n
QLiM623Tfl/x2BoM5K6QRTy/dwJB/PRQHeHFtJoYCV9MjGOAFxwteoc1bpDcOJ6XtKumb0vix4cs
CeVBVcIgXNqnjh6j3wMFVNJIggWJxHC2jYwbUr+Mf3TWCofmBuYrkEvRRHjOIjHae9tWhlHCVARW
I6XLA/gIrsG1+VsihWj2VySHM24d8ERFquFeJ6l6qIZv6hw7efRw/mhESsA+YmNAeLOO0yhjMcMM
du3+MRpql8gPhfn4OTmc7WDcQkUtElqNluw6qw9W+XNCcU3uJoESiBbETRLitdapA8MLQiqkra5K
BR2v1d1sPn9uPdwlP0jZWJTMShfUIFetQkP6z7K5IEj6nhe0G01sbIdzB5h76bOWYc4qy3Oot4cG
XZvnJQj0jL/iSdHXitRBQlH9SjW8k01UDozPnT9/u4OOuzZXC8cSGotDsudG+S2jKS4VQnMKzl/j
nEACNBUkJGA1pR7bE5JmU/eCWfODkfwJZJD+djL8Hd9OABtAahvRJBI5i47EUvejVQIZz6HPHRBT
kY2NrsgndJKKJWX5KUxyO6vRlxL9+pwQzhEsRiJPpGdA7tN9lAEvyHhA28t5Gbuj7JsdY2e3WUiy
ZmpRlVhIh06NpK8u2hXZbOTqFq3DneAVlirwBiLd5rxBraqYAEJnoUPrv2b5R908S5/dOM4TRFGH
pEwEEQr4utqisRv5V9ZT7/zWiRbCuYEE6QFUIHA8I/K0qWzZeE0etERwQOwAPgyRvh0QjzsSaWBz
Mxa4gs68jsB9iPd1oaALbRFotMCpES7Wn7OpzfCmB9pEoj9KUxg0y/Q5h0M4P4CuJNTO2C2tr7fd
eqcmP5r4whwFVrMbf242jIsFmlSrapJDo5eot9Enidmnb1l2n+Q38vD7vAaIzobzAlpoZevQQ5TW
W4hxv9fojSP9nU4EIbVA0wj7+8ZIy1pXl75mOtCgiaBCgQVNU51leueXIxLDlrsRo6D1Dd0/WE6O
emYz5A5FSSgCjsF5MaJd4xzAsBRzb+VYzWg96fQ7BkQxa4QEVyOK1kSCODeQovA+yCzuaDskezWk
NTHvQfLLQRO8/UUbx3mCRu6XMoyQXpA7vECs4lAhYddFT+f3TSCFRzHuaJZJOdO2FogPMsbTonE6
ZPHL56RwfkBvsiGSlBZKoFFbR43Oyo4Dpok/J4VzBTVq1Wh9wNGgm/cQ6wBNwRDgNEUCpybaMs4X
DGWHecIMqpbj59XxxQQCyFL8EVDPm8fROTeADiEd1CRYzNDcjmZrL+g2QseOYMsEDlpna91YZzfl
NZ0YvkixRPCgOdK/KYgbPncunAvQQTnxd0y4otM3jZGNUJ0B/dXnpYiWwnkAtUcjkWqyVAx97MJv
2twJ9mrX8jX0+1LMNxi6ySkx+ninJWVQzGinxUzsVxX9PIryQjTRrbmrYBtBnB6Xsj5P5QBBPbLm
ekidVb4J2z96RW+k8Gq8rllGGbhwEz4MOiapMC5oxYngVERr4dQY3TAg6mIQ5sryZa7BZWyOh0Ho
lHfPXmNsmaDnpDLhNCxuKEZeWmQEtHlGh5B0RQtZQDqxf/pvIjj1apZRAjMM7DHVgeXQnYC5eViT
v1SlFajZbqixWQt3wWBU3JzQd4aAZkR+SwLb9/ock8VJ+i/Ic3jnjUZhp/whEtxI426ZQVPSurEA
yNy5ihfbxSl1YgeTps4rQ/KP1D8vb18d/tlF/rqhxSAZMcXiFtTXGyAyDCB2qkcRBYXgsHjgfIko
i6IyRKYxQTcv2q/V+MlCJVYNRbCeIkmcrWJQV5lQPkTeXCFuMT/K9Ae1CrR8LwK1eMX/OnNSOmev
hVUmmVFDx6lSXRA0AIdy6xmZdJXWCVAXw5cs7PyyNp4w3S9KTohWyVlxR9e5TjCiD8aVBClEDBuZ
3zXyqKciRi6RIO4+6pswrOQe+gG4WRtT4GUeHhLjph7vPqeH7Ds2916OrssQWXTU0kYDA6ODYyy1
06Gh67wY0XI4p6E1xTBkr4jTE5hW5lu0Idgq6pIJbZ3zkkSGxXmNalx1jbJ0CBgp7Jh+71BSTzpB
GCdaDucs8hDIQxID8S+0xxUT96t5nQH7ZEXx8fxq2A+d0XXKQUIPdCoSoiPEMiYVyBHqKZdjd6w0
vzUBr5H1iLYma3RR2P7cNlLujjfA7a53GPNDwQ2UT5hR19mwGCCWzq9PcFqU8xoNMEaLlaWUIsy2
DL18KBTMSfwR/NWbb6ecx5jroekTdisuI/gO5+e0DZ2RXKSo/J5fjkAvXjGrNtaUzo0GckA8VdD2
bSfdcIizOyPEGE7/ueuDcu5hSJtuNVQIagAF3KJcvgLyvO++nV+OIJqgnHNAb9rUNxOKTSb6GHo9
dwjau8+LEFzylHMMpTzky1QCelrXf5Dxpi1fIjUYYjak+Gdh6z9XLuU8A7Lx80heQ/yhtbvkJ5oe
AKf90BciqhLRmjjvkHRxQwBOA1g3gHDOmN8HwsghbRf00d0uytP5DRRYkMF5CHQtlWPBKEtW6UTi
BB0ggMGIC/dzUjh3kPa6lREVFhRO3zFWY2uQ0mefvPQMzhvEtIoIbSBFQt97/mSBEaeTriKAqpxf
jcBMDd4fTLiL9Al3RNTAF5yM7ndK7lQMF5wXIzoaZl4bb0BoVahmCedds6Yfep0A56BJBVeRQNk+
kCxHRmqp7L4z4ns0D7bl6k3mfTyzBun78+sRieLcQTIVWaKxbavRGhEV12H0awWUzbRgrOuPuBpB
9PN/LxmDdwyWXEyAv4Mu6MDxqHMvNptDKv06vySRJnA+oYlTSS1aSJmyEF0DgbqmbMwbvcYCDHfR
+8LgnEKcyHEvA3jDkU+61x6n68SV7MYp1IPkt3bsAuL//NLYp58JHUzOMdQZYEHUGAJJdKUt8WGe
b2ZTO9TNQwLMNrTIBeflCbaSzwpkAExUW+Yi+vpmRM6JYlo7pDeViK1AJIdzEoDGAL0L8CWcAUMK
Svo9wpDfNJi2OYlATQX2a3JuYiUY/epZ9YbUmIrE9OtEf0d/BASrURMMi5qFBD2ngSPRxqzRIUQq
OgRbVwVGWtfBsOPMsM8f0L75vkniNBCwcyNp0QLtJMkV0DwO49ADtOvHlD0h3v8jD/uPLL7VIowM
bQ3Z8xZgJHbTXoKrzQYXdCz9UQ7ybfv4Tou2b5R8ZQYcomcAc2lI3KPfVH06v3Vsaz7Ykk5kaoJf
HjgtnDOamyJrc6B4Ohrt3Q6weHDoQFTGxAZmiSuUj0HIKzDfXTXfiOT0QqmWyhg6xF6Wfr/k142a
OpF53/Wz4KR2lXwjh9MKYCppOo0hByjOB4v1S6b3DFHj/AYKVsM7o2yKYpozfGAgO2Ek4LKnip9W
X5rWdM8L2vV6b8vhvVDV1RitDVnHI6F4twBdLL8zNEw3aoDcCWpAhp2XJ9g+k/NG65hVf4dfE3lZ
Ve2gt9+FrQSv1nJG/XhHpMWAQtBZRlc+YUJc0p410DCUOkW23VHd1MNIqzvjvxjwX3GPxMMPEE9E
duagM1bgRF4N6ty3cEFNBwQstV868AaZyY3cF/Yk137TowxcWhjVkqlyT9QyWNP1PmuGH9ScPTRg
f6+nvnYsBc38UYP5jsYH2u3l1GU+meqHuihRDTMFRivSOXZ0m/CrWEw5sliXbQ44D7XMD0qLFEfx
CDQvgRK8YsSf2xT2KVtRCii51TRBw0IDOubUWoMOY7bWqGEaBOBFbCqnWLPJzvveWdvk0gS0m+Bg
FJEmcj5KktMMyGAR7sX2EPrUtgAUZ5aYQXQku/xt+KULeEJHjocAvPWfFc55K7O3iob0uJTzY7e6
8vw9Lr+VDpr5baDVAZBz0V31AJRNRyiZGRi/9dQCtowGR2WpPEvJAqSGtcgrGdxFq6e6iYsYRz32
LvHkoPtSfDlv7q/sNB/FmRrIYmXLwG3w/qQ7U1LQpxauzmQrHrEBfVkcANBnE6/w2NELNpZZEy/O
UFRF1YgMLnvenWHhSbXgDeGog+kYueKSUMCVtHe1bSVwDqxS1oFkubU6RXyHawDzQg3slNFhUPM+
AXQPwlbBonZVdStTe7+JhjnGs95JK84sCsab6mrBHGh+kL3SXQLAJ/9O/fJKtJV77mArlHNcFaU9
pik7DPelk53Kq0trHejkGoYAS1egJWwBH48NQwfQSYwQ8ZwSMsYicFNHMliFFU/38HhxDDe6/FtN
jFvJE8jbMwK0z6KfkBqqrvFqYmAquLeoDiRFZ3RABA+QZRt4zA6Aoy4GZDlEB7i3l1t5nNJk1KxG
uYI84i/Puld7ShDetkHnTR5mtk6jH59yXxOFRB/fUIjAgFpkASRd1zCZxRlfr6ZK3coAyupckEra
iRs/WPcY5H+1PooxTsE6P1gfJ4+LjaY+Am5PjGnisE59pdFvFgu0WOfP7oPbZjIMxaS6opiayqsK
kETSuVaAthcn41OJAVUXZO7AT0B0LpD0SkP1TitfReGdYchUt0w+2YrBKmsAEOeCMEKFjhSAzaPg
uu4PxDow/xWmtlR5/3Oli5PKGfuYqU0BiOnF0aevHcPbji6aOHbO7+LuSRlvS+OMG31ii1UyIVlI
gSGYe1V/PC/hQ2DJLYOLJigucjkbISFRbxTrBXf9DOxOCzgVuOirXmTRogUxC9xEFHWYA76/Zqr3
zfQx13Td2LGX2KjPIM4DO2wpVHblw/uQWyEXQABAfqnxPJzhlftLoOQM95Vh547k9ofJAT6HA9yh
zgkvWl+kIh/jJ040b9idPBdIHczOYo/O6iiH6KQeWchS+rrgHEUby9l0BPwPM1QhSgFUV6FPF2hy
ELgN5YN7ZMsxVcVAM7xlqvxAVFvkpramsGkA97iAinJodAT1OuaInN5d3bq2AbxswEULKX53V7eR
zK1OHTOlJRgJcJqKfrMwtdelopmy/cN6k8G3T6dNhFaM6HV1o7N81wLzSKAh02MvVowPF9v7neS7
qJfYKBIwH87YSdnuH0s8dQZcMXBhh9rWBY2AgmPjO6mjlRGKVNi8Sa9jO1ubr2MnAYSiARIg8G/O
+5OPQRC3NM4vpmROpNh6XZqpA3sSoHeAQ7UOhcvC5tFNAJgS2QDxFCqJuqsllkpM2aKKpqnc9R0P
CeBhG1wEgIxTbowBs8leeJVcm5MT3pn6RX5sj+T14ZBcFng8Ydy7LlwjDWZXtzNP9Gbf1Sj2LQin
NYS5Oqe1Y2gB2i0b8D1+FFSnys5szY+D/ARwdsEluHfGJrCVqGno4OTj65oykZcx1psFpcAaABFD
BLjOUgNiqb5UzoK7WOQL9jTYZOE7QWSGO5dzbR0oUZB0A19559I1iILOl1zMLv6Wsaf3vW8I1GrP
iWMT0f5DgZ6t8SW71sxDPVexvl7t3bYCzrsZo0O7lh6TslG8JYoFsS47Gz6oAHiMrMo6S/fxHdR6
WrVmUVSAEpvyqyYCQoa0ridwql3XnQw4Us3RDOUHZodLwc7urnQjmC9JScowWIo0OybQnZ4bGo22
3q3fjUaRjqTRolMjEVmwu6LFcoZjjB2daQ/XJ5/YSWa+5gM+LBDdh3sxoanLpqVipFLX+VpBAdiu
0SiZzhTLs5pqx2gFwFFumILl7BrDmxw+K7c2YdxpkgyqHQsV6qSrvuul9mJGGQgXi8oXODzm0D5o
ykYad2Byv9aRRbF5C25FYiug5fEkF2h8LtzcDCj+g/ZyXuSen9vsI5+ci+U5bRswXwFiJnkyTXRY
YfbnTx4JJlrrVZNYuO75/lR0qZFcr1PwIFWRry/1XdnLopfPXvC5lcEFn52SJ2OzLEAIhiSAmpun
GqACoS4HfRWBVX30QaEk6PPbfW1thTLt2YSgRi5jNFOK/vbKCd7KrunUvxUbWBzA30AEKnpW7lrX
Zie5ANRqJgKsVtyIxG+PICD6j9b1WlL5qIhvJ8a55CzV2yJccP2tPxeX4hnZX6C4U9+sB8nVXbCy
AD8fjpmGdvJgOOdVUrirbBM2uzppxZrLJo4SOA3e4mpO4ha+ZXceC3fbq1h0irv3z9um8h1E1qBS
CZif7M3cfCfuHPwEyt5PoKDakTCw2LU3CpoamWgmoHu4tVW61gDHHC45MkFCS1uwXIgsYddl/SPC
kLmqZhiSFAjlEDGG8fdKH0fgpTSnScIBKoQIJg92r5iNMM5jLeMQa7UKYUUKGra48rKMROh9SF/U
QrEZcLVAOc5voCFz9wvVaKrrzQT4Mgfw1r8Hf4hOGfIbqtf7Q2cnGEz3RRq5e9lsFsnc9kYhcWB5
jc3Ew7ZbAEYMINYGiL3YWMHaRCfH1r6RQ0aTRFaF5E167I8Mk2JQJ0cJLHe20agHqH0gL+nExhC/
3QID3P6jS3WzTs6HAhhE7VeAozkm2IsaCfjYwNsbBE+IffPeSOGc5lBWDTBMcIL0avXaR7T5O2id
AircQcOyJGH+W3R6nM8cwbAGJFI46YV4Vv+g5w/acjp/cqKD49wl+BPGNmJKuarAlJt+1fl1gVHT
fhS4KpEcznuUiyEBekafMWZuXEwztdPosW1buyg67/yKPmbx8fYyqSkbqmbqBnl9kGx0MZPJFNPF
mJ24PcLYHmsvcsFGl3n6cggPsLVAIHA39jFQpSAaeloUwq3N6gq9BUM888KaNz9mbkVQl3GBn4S8
mwHGRaRLHz8nk28xlwFAW1sGZKLmpN/HL+B9PWR+52AmdHVBmuWI8BV2n7Tm2yr5bnPZMlM5jcEq
xl7rY/hkeJVPURyhXVAXjmLr6HNBWlMkd9cGNmI5r4kBIdxIFSy7y9sHNb1tS8BsmneC7dy9SE3F
BAu6iUqMxfnJeCxDLTGgnqOneaWjXISOZQNH+0gCy5kFfmR3SRthnLME911U0xi3NthJzWsCXT0U
c9UG1lBrfxSXb2RxjtGUyxQIhLDvv7PquQOQytBJpANzzCwFV4hqTvur01VdVXWCRw7ntEKFRkSh
0Mxw+N6i6RcDsUCmlkQ3zv6JvYnhHFfYDoOkAh0Ur7X8r+oUO4VNDqudvIDqQRj77KZPTfNNGmfi
5VSZSzEgexTnHktidrYWxA+F3R/G35NDveaSWV3sirRfY8v4EM6+CeYjPOBYNEOowOpKXU8CGTiT
x4kO8rVidPQ41gC4A3PpozzQwZYmmpymER11yVJlASj7vkvh1F9PjfqUrdE9FME6aEtFr8sWjEcT
uOgOYVGD7U9KZQytUmLrpaH4qF8/I/7LgNcHYM7K1CWb9hKIppTkZ7JI8ZFkGshjquZXn5LCjbsK
DCqzKp/iWgH/YzYoga4PsuCi2nfrJhw7y7kalG8GmglcQdXBamZE1vrlGuiyHV0unoayoo4GJIGH
3b2wNuI4vwNQOlz2JvxOaz3VcQNIXoJJdR2Y7ppz3vnsBqIWysBgTlVRuuE0uVkjzchDCozcxooP
AC1yprVGVrm+BCmVNw706by8/TDG0jFCphiUaHyazJSQ3jaA8s98QnLIQWN5TE4Wyg9qF4Az8D9k
rvcPbyOS202rB+8CJpVnR7uxbpJACZi1NuAdcQARa4ui3t2z20jjvfmaKkDNNJH6kL5F3W0CcPal
eQlzQUzzL6tCJRhQesjKqZwcvWrVQq7hg1hqE5iXqWc6gLE/xBegVxE3YnxsFUJkY8ngVGXKosgW
58wL8Fg3mMlllz6SLNopvMI/LiunSE8YBQeuEmgfveJRtxPUyA4oZ4p2ds+5b7+A7fwmtuqAY6+2
A4zQGovK7lLlJgVbbryoornN173jHd9WEn+NJMWq5SasgvihD+bqKwDC0tv6C6iwfBbRSXbrWqcy
Oox+5g0XDWipHSM9xKILdM8Bo3UJlWmZ6BSxxvsVo+11mbMKT/rOBcOhP3vFPYBe0HYz3coPvSs7
9EJyBrv0RcnsXTPdSuYeqPMM1G+wdkOLLzG0SN3MjT1WO2hiH/xhzvS/96Mw9doslTPSbtWrrARZ
sCMtg3EZIrnmStXUCnpSdq3GUmAzyNRrqsUjzQAmwUglDQEC8afnGlEk2okPym8VRZ9IGLbuuYKt
MC7WMjBFZVICk1GsarmKAf+prHcjBmqCca0FV8ZuqQPr0XQdyXL64eXRZY0qEZYiMbU4aGh3Knyt
BO/D8KMKYzuMNMDgu1OsMvDd4LxT313nRjR/dvmq50uBOK8HGnuW+Y0MrgZGxyDImuyaw0YO5/KM
CE20CjgucD8Z6EUxp/EEXHKQsRJtwinKraqBQlySPMxr9gLNYWf1wSVsZHNnOaZ9O8s5ztKoXkwD
IOzCScZ/OUE2+o5qDjH4gQt05U7KSOHRkcgIfT0Ij1/IobwWl3I+DroyY9PeJHGedGySCTEs7igD
eMl+aJh5gMhHBw+SrtmIyIpLa07AqlaM8wpuZcRqfdGGgqBqd0dR3kEbk0Y1ha/vmEscAk4CFm8p
xZ1CqtseJMLnFXM3dEYDH6XoXAIPxOu7cnNlhGMKunRWh+gd018deDEnDh3MNhZRgLFK61tzRAzg
x6DaCwNNlFLcfbZuxXP7XFtm3sXsji6WA0s9lx5Yf1L354LXee9bjnRZC7Nu+4e7WTN3eRmrBirC
scFzAVrEap6FPXg11EiU99o/QBB9WDhBhI5cRGB1eVG3K3wpyjq2lP/KotQTnN+uZyFvIrgNDDXM
OYECnF2AwMy/Gp0oyD1c/owLo0J/ERqVL1tf729EtZddV7MRzG0i6HEKYwAtigM7fckmL2/Sb4uJ
RClAex0ZVFJ6JnAwu01U1kYk+6SNrvbg8SnbDEbJejuQLVVx6SYRTg9Uub7iDpIjjur+RVneNph7
W5p92U+mBGVRKst8gU8wPeDSA+hPMcBqpkQFiFMzqz5i5iJ150Var9Vqbn6fP2Ym5INvfVu5xYU5
WjxoRpZ37FLuYSN90KLJFsOagmtqP6jRNctA/4xCEU+93+EZzAxlT3CorMU2Aa2oPQcgBMG8vWv8
ZvmIRaRGuyHrRiIXRk20BE9lgwDOlNUFsOO14qoh8ZsI7NXn93D/9tiI4i7hFHG7rP4d2eS3hTsG
P7Oj6pEg8kSL2u1CQgPqP/vI3cMgOS3HXMUbLg6v6mPtHSvbsuXhcMiOZeGYGBBIXXEb2c5eYpBJ
Mww4c/B/875ckcGKuFhkcgpTRw1DHSoHjHrL0Sox4X1+M5l1cwppUASJeBSbaNzgy01molWWARYY
EDFnM57eJhDNtZGAExMQKF/IWIcXjZYmonCf6R8vFg85qlqmoSgodb3Xz3bNSGeQBGxwzdVA1unK
0i/mSgXZRAc+TtUMxvaoZil4mBL7/IL34mIDTWUY+Ee+zkC/43vRarOCvQp8HTDB+BZQMkH9hQGU
xEF8mgLRQ04ojXN1GKwjYf23tOK69OZgPK12iMph/R/e/3t6s10a5+KQK9JKa8DSCvDj5MslqGvD
bnQFG8jO5sPZvW0g78NyHZxvWv+6gdMzWxJxOmdwwAZ6wAjmUZSb27l7t+dlcY4FNS9rRYw2Oa16
O+cJ7t/MECFX7Vy+aIWmMh5KbHzQ4HSiTyjNqiSaHIBN3rVpczDzR6mgAZhvBOq3t5qtJE4fAFZZ
rzGTlC5AkJm/RlEuOJ89JTAVFa3qisUG7bj9AjEGuNV6aXTAfgdile4pG6wTcFD+95gWtkMgCURf
rMnmvRnJfVeMDD7ByabsVgZpYRnXAhF7TQbvZHCO3oILMi0KGUQ/YDiQpQaqk+piwCJgTHFojfLA
gHJYf2UvmbDneu+aeSed81Gxgt5COhZ/Ryms2Ts6lRfVES1uQSO4r3f1b7OZTGs2AZElJQYBO8/s
6LjaQDycB5W0XPZZdAf+DBFcxK5P2h4d06CttBKtu1mmIaFe2zIezEj0sL5oUMDMbvVfQq9dpd8s
j4ttZzWto1TF8ia7eWZtKdGdiQxe/YwmEeTQlguRz9i7t9+dHWfQYZxPmSxDcxgS1fStupdwn7hr
APgzkGcOfr5ipUtQ/hS9FPYeQpBsojEU707jg/llMo1zo4bWpMcoKNCXMqMntXVnzG4hgYbC3f06
+Up9aEWND7t2vxHMGQtB7tcwhwgv3fnL2j1EqCzM6bPA97Mf4X3/dnWcTWDMP6aqCiHpEdRN/YHp
DYiMD2bQgIxL3E+/d9ds5XGG0VYomps0h7zL4jkKSjS7JZPdn0C74tW+9pL9ECxwX1Xfjo+zDVqo
47q0EMgUB+VzD7PXsf7aTMyaD6KHehROVe37ORRFTYKOU93i0yGJnK4VNbGr8mlZ7djunuqb5omk
B+qYDyAXBY/2CQSsD9HN+gL8zvNL3nmSGHjRouMIqTSiEc5U0hRc81YIU5FPSbAGbbB4bG+FGd7d
o9zI4W4+MKu14AXC04c9+qp75k51DB5ZfnvNEhPry/llsc/+oKkbcVwshGYBOjQKYui1qda/koRa
190sEzfrLQJyp7D4vtbVap8X+i8n+c9m8v0CZUGA57rQyaliYhv6GtSXSGfbjW+5Ro0ZEEUFFjsI
lH+ZxQ29YU6htjvBZSI4UP5mllpahQW6rV7fmFrQB5M3HFtfJGavTGKYSPri8sc/wLJ6f40QBUSK
+QJTYQfKarU9yO0bwHIDP+B5vihOsZfZqAkVRxWuNqGJMwgvTnXX66FhVDVRNWCtIe8/ok6VUpc6
mE7nZtfrZUYPOka87STQocvkFnybAXv0YoqwsRkQ/mODh2J8111EnqiSsKdxKKUABRNTplThk0RN
P489qAtxiQPgwGAwANasfkOP/NckT6NDvTQihIi9Z76xFcldrGCpVGQgwqGfAohw6qG4hqphxkk+
tguwdxkqim+Iesb/RShQS1UCOkbrw+uU5KDkTgGi0GOj07+ojZb8XwkyN+HX3l6CQpTa3HPJlgIg
TjSqo27L6/NI8HxKI+Qy8vqFoOeM9FTgAvdyQ8hFWxjmwFAyEhScbwLTYN3SsMLd2Rv977oaYq+e
IGouKbkga9sGbUdHxwzD7L5ZwUzZDv87hCqR330D57DacQLz4QT1wYc6VjbeTNV8gdarp/Muatds
UT1RUQc3dHRRcYF7rlVxqZUynt6aDSbwIQZQ52Q66MdByrZx2vxgxvcFanzg2jtMgCZi/Lw2hiHQ
eCR6Hu9/jI7EA64etHVZ3P1ez1o9FDV8yKo9ZXrnRuV8E9PelsbY1arh69Q/MyJMObxRQA6bdslF
U7XPQwgG01UBOMBdFOZ+DDo2qTi169fzW7Wv6Zuv4zzcgqZObAJShszD1bcgQQ3k25/VMb7A8KD/
P7NdMAXYSOOM2Yz6VoI/m5xe67ILKZ3Bfw6EOvC7AiNllGNFkIbdtauNPO7iX2XwaCgVlD5CrseN
pzS/os1iXp7fRJEUzrSwIl1uFDhomtNgTo/JLJoCex214q/67cZxloO7jkgDC58y08YQ/FXr1OOB
TXBXNk1B2YnuUYLB+PACFZ87yc/d+iryRKrM1vHvH4Ey9vuLqFr1lRZ1DF0ZFBfdOYm/lqGH+RlA
TE46VBU4VdEsqrvsXX9vSycyb8zWkg3Twq4/+UZNf6LpE8xeIu+oCpbG/r55L64lqKzlsEbB+qJk
oFunwpaPxVGz6xPoJwUhlGgfuQs9V5Ia01eI24YBI/DVEFgLmIiHBTyX9XU9wwZD7dd5FRVtIueE
yrDCa1HCJi64Q1X92gTbEDCJzgs5bwe4ybhNVIx0LpiSEgDtIqs5EBG1jGgZnP8Ix1Gla5HBnpX6
MhyNl2UxbqZS/ZRBw2e9X0gchaq2GliItl7nxl2+3J3fKNEyOIcRA9I5izW2Ub1qx6yrEfCchsj5
7dVLN94Wme/3y+hCCx0LE8SYV+Q03ede6Kw+/Ut32dNyfQKZtNN6+pG651cnUIPXSGRjSyFtmq7V
IdagAHwHlGouhgYRmBCfAYwlIGeAGx4n9LB+7Z7T2/HY3yhB7IR/aYtTHZFZoofe7jEsgK764/kF
Co7vNfm0WeBKowbIZVhgGz9p+WNf/0wyQXOEaA85F5GskkVKloQoC7A3N4v9HzoU2G+cceevJczN
MpqRakXEtBA9YKa9OqUTATf4EPmskG5epAARcM5v3L9EGxrGP4FioRi8hyBaWZuNBGJ2TBkhS9b5
6xeWJVO/Sr4alE8iebvPFeCc/J84zl1oykgiRZ0nx0rmX6QsChsgwl+LqVlgcTO91KNGoPv/YnNv
IjnXoUehkWQ6oj3c0JcgqXdLDyWe28zOD/G16qnoUqz90P2j1AOqeP8slXMpwDAnU9EwhSGTLenq
YWmfNBVASiCLxdCfrfT5Ma8HfwZA+FSbR5mqdia9nD9ftp+cRpmygsYvVL3wPuS7CtUSIbARhpNj
hJO9aF/S6GGQFnDce+fl7OUg8IRRdd3SgekkG1xMMFo56aUZUev/AdmM4+1CgJyQ+PMpve9tOWC9
oCC+r6cr0ez0jvm/E87FCtrUSnSkEq5v9W5Ca615XXVfBAtkC/iwk2jhZa2nyGPz4PWZ0YRNMSMe
0W5MX76KTvKN4Uc2ASiXKBrZexliPW+ymC/a+IFiBd3mmEJWfhn6kz8H/cnyawzViwY3Xyk6z62K
7exG0tAuVdOVUFJm/sZX8mx8iU4RyLEP01c8yG5fHx3fpkC+qwLhhONOPfbdMnlnINfgDCyhM8RH
rdtOThjD9TX3P6QBd5z3O0mcD0A3vI4zxYYuKBfe5resyxMt9miLHoBuBg+QCJsTRSI58+97IAYV
JRzrCPaoU9dbyFbXsSgvsq/5b5rCBRQpBRt6FELzq/VmqS8r+bavBaHXv5j2PzL4MYUubpvBSqEj
6VH6Oj9O/nBVXY0X+Zf8Qr/LHrvH+Zp+yX36RIR4YzsXIrIjFGgs8CnAx+LUM0kVEwzteJ12rolW
4cKNXD066K6F95T6wxJeh7uHhsYL5ATQOGrxHSyqnJZA0kGRSs4UF0BMfmSJEnZ7FT6s6U0G5ynL
cVrByYrUt3mlAPduDTBqKz8YvoprSLyDO8+od9I416gieQSme0j7/7B34EaJnhSAHxReflUJHve7
t81maVyMhBJfhugFwqq4vlqyOpja9qqd3TgMH8+7Y9FBsb9v/JaF7k6linBQOU0OZvIrnyr7vIRd
y9qshVO9oZwzRY101CuzBaPmqwpEDoVahyGbRwHE9E5Q9O6MOD9Io2mwjByLKSwLcz/5kVTJhRWD
MI3O0zHRuv89WkbbDUWZEG3MmBLhlgZOjzwrIqaBcub22TerGvxyFT12djdwI4VbVVJM0ixJsF0D
IKLSBd63Onk4f0Z7SZh3K+H8uiSZA8ausRIMCAcGKR3V/H+cXVeP3Tiz/EUCJFHxVenECZ5o+0Ww
Z7zKOevX3+L47o6G5ndozIOBxRpwH1LN7mazuurKiOt/srh3rXC4UctXY7opm3sJDKsgfHKX5Cjl
nTPr+E/I3SyJjKnicm91CCtLu35TAMNThsm7/Dt5NeiH38kkgxCkexK0PQEnGVxIVCZ3w7URoWse
+dqh8dJr/Z/utb6zAEoUovK4Z1IH9p+C1zHqwISbakmLOX77DLPuAcrlKiXoc4zVMTXRKrlffGOK
iTV1qxCj6N5izeTHNVq6Lo1vdBwoBcvsD9Vbf4mZs7hWDbTQFYxsoZvO7K2Sj1BkkvEcQUY8dq1p
7kdqDDyDkIabN7YCFM27JSbZJgPkYyZTQ0qvBs+KDUdabC/TB18vZT/sK2fuC7+p0odJk/2seLaz
ysGQh5+aGMlEyzjUwpskDrpcd4COA3dT607jeQxfMyJkMuPG/fffyuKlCkVtqmwENFrbGUfJSV8i
P3NHFw34CGPSogKcG4431hgni9a6NGO6M4PZ+P08gDb2h+AI0X/ij0p1Y4JxLrx9tWG9YkG6M3rK
mXL45JgJjU/qXkhrxS07QMiJsS9dMzGh+TG7FGQE62OGJrW6S67NYAWjyeiub3w3nxxpw0S7DBQ9
ph+BZGDicV62dRFnQKqoKYSmwzd5pbjXwDung3YdQFtDtJncjLOxyMTmPM2iaurxmqY7X9EVUh1Q
/rrF1ezYvvJlpZNmiQMJsH0vGu19UwL54zNuLDMR2xqHXCY5+oXEqDPc+VX7Ko1ydVcbvfUVqXVx
DHOWrqehiQ7Q9QTeQ5nVk9nFr226Rn6UQ56ssWblaNmR4fd60e+r0rpXMHUdpIWt7OokxtzYYMU3
tToBbdnlv2Illm8zMn4P57ZyRp3UjqYuUqCu8+JmTZd5JLZKT9cgIhzXvakEdY1nW81ejN1QSrgb
xLShHuIpFURzideWduxGw2i4xkrk3bRonZu35HGKh8fGANevWpj3cVrOwTRlxaFvw+95nlqu3JSN
O8VdB0keE3cRqYW4Zw90RTGpbhiOg5PVHQTnpRZc4Orax7/SZv5Zd3F/LDtCEmckkFTXJRPv21Fm
Tg6BOlLu6OukJ64aQy+rtbMfUlOqgeDwcaPJ5qsxMRbaXFHZ1zPeGY5rkOzpROm6I0cKRBaPdXED
OmWLRf2N194/SLS0thu1BjenobaOut3tpTk9QkhEUAXR3/ynJ5q4VKAGUm12lr2dum5eoXvhSbEZ
4EUQhPM66v4qduNycldjHZyeVP7lneRmYxSn/xplNhLpOSsLVcerkdQdo2gKlLB/xiXuiAFvQVXJ
38Z3U0y2GspFC2cdQSwpMl+W4XRr6UgY2r+8Im7of18RezvMlanT4xxX6zFE9p1/zrZgy/jdkI0F
JrkMayGNoY5BJt2ZfDrObKJdTsElIoZRXjMUgfi/LWN5diUyDVID8jGM9pQH40goP/KJos1GfwEf
gJBdhPuJULQAjQ5kOKqzj3kG2I3EsmOADEyocdY/Fg0qGCLdb5ENxuPyqS5AUgw3B+6/d3CPCWqS
PZogUxU4gsgQ42/dMDSWsSBBV9OPVsYEX7hbptfLzsb/Qu87xlKYRivUWBAZ3zrkwHPRx/HwoXeq
g3zu6eu4yB63RbWxx/hemRtxlctYFOjxgaSH6gFqjunQfwrYBF7s/3yB5TCt1kTS1xa+l5/Lh2zf
fc9fuivpzvAGPBLRTpXuzg16VbIj1550EL2g0K/zRzTcmGeu7nKqgrBewULNEH9Gw8msxe+HyJkK
iCoBQppgqm8MU+/yB+VhMbBsgGzA8E5s0OJ/PAKhWslWWOIIQF1J9cCTcLad76iid9FRuk5cOWid
4UZxQbqJzJh85gH9g3nq1Js+gjIUYLOgJzBtHyBA40gaZm2W/dDv7Qgo4U4I+uGWlpv1MpWXBPaL
saZRGdl+BsO88pACXmqVzhRoQfJVvEIe8PrDEpkgY9dao0l0iRRPMlzTwnkKmkPrFEEk1JPg5jdg
ZzUCT0YsZdyoW0JlTUP0ChtiLQfVLFUv7pbslVSjcrsOVSwaDOFHnXeDjP+gEjTmrMbq8rj0WiWE
VB84jNJPkKViE9/NMH6ykLiuVxMFEAVYD7txT3bd4VP8oR/MMN4RSqlWdSpWU6TPqn5fhVd5IejR
iTaMcQdLjQ1AsRBnoIy0KwpyZbcrBH+/Xz7XIitM1qnsMKxjCvMxyINePw/ZOZJ/XjZBv+yfEev9
kzD5hlhTPysJPkkxIm8WXZ04abQIdut/JJz/rLBMqyUtowrj/wHE4LF+SzgaEk5/TeFYIgAxtyh9
97M/9CC0pVWWN7oxIvllBzrlxHBADOR06re6nl27KgVpW7hC9WMIVIEhKqP27S4IsOE/FFkZvlJk
ZfNAIbTioXHuGikXBX0mNDSDOUu1PMaKtsA36NAx1Zrp1tHtHcj8uK3T+6FDx0FGycHYsdkeF5Fu
A3/BG/vMIZuNKauH8G0whGLC6SM7uftdQ/wNJvwNx/mHo2LyGDWeRtsJzIkr26g1SAt4NjQ3fOtJ
6fegSHUGv7o23DmA8lkBcs/ELQ7Zre4CxHvsIQBFdtmttLp9636Otf9tXh/TIjZRdFZ6dEpBv1ll
GBdpYrc+FH54WEo0h+Sg8vLvIsg2XR67fEoO8K8xpoTCy3c/5Lg8erNe+zboN+eWOInygjrbaRpF
UFDwosLWGuPNDd76pbDE0nqpCxoCJV9Zy0WlLteFtlaYNCd1bZEpCjAF+SHZl0Cb70b4L7p7BzrM
JB1SUd+EV55tDTJpbk50bc4rLAuZ3LyO1CQ5DqAzdc3IXM6WYTwTYDXBlgwctKZZtiDUCtfLHNkw
xfxlBWUL1BBgSBvfPLZ7oTOlvav9BEfOZ4LSdr3MGc0a02zUDgYptR2ED/3IcOt9D1YgitYY9uEq
sihyU+aUamE8QSgGFimAIVqd5mnxSy8P+hhvxb9MHA4TLB57MRGocHOZXGkkWmI269vmUnrtzF9P
MbgXirO0K8B+JInec+kRuHQgmcSZtmtahhF8aXKTa7ChA7FK7tCJ8MervximEngum0ArOY6sNQTy
G4OU63UC4PcQ3o9m7yegmqCslknToaF+so2TVt3M9eIs9D1eDKoQLJtNrbo+ExIO2GZtR4Ixdhq3
3zdfVxfkfngKVSaRQ/FKoI0L/8FhXupxFtP5Q203NK6GK03mZhMoNSaoQ2Re/oj7hSecBOTdL7ZW
mci0VnIdFRa2G3CfxUlBYQtMl+Qmbg76hb/bWEHItZjYVI+NAXJ2+JOMjsnypGH88PCSPtk7jDI8
it97ROeFHXnJogy9awLYCI0N4bFz51N90hx7l+5pSaYK+mii5TGhCDomEokGYIPDtnrsrO6m1ozM
vVzL8iaKthmZrRGQEhczbtfJk4w90Tqn8eu3+1pzV/2QHCxxH53VbzRFLw/pnbm4lX3TpWfFpbWS
aJCVV6BtfYgJSLqSrdAgwUnJCfCohgq2ktg1YwXQLQyOFY03JoI95l5StyaZmFSWbVMBQ/abVId6
UH4qUQ/2YCwoXd27vNs8KpjtbrOPY1OWJvFKHyorPCHpd/lwhACkT+/FJTrv2fg7BH0KXbJZJDsE
M1rmqNZ0rtQwAryCOAbmLgUrExx/mwbBTT9jlgp5XHuYoLV1+pIHyc680n08VQLOqYauKFHzgxwI
EjH6b9iYi/9obzQx1BNnOBx6iMfOoc6uoXd40Iaq+NzKLAC1bE0GQQlTglhab46TDTzGG1WR4UTq
zRhf0xRC2WwmSDOJr+P/w1HejTLLU0leJYmCGE4fHbV/3oa5U8dGlR69UqCangqJ+vh1yLtJpg4h
8ZQA+oHbUVxXX0uJXDVDferC4STb0+KQWs+Dyz7Dj2/vBpnTPs8raaKGGsybk55JLvCPoo8nssEc
7zUmRd7HcBPKL22Ss6RAYiBowDG9BGqber8p1kU4Sr5z/rcytvQozJBEzYzEBN5ZZ25eh2HfZQ+X
d0/kImxZUbRpCu01uAgm1h5ob6h6lHCXSh4ozUC9kw4izCY3OgOsDZitAngNoXu9OeJDqFUloSP3
yfxQKfour6t9Wz3JmXaO1dMUGjvBCrkxZWOQOXmrkfeNFGOFLfqz44HOUNN8Wx2I/zf5lvvVNuaY
MweOvjUy6CBBj45hdczAkCka3uK6o6JDdRNcjrrMDjBJa1T3kYooafezg1dmF5Pogl0TmWACcUsG
ZUwlXPqVKFx2Q0tOE0gTBVwlf2o6IxTi7ei/hdBPt/GF2hqsGu/o6NjHTvWkLk73tIIgO3qyv047
XEpdnLPV17w625Mvs9+D90KE6BctlHFHRWlKs6T3pmi8a1FyanouiB5ch1BVPAaDyBDUYoz/LUuk
91GFpwk1D0nQyOU5Luvb0ZoHT+DptBXxx81oY4lxPT03u7zL3rq8C25iwIqBHE45Kr58EnVFeJQd
oLF5XxUT5zsd0gzKm6rFVXdcXHzCoHFHGZrE6gv9UtWNWOaFGzpUHQRfKH9kzAN8dBeoIGl13aG9
TKb7Xs+dejimmnaooh+SJO/zVtS14JfqG4PMIiHKp3boSdCrwfBEaa/GZ9vVd+kdVaMbnkWhkeuL
G3NMKjOlUe7UHOsbME8SRRFwbkIeG743onWJTh6GO9hr3dpPbQZCv3+pygH08kMv2pX/UEEIydO9
9lF0qeNeodV3k8wpNwfdzBeVdmihub4rulgLloRk37p6MECNHMvx6lsg+MscqNkZP82GCMsv6hl/
noz3n8Cccgyy5NNiAJNhgkkHCilQ+FOGc9TWAtpt/kVos1bmsEd2LeuYfMBab7K7+rYmTnugtKKZ
O6We9dq80FK2CGLMZR9Dd9nJp/FxvlJP0BsVRQPuaSEgmQLLhElpUj6elkavxyxd8VICAcAd3mQj
tL1wid9N315M6GcGlFAt/jKR/RfR7BDXxzaWmWOTmmpU1Cn8GJ3jg6GhwSgv691UrY+XA55ohcx5
GdXWbHQqVpFroz9MppMOv6B/7Sjq6CS4TzcCe1zsO3AO/20pUwcm2VB0SoIt1XbjeUCGWnfNgXIU
ifUiubHg3RRLipIP8whxWqTGbslPYasfm1oXvZ3Q7/DHqdjYYFrbmhqNpQyZU1CFKTeSWd5ok3nT
J3MQ5c0uXpr7y5+LH04JBqwgEamAlYstKjq9tqQCrfQ6d42dHgDQk2DAqrKdhbbvMlDhidK70CYT
fLqyBb+Ijew7Jc8EsuS7ZJ8d+/2Y7tXi2xKAgG8nxF9y91UnigphUQAjWXagqQ6NQjeXySM9NExu
LeiXqgDg6RCHoM9TGnqGV5p2B3S+i/uD9xc0bNyTgZEgywA/BGI9M1iP3r7U1HR4r/P7s9Y6+Wtz
LG/i2EHPMHWkq+h2OQ8P0HOencTDi7PgQ3PD7cY841hjppEhVfGhYxWs971HH2lAi49Xqta3bLDP
UX3Zv2jWUgf6w6E3dhkHk8Y5qnJ7orMpkR60sErRT2WKZw20YnaiCxr3jNqYs1HxrcHmwywT84rQ
NbchXlsu+nVO2dKip8s7KbLALGgBfXmEWzwqnlhPbqqcWF5ldUlw2Qr/kGwWwhySROnkTsPIyFuf
wPyKB4tj/5zAOSvoNYAyLHUEBrkfamOQrntT+KvzIs+6hhMSYoiIvh+OTufR95gIhCmi+kO4PCYp
L2ExRRlYUv5/eYar7H8vb3yibiFcHv9es1kek3pLkBmNqN9+GwRE/jB8Ga4Ah7oun8NAv1KOsw9i
6rvhvsVbkALVcRGqkTsYCXZacPoqloqxAsZxSCKTsRzhmmMwj+CXUnbDsQc9NiWDW26HFzDWSOpD
jS0f8IJARa1Fu85z3e0vYHzKHuO1tUDC70mYEgEDqVoLu870n2CP+9YE40Wghc7ldYKJRguyH6qb
nCDymuHW03n59egTdzxiFM4br+xdBVpwtNjHnThTc1soKvZZMwC+BBSMqQoQ7OJlokOM8jFL3HY1
nqncpeZh5lWtvi1vYtpis7wia2OVJUUYJwtaBiWsJlpTyU5C4nBvSZn8zViTQVT48DLa1hgT6dK6
6TQjR1ODjuGpSu0VysHWngjgJDagFqv8HTqDRehT8Y+/iOt887oKVwZNHMidP4YLU6sGrW8Seg9T
yDm19uFIfD3odhaghXV1WgY0OMlDr1zRxBJ5ois8L51itsFU6BQuxs6YADLITd21xJ68pRnADBFC
SNUFRjpNsWhVPbStvT6ug2RFntZkomqaizHcWmeiyUBmxSpN9AHn3FXue3SxMPEw7GLP9vXVKb5a
D62/+uHpN6QH0Uz0C7iX/e0voN9nE66NNTMNKZnfOGV7BUq8dx0edSjz1bzuZfNnMuyoyN5fqBWI
dp4p8dNZN8aUdguhVP8y5U506m/y+/Z5+Uau6qfxqb6rPO1Z8pTX4qcgR9Ft/SO6UFkd3QL6Q2bf
6ezaLKZJwbaX5xp9qJKcI4hDSX4HLZ9Dj4Ew5aruaAEJUmpRCcld9sY288ntwpAghNZj4M7MJG+1
8dxc7IkUvoBcN3asYXppm1GAeeOmSdUGaa5Jeb51mYnYEIxKY5AH4St3Ywvexbiy7rPB6CxUH/OC
qU4530dFLKNPS+wdqZrQievM8GO9XXe6vBQ/4mzQR/fyd+DlEdADWiZYNtG6Nxjf06GlGdsEvypF
BE+NK7mqBNUIrz9BQKeONKlBspFt0EWKjlJE6vCc1lW1o8zNXUzqh9xOvi6xdVCk9B+rlV/xuimi
Ved5GKE5A1SMhBjshjcEyup1ja+MLrzp6KUGyquuPbR699CZGLq7vJHcPAWibhn9VoBozLe/35xi
KQ4zRcIDjRca4eD12lzfTWaE21c/KF1/MrRUu52GvvUWAK3BSo6CN3RVk5DUy8tmuCpBX506qpEB
Tq2rYSLonfB8HlTiYMZU8edPVko9nnV8ALyQVbda9IBn8p1UHDT7ZlliVymExCq8BArxdPRkcU+D
AAyTVIak7zpwq+KygDjqrDHoODHReiT26UW2ne4w3VC6+aQT+DPXrAaXUhSIMRksEUceLeqk1PDn
Ojl38b2U7/JC8BzNdeiNCaYu0pfYXMiMa1CrpdfTpFsORkxT36LfsNYykBQ2dxhLOfYFEsllJ3tT
yGKjJgFEC0ka5wncLR9TBWDG8mIP1DZwSOND7FZf7FPukdCtay99Tq4qd3aKPeDxqNJo0mh3Ekjw
i6Apnfyqn9z0UT6ZA8htRTGVV0QQHeJ0eDYhiFDM944STFuPBEPMk3xo4n8UNMqB47tWlxc7Ayvz
5X3gtoqo2BaIHwBQhFzEx30wSgKIx4KheJA+n8GrtzOv6bxnc6vuhemZVwdvbLF4yCFVFklSYavx
R09Hqe2jU+1IP/Rd3dEb1VFEvc714ffFsfVYO9v6WCUwCJVyP7fCL8pU/6osxb+8idzQvzGjftxD
KybtCmUonFBTdiy1/SZFoSjp0a/+h78amJTFiwISDHuHn4cGKGwbXrFAVzrWrYBo4b6OmsJPLeXB
nqL9VNrnvq9B1ttEV2qat97lVXI3c/MLmFVOcj+WTQE0BwRV/VwZvhmydVdo/aeAw9C6UjDijqFg
tIY+bqc6a0OijUg39doBJtJ06eyUEF3fx2Ni3NpWWQWDUoynKkfucOTGio5KiA62tLSNrw/t6uTm
EKWCj8wN+2BHQYYHJbFGmIMykW6ZKx0BY65zycNwlOF1q4V6qxhVzM2EOnr2xaELp+DytvPo7kFu
RZDxIVwJMDdjWLbLsI0bpEMlGt2ufbW0W+jxIPvY+1Q7l5mJicrAxu01GyJ3mdbdqgEDqH2RMVU0
JonAC7gQos3PYe9zklIlxSjh5wBCZTurV3yBFrK7WLvP9640jKcaFsoBJD+mrJKtIhq6LEK2zTRX
G42ndlHuLu8wr7zZmmBqdyKPc5WpMGFC3XwwvsWmtbOrn7MknEriBQqwsGP4CFkPSkbMp4wAcumr
kS7GX/6huNepugs9ykzR4pGjKL7kruhKyDu1qKJwPSA6Rt9t+vebYgq1uFyqeoPDlHfP1RzktfLF
FIl+8c7G1ghzDcDUMmh+kxYBUCG7srkZpNcRdGtrtgaYonbHujpc/mSiVTFeoVZ2bq02arBWfdXy
p1A5x58QLwakBbcq0AVo2DrGK4yub2aNwMQMIje5rL2+at01j3yzE+LcuR64scX4Ra6p8QA9st+4
HRBjunnt5T/HfebGT7r/W5akxzDU6+Vd5IeWd7tsQrbStV3Qfwevi6cEUgcy+8Sf5t3S+uAM3qNZ
g3vdOUanIhAVOdy6Y7O9bGpWQ2Ps+xGm5SNdcPdIhcDBO+urJxEB2ttMJ5s7t7aYzKWUg12RBbbw
ohpQ7uC4dMwcxI8S0MmRD1T29yhzFKDQqUodlbxIV9QjeO94TO7x3AM6IjxComUUea0Qv8yNCSiz
0Z23LQLe7o8HtM+rMcVHQGIf0l2mLbuySrxm1Xwz7K7UsNsNWra3QJLkFAYYvKuQuBrS4kKKU2sM
rXPZJfi/xrLRwkKpAQXrj7+GZH0SqQPdqmKsdmq02p62mMnjZSv8JGKALRFxF2Kn7GVZihu5L3Xc
aciiZe4gzYk/VNoTSG0B5UrJL0tLfTkbAaMZwq9oz2ZeMRQ0y4iutrzIhQ4CpVMkOOvses0iS0er
BtwxUY95qflWXjlR/rOcV4cki6O0hSCd86r7d4N4d/u4wajirNKYAFiyAWZQfxjStdasZ9KOx7GM
vMvbLLLF3CQmslY9eka4t8frVdq3vyCI/jCohj8lZegMaSywx4vK27Ux56wzJBNlEuyFOVgzKnl+
rmo1MDPQZlxeGN+QKROoYAGoyt5NF3uce7k10QFKDjYkuzEo5K2TIMeovLOAts1/Vujfb1JnGqql
GhNYwfNn+YuOSkQ/jOOwSxfi/dZVAuIrboGhjg7VQTpmMUQD/w5iySUH3P4WuiOb3zKooGyZCgvX
tLPxJb5N9u1N8d24rffyjfRFP5YropPk2Xv9VkRqzD0hUPEzMFEHNj1WPqGcIOeHFsHkxStuxsBW
mz44zyu/TFKIKbTFuU3S1E0avdt94iNvDDOhKBq7dEomGDa0+qhY1pO8Nqcwa39cNsONRbqC52fo
LRDaufu4taGd1mlPTyRFPGtRIHdOHlge7VXL64m+fF02yHXejT0m4Fc6tFc70FN7SQKRLAXcmM1w
NNdW4L7cZjge99FEoAxLqJ4/rgs1emEts4IPd16D6VpxYnDlS09QmHYpoUwIoVDRQzOvjtmaZE6M
ZNl5AgIxeKlZBh36ccVY3i1Rc6OarcA7uLFtszrmQORLkkdpCVMRRJwgMO+sYBNfwtWtw6+pEgkC
zts1gy0hDDTCqLyrZiFffNzMjmRl22kznJFor7YcB5C5dgvciD1bhujPFFW1u6zS13JY91YNkcFQ
V/D6U+5mU4c6AuBqeX0ajOHWnM37y/7E7YcDaYgbhYxuHZLYx9/WQO8oT5tkBdrHwFjXUXbpA0Cy
0+4HL8HIr5BEg/eZEXih2oKGhm2wV+GktdZCL2Gwy/falO+s9WsPqt6wFvQHeSdlY4dFh6htCTbw
KV+9vlsPywKmO03CxoswxNyTsrXD5EmrlFCBmcWKWjS/hWLKMfXGn7ofPRBXdrKb8I4SV1/+aNyl
qSAhw2w2RKdZ6E3ZGV06LjYeXbs+BxXGCIw0WLrNQv1ETrY3hphrjGRkfYSxksVTzHHdhQkQm4VR
aUETaYLKhtu335pi/DBW+lYFP9gCapVBPszn7GgcqjMBVjnAxZq4BepnERSVezBtYtsYcIfCJ2H7
AwvwmFUXjnhPb0EjO4fXa6jKgDAv11FfHDu5T51yLdy5tu9IVpxGKTvVC/E1pd1lJHtqMcjn2Jru
J0ojGgDl1Q/bn8ZsfRnPzVBqOCZUS6mqoMRY7Oj8fd4FVHEn/9L9FAVgusVsmLINPNSoECmRVXbm
P8fDdAHVkNVLwvDOVtenea2+NUl4HbbEzQYpaKf1BhM+ovBIc8klu0wOzewqbye9W1EqQfSbvrkW
JvQDw0AOSt8EB5J4PpG7u5ulMmlUQthrhxBLHQz5oMbWvbomotKAR0u03U7mC65oQyYzdHoQGJJ9
fRMCHlscFD//IiJ25BYh9EkTErWQYpfZJzaFSJ3cRhX1lfZMFQnmPbl7owoIyl9CsCEtxP/4XBtr
TJ4uVmLMCRQB8LnUI0aTMXqdXFHKJRky9CKADTc/2WjdQc0VpToqkY/5qRyNIRkmWOu97Lo/5F7o
pVBHp1oc/XexY3Cz08YcszirQS1a0a1sJD/qwIlaQilZL30ZZLSXgzjXBTeWmBoknYexBfv46kX9
Sw6622T857IBbpbYGGCOlSajK9nYNAHO1rlfqHq2PP1M10ykFM5PgRtLzGky1cSamhSbhpHXJwV0
SYlfYJoZys/n8el360MUq0TfiTlccjfPrTVi96DY7cRtdqgX07UxHDGlaXB5H/lZYrM8JjXldgEp
tBQuaMy+eVM+2EHnrs/mnXJtX6lfo9qhao1QAPkcwwLyO+UcNWw83jC1Bf5PWSQtNlY+9kG4M9zu
CjoDjgECJUeDVoNoUvR/LPXdIHMJJ2FZ9smIpXYQWXOK6kTxR5ILcdp2X/4EdyDQi6mToOnmi+IK
N/tY4O6FxCqACmxPb4A4jQEWFjhRkTmm/YPIYB+pvLpP/NhsnMpcHHMSVQD8M/JulFlvGuuDWocw
qg3o0S7HNT/npfARhhsxN0tjYpi8hhiIMmCl9TqM3qM1dqB9QgPDh7EvnOOkTvFHfIb4oqypEI61
WFRkU0HbT6lLBBblql0KkK3agTwm/hjjbXrOjst0wnjRXo7tIJdswWHhokLtjXVmrfqgDCCNgQdp
u/5QArwGBVC0RedvqSe5YdCd0329W83bqNvN3/vMy9S/kLvn0VHaskEMHRPPKGhMJiLF9ZIb5oDq
SaqVxGnXOHeqKPTDcL4OyRxoYxW0kno72AmehgzRyAHHqz5YZ4LTOkpSb2nRCtH4MYBTO7p9W0nm
ThCXOG71wQwTl8w8XCUlRYCneEXKv6JWAIIPHoZad5PiZs+X7XES1tYcO6lbkppMvZ6uHikBZNYb
L0qF4zycmumDDSbgAbAFRG1Mb6NVGO1SqW326rCWt7NplbfQ5k0f67y2T1reSac5HvIS7L6WLbg5
ihbKBAVjDqHfTRdaK1EPQscOWA6t0/eXt5OTwT4slTkovRYi5eQ4prj6uLXxOklgd56BUxofLhvi
Xa0+WKLr3bT/JgCny9XGehp/8EFlNR/Wk3FYKx+Cng7mJvfE9EUqE7zXIRjFDV83NMwNsHiz0ZDD
LJ+RoHtvyJ0M97hjHfQqZhVeZjftAsXtXimoUBMhAOjRZsLfB8N03zerNRq7Uyp6Hy+zwl26165W
PVCEOiE5QCvCF+wt/UqXrDGBxtIlY+ioNTzKYu5F2Wvf6v0AzA9eXG5yN/l52R43skD5BGLgGOjB
i+zHxVVqH1ngIcf5qK8j23LVHI9R8+hctsL3GBsYYMRO9IZkZlVqsVp4loXHyLv8QLmdGje9zx4p
ClrxV3SzRcmfV0JCyRcjUxj2xnAoK3EWg4EorexuQSyjzPEgsPIGquCEQjI6SLusRKYUtVH4RiE7
gBEiPNSiP/1xN4tiXorcSBd8vDcCK2VPadZGMAkTdWeAYETHLLZ2d3lzedEFGm7/GWVOI+QJlqpL
6sVra3SGQPWsta1ABo93aYIKM0B/6N9Cd5qdq0uaOSvaFXMCGgbQ7BOVFei8xYNfUjYA9xPsOx/M
MVHbios+W5Z18WzrUW8nt09Fbzb8TXtfEBOSzaWKYnuuFm80s8OY25YTo/oRuT2ncvqwDsYf6rGz
lmyBlaUG5V4dxIF+bSgQiK3AsSjMdSJrjCNYUaaMvZUs3to3YQ3Wby1/KCfb9DR0FD2ljSQfsr+l
C26j2peSIn9cQjI4nbFAoO0zPvm+vTTsbGImWKF7K2qxcB2d6LKAflMosMALXAp6E5oBjRW0LZnA
VRTGJHcLOokSEIpBpN4bczkEQ/7l8kJ4T134hP/ZeRsz2KwE2C2MKZQD7MQgItd8GdoBruoarn6q
duXzqGMukLjTzZphoFUYxfhu+m6dOQiKOZiLseo4297k97dyhtFPy5tdy6nvlvvU/4vAyUtA2wUz
JwP7qq0pOL29LFegONAPbWAnhuwsJgiw8tgCv9dCRpdEpekA4jOWjjXHjVNbMVTMazOqj1UhiV4/
BV/7TaRl8xUaQ2ssDL7BtTXkwezWMjNHNkWoRlpGs7kXSG+M95sm5SllMn0U4V2lavGt19xN8Uyl
+khTN8XjuKcTaNLVdKhu2scKc8ui7gP3fqFYgNda0LDCOBRzYBZ7HtuQIOJldDhptsPEM/s8x+gM
OdTDCLq6tg33YDa5I0NyQgdatHbuZ9/8AGbti4VhpVTCiZWPtmNApWjtXPSxNQeoJqDB6l+2tLt8
tLi+jQEFvGJBQRK16ccYYeeQQCmqdvFCqc1uJKuE4vMqFf4nrLwhFTFXqoFAh7GyGomcW8hckVL5
3QD27eHbZQtc33y3wPKKLYUGTEzZIMhb0ddqKA9db96mo3132Qw/B2/sMPu1lKWZpgMqmvA7csk3
8ANkLuCueOdXoN0CBetjLkKZcj/RxiQTC0BJbMyzjs2TrVtb/xoCw3l5UaK9YxJkoS+9baTYu6ZJ
z1VZvsSt9U+iZsKyWrQS+vebAEL6MS2KMKMPMyDhVV28qntFhT5U7jQj0FUqml+iQ823qaHVhjIU
sxmM63VxkqiFjd2bh9jTVLBgiYCHvEY9NL7+M8HWZbJWtJoJrnVMBFu77po2s0dnPIKo+stfcJby
F2RS7SH68vzW7NtsYk9CNEjwmOUlP/AskDiUFIDqfC0v6fXq93/xMMm70yr2u0Wm8QG1dOAQNVQv
MwFrn9kv12UefStU8itvxLcUXgxUwZADjUdM/6os/GpIIrQSIzgJyDvRVqPz1bMLEes36s7PdWOh
dvOvPYxrfXRKtSNDRWo4yBhIS0Cp0Wx/PebF24FO/eVZhHPkHbetQTaEaH06mzUBof2s7tQcEJNM
dpf56fKh5qEpP6yLCRumpE5hGIFhJDPaca+lfb7vkm5+QR4bz8lUKN8mI8bEcVmB8nFQcxc1XFU4
CQRHnwU/hV4s2ZS+XTETYDSlJ0oTwmXnQAlG8Ba7xpFmt9irQXjeO+au9Jfo/Kl3nw97wAQcQ2ul
uaM8MnKj3ddN76LUxsQvmpO94HLGOyPbJdKPvjmVk70U9pTCi2rreyU/FMVpHTWvTE338l7yTv/W
DlMhKGUfYrwOijxDk34r5PWmFguFCb4W0yYoFgl+0cJxINTlZGXvlPO5U19SFU2lTNjupN7+p29A
1FkDuQqNMR83riqAYOloTqDvqcV3Sr+8uoq7Xn1Oixju8G6L8cN0TqW5TFHsmPdgEfLt06Q5+c/Z
ndBMduarzEt//R9pV7YcN64sv4gRXEHylUuzu6XWLkvyC8P22Nz3nV9/E/I9IzaEaczxeZh5cYSq
ARYKhaqszEagYkCvl0vLYzzQsKWyrxbcDZUkBQbGEB2zifdmPYIgLlWv+ij/WlV6DDaTrhe4CjdX
2S6X8cnZSuY6KbBcQ3m/bpGy7osTlF1yN75RfMhtCpHL9GtdWi7jniRsRhvzDMAyAN8gOQDOZH4+
7HQH2ZG/7Jf+7vJx+IcoBxQisEcWAbzh3H0Ko41imRqc5v1gva2m5ZMcCnC3Q0wczHBASOxtmpor
qxeNC/LeKYDq/G2ZOSYD0I1tZpS49YvulEWNr6Nyl+KXzBaKTFJ5Q2JZkORyy69bm8xNnOpgoCQN
bFA9g5K2zK9+duO9AtkcFIKK3bSvIKuXvYquLG7UAfZb0dFEBPsls1YzmkwZlGeLZ5HHtP1hRYKF
cS+Izd9n1jVZ61INco91FS0kXpTZ9FbAUpzUwMiIpheWF7eQmL3sO9x7WKXTZACrAnbFLEq2WntR
TLz2CozfPHa5VPoZKLLe1GYSJaFcU4DzA1VlQN6aLZsXCH1L3OAlVw/V9TLnCXp0YJs26j64vCbu
RmIqTLPAeaBD2vj8OEjrMnd1g5tWn4jpxoqBt/NQXJtZ8pi3dulUY3h/2SJ3ae+ZNeo/mEFkdrHP
IJtjtEgO2/5YG8+ZfGe0z5dNcE/axgTrHeaYrVNvgUihGDM3tKT4WpKl6kueNxjsW9RoTpxpVkLQ
cDWjIH7z2GhsDIrju/1eH/N+mOtyLGd9QQqBonl/3dxMgao7ut9RSHDoaUH4g2C430b1qT2BzF4Q
4LgnD9eijRFPOu3GZKdAWsvGmiNZ7JS18NBIi0wXuNGoFxwG7iMGKr4YKMfgs4L6x7nnTJodYV4V
xHetRyhD8LonnvQVuH2okS57UU2N66cba8ytj/2c0OW1QaemTE/tChxn3BWQ6Sw1V5vqCIIPogSN
Hzs3JpmjkWimtICimxLg9YfEXwHjbK+N5RfN9ymZWrwcLGidgcMJCsP+ZQ/mVpYwr28QBbIvMnBP
57urzWNkFCaqwgVZpWPfRPlVhyEGJ7dGZW82ReSPaba6S6X17mCUpe6E3aIIJ7u51/PHz2DrqAr0
uheNUjzKR/0X1btQSid8I17VeslbHbnRHzAGYL1gcVPwmlNsg0aPTVrcgpkrS9GbR2B/ScYnG/9f
Hi7vLd06NuUAEwWQ2KB2gNIN47h9XEqGEnW/v2sX9Ptphzm1/Z9A1mwN0/fAhNGRLFbseumGqI5p
rft3TzDx0eStIc6H1vxwkPeWdhDdGpwETpFBeAFtPhuoanTRznePlO2kqaSSva41oQBA7sok/jnZ
yZuUQyV4jZvTbNovGkZ+rSq90arwWzIokaOEypfLe/w5yGPoAgVZIE8oqQxb4UiWtlxmyugY58op
aQEj0ux9mWqCY/I50J+bYT7lNNbmSiawrY7EanEg47ucRBPA8+M9aavG7XppL0Wp5vzXq1MxzWkA
Km9Aq53FY5ljqBuh1Y5ekcTtXdSk5JDGtu1n0dwIcnKajp47q3Jmiol7yDgSzOw0ozcBoQqYwHOW
ln481LsENI9/sipabtVVkKiy83RyARiQktXou6KDgHE6Z1y/5osg3/h8PWE9iqaZ6F7bYIFhPLTF
ZEQUgs/Hk+TUmZJr1EcFO8ZxvTMLTOREGGzbdcUympI4ZT+5c5k5kSRimOG4HswQDCNrYOv5RIRW
dtUimco0erLZD45mAhPf6PndYACb0vRvRZv4oTXXAs/7fA3S7fvb6vu1sQmP5hKlsaKNo4eOB4aI
Kw8Dxk6ev9jSF0kT1a4/B8pzY8zpMht5kNYEYwXpwdiBQWVvoO0vnmXiu8THmhgXl+vEyqBcitOU
azuUXxyr0AV0O1wTVKHaBjIaoZhJiqrMhETKsI4gKZXu12k6arGyv3x6RCaYzepLuVOkRoY/FMcy
RjOmlgSOLbLA7NNE1kiKElhIVCuQ0bGY2/L75UVw3QsTtRhiUxXgPpjTueRdXCgqnNrsK+uW1JU1
uUa3JNdxJC9O2M+pjLHmXDTPyj2yG7PMkSXhZIezDq+uMcU2kxgX0nJU6l+XF8dJ6ODPH2bYSynX
IvQ5Y6xODZQdNMpu7fw0L+DhfE6u4dqutcvvxwgc4a5IyJMbxcH3gUQOb8dPk1+G2SDDi/vR66BR
fBXnbXUYdBvFUzTDlwMu6Uxw/3IwLVgrno6yDTI3MEUwyWusd2StMVtGEbw7uYSwuAMlw0B3MtWx
XuOrKAd5YB5gskWwydTPP11YG8PUizcRKqxqMqRhBxeyAbbsvtvrKygC3Gl5iroco+/g5baCIrlq
U9GS+ZbRCMa9jPk6tttcWWUiVxL1ouihGMxjK+8r7YU0wEpED9V0o2eKN0mTQ9ulgkXTo/d50R+m
mUUnXWFGawLP6vzJ11BmycY3E/gh2QMTFTkWIrIgziOTft4Pg/REbXa5n+Ky6lLEzPpVdu3XArSy
ECgeWiDPLOw8ePtDZ+q8/tfqT4+lK3qNvT/SPy2YIEDQfBMT1Ey0s8I0jowUsQjlI9qY07x132Zu
dN+A2XY6TNd65QA1hWGtWrTXdC8vmWbCYD4U2TjriOW0Ypi/aTvKTT6DMjGQvfIIgM6dSG+bG542
i2XOUrQWo9XlyuhlReJUxR7kOeHUiA4O/Suf1wWhGEzuoDDCTmBGymrnqPIi/XocfJDXAmzX7zuI
3qFSAvyZCPLOeysAYfe3PcLcifNaNOUaz8gsTUibRvs4B3GX7VsjnGf1F0oWLHQbwRoJ4zaJXiVZ
1WGNGKMBv9Ahfc09qhdAsp0U1MdMTBHCvdEoRhJ4QjC06cy3sxbw5kphhYRphkBaOk/aTayXyksX
KfleaRPFH5rkFbnB9zqpQ1cCQ81VrMiDb5rp01oteN9X0bKbu7k6EbCc7KO60Q+XwwfPv8BjgbF4
sGCCn4j5jWqaycM4xKNHEiTdQAvl7Q9j0AUOxktYt1aYGBVFnaZVVYI+Rv7TSDGopUGDQv2WZ3aw
9C9kEk0u8r41Ws6UpkjDU54VW+rTtLKQRiBd+WK8mjil8W2Jpzb04T35qQ5E8w4qLwYTwBxl0Obi
P7YelRKDNKOGlwV4aF7D5wVgeM3T7ycfnCxevCuvMN89ppg9WF11Nz4gkSHuH0BJUQ/b/AgmOBkT
dNdk+iPMx+aL7Hdudp/eSm7tDwnoX8gOapm3hqDixz3JW6OM/xSpXts9wZXbA26mu7mX3FuTY3md
R+U3bN0TnmNeDAbbPiYrMMduYczj/PrpciOaFFLiFXdVfAEdSCD5meRUqU+BR6on75UU9SmBA3Pg
yHRzUdcAl5JpgqL43GrbTbE5V9jccaftjNDJjtlPrFIDri5y+1MOSMOV8nb5bPLeQFubTEYsm3kM
ihm8JlWCaYfo0QaB06iDiyB0dDV35PZ7B2Hmyzb/4YN+LJTJh20lXKeKLjQ91AcFg5ypN19RJbt4
H4L/V1Q24n5NHdUiWTNtBCBmXy0wnUJOCebkPBjtySmkWbAiboQzQNFONBAMmGxVbyJJIqcpPLRu
Ul+DgoCjjZU/Qd5W4CN8Q6hfqKhzQTecOQrRkmeqTHIsBblQE1X3qpr7oxmLivz077CXNdgFFRWF
PWDj2VqJupapXRgIpigvgGk+htIFOfzGJchXf/iFNuYYLxzKfGi6PMUtpn4fp9QxQtsT+Bw3fG5M
MD6nZgVB4g4TFARPg0jxHEHxtzmARn4nmiHie/iHNZY0LEL3zoipNcrc1bkTmrATaLNmhOY+GBS3
AEuMf3mF3JO8McnkHnU5zUnew2SaPqTFyV6156w/GaAQN5bOldOXMs4EJnneCOpJTG6aIFw22FnG
pJbneKkH8A/PHUTH50GGathYu1YtdwLH57RjFBWRGNVfiM0QoFHPg6MiZd0Uze3w/gSh3y8bwJne
ed1B3UN8XMSHxl3axhzjkRgfVltJgzlZC71SH1VvqezIX7rscPmzcZ8a4NUygPSg1LIsBY1mgb5D
zvXBiw8TyHX6xLN35S7J3hPHHnqiCcAKjyR05L1I+I2XPG5NMynTNNV5rFUa9jS86SvJRcpcOY39
vGRPVT2K8AG8MAyqBx0ZIGhYPtVfBwzV5WQEl09iGV9tNE4dzFMcBbvJC1xAHkI3BtNY4HNk3MRu
wTM7lgZ1EzqoBHYdN/1OyXrJDmMobvJy2R4v6dyaY9xkbhS7Sai5UMcBsH9oqbSTLeIpEuiD0CXs
BKgqvrcAc4AhaRnjw2w/O51Ipc4EBukAEWj6nPla2ce7DHjHCtO2HcJZ7ENaQOSlvOiCejb4xtF6
wRVKz8vmQV53qy4Bij2iG6rssspX+scZnKbBelwhou4AY/+uAbS4WnbVN8BddIIvy/EelJeg7os4
A0JqlrUjK415pBVbyEumT2VZPK2t6BYXmaBVrs0aY6kbmmZeB4/ExhEDB7EzG+n9ZYfhxBWkz6Bk
g2YWAPUsmLNe46lc4gU2yu5YNWnkNJ2VOp3d7y8b4gVMWEKLnBIhq+gDnq9mQRewUSN6uFEhozUb
DSAIpK9UK7j4Ls5eOTXArT32yiuUzFANSx28/ABqJVisgll21eU1kUDSAfkhaGP10TEcxJh97qai
l0y591V4B3P16YumAgUM3xi7arqrpsK4ltJZvk6LVjjORMsGTGZEOcdNygWOa4jNwDCp1MxpKw2A
bLePyjrvEhXvILvw+7K8V5LqAJ7S76MaXpekEzFQ8BwUDUH6KrHBEqKz6wTORV5MbHGaRxjYBUiv
KQT3LG8rtyZoGrU5A12cyekATV/PmBr9IVuU9LjMC/EGiYg0AkSrYXJZY9DWSR+wGqM2gqwbb4hc
PV4+BBwJRwWh8mPH6G/YLCchI353Dht0dryE2kcFAKeXGU7ztXuoHgCt2psneZfdxRFEOr1ocBC7
dmAz1F3zm5j8gXdGtj+HiaJWkaprAe5Qr5q+xU0NUk+Mb60307IGgoVTV2DddGuJiWWrPIBvvYIl
87Hv/OKXsgOY9Bj55K5Kve4tuu59Op9BCRHHB5SEjqL5T74joRUFLnDEIPaikkvLBt8aQQJVj8qB
JGXjGXoMgLMxF4LLie9IH6bYj6yUhbZq9BIu8Hgde0dFWevyfnIyJfjRhwn2w4WAGFMWDc/OvmLG
fKcaY7C2L+M4342D6V82xsFwwmvx+EKjCu08vCfPvZZ2NpoGU3ZeJ1lofxbkuBQQHcQTc19n9TN8
tV5uFKN8sqb5a1SoIq5lzmV/Zp9xnrFOl9Vq8O30INprV5AZBYJEFaaf3Ctqu04mWTO0Up3zDnao
FDtmy531hTIcVwdk2y+iog7XSzabyqRqxdom/TJgUyv1NNSFQ1l0BN+NBsdPh25jgrlyU0mbIWFP
v5vffal3834NZpS3UyhiSGLWHO4Rh+w6KkVgyIHSz7mXSHifSBUiKHZv8ocb7SoJctzvCx5EIjpO
vkN8mGL2ro2GqU8JTKnaVa38stOnpbyr1RiQlMUBk7tvAur7J5sJzCaIj1FWwbjX+fKShiQSnie/
SxD0EZ162YkKsVWoMYpEMPhHDooilkUIhIl1JoYshiTVUxtSa6jo7qFfHPk2gIWoaYI4QggL5zxT
NOCzUOlD8Y2+dc4XF1PO4dGCuR7KKjaGRzGQD1uOvSCVLm7/1Fs2FplPqEnzJNkqLNKxgukUej+k
UwyOmmkv6rxwnWVjiTkF3WrmRZZIeJ4gelD8mRaAAigQKaUIzLDQPWmqjVGONmamHWWEEb2RufcY
ulW07Wqi18xkKWnRNdnYrnj4gDe1ijvHHr/q4OMWeDv3MG/MMP4XRkMVLiXMDHnsSAYoKdr+NsFd
rRiao8AtJL1wVGV2lhiDgXry+if2LaDUwLBu4p5jUsuCqJQOBruZHlD21bzomKAea/6iDztRNOEf
to0xJskcARYobBXG2rl0I1zY4D04RiAwr4vXyRgfNHM8retxtIzUWZZMFKZ5ew22Tx1ke3jSqmwn
Us36xc7iAdXatCEOUDmOnTz06fUMStzefAAriYOGlUOikbhJ+QcDPkBIgP5LVTTwmwAycX72R2M2
MT6I5kJmZLsWZZaouZPTxh2K/Vgqnmk+2rFyl4X3o9V4gs/MuwTBFAXODMhV6diBc9t61xcN5KNo
mFNe0xCzkk1ggQoE5ttvMl5okacLaIZoKGMvRQK4poVHk4bpRSaZGUJp7QrFGjzM+OXXSTxGsbuY
7ZS5Y1f0rt33uTOU0B66vFTOSsHzS4Hi+MCwzqxU6ftJ7cxo8AqNHDBhDsb6SbCbNGQyK9uaYEes
406bqoWaWDS8eW0Z/Ff3fTU74YCyE44rWYSdVI7r4omLuoFKU2ooFZ9/vzzLVCNPO6S6RMV0lrro
d2Bqje+0ciWnxYyn5yacC4y8YAD3trar+RiFa2u4ykiGvZQDwSFZZv48pprsqKlcYCzXiIvRbasx
3ydrG50icKkZwFYkKxrlICwN9NySg3QwQDwQ5SvQGJqyqo6t5HlgykUBpJ7cuZa9VsfMNqu/tLxA
tALidjr1al+9RFn5o6/z8W0hKSgZpSWbJWcNO/x5kNJKB1BxLDfopVY33Qpy5JhQHiqi4fjra5Qf
xoi0yVHBwz9xmrkLFUdWwwH342iUD/1odgIkHYdZA010XM0qarH07cLsMIhMczVPh8GTSgddMTf7
kt7VuwYCmfND3zo0m5NO+g66HzvRaBzPZbemmauG4KiYegHT6GIrDoRgdzPcW3TT0AWwXru1Qn/F
5klcNHof57Ro3/nVNzpOrN1QunPNz31J2EnlPHgpXysNeIpifKrMxGO6KgXpB6+1D1r8Bj16h6QQ
HxScRF7rlEKVAXdXAIP8JHYAJpCCdjnRGn80nDBAucsD0A1MBNAJrry5go7sH3QVz0wy+1hHkAvP
CEw2uYqH2lelbYLLIYzXRTozwYTOKs6SGfQ5aHu/M9817nxlFOBX+M19Z0yOcRBY5Lngdh+Zl99E
rDmbJCyq85UdJHZ2OnhFUKz0lh2deyGhZz3Uuujr8aIaxonooA267ugOnLukBnlrQ+9hdU2ew6AA
c2TiGtmjuoMCsBCkw1uiiacMwNmga0M7+NwYxiCtFIkjyk557crjW2+I3oFcC7jYsRg0xj6RfBEz
zjR9sXovBjPKLu/twZmltBLcq5z8VzfBT4LhZwiBAlZ1vg4Sh1UPbv/eM8hfbf5Qj19k/b62f+aa
L5U/IiUWXKgcyksQpW0MMhsnJ3mTNxMM6kF+l9yYu/KxPIRwyt3iD0EIQKAdmKuv780AMgP9v1Dn
pn7Ahi68JDE/I6P98anNng1WN1rzAPpnKbwHagMkP10fufqs7gTngOeRSIJBAwPCabQBmexBS6x6
KsFbhbVKP+hLvne0wDxaV4kwjvCgrBhM/NsWy+CParJC5BK26Jkb/2pvKY9Z70d/lbkT72mFTr3R
nv63BbKl5HWGTKHSw2h6aEGpv4uOvRMdkqf1q7jqyavznK2QuVPDyZikvoWx/JA96OA5SG+zwAj0
3Qhq6z8pHJxZY67RqUqVop3erVG4UAO9LjoDRXblUcymwnvLnFmjwWBznbZzn6IV+W4tv8OtjXSa
4gu723/B48/z/62nMHGygFhRnYewRYFQAPsGxX2BUAmSDrzTKDNzJaz8CL8dcyMUOvh3beiQgfRa
dtsnUEJf/R6UCF/EuNv37gl7wrcrZIKaJFmhVOWwRiuCEUEXiQRL8RhdKXvi9f7auKHttN+Qhz2i
gJ07deKmeKH+EQsKRf9S7JdFp1/YfqNpSJoKcR36S6ZfawURx87NH8FofKu4SwGl2z+Ypzu3yOz0
aKq1gScFtdhifheo49JbUXw13eSp+0t8LPmbjVEoC7RilFuNcafIStS1sgk1iHf/m7KjN6/9UF7Z
fn/0zXvloUAlNr+fXoivHue7pndEb3GuR29+ArNmycQAoR6ZuMRSPEWswYn7B1IIcnq+EVQ2NLSN
icx2QtW+s82wgpHKGndKgwEc7VkZBBGV88zVwUJNx1l1jCcajOeOvVGhVoBnrqn0xTVgLCSY+zE5
1aPUek2x1h6UV2dHEMZ5T9CtVeZOTroFHMG0UwDpPncNCXQzoP0N7uKkcbqaPBe65BtW7jbLa9i2
b3H0OtaWV6GOZK/Svq2RmaTX+RTHoh9Gg+z5QUbfAoA7YBQMzLyx+rRFETUy6TvDm38sLvQMdpTH
pHotrsku9W1PNIDy+ROfm2OicJ2k0ShBRM0j8ni06mVf5MZT22vBf73f53aYIzPHIxk1G11lOjOd
e+ljQefeQd0TJGiSJHfF23qSHfmlfBZea59TknPTzFFZ27zApPJkAB36jmzZ9bWfYAYDmmq3qTAl
538/HBiqPmh+YlcHFEsyxwobqt53v/I73W8C2poZBreB/qSYU5L/AT/sMZe2XYQNgKiwF0MQr3pI
AL7QZwFkm+7QJ5+EjjlEPXTIbLCJlhoCRi/XsGGmxfckA1VmDEXLxT7IVvoqcBTu/tlgDZAxIE2J
oc/TAvTr+qWbUwNXteyWf82PlBded0Y/g47C6Y9yA7jHxiB7ArqcxBCFgIzHab6ujvFt29/oeLYp
gHs0L+lPoIftJxEjLif7gdYzav06YOlEQa+SWeYyW7lW2vQ8QFz79D7rALbtGJJwono/z0O2puj5
2CRalh52KKwRw4vIstPr9qhoPyahhsHnMH6+ICZVNewhbUMArOi1D1C7i8Gj/bBLUr9YdsaxD/Jg
gMCtG64OKRyRLgV3iSD0xX2MvjngxOdLjKxmRf3LgoPak1uoVxOBfsIogNNzV7gxwqxQqbK0HTD8
7UUTSB/Il6S8tfoOFT4F+O/vgmPwGS2D7YTQkoUGChBPLJecHJuG2q0r9Y/sQduP2EvzSK7EeTjv
bG8NMVunDNk8l4uG+CFVA47YpGCCKdLCypVKEgarqs4iOqnPD/DztTEbudrWaKXm8tv3f/MsKL66
F+F6Oe/DcztMKInSulezRcUH+xLdKECHQqrEz1snOnWY9aCttfSnLMIB8RdnQI0FWD+QoTKL66o4
NVMQwqJdSJt4FAIgBaqYRILrjYC+ouuEGSYguM5dfkqqGBrisNP5zbfl1+SizJy8N3tthEsVasNP
+m64FZeBOMU1bCu06gHaV6D+yLZCimjRYzON8KxAC1bxFIc+bEYHYTKodtOVcIqFc7gp0Tz41wFf
Ro+NKSl0iQJwmozi2frj9xRLMb+rTU678Uv9UGOYMPSF9TzO+QNvr4H+hmzTSVnGaNSZZqKWsf6e
4kOoZAeB7GC6Fn9Ier0wd+vWEDttN2mQk2okonmacrMO3+zymyCScC7UMwPMATdJjPHX3NK8Blgm
sA0F9K6ZXQnnAJO+/+IBKFoRcwJAP7NEyWxqnrS3AtU3QSz6UALUSMWvW/WoenXQi3ABIpvMUV9S
bSQgAtK8ToaM1fwWlbIr2Ef6sz9/KDA4oZ0NhPR7lW9zjXaVGZVTlOiejNExAIiD6tn6zaf8IG6e
82IXvtqHNWYTJzIovbFgQUDcAZySO8UDBXJEgXTqfsQ32ETUm0SZAi8rUUxMjOH5jj6rKTNW5ck2
50UpQDd5PV9TXQB6rEGi+KUPRKJ0nPh1Zor5YoVqQ+GkKXWvqOMgjk7lurq0g7V0ipOE9e7y1/v8
3ENysFkYk+TlEZlzAvoIr5Raw4H0zw6dIj8FUZs+j8e616FRV0reZaOc5sq5VSZGr2oymqUGq6MN
1NS+PRj78AB6k+IVDb3qYB/XzvkX9RDOlX62WPrvG0+1B1NupgxbS1MxOvEB9GLtqMM+NR37eQV6
sdgN+95+qExHsGLuIdnsM/3qG9Nt0hlzb2PFtCSrQfM+C8gTnSJA42+vieh2+KcELy2QMSMxQyJ9
bg40KgnBTUhXatiO6fxHjayrsL214xeoAYtQOnzH/bDJnJGpblN9oTa7aHZ06ao2H1pzdcKscxvt
WbCfvLsP/VRct6inYY3Mfoao6adZDWPJ4kffmi+L393UjyEAGO7yiv4/pum7O/GlxDUL9KmK6Wgb
1QimOgLNnlRSIC/qpcDajnqg1CDaRWP+8uq4QXtjhbljW7Tra7vB4upqNcDQqLpWLMzHuCf/wwhL
jDOoC2CgJj2D5eg26c9kRnsejJ4xRDMm41A2omlUwapYlIo2gVLbpodeKr6a5r1RCLnXREtiPDDq
ugaPDnwd+kTubvrH5WflWm+2m/5agSAAE0/oLg94CYUPIufnn7jNdjJhe5DrAZNPsG3cZomLBl17
6AL4I3SNdMDwUGdWvvVBKihEchhaEEktzBWjtIyigMyEtIrMxZxJEtrTGHyVfe1Kg8Zi9wwZatQh
0OxJ/RQaQI5wbJsu59Olv7HLnL9EndRCTmzNW+7RPEMaWLnkoJ1md6Zd/4MIass9d5SgDSVAjEiw
Bdcp1asZ4zOILVZ9NNvIL6PGMbTHy+eOez9gCgPyWwYuep1ZVNyOubU0IRaFbCYvflb13hwfJ7V1
L9vRuEdhY4gJIxg9lxb0GXWv7ZJAnbLFLfX+vk6N2LGsanbNud83Q/aidNJ1GJsnrdRjtxySH4Cl
/wB2sHWJ2b2FyryCKz68Hqp4dagOsJqGR1KlubsMueWsEvrRUdXvrBK0WqTNW1eP8tydyfTWyPIv
La4npzbqw9hAQhr+AuIXY9Lq4PJqRYtlohlYZpZiBLTY06TkVdWUU1dEhWBH+Qnax46yTEWSHduT
0uOz0TZPd1PeYr4eqsGqR15E+E3+mdvYYi7XBiUqtYrg++k1UlDpUPkYsL+egvjR8hCv21+QNfWW
K9EZoPv06chtzDLRrWjkCq0CZL51WriTHXttlThK+7WaT8Z4pYMESi/3lz8dp1eH8LKxScPAJm2B
3DUQrCXeSPRJOz/RZ3vrk1eqlJJ4mqCO9A8bi4FOygaLUj+zsbkUGdoAnRHPfiT9NR3jj75aHrBk
2b46QEr4RfVUaFoLYzddxeed/bDL7Gw/SbqU6LC7HN/JL0A6a/vjMYPodBvYnizAWfDTXzq4+v/r
ZHYVRORyHtN1Jl+s+/DYBeZNoznl4mTQYMh90DH6qSE6Ifzg9mGUHtPNpwzlPMK0OozGB0C2fdRB
Tt0zeUP2jYngPoi/hpFjC+FavKIIPOjDLI3sG7O2HMmVJcMsRRzp6JzHuwQdZuJQpo1oJ6wf86PN
hz32QlT6SIauIJaZOLiFCcQTI18/oLqV5o59T4d2zcN0f/mc0IvhkgMxF8do9IXR1TkSD3CDLnni
qnbsJ3Hozjn0m8Jkd9mcaI3M9RFGcpLWCczlSZreYVZRVd101NJBYOcfjv/HZjKhW5VKo8ojGNJu
SzAaUqos7SvlNKSwXqHyJT1mF3bxUzcFg5C9ndJd9HSMFFSRSxtERqD5Yf8vjj03W/zwTBawshRl
HvYNPMVQv6jxviy/YSLYi0yUgebSl0Q+Ijr1bAE0s5s4LXvYA8n1Qfuu6g4FAWHCeqQUc+qOHnxT
FnxCgauwbE5VqklFG+JeHJYEI5ct2lOGtDiX/VHg/uyoiz0WcWKDptxLJfnUQIXBWo2blhTBIi33
qTwIuES4yeDmwzEhpbeMvCpKbKQ9p5iNh1Zd/G2pW8GiuJGLDhtiIAq0cRj/P49cyyppWj9g6+jd
N82edk1n/xvPvtcTRy1BYy264TkkdaiOb0wyF1FZzUllzO9ZDJhL7jDhuMbgQLd9gjGs+Gr+Nq9u
9D5i2VwNfzDPRkmn8Ix4JygHB8f5go1WCadFRaJm6dWpGac3oEceLnvK+6uSPeNbG2ykVOWwXcBZ
5Jlr68ckdjvZvAPiwJvS2KdSe7NM3GqwXGlJDpdt89wGc23glARGU/+Ep1ilcDDNFqbzVDrkoN6I
JjWwl8H738wwwTkG0xM4gbGLetE55RAfMZTsyeq3y1b43rlZDROaQz1tyZLhCdG/U1hlfvVcYDKq
9em9CvoSoW/ykqTN9rH1+CUdekgvwCAtno2HEgRLCZBEOi5ycgUstiAZFHwttoLV6tWylg2+1hwt
vmZOnmLdi5UQqUt/csePXWSlcaZIy6tyhJXIctvwFLbQU1HQRCF3QA61DbzQlWp39VWA80U7ygvN
FhjrQbJrguXUYrLAMhtXM1qQWyOYPbaS/a3J/uTpZWkAggJxZqCfzpzoMiZqZbUGTrSNkTlzcZJC
RJLHfXltbTAnumvaXOtGDU+EJHKTqXa15q3sAE1IiJM0X9ul8uSscEwbjMid9ktwDLibuFkhc9oa
u8h1qM+ivwF2FnM3nSDnaPQO5OHcFbx58+zI404ErBMZZc5eNuerHdMgNpavVas4uinS8RNYYKkv
1rCw1nzFppZ949hlfOw7UWZAf+Qn1//YOZbiwqxkLVFTvGITQ3sJdalzxrA4ESm8ssF/74Qlxn/n
5RSmxtvlb8aBfeOe2VhmbrncgA6MiekKhC4riP9Swf+a4VlgYzy2ei2XW/oKorgIHTSbiqMczDvR
0eNW6yDeAhlSKG6gqcM4LXx2bKD0TJ/wv7m7IgDOKUoalTpXCtJ9ehQFNH7E3thkXJUUy7CaJQ7j
5GqvUFn3KsTOL1TjVnPn5+Q2+355nzmDR9jnjUHGTaExP5jW2NF9RrvjC63SzXvdGbxmBNfh6JY3
uR/tLDc/VC+XTfM/Ma5ZtPktC5JRTGyDsJCuziX2Vw9kVGI0lLQ04pISE2Z192TskqMNYe3cvBqW
9vuUPRNTcsP2XhkeWvBlJPhRl38Q9zxtfg/9980rVJuaqO0X/B4MhrgKoIxDd/jfLDBJ6ToVbZZ1
2Oy0tY+G1e0R8ETBjnsFgyEU4AaQo2kWE84BNKsbTUNqYTxGN+ExO4aeehh28uuKOsW0J/7lJdFD
8ClCbMwxh2QExt6KC5hr5djttcLJzQQCDvM+k38YAHtetsb9RBtrzPHQSYOODgpc3mioP5VFKx1p
FT0xuUnFxgZzIsJYW5towYoADdQcizTX41J6mAoWfCn6Wy/sHDvHqQGwq9olCsn6ClXp3H6QSfik
q5Gn9PYjQL+Tkw1EkBHyz9zH4liGaXmSOgAmYHR87RMHSDPth+2ofuIXLsFptzQ3/tbjTfYD2F40
OvMghaiSSEmXWzKAgsl/fNRmgnsv2WuXJUgTdQOY8zUCralqHECP4WNob3HBl7CgY9bfkX7NDnO4
SK9TZOPyzotYcObf55UufQUmCBVJMlhVgq9NOcZjzLapjnEd+ZRcdgJBj4lhmKvuVn4BAs+57MsC
P7OZcGNBErCEuDiu76lvfbsdjB30LuIrK7aETS+6oZdWyQQeFOxnTR+wShrlFS/x6wTkbZhsAHIM
hL3S0/+2NCYGraNcxil9JJrJdVme6uaH3gne9/zbmYCJH+MSVCyECQVxGQMxqdG3zW4FcS1xlavw
YNxMO3mnuaqT3udBJYg+/IfpxiYTGuRmxDg3baTJR3OXe5XbYuoMEz4nUe7Bj6p/L46tckXFbOih
puN7gaogrTq3xvhyM/hSclsgT/6Tr/VhjKlhWGGBHnmHnexoFwgUNfZ1LOqa/cPWvdOHGYC9sU1x
SS+lCm9rPNVCGyMD2XVZGDeoqNyNVfw1h37yXIFbvxwgp5QLzjj/oH2YZr5aYkdJupQqjnjXd8c6
0zFVNEV4keqTSPfvHTj4+aD9bet9GzY5hPx/rH1Xk9y40uwvYgS9eaVtN95opBeG3NB7z1//JVpn
z7AxuIM52vuwsRuhDVUDLBQKVVmZK0g6ognLbOt1taspvsrG6q5UGsMVqlW3w7qCwFeY2cukXw9W
tV+1/s4wkOn12nWfGV+7QX5sALexUb/10G44Sp2Otpuh2hjR9uNUMZEdzT+BvquACG6/rloGqY2l
vx7K4SafzedkNlM37hvIJEzZa2rE4EVtbAg6Pi1mcb0Y621ekV+WS7Yi6OjIRmpqrwWEnvq4rvyx
UtGURgjifAT2E1B/2xnKy1TB6KEmhYRe61AiS780yXOZAPWR4l2dvFo6qtOa5teh5pTCr48dnNkz
AhUh4a4jzne+jzZfpU3KKlVHZNXpfsoP5l1c2eoBc8buXINwhKDVLXFfJaT3731smul7QLwZZFwW
7kytepSaqksSrNowAykE/a7wNas5iTSJpu98bmODuk0beZFEeAw60nlny6FiV+tTCHbHGc2af7ca
6rLUJHXK1BjpV5s1QabftlrlGXhM/4UVAtwmA7fo9VJWjEUdUiXHeW21k1SnrqhOTiyKnLWwHXJj
hrp/kWjE8ZggxhqJ8RKBIw5IVq9T8hehnyQvkesg0SSUwmfzmEbDb2PIeLgMspB3Hw6uARSwigYq
DSUgCqXjPFb4cM4CIjLJBicZmaw00M0AFyJ/XIPlKRDPAz0nBt5hk7ozxSSEwosRa66lrKCsG5/l
ULRzlJ1sYAk5Yy9k++jFbW3RUbeFnpuVCehfxlPsSUk97KvKUIOPfYWZBmzM0BpUQiYaSdiZpOKo
/TTwZkwlpzfvkislgPzgUR1uQycTuJXO84jJB8ujhyaAm4uKCchy2IUmmrjTfG0P3pD9eiyc8axR
EwXja1M44QshM+LiC1i+s103degVrTem3kowBoBUOSByLbGbOOVr/Yy6yCeETWSO79CVSLXRc9w3
IeAokOwuUS18JeE0RFeq8QYP3GWQke8xaFE/a8uKagU4EVFdQxspSm0cIz7JB+v9tN0B6vwqbajX
sgUHEwB+s6MG8npyNmFYDNg0pSwcvOL8Yap5s6PMF8PWLpVLQxY0luUeO09eDFlkT0HzTTqaX+EK
mNVR/QajhvIPYeL6HPMLgJiOzIuBLItu08WNPKelAsNV/jtJJ7AnRd4a3dURL80ll9I7394Yona2
0bLKrFoYSvf5bf9ASl6di/njx0/AbZlhYmOL2s26DgtpbTBAlp9aQGVe633hgXLPaX4qy83oEfpe
XnLNupMhx/jffST7vMkGFK0ecnFBFFSrFPjwayN7GFUObzSzrrY1QtVFGr1Oh0TDHpLZkvBVAgdR
7lzJGGg0vBqnNLzJr5tfog2u/P3HIZG3PCrIV6NZhblEvp6Z7WV5dcfpSZs4PsL7bFR0TzvIaFsx
Pls1664y1m7ScHaQMSdO7sX/fiYarRWt/ZTNA0yYIEQKVr+6Tq5BqCUGyDmwq5IvuVoCBejYV91M
AFPGnegTeSUe8ocd+TRQNOLGBHUbfcWIEWiltBqhniBGMbsAgFzljLvan0CVIVdOuG+9yS296Cth
H1H2VvY8VqCvg0QG/j+tsZMb3nQWMxRsfhKVVpqtmvYx9DPdYupuqzy9Lpfej9bMH7Oc89Bmloys
jS3qpulDgPxjwMgBSbBeLBN0Y34qOAAHuUJkt57oSxDF9Rrwf47RIZ480bQTQAa5DDrsq17X0GTH
cDChy7w8t63aAspOfsgfZH7nCCnELUhvMQVfSRn0KFfxijSsLBF8/hIRucTwCrSuLo2WZablA9SY
8OTHFY/LnZRNZD/F6AG3pEF2koq7sKWe5QUxHEZ34uQxr3KI/wJtjYJGCf2FxibglsVXvEoAGP9/
55JCjVgBSZ2OaTs0OMkY1yYQqhqq3Um84MvO1TdUwQq7anlc2IxodGGD2r+sy7PaAiWdW+l16Opy
Obh1KIhuVJWF93Hg+398q7f1UJ5axNZaqvP5W0Ey9kyybUIfqnXEHW8Ah9WokUUwjAGDSDjZReqO
NLIJuUUIW2Ct88bQJnJ5tbe+Lq5sq59QE+IaJBu9+ViCPuuCNsBg686ukEB3UvAGP3tEmRaukXH7
l6wiLVZo4h/MSELelfpySYcOQ7dqAOzsZQfIYgxO/Cz24IIOyoDniVxj1KcTilGaI5w/JFWzmxxJ
bU1w9AcLOAVgSL9yHIVxe10sjX5hhnGYtbGoumZefMvr+Eefy56VWq4C7dKuEh+iZj5kYXofi809
dHRvlNG6z7PpQYl1l/NbmId+s82UI8nWKOSzdV450smjZKfuaIsPzR4aY6nN3WjGzXGxdMqNajVd
Z0xMQr3sJgzGR0PEmv31i47kVfd1yQEXfTXYUuL8f/AoKoCrnSFlFWL4mQzY+PJnbD+8wSwxVDx4
EmO8b0wlYLUZ53LfKqorN0cluxo6HvaLt5NUnrWkIZTRJRjI5ekXiNIDozS9QRGfaz3k5UI8J6HS
raZo0B8g0ca8Su6Xzh4grkGmQuudMHtN7kuviiPimZk7GG1yEsxnR7Zwazx+7KvEyrv76c1V6URo
Rrlmilv8ij8Uy2Q6m3Af85AT5Mt8ZIYKPG3VNeiDw00G9UFYjR/tUPxQ9Oz7oiSv5vTr4zWxaoPb
A2FSkaeOZlFLLVy6/RkjBYWn2U6y60x5UPfZnkCBFc0p1vukP/IWyot69Ju6a9UJ+TNsE72z4br7
Rp5aBDo7Z0AO8vrbvM9HRZqmlqy5CLGvBFsKZiswhkke/2pk3vgbL6EiTD+qeWWATdaFMNexURVn
FMZDiY4e58MxKiAXH46KJmFciVVnYjlkmqO+JUPm6TPBSZBoMhy5kZNzBmk9v6wvw6EGxSKoTsLm
mQCddbdz5f6F3MAEIvEv10fFl9aIixWzhOS0qa+EMXU9M6bK8IzqE5OZXGekYkyY1bXZgPIW973m
9zdAR9mzoxxQRbNLhwt0YVAEyJATBVUy9IjATkBdwbrcK001deTCnzzttO5kuKOC8Q1eBZ7VeYIl
MhFmSJCvpssmGGkyR1kcAPaXM3tdzMdpDjJZeIiTed+vKwhJntsowqAYT3SJa5k6cLqWN7MhzFhj
1O9yNT5Egn6S2zZyGqH3ezNBt8uMvqjQZ7HjIf/GcSD2Fr8tnDqIcrusalVh4YQ1SiLKAt4fWP7f
JcM6Xut4I4MP6Oxam9w0Rk05XOQWs6hg94WanOplePWiBNsNjggJpuKBV+QgW/fujthYpNwn6rNc
UHTQWjRQi1SGwi55DxeeBerjJYNSqYJMLAyZXZevesoRVWMZQH1Dg7AYhnxAeXKZ0IdDXLdCm+jg
08Zsd5m2L6PePX/sA6wcxSJ6XwreeO/5oJTUUKCul+vuOkaOZaw7zdJ/a1oHdA6P/oAV9remqP1a
Eqns6ijTXYi43quqcUx0/aEuRk7hiVV4B4nW25Ior9YsrWylRSQEKuAKfpkrG6mQn3zLzmVDJcCb
KAaugcyedT/ijCt4yVsnde2MNejGowpb2uSYGW5zv1++KfPkfvzhmG/Z7TKp9LWCLkOMCIXtDM7E
0jdt7fUg8iIJSWf6H1vjrYm6aqQRKHfBwprKZTlNo4HmbPwDIla/PjbDSEBQtgG1pYKxWUulAZX4
pnEd1qZ8zh/J+1wBGStfNoaV0uk4WAop2ID7n365mmW/5kqqY77yEN71fnWcnHqveuOX+ti9yD+b
/WeooFjR/sIqlUiu5hwaoH6SURHAGCQGu7OgOoGa6cjt/TBO9YUlKvgVcaZpQqfKyHza0/pTATve
NVEzNq6jPRSxe9CV2vKJD0ZnOSWI+VCWxccDOSktI2iG0BGTUhhO98tz4RVBdNIOsi0f+UQ4jEcA
lCJIZYpQJb0zVaXmrI7jJLtJOtsQpNpHxr7WHq0ek7t1w8u1SKylrhNwUlgg0ESxCnhYakfVttLX
1GiJZ5qH7u4f6pbmNj9wL0tGHnlhiwqU3SQUVaR38JMHovmTY5BU3AtXq5eCCZ9XKGYVTS+sUeGy
GxdlGcVEdo9qMJ4IZWS494yr2SN5MjQ7QSz38SFnzSfpKrgGoOUFdlfUai/vtbSXwhGiwDKAWcSk
6gwBWBxJ28M7l05Ft4CUubXnUjAzohjiCvRJIVCBcSyN2tjYDNVWAOeA28UADM7yqVm6x3yoOfc2
8/RtzFA72qJeBIHUUXbjuHZaPbHNojr2c+vIasXbS6avGEC34biBZ06mAnOUa2llNoPsmosJuYty
Kp6luFRvjLhBByROx1O9jKYf92Jy6owexC1CLTtVJGbPbbOIdx9/WvYGv/0a6oVggmB+RFtGdq24
u9e0+rrOZs9sZI4Z9gYb0pkrStHoh9ZUF/8cRv2YhkaQjXdjtOxz4f7j5bBePNC0VFHgFMERCDHk
S09FAtn1UiLBYcC3ozvdFSk6jgcrKL3yivviYX7LjTWy7E2SnCpxOqsxrP0Zcs5dE5NEgteim4BS
H/6be08wHgBYn4G3OBJAEGNQB6KpLQyvEoujT+rh5l4JrCBy5B1Xx4zERzp+AsYPyjcNnQRwV1+u
TZpmUU6zgowtTB5BsvxRTRPRDE98/S9G4/WtNeq7zVXWKKUJazH4TLIj4G7u4Of2H+AnsBZHTs7J
8vutPerL9VkXtaqSAKkrlROmAuQAzIi3KN585TgkcxtBAIUnMZ6q79SDYqOHVFqIFAIJy2nxYoeg
9wnFL8psd/z+D/MAaG/2aAh61SndaqrYyB7D1OPoKLvkaoTOR3Ork9FV7mXEOgLQTwB4HVg8DFlS
G2kMwmiJNa5Z4ibQDkQLQwVv63JSd59QOOBZo1LoXM3Epm4jGeXm/LY5ECpcJagee4dctLzyECu3
NXRoZ4pEvweU6tQJ0JsprMoGxOX78JAc2p12lp/jifUwb9etHSoGQ3K5t7qhltEGWv0ZWCPZLsHy
cUp2pU9W2LnCutdfjFfIdWIg0eWmL2Qh9FHf/AC6LT+ALbaOF0s6d2qae9VTfsD+Lrd7u9gTUpPW
SQ/C7WDzQOU8w9R7eRJBupcnyCt06TGeAUgB3U0SYvQ5urXKfhcXPDAvaxgfgi3//aYacbBNxFZX
wYrKvCL3g/aynsBG7VQO5qwfhlPpjU/YXPfjAEDC5Lu9RbQmRTGFKNVRBg0jFTPBlFy9gRLk9BiG
Tx8bYJ549HuB/8PIlYrL79JCZ2StYYH/Cs/KDFoqM6hHB787kXlxPjsuI26C6VTXsYmgdEUaemms
sOrRCmuhciXtuRq/TupJBH0xZ0WMmAntL4yEgO4dxRRaKVFs8ryLNKtCDIPuN9AZuXQf+wYgeBrc
w5dD/hHgmaQ2MVSNuge9b3XmRC+/DiCz1O4bFxPccEo7/81DoDBiy8USqX0UlwWlTShUAGeYKbYs
GKdKsr6HqwTQfP21MpVjlBleHhYrb3MZDgnLeIPhIa1BpZE6c2ptmGuyYKVkclb0lm8Wyi3gU+5e
Qls4hCZEQ3lNEZkRti9sUqcOcgWtqAOAhkdmvwenZfnQf1kApIFY2M66Js/q7C4LOrfZg/sDgXx+
bACf58J+eEsnTrA5/IsyhMo8GJVr6b1dSpU9r4v3se8y3rgWujt4T0tQ+NRowjKjMRRwbWuVKw+m
mw0/x9jX6shWdWD74v89h4EtHEQNVIiSpVCXYQHKktkqcUzi7lHNC1vr7w2zdD5eEKvycmGFugXX
bFBjbcCKhkNxPa22dLQcYbbHL4Y3H5oTefotu0G0q5qzlazAdmGZCp1Du6bhHMEyNBF3mRdltgGo
nRPeEO7MIXQX3qEkh46K1VuDNHimkZNYhw5yBQqH36PwKKudnUj3H+8n04YM+IUimiDRotlFrGRN
JnPFR5PqmzL6qo9ByRvMYTy2MFvxZoI6bRhFGcN6wTLqUfkt6iWU4VVrN/bGrp/Ezv1f1wNeDQXU
eUR3CtV76kzNlZFHRhLVrqXdD9NuSJ6i+fljEwy4GrEBUA5OFqZgaAWdSum6RCxhQxlsMyBwvezY
3uYA1k9f+9SZbmeH3HfQ0pWBDArRr8hTzjLPD8dL3yBFJGAXdXSeoONDhU1RxVNPyBCw1aC4jnYi
EDoVxJbzB+u+8xvABRdX8Tp3OYszmMiAc0/t7Q4SvK7G+S0MuPLlb6E+cCdlgxCTy0o8jHv9kCzO
8NSjD3QMwb+MeYPb/k4yPRFCMV+4yer7i9IE+yrkE84s/IC0XcbQSM8SWUvKHnfz5FX3+vN0JVxn
DnnPCPMnRPYYUeDSIBV/alAGd6AEgTlUfM0DasxHKSD3sn7kp/yM/PDSGhVz8qSJ1D6Htc5r96Fg
Qno1twlN/giGyyS1R2MGq+3tXyFpTBCr46WNGW/USHVqYzG1Oo2ZlJN1niXsnVwgpQtI4Z09iQeY
ep96wxzK6Qrh0lVMeiIHlL1LJ+oTXolhrd518iR6kK8DAV1pYFJmnczHIYOOcB4lCufaen8LwzLY
eM4SgO/lBquplooihkZjLNW6r61FZoddpdsfB433QRBWNEVBLw4SSZBQvPTTuO2rSsHsgKurAFqa
aJqin9ifojZ8zOTuL3o7MAdeYORUMhH5osxN1SDFRpsiYQWmVH5KfQuFUdWPXj5BW0j+rstQdGGL
JglRo3IWmjDpz12JvPCz4QTauWl14qA9yZ48O9GB6Gzq6rOYPUGliY/nYZ7KzXrpfgyRxGyFHusl
la81tJerPyRZs5ciZeerO5Dw+tGaqZAHF27bpsrgrpCHSV9A7wt0W7ybHvj7e+aQfm8LJI2knwUR
LuLAmzRRqsKw7ECMgm8pPhe74UkV7GkCSnhwwbdafQXPkteASjtxc0cBbiu7l9zGMb4iEfP4XRMG
SpR8bsMATgMF1HfiauMA+el1jchWg86jcQhuJAQxZuWuz3jk/Q1K9NIgVdKRhUxtFAsGlQfzLjoq
ULOQAv0nGULic58x3gaX1qi415tSA2JfePPsS37/QIawQcPpWJGt3/Z2bs+Axiz29APzWDAvQPCL
W/8gzvP+g7/tMHXFNIU1zYYVY4cPZgCSCCgz1F6Bt0gLOQheksn4nignQesIU5BIZ5C4X7pXnC1N
mbTY3vGFcNA0TqeCeern7EjO8Cu94xZy30fCC3u0stI6r1GkNbCH9YEtvcNrDyptBVD2EP+2je8o
0wWfaCy+r1RfmqUSpmxd8qHsYZa8+eqbGWrDGub3PtF9e3+hXFqiYkNojMYgxrAkf+td4SfZ0tiV
Qb8NPfXEbiEgy3vQMhrDlyaprDcKO00Pz9/QT+6Jqut4qNCChpo45xpjBNpLS1QwWiQS7cniOg/E
WqD1OGROctKC+h5ylfyBjPdx9tIceb5sYl9l4buNFmKfDgrpHcR4XfPUJBAr/8zZZySysIaeIrDo
mMVBS+PSWjJpYt5UVuceC/tP0lPFr0VA6i6ao81Of1X/FqJd6LkfJwdMj/mvXagAX9rVGm1W2hJ2
+7Tx2yU9GlLy+2MTjGmx7dogIXJpo2rbWepn2CA3FiSjzN/VnYnSOKiQQHm1+CgsxXu0Gw3N/cTp
e5+mX1qnzkQ+NWW+KLBOLg0B7HZr5kRQ+es90RXRCLjjYvKYnrPZU+pIiPJaY7oLFsl5R+Kc+uSK
Vn0r+sStweiBX66POhZzXlZD0sAamdVY3dw1xls9OxLfGQkLt7YX1Z2Qcpvv75/vl3ap82HJcyIN
A+wagl+035XqNs1/cjyHGbA3O0ndv9HYW0ulwYaKIeARdJmO2T1BDthNnwHmd9rpZnhQJ4CGuN/w
fWZ5uTrqLgZL0n+8hvisPNtTslvLOx3o6UMU5LbkhIldN0CrB+WhvRsboEh5TRd2wNusnrqM1bIW
DSXG6onnYhY3B587JqaMQHaz3vnEa5p3VKggZKSxOQkJDMpXmEp0BDt3ASvyeiRXn5GDYlQzLjb5
fLdsQuwodFID8CBx3RfJL3+B/EUYVzcBL8jO8gbXtFV/vq7D0xJ9q/Nf5o/Iv/vFcTHOms+ooM1v
WJJplcTivMmYPEJ4aGuXNO4Id2J5J4vcxjX73BAojqwDyUG/jyzAkFsdbS636MQ7q7tW1f46TrmD
3O8zObK3/zVDP40KYN6y8J+wp5zKGyRWZApmfYq47UEGdOrSGBXh5RZ0x32LNYkHaDrb2bd//LR9
Gv7nN/OlKSqcV0MZCVIcdu5sgNer/VKDtvGvXOJt66j43RbyYmTd2S1JREXTZbyOfdAeBxjYHq//
NrXZfCwqhqc5yPlSHRZHP9qVikfmFwjh8XwNVhXB5WEn2MHtbYFU6F5WRRUK4oJqkOyyQwLdeMxK
HHkdcRIjLx8Tl5+Kit5pXqlZL5gdDrTf6ZU9WKqXKN+j/FSNCeejsfOYtyVR8VpcyklLSP60SAdc
TMDpyg7HLdiX0ZsJKhzHUvufgzscBo9MSMz1F7ih19oZFMIwzLYcGhSzb5eAY5i3j1RYbspeAr0s
1kbyCcWsHGnyU32f3xBaO8Ke2d1GVu6I03U/20LKlbrh7C09GSUbXTuKI+yHsflcNsZ9N2JSmrNI
TlikKUfaNMwWcKoQn2yRNB1GsbMtTN6DJnPyh73xu64hFtY9xR73rmdfAf/9sPSQVAo1kz4nmcwM
FWjBrm+gIlk4CcD9iteihMR/+LIzRFNH0xHNatAAXWbEnVQhWMp4ypAKZ7KrH4iSd7GPjzVfH4m9
ujdbVGzBjLKE8hVsafaCFnLsDL9JdIYKLmC08YGLXyIB+P2pf7NHBZdBAOYsJUWaP5O1PaSXsDgd
KVN/n9xwx8p5W0kFmUXrZq2Yz+b+2UgNwOsW5aCYR2nEfMhLb0ujgkyd5YW6KP/YwvHLQK+1nMQd
d1Xs0/BmiYo1i9LW0RqjDtOSOYCvGoC0hIBG3E++5MS7MYgP8l8o9CFey+ihSiAdhJoq5ZV5NUZm
TrZyiR3A8ncF4CApkHvu6vVBeSXdfnzkmWFlY45yTCGKIehKzK1aej3GxVHi+iLT9zcmKF9MlUky
lgomxCB7xs0KNHK9S06gOPaQQO95BS3mV9uYo3yx1fVBlTJ8tbLBG6wQwVkmPeoRrx3M2zjKDQVj
AhiiRGWirESvEsFd03/5+NOwK3OblVD+Z85GLrcSNq57tXaL80feDITFKOq6QtAGGY+wjLcm6o4T
hxRBSoXBFszbyE9sLeHyhHK84d09FoWYYCDVXDWYnrVdLfqZRyCqgPmC2+nmEz00ZnB620b6UgtF
iF6icU+OMQrW38kUJzRPPOV7wa9VM7OEjS0SlzcPGbWPjHZOYat3DWiKRmdNutjPv0ypl10RXm/y
ZLZqv77iFgGZMX9jm4ocgilmqoI5wHMfJjwQ0frRJiWP7uYT0EferlKBA2RYYGUm9dTpEN+q3rqb
74u9QkBeV7wTzXFLkwogS23kiZXAFNhL7Ko8GDMvreRZoGKGtUA0ySoQM/r2qhbDndXOe85hZu8X
IGRonBiQHqFMiA2kmYAnJF9HPqyn4tAfyfu2ve8D3suCWQ4GKE6ULbT/NEzAXnqhrKW1XmUDmM3F
GlRlYW3MQRWugmqDZqaSnALSAXed0FS7VBhqF9PUyZMwaI3hfLxo1hMHUGNZl9DShTwq9eHGGV3P
pDVIOknGwXsgVolmE7dhwvp8INDRCQemrCr0PEgZJnM7TnjjqAFoXqX1Osp3hAeLVPy6crQtTBAl
6JJ9vDoGFAl9vo1Z6sDNS5MLi4nlkaZj1T3XfhF0vljZS2hnt7lXBuv38TrzeU86Zk1qa5g6e02c
92phnteb7ETNDZcDpl/Qmq/cKv36iRDKCtpbg9SHHKCGk1orDBKQng71tEFFOgloxy8yCR86NQ/m
Ra42On/dGqROi9nLQAxZMCgIT2Pb23PZO5EYBd2yeGkMjZlQ2nG+Js+JqEOzGpWujup5jWdhGb9F
Eaz+jnY1Zj1zbx1u1JzLwsxsOWwXSt3x+JSTmIb/2dkIzaGT5QNb6iWTJ2fXBOeBr+pHE9h6+RUj
1o2xNU7d931eK+pswIH/vBIs0RbObWXJSV5ASsFJNZktiI05GtetDMOoJhnW2rpg055QMkanKgGF
4zTagvkiJ3YuOlpuD7+SzlXwiuain5mRcfsTSJTe3M+RpJgNZJ3IkTXsEOgdIiQ5nfID9zZmPVO2
lqhMAP6rRUYOS/kezJVX7W7xMX9nxwdeQ1XmOC4NT5bEWpuAvyNrOjetbG3M/dm0s2vVqwIgMMGd
VwTjeUy+1b/IejBnXih72hIMYJrDJRBwjhLTr8DALaoWIYGlQeaRJGtKbeEtn56Mm2jXYS6oNWwl
kEHlIig2j32bgZJCIH6z9w4oqQ3/qdET4ioJ3ZckO4KdmCAkJAcEjA8xkOjuv1skjZxcljSpgMAj
MfGPWqdc4kW/OkSss/uy8g4PiXjvIuJmjZQ/gRNebUZSnezAflDippEb1e4LEGgQrc4yyIt7NXSG
Q3iVc8UUWLnLdn+pi65s6kGte1Lu/Sl6UNzaSYV9rsT69ZPAIfVlX26bhVKXmzZaYxOSGlTnDc/a
WeyOxAjrFYcHKtL/8itSN1sSJlZWZlga4cfRnwn2e3gh6nZQXP36r32GutbSUGmjcII1Maj3MpJm
5Uy48kdLj5c2s/OTzU5SN5qktACwkrUJO/GgewSwWHjQm3uaekyzyT7qCZgl+BtCw8vjSN1pkViX
SkxaZmTocbhL7vRb4i25V2RAw3I+IDP6bRZJ3WGCXChhv8AYgZNIhWNKVwSRRKYzctOd8910w0cJ
Ea/44DDSN5kZS8W6LNjZvLVsSS+cOPo1t0//bmkadVlBgbsZVGA73N7HsO1Zx10r9uBu9BQPGPfU
SX9zKYE4oZseSJINVVy65uyhBRiIuqBwhhQDPCooh8snrovyzFGRZRjHrNFWfD3CR1mAaHUwnxuU
8zEeG4jKTfKDs6XMRPbNW+gBbqMVxRTRBc3VAOJXJzJtJThQhWpB6oQGAjfF4jkK+fNNvpFks1yn
pMmTQ0Y21OpdhCOXzH/VLdtEaI0KLJ2h4D1eY13h1XgyduGeFHubPVEMJE1jbmOT+bLb7CMVWsZh
AMEhuREIJkAz7bK25wetQ2v8pwp0zprZ02P/jBa5b0Z2PdvcuM059hoVY+RWQe1NwsY2XoWiYhdA
TCs8SXc6utXyznJBEHPP8R2er1KRBrMsUZ/qWDMJa9HidqAXmZ0JSltO+IPvOsx+7uabvlO6HNq6
0AjuIt/XjxpGokh2sT7Lu0+gHDjngpa5zPJWH1JyVRByTBWyFVLohF/Vx/LVIKPqwaRyyvjM74fh
QFDeov/+bg6xn8cIs3saZizT+VhZIpKoJRXcv/lkIBaG5iRG90D2cXn8VLMGl/oAK2qweAWyYfBT
railEy7lMoh5UxnMU/Fmjr4WiCpLVKIZAnMErJYFSiAE8o5b32F64sYOdTG0ZS6oK1lWigmEGvXM
n+sBMx/gI0Jp2Pl3e0jfCMOEHKkXYYzIEJAxl9iNgvCBJNbijkepyQRSqTI+lwlyBvybCixCN2VN
o64411YptY6OIR93FOTeBzVjBD6YYs29yrTkm8pqoGsLiTPH7DPRSbO1cJGPa6cm6+d73Zq/i32E
mTrObhD79M0PFgIg6yUQ1KgK9fu0Tm7yaZwQaCXZacRlHyua2/fqTSuBYi2Xkxs5NA4g5LqyJMWP
x/ZBEeTXQs1+LfJ6N4fC7Yq6qV2LOcfXScD76IdRATGMmnAOtbFzqy6KvAVysphlyIzj3FtgC8pF
8Pla9RA+zGpSPP7VppDvBdFmE8XNy2MGFjgDfCAzHu3QZwfnK9JMABoaqDtC/wsNY0CmVQJG/RtW
CHwEkDD9Y5mclM392hqFqGcLLPe+eiDP3QwjKgSzdMYDcPlf2Jv8Zo5KV6JEi7UqXRC11jl1ly4c
HFUa9rKUHmf069Q8OgrKUv/NEdyukgTTzSqlbomMTMcqiTBGXWMAqD/OeM93t+YXflmIlbNsrVE5
S9V2qrQkWCRoYX4M6VDa42QB64soyztNrEct6rXowGP2EKwNlCl5QM1dyxBbzlQDLvJNXD0xkJqj
I1yRiFbcWC5PT5LZV9tapZIlMDEvVa+p5LJbPCm6JsTaJOmUo2uAmJEucVHT5AO9O5ybdVJRo++m
UcgirLPKz/hQCEPdDAFg2nilqAXGBD8h38L8jBubVEAYpWqSi/Qct/vTuWjgrriUSPMLSRLK5E+f
KBSzbiYERehJY/QflELUQuc4raRkRfjOwFDWP5Je28/8Gc1KYBd5d4XMXKEqYexfBJeJbFDGxCyP
+i6ScVe8zq7sDdhVZzrrHIkH1IFO7Z5I1hhOO3xPHst7sBcH2j55jrnFPsbQCMLQ5pdQey2Fplrq
LX4JYQyc7mPMi4M3zfCrAMLPIvwZnx0Q8vIOGmiKJ+zlK6G2eYVAppPh3lTAsKhBdYoKTq2Ekb2B
RGFDwwhbstiGVrofR3r2jr+ZoALRqimVMuP54gJZ7SS5ddVbjd2X818FPHD8gKIC5EIoF14GvLKL
9LUTEIJAK/SoetEBHYADofnMfH7yywxCG2NUODCSxtD6Hosq4+GIds4t+NOAcYYscjEaPMZUVooI
DqP/rozy2UKAqt5qYmWoyLyCIcMNPTmoHzsbcu++FNnzHcYbolvpasGYwV+97rfWKT8FMY4QKRqW
SmqWupP7Y+co92fyn0APHR5Wh8GkiXOxWS2VfxtWo4BgGKuNAZpbrhbVlp/CV/ToyBMjduMf4cOC
dpk7Pc5PouXnSBn+pSsppE6/uTvzzKgXccBPIDm57vQxWGoRcW9Is6yv+KpZrFop3hqmYZk6mpH0
AHqCV7GgAyt4rkdN15iPuSJoccUrYpsHw2XWSrfGqPMYQVsuaTsYmxyo3J5bnr9IVxkMNsi3/qpa
szVHHcsBGCGrXWGOuE/+lVRPyqMGJHz9beJW9ZmxZrOR1LEECH7p0hLGVDl0SsJfO4FxoR28j0Ma
syW0XRR1IqtWX6txgB3CWV7+B08mef0Vt03NWxF1+oqklspmgiVSqqx/FfcgTLslnyv7NWFSv3Dr
J55NZnNI1UGFBUpUTTTpwtAQK9GC3jjgv8/g7kvu9Ttp33km6l3A3Ug/QMFN+kInxFcHw2nWHbTu
naFA9Zvrq+T6eZcDbX4Jtc9zo4JbsMcv6TzlhZRoM2c+aAHUfoASzB3B/6vv+rZyarfFdqiEooW9
Plq8NRnnQxQve0VNAgPasECvf18r8TRBhjvowpRT3mDeKUTzRsIQtgU+08uosyxjJQs6oo4VFQ5e
imOxBoXwKGDsm7NMniXqBVT0XQUdClhqX/RA9Lq7xNNTMLqFN3jrofxXfkt8q7a528vM9KB0iklg
8MhpJhXac7mK65kUcLSb+QSsEZIc4Rt5d6VecsPj4man7G/WaBq5ZqiKYanPyWyFUnjpJnfjcTxA
gRZCoRj74YY6VvsW07CiBt54PPMV6gNGsa5gYE0hJZaWEPvuai+57SG+xf2AzHOxsUR9wMFSWm0d
YQm0B8/qd3IvksaljJlRsIfwn3fsS3ljkPygzY3YNVAQmVQkq+rV4JHSaehOtyRBbYL2aCAcTHsg
kr38hCDFxSYxk9SNcerGWlpphhIwjA/xa1n8btaVc+Ezz8PGAHVHybXc6wpG1F2zNJymbx1zre1B
7+xUy/cfnz2WKTDNYA4e0lZ4hlARzcwyKxUnHD0jf5o7zDTqta8us9cXHe+SIn8VHTxB84LnHJja
yaj25TdDMayretMCnruRHhWzlogcXvZdGrQWzxrjQS1G6CqDJGS8WofmLl2KSrATSz1WQF04Yqpi
Zi5XfoP2/AC9Pivh/D7mTpjgtgAnB4ifVPLnG5fKpRmialoK4a1RuTNLabVjxfTNNH3phvx/V8Wx
RF1SRGAaADEAJd+lMRDaI7RC3sBVxcSxlOVan+bHWta8TO/dj78wy1u3pqhtLwUBIqhy2LuhnN8P
c3gojYVzUzC7tFsb1IkAxLZaO2Jj9CFr4LQ3M3phvQ2mDM8KEHFK21xdlF74kYCZPuqKIUmqJkNW
gW6iKGUSpxZEXt1Rcus9QeOs9+aNBepm7TPUOSwn3pr7P9a+a0dupGn2iQiQLNpbuvZjNTOSbgjZ
ovf+6f+o1p5Vdw3RpdV3IKyw0ACTLJeVlRkZwV0ZSleDKGiEubrp6KcScm2HWpFNv9X0fqtJWflB
00J5I9V1XOIfzRm90Fnm9rQd0E8D3uGgjC00C5vDECxLAoxfCgL5pWoBg/iLdf89MXzpBfTASWPW
+NIFe7pJ2s9ZnLzeNrF2ZC4mg6+4dJB5aUuJmVAbp1G/kPo1TR91ItBWXIs5QVkNSnVGxQj6mevD
IvckyvsYZqbwpI8fo+5pXH7cHslqzt5gwaUFM6jncOs6pZMhz4nCCDqmAExUYAXwuy15nMEYjbj2
jE5JvO7TbbOrZ/O3Vf5hp6gL+JAW8PZIBST4zF2rfvvfDPAhAJEL2Q5hIDdaX0MXoBEJ7qpV4NLF
zBHOlUVJVYTUwMxBzxPAJfPQ2PCaDuTLgsKPn0vjbwMOAxqjUOmG6BTIea+3RGvYOTXGgVE4zD6B
xJdlvTK4BAMVlJ0jV74m/9VAoSuJjWjogCVzc8nUhuM2bjuPvmr7BI9FkKpUfnJnPasByib78e2v
sDYgObUhrElsCJNwu7IHCUdhDh0aacB0jDAHj1XzjjXqjdARFdWjVxRckewEGZxONMysbXIrmdnF
mPRL1nsAM5h+GrX3k0U06g3tEG70tin3FFQWH5MMl6+j2TPZVJZkbOpiPrVQow+kNNtb+jw5VtT7
VdN+VWNt9MDd+GIuYbyxOxOsUWou6243WmSfL6gymXpUGW5olpVbSOPT7d2/5qxZDgMUYBgNYpzr
XTJ20wLO96r3euhAW9HPKN8tYBdA4NHqohiYLQUf3Vg6iPxZSY3REF7bUjMQBFrDAFtmvl+ALPCl
rvPnXHZ7u0ROTJk31oQWLCumoo3J1uWWaW5jQvB16fIepofAaBwzqDeSqzml6sgew4OI0lHs0fnO
HDKaTO4S3H08pGfK0lZLIsyqggx8Sid/NBK/67921iuNN30jCi5E9rhtWSXzXM457LHgovDqU6Kf
Rvs1/I7CnIuHt1cBAYavGZ3hk4ykhykIDFezK4gsUKaFTAqGzG2jVomyRNH6HvcPcvBKc0wRU3lT
QtwlGnZkKe+KRnK0vKnceVyC/76HbfBla5qKJgjV4FIAWZJGat63PXpxatTGB9CFWv2sbSOrTzd5
k4OXWMfL4LbRFf5sSClAGkbVFMiYIIC53s1lQypJG2v0aG2LjxAr9isguvWnzpFsN0f/21dWa2JM
WaQMisRrdNGeZg6c32ToHMSrHIM3DV7zr0+iLhyamrVYVTsQ195HweD8YkEv78X589Uw0rbBJQ86
MDCUydwmWww1UolaskbawVty13wLd4yfUDsqX/6A7Gh1eBfm2M8vHhtJUuRdacAcEknQVACB/UN6
ZCq8nZsHNFD/uxYA1vPCHheg06SyCGTOQBC40/bYq1/aU+gpmwUSOMaWvIpZj9ZCw0uDXMwWWcrY
tGGOmK2xAJysS+KGuUk+611hHTTJzARyI2uu/tIe+56LCW3msGv0EQOs+tHRstiLpszVdI8ku1ET
QsfWPO6lNe54IKFEtE6GNcamDdn6Y3U/oBCKDOjginuhVqJEPM11GbgEkLjofNuVnhgDblXaYRq7
1hlm9VBEWuwJjvzKDF5Z4ca0TL2tKyasTAFUNlRXP/bAvD1L7pM/oYGjrRzlNKDeKkpTsZ3AnfQr
u5yDU6iBoIM14UEipftqR421m+RM99GGVj8Jxriyble2uHhKWVDalXvYYi3s8TZ/jECLVx+NIA3s
nYh2Z62iemntnMS62JOhlOizwqypGyVgHHiy5CSFwwS+0f3KiLmbEyM4tL3SZxupXbzohyguWfNs
+AoLJSwT2Q2L96RThRhoktG0x9DhZ+Z3EOi6mVPupo0khIefGQfeL+dvc5ynCbuczlp4nmLZNXJv
+JD6kAOAQTnbyF8g1vGYA+GiPy6+nASUAEbk9ilIiETTv/YwuRo454Ig2o7yS4GBszdCDi7vA8tK
siRh+R047mfxLbISA15Z5JwQ4Bimmimw+KtXMD3ToYiZQld865UZ7qQCRyPPS8sGRjJPHe7qfD9Y
il+0qij0WvMJBgrY0CIxFEQB3IC0JO3TPAYgi4m19V+0PQnMw7KLfQmsFnHpKHsIuVuABzjC/kAW
tPL7CJIISJMZuJENng0VBLQKkhY1KzJj0zpFAKq1DQhYg+YkLOusuYVLW+znFwfVziCmNIywxYbZ
fRjuocsDDNbo0cT5A+ijaGjc5a9qEM2sF5iLwtyBnlUwaKqbj7ZTxaYbSY8Iy5zKQI/tfCpqEfxh
rQyBqP33xHIHtJ+y2Y7rhtVbZbdUpF8lV6DctPlt7t3pT7ht12AuV0a5s9jrJBuyGUNmRjN7p1nQ
ZOk3VDlRspeyz0n9aVEdcL4ydOsmmTxd3nXkkzzWntFu9fJg1KfYQFeS6NG7usMvZoPb4dOSlkOt
VQBOFPQefS2jRxZ9cNI53dEiN7x8nqvgL26hyxXgzm9RpYMd9ZgMhmhaCodA4/1fNrbCFWYR1m7Y
S3vcDRtpeHI3Klb8I1PJHO+YEhQrlsbff9GxietBolnl7tmRgq2MVhhhApkBNPeSwHpE11WQbrp9
9GpuADzv3BJEw6jq3Z7clcfi5UbjqRlac6nkhG20MP7YS9VHrSh2SXhf5L2bFJ/beXRv2xPMLU/M
sBSpPS417KlS4bUhdQj6yvo+F0Rnay4fPhBt4Xhvs7TXtYfKyWwXVMMS9oXqNnT5RCnI4U35QNJv
twckssQtXVtnNBl1WEoHZRNqP9Vwciiyk0QZBFO3dltejInveMwMtckiNiaGamFNa6Bl3IpP+FoP
At7s/84d3+QIGQ/VSLIW3r0BAkOrEGzk5rCp1PYpbbsHMB2Y9yk1a7xtBweygbbTlOZfdATiIywV
yUowtUPd63oB5T6ey9yAn0l/zuDEYSywDfRhUB35kyrF6iJCEFSXkbWAziO3iFO41Lm1oKqX4O0M
xY09vEwUxMBFhEgKDRv1rdmIw5/1q+W3WT6dbdXRkmsMdfsLqlmfIL+ogaaE9dCYH6IXUSZqdQdd
2OMSX7QLw5n8Gma8VQ6/4q1EDI1cvbAv7HDxgZXpxTQr53ElH1Q/88o7BjzLf8xADn41/QGpkPF7
d2r26X3/Jv6ANadmWhqqEqYF0D6f7Q7zMDXijgIfIRPPVI5D963P0JNkAFCk7+1aJHS8Nq/Im2rI
eFkEdBpcLnO0S5AISyUg4gZBDXo4UHCkqwPI2Yfovrbmh3hpXrM8FjiEtV1rKTbAJijlmSAv5s5I
Yy5qoeZAGJevcwlNEvUuJsl2aoUdEGsLemmJXFuaCz1SqVq0XhV2h0XviQdZnMew7N5stdxlPZZU
tz2VJtQp8nybWumn216WBVl8dHv5AVwQNlsU6HsJQ9X0ZLMA46rO9C9uwksTnMeJ5WRsUw0mqhZw
luZBgbCYvaCFXSkcOf2QyH9RcASEGcBdViKBm+NOY5kiqU61FB3WEM7tVMdONMEtuPaWVaHxo6qQ
2YJeCg8hKKphDNNaagDYkX8y5kTLo8qZuVDxgfeYBfbWYCZX9rhlUrsQ0vAR7GW77AGtOygNQkSa
gCIRLeQRBCnC+POZP9iN77PtH9CzrEB4AMuAMAzyzzJkQzlHrkth3qu90XiVktyR0d7IgP17cjtG
TpyjQ2U0INBj0mNuGnuTlvbmP29TVWF3FkR1kYAm3B4i0hRm0RDjEaaWgW3faYMS3LawRqhxZYI5
hYu3F1WiWE2nCEXWvZX7ILrJJ+Tw9uwpgEbMqXGqYtNH/vA6xG79IK56rfjWK/tcMK4aeJd0KOt5
Qwm0fdiNDmKtbws4h5w8aj9a4eS1WSqY17X30JVVLp6LLLXK+hpW2YsTaR8QiaNmOiFJkTul6Rfb
XyRbTPyiPCA1tWdNceb9vBmQxRkFnoLtYs4ZXX0Mt8mKIZeGOMfHqPE30Iw5Eeo5t1d53YIFbRzF
hBYPHyUPxWwA4IdF7tUFDbax/bGtxRqHK14d4/hthbs/ICDXDmWF0/r/Ml3LttiawEjP20iwgKue
6NIWd4OE06xFVMKVTJ6ZlBrrMS/euhmduyBd8Nr97flbi6yuhsY5oqkd+jmZYY717aJHBDCX1IWb
dc+pS09+EthbnUoNKVaQ7IPGkWdwVGV1wJkMG2RffjU0MYpKxnwl1ppgPuTd7rswxQ1tHiG9rPcw
FYflQzSEe/icU0bo4+0hrcQ0KoQvoTl7FnLj+/uyJqpUdbab82tD2aa/5IKF2MC1rOOVHW4TRjLY
MeYUdjovzvYSxE+CHlpXmkNyvysP7VEHMFmULVudw4vBcbtRLcDXN9UwqrQg7zdkf0lPjSKLfDX7
Ne+WCl05JqTAFQgkcmbaKqMaaQgYasCyrvkJoxKFnAz9zjoVxbDS1SW7MMftjFSqKlth5lQw+bKu
rz4w9+Lyyuotj7Dz32Fxt1ypNxGUsmGn9etiozup0x4YJ0C/WY5YOxesZOWDCTzr4qM49yxavPUt
c2GfuwKnGNWxmdlPQLNU3DOxFerb4FlM7qJttSnEDBnrCwmpRANNynCY3IgLYsxdsiz/eMrXHNhg
AAaO0kZ2mg0NRCWetSc4vO9ve9wIqzqqY2OEPW0T7lnVpQOpoxFkj+JH6NpVA5l6qLkbKl4RvJr7
AtodFCDUxrPi2dyOAy2geTymu9veZNUhqxAbkiERjCtN5mZQa+JFRunq1wwysQw678GP2TkMg4Ry
KpQ8h+3/aJObRcgljuM4w+aZJsbLghZ6r0i9e7i5g24T0Z0oO7rmV1SggRD6Mf5DkwtTLCWeKvwz
roEuczHbQdEdIewuGJjICh9/NLMCqSi0FbZglWzfUvvJKmtXMHlrkTTQDMBvQSWUwUWv40yFSqEy
dHrj5SHgxk0v3RsRCeo+uSvmIrDKyJP07NA0wMgCLicwvnbeLo1zu0UfKS3TECs3BN1uPJWncvCb
n6wZcN4uums8KaL9ycJW3lXjskP3hgnVXIgSXw9XSu0516CWA4tIvoIdRnaKwqH7JKgkdx5ONnJB
bNM040mHBqOoZ2c1PsJ7hYAkFNTkNn/dSqliRAaz34A+NnKVgzW63Z5xmamO+jaIWCuE9rhrV6ut
gkzMHvDju6h3IPJ+xyCIxDcU0DuKiotrW/ZyeNxNmEqK0cgZzNnKKxBQnYWqSa6Kts2aL0PFFtct
1MGBSuWsGGaijQBaAf7XgiUjqXJnVO/kSd3E9FCA6GQCWt6kkW+w5CUpdqBvcEc5AlGPIoDgrn0J
skEa+E/RygrI+vV2yjoraxqwVXgVmX6UxHzWY1FbKfNe/I4F6h6vew2oeKiaXJtAinuQlQLpYLD3
B+XUPgx185xBRKXP2uD2eWRuizeFniYMB9gm0+LzlEtpd3Jid8hvzboTa88SUR0re43H5ImMxOun
wb9tcG36Lg1yqZG2yatqkXpkfxc0PSS5O00CH7oGYAY8BA91NC9glXg1mNmuiElHjGneF0cUa+9Y
cmRynTBoXombg9JYWFdaW7ELkzzkMe3URDZbmGSPEuDSattlUVrjDxkgoP4YSBtI+npkt4herGvH
D8qpEEiGgqMOZczrvdK11ph0OXJbWThD6dR2yypBoVDE4LrGbArEH/aiyd56kOi9tkPruJGbhlUH
paxyIzMtnJwCyRCT+yqXf47ZAGJeLdzGRXMvKZZngDgXbMFeiELD0CzHWAIgskWTIIFqye0ttTb5
l5/GttxF3gRgp8yUQ3xarVdH6DB6ZrS8mFYaoNdHhB5jzpM/L5e2uOsryZEPrgbYUh9H3wygXBV/
Yz2XrMNiMo+09G6PbW0zE8PG1XFOBGt8ENcmZbPMBRCtVPlQLepG1T5p2XTfqpZLWtOZbNmtMnNr
09gLl9BFu3IwM8VUTXH1lIje+itTDQgE9KGx0UDpI3OnF+C1khSTAsiOQt1h/hlZ1cauJKeOIZ/Z
gnyweUpJfLC7N23U0ZsQueYs7XutgGZ24rA9Ipgetu249UBTNjKTjDLCRknweu1zPSltWmto6TlB
SpkJGGpe8oVJOLM+1PYgqrOsRbtXBtkMXWw2KSPR0vcwyAo79aP1Y6yhr9k5TPpOwzNwL2rNXJny
K4MsvLkw2NoWpXYHgymY+4xiN0sPRg+8yVS6t+dy7fF3ZYkLcUMi5cXChgbFqaP8M14YCgFil9r3
dLtss7fyCIBz7Ktf0cTjFC9CJ7pytq7sc4GaWslVAkQ5g2eFm8glW0p3zHGrQRnI1V702DzfbTf2
Du+0W3PqR00n4PaPnyQLHDUg+q50zTcK6iS2P1gvYAFxTWPylvlnDj8WVonTot1hQW91lvQORIOd
xe4d2VZdtT8QNLH11ZexoE8ThaKvQQ5xOgS5/qNs5S0hkm8mVOAf2JzcGgN3IC29nEozxpxpm+GI
1Nsm3kmbP+A/FpwzviFi6I1EtZbz2lioUetbCIW5gzMwWdmHP6hUi+yxn1/s+sbWRtItWBt5r8QO
eISAKv0F0tWOKNhuRO/y9XmETssZYWXwsrl6qCatmerskWDtGTsfOjruVGGydOW21mzdRkyCHkFY
4YYl1VCUaNsF2Fyt2MlK+BJZ7V7v25fbR3klqgM2ljlEsOhD9507yaC0auvZwqWRy7aymZp2dEmk
ZnDCE8VrvJBSp4bAxMlq9FIRuOQVf6UbQOee8fIE8fr1yvWx3qWGRWHblvC+yhpIAjeaflpAVuLp
Ybi83R7rypSiGYEADIIkB3qgmFe52ClxJi+jRnElIcuh5k6eS2WwlG3qtdQ2RT5yrb0TrzgkgsFl
hwZe/jE5GFBGapIJeb+gf2UQUopD7Zpovyg/UDfbF5vSz06iN9ZaE8KlWb4MHS1hY0URzP5DCu6S
0gGcYRPuskDyycbKAhbZMv3q8E5kfeVsXBnnfAzeDsVokxF5pApM1cvHJZeBlV/8tLofl85yIm10
aCViwFu7jq7McgsrSbKRUzbVjMSSFcGQVoN6EtO2zQOj9Oj3HIhhIwFN1BDg8i/lr6KRr0W9V9/A
nVeZZFqosW9IdoblLh7ZWg8M8kk2veowUlZwoIOnsW6Fz+q1auCVaS6qzec8m3pzaDxcMBPKYsmD
4uA2LoBYJhutd0EU3riz4wJoJbyJRSvORVVKbtehxGyPrn3PanIFwDNkO3xl3VTmhiHmAHU9dptR
FhtfSU9dDZxzIPMQD/k0Y7ud9/ox3TcgpVH8/F4Idl1zHReHmW+KgzwdMHL5+TCDlwoybufDTDcT
Evngw4weDT95Ee6plasN40PNnqVlmd7ItcMCF7opt6CSRCfj4EXZsQqyewYiHvxZvuuwm/Kvtz3k
Wsx6aZEPdKS8ThE998AKoMQqpccWG2l6Y02idnRiAsq5wCcLLXIuI5byMIlaWGQyu+cx1uiy+XeM
/x8sct6iz8KwryNYRIbWTbRjhNJB/oOxRxb1HXXBmvJBMKvsN3Kh19Wscr4hig3wfzYdGyNUblOs
Iw4nE4jO6rsczYbm9//RIOcRmtpkuocwiCjF6+YDqGK/MtkWrTmpINMvRduG/b53A0Q5EvAndrvy
uPOh6OZOVdtfAywo7OUbQL3OKo66cmKa7UJGb5FNbhmTLC9NqTnb/OdwUB/yFuetM8j3bJzLJ8G8
rrqBi3HyCwmSjxHNEWxez1tn3NBHNsrBh0UcSNAZ4QJwBVZXt49hsKQbeEBQWL52A5Dpy+M+Oru5
0cfsjpvhrXPmwIxO7F5TnwT2Vt3OhT0uJszSIenj9uzTz9uVHZD0hY0y1Y5sLUUHZHUpLwxyfs5Q
kq7uTAxwBmysLxe3UIlIkmrd0fw2cg4iLqI/EM7PNVHPo5Ld2TywUU1vMY79Pzv0f51HnguKaFFr
pC2GxXaLbB5YjVJ6MqFpgXPI3HcpcKZrkt54L/y7U87NVRdjpHUCIKT6j8Wa7NE/dR7jHCgJtqm5
ARgCpG2b6KUCzxfLe4iWci3+NCGOxYjVCFqd+Sxj27ZmAgw5G3T4WBxRXpeOzO0xdRZNcpYDEntu
bG2pqxYOEK7ef9+8V/bZXruYAik2c3Ra1+wGy3YkWD7EfuQpj0zZY/gciZkVV2KQK3tcANRXJATV
zdne4DFALRP8MQJUM3d/MzLcIyDUQUkBeMHrkWH3trFVNg1ATUvAQi3WkqDtMoRZBRgc/oZ6Czw7
eHuaKuP64qkbZhXIOmxg1N+ojyIjCRipaz9u0HPTDg5II5yqdEXF07VjemWVc+s0abJaBS29J3/W
nyswcE2w6XQ6u70CeTs6+nfBvK449SuLnFOfx8lALhTjDLVDPrsGVLlZymLqg1TxCovFr54MGTmR
X2frxV2aKKmCAhkk1jaoMbjota+TLsYfYHjmWg16u0n9eKjibUOGYbfESrRrjGQWXSYsnuKtgkYK
AEnkihmB2/UuqkMzqjMEQEgDdTuaeUlg+/LHaKvoeBOKhrhWYTQJ6kXogyNgyeCZesExRKoiThiG
gYkf5wTMuDFkexUfKmAgtvAFa7lydV3Z466uuZRIpKSwxzrSVXnLmMHBI+8XGbxdAmCgqFN0bfMA
uWueC3AQeOTCV6qHSgeVvBqg6NTR5W9lGDoL/Xl7WCv3I0rSOIPohmCiipwRdKK2KR2A9pJaNNnJ
jWNZAnratWGAtVSBW1F0A5vxeleYOYTEyAI0TZG8oO3iW5kTJH7qze1xrD2SzUsznHPuMECofcOM
9TLOblkcChxwXIquARSprxie9IMp3CbIlAiJC9lx4jc+GrrYvmdykXyTUwZtor4dcQFWcgrxl9T+
ZOXLQ72o+9icRbqiazexicWCYgBOGZhUuGNGy7GhI5bKM9HIDw1feLIFHZmM/iZ2Iz1QKyfeqQFL
xNQHRgEq1ipag0hdfQPnYIyqsGhWK3CldnZQ5FdF/7kkD3UcelMbgzTtpDe6syR3WYXEW3K/2M+1
bQhAmKsb62IeuEurHHuQN0oAMSnAMlhUDxZlO4yzf3tjrR2Qy9nmjn1jFlHdqJhtO1k+q7P0qMl/
w+5xNZtckDosfdalE2wwDtwoBrlHsetCB8JaIKk2nKh1wgN0K9C5E6qemP3i9hDJOzBB3hhUrjGR
ZYwnAFXz2B/LxPhyeyJvLxdwrNd+QAkBH8wKDNKw7qQFrYbhG8hUvdtG1vJ1YCcBlgBdKywfy93x
lgoyakVHKN42SDPIxUazXLmaHStd/PaV9TzWp3RTHsEa96jMOCioiTM9IdH1tDancAXIPJusN4Iv
CaLoKEuhjEwApUGWQQ2gLbe3h3pOt/Je59IEdwajroxwA+KSR39G6o+N1BzLuYcAVS5FQS0Zmpsu
du4tbdZtTFU9JhlKSjTsH2JtegunRQNxdR/d9wkkHxJieWpW9L7Wd3dDaJGdhE5bv1uU1JEiOjht
VSduXS/Q2yBGGGjIj83OlOnUiboOpCn2ULgIdw6lBEqMpQYSpwRYz5mSIdyBTaL3SlOLf0i0Mfy2
lu3vvSJ71mRLgtK4yo7jrUnhnEJsW1WU2ecMzOgvHuaF7rVP6AGVzCBUn5MmcntAIobI0ZUXqgYa
MEmoGvtQ25C7O60Cpa7saOS+JrsJBRKwiQn8yVot3bxcNs6h5Bmw3DrbGSwPxpL3TbNpyBfbZ7x2
4C0DXVexq1Kx4ZUABmE1En4g8mcd1tzU1AB1t4MKsi37mWHW0fK4+za53RemFCFGZDGfxS0Ew4Ow
69BitJrMHVw8lhZLqZqhnCvUspodsraoZbUgSRMC/9dGBUIxBWBIkJmClvDaTmOocQsZnAqPQiaZ
mUIlJj/lyBAzMnatc4RCSSKD3Pol41JFcg+DTBgUPAF+FpQnyQXJXUD8LBXLkq3kaCybAPNpErRS
g3rqeoRt02Wjqp1HKLvownPzk+Gx8XUbCS/g217lHPDx63ZpjXPT4NJVUwvi5V6HvtsdkJi7Ypu8
zl6JZKJQaFE0NM5bjxboVkl4nssZQJYimN4sBDGMqTD5O4E3W0PTJpNLZxR03NhMFcffaoAHKrpM
ckoaG6FjA5j5BMBm75R5RQFciqbEGcOx/9oYk/E4j0P6Caly+ZiOS/Y8hFP6paOh/kkw7Su3ow2u
S8ibgOgPMBsuSg6TuDbGsMJ98Tq7Z9lCb0SLFy59hgrVQVTjQA5uc9vq2m2JQjBohgEqRmzOE4aG
c6XEc1ewN80SqIg7GqhuFw+RG8lop9M+VT6jbdVqv0idtH2LzId5KwSzrGyCq4/gNgGktfJpBNLw
/LAqn5gO7eCmuxreQhKSAL0L1XVg0VHyBlpHg5a9xp3egoJIbZhA+i2nZrZt8kLZEGqFrp2ALbvt
Kvnh9hS/iwNAQSjD2WJh8ToAbdz14a0ajVLSGK23TGPqLhBzu0vsKhRce+8vFZgBJhWeXQeeGv9d
m1HxDm7MzGSIsB7scOW+sViJ7m7Zgz4dPNUO4/odTee/D+7SKje4uMPGKlJYJWbuZFnrdJ0IErE2
f5cmuGuk19JZCSeYmFXAfdo7yOEJBvG+ms7NHRdH0axt6MAUy3XHzJBOjNzuGQAjVB1Z3eaOhmgi
Y+00oaid9X1CirPM3V0MRzCHgGwihTEB8fqag7Ji00FndvIN3YdzEvPACW1yB6DP5BIdtNiQ0paF
H8tO2YZAjpENlD1Pf6COLlpA7m0zosuwJT3GyNSbhl0VnYFq1WvoqEh8Wb44+fX+iDNGDhs9IEDb
a7LN7UrI/MzLaEGgXOmVb5TxeUcQL6qNytepCBLOZuvqtjyzf/y2xW1Ps8pt4JZHEJhS00KnaB6d
5L6CVEoXfYsVo3bachneEhLV/u2jJxokt2mNWZtMSelheOiceibbtPwY6z9iRXRHv7uYuBFye7TO
4qGAGHzlVc3sDsqy1TvjNE6R4DHPfs27iUSvuoqOEBbqcJeAbeUJbSOMJ0nyoJ6KYG6KyVkqbRfJ
86dIgYO5PYHv4lM2LpBxGDpAUCb+59pjxoVeDcmMaHgKyjvWcNUHBbBWwtT6uyQ+Z4fbjVJtdmAL
hZ3iCOFqYON+qeh2QjGU90xvZ0t4/EKXBakw/oGtjmWWUXWqvPCzfa8HWUCf2jtgQjz9bkDfXAiJ
Tcag2YHlLlmc5Cl8m7eiGsn7085m9fc3cMs4hYVMYwvRYxwj0T18bGKRduj6MNGVQEysnIYE6fXC
FWFJJzmXK8/IvN5nCbDFsw/Vs02RMClPxgPrMZaAeD9k+xoZPyheYK5F7/vV/XrxFdzBr8x5sc6S
CeFsyi8t1eudnrfhsSJauKGGZX0hjSrcTKun3gIBK3IKOtAbnFW9KJYlonqFq6p8NfYqWA9YpYZB
YZovbKipJ37Jra4pWrRAQAug3rtGkGwqZrUGqh3FBBjGVQUhuttncW0yWS+watkgfNf5ZEkVgu0n
ShIsaXGQ9cSr0i+5dqfkoxulIs6KNX8GJwMOWx2txwqvMVObTSErTQl/puUvjGbWHQzIitp9ngk8
zHvwFA4kQa82IGHYqu/IIsZ2XKy8mKAJ5jVHW0VggduP0diyiqG1BcCHuJlPA6arJdqf799xzLgG
14a3DtRmeIKjmlB9puh/ACadhTSQgkNBj0GYxHQ4QlvcZbREvVSkEmwR6hn73A930msFSk/UYpqN
IgzY1lzq5dC4K0kOjaUpEqVEaiG/q4JwZ55s7P3KtURhNXNX/K2ErAJiCPZWeFcXTee4MedUKpGY
pU8jxDXle0bRy2yNQpfyPqmOJWPCL8jAyugBPgf5FykTK1ZU8DHAWtiprnm0HlUXJQwwGci7ZaZI
VMmor4vu95Wzxxj7CbgFmPABL2edgx6rS/sKZ88cnM6yN42ZeglIuTQp30R1KZpS9sbmpvTSHq9n
veRxM1UG7I2uEuTUUbbxqfEtx0Ybz/a/o4d0xVZAloI7Hq4FHvP6smiAIEzbENZQF4IQSupLoGkC
OGDDXrZWUBdOj/Bpe9udrS0kks/gh0JVErIy/EKiImvYsZwiOPOHY7IDe2KwbG1fe7YfjQClwkB0
Maw4NdR6UUo38JeGQv71MFFCtPWuD5GjWbI7hFd3jRSdytZ6uT2wlZsAMguAYAA0Dvrjsx+42KAk
0Xur1DGblTlu2ukhmXvvtoX3VV0sGCEy66Yh0HvlYSZ2HCNFk6LLUNsYs8NIevEK+waGwmPiS95/
76SCOSQNbejYsTvB4jyXHpVLF0WIzpI23lVVSZx2Th/6UoGme3WXptOnKgMsUrd8U6+3xO5mt+4L
Qey78ia7/grOoS1LmQ9KrVZ4ky2BDr2A3LUXsKsvruLLCEmFdCJrC4nWTmKChBwwcoP9/GIhm17X
0c0Fg/p9tVOO/SkBrdgRGuIM15z4IK9dRkj2CS7EtV16aZX9/MLqoGelPLSwWlbDT5RrHyYN2BIJ
HN23N5FodNyiKllI+tkklRfVlYPOLGdWnv43C/yC1UjGjDEsFOAyz5rngTaCgyAaA/dMX4w2NmgG
C0q9/KzK1G1t+u32IFbP2uV6cE9zpUjbLJ5gg7li+VRPTu7qvhyoHgigqRCU8h6/xQ6bhRgPOw83
Dn/VLHjWDYuO9WclAZq46HyHyB/yvZ1v7+Nv9fNyYhUQVo2QglrQMb3qlC+s8xcP2tHJYv4arezq
scPeYpqDiIhxJsOo/SCMwdjtwt91GDP0GnCLgjiZu33sIp/Ar29X6AFOHkr1NHxgRXoT+e2+fZQ/
/EFdfiU0Aiv8b4vcwZbHsqHlFLIlld0B6ftuOwb97g+kN9fu8UtL/GFWapA79bDE6i7kmO8NwMVG
L9kWj6Lbbe0sICNOAAAG5aKscqcN5NqF3ZgwpRbfqP6DjB9uH4TV3w/QMkNTgKCT94aFWtaVZBiV
Jy/o9Wu1R7RHCeQQVs8aklHonwVvGwgv+DFUllXks8lebueqn1NCT5vl3fbTJr8XBq6rO+/CHOc+
ypkWIRrQ2VHrUQY1t4mXv4QBI9+Kg/JetEJrnv1ydJwnGUKjI6WOGaRd6UOW3o/N1LG0l9vrtPL6
tS+s8DCbKpwNI1YxKDx77JewLMetPrY7IyzVt7YdalEpbCX6B+rcZoSbEJCwLW7N9HmosWIqFMIh
MGUihGM0/WOJtgzWbiOsg7xfM9QkCOhrbINAbZ13j92sKstomOyxwTCtMa7hAwrXGcIABk+c6F6Y
+36/blcmeZ/Yq6Wsoq0KbUzaVPvw2sbohEY677MaTVWC6//98sEYFO2RlUVMjOf39fUPBvXGkmQL
CgvzcwS2uaE3t6X6mjam4HZeOWywhHcbdgvK3e/IfbuCGsABIBxG/e5XPzZDBiORH0JJlnqZ+1/3
JTNnIjRGEQ09Cly8MQEehJQzM5dobq41wWzZTt9YW1v57+WQa1PclkzGNJ+GBE/EXKHovggfaz0W
VKxWLkrYQBMjgeomy3Bxt1Y0T6SYFTyvWVgQ7tMDa782PkBvHFwx0q58FpUhV/IH1xa5W6vvoR5X
dThoyzcZUE50EP8AhcQx2g4/RJ7qvXgUfPzl6Lh7q1VCubYn2EI224sP7IaUTv1O3gp98Hv3cW2J
2xZmEveDFZ7dB8vAtG79g93Gik9+iPM97+8wGDMB4kRikKWauGHVA57suaaVnlp9pyZxo1iUpFtJ
Z8EEGGwZoSPB04E7v5RaylJWeomMOQlAS1khp2Q5xgT1kMofPfk4nCaKuFH6EEdOkXqipVt1Vhf2
2XxfPB8qqSdxm8K+2h7j7FuV7MLi4+2T/B4+xCIAsCgznkVk7nhiTGNsG2JnFE8U3zgVx+6IRMy2
flyQMTDuyYncxS9d51Bsz947i0Oh6ANtY/mQnMpt/JN8uv09a0O+/BxuyEncVGot4bjP6dvUZUHX
xNAcJgL/9R47y0atonyMdzdRNYvbPGkNWPj/cfZlzXHjWtJ/5Ua/8w4JElwmpucBXGqvkkqSZeuF
Idkyd4IkQBDgr/+y3P1Nt90d7Yl5UViWVNzAg3Py5Mkkt6u+yUnohzYrS5QCFXDK/LhkN7yrfgnu
+tNPZwL/bkv484F/eEWMngJd3Q58m9AjqbOtdxINyejaxNFLdYeNdtMjR9/98129JT/fp+W4XLio
QHgM3GqMbX+/kFaz+Lf1zROnskfWOwUMqiSLYGzS2GwmoPDABZH98zH/qjB7u8fRjQt1U0r+C3Zi
tTOteg+73xLXj93BoNF8G9qpGuZWzFjp+niDaBWjJ5n2+sk5gW4Tj9n/hpr1txHeByvwpiB8g4x+
eJOtcB61mW7LamJkb6eo/RDiIQ4v0+ZObzhe39NP05u/W8t/PugPa3kUMrLXHLnGbZHZ0a36q05V
3DMnRkgBlYoR4ODh9JPF/Ve6NG48iOEUgFUACZsfF7eqfDPNM9aYTPrPKrmh4Tv0x+7GA2X+Jshc
myknrjaFPoSEGVb+HxhcP5zCD8u851L5VOAUepiG3qzJ3M15Tb0DnNh/NjTwd2+UDylQqLXfcOQf
k6yyr1werjhUYX9yxH1ZRowUZ7f/SW78d68QQMCbNy/0DjA5+P0rFIb+hAN9g6qrbavzOuGuu8tt
/bmfmldD2tdIz0X6z+/Q3wAIt0f5x1F/WELG68rBIN1PIhtWMHnpfxA9L2JQgUc2t+FZ+fWZ0vnL
WHSURV3jJyWa80xZ0yfjEQC9VeAxuBc3rAhkDeX+pUuW2nLiYdU/61L8/YP441x/CDJN69tLWOEO
2W6fFKVhpgG+XoGLY23/+bb8TUcUtwVmdGig2Tdm5w8Po/GasBtGPHORDrsItj0MFPyN9TQvoHYM
aXXXH2TqxtMeWpjfSpcc3YWa/ixvvN39H8MqrtfDOA7SENv+oQgEJbie4dthkjG9DZE1aZEWJ7W/
8dd+jtzeEt1/ONi3NO9PyYDGThisIxTmSVnTr3Is7WNYi3YnQ4roQmS3GaWLMcB/vtV/81ChzQJu
CYSYfdzr22vxp6Mui9BQfxdj0lJ9cm1o8vj6Knori/rot03qPz7r/yze+d1v1yL++7/w/Wc+wPys
wFr8/tv/PlWfJy74V/lftz/7n1/74bcuw3v/IKf3d3l6HX78ze/+EJ//+/GTV/n63Tdpj3kwcz+/
T+b6jqlC+e0gONPbb/5vf/iv92+f8miG919/+cxnkM/xaUXF+19+/9Huy6+/hMhd/+PPH//7z86v
Hf4sm177z+8//v77q5C//hL9G1VxBMHom2mLj2QF9395v/3Eov++MYBvhhxAcGCOdqtaej7J8tdf
qPNvbPTYfBENwROGS+4v/xJ8vv3Ic/7t3sgSmC3H4NpN1vGX/39i3z2hP57Yv/q5u8MchBS//vID
Cw+tO/ihY2ITREpALx68Qb5fHs1I8ykfepu13WK2ytV+mkuHs0mR8rhUsjy28LzJOBQ1HniYYuD7
xa0Xq2KhpD0L1tWctRmWI1+Hn7lP/PXckPEQB6wBEoCFiDml78/N7qxBCi4UDDQGlxXz3EMHR96N
pbHveQuVewjXjKxe3HrTkzU4RqOC1+w0WXFkQnj92jJM5EybY1G7TvKnJ/z7jfzzjftml/TH23zr
ecIO8WZrcCvZIzSsvz85jiqW53YzswiRmHnCpbG9qumc9yFNzadF2uW5diMYLAzaJAW8cB8aWP72
9EkNip/n6XVoNQyYwg6eAXSfw6D8iecVR4gfx5071m6SC1Hs9DA5McwagIm1C5jGxhab1iviwFr8
vavLaWOF1k6tfZj6quM2c4bo6DpLefn2JYqKKKtc22UWnvVPbsIPWfjtJmCYEVQyGGN77l9rD5fP
fi5BFmW/Hdou7J2LzGhZOYi3PDhPCwS/Wu+RRIX7FNY3cGgMd/bSrrtvV9MJuzrJPJrumzqHO3D5
s67Ht+GZ7x6TDz0ldN5hfYwQ+BegtJqhgFoib2RGUYvHSzVHGyjpnorBW0+cTF42BGEy2iG01k0J
WlXrtKmijo5b2iwZnO6gHtMSfq7hh4TBFChraT2bQ98Y+lBW3Vs0+ZfW03eQc552U2SCE7XaO7dp
nWvklpti6cwBRBE0cNdCXJZc0ziiGDQVLXAD0hdHUa/Neahq9wnapft1CAa2zpLsCm+djs6tPHVb
5w2+SE+i7NVFVkC9bBdGIS5ZkyGi9TVqonLrFe3EhprA0XHuHt15XX+CB9NbKPjhVtIbowB63yRC
tPohlfG0xzEYyTkry+mLslt5FbSSqagKxleDnsRA7/Le6e+mqYRJVsOLy9CIr/aYLxfsQNu2kXxk
XVRDhWyKroPNp1PnRy/4W38zGzOdmqB842svTo4WbrqqcYoxNugzHnrWifMi+eNxQOWM7CLMB0E1
RJcPmsgBzuXz0fOsS5svR7es6F0xpe1K+ZlqqO+E+WOvXJgEBsaNZ4E6YtV5ky0DkVkYjlXWQFnM
tcQ18Kd7pXR/mbruARrdEQCDajiXov8StfqphQf7voBPzU/y09tcy3d3GIK1EOSyCchoN8Fl1/5x
bKILKz/S1G+Ys9RrYrTvsklGZ63J/di4HrOcVbDOULLhIezpSBml1nrOG7djhTxW3LNjqAq7R3Dk
X8IuimmuutNAP08YZDrlZQdyBg8CBofxtK6i4NQKguTSsUiiBudtKsAsonClSPySfC1vL/JK8k96
adMgWOfD6sDpEbzUTdMv8Ii3DTRNh2g6+iNhEHeEJ1k9QNfPcY4cRLLD3M6PpUVYMNlWvHJ6Devw
SdU2I431Mtqrvx04gUzhVD9N0t7A62/vzmnT+WUKidqbLVV3nkGAxXjkVNYuq8rpGtjNqYJ2ZgLe
y8ETBD5sLls9cYU++/0QrW1s1vFIfAF1hdxN3SZ8g34mHln70JTFswUnFqjilVBiZWHkDGwqnCfR
TA+B87Bi0i/2oyCPWwdlLbQqY0rq+85Xr9xcRQf244qwKxpHX7ryq1oq74PjQW6gcxiG6uhhjZy7
0LLqXWRXKBVV7+6Wai2Z4hS2Xr3UWdm6TVxz0d/3/Qkdl/pKm4sOLbne5SoMAJBSmBl2CrRfp8dJ
IAo4iQUNh3jyw3xl1ABvKBZ+R+xiM4TW6wKZukxM5tI0hlzqof/9C2q7CfcvuHC0AraBgvYYiYZ9
MM5lopEO770Vs+5R4YFuCUX4dI7K4RKYot64o0OPDhfRFrahd5D9CzcLUIANnYf8DjYAVuwErXh2
yvVr2YbhlyWqY6fNaOeTs7Cc8vLtSyRzcO4M7nKRFzFs//Kj6vLChQyn56f4gC7uwKDDbb6FXF4u
bNCN9+41zwMvAOSQbtg12hRfhrz9VEczf6koiiKr5d6HvKsgouXR5SFUOdprlX+ETKo42zaI8L3T
PYrJciCrFpFjkO+d1oNrnK0+efOgz47yyVNHQ9au7gFCMupOWnJ+rFSTEn/0nptxyKpCrtlYueNm
hDfLkxVEH4RZgo03rVMKF4LybsV+DwYSvZ+oXC8KQ0ey0PwMkgXGEyGjnvjQLkD4DHeRWsO4C6mJ
24rreA3dMpvNQB4maTCwgjX0BJ/jVx0Q/pKP5J4bp75zXQp1PEtFe97PTurJ6eu370QdDvS3H4wd
y/vF2692afWMC9fa//aFWGew6LoSsYN6SXl7x8dqqPZt0N/PvLojTddfCjKPx9GzFRv7MnqO8nOr
G8geDDJPi2jdcxrJixS+H/Ocw30PZMrMFURhYetiiCu1QNwT/afjb18gahiXboxZy1nxIJbjLE9/
fBEkb7aKYx44GvFwlADVlDTLx1zY/rbGqcRVX5K9pcb82HiQ049aTx0gpXJsytK+r21cICmGeUfa
Gay5yPtQOfdWJd+DrpgyXTX3/WKmS9CN/oE2kFQhpXN0Roe8+goS4KV6q8YQcKBcqcg8vAAYXLSh
OTV4dO/Vgn37ri9nVJ2QM7qbXZpZtRL3oVs5x1rRE8fH38vRO4hKyl3V2FAaaUyRNXQdk2nmZOtE
9VfREXJLcHgcjvSZV+XDYGwd955nPg6weYhJbmjc5j4SNNue0S6YpNwrp5F7J1Rma3eQ14aeAdyb
1uUqag1XMunZGw0BgDYaPtlyeXcm8VaRRVxKF9mKQ3tkj8QGYzjEwsuHjtwXot8PepLXpvLHjQ8b
IX1zqLQSG0jWFaDltXcxGVVFXN6pwpZ3k4H0FslJvq1RDu4rWRfZUIA55NUO9EN5H6+m+8yxCR91
nZMdWfLU5nvbOB0MuWcFZeKq+khpDfqDD10bL+hyFixF+bFVkXnJJlf2j1RJuMkAeknl7duma5C6
r2FwjUz1DlOi6dKt68bpNDrZpfdgq8Ecvn2ZIf+wcfjYfnBltCYwYIWS7tSCDT5D470IonHjRaZP
lIYZMls8JeO6KiPMT+evdujy02pJZHp+5SGK9tCnXXpoYBikVGby1JUEBkNHnhyYt3bqatVFdyyi
9llRf75ya56vAfT0ksqzMVCsrJopr8TESW7Tg2kwlzzW4N/aSD4Py6T0xpTYrqO5rw+V5cFv0Lr9
89v33/4V9v3MQqdJNZ+Lu3apquTbpeWiaY+T9zy5o3p1aiHTMFwygUe6FBM5UnB+k6FqdNYheUny
0CFbd0S+ibcj2pSN08eYf7SywV2RrWIzyro6x/B9a5bjZBpYsfgQqP+We67wewxbYgAb61SRlZyQ
6Uybde4+jHkf3Ft6De6jNqS3ne7Lt+u0i2E312F3d+spx4GY7Diqgul+VU2XeGO5cYjs03EZ3KeS
DygiMY7t5q24RMseYqBjVrXtwsYATC1lJIL+qvbW2PEjsXsEWLPAjmAs+8ccY9qxU6k6LmSZZ0VQ
RDFmuDnrfHd8KDRGqVznatE+TEzaIbazWkwVXu3ycZ34EVuausKMRm66MJpYXYf3g86BitpLvyvH
Hin86s6Q6lnPE8SS72VYHIQ/z8eq89O1LoZPnWr2FFgTUU+mH8K9p8MpAzDTZZyP2IlDtz0Ha0DZ
YEHLs5TmIUK5cMLbyK9F/y4Hx39uvBUmjFq3dxMB4RBqn+LBomWV9Lr4YtNlyr79ejcRqJ/7t+xD
LG+zs1bHcSTjQ9U4L9xU6hjJanqYuyIDAZYmKG94Bg7jvY2UNJmX+j1cbR7P3qWuV30Zpc8qHyUy
dpXBdOLzWpMv7sLLR5cuKi09Ly7Gme6FUedJQXc5cIbwFLQNP04Nti4UIG1RjlmxBJ+qGo2igSwN
k72664FmHGCF7LCV95vWna4eNtI9UpTlTAQAd6maox2hpUbhO1cOFWG6Qb+1ekBLuS69Fw+OUruF
hDhmhRRxWGWVqfDiLjM6pQFKLd1HSd111cmOkJq202kp6+bJSHUCT+deOCBl6EWsCBZupnM0P/jY
fKidgh4Fqmsgk03BqCAPfu1+cLHqD7h3am0z6AtC3qaVh9Ez1X5YIJWQBWqwN7kxJ7cG3yOkYCno
Vb1F+JyigJ5jF7K5KFs8NQsejbOVyVHFirBlyK2T8a0Uw5KwQJk7dfSnAG6YUpt0HczFD5EwexCH
6O3a33qzl82B7LcC81vNMuaZFnTvRlaJ0BDp81xcq9nJMxJZSGJ7C2kasQ6DG6KFwS92CyueQRT3
LSRoYjpSuCKghnHnB10oNBH1V6u23Uy1+9wuj47riJgjuUOrzU6idcQu0CiL2ca82I1dX91uY4mW
efwKECDYg74KuW2OU4F83v24ikwP7nCQzZBJkod7v7rlbPYGxuIBK5f+glIEu+FEdDIdxspWaUWT
CeV80hNIJ1Q6f/B7K9paq5MVAzwl/Wh+oT3EZmnXvs+mOHs+r84aidmk5z4jXoGhhT6phonGlbRX
jBN8WUE1swpAob27PmJOhG9HHqpEK8QwCYuLyrTH2YBLCAMmFhis9rDUPsvr5dGZBU9p9CnA3sKm
aoCkUuCF29zhz3VbQvIosqq4KZHGgK/BlukFfdIF1wDk3xafUFkjSi4Wgzdll62teY9Mo+NlsePO
dj7QLkDXC93MQ2kNp9kGs32xrYS4+bBt6+5UNNEpn5ynQGKAYOFAcEdRX2onoGlF/K8zgkhaEmVw
XGRrxvnUu0DzscN/rIzl4ZnQOTPDundDC9IUuW7By1z3oy9BYsW7ejTtcieaz4s/nauo7S6mebPs
Otwgr9MPXW+/2E+QFne30aLbuFwxAh0JN7PLAit2XI+nXJFE52OYYI6xYl7vX2aq+RFzTj3z6vUt
DM1W+CNkhkYB04mqoHvtQDhtaA0QG5RQjYzbgTaZKkedltK9OgYFWlNCarF1b/l7TxEuYUUEham4
H6YgDiCVcq6b8CSc4ZFGasz80T3TYR73LQDDWWE5u5MWqI1M2vYOkMbeHIpC6iN8R5mN0UPiLaAr
GfNeV82GFFTvPOnlUEPpsIlE00G4o8tGJJO1a/EdUL6nqvPujB7WTM2unfQ8eq/NwmYz0swWXbHp
HwPSglsgyUvB7QEqTiXaMDXCaWGAswgB9rQT7gezxo1SwRai2Gg/+YUPflFwaNfhsWhwtXkLn3tX
hEe0aBRqXGhqKVoLpPr7rlPgZQ71U2/l0UOkKubXtrhaDaTsjS+jNOzelhU9YVGEbuyXgO20aZgd
NfPuVhPV1sjZYgd4+DVeksaKAQpb2RKi57OuWMJoS1mw3M0H5mDz9ov8WqtqPfjjmDM6aCiDIP6X
s803QWS99kXfxn2wsoiO3aEVLmbM4C8fAz39WgFbgOAT5Qep4UnXhEdutSt2A/eQFx4ECgf/HkmV
TSz+GnrhvUYFR3j7vPLgvhY+nOk1hRY55pE2JkQ2EqJPtNZefxItgNhOtGPcQ3wgXem6WccQYKB0
jqUaP/NowdaIggpr0jBnnnnc59PAAs2hxBjMzQnspyVFGuTCWCcJu3lAstzqbSn15xHkGASEcdcE
BYbSh85LRHimdeexQvVfMFt4LQynrF+RYvtu4SUh74AL4cxj6iC5s+Hv644mxgoRsYxwW8ucxA7n
Ry5WhIi+AZe87nbqhkfkfjkljWxZxUt8kh8sTPfjyalze7s2zaFRjbczC54ZnYyzxWT7yIBXMG8q
+r0r6SeAApyR9UU4utm0aKJnsrB2LQm6eKTRrhB5Fy/eOqf92m0HmjfXnvvpMD83flHE3cJFFq70
PsyRJhfI42JNepqEJEd9SyuUyqOD2OhArnIpZmZKAcfQGxBBtIPOu4170IkOwLdT1SnpYB7CEUv7
0lNxG1Rpb0FqbAn11lFVuyk7lOgon5MpNFM82xOegak+TjYrlRreZN7jvbVI5oPrDyV8HmUDMnSt
125nuWIXRssnZSUNGK6m6saYzjGvS+aH7Y5PHo9z/yHApFViLbWOHeXsPLczyeBjiqVcyG6mzy1p
qpjyDlcTig0MpTFwWq7xMlaKhSbKM/DTNgTAwjUYzH1RS6SwjdMknY+QQPqaJmuOWAZ3jXKuT4U3
aszf5ZKFCyB2OmIrCm2eQg19jSXavXEBPc7Ut+SuEahZBu5hH/OgjuXquUmcwU/tfgpj3+TlluR0
5wAF9OFCxm7thioc832tMI1Dy/ZpcYJsEusUh6C8b+xybJKl5DB4lMyxl+E0iQ0YFSJbOtx13UUJ
igJxADTknwALQ81HsorAEpk2QIM92HTIEDJagaOfTYQNfuhx7+apZG6IEq3iVWKGAAxO0PbYQvzj
6tXgL7mzTCcHmVEzE5NSpLWLg7ciHMLMaSFnRjw+YINTKmlvq9IHuzsNPfVCOnXwSPvSV0JmHM5E
MBHnWCqjdypByOoUeg6h/yCN42VeaM944eJpzcuYiDUt6S2gATT3iEgWFwYgUycxtPvs0/LNtoIZ
k7TyEczhBzmPH8p+zlmPgewURVJCDZ4wXQNnW0B1ziIFtob85GF/yGCTvA3lEmw9uAkzQ3ue1tR+
Qy8/T8bJgeqmf0vrbMDcsAh/kLD4QnIKh0s/sk6NRO2wIg9ifRu6bAibdFrkCtJ8qJiuTOIhOiD4
F6i1QNzI4cnBRHAjJOp+Yl0/ohVLnqwyD1gLmy2kbgG4Q7Ybm7kniWPBOGYMAmuvSsS40HPwDpn5
IHTZxJh5ILjAwIpzF3tqV918mGHYhHVqZ42Nv7HUkxvVcl8WeK/oCrVH52az0KHUHRVDPuvHAf5+
i/kJVjVLjwdcqz3PRYFp8oocRcfPwpZIIamr0MzB0VdurSnVcBO1QZWgC+BAD6F9CXKghryKOwS+
BawhJul2ADcyGwZMWfuQ4GWV9FHKYrRyMJ/GcLmzB6ArBTBdIDH0Xhh9wTTTvoLeE4odMqbIN00O
bxRSBmxovJOfzwc0CShCWiM2YTUIRr1KMx+dqczxV+8MGD9FOfuIUdYVeBr2EiylcbQ2aKZNyRgA
JUG9J/aWCxONdcIQ7RQW/r5vfR7LpoBe0BT2B2dY+wMNco3EHAFwWqJtsXrTdpnlhBQGPoB5gFKM
5DqtOczzIC8YZW2hmT3V7d6T46cRz+ek3XnX0HKXWz3ENq2SnHSzxsp09X4S4Jw44yepJ7N3JMw9
Br/DS29jxs9y9igjzYebBUcSDI4bU5SX+YwALFRh3aG8rLZg9kFyRrQhU0EaWIVzhrbIjkdGsclf
Z4Ze0p3275pVQ7BVyK+Fr2cm/fJMCWg0dHmz6HRGcZDYQ4q09xyF2PxKxV+F7czpFLpnJBpMG6jq
yFM5e7C8Hl6DBswMnUF6B3KFIq3L4LM2+C+37bahb3bhvOxmg0jt88d5pJ+RjV0b1J7Y2FXrv+di
W6Iz8GnAAheul4aF+gDHbpvRIoAO2yiRKeAiMfjyiBaPwwKYZfmLgXKyvTrYlINPtWkCNjmoj2n9
Pnf1FYKtRygq+3l/HnKaKtMCVo5uZBUY3QzAJv3Pw+K9CQXvq6Co4cGUc+C1/dV8DjTeJxg2PDud
8WOkDI9SoGyhZkdMC5IL0oWE+F1SIy9jfofLbCLnS+lp4InOIyAwrDvEcdWNabHkfbxYZZeWPk6y
NmWyCGxCcvQTY2YnVsGQQ/xxMzb2k+Qa+L59ezGqi3eneD/s85wLptocar51+ygDebG6+zofkNku
08RkVNOsDhXd5aP90Db9hzawACXr4Tw1OTTRQhg/+TCKwY45ucz2hJcUufzcjPJDUHWAfzt12/w8
xBX1kPfNdKLE2pbO7GcQDnCxkSj0UBxXZLPVklhRvl9ECX0n5XyNKt+5AS4rs4MkWETWoKEmJm2j
/dWgP+wFM9DvAqED8sQSVH1Wae8NuY7OpvIN7aTUhXLVJYA5+w1p8SVEKgDLJ6ZqUlAS7LiYkJda
wW1/rc8zsthdvaAH12N3gVdajmjfIjVvI52fq46/yzXf+VqcLFtn9UI/QFZnxPkME2vdxWdNk4cI
1fkEcU8Z644X57wkPLURwO6HMadJeWdsPp/aYqabEX+LUYIMV9sde+4kdjW+LLmVmCUUF1uQgmmv
fV9swAl285qjPEVyrj8OqE9ZKHygGOjTp7nwuu0CrDyJqi6GnLA+TcDC48JHUc7dFW15Yg5QPLCe
cxda265ADpZb1Z76y7O3qEMUmIFZvKyysgEEPLryakg1ZJYjYWtB54pJtGCPQj1hL4dhOw8zWbEm
kG9SVE++9pqr3aO+KormwyiWZbOSD31Y2xe7BKe/UBM2SRiix22pS1Q5usoCsEAQJeYPGPsjca7M
BWh2tVnLV28CnjpPTRObcmIuuhBBP6Imyhdoaq0APmYixqPru0lHuzRUqV/J5c2Ge6cLCIS1ReQn
/VQ+5AQvjhhqxXC/w4cgaL+IEFyCsV0/1m1+8Js1BGJ7CPmeAFZktgyOmtQftXEBB08PsqV2Qpwm
49Vo3XlrxZmYkYZ7Jr8KMqvDxPsrJ2gARCLs42ZiE95S2MN2y77UeuM5sP2dhAuIgPMuswZukKgv
qASbeQ/2SA3zQSwsN/C6GLd+H/kdUD9nOavA3vvzU4CRmcxpVsrAkEfwLCIgCyGSJSUTORUBQ8Sq
sxGQSjiDdYGWcTIi/Hr58HrrM+beR7eAijTxwP42hchWz3oeA52zhoBAGy4kAW/nqywjvu2M9UT6
4NzOCpKiLoDLvkeJ0LfuZbJO7jzvx9nOChWycdA21DqDdMjDrO96NqDnx/wApUcXFI/5nH9sISyN
jDn/WgCWWQj2eSUXNlmILBSZqu3cd4p+5N6KvajxdCwk9IxnCh3cpkamDvgsj2hmHLCnw/ucRySt
HQQhPNyr4QCfkcd+8gPk/jjjKFY5XCXHK2/cloHR89ETwC39kwODM+aPDbAyFyjW2m/DcViSxSxQ
OnCWjMjwubHlZwi2f2jCAXQCITYC0FGsQyI2SzXc9W2d6ErClyOvUVkoZCdQBTsoVT/6ubgiJ41z
bYGnaNM8k+jXZWqA9BrqJ7fxy4wQhSzORadvWSD9Ufc90pGwY9EE+gNxAwyW1T16nt7MUx61PaPS
o+jegUw0N+5yKYYe6Bi0XxpiOBpowGR6BF291s3RFfWZ9yO09wzkpwLlMq0H8NzCljWAVlmuocjO
mbfkKi4C1WYthKlN9FyWwX2QR86WA5IALDHXAGY5kswao0TRAt1ahzyAAFHsOwudSq8tHiMUYwml
PjgDZkrBtIsSR5Ykrjj81ltXsQJEHLy/Hsy0RZDgMtsEgi/q5ADYs0rAuI0A0riEXN8NvQBxN7+u
wYCbNHYZxiDAkgFcHTnV+mxlnQDTBJifI8ogRjlyFVbw4hP5FaEhiBEk4dsESAtsUedjC1w5xsBm
k9b1wQnQV9YO2NkEUJL9aAJnU1qAAiC91GRhO39qV3Wk7ZhfFsO62kRHAKE9tqo1Tzi2K0wGVzAa
21dvZGidDQYnvvqK1NjQ7DwddXE/IySKFv3VKGg9SKfdShff3pUhsld0RBnIbOHGbyrEzW7vWDA/
pNXXwsUubFeA4HIHpPka0alCKaZL6W/XQWhUrnj5x061sbsOM6oO9FLyu4Xkb2pCvyzggNF66AEi
qq1mU4jlpbb7FB6EFgvpKPft/2PqvJbjRpau+0SIgC0At0B7RyNa3SBEGZiCK9gCnv5fzYkvzn/T
h5rRGVHsRlXmzrV3rvLcL2W1FXwcTnrUp2Z17VPh5sm+IIi8WYCm/ZQiZSGfKbN/jcbIg2aWb4lI
rBjFb2b/qJj6o6r5TpbhNwTchC4Resi+42vGk+FZVHm+vdhX2ykv2aaR3k9CW5u3rFKPqq/GaLZM
d18gXG5VocPN6EzQK6bYS80ehNDnoJG+fUvx6VMbf3qOUR+nx2SQxX5B44rAQ1+o+F0uajHxbgjS
k114qtb1HQZMmv9YbdxSM3yQnu73znrx6SW3aRWCXGX/GiZLvR0iGThG1HeD+6N21dknOfz7f/Wq
qGL6bNN13buhSjoxt2X5JuMjY6qGk7d0Yh/W5Q8vK56krHxKJqajTFm2M5lBWyscjN16XpHkgypg
KNYUsBYFo/QRLKcLZU8f1AjWqOby1FfvVFD1eZynU+WCnAqGqDy8xW6dMWOp9ZfXTKw+Myna14gh
TpRWbvUhWatgSPtGR6+m8FrSPFoi/Z21PXegQZC0AD/Iufc2Y2flO6bYRGFmASRU6/KJJARXu39p
uTe9hYKPFNIYT0p8FClJ6sgs3GXj6j3otNwLlx+6mSe7sPMQzcSPrEIQEn7bbO8cXzjU/cEcuckX
cJA+MF6GJCm3QcjK9SWYs5gOtd60Zfe3LRVSmhqjPGWqGKJI89s/rCFotpY01v0YTMa2bYAginze
BMx7j91LK7P2arfhkb0O3aYcLVawSY/D5NdU1o+Bdue4ngg+BPxzIyl42pAwt6HHkyL7DFqj1mLv
ZeoKF8Y2keBD9Sq92LJD+0jSMpZqfChnOI5Q/Kn62j/5Xf8rDX9kTV/gcBXBqeyEefXM6m3t+FwS
FTHDZ2TTzQ3Tp6xD4ejN0fwo7OrN8OxD2bbNPhyY+LaPhFuhkTdsaqZa/iNr8grEe2+ApJD/4mDT
OdntejalV1xG+vRs/Eq9lEIuAYDLM77qk/wPayWKsCuiVGC/5Wd55v65lLVgMYzkrM77LvYW9x+p
GtkxK9d0y9QjVmEbG14+3WrPO2jVkEI0zo+dmbB5XlTrztcGLpwuObfj3B3dWjPKhABwvAfWMRm/
FolEFqTUU7Ly0icd7vOA454BsXmSXT6dsi5Nto7W23Hwz9gyTtVoRc1kA0a4/buo0Y7XZoiNdbgB
we3aqmEFyJg7myBVJpp0LeKpRhEmW3jdme6UoWiZ9ZMFohNZohaRI+YBxcnYdQZth2Qf7tbNwuvg
c5Q7Rrpu8qqK+t7HF1Ab+bEOPhUjxvOw+Ef8c0QP2JneNAUur9X4Vxb5o7Vk+5kP9s5U/aFYmbM1
s+LZWMst8pkTDdrKotUm5ot5fbzOq+aHGEDENSmurHMr9U+OqyCeSvupDsmVMaWUu7LxnI1UgX3t
e3mT5cC3OuxGrzjMXl7S11IGYExXkUi42gtq2n4os3jR8lJUtt6hJCSb/nUpxMsSll+LlfaRGL2r
g5K3AXOClkIjjqe7KkvQzYq4H2k/GI6Zt7yaDSF6jOZkimnMwJKaBFv8Ek1UFsZXbRX3OCrBJJaW
LlPkjcgl6NGjTlrmEBGlj1c90U+ZMTwyN2bnsyp+5WvwECI7IdGkqLU2s+exeW7c8dqPMt84pgI+
YTM3484vrYtHlmaYxI5CuNEARZPptFFWLDibzPG6utShadjdTMM8m8V48jOX8VVoVxfDS26QUs9O
lu4bKSi7xPox8kY3mWlG4Yd/72W77aiMMXINx7/WYso3QBvsAri3qkMv34ZhvalSbZoGTcqeu1dj
PfVj9sYx0UdBZ28HRoinuseA5Q0ju2BMDqt8DOK5u7pueCL2bHrsi45rbLkOVvuZGw62w6rdMvB7
WaeiPrmqO49LER6F9P8oNjRuLItCt0Irj6bKN2MAkR4ybHwX9kKnqrh/izzI4qbTIHkJfE3qENJg
Iovn0pijTIR70ErwYsMlk/hS+uxVvDuLIVLGQ9NXB0KFOJPAtg70v3ECaxZl2mFtgADtMZeqi5iS
qMjNm0fPLA9BF/6iOFujWbQhU5IK2IiiK0oV94C1mixTc33GesbOcE2x6epljUbX/luK3DjkHXxh
F37O6s6e3ZVTyO9669I9jUB5NRwMl1HNRLoauad847ET1l5oMMhsDakbucdACE4OMhJyo3Hu3e49
TUM+tGFKmeoHx2UVyCdwMLm3lKBAyTFP502dMmVbUuqzKhwyWEvv4GSHoARVrJTxu8l8HTU2q84L
74y4k9AJcKMpqPponpsHC9kzyWssmo3X7grEgXMe5G+8+aQ9pSZbzSb3efZEZNWa5VmV5cYe6APt
xya5J28VTVmw2brM9gxHkw3D8LjQKmR8nvOQutW5mq/eCA4g1r9Vbl05j/G8AGfyDPyUvf8+eBgn
g9Q5ZvhhKAvwnPdKUbVXVIDZj8DFqsMW099B5T3mretupp6hE7tyWa/t3JRRPE3D2u7COWfs6KJC
lsYq90g8lWn8S/paPKLIWsrfV4xLS4NCekARtqaG6VS89ol3C0wMUJVk1lxxcwzZQP59kXT7pe4p
EOGh7GTigfdZCuDNxWYQ6Y4O7sWqgl/sovjLCKaIBqMeIUjKDRT3iT7KjZuZ1WlmWv9RnXjxdcsM
2eEDyNBzn2W/QhcUIR9NJvllQCKhn5K6KJxtYCHLrVX7gAw+LZ7ad2UF2+MkgK5SD9u/o2Pv/Lpn
aZCwmFYEoxuPQSEjGxWR2Q9iRGh2XDUhoeD3x9VVircNSU0k7Rb8nDt0Yuc86d587vtXkc7d1s84
vRXTdWNOngrbgra6F6du8NU5+sIWYvyeENRbf1wPjdmd5Vr+y5Xj7/p52K3Duc+SW9aCTIO4/KnH
Zs8885PCDERpnjeTW9dUkKQtC/Wki+IrvWsFXEdlRJ6vt0k6xeQlvNk5fSvYD3MfuVbbUOcFyn/7
LpEZzcStd16HPJ6m43Z0wiWuBxdGwW6qgzu9J12ebOG1m0g2M3dQWB9KpznrnLK0YoA0+Oa0SVI1
RNVoX6SYnxvTH7ft0C1RM6rPJWQc1S6Gjkituhh4J3oD3dNwKHwm8aYYkjMi+5DZP3vQ6WGeudKn
7Gvp1yaWPuYKx09+8yB6+yQPEQjLzohaSJfIWOQ/1frGJmvEvnKnhyYghn5Yz0ZpVjvtjc9cGRx0
8v52udZGtM7vxc+gWgIe6AkCXbsa2uNoTPfZ87i+VuyhiDI1s5Mhyz4W123jtiP0PCP9CvposLO/
Y2acVzwskCj+v9qPvI4PwkjkWVy6DayCTTuvuRyIYKhD7LyIyGb9262furfK/QvM9NrN5kXMaBy6
9gCNg/QXI705zOBoi/HnMoSUqroEtVcyB34P+800SyYaRRJloUMkniNgauUZCWqbJgEPTef9IlkY
g3gAfLmILA6M/FrdBfGBdMLdPIwd75L+J6cMKi6RH0GZisPOX/mGPd2FNEq4x0P1RQr+JxnUxp6M
IsqLNiT8HmStEeJLMjzaTWJ9XxWcgEblMioI2E4XDRWS9WvUw0MCimh1fnf0WqgrZKAWFSx7S8Zu
Z0E+bQyezz5h/DIu+m2cGKNhLem3zyDOH7WVhFHp+XKnNOwebuwVbcs9ocXnt7wwnm2dbzwe6PuK
+eT9ex7eG8sPa9A/y7HyI6vwy605dn+Z/r/xUys3A/xNzG43zb8risgzmwRbQ2XFsX5rnfAhLKxb
5kvS/kPkO7KFj41j2QwF+QA6jVnuV0FDy4iXUDZNPZEy5KJutSlmGsYBJgfbOmVHWxZvteQTkYUt
QQ6BO0Ymlcm+5/uhOMzichEfYWmQ/MHp10zmS901fyYucFayBE+dTZs+hvPb/aiNlmvgyPswwuNW
ZLbj+MO77basBQmGR7OI+qB5tgf0tbGqP42GZLRkGv+sHU3XapfNXnHUXBvVnNfVN6LZcPWmdUYu
1tWOkmbU0TTeiiD9J9LuC7XweR7Nlecetrhz1iQyKsc4qKvpFHdpOJGbxROagS/LqjRYkhxMrpHG
/fKsl7kR3Nx+/8REa4yrcX7Og73nivSCJ3eX0JODYtPeyZqo0bl+9X39aPdetg+IZu+6/DyPENe1
JOBfmOWm9NmgbbxXdf0jaCwf1Xml71l4+hN1LtYFRsbZuj5/A1VxrCp1qdP0DluWGf3TcOhSeQ47
iuLWsQ92q2awMnrKPlRhFNqshGm8R3MBrWH8fDL52a+VOJlCpzgmiQbWFpqvo9QrsQtfUGAcrVnI
3d/VzF8rpkaCWUQScq7lRbVhFIR0atg60n1jxFWuLhO03DDl49EI5/uIiBFMZz1pKbM4rLJib9KH
WARx7FPK/3hMxXNWa3SLhB6iEWQawN67rl1sXPK7OCnVKwI8munKYz2JLzUo+gndgeUp6wWnAFVG
UWw6WTxjyXrO+RRRv3eoiOtLYjvbqWUhjq1RT3ApXWdmyNGUUF+sDVKDkumHWjOxm/V6y9virZFb
5qPlET/PfmXqdu4C3PgWkpvAp0CtwuUqAnWu8CovxlpFhbaKu4Eqj/txJQ7LL7tzU4PHjsb00IL1
74DGOf6MU4/VmZHM8mLzvpi+BubVCqN9WrN/gPu/8SFfO8Ve7cCgiOEenOiglgygn2u7d1mHYUnG
QTYNZViPX5aziv0cyDrWC1j8RBXK1V6acNdLylYSN/ip0jGPC6NG9paNFxs+OEBhjccAnelE9MTV
TTcI1szuFVuJ5iL7Eg54S3tvrDp7eBwsmq6A8WSUrHa9qXqmVkN78R39aft6Poz43KZ0WI61pz5U
Ut1EGabbdaypm3cUe/5iXVt3GneBUWAkLEi6XUoZg4poTCrdz/ZO9sP4xmOWuhF+/HbXFGOcBeOm
DJetvVbLaa3fXKeed1PBDxqrwaPoxLSX/sSKg/pPj7sH+1L16gXrj35WAIABf/BqdnFLEwfQ6B+n
ZT7QQb8Mrv1jXbs0XiWFTjMM78MS7nXePeQKPwdXwjaZrbfMm94npRjbmUakU6M9KsF8aZrSjZ/5
b75d/cvc9RONPCMqYriVzfwQJEXMSVHtsBAlccAHMjI0b4KCfPcsi13sTAnMmUJWdaekG98935uu
UBFhvA7oHoE/xZbbHJpqdbbE3s6QUT2b4/r8eYId5t8v26A0qVPxiAaUENHijhs26aKiUB1Qkul3
KikMY1xkbcptOpnA2wXGuX2tFzBJ6x+DN46pXAJque/a6iJDOAWQ1Pxs5YidyEX1pXLCwxzejI4Z
lxhx35lfWVk/CekSyDGjMk5KRt1C7LzByHBL3pcRdaXxLnA37Vy/+QozymsnKK5ZoI6qcdxLiJhy
8DSj/9XNIvaKwDoGYRX7KqTId69zAmY/dCOQYCVi9nVQaQg+QC1VrF9Y0cRK3Wj0eMCmxs3RSYWF
koU1cAAlolxd20MNSJAaM9MnGJMYDOa3MwS3YuQjzcYtVMYz0mIWgVgCooGesqWPQrnpU7Ev77c2
rkIZA4WiQQQz1fsMAuFINPe1D+/w8SPTmzwittaOWYq9Cw3bJp+iQnsdf2s8rLvaaL+cauKS/yd8
V8Zmb2Vxl2RsBGpzY1v42YiuT+l0L58rg17J0EwyxiI/BW3IHKxc0H3d39hYjGvV6+tC/36A139l
cMNgyd8OgwROLB+zub9lg0cVaMZsqL9hTimf5Jo/LXXhnpy2+DEZNx3qZ39cGjqg/JzJpdosdbKn
Z/CPbZN/zMAtRy27bdXJ6yJXPqZdZu7gLfyz2RTJfnF7VvHckR7DeZd2Vu8pN/fsNdtiMLwszJTL
npa39W4lYOPWk9nrJGTIuYom4715uML2Zcl5HeaEaqdzinNOP+SgnRxG7dcEoTmkPI5i3XQJYKUn
ikOeWtPGxaYYuZXiQc+r5yrzmAUXWNky/2dROgdXVgtCELjXEqxXPTtscdf6yyeBWQTTOS3T04yY
fv/sP7t5mj+hBPH8sS5JX3Ix7ku/6HZJiGAzFm96zfttMEeFzTq6dAwujgauKoPmyO7o76HlNsum
8RJU/d4oqmLv42QDNPXjoM/5wirTHyk8+ULggZlkmwCpH/E9q05L85qvo8GoTxDhmqnLAgRojZmz
Mbpvw/ZDm1hswSPw0h2IKRJ0UUIUAzofKX19QgW6Isfqtjpmbn3g99BEFlPHLgsHneZOFyut3F1p
cdkXQXBVVOt3LMY9tfexQDuNTzKDmGWYep+WqijnDCByA6OE08f5ghcHuMKmdrWcaByTnzX8T+wa
4hPTSwg0rsN/vlc5bwPjNafwiaFZvH05gg/k63I1xvyxMl3UnS43Ix7DBz16kXaqIp6CwdyFfvqj
KqU4Oi31TeP8knmA3GCZxo7lAQrkKD9WeEW3hdraemg2+w6bwXauVchzN6rIoMeQJknUxckY8sdy
DVme7Rf3eSVvWCD4QWMHs25N+8ucvT+lg2m5QCI1Erc88z3BVnp2fRAo+DT5GFIIkem1eSDndjpD
nuzrsP6tcKsfdedsU3YT3RXM3zgnngcqvF3P1RqbFNieMf5q/c1KROp26fwerFlb2yk0YIc1BbKF
RhIt1QtzNHz691mmWrqvrmqAQUPYEkdRnThVuR3yoo2t5SuwabpyvFGRgkpgmrB8em1XA3V1pB7h
0UjGFtDEMw8el3Yz4OxoEMG3vRd2cbEyZywayjOvzJNzRaWJJR8EODPY7DfQgYUosMCEzr6erR2B
A2kU9i3oIGv/dkZDAkjPzdAOCrtSX06MzYSMG58/zKGksuFNbbP5xZ/mkgTbpKukmSVfPexx6Cwz
3SJ/WmQ5+RVvS9nCNNrS/mOkqon75FRz6PBZW/em89ig9qEvjfkGhmLetWP2OnbiXybVIwCGqQsg
eWPqbmtGegCngjEDmIb6rGZ6iJwtka67zXrGGiKTJnOd4Wr29mc78eEx+W1rMV6sZLwsht09lIbp
8vZRismh+7CawNl2YX5FUvbhpsaFOx2yUb9Y1HoxOH8WGYF6thk37BPXh7yQ7gvuvL8FC9yPLr4p
emF7T1zOtENMxX04z8FDIZ1ziPx/wPHwaYCOgRMFdnGTyCBxsFhqa8pM3lKLka2W2aNlpJ57MGqs
Ld3dNbq6gYjImLR3su+yh1pw1cg03HtTw/sayvppnvCKDJP5NdFoIh5lJ2iTNnbHBIDXVU9zEgRU
T/KpcYdrohd1bpOhb7lglpfRVQbTffQRRrUnrlh1MBIDTwmc0GIN57LMmlNYG0yQUnutcegNITle
uvJIGSn+VtLPj1646ntHKQ+OB15QD9MzXU8HFjDXMa75/KeS8xCts6sfBOb0mxycny5j8bq88Fku
jySE/4YLTI+Lpy9eEhqPzDC+WqGx1Nx/NXlTvHh2eG5ka177PEx3E8p2wmDlMGBoVywcO7BHAzSr
Q8bJAG63KCAQirJYttNq1KehaXobkjMtDyDx4Y4pxhJbkkB85/7y/dVkmempm5Lr//55Z7jVHiN+
eSiudFn9D/YOzbcVgj8eAV8sIJxnV0MSSVPv+8mF5R/sdI+e3BMFECbHcuiyvQqpHqDQsagSCbGp
WAzwCFAYYH3l9+E8YuIii1996NlbSn5rayCSRthtAlyKeXIwB2puHegjCQkbnufqC+qfsw4AThq1
eFmqFV7eufffve+92HX4s8vze/1jr29OycDAtGR+c+t2fas53ea8Gp7z2RevdrD/RvkYb+ZPDrEc
3/+XJrCCy7yEA7oskTBkGuzt1qtPvgeFaHW18/r//ZJr78ZanLdutKeniuWQqVU/e/cXgI7mCOzz
ZQJKOMvo3hLyQs/OMu+nVIOpWeF5NER6G6vBv02EuN06nexqKMxzUofuUdrmSyVXh525VXCasxoW
f/XLazi4ca4s72ytiXfmiecHSxx0nJe+f/7fi55kcJ6KAKjLz9ctngk0ysAdjpjy3OdajuJm+eIQ
qsqO66qbD7moy9cWd7tMtPOsZ7N8JVDl5srZeQiDMrsJe3pTC2+8MEfr0A2GfvZIYnmqk3e5rGQH
LV4Zu5Xud4td+FfDbrD0Yubop+C59aqkpdJP/lg8vYFbVieXeJmjXCWbylRQ7lbhD1vy3ZKDd0eZ
fLiR7UB1cihKqT7bgosw6Kp3DGanZgq9vcTosamy3PrMMYtHTV1xSmEzjZbQCuHremZXef9UOsHv
7wwNAL27zfc1lw1GVUIKfIzESP9LCHIpba8+qMwqDuPgmpfvl4EP0X9fff/SYgQQ5Xl7sBDDDsYc
hqBQkMhhNb2GS5Zeg5Bplwf6sBnd3gPfM+UOawQR5IOY32zV5TDRozoKd9iyHGo8V46nrv978RM+
1LW6/33rI/tQLBiR/3tJ73jqHJrXDm74WH9b5CFje1oj0gyE62QxRqqFVgCLZTkPwwVmaTuCltxk
Pt7/uu1ZpIwcI7PBSOSFEOOgUWV2EVV/wJKeHlxHeSejz6xg+/3llNdxhZ827kMCI6y5kQuHIBeE
RxxL3/ak0YLf1e1SneZ7Toshki9ShNq9Re7mOZhX61wYH3ZLcsI2nObklYvdiHiWhycaNjiW4h4W
BFLVXrzlvCR1vTENxFlT22bceLV8ILjTiVdmDha3zfckQeXDqcKtvDPL9gJYP/4lFPDqV654asz1
o7GXNkbSMZ9Z+hmDpwfbSq+sEvJuPv6hN/5yI5YMPV88tNyqcN8tOZp4VkvsEsYId6xQToM6/KXn
LD972MYZLiyMChN7N9X5cpywEFA2ZLQxVdvcXSzkxElwO225Dy2LxA92RSVeYeuL/bqCv7v/HL5f
UhMEZ1R617sm5cfdLDzZ4gpRbx/duwc8TdBo8xx7nmWtfVziV9nJ4fO/w6LEPbBq1s65RfnGBAad
4J4CoyAKSPpup/j7nTfXfoymIhe8hQ6AP1YidWZ21fUHu7PeJM4khl9O9cig0d3WPJJUREJtpHbw
iMv6WhhFtg10ps8mvpt4viuuPeNZUJPwDOubnC0b1+ta1HpT2CYWYTk+A5ATsam89Bli7qh1ygUe
rtW1yUijCw0/PxtQFfPo51Ha7VtxE53VPf33MjftQ+434MP1DAKgHmc0kMeiW0307Dzc9+v6KVrh
HAYvqfc2pR9Kmf9Y9T5IrznOEMNre1nnouEk08eidco33qjslNosjsYTUB1Y7X6aHcd827jV4J3T
XK1R0CTFRTedAld0P2U7IxAKh527k3hhgfj02vpdsRErdeXgOu9W3uEV5Ep1a2/aEynQ/LA8xkZM
FvLBGN98idw7TxXMS1l9ONoRm75vy6M3FG+5sxIBsdg/OmvObyUfopS8l6+1dB8L5NpjajHdCeQs
311qrK2x9PUOTC5O17U8O2tQ0ogG2HpJ2IE055eBCtRhnYeDq524IWzlOK/0QODunNoNHpmxnjBR
LfZG+r732CgXTXjuO8RbRXY+JPitBPK8YSLhexnNP0RYrVtsCIAutAgbRubVpctY/Of5vR19xzHJ
MkgfkfVwlCJ07Vdv8V66XIs4CLBtVUslL8qo2LeT+5RKlT67BHBteRwZahXDcpPBG+bF+VqbHrnj
M5hoJQ3rwlPYh9nbYDbGlUJ0enGMkaa6fZqWwN4iGFGbiMzD1LPM8qDH3oq/P/ZWuY4M14ZfnjF4
P9zizzxS/HoI0y3QBek+eOVsQEjOiQybXFXQ6DbFVd0DHvCh2uf/Dh9J/MJ4jytCOHxBdEVKTOYe
GidrHlwL6rwhTxMCbPkpQD5swnS33b2VIA2SCAFKuxMfzTLht4wW85j5mFXSfKyN4Y9VgmW1qWNd
urwxqRg774et5DXDeQ2YRWyDi3XVVx5uj1DLE7EB9eNaZOXWgLCB9Mdo4FnDP791YLH4W14Xs66u
I4kRh65ynicb21Hf1fiFmik5Z7NzzEX5bUNGyJsIMxGstqOH9Cjj6xATrci3c471v4ExibCQ2Zvv
NzYJpmfHnPHBq2o9J2Jx9pgnK6o039lyYCcYiEJaYLZiXTJnqe+HAzKo2S8X7VKBFSIBmejb373N
JZ/SBHyfUCNn4Y4K+J9t5eEmK1jC4q4+XoMhSI5WVhsxjqOVonjGALH0GLGz/DMl4eJHkyJgU/z5
R5/+JDYnxyLzgReDpYqMhDmhi+cJKOkh6Fkz7nL0GaFT4hS3vI1VluZJs6H+O1VNZwRXWEiC34f/
kq0y9nqeg6AEtUjD0Tp/v2h7of8OqxoRJqRMllbOnL4zvH3mzh8wHJjDuowzJPRIR8oGWGYicU8Z
o8TtIvR6me8vegj604DU6SWkM9BH+8upuEt60iluAu1OGNREKZOhBy76PtKm6E5tUX2UZJRdcZfU
pxrWJ+rJauQhzSq0OjVxyUJQeLj99mXfr7eluZfRc/pI2A87wVPL/a/36UmAe60Jv7ibGt8IN/Cu
kyX6p3o9dILq7/vI0Vl/8sZBbWurfEiWZDh6zowwmHX6Zs4FPDFH0X4YgmBvwL2a0V09Rg5jFJNU
kj0q1nIge/ai4AGeQcCNuOV37VMHDr2ra7GvlYjKjOKjn4rhEmox04uVPyoOng2GpvmNgkbtym7N
UKcEWTrTcsHsYuzbpPd2GED85ynggFjlvaf3cppNQVq7sPO9XYrNkEwHt5uyZ9YmVrB8tOCFH68q
7y5952Y7555+8d93rvP5p76fgOC7j6xpocZcaHCIjsgI2rmXeAZ4sCowudVdqzfm/ZGxMHIcyvsv
nXLK9ouRqxjUJDnzhYJZl5tO1QWxF1DNltePVHwN2WV9Ars5IArmpg2mka570QJ943yWF8aexTFV
9XvjIlTqLHBORSWKC/9F2l/VujfTL9miUg4aM1D1FuCUO+AWLGn9icEJFsj5NlnTa0GCVyjKyzR/
zuvoP3gN+oWJUpli1Hv4fuZ8u7U2hT/412R261Nm2q9dYZ9mQ5vvM0DVbhjdH5houwcXpdoWgpgv
qtKIb00/irIqN0o1d4oXr0gFgWxV6c9qXchwCsv1EJiKJ5UHFkGw0Jfvr/rsosXX3Qu0ijR/wPUl
Hi3K0kchofpUfdZlYoH5/N8/Bo8jmInYtVJXtPHa2xayq05jOclodghDX0xjb+bCuYmBwRidgnMo
ptB5tHq1W2jOrqho+14V7aW4Z+ZhQUjOfjceXL+j5CHbYlNPnSReL5VXA0aQ42yzOot4MZspOGP6
EXGOjv25TP6Gu25bhbV4ClCl9+OAWaATbcu8Mk8uizeqs71202NQNNUxoJaPrCmdHr9flOVcU7P6
a5brk1v5zLwpLkNLP5bJmpynpSeHyoO0CZf2nIvh3BRefe6KMXzyxLz7vgzmVanNf5/VsXE/yDZ7
sA0+DtYg5YvyfN6M1A42sMDunvxPeXRCz9toAqDgmhfSiboxDtrZO9tjSbKO5qle8T6dm9ZiZB72
FH+k54FL2vVz0azGJ+onMwtPpHtRr0WcVJipVFfcnVRdevt+EY6V3obUXU6d7I4MXU2WW3WkuxQz
uZ+5o4E17MJ44smjlpDJM7uCsJ6PsL6NvyoGhnimC2WtGyMNja0x5fLZcV9KAuMgvAX3IWlBA1PS
vd0EiCmtkpTQ8v8RdybLcSvZlv2XGpdnwQFHN3mD6DtGw1bkBEaKJPq+x9fXAm9a3Uw9s/eqRmUm
C1NQohiKANyPn7P32koeW8nIJ5Ls1RVNpzEKcm8TjMLa2Czai2C+pvHAAm4AgbEmyX5Z+VV9mMIh
OQ3zg9UmrywKsPzbMD4Wdl5u3GLC3I0O43GkamjNlhHp4NSbom/dHbabm0V6wrHVOQEqpNeHGu/p
Ipx/kjGL8Eq7fMsAzR1Now0eQtzmy1JPCXHoOkA2iKe2SIZQ5mo2PnZaTRsbBBDSVyO59pY6d35i
rs3AHTeVVydXUN7nHxBU3A3tJuy08Ri2iLbyUNnbhuSqpZXUMNaq7Llsy97fm2bhoKvo8mXaJPkR
kZi/6lxyzARnp0XRNt2moHOa5Xp6TlOzu2F7KrYzGgbpkH7nheaNFk/9YEz0MsIo+aL07V9jvEm9
SBKAeC47KzQlIUfOXnpSHmTvfkejUZ2aoLRxXDC3Yr477TMPpVlayWAlR6e8qlqztxr+zENlBcAu
Rt+g8y6WIsrSS+aZzkpEOsCuynEWPy+dKFJYfCRnr36eYrBhRcsC+rwN0goESPHKzDgYtha2Jl7T
HZ5j2u26u8p7Ux1jaef4pw2ksJZAO+0ZcFNtzziz7IJ+KIEtdik222gQ9bVrIIoZPk6PonGfDUVZ
0XDaW8nJQZ0wK+qXhl5ZJ8o162QaXrgfgvTBKvNd7LnhdYKe/2j0ARtQHYmtTJAM5nKqjlrQlMQI
mMzjHWvVanr4CxUpYAoEmudxEO+RVYt1Sg7dtbeD7c+CKsBOxtLqaUDcCt/XjpY9xScRWHdI3ed+
6vy/DDGdmOwpKyERhkytUT/+0JXKZN+7gzpDSlIntGBwJmzl3yk9ZLbvMi1GldqU41VZsXGJnVfP
FFQvVb+0dWHtkrA9S5nSsWr4GRgIGbpweqGlYhiHsT4WaWSBjtRaTBY3re2Ygs5dLU4tCzom4izb
5sEtvJgF0/xVW+O0NwNcx/yLHYPyPedaj1DN+aClZ9VyolGA+8X1t5WTzJpNN+13krnlcdAdNjXW
aZrJ4BqN6W2cwGr8YKBa3b0WhuYfU88MDlZCqe7X1l73k6+y7Va+GaGTBiFbr80k7hjY5u5F98Lo
zg01ABwcfSu9A8ygpl3tospBGE8aAUeXww+3zTLs13KqmBTixl7XpdOcII4+Bxggz9H8YNXWZVBV
dijhiRh+vzXsxLxwA/QghuZGJj6+9FDWFi3H0vqs9RzcQtwHD+NHi51jk2T8TaG101Fa7dru2GNI
S16MjRTPpUGPDOaTzxxUPntN6l+BJIUvS4N+87Gs9GSjIzrYpBHorB8rcjZmwV3LupZk7zZ0j0ai
rVzWMnQufz9NS9UdFGimv8hnsda524IxLk6exNsG1jJrm+JJ6mhvTSHGdQukhQ9U1UulNc5Wd9l8
6xhZcj4XFF1c+qAIIlyvYfGk+dNBBBGqsORhVqyeMfiH15+HeKQgsOLCOOJJFk+IgxapdhWNHXwA
bGUE69dfOuGyW6KyzJ3MB9psahv0Pv0jGFdQBLD9rbwMb6Yl3HKdi87jcylouE9j2x28r7LPu0NV
Ns0vJtTcq84vu8Z4WiRe+kD00cnSAs7hVTZtvNhVKL/LamdqXXVLstVgy/mcMmqvuWbwebnhvZMy
5Lfr7jGOu102CWB2JZIAJzDrQ+uUPvuOOd5x7PI3vgIP51mtd0AUjhnHhmpoiOpX5bfd3kNfdQk5
HC+TxIWeNqjpGIfeN50qNOOuC2mNRZPFGP2Z7AIH7VCbncVwMHutBMsCaFmIhNkQ1bBYCKWflIDp
kUrrPbPL6d4MjTOYVXWRKPslVNy/niUYZA2Z5BsNOsGvKbunhWq/ZqZGM3VI+o0x1PZrS28I9qT5
RD8Nm6p6AYPXrfPRNh7SCKqhYHx+hGIABpaZZxsmr4YYy32FiWeVsb5nUH4eBD6o1c/vwohB4c/v
elp++HP7tWqQKUdmqN9+HlRYoRi0UTHNX2oHJznPc9nKchhSls2RYjG9b9JJu4bs2G1UAzRlB6da
rkaAA52GTmx+mFwAA/SimyU1xa23Um2jYub/cOxyJDpY8h00AyckRvYiUiAarD5w92kwkQPgcyJo
eoP5r+jvcmc4yQlBp9Iph4Z2z+E0Oqq5mih7jj1uFT9aEI9eYZC84DMWFAMgKkKZNHfxSPXdM5/f
JWCnN2aJgt2AkoIVwv4qsdhcO0rpwv+k9Rjefh4Y26pdML8gOzPcq/Y92Fg+Q+F3N9PAkxjQsb+h
WuZ0OVdl8QBfJZfDIvKj9HeMFpYeex1fSswEK861v/vcKh470a5RywGfTjwXephlbfA2Xk2UZ3bS
tYiaSZHS3K+hTrOTYfvFy0q1FFMIVp17q+FNLAaQDvl8k+RxeeN45X90HfUYueBv6BPqrW0W6VMZ
MblHcSCRUYeICsFVaFOzHgaBaaG2HUmfUUGAmUyuUx98QTMi/0g6cIMdysE15FXzNBToz2O7/BXj
blsawVeFmvlYUSGYdXXLNPy/P3Vwl9dnaMgcAETrKsRbhcVGyYFLc96xLSPbtVGd0nvz1t2gRcdy
cCPU9DZC455VuivSIzXHkZHQBkasuw/mbpmcgnz3s3HUIRIXj8p7nYj80CX9+EtpWbOsU5dxB8VF
LCA115M2svej05sUYeUDxvIDFiydn/+llYBC+sGtHk3UkpBN0qMuUwGLe22Vfr9INPQA45jLRxtz
0jpqarn5edrpGQy1Sj6A4YKH6DBNN4PB+SiL7hIaXf7c10W1rYWDDLtqosfAGd+NWprnOjbTBf4z
dU5H3E0ZmppdPiHZW7X5kKzjUbtjFowzZO6Llnld32aQDOdGviZMv74NupUcYBMBJgtt/orfiF2X
8nGmoj3p7jACFqQXmiaN+a5F4wf1aXnfoGp2p/rCclfsAHimSImL+lLbLDBiCottqtMbpxGFY3mG
jKuaAxkwZFyII53nfnKeI2HctZOV/q6hZvlK34AE0u6p2+U9Ygpk/hrKa+UyUbBhDNyqfJZBlm78
LvN225UUjZrB9MGp4unUKRvT0fy2pvZw7BwgQwYSOuSwrb4pjPIDWwjOwNzfs/Q4h4Ax78qf7O5B
o29TYeJ9YYiLgEVikffrSD/SYknXE27c61B8OYzAlnBC+heKANjUtl2qrTPwAYd53m5aPQ/vAByF
d46XMyn9+7nRRg8VTYvdz5f+/vrP7/KgYaYiwCq5qddvgNkQs+Np0/nvB7sGtG1b3mck/Gb38/XA
6gaGBPJL05tY7Eaa0McB9fJxtGp977VK3sMg7Z7a90pHIYiDAKdm1YxX3mmmdY6WLFjVqouXgUxy
Gzf81YFHIndFxXs58/Krpt5h+tppA6UFRBTz3vO8OzaH8VfHIJQ6QwIfy92HPELKoxufuYGvwtda
9aRHbPBhX+8sCfrr57yKJF/t28He5Mxtud1QzdUkwJ5+mhKlBvdjxBNzXxqiucXeVj7Dp25/F6Ps
lnpEN0FaeXJESsHlYMGF7OjV/Tz02gBnA4Etb/gTbYG9m7funT0/iE4rtNVQ699clwrsvp5rq7/+
BIf0tu41jOD/52+D+5rABUyUIV1dXAd7+qThoe9/nv08lCCjd2yHBTtNLgvsUGi5Kms4WrLKV8rA
ddnh/EU+UBkH2ua3OvbU5edLPw9JHkhufnA7f/yB7TVP0iovVQF62yFd+05Mhg9xJXlxprI9dFqn
1ry7E4WW/t1HY/mKe4nu/+Rb+9JM09dxlczzy1xZcm9XxZVilc6wrav72ujmsB6pnlHMcIUJrXgK
7ex+qpxN3hbjW2+59RqrNoNteH172HSbEUfvw9Tn7NHeaGx+qusoO6KSXuahbxyapETv2CRikYyV
J3GKsqTTq/pUTsAJTM+anT8ik4Aj9w3HajbeVYS3Fkb1omnaXvjAs2qZP0BkqZdGwTOQowy9ATUx
Qp+wjC2iSl3jyF+WmvE9WC+0/jma6na0TRpcgNSXSJNVZCCY76KDoSOdFlp1sGf3MSMtFx1hMq+p
aFSJVfWq4JVjhYYl36QdrFobVYCBEsRbpfDQMIJO1UZEHwaT4J0ROoDumIwjWlkFNiRVK8J97lJu
OmjmGG5j6CiAKYJmyY+aUV+9vkHSVAfFMh/RVjfcIHnvzcRAJMGmMBYj8YkLhsjGErVkDGdhtqfR
pUP23twsr2QYPn9jBvKTFkW8doXzO5u7n6pFlM+If9nKCm4HB8N1WVOzBQFn5N7/HOh/m9SZS/zB
TGmAFFddVp5xXME0pr3nuZfREBFATMfZa1a8DxXIEgagxSExja0DU2XpVCWIkuFED7O7pJjX8kiV
i7KYGoypto6OMA3Wk8nRukWO5soaICaGFyuigGIne/c92jYk9TRIIWbrpxpfPeRvi0yTxd1YIFX2
VdPtGuzISY8tlAbkYahVepsalouQeW6haIXNFnhXRfvOS091m51KvyZcjTp9MRkGFIyQPZL+22ok
j8cjcYSaGsBu7l9bYbgnjYCRwmkBqnSc8sMCpzbVDB1LbViELTbewEZ23ub7SGrbfCD4RDm12OSm
BtYnHEoWfExdJjT6ZZOWb5oGQCLpSkAveuGtPVXwN2htCnkmprdYBj4aVguV9GAZ6k1o3dJz62hZ
TxHwYFnvU5Qcu5xwp0NnXANmt09OYOG7GFt6bUjXDRvRotl4V7TCNL9noujkiVl6xY7GIWijxb27
Lzv9Qg8m2TKMXAiQ/HsvD8N9V4pVxZlm5ZAzgNEL/NqUAAEZPec1qNJlo4xm3U/K3oXkuQdfBMh1
9x6Ey74twv3UwgpQDv/lBnvgIWvwKPiRXCSz7BuvjNlgnwJCu+oyOz71EBkrv6FdiumoHFtwL749
AG5l/DwuqnyoUE/E99ANmFyl3ScYuzcgHCMIRaPZFOVwGQpMchhEk5ljKVFmrUZ7eHVUABkxtp1Z
5XxwzPgJwZ5aQzxjLeooXHvzi0PUWtfNTwtNxMq1JkqaYaOmWG6Mrm7mIWm8sjgEL/S2UFjJ0o1m
dN7BKxFNJgDjmPSBWwRByKhvoogz0qdYMDrODP8VhyqtxvyLPBa1sXu9vRjoSG0FLXEqmi8c5+Zz
wUKZu8Z2mryXKMUsWo0MKk2MmIch1F+FjY0ut8yrH8oU0xwGbBGor9C2eacD8ebSKN1kQ7uzg+5W
QBWmLE42cYXP4iBtN764nJCKyT1Jjv1vRtBsoyay15K1F1QU15sqv2qn+/JippBkhrTLzicToxjL
LWiB98DOPgYzmUEgMxgJ6voyQM11l8+3gqMZcm3Ck0X00lV7YMAvE9tyR8jEurUfC/oHFyOCwO/r
oBag2G/0IFenMPQQTlcDABUSa9gAWKr0ArKNAe+rRKdtjTgitC5JFnVOZkSvSDLolrVVfBANcw4N
q7hCVqdnHAE4oqsBKLKKP+sZ7GMxR6SLK8uVrGwk2Oa+0UR7aHvrMmbqVEhk8MyIro4Op1y5U7hv
dCuc5d2zX5mSAygoSoPuriWbahFHSL+1Lr0nQQfPu1e8dSU6jLHEBOpNXbkKdH09VZk6QD9E9Bwd
M9Djs5rnPNjZ1W2bcF1Y/jEu5beg9bPO+mIX94k4VKPjHSxuPZo607TCwN/T2akoO/Ie4XeLGhnw
+rcA/gj6yz2WjROiSddeuJJeyhBuIdq5jWPBQVG1tLnV+gw8K+9YLatVrqPiUzmKNGHCE2nTT5hr
sArDZVb6mKmlDm73uS4AyiZp+xCXwj003qWscFrjEymWqEpRIZlMMNwY5ODQ25ekhEgz+j0aONad
jXEVNXsHPSb/viJ8jjY451Dp6HujFskekyEu/qA6aUnmngl8CteeQ1iDum99EiAgq99NOvearMbo
Tgzie0iaS4H7bFtoxEeMvfwusuyFzgu6KC/+LtruKaumX9Wkn40ALzsWnUIhf6YinEmnBtwbl0N2
DMm4Kl+HBjRNq/W/ytGyD7LGm9bzdYy1cG0TKsZJcu8E+Xi4uVPOIL7Rsl1qc3/YzY4J+9ruQ3nk
1noA6MMpI6k5ZI0YCiDEIZ7fRqPoDxGSMCfKrD346ZNl92cL9f8BnQJccC88pO5AQoWP06QRZXZo
w7DdpBnXUowbdRg5Z3hleo57a4OR4XPytWvTFRfp5/qdU8eHsvJ3VpjJF2eWhyDTSZBLh2+uG/Ki
QnKK+bOH3vMzmlYs62jmdFq4i1yE0WYwPO2sj0+jHBGXBifT1hAn5qzBuoFFSVfoReCnC+0eHx7e
ddzQuyHMPlw4PpFo7bXZpEtN0+k263mzdXQqj1L02tIbffRljblucTffqYLzewYOyqp05CJIRro8
/aJF2J27Bm2rIkOBBtbSne34iCxX8Flvk0X8xWRHtw4TmDecpuYjKwiRSC21qVNtWyT+m6cVn5k5
oGYCi0DrHS6EjM6ZpuIdA4VFLLZCtDR4hZ+sdfwXWyYtt07oz1DqIif/0KPiLRy638VgoqzBkrOh
WdsjZh7v+gpErJ0U3zjyviMju+GGwonATGDnDFSEXeMy3nfD4iCHqjhQMzFCvivxvywKF8KPUZEv
gBDR3DjMKh6LQX+R0IWxcmfViu5y4gHezuLcw/I83SOuxUEdZ7s4BEwadM4tShBFu7kLkgkYxVp3
ekRgJgoyU7XLphj2aUd31pbkw3gUgveVYnYgNXiWwyqOsJUzurqFEhxCS/t0aZr+salqte9Ft7Vq
e2lVznSq0hh1VeVaF7OgeztdAkSyn10vbhjA1z1xNE8NK1c1Ayh165HLuj6XyOynBMqv1Tmb/rvx
ZbPWFVCHBhVJjlK46dxiX+iYVdQQnKI656H0tzb22Am/1p1LcbVo4o58i8LaVGYKoFFo745fyEuR
etoFfHfjCH/nwpA8yCzeoKai9Bmn52CCMFqp+A3Lj3hQsm72PmKXxeBZLw1ju1XsyXsaCBZiNDPZ
oTQxd2PtgFMgEsfmLtkxqIVuXEAm8Yyhv6S4WtO0MQ4cl/9n0DMYUvGMUGmyDVjLfl/iRY18Un1G
jS4YjLkQU7ugIWL2CNWJiUn94ozVz3i08uLY2dCwBmOFukc3kPMO8jJkQbTLQnvPWXqTJy7DFUaZ
Oz8mRSGf7q3Y4yCv6DmOm/86kU/+kXSpE+mhE7VKmKitm5Dv5j//l6RLhFc2+D0M2tVE0ozTAs4J
YmWvHRJ1mH6hK7HZEREN+tm65q1G3YxCIGudB300P/x66eihwdAM5UkcDuf/+tXp/ynbyzFMjR8g
DeyQhI3+8epAxXD2GRtenc++EUcDtH4/8W6tucFcyFtZ2+HGTLV1GqvxXhoNyobwxZTBHduO2NQF
VD26byesAxI0CytJptNZTsWO+A/tZcLHgxe5+G9CyZT8I6Vd11xHsxzdti2yeW3aaH+8q7UF+idp
Qe/9DEzg0MZn/N7oz9zROqHTSu9ZnN6xkma7iQrrL00MvBz4YEKRHIR7jsG12dOHq8aNGCvr0Dtu
faiGbo0aKX5Uevzou2O68dENM7RqN6ziLXrHVLvH4qjdtxi7RA2DbsKsTYoFZAStdIA0Js+dZnan
Not6vMS1DvvBDFZmAxIUsxIwSEWcQZ6DF/Cc8ITgOz36+TSsSlwUFErGuvXK/Nq0sn7gDVCAu0iA
EAWgrzoqmIVLOpSJloXHEO7hEv2ciXWyD1myB5g0TRSyKkJr29VguWDI4X0qC8fh0zWhspXY0Dlr
Nccug0wUh3Ie8MLdzN12DYKNtUGP3YOPIRDiLEhb/g0dn5MutlFu1HeTlQdbFYz+MkhUs0FPXx7M
QsDgnx9+noJRf47QMW7+/lISZMGG3tkzrAbmYk1MG41Ngjyq+bt+vv/nW+3AIseA3BjlTcHFmh/K
DAuwrrenqSqwYOQcTSWY7pUzZow3GTOxBui/y752rgj+CSammVj5vfNAd4hwDwnsXOf0E3fNCCSd
h6SGO9GaKPMxsJ1/Wl+FNMa97JCS+DQy1oPIEkrwliiSUKerkOPN/XmwpPWEHllt8UpFa9w8OaSV
0t65tfhdR12KDxnSB6GX+eHnqYrDy8g4xqm14TCl6X3bmOWOXi19VHGeGnKxJkO/61ykoBDEfklq
wf0YGBDbZRGRaABmf6hH66ZXBdINh6QHsBPe6echKxMgFXYN1lQF4pRqOTWx1pAcQ511q/rCeAoB
Kroimh6mLNMRFE76yqeWkoFvv/mu3uPbAoFi+GT06AOjpobgciskuSah482ME4X/yGfhTuqqF3ex
4zqXRs/VtR7PdqzExmwb9+AMCAr6qgFca1gDR2rTOJBGA+W9qMbTdeCqPOFRrlA5mz78gLpqNoxA
vHYx2aE6NZzLxDwsxeqVHH50mGy2dGCm4yD87EygWMn4sPoCOkqWqZ02eDKKpV728jAYLl5SfRT3
dEsYi9INXdKijGhUE6eQlXJYxvN90sx3R7Z2fSvZkeSXv3RFRnI14y2jSot7BVYQTsZElMIMEmCi
5J5MDBDrnuWcRK0SMj4ZY4B1tV+OBHyhOh17Fhzra+LjFsiz3F4F1nyGCRNofbWNkG1K66VtD9VB
x267IHmhTmvospWDkTpCX8E4NjyMjv9Zs0OgThlP06RQ8sKq1/WSoAwrJ4I5qva6W1Ca0/3aiTGs
z6FX4yXNUZJ5pcvEZP5axHpDfhnWk6p2OKpQQqMAdcqSz1UYR1u4Z4LmYl5tEZzQUPz2zHhgmH1H
0aBOnjKRrybZK3N482h7vQ/tqMIQGNfpulJYIkfOnt6cCGsUiuOJltXrkBSu7ZBmCDCE/EJNMf4K
Zly6m6cKtmDPAAdGcG0OWI1Rg6dIqdB5Om7wjWtX3zG3LPYpFMlVz3KzrEcB07PXimtkTP4Oy+zR
Ttz6YoSVSbFaxE9twC0imkOu0uSEuDDadLWjnYVNm8Op3ORg2Kh4Vd7fGbjAsaQahLrkEWSb8RA7
UfTazgDnMW5tYgwkXQ30DtjR0XLoXvvx4wMi8HVaROKFuIEBRtXBGREFwY8122fUvkcabu7OTQd7
G2rNdxd06S1MhvKcSc1eNIbRnlEwqvXYGOHJ7ONx1+nda97R+eh6zMKDPaxSjJmjZ9UvdfYrVEh2
fYMzRtUnOfUJBMykOzdmO09XRL7FrtFdHMs9eIG8C4lQuXieEvsxcyoCRYKF5hnUDlCzztRSTOQm
Th2yJ0Fb06tuk+bt/IbOo0oDY5ogTIH+v/VZwBY6RT3UqMb3+0M1Pyg6aMu20801NBN2ULuUO4Zt
6eMEnXtnc+AgG4hS0fBAMyU6jCHQmPuQfIyVoF3wIbodiJ3sSK+m3KamNy39EbUSPX6U1ml6p3gX
XtLeA2jqecOBQa3+V+Lv/yKr++/A6D8yvf94+h+PecqvP1O7/y3t+/8uBXz7lc8B2vWf/9T8an7/
S8D4P1/d/88AcOr5f6n35lfybwngT/579vn+rwngP9/wVwS4Yf6DrvpPIeUYag4B/x//jADXSQe3
DaWjoLMty9LmkvafCeDqH7qhNNtlDm4zhrF18qVRAM4J4EL+Qzm6IV3XlCSHK5TD/y8R4KYhKeHy
ZPTzbM42xwKPQUCxeesIHJXG5vLvJV6fjBFXrAsfxDfhqQy1C4xhhBm3qJTS7iyMrF34UMpWu+B5
g+Eua2vHFhoeFeCbmwra8mKFbXqbMSL3I2OW10E57TUfBx0YMkONrtehOI6Nu6pE2hFZYYVMqJNW
v1dOjBsiphLCfWGGlBwGPzeM7eZZd12JvIza89Y6aPix4k+HOCsUepgEhJ8pvTvuDRNSjcI30IGY
SVYdGC21HORoi03QVOk+tcn1Ypwh4xfav3TJfXRF5Uk6CoQjfXVwx8GN8UwSEznCMGxSe8/uhvJx
6tDcY+r1ikIHQ5KgxHpocohuSD+V793QXkkHWUM1Af2pksvkAWxg0gsD3Vd9tu79xNj4ZJJjqBId
ZMBINmdA3mPDAdfJr1qlYw6gpa29a/A/VgVdH9jtPbIjRKDVbWwLZBiG3JL/OL0SVTzu+tQNVoUg
F8fR8D40NdzfXh+aV4oy2lJ9K2wmMlMj3lGfjp9QqMxoqXQhXpigw+CNVbPM00Is3JD2MUCqC5cX
EZdlUx8GnMNowTk8xguLaAVat+ioSKUMAzTD+dCjQ0gKwTyACp4hhqesctb8uxSGpotJT/Ol+7vL
oFtjJuhowuaQEnkvyG/ddWKCWd17TSI3YoqGj6wpojmWoaDn0nP0hEPMteFbqbfGGqCjJVEFsyZN
4fEtnbpwjwTBRzDNiBvxXltCRX/LtCjXMb5FB6LkJKcHSki0mwuTCuuUgAPG6esCCkmAkSLf6TQi
FvqX0Z+cEJ5sl4BARKW6sUeC+WoCyncEMOpLrW+iGwijUj37aZxFdFt7ganG143nUceu5qfAawrL
5KKy0wwSUpwa8amyJTyROK845lYDU1vSXTEbrnwHihb/GdesVhU3dLCKBSSgRapGHAWo03+NtZU9
MQpgWKSCaNoaBqwxdPSyAVjOyQr13hQQq9WMr3bkTTspnNii76j6V5f9nkzJIYWljdKk+UTFPmNs
Mkx6bMwB/pNa0bVtSDl6i1MkxCBMmRSs0gzb16JRWX4GsSO3qPxx0tUudveo1PJnhQFh1aO1O4Yh
thDdJtSqsRABy4FiubKhJVQUdcUiN2gHZSREfvRJYy+zqewfEzqzW6cXeOFdnwz1BccA51zpOufA
3hVuRYp3gLsMtUD9nc0WQzq3yS4zovhDFpm8DsxdU8gjIvx06qbHhOdmRON0EAcfs6LT7yVzcs1Y
FRnK1WLtZgwRGlr26GJgdTKG9V5HzOPJt5+WCYNRvSeLY++HPu6HBXEZrAa9Ya9ibMc4G3HXnPFO
MPyvza6O74xp9LaoEoA8FV2HcK8VyKtbnV59kTaLYEACTZfBcVABxHG7rOJ6/NW4yBAvdtaCeaFn
ScSCLzFLTy0BsoxkbBItEto6galB4w+TqXbuzQFEMoh1hF19HGe/2wDJtL8I3diztgXq/3Bn1VS1
NDMzaxNWgdiq0U8+2zY1OFwICABTCM9gqtPkJvj4n9vcSN8ka9GO5Lzy7HDP7vDcYB2f0bppp3OT
j1WPmrLDSBrS6Ief1ATpJib3cV1rRrkGEqM9eD7p43AMBgdJMF3zd01wyziWkksRyhim1Asg3zbA
OpKJh8h6sXX3k5bgtLDbyH90aaeuvDIBB9ZUdvSYUrKcRxGPF3Qq1mIsdPfbNJL4SKXZbGTrtkfc
J9M9t7IEcVoA1SbLxUriRTpwPFoUygrk7HHCLUyTgwyiUHjPbquQeQ1W9ztSAcI028/Iv2HkyxDD
cxlVWV17TQWXdS8ctSu0oDgZdFl/96UPmzj0OWsgVU7WedpyMQZD1r4h/0+B0DSMOgHFEmHmT9zl
ZYgGAPyPAVKU6JXqW+Nzvo9kUb/RBih3Smodd6GnWdeQ1eljqhEY5M44HYIQGZhKhf/CVjLs7DCw
36cGFAofEpUiAVRVqvrnQljkKDTMXdbEOo5fFXD8g5uYWbZhtoGAngyNc5qNzn3HfBKhISMlJm+T
cPqlLDCjbWXTjN8hB8q+ZuWLg/bFE7U/MhmCzI0vENdleq8FxHCiyIz7d7zR8XUYguhS2uWzk4E/
tblGrj5q+Y3bRfZzyxziAVVkt2oHl8OSp+rsYdApQK3O7vjU2L/1tgrXTBngCQyR/2zY2KV8KCcf
kDPzF99JecNQvswkHOXtwbiUS2kgGUDLOBwNpHTIXgTRZ2ncxpuideEltRMkAhPh1sgBhlbCmG2S
Dhuh2SYMhtuhXfsWk5DKMgmQgwmM8I67pWlJldRJvFhLaLjrVqTWKnRsUhZd13qy5AgwjgV25TTz
NaO8fo37aVgWsmgwOlYKtz5TAI3AptWIQ2sDFKRd6a1rohbqxx0Esmk1MSS8i8ow2NeTLi49GX/r
sCh/x7EAoZ6TLuCLlLxSACbLuC3aAwYX+UvPbXHveC5TkiEatTc8Uc11GmgNeBFCGFbWnEbvWFjq
5rW+B6NQVzuL2/yxwdjvvSea1h9RtDvxV8vnyQiTXRr2di/bjQRYC3Et0LO3vnC0X3WTBzvEmN4N
S2FzK2s2Icq1YZOMU3JpAiCKzpzizkU5fjPgSUApxMOA2Dzv0+R9ZH1YDkQk7ugBMU2Lo3ALMgeS
Se8Fpw7H0srNnOajDwbWxsl2A22vYS5HVejZztcgPba1GiMKZt24B1gH1xwkdmunv4uYt2eUSr62
o4HuZ1C87hFmpV0rgkvgImckXsQW+DOz1N5G3YNfGCO1PAW2TfLWGLX5nVEQpyXqob85/MPs6yGF
zpqYEgEItlaBz2cXxUcvKOz/zd6Z7EaurNv5VQzPeUwGGUESMDxgdsqUUn1XNSFUjdj3PZ/eH2tv
36NKFaS7r0cGfHBmVbsiSQaDEf+/1rcey7o1fuD0k5ds+Yxzya7sAb4ODr8hss+JYRc3yqrttRkl
mNq6uKIba/Tla91P+ESg2UH3QmhheL/OBP/o8PSfOxldlT/zu7b++bM9vpT/DxyPiDX96Hh0GQU/
6+i389Gv/+Kv85Fh/UvZNh8JpVPedLi//3E+4g+Uyz6fyjnTwzA4BP19PjLMfzmOVKZrQDm0TUfw
H/19PuLoZOtCuo60Df5d07L+yfHotKvg8qRdJVi9XNd0MNT/fjiiTtmr1MnXcKStbUn/a0cd3Fj3
Q1oSAVonf82R387X/y3vsusiytuG09dvZ7HlJrjk8FqS+8D/DLWc1d40MWBTVFmGmg1C6zdBnOlN
EwX1BmresHrzBK7/Ot69HUjYpyPZytZd5RjCcUzDck9Gyp1GhYiz1gNrBlRrP94U6N0yJCLkMEJf
07JceFnVv2IojHd5aT9kGWWNIOBrkOTX4YJk0qoZeFoH1cgewuas0BqUY2g170Kwh+i5x0u0n6EX
1RHJfcTVraKQO6YTNZBQUfyrNvGfv3VckLk8epMeiyCC7vdbVwR+2fhzuo5j6vZe38O9IpB8wLwS
2BJ68sf370+3z+QATkvEsjmfn9y+gPChPKS11tiTi7JksDeJQbKDp4jCXXN2F0e5NKw/HtSg6vDm
qM70WK7RlobgxTB5M5Zf9WZ6GJo5k8aXoDa0iB/oc/dgA/M8b4OEypZceKDglQ5Ok4WoWZJkT8x8
dfvxb3g3Q5efgB2al9U0eSVPqgXtEMGMgX01am2/6zPLvA4QJm0njjWbfz6SWsoTMAuRQDgnr54+
BTbeYU7GoaD3OOl8VMai7B5CvEefzB1KMO/uq60b0rKE7VhCntxXN44JJIVZimADKO/isCssG32T
zZZwaycV+QGuqMSxpHZMCMI0A+n7+GJP+2zLk7V1Vj8lBCUi9+RiWyv0swLzMcFT8d4IqugQQFz8
+vEgf3p2bwdZfsSb6dNxPnTCPlmHjvghOwPoQN+/lin2mP/COKZ0KSdhW3HNk9s5xsOsWyZ9Z0HM
yazqV1yqi6/Yd3f/dwOdTkbs8qnFW6jTWTgg1oAn75RBTzG50stP5sgfn9Cbi1rm0Jubl0ecDjTG
CuDknVvdmJyjlXaK/9Kt4+juUvaj57o8wjejCFpcQRona/jxgycEM72ypLmeemopH9+7P8555rst
XWVZvNS/j2QFYQNKB05vK85LpD6otb3RfjZ1f6Ww3cL2rudPhnz3MV0muaWEYfAtNXUKl79dnMZ7
1qXWL+RKga9qYd0OyGkpBh1RuuWffOL+9MBgNCC2M5XAIXYyC7tkkMHABUY6IjnRUFUiO6PYf3wX
3w/CuqHYa1DaNQXQo98vqaw7U0e0s8bCPHtZ1MzPNCa6u48HMd4/K0ahSmvxf/rAxsmlFIkQWi0h
uK+hgK7g1J4VSJEBbq+x0MmduaoP+pmICXPaYC35ZOK/XzWWwR3HYQ/GquecTMk6HnWMx/G6mDac
Zza69tNOssPHV7hcwL9r0MuHjUkIvENBQ4cVJU5eLr+FbIdKhUko1zJCiSSR8un62HoD9GEcr+rL
xwO+n4rLgOyyDF23FLLr359bJXqa/1iF7Vk/RAYFR8LWVIE40Jg3H4/0q1b/+8VRnkb6sdxCBv3V
AHj7TgOANfOMGOS+ppZzzuUtIiTTCdq7JaB5IYIWeJo5XqX3SBpRbc5mrh8z3JREyC/KuMHBzocW
izo1KsnA3GsAvh5amq/pdhzT4sbgDHyR0tN7Ir6obdeWGPvHsDPhatT4PvNx/lpVQHqnHpo9qyTR
mt1T5bdnIRU7g1iDVViZPhlF9viYTaN5BV/ztqrE0ywrGl2WbhFoBQlKkmG8zjA8or5P72xnelaD
taRU1RUMIV6v60iX0r3w3eQSBUH/NWoaF0fH6I8/ozJwV6WlV+U6TXTH5uA40KdrRw36GEU/zzFb
CrYt4Ssbzem+6uU0YVOwh73MRpeiV+gKzxG9hoq/Kq+k3vRwtoUOb7eV5oU5wZJDR2UPgDwHJ4Z5
2sz5RUH3bteJcFzxE3FJVJzULXkJONhdpW25q2t1bH37rOhrRYqRSO5E7hAOkt9bghgf2x3igz+b
jwNgFE+FGM6mbnZXbmdmV7WE+iMbSahMmXTgXbKrYMbEV+aD8sA0En4cDAilmyM9khSgQGt9pQI6
b9suvcfy+2zWRHSV6S0KameTDGW2BguMTjdKAYGT6Fvl32G/J1d54lSH5WuRrXyZoYolznRr1OUW
WgDQWNE9OxpgOHJA4ah27BzPKG7aXp/EG0OgrKnow+cr0x+Y7yFJHI7Rqtsa0Q0Ab0N4I3FmrGxg
TB1xnbLTlyitL8NMBkSajOprgkgO1gV7h81sRiYdU+unWw6groVGaxRwu4k60T2nZZ+umtyHmDAZ
F1JLMVfEB1tBghyIqnWoRqw12T+gwlOelnbHWQsv7WGgFEdxH58lzFTE4Ac9UU+Wb96nqQN0ZLB3
Dij5VTzNV2w3tcthgN+KFcclScDo603JHGO/T9RNl0WPDnF662CJ6xk6y2ZkM9pFGKT3GoU4mjm3
isbFfiI5zovi8iyb632KlNyDD4pJJAccDSFReKJo+h3OX9JPdaLIjVS+yqT+VuYA0wwMblvIBM80
vdA11ttiruIdZd9x15l+DxwoddblFAA7hUezo0RXog0FriNMh9yihGR5NyZfu0exGlHQv7INOi1j
YIp6A43yW9ir18qxFJ5hm9wRpwQl6OQvht1pWxse3qpZostBSKGmQBxFO0IDvR0HP33U8RTZk43d
UEIJQ4Qqow8fXAO855ktQQ9RbcTbrh4s8IVY11UxVmuUCPyTPlT5xMLQWkqidxHOHds8e8w6TIgI
67Z9by8kA8JfqMoiTte671mgfsLpBwROZRXiXHTdIFf3CGjLvKGapv0cO09zS1eF3NyvDrnqm6oN
HrVIPsyxuOqh5hDJlsWbccALS6MG1ENgOCs9Q1c5jM169CNWqpDCWCBSAoXd9liHE0EVS7K0mdfd
5aAZr6Lv1XXT28OmRuG4l1oZXdtVmRNhMPFAJqeD0kNMZC/19BHB73AQXdDdgFqxnmdRpZ6Mo2/w
tWl6BrXthbAnPU2r2001I3Vx2fHZk/UttemgpaCjdtB4jWMLEfJqJLRoJQSTMSSUFX1URbvGlQO9
rxKIKnrqtPo6sCJsc3qwXoLc+slJRE8jRGuiQ+7kwYuLMf95xsH0mMdEtASpaK9GozFJSBjNgJJV
OPN+JG1QxMTE6c0Cn7QqYj7j+EU5oYPut81fO7doXg3fr+/QeYV7uAPNOqHGfT/QyznQdPQvx9Y3
ylWEmRlQccfDNKRojorcoq2V66HpFeGEcSxpk+GVrhoexW4emcdDFSMtGQh1f3GiIHyU2lKbz22M
+hC2cKOhw8uJMMf27h/zcCCnr6ywI62RpYYoTOIvwCblM5THKNzpS4SfVxTwRYlQMPC08iWxhhGM
YNR0eMqpe9TBYRrIlwRrEtO4oP9FdKxJfs20AtpeTQdiyBbgn5+bWeKZFf/GDjWM7QokgUsDThtz
mpU5kTfdtpkmjYZySpCZeSGZEf6XGF9ttEJZAWXYJVUieZSdHkZP3Gg33OORziXqGjrWpB9qg3GM
awG0REutyLnU0qi9D8y5/Y7rj5q0HmAXZsr4+RUaFZRIDr0ickbioTR2WhGV97lKmm5tZwQVrkuD
9xskHEitpsqQQA5jqW6J/qlQplNP+Ob7TjGt3bHIw3VArBoZDoKQ+bPILAciQHSjIM0qNGDvO4S9
xucmMVIBYaGBn8Bon10MvVMTMf4kW3tdNwN5UW0c5vLSZIeQruceUcyOMI9Ze6oGZ0lJw4HRCUg7
NDX2qWuG2hEHYqC+VtIsJV9ah2gWoJb5DZHAbvjsQ07BQmQEzrPQGzhqeOjBI4d9IarzoZ1S+xrL
FjKtJnGIRKEboY8vKRYD/anMMHmxWMetgWcnBwFbJUkbw8IzqbJ5qhuS7jt66gy5NyuHTXhb5qBy
7wDFx+TxOLTV0krkGUvXSPFJh93hep1tdT+IWWFFUGNFFpBbibG8Q+o3GXuzxC14oXCH3/GbcHyw
jPO2+rWrx2uS2/Non+pG0HtODrLO05LYHQ7tCMzRC3BrWlsFAORCgN7JrrpWD8VlAbt7JLuWvUew
AkKDmlTCzV8WC9PVX8kkgc7f1XVwy4vlslRb7PxApYejqPnQYM1khUmM3rgGd2HMB1PD9Rdodk2P
HdNVcbR6mx6XWcTgmxy3zqLlry8JI/BYIAZBfKQK4vIphSiPMXcbONAncXYa3Q1RPQ5paXyUKO33
9RAF4Jr5cxLgrK4+gkrEgLbr8Sol071ZYRQC8mH2Wf+C/sj0bJtvA/IIzSItdIjjbVnq1etAL5gQ
ZJFVP7qyaP2N7cJ+IHIwyxpUnOBmN3CT2nO+PBifGmQK/G7w9Hd5nsgvM/5kOp78gC+tDiTJk+aA
F6fLDWgKQajUFfHd+avdpqN+iGeJOKJC29CTAFkXKdaHZV+owlKbyHSO2hsDYRzz1PHDfeEo3TPC
WlbrIBbGSz9XtMzHtoeVSqdNguqtbAti9dI88uxy6uWaw7VO8UzFffIT2GkFzT1whgnfATkUpDvo
TKwb9kqV+UJMvJNESPLjKF4CRJqJX8InSnZfg1QZZgeEzSSqghCSpDPKg6O6qdXXNSgadhDpHFlf
odonFdlQ7mKDUK3OLwCiOfeYmTrZQhAEQlv7GSmC4Ivq53Buev9rZ1mNuYHt51pnRVc4CCl6N+0t
6FtVijEC/4Ds9Z9j0cJNJ9UtsSQ56iWcYzeCl/9qCnCDq0wm5bxpZKPq7awZBa5qXJDkPoYus05u
MtZGkEmznuu0ZmIOPjiiUPfVhDdKLdCWb29nEbyWsSuxfnQjq8choCGXXNta5zirulMt9vemavWD
z72FPD+Nsw2GVatg/uHmRwkez4VJprOKjMdGn+H7IY/r+ld2qbmzbBM42pEvUVX2F9ORdLDMPDB2
Nk5DyyPGQsXPEI+Hbgduv7Q3Ykjd6KyMHQtKmx5alXnVQikx0AvKUuHyjMthX89FN5PVmYOEE4Sg
4ocVNrirHEkp2WJNSzCKG9fxvNJ0FbpP8ZyzFaVBRpYQzj1EgogAHLIjgXhjrsjmeTkDjHVj3vs5
wqa9ms3RPRc+c4e9uGmoYA0MHq8RAQAcTzqKlhZtw876btqEQ71AoBjbrW/btDKNHAz2qhuM+CnF
R2nSCQtGjnwpfrDIK3x7zq+GuB2C82aIbVQMVpPS54Tsh12YYBfegTyeLTprKryYkCeKa/RIlThP
XNp5q8CstXDTydQQ6w76efBsBpPGug2meCvtOEBsE/Ruf5a5DYzhpqbT4BHsKBpauRBOPZu8APZx
ZZRi87B1vJEr3a0y0hyVnd7ErBjJyucxXOrsPlIq+rWVImOcZnuBdhL5XONqVf00teNZXyHfxgIP
YZYPftssRmDDmCC663YbkRadleawE2025U880AgQ2TTaKXs11Bpa+bOqq4mdRJYWQbXF+6BFBGnS
s7fCsT8rsl6qbzYgx59EnIbF8xD3xJfQESLnrnX9LXW5/BiqKf2kEvKu2EMtiTM8h0pb2Iq60u9F
g4g3uqBQjcSHE7wY/C+RGD+pFhhLwehNJYTWBWVTh82XTU2JDs3JGAnd0VHlJEbvgzN2LtXOWfPB
2RB+Kc7iv8qn/78j+d8VBab/8b/+51/No3d6zU0wle1bueby1/9Wa6p/8YAdwLnW0qUhrvk/upH0
KTkT0B8wKc8ivaRk9Hc30jToVMLK5QNhSJ0PPdWmv7uRwviXS/6D6fDnCvcPI/2fn8XbuYgw/9LX
/lt++7Zrd1oms/g3lEXValEz0aZY/vxNdbj3dRlQ7YQ5ptqVM5pnWZEe2G57QpZk0zS7N3fl7+Hf
Dnc6338N59LlYUi6aqfdSMgDTljPdrDqSnEeiniXEbfx8RDvSpt/jaGk1B3jD5U/JTgh+mxoVoQn
4o4nRnGtXv1DdBZ5V6P30/LImFffa+/ABX5Suz191wRjowOhxywlnw2ezu+3MwzKDk4GH2K7/BKC
1IfCizHm3A8equAyYP1KiBbQKhCf/SeV8HedPNpZLnpbenKMb1vOScGTuL88R6wRINe76tsbch9g
7yWXRm+djb1/IVK5c9TXVMw3H9/vpa75ZnmhQm3RTjMpV1PxV4A0fr9kVflqcPACUA7LHPQzoblB
LDSt+WaZnzzapflyOpTrOIKby3skTqv9EYiqLOgYqimnbzIGI2Ek4UOkjzdlkD7QanPxasSfddD/
MKrLkC6rvUQzcNqY1UewEaAfCDqbF67CYIhvid81G3+kHZoMa9M9WIOtff/4tr57UxyscdJFjM3C
7b57nJXhaFVCxWelW3OR4zwxiu9ErABw+3ic07I1j49pI5RQJsVyPhC/P74ZidfYwZKk0OnDaV0U
R0S16YBnOQt/PNT7S5K6YUql24vQwnw3U+IQ2mhFU0Hg/tOjlzB8/a8MwNdu6QUt7/7v10JVscbp
AB4lJhmb3ZVJEkXWfPI9fT/fuQpJU9VUNFXl6Q3rdBBUekeS35wqd2tEwLaQJkaeTb75J/N9+b2/
z3cJHw4pytIl4RN+cj2GnzjWjE9kFfToQnM23ii83FvfxIOXy0+u609Px5LSkKaF4EHKk6XLJjzJ
kCXJaUMg73jZbzEy/eO5xvXwHgkDay2bnZProfbR4T/n+UDO1I6tqTUJ1OqueaEIPKZbshSb249n
xB8ellA0E5BxOHzG9JNmWqahHWkCHJQz4W9SZThaYXR+2vl8v0SgmzdRrOJ1QHBz+llr9dJom6hN
2J5S36MwCt6HWcHB13CLgCjHeJR7AhVI2rSKaP3xNf5hlpjUeQW7SBP9zekeUtmBlSIp4RphMyb3
mnrGJHUzmQ8fD/N+oZC0I6WBLJeaGZP/95fLgBTpEvixpImWUAJwyJfFQaOo/Z3icS3Q5ZOL88mE
Wf7NkxeAWQLm2DZY8t9pYrKyoRvTNZCAFbIgICmG4yIDGqYXY9UUN1mQQiSzsaJ/fKl/mDVLu5wp
o+t80E4XKjvVG5/40wQrHOc9cge8qNJ3wvE/M0P/4fJowC4dUEcgnDp5H8aILFFdr8h1n3Mbm9Yv
WFzh+J+8BKdvtmIjwr8PWkdiDHJPNyWxoQkwckwQOgjaVUDNc+OKstl/fNNO58fpKMuveLOTnAEx
mFkOXSApKrEOzQAmVzGrc9GjA4fw230yN04f0ul4y5+/GS8AlmDSQ4BJHh4t2HHVo6juPr6kPw5h
8lJRyUM0ZJ1M+bIrraijYLOa6svJrb3MiUjNKz/5LJ5Oci6EHrzivQLegk7vZI0SiP7h3uukTKAu
uGAXN2yyMvBfhywxLuaMWnXcp9a+n03qRmFHzObHV/mHB/eraY0vzOC9Pr3KMZ2MvHGwDgVNuDO6
gNTIdEypYHKaj93ik7786VL562rZBbBcunjYTue8IwdT6iQvroa5HsEJxT4qYZwDT3nXUcz1x/EC
Z1t6LONp+odipV9DK4dFmtMOWqKTGSNni9MGzi5UzND3Q2H2u3LMMygDXffy8T39wyuHAubfQy33
/M3kjKc6E0C2E1pG4llN7raamk8m5x9v5JshThYPXWVDOGD553vtAmsvq8kr+u4GGnab0Aosc+uH
lkXaJ1uSP17Yr/Mn+x/2wiejzgQwA8Cr+QqgGfdIprAP4BDcTybJu1eCbwxVCySXnKcsXr3fbx8g
iLYHCL/kEABzgWn0hG8Y6AKBkIgkr8o4ue+7cDfb8pNF7N0pih0wajlFzcR2bfQVJ6tYXDWULENZ
r9inPAy9fT6NxUMxip9pWt1zkx8avt9tG64yN336eM68W21Ohj6Zng5RhHrX9ERGuU8u2ada/j1C
G/vxIO/wG6cXeHJrI2QHlmaFnEQXCDsJBHDodqFwXlyc+LTsEgQixs4qLQhtEcFu/p52AV93Qs28
1A8+oZgs0+XtB/7Xr4EUTBeL8yv5cb8/aDWMvWhbHrTZOxdV2B+anhiJCGxxlBw6Pfn28dX/6RYv
r77DPglZkHVyi6smsDsTnyLmo/IiAqkDxxHwkvzsJp+qapfLsrG/SiYxzlp3+fM3r79rapaPfACh
sIh/DnK8Jhj8sNCs4Ax1a5IAMZsRVeVJd9wXnCk/vso/3VTb0nV+A+I4zI2/j55E9tANLaqMOcyt
DhRKYxVbfDTVfI1NxfRv0foSdTGmfSlvPx763fLAAdKhMiXYry065pNDhJoNOCctxXs5OhcGye2W
lX3yDN+te8sQLN7SpgxA7ezk6mDTZkDXiIEl4uU+1ikpT8mmCdp1Q1RdoEU3NC3+6aJ3MqT4/YZm
0iIyU4No2mYOeXpJBRLks73Gu6/wyRgnd24EoMg5fV7GaL8OhbzpVHheKYh/gubyJ08J/CA/+bcX
j1OlyWZj0V5TqDp9E7gcJ0yzkDR5VdFeqgSxJ1WkT/6KyKDevhrxq0GR1rnB25b2rr5JEYVEgFQH
bJfI0wbMZk1rLtoyo3LddR8oSAOjUgmI+kr71lXWAc4JaW52G0ASpisS8fYRQ2bYR+Xjl+x1W9Lr
iCsgYMibWlIpzk2HpN+gNn9k2kTOiZpecqt86MbxDovZmmG/qN7ZldYPf77PpNhM07CZrPyYTtoq
ImgvK6MVLNebZLjQtF3tflMNedRB55lNAJUk2SBfjTy6iSBud1KW6wqwjiiIYqjd3RyfBeZDJSbw
qsmul9UmtIvzpm/OchIMMuvO6POzwa8P+GpB4UIcoIlEWh++O0Mnh8s0bsK6ppmsbZ3W8fDnHxON
xrXICKOikRIV22I0rVVBdPgqDIdzq1KXaKDOfPxx+Ux6UEGAbEM8VnSpYPJDPiJ50+4W8C5claIn
TJxC1D3REGcpbAhZUkYhf6tRNv1UeMgzPrcGjlNzRuAmKcD3rfoe0asZ8vhB02y1L5rxuzvK78Rs
eNYY3WRQ6Gh2eZElzuTMxyao6wt0ZDszsnexiu+SqH0ylNwLUlgtckNF/4UmMVKpaGPDFbVYPu2h
2mr0afzB3Cm937mLrzImuEwH3akSb7QG6COvsaZtIrfkFJWnW8vNbgagphO8eFJSOJGT+zQ/+GF7
qES3qtCt+MZ0NLDhEt8zpiQCe00PEHYBC2/Q+M3uwxL2G90OjZcRTFodXXXozDOTa4hB7xq5J0o+
b57ZJTtAG5kPd+YljKXnDJtwuliQANOucIE4einEKyRMGGAbq1rXROjVxc6Hv4pHbdMGT3n0Y4QX
FRNQjHd0jX6QhllMfrB+sLJyRcfTc/AQhoDN5+hJS/onGyZaSUQWVPI1ETK03S9qH7e8l8Y7Fzox
Tm9rPwaHubmv63IJwwMUC9/9YrbuAy09LxV2k+a50G9Gaay5r4b1Ovi959PA0pqDxVxw1ql+kXb+
3ozDh6z1V6NE/HZtuWdteesDbRbqRhLRIutru7tN56uOHK4x1rYpyUVhQLRG1JcrAJimkgehtL0p
HuLxdVadF4OmM4xvc4kSjeBGYydCtDcQgrPhsZR3Sf/cT1up6NvnmzF6iHsbaAEhMw+z9VAM+2Yc
72V4Nc57Nhew6k17M0/3kGBQCeEyFccs2A8cLdz6qcGL5/cOGZTdAdEE6jQc5a1q9k6AsTrO9322
RTdAj3ufRl/8wfZ0cgP6vR4fnPY66jBO+A+jfh4632xxN5gvENoK/r6DhM3JrXPaGdQNGvcJNh3j
C2c1OlcGjtGuJvupJ/O6Rz9Aj/UihLOJnjZAE9ajq5IoRLdxt8vibWzdG6D6cKFjKXyh5S/dY9Ze
juLAwcWsEq8aKcohtpMXWFo9rf+pDx24ZR/louH63w23u6rk9DMv1QonxSPQBo/gSrVNLXSladez
9ek30mn664mt9aZuynzn6zjiW2CBnlXNG5MXekSbNsXtriFtpxINss7kR++kK2nz5kZYcscebVqV
qR1RQmddInHcWkRU+QcZOtyR0b/BG3uVpdWVAFtPhVeBeK+3Vehe9j4QdhFBS1x+sArVrmrtw5BP
B3O2SDvG8ooEKdT9s2YSBkIng1NwsNMh4PqFtq37+sUqR5/l6sCCso80mvDG126h0mTjvsnds7i5
LMASpovSAokKOBmefDEfou4K/Ko2IpS5p7BDcBvz+742bm0Hb+nFEOJxpqXsUzGsN3qPeO4Bwcli
YQ23GQlzL4nc1jfjGG3GYpOHZ7l/IzKWaRBR7XcD71hLrFdOCPmG7wThVk79WHcrDVHaSxFvp+yh
0Yi5DjwqTBOsAlsc2J+hjyGPEHnoeGYR30UER3A5D+dMNac4Q8iArqMutl2YeWOOQAVdpBbs4mwi
0bDdOs4XFaXfAqTYcugvg/5ny88o2UH3AeCDproxpuEo/Gw3uNOVCXJxVQM2kAPJVc0ot1phT1QJ
o+cya7Z9qt+11oSnGG5uRegumm0+XWH/0CUXop02VtyfORmBvdWxGJ7N5DFJvvjGTWMd1fijhG6h
drTnSU7rl8XuusetzOKo9Vf98DBOTPJqlVvJxuebODhPpE83MBbSHxkVCOzSWvKD7Dmr/+6HIx+a
+zo8jO4mArIbfYXZmoJcJl3N06IviLdMsZqRK9C3T4aa6flKouzkvKpkN1sbvmhe1bfbCiB88ES7
AeP7rT5vLfNSa+5K4XvSXwVyS/wcKRPp8Eoz0lfFmqTdazd4Kkd9G86618yPg3FpQXwIRECyJzy8
2LnIC2MDm5l3r4HnkI/Em0imfG8n31Jszc2Qr7ELeiI2qauIct3R2Kgq80h05cboH4MoQt3QfFHB
reTXY5I62k66hxaxc6ov5CZvjAFXRHIj4ukM0ccybwsCL0E/mcU+iQ+BCypbgbuAQtcWdxLFq04p
g57vg19qj0IGl8No3CoCSd0X3bgyreOEmK4diT3Csl6UD5VDSzIv15qartwhJPwkfsjb6DoW7jmy
0P003bQt6/idEU08lQfXbi/rwt4RpnAH8wcTvvGV7MV11M6bCVybW6s92hlWWpJ2q5dMnJnonkf/
Mp/uRstd2eZVBajfijLyDQ6uzYeAun8a8PwmZ52lP3o5rpFSM69MWCjHJviS6uCkYI1tS3+LImed
deyKsjsLrpQ+YLyuvhIzapQPg3lU+Yuf9asI2n4kFMl5RE1rrCNxcVkbQCh6A0nQN1ufN4Pm8uAB
sg3nbfYMzasGvkiDeJdWF7OzjTWou19cChvTlKNehbZczLD1QIboFjx8CH+I5s5mx9hPSXGjJqJT
safD8V6F2JyKhkVoRlweHhO/XOu98hqTVDFoN0nAB6cszzDpsZ4T5p4ku8gild2Rd12D3GOWAedv
Y62308CmyP9aK+KWtYzIZaIeh8zYd7paD8tehTsGzP5HYx1asZ+Mg4VoCySCib7SiSISyuUuRGci
SxaIydgYFpmgU4IWld1uB7oogzY85l+ggJUAYPoLqri3ofXoVHfabADYTrYLyV7voovIBgDtDLtB
WT+78DllHpbncyrXk+ZetBnRTpE4YuzddVjpA6SPkdpLH+bzsMbKT25G8zUuboLBfkrD826u7uDB
nXfT8hEA11Fv4Fas2E54A+LaMF2FXbIyFaEGsypvxsbZoMtkXXkI+3mLMfdhCsyt0PWXfPg5p/PK
gUnQdhtdvAhzSxzIbegEZPz1lzIBWWlWh1S/tMr71MaH0CGLHfEC6O7cIZE3PVHlax9QKlkz/VfH
aZFL9sbtNLz0dbfvrAvd35h87bSJ6OdcchLTk3lkT8OBAmwFnoTS3Za9PwFiCNV9N/BVl2r2tzWO
jW1iFS6PmQSAYKydO3pP/baI6vwok0D3lB5XkIRS96q3s+JgJP60y1r7PI/Nc72IoI677rBBaJWR
iZetJextX7GtcGtxp8/6EWOIWlthtI4maxOpLNtxatiKOngs0VDFDtzkLH9MuBl2qF8Vdr/P6185
1tdNmyKjFS2xicp5dLAfnCW0mUUHO4JEsVxcjAYTxNaumIa8iK042KNz7Euxi0dE19p4DcN9VTvx
Re00qyC/D1Cugs5PYgvi1baNiBY65OMxHkl3xg6Bg7GdwR6T3GEdoUheaAb9XoAaIi5AcENhL60n
3wjvnQnaNLu12oQC6Z/PQgFvepgXFhCJBxBkvLm0Oc8Vt0aa39XNi5Q/i/LMT/uLYAw2EL6bJkfk
AFzRAFeNCKO3H0b0wiVZCz6qZtUOa73h2+FcO5qz9pllZazTFyxX7cTxAyNJxnya3DNT9XxyOC2W
4hnJ+g6F2yqbxD2v7FOW1tuQsHYcCu6N6+ZX8J3Yu/QejqRvdQgKYhHR5zh1/F0Xpyji0M1qJBU5
xVWna0BGecvV11wO2yY+TiTT9Im/mij4a4mzrrsLZ/iaNdRVR3Yr2rVp12vbLY+xfIxZRfueilgB
5dDnA8zJBEw9tJ27YtEvtheZUkBiOkRmCgLzxZTw2bsaE7gd9bVJ1JwVJyCjQ0+jFKfV3+uhPneb
bh9FFHTbYEOUqWeGhBqhY8vIGoRLwnGG0rVSdySkEoYZV1u7x6MaJfXLOGvfDNe4RiqJFrayVhmc
jYJ/HSr3lsUcJAozwC+2ROJc+4pnQmTQfZ1Pr4EO0OvBhbyUnJO76E6Rh/V1LeVFvoS1ND9K9rEw
XFHteg5ps0ZANCQB2W65QWToJUm9Le3jFHCGiHbLZ34K7vL0trD0M57DkJhe3NXAo0MILOuB86vy
yvRKBc+WwKRwpoLrPrgR9LVjslHnLvjuA/2O2P5lQbhJg3qNWCasj6CO4efrXpXu7JLMuXxPXnKM
izVOz6jAYYdq17lTrcYOIQOGBDkcl4izLLgkknZUW7264SxmZQRaoRSEK7KInZ5S2e6q8MJxVwmO
MQOCKobOC2nsRXo/2Kve3RtsUM0KdjUH/o4ok37TQlj0/zdh57XbOLZ22yciwBxuxaAsy5Zt2b4h
7LLNHBfz05/BffWfQqMbu7HRobpVkqm1vjDnHJBPrOmzWMD/wByHEo/KIJPUrVS80TUAjTNwh0Dg
tQFbyrVwm/I8W98TT9bGyWDnPA5x6Ks2H9Pvml6qCMKhgHM2QvcjRPJtNLvOBL4yPsT9NZX8VNoP
Jl0ZbWvJ389lM3AIfrSO+FnWDsZGeRsRGf+yhIofx98JTAOFTd8lDN8W6VsZHlTo7fHWmgPUli0q
96L6tDiAkZ6nyTcoOSu5aLSm0nJvcVzRfxL8JqZjhqDdwf/fXuXw0qX9RmBc14enrr9LFMEsao4r
pgoh1lNaDxuyaks61pIJD0mvZfM6mvJBmno31EFPJD9ScQN6v8kdoj27Xdt/zgxi5n4TSq6mPrck
4ODgCUNceuHHbEq7pkVeo65dDjoqsd6PBnOAbEPWt2yjqI/dukIMapIDsUBk2S0oTMkj2iQS2daW
eS6V9tBJh2TJN0vzLNC4w8Jd9/HxjVj3Jfs0aN4JYGMitCG13CtDEUj6GurVUUTVeDe5bL0oCozx
MZ2vWFGok4+TyYx+8rueeojqB0MRtbtBOpyKOoN6PgWpVmgXua2O0Gv4LT5VNkzYScgUhUwFMrrS
F4xgvGr7vMiNFxqzb5BoIenSptGea/mw+gDFbG9g3PqW3nlaVJJAZDDowEE0Nps8OU1RSyzhNkIw
mvJUpz23saDRARSCtk6vHlqH9KT6rCp/svCsNcI3awojoIlDlhMrMfT7etL9rAz/1FL3OznKvloK
jKAlR0hrcDi+T+BcSFI+6n3pEzPAyW16DJwuElIhWSawH9UvcxoGGOBuSlp9nJkO4YzyZzYmbigu
PZjuobl36qOjzXixoj3RAEGa/EClFa24Uq7xFmd/WgxPy6JbW6X+YjbHIsegYOR1oK3fFsMVdm75
U5pNrtFKdHKIzSEoUf87TpsEuFaboLfho3eyZvCmIddjnIYcWsjkfelFx2yM0KESh0NofPUOtZev
ziYASEGj9pjD+343ap35gEgSAgkrZQifFXuwdmmkNu4IOvRjVBmkSfzNYBw+RzVWvgiDBFxdLpPO
AdFE8lNdSgY5QjOYLZT3Tc6BvUgfbdkVKzZyvZd4z+V1jpKR23tKJH/mz6JNrg3yXmhxdkzsdDG5
yKWGLqjR2yAUVrWChTTPmirGHSYLyw22irzaiURlEmm26YfhpMvRhoZxRGQ6dZtEjpodSvL8RUpQ
/u5FrNe3YjKrK9NZIo3HMmkfBPzS3eAY6pOMtvXQjwIT3mAbml81YtxKUdv4Ta/Or6Spz0yzVO1F
FL36PNoKRr3CKn8If1D6W4JxwyF5HszzllDG7MuOiPBDpR0/oekJQy+S2vxTIa4+3y1xT13TGO0Y
yL0kNkrFqmk1NWCWLKhWvWHKFF9r+Cl6LOcah5Oibd5NKxHbRTB3HGepQPjRlW/mMMgXYfCeorIa
diEq61s74BxODEatwMlInYxagxQ+YO+TSz5y90jim0rCnCQaTrfEfE8Zop5ic/XHdklRXgxHtA4T
P1iv8hxzdZmyTDDUQBo8KZBkjlNLSINHPtD4p2xnmuIRdyaxcl3CZHxNxHxN1iw8X57HpnKxBZDa
ZYcJFRs053xumgu5H9O10OAD2aGKIdFOGs4vbFI/haE5DFG70enPcLcM3DLLmPLol5nAPKFyjaJ0
ILCMhGEqIxXra+H2KZSeuVrNO5i0lScIi9q5V6xaBRxr15460fLX7Zw9mtROh94EvEDkS/YgSxn5
MuUMF6YalYhp46i5psUtukiq+Ig6Rb4BJWk+bUFYV9ymFnP+qiJxrczl8VU0S7uNE6OK3AHP4nZh
hsWYVedoLka5fw4t+JSj3LYf1siuOB0x2FAM2NNTLcr/XYJxe5HqTP+eDCwbTtWQ/lyWzir0qcgU
rftdildEMfCFYuJMrTInS35GXej1bUMj0ZRqAxum0SkecQur6lZXYxr9vlPItif/YSn3hPFBkgT+
3JOqb0RD6MMF6ldaR2zVcCnUNZ3Nam1i39v1Na3USQ8Uc0X9XoBkFTdjILLoEE1LcsiwoHGSjIt2
rjKZyR/xfWkWmLUhsHuGNGSTyTVBw16crN4a/iw9GQc8EyV5kYtqj0MwaHp8MIEln+2sSt7kjOT0
FIKzW6xeXUIYdV+WIXNuMBOBApTR0LlGTxNtEOBoQPyT4ld7bJDvk3hY4kCthuNg4r3xlLbEr1yW
TbNfnLKi3KhzPXPZJUNy7QnunyjFK/sRD0fzHdKi3NoQQmcSpUxg8Kr6PAH4A/AELXTJZXonYpax
W5oWMnMnCJm3DNf8jiirZHFjh2G5koQLUMGMBQThbaAj7TFaflvEFI2rgh4M2kW3H7D6GMITJvAR
Dz9a/UfNTIhkQqE17obklIv2ybTK4UXpzDe1h6qAkqCl8SjbU5jXOanbw8csYiYB09QHEYhGNNQx
UAO7zx5GPFvmuXcKQV6rU9DF9AtLOqxSLDecKKppfjoKe7n+aqCj/aHBzoO2z7jeDHn6kjumtFOn
ge/tkEQ9dosqn4100d4Jf3N2Zpz026mcoP4RWzXjPSeSnPqM7UCzlFz9qdLUsSd6aDawOcY3e5Rh
4TmzEK8yP3ttUwwMEJtu6Qi57CgxsqHBgdgtOeUUotzLMsjte97miERmuYsDxi8sEeLZ2DVmJ7mt
Q1GUqNbM802vVTvlFLuykRowIUgrOIwIDr/mxUkvVpOUj9FUcie23aC8aFqe7zkCxJOZz7HtYmTC
U0u8luzaUhF9sKeb7uTQE9SSxuuQrZ+khwxNx1a1pPipsTPa0zatr6UN4zWty/kLMUbD/nqRr0Mj
CC8ktYb0vlrYH3i8kk8l1Pqgmk2qqEiR5o8Rqi1D1QbPrSuNmewc+ikcNLw+XekvuCy9TjNLpoJI
fNQumlsutnCNPUwi+ywD8KbaJqMYuFpRtT9lgnd6r8K5yr22tKg50m4pB1ZvvfakAiRgDGpOt0LX
w5uxWDJ4G7haKiw6CqNCcLfUTfRaWsyd6gb+opLCt+4KR30zsqTaERosO0cn15/ScS3Q9UjFtE12
0jg2vk2prR4bCRsfDqTIGXjtyXgDKY1l2UkSC760bSoQeTFXYzXE49NSrBGTDEDWLMyLamR5c9Tq
GGukTRygssE+aDSHJIZCACKy1ZKLQLheXYvZCrF6ZoMeNp986lbpdwNKFabSA76jlGQd4+K0wAf3
cxEaAFR1UYd7G/VY7WZJ2zVnK+UK3JhR0mvvmRalHS2DnIqy2xSAUUxM1g25IZAby2FgLmpHk9dT
0eRuwkox24ET0DPNS3JMVoXfR7VpVkxlNQuBhIEp6wOakfY5CPmQzfRZyvLZKdhsx7b0mr4C1WFH
0fQ16DHpH3wm2R/R5MqrVqn9NReOeEOXZJ1TWVX3aVFcJ9Pp922scABnHCWvoeKI69TFP52FrVGT
7S32M4nmN843ympSxUhNWMka/G8XevsRaU3q0ynhwWUzuZ1jOhNusbvSUjxZZc2BIZvtNnXKi9CY
czCneUm78XeBp8SycqVImC7cRtyb1pssk60hjFOrF2dYcoHaMP2EA/5ZSfXkazJgPGyY9qbGy8mN
aW8zGv+CPXkyyxdToogriFnoWlPdGnNfBho3EIkm4bR1ZCZncxnb4NbFy0jEviNMfxb6T2WislOL
7mAJCVwYQb6qQfFmqDD+OHaE4rHcgXP8XkKDEI7hSW2BQG4L3/3U6S+TIbGOJeBGJB4JLmw8qoey
qP2QkKWWkOamxYHoDE9TJz5wG6L53hb9qaNEV0Hj9dA4rCx5jOgiujwKiFgCeZhwXbbXKN4JBdLp
+Nsn9qPcKH4/P4eh+oYoloGWuVWcxLUGMojZ2qivS98fVQUmgy5/OunD3Mtbiw1qxXq+rjSfxd63
IGBcY8qM8deC+TGG2SEqhh0azo3eURVpxzgBJtkfbTF6IgJXVk8Hp2tvxPsdCNjlE5G8RuoCPfkz
y9EDdgsiMiSXE8Cv+3k7DtouUYh1TUdGprRsiNzpni3PWMyDqa7bduoPyXg3TWJROtJNiLyre5Kj
AQCb9Z3d01QXrHeTP5FYzb0Rn2tC2izWvHBKoOohL1E7L+InF2d0ybIXtfwqclqm2B+tg1P0B7Nq
6HXDg2w5xMOey/Bih6SqzpQclsZu2LFvHFQ7yTYe2zpldOcVa7oYv7pV+O6Ow5nogDt5p36WfGsx
wyUmagK0VKJ9kU3hK6x1bF7WSQOWQi+DuE9m8ygPJ45YhFts9MfMTzOKV1t6zuH0LN0LlkB8zijS
83PsGEccz++GLW+wfQV2rT1G7BpNNdtbVn3qewJdQLQPXR/E0AmdWvHzNkGbXPu9w0JbN/w2vkMG
1wpwO/DKysIC1k4w70hhvJyZdmz7DHKdDLm9vC3sDOt17DXLPrGCNZtDMnI2C7CsMuq3RqudkiVw
iqcW23HpdfJrVg9QX56pVL2SsH8aZF0OumU12eN9GAzfSkjMGc+wNyH86hsyjpjLfrY5jdV8zqoo
iAwInnglCmBmJQsOLffG9s8Mqlhu6GKjjYItueN+swmLnMdnQ+yKcDnrEiPC5JYmfIuyxW1ISYqN
dkvc0K5PqEoU0gJzZTtLLHgXW58Zzdr3RCT3yrA8chj81bUqK/fEuvfLvSrvef64lGNA6PbHohjQ
B8N3bSQ2JTHiXzUBZBWy62KCA5GLvtePu3fHeh5pg7r50uX7Yfgc7MzToO/K/bkOuw1xXQ89D5Gi
6ueFoACr8jodAAI0KkNch1L2Foh5Cb8iG69x/z5krxLOZGU8Y7POWCEAXY4gcpuh73SnqG4eY/oU
6G4bMIUcCIrHdCUbj+kKtNlQbZFAuXXm+8J+cgEHXIe3kScyRPxMNUrmP1ny9kCRQlZM+pKN0iaC
6cuKnB0YR2plvQ2afFV6nNsaeTBz9YptcZtjtbciVvSkhRt3O75b0U0Ul7UVFHzhhcSmlA1Xr5/b
7m5NJyz8JA+/phUZBGl/Fk54m7r0KzPVHzPBpqRBCTKPgPI2a2endecYpJeM1OS6/p6rJFD4R3aJ
FZpmQeWboGZBQoxK6ACp+YilXV79at1PJRovLXVcQ+9Kvh2Ws9TeHOsNuV7o7Nd0F/s0QGF3Tlkm
thGC1B7GLM5yD5DkuNy69E6m5zdYA3ixgJvdWfixcewNvxpuSX1naku+ytA3qwhkiE4JLeNM/rD9
LoxLm7W+lhBAw5R4DDotfuyYOnLaKVF07pGdZ/mvKihnJnVHAqlfyzjNJWsvZQ9YN7fU0zt1+JrH
vTNO7mDCHqbqNAF0crBp48GkP6oixlD3saBpwB711VMAh+CeplXuZIB1jiTf0X5jZIhxpXjsPs9K
cxjJXJ/LyjUkigfG3wN4uUHl5EkeuuEgt/nWnkCo0uMs4b7jVJKbl5JgKUbEof6SzNbzQHR9HX/J
PCpqtBtgJWKdQdu01czQLZB5yR3zVsfpvWZ6T/WzCiB5JDPHFEQOmYKlFOVRSsh2pX13qekqpj/I
HLhOdtCMOlDMB1iknhMdga3uUds8WEvzSeNDhVZSsXFgR6prRXTTACV1hduVQaM1Btq0HBqLsBzq
Q33UWYiy9SWvbh2LBZY+/1GN9pAD5l16SFioV0AWMEP6bfJrppibULxg2vO51U+Jqf9KThW6pemb
2naR72oyvxLBvZe0ZkMTx6wfQQkhV47Z+aRF7RpJC4y+Pzh2fiGawmtX1iVL77wRpEByhsEjt9R4
G4+rLqlmTqHr91xpn/I1C1tjAiDi/WyxZWMFk8fWIW+yfUTQHIJ3YE21r6FMXiFmPIznRlp+Msbn
pBN4ZUEYwhOyT18Nf2ZAcg6PMRZDz+yUT7VY12PSMSysbTldlvYWWkag92wc6I6KmPGW+bx0+iMa
rtdM/0y5vETia7mMhk/xNHuFUFAi6lQro3hdis8hpTykih56JqMd/KdUPknQTKJeZ4Mkb8G30LIY
AEvVmIV/AsqQH+7wrM1I5mr70VT0mFPfFCjNspuj6hfdcHwyFVw9nFnsajtIh97cZLuivMn9Z5+g
KEjYky+kOCWPQqIpbpaAmfpxWOJ7KitBo0TQVeNdbT+lbbELFw42eAaO0h0WA+cWIwaCkAaycuJD
IRcs7UiTN76GHtXKbrDYQS8zg4wXk7vZoNNSkSd3pL/xirxJ05S2Q89FSa0lX5fapNr4sRQmDOpn
pNOWXAmX8+FmeKkMpTWpLhp0YPwkJ5HfZmM8JqIL2hGRHZ84VJOtIEK/lI62/DKMr3NpHMlvi7ZS
K1G38s3rNlpGryJr82M7LFyu4pAPMxItelxiQ1zoIYfYkl7yhPCzOBNXnA8mcGhSBpiYtt7SkDCj
ObS3TBMaf5Zhxtv6F+B0tyeMnSAWvu72Ou3eWsx49+W12jZTMMKMv/XHkv0RdiVno1zJewYS3D0C
unBSugmftIqI+kDcoHpLm/TEVtOVU9+WnuQ1NckHICNJfGcPchUoiJDXkvYCJJ0qdj6mgFZeWEtk
0k66W/aL+hu+m7Mn32U0YXe93divAmqe5UU1F5bXBJ3tqpvZ51s/Pk4eirIX3m99kIBkdV7lpUx0
SeHqzn3n8S0WxJWhtRsEyobhMdZ34eCyuaLUHS5LYJ2qcxsU/njNvIRDPt0sO/XA+vgU/imaff5c
OhuK/B7ZV6Bx5F+XN5jXLhxizWv4lWgTmlc5gTPpYUreVZXbMyHciQsbA4qzk76lZlonxo/Sm7hR
1aCpAqgc2K+FegQ93xyx3QMZfCj1PUlva5RJQYYfhf1BTYFmpwRmpl8pxLcX4tOSID7G3Ivar1Xc
eJZwkTHqjVAdyqfoub4mh2g1KjxZB4DIXyMUY4QhlGRqemJSO7Nh5CwLSORO+LjhKG/FJ8yDfbov
vfhOFcdXIt4KTN1+d69rL3rhMWHdtV6KU1DLe5WJoCDep2eH2ra/zvRZGT9teLPmD8W5CfHmLOeS
l0BZlAeqs+8TjzzAhsVruyM4lR7Jmp5Y0zimNxkHEf6Uv3QXWhtQHCDkXVgz9q+T6TFcMlYCK/Wo
W3M7agzZkEyyB4z3su6uMXdoaZYdWwR5CrrxlPZIQqug8Xh1m1lRICgEnWcwAoPlw5wDBpJvYMg7
DY5CV8murP+teINkE92roR6p2a2ULSNfgW10hCHxLCGW9EOaj6eCdwLMzsXzOzwbT9pxyYLmC/gJ
rzWBJnoxfi2futWkFAgRP2zMbeINwXRix5O4jvU/odktzvZgoWeivFCxw+/gZ0I8kdu1foYbge8O
uhb0M4ep3A03Mqqk4tsSp2a9m0FBgobnENmR45TVDyWLAz6eLJr9+mJWDwm6P9S/Q8BveXK1Av3n
V2htWcaPa3CRi5KOyQm5vEu5o0o/Fuhq6aKpXqMnhDjy4E9Pxk5bri2J9Am8hk101xNYN25/M7b1
YTog8qZCETzrCDqNrcplzR9aEsiv5ksUhG88MNNRCTe16ir3yabwPbGTMLnAiV6le65vHfLybp/+
ieXNSBO3Gkug9zxLkUdsQP4tp/sGGY3y2NqfrebCsIoyF9L0fJp/lCTQ3ovirXq3b8j+5ccRaHsB
OfCcj8DWWZ1sO+VEzoJa+DYBZ3AnxTFP/ZT3Cb7jJ75yzLesQACfI0i/iPnDfokW14SBcSYVcYk8
/k3+hSVGbOSJu/HgaBvtQfWNLVaNE+cIJTeDBsnXZ58HKZtZKW6Sx7ChpIWq7fEuVPNoZrdQfK05
0tpm5PUSKWAyTWYTN+Wm5uNgmfadQgwGa/GUPNFSEGVVOBcd3A+wm/CkoSxSnrt2L8vvcbTNhd9w
DrL9hMHaeI69dTqAmX4yUXmroDSv8xDEEOpfeTMonwkh5DKhgsqaKxNIIQL1bL3TOCAv7wzP/mov
FGFPMGWAYtYUqKU7IdfSLlZxzdEA80SGpm90zDXiPzS++A97QD/xJgf3SXDl8uHMH111MeyL0wRq
9x6baOuLzyraOl56JMRsmTfDrmRl88PaXuOPh+k8fiLz413Xfn5YvqBtoLJkrSHtZHmTvUuP8jG7
Fq/ikdC1+Se8cg51cA432nxYJxbyRr0nuTtwofJveQ5rYL7FLT9YIFOsiL3oy6Kn5j/ebFqxG51b
XT/Kk58MAbVN6Ro3BevLCMpyY5zVY06ry9+s3NDiR+SyBOFUepWOUCzVo/ZeRT477Z1p7WPWcKxd
em9A4jo9dMWvHOgM5J5gyzIFZcq/EEz5TPSr1j6Nqc97lD6rM9+Nd9V8cY66BRKBvThzWxcd6DhD
uOayiW7MIqVv62RSXx0W7YTQoi0C+cBxNTwCDRtkErRcI0dbSrrA+tNkdc0m7rDmJ0XnhXmq6Yl0
ryf38QFKOucYKiR9piffaBdxKgP+eb3PfHKexCF6IPqS7Cnxtdznz0ze92dwP6TFKt6U7qfip+YD
VHki6d4dntCwv9ecH0NWunL1InPlV4M/Dz5YNa06dLYKBwk8e/8bM3La5fIZ02+KxONZ2reB5skH
a9eT2+am6TYcv5GUaJIPlDPqtsa23eJpPTnvqProNIfvGj2C+qyfxV68Rd/hZ4ba7yR9sNLH8LrR
P1KfnqWGFvUqC2ZaGw7BmdjQ7IigCVfIn/HP6BwMdZ89pweVX+uWfnTXXrnY++kCI9CQXcQe8yYh
LPfQUDv9Yasr3kv4o0+5x1T1yMf5NjBjdllj4Q/xm2OV7aJ78mRtJb++mszOHvgHOQYYGstjsuph
N/Gyn3ufUmHaoUEa3pbt7DfFfvljXtrv5EOcpCvaTWbZ3BYnh6s1HYNmF1+5Vx/R417oSLW781S8
yi/mm3MhZY3/Pv9LNtzFb+o7I7FBfqAem8O1h0IXQo5keLW1J1MOmsG3NNqqZxoR1Xkt5OPQvZRI
OJ3hYzAORvZYN9u0BPSGqsO69XTtecdokb6C+FYbOm/tmW9KvWkMoPJ8+7cjOeCqlzEUK680Ck3U
e6WeuLWKQD/bsmN8nJITK2CyJ9wqxqjxoFDgRv3JMo+Ls6u0j3VsPMRHI+ZTwxRDw/LTjwPkt44v
S9Q/VAVzfNP5FauOzsLQEEdcQLakOW5Xht+E+7e7RJsj5Gz6VZOHNzk29oWUHsEucc5TE+ipgqCg
2kXNi8aZLUrzkkg/AJncxeZJMrQgdMxgdMI7i7aNuJerUgShrhkYiOeGjO2p7WNs/QViz+hR96vQ
cc05Rqo8+S23cewL5zq3R2u8JXQZ8PucbRdNG26h9msVRi60IDyM+nYkUaJ9kaYLXhg2Py2SiIHv
6FHF1DzgK9qXxiGuruU9kbnB0Yn/RkwIZHXTjHd6i4yMyMinxI7DLUo/rQwmHgDVCt0GDAoZ0WWP
wLTbi+YQlqzluGbDh7Z6iOxLinqyP2TCX7r//TBDT73V3xmPz+TH5RapD21l32/JSsQQ1ftx7XG2
LJE/0D6nnkaUq7zKy7InDVE5naPy0vG+B1ey913P1GHTPNb6k6ZxbvntW/vY9QcuoF6zfayzrlEM
XoFbKrxmuf2g8kHR5uie/CXeaOHm9m1QH6hvxvlaN9ce6TRTC/FhKBtDOZovA4JhsBc2Oo+T8zNr
rrij8WSHXiOtfW/ZEwMiySSOZ/PUMHqsrfhol+9jn+8V0W6yXPtqEH1pLCKUT47WPnHl8FfjjGeC
vVoXyidduhQgGRGjifpefeq9P477pTxUiNVsFIHkhiLNbc96X7tr+Lf9stBLdcVLwo8jq1uaYWxN
U7AKbAgAr98bZA/mY0Zf3Gzmd9Px5x++9dKMj8lbsId4ywdXls1xaO9TbiTVLEmZL/YxXgex6Z0X
wPZOs+XS0ujRBpRaMbeos1YBkpP7vAU9/xHaPmq3DsvzimbTpGZgLtE2ptukvTtNni6OOrHNeJdI
84w3mh2E0jVPto2ydZonxBuj81Yt23VrXJ7H+YUOn2GXjFrzvpSsN+HQS26hl9uGp7rDIdT0RMLy
ZDN0lnp2BhDM2uZmkZI5MTA1CpUNRhV6TV0/TFpyzKoRTxBT3FrLO88oLZYv2hsiyGM7KBJ2sL4+
znGiBDGVyhJn8YnMdefNkFIk/Piucpn1XRceMkdjYMSLIBxKIJRjDDAizGVoJXvLno8qevZhEtLR
En2Xcv811lebUgakVvJJvGsXOHLCohTT25Rq9mPYNYmx63IUvR6GBsaCja0wxNRkiYfcNMi/aqZu
eRdDFL5PqYrmHLAoY0olfCTjO99WrTHuEQZ1b2ERE4wYqvl1RDz+Hde2GvRLlbwUy0DTMYzDo1KP
+ZY0DxSdsrEcjBlxSZ6Y5Xkxw2mvaPJjGjEuAxFav+lJFp7kjA0QMm6LLSexWNN8NAulbDYRSJ1N
YRC5QMKJMj8YTcFoY+wl7SQZBSt7eEDGNiTx6ZnISscDj7ZQ6xsODUU0zpRgGbGeCaGowp/YWaC5
gPA9ShgPhVkO7JQVFIOqDV92kwzJ/KhG3CfLUEdeJufWc2NJ+VueqZEXkVoOwtIs++rFagXbqZhR
vonJpxvj5RvapHSS0STtTRwtHtmfEgJdwGr5phTIyVB4kizX/BaTrYTMUUskqFlNHmffyM2hG2V9
l5JtfJ4sbBmsOtKu2il9k1u8G52vjWkt71nCIDldRu1YwcIKUddF9Q6FNl+pWI1q/poVVRWzPKtM
kW8XO1Toacbh3ptr5pjNY8A0jEIkZSBpGi3Di5Apa2KxJ1skc1mf8rgcvURMvdfaC01cHVu+3ZHL
3vc5TaEo559oxBI5yJF5EgndS1Qr4qBOoBZY9ncwPDWGK10ILZOM8nVN2tko1Gf5SYwGRVGi2w0H
Tts6a68hMcHUlHqmQkvMfnoTyBi6h0jVGjVYVAiFdCi1sFDMa/XGRInjjgPdX2xq4l4Niv6irFnR
2DOsie1UEjVe3oaIZZva3JpZ0awzbb39tlsshVKoj1+VUkqcAhMM0HgQ1aUfjO6U4ep61brUpmmH
kLmBMoS0U+2W+iQlNf1pXw18FWvLjhyAhznI2QLSQ8t5btJvA76UPvNpdsRHrU5Fdu0bHhO2bnMr
HyNAl84+hM/rHKfWQvoaOwSJvpqM8KWnRjZKQMoOE8RXjY+dkrGJxXBWm7l2Dk3j9MkfC8QTKZyO
NagUxHk4NyQtlOxsQzuXZErhsraHgkNCwV9XxKaSBwsKufiUOjZXRlzY64NepZocf4d9gytgCfus
f2flxiqdgGPDWcvWWE+xDyGyku4lySY2x1ErG5c5HFg0jjkT0EPuwKbd6Xo5Va+OtJp1izBbjI+F
u447NKsGOLok0U6XOFIQCOHE6qu8OdvlMlLBKqSHstPkctKNcGZysEwqVX1FyKHcvY+JpmvlH8Jr
RwUaaM/qylYCcptHdXKCAa+JialIGYW5BRo9YiuDh/tsSlNLSLFCSFCUlx5mqwRvdLA0+bz7dzf4
33EBFknpa3iVSTgXCVnWX2EFQ9FIyGfWFmi8TzBY8dBvQgQM5fLs6Nd/f62/befra7E0NRVTldls
/o1UU6emc3T0VtjORE8ekeCAb8qPLDOeF2UovBiPJ3rcgtOPnu7fX/vvbIL/vbZBFqfOMazJxhos
8H9CGWLD1jDXzq2b1DkdCIiziyTp4j+iS/728a+vAmIM0B4cJP7vr08z6iTu1pxPs1dTTrgo8hfU
7KCrq30ST/+VHfRP78lYEy0IenCQZ/wVhlBrmlyGI0ETPfI0h064L8z/+Nj+6Q2ZsuEYZEpaa+7i
//+xDTpQaiPhY1OTvW4fBzpmAOKuNaX/8ULK+pv9v5kE60eH4BRMla0b/Olf2St1ruoFuKqWKlr2
dWui/GZ+I1fbSLf0wBjGPZXfxrJM8Zhxg6Zi9v/9CfmHt2pQ/JOdoSi2Tify/7/VdJLQAOddSwMO
QwdgweD4kaAHYHT176/0D98Dg/wRyFV8rCTN/PWhylY6R4R5kqr+tnoEluq9yY+GDKQ6CWxjbyrV
f3y4//DWgAXx5ngiSF/9+60lLYo4OVRaNxdx6WVom+/obrFoqqXNSFD6r5inf3gwycIjUdZk7cMX
7q83iHY1GZaFp4a7Cle53NPEJrt//xD/+TVMAJek0qmG/NePywgxxUzoj13LpGeuEBsg8sEf/e+v
8ndmDE+lg1dAXhMEEfz+nZDbY0QjWYJPTiJeAZ9yov7GvNy/v8j/vkV/Pfu8CgeiRjYNcbx/JdOQ
ZS/bdbquXxxsuzlchNi4N8gZlHHY2w6kBbovSeAfRE6OiGJFBwn2jOM27LhUhPGUFinS8GwOKbyy
h3//7f3D08OXkmhBQlcswuT+OmZi9ItowfvGDVul2KFNAyg/1/+PuvNYjhzJtu2vXLtzlEGLwX2D
EGDoIINBJskJLFVBa42vfwvO7IxMdnXXbbM3eWYkDHAgoIX78bPXzraYeIYrzIrLv7myyvyW/P10
6LKqmBZdZOBJuba/P4mgUekOLHk+eGuTSEwEIqXPXqEjdqQfHImjWUnnyMIqAGzF31yLf76tdJka
ozkDZnnejQ+31TQF+mhaBAM0w77oVvuQJurfHN8/31NsQjcMQ+eJdKC8/n54VZ9PrTlyT2nUk4v2
vubSZb39NwcyP2O/n0S+C6qp8q1zDMzePsCVqGiA8S94n5Yky6j2IxWzXZPmqzYalmZF94f+d681
Rfu4SWoQmq7MOCcDqpMz79Iv31i7N0nas/i+twqtESfQNpZWfremcNOSilYaxtc6rzcl0ZS8t1ak
cL3ErYNQFW3mv79j/6lSo5u8WTWsb+HM4k/14QzHiE6rgQx0esZHchhf4cIu9LggpRwV4fQ3l/Of
3ubzxgzeDaB6LepSH+5WI/EKxD7olAAd3jd7mrQrkno/NXf/+THNr9QZNOpojvXhKcxMp4tNMh2W
mDnEQC7Q9FreeCkM6dokMhUnQvj/fov//BxyZL9uUv39emaZZqewX1DHheSV5X8SFusSdOBxv2iK
R6p5RC6e4I/+zdX7uF14pvoMkoK6SGWR9/uH+yjHJmHEyg5QF83MIketbXonJS6Qbh4zcgNygvST
42Kg8n4p/yOA/TVP+fvokg35HaLPWGFJ1Pyfu+/56XP6vf640Lydn0vBYf+x3ZkX/9vEGvl+Mz60
36vx8r1uk+YfCPd5yf/tzP/6LtZyHYvv//PfX/M2a+a1+WGe/Uqi13iZ/2tw/SJvQVD817ZOPmff
Pv7sHWBv/MHTDJwS1hacKJ5pnqX+e938z38rfwByJuTgOMDj+dDPlKkfAHvJ0P+QdZ4JYLjUti24
oz8J9pJh/qEBNFaYx9cbJr7znyDs8e7+7a1jaxbQdSqM1N1UwUr+8KIDc5bTVidInpPaTjfaKO30
sZTId7IsaScGonBE8L0XY6LsfZnbtCgsfv5EVnO6xCZ/4qPzc2W39dxW+3Flvyx+W+Wg6lim3aY/
/Nwpo2k1lOTuvi94285t/25l78t8OJzbbDFmip0Wh/Nx2zT4xveN3X7zYX/+8ndimduCYvvv676d
NbFGscyH3WvzidQdh0jjhxm/nK7b7oixvzzMj4uLbX3YvthC4TT0gkeEMW/79GE58dv3Fd6W+bB7
H/bpw+bE5IdFPmxYrE+rImNRwuXZNk1VHKp5UDpBcfCI/yhVIe1EuSiishs3aN/l4vA+KkprAhl0
JdHPKn4MwRAolpgjBu/TYtbYm56L6+vnX5a5bVCsV/zkVlbQ52A3Ps/Kz/26LXZb9n19Wj93if/c
kdt+E6zCLf22uNIEktiP96PocTkk7Vjst9jOvNWk1zysjn4ei5jx4RSJNWY+ST5iq7cNiLH3H79v
QvxQHL6R+V/e58jIUhr6HoyJTrP5jKvE6cTBiqlfdlpM345bnPDbFsUMMxrqRYmObFOVDaKskZx0
pdT8BzHIjcRcK02Xr3wlDN7LGpz/NhUtIHLFWE7M4JXZ0WU2Pd5+isVCfE5D+32pW/kk0akEN/9U
wzF/XyOCmidf1bP9bSnF5t7o/THZJCTM+XOEg+RC4NJrscw0bzkOp8kNOhgft9/JUlttbZN+2F/K
AkM+1Fp8uBXhI97dI3G/HZWYV9po8K1pPN7Kpb79rkZRshMLiHK9kjOgDjRrxCGIMq9XyR+sR4c0
vX+cvLby2rtQyeJf9o8Qck22J1n58/l8/32LkaST9u+n/bbloT7UsZXc30oKctLtvK4P7+dk9MgL
MLEqI732H9vMDCIMTT3+ry6innnkb/387e8XUWyWuFd8nqO6ty2I8vkihn1jnUS5OIx/exFvx3C7
kLcyjQv7y4UUM8SFLFRM5G+bpvP0Ly8kmVLiNxCSQxAPXMTUdoDt/Tyynxfxtk1aS9ky4M6+E4uJ
s/AfXcSxTb4SNoYpQQ6odaTjwL2tXazz31xAMV8sLi5ihBnY9vY83C7i+wbEU5gPpHrdDkk8heIC
itWIH/9+ATM1i9ZmFObrROmCjVwhXdQUOyP/UrO24ZiXSzE5kvO/10BGL8Qk6q7olGQYjs3Lznrh
e/yidmJK7RQsjU3ETPM84s3ZU1ps6snqrmFT5E/Em10TpeSDmAVj9MFQx+wsli4bZCh6lDoHMdMo
eTXkrWq8rxn9rUVYurA3Ym5U68Fa1aXkTvxWsUskHAPoGjG3T7RgM4yz9+O8H37U/TgeMRfFpf3L
8QyOFIrjIQrw43iIkyMsZ8pqivfjEfNE0T+OR0zMx2PPxyOmpMF+0H4/HnM+HjFTHI8D8G4nzkSt
F9ayCQcb2TobgikQrPH/TO4In8V7Ub/9f13DP4Zfq7zO/2w+VvF/reH//9QOIBnj3zUEttm3PPte
h59/bQSI37y3ArBq/0OeDazmaCVfS5Om4HsrwDH+UGWdeL5G4HRuuNFY+9EKMP7A9gonBUFc1zUC
HrdGgCL/AcWXagjuM6xVpS/gH42g+/coxr/zsaJ1ODd/b+EOk7o/DRBdk/HfgILDTv7eVk2BH2QG
HVRHR5ke3GOE4D800adbL5MO/XFw6OPCm/OqGKADe4UuqXYeIFk5+CmQqXDdFLG0QtZOxkqI+gsr
IWtam62P4S2C6BXJ1SNpSB0q6Egqs53VZGq6iUdSC95HRakYZIlNvkEif7NThwBlmI8kJvZVAQ8A
OgLPq1uHink3dBXp1XkdZjsy6vnFPBiwO96FCkzR9zliGtOobOcE9Qhl0fqK/dD2/bei/F+v5rbq
f73M+yrmjf66ynn6L3eHyI+8HH18m7MUZ+iFOF6xDjFW+pJNT9h8Ut5HxUrE9Mf5Yvo225BjmHB4
7R6xh4aOk//ZNuppQZ/2TMseiIKSZTWp18K/hhkEOj9fbHal/mW5s1GrL3ZroEnN6gD0x3LXi6zy
1wsq0c6SoG2+Ic0pu1uQWJ5utgu78+/cBR0Brtcvtobebbdb14hew/aNbkZs7xEeNEHx3ZxkGEaZ
TsJAuQo6Z4OwTF8vGzwal/P2wsBYrg+HGeu4WNzdbRdt6q8W28V163ZKt3KvY09+sFws0dBeYHyR
L9K+LdwCxOD2upXa9LQ9n91MsTfHc+Zkl+PxmDQvUjGzYuGIZskmxLUTxJV9SMuWFOR6GcjJCSfE
78vTeg2++X65sDz7frE+3CF0St3F3TbwvC8L2fPAG/uAvKy9PWbrxXrGp6zWiztw0iY7e9kGpH3O
x41S/jIWF1syX3FxLWuQLLSnV8N48OIwWmzTcjpsfUc9mXwRWb5CHbA9f3Fb+sXd49EFQbFwX14A
MxCp6fY4ga9hn7SkwSMZyKa1b6kl90NOCsgUvo64saGdRetANl0xPaOpfiGHvHtVCv0rljnF0iZf
c3G3hqv6Qh/QvKuX69UNvIeMbHP37Ob0S2bnEesgZ5yeJxnKopF+XWxtQz67F059a2tLzuvbmwsS
lT0skc+2wxZV9mGQSmtV+i9DV7vu2SGjwn07gkSq7vLFcQ8OonBX+5A82ijHVLqKDrUy7hO8IoBE
uh6ZwQCOrD5zS9s4LLZbuU3uuNhbOFUHt81A3gDVIad2TuCPPc3tW2s3QpfSNH3Tt+1qS045ya6W
tIKuE4Nj0qtZOc2+N9V+u/UXbpAaK3d7dmVSGNzzkUjtmpvC9o8DwMvCD8K1bqN2nGYWSbyKuuGU
j9c2DM8kGey34cKVymLtns/Ht+ORkPny+LLf76OqX1dcBGi1e89EB2kgfqw8VPdb51MFY3lq9ZTD
WVxdeyrv3PP12BjDzn17O5ZBcTq+HFtyVQwJ74Nu6zka9UXkksYzEqwOY+OFVnWryByfFiRrNJs7
chS1NXfWNmsm171yMJjMsrKErifulKPmfAZPAQyMHOM2uFa2SmMX25NVErR78rtI4NA+e2P2oOSf
6OB4IJvhLlHrh8VikZnKw/Zu66XOy3Y7yYsRqTb2pOy7G5MI4V7fzm9HLiWy3Mp19ysDoQcMkTZ9
hAFYwZzSH+uAHpLeR4wyGd/NcrzgeLrD9eRej0mEj6Gjqo+rPzebbqo3m93jbj14NHzIO0GwgIjM
86270owQ6oCLbMjms2J/50/1KYyUJTiFk23V/ZYql2uSXgGPSUWdRgLvxlSKO8uod71a8Z4an5eH
BczdYcP9vWiLEYrc94XPgSRyvJtPWjPtc7DFR9elUrlqB33fhuUh82VSnqNL7tUgUshRw5mZPGyb
xy2d7hDh31nyZ17GZ06WD6N1e9ny8CixsXHPb25WhzseCIMsQh+QyYixt9n43QrTdTeSV2YMXk+u
lIV7RToFAdPl5eC7ATQxQEGQ1Jz7Ke8561aN7nJ+6AGsLCdnpDsWok9UyKu670iNbRQqotlafrXb
h1oLd9vFZVtH2iKjt4gXHylU3OPns5P1T775mhXxbkiSLzjUQ3H9cwlfTOP9yt6s6OiCSKPvuccS
Z7+4uFQxn+fT5KaZfe+6LvcOD7ILIhFu+IK3EZ3DC1LnKvk0+N1AkOvqOfm3AG4nuNz5v6yU58Vd
blcPPHao47Ke15mKuNPleHWF23+LTw6rbsw1TunbGWJIf93KdY9JV+2OxxfXHqI7dUneU34+rla0
DDar/Qp9DfChOl1PqvJsAatPScNxU6141vv8C32hhBHRq+JIfGcMX33pYpHp1eTpZbsYS23DGfIX
V66jiqKM638cWpVNvr0cV1rW7kJpOnSfqg4fh450QSoLK/zttWWgzRDsOgXjhv4t7NqrRX60j+d7
t/CN5JF0KR4BC7R2DddqvT7EVfOyuDtstarZLS64G623F5ekmzUPf1lLz+55qjQOtuVxnNNs1dcM
OS1ZZZwo+VWHpkMQhoxgaFXjSivaY1jXG7x+Py0ggRUvW4Dq3Ul8ThOD++fsJs31yEM5Z1jy7COe
4RAricxddUnoRYEU/L2K2nsXPuML+0D2yNbd8uYseWWdznxHrdXx/OLGZuyuXvhbSW4ZLhPN3BF1
y1YkCe6hCRwnPvolKc2r44AZ8GpVoZhqrZUUcB9wjdAqr0g226xWpFkGiClbGaUQMkjNuILQAsP8
VYq818nSst2Ydz8GwexLUOuJtYwNnaqOosADUuZlxJhY8OPkz0Xe586TYgwTiXkNDSALmySylaj8
iGri+9itLiWmw7kC9UsFK60DEozErF9qWLdFRQWr0btwNtimdy2UqT5q89bt0KNmN1fnxNitTEwi
e6S6dltGzH7/9W3xNjO+6ErSksfbqvVe1Ih7fB5/jIqz5qlykG1CyJS9qqsbo2qoWs+14GAKO9wD
LN/zqM4MgDQlIP1BiHtc0I1pM+vyGZ2n/Sb+FICWoq5uAI3kUtFLpOsPigxbUE4bqPYeOOwSM+YT
IDME3VmCaKxC5bzQQfLa5XQsWpnkN98C4JeGvPJH0tijqimIwfENJ6l6cCds1za+PiL+KySdpN5e
uTjjhZwU41GUZEE641aTeCfKzPJtdu8+GUgIQzWEF+Al9TlQ+/ocqp1HBjcGEumYxofRStCx1tZW
tqOxXtgGsAwpiLxFXCcTeZv+BBo4SXaanmfbSjeDx7CB6Z2PY7k1oeI+4kMdH5VAeTSN0dpNtt+A
FMSUotmHYTM8AaykAY9F/GOUlQPtg6fcV4yTp6hozuzE23uT7kEn734MRJmj5AOCRk5XSTayIs3J
A5aaIt6ZB75Z6we/R2VsabVrZJuyoDWUpmb3mBhYODhzgqJUYN1AzUxBojhZJ/Juk6M+Rn+Cf4ad
GKXdA59DZxfJYQ3I0Ik/R/aDVfndF2k257MnKpNy6LTnAlUQPc/QLrPYucKQlk+F7jyKKRme92Of
E1eZ570PELD0neQ8yFbvXO04+oxDpHmI9LNsjCD5HRvmQW3L2wbF77Xx02k9eVLhdvOkohTapo+h
B4pJyc6UQ0AlbaGjU7Y7L33QJq15MPzI1bsmJUKnGQtHj/SLWJtpV6+KpxpHsakpML9VQSCvnDF4
IEuIi1v4fcz3mEEuhe2aty0pqmH35g+18XkemRLL+DwM9VtuFubniZHBR+qeoQiJUg0KZhSa5zJy
vFNIT/Yi6ZBU6TpAZDGjnmfoWFo0OX0DptVSv0eS1YShggpNlw+DPvsWAAEbNbm5z6P7PjTiZ/Ja
03vMXJ6Hfso/dWOmbUdZilY6mZDtNHTngXyXe8sepnUbk1WqhpF+L8o6tbB2yGOfxVSbZqT6+vk1
L7uTooTSQ4eF/EUbmp3kRdklLOuNYk46eaaBuuuG8pDMZB5RZAGOwtcTvdLQhm/kQQ2fwooWVBdP
/TlLannjW0G+tUpUJFHWHoink4jZyv7eU3UwAfUEqs3MnMd0vlX10rDOHNvVcaZGWTUBInwcpCPX
y7uARkmJviwIk4A9MUPXt3XzfdLpjOAEoG9nWF13DLxWWpdKqq+CtpFhhRXKJ1IQqaKR43rXN4l9
n2eYyesxbgbYkRZA6XT/oaXbHxkCKcliRqGE+7QtnCdLz7JNRY1lbExkB5FhXIHY+vuRZFSA+Ezq
csD9nvanvK+NK9meynV0xZw6dXC2mCmRhj2cFSeQTk1sttfCURtEVVa8Nae0uzpR67lDMNircSiD
DfgGlIVG4e2TZPox8Bwn3NqaR5iMci2e8CjOTHw/AKMNzqwnQxT+ls9YKZBkwYM5VebRhA+2HCwe
PVjb5J4Ndn3qSg0i6uRgaOx5DvbYw+A6cRa7A+9mqiIM2j55razSuaur8keRKCd1xaaa1qXIZ+y2
gW4KMsFQCqxoer06dGb3Jk9KszEzGVa8LTXKMew/YRaKpr8pt3Vtt4+dg6ahx7Lr2AEsvCCNuEoY
XbwC5nRWlQFdWAaM9qmFnMLr03pt5Lq5436cZbPNJXecemEMTfGo2lJ3V+Y4hNiVpe9M0zdq168h
T+Z+bOcr3Te6VU9NBIIkcljS8I+3MQ1s2y9lRtKjvm5qojRGrbTUdTL6jpuOPkyq629K7h3pApvO
cti4XhPn9Sr2+p5GI7RBXU0k4CBhe5bxn4FD9dtYrhvJSkuLaFE5pb8C1j7ci8FoFM3R1ia3SUF7
d35sbvrQxAbIgSxrq212BR0CELzx9CNdHeOWD7EM/l5D7zKDqEcIZ3mvT7j15N3VrgJ7Vcex5IrJ
smpiYGF2s8xahbsrRnMJK7CI1443ju/n1Yjs19ZOzIeiNqEydfaP8x2kJoZ3sjceUy1UsZepr+F8
HSKT3iQdDpU5BcZhlMp+n4dJ7RKm8h5xmQOQ66XFHixstZ4Gez82sv2Yt+FwjFsVFNAQltguANEP
2xBXlzJ5pLWE5UsQhy9ZBea2L4byZHaj/9xEw6KQh/BFC+ty3wceVIG2KC+SNEG/Ti4KrJlvjqce
+2wqX5BrzGgL2nhx7YOHq0m47pzsK6Cw/g5ZQX/kfTgcxSQUyz9FkRhMnj1sJOA15l1Uy9CPWtV7
CEyMbmH6hPOENiIyN0L0QPMUDDjpIXDs8U7O8EcCTfO1sMPhkOem8dgDmZJxCuu1gInvkQ4pyYI0
f4jivvik4GOh9n551ePGfPDj/GibeX7RiDGVX2y7Lbb+2J5MU9dQ14Pv7uzhq0TrElaqU9Nszr80
6MQWyEQ1iLLfE5KrF0GZt9fRGGK+5DrmhRM3ro9mLemtElFgCjZRioBfps8BHjQxTzVNIxQbKGUS
RW6XAcE9NwLJex+qeXxW8mbdVd0VMF7xaocS3BOF/HOrL8rXGKGTExXlpwGMRm1EyTUN1G+SEcf3
dl4W9xVodxBzoLlDsoUmwk7Y2hhy+z32Yu/qT/AopLStHiZK936rAVaYmpUKiO+TXKKxr6gk7Vqv
1D5VU4B2b7qLizHY9dA3z3pS1IiSpvAMtcZIgY1ahgFHSaVrZcRjb1VbM4dfC+lpielVsKcGV5V5
bl/B2FZDGBO5jFRKsof8c1NNK11NrW+mLwXwcAb5Gg0aOGXqRrsgHeOzPxMfLcl2TR2gT5cgA+d+
y7b6POlE6WevlYczRq7yKTCdV8QmO10DW+6bfk1FSKke5iJLqapj0Br+xo4rzbzTJGec3X9weU1s
+TCaCTWUmji0UtqfU4w2hv7eDFJAE6ap3evzmNpnr0oTTbtbeQm0ayWNkbMspbCXHpE9PARAmr5J
PsJ9XZ1erbLD60hGbu/5JsL7zquWYyJ7X0a6PybDeqFavubCYQY18FyRnAprbp5M+EqrepDtxJQY
pHwl8JEaRxx1qlXhyTBZiCWpd0NDVEjc12NvyAvw98aB73X+KeWbC18kuap+Zrukr2WY67TjmnaB
dhiVdORpRmLtW8SCkHihPR/qpaEWyiFziuxaJLAQyG63N3XvpNdKGeKNRM7f0hwgpihS+gmEIsj4
3JQvchf2uzyHYuDgavAMLWVLWq36ZEyTf1AGrUd7WWhPqYrYGlkXYlgjA1ZVFM7SjxNnNSgkk0bo
sKjEqUiP5rFpLruN+XCS327LBRNegFG0+bBAbkJ4HgYi9j3WxDWEzpUqp9UqshrrGMwDMTaqkXXM
pTekJPI+7GD3gD52gAJ31AK5ypxGKK+bcBg/Y0oaHuPYSq+RY/rrssMSR0yi64HGgtEePnS9fhYD
3jefZXpKfilSwqo82+VKmxeyBr63vlcgC0odRMY4JW0UTaov5VA1lwhkXiT528CRnGXta9XOqrJy
M0o0yM0qy9cwcq3Hkjw5uJG9+Voqw7V0fPlPR31qHfnsFWb80KGDvM8l5SiaLz+nwDBrT1Y9WK6v
0/xWIUvKA0pFRPjkFCeRMrpczuAxdpTwYZ4rWkWipVQM6o8lRJlYIoMGU0vJnAGexVvRZihk/6DS
Br4XbQYVBNBiKBofgS2tijjkmZ9IUCUIS4siqYbILf3QWtMkre8IBckOjKWpefPNsT8gE8KqplGk
Z2RdJq6DerEWk2mSVSuzqJOtXDT2ERuHadGG2G4RxH8tuyKActO3h9wbp6Ps9FQNOsd504FB5WZo
0xTiYy3HCZZvfZNfHGDxmOuM5h0VHOWx7ZEwgl0Ovzl1uNFHXAMNj6pAHhrFkv3SLjxp0jqGZAsz
y8JzpvNUnGy09kRZvm4LneMJI2cNQlQ6WnF5rvwWqbrSqR3YCMTJYWBLSzG3Sf4saw9YQTGOp9LO
xpPhIUxNsjx3pyQskZO3znDKJqdyeTZphKC23PL6h8dXjPu68H8MNKw7ygWeKcO+KY1zKKfZ3ncC
+zD1/cEqdVgHYjKLm8OkEZ4qfSzcqT0vaycgJ0xvVLICxKiUnOQFmHxgheRJlWC2MYOFlzYPqOzk
x3pK+pXV0g0VoqUdA53oX5k3F7melDW6yADHJru+aA1iZRMpOfSYSn/oMuXOmBr1yQe1/DCqwTKa
BcTAY/LY2oewTU9Jp5huU1ut26nBRaKifYbnrT7JenRJa8yZpty0TnrsPfey9CDml/P7ZWBpZ146
CqRl2bfElKQjGkD5WZem6UTDFO8RvJof6Goy1jRyPrW5nm9gsQ7oRlOjXynkCtATOdc2YeSeCZWv
5fmBLOYHMh9Mw7VaMF6iDIX7ypGS5tIm3rdUpzOpMhNEnqgXVwPNMQUWm/ZsiMp9KPmuHsDTCyON
DASPZzICV2hhreA58oOiSMljG8VbI4z1T2E2NbvBlF79SX2SAMAQR3zTCR+4dM2lrtgXsQfokbBn
KZp7M1O0vZU331VoxWvNNCtXmcMVKYlR75NB9RbLRfYgZ/r44Nd78XsxoFumhGhQl6g2AJCpRU4l
zc8H7a6xydQxArU+12VVnzMkLXPM7iU3/Obc80jxkZoiTMSwclKudmH1DxJmnZNBJXBZWhWqeoqs
KVauIAXJrCeCulZLTA+KXJbuqh6nuyQuZmKIJYMV417Riyxdj1WZHgxjtI9tDvzF55X5uczAEvtp
9M32sYpoa4OgaBqqbpbTIjdGnG4AEWb3hdZl92Y13tttf0wt7A1uA9nxuzXmJIRQy+bMmyb+9tsI
AYHkvaRPEXXLfreRRm4ktdRwppxPJ60rfOpKSdpECdzsPCv/NOcHVgxa2VH3pgn1XDyvoqzR7PFU
VHRLotbFVlGP1u3cpjB7Zbz3CXvsPaN+eC+C8LFVqAaAiBHDJHtv33ZLD0EW3opT/KLzZQq08aUJ
onRPg1/Hk8XO3S5ISnC0QUcDIMz2Q1Ron7BcWOO/lF8zdOCExiRjY8ZY8eQDnfEZ+jtsOxExA1JK
23WUZ9oBhDqUP0sPv+j0WOWgxPEYBVD1fgc7JYITw0MvW2XaE9R0eysmS+iEp1qlZeA5VCJTu1pb
8HdXeT8CLPhZZs9AfC1+0O0cWFOW3Su41aJNrjAXsCLVHfNo7xtE6IL5BVDZ4/z4gK89ydEQuI6i
fg1V2W8BLgzjtsChin5cxzxZ0uCaUxJfRNGUyXxAAxRxkUFyeoyaaN+SAH4ZivGLjSnE+1ScN7mb
UstbkVEfPOqZLe/UYiro1gJyj5VOt+siO733aFjv0QpexnmHfwQ5h5LqvRKZ0h55+9GbMJUWA0mP
x3tiA/e5bU/7Ouw2qTEmwUoZFHAZGZxTwvr4Cs0tjtjHyI2kBjjBzvDcQfjktbAZFclbiM9/0JaA
DSoyC+d3T5ek0VmScAi/dDhyfa7URl1BFO/2ehVFl67AFUHMyGsSLLWi0+8jvelobkGySjKtP4I9
BvozD8SkM2k0UGmVu5pVlAAyq01vysVrNkv+Wiv4MkokbamO1B3wzk5OddsDr+2mZQ9J+6qDp38f
u5X1BbzRBpF1lVjBxQIJQvd04R88GeNHtdfIOSSrldRFxVq2RgooT66klW5B8Job8aoVeeuojYOt
Asb8IUj0jd4TDq/GyLo3Uacc1Zz4coYl8Bum01g7kSlJZ1CCzwAROFPU02RI4svOyKTNpJcHHZHd
S4gFN3XjND/StAiJnuJ966R67KZO2FzR3vGlNMLuu2Qt+BJ7rmFo9WrCY3oflsqPwW2ytNpux5dD
wopOwzpDJ2H5sxJHX8UIuQy/jJROco2JFilNG549UC1Dyws0qweeOt++vkd8ABYGB4cIAFYmgICQ
1qXb92ffCPG6JEDXr4cqx8LQMotTY/lHKSdOTo/PTi/T6kwtkeYsbbSVYffPiWoOYBxl9anoAatX
kgr0eH5rZfNkALDfNZOjZRA/UrTqNBA5+T42/mZMJ+/NNqUJFpm/IlHIuvclM9vEqpFtVT/vzq1k
h0j2k5AGeQzSRyLjYJxDqGJM8vXhlSYpvo/zWGbKQDeIIcFCx2WwdTJ5PxrNsOR9O76YSLGX+dSX
exzQx5foIa38/uJ0I5CrjBSCMChAf3SqcpB0OT5WHs1HTAUurVJSOe0cH22BVuBDXA7BY1ADnDCq
6bGV8VGh/YrTq9G3az0ne7CNbOkBwoZYMm7nG1JVyOwttG2h+Wmwen88YUBsg7abFmpnqk+apOh7
3FIWzhTZe3muM8mN0x3SKMEuSUynCIvXiUTTavCzH7ML37pCuu622twe9h3YzLlLBK04S0kxrkPJ
s7ax5K3MWjW/+SU9usE0EalsA2JjPFy112lPU9k7cDtpNNWpqj7Zqea4fT87E+rdMg35Gqnq5GsL
qyz0E3AMnlCdBrND7bdvpm+4B+jn1oJJI/VKuxkmPoJNzaM6lQ6uRlKL+dj8PYzI4D1WQecfFczF
chF5asHPTtRrPmseEVZ/aPyzjC3uzpG0N2pR6rKWg+TUj7bn/tVYnqi/zs0/B3orLTAZIE1rKPtw
F2TllmaKcsgRGZLSMjUkRSTWSTQKqzF8krUwOSdhxdMa9vk6VAIf7GuinpvQDrcEwusN32vlPvfb
L3alXnwrjJ/sIsNEah7LcLLB3mmajlPXHMO5sd9bIacvBUgkmv0iACDKVIkuqPBrOXf6lEpS70MH
AKSWdrx8IliWkwPEfgqqaasDYrgnDtAu65JaSTNhW14CNHjsYdXMkSRdaozHIRnw/BCncSM+d938
zatoCG7spjCob/IdLPQSqvhQZsEqUdXZJDr8ky0OuFq1wxGxd7GRC03Z9vngnHWcQZZ6VZOjH/LC
XIhCGc3c6PW7tMEHVGy9qsZxhbuARB2IGFfSFvGhaEz6gtgrMQiS5o63X7uFwisdmtI2AagCMudu
Ll/MY6I7RIWix8YP40PMN+JIrKPeGD6Y56QP6Dzri/ROCivzsZSxsAa7km3sMa02bSfjFJtE3oFa
b/fcGYDHW0JnXvrk5JN5jiV+bWMZfDcEuvlIN8QKPsnVDn3zGyr8uSGYfTEUaHtpgsFlRqRoIeV8
J7NcKz+JsZAaxqe+430pRZq65FPjr535YwsTLTt1MYbehpTxvaxr49iFeU/3o2zbmylJoeTVFZUY
burIc5TXfk5C8cq8gwGvrnWCmsqibAJz3VfaRcvo6RjKOlhLqmS9jPMjKRXVNyXQvmIK5D8pk265
dhlL29YMs/vWgurXtp7z1YIIWoy6q2nKtKa/qF8EClljYozkEjduxuwkqjrYW9ikMUCdGnHROTRm
NC5wVYpXsp3ERP2K4ZjrfbDHS/MityD1Qz1pn0vZPBeaI20NdFX4wyjDcbQDemvmNpw5TwZltE0q
Ej0kW26WRN+q17a9F30N1ZDiYTyBOhbFivGXxX17bxM0esjk/Nr9X8LOa7ltZFvDr3JeAFUAGvGW
OYvKkm9QljRGzhlPfz60vMdj7V3jGxYA0jM2CXSv9a8/4DF/F6tkYkNtg96m97vMmgMkUuNErGFw
62ImDHSm4p9ntspTpRnKOqWk3MrTIqPq6tqyO5o+dpmGG2A5hZ0n8z3rI4GGEUcgfEZiYovkAX92
TtkcsrqH8GI76sOvz+oY4bFZ59/dRGfYDFZLfHge3GcmmXDgSvoqm3VmTAlzJstBuZ2SwiEChD3O
7Bkld42NM74cDI8RpmDmcZrnH+TIYN35ORmZoAJVBDbJwjEwdHHItACb/rrsYlY/gkyG1GCOIgxM
A4mHpmvsyZs8EgsHSNuSIub2Tnf0R/bM0vWqg9yIK/QA3H7DtBx8WGG2Yn2LzfIuVxz30TOCYptU
vb1LsNFhnsb4czAHb5XiULLtRw3pMZMaWcR+VrLsIfs2KgHb51rXNMkPmEhJhU4+YnUJLTFdE8ye
r4ns8F8D1DQAEsN90XvVpbMJsbebJHhNsjlmmQYPxmpuvdhXNzITDM1ogdRU7+/wZSHoiRSSpUuj
q8WjejvNA10DUw62wMk+1fMEt4tibDKBhrG7j37I71a+yK/adPnoqAaXz55COO63UugK5YN+GONU
Ofxj14qjehNZAc65SGJ2zL5wmjbyZkvZDkVoPg3n6XCoOz/kmY/ZeTUYw6VOhb+q0KmvP5/6UpTl
QU/J0R3SCbogHLCyyO1raXn21cMTwzSuJsnLny+NZT5i7B4ef11KoXWRJLuNhRp/VKzrubA+sqnW
MfYk6LQhMWlnkQ2zclM8zhttfhKKxGFKJOa59rzEKxZ2wW3dvjoxG/qQTP1Zllu1gzVrkSh47Mwg
G+Xez3d/fU5+pE6K/vMj8g3fcrGrEqV9cQS4jNO1w0bWLn00xLcZRAh5lpOohcGoraVHBmjDNjLx
imkapukII0iyqX6EVXodC0beUYHHWm5X6nOTaLypDdb9OBBTHGRFfXWyOXWqyPJzEobGzgnS9Oc2
NjRqvM5niAU7/PFcm1Z3GOxZaGGV7YkxoLYLLT1ZyVozVcZiAyzOumHOeVbEb8/VS2IO2f0cWKfU
JsVlT/XeYJiwrAKbNJIZBAFnFoiW58lnj+LCKJFLyTd07FwObkmkmfwv2Ur/89TTlOa+JcbM/fuS
/APyE7/+vB+Qhw55Xtu4mWkemfCnW+6XxygnxGghr+kWrny1GeekyWnBHTX3YxlX5WvJCH/dN5W+
U7BWoUWDZEVos2k27XfIyxmBBXZ873tQEhuj93d5ZYv7ZM49YCG03ouuOtaGH7wMY2WsBxElR6X3
t51FVrSlF/iRj7aF/X2Vvjtqu6lxQnoJfOYgYUKsFonFSrNne2rZnSDWSGqI77XOoumwQe2H+ra2
+oP8m5U1hvx+HXuHXNea5xCJrbzuwgFhQkkafaLYKZE6EJ1mRCE6iNzp7n2hVrddY+DVZohniIJo
sHprbn4wiDUs2AKfMEdbwDpjN9rJn9ifT8POIOLCpJKc6TFNztg6Jn5WnskX4VMoiUIhcln+L4VF
CIaTaMWzbY4rg0EOpc/EBl2CBBAD+BdpaeJRxAEBaL3zl9oH49EU45uEMv8nqCnfwdPyolU2bpjQ
OuXzLObnvLRjCr/GgNM3n/29FtDcrKxWKy7yktqQAVFOxFd6PV5coa+pe9eG31Fya698UfcvYZQR
A/7DEL3yJMqhOxg57izytFSgJbcGXnTylIKNvCe/NHe6g7OcUttkbHnxSbJ5AougG1OL9FWatSCH
cfGAy9Vw8ibiwDS90s42XOdmtr9Ts+BQzZ2ckpT6Lu4xFPbGwDv5dv9EnVHdxgbZJ3XsWzvirFiH
wvncENDGVccfF9k4Hr06qY7x5Nc38sWYMbvU6/9x3dCVMwI+gmxnikbe1cYudYwneSYZGkwVkv8Q
OJotKEJ3lsQO+YmwdIxVazM5Kd2O4VEMty9MBUpvV9G0k0UUVdi54qpko7g2rY1ZuzB+kM3bLnMN
OzsYsu3SZRP6PJLXmqje22xQ8BhLcCEy3rakLXYHywBQJ/1nXHdYWzxYDj5usVI477pGOoBBVG9r
ixu7UIbXcaS/UWK7X2MEiEM1+TEXWF4w+1K9eLWKzkXuZ1ZHTe3NJ1SOC2Pj6i1unEacJiu7ICpZ
IkB4wWRXTI5WLikFq6SkTGStGC9tqBYYs4/ekYCy6SCvyZfaSzFuxhBWIRtUZCDgiWZRjcYUeRev
IdEtEMM18LGTc/xgOIjReB8nK7xv4iY5MPUUSP/ot/p6H/GTYksdKFu2TpP1Q7AiphOzWHneNn26
8ZVSbAsah0sa1x4rA9Q8kt0QDM6nv94g1oYctM59D2pCEkidy66yAJUvRWuugNPJQix86HiU+7k3
+edqwC+y0MTShzd47YVPxnSt7eWZ27ANJlGLEeR8I/qlh8mxyzhV3ocY4wEHk56hNFmwHELiORe/
Wkx55LQoGEqdKHR5GljesVFS71BBrvAmrT5JYPkTXe5bVP4KykkfBtrSjcvwjfHHKYvt7AlILyGT
va+3ppmRX2X4yXDbBKh/ISKy98wxFcJtyl3aDN4lsdOfL3VKlkjgq/nstcc6WHdiUwdhd9czaFn9
r6O8xFWWuFZtxzC1IF0+dNVtU6IYxPkSnBuqtqNcfdeBy8NBJJoqItztWg8+g1/fsvejoUR3ydA/
B3oL1WI+szOoJeEEajKfDbb+l9t24yYMS+PkxCTleQ4TztG2v9V2VdyJyjdIQFPUZWGCt3z26GVq
exs0zUROuIViHypNX8jKNjGDvdskw32sBtFG5LW9s7XYeSbpbZlLxGy+rs3Xe/WsJaZxkV94J6x6
VbSjuZJ4fmCBCP+cfJQWMQvzl1ga3ls1KNbP71l+u02HrADH/Gbp58MP3yERiXzUaI97kPO5gwt+
rs9TVGDeWvSlvtVA4dY5stGt3GLkaTLEJAa5eM8Wkde9GLhamk5F4ZJBUkvgzJ58MiuvdQedqWT2
8r1rxYfJ1nVn1kIclIwvR/4BU5u7eOxB6+yUVBWqMrcs97gFRo9FMNxUhN58t92WaXtBTmPB2PXG
sRBOmSYj7tDuUlyY43OfWuJjPlCM8vNgnK/0RnjO1ML4GDlQfNNkKBq/Bq3W4FUe+UdTcg/i4AxT
1L6drDZ/iEZCe+aZe+l59ikzI6gh86f0NAUJLZh1yD+ED11DfYu1YsfrtuVn3VuJEewbxyjOpdaU
AINdcWulDflZ4HuPhIJiK54n3rc812/HdFB/NHQnBQwjWH/Ks1vYELUwcz1G/jBeW3XUUId13Vtc
VTdupDuPg5J4W6PEbDrpu4WpTvWjiWBH10V+i9dT+hjP/s0AOs8+DiwXy5k9wLPKefiHpvGnbPD/
aIWueZg1NQ4l+hfrJcdRdd3GeMS0HZty1fni7kQgt1a0TTNgyVd6W3UkawWyrnPOB2xNP4/SwCfm
R+EfM492YO1DwOynO3mWVpPYJdUEO9LwnFVUupDMZwg+MHlR3ME6QgG8uBIkmLTvZcTy7uvjeBe3
zEkMLNhecIR6Y1CqfKj0N27tZAEQJuwDvy4/Wrf9IbTGfNa8+K3OVKQVY3dLNrayQas/HDs1nI6e
3bkbepMBU9dYJV6lsF5MP3hKbBLRsA72iBP01OGYWERuVKLW4IimGptAdwcFc/wWG3268tlB6VEt
9V4NmjvyHXF9bODFbooieQa9z1dhE/mM/rrq1gnt6lZeK3L9hysC9QgR9hJAcrwf5y7Z13AF+sQ3
szgA1IiE2GaxEZzlEdsV9/Dv1z7fJV5yURbAtIPZjhvm5OO3LHqPDB3n4GnId/IyY57TlEF8OPjE
eTKqTGZEWt3689GoiJ9H8tqYxDjXImw4JSZ9Zxff11TiD5WnoYhg6nyUp3WqVhvqthw/+2wJHN09
ZeEYL3ot97/JI2p95fUfR/HwZDev4Uz69ucX2Yk2pQIPzcYLWV5LnPz0h/vVmZ2Ofqla8UBSbVXA
dEDb6uhCWF9UrSppPQ32rP3Gpf7apVq1GQhwfZ1iR4AUDBbiIV8c/aZ4jNV6JEcmrW/VvEpWFrFd
q4pstSPrYH1s5qNi0jFJzSJ7Kd9wGMq6SzMiWaJ1aJW6On1LiRJ9KR5IUx1f/AEPebVLvS3UYuWc
uaJd8Q0BbVXWrgRXWJSe792GIxoalv3wzmv1Yg3YeueDpe9xYyV4FiPpzyN5bZiv4Qes7/1BS/Eg
J9zeKsvwkjuluapoh57RBDz3hB5/U+zytCc5Nn4vMjNGYOj3cFHT8cxgkqwhJufvd1/eVmFyr1uc
aRdVUZi7zHOodABpLvxSBJNgS/iQaMa0gPpZvdF8b4MmvCpGMr7C9N0Ok2t8tyKDVCQsxe5S4A66
pcHctRD85UxMiUNc8dOg3shT+VJokGIjZiOyqYwtzTlJngGRdOEwFauI6Ol9kVJijkHoMn16w/rV
iM8xy8Y6R/r+4EXfhFsERyUM9KuI3vUIPh9ckL/aLE7h11k8xTTK1yKOzK1f0fb3OizqmnHZElfZ
maTUIOVyWbOzRk/WbFMfSWvYN47h/CCXfHypatjp3F6EC/QOcG/X7Udd8w4ZUb17xag50kk/BDlw
Fk4OkGvRI6p+HL6pKfGKcLVcAluNboeiALvKwT3LaUM4jxzk8MFxoKnP1+WZvJ4X+4zM5ZVNZqpH
sCLPnlYPD/68UOZlyigctp1Hs7uzu578r/nvqQaYz4Y8E/DRkmmHZQezXCiAulGke+GQcyhPHd9B
a1lm26qFydeVjCLXKhzSXdu60UL+1SK37teN0urLqLHTy2gGwz455PRGS9kJZxhh4xipPhC0jBF5
S0pb33tkZBlTdZIvSeFWJ3Po/2SoavxuV8UjraHH0B2Bk5aGWZ7xZQtqJifXtI4Jcp9qyi71nPiQ
pu59Ntb90QisH45Sb/sZv/Sy8E2bMvWx9xX4F30/Hup6LRdcTXN3A2X1jVyDkxqTzaknai+2sttq
njF4IPC3jjssrLlxFoqx0tvIuogQG3Y8lONNZtbVLeuZfs2NcbjqYaVfbajU10Y9ek6qndxClk5E
G9liliXYmaueEsJevcFkh2laHfXIXLzbH4VhKTefx2TZb/59DdTn7+O3JdByHAPbUlwEVJO/whd7
Pbut4UkXlb5VLX2AXM0gm4HBW9y2nwfzFbVHx9qX5XD5+/0qrJ+HysL72/ZBRpuWyAVLUm76HCyz
8AiOigTJ6U3S/9X0ZfqOX8ejHqn14xgMT1UP+nanjcODRLZjq8Kl3qyNP5j6/ffdYLma4Ti6anFX
gPt8+dc1dlHHhidM2nKbcUTdtnShBD6DL4Tv/lrMsE2RZUg4hpiQVeZCZ0+tyYyh2AAo0hui3OV6
EzT5hzEG485Cj4fG1aCSXmROd8pKcrwVXxR38igb2/JO6XmW5FGmNt8/awa7ak0ETiTV4HdPDJGI
/gqg0q1U7rhbkYwHSidjlZh9CowdRy8p8Xoi6wjVYaJ+zXVAx6AIX+rRd7chv+i6VfXwJWQaBt3G
idb/fls4X7wmHcfGj8LWhKXrLu4PX41ZG2VEc6vF4faTKJIFgrWL7+9RK9Rj5JbkT5hmy2SouAco
T2+qNnTnIoZ1JA2WoA7tujH7/kx00YDgmaPK7ZtFpQ7RYWhfRtWoHrqaf5Xjvyi0wts0UsylD0CJ
mC2eNgjEXtRpyvfpZOYXpU6Tk9D7M87zq3rWXcRA4+t9YIO0S9pjL3SLxbC+H7yyeFWj4NgadXCj
RKYFJxfxgVHn5Z1PuueiLo3pvaa5zKKERMwi6wjHwNxA/nc7Jl2opuKH3mjm4bmnH/vRdG9zKG2N
WYcPVmyGD6VdvrdBRQiX7EDNET06y3u7VQoCP+UqWhioeNWo109djr3MFMcl2tc6I2EtjFbWTFsO
E01fe1aVLzPNJqm6ZJOQBRTuLtVd1LE1zJxUXNHrPzz10q7jt6fexjwYp0sT80CaOWk1+g8rUa0D
PYkGP8YTqi5PaTYOBM0QCiuPsjSqDqNprH5dKvQMRXvkp4BjfnXOg6Im/I/fYTL8Hwn+hTeW9wEL
OruarfB3OFBBT5pPEdp0iPG675aR22cv861zhzRjtM/N/CKvTk6GZfjc0PfznIel2bXiG6kDjOZq
0LRuMdQ3cSUqmsNouUKFOcsh/F0tWVD1r4Sqn5JpEN9zz172yeR+eDF73Zgk40Ngh2Lj8CgdSjdT
Lm6ikMOkMMgJfWPd6JH7MQXjh60jFcxafAIT7Mfx3FfRq2TJHfitdWTiYR0rg35rYRUGU+kgr9d2
DFnfUYlekdNgCaY4lTt8XlOba1CoRA0VTArINA9ekJcQD4YS8x5ec4HVsEtqVA66Sd5AdQwyNDXT
mLt/WAGl9/SXX9oGq7ThlduOgXsL6/8/fmlMgXw8zqtwq+mtspU8L7NDVWSovUYunzUeJd+fXbNa
qVFkr+SpMpU0YWzr67wRxbWoH9y5SylTvB4KfWIwawymvalaSpSOeKN0pm54in1EJuptRl9VHwHi
VuNcdjSx+BFVGGMYhdffuLnoV6Ss109JiHFMT0v7oepzdlpQEy/hExm5lxvJL9lI1Fsv2WS0mzTC
56Fs7XLV46t2cdt+vNjoX/VZb3CGjchtm4/xWSUlwx0GqJ+ovvpNNpFprc224It2DuGGYNwd0+k9
zHr3h0am86gL0tV0n6y5xAyf4KyHqywu+lvGzelGREQrAN+4ZLo34aclKj5G/l/5/+iZ7f9qmW1h
M/1wXWFYLnblX+w16bcUHeFRvMVlU1+VMyczj7R8H7X292gGf+WLvB7VGLg8OY57p8xQf4sWeT84
HSDuXMXlPOZMLolsm5/LsEtxJp7RA59S3VcRrWi2/3l9KpwLOtL4YAeVdinRAV7sWFcvaYm8XY19
2MjzG/KafNfMBv2cjHfQxdS9rRYPte87K+wC+CHMpAC7hKQ0VvnB7HXvDnzqA9uV4E3ga7YANNNu
20h76DOsUlJPO3yBMHvSEuG86w/x2LnbzJ2cjawJwH96o8XKohqcrSS1GjZqKCeD0yVPI8Mc95DG
QixV2n1rhuFb0ZJPXhKPdSlrvSD/uSaer/XHPzxU0uD494dKMLCTpkzQtFhFf3+oqnxg8c+1aMsg
IL60s8DPJbBnQwwPw135fCDX/eZnApHX3ENUbvHedg/FzBvpZ9i1TAuxjAXQpWhiOl/DOLNf9QfP
IIVPMSPiGtHH4sqd63jxV+GtU2vNfs6/6IGtVlKAGrsI49RsLPZ8AcUzjf43XJDUG7MnR24oyNEO
QxVO5czyjjO/2ctT+TI2wL952l3tNGmWuelq62IGjuXLSDdxxsWhPzpNjGFZk5j3k0YEXRkQra6Y
bXLXsyNvbRsM0B/s5LFq6icPScZC0e30pgwnxodTS/HA7f2sJ6hSWiOvL9asie6I8GE2o15RO2h7
eSavR8JjI2ySdpvVrnW1CPCSI3hJj+vz7FuY5emuz0cMJGqRLutYm+7i0vpOSZFdJABZEFzlTtTQ
gW++qG/A4cZ3t4I8pk/KcAhKe7gDZv2DnfJs+ft7Bc3aSkCEphquidvW1xVW9zVFN/ET2ooJeh9x
LhOSS9RbVX+JPC2enhJ14Nyd8quSY0BhDACB+K8Fx7KBKoH/Y3lfuwP2hxahQwLFx6qyLcS5KQMM
VRGLeOb06LkbQipDObb1MmqbjQKkdZH86EzJSANXi2EJxT08NQ6YvTEl+GRPunhu7CZcocWg7pop
xGMTgau+/nu5qKn/XS+y1bHLYAVK8YmJzO9PhI3ZzNi3MDcCgwzGThsgUYnMOhmphaKHs6jC4DHJ
SGD9D1kHjSQuh+NO7h0t8dL04VO/0Y3ZNzFhYILLe78zCRg6m8T1nOtqrhC5VReDE0yrKQRZyzEs
YjfhaJqvSdgja8b0yApmX3qA/XImjwscBm7KBM5cP9PuRflu1kx051IRpBHCL0YDcej5rJGwk42I
JyyqE6D6v58J1yWzHcHEQGAjg9nRHYpXTJMLkN92XGWMUyG4mOLSph50PpwPbkvVRSE9KwbMgcBX
xY9go7guOkQyWaeGAG86+nFT2CV5gfPLmJ2zWP8eleXGLusCp6xSPZaS1jiELeXPvDekCAqWeJj7
G7VukcJoiUbm2fxE6ePqs1YXyqx+9jwiAiPQzzwiFrTyYRfrkAnnswkrB/gdKRYPfcHsMUBHdXFj
Z6UFzn1Uj+ODnwIJlezuFy+qsEpIKVmjeUKpo+wiqpMFTBY9QO3pHzoPTcy2578vro6BNICOTXfm
kIIZtPtnxaLX/cDMNd/qeBbB8dL9TTVgZqKQinAnX6pm+kGqGv4yWEctGkX9UOZZS+hnqF1zPT1H
pi2grWsL3w8O/tEGYbsUs3dFx3OHjQGDOL3umk3dNN+n2YYpTiDUTTEU45lkZGcmmhKF0VMDP2Tx
yfHLG1Jghz5XdoZNv9XOVNc2ZjT/ud5XIltqaZldvUyDCD8f6QQuLQ0HYTWy3BNa/3Th9z5j//ko
Glvxih/Hxhiq7nO+TGibshuq8EVWvYHbGOeydvY68UFnKYUhxw/Cs0Oeq7TmmIbA23hR/CLfjOfY
eEgZFjnE8YvWq2KToXrcSHa45In7mnV17ISQbNSCF+xMwpUHZLEeEiW9iixLT4NnOAuPqf+sYe8e
KgEtz7PLB3kmX9ThpCnlcO/L/PhU87YKMqtVVufJfYaxDM75Un0JuF5PZnfwLGCrMPXslWY68XOZ
Dy8+eCiRrGQ4T+Fw47a280LPmK7ycchvRgdQsdMxT6CJfgudKj0Dv6q0vBxleq9u+5wYyy6Bl0nR
4wTqg0p6x9XGm+J+rGpcInxCnhD8XgQxKadQENEp5zReRlB95FNGylOQiB2gy5lW1n6r4fFGZR7/
CWBW/2tvcAwV8gApJ6T8cFPj7v7Pe9kIfT9vpgoULp3DGu2qPrFMLshOs89CEfZZm1/kkbw2wLGD
QLOoZyml4pmvXSq6ixRWMuZ8rfIyOiZutOtr37qfIgbeDlzBLSi5eV9mWn10ByaSvVGqq2JqLGMX
gB2upsZZc+flcJY4ito+88kzcMFH/f8cOUhFg4pU6oyMX9aT9hUrpHFtw9o7jnENhcwxjnBFpnOf
2QvZI/wSC4N/TovYSeEcEuZbNKm5JaItfwZFrhZ6i7S9GrLiuYSLYDVB+og3EaUNxnBTi/fR6Dn+
JTOK4EzxAFU/abqdMfMvfSd9VLvOfJsP+thxd5NHNiiAJMTwtrsrJr+4RsX0zihNOcUqgYYqk4Od
hbfKRkK3rvqSj334GiUi2WE0AOCc9msP9OGeXYxkZx1hMvY9iy4ynYdBgjoojo+1YmfbvuprhLCF
wHbPfpQuDuaIjYmpofOVFAOMIRZjHurPOMPsw8keHgM9KmFj6P46EcOfIkfML3eTy8BOmCpRYgKZ
MHfTl17Br0ojs1O9PQi2jeY+UrTuXq0d82iG8B8w+lsgZDPXkdtgyyOXdnneKTMdXVgXpsN8zm/t
tR71zk1cx5tKq52jSyaOtuj8mnDs7C3IAwRGw/BtlGoCZYDaqw7vhKEYzDQdGOhkAfED4J6CddA9
OCsK4WhK3+uO2M4g/aYiH1tZJhqBgekLdUB8p1ie8mh19UqZhH/+tHTonZxUVIwJtpLxVY3IyLtY
0fYm3xw0Xncn67/ATvB2TIS6kqcJLLyb8vnf6xf5zf1jz+GbJVXM0AB2bbBC4g5+f07NSRSugRrx
4LCCRjCT4ceXdsjAlBm2m/vKX7XLCCfS22+fC1xcTEu/QOCIFxEk6b+PjAKBuBc+f4q3y0TEK0ft
EqrmHw6ym4NU3rV0wsieU2Ud4fGQW4iT2RnUn0cB1/wAB8KfLgIDKuLAzMO1M+XqNwimC4mnoh8v
l37plDdNl9hHjVz2hmdkoVganuATaaWeynR8MMXOCgwBWZaXAL3iydN9ZlTC9dEEj4z3+nlXsbAY
sLLhJMWeYhjVs25FZ6n1hIO9ytMwuZbYGy00RK7HwYedakc2WfdOHy6r0Y5vmf84yBmyYDYsaHY5
4MJKbi3ypeiSH6bhdHtah5yODXPj2IowGmhI5eUf/1QpuX8KEo3JQdG0G5R63SZvCAH3zYa80rh4
UgdkM9gziKc0Vna9mZX0IW5PyGVM6jhtIo8m7Q9Ztd6prapgBV3WxZL37wCP/9Gva1+XdFcXIPKu
ZmpEYqg2oW2/3yr9aE2aOYbagSYwuIkLq93AK3RZKu1mGSuqiM+5UB4bVKSXhCr/k68RFD5Jl1Wr
Xse43zKIyRk5pO21FeSwwBEM3r3qPVXJCVYbLEvHNByv3eTmh6xyv2lVM14xlRuvdWNou896hIk5
ufbNCQpk9ux32EEWbsHDk7YYgHTG4VOqUTkwr63qI0Jz6WpFcQiHJr+tnZIiAq+zHY1+v53vwsHK
3YtXUIXno7g3zLS6G3LFvtgDbkp+CnMyHuNwhVFLv+9wcloVZdniaEi8M8mWz0ZT4Nw5eT8yrTLZ
hdgH1KFyd5pDMHvhONYiHZV0V2dGdTuOY3GekvYmCOp9MVnqozOa2QHkIfysz+fr47gxK8V4r6jO
KKObD+R6l1o07r1j81XWVcBsOxb6NpqoIBZ9QYyr0NybMARcj2etgFMVC3jvyitdSwp3Te3xJOxq
NEtM+Zuq9YgDc5xzWEzTT/WQGcQFtJuW/slRoQDlQUNQpvre6PP6WurdR16Hw+rf7yhrrgF+rT1z
3JAtcFdm6gnXmdL9yw1leSZTZovYen7cca3HZX4pXNyStLjNtm1DLrnPEGUZJ+H9OLklZWVpPlkw
+bFfeTLNRr8dCuuYdcJ8yvtUP7W1Awgxn+p6OqKonaidYYXmtds+9ywzuE8aPzJQH9Ep1qs92v0y
SiSJNGy2k0qWbuV53v4XYZV2oVkab2NpgvOm+rWaub5/n0lG799nQ1m/4sXWXNOo1nbWWFVrKRIT
JJwtYi394Yu0Pw5pBkmkEdYJNHwCvwjSPQ1ByeSzSqn5Kd/NATuBwo4sdN5k0uuxNbyRGHrQ8Mf4
Q50mu9MvP4Exx2pZusujDXXl92fa6zOr7dJp3CS5+5dNxuRZvoBL/zwCIUSv6uCxZ9nGroPpjI06
TiNqd9clzHB7BRVzipMRoiIN0peDJ0hjNeesCxnrgZsQWuGZrMp4oHZKBN9rMMfqxPTZP/ZTucBP
qj7FGfovSw/atSzoZyn8KDrSKWYZvG3aTzN9G28+Nzk5OAQuJowmjGAkdNYpfdSb9cKKSNstY+2u
nF90vQMDiAx14yfOlMLme2oY2tyCHqp3TVVG2E4QIlhjlLD893uaG/fLTW2qqrBZHm2NhDSm8l9u
6rZwYBDAo91U+U3m6NOzG0Dhl495xma8Hetc2Uaji2mG4tf7ui2KZ+F6r4EziJscoc5TijeXk6ZL
02JsbrhqvZZIWqr6pPIl9ROxsMb+1/WgUTYjgRtBBemmc5JsQx5wDIOVZOJeHxLiQu/H1iruW6hT
D4KKZxFmZn+SxjVxz7pXpmm5tRIac8svs3OYpFhKxrZ3zdWJYCyH9dbvem8HkosrmREl28qEYCHN
iCKsBBAKVxt+/nypNBWY3GyQ05XWXD7rN/L/imlTvIxyQ99/nloooTRI/wPuWHf2BHUitxP7ozL2
QWnmx54h8cqb7ww8a6rPF/q3Gr9qQUJn07jXQO/wvdBdFutiIAa9PNRSZd0YdgBzmTC2ni5sBW6X
7D7FkA4WFWUx2+QlI/ViE5urLIFBbckx9KDH4UmYRzm/7lMf8tQAYjbJ3yzuoALqHtoC772jWHrs
EvfqtUO9T2v7Xd6z8v2/z6LEINXe8sS2xonqZrRA2FuC8r55Va9DBxrDm7qHamhWbsdPbBcr3yms
RV9nMfoZim4lCDekymivFpSVDWEn9bbHVuB1CEAhWiaHQAKYFvTj0fJxu/iky3vsbUGtl5dxtMQu
diAlMAa+itAsX80uiUFpacjkZ0PNWIZYoN1VkbVXmnw8eOnE4HqGbIc0OQ5lkT46ZnqHK0a3LEUa
v9b9k4Snc9fXN97QxztlUuVl4t/DvauKfm05uCOWBpnZeG+NL1qHRkGlgr1A0sIz19G2UJm7P9Sw
9td9xIR8B+dB16DgOVDwvtSwbdEo9IKRh32v5ayqSmPSzL+jNkZsKnrfwyUZ+6dyQMQ7X88i8+f1
LPajdZGb3daymCE4ui8wJmegk7LYnyIRPNdyA5TvtkZYEaVcoxKwppcBFYQcovOICai0EM7yqvZw
MYUeWYkxJJIQt96UDWfwVKSibfmtbP16OZTcFQlOQqvQpMzs8u4qbyCUzGfx29ng+dj2ezx54BlJ
tM4AWFaKkuV38gg2SX4XDqG2ynolv/Pno7BpC4zdML2R4DGhk+SY66O5lx1EiJPMzoB9vhxqsQsA
Sq9Mcd2bIdMOv4COtBpWnoqNB+rK7gHeCs7gBAgciTIpF39YLfX/Wi01frvZsFS1ADU1dU5f+Afk
1Skog7BrYZ7QRYO3AVzsoMmieI2LceuRePySGXq4RFPm3eRJVR4zF6feolSwu3aJ4KL/vTfAVRZ5
F7sfZnFo68L7i8caZ3EYaTeMSt4HpUeraHru9wIfAdnb9eFwB6qev7S126xGJbsdQ6y2/Oj/CTuv
HcmRJYl+EQFq8ZpaltYvREtqBrX6+j0R2XtHLHAXGHDIrOruqkwyhLvZsfm7+lBRhr3HjR2+9M4A
qc+Hz4FVgo404lMRusua+LriEILMvzeyutkHEXLjQdpdNWVyLUZMpIKt1x5VK+bsuCqv6FzvkNfV
Lyyjc6gR1rBRjak0ju6h8GxnJJtXINjDCzVIkyDWBMuZvIzbyd7mS65t1eWEsPK0IM5eRSVNH4Zo
7N9aPLORGmuM5skv5aBVrtp6EYc8ZsfLgKBv6wCE6w7UJarhwm/3ppUuFBFLbefSiTvUkmDX9BCW
CZv3tuqSIeBIhaJ51tLgW0mT59t/Tkok7RrbqJ1OJQi3glTrN3h/ti3qyMxcyFSujPj7UowPjMf1
Kw0B85C7wEimpFs+asZfo4iyDc7S7OJCztvSOElOdhIGr2bYHdRYNJoUjQIneGpjJ7iETuSeqxil
gZ2KlgydPKKSoXe/UIYhw7SiH0NXpXR1mumxcgk66BuRHFu8I/9PrVYlKf993URAoUzv1QkscRxE
V/9aN3VN01qaToj0lE76oZKcoDmHQz7qsbdTl21uYrrztOozqM2eeb62151Z9veNEPmph1S4y8bs
p9XU8Va1mGmQmw+JcSgCnc0PDpnVpEmX1FzU62BGagQYpLxi5wUrJrEWSzBs6xbvs7e40b5342vs
W851CeiBxWFrPtKgCjapPAPq/YjaolzpOp35dPpF/9j9MpQ601xK98WbC6SNwfTR2zQzu767RNSL
XozJbjcAzqajK/tZcT7dkXuG+lZYiCzn8JsZNfPHiCMVI6TX7WNqkGvs7uWhk4QIe6ioe5X6Hj3A
2ilq98YC0DR92qnL0nfqMzBZ9OCeCd0p8B/brkD5aTUXdfB7rd+JCqiausTBov0/n+S/9D4+oS6O
iXbbJFOdt4cdyT9HoCaeLD10Q7G/GROET0XPko4jYkO0k5D+WMHDco0qRO1RNnZXAUntz5kY8T29
/vX1v87Ud0aT82T5ufk2TNUGG7n/iX2oWVcglq4sH4YL+kDnJifJAXwYyIw2Dhb1SxslZ0PqJCub
0VoLSWQw0kG7gluWVIxkpQ+O/jToNtATkwQKo0rFZUp7n1tJGw9ZYRUbmoB/CClG5Pv7myHPsdCo
dbM3fRR5utaMPHvrht7eZp3xbSoReZY1Sz7ErP5Rx8p1gA7cPJRBFq5NniIs2/VHIuXZWZbCz1vq
/GDXJSOLatbEi84HJb8siuIIGiBChgRpfTSFe9DQjsDoqYzHPArL8zhl0baVrWu73rcNCEvNLudX
hq9jCT31479PNM7/mWc8tjhqk0Oz0iDl9p+fclHkoauRzEFzlyC1rCnoncvKXZT0T63tNaeSRHop
QUWeo3f+ru7S+mhM5vLkBhBAXJaCAcj6o6OgFW4NtMIbo2IDjscEAEtKrulHTzB0wLlQoZHDthqs
myl/9SqR3t0G9uiEuGl8rBvdu48t77dJs+6JZsULlE/nVEZEhIEXkM47rnxvgX7xjzN28foRzA6L
Rr9BbSYtuW1tkALolgRoZMWdmughDyU8NmW9pZSD6ramFKabyFDFuYZpdx86Q3v67++w9X83Pp7U
kjsO0lM0dLr5r6m8qfWqitvU2wexF91NehCXqyTy39S+HpuWs8GQTsSH7EYl1l7o3bTqKVPka9Ps
DXqeU3VUyudOEoIiVl7Tazbq2qEFkfmyCNBfcrRp6CsdyzHegdGv1qpdYMeQImfQsRvh9868clC6
0TE0Ex03ox1FKxthIcY2qoNQbySgq6oPpl71SKMBBkdtY63DhBUWtXoKzEFi8L7xzk4MG+A6KwPJ
4Sy25L6ITR6CSU7lQZ39dWh9F2WBXWG5dcdwE0QUjU3Fa1c077+dFmh5eFQxmTVIq+mTZGC+dXJ4
pE3Cm+21J8EqLfoKwpjFx1R50dYb7QC4joDhJ2hJjlHmPbbs3FdqlCCC7pcWG6S1D1NLoUvM20xU
NOhUJ2RuU3EYppB4v6ywt7WsYahLLeUyJeJ2xahXH1TDuM9nd40GNtgqY0rowOEYggKpNRu8fB9K
Hl3o5k+qM5NLel0VlBBMBiKkpt6TFNnm3LjEkWQiDz7DhIGvwbeP+b0nDLDA9Ein+ArwPnhISrwR
qoGJGp7GTNrt//VFtY7/60+N6H7cZHEf86l5Y40GylzEkLZGvdlEWWoeRDZ457+fOSUEJKlgvv0O
+VLB+k6AnfPj6BcGchTICFqsrYEXyj4Yfc73pgOUUa1EJGgCEz/aXRs908p6C24KZb1+VmuTaky/
OTNsXTyK9gX0gb5uyqC+v32QomdxMsUzLD64LHukkNOV3Ix2H8Xiz5nQ82MMlmiYLKyAGGqvqIja
vSXPJvlaa42X2QyHnbodEd1ikpvq6dxOhC06Rn0XZYG+iWKrQnuEGjcaxZ+ebatHAYQHb+5XCiqV
+s54SBBVAat+mVEzPRWhjr9uGgEqplZ2R5ep2YBV9vZFtQT7S5wF4xc1dnNrNQn6bwrW6pB67pd0
OuELSLZtWAZ3rVjelLM6tcxlF/jOfVGZ/aNuOQe1sRH/uALu3D82mXdwUjKV6c29UiAEWxP6+lrN
S+2gj2vty9eC8lCUA136lA0CElyu59r8xmK+oLMSYlzCPKuH2i6G7LzK/VScVW+KaYtMmHpcjllo
dDBbpay8YZOwZnlpXFp5aGBE78qmRZ4jLwUjzp5GOsoTzPODA0Ymhmh4iePfvYm2QQ0njVPP7Hvl
36bHwyZopnabYiv/ClOoIUbdvtFxtY/q9c70BwYNbdwptQA9/02BEgFqOzKoqKeRPQYlzGwejX2i
+em1ZIviOUtPSUAMzlWYcC1RGKZzGGCln8DXKpBhLuzplPbTuqcpum7xiT+bC/EEkb/Ac5IbAe6g
6TR3+ElmLY9OahteJAiwq3E43MTbZlGtl0qLntHGhRsYd0DvJTluCryX23ZTGwRO5KiZYFm0tXQQ
rsJZlPeim2qy02H5KPmNOkyGlu0CysWt684X1v71St0NSpfUkY7Cpqe/d6RCXu0oaj3yoT+bJMuG
PeFFES4f9bYocQXrPUBgZXsZxiBit00sfTCbxUOq9zb1uiba5UaLu1kqbHm3Lolb9ZRNTMyEwvlS
XU22hEwGY/jZh5+3xmbMG35Uc6WTo022DBEcfZ8RR08sD3eyVKWP5vIKBExbocaaL4X/HImGp1Cu
oXTdyDYJjM1Nm1bGPawD9SOpn0EdMsS4/302/behkGWpb9v8Z3u2rbPT8GVH9G8b4zCyG7tLGm2f
F0m4no3qW9+OPeqDMDh2LJTpF1Tm1zI9L5GwcdJKR7E7uzuznsZ9NUQGpSJ97WVF8BY2HQpbB2Cs
O/bGZzrbv705gQIDuPMczk5/9UHHBaYe3k3ZNAHNDIlRywr2jjP+Y23Wu4PmWuHZJBruPDr9gr7V
zvclFPqVcoUIr84fZh84unSFqEMyVNlmEjr1LK15SEbdu8tn390my0SxgTl2b2seM59VLfXWzaJl
a1aTfXBGyQCPfpWwFt79ikVRUUKZ0MC/qzHQcIS+r7HSbxQB2I30xwgtzjpKQiawujYebvCqNG2I
1osIHaooap+yVrsGMC/ueivuVmOmOXe670vKeZk8eyYIzNFJKGtOTvZmhOWjmbOeps2I68sRxaZF
5XHvaAgJW6dPD2LyE+yqxdeN1KRkfsbSfyjVmTDgafgJ21l16bh6TfGw5yPM4/ee6UfPku41z137
2lwxKC7pyF6g3HaS0ahAjSO09dNN6HL7ZZZqZE8eAdzb9HTgizL7olwCB0RuO1udwRae/a1hmWrt
aWlhXYBHh2qH31gpRtmhuZDweVaGeHT/HyUvbQJuxn/shgN2Troh91Agz3TnX2KPCrQSxOcsPkRu
be4q2qz3tMBejcEF3/e/V7TFrVcdmeCJld12hOe4Hb3cPtaBPb/M4mFIiINr4NVc1XfWBbKxrmUy
uE3d2mD+9MTsXkuCxmK7AJpk8BhnMy3c1rPvEqw2L/lUHNQqEQe2teoNEuYIuvLQymN43MQYsJ/U
WRb1f86wJNHEzvUDZoe9Z0yPbpb8UMw1VYbSy2pT4p24o+NbHYIAZIhXlV/Ue7o7dQfWbvXVGmV3
h3vVfJVXjuRQl9jGNpo3L9uGmfhtmqikKcnFGJxz20EBVOZIRVXpmUlUv7AOfsTKWx3GcSgojLhY
Ea1Qow4k9xrdDJK/qY34oPJQysX3VzC3Ufrb0WBu1c870BpZJ+mr3zbMhBkECTWfOtowrrm7zbNJ
b2QlUyfCnYhB2qlDOy3mm+6RKdZ350ZnQWbnhY0Or4iv/ghoXx0ybbEx/QB3UXyvfPKDU02UmS3l
iWnFErvLsh9ZnRf7luFibfVtd7R6k/o/dWHSQBAUZHMdv+aDbe+J0K7ZIwG0NtV6C35KeENX2HYE
lSsnYsGyh/QwJDZ8PVwCq36wKSLnc/MC0nGfBW363CJpS1iraXdqYaIqDvg2zzY8fwwN3U7D70gh
pQqOt7MQKfhMXkTkkXRtobvcx1TMPs0o3JI9s7yiey4vle6gzRh4vcm0LYiRYkeKC25AKTVUcl1L
gPC43Vqd+hGo243Pca4fUVOikigzY00hhGjznq042QvhgS7mA7ZEcZw7qvkUc4s7bQwC6PTj/jYn
//fpw3R86e/6+yOJ1oFGlG0izEVirxOD+4/5Y2HTRFZARogLKxyJhaHvAbBvFwwsDNXBn3zAG39d
2/a4QYr1bcry72qPoGV+fldMyfckdr17Axf/Z+bb2YEi3PcSlO5TCZLt4ljYrO3WRoiptKt+jf+b
auym63sH46E/ALSsn1XlvbZ8BgY+NbKNUCrQib2njUs6vSx1WEn4oPY1BTENqiIW6XW4FcU+gVkG
BMmx3R2GAUBpkf6qlbRHrUrcoD44qgmAk5dq2RG5FFKAnYPuwxIMrJ07FQr4K/2sHMuoAyoURzI/
o25QHWtIbDUss/nmdNTn7TTIHx23jw8OlgK3JKjvr+WJbdo+D5OFQEOu5Fhk9utRs23wGuClEPw/
LZJR+p8r9dPIK1eXbUm5qfzP19QqqcT5hOmNkW9yzBXmecrcM+R4JeqlVtE9TfSD1rFvh3ck/0XX
hXLPirZXjGxTFV26PgC0tEhZrl2Z7ocJbVth6vrYfnOl+6fHhbExS5K/heSC1X2B264ZvvEnP0b0
CitI0eHOlaDFshzyS6RNv4UT+o/uHF3YwWRrRW1Th0JnaboYQ7lfWsmX0+HpuVGMJ9mIPdTKqXMU
bpevatG2jx7r0z9QLDPo7Y2bj+1pTmnXKsZSYbKdvU2hfWhso6ILVjcEVmRAKh76beI541XtND0r
hSTmC+osBGGidK1fWCoCc9asd4eW6jm2un5NKf4D1C7pM1rx2NbFeNF8++4mCMNn/IkfwHiYtbDc
9oASjgiRkjcvjw89u146RfIPRgnCIF+NfoumHQlsOARyGIyq77dnnimoW2lBNxCz7M2vhkeYRKdp
uwnyzQbBfwACyHNJrDWRw+4iUPY8CfIj8kmD1SnlkxGymiaEufy/9MvfrUtGRDELbTW30Riz3g3C
Pft4beVJr5zpvt/+YYcMGhKL6EVGRcV8JYWQblmlp5xUkVUj+k2LpAW/uDdiYyl/ayURmJu58I31
7S8wgaqu5jmfHrJKA8aEijT2w+lgJkOyZa3Q7GOY2Vt8RTPSKCrzjrwl5rBPH7W03qQAnmjmYdjJ
VK3fXk5YQaO71Id6terq8E2ro/pYksJ6mZJor35AaBnDurEnGY2AUnOx7PCoE6Vl6g2UUqTCSi+s
DkxvL2UkCrYPojkOvj6DrM2a3RLEyUsZMOhqkAUfbxqgcfgUjSgeDciTJwem1G6soF4uoXB3cYXl
ilVh8S561o7gRAPQUebnzd8Vd9AnLLqwjspxMlItXhMYaLAjm+w75O32HXF4fw6Via+zWI992p4J
e+ruW1nXVgffGc4DFkpKsbSlsJrQCOl8465kwZqtOk+QRhhEv5TvLBdUQQ0EjPug1sp3zSJyzQkx
EQ163lHG5aDny08ctPWZqRPtWoggxbVZhvN6e1FNc8zK8LdCvdirSw/S/AFe/Iw7k5j7prfLvVqy
1F+3t8ifWAvUenHJcuTArnBId3CEhYWzpEqwCP9QaX3YHUUfNa/Nu1pe0wN+xlwWbYmhq97tiGkN
zLEBEHGtxv+G5Zh6HIzWWej2TO5WXVY0pfY3Ofgt8W+qmnSbym5k7PfWqzBnUiYooobZGL80DYYu
Fzv5Xs0z02KQi+g1/RnShb/uisnaKgFK5fmo9/gsdaSTfVedb7/YPFv3Sk4ld4exY5S3qzjrgJ2k
y5vo630WVfaprWMEFxaRIGu1xlIHX662usLQT8Nteegla7U0S5/DHEuejQYOd3sHZBpNQvtps0gF
BB43F5E6OzoQ4R77D/auKsSpkpEgum414NRoI7ZqDRhLay7tuV95xm3vcEseyQcx7kQQ2zzn/fg2
dOHvGvXgdY4KFwwoBFT1PguiJCkwey/RHGX0uWb6tGmvXHxkppb6Rx6g/5ImN7fpft1yyDLBLd5E
DO4q6Y+Z9BkJ530exfa9mwbD2euzaptnrA0H2v9nTBpHpbXQKv1dF3Xz5tj3ZMe0hBbhJAi18s1o
6lc7QQJcSlpHVrbvQwDTjIGbwEcmzHUQc70d+iKB0K+7B90V9X5AXPSawJEyy1B/wbnl3DXuQOhS
+znCFMMFQF89S+YfWYa5Gdj/vitAK3qVp5OdMk3HkR+RkmYJKSB2z0kVfQ1U15/UoTYWi7geh7+M
AXqVS60JcTTOs1kn1TPQJzVU6Q1ZKJXo+60SMVleQ0RUkznXdp6gSslhXJOHHuHNZSoeO7MtrrFg
adTKmmjtJmjuecxXaLeiVZ5buG4MQ2OrjXUmyGxkFq7xPoLLoOviUtiU8Gnsq9HtEHTZd7sv2xPe
WviaQTcdVD1bHfxqVU3gZXNUOmsFwnNKr7pP83KtvHFOW7WPZuIvm9ttN0h/e0+0jnKS2po5HAVG
LEyqcqWTgH0G4NzuA4uVTjCW5QvhZcldlxi0ZrBOi4GHHCTefAqYDpRLrnFFdSm8BBG7F1Xveui7
u2yGB5pa3oUFWPCgLEYiQiuhzugnQwyrGGDDFuVBXrGvqSbQfuA0xMXShl/Ur7YZ7JQ3w27HDbIh
95IV/UhAYB3s1PvtpkO98mIAwmpOpUOAHqyvAeUP8aPe1FC0/nOmN5ZxuE1VC3AdMrDdF8X3VrQ1
dUAk96GneXOlIH/o47j84RvkGfVu/63KU/OMk2LcJwRjnzwe4bu0GJZNmIBvaOlWr2NmaIOMtwfV
o7L7mdoaxP4/CF4IUZskmMcHw46SZ6CXwc6bieQbDeMh7qbgqJe4l9XjFxbWXluwXXmaNewR3dt3
NEZ4BKXtbGrdes8mKyZxDuav3COc4qgQJ4xerLXa3nqM4p9B1KAE6D/VJlJdJM2Xs+g/BZvmi6q9
j0HvXlCYIc2qzetttbcYv3n+q1Wa1SxQZZuyZh9zG3np3IVrg4rfjWoZdFp9jS3jRw0f5Ue93I9z
5/0EFzCt4ml21rd+p2G01VkGEvu1nTzexC8U83cQEqbNzaA2TN7hNlKN9krz6DaNhUfIm1xAuOOx
MwsfuKTo71pnMwofDuqUI0RwG/fJset39Y7h+WGOiv3qMlip91R04vZ6QJeLn3n6MA1ATer9q4nP
Hk23fBUidu4J9vqOeI6ZwxPtQx8NX3qLMtLXjWgbtrpxbfQesdt4nCZQ017oeU/0/B2Eu/n0Y0bC
rzEgvLiJW6xmJxnvsX2JtVPM/hfxdLIHuB39QrzoGQJlS2RvjTdY79goWWC59mvIKm7XuKx+GulL
SUgXOaBWgZuMlJGfW0sOipvSsD3ROvOpms2Ng+buqsCVeP7lihY7qrpMgrRfh93csEaj4JRE6Xus
J8beDixvP+WR9dZXzWkaiHDUJ3bjSorGvsmHmTc1G0ehshtE4xgGwmM/ZajRW0TxLLvo0pMvdKZC
xTjTmZ38Ctf2rF2jon8PUCudGWHQsMt7W93+kZmQM0pl6aSA1KaVT2dLfov6ahXl/QOjKAvp5hVT
H/yWtApeq+m9lYYWtzPyu1mQL5LHcXFPMumvvvBymsxkZahMF8+PPsO4RKgXBYQaFuWzU1XzB3PQ
v7/LnvXwmi50vSegrVu2Z9798p8zMep/XvvrLIpjZuey//N9IsyqqxXzoVhWufcqWmBD1sZ3i8G+
pyrq+t0xhvc+QdWoM2lc/brrT9h0YM52bYmUDh3nvtSqRyrLJG0U4l33uRmngb3jNP/g1f6qJMGN
M79Ho+cSnyUQu+T8Mmu2qNFOGZuTnDVOSyMXyg42QTWqU4E0Vnr1mpIOc/YzdDTTXLyoJ6IOcaeG
oVsCQKzsM7lZcHelPC1y+nKdVZV85OtoOxWmNFwAoEqBJj1OA5VFdaZei+Vri3xNnaV+tIvi0Fgp
n7xDj53Gm1+c1GVn1iTBZNbGnSJC42R/AQ0V2Am2Qbswj6miZlOLnyI+YWmGIaCjRPXnoeFxXEhr
qoP4uc8ZnW5j9AziDCb68KxSna16+mp0OgBx3A/Put27+3py3bX6Ipw4EIIaaMSaPuYqitEMo6Gj
XzKgcJg95MGmede1Q38e+sHYNiKw13llGPveXtqN1ejtQ5HXtB/L2eZGnm3qo5m2t8Mpvx88lASO
b7YvemA0TNsBGnYzebS80TzTo7M2g5QZaPmHnQfJJ+3vUdpyAffMu2gx+RUzx342Cz04u7n+ptvD
dkROdfrLAmvGg7GZeqM5LA5qkFpf5Ha9WadJZpERZf5upHJqbvC0M5zT/4C4eFkGcjES2/2G82+t
uEtABPJVX+v2Xm9DtilpS2YWTuiNGu3VoXdQdeYhpaS52932rVU1+n82cEQQAkD0ki+fye6US4zg
baIAz7ZZ7AQcAjdePGB1E97SbHoF+k7ldRrT7hA+c5Se6PF3KCX8+44PFW3kkckI4qOtXp8irOVY
R6NptaSi+UA5RiyA43uvIAogdvcRToMJVjdS2/dxsFe2kpayMTosaeJvNaFH61vl2nJc8Cda+6BM
9Kl00jdL+KRr9nRpjG/K6Ekpo14lQRQdYhPaiXottxtcjJZZ3lu4tteZ3XZyeHGJhWjZni9o29b8
M9kGhI1zxrc7PHeUl8bKG97yaKL5mjypppdjiGpPBsa4cyQlaKIdfUIEu3EmzfsIYKnsRrJMDzop
BK9lISHSfDo3uW9n2Xci1VhEyaUNo/aOfJL2FC6+ds/KnOlJit7pi5n074saF6if1VvMu8n3xSbd
sNPS/GrOfntf+Y22shrH2mSRw1ps0dDD6gQG8GQmT0xdr55seFD1MJDNUQvCroDaUcJDsJXvjTho
Xiq30zZ6IsFKY/Gi1gvj4iEu56pzzAh4V6BvnXniQ2u66FuI2Cv1R/N3n4DB7l1U8nVmbzRzDn9i
hPnscrP/5C0MyXZzxcOocwPKYSCPXZ9au0VeQGhKfbY9fB+AAe/QUrAHk0YYLWG7OXt1fMnImHyF
IL2lRpQce3oDO2Ngt1c0g/bYQPEnyMBKz5rfU4MhOGqXW7HY+kPn7dn4XAaphUayA/cJjfgpsWgK
cZ/lq9RgyhZSABRlmDlia+jf0Vy2IXWDbPRIRyJI5YKMjiqLRFjVtnM1UF29Ibm1CcImk6qNXfZf
NWUyCBzWpS2mA4HNGxEFRwxV5q9/nsSxdwlH/D2aJneTRtFdg5LaC2yv5AQT5cvlnzgr7HXYhd0d
zCxIT/WAeJLVYJiQ5VqZ/H6wwtuPxc0PLC3yH0WAWT/WGNTiKMbrBiBpiiWCa9R74lg4i+Vr6ky9
FkXo8HWt4qEdApK8CI76dGfvpKQgjnOttZBfkWy8Hjb2U5YLolyM4YqkvqCPx1NvILLWgxS9gOUv
D4XzjiNigB8ZOc9+PULvXsT4hQ3y3g9yL1rVNR1zAsFWbDyfKTmEGx9++zHIMaEMaUhchFzoj5nw
76icUkJwCO1mYJ97tKtNYw3rOYWpYNKiYEigLZsO1lNgFclFlRz4xINtH2MtHV2vIDwngdqHC2hN
Kt5CIXP8284IP4QgAbca1hasW3pU7Q+7s1dKp+v09mfXu8FbXHm/escAQF1O863NaEBrukf7tPfz
/PbdWB6+T24/vQULxFKem/5q++3TrdE4B8EmK5BUJYJQC/UYdf68HBvXWCC9Dy9Ec8/PdN3Tlea0
xRObX/dU+Oh+WlzjX6bzblmvY2RmnyQXZAdvjs2d2jLzchWk+WdtV9lBsAMhvzRMju7PW/gj8NmL
5S0nLSbZt4GReG+R10WlUMs/Aw2LV5X11xalDtpR/feQGOMjeaIIPSLq0ww2hB+5GUVZebaoswgd
+q12IRsnq1glz9Ob+V1OXYJVORJP3uBqR1U4he5PwguA7JOXocsEWkPhMhLBzg7K5bb19DuzQjvW
E0stsTvGXPvH2xQfGz46cZXRQXWNqKu6Z72xas2ULTbD2rMkc6i3UgQE1xhZ9Usx49quCfHzE3uk
rBeAKFu/MUAMNM5B1P6TkibGJm0jPK7VWiRjDLiz6Mn55gzddHfonAWcGH4jPT5UPP0vyMhQxtmZ
R/W0bLJYirxUeSdPOwCu0YRNbbaPg95Gu3ZE/1boY7BK8eI8jF3sn4uE9LQsrPLvCbmwuWZ8RxU2
MGWisQlaDPjBKIo/X9A9bki7Psdtb2wya46umd5UJD10IOJlBSEt6enl8XIiHTsBIN4DNW0PEc/L
b+FW/zohyeaQBpqMFyrAAsrERLtBWFMAxNgEyCxDLIJRdh0ad++W0dowy+XaSQVbIw9GaFXnJiXN
2vbLtb8ASld7jsWLYYYMDokhkpWbW370HPmw9R3o+YrwcdM0zuDNKJuXyNFkb8JK7fasLtkrGydj
JI5cvZb2jY3ylS4mTtbuXNuEyOCXz6ZHfda9dZR+qdujchBrrYAvleeW5TobYDzktK6rhY76ykv4
0AtneEptnI8KDKIOoRTatRUIcTb9RNen08ZqF6RuANdvy5SBm+b0RxOQdRaRsETkydrKX1UWJ5ya
VWgb/RGi1bJ1RzJ7VO2jSezxnLgdYWuq+MFyD4mBd9G2kxYGz3ppRC8Z9zHhUx11vzmOX0h2FvtF
Vk/UV2lgJ/d5pl3wKQ73UdwCCDWMY93CaBLEUD5MGWgsnQDPj7lM3+JIaHdJTSJIUeYfUFOD56XG
zkfAJnF87CO/HCNDeVVVe4H3dx+xqz/V1GFXf1WEavrdGzfLupUPeXld+tn4bnnVuWWmfLtps2sj
wyZSibMaDP1yPpl5ln9RdiIq04iJjuyKe3WnVEbhbC0zn2/PsIpM8KL0Ug+OeRllZAdLZcincQYK
XvXpKs26MzUs36HkmyXmtIOc1e/U8zuIVsc34nhrXwPyMnUdtRRIBjK8tPrqTJw2puRgKQWHp4zj
wUCtAw1JwYRbjO/LeE0E6S+3BVVFxMstNBB+brrVyU5YVU1/TL34JvP3MZdspz7UjixT4jf5+rC0
axMf7ntFis7WGToGNFO7fa2nJYwFg8ADh8GCNxbnpEwWJ/ESoVU7shVM7AfXGu3fYe+uQuAEP+e8
a+kqa94LNh0Twp+0uxuetV482pDKMkGgFpXEXGatVGhF0lwjwYdlhTCpxivblD25u2RMqldiU/tL
Rc9hHQrnXUuj4EmLplctdezv5dj++6QWZ6HDg11c7xcxLiu7TmlSNyzLUtY/P7Wp/C5GYX2YTipo
r83dMwnrqHcDuz+XoXYoi6JAct66mPM0lDf81oCvpQZHnkXytUR+9d/fV4zBATnOa8rKaxeSS/lQ
JSFBKvUYv7olbRIrbvVPoVefsQ4lvvCMLbIn0DJhe3ZCEoIgakSXtNCGnYMM7TAFJpu+mj2nB0D6
wOrCOcT0pR7GkE6oOwI6LlObPWfa/2IV/lU3M0q2imQf1srh/diUH5YqPpp4Cpa5LzfqMq0xsiRV
vaY6OT3hdYbFUk/pj8TJ15009Gha9SEvENNX104mttchbdHWqdyDmU5sqRHqH9yMrVIcS6GHYX4z
NYogEq1XxdkjQSjOZy0AByBdaJ66zK12ObuaKnqpjf61l0mkC9S4VSLK+F6B9RViX8H223C+H3qR
rD3IBd2Rff+N0/0nIyr+oYUuCkoI/7dchlog+GSlF58di3jlYfZYOk92txqQ09+FrV8/3qDmQ1Q8
K30OXYHgWiXGWV1RZO2eWAZe81o79wKI/5oC6+sw+NnFACb/JEjpfgBVtNJtk75EFP8OaY7fW1mS
rcHRFT+A9G9Mv9Ukqane0r/pzkDGXnKwLGeK9/rNmgOT6lXv8+bF61G7D+Ucbijp3NXjULF5Z3pv
ktI8+7JNqy4tPORe69hrRWMmNe8PpTltTbY1pQi2c4assmsxQ6lvUV/IqEvSK80/pmUYAZqiP2pd
4W/Y3lnviMDndUSd42wMRyiJwYszsg3wel+7qOa5JS+T5YlKRXUmZLZ4ITZh3BIskuzUZe737dlz
iOFa3PKKslQ8gNpezu4cSOIHuEBrXEiXL9lPOTmJ3HhLUpHXxWbw4/TozP2RjZt7NjqdIIiCxA4V
qqQOude4Z3XGxy9WWlnoWy0M8aAug2Wc66H931PY6DCRkXNMQ1jCXTYJSGRG28ZJqL3McctPl4fi
pyGI5uyHn6Pn2W9eHz3NXrx8Fi6AzDrtiiejxhqTD0Z6Qcw5IBeph62CiGHoMM5eRYb7IIsXmNHM
1VxDGFU3DJVsEBjgQdSdE5ezRlIi/TfNNW9izKRggkTmzKXUICRejhOd5LRVRO+JdUz37CZpeERh
6G9hkVtflngaE967zvofws50uW2ly7JPhAjMw18AJEVKpKjBGvwHYcs2hsSYmPH0tQC6P1dXRUff
uKHgJEsiAWSec/ZeW/kUXnHcBvbbF9uJlmDQS++w3fWsIn6UQ36Ua+ZajDmxBuHx3HrxbhM4yPVe
7Snh9mkqalTsZYG/nTjep61ON6ZEHppxZM5ls+Mo21Y9l6nGpDrXK/QJlLWlndWwcpleK2Nq3Gm5
Z+1Iv/5uKMnwJ5sPZMlymvda8ZyCWPzUJ6ZZEGq0oz4sys6tbvmq5tq/Ep792MXTcZNvbF9UpRqD
oo7TQyeNu78zzAWZCzpk4yhb6Je2MXlnMaj6bi5E9GzZXhNYfWd9JGnzfdbH+HenIafqyf6d6BHs
NNk/ciEzbk1jy7CrsNaNLlAmWk6DZhHVsZAYH81rQnFdPZV8KA9zRldgEwD85y4FVHSX9/ocYMiz
H5LV0d3ok/KtworjTgkW5SR73eJW13tkLWWv+L+Pt7WtzJ3PgU7lsUqlF24BtXJhD+Q2tubX9MLC
fA1zcnOgcQSE/t6ipS2RwakFiaSOSAEqVoBdeuPpVBGMAMwaOd7W/fba7QsfxnGUWX2xJE3FEqkD
nUh3uraWdjRpNiJs456wShAerS2xQtpNABL4IteruFpAM02a8Vpri9MGY5ntKxfvMuvpl4mEERzF
ut2WPQ2uLu6dcBK333r72bOzdGshllHgyPF8u6bGuaFdPU0jdBTqMBUXPybWEY2RPAiuq6xTYiXW
wDkMod8HM3ncjoJNfEzkTv/QTA+5g2hoxaGla1sqnR4UnbpIp01/ESh1yOJFqdmpZJY7do+ZiJ0h
zuHykwEfTczVfzpw+Dgop42a/S0fW7aLHQmUdZUybwLmNNGonEYhw3az76w7c1oLNCx1eIjbucI0
Uj/WKPo1ol92GXsyOtfe2qPjj8lZk0F/kfTRt2jhPNychMRlO90l0G/z/qaqmmI40D5oBzt/MR/j
oiu3fRgjvOREAU3gVmUOVyUbp92/WzhGxmsMNm83k8vlAX3/y1sUyQV1EhzsvJrplsJ0ZMfjotpc
Z9KpbHzb7KsrlflwoSU3oAlrEkDvqVrtG2J9D6UTiZ0oOi1s1L74HuPH9WJ6aYpJ5xYvsPO8FAh5
pUvyebu0LwNhw/cuu87AHOaO1njzkK+W6ijGxNO5ykc+Gl9WxWbYKq6bHL1eqYf56AFHhDhRpmAL
RoDDuJehiM7rLcVkRYkFws7t7vbE9pJ56DrMVUVyP663/j27tjVv/8Dtdf3ypuH1pU8Qt0+RMdX+
lCXUrTT1Aivlo8jIlo186tX+zooqZoD0HO7oR3r+hgwx0WkTuBI/x2o1vvxtbE6MnD3nSuJbf/lv
SygPKfWzLgUm17hhH9OOH+ZAvtvUkvSWFAiGlKgx90VevWwXZOJnLcwXS9AmzX4769Oxio+ah79p
GKrxzhBDFm7RK/mgvni0q0jo6uh9jHH7Z8vRNvurlQ/LL80zR5+9/9/eazdX7/Ai2sdq7acNDE/e
rQ4LzApVqRsftz2caw0tisB1thsLt0d7QU7QaHKsp/Rrz9Z6l04AZUWx7PCKLQe7V9s7ubbsBth2
33S3f+sWIjiSxf0aR3smHbglQnNtdReD3PfMwwKpD5Sa24NqWe60VhvPYn2JRz+a075Iz9k83HtR
WvyOi+meM7z43UbdveBDu+VpoHENpZOYtwT7RjZvsMJI5aH989YUT9vvPdWEswyyQCgSP28fnFvE
KtSF6Ikprh7aTAdPWY3FSPdYILqZzmSSWsXO8oTzoXWImNY+cc6pxkatuFeypH5RsCf65TpjL0UO
mD9miFqeBQTHsHXIz9h+sprRonaZgyleOr0ZM7tnkT3TZSVYkHAOe+0ZRzkFMnuz7By7Zf/ajNpR
w90Eg0t7nUiuOJEHQQW11vN1k6Qnd2STsV1Y0tx+GgeFSd92Zdd0bGQyH6FPr3qz0XSaQ0byfPgS
9Z7+nuipfcZc0/kbdxCanxPKJN15plDv4pU5UlnTn23XuW4xiw4YHBqa4TAzofGtSEd8va68idJn
90uLwJhxixZa6VQeZmBDT4kJomTt9Gz3bNavXl/0sxMN4DecmRB3i42icMXP1Yjxx82ZPKMtI6vP
uMosci9mUxBYSMZEaHlsG91OTS/GyLw5maziyybgT+rtT/x93e0FE9xxincGz//7BdJIGWhP5vF/
vEjR9iLPu//3v/J/XrD9HlB643PnJveU29nDSKfYb1SpfE6mTsa3lqxyb3V5MXvUnuvjGYCKXWGU
xpEQS/O9J2toe72TMZ1pyYo/MBTugol4TBgAmvc0LflhOyLTdGn/LnzQ1I4jsjdKx7VOnCqbvr9s
PhdVoW2KWOJBOKDBvNnW7s00ZdsdufkDjdntY1csqPuKshrs1qMAJ+9PxXL70G6m4lHkCMDkOt+Y
dHlJSsfAbmPS9DaGh1mLo9vmznG1+VDWxd+7BdTZg4QzOqfRSpZRUzQqbhzo9jR8qq73nvbJ9BsY
YdBEtEqB/sICaNhMpfP03egV475d06lni0Wy0SoX83EaUQ2jCy2twnsfVOtcNxbh1r3zruaZ983r
yAtAZkibhJPxUaRMTgUGjGAiFPbUECIfNL1bPlueBRt9csRDglDxHrM8rrzIta69EA/AmdEwbbMF
yXvvLN+1ZLiLvO5h2xLcaj7H5nx2sCmpRAtbtdm9Gf1Un5oVNkYV3F66hSJrGykZjRE9Ub3EkFos
sevXWaSLX7jBbriYWr0bSmc69wb/kPCIQSlT/J1I7Qu0/Hnytt2i1I//3qLiZvdPYLSkeleAc/xI
kPguW6G7YIjtdLP9pQ9IcAmdLd/wPgbLXH9Xt3ASFNfDGThhplQAJZg1w4M8NK1C/krjXrcvrefe
2CEuWV2Phbac4qns/HaiO7etL+TTKtRE7k/S2Fam4vqsTbGApUbY3XJuPGHcjpWFNqrSKeZ7ukS7
WeEwoUDCnuoW+aM5ge8RWV//IIUvtFfDK6nSqe+Ymfoak9+0t9ERFW5cYXREWYumhL8kx5gWeJSz
+6Ihx3QTC3cYtI/bXcJv3UDpDaD8U/3SpaL4wniHy4sNB0SlmPpbzukpshx5uxDadp2ewDn+vWuB
17+tDqmqwLkQ4km1+IWVWTK/qtg64x7SsRAkNoLY6sz2tH7HlxydyK4mLXZd3Cqg66Gw0tsPSDz9
y2V8d96qrqhZPisCXJlzPeGB1c7mPJdopdg71ZiCoF2nmFHLxTrWFFlgNQkTUye6tbdfKkJsIiY6
o9tFXC2S4R6k3X+/m1c0GBUSGuI6Sb+XMYIHJVuSv7cq78wqNDwBoWrCArzjo+Vl2h3ZkeWxK3Xj
svXFTBQEWaMkV6HXCr2C5cNbCHnd9tuVldkBZxpiYbwCALr+PywGw9X/J8oH+ChWIgQXugFVTHWt
/9u20NIOwDegxMfWVqydNjXeaxl57r6XKA4hCXmvqdN6R6nRDNqeRTo8o3GJfmxPwlS2n5pe3L5z
e0EL7XQBzrm30GSF20ML2S1zYxuX2/d4pcG+tfVO25MMxMDooSc4bM/+++nbsx2xXEeTRJ+gdyFL
LWPvUcKJ8TlHIzVpJZHUfJG26EMWf4eDhbvZhE4ri+s7LqPV7RV67yKrJ33m9l21Pi8PQkYf//6N
EbwaexxZ3MMzrF7wSWYnKarZ314y9RlVUUWucm+/pHojzptsx0Suc2xUQaLHFivf1+aLZi92yNDV
3A2FouG79Zz7MSn1O2O9Na2P0TxbG/PI73DdHBH3RPYJiEKO7bK1DwmDt2BD/Sc99cMQufWdJlWi
mRuVCiVSOT0ROSDYU6R+RIvQPjWsUcOQ9UeUedOZjDk4IGmW7cf1LnROMuEqBan+D8uJxh9u1hph
TLOfVqGcT/SN31DVtPcq4/snuYITW709FepjbBrzd0Yukb/BXyGY3TU20kRUR9p7q4zftj65auCd
GqoZ30pMd8OT0q+ixCBcwFgP25yqm8lPtZMKnES39qrD5uspujZnGQChOXsMZ9YyY8m9U6+o1nd1
QJPjgBViy05IItRPZZ8XpbIb3JPrpJl7kBGuyDZK7NB02rfSHmO/VHvg5yX56f9u4Sz6X4/9e7Zc
Dclt1b3OXVl+SwteOmITvrGRbCLfW7sVYbXKcnMWk/UiMyKstTBhAwgQZ+oJi8ntdHcjzWvZyKFc
wcFB/cB1kK7s0zImw5lrf3PDjug1LvXctj8qxy3CTaKF3emoqCMfajk3x5vhueqVgDCpIqg1SrDK
QFNlMG1axeGqEv/I4ObK2qUvkOlAqAASP28MnMqNPnh/o/vtIdKNZygFx9YlVGsbTo7xrByXoek4
HnTjWznVyrFkFIrlW/6qhNbpVOfQA/F7RLs4Tq3Hf7fimnle16jDSV1thlavCLYQs3FC336Teyvz
AniL7dN+yI3a39Tf22MOQXtENf5o6d+BfXS8z2bZAVTB/p152GtXq9fm98pih4wIruixS70rU7Kp
t1v/vqjSmY6K291e8e9xO+AEUR50mehh11r0Tf/DVoStpIbDQtCFS8bqpfPqcBP/boIxJKrY+Olk
4kUt63eYTvgFAP7Xj11VfYnCrt69PkuOCbiqsJnzKkC17XJQq/XBatyWSnRuPgGF5hwmU8TGwO3e
hV7eHq+ryN2xKQ43Z6YavUMFbl+3O/mE6DfOL31c0w0YkJAo0wy1AA7hv9PQGBg+bo+JzhnukFs0
8H0ZvEBYgMQ0NrS91zN8auTnzbWZaV3hVzUhqC29uTfHS58Wrc4/gQ4zwPGsvSU5HRfZzNd+HYz2
SedeaFP5t3vrQ/VcWYHiwXZCKYyyLYK3SrKJ6d+OeaqJ4eDEs/aMJezPQnfqp5jZ/sxRpjxtDe8i
oZWl615wO5YzZblrhqYHhTIY79TSIfL2GZlN2l61KHpHIthfLB4Le4YuIhfoc7JOHgxyutBG8PbW
unqiVVW+Tq1an4UCCTqrke7YsIIU+YqifHlWMnXVT4z8JSZgX81S6a4iIa2S9O9psJ0B+WS/CyTI
1TZV3QS9grreAZ+IfYHpr2Uq+66qHUY7bb0HAZGE7BP+/ilziSadjZmXFMt3pR9w81udF1qkj96N
uQ0gWNQWeyWHSD2zxhInGgdypHEQRTP8WW8kqX27gTzhdmN7KhmVUNcaX45f5uDJB+hc09lev4he
OExAat2PZCF3vH0kH24JQ23vcXXVB+w1pdOFSS/G4+bPwt322KP9fYrAjIHfZCueTbuusd2Lt84e
Z1HUJ3ZVcFoGR70SDbWXRowYyyGSYhNReE0kT7cDykyrK0YS86X0SucOIhwX83VUAeUpfimUO9ko
dlDCtaCKxC/qV7HtHqfBO40quUDSumLDEX+vj4NWtT6TvIqIYhZWDQ3PMZNZ+sJi2RJu3316ms4p
tj1rqToEmsI2m590q4ixXa9ytszdOyytjr9d77YvUb8ySWFqhJMz/agN3XvU4Tw+0rzX7+2iebjd
+8/j3mjRilUiif5F32/vmCrcZM+eRTKxwODm6WbmR1FuXbq4tHeAdfJDT/+kBx0qAKtcqtyk/73d
rSqW85Ix6PZs4S4ZznObOaklDtvfNuEEvE5LsoumGFzH0qGZ0HsIquhGfjvtDn5A9HtcyABsNLv9
VpbGR55J45i2abAdkTYJK8eBkHR/cwTaF3y+0dN2u+wq8wRGgrXGSphaed0oGSgqABlrvGt9/8ss
8+RoVBaqU481ZcozaDqlz3C0EzTl+F86+xTgBb/eKkElfA+cfILWY/JbGXUHi/rpNlno17tN5iW7
ZGD0kQ3u4/aK7aFtj+zkxt9vsNN+eWhH9JDPW5QpUsK1N9HIC0Lm5W5GcLHtM7p5IlRqtLvddg1s
CjU5SapunJn68lpUKpsuxMZyA+nphq7ebVuHRjeIkY+uQ5zRp95MwUInPB0PSP0QzaYV0i9tfhCG
7ZsItMvGoY8+tRXX4Waw2Zla3wA4mBcsBaVf50ZM4RV7ODnqY5E00153pQWQBhCjVivfLQG2o5nm
/nQDIRYWcquwjMz3FuMczbbmaVN6rPeMiRiP3Giso7RoFdkuSgOrs2RYG3m8+4u/RzaLHIihQJnZ
uyHLtaObTPYLpt6PTdQ4WDAgpzW8PNbK8agpKbywJt+RFee9N0RZbIYipyquGqP9ixPJP0gGm722
SHnsq6J+ndwYAi+Vbz3DekXm3l8B3PQhIN8aH5AW8EYklwKp9XULz+tW0ke9WPxOVnvzKxHt4MdO
pv4EyQOOlS3vdXC894SRzCHFT3hTTYqMZkfZMu2KwFCFY1ux1Kd4Lu1KHX6pcR6027CogBNeuUv7
I+pnhyDaRn+pxxwOmgKVyqpJU98uedpWNqt0ZcJxopPlIukLNlWvQ3m6ifO2xye8CqcySR0WZrvb
m6J1j55X2E9AWfrVDMu2bnrd/rTtC+aR8pom3nlQsEsnJmguKTBTpzkqCkfNjCdIa2j8bdrlk5zp
S5Ll1Aq3AoHfJd7JmppvJQaGyDeLdjmtNme/Eol4HlrGTlanZc9gAFDWrAAEc9ltm/JEZNWjSvDq
tmTrqtsdTNyQ/m1Tbqba0TBaS5znhENvNMnLKdIOotPGT3JT77yxPuwV8TF3NdSW2elOyoRaYkF2
uTmwFNkB2TVEdtjcWcm81pC1fgeC5LFezccklO1sgghhJmgK8/sqYqlNr0vTz9C36M5zsnXHuKbh
vt1aLErkBuvSYfHqn9thXXp5fmmiyZcKato09cSjdJTlcbLQQt7+4pqq4pzFXfwi+futtFYulcrH
h4KiZMA01Y//4xYQrqCwyXRZC/V7Oyox55YtOqci9no/r3VcGnmNIKuPsnNtZo9eZLxtMl1VT+x9
PxbKXuiD962iy1HpRAvE6fhnvUGbbPoTCxy1/Hdkvip3jTVr6B/xH2x/T2/EF1fPzUBDF3o0ISc8
dxYdQ2zA7fUWutpGYk14RkiO5WD66rSgrrUMgSEBCZGXVVddWjlXA3feN6XufiMQ762V7OzR/bvD
s5OJGauptjzZa6c4MeYPltbkEGsjhqHYBDoni5K8HbfxDSgai5bOlzTr/n5ZRmO+oGG9LCIrT9vj
oLr+PjkjfjqV2g9JnuO2gzVro3sw20H6WtxcNpEuhABqcN0Yn3tBIihU/vgk1jKxpx18IB6zv/n9
u8U9xxm/0z/2zg3Aw6Ar6LMe9L5of9w4IlhFL7Pe/6BIEuBF0bbP3anBU/pS9ot7nzj61+CVJb1n
OoeLRPepO4YWbnHQVgOyV5NAb6al1famXZrfqCaCbR5NVagem9p41o3+6x/jJ5Fqc3GIo9/Gd6Pm
dH8DgE2pwBV2wJFE9F8edQwS90pCpw/pWRv0cZQH9UIwsmO61t0QGcmDzItVKqW0RzXNLynKgRtn
qKDtExIWOO9tVSmQAfbLY6ZK9V4oQ7GDaP92y8WIufRp8qUDePJl9boGIN8ZLl5RzXu1RpnZ6y8d
GmYEKbV27RcNuK0Xn7ejFTOMS6p4izDOJHg4ttLsgdSDXwTPumc5Qw5NG/QydvkxabgnGkuAX4kj
9SljZjAodrwDWTccjFVEEMHeCm8hyFEMZYA92n/j/9Slxqa9jQ6V7U7HrTnhApssIs96UElhhW6t
ICRJ6IwMkxf5tRrp+742HvTCJMlUCEhBleo3pUIiddmzarGh9cvRfjTFT6/vmGPHFuQT79kb4CC7
Y3ZnsxXoyuol1bwHiNZPE3qJgNa/jY12eZ7o+tlD5YWyaO5hM3NoxEg/NGQ9ymDPO2NkTeonQtzH
B0T8SlindFjHGloRs/W8g5Mge8MjdsoMoWiCIfd027ddb69F/MYC/Uugd5zeZtS/dDKbcDFo+P26
x0X3nNDJpNir6Aozod/NqWZhFWF62/V4WVLGxf3kEonMT3mYBD/XLYBqucsLTVYsi40HJygOie8y
7/KxtwLRKe9QrJ5EXopwmISDGLImdTcuf1WWik0Zk2iTeDi8GYIWxNf6cWrQg4HloJaIq9tkfrG8
zj14RQdDa9T3lBin0TSmoyVtRNglrXu4rIHqGU+JGAu/A/kaJM0cBxMgJZ+T+bVYUqYZVfuz6hGY
i++9/h24KUQCsdfLKahN54GwojQEeE16OsNdLAU6x0hUoQZxvgNkuHMK9X19v4gLBjCYeFA51Zm6
i26LxcZsV1hsklr6GEcn4ltR/z5ZMj+baj/scwtskKPWO6+SLyw8X6glof0gy7PLL8RtJAEy6I1Y
KDAwouJ05YlZ1ndX2hfirv2MI0AbC/glSnHKANwEyjL+oG3m1xn6pbZw5H62FjZqMyGfrRWTIDI7
V7oBX2NXvlepc21WE7zLUmVoub4TuqRj7QwjvGL16knlRCaicq6H+RjTJGHzrOF0nof3gUI5aBbn
pNbFb6vmVB8NI9Rs82df1i9pUgJG7rV9sUSvylLUoemuv5SBYyhaGSETvGYzT1/KWgtmLvSKZsSw
p9OGN5rGbo3+ydKRrp7bhrUsW2YwhJkmAjaa5eR5gYO3iOzgHN65qUXYvuULTvX00nNJazFS9h1T
IgasQHeUyMDDdI7amWrIIPxbM7+VA7RMVzJem1xVoJdrdd+huvBBMX5asFAecIBCCnN8EkoLPtSI
c1dLv+qKub5gGhvVabHLteSkJ+2Lq7doYns4lFyO3+WIGKoYcywz9AciA85zSjofrGcJnJ2lPFX7
70YOADmhRTCkVnxnyOERRY1kX5Q+lwZRgm6bfWBj3+PsmQM7bWZk62sX8YvJURIs6czfQSpwtmgf
U2o+9Iv8zU5mOEgnfjLtgT/EofelG8lXWzcYtlxUgVFVLCFqz/7Ulda96s41qTfdqZ9pPuprXPWS
J7vcwfuj2w/dyKZqmpXfWrPAP5jrq9UNKCjs/uKSg+0TafTUqA6+tCHDhjEuv7pO/dURjMrbXsQ+
FoljvJIOlxWbOXbX2VZSyA8QJqoeOrMq3rgwo9PvZwSTtDoKd4fPhh1MFX33irY9ZhhX/DyWC8dy
HoedKGFtqSmlCOjyka0WiWHvGd0LRBQGG1rrkNXy0XHyJ0XTPxV7iSgH07desIWGEkXGUN45+6wg
IGWYjW+wLbJ7kWYHu3fZcrUKiksF4S2e3ThdBIYFsiF0bHiaZx0WWb+VNbWJEiMFVeJfRTJmFLLo
aN3jWJj0jsxzL/EZRXr5QWT8o9krWWBzbgyGbHeJIGZIr0E6RMuh7lrxYMQfXQQiB71IsJDcG0BM
9AsQhKtskFwmO7+vSpPFcFIy30r5PZxJ7iC9PXpd+5FDagylIsAVcfSLV9QJy7eVBZc0vw2SxA64
evNQJO0IcGD67cZGGi7tNUmsH7yzUtTV27JEDyTCBI45FjtVESws3QvRXi98lv3JTiK0BfEysdwU
PzpN530aDk1Hbz1PGLzjDZ+0J1xI2hPQWQR80bxru+SzrNXRn1Tj07Rm9HFR9NHFTn2o0WYFikG7
rxV5aFiDem7Qc9mmyrUHxByRf0icSWPCbEG5A1KGLoKC/TZUUmMMZrD7hzS17haVdK/K3c+rYd4d
ADXAsb8XEg+Q7Y0vwjzLMRv2XqS9GbXe+wV2mNCItC7oZ2WvAgDH2NsPaBf69FGUCbAOjOCKlYdI
lZmENNfajFDIxa3DnK6Fq2hMHH7yz5KJpyWnkT8MIAo7X+DADi3bPttt/1QJ6y7TZvqjlf3BZG6g
BftDA12zq8e+IkomZVJjUt2Oyque6R9qneA/waPTahgaPekRKxI5r9rSEEXjkuaQeuOpH9iNz2Cm
hmYeHhzeN9/ox88kqnezhUORwpIBqk4jqorqlyjyI3fW9ym9Q78mHDoiKufBHvPfwH+eS9Ucd0wk
TD9XcV+OrUFeir3EgWk0z2Icdr2wry71ChcgPi3REjKjqaHbVfmZCf2R+jW+b1vQLdgOdL/LlC/b
Wp6LRb+OKuIqZmRvPcLS04WW6ldVGldiJ+cz4ekhgV8/ME1x7JhwB0gphFH7lo7tQZ8Zl1sRv5iN
3NCPaSKeM+sz1tV72fT5zsZ2708AqXkDHlxMBovmBFlJLTdaKovgVIOqKS+q1mACJYeW95LrKycR
WLUHt+J8r4ls9y08dKFjuZ/lmo5eYKnmqui+2iJ6clQ61xrIosGgEEQ8RypxfBU9czCRIZWQNMhQ
F0S7gWIN+F4csJ7csX1y7hBzPXEOEs4FrI1EcvHHadOXPo1KzNNl64+LAowSASgQtekaN59NOVY4
+wT52ZM64BuwSFBMlsCEzbGTcc152pO8G2d5mKew8km7BdZtDgsOhuVc1MVn0UOhsugyFa37hNRS
ap9xVEiYn2wSG1w/aTfuxAB9d2TH41LJZ7AHDUUOd1mvwZxSBfuP8cMYMwB6InXOYmqvzdS7xKz3
bzSvhnCZyFJgvk6CWauCKNPZ2sdD7PqzdI2QnvtJgFVgLBenvoFEYEc7UOAUTfM9dqedgiBn50Yl
KWgOqYJeXeRYfRhYNmWFvbxLQr0uQPB5IyuBlv/saMkx5UAOaSvV95g3WFPqVzNVaq7tVu8DGjbZ
+xQH1bQoJY3E2An469ECObQdjI+U3Bqz4NA3ECq8YlBuZ3vnKIngyhXj7qzZC9TGn7TwXPpuFisc
HcmJiUI4wn3K6VSyF6cvb3V88hVvYWOsIFakDmqGjYs1mMOnHY9jshNOdiUgpj0OY40UJ6vYNGPq
ncycyCfe8NpESGsqfejU7NX0MmU0Nc9Yppe3qWkfYidn8Zo52wfd/j648Umh6/6QeelvyhqC85a6
JkKHd87rzReCWF69ZE2f/TlVOHVLW8lC0/Ou7koXo+WGuw/dSFeVrMxdHqbEHgbtYqR+O+gVIB3F
4xzHc8puPNfVfK8R8Rk4Lq6N9C0vcdRKHWnUZCLvaLqC7VGSBxP6UKCieMhi84hM9GzazJsEpZc/
4T2mWd/AAGOh1Wq947JbNnDT2BLneFFMBY0rCFof+tZ6YraZkQbEMCPwa5Jrik793c6DErdtj2aA
LlyFhW44r2fLwJ/XoVdXW/KalfgbjJGPbBb7io8100lj0CPt4CTA7Bk1ILiexEHrEiKhmXpYOtsF
cpcCdbDmUI2aC+UDmPh7BSAb9dLs+gu5p6IufrkZEyo9b3/RwHDve+OXpaCFd+JEC+ms3bOhgi9p
lpc4C6VPxhlbmpjottrEElFqF4piclnVVjuMjLxGw059FxVf4DH4QYLHJT7259G5b0275UFPucRT
8sv2ijMBsUzlUvVJ6RGfSaU+KxiUiGkb/YUMxJAJ/M/ewb5WzBylEeimpjy2nAq5B+PEqjiFbf3M
XO+lzJ9ZChgGsC30jLQ6DQzTsVS3RDvkL4YKE3LoUx/2B6p6b3zL6V1U1b637wC2/oxiwlwVmup7
NzUdAjZe9XYhE17nZGXuRj9DvfY2hICWjUO3s1Lnmw1tP+jRfbfO4h10TVgI762Q6xdH43oiq+74
ax6LOxJSvLuxG/aFneoPDkxypY4ZEBVLGeRPK5IUHON3LGEnJ1sILmDPszPBxfhjfGkgEVwHyZwc
hrjOLHYnbY9Kr+rso6BCf7areDcPKJQXCqsFGhzHjKIhbiKEljLwq4vA47ZRdj9S880SMVrc8bMX
xhmiKd9JSXzxGs8OTIWx4TzKIrAlQPFRQNUx3e6+T5T3memmLwzafoYqR/bOiHiKojLWZpJzMtqq
2Ntp8mmPtKBsT796yHZXB1G967QTTB8oRXWZBFEcffNM97Mtuw9SMAK9rqtDYaXfIjwwwUBkp19a
8Xe7dp8REjTAIdopnOqi3iNEe+hA2/rQKM+1PaCDV9j4IlLL9h62MmSLXP/HyN2jRUKQ114Q+3OM
qndizqJdZ4x4VxJj9GsXib5Hd3UnyzbZi4gyHN/3nZpHhCitKEryI4A1co1kl1aS2Gr1gRZ5ui8m
g7KUi5dnEbKcd81Hm5CVlDojc2HGWXdDOV2rNJp9MArTh9P84kLKIltwwWqpzBwX7vSESQ+nXjIS
ZIOYtkmY5Q4ix5wiuZy742vXd1eyaEwcc84n7sIiH9xdl6tXkSgF+6FfchmYq0MmRFWKSxd6hx9l
xfQChg3HbSZhnrB89mlYaU4TpFB3zmry5k4g9xajZjCM3M8sYKNYq2AvGnAmTguBkWJu37pawAKn
PhQF+K9G3ZmmvsOkw2aqyKktHe8Fjd50jFfEhCjcr0kQ3IO3o3uCQxeYEeLHGCmDaVZscrv4CMJw
p6F7nXE+JumKLihspjzle06t4WNV9vt1HS/m6NNJ14NWtVQoCD1W/JLGto0Rl+vFwjKIt6LMVgiT
3/Ydrp7Khh2iiCeP1BjDEnuSZrTAwPvGv8HOwlYG32iNJvTyChxy3HtHejDdCVHqH0yUp7rvf2CM
Z2xK2RuUm8Z90faqLO0gi6FHTwDmjyZoRB//kLPKEnzpyT+4p740eChhqZlXctbyE2ODh7GxGdgO
jbPzPGCYzKRNrNbKLm4XCCOxwyjba/9o1j0FpntMou4dneqzVBLY8mZ9xRkV2smkX9Om0X2tssog
LeQXdnyaWpqKA8SGRdZ02Z7F9mfLMG2QFbbZLNmREG/QLv5TtqMTso2PYbU1Xx4KUiexYdCzEq1l
sCXNeGf32jvUVUbycfRfhJ3HcuRIFmX/ZdYDM2jAF7MJLRlBLTYwkpmEBhxafP0cIKq7urrMqjdh
RDCrkowE3J+/d++5YkUC1Mke1Oexc6ChgwH1ARrSyqMETpWnMmme+zB3lqo+vOkYZHkwqztHyZOj
IOKHPu14nw3hsbUo66QV/0iarEcEbQsXrxC1oFodGi9E6xP4/RrYJSBIJhlIGJQ7XUv6hWujS9S7
dJt33cLRjVOGvGfTQ0WydRv/VeGTDKZ7x76X94kSmGgk1Ke2b9hHudMXltInjF8ZF/qxxNxq/SZP
/ZA0L+CXxMoFeb+s4UO5QBiXUPqyVWRwhEa3wufRqY9tVRgbGEJoQKNVrXaH6f9u9VaxGa0Dy31M
EyplSW2xaTT4gDKFXOyKzdaqN37fGuuiqD9c9Qd3G90gjASLZgAfXHZUrHEAUwzD56Jo+t95W2WQ
TIh4q4LGpxPqlHt7xMam0u1eVQZFJHojczVURKBWE7MA5zdHGjE8AKCjUBjhr4yRSdew6Z8RiH+H
NE3R9tdLrSaFj90CpNzJS+lARo0PSYIuYVqSWSx6/zNBgbfUm5LbuR236P0WnuguPCklu6cMyAbU
noDJYQBXtrZWPePVx2ig8RCZivkME9bgoKY+ZNH4FUxOXTslQD2qWar1HgTM1I8hMx02psK/v5KA
DbOCBe7oACEobTDBqdNR7U+zFsNKOsXB6UiZHuqInUfYZCXa/VNHG5djyLdopbXoRdWurBLXG9Hd
jhDf6KRrDuD39HeYYvvaFmR2vyvtpFp4hsYPbhcO40VuSP4E3StC5KB0f6cdPQGmE4Lh/CgWAOs4
vvtLQer6QdXyI6PskXKEB8ODHUJ+dX9MtWKdWH4BGsonEBgOGbSJ8hHp7EpG0R1di5HcxHHEAGHv
U1xhIh2vUeyraymMS2HRGutxgY66qtN7E8ZC74MHNADHHBoyYCSbzqH4tJ3msXKKayK8FYBanLlR
ri7NTqWPTAkRkO+8bnP1G208YXfSkTjc+JSVLPgAaLOmE0BXeMxRvgEzgcqVr3Ao78a8hFTpBHjS
2vYRcS3zw6IxVgm1NMonpNFGRfJFHb1htUg5jpCeAxH4M6qa8t5stmaJ5XPIfdzp+tQ10VsiHpkJ
2Cn6hKTbo/2rlktb0DVTqBK7Ql6MjNMAuGIa2Y7ceG6Jfq20CbGKxf1ojNqSVm+4EDHneBL7ggij
Ts/WasCrp6/y3boSpGr4HIXjWskmTVoFUcDPwud0kMFOeNaiKCm6yMDO1p7oYfAtPWIcl6XNv04o
widNA40c9rQy1P6eOfrEQaSqD7LmucUddGh8v0NjaKFJj2N13Tukm0+ZaoiNV5M8aWTvFEC3tpyD
uzCrn0fH2GqyKE6g1h1akBhg+vLLUkJ8PwWENzKf5dJhC9cwlKzzKPloK+VT7cVzlRAwrndg15NQ
ekigwGIIDy+6YoVHNyUqs4/erBj4cA4NBA7V1hrt4M7XONdpEs9V6xIhE5CA15a0ubpDS6rMhmSS
bGnonFlxsPZLjcp04WYYfos6WxuDoLbWzPvawV6iIZ7fpF34kZTee+HU9xHQrirM9bUTvQzx5MuJ
KZaGMdhIt/EvbVYQzessFR7cNT2VbCmodvScGayqxWfkrku1Cp9FyU3t4rZYp5XXLWmnbEPT3JR+
U6w0V/mdjuk1kDhKQoO1T7fiveuN9JMFUB5HrcyNnFIRSdCm4Mrt3wjr5a4MuzcrQMdi+Oqkqc2I
MGDNQQP1k056eap+OOerTquVQ+QNG5qRvy3Yk8vKKy9ePxRHLY5i0ExuTCNsC4IJ35JQm0XvOgMp
6nAxRLLuYoT1fRBPaS/UEvprXJJ3iJDcXjHcwwqbyZ1RoHkt8a8ONtVDw69aq/xipolW23ipRLaH
KPUSgh+g6grIbcmY8ccWUiLhvWWj8V7wYS3axp361M9x4lpLldTcJY5Ua1fW2rUb+7ust9nQWkvb
JsVvFUR71hU7TKXKg4fhd5uZ1XoEj7bIiOQO/XRtJHV/oAp494feWhIwnKzdWiIZ4t8wG+l1SQVa
jMVFZX/y4x5tLGfAh+NVIJQj24RPLQVDWU7+Fv+jHhtOX8L9UXHQl2g6s0b/VffuTo/9Q4JY1oQO
csClerFL0pvcyIw2unYKBmpTNzMqPiQ0FV3yXeqCmx9Ez6JMWefBk66cmHlVTOAMJMJsVdbN72YF
NaQFEQvn3821qWCyT3mWk3/XfapIunClJMcm896xGvrLcYJPj5l5NTWkoYGJadpz+rWsGEjR2PjC
LUaCTYWXJJGwFd3eO49xy4qIxd4tlJCJ7tWrDbSdErb/GMEcJd2I6AtkHSOwQcv1X9mOg774aXHJ
AoughUAowZJ4HY2SJ6fL4Y0PRUwXo6kae9PbVOm6hWbKFnjhffaysmzNa2l73y5jUCQhLe0TTrKg
NuWisoNijxnUQT3IdKQz1GJpUjdRaAbfbpe2Kz/yFVa5CpmWOXzGgay3Nb9Wh0/IQMDhxCADcS3R
Q9uGatdsEXpaKD0RHPdMsRchmjVq8VOI6cUBU4j2halZqVg7ZEdMYjsqv87LNvKYJXS0G0SJETO6
p5RhFD5l7lnOvlsCtPdNxV3cNF6OXrX+Ul2fs4Bw36dYVMpNfxe2rb/MKxbL0YuvDnot2KQ1p6OW
6ttZg9aHDqg4xtortDOrWraJwKUN5SgZEQbPtU2R4ifqlpt2eiaFWIdhe48OtSXTNQVFOERv4H3A
xxsVPjttOwL/2utZfIyj/jggiFG3Zc6x3GhMVN95/GhHm7QHcmyqgODYBu3RYDrm1yecSuZ+7IiH
t9Bj0+6nuTrG2aLoio1w9BdL+s+RuozI7tqakfHbTNnx5LBr6x63SRcwAYALIg2NQD8kaaauF2tE
9w+ZRHgAffVCuDnRfHG4k3TPl9LRyTZ33KVVZUTYWcATPMt2YMBqtBUMQN6pTmZnkC0xd9FJrzl3
tPRh+6qrdp7bMlTpETnqXVscDGRf4cCqrucuIL7iZdCG3/K1CFpvBy+VQ1asOwu9EBlS9Sw7YyY+
jKXqrOupJCS1Qqvo4I5+klHIIpoa8WSiSESFyrFXDt66ERaqBALaNrVz0GT/RvoBMQJooFXT/XZq
3NskRkVu8Wn2+jeykA3E7nHRS7l1+9TeJbrHBLe31tC8UlBq9la3vSetGnZerZob4NQpLYNzM05x
GdhRF1rr7UtV/1AER3/XPZVNSEIVCjyAmdZznJbjkXPed49CU4YJSOKhI1zHTOGh8KNzbuSTScxh
Hdg/eii+o4YVztQp7+NUuTMKWqqZlX0Utc+xAu3xJpTNHuMsYWxejDRY9Te0wDn0XPoG2z5QLnch
akAt/vDTFAytIlGrq8FuT6agnLFkh+MuQoKZyudSeMGK1spHkTMoRQ9Nk9SKRywUn7AeH20wvqtI
JfQC+CqN3uqx5EGictCplIwkBRT523JB2cIVxJuyrPOYCAFneDULVJZ1yx1p9LQrNPqfbQCUzIf5
t2oj8zlGkBKU+hszhs+8LEoaJ8oaoYPpkLawEAN4PQ4s5zLJnm0gO4DYzTUaauSp4Ueehd8xQcQT
T2iJmHVEzEL/v+/zYaXb18wGQRik913G2aVTjGCj4fo3clJdGok+DDDN0aMntUwjhjSlu0XSnm5T
W9225MIj9WVoTquK2T3LkMnADkTissgmWIZI4jXl5iIMeCjMnKcusvn1RIog3dCPbU3zWE9YjGvm
1iEtfBqbpZwU/htFCceLMEYAUnVwDDtlnUIa3YR58KtiSrwQ0bTEg6kVI61UPwbQoSLOMciaOPYM
O4CxTcRA/awlslmmwj7UedutM0Z1Smx/ph1ZwHSz3pSS20lzuWlQHgIiUil4ACv5uv6ttJo7bdUg
FZhhoK0jukIvoh3H3X1fgTHMkGuY1I2rvhPv2kADMSV84ur2UB/zac8JZb1xDOVTd/JPoRs/mflp
gDhf6p2KbD0uH21kMgrAQvb/hqE4DPaSQc6iZvyzbezy0RNqsS8UdW14absr/WMjk3iPRog2p1Ja
dPBdgiNU71cY98wJyAAp1TuigZutR6YC0tmWfx8+CMtuqs2Q1k81kM0NJEQeLW+dpPanxxMJmsV8
GCN82hQ0e1fX/GVQuU/O+AWQ7YtptX0G3uPVpo81o3mwIyPdSFT5WsAKo6X4UUlSMNpLQrSl7bD/
FeUiSl2d4yIOTg6Ykp6mPmzN0N46U5SYKyu82BSD8Vgnm8jKDzSe74vaiVBUgFltlN9ympQWoOnZ
lWlyeynTG5QEzkpRlFOJ0h3QMSwI2tR7vS8/9Mlumjtm8ViAVQytY+lAdba0yl7jsTO3Vu1bE/vF
WKp9kL27XnifITr8ySMTBLlt3TFcJryvYkHaTEc5NrvuyyngWAW5tg96Yx/TWj13ceGfZ/ircHmY
jCJiKOLYwP41FIUUGDk+1cF90/2+QGvJSc1isNFEKLPLWeFfxv0mK6Z0pCxJHrSqXiEXyu+QjdbL
eDCKdeooGTwt/QjMsdk5tlU9ND56PKFQMt4up0gImaKJ7rK4YQVQ1F0uPWVbSVU//fmV6yXvtlqh
hSgMlG/t6N/RO7pT6ShP0lMUE77IyiPQ/uFM7O5OBB4aCMeBbgwnYN3W0+Oi98br0GcRYoLCP0F9
MF5dPV7iUwyRH09WFMmUtsCxQjWk6+fZJXzzjve6sTOHSD2nqA4b2NrnzMVqy8DMZDQYEChD+sZj
bF9oihnoixxGGHFdZ9tCdpdyCpzubLSRju5mm9Ywyz10e7ly8NNzx0Pr5tyeXwYTIdjM4J+/odt4
/2I8A9c+HdDBe/CLYouYQQt5ArJkAljnv4fAJftMYC78fq00LsOIvPeGCGHypsP2Q+HOLYtnLAyf
Cie8XdHm4hec/suIgY0SueGu8cgP91wl2TiToGMOZkyq5z8+31Bp91mt8fjk4e/Z54mJ7XY1i9Bn
TbrXJi9hgf94dpxnkbHgHGJ9yEB5uf1vOsIQPlODFDxNG79kZBkLgy3qsUFqgdvFJa+gqbIjQsL1
kDjHhFMTo0f8t7qk1CKL09waTXVOTNV6M9CNxFWJD8bR8KQFnXMq9dS4oIrmzAuzcl1EPsJszf9V
CuncZ70ZsaBXLVYnEDbT+01sXAnyesWoKdazOd9qOxK1yIG9ZXgbJTVwZ8TvWaNpF8VMpi3Y1y88
uSCGaW7uLPKVJu17fBolaTbMTblOPclJc84taq32VNO2u2urobw6HvA+S+DObeldhq7M13NyChJ4
8p+U7r6ImpPf6x8qVp+P0ey1pRcQGNFguV7OcCpfpOlatmV2w5+MpppyXtVfpd2936LC1B4WZCyC
8egXyiSlhbILDV9Dx20eMhWnPvbiapPFJKXcFP6lEON1pJIISen7NRhM9XTDSZ5LBLrIsUP1bERp
fGALDEFLuodhcqykczAIfjo++j8IHCOE5TVjVHvHXHF4q6NoG6SARZUAE6Uoc4auU7hfZE9akZHS
Qsktb1MrhnGgeaqeEeuSbTNI68XVqanSYTgZ4QTSnmIwgTu3XnSNBum6aK6UqdfPVuhZ/rCPfHM1
821o1hxVVdRHPe7ENs4ggoRdr1xziyddqVB/MpTzVyqDKprQUNo6Vd2VA/KwHrLmjUvUFmixKILl
OnJICjdaJ1sRmuPCQHT9OyuQwRnFCxQGgF8LJi/eSgKv3sV58DmzYByc/1sOHGgTEiW9WiSbd06Q
3o3T1fxWOhi/s5Zs+YF+041RgvH4RdENnFd4mQ6yTOyNJsb2CSQLI2bPbp5EP0Wy1t2EkUJTyLRL
N17xfAWbOvDKbThdoqaPFhqO/23cjdNBHdyOb0QXIqKj6wzK0ArkdIEN0EUbknYjK3RFtzXO+Pc1
qhl+Y5UAUDnG63n50mw939sOpitZlcXp9tF3peihbTFumyS6kSI5pTDCPzdwexnLlA9unOBki2s3
AxVa/cwrihMjcnYETxkeaHWRZDBz/gOBVHdtc+iqlgzngWpEa8ydpUV84mNTP3ntS4sz43L7KIaQ
/2XbMO/xWYuxCfBV5IhliQV+V7OOXMrpRQI7WRodmp3bexjdVvyUYpv3cH3SSpQXNFvG2skL+ug9
BcwMZkH/sGSNHz4M9c3hxF9HnbrIrTr6Jcxfs3nIDsZvYiaKl1gM2boD/MKwiaHMLNw2eutdD8v2
bn68m8B9t/S0WtbC5iQ1Y/VtL4z2isU6Mj+hipvd95VMHlKK6KtT5J+1eKl8Q7vO9n8sIyukicr+
tuh3XTjc01fvUgNtInEUOo51rUZlUGrpHeBPe0nLMf0eksMQqpOIpB72s62pzlz7IO3xylqO/i9Q
XGVf25wKcdqMe+E7iHdk2D5y3+3mW8ydbIB5Xpj0XbnFEhUt1uBx7gYL7H+JRBs/jVI+Et9cPaFv
sLCJWnDLpvfDu0jK+jPCmLBWEn3Y5wPDGkgA5d6ajvbC9A2ALUPFDFBTE/pE3QmyGZG3cfbHC5I4
ewEJr6PHoG0nPvYabNxwWws53TUPqvsOh8d6TPxB7lt/SChhnzKypj9dOhKgurz+1PkuHWEKod3s
d53NTCWiXfRv/SICMbqZE44VRBLAtIhNmw0lbq0ZyNuj8k6hsxyYmkkDov3W/UHsi0GqWwRd9n1W
FqS/DVbylQdigts09x1ouUVEBMVSoo061cQfvGD8W0Rt07/etgUrZBvzkiii1yKrbZlitujJAfkT
7lS1LWwwG0fahPyRAycOFFUNSZNIXdaV6Wr3LTZ1gtnIG5tePICSFAaZc6haZs+AlpYzJ++GzhPR
qY7YvuernjPgKaJXlBVPo6mdRFyEX0OAhr9B5H1ngOaDPtPSyJ++EY/RVhqh8aoyp9uCs013oaLE
L9N/Of+B+b/MBFKwoO4WsOzCh9ZRzrPxVKlMdR+lDDOVQhivMNNR3eK7UHDdrWrOtMDgJ2iu3iC9
DEM5ze0b807TQ/S21Gy7MdDPzeSpMmLOOU446RuHsj3jd7eICBH2S5ZwntCSU87a8YDnsnyQyXia
F0SnTJx9VyrpyqUdsC4afvagRD7IDM0j7FRXHiE07CwpB86jJTmWKijCfLKOCIVVzCIh6eya7qIr
guypqJnPJ01ankqjzp4S8EjrjBt3Ywg1fcr4BKDzcuYz3Q8GjNYjHU7rUQ5U+yN44ZloGKhUdVNP
1BxJiCXOEdCuf1b7sHjP4irmZ+2K9ZzXqanqe1Ykyaqj2XOnZOIwO4sK03vW21J96RvoUyOLtGd5
n0EhEf9NfsM5tC0HPVAqRrlBWSSJ2k7IUspy+SpM5xOClvlTvGSm1f5YRvakM+t+TTnXr1RDdOec
s/fRUlOi4icEzc3ldyvehsC++grUoZJe6SRHH5+8yAUXAsPoK7VKshIDgEVDItehHpTfjqtvVM9i
zg7sB6ubuRlrORISwzLSAjBfBLainpmx5Mz3IR8YetCsDUQCQNSk8WxNl6TkKPS36X2hdPAPgg4G
PhGTeDYzHt/SxNLJToA0mIrIMXe21E4u+sgzPNm0isvbxfxOFtNQvP0eusPhILajKSW+BVmXe9Fq
vpxfVEvRDlBJu12U+/0RryzkwBj6aEeJ50YDOsBGhJtxrj4MtaMijaAgMet8IwvBZRgnk3MpZXKi
8ffuRfZH/2/btzPE8c7IAhUdAIfOP7+BKzGumHPLhggjjMSoRqbVuSNGkdMLbP2+ci+3VddICpTm
+Rjd+RXBAjbHqteiDl7j2vR+l3inQKs5B2gIFr1l2P2aRwy4WabJSyO07Yxhmd93hLtPRnw0THlA
oLYRUz2f9ttcZc5oPRtozshMdwzzz4HVcmnqXngl9wIEFyDSbQ45dzk0kwJvtBp/a0hgeZwon4TD
JBuClwpo32zvRW3/NIZNFW9jK0DBlHVH4PIBf6liHdzRY3Y3XbrSxKswNB2mXHpadA5bFXKfMfmx
RWpmq39OjxUTZOU/s2Nd07EMW3Vs1cAqjg38rxCWUpO50sgi/SNhtLPMivZ4GF583Pqb7N9fubRe
b+/VPEjCHMvngIpA+JEHtj3ILgxw0DIGVno/+ClJd3mKLqtzvePISWptjn250O3YKW9vopbU9lN0
RKi6/VVpi6vKVPJ48zk2iHHXqlmYK/pPzUKVfgaFr7v2gPgu7fySxCMFL3qtIhWX+f2YqMCzHYgP
l7/50cm1eGO2Kg7s3MuPpW24mwhW4QMm74c8Dl9MS3jP7uCAjpy+YgqRLbsU0kqN5HJFyAmwNmCS
00tYodL0S6c8zZe6p9ory0zXucfEQhkN/xyovMxf6YH2UmD7PLdq8xqrnXXXmq3+zFCJLLmcJdQF
rJFyTr5BMF0VC6Vp1fdlB7qy7hiC2dVrjqlkQ1gXJuHpxUtC8852VX5jJ35qGv3thhF08CSjVcGB
Haoxo6MS7Oz/iPs23f++PUgbFppKMD0QfPtvjJ4GtUAa2kO7t1rTvtOjiUFIy9BIjeBqNjqZz6Y2
+fqCGAFBaIRyrUxjzgCrl2I16kqSAbMC0UinaT4JFjJyF7faL4UcfbwVGV7ttt7G6jk6NlrxrVmR
3FEqQjLQFeSfFqa7Ka2g5IBCshrc4JZe6q0ItBDtrjv5VMXR+DDnz/RO2i1VIlV20ZREkxH1RppI
uukTo4JHCVVD9j7cANRah3C61Lrkwak692oz4n385+dLc6bw5b88YLau2a6F3UkjfFQzpzz178+H
MPOr//d/tP9bUsmmminsvcLTv1SjHBqxWksGGvhCcGgxxyyFFZzmINKQbXqDqIUxrcDrn+CNQyhD
spucGJ3J64wIMLSon7DKCOD9BDmOoVZrp4K7ZUWw6VEdawt2Ze9rDFx4eqBtcvWBPcMCgpGseI47
Jmj/Ki1VtcMPXtQvvoF42+lF902zhSxp+xdlPQIdDhjLHvPxHhUDD1+9cwHAXqTxL9KBL/pwl3aT
vErikvLHu9l86BN1sAhl5l84QxpEZTCNCVsTQYTXcSDGvXCLAIKtZZ5MHe/SIJI3uOhkGtBAuX0l
XYvHoB6vGu3gzejXbI9xmFwSi4meJy5eFPqAsHvzYupwrcx6FTXjM+6Q+r5Gn3QPUexlsImbIbNS
W+Slj068cgQGN8Y026bsnbOtJu45L6thHXtaPL5UaSmZjKfeCf3vCbVTeR+THLIwTDM8Db59AvHJ
mt3o5sVJmV6ALFXt/jw3l8iEFHdjO7zMV5xK957TVStCNZuXMa+OQeMEX71i00KVYrwL24YlarRO
c7fERtR5gpjD1jpfW3XxdON1QqAo7pR8SDfYfYsLt/9QFCZhRmG8nqF/gai+GlML7m1VCa8+OvOF
Piq0A8PQX1PFBsR51e1J6kp8rLLU37YgJB4AfHHKCxx/G5Ctugu9Zh33Lf/sivaj9J735Kjdk8ec
dunBntrZgVq9kjS/Gbu6+jQBMK2EsMajo/WS6D/gflAtPinIca3piXYxRv87HNOzWov2hBywO2EE
6PceGcsqtdwpxaw0ua0xZi7mP9NAtbWM6r0IvQOasvzZKc3uEMbcxJ6JNuIGRvvnp9PW//vhpIuI
GJdwONUxbU1z/vpwam3lSCRj2cH2uvwkCyt86k1Ey0ZdXfU5r/5GIsl7zTnOWB9Eo8E5sZqUf1zk
aolfrG+m+SZpLDpuA6OmmeycBnIAvMfoqQLUpHGiPc12+j7mQDYEcbvpU6gIel30W4QC2r4twaPr
U7divqyny8AMyqWqWFiapjlYANPuYf7K19LwoZpUzZoWXKX0yUuTJeUDcpIrmWX0MBNc9vMRtWxa
c9mECMSoCgGI2Dl/T2yJk+xJsSNz+BfuO/GYOLLZpUWKjrxD/+DDPVzVph7cBVOW9EyXtbNI4dcb
uv8Bg7OmRfAvi6RjMBHQXKHruqUjm//rvwMLZ0ooYZBhzqyCRWumL51OhW7qB5YeNjjbzYkB1eNP
SXuaK694ch0nxd5A3qdnZXBQvAhjebGC0OuiFqfzllI1sCdKYJKRSC9YUVcz1QZZ4EeWpMFuTnIz
NSXZ35z3emkp+yE0F7XGiaSD/7rzYYttHN3qP6b3Pc5+C0iXxo7Mm99zq9RzMoNeT/DDGRfK97+u
FC92ljbhEAdsju5xbNFpzTXl/AIEawPLrj3+893MrvG3j9ExVUe1XM3VEcb9ba+JNLXkxJYxzqon
qktaWfa3lmt/mM5lTx+hjQlyDcZoIn8F8dPt5s1N1DZ55zxa4ags/ZGJo1YTaZ6VLY8y3f3FfBzs
mMaSrkb6ejH6L2mnFbumsb7ykKb7KhgCGqLTeyJ0v3iufrR5KnEDl2QcBJDE5jz56TaZZi/zC2FF
wZmm3qJCqPxAzOib2TvandEyKa+DGpPBZJnHY/9kKMqAOzzoz0mNtNAKXGPdZK630QLpbGs9dbe0
X3DEx+r9zChRw5wTo5K+EfQVrH00aSulwssN9jV4TGMmoYAF67VuavJBOJtsbuXSK0PgVp9xt7wI
ReJ1S2kY68jo5nnRPCoaZJPtGOtZ5g7XAIgvPkrPU74gXpa0hodTZqvdogizAdFWgio0oFo+zS9I
k6PNrdohwtfeDogfK1bBMj5l/34JOP3yMYbr2205Fsqn0ZOnNe+avu2A8Ox90Ohs5OGc14SOccrH
0FXE7arVPhS5Kq5Z+4ViAd/htCyUHiLOunYRlSnpXVxUYhNIm5ASS6hHKpU9dgjjVUmq6qBW6BxI
2KNNoXjtivXOp2UdhPeV2yF+QZB2ssbo+VZ93Yo66uOXNm9LzA+0pf/kKMz4hEoQQVRVj4xyxu0M
RZ//QD/9efzKYqF1rX8mqPA/vhn0zREQaHSa/6jVCHf5z4+K8be61nEdoRpsRyaHHkudnqT/qMqY
9MaQ/tV6LxSzXdqOxCubD0ID+sVuUCEfJbsj2c7LcS9Gcc+clirXHp/HnVGP8DQwID75QZQu5o4E
fH98Vcl437DuMZVIzP3EpJrm68nVkZq/8vyiejOL8jnNTONHjZ4bb7yEFFbzc6NO04T5K7sb10AJ
u1UX62ggNUe+e/F9gY/onz8C5297nwuhx9Ac6nuAP675X/hNWuKBaUVev5dadxatZr3kbOaHsjDa
ZSFz68XG1b/xS4CozvRdPPjhylLJoZi/q/Yuc2jEAmf6HOCfLNDO1qB/zKAc2wgQpCXive3hD7WY
9lC2amL5J/XHLdDYJ70yRQgw2EgK+4/nwp98bUhZX+NRM945xi2nCxqBsAf4wpAWnzH8RTxeiGkM
N70UwYgulJv304JVHmhVsGaSGqBHTbWT0Q4uMxedaHnU6ju126MYDu5NKlKk2cPU9ZmaJpweg+2c
MTKWyEnbSXMXxE76FIvQPsGG+q6MJn2SwUSGZZ8AEVPV+7HwUHJ4xt38otqjefvKct3/cRAz/gZL
pWFMsSI4qxv8Vvp/3bBMv/UkQ15yMDolBybDhMFTzA81DYNlY6RkywTS3xBZLxgXKfKgBujv1Gyb
FSDMWa3HzUwyk0VeP8wvSVP9TpkyS6Xx6r3WdM62U5lBCTTtt1pLiZRjlibur3DU9gl1CBxTWsnY
mgrwksOirBPA5syOwtToVlnKqOKfb1FN1/9WGLgOYFS0FKgUNOtvN2mMAoDnVKN72rfhAcN59dCP
0dpmoEVPpJSb3KgC1NW86D168NvYnxhwf901ZGiNRhpxKgiHN6i3BAyVkb41K6TwrkVaaGKn5Xve
I60kE/0LXTvzaOG0J6/R4ysfBMO4xLffXO0C46A/dhwfyiIrkU27vOqYHI7zCz94viUf8dfMuFOJ
R5I0WS8IN6r7sYdBpxUuY7p+nlXDvISGEZD4iONfnKKpZYX/b6+19vhheBWJK6U7XHONpy/x5LUG
xbPsNKUN1g1aus18PRFVNrCs8d10WQ4socBX0pDbHAD+U6Zoo2EzU5qqCDUoS3d4mi8hMxDXqWCo
klLYK1maxQGfOwpGr8dZHfjwc1SGWaMq3+0U18JYe9Yp88Zof9u2XC/HbqQ14ScWa8IOAC9n/tAg
BIoOtz2RR34EKOJ259Tp803cIGufAVvzezhj7G7lgWQbbW24zkl2rEN4DdoyoiNEul0ZqPUZFcQ9
Y076ZYWl/eW7DEjPVmbTLFRK94rmYDgYCul0VaTJoxsy5DzrZIKsUzPI9iOJz1uqefFQJFjWZFHr
L7dfJBr7j6CvU3Z4jXFzrKW7PDbN9VhW6Oji7ugEY3nsaocO6ZQPMr/M75P4dPzzLQ8y+K3ESVwc
LWApYDIbDtYLBNnDoobVtnLMIdy6o/NTysR7CjWwP1qNtxa7rLhrjf58a4OYNTR+IRgaO5Gzmfik
m/nW1ZXhEQ6su79t9/POT3X7x82uIu9RWa8fXAHPbC59LPMyRGSiN9SCjIl7xqcMOQ91EnNidbXm
3uxEc84p5zB4gZOcv4HoOzgYhdlfmQg4J1F0A13dycLl6dCx5tzY1h1Sqkp1M3MYowbgPhhi2jxT
+7SPmbmHprUFiGOvbjdDahk40W2U/5y1yJfpPYejnNVZF8VZMkl4ulUsQbAYixHpLsL8RV4NDLJJ
UxB+syvlrpda+DgzxmrXwjAsA3c338xpiKMkCOWxjXHKY60xOFu6zWPrQEmxAGCwSwN4RZrvMVIe
so3pCO/VYAbXzLETqrn12/Is2YZ+CcRH05PY4t7BDl6PzyoA5rUqB59Wpvk2865KSKUHT5cf8xUc
b30XFTHMWqNUoCLUyZasyuhlUIp7XyrcukU6HtUmFnvk783SYmB0P4Q0NabdPpzqZVzgTD7Eb6nR
cZx/WKOEleG1/N19//8JO6/lxpms2T5RRcCbW3orL7WkG0SrDby3hac/C8We6TnfRPxzwyBASc0m
gTJ7Z650uo++qNmXC2qPrRFPr4aGqE5FP6u3EGtORcmMdYyRNmKNF6zdKcCsegGVSHdUibFMVshQ
yKTe25WU4DAKeYc/sdvkMWnzfu9PUOyH3NlobnfVI6dB1hNiLnJnADyYH1cBxZubXKhr3mruvDdn
dJy73v5VleNVwoe4qAfKKX+emaPULlR9KGw2dwn//00yhjhHXct2N3hCizN3znqR0qpyiQF+/Gk5
UroqdYS+YaOqp7pPBWt5bWQsWMdxFOwH0TcX9WB0A0vsFMDRGYsntcrV4EDT1ePMPhRhme4yYhUM
IjWlb32qHbhC20GRACTWb8o86V5mQTzlZBIrXhpsfefl2bScU6+GVfWbRMjxfpBGDe+7WhsLhRj2
Z/1s0Niyw3EtxOA9qNGr19Cga5oBaboazFWtRvtQEj542wxoTt/s9SJ+Jw4Jr/OoZf2qn9J6H0iD
ZE2jtc+ACCkpsyoq9JZY29DYqKFTPQAPoDldB2JbW318THv/6e9YpMkM3pV0/2N4eoJ4VkD6BXOc
+WG7t10du6XffDcSo719jLdPUH2YcrSai8t3NQt/YgPJpVUf1Z3f0hw532bXzk+ztdowkFwMPzVI
HjtbM581sKPqtBvoWOKTgI2KGQqwzFW+CmdtupeAMLc6sKlXN9N+GYhern41X5Msya56FQ3blmDE
Ta/aPjVtdiAji0Wpvozk2X9zXSwtjI7m3OLWCfD0wRmONshd5LtDwQ92tlVffDbpzHCIQ3Ivdrdk
3WdHKl/RtSUYhEROZu/YAWE9ZsWOaquJQKiZLmSzGVsP6e/jjXImRPDQ+rG4g+9DUObQiTtiA81V
UWj3CrAYe3Z4DiO0W5Nujzh+EWzOy7MpQkGmnqlzIWbF26tT74bbRdi6+fvD6tkU5x4i/WGhKUYL
aSl676bMOsRE1+2UFg5F9ZrIXBdF94L+Rv0qUNRt1RCgBgMzn8L7AUNfgIfZqLWrGmEUVDfKXaKh
WMSTrbDQ3xcD/L+fEZOh0+IbkOXVE3th7ezVcrz9tm604s+aPIvy+qACWtuI8QqaCsgPG1kwLs34
UOfxLz7Y9okctPCxFD+LqIalZVaFs28lngLQoBg3rdEjclDsOxFu1Nj39z2GzKFjrUNhdgZxQGXr
3I8hKhbX8eePZppui6SaGFLfudZxYqI/LMS96Tr3gR9AvHWEQ0s1ROhSDuU+Seigq0P1MOGH2A6u
bK/4hsfZzN4Tj4oz2YwDhiKt36fz7GGk/Vf+bFehpnIYA9UpWoer22a3nLFFhQ06DvbIxn0qdLHF
8hFbSXznLt2KGpHPXdz0hzBvEVSncLZGWT0z4dASpLm+7KAptjPDaqn53Dkm0RyEv75p3OYnuNNY
z12yyFc3yOuQjBhilmFAPeQ+g7IxVcTJLCNDYJ89xx4fs2zcI8bIf/BJmytmHgCPlfiuPuDYGzFQ
inbpuNjZnf1lWCWpY5NJ9nDFN4SnXjtrg/yuvj1KU91Tg4RwI7ljmdf77qolGJCX/+doZLR65jjc
tUWt49ZfMLTCjLOr+pe8vCHl3EtO0Yi3r4o1sPSJ615y6yTUMshroz2bwmoTz/HwvoBSo24i26Ew
zbW6jIsgY4ZyYIk3+rYuguKo4bfbWYRVvWUh4d/o3A7ZGOo3qViAkFirwQ+V3WjeFSghE3i8P/Ky
/Y4FFeq0Yeo7dJY3oSeJRjp4UAyliwg0jiL9uUTjE1ladCTxUGe961rPMmmfgqjFYLQoScK6shiP
Yo1gdevJVL0uAh7tXT3FwIqdTiBtsLdFkIQvVY4LqsRsw/UE6vF2JdaAejS/pawRf+Y+ZDLmhE/W
p/l2LvT5LOAloD8EKVAtD16PBPN2iIfmm+dQajQD1jG3Gm6Ix35jVrkERdAYH4We36s6QpuRJikn
80dUJXhOZlk+6hqksQK4w+h1sbefO5CbcZHT4RgwEDQFYvxOzNkl0Jv5UFVgvzpEKii26DDXy7Kd
0A/H86yrYok7ZbamI95d/oqGFDPfBEm0uUHWO0qlWw8fLX3ISMfeGPrlhupxs0VLT5GsFtUXZSn7
AqgnvIE3y8bFaAYg9tQizJrJDD5P8WJ/Y8OHcMEMrmkepISFWvZ1KLSHZrnnXWMIT7kV7uqelXls
okyvLSCg9kKpZeV4d9MGJGzaVmHuo7ozA+qMN/WGtDF9p+ij/ggcqb2LXaO54HB07Vsu0OaUwsWM
vVwhdmsahzKeP3sC29fQCP1DJ90JWoXJFtufX0yuxnXYxbhfpzzbe6btXi2G5tszpE8YglW/cwqH
YL0ABJ7bWjTXxmzfzFFnM+2b8lpHq1uJFIe29dCTgbgF7WadLcgb975oHm+vIpPtT17U4m8MlpgD
H6vjJSHkCXIEyn2SZOSZuFigUeYw7HmjD+ro7/m/h4BTkRvOWoi2YoZ00qhHaGsBYQcmSKli3Uky
A5qWVQ66JH5EvWhXPiZ8WQdndYgzMCdCmmG9lfBiPYzkqL3v1EPrzEyKUSiApupGt78d04o9Bqja
oPEg6cd7fFYpjF3gN49hWj47oXTOQubOQ1oetLyyjrJ0aNdigf8kV3VXVUH7ps5bEZkPdGo+a88W
J5kJ+eLmBj4J+6np5vb49zpWmokunVjFgfcoKi+9l3jcjkDGQhCRc/7oNci0ddAd3xtItDc1y1yE
D5Gk7bl1f8JjqR8CK5UP/mwDqNJzbTWJo9MP804V6ypyS29lO1XAcxKI1+rVvo6Co1a1EWkbOgp8
A532bNYjSIvSewZPc+srtWgTNECG7AOCC2JPtrtQ+Q5llDr1V4kv86EZtYO6K6XCU+dhzjIfUw1O
ar5ymKncsP/xEk6SCo4UJ7VmZrqsfPJXXLe8ijZLwKMM5itYbuxSTRGcYsY/eJD2kQbwEq1WMNa1
S5VuuQkHdT/ONT1bQrrmbZTgv6nGAXGia4Fa748O1GsioKR7zYX9KJqkeozZ1E5NUb/Go/18Kw4n
k4klZGrGXYt5af03a1M9+/tCvPSE1TmCuJ76sqrga/vuVff70+x4xcnNhp4CzPLv2XCEr4bnjisp
6ycAxR09wn9/S16oodRAqr18Z1kwyIeYzejFTLp707T3jjPW92rMCEKqQa7Vs+KfIISsZeTu4YfS
Yy0B4Gu2bRwaCb95XmRI4JW1p7JO9Sc5InwpE1s/qXMG/JY7DWmhetGOc/+cSvuHYQGhdc2kPUpZ
6i8j2OVdrBvaVh16bpNAdyzCtTo0SFW4p1h9T4icztqUdlE+stecbPv3YBrmKVm4++qBzpNp8x+L
ljPeaFM7jycy8DzCGXRBmRPLkrbb3GRDt/G8Cl4bA3ofjBxGjsCBDuiBd9ipDyHDFAYUCujFbRyt
vOGxBInx5xMCh3i7L3IQsAj2QiS50JGVqhqPwWfVOi/El0TzuAqI83xr3XwV94b23qL1vP3mEHX+
VrklvJpOjA3rbK9+Xx2ySO/3mMH7Mzqs8BBawzmSoSBxS+uezMYoLs4k31TJEgDvuJMJ8LH/uPj1
6K2RM1RK9MhoaZgPatuwr3HR3AsnMC953NzfrmV1WasHIsa3XiPedd0cDup3dKOez4SU/9aEJ/eo
Lxf9VVGD1nVSKyH4yI72OHDrt5oRodQ8c/Vn7stc5xwhg7sPoUUcJ0185G6mg5lfzjUUgtb9OBtb
9vd4HqImOmYgkZN2gZQ2j1jxiseMGDqeq7MVmdSP8iSXnyjMbhuYGSTP3HtVn5ej08Ep2xHPPsKY
t3jKXqjEOT993NVJo82vUCs2c8UibdDc4GDOyFW72oSJasjPVCvD3VwXIcrOZXQBL+eAGZCwH2CH
PKpndYROv+nCfTsF7Z1V5n8ixkEtIMXqyeUYGr7AZaUArsHDSoj/Ul1jkY+yy2V9ctbctt/7btfs
FGJ7mfwrO8ey3NLKprDJtDwYcXJywvwbClajEeO3ag7zSxgR4q1+J2iGLYzA6kRyzuYfQ6wadqO2
jy8FUHUgPM22Ivh4Oy27QNLBmymeMfpP6cUpvbvA6R5vmXLQPaBEjHSSMB0As2CLsopGEbP3ZxZW
HgEbuNHtWy1gZ508b3psgPxcbn+AEhtr2tB/oWZsXasOU7GVBoeQD2mvclixUqlLaaL+eiDr08La
diiw44Gh44TVQksqxoMoG+dXFBKMvIgv1UNvz0zIKkpCFHZ3UNeoWgmlVoDJNMVdSMNe7G8FZDbc
xWkMoD3/3+V2hA//7B/TNAcHh5HBMXzHNP7ZEvLtyoshQx9nIha/SBiAN9jKvrubYu7DAUnSzsTe
soIYtM9x/2EUJlvLZKl/DVkSL3sgerAENnQJBSl8cHHTMJAWjjyUPpdt6mb5UQurq0G78EGdohZY
7XS7/milL09izLyHAXz9ykEQ9GXm7k/1V8FNhcisYUPaZX+CO0Z/eqnBOA50cbCdWyyiPVWPrkbr
hVtR557ZkkyDAKqOsCamboU7kiV049KXov5AFAiov0oDilLY80MaVN+Hmm6pHpvJgh//KTwnOiZa
6C6L6vwByOyBTJPkN5MKT8DPUJX2tvxydyqEmPaiYLemyktRaX0QT1Qf1f7WLKeV69GZSIEEwOE2
GaDNCL+vBkewiHL5Ql7Ci1fp0ZcISko7VuFwm+WScRztvOWG5L5UqEWyCjLVRLz9tzIhC0IA0S5D
tyVcgJ23VQzVg4TPKBopLsWYv5iRZrxaffrUC1/e+8vAW6d0FMiqGQgmYUqhQmk9dx2xzKWUvzyZ
fqo3PIqKKEcwguuqdD8lUKVzBy8v1ePoalLX3gcJEFwbpWJclPJTWF68HXNt22Ds29oUpfAcVgT2
uenu1h3ItO8inty95xSMoaXVb+e8hN2VkKxNoIW2LtSVNMGJePJggSWlXl7h3bxjLbbuatn6bJiw
1nvLoUt3EkFu1KzUq9nSfLOCAqyOyC5Ggjsc6h3y32VIm8HR74IImhJuuA+nZ5Zghwmrpxt9d1sO
GpCrpYmu7yGj/soX9W3JUvlRs2NI9tHHAC+LqjIFjwaPKR724AfxyheTrNs73Xb5a4BGF+8GWuuy
8KvlbYIq00jl07PxG4GukN5KbOod0Tj7Yda8denxxcIv77AFeZjyl7ZThup0laSae8KrCB0hMbMN
jNn+M0vkLqcmfNE1IOUVXItyIzTC2SgU3ysLQzV6GrXUibC9ITR2II+19bB0LFLd0RepGj7jpXVR
YuueWKNhcZhPTuqhTlgK9gix9zoq1oPT4nUWjla8pFHXriikGw/eTBpHO8AWSHDfh16KN3GJi6Fe
MD+EJGwltCUo5Zvzi5LC6yZJu7Oc66PllNxltQx2LGbgtthM4Rj7YTJhDUi0+Dn0MY2L0kLu7/mr
csSYvSapJb27dYOqxluBbFnB/Hdf/UI+hYyFd2k6Qs5v3KMr4NGGo9vuSGLABLMsdtWDpBLUNv9D
VGNq/xwT6dPQxNM1UqU0y/2npobwzN4pgLccC9f+8GH1EmIXA7HFnkmNaV7ZDnUbVWAsqUxt8LHr
B/aZJ10LHYCYTrCtYOLPezB9cIcTbcZ77f42kvK3MKYvtcoaZOqdlqNKTCvlGhXe9CWMyDpYLpOS
6TneQronkKIu4v+lUPX/Swjgw+ZmsDctgyjeWw/2P7QQngG1WeqGf7wN6ZXhPCNuKFfoq8cPv118
i5kM7pxE//NdUW+gYaeDx9ijgZs0vXqEcDtfy6m4kF0f79suNNCjjQbbYxPXZ1OTrrCoI0StP8dx
F3/TiqVeqmFbJ4hrT88MWsQss/gMEIGVKI6u+xAp/KpcXo5t1CsixJJgho3E4v/YTwzyTSaSxzmS
NDCylvLW1Dq7ORg+IGDbm3CJj+yAnE5xGsNTbdaSZGPWKCxVLw0Bf7YzvmjZt9JBrAihA6bFkv5m
+DVwWkomJ7smAwxvbLVVaTBT1jyFNkQ1VFLeJZk0F2Ydz6J/P8Melq5xWDypAp2q5rdJyIRUwbCs
deNOiUlGt2kPkhGGwOWfyBKoeRDzIojYnouNKSjYpENDNpH/G44FGzwcPngrM68Fn8xYFSk5VBJc
gIm5eyycuFSXiZAF8XzR/O8+dXWVkVgQiLXTiMrReuFswwjip3omCL28nwrb2ZpG9Q2TG5Hny1Ek
OG8BFFvrsbdDlYXOavkHKbyHGyqfxS4cp50qshl5tcibMBJpCL7+5W+/jYh2XmUwhURxCjSWcykG
f4AnFPCrobzzUrxyvNsH6JzZpib+m3xQbr0ztFku/N73XxP66+uoKQguNlzvS0fdTWHFxcEKZXkL
yM/d3qaLxMrNqylYU3L5xj9k8gNfubUa6/k3rVX7OHU9sC/Db+8pBSUrarDZ4+0tpjZi4Fu1qU7r
YadWGmKkCVAEb2JMciSgBgaXAnGkpHx/QKMs7ykfbf+WwOwIuQ9D+BnkljqbFMb3amrT87R0sMmU
O2RmZq28Gc2TSOm9wM26Y9O1BJHsVT3m74Mq1JQGAoOoHfSToaaWCbYlBRHyl//vRZ793yJBHxmJ
7jCW4cN3EQD9/9InkgMh83dZdLKlO/hr20n/VKG0rOi3Xi6mbSiL4aH1ZiiYfUuqAY1K34T6QA5x
taehXe1myIXUd1gT3D7JJnLSdWan8A9IJgD7bPXFWR0P3MxrJTiHnqnvXLOC6Ir6dGfZYPN1DILP
dZZ46zlHd5b3FVnf8BDUg+18VdkYP9otNBUzwfXUejWofSKjjxOWQvBnL1SrsJ2Uofhl11fRFeZF
R95MgSiKT00Woo9d1vam25V0pHzvNSWaZEL4GGGs2TotWdRuZP4gm6R9dVAvFbYxn6zFfKcMeVVs
NQcbJaof+LDx6vTquQ67cZK6iXDuayJRuul7UsD0Lafgl58N4FcEYYVELtOyXfxvlk3MToTH4JzP
4Gf58KJzF6UmHkJ0G+pHZl1A/KnQ0Ncjnq9E5gcgnh6ZAvDVh9Yw0YxlB8c3jwCohm9lp/2Cdz28
B8u9VC00g+XXZNcYFydNqpXbT9ZeT914WzjVdMUaNl6r/E2yiX1gu908ehrBZbMdbiyQL+ubcLhJ
WwxcwzWxbLZoBTpAzbsr8riA6UT066hbH+pOYZq01w44KUaMFnLC0D7WTfdaWf10/vfpm1Ek1YBY
AFkJdestsm1np/ly2tpjcYyXYUxJO4vaXjoAyxLAIiHsP8rQpt3uhSXqTZFaEf8QWJnx68/UQ/9P
VvL5hg2wwZYX2BYJ9nIeEvh1U5PKu8RKwdl5rHY9IUE3EuACUnuYwcwNxnLbI4imK4lv2OkncFbp
hCDiqwwcd43/xDt5XQZ9EfUYqR/qjsQZyny0bKUTX0LkRTId0S2+Gjo3jBlrG6u2B9o7fvQ8t2hA
gvI177Jb4qpXG9V9ViQvrP2GldpdDaVnstMQJRtVd1zrSaIPG22yhn6XZDCiutT9Mptiei0QsC2x
a/EpT/R+r9pfdd9CmYxrG9qQuyqgzk1pXz7laS8W0pP5NbLr8Q2pnRIB3U9IAn1kL6pjQssUVgkb
+MbW6ivtXf9L93fz3KK3XaqDy9+z9BCxXTgcVZL0bXLOUwdyljMjFaJp7bn0gCLL3RD4m0B+sP0v
j1Cqo0qO7koyQCOEe14K5GNZoau1ekhZymsZ1agfNUcRDy+qoa3eTEF8Dtntc02mWXrXzzYZnss6
FjGmIBzOec4ahwJbhsnVYmZbuaKPWO76/cGaK/1YCg8iG0d/f0ywEFvZRjmcBHybh8EPL3h0AFIO
0a+SYJYpDUdA2UBlprZP12q28cvCu9ZLSddxm4exSjukvDNEo1E+qG0WsX3uQWMPgXBqyr5IIbNA
GW+5XhJc4z1xW0HJosFq8yM6EnejF8mPijbHS0MNFkWM3KoWoerG9yG7NUM2Z7efY0DQkjEkIpru
5h5IkgZNCMMvyrWQ+3eFoSe+GxgK0MjgbNKJXCzrKT+OSXBokKTk6Lc9c19J2163SZlecGhgoddh
Smm0Zb5wj+5vW6ChysqDeh8ZPVma5hPOEgcq/LLTUmoRJydepZPckhpGrw1YfPft9rtJEnyfHYzo
7VKy8hq3PNV9/ZFWfndtIbUQ1IG5h83LsVjeHFwDErcSu8Np236Jsj+GQKneyJH712n1A6NJVcSF
vnY7murnqiWVI8nv1PJYPRC5la+boF57hLzvPagcB64Bb+W24d7tKZVhqP/ZJ5B4sr5cGVzLT1r4
obY5ysfJ+AQoln79ZujYDqlyJIoPY126ZbEHhD8ma9WBGbNSPyUN0oFpNqon/Ae7pvQH9HKhvlMW
zZAC6x5t6FFtrspoCR3LXDIbzftZX3oJif2py254MQQkCssBr+eR0eMNnUYFlVzQdkjsHXnBzfZW
IiASBC5HrG/NdD7QEB5AWWVgP4xMEhQ421vVUIzepqQWwFKBpGRJfo49DaFrAFCBAnjzUBeyRyU5
jfsiarrNFNTVRxj91Jbpr2M/v+pkIS8Sw5LjhHa7q7Vm2lt6Me2kZrBCJEf3IJdulV313bG0rWit
RFZKeJXtWivyeJNRg1HNKs9QwJ7DYNrVQ9idVQuYYPFqoyWDBaymNK/6SALVcO+iETsGywooctvp
jBX0rdcKDGpLY8eNsSo5VigPSlevHpx2CC63z+CmQnXQy6x8WxREt1TWObTS+gLThxKIC7PQoSTT
60Z6UotrG6sPg1O0sSQDlOorqwfLhIevzim1hNvHd2ju87P6XN064/byp+qjCQN5xCqI3HLq6yOM
VuvZkaI5Nmzt2AuDXGQj+2El0UFvmub38gQznodmY8TBlsEvNEvczwPmi602V+6mhx7IRpbl9L5M
XjNUmxSVmUF0ortWAeHUuZ9qbwRM7r04dH5WbvVdUt05TxE1XQA7kOULzSEbPomqZ/WsqMP3Mtee
GNfns2Xp+bYwvfJTRJDtjJdqrokAg/SzIidmj1BgOHil0530gcaH64zLlWXVF9eO/J0XRKz9TY94
3tJHyjEE+lnoug0WkZJx59qvtDv762CxrHZnUKolsgCc2JZXnNuGN/4/BOnMmv+9E/VMz/U0CpC2
5rj2P5am7VD2w1TEwfH2T6Xl8inB43nshrw7lSi/dlbrJqupyEw21Hn6YDruzxxt5Duo2mynzew7
1WGeaXej1aV3fjlqkMeRVikvwegm1TZcgKiVNn3lVgUeeKmBV3QB9zkof/Z3pbcxAD9sxr6LLg7b
MlWCHPT4cXKG/JpSyHqcTQKNF7KB1fv5M9FVbRjR+sPUc1RL126Imkenva1jdTo4K5yLxqk1RyC2
ZtSdCOu0twMVv02K8vsAlynexKHRX7QOxTJFJJw60VQebsXnchicFUGs5QFGaQo0Gm5Q4ZaIhrO0
XKtbtNLymhDyTTZk/wqDpZJGwy2ZULGb3OKJHyyKBozGRuvTtcgAgLpeRB6gngM2Ueu+uLW+e5r1
zqbKOIyLjUov3X3VUYUZaOvq5jwfDX0E4Uv+zYIoSTborbL3aJzf6Pc5T4GI3lE7Nxf1ELhZe3sm
jKDdIgHiCmKoteDQJOPaE+64damaw2UVAcIXAC2qkTqD3Fj5cN/26G3Ih7KC30GhI3upAcr2VZ4f
afzmD6zhmq2jx0xUnlleB3esj62RXWfRlddAyKbfEPkN3beOq3UxDyiPm7geLobxvrgz8L90giVd
r+UZ9tVUh2yKndyK+uBE5/9RHf19cMyB+HrqXOW9N5fnpNf9VWbqwJw6y3qxxTxj2PWuOlCbp9me
zSdDFyfl2G2NfdnZ3f1IuZXUmz49GPaSEr64aAtQB/eeeZIO9JPKmJmHhmRijyTNJz8NskcTyuiz
lXR7A5DANx/XKUgi4NSGN6ARUT5h6mP1pq30aSNi9mUo/uB3Kd0NS+92i3CfG78ode1ecHXg+nGH
Z9Ik0MyOzXxEGBGKGqTzYowqhFIXOZuisC5JbRUPeYUNwkZMbIsAQeCSMuzB4dxrbdXdGUX9iczG
eC2s+Xak1qfqtcx61bFICv9lEPiJncQ4G5B33kPftDa5C+mBZqF+F+t0Ihd5VOE33sENKLmLpr8x
g6SvaTSPQe2rpX7QsINUh1NsvudJbz+B7rmCY3Rf+VraQ1Zr2V4nrxzWnL2OqzvlZA7s/hfd4/Q1
GcmSxBTFKCwtf+0Pi3YI3CgJJ5n56Tku90iHdCNjUaF6cKx5sZCVK1PK8YD4d3pQD53ZNKjGIiIG
F4RFP8EUv2k1kojoYdVmVQ/u0nDNvbxlHKFlvMZCGnwLTd0ktBbNjUXi8dWhGHIzTdXlKZuYNJVv
isSPYKPZaPpMVAjbvFryMCgK3FP0fJV98hCi5PnS8eEWy9azLdoXys7et4A9qCyXHZ/b5KducErY
JOT3eC37FDXWaY5sH26TK2JITM3jRre7DxqLZv2FoM3NwmmfzVN9LbtiIjyRZ/5yrvQCl3gPpAwa
6p99SKv8+veHxZCke1//j5//+wO2U2KvyEV3nPqNyF3Kv5Vf33d56j62vvdWpk390aDVWGro7oFG
/wBM1fVPpm/TjW3yH1YijJXveeIhNO3h1AFV3nZRLS4GVJrVxHZwDcVA3gVjFoA/7ORa8XKyuDgY
MwB82HLNoeza9zC1g18SfX6Pf+UHTB1vlQd0R6iuD3s1+MRT9RMFQM5yaOUGc/fL0L4wa6U/g4hY
lMyMWirnBKTVU/Bo1W3ykbffsnmUnybGXcDoZXYA/nyyhwoEr75oBzTcbbmGTEB9/uTCdeSoZdOh
sowfbjOYx78TVJ3om0CjS5BMQrs30jI5NnXbHgil0R/8mP9X1xfMTSZBeQo1mTTZI6UBeSR+B+d/
bffywmaFbnxtI+EibGrC1AjmC+2pA/C9Mcl2BjSYTJZNJ7us7ihCknZEWcDWBh7cWlzTrtWdPRx6
lzRH9QfIgEFyJ/PWOOaG8y0z0u3tC/Xk6JHLR8kgE8PZ73oqmoZAK1DAyV4QodUpopq8uXV2M4/2
0GgZF1oDWMpAbmW9mTwXlv8Uko64ifVCe1TPinzWHiXrNpH1Bh6VGZxpgzITwSKIldtxnhfJ1rWr
5vbXf0+lPb4HDf5mOxvyZhX51H0DwoSoFQ/ycxj8C4QY/XpruBO2cTJd/WeYjYCb/Vo+c+00v3wb
IWUis+buNl2NIcqKcozLI2x6fxMt1RCajMvkYf1hncy5wE08k2xjCu25I9tsN3mAkLCsUrnQs3bL
mvjTq7OYbjRsEMcqnwi7mp6y2TzHkTO+Ao212t2IPIkxkgiNBRPl8l1eEjP3AafUwIOkuWnYmP5R
yhU4G4/V2Hw1mhVdrLAtLoFlQumfLf8lzADrBQWofWNAyTRT+d64ZpaeVJu8Rn45V4SOCCuvXsYs
/xYbWfclxvKbSDTc/SbLWvE75WolkRGFsIN7Yd/5xevcIGqta+mvrCrNjyj9ijtdi4cNNdf4HarF
VuJ6fglnQc8xjpZSbPxOcKrYzZM77czlUJ/dYy96QOZzDiwNkppqeQDm3Vc24tDIt8RWlkZ/irB6
PGJV/m1DgfGUcciqivu+QtJhTsg2E8PrqWg106Gu6MXTPQzPN/pMZpJi2HrW1k8sbWW6TUpkjF6Y
tFHBQuUauvFJI0Knc7rqOYExaFVgyRwtOHWGca82E02NnWX2MNDMC1zVEm6Zbn2HijN6x40rHf0V
SfYEkJhouCoiK9Jy2H6qvrclC3Sd9jBQNde3c+j/Jp/bfYDdWR4AjlIAs/z+3stoGBF+QRnFHdxT
aM6MRTqAzkYa5dvEp4zUlMRqyJx7c2rYNbXd8ODp5nhgvxqwAe7de2ea/LXVWME6Lo2cNRBae6PU
3ol36RaSV79rulIcQh2Tpqn1cl9WeYCBcKmKLoeJT4NB7RKpIjXxTNoMBhCY1ob5rbEW5XZuiWtv
zQSUV5RlSvOHJqX3WCVGfC0cvA/pMvZhqH5w6lk7V2ba0N0d+vp0u38oWTr7gJrkaxzHO6rx1QfV
Z7kXTTDvzKDSHtwE+YfCtEktoWfqxfrh1t+ckCS3hyELyid1okxL5+DGk7cSs+NfBeFdm2RBwzEe
FQ+egGBadB05MAUwhjoPtIU715yQVmN/XgycTVpXT/Gg3Y4Exbbbm3RQxar1vKNpFGLsWsAAgh5D
UgU6LckmuSmttdS7/h5jTHZyS8TJtmd4F1ny3/PIzN3gK8i+Mwqv4mFJ8IkncV81+KX8OiBGrtG8
rV6PBboVLu3ZYz2QY4WnKO5c1TPiyv48S3QsuE2BGLAiZzmrhLzjt6EIZflHOJjiHE7mgc5EsE5o
Tz5PsF/oLM/+szoXTgBLAVSx5NOQuqwHuDPlOuxJdgnHErnlWA7Q3hP5nsQZz9qp2jgJzVs6yCZO
uk/RYI2YraqEN6Tlr60f3beDN3936LCtLZ90hmiYaqb6xd8W5w2Eiz4GvB4G4q2injwRG0lPuG6f
+kKDp8Vph9jMC4ZqYzV0cbszWtx2Mg0hfvdm9iBrmZ7p3hC+OnrjhxklW3OZ8//xE5bJf6zwVpE2
5J8LSL6Wsf7VDaBho1h3r+oBu6KNIpoXHNvGeebnuFnhBDcOZZ2+r8ZHtujdijywy6DWshZh4aiN
5pY1expcoZafVa0PHSzaYRRbpG1w68V25OzVVaauN/4bJYkB7WHE+HiIiY84Et9TITCFvRjgVXrP
2uYeYu33abKmZ13EPX+n0l+IHJNbfZ6La8sgeOozqjBj8EYglrJBDV31ENW6x4QdXBFtXDMp0hca
r4yatJxiH8KdkbvnyB8JQTEpK9V+Jq4URdc1CTJ0on1wrbe1qCnmaafZU0TiDoWlG7lSjG85TOiH
ga8aEYljbOM+77ZhY5sPRdt223h5Fi7n1DN1jnTp8R4J+kbmSzzjItpV8l3grOlRnVMLm6ge+eaM
YIlzgYgqSOR98P8fYeex5LayZdEvQgS8mdJ7llOVpAlCFt4m/Nf3yqTeVcftju4JAwAlVYkE0pyz
99pDE1GERjhNNUn/1Cft58wAIAr4/AnYGIkRTmeelW+208Z1mrEbSgAZboTlpDhm/RcpMXhnXV3u
kDbrJ/xxxt2hvbdmdPJ+lGTlkbRQEDpzVNjMrlg6SUsnxUJSjqL0IyZn6ZNnMF1QYX7o4DJjCQ8h
8FEIOLq3A7QAhiagaHgx7kREwMyLIFWE8sVLSUFepR3F4zglYsHLEvo/dUh5kbw06iC3B+IxXRhx
dCNHnYvJyR174wu1nRfyntyXaCxc2pgM6PUQGaiDeDYHr28xqoJ/CDMq/1prae9X9doaRvVk5WhG
9Sz6EGNvI3PGYlujNdyPgV0c/ByzOpvO30ao7URbOb8XDnJ5Rb6V+fCtumAZL2nC4j52WSA04Wg8
NYgMuJX8+HtRkpekvVpAeZ/dsPdf+mA+Zy5x6lWb58Q5LM4mLbXk89IvJIh4foR6f6RHQBLcqo0r
sVr6snrDZ1vuwBuTJSqD403wV1tde5rrJLn4hNU/t9H4aZmiVzZd+DHaproK1pxXdfT3pe398pgP
9tVOiuNj6UZ1s3hHAHL3aPz/Ena4k4Fp3yjoCvBJ5JeH2dasigTMdFFdwY95G902AMVW9clAI37Q
tWlaJfSdY2D88aGeqCgQ9q59JeB4XdVG+nOQflmso+VLaiO18Fjo7elCDjetZtNUhv5njcjQh/ra
cV33bMYLTCbaD39d9FaHj3UB3bEPuQNvmh7vFmWBRFZwmeULkYiMmmGDrUb0Mgs6vBeoc86hP1F0
kZqDOPeJ8SCF8zaOrNhY2ciOje0+d+yM7MRBGyd3RkQRegdWIs5rQnYAOL49IXDi3Qgd+5h2PSUo
ucZtRph6/1w30vzXmLtv1BDxrCxKQm5C78/T+ooV/Fc5OfW+KEJ735se4SxL9KDh+4lOqGrQfFDe
Ig/WyD7KoqiPBmuPbTHpEGIpo8C+BbAQqD5ZZw2/sOARA+TRztfs92QIrCetnP+8TPUPCgf9vTUr
+3E5Gp1mBcIO1Vzf9UdV5BeE4KHTC6vtQ5DdETNbTfOL0lWmTmg93qTN22+iKBip6VY0KyN9gNI4
oVJTNqzaS41r6B46qTBjCsquUzEC9uDMy7XwWMfLu+o6KRwQHv34SlzeoykmxUTqsqsXP4ysimhB
mjC5Com/LME87BtjweNnEb2r0SYRIWnhnZM22x59+MVNBpqGM45OaPZnwmzCM4608HGkTq0ors7G
DHn7NZKUtblETOHZefDCQszaZw1ym8fenBWTuXUoRK41XYRfW1fbm2Mc/kqC5gZKcNiHOes0pTOJ
PBwl7N6WXQEj+Ynl+t3Nfe0waUZ1cCaDdlTRj/fRhYXXVHP4HOvBHn1/cFcvoGThT3tWT5++/3MN
m2t3fqx5l1n7GcfNO8pri8HUp0fRsWFWp7jYCXCNZ4r9sXaZpMojFz2+IkWVYJfKT40MKBpF8H0q
rcfB8J8D+VbssA8h4/Lr//7nYsLUvhhdi6U2vVH6cX8urfMMJLr/sJu+Jb81ExctB3sh+hBts1uU
n40+v40xD5WN+AdmnTZt6NBVp0K3h895fsjlU2cEmX8oCighmrtBfl59pMVQbzrhdseur2t4jcWX
Wgtwqg86zPHWq/ej/W4WmfWRjIlzUb5odZqyrFtFvc7SOsCVnEXD2TVeC3nyB/0T5PuxjODfRtyc
L9iOJ4xy5EuYRGtLxpx66c06OoUdIU2N7K5BG/XPJUQ4KAsey61omnG2T80DOFPbh8FHmWUL/0lJ
F/GPQpo1oycWXvNmYMd3xosW4esm7Uf0o/1CyxXzQwvB0UPp0kRTe86mQjxP9chGmESYlZcN1pcA
g7HSo04DRD2/L8tL0DfVsZOKRUH3k2oYi7MOg12cAKuem0ojViN6Syan+NF6/m8L2vkO72G5MfQw
R1ZPnmM3EIjSO5UO3C0mhJHWC2r5oHjB2FWxsrtTnQi2/zqKyfx5XEvVESXPTW0s4sDDdlb3nz0I
DTg0KZrq1IhSnFrlV7cJ6m/8iH0sqz0gYu+Jm3nMbe6h7HOLGFonOqTZyLfc0i5k2Rlcl86oPkgj
WtHEjt7K/rWS4gmH5ut1mXIHQROaich/AZBHGFQ9XtOZfSVCAMxTCnQ6+7mGtMM+he6knfCzo8O0
o73exTAs5ZlVdfOmKIOUuLe2OlYB8OlHu/fveeqICsMYeYzG8toNSfOkvqPY0Ov9Y2srJmR14XCK
XGf8JQ9E4kzqAM9seGmQFj7QJG1RMmf9AylZloByQB1d1HX0I0d6CeKq5rKMOCuCLy1/o2wXxZzk
MLl1UotAHSO9Ef2vUGQrRiTxo4C6uE702nse8GnsbSRfR6tGXzaWwlrPmR7tx8HQd7ll/1503foq
Ju/3WBd/DpLS4k5sn6IFEXBc0ddRxV+3/DU6Xfg+EK956SISStRlsnmsVVtixfJz5CpSmPPgZatD
f7pHgb6rw4ZlKAmqIKn17GI3HSM2gJRhA48/IiNIsK0PBySLcteb/3MaQvt/nvtwq8p+zuwv53LR
tw+cWdFbiDD6BakCOYqqX4yLSLyqMymuzsoAuoId5dPzOJjla1gHJNWVBu7e2iITjur+1k5Qai92
eA7kizrq7IG7JjXm8ZirKpsfDL8RHD4vvp8gYS54Ps19ZkUbBa9PXFqPdpZET16JQMzwDDq/iGjX
4wAxvvMswlSUU0tL4Ce3Tmgc61mb17MZ+FcQcQvKrZjaqFQam0V3HoqadUlE317OSxrMvU1FRXdt
gnd//ILqjaB6dpqQhZoEByiF21gTrexGJHbELirDfWq5tAHjuf/VpnpFstVw83TT29uZbZz/vixO
ZzWrppa06gGbtfIPst364yRUp4Zpp4cwyG8t9EIklCX2D3P84waL5JHZ9Z/Kmp3n4yMj22dYJcTx
bqnB6ysFkVM4ucAipilRAoS8tV5L8j3IwRUut3rWvpVW/9pj4//GpksmExkWia6BuGkErUEnRcfb
DY19E0723dX69GUBoHapFhfTLb7dPb27kdQMZki7Ts++XfvnWZ4pq09nRd6piF0cBGg+Z9W/bUzi
3bsqdc+OZ8OATLtiRZE7ELv68+PGMXKCmFU1MgU7t20bWvp/7UHCMOiWgbLdqmZES42h01r72E3Z
cO7NbjgL+aKO1LUJi+xZJD61ZzD/ZIDe+za0T6pnMclOxRLEI24UUxxU44JPkNWibTbrfuHDZFXT
g5pg7jH8ursy4ezVGl3PhhrrF0Gcf5fs6kit5QMvyM7FJM5m6B6J7hPXxyRjOukegS8+1fKHXoc/
l9T3GNGMj8cw1i2d+91CJRQtVvCjH91uZfWJhUIKcGWXLfkB+ekxWEJ2ML2LUV4vt3Nst2+h6+YH
ckGCfQRT7s1prc/qSaHl+80WM7qAMNcvfSNXU5purRNlq2z1lLwtEobiBFp5atjlNgjD14B+DySP
ut9PQWgckpwqsBGQfhSaffaVzcNuhnmq/v2uiBCaOc30VOtU68h2tbYakQBf5J/Q5+Vn6WX5Cx9T
QOj63J/MOBGfrHk6Waj9YPkJsgZZv+FXgVBGzuf4WleRcShsvfzsMqsqEg/WsnLHw3/s9dHYzeyy
XywvQfCUOuP9T1GbNvUKjNdB/VZxVhgUULuZ3J8GnrAsjhMmsdWqoD4mTr5J0xZcZQxYNYJN2tCd
OLkNZfKUXjJqj2xqtO9LM/4aRB6/z0lAaFaL3q5fpDwt75Kj2punk0lIzazP6zyfSaFJE8YhOzPa
ja3rzb5pUOZEMlHF7JHgN0VT76wRKZ5KmNI14hVp1rFxBToDZnAzUW5TtBRpwX/1eXbXfuS8Q92Y
wN6I+o2p9ZvQgu457/XPjjQWCcIltHiQhheSs7Ka+kddBN+qynJ/pkm379HqfozoMgcoGq/o9KYj
CgxrtQS5e7BY4j5W6EIu050BOpYZhkeAAjEBke24H+YwJ7kbHWXTdDYSwPFZ/VgllAJ7z4Nh6Nm+
scf2LeldsN7mvffgWkNBhwcq3eF1BTpVi/Jbni+kXjgkeik3OTDm7KpOZ1AZ575J2jUzRLR1Qr05
LViX1ouUn8Rmle67yDI3wI/CtVJWu/nlzyI8ztqrY1TBvbED/14mVbO3oEAgKBqxG1o5lC89xH6i
Ur+ahugxD+sWXW9rB3TEeWWqFc9WS2FS0g2CNI1Oj395soGQV1HwNU1885s8EH33ONBHJ/1MYDue
kWpnSp350hfFizxzyItFrZ2tdPKKnkKm7pVoRHRQwjC1nFXX2n6od+lQbNUXPXZV+AQucO2jQ9o/
9giUxL1bNby5C7YOQ46nahMSGqI9ZBMCmMkKjXs+kmL7yw4avi5F9Ku0od0WLmHPrlE+R0tUHRNp
F6a14l07aRJWR0ZFeEDq+8a6a1qBIdOwDg94hdPvmsBhkDdgEOLLNzbAjrIXdQ3sdkdidG8eI8hd
T9RdXgprcNdNqFNOABaJMcfO1nruTFs8O/19DGLsTn4yPI5aeZSFNhNmN9jvUzvdCjrWnxja+gPC
1XSflsCmH58/PrlvxMDL0Or6w3Vq7wp1mbhpafUqCOvbU2lpwJQicgpnDdaXU/o4ZZAxA9V9wkpp
P6mjdNFe4hIygjqzFrs6eFNhNt91fPs7lx4Fe9IX1eRP7fosSHze6pqGV18CRTTSS5+cqtOurYHi
xTXgg7DmDNY5CxCkQ4546XLCpyvbkTZoVg1NOf4oQfVKioADSoGhtsn7aVOOIZqnnMmDv9+fo5Rg
k5BeEnrNTPpia1QLH4/vALyYvf9bdWCk9jbz3FXrQH9LF/gOaQxD5sG+i2vCnLSWbpEsRqYZudZx
npakr3NUFX35NPndIR3TZaUECbQ14JfVdi5lqBBPoG0bVzXm5PQsuiAxLvoMNVyWBVRtoPMSNAqO
cQQ6sOxFn7OckveMbdvOyUi1H55Ui/saDECn/cnyXlvV4NwhT2bkZ0gznWXQHPLdwTtQs8Re5Vjh
H5YLpRSaK+WyN/XCJ3psgYJW9XD6PPzz7L2q7s2ayQWWw0hrIiVWzaYH5r+1rXZl0SxB2cveMyys
eueT1Eg1erI+YO2Uq9Kguqx4E0RiO+tQipkjlxfL9sfDn8fc4J+BidtcSSHz1qWsAmauuw38BPkO
ZOc9W9JDKxKColiteBtRaqRfJ81HkI06oVbxtFWdYGGnPP6JTZ1C6YhlyUR4RnQhmYE6KavmNgeh
9yg2BTFYjjZ2jkojSMBXe5yg3oB7/txQ7HuqMw1/lwhvlS6GKyNvxN5F6lp4tJC+hflVCVzczgrx
czLRRmk571GwFmslVTUdekWomQzqxYTdVdAG7uoIj/58lIauVRkQ/WwP5id9zsyrNF7RLE0uj89L
NG8UnYYD6mvreQ7R4dO1c35ufdH9fnxuevVlkSZruxjYDugjZQxKMqR7jFvXDkgBkp0ndiPFYfIG
VqXyFGfU7tFC13sGsNpNNuqrdVjkro3eFJepIqfqIXMcl9lHqy0D/kSgrQnU+501en0F3NUCvkqo
VvZE9THqfAQTMuKsTftNViTJipHbO/GZdiRaNNMdefQ2BnB4e3QM3RIbERuiSxzFBv32xrhUgzad
0/p7GjovZWgNAGfY/WpR1X+hyCFrnlSveqWF7ZwmOD0yyUJSCU5oRvZ1KQABFjyXj/YSYMB1Kprq
gOlFXNRRVM/iEstri7wWRfN/3s2CcP3ouMAciR//pyADFzOktEpnYkftyq4PPZrc20jLcpvXjcc8
RUhpKDT3S25Nb3Y56b/N4K2rc+01Z4BfdxrN097MP6wiYvxRz0AcTRdD3US9XYF4ylz2DaFv3Xx9
DvcxYRkruyvtmwPX70LNct3D04IURH739iFePpWA9C7JbLWX+p8jkqn1Yx+ir61fVBzZErvTW2S8
CKl/ElOnTtQ7/jCaK3epmoNWlsXetji18lrcYceIe0yMDlJF2VR27DF7dnOtJKC7mbZ2o/fvzaBl
W8eIrT2Ml+E9IYxpHXvAbtW7XTCVqzpaxHUpy/49tTFn57FPBnrrICUMzLVDx3+dkkZ71XIs7F2Y
/dajxHl/yD+JGNgZnclebxiWrT4WAWyF/q3MZ/eiM5fv7HznI59GuAx8TB+IZmMPNTZJQJOwCw4G
S6yX0aRM63XNXZ2JUR8PVQR/eyq+/xWSaCGNi6SNv+eyyFTXGQoU3aypWCYfAnzuR5QFRPcYTnJr
wxq2QD6O6KlCyHSDeMlQ6uKMs/zvkPfW7TSGv+Is2E8m0gUp/SuMjG7XUjQXkmIJn4rsn1XoYEaP
2mHdyzokCv9lrVmNta1TALZ2Xfz8mz6IBP3bQ7+SzBWavLryjZ2WD8kmcln+act/Al18yfufG+An
7hSmp6FNzCfTMXaUoWjI+cVyJ04ct1DjfmK9MJ9Uvl6Nla8dwpsaL5OiIS8m7LGaFyE5sAWfrZIW
q7SSXFDUhru67jOIsdU0aZtgZJMQyeSZsM/mk0fbcAXsGBWn2MwafH83HJa1b+LhydoMXXRjIP+x
Czj5vctwYeK8fNzwjxvb2Gb6YhCI52KuZkeEiSkrYLeW3XTtPLSriZkmeMUXsDCIm36ikFj5ZRRd
Rq3xNh7Z4pshK2jQyPlGZNpTk3QDgUYjXOUuruR0UYPrjrqNgtU1s3cvijZ7U9dzeb3QSJApI8Pb
5kGysPIf4iOGOvvNqqtXMU4JaOcI67PtnTsUzaoTmoQVPdTKePRFixLcltpUPzZBFQ/OBXxHT6JF
+e5X0I/+vsBc/++n6o25IiTQKdBJliFEc2VNFwNYe5TEMzC09k/V3R2xNg9pSq0P2eBhLoNknaCO
ZGasKISa3NJyhH8M85OzHkbEompwVcPs+Oo5y8BUiBPcskW8G/SQQoZ89qV08kClqVzFJgTTPA2F
zDqxPgGDxArumsP1kXL4z6l6F53qn3fNuSQpfYjp7xodVY4k+ujDuri1NYgJgsqiD8gQ2XGoyeVU
7w55SR7PeH6oqbFfGIeu6ZXYNrKx7s78KgEopKgjhETmphEG9XuxEMz0KXhhCthICOSK/G+Zw2Gy
WFnCHA9+4zo7ikCAz3AcPfeG3JRTXlNnIK4OpiySqTPKeYeAxoWR9hflhkRIHh+btsBjTEjy2QyG
fKMmOduhvhpp06u6TqsNK3yle2cTsjg1rLJ5Zvd/t+yk/kjENJ/GeNbXjjxNBU3+1BMbu3PROpUQ
dVajjIqa+YUXK+xuPEH0NqK+3wxGGO3zIFgBZo+/o/QV6JcYSZqmap982wDylNvaym+11u22I4BJ
RgVWU5mVEcvW9CRkI8wZN6SA2Je6fI3xbR4nL3JWUQNsv5j7EgOFhYs9g/Zbz+GF8S1+NWSQkW2V
L7YdxCcfhfhJHZFrj09vviOOptEsxTRkOJA2wQh4MyAB37u6IyqF/9ib7TZnleE8df4XUeUpwNDC
R0UVbSLuz3MdF926T732YhmFi+PRrz6SZvLJWWfRprocWjUU66gY6GKa5GaUaSL2fgyDOENusDJo
Ta/UXg3p8UAXraHFbTOzqFJl7yfdkd1tyBdSYySR8V7qVL2Egbvy3jNq445zBbD/5ylxRpHvIJoR
G9+736pa01mz1/YpqJhYtG6yVo+ZKcz8/IaVrTlnmAJ5MlEuFiyOSQq+6kl3ch37h0JvWmJIVm0i
6o2dTp9V7iob/W+ORo3ucav/WcK0FAxDua9R0n/ba8oDINBhlfXOj//bVfu/OBcCG0C7bpJd4rAF
+lfKEworjbodtRVRvuJqqfZ/W8QJRG98y+mTKq3boIV3xPbF61BvKcKwoVV9A9VB+FcvwQrKZfdA
Qraxz9rSDmmvjSLG51b9rqX9+kFZkdcfurMpvbQ0b0418AtvsyzRWUws5AaK8bcxY1VdZG9Vy90F
pWg6xRYuPHqo/rb2GJz7YhjewAfNJycN2BfKd7uuedIm57Tgl7825jKd2Gbt1Q7Dx3lC21Wxn8qk
1TYTqsO1mgPIu0zQOvRrOgwARgMG99ZMWOGCQ8HQ2O084UNGnCaeIsS+twfksAkXdPghS8bGqdwV
xUnx7LZG++xFw7j/v78xW/+32STQuWYbOKB1l3SCfxP19bYiAsK1CMylRrJHb4g5IkztcxhUyzUZ
G4NSKHyHNBoScGI6YrwlMI7KUeYXVOjauayIcjs1wnhuZOHIHpL8ltX9d3U2lHZ20/zxe5mGbygc
qy9Cl+gIxmoOsqadf1S99yHSsX6KUG2cydRmQVbiu0IgnmBLR7+amz7MGHQXSzN908j53iRdpJ8a
mc3ZTtS3NXOHAMrfTUM2HRPoCFtvSF/msPYuujU+MFvC8NiqCgG4hgDQ+1wQheugjxG+6RyV6K3r
IBxCMGnwAluepI5R4FhCKRiAJ5mO5Vs6aMnaBJ5ytM20fDMyJ8Ndb3XPg+ZG23aoB1arqJYz7BBX
B/zTCsGVuBWdr78Z1cJC91tItMGL8pjqKQ6bcTZepOqIxim6H+XLYm77QaBD/YpeWkcJ6bWvSO7N
Xdv2ybn2g/RAwoJxGYiCPpWG+UqGTvkEgdC6LlCbJU3sGir9sV1W2g7lHtmlclprvTQ423GMZhHQ
UjlO4SU13fZCV0UWSoV2Mm0C4BPDKZ6UuquYSIfI7CmjphQna4QicsMSV1fWDwxjEkJcOFmwWnDe
EAYVtXRCM3PXa4v2XHYBJnd9OpqIibfJ4MFQNAuaK/3Q03BxrfA8umHG5pZPQSNe71qao75/HOlS
OFia6NUDPJyHoAnafWEH5WrssvnaFv7XoBTtVV9yMa1cdLDXx3nQlWcCIjbqknoxH38EZzOM/4vq
YrbJtJ+aYTqlxfxbNrTO3lLpz+6UHdTXUla9s6ugwKyiccSaHlvma6WzS5l85/uj0gNxnS00ia96
Pw0xACIKPb2t/Qrr9D32G/vLkkH2z7IoPro0L66L0b17SHx/ajXKqR718MqsVjX8pGQlxnibm+7w
KzSZ9P25QdwjMAYE6fDRalqzxu9GgErjf52zNDk7qUjot3BkJhjQktA7LFJfozjjij3uV16EGUKa
1Jo6GPZm7n5xEnc5xCpGO+4deO+qgYbLv14NdhOtiY4sJNdBOnANBxjoAv1sYHA84CeDJydll+rU
HtxhMxCud0sc+4tyeVc9ua+jNQdHXS/GrY2IdjtVo35NiJFUFTP1Ypahsa31JKD9XXxSBI25I918
yr97C+siKz2z145f67lD8Bb04wrSO0OlKfSvXu5amyXUnbPuUU6uy+KLY+kd3Q1q3HPb2Rtj6A+9
Y+H/1JIfqmUqPEqugJNvutZUTyLK1jMxK4wxTgEyIWKhW6N9GrzmU+iG7c5JF//Ue2lzoJBj8KDS
kaHRdZ30ot5Po7kgt0oDwFKRwGSJA6kQ/bECnfg6tiy5zKCN+6NPMjqy2BSlbfumeCmGex9ixLp/
TZiFFn9pE4A/YzY8sQBBddx1iP3lUdQTZ9BrnXeL3e7Fdq3xrjDhoT+8jJU+YHNCTl9grdtTiw9O
cT5B9rMzf8tPjt9qz1z4PhG3PeqKWja1F0E1vKzn/HvSMuJRXnbuQ4VqwliyFwO87jqcCT5RS+5u
5PFXp+OYkgGs9ubRvNQrtf2jYiAxLQvdBCpt60jgZBopOR7sqc4vfj8eS4JbEOnBvodLvVxuCoNP
VmS0fmh5zChfNqq74FYsXoxubq7q3vJota96O0fiV5RbLLTMP3H0K5cwKl0IDWqWNG1qs5AfZW4i
ZCFIJOKmJdshuGUEoSljRY17bz85wDrF4jhnX4xfbX8t2rL6CcI2WhdTj/I3L+xDytjzWB9Z3Zh/
YVESw6BEocHXgnVMtlrUC6pB6jJE/6HPGsdVX+X6vUu77E6LD7OH6lrNiGOtAUC1HDlr+nKnKGq+
RDoGYjLVvyvoi9qLq1U/0bsUoS1T7NKwjjZOVAb7tKD1qtkJfjWNUgNRItn/Azyx/+c873tkT5M6
L4PRDFMGdP43vFFfm0Tq4G8/TeX0MSu7E7oke1PmxS4HUUJuU+S+4k7TnvN6WOmyPYINwnkdG/1b
4j2b6eTt9GzSQbOG9q0Y0ilkex6mZ8UHV2A0deQ3KQ1pu032SmglsqT80qBaUqot10kPoieelmLJ
24JOBeQEyxvqo8EpC6av6izuvwaEobWkm5UHjyfrEVVskEEn1TT/9woIvNO/0FYBUKcgMH3++67u
BP+228oWacGK2jpphM1sR3IQUVh88kSd7oZ+QFhnuL9zJ50fPWFk1DfTCnLwnFb5dTbEMU0Qfinh
HrX59LmK6UbNL4734hkxxLKuJxRDzMZ2KAG1GJTfwUX+9gQq4TWJg+j23LY5O1Ygtq0pws+BDZDF
OORlXIE26YGaVWVzosTxXgq/2qpVlW9lBQIdf8HT26arKDan8wBjS1nMcb83iHTd7ro0+H0pIf2Y
OMD3GqiDKNv3dYycLOuIkXBMEHd9Gq2ZHSglZSOGvCDruTttH6n/OIpzmtohwiJ3YsGbk5pnGoRH
Twh0LNx0Z9LqrA8NNCY3kP/GhwkTRodzTq2MnaDRD29D3Nw63ZWxRL52F37e7AFC310FrLbNXaFV
PFRR2sM3xkVlpkt5FwaGftlJnSxwWhB8nLXqtZkCW9KIvPCsRsY5LGFiWX2HqD3AV1eZcUGjCzpw
3Jnea2UTBxKdWsNu95MxINT3C5ZhxIDVX5bQI9mQxIxdpQfhTR1FWU7b2sOnXFjUENFWdkdXy/yn
rvFvrlOkH6njXZTCqwFSVs3GJ7wY2dcpstIVUy7p2k7d7S0Y28oJ50UXMHAGMKlkgjir6acs6mGG
ZEv7RDoTnG1NiA/TEj+7xR6YljFvolxtPddPVxwErVa/UmYM2E/sfSrBH1Xi9PKdf/4IeZssQeo+
Rpwpv0DVwRqX2uL34at9zASI2rqxKX6QbvCtFUH75sUO+b95+pp0o7cykhmfeDhkTwshqKt+Rhbg
VwFi9abVD1NOKUC1GYqkjw8enLT1I6EozPSVGY0utGmKrYXdu7tU6VRg7S/4mzeP0r4TNcM298NH
MoDRBs7FN6iyee2f+BeJeCTXluCLMPo1o4pqvcH6MIcQrS3+sA2CTeuj0AgKTiSygdFk91cvOCQa
Wd2g3I9KL1ix1MGTVgZwEqg2DCGx8HgS7EcwaFHJ8mJdH1R7XE/GrUiB/ilTwJLPp8DQnBdHz6MX
TW9vvUFYVguPBO4WFWvPqKc1Tpq3Jva08yQFf4nue18nEjaD4TiUaf+ixoESgfXaaxd35djFTzbE
FaUVGTv8qMyTQxevxgl0n8Pg9ghdD82xuKd5dYb8Yu9m2/MejOggrPpDagGFcqoYgFg4NwfYWs0l
Jilk65GigxrXumHOQ/HRuO2OFhFVfIswm8MIEWI96yuSd+lQQ08pC63YsZuet20Mz7HB8sgyq5ou
j4hdHfXSC6QN4zD1QA154n86SWZ/DLE5wCUb5qv6nOJf7GHYzk6xw6eBCWLsPBNiDbyEgMLaxR2n
r7kDYpEohHmHSCkAw+n+TkzPOQpyE7YpbttNQ03xUOh+d46pt69j7NDrdHZNotqY9FmeEL8XIOGs
y+qXai1oLhYheVabkXYYyXnYJwlqZC/3fsZ99mZDq313HfM+ahHOq9gwH1+rAcAGI6PhXnF5Rm+C
+wGCa7zSjMLcKWdyIO3J6gXf8YdoLPuSAWJZdXZaXpGSjBszsr0Di+Jhuwxa9PCQDLP43gjTvtfC
+llQDnh49usQXZvW8hnHjv8D+2N4YJOQ/T+zlvM/IuGIK9QhXHu67jmm5f87txA5WS2Wtl5OUZL+
nPuY+qa+LGsVUGq1sQ5dzPoc+ka4VYhY6r4IT31oHxOBdhdPuZDZQsQnRRaeqoX8qNy4ZoGRfZMl
SUumaVAIB6lk3x/zIGW3ZYM5IkaUARr97wte3HeskoeHLi8I8mmn6MgKPU/6YrV1rbnYGj7WeQeM
/1UyLN4IQzoPM8GOAAr4JvDzbcth2pnzEgAgjsXZTwfnfYG/qU9J8yVsUXGnFVhnhuVhZYz9sndF
QpW+T+hiW2XM0J2YMG0QchX91D2oE0MxgB4pWkRURGPdpVK0MrR+o9PIevl7FOUBOB2vQYYJ41/p
8R7gf3VeujxvUnMo40L+SQ1vgOQc4sWmFyOvKd9Nz+TzNCfmS+002gl8RLCl7eSBGEA14I9m8jUa
QWaK+pYu3F2q7hBRT9xCYyNVpMmL14ZoDPnvZb79rfT14Kh+YljZ9F18+10tS6MxOg1RQKZ3kCcb
coGXA0NDsJMewSNocofWH3Pc7ELeW6Iy3pZ9659Dxu6beiMzcrozoXQuVCbNJHWxkpm+ClyQZFq7
jzRhbMvICW9gT1AH2/BFHIvRVRa5JwPmKjID1PiywK3zFWxieRoL9wbJjpwnAaapzQzsCXrpHJul
qZ8rkT0pPlk0lfrG8q5KKq9WLdROaFYh24V7qNn4dyEFqjeQIqchQXDK1+Fq8D/K7CscHn0fWXW+
VwgdLtM+ZtU/gOUasMgeQJrAFC9m7tVWG35gGBuoBKNnHO4P+UriE4WJCt1CBXJU/Oki0tAtgIfc
Aj5HrOHMH+6ol0eFwFMvwiFFUImUomSojmqCabyZ4pNpcEelL3qpDRe13UWRKc6V5/5o4l4AcM9Q
wQIIW+fpFGzzoQn3NmWqz+w2LonJbrQ0Wucc2kF96iRfgQ1RsLIKbdz3sT49zVK1mNSV2DfdVrUI
xIykTg+cadMimlOOAABv1SqyXPtV72Fz2ZFWfrAvbffCqWioozSkvAJXTNtoA7W3zv4vws5jSW4k
27b/cucwgxaDO4lA6IjUgskJjBJaOvTX3wUHX7PYZa9q0GGISHaSlQm4Hz9n77WH8qB0NWktqMeu
VqUj6+dUBIbta1UE6c1MuuG87uCMGuZd3w/EvE6RfpKbr6Ja3WktL6Lhh6yJYtPYOtmUfbY8HMst
06RkJKi01GO624rxxqzUObsg1F6sXLn+MupMGpEQgAFkls5qQ61YmlegpyzyZOGHHoSRha4Xxxrk
cJzkuJbdgf2L7DhBcOfC9tD0cqB8XLZb0aoY5Ye82Ut08dj3lm+YAfyTZekKe4e918MQL6VuFXk2
nkXXUB5G5yS3987ylgX4SJySd8NfE10CLO/rbK8gDlyh474rdTpuVNgVxZZbfZSTWm3ws/wou3Fa
Km8+10nkcvqc3mVn2jslmIyNN2bHdmzwtSLR3klJyCQacqdaNzjFZ+krCGj2+WxdtEGplfwsVNTv
c5vqh1U80McRe9w4X+QPUbjFayym1heT2q7UZ9lw0ItW36bkgWxoYHyWf5HkuoVlu7eVuHrM6/Rl
mJ1ytXoXafyi1PMH1iaxl39almhFFSHFX2zfIYGuv9UuWnQfkBBzRTnLkX2BaVG2Fk9ddNZdoX6g
N3IReFX0AXF27Rq4KT4miYn0FqO7l4Xmqp8c+aWf5LLDgLlFU5NW5yyrggPqw2a7arBikIkMLCAO
rv8S2wQKQFqnOCCpz5kiTSUpfOhf7KbXCFFzkq1wukf49hDyF2vJ1GrebdBqhvnJS+cV8U0+vXqh
GjApkq1c8eQ/gvDyBBuUd6TZnTySijn47hyq+xSZ/CVzig7ZRKfu+6ZC9RIF3FZZPwBmGcpdK7zh
iq/ZvBbssrtqJPBYRp2Fqf5Sis77Wk72S5ki2ygslIczaQmn0lUxMTBX0w06FJwh0lOm9dE1S5BP
ymGzNs7oQQfWDKGNX37JoTJuHIQZv1+6IFmC6+u7fHarUzElrzpV3teR5qShQ5BnhFZtBD4u39Oa
8CCWTdOV+2fPIW+3dlhCLDqVoTp+JCO1K1Rvu1F1a7/MVfVSW+lPmZZixw2nuYp81nT44ZmV8lWP
XBbPpjHuSSGR8O2kCZenB0VmUTXgHGZukIJD2sY17Kvc4EpY4NAJ8elt1oGV66ienzSaXyQghoMl
V0tXPskCRYJXS3h3l5IjqBujY6/d0jo6Fs95FxhvwnR/mtGY31fQEVPN0c+yPnGug9e7V2qK8ewN
6nniGARAJduXmYUQLk7he2RKuWUe1lTqq8dM6pOhTi3KsOFd4ThJ62lEeDyMzW7iP2jwUtNvTDTo
9dDv2uXsa0dlecHYjhW3Lu1tapX6toOespmCmn8FT9WW/gMx3zDEfHNBsqu0VzdzJIqFf0VXL9KT
3T93NQgF/ltXw+IhsG1Q3RYgMW9JUv5LvyfKmDfgNyDrXFj2xp1Y7GKZDWb3z+zK4twVjKmayljw
osR+qoiEnmuihCOmG0wYuvbFrQYLT/Ibt197z1Do2aS1YUFdCypNf8kCZhLYS5F4m1FyX5EDELjl
8IU5fVGnw/ekE5BG59o4dt2CCcuSl6y34pu8gVCbYViIu6+wJsOrWsztvjeTHhACoHZAPsh2PeB+
tksjY+bcmo7B1vbEsGkg9MGBoy/VlOi7g0IP9/ItOONi28zei7y11iKNYVxpF/OtXm80zm97oEgw
cZYizemsbIu3SSeOI0O+OWaptmF+Djak0skpM013vYqWz2ZjnLbouDb9GCIjZcy9l1o2gnh+xkD/
DmuHk6q0JY+RSM+0mKNbGKn0BdCfEDuo1fQYGmc/twRLyb8Ruc1GCmUKMBG+q0Uw83qiZKMm+WKq
MB4TMZNuxdUQ1/ZHl+o0+/+01RrQH/0qoEpBPT6gnLSc9WxupM+r/s0k469AJ7fDwtY+mm0YI4oR
LU0Tp/+VnhQx9ziwzcGHZo3bk5ELD7l2yD+uKKek4NkN8UVF6SuRsPlrM/rABUm95XLZPyP64l50
15dt8j4GLUffTGXZXdoLcMlfDag72yAjK7AKwey0gfsB0HTYFpYjHhVtbjiaB9q5nhMcZsAg254k
03nAfi5fSpeYDbfUP8t7o5ni7jb1/EAb18a07wT3xQSlkrZ7s/nnZ8j6e2PQoWVqISTn8MFS9F8t
0zxwoNdiQz57bqTuBnyLwi7Ub8uFEejrhZU0+bvZVV9cEh2wKfZ3ma7Ppy6szK2pRdnVKgJSSwgB
qVkGT0kEss6w1KtrLnzVpQM2VRWzC9v7sVZArNk7SSAiNSdE9lkSOgG2zbK65ln+KpSKfBg9bp4b
h6oCFSr+p2p6G2jQfm3+30Wq9G8RPvwtEh6CfJenSjqIRDrvM2cQV/mRfJGLdc3nQGXElfFi+C9r
keX+d3iAp7m255h0/x3Oq1z/uRYxLgoyUuWzS9KMv0DhodCuOKY2Ml3PWv3L2bI0d1ZVUqLP8X40
Gg0Xm6fjJoSYwHZFMlWxb2LWs8YrlEdYmu6tiZUTrMLg0ZiH4LGYUfcQ7wZof/lMvoT0opcEinOj
TDOzOBsaPs7HXQ2smrWtAbE6cte11b3srTpT8jIv7yrFqVkGHI/TUYKVztLhIQc6yc8MX65ua8RX
hEHSTC4PukGOeUGeEtPKUh/zCe2NTVzCY+9p3TGuqvoA4HdLnnJyIcCsvpvHqvKb0EuhMbR8jXQT
He2chDDLFzsiWChB2r5CFnHUYiW1osd+QS7SMUl8Z/GoFic5CR9nmI6dk77ONNPrNs1O2Vyra+yR
q1ZfhKUVhHAgiyqV9tVYRsJFm6Z3wAm3ra1s0whvPQNrZdsaCVepHvqNvFq+auTOV7eM4Fbw8foH
lj9qmsLEXGPUZI7qe03Luy+NI5ptkRV45wi/PTjtcDKhsj7UcANXTUCQF5uSMzaMj/wOW0T3fbmY
yVY7KKpdsFOW/J5RZh7kKE/pQA2SxAepwr05BiRG2lPdzi5+6mfy1sAZT1a/jU2o3bGgGqj6lsBs
9wRYg9jChVY1psbFmjEk9SgwooJechjlpMT6WmJcTHX+gcpN+HmZ/hzH6OQMyrdCr81tBppltJzP
c1cXhNx0Li4LbxfieMqq/Msco3i3VF/RKwqYRn/TcdglqBA3Memj1uIwVb6FmkbZs6Ts5nb0HTIv
1IQUC2Y/eWceXYUNDQmzEe/j2jiYYuQ7gheaaBQc0KdAoUsIkDTJpkcoE0LK7A6OCWu5bO0OJJJ6
HiZ43rCLU9/Bl9XuK5sTdFlnr0PrPccMDo5pyIQf97wlkovKTbY0+mnvOmSb5htDqw+t099VYbif
8thabJrNLh1egYSofto1xRUnE/cBlTdxsZw/M1LoWYGCTJuuS5TyJhUifOJsHYAf4TQzT8zwqqeg
yMP9MIurqIk9HsNSP1kW5ITGuzqN4W3cMjHZbphhuoziu7QYz0pevNi2jo+L07VvDva8XZjxYQeh
PilGH/jORsvZpEmHPCHk+FRT+7G2ztcKcyjcyiOgxu+zSVN3Vj+b2gNKz3Sjg2DroYLljkDEMg2H
qXW+d4XHnZ507dGFaJ80y9zUmZ8zLyGPMyKvqtfME2N95NAhKB/CPLqXubTOU1FTmdj6TSuU7wBK
QFlFmwlm170adLcsty9OQuQo7vBr3fM8t5T5m0Ep+PkhJ2q79uIpsb7VGrJFWfwPqHqszcJ7ZN9F
bTpCk3VHF0Q2z61bixsDk2dr0Hezlz+K4qfKPDwwkF70+sc8pfZubPB5RcWLB50Wua8hjqanknrU
Lv2gLrq6avM+/CfEYlquWjRlS067VhGkbLiZ/ibAxNMf+xY3k0fTSc32lTurB4qm/jkphvMQ0xcx
urTdacs+RlcuISuJktHp29dJw50WBWX12A7tm1cMd5k2huffbhYC7cuLmNttqmbVXbSs8QPmkEON
6qPM74o+L/x2zg98BQIh+Cjjc25Y0MZn6JQtutt3ilUfL6OvoEjuSZYM+JWN/LhyQscTIBPL/6b+
GZYXUWaUnFP3BDPxDjbjNrDfki7btNPMop1xrEAfoz7E8efKQMNtQIpurwKiQVT9MI3rAMPILO5V
+yjcYwgUqgfzk6v7cURNGm+yEAyMfXDCG8x7M9hk8aehc7c1XBxTHUEOgYfcuSmUO1pkCVEG8XlS
93lz1hqcaW6AkUhBDv8GWMPbhuo7IsmvBQvPvZs+SXFu1xXatjYDhN6V8uQhPr4EHZ28AKmga4Ug
xO3sohWLhMS4GtlZHd3Gn4mbuRQj9dRg5j/CzvJ8ALfRvQaRotA+GwPKNRD/Q0LyqB4MmwjX3xa6
KZG6ZorEJGyxwunBUx8E28jNQc2iQz2n/YdroRvs3OClEUG+o9vzPmkqU/+SYJqsf+2HtL5lnYKr
2XUuPH3qKY7wQDbLcGOaSzYJ1dB8tE3HAA/spYM8pM4sI1MlstNowwgolpAZ0i9cUir2ZLOUN3sy
73WVRMcajW+XfiuJDVbqnddqXxxzInoEqeMmYyKz7+AmTc0pTGfzhN7uS+q9t0GpQoJov2FKYl7f
Z96D7OfUEXGwLvtw2m+HLkYDpYvq6FZqjaBtPNp2Gl3VwPkk20z0U5FLubm+hb9lo7bsi+OcepRv
+DJ2yaAXT3lZ4WKahUpLkZhQuwuhSBsIRsAuGhg0G6bBpWPcGaB190j8Fys1n8mvovIqfeZ9Vnob
jORlVIar4lEYeXZR360CUFEB8MhETMpCLIZ37Iw0zwiblijz9f+ae6I7alrtuXCj2Blg2WEvCnee
8CIUybiC5kWDbFZTQztPD46m4yKKQg1XdMm01RGW7aiiVOA3MBDldK0VyrT3ctfcx4u+jl+ZsUaJ
T50Wgoyy5r20gYG0jEBGJSi3pMHNhmoU4QA8WGN8LMK4XQUdDA85Bi5vy5R4agP34k5qJ80BxWxD
wpvQC3u39jL+uWzXZHRLmaFgLk7f//d/KC+1RdSo2pZnu5ZBu/XPclOnCrYJnc0urcWBjVpvvLlu
a/spHcwtaXHRZZ3DydodSe5RsNy/Na36gU4GmK03zfsBi8Ft8AY/wxf63KvtczE7ytGybCILWUhv
nWw+DlHyYQnL75K+eBsr7bYeV43yuxY9yeIlGgbmYtCpLh6gjwvcnBRaHKQUwMzBc65Di60qUqdG
4dHNSLsz0zHm1KFaTqSAKi/tyENkWMaXyKpoGoBneDGIz9o7SpL7OYY/1iVoopWgYyXPE9zKkx86
3rdhxnBFc2p+HlUt9kvBDjfkPvi4+l1xlplu7qS3qDON97k8RXXt3GVxLx4mHUzpcurO6iTZpr3L
z6cvHtPRURkId7Y/LOXnEBjunTHfRD0eYFeTdwcUwbsx+DqERUEYu1ffZFu9yeovytCRvLFkAlXs
KnsPniwDmKje2qANb13YYg/rXQFqOu4uU8xBWBrzuuZWOYjmM5VCKqGUxZXL1Dy6Sqei24XpvdO9
OqMh7ta2KP7f9pai97kfp/ginSUuA8in3OpP7WzD0qtFjl1mNJ+yrNyt5rd/vv107W+nHYSJuuOp
nmtiNDLl5O4vnRfyEoYm7Fn9V7hBXIINCCZwXx3dWCPSxb1XODjIHPe+y8d+Y1RK/L2yqN0753u/
AHvGmqSw3GrGkxz20DrgzhuTY9kYOxk1I+kEqmYQF2qrD1i2bgbkmZDZ452eJeVV8xrb7xOyCta+
G79y1O7GjO24jbfh4javkBPgbO/pfCj2PBC1ADgkB+F1lfSQCFDYiVn30UwjxL1IvMTH2uKY0ENT
dXiVL5Nr5OOluxYlXZR3Ox4GSOALUV29rU29tj6ttAcbJuFFciC6chY8Zpi9rcBp7+IhExet195W
yrsxd+LSBkSPTJ81U9kKF4+10+ojHN8UtYcrzMto9sNG/izZYJrtyK3O8AybqnxxP68/er7nTC2Y
7K0pjj+NYMwOaauIY5XG9iuI8bu51zDOMa5s2RY3uT2x4Ut6kbMc+1ZJiaEEVyZehHszVfkLH8tj
zASTgV1s46gmZXZU+YFMFl5e3OVFGw2SGFe+Yl+SyUnP2O+Vrrl2LkGJRBaejc59XucY7KeM5IPa
9UUdIX3NxsD9xSoz9UzZy7/EXgiRfGdn0Bw2kvhQ8/GDrjQ/cB9rFw5C6p6phbvxDPCqkoiUjept
bZozif0Mr5agysBq7lbIugntDl1+BPSqg2W2akiqAQfvuhvFVCk0jPA6yBeCpjE8LCNS+daKATHl
TRZAaiHZV4xahzdwkQQsL/KzrAZr1rbO5xbqw0kbNfM+cLTmbE3kxy/v1Da04NhyNesWWefIWXz5
NghwZa9NER1T7vb35GGu+/YQc55e+2g8cA9dYtmU9hyuGT1XCrAooljHxSJnIHKAO5FnvvS9qSKk
1eu0FdFQVLMJvXEiLsqXpNyVqVH8RUgrdbWhMqAeaGqbMAqdJuEYpg+KbmgI4BQbkg5eh/WxEC3P
FKNgARrQR45y+udlxVqsE39saqh8DMOhleKpLpvbf/VQ6Iy7Wqk24mzQ0EujvObMHoHfWa5cxRR3
M9NM30W9/dLWlu6bGSNcrNj2S9ZG02Eu48nXlrfMWIrLNGBOV8vO5lgT6fdZm9/k/9VJxnZbgqbU
7ycWzgZxSgi/pO3OA4HBn+puepBhWtkChTItoFBUBVC9PGqOamj34NqNVyJixssMsw3VkqN+oBFH
7DzH1n0yNNpDowxElUWV9pGh1EdBQ/TCuhAHbt2/D9oyDYBmoTiUraRpimejLKZ/0U8YS4bGnz9O
y1QJ+VWhBpsmfpU/a4QhWlKoq6k8gyx+SCJOeq6l6e8hUgTsS0ZyX87A0QlByTZRbomjGDsWl+VF
Nk6GLARBGnISapzu7nfHZrBJ0bKrDg1Y19inZjCJLNVsZZ8gnznbuflUKuN8h798t26akZM3J05u
lnlEzjc/AOcZDtGsKH4TJ8br77dSAyNmVHf/fGNp5t8mBWxXtu2BrDXI3GTf+vNHYYQqFgbAlWdt
krZ/Y3qaunSVjTR9MlD0FJcAHjd3jD69JS0/jjrN/cDOUblW8UeYio9xKsOvy0VYtfmuyfTGl8GJ
Rcv5TsnJeMtHY5ENIlSTeTPlYI7UvvWTEuTiMrape0+EWLIFS6js+ppgSaOgH6F2XvgE8rA61po6
H9tuwVkW7AqZVuxCk3TLWEcSXoyIc0v+roOFqP296gaqc8e1maLh/YosRkohTtJ5gGSj0m+dPct7
K5UfMllqdq2HMkXbRUp1+IzTuV/hcsJ6F1ASUKUNxqkRU7bXBts4hmodf0ozWg5KVV2tJXu5n6Lu
rhuTz7AJxpNh1O4exzMetLJ2Dvjp2idpEfbGL5ZmWujGZ4van8BHUl0YESPdMaiXO+UphZscxZr6
SXfr9qhCpvGm10Rj8swf4yaFf6Nw6u+eFGJJn6gcRr9TVZ0mDfLxdSGaXaHsZpvumqqEX0JVmT4x
Fus2VqE9lcRYvjmV+8jwOv82Di8qZMwkmDkTWzbZoUoRbSUjfuppDukoF72qi+8Z3rCQyheByO2S
2DSKB/J+V2d8o0bzDqvSzFDBSh6UyfqQ5Pbec8tjELXVDkNHcRhtd9jajLwZHf6n2FDrr8DNrJNM
HlIYpBZBruzDckrv4ij869Uw99l24iSENhnh4LS8sPmp/9L1t73lfv9zaXAMS2Ukh8DVc3ku/nwe
kJCNHISg4seOEZ/Hst9H9XQXxsNjOJGxaSE8j3K8Awb4Mbst5gc7QfiZV6q1170u4FZSCIWgMGe8
PX/IqzJWp/Uq+s9n8qsjtepf/lyYFt+Yk2oXxyun66hb9bZZMiGQnvOLsYryNiiqe0ljTLOQEnaS
Kp1ZE4gLJWUnXiDTfenNR1sLdF++7YzB85HnfG8b/AuSCdIOWD0Je25WsQ8ned7ihIC19z2DcxMg
p2xpbddJcUDgOD7IF85xZFvSx8DswVgKy4h3HyxmUoAX4HgEPvA0jeGHL289Iq5ATugaduk0hKEL
aFBG8LjmEJ6SpmzXRJ7CND+0Ji7HxwJQ9n+F5bh0pq+Najk7XB2DArtnPOui6G7K+AvGhkF/59ld
R3w5WX6aInQotPnsw7BMT6p0EOmh5m7ozDHcjFAY683k4OnpONOFon2EH79J2Gw5RBvDMyfLdDuL
MFm/n4xTzjmJ/aqitSVataghAoClTS8RbAeCNpzKd7yMONMi0nciF8GuqzMG5rQnHuW0N/KyX5/B
pnM2kxGilEDtdIME/teXFtZBG7TlWX6eADxhWXPVUzQLOt7hgqde2DiZri45h2F1HhY2Tt3GT2re
Mc/PtrjE6EdEQXNRCsN68xhwStB8FtvlkUROQvlwIDFzIQxqXLA5uU1TOBncF0WJzXaXLPcQdoh7
1Y3xpoHQ9KVT67dnS1q49LmdL7jHQwsHJSjOQiaNiXutzN7aXoUROVvjg2Km04NWeMPOtbWK8Fz0
rzpLCl5Uvjp3dCPcKT4pMtOs7lP9yi38YAO/nufxS+RUdJ9StyULRhhPTtD8TAGnX1H2qv4o6BDZ
g/hU4ij32Tedu1xV9JOuECYXTeKTIAl5L5YN1GhEDs89y/aOSMeDFzHvFqVLj4cghzvFU9N3E6v9
ojdGDzVuYI9wUi1j45ZBC/dNI6k/aP6d6byr+yLPTUpyJpN2FIt1PCnfqvQ8N6OdENMlWM3boeEx
TBDEDfXHaMODIqw730dCaGdVqVQ/ixykp2H73jDYPtQDM1D66cMnU8S+aybql65TZx/chHqZWmRt
o5HSEF+oadmAvHQt3achz686nmWAzvnMzwIgJ8Y2b2tkxVvqLfwCrGO/+MtlgNxPKNpzPAjbxxTp
HaVwXy/nZxw7KCRCbob9qqMCIhqemT4T0EBDQrLCJNc3L4jZ08mP3Um+VTCmAGcaMe5siqlTtvB3
fn8Bz8G4o8Vg3qPV2hBPk94TuNrgzFGrj3iie+F0FZ6rqhnetQqjYad7m77hFBMwhHw0Uxqcva2/
TlZjLxjVbtOqAq26BoVmJ/E0PQxSlsGtnSnGu9swdI8CVVwkHwi7ObDVoL4Cei23lAexby3pRphA
SICBOMw07JomYt/p5lFHi3dxUEvcreppQhRBk5AI/6u01+z54hoOijNCW9Jbqcw5ZKeObj+YlmPo
wIAcCHo8elQuZq+THjqB6EitRzkeDybSg1KHIHprPuukC5OEMz/TXq98oyasCik/iTW5WjxknWMS
/dP0O13L1A/BUiW3eKsW3b4Myebx8VXiUJ6wCzWmHT23UV7dRzU3WMUyRbHSvtDYqZb6uW1S/M2a
UG+esHdrrlk0MOQPI63cmFF+cZBNbeREDrmpezEsxFm5C5k7FGTP10Z5k3FTyEyVS6AyKIA2v5I5
FRL37ifcoTk1upmV1bNMZoD2sTVit3xG2dBtGqsDXypHu5FAmqh30WcpCjXM9tNg84iVyrNEvddY
9VS6Js8hk4fngXFstzDfPaMAhtR5CPkoA5/tAb0GljKUW+V4CR2d58txbjAzelIkyMC4NPLgTC/9
PVs4P9mC/QFezYMwKe6WVqnhg/EjdWuRmDtB317Habwyzb0rba37njCElBelXe5bL/CzVM8ejEXf
GqNqVckYeoClGW9b6TWBSY1FhFSpr4YN+Bwr7nuPE41EY9j0SsG5yfHMcZtRi/kp1sbbBAbomqFC
3uVMjfdMgrrjaOsY2iljBQ/dnkbqDGmdP8a6STyDB76PUJqbPFZMnd1ebMUkEm/Rr8gX7O3ORSP0
HBe8AuVuIqKhEvVWygKjXPN7hAo/iLvIKodnzFEeshCxrIW2+XnOp6flZvso87rd1gV5bUqNLb8S
C+ZeZUo9TO+6DvJGqtBqxpkb4PrVVb5dHnZmiv22743m3tSIB3PztvmQV1rm/LqSnw3wdtlmP7On
9Y89btibbjNbj5b/btXBDIWTD/BQ2JxI4HDvY0tHK53r1YeEVudGU571IRzvVsNekTsdjDWAiZqe
EenhOvfdUDxUufFLkluZTn4zBighstFuxsSFzUuqNx5x7WFI2243jBa8MBSzvtRa9HqgP1iIK5sp
OJtW+F2yAkNVG3ZJqTg7MTvmM+ir5PDLWJvQmog7ZlSrmLjtBXQ4aEvbuhQCr/j0DZfhYjyh0alw
aqanQ3PKWpp/Nf7Nq2s72mk1VIZ6S1xMwwTyP4yUEJmD7upn6W0AIhXGofcNFmmydWej8zMUGLBV
ObVMjfnRk8v7aZ4TmqmDOEyz0R6r0Jq28t+cZpw9RMgd6jgn/IazT3hZvoe8Ud+PVkWnQrKixjn/
HAXOm75Yyf9S7DNwZGHC828/qOym8Lompr6BU+wUbBLvBM88wAFh1zHyW5DF5h1UafNOC7F4Y6/d
A5r2rt4w7Pp4MnnkQ8JcUSIOiPesuq+Pa0BHs1g1C2f+GkxmerXS/teLrWcpocp85hrjYZTYG6+e
vwUBMlS5znKoJdlcKgvLzniA4rT7/36PhnjEbrKmuzoRzUaGqYW9eSW790lBnvBaiOTLlOb6l+Ui
VHWNGWNvnGTAhyh9h4b2A6wXnPJhNZ4IpMeqzuFt4qLUxePaLUstRmW2zVI8NUPwgaDmAa6+CDEB
3s9mEf1sJ/errtTDWW+aikgcymc1jJS9Owlo4MvbLHcpn5erwTTrTboU3EbeVHdOMB7mLPdusrJU
x0aBGeAgrDWNL7IwRJmWn0JXdAjrQ8amNuO3DiPL0UwISFGtwLozm+ITp9n6QSsT9QW2nz8mFU6r
gB1pAXF5qVFfkL+FJzua9z2c0osZd9NFXv1+KepC94Mu+vkvrQj9760Il06HoS5+FmM5hP159Grp
s9KyYf646mgYyPZbtST+PRpj0uARqm7XjGKCyPSDrM9BG56pA8KzMM3GJ6HQ8s2mfbM1o70Ug3FZ
da0Ublel8AqGjs67/J3Kn2JU8lEwe+8Bk6ITmhVSo4jgPHU9LN5Fhz8uwnsJCY7R9xKqad9Ksz9r
Qxzfl0IZd/A342vd6MwuExuCvorPFZPIsDyU0C1HlNO9eumFa/tJ1EDVZty4RRaYvf26+rH2MJfz
23MaVJ+tSIwvtscTjgT8JJLaeoszsJhL3lpSReOpK/fFrKm3OTZ+ysCqankHV/MnE3DjNc0w06lR
aF30SLtYi9wUUTAxJgvZngOvt29aMPYZnUZmvspTIpyQVmJIDb+coURRjSWzxhKpaojPGlguZ/90
I7UDUkpg1kF8bnr7KUnT9GQhhdyBgLf2btjUOzdTIRENHNAMbRivcVI8xm1b3DHenE9z5CCKixh2
oW1gxhwC6BoNAx130V5Sd/xC0Vv7GnotvxbVEYETOLSloebZk3awIIB9dNj3iemm+Uj2ZsUBAlUr
2cI8c0N976TI+GsSumYbd1vYjZ/1DGCSk6uLt4lfiPNR56L+F4SKrv7trjUcLMR4UE0doSCnmT/v
2kYfDGRXSBirqkogME4XuLvMLuKKIUxVEdZjdw7J1NlLiGc6V6r6Iuc6Damp/jok4YDi3HoOM8Mi
TxltuDHcPdlLiZgkLkisTNSBJZirFIPedkZ+s9XMMH5uctzwepO1+yAiNw3pjHcLnKXJphbi2Zmg
PLsp2gMRWY6275YxB/0B75oa054sifqIrYj+DExy35hLg3iWeX5fm30Vkfe7QKcNaiMg5iRwZy28
QEmilFeukj3hWxkOZtA/LPXSZJrqk6yXlnctLoAneU8u78CHHtzEOsiQaClkVFvwJhk1FA5GsGWI
o387FFI8UvnMuS5VAJYlSqdfcQmAtHBZdg9rAwh6M8+9eRzjX56mZtwSn6buZJODH5OJTjc96tiL
r41ZfZf/sN4cGFLyTkduu1lnM3aMXRl8qXvwMAacQjvyHoBYYvWKWHxxvXXXRtMRvaq41+V3kW9T
bN94NeL5rSQLcD9oOSgHR1wGd0T8rTb6VG2iFLUVHb0yPwpVu5M1G0tKuxdj0AFYo46bDd3dr4uA
1TIcNvSOlmOqTyfGlNobKo29hAlZ1G9yq1zPaGMym5t6GqP3LCxOMtw+TmAk1vOQ3SWoyY5DoqE2
Ngb3YcyTxcBJpZoMwSchJotRRe5s0Xr2yvPsce7qyOxUWqzh4bLQ1K32bAS5uw9sQ/U5SqpHJRnt
o9KU0UPoKTYgVMP9QAemjs6pRbLwI8kEuCVyxoKxMyjt4Plw23/SHDc/B0N4kSwHAAULZ354K3Lz
U8ah7lI2MRjroHCPVp4lUGn68CSf1XIu9nY90n1vjQeJVGtziLDo4Z4WaMtryObFKCTGPEQ/lzTh
4RqaMxj5Jf6nKr1Pk+VR36rpcAXVYG5VJ6TYxE5QAOh66DQ2e5Buscjr42TD5peENzSqdGjyroFY
QYG7mzAmyW+o6ur3yo6SfxlDuAZLwx+9RozrWPgA6zAq9kxt+fpfZsU0ZxHIK3DUtSHg6U3Rhreg
FzmhOMymijBiw/LujGYKr22MqUsuLGkUEiIY5M/ISlAZ/udzjMqvqpHEp0rP1bX+89ipMQP3+Vny
rnG0jEczx5NHj+mZ8MovgottP3vufnVjpKBerjzUFFjesKmyOX/qe/xp1jQlHwOMcBxm0DaMcQl9
4J3Q01+fZ05lPFqol5i9FW89BsHT0FrQbZa3BW2Vgx6Md78DkWqgX0eA0RTSS0gSuGEDegsaMa2r
iCVv8Yr2c8zkSO3jYxWUkz+RfuqHC0h5xSfzNBh3RDMyRTiIrHG+DoV2gxc7f3c1plN/XBDgtX6i
ceEYNBImN1b8oeM/lUZMeVXMtjkqIXr9fylq7L/pAUzd5sYm9csBkowf48/fsQEYU4yES50VQmJP
eFnNC5njWzk4j90RelbdmRASs/ZpVuzUd6F4rm9p2yrnELnmRulQgrYCS09hvPImh0PzmqM4VcRt
FYx0pL32ySfH7BiLtiatIjcCiGW29ZORlg8uu+CjbjT5c0deOmSY9EUjaFnhpgQL31t3qu26ftBH
w6vKWYWwkWD45tE69sD2Ppdd3mwjncyjGWDjpTSDeD9X3fh/jJ1Xc9za2aX/isv38CBthKnPvugc
mYOkGxSPDoWcM379PNitEUVqLE3Z1QcNttjsgB3ed61nXQsRAH7IaoaL+WhQsmJZWR2quN56upQh
gLvXmE0/11kqgKOPy8FsaY3bjrt3SSJ9qy55qvcMexhm1ryHisfJv+koSCO5uSZ2lo9Z4zKtpGdd
mvjcFv6oKCMoVn19rXjOIZn87mjOYncs6fW1PGoH76AbHVqZnL3ZZx0shk6FgX6QZyzbjsXDQi5r
5AJHtqxij6W5wGAbW2myZr1CgA0uwMuNDwlr1Qf2rZYl/eVfyn90+edSEqV70xwDHASbXgkObgGC
djCV6I7gIH/j8f1bxbrXxkvRtO0iT9Jp3ynJFqlAf0+GBLMOnaaT0JwE5vxSx7NznIY0o0CnckWk
jTinWaPeVWbOMrEwaSso4Ro6rIFgtVC3xIIOl3gRaWKeVC/fgHzyF/KuvGljtIGX6ngVQ1aXS+HR
HbWNSe1iCcYBkLnehCslV8z7oRfnftD0K8l8q61uzmJ1Fr3Wx+cwBQVCfGJ8VkwERlRZy6GIH7Wx
eZU93Kyy10Qft3+4pn7t3sKps7FlqCr9SmG7c3f3p2ETRITGWdU8lF160uYqoTB6ZUNVql3LS6S1
CmWj6P73u34crwJCCXujsY8EDoFGULpg/eMuQQE739JBJaQ0LiO7IUZzvpFHox7ZyJwYUjqxkKcn
0X2bFRyoOWHlB6aHHNOMbosZpC9vzEEHnhGwo5J3lSJSzr8fVqT55N3MYZrGvE1izjA1/RdPBY6l
ptZ1zz0kZJGtCyK56d3nr5XwI4oStf2AZKXa0CmNj+Zos21RNW2VCwey+theMQ/kr1ZTn/F6ik9B
0Y2rMMyCK9uG7000ankwDJBAM1/LMPThBq7tktT24Gx11JvBZ3lQjPGn+LFItzPSlVeKJXph+oQA
7SMR8S2OE37ct+vcKbUbVr5LkKyEfVXlXm/thC89Opi3G02rzFVHt2kJoTK5zqtU30YwSRfUbBIq
kjROF37FhGjW/LP53Jg5SDeMbgSGMlbXo6K9Sj8e8bTmFli5vtZmUJcLp4PQ+cpdjUUCFaRB7+Z4
lCdVpArv/2VWpnBChIrg2g6zbVqO8cq1jMRgG77K3RTRTAD22+40avDzh62X/bCHwdxdvgnyXNCn
4yoTRrARVm/ufv+xa/qvs4lgMplXC2gXYDl9WDH0jZb0MJ/dw0W7NZCjcYIY9rftmPZZCxp3pcSa
uQnGUVkiA6sItkHtFWjYbURdElc++auOQWlLqatYC/yvj6Ubfr8rrx24Ru3ie3Kuj+Z+MO0RdTN7
y0SF+2EqfJL2EN7SHiSGYBYKWszQLd8NtchfsgTYfOJZ+nWtKM6JaG5ojUjp79Jhlp4nfrwnhVp9
qBGsyVUr5VGWKG0+XE/eA3Xa6LJ+x4ZebcEOA19FZqAYYXyUPYgqhehJGl54mUdcBXH1pSyvi+QS
b4j5Eu4RiKHNiCd2OfUi2QESpCE5O4HTuCsPadx88329vPYwTLfCbu/hheLd1GZzyXy3I8L2BDLg
y+UeJvN7Ixif2omdWUJLYWtOafdAcHixAr5hbq35Lvj8fFdRXF3Kn+pqhfcrS6JF0ZNFpZGLDebI
sPdlMSTboPI9NgUxfX/D6uCYBBV6It7lFqb0iXhCCDnz3aIxdl0FAlb6WYs+hHYjhnyTBrhLLZrl
EjnjsIagTDxeh/BvaOTO1RwCVO96zR8eGUr3chlLqdtfQxMpwWnr+99/NSVx5N2IJKjbULhlI6ky
OH3kaBlWSo3QNvojXtohz7xjG4wOfZmN1MGqNqE1eKgXhj2nkMvBJDcPMQj0k+3StfJJo12QfJdT
TnTi+0kdc6aUPCHOufl+lMMwyZ0sO1cCZkU/te7m4lDXYmwWMESXXmhXt02pBwe7rcPFxUjXOym+
lEhZyeIsPZmUvLn4HoePslNdz8dPxapDn7PBhogagT1q9ykchb2PtWVTPP7+fRK/VrmEEMZc6EJ/
JHAMzfWEn2avElx4A/KgPKYB7Z9J75ujkmp6elR7O1vYM+rV9UJ/oea8d0TANa2VYY/UtEcyatd9
9dUxSr6+EEtosK8uoy9z0E3j1xYfuIPhYZZ3sG6HqeevBnro8BvbvBsfnYPs9/iB/yRMzNQBTmnM
THp+amkpn3CpBJvAIwxMbXN34VLxqvLbULUAUqJ3wOUqN+FomOL9MAM7zCkrT+xV135uOStgRQFE
EqE+g0RboAWxPut1jiC4iZ4g0tNddWI4znV7a+Ux1oigN+/qOr4qi0jbjY5arqzZEVnmmyHo2rvE
rGtaFnpJVGXjrdH1dsewmZwz+k2AuTXl0cLEyKEzph31YaDKPm/+NMU7R1ae7i+b6jDr92XjZFd2
2Vc7P+//EjPdT2akyvOJ1X277KnxkcqV5RvMzvOyeHcZC40eGZvhNP4KfAA65Lxe23MUignbKNhk
Hjloxdzzl9JHNmW3FCRhg+JFPBF22pFJUag38iiaj3Kv+FT6SrCP1HofzNkz9OqyG9cW8OVqmprQ
A5DUhdp6YJIM1qYuvlG+pUHfCxsRLOSWS+asDXF5fRkBp0IbVxeWSVkCFg5jsQx9xuMpUPkB9dML
cj9WWSwNozespES6Mkk9a40QdEpOJoVkcxbWyOuc2uMlnmjyUHFIomVPAtmOhCqSEYgbnsNFtWLp
9ETT2z4fiBIFw6k0+DtH1cKQR16WPpOE0igWiyQJvjheOGwu2rco/WbDr9teMBBVliDU6DRr0w9g
Pey0IF7PaR9CwxtPF7OBR0D14oKaQDduLeTKuwyFWOduYBHEkjQHst92bx9w6AvCUT29WyYzJsua
e7yDopbnjCtNntKATS7d2R4gf1s0ewRK4o9WWkXij1bo9SoePXPf9aN6CFL9+1GdKGROm8alf8R4
zgURqQ11MgagvgiuFTc199LyIEuYVhd8Bul8YuvQ3lQ9HCZnYrdWzsJ5eZco1O00+ntZ6wlFQyqG
0SOzxUx3X3b9g93RHgXmsAugYAa3GJE/d/AxdpAr16hyfCL9uuKuSp5JbL6X8v2uCIiRKSOyBeol
eGYPrKpX33RqD7I3RLJ0WUHgQ/hby1ndyg0prhflNLf1sr9l4qbZwatpnDK8lCRKcv32AIyenEF/
wvm3iRW7eWxJIaEkO/iWw2TWQw2a74q0+4SMarhybOBACFjVfeFHOaUBBqhZSYkYkF2VFdXXESLU
rVti6sIFP2KJExamkV6r1/4MXosxvGzCqD7aUjjvWauL6qS3tPBER5fxcr6Zk/fSls4z1UPtmpcT
b5Iq8lZiSo1T65rRCuDuTg6ARV62h8tg5oH7R2ZM8J7kCEgMZq+D7y1z/VbkTbZw0f/ubL7um2js
nCOF5+ak0kdeI9tU7nobHRiRMNWDEoXsjfq6JzrEq5YNPnpSx41pK21I3Xy3KYWGk75dSRSox/4S
ibp5dEcRbLyq14gjnoOhSA5nv1KNJ4kdEoW4ChRA75U+Z9vj/FOXqYGuJWlbpkwGyHMchMMqLIPg
hPFGv9FIoLpg/TvC3BUW5ooyGC/swL/IAyX3vmRqZ9xqyA4WEn1mEWI3ldFw6KG48BYmEfrEkLqh
3F6FGXvSTKXyYHZUfRKIZo9TvqiJP4kXyAmiCMMxa/tFIg9+/IgmrEjqB/Zl7UPZE4se1H299/3I
f841SHC8FHAkUXLwSh3KKyj1tSSYZR0us8LFpQyDSK5gWT5aR/LyKvOmUZzzOMv/gjHIr5gXixVi
0mglvys4bdDzRM5priREeODxwtTjyQBEhUkkwBHflNcdXpVt385wz167KureKP+KHALFJM+uiHpx
k+QbpUfvpaZWupWMvQTGrrFoOsY2vPbDlnfz7mIkakdf3+DREfdtAtm38urvhHQSt8OFVdbeVqA4
XQoAsSu5jJM3JlY0OZ+KhGYWQaRLmY8rh1mZm9vGRrF2quGx0jHCzkHV8gajvoPJXSei4Me5yK6T
82VPr8xWJB/3bJeI8BLqKt+tFGMZ3pIfP5FcFbZu+tHP0/MMnt1mGGO/H4XqzRT51kGKvNGC++fc
w/jHO1aDhrj3oVQsTSzoh0ttlmSWy10MiNkqmciG0VCdXpfdkzvrvbxZDSaPDEgxC9o18HHy+jHo
OvNuYkKmoLFi+R1ky0mgvmmGoUPf4Yfc96qDR07PlXxsnCT9prL0jTKQMCpXtZYD01zDKltbU3d8
Ox8gI3o7XzYo9bg6ER7CjLciLNmeUsYb+feb8113jOONLC57CLrWTX9LOj2fM4nIX6JX+VR6amQY
B8SwzdNsPpsUGn75TjFOSeiqa4jLc0LRn1AUmiwSvltcW66l0jkWNrBaIZwPndEoM8zRzEVy9Ou2
fFQFKjVVi/0neZSbpXI5J498lyhFJ3iRVy6AL8bNyjEvFzI6rPqYAopfsDg/XdxB1NsjKHU9Vlr2
FFtJhZDJs0D04kNqhPf6DESTY5EMHHaRTW5pVNOs6CYQbA7XuzdOxI26qgqkOh/Wb2BFalyagzqa
JdYh4Iu4IdGueqxG56tvk9ydwwdC8fx5CEdroQs7uPLqYLzTivpBngdKma2jLmyBtLnOI/sDeBju
dqyH4b5DG3tLEMSd1O+N0O32bajdUhbpFnLTEZqVsTDqkHbhPLRcXEGXBbMRPphTsfMnWvmygIiC
HFNWpJQ7VuFXla1RE+6V9imr7q2ZglmpunUKcwgCBDltvoPgJbSsd0S1tWIN6kIZXb0VDMcEYJtW
1vEqRU5gVAEqbjX1ho0WE1Atl6TzSrTLOmhCOJgWbl2UC690jedcDZ3NmLXdppLSRN+AvE0iXlYG
qHYzs8IOzk3njM8CYcHysv5LVPuLbbf5Te4MOO8zwGEyViiMQrz5WXivhM2NofTqTMTRl7lRB3+p
VbjNjdB4LkReIoAhgT50iys0d/6c4tJGanu+6G6GEDugOnYak0/X0LfCPKt7NuvvrHCuTYucx4vg
5vf7JeMX58vMDjFYxkIOYWP50U/ngO9QVMjDxyZ1hq9TQZYZ0eKEtHBkBj2ft9VnS883nhzNiR+z
gCwjHG31rqqIgbp82n2uiVNhqitASKwh4Xavipqutzy6nJt/mslz7x+H+IZGoRJn6zTDGSB9GBE5
Xqe47q5//1LNX4o7NltCHIUu1wlpnB/rmoHagQs2nO4IVtbep/bISmJOxEtrFVknXqsuTGNatub4
KZ1xybFjPAhawyc1HxQAaM6egn4EXWtubc1zQ1za06Ht23tWyd9PhX5+w3XPxYhn9TzCkGLrW42f
tE7pqfiya84U48bTqCqjSbNO4BT7U9nHxXqsKhXxhH3jQEPuwRl+YjiFlx9n30ZCJzMrCx9+/4aI
mVL1btiz2T4TKYP5SVBa+DjsacKicTKaw7HA2kwRqmJbOW8nPHvYAzJXnivX+VIP/Re5qmucaBc3
yd2oRfVtJCrtYBfuN7mhNjIR7oeu2sSm65/f8ATyKM0iIKNaE65Hy7bKtegM5OojZa+qr9Gd/JAz
O3qnbpvJtRfy3NiW07HKVPJDykJ/5HvZGY/ycOdnFasiN8erOrci5Jjqt+M+rEPjKAdXrxg76qXh
dGBDd7LmraQ61fe07qLn1B76NbEcfxDYOP+Pt9MGdY74xbZoWX4sHnpehdUPUuvhoqIxG9VDMkPW
WBZDnpamDYgon0KIaDeY7JLVJTQU0FiyG5Uea+LkEF3nJMVcUVSuAyJwAxpU95A1ivusbRjQrWeF
vsSpMOJDXlWmg2KX0guxru5K7ii8bDpAlM7OvtIiLrb1BqBIMX7i8d40qM9xBuK11YeD3EpVnRCr
8HOhKJQoC3f4FAb13RBm3i08k7+7Eh0l04HY9hlxJk0Lzk0eVfOR9PkLuP/0aeBNSwkNGEI+X9Mm
8smDJZEggFx7mvvkAmVEREkPzmxs/4r65rHsPJ/OBxs029DApsxOIjtrrLVWquSRzHeBAowwYWof
9RsbBdtzRvoP4Uqd23Q+7Lv7+Z6sqvKR+Fe172J6N0A7ynZ41mrO8TK4/v660Yx5PfD+wrGoHWuO
Rnke6tJHDzy6VqdXUNweeVC+ZyCc7rqGVHU7djfIVeqNQwj7XC2pXDp+ENefzZCaftaNz3XffC2w
n7DF8K4koJb0jHTt4rjaKA7z/dhr01LipEpdxdg1r0QvMhZTc/fKRP9a9qktoV0zPqcPbJ3zo00i
T6F696Rc+2d5I330XpU430UwTaMDfAA3QsgyjPE3kBtdhu8rZezKCJiJkl6ivEi/FqA2QM9XpyqY
WTlz5ax1dOR2U808OsX0QIsXf5ySQ8XyGqWXiTDR1/djUuO3Q17xvUakZn14K/3pKJZuDK8n3nIQ
fzUQQ9eh03jQcxQSBkPDwmWSJRt59bemcdNauNiG0Ps7UYsAVzJtvqIdx1s8cJcmX65Zh8sURPe0
PsgaA15M5TgZ6sIThtmvCFP22UdryjpLDgmEiLsARe7SL7OrvCES2g7c4Igsjg1eYXjPecFk53h8
cqptLXx9qpYgk+Gt2Vl2ILWJSJf5ayxvvCwEPiCsI4o91g5GsVVyY6s1PgJ+tbiNw/EKMKbyNKXu
eMROCodbJ09PU9Ro67fo/AkSCu4it3jJp4HgNPS6+KerVQOVbEw99akJMhKGIMBfvsUKYfJr+c3I
KocUiNni7WeFuWMUf57mavZE6OofHIy/Bji4quW4BqUxV2g2C4X39VQ9DZ3WdODnVoObPIRjijS3
QHQZaRBKUlP/MjS8Mq0t4/s8Isu+HBhwQV/SoB0c+7s0HglvtxlS6KdzGc5S9kbhdNfeqKc3sjpH
4iNdEDUJ2GvmB2kSxzSOpspy1eMluCvrwcvG/oNCJfmrPMibhw6m8x2pM2Lp51p0Y+iBwFNf6Tup
mpklMvj0K9BPRX0L7sv4Q6vU+mXIdzXUJXSpbJv/Wh+HfNYEWLEqePW5RrhV0XzKevxfy2FSA+yM
KJMv97Oaxp/SEtjEcqc/WW3z1KRBi9UMEIkcwHwcQsemhEYi7wJhaS93NWdLthiomVCtFh5+uxvV
oEIytPP8MZtZBHX6GI7Vs9dnylaJ0Mj7PSnLmuJje1WczIJ4gLeBQoDH/h5bA7Sb7sa86ejQVmtL
+KQmZuRtE7/5Kc2TFiklfBXCbwRWMnjuraF97XRTvVW6dPYhR8pLopfwV4lLjfmHQeG51Fi0eJMR
mDvndzpVAaLJacyFNI8YDV+LKUirrQtO7/djsa7/IvKhDI+BkyWdjgwEIcj772cEoS1vKsU/jSZ/
XhL1gIxtJznFI6K+IUZFjiQ5/Iv390lxaChRfoblElLRYtXSHEpTfZX35PTpJ0W1FIUKcZQ5xlSt
PX6H7LayHOsQhYT99DhBU5ITv2VufCp0okU8M38plHOOAoyOwGicFGpeLz3aLqo5dvvQsYRb42xR
TqGjsg4qyIot9fBz486Jsqy2JpdEaEcpMHUprX3wDVrpKCmV1aghwBQzSe7NGq23Ce2WOalQt50F
1RYe7A0hpLOm13aBwbAGe2ePaqm+xQrubJqoUJdy7J6GaZcaZXCb+S2QGWO4RXCtL1QJd75UK8G2
8W6CqELU9Wjn9Uswm3miSWfe91D8OzrZlCIqKc6hHz96CD8Slr53PdWetWZjkgvaPtnnVkN4Qxuy
hBUNpbLYvNUxoXS1bjwyo27joTEvcXYpzb0kLZZh1S4QehZ3tjqaB9qJiF3n3My9ZoT15z7zoUKO
ke3sMMTX14VI2EwqbKljO8CjCGppkcTYFil/HZIa/ual/5CNxtYv2fopWeku6qbydhJ5XTntfvCY
GVknxECQYPzZY0tHXNe8O4s94aIhLWtxyW1QdGLLjcF1KKA5/r4Ep3kz2gCJ1B7n1TS5+o0zHHuF
N2rog9mzwANi5+7iK8azMiCyzs0VbKS7hE/qKOUuch/rBiDUptrFU6Cp/mqygeZ6abexoSF9E5ax
J2MufnFp4hC4Ytd3lZXtwhlEGEetuUsC0dwXQ0SL0+RSkx7fJulvKjEWy0FVmK2h9m+L0Jn2mj8p
V0ZWlau2C2+sDJk0EhPa7MxRb6NwNrL0wDOrnlWIZBtfDdvrtyPHqe5cvbqqMwSYna2Sn9x77b5r
K3NjYibvrQrvVEZE8xwhD1/zb2uKx+uy0rpHB5GrMJIHUZmXkpZSMyxrYPvXGhLOIs02cxD7oZ57
aXoHdknFDneQPoRMYCCtgNTBNRAbad+UNx00w3VlVfri7Zw8Mqu2PFJJ3WtA0M6RM47bJkus40WF
//vxx/hFnuySbYQYxmWSgRLhflAMFI5VsySb3CNY72zN/kjcswc2DkZKophc38lzdqMtXHtfJ218
uZrlJd2gxtjFqknfdr7MyTRFN+YQvmU7dXMM8ZJdbFaDeHQKR7+cKRr7U+vV7eHSzqvdkz8hAsdZ
qqzHIS6x8002mWP0S6QvXjrk4YIRfK34uHBSM9uNtsbu7w9jsTujn94ti9FNCDquRFpadBycD0Nx
PMJRLQz0xpiUb8eswwqJr2Yvd9SaPVFC15pHHOgmoyWlLHl+0NFxF9HY7NM8QzTbOB2V0NLZS7eW
9G25QTp9ma1cRBcUn+yKcQx2LNUeizA2JxTDdTTa4Qbm3gBIOYg28pyfEnAZO/T6bLsG9aBT1crS
e8dL3TuaX7u6LYpn2rnWkWoNfbksJlZiaixgM2lOz1gADQ8mfU3fSTlkVZqdSUleBIPzLdD77/K3
KiJMFDY5tV082DddaEVX0HCW1BECzGyckjdmkxdrW5Bl/XZOPiQJtX0UTRjS5seqhbrAOtqeZRia
FtvDlzgGWCQT0WQ2mudRVFF7ToUx23SdeEkqpc9qTZZmQ5i2WglkFnPPR95Q0qT7o6efXGdQ9zqw
vj33vsSGaaur0H7taowbGDT0bjsgTUVIAUhMlJVyVsLy8PsLRXd+gYLw3VA1YWiw/5FDfaw2dCFt
jWqM4cJ58BQlVBXv6jchcufaSIeYN0cjOdOtnu0S/nxkpC6J1aX5bPJFMhOwhT5t4XuHZeJKHvUJ
JbOcwlJs0b4zhff9/Nsj3o5ismzxLWD2pSuWI/o60SM/NTMNLjbb/rb6cYTM+fs5LI0vhRFNB9mM
nwjw+y4LUpv880R9c5tM8PAd2yq20Xwkyge5KLcSDPeh91lPWNO9k28TTkaNBTKvDnQD6I13vNCq
pIGtMlj4X7Yz7Mkc+j/sICEHrkTfxs9pMxZ7z+oYZOCM8sJVF3aZqPNtEGTGeSJnc5t7jn7O9bn7
r+Iqrb07hcUT3t7GxKtpYI2oPOhrBU6HGpnm53aM173I4T2oZHmMhVJvzdYN17LeM8VmvU2wyCKR
mNO/oKMF66qK71sZHTmmpLvG47PSF8N1KZzpVg/LT9IRnw9xu/YxEO/yPNdWF72MPxEMmKaYrNUs
vJNrgQTwvxf5ydZTFQWPJJCUwLXvdDaSt/nYXckoSMuZWD9JHzyuRZZGMxRb6Pg8S6VUNnmYG5A3
VHSWnkXf36nWMgNFHuVYwkVC5JNc91pREB5AdpDK1OsnmFvEWTA5rX6KUR7ES8z4ckwsbIxuquZb
/mKqxkab3bCOG6/oZDqLquUlk+tBpzUEnMw2DVyUpy8jhCankdJgv6ByIHZurcC8JIOakTcp1zLQ
eOLVr2h8iA3zRnYICINaXjzVNN1REahE6RSJTRl+qPYBrvdDhinlorXRuULWflE4S0lXqgWgGwgF
6rJPtc+j66kbW4+gMxktMBYAv7doCle60wKP0NAMemXxmVVVcVaVhM+99PHQq+IlqbVHGTNj4RRa
Gk2r763ZDRSqZrfJwjBaKWS73X84ylImLW1QKdobN90sZWz5AA6AB1+UCe1iZOKEdbQQGO6sbIyd
kQ6og0XJ0wSVeva5426y9SfD8O7iJhePdpEgSUsTsSsD3szBRwQ8fc4CqiwSepUJZEgjM/puIqAX
vK+378a+PofoRskC/iqHxEK3nxDGdHeXHTOGB2Vn2QvpeXCHLD3GBeThIMvpvmZnItrrx5bAVCmi
cKuEjBPycuc/nyWsf5Z/ecnGmtgkrN3BPB/Lm+jHkdVviHhWTpdXJRUJ8oZUlmlr2MWrlboVkQaq
tRwn3R8WqtLk58shRLlDZjEFBMDOVoGu+i3OsRvhqtWqixtK7JKxkOtnPQ5wKjPryN2/Fd0qZRgv
ZaxoAFcY3Q1/XpGaN1FaOHe/H7ipar2f1vGqMWTbtqG6JslobLPe77DYymdh2Sr68bJJ8FVk1Fab
s/9I3KC5Mn2LojYFu3XaQCIygajgSkAkaGQ1mMuUT7vzKetoUMbxk7FvspoyPtn2FJ9+aCHboR2v
8tLs95aDaFq36/wWmj6gNKBrR3LE26VcNzfz+r/BKLNqUZqtM6pj56LtVlIX1CJRIxhuLRIwsiQN
38RzTmAFj23lpH19ZGpT1yz0iYaDH7yYfOHv5dbIYf+x80U6Yd/Pb/3Y1r8CBHg7gO5I1E0eA6uJ
aMq6jY3xrdPEU1Q06G2yrNqURS6erDS2yTHInP2oh9bTnFu+UEa6rmrpwQtrNHGIPYcUlkBLH0fP
+RuYOrLNmlAq1U6are/b3Tkv53whbFWWCAkWSIxmK52ITeRi96i8ZivloqVhvOCvzXdNWr7CdsLV
kLp5ugoI4o4LzD+mXlmnt5s8MUPyHtiZvZ2TR402XtcoBVcGBrxN7qAzkm1pnXrTliQ4Z0lOlrmy
JrV5Lg3nKcb/8OoR9GCwhjn4PdVeYcILnM3H0RSUi9oK1Pskrakr2+z+FKF/Msh5qfoh/AsILzWe
2nRPYELSveV21tGfo4DrgB1VFRVE900AwTQyM2VJq65NRpX5rmwl+zURK2k2Waz02lcY895rgiRe
dM3fbQBDq2yaz70Hm8GZCUryxpuPMjNHYz1qCDo1oS4qFsp7WmLRHUH18R2pRcuiqKIbeYome74s
pZ6XLI4XCKDDEzKjb+A+km+JtUzj3vwG6/bLhBVwR6SAccGgYqMYzjhE0bvU416ZSddZ1wXLZOTV
65ajo74o9iSyMo1CzlrJFxQqibbVjRwa4VzBc+Kp/ENCwC8MMi5gg8a2agleGz0w48MehYpc0yhx
YB9JT7e2FyvSqHQztEOd1soY0V1qw4D+rNXFN9TdfGAbBnI9liUPl7auawyvkWqGO4g/PlTfUn3A
BfcQQ6b0FMqV9VCjW66HjSzwyZoeq/0Iz3P4pUpI83wT4dnE+hA+Fi6Cqa1WtaRKdFRm9nFspw9l
TsoTGpn+KKcxoHaw04N6Wlep+jXvfBt9i0iApxOE7UjBkpUgtWaDDge8yO2byqKHlkCCt9BEyDPW
MNk32ljixM7cw9upKFSfx9Qaln6GTiclH7G4ulwblX5isXQgVm5PnScnA2T6ua2lAKO6QB/ZtzBw
zwPzkOTXFbOK3YNVs/W/Lj3jUgSf08KtToFJFIK8aXU8I9NgkZBs+eU6nb/40ksz9XOL3FD7+8jC
I87lBoutLnx626G+agQUybKyWGW18acg8V5pGCovIyHnIHNQNg3TN8VnCJkPRs4ofd5cpXObzZ3L
rALjclprBQRxKrBxDkTpok9QrfYaHVx8ytEvnxJ8QIdMpR/+45SYsBkblnHb5fiUoIi3VxX+zqvM
IgG1ZYz6y0OpWmJWdduTFOmXZuhcjyyvVBFQDTUjw9tRKEXZo71cKKTtFIc7JM14I2eWpe2W2A5C
Qk2XvqaLdRVhq2B4HaauBxqSpFDtdOOZRVl3KW//r6/D//ZfacVLcHH9n//h/tccIjN75ubD3f88
5Cn//5/53/x4zPt/8Z9z+BVfVP6t+e2jtq/51Uv6Wn980LvfzLN//+tWL83LuzvrrAmb8bZ9rca7
17pNGvlX8DrmR/7//vAfr/K3PIzF67//+TVvs2b+bWyIsn9+/9HMcaZt9dMyYP793384v4B///Ph
Jexffv0Hry918+9/arr+L7xBQrWNGcAL3Puf/+hf5U808S8aoMDd5r6YoZo8SUZuVMATWv9ClY2v
iP/xZdHnVUadt/JH6r8ECFsLgTsaAkOQpvR/X/i7D/DtA/1H1qY3eZg1NX/N++UKGxpcgEQzfXR7
dj4JmOqgaqfihD7x5NykO/0m1hfWsXlUNj+9G9+f9Ocneb+XfXsO/f1SCJKROgSxr52s2/YqeFr0
G+Xz73/zB8Dx26/+UDzBnBYqysSvNk72nXfqnvNTvlH/8r+ZV396hv/2188CiZ+k8T2t8GbSawAp
TAe3TtGBC8vMcpv7XbZyRU9geti6LrlZA0LIQDB5O769K3Ov3iWNzwDb2tVyGhDUJQYMQTAWJ0Ap
1ro0SpWda1eStBh0K791MqgkGlnQGME2dUGIYlHH2RI6uLtCSYuVRASYqwYg1Q1BVcsoUeytaYl2
G/UwNarYCNfaNBabMNaMW4fK+3MMbGcfRGAgo8CbYEDE3uMwMqj0WYZB6HZS3GgzVa63VsKBMPoy
ohzQAHeA0UM1SfVohuRVtGn6TBD9bEFj6oto6eatQHej+1uEidUSoGK6773B3zh5V51ThOQLXa/H
x2RgSWWZdnHvpkz47M5ynF1TgxuE8DyRt/Vri3tk7UVmuq0iAwyQAzqKTUNmzF2Yets0g75WAa+e
LCvv12bhiI1qARbypipdF34p1kFeWAc2TenWVknSHqvRhIgS9kezCtSjGYOkF8LHsp8XGsq91lpP
6LKAVcXmS2R03hW412Rnh063R2earJuhGHYRdbEH01dHEChIlVDEFhQEFI8szN5YTVFk/6HU874k
+uMb/JEv0pq53SLWJFbozOC+YhIxtvoq/hND8n2V8e3XfzB2NG0yxGK+QHS7WPrV64guycVg+vur
431r/+23z9fMT9eG5rWdVw1wrQr9VNIBF+U1IINlXHxODG1h2Mes6f7wVHPC1Vu59O2p5vM/PZXr
ZSLIlcRAAwByxQ+ANIyNX515fVRMOrNZ/f4l/bfPY34jf34eyymFq7gTCXAVteMGPoEjtjSfupUV
iIl1d2Esk3pw//C6/tsHNDdLf3q+vlKoj8f1dEpg3RWtiQv4Nk0+/f7F/LfxUf2wiB2tikw/3Z9O
dR0tWtR6trlzIKmZ1je/fOjKPeNBNDz8/tn+20v5MM7XqMuVaVSQiEfF0nC/1IBq3X7/+1/+fzi7
jubGYWb5i1jFHK5gEikqWJJley8s2+tlzpm//jX1kpafKFbtVQeOAAwGg0FP9wx2+v8OMAv1DAMq
zIl11gHgWYu2h9agnEENNWEf7VoLlSGCXM1qtEztdFr3CHDSRq/uCw09SS+FcU5Iag36GZKQezvW
WdJs1863pXHPTgiZbqBhgaqeM3KTss9eacHby5X/nXT9lXPdn56PHR9l4L8dBCzGaTsKIRyy+gZP
mZYlHGn698zvz89nlpnW5z+3ljBv/qoaKqlR2B8d2fQ2QCUQ6JqqCqIQZ0PJcCUJmHWL/u/6oTby
9zhaXEB8NCiPjmi6JjCsVulUKgRnN+5ZeU03rS0boDzV/R3OIitcmbyFDYB86W+rnkxDhgIHOBAx
kJSmPobBGqsjHuRyAZxEVGX0ngwmrbVs4XE6BfDH3+ZECRml22ajU/cxj2YcqMFS4aCgBwFMdXKj
iNvWb8QJVeuhFyp23/Di5JlSnHen54v52BenrPCvcAK0VFQit8QfYEODctkDRNYdsLaYzz8/feaR
q8ziidslkFmN+9HpukhXXAfAvZU4yC59ehY9IuxvICoL1oGGA/+b60tQCDAcgD0tYE5hqbRGwFe1
2dZIs8qwZ20JsEHbLYvG8tsOtYeJyZOHXq7KVAlDUAAPDB8dckaQVC0480YWt1umnlRmYt0v5fTE
dz3dOq4ccmsQl6UxzGLUmFAiuvEwPWLOol4tkNr1VuaHWYoDsyjTy3EDfHU5OoPd7RUjUwWdUim1
3EAES/9D/cZo7XRl29xwIA/Wef7spMhBXDcjzg3ZDAD0IvQOMk8b9Dujr+jIwOT4KX/TTv8qvtW7
7sw61ea5gz0+fgV5+v3uOKyAEfRDH4YzvMKHgHKUxRkydRMhC6HZQ8qv3BwWZvP27nZnJygzKZMK
zCZIaPB+Jve1JrqhaOVh3ttMtMruv7Af5Vn8QUCg3bSMB0fGe1zPJn9qt9qXQb6SPS59fhZvSiXk
hRriPE7XoI9vIDG150Ek8HwtuGnrPfKCWTBRuhbN8akM3KVe/KJ1+eO7sjrNYoh4NRJb2oZGTHLS
6/ImJUfUB1VW+2bU2pS05iv6ClXp9/M/shTFb5xFd6sltnmtTCJCTsV+dOGlFX+Bz4FQ9ZZlUDhK
QCV6bjt+ZdhLczrNxp2xlJKQNfHh4Aw04PdN+yWHgMkOyfYfBzMLEoUHQiTI/SJdMNCmR302Rqsn
GvsGKfaVXGkplt7UT++GwCriiOZ/cXB8p9JrpztVu8LsQpJuQw3iRTvxvTiifqnnKhBEZnIVNI54
BnN8PsKFCZRmGQsKGhB1HBAFgdu7TM2iCqgDA7ya/9vnZyFCEIGK62UBrJ85BPooNAOhSZj9oKYm
rucWlhxfmuUqwK2ilDuZAHe8JuvgDCatBnkkDX3LGsTEtYqIKkVAKEcgYmTFRLREzYysQB3V3EYa
Q2o1/rcjV5pFkJYBTgE459Hha4bWukTiNCAoOP35UJfWavr9zlPwxBTjkIUzyvUp6UCg7AENWK/M
47TgD+KHNIsfYtKCoGSkGIeBzIIkHZLsTw++lbo5stWXWIJMaFgZBrM0jlligvYfRnZlmJJNXM81
byMZUClWORuNfQegJGxfF7TnUzYDUf5fJivNAgQe++UwbWAr2NcWbwtafAHvo53gNKbU5JKSwAQJ
ve0dI8u75Cq1VTRpxfbSjM5iR0uB/ixtYVq0BWfc4kjRww3Yw1a21kI5UJBmSUZQuOhoLPB9BXCZ
S3+WNu0b9SNCb3gXUbg5PZ/BhcWaCwdlKCTxPQsrefAqNhDX6bYtPa443UIGIc7Cg9iyfesnHvJI
9hKEX1X7yckQAYp0F5QRUnp6PoSFhRBnEQIAxTSMpiFwIDgMAxPod8KgjbGX1BbKYbKgosFjZURL
tmYRAFo5DeAGsDVyPwAX9qKDliq1cQ9SaLbDJqOalbRvafnnLRpeJEpRD6I2R1E+6epHbj0gXXDw
j0cXHF/KF5Mg+FWgU0Wl7vk8MkvLNYsRAVVApkvE4NC6l3BWHu9c5kUqz2DYjVogGj0TGT6hW6CU
4/3gnWSkvpzF1BYNzAMwIyt/Y3LwB6FKnMUPVPbijp32NHdwX3Ot+QT7xwc0IdN9uBKillaR/TvS
sh3diKwCC/ILo116AtExAnHWlaVbul7PGV+lEk3G5RQZQgvIyN7JtiBwM1qL04D24Els1MRXVEQl
azii379Xk6/nU8ct7eZZzHBLqWMVNIs4YNLx9sGVM4pTrlV2ag4bEARYo5F8xkdmKxKAyXeAG5nB
a6+iCdt2ib/31EjrDG8HUSIrO69NBzO5z4P1FKZVuDvXQFE5KBBXgyefQQMvZaTZA+SnKjgO3mkt
sxCcD83m+QwspafCLOSwNJ3R2RQ1q5hQpSaqAEteuURj9HAXrET+GVXP/506cy4jGbqDYtLDSKtF
emIrBl7GTaDOjVSTzVETNZH4p8Gqt7xWOLXq74CA2IKP3fwV62uEQYsjnYcirwRqENzWDjAqG1r/
kcxWV0zKWjtbZ4Kp/z/Kycnu1q1j6f+JdbVRkGlclSlq8gXKVoTWGNVHDkYZv/2VPTlF60deMgs+
jALxPDSqM06XABR+FanzgHaFyt36g7XiG9PMPDIxCyw+unS7fMqBvGv22Z1Gq/vTO9JGPONh/kKZ
lTFewVXy89wau2RtFmQ8txpkcOeg3K/KpmhfTqOaopx3Qoc4MlfGOESqePBUmQAPolX61dNcVf7H
yZzlJiEw36NSwnZEeB0IYlLrawkDtzSuWYyBQFcI1nR8uzbQxAouPQM6ohpNCr20Ej05xVqlekal
i6qw4QyGlHqIfXEUSfnJapnhEvog7PrtJJxNMo1e2ZOz1sb/89a5LhfPBWMd/veepPXU6J3mCiFS
myEQgLeCTUJCnTeh9h3p1ZUhgLb/yRz30BiJAy4Hc8OSxGI1yWQN3Nz1buNbniGtOB47LfkDx7tp
7N3tJNBAQm1lyhpKw9u0TqM35rhBF4RJozzuaqCc3gdH/h0iojvfFE1ZDYznTriwVtNz9v0WzuPA
l8MSCRj4XTdMHvwKhFgHDkzjWuX9uQlm4TDlJ9t3g+MSPAe1AgbXqIIRH6ATZnR6pDevnv6GQoTZ
m7xBG4xdbde21tKd8MY1d2eS8plKimiYFPCQkBHfvDKY2EZvNVb1cbT4RqKP5IfBa0OlgSOF5Gah
19prr0PXUwWhFjmvDH4hZeJnUStHjTMbOPwT5oBCrI6uYjU/FCqUEwhrVZqndpb0Aon1XbjG8Lng
SrMY5rJZRftTVEFFEAoRp6aGfhGarrOvhANXVLP2nLh0avOz8IUmPbftp2XNSKcne7Rrq5bworNa
rJ/XNsbSGXZ7YLpbSL8JRqh/wUik7DNpjxZiNwREp7Ui0H1U/DmQgK1dKyUs5bc3foU7a1LroV+h
lzF339T7eBEyUqMn43do5J9A1vMHyO+i/2mwuHNn8V/F27/5yC1i3ZmFHHlel5OPlFpyGv6MWo69
708RkVHRz4ToH6L242nliotM5/ODaHPr+LmzJ/R1VXuSxDiUcJLLX6DqKTqfPB/M0rdnAQVCMmnQ
c9MUhmj8ZGW1o147Zq1IsfT1WSih8WAj5TWktzzAXhiQeEjJTykJK/996Up1y5rvJqamoLNVtpgY
AYJa4LXYeafciHb8mX4vsWevz6doIR5ys5DQ910JxJeIjTPEkiaUFcqyNfs+pmIJJjnPnPqAkxB3
VLS+rZhcyjXmAElXElIQQ8BmcZUaEuybvXstdiEIPoisNZdyAzk6O7BKEvypNuwmt1nDMxutfvWR
mD4f9tKjyC1Y380uB1a5kWrgGt0fQXN3U0/Ye3hE19to9iDE/cPZIKDbg5vu9Nzg5BSP3HyW4yi9
EIsBergcVjzH1b7GQ7L7O0Dzx/PPL5WWuFmeg56IeAxkeMuhPWeneprL6jU+dFpijX8U2zunZgsn
2mZ6NBIRV6zikL9mK/eYhZ0wh6xDMaYQuhhdPnXyMTEfgrzNAJHzytAWbti3e83dUhWdUtQ9tMzw
/svatRXomVqRqY46oobqf35+0hsoo+tTHpSv5Ge3IPtgudhZ5IhT0RtacCo4mEvHDx1+3PguSXBJ
BTvnMflV8AQ1OrU70G/um2TXQG3n18AS0Ju7aVNQa5IRwrvgS1ODXf+Hu8YgurXlr1zQOuAqsQ7+
y9qzwNLkz8JQFo5ejw5ZFBW3gh5dgpWDYOmz0+93sy5A87EJa3xWkr6YIoKwyXdKrR1uN894NL+z
sANRsITqbsHtOzixe8ZC0wcA0VYYEFdPLxxwhBdhByYm4r2CzZIgMUIZYl8gE9brHejsTMoOV57C
lq6Otz11N1R0hPt8UcHBBh1IKrgVRA3V2BBMl4jaD6dWB18PjGJlsyw9kd7y7jtz1BBUco8XZUci
gQ5SO300fEMEuFHUjjnhVLw5E0UT7VbDVOy8FZe+RfRHUz6LQOAZAYh6wII2NkgikUuw9CYI1AhU
dCTYKqd225jMlv1gL9QuOKJv4aX8rrb+r/wFdw3Ax0VDAILuvbaTXXno9Yl8ZOWoW4iNt8rU3YSI
VA2iy6DGQYrXCR8CHSCWBJ5PICCZXjGxkPnergN3JvAK4nNDD+LwGj1HZtAB44zXz4JkkM+AMExa
HTohEd6hr66sLDMz5bgP5vuW192ZhMIKzTRdhWT7m+cJqBCoLw88NefaZhsz+aZdkHnr2cpuXcoW
br59Zy2ic9kfIdbgtH2hdYOnDQF4jkEdw4BTrED75clX3rIEasDj6/O4vBAgbifrncU+hcZSTsEi
1+XgWFDAIyJbubhaiFvITG4PNvff77IkrgbMX2m02qBHmxDZT71pvyidt77D03Qxik12S13q1WLu
0phmYYlPOr8EXwMwleagV/t+y2zDs2eDftwWjdpEW8ywTc3n87f08nRznLsBQuugG3MJGMiOHS4g
cL/mDfdTSHgJaotz4ad7ARqIjOzv+a7QvXg8JVWoe2W9C6PhFEKL9vn/WNh9N3DX3d9IAEnmQaSB
MecQpQRtxEdOQ6a37VcCzzR3j/bBLO6wSR1GjYs5laivtr2CVV19/sens/jRh2cpT9+yFFtQOW4O
KAsXhUqFZxnkV6zdhsPKGi2EjTnGNqKUypN6/PcGRDw+JL46jgIdxIkBBVELuLGCtszng1kKFzdh
trtlGGtKDN0M3oC68yH7LOzu1XsBn/mn/D5e21/RSqBYqu7Q02ze2YFsMfrfBMwabwJP4sQWOqY0
tEOpCg4eEe/TyIEhAUGg4/kabyKNfls7gZYcnp5lKi3Viwnjw3R55Hi1BTgIpS/vl3RKNxBD/+Y+
5ZqAnXoVwre0erMUBlrsfShMQ+1U6hCh5Ddq/QaZKcodg5GbgfaB9kG119cq7Uv2ZtFDAQVL5w6w
B7FzSyGXmhTOGhx7qfgwB+TyMtUIIObCCYZX6mHvkZiEmx5wVOXf9inN/u0Y4si2lOhP4Yjay0Cf
gcx2xbeXMp45qVXAQ0Xcm8Jqa2R2vykPiV3YoQac4b7dtttaz7TuIG9C3bf5hHTbsFixfLv+PIgR
9CxGCOCoqYHSYxwsyDv6IGgCTNromiBwZ4QNOFMpRp0eucACD5bVU4p6Y068D6+DHqk+bDm9KrSi
xnvUEGu0pEKt48AdV3b848ALtcq/J1zqwJ0P/VJcg3MV1FuqbOFGGBHqpOzTrfLCau2uNRMNfeor
Bh8HTHCo/G2wKPNSLkAa4WTX0Yl+cVoN/Q9D2o2me85jolgxLiz72gw+EmPF5OO7Gz/H7g7IOiNm
Mol+/JdoM612AGxFv+v+LZ7xc5xuEbF9hJ4TULdYqJd3L2A2sbm3ftNokVPq4PrZDBpIpuz4M8UF
EZpSl3+sB4LV8+/5lNB92BVTziVwupJdMtMDilsgYJoIbX/rr1xPHp+f/ByYmyYemBFA4Ys+7lJt
p+6FeKX09jjD4udkOn4+UT8EuBFQMoUW89poy0gHPb9LjSC4EtBmCzma9vKPrjCLL7znesMwRcdC
R22CeGZoQF2JpOZaC/3j5I1XZonGiN6fjpNTvJOznQ5yEy3KCoi3rIEaF66JvDKLJXGBJig567B9
9LHS23fpwNrRqbZSI7LGF//qnus9GGfBL7iyex6fJ/wcSzsIIIIQ6XC6lxY2kxIBrfak/1krSS3c
Gfg5ZJanIF8+ZO3UXheduDew9hOwVWgIPeT380Vf8N05WDamIrrnZYTfoZPfIj/Tg7h9ef7phWA2
x8fSbcTTBeOhoAYurD/xubVdiD+u7IyF8iAvz7Y2g/4tPy8o2hkP/cH9bC3gxOOj+NqdPLsD3wgY
fAgLUtxRFb+ej2dhM97obu/yMlAN9bQcwWLboEuOgIG1tTOrDtTs2KwUPRc2yBwMG8pM7FM5pqzS
+69466+d70vfne9skNE2WYXvBiA0j5WGKNEb+O6ez8viUsy2dU4ruZL3Mg1xUBTg0osMogjiOspL
q7oOY1MmyKwP1MVdgZgt7orZNh96tgZDL+wVEKBiAxDsvvcxet+YhDTRSy5C7O03aKIJP6xg5xY8
eY56ZdixDYQS0wdoxCt/LHfF+h1zmqT/zH94aXbkUzLkY3oXg/H2wzU8ZlcO7zncoI6f0SE3V1Zo
aQDT73euG5cguxTSGGwtFq8Xr9JWeu+tyGbBLFCgdseDy2VbHOJuIyOrzFdSu4XgOEe3Sl44NjSN
WautqY7zypjxpvmS1j6/NKZZABjcNuzpDmmFBA2MMy2orkL4r0Za+fcLgXEOcJUorgLv0ICsJc4I
WnRJJKxc5xeeQnlp9uaaCWNRRNBLxn17x3wJuw4da+AZtvwXNyHgSjYUBwimfwspc0TrAAn6lq5w
hExXK4BSNs9daiGiSLM9r7hFJyuUiz2IhuB6uA5UTIJkrcwzY+P/X/QF6Nf+dtgsacEUHUk4O+wc
j+8CehICu76kR2kLQIAtvKRafph0q6DYq9KAZYsGNGwATwFk9ipvKx0Kttbq+8bCPWAOakX9Xu7Q
joEiA1AoqUHboOxEicu95NvGQdVbHXTfqG1/L266TbMB16emaJBCV4WPf5rtOfDV7fi2S6YqB6Ug
g6YqEou/GEAon399YaPOAa9gsK2CgspQ2CBga90Hlkyoo3t6/vEFRxGnOb0LPWITx0Jf4OOF9yKw
ERGg9MqBavP51xeCwBzVOlAiVSpUj4yy/AZ2goCfReY33Wgp8b85+o3x+O7/dy4q0+H0zgR2H5KJ
Th2/UWmy8veXZn4WCaKhHTMxxcclStYHKfukgBnoQCeQQh5ZDMrtqDArCdNC4wgvsn8vRE1BkiyT
MFVQbADWCl3OEFEzFOCFym1n9CS/ID1AjUk89n+8j/4zOFShWl6r4/OVWsD18HMUa+/1Uug1HeP0
Bn1trs3es7k93o806Kk5oU1p3LcIPE16orW169NSZiLOwohYKYooTWWNCc8jbDNbMpAgbAO8G9Uq
9UFv65fadPXnI1x44eXnwFRWKhRwSCDUMsa1NZC07+pLYYanYCd89Y5rZY6/yazEQAWlND013DOr
GOGF02oOU80gyCRTIQ74QHGNoKQNX4lXjqulT89yB1dgsjxOFNph07PLfcfZmvMv7F1hFhnyonGl
qoJDuJ2Gd5dBAa/iCXrC6AxcWZCFuC3MUoQk90DvUQpYEI1/HS32lY5IYrpH7m3KS1G4Abx1APSU
34Twfxss9Gpo/kpxY1i7ki5scGGa1LvoQQli0YZ1xjv+mKpt5u3zOFdDhEE29XbQ7XTk8fR8sEtj
nYWSxBXQLyhgrEXTYzKzxqqryKjzzigS8Mw9N7LkC7MY0tBFLdQJkqKofq15KLL1388/vJTTC7N8
AgLaHcdM5JH01b9wmxrVIXBygsZ6hzP93845YRYNskoE82NTo7AuRrmWuKEGcd7dWHVnLgeZtFur
YovujpURTXPyILGfA0ibVBb8eip7ianyIgSimjflRlL6H7qM9rHvsSTykoJ4UXlgwMhcUIGR9MpK
tF24q84RonEFAbg8x9McrUJQyv5p7dRuzdB8PrYFN5jDQDs2p8BoXqKs1r9R1Hvqn59/dyFXmEM/
M673h86bKoX5rh5/KxnkTsLL828vlOehhvv3VhzFkBVSHhetLrQEkNa/tjZnMzoKCD3SnRUj3MKi
z/Z700PIUGpR4WoN0JaTiOQWs0ms0HANFJ6UY7ziXUszNdm/iythytAJzUdY3wgA1eRDKn3wIK9c
dxdeoPg5VlPJvIqGC+HrEIk+MODLDYD7xpxtSgtgiC3qtXqDW9cmvQLiaNfX0owuq2CPhZg5B3Gy
Mviz+MxHFY/EiYo8hb+mW9kJ0IQ5VcIVNTBH3dchZa18SCsJ9lKmMMdyZlHoY8PCpSEVb7hmZbZO
eAm2iS5rgikbTEzk78GR/tFP5hjOYaBRT0ixPzu7P8h2tHNRrjhSp5gwKv2mHIeVU2HBT+bYzaAr
eJaS4fRU+ItrQb6JN8tmrQ6zEOEmBrV7J6zigs1iH/E0ymVotY3sPqy9VyhTmnXPG2C/JbQLyVoK
XZsVUMUg/HOxM/5tp93aCe52gFtWhTCGuFfUWqdXp2aX7H5A8I7WAXnT7vyVrHnhVJ1DPJM4VgIw
hOEeSkMRLhzUqkdtuVHOUiJaKyNZmsZZzOh4Goz6ImzIJm9jN9uATxCHMiFDbggrRtglR5gFDDZj
of82IXhSi9UrczICVu8d+8FrQDSZdEjKLWtJpneOzfBVOlKWrxAoC5nKyj9Yir9zPCeAFHg9n4bZ
AM4OiWAVvd0E3VrqWvBdOJVutYQ7j5AKCXxjLMoqNecBIgsh4JVNtFSwmUM3y1GIZKnH5FEbKD3d
VilRWxvNH2gKh9T1YQ1xojw+PuYwzZEaY4VjEXjrSp/gHmTEbTw4li/J23NnW8i550hNwXUTL5Jg
AByypFDHl373bxBTfg7ILEqWD4IMn25ZaHX8aaROFfoV51nw3htO+W5pwcgOScQB386gWYUqU1v8
+MXrv03JZPPu2+3IC/5Q49s02IUZed/TCWE5PHIregMY/3MjC+AR/nYrv7PiK0ldQE0E6XkOZclD
xgBYSH2H/KsLbJTo7dnMztlLMmwkdEtX0fuK2YXYMgdODm7gJXkHs+O51aDKtGf14MVkTEEgwE7r
z60src5k/G5spS9SAd3hVuC1IvjhBV2WG8fv1kqNCzH4hlm4+zyVSpIHmVraSQZPr4XodyHxRipB
skaB5P3zISzti9nVQAlCZvRK2AALvubHn50vE04E7NLfd+3a7WlhnuYQxzSQk1aazstc2vAUsHHU
UXLXRrD08SmbupslEMjG0FnCCNI+1SvlN4WXHl9YO+oX8to5eDEtWqpWpuCNPjwzd0bSbrl9q6Lp
TgcoAbfm58uwEP9u2dndIChFZOtEhpnWaD554HwnSDHtrL2DLCW2c8SiG0otz0zXInYg/tE7D2p8
iGwIvL8nn+0bCy0V9Df4qrdj1FhRmZJEmheT1TeFBS+7nS93wwuYPAbpDMxHYacyhR20uxEQ9EI+
5eFKuX8hef4PyCKINjs/mEaIHtFij1NWlfFWuXLtWHphn0MRq9H7n5sf1Jh9lnTX1JDPoLbU5Y40
2mjXqnQBbQE6u9bqrwtdVvytYnA3ac3oj1nmIjNnOw0MoRByAy0CiSEZEpIedX92U4aaCDYpMzpS
U1gbNs+dcQEUxd8ymTvLbFrTQQZFDKf/RhdMXGoM0De+yuqeyR9ig1LDK5qxMVJlF10icJIgo9HX
UoEFAD4/RzYqgQeFcJBD4AnE+5VhNUcDYhEgLT17G1cbPiJz2DU7AAE1YO7TE/UyliREvSTcika2
AYUsNEh/ns/EUnVmDn30fERaFnT9wOlB2dFot+NLZXBqblb2GtfA0jrPYY8lw0eyLwBsleyV97TF
bKqtg914dbVCjbeFAxkknTdcAMTQXrKyXRai5hzwyKZjRYf9iDpcwP6haqCsZMgVpXn6/XzmFs4u
erJ750IDasI+pDPwtHLw0SJVOWvYtKVyPj27NUQdiPJCHvef1GE/UT7FznirvzkI3ZDcaY/FLniF
i+qQ2z5mDltu4kCNbeGDdYaVqVtIt+dwx7DiqzIUgRais9+ix6pjs4ZWWLqMz4GOQzVCeFxAIb3V
0PoQtmpeqe5v+ihVZLTHgXjfoAir3jq7s8W14uBSkj+HQPYSZL+Hyf/q9+RaAFEOFuVvUeM016p1
ehsZq51tU1LxoDJIz5KNNueYsejxMN6cKPToE8mEJJ6R7grEtJV762O/5ubIxUaGcPoY1JwjFkWy
gaogReiIlwjTJsXKWb1woePmYEW5EEGWxMADvU+QkVB6q4IV0VNfmbUX/oUADLL0v3dPAXkGv2kK
2pHO3glSGOGl+8Nf+5cCzLCoaRdT0w9zHOx012lxTKAuulsjB1+awGlD323ciA/LxJ0gH42yj8OP
uvxWwpXiz+OYwM1BiRW0SeKRb2gnho7RSKMBJAePNwtRxrW+18dJADcHJEqhVHoDi5UJi0PPq3R/
AQ8s8alULd091HKex7bH2Qw3BydSBZ8HjYzY1ooiSYZLAzEjKj4H6PySJO25jcdBhlNmV4t0jGlo
xkxBRlZI3UFNMl/relj6+7MXBz4BkxPtFhxuZDn1Cyo7nRr3oWdAS70+VzGVmHmirFFcP05swZL3
tztlLiP1sgLu1nakVN+Vjbb97HBSK1YgTJ1zvwVf0J9P2QKIn5uDErsKRM1j0I6OW546cAWh8SJv
Pik8q4FHQXES13IrrVRSEvM26wR0CqllbyVBXPDtOWDRraVEaYYWBIu4j6iQwZGINwi54WWRqxcJ
u+J6CycEN4ctBjQXQKoUY4Sqm83+SS94+bQldTDifblhXrILhETP4evKjC6s3hzJGCgg/Epb8Bs3
qrehwfrW6TlApd5EhQLCIf8TZUdQZJZqR1b8fiHjAiHhzGEYV2ZchgM/56S318QHT0CXJWISAQmw
LrTJFjVDwO3Y8joO9bdICf8EZubmKEdZiupR4rrRkTiu3QtYUaN3O3clp16og0AB4+9xUYFURLUA
UkIa10hGo07MJtVQTLsWlg/wDLVSHl7yw1ncgOoqhddQAABrzieeeBnqEMzuR2pcO5sWooc8ix5h
S0HLSQCNZNJ8jpmVhaLaCocGuUqMrqPnfrc0iFnQiMJCijx0RUIfYdv2P1l6YIJd7v48//rS+T1H
NQquWNNeH9LOwOSAzFYv0Yh/LxR6A2Est4aOcNC8uFT/kwzd+bnNhRHNwY5yCcJ6RsKBnnGc4cqK
KqNvtfdrEtfMiv8unH1zfs8xr3Nod8IEGHtOseFZ4qY6rl0Xlv7/9PtdVhAOKVQ7JnxuU3+HkHmD
cmykmC21cltYwMhwk5DM/fcHkVOyuJp2xwv0tT9kE8X4HWMxWmS32/iQ7HDFpMBCk/zmt2t5PMPf
Htn/MyHl5ljHSuY9ua5ZOBo4ztURvXOWIoRoxZHGQvlKBegsE4+vQX8WtUjDgOOXS5UL2fAEUZQS
RLp9c5LGITnmkyJHgfIDDxWSUGjttmb70YQEpIuGBakRE73xQeipZ7KP8kGq9K0ahI1SE46L0NbG
sNUY4i1MaXMdTUHgUanY4TwWdWIklYd6jYRsdvB98ItSaX9sipDttYiFpAhk1XqWBYUIH3YnNx4o
iE2O4QeIHBnC077y3kYjNDFHgTUhxxNCR9zPyh8hhuKUAmaybxT/gDjIPUWAAAUAE1oK86lBjV1O
Q52M6U+Q/gYZTwBeXy7EVu+HSJHMwK+aN6AieOjitpm/qfFfKDXn0uaHgfRkpOejFwhkQDX8jWOy
+twVkX/qqYzTlLqCyFoy+jsh7Bmt4ZlPfxQbvNGFowhh3cEVNyJ4KDkS+n1/QrBhvvg0TCQ1kcOo
JpkfjWdJkTNpm2decxpASN4QARLUe56KUbNC/292bAFgA9xI4RGVuLRHGSMFR7HahJCWpYaiU0Wu
h8K9iGfktghoIxNdscRqJCw6M5AZGTykMdQ2oSgkRp5sK1XPaqIco19aKXoIcoE7lGsGV+8zyI90
AS/qFS/kL2LUsWDsSNI8gW52iOdNnwoYlkgK5aFmUdLxZ9NC5x3Z1qSYlg6qX6XI59MMUjm8Ug3b
Auz6UN8baF9t2AQGkdZGv2U6ZbYcoqLJJJGiQxqwJ5CwTUy66MIPt4n4Yy03+TmOklGlQGTyA/1W
7yVNR1blpytqmCT8nstb7o1rYo5Wk9pvDlKAmfCCgtaGmqOtrENvTSrGlcHHTG6ELpQwwcDonpKm
7FWly3gLfyZUg3goiNJLgyEyTQvmAwk67ZzrBUZOAVFUjbiwNu4o6CkNLS7ih26h0X4xWlwtgbiU
LoC+iwd2T491e4DQUAcxs6o5Fj400lsmqFRwXOAIEyLxoHRNAXReQcenXq7Sa+wKvDWAiRk+klE6
JDo7+AUY7kqvb74laD8dBioCYwDDoOkqSSTlzaOFSI3dAqK38Oojk8rZPg4gW5RFkrBLg4pSI0+K
oN85+hnx8gjIQIqGsC4ERFWJr9x9r/gQEu/aksQFX28LLIgKTFBrFo0AXAVHgTu0gPfqHhTb0fRR
Q1uUdQeUcd3gVyfTb0GSjdc4jOhIrakqR28GXwbgLEKb3S4ERt2UGw5SRmPXQEW6imLo1rPsxuVk
ygi4rj7WUZ/mquKPVW0oJbo+GNQBy8y7RA0HVVMR/bgsuOX9QStGsAlm4qcHYUu1kFDMDYdzI9Sb
sqLBBBipbgHEZeSqXM8MRgrZJyK4SkEkKRzPTOg2WtUog07TsmckTGpC5nRTNLUaCn0JYeD01wiv
1jnIm6td7W34UvBBnVr/wRMrp9I1ihNVsvNFLjMamvHUtKB7zL3Q/shx1yMfZ7FVy1AhWA81CbIm
J1laI77UlCl2SUnKqP+TClkJLRfo25f/xdmXNVmKY2n+lbJ8mnmgGhAgGOuqB5a7L74v8YJ5+MIu
ARIg+PXzXZ/sbk8yrt+xMEurrEgPZxHS0dE53zLaR0rLa91xcwTJMcxTJxz6JhQCFTgmApbBflLI
YwZL2VXjTFAGhP3UxmoBcHGmwCryY5nyXSLVLkv7B2pAd59aw1PWwexBaTBdH1BHzBILSPShAcW8
rZ9abYxxxs7gZAWD+6xufV6aB+DpxEPf05M4QiJXIo7JY+Fqe7MeDb8hTtRB13UaUaeBO7jRcViE
choVlYKRpQpcxNAizfd45W1bEriRkMHPyuQQ6/ozVzpy3Lhe9Ul3V2jQdMmBYCscY8sbttUSsekb
rGKXPTgFDUsnWcSepaJ00Nmy0mNUhTIjDjsaRy1WYgBjsgWsHn3e9suWSMxz13KucjVMEXa4LcaF
LMu8XWRaHZmlt9H6cgVLjQjYk8jtsqu8TTccMyaDj/3o2Bs7gZzelBxaNhzGDFKDiR7qKiNRknar
vAW9EIKBfpsZQ0h0c1+TQUHJNnV8LuH3CDNI3Y9FXkDgIm4OtYpBI8VRLUByvS5d4Fo842jC/MjX
kmmJWAyirRMA3rOqRLFp6haVT7GOa9eHJOkSRpSf1lkLt/cOo1fIMKfxonIRBQbgfFfYQndOURRL
WB9fWc501UBMffI5KWp/VPYD2Ad20HTi5zg17FD0A3gfnVODL59Bat3rLe0O5Qgs0o6vXMvd6V3e
BNhEUjTWwRHJyrL1u84Yt3YhAY0xNSRCLjyRBW/9dJAesI22FZ66dk+eQjpZw+rOJzzPl7qK11qW
Rr07Nks1WFWoG+aWacUKGnxjSAus+lgQYLRQN4WbCnwZU0/b0hE2rvkkyJI2zrUhzRvqxWFdMXDU
7WnTUJ4uuhMJIe67J9qMz7o+wF23b7uADdm+glYh78sITmjZPdEruoHmATRtWzH5FsxhoTvWX2dJ
cTtprFhQfBPqE8NaTQ5oZChCiIVeYMlS6UFSqIY3OCif7T62SzhntEK+mKXjLVIGvb6sjkozgRyv
CQNszSiw2+WVuHcoV/fNNC3LWC0STS+fNUvrljbqDkHa6EYANXUIJPQWegg9kgDC2+aqMNAeTEz7
VQgIlxFnSft+DRPOx9ii+0xLVu044SV6SB/YXp6uUgpHNUy7qKrFooljbZMxtrbhzLssXEMdYmnc
pkN6IMwBFojnzbq24jgSgI4GrtZixVAYfLnCN1sZlcKEq7TW0TfbBFGoM4lYYTNb98z1HdzbqKqr
SeW9X9UV2i5Vu3BGOOHEMkWsHiMrdR54TI6uo6rAA2qmcOuH0XECVVuvpLJfkwEw2DodWdAZ8RC0
A8pfiRvnvkPT6zyd7ix4JMPOOILhgVjbUoDrkXh96YN06bsZIjDmYMESbZnaAioIMAqNlClU1DpD
EtrEqCI+VCRkY5ZHuUHBm3gEuPC1n6a9DhvNtu9CVlSL0mtQNC+6Vz3NN+UYH7S43k4lhxs2aATC
iESubmIDh21kgLe25sE1eMSmMCEv0VvEevtj5KTZJ44Vxmk8hmNCJMqRQDypDHbKvbbWY69cI5+1
1gQIT5aPzUJ0lR7CprrZIw1JQmm0b7YCCLUzwzy3FzxPzAi2qjfwoI+4kKNPW1bfclfYVySHAatT
7LXK28LKdZ1ayFZd8B5diI4yGHhnHTCNbAh6nPB8S5rNFubZsCIc0C5P+nqL1vwVmbQ7a0rhND8E
Y1dHU+tE8dhH7igWXt5kvukMe0gfWzDdA0RewIavte8sTebrtHXurNLcYbxKBKNuWTAvTFUeVrSK
MuItpgZ6xeMQSY4IgtQd2YaCAfwggCNE29ujCQxfYKaoe05gFPlyknhYfNEb+P8gmOi98PvhZ1sz
uspgFOhTEZMNFQb4zik4PxVEhw7I9o4Wr4M2E1tSFdetNuw8RiTs/OgBmrJBwhXmM/ybHR3NwiyA
UA2Sgtj3pPGj18SSZqYPR8bNBJPDvmvCgqE2MObD66g4iDt58zRxOFCno3ZlKHrf6QDlJQNfeLIP
4RIQVh0JWJIEgKGFNqxdkdgGkzQi0sOjLEnfJrjNBY6RoaoopkOd1j8dDdfC+eGY6w56h0a+sIi7
cQtZ+AmxOni8gxVQox9c1NY7FRgTZY3aBnbESwUraWE1D1XRbNrSfu5peXAzSPcnpIapfB/1hUDC
KlLf6ppjjirEOEH4pG8o7g5oaOelAXHFig4kKjLjEdTsfdlq6NaSZFpobjsuR4DpFlwVSZAV6bEd
WRZyKsjaTZ2fRJkwLDZhGOmY9wbh3o3VchM5kWWFKk2vCn06UNfeG46xHyQURBPm4OWYjGIDzjWe
bWxq+GYSra39urSuzCKBMVceGhK7Kjd/1Paw11Sxr0h9PfQMJnl6wMafLSZLJcl12r9XBGAr4CUI
+SGzVwAnr5nxYsfvWtxPfm17e0/X1mYDPgt773r3yLT4gbfVW17WcBUsYCaTZ8fEMeC6Xo6gm6Qc
sUdHVVSYN33TjKHTG6c90EzsEP7tP6HC3x6GRkO/0S5MF7zSPr+xTvt7U/0otJOvZxM1zIgmXV+m
Gs6vpX4Nc9CNhs4lk6dfcAzfS/QDLd8KIh+yWt+7owoVyd7MSVxnFc7YwJpIhUJYO77VDLggLqMq
c67sgsLLShXLAoeP2INVzWjIzUD0Dch2wMtVzor1eqjiMqSyWeBRAyWTaMysECzfhaUXR6shKyWa
pcUolChHb4kD3rrkSO1gWlRvSVnYSzXKAXAjTFdz2Ex97hf55E+ukEHftkvOHugAh9PkZpgSts9d
LFSdY3Rafsx0vk+LIkr0eEFAMIT3AnSXXLSXOCTZDMX9uGFLViMR0u6Rya5g9F6ENbmBXh3gckYR
Fd34ZsQKuZYT9Xb2Y0QyPyT0YCrwH8m0tMs3in8xjQR2SZ6xueFAllQ/SNy9VZ393E7dg+ORB0AK
A6KZdwxo5TBvu40To/TAm2tIAA1JDSPp9Jjk4xWXsa85nR4YEilXmmJJMMSP5sHB/szJR2vl92bq
3upV6ueShXn90KPlVPUfVvskuntRm8DqPA7elZ1nkWY/jf1bYUtftbC1M+/aFkr3LjiJMPesYWgM
pajsPk9Sv0EsqesxGFNvMU4AEMvuPZ3Ia5K5+4G9QJ1rM+Zk4/ZvoJoejLoN7THdU7N84Z42otZL
d8XIDgpAVxBz3Z+wN+WLZIABKr7XMEJOyToUiVmF1Ej8Bud/0W4zh64My4TnkPUzIR+Tsyp7eceL
+4yZTy308jMbhQ2c73s4mUkXp3HhhTZ+X9dviHet4f/Z3bE14D8PAJ8jocXDsyVOBBjBDSV2BDcq
WNV2qEBz3+P6tasgu9g5bK2mMUx6SRCOgAuBvkOfJhGfDny8EeZ+AOmiBUsSg5+kwGvIDZyYggbq
guJDi++4eR3XLARTPUwg/pLzrRisNe/xbCB3J+KOZlZQknpdNXQtBPXz4blMpxeDp37cIkuzr04v
13vYGKto1G9Rsw/70l217QftW8hdwgNdz8xoUP3RxckvPSkE4HBlldPOnux9MdCggQFp2Xv38DgM
3RwZbIz6JPmZasNrga1ZsRh/5a0HBDFzqnAEETATYMJAsaYFC1XXBr/x2CPaltui3Fs4NypDYmWg
g12p0EHDxUU3hjZl2PXZNSPVRhMTMrESqxG+H0axmVoWNnq+SO1n7nlB3SotsKdH3fqwK7YT7rAV
rbjtRuG3qYL6odJWsSnXJqUvPWo+CC0LNdBDb2Nal5Ov4eRWKzhASShjWc9GiScdYOZKn7LslVtx
pBP7joOA3Mg6GmHlE5dAhrbxY9Vnd0kOkR2l7WLNeDIkDprtg6peOM32JmS/09EJJbmPa0ykOMHs
SZF0Z/wWdthbMui+KOUuacyHMRt/wN/Sq5sFeKaRtDZaw5/y2OwWBIf0RMaoINqYczaJg6ozllUC
XEl83UsL6QVkBXwUxR5QWISHqmUHYyLf8IEPPC9pwDRbC0zDiVgvMQ1Sp99NMFHetI2X+lL1fju2
YaePEGvoNjJ9Nzt8MTtJHxgmTAxhTlRvJASHSb92sHjybgpTVwQT8oQSnsoO6jV9haGmnd+UaKTG
JVTcjcNQnYxTssgaShQ/oZUytr5gk1/2h9MkcjV4ycO5xZx4qBQeC3hk17lyTLgfI+ft0zGyKxcU
PZegZsEWjhsHAx+uNa0GJnCXkkPOeDTGqJ91FZKWzuc2cnKiL4uCrljyAtfQJVVFxO0rWtWoK+iB
brwrku8dL1s2rF55vXsvYSw6ZCrS2iq0ILVjQyczMfdajO/fysDqX3PHu5IlwNL2C86wqBKwva21
yGtThuYd8vZsABqygbGY1gR25aAUVoGvSRHkEOhEBvPoRG+WWCR7bm7S4u1UxgE4a0DdYUVdA5ip
dU1F6JplYFRXIj3GWNnCXQNsCQ09gO1g6lzo2JkGTJAsf1VsvHcTyBxT70Nv61ulA5zedz6KUxvl
ti8F/H48jGqWSMg94LArW/0eB6MqREsJJkak2tIkbnGOyLqQlORpAidY8WODz94NEObBUu4b//TH
gaUgF5mrjLcPspL4+OmbxjIsbDhM5s2D1h07BjHvNrahyJgf4Iy5VzD0DYCDXGReCX7Dm2HjdGo0
D7VuRLLUHD9JtEhq4yaxVONLgrS94O1Wiwux6uu3LB83MMGICsIOwP0FWZxdV1YB+wa0dmJGbqGP
85yWYufqHoothR06MA4WLrxqbKffm4Wzq9mQrFkLBjhM8dwVMGvPtjU1UcHZo1slms/7Gyd115Zd
RE2nI/eFfpVa9SdPPY6Tjs9FGuT6tUG7F73TX2POnxvk7r5rszs1DNaNqXsA1F31zaZHLRcCzEta
rJVWRvFJ/Rt9gGZl1iqgzh2s9NYuYLhazJaJhDRGwnR/HJwF5vS9AbljhfIdRKR9Whj6ovCE+ZRU
toeCQmdp5qKYJtte9yYOpIEHvzeQ2rPM/ajqzpE7ZMX9sRF0uBqzHgVpmtrlo1s06UtmaSikZEwS
3xQ4bMSFVi/cSZrPnoIyeaJpj5Sk5J7poy59l2YxB5RMR6ARzIy+b2Od62LOFRzwphMqqgO6f74e
/JwelY/eBXrA14OPkHmhB3xq+vByTDhbv/3rD800LGrZDvmbcgOHe5Jn2mqn2rum3+vtdeZe6p+f
2pS/uvasfdlYqT6WxDS2KJNAa1YnZrsfzRR9kczm6ZUxcBQIOyAWBpQpodqPGGY17+4ElcWgMWCF
egEvcO4dZy3OBnEKbUADRe5sV6XXJuKMMOML/dMzbfu5bEMriTM5lNqoIw4xKti0WQ8QkX3SZWwg
NUGnwW9wqrzBoQcCDrLM376fHp8EqF+M7lyuoa8LsKSZDgfSY7o7htUmPjkj+T/DB7FC50ZfwodZ
9x+1AMoib8Acbwb/tguhyr3MgmT5kQSvCaw7wEO4pGBxrsM3l3hIXc0UGk3Ijk816miscrZWJgpY
sHrFDZ80gDMUSqdFQwKwFIAag/9v5YW8a3YTkn60xX6gFUDCMh3htCZRInJybIr9qRCb8waHwhPq
XHINoGl7k1UIu57OIbrmCGyjuXkbs/4ahSgJu7YMFjUFEqS+ePKqfJU5JCTJuFRdEtVx91GVNEPD
Cp2VRvRFaGeo4yVVC21VWeEAOtrYEZI8mGpvj/J7pDXoGNaT85HGOO02zKQXZs+ZqTkXruhEkpcA
jAMwibIl9P0b4k/55AUV19mFFX5ugp5u/aWdzHSUN2mpQRtA7+NFQ04j2rlkJ1o9yeBV1KtDRksn
iG3sB32fXcIWn2ljzzUtVOuWZjHV466bKqfzVZGPEQJNfRunmXbsSHsJyWn9Osw4M7SHLqdCtx1B
domdbJic7gC6evh+kZ0buxnCgzE2jLSj+lYmtXNL20IccQDOjTBJneK6F15ynzUe9lJvHEHElfIS
JfCMHRuZC1no2gQzEzaSrUTE9GXNb2sHaCouyJvX9uvupHKGeMMF2/AWFohdBWueInnLqnJRJQxn
dK8CEG9AP3Z6GBr9laR6tco9cUGw4YwOBZmrXgwpXLGTtCGnQp+GVT15eh+JNqEosHojuspoklNU
fVPdxX9wkKuXKFEAh6i3cucQS78HtXK4HuBdvk45RtHHDkXWnVbIFzRdY9dXSMCywKGafLaycSxO
dXqKIeidPGKdKy5F8DMTda6o0aGHnutMY3unc7qV41RqmWcDUv5stKLa1dUF0MiZtT6Xz4gH8Dxp
4fF9MZHeH4S5RS/vTdO7x+8n6+eW84sdwT7BiL6sdHM0Gj6djJOmhbcgKzR0fLk7ESAh6bfU/DsX
SHcrcDY4fMFtyENpzdcAta8XDoDIcEkDEQXmZSG6DStwb/wUkCnmD5CuyAILuccLgd+vXJYB6AFH
1FIP5RK18V3sQyU2Xbonjs6yW3VbNLYWcGG4ECHPaLcSewaHcVzk2g7HW4GDG+DIvjSX+rUKsyiX
IIcPYRbQyFmjLQiLMiuUoEu+P99D9XGB49LWqfxLgv1naClkLvSRTV2hptODDIG1lKEHauNpiBxI
8KLyu0D3cpHef/8pP6kuv/qUp1j35VO2g4fG2ule8V67ZeufeXg1vvaBEbDoUuZ3Blxmz8KmJ9FF
as2R7mJPLrumOExF/V6qcjl502qy2YUs8NxtZiG0GVomIHFOQRmzIhO1Jt+bcGQhuoiKRN6Strxk
kHl20Gb5pjaNhe4M07RrDBVYgxVY431VIDZ6FDiIZx0dkS5eGtjmygpqaOrCJnEGDDZX/Og4euSo
aAxA6TkhdrhAQxPC66G9n0JzBpWXihm/l8nO5T6IPtpWWQIjSlEDnfQXMsKnb3r9ftKdiU9zOY96
JMQsURAFB0oc+gYmeJaJ8qx7aSGfGae5oAellYuEv4Nvecu19VS0NsgPmVI/m8a1UKhMxh+ouJqR
cgBm0WmWPyO7TSIHiR4KwqjkW4bZLBqZGn7tAp6A0w10vMvJDlU/uaE0W/UMKYJhgSOGfayAXArj
AqSO2uJ66MiuWU/2kGxKN9W3hDO1QI9h2icNc58ts3HA+IAw1mNGnCTMJo/uSi2zPmBujZrkNNr6
DW1y/vH9UJ9ZFHMNEhxo28kyU0DwWgpw1Abyu2EBPUse32uFeWGynIP3zsVIstZ2oHuLu9iVRMtT
udm4REVMLgdFxd6p0+IQj2myA811RGsMqAlQ4FiQI8793pY3d5ojSGB6qRy1G6kAzGDcFqJa1VV/
4fJndm5rFsI0ByA7XSXjTmv2gCGYauF6S/Tqvv9I57Crc4US0vJ0Midd7ZwRhewuR9+QOLC/1O0t
Ou27npBDnDUA3sXw8LNQ0vr+vucmxyyMAVlhMWUrtesHesIVej8AeF+Cdnu0p3pBCv74/X3OrffZ
sVj0scUV6RVk7UDTLzR/dPcJkJa/dfW5+AirRpV4sYljB7mOxTHpNm1+IVCd+exzvZEOpK0K5WJ8
F6ixk8VohE7sM3UhTp0JU3PBEcfqVJKfru7JoNLhTxChxshuXCtADvv92Jy7xenFvuzuLm3tum0w
NomxKVjE4eOnQYh+C0yQM10Y/zOnormoiOqpO0GQA7Oo+IEUu0Ct8PuHPzNtyDw1EdDwRz1J7VJx
JwXcDl+n5P37S5975tl61iulEJjxzIqDTlzcyvHu+wufe2bzrwOeVnEy9YAh7iwTdHu0s/uh893x
QjQ/d/XZgpVFW9XKrvheF2P8k2F/2dNKJkd7qKzfiwlzcZAUfaVxshjfyzgFCVoa1tKSQ7VMNO9Z
z9EoqWl7qVx2Lu7NBUKcruNlO6DiAdhQcdDvJ2B7ARu6VvfEv2SpcmbM5hohNaqwNaCH+X5qkoSj
Ax9nYWNAESNXdXaJ23D2TU4h9stCi03LKPNE5nu77H0irsvsgaqtBghKIZ4SdwobUgSEX+CDnJm+
cwGRptJKy2orNEgyt7jvZdrvYmql69+aw5+iO1/epWQAupasxVeJD2V3JQlq55eUF04h/xfHjblw
yOgash9LPHnO/bYNAe0QqEFZvnT8TtvEHfgmF6LHmYrKXCukyGQBTudpjOCVF/s5Njj0BQQaUUg3
L3LJz82u2XqvGz2tK7PEXdIhMMmyoipEu/n7D3HuFWbLfaC21EBxBb70wQbqOvftMUStNwGpARBm
9psDNdudbeD/s2TCXfoyYMCWvikRQGe+i1EXCfr371/lzE76SRH5Mqc6I516pymrfddC1nbatGhV
AYMmzEsk0XM3OO2AX25AjTFtq6KqEBDRAFB7sx18ZW28/kJgP7Pk5pIhlgQiHkp4eAH5kALjNKgL
a/nMFv3JCfzy4CwfBDEHXNhCToQmRQTx7OJKbwAmCX9v7E9z98sdIMpSd0zDHXieGuuqzKKuyCB8
AJIATkH8wjQ6dwj4ZKJ/uQ1zhtgG7aPaj9eg/1Zw/Xyv6oU5+MDVZWUAkFjLL2xSZ1bdZyPry62m
sofA5qDl+wTtbM27Hsgb726/H60zi+7zzP/l2vCcHPIpbYp9DmYI4Lw49CV+YfpEhQ0gs5cYd+de
Yba27RT8moFOcJgzH5JmR7N1b104TpxbCrMFnRrMap2sw6VVig3VaCE4oKGzUB5sZj58P0rnSiBz
PQ+om8LcJ8+guSbbEWg2QF9vDI2BOZWkWSB5VQUTyrMr4fE86rDLR10sp2UhXW1lJP1w4V3PLMu5
lMeUNxp4G3W5l0PjT9UHHS+c+M5N57mAh0jH0m3KqtzXHdCQYBcDfwmwp9+9xk+C+2oK+ov9rF9v
inPZDlv0gISyptxPpgw6+qI5W+leCC9n5tlcsqOD3veUOl6xdyfI5QPB0OQv6XBp0Z8JXnPZjq60
Wq1muDpyqSVXLx25irUP4b5MyglTtA2+n21nZrRO/hrBxgRGZ4adlfuWcd/W7oRV4gAOAsB0afs4
N49m+7heZgWaBnm5L73XYjqY8d3vPflsmZO80zRegmqRDwlyWg+9Z3D/PT9VlfQndcn36tx3mC15
rxM2cxMMkAdoyh2khEDRQCeWo+7VXvgGv74FuA5//QasmTRY6AIHBpyt4Fv4Blx5bFu/yAsaH78u
Rphz/Q3gplhCM7xC92FF0yp/cBbp9fcf4XML+nvWac6VN/qaZyn08HBtG5Yu4qWGNqkgPvlBguTZ
XQVxBBHz7+/164lkzu3BgJLpIXqIiSRBsvHh6fxYjpcE4M8N0WwjT6GG5bVQIthPr/2d8bP+iJ+8
S92PX2975lxkA/rHfw6/juHXDs7O/qj3XnjpFHZuWGYrOAYwqLFVWu4bw3qtEa8h+LP4vRGfLV2b
G5ylOQObyTZ9mV8P+u33Fz43JLO1C4TWgJ0UF0bQmdx1d3DgVdzq6+nlkhHGmV3UnAtpVAY68ui+
Yjg+iikA1y7bYvGSG9OKoHDUbtL3bvX9y5wB+ZhzHY2i0QyXnIYpeVGv7LX4sD7EtXaT2YE0lu6r
3BvP39/pzLDNRTM0PqghG3GjAn2xh/ZOu9GPYGBAAfbCsejsq8wP257gYLPyco8Pzg8EMmZ2WPGg
q/32Y7yz4jC3w/gx+d3bnXalLxkhtjFzLE+pWqoVsW/aVbJyGq95FoJ5kT02xoJVaCQ4EpTy0ipl
1LO222ag+W7AueBwUpsumTKcWUZzHQ3ICUpjTIxi3wjhp67lg9Dz/Vc7E97d0x2/vKTlCC5Jfboy
KEkgBz0l9zaariCRXNpiz9RITHcWA4Q+OJZwEAPYq1YGgLOWrl8+mq/0On7Cgfb79/h1vmO6s2hg
WJrdx6dQr6fgUSY9h49anOgbp9TEb95iFhe8hlNdT3EL6h2LeCcKgJPbS071555/tpNXqSCnUg6e
H5L6rfejohGMiS48+a/zKHOukcF1WgH00xf7KdvFRR/2vA0YbM6GS7YN577xXBKj9QC4yEmJLSoN
wXaA4nkJCQAV0XYBGMWQ+qAVfP+hzyyFuTKGxQY1xgz5uSYBNX6UF634Tp/xF8nC3OhLNZmtuYBQ
7DEw6q6/quDyk/jOUf4Qx/6H+Pn945/Zy+faGJUO/UE0HBH5r2NzmS3NNlQv1e33Fz+zmOcKGCqL
vTiL8QqqXKCKC2ZH0i2H2M9e60v5wrnhJ3+NFyZEBCxZ4fnH09mYHbTm90qE5hwoWp5423WBKwPd
z6cI3IAecgs/ibHMat+zfEhIfD9KZ5Yana1jUKQKbSo6tTOKHzqy5UaukuHh9649X8Ys5hbY4uhH
djsNJ/BCA6D36fPa//Gq/k/yDh3DT9Cs+Pd/4s+vEFRosySVsz/++45X+Oc/T7/z33/nr7/x7332
2nLBP+T8b/3ll3DhP28cvsiXv/whYjKToPm8t+PNu+hK+XkDPOLpb/7//vAf759XuRvr93/98co7
hrLAzXsCBZY//vzRCR5MDHo6/f7H1zv8+ePDS4XfvH0BFvof+5dWZuwf/2vRvrDX9//9iyu8vwgJ
tLFj/tOjOnWpDtdPaPqd+sLD+//7EfmnYQNoQD3LAK8IDNo//sE4zBj+9Yfh/tMwbcPxqH1Sqz9p
uwve/fkT3XJs13U9SnUbV/7jvx71L9/rf77fPxgo6RwPLXDdv848FwJwtqd7hmEblqNTZ15UBMwv
SxK0roE3GiKQTtB0XSFuBmSpXXsfYOSs4shYfxmvPx/i601nMN6/3/QUNL7s9JoaAH6ocFMoEmyM
o3PQVtpxeurX/a5enGQ9+41zpJF7Vf70bgCL8+PVBDGyboHWDAoHUwSmaWhf6Uv9Jns5/ZtfCImf
+Kb/ibx/f8JTZvnlCae0VQ7v8YRUHRgJ3DrgD+4HPVZwwhvhWQeixhbc7DQkKwPwLAJFVXdp4H+T
iAZ8N15lS/XoRVoeGDcQaYDscr8CFPmObtwV5CwWRkQ35B7etnwBQpSBIl+YR8kClWl7PVx/P9yf
+9DfX8ayXYAKYaI1T9ksoVwQwXSAjU9mBZDbbddOwO+rSJNrD+zYBCnscAA7pjxxO/xUhPEGEgNk
0bzQo81948l7LatF+0wfxbVaQWQqCafWz9Zih00VTh7DgmwmUEbAxFqmqymoD2KH4r2+6NbukwZx
JfcJVK+AANCvwbMSpfFtGaGHkG5y4OdM+Puly/YdQGNNhu4hWwxb70Ltyfgs0Hw3CLMUenAMkWvM
PE10B85V+tL2jt6TuhM/0tthefLQSyPjaeoCcI0YYKguuOpppFANA+lL96FIApcHCdH3CSDCZFuG
gBHia7tvrPSd2m/C5D1ZTxtviWxyA4EQ7jemb5XAE44a/LGtbmWnR2C925XaFpEZiADn8sf2Z7wY
YULsrtiLEZUHDYI1Pr+iL9M9pCHqjQU6T+1XV1AYMTdgskc0RAEh+SB2kL+vGDqW2wG2ufdDSD9A
XN11VoDbFs85Fkh5f0nK9bM3Nh9ExEeDui7CBspEf10WZQ3Q5TBiENM0LLMXSG1C0JEA9ArJ7zZi
PoN0BtQ3r0B7wCde5dfaxtwOoQzqYFyly+/n9Sem529P4+kIn1Q3IUcwSwD0XuvrkdskFJF4cDZW
AOb8ptoPeyhAqlsQWe1HZQR2DKnboo/0Kwf0bKBXjgAi3KXCt4Nu55i+d5L/unMWctnugXpo4sAC
965bdCtXDxxQ03wL6gKPFEvz7vsXMLxPU5XvXuGU23yJM9RQduKZBID9Rdf6Y/sz4Vc6ymc2DuEr
wo5puWAAoNJy6dh1QNGyHNFn9+rhAecXT5uWjlvdmjYIAP3PjC8Lczk0cH1bQnNEOyYsIk86RGPE
qu5BJfZRQ74zFnCwWsfL47SmK8jaDPsGDhwwBYJ2anFTQ3N2xw8op6dg7N21VSB3ckeP6boLMkhk
dQvojpHs4EYN34h4G7cBfNiaPKioH7/j8erWOJER/Pqp+uAf6ontjCcB3v5SLaB0/yNfT0/xPnED
B/Dap/geVLTpCmob9A4X4NtmO/gj9FmCbgvmIL0C3Cl9t9QOPL7KezZ5OFlAGYY0B+R2aKA+Flpi
a/5f6s5ryXEsybZfhDJo8QpFgDoEQ73AQgIgtBZffxez+s5UZ890WT+OlVlWpmUGSRAH57hvd1+7
AbBieMb12KgKl/HVeBJUSfUkpKnDjgLT2WGUGrAx9Th/jQ7l9RIpN+5+328LzfTTXn6bWhAL185R
2vnd0tOtMm2G4Wt5qtii36VPfWudxs/B09zbr41XeWXY7Z4qj1HqkNFCR8AcVQjMO+01/dG91hHc
q9N4N3wu2AgXiI/XbTPfctfzzZkxex592AT8m44nOq4DQAMLhwKcEs2Bxk3a4tGg7NSuvjhQvCbS
eNt4mVpbzz25sMtL89HR7XfUviEo3Stevzrzj+zLbuKtHn3Lb+QOF72ifGRX3gg9y248wa9Eu9hp
EoNrDCTb1ok+wDzEUMtllZ2JcmeGWV2azw3ZpgkM8hxQk2yHL7flp2/ta+FFIdihbJN6czBh8vUg
+biwPcR3HePsdvJgHbFCrjkF+W1h42Nbuunbr8Oy2wGjA56zW5+z2el3ayDthCpcd9q+utM+lkt+
4h3ZScaH4ZDkjqjbvPJj4qyQkK2XZSs62WpPMmYlzvjJEBWDtkcsXfxyn92rXrWpX5Mv0dPf27PJ
tAwrebhvjtU2Dqo7uBXGrnJUuGbPMLbeJJTjxM3e2oDpuzEwLsvgwAK1vPXYjZ5VMWrKwW55xX51
aBvXH7Dj8uYfUXKLxNW4LoFT8naRvnI7F6iDi7byMT4s79MxS4NC9vsO8JdTCw6eaIGsuknnjAGF
Aj5Jdkn4ptzq0G34Rqz7iu+5CpZsF2W7tYcs7IAqwxosD1YrGNhfNY/z2KzPY+IhinCHGFKGmPqi
AvAIMIbJfSs6rH6eeEobAjtKZJsqev25fmnpUTziWxHiAfomXRjbWx67cDwO+/FtabyEpPKchJST
uBS8fhWXFZDdSzQNsXs3RxAfZrVL8v042tFPv28f2aVe5J94vGcyu/dqYTszhyvC16Dl2LfuNcAR
P5O5oTlQ2xIGmE6TuBPRzqmj4wtaROa1sMYx7jMrXxjOUrer13vV2HfWE/MULV6Spnosku28ugL4
rRz85+CmmltJjPECOBuP4nRoT5ZoJ6JL726OL3DxWXMs0zaoeGblrHsKG9hLyzwoaAtucSy86wOb
KWyUg+ixr3g0yh6mpzSYH2a3PMve7SwW35uN5Y1h9ZZzT2I7P02xo7hceOZdfWMnPykoIbcZE5tv
5TYTnzsYXpRfWGzi8so82vXEU6J8sDTii/Qx0EGZ2RjSbOB0tMSBWJV+w5A6Z07tQYCJ7xL35vWR
C46YA4tyi8IuAngW5Jrv2b3ReZBxjzRcSDJTlgz2v8wt2BgfaEVUOyvMu6MVXhkQmP0ImstX7E7h
fNGD+aj6hWuFvV9v2Dw2hlsSV5UbLUwjZ35lX407R76XvsAWpk/zy0iQ8tRjArB61meno5Wyea5O
iaMsM7/mQXoBO8RjE2pB/cBylWFO+HU44eWW7dqHYmMEsicFlucBE7xfA8Mbg8hX7dWJHnXbxIDN
wM9JchRvcDHE4o0m2+IbVRmLv24memAkO91W2+qts6d386mf/JptIgZp5A5vcsdUNA/37VSfjinj
KdtSdIXn/HNMjkb9IqWuUAc9MI+3MWzDWN40hZt34bpXN6QTLlPHJDJakL+mT9lRdgocoJQHyGjb
+sSsMkebrRKG4dpFZiHc3UL0zufjehwXcMTv1YflxXRRpvfRlxzOW0kJuJkxah5Y+dHTOFK6U8qV
qxuL1k/Wzdg6CRy0z9nEwhunO/Ngwelp2e8AwARjgI6T+JkjbZRt90i8f5KYNcF5T3lawFQAp3CV
2pFwT7E8q7OX76truivmneAId/GhOzCCjFdfEUKTDUtmVwRPPC2Y+u1gt0cP5fvV4Ams9tl+4e3i
S7G3PNhKPlA5t9uXD9wC1TU2+Fyc428ZEI0NnKGz7PSxPMK0/Fwd8bV9pmqKWYsbudph9CSvOJWc
9XYTcuYG8siZ+cRs9nty1DbNi/mg+pXfLjaMLpI0QFVOFi6pLbqZC4ZqJ3klGyjRiTvKG8oJlKzF
RxXOYQ2Fy5kvM9TLNwsuy+THbhkHyczE915ZNiIveKlqFyJc2m2StyFgEhKlh2w0yxxrv042J+Rr
d2p4JBm3sKXGFl7p+Tiru8EIyb62baA/NFcb4Bdy+LZtfQtGTu70oeRHP0W1SRzytspl884qzxi2
pdsdoyeWHfoObmqXKDRdbl+a2dK9/iqx4Z1rlgXfj7ExnuDpMUkNJyOEd7I6NCQuinO1jlW0bWJP
eit3o2Enp/xk3FezfcWC+YF9K0u3I1EBAXP6pfhQUZipqS684v31yWC2pwhrVh8NvnYJ9u0IwGz9
+ZVf5Tuzuqg05zOg5K0f2XbY1OeMbadgXGm106DZcNKwKG6rGeKL27lqqB1vr9+5k4ur6O3fOdeA
TOSVUVmWvi0dGfxPfMMRvOg1PRRv3Vvsafcxrx170ePg1jy2wFGhz9uRzxkGsDB64GYXzV0TWro9
PZSWw4SJuJfyTQMzy6KWaWxBSuwLdp7xknu4q8tEdOvrGDuNn53XbXomdfGs1/IOWkjxOfXElc51
l9/3T5Aqo08+4nqSnOF8BWwguH1jV1Wg74RtYjDsd85SNzvrg8MIv3SnfmrbIWwdyEqSY3wlId1W
e6C2u/JufFMyW3lPx6287GbCYs0DjZTMNEMGCWr2zKyulj8M10suPKcyvC+noeiLyyJBrAgHUrk3
imMshK3lFiBQ251xbNJjd1s0buYlD4Ave7t80Pxmo5/nwOC7Zh2/xZfbXRUcA4mA6GkNmAaqI7dS
bVTo6s78BgQn/gz4CI3PM572sTd85u9G40Sjbf3kpXc1HeUoPyh3+ivPiyOTWhNK1M5Q2sZTNuL6
aONBoDtc3pW9v/VN9T5eeAYDTllRsE2BFDML6+NtZVyP+mnOcSsSg3JwIRgCmQiEICcE1cjKBJ4v
MCFutKvvx8Picqt2xXN36s6zs3o0gbnFOfeGR25Q0LHg43Dx+d1e5r/S44bzNMeSrQfrxXiX3qWt
Gp0A5c2Cl0QPdKiUP7LmtKurBbDFGLb4uT4zhlvL2+sT5q2Eq2TZ7gJh730gxqWvYiNjSPbTlhsm
pvofYbjEj/nR2jKnPD2u7+lL91VbDlCnQcGXe6NLbkt4HnYujUb2L/Mspr0JGZzew9Q07D9GR/1k
m3Q+2XGtY+0ZG/B+wna/v/oMVm/ME/jn2wIeHIunML1tXTV6DQPSy97aQFDgASFALzeCr/v6biKU
gtZg98fCjX3TyS/1pXqIHdEuv8djel4eixOpigBWimWPRBV5uXWcb1vD+kv9yPxhd93H0DUfcoeN
hdyHd9/NRPzdW+4AaYX9Eofjd6+56clkxU0Q6T39eMV76I7E3hW+Kgwl+0360nxJ3zJAho/yQDMg
8+H9wVo9RTpFOGL3Q+2P+XaSXUQY2JAaGkPlljjxJFREXGWM3KwN+y2sSdCozvRxtdef+CsLhQ2X
t9GeAHrEn13mgHE1wtoVn0lvahs4Tl9sM/1eczi1nGgn4okAKXNXZHvuX21rT2N9HNgXE8AW8Nx+
zFO3t7bTSQw0p3D76hjvq323Z9o09gAlPSjZ1npjs7sarngSuAeJyw6Tdl407jh25MxHbMoLTw1H
xzwZHI/bJizvGK7Nt9dLtUvd9cBHmRzr6kZ0VB8iT7MlyVctd9bOwqP2GK/3CiwdJ/o2N4R7pC3H
dUei7ZmGN1RYZzJEbPM0uLCsYsImIRg3v/adEidK9rFv82Oy/HryrgeILhsJDE3ri8wxIFZyKPjz
TvKNUN2keQBOyeX5m1gvhOoEYvTbOHn/Inolr17qThd0Xp0QceoOp4EwPUyeSursMuIJXtuLd+Ow
EaZHPd4suEHdskiTNHXZ3XI6hWmfEB5nExYuS2vTEdTZiiNsZo/l1jv5sb5nfbhwifbXID7L+zYA
3eU2j2ypd6N3vN3ohRhRDFT4J851a5wvydPkclsJ/N1bNjr6P9HVl3fjZgng1r3cFLvizGJns8De
0OS1q1PbHGPzXhlhb/miFQpiKJqBQLtusuO2oEP1TsWLcSZbnomjwgvcaPhjHpzf5lsPibZcCq/o
Z+sxvoAc3ZlfsIYTEr/iwM7xMF3qzLmFPt0hDTiLtgSEkfLQPvd0QdKwm/vqQ7k6xatAHDTa6q44
l57O4QIcET8jjs/bziV5+k5069wjtZZdNUiZ021Z3FxC0B8yRGf0vuumC5A1xE3k9TQF74Rd8QNU
KD0Vz2TO090te5+8NXatxqUWJwTV0+jzayDeMTt6tmTHeB22kaMzEFwgEfEVyrDAHeOWeF+310PL
rLDwKgZJRkSUvOWXHvysTywzbsAMbYS/6UH8rVXwT90aC3RJlHVZoXTwW0FpvUJQTGMAEFeE3sRp
HE4mT9kq3hL87WwwNYi/VCf/9b1uf/8X7WpKs8KybrCJ3l19DSWgcaqDjuVt+pps/246+DeHwX+8
m6RCFNYkih/6rZDx13cTEgWsAiJ2h6hlksgtd/G96gD+CLSbf5xNmrEx7YmjqwmhSp7/9npvcuLv
Wh3smP/6BL8pyNfsKtc1jGM+gYhtyZ/nfEruYG2YVPb1/6z6+K9X/FuPiQUivlwTrnj0i+OwYQAm
hLKLajTYf6ND3kqB/+7KfqvHJLKVgqPhysr9QpK8BuVO45qW3d+1lyq/Bv//5a1YmSxPXUK7/U2z
Leasg9DIRdUqXFkwIPHBSKgwVAHPokfePrZufR46X/aMnd76WnJ/s5evbLSqnnTz0D01hVd/Kq+T
4a+Iexx95S6GBzOB16TCUYmbWNvl6r1hMA09UZRwDcHvP6GtfcjLTTwCfmgbLvP1L72bLvYQ26Xp
1W738yW8rgdO+A8Bs8fbzmzsynN6c3jFqj3leDvVYbrrYhsV87PdI5khWbnDNnvCMJvpkU2/03+k
Ex5rwxZhcyQh+Or3idNtpvv0vnZrQAJv5uKhUUg+MN0Nbd1XVCEnOatO6UdwCRaCAGCPn+0OGcyf
qDb78tbcCh+GT8npQ+MD3Wxy1LB408/wqREpcbwil00d6TmsHAg81pG7d78wqs8Wa+xyH70iupOP
q7+68XEk0co4lZB93m/W2HNg5xATqiNmjL72WDzlj+L7gqCJ7oOlTPJYeUS9nrrtfc6+h2knAcm3
YVNxftfPtx+Vn4RnCAvs6vW7CREsCmIPxcNvLvGdjuIxO0fuwmYkN7eNC/hwEqbolO2VbU88Zi7b
xB+v2+lzfbyF1Qu44lP6aBC8kgSE6SMKfnMoNrATf53+TktlYf7puqBgoUBW612AWDqwznMUQrFp
yfNVG8HfwR8AWeNJa+0itVeOa2f2NKd66LNbPUK3jTvdby/XS+qbuwmsV2QbZK/Lrs4DjhHUMlYw
/3ssLJt0HvV9XOxboUbQdqnhCcUu0V7aa5BPLnYPgM7pQA85juhxkO3Es+ZtNtgE6TnmQitjlefp
sXqtBsI5h+oS4XJNxQ3engczT1182QfC5jKUdK/xrcjkbPWRwyownPQAvdzjsm8lnU2+je7/rqyj
/E87myKrhmXopqTr6m+nBhTBKtYndvKbokqZ0G8fE8Uu9zwDHuaRFLuq7+zANrsVw2Z/05g4Q4kl
RFvy5ksSjNR5OGaF8G+7hP6nM+avn+z3MyaOE7wLjdsZM3nTMQ4mz6CQwONzn+4QNLe3j4iYfE9p
lWyV7sVDSqw97MkJyMCsX4VaiZwAri4QqIu5nylVTT4WCXvNQWKHN7azSIbGlwpZn23hTr1vX+Sj
4A4PmT99/J3vmvmreef3HVC1FEkXcRHUwWX980HW4XNhNVdLcV3hpScD2rTlqZ39vNNsXK5tY0Q7
Kv2mfC6N1WnE7VVxiycIYu50sHzN2pibDP4o6lw7eoqCZOrfMJuogTA9QWXb/Wfc77vlLZ7eaU4c
LmiSOqeUzlZFzOtW9Fp9F4Hfk4ABRInOGLsjd9xjdOnBED+pB7Bo1LsAMNuJaivEUr5xHhDiTad4
mu401Oe0s9/WF+1F2Wvaj7kFwMfSt56l5q67hiKFYxKC99ZNuV/QQ8LVN1yyBJTsyiaw30q74r5l
ixXOpqMepM9hazpsjRs2+ppOntYVzM1guODkKccmLShW+7qXQguXm4+4disEdLb266mGB1sYht0V
eAfkpEeJNwTLfRMsyDpXVyMvA9dCDH0L/hzF7j7612YXt2Bd5EMgXD3SsY+rV7ntBidHMIaxLz5f
HSuoPlq4J6Kjna1983F9awK655G/JDStQCRPhvAIl8hR7waPdECk75MDxHiMjlOgx/bwLJyvRO3X
TeJVJ5UxFE+MDvJC1mBXe4C88Cw2SG9/7kiZH93r2oY26vpgnLNnnWtD2eUz0rwNkYYYHMPalRFe
b5rcqbgdkmzKgHZtkLUIYQ42hFXkyB+RI24IQD9uH7vzZrcP6z1y1+1Lb4LrQSRZxMvX4ujLw+SS
UGgOlAd1ZabfEV6zZ767HXca/cmpAjk7KDaOI6jiqx8djD1bGj8ISAJFoD/MG0Z6DtMu8m4pTrSh
F9TcKGG+l/yJO14F0otO/CAH+WY+zb4u8nDB8v+piYfjp/GlTVx5Y/KkKSwteYskG4q/VoHk32o+
yNfe5Ijb5Wd1S6JLUK8gPt3ZrwiE8vCWe9+0acsvwwmhkggJodrpDs0FRz6ci+zmo0X+V/YU104Q
Zj1gmmxOrXsLGYcN/brmnTU49bkxdmmQu/HWIudfYWGSqz/E2x6YqF+2D+NHcrrptZN7vGW7yb1p
brBjR3PtTcd8yBcAa16aXlIqNqWdmidVep45W+T8XowCRcNGwUuMO0kJW5BVF+l5RICjaEK+07im
crQ8/rDAVP+2nMnXwyGFcZJ9QFFFVlJDGf0w9vLVtfyKPyLYYg6gPitKUFT3dfqqmvtOd+DMYWoh
qCHQ/lULs3wTxY7+JOOTscKvxf2FtTD8EEONbKPR9+Ksqd1zA7ItVcCv6qN26aK5AVlt5dP6NF7y
M9F87yef6d10SaJXraPrxsGcaKRbtnfohyDcAEb0Or5bmyocf+RPBGgdrCI6cPbdbLQdzeO1DbLU
a7NgLrx5sZvFp/iTPHH6qycdZ+vopBxvmuREmQ2EPro46v+u9jBK2MHt25FNoEwOr/p5xEkJXVn1
Y1QHGdoRVbl1qxQEHOrn8mKARFI2CNEP1VeMPw7H5l4HcarbCJt+/p6eY+f2kFnboXWnPZKRsS35
pNwm7vm9tJ3C0l6PwkHbPsvhgDJxVg7yi1Rs0r1xV70YB/VUheXP8nLVdnUgEPz07nIeKJMYkGxL
u6BQVOIpA/WTZgOdoNTYp+OrmT5dJYeSdPS6SLukfZCaTZK8UvSBukUVMLsoR4ZkaKc5d4iHg0vu
5EmUki1XPEcoigN1HfbFfdcjxS4+uS/K1kcdGAftvv/BkCLMwn6n0mcTwYJCj3WNi8IN6fzscutC
ukUiWHxzrUHmkEYjBa9e/jP5k9vSsyM/iK/KoffQROm2fi9oc6I9B3Y20GtfuU+ePtfgViTpSYCJ
nuhmqp3sbOD/EsaOuaNdQcadFoHgYXFxyNgL97cPgTwRmnSuJLvrlsMjP6QfUeRoj9DGjtM23yiZ
RwhUtIRm1VluH9XEE6b39l1XnOJsER1+NTPdMqDRbWUr6TuCtzTbN9p9+dNOLkqaiAQgnQV5a4lh
kj/XxyWcZ1zDSdpLrL6IBe38MtBvCkt+jh1Q2fpbQilsMP25dMBUk5qbrRPFGs4IjlI6HWJ4bBuv
Kx1nrWOdq2dhlxLNUCGbN9XOLOwO7xL2FIxrnBUZS75Yr1waO2XF3a2Rdi/yc9lgMbRBKRJMb0KF
8ZvbIuS0ldnuJ7f8GbHhSu0B86QH4TwE8zenq3QuPkTRke+EUHP/fVJ3a8X51zBD12h3NhRNVH9L
tAxshdoKILKrbtqQEhr6kbBpgZb9+7f5rc36zyxVtf77fX7rYDGXRVmllHDmdtKD8ENzsjaYJAXK
33QNmrf8+t9d0W8KwJiMUz0YXNEtHy6CdPtiYg6vueZb3NEHYL0oL23Y7vMv/LnYMl9qSizDEzZt
bUjoE+DqFgq3jgQahWq/OKTb+Fs8U/5at/kx/7F8aWdSlaW69Jb/6DbuBMS5KfRDu920Ntp2SDRE
8U12i1PLoCcKE15UVB9gknu9owfNg+jKu/VNuDWudGh3/dMQIsv/+Y3/Rz23p/q7fOjb7+/+8F7/
H2iqlW8NrP97S+1jFVd/7aD99c//7J+V/jBFk1E/JhIlkZbYm2Dwj/ZZ8Q+g+5pkWZYGIVsyb1yN
/98+K/0h4QPNT2iqAfhCJqP5R/+s/ockyQrjEZKK/qAbEHX+k/7ZW2r034vSUERVpLHXoHNW0xn1
sH5LnUCs55pJu9stXIZ6vzPDyVd9UFtIgX/5Ss5/vuZfu2Z/0/b+9a1+y4Xgn414isDP4UGzdrgN
klpLTn9EZ/ybzrq/favfNo9EEPAS+vVW6FyoDEtKncCjsQX/zDr/u0HFf96q/vXCfttCYBB1fUwX
6uz3YcdOpXGYtyiz//77U3+lsb/fK5PbbqA7GQpL558zrwYWkWlcf0R51eJASVrRw/6yJyNily5E
YXHXIgVKviRXwUARryqsdGdRc9I2xnFmtW79gG1M3TgiBsR9h4l2obJgY4mcH5LadjujrvovyWgq
N0sT40mJEqpRo5YFljEOLui30dHzqsZ5RTRP1tqQxzRjixPkguGj0FWRrzdJs+0tCZNgddZ31ylX
fcGiDwQHRciLmMdg5iU1/tJJlnutx3ynxdHq85Rc3SbGe05MtTFQaff2V3lE9xcUDNnAkGzK1VK+
00WQfvKpHL+aUoUPiBJnFxHWNKoQN8dxWHsa/wT0ivkqO62g1o96Lafnwlq/db2kt0ZS+60IHXi7
Mu6+F7oMzJpCL05pZLT1RnKym+YeJv+N2BPyGznlS87TkwLX3lOzdt7Gg3azKuo6kZavlkJ/waze
K07M9Xonw2BXLmoxp5g2liK+TNBa8v6wSnk5O0PcWcX7tavhIGujlaqQF2JJv9RXq/2xlBy6SiPH
fUzlq8qwrQJqFuc24wTF5JVVLSmeUg+UJc1SNaqw1qQxC3QtFugsX2ehfOGbG6/YiFbVrYmVFqSN
Tsvw8xAlwuIpotYOHnYpDH/MSdd+YEi5Nr4aNfIPtnqWglvIFKd3wiAsceRZ6QJyGROkOdl0g9QM
+0KWLQKvqInG/ZxnokL/QI39hdoYw2OOn0vqiMOaxt7cFOlmbRaxo+OmKsbuS4plRpdyyEinHN6s
M1dj5i9MgTlaYtS66jexQXNYJGmDO6IXXcsovxPUvvuJs27w43SICES7sjqrfRnvcI21frQhbbZK
Ii3eGsX0B1a6jD2eplTwFGCB0PFBszSWK9rypCeqNOMFkZWPlbDcCF7wpZ50uaGP8yp3FR4dVaud
zUy2NIqmuFFye9vkaJVTS4NHqWkPxSyMp2yQqirMZXlZnNoi/5au4nQZRk3fNWMWvfRNVLjC2mqB
Xkn0iyoWfdVNQ3fjomVPhngtnXoYOMfXXPour8P0URV5dMF2aNpBwSYrULIBtyy5Ac5axn0Y1wp9
biLWAJhrQOVbpQSnodksOaavcgLPuBPx2jGmjP4jS5Ovdsd9+8AbZwyNkp0fbbWj70nvTAFjkslE
Zrmmxfzaq7TsWmCEXotpbu/1LqXEv5rVLSZuYLTFaYkNW1pqs5frgrix1HoJUitSPR3HUxrmTc14
bYWc2vNVWjtvVAUTd6RaDSYlXxG7G9y/1tQgVDc1kdNFic2dKFOAsEWrqC+ikGAnaeI70Ormelkk
YQZCLqXdQyPdXMzT5MoowoplxhTfqP0Dxnr7Erda+BFXs/qyRA0voVycssoWxmEJprwyTnFh6aQq
lvBcyLH6kuu5IeKaECOB66bmi5o6eKbSqIG+ZhUy8IL1b9qkT/WSCw/yZKSIcVGyfnepjIGSkNGe
JM95jPjRL5gOipOoOEYX0cM4xZU44znXjzgSycmDWI/15yxN1ucVozr6VCV1dOtObt/nXprOhaar
Fo0KWntoo3LGqBO3yNoo6U7QK/VO56HeVZqhBqWU03Efi+LdKpg019ZdFEyDnNAVLc3erKjzri20
bhelc/JhLHq8Y/a5/cB1Qr0bS0x+f4xCG89ab0y79Nppx6mm8ZClkzizXMTH1lwV76ot/XfWR80d
rs04RI1L5HdJMn2thAg3umy3GaKritlUKz/oo2KFcjelfoNPJoUHqZN8uaFpUltS86FLquR5rYzh
voiXmBZk3D+3ST+0D0MrNi+CUqhvqaTScLta3bYbK7xtRzXaLqks76rZMg9lgqFPkRcZrEl5vMcL
GvyNMtevfWl9wsKpnAqqNGahcTGHVzNq8Rq5drmjtiM0eUEuMlIkA+hPr6omszXaqDNhzu+WK5Y9
kMuVY5qU1aNyVXFFscakOVyxV2WTaKzPRRuh7BSpIFauxNzxbrUiTu4SzzYqMwZZ1Nhes03BG7hT
MrM+RDN9jksTUy8DvLyv8ogE82gqE3/OiyCPiz0OipoX4Qx0UFvM+tgVGkId4pFQy2JqC+I1w8Gn
b+uNYIrGrtc0GnHk1NprUlF6k3WdZLse++E9SrqMiZPMal5AUwDdanTlHacWGclL1pjFSJZ0vhMK
rb1MK3X7rk/Wbbkw/UfyKHTP7ZToARjVLpC0YrhTx1vzZ1IOvtnr+XGWxHUTNbSippXClEeMr2Mn
CYE4itZra7Y0i2U1FealE2okhy5a99TFEr825vzebPuO+ZIYscLC3BrpsUDJuZZmwd+LyX0nRgkK
5K0RfY71Sxe3Ma24UXNaK5PmH1UrmVzARlfAtyrSvqd0UsCNx6O+ryQ2drsZ5pQRG7Hj9tSQ1LBJ
mJKWT4RjM51YXS8/Nd1K00EL98UeJb37StLCYg4rTkDN/Iq8/qOM5X8dAfynscH/a3mNQg76v6c1
NkaT7236/tfU5vYTf2Y2svmHLprkLaahSbIsUgf4M7GR5T8Ug4k8RmyY1VKYAvyvvEZV/5AlQ1cN
TZNVS5QVQuV/5DWq9IesyqJuyaqqmKqBvcJ/kNfccum/hMq8EuM9+NYz5XMrv/xeESrItEt5HDSa
VpQ33HPus1S5mb/0fzOXxQDkv7wVE5c6o5GiqjHoov9uKtIsPInDhNC1/JJZ/HKYvuJUGFyJU9Ou
6k8O3J9hwWQpF8vvqSRWz66jg6ln7vZWcxbABCapTpNlIhm4IknPHHybZG6LsKEHzOoZq0EHEuqI
3srTgvmpW10pvXEu5k6rc3jD4ycioueb6FfDgVucmFmhuwEJkeYQrNa3EccpgToFU2NmAKBVnufq
bo0wFGkr83NNG6Smno1QfMwU8W7p0QkF6Zh3Sx/qCtXDIhu+UjSpZqRcw/NIc4iZPna68gmTVnJu
satTMh2g1YIexJIadHJOYF7HOnbf+iU3cEzEBkB0cl16nOR4CRtleimbcZOakkHNUdsBN0Gsy+ew
r/WgGrLXWtR+skg7dWzJNv72fqNF7IPoslo11Y4+x8yMSEJYXtXK0StxP1yX+6qr35W42E7CrjMx
vIwK2pozPT2JEnZ3hF6y8TXVx3GdPkjaFUcR6ba3GHzE45niNUShXz8xt8shn6Sn4vahWhi/biql
bwl+mCvjJ0UK6wZWni2L7WldmEaMlXdIZPD6y7AQriiaSv5W5xaVq0OmyQO9VURhUlV8W2rHuJIg
nvuRuuycjjimzC9TUcWbOF1f24SewCqvPtuxeOrMxbUUGc+6NjWY8GhI3yxlc9DBZWOhhNF1g68t
QCHBFTIddZQ59eZqMpjHtu3W0t7SBxRri26dXoie2yujboWmOMzpQsvlYOVNLLvUMmTJ5SJY/Utb
rDOeZamOP7yFwOqAnb8yAbDgixMBR1fX6Ufq4YF3he5l+kgRq15JCTJXYfIa/GT/0baWXRVMhSiV
gp7btrwnmTehEa6KNOPlyyJ4ZS7Z1RSpdpsbGzyvL82VjupeqOmAWo96qtP5E1GsTZrGTgfK2v+P
o/PabtvYwvATYS0Agza3JMBOFVrNusGSLXnQ66A+fT7mIjmJT2xJJDGz91/THlatlc2JaRP23UIK
vaQnm7KZbdbl372Jk+/JKSmdTPhXxhW0mO5r0yDqlRbFFNqvLvek5m1e+AP1oI/LgqlrYKIMFwM5
sboX8xb9tElgwXvvF1E+HyOFIT1vjq2Lo2FiB6SbsCRy32Xn2PS5ZrcbzH+s5A9W2/9z/f7XfA+Y
Xhc8GFmj2o0FU9A2eLuSuaESPDk5/KLtAE+Tcv7L8fR3PfNg51VwMnv+wS7de2DkvrGnbBtXiCJr
JIvj5L7pFnK1N/LnljLXfjGbbWzqb1v3D9XYnue2QP18F2xkGKMyF6gXRLNE7OiGvUKCoRuUWoqi
XALD2yQIwiyoTtN0c/W4ExPZnri4t2QzMv13QNlL34RMJ8vRWNw0mvzmVWTmPyuotoXMsXnUiPjy
LKlow4t/7HwGVpwoCqfpzFzSX4NOr8phcJ89hOhzi/Y6rrayhP+1+j/BaL3WGdNGNoHl+tUzZ95z
PTZH4RD0Lv+WNvLlNR/h9pL40HjicXK9vbX+opb4Uw5ZSjLs+jxNxRNKw6GTz0I616WZ9m1Dl5ky
ZpSvaTxTVtybnG33ViB3r5Sz72dEMGULFu5RIjsxW3pJJxCreNXWVe0va0INaGcFAMbCpzTDuuSl
7GslJbCF1c1RZaCqGKrBCaeZZlZDjntfDvSqT0HoDXf3URtfTeta1h5Q+0xMty3t6oBdj/6XKFBQ
+fGnK4ZTWrhP2bj3kvl5mNt3By1w44yvVQIv25D3zkbbSJaOcTjTArSjQbj3g2O3zsTjQKgID1nu
8JTX8VfqN6dCOnRiO2FjwnO1ZoQfc1OZ3s40yerX1RhmpXuw5uxsZvIASvne4pXSzoF4Ds5wA9OP
GjZ2GTCnujATuDnNrU8Cq7ViepSe3kufb8Zp28eKs5+jNzkPSXmeAi68bPR3wuswhazMoj6q7Ez8
qYzJDJNlT0f7QQz4VJJMXhc0An1tIc2NT30ZaSX2o6VI+k33XkyQCg9lLtYXsgX2dR2HtgnGVGuU
321xd6MAReeWsU361t6K797A3kkV73ewchAuJbkiPCZt9kAh1WGZVpZ37MUc1A+1yShpNN23PQa0
ERIFo7+oOTsnzdYOpoPIZyr9yL+0K2TVbvWldU8nsaIseW4evLj6HqYETbp86uvmt9cxcxrzjZaM
D3tc32lmPnIPOcL/PWopDv9fJBRVJtuusd9tutUDGFq/QqGVvtspmd60Qn9PK14SfAueb792Iogs
vnV/Peopu6a5cVt1/Vg11h/LGp6L5HXuxCmVdK9K91LVwXMiO1or+QvmzyyLp8Rpr71dbeIC8CCz
zVPlFN+JV4ZrW11zL751BPGRWtk78lZUXuQv7lvSrU/tENbNzH7p7lI/RfWVTs3J9TK9mVL52xrw
idsPmY/joXbYdGr9AeZ4HmfUSRUxuuydCbYW4vY3pKPvnSG9NL76an33y3ZhTgYz8sW87zVShiTb
9V6w63r5Utntdc1Vt3Gd6W0IkCmv9lc/qEsW6M8g4SCZV+utWj/IFf805upHzNaFoPH77YMMubu5
ncnZmi4fZee0HLKIqxMnAr16TXrvRU+sA9ZNDP2TkRgvk9M8B/5DLdSLmuSfIBvoAs+xTeTFs48R
q2ydY1ytZ+KOeJMr65nrEvQHlhb6046bv26lnI1Xyz9WKy/f0imfE0Glo2OKQ5btUmP91LZ59WwE
tvdlrBizyO2WzzhYvpM4uZiu8ePlpGSvOdLuwHm2GYLGRQWhynEMl4uzr5OCjlWfHl6MDWkP3a1o
U29YI6vxoIpkV/cvdYPFITed0GSD31Btda0s9SGV8+UYzfPaIXWmIXuzGkZYGNWrKtXv2OQYnIkW
LKiLnvPq1LbeOVX91Q+Sxz5xKUD13rvkuVSfI13NHW8fGMAvatjPaU9URMbWaDYfzUIagqKnIx8u
KbhFyLz3QYovoAnjiLAf6jQ4eDOhC2rt9x5nTC7vUx/JXV2ePwOEqnZ67Sck4BbqMqHdMG/TTz7m
+DMr853dHiEZUA0Gb3QiOuQO2xZNcHVs/7e1ioNtT4fMss6OOR4nZ6W/G+zO7kSkJgexZEDV6nCb
h+Vau1Y0punJlVSyjurkLNSx44DOmvQCBlfle50ZL8qmM+Eu918Vt0qQMp0EN9uHiCi/nCE+2s78
6IoeyErsVtWf7o9nhee+Kmk2n4H8gAB9wngLyzyAXUZd4b2WTbXtVPwwVvNv31T7qTH+xolFj17t
PDlTsx/IyLj/lTNRBPI+jizXBXzdQjJjqizsDfc56RcK68gN46Tt5o+loR0jO9suy3wuPyxY39EW
T5NodqaydnM6hfmSPw0OcMQ8kqxqv1hIRgRomRcg4e7rS5UZR2X6UW1RInumGCNcrb/rgtQXwZtv
b1N7eYDTiuJ9S0RQTKF2UXKX+Rh8RtjkJKVUVUBMOvhYQGwfOmFT21y/DYQfFfFI9Tgqu7yP0t7b
UxiM/ovfXWSXgvRVX3UPNuB5aqNztS+uNk+1h+mrYdlwH9YJPbeJLVW1FOdBVrqInuRyIjL4Gtvy
OJjXPp/2qUmtTBdfHD8gNphiaP7X9pbHaaYDC82Q59IXOpT0rnansTavJUormFwAopqKDP96/+Y6
Pr+Dq/fUPm+HkkDPvjzdf30hzKFOw7ksTmVqPQW1e+7E+HZ/FwImBiNP9pJW26a9I4yoFFx58J1v
u0xe+kbsgnEMY+RK1DXsOwqhk6LeTQJjn+M/xAkI2Jw+0466M20kTZhfvebWqSkyvHzfvqW9Igle
X73WfysM44mPJLhaGinP4CZocHl1J0mOVYDYpR2dMJjTb44nNE/FICOr6EMvyS73P6Uv+s9lUv/4
SNmNsy/a4dAjPR6Ff0hSgqMBYgoSJArVIrGTzR9f0qxN5qvovGvBuNe1X/lO2dNuWY/mGt+COt80
WDsY8yJbjY9TMqEqxcHhybDjRb/XF/fVGvaESTgaRDU/WXrhg1RGYvS2FfPm/WuuPsjY/T2WE/6Y
3uOIZAHrFb6tmY9LKp/7Yt0ngrANm3dwWvd9E4Bm6a2Yy101EkTDFOr0uIzr57bR+DK8zazltqjS
S9dZXEjxUcff/lwfXZGcSeBm2N3UvIYiRQDypPn9sah3+TJQVIwGfJ52g/a3MTf8cN+C64AineIt
oVtADhgbqNwBJ4BEo8C3b45DsrKnzxfNvMVuePWVhTopfTNVD1uGymt2Hgfbu9qQI5bj7KoiPVpe
hzM42AyCvgKBL3QdwyJQm0S7+860I9dI9twMFzOmcLndNa29SzTC6Ky/1pKbzbC3BQCzwYMPiIVp
mtprgyFeoKpI35wVT+/8oaWNf/p35fNcAOU3NJHjt5zT8+BWByevt6ZvPLm41ODe9kMhzzqZLvfP
sz+Ukcl3SMJt1NcQh3S3ZylpAZ0b0uocdGoH4YNQUm5sJHuQtLh+g2OJS2jsiUmB3RvrQx5P11w5
u6Dxb8Hi0b/H+2Ci1uv8velOu2TwH1GiS1eGbZofeyLFaWTkVoRZ8EGLB7eL2rR8DtLiOFrIkerl
tBT5vurdrVWII4DRLlb+Ph7E0aPWgFUi7AebqBCPzxHS0nGOVhP5FJ+t+3lmseJOaNr72NpZWYff
+0/WELVoEVPh+9H9hQCt2dmFPthmGZYyIIgEnHIykdzU1nVZP72xPFVJckgCpFv8UYmPu4g7eEl6
zkkfpY+5b6Z8m3iEJIjmVoi3IjH397OwddJzh5t9wXVjo5lKnfQKkvIsmvUj8HxWYTD6XL/GWlZI
Hv3X2cfIo4IHSldv2rD3jtiLugiius8uOmBQtB0qx5MCjeJMHeqyNAev6s5F53wSDn2LG++tAsjZ
mEv9Ay+HICm1Lu7gfTtTh3qzfakdR9+r0sj3We4TbVxZmz6Tx6UaP////4j3R9xukItUT4RRzC88
Xfa2XsWwHbkR2ilPd15pkJ2kgncXomsTTOJNGf+aexxKEaCzLC2TBVZgwZvLil7szrhV0/pWmDmv
wszO18sbAM2/1dsbVnVJ7zWpNUk8+ARpmkxZpbZLitF55TvtyC9a36qa3u/a0nurxTLns55k9I1v
VGKcRe4hNJOgdq2maCxf+HPmcXzs7vokRxLaYHbVwZvGvSnFJ7Wi3W7orXXTmb8sotwc4/7FV8Kp
6mWotqKwfyzNer6kYt0MDhC6waMJkszRZqqbSjiZeutfs5Q/Kzjdnd8rw7meuVZ8cWwN/dUZIRHa
b6nF702rwuYihe4LFM7gbhrBSojQJbXBevD9YA8bicA2abBNrpeyaCNlcZDF9VI8UvB1vr+nvp1w
l4niJ7F5/93Jv1le8VNnBs/gCmZUeOU/MRq7LuEnWTteqKJOjt04/2vb4XHMeUNqw9ObJuG3c16g
YBwlbCS5OaXCKc/Lq5SS8A/ph9+uqEgNvtVJizcnifnm2d8m8SmX8ZGEopvv5D+DnB9bZCmbYagw
wi24sZNsX5v6SxOGuDHAVwCG4hfl4NusOeMVajBTaD6NVvpQEuYkzOY857baGfVXFfe3xkUhjhDj
r/bWbteZ5a3KHtEgxKQpmhiBebV7Qx9MM/8rJZeAl6XI4kR1mD2fVx5Oc9MtAW74Qe89H+1bhnTT
zoJwZkNoIKTwPHzw6wh9xzvZObylAGa8UI7aWSsbmTvAnRpTsvNQKGzc6aMbedctjzxiu1nU9plS
NSY4ysajNlP/JuWI0OQ83/otHmzjdckNeex1/tYZbnWiuqzmCdrXYgFZGCuxyWEDt3D4H8gPsPKW
sj2vA9k5ydciUlomY36ChoyeTew3Z2No97Pu/gTp+lf0vPuya/c0NEHJ7a0uWXZTXl6hZmpCBBbE
efb8UntPjvLasxkbUVoI69x50Cy5rsIllmTdLem/ZW1CoX14IGacXiLz8iXPAmkmsRrSvRlMFfLX
7LtNWZtH5b6W8ciPPAO/tSqLgIb/LK7xGeC6t/hP14QKmeD+ktKzekuTleSQgtFe85Jp5qQw9XdJ
qtPI190CdOKbYUyzWohmASuyhXLXRDRi7PrWv2mXfy9MbUfrwG+fFIXraloOVcISuHpoRUVpY0/x
2w/Pbnyi9KrZihmhJrQsRcUD1xjwPwItxxy4BKJUDFItuFppqOP/b20fT+S2mf7RS9hr2rb5IUz/
p7HHx6aONSoIXgadqd+pGKyj6GDBRzOPz33b7bx1MTeU7gEbZdPJpvHMzI9+yZwzK87S+6lU2rjB
eZh+BJ2GEfKXj9y1/IfSBsvnZJ5J0TC6BHd6T9Sm7ke6Dk9j0a2PcZn5J3uYb7WbfVEp2e7XhbtU
Bboktdc2afu27K1hr0xNz0nifLouoGsX5GfBc6wcQmPyAvvw/asMmhOhXsie6tDBts2DMfE9OgxY
WzHctdCU4crm0iSCsaHtMCjggW1QqDjWGPY18TGStb3R6MVTOT4WpVcd2r/aWjGytlgZCkaJlD8s
czn6JuiG6n6VyI6oscUZhg330GcDv74xLQ4iW/Hhcqz7x6Mm7cLQQI5rxcGi/QIE0sMaHoBlFno4
jGPxV3WcUFY+7sdxPo+BeTLWBmcAQmadlD+D2fzEzsQrQY0VAUlRUfEUL05HLSRpOLrGmZA61aHW
3bwt7qigF/8C5uAi02xF83AXrAaPZl66D35fiL2rxXO9ZvTjBvpW32mTBThmWsihyCXZITWvsi/v
n9S+PmWDfIhHZgdRIWYlfDA0TPMwyJEjSyDJXArwMJ2NXP7eYZRiBjDnS3tBella98dqeZlaiyyH
Vmd7Zxx/jUXAicfj46zmAxKZq1bTo18HNzf3uDNMHjvP42+lmJ95P/IdCgmPaVe9sdszd1S89/FC
zRJ1fLinquMil2Q/aBtLQzu+p2D7x64HpcP75ydiZ5au3k65/0N3H7Paku+8biYOI5//3GmvtQEu
pXRRHjp3kBs5pzTWOF5EOPI9ApZdRXHP48vADg4r1aeZ81uO00u/JB+TCBAFKLINoHy3aZ28SGU2
IRrW9FRC8DLPGaTKLv1XHjdzmHUvkPxV6E/EFq3efA3a9a+2ubxjr/rpG7zH7SL2i8MHxas1iMTi
v68l/M88GhmUMSNLDfzlOwh3ciN4x8+1yyz3OEwc0vePiTMvj67tYYMq+SDbtMtvtTbVVjXJAz3U
L96CTdAjP2KQhCVpomCjce73KrcfZ1jMQ5mVt9X449a5iCyH5ArXceaT65IpM6VlHRWD00Kc0QRL
PHjorEWG8OLFsFR3CZL63dE5OuTVQtFAqkISe7g7Vux67Th8FAGRV15Xew+q6/9Qo2jsLSjTw2D4
z7pR5oWXyLykqf/uKPFrmkBXc3mXSJV39bwoyyhdEj9MFaBelvTBLh+PC+BI5JY9UOrEJEzfa75z
03Z+llMpox5iLkzvsGhj2Q+DnQ7PlFw1+I6AASpGTTuxQERk4YUGMvG2KwfUNJAlxpJ/F8lA4pPI
r/VQfJjrKJ6q8sVf5xzEyejIWJBhJdiWas93Tp351/XT4SIkfqvJWZjhCVJpFX7wOdBk2Rnlrp3i
lB1hYOdB6Q/rSl5LBw6kq+zZSTHVzz2RUT75Z7Y7zKEzTC/S8HAj6Zb28OXqpJAEru1C+rREPLGZ
vc01l2eiu/FgmfqWLKzJxkjAXzJXrLEpG3wdJzs+OzNy+ek5q2oywNZAYrF1/waCvWPFI+KM3qEb
QZvi2re4kOZtPY/ONi/RQLZuywdtHner53gHcyJvwMXX0Tofc07DSCaTZGt14mVCeLedGJa61RzB
r2IMjf6hWeL0PDoQZx7p9BwDfbZemsL+VLbAsjHgIlqb9ThSa6sbVrEJ4/wINrY0mvYoQTqnXEhE
0F/ZahHqNEAlOgY+pXR8WOcMtiiWwdasWDmLGT6kq8RbJ3cJCCRaxMOYI7Saey4M2zXOxlsC3LNV
rxSEpuFNrZUVDswcWLAqitHZFep4ybejqu9PQqTs+Tdz0DK1n0ZB5EczMsg1CZk/SLDGWr+6crII
YnsN6tmKcsN8F32He4Lhehvn64ecLW8nBmcfIwpid511NN1jrdziy7JhhpLYLbGjfcXuam8H2YAR
JPpDdJMdJUBzY0yI1LoELUmAVBp0LR+IPi53Zjt0WzSRO5l3bIwTSq+pQzBnK9KNSmfds/XcuWyG
0hUclQBeBG0GDiBtt9uFqK0RCJz8BFLugnt0mulDfc428lXMJ/EYU/ZG7Cf91nwabDPZmcb8Ea8N
hklDxxtnyK4GXHpdix7+uv1tJp44l3w1aAE+vUaj4l3AYkYTsrxm/WXU9XoBON3kKBK5h3M3tIbv
3KOisGyyBNNKgwjO6Q6k9X+5vLKek+eHWjrEirnl15jpYN9285WrJ0H4dByEZGL1SNzh+BBHUY7R
bCri57IeX1hqHxtzrc9GADzp1/B/Cx7cxbP0wfPnj8bNQIZR4GzXTMMTKMiohmmgAUY1szYqOoGF
Wv6gQuWKzRtep/aPGgsskfWd5yIliP40jGUe05I3nu2GGa039bmw+2eYl/o4l/+sTP+Gncb9wu22
tSv7VzNYageHyJKu6z+LvHYTjM0s0am2bfZkZeNwUcccze8pjZdLnzK6ziqVaDLSSDem2sWG+66D
xgoz+zR1g7kTToHub8jyi0ci1RiVTV5dO3Y70jHJ41hEVDP3hEnOrGBX6VE6ya1rnQygjikhKfXz
3GR/qjVfNgatEiDZ+IlUPof+KqZTHLB3zB45IgK83UdTt1W1LWGnSbRqJOZnt1jf0+VXjIwhbOuS
KLnWp0t2TPfwoTejreZI2oW3M/KDnYJqEOzqRMsyk1fRmnCUNDdXjjr5LoJMfha94wfH285mYycY
d4rGR7w6Rj43X8RRzxTUE/FJBSLuUrysQjnXeM1uyheP0l9wvfa6Q6ktj27rvyQJoPOU46yMpXFJ
m9rfpA7PQjB3BDU7TRgXZrtFeXEy54JcU9vtN6b6m+WrGWXenGxl/cY16kV2sJ/NNgCQaEk8zt4X
bcljakz+W2tO77YqrUhkFlaoKu93ahrJ8KHRdIfA9vc4lMZhWTnUg7wNJWfiNu85Lse6BbpRBF/O
zlW243lQDB/0v+T85ORamvmFB9A9sjM/BAE8XW+MPekmncEez1pZ2P56QAFxib2ZLxf447YMVBtq
L3hpK4/cytGHKk/0Y+yV06FVdcLOm0JFdPO5z4atZbXdtvPhECEULlayy2TZX5y5B2pvwPq7Ji3C
nsw6UZrh5FcPEgwjqsBYncx8tfu76FSzYpgd/9Qm3ashcrWnYR0ud7orNkE9ZJAYYTPwp+UtV5bT
0WcyGw4BliRDBqVH8CN2nLyD0QBP6ncFCutN4XLBaxONX6DMqDM6tXFhcva2BTy79C5xzJIbfcYe
G3QttJJDiCk1g6RLKNwRmmjimLuC5/yOc8Vh4tvDfXtGIliRRNfZJBNULo7ieArj+QlabYmUjyXQ
Tw8xAdnZ3KowHkvyELUEqtCMfHPe/Hat+alw1QtoJIKivqDWCfV75Hs0BUwohbpVVBtGuOvkVs9S
ETWao2C+2HZziHvqJ7FM5Zs52+r7dFxnZrOJNabAIpHDbqoD+FTtGcCwzWduxMsGFONPDJZcVStW
W8P+RnXNXV5J9i8mdpYu2bP0EEya27ULTLFglwVeTZ3p6sr6VfbiMiEQfHBRjU9OLX65TcZmoXbq
vvfWMbyFuZr+dmmuqb3Ot1EaL7bnk7e3QKc6u9klMVbVAU7r/OBm1cXz+heGZrFzP/3O4whaH4Jk
5Vsy8/eiQFtU2M3FsfBWrJhJ22r1wqYZflJFKHqZzV8jUqPRwcqgXDa7kpA5mSMBEhyKEv4rNGWa
RtVy68axiUTv/k2E9ZStcs9k7hYfvt/PO3ewEclYlb7vMr/ntrnXI3Ywrr7OsS/MzADqJpBQYZtt
cSd6PHOotsJ2TqDwsW3ODOv7grZ44N/lly0ZdqwRqdno9NsYOempSNHGuxO/p6orHOcGiXcqv+dB
zBT+kCfYs2hvlxV4wWEI8rtzruZjabqSGnDGrHyUu350TNJ0s7/O0PuhXOzHtMxfhrUzosUwZ1LC
ffRYIGs4iEeQ5ICYD6dZN6M8m5VAhGvkBN4gG9g6QfAwZ+3jmBlM28o9toX/XWdtS5QtrE4y5t1+
Fenf1sZd3jDV+LyaHJ8gTLWNjEiQd1I6sts3EtDE4GskfhIfHUrXiX3vIKDi+E9fyA9FAXNo++Nz
hnfkZBb6RwVkKcnE6UOtlyPoycOw9jcV8Jlsx2PvD1W0Wsu7ORCzZImRkQ4zgudNZ49kS2GWTIpB
8eQYfhwKDp92AvotvSQKdOPvLEz1EmHH0St4xEj2qOmYv0/hr+uU7MEd4hCxPAZkr/7pZTIeNUaY
k7UsYOaRFGQq4qJBy6DEc1Hi5XSBoxkBxYEODA6BnuFpJU8XOV8WeV31b7LlqQ7av/2cfYwkdVp3
ZQunVxWb9S4osJBmi+oOaAAJC1TTrqvemrSDvRyIgKuc4yrhxqZ6uRpmFLjQ9A5SKWbmqYQPKOL9
SNUVdaNlEC1OcFxWAgUN6U+bbr5M3sJRD7XB7o+2XHBWb8Vi3JpWR3lN5oEIgl0xL7TbLXCLEMdA
iYn4nMtsDJ1GvRVjci607V6mMv/x04p4tCUmLq5Wr0LjH8+DrNnJwPtltz8oL6sTh+ehn9pDk023
vkk4NZOY1NEs2yaOk0XlPVWcpTAsOJ83FiKziAqpXZOrAfe2fCXL50lYBaK8jgs5l92xKvXIa13S
1KvNVx38mSvfPCnMRJELG+r5/4aMdAGvcuGj1+Ro3q1LWYHNQFgkPsOOCQ9WqSMDPA6Y+Py6IgXt
7ibhv35OCm/aWF1BJkSbZECo/mZ21xpEOXQCriOYNsKz1e/SSH6bjIFF0jgXz7HIG3ACb7e0epfZ
X+CDS9T52Jt00VlnxOwfzWQ33EEL3t+g+z1WvPgxAjnbm7rIc029TeTvnP10T3NpGsZyJo84HbYV
N97GihFdpcL9B2H65LmQVWj9jA3pNpnIj4AgUaubrTunVyO3gIAsvtSapha678ThiQHkAbm4YxhE
Olbc47RmH9Ya1QnWxk0KWr7NzSIyh8DdOkP1RANT1Hr2t1R8pPrBhe9pnsF/041FEv5OtCwexm/6
dXo0hlm+qeT84qEBZF19tIDi8Iu8ZSp9dPv4B6X4ate/ZwNlkKmaX4aHLr9dIUOtITjXwiDDkyGU
yQMEQNU7019vnEgjTp1676bjUfCHxMUE3LFGnblwG7B7rf6DL0mRYw1BBco+aw51GA+9OIxtfqfs
jLNtkQBXOTz/xkJVplMM6c4aDVhaspyW7LSYpEzLeN6hnyI4J4BbT8jM46sto/+37Lw5LCAkhpQ5
Uum/+CxRQ2qxWRkLdGxfHa1gdGQZbwyLa9DmSsQyRJbjgJhPQV6WrgP7VPnsxK3c+jFfkk9qZBot
4ZmV9VF5y85ol9tYpVzYRkMM47oSq8nbkvYziQ8m8g4ohn2VEZDPUm2Qzl3wTXT6nZ2owVfzojLC
m3uVW2hL2PobBTw7y0hJ6ysQLrBbNp6XZeAGVy3hy3l3K4gs9ruWnzbPBNpd9GNpnKF9rYODY6SI
ErD2rQZR/IER/4F1FxF9wNau6c1dHjBaWOnf0nCdMLb9GxjFhb0DqNNCAzZV7xxXB7Rg/xg0W8ZC
76FPAigrbP44pDZmAgdMoG9vVGGAcY8AzotQiKjk5LDjNbHF87Kf5zkJh8BCOZOqHBwcJd8kVg54
VId3K5Ju2ZhE2npREXOS+UuxxxK2ZUkAdcwwP08VIZQmhwLaJTpHQZsAObBGFK8Mmr9y6X8mPQIq
P2s/tIcw1BvbExRauOoEv2XFFR4zX40tY7MYjnkAU1GMhLwODgoi1Y9kZ2bkZa3x0SrnV1MbfzNI
l03ukopvD8VB5ST7VC4/ZcsqqJfqGXSIiMeGKAMfzbP67jzwl0Y7JA6q9HfvgvosK48uy+J+bqaE
hZ9chsLyI79uF2xTxpuL3rJ08xHStHdhCJbH2hNvzbAwij0vJbBoGZu80VPt0TmmokGLf3qVH0NG
i6WJKyUOwAk1hSHEA1HQMKHuM1dhs4n6h3EKODKb4WI3HTdjnCMtzqpvZ0GQiFbnxekxK8Xh1Avi
SnJqrSchUaHngCceWC/oA6n1CMtFgpXJwYPm58uXN+avCIy29phHTddeqwAjjqvXDztHaTcr9O5e
8IUpDqBxtY7xPSUIgK/0/GtezN+udTUKkhDlp5Egt3MGkjUpRSjgPAGJ3tExkSbqoZ/L+AhtNQmI
I3AjexOxyXott638M+GRXEpBlPIovU2lKeTN/jVITCOzIRdjgnRI0GUP2c3uavggy3KiKWjPuFOe
1VpIcm7NhwABSGn11FKKeh8b1sU2JdE/XnBhJdSE1Vvv+VR/NKP5MZlBixbqj9u4zwGeyMZjxlju
v9iw2a6dflMuIh749XPcojqzG56OoKG+ZwUY5jHmtjVzAkNF9x14hA61+XOMLDVp0hlOg+/BzJIz
3ZKncY6RdWX9zkkhtU3gerJt1wDkTrfoNjqLeJ8BSh3xh9pa5sClx05Y1tU7bNNLYi5nN3NZAQxB
zr9mokySm2kwhmNIQMDiPQXj+h9157FkK5Ju6SeiDAccMd1ahtYTLMQJpKNxxNPfj+waVGXfLrPb
PepBCbNjmSdib3D/xVrfAl/NWtAzrGvvFMfQib5tQNNT9OP2OBP6OHtSbWqycZ92KrFxtNXIIc3o
ZTCLYtU6000yjq9FxBPQSmY8U2AdHUvHm1bY02q4cxeBTab5pWpl0dvX1qOLk6vVArcn0CjXTl4b
o37zZmAqRy7EL2X1znqK0LKHtdxEhX63hnhaBzaLDmPGNVYEaq2a5KUY5LkeNCiuxMMp0V6miaIh
zk+iCKCPztMhl+Yx5NeME4+GwKYpoREWVffeuNN3VQKT4/YMUPgn5nxsp/6uaO2jVQ+fRU/92LaA
/IuEhvMcdmhG2b+iZNHhRxexLazbM1kXqND5gv0ECbrxnfnYukSKisp1qy/xLimKqyZ6KHPrLYqo
+DKTbn6o5VF701Nnuldf5tam6fCBWNieUXld4iA6Jnn5oObsPNCVBMDMURmy+7oOXkNXHe5dUX0b
TvvgIOYYGZDHwz2T2ddSs+xz4YnQ+IipvnWkf2l869kthtu4S78YENXCQ5Lj4eDsbgqh9zWjdey7
D3NKLEnb6mA19EzHREwFqn/dUB8jb0RZEBYc/DgNJ+TYhlC3KEooIgv3jbUpcevRPb5MIhaMmwQ0
3dD6KY20XLDM4sWt3U/dk1aAbFmuAm4lodhMhFdLXnlnMIYtf5jiTWC7RetwoDx6QcQKVKvgpE8H
TABtlG+TLjrMefJnNpyPJnEvOvntC3GjBaa0JOWRnuT8bmTpvneWJS8XJuvpm1p2yMbTY9JQNbYD
e8x2/KzsTG3/+pWHAQss3X7fJkfVQUH3cuNZJdah1L+GM5FO2e1UYe4780oKY7aee3i4Y4l1Iany
RzXvrNn7TGhL+KYjpuaJs142BNjvBbUGD6Pwm3Rtn2qshSsrVV9xU+HMJK/eqxA9jl1wsKvYoT5k
UBXRzVAy8K+1PxDUIlvm3PAtntilJZs6LkF0CcxDQj4vx/pllcUcwExPJbcRFmgeIqQiHyHDwxXj
n09fRsxX/e7H7GLcqOLGH1+8HOZNWLFPn7RzLHr5EHjcEKUCCo3liKXbWD7ofC9AtcX+h0yjrdf0
TMyw3Nqdg07amU9tol6n2P1pHcGuYWZH7TFUnmOi3cacm7JqtqlicevbTL9K6NOVMX6xGfFXLarK
gVEB3Qh9hxMFT3niHgfYwHqqbsFzPE1W9ZU0GW8rQw6zi35DBwC977x37IFWOLbaoscignGHQ0he
4z66s6PHtoe93CSkIBQNF2VvhPhuils7zN6mtK4YcOptLgy9rfqM7aBVPyirvnSR4ImkyEKpDgEv
d/y14dEwUOxWK9/Nf0OJO14xL6rl1UoS/B3zpFf8frf9GI+btpX1Ou/TXweEtpe8DHX2UyHKVU76
2Afz9+LEHMyKqY070sV2PxW3SVGpXVCYdMwz0nPUW9vSxsBEQJl48xjj+mLeV6o5+p17dAJ9EnOM
ZNNUa6zxXFQ1SLumfA1Uc43GgHGl261Qi9ETejWSIovKNe1uU79HCoynbuWNvEm26SFGzPbaJYGo
XPb1hc/mPXkNY++ZXune5l+bOx5CHC9+KhDmh91m2RHhiT558fykY/uli2Agzs8Dmmjk91ffVw+q
oab0lfWn0+MLfhb8UwYmqnL07gfjNvbnq6wjoAQp+TX8WyK5rtR89uX40XsmhrCWgTEq0VsTYD1x
sxAdzLhbzXRxKGZJda9alHq5ZNDgUJcVSX5GQyuYnxiB/xOwsT2OQcWzw4o8aRfg5hBvuonlRZ87
V6gsOZDoFsKi49wQT0j37eidKLunxLEJh8DTRHLhZ+wTahzwjbPP4/l2AaLS0d44GuqfKENKy4Xd
UCIesvmZZWluJEOgdeG1P32bsXiN+0Pcji9+s5w5yDXhnuXPQ1wenYxkgdTB5eIa2cUgGMCO6ovq
4p0dMA4Ui303TD2ewSL98Z3iKanTTcd2uKmDYE3TwUfZxtSN80vbQpRNz0XZPzGFeq3sCo1YWX44
KqXkm9Ktkck7PGVvRXRrm8kfxjZQE75bb/wsCkhhXnxpbYepMupsVQNG1eFNVmdw/N3wWY6Ot2n6
nHKd+z3w3HVIwbnK/PmWwfTJY/CwKnX+SDlMXEqI4p7unLjSmVyM7i3vQ83Vz1ClMu6GMn73ZCg2
dm089T2fyBgqjPoyLLdgE2yX9CBsayfFfKhrhv3I5YTG4r6OuLu6ceIDnpcsi3Z8djrnkiNA2XkW
mTEuIgHJPolPGUzcQDsqppagIj85urP+WX68sYqIWRr/iGoB3lX9TbIUbn1P6YGuqLHjnqFqW+2a
+gMVUnl2LC4hEjj3rmny/jKYR90+E7KljqXH8hjxAKwUka+jGntDtLiUjFzfKBPtmJPr8GQynDum
rDy1a8MHzr0aS7nPPMUdnyMf7TuZm5gIQjajZp+KvcyewSPgoOgxxPcu1pA4u9G2464Nex2bPu93
06MHGW8tY3TWJU5w13+IcPRtmKU/4Mz/0h7jU7dlWqDpq1h8buqlSwscuUp4WcknyQg53TCEBfoR
N59Gk901jPtTt79HTSvDdNwhkAi25gm9UXwcW013H0P3NDM+Ybueeyq4YVrjTYfF6vhQz1BiQS7/
qh0ge8MQfo0awxrTIxIVLVznojPnrccO0a/ZFDCABmxS8rNXVI9mNZxTPtxA+wAr4vASZBhM58wF
UumbhFY4vAGFUezwOy7zMK6KKn1AwXSbWajZWoxQq55A7c08SL0Wjndvp7TEtjteLAJacrhmogjP
2qI+NKdx2rEGZUjAmATzAEIYL/+VRc8c18bPnsk3F2f70oT7a3ivu1g41l4V6uLyRyNqHQqd7je2
iaLjP7Pg9J/JaVtFJRnbPjlmmjaiWDQjjXXJvSBDt+c/cK9c6UnoUH1Wcy1qRGt0P3JBcej4FbAU
Fe9E50A7HMSqiJbCxsJuYbcnO5j3qcWiH2wnai3UxBZnfF25xyadbtj+nIbWfHPo0oCFXFDMmn32
M1Vsm/sqVptORSiI6LzplTYZu/RRgVAZLL4FOZI0CR6bbr36ViGGFSv68kPnJ1LWiZbq22Vknlfp
k9KEqiUxAplIvlXjuTTYqZeCaKjMu6Sx3llQXpa/Fp32V9nRuqnuFpMZ6qgWWK7i+xnYfMjaX7cg
LOceEGlaZJtycr6jgklVlX+VyQkd3kKDoFSzcvOti5zzUjU31q8xx8/wPb6DiI0aMKgQvejyMzaG
9SepMoNV2X3FAPvQpc+ew56VCdMBhg7rO03si4n+yrIzHHJJd2swXceX0K+AOxCOCZMtMp9TJrBR
NT2Ru/dt1T2BaNYmL30mMALXYB1jPK07ojws6zKP9l2N4q4V5Rev8DrO82MwmFfWp7eRF52MtnoE
ZUGV1aCX76E4jUyUSmcNIuk+VLRhMY/DgB+E6xUwqNVgvfLrmyoqf4dyuPSCJEQk9wVLh5Xw8t0s
Co2AavrAYPHFJnLb9eKF6mhnzM5jwECg6RgfVFytSuCe6t+W/22s5oa3+9CWzA3nEKU2CMcynHn+
ZqJFJrt9G6pgZaJ4Wc3CeIzYtiL59vZlC8sowgq4Np2Ex8hXG7ZWD4WnRtT4zUYxEhbRzfI7NM1V
mvS7ZfPWeuiCpry/7Tz94vgcRTJhcVQl31SemG1zB69ck1OqqGFF2dEzhJUPdChftXIfrJLLj9LO
pP+NNpGhV10U35rKP6XUHyXXPbASefD8FPmcyUnaAPkrZ9Smy+cc9COE8R439tCqSxhbD/YkLolv
PaHYebaxrJI5fdPXzW0+jjQSYXq//EbaBd43xGcdz9+9BT9DPqdFdWH989Wm7iOq/2OpjKvW904/
HbVvvLfTd202t53hvLU+23ZZO3dl7B/8hdazUI/ayUfGFKDB7sN3J4BOJh085iEc3bzPHlyOTGYf
+iNtg/3UR9fcRY+HOn81MauZCGZetXa3qV16oqjnMvFL95qY1a633b0dfnoeroJyukh2gv7yTMcg
ocZGHYKOrEXPvRMCN3jaHuUcnHTQXyGnrULKKNdsb9m3HKsuR7nH3ocoYfbqAh9c1jLJjEXzNLBT
6hjed3F5F7kJt2fCDbu06okdQ113KbZnfJUxdZOqjYsY0aWUmpk5IoVbxX/a2vKo8cnA8tmwZvSZ
mzCx7qpOnPI5fdVtvXcNiU8yMe+SARESmy36dnWVPgVAgB6ea5t0GV1Ub5xoxzF7mNuBPXf6PqDe
cfiqde0w4ZH4y+595JGIhZ6scFuO8rbSSLY9f6zRFQ8oHkYoeIX7ktblZ0XBnic8I4OVc/7bwcFi
o7yqWHfufBSOOMB/cV19mQV757pp1Gb6ShCVrKNEf4O4obSUz0HOCCss91bYASIKFtSKVb8qxpa9
tJluemjZU+azpAlijWfPzrxLcse8jEIIxpYMpEXLlNE2IBdn1lOhZH2uppNTFHirsC0UFnV1ksfE
Jpm41237T0qDHnJObxl+z+sAzVefRXhMMghpDomxo0+ASAWrxQCJF9vYCwZcEYVd3M86W44T4G7O
zIhEcDOUjbFOo5OykSTZfc7uyW322S0wqegEdI6/2u4QOrL59OyvMIsZ1NsAZLqM5IClCYhttr9J
Bg0vI+smEP8XJMn/l/T2f0O37P+USz56+/8BjdIh/+L/TG1Zf6qv8uffqS3LP/FPHqXp/cO1PA98
u+s40hZQGP8XtoXMlX/YIN0D17ZxWpguf1L8M83d+Yfru/zZkr7N/s6F9dJSNi1B7+Y/HHPJMJZw
XgLX87z/CbbF+RuO0gdvyMAB8gZtowlNZYGt/EtKCkVVOqej7g4oZAgUyELg6PXT6I3ppW+cEj0o
RkARanPjx0QlRn3H8LVCg6/N8tDUkngDEQ4MquGM9wmZGkEbRbtqVHdywRuPHbkIYYh5jOUvL6Cf
QyDp22ldLq7jEccOunl5Dtj7TIhEz0NGBjFDZ+LGC8ZAdepyVJTu0cbStEcFDaUZjMt+UbCxW+5e
+6Y8FKEUu3/5Av8bdKb894ATb/lYKCM5ZXxL8unIvzH3e85lldRxS1qkvGkcF5Qv/9DGXC452+4X
HR7i6NZxoGQMrN//+qxKc5JnIRAvZUn9pqf4hIT31oMhxywHqY7qytdkYBvQ5s2J8bC9BUS6HidT
3HSaKwUNQLILBfKdMRP3cRcqgo9tRmmqTfZWjRe/7Cxvo/geV0yaWFeVQ7K39fQ1Nf6IcMiAoWHk
l8AEGCjpfaR9/EvajkI323UR4zacaNlcHpUdP7venF260dv+54/OWj6afyEB/fXRSQtKUUDrATTz
b9RRvhEGkRHTTSfw5NnqkXChkopz8k6x7ldrNFdk9fodQLhiYsnfg+VmVwjW7dPOE2Yphb4KryOZ
I9LPQThEN76L+JKsWd4jum+X37lQU74h7Qbgt0EWi7GswSPhCBruMv8fcZGXR0HCkLRZCEPbwlv7
txSfnG7PGmPRHmgjaS/H5FC7WJNMC1tfo0DWsFMECZYfVIMX6T9/mAIi7d8+TCnZqAQ2n5UUwvxb
fnpn9XgpjYpAzgEHljlSTasufyqWL/6vB2ea33RqA72PGb9YKMrvIoTuGzMs68NQTL8uX8Axs8ad
YRj6WgCJxMQ9//Ni4LyO/pT/zfvyd/7r8iFJuNFQnS1bEHj0t5+TTlRGxczPyQdlrYfBmI8xtpy4
puYLZ0D4ne9z8S+LrwahllAwwB3oaP/547KF/b+fZwGjG3RGFhwj+y/677+eZ26VO0Uw58NhjJDl
FTdFx27JwFm+6Ucz3fIU3oWMDGnbyfUQFNHx3PxptJw2qN9vDCbMwAIgdbiOdXVn4R4yku9QbPHg
pc1bwYhg8fR6E2yiVDFVqIApNcMOif6xNPSbMdi3XcZA22AAhhIG6DeBmC6BDPkELahpnPgyFs8Y
gCE+VTk6mMrdqbLzt3NuN+t8ZKYfB+2rq9Nok8wIUuMofa4REezStENR2WTDKV7+HyRQpll+3W4Z
NC8JRzMKfM/wSNNTGRiabt0y0jjWi6s69VhM2X5Zb2yV2a+WnHZlhPQ1HSpvj7I139YzahgGdMVt
mUeMH5i0rcPYic6DBIlSTTE8fFaROB3PHuTY+2AaopcyJDyBqw+yqFuyRPeveu5+bceCtRPfzZzz
RzgK95PLWLefyaHofcBSZvXOph55VDK+5UiSdvIL0ly2mVCccTjkC4XHwInoG9PS88SbtDQYw8Ss
5pHGJocYjSm6gfKMKLveITvSawuV7DiGxkq19tWPqyNOI6T9Wa9Z1xk0U21oovRnBei0Cga99B8V
/aqTUxOWQXRPa4brx0z3o8eQD/gp0gOcDYG0v1JyX9WIXAjTTDjJkTfLuE/47RzvEU3TvRFYj55N
18wsHoemtqF9a45yB519x99v5MK+Zb/tYqDblrrA6BO2rxPA1QNEnj+osD9bLxhxc/XHQHJQWhUz
5rgxzHUXoniCPQFVBfd87TqvSb23rSm4SaOKpUOAFVvQQOLwIQRBGY9OV1Kg4uac5oCzVjxbon1m
0gU9Fg1hh1NCfpLARmKUqFDQxRb7YX3TBMdGxbdKTgfAqphOuxltQd+623mA9eHm5wmL/TUdC/QJ
I4Zh0/0w9Mzp3bHsmi6AI+4ETIjYaN7nIMCcZRCBq4fiGWQoPTq4hyK+VDLJ12mQe0d89P1UPUWI
I7jFgm4zZs5Dx0IX9KhWW7eaiViuPeI0iDcvNTwf/qs8s9nYOanxYYI+WpsWCl9ojfGdTmOU8TYg
J8+GVBbgiDuF8fAx6La8ZeaxGHJI2nILE7UrPJyAoBuEc4TyRUB7HVxPrHIkfBaiTMSP5h5dmQqe
cT17Vyz57ETKxf5SM6fuYYXuMkeQlppT4TuYbSK/lbdRMyAFiEn9NGp/78fiRrp5dzE7sslqk7gt
i82EtqYXFJHoDo3yGip+rkDBGsZ4Gq+qGqcKpE62dxO5lBr4Jj9SMbj6hlX6GXFxdK190rm0dxtG
jBf7gD7B7MdjWXRfRjDUuzZlSTVF+ILjIz3rUU2w4RBfLkqR5tAj5R7lSzxhOXYAp6Yxqrg0Gh8F
R1UeD0yOzflNjthukk7tcyMbmL9L/WEc3RYrehv2RzCXcmNFDWEajngfBTJEO0pfIJD8ytgnJ81B
ZNz77cFFFcE8Uvb8UIhYfdSOYRg2r4jK3+JUW5vRIo9cKXfvl/pqkKBgxyaWHB/gUBck1U0wz+9j
iZrPmoefro5zduDmPWqXEtkzaInM6V91NYi1Adtm7bcWEm6Fig1qtpc2QAt4bphkF3aMFwG1cJjQ
J3Gek20kyOzxjIgUBw37OS2zj5QytugtslLJjZ2EPttFsR0Z6GfzvYmAbaugiaL+14o1XMdMI4tH
Zj3hoUMFt56KDEtly8g6xF2rTHMPFhfl3VGl9ls7EeswBezHJRvmtkvUoYruE7t48Erj2cPB2zLb
xzKUYQPaa8RiQMsapBfofC2zuZ8mGsVJhjOD+DX9vNUkFTowieBQNfnuqcxxklhzzKhpzuEiSMHH
+k3piUK9LG/cDn1o34EgG8gqL9gTWQYKFp2KA9LHGmdAR3xHA7oDrdUuLAm2gqpz5K5s9rgYzm0W
sDG3HN7SoIdNVOJYSTH9uhBz0wAdBqAhjTdvU2QMrRs/eh0D1HFJVL8tMC3A3RPOt6TcG7ox0dzH
h2xushO6MCTM1Cpm9Jxia5Z9/mJ63iNSokcVhJ81E7F+SA/h7H5kXnAMiiC/427YMtxGgBZ5aNRB
8q49AxTIbdLkvJjV9IPYFJN7p97zKflsuzFkJ8rkrJce5kIM2ztkBH/MtHO2wkA/5eBkhM2QHQU8
vd7OL2r068Odqnv7PvB52PRJDoILzySlLnNeDIubJ4jyW9sLlqkuqwDf6J6k213jkP2FOYRvNYY4
v7CvY9mZZ48QFKva1nkB4ZoTYGcU1lHU8qkzQJ3kkcOUYSiOhvYeHXsacOGUd9n03VWG9zZLxdRf
GlgeEC3E7KAhr/7YKdshz8J8HIbxlZkmSc5e/FDWY3Nj+RtcRMib24KQu0IMawSV/U7yhq0bObWL
XBH2P6SQKviIZUt+VbHEUrn+vkOidSLrvLStS5SLNUqu+RmZ9iaQ6atXLRBC6TZHAWgXeMbIWIrq
bsMDQGiTAEfdumrfjKV1TusAwkzkLofoftCQLcoUTaYW/XUkheAyaPbKEBT4ap0mQcLXA7gaZufS
T8VHUs3JJXZ1eMmrdl9lA0GFEyLeJLXIlAZRwbn+HcTyoy/9cK9MntgCKfE56Kia4MN9Q7zc/sUP
NjNW6OLXwJ3GkAkKeuN4x8kcy2vj98/+wKSI7WpOxh50B4HngPEPstOqTA91hmlAzjYjqrT11qPz
m45ccJnrfthpfsT2x2I6GeqVr9p2G+TFvZf75bUqWFSyvtj41fCLCebOtziqcN2ajfchxv5GGQb2
jGras5YjHc3mka1JDs5FJk+FP7UvAfK2RUNIwYXPJDXmu9Jnb98PlBVo8ssqfWSp+RlErKZd2mR2
JjGzY22gWTZ/Kt6eQVr9dq4eDOjdrMuKD1jh20CNyMgd68AugI3YA+aM4SBDNCBSRu/BaJ+CBiSq
GT4pIqNY1PabpuGVZLiEbqTwWfQuivYoOc4x7oACLNmq7K2XiBZg7Yv4HscarxIxRxQqU8eXUf36
2n5twPOth967mM2Msd9muOqKu9qs2SJbH+kQvNd++VQmP1nQ/xFO+A7NbeDKYo+LpgpdX2X+zEvU
fM0mLcfHXrQFfoLmLcTWAt809dcZPKtto8NfQzXf7Ijes9hm/bzcEVPcnUQ6LJvbactQcNyG7nQW
/VyvnHG4Mf4SjNV6Wjc+xWod3wYq/hPOt4YYCATqv5BBIh7vmRQKXBZsXwB7yIHdls0celOkL3Vw
jnXx3C0qGwchsizzb3p+eBn3XT6TAzjC78hIb2dEDKKD8Q61WnCG9W4Jso9DFj1eRn6bWRPd5LbF
UWr2UmOBBknO2a1Z5+gqymZjlQ1AreYBAwm+6Kx/hPPCI239zLre5HI4wU97NqfwbZxZ4dBRAN4S
KMDakWBOSgzStwJjj7vgTvrzDvUcFynJJKveEOceYMOK2/omiYI7ETDZlQpjOYr6uzicz3r0sFxP
X6Fpb5PRfMyd4cv0xAmMa7IOiKqsVUiz4cqToAXGLI8ALo9heIM8oMQZ7RQBG8vNvKfO7NP3To27
vg8urPGvIrXv3AA/e1lyjfIO/FKTjquqrwHoOXdwm4gHNpAWF9mlD9hoFflwGxmCc8D33uVE25NW
PtGviSSzysqmXWewnJzgyUbaesZWnG1bk6UOyQ4Gxbh+JH0CnwciHF4eisu4LZ7avCu3M83qA1Sv
a7AI2EYXcZLuYtoJIIR1B3MACiooqIHQh5bTOod+lzl0DJPXMMtxNgDM0XgXymXLVPSktH7n0WAf
ip+/zKoNAizTTP9UmUmbNLh7xbvDFhFVd60Nc9PE/lFa3bnO2/E6BTleyRGuq+uuEq69NgVH6k4C
t3QEuN0ycw4x/9TxZ7t08hRuDb2e0Vcz44btD+Ug8n2sBaG7c4YMtZaN9pXnvsLhu1OO98tC+xzq
zOclyNONBWrCrKr50NAe2FH/OEX1a4a1O+V8XTnCZ0VUvFnTk9MUNQaH7mRpCiMTrEUyQ6KFbhFq
WCEyNlddtZgIym7vS1lvIQtcA8BZp0DC2wt1fsltsl6rhEz4Mj05jnMKIjKvy/wmCognaOZMUNKl
6Jbm+avkL2BuCmLPfIx6FAooiM8cjWCyZv7dmSvXrteim5L+FcUYq2Eze+mSCW+xCJH8IsFbFS52
7mGY0Bqkd/4443gU+KSguOIqezCzar5TJ5cpWNAEyZplYAX2DXDcxCJbk9FU295RzN208jtJuaz9
TcXxNbOAtUoIXEiWboy6NE56oop3XNQTiYAMjbt22KgiP9u1+sE36+z4Co+uDWg4Gy6GrJ+l5PQP
Hm2JwzlKr57lthsV6SNnHn8QMzzVxdVs0PcA1EEJNNzRaj+EnjfvEilZMEjxaOOMxVAbsYpeZg8J
JuuHorDGB3YIRqmRVLOd3eOZHFe1L0HGlz6jv3zMUCWTVBlxrjRmQ8KLcquz8FqwnyDd17ZjFAeg
LNXdWCLLAhhzcnyii23jNFSDsfVN18UAb25sR8Z32bAMFeYW6B9WT3+GudhMlbVF9X4KPTUfjNj7
jAasMelIn7XSGeg2F3mRPfeMLsH8XxD27Xs2ZtcQZSMvxFgd/N7+bnLOTQwRFWyU5qpM+KBxr65D
qNR+iBNMimH2oHSM8APMIVdxZDeIWhgs0Pla1m1l6qe8fGP1E94rcPerPoE1Mqvx0WnCGwa35sa1
JxKNmYQOI2tM1K3egy3Mi+kvU7Yu3ycT+jBECQhRowhl0HAANo7bIYAoC4CWSU2j8dugL+wHSuFq
Eq/uyPk3cgH1jAbXdhLeWSEz7i4Qe2bluJkSolCN5GgovjKZWKwfU/IqQ4bJQUWghtP8FCY+J9XB
7LGNi4JfMo3jN7uxdWa0qDh8EDwgF1B4Njnc3LEpCRWwEDs286/TuJcmadm72YpPlysFnBXSTgfp
XmRTsWNL/2C7fs9EOlnFFXEiiIBHzKREjvBuPVmk5JZTSycIosIlaJFJGcJtiwW5DndJr45V3zRM
m4FKRnX1HFtesW/w2iA+VI+ekVrcMuFHwzB88C3/ZIGrrNvknTdyXtmhS8zuYJEK5TXQcQwNL08+
N4psUtysEXU06lnPPdPJcJp2TMpaCu8a7+Kqrcxg7XgGdpt0GFcY+SFNGCgx0Y4iWqidXVuA1rY1
EnSDBjfQeDnh4Lpo5vtyG/esM2JjeAQcsUGHf03wB6D5pbyiXeM6IX/UzPLTGHfAVuz5KqqMYV+O
A9kZ4O+Staz95e71W3MPghCHlshvsuaPEpY8+MyUrJgfYRIM65O7tGV6Ew0IzbC5f9rfjsnTkacD
3q/iNCYTWYqmzfFrwIItUkyxceO+x/bcnESUfWgL0qPHjhRPBUM/mp4jpaoBMrvujmyZl/2nv7V4
GC7pkCJSi5DgtzE8nApvilOFF00Yzr5zqDsLRBpeopD3V+91kLH7NQmdLE89zOJtgWsEbhneDfMm
6PPF8kHBazXzJ6odClMFu28c2yNnQ7dCS/ZEEs+mi/RnQmTIlsUBUGYbmT20f6QrVvFrGez7a23f
KzqhDcMyqDwq+K67sV/JGEVj6IP3Git/N8FCSTGKiuYtcsx+3Q3TSzzbHBIPaiqnlTYsJOIw+B1v
KHeVaT0jtUHijfxEmdZjASt2C2eNYNIzhIW7aBqvgx1Na0csYBBDHVoNPElT5W19I7ip3emxQ1K5
Nwx5ApRVYBJkEsf9a059jZ1ggb/F2H3H7CYWtXcBf/PlkxmJJRHMOxC+Rc/IoUmRsZlSGxtsCHqZ
RrDufIfVPNr4bF5mqsQHx3AO8N+vkkHE21qp71yrYOcaCJziAsFQQC0BV2JXqKWEzdd17raHsfau
Bpn02Ayf5oL5alGGXH+HEGb42q+4RoqKobAGGCNLDTZIQo4Yh/1U32N7MRlL8AxWhvUEqR/3nnM7
ztkfonM4Cgz+WDyEJhwakdTkSjVWTw2TbEXvPTlOxjhYeYfFLIko+astCXC1gjcvluHBtHaqpT/u
0pzBMDKgFUNgOOuuv7GnJsQJ5j+DAC7XaFY93OYkxdt8zUVgBLd6Sr8Gj+Fr6wbOwcJuwl86vWcj
AAgNZihDzJDP+f3IJAghVH4eq5vMNQc2WyzWsXujXOZvLTh+wx4XsxiDkTkP6gcAPE9kX1CHTOmN
r7RxiBv8RgDtmEoVh4XUQPEEW5uWDIkmnVIWLLjTDi5FSx7X2u/Md54dyZozjDhhmModMBPmhyqG
/ZNh/RVBtrIlPqSoSKO9KOyNjXO1tfEQImmcT0aGrphZ0QpSC2Wgl3r3uTcAw3UIe5v6AYkb3aXK
ewzfPKzrOCoe9GCorVdPQJlbVPEwk6hPWpg9Q/4ZxQAPEJtfmAJgEymdB+XKZ4uubUuhwVw/7tc2
rPiNi16pXOpR1+dIBzWxslqPEmYJempQCKRJuK8Mg7kpLd56YFeVSAgPHI4PBcwvBuZ/JpEhGdcX
g3ixRRi56Yx7e4ZBWsz6kYwvd93bWDxEnX1P0WlQyVkekl5QiKXGtovTG1d2f5gsoOkUU09H2VYP
vXWullZ+dqi6Zpenswf6jMqLVpAfaeV1XXZhfJWrTVqgSiR0qCPkfiae2XJ+CFLDnNfyd0pPrBMN
GUB6+jIJ+9mLku/AQ/iT+RdoRwcssWMT0NrNKE0dkx4nL/FcNyFRq9Cfeioahvr5HxdPCrCpPwmV
2b6J23zlr9zGefBbtKMOCkF0SaO1kacg7e512Yg1woxNItwMgbTPYMAukGsjDM4MJJCNeV9akz6O
M/CKwU/nja9TvLdzdWz71Nj/F3lnttu40mXpVyn89/yb8wBUFdDWQE2WZXn2DeFMO8ngzOAU5NP3
R52uOlUF9BP0jZCSnJmWTUbE3nutb7kS+T3XgIFMSZMiWUeoMO+6rFcYO8odlOhQgjiAIA9Cvh8p
xadxF6NathYXJaQ4FOs7HOT6MZ1Dr1HTfa+TPO7oLxWe+3WtdYhA8Nd5cUbHTRrYuOan2KappJUc
VTS4uH6ZphuT6cXMnHDDWqq2RIa1NS5YxLF3JjlXa7JPduBIHy1BWQNNYNqb5ZW2LbOFDCqG4moa
fI9lSnLlRwGi8rmzSFBO+2eJgusgMekzPKFeFHy/jcrBVk7p4zTPzlpm7qMhvB/ZmQ+IwjiPju5H
Crzf6sZhZ4EAwbxGY59AkW7KUdow2jIa9xrZyNVdmlPKJwFqSI/kf1DWdf1+cmtzh0DomsY9Akx6
7KLS2nOrw++omnYtIgNHr8yrDTJ6YIj1upctbLuRuo07o0NuFwvmA9gSUo2eJjh4yNVDcUzSjLNV
u1YOTRG6WczIFGiUomlecEKug/TbyfxgPYxWjbF5QO2l5TpTu6K/i3Q+wzBi5mTMyRSI+K44KpP9
jvnC5xCk05OTdh7tn92Q5sQI1mWxyqV5dDPOJVJOr5YePHCRY9mSrM0uoqNVnzMhLXIUt22Z3XXc
OJC4kdsPnnnP9uDWXrCrDY6VNqsgGWkFaDpWfzfS97PvbQcj6tAWYc5DcbwWBcbx0nT3fmBeEJH+
cAqZtv6UBeuoK4k3mFsDVhVwnj7j8Gu43iLPBsGiCRZWf1iB4yedI0+fLUoZnOGc1Jt8BJuyE4y0
wAbrD73xWkpGL4Jx+KpMjfUcpf0B5+zabmwaLlwIKO3fO/WdG+U2R3v6Vmb9pe6LP0pJ/a3D4EXy
ePw6Vw00xBLhK9dHmGNWARJtgFKQYKXeI1uhuqqCTd66B9ga+kGn++3Zo4ZuJH6uoNA6ffPDURht
J5Znz64uwmIApgn+Rfo+dPn7iSbHaB0Kfjcg9YhO8abk3RvnQxZoyKVGOgGdk6Xb0WtQJ4IZoKEG
g6GmDaIFlr5KmmwNQxp9sPAJDdgT4jisxuTJV/mwHbLK4zNjejXGJ6QO6zJoH1u6lgIbOkc8BzkC
XQJjrh5djDieyczP6EDUQo8z19OstgIbXrJQwVuO0JO3wHwJpOVe4GI2tIuN+FRKfQjJEHWUBBPZ
Z9oJrx1t5ob+awQ+P6podxbpJZYUEtIILb2LXuklHVs+OL5z11+ROVHoI3MmGGR7E4e7bkBCr/J3
1Mpvw4CW04Sy5bmA8MwaO9vEIW8V5WDQtIrvO1M4uXAFVm/LiQ72McLNXt5HF6fmAyUi2Qx5+UIe
YIKB4NlJetDmonkaYwZEzMHQe8LdKXpMQS3EXG6QI+BEsCuCG6Uaccl37rGzSFbW2UEMo882o8Kb
xLzqs4Svwt1Lz6bU6d8OU/WBdR+hZntnB9l7nqXct16Srsicug+C2AnF8m3UDtn1k5kjRNKSd7+e
f1cdfS2FEcTyWbRq4xVqAfnmghSO6X3sfWYqo/zWtfhklnilZw4huKeGLWdrDR26xeCHGYgb7OOl
shYjx2JTV9uCBvzW0sDeaf7sgtWY810XPdW+8YdmZ30IpgfDoN9c1tCFrDmcY9e6M9x4XNstImN7
sO6T4l1o+YEYVwPLegcAYqZDOFi/TMy+6DFpczDtWdWEZghCHxmhxubKBy/MTg37yAw+3Nb/hfsP
31L3ZtMg0TtiVhpnCMmqwgBsqNdg0oCz6FSmSMwwgIhjTAtyikDaDPLNLljF8uG+6qAqxiZoYoHZ
gF76POxUS9tN6xes8gzddWbKHLqmtqAE+81kRDqpWMMpdsfqPiszTuoYmx02ec63mocSxsCOuJq7
awM1oxvciQsddn7mVFc7Gt2dV6FQdP3sXfQ6McFxR9xtd+3GMQt7Dm4rM9WecKGtMIWMdw40oQ3z
klWiYm6fQjkbKLa4ggb1YCBg30T6e5AN6q7VsoG+VgQPRFofmZn6+6LPsQpYLfVlihIiqUlawW/n
Qp4NLRomSWId5pYDXW8CHis1IEB0CqO7jc2E7EjfbthEwVcxeqzsdYHRHiLvnU2PGR+Mv/baNqNJ
C8oK0ejWzppiFUc2LQpPHOjZdtvaGKzQ7ojfixMw0CrWfxKaJqu+GLs7KchM0KPmQ0VnOaUf9egf
W729ej7dY7NBeDLicFwixDgGluvecQHURgQZUn3RL2tG+OuQfVKiwPgFYaxR/des84UVZ4cejvDa
CAwd1wdOx0WETG4kC/+QbxIHVa2mHl3XDQ5AJpiOF4KA0s5aIVkmQDWf1tZQwoXp/Tefnz8f2Wzz
x5hOLyWbdYod0DXyscySNzf5nXeZtk8EY1CteCYN4B1W4yGut0WM3d5ellYTDb2pA/EZYI8wytJf
CgbrBE/540kn9FXhycymakst3h6DxdMRxV8DExBoW5O59tzpStxPqCLnUQHGXKsNM5B7O0he0+vQ
1+qaqBfht4QxTAHDa7ZfYDsw/UlSsYAkJKegArNrQDnsTIbs/lBwSMii7ZhWNiLpvFq1RbtOak55
us4FWVnJ11x+tzlrxdhx1Qufk3EQ4dZHq9tqfJnALR1rkGK8wjo1sgSZ1QUbN+PjSjFvO9xIO4cT
QusaH2iIUadUqR9SQxg7rUD2NGrDa5lU/TI3dNaR3Zxn4k1Y3u2HQIlon0uqCR/cUAsMD1KYvXEm
GU7Bsvs1+luMXJkiJNiKFI1wSpoOX9xBwYyMC1rBnyiFpIpW7BSLINkOo/HtQDfbQLopUE1opKNE
NJbmKT6WlrpofvWYdQRNVxiAHAqNbQtZFDMFA3Kw4XQwf2VOzJ2SeK8zR14S6PqdzlyGsyOckjqH
UYxa/Fel96FRkGXilyAaM5eCHoFGrXfpFurrFi+RAvtDx8ErYcMvRHBptl3YosioBCcOfSTzmJZe
FTOzIcss7XG79ipa1wpOhgT1NHWMzigd+XnOeADSimW4cI6UKDnJG5cWGiuiK61aV5AksEKicKoS
Y1VMuLEin23YaT6LZDr42DrWgiDRHqogqpLq1Fv4VUxFgzZeggVKrqYsZnqCgXtVlu493O/hmGWf
U8qSIftmXjWpp4dUDWuYMY+aDQlJo0FkjpjlcZaXe0Sj1D7ELqj+xxq8ctviLDZcy9zGngE+zeuZ
eIn2otlc55wept6lfVnCNS5lcGxFvVPZGOqKro+F0uWIyW+tVLqfMqsjV8pw+G0PT4E7aNTohX6q
5rNtAQrsx/LiIjgD7h4T9jFnSyzyn5wZ8CCMH25DYJCKmX6cacc6ppPeBSH4B5KxpfcR+2yhTZFv
8jx+LakyXLADgFdNfvZUB06f/vZJxGEkzI5SeuR2AVvDiN+coyyb2MkWQ00KY1tMnDfb38A0IfUC
6L4L3DjZzc4TKoV8HQAlWxcNvQvM/yg5Pr1GGCE7EpZ1v6Sj4safVldjlMMYx6Bh0/jMnFvD+dAx
Z6z8hLwje3ZShA9B9Gih+xhlDItJQkchYHxtquAF+CETeEiFdYBL0dXqTRQDAJ+56bj2XgIQH4Rt
ExQ7R5ITsusx1Aoo33x82B61xYfRJp+Ajr/naGx3rXz0y/Isx4J4mjbnfA9boEmqZ1l4hH44+GqC
pHD2WUZfUhl/yumh1UsX8S/dVs9AZRuRHRtmsrPvRqOQJ8K9ygXxtWqz2oWJGSD8IIqKXhk8iT7A
Wv+pWQw6J9uc7vRhfOb4fs9Awbr74BBro7YzwkA5uGbS5jqpAkJeH5IPm619Gp5ccC601cW8JIAf
4fuAb0OwQ6ulD1FPlABnMlDNEjiZ9NFB9ZKsS6Cl+9kbjDDbj7l4Yb/fda1p3afQvPCnmlsvkWwF
ZbvTOrydyh8OdW3noNZgF3WtRzxKDS0MTQzBJ7+HNGtXjFbxd7d7Rt1f0aSygz/HH1begBBnwijK
bMdZjG74XL7WOfIAqgKCty2UrktII00ONNHF77ijRs1EOa7L8avzMHFSTFH70ZYCjokPqiWGBphk
P0gmp2hb7loz/trpjv1hkZ27z7wU9zgwTG/oehrCcsuoBpCSnf6uRNmFXM1A6nTAYLRdscDN5TaD
zngH8JEGfRFwoEyZOmB6ZzjgI4UoPHxNqIxknS04RiagSZl/UWrunZQUPZmLo0ZAESpSRE7WhLqB
aQHdnheSLdpHNWbkIscow2wNQINekQSVETiec1MwYCVtl//WHvMnTnL+PcZEy08JSJqMA6f3jyit
COJw2FNYRvoDhWK8QRKkD39yG6NmqeuPLgwSWpfBByPPtTfE6ZNVBHsdkpCQkoGP17y1s5tv6Ojt
bVmz9w8bxqD9XTcI+5lj7hoBCkjl2kIrrFISswQgmNHC6h7cGzHBV91yqLH9GrNZ0IGR8zGijU3x
I4bpKwiqPWMApNle8yeoMK5VSShacH2pq0dr8FfvXgR7JkIzz9SL9fyHVuuTHKMvNCH3RWm1IUpo
dHnT/CpUNIW1IT4S3Ti4RYHOqUDNBuBkk2BNxtFIqSJsfId186WseloXs/w1VuIVX1weFgHOfoBV
D7MZNuX4YbrEj9XFWz81J6UqugEJjRrL+WZuiF69DqUHcqXVqTZzN6Hyb9lofdd59Xdt29vcF/Ks
lwiwzOI1n0DlVRSiXFbGwTBN447JBc6brgu9gpZixVJgA+CKh9bY+ejT1koQNzih6akc5zcY8hMt
TLUrShhDliP6DTk/uNOiX42vzHCWEMhKR79rgiJ/jaC5AJ/b9gL7lprSt2DgMEChBwshgnxGn3tl
+QED0xRJn8Z7vfUVtAJhWdV8GuKXsllvE+xJxdwcrBxGVJLwFwfh4YtV2tkFg+4N7UuHsQMjZFFu
vdwNcW1wr/qZwNfqv3RApfEWz1eb0d0CI0XXj/SrNV47ubPKNixAI90pk7LWlW+jMMtNPzHPw+Gw
5TZO3WTvqW5ZIiiDSlJ3FtRHXDP5wO/Mz2BMC7BoYWrp2bZv+mqXmIA43XrTNyamr6ilM2dgV0yh
ukIcderM3JOANxGJENCgo3gRX5NHS5fYQCarJsGLgCww11FG1tBc0jwoN9mwCKaTkLYaELxMYaYq
N8iHTKDqKD8UHtJcSw+DVT/0zA19wNSnAudfkyfimBpgciMt342MyGp9xF9bwA2r6+hHzGLa6Kg/
A0em27mm26uPab6OGMGAtyh9liYSYYIof5hrNn03YGQXk0NrwV5NTZ2Taesy2irRIpQJYiSN7Itk
OBo57ObIZ+qO74xGHG0xz+TYh8SY5kZ5MOP8tzkuGajtvPTAIkL26MB5s/6limTlDsYEqzj+0K0O
VDPfLYxXEUPTUdQY80QJjMk7tik07J3m4E20gLSusEduvYhmoN2Iq9ST3cCJAS2txjSpdwnb6F/R
9R2t8dmSZnrynRFtpI3Y3U2hMSIZKGFsl7l0N8hFD6RkJGuvT4FG+rSbKhsyhD4Vbzpq+jWjvgKq
mXVgjUZ/ZWnyxG+TTynzcoOmCpkYjcFoFsOGMJBsi/CSxcmOnypBO3rhXol8CB5kg1K5wYdp5yQ/
2CNdGjRe0ZFh+Z+ZhNKbcSRo1IPCQvSQ22TfasjONozrx3USZTGzhC49ynhXmUmo6Y752N3HRU++
jPiTz051Hr0OLK75rFWWc0xVvyyB0C1KYQrEhPs6gYnT5WZxL636uRHecFeOZhN2MI9XIuuc516a
myA78Gt+c2Y2pthH+2RakGITys8+qQgw4Gtv32nEQPNoJuiYBps5GjFVDYIlQLRZtWcqMqLWdLI1
krmV0Su0FAmKgW68N1sU4Y1S45443WvCtXfyVR8WLRAzrZsZBeJRssnwu0OzrR+D5JCXfXfVB67k
xY7lIW1YNXNCCnHssyAl7V4a03dMJXHQRion2ys3skQYpZW2R4AKfi2VsJkEZvzmLr1v0Sub7Cua
PUVGVwtNMofyyWtPBXjhvuEAz06M8Ly8r+Jn/pYdJggeOeOk85Msyvv3DJPKGaNoyRQEc27XiXSR
hPGxY9qtKg4RhqePei6uRS9USK+TQeWC0YU2wcy4iOwT2rZypTMiqCblryskn+uUJinBYv3F6IyX
wLVfvLQgpVcdLaVcgEBJvVEjWMbWkPPKtNsS2n3RrJnfk+UxvAP8LC+oK51tO6a/le+f+sZKnvJs
/tSov444I/Z6kT4Rl+YcizRzHkUxw43t8ku9YClqr6sPMOYQEgj97DkLT9QmRy7W431gtfm+KaOA
4acNebq2z5EChKX1BHUgLtWoSTZkzBb0j/C9lTYKDb78vsyhpHUEbAaEFb3rqIsMizjCjjWoNo1T
VfKxXemU+8IfCQiayHvrjWYd20EamojrjqWpo86tgrCEJgxvIJQVY8MedT/6oVLbJph9kbJD3Y+Y
jPDDCy5TIb8Ujf8xoOkndX4fHHg6u50JzHW4UwkkYD+yzkbX7RyhuwfNEYteERKoruinG4HHASjX
2flhHRaIS/C0RulWA0eCiJh2MAVlfIQLTiHeWT9zM8AHAx61h0xZbCaHkVpn2vtG9YhRNAuIZ6Dq
D+mg4xU5M86G5bMdegLPJkTA3L6UfiSoBi5Q6OUHCuoR55lDsCAwsM+bpwuiZLXX8N22MztMakfx
tZdZiMROEJueYnPAm7n2mr7ep/qF9RJRjMPqC90NC4Hh/L79w0rSPKncSoWVUatNh4UNHEYwhaJc
iJ5j/jtzOUpOUDZpJCAAK+aRrOqJO0LYBFtZltrlGC/vkimpGKneBQ31eK/N7qki020QTB8NukZ7
FJdAJl3y2ZzaOFROld7biz1yJp91XUwAFEqn8Pexijb0Oq5Dyrm5EV9YF7OrY1ZrTVFuxlGXb1qI
+JfS809s5Wh+bXkNKqb9NwtjxGiZRmS8k5L1mBydrVru9aglq754qGjpE/VHCoRhptVOa+qTzj5M
Siko8iIg2oPZEe7CeMlClue0YF6mLXGAUqgJ5vhIDIRggpnjt9fsYuUkSl/EQtMGlKNxtumPVrHZ
n11yqLCT2GdavRsjd71HruNDvHTxpgGJlQLjvoma9JuwDdgby9U1B619lwyRS4hA0ZMyHnx1+Xgp
Ul2cYyOmSQatCu+QBSGBL2+UjTA6MTffJCrMR3JxwmkxcjsquIJtpXoTr1XqcoFA07jTqoY9Nu8v
Hny8ky07ZsVIY0gIIsk3Hp1DPjZHCGYiRJQGjCXgColavO4yBTcCdeVBWKgsOr8g2a+Znq2p/VVl
JRVg9JExlf7LEPe//psxr/33f/2vxur/8fTf/380bJuLUfL/7dh+WqzU//K//0jx+wufdtnR2d5/
/9s/bn/tB3vAv/3D8v+p46PFmO3qhu7hDvnHf9i23X/amDINnyOhYyGF/E/Xtmaa/zRMDwIECHbT
0m82SJaGxbat2e4/Ax/XtkcP0bPM5R+8/d7+Nlj+9Yv7+/m/cES6LAVo+2//sLGe/ndvqOPagY/v
UsehrOO61P+nN9QWreNzHMEbh8j8EKVjWELjfuoKEePIk0/YG7qHKu6ck0NfRVMPNseMZzXK6jgD
V15XjTl99rzujo3aGZFJY1PrUTrqSh7izP28PRuTNNpBSOpQuubarqmJrUvcKITigcIAdvZkDCPC
Jw7aK2TC3b6Uhf7U+WgWiJukIXN7u4nHFUq/VRsb3sdQaWJFrt18VhHtHDrU4DOJXHnRchOfKtNx
nwOUYMF6os1Cw3eoOPHZsXgqdUN7aOBzxDJ677QRglO2MOli9H57Hx7WcxYzTDHGREOY52tPvWln
G9Me6Y+1bDoAEZsvHyiXs5BTllnsnLhXYoGdhz5wBBOMCTZbPpWXOSvLC9sRfb282KXlPB3kAEki
U0dXTuOikB6PQjObQ4QXpOud7FTFY3YqnanZwsZN7mbNYj02p7yC1ETfu9WcZ4llndlScp6dyXlO
ca9AjTW9vSQL5dnv1J+B4ID7gK3+hUwNNIM6QbGyZM6mkdTQOHjRobiQOfZgJWb7wFku4sTZWlv8
6jl0ZsfdinYcr95Ubxyn8kJZ5vbKE0Ow8ytEGjmkGNRfzJwvxey+MwgpD31TObtBmF+BmpqjtzyM
LkUZhAskw0lCu981hqdEt+8pvTHpLA++aTzgVFRn6dEZtplroeDIL9oo7WvUd+JhbNPvev5G4iPv
uOTEYZrhrOV85I3Ek44dcUjCgQr0o4e9GGD8yz3iGgaKMnQWpEmhrRNjyA7v3fdV8MBsJnvwRMdE
m6k1yqJSvdaV/uKDOIQH2I/TcKXlmjxlveGs7eS+0luyfeqlZe+26TspXtt8kcpRFhILbEwBExOy
RLLlaWEtxkPDpcspxb0hS7zqJj++g708tB5KKU67qcZEfhSPpZxbfgpuyHc8vfVxWxzN2CJxxOq/
aJyRXc2E+3h7mOq55GiYlEddwuKNiZnEp2hyPnaW8DYghsnGG0mO6UfooP/lebs8t8ZMYkPqn+ZO
ycvtQTXQjr0RLU9TyEs+bOI2d++l5vo7jDzXKTJHogv/4yFxuvEIl10db3+6vfH3a33NAF/zf/qh
EPt8THZicWpny0PdLNYzD9uAE+EKXiNWC3O0Dau0dLAQJoV9kfglqNq07B4Y9ldvGdF9mpswOckR
rkSjXeAnaBcnhwQho8PtlQGWEzJJQ7tMltq3sDg3rMic29OsObWt9WIktgob1Pqn20u3h0bvmr+e
chXmoTfjMvXTiUyLidmGt4xc+hjB4l/3IOe6atrqWvIpcEOybsEENUdCWr3WLs4oFgqcbOn//ZOT
xwm+YYONuV0aLbe3UTAV597l3y5ryonba3kXIeRIZ2Q4wAZN3JkRHTxFhZJqGgY+a2CkazdPFcQL
xy7HR8fqE35roIzzvrbXOjRCONeEhHr/+a76z3enSvMPVVF9u/U0nbNSC+BT7kcRPOaa/x44ENtu
R8ICWh/dDzgz58LTBs7pOop8T/JUzc+z8L1jxyijMfIE7SP8OgBkrOsesew4NH/Z8XQcsDx8VHXQ
3OE5i5/5aRnb1AlQWuhTfKZmQ7hrfI7IB/y7RReBMAEqm5YroEDVAA2jyzD1OVQZULkDn4Bnv7g0
qJ4SSB1nXyTxeoaaTjlNLQ8/XaZH7P+oa+FxGyFhGCGK9o3y2uEZiOvwDE5gH2t1drm9VJulhqDb
hpvhZdjtkIEQkRCIe0jd6T3tBrzFQWuub0//foNgHGOH04CiyU2oy1NxNOjKo836+49FNRsYYpnu
2RjMMAZX5r73vTc/QgQq8Gifjb47uyTlXTK96F8shzgQ9DP1GjK2d3QX91yeIO2Yq/ajHBCOFnP0
S9c1GABWu1DUGnFqcMqtO7RmXz5BHhOeBVGnK2EY04moY06gLk9H0gV30kS+Asd6Xk8U1Ow4AAi7
AcvF3UD5cUBdYjgosPijoVlXQv7aXR2XEAkY/BCBE4tDZZgHSn6MgrfXXKHM+4rp84ZVEw7z8nW3
hwzGBvYjNqUUJSI2m4QMbcKCgc1qZn2fOUl1alGe2mzbD1ZabVneu+tAy/8qOHNsO1fSMEpymu6D
lvwZ4bQfb++2UEZWaAEIwUnkJ01591lPh/kKox51u+M8314yMuj5nqCYakhPuu1czrJz2Q0TMcvC
sH57DdRYx57ee1vHa0k96Gf9aQycKcT2VuylRY61TUAAR+n5PkONBCCkyR/tApYlYBE6A8vT20Oh
UsRVZrP0r3lNzMUh6RiPkcfzWqvceccUMGwFwTLh7ekcl/cF4sinmPFvrMX5ubDJnjf8HI0ymwSR
2ng3kyF/T7MiYbBAIhJgg/FZH8Rfr9MZiA8kNyHPXf4W0rFx1ZQ2xp52zu6yUmjnVi7JPXXzSh2N
khJB213sDeI9CAhGG/NehQHO5/fOGD5m0+svVpkv3mykSo6k2qkRG7i+BZFcL8wzEIT84GpJFVZ+
51+ZjBl38DCG794kyt7tD7E/K7zobUBQob4nEIi1xxgJ2qGiQkW1HKumTgTnkXcV0SpPTuMCdIwd
2qFOHYHOrYhii6viovstzWZrwFCcwwGIAzZRvmVUehSXz6iWLwB99S+Qmygrqqk6S2X7Z7HAJ/3l
jazunwN0VIxH9PmMST/etIQK4AVpg2dZzRfPtD6dUrdecn4oG8NRoEEG13wpMsaaY4n26XYu/Pup
uRwTb198e7eZO6DHRbVlkIcbGwnqxfY5rzZegM00gtat63wEsHMDwd1r6KX5bgDhFpoe8V2xM0bH
tLMo9y0Osp4w6i/oeFSHnYMfkHEiUsn0lA1xjvdldt61yL30Rpf9UZbcJK7If7UEAqMPiLOrTMYG
9zdx6AzIZOFGhxHJ7N6NEEGaWQQgsjfUPp4JoybCUN8pBGYnc6QF5DbBfD/7ZbSFhOycTQuaIFFo
b5GnLQcgUzygNwJNW87OVz2m11nBKTMa9C2tNqG66cf2UWCj3mLbMO/VGOu7KZv6g2COfsQRbIYw
fFep7lcHK3GG41DD/4DmRv/MPKBit2g7te2hKzrrVTd1jpFN8Z4DMrVaQEPcDtO77hqYy3Ol7y3Y
ru/F7IGY9O0XEi1XokCnylLkfPj1q5NGxRdaNCCjNA7LxnoEjD5Dx52s3yYIEI9M8s+mijHGF0qe
PDplZ8EgZc2qBTEdhNqucufx2EcYK5Vq6MDaIluDyMXsk8VvZYEGq+jnX3W9xLyAAXmppyxjIBRr
P5ARssFsPoex+jSs7znVhyf+IQyAPjgU8HvT7vZ0MhBnJsyGuCn5EgRWq5yJznr03HlLoIjb8x9k
Zp+uUYMTbOBL5+Tn+Z9MB79vlO3wyBUxbDKr8h4ym4sUeg/YgoK2Su/l3qnM8mFXjsVAgy1yiKRT
hNFI74E4sf58e0DQ3p/1jNuJCxEQnTt9WvpQ/wxMVEbLaJK7GKk+EwX5zTL4M2mp9hZ3eFZRX7ZX
R/cjsuSQ8zGwyfY+8ZQ4Sphq+B3Jgtz+3hHt+BwOUe+dzSmdkZ/MxbUCGUP30QpegpiRpcdk8NO0
WBH1oP+2/Iw56IDbRSGRTVtQrda0RW5qfAvNestdml+txerAbp2ss4AWLaKQlAFAhbwjT+tX1Eav
beaq7xZ7+pCK6j1jXL6kBQ0niLFEtw1oXXzWsI9yHNFHNOq7MdNfjurbl0En1QVx1HAwkZOwSjQD
agIJQh0wxuc4sqKkpRXcV3IYH1vhfFcqqT7NvHcoOqvqFA3u+GRI6zHTggozjasTLOeYB1Zu/aWN
SThZXm+gIG+SYPweExa7tIuil9ErDhUzyS8nqInb9UXA0mc0gGBjcrKW11tE5cJ2nbOd2slDPtoM
Mqc8/0LS9DONOPAJt4MZbVH7ReknfknztavQz081nUvMocarnDuo84gq0ZXxbhlRxdgaS9Ht3baQ
nJpdzTzenia684yeTHu4PXNxgXa6lzzmhjwNPYoMDlbWUdZdwWVaeIccKPchcaF9zWniH7gqaCU7
pn30SN4i570xTz24+LDBPIhToY+2Q8Am0r4yLMIrQQ7xcewVh6Whkc3KyUsDW3VaXelk6PukiZdc
rqg79Yv+ezI96pGI2Eg1GeWLnOLfY+uN35DZcbKq5qMKLHtdlcAiIxV0pwkvIOM2vXxnHonFFS28
9Pz8pALMyXHcUiPEnXmMY7y0Hg57buqHMWijT7R0FnKEuDxw3QZXJOo/t/eBdXLadydxdQEZH3rG
aXYgCGRJ9f6YlKl51CrD2+oMZB+xYkwr/KLRu0M1HfkVBh15KpKKlV7OglnFPL8nFvnSyeDIx8Rk
St1GTX8UQ4vhll/oyqzjN6k58qwYLoZunI/3RdZaYad3xsnWYpBgQ+MdcYkne40s2CNOSmtP2nMD
rJEFOEGQs9dgRx6JoAogSdXxyZ6KCjUJ7pfCwotMHEv+ZEkYNorZ1l9Pb6+1KN+S2W4vKWixJ99L
xi0nLrbpr9IJoifhlfO5D8aLtLry2Qr04tnAY1JSD136hjaPNQcatsGV6RrRQymjJffeNY5KG8wD
vehsp82Dc+5b1m5J5/aJps+iOo+zD8MZPiC+ND8FKt3Aq1BR1RjODRm532VR/IrLxngXbcARtwXj
ZQeEsjczK2Nmj15YVuQ16Yqa2Kkr5yD8qdnp2DHO84BSmZGn+xgtYh2nDs6iQaBoekndYmSw0xHW
PGFwHqKRlZcVVjjXrGll5wcs+8mvXDHHT+dkfDaCRbbEy5A2HdyK1jZW7Npulw+fdaB/OEsnW0st
/4SNWCGETrLP9lqLqjjYMF0NzJlpmAhz2FHnPQZqGZtPbv8MD2wOzXlOCK7kx3q6PcR2fhkB7cJK
aJOdITtU0UM2PHSW0z8QkzM84DpJUMlZDP+W1/5+g/U0R4Ufk2Tw399oZNAw6PZYji3YgMS0XCwS
A6/lhIBl4hvb3p7eHqZ6enBzltSqwk5kBnTNEscMW6diRV9egomVhGN95DfO/rD4gfPFD5xSwuLJ
irTDXx5hrVtAFNb+9qwXYrpaJpvYoM315vYXbg9AzY4aENfz7ZkGTCoyAueoe350ImFVk4C6xRz9
9VA2QL7X6P9wCI2yOBKhABoJPaUgF3LtmAOqL6vb52X6Y/Suwegz8hkiEiKoOryifJfdoWAw1C3I
J/C9xPXh7AjbeDp5KanLBgk6/4ep81pSXFu26BcpQt68AhII4Qso86IoK++9vv4O9Y0T5zzs3tWu
GoS0Vq7MOceEoIxLCHXV/GgMWJDYJKC+iBAYmK4UHwaSLnXf53tjfkR+t7Pi1GGQuFVopeM2DJhZ
I/Jn7//pCI3MyxfhU0dhA5nVK2sqdhGYBz/XGNfFGM3kjxStUz3ezEOj57iD/gBtdVTeGrLUKHyK
WEs1wMeA7qGNPAOTDsCAjhiALIlXhfk3mL+MSXYaeuN8PC8Z3qaObBg8r6ivsApfGFX237z+3lfJ
Mz3r0qs80qKoC0JERlton0RjrVPxc3k5iv8GQ8bRma426acyv+MI/Fe1kBA0hpz4KzSbKSvMXlG2
aocYA/RtjaRG6CxkRcem97A52B2ijcH4rCsUssWHZaLbJKxSbN4Dhk1K8xnWRGwDp41JSmEiJenv
TNc3QfsetGT8cZ37NtlwrQdeqI9xzgLqgZYfpI+8uiAQJMQXgnXvhekE3e2z490u8p1AOpR8nw4r
8txwckL6ntGsEc0jTAtduYjDtmQLkqXXHLXbrHIkwoNiWuvA/KPUQTL8mym3iigCCAxIN5dk6O8p
+tIrMlSiryyrGFeiJxIfiWYsSawKHwwYFBj3FAXjzUfqyL2RDh9DE8PDEZBZ4slGvSgbzMn8D5Go
oG65AehadcpFyL8Vzo5Wxfl2nXDNJnyxlfWDb7MQtjnfdJ7lv6DKf024ociW7n07Y81JsSRX9oCQ
Iwifdf8dkGqBCaqKyO27A/i0mTWhIsMBhYpt9t90i/QLxGFl5iUaSXcmrGtps9xuoLexj1XWqujR
Ge/QlPbVN5r6jitIZBJ4a32Dq9f8kYGmfZEzLYKUSdYtqZ3g6UunHNBQM7F2MDMyZs81rsc8YOUm
X0Z/ify9rpAvToDIui728FVkAipa6GPcMXWDSsNqRySTwbMr6yM9HeLP1J8JgmHvOmihYqt8KjCM
eM+EeRDICRQog8m6wmKqkRqRNLba7Otsiyd6LmzUGuad7AZ8YBrW394mSjeV7ZLGPF2Oai+84qpN
smecEsm5ntVd80v4AVvEuog8+otKyQneaYyn3u2MmgYputUNoh858jiXVfIL+loV4gk7Z0f+KzEb
2zl3m+SEUDFRV23FLrS1Ymh0u5FYT3+XjGjb1U0zALc7mmC3MZjLghCtjCEGmqL/+MjEdzYWFET2
CI06tOh25DuMZUU4IgQVYHIkayC0IfwThC5W16Z2k27d+zYoDC6EhuwlO8caBzy6g3Y8gQR5JQan
qjdzcVHAp/xh7epql0cio/FbOzJFhmp3xbkS9rKw94tzDpir/yzxXifVFfyjqN6C6ljNlxnsdR/v
Zrbd6k1maQufCsCZiY8wWOnNuVM3uflewUBUN8qpNwhvnzSiV6LoLmD58O+Eka+QPgDWiwAdYmvW
YNDCE/phLtIqLsPyvFnHKeG/3CImNNmdPu5bcp2CvUnTmTjPeGNF50b4E5UXVbi1YgL/DoVExzB/
mxzLxYrsReVnW3IBaRRIkGIcYnWZ6KxMVhDjUpN5SMYMra9gBa9O08/Wlx7CINkwpVnu5HrLkq+T
nVBtTQy8wi7lzErwGrLifjjwWFEoNQTPkAUtofuj2TGyatKxojF71PMHaY6bsWIfoZioMRQ225Eo
BTmxc2Gdi7eOrYeZ9GohaZf6toHDnZzVggPVSg/3VrNGVY0RSR5cXX3B3bLSxJsKrlB8Gxjj44ju
L2F/amTHT4jEUD+l4U/vznm547DsJ1tY9J3iWfqZ5Gv8NEq0QU+wQTE151dOeaz4fbkLx0sNZqqL
U48ezoY0Epn+mq+sF9hQIE6hhwJCd+IGwz8pXI9MIBMMJRkDhZOeOJO+0z76eE9QIalvVmovEwUc
y5zbwjU3R6bQBtnBE4mHb55dBOEVSgIENMzRFYdTA+uBjhExoADfxQU2N8IJd3J+QKIX98i2MIs4
uO8JSV0ZtLNbCWc9f7jC4m+bDOvGveWvAWMs90f8Hb+wozDB5snihkU3T2LEch/N4EvUndbgUVwR
8VTVyB0gopefM9N/N9uiAkRaEOGHLdbEQVUvI+Ey04bXLVkeNrBYsnu4c5tphKDB58jAzptGCRN3
xXKroqIxmzPxZCKS7dScdk1Z7wwpuBFTFxBPdIU1YR36iVAp9kXtaGC4AQHbEqPN+L2wq6Tf+hbu
a1paeDxJgmOh3KiZ01YNebTc74WCnoAuZY1dW6Y59lTFk9iATiAVwK3hrZI/LblqzCAj63r6Nbnu
YZgxNhEzu9V4VOYZfY3BQz1GL01VhfuYnC6Z/poHZeXLCnBFGAJk/bEz8FvhylZS/VyNVuypcU8v
QkFdr2Gm2tJe5ABScH+M34EZ7g2OyhQRxGToqjeO97bX1iFhmaupaQs8304SoJte9qNoHj1Fg2ZL
/GiyxoCkSTujfWpsp2mmup0AwE9qL8xO4cgw/qCQ9+FtW59FgOTKnP1ijyfWZitg222z4qsUqjMW
7A9o1sdlQ9ULMj5HKrQOR5Y9EKAgavlFqJp6/+8H+mtfY2Y+i5TPG3VMigt3HWHMwH7JzhMP5Ukx
NBX204xZs/oeYVWUnLEV8RPRMOkTlFLpcJha4mmIFbTnXvbM9h6qy0NHrGe08g2WHam3tqTPrAQi
RWpCDXxB3DMjW2m2RgLlSKS8qY1brozkv2H7WSZv/JpPeDF7dVb0W6JMiLJwFTlzfQqqPgLMknR6
4FSW8qaJHQEApvE1FnthvkrhHQQ6FUGBkZNYq6V0Myk1MO0rSElv/S5A6x9/Rogxse1uA+OA8w6Q
zRdLcQczSuT9kA9g9kwJ2k+FFuDGsDZEjuuMtIBlSr72M9NZFdyJxhsaaQGFdyD8lOUCEAOgbDqK
SSoM/1kpWckzvIiho2R6yu/V0mEpkl2XkkyjddFJvfC9xTnc5YG1r3VpCwpDlAoe0O5XDiVvHjIv
VkpvqJvdTFqLHhz5nUn3n4YZHwZZppbjj/j3f19WU0rylXBA2MhGNkFLEBu30udLLz0IsbrFiMkj
vX7Hg/Xed/q5m97UQnqYP7VW3ZU++Kx0nmL810J0l1GBXXuCDVw0eu0K3q3Va99QZdZtykRfClli
oV+sGlDXrB++yAOSpldtmokR9O2JC2MR4w71Eawr3SdT/BkAz9gmM+69EmsblukStxbq39rkBHdJ
MsYriYbjZMi4uFqo2uRtA42M9X1Dma8S7BEODRVlTP2A+QsGMdskhLcQklOju6x7Qzg+e73DSdYR
KTzUHQqrod/X/r1oYINUSMRWVoAqS+v403glviS45isO2HY2kvyekNi9TYQTGaXL87xqhBN9R/LE
4IaBpt0V4plwjRXDG4vxwz3QVarTbWm5/DUm+aQ0chqiWdNUv3MwvFe49JRUultjtRkS2H4Rmtv8
QyEcTJRj+O+9R973JqeZrjUkSQKmfYLzYZb30oi25DvkRKHp/aul1xAdfcC9MJPaLG5jivVWQTz4
V4X3gTjlyZzsphvJX532fjk5UwTPLLGLY/hSrDnPrYKVxe2+AdDhR6xgqG1pdbyFxa4tkA5jCSPo
w4Xz0Zd7NaKuFt8ibSMpkKKcuENTt+p5uoyVMW3MH9OwrWprSDYprnxdDDhGN0RbCcZMRX8WTIeg
elCjqdOMEC032i7VDWrICfPLPJXrOv3Fa+7nMKQ8s7dlfY32Hj4r4EPWQcpPNq60gslG9bYJKKj4
8GcezZNQn0LlzORdwIO6wUfWdRBQvYo6kHioYhNIzgg9pHdz1qLxSTmLOw0VOY6XOlzAqJQ3tcMb
MZ0ocHECS+ircXVgPioSmzuCvxf8svvzuzWS8hG6p7SK9tGVd2ooO54DU3JS82pVr7LkTYBCoX0O
AH12QINIe+FqSFjLoCI18RPPv6+eQDqClVAFgBC3RsVeka6p9tqzQQlUtWctuQ7CDp2bRVnXFAex
PxqmM5pOUTit6cwpfs0NzSVJ2PCs57o9iHanQJjxzHlrESPe0IYBYLvtMb8Ee5Ur0KyX8EzNVSLH
jOlD74LeVe/9LtkqJ0Sftv4zewAnb+qFkcTyIW3hJ/Bo8fUYj4cBD87Cl0xtck2x0KnJvqTFWuOx
THPYOZJ4VTU+KmTPOh3TEEL7aho9ptdK/ncSS/iq1NIg8H9aXXQFY0MTP+bjoAOVA0PljflI82ky
gZlVsC0HaJDaXtrIlnlsJZyHuCB2FNQaSHWY2OZnYuI32aPxkIONnJ3r6RzEzETP1O8FqUzZdhIA
1m996rMkPoiC0+FuTZ9tTIrfmZIVOXNUHebmNU5SQKunaumkn7IMVEiGcfC4EOpU+CMUnfV8MKd9
kX8J0Pmi39A4ktepDm6bnOP4vRd7Fh+HUhQGhYzofzmuNI/l6sVEtMYB1K3uJZrvnexmMn4YOd1M
1S1CwJCRYp4Zp5EL2dZ7ubpl7QOqKBjKjSFs5oCn3/rofWMlVjerfQ2aC1uyPWs79beLqANV7vDf
GjeSRBORaAF9G8BwbEGap+KvINyFOt6F5hFujOBfm/RHF5B/zveMVgJW7NDtoLCGrk+yJbT3dS9/
iyE5ZTPe4plaUN5JPK6lgpPx6nNNfRm04Pv4ghWGrmG6pVK2HOIxlc4j4cGoF4f7bSHV8q6TfC/o
2zlj1/+qClglwkblgjR8ycSMXJKC0PD821iumwuNIsggZ+NLmu9wrdZkDOBcOUe0g6Jy+//fC1nA
povRWFwTigXuejZ6tfIWiFT9XhW2Ke3EbDdYnFi/s8kVKbXj9MbLE7IHL4WvJw4gfXiSFrkL1h4d
sAjPJbcfAMBpkyMdJ7+SnCzzU0KfnJLtvqlhfsw6Rz3U8qcGQ+Q4exBJ8Dopw1stnxQ4PUNgrQDy
V/o7AijYmW5obAV4SzILJxaSes/YmN08283iEnz8Zo6uBfSI2SNcSYx+C996URXlJ2axmjPRQzNC
xXAMKh0wSJO9CEwFUEFmdypbMsYTDIXrGraFGQ2pAwH+XdJDYVubGrt1h0L6HRUTWNpGm9cjRk9q
jdqWIqHiBjEVMCyd5TYyUQGDPYUdjkPk04YpEHM/m6QtFr/mqBymiKquVePxWFaibbUV6VdpVBJ4
kF8L+EHnXBDf5RKqVW5boA4rRYeIKpATmzTX3J2dgHDdVrzkdIyHXn2RmamtBGTvPPvx29DX6mtv
YlnMu58oZQSYq9NI35npXUPQuAyAa9Akhe2g+4q1v9o1JxKE5+TZ6cWPFWd0ODoMz8O+mAJ7SsLr
hPalHOqnLofUswoETjwUeT7cmpqmVJAAn53QDo/TOqU9KgTbkBV6UEb6ReO////n54WyB0qTqPfl
FxpCSRmv19A5525puYdrAPRkzxMKLugZN7R47tFU2XHg4Yzj/GHScimXxlkX+kzdu1M4WCfABKeB
WmHMDEfwDUDd0xsOGQItFWf5veXPVLnsdXigThTmmFJXpXqgaGrNBuzfKthZK0EJaVA0bk/RsGMc
ktwwgnXjQ8LiW1QXGee9qrwz0OqItiKZr+hvIQdGFJ5bLOkGqTGk3hrAwRunF4gWJVJBB2w+REzJ
3wZqFlUiURbjGl8qyaOqLgq5pEyj0hW3vbVyW/9hIFOv73FwaqrLwIWdqHyg7ncHBQ4B8nfp4qf7
MH2Q1xZn5TrhPavythdPIT+jTAqtXYTrGISGcBL022QrTiW8tMK5gBRQnf1cXmEDDRwl8HrslE3O
Jtyv0uASio48bhIVT9LbIJ2NNzXbdKlLq+nGH2LpYbTDaTGqL6F2aFtXLD2ruePwiHWIJwczcERl
3wULGgTT67UoGGpcW7acGpx/7rs9pzXxdYqOou4Uw5csnNQRDvutr86i5OaRnaWuaLJDfyfDl9QS
2nkVmx8clnr/JVcnZdRW3Qn02BDAjFvpDO8ZUEpUpb6rF9vWZBORL3NPFMfelD7Cft/Vv7m1m/je
vEBer+Q2DYy2FQCKVnhImcMX1a0p7MQTw7fYDFnjAQ9E62fuFinoQj3/M8xuK2cl7KD5u4lGOx8g
DOIhMLB6NE3xXcLNb0y6ef9+SHN8o1aPQRcDZln+DgqrcMeD0gKeUoTxpZhNL26Gb4tR4jofpFfE
L7semYsaLINlAamNKU6QdySKQynjrGH0WzOq33pGQY3Q/qhyAD92atcmtMsteGG7VZckwyhzUurs
yCcBfpg03ZVC7QGtib8hRGfEJ4SHZNY2VBKsuPouwhtyKstg3gJ0x5zBdsU/dw6mynTjsNnDjCav
StkndHLpG9Zcg7F/B23HjR1fkhBmQ5c3Dg6y/l6pw1YIrB1IGo0E443ZhRjuFw+eDmaYBCMyoaTi
1pLVKln5FvZ2bZex3LlYJVS6GlDrRjoLB5HpaIf9s0H4aKIZIAM7u2mmBNbLwHM3N2ngCAN7bz3o
76oPdCQZm2dkZfo+Ks2H2GMWDay6emuiBXiGnmXu4frkoC7bCDiNQSWLIgYTe+xpetm90OZgBee7
FhSjCOlw5EXctOWQvqt455hI0zNrfMnOkbn040vVoMy1NAGUj8IJxBOXLrNMbY6vJ9w3Dc1SORKh
XOYqVTUiz5dIRxEDO6WCVFokJeknJTM5sSyFW+1HBU4oIJCC4Vlo0U5qOhVHc9HoARD4SYbQPxPT
ng9qcW7Q0ozGrEHRzx2hnxDidOlfOATatpgpK4zccOCdcHyUxsqZQGYsrjGkGUwN2whsA8HE8D3z
dLITtFTrRuU002ecodKAJEAltA4ktaBfzCAOBeJT6YzenmksoLYAHx8tDDLi0CSiFlXhOyTsx2yN
YWOJxE4rA8D578Tr8i5ZlfQjCYug/ZBmmED6t9JIoTjI6UVU2VxEJGuq5ai4v6cKNq7EQil1OQQT
eZdwDkmIQKDGNp/zwrpMXtAWs/zvBi0n10Y8WBh1UZm8DmxGavclm8xo9YIzPKtfXAw3AnDoL8Ya
TxYJhGbltlC1o/kz6XoL/G6wgQCZ7yPG3ocmMEwPjaKmxPyTGrtj2B6FCdTslOL3lVLr1iS+76ho
PT1JaCM3QcI4iXyjfz8obX9oRU3cgrSY0QgoID+Ss1wDCZiREx4QKwi7rsQ5Vcrr1M/ox4YasRZT
uZv8CcCrNWbrqk1alIJGtslC+QGUtksBYsoCwjnwt+3o/fuh717VJCi2QVMc5V6RPAGz2v/8YAwB
WZ5Ckdr10iT77w9y1NKp/ffz//kynAcEK7zhL4RstlJEo2twQwWZXLM3ARLt+6XBRtqubeKhTMov
Wc1/wM+v6rCVdp1l7EdpKI+tXCpu0LZ3CVviMw4UJKhD897mRI90+TRgZhYyJ8is8n1O5rPK6OwS
piSPKAF+7L0Jfo18j7reGCYZ6WLRuwmd7SmdFBdMylaIUwBziuxDASZ+05Faqz+IQT4c6phdVuzJ
lPCV6B3dEmoln9FE3/sXv+WRLGbLrSw6JT5Lg/kuZIXqdWKTgRZYSaaUv4/4VdyFg+6HNqkcPf0I
cXzLCSKBgXvKwpeo6nIIHtRVYgxnMKRx3SmdG1ha9gLsNfcI6ktWJrRLTieVE8iafmsRMCyUSGVT
muMIlQFm3iiowcZndG4k8j6C7uCxZYc0xdW9nimElY7dYUalS1MHa9dQ955cSbch0h9VTJdMZE6f
Q36dO5zUwITfoAuUXDSrdSKhfCtAf+9N32h2A9TmU9tiY5aAwehBMZGBRptIHGlymQNRQvB/USvo
S/+I1Acc5JOX5qlttnF4Yth4qEQOgFhFYaeVpSdU0rvUQ1KOY+TuIPF7mwilziZ4D/oAGLl9deq1
0i4riqDG4DSqHeoZxUyG7JAmzGQ6w6jPOyetcWPGabXJUC5zUiLdFfnui0Szj6iPgfGPrOeXhSJr
1dne75RvQdJEpykYAxqN7gk+J6/GSDo0j4rbVVawMWMVMo1ufo/Cl2wNnZ2X/S2KAs6w2sDOmf/Q
R5X2am92V1B+3bbpxI85kw64byKvt+SPzuqrXSvSASt6POPtFAubKCxvRpcq12GMpZOvTnQdSF0k
MfiIDTp0yhwGXRZN3+WoIxyAsLwf4um7asPxWlvNeI3YyV0wVAyXWnW8FhnBYyQ+0kiikTGMBac8
vd1MpdTY5bkOQgcRrHlFlmZe4wZOY0dbjwMW23gHMivCtZiWNTR9y4IWpZmdHUVF5SnK/BS+4rlr
NxaoMF9RfixeRWheJlUDlbAE0WNf4mxqAXj6NJY9URYqNohqnVv3WMNPFPxpcEIz4sSCgFEP/GxB
RGCjnfL0rqhgTFl9wuw6BW5SjetxPlQD6B0J8ghz23xXQ4pAf+1m9bTtenqNo5JuNAoD8pSYOMhe
GZ3R3q+Mirl+lzsVM9cpu7F9ONgfbT71VajsmuotnFgvoUektlq5U0mItr8Z2L2bvSgvHUbViai0
67LeKMia6xuZ2RO3hsowGn0YNqJB3qjc0OZLqL1NjKxUE0SPSfA458DwzAWldSJx3RbDaLgAp1dw
WfVcc6rYG0LRZRXNJxyeuJprWJjHWOaVPCKmca3+aSZZtiuqCN/QcO8T2XKUApomm5ZRvk7EtYl4
xOM3mJwWZ5R8/MjjvSY+WNQgM/bmSaZNkryg3gc+/50ZCDEDecW/sxbMU0jLQNuP+bM28CYlf9Hw
GnHs4X8jxUoXiTb52RGcyuiRJq8kOvSxCyQ90L9i6drFB2AZBHlLsb+SrSMceYQBj7jrSBZZqxma
CcS9xR2Y41on2cJghmfI9z5+zUoEQq+RuaWLvdITFlYG2aV0LarjmLzU1slgjJ40AI19ktbdRm3t
UcpJwnYzjgL+yGcamk5fd+taRuA1cMJgWPkZ0rMH5a4yPobClnKpm4Kz6ok5Ohh86txOIXAmPXYS
goUa576Mp/PW0vq0aKIysCycSXJajncdw6pNyvCKm2fclF4GhR1kMKuPJkAhjp7+oeAvVMPVp20q
+7egR/Xn1ZIt+Em9k3Q2jKlYFIVgY7X2HAxMH7N8q0w4rUWEHDaFDePdYVNG7pS+myLtjR2CZ051
l0bYBvGWOSDNPGB7qxB+ttgdRfporVYzOrl1+FOnxKMLFU9/DfaPND+mUVFsMsOFmbup1bcx3jNk
WivITIaKuzobgVggGVpGCES6+I25rfLGNuSHwvdMB6df7ERt7TYmbgD5BNJz1RB1JSoMebdyDgdj
QGpSvoojJBtkFwXyi7QgCSa8QEeE3XFe7sUqoo6sVK4En3d4nmg5sp1KLVb/4SUwd3G3YMLOqXjM
/HPDWcCXf30oO6VJysO4icRLE96gYTC/l8JhLSGtMKMDZCxuFl/+psAfuiMuDxj7wiHsyKHalFqN
HPaYchhXZAtmCEUr3M65uammeaxK4kr5qER/l4/DXuVeQYiZgCVlrsSoBmOaGhUe04aeFo2uwtlo
aMjRhZHpDqHyZxWKduO0I+GN/g6fufSni3/A1Pd0QUM8PgOt9BpPfkJ6YD3S74pepwB1A/gtkeTo
gLtfyLwAfISoDWsxZLhRHg3Ax5O5Xf4QYoRA/pUKtAPVF5w0aCsAAPBiLlKYcUQxZLOVlJkNhaDh
ZaGvgqXlLLNotQzRyva0ZZyWAa/M0kh/K1G5NbprbiC3Ow7SoWsIhXF5VBPlh3HgOpambajphzb/
sfLvqKIJLf0Kab2RrAuamyg3wVs8hCpyxPBh5YptUmoqq7Khl0/oL+8pCmFPQnHMpw+pg5ciXUft
DbOp2zKvneHyppREyyF9kbju6uYQBzp7AtlBXETRwrlKwggQvswiyo/kvbJP0MR8ELLG+cBrlJOi
nJP2HYr+SiuAKJVfypiwzIJ+645Nt2v0gxzJG0njCF2mWxIKDNRIag2GgPV+VMHWKR+idBAs3EDA
TuXwGOUgmcrjHPj22CqrUKwdPT5YZNigFqmg34fzskzTWJIDqqcy4maSN77yHHMWt/rOq5UMjQ6o
QWPrFqev0uzKY7hZ5jbFqXJD/5RLzFvitV+/xcHRNB49UzjO+TENTOznvJT4iB5cia4RGKtyW/TX
rHdZgGLt6HN4zW+heZWJZLOeaDjm+kXTjpX6ilZGbNGwKzxtbjG4FnidCuJEPAIiSiDaXswCotG9
5udR4uWtp5T7ECuquinnW16/RL9MJebYPPUtW4jkyKLXcJVQ4glknoA09X8C/5Z0mAR3ZngJh4nu
+7GJPEJ+cv1asz8wcw0Rg+3rEijFiZo8+Zszr0PnYDiWsi0Qqc3xi9wz+V3r1r6ZTpN1bOpdVR3z
fAveX13qSe4OL8V2Yu2rZm8Ih1jaJ9Jvm5/kkZbRb+i/RsYOoQ2dftk/Do2N0r2LH2P5czKnV8U/
AZHU6m9NeY/LE+UUdNqarBIJrmznH4PkEDVvfc+U85lreCR33PH0J+hOH5AfBdmt6q/QttdNdIn6
OyyRnLgYVpNcO0aSJ/Gh9z9Jm63N8U2RdwxmexRUuXGNfY8LwDv1hW+Co8FRfqBoylnglmU+QP2A
6ZIid2WxLVs4ata+gqine4bLQMHjCjPz75Wz2d3HfD/q9866Cf23KJ8G5RKVx1h1cpH6s0QKdZRF
R1OPPaKfqqL7RgGzzLMWk9+aQRq4l0mhJuqdQQzQ05yV4D1N32S8yyYOPtQZQuaSPitaNyVn5Ikt
cMvJEEZ0bTjZQKpBeQ1JoEj+lBoHWsln5HaGO1Ruk4H8Kc7wKCfVpuXOISqh1+DLfwuzLoa38/TV
m1bgN3rk1ADNoZkRyfQ0C12xOBMMddByT2/2Uv8YwdP4MN+MhHY8M27/VWKmXLt+ra0G+a/Pf5vx
FS1GCJkycVtNI4hquVvi4iSoIlXHAwpdmzMXVYmMhAw87dC3TsZjGF5llfrNlfWvqjyqOjWb3VO5
5Dgmmz352ury/uj26Zt8oiK4++Y5l649YJt6NxfPTEBouIdclZlb09hqiPkw/K0ipFv5ZWr22klh
ha8xQeeMWXepiD7jInEBgcMbD/RiUszceq9Lh7j+KrnJBKe08e2MH1V+zqyjKR1C/2KoNB/tRj6M
0WvFThDFh8lwR7SBa07uVonRDC8bG5zm1dZrEn8wvOr0L8W3IZFJ5gvXOp7O6nQi+ym2TmH/meFX
oP8q/7HojA0f0S01NvlM67y8i3wO/iWr3IpgRc1rSrZH+E9uFZ06FD9K/Far20TWcETcjNoTu10X
bEA+juGZDTqNzrFylmoPycJEdvEBNRe8mlVKEgujQm2vjF/h8IFOF/0q3xWxxTSSwrlrAluBbmKc
RP1hITEyXC6YKP800QdXAeFhIDi8az07R8JHVx6zdiuea3GbqfakP1ADz6g1Bf29s34kngp10T3R
iWuiUxKgU49OPmzI5pTJLzWhzJ382oZOIHlD9GRSsKqyG78k6VfLzuKUFvq51q+R8RSWphcHOv8y
pxuq3oSNle2FwlSbj35krvQO9Izp+vIh4fBEeJ1ZXeXAHmBTyXcOjlylDyX3NG2VM2+UD7zTqFsX
M3Ke5uBbeyV6TZsbOq8mfPTGeiqudfIXjuc+PEvTF8Gx+K2RavZPrJVrneRCJFkJ7se6fkHlqBcH
PX6q8dbMqRgLd0zuY3rNmg95uDO/VVT6xwGisUeqPFjbm/HeDMeE6W8t3or6kY+/VfDCIs/QssIZ
oL3k8tdQP0o1YwhVgdAhaSHSFjkJvsRFP7/V/M0d2WAB6aH60LsjOBQHH9uq6jLEb2eTIXTIRngy
6VL4MUOLwhWnfa4+Estcw0ir6Y90TMCpIpHcpkyuW2UC0xOsFnGvX/BESyjY7jnby0i+wJnPuZyP
abwTRpvaYwS3BAt5gM17ECpHBWcMxWsOX6lqIAGaxqcoIYa2bKQ6JalKlTu0x5JaZsidqH0vNBLS
qCc4QHMvGM8ofyzq2OSPJSvm33sTEOz6S3QxZy1PxN87Xcb8xEGhjKEze4bqwS6G5XOdEXuapyZ7
D8xPNh4WRsN8LSjd2I7Q3CKIlfuXMf1VrAtLSaWwx61oqrQh51t1L4tPaHZoOtxZBANrD/3rPHws
y4mxDZhTWxf+ebb8Tr0VLC0LbM8xSMtQigvlyzVfGLzCZYg/9JTIEQoClc1a+UsQ14c2dx6rqgrW
jULKb95UfjPUABiiwEx2sUSxtoxFjjOLYHlPUM9HLm1A5IIGw2zuQN8OOIe5eu6U8XUqP2hQxAwO
ou8lRyW7tQ34Xa+03i3JNmhRj1dh/EHNMA+/QeKBDxYDGldIZxXO22Oxs3JpA3kZyaLi480ve8pk
kVVQzUZrPbI1yeyXVmo+DHWrVsGtlJm/++G5qKOvnH8Ydw1NTwAixNo4xuSvBvLJ+ylmsZl3U4Y1
qTQ9DfEE70Bslb0VEn+HuGnwAfQ3H0YWvsYC2kWTAE6fgQ/WgzepBYLdGJ+LqU2y0mObMdHk8UqQ
55qhsZ5NE38dLFUWh3a81Us1nJnrCDmrnpLGjLycriUtB8REIqOmz14DqgiLGBnvurbmRd8G6L7y
r4apoZcWir2kQgErprLhkQYL27+rbQytcL+EmCRLUtS7FLkDd3yzLxrbFEOgoO4hbm71fEQ+x4FY
NR51varhltfS+/9xdB7LjSNZFP0iRMAnsKUDvadIaYOgVBK89/j6PujF9ExXTJQkCsh85t5zW+XO
IS8T7ZB9TNEVmQvAbttuLXOdJ07Q3VjwE/o2KDOUyoTp4Lth1iITZn9I61/U076C6mMSv3T0t8FO
NL/IfR0KAwaWKdLA5jPOoCWfzLM9XBHAYH4mNS60Lsh7yACYhVZ+lOyi3sXxpIPWe4qfDYvzdiLw
B5dC+yFrLMcRoqgy4JW16UIXJDbKblZ+eqxeGRBzc2HeuvaW0Zpo+InTn9I/acj+K3mXdSBfP1tw
hFa6z4frWNw0nNMU1RUSn3QPn2XRUO/H4sKwnH9S4wfI9IIDuELtqRQ3WxVT+c+/lPFBqs+GYAcm
9kl9asJjXu1yrK56cBbD1Riueb4dEL3yuMIe1vMH0mEiXAl/o3U0I6wqUkZY1IAatgGDrIBOzFJC
3xMxLdY0GpoMCXSlBR+41fADK3fuLoTiItzSuEL1R9VWLATSTuNb93d6s9HKnUjIAdwV4ZHYxOk4
be/In1X1NsTjJFuP+u1IXBk2LrZon7aO2Phfq6ORBCLAdKXs9i2G32ROeSw4McdDy1EoaTTXKxwN
esCmxunVdYzhOVhRN7AWt60VWLGn1uSfYTw+ZIH4sE0lAGQpRmagkXTQ1Lt2dsbiqmvEHoF6zYhj
d0/M/zl5rOFIjUQO8dA9YbjbeL7ADMR/g721+xOVVVc7nHqpdZsGWGH6m+bsCKdBTXZuI2AS+668
2OnfEDM//CqnHSmbirtS/rTjqSZ8zVjFMcWaM2qXuGf2sxf5USkghSOHYvt5NsVPAezvD787f4Zn
sgXnyGnYC5xPyH9WbuNY1SZKVn6CFuskew6uZ0PiAr8RTV+rd7V7olh1C1Qe0O5OUXfzlS1JUwVj
cPXZUgNEB4tuVlmSXxZI/3gXyN9Yukhj4eyAVeqog7von9zWPKKFmCNwTWdSS6YMmMK1PJmajR+9
erkVgoebMnwl4QOO4kwvDnb2L/QZoftLgG0tresblXepXEbqFWNHu8InaPbHVnaoCZvPSV6LM3ee
G7QZ/eqnVzQn72gX8H1v4/SYugWHzr5qn02Hajlcw39rB4yJp0r5ky0nnuD75UbiT9XPRD7b7dsb
n33/yI37JHGOrkrmuPVmtJfRj2lsan8TGGsrXIHsQUiRBuuMqyxYlwU6eiiF+zDnUHJICwBzQpoq
fVrlbrJ6E7lOcK7ldTA+E/fB1D3UP9VobzdX3XZUWH3ZzlcdU6xj6QxbsMzPgpLHPeTdQiQ7rh3K
OEXcsBJhDDINbHhsFVdysvc4YNGLEBqKKVSB79ZfB/VJUdnnTqKssj5nKcmCeF7jbiD6IDgzhteJ
n9Ydbg6hHwgSQtwXtBuEqUPwwVa0JpWi/5e6AShUHv/BDzl8hHgkMEnnbgudACQsE+r+kEY0lB53
TbqQq4PIr5Al6JXJkI7RyFJ3p7K3yvV8UnnOy7GZ5R/CV2n9ACDnFj43HF4c1m7O2cQU9R41F5Xw
DyLgPoSRzJfITebqWMwL41+jIfyfWeWiKfMbRPCDwgzMs9tFYmdriIVLiiAtfKo2y04kHTOihNKE
tuloZFuXUPdE4HwlSQ9gs+mgIQc53iDw8Pl8FVg+LttDgBTEeM3MbsfEVcaW5csP+V9SGnN2yrDO
JYC+xcOq5D9X0h3mIdOXQvBXl8Exq6GyiwMUCr6BKJkLYxZsGJD5yr1gPm2RV55g9fWCL6o61uEw
fu9jg6gABaJeMpfiGrX5vmX4y9QglvdWEsTj33n6r2Pxge+dQ5ejCB+H2zK9WHqRk39IAmGIBuxg
JmQxrnUVqwasHQQ4Ky5vgkJaujJeZO6eRZz9SNwubIlmElIt6dezoTUygi9SbT4Nwyr71OCryI9y
eSg78jCxtubn0cWKdgx1p7TP1EOd5ZTyoUdH66WzDseuytB44s975rVgjjOwjTO7Ya5wYapWtTKB
UdaMFRRetDgCu8V/u31P1CrRFzJlK5KUgmOXz70zpXnF8YGPZFvAPSc9ZyHjC6pQzFKf5R8FCQHu
GU81gGUNQdbRFpM6dURknvHhrFTer1B6GSCoSch10vajaS/F8Bqx1+b6MjReIv+JglnWPck9QddE
oMPwnUaHQryb4iXH1wiBK+M/HkAn0+pD6dGj3czkMUCmmit9t3fJ9cBDtks5J7gJEF7ajOLJ5piL
4tsleq6XxRI91CxSdq1+iAc1QYKL0wpBwKCQtRt8FVNgI48DM6lMLGPrbh/jGq2az11L6ag7OTKz
GRP3QP9nlWszgeeekGJHkZLqdxQDZDbirU0xKMS5kxd4ind1cQZmaXAo4Iah6qeaJrUHBwlntIvI
k5QTHZxwuCxQUDrTK04jhUxPLEKsdpg4STfpF+SJBEyUIlDm2itCe1eF/ioOinUQhseM4awwPj18
aXMYSzMiOSeXCcGlDVlbWrnmf0/0nlVOdeILxinlsrYxhRGnEHy2yZOssCm+kAzXcMlCZk4C5IKB
RWvu1M68mZW/Lxh0Nsw/mIMzOvWsWVfyBMfurK33IlqnxbGP173JA/IwizuN9gYXGOdlXpxZPWDH
YTgC8T6fbEBk0lTWj5Tcusm5Juy1wtQjN8SSuNhVXAP8qFadiacaSZHovq1EWmT1XYwaO/BkoxcV
GjWXre8ajYTyLK0B3Xy7bOyvMbIWiglWibUSrdCAM9HIvtvePYjMXTUJG4UCqXNRYn3tMViBo1Xk
cKBO4LEd7H+6MG9tRaJHD6G/D7BnZi02PlgoTRs8fNDsSS4T9OV/Gbq6SP7HAjP7d39UduW5cXEJ
F4D9vvTQjMWsPxSEZq1ySHjXQDRskhwxvLWT07so3VWGaiJFAWbYG/5irYWq3MnFpkWb1Bt4Y3X/
3eFLGe0p6RLvI/q16VsbI5gst8ok5oma0UoZubtEw70I2JlFFEdsaPvgTqDRvKWypWyLpyUj6sls
XkohTD7Y0dgRPImwSBwZlQ0+tXWJ9HUPlFtax++m0VcF9Vu60Tj/E8nbsW6QLFp95OKyMo+Fsqtq
eTvoEud1R1v3ETPpbmjUyqQmJfZHlgln8GESZkfFw6JphfOhM9aNBXOwQhuJkCFAv61nk0EACU0S
UBVSJGiPvBoIe8K6l72sCr5JeG6bn0agwKQVgMkMbYtbh/rdLqzFTDfUX1Oud5yQPOY/dc7nmDtU
dlVk3EvYrHWtQS0h9lTllHJpWHvk5NOkrWrtWVG9GCWVKoTkWpkxYlOmeXxPdJ86Sygcq+mVxF7U
0TExb05/oVTMRP9tVdW8kN2z3eRM2SoU7F8G9C+jyWmOJ3uH3exRZKG/Fi0bHWneYrBs9SX5L3Su
NJZT4pN1m9xhHcnm01Y1gLVaG9YNRBrE601tN3x+Cx/tWdov3ehzQLdRVRf8JGsbh63Gtp9sKE+L
PyGYHSDIzwpg8LzPp7HbG2DfWJPORMyYlL2rgV3aap+g6x3iRM1wnpj9ohUcGQEIgCbA8SpdpGkn
bvwKQ4Mldw2zXmcBCKrbvuVtfC3ZQMqNv+9YmKjsMNlRsfRyufTV8mQpt3zHDRZkhEZTNxMuoJKI
oaIHyDTz3FcZwXAmJehXSCrWlPQcCbIntbNU4ePqtiFsy4UdhiQsIbxNQ14t0aGGNxJyF6dvzSXM
3uTHdeuDORxJ65vFHUyTDtp/xsQGMasvOwWrAY2ZaRZ95DWiZ8U/CAQn4XSn2QfiI2etmmwrBJKq
rbM3+oqp6/3InqOiTTjLKBZmhtEtbWrihIvEVdZU5X0abdrkEE7SdE8gkckTe2LpA++2be0blCYh
8ZR3zHlQCb1dpq5hx42K7dcL303IkQ+Xw2MOc5l+FURQzwMmo+VL1kdMCjtJvmv1g+ke56LA7mOl
1V7/51cgOul6qdHlraYi3IwsBJyZxraI3JAFutffKue01+oS/TKMFDx3jLH8hWThNAnfFq7d7FR2
0TKWlqX01KheQi4GnXUUtDSW4KLcG/I25w7RTqUmZr/YnxYycULCUIYz2jYJwhkxi+i70wWK4xkF
c1p/2NUAMJFUlepO7FjZfnfiR4ynBrVth2g78XeW9y1zHcbxMykPoZHRM5Kk5dflLSYoeu5JHYEO
T1ldMJubcsxIyZYOqrudA8pn8lVn/nwAWiC4Z7WDnuLBG7PvaEzzuYQ8GkqRcSpIY2jwWaSkGtUG
YArxPfXkzKhskOm0UEbHwU5DhT6AeznZdg3fEFVlAMbH6m9R80KdKGH+ZNyDdryc9+1XRWBPwXdE
f0z9p1OUo0ZC1HrM9G/ZAJapQ9Di47Y74gctadWDuHEn6w4Y69FdoBZaNHIJ9jOA4s+fg5GDdcaJ
HwiHvyLByhB2sHEysr4NZoZ0JzJ7tQh356xkW0q8Al7gWu66K2i2jW0h/wxjhYs/jByQaGSsDSGS
7l5DisuSS6YA7k1VX3BZ1phRZ2CJZrxEjp1i0EIdrOTOSCTRGG31Rn1bOgyuRAJtVabWfUhoXpYt
z7MyRgcDUafNhDOk9Bw94q6wzAe2jnUl+Um6I+Xvd0JXpXyP7aeVXFKTCZi8l5q9KSM6iOXmWXs4
EYugKZc9YxoA7QxRjGjavA33MTHFZiibYF5Gxrb1WvuSDsMdCuwuUZS920nq3OhQPGRPOxrh6nzx
3lmyNR8KdakF2j1I1O9UFdO4mVfflUqnx4SHbGmWh+07nChTohGzVqbPCof+E94Q+ZVAu+ASmDXb
sgyb4MmjONH7XxsFmV/91lQ+Ap57r1qLiY05lvqavnTAHEHnEfmCIQiho/LAK+S2LkB4iAXIgAL8
YAzmGAN5q1L1cZSaxQ9Pp77yqtpfVFZ5JzVEPzKj1W2EWqpsrKsesIn9OcQobMJf1yDctufZ+wiL
cy8dsYMb5lE1T2OzD7z4n2TJr6w8CB41fXomhYybCwjnj+v1a4gTBo4NeZ1PA8V4/An79pAUw40C
IW4w8IEEnkIPLIALo75AF2V1H5H0iZth0Qfj0Q4Gp3PzVdUiVWVabrz7+JxiPn7b8XFKOJV7dSbK
in3NlVihD0ML9qWMWkXVk4eFyGHVa/JLCdTs4FUpGgRkJG/QVQSjLvvgzwBDWxaoyF8lVzxW0Ic1
7ODgzuUKxUYFtqww7SnDpH7JEwhYxd7eDY2K/CDPqWP6NZRcEAnEqy6RLReYnIdnyF3Z9fJnPyom
h1g3pUsHGzX6ijydV8vtQZprdDdtGXBkNOjESfba6rk+sDHsX4NB38rGhiShf4R5flSUXU32Cot0
3RTYh1QeO+/Pa27kDCtdPWuPfvXDxLIltCAuKHmqPNvqY3jIUVc5jZhiX3R7AycW9YFcPTNPobYO
c3ZpZrhsDKhEkZA/CctZJ7GJqhzivavOR0ykVvP0lGMgnfLin8uUtWqLS61sutIbD6lmPfuOI7eo
DSRdHbroChhZbhQod2mW64aW2rK4nCpJfvoaHOchaAoSGqjrdDZsDShEvjOL+DGAxEl8lXJvhlTI
G1HCu/G8KhmCuQsN358ozpLxaaJ/d2tvbuJPgJ9K8ynhaXRsZa02z5SjKpnUy8WkmGlnpAkT86n9
1SS6EKg8i8MboPsgAKrgdEwKPCNyCj14WyZ+994iGtD26RxbiTDWYq3VzCLxsja0t/GJ3AAscs26
otFI9Prh9zCSQWERTUdC66SVXpk2KJvkPkjSjxXStCtTSQ+T36fBlp4p0DAcgczCiRIz5Ojtdf5S
ylrhBKF9iBX11MrVDX3hIoMw5HnujJybAJE0SQtNAcHEc8IB/WRxbtutoKVBNspywSDQ7LsKN9lf
p0TnpsUMNgxFsNCKlUy8xqxKqt+cJIv+A8qx2zqGdiHFPuJvCjWcrbBLAnOW8WE03S6ejq153Vyb
kijYCxyA4Zn5/fc42GAgpLnl7TXvaVZOJx958ef00syEqA506UR6Ft8fcZU/EpFjforOfVOUTtXs
PHMdF2fZPgR8Bdnxo23RrK3gRwkZ26fXXtvJleNbO52557HEyUa4MMDMf4kvvgfzX0mfISiEoSsw
W2pwkU62s/hHGTHne1SerJFgW650T/vtKHTA/CnBNtatmz2oj0j3fojZxBxs1LcK7CTnDxFFue+K
hVJ5bz2sdehm/lv23XKuWPqPy7CKLKJBJUEp2ATRq2fLr54GCMw99dp2PkY/eQyjZVVm1xaD7Wmg
x7HchY5XD/mFRUfLEDd6FdEFSb3krw2Fq7tObo1IsHRLzTvlWaCbZSFlNPxiDcGXMpsXHbVDuMYd
1vV7JB5lgPsO1qP+9ANlH+tOPe7NcdlFZwGLJngZ/ppD04+3lkY03Qvuzn6UdonLuPc3sBdSDUJ7
C2MUl6SMUXJgF7m1o4s9XsOe4dfTioF9/fPbs+t++IRNV4gcjJflyvcxcpJ219nr0j+w4WbjDRlw
FaiIkzsOmKIVyFddpuINifLeeCoraQdBb3zjYOtJOmLG5g/GaVD7NYs2gFAEA0D7RIpirXCXwLB5
YS1lZR67S3bCUb8B550b9OHyIcqP7Jiu1EXMUTtSX1FOQOF65a38KxfdlZ8640U1AY4Anpj78U7v
VgSAZyju83NOn+l9CO9kmu/SXOX5nySd1fCRBnxL8VbW/rEJ0MID+8D+7Z1zl2/80eUcdvdYcxLp
RI2kBnuzX0XuNuqRTfA9rppu8gzrcXiES3fqg9Kcj3EOa62AdiygJBQ+4yThna1EdSqlBmg+Wwzp
h+8BgTuYBnsYh6wovbZY2KEB7pwRXIH6KP3fynSkyIHwV2M6GckPNMktG0zlHftYt3J/QCF0l5Vz
2uzpdQFCsI5EjJNr4DE+CFDyYlKzjtnUhvu7qlmO+c4vz4FyrGXmXGspnwcoRb0rP7OnH/3iqUmv
ppmV5J9S0eVzRqGD+0D+YbM4t5mMjDD9ooksxJA4yE6h+7S6m4FQL1qX0RqFjmxcA/HN6l1PT3b0
ZCMnKZcK0xIwLnU41mxo1d8a0QhLdlhXaGKazjFyJ2QdR3CHi9lg2/IyTeB17TgM403OgPqzUQ4+
XWq7CBBQjoobzRlXPKbQ5qLJTxNnGoHls46TUI+3kXrADKzJe0uCh33QPyT12loH3/uohjdefHad
SzO3F+SbRvZhLK/82lXGb2y8ugBnC8jXRAekoqB145do9pdVKa6ddPbVP9VjsKKFydPSFwXzO2EH
eyCC8gw0+d3ytDWZAVw8vIa8cAdCdcLxoUOcKVaM9YW5E4L5E2lW60468JHViZMHQJW6AQEI/VTC
JG8GRFCLN4zHtAwZ6FSOZuS3mbewwOpiho9ggAZcSMkiNbqW/XeGNRORmiNUuMMsKOYekzaquENI
nsSqDrTDwJB3ptVfmRswkjgzdO1HiBz8mkJuASM66vqjH2BeXtvR8ct9ZK1t88XrJWySVLKvMjH+
GYHCfIAZVlcH6A3jIxO61EImd++y10gPwOCq8I8ub6UHJkEU/+zinzWS4Ryk11yYH3qBpUBpqkso
cfGjF0pVXVA7qOvWehVhsmZmyHoNnVPK4i9giTRqtxzSibj4bBkLe6fL/G7XXr8filve3fUhuHlB
BRANHRxO2eHQ+ptc2w0+DpHumAfbxr2EMmIGhIjf8bTvwGeQM7YsB1BR0eijg7FZF6v7ZdPFiKr9
Lylo6UNB6mGe3BID9d3FdbBCIkqwPXlqyzr1nobqavPSCL8ls9sHhe3PJSP4DEmQaRSbA6yOXlme
sHXu9loimjmmvWDZqWUFZpMuO5121zFa5ipnmO2ScK5wP8eNNBM680SPB33PnGIwr728aVMnz3YR
rs/p/7pEdKkkfyi1ImsToehneMQ+HvFXKuk4gjv55lsN9xne31mn50fkVTrhjxgaMsocUYEaUhQ6
uNArlXnoo+thd89rbXFE1XTzeZodGzATBNF9iWDBlmCKPWXTg3QkR/pr6+dp217MR/WKF6gowfAt
DNyi1gJrBcwiUqcBCzTKZhihhy75AY3mkMX0R9ss25i0Pzr9PjO6dYLNGEpztGYkZCCH7bS9Va1b
CIcPS3towTbnpyJlpEACseCbpOBj2U7caNh+2MAXVlGuLOYaaPRRCRDGEjo2A6mDA3DtJftedYZg
ydhNrXcJznv/0gusFXxoXKfdbqhf7OFQh/iRvE8q905IBcMaNo1yJN5xSJ4nxrZuNfuULfMkKoZF
DeWJnFJMoUlEtmSeRfsVGYB3EY6xEs2IbPMXmr7jmnVrLODxxY1A0gwIoVeKhvS9dwx1M8vJdYmP
uLikb5Ec+ekgXeo1+kKQh+uR+HRujxeAgpTVQ3gGco3nb6HFt9m4qwADTM1CqlPnZgaHK3EwiHf0
npPZT29j9k5sIArmzFe3nXvq3afqL2U/m6S97YBqvV5zo5oVxyMeWSrP4qC3lxjJOmK2GqmsR1+E
cG0GTcIRYiW/vBTRezXDHMI8tX8I9iZT2zgz6r8mm680SsZ2tUFwlx26sBnBeSvs2DOkR4e5dQr8
Jba9JvjQDnEOe1Lb5AyjaL0gqNr49M59+8HieYjmnvoGyrYsSM4ovnBdqP2NFfhv7DLKJ/Lks2M8
nxk/3viqvFtb3szyV1U/sfcO02954LiQ5N0Q/suqk58e2Jpwzk6fkpWfmGDIm9EqYb78uNKXfuZA
vKdl99WTJAjmSh3PUcN+dtXjcfe1p4QEul7n7rno7v6fD2SMvrg5Rc0mHh4Zmp243lE+KYbkmNbw
J5Y9cdL9SmFgwVdIVwYZL+G4icw/exqkfJIsosbxomvCFaBSXYG/BJzeW6v2qywPZrSz8V+r/7jq
ohZ0oGv3t4AlYsKcRHHgzCjhrzCPCuQKRlGEbLN0DfJH3PzJyTfaexQfM93+pXKYCVRbXb6KPYJj
yK5LfkT7mdsvV/nzygP3nWQk8K+5UKSEDVbPTd+10T5VIwR2dXoLS0SHev5JcM8aeQ53v9rvBt4X
su/Wpo48xII/ULtIxUMeCUW5YyebVPgIINFMr36bEtbcI86W3nCbcGIVw1IAKx9StlQ7EnWWDAZa
n2OouSI/LXvEEcOC0FfWqTNG8PfOxDf/bWJOwhqs35vuPHIHlruVn28KwTzxKGEnyvxridpiXI/S
Uv3MW3aIiPRdplMhnmYNV3LMFyzqRQU8REekHrwTJOBl9563as5KcyRzei8yNsZUP6LbM0wPtX+N
TcLHXiMUVNZvMfHEpr9vgLwqfeCv8Ag/XCPaMJH7MON3gqRAIxV41GZq0bGnuqaWQx7foatfBczg
FtKFJS20piPiVCBhZNuFDowpzsIg6skw50rEgUdzD7EqZTBv138iVDYSU6oUt349xshcd1HYLSWm
xJX9R3ZwSSyS3AJcRtM0aa4wlmghmAs/oA+oTBZSo62tveIuDKDNwWivmOK6RraYR2w8La8fAU8F
nE12geyXNskSqSNHRnmVhzpfJ4mczMqGOl91gkyvPgY7/mE6tSyb76S3fie3ziyJRlpBYF1hfWHd
guSfNBEvRJLxpr2NzHlZfcu6MkcwqGhvpZcIhqMUN2F5uTKAQDlDFKit5vFk5qPDbXLrQGe36JQF
6ihF7ScDK/l00AW40WyUPCbBrF4XY7NISLPSOhwzhFWTyoWGT/eXKP4bNeWWSkG9GPAXyete1Tii
Z6YG7G7wh1egMUVURsbPRe3F00w2KUB5qpUEtU94XzXbEj5E8HZNbpP1uMVtUTB/ExZR8rDcG5wg
DMAwPKqEwI7Nw7EtLq0ye8WCWWXDdEi2dM5cmYkDpOFvk06BwPOvFLlGSWO+pz7BO6ZIByXCXe1H
LEVFN6wSXbyUqjriSWvEUEAzMRHSYlFnLMRCGyN0FRIHVqP5FNk00cVyDMcX5VgCpqcCG2WZXOql
sbNM/0+KYW03dc1S0i+dzLA/Cr2WKCfbz3qgJ7Bq0C35bNAq8hlt1oZjLL2xaT7cDPWs3GpYqiHg
sRD3WxVzBlQgAT+1UHgcZP9DyuVXjCyRKKu2s2+D+0VYMgeIlMwCQw3nEk0TTAbZbBYpeC/fzH3W
1dQn/h6Zt7nAGSTFiKslrE4VIfBDLtlOkrc0gXCGNHYERV3ztRv1XoZZ69j6ZIws0XX4RdbvIrAY
rjuQNEJ2PBhraR3QNM8Kkd8YeV/GqhfzmhBphMOkrsHgtbk9J9252uVzoxoeUppflFhX1rHy/zig
pmzIQ/nCw2zIAuSGNyIhtaytZyO7Il3kt6vDglkXLOc+p7mLGY9qBYYFv4gfpfViuUuZrubPTMmV
VTSyFK1BbUVR+sujmmIDibKDMf2DiCu2rlD5WSty4DB0ysKLCiYsND7jNgDRSX87VtXiKEUyp+2g
x5Tm5q3otYvWXmv1IAobGYRFzDAxDtMAz0oHmjlunMagFkqovZteQ3JTXPOrzjoijRpQMiRtERVB
QWryI7HKVAI+TrcMYRAjqsd2lhDABTDF8MsGAJprPVxVVZ1+GLkrpn+NI5NUXUOZUN/hviBrwJGU
rayU3+DPCQc1s4NefKGXbEZ8A9+Fqc4G6HPyGQxNj6P2XP/1BJJgybH17ODyLRT6ryFe9Ttu36ZG
2rIvLSO0hm31x1+Rlz8RHau6NwbkNkirC/zdBU4OtrDMaQlLM2hKa3RaqmXuCoJ8zWjftt8a208j
pKzK2I/fE5uVBLVMWzC4wJGxC1z4qVxSTCHxlWTQfNgeLIdqk9ktgFh1MbbM9lN9TfMEKLteYHKb
DqEpMnfgXfn2iYiL5LOV3/liCQsVjnl73FQ+gxju2HE2YgQyFzodaGWuGTIVSNZl/dpQTXUxqK6m
xubKbik7GtqmUHbwRDsaeKlEOoe7NEeg+xfXsKsuaSfgL0fcrhbN1DnqWMRJG1X66+GA6v4/CLt8
ZXbsGSNO1nEq2hbNAMFlxewbbynaNDVHUKEgk18x71KX9fBVN+wT0qSyHWlEkiPJ7MWEyHYpwSqh
xr8Mk2pG8qayrYRqov7TWIL88JGy9/QxUwlli2CAsqzJycPibwCyi6YSL4fu8QsZNwYP2OSsiKKv
pvTmFs96zC8lQ0YXwyMqMPQGxo8ULyj3w/IHAeP0sQXqbyHwZjLWWNoenCqIzoaxQpboZax0ZX5/
YIrzfNW1/sII1y0hpZ3CQju7++yLderGQKuxMnPKyBgvzF0/HnAKhcpB1/Z6/6x44mxeFzV4gGmc
+faNKgpdjqHcRYpgZtWq66LdaPFyHDe+sUOtQC5oyBWzd/ut1PwZFR8SmDBtFmcfRYatcZ3mO5SX
WXvrio0W3ToBk/Bc6Neu26HkQsIo8E74Z+zItfalUJFJ/KdiuiIJwlT+xSrayGoXC3jfDVMD85Io
Nws3B85VAstmHWb8MSnQvLxtF/X7t1Luh/ygWiczvbsyMk9HQVwvX5LwGwdG3p84VQNzL9R1N3rz
AeNXA4iYv9BcQzUd1H1mIiqEt2s7WTBJuWcAR5Qvub9N8kT5jmDZqj5dUldl2DSIeem9M+9W4HKI
45ubH3gZi5/ZkD6S4JjYfxRMQr4E5nXZpn+u9xbJX+pCwKUuvfidPtfaf310CP1TqL/a+oGjDHdS
wQmJvVaVpvUodMOey+XetZOH5Uc1N25/9PRrwf4dQMAMHjv6r0blE8Zq0mFbAJqsnSLJ0XhRC/s9
DEdNvnN3L1tMGCVZT4n9m0gOKxFbf6FxVTAh+3Ry+1B1Ivegll+d8XSDs6a+ecj97oM/Ee5u8m1P
fFuT/9/aKtZMsUZy0qtt3qzgM+OeU7WjijfvN8zME8+HabkIilqx69PfiROO0B+5WF1dEwxGzaPK
78yhk/bCOan7Ry+/mPIvDRpxPCXCR9SQGlutt21+Zfk7yT26RdxRB9U4JwCKG+QR0cCqSFxUNgmf
wOMRKVusizHX8T0a4g4n/ImrkN265pLbsy7qbem9WMJsgvSkoVFN9kn6HrqL3fGWYJIXCWsu9NEK
caTMjCPbCUou3F1QMprajyKnET+xRMO1PR2PaQy+oRIzn2bW0zB4ZU/fuvfmFl4OS4lZCPwRr7+X
jTNPf5LAKOd7DUNJs9CS1eDdVKObhRl6n41QNzkSWqbFDcul4GQMgOi3SbcxupXITmNF17+ttWUl
PYOjhezPh0ByQi1pZJsk2+vhzlSPbKnsZVEsAhDf1XYF4Gpbo+f1tpng+neKkrGaU4b3PH/imQms
XeFtKtgONbTXzVheVF5VjdPd6a0NcKE63ivdzk3PdwFtNUaNiZzLO8jhQ/MOfrmrBYLkA8SJ2rrI
7Dd972BqP4W0ksQW71MerBkyLvUZZsOOoWSPtWNtjDy820E4IyRvFBuDM2lWbAY9y7xgv3FSSELl
zG9Rsmb7VWJDOpnK/V3oXoBQJeSUmoc0ufiwOJKjbGM8WXQEMUZHY1kjq/s5+wGoSLEL6aH6Jw3U
/5Jw3T4h3+WoC4adRwZVuUnSFzXjDvzbq1U+wcvHzx6BfrbNunvJzjTYYXBUNRiNS994UQRjgooa
p1H2PFqRy/Vz5HvGZm2FR9faQ6xr2wXgng2+MTO9ivYPEjxtQsTvAr0RLMpgqZmHZJuKg2bdu3iJ
4Ud116ju2JIZ2Toxn96w6RgEwZDV9qa16PoNbhpJXcrtGrksqVuIKBtSmr0VDyazJc3hDPqPo/Pq
bRxJo+gvIkAW86tytCWrbcl+IRwZizkVf/0cDrCNBXane9wSWfWFe8+VCVuzbZJgK9ugQQEDARsO
JVOQn/C6CvOGi22wqPp28RphnVg6qiKVvqFOxz6PvnO2JPKY4E2rLYzseC6OjJINE4PFcEkPEXgZ
c+J2uM7Yki4kDh0Pki8uGUmxamS7BimZCpIRuMmgBZRR/mxFwWEkECLswGE5U/VehhIlSSYfw+gD
DwVSpMG1gX6BkWFiKZ4BOIl/RihVNsLf+oBvMmMh12fTOs7+rbD1PTfxax+eWzIqamYz4DVDr9y5
c5wQJJV8VdTZet5yRI3+GeQu8n/kS7GkddTqOd2v5RtKLf+jFv3vGE4giVONkaas+8PYeP8cWmQp
UH0UITSLit81+l8dnk2kyFQctrGN/zFXNLgvsUr0194C238pifKdOmORaLmzGYU9nwAxOLRhC3cv
XNGL7ulDtPZPZxRotc+bim1e+0wbeB6D98xDUZp8+gN2oXFQgK7SaJ7+RDuBvNZ3yUkbyvaGfL+v
T2b3Rs5oEB768hAPa1s380XBul96db0rJ8qs/KpFyjka+Q79IeYDfEne0PubxPMZUyQ8bPjI9nW1
QxVi9TvD3xiopJ3l8KqsJ/TfQ2GP28gHoYsNuJo8Y+/C8jet7VT001XosnixGpEebAGjL/gptOEN
YCKH6Vl02RZTmW0M53Li97S4bPoUtLH3RXrqFikgag5Du/nY5VZI3vyA4jMEvZ9tWxor0p9GiI06
6CB/P9i/PpyaEEmtxdxTYYxlpdoWT6k44R8v1a43PsOasTCk1LcCo69ptC8D5lUnUIu2Ns9BvW2z
oyj3DO2IQUZFCsUeBRhPQVn8AGxjYGLOCNsW49A/lb04TgRDS+5RqgPmbLhUefdYUAfq7k84ike+
uq3XH0MMbxkRq+azjQMTL0+hbXQtkcsOfPMyxlepe29peCDnkEecGSGLq2p49xF9sxzxIfr5gXHR
LM35mIyvpo2RLD0cOV5ROQwVG0FAyOFb3l7TliCCiwVh0MQyejSJ/4FrmB06xqYWahaNsa4Nc0vt
fbntEL3Pe8J003f1xvcpzUACGjZI84CjDct+hRliwDebYMeW6o4id4hfkaBh0czzfWZv7ejdZG8z
eOs8jRBTX2IVbjNEVBmjFiBUOZshzhyN/nC6ixDr4a7Sdxa3OewlkkCQiXvsc/AUtwsbf0DcfSYu
PzxQcTLsiji9j0K+aGP3ktF2VoOgnUXfVa4FDTbwQCJvPlNUgzT2DOtcgLJYW898mHF+oqzZJLPL
UpIYzJR4/OvGcypJ26C6uETdumne3K7kFANguo8Eu669O/HcavLFh+ZS+Dgk8Yb33jt7MhaouXpJ
Gmg9+7G9VNpPzQqpdPZldOx75jhbFT4cl9kp+D7h0esUIbO7LsAhayF/KNpu70AGw7plNkeDk1um
JlPlrz55H9VvHr7CZSVBkeRQWjCDYNmfEqmcmlB+jZsetaIGpdrhapjLL3ZN9dHG5tuzpT5EeBBL
JqML27uW1ToHPzJEB1m/BsO+ZkYKX7d0YrjQqsmPFeRUkaab+o5CyVw79Zq5K8uFxgmO/lRefeMA
/neo2RG9czEE4VuU74Y5Z0Bmm8BAD4Lpv32e8y94lZKehS4LCWdVZVuvuPlM0ZFsSmMfNVcDYU2e
fQjLguKI5BFNe3ium+5UaQM/W+RCNTQ/WjQGHbGk+TXxLnbym1nHwGdmuyvJHkP9yRJ1kKzhPMl5
afQIDQJ3ODYpyUtuE6LTa0+ZnJ2fPpZo7N/GDe7Ogr34ashftDDH548s0G3R/eKfteVx0K6K7gNy
gh60jKoOEuymbv+wZKRv1dfjcAaIT8C7P77nnE8F4zKy5mgjyfVjDcLIMZCrkJpG2WDhaQSd0GsP
Iysa23YeWpbDmhG7OqaltAvJk8n2WDLODkb1geNsOS2t5MOtvxxnx40qgx0lTWKCdznrYIn0FzHL
BK5hxYl+Q/vqBuhhtgxJ0PxA5DrG5hadkuWvnU9XB22OAPiee+fChUr0yNG62Ows+9VUH1JSZSRi
vrM3fbRTvuzKH9iwIXaYAEkgpk6j3frK4Y5jcnbomi82gkP5iyYpT310YNlz62OFRcbPZi2BBFO7
dzGCjRorbVn44XF0fCbjaknNZIePvPpBVYHEX6tPWXL1KPqN4IgjAw06TTmcNwKu1t50rPSbBrAV
Ed4idBwII+9xsICstWzRR2b8aK126sJv/owUdIPy0YDJTy14EAED1nARx8TW3RsyUI1JX+Um30L8
YeMP23kpWsl8GSflSg2YrUi2CTJUjiVkoYQm99Uj1HCGFbXqS+eIb1ybA6Vdpvz9cIs6MXPMemky
FtKztwrF0BA/Oj54N3xiqrTEdMZyH35yvh5a2FImFoS0gUVF9hfT6Tj8mWE9JgWQYAVVeE90eKLH
YUYH4hEVkjp3CJ5l7yDZuRTdd0ZEZRbwsUgcYFbMpBoDPwPLRRLZ1r7KtO1IUR/iidU6VicUOLTw
oLNLXupu+mcA6NnIGSNZo4uHNqHZL0nZL82H61aHxsy2YfhHSmawMDV/5nlNS527zKfn0Gl2kF7T
aKbYU0of8kJobbrQOU1OvFTozYzZeA4APaY0tNm1EihHZpbPSPDhdV9KszeSn1ei5q7ZWBUc6SNj
phpLgWxqKraGDtnmBXdWEMqX/fQkJgSPMc8lCX069jJgAI1R8KHaSE/D8DgQHUnkJtPdfCV470y4
8N4NOesWzOSKLOAVDIZYzbhIqAq5DXrLtc/YLVNUgbx0+00Y5mQ6Gj9Z5oUozUPkr2D6TBJeRoKn
EDvrq9ICpfmWM3YL/18dxO92jf/Ky69OqOjcgPa2QmNOT1EXmk8k5elqLWCBskKWO8OLeHehtiaW
s09cYotU/l7U+zolqRI6jmm6u7znu+j1dVEijChhbjQq+k50nuOQm2vsip88GY6907LVbJ/Smueb
BmyqFPgh7xQb6auuCqB81h/IuxcBI7UW19xk4kCWwWYhnsXMSUvybgPCjwdzGUxvbm9gdNWfcJ0t
mlO9rr0SrmbPOSrvRL4CBYSGiEz11APXbkEVw1jOIPJP/IpqWCYS8rv6teJfvWvWkXy21nrJ0FH0
fJM6D/mE6YOoqqHn2zpU+nFsX2Pebq8eVqp5HhjuNceEmUqafdXDLwoobeR1MDesYINs7xwK5nJp
+UuY9VJxG3QjEZhsdlp+RfjFNKwprcvTMyLJqN9QuBYAUFXrPwQiclrrLqYOVMGBvebksEygEBOJ
eooKkHg51sMUCyiFoKutdTIjmIcNxkhvfRwoJnT0MWoPXySMcYxH/2wkVHAjp+RfnWLqn4ck6OX0
ec9LO1E8munaTZ86Mos6+7S9H+Vb1GDzeOuf1j066K6mRrp7nFMzhH+K/ErQOt51wu4tcTiEXrS3
YSIEoGx6Vv+C32DxNaXxI0XXqqXRrim1p6QFHkx0kK1hUeRzugWu8W67pPaYzw6gLccfGX0BQf2M
ekLQKvXhJcUCtjbqR7Jk8OyPyTMAq4WZMFo4K73BfuOt8d8fXNgDOnVYxajDTfL5HVzPwn9VnaPC
WJtMddMiWVWDjU/HhVgCEWEkwA6ZggfOt38tS+JWa7nTqazI9evTA+yJlnjv3jkM0U/XfdTOuqhe
xggb8wLncttBejDNVR3VT0X2E2XPFWJn1T2riDPadRcVfhyJv8ryuiMkXyIeDNY58cnAH+fE31Hg
rcbs0QOiiwGt9zsdRpNOfcQxFtr90qkCdsbuPCXmgL7JjxYJVxekeHewetesoIJDxNWRmqg42X65
jC+l9aIIQUTuu7Qnf2manwm6iZrDNohATDmLqv6RVN8WCuSEn92fk8BybqMSvX5hq925sK5j8h5o
0M7m/Sk5MGkIHp0sQINUESnuVPbgszJhXAyHFIrwu8Y00zeXQl10rKEDzUHYjwjZXlsW3iokvUyk
byaq2F4vV4UbL0JB5UVqQdjuIt9+RJgdLNXBFvBuUdleiFs+EUK6NehrJiaLuE4okQ9Nkq1m86zE
zpSjFcuJa6xge7gRIG1cqCZhLxFoAws3f4NQUW0G28A89q/sWMV2bCs/vk1DJ1E1wLE+rTJgFETG
9ZgyAu+vFvHSxYRqSMwgqAiaX7JXxZMpbPQ29opwyYGUQhOy0dj/xBU5eK63tPXvPiUeQxT7KBy3
qrBWz23xKJr2H6W9liLm5IIdaH6ALVaAR4S2tzDzxArEPogo3N422E63EYRUcbkNLEfVbFmDnHJn
zquZuDYg8sG5yt9T2uW+xakMHal0jszd/bBflSB/mLGRFqb3d1+5O5cZGsWxGy9DpHR2va2Mkk87
ZZzN4wEGU6QXnfNloM6H18PdZrefieREsYMN528WtUsD/wdxTMn4OoaPbFbofrSOzqwBndfcs7Al
KbWBD3XC7HsoeCbAXkn/bfDxynwF0U8R4td/k8Rb2pBCZzN38ltHREtC42hyRQB3vZLc6k2PTS5V
Vyj7SxN36py/gQuObcnviBQEhD/ZPO+s0bvOXlVwgCDwkNK+HXhHwQIZlB9ZOm0GX1I6M97kNXXu
yDeSiSf7ADEU0qYTHQt8p36LA4MpKIKE4vf/GQ5/bFZ96xSagSKkbbgNxq8WE2bznWX8gz4oAwId
sX+QbsCkClQr84OGYK6U/+7nt8u2dvNElf+PFLgnP8d0HHzMi2xNPfshPUHSrWrkYFr2yzVUGbex
Pk36QeavGVRJWEMQilBb8BfOomltkxUraH199aHbzmFSgJIpcYhsLlk32bjPTL56zel3Nlucwp+V
yVRa7Jos7TOZiSjnVGjsuu9RdZTZa+h9eyxLmioBtPtRzm8SG2Q3HLZeNdM+h5E8HZu1y1VnGC9y
bhgUciPsQ298GP0qp9YYKg1T8XPF2jbkjikZJJl9sOpgcweDYkgJ4bt68tJXdvDwP1F7snCS+4jQ
leLfhFsboyJO6B3ZpiEll2k+9wjW0BEIaqAK/Q+vadTc3RI9istehNgXtGGMz1tUZjP52PZY0UBI
TxnSV+wIjN9ornyRzOsBg6UIMAHVLuj50SP1pqSITO9+cmedlA2SJRmpXwyJvbupzrh/6gZT12fn
MLOov2cgHE2iie+fZcnEPe58Zo29bgKMgM1PHz26sN9qHZEHU74Okcx54g31qVabVJF/TFfi6mGS
TIKiRxrIBLVtOydPSqzJ1kVpV8grIRWMDIn0pOlwFob+5cMaFCGZ1kQUgT7ERI4CAtWJVxL1RcdU
clxbeDx09+I7v0N0jRm7CcLqZEhG6MELrwZBzdPoI6DlgzKpiqsjyxHgdTX9ltwF9obru9EPunkk
unjj4Z/3ps+ku0dlxbfMeoh4wxDD+61HAEE15ZSvjBs69610rh3ttuTDZW4dR5+xdhCMgjQ+1nkt
mfrgU5khbavgS1lvtbyXJED0PmaI2bZZw/WX/YbyHjoBpEVy7j0Gc9q8xWDqk2A4csGPkdeZURuH
5bsSSBOTvf7wOAiDnvqKoE53Q6bUPwjkao578v8xKskdjPj9sMrQ5xUF2yaQCjA/0xIlavTrxmgA
Kwh3AFxCFFY19jjaYA+fTVpsXJgwvTwiO0SXUOr2Z4b3uEWwGLZkMM7plgeh4QOkt2i7D89lceqv
coSbWnrUmo5Vq7eMTIJj7oQ5jjZSmImWkdrQPPZErwiU92za68ldWpsmZOUDBhABGxoLQAD/Gn56
m6U4+E+odOWfqB9GRSHD4JXwgBU2/kXHw2DAR4y3nQlD1F+R/MynAiSCG34G8lK9amonzFVKvlF/
k7PqRvxkLN8t8etZUHo0Xv4ybVskjvxTZNVN465VZ7Qey1ELWLryoATPQfyZuWor1E3+FIQsxMEn
BrYKpc78ZqcSmWr+PnG6uLZayepq6YxWGD15sXqqUdYqTCXDfLGPNzLE6XeqBcN69u9J9aaxyoB/
guZUtQcNa3qNM0VR584dWBRghyeHbd2wAqppiVNvP0xPGbJT8y/gEyqZWGrlWwtBfV70OuYP52fY
uavMpFr2gAX8n1qQbLvW/mc4yS+6Va8DEpGKZyfsjIPyvqku725W+6jWr8UgWFh9dMFrw9M7cl5V
VDdxOfZU5/ZuUng/sKNB7AThkUT9LSyHl0LLmAiUPOTYeLA6s3kpxpvZnBxMkukSF8QiAxzEPJNl
OyAYXejrSbNo0Zy3kD7HNmi1IOUJndLabbbCulgj+ZpFsROl90zYwIQqoz9aqPtZRNs5MyNNcjV6
9K4F/NBeOG/mwDNa46jNEOb5cfCV69RNbsAgaszqxwCcJTlYFuEsAW0vNDoYhaxIZqtqeg/4MCQz
+ooyqyzrbR/lKGL7/Kg7BbCcqn0fkVkLO4y3lgtn1jGjfp2V/UeHrBnGjeVdc/bBiraeu+KzaM7j
xH2AaUvnGlm7cbBOcjax0Nh81qx/OkIpY0CjE3wUkpMkbzd542ChjdCxbiKBl5HImDIK2XYqGxYC
oQZIgWe8wjxgzL68AKcgRgkvfM+TiZeYcq2omF+gn2WKyOzQzD8LiN4ovrSxX3izo6kclpNWUvav
Rx1tphtlr4Xyn8gA0oB2YG+LkOZNNjijdtAWQ8GMfkp+OgMTmiUpdmcCjSc3lv5rqLNDMhTC5xgO
q0TitQjTWeai5/FKiA5uQm6/du2EsKxmcSlwHdfXIWAwNcpZKQ0eG4VK6v05IaGtCc91/6xHDTEi
4zYpUUkHtcVyFXR/q3m7MvqOxq0LY7fQI7IsCU4CZDNo714j/1zSG63yWVmvhk7maUNIQzV8w21g
tA1vxoOGYkz2Wid/gFcFUkfIkLoHVBa1OhdlnHGYkJ1jtNYN/YQeTK/JfOwI58QChzUjaXzMEXM3
e2HzYogOY2fnbAawDhRZxkYawLYHJowLMYQnOZuUnOlN3If25pIJEYgLAum6/Mos5rZMAdSIulfk
bAedCaGj6dMldEN6yNtubU3W1hQGeIGIuA7pGCSpoFzpXIjhpcYOE4l/EH0RmrFzeBXRX8H+MQb7
GHVcnGbmbdIxfXgeNDWljnlKT8yq6CgarKUNSQXWJgmyk/WlkpDBq7lLFNBs4BBdQG625JMT3bhw
Y6xNuTxU9E8O/lHg9qxPrGVOJTVmJIMK93skLoofi1aiNFDE1fNizQlYS8qo+yDtUxSEYNfhsGma
+oIV9NDjLsSxSAAgplnYvxDV0SR2G0fHqVv5A0slTmU14yH79lYQKc+hn5o3UmxexeA/6ARrqPgm
t10a1GuHeBl2P4QK6tmtT1JmYF9hp13yJr1b5vRShEjZO7GJWce7j7ANn8rBj86WbdCHrNuSw05U
3XBW0KOgKVDsmqQHqgihM7lyJj4V9agZYQTdOSheA/qTPFwNyQX5Xs7M1/ff5a/Bb+Gvdcwk1Ps+
fWkSegejXeSasdPUF7qKHO78YH7mCgeQrYHwKIN3kAuYR9tvVmCUPgN/aTzqx6aMCCJqsKXWNZak
TtfOltIskpHF4qn555ZHDjvrhJCNDJEMcKuVrxydvehPUO9gvju4AcWiBI6MvGKkWZJdAuWmfTtI
xIOFs63Ckxv+QTyA0PcvBWNA3mL8U6vD0GabKrPh3EhGzhwtxFQ8j3gR9PGi4lUlN47DmnJtAEtz
g6c44I/TLxAwIrlyUKYb/EFDz1TBt3+7JCcQQnaYc+0rDoq5zsj2ZR9y2r9lU7qDIMgze7KokLVh
b1XIw9EKlavKXCfByW9eqYRz98nsocm5d5f4uwklBTYSMVd9CIQJ603aN8Nh8PilRoJpIFUkvEUF
juSu3k/dSwmBgLLWSz4mbj+DOwjGX/5UDe5zXwBIqfOWMqkcgC24CIEcSVnVU8li7vsD72hsdfWE
4hGYe3twaarreNOBnifYwd9rc+RAbK8GRzKQxQCRZ4VkqsZ4NnOSbfqukUc5ke1jRNDYtXyPLZcC
kjaI39AdTFz4DW5ZRxrnwGVLXjiELivmQnqxc/DUxA6a5KxGusVep2KZ42yarqa29HfYlrLLPR27
3WgRwhXYtHg5FuJ4lzJm7WSyCxz3hTlcSLOUswiQhB4G5jEKypdQoqFovpBYCevUlVG17KmIod/s
Eu73NOI1Mg3voPU5Ye3NRz3AfWbl02PJM+dZwSMda5aNRLyndN7JKL0VNdbAoZg5VHVxj1qpbqZb
OGUHM793UfxJUs2hhffQLtGJcb/FRA+7xWyoNU/8xU5TXB26LNzmGOc01HyDpj7SqrwBLs2zEv8j
xgZPhGfHYSiBwkBlKKDjYPiJchSUuQPvyNiUWvoZy+yECHuvc4In5gHRYar8lSs89NsU2IxRGJe6
yFF9tx/pRhHi+PIaT6RW9S7itKAihAho1Xx6hitgJClihWQ9uDQj7Xs6OQDvdFZVw/eEq+jkBpSQ
RFfFq6ZnzAQ5G/gSkeLuGBJRjEAkKflEetBzmivZDlb1uKpDBpiO71pkVjJGzAwf512OQdGwWxJX
MFiUNvfQQ+bxPci05xq1Rke4WOjHDSfWmK76KDwlxU0RSoXzAotULm+lNpJi0Z7HUBFs6JwDFZEt
4xz0WeLQ/sQxDWVrYKxMiEEllzv0gr8OPiI7A2gdQuKAgK1rDTsXFE5P3lRR6Dszv5G3zrjlFa3l
xWCDClyBHD9BgBe1U7mO0OPqrX1KZfKIG/vk8LDa1jVsi42DKEPBPePB9Fljk7MwJu5ONw0SklDc
2p+6a/z06EXRNpiU+KWOwcI4d970PObT0obgjunRhePuGGgN6oqxCGiWhICZOlbjbXSo+BPt0mOF
JwgPfp74m9JbRYhJsorP5gvzK60kRMmqL9pHTpAU5jPGI26KbdD3z0aRiX0TMPAS3oeqxROeaIRi
uv3lsNqoEKuzPucj7HeBjyZJfdMfDw1sdchF/vssJEVTFOLQZsqdPYfrLGvw9xTAnelzeNlgd4bn
NMUEePLqnWCMlm0cpCSIGtlmndQjgV2E4c2ld/0J+zVz8ZpWDjcTaBy591jWJSsESNPwJkBiaUdL
o/f5JvsUYZ5mZSvPfnFct9/Ek/wtnGmPL5v57l9yJ+SAmTSjMrQEIWOxOniW8bcDVUa9yPFgFAfW
PuC/DOs8BHRPWEMEQ6dAPf5PznoFv157m/l/JoybG0+QiNYUp4Wby2c3KI8orr+myfsLJjdbFpya
a3ttejCamxHYgjcS/ICQzWaJ8e12encY7enutzwE4aD+bPVc/lXlv5iQYco8NEvLgMVqjReE9zqZ
8HgePY3meBURkqK+EIrQe4X+S9bZawPvP/jOSRFHt5yso6INicgPFnvwWTA+8MTtDJIPtAdELj0/
Maf04jciR3wEiJ0H9qd9l53/L+Lepi0g8pa7siMDHbxhuQu6uQ/TALeOI3i+KT576uFmmnuBCAlW
ieGMg2/CCjyxNAeNELKap7rNRQW/Kr4RwpA/jy3/IqQbwHo3TaG/msY0Lq2RHWw2O6FshlhR/K8K
0Iev3Cl+JmoeyDY33kB3Xu6dedufvJUx4BkrJAQ+8OtrnaTdwUqoKOyh3LsJ0+rO5fnvP1njHU31
jCJ+m6vuexTghtpMPrmoXghrmNWSvAFo7rClAjRBtmNf3PFEygo6GZ6Aod/VPNOGvR3LA08c/5kY
U1t7KXEgvBCvaVnNivFhixbeX1jWPYmqqxzsF/qhVXiYYkwjA1+Id529jSE0AOxF8QZDy2A/GRJz
8Er32D+v9GEXJfQj4+/gaLCxjbUiS7r69I0vGVFcDGcrOkzWjnOg0fBi4+DcCOvJzXBMzTvQ5Anj
qBnFF11yeA9F8oQ82aDDHUSyM+WaaS3qUZ1IUg5k3BzEYshl2TKniJYAqbnZ6yO5vyL4yRjMoSSV
jNBGVpnW2S7v7XhiON2FFqwhhBMLB+9WNsAf2ffik8RmSW0/aD/xcDU5kPZFh7sDallVfcDzNqjx
bPHZi1fV4znlJiSMcfrC58Mw9MGf4abnBsx48TrraTsPsYkNb3MpsY7bS55yrDCKbW/8DDmGfwvB
2TE9sbYvNMTx5xm1Mr0Q+MC0S3+H4VkFO8qxItgRVJPdUdxZHKPwbb/nWIR+OerYbeSAjiHA32cV
7V/v38YQc7pqbdZB5zBaT8FFg9GHsFji9+4KMBzetFsoJP4uBTC6dmalydWsxnWpv4YlHhsfY5ku
6d9EqaulLK5WsIlcPK38bdatg/eNVjn3AGstfbkGiZtqdML13kbOziSb8Jpc34SQRi1Ky2EJTWgV
0EEZr/iYaMFYH88T4pSjiz8yaS9DU96EZ/z45U8sJ7ZtCAnwItUMcP9pmGX97ZjeqeKgzACpYuHJ
KpJgMQYPRK4awHr2uIK5Lr98yt9OyhChiv/GNWYvCeT91mpjlzusl8OCy0uMF3P0mM6SgtgJq1lO
HT0De8UwJM77rcaUY9g9fnEqD6RRevXUAfa3lb0wS3/BKHllz0CHoThKUd2MvH+ZtOZm4KoLIvqH
2tjY0xGQ5UVz8w+JyzCqde6OcuPmHAh0zcaIWZBfpIRBhcuvuRjbXa4Q2tei/LatAYcOSMi831Qj
DAAgnjaukF6/pfKOz2eR6nzmArhdNNqQU94Sa/zLdGaAejwneaGfgOlHD1szNo6uytAgXe3s5pYN
TwQce8XWbPajo/EpH7r03qVw+AK3v1logLJzaXXpWhePKUP0EvbtJnQnorVeBXVXlOLCN6d7nNsX
kx+kxyHUqmBA2lAjcamGbtm2xr/ehv1ZWit2ULecKOSchHqCx9c+OXaYk1i7YJ3zsP/Y9W6gFOn5
gxn6Zx49IMWMzG4NS0cd788S2K+DX0/SAQOmgLkkjM8JUL3yHGbQlxzkg8jkqp3hATlXteB4e8sZ
WaRkAxb4bzTMwXX/GEDLpPQs82ZtfjxG/ccWLuFGjHKWnd5bjCd93EyOgQa4XeuWe88cQT/QsfQV
QjsUtYBi0p+bZSa5YME8NSnPwW9bR++DjZI/tT4sauvwaFonQq/JlYyAeiOCFM2/bMzP84Y4t0+k
6ha0v84AHtE8lAJnRe6vQ74ErND6quE3GQSrJeAzGnW0u3uN4BxJSdq/mN02skhxKTp8z/ErwswV
DW9t/iosEy0S5+LKBLSxCMKBLyRUAXzP3GgUaSYAFZu8u5nYrp9E4Oz0IfiJw2Gniu5HmtovIJtP
GQDxvEQNS+MKPmCj77QEabFlrBqkN9I9qj+m0V56WIVsG4prqj0SjrnxpaVay8juoAWAjw6m03wJ
2Lf5fpktfY1GOiES1rasZRAbO8sneClA8ffBoxhwSCu2DQxbvTFdpwLVpZeC8W+wA2lHvXZfM8R6
mOw2Nu6pDvxmjRPJ0T96D6g5qIQgyI5Y63raVOs3iBneWfWu6OUpsrSlY3j3Ep9cmGItM2BvsUHl
UXI16cAqWus668POO2waAj5zNqST+G2ak52Mnz6g3LCpsG6AmWYf4iBrt6IIklhwjCy0zNCOhnXH
J+iV+FgaUjUSJjgZwseeK/VtMpMNrBMfqFZQBz8GhjsrioFLtPqT95YnHnmuaOob9Pj2U6KQ6Rjd
kzVlLn8h6yttfe7sYjXgxu9sxHIpKuC5mHxE8drooHWjsk1r7DPDrspcuj9I2jTUkfrpgsnhyeP6
ULi7WoT0k/DXeoXjKRP0vZqmbQbX3Ee8hyMjphy5+RiSJDcyjNBshxmN2kcunZmbMtsDGsBI0hwZ
ADHfUS6jZUJZgLNz8XZOcBPu7NSgpGwQpqK6aHtBO4lMJI32UyZ8CNMUmEGj4YPXAE/lG1UB8ymB
I3GyiA+lXrvyry4IUJk2AV2AM2coQX6wDG1bSgzcWn/wGZvy9m7xL66Kcea5v0Co2iiZbOHS/NNN
sPBuu6i/LM0+RSWvSeCe8mxkSWK8hPWnat8akCRaPyw2zhijsE84KykGMyjymRugrToF4bzrKBZO
9evqBo7Ldm014VVP42OeoCE3iSdeiwgSf+iuekWyH6ovF7BWmz/G9lhPp9reFWrvhJy81TthdNhU
AKLaf7OKpYV1W4O9iIEAhubBYBRq4gayeK8q+sllaWjPmuJLrZ9i7hpZHuuCsIS23Hh1sRR/DoaF
KWJ/XwwagVlY0AHNLrTehzDp4YUGn8X6DO0nTn/S0IGMFsdSWEvOHUnL2CR/zfBs5MSa6YhMOUcj
11+K6jN3+72IUNAGmGSaT5s2IrJ/BxRZibDOEa8Ep4qF6mTaaGYE1o2+surZaMlS3fNaMaRYaVO4
gVrBGda8+Fj3BwxTHstdLr6JaVkAMr2W03PusWLPBxgv1XPpmIcoDqBx/lp/nYmSz/plKPBtaW8T
Mlnin1ZdQ7QFXX27i9FhBWP2pPOg28G0bjuCF6ZDOgm6LXjS4jWzwYbGNUWK3a8KgdCL3+aVeN6h
kZKxuhfJV9Nfu+DFTa84kDtqTDegUEgFcUk3t71pw6X1P5LJXuCekBRcA/1XGzH0Tl4cO9+1fJVO
edHHbLExGTKVsEFGf+/MW9284LP5s0iEsFy18qurVxgbze6e0ji2VkWarj1hIboLaXBV8Vq3ki8P
+DRccYk+tmDUTb7ZhVEz4nkGpHxDQ/nVt7Rt1rq0uJFUihFuOMes+ESmM4FumosE2m/1Q/Sa49P3
NRrhoglRHrko9iqLcDA1/k2NXHnoGWsLiFO0sMmNpVFD1uzYyJZhUN/Eq8/6tsAvbESnUDE4q3bV
R71XH1qUvsjmza+mS6XEMsVmQFcw4Z5po3cY4+eeiAuN8is2+y2Q32tsRD8hNWISyX0xkcKehzYC
xHRv9N5xlMMmYeNRoKUstJf/iDqvpda1KIt+kaqUw6slOWMbY4zhRWUMVs5ZX99DnO6+Vbe4HDAg
K+y91lwzTMylp4DbPaeaLNBTKC1Tre61Dl4SxTiq3mznRrlVy0tdEGF+sJkY4tXH3m1GjCPSgyLe
pzDpuxQB2HgeO8fLPcNl9NUZ5WyxaH3V2vgyDPXgdDkpmCIW+T0h7zm5ZFJD+J2BEovoILxUCguL
2SB1w/JdKNz814RAaWE6EtRvqRiJcD39atkK/Zn8QmoB8ZgaGIQZi1qrnay3onltOgvMGanBCIna
ZBKUUp/lWsw1fHaQd7W1siJK93XyIwb3PFyczF7+CgFjKFHwyQLUgS5Jx0pj3EKSG4kjyxepyraY
PXL6c2iZ8/Sz3ssmtnBGFuLjtNL76aWhmUCLf8BaZ694NLFBvlJVOtsMh71OPai6CVaCXeQIv4Cx
zB7tDHstz3rer3z84yFhUQ/i1ZArzAdGHi9kuD5wdcieVZKxuewr+bOfJoqHLHTx3rJZzAfMItVs
Uxd/rPRVERuPrK4/1NnyzpqSdd11rYPadDUN0UojqdAjaGpEDePrmAvIMHlS8F9VPXhSvaalhimd
hd+SxMFqyt7Kgk8zIZ6hx/CCJFE0x/hpLkq4cQU+ihWUYo+fR4WOSkuGORQD/lCiZ1tJ3NaQ+AIy
SyW/t632LjD67TLht+52maXUjvoz1hopG93SqiXczzQWMWrbfQ/PrIUWTwo7WNWCjJzUfy078tdp
15mmMvUWpx5T2Q7SgBx+xQ05HRY5DbSXisCWYbEsyteapjuhJtSV7tCbV11vqcKLax36L1LBoJNd
ds5dy2uuiPeV9h+N1zslgtlawvs9PUZTztDMdJFFrcwhcXRcOyTCQ4wQiyWEUFlnYl2Mii4TSI+L
7zmAQJEg6THziZSrGg2s7dH7h/ijVN6cmApoPobHgBab97+UdNp8PFiN7NXyXjWm2dmHzi0KXZAK
+Sp9+A14ZT46hJP1xtXDoL4w853JgLWaudRte+tJPMbqtl/lon6BtWe2eH4QqL5iVvnRTcJSor/m
StbVcK2VD9kY33qV8VHNd14N9YZjFsrr2UuPlX8R8PRJof6dZOjmUqj3oeVtxcZ68ZsYbhL9s79V
A6b53zxybQTkMHQT2hG8ET91fJ5g2tDlDdkxCHTuIwNouGpxwPBJtZ5E5TkKGTAjyuuuXQ6eeFI0
XYUTol3J0Z7wiQcDL8xXvZNY+/URlpG5twiDCADg6xxTrpy4UP2EoCnVZWYlqlPLnS3MYR3RT5UH
TC98t0lYmfto42QNyfa4LKSMMQZuzhDnh/nldY4EU/mZGB8wQ90EubAtAId71YksVkZtIg9BoIPR
SSMV0XmvGqQPA4+aXpdugf8mK7hqRa7lx5uw6XCRCHlg49gpByKyvPapsxbFtbqLiPMgFfEcUG2T
sbPMh/aCIfaLwg7eeYCi4RuBY/gWtI6kgK2mkYt8hyvQqasc51PGCtLSE0WYUjhyhUvaROSZxpkS
nQ0jwgoX6kFQMt8TJZxsBrl4rwYWEO6saowd3koOdXUbFOlrg1FthnVQ90dZ87YNI3ax/0xYdyOJ
aOoU2dScShIR3ZZWyIkEnciWaDfkMQ7p7QHDCmouuwGKyrDMy4mNXVqewR4SbxPkLnqz1S3omjS7
O1mjESbBqNKLw8jupwWA+m2FM2g2nvSo+U7D0BWJmrVC6Q67wohT4CMURGk8c/cYV8CSNfLH/J8C
fXM0rS94Evm+pSKsInRDOMZja4PzbrxW43Q79A2DbI/YAPMA2o0HZ/yT4K5cx/V3NMLp9qmzUySm
2ricgzin4UXMMMb0mg1506aEW34ubfGDfhArDT1dmtykI8hKZvG0J4o4dD9zfLRuAt5j1dlrlYqh
PFYgz75V3T4XnNYMV2WTrHrMNQoitIYmPahWSxjax2ShXCmwtzdDBsxTn79VGWP9FrVAlr/hr/Iy
ya5vim6Ff0vNRKInhj2coR1Zw4n8rPhYUcy6eB+gDqcTopOQxQu4sPZGTtJNuMqow/MIzRcUrWnH
UN2l/GR8mdnAnSmNQ7+2JKhBRlJPkC6JuDCvFq48RaJDc2bSKqw7/cuPUheNcpEVri8lK5UZKuP/
dQ5NoeiE5RRo61Qj9o0kjiz6ZHYx036DDClhMcBu6kguIhc1m/ZtJ5ROo8u7Jcx5Z+ljE8YaJdUY
PWV1mG17TeOa1Qwf00SgpY2xcRrwz0zJ9fz7Hssjnczfp38frN+QIfN21BtAiUTG89YcsSiQpTTb
YgOKNVZmvAXjhJ+PUGaEQfPZf/80yvIsM4juJcYs8fyCv6P4eyk8+wQC/sbL9Zym0ToyOaarnQ9J
rZp8GycmAaLzP3HSndehlOPKXwiCYPj69xvymJS3ETNe2Mptue3q5H8/+I20VySJ7Lain1Xwgs43
RJkAYJlhzt/P/h3H34f/Dis1fFTBueUQ79N2UJoFcfymtziJE6z+0aTh+Xce/vu5QREs0o79XRqa
CHqJPI1Rpjpd6B2LBlSXqYUwkv4i9COZyaqgLMWIjNMezk0xX49myJwh+AhzZmXz06KZU45z73Vq
8MdoUhPwr4TcPrUMs5XhMP8+ikDO0PwhERhqJNBZoriamMmCPFRqaKyZ0SHIscJToJFpWM1iH6vy
MciQ9qHqUe0L2lqeT7EHTzFr5GgTRRQ9vdAe/s7334dYAT+JcTdA4UJDpc3HMplhsUX5iYYxfo7R
gDAm0DoZEFL+VP//EuDfazq+tai2LWN8OMlVsf37yb8rbTYwwMbgq1YqZmnhsI1LQrEzwogTQdn8
d2bSINHdVtE++jxOJPfv4mYSO0Cq4FyYO1HPfpL01bAt9ZSkzRaBqWmG3Lx/v+PvQ9aRxClZrF1/
/yTlxwTEnU/+3we9IwAgMrV+oUaezlVPcb4ZQtBf1br32VRvBdOot3+fpfNbQekvlUng+oU+sRcD
FlpI/U2AOYn++99TY+qM2gcyhRDxcn3R6iWj+e99Qcf637/89+fzqUXqZ1XLIhT/77A10wCci6nL
/56kPqv2qTeR6N3OaaJ+sBGt/A0eVboNFcIM0oJ16++XDeouSMq1CnkDFAojOzgwB7FPX2mzILjr
Z5FTGYssbf+9fyF8Q1pxKaJWcpuKpaLDQCj1IQDw5EEvvYqjvCRlhYiCYcUq8GbmwNplh8dUGAPQ
GB4kum7WWUsg0wqfkH29ziqYfn/LRaSl49JeVLtq561xoYANwJB+6a+QnEIPojnoNtXaXw32p754
MDkcpNOouEOBmYmvR8usA5eLmqPYo7XQem90EuLjV95xgpqTrnRhia0ALgmm72IXgNkgIWmT4Rjk
akOPq5bwTUzJwTKuvJEVm/suc3Wieuc0OpqcyinNFbZrxIxgJWU2NngDNock78mAhAwaSRUnu0zF
cgC+LfEPjmLYyKkDiFTE8wY2Anbi+mo0p/R39Wf+UL46WwRsSSlEbA1XLFcOsUskj9cUxhbySXTt
fHiE9L/d6HbP4Mr7mplwzGuwEgVDSCBg2gljYGpsZXZrFMjJkQFqsbCx89SGWad2C/xNNHZ/Z/4a
uxrIPD2TDvkXJgLUAhscJf0ZkfuDjICh/GBwhiBdQ7aIj5ht0CotyKoIdCA6PIjs4U7C1T4bHLlx
FZ5oaOkZwLcjBiQAuQV2CRbLIaEjDn5okInQiAN+sI7scZSgYMPy/e6jnpvr8Q2UAo4fB79osiXO
Ue9wrv1wIdCfY/1A/hsTYSoym6CyikoT5i+DkMoFn4hhieLN7ER54wxXDzMvKKLwEOY/hwCbv2M8
hyuJAj3ABsGDn82d0lEbFxkuYSD0Noy/8Md6Qmdr7rM+IV2iKqRzxnQJFQRpswwFQxuH8erOqcMd
SjAc4dlfKIlgddQ/KJE8wem+LFQHiLQwqcbJy7eZCkBOtH5BTUvjhVyUeRRNn8J6AP7jaJBsf9FU
KmQJfvk3FerTtiwcgnLhfr12X9LLcGCwGe36zXDvcQBdwzGGpy0vG4IM7fCSXbM7TTKNEG/Ae1R3
85FfeAEHmp21Z0T/QgjdfBbkmXq2qPAhSm3/FJynZ37hXzn6A2uRlHZy56JyJ3A/VPd5ODXZ3ZWp
0IhIfKE+tC/5MVSL6UlwfSnPP8ZrpmtxCE/ccA3jAmwh569hQGFiT0Uz1NoUt0yQizOv5vA4jnn8
AbUSF647dQ3fDrAERH46MTteWM8MXK1x8dpHT3bnJ8wbv5AfqO5EtBTtnt8tmOSncGQ4rtyzMyxD
eqsImu3dItl0EZ64OLxTLj8Hz0UfOSoGCPbBfPDD8UWHn5Qs1BtUoe6uPPmfeuMP+D+0Vun8XW4W
/yf8aa4975MTPsAqt2kDOQmiuakaxsMnbtKYcQuZJ6PLJzjkwqZFAIfNIf2zBj9rfkxB+ZKrnMx3
soEXE8vOF2oET8LPkqbNZu1hoRi22ldAfWAtzLfkqrzyiuIZ7hns1bfkqiPZgLPs6kfzLdyMD/2N
J54lBUv4+aTzfiHd7+F0yhcTm/9zai1GYFcU1bDcd6GAeZ1dMftFTMuZ/WSjiJ4x3P1sK56ib3xN
MAx4N87mSd1QoUYMZUV7/BQ01E54RvBvIGeLVD04Yzk6YgXvqqw3n6KHdz668p0h0oWXNWJBDWu3
MRRIlMTYRx6gDzStuYrVRl3nWUu2LO3ziqg6yDHWo3IZxyBoPpOM9MqbQF5CeYYDxy9KEEapAiTI
WXIC7AixcVEmNu+ZvkB7Yf/YYJLPVIoD4OZakFAD2xKS2mK8ZPhm/gJA8A+PBayz+2mp4NMLDMN4
qnaMgVUPRsVC4cqVtlUCJNhcXezQuGvcqFXIPDR+g2aIDzJ2NGYeH6QqBH7vA842B1j18UdcA0am
Tf9jtYAOk8uNQ3/NndO2WCwzZXGlFNERnYBNuwBlGSsiDJdnQRqBBizVGBGhZMuOs3kCWVGMyemz
OzAhW0XUPCKrcf16juMO9K3GlB3Az58adPyRtPR/6rHBZqJG26ckNYK8yTy7NfxpnsXwxILcboyn
eeuuLN7o9vb4CG3wZr/pt4ZV0Xj6Pyzs3DjzEvGMzmLleA/pObuEOvFJfYArnIoDTwV0xZnBWy/n
lS7eFHx+5wGC6orNC0mdIDg2G1BZoXQiK2DeidgZjK/+Fl2trzCAcGUrryRVR9qNcO0ezwukDNNr
dE2u8Ya6mm1pijaMxfTqhrlUMzpA1LCiRqDJUKy2IaE1qzfcRtdNi1BvgTWFT2oSechc9NjBbQDQ
TINHI66bzE2lE089wRhfeYtK+q16Rxg7wm0VHHjVBtxO5he2MbDKdjQAlGIDMdwA+Ph0rgQAClRJ
JNviE4f4FrLDVbqyqiN0zOe1CKPvwFGX6Wd/9MBqgbiO3kd9nN6ld6z/gd+zRXuEy1ezkeFeSAhR
x7SQBbi6Zyju5yVRv01XcmVxbGO54w1BM91B5G0vrO6dDwMisXKE54jYnebMN/C3/FGuwla61heN
n5Oxws/O+qPXXNY0HOLO8YWzODv5XXkc0o0GtdRl1ZEf6sO/sB5RuLIxBPdhXMgPE9+xI8O2JZs/
qd2sKg0Fy1v2FJC+oBF86NC+CSpiUHGsLLXeBDASV5bHfLkiKKxrdeidY7A21RwTgq4rD9jHMIov
cAOhyRpU86SkbYGkZCKMxyQGUJ7gKuVN/a1XNFqNKUa2orQ96dpY0RNRxUxm0+pM9qBMQrvt/JZw
Y20t1eq0MgMeCU0zVKheWKRImrnL+etsXnqxpG/B/uKlXRvQc3ObaDfI1QAVeEfEDEWHBfohMsS3
5rrfyNA/u1X3jqALEK9wutghP8XEIxu5qWyHD5xbu/pOdgB8b0tf3MWkPDDPowJXvxVIQx/JK7Bo
CAHym71ZRmjtDjlNIEMv9GCLCaoN6+Zr9zu8Y/CQvIq4+JEcRHM9/dZv/K1iWOjUtuz+sd298zua
d/0bWgb2p9yIIJbYk2i/1ArlW/c6/RIeV3VO8zX9pubCC5fet39rvkhA0j9SburoS/2AxPgdUkSA
5kOCERf9h//G7+8/lFP1zknqfLv5RR5JMhvuGdAWscDnlHAUxYvw6RFsMjlIl3Kc2kFRf0FDG069
Cc8YQjFyP3QEGJPMBxjFi+o3+EK1QNHCKxii9bwBqBMgoyYEOAa4mHtzWWwRr7/fkTRjLnLBvNf6
gHVPbQeDTSREFbImHGNIJovuJm4B2r4gP/O8UighO2fD5Hs8rCTcIq/4tC4dHStWQUgXLxWcPNGO
P3CwzTi1pGT+5qT5fQgXZSbcONEvsy7vDCg+w5XkOPQLUiRInEToxB0YqXiY8DPJuyQt8Tn55SUQ
pHKEU4Vr+n8veZkYU/3KCPdwo+ZPapHDfKNF+CPY4kfzy7Wu3gcQFt2Wv7nZGp2mecGDoOMThhq2
dyP8RcZVjfAldkJt4+srpd8gF+dscjeVgh1j8z7uk97lqsjMi+MdYurZz5lTF9sRs+XCaYFXv7yd
AP6akL23mJOB8D1CS94haMfUdEHSD7uXahxxXlfu4iWcdlEFWWABvTvEJoDKSp/LVYqmSF+yAkVn
SrH4Jzwlh5glg/RM9E9UWpRAWbKm1p2wVqB63EzW9OMnX1ZRsnDIsAKjWEOd0/sqUvKBWVtUvfUk
8Vk0UPQ8qOGotal0NBxY7P42UgpW8AC3bAasLcJXVw6yaybKb018cfoAR2U5hbTGnsLxBZlTtih7
l6haqVBlc2Mqdm+s8xY0/MTCENVLsUX348zbzZUjTE/VnRaFSo0aliKVTxT6kSdlQvcUR7bq+RsU
iRMAm1Usp5ZuL+ifaWXikb/Unh2Vfzi/hnIPKIfW6UZFxkHzKbqe4I7Uh6xPDFEpMXlfgY1VGu11
2q7okcDixtqtgHDU+eM0Ymvt0IeQDYlzMnzM4skK61cOW3wxct4cBo5ULtC41NIRH6G8QECK4YNB
9jO/HQHzbFm7rzx37gIdr9PWSSWQIxpDvUJR9hCPLeTBt+BKwm5FScopgOYvzR8tdckvgGb5WtCC
0FmOR4r6dqbPcqgcOf0ZBz/jhxVERMg7DrA8uy/HySUTvoI7jawwzNIjSkc+wZUHdcw4a58oEHvc
RbT5b/FNzGutORuAbgYSArSgBS0r+YvsHlRtYunIb/mDcjKUSLOkwmSUL0OSw8z1h39gbQ2aOZek
Nc8muihu1p/oO92bpQhD7OhbOrs6Gg3C0R86taAHAc32gI0spTiVQ6BtpBi9GBZm0HHCU6vAno1y
o9uHAxPFiGUwqnCTCw3+SGsg1ZUY5GT7LjbIexetr6bufkpVeKZ6ITtmL+xKYxQdzRh0HGywYlA8
aaVO6ALjqhPWscZsogOpbf10I5UAV00Al7PVc+7OlhJQYp7owp1+iFkUbYvoEoVMDwQDjZqm+ZSw
MSt1L1EJlMZAJDHKGDltD4NQdK4Sqd9dCJ9DRL2qMTIsVH/ZB4zrck1eV5Fg2VII074vWjiz5DtO
rZW5eBIIgQkpuVIJGJ3myB3oYWGClqicqC0rj/C7seQmSSas2csGwCbOJuwhFxx0pO9oJOgRIETR
q8x3hQrbbzox7WtNOOsWAQFRYsk7IeZPNxHTaG2iMpNa+B1CDMEpvUL1+2jADjeG94ELFCEdOD4v
PHIW64L7KPPUyhEF5TX8M1KY8KIRMUZnNIjthEahG1B45UNH+9xE1h56+dnqiWkQwb3J5aAer76U
AdaYBzOLGbp01PAWVGsNzgIhcW6iTxY8A69fTiNkrIArEEyUODqQstEbF1+aNVXltGui2TQ3JURy
0JIb99yEBfB9XhVgwUE9efJ/ECzR31WHgAzBEbhuF9Bg57u8uc0QS71WEayMLlEc5JJY07rHQbJd
waxXniypcbCixmRy2PJY4aWKR/Ow2w+Siii2ug4GRGv9wZfonliqaeACRxpdXcVWzQVfQvrc4/xI
yxCt49k9i9TbFoQVF8ls2bcurKWThg2vUT0yVpdeCbPVKKwVM+CIPKpTFGyo+AJh22FGPiklzJvR
w/JGTx3Bl8YPeROnU4tHtKa5oY67XjsyRu7QuyDJXIQxpdrgq0/JbJgHYOgixHK243bkUpE+6dXY
CiQNtGmIt5Eh3Vp1omWCiehY/oTFNKSY1APcTnpQ3Qkmr6z2m9pCPC5U6SWZjocK/TqN5pIWng5f
H3Yk9gCucAmAfeYW2rT9uZxmY0LPR8+vg8U8GZsCQLB+AZ7RpWLvpWE6wlaL+by/xaRAMbutNIBD
5Spx7kaItxdITebf05iiKsLtsqrFxqlkCO4jg1otNtGMmjDEUc8tOsyyN2kTGTACebTFYefnnzI0
85Zr0pSAiuLUIjyZcP4MhVUQ+GRhBD9dhfBdL61DeuIxzPJV7h8mxktoUaAV3SVk2THq413pHRV9
R/fEXmF6W097sOKikWJbIU6L1boXTHdE0DuWIwujrr1P0OYQ0pVuEgfUTmZ7LOXqo66tmgRhY1nR
UQbuPBWkAzPnRpLkGG06xpcxevdqF+zBAhfTGIi53LE1DVy0lyENW4dB3/kUbwO7AtmrCK38F3ys
vYKLV38Iqs5MXL4MlURiOJjevLDTaCcjhL2NnL90xhKryapd4m9bNkeD6QBFUuTArW60fnjRhpF+
3qUkgIuboC+yth2EFAEB02pqsQprknwPu+pd17Vz20PyLRLANh+RHP2mP7CEaz4+92YdDzAVtNeO
7AeVVBglwMmuF3H8UA0Fb9mQnbZnEK5pKrvpXfS9rVagCAmLwqn3/EoQKOGVe4a4aOqG6tpceS6L
u7FVb9CC2N6ZwwHLFPJ26h32w+qJmAWkL8ACBu7XFoiQqG/1UzgPyUv4riN+UfIp3PRCeKmKfjkI
guYWQ+4v9Q4njoRTjsYSvwLgHI+JGOxM0vAo3PW0CVe9aLx3Huneqo6YvW+7e1jK/nqQqvcsgWWJ
1LfVEBhNQ39XjVOkywAYDRpf/J12uDUARBFcgaJF3UDCJQfhL4e85SEpCP5gHekE16xd2nZuK1Bd
0CMp5Q6iQaJchsu9pGphIe4fLPSABcqXxmR6qcuEI9opwu7hjLd0jYVqY+4CETZ42a8rAUSlFpHf
ZeK40dJhWVboXEp2CFZPaaNqONdLqrnqsv7XkPQjAZ3+aMFGwUIdsVh9LaQq5/YwCQon+aMFmDYr
w8VAC8QRJP1GnNlWMjGjQNBX7xKp5YqpJ54/UC9VeKvEdg1vgjsTgFNHbTjhsElnNpxHScS8klqp
laBilaZCyk4Z65tcFVyBmQpdzTXR3wNktjAKccOtFJeJRvBqzraNRPVomIgHMBnJZ8YmIpN7ouor
JtQW+wfGc9HroGva2qt4hAIsZVRhbOBpgOhLZrc4V7KY7QSfWKUsPoMboIWYi2U4r0z1qWNsVk7M
2lk8+ApFnaRi1+h0T0hc8k1/wPkBWGV1O3TsztfoIN9AmMAouytFKLjKVUSD9H84PQ06z8b85bsE
NAMCz07FYslVp8il+OUj3bH/U5J7ccWfiVYfpEm95Xv9jTpceOULwxOOBqg8wpiF9Jw3PPw0KQT/
alvTXPHKB7Wt95bLczHNgf+UZBPwyzhsyvigfw8OlL3U7vM8BENq/mLgMgbhOHnMAJXAe4haAgrq
ru1+ukZrawtEoC+ZN4FGUH1xGNF9vCXaEuxhnm4w82OfRpXlWvEWRB9YIL/4n1TlgOeEkuIuBqhM
pcpWRyEOVBvO5avL+Wbf5NfhO8MXOVCmLJxbXgO+RG8R7/2N1SyF32kFLpg8qbg/WGaBoABFuU78
aY55BuVevTdQU5TAD+PLekcGIdwHa4cySkSAQR9J446UFkvNdJE/xh8gSOFXfAuew9nbmyd2oDlr
h65TWWtnDJTIY0LkJpgz7NipE+6AJDNfOecUrlv+KtAv9H2o++i/WJrmOp/lhwsH01EedpDDfP08
n3gLXw2X8oOPcxCdtpyNmjQymHcz/f/vMee3cs7AarjHuiclCVdVvv11MbHHzcIJ4dZhJeDe5HPh
izkJo6qOEtyifF1QXTByMqW50+BXMK7izNEB8NBzswZsXnCEkRBwVxzHG30AtsqMrVPl1VL7U0IL
qlXFJ4TyS/WNmZEWA7yuO2/XQxQSFtqh+kDplpbkXSyYbGIPIdAvg3lwSgW8QeftO4JywTr/Xb/w
CmVXEynULSWsSZASIiygLReYw0EyZbIy/zOmtjt6DVU6SK89fCTH9F04p2gdKHqh4GBWB0hdAKvO
rw6Q9seuWlaIuRPKXh4wPRjece1ddVBljpKU3WDX/vC54ZgD4BMsUYFxGBJpWFTHzo+MTTH6xww9
KEH0bAf4fC2STGAyBr9I1tt9Rmqnn3K8/EbbxMSo8zeeF+FlNjPN4AQRNNsH+mtTbBVNee9lAOUe
9ivcIoaDZgGNdiyA8nJz09dgDQ5tIacaEB7/rQ/chRCoWP46vMTy/DQIXwBxFi78xcu8rOOxjVc3
mPdoi/q3kF8RIDF8lEa7ni2RW/E6iS57S700cPXbZYy5RVFY953MA9lAiYxFuzm0m+4+3EuG3TRm
e+xcyJOz2FkOUG9ZXownTTVjG7pjhlvz/OTHbyDCuoxvmAXyTe0ptivq2XkYZq14RXmxJrc6/yvj
eMzoOtWHyG70yrLBvfQUbzx/emtLT/3m/zQMWVjN5Ho94xLhAhcw4Exyl8JPlhMTYHJeHBkVljwB
fAGG87yZ8QtZS7w36yW7spXztPDN3iTozOY5A2jgnNH00I8u0EecMFs8t1H90NHT2HrwM3SZh+hd
dCkVtGdx9z+rQ3QoL4AyF+u13PMnMzc+qg9wU6qG3jmgamd4xNSSwPOn+mBJiyaXgdCysoHWbbDO
+ceWAHo2KwaZ8yxRxhZBqC0uvXm2pt7UW4IV4rI6aMwliLL4m1whOVoEZyzvN/GFpfFV2WqsuBm3
m801/xvWNi2bTxzWl1FikW3W1WiaO6PrX3RLKJjb1y+s7qHmMk3oog0+QqwscOvozmMFMxTEqIv2
5h2ZVyXZ7HPDes04w6vwpsKmi4EESBpz5ehsJNspeLFoK1gSiA3I3A7fDqZbxiJVwP8Wo9O57RJl
6pm5+nbaem/jA0I3IMeDBYgr8K+NkW/IX5x3b8dpHG/Cl/xmEWlXuyw/zLpYkthoekpgbhmQXdPh
GrPEtT6gmFOYwEX8mvHmUS3TaFEtcx7wPJxvMMxFWe+opmdce7KZFqYoCP4G1NwtQE1F+jaghWSf
5OLzE4Ru0N0yoP0DvRhyM5bgB+c0GjyUuNEruzsDnvEYMiTMzrxUeMrmmhloa31jBIFRS99uxVj/
ZDgQw0+PlkK/VtMXH2cZYNcZFHWlX0A6EbYeax0dOg5l/bKvaW33XnxEKdLvQBrb74R+aM2fh792
NsqF8g6NT6GEQd41LKZfFg2cb3NIJb5dvpUYD+EQ8CF/F4CEIGPvRrTQPs1z+Z28/PRrQtc/9Ion
Bb+ZhXqwKGJ+8ZhGfBy9U0X2rtqdfEJ16vd4/LV0fBEP+PwGUEbItQzt2XSkuVoURsMBM40qZ634
0XcJy2uIIwEoLfKktZHAS8SrGaToiEqp5pPgYMk4z8uEVma2zwgRYtMio3UyGWLGKbZhxo5byADi
Ap4XX4xX6oZ22MnNVm5XjGJq6TSUp9g/MaJpvmo0vdKZ9587aPwdY+s99Ju1VVwDiD1aFt5+Gl9F
6RxzQRmURyQFA0UjbMHjyifpFSkrglPGIYVo1y1g/QLnuy5xCfVCPCM8WZHIJcC2R7yoAh5VjHSA
3gfw+O6d7hDbjlBmxVlwMP/mPUO6BpCgHZxthEUH8QIvA8fnegDuy9+SzvLi9NZS1o56vrb6Fy4h
QT3xAwAInWV98W7cRfqtuEfM0DVtybgPkL1bfFJ0pReZ90dZxP3PosqNSpPCMsonPJaQPhFEMYsM
4JnMxcwUIITj+Zjve3Cdelyym89PO2QCCXR7gyEHpQSrIS/m8ZLVGUlgN2GzB23kgQGB5LtM4njs
qNhYGtgz4J14w5Iu8VV7AQaiCGg8F8SRKTNjOcg0mEc/J6oLDD+ZPNzoGv7hlRBTfJRNPeDHPA1W
TyqGAGzPDAWQbnMr5zbbfMX4A88yHPTswOyyvcJVoQVgpqTIWw0jR4KGJHt8pJ5q+9n4NoZcbLzQ
v6cwpCnHlofSQ14bP9YPzkAwxYRL3CwG7kz4od8Y/ILC8wURpvIayBUoDGMgyjaMdqSlKrng/363
nCIHxxKorGFINIJjdevao41kC8UWatF/My1BwE1JZeX3WDu2BeR48VaBqTJm8EH+57uCgoUJxeTg
txN8Nb/g9YxKuBtGY1vKLmg+BinZV/wAp++5TTgDvHFUaJQ4jGDgKpESwF/h4y/3CHXT+IaHyyl8
cK/iYtEcrOt0t55QGZLDcAWj7yYXSS3haBi1XRk/oxMwnizPlP7NnUgheDbSSr4po0urB+bM7TGl
Ls187VCzUQxQ9NHhUiNzy3jNivZPrNZeiW2BW/c7881DGTmPmfU3LjtFHSh04bk+d8Qch2CzWdAH
ZzyJBrSrH1/aF/0e4/0G3BW3ZChWjJuJSZ9kJn9QYtlskSMqTgQYytKDDDSkgpRNrloSIKByqdOH
Jy0L/Tc1cL2EUkIpwRoM2sM2BFfDewAL0QTxeNDicfuzL0FTr9sVVJO/9+3XDtUBE/qOqAFyT3T+
AHoaHA4w1lo2HZZdJLu8WNjGxLYWuy2qWxjS8DI1h2sSMlZ6qUOo34P8peMnHlnBW4XxNZJvEd6Q
DajcMOJpHKJ2hQawZ4dc0mcMQ7gl4qLJkYA5cD/ImWqgp3CGbhPFrvb3LbKvGTRKVL3QbYgnlxj2
zHMvgXnGL6txhgvg0dhomxEnJpwhSF2ltwAgZeqEGwTy/NZBxdFQ08q7JF5NMhpKJ0WOq+JRuG9F
J7HceSDIxgN6XIvM/22NGJ7D5AY7tpsc6RLzZWxRcXb3bRyBlYGRm2Mup+mdrZuxpeRljq+cVZzc
ikW0psxiTcxEF1deYYBP53b6p+rhlLBgcASLf6q5a1c8nZSCInitarNRww0jz1JN7fLCoMZAb4OR
GgkCqCLqNXMlADiKPmlmATBoYiCNFVt6YROmI2G0wkQm/GGoxCbt/1ivwZkfpFXizm+udDeUHNzV
7Ng3ujr645meIM/cHMq5sHGpIhNxQ1GHqIWSgK2le0IiYBFMog0rHdggUxoeBioNenC6Ogzw25vI
8MVgxmFTo5Q4hmCohatIilbMDkB7Krv/pJrfwsHWKnqSRGV6kWr0zYIQb3NVdkFJ+EU8U4xhhF+r
WBFjHH0XidNqxO1FAXOX7M6x8g7Ci/Q6H+ADJyNzPdcUACGqTUHL+ebU1xicIXFlgwxtziKndgAs
hA/HiI3xWAlo6lJyRee547+We7rwdMl5RY5JDcMjQrlScyppvmunSdaYSLI4KGjeprk8g1/GizsT
NNbWLBvyAxckzJYxFSf6OYnJOcyDBZoAXhyNDqQGDgH7Ke4PrNtzhFXn5h7+JOf8Ul9ivISebEdc
NIrZcFF+ck+Mb+FjBngLm3cRgAuSYVfgg4XtxZrP67/fZXarsXZMdV+jH7fgVNC4TZi0yaiLcHTF
TjKNlqkIombzBLPV4i7MA1r2S063+l39NrELl8OUXWqJCGuQ2u5l4Kyl+q3nm15fwRBlbS1MNG2Q
3OaBNIszY9Ms2JbaMZXnEWoV7zT1TWqPCFEJJXwJ01fW6vlF8o6peBKz6C+z+IpHLE+jL7sZDPWG
qDWsGFxFoo5G/IFzBK52t8jK3qt8Lxiu0TiQYLn3CbmZfZexCMDRjSoBTpyTEoRDkVyTnrxQTu3O
+GFSh9O2cLJ+9ANK/sxWTmXhZu/9h/ATvCe/rAYsAv2HDvDZ/w9V57XbOhZk0R8aAszhVRRF5WhJ
tl8IR+ac+fWz6NsPM0BDbftassRwTtWuHWx2Or7LP/1bvTOPyhtTaV4vurc74cX6hkZMRSZ7tn7V
eFmm7uUzuBtYO8CkwgsO2dqB//MK8KxyGkeakHIRvbfifLCYRou7pFixWbEzUToNOkrJDatjMLA3
ODlGSQNkp7mwypsnwR/V5La6G0fzSQHVm08Wpyk5TeGaC0d79HsqZsSuvg21ACoAaxLlmPms3iE0
sAjX5jy6Hlh+SewgUVrCvHfhf6HEhHrxM9v+IhxokfbbMDwUFDa3f0QETi4vgJc+Fp4SkAD4wTv+
tTxPNBcs5ZRj8BfYWE38QHdstix9mE6xHprNgpJciZ2+WLJR33k9WArVj67cOTrG2T+JT16XEplj
w2Bf8NfRe3zDKJBFmpW4/+TgGWfYAU9UWMK5ObS7bD6mwTDzO/rP7J5LNqs9OQvP8jNm2oE08wUa
ArZflIecdTgmzOaVhW4weZr5BekzvvEkXpgTrMIl+gz5NS4kzDoiXFSXFCIJ5ugWaFQ+zPWIrqyl
6GxFTCtWqsY0CA8jyAbpMrsXTBreEaQypsXqiFEfgMNgjxbd2rKeCJtbt5Yb4IExAVA7sGmZz3kk
5ClvlN5AROq8HMPTYloO3TLHvxCN65eJBQUu2UtsqmcpgT4+VdySYS0lR4BjV9u2+xl1ZIH65V14
44qVWEQTxPSdtvsXU0/WO8ZiA2Mv36VwLealC0QTQu+gYiLl/pves4yT9ZNkx6DCl28eoUPFnAHP
GdHLIE1Qq4Jq8XPqFipcpiSUutlD/rIuxQP49CX5yPd/eCRlbP5CEggmusKK5gLcLzxPv1TAEA2Y
RKMIe8fGcXyHnYvuJl443mv8PUMTZ4yGAeWyZaqwHyKboUGoPTfAs0KqUQ9C6HRlGMj4VED/A9XH
yJGIFHpDEPQA6xXHeAywTRuYAiDo0YqoGiF2qAcHuhW+bpfqrrgQaeDNHJ6AxkdmAVzSuFDvGT8a
GzNxR5TUSB+BCvDIZWSBOevPdFAw56c34ffwDOFWTDOkjCsZYVq8lHBBjJfct6yS5GFxf0EUNuRV
lJy58qGGRMPaiB0ldsXS0VgZfzCDZ34Lp4dLJHuvuMEoHairi7lCotE0SfWEtwSjhPf+E7PImM6E
2o8mZ7BxRmGl5vPwqSA50WFpsTv8VDBbuPfITyOqJJjvct4prKYgcecPW664OU2aM1Z1yMl81Lv3
OVs2NXODRvccMFQnppjeTCdU3m7PWPFRSehA1xZqzHmnpGrgsqqhinNtAs34l8Saeen8cD5xx0J2
4VmP9PbAxZh6nkGJ5hGi8stU5ZvKQ30FCsIoA1iVMTUcEUAU/QsYgIKTBouSgta/55nQ3fkXLkRj
SX/GizMyRIg6s5pnVzRvEdH5zkNJ69d7pYjhLpk3xBlrYLPchN/0wakLj5774R+YPmPVEPG+qEO0
C8gRL+8voW6US6A9vVzGe+kCtx/wCiEpqDThsH24t/4YnrlF120z06A+vwXMBHgxfKdnLQL0bEqD
v0FDNg8RKHn4C96tGcnwdfiLQPFQ+XizPCeakV9cL0DX4i3NNxMBD4Af9+nJAaxnCaiFA5ZvFOUA
yRRoPJ9OnQIG/CgsTjhPzKaf4CIMLi7NL6AL022OBshJegbXAYmEnnNVtgA3V8JaEApwwHlpDmKR
MYq1M4NYPVurYdZi7YyR4DIBXpA2nMhGXxEiDxfJK06hfwR1jEMHjyAG57qFBsTN4eKBpaWYlM2n
nL+mB0vrd4RKSoNUw/JhxMpvzCURZ/Lcikf4u5A8uShKHCwZSsjIo+DoOIxq4LkzP54RSfWr+BgI
l3gh3PGLgXb3IeLNw8miDKMDxwj8lWvH/+by4nQCZfF6fGiGrHxaqENcF7mIL+fcsnNZcTZMjOfo
v0J8eliPgYQxXAbqnBdFvgAdoZl74bqI0Rj8XXMAHxR3xi+tv+m7XOeQjZk+QwUprmCvwi8fz/wC
8GJ1M7/E11y7DkAoX8xIUG2wYoL3FyCepBPy4V+5rEHK5rbui1kuVJ75OpeWTKtp9RmwjKQ8ODR6
zS/5cCAE8jyDABtl6AK8SFsJ+MjHpgkNN/xandhPVCwBF+ZvwtSUOjnGZ2muelmXn8LdOgQPeb6u
DBYqOBK4vjGMe2EtIR+0VWYiEFhFQwGvpLjQeMBMJa1nMGQC/Dfasd4gaV5+K/PuLd7DDcRLG9kN
S/8HH4xrjnfDFgGEke/RUPIZLtORGfTsQ1vOBTwwxVzgP7gjoO1s+ZY3xlOBixSKCQcKPy+4Z//g
0uWVMvEPC4aBDI2EuRx4FS9KYhCctooinUnc96wf4TVLItkd/YvBE911+YpOhm6Co8th5P1wAoBL
+KH4xX3Mv1S82jwSAR/hbPAzUBOO+wzFX7QLh0i90Xbw7niOhHMhi9Jp/IJB+weitK/Vrwy9OHX5
0zwTfCb5mP8Syxar1N/KAHlKe5+NoN/BbW/JB4zoPcM8/pEDxsfgazodXrsxlmQUzPqKdB892AcZ
M6F6eIhf/SvoN0diYNZfzT1a9/Dxv/MBoMIz1xdzyD9o9sxoTHuHqkVnz/CHJwENANIyGuLt8BY7
tnpmLws+wWvy4d3CcwxKDbzEAeJSQ9qAT+18RK1FxHgjwMVoHqkXD9ZM68IzTuznXFSP6ZcX7KkI
xhVf8AzeNXUCaT4XNm08QB/mrV+JX7wh+dR+AU7wh/lNBBLhC6+ofuXzlcpxQpE1v7eZcY80bgHJ
jSHmfOrYFjg3Na638+BwiipiltkFK9j8ApT5+S7lVmNHnzvlH4ph6kFK0QBrjHsIY/LRsyLRIF9D
4cAKOY/gwMRYED5k7JzQBPnf0V+/xhYwr02cWdBnVgjo7fuctJ0lexm5F0Xu0KvB40Zx3u/LF+Cb
4cGS5hEPaeffVANAS+Gr8UHTJLAs4bOgQj1waNh4Xk5Yl8caoH7N82Lua4YOyJ6ZsGoOeyJN3gBD
Pjg2D3ZAGjSaw+DqfdFQc7Fzx3Pc3XqfHDGwaAfSELWZhFiMGgm8CS2o8CwwntEH6FFiMqbn0kLT
olUN1t/DpTG4gUyegftQjJ2wv9TgKCzUiSVPaaOEYoQizS+yg56Qhy5jTzoodXcMiaDgdHf0Pi0z
4smTPRdrINhFn5lfR3bl65s0GdWtrncWbhVmeYoxBMCDu1VfJpGwtobX2raBFXBAy59AqvV9V5uz
rp3hpKaSYy97jKdw02K0AkFvFWNFSxAdKjoP2TbQYqNtK4nIxawlJZW8sjnB2PcubWWZuy6HK2pa
cf2RCLVrmYHwSLXeLRqavHDou1uNKeQJctimkE2yuRKJu0QJDxI4cO6F4Hd5h2GoJ9Y/xTS9SpFa
vvlSjYZM8DnaMoYFkkLMwd8D8nNxLRtoaHSmOFaUkoScyvIdPSrtsNoImyKMlHte5P99i7q021V1
APqajxCz/Ug8CLraPUESw1HHXWsY/AMubEgXYy48XxSnTVZj4msGlkXnbwgIsPl2xMzygtNrYcOc
w0Z7/lkxP1g1hWhhRsrq72d/D41YxkuzrOP/87MptcblFENL+3va3+9VaQmoDu9WqhIR8k+g3eo4
mpGp7lNCe13ZqjZuhqocSRFotJuihwaIRfBRSR0YdVL2p9QT+9PfV9aQvXGqRBQe/+/nbaFvrS5t
iMY0UKRn0aNt4dJihcWeF+jho2rBcDPiaNfS/K912EOq1cQKKyhjBjdbpJ2GEhxz1SPmQqjcv+8G
8hcH0xPucgg/fcL0AONpA2JsUr4Xaui99WGLHlBTzC28OtJa+2aFhZD3NghSvfIraHx/v4ZrWh9W
gCBpYKwtv9Qd8CIgCc/3bK0p4z1RGfesZFIwamWxsSS0fH4uD6wDuXprVSD4Mcq0d6OPj5gEhI+s
hEZuyGi355OieZZw/nsIm1RFJwmzsiXer+uN+qZlgX+j3v/7Rhez5lYUFjuRRQ2rNKik69xQd/j+
J7veJ1ehjQv8NwTijMgJuWhSqK5LQyrvfqk+8NkYj/X8XYjZNDpLU9r//eMUiaySFZ5Mkz6o6yb1
w41B7gAxpqK5S6qhczPRjE8lFgCO0an6tUqAhMNa8h5hiyFbG+KdGofy2bD04ZolXDONia4m9wod
hRdZChBSv+kK8nKgV9ONXdFk/ZcCqdyIuvJd8seGvEalfAIdg5jjYsO8E0LOVBbWpYlM9K6G1Z3a
MjZWLED5QVP0Zg0Kl+4UvUT6LBnlxhOGeD/FMH2FEtzD63vj0lixcenxk1S1olh3Gbd8WRndIw+x
lAlb483qKmNlmPLo/n2bEUiFB3WyTVuy2qxJrq9tPIJLJHK0/fs2tgLLbcfuOw+qp5/gYy8qCqqM
XIA5mQzSSxJgUi74PbpPb2A0xPUiZSIrSHqS0fS/iESn8obrX99QvN3kq6OLvP/q6XwXVi0urk0B
Gzeuq6MxP6Q6GW6TCQiWGTJbzPwzvQesXPz9S5ooOzWoog/yT9xOK0ZMSuoKWqky7LtOifbJ4DQN
hqypNEE86LKLnJjkTxVpCbI7fxn2wakqQA2xcyNYuCwuQdD95FoQvxsWvBAtUQR8zvGBwTAgJzhD
vjOUJqqoLEnPhT9xwH5B2+RVdE5aHKJgZhe4XRfjEecrH7M0D7ZJaGX4qBHTUeZkdfptWN2C0Neg
fxcjK1votVh1iQEmoR2Kjd4qPuE5f8ih1JxlhQZpTEYqyrKCOUlM79m0LmmV4581PwxKpG08k8a8
jjrwT6wE/h7kAX8AcX4way4+7llo0/pqhFxxxBswc3Hw6Q6eoIgMnw1zH/nhzYh9bzMmpriv+UA7
c0aSMks8YArlbdMEM58cqjGpYxnUVsjdVFj+dPdQf+OSpstD4HRdGJ4GAsHFUhF/PL350ombpSQC
O2PY5YaYIi3FqMG5xPIZA3eZxNWpUdv7KiS7oZlcIYcu3EeDTFR78RqrSgHUXpsPcyAnPbdG+Zxy
bSc60bFpi3WYgmfrKq5lEbGKFawRZMm7XhVFCPIVyP6Y1jsP+aAalOpab+vJlXzWwcwgKJcTmX/i
rEnYA7EffPhbFgY4jwXeWvGm4PT3EEnhG3c8bNhWFy5pTbHYean+3T+LcRi+u5p+knzB8TLmxk8T
tNiai7KxUS2tOaiqARGiGvSbaAhg0UMsuay05a6YH3j6rhnkp1kW/r2wTAsTSuKa66AXXoS8OxqM
DhEtsShbQbgqFDF5VFahboNK2lVj9lV3QnSMsnGmckjjQLFA2eJPjLXFor+wQMrruGwUB9f4/i1N
ysugSPTkDeIdCL2ArchCJ03vD8Qxiis5D/rt1Mn+sbGim5hJ/ktdJ+6oK2j6DLAaqgXtMYb5Bton
DIeAsaE8NaD6QgTZWMfxKUv73LU0Udhim1btWQvyVaE1wpUqCNAnjIhr7uK3aCxasl6xQU4iwpvU
LOzPlUf71wiV8ELChbYeg5QcYFEVXgoswpPav0kDx9nvZe5LrlRy4mbtwmEyNRQaFnSAdBK1nSFA
BMpSbqqmyNKjjhoAIpvUL+tblavDMYgaYjrnB7FXxqNuibdMzoaNVbynUG1TYhiStFBeNYLW13Wv
W1AsuL2CUmJswqV75XjCTO7aztXwWVT8lrLb8EwMPsT0og3dd58jgQsZj6zNKYVE5RtEBMbT7e8h
x+DeFMXoMvbpexwgHawFicts9MMTlvLQ7ZVu+/ejv4dhkrDdSYmXqsde3/89JBNrXyhhEPz3beBX
1iqtQMj9OCbxzCvuiVRnZ18M/ntQghaIl1C6dZVV3k4Ttcm5edzkp6lCnQErF8SfwFtX95uMWVvC
UIlOSFFq8dC2enNQWjNZhiKzPTWSZVfFlw1NoB5gK+z99xXscypeP1ybvYmvVDnz/S3FWglNCylM
b7FlUJJ4Nh3Tp6tRW3BNDe0kT6l4Tcui3bRDDyw4/yNWhOpSHzrBrjE+2cnyZNK5zl9O82qUtxE8
uEKVlr4q6sfeUONNPZTKWq/0i5TA7Kkzw4ToNwYdZoTkRUqd352TCaHa6PviVlMKRvgeVKos2lM9
cuvGnrQTUSw/pQ6MqZW9u9HFKI57iBGTX5FZKAFrd0beb0KviHfjqA/A5kYKwY4hI5vHgEOnhkoN
CcTkK68s5Fmat88hkoXd1CbkOavl0R+zddR7yiHvmBvHJVIARR7VQz3l/z3EtZhSWBE0GQZTdhAa
wI1a6cxN5tEOCDQSoSaX60qB+zROnrajGMIQoaXAn7r6bllm9CNAFG2RQIPpmItEpavN6zDfD3Fo
XAa1jFahEjZQwPWT0gbFLY5rsjMLPz73JUFTcqHiS6mOveQSaIFgElRMp2ZFBlXlK7Yj9TCxHo1w
OPLqII7LQVXUg8e1vVFjWpHJLyy4Lrrg4udnHv1YXlMmffZ+Co5ESHe/+J9y8sq4Hwy8FQbrilGt
XUzI6QDOAjEkZ7w5jXrwJRtEDnkJGhw24k3Up/umIgbGkuFJF+0at8WMgYd+VUCmPCx7601OfDYu
PXbbyq4gxhqbrisL8q1QMhS3L5wQXAd60B9ZYa6IhTDCzWqqfjvcaeBsTEC+1E5Zon9EfvdZtCqz
OGn4nAqGdya4KPWohFvoEe0OWuBMRwbc4iPM3Z1PZBwP/U5q9QVAtvSWAGnXZ2yym9JN/Z+0Zx09
hea9qL+C+ivCw2F4ojZp43skXchnTaR7mF797iKHD4XtNVFOVXU1071lvFABFBB66CmQNM3QqAJt
waX+/RMrgvx9oBgENpQ7En4pEWZzkzRZAV36rUtNC07HoBKEJt3PFS7V6kxLrvf8fKaQKTMMx6s1
DAY2lrnk5cVX4ddyQdTy1zCcXxrT5novKrjH0YfbwRxBBDC9wYMGEAbIbPzmJOontZ3tXKx7S6Yy
FjRY8OFehs5N2OJEogHvM9lZ82z+UWCxOMT1K09mZUjbjfnN79Ax0mEPVwwWcE1Ih8X4bX4NVyrY
M4hysVMihCU2qUeteeLtZAB69d6ST+jzUArB9BeqI4RZyMv9mb+NqRkQiY7JeF1ccqztPkDLtdHx
BSxVf0AYecMYtIV72EV438u6EyKowQsiscdv3BfQuXFFMVo7CPZw7bb8SeEH2my64JWLXQ+DUret
a0vWBmHbC1Wza8ZbSNVEWP6r/hVYiEkOHnX9mb8EW8SESc1X/AlcyFANr/Mf/Txcex8DaOaU9sQM
NJwJpRPHP7maX+nZcLXDsLauvm9XT/ltuOY/OAhAK4UAMlvZLDmeA/nRbo6RA6UibxTvMyQJ+Hdh
U5itQ1uAvQI6Axfymrtg+nivLaD7+lve1stwGb+VaUOFrRw6wCUzWhroXjIQcxhaI4Zai6CAYoP9
wnK4Fh/Mviad4OblmKzyV6IVvUmxM2unB1dcpPnwJSefz9OtuQoM9BQzBczt5WMnn2SU5Fxr8BtA
yKyb5D0r1BiYZYGPNC5KTV4T9i7VtsA1H63JhGEhx/FDWiXGxVfPUM/hQUEQjJZQudkN7LA8ZNEm
+W0x8ITx8yJnL5ybyFjCBOOqb0NnTFcMCbwYYz9iODdF+aVP524LDEnyEqHCvr81EgdnKamkBVpZ
ZE5DZOEPkFDOsvDoJiqRuyigdLUDhNaAmtWmIzMyXxGV2iYPTzvDvYbBd6W8I3gKD0qYx8VwVUh7
KFkRCSSUTdDC+IBey2qOCZ6H2SZuTl624j7ghiPYVL4tiHCIdVt/jGQ/LvIfQ3UH+WNQT/NKNrhc
aprkYBLZswzvB1hrpc1ti0KgOsJl4BYYPrn2idXEDh8vRzIy4IdjPkekN9dw2jlWeu4zTj+iY2DC
sbhryUGA7CI6QbUT8QtAvPOovvFY5AIh6bsFe66JfwAp3BLe4ed3TCeKwpWKp6W8BuomKh1+gQuL
39eY5+UGiTA2LqycC273snGz7DiipY9Q+FjFM29ObQhDB6UDysucL3XeFfPi9miQm1Y6PXwyxnvR
TtGQEC3kYa0SdcgcYSH/diGpaIsBghRULeNQCLbP1F5ypmIbiq8Sz/+UmMj1Kz1+4IO+0PUzHltx
e0qY1nGbei+afhLkTxjzeP5S2wm4AGIAA2aOZDh4qhA4RGeEXxCdMAgPB2ZUG96N2GGePO0zE7p+
fghu8Z0oYAVUy8cqelfLRC3XZEzYSrsLw63BRZcZ204/SJ8taDT5AnLwLeYfRXKBKsqrljKQ05NZ
EOd10Y4vteh0iiObDgb6FSFZ+vtKtPZ98jUqO3Ka9QD4jbtVw1j+0jxJ1hCjZaKe8nYjl9iJGFyU
4k3fT4S/dz/8CXRpeY5H373R3jnpxQDJ44LRZMzpS64F6R7Zh59ePXElxBcqx7xYJdrG2Cl7aH9J
cOwiLA8PVfvbSQof5S2PP43up80/rOrGOVGVXS8RQ7rBVLFMsIXhFCkMAODKMAZiCk2mXb0XoFoZ
1EBo0ayF9xCe7Z1DSZIwiec41uCPYaMNJhVYzvF/Mt6S+JIkrzqGCeoCj7KqucTmq1a80feVxdlj
TNkt/F3+Xo7brrrBuEQ9QYI1UdBxckzDHxTb6pq7t8vXDVXOeA3Gz8p4aTXcA14mMkb1M2CS6TFB
wbWfOMeNXmIN+ZjKJ/72fcR84jAQGMRu2eINOQvJJWFfWLsmPnDRlzAVRohkjnnygisoMdOk6MNA
IvjOXqKTW3ZQBWyFn4a6MaalDF5SbDTpqow/me4OUCJjsl8+hnyD+zPmnLPLpun/hOG3MH6pLWbM
LhbJFmUGMczBqmCDw7SB1KTZnBmm0LJhgIRh/XkKVoa1m28nb2aFSCvuTim2JQH7LYfYtIkRJadB
WucA3IdP7Tl1Kwo+mNHn6OlHCF1s74UXju89DNYEe0zlRhBXJl4G8a0rvlDD68ZGkN486zB096K5
JvHanN1l4UwsWmIWjd+aexlrz/foNKyTT2J7WCdKDHvgk0WL7MkdJBgvosbZDrg/P1pcKLwlMpCM
2X2/MZjraEdOH582JY/nGlBaqudKXpedkwffSY8VVnLRZsTKrgaqv/5Lgw10tcwVlaEOh8Q09mwv
tbLqQef5+2W+xx+FrF3uXLNDtSPfFGGmZq/I9xOekuxUQMlUPTomVMyBSJotdhHimKvM0Gh2QIOE
YyPxXlkEaXZnLs4XOdi2FI1c4z4cBqwMWoQtdnxkceSoe5kd+1v5JtHwL7BmEAtEktSjkeDo9Zbg
wjChj9A3og5tZg/I6iN1G7bjsO27DR7DJZXlQKisM3wS4hfoh0Zdj3eSEJD4aOM+Im0NLk3jjLDj
KGAwuoP/TSqkib0Ds+Z6Ilgh6s5yeLGGX0Vyalg93Jh1+Bp10VLTHol8jDrSlByR+lnoGZYARrAV
saPTFhSrVD9yFE0f2eK27cl2c/P6ve3XIemMrJXWMocOhB5Qfh2VbYixZ3da+Z4JDPvQ2rMaVnaO
wFLnbcnTixE0G39Ypx73ZI3jgnfOmn2Qf3G2KRIJT1qU9xUxuDE59h3Lpd7bOdY5svCMCc3NMPPo
9gZEw8Ra5/5mbnlEdTZCZLMgt2KAKqSjDSYepDhBn/WesQITsUGGhGhl2BopOwFpt76w9pn4x+wq
2PDgyfEqiPeqS90CRxyhcFPoRln8WskXHxV6AtfVyhYMKg7MtXF/Se+ydpPzG7KnBQJvzAd+VeFH
1s8yGkVaz/Y1b65mfPOKcaG8qgz0fQgvQ3rKhIMRX8XEJyocB75CXJoQkUOsEQTU34a/C8ZdjsWk
yoArlwVnAu6aGCblkD4y9VP8AT5p32vcoBbdbTxMn+k9/QluyMDYp9W3alzKm2pnOfqyWSPxWWCv
5YzHYWOs+mO5jV6tHUyHO1MtT6W/pfBcKE9svzRub6oIklVhK0Yr46l99j+cCu3ZoNo9TOvpGZ0i
YWn+dPgyUXFutFW3mejDEWjgvbspGDXB7IoXA87n3WrQ3Lh3EtkJbsNzIGaZtpP4w3ou8xH8mtLO
UNZsi7qwNin/1GV6yKivTEdnNzdXXKR8bXZrP3aou3DbDdqj2G0ofalzNBWrmGUGbY+tFHebHn3V
IoElP5D6tOaGsxxysSgKiXi2WALHJRWgiiIpcvSY/jt6K3RXIIFMsAOsELqjJ+8iPrTsCDDlWLjg
5yfHPNz6LBoF68T8WMZnVmMLljxJXUh7pJUpuGW3JlEBH+RgxSUy4aZezxJIaNNt71LtAlLgdEb3
niNRojycDtDGxXI9GSuWSU3E6nrHrxGpxZZb53f8N5gUICNHVYAFlVStYO+iLoXuqtLVi4dcddLa
oRoVyETBA4kcQWkrqqQ5u7q3xdUYqouB3JtRHGBEJZ+wmX8TbyCQIsZvuBy/wt8dSdohL4XB+IEu
IuC8QxYEbYM/BYNRQ56/Eaio+gOnkH2Xf6JeilosGmw/AYicq17sIzpqHOiR/JlgUWPnYCPn5ksu
IooQ5IvSk7QUQglrTrm5D4xTgO0dk2R2HTNzNYS1rKTFG55wGhkM5jIhRxFPmm9e0dj19/Sdjo6L
evik+yap22RCEGG9ZAsPM1gw6Uzx//eX9GWA4Rg48BOsdJBzY38AvknfUNdrqH0IpWAXBH98EFhD
8JphEDUakqclvdbcF1rYAiyoxjkHqb+WUG4VjprZA5qJfm6y+Mu0TbSJ2hUsjyNCKryuLUWS6/by
B8avIdFoH8q0MqGJ/PpkmZK25O884Wg2xLuQCIIsArXr/J9qOdqeqsZEdARRFO8oH/L/fNuJOvum
7elnCkSqpRY0U1t2GKQv2YxInRRxIAQN7W2u7RzIK6T2Qvy+DMm6zFa4pZdc3gLJwHYTsQIjmke4
smVhYAEFo+HxWkk2ubC4rFNICzkFlYM8lFSUUrhiXc29ZnkoF2yfWkFZmN/ZZynt9DdNc9nPjE+W
HG4O65MdnT1ugkaB4ORD/2A5qM7e78gAC/M3GsjWNXD4wAcdl/5+mUAcQrTGFYxMEsbHzLpcNC/F
edr0DPhW1q5+n6JVG2MvYbOdwgH/SDLb5OUKMLc5ZiHe4bvdQSwFOXJTEqRKJ06cethwFiiCNeAF
Hw3SssH2YDZmsIkbFKmqbsInuxHgFx0SyQMDUW6Ul5GPiADqH+gDd/KSujp6FQ+agL54Sbgqe2nc
77uTEi6FJyC0Ji57/DRVzCphAC2yb0T7GN5r5nqepJEZJNpomalyUdAnygLXgR6Ja+76kc2zQ7bv
bpkhhpv5gU7+zk0ix055L3/oTBl9Kaxt5CQhkMmhftk++ylEBJNhpBOYlwIrutJl4aEDwSqxQb9b
3Vrh1yTNWXOraSmiGqlZWMASV4HmyixIP/xMwE482k0SZbhd5MsCOJLAWirCwvXIoM62FvGMIp3n
vA4xj2MR0rK5NEMqNHDpecyQ6s3YbCHJqq2rJis5WMILBBGB3iZ6H6254W6DUfMieE6dzN5OUOyg
uHnWB3J1uDT4W2I9hYYSe2AAJoQHc59drbHKYAljAxeHFZ6NjbBXoi0rY0UcxwAD0s2E/SzAiVcY
LsjiKgV9jJwc1jcoIpc7kpIWmwZkHwuWUYzkWu1NlNnTOtqKjSRvIdZoZJvG883P9BwhKSYzgvfM
5O0s9P7iTQJeewhuZijJ1aZNJG9H60TcssrfnR1AqGxWtPNev8NY3aj3VLl8Ch8Wm3XCbjTG2lva
TtKFgMF4XIEW4H+cUtixxuLpsoQwFMRr1EDLHMKWYoONwQJS4q3qf5TJiiULIpDiObDVsnid451M
DcjxAdocnZDU4xTbvsV4otsslUUer8LI4fz1Z6Ai1GSU16xHVMLqG36j3yJbB/RoTrEHZRFUksvn
TX3zf1ix+CksCYpsdsvSXxPvwGLCMgJv+ZNVjl5EqIikd0w42KgsYf9fwvfoVv60P32/Vj7LA6EH
1Ykyhfv+0ggvHK+dsetOxk7bp5QpjgC4RNQd9dpueOmv0l4l2NWur7FhZ6viZnxmKxLC1sMaETtw
jLnJY4eiS3qG7yx6yUp5Evh9iE7lAWN0dvJN9wxO+nm2UmVg/ANwA8ONwxW+6LG5bOULRpdQ1lrX
OuUpdnuuGm9FySUEbuCsGOsKTmYFHLMQTjpoIZ39bzjQHVBSrogX9OCVl3ZVOw3MaFh4+HBlxK/h
KD5TgpWAaBq7F2E8O42LnqhKzoZuN4jk39HSpcj4MBWRkIgA3J+bamNqO828B7gdYWSNOASxrkMK
vaDYBqSnBOAoU92AGyOGfYzeeDnp743y4XUH7umYJgOwbE5lX6P1L3/Sd6o7Fq6WlQFwFJbjROak
K8hUjrYIsV1zBOjjrTsg9pKXMow7TJkxB0Xaw0dQ3cZwKnWpMPGw0GE5krTzEGfhMEjRS7GTz7KL
nkKF4MlgNYE9sJu8McSBfJJSqMK8INAS+usvkUAkdkvVFjKKOBNceyaNtoK4xCfb+saixeQ9EfAN
mz3KVDZIb5eLO7F+k8TZwExVoLOvBfwmJ8JK1tizkWEJ1Q9UDINvoJ7Z9AyGGgjAl7dKnkBOHgxP
1my2SJIauhUIyrz5z5ctCb2OGEPWQJFNTvOC4h7kApySmo+9quZizS/5BdbQPb8OkPUERxt2g882
dBrMTRGAsi6UL3FkpGuP3J4ptcZCf0eVVH3RlMzRsobt/1av3iHATBFjPkiUNE4mljEbc3To+mLo
8YhOUTbBYER0z00K1Qz/DYDy4jpZX8YVcx925IY8EDZc0sYoHIC1f7wN9xs9qf5GD8t/zSd7MuUR
yk8LGkezKC89e98tpcoBt7b5M3mzr39DGQekBRqGUt6q+g4jmELYGmygSBVolbl8uTg8FDsLLo5q
Ux7ja3Tu9tUmO3fn5kbdDrbAMavRKYGSvdFTm8C4YAFv1eesYz+2byMaFmsWwP+z/OB0MD8G9sQZ
PPpV3hNYH+/GXXio3xRgxWf+o30y3XpliyTwCPBF9O3+XQKatnYVpa7omBP30IJNF6OPJ9V0q4Ek
Y+91YASgYH5BDYULCEEFNRQrILN1cCPc45h/lV8sleNr+GK4kIBhFDKcqPfd45+BC+w9bZu/GFuk
pC/Dw3+bHuKysYutnx+MH1KHIQApToIj0bf0gB0M9Rm++uTEL81D/2LOxN7EOgwNlUo4gjB9mi46
QB832Qulju+GB7rYyQBROcpv1HvJJ4CH/t2sJbBNLCxJUA1WHLTwzoN+bj6DGy3TXAci+Flr6trK
WZaYZpJHDKvAHlkxdLdGoj4s2rtULOdl9Cb/aHvzIf9VSbi15cxTdJrKJWtWBM+esE5Iwww1rEXP
e/y7u//DMaHSw2BCxbGNwqWH3TzxUzbRWfvkrTpjoAKgln1rgUvVhJUKhTbrR4+smw4PlLNYglx3
NEvUCO2RZimkjqNIRA6GIPiTM1GzJSAN4txwMkFbGInc6eRo6Sj0Waf5sHwSrb7RA/BRdIopHFtJ
B+2WSofmz6YW+9AY2XXwKm11orc6WdUyO1MxjQ8+a4AODFAO5wyaATu98g0JxkLglEeCDRX2ZTwd
Q2L6iKvFcsUWf0sIoUyncOaacCCzQQ0rrPDFzQwNIEFYt4jsEDw0q+yNTy/CV/1fjs5ruW0si6Jf
hCrk8CoSkSApUlTyC0rBRs4ZX98LPTXT1e1py7YI3HvOjs3T8Lte1Nexf53BY3fzxj4P7m+ZbBut
bakeNDGH6/gq/t1HWhAVpFZgXzhSAL3ACaMQHRNPcNKi5tz/gApNtHjW/zJvpgzrTJfNEVKJo4kl
J+K25RvT/r/wfBfX8bW5buAX3SE/xafqeXgQt4UolRgdRMBECupPEZuP5TYPEed/d15Jg97eC7qE
rB3P2MjYHuytdBLlyBysIvePn5rnAiLpSTnmHhyo5Zhv0gNQO/uJ3tjGn7eH+opWUuCZ+2t88yGt
+oEjc/7L3yriUx/7TRyOsc+zmDDi4nUxQzRUbe5q0ZFjqGeRU30VUSa+PP4koP3k6BNN+8LgnX10
nzxq3fO8HAuSo7EghNNj89dz6VEd+qb+azCPoP7DtJ77cXVsYFeRAn/wA8RXce/CN3CaYMN8MiWX
61EHVnIKf43PXF2Vr/1wgGpYIj5A6zlmwa84WrnVueH4mxZ9+k/9JfzE980Z34QrD4dEPpk/hdlz
eeEErB7yv/lt/OrI+sH1wjftn4wWAYh5/7bv/HywUjWAEIQ/xkPG1gJP9QsyxqpJTyB0nrdeik/9
jS1GJgtVdIZfPvlMYREdns0vAjV5HPhWmG9dgx+Moq79wd13AcwslM8G61f3PPnN57pxkrevoJcZ
WD7mdj4GMoWd+kc7ZztNqfGOetn3Tg//6uTn/O2BYPgkID47l82bKDFKsLhX95OFLBSgG+xQJDGD
ynCYA3fgHXwHLebRBREeb9wYqEypwJPYmTDgfIpv1cP6SO//0x+A4YyEiMIRnAfSD53kMS9eZHec
d9/aAwGMDsBHqOhMRjiBQMf2vcXO99QrXsKl+o59Dz+eDvo7OfxVoTScIGnwQe2wz0HcbhdcmYbC
bLC7w3NWk8wmHGgv2QRvPGL17GGgJhvnpYDRDxZR3E2XRHDwk7Bwynzp/vTLLz6n50wofrPFctpb
hKQPofJbTErDcACU+4Rhn/e/N/FF/Wwy1Zy8rfmCmWU/7Bg9kWfyaYyX5rP75C4dX0Fwyr+gvFl/
4lyHY1TQX052OxxrMAhcacYT5HQ7PUDMvmHRqFgzySQmy4KPjBLjwqdt1yBKCjwGGfqXSi7720wz
jYZoNaB+q1zCzAi19FTqAXIY8pB1fPGZzSxFbXcinvIS5+IJKUa/XQs+EcZ8Sq+x6Yt+sp3QZSqW
Zwxekx7j2i4BglTk9DzvJ3FB4OESESqmAb+V/ay/WwQXEhDWe1Pvi3IwgqzuAe2urp2Gjo6bZyV9
jbZznpPvftABNfq7SWBSwR+BCBn4wicU7CWuwtzhR5j0UpIQFMjz4zTYEmJ/xCLVrd5ceWHvxvp0
ZJnWITuno/nFwzWnYDt2S9dtTq2el29+YbzOoruwLzIp4LnpiPg4SdJxLHmM+SZT6XJgiIpbEoRA
vvaXtiPtnWPCIInBsWJXZnqh6XLwI77sfXuAiXBityz0295Cxx28Ia+Yyy8F6+PEkpMdGPT+tPc+
vm0KD8OeG3xoRTI9nLh45/tRuTs0P9gVCQuEXMw2xB3DNRedSh5B9gbiwUcd76nSx30EGSM7xQBY
rBptdNigkpx5K20sqgg3UfXbeD1JVufC9En6Z697SESPcrG41UAb2oxTCUg2539ZM5zq/NfANVmS
U4FGh/Yy6zxJ3TWJ5qCrzpSJ/92s9KLTAEhHcNDBF5gtVnT+dUzQtEpMuXqe1smWS1g0dXvrMjJn
+B85k2lFzX32dzTI08AkwTfJ1F7URsC/WJzKzRX5qGZ7/79TcKilM5C1flXCg5+z9VxmmIos9bIf
G1F6yMc/XWoyBGevPRmABAI79KDF+HsaclZGi/B/0RN147irJlgLd0unhGjH3VSob4+/ip16Uov7
mvxIWGEnxguD1zmG21Oo06aCflXy82wy6PaACikHtqCdLa77dml3TYfoGys4sCZxIFnTv6meOmJM
RpEDLmhF+dlivSpU69GXKu425dKYHFQs87rcv8GOTjSvjgOSiHxIcTLg3iEuQKnX5wShLLtcB/KU
pfa8ZURHErySAUXjUY8V6TAJLIRdz7RvdsXkNA0QX64Hc9HfusJyuhT0oa0WYEPF1dmkIim+txFF
xcVPMmWRP+QYhPCCRmweoiA7TU/kbMLvP1gpL2eVnaPu0pb5bUR0TowPdseroJPQNfd99LDEPNCX
/FlZq+YoWY7E1PgVowEFew2ATVlwEirHjGRxFlXipI/XxUe6ZNem4Msd+Qd6tydzN3j+22J4rMSg
Z+n4vNYhGkCnWglHk4rrmuEepXJnVRGfAd920l2XRbdWdJ4bzIFPsvC3U7/SxEsihFTngXtgVN4H
SvQohRbvMVEQ3DqYusgN0nhiaXiQT+ALbXE3opM5fW7it5Q9CullPjdmENVfqOFG1HKZcOrXj5yT
pqj/qiri9qPVhX11KJ5VHKiSzyHHesxUwopHcAdcMsZZgDrynCtvKhGk+yhAVpTfOAsBWPBVnPrp
rKfPKTMK14vi5XuMgQ3wjGlBTr0IqBWEFWwaFfXFFD1GQDZXOlUNFt6CqQqcCVB6g2H2k4EMlTBe
H63w1kGz9iwafl/SKuaKaJtFbwUxEs+d6etElc/HEeWPHOigyav1kgrPiUmS58SZjG6auO36eQBh
j3CRcSIi5iIgb8PyOCoVWYERkg2MS0CUyGlgSI518SMvD6W8KTt11+Al1t1Nv5YYgVsIV6cu7AqT
sRCHEOoz55Pml9W3QOeIeUuMYOVjMNiLaCWG+e1nZDDAgW4ZvWkd8GjCmn7upQ+yj5dDJrhxB8f1
Ulk+kdyUnGexa62XXVa+2CkexhU5HMSS04inOCHX0Lhu6Ib49lg3S7xPeTiXGbPwAIMvzBejSgA8
ZQw1+TWV+vWoycJn0WmeCWrnLBZUmVfEnAnUGfq68sgGj+FWFK9VyRI0+Ioa1iUFbk8JLvLEZtjN
a5dXM0aN6G2P4VkRw4XUosKmGJ1NSVxvJMXKDaX1aOaxDvqKiEXwkIwe97zJMMm+u4R8neWY3vlH
awiy7lF0DyDZfIDxQYfy0Mtgs7xZccWNEqi7PPvacJpwkMsnOFup9jdi6Ihy6I/tXWK2lAgpu4+b
N9o0SkvDIS3pabn2+Y10pEl5GVngjZYFhnlf741Xyi9pQR/h0paMECdrDJg4NWCljfdYqQcfehCB
d5FfGbdNfnG4/M5VeOzGk5KEpeIq8tGZLDfN/SmGKkI4FuT6SaHcOj5rzUPNX3Ttw+xDpgiudtpk
Wx48eTuPeTBZVzHgccR3IQNlkHqUfglKSM2iNrqRHDTCuS4IqvYEinR6p7H8Nbq0hVfLPCSeCa7Q
OcXqSDSgmm43n7I0LKSjWXqa4fYZvSROLLEgIP9lqGrBl0Qz/Vk+sAzxborya46bTAl43eb2klhe
SwMVNwGjDqFKctgRLyw9egLOpZuRhpXhJYjWHbCSWGGTjHTokHxkrkHVO+pSfMnN9S6gxBheJp56
iEsESeYRd9sxG3lu/Kr+NAw/lh8lNQk9jYsHeqlrSfeH9qZFgbwS+nxLavjfQ9cJ75VkvdW31bQV
FHAEYSq2SO8U4Xzs2cCIyA8339QJp/PSPGisK+L8+TSaL40U1qNjVZAHXrzzEdc9qC1b77K6PkQK
iyX+g6KSnAvzO4q1W0mj8+RahJNBnENHgBEdWwXCx0dskC/egk90wqa5eJzk6D/7AmrusXBdWAhh
YPMcnUMR5zd4dOGhMNiEoBd9C3kUVa09dQcFWaWfykjhPMkd5j8KSOU+bCKwwzOCW0EGv4yCOPMl
StCReSKcC/jw+HHOf5ugBp4jY+Iq6usfi+JJV0d1lWfJRmcz+mrLa5AwrkDjT2B9qeHo+ss0vnCo
b53LSWvoAXKDXVs1e8YaDvo51t9F4xkp8IwnQvO3xuOvCzwGqzOFyFv0CrG3kWthekbnW+15Wt6t
/E//Jm7XSTinSiCJl8y4p2UgCpdMtzvRSYi/1S/CdJHaQMOXwgBIWDir5096Um3D4WVPBydL3P2M
wQrTXlYoifoU6adKCNr2LRY9K32tYw4fYqVmi5Jr4oRI7YvPQ/YqMO1vy0u1vKTN74LttJZa+6xW
f5shqPapOE4O2XJaxbNi+qLwXCKaxZlKwwBlDifqGlfrMvU2OqVmcCnMTNALysp5TBxV8REvJU5E
wLhybWfiWNqWxVMSt2dDHM9aptzaQDLOKZlUtH8xR5fzldKdSsW6gaDfG/oXjm4IV6tEzL78pVHW
+v+GAC/jggat2YqzUvkDBxbnImKw2m4lLwqwkR9qnbwZfqaDgWIFkUgLv0uPBlVWsPktFDENJ3AR
BCq/VMKnNCA383j8VoWR5VauhNCGguVmE+1ZLmWRElEnZvReimcJqjoPZgyybGCj9kHxdb35xvRu
AfRZLaSpXW9nNQtq2ROSU/RXl1YvMYWzSQZmdm/Wk5ic+TZGELPWiyCHyvwurIg83DdVDJhFtt7m
Wdy6m6T9ahARvlkQaBrmFqYalzPZMO/UaoopuveQQ6ZRQVPRp2CzdfrKlYlgqEjJNDYQ/Y6LNaD8
2KJmQbOzwQbx5VCV/7+L+NrbGHA0I3bKV4+u1bYF/2L6e4WM6413KUKQY0sp9wWRZS4ARwQryaGZ
8Rupyj+a4Zss/g0OhickO+yx7MGsekbMv4izz1+Tz+K1zq5aybHR9zW6hCinI7o5/AES61nsNhdl
iALPjp4QnShJ/LnNxPfAUIDQJoE3Z68fFUdBgoIrE2quv81kJJRh3X9lgJuk0IPI7VH2Guyj3VpU
sDlN9UFasJFdu+xqiN+l/mzCkJHbBrHWAEpN272t4qMu/DY6wGjrRtnbOtNzgjYhDbZTJGPe5sWq
isfCcDGfl/EiGH80fJnGFQcPuH+PfSmXr5NOkpNfqrcZj5q50yjxfSYDJHZj6L36YfGNEnw9u2WT
1+Idep8ztqzioydabaBSFgJd1Aq3ibdblRC7OmG40Cbhc/DNoIZlUgL44BUhlSa8SuP7eOuAZMGa
t+Kaje/7QpMJAHXoDeTTSLr/3zV+KRpvAX9Ztl/GpSpyMM0xzFU6xaIP/CVSESp7jMtdU0OzOcVq
wAdRpx9s9GuBt/AMLsrOtK9rjUbekUOEJ8Q9RpV2utfNYZ++rmoH04u4vIt2aG6jOk3F5+9ygYjE
QXPWcnWMB8vwO8NbOGJMg311b7m7rDq8HHHGkBCLdYX6Ua6Z9VQtVAjdJ+WeWu/T7MqtgxM34hPh
iP3MslCTQgPATQl1zER2FaeQIRSi64FOGE2hfOnVPdmIxKwhsJX3lqQZGBAEbvDDSGu47CKTafUD
CWx/KLtQ690YuTmU4X2L34TMUTqmXWe03rT0sdW2Ll+a8a2PvEJ11dFH9TC1LjuQNDliEugNgmEP
eh3DIXBorLgDrheg26/mE4Cke6FKvTlWOaYDVIJvsAraN/R9rR/hwqfH+P+7b6A6GtwM0QvcC4em
kZELqHsFKLzEGsU0qBI4E32PFkmhUqCmRLKOaIlGMf9bB5N8AI5gdV7NZ5YR0JEV0pPI5WeAZBQj
fBwVhgbgPmTyHfFPO8JBK8LEO6qek3OiPQPUaP0n580UszG4wvwygsJBf85y9FXG8x8zJv8SeLZX
P2sU6wnFYapx2mVnJJPqPKKj5GcFYsH7KH9a6n0DzCVAYJ5etfJTWSCI//FDPAlglUw3YCNzfTGl
W0GQFDSxdFsgDyyg7TGqcA4k52J9Lyyf1wdBoVyfGs6iihwpQXmzCGFmMhschA/7/COSQUhQBbAW
CdLwo1DY5kHAzCEHMZp5IMirmgT0CGjauSBYleG0P2Gxy+cb4qh5CUyaA8uPcvFZNUC2KvFYJ95s
2LIeVtNbtRMEOLvmsJtDVb4kxmOwnhXD0egR+aX/g6nbFZCpR496uZFU+53tOUeNPY1sRnvsRQxz
jStEBRQ/WRmrW6CIPqEt0eiWfUM43Cu9wFbq43avtCADP2jcccLx+11o1Ah7OTXoaCJYauHq6quq
fyjKX11nv/xKyJwQiDc4g01pK+ap175kwTgOKFMtu1O9xbxx7onKi9i86kaIXhfLapnzLb3XK63Y
dtIESfYQRFJkPATNOgPUEoiRNyUOYv2N7ZEgeVAD8D2dK9bh8ytFf4oCNfOX5Z15cx1Cfg+shdLC
lHFeZVadC9uBKAXz5qfxeS6BamwqOC20v1XsYqHBeMT7eZQVNo1rNvsDJ7ConSPr2BNFVx0BT+nA
qVeT5HfCWWfaxdAzyS3SypM8hlbvQfX2Y5jsV7INpa1LyPmcki6Szus6r2ctZmoDjVHYbQNVvpnN
80S5xkTbzo5JJ5GrdWdz+DZbUNp+85UlQfXoF8sJROu5a8+jtF++5q2WHz1fqg8Mw12EWwY1a5gQ
Wlp62aCGlPbWw6vOpde3zmi8a/MltU4cqiMWPuE1ncKxvTB/sO+p0UXM8c2GEwGX6SFjnqP+QvKc
ZQxKwe4pEZ5PRYTM2sXeWYOudMnmT2DLzPJgMrm+/eSV+TbIcLlSkQZ/RMJAFfhW1mg0BuJlmT4E
IsQ2qGEUCmvrTOZv34YQNCh1JUK71lAxyN2ihuNUoo2O3hrtGnMj1nfkDLPsWI2NFGadbuXi8jdx
9txQKti/LDPHNkeKlT8s9TrGLylqteQXweo8nZfyY5phDNjW6QVF1mN07pp6uubsa1XnDdYV+BAN
wdTcsogpj7MZcrOSt6Oh3uvxa8YloNiT4JoyaeLell5m9Y9u3MTKX6RTFXvEG67s0jpnMauhjUou
/dsuqyta7LD58C1/RbI7kMA+huXwsxaeJFxhhhAF1PMuFzJMZx6uhcJcE+iRp1twvPVry9OfOQ7w
rRKxcxDe6S4qWi1ODrcvPC12+/+BjiyxNWQ5LENC2CGm3KpX5pwhPcnxp6Ee8cOQeHjJu/eEaUN7
VvRwlxRkNRpn9JS8a+IeODM858YW4reQNiJtEL7rlwTvg3G24rBLTlt/nvpbk/Falk8DXKKW3pkK
2eKxXohcfclnjks4mkCYk78TDCCwh6yc1sLN2mtMvcfwrWm0RMf7gslcVkTuJhz11c3W33H+1PKH
xIe0oyTCiYVlK25rHGiog8D8q3AVT1YJZP4cR96yXKuI0o1j1Tkt9KpEcRlI/bHTz1Mb7CqwxoVN
zNOzTqQSB/O2vm/Wq9bbCZFhdsW7U/4b0lc5fzFQD0fzHxIUqvm0aw6B26MwFhvaZclzUYnQ6fWn
Y2F6HWIZxEKCnRJchFpJ5V8GQ3LL1r71Qn4eTfF5Q6qtBJFgG+JlzLmg+LQIAOa+WHbLQk7NN3xd
5qJX5x853HZUgW47zeOLC5w2gV4EkIp1cq4re0SiQAoYQNH/UkxM3BFfqm0ZoVqU7d64XKT8nwSt
NlinNEGGmJ4061OvoVHS3E5AtQ3YG6uQvTh6M/KbIb3Wwi5tqrY/2VBz8ESwARqLhYEMI5R1Txl+
K+NmDtckd+TlWOl7Cx1cdfQ/jLWGRvtioHkrodyU4l80w2OmYZJexTjQ58+FKhnxJWu9vbRv+02J
9COjBC8akchiiM6ewWX+C4ACiakw/mLX1E9N2BKEukm4/Ek2mv/HRbySCtAZxl/0x/FVJq3sqBp0
Rnk4hnXSjWRzJXOwFwmYJfUnlWQWK9juAisIgHM53zPWJUn/ipEZ9mkAlz/m7tAx5p7GOuwkiEiI
gMQAtAfYRV+doovL+aSJZD8bzdnA5DmgtKnQgkk2lNmhUV+yFdN3YOHGwqPWX9vhMoApldxpvmW4
dWlrPIqEGlmH+Q4ImC7n2ApxH/SzjcqxLHx4kr53SqpMVnuL2AiP4t6cJt60lkec7OSGRD8ufwX7
+neNciwim67m4onKb2bByrzr3W8C78ZuBlaxTW7KMFeGBZ1P3d+of2O+NUYURR+ARIkaNs21rk/D
EJwFDO+MTk6d+n0XFlXYElDXe/lISjPeFeOj6bqgXveVMB4evQXogyqSHE9twAZ7jQqvt6gF+EjE
F3SwkvBqxrhPQg1pePteDRd18sXMLVRfVE54DwrhOuSvenQxCHwbQ5CqNX4YprcpaHNPK/W5sqcv
uI8eax9I23luPcyWPNEMsFjjGIOsGvo8bEjd0dhzz+0WSBbySc9MPI3wSf19VHa2BBRu4N1JMIHj
gSYKCQMaerQgNV9U2VtSzLPeWgft+xTde/6wpnWyRo8GDBOEZyWY+DYZnCle7KFD6Ab4hONgepHo
tSZCYmCTZwnPbLddVHIbIvD/n4m5IB1DHSXi5kwrlWluHjuQVGD7wJq8KAhEUcu1iY/kFBimlfxt
Tx50o+hSs8AUlNrZCIgBCrb5bVYvrRFig6wq31B8Kb3yIwjtIaEk3c3QcvGY5l9TxMB/Hq2DAF2M
YMiPV5zVHsNMFwOC7gjwMjPhBDXq58zL2K3lgEsib3HTgdiRCuX0Nc+KM5Q3VKX1ZOeLq1ehmJ3w
nCTVuf8TAcv3Lns7zGS0+ml9nE1nFL/7jIqrUDLC2HTSxAEy7sja58If3RRydTkOMwXLPhpZJT7B
AxoIImA4MZP6iuGtm1fIYbI6XQ/G6JadI5J2BmwQ4bx0tvU0qzcRMHNCj7fggjkpwnnZ0Qc3okJu
/355FWsaIUWUMD5ptTPsDeR2tdyqiugOgOqbCovDx9duip8dBe0Pvi5YCDpxxuit/APxzquFZ81K
XKayzGJoY1XkJoY9vba0GJu3Wf9jZS7NjvN4ocqGaGYSGgexOlcVzbq80+IYQkONxU7ZrkVQbc42
usivoJbWwByOzXYXupNCArE+nqXKk5ZQRbs7YmZ5wmpHI6htjC6ir3i7co/Eza/ChtPOr1Pypcu3
qH2j5nHROCeCKT4xKqW6I40faNfa5iJrDtrrJD7x3QHnSVKe+bCh2YpwpxJc9jqvrynXPfnSCmpU
Jy1stCERhi9+O8KTA0EKTZrp5157zxovnT9N4rgj2gkqT0xZ0U5SF4oEya1/8uVFaB1WA/YLjYCD
hC3gZu2U5xX/nsL5j9OO0NX2WKdsyp7QeGry0tQfc/dFpkfDLjw4TqTezMWHAoCY4SkGMpW2k5aH
zmbCH9gNMg3RzUekeuOjAt+YKoIz5Wd6N5FQaqhYk4VuiFSOv+JunrxmfuRZhM1gZVugRHOqzHNK
XuVmc7xkm8NKxSalr4fyn6zkr0p+tTTfWeR7ztlMWkrqCtO+QBe/49ux+8n5+GlXIZfZCMfxoqiX
IwHRkcKtmXFitkAeZS7zyszSqzph4aoNNEFrJf0rTB9RCd05bXaeLbAZB6mOpR5QzgNZIVU0McAC
0K4gmna9HhWy+eNjbV2G9jzUXBXHSDzPlCNuL8x+CFkmJCvxqYsvBAoJPFm6AziqxZdq9Pj6a+Ij
hx8BZ2dnVhykEvrgtIrLw4Q2h/UiLzx1COfoZWwuneUO4OvISN/wcaWKg7EjtcJVu2QWI8ZdnhDy
utQVYK1GtjnPJ6TOuRw22gla15tWzBCXTUZJkT4v2UPM6Cn5h3PSlPdfuKHrld+3gCH3p9B/V+Ux
byhfQWt9pT13C+SPizhIMTlbXV60ifDKL1hiLARVcjwu2KmJxaFRl4LHxs3wL7wqqHcSYQyy+VBk
rFZBq/imyrtPhQAYFAJ/TURTigRCKU1m0rkOJfMHcwVkvwJssGyoEkJxhbD6WDoOeEB1y7GQYQog
KEc8WxVtAJn2rx5DFY2C9lcittBYTmS8tNT9QPBSJ7HH2WPQJKn/MKpnUbnmvLndyRjP5XYsloNo
BFXBIs47QdV0/QvybPQHdQUocJGlFMUD8xuTG9snFIdlIAGB+w30zeMz5/JtlBAABUmf1d8i9PMs
e4Qr49tlws6OiHcJNqc4oQYWxu5kOkbqQmSLKvalkMcNZE5Vnbrj0wyE/pjzVqCvAASkoCDmXwiY
HwGHFP54cA9P7EBo8vYJAxWHpSPadUR1l7PsYmH6QPZDTvW32Gti7sTNsOFB9OVnNJ3B+FbNKKxU
NkX6uwwWO4WnK2tvam99FmPL9IN6V6Ru2waE6VN/Gz1jdm/pRvITFy7A28B07QLtS2hbuYtDFF8Z
Dh3sgruIyI4uyI3mf1NloVmMZeR4oFIb2dal/rUtcHY3RigQyExwJngnIVBpmsXqQ/rr+jFknITB
pj8XIFeUQWxt6zc0YrEpMxnakungp9BJNQCQ3QHBp+4X8Vr+FZewUqwP/F5JTvU7QBhF+BkpNiDD
FP3oLzjagqW4wQ6tByKLHJHru3xQ68/r+K1LZ7VBjogKv67thTTX7dhlB6KL5Ri5yujj28GwhqWT
MCMHQSCSzyW+FwVyAlARj/FJlc/DQjV57BTLM5YWAd1scRulD9SlyzfmHrJesS7SglCwK8eWJ3U/
I41BIAOrhyldr+i8uC7ZdXdzpYDZRDC4QHmoJiH5bEN+4/NAJ2F9xLSGA3tKZ0V8FiJUare08Miz
SjeKg0Fz2T+RRWJ6HxD2UqYZppJXovVE5Ie+/kcvjlpLQsextI5mdUxk1IZnhRM231ltWC7ss/o/
dD8CdeR0Wzb2hp9KOtEooweVdLIeM5HYCpnZvP3qRtQXdYleU4aGDMtAkO8J7rFDQCB42QKpzUBy
aciXV2RAn7NSX9mxJBJviAtmdP1l16UD6QmkrF7xi4SbSJWUTSy82dpkh5OFr38TYdq9EgC/IpeA
TVG7Z3FwRGwL8EvAVqR0xM5Y2OyEeY4nMCFYx8tafK+uUpyHNawp5iPKvj+hyKN+E7ABG1/vMybA
SpmoqnCyye6khFwxfL/lr/7GS6/V3gRtn0OSwuNRQE4T8RMjXyy6sA9Z5WTKM1Opmf5t9KupON3g
MwTjkKvf+gTvIETKYV7gMTkLITRJH6FuwK+3qziQKfq2VigBLsCgCd2EA+J1Py3t7oOcUqtheFD/
RatCqBjCVNAQ82FSBmyGLFbItAECef+V2EYdRowhPwVHA1iX1vkpidXw3cd2s7FEUIK2I1xMYU8Q
Wfi7YNkm1UYKlpuHBQA7o+Mv1FDPS8/W+mLSs4o7Qz7q5AZ/FBRFknFQZYA3O7SraOGo3azitVyP
nM+gOEQWspZ3qH9znJQEbvkzvn6C26WD8W7+5b7U0VbgESQ2mvVNx0x8UKjfpk2k4YGnnjfIstOo
BwN7P5kTI3GYiPcJTFLvaV08QwGQo3BEkZpvVwwgKDrMQ8e+lBza3mlhh3mgWV4g+wlIwYtwUHRo
NukAdfiMKJWwvHzz9PLUYLEk76U49nnArtnFp/leL362hTrKAuI2ZEchfBcZvICNmzoDSC2fXWBj
xuXuRgNXwvu5reyrbHgG4/IVYnPqHkx7mXCVaT6yLL/bHLG5WCutqrbB6WZ4uuRC2EBViOYRVSts
u64fC6JCLgzwMVY/tPeinXEvL06aFrc5lpxht21GT4zdCG/F3kk+uT1NkWpcb4ovgMy2id1D505i
tPARhFQwNpUvJs6wmwvR8VwJfUUR6hqAHCjNFIf/ci7V6Xkq/xyHATzZSYDckbHhEuddhnIUjgvz
XuZstZ8DPGE1ZuI3VodrSTBc5AARQCZeHLRMH1vL751UabTX7kHuXxT5ZOTIWele7KDuEWjLkX5s
mAAjssR8LXf4zHg2CDCuuXLpUDinwCuELiII7EjwOW3kx/U2tyaao6TnpxLycwQ2YACvVp5sx2Sf
BnAV/Vr0EpGyVwfBIg75qjpItNE0RySB9UuxZhfRBqpHxGjSg0g0QFpg1AuMyUkJU0ltJkjWIVfn
QCXBGskEFed0Q+VeNQSxAEW6//L0Lbnse2n8obdvnRqWdMgNjslNB0dg4G72wP/NV31Rf4au9Yv0
T7JQhBcSFwD1PpPzQM4jhq/VsbZnjSJK/USoKhoNen2hNQqkczCp3CClBswDBs1Ag2BGpwgaqTiO
Mov4lcfIuw1amJ875XKcJYxTwprhwhCIqsbMiROJ0ClRe0YgCerEt6yfj6iEc8neoUpCyDUc3oTD
51HM5QruZWVAna3129fz3z2uaxzWxxzIX9nI/QVK4eoEgSNsoC5NcJaUP+1hJfpWRAr8hDCVO14t
3ZYGDZGl60ifjK76UhOuAlnL4HIiAxP5Tbq/Km5TYiG+t8M3OzAj47pD3j+8UkDZqJnmAs8nAn1q
KS4miZnTX76kiu61eWQqp/sh5pxfhrigQQvhtyjaYzqc5mQ9SBsLm7rklUOW5ULUWPHDOF4i1kOM
yWcgYfdQvOoFCCorQbNdbjfeh6TcZbhOjGOGCLkl3ASPJM07UZhfML8Ac6BI5KGMpo2SefEd6CU+
HoxG0w8wk8wSPz5Bpul/IWUSzYdG616sE55R9a2+7A8lpe9YunZzKwWqT9M7GTFe6bFQOvGX8rLA
MjJx0MKFN3lycv3MdCanzkquDjMhCJZAIwRT3YHFciHADFfAdlRwDveH1lueLRGF7hMibdi9ziHL
8iTGOm1Jfeyu2GTZ0Dlnj7IYiOUpQtJp+CNPNs4wzD2YaMgTP5O6cKq/BU974R9R5+Lv2Pg948jb
hX3Db/YJD8H3iPcPJxNUqdL5u/3qRfqEyV5eY+nphVxqsET+S1OHhKuVfAtEt4C/kYq8vlbQAupD
fsR1AVm9nfrD+GdmF37qXpjT0tPwGN/wuv20XsaswUm799Sx66sTplMc87nTXqpnAIyCFAi4sjC6
abE923qA1sMRLpHEfPKUu6mr/CEZCX1t803aEpI3g3HjidbPEIeBU/2sd4XojJ/dH4Y6+XOTHMYY
kFzCNbhn8+Gec2uwX5hudC7fVIwPmKkQiXl0w8l21DigI+fKG0FcPtfP5Dq/mvwiJ0KnKJS4yeeK
9KVDbVtX48d6QfCT/ktc4zl1IDui/zg6r93GtS2LfhEB5vAqiRRFKgfL9gvhVExizvz6M3jQwEXj
dpfLJZF7rzDnmP/n75HRJ5sORclqJjJ9VbxtmJ+jimCWSi9Mt0S+wzvgkkPzh1qEnn1UXQSHpZO6
zRczkM6bzylifVhVH+a0aQzcAGtp1/WEwUnZDpO4G+NHr648d+pbi37ETS/JCQJ8QttHaDR++lX5
JLk52FHxQEvI0LSMu+kLRdOGr/CpntGNWnZsWz4iIASenV1vrNxhdgBrHm0Vzn5kE7b8j6F433n5
pjoAH0IDa/ivc/rGyDs4ELiD12FFYVJrB8Utf9nwhuCFylV/lh8Ob4BN6eCmh+DMceuUTmirZxjA
5xhY8Wr4i37EB0YBKonv7g8HEy7KBS+Jd/CCzcaJXdkm5tDGujV8FMmKkeS+9out5Dbb4cD45Ts5
EeG2IyL5UDw6/pvqoFzBZzrBiYCec7yLt4yxtv2Nh/tX+6mmFUv1+6X6DsS1xiv5f5iUdh5P0zX7
huuO6Q0tP1ODd9NGJUfz8Rc8X25LTJLyET14m/hk+IOFiw9Re2/PKqGo/LLiIfaZkuw35Q4V36bz
5aewE/bWXT92/sD/pLfJDY5U/TRGcwz85YaP7sSX5pa78JoeJYdMNi++wPNzlE13DP0ZQyBSi2vy
UR3r3UE48S4GF4QJ5/F/Y1J1rI7Nkbek4w8LNxbzqOyCz+ARPN5E3cLTs5TJQXpJXb4hIC/VHw4L
HsCZkpdbXLPRPAS0zYBTHF4NfaGY3ZmdjPI6abbRACUN4hzzpB1OMuz7JtRZaT18hV+0s8W0fEwg
bilzyT8reF4khx7UrLa9QM/JhZPFXGugKTSLxY9nciXiYAjelHDPgZVkJxRPnxPyDfzk0BcKvLxO
z66lhOiJBYmdJA58KAKM+6jm+e9CFheDjV1KeCLWQm6o+ainskt+Q6uCsls9m4yTeJQKeIYTiT5v
DJDwFY2NPdY7TBxjYhNiaHyET3wVbFkHyWujK2thg1wArmjCOeQ9QlWMhnvuuBxiULFy5nccnUg2
3mj36V1ny4uAEhkr7Q7iBne9Kb9ZEwL5PJxBUxiLayZT9gNFps7E3ohqFF2EgabfvaIOTlpnpOcJ
mDnHEgeEkjwbaQ1xGVtACmOD4NgrvEXX8lMf1ZGd7zqEH6vgH/ZYBLdIjA7IY12cgS7sEheLuz8d
5Tfx7fVbXIcv7tLDdMmebBbIWxuWu371+tMwb4eL2WdJUmOFx2wVaoZDtq5WHNr96y567fvQXkO/
ge51je7RXr/mhxS9XSMUkAcY5JnxvRiUzJWl4dZ23buSFrodxawn40q4lSFhXjGH7Ud7g4TG+Vbf
Ux+BFEfauGGBzjkmKq6JShO56oyU2G8p8XbKz/xrGXa0LffDcZEJLGHowZ0tOKcXWBu0cNV1w/Hc
/lAmM6poPIInThiNQFoY35nH8fAmBCc0ZomF+2HVYmqzzQ98qVu0ctfxXSJwHNtZzMh4bZ3a9+Bz
mmzcIAv9BI3dTAe7e93LfY7XH4PttOm+keR8Tv/GfcdIfYVjpDzh3V/NEqGoJOJumE6jGYse7H+5
UgnKC0tPQIH/BzzvWbnte7SvNBkgjAlTpv8ga4tVurzivfzyFzvxmvaq+QoOjYcdApOmW9zUPUis
3VQFG5yRR/mv30kOIUbfwzM/iE/k3T+hauLj5jHK9PkWMxGBgUig9IB7Y5pHxjMxX3IwgteQJGi/
oupZNcEH0eunLyNAODq+w0JPw2NQVazUmpQg0IeZCYdSbyQnjMUnU6pUerTVZ2V+NAWxkJwA60Qi
ptlGkjrwwtB28XcAV0HuveULZdSTa+uxtmOCU39ya4VnKJkYxkJJ8bRlpnFMKmzZyLHRx0EW9Yzo
ARidRZsSI+c/dZyzcN5xAZkbltspKsSISLc1axeeV9EfsPpoSwgxbGXTZoDWEwAJxDDfM16EriuJ
fkkdoUKZ89FrjKzKXuzEpiwqj7zOrfBeMeQsitxyE8mHxwRK1eIqkRrrq8bugdFXUTZWKaPWoH0o
IgU3FerVQBq8UtOeVEFDccYb1fNwGGvKLXXihlz3o1d1Z/xxZCi2+It/xQWJtr6oMuinqM6/JwRn
VHLTrA9HyjaoElh+zngwERHB/ybk6WJkn2w/6ukmKvdQvef9duSfPeMSE91iGSFSX9sZgbE2Ix1M
WjoOsWQf6r5UYpbVrnzQmFqWWUL5FqfgKW/oTspwK2APoieyxts4HxkLBcW5mQ80WRrgFG3dJ3xS
24Jjk9gjONc84MvFzwyATXcZuCl1ZPa0Bq/PHaIoUMj36bEdbFGnZVo1pxkmTrFuLGdCszFfeUrK
DU1gT6ooxxdn/g9+mkDZl7qDpUJX92m2F6Id/u4+dlEWMjFSjL3KPKk7sPoU8IcyFdByp8FlWXFv
2AFszSU91g7W1m/1LJ4RGWXqJgw2cBBY0+oNW85TqNEY9juGfR2PhcBxwbkhu6LsytDoOpU69kQL
pMM20A7wwDDHeS8yrYHVLzqPDXmVZ1V+hNZdtD5MKqfJS2MUIisIvCsmplH/oShPJTl2eFLzYk+L
ygqX8t0S3BlzmnacOt8aD4G4l0jsWjb1MLOcRnUf3Skkv2bAMX9BtAlBamKqB2tW3zNvhemosgPU
sIEwhwD9gquNY3mXaWeWWf+6Zlc1h1z1+tfupaAT3xIdV90bEw/iyVI+kuos6P6Yb0eAdpmdgxBM
DykeOXLRQQiy+PuBCpBg1nvGWPJ4BJk6Gzc+2TQBh7af+wuXVvRbKzcWvrAi5YeWnGPzUvWsHVwt
/R77uxEzlDx37dGkBA5/idgwujuhMWzH6bNT1QV13ae+yH6f9D4qVxqiifTnfSUfhYy1pKtwEB/D
X7SfS7O8UcONyTwQPpY1nhRhH5f3Jj+lEEiaK8k2S4o3s+cQ1tf/3s7kzB6RxxM36QrTe1l6ATRB
3mMnHCGI+RCz2sIfhXMFNIZ4wR3z1Bn9Ags6WENM/YiNx9j6bA+Mc42Despw3Jl/TYg9900uDgKw
IPRt2RYcrpGDP9imBKxIe01kBr0ZCLaBPOXFudtMiPCcRvNp9TUZOkVD5UJazj48NmSXpMuJhd2f
Y4wmjZquWFdOVZ74egju6w0fxWxrkiXv67Ojzk59NPslE23iCnDgwm3qQ/QnncX0kMTHLn/r4p3Z
PnQQaDyuhcfHTeCOOe4D/fJ6vHobDY95rHAuLWltMHaX1D9SFjInYLxkjwfhg7dm6N/a/IvOoYZ0
BnpqSV1dtQd250e4ChXG9dEnr/1fWq6INSp1ODeIVglb4qFJy1P5ZZo7+EHm+7DLbgBmjhMnMSfW
u34obKCBK5q7FcCGI1Fykf4/T5pB4+90Gx8NnWqxMYh8WJfbkdMVfHLo9JRvNK68u4qNk81gqAut
bbCNFJKxXaKVSZGCrpZgpxnZ1ZQeskYvHJW4mWYiFwuoB2bjdXOfUBEhImG0yh2fD6vK1TYj3yxn
L4XhFeGcp9C5Uvii+YW9C3ddPotCxJDQGpLNPCi/r4NeCYItFXA1FfHYchqTqtfYDAVeOBaU61i/
z+WlQ6Mq0E3SqZNkCOsIZcjs5swQtJ9YvuD6qei4Voz+GAzV9LJIhPHokV4NlHrNuhIxD5Ujw6eF
ixCt+/eahCR5LQeUhbyWTKGGRZZOqct4+IU4VHUyFbMS+hsb+lYWH7LqaFlbpNtMH6m7BfJ+ecnB
em6Bj6oF6DJPBRHDkLze4sdj+Zq5iCKmf4AHETYgWTCkszThWFqse+bXgh04zfRlyBMdyHsqFbzH
xerLGnB1p4BYFCzOAUYOG8q+hNEeKjcqRujcrrQQYzUK4SyEe+AFF0XGBUpFU/9M/YbBtuAyewhU
h4UVclr+k38H1TM1e/OlZxvVY8N4NG79O/90Vl45nEzydNE4o7LdG7/KB7IxuLErkroHdS09okt6
Sw7KjthZ1Nkc7/RRNLo4YleY0fPhIpYIik6c7o1Bas6RZrsetxG0ByguIGbOg2Szs1BRkAZ+hRTb
2khn5X+PO+1XyXwSlfkqfI9JClN93VwFCIrojZi8fKI/GnbzQ/5ObzJv0bY6kY0pcMIRnrpkgqrf
3IKH8VicX1fhH49ZtUtp53Hs8Vi0Li88P2FGkDY6VoEuaU3ssCU7hDEbBdMo8JCbMbxNzzRHZr/u
uJCeFORcIG7KeutaPDXY0QxmC49/7bLHA23Xs0xcrPfGgKLuTyGcm+6UX65YrnFXRpIJyjBYM5BV
/y/vEWlyUwqJz18ifNSDjeo892D80xS1q1vySVsg7OA1q9/t3xJG/ImJ0cbReOOSV976y/hFZT+R
E/qPCNAr7FPJ3PA6F9iFIQ0xA+DvYq6EgsRpWl8IwQTBVLVz3MwwH9PN0Dv86vknP//S/pFRxCHE
vzJ+BtCJyFtA9Vrt4tml/RwMdur7iU01lUeCpZpZCv9Rvuc/2k285D/UmIzelvb2H5ZBht5UKo2n
7aJtw6Zv+cnRsIu6hVqQPPioBjwIQPasjfDLC4YQSCLSdo1SloOEAhadOf07bdDycMGKAHeAVirY
GAZ8RqbFfDuuXsHytRPKGf4bmpjfzI/2wyV9k34S7OoXHmw07JqG6MEODWgkK2tV3pmY6ZCeIfxQ
fyEDZAWy4oEHA5qUiBB/qS6pW/mFWEDTLLP93kBeJmKZJOYlTLk/4N8BKvRdmQ6FFdUa0yoWBRy/
Ii4vjtbfihEed40JJ5eiBuzg3cQjT3O6jZ8aRDjEoie5ZEh/xGKtdLbEc0WeIr8MyqYf8bMOr7ya
fIzmIXyTj/OZn2Jjx7Kn3ev4ukbXlkHh5JQbUiKRcBNfRNQA2CyYj+u03gA7w1zyuuZe/mehBlhp
DzXaGBE9/JHbs9QWZmbEjYjmE14T3coPo0wd7duydrMnrj3QlPW2NkmyXAXfy3MEYZM6FP0I/tcI
eZqntCcpOY7jVjgPt8SHbwR4rXjvBAeju/GPJNUaWucfryIPWiGsxwNnRjb5mCS4GaLqjPvfksmF
dWMIICRI8sTw3HaDP0Z/lOuNy/pdiZGd2oPhpMz2BEwTB45AtfyRF6TcCnseQwDlJ6ovs1OGGFuE
M4vvRRMNdRibMjdxtc1VVi24fC5d4DMSCFqH/ZVMKh3ZZua2Mpgo470GtuQg3LLYNuZQRddkFiOz
t/5FxZa2D7zOynwWbBaRILSv7avINwT9kP1GuzyT1lJjzEQStNPgHyA34eZ9gdMCVewLTGRI+kp/
CUIi4pgMEB5hlTFI5k6y2xtvMXx23ilwXZ2TKrus+5MaCmfGpVuCV3oW6AF/11bi4RE31QcN/k/E
xI+LTV0xk9bzXTW81SnlwVo3nRD1q7prSafmGAPm2tu84S+ypKCefDBp0FFmxRhzEcPsg8Lj/8LP
Drm3ZLoLW4Z+POxq9dlEH3qw/oe8U8WCYjmUn4F5L+arGfgTyPxkq6JU6pxC90LdmxpS7nwj8avs
oOqHtNgxZ+BrH2U+013RroPeeYW7oMP9tyLOuwLw9gb/GD2lkHjEXRn5Bh4CCHewtkBTEUqxKmG2
IEpAZmgHQENsCpxCJFNWvKnkF+wpUylErXSVvxUf82P+/8Ng6wKbbYKqIixX1Ahygds6AlTB7Bqp
Czv9JZU9FSj3kC/vZXGfWPbyjMIQRz4Ep7EHOrKejaPxR84ezUZaeEbnot2uqMuzq6Ucg7JebXIe
+dehpKltTwMBAqkfmJgoXQP4CiLu0g4VxGYO/R/qEtpnIAzIh0cGURcsS3WF25AZwAaBu4yujkIE
Coq+sRgMtCsqeUZCvxjxWA40hhMHPh5VnpZ4RgLrvrbR5EUoX0evJbyaVg8yxZJGuVGBnqV2oLht
71oC8p9d0h8w/0rxj8mVE2TskrEe23x9jAfMYhMVDpbcSt3ykHDB8INY1Qw9C8sV58PQbsm7ZR9V
hLbJ9oHWE+gETJjCZdbNwmmu8X3tWGVwfoJnobLsZFg7CIyeurCB7ifN29e8DSzHKK4yiideEGAa
ApOnzWjZHZDg9Ehnh+YLvZcKqR0QvODznPPZiyMyCsgzF8IjZbSniV/iLyiQnyOFO9XClkTDAouA
tKHw6+OHEF6lmo6En0yLC3WFNh6/xg7NTqHimvAUGtHuaNAlogwH30llBeg/2zI/Z8XOC7jUH7Cw
/2/HqH901kLgEmTalC272xcHPZ9Yso17h5e9PlCKSJPXlB6dNU3vCyVM6vP564z1oggv/UUDUK4f
Mv1UThfo1ASeN+ZqKJkc7FtYjoXbaPRI+9i8v3qQ3fuQymapKeyYV4xWec73ZXwuTIcbt8KBBeFO
4JkvDvLkMjHrI5Y9XgvPIn9kJG7EfoKQI/RmEiDaTcMRYt5T657IPKqXoqM/f1YCJ7wvAgcMALC0
/mR4gn4WJhIS1oT+yIWXvg41xkuWBAb82XNG6xnD91qQ0gB1N3yI1plrPNI2yeuYT3cFemOf/KsE
8TfgFWhD1DEd47hR5Gngg+C9ZHxmXQY4ERMGONkZ8ndZP6gh8D9zr40XESRCxGVui+JmRqT4k+KB
t+eY6aeZdBe5QLppqoTR6nbCW/Jy0TSxqleZ9zORhLMvufr/MylkBMOwyScHuy26AxX5xmRboT3l
PhvRQPKEZM/4hTJpcqbCxwT06jwFyxBlcGMnzHJ0t4aZ35AAgUgKuwMx8FueLsRJfPxsn2Vcyoab
MJnP+ASA7DGp3kPJmSM7Isgc3QZ9j7nBbZAW/7CAdLlvpYhP1oglmLpHHWBv+WaJ5PjZpHUKsS1D
AMIPCucntIt/CuY/AENsT9Xlz4qLPZCqx2brZuTOb0F8DI1azqam8XPtrKvoUtYGdv4XR9VOMQlH
YL5T0xUfx+IQkvZRx77J1FsqDoR6tR98x+rrYMA9sQtQgYldhi6FFVNovqgyYQyzZb0JmJXSZaN8
GDsWMNGherIBddsHh0PGOtfuHyIN5jgyM1lRg7N+QDkyjEChZ3xkBSrOscHI15Zqu53n8FOpQy/f
MiwkCZG/ELE+VVNwHNzsdMvQdrG25GyZ11ToTEuru+yYTn9U/fExIifijHtEIb1nuOvYkxHVQkPC
eEyOPprYab65rizSUaa9sEFKYd3D7PDCrAnsY9Pr5wwhEBvETzAe9BDP9lNFpr0i8bazGYGB0/1p
WSgwq/8cwQZ5/BaWvoI/5dB6QFIuXRl8HG8VhA4HnyGcUrFHf+motCP8AJU4CIa4K4zlW64zE47t
Yn7hzilab1kdCOeJhwPBGtoTc95IL6/CDltvDEz0Is44eBLnuXWGmi3tin8lHUFS/d9LkBnDx/Y6
UjWUMUbEjfX3yjc1lKvUVWqnZSYyIGV8BJ1t8cXwwZEs1XlLlmoKPi8XqN6oL4sJZ22tHmfUzwHi
C+tPJ41rlU2VN8+qr/WFD7Zg34TCT5C06DsaW5MMJyj6XwS45U7V4884sd5+Y4Vj4SSrxEE+uv7N
6g5UAdjzSVdib2vCBQFNXbDgjk8z+QYYbXrJrwAcGIssjS4vi3FXUdCRNU9yhicTZgOdpnC5y2QN
GeTXnPxWMxKwrUEnpt1qNVyP4z1PKVmPKsdJuq6PEzW8uJXlo1GThX4m4YkwJX5nuOTUlRLRJATJ
zew8OJAdHaQB31D2sJDqVwj596FBfwU9nHEXNUG0WgY1CPDUjdXtUCOK0hdIkj6A/tiehW6nMLnI
VhM9rrLjH4xxQep3OXuNiPKUKQcpUchVt6DbkaCyY0jXhcBkxYn1XaoxeDpooL7QEQi80UsbQeG3
iEAxki7UgZ1qOgQwD25neOL0GxRuFWLTv7ysvQy9p9nW7FFjt489jsYI2FPtsXIdmDKfBqgtuOb4
uMYlPoJBDpErOAphIblyRGxI67XFUSzvJmP8/G2yPKn2cTQUoYv9tAJZvJ//asXp2ITKwsaID/Gw
zI7r8T6L8h4ICbm0YOkpC6h17DI+NvF9qG5m/xaDZEch9Sr2zL7kbNeq5wEAqqDv0WsI8U+lEhzF
5HSvwLHFjyVem9f9lX/HSOUYpe4orUsW6KhorEvVPluIHsO5J0Fh9sp6rbG+DI5p8BAZsmKOwOP/
U9T20D1NOb6m5nCQ6vY5CqAQ65ARNc1jhJc84cP/fYlltGH4BuuExAjFzQi5ESQfFxfHmgDYdd2x
Hho3WQDDTrPJMh+3zY1bl9C/2bpG2dcIEwNrOM1bSwQevy5ZNYSrzHtRxem6yypXnN/Y8fTjIQL+
hJ4n89Ult44hLZs8Y5Xe4neqJDmydc3mJEkbhB8L+R6oASOXU5JodHZwo+dcg5x1C9PsTSc06yXe
ynkcYMxnH0KMFLZSTVexIMhoLxzwtIJN/gyziKoxqDkQFIHqMEI7VtRED6i0NIKKQqRm8cizlL2X
5h4XXFIycuQ0HZ2pehf1iU26+3qj9/pB5Tl1Zyv0xm19jH8LAaGL3dNNgSz0DRQ0GpU14ouaDBSv
BlEppuoqQTw3lr/deKsgSqKFJQ/tZVtIEPCkwmhvQnuxSJGWYPhR5ooa0SkfFsL3JcvOmKdNC0qG
dTkKOi5YycETgsQXpXBOwBMlgOAiyiJqRr4n6RM7IQU+bG49O2lIQ9lsufP4qNQ3sRR46V0DAlJ/
zRE4pOWCb/UExs1IzVAntW8aRJY83swwwHnLQ/0aB6eiupPRbUheke5f8cGEpUEsfF1syfuy2PZx
9aPmxYgt8JsyVxa2xmiXM1lyO/kux9s4uArZruICH37UZsl6x3VN59r/jsYlpj7ViAiar7X2WdG/
jt6CWQhX+j7d6f9/BM3GYlSqgPqj6X4tERTldUwOKeuyfbMfM2RKbir/Y46jwWUNoNL7I/YCXkCW
2K+9Nq0mwLn8YvEWTjlPVd4hDCS1j0TF2i714zScW7A4L19DcGW//pmKHSJXpeFPhU8YgfEzYUAK
CjqDPs+ulCIksauKVCa6gy4+R+2RLA+r9jXlpBZIjpTp3rfiTVIGfVvFvGOTRLBKPL/pHVvC1rPM
7FSBGaZ4BMvNDIHQNzTLaNJqNwcz+pEcLgx/GDstoLz0yJRmvrGtiuW1obPptBsLXD2SNTx8bpad
SvPZLkyebVd7LwvSnS3GG8kCnEUgJMMi+gWPq3V6wYpYsblpgGXoSDdXykXzht10m1CTvbZh4LSf
zW/4C/J4gHYXMdDY42QMOoa2bBWYzHy+YFmYroV9t9gKoKwIBdmwo9qG8GaQHOkPhl4l0+qYBdCh
Su59z0H51YYeK9WY8pWV/zevGgFuLFtoOLEa5/tYcbkIpf4S8yB1dHyrEaUgemMLvvY6L4kZO3IQ
IcmiwmXoGDNjZ7ZUUoZtlOKAIStH/ffDNJUTyFhyeRi2OXRLOiyH36q2Qww+yCfBd2H4JdpaOSaj
x9YUBzzT9ww7JfiN9mYB5NK3MrfBjMruouOh0aVt3M5vk0qCwgC+RCbCOMWqH2olnBIL/dXQwp6T
Tfo7fX6tJnlgW/UCcm7W+UOqKOclsQXBhuieOSbD3MM426yQGNwUH9a8NjFAjJtkcrVqX5S000TR
YL/wRWurNy6f+3Rr0Qta5Cdtp9f+K6xOGq6qya9w8b0QutpkuMQMwsuzlW8HdqRIkbjzkLZxC0YY
+piNfCjp+6s9DvKt1al0lgyGTt3wlvFm6IzuS3qeQws7iGdaI10ccS/uksv83Zg2CTvZIR0vnDF4
u0m9gVrZsGOclxcBjZqk+rEJIIAxl5fKlOVrpVxiFlv8d7A+gHCickw9E02HiamKMTKO7zVHjTci
jDFcrTiH8t4krltEb8zOe80fI2Ihz8+kSOYKaQPe3JyV6J41XkouFZCf05htSXUUWNnonGlbSd6V
VNrzITBBknk97g4NRb9dyEsQDOez9hCQefE559A56SiXVZyguAoKUoPRJwhdw0wQEaqYaBQs29I6
k87V7ETVkV0nzCEInskuTlns34rM6X4NpHw49XrK6Y2E3DY4tKD4gqOyZIzvgtE3I4AZGEHWnLoG
TWiyDxoqx4MYeEQ9aqJXQL2AC9UfKm6THCPCkRQhUtVAIpWGN2sY5PnmNhZxA90HkafiTwRmqgH9
75UGg0MGBY7Msihzcjz0LIZ4eNCFIDyR3Lr0S1ixs8M2LjtbSI6Z5Deuwk3G88wzIilOkWofekvj
0cfQsftgAdKalhdKeLTHwIztJuJHjo+oYg27wh4+ML2ciFh3tWnbf0oAKQk7f9kELNr4x9kPs6jg
dqfAg1hJTQTwUZi2LdGNaHGQeYAsilGHrpm2khgE3L2xIG1CTeLIk6cXWPGOFzk7my9N2lYhi5Gk
x2LYC80xD0VkVgaUoXlhh6pS+GNVUGijAOeaRoeky7inaz7SpByKdVcHfO+AHudG/GcUk5O8LISC
vf5PSYXcq0cVpRhulYIMbKcuj61cPoFk4otoNIyEFDxxOzWwbZu/cuhnNmjwrtN+EpxYbgEzNX4t
MwoNmPmw9/V0jaCMtwJxrs4xhfy8xV6AtJl/sSzhNeHNK/S9Am2BvRnPnj7j1S5F2yKbb0IJUao8
XyD6i4rpkTCL7WHAcDk3uAvaTEhpvqV9lM3DOZ5MTHKtb/WEJ7/EP5PIJYBgcXylakoIbpa1t1Q5
Z8Vn3T5YN5mY3e4FWQhadMjrn05+Uwf2jdWhCg7GZBP/QconUaUwSDT9nio3wYKUzShb9A0CWZqN
xKiSw7y9CnREcvkh6tdhuBXYHqn+hm43WNeyfOM9kXWezm26V8OrLDHwW4wTHSYdnOrJdxJDH+YV
mwSP717Vr3rOgiz4Ugv2lLtIuaug5RqFoaY7mA9L88d5RxhVmwMwfSNUV+6ATPgqQ4rREGKfBQlN
SESDUQ3vSbk1iVP5VyZEn68DqjpLuivNvseBlf8WsPxC3M2BZTN/ZoCxrkMNOZ3scXQidPobSbCK
zfC7LS2LPz1gEgjUL7VkNRJkAOVNKI40mAMz+6wG6tfRuYaZ3DD5+6bnJQgLXo0c/g4C2MVJWVyj
NKMxmRR6yh9PogQhH3VSaqGalkU4JCQwCEJpsiSm+5Qj35g/iwzIPmpEwoyZeuifoDSn2pUNquh0
trTNNNxG0hbIR7bikmmK/q2FHELlC0lKZBH/KGPz/26sBxXLfOzFe4mAQgz+xRT50vArJ3aU7ZTo
OSRn0XqTCHNtiCyLznzBr+YqWGetxiVyLOsbpzt5YkXkNYB80Dd2VbeQ1+lx9Yq+wzMNLtTer5Ht
hWzrzA+B0gf8jjw4SWXSNWhkhVmE88UyCg6/h/7S8sxT/v1ZucDfK8IIEhbrBOtRAzLLUSweDKzb
iYL0kiBmGS61DBlaJKxRB8nFsqlszxmmofGzBpTB2d9jxQBf9D5g+OUjjENIScOlSbapcoyjnyg4
m1wsUvFbCZg5joLicDfH0W+sHRX0tEPB//u9qz8Jyi3Fb3nJfFHYhQuwNVFB6OZ3T/0+YbV2cnTG
uXivWFFl7QdDjKq8a5UjD3yFcwtQz061c648RF7bOPqHlaows3rFhj4u8mcktZ1bm2wDo4gtuAB4
JZiegSYcwmYEvtqcPuZ/bfVWJkiJOE1LLA+a/FGBiJXAHQk/OA1YcAbkRdS+oN8ng0n/Bm6bDsUx
Eh+ZpJ/HOuVsPTQfw3Tsy+Nc/tEUKbwD0BGYzLDojrJtN2zbkmvQSZL70N+rucct8e+VE1KS+Hnt
y0gDrebLyo45pAH1MFAU1Bnh78YqYBuJpbokGJrDNDm0mifFd/mc5tdSad2On7skx/fzNzxKS+9W
mvSldycFbo2BwOE9kr8s2U0HL2/2HTC/2oesEKGUYmfRSb7Jn39VIxEkLesYiH2veVUaHxliIoic
Kkz6gYXFI0jjB3GMoxDfdKJltXuWXkfpIGW3Rmb0/BUHjxR5WRu+5+z6QIK194jvAWnK/JkfQ8SA
iUt09nxM7yWm44G/UN2jPlrY2hkGnnoneVL34HXgc5OBK0PNmcIv+FFGd60Vb4xvqDrKkhTWdX5k
9aabjx7iEmrjrKR4YI7qLDAn65ql39RbCHapXFpOziS9vYqfNIgjiMEvz8gHEtEEKMMKbzKrXlbO
PI9wHU3pHOW3WTpkoU8jnQGBU9iNvJaRHPufKZDXLe9j0PiCdu6osjhIR+Emlf4L5fbIog2BKT7H
8hChmdbLgxo/1IEiZCVpnkbiF5J6xX3lOzP+Jt9UzfaksmsL2nY3rul3XtlW/o2Hw6t55topxxuv
sQdvfBE+9gz2532SUNN0Muv+rgcFEACrI/5C+Vcia+9gNPIVycpV+AtDG2+16K90SICJeTf4sofB
CwcInROiGe7R/CNLPnXI2CmTZTY/+4Q2vX9OylXOHa3yNWRu2lnuMDInWyE+mfJNy7HVVU6TfYzT
rqXqabuHYj5f3ZcuOmkMbPrBLRc31U4iBKIMmBj19TUzt8VrWAy5JSpQKRLXJgDNKrAtmYpHjEwS
N9BexBMr2pzpVpODBzFz6RYp1jWVQMKJAt+QnFueEKM468UK1euHVI8cYjluMbndhbiwKE/xXMZi
+97qzhD6VO8K+NzslsZfL+Uyjl/ya59iDjPomwfwpiBhMvlMpyhNn8UEOtnRPjm36uKni1nyAxeG
WKbuxXLXGmddPwi1xhD1wl2CziJyrfqRonCSOHYC8ZrUjx5jgfq61xHAs43yckN1/6IY34cNC0rE
EPmGZ4EJYF2ua/nOFrBQflThMkXn+rsynJAlEJx8tnlbAhELbQOSpNWh3L1LM2J1VcKk/LSmb6m6
pTUYruFHMz7SAQWMw4yws9xcPsTtXQ2WKUORXNvwMOt+CWhO3Oqs11jTc1uWbwYIQi17qsEu632l
2neA7Mu/4fU5zUejeksb6Lzfee4Z85aiy3gx3ACxAO0GRuG/juV092ImhraBfrhj4aO7Hd7AyCE/
0jCOCbt0czxzwpHDhuxX+Rdm+453OuXcQWSPloelZhmuE36NAn0EhSNdGJHh+xZtOaJu2ZNVm+DF
IHCB/RP6mi6mWNrkoPrU5BPhhiZMev1cKl8oGq3c49U38r8ICl9wbjPEEm4VfwawZ14J/9t+3laB
F32nJWmJskhR1MS2KhzkmvqLWPDoq69/GoP6ynjvs01WH2J1rwW3QP1ts38GVvnkKZqPBJ1uTX29
sPZ2IYNq0rgyT8t18AKXANI5FmHGEAKqjW7Pv4HZk9DsC4yjL4wE1YxUmZn8kMluXVi60+ngOYU+
RoEp7/9/lIeMzduLaiZE4GvU/zF2Xs2tI1m2/isd9XzRkzCJTNyY7geJoiiJohHlXxByB94lPH79
/VjTY6pmoudGVFXEKZlDgkBm7r3X+taBmiUW99PUX+QSgYcfPkDbz+s72sMtFYV1a5NnR6PMR/Ni
GRKFwzcG2It5Gqv7MbzuGhjqKEUIQuKAQ3wI3Ixlm2V7a1UWn7Z3EsUReWnK7kkIScCHDCr71wiv
Jj7SadZtA93y4G8nh0XoNk+PQwuFXn6yhSTN/UvQ0vTpY8p57YSck+CaM9Wbb9GqOnrTbtl9EWVq
zvDSRPBLf/XEcI71ja7fHHx6xDhcBdnZ/bMJq709PfngFdv22p3ezHLNaLWVT631SNu84lTLKmFW
9ryXFiaDeGBAfRQYd92fyLvki6O9E8jxyhVvponuBChhOLcDrXj4Jyjzr5oRQtjBjKSI4Yck5IVO
iiEhkFXi9xp5qp7zBcbUawXDsToUN077ylp3ESwbFewUoqEIQby9W5o1t7E/niL5NeAjGzVpmZeT
v0rGW889VO4uZgyK2i3toW4LuG+XXnOOHbWwdFqHPH8hTVAjYwkPERC7VK2GCg3sLWLT0jr0CZIB
+B/u7VisU3tDgRh88CKNbwHRuEM8KjS88PjivILL9M3vh0Obqttsz1S7Ax+B+RlRMP26cVfFOyCj
QYrn+AEDYJ09DzUbsNzlmOuSZaCJ/Fb3+/k8EmKo1N0UgjRS6JE3ZYTMDYIrPusrbrXcQM2+FOWj
11z508ELj5yRSvfVYS7m7wZAEb/4bLiguXM7uMeUluDPMr8thses56RZ3jt46vD+xLdRxkRzW7CW
kYqSyfc6OzQafQjoD07dye203KYL3d/jLL4Ggg82c0PKJrrFcwPNCTa5uuyOxbKdUdoTa4TDvrv0
yI6izOW1ZjV+XZhKW258GjgDhiQCpparaWCEcZE3D07BEfLZNL2DU+OVvouNAJQPYfygzo3dN+Z/
dDc13bTmkrdkyTU/XamHGVPFa+sBNbleyGNKiEW4ugC9m3QkgjEQBzby21/+5e//+jX93+inOlT5
HFXlX8q+oG9Sdu3ffvOc3/5S/9v/vvn+22/Sl47yAtfzlecJz/aUy9e/Ph6SMuK77f+jVafdycwk
t2XrWoMLuJx/4TnRyKZywnDIGwTZt4ZJkpWY5W3QbWaGeXtB098mMNlDpnBgBrXEG0/uW9Icytd6
vm5/B3WIZD8gexeXbgk78n955Y78wyvXtnaF0A6gc+H5geco/4+vPBzlmKmQeX8WNw14vXNyuOyP
gTwzUgaLsQPCkjCOYMkNchta8NycxXZfBREVlWvCzzFwGTSMC1W/CSykSIrJlegeFG+wT81+yLQ6
dL6HMg/8/Eq7UXDdDuH+n38Cjvrj++Cy+1QbtiddW0jl+/pP70OTgFIXRCeZGEe3qCF6JR46GCcu
hsOoMBFFLXICJ6+8Y0O3X5jx0LtFex84yto1Ogw459WfTTZZu1ivJSOIbe4np1Tr+TZoIw6qrmhw
mwwjmo9go+3ROim/DHf2XDINiDv1v3w0Mvjvb8kJAtdxHSV95freH9/SSFMprPwA1rWP3KZ3/QdT
+APCYC+5i8JcvIjIux7dqT81LfliZdQvOx23x3o2+U8yNsAJFELQItvF4sKdbG//n/8psxxKb5I+
NSo/+XkXbH//z9Lb/jZ+KFvYj/nkDfsQDtOq7caIEwYxd01V0x5UyNyHAUDoWCQYf9qp3VR1SwZn
0R2MQBnu4WxbLVUPD6JLcfApRm3SmvPnWnH/DB7SJnpnnEf7+i51zzJ3m95xHkcToTP8UZWVoJGX
3wZDzjCmgORe4Ib5/U+5JPvs95vnX/7w/La/P89fFe8+ieLuT3/8+2NV8M+/nn/mP77njz/x9/vk
y1Rt9av7p991/VPtPoqf9s/f9IffzN/+j1e3+ug+/vCHq7KjR3bsf8z88NP2effv69D5O/9/v/iX
n99/y+Nc//ztN4IWy+782yKq59/+8aXzuuXzsP/HMnf+9f/42vn1/+23q6/+47syf/6Bn4+2+9tv
lpJ/tQPHC5QjXc9Wgc/dCxvg/KXA/qt2ZOAI1pRAn9eV3/5SVqaLWQr/6knHFUHg+0IrfpCFsq36
85cs+Vdh81P8Jh2wjAa2/u3f3/o/luB/+8z+5yX5jw+PtLUKbMEyoAMZ2HbgiT8+PDWZRLyiGutr
MTHUHKRBit908wd5Qwyf6gT6RJrHLbmJWeQ7V8Yk1vN/uVz/w65wXnL+y6YgleN5WgrpKcmVUOpP
S1KQ19ryJ85U4RQgpOuEfog9HPpNyXHAsn+JKA3x9+tm88//Xt+1//TupZKub/sB4grHd8/b0x/f
faeLRlVFHzGwyacb6XYo9UTWZeCWp55yeQbNKe2GMm86m3YVhF3jeRWe+LGSpG0nI1HDVb4MjyIZ
Jp770SC+dqugfC5EOM+XQx22L62hQ+Zbdf6t+4aGU9ynAdWV6w0Rc/0igFgRuGV6mRrX/fS7KHss
vTz8Slp69MrtnAeUQstTWkZAKaqQXufkVucWVdUaOrZUvkhLEgRTqn0xISPOUWlBiQAH7Muqx5D6
OfHQYHmN6zKy68zZtjZG+PWlnRomMXV50kENakE2bv7tTTXN6CECRBdZdrWZ0zHctWFtf3qwW6/m
1k0/dK29JyeVoNBq1wUdp+lhpo0JHmbXA2cpwNE3EQLSmu3oZkiS6aVqMm87h1hvWtuDic1eeeW7
jf7VzBOd0ZALwMyE63wZjPAjuy6pXmN2qntTRORiZ2UFeN1O12zV9bHzgoqcipatEoMzQbzpopDK
JxONBdXD47HLEXTLwt8uaNbH+hRV1IpFHSLjDCchvpvcNeLOk2dzpSNI6Q7i/Bg6rdn1XkyvU8pi
C+e0vKnLQt0rK2vuKit0n/p8AsjO+jwjZEBsx/tP3JVf6yo+WiPSGckDV3Y3Km7gJfUO82hsYL2x
SSzP4rYcd3lnh9Nb5i4Dh0M5T10Xbp3Q9T985Ufn46e0PbrJqlNEgCdBON6UbtzEzIsq6zuuBDmb
Vlr19sqtE6YUdl+DjhaQvZPWHbGE1r786fql+TCD76WXZkK2UZkpeXZzjz6O0bBn8qyjaI6DIdj4
3DcEKlfRuhMtnpi8ElcmH7NNXvRis7Suc28VBPAuUrVIRAgJih0Ph19NdqsOTfboe077Yce4oOrW
MrfKNsm1bHoAxDN4pVA6w23o+xyVhvosZlWEDfeODc4loCqIrDYEvi7To4tC1wzzlydJKwMVLcW7
1ChXi6mpmUoPk2QJGjEKTUnA2+yTTL31ztl9qwZ9N6moIjLA0i5JnwmaG9+CY+HkDpwM3W56j4F9
Mgfj1s1zTskcJJim1ufMBMtfLUmAnTRmuJV0fvTdBh14gdRBR5pYHd5nPVYNk7IRXf+EJEwlUJDC
uPJvhCn6x3SqGJxMXI48S8BoZqFzlzaVe2nq0WxLR5OzGpt+eezHoP6cLMY2SM09LHqzEgqZ0uLO
d3MfcYOLWlBDzO0MbIXlf9OMEFyz2Ske8oL7jNGODdvTUt6TGDhbmrnV2ybT9WfL2RR7TWcRNSUS
pneLMfbj0PINqIKH6rGP8NQWyqer5WOEVcZRGDpt8VANZCZ2ySIZlUT5fBjLioC2pVG7OOY4d5l7
ejrBuzNb2kbZNm6X4panihvYi+ixC3/oTjW5dvvcscMrFScL9XbJ7LaOM9qOfVi3BESZ2Hof6LsT
q8Hf7g8amKAautXo2Cheo9Zfxclkb7zC8l7GLI3emowAtNISs7wou5RUl7EfKV/84s0MypBE7coR
vEns0l4JGyT7wThcV2XHrJRTDVVTUSBLy3Cj2j1UwlFZFHd2FHLSJeCDRrjQYfWQZYERMFQm8SYX
193GQpcMwmgA52Ea3YyVVX6b3rAlBtpFAMcHg4+qSJ/DDK1ZVGpsSVkYCzxTdVNC+C+QecZhpUgt
oaPSLODZRILcpnKTqb3o4kh+Dt6CYEvO7DkT3VRXivZgvM6+TYcM3OpQLtaj4UG4K4YJ0dngD09p
gQq7bG0f9ZGzgA/3khCKm05AD+R8K/sQ7s3AK/wXL40OjpcBw4hkt+JU2J16NTLHjQHZJ6NFo6Bl
tXCxjzndJjESjwfmX4B/1tRttIkmqtugZANguOCu6Sdiaxod8nGxoKp9WNTnzljkAdd1+sAFEq+R
pVuGEBXtNOHJntrks18qiWidKettXevxubPLaW+3RkM2GzrMeyyR9c5v9TAjm1HqS+q8OKQmhQOt
ezqi4Ool3j97Rp2fhijtJz6YU9Jq7xD6o7Wz/D4+5jqMaaK0NjOpMPT3pfR4YptYtzQXa8u6DkZ/
uI/jqOFiOGC+OBBfjaWGPOz19josU5QT+RgAzASSeW9HAp1Mn1W7IJkUeuksfnC1O9y6o6pIV4L0
Okl/YMxk96fZRqI7pJOPiWZOrpSPc0I1uN1NqNzHIa2iY9SRSeNHTrZviih7TizDADFuaFiW3EXF
BLI7Tdr2OOiueBzExLR0Lmd8DjPP8MJU98Vx7ATnIeqwcfTxBGVJM33qDliUaRS6EG1ZtJbKDOp5
brDsTSNNtdbaljLHNqj3EXHxYwPFTeDZhGomkP76/sOA1rEdAAJAX8BZp9PyLkbSnbOAd2xCpFYx
nrFsh8wbogeZsTfIHPv7utovHi4CKtaUuvHZyUiCt7ZMvIR7U3rEOBwm51nkjyAGWrqkPsyR76w5
TaR9JauyB/2PrABVJ4LYyNp43lvtPkXtDxaFHDcoPAPGEGTpWeWDH2LJw1CMkd2SsKkspAH+Z5V+
NOomjT/7goBsQlr6xrlswV7ZPib6KDzPylpJGxczwrUs2UgcHHeoBLJlTb96RJtJemrj+tcd7tQ0
xsUGKBwZ8nmbB2Gt2quSlWk3tu4RpR8h4Yw13fzIWAHlSXqXiF0WvWchIas0b1XRXeZYDL1uv5C7
3mEiJvExSm/baIBR6uAjuU0dYtMYXTTQ4RyHh9MYru+rgx3ZwQfmkyLuQa/d9ankE6GfmLG60xWd
mTWFo/W1hBgNa/snhs7KZvrjYDvlnsMxDW/NOY7xZ5g9snwPHOH4dQS/WeVaWZJUFRdl43AXdvYh
wbfs5BG33Wsd+7A/+3u3M4hY1GUPI8xGuj/WVz2qgY687y6+F2N2KjQsbURjDh+WEcXLDA3OIV9o
tgRiOLOTbf4QIE/pxvaYghtawhFn+nSXtWfDCpSDlivdn1Mr+m1dob4s3oukfSwK85LqgMq2vPZw
YC7hs0lbFqPJbCNQu1P8K1/QvdASEhzq1JQSG7xzQrA2aAfyoL8OGOXkMfqRpVpJz1zNcFodeoNW
hYiEtBZziIpnm/NBjgS97D85jRJr9t1n0b2srlrJIb4bsTjPP152mMU+JuNeMbhQAEm93DB+h+gT
CTyRTB9sn1Q25rBWtIsqzGUNW0jZrk2FsH/o1nY6HV1yxrjZk1ubnVbGAJOimVSo+NEuIpyZPI1u
0hzm2iU43dqJ5a7APr9YSGowJFZox0mtup5yOd6fmzA5Jm+vzb5iBLbMi9dRmt4YLmMDyyUEtuR0
JNgHBxv0axjgrbQbzIWvqj62ENgFlgNJx1YDE/Ld8irF9VhlDbkMarf0586GvvAla2PPyLv+CCg+
MjcF5olJ1vGZuu8rgWoxGQ685AsLb0H6rcT3lGCDOPufo4auMOnyU44omH4+othlYmIOatOtBxK9
aGg48T72UPTHlnedTPV9ASjeiQYsUWcZ9hl5Oq8SUrxdhpJu9CRCDu0LztsK2zuuUF8PG9pFZsYv
kAkyhhFFc+Bs4YYxBtA4IfHmWF2HxPQ6Jx3c0AisCFS06ay7bG3JAmEaRYYKbS7ybRb/LDY2dSJD
NTzTX33yrNRtQfpDz6fpoATDmU0Ua/ZazM9t/uSO4bpFG1eyRr4lHTTh1LqiemT2JR4CXO5aQz3p
BKEBMXxvC84awPUxch47RUCJDcJlunO8kZgdLnHYXBVnraY/XZrzEgKowwVePh4d7reYfKgCS3Vk
YEc8Ft3zlKhVLgOkyQpDS7kavXwbO/amIRu+QELoQHENcw/sun2uNq7aAVChYwEkKDJDlEQHZG/S
a3g0HOsRErSHyJzJ1/1FajMz3fsqWVU1gotCrmdKLY6XwDx/FfVyocWdwUWtj+dIH8ncC9FRWn5r
sQ37D4kKnKlLdGeh1LA1MXXF2jfECNFqpf3uYHcSwya2gSyhN3Je4exayP7MORe3wqWLmVymm55U
GReF9G04QZWKQbIep+S9qW5KxmJWk6zQRCdgqDH1ZrgFxnTfgHAKNhGLBIV5JkHStjunWek02Vd6
n/qPDlDaRjyI/K3CcyniO4JfZ5eKAsbQyMwgOiuqkGpOaBoWeJouYx8LNsUYJxeGRbliuCQkbwTl
m04YajiwYoKOexCUK4UPliA/fSuVDbOEf9HYOkTS+9EuzzFmQIybIegVMLcVIueuOed9K1IoTip+
jPIHZT/kgt7ITwsAvqUCkFyeCXF3iOUCzLmynq3uLJAyd7H9OJ4V3aXYN/H36P5wWrnMka5VxEin
3aONKaSMnprhlwEQPPDqYZSIpr6og8eeIPaOJUu5r7l5DsmoSQPQ3AChOfUMCIjHYrwIiLIpFlIq
IvemrhYw9PD6DGMItPAqPnnwFGvSMxwmXkH0VRZ3E4jskAbDhD2g/+kBCdtJciqS7cRjOzEnQPN+
3Ubt7TDCRG6/GixjE5Qjy0CFC0awp98xTPXS+VjQNC/xOWlLYMYe568C6w7jsgq/6YSZo0S62YuP
hXKsZomohLpUMB1kslx58oms3YsAnGIRwDrEN6zJ97T0oYFbGtkouZEllhx8C5+YOfRAuvIOKDhd
9vxsJAHYQTrCiWdEKYtpFMSy/SpGfZuzJlbOzeRhnV5c8uN+JcYCj/LU1a+e/hnDzwq7BsX4hY32
JScpev5oprMg4z3uICwAVhrOnyM+0lShPHqU1YvLiNGvkRojtRkqAHspOjdKiwRiATifePzu/V+d
3C8Qwghhm2Cl+Qqt7686fKVXgw0NYFpRHPvzdE1Feyefr1SdsdbhNGOqPEQaOP9zqj8NOpkWN6eN
T8k+p8IwRLJBaY9cUZacNZN8RkIhqyvi3OlXlEj0IKhVEBBxyvKsb696D9OHYjhmGSIBRKuccYjG
PXOoccjY0GLNNzDFNEYiuUi8MRureWtIokqnp65brjsqF7/l8MooM3TvBvBg1Ds9aYYVB9FCfgn1
7jGaRsLQgjWe8PllYFDzs1b4sp/uHaD0HKCuF/Gm5JfGItIjDA1ZQByWpST2r6r+IV+erdaaLvq0
XvmG8+jU+iOzRwxdHFjsdUBrLWoeUkH/h2b/8VyCNVRGDb4yQv88H6U7BOcleszbcuVosUOUBEdA
XY4uBmbHIvqAEGUbeTMZu+2PyZtjjl10AUCSWgZi+7YughsfYVeNlSqKtrF5aN1tQV8r7z5rB7aB
N27S9CHANYODYp3Z6mXK3yNJGspykj0JkgF+HrzgHW2OFDxtVbhkAEOBcRgQB9yYKsVF9moVC4ZA
tpjxGSdUkOC+EP4V4s24/i4b9yWuzOtc32DdvC4lRPOWiWFLrqZAxo7zPj5NIBEKwF9YPqvbiBNG
xbh7IRNAoatj00l7CDY2TvtkuI+SU5+jnutVsJXBlwwnwJmEQIfE8YBdLo7WItFLLzdxejDtjReF
dPXUOncEqRvpbujwJUubSGW4XnAOja+eRvShNohLF6GTIHT5PO52zLS2ZweTsIGPHjIija4L3QMH
YszJ+DE6j7bh0eazdxXUGAGT5n2SuE+EJ1eDSJ79LPxi+lfonWRxD7svNNdj+a2W8HrUFhYx4g7S
Qb3bGeEr40dBEnZ1juZF+1gv/j0MIsDU9l01Sk75jDd7w1QxGDeWTwzgOadEsGcCTmqSAeprt9zS
m7ptYjy00aE0LXYAOOEAiZyk2uUQ4zmNc+rWjyXer5wAZW3bty7Ui9ybiTUUqxwKm9VWxORtVTvw
ZQQjmjBdpvqSuMwcCJTBRp2zVbYoYrKQTzfDPH+vqV8GsTNYgzuAYrbFRBoQr2I1rcv2tmmxjQ8c
0OxlI3GPSbnNZ1penIArj6NwFtzlBdH1NxM6hxy6f++xheVCBGzJPSLFPlqnZRxdVGxDY7Agqe/f
uvrbtyhWggpBi+wwQIRzsOocSpgIU6eoPEzdPIrOwbK/WsT0iAMWdO3z0ICS9llzJ5af5TqN4eyy
r3hs6E4hLzNXXTeSuptWlAE3JSgMDGzhygcvTVqDhRR2xsg9kWfK5rcr0BOHuMxiIqEax8evNqx6
N9vSsHjxIvLAdehexkiTxTw9z/aPl+dwYbwygDnX3ysN1xM4v/Lf3ZwnoGALGfR+6KLvvmIqN4qH
QRMxBdaH0d9Z6uLnWl5GY/rYc3xjOWw/SGzsLtzZ+lkoKQM+oNCop6GgcLQjRJqyZDmelX6JqvjR
Wr6Nek4BY5YdcfDp9YjPwwm/CiOeHBsdT15UaFe90AZ/FX4wvJF7XSJ8UY2aNtm8/ErRWEosLF37
hkIPh9VXTpHozMhRG9NLjmNiW7QBEAt1PBuggjaDbOveZOD8z7VWHRxibtFw4m2YDiZaOwJ9KJNH
GpvXAVr5IFF0qmD/dhCgRsIXlsJ5k6ULQhq6hNetvBblOEeZQxHL28DOSPSz312pDhbniGlB00nU
lDBAvkeH6x8vh6yfqEqg8OAPmZmuDjY4sSF99evkzes4tGFdXQLkQRn2sJmd0B7pMUe4ZIIMS2Sy
aXv3O+mgqCDo5vZC02D6q3gZiXpHrpuSfMaxSXYBAs7qO60SPDTvvpq4iXxMl4LYunDnTQ3BKQCW
xkNbosSwmk3jbicWPHM3ERgR83SXs7f2dQG1yt910afuIe82373nbH0YzU4FfBDFeCr1Rowfk1yu
Ss6KCws3m8ox5hytrL1XNrdVx/ac6gsamTdN1H8XYU2KOfjgydylIW7Mxt/USD40SvlgquDxuF19
W1ZoL/RwDmKv0CPmo3+TQ5/gwIJfN7jNGgGVFCNekMvbTJG5ivdwbZS9D7QdrWVP/Qs+Mb5WetyW
qSL5nXOChAjkzXeagcPaivzXWJRkxdMVuphUQj+njDtu6qL8FL5jn9wiOBOGPOJWBvTDlcGfVncR
oq3R7F2VVd/2ROhXEgcfDtNm+O9V/t3TONuk2uvgXDC78LPuuyKixTegW1of7YxTkOM3JfX45JTI
gmUNlrAuXI+OJquBcOf+2okSmLJFHGM+hiDEt/xMMsFvnBWy2kb56O68NK1OZRQGhz6z9JuDLxDJ
ViqR+Afqowmd594nGLgu9uEs1mFv85QEIUdXHBE3Vs3Bxc2HCmLaeSAglLObvbzkrafmFPmDu2+V
TFH66fBSBM3BSSZot6kXXNpldYo9lKw8Lg1RoMnOROEbDTMebk9kLtEaKaY7W30MAfL8pk8vLY3c
28roz3QZKBB3hjSIOsDDXaFIM/XKxxno2eh17HrZcheXSHNZPssHgPIYJXB9SXfcZ76+axOcmxmD
n886ODecIqJfBvXsDyRKZVHdMqPSwymPAvcJsZa6dHCnkCc/kJ+dstWOsG8Seia1k6NLy/P5uk9x
rzEh2/q6PyGjeS+L5btdzoSItNtkKrqP0mqfKKB0adccvaWf6cSBIQ0WYp9ljGu79lNCueKCbIt0
fh3qFJ53FFfQSdALDjbz3cFPqfgCAJRTzuaTUWis7TNIzwW26LKShdD4Utv4d+NkqPVmMqhEPjw0
MgZNRHOEjKXC81/Gyt8VOOyn1LsxqfNmuzm4jIi9tDkrEjukClhmnvwScmlNKW+V+c8g8OqWHSMW
s1D+C39+6i1HXsWz04FJpMQ27d3gJyxdNiFhalfr+iAgUEArs8hg1QBgtIUtLJhgLo1jv6yyznxn
HeKiJDEDZO/iu2vEk1ahuZqipl7VXP0iRVepG5gIVeC9NuAqg5hvDpIc4naUHFWs73OWokTQiuky
rOuK6YKV5ICmy3S861v07fGcipM26XRXaCBPwgzOzTIX9d7ya+i2VJlY/BU5KSXpOGN5vnUyRsK0
zttNRCXI6MIGhducKWkZKz/TvHlxL1JnJsMKzzEqZI/IFF2XdPUIw55R2VyIoey+3B4xr6Slr3Iq
wSlPv6fRKc/ufeE9ywBD61jbjjpW8RhgX62G5N2UZ4yqGj34gJNZQFa5foHmNfYjWtD24FOlFV76
Y8QkaWrEeXNSo/bKrV0j8vZIUjjaJh6g+9URa02Z61F/BDVVAietIFI4tEuf9jAd/n1rFmKYIybg
qTuUb06B+tTy9AJsBXC2Q7NarJUZbFZNQRW0WtgC6XJ1nbdtK83zO/jQpnR63vXOg8P0fZAFetGA
sRiJyOeaehw9Yk0N4QlV6OaroeekxETsLvNIABQ2ARTw/mZHEm6UnWyJJ9xkPia4DHMxQtnTPPS/
/BLZ3CzJ8vABYk5XU8amlpTlzjPllsJ2Z2XTAcfN1pLNRz3WBxkxh5iqO+ZpiF/7+IqBMnlj05qP
+VdqO4896nsaA9GrzidJFw6TR2BoRhTB8Bbx/gcrfxkEaKuJn3HaK098x8ybfBnfeYVDtlcUo87G
XBALp1iLjNwQllpcavSzK3XGrhQZ+U2qvK3b/FCBtclz90pGxBWEI17X4U7Pv2xZbDLLPmSwTnKs
RWBguue0JwB7aIDVuIH+Sjv5kXTxi1MDqKjwYwYGME1E1tfE8Stp37rM+5hITJvabFdaff+RpUkO
JiyYwLmr4YzfwF9UUidlZnpFAmgMoYea32ZJ5HtR1+lNSsf41poH52J0KqjHs7xz53mdLCU56R1T
s6SyT3NbW3CTyq8KYjrSA36prxb0l0Gw1lG/ZwTWXEx95+0ClqldUzRODTt/qU8p7Qd6xilx4m2g
75fG4DPJfunUrL3AwjgYJuQ3tv6JPki1thuCrvqQo0suoWn5NKm07/VXLBb53hoRibqoCo123hXM
agtOhqa4UIyPakEqexzzKnvxGSgs6VlYvHGsOqRa4SHP7PlGNRqiD/b9+Sc19JIqAlJHAyLbBDvM
27uOsDovsP2VQn23KlobOTjj8CzcBSP3dTerU2Ol+3ZEd+7U7xrx5KGwU5ndxKFh9CLaD8sXWPDb
ro6xQUanurOfI4PgdV4ihMfhWYVfIyBr82g6/9Dy7qZzi/w+oWuZxv1LeZaU9iPIB5mZq7Ag3qtI
XSbWASLqYVhj/uJC6GLCduethKY1zUAIDFbopW8iaWmq+/TzvTs3iAuieDKzj8NxeXYLpweOWwvc
c+eQT3yolXbvw5DwYd8Rq2ggBAcacb/kTyMHn2JaoFQf7f4YnsPrLPEwRhNdOfdKmfRAx3HTKH0S
DazWYY9FkzDelm28B+HLfpXbEf0dazif/hnprOXoyVOMl/EqQ1bArofOZar8eDUyr77S7KdLnJws
dA2XUtpIN7KIitT60GWvnjIdHQeJ6yjBQBZ4Z09HyKSmX/sTALQYtCokY4UpQoz9HsvZOyUl62+B
WhMD+fTu0BpbKG6MT/ezT2+sqjh65RNLI2zrahcN6FVimQQ3gqiiwMOfOCTZ3tTNXeKd81j8m2CC
ehf1x5I244y1fCymbSIszKQ8NIPBrhayi9FDQSza4jdESvPcTvAimQUX+J6Ipe0756GPoRMUGPOC
OrxLppz8I4K+2mXbYkql4Nj4A14xLd/6EG9vvZVkw5aNRSa0t5I2kmIQcSnaY+E5q7mO1iM2fP9d
6OyV1RjzILMivCgqexqzducx5C6fwAkXgLtKLPYpTt45BRHvbErqZwnPE/+UFm/g3JLlJTdvnfPI
3JhouhDZInv1ON9Eo4MwZNNzLobjf2Hg3HYobVvQcDDHdcpgznxWJU4RNFdNuUqKaZ9VTwNLXRH8
eL68zqjyAgt+z3gztihhqFDTc+sjeB9qZy04+bjBXgOP83CJkS30gJ/bYu7JogHAoQaKGLh3zLAC
+nWxeYXhbhZAtQ20EfpfAyzX+LUl1k0aZPEoqcAb6ubbafAJzcdKPE0UlGIkoTyVt15lbi2utWl7
jkenYHnUSUMUXsKmdpN1HBDNhxc8yrG8dOmddJm8tGMeVvLl7Bw/TXzZFCeJ6c+logtXAe2Z/CTV
rU86x3Sje4AbzcEHjhiNRKEwo6e4yvH7WoS7VtjljQsxDeNGd2pRnVaduRCw/7OX0dl31bjO3duh
YHSiqXHS1zCzVnn3nXMccJn3i/a+TjYW3fiCuUOFrQMdPcG0H4E4MKC5tiaq6JuIhpyOSbHGh/cL
dGtAC/3/cXQe27EiWxD9ItbCm6nKe6lUKqk0YenKYBKfQAJf35ue9XvdfVumSE7Gidgh+z9PbnAS
bgscMwY/FcIXIFr4sAmUkBxQjpqbjJBy/HMagXxtxNKPqD5d+Kpe2hqSFpoZExa/3FL9lAPOM/8R
p/96l5GejXAmjnl2iLAemAWLgPoW9dQC8SPwkbpZttn4x7sO3DiYpwTnkUe2PQME77EHa/lOUBOe
cpom60cz8KzSfVmh81oJahHqW89tcL4oFNmxdfk4ik+TyrakoKFnHJZy1rFhKYBfa9xz4twtbVun
rKfZ/gaUq4ibdO9wNMi/Ve6dro5i4iPGGAM2rrP50ZHSD+BtTOQGuuSvRtJvedzbeKfERzH+mzhE
jBK0KmzJdN9RvOt+JRrkXd3gMdgaClqR9RbbFL2hH2BT1rpnoQVrtGHkUzo545R36iW2xBdEY+rf
Kje/O/WJoWdt5Dp03myVAC0YAUyOMH6kxTEAXlWjiLIldsV3RnUpZq9F7pI4zk7hKHadf/cD6xkz
RKi/YiQg12TvA+dRRTeL7JUOxZjC7Woyz7LHn58Tdze/dcI9nldsU0quW29hkQ6z8L6ZGCGXRTuc
HJc5KB45VIsMybrse4Ca5r4FgBa7sxwrAaPqb/gfT9xolmOMjVyxUB44OuqpPPR2u7dVAV67qV9N
jbYDTpy6nB9yyuriTwanACxULMuFz7bSFBtz5P7vfac0ZyM1aiMjIUQZEdZLoVByYoCEQQqgvkIA
maeTdUAqJWanP4rmOa9hcXKIqqLbVKbGRmFc8SivJqOh67wB5gdKz/83S9+GfPc5xRt5ijxSe9Tf
lF8IknvbJ/VF/poZidRhBnEixl6if3nDp6Ho2YLsguK0bmb/F6VmNkXYBkUaGiO8kRP8KrhMYPpO
elDe7caA8NhQhY49kNe1t8gzPpnZmyPfg2B4rjgW+OFcBF4ss0uXQ45Fgv2CrNhD0LTrKVB87PJD
VORQY/+TEfYc/zWw9EvKLWMptwaFuCGRC3eQ53huRd+QAGi9Fyd7wKpcFTWZbp8b1Gs5osZxyDbo
28YQUNfGr5P4KXLFMgKvUWbGU2UezZb7yF3pLyL0n7iNEirbCYm1kSbPEOKm9SVTPCYj7kzFS1H/
lt1WEw8XgBabs+KVJzGHyFUS7NTG907cW7daB8BaouTUskoKkbtrRZX2v177F8zPNzvp8l0rCCdo
QA7SF8Xie3CA5K3skU5TK32W9edspI8DZ806h57gASG8BfatU5UrvasNs7YuaJUETEnUBn4upM3E
+1TGe50155RTFphnMz5POfYx7VNXLBaMW6z9WM1fgy0OEpA34VAaYcS422JAmDAbMP3lsgJLR6ip
L8nVcYzp3o8T7bgcsuaHZBquSlagLa4/q940HWvD4Bwna72+1ijezvCd4IBp3ovMW2kglfzmJ5z8
Q4N863jtEkcOF7KnUlsXKUJ4xe59YvlyQwHGFQhpmPPOgENthac+88FzzttPqIsuWdKueB4TmFS1
vWjwNNvdo2bD4GrOvqD0mi8qdK4uQUDBkveviHFJUGYj34V4CY1z3CJitf98/V1DZAun4Dmn6FDL
o3Cbu2qfc8kudflhKfEcMnAOIBYzxgNMaJBlSpD+wtsalkv4Whksbde46RddKa5FnK5HVkB+pm3U
qJaK9KmwOOVfm+LsW/dYAnZq1kX/DIotN8gl1w85vUGiz5x7m/3DvmDHJ2M+ddvPIRvOkfhOPXK1
5cOtSZapZWri1AGWAzdp4A2txLFsN32IOgmge3hTBe6dPN4QmuHneQkmUDnA7mhVqEnyG8HNiiiR
c7EatAUGB4qFo0VPuSgvaHpd+F1IUKmlWVMeS3SuP4v0ubS/JwAoFNk4FilifiUTxaaRTufD/GYu
wf02T4NvLueZoqIbzaI03VYc6j+Ffu9hFRBO6y699p0LDHy/dgCuqrn0Hkzz/nOyT2V19SdqmbY2
SrDNAgrdfZF+c7tbuP64RdDkRsXJBNnR4egh6zW3ZbYvrrcPuec7PDIHuyFiV/XPro1Hyddx4p0Z
FKhuyDx4o+sio6omP1ViP7gvPUX2aiI3rK878eNVb7W+NwH0Y0cpquaej5+Z1q1N8wXhw2WLJ2uY
ACnAORTM8EerT0L3niREiJAiJNrJuoDPGp3HEGsqsfbnSzSvKulkW8tmU9p9STMnVNe+T+wPqIpy
Kqw7waWxhkUPAz6ug+WAKCEpJw/tQ5gA8skxJ2orac1uDLAKDMwy0DdTGx1KT+czkK7DCeQnhBJs
QnRyEbAdiSLkDLIZ6EClL0cUtBxQjdfDB8Ka6DjPfnoa3B8JamiEqBAX+SrvCPHrDSPCDwHw9YA/
qa92WHGZbl/BdD11FG4huy+wC/IzhBuRXm3rbntIVC5NWGes/RwDSc1SmAJI3DjKjzetzlX5PQmi
XZpQyBVCTmmfALMhwy4i+1IMI2QwyT2EEbTeNwytOs2kveJBhmTjYdCOWt5nIdVgZ5HQgAH1muJY
MxoWMHcsAAxhSk8m0AKzPUtUVsrPOm0fme9htq79Y8K/3uifgQPrxXyruV1NhJURuvnq3jhhUy6Z
7vDTxes+oAAw2redjZb46gEphYPOytzE2tNMD0+0iwF/s0avGmUcuX8yWbBHPfO0Sfadm19Ub13S
yB5WZx7trV3NOadXDdaNGS5Las6S6qObeb9heHEb80OUp0nPQQ3DS6yDvZO4a/hdbfOp1Zy4yjk4
PX+Khg/SCR2FYwPvN+5kVnv9tGgLPB1NUxxIBaxjU25jOHU9if80H8BGTiRXdThlRSJWOQ2eLRqr
g+vQRUvKLGun++qnDnF2jGm4yWL1klWYDCfC3FMbBssiAfVp2eVDFUQxCwU0yEMGXqWBo5gF5ZsT
wj3h/ryrm5HOQ7vJmSqS+tvXvRnYNV1zMmmkCv5S2zgPblG+4HmjPafwj6GXXd0c+SSneGHAEDDA
NdDdrJi9etep0E5j4fLaotJMGBZFAS4wNwiOBh3XPANxCVNvCu5qDI6orr7kfEtwWQEI9tltabEP
SjnliBrIKhJSxhMMR8FZsChjOUjgWHnLNgRi39K+kB+yjGR4bYRrrzAyRrDg12vkRgYUq2Q0p0Df
bGR9pouYEh1rJ3lOktJ+d3z36kAtGSX4KIPRLGhOrJNXo4PDRtIBmXOFjwaLF/wEdca3qBZzvFue
cE6a/NRxveCxCn4tWe5bXXHUTJ+toM+6pwKtwGI2+f+mkEQpa2Wfp9DiGwiqZczrz+k3ecFr+tKK
h5Pj6Jy5G5ANug7PJ7BbMBcdVVkOJNB4PQ77kbLVfIpmMMrSLu0vPc2xMiVQiQ+2CSx9vst7eGEX
ZDAEnOLAXnDCNOk2tYulT+s6Ah/wKkqcsDjTiMa2/ok+03IOIsjbhBquBnZlYm5/J7nQ/vFmnFs5
hufSJPPQcPqzpfQ/scH3uPJ4a42tw3p/UVXPDWGbEsgo/8UDdwENBlEM/LOncZ0TGSrqBKPhE5Oj
Pp7xozj+Fxj9OPqT9T5Xd6BZY3cGSE2rQxmfqPLDq1kDMUHiHDdBjyIs602GwoS9oukuGQVwEljH
vGhao4IBUIoz5vNrwfEVXbt+a4b3HmNjTrnISf/J8amNLzRDYyiEB5j4RykPMQYajxM/BWAFEOwo
nRc/wDjkf/njEyNPxGYFJ+o0HvGFsNmb3D3iQpivowzkOI7mg6RSsb/q6l9dn6maZh7kUhh8U8Cc
YPh3qZ1Lpp/KwGcsriS3+ciyNjXNmwcyilFohvC2RFyNZfXJ/1WRL4eEz807/RzUW2Ht9Ri/Ma1G
vOJBGfG9EyuQzq0JdiZSWre0mF6bd61/tbovK//u4jOkepbeltGuJhqqYmM5/innZgRvU7+ZXAZU
zvsOHnO5c3E9BcGfaW/LcltYr1zR85xLFN3MDgDhRRA9JKSk/LeRiGiPAgBRr2sL08ZUsyvCrw5T
bvpD7iOzX8eXMAshMWIWVc8U87gZaueXBSaL1hy+pF6fnhwsng6Y0GT485MRjzKmgIEkvvOU4K2z
rKvN1daoTZadNI5XK9PiVb1KFf4WfHNjsUhwUoM8d7IToBdDHukAkHfMWMGAs+Cr7Nd2K5/clhDz
0izPcxGJtnOAvpEywmLDLzIF5NGDFOvos4rWeHi5kwoWdNg+ih+uUEqvljMgXlvHNHHV7xMTZPYa
oxsoLmagH6uFLj49Ws3hC5bmkgJuwq/4gF78iDroE8xcUf3EicaBtZX+D9+Wmb5o9LhmO5ofgvrT
kudOP+ty6WT8p9KVrJ69iv5se2m6n6g0fvtBEqPEJwam3aFVDt7/ncQUtdoc3QR2iwPOg37yseTR
975CmNG6i1u88MJgH4NR1/LhiAcnOJbeL2uMg8XKtaNlPKYSSAeuXt/qmMUpc4U/7ex836UcmeYn
OgRpiMnbYiOZ5rd09eJQGWiyNtjW7kVDDrbCfe4BuArepPuw0A2AFQ7kGDrMMleIJX6DUQckFLcS
dTTzj4ijb/T3PotndZj0z8m5Te2F+haJKEcJXr7JsGaSRnhqYf8Er5mFSYNpjv+NRpKaJ5EixIDB
xtyIH6TbBhK1z1hn7taxYXPs9OxoiD1Tjhcecwx5JdxBlBn/iaKWeABT8FexG61wwGNFDdzv3sce
zhU9fJRjvmmiZkGNfDVfEZNl2n6U1SPFTjeFR6P/pykbm81R4Ghy+kdOIUJFe9SpmI+aAJTn3xTR
un6C36qsn5RrylDRZu4vs4bKkDW5mjCB1I+Xw6RSdnyNRz7aSQlnGv6f+OWxHxqiEj82g3nc3Abc
oS1dm2l8EMjLyWMmfSEPyOyz9lbsJGnJ0uyVc9QLBLt76VekFsgjoesI4Je488Dumjiz53RMXW3c
gYTB1g63GDqMYtXg5kcsauAO9xfvs1SntL124cUTLpycQ+Ju8N4KXh5l8yqsFcBqhxab/IS9rVSr
2SjYrA0LN8y5kifiXkshTC4j21b9dXxqaproob0TMvRhbVfj9wgZ0OfwzanoaKJxYXdbYJhZfJJk
drIM1vmnnTlL5BeHSIk+ck7xXPJKeA/SPbsWpz/mNs+lu3FsYJhclvnIb6AVLRTWNGdXOvxEjFNs
bAeEVG7SnvMeMx+N1dZJsRrjcVbtsxj/hdiKJFQx0XVrNQTUgA60H/ULvjAMiBQq+mpZ585L46v3
CYGsSrMZDLlq8BH1LcJ1zw60gHNsax5mZmvlh/bFbSFMho619TO66GHJqqFbRUO2tBoofgEaGNma
bzI4B5gypyCPqfQ+EFtR1U/KLhnzwp6sK64VzEQ3gm1bifpvs4ov+cxZ9TZztZ0IvPCpm/KVpLUh
jsIbgMonEzp4yIvcoKFzADGWkwbWMwjfFC1HrMmrhM6YoVn0IKxZi99Ny/kNc+gb4zF2FiZemgBz
V5carxnFA5MduexuUXNTtWxhb+GPYfrYmwj7lYMAEbnrlj7HfHj3/HCZcP4JTm/fFSfPU3sWj+uC
npVCdNcxfYT6B4avS4rSInDgQ3ZgZJHbArqOi2htZDsLNJZjob2XVx38mPDZiYWUHaoFsyw++Q89
3ETTXgMLokxYd8k5cmHSWXD6JesTl+TfYrJ+uQYKmR8Szs+c59x1MirIPvX8Z9L9lYO4OOLDHbSb
SmB0dxNmv+nQ8DR1dDvlNJXrGkEXN/0X52JjV4dI/54YHgPP5X2jQ9EHx5NrcGUc7JYeHta9Mjj6
zHpner99Wr01qDHUge4YfFZmq1P59DAbYwXuv4G3PaDv64I7D61bNirTZJbbysbSo7NVyqzk1UnV
NyHW7QR0PtCRHYM6oxQOd15Ut9xhMHIF5rWy/as/VO/Sl/sBJGvR6SdJsVDvJTBFjkrizbOtY42x
JyD7INTGiaItEWWKi6hJrh3aCwveYMVZWuJ3YIeUtgynSt+U3E014+pUGZ0xx7p+SaprbuCnBymN
mfgSx/RvYSqa3K/Y7xZT8mlL8NSFWggCB4TMN3UxEmKYdjm3kQDefg/dOBTz0KpvLchKcDk2A54K
IaxDpgBF9xlRXuMozIAXfTQnoaGoOauyngMiCH8GVmHu/iQHN+z/FtMEWbbnZgZY+J+W0EZBwSP/
wEU4dxk7206yMaTIFF8GjtD4iTzmU6VufLq86heToYtC7XOhMRq44Nhtg+7qm99GGeIO4GodxNB3
Yx4gBzw0pbIG/daYvkPyv+B+LZt6FX7fJYzCrFvoTM+DR2wiNsx/YFV2NeB40XhPY8GGC5myIFbB
TrsNbqG3iLxbwe8cX/2GYOIhi4sXV0jeizifauKgc/EM45CpHqqDO7qbqmqV1RvfZ9PgBbBmooUG
yqqumAbS86hRx5d7m4zvN6Loiz2M3RxGZztw4NncCYWNnqCzvhhS5DU2MIIdiMLNFbEzIiEsU32r
62xYEXQq/8Ouw+c4z7bE67HvIsga7dru2Aq5/TmcrfKBvgwCtqCktPpIvzslVbDQhfr+S6OcPrt7
XbM2KYRK6SmwJJ/8qoHqWwO9Yo63rUdReK9mwM5LccpF3hewOcyXTPqRjeYoNoqjWWCtj+GVqjra
CD3ZZFp8si1WJSmXZ1HH90q39/M11c1OlnmzAMJrvDro42Vp0t+d8ZFM7TJB47URnvoEj/6xUOmu
6+ETzECDOmy3Fi58L3aHJydRK5dfZUqhRM8Q23bGZjLf/IS/5zrOTdBdplAdVCh2kC+2OMgROmZY
LrmHsbaeVQk2x0aIwJyzGdoejgwnC8EHDc97U3+aY7yvOBQ9JghkfCZY+rRiuonAsUcRVThFcIrT
ZO3DykLd5xdKkQNJhakMThltaQ5lwwXWj1Q1I39vZK8BWaqj85D/Vp7pKOJs71wXHaKFaziu7bxF
W4gfk/BwsXmvhuvBxOcM94KBf6AHJo7sN3RE041FUVYvCqyLX2l4oPkKQsGdLH7Ymf4RqfANUAh9
EckuMKLnacadTnX0HtnyIp3umLG+8FmORfDOmso9Ghw/MmHmcDBO8lsd4+ik6elOoRy54XQyrPY1
RnMkzQOoGqIUrDYzNi4dpVwSN5stzV0aqUU9xYe+YvMJCdCQySMDZjjk32HL7ir2+WabU1I059Br
ZkfvTfd5wFKoZnNxZfcICCxhCdw6Bus/P1pXrO4G6j0d237yuueUsGSZj6cxbfauS0d1kRwbl3Ct
VBt0NZZTGTVV7Cs1ci1iOua8UfNu27S8LJOrNdabsAGZTSDeGSl0IgDf8HypduUT5wrVuPH6mJbB
+Nkpwo3dtkeHdNtQPKJpJmDnDDb5TjdxXwTxsmctUrCvcVNYZDMyyxY3wzfP4JaeysDhbaCvDcoa
JM3lTSEQOSOgmeemS59iN1wXlbFPJslt0sYeait2C22S7mzh/dOiFngs82XZtzfb6KCtaVe7Rk9R
jvwwHQ6OsShQBu3E2JgZf4UOhkmhSkhDjv131dagqO2Kidkq/jpBddCUUVTCchopzK/w9GB39go7
+bXKvtojJhr7oHC0V12Mxov05hcdXfaOlzALWIhmJU5U0ztZmjattJ5tp5aMX4WFj4aLe2V9S33O
qOrOPRPZJdEbLMQBLTamxqJRdVwCS7KWmVYHlIpa1IJ1zcN3/XM3Bj2yIENHUH0H5Yj3tQ+wN036
nxdq4LVikP9qZMGlDagEWiy8fcvSKCt7e1H0aLTuhDHG1BjM27SnwdcJ/zlD/S19d2ulwOKYoJq4
249N4D5F0n9PU3FG0lvEVPn4XvKIMrBlLMqlS0FjiNobepD5W5Vex0qyBiJC6cnsqKyNF97btlqF
xY9Vs+OXS50gvRWBHNfgnOkBnzuAEVgGnJrxYkxPyptIKsSf88d3HAipl+6cVqB4BVxjisWmCFZ5
+tsP5jIfmm0w3syqfjZE9yLrr9i7CWPgtoEHgjCjB/Zq4t+vegIC/t6p92OKBOP+GeZWxx1LsaDt
fOZavejL7mZi7zWcmzRApBereACezAFMkrel9TAFzm0Pcb3oJPPhNAGRYUZ9FkmzrSq1yvuyYv4b
/3C/I8l8KT95zY2Tbe9zmrQkk1yJiXOyaAnqWRhn6coIXHAkr0FARDhZReRYRt8jkffeNXiUm7eS
avN+RfmIFtsEPjBxZ4fMbAmKlE8VbZn0eeNPCDmL1m6LsuVZOAd/gvwrS246D4OIdlo67xbra2/E
F1ZHJ3MIj1Yr34fhkHExdahjtI1infD9a84lpIAEuzRnxkfs1atBNhtPR4wv1M1mMOiSgO0D71v0
jVhPTgSpiLa+VEP6RWsOrD7uboLNP6MZcfyXIWDvyAYnrZ2nkdDYNLy6zFhYnUnqsa1kobeR7gfm
1OXQ80kfP71oPVJY7n75M/8VjFsDehC1KMzuUzGx8wDsyuTFbTgMaZNrvbuWgRZ3yTyjanYeCkhs
8/9ztPUuWdSGRonpNVLTEqFmOxSsW8Lw1pH59ziv84wqrQBlmvBLFUVrXRXHKXH3CeGYpsc9xQk2
Ttol5wJhkNvuDxrTcmy+ZtpHaL/3czLoJZlM1GCUECqTKAbpPb4OovzzgW0MFTMwv676a1TFR4Mx
wsCTojcPUcYPxOxDJFntVzrtXpoYeQzc18EBnU+wCizRVyuGvyFoSYhZ9NsxvqviOcR1vc5Hes6i
Knwfe/ef4F3/1Fntn+L25mU6b8SClsZqXo476fQem/xaz21nQvugdXD2URhSP/Vwo1QqLyM+iqbR
9sHECk8jLdszDfo6Tnyid8SJqdTiqpEfJ5Gf2tJ+1RAlhmDG0uRr1dentijPeS+PadjTjUmhrvbQ
AvzDglXes9J/M07nvv8VJNjz6W6j8nfeyRHOS+tES2lSU9EihD7FtJy0jjhJJ6GDOEZT+jZxFynF
ROfGGbvnJr9ZaI+FT56cviOd0BBPH6x79j0MLz2Df4fOkyJnjuWw97iiBJHJCxZrEB3CyKFu8uw5
wwW82GtBrUjgoe36wLVdkAtdmy5rwzk2JTI6Q9KI3MDH1m66PeakfdQHuKuKdd1iU+AZTVR6sGz9
A5rSR8Q+uyd5YcYVjAnvAPJjo4gFeDHIlzSiXDZe1iVPOvauMo15arbq/14tfRPlOmVyE8tHBMBK
KJBJEbqudiPX/DG4iJrmxN4LK20P12L6KL30vQzql7DhW6rd7l57vEXYMsRs4/wbntpzlcxXFKsL
16FTpxvJXXW+ap4dMyCiHojvYco/utBkOJtuQyBoA3YpQ5KiXIyis06GTdJJ5c3Vbf37pFln5dVQ
umETraRQD+INsyNn7RfFb1RI5OcJzVFjzM1C7GixYtsArOgC+9WnmA91yRqqf6ILWko8ucQbk7jq
wfCeK/s6uDO8oLE2WtNsulysLM0cztWQP4ctQdjYCu6doQfPXuG+2SL/FimySC6UZKvMqt+CvrYw
1FuJ8s0JZwwEYtDfu3+pGM6tJDzWUv6Ed5LEcbwPbTJ7+PNTD+g6a/qA6r3SORpspVodYR9AOzGO
km8GW3fe9FdbGxYRSzQUV51SU4P9hmy3xMGhrkwcblqG2lBS21w+ZAtfPPtSCKztmO4HyJEci3ma
juj34SaBmaqxNalh2VO7QJMt1apZ4GwaG9HQFzmBCLAeBtWZeL+57NGszErBjHYVhcI13UlGFRxk
o18LtLIqVh9hUKxlAK0YQFnYEn8td03Byh1tyjIH/gjGFv66AYnMF/A3NeN3om/GKT8VZE16bmlW
zXlxqUyex9GhUIgyM4FVpDa+RWacUg1HUNMl254eoPylzjiUcxqvoREnBc10Gn5fTV2MHAZAHGoU
TAbHSd4yEBo1XuGmTtd9GoJyTrYJPfOKZIXH56SlY2sEtwz04BCT+C2wHcCmIXwVL8CWImyUSAXR
odcvM9VaVQjv3ULyC5kRYi57JByJA6+QPG5WHUdyHsWsN0huIgfl5VzCmzwVuuCzzeIeWpW0bnmJ
imn8ljqtbli+7Py7diitDNvPJviAuLDu2lPGZmiYVzXhfZo7odA0QYdiq6W3EFXUsV4qikFzjIRJ
M5Cpji/C69Y96ncQYdeCSl47+k6W2D4Tpo6Y9rjkO8fdgXsenjG9PQm/8Eo/IfXXfbjtSQeVhEdN
mljgJqEb8/KoAqpo1gleoJTPmWE4z4qVlKFhCedHXw3hrsj1PRLC1YfD20APcghxCapDqKTY8aoX
Fb3xE6N2i+lVRiyscnVh+YmBkq8sbi8OpTTsdKYw+A1QUAuLh5PnNYXC07bpc0q6WZQfinfvYB7s
Lr9EOttvyzyMyUA812QjjljstKsxv0XVVZPgRwa6vEG061iX/M7bx6a/9Ed6RJD92Bpk1FQPaEcp
gsEweovRtxlxkOAyOHpoFwFDPjPxse98atP+jOE35gZTKl6nxXrCdp+XkA/iiNc2W4qCmpW5hJQq
cTOXqOnGnsjQu5kw5tkeoWNuJZmgoYSynITdSOQRV65Z7PjToBNB1HZDU+/U8CPjzxCQWWn3r5KP
n97K18gy1jX/PAUYJbzsMOORkP17PP9xJP1SoiZeTmvrxK0jMi5DoF8iStvhui3g+jOFt6s+YCvh
iJUMja0BfMzHVRIV4dIiwOxpLjwldEhNbEMyCy6yfWDQBdqhW7IL1ehzG/FD2KF6bfwApkOCEend
i75izJNadxck3Vt9MQmW05isGn6Y5nwBI7IG/JQpN1r4EPqk4jcFIMOhqcBDNW/4sWQM+5o1EU4I
12yH+fEyncdXadbM4ugP8Ug754cv63UIpcrUfwfMCoZmrAyvomqgxR1FTA9rxqRMjgC2kexFpuTq
sfiom3OgRXypI1XFaq8I67isZAq3YYlxJPb4L2qAcZc96RhrlTjZrvbjD5J80cLEMTz5AReXhHWf
Qr53uEasrPCeMdQ6erVtQWlFdIuF0lhYOHpi9I0BhsMkqPSwCfdE/p9m67+tlp9dx7wB9jzrKrnC
nHrTCCxaSFeeSQLfNt60pHhkRrdsm3AxjvZO174r0rbkebiBsItsaNh0sI9Ar4I8lSxV1eEip4C6
jtEiIsRhugdfJqgspN2hykhmFoILkH+kWkX2cHUR82MW9Hkvdopub3dwT9k409OC+pZY/GwcMr/s
KENBE2/S7sWon5w5Ifs2WyotPIX+e97RjtR/tgVOLs0DUrwNyYGr6q/zXxt1Y8+Li06SIcLSDFIn
MY6oh9HskEBxrZIlHZjKfJ69thJ3Y0qb4PgIypIqb2Z6wsrJRQ/mtqUYdc5gruJ9zHUiM2geSu78
W23/z3ZXsZ/Qs4lRx3gYvoZHiFsmdrm4W5NwwCJ51IKK/ewnmAv6HXEgUzMIdv+koAkM6b3sa2wK
jNO+D4APMQhvss1HNFhE2Vvsv3gdhyHWQ4w3NR6rAE14GNi5YdhxC0WV8XOFDppQYpsedMAJHC/M
EnrtrFyb9an7nmVf0j3b/AZxUEXtNeQhrKFpMJmM37Fajx0mzkh/I1x7nervAse6U2cLVyOwKzYj
Nec1huaeem2Np8Rfi/ya+Dyblfuk0yJUNcmzmX8hp1jZTo8YqsuMIvpkNboWNtIRd97eJNOq/yb5
X8gPx5rZEILPJyLTZLFa9vKDUtqCa+jKNm4OTbd9fKUeOQ5/i/5B0mXiYm/YZw6aYrqnLI3kus8f
hod2QQtOe3Obe12vwuTqqCsxjV5e0+mp1Uj5Nm/ksQIbliYeCd50PXfS/K8uN2y8E58eAtw7KFHI
1mN1y+N72uN5RbTB/WE7X5PkBNh23hGVqaKYFETWjE4y6CMz7fUws/u5bfUUmBc91ciM3RqHjs6b
jERBhXWvkRefdji9MPnjSOhHNzd7pTvcDM/JbAn55xCYz98cDq2ezgeve7O8pcXvZ0QlIla9yLk6
CHtjsHaLGEUsiPkYSgP3lpMmtTG7so9aDtoz+ZitYDIyxnTT8KeNLb6LB8flNhcfUcM2EWBC1b8z
0bkpgQYm+e7sUtjJ0kR2VzF82uN3OO56C7v3dkzeghgXcrvOMSLn43VOZsXaLg1P4NMbdRKcgXQo
TkTbYfTTogkxiSvvVSQHS30B07DGqxW8lzyQ1dHn8M21awZ9U79Qsv1ERUxKkzsWjogFKBysbKmg
uIMGXMrqM+ngUWMNTPHGUVPg+LTi4uGGAcAiCQgeIf507bovdYmLlVfZxJJezmYs7anAcelAfRp3
NUVw8Gcy9uwj8y/ltCOAJJA3Ls7BexvQwdYTvZskWtbVi36JRDWYoQVPOPY1ji2dizPBVz5Fe20+
wnFOtq9Gfw3JwJI/ArSG8g7oZ8d+B5iOWsbinW5k/DXe9G2rU20fJoxgZoXmYi2g9Ie0WOkdsg/K
zlzxgI8e/NOIwdWDeqtvO27YvrJ3I52G5t0xjmP1mmVnm9xgmnMjoJTuF3N+kNxz9Vw158inmpFG
8ZFplykfZuN07fzPwdpMHkOKSX3svrDKtTbsS8xxwYc3zpxUmGr91UIl6X66/g932NpCKPZx3+Uk
S/lV4aWcjRHZk2mmr5Z0llYt3/rGXrkxTduILZay9rO9hM9DmU8fjUvzDUgMttTvjeUsID58wnkl
/CAOoz9TXtrnIQFuFPL4XKEGYktdmibZd+BmGP9ZDhMRW2iaxlN/rK1oOSYc4x9jTEqmYwR8mRAI
I4x0TfuSocFNNlt8HrtSHKZinlNerEARNX0exE1jck4E7l/u+DFllqzGrenNRvfrYwCxBp10CpoZ
NUYBR8lHW/3rDUJH6WtJ3lE0j7j/ktouYXfm1CwKnRlLQ7/0h+YTlzDAT1Qnk1kM8ir+52Gle3Ip
y2Nf/hSYgYLJXTbxe5DV3O7f+4lWy+pcFnweHTLa/jMhIe8/0s5rOW4l27ZfhAgkEvaV5R1N0fMF
IRrBe5v4+jugfSOOSCmoOPf2S3fsrRaqUEDmyrXmHJOptZ7AfTjmbM7hRHzqsEj5vZT9kOW7MZwD
1HbxeNfKJ7vTbmLy/TKUEJ35kk/s7rxuiRGsI8pSLYEztZfoUc0Pe3iWvrmkRwbjKkHGfczbH0HA
zcXbRYj7ybBBpWmnbmT+Q5w3SWIRiNnrKBAovegJu1fESy0Tz2SjewoMthPiFYL5hKXhTdNpQljt
bWWWK5OBsOFeFS0yCtI05dxZJg/JfOvbaZHTIAjLjRWNi8Z/dt2XOt5EyS3BwrSHWX6tc4UqOOeX
oGm2DBKULzQ7tAPmbc6aHNFQNznevSRXtZD7jllkNh/CKWtMv70wqwwvRvfEJHMJkn8Rcy+Lwlso
80YijMmwGRmF2hsJUkYMDE76UWflLqz8Yzo2ZGxeatpPXV42DB9tTifESdDccPyAf+LhadrnqFSH
mdfMlF9XPfpDVnuFpf+x8tZ+Gaxq53ps0c+0RBzPOTBs3mtGg6j97wPvaWhAcpKs6vBNwaMvCEui
0+atwxmXl6OlNdrnWJJyHbEaDsPCxojflhQtsBgaVtIa0XRqZ0sCzUu3O/RU78CsNlNM7WJ2B1UW
zNMgd1BjjUV4Icpb0FcHEnely69eIzP38Inj1sKz56UKcheRWiEEDAB/WtiumLCw1s6Sb5QVeEpX
bZsQjJ4vVPRDCKAXHj0gIi+xQXnaTYAV0zKq00gLqexuSvB99BelZi0Ky17Bz8wT/ha0bmXkrRLc
XhpT3wqV8jCRaS2WnVtv5rIno785sWSbuAQEoxJ7ttl4a8v6SdEHWarCz5ne+iE4dkg6cbxXFWu4
ER7DLl1Loe1daa9MN1maM4iqEgTRdFuMsUz1JvjdqMcS1PSdsW5q7QQ6alUhQQiJAPQ1VEVoOs3w
SogIvS+ip04/6u1TTrNAj+8jsdNShrcpywz9lMZ6HbDpmU210pJT4XDDJJ5paFdMxsUUrwosngN/
0+DEm6IqDh1JXYMy3qtquALLjeaQUjkabzLlQpTBvuZX/DwpMaZkzjSwD4PhKuXRMgNtR2W0j2Cd
sFxtfeHuTf8IlXergh3GW+YCpAjDmjQ1dWOAuW1zb1Hzw1UZpzQ9SIqVbztkp1LPea9GMn5MMa0s
1DtpwYwvkg7IpwktUZT72lkkI2MVaRvIgH2fUi4oo92QM3oIpKcdtC7C2F4ST+QlQf2ccvIjg8b1
L3tH5mfAsfEO94T/ABeuf9WLyoGeqjshYwDe4lInKs8Ei3iVTREhdBiEB3SAmNPBuDNPSRXdABVa
8EJJI65T9S5YOe/yHkRAq08nqEfvrjNBbiUEpU940rW+gYEUzrP9OJ4zBjUtI1ZU84gI7SI0dFZE
xlCo4fWisKaoyGpF2rqHsqedUKfHUT0gZO79OzfXs03bzQiuPCaBTg01ITBCRgzbQjLSJLnPLoLX
vWqrlkoZzI+ts4t6uB3WMouA9cUzP9rIGyKlDCO40um+Eu1Xaf7sVveWoROYGxO/4rPWmTlildGi
BzPG1TnS3HVRpZelIKQ2hEmCnbUqr6GeH4Qebr0Q3VFgY95Ifjoxy9q6cVt7UWZG/+pmLQBYTQbq
0i3LnkFAnpJAS7YDHQ8TN3YZqABIDgcGwKJTQnS69C1E/TLYMkvIQE+1jTqPnho32CCzc9V03aHA
YnulZWKetJVs+XFT6aTDUsUBDY9XWptPSGcIsKyrNDoJWwFswGOcQ1jmXuWxGyxhI5W3VS75jawa
PXHuWzd8Y7h/CWwpLGTePGbtzeHaH8d5MyxQXOL4IJJP9QXDy7ib7Deaqk5/4bgmbeQeGrVJlyDp
mGL1zAPZ4IkVijUdwmwRFMFdbNF/5bFg1vgfOK2UnDYrt3zE4RIuy8DutgUntE0defplYDoIRJWZ
nUOtdZlmNKXH0t9bJxlqGuTIno5rquYcs85vAbO2XkNGdOYGYY+oNnQeS3qLHsnvWbzjZwjudL+k
xmrCDD9i4cH68/TGaddK97R+FXgZbdHCMe2jGRr4nPo82dTS9K6Jmcz336c6fA7qsTzLtqXr4iY3
dAa7HC4+RzoUwVDhhcpJk2gFvcoiA4JYS2NVFAByv7+U+BJnxLXoutu6Q3YGvwNb1edrOa0a3A5J
AdbFfCC2umlWnS3cQ0gHZNspq9nEVv+zj3Wxy0oL8SuaI17BZKQX0gzTxfcfx/gSpDF/HMfRDcMy
XBJC2II+fxxzwoQemqlAiFuxDfattTfmrlUW0+sqVXUEJs2WNYSEW9Ll6mznJ9bnZxxzBPPYw52X
pkSMMSJu/cFmbUGGqXl0mj3ZvBBP+OY3IxynjJoFH6F/E7oMXEMP6MGFbqDZ0TL9IxZpd/7+awn9
r9/L4Avptm7btvflNpthXgyRJhxAmgWkMOIAw+xdNcZhAjOyBDjEmVx7jw1ChXPrQnh4ZijxaA9f
+Apen/ESADiKaH47ABMttO7miBimP2sYgPwiXEf9Xds9FtJfDzCZox47KvAKu32LvYPtoRMBGIBO
h/xlfzwmNGKqfl06zqquDq55guOHCOSlVtkaJstBq5nXmCjGUGrZDMrLB3/ckga4DMpm13MasGih
953HTBBOyLhnDHMfMAzLI5ecc98qNo4ieF53sw810DOf29Wj2931VvgWFNU8nl8WxXNYB7h0WAhs
Tpk5JR6eiNjtrhIaOQInSj2kbPaY6R1GZqmoT7LE0gGw9zhBmXfCbhPjB03B9afJzA8Yl24zHKv5
RJDE9juBNvRPaEeNw2OHLXGIRyzMYb7Ng+JkjwiXQxcBFcK9qDVuKj39oIQhqUvb/OPH/8sr5grD
dB2HJ5r98Mtvr9JKD8eaiArkQvW6j4yOokNNW7pk9lGBf14GzmhC+2i6xyhV6ZqFqtwPhRf+MOLI
yf71js3Lx29hNfM75vJxLMewLVs3bPH5HcvJZq67rHeWBF6N+JxGBmSk1dRHNfjDnYgw5RWp7Z2S
3IlPnTGfBxKwrCwLpBO6xrAwMweZG27wdZMI7KrKJk5FobptlR9fmUrHJ2C0ieLIoyz0R4qILrS5
uIhLFuj/hxXs09eZb/9vgWyyMNI6iea8gCFxoYvlA9xBdk0MfcRWVzdspMAEhnPiAEWRLpu8aaK6
z5ltff9Ds0b/7c7aRPKwflkGe9Hnj8L0zO1cQKe8KHTDMkhIADpJTYCfxMKVn1qOcRHaTzfSAI+W
T0XTvA2+c+vL+L5Ocm0Vav5VQd19UVj0BAfO5mXp3wA7m5VvOocxiQ5ZszciN+9CAPip7qarrsk4
NRebKUU/KHuasalxNgYmcvoEfFo/e1h7eFNUdccmikZxxjicBPPGqiZBPcFUJngJBWbsdgHx+CJz
DyXMShijC8esoMHsQyk3vsUgEFtDKdpzXH1I5yrl3B3H27JFA+HR+0yva2eN2j+m1WG1N5P9SIwD
LQImVcp+KugHOsEOEMnRd2uWq2irLMbmQjthLQUTCJSXY0aeMVHvw4XHrNujAZ6TKqbNylob17bq
ltz8azunkTIFGPwownqLwMKOoN3RJ5gGFrpsLyOvYaUZTgZELJ1GTTpFj1qgnow82PrJsC4aJihZ
uE2K9hz19U4FcwvX99/4i+aAZqxwXXo2cWitKT/1i8ETr0NrHZs0PHZ9ckvgOXB10zyjSlhNIzRf
wGYcia0BErgZ3GoqebCnA9G9rZdoCz+ffoat9pJY72LYhdmjRx+sydRxButM7bGdU15dvg+sXMlh
okaJFRlkJuvxtZVULyTHrSfPx1nGiddvjrW/K8YHDjsW91LeY3m7zOOEI1WE51dpD4a/irWHOLMu
B8NhaGA/lj7sJbTfIRPn9mnCETK35y1QeH2JtLSarLNFmyFOrW0d95vRjLeCBb7xm22UAeUYl5kN
f18jhqB7qAFXoCJWZLipML2LsPA1uAthA3vapaJDFsIQahBz+KVNz4P2LaYnP/2R5MRb0uOY/L3W
3YT1aXJ+GukdYbAbk8OvPWTshDbJ0S3tArQVNOYQBO3MyLwcouopl92i4tRm25eOxwRvIlTkYgp+
WlGzanU+tHZvdeOyBpEAZ3O24yEDIWLUhSQ6sc7RIXaYBqTKx4Ia7Ioa53ZDUuv0KHRz4zfvcfbE
PQMpAXtKvOSooQ36QjT1zlaV33RKnFLg9OF8okVvHOAT7+w7CxkyqRHMqC4KZoTgGjeBd86wh0Bn
o6mvH2JhrcbZNAB3wBP+0UowTXPQGYW9CEIEW5Z93cyNUe3U0//rnGfNfo+6aA11ZDXYq2bwLgB6
LAVxsSEpmFMHDyigGE/T5qOYnjPmh11wV6tTw1qDlOGipnCfWzSDZT2zVtNGvLQsxkI5NRTjDd+k
+Ylu0rWD29kTO8AsS73p0k7chWTIMjg/MurmMLUXZkorGhjcOL5PInkMONBEgcXiAXOWtEEJddwN
h5WveJBGuSJoZovp9+zrnAQQxawUWgTcQdamQmdt+9mTZqlLn4FLDJe+72iCqmg5KqTqFb0nKj+c
SVD9NaP8MONma8bQtaMe3JwCeZ96SFEad22Y3WUc2h/51B/nQ0msThYhkFYbYhQo72OBHj+jhz8g
yB2Z2DT4kFTyAVMal2+AMBqq6zAEPLWl9TKUMdY5m8wRftt4DoXtmBI43a2PsBvV6ninIjBWNA0s
03noQSsJSgd3yg5AZcNlPuDBSmyGymnl/WNr+8tGTWyBIRAISMflJPB5O5m0YkIoTKpcjY91VUwY
Abugy26/37bm2M8v5QDBl8Txua6UBiCyz1fJcn9yip7yxG8ZK/qDB1WCdgOlMEUy4Mrt//5ypI/S
N3DYKP+ohOO2bzqr4XCjaXF2M1RphycDcFBN4tqi6IruH7vyn4cpx/v9el/yWhMns/NY43qJRMbH
Bg2GKjQMzjblv0qRv93J3y/15U6So97hjaHM5oAhT7FqWyIZiF7o3SI7iZhRy/e38lfl+PWn+58L
QgH6/NPZGt35XjjOsjSb+jrOc3R20rRaEFO9gXt3ABQNElv+TDS9GfduGkCl8OyU+LfvP4mh//ms
ujpxf57BE2SYnHQ+fxSalLEJfZNUaWz6uT1B9Et2emjdUowehHJgnllbwsXe2jTEIa8e7ODGS8EI
gka8sDRxycFjaQYzuKXflm7wLg2Lrj8j+LxwroeuBW3mnsuIxUEhfTBNtXXJnryQtcMgp3ptgB8m
TXEaMaIHHeg30wFPZq6aMjp6QbnKtXmMm7FFt29RCD8i6DYhmm2Ydwstn64iOFo9VlmpIbURTPGo
Oe5CHL/1wH/XA21VPIEB207dnNtC3Q/9U9vRgc18+zWHxz/U1W6yoy3KDptuMg7VaYzeQqyp3Anw
PiFH6nQLwexBRjFHMzyB6TVD0Y0xzaN+5zov26usvRzFB4TXfeLGO7KbOCQMu64RyDE4kAmVrB0b
HkOc2owGTNgul70x3jIwfmwa2u+Tt4mVQlwHqq0FMufY8UpvkncC3MJF3/Pss85vOOtcZpGzBeK9
BHoMkIe9BGukT+uxqT98kJopzSODPk6Pqw7mbczw1kCM7+hAHRvsFAgsSBxs83VSPYSV8+qDIZZE
idmIeInz4K5sS6G9mCLeYjO5C6sJrw+ee1QcMDyP9Zyg9+qYwfNcbejBqdBOKWB5vyVaJrGhZKYr
G/cpboS1nSS3ADXceN2RrZPZgB25E1A8hvBNdzekYW1xkByJGbwg6nOhFY9TnLxRZ+wYbxVadeAI
6jOH9Bt9a+TRjUaTsHT6FV5oggDYUD4U9vnBpJFO+7t27oUYtxOxgg1Nf4M9ug+eMvQOMucMXd4H
LfFuKK8Twvps+spsEh5bdueo3UgRiTwV/YBRPpGxcoCFt/HadJlkNIi1p+/fOR66P1buz+/cl/WG
k2+RTGLOYBpAf4n8WBRxQ9t+2Aw954QCu1/d0GKVxm2UG3vU8aieFKlZV3SFc/UAEEokT2WpX2ao
N+2cvryC2uxp4VOLlhc51ypvBoBSFQBOfeU000+TA2NU/hjT246qPwS2l4ofBCcg6yH6gngiETOK
zt5syJQVJpbCCzaRvMt1EgiQKvRDWSxQAGy1sF8GKLNNiAAYK/ZRne44oyy0qTnbRMNXfDYC9A66
QAdsFm+hPuc+huohKf0fEgpdmKc9YgSatFYdXsliekcmwSRKR7IRm63FPcHhXUwu9HldMZJVFLfu
AWtIAkHhZ4aZQk0xb0u0aU0crY6zgfC8F1mx0xnYDpXYmOlNDEQZXuiK1sFqYg4y9hnjOKhwQNng
jXbw+iwBjJ3cJ9oPeY8HpGdGnfdri/ZjA+rRr4ormgKLrEiOdZoto1JblYVx9gPmanF67Nn1gHrg
NCefqwA1Z8A4MOokBPvOYahoFhqrFLl62zpxeMG7lW7NE0TMzRiRHwYprm3ffwnqt3y8l8HHnHxW
q+CmS+SV1UIz4g/wxZ45lkJSSTPg5N1zh54r7aDw2QHqW0s7f/9kzs/d523JNaQu6dw6LtvNr73i
txN5WLkBsisX2GbclVdApdFxW7OrKTB1wjWN9EZUktiIeGyQ6ZTlP9qnn/PB5/apa3g6AhrwdALS
5pf2qS5mKHRGHjBJshNaQA6cGQoRwghmW2X2ygaW/KPI+FWK/c9XtjF5wR/W5x6PY0pJLMDn7c8U
tFKSiSrDHP2n3GGU0MTNu+q6XeCNKy+t147sVhJgXtNm66wJIbIDtsIFSE7Zib0RxiXKB7pC7Vje
koz0MGJm/v5n+VIu/PqQpitdW5Bgb3n2ryjh334X2dF7UkFGpVfJhp3LlCOpk8rY645evdsy8DbW
iDPFql0LCzk1Z5OWyf33n+Lzr/PHh/ha1KqQ/pKQ7AUcaosNF5g1rO47jNcB2I6Pv8tYfn/Fz12Z
/67oCccmopliSXe/VICZ5tPwKQhJTSMARZVr9S/08TlokQR7MTGN2pcTORD9ZA3/WqLn3tOXx4JC
lyqXqGtu4h+tvyQqrCnjy2q6iD5MS4l9ZuUxx1+zf4P34iLVyKpDN9CDqAcjPTgGDfgKn9vdJAP7
9I8bMT+FXz+OwbzFMIRJMKsxbyi/PQCkEGuD7SakXE3IquxopZXIksEZBegYHXtvGf4WePmOyfpV
WgP6ogHMvPxaNa9RWDEnb6/Gqll39HpFCcqIIkY6/rLGQd36YkOgLD64S7AR6yTf+6G/tjMMwdFi
bALwnWhVfPvoliN+nHg5hdNj05trL0J2ZWkHT2tWmlCY4t/j6KbQaINGBsWr2nkkEunSu1SwcDJa
CBMID4x5q0gCjOm1ixg0byh/El238Fvv0BJwQiG+CC2xpg0cE3xrVIAvZBLRC2pRsa3rCN5qTLBp
dbRrdENRtk/q7ujAx7NHE/+zeIwMYEwWJCS9xAXn/OPM9Xnn/vVIOjpnO2Fz5PL0X2OQ336I1GEg
KdsYCWCX4YkpOR3vWEtReNa5O4b/eAH+vJq0XMtmvGNazJacLz97X9S+quJmTidP+qOEBLcudZi5
A+Gq/zgIiD+uxRtmGRJiLbkvjtC/nAO6thqHJOVa+Ob6K1IKDZhnY3hVSaLv9GqqNn1MY3YQggly
wToTuJJ0Hqsd0at7As1AG9lXyawpwnxoLr5/AwiW//IGzM8+JGzHEZ7j8D8/vwEpcSIwCy2Dvspg
kIOE4I0vlKyHsvIJOqsZKvpo5DHfxsbGD7oYXpTGoHNlNVnxpDM7Dk61g/eFBM+zYWE1G2skITBf
v/+gf35ONlDHNHk0LN0VX3v0bhSBmehYOCblQtwxwG4JwFz7XvOqjd16JjLxkgJYYqV8/P7S4vNR
jofT5NpsnpiAmAkiMv58j8bUdfs+Yf8s3bTfak706sFFXsiMSKCh8CEBlvBusDddZuZAw8miNVMF
GmQUlEpwuCBLpCm5h99/rD+32PljeQJxtmPo/OfL2GK0pBU5fczGEVBad01jrunWTYQz1hLqFzQv
uIjjQhatPHeGITlxymjNieIjDHVCBqfUXjuWhvQ3SjIaioGxnyaj2yRDSkoBJ4Thtsna6R9r7p/v
g/RATOiebUhedu/L5uNPWTC5KCdo87oE/qIf2eX6bL3Flv6PIuTP343HRfKeO45tmNL4coPKsB47
VCAY7LH/n2Hm2vs286Pn73+Hz8UdT4fFCFPwRXR2UyHF3AT5belqNbMfXI8vlHRquKYRKxHsYnYI
PG9n9rX2muRV/9o1DATaetIfvr/6H+/FfHUpBAsLd1NYX5ayrO+nimLFWRZ2om35GO51E6TNXi/y
+BjVE2ieQBTbotTk/6qq/L/f+7crf/neapjTXsKRBoc92B9TLdpjYRYVJ16FmIG8HTzoqRv+o2Yz
/yiXfn1hXkSDxdRz3S9nPDm57uCkHkrgGl02ysG2QWdFgW0jFezqfBelvXsMShcYwATBYqJlfyzN
1L1mDEh8NiOFl0Kzsseewd7BriLxo3TGHhFrXC9rCTNMd5tsFZdT9lyIhpwafHJ4JjrmLD3GL2Og
dtfnXB3KBlmBnicrZRSzQDzc5qpu9q2iUWh14FewRRh3qY7ppmPTz8wEDLMNIMe1GWIOOGqvdcMj
RUez/HhLqCHCsTQatw52hPU8xftghoLZGbcZpv3vn5v51/lU+VCG6TbluflLV+F9eTc0APyBW1Of
BxaiRI04sEyBSU1qDom6hr/9+8v95Vf7dDnj80syGEnUjdjHucOO2BlD0y91C7JrFdXFvhP0p9Ar
/+sQ8uU7khijmwabBmsjEau2++U7dglyCbMr8RjpFpaBiJ7TRduk+Iw1yXCq7GW8/v5rflGPQGj/
cskv37PoHMIRhthbitCfXrO5XxaGzivM3eY2NhP3giiMfGE0rbmJR7hyiWDajQ6Ux0Hr6/vvP82X
m/7fh7FoiVie9Bz3629cDXUdWip3gQ2WATpq6qt1HMf1YwXt/WQUYX0um9b5R3H193vgWLNnkyXR
Mb68oX05MXTwXDqcwqLDUsUoVuNa4QiXUUR3I8E0olUIoqHDmntl64Q9tGEQPoGyCjA5tYX4R5Xz
txvBBj4vGAgOhJz//W9LtDlWpuoj5JmkRg6nHNbLvTWkw0Eyd16wfoxnTGHm+fu7/2Vl/nX3TUpM
akzO3uLrbYBE1vh1CfstN0LyDar4BenA8Ah1tlxG0vVXqdMRWMHKdfj+wl+2vf8uTK1JN5QzLXvT
52+rJYT1NpwLlrlZNge71tEh+DmxGt9fhi7A5zXkvwtRk7m0uAXryZetvCDNs6s63V92GrAm5sQ6
rsRujlbWup0qom1OeFFCLLC4KpESqxZvPVpYMn00FyxC9RaHKaHX0IxzVL7tKUHAJNFeCO0VEQhs
l51bX+kYxBKowGXorbpifmuZy9vvQ4qD5zL2k4VLl0ygYpCUWR5UQ2YZP3juHqRi3oy0ni48or2f
Fn1MdazN0xB/EMOzchvgFP6A6xUrjnaurMNkjag4hnaRgSAbQySNNA9zRVJFfqhI0w7DtavI2H6U
aKtq8JQaDPBIXkuYluAlHUSZBY2tuqdLmJx9o0dU2HGq5x9jcli0cF8NjIINQAmPo2aOGSF3Vy49
BpBX2F8EZvJAHSm+W/9YatrBAXCRNcnRnEiAmdAo9hwWoo+kvTMR+FWzPIq2+JpXO01udO00ho8R
4eyTha53lkMb/Auf+Xd5lRI71NUHCnVIDCYQHG/jeLhoxduoPc2hHloocUxqd4g+l2b75hANiYlx
lQKw77AIzEjxyOg3YQoYLmWAw1gdjxRKgfepMc6ETl4rD8l7Dfh62PqdvWhlgHwiPGT41pD/LsmJ
+mUKzZt7R7xU7XvZ2+ve5nkxbnMcfURLwBW/b9COToVFu/NJ8vCIEb0heEsL9KBr3NhutMqaW85r
i7C5LLx711un1XUs3kNvggVycoGkhfvOINMLWAhRAvAJhlOjLhvnp0brUuog77aR/tTp1crxXlT+
MzMUFjZzGdDr1lxBUpINlClcZSqGAshdLB68ChtIHsBS/SGluekh8xJ7sOwtbB4MlQk2XVV4CjGN
eHhveNsvbYm51kxuVANRB8E0sL940yOaLW4glCzc6sUieQhgzRI92GmmjtYv9SzZdjdjv9Jscm9u
9YpsOZwIMOWhUF0q5w0Y4MA5hxhHX9vqpkAGEZ5EXa4bWuwMYpccFDDGQajrNnV670yA2vr2wokq
3MZoWilNT4hZ991EapH6mY8Qpsr8qjOfVH2rTXIxjNZK6PHJNvt94zxbAcDOfNsHM5MJZQy+feBH
RfnYIb9p8ajapVgEsz4LxQl9iB5gBt55o2wXjZOeusjY4HpeswvPGvN/LD9/WdMtyVlQcMxBR/v1
HBEFfe80EVThdmaTibrJr3W9sh96xu6Q+z0T9DYFgFp9v+qZ4m8XNn9tqcIw6FR/qbjj0QhNE/4N
PJpiQU2xqAWcwptKIVcW5OnlWEYG1pTxKe08TCXXwHkuRiCTBI8s7Fpbx4SHIDnKwnaRNxjQ2iS+
0QtxY5ayWYFOOrg13bfOZTrbF/5CtjTJjfcO/GREmHtnXtoGRv74zoheY8wPPgOX0dkjdloO443V
NRdxo4NnwRIxZ548VCpH7lESnIOQSSdZzTEvTJSFOuY/vJWy5f8fsUYEtX5jmM02VvzhtCw3LZp3
ax5LyJCowPu+GtYJ9O/AWNk4RthP8Klf6DXpFq9D+NEIkhHlozleD/VdoD0HCBlTFkd30wW3Bdi1
3LnymudEnuh3LgtQ9SAIfBfLDSMuB98uARk7bX7hZk6EN+7G5icBltsmBF9cTUfHqu4yl4+t6rc6
i09Zjj2PzGJzqIGJYUWWTvOM1JEMoB+A7nZ6YR3GJjwmlGPEJ+iHIuShdW4TArbQFJ71JLvoUfI0
I4E2gVhFowF2C3Rwi+khKZ6TmYnmdXu/aHFTdEtB/LJJ4rhRuJupaRkCWnujde/rTjznfbpr8QM5
sln07IGqRwZun0u7ISY5Rhjy6JTuIiKceypelJqZN4+28e67Pq/QziMnNs4RfQ8brfhhNQ9p1Ry6
EUCtRZAZWEJFyradMIrEeaua6LrWEUn11SKE7lhFBjk956wdd4MJqq5d9wLb3rSvCQmXWxLuLsKc
ba1QB/qPCxE8KSTARNFuUkEynphzpNt1hCEmTe4sxKVhiW0a0obb1we6o8x/B6LSug2O51FXQNm2
GKBc/sBgzjFu8TJyrnTCxlrnV2SV6yE1bm1ya3eF/TGgKprYZ9pHR70Kfly9vo/J5FbDHmHryhOQ
fjchZllX4EjL3sqeNHtcGhNZCKS9ryr17qFcLICBO9MPp7KvNYEDGbOUsq743Jp1yGDiY/qCBq2Z
jyo5euqN5OpEbUqddwwKvm/CjsZm6zHwuJVleiHDG6jiizRGDgWRdMiAMIDLLaDKOmAhybSca4wm
/Kl8Xo+BX/zO0bNjAqNhMURLgkLIlCUsFzBOvmnEnTQ/Iu1ycs8TARHeDNgjRgfDN45NrTkAQQyD
XYupKqmXVvTcxfjF5hAJstOvKF10ik98nibZp+XP0vypLHEVDRK9tn3VmsMm0FYjbT+V7iYN2yGF
Tqm/DTF7RZW8Yu1bCqS8Xp8/RWRHTxRhNblKHEXlbCWtloXXAJtu76Y03jhxhN73uq/kk9KOiX+o
9btSbDSfyNL2GDrPowKwUS9s+wdi8EU2p34Pb4azB55YqUOFvMu7YYZaFTe1nRLWvnb42ydAjhA+
FMsI2YwXXW0t7LiCogKiLnUvbB8y+5Mzbrp0WisTkPl0nopg6bopYM9nZdbLtoEbjUM/tCH5tD4T
a+C3oA8bNbt4G/R/VkVi+LjOm1vtQzkNgMalyMC2Ra8TALgRfzIKfd66+WFpoydMnyG9VsqJ6kaV
lzGlJUw3s0W4O5Ld8Aj3dOvH043mTcfYgXa/rNv8osMPNXBHL5RXbzISbcJ/nA7/ciKwft855vPq
b8cQLZlsq82QhKAqJEVGzLFnrZ+sTKL8Nuwbc+NdL5aWRKny/a4170m/nfbnSh0xluO4tm0J15Jf
pnGq1kATVXPggp2LAyFoZJNpaCXNOtF3/3+Xmg8Nv31JlWiFcofUWyrRVQuzcLpzPE+L9bjt/nGp
v97P377VfBD67VIGjSdFrKq39ADIC60lWm7ST5NMf7QsanQ2kMnH8fTj+y/ouH+9m5x45HxTab1+
PWApN0ZnEJKyFlu7zgcR3cujPS4T7YGzL0bYi1jeGN0upmrWTMDWqBA1WZI2xiaMfzuF90hJBSK6
ElsaBruGWnOSGJEqHulHzXjQjZ1f4phVC6/ehVGzNYBp5zUuxlddMCpSrx5JmLBqRJ5tCCMhxwH2
4hzC5V/UgQc2GycUe6e2l9kuwK8mjyNkE5IFrfyyAG2Nx7/hv/t+1yMTyaks21xfB/xN5LtelPJV
ay/NJl22VOlOLfEmDRdWc4VhYy2jVx98mgSukxj0MnDdMgJeRZ2+T9Wupag0YGnmNlRYfT3zeMvZ
jIV3b2aCVnN2jtUthtBc872AnY3XbCl9+lr7cBPHfNnXeCG6a4WjgRQKyJk3rjrKnrzZCfsjfyid
SdcgQmJepKI8CMyicxb8GO4dNLIDEVRDA3Ngxjz68GEvQhQcroTf5i1zf8dAjfgvaZ3xrC3M6RYB
do0FIguey9FbVdVt5Vw1kN+j4acNoLPgaCL9Fzcr0S4jPg/N+9h0zgVUmsGW2066+zE/AVUK5XQJ
CJom32tskILDODUvvIMex6iEFwHnqouOYUl6MhBbjzfa6GzL7sGF0xZYCCX0LST0rHNXjoBO4ez6
6kRFu3BLixgbRMIhhf0EHHYZ2AfNIhwHgQtHNndaKo/zynwAmiHJwXUO+7To7sOcTd42WTgVIUh4
/+E4lkZ0E1YvCaV46lwW2kEk2y58MXHmO4WEtPPSEOxi6mLXWM45zM+lUiA5cnwE/q5srsqyvucX
mTWrKafXm8FrDxzAau64S3R5a1//H8LOY8lxZNm2P/RghoDGlCSodZKpJrCU0Frj6+9CTd6prLaq
wRl192GSCESEu++9tgv/g7QyxEf2F9081DjQRXyHdEuQyuRryXxZ/G/cCJr+OkUb5k8CPMCowbSt
gQfRH6s5ERlMUz3Z11ABwDWcbBw+VS85lnGvo6dOdcjpCgGQ5MUWVwEo875wPG5rTdaTgyVFOhIU
uOU9z9jwd42M4r7yNgb59UYHW0ctHKqSb4ScBONdY2OlAXTrS4g7Qiw1CYBM/KKYG42Kk/oZA4Vg
5AV/Ph503mTel/BEM5f1NkvUB+7DsvdtRUud27zaEthcXe3xZQTtIVA7gBS35IUsb1KiMVT9U9U+
yebcMJkHmriBqjvDNz0LIOcIL+Oa5T7bVbXQGNOEqF5I4vQa/ZDVAB+IlGaCMxq7Kkbqgxa8Kzco
1gIyU+UK1XBB0oFFLIq3smm3yS57ylNb++x/vDH0X9LPWue+463LwfHclQzVxw9JZcxoo5yZYQOa
iGZphBDbnjKSwYTkt754SOJ23isvTUIeI5aCQbinEgxqCppaZ7XqQFQg6nmoffXobZTPGjkorgqa
teGKAYZoWXVv3Brb6iRaayaoQIi6g4eccQ9Lq5sJ+5JSP4OCL5DfS2RyEDlI0LrpnrrqOkXDCpoy
KiELiJ5A0Sy7BphnYCDTk1dK/l5aEWFKAjoBCDSXddUSqZi8RNFZsck/iUyuqPXaR8eol6iaYfkC
UiMATU7IT1D33Gu7lkme8mKmH1AqyLEDFo7yaOERuFuAF5+U4/g0y24Je95Toik0FzvCG601Wkc7
xCyQaYJ5KwMO8u8qN0BJzP0ETObKq48DJv7MhCUmvw3iXXBPtZtDFOzTdCv6y5jiJVNYuGIbS/G6
TIoXQ8MgO2obv++f3WJYRsK8B315jMVtIpkB4nJgvgPfIHNrwEWtQTMBEqB44HiVcq7Z35XCj9QW
zO+WeXTUJyOfYOFin3FlaxGRy8XX8eSjamA+L28+EEWggGa8SrudYkD9GImpWPrSy+CZMzOLKGZi
J2w+hxC9Jj30LWQ7sht6b1eQDF6TJGSt/HRFKC8MSIO0ok0ibTTvKI33HFJJoF0JTHLxV1TFSDWo
bvwGjMcgk3q/RyFaQr0YDP8QK0AqAlKdc29leC9hH6+5z1bNjOBFGoEYgoncXeqKty1yxSH/e4TT
Y2j3nDrUTzcWRpGKcjTtDiM5GV68NjtSS8TcyI/NmDCdgb4Ky7xoSeNBS6lYAQLKj4SogsDuASzg
0IVkSdC67O/I3aZyMNmsIKnR/BAdRTA6vzo8ubRRJGzdivfRtjUqvedwQvljrDPcmzZhN+IPy1fW
GgiXmJS/UFBQjKT9QcOJKEGYx/DOXr1qTUb7PDM+3CSf68rF1EkS6spljwxp1OxVOii8thrH0Nyz
oSdnnGqAv0TI6UoAtWwuC9I/s63XXKuINFjq9rz+Koq7T6Rx4X8pnr22xhJOwItInsBESvJ3l587
41xHzwB8uqYhgYf2Eld/KDDexPmCvIx1kGpg3rpH39+IWp973ZYjzvU/ucG11YNZ3RBxA984BDwv
TUZ/b+crU/0gJXyWCIU29xY1TzBRQukCxdFTi8rLd8kJYgUYZXkfmJmnxVPb3lV+71G1YVnjiMNa
631rFmbJb2DQSfzmI28csXc2goMuvHsUrTUGLU4Rkz5LhFNzaDrq14uPz8Strlmm3voYGXNC/tl0
fyflgzEfh++bwGzDld6J3bNo3RmeEOh6x4onAnoWLBh5ctNdY+8TYq4EGCoDVC5wFVo12BDbuIaR
OZPkeFNOcQ/5lOzt9LAm8fqi+nbqnoDVBJI/ZWaoIR3Lklkk7yruPzQctF5s/XCYj8bNBgc/AZ/V
gcYvHhpHT3p6ak+J3ICoL6f+Bwuic7J8a9CRjTQs3szh7PSRASTwawhlw7VpZAYo+0b/sEMS7mip
ALwW0TsIvqpqead243AzqJCq+ijHKISzeoe9HVC/BWMEkrkINkUkvbttwF7dvXVZ+6l0+9SC0KF9
ljA8RuJC8HRY3rkUh4ADoR82UCeo7dKZ5ZdkUJrWe4eblWaMM37+/W79X7MjXUNkISsaHTpGd79f
6RkF8WZaTGrQ58IIlJEwEQkdOn2exo6kFamjdUW4a82e33RUYJZXPWkKqg0vPW7rfwybf83uf9ZN
OvIdhhw4NDTzR4Xh9Z6Ik5DQDmIFTETpWrssUdsDferG9zIOJIc5F1aNpqOuLVHWC+vCbCP5TPJQ
ECobku4ikfCqSQTbNL7p/qMb+WclgqJTQcLIXyfQMP6oRHxAMkHBA1k0gWzD7h5HkHWJPI8R0vyj
3/qfH6UhI2WYqul/CA0GrFNZ04YkRsIv570E4TZP64qrSV3KT39fBn8ObvlaBrJMZIJkDNg/fvaW
UtVGsGcxVomMlUv67KyrxXsoq/om8NuPv3/af36z//m06Z//TxnJyBDJfN9Yi7aiydWqdsWdO81X
bqjq/1pQ0wP5fUHxzWwVzZmpa2hGfkwiTcMbS6vMpUVrQIdaNkXK6KyUkibCYij8K8O67GIOqrs3
ZMkiAYXWkJzE3rttBso/mgI/dU10BTCmIHo0VB0dEcKm37+425atFeR88TJ3rXVWhLz3VI90DCdQ
Vj2KmgxTYhAKfZCvUQo7qcV2x82Vuy5vYbS0gXGsc1OLHv/+RKbn+/uvhGGG906YKFrsP38lD6t6
IRHjKWVW+eBznWG3r03n75+iTPPJPz4GYYBt0hPBFfTjYfRs15YdjTih8ElgLNb1VayN0jymnj+g
jMRZkRTGTi48KNm8AGADZWVVJ6q5apgfz1ICMxYtIk9S+yya+XkVO6KUYKVWsH7iSq5xwYp6A50u
2/dqKT0W2ij+0VT6813R2AJwjgkbWRy4td8fYus2BWQcpvhD2UWrUOamrjMC5b5rx+ssVI1/fN60
KH78aDwUVUFRYKLg0n4smibsIayorrlQ7MQLUc2H8YuGf23extRohLZzP0jpue7CUCtPfovF5u+P
7T/OCL7x//8L9B9nhBEEGF4UMhg5dlMH8qU29+oo4nxDqgoghJySXrbFSYQy7cfCqlRH6AXTFJLs
cWxjy/rHX/Rfj4CjXkeZZKo6rbbfHwGbR46Ch0PL4G8Bi2qySCbrF3OENAbcBiXnHw/hzxmUhqLU
xl6mGsy/fn5i4Bo+AmtMZF0nM88ckNRDvGSAGAos8vUo1V969U/t1X99T85C6ChgUXTzpwZTRK0v
1yY6yCSjCJdr5MRY36PYI0Od3Jh//Kq/fJY/V5pl0a1EuYEG82ebDUqzpYdeZS9GfPejq84MaqqC
Wlp3UelrM98oNrrRvUsxeABL35QuV8C+3o7eeOLkfhaTYzhotnbdLIuUWhj3uU7Z1iUXz7Julpwu
NXeknmhe9P5B4AUOQuiW+rJSSEHXGAPQZdLI26Xbt2hyvMu0rQtYV5gGlvxKs9YERI6KWyDdNXqJ
Xjsw73Y9XVM7Y1VlD3apLM36oTZNUMnEdyq5o9O4yeKLaS+sLju18a0GpgPklcUMsFtci+YMw3Er
u+tqihRnFOfbpx7cL1aakNo5bDGRQPeOz026E5mMkual7c4B2Og+y7FVWwsjbzaqu5O1cREQygzL
5NBkG9/YCfJlZ3GTUXgq816m6UCEjFCYRVJ+XG1iSVq13Wf4MP7+xv65nQPIQf5sCfSeNoPp398P
jfzXKNcyaeEFFnFTdi2REpx3r3//FPHnds7HIAucZJDs6j/dHL40NHLsckOxQgkJhjLUQL7IpfAj
FTU/vmGItpX2bEpF8B33fnhDCoXxWqnyag1ZEUOUWgNV+ftfpYAn+mPHnP4ulDgoj2SoQj+OGdjA
Q4JA0V3IE9IvGJejf49LAjk1aUkXSYoYNDWbeExvjdEQ6G3SOdP0F4U2SNk126DbkxychdrMquEV
GurJdVkE+Vc8vqKtgtWqLnSZ+BGNSNFAQfDDImb+TBzQoD0IBsxxxMYcIV6k69vmxIZ4JyK6wEx0
lc1wBgcslEYzewoY4ZVFvstkjWabC2IMCj11jMSwVlOefT8mmzDc2MZ3RFdp8BDSmeHJJ6IxIZyK
A9GO6bq71y6wzqNMYmO0JH5x05X0HhDAZJN3K1oUjOfcCGaR3u2BvxZZ7ZBSMTfFrsEracX3pnDU
jNETMUNaz036OSEiU+RXVbuluPAN3Ud4smkFnS+AkQGj2cqx6BGOOtlID7iN6+IlZbSqmteYHPPa
eOuiGqfqExHpRYetsoAmrdL2o6Wt3o0KtJzBbyyudvcRahtLJ8ccWKe9bIEdeNVz7F2CKSwjmTKD
gCrVsM5uLk3MoLjV+WcAJilXk6UWQc547gVNBu1zyF+VXoZ40pI5QwqW04DVNqEKxdlHVlGedzBz
6cu3u9jcFzVcepME7Wwth1uTWbY3cSlSzfHTiZoLZnwl1+81/s+y4QQjwVOmjd+RMK1fKERE9qbW
r5J2LIgNCDoJRPmXm40Lk7E53RmTJhG0LLLorxSVq8Yg9A+rLM4osKCXseuOozwlwIFhAd7YgCjW
pkxj2VqH9nsFxbBIeRIyoiPa8bZ0F4Zyb5jMW5ARMsUktIhhgk6gxTBnGj3vtRv28vkIIzOS1ZnC
uBsg2WEU30WQkGINvbvHcs6aAuZ/UGriQTUoJogChR/t1BGWnWidpoC0DC9BgveHF/Im+mTd6RUW
lH1GEjLX5BnqTbmlqwCF1FMeK/Zvk7m8Uh+aaWL9Ru4yeFAthcqfEfJ7z2QyG4yQztV24B4AIyqy
+ecqU1Px7fvoW2zcBZj9C4Yh0mpM3s2W9nQETxkNFSBiI5qr3bfa7z39I+i3pHcLd16HG/xDc90f
HQwSqk+iKkhheLlZiSLcRBZmkEiY7OWWZAfzpCWbrgrmGvPzvg4dW/pI62fBe426A1kxn8UZ3n7L
vbqgw/ur8cmIN0ZyYbzbWB7Vs8R2bQ3YW+nsWfS0B+lTEqtGAcV9jSqgI7iL9MsgluO4NvLHSJyY
SUJARMazk6btprj18pOJGKn1jvowxaWOJ9f7dKFEqXpFFA3iEbc6qyxkSUVw5jJMoTEP/WQDNpDX
8jN3Cabo5I03Xj3tbZAAxATPscuv0LP2VCIQhHoeVCzhxA/Lr4N3q0T1lBv12aTXlCvj1gtfRZ5v
cn+LaoVsOVuQaNc2377AGmmVE+ZHi3aKGx3ajGhHjrIvFnCMNENiWpKBT02UgwI1f9TUq2U++9jR
tRqNyHosLohPeVYbke3rgCjRtd3chmzlRQcxpvOo2hsZ0eISNnSPMxTndIDxpmaTmbeh06E9IexV
ewd3WcfyqsyIrFD2fbQym3UJA8hELUK6Jwuo1t7l+sPzO1D6645oiQSSS8i/H7VvY8iPWLbA9BF5
Bex6NAB3ef+g0QHOpIdeyfC9fsTBNRAg8L2DSVdYbIR/rjPIXu0JbwQgcwj4ygJy1wxs1NwOFlX5
WXak0nmgGw5W9DFEW1scs/gowMoyYGrtVVElHGjTMCaac7IvJOtgt9vYR+x2yUgwtbtjg5a8JRRW
uAclWNvdV99vS3OjRm9a9hYNB5N8GhorOSh17WlkkRnE2YEnZ6DmD9pq8JjedU/08Zv0WsfaFDCq
O3rFhoUUpQ4VkJjvU2RbF959EJFGxG3GXKvScwd4xSc8WvCNogyWq0bkRerUeD5zAHVgN7fo8Vp0
ntpQwGh9xRjLOArOtrcIwU4SckTKZHQJJ1VKyzkUjI4e72yUhsMAAp3uX4LMxuh9h5On9rBcMUoc
ikXYNnTezpr10TGzCAAqKgzregd1NoDJDA0OqoYWFOuLF7wE0rdEkzxMngb7lBZnnb20vAeslekt
BX0kKpqLjJFmsUyg1kdrbyr7qI5onMDCmhlEsGFmEQkn9/sw+KalVohNVoCZK3hLseCTyjscEzLP
gmHaHdGIrIbQXyTqxg1dp4U+HDX6GxDQWRR8qYCvwYMDm1JS+A4qbkA43723VocvJJa7sU4voUf6
swi7R8HiE7B6EobTHOQMaGOjcrxyLXwYkvCvafGN+dqIOvhO9V5hK57mk5XHXGAy4SrR3pUWZcJ4
k4mb/9nE9wQakf/p5i5P+Rz0iGf1R8buu7SIHyPA5fYUMdMCPDeevOEhLO4p9Xp9iaLXATOr4o0Q
uUhn190l6rERsyF11DyHZFXSxRbyazKMK/qTHMSKg8PCqRX+v7K3PCFOLpadnE2MSzS+elJk0dIH
UpYjHpqI4cEzijs0rrQsOvIIqXhLwMl6Q+YmqIbA7/YirnZxtZHbNeGFqn1xu0+pGDeiDOflYB2N
ZEog8sBGV6fIT/mq177Fl06FIPcfsXVUgrfaZ5k1t1HnO4RvrfxW+fmyaEC5E2agGv51FJlTF8zf
hY0O7qpbr51PDK3Mo0a0dxX6vJGWkXIOc8Quiwz1yrEkvJRWarXk1ZfsFRzgUucmf64YIprkRQO7
fYvym2rNpZzB/YJQH1NBvke+z4C6iURFMrTBnxEq+u4Xj5X5OUjzAAitPo+UHS+4Jx0Ll61m4Ykl
iaaAqvbBFBe+D1mV+biGvsxBOddjBpbPsrFXELG5b3CZ0mgP35NXyMezb1VPDX4p2FjmFac8Ymtk
tzOkrmr2EpCrKeOgR19zJrY9N9+H9CGOTjrZrAyMqmUlPQZ4mUmibmZZcla0myFeYNPyanARZMzj
Rqt8Ej0oQKv3VrHWrI0MkzXpnVh78XlH5BuE6o7ISsBf2TUw38thUzEjxZKtJMuBKbG6JcTOC8xJ
l50xps2c0Af5TfRrDIcACPZzjCKiNC8DGgC8i/WGQJKCYDHgK2Cio1k+6IuuelTLRRFscpLnTOXY
uU9qs3KLI3NEtTtHSMzGc+UvqwSOuTzviGk2vhT1JY4ZOc0ITHL1L1a2Sp9aZeLDVlZ3jOPShWE8
qUZCMNwD3iJsSEoFv+AgWaT+oss/kWSZ3fhItCM5W3EH3QDpm/Ug56xvnbEBcfWOli5Fsqz1g0W8
tQ1d+QBwGEE3ysWxPqKmcLkiTJJf9BnjOvJXnYa39KlR1gNDeKZgHXKMbz9w3OYttGhEIB2x7Bea
k4whX2p36yU7vSKvCeLDOghX4MTYJCpIbfWhPJv5gRdpyPcVd4RyKyl8wsKvuPrsompL+0WVXoxx
wwYtPYURIj3p0+0cfTy65as8vDBsMxCYqns0ekb/wLDH1Y9ttDbRREbbignreKlkpj/v6D25KPSv
3fgg1JsabKdQ1HSXx68jYVU4BL4aVlLmHwg+gctajhfRvjA6H6wN85u8vVTh1hISOOp5pW1ITg3r
pYsw3H+OJrX9ZuAmo+qQO0gtd5jKjxDvnrz2nsX13JZ3CqHfbfwIQpRjsiOJgNQ7HaDdMa8Zlu/H
Ce+GYmBp0eajNYrOkCfVbYduwcnugxtXDQbIz7a1j929pm6wYRYEmi90eOWLOvKThRaNBW5rKBq1
/cQL3iGmibwdXUWjIal70tNe3GTZk1QFPsPfG+LZhIaO1pSGnnXzigcrWDLEksU6H8gKcSTGtOlW
Vi5tOkNhTkLhbFBWJkfv6NT5rLlrjHiZkAVA6KK1onAXiBD+1tgMLknXzuzMIY3KdJW5RcoEu0oM
J7+fR1wB2/yIiod8qjbZucOSMCK0FNwSh3ITpgTLHxEUDZyECSAJMRVyTxapXcQH9P2DPK7QqeQK
94NZgjy8U2aBzW97d7PC0amvsgXXPYOUq7i+KOkq0FH07z3gq9I2JfmQ36TSPmmAi/ZNoo1Y2++1
+himc7vaoQDI7Jc++4VmV2Lmeiu/4XFtJveQ1u6F24AuJfGYgK1HE3pkS3lGGNOJWVihhSgiTOb5
s7bfsZfT05mut7J0YehpGYe8uGfpQaUsjo8unhQ7+sSnx8vrhECB8qkAISjsWEhnLv0+3AJ3ZcdH
HL0h75AEzIUiM2RMzFjE24eWE2IFqLsnlMw4DoCwLhlx+imgxKXRTJHH6P4DtZKcQn9qSQYbHFLi
GbN6Gu8/3aH5VIgDFJa6HaJKyvmk3CS8vjza0P+SiwefCIDkUSnxo0wSoKq+GMgVI9IwHd4ArhYd
zQ2D/7E4inprNRCgFtCifW5/4FAQdJN4uwY1r9oM3FcgBnXC4bHDJ+vCfdI9lpIDLiqHEY4aU957
YqUSiJAj9EJeMlNax/8o1WMmDzMUFU30Wb50VLqY6874dnoTUQD2xl1vrRFqlzQiGFHH265y+vIx
jT9tMOkUGj107qVvbznHF4E7J97TGC4aHE8ye4dnhDjCmqfBMyIMKSWdfS2rm8C+9wShKXu9eyNQ
xsApJpi/4wICVc+GlUSHjoKVwbih3Aybez+M/y2M71Z6FdpeD+5a9sDJkQTrkC/E2VFyP35X8TsT
194361w6VcFJLy60QWguDKQNYGbgrlbOSy5FZjP3m4cAx6RlbEMmzNU8MQ9muc3Ng2XTSzJ3afKs
R0vBCUYYouDeu6qttUXSXCOfyn7FpUyLtjrH+IgiCBFcFc9hU/X2WTM+6pCd+2wpxBshJ0HyoKGQ
cXqgTEHyXtqPHSalcZUkgCWWrvbc9g/4qJT+MsQESa0tIhIYHwtSGepZmb7SyKi6LcBPHr5WHCUQ
+WH3kYHo4+7dv8fJPh5eRPqWB5/B8MpNHBNLNi1eLEjbMkbO3XxhEMi1tStvRHUy+O90fTmUW614
6oaFrLwnOSUP/o/qEZ8KQ+LM2ITWDnHQlAHmrkfoHqY980BhkcnFzaZAjGxzdXl1vReT+nx81sWD
SzSK4H1ZB3HBFJfL3ruLc4SyA26TRG4dJv9NL72q1oZMdv4iO3+ujF1rXE1UKv4HDqkJjK7O/XpV
iqOpLDt+HhioBMMjyJa2Ov+0OY7qQulXlCLle+kTg7XSoIGi7HkYxhMxlaT3NiiMyf2Ru4davybm
krAizB7kCizt7K1Fz2lvhuRo669YGbn81OaxFM+ZcVCqozzSvcAj5d1Y6ikscHaZFMNFml4TfSn3
wMPQ1sH2wU3MpO1RpWmEIAbZ1yuyX98/djqx9tmC4RKtkNUkA7ETwsaEtoHBLIF6TRGgZCUFKYKj
fDWy9qBRDu3ccBENnTp52/EhJuhnOuN294J5Kunvkb3U2kdP36XmeyPf1X5nZm9dHWFO7+Y+Fjtj
1fYnzfVmcnDPjG/2A67tars0FdJGhoeGet2UT4bB1eJZbout3sO2JO445c5sobG7K9JesRdEy8+l
J6/jRrLxxL2q3xPvwefmr7iPRfIAXkBXHmty0fulTtfbVmaD+lKhkkt0lUQ8FmZ1ZPcHtE9ryM3v
VfMVDg+SsUZn4Gnretx1YLI4EqruSqqX3e208NCPzyOpIZm2bBRifvGb5AapG+ta5zZBsEzFWkKq
C993pbTbQlxb5SULSSMntjxErLl0qXRT+pHEIANB5okU+qbFfkX7qIKlj4vdMj/Z7r10V+E8A8zW
1F9xeMXHg7IYzQ9hkO6IGH+dGxtFXoXxxq13fX8fozPJZjEpVHl49PIPbVwnhDk2/nvTf4uRiNBi
not9XtyoP2hKVDXyS8whnAX6BhpbbO3VYJfAi8LTpawSADEY04qDDRowd6muT7IO5WXe6ccaSzvB
evm+iy+4tuoGXbFJk58eIPqW8mphYQiXXYYXZtFHpCDQ7KV5s5SCaJ5npzrY+gQi0JX3gYyis2Bd
UadUqwBJrctfjIfz0BpQWHDFyMR6bs3m6KmcQMBA1kaA6/EW92e+kkniGW3DsnoO9c8g4QhZgGcV
7c4SL5V36WiKDOhhKPTjZpkVlyRZwrSZ9fl3iBbQlFYePr+u2I4ENoUv1A0UwiMWCH9XZWerOXve
NkPcKFM+awurXRQ0eNPHTC2m7tDCJE2FyG5Ni8AWEY7xVLD4EUkZu9JCqnziUh+CRzPXYwW0kMhP
KlBuQMlWzgHmOX6NeWpY9w3xYETgvBY6PPptUt5s1iLC2unXqlHSMhuXFR7doWmeOq9/INUboxEY
gBtxMrM4wUrwONlPaRiqt9rYcmROIbIgeWq0ktztWKInK1/5wYrJDg/DkzdqtdONtaR/jXhLWO7e
zIu3JGWlw85AD4c2Od0ZFSYXdtB31HJSNaM9M2E7+2pAEsmFx7EThGQM5fWLGnNV7vYYZWvvnBMa
K3CFrX0CTq2lX661bFerm9RnL2FBdjnjKQ6bEq03rl2EwZF1wFKmkdqdxneUhFGL0ND4DrKM6ylV
w1qS9ppWzKHnKdahFGsyotpuKacnGjQ5B2XDzpSqO4ZTZaW+hFDzZCZxLlLcnMP8Tnpnkq09FZLw
SMF8CryL354TfQsvExbdcy2xSeMRpg1qdRvUqQPkMCMmJeBoVXtSVnsMLxicyHhsqaXys8sdtF2E
zTY2yaZChgoDkrS/Xp15+kMT1RBbEXs6U3ojfZgufIgR93V0WnPrICdU6l9tw7/3YlHHpvU9bRo2
FG9WyLvEZdvgsIFy5yFASYEXl+C2bf9bFnd3PGryc9QJ5GjIlS1/4TF5ywLfEV5DouNDEzyIxuTk
pGAJv5oChK6XHeOmPfq0KIAarVgSYwSFkeBTs1go4qBGF7f4NmH/D/dBPZXeNWOQDD28eGRZy9ab
12z1qYTHI09V7L3XFLuewQ7X5Ny8GfRIHFvuk1edZeXa68+qcmlqb57TX0kp/aSKzXI8EQDQNcs0
ePXowbmowNX27oJn7YLnujiE6L7qh0ig7vyuzWudHlIagEr31htfNE1+HXIof4g75pRxCcmQ0T2U
jpzdvPIQV5+F/cb2ANRsKVz6lOyylnend6SOfFgKZulQqTfY62O4C4avPHyXxD4siaXJKXVM+Bc6
Bz4tIfijXECxLYgvLhmA4Ram8h1C44pJSGPgQLJq4r8Ss+NE2kkwHPabZN3rX1nrvhUVZgnOxWzY
yIZ/jDINuvO2U2i1xpwhslehy+YmE9hJe+9VAZmwayv7xR8GKqBEYM6Q6+bdCPxQXZToHPbC98Bi
KPCTfSMgmRJCSEuD1gvuukV2tgoGe6cLT85JgBjV0glCaTirtUKFFFaQQH1VvNY6+QByM8wtewR5
PvKmj2Kn5WiMh9eKu/I0zEtdl3cuGr6sUe7XlSlZqDnNk9u4DybwWjSl5kBmUtmtEBxAMBX+TVE6
YgHtfgF3mt4h4ZBKUIt5xJxrkQ/kEyv4YtpmZyOjC5rPzJUfKvYTP6KAMclm/CL1YZ7UClJLMtEL
i7qe880tt5Vot9ASZ11XPKmI3LEqzf8fQXY4Kk2m8kKHd0k4qe60l7F6s6HP/EveBoLqz9mpItto
DZAoacQQTTPf/9FmgWrtbKuOUJ31NERFa09sNpXKst9E2NRJvQqb5Ai6zJ9ndQ3ssdyhBdy3seEY
CMpdQFWah6W6YUBllthSWu0Y6zxlJWURNaFcsX3hiE89DZ19vNA9fWslHMoch6P/Qv6zoGAf9eaa
xR+GQdvN1VdJBirbjtoPg3MvqIMVLMeVQVFmJ+Wyk7O9YNuzsUoLqWSGcgtlSjrlWIb84YTtVM1U
naM28GhJlVQ2CuwCUryNYmlYt0gvuLl0q1YgPqWoIR8qLJ+JQXZIZHOiGCNhYpFEK5MLRV+qBbJv
G6tUObQleOroSZ50qNy9/SpY9snzlJ6i9dU84upt0HwfdSdk5GXmUAnCDw3kM4QBttRwJzFoMcph
ofbnwPax0lP9T7pmm9IKzeY8yg3GfdwvQmoCencVEy2LEXZgSU7jfqm4O/oEyyX9L5pNxFnSXM8I
DHYZwDGU76lp8/JV8/vpzKHg67nN73Sa94qeLbjSKCrmQLkiTwhxUWcCIitxDCqEfCcugY06xC07
pDYso4K6m+64qjoeC7kPkk+ZHGvF3MtY/OWxfMyQQSHZdTEZmnTTyVwlRdXjCgem/VgONZeLOrmk
RX9SxMAjimBlpQlpgJbZ3kZYBsFbCu9WR/Vva8m+Ataa0dGByMjXNM+JbD3Ucf0WN1AQUm4SDI6I
KPR5t9kxmL9EszppjnJ9rLuacfldp4xpgYIF6TPBXgulCRxcp0vBT6VayjKkXRezoRI+D6C/pKa+
xiVEWL6jxmPKufIwhjSYgv9dm/CnnsdSNQWgmgq+yjB+6eP+9+Ui4tmruC4uNB8mSa6rAc2XfFoN
JRf2wlD/pdD44wOhDSkKFDVDI1xHtn54A9u2AMeggneopLirFpJf6AclD+XzRLN/UUtXs6gwk8qm
mSh5y9RSewwAQ6BsgzhqUZzJlEex3VkveSBznxJ6XKD9wdj0D2fhr1il37RHEEGRVum/VG4TXuD3
fSdtM7z2XaA6elZ7FznGv+sFWbUJeiM8BU3aLdowA5LcM4tybcpMVStJEcviRlk1acOgf/DpEyL1
7BZFpGpru7ey5zFo9F2m1OGjqfjpkx7EMPuzLMZ5p8nY/IcOCxNSAENcc/Jj5rIm97te7eqrlNB3
y5pUz3F31QyVpIbGYmxCwGoird3leTPurKzI776fNYe4qdFJ5Xp5rglh+4LvPboLbHnUE1Za0FBS
E3ltSTUZc9AZ8kvV5DajgDj9dIcy+YcE5o89HG0i43tCngxoCiy3339LNbXVVgvxN1aum1xBm0+w
32G46kaunW0cPAepl6TPv6/tXyTR35/gRCAiZ96Cujg9y98/FXlpEdRIy5w68d0jgeDSR5bCmXUS
Dhxmh35JqSsxkwOEisJLcT9UTxfHv/8Vfy54Um9kTUWOZKJn/wmpkBK9rrKcZaQYrnQoB7q0YS1d
wVL5p6HIxD/kxf/9caYlT6pAVdF/nJZ5Xphc9kbhaDWhWm4cbDsj6B1DBk/YCukfsq5fYuUfP7Ei
Cwv4nM6LrRo/hJixSXidEdJ0tLu+fS3qcnLsCLN81q2MvMWuYl6eZL3bwY6RqM7MvsbYTixi21BD
pcomDe3yQ7dT3jCcTThrjJYjKi3yYO4xhF2q/8fcmSzHjSRb+1XKao+6QGC+drsXZCaTBGcNVBU3
MA0U5ikw4+n/D6rqbhItJLpz9ZtVLSSKASAi3MPD/fg5kP68k9aI2o3Whs39qNMrKmVGd15HQtKi
nxp8gq/SJpVFXyZpBxchAhkkaoEp0eSX72uznQkRHUaw07jN6QbNdDgeJgK/vnGfKLc2yQZw8Yff
XM6LhV8FxAzFLSwhb7debVkhLWSBtY+mDCRaA9nq3Cw46t96J6gftR76yLNqBLIkM5OsIUVU4tsa
wIRbj5zTaB359HUGw7nVCSjUtSStvhjdnNMo4mK+nyk1IQyBUeoFhZY9aqVeJmQRQkOgZQyb2Aaj
lPYWtu5A8cT/pkn3OK2JgPgWgHzbKWPhjrDFWdDLcFLb+seB17l0owI6gEx3Pup2k+4rmMPPdbfk
p0gePVS6NB+PG9QCs/7nm9i0shMNCNUAb/t2bnN1tLPOAO4so5YUfR3lw0UxUQHNI9gyhpBcALTp
CcXsmUc574IraSpw4MKyTEq7A/NYtGAEyBpvoOnf2t5fLwYcWtUBjdNlv3gxLdDQB606Cm9+1H60
UGAjW1/EGvrGBXXvRnHtDb+qv4Vi/3gkgRe+xbQ1y/k3XtJUibTayHKXpBkweRFGNGn6g3JTWAEx
l2+694CSG5SGCq6MEbxg5xPUwTdd5YvHpCIwzDk5D3bV2LSU0u9mFsN4ocTQ9biqQ566luOhM/QK
WXs6rMOEUN9SnP4+DwUa0o5RX9d9R5tdmBCjNbZCKgtoB0aLoOTcpSX6SfnQ50b1XEKEelPU1UsN
7xup1nlZRnQZ2N3phg8E68kW+Jf5OSjJ2zACzSInXBgswMpvt0jc2D09M8LaD52MuH0bXE+r2rkr
dTPf2znqNlXsRvtiTGRw3qcIaWctMYle0zlzNmQxfZSppqc1XFYUkbXE0bl9I9P5cSrr8mm0rOGb
bzbqTWvryoU99JR9Sg6guyqrSFbQvEFly7UhJYtSed+Mtn6tNZ0gA4rkhKNCYRtSArtA572/4whr
/yCr5BI2F7XnBKRcjCTWLiuFq2OWiIQECEIP9pSS1lcm6iCWiuD5/Cu7ZFTlVT+SGwiyutlXQirP
Qdbn+zKQ7q2bFPA7tBTaO3Wor+TQid81JfOvxi6pPxpDkDzZ+ZB8dEvbvxB2VBKp+n5a3NlBlyLY
EsRXdpH6XqhqiXbpuvAp721TDiqu23dAq42+jRrhOD5YVdWwCQiULhvDkdVF1MOh4vPln3ojbG/L
poUXKQ+c6abpTUCDQnHIjkZNc5eqqJ1HkY3702wYEA/JAMXRVLe6QZRMs+qVMU7BbeqHFJjlNKsA
dLH5uxy+6qGQVyn3CHMkzUmEnF6PUpCP6XOAmk4tpDj3USt4akeXNkLVFvE+rzRqYJmYLzTFQMf4
0MKXi6WMFVF7Eap3ReeqQAaydN87Pgl7kIoQaNXqgOh6oNMNRhI4mGLqa1VyXcU6wVoajRcN3G6w
NSf9JUQx7VUlQuedTOFLKwJ6ok1nML3aGeEHatyeFEcwl7M569BbsZ09jYjZtzJt1WdfxIgpKzba
12kR9xAVhObBHgb6V0kgIE2SzDKx5dS090odIbfaB1CqjLnkHtmhPXBGB4b1ZKL9+TFIU3UWaB5F
Q6pEKxp6EQznk0Dl2D6Pp1CrDkrt+p+yOEILYyjsDW/4bycGRmipdM1hfq6pE/y8NcKoHTvE30hb
q8CDOnpb7ZHJUmKzRIizb+B69IFwWqMpvveGbzyVlmHnZwHiaJeF7ffvjx8bS085v40D47xr4CmF
JhaRCoTzskwk1AFJIIoPXZxxEJh4IYPm3HHyOGaqe0m3wX3ft1Qj6tQHOnD8FfS3MPDZLTmqYVrC
1GhlcHR1CQOPFTMK6Abc576zp8fXUyLOBQWeurTPoKNQH6dkOCRjC+bFPhTutJvggfJtpNh/pAOK
vRtRSU1hhaC8WsZwBqEPjMoCBVRI4izruuSGmFGSdFQEiMmAdsWdhRT8zJpokwwhFL368U3/83X4
3+ClePjTqdZ//z/+/LUoRxkFYbP4499vo6+yqIvvzf/Nv/bPf/b2l/5+X77k7xv58tLcfi6X//LN
LzL+X8/ffW4+v/nDPm+iZnxsX+T47qVu0+bHQ3jT+V/+pz/85eXHKB/G8uVvv37lytTMo3F5y3/9
60dX3/72q1A5Vf7n9fh//fDuc8bvvf8c5c0vD9GLlC+/fM6//XILseJL+pMxXj7Xzd9+hZLjN5UD
m/72uXFqtopff+lf/vEjRHAhh6d1aN4ev/6SF7IJ//arYf+m0fbCtYlNC7v0fAmtud3NP7J+oyWD
OAhuO8vi34hf//Gub1btX6v4S95myBPQkcnH/bgM/evIBFxHu50JkbSGGisaJe4iYjWUFgQTgPRD
XFCCEEV/Z/fRJ557AaAUGYCmOjP0CddoznxPISBe/Ho2RjHwmwjmDElZJh6qW7WspwvDSq8tbfww
KW6AoAK0PGbPP2qhXDRyh9wLvMsT+TBkC0hdF+lzloI/L4LudkBAfTCBPg+5uutUoAbREH9rY3EF
n9+TE9KwroNLaAWIBp9amCGLezecnlwN0rXCGN9r4y6eu/brGEUrzrgvTVke3FB1wSV9S9UarUQD
IFRHJYWnv2QJvGfBBOgjhgighkLaNwUViCRSzlq33WuG9sjU3OlG/pwMxc4X32RoEyTYxW3sk9+u
zaiGh0We96PzddDr92k+AbrtdXJhZFfOcC4TPAbJrRwMUmmCtJVvNw+RKJ8yUrEOpeF2ujUSOZcr
qt/TMnuG+U5JJY3aPsU8nW4lMCZjZ19oIVeJrEm+hFb6Dd3QR9MPXjJfD/Z9EoAnAchcnCHbN+wn
ioy2ftWZLw6Y7LTLyRnEwUdXuR9K/WGaFYAQYHvuR+sOSO55GCjfoblGcMT5UOktqpat7XG12JGB
Bs1qUS/se3EYCSwwSfoaDYNsFqV6o5orY7Q2nw+9Q1GKGlypmTeDMesqBMgeJV9kFmTnorEH3gx0
MPIKV8IKvtiG+ehAMVnDFhIl1oBCVviln2B6cABKVr5OvFUShGiIT/bR99q37uop20s01fUGgrAM
pTC4uz5NNLDM6UM4ZUoUOCiwte1jB7ZsqtR9QtCHEiJf7/fk3rK6v4PChAkps5dyaNgwFY0BRTdz
8Crg/HKCi8npdzK4RRwsB1vkjrwHoDcZ4kB7JTzT0pkOqIi+NH4Y7o1wHM4cJS33k/5YCrvZDyGN
eLKunkOuArBrwO3ArjwDvW7axQWqIHNuDyJ2duJHvYGSJSU0iR1F3vlWd2XE9Cnlgy7OUaAVFrBt
f7xtuOnt7Foi5hZayItOdCzlYIBpS3+PAMJhhH8Vkk5etY3kg6nzIwGDEtwO6P9WLdRC5F9Roxy4
VkMveRMkCtdO+A8tN3usLQMGx+vc8L00SL4IARvRYBzCWN4VQ3nRuTQMxWn5Pmzti0hxH92Q6pCK
nGhDkjntFZhAJsUrB7xCUOYPzYsOREJjHxha/jyVXb/LTetCF0SROXX5UYVgA2ChSmdMlfRPw2hf
iCrZyDK+Df/xZVy/yLkIutSpr5g/evpfZTWtXKWA19rBwUnZFHZhAq8G4DRTGdB0snXbeHsz/utp
SAiZhuCpmju/zaunda2mKUroA5lyCLJU94Eb2wedaTUoQ7bR16nvbms1uY/t4jFK6t9fnTp/efLX
nnvRC/vX48kyWKajmYIvfvv4PNP0ojBFcCiS5EtOOEkrLFBz8/yg4J7P/1yLjGqFn944eXajTPbF
8Vd4m9378w00VYWIlXODlO4itDJ00+DeowWHpOtuDZHdBKF1RUvy+Yh2aeEnGxPuzOO9OapmSnHk
OVWiOFpuxSKwzHW1lh3+76BPHCqhjcpGct+UeBLZQ/Cn5vKcZhxatSoXxZv+ya61R4RydwTlXus8
j7VxMJv8mosB+Re6T58zZOni7skpHHAkCbyJQKUU42Ak9BNUNLTZY7nXJlxd3uqPOT1LZ1NvX4Ep
/FJrERX+52IKvpj2zFasQtdCA+Ce2OV5SKndlbp2Q55PnkfjdJeX2cfWTRF7DiWQn/5zpbsfsgDC
llpGDW1UCfrcrWMiaw+sTPgP1OPtCoaZ2qE4P+n1oWy1xwzUspTprUEVPHWpnKZBCcHpOD2JCqyo
I56S0fmAp3Eb8wM5JkBJEiy76YyAQO2r2p8u6KwHhIEYHK6d5GX6Z6T7X0WFH4qM/5aB3psA8T8L
HA8vxRxy1cuh/n+MGWf6jfWY8Sl6afLP2Zsoc/6NPyNETXV/o6NbgxXChKJend3WnwGipoo5DqRk
Ml9g4MTAAv+KEIX+m+5CTjKzpaD+gQH+M0J0fjNgdyAHQr+2S4cXXan/RYQ4G9W/jE6Z1bEMB5mg
xZ2FZ47FlBZzg5AL+hn2q1HfuCnOefifDb1wnENkaTIt097TrOqW+9JOT5KvShVsnAZrw89//8ov
l/Gg+IWSD14Tz6VW0F+Vk9xHtfHXbn9zBXrtgtcesPBDMJe46ZDGvaeO+j7VWp3+6+w+TXx9w8HO
E/GzCVokFN1SSZxehL1n2u2Nq6UgkPSaLr6K+/qw8Yy1j1gcH45Vp4Vs+YjWpFnEaISy16UOa0KX
Kxv337UtNB+grxZiyBtdrUTdecWIdHacWCSMo0Q5e2VKD39Ox3+yCovTp+hKdazMrPOiwiiB7VlQ
4RToUSpD7+6OP2LlA5alwNEfI8ufrNYbVbpKHNLIdO0cH/rtGfpP8zKdt3PTJ1E3+JCUe6koVHHZ
5VFdH1qkfvQHO+tB/MeZ1dIVEApYno4/cu1rFhY9OBNXnXFovWzqIRs3HipXfD8+9PzWP9mwP/Ky
r1ZaiKxM60xvPY048ZvCIXjuxBIuM4uymyeofeyiuJYPSkvn3kZYsPY5CzMnu+3bcVO2Xg6pQK0C
YontjRhrxTbM+ZGvPkdrtTa3CaC8yrZHC3yyWj2KsAE/YVGaPT5la6+/sPERgq9urKvWk6VqP8ba
6F86qbFF3bTiQZbBYZAawERQTfPs2qIBp7qpMJTChZgtm+wNP7u26AvzLsspsKaAL7ADg5uKUw7w
BQyN/9Q5Ppj3gD6Tsh/Lc1fXks+nTdrC5kO7d60Seh5PQ6EyP6/yXqItYQJhOWn8JcON03Yyztyw
9fRKbZArLqoD1cfiNI/1A3nwalvBSiEFu7bxKlPc5op+3wkoJhGf3R1/+x8Fp5+YobGwcAvJj3T0
jcZrq9Hd2VAIQN2ZeIpm7uUoD6VsHnRZfq7TlnZVihr00DgFGHP4nI6/wcqWMObt+OoLy4QYNhI5
LsZ2b3vc2KUV61C1Ow8Icn2XJpCItiw2PnftYQsHEDVWkfuJ2niGWpf7UgArgZbwRnLXoTvOPKva
K0vQLHT804irfubijIVPGNRJt2uzbjwxcreUADIHVfuKtNG165Sfe0W7Gmvx3ihBaR1/4IqDMBYO
InKayQp6vfESarDZQTfd7GGI7CnfmL618RcBAGkrv69Vpi+ychMFAgvKyLmN8vjbr7jQJfFLSs0z
adWsAYHrVtdmo8HbWo7KH23fOBubbe0RC2fQuF0cjQnmNJX2Y1E236qCckmlme+Pf8LKBP2owb7a
zCKtxrIP7NoLIn/sDnluzM0lkI98Oz7+io/W5339avzeKilNGhxgIDc+lUH/KUfoYXBo8dTTan/8
GWvfsPAIKBwlnVLiEcqs/+DkpRfDuHraEusLY+/bPpYz+5nnAk0P24l7tnI+ZsGGwa0srz7//avp
QdctZ3zszBiZEgIhGL3jO2mR8js+N2sPmOfs1QNC251jSAzMTaL6tiebc1GpANgD0Uy7449Ym/6F
Dbean8L1EdSeKw8jGWABqe7xkddefmG9pogHXJ+QXgU2PoH+o9/50Zae29rOXJzsOaRcgNQU6ZlV
fUhHhI3QF5lkiLhLdnXa+y+Md+A2rCC0KL0iAx1KxfKPpmwOpa9/Oj7+yicsJdhUasRjJmleHlrl
PooLejOzQ2yJp1amH097xMJ+jSAIwsmmJy4rv+UIQ00pFZLp41gNG7tn7RsWxtvEtTASZZBeq6IH
7Qf7nE7sriPPlucby7CyQcXChouyLHo94htsd7qnVnNt0pl2fHpWduhc3XptXmZYJqNvag29O6ZX
9tVDZrmcBltapGtvPv/9K+udbKDhSGZKT0tImwWwhBdb23/tzRdWG7mqP2lWzvYvkvusyJ7ATRw6
09iIm9fefGG6pRwHpQDs6wFZsvd9kYBEDNtkf3za10Zf2G4phBVWA/MCAPKcTp8dNbTL40Ov7ceF
zXYALmWWJ9KbQv0+jLULiebsWZ258ZlrT9+PP2Tl/ZdUbtC7pY1u4dhglHsOx+IxLuTF8aFX1nUp
eA1rFkq5TsBmhxkq6eLz1noXKRtXh7XBF8ZaIlhWO/O8K9NdNHdyBVCF191pq7qsbDi1HeRBiTvj
1b8BPLchgjK/Hp+WtRmfv+iVJY0gXeJWL6QXN8SAzmB9qcv/Tnb9n2mOH5i+V2M7RoAEXRrXng3+
tbEhD0Hcapq2aDjnyf3JhWeJvLPqUiN7mjIttg6y2LzpbejMYVtC//lgaeUG7G5tbZcW6yjaUNq4
sqEtQBBBgAWfNhSRbnxhxLTQnbYOC8tVBByFqTSl57fa904dP/XpH8dHXjHcH4DpV6vgBslYDjWr
UJcWfYNlQbOeFb+j7H8fyWTDAFa20RJ7F9SF2gywKHpKHl6rZvp+7OrTPKa6OGn7yTViNyMesULt
uxygZKizttyIpOZBfrKHluCcAjHebPAVJBeVB8gBKvpBYyDC6VM1PEMfuXEars3OvDSvliCDwDuA
1B6nH0w0/HTo1SileDq+vmuDLyyYQLatrRbHNqYF+gZ0r2ylFNZGnv/+1WvXLspjrmRkqy93Jr2h
6X8J6/2na1AXpyysO2NbjH7lOXkPbx19MaPzEExJBN8L5TM6ZEEZRuk5Uitlq0MiNe0BB58JmkiP
z9qKVf8g73z1bWqnq4E19DX9o8YAh3sXtM9ly2Q++S2SsccfsmJ6SyZbVwKxtWImcJKws9BS11oa
bYjKWQW1/PFHrH3H4ljOatUZStetPAjhd6ZszzsuAx2tpqcMD7b27RZIEIviouFUnlq9NIVn9h+7
4OX40D+fHNtd2LU6WbVaTLy5AdSoMqjAOgrVV5hNYMA5/oifb+AfFbTXG9ho487MC1t6TTXDh0a3
Oauk3J82+MKoSQgA3Y2I5FR3QGwL1dPzroq6w/HRf76ulPLeTjypctdHMIGJB2Jl+S+x9pxMpxUD
/g2kqYhu6MOCqYe2dm/Ac9Eow4ZdrU35wrCT2G5U28awm9w8hFqBEs3onTYli4M4qXWrH0qr8kjR
nxXTH2YNXCp7OD742nsvzl+tBzoSVsx3DVtYp0s6K7eQoGsbfWGiEBcHuhoxJVH3saquS4MKPMhv
FVKZ4+++sleWfP5qi8cC5F55QNPO3QplrOp2tNMNF7AyM87CTisjT5NmZLO4lXMug+RmqLcE/daG
XoTNUdxXdA7ovHiV6+/szFJpTUCq8bRpWRiolow9XWkGrtHQ7kbomUZd/VC7/cZ2/Hn4+ada4KsT
xEZkdgpakpz60IG/aVVFfBkHTS/pu7Xdb/SjwheSVKU0TlyIeRZfPVBOoOHbPMO0LG1HF8aXSjRb
izz783+Pg2xnabZoTlXF2BN+BvpT3gA2I//5Ma26D3rvP2tR/axP9JHQanKa91y2hFatplgwK1Ve
IUsPFTcv3ZynFXtzFqY8xnMh1WBoGvMPIQJb6qReG1K9cCNro/y4ZnELk85k5GptomHS4rZB2okO
SvTxlIuTNq69OHRJAtNIGnAXaNDTHM4su8nuBbU1yD6FYpzmNOyFWfeF7P2hqSuvixQ4XtwO+RHj
PS3y1WnbdamyEUlDpQMrYRmm2IDGNkEfO9PN3WlztDBuqdnARTOkAC3QTWcjEmecabP0UruxCCu7
yF4cwEY7DYMdYm2V23miKuiK0e7iGHYdpUo3PmLF/y1lhkjXQNIwEUJUQ6aKXe8HaKvlUwkzwGmz
tDDrNhuFEWcsMhc0GCqhxEuNs6h+f3z0tdcXbx0SbNG2NcUY2uQmOyvS7hvILI8PvTb7Cxv22zIO
RjfmZBjgwA08u7hzuHwLbYtqYsWC7YUFAxlw+7hhd9aKuiN5AwM0nB9xseHeVoa3FiY8KJoUgZpJ
rzchesttA5CxKGlLqxDyfjk+RyvTby0sOIamxPTTsfTGMQ0+lPnYXdeTY544+uJsdoTvZmFcofuX
WF8V6EIVS5x4klkL4x0n5IRaLcV9Wu6XMnJuOpmOG1t+bVbmFXl1SkZhqhS9yabsYa5JAI2Xoi1P
HHt+5qux1a61CsNiVcsqgxNk6CM/2iP8VE+Px5d0bdss7LVqnD4XLl5NDPll65SfxtQ5FLXy6fjw
a3OzMNhI0dNRK7AqKkZ3k2l6hTVtJIBWDNZaGCx8XGkQagEX+gxy2VHsZsoQGThei/Li8bdfCbiW
beehnliKX0rp0cySVHeTMNTqstdy+MomkUcqiFhgsDSRIAOy8VUrE7bEgLVBqadOWrBR++p77yK8
HEv0zY9/z8piL1FgCjIkTVfPVTzbPGdHJXT/GVe6HjsbE7ayJubShF2ld4VsKi+rxiegP9elhMAQ
5Zyia05KW9pL7Fesi4GeOvJn8EfAoJZNUYPijFNt3MrWpmhhzN2E5BQwKS6qiUEv4VCe2VZxsDv9
tBNsifXy69KvkpwZGuvwQankZ1tmWyH12t5Z2LIap2GYl+wdNGIuacD8YIf6Rvi5NvTCji3AlVVD
pcdzkLlp2DSi1t8d35RrQy/suFGmqEymHMbHAFU4/njn9ide4JcCXnkXpboiJ2I2FUIG6znOv6en
TvcSvVWXQRonNpfgGiZWMjN7I/afjs/Jih0toVtum6f00sJRWOjDle5A2mjDXNfI6v2ELu/xZ6zM
+xK9lRoZREmNzTNE8BDlNNvnyUYBY9Gb+49kK12Ib4+t1Kjroouworb2oewcr1roUJoihf88/KhE
w/teK72u1N73Jk2wqr6FERRzJPKTW6WxMF8CICOf5tRBZCGgXcIQ2IUO6FP4wsM4R6KK5PtlLrIW
8QbnDpD8hRujcmxN7rleD9cTBL5Z5D7LtN7pzXSnRJSSclRcp/ybVtQ3qj794Yz2pZgJMlz0ZUsk
FcaJJkT34viqrH3AvFqvDnxjGE3o18gKxRGERJrNh9xo/R8CcukUPtI+3jj3156z8BVRJTRI2gla
XDs9N319V+fKIc2d20Qq8GPHFkzAirU77aMW3sPQfAsaFYIMMt10WiK4EyFMOXWEBE1zVRvqp9aN
N+L4tW29cCeVEtDMKNXKU6rwWobVfecqfxz/jJWzYSkZ206Nlgc2Q4+qusszezdo6gOK76c5wiUA
LHVkh4agX3pO0j65qfYoui0fu+JPltgvpR+hdvJxVVC/3cpIfshi46OCHqfibmW+1x6xOPqHGt4s
vZ1dlg8bbx8it9yru9YVD026lQRZWdslBKwWSaK5EpfVDLCJjNZV2laH42u7NvTCcRRR7UAaRKrX
mpK9mhR3nVltHPkr20afH/nKpIepbuJYS7g1ddCy6m503+fo08TBhimvvfrClBtIHyJ34tUN8ga6
1u4daBCOz8raqy8MF2r8sHQcDFdW8kHWyrlb9jRsJhsJzbU3X9iqU466mHSOCR3K6NBQbyYr2QgT
17bj4rZduB2+ustKWlud5y4tLsPQvHOG+ENRGE8nTc4S89UMoo+T+ZDuav+gR5LO9TK8HCZ7Y9+s
fMKPM+7VvjGh18jiRJLO4jiCzXponv0a8QK6K9VHpMCis+PfsbIKYmG5mg+nhSE5csI6h96jvbOM
cuM2s7J/lnivTK+mhj6i0isq/caB1zYQJnLsxv1pb74w2g5iDd2dOMQsswzgTzVREgxs8+L46PP3
/ySWWPZ/GuVgNV0o8Ghl+6FDWKJrwn0XVYdBaRGGN8aNE2ttkhb2S5yk6dFMV2K1+fvRCe6TUj+k
mbqBZlgbfmHDYdsXIUiPCkxM8i3L6psAHfnaRDDv+DStbdOFEdutiJ2gZ5vaUXsdtMO7vuufuN3s
razZH3/E2g5dGLOtpF2Rz6l7ZOX2dSJ2mbMlbjynx36yyEv8V0xv3ajQSO9JRaIu1yGlBYG8EiqP
EhS8VmiXAQzeTXAaUBQ56LeHQe9D1JmYIwkRct+5bNFKUy5rR+yrqt5CGq/EdtrCoPO6NWs/wK3G
pnmZWspl3EXPto82Rz/97iqTRcQd7Y4vzcruWiLF4FooJ7Vl9RVUb0oreueq6YfKCjeO5RUb1ObH
vvKBXZJAjxoRuMBdhKpp8HtDwDhVzW2gK49a0J1mI0vcWKAJCOla7olxj2SIBgnZWTJmX3s7OzGR
t4SORSmt+11Rl54v/bM+MJ/NXss2LHDFPH607r+apF7143QKwQJOEpIJ6GitpNm5Ihi28mArJv7j
mvfqAe4gDD8sjdKrDQWJNajOGsQQjfgynuTGSbG2Zxcm3mdhY+GcSP720QEi6ysts+HSa6ERhZcZ
Udjkpgq3WCxXJmyJHYNszZ58DidPTfVbox08WKE3IqaVqVpix8Df6EqaOkxVmEZnejh5Ik32rixv
9V4PN/zhitEtMWT+YNQWVCelZ8sUqrTpXAvqC1RyNw6+teHnb3u13LkRV0ZjAB6j9e3CbrNv3HWQ
5YynjcBmbfoXRj3ZXaNAglB6sMxCBp3dRXF2eZI7UudHvnp1ygeKmVcu6exI+10P3O8i7G5GC0nP
4+OvvfrirA6ssaUJBfdtuYgDT7MCoyxDa2PzrI2+OKqlOpnpqMbS67TBoxj1IFTl82kvvjil9bFF
YtXiTAgKTn7FrZ3zGrDCxouv7ZiF9aZuPnUJpXqvCgf4iPx9PPjvOtv8eMrLW0tMWI3p6MJSuEH1
40fY/g+gnp5OG3pxHkP0I3JAztIjcXqWCDRiOmd/2tCLYzh2qBhPsIN4CaWbO7tBQITv2IJr/Xyv
QN31dqe7SumCC+4xIqEc6M15aRT70/EX//lqspPfDj3IzCIqwb3EyK/VCNeKVNkn+sZOnF/w3yMu
a8nXl0JSm6OXiIlqI1rK6YMTIY0XqPdUtTYWde0DFlYKP2oyNILNTlX0W4JUct+EN4mwLo7Pz9rU
L82U2r8/KuTZXT2jCh28Cxxz40a8oNv5R+YUmo63cy+quBIAKufLGDw7MP0g3dz1+pk2wdFSqaI+
R1+9BVQNk1MM81I6xnSFVqgdtUa7EXStpG8hA3n7EhrXTJe+2srLuxzuR+Wz1WrvKHJex1V8kOQ/
0wLlGqO4naFTU2H8fnxeV3bGElUGfYMwMvi+vEA8hv6HAtEIJ3vs1K1sxs+DSXhs336WbbSuFncc
DkGORlAOB5brJ+8so76Y9PirXSFwefxDVvafs7B8N9BgfC3Zfy6yi13k7urBOh9gwjxt+Hn+Xh1y
dkC3mWux/xC7nZUi/NJ512vVp+Ojr63CwvrDvJagNUEaqUpwbhXqQ6wnB7+trqH1f3faI2bDevUB
jhP6lYYHI7mNKK1odf1ANQIFoz5ASGs0sg1DXVuHhR8ITFHCPETVikzNTV33+zZBf1VpN8ocK35g
iShDuyJtdbh4vShCdMdGLNYyNuKYtaEXbsBXu9gOaiywHQQyt/G5Db3B8clfm5SFcRME5GIa2D2p
PV3aeYZILHq+5sZNauXFl0iyTJhBXirz0sLYjYCI0p+nkXEai4W1hJC5Gg6xzPEQNMydS0tcA8ja
8Lwr234JHiOHmtKCSq1/qlAXeM7sbnoWsB11T0ZKIDNCXyVPWwF7Yb++PvhQVjBHbhk/NFB8Ietw
kej+xt75cTn+yQm7BJKFrgUI1XdJKAl9HznxlQkndmb4NyOitl04PgpV3yV+f1v5MOWG0/vQjK6N
Kbjzaw6U2Hk8vtHWtsL896+s3DfgcJw06hm22u0Ts72BP2Fj6LXFWhg2B1TrFzVfmCE77urTdagJ
b9C0JzuRu9PefnHI202EQpRkkRy0LAjcxvcNxcvTDgh7Yd5BGLp9HxqFV6rheZpb8l2nx9Ynf+w3
joj5pPnZFlgYOY1RmXAHFMkUPYdxGoUg1wlufDU/mBTvKdXsj8/SfHT+5DlL1Blpk2gc4dWCgUPA
3qlqzSPCXWNwBk9VWaMXbaGBXhth9ruUMPYff+jK6i9haJEvgc11Mwytr/Z2GF8SCYNERx61bU7K
LKNT/XbvNm1eBm5LTrbv+JhGZ+WtKjI3ln/FMpZotCKSkV/X1LHy3tK/h6qKqJzsEew9Pj9rwy9O
cE2nZ82mcuDFnZN9rA2a4wqQsRuGIeZN+rM1nx/7yq5hi7CkDQjKG0yo2lSk8KQSPTaKMiGoCjJW
9/dJU+36lsDYVXdGhehMH3mRFt1WIwK5vnVBG9RNWwyPYNwPY+kfVEO7atVpqz1hbQIW7mFQyiGd
Ogq1nZjC61xUyi7J4M89Pr0rtgUj8pvv1/SwF9Lk5jWQulXK8CpJdyhwo5oMQXyWnFQVsJbwNtKo
MaTmZD5bu6k+1qWe7CrYnoMz0022ugT/FAr52Vou/ESOKlacR27hyambDmlbpk/TLN6eJ1V8HviR
sbfTWRV4oJ8Ttk+93CuhYX5RFNsnY+1CJwSzK/reqCyXIezfUA5m6MCxJ5p84MKSuQL55ULfDape
7Yyue8mQgDpAFTzLZSCmF1nInpPKQpo7HXz1TAmbAVpj+G6H0A93tpNHl9JV0uupFdPOgiNpNwZq
cI4AGAKjY1RcKTVgNkWb2f6FbC9iCWHwkHbu2ZTK8awxk+C8alzlCgK65nI0igyls9w9k1ywzlEW
owU5Cr4iGZDvobtpDrZUwnNbkQLpT1QaijaMdtPU5kgzlr9LuK8voSGVdyJM433YotlM13V4PpSI
vFHJGdFoKsU+0/30MZf9eC1MGwltpSr2g+W2F4kbPsU1lNFSGDoLKnx048v3eUbLoVob8kI1eJQh
2nRn+MjFc04U35BM0aEalcGuKEbYo3PThmm2+6J2zvTOF6hSUuiE9cY2dQRCjW+B41Dll250N5Ra
/S6rjej3MnfLA8KQ4rYy1RpxQ54MPa7iVVGUXNOa66KKaHwQY/fdr2IbJrgSIT8DebmhUkoEVOnu
KZUuhftZQUK5rvwPilkNe8PSp7NYMfyzKFYRMBBRuxvbDkp5ldbK4wa3ErEuMZF5VZdGpk25Bzv0
LldsMtzqTf7/OLuOJUlxLfpFRCCQBGyBNJRpb6pnQ7SZwQmBAGH09e/krHr0miIiFx3RUQuhlO6V
uTqm6g6O8f/W4P+QBDYsclyMDPBA1jx0jTN+RL/dhxA+brD+kQJjNkSPbQcsI9GB9w1mC/4j7Azh
Z630/H0rgz4dMOgHP3Vn5bIBlJ5qURWpQFBRuPm/UG42GRvk4sHR8M+vXfDY+e/SVa3LTBfkBqw5
umQs2wfTEdiggsWwwkesamMIxSZ48zzYqPeqGczaiUTUyQH2hVGmRex81W9CuL1+9D66MCX65jz4
NHYPnvv3QsTak6BnOM3VgA/1DhZi9nb0ywSvX3fOirWfzDmpOK6PUebWZfi+ZdL7gDIN+/Z6eO8c
Z2zxPNmBJlpwtL7o78P84rbfJzjLwyv99eb3Qso6a5KiGcRc9FE2Vd9HmO92xZHq396gW5tHXi99
xPMuyuR4WrxHWA3EUPO8b8xtdKVXctdbx1vjnkoBPcG9jB5c9Xb6baMrF18ypTs0TaCo4I8mjXwn
3g5FbnbOBzawsuwrCn4kYnFYvRfak/cbtIfiIgguY+F+YU69HAzR3oesbGYgdhSep6KsKlfAFcXf
8AL7DrOTtw7TL1oFH+4KIBtTWefaSB7gMxQmo0BX3HT6X295byKsrCUurYDgx0Q4+iKw8rBQxay+
b0mwBe2YAR5EEBllHYcXFxyvcTaFXf3rPd9JKur9dyGtaxgRzGPHMxgMiMRMqNAQqAMejMte61bK
0il3YHlXw5NIwTY21JDJM+Uq7jtZ2jDGSs954UQDz5yK6VMBSfkPAUQzr2XfHWmo7yxpNpRxZYHD
RQCv+tapy4w5U3uVDiQha1WZBOaw98l6cRvXGCnHo6itsgweGXHIbvawTqLmO+u4/9oS/nbTiaSq
+9LMLBskh1fJXxw+tP2RHsTOJNtgxioKw2UkE8/M2McF/8GXf16PzZ2sspXsaK5deDgJnk3YR9KG
N+9gvivSgI0HmbU3u1baBg6qh9KhDAGUX9o5T+q6fxyX8aOuDw4Oe2Njbbibb2pFCsYy7cHpHQdu
ES8dlCzuGyAreQvJK8rMwrJ8Wc593j8ykJOGkX14vfm94bGyl4SgxLkNmtf9cq5nGG8DJK7BgLoL
KgG/nv+uPctc9yHwUCwrNyiuwsYJ3iA0+NVDUQFG6ecIrntxLsojVslOONkwx8ELaiJ1hNleF52C
WNjBenyEhsrkHFEjd0bMRjqOW+2Pc4s8c733E/0Mh5CMqA9GDveteDbCcVmAf2ZSs0z6v5Qq4UUf
JRX9/Pp078SqjXEsqKqJqTaWbQSS3WGt3VNE6NEVfa/126z8tgT1gYM3Ko3WGxMsp8l4YeLiPHeQ
CXut3/7+W+sOnhlGb0GoriV76nT9tTP0YMz3mrZSGL6ztBxbLBJdJ9V3ZyvmOVnG2hnP9w27lcTN
tKhxnQnLKiB9zwz+NmcY8h3twHt3wn+LX7+NjClDXrmlg52l+asrDbKKxBWuuhWWIr/5WqsBpony
JwyuYGXuZZo3iWqcu9hW3HY6CcUMGJGHj3ukovE68y7hYRPdN+k25DFSHGahJGTZUtQ3u1g6Uyhp
A/T2z10zY0McQWMPwGMfaCZDPI8DUlEc6rvtLBQ2slF0BJxsuFhn3VKccGiBiSZE/g08WkV1X1zZ
gMYN/I4FjDQXcYVRx7V49aLTfQNj5zJpViFxB8hUXn82yv2o2qOIuTXxhxKGDWBsZSmavpxNVuke
a+cC7reJ0jaSR+vQ3gesdOb+3E+BCbesnMNkiUCn21r911iFB2eKvfbtdG6H2agWdjrTDe1QyarA
F1QYnoHbr+87tNswRtnUq+fXwZpxzZ+5bE9j5B40vReY1p68lT3Do7lZM1TtkonSRJVVAh5XHKr+
clf02KBFkzsNHfIVvYfwNAw3o098vQ82x23UokTNNyxQQs1W1penUsnhXFK83DSLE6b3df92if1t
QQXPPCphlr2izg9hLFg4yzI/SNmdwb8ZKv7eNI8WMmLzXTKUlU/eQr/XUXExbvAm3+TLfb23UrcD
yqdwqwifIMNTKNZLp+/TXoGV6X97n3s9nmBHR2d41oL/WpmFzKSFNgdhs5NYtu4dKvp6rOZyzsj6
VYq3lHqxw969Pip7bVtJ20GEdA1IrjMDUVwX+Hmil7O5twRki9nVdMObAmBNCJll+aBAjL+MQzjd
d8dwrZQVnd+ufunqbBmCIPVCeGL5y5Ga+J9PP8xGLAqN/buqZ52NrDk7qn0sFnJwsPrzoMPk67/x
wmu6ViE8LDNgaC4g12RlwLEqTwfJtNe8laezrwrKVDdnqh1FTNufeAB9aIn68nrI7A2MlatqWZXY
NNcZLhKXaaJpsBQfXm/61sT/74HMhi2G0Rz2eYVoXGkHiGvJN5QDvjTDJyBRwoPB3+u+laxsrck0
uERnLWM9xJRFkdRRuKav/4K91q1NtlU11LHdVWeVdD6YejlXDf9xX9NWqgYQnVmZW+tsNvCZ6eG7
acTBlO5FjHXf3Sh4mRWbMKVl8A6iXSmsVD/M+ZETxl7zVp6yXs4aFxWdTbg7rKw4jxrkT3GkCLfT
vA06hH/rti4Oek8HhadBR10hcvN9xRPj6wO/176VrkTUOVirvc4iVkFWMUz8OR1kcXq99Z2Yt5GG
chITgx21zhx+BUpJRuRSNaiX10fsrr3uW/nqSUHhSLVgia+8eYDDTr8i5Csf75B4vZz5x9d/x07k
h7fP/3Y6WOF55HaR1lltINg8+Gch7wMDsNBK2VpTGPe2OUznGxi0juvZHY7qg3u9tvI1N36/eR2d
siHg8gsMW/gjXXF8vW9MrJTlXAXYopwp2yDGn8L0GVIQa7cdnAv2+m5lbVDOta5Zhc21JokI/XNT
VO/v67iVsb5Lw8VfMCzLxC9+BKjHeAS93glHG17Y0fbmUOCMmduYRMHKiPrTqdfsIFl3BsXGF5oG
T33+Uk4Z/yucT353Z7PWnhrgGhn1AkI1ZHYSFtTZqvPPr4/1bRn5w6ZnYwmjoA4qjqpK1gQvpgXS
eJze1jBV6CuT5iOPYSJz8CP2ht5KUZ+us1sKjE0xsR6+y1WfubNDrv1871psq9O1K4eDlwjGbKjZ
Z6qG56lc/oLYz9ElNtoZLCtfYQKpoBS+TRn4sFc1z3PchCyNCKAUTvPRxYNjsi3NRbn+fS9cLLBy
2BsXP4I85JitrZc1unkT+MM56I4MsHaQ+swGEpZlUFdz0U6ZgpurVANoGp945yUuyi4k+ti78F9d
h5SJJnZdeX495v4Vcv9T0FkJ7qw+fIrKesqoztOxAJ4LJtRrO1xHM51K5me6MnEeqieZq4Nv7kSf
DTTkUziEtZjGrAhnmN1WiQvVlW27b6m1EYUMOhJePmGacmCYhoafIFN2en2w9jpu5f6ybVDh4/WI
R1qPXl1H5KkaWpj9NvLI9ufW1B+mw4YTRo4ENAWSOxCMrP2HBSSH73IM4aitp1nByLzOZx77Cq8F
B8O1s+hwaylwt24BSaXHcJnwK9Ts4XkeTYni9XtVqgtcxmHN7t6FxGTc2r5bCGk74SzGTDqmP2ul
eeLW9X2KIoxbK0LjTGvLB4QVrBDcmPFwOYWVPvKM3BsnK/tLSGeU3jgMWQizdCwO8uTTMRGb+GQY
rdKWhGnYHCmX7RwFbcAgQCkwBPHUkEX5A0Ndd+kKKBd8gr7Rh9cjee8DVtYXq5ooGIRD5jdz3E3b
146+y70ydWlwgMTa+YIN9JrKah0kSutZu9FUkUDGDQTw+r7/VS1Hqb6zB9hgL4DctqkOwiETMJty
upu/dnMu+SDj2l9+1RG2AEOCZOlzfZAtO4cKG9O1CNJVBhrcWciHR6evn7b5qBaw1/RtIH87Nvuh
H0Kwo0PTW5gKGEJ5MAt8fbZ31i0buoUSLzZeIB0zf3khhiY5jNxMeaQItddxK6vdNYR/hBuqbCZR
mvM1HUuV3tdxK6U5LiqlAwW/bGhkrKFmnI+f6Prz9cb3+m1l9NZ2NzcWo7K2K4oXzxUl5I2E++P1
1vfG3DqTR3CiyOE4qjLm/1O0TdypHi+5R3Chvb5b+ctHPuZVjdbnYOjSKQezaArdozfWndZtvFan
Owfa6mhdkRr4XnEt1iNCy17T1hW6HsqiiAoBy4PWm1LaFeuJQLAufX3Q985QNl6rv1FpfQNAcgcM
7+qDTR+AjkFj4NLz6EHAiln9WEl1ptt4XxXJlserlpZVubvWQA8RvCvmUixf2tG0R07YO6+XzIZs
YcHJ8xGYzixQL/XkZF7hPYq+v44eYJ5t+3FR4RW2Ay9QHHtmWscaz2h+uN63dNjepbQMfVjPOOxK
xUcUKB+nDfqFuXd6fb72osHK77JqzTDTKrjOnYavVpfrq5877Yf7WrcTHJpRGg6W/Mp8Hq9VFNfV
P/e1bCW3O1VUAWw9X8dNRGcI3pEUzF55MCo725oN6gL+dQgKVszXlU6oY0MFhOQx5U85FzHh40Ml
3k5HvMedZcpGd3XhSOCwinEXEnJUTNVncFnee6z+9PpI7bVv5btYltEDone+VsP2qfX8c78EH3on
Ku6Lz/+DdTnwsOlHjBXLdQTvhOaN7kGvhLDQ9b4fYG/LMBKlyxohMI2e084ZP3gCTjCDEgcVlp2D
kg3xavNydsQa6Os0sTeV9xY0y0dKVJIvBwiEvSm4Jd9vB4uh7eW4SX++OqJPSF2mt7dM8IKT1wdo
r/9WDpNSbQ5YNPoagejhigzEzliLpz446P7OGuFbWawH0s6Ub/PVxeOxGOusc5cD9NVe01YaMwHd
4bJbkGiheiSSnKD2kr4+Knv3ahvZ1eOR1CtLNV/9Vr5TbPysmvE0trdsLjqVdNT7vpK2TPsbQFyJ
+16WmY3wiigYP6Pu5mtp1nNI+reKmIPldCeObGTX3DaoTYEogUAlz15RiKSkwCaz4eX1IdtZ9mxk
F+4KMyrF83zlfDuvc5/o7a+ZoeDhOA8Ln04AFyOwygPg+M7c21CvQLpVp8pmvi6jSQocuyeV34V/
YLZ96Ti40FVqMPWy0Key86FFpsxJDfyItbY3E7ff9FtGO3Od98oV85VWi3Pa6vZhaww/wT7m1+tT
sfcBK6dh8TRDg6Kdr6Z00tV5meVPv/QOUmNv5K2EdsOpw0sEGtdODVuJBtAWcnq93zvVExvplQ9k
U0GDpt3+F5S5YwPa1Y3KpKKf0Xh0Ot5Z8GxE16AVLGGgznWtUTaLW0c+54BADC77PhD3YNfZGSMb
16XAWGXDKhFCtZvoXqVeuR2s17ed9w8VJhvSVTO3mAn+XSO/BKl3+NjROZmdJy/0rgWVJzMflZZ2
oshGeFU0wgvQhBTzDT13Lty3BSu+9tPRw/zORNjwLtluI2TjS0Rp4b0Z+RKP6r0OfJyPjshCe1+4
/bLfEk3JLvLG7jYNW5DWuE40bIyDyI0LdQRd2BukWwT89glX+3VXL5iOFtXkbfWvZBof9XoEx91r
3srkjqI8TgABuK5OA8KHiefxJydHjyF7rVupPJBodpq2xpZg3kgQBak7xCtIkq9n817r1vYsvLnz
ZsfRV4fzxPh+zNkaz0t7kAg7i4VtbeqqYYNpO1bRXrE1UU7wEUTM80bM+7LtM0nCn6//jJ3v2GCv
qKh5Qwr8jCgafgSh8yFazLMXqScYNSVM9wfnpJ1YtXFfgYCFWCfwGRgFkPB94M2xCp7X8O/Xf8Ve
87df91ucClIa7kKr60r9Lp7ZW8FeqvlB1gdHsZ25tnFfU1FyNq2IpLDN47EabhosSTEeZdnOeure
Pvtb792el8MoQ33Nb449odjGpG3o0TV2r/NWDpdhwyGWijtCwXkHlkb3KTDR25FG1UGo7nXfyuJb
aSFYBnQf1P/LapzLgiPk6/O613crhUngeWvAOa4fnvo20DKddLkCSHyk+rnXvpXEvvYn6KP4+to7
AcQDwt57hu2lAnubHLnH7IikMBv+FU0mBBAaVGg16tss5Eb1b8s+0nnCyCzyj6ImdXjtm2EpLzz0
FNjinQMtgzJwi/KcQ2BlTVveN9ND4zRBCTRmtObx1JT06Mj25xmkNogsnxmfpVzHK5fqVDTNhp4d
WrXsNX7b6n+L7nB2w6GOxvFKIph/LczJGuiQpK8HyF7jVuJXbcFg8raM18bVpyXEw5MphvAg+v58
5qe28h0vfF22+YCZk+XFyBxLC5dPA3gSSV3kT6FhHSSx6Bvhuvept1IbWgZtEbcF9OvfUwl8Gaqu
m76rurmPvUxtSby6bsuGuHK8FpjvrKpV+VRsCKwun5eDkuOfU4pG1mqgowWitlC5x7P356os4qjo
L42+byWmkbUgMIET27yIEac28VOv5EM5oloDG98fr8fTXu+tBWFuHJa3cOS+mr79Zqj/xCQ0Ccx9
b7TU1rubO5+WgdeM11oJFHz7H9APfF7C6nRX722ImTGtakKwYa41DydYIxQ/G1qf6OIeHal20s0W
tuvcoloNLDOv6wy3b0pNj4eg4ujMs9e6lcx6Vt04KQz+wr0V5BfJYk3YfRQkGt7ODr+tQxqP0zD8
RN9zVr6405L5g3N5fdz3On6Lpt+anr3KlDPNh6v2ipTimAyvk4N02mv69vffmo5wlSNkQsTMzvuq
1iKJGF4OX+/2ny9b1HZGdZdesApr8ZUR77vQHyUbM9Qnz0Uzn8PKB/LhiOW0k1a2gN2MCYVWiNDX
OqLyMYJv499wtwmXWJLxyJJnb6Ss1CUokbiTy8ZrKCEivMjxZz73R9zEWwj+/72UhtaTll/Bhl70
HvRM6jZh/Eu9QPBXpFBqKbvvr8/GzhjZiDOcEhxpFD6RR8GX0uO/YMf0JaDwpr+vfWsfLqae9NKg
fbKuD6zTF+gsP3j6PsAcHOv/G6h8bbqOQSngWhCs+r124PlWND8kzDHuC1cbgdZy6g3u4o/Xamna
mLL6pwcaD/XUpanHJJBRB2Y2v3M2rJSe/MUMVU9HODABs3E7Fs1OSoDefX0ydoLVBqDlCnJmAXRo
r2FRVTg4lzBz1OrO81xg7cHl4HfQW8FISe3ARtCkbT9c7+u4tQHzzqlBtUfHo0pcci4hnMoPip57
CWAlsNutFd8mM17p8lcDpuM0x2V131MMDawEZitwSpD2Ga8CIjStfIKqUbAedHxnMm3IWO2WTc8D
tK1czt5IsKVwOveOdoCdpceGjNWRDl3f0+N14E7Tx0J0M3Qg+vEpqLc6I1WZP4MIWd4HIqG2IJ0H
MemwH6fxOvr1JSy8Z98/4qvvTPD/wcdYr7ZK4ZphRNsldOre5OH2roXQ0cEStzcRVtKqIYCj64Sr
RkOnyzTPaSG9+7Z4Gx3mEAFWokDT8EB4EJWftmt7AEba67WVrTl0eczszxhxJyqfc5dXZ184/KDj
O5cYbiXsjRQAEWlX4obkvCkK9QKf5K+FRh11DsmD1/Gvo2xe2nAK78wGK41NS6OBKCWv0FpzvViH
umFxy3hzFKF7YWSnsrPJmoleXj2vfpCj9xIMy7mst0+vr3A7+WZjw9rJG1TeqPG6tSeqnBhowEey
tQm+GofzUenz32L5H04UNjysrMdoVKRV18KBqp/4tZbDh6KHHXQ/Jd0WPRfkUVAXmLfPRfipIfIE
4eU0FzoN+h9b2zyFDk1r4NK3Q/ObnXG14WMbqqXTAFf269iTC2il574g73k93RfmtiSY8R02NL1Z
r1UehqlHSH9eO/eoEPDnCiC1UWSApo/A1m3r1QNJrSLzG73WKeg8XyS7zzGX/p+jagMzIOKp7VqO
vjy7Ck8FygmP/G12VgFmrQKQ6RvwDp6v1zbYpjYmjvREEpaU/3o9rPfat9aBUnbVLFA5ujqNn+il
PnF1hALauUcwK+O7hugKF8L1iot538SOP9VOWjeGwYeADq1JurEk06dhy4FBmuCD8PfrP2kvYK2F
wKxuv+G9YwUC7Dvb8tgZvqzr0XVxp3EbZmZkW1Cgj9drl2PTrb4NqobG432gR2orgzkbhQVHiCGb
ZveRLN0VTl/vKcxBXx+Zncm2kWbBZpx2qsh6halKhfsKb+JliA6Gfa9x6yJd0LzzADZer+7Y159D
FCIBlJcwQjjYxcMdc1Vqo8rqVoF/3kT9VUILgH4aSFA+hKtg0xMKG3n/cQmIV38ai6aq/Nj1hk3U
sQSWR5CYAdg9tDEOLeMwxTnsHmRGS+Fi7fbDLvjQlvkS3YzudPUwbusN+ziKuf4Luho6vIiQ+OEJ
mpUMND3STuFTNyo5nRsXJiknsihX/YMHdIj0unSqO9i1Yk1IjYIVTDILaNSByD5G86Vce+G/Lcbe
GS+RtxqZTb1p+PPShzQxbFvXE16DH+bWo1/6zugfQRnS5/IDNp3J3eLVBfL9vHXS/VmVTrfiIUb7
/OrDVgtSXUOrC8S6BouwWwe/SE2PtyF4z3a0+0hqb/7HrNBDjKulNiAauqPeHhY6qu6X75JiQjPl
rXKp/aqvHsG7E+FjCyOe7aOel6L7CKuPTV+hAhLKJ70pMSd8Fri6lwqGLu/6ps+Ld7mpx+bUdCCo
Jk0RSZ60fpS7Z7DINvZg8rIp03VsQhPj5tybC2xx+3c0ACPmb+hdBn4SYaUrEto06uvYkjx/gTv8
/K2Cm4ubeVOo8rQqUfu4VH0teDx1fNb/qBlswHc1SF/duwXG3GHW5jMEp5tJSpEEugvdZF2YCWM+
cSnPsuYcThJDPplU5IoyaBk4KOL2IL+qs9kqKpPKWx3g49epxtQZH9YA7jIRgrrEEoTXUHB3uLSt
LNilJNHI0whDm8clbm7bqRZ5nadMc9MlLiCdb7p5DuVJA/uIJWOGaXPxMIJoFJ71NuXAHfV+KFMw
QIY5UWqbnhhbmBerqeqDuBhI9cOFXj5wYnVgnuoO8I809yDT+dHTwhHXfKk6HdNIih58CwdI6UqD
p/M1WLvAxbD2c5U4tYzwY8egpudNDmUY4zQJuWe2GpMnnezAhWZNMHonxiruJbINfWQAX9Y8mefB
bMlqyqKMp4CBuzjICDE2+k3D09BtovnTZoIyiKsVAEMwNFk0QG2QlfTUcz2Za+9uykva1ivrd1KD
iRbDzkPNl0Au2G+iZtDyk8OVmEQMnKgrroa4ontLtqhcIaALUkn3d1BFQ5ROwPhupwoTCHbRCmY+
FOzLkgClX+iPJJQNT0LVrUHabpzXZyhHGTeehmJjb1m5wIUzaWDFZE4Qgl90F4tBLiKThR8GZwfS
VeGDbB1oZ+SRy6G0Iyv8fxNgVGbjxhv37Day/wpD749ckZPJ/Qj1DJeqx0DMbfl5CkXxiSy0/GHc
qW9epj5sRX+qp1V0zWkZZyreVzwX8h88SxJ+gqySF+oYnHGfP6yTD53XWM4FK2XSwPimh2z65C4R
1GtqTZ56CDfMl2bhjD2F7dQImDM3IAlBAF2bz6Nw2vltAV3y4lK1TZv/4xXw8FYYDr8tfo3wR1Kp
QT1vTZpynAHGbQkwCAJY8vkhnxjso6E5M7Nzi2Avv5lmaNQTduqwTihDqH7shga7El7mi+3FiXhR
feCNzOVpK8E3fW6DOmourR685symuVmaZJp8AQbQxkaKOgNrIGUMvcLFTyscZNQFHJS2hbULgWRJ
25fBEvvBIMUTCuAFFPTCoPBPHkzSeKoMi/hz7TjLdy5DqbKuMalvqqmKF0i0bUm1fvAgBL0hwSUK
JjQu8y02/vDWFBCFrsb3jTNE5lTD+vlbBdUVlnDJ+fRu9Tv2a+HuCDmQzZQNxMvkVF8Lb4NNQcpo
nfggNX1p6OwOCSfci6WCs3AQVfAoyHHS7oKwgX111foXsIcjkTEdwIIKu84PvVbP0cKrMSsNjTKP
KobkXlt/jKOwld+gXC7EuaINQZLUjniJPAxwvM1u9ZbV4y/0oflBNr/86fVuL993TcihWWs4HLMg
7eYGJ8dAwP1hqkJtElyeyZZOfb0274XfuP2braggZj4RToY4z4WCtUkX8uK5XZl/hlXvjZjgPsPX
A6ewYOVmfqLw2R2wrm6jLONmcqblDFe/Qj3LbiAYvQWbZWJqGCLGqiPKjyPIT+m4bMY8SqTpKzdu
DYimseTdmCeq2AAhG7Qu2oeebsP26DfT3MeuCTSszsH8jc6L3zXyErXC2RKPVRBzL50QfJ4AxYb1
we188rz5zQqEBoSFeLLgdsrghEm86aSg5IUqceVy/TiuBTTsPbp0aKWE0ZIZIl3GhW+2Nq6D3Pey
tmiwOkY5HrZSNY5FmHCg+MPnqnUUYsVsGBDKa0NjXnR8+NYbraqXYCs7FmOxY/W5J0NL00gvXpeO
RpAmkX4khg+iMK56MgUHAsCBlbAHBj840k+1a/Kbj3Me1ifldH0d+yIoqlSbRvtZBYofTN9BV3jr
uGVOEkY9b7s4XhXmSdlLp74oSMiTuAMFxv2KR4v5G8NK3kN7u1dr0i2S0HRjWEDezWXbdafKyI48
dKzN2cV4ogfEcaFLgvoTIWnphQGJw8nbRLKWvdNeASLdahVDu1W3z+626Dlp9QwQ/jzA7x2i6cv0
UvVgZD85U1GxZ9KHkYbRBSYYAAcIgn6fg5E5ZQpI3Oy/LzjKIDGskyL/sq6GXUeNQ9K3SfhjHkMi
tnVh4NPyCmIbUl7WIafrG9ieQZQwlL32UxmSASclqPAt77YcRk9xMUUYUZZD2fG9I1dZv/UNJHkR
aq3QW1KSZRHJ3A/rdOkgflo+DAEk3lKOPR97b91va4r1rNpeBGDbTuISIEwTRFMLo5NiBjdZKi7y
K1wqsATj5Vz4KUBZBcvaoR2WWIUU+RZU05I/sxnnhRuPGZytAbmE6xdc26bvTb+G5l0LDTieIkvL
AQII7bRBjF73/SPu7I53GrwBECZkufgCpiwEvRgOgk1GoynXT4L6W/vOYFd2/nGnEUgt1rL6Zngl
wMRQqqUyJhPFM6BxnJk80JGMEeBWI3jh6I35R0sfj9qkyr0KcxyE5sz7UVQnYuDO+DZoIb18bjpE
DIrvpC+SyoGfCFQbnaVOK5A+WDznbP4LUOvaTWviVsFZVDPfPkDjxacptL+bOSHzCn0RCQXyKqki
eGCedTBUIi7NMjonETSaPa4gznkJy/FwnTZdpKJ4K72OJIvW3pouKsKM4qDV8huaqxvO2mH0vW43
f31WXTEWF0FrqS99PxnEvNzy6USwjbex8SqXxX2BJ8BL066CpnkzbcULShIenB66CZZZgWndrwww
3OlcBWzpTnAYKlE8DxolYaC7TN1jUMAkgLY1e8TTz+hfIqCoimyrZUs/e1uxprNv3q4TBqTz4Bmv
czq9WSqAoLC9mvaXD5M+WArKqocT6Lx63fg4wa6GnnMsEW98LjoVGyI89+pQWJWe8XjV6Idqht5a
Wgt3Yil2suajGckcPXrcW9o48qaIpNNWm/q0erMiCY4EJdwNcJ5qT36Fi8IbOEaI4BJODE/ZdU+7
6lJtudj+EnAMhj63mRz2Ft7N2wwfgGgt4CA8LV6mlkAOcHhtu+kc+n5N3zoeX8LUGZftbyVnH8KB
leFXXFRGrLgrCbDn1ZHTDbEn/erJZ4WLDriEntvZQDkP1vFhDqpI3/JTA+2TPMFOM+WnqccuHMPA
KfTOy1iGWGANDf72yoCU8HmecvdU9lgl4hFgsjZxg3JyT2yroZrXjhH9JtrB+ZErnB3jrQ46J1kj
KOc+5g3Lo3RhenjCUdS9wEwEMW50M8HVI4DQdJA3wCqFUwXjMVe5JI5IGawxHUp4CPR6Xb0Hmevg
UznCI+85XMu2SUgoVPSmwJFLkEuJ7cT5kPe458GRWM3vOA3KG7qd+F8r3QggJZtWvmXCodNPbYK1
iMOGcp62WKXdK54TKUT/QNnAIeF/jH1Zk6w6muRfabvvqhYgAWrrqgcgiC33Pc8Llpknk0WAhMQm
fv141NRMd92x7h6za9dOWi4RAUL6Pnf/3Fuv3ulibhpk423YGgzwH5zKeGSqBOJwf0gJuGr0hV3f
YiucISM4blMTtKkUqJSSGOXRQxO3ykfehJQfHIX0W1zJRRx63pk2bVu9sH3h/OXaTrO5U4tUZI/d
3SLMPLqss7mdl2hfRiFFcxU3VbmPldIL9qRy4DeypLO9EZyJKPeWybl7YYxkH31Z2d8rnpEfAHwI
tViwCpEx49ZySQcXxDqzBby19tpA6Xk1TFEo9wHevrjl1PEbtuoAm2I9BQ9UFcvHuNVrv59txNaE
V0AxMVisKy/rgbv3udRTX+ZtuKIX4dsGT0lak8hLXSy25ThsJu7TqK6199ybevOug2mFKzr6Jqh9
K6G5TstmwQrHudlfnARC+JBkqoXJbEIR89LnTHbMZsZ0os2joLf1jSpVITOY4oV6F3qNVxwoQiq7
azt6l2ML9pDBuTN+4J4CTPa4IzRfznvyy2Gwvytn3fBct9JGO0RVhcsefYQf3qKM6cWPqTneJcZ2
vMAljVu38Db0JyAOS1tt+rGhUn96SNz0f61DOAZnUg2ReFduVAvqRDS0KW8bKnaiVBU7RQvFydoq
BLumitAFBuT95sE/kfSlx+6IIPQDDSVa+34YpNg1tqfDGbEGE903EGTKfG0Q03BxV56GA5282iD8
FGFOaPx7z6QE0/gNfNG2kF17A4byDpu/KnujV3T46Cl5p3O3yWUCvBFGI4KOw0lmyJmV5NiN5QbH
9bGqXrdtGNZMBwIDJ9MIcXfqh9bTNzF2ST8rAhbxh7WnRKc4O8YF+e5dP91FUzPs8A84s81B2Mm8
iGtP/KBT48uuj1o+HAiNId0bltlrH1Z0qAtahrWojnPrRVwCsHFkzAM40Iq3ABtqLROgSyjU4sh0
flK1LvjWyDM3x0ERfzt22IjgnkJ6UbskYp2dr7aw15eBcTm45btZPNgKBmujH0YkpXz03hYADKnW
akssZ9XvuWri7sDCkj7LBkKjlMy0gNeQ59AXqwn7CGjCaIMYBS/VZmqlc7SziHWJX7SBUfGx1RxO
znQMqngfSeKjZivKnr3ECHj3E43uv8kaR6uovoSVMGGxrfQr+0XGSvLPeBsAHrh5mNAZjxvY8kn6
a70DEOOpZG077v4HX4P/Ap3985Ak3p9s6kJhJhNhq4co6oZsAECe2sjnMIjy9V2vtnAfi+B/iqb+
rwDCP0PZnvYU7Yw+rOi6Mrhrw6NjHf9Bbv/r1/pv5be6+98cif3bv+PrL6Wdqctq/NOXf3tSHf77
98vv/N+f+eff+Nv+W918dN/2zz/0T7+Dv/uP180+xo9/+mLXj/Xo7qdv4x6+7dSOf//7eIeXn/z/
/ea/fP/9rzw5/f3XP77U1I+Xv1bWqv/jH986/v7rH95lSOBf//Pf/8c3Lx/gr38czcf/++PfH3b8
6x9h8JfgkkwcgTaB5zO9sHzL9+U7jP2FcuhkI19gEXvxJaMPndxY/fWPQPwlin3Ghc8FxW9fHBut
mi7f8jl+S/gB8n4w2h/FSIf9P2/rn27Mf9yof0Eg0Z2q+9Hic1xu+H9wXBENQFD7QoQxjy//4H8C
6gfYgtieoLgY8y3neZtjjOqI4K4cpUdeZt3rf7os/3j9f3q9C+Hw373enwiJDi0ShTCwyJpjfRh+
VZlM1xSn0FE+/k/8nS/+zqD+d6/2J2YlhNlrS7tK7XqDgmx0ih/KRW83LYmYyzbouXfWlNWpgLen
TmwBSHGL2jiVdbnu2dAzP519Pj+rOVA4mPgwPzixLmxObFcGbVZ5tj4WpXBnh5nhh1JGejepUd4u
KjDHQguXc2/bbhwPWrtzmHm7w/4qf9xKq99MtnMehVGZr0iHPlchiU9tIfiezVN86AFMYNvqu1yZ
dUm7bWFpZxHVWXgxe++2KriOhyrA/O3YfiEBdrlDOlaAiPZ6qzNUD8MjnLeKPQeucz83ZH6Y/cLm
mP6iT6QfRbZ5CJM6t164/kAWhBJqGrlFV9fSgV+XmgTRTQR8eMrLAVqeTHM0Sgkq0OqjqZDekK6F
vz20/WZNGkvezSk2d0BbEaTPNQ79rkXd7DohJqCoyHdPJEgz8gpHg6rIAtZR7K1NgcxLF281eaPb
PJq0QHtSogmMAv+loEBpcohhvQ8bYq4sJ33s909cELSuCR0B+uwnwNM4BbelMDsVD+1PyQHqJoyC
REBDi5CwJxzYflilEgYiOsZZO0fiwOg4yoe5gjf/N7OwTC7hasFdmFUom1jWcmAyQyaXQcqXKOpR
JGGcHVZUGVLfulgkYaCHJWt0VxJMzTdmPsQM1sgZDd1CUhTBJroxPl3aQwVH+y2TfLYjSyaczd9O
WG7m3Lq48IY4CcZSRfvJrWO830TF5tOwANLOe4/L7S4QQKT2isWxu250LYPuQQ1xyXXiFg9y9iQa
QGAkmjch6lvLuQo0VkrR0TiR6yxplIuhId1NOVpSo7hptI+UWl7aKWv6ol7xavHw9xT4Hrh47Xde
lM16MNsHCZ2AqmpDpINIataV4yug/DD+3Sse+Kj5XN3FUYqyStJfBTTqcRYMXEGeHrp67jEn3LUh
Em86jK6+b4U10y7mFdH7rUX5eOhWjwKoCiEJ11d2VK65g4VQhSRAdBDmFS3rNO+g9xf0KQ54FCxp
0Dd2/t5gA9Rm8xhqNl6zULagtsbQgzwjUaaCHHtni5lGX+tWDohxBVfQgnNArmJx2/Gp5Fd+sfbr
I0fKK9HZ1HnBeu88Xw1fUkBCVifl1jfTVz8bjJ/1bJTjEaU5iv/FDWmo+75EZ2jLfvjdc8OWJmE9
bdyhN9yPXxRRrL1thVktInhiRJD4C0yyTWPVw7TAmbROJ4K4x2ckqZXLM+nIPDwAhNXBeXYxkNK6
6tEL5VaVAs3QPMsJ2WsMupn6sx1HqDcSu3okfp9J6akzwbB6aJKADZN31AvIlOcYCwnLwo/nITIp
qoioBPEAwOS+bjfIv5MCbmHmw3q1RjddWOWxm6rYaF2dm9CKsbrBrIs3TQ0gNFxvkukFDwa9H0RZ
kD6fAAItfGel0lOYlCW3fphMvGkXklVV1WqW8RFQNU0xnAy8LzFQRymeqc6JcYdPUAaAtGJSJigi
0Zou6nOp5RxgVFGCqcokmZChKCdWTb9J2Q3022E6hj5RQDYKfjwbbbxD4OPhkTDVHmS1r8IhYEFi
ly5YUBsOCHnmiYkdtvq0h8UGmfH42LHG96L2oqu/yAJuw4hV3mksScgw/Df3Ol4TDes3fG7LJmnB
4V0IbHIL4nGcUp/WgXVJLzd/NyBjbM6mis7lHv2XDngikXLzWg4Moq8Erl42taXyEAgZ85pmNdyK
S1C8tllxf2HLBgXmijy5KJ3CqR1wR3i5yt08BCusanx/qMLfau4Wcu20sk2ZAkw2/blAnv12N8qQ
YLOqAWOOCFZWQYE9WWIqJK5S64txvqVWRfUryBts3M5aLy1IvB4jEgiZwFePI3FRA6NGkkQoYVQJ
riXaBXO/kWcfGTrq1A+i9iRYD8CoVyApSb9HqqvXq8RaEdBrDO03Dscl7JLf2wWu+N0cEf6g2gnI
V4le1u0AiY7xS1dQvb2HsD1eHwbGZJMuwBfccRHWLx/GuJjlcSPhGmaTYVNwGChrLjHghjYvM+V6
/dZN2FzSJOUaxpDclDB6w3LCY+nVEYwZ6bSRDc3fVFxOQrkK/9Rio1QptvgOGXNcjDL4Cdi8eTsz
4jw+lGij11sotTHyHEY9I8mmZsNfsZpLc6ZVQ/vTJRmvyVcfLVza69qMt4CGiXdkXV3KtwGm4hO2
+ab2LQIIvWgDzEEjethmJJuCNAzL8GhVDb8Y2vTaz+BAQBx4kUVrltJggjAo7AM9yxTE1LAvkW52
i/yF8hsRleSuCgg222VQUZ9BRztn47YW3wV4Xqz2GomcSO3me1tU8S3FkEicAYEEFrJ55rkG63Jk
rOyCzAM4du012DauRt2qJvMh3dxZH2U8bBbEZJNyWQb0/SM8+mZO7pv1sv57UhlEmDbtc1C6ESt2
Y+VxQzLUwzqYHgOHm3eBRTFvkzLARuBVOayswELiQtFBd0lt1/4jVIBz99EI3nVt/cWgZIEHSa/8
FYXWMh5l40us3IAqnRBEQg1J6FcGx2gEDidpJdZUOmif7dq1G5+ayMbwVa2jBEEz7SVfWCHIMxz4
Y286rzuxOQR0TGF+Jw5DrRzdT0XQXnXok59ih2r82IZgI1KQL9YmwElB8gL7G7LWgK2E2XpDr1FO
LHPSNyZ4JSXbyC5aYQCaaWwG7KWOqaDPPQNvmpdOuZ/YecFR93hCM+hZvAdV0+6IISpS37B+K46W
ji4r5jp8EzEZTz736U219OsX9yd3ZxiheYspomseIDIJqGKQhuM2H2FDSehubVeWTRwfpkahcrMS
A5phsE2YIOSKnwDQQVgHR3Sg8aN/4wVzeMD2x3HZ1hauggpeB1MXBjuO2Suol2X1GuGm7MNoWfea
ezIvOVDnlo0gMTenc9tKP0eGCt67Fpk3hAguxWg9D0lzpqSbDhxv6OD1pf8IMx9UXYAz/Ac9ts3J
1EN8F5eieAkEJogQoNckqy3NmLI4GoCVDfy+19tCHrjB/7MR4bg4KzhK6vEVB0ZE3qZSlkMC7X6p
dsIFCwoTJYi83yLrEbjRmvJHqhiPONDbGOhuU+C8wPjMOBwmhD7jfnaF+nQhu6khQchDCHceLc7e
Jxdu9HNZm4FmW8OrfKIzy7S6PHtQdeBWM3avcOjtwUYDB43tmlqcV2ftm4A8jUEAbqriTB7ihvQZ
Eo9AVleDl4cdj01CpB0zH9PwuZowXZbMjrcnzMYs10jOFfsV8zG/gg4aUav0mDMiK2CksrPPxBXr
lNLBAD/xpvhj6DqbFDKOQEJ0NoPm48v3K6DYioRps7nqjnlLnaB2qdLRELDhkNj39wOopgy0JEuD
VtzU0g/2QNBwNarum1T9b4D50X5Z6Zph6qJ5K4Go5tjT1e00lHYPkqj4iaD3u4az+4WE37oMYqrV
JmCOSWb8trnzMIyTd/VEdjEJdR4uyu38rvmsVr7cSl8LuFVVItqHyAtOl5rNRzL4ct+gPkuw96C+
nnuatfUFWyALfNc6RBdX3Z1ETvSLQWzw0WswZbiOCkfZhTHiQ5g6u6GCaz6Q7hulolOPUvIGob3F
aXARxGqXFQCP8W9OxK/Je4/IC5Q1ZA/yiScbW9d0jsY+ad0MDJAbpLSNSLyvUhONZVLqutqFRTjl
XeCeYfEJntYc5mZ5GYzQ+eJ1kFisRfgWLZ05e23PctYb+0iwEf1qCbIMhCqeidFtD9i8qY+hDp58
2ICgbdAR6KeyOkihtoeJb/KAtGDyXMQBqDO+lYlt6YwdU8EoIYzElYkZrNEggt9REb57dnuqe//R
etJlooQPHkO0Vtxf6pFmvSF9cVw2uYceEEqJoP6NkuJUEP8rKOeXhaKRCsfHqlYPo4reLOqcHbzA
sQe9lfgDwvYsnQ0+/xL4fdpR+9C3YBvs8kvF3mdfiXvTRhBfeXVSI2ZZlQwKHrzr7Vtrctd44gZe
MBmzfYatMDMAQ0Es85+mgbCIfcCoJFM4bie+nmJGnzv2CRv1ZN3kA4CLtIhfNxG9QV/y2Vj6DETw
Fx6+fIDHUmGwefogmcp7118vxfLWVDiXVf2wGv2GghHaXpD8AQN66GgSFzdtcWVslxL+YbHdlf5x
xALzxc1o373YnDX5EU0PZO4OmbxJpX+CDk6IKLRz0oUH412bAXnBIjqR4kvWe1C+4MCQnzKSOQcL
tddD8IjK6gal2tlMZZCweMoAU9yidXrf6BrAt3P6JVuSj7Y4eSGc2/HEnp0lz4gUv3OD94Hw4Kxc
2YsXeHiDtrsTrbhuAj8naInKSX7UCtnXPVPtHq6fbQq1xCmqyJ0JzcMUuxN2dezjU5z6rEbDryvs
bv6Rjt5t7JUvg3LvpoFPFR2Hq2bSyF0TADPZDdQI1TmmdIGWAHq5xbYfYUE/qtVPrBFvC/IsJuxZ
XGDz8OojiMV0iv20aAxQUCw2qAfm9qnW6jjbPcxcr/Qy7MLpPaweey9I9DCiM7mja5t34Po2qMUQ
29vZ/dIHOQKlJRRKRKgmraDW0LzO+xZ1rYtPhWHZSKPfQWBzyHnQDZ7hCJtiUBoK3QJX67FgdVr0
S3KpeErxAfpw8lkKw4YkDD/U2GULsAxVg2KopqQkKh238c5akzTqrnV1ujGeSmc6JG799KhBANNc
zUjHDgZy0rOXU9VmJoDJHe5kcGdRf0g4+A251U9z9KrJMZ7lYxD5V4Ods83/Hv3q0aMGdo5YxFVX
Y5K9PEpEdhek2JfDTx2Au22gIPHGtb9WMQRgciqSbXyByzk2aQkVvyYgoiQrUh89REbY19BK7Fom
ggYHxI7Q45E06mHxDwsIw3EVO3+ZcDm3w7LN+xWd6rby6y14gbpnTAt2jIspA/CMCHjEkUfy1lQE
Eo8W9x1nFsRCOxd+blCGiMp71M6lY/ME5W0mp+nQiR8ICzNPNniRVUES1hwUKqZKAHfqtwNtooOD
mKGTCraeXD/AGHJ5DnFu41UwUuVdN+2+nIsQxCCK3RjKuSTwJB5CB/dSpDtct4F+lUXOA/3gwQLO
m8RuLP2TD4d9f5zhnvy7hMxqhEJzFdlQ9TtO5xVv8UauR8/5+3B1Bzbdubm9bG3JRWmHxinzZpVI
1z64stx58XyQFsrkea3PzG8QiQOTc3XpujuIjZZq58sqMdDDbJOXrNhNAIPuFoO4d1/592a2kFoF
18JEe6osTYRjP1r4B8YJSmHoUwP1MFvIwDB/lw58Qh+P86HC8YsHpwa5jI4TOwTJ4A4EVsaCjUFl
XE7jDwCmpOrLM6R6SBl565b500HYIip9O1YCQsNzu01Q741puHh5FQQvQV9nEMl4/rztQBRiVqB8
CGmXeZrk0NBAJTU8dehW0s1XNJFDcKk3vgZyDyr8Ftx86jceRuuGIS8UhMOVi8FFBCpffH3CLrvH
W05MEdw37gmylaOpewHe5My7LmWQlvjdlleenyMcBZ2L3rFxSkY93VEdpRedEhnHYxCXqLbCaV+0
FvqW9mPtXFIbmltrUyAlFcTpPGv9GqtruW7WOFcqvNUVi6BW8tNIcTyW81WMuxiF4mSK8ITCPxfh
hljr6sBpcBM3OAxxJAV0P684jNx2JgBZxcU2AZKGPNJblaDgTGH7kw89IATINHKE+Oahevc671bA
EWte8ZkIO8f1eA3CPQt0nZFtuCIF0l4cFqqzMExtNe54EUkIT+a8GuIX0T5W/oQVj9CWpdjRdrnw
lKjj4VtNYZg4Xs7u6KmFfbpuu8yiKkFG7l3To3YL213XlHkxiy82dnsY7MezgQTmtOgyaRGG7GHm
bumiNIDnWIVauHqRFJcjQFUbfIbx/aBv0OUiUCtvwhkC32/H95xGAAxgjxlcbbiwAWY7NoL1HD9O
DPKS8dhNNxZkn4ruTINw0nvRQZXTsdTGTRKi/Bh9aBcBZOv5waqveXn2HLi5Vp3k/GbBtcdmBwBn
R8Ira+sE9yXheDqDEjmFY7nbVp2FuHyc+mmJhi0m9F7jCVfx+N0Zdqii/gokxZUXjmc6rafFQJeN
RaB9cVVU0WWE4175/WPtpldSoQix9UmbHvIgs1tLvRujZrfgV4IOEUVNBvXvNe3dvjET6q9oD1L5
wKo+qxvsBbCmLAd5Bc7rrL3+MZTV54wN/+IBHSEUDkZcDW7krD/nNrqrjXthgehwLbApWTCjOEHq
DhAHXC5zGq8PYtryei0PYnjpp/h1LqIGkzvRPdK4n5p6PVccv7lUcwVpKELm1gDCP29t8VS8xJAa
RJDnQ26y4PI8Ym5wv0T+yentmkLUOSE2Gb3vio8/piN9Fw4abWG+PQIByeQMTyr0UMIf7ueQXBbT
tWE4Qp1/S9i0X/R4Rev53qAb6wqxZ05mjMuDRGRRt4gcYFumfBwY67y+NkT+0k0JsILuACO8TpQ8
NrwooeDD+P2II2KMg2QwBPL38s6Jz6aAzrg1aJLeULXko9fAOhjJCSMbs9ibzgiuhPoGHLKqMwvp
MsAnQRIptirFix44Vo+/6NRA7hTTR1WtiK5lTzaoHkv+qRnkJXV4HKd53/vBNTAo1DFLfRfV3vPG
6KPjHvJPlnoXNQDc4/Ijxh31B3aUJrjqKp6KGWVIsdwgqwNlXYuKYmgf/GiVSevxLq2gxkggY0VH
v/kHyGl3/lCfmtJ7Rrdlk7Hej2E+rPoM2SRBe9aX+khi814z/7Z0UzZMpzUAJMurGpVudN10b1uP
lstVFAU4HiWLQ5fNdzPvXvuV4BRZ19e2CD5F6c5N7T3U0AVEk32EBOpANri/LXon6rF5Zk2nrufe
QvRehh/AR986xZ6k9N9gcHy7TBA2Gew4omDPXhh+jet008U0KxCtPU6A2jdz7SDFMoJdIc3iBld+
79lpT2FMzfwatvwmC9GsaCpuaxnBf8lu7wT3iULWGgr/biFTPjXqap3NvppKaDneVhys2g8Otazv
hYfhU2OqY1GDyvJnqE7L8nYWYWalgB845NhH3409oLE+vAtGBrMtaOWemfY+6nm4JXVzizGgq80b
oLi2sElYs5b87jWBVnLY9Qoi8kMLUUq3VvdLsB7V3LwvlN/w9sM36z5eF6ii3VlvNisqH8UCT+Be
cFUyHOvddRQ+4VzMgkVfRwPgcylSatkeKvqrfrntquFujLGmMYsgkXEjyZzy9cILDSnncY7THV2c
vi/jL2WCjGvQ1ordqGa8rsmQAJHHjhcCm192a+RuHSvPS9ShWA3wmE/RQYVkQXPYncPQhxQGykHt
sqqYbs20nGrLUbaveYhMliAASuM+6bDditg+Yh7hCV10Cm3pLRps4GMiW6kDAgp0u47SssJmH5eQ
im7PEx9vyNweaTtBakGfIK+B3nX96aJThIBkNTY7QuIDFIEnXonUTTGFMum5Q5pFAl1shXzR/ruF
uorP6lVMDCfJfGrmGsiO2m2jPNVL8GMGtw9wtPiw1yZTamuQaiG2i8lWu35BXTj3uVs2iG6PzEDm
GV1GLhpoZA3qDpTVEYLLF/0eKXsVCai77ITmPUOHu/Jx1+pvMDZZzMRpCsf7gAwpNTpzpt25otor
dPV1JBK5tLceht8ggU2gFjkgJUE3Jm8R+k1j2Jq4MG/MeF01zaGRcWbhc7h5BaR37vcYsOMF+PT6
t6h5qwSqbK/eKygbLL25CGCqHlUcBPfo4AvxKqp9MXeQTI+p3/NcATZ3WPJzXaGmnE9yQwEe/47N
lkTNcL/iiPDmLkHecIrOK5cctj9AL967WeyKCR+8Sw0aTI/zBFKSm8IrboOo2hmxWzG7MOF9083s
Fa/389CegbPchjO/nvEqQhcAXuaEtC7F7OlpYBDSNsuunOCm5cROBRATIdcYHBIoVC+pHCDcDf33
KFnul/Wcj2zydxH9mWqaKnRmveVpAOUv8P+cjuogmiatjU5WzDGJziQTpiOwbI6KHeLtvolSOf+u
5C+AjiiQ7zz4m03stoL3tUGZi4sKLNaxg5muFCrBEJB4bFOK1Pd2UVmlXaIEpkacSAHDDcYkUKHe
wWKCYJbE1E3auGMXg9pk0CktPzVpwb+sMOPzd55GuY5VPssegncgwDFJ+nYFOfA6DB/SfA8AQMsB
exwtUsKelGgyIuJsBPWE7JF8YOfNh7DYAYGxOGRx1PjlZyl+Ufkl+A/he4jlIW2KUmbJdd028HA7
8n7njZDoj2ucaK3uEB+dj/G3dCRZMfwDry5gJlfgCs8bRJqayktvcMeKL5hc54jayGQZX8GW6yr0
RDooWacMBAAQr3S07i3i8U4htAg6epBqyYazVG5fPggpgzGXDewpiNhsCL6Atz9bC0Se7urO7hYU
CaaE3rIuc+4D34RMewvX8yRezQwuHTqCaIFDJagOjeq+yzA7gA2F4zpOZz+6Byjc6Y8CxgPtuhxA
FmBcBrKHcLit8NegRM94Ue1QBJ+0V2Fij56lrvc9lbn1+pOqeNJ07CQbL4FMPCHoEgYPXClvd5HP
smpEVbXiNJ/FiQfFsRkQMFL7SD6cMaMQ3QQMQxgOZq9AvrqxyaHB3o/RRf+QTX//2OcyRIYPnmmv
f21C/6rjvyr0BMb62BFuJ70fQC8PejpjbMQmFKMxSRzzu0ZGL3XpF0kH4AoeZf0ZRO17R2DCpYby
HRGMT60zUBDM9iMIkRDTKo65LmgNEzpHhxjx9MimObGaX1EhWIZ2t90pY1s8sgouQ6IWe8zLPHYQ
66CUthCnteYqxLhsvtYAJF0TovUWaHS4oR8eXzKkr59Lf+tggu2mnd6gJtikvPa36AM7SNrN+jQG
FIdN7BgeKw2BI0QYd8EwbOe6mmK4pose1eHqpVD3AxXUaz0nQdH4J9GxxxnjG9VS/hI9HrjJDMBg
fccx0eThwIFfi0oVlOAHdIP2qYAeN9rzqK2GGwiSVQj5XSf40VNkQv1NGOYRfL0Fjwg8Dp83qsJv
yGbBbuDo6mZ3bQr4MHjBxwyu5hItlxAsqRLl+6Cxu25yOwJceRGQsBwWKX5EB3QTPvt0YfDpBjod
B949XYdLRf5u0CMioue+qlzWQMDgaHh/maIoqvXENgMUHrXCUtJEE/qw9frKwyRNHUscrfWYFxqb
k6Hmpikhs4u3J692j+Eij2RqvyrNvoSGN+gkckya3dbwLQvMBU6efxv5szqGKn2+drJuko3YHTJz
5QNFSyBjlW8QOOuhwDigRedYZpDA5KX/OTeY/1rcsWHL29rKV23fIUG5LcbyapmGszQ+WOT1vDj5
VW76HhzeBbUkL4BJcggKCSSJlw6MP3nlTNMCo2foN7t9pSCoLafri3XfErrX2HOA86P1tePjpwdX
AVNAhsi7DJIhiCTgWBlWu0jFucNc14K9oZ0BBxlYSMXBK+DRMuu74RWigAacDqpTF87A7gifc282
eNqKATJZiD0gI51xPIVLJrBMuKhICue1rMJ3BlWlYUgwSgBJh0XSRzOPB8zDnP4Xaee1JDeSdOkn
ghm0uE2IFKVZVSSbNzCy2AWtNZ7+/8C13c5EpRX+7p2bsRl20zMCER4uzjlOG9oeIKS2YbuvJYVy
6nfZj90uCr/oauZ2kPziNNpbPVSill+bvrcCUZ1AtMX/JbflnqYqqzRxV9aDoGTePPZ26KeOonWA
UNVHkAZ2NIQ3UxEdapn6uKzCvwltnKELI30H3nWn1ZbHUPEnqZEQLc5OkpA4PSxDo/8F4H9XTyVt
t3mw5YgKUxDwRodSyd+SHzRuSQ8JpSuSo5WFt7KY/0XxFKxqyIgyioU13aQupuSqPeQRcG+fXmpb
KLbKa67oOd5I92CAwlkJ3F6waGHHNiSNYxS8sFluKIkPU57vtCy5kTL6LmGqv1OGpgoktL91kxZf
lLh62j/NYzAew4omJK/6lyFpPB6lH5RBTpZc9rvIMl8g+CyFMO1VhEgLqh8Dp6iLx9+RyqTRRKbe
plFdkAXYotJOj43Y8ckL9r0JixMkyjHmONq1RqMgWv7nnP3Fx6K8Ysl3NZAOR4n73VxK2lNjUJ1I
xEiieu3/moFHk6AZgke3aenZ2GbbO1I+38KHgOfbmPmzZfTCAfkpp5hQfeik/ZBI93BArZsQKsa3
YPkXagowYEfpouolYQEZiyNKtHSACr0C34ZDJ5VO2ZWuPP+NCJ1ddbRHfYGKQ6z/UClnOYJPzc/K
oUsxav1ra0jP/RT/anw6c9Hs5qJ8L9HLLamV61rQUmxS5jGxLbPLHEGBUNiLiuoGQxoFjpSm471a
NerOMmBOiqr8faAl7vRzLTqTVd8C90i/ykWv79IAmUyS3YzRIF2jDl4sz9kAbRGJp50v9v5RFqfx
0Sii4IQ8QnE0mtq/jWtER9Gfpmw44sZ84UtG096JWqXeT9XwWuVxmtm6Qg3Xz5m16uuko0yq4EEe
MsZTZ+HboGkoE6TZt0z2/aMG8tkZeqY/wSd5mBW/38tz1+ynPkjwiulz0EJNHsJm4bSG2bHxYYu1
cKDssKqAmwVS+dMAuX7SUHP5aWlFtOvGAVRVkP3dyYucDt9a0WvoyoOmPNWqaj1W6SDZqJu+QyCl
imzBuUHOUKKa3hg3kyyAiFMG8bWYCtOOC/19aol0Wy6C02tK9o0vOz3xk31qIlHwIKlJtwcXowD2
qX/QMAMWEnREElS0CztqOvFUNDU1R3mkUQ+8BrJak8p3VaxUD/Mck0lokVFSAapjF0AYRTJw7U5I
YMj44eJd8/3STaUgdXS/+80YAkjaqVG9liSPWhTMjxB9OtxhW5tO4ZNntYFG10TI0GaRYyVgKF1g
3Rml8ijqZBDwTUjgRNP4YvZEzL053NBNqz2hbMiuTf121pJbUdWriFKgWn4hau1coQK+FGXdMzAD
zenkWLATcQ73abxkW8JUU92Rsle4u/r9rEXW42imfJJBjT3mAnQ7v1qiOyP8q7RCA0qdnj2n2lx5
Ety4E+T9TmRGd2c4BtwusJi0f3bkbQoKAlbxMBeKlgI0a7O/SiN4FkxRJdxKumqv1br1QlX/G+0h
wYM/DUW0Qg1dkAf1Pi7n1B3Fena1ToNlHhHpV63l28GQV9StDRXYok9N0xyJFHii+Hwa4P5eC2OY
4czvfCJkGVIKyVWf3GjtOMlgGFMUCBh+pLzqGepEty19q+ZeQo2qPk4UXkFZRE0BWEyVZ7iPduI3
iTDvxAHUikPJONOJ1sNCRE4WasivHoKiWDiz0IdzeAxkoCRfhbQag94WR9H62oDniV+nuanUk4hA
Zh3s+h71r5OphMAFaIgPROBZ1MoJkjRiaB3M3gonVwdGYUq7GDmBAp2HbmzdWpwS9cHoCviTtQKj
wANa0pn34yyXketnaguIJVXxo4kxDKMLcTBGS4vJzHuYT5N5AGKKH0Jxy6+/geVvTIci2jyeQJ2U
tZeLeT65otRot4DcxRPqVaJgh9lQ/4JrzVGEAbPTawXUQ2HG8hfEu+oHqiPqASCdsEczIbFVuFd3
jaWnBCgh3CqdKU2HJp5J6sKxsvOgFp9FsGJI0udRvhNrMfoRtHnyRBCUn2A79Lu25ZHzc03bpw1+
PY5oM05wez1kMgRXZ9eaHaoL7CMMb9WD1hcvxcrKE5SgtZN0JjCDKLGXTEtGXX+mKK92AWFdndOx
X54L4mj5cYba7mWZTIe+VZJ3+BPKoRNNxdEDIME8d31Gv9uc/u5GqW93fd62X5BoLZ9MlN0BNwXT
aTKpYxaJUFI9EArpWyLm4VFSQqJqji7c2Rb+vTubQXwnJf3ogDCDcIfHyd1apaVPka5lliXBnSFC
riVvjEkAX9HzpFEO6JW4JNd3WUICaURzs4NUUjBaMwLzHZS/pyKFB2ck6otf6unjHOdvMsQeV1OA
b6VMVCMcVUJPFXlq9BwF4d0QIUBAqe1Lb0gzAfhwGoNG9sAULwRlaCF9OvyydCpGaFrlbo/Tg7pP
rBT6inSfqUhfwAhVH7J8oYHgNQ9iqDMQ2px7zzL1r2Az9L8CBaa6mbVUf/FFDn0thdJkkD2Oiq8Q
VoN6GkJ5Nt2wBsJV5/pXWKiKDZYo+p5aJXNHuvylIyuBOkuCEen8uL6vfnez2LwIJdVns/VfirBO
HoUMto8FDIlbnUhD7FE9zQ7hRB21lLqdUBqRkxOj92J8UqWKETygDOjtBekTQF5dcybRkt79uZX2
BTXfUgEuWo++Rvqvlcc59QG9Jz7wa4AK/rc2E6JnDuMeqg5vXcuEiJxhvnRUrZ+DOjEzlmeDsWHT
KQBY61VZ2RMYjG9C5sv27FNJqBR0OfRuLJeaAgvV+OJBG5ou7y4ot1CNj80Yzd/9VEZSbAA083XS
2sBuQk3ZJ/TGHRjod9HcPplT8tWs5Ngtpem1M4fgSSig4tswHmI3seLTgl7qleBWr4gq+6KqbVX2
v/t5l/PqSn8phfKqqikU8FqhAAwOoY3L3zW9FXtAZsItRvVpzDJUI/JQ/aVLEnNp/cx8M0AcR5RH
y/BWGI2Xtg/7dxEyQLsDVVpTMMhFO7Cy8iExaRlnMlyu3VyP82PsU5uqh4Xa7evvRlxLTjKLOt38
jqmnSqJ+DdI2OyrQsHem0sMrEDvReAJBGP0Gk/UzI4ejwmCG7bsMu/luisbk4BtR5zWiIO+0VH0W
hJoUD/hyGXtFA4YODHc2wN2lVWibei99lUOmLhfSTNVRAnriCLpGFz+1RBbcSa3mVk1ipvC5DJJf
XtqvDM3rg+MQDBzLWA/K79TE8oNkJsPSLX00J/33mIDDloOeOZ7TREmokH+i+mKSjoAltbsAdfMd
DTYzfEqFKGU3oEXcxO0cJ7tcNlPEpJb6mqRJSyQnygy47CJzZ+ZZZ6e5Qleieiznnv0L2i8wezVo
bKNBiiY1ZJWz0P1iKpB4FNSivG3VoXpSpTZFZC8f90oD7mCS0/Kki760gzQ2Mj6LO+wLZW8jkAt4
wRR+CwyOt8UqRWfGLx+keRpdM1TvWpE+TaBWFsOZWvEYTXHp5Z1UAn9sqcUj2/bWU0/YgSl8mDtf
IjiG3agY1WQPfpbvdOoUxOIA73FTy4C8N8HX76vSnJ0phhc/hyGyP3X1EkbmyZzS5iVBacmNC8Yg
D3M9kSsIEUNkSDRn+PTprsnHdz/P6aAXWuCk09DGFH8tzdaapcw8ib+6luNbZkJHBjq8qyQVh9pU
fvJKaI+k8bKnh+p4K7XhbINCyg8+k6xLWysTiJ1czfQEGoqErzJNQDAiBQ6JEq4CE9oxFiKm2i8x
c0heVCDM7iidFu0qRGyOfgPcfZfWtFci9FZe43wp1izSGW4XTL3ddtSecsq/ODw4+jl4sBG49ndk
gvnnYNEQxDF+j+5JRP3wkAi1fics0213EXCY33Q0vo1ji9RgEFOLnxqAzsg60OctMtBL3K1Cf5si
Y3IlUQV8jE96Tmf9pigVcYfwWqCCLbOM96xQoi/dJNK7V5gAPMAEOVUKYkcUhBLbEMoWr8Fww1mS
3rs00WAyaIojIxHutC1VKopEPiNx/fLX2C/Ch8hPMLHaLBCgQoUxu9cjijFSV9+Zkd+CtO/gJExI
IwNesIBRlMhfP49dV32lUt7ZElGsrU7WYFeoe+y1USDJCiWUWJrSejM7AHhFHBXHrA/AOPey/DeK
QOopBXJNYBX52Z3OpXquhIpqa0edoqnan2VI6KCI9QNjfG9DeXyVhOg1QiDpL8Go/DcEyoHGZpIA
ccRXLVtKx/IwqTW5Sh52EiA2KrmQvIql6aM1XtJbwnEcoulFUIr6ITX6xDP8oNHt1JdfOqNv3cKS
PMief5W69izM8TulNlbUqk9zab5VDQ9NMDxSMk88+rTyQJ4QAN2SGH9q7IpQjH6TRC8o9qIB7meQ
Hf6ivab8aIpQejWCInkQaaDuEgXhVbM0A7edfLQHhkD7VlaNf6wrgZS998OvZYsaFo+h4Cu3Roqu
Pk5G7Q9FY4IQ3gmtUSXkOUChB8FSv8jNgvOXg+TIDyLRn8xS3Ro/JF+SJP8PN85CeIiYWdcsVVxk
KM8EvnUjU8axUH2ndHovuR8dySlO87cxYOWHYQ9d3a5vmmpn2epucgKbIx0Et0QGw021Md7kUjvx
409ZKUQLzD71o4yf0iXCvd/i3oOakmtGqXZDPfjPdKU1Z+581Yta6dmqEwgEcYaWmzOdzKfU2sPo
lxxq605Pa+WZJ24vnWa33Ycn0/2cHLix39KKi5iAipIraczdsT3VMN1SeWtchLQQ/j5Z3J/5r2eL
y1uY4ToUILdx62O+kB1F067d2U1d65giBtBszX/8MxdrZdKUdVVTdFWSLcNafboxEnKjhzLnVG7r
zI7lZU/BSbhXj4tWyoO1B7B0gyqP+sW8tzZG+lxb7oXt1bcsEYBQtFHPXNjgPHVetW8ZZ9o4DFSx
adLcCdzlz7/hleNj6Yqma6ouGtDDF1Lr+fGxLNSj6I9yUm19D/TJRsWB2/Ma7Ae6F57kxtSYTkgG
HYJfn5te/ubLjb60vBI/JDBRJd/QfEcm/ak0BcyTuYvjt8+trIbFLFfx0szKKzQV0X85Gilfs3dU
O3fm4V1wK0eyA3sGtwtCqnN0yixbO/vx7F4aXh0kX7F6Q5UwzJxXZ2aeSjoAyKQcW6F4U7X3ySzs
2qCmTC0eG+MoW97nK//og7CvwxRWLEuR+e/1lyUVrgLFd8guIme2CnnvG41xEDOEFwpYaBvu4PpO
nxlcfdBpsopi0llw4+qn4Ofs6LZ/tCYckejl7nRDVT1wtrb5zxi+i2MkiZoBAFuXNd1A6H1ltWEq
TiDUuFpECd2+38Wzl1S2+h4gfOTEjgU+lrbILnvxp+fwC6E4nsO3P9/qj7Ts1Y9YHTJRbAVDD4OI
izu4qi3tau2Y7SO7OBaOXhwFx3A2LH4gZkuWyGJ1U9cl2bTEFTF7ji09zqfJd9Q9GDd3PEg/lFNg
l3b0vOXnV1O2uUIrW8tJP/PCo6Shulhhi6mv30sv24vdbrYZnGRHnpht3JuPz/hiTeVmqCrezlwL
uhK16IOBRJoDQ9f2ii/5y/ST7tmhQrzDjfajjVIzzxtgWW5w8UCcMe3oou83Nnj5ZJfn6vJnrHzx
NOUot0BfcPq3+EXzSo+yhKPco02Vxra+QyzGmQ4FCKhf4sY80Y/PwOUOrEn+BfGrpgNccxrX33OI
yRGeKwddUnc61D3x84anuG5QI1znKZBgma7WWiLn1ilMx8Kg4mVu6GnxU+WMLm8deTjZ65bBD6ED
K9RFNBRkPjQfe/nzsxNV+yZStymXtph24GaSw3BXevOByNsx8v3y2CF7vHFJt2yu/CHKZGIUp4Lv
MEs1zCSAjNrWpVx8zfrMEIFwcpXlSqL1cLGsKBuMrqSC6oin3DyEmRf/Rh/SDVwIEW4GDmsHPq/d
g+zaWNu1w3pueHVDxUxOIsvHMBXXUw5/sA5aT+55Z8J8D6HjXwcqf77fPwtVLhc6NQyACCU8QuNC
tLJjz3yc/mJimC25i9rTxuq2tnV1WuaiLQoZnVt0tWRAIKMTioHjBzBLww1L0vVD8s/CVocknXuh
yBVMNW5W3GT08o/Nvj+Yz4AgqtCFToG6wKHZCuI/xAqr/Vx24Ow+lKJuFm2OzAadny80Ml3TUXf5
Dsw4APbtq7Dc58/O6eq5Am7YTZCLlsdjvG32NDM92VMPxvFzH7ps1tqMJfEfUeSZQi76clURhWoR
tVJ4T3P2lEWDbWTosknGvw482D3YoUsMi6SrtR6tLsd0RKoObwLyx9XtiNYoPViKObuFGW/YHEu7
8Ej6gQ1/vsKPMc/K9OrDpYqZJCHqe46jPFvP0PuRj3C5hrYFDux2cnLug7axrVcP6fl6V58vVitJ
qMnMSVHEk0TR7Wtog+WyCWr1G8XOHOCEG67t2hVkYyVgWDzK0lrDPcj1AFWQiNw6NX5bwCd2sSza
ILJPk7I13/HqsfnH1vr5i6BX8DV5/oxEcqwx3AswYFn0xpKuvnpna1qL7bdTDe7P15dXr/gquokL
UWDY1a6wz7ym3W1t4Z9j+OE6nK1r5aQFM6/jokVPZVbhe1XWrQUQY0fzikDGKvfoqAKa1KEMtUZH
XaiTkpMpIMJmWvtuEFFXlqe/LYVcngKsjCIbqqvoNPh2UyqdN7Y1AGWgpR26lKCd+4kG6Jg4FBbv
CxQLZFl+g/i9TxlFQSd/0A+ToY6viAy1t9MQGL8+vxjX/Oj53q4eiEJAYl5SS3SKhhgpRk2e7ttR
UDZuwrVn79zKysGgdBqhScCOWm3+MkqhLcrPwwhwIqiP1Pe2LvvygVYfUCIYVnRLMkSLR/7Sn+V5
I1D1+xMmDS6yzK5SupENsM+RdzFAgY0DeuUeoKqiod2Le1Ok9ej6MIsH9L9xn2WBFrfhWENkiygz
fv6ltqysnMmodsYwph2ncgDhH4pd8rVEIPuHVUQbZ+LDqyOjAaQbimEQICFIvPz52SOXinUYSNng
O0gS3k0+4i51odt9A2EDJAcQy2n+WnSR9TYlqPx9vsoP5xHbliGqmm7B0jf1Va0KZhLFR4vgL9HU
4WRAWGsjf/A+N/LBSf4xYijLBzNQ/Vpl/KYoRI08zT5aRrGnjNo96JAv5GnH0BD3n5v68NVWplZ7
Weh9WWshpuI2/65bKdC/Pv2lVFvTOz++NfJy5EV6pxx7WV6HtMkkjmNJQ4eSqsDTEtkGcbplNw7D
BEbkPv5XofrHpH6xCrDGMCURcJSxCqRHYH2D3mG19YBx7xVnuNNmp3ttRnC8+2Jv2JMng10B7ubS
hBe/Wc6Wb/m4w5LEkDuTG2hpf3TbLk5roKEwNfj8BNSUfoTl10j85hfKhpLgBwe2qMyJkmqoMmoj
urE6Mb1Ibw2VEC4frfddgUoYqgrZI80hVOTjsbpNRWlrAvSfuuyFG1sZXZ2dOEcLLE+I/lJhmXLf
3iEQvB904RSVzV03qJ7ZTd/zgJeHWRWfH9tlPR9MQ2UgGITmjB+4dAGAXqwcwBICExrNwgGqqich
EUtaBD2ubpFRrKJ2tqey2xqB8vFustNnlpfPfeZ8zChD9EqGGzrAmdv12fw7mqyOOdCMODGUbqsY
dsUc6jUGmHFNskx1PftNy7tOLACAORmgiT4eVc8awGkJIuRFwMDdv3YHhGQKBknfDep9q9WNyIHJ
U0IVV0iZf2ZXcyOKTkmJxXI0EJ/lv32Z5Etzy+rPNlORFea0Zj7pCipliRzsZu2XDur988Pysaq2
mMGdKqi1ayjrrZw2Igxy3DINhQBtcgWfBOyp22f7pTKRTq9VS5FgK0jbtLnyPFmMDlG/qDcDC+72
akYRk+zWQaqlflpC6/+QjMnQWKi+m7pigVARV3dCptGMXAYWDd8ElPl71u/7xPoBONaO0T8RQHSW
g+L++729sLo6MYinpJIaYLU5mXuLYJJl6g6zLmDW/q98+pUbcWFwdWaydlQnIeVA1mIYdq5emhVi
ZIpSgklIzTYghgOXv3GEPj77y96qBLcKLoe24OVBFdAWKaYmoDg8/i2YzzUw1419/BjUSBpJEb7F
oghtavKlhWUETAZmm6qSLXkMknGBUZlOCTTm/1Yo6YYeQfV5wy//fqvu86e6vXKomi7LuqJYRASy
vDquTSAz80Ziga03ekvH0+qeU09wa1f2Rv82+K3Y7V3gbdpdlnVpV0G+WTe0pX6n6MoqapTapjRD
f7FLkTY6FIA1IO/bnbO0Go3idksc9GMNGp/Cu6Wx26T41p+q8ZnLmaIpaU0aRtxL6012gxOKFQx0
sRMHsNqGe/uYGWJMlURTlCnmafROLj+qLOSo2YDG5KPCyrtdSgoUMe4Nmn/pj39f/MEaw1AsXURe
1lC0lQPoUT2pkZrCVe96p3xUbvpDu5tovY2vqK9shPtXArpLa6sr4WfoeyIWtFgr3kV7qfdGrjjs
ktvkcf572719vIKX9lb3XpXClhmT2ENMyzatB1P4tXEFr5zFi/1bncW50VUrm7CQvQ8uyno20gqh
Ix+n78Vj+yr99bm5q+uRRcXib5XAgKz2L+1Bfwu6aTkdg2A6MENF/PNzC1c/kSHKJhkEHTxt3QGR
RpDVkcBZbx0wvKfRAWALoQngwuDBfETg3d088oujWF1omaSWBhqjF8lgVoeQyS96VJZ/HIkJgACk
NFBOCrq6V+7L3t1Y4ce4FxOKgjK6qVv02lebqINdQ+2A4HqRFQYJAq1eTG6ItW1jXzhZdVJ0W/UK
Clnp69ZSlWtf8Nz46kRCtQMWHGB8sNUTKD+R1vDgprNnhE6NqM2OaeQ26CmwiffRCRj+Xsjxav4z
tJVDesoh5KMJYrfuBD7VFv8X9Vn52pE+/4mrIx0wu8hX03D5iRBGnAY51aPgjii4gmapXWu/vNH5
3VzuqpGBfXtmiIg7CHBz7266+qWqsToZCoEY+TrvJ1pQq29l+pExtgrOMDyWR8YT0P9Tj8odyidu
5g2H7D9c5wt7q8/ToSZDAQZ7y1eZj0ib2GDBn4V96jLdz9k4iVd2+sLaaqfJmAsfxZNldT6It0Oz
R8fgpX1XPajU26Xba5upMPfZItQTqYKs3utRZcQVo3Dhc9vhCwGDW+1DZ95DE/PkXeRtevsrF005
t7cs/+zZjKF+hOj8Lc8mIfSDktlw4JfXjMPt1NNOOQ23itsHNviErTf7yj1DC101mJdEtQfl9Evb
2iglZJmG5cgZdNTitfCPGx9vy8Ky22erY4QFRAtmBP55p2U8v9w5gguJneb0/AOkOLndxoG5uqFn
i1p+0pnJKQ4r6tOQiBvpRZtUV0emM8zlkzIwJjLceGuuvQQXW7i6exoEiYyRGkgZeMHBACm8kxpb
cBfHTKXgtU/26G//hwjhwujqAs4pgqhzz64u8cjsQO42d4trnr6D0dmVtgWscONLWuza2secH5XV
LQzzeUBHabDof2les28P2h4Z2P1WU3/ZrnMzXDi6RLKm0icyFeoPlx9PUZl+l8iC4Ugt9E5hEpKT
YJUZjAxr65wsm/SZqXUI2TZdHlmYovDwA12xtwkWGgyoCnBlv7F7V5eFYrVK+mGZPOCXy5J8LTd8
2TfQCtUfQdzWTlTV96rSf/v8vl1d05md1YXuBCFd4FaGEyPRCHOzC5nUApNADcaT30Bo/dfmgPRQ
PSG1MmVzHZLU8I7kZmZZ4CfRdn/SzO9Is9ykxZfP7XzAwHEsLLIZqgzq8sKtQ7p6zlhPJclO7ST3
qt3tYUPZjCECbTLvO4cZqwitOIEjeBuGlw27PCSUVhHeFanZaEtEdPnhkiSrZuQF1T8FDt0uwNx5
vb0APfK7PnayDVTq2l3SsZBECedlIbKNPvbq+6nmlLVCiDnBNO5aSzgJ1evnK9qysFqQNGcGVAJZ
cqZShY0FlzdQYHgwLWfDDX9I0Za1yEuATPjI2I017AsJfphtoyHTA53sibA/fjBvJ09xIy/wtkBm
H9q8izWFShRASUujGLX4rzOvD5ieoZFMTnPUO4EJjo8hxyNw37SnZI+86HcAK5u+6kMlCpu4RIsb
zVejCL661aGOOjf8PcUx0QAz9/6+JK+PbDj3cIRHt6AUteW0Prw3a5vrExJVuaJF2NTvOlfzpENm
S/fKnscmcw7DYfOp+ehRLte4Oi8qDHbflBmHJBJ8gfLwII95UZojlivyrObo2s+2rBinvm92dZnc
ZmrxPhmoaIny70aadpmVb1zKj86Uoi2zqXWTASUSk1suP3XVCGY154rhjBKqGPu8auFPhYibS3tR
Btn/+YX5UMBZdpwiikH5BjdA1eHSXC1Pao/QrukYD1AImMoBeXQHgNvJ9m/lO6hFAPTOdPOfvvS5
3dWXZsYC0uARoj+tY+x8Ri/A1wdvbLkwpgQCKSd2EXjYb6x2eWBXDu9itavNZXpXNDK0CblX8j7p
V7Ln8Xho6TuOB8GGLI+vZVjyvvjV1lsgoj/txc9sryI3JesyTUS1E6Tz7DFg12VQSP3QfVEOxT7Y
owtJfRctQshQHL1xt4WivHquzMVbGcunlpc/P3MhArTcpATO7QTpN71+1YAccH439nfZvw9rPDOy
3LczI9Y4t0OoYASlXEbJe+PNUpOjXP4FZiGVss0LvBzPzwyuIqo06eJgWGJFdS+66N2EXv6NqVhH
kqfZ2QrfrrwuAEL/2cJVTJVobdMy/MJySnSQ2+R72Ww8X1d9ri4zaENTeY5BXV3uX5koUV0Tt5FQ
SOygnbkgiL/MJZhThdK4HXh9vPXNlpu23kKKPAYWZUUT1y9ZjJpSiFApBbK94iXG84IzNW9bV/W0
5rXeb5Ybr+3iub3VJ6siJsZNAczc3lO89HYkwAeyhGi2u9gsEDVwNtPQa+fy3OZqX2lapRCuyGPi
mnqx7Oae7/ie/gCRDOwEOqIb4cG1NcKk0FQq8xph/cqr0nLNh84KGXIjS+NbX9fGMZTafAOoe+31
InCkAE753UD+8/K0TKhIt5JBgDqbCdMkkKwRmtspGb2+2fpqV7yHKsoWQSrqH4akrFphsVgVDTkZ
BHpRr+3JkLqXSoZ8vLALNy7BVVOKDswF3DflnlWsY2WzyXhgMpdE9BloHTkik3EZc7qRtFz5RKq4
RNtAC0zUElYrCkKxCCQFMyCidMiOveImoTAcPveI1xbD1Ab87TK2WVxDdoCbZFHeCSbiGLI3dbVd
IJsnBJsFzSuXWKVUa5mWSVpJ2HB5FHRGtBPIIHDQe+ZpaQOFTnljPsuefEAj8dvni1q+wMpjXBhb
vaITJQikAcfFWAsraoFvIq2/GYEul/IzM8sXPHtMlHpGF4TZxE4Cl5wpjrdo0tvhIrOlV07npzbZ
xMbnunYoFIMqtLIQdz7E2Unvz+rMkBtHCUQkDSFxu1VPlv75/l25txqFAI0iHKggUq/LhdWh0bWZ
b5KbG5R6s8iZ/GYPxZ1h7dIGwOPK+eP06Usjm9wc4vqlqRZassYITFJzhqxP7b3MiCCGmP77u3Rh
ZXX60jBsiz4vTJCFgGH055EC9edbtrWO1ZHLOr8qATCajuV3dt5/zcZH0Aj2/5+R1YEbM2Zx5ZB8
GKNtODDkR+bDIjfeKKiGf25p8cyro32xYasTUOUGWDS025xI0W+jWX1uIh6+1o81NLP130ojvX5u
8MpdwiAFdJq01DTWNLtJlifdijCoGa1+QHoOgWgl7F5zI0+/BahnOKOVMdtsimTnc8vXl/qP5VVI
2MzVFKCaZTig05jSYI2Mju2ifs/QAqjSA5NuLda+YfT6cfnH6OplbKxGGQeB5cZpnHklc8AZA9EL
+zZhrMvn6/vQGSaD0gC9ADG3ICcTQV1eMVMa246JnZyaItJ/hmj73WkM27thjlJ8VxazcpMz5Awo
bUIrZRJo7RhteTQsQfn35ZWLH7K663lcWgie4LzSSFRP5pzXb6hFlT8+X+9yCT4c3bPlru66OJBc
ZH/UWms1eNGnNjyFGhOAPrdy9byeWVnd91zPOMU9HzAo4uJkilL5oxli5RsFwPQuBxaAxKjY34AG
H798bnlrfcufn706aN/W9biEH+Pgf0WGV7LhiE4bnubqC3C2vNX9r5nsMYwz8aEWydYumqrxixx3
4tG0Gr3eRYauJhse5+qNoKhA1RkEKu2Qy2V1fOPGmLiGY+0/o/tjh7rmzkn+1+e7d82MIoINEiFc
SLq2WtgUyEY15pipmBGvNckpL4xdFtf//p3Wzs2snIqKtFwpLR9pEt6j4IuB6sTn67h2Cs4NrBwI
Mxh9s1i8FgKOOyDdqIDc/QcLYDxIE2hPIRtw+UHGIUeMs2EJmpU8mLF47FJj4/G/dsoUidIh03oX
rMzqY5iJ7DORnEWgDL8fugoNsqG+z4vhu8WUuI0du2aMkeFMOGPAJkXl1QGr/VlvZI0jPUiReCMN
hvqVWiYjLFsrcJthjl7+/f4tZSu69/heEq3L/bPaoo76nsdaV3wZHVMdzUo0ezZW9aETvnh3DWiM
boI0guSlrMwIZT7KjJj904yKDsqBqk3zpINA/pH9QDAXqSzNZbgXQ2FuTIbS0BULSmLurRLwlZj7
4nes3FJdMOZLFknAWCMccitJTnFomgd1GvsHxtMFTDmt+j2Sc+Jtalhb+3DtPhCvavSMwUApa7pv
GFeT2TDexTF7ASGN6qUrrA2Xf811kCchnAGQ1NL11QdFXaSdkDjRnTn4mYeICy8DB9SN1+tKrwW1
gX+srDGdatNrYFAiHVLDTnij6lu/DPvAFVztbnCYEuWpqguDxQ1PW5oc1wIhslpZXerpS1f68iSl
vj+H48zE3AlxjrtUSrmK5Ry5gV4Hp5SIwZkCfeu7XXtHwXZxemnP4QtWm8pEujEPxhl/XJT+Pq2D
yU5ToXAsU3tCXMwrW0l71dMkcD6/nde8wZnddVDUZUwj9CcWGyD9Z9f18IZCoIkz0KAuC4wV/Nzc
1bPzzzLXzgedoQwqnMbrFmr1YUxLgTkx7fAATaneOKZbK1vFP1YfjYZRsTKwFAUImBCasj4ip82Y
z+4mUFNxI1u8dvXOt3LlgaCmVIbYEF92jMg6oI472DMzvjdqSdcaAQBJ/99JWaMA/U5kNiQzmgGi
mMw8c3Ka1Lti3+unZeT6ANKoHanhmubTFij/6gIpPQIkpeJjrkkIeSrGupJgWWuHozmEvys//fkf
zseZidU1KNLMDEdUHByQ8vUpmwHAa2lEn1qssg1u8tUbR6oFGFbUmHezenQ7Jjag7MtRVFpBd6su
GBHUTQc3YsrQUU6zZRqQJLvIOgkv/2WR/1heTu5Z5KpEQ21ZPfuYQev4u+yH5I3Jz9qv2RfVjUVe
/WTER+BqDFz1OposFF1kAjOmLFV/0nOBeSBo3v6H5YD3QgeHEir45svl5JWqjGaD6/JHfdqP/0Pa
ly05jiPZ/kpbvbMvV5C8Nj0P3ERqiZBiy+WFlksUCS7gvn79PVDVTEmULJhVt9s6LKIjM10AHIDD
/fg5rAKtkqoNPhrr2hXnv3t8oL6KdmC85GDs2lRdgDBJFHrdqeVReZLRzO5URqlYcxVGrx+P6v7M
/a+p5cGoyxm03VN4ooiEY47WBXms/snEgX4KOVQRsKclnKBoeGYLa+4w1PChP+EPfeRXZLWPh590
y5cgQTyAehKSzwC0XM8aC3sBavGc4m3fuTqKteKx83gLfvwrpTv+r91a0wGcEdHZgqhvYS1XoChU
lTgGt2ST+iBrEKzwJ5QKVcuweNt/ra84+d2TXv3LIl/Ki/0E7R5BmPmFXTJp2tI60b16gMKUOk7N
N7NJ0qePXeNehZAzISGq5VBHBObXBk1UJ9FKrkEAHZyOUCpmk1QbFQhO1dz0M6J0cwdlwCEWkJiS
AccNtb5DizmYYcNuJKrfG0jxyDajnU6fZ1Eh9EmA7IQIMYSZOSkEuRk0r+aiGkKIRrTGZDd1X1N3
ZRh35w0kHhJKjWjW1hbnEOiOwEfLECtyNg+wSs/oS+CwRpV5lUMs1UOnsAEi/9US591UDG4w1LEM
3sqyLB00IJWDnwNg0nv9HjUeMICjbA+6rnbT+SG+Xxnp3ZAOvg9MBgfQmIuRgqexyxhSxoDHNW8Q
ez909Ee7q9RPedpadBM/SK7xKQVH4Rz/hJSFbrz9gw+A4SK6Axmghhvn2mMEcxCLRMVWT4IIZeOK
gnOIughua4tYyROEY97jEiydv1R8vT01VQ7YVgjauDTUUBYB7SwnKSFo03A6cQp7lCfT0rCgThf2
ViQwY3BWBnvrVyoakYmI/4FpAcfA9WCLgaT9JENsWz4djA2mG4XK2s83fzQr9K+/8Oq66VVUVfRE
oBqLRya6MIGGv7YZYXmpmMQAiGw5NtcIaBD79Qbo+xVfup1MGOJdZqC11XEJLa4gbWymNkd7Ha4g
XepdUx/rEeqLkhTutKSlzcrZxv+569OU93rgWQuACSKuZZQyqGzQtVaWXUX4mmfU6Hc5spgnUyqV
hwlagbKfCXoUv0CiW6RPXDQlWeuIvAP2uf4Mi7kV61QisYL1RKsbRN5d8AKcy7JQ8QC8vbTFdbT1
7e2LdkhA3kB8KfGcwWKWxVqFVHokANHuou78xLHdoyU+Q7UU9XWQ/gTF9xWnvb22Li3KyzIjJOmk
MYICgJPtje104K01afAHziR2s42y4kYfD1BevtMHVJlj0JHhTtb7YIKsjLaKobkzIhnNgryApaKL
drklhlGVWByfly3yy+iVT6IaSFviFY/NeFwvpt9QImITnuvbSPaYgCstu+hyKFtIxtBKQChotXNo
3jgoeN5lnwaPv9nrjb6NftbA7awBPu7gMa4tL1wUVboo0/lYdUgKz8fwRH32GO61kwK18TTgV9ma
zTsHAW+gRS8fipBIpS1OVeTQui4ZSrhoC6y3lStmLbpaPbSfiiTWOnvFP++YA6MK4XQIyC/hHrk+
4OIRsgIx+syBOAEr9BPdkffmwCu6EDX3u+fqZ7lZA0fcN4mmemTv0BJtLkwmTU5mVoWiq0gQjhUg
yfepKgmUUmSh/vLx8NZM8cfaRQgnCm1VUdT5HVwpqZ0IheIz9CvaUjmKKzvvzgNaM8FgBoAQKGDh
sYuFM6FGB5kZzGSy562QogsRloPuDl7pA1EHRFv6GDnVSiL8DjIUVtH/SExdxW27bHLAtUEGo+FW
gzJ9Ra7ahbSVBenjDZf+/s5PNfr32y+xI3mzJ3/echzs8hyVUrAkmxOsdts/cJqCrblp8P9hDQVz
MBXIeNbcMEnyGAewPZ376OjUR/E9dnQXQt228tq+riFd7gSRyEtfWFvseVVMqGKmRARGUPNSV3iS
f/JzBpjoDbiO/65/8jca+gEALwcvyBIJ0NSGjqqzJDoxBTxok02QIkGMLwoZ8Tl4RXQ/tncHtgyD
eJ1z6jskWUW+YS42RFdpcxyhu8mN3noHDGaAPZL9Hwu3vtFvrSFwQnpAxbWHjAgw9NfWVGoYIOeP
wG4PYiwQjLtQztPd0ea9VFA0XEUD3tx+nIIL8RNeHYAtG8vDTIzUPkf/FjKpNtsPrmBpO2kn2FZv
g+I8stAZHHw8n2sGFwPMp3kcJAEa6qp+jLk4+6CueMi9Obwa0yJkqWaQyswFxsQPaPZT8XkIAb30
43iA3uraISZjRa7iwusZXOK8UoBfcoYWDsRk4FcHDLj35aOygdqJFz2u8Q2vzN7yxEyzEAzO3Jgy
kBaEesmxrau1Lo77EwiYPm/aRj/1kgpDAEN0SfgahYfIbx/R1mD3dvgobGR/2K264E10xCfQhLPD
CREmnYPeyw0Gzg15MrlHbEARb1cbaQKV3h9ENfTZ/LmWpLg7PElSkbnljI/oH7neY0QVlDarMIny
Br3wbmNHW/EINS30sUaPa8HfGSV87R/ANCLaQpJM50CzxfkxJxmrCw3Dqx3wsrsyEKp0Owd1kHGC
4RfOuQvWsG3pUZfzwZmbUEpc3rSV2au+evP6RmoBqUdUmvkrFC/+65FrPYat9Dg8OfMu9bXmWXxl
XyANyJkAIMcchLucHUCxDiH2v78rYRt5KMKJjRE3Leah6KN56skMceFvgwvtU1954EnyLsB166wF
TLdXEh/phbXFlVQqlTA0FBWi8CCBCbbYhH4RaJxsd737jn/yxQpf2VpGZ7NCVYgai3jxUr8sHSC6
d2MBVjoXyT3wnpOBeLkAieTShyjVGkr9jjtfD3VxoiJT1WVDhaFKP3pH8yiqD7odP8geJ/tdndjb
3QpryJugjweLCGzEtQsZiET7wcBggc/Z9AHPKKhOsefMvr8yuTe8UngzwR4qjGC6BS3BEoaVI9o2
CDDk59SYGVryN48d5cEZHU6hTNFf3wOZMVuyM6BBFh2d6750e8Lzj8AZ5NDvgUIkP5QvDiipqkmW
i/gIOC/2EBTbqA6aHc8D/oX7hO/Ba29Cr7GOHAOOC95gttgnuPwFUqs1JDXQ5hHtONcnz9cOwfrD
iXvGrSmUXERA9CQUX64HFkkkrwwdEkpGqJ6kbmicAqmvIh8Uu9LI91n+IiTHj6//OyZNIB0ADOBR
HMoH1yanFjXGZGYYnRb5OdpVQ5z6dRIwltpyRZ7jYVjJ29wmTYCwUEDXhWK/DMTZstcScjmmXqQq
LpUNx96Kh8RL7eGzASoS2Y+3QrC6R26X8Noid6gLh9FiSa5BXDM5rYn+dObFXgsOeYe9gQrC74e1
CISfZdfLyM3hPQOCLhnMDIs5xVE3FqhYTdgivA0SwlLvUeeYqEFCYMnJIrt/DV1xs0a3dnuZXJtd
XCZ9j2ZqxOkQXm5N6A3H0D9A16DkxAx6q2gT3dJcWbvB7g0VtygoupDYRGCy8NgxkkRk/eoJ8oQ6
9IRCiLHnUW2FZewLsrzmOXzilhPL+elFPBt0tJgs1nGqhqGBBs7kCKM621muDTYF+GWXQXHbYVUK
uftehf44hUadaWVzEn4xdCaePt4ytw9WODDMG6iymXi2LltcQigrVRBYhDslLKikcCtn1FZq9tmk
4AVofhcT5irzQxrv27awdFC+m1sjlyzoSK3NyL0114HGQPutBOTkMtWitjX2rz5OjniSVW+uXe0n
C/qAg+cVFE3AbStuIGACHgaQXKw1w/K4/Wo5kNw59xUjoOKEJ4u4bYjMOdNTAuPnlnMTiYJfSSfd
XqggvOSt2Ui2IEjCgl5vX2RgpFHNcEaBYAJEhqOfgjzR3PxaSeD2goM1XG467jaCpuZlqi6Mhwbq
ls18jsk4I0KMBrDKKrbtsXyOPR0xkmLr77jakpP4qRNX+RFu/WvxCRaxUjREcaO2+ATG64C9dAKX
jA0qmWD4jDqZdlLREaEHa4t5eywvrC4CCTUXoBTIxw0VHNDXNBtd8ctdvVM2fFEJ2erg4FrZSTcb
emFzESqNWi7JSgeb4nbeK/4ftAzCtl1v2bqJGWCJ110MjlZEX+oiZjDmXBtjSUHa9U+6dfELr/Ty
CyC0xxXUInfIxca4MrZw2KbsgB7KYCxhqtfEGfQLYz+N11Ant6UdnZPko+kNux91LLLYgN0QqpOW
iLATKNTSd6Pfg6kbMIZ/kCbgpnQDr0E02962NMVlNukdkjtOqw+bovisq6tKRTehCLRcFFQhkdMB
TRnSLtfbvBWQ8aGtOSNNgKMLNPWO9AK44rmRt/P0TflAS8vwuud1kpeba4yb5tEzvqDnbbnnzaoV
5WISMJEFif2OM/hJ0jdFGaVAqsbXj73+1juujS22d0VCgU3gB3Hy3sCAonKr10ptTd1aaue+IfCh
oUsHVFvL5IRiMMgdMyo6Yzn8gORkoIbkmE5rjS33Jg9waRQZuTPehJCNrE4qK8LZqdBS/o6yZ/Sl
i9XYTaPK2AhUaf5+PgTLhf9yykDwy4IM+dpT4lLSej2C34PbqbB4kz3IAvfaJrSS3foT6940Xlpb
HFJSivJjN0BTj42axbo2EHMAsLS1USm3R9T1qBb+n9QivE+GHZ4j5okrXhvmiRdOldB+yiHvoW3y
k+4nTv2936LL3C235eDrwwui5he+a9AI6oTuqijHyiczFgGtAFHIRtHwyQRfeOSpAt01gTVFvP4L
zF13rnvMA14GKFWDuxhaKter20FJNQJeARqy6M0rtgVSIek+BAIARetgLYC9TUxwX7qwtlhdxcRb
XY4JDjaPbDXU4ksX7CF2u/mFdM/NW31ha7HCAjPRllHBFl+r/KnDU7JylE0VJFi3Ybd6oq7YI4t1
m9pBGRC580uPbOQzLVvx2vrmiXipIxzX2KrurxxYrsGkieIqYADXK0ebZCwmVongYfVg0OXF8DT0
q8/6RoEOjrqqHXF3gMhTgmESBcCb9mExRYFfmEuejFC3kDZyRQ1pM5AKons+RQ/2vEZgfxvywlsu
DC68hUCQGo8hGOSd5swzgtptkAhYreDc3XEXdhaekk5mktMMM0lOKDsgxTE+ESs8k3Wa62HYzfuY
++Vf1s5xxsX7eIyLJp1KWJNQwtxytZ3yOyQAPotO7q1dSneClmtjCycBO0jb9BGMxQHZQkg3aAH0
qQLZXwuPbnLzGBWqN+AkApALfR2LezavpZLJaozkamjk35uwQfk9ycpwbZvd8Qkk5aHTjLcCHv3L
FAohLaWNgfOqJeZLWkLfGMyue63NwTHDupdy0E4FQRpl6oYVIPedmwnapip8X4TcIjojr/dbC1Xj
EHUk8FSLz0kfW211rKhm/e1w5crIYr16qkf6BMEMJ2RQ/zSUz6XY+m1irGE+b5EKyAlxhBLAmHjl
ob53PZo4j/U+ZApPhnOZwdgeSg9lUrBvKHZUOUIwPX08stsnDwIWnoTCIxZ8ZrK+8BCRARcH4n+e
qOHFPW1Ht/0OnfRwR6jO7Mzj2r5euiSaT5A04AVnFGhBOry42lgoperIs20N+z7Hpl1N+ebjMd2z
oIkyIlnOvwFMwPUkghg91OMIAuypJpLcmWqIztjCUOi197Ghm1cqHwuAQegFQfJQvcGydaosiCSj
/J0sb1vZoZi9uLV4DUH/lgeSW9rlYQ1acuMkZ6vQZCTIN6BgtMQ5J5rSR1qCbOw0VLNdmyE5jaOp
+Z2cHeusPWSQJbb0cmqsqZaw5UjxfYjjZ520XhGR08ocLA9OTUTShQe+Gge6QM9kMduRwsSiR+WK
pLPNAgD6QP9jKIPNxy/u1mpXt4t7bY6fBxfntMTaRpx5tbEYK7eKTpO0pt16k/3AiAAA4VwqBOMC
d9a1iWFEp70AYSInjlUr6iENDUlaInuhjpojKWyoV78mch+0tWGrI3qup6c6kS3QAVBrEipkN0tL
n0K7TsWTnuXxLixae2XWlw+O82fEA5tjVaBcKfKo4GIadKVQ8zbHZwwBotQBcMhtULr64Bx17RKS
iuJ3CB+tZNqWR+3S5mKl+45GQingFNSZxYE/Wix4Wta+fDy0tZEtFlhRIinrKR+ZdCIIXgw9KKqt
mK00bt4ZDBwJaX+F09ghXrueQEpoX/SIvR19iHZqKe1UIvgViF5WVoofZ5d5EEwabifOy81zlDcw
6jYspz5rTdExIzDl1PJPcJmWTjcbjYWi6Kko1+gA78wfDGJcMq57npy9Hlg3KK2plgKKYfJL2TK7
GLfxRO1x6lcuxZtQ94+h/WVpcVkl6UgY4bAs9cSp86ibv9KNhjC3f13nE10b1iIarGIxF5MExgo6
27QSSysr+0BUiyPJFedjF7x5EPGRccUkdMWglwln2/Uctuhj0iIh5gBTXqmVfCOI37igV+SsEhXf
OT+vbC0GRkv0+bAMtpIAT70Tf+opYIhmp3WerXs+z+nh4PI4MSCMej0sZJhbqShRDhnkk1x/7fNP
keGtTN29dbq0sQiVogwEDURJJKQz20D4pH2CWIL51G8HR/USX921B1Owqk9radQ71wInwPzfoS3O
bDPMQBGvwqzC2oOgS1Y4rj7t1mwsjgyp77t21mCj92aPAwOhj34kAedANreVN+3GLyuTee/wuBwV
/0QXpzxInMQxB2egk0LgFODq36Od4o+tFR00aO581eAnhj8fimfzuCofu7aQi3M4kyZGBgG2OTgQ
eUin2wB0s9EhCqFvzK0M+vjIWwVC3p1jfuvqyOcipFhYZZqR6EMFF82C6a1vfN6Q1Pp0L39mxJq/
jZtsuxaQ3jTs8N1+vun/tMln4mKWM21WwHsDm1wot7HK5+IJnUn7bjPDdAPeuzyxlDdjl2x/AWl0
d5ovBrw4rstZ0QuUgrH998VbHUAoHtLAz8JD6Elb+iV7U9ATpeqWcvwnrqWh6QjJSjBoLfvyIrlJ
KjGDgC0HpDVPY2x1p+pkvPPorUWvjbofWigzgh70b6Nu+HyjXoVOF95adFPLEtIRdQA94/PNa8Oz
PwiW8aICDseLdPGqLvGtT6GIhTolfwmjxWXJ3lU3NaH6FM2IlcJNFVlpZJmyNWxCZC5GtzR20uvf
F6zQROCr8LZCaQIPA1CHXTtVx8ZEy1PUaSvCSvT7y2ZmWJ3W9CtBGb+KruMLYL7Ryg8yGo4tWuL4
iV7IUTLKKMQOFQTLjWbftLknGvDaHjpnMtPA922uvBqXz30+OGSeTQRQoM+9QbfP8tBxTrbJyUDK
Hlq9lo3ALLeZonhJOxTTQ2c2Q74jiNZnyDYOybBH4WRs1rKydwePgijWl+seLd8eaUzDsFWUicOb
nhp1yC1FpyAsab6qRe4jWghqOdFX4p7bHYvBXxhdHFFNkqCdMoRRqSk3E3LgqhlkYMxIARf5eJPe
Ou61pcXBhGQfBGt1rG0yJQ+FavxgA4tWRnMbE8AGMido8QVvLPr8rv00rlmbVGUyORAJrexwaFvU
6CuykTpwHH08nNvbjKN60PIFQkCs13JLJH2opJpWIdXQi6cEd5ulxEW8FZP8FVX9xktFDPVjk3dG
h2YIEdyKEkLwm/I8uBFUtE0B9RImn8TYr+YUZ9raC/jOMqnIu0KAi1tBpu16CjtszikxWrzHJ0iB
qC6I7iO3jSzyg8utaxAXikd7DWJ3ZzIvjS7rEXFTUmj3wmgBgo2S7ZqIoGP8MTS+yXrrfzyLdzIO
EJ8DnMdAaz9excuyJJSJmannCWrU0yGTgXPj0b7pTv2nGZjsept6a0mOO5tMRcs4b07gp5u8mNO2
NrsCnTKzM1LBHyO2yTvxrdeZ06XzP/ARBBx4RsNVsJ+WYZ0uCkhVwS3FqtqXSdp5dGaTVYfyWp/A
PUfBFOJGOLeYLGsDRJwLnc7ItVV1Y8nly5itdePd8wqQQ2FHg8QfL8DFrVOmIDoSigIHIqXfpG56
HkBNRIUOSDrt5xQa/2DqzklfAzAv/GdxeODxqmS438C+qnF1jpT16AgWKu2pTiH8+A+cEJc3mGVA
8XDLgxTOkT7E6TlTCaAl2hDUwWqtzCpezsjkTb8WffM3w+JqRVL0L4OL4zeNCOuz/M/UaPKZd1nw
3F50JF79qq5cqfcc/tLYIg6UYEvtehgT5iMzvSb8XUBnY7mWOLrrghdj4jfqRaxLw7ksBUEYnTyf
vJYGYT2vrdO9M/dyJIut29VJrtYtRtL+GNB80D5nggNqHuCVZhcqzuNsiSj1SSsB7cr8LS+XtDCG
qQYxjkMqag2S6KogH6qKlypc7YznB8IHfkEWT9w+m8Rc4ynzwTY23BEjF0Uwn4vlqX7kmT9XHJ+v
yUf2uJ9erNlQTxUa/GFP3UR+/yzACTGDFXpweEvHFHBKbgn6TXYLVlBv9aWwNtzF+cjmVM90vg3m
RwhdfQOnPFIUjVOScylunSPrTvYFQDe0BCBYkHCOGQsHEhjIAoUUPIul8kMwgzorvDwUfWrOdl5/
1Yu3SUIXfjParNS8j+f6ru/+ZXrZjBAbGKzCp7oofw7zRqw0yyxX6+13ffXCymJBhRQ63BGDFZBg
aBYEkUWUiQU3b53G0zYiAPrqPn8ePq1V6W6KPYjbL2fWXC5l3BWNxg3zvqAGeD66bb8b0OvkQAb2
lb2SFUqWVYv8PLrwXbDG9X1RwGLtSF7qpy6QhGAcBkSrtqpHEef3Zo0j8W60cuE/y3Y8YsTR2PMD
iL8vZd5jzDEGndPtDUDdhMRaC1ZWR8kX/GKUQlGFs87dJg7QAz/v6dZ80F2d60ufASJf4sOaDPp9
TwXHCNRE0Ka6rOxOQ5tILELU0hr1d61Sfs97vbdMM1mL2u8ZMsEOge2IeAyA0OuxsVBF9VM28UBI
K+QmQM1VfM6BpDIs2lZNaH28Ae9ufrxH8LhEuhzp14W5qdJoMQ0A1Jb1DMQb6FAf9KIL7ZRJ7EEA
k8OmlTvQcog9kiVCiHTQiFJLHLO1TOa9U/fygywu5BISa3lUaaAUgPqrVYYVc4Us160uJtHJlPPw
dyrJbJtHshx8PAd3Zxy9xwBYIz+DnOZixjshTlG7wCGkNqoDkXg3yiuctv1a5HubwYffnLvNeKaN
o9euLWVZE5n1iAZgrr+KeqlbvPNW5ypQfbQgvHw8rNt9iT54rtuBXBuaz5AdubZmkFiWQ02cXc2a
bBnFbaNNIQMfbfQN2qqnzFvHrd26E2o7KASjzIzqNi/oXdsMu//pJW0d+mBshU8h8rUQg+l/AR96
ewwsjC3OdQO2+h5MPSCSafcohWKI/LY0m3NqK972h7+NJEGFW0MqH2kt0MYA37gI+LNexbs9RjlU
3RjbfJtufnDkzy+Ah2+2A7ogkYo2eFM12g/ORdOLI05U4wlc/7RCE3ADNVFNtho7cdJNHNocLSa5
bAvlK9sMmu3q8coX6SoAWtheLGIhTkyKNdjmWo7GWwUlR7Ivgu44+WvNrDcIRI3bQksO1JCB0bmh
w+qSBs1reVy52V7EvczQOtsmdp7lFi2E3/uCbccTR2NwmOE4WLjBQjvfKZk9P0+DaScHchi0bSx5
xmHOyscYspPQFxp+0Fj620clKopIbQB4g5crx9Ne+7YpRFMHFGjpTlv2ojgzOs8awMw0O3ZXCVC4
6y6W4NLWsnSU65QVDR1KV39GTvgz5yaofUOCY3PmDhCgrZwV9+0B3ADmHo5qW/j1XBVGnoiwJz3O
nl7A2UCxCbY/h+PVgatd5X24eRidJ/Mvgwsfm3vVNNp8LF3WaQ7o4zjIE/wrTn5IvodT4oseEjmr
aY5bBMnCLJ+Hi23V0MZsGx3jDHVb+dl6BpodzE+SJ7ugRnPkgdmiJzvl5s8k/P/5Mf7f6L04/rF0
zX//F37+UZRTTaO4Xfz43wf6oy6a4vf2v/hf+98/dv2X/vuxfGfPbf3+3h6+lcs/efUX8e//ad/5
1n67+sFlLdJRp+69np7emy5rz0bwSfmf/NVf/uv9/K+8TOX7f377UXQMTVVP7xEt2G9//ir4+Z/f
0B5+4Wv83//zlw/fcvy9V0bb95//2lEW/Szym7/4/q1p//Ob9G+IBYIzBhlDSGQgK4QreHjnvxGM
f4MMS0GTNtKlQA0AgfPbv1hRt/F/fiPiv3mHDtKN6ONGJyHBB2mKjv9KNf9tgpSQAICOjhoClrHf
/mcGrtbqr7X7F+vyY0EBZ8HHuU7zoIwBFQDO0oytgfTlTXEBpIOUkBIUollX/K7FCuiLx/akKqkr
o/Kptfpefi6RMDmcv4xiUvplreUPTG6hGNvHw7YsC+1NSOh3JQSL5sWE/vlxLz8eItCr04J/PsLB
gCgzI2zEBbzw6jQlBii3CvQNlX0bkL5ndq6IDwMawI9TSSASqzTh5vzj+UshK1ZWMeFzNUidRWkt
HGvJQOt5STWnrFhuyTVTXmUk8SyzLUtnlOfSScR0/pqb6anMAAoX+nqPdctf6omVdpyZLGh7/THS
xh/R0IhBQRptm6A/JohzBf1LbS72liKk1Ku0YdNplAIfmUi2wZrCUzP1e6FF7SPUKYZeFh7kqNes
XB4Hp1VZHESqkGyauc3fZFM4krqRraxtJLLRp2m0xo6MZ6G5KSjzdFfMgxAYadfaWhynjxVVZsvo
pa9pQuj3pAQShFW6stMHfG4z0t4kNaLPuZE5gqT2O0qY6WTFnL7l5kgtOR5AZdiKkqdw0eZCH+i+
Gcz8ZZioZmtIRqMGfh5bTUDToQ2mYSVZ91Wp1PFIyOeJUqjed/W0KTsCqrA+iq2xNz2zosJ3QZUt
raq7dwRSv4tq270aUhm689AGsa6AZ9iQjpFulnYEakArBl/vSy5G6cvkmn0Y2fGUqpamCLEDmBQN
ZlIDMTFET0XFBixC9BSb7eRLsRz7pCUvmdHPp0pleHpKUbaXi5J5xcCMDc5EtzejeNPF4nhsc2E8
jgJhSNAWjzlac2yzpNKLItTZNpNLaE7xH1MS5Y+W0JqPck/kV5JU4SOpcYzznzpRmPaAkGxRB9wm
U5kX9lSYgx2NnYC3IQNFAlaWlvEulVkwp6lDjBkor2auN6rKKqcYdmZqoKFxjprH8xeGnnN7EOhh
bKIhtkucJNuyLUo/7/TxQDqqWFM2TJ+zGcBAoUyprWlZZgFK96KOQ3MqwPl9TBNhsjSQqBTzaBzU
MGsep2aIrIIKWiBE5XsrGTNi1QycNXqaUwskQfSnVOZB2IoQMm3T3K3DzGkmU38GRPE5TdT0sdzS
San3k1g1eyzPvBUGNJYJFsurMrXwzcB0fENTW+jFwuqlLseSyZqwa0PlpTOSGTScFpO9oSInpibT
jwnfCMkwfxGmDipLNLLyphWfahVHCVW13m3KKbciOha4I3Wx8caU6icovhOSVieqtvqJ5El2KDVQ
OVRCe5TDOT2oU4GoqCeZI0XykzbOze68WlmU/CT0dRbzcC/y5WP4PxIzZYHZNQ9GWeo7hZEDKFjF
fce/mAyIx04PVUeRcmGHgHjeUNbgBaXrpdt2dfYt6Uvs5Lp6EcdklxgA08aCKL6O7QhVIiFJvhVF
dYyA1vu+chjenoUcRYSmIJSHgLBZBs4h2A7JpA+13Uphv5+SodhHsYyTR9EP6viY6jR5DGVZe436
J1C+CW/grP1U0gKcI6cO/EyPFSKTxwiS35aaM3mTJOiHR59W9mPSo+e0LbRXIwurjaqnQTgasVtB
lOIA3KH18UCAhr851RH94x2F4h2qQPL5NXkRq8yUpN0gTrU912aOgkyyHRVh8hUqMUQtIpo4tGLe
10DIHJVEI96gV41d9WJ0mElhPkRxh8uH9Amo9Q1qqWkiu3ETHlNlig51rjR22LaSC7htwmvJSZC0
puHXfWHYTSp1zkCZ8nT+TkpUiyWm03aCuQEKUn6NcSU7eRpJno4EiGCE01dWMruWRfrcdOUMQkbj
a4YTWK+l+nT+IgrE3ClVaFpxk9OD2oM4cRCmHznL5M81zlJRTL5A3FL6IpVQ5FKQNw+0giSfR/qt
7qhut1UyPPaplFlmzMy3rugEW5Fa1YozJlozzlHbQA7jDSxwuDpoXu1FPfsO9bX8iIbsPGjUArMg
vdW6vOvQkfcpG3gXqDEZB9rZhImCjJMZeFM513onkRHXD22ROkUYb6kR6n4fjfyaMVrAQ9Cy62bq
gHJ73wnNIcTDOklCf26zwTI6nIzgcNrUpawGAg3lfZtnk2dOXX6alYE6AEOa4ALJia2K3bQFTahk
iTrTXSZkk2bFvStIu4p18veJ1p2d6NDfYUUnu5MUgVGL0vw48O8EHPK486PsUKnIVkSGEflFkjSP
1aCiCirhwQSYZXqMu1zf6mCe9qKalQ9iI+E7VlhKZfp9bip2L4bNo5KVOGuzR1FI67dWN4OJUOFJ
0efEHlQ9Dy2aq57QKtJLosSGbYTR4A9GJb2UWWh6sqAJDqqIOyHU1SOeUKU/oHPNmaG+8PHOUK/f
pzzcQaSDdzgSZNjixrL20FVEKJVmxBYvGzyItdxqJsHYz8jaBx2dB2se1HqvllANrQsjAGOC4ACp
0ft6E0JymEk6P4jTz7GifQE1ELXEsP5CaKp+StDKkIB8/FUNp/GRcCzd1FkSlbegBhi/ygyCj8Rs
mNvn6rPWp/VmKAnxhKawQevafe8k7B4DnKQBQo+TLEfzPlJk5kCU50tYkketNwA1LCO6wnav3JwV
CIDB9ohzCykD4+b9NoqkUsYqKvFybv1CbuIvbABErhzE/TyHyoa2smgXUkRPiZQ62ZApO3EyQMha
zcRDfj/Zi11VeSit+zqVjWBIDGmXapkSgFrOPAlDmltEG9gP3IybKi5KG5dbtc8ycD8kheqPo1Yf
aDr2btg3xDNmQ3PSWhH3MsM1rbXhLjKFLtCjmlqFlEpWilrmto2JsYLPQXC/PDY58RcyNIBXgNtP
Wlbq+97UBpKgcQQXpKCAWDiZ+5cqj/HUrPTeG4pUe+jq4ouRtobd5g0c3lC6TW1Ox5EOkXMOfVmv
m/75R0Ouph1VUMIzI/QqGYgag7Iq2qexjg5y1IDnv5WENxKiuAxK9OJw/jEsSw8C5m9k0oDsKmhh
s7k0nTBU8XaI9aS0RpobdkHq2IOozF+Ph0iMv+WtCH9DQ5teqV1sk1x9iiDB9aBorfIKRgcrr1sP
T6nySyhN751E+thW9ana1IpulTOZ7LGL4v00pTISJqH6YAibc6zT1sJPpQsn/3wioxMk8sbBLBwo
+L1XZSXUrkRKGgBQGu7OX5gwzl6PYNCaWTd6BgONURoXxafUcOUwfs7zSP1dEVNrIo30syz/H2Xf
tSO3rm37RQKUw6tUOVd1cvtFcJQYRImkSIWvv6OqN+45bgPbOA9LKLUNry4Fcs4xR4ivrTZLKih/
H8MRZZaZvAMCPNp8TAXbGivTwloi9o3LvVwEWXNrQpLLdEBeKwh4cA2+dZDTL/sBvvIjqv4bpYav
4Jnu5pVXk72VSVygvKzBagkdCAAqUx1AnGryYajDVz6htEK8Fb82vMZ8sElE0c0MWGcSXKiu7POU
aPsMyBf5UY0+u9ZsKk05jMK9YJn0LiLWyhARB9jvzj6p3XXmUi9/nHrjvGSd651d6LbXvYpXXjDI
QxZP2yRxquvY/24dCp6+P1dB3iDTLP/4HZNG4RantrtgaoqwYhO571NdN4tq8Onebbw0b9rhJwuz
6ohCozx8LLcx6uSwQm4XDrTrfpR1bzC9yvptOjb25KHMQYme9jtPlFDHYlO8WFN+Cdj06kKv8upW
9bnpaPUeMedkI3tw+u6sZN8+kwi3YGBtlXda/3CiaPhCKnl1Kx4/GaG/enUiIDdoykX/eLge51an
Z6zFfe4/vl8K1csSdsEd9uvw1nQ9y2PVJtdk0hBgzuUes+9y//iEvRChvLPyclipJCtEEMptxpLC
gzxt6cS6fYtGpvP7IPAY2bZa8VHaolPEX1Z9ihESz7p3p2vyvip1LiVTb3AOClyn+kXnZOfL8ppN
nXt2nIQh1Qc9uRnLfHzsWQbP8XZing+PbScEO1/zpYOl/mRqMixjBNzmZooEHqcWDmhuBQebsO/Z
hrDWWbttt5WRf25YyFZt1rqXjzvDiFR5EJZsTyuQRXmnnF3aV1nhePBNcnzZXWpIlTZghbxOibw5
LToWWI0Pr0IjTwqx3Vm889Cn7lUpkitheJ1A+sHU7n4ayzS+WmZk4ZCmKXzPwfi+pfCoYMw7aBpk
y1h4dOWSCcttxMaj149Ynp0X7720c5LmQmAo/0/K91/bLiR/gFnujCSUR4hExML7v+rRqqot/qu7
YrbeeHOweoaOSU8zJiYLhVILQil3G3ttdi6J6RYwccYDEnSI7EbvsmSwW70pGba3sASHz2+SnxHK
ztxTzakdG3nU+Jfh9a1vZeDyfER05Ts4mFuiXXNlQ7R5tCpElmLTw6C24CT+yiNSbzUD5xWWN3AB
m3Wc8118rznpSFQOOjVfRmGbHHU2JccJWrjiH7XIX+0GLgqcI1ChQ/MJA6ZPA1fNZF/6ClWj7uax
8PpE7+f7gcxZuJvKy3Rfw8aytlsva4ccxQCG+VntbxEDV1+5HneS9uGTcsfccE6uYQyZvXCDl8ef
4xpuhqbfoepK1zByZwcEUl6TSF8GJqsjgSYp99bMie061AkPc50o52QWDFnAuS6D+qJctzx2c7uU
vWQ5rWjzg8CSARYezSsi0OoFDYJT30TdPh69Zu939bzWbsr+MWN7gOP/A2ijZsMwA7XJnfMF75Do
M0TluTUUhPfrVEOL+X1C3AHWwZmhixzJjbtWF3GF2j0bw1MzeR32XoOGfuDjpSPdMnNAR8+8pt0H
+HdeSKwQiATPkC109LkCvetsrfd7TGm84VholgPV2QobcbUKRUf33DHxKQTGXZgQr2qVNvWm7fMh
aPTLnFXBiwPdE0qEJW+6eYXGyT5xNqbYvoZx6yIW4L8/NI+J4ueLkQLLRKAVBud/PTRWRJR5CUCR
yMbBqu3H9lD2EzZRDv3g/RCE0WI20nmDXcdPNy2BFATptOcQz1xVyhuVpzCJTGkepVW8zAzowNAl
BosmjvpjFZBjPXTlFhNVfbDO2P+jAPcefgifvsCd340KHAgrPKA+LQUe90Pcg3vHpzBfpCMl+8dB
wnDx49P//CyyShS2w6RyU2fobvpoXFBjohPyHNVVexW8fuzUFA2FbLQmWCpiv2lPPu7qzlJxGb0x
egqCn3Es1e1xYlMzF2FZ6s3jNJ5itQtUjSSHwWu3MqhQAwAc2FdEjQiw4N455UOLjIAuPc8oGQ+I
nzolqa4OTU+cMg9Lpy6i9N2mM9k8igRR9+XamQkMMQCv3UaGJXnHKIjzXWJeuTN0IFblrq41kBke
vyDsNvlikhiOpT6ZruAEZqsBKrRlpyRZNV2GdmSsiqHyg52dvC/zPKCfSkd/Yx2jDv14RuTRtBfY
7tZOFn57VD5VKZwr2T6KokAmtEDwtll6MK6+gXr9fZJ02scDQpEUYblN2bR/HCrUnjIv/fEqR9c9
NENmVi3W56UOTPPs+dVpGJO145Mwg+1MG+HeqK6I3BbRbjzz8pr204k6MFOGulyvHacvPoCmtIZC
2gc4Bx9EBo+vGlu+mENAkIDcXppBkW3lmqx4QEh2nMlWRV2G2e8dHnRbvY6zKfe1o1dO6DrXFk9D
URKpv8h4+hoAWd34huOy0JpMu8aj6vg4DENfrkZYE+QacepjPtUxDApLLKaeQWk+8/BH0A5zgxxo
agtBYxBKgXEmM4ehv7V1jKeo2aLyHLdNNPEarsPdeGgikIWb0N2j7k+OJJD1qpq5XShq2CbjGi8/
7IkWTSpl7gbgBvpNvyyhVT03EPX+Y0F4yGz+fJ9gx3qXKyLhDvzbz7vIjKfSJC42ez1H0b7r/E0W
GmcRyax+ijqOQ3ZVY7oMHWhXlhbI7d5nsj2hZGe7edT6/FjZw/tyAozQWahQIttQwjVC9qk4YVff
z8Z7Scc5vVkZvzKbTV+79p5oOur2wF133XWU31qkx/s9WU7Qd/m5B8onB3FsRdqZ7D24/f3DTcC/
LxSfvnjiBdgUMN2BpOIz2wW2RIzpQYDihriOOtfCw/Fjhat+ZYMQz1k3Ded2Nnu3HceFQLr40ivR
mzZx+zZRIfbV3H61KR0vUrj+zVTRwmumBPnIfrd+7P01yZKjif3f/30VD/+aCsUZPOiARoQh3Gz/
kpoikK92Ol3CSHKcv01h7+icDXJp3VUPsAsqUBeTTXJXKrCyvAoB5KqvB7EJ4bKx9gi4PKWbkA2z
br9K+ro+Tlo+Px4AWqYwcRWDu+NVBEfZ+ydfhNO6zvhYbh+gMwSm0zmL+S3UE7kGir06A/jaStfx
W1o1aLDVpdZZ9zqVeKUeV9chU+7OksHsYJgiEPya376em7MYv0yYby2xdet9EvR6D/Y9sOGeDav/
fs0edKI/7zceb8zQIZjFlBlj/z9rSBsOJJ58xu/wQcV2pC7nXRC6b8yp9MaNabxoVVNeH58qZKau
aONDmsUnDGyH6DVAIX6COQSAeTv8Tr3hXfRjeWqATp2mrveXYA92C97zCCxYdxVqHT/HgaILlMr9
ymmg0fcCtfJmQ39KHYFnFNTwtqtjlBOZURe4oSqkT4vVEFCT5RMUFP/CJ+5sos9XADolhIBA/nZP
+/3zCgxVl1SRtQy9v/DylvkFtY6uMd3xCorQ+eUsArYaIfg5+iMNj2Bu8XWWoi+Bk092mAj98gDq
bJ2Ex75FIVQPDMF8hJ2iUtF98v8PzCF070zl63+/hw+vyT++AYJqgzvQFAIJR+jGp29Awbvpm3Dg
RcQtKhFF0i9jPZLr6EXv4CF9DQYXwGAQiJsWtr3Rzs27duwvytL21oa+gL0s0ZsgFMu4F80h1W68
jhLQ6UpL2A3DpXgRTzZcloiX20w1b4vH1GFgHVtTr/zuwNnyYJK+3fFw2tMoo0+jLL/B2jofPYDW
9RjoQyLqtU6DZjEM2tvVfqxvU+Y+64oXMREbP9PJO4JaoqI0Wp0b22N+GXa30cdSSJpZwnfkXmdp
NDcVc6OnPhBlMWGis/hYqvo5/gGAix0eh4RDZjtq1S+15zubx1sMQ/PunYzii0PNsBYNnAkwSPaK
iadA5dj4r5frk7ASNTZuDCgqeLCAWkId8OnlImPN6jDumiJqynQJDC58YUG1Hafhh1UzYE4vVi9p
HfxIhvHr4NZkxYlXLbrEBm+lsAWYTYu2i6DYS1ABw3E02MA7Ra990v9j3Y/+6iUhRETpC/QOwxoI
2j49Q2Us5w4SUF54Nd66Abf4AbtVs9ftHqdhmrXrwWCOownxDkh/+xnBoXLl2m7aPw59HdS5K5IX
uGSgN+6I3M9Memu0kPo8y6qYbIT8mVYrehksSQEIuIVIhHOkYZWs55n9fpyljpflsMfrsXP6+uwP
GmTSgHvXAXq2YW4dDLdzwHLDOaJDeI7b1mDdijkWe6WOaoTYn3kwnlb3y9i1wJo5Fx4mejgd4vCF
oDU6umkPebbjL//7u+jfr9OndxEqRLRT6D9deNl8uuW+RmHtOyHHQ3XfsPkcVkAyugUewPpoWr/Z
OFVsC6vKIR+RyH2jSYniwu1QAQr9DKanUyikjh2TTG50EzrbBwpFo334eLnnVKBnTcIbHUqYcX5s
IxUAftFKVoh2Cjb/928Ef7C7pgaCTi/9/I2E09bNIBtefNTxQ+/sleBLM9eY7GMKC2Yqt7RAHbTl
bHaWbB6mr7jV8Oa91oSTpQogkVTd7OyC0Y3eo7bdp27fL6LE1MtHMVpHK1Pxp/8sX2hEwnJ+03P4
/o+v8ldxA01dHMJWCAYAcA75PKeo1ZyVxAdC7Pf0PRyBQHNr030Vl+PJjZqkyFhV/WjF2trBX0iG
EPsqM8je6BJf5gwXfBj3viHRq6gCtUimNjljimAWvtONuTPwQ1BlAt/Oo/94P/0HwezPB8uD5BQP
FrwtsJJ8HqNisjhUwBJoUTWpwegqZIcH/hC/4lHib3YSezPKjQPLqXUzZt8cTsKTsCJeDCWkArbM
1HVI6BPg2ZxgCHflDucXwI1tnoETvycIXVxZsJhunQirdckjNAPgHF9K7sGKEOtYga+lr1My7ToW
iGNMN4FsBDqQMl5jJ4QtQG/JFpiILh6dTWD64TKG/uqObEy6OVjoONbj7J59JeOjj4necfQR6pk1
fXlw6KyPiYemu0WxGI1TvC89AjaLsYsS6CoNqvEgmI2Xgs4zXOXr8SgQezsQLzg1ImZXU5Urq53o
ub8fMiZzSSg4Pur7dP/FdcynolJ1u05bwCwNxW/2AIOiOtTFmPp8wScCVMKtb8E88HUT+dMSl3Wm
rn0a74eI1/DsCwCazEMyb2osTWd6Pwgf0rJ6DI9pgyxufcc/piZwVsIp22IIansGLWGtflqEcR6S
VpAChBfgjFZuSkg9jiha/WU3iPa5Gdo5rw24KCkwIjoMSF3s5cEpbbYrgSh/HDrewIZxag6gAbSL
Xobq0nUD7HpD0u5pidyBaZ668zwFfOGXXbat7bwJZcjPhFavfSbMAXhtNKC/EYx+mVgL7yYQX/Oa
cTcfWgSuVrV4d8eJb3yM2VdRZsS7VOGNpPOZ8JksnDCTBVPpr8dAt51UbpXFjMVTcgN/IjTT84rF
GH1GLc2e5vvWm5Z+/Gp4qQq3m9rTsHowW3oxxWueDvifY+S+eeCMtQyjTRrSK2em3mPNX4xWsmWH
mmTjxTx6c2z/6oJjko8ykctHNQKoCxz9kqFfATOUL9UcBacqpPGeKJvXWdBuPSJgpIPNPvNTeIXH
p0cj+Z9uMh+oPQ9VGt4QBmRPfRdOYGKNXzjt+aHX3Oxp7D23PG0XDk0V8H0jN2KMdaG4nb629zFP
lc7BtmIEdjOq6rdh1H9nVrfntkFuD1hAYpFiQLV5PCBGDGXB21x6RqwQVlE/ORUZrohkQ+k7XEE3
7diyD9vvoyjRagcTfXYM4A0bO1+tDOonE7TyWDF9i3A1llqnSbAkKRGLyLUKs4NK7rD7/X6cpYkH
PN8dI8wcubePgOLv50wDtqqrcIe63XnidYYOJJu+tDH5Bz71SN3+c/G6w4zoNBAMCae1zzp1kfnA
Cz2XF2CRDblxxLCwc0wO7dD/ukerbzAD9EELwaeqIt1CSaMXQ4wpu9PP2Xuv+AqwZHBxCIdsZp6b
9VyqafHoR02ES9G6MDAiZnsHyw/VZKujRZWOwTFa8nu/7ctULjyfdovQm3xgMDBWipypLrK4ozsb
qPcA0qCFPytgYX0Wn+Zm6hd16lRbNP5PtuqjLzCnSws30tskS9vX0CtMR6avofLYOoovH7tj5/Jx
1fQcb6HF6P3xid8/OXX1j4vq/12y3b3ykIFx35Qh2/1UamDCjHrYbVGyzcBPF4/RD4Lbon2Z3HHc
OPwuEzc71HeWmlDOWxBNyUY75dTmqRqDXcSx/bnYxN04xXBnDI6hAfFimmx7eQCbQlqwvrvK/4c1
9mOv+vNxgG4HLtxgSGIr+yt7sXPA1wu6iaN08E3eGbc9Wbi6S4Ep0J1lZ3S37OpignfB0b/zhABA
Zf9BIYTu7UZn0XuZ6GBbihrS/UxXYutyZ4WqEPhk80/qz9+E00c1h6zRu34/RhTtn02i6gPHReIf
L1qbhC+wPn1MTHzoYPDJrzAHbMh86qVy30g5uMsZp3uHdfqkkxIACmVkr8GROMn7YQp6UFv6xC9u
1I3sK3gAzQ3MzM2k2IlKFCJ3a41iUnK6wKQEoza/21Uuj4s7SUR4Ktqb3jU59Zm4RGMjVo+fzb1n
gUmm6SKcLORJdT8VQ8+e8Suog5ZoudaPKVgHjtQ4lL/6WJ7qrkuvaekWaTXON1J2Oyes+7cpU9Wi
zVKx64y1p4pwe8K4AJOOBgvc/ezxc5sEdM0TBfofp8BfPZbuHi9lYgfMA6XytgQgFVgfRL5ZpYqB
ZnppOlmjYgChoYtCuYLTPqieVdQWeG+yS+l3dPFR2JLqFmDwnFdRSVchKCWLrOHDQY/xeawwaMQU
QuRx4nTvvLRDnjX0gklY9KRnDKv7UZD1o+XzT/JeUTPI3JcWUi6MLR/rAi42AnNc8AQ+3qAoBgfr
gXVXTQZiXoxuZzX52t24lsYFvRe2ieBfDLo+fCWK+r6RUDeQSthzFMsFwxj75pK2vnE6/YtR8vl1
hxEygMjonnWDkETsQX8+ggIUirEZRiBz3JwdO8h3zP4M5MSkPCX+a+dV4055OtmAfYzFsIoufmfD
VRnH84qjZXhJqvJ1ojrdxr5ly/I+c3WVH+/DcjeEevVRifOK3e5nPELWnBXd+yzVKowcXD7miEUY
GbUMYpYtMVkj/5jdYUz3qXvCdwz8O/oITjf8OD4rpMAPm0q8ObwY2w4enPABrasIex6MVPG1bPMd
b6fIPwhtjhHLYWp2MxPi0s5wZ8V4qK7AeaubNY/UmNOkqmjuDrYG88mluSll8Ab8GAwK99aViVkL
2M3fQgyWHUFXD3C3kSPAXS3uTWYIs2mf5R+c4ppLslatLfdIyi73cxjBzLj33krawSXaG8qD8jr3
Gc4fGxtOBm8YYolDOQwA96J9nFQATkAjfnRzY5Oh+Q+9fmPI2Fw8aupVgGEGyTu8RbD/NsfG+EAJ
OZPvUQjaXtq1Onds+w0MCAGaAv6aDCg7xX3ynY8DOYEPr06Rpj97bc4T4oJuDBTxJfDMaBfLdj73
SKkYQn5NnfmpCSnSe2UtngE4p2vBPbKYUaCOaO2fIgPmWlAH/cZLxXNiiDzXGWY5jo6baxlmIud+
Wwd5QGa5wmZN8lImbEXqiH7p5mpLW5V+Qxikv6q06ItsMXpt+cu2DgYzSnxNJ/lShi8PyAxFJWYG
Nb7yfSSBvPcaw70wKyB/BGZyf68bI++xzcsh5eDpTPVY/6NhTz837PdHDtY5CZor5J2iwvzztara
KTVtAsrPkPFnE7XvsizHrR4N+HcY+BQpICJcQcjaQW/6LcZx5wZNv8+k16JcYFEBmYY+I0lN7MBH
TFeJZvo5aqrjEGTb2fO6t1ZlcdEjJvrq3GctsMqJDxJ16cImybd4bNK9T12x9kKC6TAbENajo+S5
rNsoD5WMVhL4/6YNvWYjPbUvR8ylPpgp3QCwT2TTzmChZ43XPNfATJ884S3H1ESvo4fKWvneby4x
GeK8dV5nTAa3oGZCSHYnSYXjeJx9UCSzuR72HaX1bVBZnafcm781rsEzN7AXFRHwOVN6B2vNpLZt
KoMjNrdkizFGB2O2tLxSh5VXg5jtJVICTkoTtiAQGLy0FA8INJby+FiKcdA7DJVx8No476EXfObU
qS/jxZ3LaK9Q9Be87hQaGJxShFv8Y/D914QDNxytAKKCgWfEcJD7tI5maqgqRCTdc3RVf5Q+0etK
u3TJxj68GqN/9rHly0Cw7NFD6qRxtkE441Gd27Zcu0BTQUE1zRYR8Xixmf+1mTlbV+GsDrMjvjWd
TC6ohlnhlaX4h7QEeMWf6lj85rCiCVHywf4eCFP2V9nnoeVwTAiGWVZ9JYnfFLKe6FXfD2mYTdvB
HTlKg4ZeA53Rq5oIO4Apd378jcePOjti8g7OS85jDpg0oKKAXxeMuO8NP3qFYJsNyY/H2eSVhwlY
6TozZQeQTgUnGT6ZeVv1U3AJ1JfhfvvxjjrXKWvTXXSO1LmbBbZboN0P8PsTDA54kxQK29wqdFP1
TDAgSoTaVr6zhlOL3SdmwuyE1Q1qKhQ0sNmcN8HI0Nz1TvIKatlPOiTqNy3znpROzmlmimRMopXm
LH6lIQHsAdgef0dv/FgE66hN4wU3FzWA5tEF8zeAi8EFlN/g0miJeS3GzFsh5x5k+17iycPI4gGR
VODmhj7FzMszZQ5y+/2Nnue8g35kgQJEoiGx6RVJuwvCElTZ6M32+EPQ78oK8K0JYbHGyRa6meCN
MfksfPqbGHKpQA74ITS7CAw3P+DraiLQFLDyFrhtsM4iF2prXa8eVKsyVkVSC7OvPaT/QHoORvlc
90sHCZ7rMNLIoM3s9L2jpmgBRX9BaRUhBsstDFPVs6+QVxuiWVk2LAq34KKyJZZZtghMYsHwyd4j
mIhfhqk/O4NhS9Wrg+NB5gElSoNHcc+ZG+/nafaeajf55drwioFXAYESubE45muCQJVixDhzU09J
t+27iG2lE0HfJMtVZohezvGcvQ3JfbRvARsgpgwkuZ42Z1pjiXXHe/mrkUVetWO3szxujw7VCNpw
EvPidzrINU9p0cf1FcPHcTvoxhQD3uGXGNF8B7+BatDcT1MUtbCp2sJXiYKANZbDro+9/xwC17jb
rkVFcK8YNMZ8wITb7uN0uv+s9GmL0t0PFtJhC6gl1BmMVW+dWD4uSgfMUdsN6C/J1SVosTLwJU5V
1qtTOhH98Um4mQKGzuzy8afJ/a+oWIhVf99WpRsfWRmGX2hrx4V1A3aqpgDGOtlE9raP2pV2m/BK
nDguSr9mb6oB1o22NXqdveySOpioCHRU69AYmPkh5Ktl+jWh5pAFpvseJ7YqJMnM2RoaHzB9aBbQ
dLbfoRTJvQT4ZcX7dpFF9bwH3QBMVnS4r6LD8j2qn6XbLE3Mqmc4v7KbDrEvDYPaNxVYFFOXkRNk
XDfU7utY8XRVlkGWe20yL8FbPPRWJc9KlvQ57tL65rFI3Tiu9WZUYNU8TssMUIVHM6SZ2ERuDMeg
o5pvJmXe0+NAFX+FiKg7Ps4yiKNWnhNHCyLlkylnvnOrZiyI68ll2HfDidYOYMH7YZIYlsydb3ZZ
Fyabmuh5DXxPPttR7gj4EqJrKrEYgs4cPj4aHz15gsoyQQO0baWzpUG6n7DevLgqcrfSKh8vwgD0
pB0XzOncfXjHTPpmdvfdKCZkhjoRjiXNQKxGIATyLstV22nnVGMUtGplA1CRkfT4OABgHqnkG8yw
vmUwnZSGyt8YaV5cIav3snEgnQBrtyTjxgGPetF0g3eawTw6mXmcT3HeDC5deb1vl/Zet4Uybg/K
N/V9RJcgKRaU3L6bnmC81Twj21Shqw67fcszcshq4EeKYw6iwrhfo6GfXgKhNBYYAyIH2CUvs5mj
JQ1dODR3yW85J99CqfGgGAZbnR5lxjxW0EbglfRrvKHMqV8mtKaB51y82UH7VG3BZqPvEQR8FHKs
pmRnMyRmN7KUFy7Pli2yjgzJMPDxZzcPWwuwpSMET9AIj3GJvCq3g4omAfgToKXPCe5clpYw0toC
MnvFdpYstAl2tIqRHz1GCVY6tbHcfeqI+eFmdEP7VG9g5DHlQduRlU7hRu60jQF09m2u2FKqBHFL
YZz7Xjsss3nbTOJbMJMBDWgFXVoQgsFcgAl+FIjtWkM3+S2aPB+EIxFvIbqDsHRGMKaIVFAQf56K
Vi1SbrBOS4D/o21/ASlE09IxUUCF8ZZRH1MSXZ/DdvzmctBlHFbtLcrFnA+oySDtxAcHtHX+ElQJ
X5fgkgn8W3syOReQsvH4y/ZnP47uzkUTkAsWwNDFAI3tAzidhDKDlAxTzixAZ5Idg9nl8CgJyBKa
Opa3jvEWnVeCAXWDRhJbpC5RbYNvsyydwSu6NuhOHGt8bjPXzWM3fHEz9L9AbObVAI7lwtdL5mE4
VbUw34CQBrSjcT+G9lsjoceBQdlbPEkkynjhldb9L7yD3yO7MeF5CECXDaYVCOfs3nOEuesoLx9K
v8B2AUkEKGpZKPhiqkK2HBkUS50j+kWQlkgPgPFsJemxFRALTlPyShwQmhDikStsiAsd2aNpKpKD
ZGYPgNk4JsY2iLpVL2BWXfN9p8CI0p0D3vAQOYUzRtEdxe/j8gnmc+nWztgfp1+xHvdM2VUZpWTd
1+q3VwGPxYTiUDJaLsrEwQYSpsuuBG90zqCErYMgt33wOvRNtXBDc8WFx9bm9W7OANq65bCHtDPP
ZAImlD+aIvMAQyS4owsJXQwZe1OEPRLhggFgILP0a6+rpczaGZqvsiucGjzdku4n8TL49bTjsd/v
TeTTog1nfLfYLwZP9YUBelZUZfY163+nSdwULXdvIqWk4DT+1ptUgiBV+wWW++AObpJNHPd5gFkW
gdAm7cEMCNpfBAPfpTNDmiUJHgfoQ7D8pB4phOrBb9U1KgjX+TXS7rmtxDcBV4/OsN8qC+bNXF7Q
X2zwhokNr/x2B7bdFoyyL0Flw4IiKiBCYYD1AjrSFo1kHwegd9/oLLM87Az+ej/kk7UgDgB5mvEu
mshMa1Ct1lSCKY000WpVYZK66jH0zE0LvYJKHNCidGC3rfiSphNEEglWTBFNwxMMdfO6Mc6mKn1Y
O5XxopyFAAP4bj2RrgLbn23Jfg9ZN2BK0QNeG8k2niBJ1SgdisRAzDBB/thyf4MKCE+ZmZCH7Qv8
chLk7ik4pknNF6E77wYloJjRyVCoILikQLjuQyHst8t4FO6yT9IvNXgiBfWTnWyqs4/GIFdDZ1ej
HdYNplurJs4QS6RhNzoxuR3RQxVD6e5C2X2dKXgJ8f8j7M2W20a2aNsvQgT65pUk2JPqJdsvCMsN
eiCBRJf4+jMA1T21z74P+6EYhGi7RInIzLXmnGMxXstsWO7Nlzyggd/b/bGYBUNXlpMehgrOvPol
xgzPotlS7PVMz3WDKQxk9GaW8y5gq9qlFp65Yjw3qmjOg6Dlo5jYsqGB2EflPiGuignsgIlik+ce
Z+u+vscoW6Swk40Vc9719L+ZtsdPKDY1P816tt2j1TPuYcLkUdTqw8+sfNsE496uRXw0G7MNo/yb
tLHG5DPrdSQvdmUwKtATTpiPc7y1AukeBwuzddvepZDuVrMitUVQai+jMs+Jjg7Reh0JS0xSU0bW
q87JlTVxwziYxA02UjR/I68JDj0l0rZS/u+pGYeb0binJkv2KjNe4ghME26Xv3mcXRlKd0jdbKtX
7XTqAREzMPEY2/77KGv2oYQMdJ40WhjNXQc/rnjxotndGQQdw9JsftYOZJM8HSELT9hkKHx3pcQW
KAo7Yi3Sm20fcGgz5Xtq4PNyBg0oiso2scrjQzEVi3myfuobZDzTP8Sl23AOS//Mk6g2U2u4m6yM
I86540OQiL9dnT1kUo4IgGTAsnxfBOZ71fvzposYTF/VnCk0UjSM/GFNKa1mP2mMoG37fBuMwZmz
23TI6vgzVcWNGOdTEqnH3LcfOUO8et2STxydN4c1sO8sEDIyPo8VJvl+jLGbBD+NuQDWY30z4iw0
NFB7fvQhJO9xTL03rUYZt9h4ENcDbslh3hiO+8upfPeYecnvtOlCp8n7k0mGADBWcfKD6Fy5zksS
Y3PzJ482WWyyzLIMpuWZX+mzW1svpCn0axJl15T4d04QtCZaabQ2cly6VbJ7wld0yMa/MhVn1+7V
jfXeeXY73LGlXm1Gk7ig2zj9qbac7eSlH7rVHFTMVN5AHMohqTaezG5tGl1GUqwGUzGdrelmiyuj
HLdNoUikJ5idS+NHAssAbn6Y6vqw7Ya45b2WsG9GuTKBA8YuEE7R0z+cL50QT/GDyUG4m/m2O/uv
53E6pX/QPCI/mTtFe7stWz5sjvo0yUH0eT8dXTtBYdEag/V4sPYJpSAvq6bY04ZRRxasQzMnHw1W
oa0mvYAsn7Ovozyg+ZBYR2J2WDJL78B2zYmLncdEFtuJXeOa760svnsTsKVxon2Z6TAeMvm99Dlw
OH0ndgatzMpnjpI1omWOPcvFbMEsZazsVLY7K2LW6xTA98yUuRz4v3v2QIymn0PPV/QGSgNTgREh
YZKTEzLeRgiFoi+j0FRyAA9EnBfU3d+hy5/1bKtmc94OaMYha7SF7ogxU2dK834q3DunUesa2/GV
0nPXVOg9aepuCEDShxspPFyWtL5ySOpHbF/Mt6L3hfF3Sk0KIBzU688l6VlnrWmQF5zxf+c6/sEt
m4TSaZ1N2oqNAUxiY2eLsdvyDhiOPfiUUepiJTNZ8fMKXnFlXYz0D/OjZeo1W9dvz0HPkTWOZutA
6xytAr8EfcDkPFrNh4MteJO5/OXEHCo8MAFJQUUbxWfP0etfCfrhBnbrsPGGlxTJaINb9WLqw592
6He+GfuhQggeoiyMG9fe2o3zjQHKcufp08ccadZGM730JHKaYG2pvzgEtwffIMzK+LKt1iDHWZXY
JQ3AIaMerBAaw9bOqdHjUfS70tOMnZfhvuWvMKDPDPtQH+eNTKHy2f3Q7udy9vYZMZiYrt1+9KQk
5CBOlWTs+6TVvyLCfLHkM2oUi5krmxnMVhrHWTouVS3nniTv/vaagewyawfIJEy09l87UcUPLMHe
xnV/LPgGi0x2qHT8BU1edC+d3upk5AZmvC2X9fIQNSxh1alO9eSpdFzzdXI7Qh+j+z/ExnX89X+K
jS6MffBnxBl8qHr/P0ez1qIERzhUuaOXfOIg/G1umZwqurE6rwaQYmjz574McacloZBdds2zSh2J
PfLuCDC0DMs5r6YszXN3WmDcGS9s71kD65dCdqTbNCAh0RRYez9x5Lm1eOPmEmNZL5vo/5MixuAa
FblxSbXpVdRacE9msox1YMBsXzN8vduXm2r0DO6NTS2aGZiLuSssP35xpggOhi7yc7J4BehaP9Vz
S3C60LOTJjqmurL5+H0pDgmprk0xlfLpDpFED6cFw6Fa+3u7kgCILopDy3jW09RlzsHOW/MoHO07
RoTp3vfie9I4Dh3q8ZsnhvpGXuOfB69St7Sz3P/hMDP+u6PpIQShThMgZyozgKD/asGruGvpRuj2
RpCVEZFFAivweK/OsBk7xz8AzcDBabV3zdSK3YgitDhx8dnPjUP2TSs4grlHzDH/wxps/Lc1GN8m
XkXuV8aLYyf/b/9mjjeAqQU9jag87Y8AuS8VnbIPx2txu+iqPsdTRLrPLfuzjdj45V/LZESMSKeG
zfF+/g/Rf5Uj/vPTzLfEtC3MaxScWLZXP/d/ZP5QsFwvIX1HgxfvCEKTfR/gRIVVRIrcm8dXfZS/
dMM750X7OKF93Cw9tbZzMf7P1D+ctf+S65bhip4dkOq2Dddjgur/q50MUZTEamrYRDRkSb2d7gO/
h7Gv9123oEnaeTi3cXyPB11e0LbtC7Ot3H1QJPaTX0B90VnMCngfuzLVozBlasKtqTApLOqLWbry
BPbth9ONuJiUl4RO7ciHL2nGJrWH6SGvYh1YDNkiGQ3WmzdzVlovC814972xXIIp8Z5VgZTwvMTP
IuHvB8v9+CeugQWE6cIpAAnQM83QkLmpahw6WPw3fh7TUPWJIOtFwkfTGLRQMvtr/bPUESOHscoP
5TiIsNWAENhlsI1RsT6DfoBJQ5ztMBdBua8drQozp18cyaUKRWMnu0bRDvsCFRGa8m8q74MHfXko
+9zCPEkI12menFJ7MrOSuGoX8XP9Eqpj039x2XYXJhTx4Yy+Z1i3QhHQXrEQZk5igIjkRflFctRl
evPGmT4uSWNmvXR47Qzj1Xf7Zxv3yl2p2njl6IPDU5UX0CH+jphCtEuYZLB3InTBMkKvjEZHhZre
1ZuIUoCaFHzPbFS47KbWeUlJk3VFaz+UOvOR4/bNqIlbU0wF1yzPjKPQWwbCWR2KoqPdfJkkDy1d
3P3Xojz7VrIfC817TIJg57updWkT2zoMnFIqr/tTtJl9ioDlP4IrS8/4xvnMsdlu80CBB5IdTSjb
GuVtjqE9dXF1lb6orlY7//MsuXZacp0tGEubOQLVHuCPukaumG9Tjdk/tVJ0i945cfsQiI2N6nm/
PuLfrZ+DHBrRmJEn6aqMYcvJxIjgoPuhiEI+2IPSdn3i2GfgM865qZKGBLR1smM+WfN0w7nlHIfE
qVjRAuZUmykTkxfxXYtEu/eDyj9ZyieOLO3ioMG13fipE4eZ6RN9133zre3mmIZ9Ux5ws+eLJDxm
/TOQkfkZZbdFuQAbkeLJ/rrplmearZ5Uo9fH9UuG1uGj8sb3Kci+zaK29yIYQBbVen3r2qa+BR0h
WLIZGIJS9BCn0Suc9RFOCY3U1zZNZkKRyukem+VhLP3zF+wrilJ69mM+3ia/7J6KwnlPmxcnVzFH
z4a+aJAKk9Cope6z8qadW6KK5SK4EBk3oGLxoDTb2tVukwMysXVCzDz0Nv65clSP65XucPqLFp9F
AkxqCZYgA0X39Rk7h3uqI/3Fly5G8Ch4zdEbd5PTJ8fZcb+bazi1fVGS8//glV6o66V21fPGuoyV
W1zIoEc3zZL21vRq45Pcm8p3gxq3dW3ljyW8lGdpVRonZHt+8GXfb4aCWF10Q22QF7LxAcMGuwF6
VFlU/AjL9ETb/tAsGTYGToOjKRUtuJp6d2c3HQoqM9wYn2WAZQ5mZ3p0zEEHpMZ+RwIxfoiGH148
q3PqYLOlocCJb70mZVVvRtX/XtOoZSBw/zBM5NbWFokwe3Du7K/wIAoqQNdr3VDa+iNxS3VeKW6D
tv8yTTgNnMUBy8uzcqjz2uKpsuy3r9fwLf6IVzdrOc07t2UYScFRm15W6uxHm0bh8vfayS6fJvVY
LHAEjypzn7oOLc3lMldVcsMPV+zaXBlhXuoM46T7aUvPeB1ap3hpqj/KKVmYFpmjm363UaoSahu5
76XUfkUVRbAaggeB2/1OoLTZRxMEq2xR19p0UldL2H8Mv6flzS2vRUcML/RtQN8/1R64Uc3nk6ue
//2q5pvJTbAUN5+0D+wNE/v2uIGNU7VmQHNZ7CJI+QdB2u9o1VOwxU79PeA3/42008bDsf4DTT0B
/fSSO2W6gyU4PetqSsPU6Pp9pKssbPNZsJkNJCFkV4dmVWqHyh63UTFjlJj7ySd5PowMxI6C/uu+
iybAK5aY6D0udyCjGGEr1PTHvqxHHVXBGXHmWjYeFsbGJzYT1RUnZoxM9gjx2fE1WuVVOd0gCE31
wXD4QU6q/1GRs9wGVbBQwXjw/u+zgLm0rDIDuLe4Mm9ZEcQHpNZq41DX47vuWhyvU5qbVyVeosiM
j5OWPZbc39d6echNIn2mL/ZZ29F/Zid/FRCoH1ws9PD5kGAAqLgZuiL6wF8yrdtp8P1Hpbl/gw70
VxTX4xVBuA+xI+mb9XJ9QUbdq09M51h49Ks3Q2LkV38ZNJwo7Yb/s90mJUccZ6WlUR4mBw1zcaGw
bc8i6d9k5MutMCz58LX/EczTj//5ppq8STZDBejRxRRwm1h01GZ9avbvFFRhMWfWVS+c+D2tg9/+
EFunL/NQR4ht40NyiHthfC5P9NwqHqLIqXeVT6whdvu3ru3x1zjiwMgg2gL4FUcaEvPGogvK3F2X
k1kVz5CqSrJOuqg/CW/iwdR1em9Z1oqH+m9r/05GLF1dOhjHrOXmGeaAepwTfgj44TZUwfzq2QkT
EMpM5Hu7KeYb6X0z1DszDmXfADfQW9oWy8Er6bNpN2WSxpmXH9M+Kj7MCHUgV45/Ke3ex/Ok3iIT
KLzWVGeXuxzD6L9PVUBHrNG9b1/BhzUDMZa2c45xNLBSS9kfnXU1k3qQ0Mr0gzDWnPagsF1sVk/T
6gqXmqUebPGzyUrjHb1mPjGOvg8nhvVo8tExIKeAbMrCwrEpdI3aHFm6dWbVV0wPwnCPbl3cl0aj
m+ylTWveWM5HK/slJxG2H3Bah4Wr4KHr2CA3TUJoQRNt8gLkgZl1iRVc3fUozkHeuJSkyl0RRBcs
fRtfxOO5WJAoyTiZrIkNp0nCrl94l39BL533PfI/1JD7eOp8+p06S/l6WbgdnYrcJkwwF4a2yckE
HtwI+QRDlceYcac6x0b+Zw2BY05WX3Hw2vSmi54W7/lgGlfDo/a0A/BBy2FOKit/drmSwfSgFOQ4
zx3Ijcs+OgmJhLRepq03PQXGPBwFKSqjKMpvjaH/TScSHF8fD/pWVOdMJXMQ/hBIDf8OoeEFmcSL
Lk1eT5uZg7qRts65FTTEBl+7RamWYY+s1Y+u0NhwA4Pj7ejvV05IXUBit8ok/7oc7bE9pqZN42KO
xYuqh89gav0PA5xXyTnuvD7kyzOVDh99m1g3cFzZYxDFf5rEUt9iNlA+xb15cIRQ37yUiLuemhgK
+FPwWz5r85ZkdXprDGb7rjFxRhRmP6gaaLdEbFyUzfYpIIS6Z4y4/xar7i2ZaR2TNsJD4MbNQ9aM
p5roHYpTmb9j5NnaZh88dSAnjrM5zAdRJ+lrBP2LxcC9toQo77ERJJjqk6emKMSpVW2IWc64Cbcz
mPzk6Lf1Mqv4XYxF8xMzY/VQpX0F1VRwWrZoW6+X6wuafGpWipPyh6Ma3Whrxar8NfdbaZTm5zxN
f1rC3itkD4vsu0/p9JyVU3PngGZtEEgzaJKLiRHIG9OepWvBS6jbo3DtetMpVwf9JS2+czWHTT5a
GB9gpWn3unKrPac4dMkWEGblkeSea/PMjfpVP3EqkKFuK2MbaXnNbDXDPkSeySlf1sMpHmtMt3E8
3upedIc61keAR2l3SLSJWcvG9GvmLrtxLJ63eWe2P+sgeTC4o96GtDBQNEzaowWVAezM10Ro5a4E
VUvgZMFllYwk7yudy+Vwtr7qdBLac1tq+x4fdkhudFhO9qA1nch411L3d4Wofjei1nxHKtvZZTu9
tPXUH1sCQZuFBnPxlwoHzx14T5mf16v1696UWw1sIP6I8+9TH/9GvFv/VKf/jN1AP7uq83cY/dUm
KLz4sj4w+CW+1Bnxou36NNUZV/L//vvrv9EE8o82jpDYlrDBGjsQuRbtptqu2AXBHTQ5uAU4lV/u
UUV7U0Jhfyi93H80wH6twn03owpoHeN0Uq99ipYHp5wqptIBUCzr5jlLMprwMvmMaocBwL0VKrAK
e30B3MSl+OdhveToOG672pxoC0TWvTWLp67UtZPtau0264R2gV0Sh47RDAd2Z+uNDFBMBVuHnhaU
N45l9T2z3XGbAQULq7nJAFH0TkjnKw5j21I/cs89ce+oN6cURyKBPVlVw6LdXwpyRJH72+8w7nhd
9+EAHopL1Rwn29e3lLvOi6OXb7neBBd6208Ii8l1pY9wFxxQ6fjsG4a6t1k834FPqzvDvlEtmuBx
+a8q3Ec3t6ZzHUfae2/IdzsNtAcfqMatjcufzFgIkbfd37ad/W3zPHljlBVpo8Y1ztawDzxvevOG
R9tOxUcFAe+eDOkrP9pQx8n6R0jKhYUjMvvmg+vk+j4SxEA8p+m3YDYkAL4xeHX6YgzLIscxsTgF
LSMojsqYdLCRE210KuKkERRMMT3XXJSgMBdhczTFNxts8aFb0B+FlCDO8sQPV8/8DIniokZEDQS5
8tUqp2kTVwokXIl8n05O+asbKSCABL11mvNLJO1HUuQURaQBKSTHhQ9fNi8xfMVnNgT8vM2oH8hh
pD8Aka6EifXLhJSgSwTgmCJneLPy+Ns4jdoDrWX77YssYtBnOiFv2Se/Tp8rYE0PgXZY0xXY3ndG
EclHD2/YmZ4j6NOYdDI90ujZTYL6HTvywF5rU1OlVfKd2yLaaLNXs553wcatUTXaccphXIiKbmou
fyZqPPpjo7/rDHUhcIZFLBbib+xo+kPd8xNYn4Hci/cz4bYHim2+JnSq8BzSIxQpVlbwBT+lFoC8
LbzfCDN43oLGpEedd0fmKd0Mq04erGzCH+MNFAJKboeg54BJtOuc9/xjfhlr6MxNfHQWw3vWQWBr
WZGL2EoOtgkPpXeM7JC3OBOcJZrcMRR4sLNrVxTFARH0J59VELdGMtBqKPbZ1J2XCPh7XuZ4Xad5
uLA8J+8MKBR0HEAtrq+KTv8ca6e6xug5/nJcR4zTr/FkCHQBtL08oD4Kkqk75PzTdBVSI1z9hpp6
RuJLXxRppV3m1uUJ5/sCEqkIchwSSwwHf8z5IVddFCqhsoPynf5YQRB5m+jWGZR8n5A3iW9UqnzQ
mW44Ycfc4/WbT3U9uueYKTT4fc19pbDLm7MtbsKb7HBiK3yJgsTf0Dn+luWJuPvL56FYPg/a8nkg
m0BqMiXlDKcl8G0qwYWCbOae9tiR5FQpYyVmTU6Qt/k7blAe/z3drUe8yhSXYUUzyxyDX5NNZFrG
OK22Zp+nhDjM7JIOg/1sRhqO6jp/ZbQFJJo0aA+AvKm1i6o2ISI59bGZup+tDNrXIOiLo82adqDK
PyaoYw99UHIeMirxJ+FXlsHw1/Jhw4Cb+GALWe2nOkEF0bLid+ns/BJvbWqXPyW+q10QBOV1Bid0
z8EJbp0gLz/+2bB1/4b1UXtwFaMjYeRR76e5+1LNVvQSB8ZryXZ962NtuNW1zfxf/wpxZPrQqra8
ui7otSZq9XfCervO6N9XkraMynHnVmiLVmm8qKR77qXjv3rZcE1Lr3iPpMEKII3npOmfnAVVU5RT
t2VUa9gQ7H0dvH7rB0N9Gahvcc+2uGTrToMMWJnFJbZxK2tO5twMN+m2aa4TBV64mroWHOt2PIxo
Og2tIvpcMGY7J1VEcSuxXy+tlTY7jPbus3bFdCM4EUPnt1zcknUNCLj2+azOQQiKpLlNTdfvWFs5
ES++fn4n40Fre0CxFZ0wBw79fo2zDXn+y4ML62QQNTNlcWeCb90Q9SJeiha8QjTLwvpd+sNA82zW
r8LohtOctq9Tf88EPjvSQ3eauPIUT3pz5iJZvzr39zgX7hsNgQw2iyeIetvJDUK2eJ9ZfrWCdcMV
fRrmIkauVdL5MAJIIHbjD7vYn3CNZ/O1GUp915vLwG47D/YVrgcH9XAAWT+b1gdRAbLXlaftM7dF
Gh94t8aIXTYz09/YnzA35rcY7+rz+sBdoJOstet91KvhObjjX4vIh7jhuiUMrqieZKuDube1XWqz
k6vJZza68PjXx0b+ahWgK9m63dE0vIkEwHCSULR+6ilRysGC68HJEJWNs9L6gIaYc5Ds3XC9JHF9
niRkq94ayT6vwefJjB/Lwtz35PVfDOefYIbUUdXXDFGtZ+0diaGorPE2t7gtVZMEuzWgnbqlc+5W
hLszDvkNOlKz0Tihn5rAyZ7jsSrOX98W/hWbW7yGEOW36TZZ3PSCj+XObwW4hJX0TMWW09pc7uxS
lflVwnfWR9xZM1QJjqYjiZ8+v309tZmgdysMiDnM9GUSYop8Hqel+ZUXYqntd0IJ3z49GfT1kq01
t/RTzFYLuyUqT86zvwF+OfULfX99CDJDCx2++e2/X+tAaN0KkexbnRYqzXVEgAHE585JJ3tnlqrd
O+yrOxb0joNN1lzKyWx3dMo/RWcl13XUwWBLcUZ1YPLDIu1VRj8SJk+aQ+1jvVmqJSuzcEykWbOz
rKS6tow5o+1IpT9ZLfQ0O/mLDhJxqohgZs9G9GpLzey3uWImxJqPmk0fv2cS17v1sjPm/Aj0P9q4
SdTurX4cCFf3DBFoRXvGKcK6robqSYxZdK4zU8ENj4dPqupwzk33G+Epue8WGaxKHDbDpbgd+SD+
x4M0h8fSQOWfpf6r6Ozoj579GtPpWbJDnfs23wkW5UtqcIIB2LmZybyxkxON2s+TYn+e6vQIUyV5
kmn/RRDysa+/dJIEWIFhFdIAtp5c0zF3uPh3aKauDxBwn3S5QG0K9ZZLvuWv9qab2+njesjsnW9O
4RWPndN2DyNSMLtffPGXs77njhkQouX6n6cCZm8ONfgW+/VNzkq/97XRb3Ilg3Pa60gHRDEJrMVA
Qcnh0F2EnPRQNfJgwAI6S0nVt5a4jdLxeY1afkXseklaFXBjX0kdywcAG8zimAf7L/IDzriqT65T
36TXvI0+/aqlIu2lClvPsDf5kekH5p8m8F88TZ/fOlscar3/s/76JMejZx+vpLt0XJfP9VMgWGWT
nTVl+LqE5l68QHafBszsjYyz4gPGpckHxcvPI1MhdpmH9LKoDjljDR7N0rwM0qQ4wAe3JWMADcnv
BjyFPgnskrpK+vVl7f0yiQEhRuPdFvjur7JCcXfyOPk+Ex7blo1lXyKYti9dQH3pxvJJF1FyLYf4
w+B9vHNcR9Qln7Ze6fN2muryvYj0HmogXE6/+JX4QfY7KkBYq1z7SK2MMZGYBnC6Os29hRjvyvR1
hUuPjf2ZehPDB1t8TnktnMvcwNH0jS66V5E/hLZyhueqEA7U9Hl4z3Q6ml1VoWYUVhHi0msungei
ZDkHrvtZ67w1nTG+Gbr+SyuD5dSQUswON+KzTOpQv9HSJ5b2xnzB0U0nvhmrg7SrQ9sBibKLDh3M
C5ZRFli/tsM84hRevri+HBuOf61pfWzsuSP//H8n16zPahw6nt8DV2wcrfiNpbPUhHYeTTZsKorl
kRAYPZflq+6Y+PtZ9u+5GTW3ytYJXk1sKm4rMbssl+sLSjebaSPdprnJxgnOtV+E66v//pF8RMxt
J+1thOz4qACinrQKk2iFC+px/ZpvTf2NX+MB1A9DYHRwDJkei4Mn5v46Lmb79VnZfUf96Rg6ESAU
1L7fX2VBPFBTAnsOJhGsW3gyY8T4twLy+UkmtOHFpP1GX8G9lwoPdkEe4/V0k4sWmOX13wdCkC2W
du/32nCMS30BGENUb8aLqi3zMnqutXWU2+cfZmL1DyPHhl3nw/JeVxOnlgCjajzv+tSfBsZRbYuY
D0mSZL/XwFwlM+uU5mDIQSSCSCX/elj3ob538utYmPhs+xvRqCJ0rT55oUd2qoCzX9sFApKobiIx
Zo4YIlkVAkxC8qNLJv84mOfOLs2tw6L+fdLsx3qqZt7EB2vKmUHPyLLUKy/MfM2Po6K3Pun9z7h2
umNeR+bJ64fTyIzEbUvlcJY5HMokQKLQVVdsLdm13/24gJKhu7vZXShd2iye/B4YzJIeIDFKrmqE
su1N2W00gvYn3hfuhcaIbxl776Oj8TMvRis6WYwDClfzy0z1s7FcFIx/er/U8GFvofPh3fLoHE0z
bqhGXrKAGGAfjTDmJYhbYY0PhsI6H3jQRte9c22Am6NP2saqf2mDFlyE61/6DIGNDqpzQV3+LGSj
UEy4EgwEIixiNw9G+jNK2+lR5UGwJbV31pe2aasiERLyQjbsEQUMKIOfWs1bbMb6D93tvz2sjjfW
xmzfOAQdaf/3N80Om7japCZu9K/JEbNLkxc3AKefZR9VXYIenPwS6mEK2pO3st+lXgMBBMhoFeN9
XDoZK9xuxJDVW9L7HjtVvxtIf1xbjeLDUPa0der0bZrG/vAldvfFkF5q69yXrfveKagVGHkCJjyZ
FwAYzglHKRo43bELKxvd9RIYtTTh2C//t6hmg1YlDex8geqtX8ucX+yTE2yKMrlLfCnbUQ0wUGsm
kuOVDVv+2X2cOc7r0m0+Yf2BVLJcpirKb07Gmc+Se9VheiAFKzDeLr5FOp7282jCrlle9b0ivliS
Mwrau/FSA2IJuiD9FhCgO2UT7jYkCPOcEp7dOXDnctfL34JxLA92U4oT4qT7xCSfeVNFxNDdmAGb
dmFsi2H0w7T1tTy0fPArg+aEY299aEvGOlge1meDb2WYns38ioj3jnVjfpKemz82jhUTi47i71qV
VGFVONeIxtGtMiJwyyB9vwcklrcjo0Qu3RCkbzqTIIhlGufV5vCVudY9Ux3Z1iyObpl6HBLtEbVH
ezdb9X0q8+itjRjbncX9xnRJ2QUuN08hqn8KvTQgzfjvgXrtOWpVOh3Iw7xJXy0DfqQ2nip3egIv
5Ld6ukHuHSEKxhwoFvFvfTa4zY/eR7ha23WzZ8R3V79MrnZfiTgoK5tsTuYNxwLnKvLpRLaj3fXL
2K4E2EPiGdVTZ+jGqVu0Z/rD4LXn6q13Sb1gE/gxNozDaiNjPqxYjczroKwaMwSYqiL8P+kkH+1s
MkAkpfUySuaxN9qZm4D1MtaaGhNlPDfXtNIvfhPhqXSgth7bLGBdFm1+ZXTdpRadeXSHMjpLCvFm
gfGtr5VYlq6ikXcRtVZPPRTNrAg6DilMLWdfMoSg8/vkUGg4Gdk4X30jAsG/dv1T35q33pdW5oHN
qL0yDjV/+JYlBiui/6mp4pmsEaRzyzkxIookqWT0QmnGfyywIXvsEdPGEUrd9abDjpDlIsPlG9sn
q2EkmMLkN2hlcg6q/GwwjEJtWs0wT7me/FOdev48Hr4+Kl/jA5i8kNJboNxRxST31mzFuy4T3tZG
G0ImNblDe4Rz8ir71QYYE199Xq4s5ik8fr2vnv7FkxvrT3JigoGTwGFe6ySa8NNhrWtHN2a4lakn
u2RR5S36etfIar2dDZZpG0WcTxDk0yuhb2Bri24SiVetVtVHHkiJySEt2R6EFSZzrJ2iPnstRj7W
jhz3cWdYl1VU92PaMDHMhZMQ+WtVtD8UCKQHo8hogQi9ftSQCykdpTwSTCgvrnAxtbfWk1aZyTfp
apT2VAtzgai45AhWG1bUBulWdB2hl6T5FCbtU5tK8BX96KUwkvoUcKY6WGWEK4rm6GHlFesF4+hW
CEJ3FIugL2ZQYXwfO5J3/bcxHZ+/Xp7hjRWaTwxMeNrGmj15Ah72Neqv87R37PrRIcHwbEOFcaXp
/iZghVPnFAdRcWiMhdO0xAQhnTeMKZJzqHld8D5OTCVhqJbfmRjmDflY61d7MfBY9bqQgrb7okRj
Swi+6nH3/zB2Zr2NI2kW/SuNemcPySAZ5GCqH7TLkm15T+cL4XS6uAb3/dfPIVUzVdUNTA+QECTZ
aVsbGXG/e8/t7XBf8kxsJpK2mzjRg4ORJa9pGGl3yD32Wssnf6tZ+JH7jjFTH8/zA6z8nYkNy8Xs
dIeO8aqntboUrnZxs368QdTBLNIX5bsJIn21XIR5K7fN0v1AEHNEFruaHvBkUYnD2mcVzv7QsbSN
48Ls7z0mRD6zSdptfPSLys2NW0vbcwbI72rHPNoIgMcFnMXst7KDfK/5rUXSTL9Zpg+2DkSK8WoS
wANYxhqU+w5En91xn2DM2EZNWW4qwiDEP3AEiSjc9oFP1QwD9asUU2IhOoaVvGsw/3zz5ZhC9ek2
1w8R3Lc4tkLyh4V4C3MU2UJzKTOxzfEJNv3eqib6aFISRMsoQidQEOUBwKYe8VJT9luvqfhnmOJE
6aiDkwVzwoXB72M33TW853F9Q84ltV2faruwN0HJKsKunea8XIS6/t1kJMKSnBA/B9ekOUYC613k
Y+XO+1sJuIkDoKKMb7FP6rEzGpu44tBnsEEpZ2yRPRY7pm905SbKuvc8HfpQ5TwsHy2/tjgzZv19
7W+kDVVOtv68M5vfkF9uG/c/gwzmsG1oPSQ4dyJGAfDq+h4LdGralSAiwNlTrNtZkghMlR7qFMd3
yeF61WBEPk2iEIeoAqrTDxOuXvZkR1uX9YMW4l5ZbhoFAbql+icMQuMcNVA8IKmu6qp3XvEGHBHj
UYFpUl8IDTX7kK3GePAB/cokc81zU1Q8pkS1e56auvLupaEYoi+uxNTpHtvS8/50kxdAu4J3epWn
iESsdfuUUrO8c+LTVJW/Le/QHOsVU40eaYyScxI/QU8TiQtZIn8oK5eZfi8a/xiP+jadvToLYAHN
qz2o6JETAP14HIeZWAuEPpcEqmvS9eENoXeBAv2JKLPvA3wt0gvlKS7aH6bjQ9+YV019wPkrTaEz
05aXn+MuDR4Zru60UvxsbDIssSX+x7iWJNa5jRhoZpXJqDkFTMhfDV8/KgVZqjiCnmEpRcdgZcSr
rkufiwxBlkos+zg4WbdTvtG+dYPaMnJMnsM6S58AK4C+wv0QIvNdrVNx0gan6ydDzb7vtoe7IFxq
ccL5TP37AjVHbyhTTRxFT4emMRPHKwO0XFAMMVp9+tT7TfhDC2b/dyfm0JLb3UTCJhg9ma+yYnGW
eR5tklIM4FhZ7v5xsdgZlptZb71oc8WdEZTknmfECzVawXML2HoflR1nfKulhdjkNCtjEAQLT2Ey
aSmuaVpbwApE0Lxt5XLEoKqJgrU0M+/GilB1jwexQWE4xG0e7ToT8u58SPJCZa+zKA63IXVc5CCq
AmQ8WAd8n0W5oaBtYmswD5U5VpyKxM/3NRTE96R8rvw83+X5kDJsiZ4MmWtfAsRBzU57ZWQWxgqM
Vmj5s0il+SLWmEDGmAgskhZaF7jEUAWfmtmGEMJ4dwuD00ZBPj+APHugoTbbm6mlvXSd9xA3loF3
IsvZ4IceOZg6gHIrM2vPNuKeOiVs350F75QqHXrewy7fe05oPZf+e1F3+hf8x58DL/qdhnWYlWtd
rjPAXy/LNepoK9QMDNdH2yz7VTCPUFqHY1BljQ+pcron2XCIsNPkwltVwxDJkDYYnG9V4ZmHhWoV
muoBk8N4vPrISlwWfOKDE+AOGwKhOX6fEiym+qB5JDZaedc6mY0KuDbhB3I+CPUjhA1tk+Txe9i1
VJ36bvnNlZV7loScKmckn+sUoClZj+wW0cmSkzz0OrhsJ+ADacHu3GFgLy50h+C3Zt8gSdOvw8JI
4ZTh0groOQq6uNkuni0NIuFuuRYIme56hqfroJy+d0473JZuGu39MIGpEIeMRLvqyS/wm401yCLU
EHlDO5S5H1MBdjtjUAFw03jIVWw8JCYQEQ52wm/MfU3IdV1ztjhGHgW1ywEoGuRHWzmQHJnvPyrP
upVT/qlTqncfUxmE4Tfh45Jh+k4s6R+a1npqplg7pWGnSHjzA/XUy7+Rn/jMLcbddEWsw0SGjxEx
qT0D+pOJq/BAu07JDi+6mKndUQeb/lzIlJ1jfYCUsw8D21hMgPQRaqyLYZok6jPp3AO5m+Sb77dY
boYqvymo/V3Vth0w/UEYaOzpo9X9CM8dALxkGCA2l6G1MhNCOlfUjkuhTxZXF/hHt53VmS+plsSb
WmjyyPBcUdSgrPUAaIJ+ybZgFI4BZDMJzz44bTU+oUDvkgRXlQn25tzbaXOJCoJlOhUqW5wp4kWL
6A5W4TfCPrTJ9sXdsrfnAM8mqn/Ssq9+dhMpY/7TpEKnbSWSstD2YBWfgrROntNU54M5R2iuhz6n
NV8WSbxMY9qMfBwViyROY+6a1P7e0Mv22EaN++ok4xaH+PjdCbBYYm7TjlorPjUSbkyAdeviBG5F
f7hVnVhEhc8WTwTFjxc9MJM3lUavhYqH96mpYigN8fRkuWm97cZo53ftjexsCyi5+G7jTEGEbsI7
jpjhXesbDRtYJ99neg7DlTAfLm7VPYcJBgewNt+GFtOXzsluo3vTHeeJx3IokRLIMj+owMUdLGW3
b4UdPaWQA9g53JoUlKxHj6qLINPeF1v9VScYi0IncthhDW6V2rnjcIegqHY4wOmubV3iBHFNbcs0
lOvBa+TFAWm8TkfoNaUiZKlw/98KrbIe0mr6ubwW+f/e3zOqIxIXMQEIKGBe2irwI56iuIfUZ/Rn
4fgfVgORMfVdcaeb5Ip0g/yxsjExZk6Hwse7Y8OqE18rDRwd8i5+FcDNgllhhEf3W0zV8jpWpKSA
GvnbAcTw1grNNy00GOFElROeIWq4w/jNpuqr6/L+0DVNvC9MkwoBfGd3LUpQXKi7coiabW/BMR7n
k4VQSKX4sul0iUzzOHTmR5iCFjdLPp44A7Nv0IgnMPNvht1YAHcpOe3tJnsNvIkAL/IVyZ0sfzSw
L6+S1BxuuhxUmSiy+hz76iH26+oy1mV5lq2qNxpG3I1Wpu428Qb7RrDxXg+RDwUa8XxfSUtuC6/G
3+A4b0bpVmfEkvo8mEW6YzpPb7H3tSRXxBxfUUDWVrx9/BPBVZ+Q356Gv3Sb22K8lLF4xQNbPOgp
fWam6X3aIDQPfoDvcNFB/pBFOlPbFbp2nuwCfXIQ+9QoDfRIBCOtA0dIXHmeY6Q41WVQvHmkGGOE
rlp3xQu7ViiBrsVuDV7PWuVqOiySfBBjuo3hUQZsB6J5tZjmlXUc/aFfu7kz7PKp4zA6K5tUNLRr
081J7UTpRQtl+A6QyOoTqm+0+vcrSbbVjSR4jbWmvQ9JAZIJbNn9YXqjSHllICA9xGPz7rmzvOVh
2Qz82D1fV+W4XeeSDpmvotISAKPsfucwxtgNYZ4+1axSPRHcFXOPO90IxbmaJlaq802D/qbDxHR7
I49gjsoMWmtKlergmxgiKRFu99D+q2fm+Aw/lZV/Ce1x5GS/vuZxrsciK+I4FwtfP3epUpsCDPSz
8PNnmTBqwFryXbohi7oElaYsMU10SfG0PDVY4LYY8o4cO+uHDk2O9qj0lemdeJnEHNXuWt5wWjT7
aJp2z8EKzzO9JM81r85Wao67o6SAfC+o+3NEAbvlhdlliUywJfEPyUQcOBER3uI46zAcZfaT1tjH
tO6Ge/oO7SfHkZL5s45Jugaq0hBeuOSZhccGdVhnnn8cVTReWNbLTdPZHlGlBuYM57u9lC6Tfoc8
f9W348N1dOaTy90EeTXcNiniF66Has/aw9mx7h63S8gCXMzvN9tmal+my1LwZqQ45+KJ+UM4d77E
QZbMyXKyQgofBBk2dA365s+uYyk4lESwgiJgH8kX1mrx9WJtKtduFLEYnZVezFZiFRG0O8WCQDxt
0lfIdI0ceNcv6Sfd7HncPj2evilx46QMwOpAwqm34u/CDW/tbhQ/Oene0vuysWQuzktW0i/pIq0m
905UZA6zbASaAHNvlAzvqdF1HzWd7Vthc3Rsg6O67qoDnEeucGx+YX5j9WH8oJO/wWCvd9tMWRif
GD69Xq/F2JeWw7thVsmqCHLMk2nlPCYs+K/M5uXvSKk52KBxTV3Ea1cavX1itlYdm6B8znN92+NV
peTKmTYc7aKfxdSRMi67/kZSrY3o6XHA6PJvJvTWrWoY7C4qNSvIzfX5aV2LEqn5zGPEAbYhziY3
g+HvKqOsXyeMoEe3GmqW4ba5jnqgaLFZbh078L+q0nwsdPkcFGP5bHnpT2qmkg8iUT/7oQRKYPTv
mqNuOLtZb/FIey2jRmbyQxivQxlvIC+kD50IEbFHj5BOM+j7LHds6E8U0M2AcD8Z0vsONyBpW/gU
BuesHd0iv/VzG7IXVtbBqz3YPbG6mMOEkZ8d9lU104Os5c0eWVAr/O4tYDeOPfLxGnh120sh3HQV
OlP6ynaaZy7LqvsWnOLBjGfGCjg3jYX3U+n51U1AufiqnC18y31B9yVzOo5qW77qZWrtmPS9BkTO
SOSV4s0zaZDXTS0+G0tZVpkobKAR7JII297GnodCUEvHw/XYQq11fLtg9l3233vS+6cgd4fVfLL+
7Pt3vw1Y2I0T9QNrdigT6IMC74syO5RaIzGfBol6n6S9pFMQET4CEAadnYyBPkPu2dlgXJyfS1Bj
9y5elVNX1OFWz3vzexfLVdum+Z7dME77maAvHfgxgy+6g1hOE8TJRB6Ix1Hl+lr4XXIMqidy9OLF
D+AVJcyoN0SQ5L4KYnb10ZicLZfHamSyfbCqnhmSVdxOaaZt/KInvWS46XhzveozLN4i10EzBV5Y
RdVP3Gjgi8ps3wBbJXPOrHY+Zurm2BIbuZNtod+VjPL3PQUe5+sT2EtM/TLGeJnjE74mg+yyPleO
sLbFfLHg2Hv4Nbo4eCgxx38y4Cemnm2vPscpHO+UlmCb92D9/zFLaph4UA7GJGeOPKl2oF2YRSpm
fwZ3bf2oRMzOqXDbVUoT0On6l4F+XfmzBWnJ3dThBC431LuNu4jXqQ65h/6+Qx+mchWA2z5bVhoc
EmaZ12vLRoi0S82KuKgfQjc0TiaLS+jfYH6XY5uXYdEKw3GWLYubpZjA18FTBQEUrdhQuC3KDinX
gdY1hX4AjHpSK3ZM9g8fI5/H2fSlK/pv4PTgq2eB3C4y33Lc6Xyz3pSD/DHZREU6u7UfRZ6mazfJ
OddZ4i6KdX2tO0yQckFowcAmVJPCAPE6FY9CCcB4xoym8EctWGee+KnDFrtRQdJsYlVH+1RUNfph
Up9TSoLZZwNDjUzDX/PDtbuaaDBra3b5iAsnLXfU13wlo5via0yaE+ekbLnnr1/SINQt37N8M/IX
Y196z3PD4QmZMucShCmKJlPxLTbOmsMDkXeRa8OZbAvWLESod95SxH6BsN17bizv0cQKZhpSe6cd
j8XYHwH45ZqcQ/Gx3Lr5vavR7BYjM97bM6wWp359FlBzX3ADhtSHduEtWSn/1GT5d5/98mm5iCOT
yjD8QNSfWscuLAhvlb51JAmDFtmwcq+wLLwkEoRU43Cs12gZu11ugjz65g/wNLeVw/KNkt3s3Yp9
/FnYJ0dd84/pbBshodmuxhiwm9X34lyYmD3iyur3aQsKx5sd/7XqXtNWeY9VH1UbpdfuQXbtWzwV
w01iuDFyia4/Quqjbw7R3By2TkWLKwpsesMbMoHZVtFYYOO/QKjdtg09C4uaLGUMdoLMOO9HoIhQ
sQVtYII3cLGm9IthvNlZCj3a/z6KjgY9PMtiXSJu7Luq+M0jIfd91Hoi2zQTX2OmrWMEDHsR1HCr
yQ3wpvId39Vvfsrf0qf9o17BYA57Qh7EMGG0Ex8rI/UyzDe0jruXbwh6O75e++Nb9aId7kWdDRvi
VuUbYeLNgvn2GtPZptWQwgxKK+S7fhMY6LgkBXoILPRk0nWABu7A/VBZxxH6X263VrF9qpVpvrTJ
vdZ67UaKRlwqOcIsCKfPfNQ5XhSafpFJXt9oEJl2wJ0g+jEYPgx6n67aeq5wrFoqqgxk6ba4TfVw
mvt0g23essgFRhq/6aUsVxQPjbdRqeK3MKI7WTAKcs2mxBub35RekLwVlFcCPAMgs3yXX2Y/Wt/N
9kUPqcnyqAQ15hPIctH4wXPBO+cUJN3vdxWieaQszz+l3sQuM7SCB5IYyXn5/kSSerhmw5qQtyN9
gO0TXcBAaBr6R8wJc3/S3zmO3WHUgSevXKaSrHuSjTXfx4Lwe1+loEyqAeAg0V7m48h2CaIPI058
h31Z9evOIXUECal7yms8PKZd81EZqt1i/VgumthVF1eQGIxVMu6y9uM6cezDLlyNReP+hERloSR/
lTE+L56q/rnEg7vqdTM6aAP+Em++0HpB36sdIMeQnEoylgzFaNxHSsijiSZJDSBejr7t5PdkojkN
NMprZQ4Dgm5nbBVp7Bu9hPuPdW32yMlY4vtznBPF0qhGTe+tl5tE96jgUKMJRsmrdnmcTqchRRTE
fZwzxHDqd61oJ16GeMMa+CF34/7ixRlT7gglBgQVTeIciSozI5RJw9ayvKwtM9zGIXU5VmP25+Va
uNx0ODWYnXpAPbcfDXpErCDdN95jXeqCTQwXnSimk1PeuAx71qXI2duIub2VxPRDQt51X4VBj/Ur
N97H7mJOjvs9ticmL85DA9DoVjLdJ0BD8GfVV0m4W+7Uwircjxqm3qQoaUHHdF5W8bTSvTTbmSId
Vn1T5zfKGokkpx67fes2Kjpjg3+fqY4lZrDQnBTrB0ZF9crEBPaeaK485HTer6PCSegraq1p2xHl
Ly0OmY1SzmNOmfgurEpxU/v+eOuYFWnBWEyv0MU+TEvTvmqL10gi/EJO/zRRQcc8I1pM4v7NywFO
9Mq7H1pnILs5D7MDD/bHII8Ncd2VMTPLB2mMx2JGIcSNzbSVScpYFeyWGfPfaTQFofHC5zclvaui
j+ubUQLZRCoa107XpDdRLSGr9+k2Qah4Elad7YMCXDi7tR9GlJBHaBHYGjWKm6mw6stVGSpMZ9VN
E6gISDrE3yhla+abFGB6G5nmYt8EtLObZleeSDfz7IGWPRAh1Q8ASvVdnRvhJo3Qqn3Hyi6gWCO4
N9CcrKSrPqLMPto9eb+WCdY+z4psP/bBcMSb5Vz0sY7WneGUP2OwjFWGs8xLvTPsJ7iGQ5Qfye65
ez0b7ZPRPM4B+Y9q1P3NhGfgNOiYqUZzOtYSa5aeMJ6jCy5qC8IWcmiezCC4F5kY3jlLjZWLr3ne
NGMsrG7IEpKldwPvvhQmD3y+1kjrU3Xg6yfnPAcBX+HSn8I2dB8APdgvSFRBTmKJJFmFJueb67Sn
yjJru2wXGE50mxjmeDThcsAjHce90Xb5ahlF448S5x4jzRVMT2nUrh+C/H6grycKH5cyYOZkrL79
bqPZUUnooAuelwsdwyzJy6flhiQJR4bHsHZBOU8XFfw4mXfGLkjMcWUtgWakb0YKuEi3f07bmuzX
WjbVVIeId6eKxFtVGPlBY67NmZibAhF+ndiefopL/wzrX+KsxTrLuRE2UHkMtBFZxvqxnJTh/+rn
Uh+z1aiN7dVg2HZzpJC48sqZM7FLFHYcS/+UcQjQ5+oPsK6vSelZ90M3lYdONulWC6S/Xqb3WiLt
k4xxpCxPmenQcGLV4cazBroVpmBOqZfnarxf6pJJ8ojbfChPyy02RgBaFxzTdV0rRWVRJsf/Guka
J9CX5LsluO50mHIp7XtXmvl9mUqGs3c01QhfQG0lKFkIa99mLWrsfFZOiRU6qXqqIJfVk07dIxjm
na+8u3a0vPPYxfFhdN36mBlauSnNjlE1KlJZFsFb51AiFFlgCukkdB+p4N0uiadIBLu2a4rbOo0u
2jTIQ6zpoKr8utlYC7YpNBxOAk7+2/UmjJd54E4lRJZ7d4Aesbe2Altm2Nr765ImN7qnReiGk+iu
KUXprkI3xcM8kClCZUfV6UWl7pgE7YGaPxTkZNgX8yCRCamSzc4xDq+zBhUM/Xa+6qL/nv35gsm6
uxdp/dp5PpMLGZMc9qwAylpZvNdGz74zS+4bs2avkVbBCZmNPJaYtA10hnXqUjs4zNsMlVKSlo9K
oCahabvQlu8rOy4PY6O1+1rmkHCT7BI1VrYq5GgdCA69OO48mNaakA4D2LoGRuSKMFoWMZ4d27Sw
VqKBKIE7YJ5Qt5O/gWRUVEy9VO2+Xc1gYxSm27AcnFXQB8dlBmA0uApJbmEgMqbc2GZaip2wt27n
LYCW68Vn5GqPgdP4H4b/ykbmFltP/NM2mw/ywfFLKqNgz2Ap2lxPad4ERLyrWWbVbFQ/+VBdQlKa
r/zcm2bq83VXyuolHXs4DXrlfFkkJiV5uon55ibjXEiGqxmr03LRQZu/XqPO8QmJcdrn7BPsWxcY
9dnLbYRzL5pbU+YESNF3ry1vkMOy3bWTwtolIXhXnpbfyBwYFytvY7JfrjyNjniLzcA+WybIAWsy
S/xG/e/AfYoTqMxkCXp9WnA5IOcbuXe/XGD08feEBfuVGvzf71u+MMqU0CzGjHUb9t858uBfl2V2
SrIhuFs2u7nEwWrYhGz7aLPMjgYzsR+ilMDxbA4v0/61Dg0LH7WHrOg54rRc01v7eYTDUm1pr3BP
SR7JNbla481Mw68GhOQXu9c1iZJNZk8D6UWiSbGNoxHnfg/QdY46+5GdrJffKVqQkXUKBojfvm07
xidZFkm8BVCLr9JOO9JMEqbqez6nYtkLEK/JavNUqgG2RagAjUzqRL6IauHlKkcyJl/6DTxbcdvB
ikGLqc+LPax0s5F9kTVsaWsFhCkTB4RiOM7MXEm4qx62A1sZCyZcD9V5vqjN8FST5T8xYAypV2qa
bEcMCH2wFRqvVEpjM5HHUcldD1TyToZtcwOHGl297O7G+a5wBpgHHDU3zSSoXKwAiWjVuYy68VzP
F12bzhd2vSpp6toO9lhxtmPAkFn2h2Vo+SrXOdsGEfxGnbqcU15PnHQ0PlRLJ3ekY/hlW3cxldWd
GMEx650FnShp/bVe4c1KkDOeYOasovkoQiAsOGOT+AgoKtktt/64XzMGOg8MucKiQxqucOft1igA
6RaJi9+XoYOGbv45UP+dFJX87LgSxtxDotzmVKYgHV4aU6lHTQYPizGo8ruaGmFWMngTFPUl1Tcd
6xGy8ecAqGTtopLf6dkE1IZPu+is3Fxh8Su2gxdgw5lftSYevRUVJJQa5sq+hzLN0HQeiZq4JNd1
R9f9Qs3T4sRmiLYG70sbTtazoyxp0gulGHFsGG85HqFV4RSEfMl/wRkvAUAb2AuClg2HM6HGlMzr
Tr3HNtAzss2gRH5r9G79GBsMNnn/H5FtZ+C0wfgfffQl9zjW+VGBy6zlgAfxRbvLZHfLGMF/Hdj7
Uo/pD1j2o93iEXfH6jFIEVkWg6HTZ8cMbHzhDd9gMPobyLQ/A1crb5IZuAN0HUlvzIBXufQSeoam
bh1NOxcMKJ5KGX6UhuFebxk6hgyXaDoiGV9Mwmi4xdr1utxaLjoscvZEo+5ySyoDYHAGBNuO4Gql
6fBQDOVvBtJ1HFNwgQxCSxhCow7OPuukdxtqGMJKVvzfWQ+vi7keQmk9F9TKYEfQjFXp40Vf09JO
Y2qGbmklPoNfCjIsY6LDV9rtzoR2Zk57VmUp72vbOpXyvReEYTbxzM1v7N5Bl2RQ0MXMHzhgMdlT
GY4u3X6YJlc/Wpb3RrQ0JR5HCwBLz/62cdU3fOvuDfkrtRPMW1fD0AV7Z+6Kd0tVXaZmqC5tp/+7
pjv5L2hDyzU9QBTSsnT6D/+50CoaDBMhgzeLWY60VIXFsYZTdlvh27yk8iWaZyoTU4CT2aXrOEu+
RXDHT+7oOreZ8sVKGd6hnwtWloN+Ae77QFhPUNHJfa2Wgqmv7nKfLvXARjFdruXWwHwFH+w1kTVQ
E3lNaGEimkD1Ye9tB6kIURFQtHot3ptad7nq6KnfbwrLWuHqLn50uWIyPQ7Me7O8RcPHiBTPF+Nc
zCfdRN4AyPqTn9h3UHHsmIJdIjmMstw45tyN/amF+YBcW7BCnHNpTcAYC9VNXFQDuKqW+Ppj6wKz
O9mykbCu+KJk8J0VvPhsW+ABq6FHvJtOWcAe9sdn3BGbpldiW4eFvm8gxSxdwf/xOfxn8JVD8h6D
PKv/8V/c/syLsWKa2fzTzX8854p//zX/n//9nr/+j3/cRp9VXue/Nf/nd+2/8rsP9VX/8zf95Sfz
23//6zYfzcdfbmwxTzfjA8nj8fGrbtNm+St4HPN3/n+/+Lev5ac8j8XXr7985i1USH4a6dvsl9+/
dPz56y+G7f2pVHn++b9/cX4Av/5ym1f552f+L//j66Nufv1FM/6u6zQWeRS+OKbjwaj85W/91/VL
8u9U1zmG51GPaaPBAIskDt+Ev/4i7L97pmlZ0tQtm1qmuR60zvEa/fqLqf9d8sn06G0Ae+kYQvzy
P4/9L6/hH6/p37JWXXJcWTUPZiaJ/kHPdLG/U/TF7zcMqcPzXICff6Jn9ijSeiD0H9D0dwBtD3Gy
di7Gfto2+8Dcyn8H6/xrnd3vv84VpiUdlteuO1f6/enXlfQUmY49/TD3087eJVtIyxv/HZj0Stur
HahC99+1men/8ggtF2SpLQ1X8pwx+P7rr5xsTWuGMfhI0tGjJ6yiReY29QWAllWSa0HwilnYLjZ2
rIc0uDApUEM6frNkF7dHNwHEi0wfF9pnmwVu8xz3QuN/EnBnTHFsqDUDX6wEwx6MrGXtlW/YafKU
6oyy5VPWnwAt6AOc7a7PjFx7TNjX5eW6jNsIinxXNJWhdk4LTaTbVZCnGcKB06+fK0agr4U7DNF7
btRx85R7KTTCEWnV/156pW3cWHaIcsp5tTP3Q+IkVMDnuQsGIHFo9oXDp9nrEh0d0cD2eqwKwqjP
kVPDlx4J2EYrEMCa2skO96TXJBix+VuDWzw86XCrm0XPq+EQQjjQwMxDJs/Ldiap6Edelbqn3nQn
JHTTEzX6XrlT9QH3PPjAAtuW69ocUoCAmio3epX272XvEjrDwC1urEYra0zHWblL6ROkydDK4HHz
GvR4nly6XVZN52ckisoJtmMYHRIjz3y4GkUsd541JhpgW0AZ9Lmy2yXQS1uFooXCXTWtF96wKmoH
CDPByDkT1ECwrcbGv6kaJ3oZDSNjLtPDQjM8Bm22NaAn+KJovI02QjMN93rl5cF9JB2TsWGhjXgw
1lmTI1rzx0yh84RnG/LTKumGCgMvxDs9fMPyiqhpIgNvszAhYGlZLg7zRGYOaZwsVLQfhpVmEaeG
N5SBcYsF8wdh6YA12X+9+jEa7pZBP7UNZler+pg7oXpgBQ0jfqgZSG9cq61/TplQT1aUuV+OzHkd
05T0wSpoW6qyhsaNf7SUzzx32hh+KngxnxlGR2xGUk7NxlE6XRYxYOqZW8hkZNP3hnbTDjwpK1n0
rUFWia6XSnKWRC9k1+dZT8AIFPQaZUa1tmmEqswz5tIwonpwmNtDMxrA3WSlytL/aZKlUpfWkIF3
oU94MKOdmXea368Hza27A3FR32RapxJ1cNhGUC/DwNk/NzJPgNMHgKS2ZG2M7CfzJuPdChOjfFK9
wviLplZrmEgLVxHxL0j81Kx4O2VuDOLnDq2OmG0BOYnAvh9w0YjdmCVN9psfWIIi78TPyIjXjHU5
VzYS+gR4Uxqi4xr+iohg1u2bnHIEUolC1OVZaMqqeSuVo7ywpbTDb1U9hfbamjLdvTTKUbx5VBbb
BBjKyIieorx07bd8rBttNY1UUW2mHLzVI29z2zxWyP88R31IlDOsSwiBljE09oEcc5Kx+nZKRaQM
9PSznhvjWmVMwt/LSJ+AtlrRePFsqiv3Q+5478RGkw9s7+k3OnqC7qBzRGBJaAMdg/+hD5+kMJny
xmNRtYy21fTeW4J8uFWZkXqHrm0SGGIDRTGQVtjAEAsZQDzXB9848jOgrslk+lk1A4v0lTCzzn6r
xgQbRaIDId0oAaNt5rrhB+NFb1gfp4OziTFDYsHzSLg0vEiT8pK3XBcF1TYGKBIyji3ChWq0Iqd3
RUOV3RIZDodNXyks6LqkNwYUf+zEN1nDWWMXuWBaDnlO/HGnqcjrTyVUhLmox6tBb2YZ3jYblz8x
EnBFt4Ecu2YNfKso1hmpCdUwayQh3dFQNLVQatnGYSsHzTlWfgY41RSYKr5NOQC1aNP4hO4A4A7W
gGpGCkn7yViIjZszDrm9YS3Z4H/AWpTcFxCD8X73RMfpL/Ak3curOnW09EScryd6Q6RFTC5EmSgL
Vr7kuzreiQTLnRutLSiwGl4gBgLEkk9FExHN9Q0MoIrxe6GLu3ogsWlOxqNnyHNo5joUdI0SvYGW
xdF0z5Sx15uiB7kzmOQFsaK4bUE7qxHu/Vr90D35Wy8J+k0O3EyPpNDZ8DDMR+h4q1QAbo9HJs7W
0CdUJDg6PR3QqKgg984eH9tHrSpfpNFvdUy4SZFBvVH7JLVvhsG+ZyvyQicRQ1zLoSnScM49H4ZV
2YX5yptPqW4B80J0m0mRPJ8g9uUtrmZV+rAqrRQ5Pt+rKOX/S/ExYHGrDetb1+JZDbVNFnF6aBLd
u2dSDm3YIVjs9zofOOh4ro8gX1CIPFDblpW3lGSB5qe0j99CkDKN/JE9Ts3clpFWSLr/htNDznZL
/Td5Z7bdOHKE6SeCB/tyC4CrqKWoKqlaNzgqLdj3jeDTz5estluCZNFtX82ZY3e3RFJMZGZkRGQs
/79qM4XuIS3Kfik1Pcx01xxv0xFoEtsc73ojoWgca+V0pJqgVzTdgwOo16h1xiLX5fxiPFKpSsFE
vQhL8y7pcQV6iLuUHq5nc0NdNH140EJz34SIWgqs5sWpoaZtUklZyVYNYU7dadTPaxMkMKOcbQer
+INmqbBeAeBSbSU7pWAedli/6ett7jTDc0k99a7TaxUciNREyaVU9KjgcUMe0ueFy5012pqUgeTe
FDvZ9wE8ChBxAwWyCLWTpZvSmjAGNWAzjms7dEUKe8dZKXVPaTvwFiYnp7cnIjxwtDMBmgdW7AMs
rmRM9CgigwG6bGAEcE8HojEYnE4qxoBI1bPiRytHZCNBDoGWl0JRUl8Ht8exgWuISpohTMFUaTSu
3bDzkl8v7J8GN9UtDQx7x4gk2QPYKHEb2lN/wMqCHNUGHIJLsy46aUP7B4RVMOgEGZvQAjdu5sfc
AxJtr6WHX52SNcATxxM9Zm4x1M0VtADAOMDItlUj29rKURbd95oD4a7s1AKEfgyGhSU7rWeZZXpl
ABC9UM182Bth8kMdA8s9UBhx6G3aRFtCG2BmGOClwa8RyTS+jcs61eBebHOXiLXlElvZ9xaAawol
iyMNF+5EvPcP9TiGD42Vfj82YDI5RrgxR6tYH/Vs9KpKAZ+I1iloIJT8ajRBo5JQBxFxuaVpGzSi
oqx8u6MYQ7aT9QBjHKUnk1vYOrkMEyhmQK+DxSBbBtwrKFlaRVuRBZqA5TWOCTTIyq5vu4LIBLXR
hdabLvXUEAN08jfzqNQXehWmDkXJQWF7eTyA4Kg29JmKUqwNNcnrvLFqyskKzbOnjL5QsyDSB1bY
JHt6aeLcHnVrq0Ttpk/A/XKoUTLLY+0dyyq6hAn4J0Ryx4nEpW79TJBir6vlzs0l+64ktbAg5R0u
YnDCN+0oPYFN4oC/mOYvmUkF4KofgZR0h7GhG7+8pC1vZ7aFT+U/fbhU1nTgwff5uABoZVek0F7F
nXFPLI1uBS3UuOzG+jKpdGOTJHF4Q49V8XTQCf9QBdWs6CFTwfbtdag6aF9KNVGRD25fHqcgxyty
eGEEVrmqcUw3ZlA9DwTiH3ioNUaPjKUlzGFHU1REgSchkYZAZEyyJtKod285880AD5UEdFARjjkB
0NbcHnO2Jh1qMVfPsLolsawVtZPwzwyUY1D4SxQSzH3XCQg06gfVXlFeQ903ZMVO292jOFMuEWDA
xTQZ+5ZeJYuO5iRvbFuQNCaZGsSaVvYSI6qnXDgCu3oCKw2uOqLAu1z4L9WkFhv8E7jqKQvbqugB
wqjyWklicwXoU34Tm116B3gm5C6grASAcGWPhZnDSyYRMOtbpaQCIgBOB5g4ooegHkPKQzMEZTnD
DZCZeeIekgw0gEPWWj9ysJ+u0RbVTZ0WyRX4g5SBtd1IEVwattACK+aVQi5/lQjwXTke+yURd9p7
KMdexV0DKGteqUe812xYSpLZLPWm7DzraGKQKcD0cg3oy/hAX2RuVQpeZzv4QzHd2S0kjM5I+1fY
SD8jxaZuGs6ddIQES5csSFstNfK76nDrlNlF0YzfIxAEFjqewDoKACf82dr0YbhKL3Xw1ceZB7RZ
2G4rwE2Bf8kGmugOakDyN8hGH3R+qLlgQCQWLZM3LWkMH7n+ZU30omqwt90UZgi91EEPsKxGNz0V
xyp/psgdAki1p2YcNLojwZyOApYFjSTmRAdX2U0LwN/jZ9gCKQwbW6kOd1WlcjmQwkTREVGHwQpb
CfELmkpSFbDk4OSKfogKAmi4ImACJMjPW+4gYQc9FDj99r1MkjXfGUFkjD/aFrTD0geBTEUnh+y0
uslkCb7GJSWh2lj4Q4D/uR2VoxHt2Gi4HsZsSgHiCXrZuGicCRqyEJDn3qDkv2o74UAAvQdwSd2K
qrFaiylYoPFqigDm5Balk0CKHPAfzIaSAkhz6s5J15Em2QZEeWatryujL/KLit5GImuwbII6k9p1
Qhgi7nDeXbtJ9Sh3Uz2zhudBGWr4m3GoknYtZUlZ7FWw1R6InULx0dOubT1RPwB94koFv0aHVaGR
h/AFD1uWXrkvGA2ZfzmncRlfIW8vcqOdIMqTgOH41XFPuTpqpjKSsdbr1APYC/4xIjoBOHEH2yaj
Rwt2oN9STcJlgTgPeCb4yCUw4/jb1q2qRlLwCx8H7k7brIBXyw5FKkGYO0nKZS23o0E79ZDqspc0
ULJ+b6duqNfUM0TStyrP82QHPxqN7fjDbXsXqb0EY4Q1HojQ50mvt/iweUkJieJAvCqZ+PobZUit
7PUw9CmgjihUZ/wlq1FR/6wtI3weZKXQz8RRPgaKCKM4pmnL/Jv6THkWuekB5rOOQfGIMlzhrANy
t6bsYXG4G/bR4lzUhgjb+6iUDpS8rJganVhwuswHy4ZjkxiR/phsaB9fp6txqS8xEueow9+z2RCN
EsPojqXpjoOsGeL9N9EoPSA1mcTWo3YdXw271sPnWVsP0xL4k0WxOjepGXnOaThdsYks8G9gXU0R
Gn8zXKz0Mvf1+JfhDr68ID6Q+pI3eKOvLJpvxaX1/CYO+Wes7+vYns6GWbRYQ+kOHc18FYMpo2vC
bIjtTQvatKkddHWfpM2yYimNc6O9p745ze7daDPOokNHAQetPr/6LRRbi2JZeuDRgG13FXxvFoBo
eKCRPGQ/MAdn+OtnbEmELnXVUjWLvIKuWbImz9ZVm8B0yGLlRV0pS4iEV3SKlOM3dTMtlQV8wNQ9
j/VKB2N1+TcXeD6w+X5DyfhRY1spL8mmA3vIJzKwJguwJenfenjlifffjGcYMrSzsqkq+myiAVUs
k6UqL+022sBysrQ3hz0NYD7YlMtzoVrxXW8Dw6e5vRlrNjepqyUFjO0X3fxJ1TmU4DTZkzY5M6N5
PHg+yiw4a3QYb4DZXpTryfLzo0tTzTb3jlfUdzvfuMzeFit6yM8M+unUTFJPimpoNNDPVJmWkr2O
HOXFuoX0AGMFGbTpRcvwh/VDegBCp3LhrCtW/8WKMhbEepZO1N2wZ7tnUEF7oHb/RT5eHtvvRfPL
mr59PTNVPPn7TTNlvt9yuNWoHP7ZEGYUAfqXh686RTULmr8sCt22zU3mg5fmxd+d7bCv3Io84oZ2
lZ2+li/a9dePoHzyCGht7IOK7lZ10hPvlJwahJl5NLVXfawXShhdRyCApEQ2EgN++hY42WeHttU0
FSL188zY81A/WUWZdImhkBUxCPbPNrau6CrhRD6JZIZQBCqBJK8X6nUVvaTKmeP4UXYt29I12bJU
eNrILLyfaTIexyQ8TE8mrfPg8EfTOb12boDZETwYUU89xPQkUwfu29vIAwR6Cy2RS3NOeaO65+3u
hxExuphD+qVYPKIKs80zJCC9pip8rRRqNKrvAd3Xf3eLZiPMFi2nSygomulFWnMhXypr01dvhZ5O
FoFXn5NF8WXvjoMhq5aOCZRJNxv6fDqa09uH0K6fK9+5VfOLYgPT41ICVGFDLWh0pXmEMq+Nc9v2
2ag2vTCygySq9vwEpGk9JU4RvhrXPvBfa4CXvM4Nbns/9HJ/XXjnzMK58cSmvnEroCOd4DiEZTR5
KLu73tlmdnlm24Qani/k2ynNdi0kJmICvfGiH+rA1cbqPqhVn76prW3Cvlgo26+lRP1wkNm4t+PN
JJ/7+BRFEKfiubw6tLty9UeRKRf5ChrgxvfMn+Omegzc0h/Xhq9fBgv7zOH+qEpnjzCzTFE/AXDN
qspbSLG1JQWy2/jbL/3o0Sq4GDx6dl/rJQtdbZsfzZbmrjMPoMz9KWX2AOL9N9vacGmCJDl8FQ43
hKq0Xz+Qxrpuf0Cm5R9fK6qfgAa+jLaZ53z/ev3Pbbdwz98M3Y1RWVF5/HocR2pZN5nTU467kY+v
3D3OSNYHp3g2TV1+P9ZUcm0UW53tku/isJw84mXC4UwWsf+/bqs+MxGHpK4nYpqvBA/CK2hm2311
bd4N15Be+ZYHX8kjEt5WrvTtcJe45KP8/syMxeJ9cZZ0IftvFleWaypqmbBwGvNtutJWzrZZWee0
0Od7aDu64ajiCjU7svoRzrwJV6BdlI/J4MmAQGy1CyDIpUWzUJcqMF2tr184m+bvX3R+7+lfY8+O
r5UZlqZkYuyOGlpwmTyYhDyysgAjP9KmGy7P7qsQk4+r+teQs+MKSGpHnShKcJnciHg0hUILkGYW
lpfv6g2c1D+0O3ndr+tl5Z3f049ez+mw/jX87LAOecet3pGf6GXxVI980w9roWyTdbUyr74+m59r
+79Gmp3N6SADwJiEr910W8V/xHh4VXJmCOXMYp7efyOiA4EQBwL712krbhlQdq7GXbei9PTMUfg3
SvZfkzkt65uBAnkAM43TmOx0hjICd1wVy2Gt34Sb8MbZagv1/krZyn7jSX57UV58vZTKmTNyinm8
GV70AxojRzG9M3zDtVc6HlbiqzfxN2eRubbbfzfvY/+cvVY+8bKwbn/NeuZlKYSwK+GlnzT7IvL6
y8OFcOsUT90V38KzA4rj9uFsqIat4K+qFMHMzgaAJJYMWOmrnseule4HctFBmnta8evr9fxENB1x
Y1Rs01J05XRPf7Oc+aFtAGnTX9UCK2nckuz1YuPx6zE+mYtjcMmhSogbjqrMxJ+69BCWVP21staH
w10PjmCfWP63rwf5OBFFVvFADMIJsi5/8OCsviZMqr4qoAHJ422lkXQ9ROe8U6Ho32/L+1Fmfhv8
Q7066daLuK1o3Faa+3Q3LBB2TtrZ6Iywax8Hc7iqmISerLkrDO975ESG+tr5g++orrYe1v3S2lah
m54NHXwMyNBkg4Sfyt5kkCpmRrbI1XEYBvUBdfxU7eK97rXcr0FKIzkOg+SK4v7luWDeJ7oEnF3Z
sKhkM7iSnQ77G+lzaAY7yLr20PwMr7Slvkhum8Cn2eSCtkD3sOiuqM08eoYnuzHOmn4J1PLXUvMh
REql4LsnmBkBPa8htOEJ6MFYSG6LKoE3eCkvCXytyjPS8/EcODLs7cS9TGqRPlw+qeii8D5NHoto
P0YvgfosZUffOQZnPPFPDBvjmCwocVLtYyQ2DeBAJJXzmG3kxfQjWjoelQXlRvWlDUAfXy/gh2Nn
WoamEpDRCchqBPSQ4Tc7KAeVHKdF/VgG/SJpBpfuz21eWKuvR/koKGIYS1aIiBLyRR++H0Zv4PmM
u55I9khYNPMreU/JhPVLOEaHRSKLgNpqTTX7c9X7muGdNTufzvPNA8wOfpKqZPab/lEpL/VVvM6W
3b22dx7Ln4rhHgmUwi/snws+nRTjOwXArHXdQNPjEVq2PVOcVkkje3zsH+HLhE3cHS70Z2dP501R
uI6XvQKbtgGTBmRWQOSoM3cnx/963T9qBfEEnBCL+IwITM/M0Aj0OeiP46N+mUU+RUfHnelBHOoX
F+TIzGswPRU32fZnDory4aTMhp1JFeSgOcwb4yNAPzYUA0RRrmgA96zc1fbpbqov4xtx15B847+Z
sEmo1kEhIWvzgB+xuCQ6DDqC5mTehO+7FHfHEeoVmvAvj4tyKd+bFBfc/BcLTZJB1SBJsMB4ngk4
8BIVvQQW4wpnNPKK63ABRSCKV1kACOVll2dTG0JkZ9LFDOkhpViZxoq58s1icEP0o/VIJ++aLpFr
QDUujD3wpS4t2LeAaJX3X0/y44A2wT5VVVldQlXzGG6TWtA2KcVTP+6lYttKxRnX9OMZJZOnOBS4
wukmm/NbWpwlEMep7VOb0K2uDH5XT66U5n/bZEDi83aY2VapklqSA2+fjOtpcfI+l/rGvLZdzNRa
OycX4oC936T3g4k1faNfHRi9KGRontK7aAfU3c5ZUgLgV/fKXlvVG5L3N6kf+oc/vt6pj2aRnIw4
AKqhmoppyeKAvhmWC75ejXpBVBY+nutkGfjVYngF2HhpbeRzVxexYO/maCnwZcmkKW1VMcy5XPRK
OVUdC9r9LKhQ2PWrwI+9dGcZLpCTfrw8G+374MUxoM6YBPZxrdS5Xg2pDtDNcnrJX4ErJFl5uuk2
LuVs3FnOWcgPUk8mT9VxG2miEQ72TFwccvzRVGSvWbuZstSVQWs7s1nnRpjJiF2q0G6Z6gtltL7q
TS+JP7jgHuyqvfCbstW5y9BcO6sy3ZEkerEKZJU10R7xVjh6Gfq4Wk1eywKmlvz50D/XvbIrpXNX
PaHl38rFaRzgmWXHAFBSNmcrV4PG41RK+9L5yhKAhIUNO7HXMjm6pyLfuBJJXzAMxw3VA4Z3ZlHn
zvdpcHIiNgkKMk7yzPLJ8KZQ9du8APRjr0QM2qZG5EKEvdPl2QTMZyuqk6RnQWmxIAPzfkUPSgvI
cN29dD/ru/EuXwMIfU9zdrsE5P6muyq2lI2vhvGc4MzPgZjj22FnglPX5UDfRPtS7IYNt2jICjy4
XX6KvH37y3k+s6JzMT2NxvE2DEu3AQubic0EJAn13d1L2UAMfVVtcspIXcmj3cD+oT2Um2IRbaPV
14N+OqYJOjr9N7B2z21cr1VNnMX9ywGgVSV3PCqb/rcBZp5KVyM6ktq95G3yyymouh9U66zF+TgL
1IYMgoJBdQX9PjNZHDWKUPQqe6U6bSNdq8XCWSbXwU66pKky9GCcv/z7R5z0PE19MsUyjKfOPM+4
AC+kZ92y8NGCQICibEdeQ9j59eLNDTb3dUYRWoQKC9qqxPtvrEyU14DvtsOLTZAjlr+ntboY+nOm
7NwgM1Om1E2eHg/9KeFv5N/oBq4pGtE3vQ8ZiLE4rDLznhqoM/rj3KizLZM0CKWdYngR+MNWKPlR
UKxD5XhmlA/++WkFyfxBhku7lD3PZ0ptE1VJfEBFBt0+rK4C4sXBxlqAtZ5t0/RH4FKvcjY49SEB
MB92tqaTI9lAfR4Ig1DkfqTc1OtXIipefp9aH3yO/+Au9OmCvpnpbEGVEjxAyxhfhLcaGhQdBH5H
IGQFC8Wi3WgHJtqvYVb4LyT0zaiz4w0svAF/wfDSHW51SOTs2248J59Ct7+3chyCN0PMjhqYgBL4
meOLeWndBqt+RQ2xpz2YrrxUfVjI/P9pQpoII785coVagAfAMuYNkGf2NgwBAgjOTOmzrcJqawbt
SqpJ4cRsDBnHMrIYo6CrIfjuUHVtHc4EOT4bAw8EB5W0xMersW3TsFLgwiUOfTnX/XhRhd+/XqmP
NhmnQyRhTqURH25kICaUlkGFUmDdGsZ6qh+o5wQZcf/1KJ/N4+0oQvW/2Q+qGkNl0uQXwNd8w9no
6hU8MWeE+IM3rxqGQeCJ2xeoJXhusw2JIhks+cl6pqnLL/faOueoykvNE4Hrc/mBD8s2G0v4HG8m
JFNyytXdej6oO/ouvbFrfSeXvLHKz0jy2VmJg/VmJFMJ9Fg/iFmNi3pfLNNV5xrEKeEOPzurjxpv
Nq3ZPskgpYDiZD0nm/RK8bWL+AVEoeoCsOglOc/gj/qc8/vBN5sNKATnzexUbihDy+xE4eHwXcyO
GhK/3dTX55MNH7IbcwGZ6fO2b/SqR0AMV/ZKlnIveUSZ3D+k1XD5Hwz3wbc+zc2gzsLEdBlz76JW
gqNlMpy8Vb3aVfifMB7SSiXZ9/XxEtvyTrnSRaxQU0XfNX4Tsv9+FbuDXYaFTUggj6FmvNKGM6ru
3PfPpF2ZQCOjTQmqg/YiBT74SFvs1zP4cAmazWAm5XD2ZFEdd09Jc11qJLjsm0OxVKCDA73Jj7Sf
X492bj4zMS8o7O+UtHtqaHeSD87STL9/PYAw0/MN0Yj+EP82DJ2qpfcbEkZNO7b18SmjgO+gy1vZ
GdbZwdiF/fHgEl4+d4w+m5Bma7KmE+tSlHlKHVJ02A9K+WkKG7fRm105lF6kARmXTAuHsgGu7LRQ
w5ZGTNXqoFk+UqNRNL6TnXMl1HmGVmUn3z7K7JABE18DAEm+WaIUBbI1edyGiUrPRveQCEITwQ1u
uqUagYt7W6Zgf9BXWuTfAUTLwLepDt/bXnOPounLuft6Vz5Rb++fbe5d6YfYlHr5CQppIN1COrzv
yYTQQ/wzUHzr9fij+GGfKyP5ZGtMXaMpiDo8TdPmlbEqgG1A6h+enODSsY7eCN7S17P65OiYOnEe
im5p3gYy5b2s2QMNK500PsHOZvpAAdAK0f3RGOp1FEN0ZJTbPp1uvx7yQ+SaTX47pjHzr5RGS+uu
PhA4mxaEypdR0Sxa6O2mkf2kJh5MnjX9kot6DNaBMy6l3dcP8MGfYHyMPXc2/oNbOVN4iWzSY1Mo
T9agQAq6zu5FEefXQ3xIS4g5vh1jpvSAh6sK+sKfwkd7JZIx9Pnd2i/OfbI0/YPX3TmZOwGH7ua3
48W5HNqHEisqHHWyyWAO4ssY5vxGT6+eBKOQRYGldQ0X/aLwj2ALiHzIKQ+TXUEhvIyX2epcKOGj
vzEbWYjbG4tsxJFR0sPx1PkjcV8wXlbdGtq6VekXP8656R8PpBiMbi/C88SEyAG9HwwE50RJZRM5
GpEjgC2NlUU1jrCREn3sf/yZ4PpbSDH/GQzMdfVS3HbNy0t3+Vj9P4AF4yCe/+efcCsfoGBWwNEU
7cv0FgtG/MWfUDDqP8jHAHlua7ZOP6Sqsel/QsGo/2CLbIoNKJtwZOpueetPKBjd+QewP2Q5uOmc
mjhQ9X9CwfCWBrOEw9UC0CrR4/F3oGBO9/u/zCnlsTqV6dyyKN0mHHuCvXkrk0Nj0R9JxzB8YpDU
mKRE1SeIWPzYuTnShVTQjBeYd+m467Wb0E7oYrxRjV/k+UkJE/CGuITeXn0CtGjdcFszSao28l08
PXVW87ccmQ+Pas40Y9iCpZhWdJ2Zw0Pb7Nrjw2B0AlDDlfqdQof+m228+b0GbztpSGNxRD6sjQ7q
DvkaCk/mpj+bgryasujginXpAF3WIdoUP2d56B0p29nJ+XpoIB5MXVIdTfVNoOOn5FgiqL3vu/Lb
VD+B7gxcAc3EAJ00Oxi5YL70p6B278b4fhwB/gdcIxY8QHCKq3dqRyLYoUU9WlDqMkm1N0X3Fn2e
41PKJxTjaWyezPBbLSV+ANgsHqvLcCPlPceh9sS39NUdPFFHSuCye5C1PJsGUx40Ozwd4PSRLia4
aY5HP7qtu2UTQ4z9NECdxL6r/Z1thAtTfQLhdjzQzHv67mME9gv9y4dgXHbBE0+XHp7C4IYHaXJq
PCwQUaDNlC5Zg0y7y/udlkLIA1l5G3pDFC2q4UkB0FrmezIBf67gMUkX1VFys/LOtO/U+JudSYv8
kPhp/CSFu57XNLo6d5Z8Fbwa3V1pgji6482MVn17PPhJdRf1YAWaFwEcSkn8ZMuNy4uWiW6LF3K+
ywp4/6YbHQLJabwLwS4OQ2h4U3xEmZY9xDrcdSCz0r49AOSmSHfg8Pf5sgaRxsjo3rV/KZAwiU/m
B2mRHbnPgA57kUxPY7UTZ0Os4wDiYLRmREtuaV29a7J78Rd6cBdEa4mV0QR8bqcqOz1dWMp0cdBj
4M7Nu0m5CSR/qHYZPbikpVu7dZlNASkvbCvMV6yYxnNUJX3xYw2kRkJbseodcpilUxD8+aeW72x6
div7oumejOibOIHi+WXzV+FcwBPqSc4N5RViwFq56w4SzO20lCffGJ6CK76Y5dKeGv1GHP+Kj5Tf
2PumfxJDR2YFW8xdjMSL5+JTY8hX1uwZzZLxjqdnDkgmgtNVO4wNSgLaHzejGAbEEF5OwdEdv9Wy
C3UloAPfkvY7yWnWhbPArvGKOvLLRRFrLhmoM46G+t5D/K0ycGVUEK+AmFJPFvmNxYVy0c4sGBBd
BeS1GJ756Yfq7AIwdGPQjuF0gep7itB2ya7rgPjIClrtAVLIH2rkV4X+W5Nzn51IACc2il1gP6TZ
gz6c0zXCkZxrGod+Et0h3kWjF/bjrRaGrTAZugHVNhAiKtsH/g/XhlBtHcihIAlGxhntZs4iv7/X
hgZIHc+WtKljz9Rp18EFOCJNri1voSdxg4KQ4UTbwrgKKgIhSb52VNakMwC+Ir4NQwqoTR6QwB2o
6ZSg5tNpJVrgHIMxdqeeQi8ldvvuwWpXTaL75bQXf8VvcXsBx4fV5d7p00B5OGEBA9QezG+/6zJ/
7HL/GAETM2m++O66BWtIomysh65xzL0c0JekBgKifYg1gKPGwmuz26PZuZkK6rbiWdXDGPD1xwfI
2CxqjyfDL4J91z0obe7xZ3wgCx6AVhKPJYGk0dmyR5c0ogGCdyDDLZN7kaO7E8FhmxqZFEiEQ/go
piTWI9T2XcgDQhMZJreMYyn7Jns0AEUabGktHtowdgaiAUqxqwgaSIGXJD8MleIhascy2gSgjSgg
JSSHPTssVrc5nvabpUyYls0CyX3mo/lGWq3ZeN6IksKX+wfxgngs1l9h2nm9M6w9bzcSEwcRSd7H
zQN7x+aIBbOrh7LuQUWIXbkjVMdj44osgybcDA07GT3b9EnS1j/JFENNTIznUmCJObKN8QFw3mnP
tw3H01YX+p5dNNuVWA3T8arQF4cgBdtALAqPx6KCaeXyKce8TOgZ7A+59/vElbbhCmLvLGsWFiSq
8ZB7lKtway68KKB/mllFwHv0Ye6LFcUUSMfCY25i3ckee40FeM9KMyCW5dl5mJOAynylDIMsgWjx
e95Rgy1xYngg8br4/VBLiy7rV8X0UB3s7xHwtdIjMMSueXwKaOKIVsXzKNcL9lnsWqPwdeMOBC7x
nx6IeLF+YibstxhHiOAIc70vfhCfPiIskcO8kFMhAi0gRFHSC9vFDjcoQn5iEdm1OIX6l4W2oZg4
pq54Q2lWavkg1ka4Lyk2Rea0JdDiApHkISVswsF8MDP4kM09B0sIR54guzxSqmh+ACFGCvIL4K11
t26uguQB0zfUqwpecQAj8oHPwHURXkL65osvPqk4NvVebx/EAw+t2JzepasV9Iq9ZSN92cNRB/hX
0d2Sys0DRxNlJJ6Qh4V41R3SAqwEWKMN8Yp47NDZF6rqR+xsIf0+L7LtyUzTKjyhvISkZZxh8S2g
mMLzF4N2ECyUCLI7bV8ATId0geHhC8UrPlWR0hOyCOmwJ1bVBgxInCghORQD+zxs1mhCHTVgrzFr
MFZdsR1ThvRjTbU6XI65vORYSPZDCAJ9g1IRsyoaYDhtzeesy2gK9kWCoiyzr3mSFOQ8MHq1fi8e
QHxnJWdr8X16/AA1ELQhLFiMNbSDdY//GTUsP22Gbcg9lmUrOHzwZoqPszicDDGJTBwU8MsxN6kS
nE6BmAswBqc55jRpi63kb5TGMyWTAgV8b6H3VGSPJQd1DeHZl3rnHogQCn0VhL/ACk5NxROLKZ6W
xxdvNPKlrb6C3Ht6Q9g1xEiTdaF2jvktTxXVOaj6QNI1O2HuhIZCuFppX4KaJTYAORJLCdi8kyke
NoiGZ46O5ouz0x/3B5SGPTQL8ZjCShWCV44zJ1Y3cKqFbeW+WHuxNWgiFRUcVrdiJcR+cSoc7IIY
QVja/CRCYs8hWwa0iP3Fu6dW3YJxTSaCSKKVhU93owXfDvuoYaYVbIhRr5ACJiegWm21XdnOYyLd
xFqzCAGJEA8l/rCH8IczIkZPYogHLN2N9O8GRXmqIiyDw0TEWgsDpocmwTOi2Jnmi0kChuXVU+6z
tJmt+mK1hb0QMibsh4pnyFtCKx7NG4hIwM/zTeu4NMMcqsrLsP1Z1yxBKS+FHAvZFUvEFoinmRhI
KEEHBShWPg4g2Gj3QkfarHOJ1a1zuPnE+QG7i5VZCfPJgKftYKGE6sRKNPpvPSxM12+j0eOuCqNs
HNgU7MxJv/KaMJWHAzaWsyusUdQ8cO6EvUaZ8adSpnqjwaIrwnQG5FwizgRHGeU3tTuhA2VWX3w1
b4SHB/6NXFocCHEoxOuVwXvNw8QpDzUeEdCe0cx8WeTyxtS7Q3wMBioFHLyL9RIjCzchRjsJMRcm
WkxE6DXwbnwdPSZsOIOJ3WHDVJZbKI6v73ufXfeAVqWewJYp/yNu8t4JO4TVcYQdgC7wAMwECACE
SRCOCHOUsY5UsgpLJ5ZTuGlCpjC24kfWjxnn3ISn8Pao74T5EudZbHI+ZcI4c75+m1NH4ZvYL/Hn
2nB8EAdX6I46fHSMC1jYfI6pPVYLg8mi1oQUCnUPPvNC2FvwXF1haTN0RoNeHIsHA0f2sBerIl6s
OV5IUdghqixSc8z8rxfqVJ4181Ztk1Z6ga9KTFyexbHUSC10ObQA1I/CpZg/Bg7ZEUa3S+LV0PzR
Vy52yzjuUL7YQWFFhR4yMdlC/sXPMt7eSTexwGhbJ1bdnAIiYULEgRRKT7gYrCsojz5C8/UkFPOT
2z2zoFaWQCdYuB+ix8NB6wdTh18cwWK3edRY+aOgVss6+W3setSvxIricIhZSkLlgBSC/hVuC66d
sPp8DE+lepasfR/ioPBBPENh76wGJwT9LRwa7g4MA6Gfy+VDnBCj1U7K5RjeFm201IZ2hY8hPj6a
D2Kfx5x9Zm3EP0JjCv+PgdSD7lsTbjgnDQ9COD7iHWEhkS+hUkeeQvgZqEYKZk4mUdiZkw5GeWbp
d0tZHORf4hsKrGBpSQvhGQgnsG9pXAjQb+Ze+KKnWfMx4UzizSB1/IR7wwWhWQghFOZG2EZhQ08r
9ftwCjdFtVoiHajI3w6OZl6pVLiis4TBFIIrjCQwo77wKIQdEQZA2A1CUqDZPjcKHEbGA4pIXBsw
EjFrLvz1jvmJMyglOMP841iLpASfnXsyNB8LLhXim9EvwjGBtlZoeDSNUNtgNIjnUcQlAGhO60ac
E20vbKDQvxXmh7dxdkpYfWARFFqcP28TaQELHFZJzNFg9XlRim+FJRZ7CXTqWsxKWE6GR3GK7Re6
kj/5Wmw/E1qZqDwyK2AWnFkKCPofbQh6QlKoHHQR/xcWTlgMRhWe79fDfXaBpqrWNMh+AEvNTfq9
TtTrKLQHCnXEeELOQuIvSDyiJraAa43wIbvCwSZHft1utWldNuhulh5iQBwpXBpx1WOV2ckJ8//K
2n39kJ+tCcWdlLaJBg/qE94/YxT0Ggj62ijOqfDTu3ApnB/hQbD9rMtpuL8V6P7/ERJdI2jx78Pg
3mPx+Pz4NgguPv9nENwg1C3Ky0CQgtFK1L7/KwhO7PtfUW9b+4eiUzBIRakDwS5oN39FvRWC5aJc
xzCpBxKdT/8MyP8Zyf0NWv9v8M/p+kEm/jJhumWT1SOAbuoGZ0jhod7LTA4SfkWLU3gvSVTFQk0x
tHH8QxXcyipMev/65Z/vnFjO+CWF4+7HnwSpf37skKqL1opq1wYbAZhgw2/VOIdBXCWuEehpsqJF
LLrtOrM4vXv6zaid6LZUyrefSNvh9ydOb54+Nmp4D7mpAnYtvuM0QgmLZA55lSlZF4dhsi+qoMr6
pZ0SBvz9Y1SHK1BZ802eWwf4cu2D5Q1SKG+mIYC51TmCBZ2osMrAk5B4xjBBJ3j6fZCuktqBV8qB
S0gzSpzlmipiSIWr+7EKnNVk1M3iRJEbh5XlKaGRbU/vZq2xn2BEWRQJldTFENm3IrEAxW2ZbcJc
sW6rOsw3To8jd3p3tOJgL/WXp/dOrzglXOhVGY3bkQqmWztmPGoy4AjsrOx6Sqql1kD40UPAvQWz
ts3c378r1ic/nt5qYITbnn6aYqMBuVT8/vtHKJWbrXP6ltOPp2+FuqX20pYmqGGU8rVcH2W3VUv9
phb/mlJ5vKpK2oYGR7s5/SvPwUSt4b2n1rvckTZxNkZoR5syi8tLB2DoZacFyTcFMHMfs3GABYXo
LGMRzmn677SXOi+YPC/tGqHE9VCQr13HgtoL56H51oJNuJObw/Xpt6Zs22+FpTanl05M9afXqXFv
d/gy17OX/vWHutppu/o4dVeKBeK43Nb5rlTt5HIiMeW3x3H4Cbrppdmq5jPwo/sEf/P+r4/W4qNF
Njp+VAfDz1CLLwsrs54b1dknhZ1eaerxphry9tL8v6xdyZacOpD9Is5hENM257kml8v2huORGYRA
CPj6vgTpIp3Pr18veqOjGEVVZZFSKCKu8sQZXQidrciar0TN/LosmnbFNXzZD/Gkqg9cYbs9mpIe
y7pfHSAgt51C73rsEHp0akW/u01bovWzUzD/4nAVny1c/K/UYLbfmgpJ7rFovpQO/g3t3pGHIs/j
Zx+gt+gBVrTfnEh80gDc8SGz3GDnldLdMLQbfCu5gX68UJh9tynQ8Bz0gvzffaMpNfrQZzFaJQMT
Y4NOhIgaszx7kF6Ktrl2gaYvgHn55iicZ1j2LfeFsxoS5R+93PEfgH0ZLKQexJci6Pu1sEPzkA/c
PKTjQDPi0dD2lQ2U2L/odFkq94NQD14emGiFDpy0DGD0l0rZTwqdp1+IVTfGk2jz+KIluv2iG5m5
bmJmromsnCK6ICn2KUohLLkaDsoJLl4d6xL5LB5Ovpl5ADyAjxahwHM/dZYwTm7cDpM4zy3zMJEk
NjJ0ot2MhiQh3iSefKgiQC/HWAu/GWWzGvBsX1Bci+y0xmjOvu4DHxU9SFepNNRnwA1tawFgd3SS
zxd22cmXJLODbQzk113Qm/JZenmLawSo/OlNxz3huUbL1VOYpoCqlXb7ufb5NgU4/Lm3Ir4FtOhu
gKNvmp/0S+nZwVnH7II9F5/AKxMvOrbYZn2MOZqVDrndbX1c+DmNb5xrq2lOyLi8VGhtjgsuMRjn
FO2DgzLE/YanF0/NkIcPLEdQ2hBXFlr/149OeiZ5Fzd4n0m1S3I7F4uoMuwj9wvnSDMa0A2yQvQ5
Slb9ENg3AiJR6/ndjGK1jd3GPadoEY3YnpWvDM1yz4AydM88yuSASy1Mz8MIU0OaJJqVyDBIEd6Q
aexdbUjRLopjXTVvY4SiYC3/lthlv+SZ4z1EmWfvVR8DgbvX2UusAdwzdArnR9bicD7qhmV6qxs7
Bi7W0uqhiMoDoa3TgBdwd066Pu0XvdWFh1FKPJLi3rI7RyRt0WT10Kt8so37PAMgn0L61YIkQccn
CTrDH5iugI9a99WhitzqEEgWABprnGaaxo01iWhAV+IKxZmkyvhVfxbfqE+aoeZX61pynAtGGHQC
RNfzBDlfdtYciEyBVodGu/qSKBoA5ouWkhVgyKXo0ajVirSlFcXOg1njexURJe9zZibDkrkpurqn
RfyhzZpzZ+TpZwstpLqgXONNGx8Q8apfE5cfLUNzvrDCUyv06S6PgxFbL8A3fiG+keA7OSsl+naE
bfKMpszf7VFfRwv3petpzjnwVP9YdgVfmBwHdKVw7RYhD/qhS7zkIccbdsE7hNSKco9youBkayHf
6715TKwwOAUjyy314DSTNCNeyraOn9eTFlmTPg2zVuX0z2moix3x/VJYRzT8XvvItFqiWXD8LdCA
GSFk+RZLp9/aDF3wcWPWf3Sj4BDnYqtCa+tYucy/J2hIBcROWThJh2+daJ22hrFGO2EbOPaeRPh1
0/l29tXUO3QeiFmCDqpODihPZP3UZf7V8aIXdDwEBJn6XtQFHqQx2HOnyuzkd+3nVkT2czMOYZ/h
Gp7LaINuvCubV45YmFqkHbWBBdMQRj6YREdanazzCrer/rv4XjEmdafq0faBVd+B4TUsWnNIdyiX
K4JFAUhW/G97iM9pVRng9h2oWa2P4EIUo1n6qC2BTXjVHoCIsdWM0EXEMAL0ofVgX2J05r3gIfxl
ii0LWkuDNFwBwHOvj7AF0YG9fCcZRjHpiACxqRb5oqTh5hx4h3e+0LYbWCdkAoTiq6+Jide+hR7N
nb8HMugGyKXZd3QeRoPurh8eW2HYKO/XrDUSHcPPeCtuGrT3mDQC186PaVCeqk40z7zluLNKkLho
WFr9rNuN9hQZaGBiA6cR3wpyl1cqXpLwbwb9aJAgMC80/dx1/i53ugbRABd3cYNVbyrfwr32SJKA
hipI5UTOAjS8xjE3Qy9mp3At7MZ/eyHBTCo0FUeIZhQDne5oGLG/m/3NemTWmHKt2h7AK7b+6HFP
HXF4wl/eDfA5tkrETGUEhEDP7RGLHvBOEcOAJq4pcFv9XHhvdpB+isqofQTUXfwh9JB3ih5/bzlL
9YPToGu1O2p5lS0ATugbe5LGUXMMopQ9iyE0nzR/eGS1pX9EAlOOptO2fawMdR142/wwkMe7kSUQ
7Ymvey2+rEgPSBwufoGjNh7YPipW/YiAXLzR++AlNyWQDuQAJCXSGAYOtA8/Kq8q5MaynHaXVMD0
7nveorX7Fx4D0iSSgJiIBlb4G2YK5zRkplp1KpL4LsyrdhF58lsS48ucpB0B4ikEp4S62k7uJilZ
yNJ70LiVbJns1MGITdx/AhGHKBqUH3cHmiW5o6bZ33jRKCWVAWcXJGzgHbQyzEYtiIn4UZIvwriC
aJqnpXuopHB2SQukS5Zk+skzoo+OGbItUTPfHIV3PMDTRMivAkjyLGiZ1E+zGc2I5/RoXmq7ibn+
PyiXqZbgbgXQ7qR8tzggBZCJLsxNFKAKPpcZrhSDqFra5pCdc4k4mDL818qO0i995bSr1G7dQx6a
7JFnA/B63WxvZeybUWP/hG3plQQUdIewdCXqBxTNTCqsUspesMisH2w2/DuP8CCb0TTNYuypcXTf
OK6q14Dcaqb/k15UPU5p+C3qUXzwALIdILaodY81Vx9cPQuP9O9EA5kKFMtOpsQLNABDd9iFkFFZ
NfY2jdphWeJQugZsZ7Plbmu9DchyxkuWeRcvQJaVrD+Jke1piBXGiKKh9zkgqWcjIlEleWcEO9Ov
jEMaAroG6R5hdfSMIoqBwsl+dNxBV1oDOGJXSddXwDKFDg0ojgHmmN90K+9PweRm5E3GAJ6pjlGL
YTJmuJZrkGaytOyCLTlL7V2pavtDYRjlBiAc+jpKbPuDRcAqFtK0iOTAPji7ofeZdI3aHJMe0IJx
tJwUensd5LF6mpyNrfkdhl8Hkf8fS0lrCQg2A0fOAuWq41BF/XWGuMGlTIGYfMN6VwPyLEq9kcOF
i8DfprO9nWK/Cfj04yy0ZYTWp0THaK9GjmfpbPo9j3IAexa5XDsFaneRtCLZJRxK/+QKdOwfbOsi
8yC0cPeCKeA4AeZQhnJNepNJmnr+SfPDJfFIj4YwSdnFQVXSMs1rub4TtKK/WYN0gxgGd+uQIETg
MzQb9FREKimaG9rdafqwmr8CPY0/IsMweXBbf2zYP8Kq6163BY6BuyYtfJn8zQjhX7UvQ/VTdNjJ
xnXYfjB6xs4u64BYbbcfOrduP7gA3LJEMhFC1d8k8BzOJMLmvVwliMFsiTQRFNuRr0nayskXUeQQ
vrKEoUvkuFae4riOhD0jMv1tMPDKRuZSt0UAWx08wim2V1kN8CTpMrwoIlXveSPTVyWjcG1oQ7bN
rSh9bZlwNrYN6NwsMpJXF2e8XauAh0uk7sn2aAArZ0GkFrn8AmT1NzKtmNk+Iaq4IcoLk/C125Ae
LYSS503HRXkWTnwYXBU+AsBt0Te68RR5pfGUuJqDe8/0gpwc44n4gSyig+mG2Zinc1XDy0Dfopt8
uSReapfqXKDNU9mX3mpwI3fNxx2SPu6LetM8cp77Z2LJpuQnI0w+kowGMgIahLsmEp/x+jkCznyc
et65l8o/x1LGCsDBXjkg/c3Amd4J4yVHudorkXiS6Jb00By1Rqu01yAx/qMaHr1c/hGZpXYXI/yl
gfoe9y4yK9LGdrJEiY9xKNAexUazhkjKT4LFHeATOrEpKxP3bTj7u5YrPwFoDN1gUaO9SfR0+OJA
X77rz/w/9avRTxuW/ZcG3993+uT/fV3yjxb0V/3Rv8vddIWq/W5f5qI4RQlgXlonLD/xIh1WCng6
gJIeik+djZb7nZd9yJ24exC+jmrjkQ9YuH6T5CluSkcrFEN8dZVZPbbcKV+ipjt0I9sCpteO9fjg
EqmhTfOiU9zHMbGUb77YkTHQ6bH9ClHSQ65534kVNvj6prcNAP0GtXamoeKlc0xrpHq9szRd4HVH
tOrTLxHwRHZE3QhM/CHWg9HwJRIQrq7MHDkFdoEzQajr2KzaA98NrZW/2ToiNUCyjy8IxhVvOOzi
BDR0r5lTO4+twZ+JbbZJfegRrlhqaV+85RkgoWMvHLbkA+FfXMjmUXomqQBaQsoAzNYaQFYvcXKp
Gq+40IDrPK3ML8agpzpKG+2RcM28BCBZjia5bBEDIPniDsgSAhwzrO4MuEQ0qhIMF1ItAPzwhQjU
JqU3ayBsSQ19dnEcKwNmLjIjdh+j3HaxUQ/CsymaPbES6UEPENzALMqNy0T2sswWCrCZS7ePkG7r
N+4jaZN/3jrNeubNa5B70guDLjrHwBOaWWQwrhMPyrhMjzeto9T1WUjZdSXqvRpxSRCEypBxewrZ
IJD0jJn0AOq4IDpzeolUNlyBAPIKFbzvOrMJ8SbldzcySuOdrvPJ4MbfrFfYeXZATgrg4svBW5q1
UCs9wG2sY3B+DNG5Bu0tADh4pKFA1/Fp1rY5JDf0qDOpkyWps9FHV+gbX2vZ7o5PGgOOIP+R62Cw
P28XcVNko3WZZ2M77CG14h+3i7EdNabfdQFg0FAngGz6MvlmD8LFth7XAHQzEPeavuYswDfb+9WA
j27qh15DP+F3Fs24+dPHJ+hhZjuAwkLD5dGj7SOUxU6iE/ZLMtRyy4CRuQq5xl5yWXmPse+vnEFl
KBFwcOUdKA8d3Wzr78qN760YKWc+sHBm5aLYMyn0PQKIuL5QvXiiIQZ83AHfmVceIrHiSbAmPQCI
GQB+I3nHI5IEZEt65OpvvNmW1lBlVCErooxQV2c6RyNiS4LTLilwOcNro/NHsXRwQbIm8dBnbFh1
fj2Z3GgD1bsZkMsMdb9AzRyiaRaKHMYA6Z8rkO/JkFzOK0wuiGmOkVOyg5slmbSB/sUM5Dcr0Zi7
AmrdqWkjRO3dwLrQoDsDu5SDo23QfrAHECwEmVmiKzFNZVdNFk4PxLkVA1DiNnFUj6woNIfdjg4B
/2sebPLvqyjczn4mZ0LJS1wvB0PUuwx4wEvbkgCCHIdSR0JwxcWFKNIwNXbVqJgTvbQIrNxp5LL+
j/JFVAnef3+PzVgcgznMQUNHRDD/vFkdPBUnktfuq+MHP+3cbtq97nTuseLKilbFAFg8bjjlWktd
9yhU6R5JLFFBhfjBrKm7y6ABlDLzIylQ0QAX/ThMNBmSi4lGCAWXGohgLaZ1SBSj82C7n9fIUvar
B3bmZqgAnLSan0D0+u81Zm09wu3GmIVSIBgiAGYax/u+dLZ9FqQnYekp/lziOrvjBRpyaRpRDmsS
kF7RxqjubrEJQOBLPwbvg9nWGt8Q3Zoh9o+jziymGdPMAZmqGteP2K22ANjJUBOCncg4j8rqHNlB
sJ2YvrKGyT3pR2rIDizwVq6Vogljx5GFg2PgZ5HnYmmUQj/lQrc+NGa874pCfh5wUbTJLCRNE5kA
nVGhAdqriDQLiGrxCUGdx04f8mPuAGDekuVWDlV+bPooP2oKt8YLR2YYiQs8XOaiAmAA5iQxbmRE
16OtzU3k1YSutjJ9kSYb8kVr4MYbrmZ6XopmpENSIm881riFsgPk4f3verPZ3RokIN70I9BKxAx5
igtft/5F1CSl6fSj3TAmBRdlCXkrg02CRFbpNC46s3MOALZcnMwB4T9mZmrRtZ77FbcVX01uFi/A
960ONUDJ1zhaopALVe9brUu/OTL39pEeFSiHGgetLPexxQB3NPJmgcyKb0kUuJNubtQFQolhCQw4
N0KmsZlPuiQY/SJBKluYvResMta4T30au0/4cfYhT7QzUUnCm8cqCBc1yuGTJaKL7dGL/U+kn4xG
PgJpW1U49ZIMSMAD7AAcXMGvZ79Wi7QpGRZqj6/95sFIiqXFTbSnbOrsjC4Z1jY2hi/GyJr5COHk
N2SlW9HSKHixnvVIWaHFkUIdBVwBwXWJdwwSGUZXsx4JS9mn6xawqCpaiV9pHCOpq7Xlum979yHy
au+5knWIyj4EnHKS4jjyWPiJOqP1sfcMqEZ7b0q/R0gSyjQAghm4354URyKDobOPQ9t8J4PSD71n
c8zCdmNW70kDHVu1c2IBzuHdRz34JraTsbHVXPiNe1Y/4t56OWswQHmvcCxMNhbcPYXGKY/M5pBZ
QXOoY/zjIivzN02zefgPHRKT9uRnpu9czCTN/lXPsLJPRtb667+pcdFcn3rQ4m+acNmm1DSGLoAY
NIPbp46FaBtGdKc1bzLq0R/qT5VQNCmiwia06wF4o0mb4L76t5fZ1R1PT/uxOFDqgL/8rUxLzuRs
y6pPysR5mVaZ2dPSROP/1wPUu3V92Fkx1WS99PSy3BZana17LeVbs3XM15j1V7Ji0kC0AI1G8yTI
HoQcsgdmae5JinJFFPErZPX+RwMktPS4/6rGxZnh6tgh6sitcu8rwJBbwxDp5P1rUSbeXmPpg8ht
87OLp1m2aI70FFR5u9UBcHqQrpWcWaTr4z9N98HDZTqqCjrrO6BRlzxh7BfL2FIPv+cZy48MyeoA
yD4EcZ4fI4C4HtM+xD0xTYlJanek1kq864lJ4tmaeFoCP/AM6Ex0mpchGlSOKVA0tCmAxVcupUBp
KGfZhJ4xbCrZfUMWGLbXJJnVOenMTHSxfSqzVt+SypAP4bIxBO4SS/ES2U1+mKLPQ1g/UAh75JvC
BJDHyKKBwtjv+jOLZu988kMu3vmzn4Ji5H3TvCTjmqRBumQ18nH3nR/ipO2WpoPiOHzxF0catOL3
7I6XxA2gdNJMw9jnEdSZhXvEwSxR5jMyU80Bnk3Ph6unv9OTLvkmL6Tv+S36TWGnc+v+/ZFIZVpy
5AG0GwjTnV8sjLCMjyrSommQBdBgEOMBDeSd39NZXvjF16ZV6WZmNbEZHe/ckPSOJ8lpbBb/UVaK
xtX/OBW6aBMMqDOEqVA7j5zGP3e5uTCYjAYrfHVyR/bBh35A5nbhZDU6LJV6eW5EVZ7RDv9VBj3f
aUaRobnUyEsbpbal8L8PdVVdlYMULaOx5eteNS74jhxEbuTh5odXqNAKbARBkXi4zHAG3gjTDC55
WgcXPs64EWe7CJc1gLvnUCQmiV2GjOjB789E3bshvcnEt7ts10RQN1iXHqrSf0hUYJ2DWrfOhg4w
8IVmfU9Toz/dsEjFw7XkNsZVD2oSSnYm3mxLPHQAd1GajVfkLJicEp0XP0ov6k8Tq5QDsgA7x7l6
xR4UbcJRh38McPreejpg331WRw9KY3zVVNnwCSjXj1Wngp+GAs4LoMy+Fjruq8ygwfm1joPtIMx+
72Tx1SiNh+GTGQC30TK+p5mV7q3xqhHpC4Ghl+gjhCtI4ii6XqSpFw3FKg81XD+PuqSjtMg5ad14
fdl6HvZ4RSRWrdd1fMF4Xx+DJO2vU3OkialluF2j2cxD4tDaCfViT8KhcesjzSZfRP9jeqdKHgFg
camtXt/emMxLVT2a8nQhagMzPeNIZHQ4Qla4gYgLD9/QQcsv2IIOQNiOKnPBcr3dVB4bi7lHdZLj
Z6tRDtghcBm6T02oiT0CUKmOOxMnvJih7awQm7FQ+lJ2yE3yNH0fIO9nIgG2HF1qFAL1ee8eiZqM
tWbZJ1V+ngL4SjJv2SHYsBIF78pt3FfFLorDqgrXeRvuCxzpoqXfjAEB9ANfTXTY4cSfOAGA5ZJc
RagV+k2jMQKwjvRaX4Vt9yXpMvEca9I86bjKWoqs7VFYW39Bdq14Bly3eUoN/JF1N+y/FIG80cfp
5EZfH6qfXQg45gbxrXrnWBW2JraLZB4Wn3tXXociKCu1IFppyl3HJUCvibxTnEnTbfiqFriiu9NL
ucEVqp2xAGCzsftF0B840iPzZhmS6x2KEWTbBJv5UeYVZh7inEj/Y6/BoOebwhPiMdRMgV1+CqAz
jjILF+kmE4+kcZZdAj9mR+kM0l/UqIbYANe9W5KepvuASh7cPUcnlIdJBRDQ+IP3Zr8mz0EA941e
hWfACm9DI3F3dqEZ60wCC5pL3n/xa+tT2JUAZ0DXTNyppvYyZNbE13RveA4L8Gd9F/qRAT7pS/yf
okvboeKsvhSaE3wErrWPRI+3IVX4hMWZvqjGG9vcaTkAzsNkawKZ+g3Jp/he0mM0Sr4akZYTOlej
wm6sHZC4mx0u2dHLgyU4xjP7gVux93nQGVCEXT94SqvB2ei66PF1FyI3wkrNjUy0/Lnydb5sgsD7
HFTd3tYapFuWjv0SluEXhbcHEq3AynKEQHD1Hq7dkbSUXzxUSXzMIkdbOQ33toVeinNuBtW5bax2
4/ZMLFSsxe2KmHZSIWdAVcbODKJvgye9fd5zz0NdDQ5/yXj4mw+K02kRhz/Smw+FpFt1wa0uScdD
JXs/gE7mFiv2pEvn0dn5+2EV70Csr73rtboG+t0fHVLpGHrnjzRE5cllw/Ninbo5XtHjEBpOhtle
9OrKQSd2vIOHNJHVqgacyFLD72o1WxTcg3ym/80DeXQCBFLwm8dWC0fd/DvqSl7Rbqs7UkyTopsz
y3DwLhpJNABXx8hOrqQaDWaS7DX2Wzq5+9PWMNTY7qNJcQ9Xlt4udrP2rHSk3KKByXMc68mzgbuj
bQQI2yWRJEAqMjCkHNxUEI+GJPM2eYdb4Yn129Fs9K+OOo78qiaxfuKGUT+UUepeENRGoMxPvC9x
2K11Qzo//Lr5VUgVvlpI8trEaDM1qUZReqOqJcGkWtu4I51Vs166wIXV0GGz6u+8kmqAbNANPUAc
x2KH7wCFEm1s/ek4MOQRSipr3VjTESEt0Ct8SSeDm9PDzWHj71PyV3J8xGdX07GEjinkL5+ndY3+
PBbHi8428XsNygEpmp39QgP25R8lMvOxs8vsl9xzks1g4WqZhHnhWBc7Mm70h0R89Hlcn5O9t2du
yN9Skbzqlt48msAbwNHwDbfB/M1BTugl8BDmJyWvzvJd46KLTDRWYwiF/n+2bAEGrYYSPWeK10xH
hAYdxrzXIftENoPqri6kZsh9bQRi24Tm1rUU+9X4zQ6hxu4rkr/DpR9nKJ4q235j5o2FC2XhISbf
yY1elNqzVtcB6qdd+6uAuf/bPIiS/t7c8gZjU0hfW2iIX6ShCg6GUfkeMu28cicC9KQY0qJ4nJjv
OjLx8kcnQ5oj6QEoR6JYe4HqRtMPrdcCn95L5xrImwGV69ZwUZx9siLdnGQjNWnmzSQjyjJxHR6a
0UOG3jL3SZBAiUWbIAgo6ZFyGWcVs82Kk4e9QIUQ/pROSWqkQUJdt5YxUOaRO45AuFi6Db58kHxg
WQDzUcxYG+Znr2uRJoR9pmOHwc9MfNcjP/mRlfge4l0rXlqLmRv8EqKjZFp5zvy+WCNf5MaGN9+y
qk5/JKONbEvc0VZSx8tJxdHwKEKgk/gsKjbZ+OlTTpuf8fp/81KbvRALMVDkRDX+RY2f2LgIMiSt
lFf9Jsgm/Rg58CsVDOba0pEhrFXpBzV+rnTPDA+y4sGSqnx8sy1QZOHGO5La+Ngt/JRpZ5JK9cOu
CvP13QVxbRzVD9hpBEuyMYSLNv1djavEonxpO0/bK2lbODC11rnAVdBKpUiIlp2PcwAxSYxuSOxc
o8YBBSzujvjEIiENuRF4hwrpcnf8WTc2lbNqTOCBzStO6xA9ekc9iLtrWa/vQt5XH/TaW6YI2kSL
cRaKtLyfabp+5eHS/TrTLVSbSCW/ILmhPqLgvD7ibqM+ukWDAwHR05S4qtXApanG1dIudWNPFA2z
i7+bkJKuaeivE2d8g2YD1S40Vf2AH7Z+qByJ7oJ+ikZtQVY/tDhaPNBsFpAeWcyCNi+vFrMrJEj7
WxLMyndrzMqzK1p8XtcCZOfCTFh97IFKNP73ZtJNXtUt0bZrE9ut1yaOSWLQvzyTyStshpEoRwI2
s2S0yZNuIVA8MGDH3Sjr4GtpeckGu7ygu4Cx75v+UfK2vMx8mnWt/6OoebtPcUYPV6EvjSMNVssT
tLkJmL4ueV2gyQe7Su51JvU/xb0Uz6w0DBZ9Lzsn2UdVMxyS96Hv0uFgq/rA/RoAAqZqcjSXgQrp
TbQZm1cT0p7Fd25I7+8uOjbIfDGbkyqRaVuhJ2Qm5RYNMfOlwCXUNnNT7anO7eDJM9NLyfXkTFQE
eJHHWhYLUihGLSTB/whRsJR9Tcz4ghcHasDHTxwbP2fJOCsTM8RLqrN2JCAeSWdBqWVIbyamG7Cr
doemVLdMHjBrRzqzbyuNH3XDxEtPVFsL6ZnDovF79yzGwQpZvg+cAWlapXsmPnIfUA1DNNcddMPj
KZAXR+Ubce23kx3xePPL9gr1BZ3FNnbC/U85sp3XrS6tMWvQfNQFukFQ6rrnmJucu96Nhh3X/6FB
PqysdNBrCbtMwRDh4UN0AIa4d2C28g4t+hVOs0EGXYHygN80iUnxjhcUCtAJJKbBHP3QLCxHCdHT
lLioLGJLr4nQ6WJeFq1ti8UN/b7sDY90yMXNkjePebMcac0DPXFQtdUmy/gb8du7FSfmuOyNR12s
tQaZr6mUJQoDVVqdGx7zbuFrTnuofHdDvKB3OJKUZXVGLMBdtG7RL5XbG2fb94wzt0sD0mRZtZl/
JL4chQoBgX4RqwBVSLZ9QDMDXN+T8jQNc8B82KbhLu58EUlDXpbYuOOGYj3zyAMtbBVAqdG1fG8P
aLuz8DLpHGgAinu77vI0Qkqj5eBvnrcMXTswnXVSZA4ZO2Jao+SGLoFiAHc8Uvg7jk4n/22Ms2Ev
ApE9ucIRh7pg4gmIjuIpyPuTjS5fJ2IVdi2eGpTdyUa6J6KIP2rV/2SR4WAkKEIdDUet2fDd/cRC
JdK+LZGmgLJM/ZIGZrvE9qhd8yE0LrqL2s0FCjONC0/WTLezy8Ay3VwUo9RLgXgS9mmy7IhJJuTG
E/lzGNkASxtNJy+Dkau94dcfyHZyQ8o6Dt4ogEuBtzcvh3ow54wc04lFJuReypavpV3oy8oY5KlF
36udhdDjoUGnuGzRtH2G+1G35Qd9HCbaatnvKYmIJisiaUCuBBodGapH2Rf+di79/QVyr4pFag1j
Kw80lqG/bS9CMCfRrdrtnHzQoEh7stHxPzB9XmY58W6WJLrzjX5loc/s8iYbPoqKk2vxE7FCKjdi
jnwycw/bFkqkL5IqXeemra98qlEB3ER+8mEylaygCiM7tRm2azrKm5FS62qPucjDJ5lqAbo3qQZ5
teDRwNBS5GBUyS+iylFNw8vznCHcSEazqsm+FG7FHmbNpgifLTs3j7NmpYXmIvAKviM1Euj4f1jR
s5B/EgxRrv3rs4i4RUvkXgzTc9RmhjaXZIZnYEbYnYLcs3Y60MYLNNsMnYNEPTJbspDZB2ccBieA
iKbofM3Zssla+3BjQKKJLlCCivTM/I14gKOG5SS5dzXJiDsPN0vR+tOj0FOR0s2i9BBCCKCwu+lb
HUTFyuji6nPTo7IjwMvmIdRLfOM3/ivxs6od1nLwrV096PxzUfzqKj68hZVwDmjigUbZo3U7WtuO
uFobpvZK6qo2Buzpno0+KJaNo8XITLEbdRQ01QNzjJCA5imCI3nbQN6PzFniZ8zc5r1+uTFpYs0I
lrPOvfXkKPOjn/iCzjYkpmUmwUw7fSzwLhhXnJd9X/HmSas+AiqRNDhuxSzcO4x1FH2Lj9jCrHCY
xyXdlnjFWJMxqxA5D7MKryrYzvSdTpX43aJ0gGc9C3xdovxjGmmFWTT7sZPMWCdhhN5dAnnzyOrB
JVJUmKgb9etIQ6bvEKw6y0pWkxzgBsmD48dq58FqEUUI4K8UQp9nExtAMxKQ8jB9qBOnQUe3tt8N
wDY4TsYZcpx9FPbti6zhJa4HXNzUMVRSHavclitHQxnExETFHhRar8qiDSflyWQadVvm0WbSbFQd
H/VU/bBy01unHSKdNEweJp1/Wk0eJj55aJ1V2nrG4Xb5W+PpIaYHoidOcbxYDVo6oASowRtu4w92
9zhobnGOB1wWxN34AajTz20SyAMJaQiSjq07IYBrYGuo1RN5WYxVDduo71GWOVq4qonxO81Q/bnW
0xr3Ok2Sr8MUZcODYuJEg4eo+mms5DxVwkMmLk0nyaitiQxFxipW6A34bkMzo2mRwzuZj5pRDc2/
Oxq9k83kXPez6SnQcsRa+0nYai9x2VwzE5EVyC7uOFCaYaTcjYMbCCTmIaGRWDSYppVvpEqi5axL
AtKrubPByZ8dUcHy0/eGALW72H9Hse+eaeY4lYG3Z1duZoFJe3ez4upgJtEesUrs0+txYz5Nyaav
8Y9LzGqUdF6+A+yb0l7qLknOwvgfzr6kyW1c6/KvdPS6GUESHBe9kahZSuVkl+0Nw3bZ4AxwHn79
d3CZlVTJrnqve4MALu4FqEyJJO5wTrIndJZJd4ynQqExFzr70A2J8WSW8Z4wXULU0T1ZGBF0C08w
UnOL3bvmu52XA41NZptckzGCMUiwPlJje+1bb8h960YmIz0tViQkndZNjU2NINXadFk7rHSgJ1yK
EDWTOD/gTIYRiaqpeestMtzz/vAML9lrXVRfSONOrS1KM0BS8IB6I9jfbDFJ8akSqI8zVlVjPVtJ
BDKOsvJfY0Mb4WzKp6NVAUljYJ6G5xTTvjBdzq7dRTer8gmRDH+cdQsDTEy5e8rjrn4sm0Q7drLV
N2FYyM9ez1A6NuXfwbjgr/5VQ3ijvwKKwD+vsWjEjYOX8Lpn5bceFRY4kmgm/nIxIjjwSn2gIccZ
ddVZnfmhzSS7n210uMwW5UoNF2WaXYa0ctVL9gGctuZpsU3/nPzc3C4/A/q2owqvxqM/n38edz8g
ED10wAkVxe7uF1THUXNkefqQeEPygIxLR9Ur8Dz5xtK82etUyqCGuds0+8jxUWRhj4DLULMd4mIP
DpUzKJVSlS/cycjMpjqJPu8AlF9ozZZAFUZ4J7csnIxVZKCu6tiOqDLUJdBoZhyGLAkGr/Zf4I/0
AjGkzp4iYMgeevVN13usk4S/JjaKflX4rEqi6MQmpAnR8J+MBo3bGzjCYtwKuuLFhQOdXDagfi1e
aj6q0AlqvMGJ0a0MW4sAfefgkWbF2iUfrfBSpoDSXAljaPaG3n8mGTWLSqaUh7Hbpp2dnmaDRc+W
PrJAy3wKFtliq+djeNAH9zybTUzLDnXuXxmKv86xdIBDHzfRmYazLEMgs7GA9I5H6e0EzS7Kv7NF
LsmT0Apr94+mZLVsRsshUdzbAafw8bdLqosgtd+ZprYLFzruPJtldrlErXHqwNFFvUvK2gqYkzg7
XWWmWTYABtvWs+dENZqloaGwsZYhpbEtyv9PtlkRO8dcy34UDCj2PwrHNI/5UHk50porZI5N9v5G
VqPEEumNeBRMiEEIduw6i1kNsm1gFsWSr0fUNqwBwdRMn0f4CaY4uYTcNUEPwPAalSNTfVvonX5J
HCSvrfox0y809lKgBVnwupDI7d1pltMw9zP4GACnqNRbH0glc5fGU+b2Byacy+8saaEqHputwkta
AYI+XkescQKqlb8po6fy+KVZSvBlPUaH0mhRExUX1ep3KvMy0TCYh6KE18EcpovOC8TfkWocpKD1
vCbu8Iyk3OhYTH0O14mSTSmwSHyHy02lGdGVZNSIznZ2YGEQOIS/a2sMf5KogwcxCx1wvFvdM2+r
6LiY0Spe7dprYeZyUxedEXRwpCDZ2c1f5ei+IBYWP9AINeMdIKSQykxD4QjrgB8dX9eszV+tgTVP
edcFhte6yJqsEQD/u6kcO9AKK92u5bemqHdsyZQm33ceKy168PqieIUfrA3uzHU87OadmTKvBlTz
v+/st6W7TbX8S+el44kaK27fejQUpjuc7mQ0NAbzuw2y3e0/mvJQqrSu95WX5aswLv9Trppp/Z0E
ARVMikPGV/iNKExFttpdrlrkhHqNoFLz0ejgd+u71DuhVv0PZFvyXZShCiM0ASDxbTQGZ8fj6NGr
TTDRC63axJYevQCNLH1wu+FCo4EJlJI0mViHeGvek8xTGsjXmDUMi8cvAFxFBVwdjfsQ3JGnt9qp
cT1kifcQlu7PGiA0fzQW0iryGjcgGuLVsg40qwUtPWoLEMTqkZyTGlcj9eyPpbcmqWM23sNoGvMK
KTAr966LexZN0grelJeHTKJSuUaof37AdSHe+cskd9fz84/GudGBEqmIhktrorSwbznbVEhtWdUK
kiSJs1POtP4PFpeA14ta98CSxH1CBt+bRm4gu5WBvYTV+rFVcAPWOLGDKcufpkySeiPzOpAcNdha
qGBc7BHA8jZY3LaTwisYVCOLih1k0txbmDmovuaKs6nxy50Gltdr52vyrKf5oaq08EoNyRtAhAAQ
SNNx1MPEKEttng0jGy/Wgp8XuQeH/bEomk+60mq7zlx7SZ4jY7YEQ7idOOvCdMtnlqbls57aQELu
dPsA53j5XMaA4Q+F8TBmWv6I9C4XUUyFBlsYCOjmZfGI6CdQcZzoTBqLvEkHF7jVZbsjtawdGGCZ
bGfTIB4XJLWJ8mUhs3PRRAXA9HznU4XKxs73kj9HgN6sxqmJX4H3Nu0aSxVrx4n/NJQM73NKJfWT
NQ+d+iutZua1f3HMMTujbq3YFGo1idVSQAH8yWof9W0iil8zWwMCU17+abD6S6cV2XWYJuNjjK9I
Hufai6gZf50May3a3PjI/bNZD5sJaDbBGI/4BqqmV03RK8SaGPloNBoK70GbvDeN1AQybsvbbD/P
IjeIgYgGr0QyhseMFqCZWIte4b32jlQYaOJorw/A5FrKBGXceasxrRhgoRwO2hY9Q4aznY2AQk/V
GHx05zEPz/PwfRm/ttzLLAuzylu1js12y7JVEeIl2QEtGLCqnniIPCU4mPWvcVpsXY1rP6YoeSq6
cvxU90kZlF3Dr43PpkMTpr6qX7s3ysUQ/nCi7KmxRuSCVWBy3CVj8bOWrDoQdhbvUEOv+ZcFJmtw
kcEy1LipxC3evNcuvnOrNI4ifCGzrV9k1hX/IOtaF0V2Cq3pAXXJ1rWsHTbLB6CubRuTN+tlgmZR
uA40pSzUbhahiaYBIy+Kls/L4ogp2Ge4araksCzUl4D/0LrBXC26pGIIC5jpxeBu7iZCo3n2ADeA
n95fl4n72fBge1/v1tYj3L6SGMm7XDYAcKLpqAKzESqnVTLjX/b08afS+1GxKjvcyfVkD09Ncl3E
Uouzo1HnHxcRrVBmTr/hruff/KFoonNQl9dZpbNbLOYP6XVBnPXlZfmMwMQzTyJBlqr6nyxyVnGg
R7c8u1mc1kBhULYuRT3d/xemXD95MjdOyyK5r87FogqWvxSAnJJtmXkpCuAi8+KF/le9Tfk+ryIL
9TdKFvUGutUnBMn7C0n6qDYvs4ZdIakaudGfSAbvnnkx8bI5BpPURWACnDyY7cmQ5v9xo2WJ8ANt
RoL5GuhCVEMbVsz9tCw4yLYPUj/Cbc+X6aWM8SoKcrWPkY86QhIxRJvj3dgBCEc6zSWF46AJkpin
l7yLhh7BO9Bbgr/NBzD++xTNU+Pid76qUlvfIFoJWJxlhnqdy09IzRkO886GhTR0JNhgdWbkDE8x
RaKFURb6a5xcf4ARLdvRTZ8eBNPgbQwcaK+teg4UnRAn67GspvIoS/k5SbXmMfHFW6Pb02PhyQae
oL/kQ8dSJKO6KKUlNTWR+Rq75kCBUpKeI/9pVE0oARHrxwgdLBO0k7Crz8smZKB2avmEnd43576P
UgG1E61GE1HlAs5IwNUWoazR8cX0nMX++Iyoz7BhIRf4u+pvMh4NB3+w+wfSKJwRRJ8uyqdpSM3A
ARavi7bck5Vnhv2TdJ8WBXjQ+Q71hzxYZPBR/GG0sTiTSKuQgZyL9JVGdEEyBjCKhwSY7WKUeMVq
LFToRF1tB7rOPSLBCE2oIVn1JTI1/CLKjyRLQ5dfBxN8F0qDmuUzLp/b7cZDnHW3nzHXkCewWIU2
CJKYb5R7stLycnjCTZsU5ss1TL7T0ii6+YxDot98RjOyzHPZHYCpWbrtqRLfbffFMeHkDRUsHoJI
Ngh1RRfOY8cDtxoNq3SY4iAXrwZzohMSHgGsN2uTYYv19iar7fRiG9NrDRfDWHXyMYra7qXB7wz5
TYjU09B3Jv2aafE+R8LvS+hG3QuehmADY7Y80tCPXPuQNcCGh5vPl+CRcTeGTOWjxrGcDpROJCeb
gDhStrScJ9M9TdIOtFzbvV1Q3eMQRXU73EFmgxtlfEfFO3NpT/wu7EdksW8M3r0pzfBYaWuXK7A2
qZCj0Y2oQHroPQscRa7FL27R+4dGb/Z11HEAIUFETWrE0c2Q1Dykid3Js3cDsipNC6v55Y0aID2T
fkVmtEXawm+L5KQe+EZxi8JGLzkSMoFI9GlvObJb07ArPOMZXzeCKSAJkCbYKiz15AhMGoATgJz3
Xj8unkmVmtiSqFtR6/9OPyx74xn6lgI6mNePAIFN1+M5UXL2kuS5TazwaJeZYa8dSyItDenvLiJy
N314lMMjNb1STu12XJVxOwW3Sr/2iyjSZrPbuWWxeaNId7FpQi0gAL7hMYhERxfMeYZemidbJQeZ
dWTOjf7eIxnNkt7dkPkg0gL1HLKblMXv9Gji3/dAbfvzWKbNjrat7dEqV2T2X1wG6ckaJQmZNA/L
x/jdjr+T0RaNjkBPkxz/iw+xqFQyw69h/sgJm/aZLw7/uAOZUcO52Jp6Ux4mBRZgqKZWIANcHXTh
3z02ITgKSESTd2o0URMcwGIbh165Q+nC6zz7vtyyCvVoi0VlWT5MfJCIVGa9mWdp+X83prUsHfE1
Pb8uV3J3tcsW1LOQuxaMU+1tYyPa2Y2H6jCFE4WSjfJkGvLPG1Aos0OyPPAVtouMNXyX8kL7nZEo
c22t2Ym7yhw5XArVWLbWX0QDJCLDAvSuGiEVfbiY/WT1AbPqfW9OYP2eksdEF8kjwAVk3pdPgIEp
n1K/0MHUtKcBiSUYrp/KU/WuQtKmX/uCgcVSGTE5lVu7w7PJYq2zaSNrAosH7oTUpKrHzbKog99N
l6aD+1ul7p5uwpItwPeAfebE3tar8+GPKaoPhiuMb00yAjwQR7jrNIKmtI6EHTR1Ib81uCsrhV4H
UlDhew0Q31l1RRwFIR7N1r+NjtwJo8w/STwvgeNgN4chD/MXpJL+JMs4zb9lZmi/eEjxPtDehWb1
tLcDorv7vYshtgMkIC97A7nibW+AtlXX2sPbttHU8dV1kdbBQYjGZcm+aqWBeE3VdNesLNOjZRSo
BaoL8er0Jji0UuTmGz34qJQuqlwYwIriN13Ntat1p4fP5OENO4B2THHq7mmYocImELxG3c7UAP9L
zS7DsY5AJ/uuvNgi+tY9gH00BIKpEEHtF/zLoKNQz2Mm4ISc7KE2Mg+BP8gZwHhWdaFXD57ndU+d
ln8vlRy3c5AlABXvhHN//gEli3BKQF76jbfpksjeZ0ih/px3CBVCbAHIfpdazgCiBCQto+K1XCeT
ZT/4qHMCpxSOWF7c2g910RdshVBbdRFwFs9DmsmUtsWQHZdqugbXplKkmRYpzafCN460IOnNs6EF
mIvQYMYOkKrSA8Ck6+3hW/o6r1UVgG8bneq1bMzp4HAc+wZp8JNcewZcLm0TN89GE9v7rpb+iobU
oC4xXHU8Nfe+XlogAHTNoPEj81B30bimf4wAatmhVUPyxC9D+j/RsOH5rfIQApZwsaXZRZmWotlK
bfRf2CoOq76LrCdTlNW+t71kB5dS/akbwiAHlvFX1HWkgR0N+nmKBNxHwMxCtBATmi3/cAfHfxns
zDpIFLVuzEy4X+IR8UbMi57FmzDr+cn1i/w5GdhGxPwBlczjF90GfYI+1gwoFWb65CoiQaEKyUQB
kkIc7d4mzAxcUjTRcNDRkIXH4YViyPcCqDOTLAKynM4AnR0CvVL1qDGbaghkI+r1MpHp5S96s3I6
/IxLw59XIrXfrTnrgqDXH6IzaYW10Fq8+v21K/VQO6ntULz2CsrgBiFW0GlY8PeDHcnvgRUUGvui
QQRlpaetf43FmG/svpJBFdv+lZoUP/TrpLGnfpLucZHXYWmcOr07k4jMqZcVOr5dBph7Y3gTmqrH
jc0tQd6rRZE4mE7hp2u7vZSo/ocXNCmekQ8PygDF4DsPlczhLQucZPI3i6zHW6Dbl+3ZTrvi2Qbl
2RVJQdtFgWsxylKSrl33WWkfWrvia8suhxOuPkSEOzE/N04EsHUOAoVamO2jUysOscEwPsfSyAM4
+JJTYhjyYwFKYpLrk5XsxkgWO6nsKxzANV70H/O40I5ZxwCvoOSuE0VI5AUYMnDvLNT362IlEiTm
sgo4jdkElByRj+JqtKBU5obLN3DDsC82kPHNscq///9pGGoN9rc1muGpKcdmxvpP7QqBnwzpChGe
6GAAsPj02XNte6urke5lP2/Yet44cv5X0eaPIi6a+v/+b8Nx/44G4ek404NACdXsjDlAhbgLE8jc
YqgEttOXtmbbHIGZtTkUw0dH49Y2ykS0tQ0dnOC1HIIQIFx7mu0swBJWmYGXUzUbhuUngTroK00K
ELeFI+9fxNSHr07OV7O4r3FsT+QjmUx4nJ4LbQClhPT6Zw/nHoRswY6TlhY8zYNxxMM0eqGmtMpu
HUo7BfQ3ZL4Vm0jnn2YNMnIRQVpruNPsR+4PQWdI8En8/YTUGki4G/Ji3C4TdOCBo1zUwTJd0QsD
HZf6ieebieNYo/tpeWp4W5461dBQ+hI4vt1oP1rMkLtFhXqLHpmRrG+deK+N5nHRvVOraE2a9kb2
iAfJ28KL3tu26jIst9x6buvugTiCkPeyEV1zqjvxVprxdEUy5nSNDDwLLScSW0eP22QTaeIHMOUS
3HqhsuhNA6rBrGo8m1noghZaDzdggahwFNSM/Dwi2DC1vQ3CdH88U2NF3jMOPgppjNtgsUcqO87O
3lED9fWOpcVpFK1mAYAYaenwOOUhoBah01N+O0kLA4Gg1b3CyMF5tCcpGQzwrtdd7rxUrI4viZ58
LZA/8WqVVvbqA7d10Ll8JpFo8RNjlpcfO2RDv/LSAzwxaglZ70WPhmqkGzVwHVfNuh+G6JEa3hfx
I6jDn8QUh6hdMgoPNA9ddHSt6vOdGmKSGsDx2uu//xzZPcKEp4MDy/cc3wfdG1LL7xmqpliadoyc
xQ9TGfmgCnTZIeIhABARrqLGEMZbj4a8QOhJacwMGYseJXjQLBKATjNzBslIJVZEG51bsoOqsJ86
0SN1rY0QoKTpG3XS9OGbALsrF+tliWUdkpV4J92wBM78u4l5rWWF+w+groRMSAXpjW8r/G4nUlk2
IbOGChc5Ml5GYT51zRgizZ1d/EQ3n1zVMGTtHQywnqxkW7/GpaPQQVMUZ9sosUVyigCi7JVGwvDb
MygxXsCVhArbNrIRjbOzPFgMMmwHknQW7smCJv5hEVIoK83bIx+j3wEMotsNNR74tsq3NFVeJjUl
z7wTcmZ27t/lpMYUDmGH0vlFPw7L9FoAang1JVa1XybIAHDWRRBZ0g2W5Whi2Z9JIMEnlpBbmiA9
18BBWV1EN6WdBYIdlVuaIwUuU5uT3rLRsjlwyWMNmUOgoqE9Fx3qOdbU7VBj1AKzDp8ZqCHJcUKW
6870wIS5znlrHnsh3Hw1Z36oMUozzSMNB8Me/RMqKMzj4E3FAYCdq0Y3HcDNUktKi7oBr+06GsG/
NI5leMKR1t5VuvFIoxzZrqiOUBNxgReNFXWpAVom24Pt6nAzkSCL9rSoJEUUnkiWknEfh+ZhBGdD
rxZc9LKQw21J43uTpO2tYwJmWDKZl5kV1VZZj5vMm+H71lVvuif3Zo+CFyOOWiYfgrgGRfFc/N6N
cDoNrODIVvurXB7hDOEj3XzsD2MyHSKt6ZIXEAC0K94o9tY0A9cCqVP5OwqvUU4BaGM2OEw+DGBN
8zyNnyYGLgg3A7o7QgeKKtP1irPGUCUfUHeWGlr3ULeO3DvVVCAY2eHIdtPFwaDZomjnb4tUaiVS
ooWot8gA+fjAgNS9vxEty1qMc2TJvl8bGedO+ehNDj/4EYhMUIYMEJsi1uEutU83opgQbnAAviDO
mG8zLo1VMXBzDMiCmt50stVYZhkIT6Fo4Dy54Q3oXdyqZWBzSNk5QaLR3APj1HMIN/p+EaUhYFUC
WRTNufQ+ex7b6FrqoSjHdp/6EZUQuZHl4InFcJp6D54RIEGOk18EJKPG751hHcLDvVtkHjg0yzSq
TvDPgsFvxNlG98b6kTScDEQ/Em7tRb9tbDjPJkSRFpndNyYyiKUVLNfUWTJdV2nE96THnT49h9w6
l6BAOeWT1u4Tx9vTSCiRDSppuWJ92iIWiFdXmqGG0Qx1RyexJCKb0CclTzBUDaPSaUOGy8QyvF+C
xtTcbItvRbNXtX43e7myiP5TAo11h2jqGabt+LrrMd/zXUe/z59BMEhrpVmaLy3oRzbIQH3sujH8
E3mR+7jkBV91E2pBgBEMtmJx4CZeSFZD+4AYFBht07IImrALfzqJfsi9yvxTFuYTaPP6b6zqvhmW
KR9A/vBD9E3xoIMzBVm0YYo68o7vRAgQZU8dmVDjCId5KKeVX5blQddz8UwT7bCLgJv8NA/gADma
CCKtFiPHQ2JTLDOxTYFctLJbyfZpa4aA9i2/ZrYnT2YPzII14qkc7xxP85zp1OdEG58N3ANAPheD
YwwmRqcDu0rk7Vo6k5usETvR1l3YmNvGLsMn1AdoT2UuvjpuVp76qiq2ei+rIFa2v66PiqHneW94
w97WdcyX0pzcRzJZlqfdaQ911UXvxYilOkaZgKw4sfHuEtqqkMhhoErSrQ64y270QbRWHdRxE+4i
UAt/MPlYbCuGSj4aptnQ7nsvxPGqNOIPSCYB41vomMiPhTJvkTqmT9onTVejIeue9NHY0hw13kOj
M++V+mH50lgiP7aDxMtXP+zAGWUdG9XYpQBF2JQhyc2u8M9sc9z7aUZUU8jWqCXCfNp3lb6nOfjX
kLGDvCFvQ2pzN526r4BO8jfzerPmX7stdjdberoZF0j7VtuT2G3L7D/9Mkx2d2Q0TGSWGY5tMBC7
Ir3sHuu3qgy7n8r+xXU+uHHmJkFoqucEgNxWMvXiMzVw7YDe8r7rIBXsjNiROI3+o0WDAekhqOD5
jR3j8mUUwHlvtDaZV/2t3ryVlZQ4Q2LtNSnR4r2DGptgnje1EhcEogGQAjrDR7jBw31vwO1DGC9a
q1fnxh6vBPZCsNX+X6IZ04WGtddf7VrWT6RGIvBVXheYmL+vQ6qeX85L25UAyKVv5HWM+mXtoUnx
GwZ2gndEjuQ3GjlTPT4lcYFE0FEDpGmVgFtksNN658cNvFFkIQZxqGrA7tepbrHVZNhIUtPyF8cC
A+VOIO4GYI3+NNRAtEFpe8YDkKlqyIaOwodEq0dAMyd4RHtcv0as0q8lQ9ZaEXE+y5YJYQ75WrKs
25IsjscBX+tRvbnhGZGN+W2zyESTfeUd3jAW0aK7yMAokp5rruDFWhM3VDCStNtFEWwV+enfz1fw
uf7y3fVN23bwpbVsy/rlrp4iAoo3hVK+SKoxwMvlKRpr64yzg3WmHjgAb4c0AdzXr20L2rZ5pHTj
ZIqBQfpuKzTQacGLdSO6Wy4BeRyoKw0n3+i9g6wutYzOQQGfcGHh5TsLL1FZfGpqzX5tNdN/tuN+
pduj/YpXaPsVAJVbJ67FE4l8C/632CiHMw0BaeauK+Br7WmI5ONmC7j3flNrlfOqF4N14CVcibRS
Z7N424T6oOUb14wRvEY51zFWDfWogUvBOgIqzT4CJxslLtRdZqhHMlJc7GgZ3BizYrUssdjdLQOK
uHKDaiGQw6utlrVMWoHsjMYFSU0+1BdfxeOzAhnjA16e5tHo6YETteaWhk2f5g+slFcaccoOsJoE
KebRcMpUPkCDWzqgGUG0SbO+LJHY6sAxr2rFjY59rXPB98OoIbXI4102BukfZgEqFlKgRvLCvOBl
HBlIRi/2Vq19IvnYVDDSqbX6QgRxgWfWYkc9sqMeChD+0735F3ce7slwbJgWSEtt25qzgr9/RaCc
K+/f/wHYNLgLHVa/jPbkrpwECXeNlOGl6LPpVHTAUQ115Em+y6lHjT6YOCF7drFbZIueL6N2p2uI
bC+ztPAydCN9M+VZdbqT044TPFsq5I7bjtp7WZh6odlOCNia8+Riv1ysNOx8lTrjv1zdAMCqm0+8
2NIW6uocCZTmZf/lIrp4koFmt29XR6bLVQCPfzpNgxGQaCg1vNvgjS+L/K8HVGO6X13ERTdA6gHf
qOOmL53ovk3d6H3VsxxuM0dzH1loxWfPAkewO9Vd4LjVsHFd3gxbYLtaAfAHkOBlCRF/9ycQCGpI
2erpueibY3yeNUv1iGxltCk5dw+ObhnZHyTT4rpfhdKrN27vl/H3MQadiQvsxhVKoivtCWVl1UYf
pYNDjV3ua159GzTQptRiyh9a1dBwjHAAxFvR0yIieTP4+QPyPt1jXdt7EqG2AkSX1PUzvzgbYbem
0d2SdY3zE683NLcsu2jx/o8IdeZgMQIQdFFV/ZbX1njxy3a8hPgxXWKpgdC2K7NtKaZK7mhm4M0P
fbCnXaj1gFCu4xze6dQcr14DYDpSyZp4ArakLIYga8eN1gM7Ftnp8i9tCzFbgI9ckO5dgbTBLNzN
f3rU3IHFegZ+iKiUci0d5wc8bu4ojaZRADkIYCkvAEpuz8hmRxkiqw8+zgU4Xon+7KDYqF3R2E0K
dIUFWrXIAljWokQ9/Gf686zjKcvZnDl73DTrA40W+WI7b0CrNiHO/ve70rKLOvXer1P2KH7nNtB4
Is/76YrQf810Y9zmdjkddc33HhgykAOQH4Vf6gysHjV4xBOoWvqAqsPSG7c4Qryp6prASwhLwy9G
Xm36MHf+hA8qtnNdZS64wYIjmHZh8uhvZlxAhXZPvcJOrFmThgQdmHVIMXjT7AhfcNEKNf/hLY2p
AynyRisSCR5eFDFQY5vRRaBg4IFGjj11qHp2xKwRqfKHUtPOdxpCC8U6GWUu1r+ZpR2QgpYKwMX9
sjrZCkvhdDleCljMDxZowtI1BynU0WccJ3kt4s+u3vDnNOfuJqnYtIp84ILhRnLKJiAhh3EBl58a
egrxWgx8qubxTRdhvTgOKmD1g+VRHEl9ALqh8UTduYmHeu2nqFmmYbv6928+M91f3rJsH1mQpu+a
OEUb4PT6O05yn3miBja3fLEM4R1DW1hAzRmNII2aAp7Z1LxS0xpiOhe+s43wOLvOaobUwp3Ip2bF
kk6km8FN+qCz4c8kkzBs34xRm1gAmaVu98uCNKs2gmfsl414ipyPd3Myos1AVdSsaFg535K26s7k
Vyb/M2634pTiwUQiam4c7UZhFTS7+Kpnamsav8/eWLApAY8NM5O1rQAkGGiHcV5TXfjPnaNQDfU8
R+FJ0EyuA9xXj7yb2YngIwDG4RwbwqQgw1lK5iMhUyxrppP4wBNU+6HaRVyoGQdfERBZzTbUIy2Z
Z/DCz8E35+9JpSXlwcVBhMZS5z96S4CaWet2fWxniIahOrVRzVyTqgpb1WSTxOAGUXJThMgKaoA9
1xfAmXBDf9pR2Q/LEFPqh7q+0DD3kjVSv/zXAdDlTwyJQ+BaQ60QAi/HvAdCJWnRGlpf6/MaSZ3e
rjFN6TptmP8qXZSHzkC9bABHaqV4W6ghZhaZRdUmsgvkjquJha3FKZsRxH2K6mVheTHs0FqHYQ1M
WpTlbcYSD4yhdXBqIWv5vvbdYjQkk0RtdbcqMPixFencNJUF5m8UuEgHKMv0ieUYfo67jF25rZkf
caukPwtK+e0HXtUg5lAVVZOOtAC9tuwASfr5VWuiGrlM3hc+dcVnO8xQbCdl86qD7wpJTX36GCWa
ttXdpD7DT2ofIsNLDz3ArS4ZYqJbkDTwJ9aJMsimovlgydZEXCitvqSG+9qAGvgHb0CJlSGzfTX4
IWDs2vinD1cZHA/nGOgiJ6r4yBOOhNQKLqO5vgO8H9YKP7DkQDUgtlt6T20OdK2seSaDuOvqPZIb
EmQiQUYNQKa/IxOHpWCNd8WuE+MYEAthZHkxgjD1GBBloTSb22FhVu7W9ON814V9/RpKwMkjD+t7
WHifEOK3Xm1Rhjtj8NL93xV6+RkQjexUEWO27oIdGy9n8YUl325EkWLWHoD/sLJaOG/t5FvHORwV
o14kl3H8RvMJwL7xtwHpNN0PQHnv18CCn+8iKuwVEdM9jf+anO8VN/E3TADc9s1quc+QEXKXLWBx
T0CQSrVpGyPDBvnloIdcATexONuAPjk7AFwpkUR8TGkiVTo0W+g634Ai2cHLBgoxkKOTDyBqgr+I
7Kam8/QLdb0GlJShbm1dC9WBkeboHwr8aVe58IqfG9+p85/dIBMUuhXTh6Rj8CWwPL9ktvRAypto
WyO34FTEHxwYygzlp1VdbglR3azg8rS7M58U9/OCwV7hhhRURmmvjQFZnUEn+42RA8wYkSsdiCwK
XHFpJgWESEPkyU2rGBwUQcmG6U3xtzY38zddWsRpq581c3tgRmc/ETycwC4FloyTntXg+WRalJ20
sEPZuRJSQ7I6aip3Td2SuqARuoJHANz1rQ9QlLL9SZR8o+bH5rZINSB9eKBkPTfFWhN1k+NVSslm
pahGtx4khwO+WSGco2Zofrb3vFg75DhFjE5en29nfCGRnVMAuEWxAidENpxR+2u/njzkDXBFF+xX
7KgZZgx2eRduXNQKA54yy0q5ouksKXZ1EndHDwTn+FYLL0eGhZEG8ISzi6eiLaiYcscVjfUWtI96
HCFXrx6qXSFYd8p4G2R9642IBeJUMHcj6TKkA+D0M48TUsCZHAFcqRWr0DGKFZI+ojUbo/7awut1
/R/Gvms7bpzp9omwFjPIW3YOUreCbdk3XB57zBzBBD79v1GUxXZ/M3PODRZQiS2pRYKFqr1pptkA
oJ9slDfT0sOjyUG+ofgVukjrkR2wBMCWUdjy2stGP84mZI1DiS1ADEewrfyOR3Imr2AIko+LuM3x
CKurH7Fj9DdXNxq89KB9DcwhY+jrbVr7VKKeZFH1aMXllarWqTS+i/IXPWmch7nmfdCdDYgK5IaW
JQfKbBPVVzIlpw97EmUmdzaB5CMoUVEHT/YqvkMMf2ZWvgBW+j12+hGbbFF4XGKnbTn1XwZLjJXU
Zb+KPDaiuAwn3zQMYX+cUAX1MK9AQ/HoNDgMVQZ0tM3KwtkBoLRGA9Nvp38LVJe590BeSP/PgbCd
ddYmCj02XRDu9XG0cRwnmhlJTomCtrAfCESOIOiUqKo964FJ6ydudvh0Cngu0djOVZZkRBH+jGfK
etOZeGecXwyqFPvbDEWg9LJAQy00gLoH9SwimHGSKzCElQDw/5b1E3d9vQzyhxTc2BRp8c9UzFrZ
zdDqFA8ljNvWMVm5AdvP+yUXPzJRoSjK/IZCYeij3dmpUFMQfhpK69FLqv7E025TdwWwKUsJzq3M
cCvf7ksPmFI4bjyZSQB4XprOUnKitfIcR6Bazoobp/counvQ0B5zshUHO76aaLQJMnc3WP0Q4cXj
91ozBnSzCCTNL6mOvSI6PPluFkZ2dx5zC4RzVfopM+zuKFVbcd5q6E+WYG0d3GluPgbJ8nvLcuZi
I4//ZzZ3Ky+KRG/2odD78yJybWBOmR3/3ih3S6I4ASlio115zK23dBmj0PBKBKIyv9PwBGnRxXKm
WeeIAR+uEFu311KfFLYx4PWa1PPUKnFjsxKkQUkougFA3o62b1SYJRbN7mTSasU2UKFjIJShdjEZ
gFJiAeZkY+Is5OQWXn7lXMcHA8jej3hIN9mfFk4ZtPtJ1tFZA0agbxo5/1mFL0ESiB9mahZAXU5M
3IkqHHKGuQVsNJc/N4k9ACPedD5McTJaoJR323oonvf8qK35WtjbRIr2r7HmYh20evgAiO/40atK
d2WGMv/xhwFYGFBY4uiX9+6jpOcG7hbp9IYSe9DINtHPEpUk28pko/mlitKfYGHiW9dGLefa5KZY
yxJ5VDIOAgsoVR9+ZEirXFHJgg/5t7ZfpipinnG5HZLNlHAJvJN8utIsD38CsLK60IIGlO0C84M3
Yhcqq9nU69P9ECV4FCj3qRunq3Q8cbWfl1BkrsfdgD7ASewXSzfm6a5AZgsvHhmgzjXgZKOQAdgd
6gJ11zeov0YiyQc0Qn/o43HEoTcaELiipKUBqZX32eS5WeUvmjt1P+lXtVPf3clpee+7RF3ikSzw
kI020lJfsYI/4P6CozTsyQLfMnRtFQ010BSBnBf4+jhxIPwWjj+vcRISPaKZDW/TynzkpnkVEW77
KgStaFjCzGG1VLyH6UzmALIBwCiagmLugeLTKDgfgltv/1i5KKlyFPAPwbQjZTtb0kr58V68jKLv
95HK9OHzAWtEzYARLx+SBnDWQY9mPVKQjLQ0MJURTHGat27bulstAe7sijC3UTTNh/XiuwTo3Qo8
isUXJxU4hAkKYy/sMn+2By1/Rp/7CmUB2ZVEYGw0T0kHCNnI9qvE2YBOxb00KKJ8UY0pu3xCVssx
wcPamHH0gv3uxrFa90KixYIcSPYRY7EohvY9xocFxfinq5DFf16l6lCeZpRDhVo3rXzkXfTVQkfm
nlY9yvuBDqYUqBKbFY3OATzeGe62nDptBSZsfX3zWjK/jog208BjYuvr+cUEjBd+6cZJHj9OTeLu
wqjdRQaKj8DVbiVrlCoHG5bb4VfU929TEJ9+AgwjHr+FxdQ/WfQ1iGpzNRbBeOqlU3wpE8CDK/kQ
JhX4kMJkdtenCedCzeBdAJrqPHG3+0Rh8yFLtzbA5Xfk9XEVbligfCxcsBCoq/dmZ66mP65CcroK
Xp43hucd0JTwdcq79Dno4xQ4sx7bdHiFXdNyVkwRyqa0EbRGygQQE1driLxz6/4A34p9JenYpQZI
2fKvEVonkdf7iDOvxzDr/KiutIMztM6GeegQSUV0zRnXX4u2i4+Om3cb3F2L74k+4kYShF/lqPUo
oA2mXReY1hsqZ30y0Nqh3gCbsDhmZde92l7+ZCdB/h3gpNMq76rqgYX6iO94J1CqCIVk4IudXM26
xh6w86w+3Zglsgz1JIrvf34MHQm1DcnVx1A57nM+DMPWcsNjkg3ThePP9mJ7Q7suUEK4m5eDFp3i
1BY+LcEnFWBf+hLxxH4mSZNYqDXJ6/ZAS4G+yD1SPMOKllUaW094Y5xXJJI2CHc0DZwhuu3bw5A+
mmqgGet+Si8MzrTA/vZdjAPD9JGNgLOUg3VY5GRGg+g1gI86A+h/lO2dPwOEzyoWvbdeFIsdy7Fn
lzjjXS2R0aA/oktCB9o+d4xfy4UWE4b/x6MUwG6gTxc5Upt/HJbV0WO8WyxjgEY9iGBGbS5kIQ5A
yAXXL5gio9Wytqwf4H1qUQNcVgy7NZZxfduzrsF2S6FK2v0Ikii9sdYkpMFKhKtvPbxzp2WyARIQ
et2xbf3MwmAzhKX8FnALL5JKzv+Qhy7kZC9MpOtHicyOcgIIofzGHTnisEKMB7do52AkX5w+LlLg
3e2U2bLexapj3zKrg7Ad/dyrzn8SjYGoN3hjbNexAgkg2RDV9eMY4j6fTIAYJFlcSR0tGoY3RyJj
ng/YJcs49VPX1UFzqKKqa0TpqJ9nNxVUxEW9QT8ZrqE+BQ1eo9WPwBZF2TpEdjhN+Pqg8y/CCT14
Rvq/UfaIIwi79546x3kpndh5qyI+bc2KVzs2wSovOwBRWDq6HCYwvsTtg5eCgIXu3yLPx303FuVK
lzrODVAK+RC3PH2kO/m9NpLVvbZHycgK5ymqKPp35Fp4Z6sos7M3dO1Gn1B72yseFakIVmgWF1/b
IIwuXTy+i+seR4KLKVmFmQw32cT5qvNaDSRjMgb3LrBJBh/3+icL26q9oyh1vTaf4t2oIxnhWsgJ
KrsbYx5PX9uucLYZ9gsnIrooQw4+vB55hYMd6mubKDCItOJm2rPkJ5hA9C0SSv0Z3EP9WatLfas5
XYidLvLwpBhlG7Tz2g3ytlinjvU5yWu5I5cxBuZpeKh4B3b13PqB+uwB0Jm2+WiCRPlR51KchizD
3cIA7aXw3D32YsO1VcOIb9gu0hzwfqolKXCUVWBz6S8SmnnI+Pp6Ghm7RYGww97T8XRwcHPdoTYH
kCJjttYLDsqtIk58/DeJBNym6zZ2o9QHzIM+iQwS9DijfQZ1tQ3yl245ZKGf5nzXOK3xd5NW59Hz
yp9ZZT3VPXP/KsfizSpA2lM2/G9raIpvjo6GibY3PXwbATLahFKsApYG28Frk1cXtbaUFKXVhE4n
ga7MTx86yp8uqw+dsvz/82vi2HdEIU44bgJU5xShL0QgJYVie9AaKH69CC9aqzp3woepMAOSp733
LkcxePSvchcY9ksc22L3cSi+HnpgYByTHbPiC7Us2rJL8K8aX6gXkqvVn7rQCy+EZ0iWarX4pXp6
oT5IQ9rJVemycTDPOuooVxOqyFeS6emXJh0KH/BmzV+4XZ/SLAaEfxdtQGYKtKoJQGp9mes/cg+4
R9ZUv+GpV60Ys4cXHNEjNZaB1XmIn029dd/SZvRWLM+qq2k1BWDnpTy0mds9DjhaWydtMn0ug+Jv
B8+dXwBICqL+l93mv/Cm3n3uA4+vjSbLH8MnfN2x+Rpt86qhEHOVl4bzRTjyu7pZ/wKFL7pzcUqQ
pd3TZHcmoIrtesWB0v089U2/TSwvP4NOKMD+w7yNY1sJ/+IVw0ccvR8Rp0Y2RucotpnidtpHHZqj
QTvJv4bDkIEjErNEyULwzX9dtMvsv+3utP8aj+zQGAsgsd5pNq7lAvOy9DL0IwHJNQz02+WibRSC
bNPY71paLlpWS2A9pW6wiieQqR2Qt2+OdYNKd3r7RXsxYJ1TfO1x7L8jXnMakPD/hB5hdlqozp3u
IRxThhuy4lN3jO6Bt9NpXqmi7xw4xgcRo1ToxifU9U3YMJxyKy9SlBrPVnQ5R7mRou+zTx0KzG/C
xfxMlyOfxgl7tOij1skCOXsLWPqDjhJK3xx166J9DfE9u7g68PVJ4DpZf2gG+68m6dHkT7KuwPcP
h/lynUeCpZvYLX9J4GYfxrYJ0s17DD4lMfc//GfTxXVg6AZ1pvaAnyg90WCpxLlD6fQQ/HUnWi/q
KXSQaA+AE61PpbknxWKH5kb3KEyfxLPpncUSiWZLdApyJ+sHq0F6pO2vTlSvKQGDL3XsJ004vsYD
t7den9TH0HKLC85W+CqbxvZ7xOo1ZWDy1kaJN5+G1zKNAfAELnuqZcTxWJmiM/53bWRdhDg5tBpn
VlNpI2lBI5+eadZR+eOyjmL9WOCIAxhs+ltRo36IZqFZvc9iNRvKUX+j2aIF+6r+dme3RCni6gjK
yZ8cYJ+rPDcMbMcZnr2UnQkooWOFEVt1AzPmhM6c5cHhCRpjQxy4ch0EwbIFfF6Zo+3IVkuSWZXl
gHXwE0lqdLfNYq1uUAA6gbOUFANO5WtbFw/k42VIZ0Yue49DXqMTcxWHFnFfvKISYHxlT0SiNmQ8
8+sB/INxzZxNjw6Ec5607KTleoQ2Dku+VgWOLHpP1/9mT5ViBl58mjHjG+ASimMxgIpV1YFUTT/5
PHb4gZYTHsLnycU9W6oCD8Df32rRvIDSW55dqC7YzPtXPM/1EziDQf3YtfjOqCWVBNNQaNONiJwE
rHTN0k5L9bCyqtv+VvRnLC5S1D1Fuo4aJgBHN4DinbKwvtbI5tAKG+55RZDmbtHMK1tBof9p+bEi
3YclTnzcdWKU4aNoqqs2dfErb+3mFAXAsPSifPqm5G0Zx69eEX+O3CjbjejkeCyZeB9kh0NpZGOB
BTuETPMXjWM7AGIEe9xqkS3OTMRAO7STfNaSAkgWHt6owK+6zUTq+Ys17gnv10Pn5bCV3h9XKtNE
HABp+JKj7O2xMHSxisfE3szLdgRztlJY8WDvg1D8uJPTssLzOELe6xzaYQWEBm/cK6zTa2K12MPH
rPVpifuZvNIsiy9eD6QpkkQ2xNLE10FIZIYWU8mycY8mOeRGlcmNAjvUMM027zyCVZt9ShSD1syE
hczfY2kX3jFSsonYsWzIGhd8dzcMWh8yMHO4QBTVv9kG6itB23niji2eaWg9D2iFQ4+ewA+ZaZWf
3awokTTHUfufTiQydPPdSeB7cBKFg5KFdYnD6FVRoUoAfxzUL89TnjDgrOYFqgAXIdpYgVDsAW8J
u1MUTH8MbEqfjKwQezLWefyuvFvqes8OYeVtSU7u89Xuwi0Xj6nCmixvPgddAMc/Tx7eArdZZY/o
dQ0110UDuW2vmel4WwvJzNcSXH7HKhPgIVNLQ7fT5xQclmNZAJq4Fs1bx7zuQU+G4tW0J3st+XTr
KgMAe5Er+Kqma9qJn72FrgLJRf/qcmms0zHLd7TstB71gJaQSGlDawIv97GNjCda0aAV3wMWxC8o
cYIe+1oANf4OVtTWe7BEhP3rPwXTHdRNjozh9W5CQQ56BFClgG+G1kWoLKtVFTCtMwsnmLYb6DvP
qpER/lDQrGQe28oaN/0b5wmdIbg7CqRLeOid5oik73QU2wy8zbcBb0KkeED2JaUA4ZMdA6ubFTmK
+Fxgi6ExFBiEbomppaZWbD3HBkhKxIAaHBQKQ9YqyEQ8qK2THdRAv8AqHHSzPzotGgp5ZNR+hU75
BzKuoryJd5ZmIKWbhN1mvsx8BbSqKHbAzto2Y9kcpzw1+mOD3oBDF9qH5VrztbEVyjdxpwd+UgBr
X2/si1GpdnigGXW+7mmKSyt6H0ijKTXPf3Y44j71IDDvQDWnPNRAtssSpRyRHzZ4zQVpNAyXUB0H
zXXJyyMwKvJdMlTMt0KOXKMaknDIrkHnnivNsYEK8VvEgJ+2G9D46pPF4hCAhhV1795xEZVpr+2T
yAVNS5TnN3G5G36rkiw+BpljusBLAWzuYMhfhrpMmCtZI7sIFHNuceiLwXL9DFveYwc4YQpP8egD
uGHY+O6IekpakiIHtsBJuvJpSlOEIpnbcuRxcE69WwLkoWAnL7FPbevEq0lm/Y6OequhwZ0Wrchz
LiwAkvEFgPAr3G5wuyWtWpItHRejV2V2mC1oKT1rtiAzirGE/IhhD/I1NQLt82Aid9oLK/rM+xQw
aFanXUUxsi3S3eG5LER/jLW+2NuAan1E81OxGYTLX3AWj1yCxqyviv4Y1OjDtzRPS99xxbjV48S6
DuroJapie6eHEoeadB7TlTiCt4tu09SR2aI7pHrgXObnWau74C6lCGgSxukNK+FdMZBj6AHeukw5
mlscvIrLzWBgNy+7LNiG3oTjWzm+OW49gJIs6lEhhNQKPkt3piXNSNY43kOJhjmAroVui/Ie2M1T
MhyVc1/G0V6ri+fF7cYkF9VwKlEfInBOi0QR6ss0oZVXLW1BQdHx6C+tsV8TdIW/dqmXH5Km7bZ9
W/df9TACV165ruvYe+rrqHgduujMXRw+W+j6f41zy0EKTC/3pMwlIMRlC+CjZCyBASGj6GrmCEgr
5fDhTvZmOwEAv06rfYTUO5LwKMKtE35ygffwjBMC95ok5mdj0tO3qE30XdMlbEPL2EAtXVrUxWNv
jEB/7U3fUmYlqjhOJkfWmrbrABEBzJgR4QomUFzO3HJOPe60176pe9Q9pe5DyMAtQbISjclX9Nsi
EymQ9aclKSTD/Qmg5N9yZTGyOjo0WfKNqUJPKuYMqxjUfzaVjRqTdI64/TfWiipBySrMBjAHMOTC
iqkSFkBR4Erq2UmiFsTbzGEo4mJAMxpqCvrPVymkibxFCJyNh5GKm5iN/241JOEYn4aPZdZzoJMb
RY9bExQJi5NTnZR16c/WsfN7miLrvGvG6gt3E3dfgkBnnSokeCN0OvCFI3seqyVOcr63k+guVemF
X4rPzBHll7CPgIKmJ3+TBws1fhOgqFi3FioAaaXG5wCh1TabAIidq0nhuiToOnJXbDSy3eTxJ2A4
1iehBtLScCebPUiDLxBeOxbLWahiNSjoXuSzC0+tIzAT3F1koulo5eJmWPqeHKOTbSLrOVWjvpmF
dYlzM3TD9dm7wa3HPCe/2cIdAZqqgQxgh77Y07tsCU7qW+kcHZWa0YmizGuuPsjyaURrIiehbG78
SU1r0syOJCTvgC46/widowlnlSMRFiXIfvYKKr+LtPHqSsMBHdv4OFMJkiywgWELPOfTLBMS8Ccx
sObXrXIj339zGwphnciCbEfGXeRhHQ4gNlyMBs9lzgkdI4+LiGzVVckdOC/aCZTP8z2Rbn2UgqY7
XwsgSFNj6ORWt8RFTkpKUtOMFHZlT1ubx9Gcsl4U5LssF98EzYVIFKa7qSiAGHl3jSV8ijvZAeXN
qIn6fRefPei6d26p07k4BUVycgmwfPA7mQUwvVPn7O8+XSAcfJ7Fiy7R8BrsBjghnB8mQTVuBcqp
zq06gpjCeLy4zn4+X0C9EBB0vKBbowg4BQko9txANjYHPM0PXldCS2cWiwn5VVbCVrYASS09vCLA
Ufk56EF3tKSBnnQBWG781EuRkldPv5Lb/NQXNfd1Z7g4XjgBRcTJL8vgsgQlGpEW7BYZzaQjRhSM
gcZ1UQxggr/oU1JsxjgNALaAJWlJUXV4yfMc8MrceWSoWkE5dfHpTj5pln2eCrleYrABz3c0rD1Z
U1g9UtgpPpnVkF2ssGoeBh6ss6ALLuChDS40C7pWbnBQyFZSG6YcLGXaC37i6bjYVaKeTk3tnSPz
i5W108iPtUAW0IlaEAUGQNt/WAa9swFVq2cMp/TYne1IAxAcdx+iSCLI7XfjqLRDHEqDR3t2Bpb/
ux95uFP3oxrAK6Lr6LwHIai5qSL0qAGAqjr3uI3bB8vpyzOtnbxlK5Qv6ivU95bnRdHpDM7LmtSe
MNqjZWqrKpzQnoeaqGJtOxUaWXsPOcRASJzqoBjr1E1A79nTlAYvNrVDInAcqAxbFsCQposJzVBg
9juE2ac1Xy36xdwaGDQJWMhQbGUdyGS2vnEn6YTnBiDu1Cci99kKbOPpiYRy0q4ycvCkIcPlEgzl
pN6e1vNPFWJLo6NebpdzbFSYVg94eR0d50QD0xL3mBlfSIm+6QatQPinBHicMhFG+Hs66zItKLeh
afwitd3LCRDeynJyrc1Q4A9kJml9ttWgXkzmocOW0Y2r4Xgnr1GTfWM2OyjZiDJaP3Tcjt5uzncx
HTd76Log3bs8t04CsIdgANDxbheBfPQEUjS8aYfDkRQ0LHa0zFGvVqMgEX53aisr0cwkm3pFCoo3
h74zXJzJZlk2+D5nSJoAwfCPT3UThTxIT245CgbWk56drRDF1n02yLfYANgAgPjGY9zF8s2ovwhW
Zl8SUDucvazJ0AcBMdJT71Yc/7bnCVCwK+Fiv2w3IvoK1sgBnClATg1y3rzwEmeySm51AHMFvCVY
1dQyz8uzzSv5koZD/ZghKeWHIGD6msmsXKcp2P541GlvqTGLAUMVH3s7GNdkBeCvBgxVVrUag75e
6Z4tzlIOn6agQGdNn7SAcMdAchqyqL1dkkwLsCNX7+OL2b/aOjX6L5sWFGrqUjTQFeha/yTrizHZ
d1Py9K8h7z5SOWr6BknD3l8UmpUU6zzD9nd6qQDNdAQoQXKioekD3Gu7ITnRDM3l5t4Bdykpg+63
GS27oG5LlMFDeOdGsn9yWewSZol35xHIQXu7iueL3MVblolEYSsDEavWat6xHxrvSDOpljRrcFcE
R4Baz9M7Pfnw2rv11pBG8hO9Ntd3CjI2TOzU0bn++4Jkc7ecL/Xv5jd6PgJUV0Ob/Ab1/QBPwjGw
Xyri3J76CsBkgz0z4HXqE0kjFArMs1n/j+tCRWprE8A75J5ST0OoK85ccqB4HhjNjoOzzxhHBpuj
o7kTgDB3hA18aHDjhg+tO+BN7UMzG5LGKD0ALhjAyyIfktEAVmkosiJId4DASPykBUZiiKeqj87L
2N3prDzUaD0+tV5vopnVCv5HzevsuY0C1DGlEr2Zjei3sXo1X/Y0qCaIVxIUkfM7+6IotCFcoc1W
mxVZK1CWHVtugDttbW7LsBRoagcnAyg/39DgHTwh34V6lSzHA71m+oqWpOAoYgGSpuNu7ZR5sx2e
AN+CempOZEZyMZ6Dto6faJGk0jobdXAZG4bOrKlI2C6rJlC7qKuQiaaZ7doIvGQOG/dViYpuWQBk
TrsEQNEFmBe6F/BH6DdD6ribWhEEAKwEML2m98JKZr2Q6MO+VAa2YLf2SGIDcEGCW04F+7DncdA8
0orsDRN/7GyYL1Hy0aBLyLQCoiv3hktiS4FMaxego6R119aYmqiyGib9RAMQP40TErHDqmW5s1oU
N4aiMZNwTaob6eKkoS/8ZPYeupdiCTqQpgLnk46mq4e26c2HHnRbvpV5FRqDbMCLfShoiVNe5xxU
L7Qg+8WKZkE0Rlt8T0AoZQY/pmZiWzo+XIBTZkiV5RiSEFd4MB4rj1n75RRytlv8SgXxwCXfd0aL
BoSa4YzOQfERimHGtD/dTEdzrNdR6jEf27P+pMUys8/kpVXTuELiP0XGFZjO2E4pODswcgYnJADA
8EFTPbryFERrpLQycDeuFzuaoXcJBRYfvnCoBH5tbZHmW2RYx3JXA0zrIdWqx7xoBHD/c8CzI6eE
/kzZbgbTBK2Y4bR7Vna3s7iNu1kWfszu7OSfvoPe4ZWi6L/XkwaQiNwMsAPXkHn0OqC8aYP3x7px
VOIoK1C0R/Zxb67QcUdoJBVHirXBKSKtWD3ilCuJ8s285DaygxMofIDYi6qROES1Z5l1B0IpKUAw
dOycsPVn0BKFgwI+IBBk4m0hUKQlMcO+k8KRxaB1czjCPCmnEViFHL+dWiTsgKKitwZd3RzE4YkH
dp/GW+VZrW2kwpTW1ECKsda26FtxgHhvv4s+/MlgkS8xSNFO2Hm8w4p6Y90fl3barAgn4EKV+edo
sJsdNb/e9cbSkhSLG8mUl9RCsbuT37Tjkh3n2kOPIqs9BfF4/dloFHqPauydbWm6RDFCbI1yMSLp
f9Mwl2WGqu0JD9QCR8NNUx2t3ftuublzbtHRTAUqijo8zB11sw1X/XkZWk1nYu7/bsLn/wPS5Rqa
ARpEQNhphu0Zdy34dVbrA6oEo+cZ6Aj1gnITevqvqhmtb2qC1Kf1LTGtX8jo2q+pNso1oIaKA94d
zOdotHLAY4MPsW2aSzhG4+epdeotG5pdXVfVamGimfGScSD4zkzjxI2zbqMMjHJ/IjDf8dYsdgGQ
Wzc67tqr3uMgWWw9d1u3bvFoEacxTbkFtCVL7981KJtAX56y4arlPG4AMRpbIyoMQDZKVKApbrNn
Z7R/RIqSdKYerb80HmCVaGHkaOcwwpofaYkOmm6L8rpsU+qA9i17YABluiiudcXFtpXonUNlAPIX
oQZMigrASoZhtTguc5uH//7LOfY9RBUAvQHe4wEJ2PVwuHIHr1bHvExwyA2yvNJwzwPDwQwIk6tt
Dm6xL1XO0BSERh4zFWA0cg3A02mlA1Yk7qIcWPDnGaysAB7MCZWszx3VKBhT6J56WzxFqRFevQil
5zQzmgkdGdRKBTzMq6sGUtioe7KAC+31yMn6QYbrDLwpVqR0WpniN1HHX2ygnOA8Ti1B28SOtdM9
BSoI7wRSR8CS9VGoPl6BF9LueN8z37UBx+sDf5lfkv5AykAdqYfqdFwrbSBkodJ1P5uRmxjwBwFm
BKg0o1g4F85mt8XXUG52Ubd73leI3rSl9/8AtfA073/+LJ5juRrYz13u2fb9P5SL9BUDv3r4UrRJ
v4/VGz7vGgzCAnnkPFXrRWMn6j0vLQ+kXOS0tDyguPmLG6h2sQbLFsZ5vujmS5Q64A0SU0OB2sfF
b73I3lYf4Z+jmK6XxVsyqFB3votZM/8EaEuwDi7owfPJCC4C559Padx/T7O0/toNQ74xGlRT0zLC
SXIAVsjBDIujNjCAYykr4GSm6ICN2CVsrGzxTmoDYGfKu+Go1Qk8vN7jRF/3pyj0dkTVNjO6tWFx
YNLF1lrVYS8KcFciU1jo50VemhZKxVtPrElGA2smEId0OKTXc1SAk2y+jofi/MUuw1H+IZ+wkVhI
6khbaOLg2p52XuS1uk6VA01yYanrjaCm6wDnBtehzzniONyXQLubr9PWL8Aarh9DHZlIha/yPTb4
i+oCeXXTVBxy5Cq2mu7m30Tyg/StjQ40PZBPnY3vlQKfCdUgmtxYGa5m70iWhkZ2URZEtEuiWlng
K/tuwbQQpEFttx+ndPJT2wX+EwF2mt3fuIS8znCdyNM9hJ58tAgA1M0k26GfB+3iCseTIDetPARL
UMHK7YzhqYA8W2b8SiQzj2RB8t9hZ4mJ+38Sj49LGNQRvodecEKX0EucP0OTHO/miQ6gSDfuJ1RX
08gslPSCuhXc7G18aONYP8+iWd21lnamAfvE6DzUB1pUNsBd8C5obLgbZ+cBnVFRDFoMbKVTHC8q
kZrZH7M7WYD0wckTwD/5bbUYkMzqejDD05QG2VTtMQdUIyCnvL2YBu1bAwiTOJDNt6rrpxUOKsxr
Vsf5XjBQBblok7+EoCFao/0he8Npy6suKzTaFkDwA2FuthvQCAHUBc35NInS2aJXSdvkbsQ/SWZ0
W7TOBbNW2KA3apmstiyAMQ767E1TWdqWfAOGY3tpD+PaBtqMkYX5g1kZ2UObWBZ6UNWUhFNruSuB
l8e1GdX5LCNt3aQwJJvODXbgnE6PmgqzxJpnym3gVbs3c/tlUVK4dhrM9yAoxQfZYLPqfkggoW5a
JEcuWiICUDcX+pdyKhiOaXvzQkMqje6Cg/TZgGw7FMQfJm59N4XhOT6ZTZmVbYAWU6xvhG2HI1EW
iXRPNojuPWQmmibS3F2XRTgeM14Un8yeHakbJpehu0bp5gggHK34lCONYuKV7oT2pXLtCTGtpZl7
pzIKnKtAKYkvhjH+KxynN22qUAPQadoBTXfJduq7/JvXo/peGZDnhJ969mQSzyzUkcaovR3fgNfo
zp4R3ge3sYH7g/IkA/KsuqTbWmB1cQWKlP1cMDQcVdWhk3l0pcGsUIXMQXPQiEwUGxOtHGA8Atfl
YkIzvJuoBKP+iBsrIgkRFTsJuHCADE+gY5ptSu2vZsqMQ6/oEUiU1dlwap3ggUTzp8gS214BPYSj
IPO3XRDyFNsGqwmNvVOCFKmZHMZWTutqp0bPdLBWIA3lg/IB3ViVEpCU9E6VbFJj6A6LaLa+X8/e
JKUQWZE9d4rsjkQTAMI3qGXBBokDKcRUQ+1U7kqCfHu1yFDyLk40/JNMU7AiKKE5NSEPdugbktUc
jzyWoBNHCnWR/Xc80i7GdN27ZZpMbymeSueqSnD3m5xMB0SRq52xk02Oee5taEVyc5DarCSZpsxo
1ulJegQE1yawRz+Otm4GKtgK7zKnMU2jeUYyRyloZnhBXPp36n9yuZNxdNSVfmW79SqWur4iNUWk
WBPXErz1A6Ebh5ztiQZPwYaDAUxXTfgQ0ppgwpflYo38eooCmCRdkx06x8xjhU30N7z9/DCjaHgR
ZoD/BLSLggKvzt+AZY4KTAspLc8CdHeWoSgtls6zgzLwXTKlGaC0A/NquSjcTsqh/zGyq653zk8y
bVEscGPKeWXNpmkW3ZsaKRCAEkA654aZ+cgNxLir6xEwSlCCRLMKXJUbNpZsdacAbql1cGr+Srbg
yslBu6B8De//KPuy7UhxptsnYi2QGG9zHpxOp+3yUDesmhoQg0DMPP2/CVwmO7u6v3NuWFJESGS5
SFIK7dj7FSXO/mky9VF7D3rT4dBBMO3qDhQ63yGtcao226hFd0h673m2z58Ld2EQFTqRz7GSDHIP
f/83pGUYLP0MfNqbIoeQLwilTmO97YHIjYgZqR/pkajlJ87knE1zGDQwJieFznaK/fu05MwT0KJQ
69M5cS/NQz+nnE3z0HHU0PvBodGBoMU5YnqHHz1U6muA3MhRJ6w1nTNq2+Ln0okKVLWBLYHs4DU6
513VnXBG5y2BLiyOgRgBHtS87ZPgjvJGGSByUd/1HX1tQmQKhYi/pYJmZR6yTRI+rl3He9MS6yBu
mP6FxilU1S8gfSuivcnD70C3dHG0rCJkJ2g50wGIdhcY2jIBevowrX9oKTR7nTLS64XreVPMtIQq
P1dHNEPsVtqWN7m7MJuw3HQi568ZKAZAeBsVp2hg/HVA6hXH36+RW+L/ArDFBUW5UR5s/zSIvDiC
+dMgfxzExjsNJtbttdu2gGb/FnAsgaw82L5cdyRFSw7fGPUcyWOh8EaMmYQYxJ7B1kHGHzRQ0P0r
bSy0IlEfqEWXMtbwNZz71BJjoDIreAIxbKUnnC2Nm2xXTQq/mTJlXXW4nXfqT9dplnloWbosATP3
Hz4JTR2HLvL8Yeat0rj07xVnD1rOIFVU+hZfkA0KRSjByXk6hZBtcoCo4tjJ7jCbuvKgpRC2Bb6g
8peDw5qjzJmPnC1Y7lANLkC7GwTtsSAj+bsxKMn90l+Sywgza8X6sLnnabvNQhkGC2bk2GRpPkrH
8mGJbwqo3kxUkTOfORHQ8Q9uKFGibUGJPeZgBc4D29/7kZ8eBsu6vvzJVqIUF5UYxkccdedh5Lix
eVj9AIOBFNGNg4bd3GMOme4h2Z2vWdoGuoTqIJhQB44UJCROxv7ULEOnOEgsIJIFBcyh1J1tjlbF
+pLceqiLj+Y0CUXdTnIVxRpv20rNAlbBCR7A2yj3yJMFi5rWTqONHDEX+CUoILqgaG03OlwtR51y
ZCxsWrNVoyPlFpjWKlC30QQoRkemph2GQxCCbDhINCA2cKx8Rt7qjJ298W4p1gMQqKWXquqarUqT
7qD3cXICO+mwNsCs9ywcG++OLLN+QCQUP2oo6DP19ok1wV8lwLs7lOQBTlo7OIFCEdSPIWnEfuqS
B/za30TWF9c2AfUsZWXdXnjtgIOrsZ7Bc8tXV0kTNWWYj0wRdnbnKim/DJbSPsaTzWvqpzLq0wPF
0gUizyUEvvlFpU412WWRHf47D2eyfxD4IvtmMMfyTGieezbT/85iKuy0taDBqB6dxhyRRlp832EV
fF86GrRmwXS1asau1eUVW1lFlmycLnCAYDEHkCOPLvIXlsh3WmN8pxnMQtZs5aWGeRhs4LlQOKRP
c7eZifPx1ANHw7ptrV/mWL+sM/PBKVV4YGNPi2ITWVG0Kpl228TtC8Dq/IAvyEMxObMfGBJ5h8lB
Nr+puq094PsrnRrY0M+pa/mCAl5PpCdDDavWNuL33svttVRqOChQfFxkDMqCQefBjyASByeKGKpg
U/A0m76xB8q1eAwCR04Rsg8e8G6RL8rmGbgNEoHNGKtwXGjuewf7ReJpmS/E56LlcX/SWAQkb2cf
yUl2MNOBPhHilM3JW5umAjsh2SmiER4O7JyNPWjlyYh4562Q6wUTZV/WG5w7gcdH5nidOsLTto0X
gNl8NM6vTWp50deySewTddRnAM2UpUO9uYkvBuiZ0GzTLclt6+/zJFCC/aIb/rNb5OZ94vj83gnP
Rdu5J3u0zGaQFwOkKMH9cmUb4ymuL6dBNANdUM5h3vdgYlyJcRDZTB6/VX2W7MlJJgyEAIt7ok4e
VO4hjuSRenTHQIGxhsJr7mtsQR7Fb+9Gn4nuhmODj7tRKDl+f8Qw9FuUU6VxDEhPgBzop6xanLnf
07qRWICDNc4L6vySGlOHLGDjAp1IBw4u6tIlr1DUbBgDMjX/Mk+E6oizirAJH6kXHCCqo6S5twy7
vkdmpbkvlF7tWeU81RBpMRbkpYuh8mwdm4DRUxx+gH+7Dd3D+y60wu08V1iVyFC6brKG1pB7jKdy
yMoTamUEYIEjVquJ0IqqJ6lv5CgFL60EnHMjddZEciVH6qupSVa62El2HXk1kaE3INMwy+0cTDeg
uZsaJQRAcCVgwuNfaRWHLRWYcNSU9SLLzVKQFoVkU3hff4aSeV4RShAjy1XqLXjyKxyEgQVnJyv9
zklAE5PkHxgFQitAj9C6Q6UIeAVZZy28XNUbl6cxqjXgALPBuilykMj1ZYFK00E/EqCz0LPsIG3n
jXoT8JN77F0CH4VtiFkolHkCQ/icLKnNRkMkw1cj6d2TYfvts1+C0ckqk36XFfEux47zbBbASOoi
fWBgRQR3DMR0IRQdmxsrbY3HUrjGI84mOLSGLmTpIXCwBSXIsKRuMQYkpvHOmiS6IxMzsvKOpeGr
Ew4cuidmbS4bNtRb8qL4wFjzAXI+qauFWw7anwlO6Y2wyBkbOQEtKx2vTi2zdrfQSQJMzjPM48hB
l2kGU08uRhRYu8yLvnEX578xmDcfnTbtV0YOukDqRqNNWf2yTeP8oUu7/rFuIPsFDhK+ICfZ0gKa
6ZWQ3R7MVxqYCLpwkdQJBAvGSxvVHy2r7GSCzfLv/hwjPqPnIbUBialpnhv3HDPP4Fpufhg6wda9
A5p+V/rAyPd6tQyQfw6XYYHauKt+qcp0WydthQrq0T/3ZdurizmK8MxzgBJBXUpexBsdYOa1loDR
vbaHL2ASRbKgcQewUpnZ12hIH6EXWj2liaHuzHQkiBrt+Fh/adC4vwSZJ+6VhzIbslc2cp4J0kZn
sKBrZ6eoAUBE1eTXHv8PgO977UlPbOhfseCbGbbZ3X+vQQwk/m+OnRgOnCCm4LlQ6uWOeUulbthj
0bOd1I+dKpHPdRztkI+Xjpk+RFmoX6NmB6jdTer12oFMJmr2ssVtfxoz+aZ2b8VgmP0cRq2kcTF2
8tOtasPs5vlvhkyz0U1p9G2fPDTmn3en2dsC2jp2V200kKNvAl8FC82tDVBLgozwo5lmeXAiK11q
T2obzzRfIsWQSjRBJ3U0QDkXnKhZ2RIjw1R42yEV9zQkyetAXabROc5DervZTEiApti7Ke+OVZri
WPV3j4AD2Ml/teooPTdOaqxRRSt3PFD9W1erQ66k/gR+F3luQnwJyE5h6jOs18oDA7D6Ccuh6zDO
4iWkiZCjoLdobAI47RX5nTm+bMWICgvHi9aCOXm0a4VR7higmaiwxpMv4zA9cKixLio626U+yG6D
xfRFmfsUTt8MA4pi0xjqkoNsOPsPFvRdmuemuahLjiKFDHnf/mKsb6AYmoRPkarlBepki4bbKJYP
20pfWaDO2pA+czx6jbQFNiiCV4xeGhs4SPvGBQQEWRE8cR5Hu76rWugloOszFuCYrDzKysaP+mjq
+rDeOS3Ll+Qkm9NE96nFtROZAMa2dvj1Ap0+Tdmayw5gaSM1smXuZN0rMAFsHdSo6Apyo3t1kgY5
tETU96Zdqkc8PGs5BHuOA/A3VOIkGya67OCpSF3AeTTgfxWPxP9bRBLY4a4vNf0uw+lfDHnONwHS
sDXLG2DxhVveAeGv1qiLa14jqV/MkfXTTeQUGhlluM665DoU7+wpNB9ZP8fQGmyXPa9fAcQzNrat
2nAZZb0J3ae/98NOomYtzA8aFmdL0OuyC+sDexswZ0BFtRujfjJNV+B0jt+RITvltmP+asBxWbC6
+Mp601zmlowehMa9XV1a9c6IRoKZwG2WJapTvyWuu1GqSnc2QNOrQAGMHDIrhIxCZuR7O0l3ZLNG
0D+1+Niirk4lAmSki90E3zk4rTcUQiaISIJWxgJFJLSdUREAoqg9CawRkULn679t9PjPfXJTINlA
JBfvq8B1T5FTY9e7biwdLE2tPz4CVXJ244I/gV95z8bvdCCcYie1fMCZmde94XQLcPQ2ugozxzAf
elVXYaBcB06mj9YBfjh3vQ4WhIg7zhfHlNbOZtibD7p0v0TglsSfpOtWKDF3v1RaYmyxNvRXRW+4
X/QK8gt1Lss1jdXjWN9YZWOvaWwWKOCBoYCxIW8qsQwpixQK3ONYy8bS1gNibEtelJLYq74FbSd1
FUTjVrYOYETiNfma51BurESF/L8Zjadp41EAM/TfzRzyTag2G08EpGasysTXdhROgdOY2+HUF2OJ
hwC8Gzl40AeTUm5CurbjJeI82yDxF04Ct+TgJdDtV30yAiBeLkiNhTg5eNZuGmYZZ+pBXrzeFuBS
X8ZdBz600Vt9ervRa0D3/UrDRUbNpuggNjKP52MEEiJ4L33OnnA3eCrj9nr83+9PijCRGVmbHEUs
rtS3ANDUr2GT4TQZhe9Iog/Va5GcrMAvX9Ji6M9pp30ja2WCc4IJ21xRF2VkAoxCwt5PY6LhsWtq
/2HISvvZBD0qzRx7zjKsglLG+xQyR8UoMZHl6uMiS4F0sAMRkdmBfSAEKaivNRVYaCi8Y/IjMnXC
+G4Opy6FzLagsKDRk2BJ1CvznUoVUgYSbZH62Za6rls/ynpk57Ja62GMorIHD+SYV1GhXU5Rfeha
D9BvmOaiKFcgMRB5Xv/2GfU5VzeWUNAdKYq6/4yiwZkbnru+3dojrnR+0EhP+U+2JgUsjKsYEiOf
TyU9pNPzSsaSHt3Z73pOvfJr/LbQtFNklPAE4NvYXrRAyj4ByvgIgCU/yVAfnlDGiu1fmNorclaD
Yz002bAKaxRloYCp1kFiiN9h8rYhICfYbgXLNhxPJXlcANyQQH1+nMoC9/FqAKh1S8FFbFl3qd2+
T1ONty3z2DxZdvbvt52cY0SNbOLVrZ3MhWhUr2nTP4LuMN6+keA6tvK4PtDQP32GJh/eKd4Z5/38
57ttHt3LgO3rESjclU59pFY5dv/b1oaotMcCE3V247D/r7F/ukde4nuQx2m2vrm5TXhmGlK4HRBA
WoVCKUdg2eRU0QPyZOEjkgBPqenab4Oe6cgXD/m2ky54I4osxtbW49DMxitUx+b0kS4AxsVLZkZi
V0UCp5RlER44GKhPuTmEjyqESpapRRs19siELBD2hLFvgggXkyRRo6HuJI9WXrDLhA0aOaspttB2
dH7kTfVLhnb11qelRN7W7Z80D58jS7LizCsLGsBAfx9bA/VG3QCoc4UD3HvXxg9HnVTpY2lhz1yn
ynkRnQ7aeCMQ34fOu1Mgew8W/+t+0pfDU5RG8bqKCqj5WjUoQsfzML8c8NqjJijdf4AoLtl4tpMf
6UJ2avEs/B03u6nlfEZPc5U86tY5iuMZJDuXhgyTB5uF1g7S2sYOoJP8oc44W9aFLL9CgmyPXzvv
lyyGu0KZ3Tu09LRlCAnvM/6F8V4fWoj76mGwVW22wYmSd6aLMaKaG0tja0gkOlg3/c0xxNFXMFQ5
0ID/bVet79/9fQ5/TEKGXpWv2izsTglKWU/92HITqBrltfkTRzhmuyIbhYSeMWz1xPmZtL6ABtDn
sBLy4AerHBHBGDpGkK9uCoTNs3sA+9DEdK/ZHnU9Kr7m2cdPQiGZYwAH//l5aERG955n+BwW+wrE
Ltj29gDZ4Ubjx/D6NrcOnxNM88W6my0VlhTLwIWUjG6br3kFhjtdWP6D07T5OQBwl3pkx1PrPzCr
3XgG1ClASORoC+xYIoBNGNtTHF1svNeWXAdXf1VmiIG0Z7HBhsFZzjFR2w/7btAEiF1wN3KwDnUd
nu9tph7Nz5xsYYiuOtPN6WMUSfhqiSE4TmFu2e9MHUoGcQvdq0Xj+Ml9Zj4aqM3BMxJcX7Qu29cu
RClv7G6MmohccKyvxgGZVeso4XUgaykbDwXrn7PQpIAb2BsVRPZidoBJqt1WqW+eBgPwvSEzxX2i
m+0plLG2FFXMv+vmT89U/ldlG3LtKD89oqKdPbixYIu+Ndh3YMnuRNlYL0nH060P8p5dLTP5rPPm
PRxnkJoCtWiXYFvViXaP4k8wOFdN8gYK523eF39hU/LIQeHxEBWoExANxOaHkg2bYOySreuMfpsM
SIQ0nWU+ULBmFM2pEPGWetwCosxoOXgRk8Y/AJv/cek9bmUjwt8/kMf8dFOXqT7YRr35cDMMSLR/
mWWIUPqJkhnc5ao5TZbpJphQ/z6UPB0NombaBRcBfNeG4nQuf7lD0q0Dv28OwM83B2e8QIoNWwNq
gucdTfILalIU9clPrXn4FDO75+grzzTn1Z3mO9PI2xvN01HL5sMvCDTaPsghI9Nez9VpU0FbWyXm
wpKsnzzZWOp2VdUWm15wmmOmUjcyhkaO4rZ/9883ohbNwT/vM3uNAXSCJpi+l0UFNHDe4+ljpgr3
iTTElgs9fYEAJ5iMRPrjPyN6bUimiD5XX0z8BO2K2ENVa182Xw3He2Ru0zyJoPKPHohaVzizbL7y
oXwpTd19DApstR1LWUuy53HytS9F8Qg5M/eutLVuSfMMdvlTWg6/xD44mTOoUk52Q1qgdE2z5NIb
wzuw9+kCVHPqQBfns/Unm5OZNZ6fMSaO8x//IxNo2P9IBJq2y0zUjoGmFJ/sRk5UABbv+X3tXbAa
qO6grS5OEMMQJ2qBYeWjlQK8lEA6cUf2fw1j8kfSK/AtjVMkOi+hNZ4yAeJSTCQTVR6qAucNY2+2
38xmoApwK0vjrykMqnHtgkLmYYYt9FWWgRjuxjF3qWWMT28aDvr66rNAfSVbAq2Rr9yO5VuO2s/V
xIUtA2stuvEHnVXdYwKBucKwjnQxAq3dp1q+NiBDMJkSS2Uodx5D4tRKUSn/6ZJRUB0jY8UhNY/M
bh70x6TKWjwpY5MuoazDbWZoz0OTf5jIXvjmNrSM6KCwLgFDBbeKU6VBT9wEGo56dOk0lAuscqzq
UKymfuFXvt4mEIQ6kbesdTCmUZ9DCQNqn1C6mSbsZKy2QqBC3O/zH32V5ucmSeXrjjtB/hrj5+4s
fPajbQf5alZZsIc2eA9VFjgLzlDN1EBEnrqKP/33w2g6/3gWHR3JaNu0HBsVEfpNcZEs7CHoAZ+9
uMJJhpemcrWDzVCIQyqQSsOyAtswuZ1tQepBewLikR+eSS5ygBhlXLvsVEpmILEO3mgkO9uFZfrD
udPT5PwnBwTp1U4olWPThMxv4CFbTBfqtpT9tUbPjZsF2MGDOe9ttkP7LUBNXB7uW5zi3NfjJcdR
CkoIOn1LXfAxq81///2s2+IspjvcYgYqVh3PtHTv5rts5a0dteZgXuzAu8R4Jk4KZJtHW9U45Bor
lZPxdU2X2sDfDQwkyVLFPFpDbNV4aZ0aYg+B9svHasQ1AhOq0eClCs08fNJK392wRrcPjRV1JycF
85Zrou7zCsc24c8IimZykPQtCJ82w9UIzOY4YbWLMr67jRtMFgBfza1lyGUH+BowAH4gsqMb5nh3
5Bq0gFkiXrI6+hVVpv9Ly7+Ewix/ViBtB6le3EMuJR82rsDm4r//sNgQ3D6ZBncMb3w0PQhhuvZN
8VQSRlmnAIK52MVLI0R8j+VBcYhCsPVHOVK+ser9haNy9zsq7EGEjT9iEvgvZZHXr26HnJ+jx0As
A3WwiDvfvTMjHXluPwPdfGwlX8lGl6uYqVno77U1PPkovMD5GrTBUWOM7YRmvKBMI9xJ2y63OEhy
X+smBTR8lAdHRfUSyxL/LgNZ89mFfMkiS/lfEAqS2zjuJVsKy+kPbjD0By6LHqufnDU7e+yTkS7Y
uLpQ0K1wSsGzjyGgiCtSoPkQWKe+wttynMgpUQu/9NogWePx4wu3rstjpqr7gtva2UAdIuDfFY+w
f8iaNRC2frpWqYEjMt8+OcjDgmkrAUrJa+UOoMhyMYW0fQGxxACFJDQPxRiFv8sqbcDtKw5uCtSv
nnS/ada56KOl4XLjRBdyTDESdHkLs/DLzeyeY6iligCf3JXHGzt1va5KD6q19zQnmeiSqBDIRt0O
9HVedBqK5nDzmxiyYVEzLFB6AwrqMUQ1rbGv2vin6+gmlG8qC8USKjjyAbLtOMSXz2Hgy4XoRP0L
pDBOlNY/QRbLF5YWqqMEQ7+WLAcd8EUcJ+rdAvSQqNmWrQvld5830CYCdsUv8uo0ki+uUfsrl14+
VKcg5nq69fCX2IGd84vfVhU7aH3D70LjMPWGWP6MovC98KIYlTysxbGn6M9lDmpTv+miS6RDDczj
mo5SzjJGHsvKn6Gz2CwTKMu8mHYNwTDlDSfNauxNr/nVts4Yv1Pc6HcdjnWPEAG296bTefs8kelR
2GLcZCS/AtbUCwi8yMN8wfk+2KXDtNOB3fjtweMv5G7uUwsFLDiApyYNunHPNhMU4VhMjbNlpi+S
xey6negq9Kp5NWpq3g6bJ7z65FNzdl193vmjXt3lqino30tDr254FXDVpLnmu8RqiD7+VLPx6tZX
I6/+WX/8QPPMILt19//9ejWc29pUhtMAhp98Axe8X28hcfhRTOsIyORLAqroRV3WlQ2oayYOlm5+
yWOhnycbXs3htiskWCgjUMuvqzDWV46wjVVmRO3ejVGcjTIXM+mXFoigHyD/a58jbLky38D3pcGX
RNM6QD5GJ12kxqMH7rdgEm1AKPBp5z7eNInAjoNsQxgVqHPSkQRM+6jYzYEqT/mdz/nWT8d72Cjx
XciYgcIGKTw8qtlLEERoSVe+gJRdLFMwmL+EoQc4jNOVL8i4/PS4WhHB93QS1aT5ysJ7D3AYT13I
0Y02yERqa41QCwAD5SuTKahK0WlVq8KPMRROZOCz7WYeFFNqa4rDV9BaNnZarO0s7U6FBDq9dvxi
BbBXe7q6yLabuhSCQ7liZY4jKITGDi0gfYuqMj5m8JzYbq/moYHtOPfVwEZHWkqNk/ulFiw1z0jL
aFsguQhCEzCT4HTHX7RcgiMNGOCzhhwhLp23M4EEIjtdyB7mEqtspe8TprnmwvWz6M4wvF+hYaLg
ScvFzoyZDrpNpd9LZMPvXRnxoy+GzY2dur6JfyKI5JsVDaBLNQ6lVsAMLO90/6i3KC6FfE+EktvQ
BwFy2GvQIpX45QSYd5E5GbrjJYX01jBqfGinyUrNKxdO8SCuHQF8SMZWsH4hW5RwasDYP5YFhFnA
8NgdgKU2Hhu3AQq0By1wGQ/pUlXQVig9MDVMfTsplpUZNA80tu1waFhAa2FRFDHASQlT/wPT6vxj
E8kYCIJ1jhWSazPXull44hwABDNZaj1Yfd+BwLmBWtMdSdF6flWuGKDgOCkHHYtUzIIKcCaQRgIV
C9kaM9hkwD+jFIX3GCy6Zm8AlrInLVPSVK045+Ao7H6Q5inZqYVKfbBb6n4I+cLB5jgJhIoN6NbB
+2OATHRTiPY7gP2/qXwmhh/iBnJHlgRq0WVi/Zn7c0yGnDcYjLF6iDTxMIwyhZGm3bOoiB+MsReg
Rz5mVfyLZodnFuli8o290jStreuIYanFtod3lNZCU10BkpkqsVa22T1nmcMWeANW36RV3A01TkpB
jA3dqKj5CwQrrzyDIo+vA7OEFEj9qBl+vBm6XLszIiV2//0yNm8L0hljtuvatjfuwHTHufm/BMEO
ChIrv7lkdg0YxyLsfNSuNMbad0UNDZDE2aeBp6BpmqlzkvNhZVhp8uJZWrLwvDL/abj1soGcULDg
YHOWXdR/C6W0F0x19lNg4JzZ6PXvjgN5LN0VqAfxPA4mW1HjtdO39h2+PmWxirMQT0UgD6Ytc6ya
ndS+m4Kg8dCAPxTnjlrrfZORuU7iRL4HNcc2X1T+wWNa+QAMFdYiGs7G87hrVlMRiBrpJHD+0t0V
4eaqLoQ7L//9V+Tsnz9ppmNybGfBD6mjkPNmL+sFXTAoZUaXUoA6rSzAOFw73aMvU1QEWEF19tq6
O5bJ8KO3qx+WbfK/QDkuwZuRih+VG4jX3EfK3TfL+NwWurezU93fdW4pzrqbdysbUsWvLYbiz+0t
HLvgO193f2gWq9+N0ANXRhV6+0I57K3xNrUt6/ekleHea4p6TVFx0n2pWpYg0cGgDsywQU47u7sP
zBBn+FIfUJAT5avMy7PnFNqy93leX8rWS5+56NLnwtXXVacFF+rZiZ7ggJfX+3qM8PBK3jo40VnR
AG2QUCCS5YUmowGONdYGgDwMwj54b48YZd2S6j5FVR9oJfiEISZMsRHm2aqVrj7hkymWHBoo1MYB
brTte7zubMuKL1gZxJc40Vcdfv0h9Od2wbKI4weRoHyBnEldx5c0gDCLznA2g/QsQjRP+AuGas6t
GN0UYzsNal19L97wcugDnFIMAFP47iicgRi6HXPBlOR6vF5O87jItez8UIIwboyhG/a68g8g4Hmb
Pk04VPmpTBWqYOvu4YNNP47dnZkXgDkoiZVIzUB0b1j+fT72yDRf/mSbxn4OQ52if7TdxD/ySNc3
0tachUiY9yWSzdLMc9AIdi7f6yAAW1W9071FPcC8EjQOJwrLQ1BVjfYw1fkeGip4JNLuMEN/CRg8
YXxNBxtLprXfyAt+58reOH4Ug3ohf5UR+4lsD79kdYpyAFPWSyqHHu0cyPs/2dMq+KPddyArYjQK
qinpb9JfnUcQcAni80TwCxowFF82+ViWgxXZoo+VtxtCV6IsZ+wTn6+WAmNrQpprsjlhKHFcrqIV
6q5/QhVNe8tafgfBT/lL04Z7MI+3b6lIwB9tVQDBl26I5J5VbbKo0J+DjsULcGojUczY1zpqnS9e
UsuF8hvvR+tGq64MR4mrMoRoXeR9Czzs5Ya0j58THEKulS/ZqdJLsAA3frfzPDc6CxShrFxknPap
o97SDAUMUIa3j2Kk1qQW2dxAoqK81Tk2i78ddspynESNQ6YmRVL/ap6+gAJUb+d4y34GqgKFGMCw
LgUlM8Mxr6lKHylOatKlyqBMGUsbZdC6ysJVqZuvIDCuNtEwWIeudq1DVCT2gbqxhHIg8qO/+0Iz
0G/GoCnyc0xIHjLObupWVoXjt/K9NDJvZ4xJSH+wfsQqzc6Ug/wZJX76GuGo7Ox5YK8ZI1jLQ+hg
ld2Kkpg8dvsV9s/alOF0MR4UVenH+N42MxzmdfnZlzHOxk+mDbGvBmnHCHI9AUgX6GLqloHNYhF8
9OOxfC/LJYzkz28i55E37tlBU1B3nnaQfr/8718iJP5uc1fcBYp4XJ2Bt0dnt1lBDyz2QL2J5hJG
QYFMR2GD8ihJiu9g31kVo6JRx7PnKnW816GI+5UYLA2KnWyLH7AAHBK4mG7xVYJ8a+8k7MNEdqtE
iV/J2mx140jqPDjgsOjxxu5CDeoMva9V50G7heaoIn3NQ7YD8BXbPInCNR8sQ28Qpq83LbDPW+rG
TvfqGaX3YHJRP2aOfh96qnhrQqAFhyQd1tQtQlUtXOx671kdNF/w6lySvYTk1aGvY9B29lbxVnQg
iIjz3D6S1xLLHEvb16oOa/Abh9tG4AHOVpHbXUQkxLZjPVSDwK2hH0Xa3AtQQj6knvi41FDaW9hG
3e4KWybeIjVabw9e5+8UMtlCx/zqqjwCk9EYEkM7dYfKumqRjHPNEyZWfXIKGe8MV3+OGhvw7FB7
jGxTnao4T4B6TZx3LcKJbe6AbAVn3P0lFtY3zkL3PUAV4cpB6eKhHfA6ckGxUwyD8w42N2vj+tUG
sNN2OSfPqwBsV5QxDxKk9WxjaLbUnR0UTN4GCJAtOW4mQGo0XaQiwvEzksj7iA331VgWjL+xcVeP
fCrUnVpNbqMqTZfr2UaOcoyjFl26pOt2DFJC5ToG6/VjK4biEas9uffHfL9b92C97eq2WSo9Zdup
b6XN0s0gz0jRKHZpdjJ9ADUlxPZQjwNOaIcDS1qF2dEIlLWbuk1lyjuFzAEIpscg6lPL8xMkNN0C
8nBOMfJPj+4pMjTqYVfk4bDwuKGt/TBp3zrL2RKwNx4Mho1gE16KQjSHQehq0Xhg68HiAv+DQnPu
ocVg4KQGaQJoNUXf3S7ZhglK4IB3UtsSINqd12XJi1TDHQUMTZCCBQHCxfPISA/EE4otsf8MsAlq
ePiXUZZvWZP4b37SKJB+WvxROeDFBFixOfHKVXvdDZI9zhPNk5kOfF2BHOapcUCpabVF8R4hH1E0
2HRw77kdWL+VoXD3KE5YWfWQvakAQNchV/0WZbzlWwzIkuXq9bcGOcyVLo30qIfKAPwZ56wqrb91
cuALHYUiyHkEzRK/v1injWjtSuQhW7lmJ+49BR5o1FEdoibxsiPy6ZVCOoB8UVkEbFWZ3YPjooTJ
CsGBAi09zQN6IUqBX9HOAxS/vzVQxly2nNX3JQP7f5miygaZb/bN0fqHzGfac4LK5X0zyGxjaZ7+
1RF3mlWyb8IF9NOvlhnKA0CPhe/VpCfhNCJYK5aUixAcNfUDeZIG6tdfbV+JYxyWiG+yzN7xwUDu
GT+/yxY7jxZKdFvsXYfxwNYpD30VaeVPPQSlqwaa5GX9f5RdSXPjOJP9L3MeRnABt8NcqH2z5a1c
rgujqtwF7iS4Avj185hyWy53f90zFwaRSICyLFEE8i1W3kMWZii8B+rHQgypg1eeO13yqAQiypMp
AGOZ6z6alX5tiqCAtV3hPQLwLxcND/LdpRMIrxXQpeEKbkfeo+UE5a7q2mkRzsluatQnLS380qHl
sza/96BzQSMpBFzoP18pCHG3p7nM/3Qlmi2F5O5/utIloQBU+P1vguPYqws+auF45tpuYKLL5oMB
isLlLIYuLDR85zYdLu1rkgZH90N6rRaD6tIPERr1IQvqtYuLlF3Wuo8euBSrevaZxtIG7MKcf+mF
z/e/x4vUMZ4kntj+Lt5BFHfvNEm1slr+Ex9RI0o8AUuUIMassfG17rHOC7tUHrM5DslSWGF36QtE
wtTfxRM1yvsOSO9L/oDliwWwFGD1ZsL4osQzeZSaIJYMcEOG6pTNi7XFLOwHUduahuE4TBV+3OiU
kwVPLwuQuutmTTGnyou37kJ7mMRtU0ilpx/HXToonQ6tE7crAZctyBvA1Idilxzy6LlcsdTJd1jJ
55vLa6HMFnuwuBhYopuqi+8vEGH8MnUcfOOWAMUUo0Mxw4+vzQ+xIt3wyeh2JVyBIEL6rauzFmu1
sPsawKdLY5EIOqxgN7jz1RHFWV86q8AW2bY02/5r2PpYUWO3rO+78QwE3ndUyvuvtQ28ZWyxeE2D
xKi/FlJ5MGe2m3tLebfN0KXg/fXVus4KfaBDkE1qO+ErQa1EAMKVDyVYWxKu4KATNQhQFJJbaAeT
8zaQgpUIIYQ2GvnyMoiCgdPBcIHmw694s3FRCFNTVAXFN0tbza3bTRbKhjDtgmaFw1cj5I8XhVmV
cDJF9/WAJVyItVrXwOepY3zF69FaZn0zQtujc/lqQoFyUUOoeBnPeKQc7I2NCKpjAHwqW4UwH947
sARiK+oGCR20ZuNzdCwa/kgJNCCQPrZ7St2v4j50N6bfjXemz37BpkJ+KwreLkxl9CcSPxmqtl5O
QMQuvSRob5X0vwl3ML4AuZ/ugw5eLtTsIQuxAswQHEg4eH4ZHOhZxDWDxMSc7Oridgyr8k7pNHyC
N7M7J9GEFXe/UYsmdM3KW1DTBq7vMiE1jQaqgjBNj2hSCs2T1mDK3kk5hk8Vu6Er//4qpxBPbTTp
p1dJTfjiZh9epemAQAq6w2VChgqoaPjz768yTXS8yNNyhH0XludZ1f+c8kKvacVOa3yK09m/xKT4
PPQ6HvdcGDi5LioGYa0gZgJG22AJMBwGCUKu4uxQCInC/nuvUUyzG2WZGcsFq8bmZfI9thNd7C9F
3oqXbGh+AQaLX+NUqXPWoAIPtemXZijCJR4MnR01t7g1vg0d4wzr03kolgO/3KGQZ+iiTTtoEDdb
vAHW/nrQ4BrtGzG63oqC+ErCuIFOk96sWzh1/ZlvWYAGxz22Rc0xdaDc0S1CA4KOsD4GwrSKamz9
HoLZcyjv8DU44u4PkwDo+PM1L0BDFSqsNrLy21sGqtIWKrT4TCRwsI6AzutuG1GK7VRAbCWZNSWk
LtBTS7ffgiWXvwVpNGVnIKvjZpxFl0SaQk6+hqZFAjffCZtbTW7fFVUjnqdhAvsFaJTUs7xVZrJi
B/OhD/FMA2UN2Gax8+a4xhoWi171rZjjlD94qdgDAhtEJIPbgxeV2oazI6HcqzKuwu0O6LtZ3+Y9
hYRynRyOC07R48khAlsXFgRLKKpbmyzovGWQWcESz0L9uU+c/gz5g+406zXGYWqHwC2iI+jhAILi
vbktnA5alalVtEu/g7tqKptjX9YlfqHm07HpIZTkoUZHMaYqdAu8rcsPmUmsjqhN6y1119oDK3Ee
/Dl7DIphgY3gaskrQE8i6v9wSoNouFUD7aDsH8zoXeDMlVowrYYtNbWvGpSXXTOiZlV7qEAE3zzf
7e8/5eNp2n0wR/8tHzXodAGSn0B1SnsD3xWh0rc8ZwakspPb2gn1LYXoEDCQawLwPqNrjFK07QHM
C3W4JXVch+HuGEf42Ibra6ycJ5WV9TRAK3d/namXtXlrQ08F1vH85jpRm3rBMcXW+DVEZ9x3CljA
O6/XqSnuetjX1FbbL6ipUyD84TSH27GSrrrMQj10QWecIYs9G7YUo7noFTYq3flQ/z1epw/M0rhJ
sPp6f1sos/CgmpUy9eGdoqkNmD1tUInUUIiBVoPZ8nCflQVAySAWfve0tRunFG6ikDJbDB3Xr2lj
pJFjAAJj+fDO9gH8PScBiIhTZ0B1EbWHY2f3Yp3YKJbUwSQWtUj1izk496JTE0cdNwLzN4UIkQcY
TdZ4X6FMoICSsNy7MavttTf5sIBuRtiWyabfGICjnmWbp8sKSy2rYXJTjjBXYvaUWRGddrLceGFR
Hz7E8jlHQR3dbCp2oLR2liCjOLa9m7UJoxCsKvUiDCCFjQKSisqmM16swv0Wy976qbNuX/tK8wgb
Edh/Egxu4vxXDywHxJTGZB9DoP5nPFbfQizcvvWQeQT7LbFvWmgOmLO4h29UDdCU6RD1JM1BwZy2
2y3zxsi12PsCGiLufBhq0/232qD1efuJgWHOmIWvkW07fymEeG7CNfPz/i4QxhMp/pOifzcr/NNZ
kfIM+tfKRTlhpvlA6uVwzfu72HVsyPL2EJegrdWvLQCuTzJo49N7a5xbRl6+CmzqXfrmVtl2Cgax
PS47FyVtoO2XqP8760vJsjKHI9DpPzW5O0CDYlsPlnPL4KCy6K3SXHkwmQuOXAl/1c0v/gPM8wrw
vARTi5tQLG+MVRZ7A3xxjPyUTL57p1n9CgsO6w4uwHmEp53mqLDHsuqdKXkabfz89B1+YpNvQ26Y
fzTl0ESZgJSSydp03WV2fOBlGfzLZqH3l+Ifm+tVcJt1LTe0vOBT1Qq6RGlmdGNz10E+IMRTXGWa
D91ofUsyXf7MAvNFD5P16OLv2EzVmG2tMpke/ykBa4fsRpmOOFYTmEyAgQ34YuKHlVyp6efSYT3o
xHnQr68xAXTUrhHDufTAiqvKGqIvaeY8VVAlj0qoWYNYb9uX5rUXenJeBKzRvB3Xnw3jKJmR3aeo
x94HgR3vysRtIF+BJnXETHtL1ECd1TVmTPUPpxfiQKG4bzkYEguUCLARHlYuqtcy9aAsibPY1AgO
7+1rd9v190mVgEkIg6PDP2/oMucvYEQXKETPg/Q680OYu3/6JyU9yzJLi/Gcm9iltWfdpmYAvi2u
BdRWBzMPgLpKt0nv4IskBjgWXrvjQicOcAaddcTWxRJGs5C+75ppKTNzfEgmr7hX1gv2rMaHIa7G
hx7v5MJt83FLTcuS7sHuQqiLzb0e3EAeIDQN4eEkPNGovG6CddaZX1BoyiIK1VVZ3tvuV2rQdVQn
P86a4Kd1WVhQIUoKfFDqvhd91GFhdQQKtT3SWTb3hGV+n7l5vKHWJY+GUJvy/Kn5Vidji7usodZN
AWnOBjs3L7bDgIAuumdUE4d9V5oKda/AeuGG+ulabXHniETcKo3NCTYN1ksmJ2fRwvvlAF2O4il3
qi3NQ9Oa4GNt4vHJr/aTnRt6nWm4caiMVUfDQC2sLcZdB70760QxOlRY4OGXYBb+mJMv46iHBle1
Y3TRPLrKwwFGyfO0TVb5W+3D0FkVEma22CtUdT9E2F4zzkY7uIea479IHUH5g2tQ2ey0S9ZO5Tq7
kGXOw98M7CzHPbiqx+5/40zfwulnmIaRK3R6Qzw1MdtyALwXbicf5Kord406oFwNXdoC39ZPHb9P
Qp1eOMSfJ2kdNz/UQf7NwUJNgrL+PGiwFfEwjQ2t+eF4jo9zfJrjwW/xaz5wth/y7YmZz41Gkcfw
C2NVjOFlnms+ze+VLMHLLlFXd92mXHJWbXBPUBDMw11xTcJKwXtPwia1I9GkvB8h9Tw42ErnR5YE
zXMnE7WWhWPvqqRJ7kvudFEq3fLne0bog7ZLGTE2cu4rC/YklAEdwSN2Ff9hjtrJllwWxywO/R3d
IsFd627prJTVF7C1/N1kGWOympvFnCanCdJJ7ykfYnRTfR9WGwVU9gKsxFcxnqPgp+O6Sb68uGjC
ErpZZiCZrTi5bBaGKG8FuyeFJTLVHFJZnuM5LZnTil66J8juccyYhQrQ3V7dqDrsjQdReXwLzYsQ
qyvdGPvg9wML/BNQv93mGmcVUK0QSuTQooGuxN4TBSRuu33SQlEjIglmwuPHs46LR3LPFKQ2nQX1
aVKjd4LJW+xY+U2rXecmw7MelOxCzpa+3eZLCtIBGGb0wGnLHdv8hmdQwaM4atcQxZsHFM64HYcU
V38vw9Oa3FKOi8IocBZtdDmncOkaJYALk7/65zW8aiDc244QM0msYmZcqnZYasf0ULpOhQspXLSF
McLK146NCNQiiJbDEgRiIKOMdGAEKzuvYcJHbeoalWpPdIZ74XAIQrlIqZc6oMr/1ktN8EHvWy8G
tD4HXDKdv/jzoXLGmdEdT+YCfMB4SUHHq9ObsQlxyKIJj4m4/7tFlGZ49FoAKAydWeyekVOWpVkF
FYK631DTBGrtYOMrGCVwl7qPnVMcF30LsUCIqVwP2JwXyyp28wU33rv7oofgitBYbVImtS9nms1z
VOWjMfJ2E0JIdK8AXrFq7LH7MHfiztFUvY3njRQgSTrFZl69rIWlFzZc4EEpvfa3tWMfBThHUROP
5upDP0Ddf46vi/TeT1S1/dBNAz+0UYWMJqj0HwqXWKvzJSCxYl9eDF0RLo/DnocMVdf3qS+vcoQk
98afvJdPI6jZ0B+CgiZf2VXLF6oD0s9xPDuChYJ1SwfHHOJT1rKol419CVE8922+EyXWOteOdk7x
+q5e6RqyEYGpmQc8HoJ+FYIVokbAtueZwRYV0T8/vfh/4fh4gRk6DnNtz2Om9ZlvJgsvtzsgic4Q
NAJzGea9tw4AX9vJDSYsJD2YrlU6XOasy76UIcAdBVgTf3BYlYLE9kuNwzOWGvyrbfFiOQ24A3In
yRdFjtIQU31xymaVYenAIqELv5gy6G8G6eNLOYfdiWWgiKp6TU0alP7xpobc7cS8gFC+OPRp4Z/b
ecnw3qK+ZIRy+9xXB1ayxkMVGF6oVNzSIezsFzwWjLvUqb193JfygO1m+CxAmgc1mwHuJx6UVHOr
z17r+g9wHZsflmQhfHIadZPqUIEV7KgV8LfGMz7PxzEMsleDtwA9Gt7j4KhH5SWVvANpd9q5loKQ
cQqoXRyUFrhc2jyGVWgePzWhv6n/BSFof14kMM8PsDYIHA94G2aTwOnP7/cgG3f/81/Wf8eWxEcc
zxWPEuIWMASwjsk0wa3FmeR6CDUI3zIVL2bvrHhlWk/eoIojfOumhTEizZ+hSAUwZycVmg70mqyj
2+idL0tb/DB5i2dZCR60L53lyEb7qWRHqGl3L8A47FFGaZ5CmU77ovLgsqet4F8+n5b9eb2KFRBo
PrBFgzqaFTrmJ3lWOM17vI4H/ug37coZ0schcFIIT1X9AzedLTZJ/ecBAnV7e2BADMFg95lDXnvZ
w8BnT71pkO7SVokH2YHwaULwgLJa3eutiqFm+DhA4fDcObo8crcalmZqJj8cX0d1ydiLX3OxBlWy
20kONoiRii+UUJvYInFgGXmGE0m57Au4djQyxwKmrO+dwKvuuyLhW78268U1ho2FbOGZY7OlFOpQ
Y7YImVWc7SJpN4nfWTCaBbkEliA/KaEuKgUlodqKQngjHcNApPYagAe5hpZ7EuGGNPURJOSeIXgO
UFUVeC9QI13hsRclMBNGIr4Nizm3VcEXz4T00RyvRqZXQdgPO1m6xV4kElIkcp/PX0yl6wwfB2ym
UNO32modqqbYkPy34B2EVj3od8Fy0PsC7oaLH+hnBXbRwcYfG8v8BwhxvFklDrDe8ayAnHrxzynM
KyzDunNqQdvShfJe1DS5+dhpI1iOtWpvWzCfN0bih/tBp/rAsU2w8cu0PFu5ceA2cEC8FdlxUsvB
dMfj4HXTkc7AIX07oxjUC7B1zmzYFIRlD9UNODv8832TEe52lkGFddDr//wXw1ovwFduJuuauHH+
BZfbyaJXdV0mj4B5lIeqcO2T7wzbhkwDqaky6KYmMTwC4ypzTmXXb0tZdnc5GFO3nNcLMBHGc10G
clXXbDzzHP8zOqPYh97Og+1nOwaL3i7Dh6LuV2xGVsGaRB21An7NnpsdtLk2HSDIa+odOtUshA95
VupV5nAoS1beg84LAIECCjourX2X2tZNy7zkocinfNvUw7jwnCF5SNpKHT0R/IhFFRWjWT7FQ+vd
FRY/ooBifMnNJjnmhutH1CzcbtjY0J9cUbNFuQjUp1TvqJmk0x+iMhg8DjB0nhEuQ8H+wiudGuzn
3jVAj/a7Op51UZthRb8IwL/mi8DVwcGjT9jULQBWL58mlfq3fet9pyxPdlhdz4Ncq480HC37XedP
LD8BvPJQMSgv8xhy2LBkFXuso2CgaNn1Vwtff0e1UH4zbYCcsJsJkza/+VprgLLMeOrWZjCCRuxi
bXIAXdU9WGOKDYZO1w0EviBSHlthmSyv/XVl/bSzBmB6KxzbQ8/dDbzfQEWf/+th6rd3fh58t0of
HlzvoVi630F+x+M1Kb1Vhn1p0iBKew8pyUBkwJ5KDj2SAErhzah2DZxhQWLEFShZ8woyH6qEwNd8
wRpo9/UAMTfYadZwqAnG19BwRaS6nD+ZQDvBCK9oTwNPhj0qaHIDT6Dqro0TBVfXNHjJh+ImKBvr
F6QZAMBKqp95CeKEXxoxjGywjcawzgG2SBaHCrfptQZw4t71BeAx+Px+L4S7yzPmPydetcd/mZ2S
vnBPQ+PjbG5Ks/IjrKPDFcU8Dqg5l5OFB+Zg5WnH+urJTGBfPHNmZfHpXv5qYtTS4VvlvkKdc6Gd
yfveCteGlh2Tt05Spnu8OFjdo8b+SLlVkolI+DZ0CCfWHs350LTB0EejMWA7AzejNjOzDbUuKRqo
hqniubyLA1j9QtrYXsvSGZb0TaHvh92XC7MVwRk6N+Kup88bXLr021IN8hurWBfj6bpWM5ywXUPo
YFrQqk2om2xyndUAVMFzImDUNH8YWY61lR0aNYxuGrkzuiYAX8Ouq03ARbu+XMd1U3Pnjzk8yzgE
XXrI1y65KPR9idoeM8Qj/VIX7KUJymsDimXikR6ckEY9MFvujl5Zzl+YNPS/hcY9VOXgAdAlMFiS
WvxiDAtsDZmi0K++uOUwfHdbALXjPCteivjLYB+dXnuLUOTN1oshWCbLNl5bAjnTkOkvtZUOy9q1
7NtJK2xPVk6+hxFwekItIFilY9w/DDVIRXCQS7932BqfP13NWOR3zby9mBQlZF3/bCkz39dlaMIF
SuPXYd61tKHmuQpinizTuenMNcBrhw6KZInfE1QMx3nFfs2mRBpSQEggzYRcTagC7mGlCRHz+YyL
sV3qWe+ZtiHKWeT5qth82ZUYzIOXw0mY4kFhVwv8gSwyJtzSx2Hiu4n75suvMJj0izSndGeLcloZ
SWO95IW4006dPnRBap6gpA2Zrjm5aHmycFUtT9gYKx5wY4CPI/JhYi5XQdHkkZ9zF4B3lEASO2kW
WkPkoZNfDLfyXpMORlWW4PwBEGx7M46q3nlYa1W12R+MjBWwgOL+iWdAuNEZxaY5ls4xOqNYGsAk
FHyPu/9D7j/PaUzi4xVpPiMzvpRlAjLIrBzupWq6TWGKe2nNuuAsEfY2r+DJSzE6QMYwWVqzPNc1
hn3jszNbV4NLAeZLlTaQBkf1RYLGE2OZuAXQmG/t3NGPZR++dBO8Tv81oQBgFdo3kVfZ2St2bHeJ
QE0KWpHAGFl+frTrMj6ZXFRLlWX9dwNW36NRZq9+i1qmxlPWXVVPEPyaQLqQZZ0+hiXkRjonYbd9
bLqR1fYuFh6oVqZlVT9VCXdwu2T5jppmIb1lAVXDDYoVzVNZxBlu3gVfUy8rPb1x4QS7pF4vhjnY
iE3cRZVCEasuvRjVVPwUNnimxndOKhTkZf0DdgDRGJfeKzyxQR2Ic++hBlZ3I6FHvKPcMIdthA+s
7qfcBpD0BzHnjnNuGAr/X3QSvM9rUGyfOy6cFF0rCLzQNT+x+YfeSs0wGeyHy28bqtmbBnata9Md
kkcBuEEEO5L8D5X9BIGs/Ql3GbzhFavvZA6IPsAiYHAJKe4y0WcLf/D7n0H77TIElBd4kebGg1v2
EEyQbrd38NNxwwKdL9O+zb4FY7elXENVtwpf2h8yhSVb0AbtgyUtdwupg21uWXDqgWS6CX397/CW
ehwtq3qMG3B6QiwTVxS34dtcWNX3aVAJfgmrcTeE/hHq9clhiiVbQTI2OxusfTtD1YqtJm6k5ypn
bKXmMx6/1LYDOEZvZytSY8Rnd4haaBmgdOiyR7vs4NeYqq/phN1VStOJOfzL4234+5rStUKwpeCw
ZWJp6ZhYgn1indkoI8OpqAYdBuB9lOy9PXg03p7OrPeza6zHS+CgAWz/Lveadh3//4oBXI2yAXxM
+EwlvHg3hzNjkNrksDxkxaOq+nj9KU4ZFLsMo/bFn5lOr/00zcWzeZ5szM0YTh9/XqQgw+iLmfPA
f7hh1vdQD69MvqxQHN83vx9yPDHspy4AiGbu6DvtYs30nkM9ULrxdrJ/uoY/jaIOitEZUM2wa762
/+O4a0oAKZYo66Va00ZqHuTdKoPk8aKWHPusngCf0IcuSdWW/6JpPrMUf6s0u1gXwfnd8x3sTdiW
Z34W6WBS20HNWv9cWQ62c+WyGt3yNatijmd6LqCmXrhbOFvnWxm79b3tAacNmQzco3BzK0X5qvQI
EWl2IoAo7zOsGtrBPJfou0njJAGOAMhRSKQAZFRkbx2FAUMk6kgadCR2PJ1RKtAdCrZlbu6gIdhB
3rDsTJRbav/sSu2fWVcF26SF1sU1JtreOKVKr4B+H4yI8uCsuWZ24ZyoRQcfdnGRrYQFukHsn2l8
AUGslU6GYEkpznwJZzD8yyUoRnmjP97xWVxfF9Y6N6zggfPEOIdtAoi0dJ7H3PK3kwGNB2pmRqJh
yS3jPTX/Ogjstj6qiuDnVdYbNrTKz90zmJjFsfbHrzAMArwZko/YnsX2j8Cz2VIwYGhBUvC/5mIx
gcX3oqABB1kTma5o8wj0+5/AHIXnOi5LFHJrcPXmTSUaPYvVQVDDYcs2FOpUuwaAqlWTPTl44IxK
D5DrCQ6H0Axjv4I2vPP6PHvRlgFF69JiZ1gGs80oynI/BPxtOPY934Zrv73P8vKUVKjQQNXvzjJD
fidTv3jKcgvO9gin/ahOqD+10WXh66TuRmhom1Bv63MGBw2wrKm3j/s7Z55j/HMOoICiOJ1C8JVd
D5pAzmAuR2sEPnLWOsKzGCgOpfDrm0k0+NAwwZcu0BWbi6E7uFKQdIXPyWxADu/G8lECcBlJ5fTH
zhnAzgT5ErSJolpTSoGt8kOJWxXMiZEMDbL+wcbiZm5QvuA1dofBbd/FGR+Nh44F03rIZH7Zx/NH
6HSHHbDTovCPtlFVC/pX+C4vFnDDNI6TnvQj/pId/YMhlcI3s3LChnYF5+HMHNlNUss98UeIYtJm
c6UJEIrllXGSxGkFQ79nehsowRGBuLwrFyIKqT0FFXsbOrXQXfF0N+4MN5cQHcHBZkm1F7rcDd7w
FqL4NDfzJMX77fWQJmLY2wfdSW/ojbCqckQREKwSekva1kjuGKRJqUUZLJZ3ZiD7G2rR8DIN1WV4
OQ7jrsVyIgqDcaWDcF8O9fgQwq38NhcwNBOJo742BpAGQIMXW3cmYMJi8lA1wfBQg5Zym4gYFn0s
119LGFH+xzQuEkhSzMPbeTYsNwoVx/gkJQ4v1zUogQd3ECJYZHEDPRtz4g18v3H6ud2xNGkiGnA5
xaPFUz4o5zLJJUYj82aExymdfhhEba+CdqIH2VPleiftwTYKCkfB2u9Rg3PnA53ZDcyQvL4O9tLK
N9c4DCDgetsr3i/KLs5WlIeaNWoxNA4sEXly5oIEZpd+ijilUJtB0Wo5oKYDbAaWhMs0T2p4dkm5
iePy9er1I1JsEUEjHaLo86M/dUyDWUWis/M9xejQyY1TFuPdpRHH2eE/zTPw117H7bNva3zPDdM6
5EHTfumgQgDwgXiZIWbbPJTl2p2b2Ge+Zb2RPkDrprqZKiiSTcpvXq7DAzwlPsCsbcOH6o8y9xWQ
/rCFbvgEaLwqcxhS2yitXtt0RjnzCFiB6jXlUTy3PC+CrrtaTjaqC7kRxw901jetcTlr38+aJE92
OvYgiMvzCupnndjgCcV5xgdnQ/7CXmjbC7BezJNsdHAzaF1AqBj71a5gR2focuC4g/IyEsYTznOS
P0oJocb51X/6O65N6rWVl24l1IIK3dh7QNXtfZhCk3dRtxUePIoclUM9xin25tB/CboxQxflWjNk
+NJ+G/A+TeBkUEeW/SvpSJJoZYuqfWRnsltftSVJnfJTc0iyM/Phh22AoSIHKMnRoYN63uWMmoPd
1TtfjadP8U+5bOYVJSA2rsG0+jg+aDu2dcXYn6dO1YvcnRyYBeXxo9PFG7qN9kNcboJ2iNd0tw0r
G5hgb3iEGVV2KuEDerkLX4en/hQ/guy0SeLvVWDJe8K8+XguMJriqZurWX82CCmHRg6Y2dOfaUBh
fZVNsAJ0BFR+FnwpfFXeWUCl3GMbQMEHF2JT1KRDY6h2EfRFPNd6+3uKYZD0sL0BWDXqchOLF2OT
Yuc/S77U5pQ8gJWUH1OK+za2ygunX3I8xcNVAmiZYwsT+w73QIl93pg3S27zZmHMTVOlM94suG0o
hWKUx7oCQ67t0n6OsQA+UIQmvUw3T/8pdrkalDjBgoa8dKTBkd+iTqIOdGhzDenGa9smKcdr27DU
W6YClHOdevoP6rzGLzOEcb3AtvR31GZh51sN/f3Yp/29ArMjCjO33lNzMP36zEA5phYdYJAnNp9G
OV73LU+AwTejCT/kgGrkab7xUCxbKYkVt6jS3L2xnGmdGnLaG33bqz0q8CvoZTZ3mVcFDzNpBeUV
5+m9ZY+efWnBbQZ/8cfWte//N64ehImqkwExINNOv/rwKk6c8bnPrPJUJFA7oXAHbP0K/AF41s9Z
rg7v4V473GHlNN57eX+iLDy0BlvT7Q0UYZAFTcoUSIGkRSXmMjUzm/GZGfHb1KAzFg+2oeRBeWV/
M80HON7H0LSAk33BhWnhyXz+JR+D7qaGrZ6weL2bjWrtTdijvNX62YkyLskxL4aDCsN1pYEuX17G
Cu1js91KYW+cmDbwyxKmLJZhL4pBW7jAPDddv4Lo0eXSlyu8X5BSyqkFnlE4xgaPfRvOuYcNujK9
E8n04EIGAKTnINyGVuwuldWx58kZzUUDl789HGSd5waC5DQI7tjpXTXakKf/6mFdsLV6f+sHoOnj
P6qCw4iF9+WAb0yISrPWYKXOQU6nnrCPALzUb2Ou6Z/nuLSrOAkXLJUS6lGYg+akM6coAZO+Dr/2
vL+qywWvKXR2mZZOL/3t6PcHE4TNsLgJY2Zsruqq6SxNQDqsn2LU8Sn2Pl7MCgqUQQfAv+95kEHj
3neccyCbZgEhFb6hpg10y7nmXo3iKLCpFKODlanqFIbpFlU+aFhTjAf2zrbL4Ch9fAijsC7epqJZ
hAUGiIKehRvWznpIoFM38iS7G4VIwS4nqYIAKFLLglTMfAhLjx2AFLhkUHy28bphBd7seRAdKJ6m
P4Xm7u01PKbGkU2hPF5DjQnvZwAJwRGZp6cONVQQBcySZnO9rtkIdwlT2HoFCQrBF878el0NzMx1
Lnq9+NZ10TWWT5l7yFLv7vpnjbUPql4P+mTWP8fNVLzYA6h5duKgQDk3vaFZmMmkv1hNzQ498F2L
YI43fR9EqArJk4t1xmODKSie6z7fCEgXrml40kzwC2j8BxCJfCzEPBZRHDxdb8E4m3bNGEeGI6db
A9uJt+BitwsIcpXreAoQe+/ooSQdWaMwNtQRzL101kzOk1vBlPyaS/HUQ10ERoLHT3G4pkKCMLy5
hrlOh9PAZmdcvIzLdefXglsKP4Siv7GlPZxsB9o9kJaA50D38UAxP0jfYoGzHKqJHf4utf6bkYEC
omIIxPo67TUNTG2r+3zVCfWQTZvol0+X+NRUNJZmLVESW8JU2AMaFa9d6i7YJyDfSAZlGyB6s2hI
THmmA8m1aOgXdEWtbq5xswWFH0RbjS8GckmcJUfZ9/P4kqHSA+XBCqYnlndMgDMDVUblfD1ZxRBx
pSARZdutd4Qm3ttB8lKMwMxbOwlthh110OhL9qU9ChDA+ukHGfMYOnTusU9BjQSKnQ9d67YrG4yh
FcU62TDop10SKFINGuZbtmGuKJ/hnnwvQCWfvX8aEyqGBc/7qO4lTGKDON+mEnpxzGwL3M9AYhFW
h6dfQChg6opDOecJ3aKAPxnNmmKdBwwj1mkYzOfBcB9EG7upKXwabKzyow7oSxaX+eF6sH9vUkcY
j/lBdN7XYeDd+hr6X9K+bEtOHNj2i1iLUcBrkvNUs8v2C8vuthGIWcxff7eCclHOdp/T994XLSki
JLKqsgApYu+9zDJCH3AUFbbYqPevy9GMJZjm8gZalm6LulGp53jj6SCyCBarbte6oObBrgH1CZ0G
qgmIJeRB7sj6QeZ2/QBW1zcbDclBtqbegkJrX8fuZdKn8GiopggtiGJRlxprEBBqiK0qPM7dxTWH
5m7EsOkbvbcFPkSNU1vv1PI0B3dxc9/qcps5NsBqeKbiW+tYZxR64eCNumUcgzunirUHvIeX4KWJ
UaPkgXBvNXdVeDSC4IQhUXpMIJbldCm8CfYgW7PH8QNh8ahpuAcB3tbb1yYDZI9shNsjRN/vIWQn
kwvVwJ0Rs0df49gEjZOBbHplgE8eQ+oVaki9Pw3/wzRryIwMXCz9axsWT11uGfsGm7Wr5/Xaujb0
8gVVfriPQDXxL9Oq8dQAad6qSzJQRIzDd81DXevodMZz77jFxmghSOG3WQmBTuntRy0HAaNaCWDM
8gXKuSDWTAvI03d4uEDhzD6XzfDWgKrC3MTSHVdkI6+LYrdyTeNcBTZguVnVY+psdc3A34klro16
ncor10Or1JxAv0YjctASgyxjBP6++GzUdLfeoxqosnTUVpj6uikj/cyzqDtp8meeAyGwIhM1elMk
EOTgW0PDDTsOS/1M9jlOqDE4xDCFI4PugxfuSDYHWrnxkSIFjlFCeA8iYHbdHuOGY+8LYHt/xGYc
HCJO3jR7GUX9EdUpoQVptlEFKN8/rGRop9Y1ThSwLLPE95AeNwKKhN6JCEYPGe3WziW4W/x6brre
vDYTUJw3dhqmOIbKIQd+WeLJ7jhJc/bsNrix0xCq50hRxdbjPJIQai46G9pYAV7x8wvXpmYAzzIq
uQ5aMXYnIPPuUPvY78Kk7E6eaqhn1cDBb1F00X4ckx/qYXeyBaDQ0eMyBAEr5lAgLRgh/RkGy0Lk
YV3hQ3no10Q/BfXQimLmLs2kSM9wQfrlps38BAgb7FkB47/So2Bqeb2fWA/iFatAOZN6fji2dpLW
mAV96MhNGLUdKC8zsdPGqkKRGO+eUl5OjyO+nxnDeSFZUrwixrYEB4wahnGYnFEN/zeNUDaDsLJC
uh0vSfMINbzzgjTE2f9wAhDycxdClBJlTBz8ASBzdXLQtVqqoSE1fQT2EU+FDIAR9uvZo+hYyTMI
vA+PxOu6LLFMXNZevMsFlhWGQd0K5rXVJ6GYUV16WUHoxuehsYwdsQZ5QwyqQ7xlLYxANwRBRB9E
sXwAUa+KXUw0i4bUozAavseSnZYU+Lc7vh2hshaiNkUsn3HqgzrGyeMoxAn902CH5ZPrls85EYe8
2wtjLJ9UvGs6YIYZOPChDAl5NhVBU9q7WmILg6Ua8KihZ/eixVdaM8vVMqbebCT/MoeG02hVYDnX
we3wvhg52DBYb+uUykPu2biMyUjhwhqMvaeZ82da7Lcfhz7tvIwz4L9C9y0bMMDEqAz0IdNFrP3E
609DalBHF4R6pR8WE/U+SAPQWCZWdZqVAZbxMmdRC1ALyrZngaZ/1nBj/+SP/ibTc+eL24XWttIy
Y0fDGDqeWWFbr1LLoqPTgImA7KOZfprwHvoo9SS64vfjrcie5wUIVSBCefFcw3zkRfRsOgn74noo
kJDqWdEbxtUDi9G1nCLjGjf636WTd/sI90EX9da5cbSg681UxGxrmd0AOZyP2P0z3YS4568VksAI
+fQWZuemvpmYhjMzNRdHh8hhUbcBTqBOjOGY9TiPW9F1UW03QgS1/WtSlMOt3oDxE3ky99xpTnyK
IYRyGoVZgoPofUzGPCnw9kldasg9R9IYO4oqSOJRlX/81zWWhawIJ2uWjuL5PAW1x6SNK4FTsQ0K
34oA1SEhhEV6oDwYM7/0OV7ZQqlbFyF8awS1ANdPMQTpKKKaCvtCPQqhXjdmb0vRkJq8fIjNT4TE
bDp5LfmYXgi5WUqT3wF7tCEfNRWeXvt8BJXnYpNjy4KGc75bbL8vBCWZ/mLkbIeKNzCMCaSuUMB8
6jtfnFiH3E1A3VYLx2JFXfJ7bS1Ok4/SOWfM/PWYOToO8vqPzf+VDQmJt7k0rTmOY4hn//uK/2Gx
ErKJGcrO8CFoNVClH1mdd5fGbdptwWNAxkTIHpqwbVexgvNWUoDvyulfsyJvtyzUTXB0GTj/MqHl
Dp5pfoxl1D2LMMy3ESTTN3HtYFhEMbDH1bAirw76oQffTzYDOGCeqYE6xwFZh+Se4nWjRqmZib00
OR28JsyrSeE3hygLwTyXNyB9ckGMcJo0aDVTbxmigKCFZnIcb8hmuqY86arJW3BoVvFFjk56pYZB
whU59MfSa5CbI1OdpCvsWtl5tnWiPgDqYh19q8TbnZcDiOUa8YnkUj7oowzaTnHeHMleKNmrxclz
D8oN0jeCGPSgUevy71KM0JqPZH7npUN1yQGiC3C/jL+D6WqTyy793OY5ntNMQGjDw/ErF+OVAtwY
GyKaGaKSN/b16lIqloCig1Kx7NNveBctrnzkxXVUPdcqxsNbKhjVP462alqQ5oP/GrxO6q9xxqs/
CJigjdKe/XT0d5MtnmikxTA1xBr1IbAfvTKIrKlbf3CFzVDtkyJ5LFQimpokQqHmIB22o+T04qBe
Z9Q/PK8W+3mkqAXnWXpaXi3pfms00c7ORJkccJFD4hmpe8nGEQ/NxD/mjiufO8dylZQF24xVJ59R
cg9G55iPK/KmEGd5wK0mGHk6NQFqMK9eaSZ3YV40zzarhsAaXG9PsbqTdrsKNcdrJCVx5lLxQ4Sy
3Go1SW6eSNP9dsxrNz3g4B+c8BD6WeImcHu/KcKTx/ZLsEQwwc9hoQs8V5uueDZFpRAjOQ8UpO2y
NBkIbOZhi8PWE7hF54jFfhvbgdWuE/Yus/F1+FPYf7iW3SAjCbYh6LtPzrCypyreLBJFf5Q3WuSO
btyVWsFUK5BDK+nXCEop1BcO0MCO9fpVIJ0BZlHm+mcpO6jP5A4y/jLbQDnHhqj7lIbnuQuqnPBM
Y2FA9lSL/aPv4c15TZPfwr3pB5TrxW4e0oqzW02mnuFxK6iiqljTgm5olGcd3D2+2RcrIHfEqcG2
qwAPGm7WZuskJzIayjNSEBnJnTrTD6MQrkL84Pb/xyU+rDZ3KTYG1/0aeOZ0C5nzTwR1qbjpAyJd
ZWfe5NpjKeUnoRDJXTb80f6HeFqneF8ntab6UIGhExzbw1plHF4ANXKQS+rXxEn/PiJO+mycZh9x
0tPo93monLhZZZmnfOlOq6NpucZyReVdYtX1l9G7jz6Ni0KRzszB0M/Lam0JrV0lsnJDQPOq7NSq
xnDyJNk2I0SqBn3KTtTz2tQBdOA9yM2HEUQK04WRw5Wgzlgt4ToojQCTHYq11/TyUlhduxWoKUBV
dyYvZKPeIJm8UE+OUX3SamwE1QSmGuq5VToO8zS9mk4WNOgOs21ZhXp1BMrYLAeA8saxXIM+hpv5
SNurj7E4aAZd8/1j1D4o47qyBXRp0u2jIZ1K31PXoq7f+jYkCJryzUou1mkxqs2c2j666YBSNeo6
k16D7xPUCcFQeENAU71acyDJp1aZF9Q9Q6yAqHVAu8Lz+84T2T6rR1CWj6UHmSllBOoX1H0aGHBA
xHVPJtyO3+JoSA15eQ1aBs/kp8VOa/peizUNmc/zyatiM2TZTuGEq5AJ+8Nf11exYTe5HmSE3uKW
+az0073hGN2Krro43mMX+7KmwA17YypJWG1lCrPe9ISUB383vgC5W266GUgfqpOBD+NRpU2GNFyj
bGSDH2c82XE7nqg3D4cJ0qqLRzPAymVUErcjxXEtKkV8rRoa/slGIb09vswc2u+xN1NpSPNpORGx
dgcONb9NDqKM0pUGqjHsvdjFy2uOkhv+sflg6/3owC1vjrCTCUKE0MnFvRn/nY7lPBVZod+D+XhD
6G1qPLMQqzrOzdNs6zsIJuIVBQhmyHdoJDYOXGblaZnCr9cXJBZNSNCiNNxU6BLxhGLf8PviL0tI
Lr+Ry4yhZq97nhd3OXSLd2yo27NnJvUhFnV48DrNOhlJY+9GA6TLHRiON4Vf9A9mZ6I2IM/cZx57
IPf0+u5zYYsYLDFJ+33sxLUZe/NnAyFy0x0G1B32n5imxKn1KDsavT78VWnDd91z+y9xhMP0HLwW
oBR0/YDjMzzycmw2y8dC1Z+iA3Kr+WOBwR7MmXb69rFAkO6h+NAEhglcTYdM1OzRNhSWvjfPkFpk
j01sscdKiUwaJRCNaYbbtpNE5kOWPJOPohKcj2wESOs2FEAOuxrWYI1N7ikiAlJqr9mFDOgiZONO
/2JKgGIoHu+y3nFyUctAa1BEC4Tcig2QR6Zh00JRPcbp6nIVJ/eidVjE0NxUH3c0avPBN5+QDB8B
NxjBjQHSYP5qjiH24Yn+wBXLhc7BO9yFSLTjmQ+KD01mu/cIu+3SAMgzf9t7aYcadagV4fgceBbq
FVBZRllHpQU0RH5ezo4lrgUs73+hNjJQT35bH+yi6B9VwpYNJwRObmrM8a0DXTE2CPe1k+xHHQBz
00v7VcfT9BsUE++nEQWjrAKh8pR4HHWC09r0s/hH6OqfuyrVvyDb6K0qv7We3bqb1u1k1/cZmIpQ
IA9QmuAjck1DWBxMLxBVwvdUAIk61VVSpvGrGyfZKeUsWpO9rnXkCwSzryNkSSDZnj5RpY9ehO7G
kCZUEnGYlLGMAeecjV98ADgbHBd+byHrtdZQUI3/97G4GxInDmrlyMzphHKx6VMORkDslfSjkYLs
B4UkDKnUJr9zNesu0XL27A1V89xlQaoGZOlsfsZxbnhXSNd59mP52PbTqq94/sz0KL2mRflEo1aZ
zNFcI7dbP+BekD33IkZFBuPmobaa/HlK02anA+e+pgmuqMdtMtbxKZ2c4praVo+aYifbMLz8W2tf
E8UVQgZ9kCqjlU3fCi//KYXNs3aVgcBr1Y2dttKbWt+bVJvkHCpAYR9LVXdkhxbbJ1XprXRVqUQN
xTv5pO8bnaOWqTqVRlY8ZhMOVUakAJ3MDYA6TFBqLHAspwiIqaFhJBQBMaonsBetTXTzbvzZFi2Q
hypwUg7y3sz71+G8FE2j9YCF/unrP1pDsclBktx0Cvdo+Br70Cw25MwZ+B7/pxCa+x/i/kOIB+aW
HTaw5/8Qu1xWTnhsr+bx75/0ZpmqPxvNYB1dA6xYoEpuTtSjRjATkrmqoR7ZytH2t6nMXhbTzdTF
cTOV4vC4x2HrsrITge7FNf7u4oQrMlxAOxR/HFcN9f5/bHXpry0ISxwqt/nHclBIYqDrTvqN4ep9
ULfc/9p1eOsphvBHyzg0Ruriiwfs+bob2uHOHozsgNtruU/1mN3nY3vNenkWTreFog/ot+ISlc+V
puiZ+N6fNAYuO47ve6ss8M1RELbblhWY4a2UncBHlkPdxHlMI959r5zx24gb3lc/5xCxaEPxiLeW
YRsiRQ81tl+NC+naiyei+DJ8ubEuQ+q1WqoFPW5ja483fFjRTA6po2H1Nh9kaLDbYLwNRCMNhsRE
z9kGxJWA2YHl7kg4oy5/ZNgwvILHsTrreBUNyExRnu39xBsum7Fohht5QWgBSSEUcA1g5XDd4S++
c2RTvmgDSASEnfkbZC2LF8N1jV0Ltol5rizYG46N5oI+OzlB6xJa52qu4eNUKbRdnHeouSDCiHFj
ZF/zKff/sg3nDlri8atweLqdAKI84rTLw93VLsHNYnt/GeN2jHLxV9sNdlA2nXMtpQ6RZ5C3rnHW
FeDBOeCxCjZZX8dzBwen/j3yg9mVe3yzmKD+54PYkm/qXGRXiiJnqLdCPXyHw2LTWpQD+ileIlKI
hd1TXFbhqcxMlgcUR8sprvyTX7DnZaqXsPKeJztHeBCewomnieMWbFuG6dL5to0XvqmXG7wfQSZD
Galptbwf1k3lgIAXoiXrscpwj/K6Hi/8btpubyPBr/rMmW/s50DAI9Y1MDknirPBl3sxS93ed47D
1NF60xdrh685kNqfIXiIL6/ZtBBLqMfPmQmJ4DRuxYmGLFv7rOCfdYu7p7EoW1RbltD/qBlYRuJO
HGUPgDCe5wXwmaEAZRJgqzY+dtSM1rccvNcBc/z2bomtyvYtFqR/xqvkxmEmWYBmSrKWaQ9uCgV1
N1ENfxxQgCwu+lieB6//FkM/GyrtaNy8eWu6SPs4JC/FUcifhuSgEKYJ5xADgzu0IB0ACVwozh3D
RtnLP2WKOT3FoS8y56pbW5BEo4g0H8C8jjLhwfXB9LTSPD954KGbrP3eiy7UMAGuuLVh6eXW9jrU
n8mxiXZlJcID76SHiipIQ6JsUoBC0Gy6EwCBVQg6CHS9SkOCdHHN47LwzI3u4rOSZzZS/IcxwNkt
UqsTkmSGWXeARQj33HLgw6wMSI8PRt9uXIi0wa11JkR3cETCdp4bmgfD9J+o2hhbkOaxcoF8qsPW
2LT0rEcl/qUF+vZCIZHfj2c1waIXhyWYvKOGN9S8No5LHXgvKhz0CpBsJUYRbpbacOpRnFmAggUF
dcWwqjrUk9YeC5DPL06lAl8sDdlMAmD8yQ1831t06LZQcComgJPVCkswsh2nHq/Xuxv77aKZuvqH
abGebdO+F/d5Aw79DppyJTpaD4k5G7QD+MvPHQ7BxZ/vMcrVu8x4zcCr5VZbr7O91VxR2dU/E2GD
NWlRvCfHTUnlTeXl+9xID4stjaho88MqSO6j/A5bDuNqT1p1xMHAcKKmtMRwShPrbTgWKAoTJd/c
2GlIEyj2ZrisVEMTpFqRGyLwwdBp0NtSF0MO4u0SNPyTbQlh5RhEJiuOUv2vJS0oxxIXJfM0zNU/
4djFYJij8dwdKuOnWTXdlmz6YO49Gfd73gFX+kGOksaon6lOILl4E6b8k83skZdyX/4UuUysLb/d
DMxpcNsAfmGBKAiITGyaznVvHRS3BIOIZyOTyMLJxW/zNZHgAR6rVSrAj+ZVlrlIGdVQKMwaqEV7
fWoEKGWTZ1cY8jyWobm1wvAHmZYGNGPyvAyp56gJstT4BnAB1LSrRRbHMryZO6FaA4SdEcByagG6
7BJMNhoujgg7qRXo6dpNnlfaOmkn91gDV3owetFtTV51eAmpT07npn/VGXYjYFf0HtocCtah57db
bAS7V9MtT1Kh/CkChfX9/u0fyMihq/NeMEylwnPV8L8WDHdUQHxTd0xVxFSGLAWvN6A79U5hF/kn
H+dhJxq6EEUCG+G7J8T536EHW9MSQjOoQUFzvit86LTjuJYFpgENjSbx8d49QpoTmBznFT/KxbLN
+G/pD98byGQ8c4BTdraV9wdoIKcPqZ2iTldF2NqPFkWI33H0EAaswUFN3MvwaEZdty5ynr2Mpavt
Td+wAxomoGU8ycQxQeetpy+miIfLWEZ/kxPyn+m99JDBUjP9qImfWouBurHJXshUgM05tcAioIFD
XbDw2cF55SVWUEa7HPAW0qfZrlEgSC/ztQM3BBjqlbfPQCXEpi7AYxDKTaoyEZrm0bZDmno91yj2
Xfs2ptJDMMBIJJ+9r28smb6H4i9CjyGZOOxHZANxFPALUaZJQB00N3S3ZKOGDfYdSkfCM41inlV3
had9gKHdLERhEM0LPyzU4+3PmYVBwEKTo7g8n1axKfJ7iAT42PSy8K7vkvo0D3GKFKLOsnqLqc0O
x7kqxvEz0PiXxPdZd93rmPbj5x64f9SZps9FrTvXSQyoglJ2Wehyo41yggwChuOvMO6WzpW3w1ec
ZnenstXxmiWq4hrbIfb1WWId08E5kN3mIoZwjPBfJfRPTy3LIddqFFBkVfjZxHHNbdZ1zUwcpSsR
DQH68Jk4qk7EoQRJ26M/iOopN7Id4Wg7QARBPiX9GXRLa/DYbLZDPxWvli+SIPFtfjQAPsNbbpGt
FwoVZsh+l9ftpzC0cSBF9Ckz5St1jRJ8NiPq63kK6RcoDA731Ax5AQp+EEnbYrznDhoyQxoaIgcN
ThM+hAJNuQOAJ8bJ1q84EznoO9ueJ5HZccB9W/v91S2n9iwhTKbFY3ME/117JhP+JPj2e/gXSDwf
N3Aa40Ri2ulN/olGN3GLjRy0lNC6OMgbB6eraj07GpAaJvfcXeb4rZg/wj9ilsvQ5bUk/URrz5+L
PuKyDHef88SveIha5zLXoZWc38d6JS6QYG0em2Tkl9Gx7zs9BfxJNWHUV5siruWGhow58jHj5b1j
R2+TTNS7XTgz50l1AoZo5nf+qlcn8dQ46jieeiXOeSH47F6tHqlYskealUCejEIGq6jmeRzsJb91
3yctK4aeVDrSId7+1LIfplDMEtjTunQJIRiqjDJr98E2dykcAF18mGVmi0Q6Mv4hkvaiOWA7DzSW
JazAwOZzHkLNx4JyFLyWyvXRcPFS8P/jXFASucC6FXsTpTqbgXIhiaIyArQB9KjKOFMEE5VwKiXw
H4CubRYG4sVB0VxNJtu/OkqFpJATSNFipOpqINB6FGJuCEaaXUyAXUDcxeSm1oR+dNq8e7RwdAgQ
axx/jzwtWaHaGccTEs9np+bvE4fUcL/FRdTMEwuAxe8t6T3r2i4pJLSqC0Aw+sSN+jWNu5HvxiYb
j5MeIZ0NKG6LinLVNSX/O2aRDoyhsqW+1q25WgJCx8BCxl2+mQNn4/vixgSW3E66dUDXWq66xOWo
ZgVyHz9OMem4lDrj2bHe/9FC0e1EjeWHqPZPRFduRIKMYc2EjsQSJEZODrmoa3Jw72wbEITHDai5
5yHNB+Bo0oJlPdbr2PXpRVluGMpxV+SZjUtQhxra04dF/DjGJJxJ7QocBu0p8MN1KZyMepV0236Y
vg4c2UFT1YRRr42RAFxsJkpQJtcUBzIt9mXYqfnL8E8hZPsPcfQp1BUhYPyPK2ZlVCBhrK7mQDwh
aB2ebIAj1S8s+1IDTTGTPluKR5+GBthSoDTiQwNQeRcHTfLtz4uF5bpmQj1IBlBoA5aTN2BySOwD
0fdRQ2x97jul32K7CaEhIC5rs3SteX6LsvKZCHCJFaXTrlO78/dAfEMh1JgeayQMLrqOB2NqaeYX
KMnxAGyRoxI61x5lGz+SfcqcaiP6uj6MWaSBjH9HZq/qu73bgO4pQ43LF5CwnWLsGJ5F5HZnfBNx
Lk+r1m2/woladOfhjOhhSixUNuFqOFwFMoe5PZDYdfwK0NMc7w1hs5PQWtsWalkdPHXIfiWfxBSm
wMvLdD0V+HfWnBL0j6LOtmMZa2tvdPOn0K5RIW7Pg8HIiye74f261ip7SwEcr4h3gKjtpT0VT2QS
JrQl8lbz9jQ0EtGfXYt9oRE1uZL78ADXOdGS02R5h8IB4yh5i6Gv7ssCb5Cp/yX3QCk9EQkLlyCj
hxpLuZ3HbgwgWmbWYFg1c2QlmhJvLTh6eiCOlQb8y2Jw+R2RrUSKhBgkqwtNi1qc6eN0JD/ZhYDg
jiok3pJtZnhRFzFR9RMsNroQbo/rFIelTglEgwin8AS6oPBEw8aYlHY4teSa/cwXG63WJ3BG/Jpz
M5GGptWMO92JnrtmRDZRNdCfc3BYgzIW0GnIDQNh8ZstshNwaM9+SxVtt1rzShN17tuAY5Ef+ifj
ytdafy2z3j56eLLMzQR0/zHDXiQHdxm65KEYvwBt5mz84P/QjaFPYwXLUh7EuoADYK9ct7014yhL
rbM7ux5S1HS66WVSDfWWIYSrbRDeoXaJ4sqOWf2KuhxMZ54eZsfZoYX7roJoyLLcsgj1UOgHvYFW
3OlJCmlzda3YezIjPz/fRN5ck+KXZamXgGF3yKETb3qsmVbSH11UjfT2HnnfFxo5duFeeke3kXnM
hp8hw7uOm3btWzC5PfBv0ow5uBbjBW+BoGloHlFKUq4oeZvqzqWtUu9Tzh17q/O2PVBEGUFkhvay
7xF2PtpbtzA/RtB+GK8DlySx3ds1dA35U2fY0Zl96pps7da6PNAQOmhrw57kSxUlzoUpym6yQ/+J
AYPvgfBY7Td0CK3fhHXK7ts4+P+3MFutRtNptd8v2g9RM18U3IBvF10+Gy2uLkphtYakguVBF0HI
dFiFRjE+JKPBQeRa4p/UqdxX1/EPTSwynJbjEHBIfchEv0ewFNxNVRZ5aypUrs0cTBQMh3tLBfJg
4pQcctrggVRSNNSEYDrXc2u6p1njAJmVXk8+LwEZflX/y0KDmQIb3oD6zzG96ZDpuuLmgw4aU00r
At658oks3ZDlgaaBIZJU0JZ4Ej6jEKOY47vGOPEonfZiahslb2KtJX6Cb13xjb4rDJUkQQxB3+u/
BGiZNgbcrt8CGDbcBXhg/KpH4QBSAo+WA+KcBvSsfxXedGSy1l69aNI2wimMo54X9f2UQQiVIiA9
EIytCB+hXHyfWklyLi2wH9Enph9FS4pdhxfkezKhAheC5qjw2fIQkkoR8v8bVwBJG7qZfeIt6NVX
y5iM1FhOH4IBuTVWi416WqOmUPdP8yAL4uBtEsKSIBSAdicqUMyf/iDrPUluzbpbSpbLz7TkkLH+
M5lQ76sS9W5oXV3D+YmdQr0noa5Zsysqc0HBZgopGLziRFu6a0O+Avf85c7+YVzUkLlO4is9IOZb
vMzcfz4gehNyWU7vH0vDCsA8zq9LWRcbBQcI1bVA4qD9qgtTceDIioBKULa6gJIhUm4Vnv5Biyel
fpUhdC0S1sdbo+YlKLTdVlxyf9hGfSePsy1pgLyXUGTsBbgWZhvqsdOthq0wSsas+/+ZPhs50H+w
w/mWZ+i65fquqev+La+7zRsQWA1NdNd1KEzMXa1biQI1YZnJsk2jzv0zK9K0LQObKR4cvhm42liu
Lcj94bh/MLXz3CW/Y9sog+ROF8xG38Rr+6B5eUGw5B2VCVBJwFIr8K+lA23vxGvkckWwzLhZYC5F
uFnLryGPa3v8EgG7jyf1lH256dlWl3/hEkffOaQDbr2yyp+GOE+3psa1kzbZIcpHyrrbVkrshIyl
VqL8QEQr8i52GlJjG8OdrDLz3hyhUCmmr33l853dMGvnaL73xbU3OP1xViOX2IbZJbDMqnSM6sd4
/ghSF+ORLBbDqyBIgXE8pwIyD6qHgmfWimrTeiU8YrftD2eMYtBmpiVobwfdDTQkgDdkrLI6vgPn
Z3yH9KGx4yiZxY0Ytjk6rdP4oss2INvg+ziMSgXogFBFc6UGmGo7mEDjv0F5TGmucNz/5gHwEkem
bnuayEHRui/Hgyjqp9mGP914pRk4QwsDAMHc9e0yHmgRUiFQCcMrKIlqpdyDTjm6dn751tTY2IWt
ROIVljjClhQZaHTVvnSlDvbWZckPXKBWHi/GL0lT9UewYXhr5MLHr/bgHnWpFy/gNeuPcQ8+QFJC
UvbOxxuyRPp/RyJ3ng2wMU5Q9SNyoVDK1AuwIvYgtCJvGdXhQ2H2K90JtUcTgA09781D2Ljj2o30
OGAlUAjbJAZhCMMLEGXHuFEiMWbltQXCjAbgXAWaaLweFyrjEArokSb36dRmgZZmzoErjfOhjXvw
QshmS8PRiKa96eLPWvTSeTb1sT8DC4yKLDUEnWL+MGj6HKvFmJ+O7Uoir/tIAb2ZfO5KPbzQYnSp
rGyg+6W7F1KPo2b0oylZt0j4MmctgL8NJBgM7lCp0Nx5JjJO4Fg5kkk3e2glaWAJPEGAb7Y53ATt
s2oK6PGdkGo4kilvcYcbmjjbh74ekFxeJlBipY+pcVdGxggk4JRvwCDLIAYL6Qbm2vrK6FNgp1BW
9xp21nRmigjfzUFiPuVgkTdQ+VgEnjV88DrKS3P1AXqT4M4fXvHrns7EFL7M9Xqzx1PXNleakadi
B5QtiMc63904oYksTqMIrajBcW9xKYqxQOUxTs/IG5V2vIuZA9qMhE87N49BS6Ul+qcwc46uwrXo
APMF3Kz6qx4OwNjF9RAQEmaUxp4NY/7aNlmGKvhu2s57k1htWOhRRI2daqhjk5B92ViNun3S1sWy
xqsLGeu9g0TaAWWGlwWYMzITOWuC4egQazqgEHH2LvCcshcCAmu2H10qlaGdOL48bQsiBglY+J2l
bh7UK6sYqfSo27pOmtuzlxwtEMihh0qvJZbsoVGDCIYBd0zDpeFFboOwDZdQp84HXoDHL5y6xiwC
zQR5mSSpCNX0hb4FbxE7dAC1nDtSlFD20qj7HAQf6GZu1m2cTJtWS4xP4hLLGHVvEMw1tSbIcQC2
HiDJ92Q5MY6aTR1cFxhRYzvNdym96YxKYbwChs60zeP6b95mL27c4SnLZKxjg0ctYWFh0yzk43Qp
wPHW5uHZ0/ANSKx8eDEA48Kpgj68IK/01puUrUHR6rERprddgHELTi6Nhgl0GApSt7g7qwUn9aDh
b6kcH7B1Tgg2tLfwZSbA7vgq2OZmMmIo5SSQGJti3m2SHPI36SQrE3g2ZVTuahJfwYXJ9mQStoUb
OdDU6ZmH9noJo14IlICR4ILq+0KNzOqnsi/qfaJMLd28yLF8C99D5u/a8t2juB54l7rtwOKcu+YR
kh3mMVO9ttVYBtUqdOXSJX/DhYW8Y/MH/xSTdpFa5UN3XuvDsssyRZbfRTHTtrdX+jCdosHtfeyw
0D78XT6INIQgA6WfW3d8Qek/2y0m6lFDekM0dfaO/W0sH0ED4vAMIoYaqIg10NZd5ZAj+SO+ShAE
vZh9397jd/ZMViRUfeh9ZhHotVjxWk12uom9Kt2TV3chBt4DoI7TXJSW+/6jCTW6FcfrAva32BbT
BnneDIO5/H5wEygMqC00eZc405mw8wAoBSq6udjwpMYtKKOz2fAuJ66S6vch5OjUyW14ZyZARAYq
uHFZuoJ6qiMuZYIqaRbGhXeAkIuNzBJLN28KgpC54JNiaAv6EVLLxNtBpB5E40Ea3tzmcmMmBW5r
5H7jAAGjIlaCi4zULNQfi013em/VG7nczHLfy+LzGJDjj+vMRloI77mAuP0f0q5rOXJb234Rq5jD
Kzupg6TWaILtF5Y9tpkzCRL8+ruw0dPgtOV7z6n7IBSwE9ktiUTYey0HJ9/cyWNkXHDt1HmehgQM
9EjWZek3rbEH5BtCjvO4m8Vs2lEFYI9/utm81SokHsJy1VWxVQw2dAn+y4lOG+8lVE6JCSeS6HaZ
wadjVQ06MpzFfFQ1Umjm7ic9zruDlYx9aCW82SlIvgf8PaVQmHwfmUw9Uqty7C2mIwALe835rBms
usw5L8HBi2GZJcG1Sb1DAxYotinYX8igb951hyNT2o6/ph3w+8my53aKc24NzOfCEcQ77Q5gxQve
GZ372cry/smxs3hbZAt/zd3kmM4c2AhI2ZueUz1H0mSaNnteAfd0Eg2ytzKOgwp0uxyvM1KTNTVu
zzKUjRtfYtDcnj0d26gA1zO+RJ71u9ebwIxwpoM2O9lvZtY3WyTaNy9BjY2A1h++tWDMFkWwLqo3
0FPNSmbxYDPlTrxxYtt5NF7Z3QMAT3Yd6qNrcDfCv5+63Ec2KjQ48b7fykW6GvW6+D7AhS3WGTjh
bzbZNE7PpT+Ub+lJcus0MSAAluS3aDSb3QyElzOrB+fVNkDebFkdKiK1vNkMIwBWC4GtilIV84n3
JZhUBdyqaKhHzeJnvA/VmNxMw0Ea4w+Pj9weZE0WX3PgTb3G5VSdWxAQbky3tb8B5yjeRV6lP2kg
mfjW8fKrNeUGtjW0+jMY1nD7ffI6gj7gkAsAS7/wgIwpetT0QFbazpbJJEamhMIkuEuFdKn8pHrU
DubsIYfvHmqFqKkXboo9EdTJJBO/+ul5RMroWzPx7u2HhAZO3/RvA85hhQ1JJmHIb140IHFQesrm
pzhB5n8JmN3Fplh14M2ej8ErUcZObGnO3OMvhhApOQh4zW1UNfZ2xCob1QNx8Fyb8QDanMUF0r1t
HQPMlpFCDkBFOjSlYYAKB6wgB+vLwPVKaunAlbRuAXJp0mao82oCwNYIVulsboqjayT+Ri4YkOFy
bHsOkLrMK5avGgC8twCEcF7N2bBlY5vJGyqNQVtwlwdgH3y2m2RDVko+D1VwyHkOxDLhrhTZmDgb
nvbWrvcr98mstV+GyDKTvRd12dkva6f8MrtmtwGUIu6Fxk1RVBvuRVWeP4EcoEWxqz6eZt/2itBI
AWo4FVG9m2MXaWNOFIeA3wJo8awlx6hzkHDsAFIsyufk2zSAbNeKLbb1xdDEo2ZXVyZKjrws+ZY1
gC/y66R8pqE241GNdK93C9zR7xOocDtQWKTG58RAzT9g4Ji5rTOkdXYlyo8Z85JNIPb/u9kIlqdB
nAeILXHMQLrM31EXN+Za0or00pRUGe36U9eOvTL0bTvdceE/Yi/M31FoUidAq0FGV5PtInfCxK6t
eHxOwCrjbh67PhkEhRefZbdFYtfRw9n/x5amrX0LeOrV1ictnivgPiRIXapibH4uOtM2mIrX+Xbw
TGuDUk3r3OifeJ8AEWux3FcXTF6/TZhSY++yXbDpobd78LEMFxNMJSfUDi+HCOvRq16CUrCMl+mb
lrPvOhK8/kIct2yR4upthxTUVSnoBA2RMSBGE5In1YibOcrfAFGii1KYFKc2T7hHAAWLIVXLgGnE
DlGLlh5JZiN76s0H2WbfGK8L9p8KzAhxOp7gPV73lnaiRo5JtRqPNjLQQ6mzTdfcsBx/bWQ1YAft
rOyVjNyVogb98tHPE8AV7KsIqJeFbux7wRVo+tm4sxKwKy+aw75+IJ8iFr16cd4eckpKTQQmKF8i
5wx0OOdMw5WGxku1H0pA0JBZGlXv3I5RqXS3J/mHnj/cR2yMrC7gGNOnHiTGrgcW6EQPgfztXmKr
pn9g0EoFutMAlwJCx1kOYM0Jjuac2WAmy934ZGjVnqqgm4aNB95aL67h3wqjAXRXnqmpl8atQ7Ij
NQlpSD2SJTMoVPG7gA/VRVOPGp85ycab2yrZdnMF5OAw6Hi2zeYsPVPTTv2t9yCLZjc5gzoOR+dt
3aB9MCd9YerIPncigKuLOCtD6Rl02S81KmIF+QD3A3A4lJjRozzugTrcyOdin/jzJBXq0T812d9p
NoPPEflFr6jTDF7LcjGeRYxSG09D1mEGJNAWsNvePfd91M3Y0cUYQHhbu8cLbSUjG9Jak19vlhSM
ukMNMvpwmFo4kp5pfvHkWcU3MuQmOIZxEPC7Sq+d3bhpwmWsZoCDXGNjrHGuJvJ5lQnl5/rYez9T
TzUkky74f9kPQ5kegU38kJ9EApl41DWRf5qDx4wnyiUyI+8PgOt8R8mrf6amcIdb71GWag6gG1Ax
ruyqn43/3ZfC6+yEJzgK6MTowdbhQbGLo3qUTw36D5dPBvmUoP/7UjxQDHq2kEG3nzQWnNTjgAzI
dP1skf2HR4oXg4+qK3BOCgRY7H1TEbbsuraJWsTKPpIsyMsMFQ5UuE3fqs+QjlO55ndwg/KDX4J9
UpF7ZbrebgxsehzcBZxgpEgK98kCH94LiZLFDZ6rqDth14HlGwoCstRNY4GLzRKkmCiABnt67keH
SeQlAnFenLoa7jNpgX0G6piBffG10b6WlvYpFgmRhg0uAp77qEv022xXZ1Ycj6+aA2IQ2ohkyfS9
bbHlRRuPAShZHKDvDCsZmdFGpJAPPTbPlIh6dzlZkYgaEVvZK6fKxAZZ2p0slzl7Os9+ONSmY+ua
e8sl8A4PJ+2kU8fcrTske6ztACD/87G8siNFgBrnkC4YG2l6tHvvK36Mz1le2ztMJdK9K4YxSrcB
ETs1G9L2id2/GBx4wd5ofGagLfzMQc0iLEkyu+4VZK7BCzmXI083HLScx8Qf9GtvgEOqTfAGGvVp
RwWsGdKDL34Wg1IQa9Z+M/TAW4z0dypn7ccMp2htC75GUQmLzbFs75TdKXMbfSdzSiV/nwtc+LBM
HA5AQxS34/6cZ5WRmtiTVFACatA6zbHQLXGeH4GkLWm13VBMKMvxh2hLwkT3gF9K3TGzI4A+wLIF
MZzsLTgy1HZKswpEQqDDz8ep8yUvgyJnULwRD7LaDbpt4wOSnhSVWBhRjxqdFkZqTMwOSMJYu5DW
Gwt36wPQYetlXeUf7WhEqltsAm9f0GJWIrm/Sc3SecYpbbPHZCAPW+LKJL3ruNhaYXjESpUOgDMg
DQjXqeaBsSevWuN5KMeu4Cu2Yxw38BxJvVjnxGePpnqAaMNUT43NANs2odSRmAxmkP6d9d+Qduee
Ypo4Kj9XOEs3cgCl219Iwkj3cQQ6yj09cBg9ZdLszSgd+xRQ4udKYetRs+kar9xngcXOyRADDnge
u3dqgjz9UjisfKZRz33/0HeRtaGhKcwYdqMMa/HeSAQC5GTXt6hC1IYUB1FgeH4FAcOelIvhYi8T
uYXhmJjNkWR0UR3bxCbj+xg7jtjxTez5wqPAtfcOc1FvamNXbsh9G1vV0FRJpVXbeMhA86AD1kvI
Vop2HFEsbCT8UjXRCOKOpNuSrCtinJZlfughbf0XcNReA9RNfRrmjr2VNntH7Uv9C94n7mHQgPeU
l0uFmYKFf62ItS/aPOhf6mTC1AXedRtwUPcCbIOGWOFhoZAsyVkOky5MU7/5mhfceY5m1G5RtNjm
OOuP4+qJhuIWkCkPrlyPL/vYdlFlKJqqmVB8xFBqD843Vyo0bB7g3KRAIXTv4ixPmGSubZmhtLay
ZlvX0YylaAahirP0Rujoc/LslYUpQ5OyjCu2Bw2VF46Dl3lbFK0bL6NWvvNlMvB8ECMK5fR9dVzq
9BtdiBQUygTvJjfH19oed22UZs9Wg9+1IZoIJaenudDeSDSBWhwclj5SHAe8S7bKjnr2WP/BOoMf
UyCtvo7YQ34FjDd7MZFDQQZKrg3BcpiSHvkywlYFykDcufGjxNgrY9Leby6J5pcZlcBPVmR2Z8Av
3hrs4YsMo/uYesrGmLH554NYQImULclwOLWO92BH2gcZBYhbH786lACCO/lHgI/sbMdhx7oDu6Io
/tB6x9nlTKRk0tavGsuNYgAgOmAcz0HSK/CryQc8Wf+Qkd2A2dZWy1j/RsYUS/ny+/WU7H+PlyEn
coMTTJR5gRvaNVc0WkSo5TpWc47naE/EWQTYJonFSJHZ2l6aCcYxxcDFwPmrvJQr9X5WUkjDj5/m
LmhO6jSxriYQh1U6tsl/PmHEjKkdgUcGPrbGMJ+UVp440hgF4Wtns2EoOyKN8EP+kfmEY71u3JLM
jb2/wWjbtwArzILnKfVaEJSxCDg+AmAgE2AC1EsbHdyDeEgB9HstJyU1pZ8BKeDBTakpFDmTLEIB
UxhFA1KL7tdQxq64uBpaBEJA43+9PMqUtAlHYcpq5aVCPdzGRxcf/DlA5bSJRPOfb0MZe8tsgJvw
5zt/GKo7NYL8uuT1eFDxyFZ9G6QgWU3f4r+qc/FrsPFrII8FCBhYuvWhzQC/OIj1o5XOgC+lsWYO
NqA7hZSa1dggK2mrdaO+KbnVb0wbh34oUI9uDnLsithRpgEqVbqRwJvdJtlTV10c07p2FpSjwkVG
ly7cbrEu5bO3i0r88XrV8tJmC/tsGT7fAGjQw98khjxHYZpptmA3FMO8MPsLOFpSgFVp7LOdBtk7
NuJJR40I1rEBZFaAbgLG7sQFbMNYW2/ULG70TUfS8VmJMsG67cTZq8Y1621y2/aamX8rvYd5EOat
xVWJukHrjssQABky1m+RTWDP7rHsQsGaiEPGwAJj23LyAxxe4g5IYfu+GwJ6gD2RDOQHLagdaacx
ACMpR4lMiz2/FFxzPl7VcjxWqX22IhsbYEBYa0M1JmFqMuscJLMGTbFt6qY/r0RkQo0hIlBPGpPR
wmP7cNsvMoLACuP6q9MtASZ4NeYdyKcAB8vszEiurCcjdMHNtsPy3b/YuVs3Jx+4GHtAasSoqjKN
8r0wpLe+AP9SA9HFFnB1AJXnIPm5JHirXvzB9HflKDANNO0mU9pqKjMWkmEcL8By8CykxCBtioVk
lCG3odnaAasvyFynCFLboSw+tOzZ3Y00h2U+PoseMxCLi9krzW4BgNCKHFnXClGoWO6MAeVycs5M
+mhIkyNmGi9NUUdXY8CpY9eUcmSPS3TlPR7BrW6iIE9YUGMZyKwxAsyzlSwPTNSJtraxITff84Or
p835yZyyv0hEtjbDn71jahs5ElegXjzkO5eV5o+/YvAu+aF6z5Uz8HjHARNZeu3Re86bjXhjaHgW
qPemc5elHIQLLA8cHKs6DogrexeEXGnVhTS2UgPd2dEuQSUmGDQkDRPVElpnWmGAHMK9W/DqysDc
ijKqwdvjCBfZinbDAOO/rzLT+NWxpnbjpkb/yZ2Mfr/wur8EzmidmqbRD3rX60dk4PKNO+sHysuR
yTlt6WyW0tJRDYtcHTBO9q9GvawsUuyAb2ZhQQ53i7h3882wAMlapXK45hQjr0tkflA6SKBHKbJ+
8mlPNrfMD5EosrLMrAjAsDZ/UXGwiplBrU2V1wCOMDcGqKnO/rTcGmfOAV+qxtwzxzMStcnMutuu
vCyctmspcZTOyNbdjYMNVoM0NS6DA3JNvZxPJKIGRAbIFxCNZnvIyCK7BoSCx8Zgp5VMdoHlWR6m
Bgm/b1i0/U4r4LIG2VkZ86OHv2PnmWQ/K+IiTodPs0ALE8ZA9QDH5YjfWa+jOM2Zkh1IBEDQ6nXD
kTzlYtxA9iYLwBiyqvdEcg5WkemADFAPfCCyWnQMwPdZlcGMeuNFQ5Gop7NLgBrH82QkP8nierqQ
NhoihocEGuotoKhEdZE9bWkIukf8cpVhm3zhdVdfmtlrxm2A2VGYpeDh1QTYToHFJCiOJhCRGbH+
HFWOmCw1+h6oai6oqI30xfQsD+86v/jedAf8b3R/oAx6AAcmdw61OaQIBLjtBtNNDjqkFsjbRnPI
kEuFTECgcpM2rgFkHXKUBD+BZ+pTSkN8gzc12aAu2wBCV2xvSRGAAOPplsiAJQvSjQUMlocUiyN1
J3/GFhc2puYwMYGFLcekypG0WWLhPoAArh/3MasyMGijifAnD+hpu69DGo9jG7k4Gyn146i7Iamj
qMDRVyde6LKrPPlr5AAehBIMq9abLkW0uyUaipxDt3cqJFQIBc/x4PXKfp2M+ENB7hLSY46KHviF
rXVIkKHi+kV0NgCgsjfjMguTJECWNQk7kafwOI4WJCqQJo+xGUQ+NFQK5fwgk7Emy+bbxDG7ZnlH
yZVgkenq9yAx946Xl6c05cHFMYa2QxEBuoaE2BVUA41p7lYakLSYLBwNd9np+mCCS9FKW+kfW5hu
jT2qB0UIakpsRIeeN9Y72syXu/dy4542+2X3HzrNiKIDvp3TP4zEbM0oZo7TNtFdOusk8omfVBZH
IL4rNcRS1AbAOrZsSYFJPr5pSjx2mhZdsqSxzBAR3nXq2mCdW8zNg0IZlx6QEZxbghtxPQAM8g87
x+JCMw0kva0T4Eif6+n3OQfa8FpPmgq0vthLwrEjPaE9D0dGFjd+kQ9k+dR+SNCj53nr9N+wgp4O
6imtnvMPsiA3NpPHcBhW4AS5NydgM7RGs526uKtCElLz3451gSqn3P+vGIbAmiMjuoV8ap6w/4el
SaSNZ8WC8sCpQtr/QDaWPd80eWZIUhYiWFFu1PuvZHh/3+JJbhbB9FIWJfZ9B+dI259qs5RHgKts
fGfYKQWQrX5sqH64eUp7q48ae25BO9WNfO9XrDgGeeOfPdG0ruatmo9kaYrcQFThATfo34z/93jM
T/es83oAQf+42Axikrk02z+mKv/UCiKkWjTU80zgfFKvCUyQi9umt1EylJSD/ejBUC+Q/cmi+Ehy
aiieQZxKNAbNSXsEi+FJhaJeASz6fTcWIwrMAdXem9tUHMlWTof52goZyMf7Z+rybFeQhoxkl8CB
8hKb6Wt7ESS9O6lAq8DSBynyqL5MkMvlpkuB1yJw2HvAmfzECpYKgrCmCJYbdxiNiRSM1d+quQR8
hGAXk36r7od+pCdnZ6m4s1HkYsCIGk9gWEIBO9+mAbL4CXSc4MYldHgXCGRyElAzEeI4UhYZaCao
T2JyA2Sbtptm9zuJCHSc5NJa2cnIKB9M0r2S/iOmW2Qvfo0jZ3VPFFO5zOKle9XECTCWaDj7pW7c
WtWtS2NqkF8AQhLSRECvPdM4nnVtV83p9we7qjaBOKOEJbBGDzdUEsOyrx4QQl7HIfVferCfikFr
BwDWo55fRvuJYelACiNwdS/MChz+eQWIl0hYRuACMobF6fF/4toNUN9r4PrEDdvSzWWNFyd7+ZGC
Dln4Id2uuiH1kai3+sTyI5J5Xs4m0kcRlIxKpC3ept5eiQ1kjeVnBo4FUMGnPaqW7RzvRFRhS40+
9/NwISlZ2lpSnHkK1NUNCUFYg0RysMstHQqeQY88nUs74mBNxhQuSDr899AkzY2j8VAXIH6XQjXF
o6lfW84u4O+yYPfoSOPW/33o6+Wi1UW7WVDiuE1R53Wexdlu7jsMO+r3MfWoscYO3DsBgJCFUjXk
tgjfB5kaVu5c7UAQinLJux24uHHC5Q1I7XV1xnZFprsl0nxbJJ16hf8NgBEVu9IEEIVEA/IQGkHS
g3U5leVnrW2DEA7c2pizAdeThH4a5ec8MwEgMzrYZ09zwOvi4EIaZmRIQmwbAomFWzfDEbTau4iD
oNAHQOwTGJSvq/KVSVSHKZC4n02UnDx0godDDXB/yPLt0g7lr0vFTnVtuX8iN/OrWRnTV2bkzo7Z
rnkGiLn+nDCugwgPANeoJa3kWqvGGXKNgimOPbKuPKr112yP+sXA1opeVN0liU1za6Nq7muRFH+b
SCD5u2mBTQ9kN3yPv/XaxL6VY9Vt83Fgr8NcGZj4A1u0W8oEREf1Np4ZWPc+IAcDIPX03OL8esMS
QxDzYTGM6p4fBGLk0pruJNWPijvRV1Nq04YuQgE/vJK4iLoPeeF7ABpSFLoPGkpSMnkLwrASF1Fq
GUHwmKlY6j7oVpUvmZBMmSjtw+eiC6XiK1OKx6vdvxMVWcWTxvcPTEOlpaAR6iqOi4uF4v1TqYvJ
X0NLn+1+odXvRsVSt7r6tlQg9WGBDA0ao06And4ROWLklqASDRm0QpQrBA0JpkF4G7IrdbLPgEd9
Q9ogvwdwECC14ETPRYYcYFOeFwZKU2R/o+hQgBi0zGzZnsYOVQb9bPMPNVnGgf9siDjShWSo/0QJ
I8X82QbZdNHZA6ERKEwCWR4i60Em1BwV/NNsYuGtKkQWIe6jxjyU7liGj3UmRVcCAC/3sHNE/hZ4
onWdA8PCaoMZoAFNgSkOMLTl/aw+GHWpIaO2RBoL3VucZaiIoi6pxzL/pIO/Zh8ZKOBzBLSyKWb0
1HuQaZkzIClR2ABYdjwMzoCkM4yUHQ2RKHYLRcP/j8wGJee2w84TlpnzLScZ0LTaKeF/kESmHGtC
qSw6gKj0K4+4QOZM3oNSII67Eon49/xmnLEnl1UMKwNDxdTge7UE+VOXdu0hmJM3n0WCVkWwR8ku
qVfSiaGQF+/JSNsFgCoOU7azkfb9mjSA6ojjsrRDr25+bVBvfiQZaamJIrPeuig23T4osmWYn0rs
SYXKmHqaJWqUblcwAG+c+W7bJG9zmS47wkPVYtC5hUUdfNexm7Un2dx743kUaKvUe5AB6Bke0s9v
QIU8cxtHEgHH/ns3IdOIIxV8R2PPsaLD0rMx2S0FqI4e9Y9j1o/VfunN+Eu09NHOM8b2yZ6a9lcg
CINChAMkotabc4XCsE3FrPZXMIRMqGOy9JcOJNOfAJP6CQeL/ovnt/PE99pUI0Mau4DeoSrs8pw5
wVbHRvmRRhWwg5BpIxS8RIH65JheHUqVEE5CSBqS4bAjwrzI1eenMR4PckgarWqrs2bmP7zJcRVd
A1Ssh/o4xFzsBrzmrQfAp4fohYYtHrqajEz6lK4pTenulhqPx6WPy528iIi5Ci9d1T2Tkbwz+RHF
RdUnFN9Hhun1UYZIrBTn6z0mKBobkD8sQUQJ7LcQeKJBHqRI6U7qPWmoIQWI7bDSKb0EuHoCjFSp
+9JNwwZ8WHtpQ5oui35pO8vbqz1g6tGOL5LM8ZiKejy77jvGait4tXdcpxx/UkpF5sr7QaEu8FHY
CHxlYaPH81YPwCupyB+B7f9Xa1najuSPHJLKjtQPvmpIPSKrpJ4IuogHwINcMVkqW5LhUBtJnkqt
/EgW6Nl7N9Xxxc8d+x0MBy1SC7rmMFH5ZekYZ6usAIXc5UUnclV2+DcNTiwy3gxkiz/rSbtDhbxW
7/oRCEtBnGDFQngK7tJKdSJIeKgpBSmOstMYsqlC5CozUIp1G4Mni9H9ngN/MgBI10k+CzJ/eV8N
QST1Do4KHGZp6ZWQgpkNwMJQgQZLTGEQEkP6iC8sx+AXOvpVUD0piGPq2WX9G0OFG+ryUI86osLg
x5INMGnRNvWzafuwlnNs/VqYi3ZScqCBWOcowTxAuLdp2+1NhmyauMQRoUG7zZbYeDbLaT512TvJ
dSJUQOm6mwHuFNnVZQxOiykSNVNmrm0LsPFsqFIqqbv5mXqypCrpBOCrUFOx1arOShZf/exNBVjk
TdrEK8rNbdmqdazZaxb4RdtlfgFAwXB1RWNqdbNlDR93ho2ihzA2Qb0HoCtkSmTDlRoyjlJgAfYG
649KkXvMRlp6YYtDQviSYZz6gHjQgTzjYkOEdkVEM9s20NAzoPSRTJt5jxWw9UeQGu3JB4L0U9Ii
VxpJSRwJagP4SZtyCbH/AYhLd6ivKehZBLCl72hVBBCWTA8ZYLFAKQCLImKAvBxn85BmwGEl2Rwb
8c7SkURuIXHrOfUG79kHD8HOE9gKHLioC3g/HKASdfj19VnWXJqkwFAf3HozASfkWcvykAMFPA1R
iH/rCdkErrArftcZFomAOR6IczOeygILU4xVE8xu5wHEGUJSLyhyCc3YL7dK9qG1n+JxCkjZ7sQL
E9zjXJsOJjB7v9AQs7fpYDAXeItCi7LVeTUkrcWX7kvzXQXPRQUz3UTpReVm6Stf3liCrxJzYXGP
ZPNwZyWVN5Pjh59zGkCsCuqLWS651LSeVgyTjzcqAJ6vH60fSFZFYIcC+/n1Y/blH/5y5eABB2iZ
guNYDt4LsyzvxSaMPFArbAYxJBlpAz/rnpFvEZJcOdAwANKY2HXX9qSInZ5ZgKspjSfHSf98MKaY
U4xDiXwCQqy4NK+x9RMA6/vAeNriOQTiN7tEiiS2q5IXnO0WehiJrh6gOrupvyZpkbw4VmBPSEBG
dmSz5EeSBah7uDlgXmxv7JY7WxJ6wTIYWxW6xPRsg9lNtaHvmBZI8luZ4gboFiz49vDly+UUaX1o
6etW6yplbPRJDThsTVqQWSNAg5PGvIAlyDuDIwdUbTogkxOk4MWioR4zBn1fmSn+WYXWGJrpRdnp
QMzZFEMTICcACvJQ2iCpTxamnCeSq8Bj3i97IysZyqMsFBeDDHEQB7ZEji2PSMRQYgLQ+G63kq26
0vtHLAqTLTWqMci5b28XqfMJJ1Scz725GSovf+oaDfi8mV9eB9FQD/Bcv0ZxVpxohMru6moj4/rJ
bFOQ3N/NSDHN7a8ax4tuTOfySqImSAExLWwXo/kccTc+yqe4KqGdO+Re9rVn7dSbgB7o1NDznUyM
IbEFg8YkXxakqOQLZYpRfbVUN/VNKK5A5uoCNKSr4K3+ujT+a65pmGCZPkD4oymoQzlOQIfxnDeW
uYS1Bk6opnbPmd7BEmWpgDARat9sE8DUWcOWhqSQLtY45WenGvbrYHSd1MJxNU+65bCKxj2GuoXg
77T5jWYyq2lVQzMdmv7YloValtX8h2xpHHsR/rDY95WJk2ETqkUeKOqTikHHTu7cuGHuY++3pid+
Jt4NiWimGRwY2VAfQKoH3Li7nHok0634VcdxuY7kUP8SZIO5SQWwbCyakQFnJre7EtDXGFo4rV0p
Og/Lc5JRw0C19Np5U/2kFBSFfJWi0pAvLP0e4pM1IBl/maIcBLKAhY+3w9TZyERDA256G7isVnXu
9X8oR8DznXvRkC1Wj8hOpjFpdJwFhEC7yfekVoZq6NUeXNSYetRoXjfuFjvuZUClUMbSOQ74n+DC
cXaTFy0navDdT9haFWMAfrMSkDggnJ48E10rNRfxy/lhcFPB1NbbPmQdijlXauk0ytDCn6IqJwqn
hqvLk0a6P17+wX6kGyNXarxoD7Tz5hQJDktPMl8iEecUCL7M1dgxi/kA+r6zlPkP5uROPtQjNfWU
ws5BkobTaMTFpAYYE9SVUuWEPHdUKtrmZ5XUltVBvKlqZANzSoz79zQ2qafEuGlxulPVTvi7Rl4c
uaiEuQ8T6CYKXjveCHDR4gzgiW+8wQsTOSrsogv2Z2J6pobonqlHigiwMqeu5ZsH+Ue2FI4lpr8F
BY4W/mvMB9/77YAUorqginTQRiD05X56wc72NO+pa89FdulL6wLWpOHJTaspFbWu6UbvF75dkAwJ
1lThw42px3GeMPdwlpBtJyMuANgVZACmshbtTYVzAvw9g0ckTEujNY72ZBkh0lwjYLtM2F9DEp+1
9RoUDsjxwyMoMT4XpuVdVs8teiqRG8rUrI16cFEPBHves+wlX1auyoxce720kKYAW3lZehjKa9+u
qG5EWuDkERsVeHFoeJhu2oRrz5VXrZtpyuyTu3RPSu6MSbSENO6c6Q2rhOb4kWs3aMa2SxcX6T0/
xSRjIJpYKnBxt+Ap8hhCy9PfNJToHJWrvOwggqbtuA566VD/gI1IE5g2hWuaJ1TcmafZQKEgagfR
laoyHoGR41i9t+NYajx5bbkzfae3AJ8GI1JTb+Xjz6MenJVK2qOCNozbPglaMFAbFuosYhCQx1gw
nVuH7QAfUyN7EU07+NULDe9KMlVy6pESiF67BznFICVeJFL54K6BzSyc/bFDlqkX5laQXpPBjz9V
YKS/uA5/1dM6+SRFSz0cuNaDd0BYUKOl84IFBBAVcSh4s0td48oTwwKbNMz6PG+ugTGFyik3eHSc
shwLeqvL8w1w2pqd2fMSwDA/gpgj3tYo83GO5EcKI/FCz6yzK2NMx7MkryYG2m6R9IgUygsT5AEa
9rKeKr16oxHvi8bak9YiVoHW7vvNlGQ99q1/uDgaY/6z5c97C4WKR2kofQY/rba8c9p9H8VgqSgd
72qghv9aDyinAYVWvyOZVLRT+aQ5mAcrWW2bGUAVsqMSzcHgAV/DQSHnvLyQnEQmIFpBPWd1x1hc
xgPilTEBZ0/8ZejTXOChMMyHuAR5SqhKHUyhwWHZfCDDldrh+k8+urbEKPe5SwcR+KGqgrQqGl1G
hiSNUWKJuSq/EBHIRkX9YV3jLumuHUOfwer2c92GcFxHbIbQ1+IemUp3wDNs0YDUG89kgi5TCiBf
W8+ViV2InxHSaIii6ncUHkVHGtXLhL1yQNghDxEI/jsS5lq1PPUyh90sRgcwsDHmvXb9Egyuf7IF
VB4y6CeQTS+tlFUOiEJC5LNJO7vNghN5UfOBnET3uGRPIhWXZHJIVwRcIlCUztgdq8/gXdRfqQmQ
Tf467qlvRMNNaoED6+wH84syJKXJkvEAvG1sY9wjLMLLncYFbxPD3D4oelSq4TmU8YOKTh4aNv0a
AI+eccLdPneDv+VWnbwvWoN8t3qcTjTsdcD+lmz6M7H15J1EQKNEGpxmri2KcvmTlCD8id97Ewkz
FIO8kq52zncLMuvq5DqgWrQBCAgDBtzRKfAsoqaNzFtPyVLWJcDsQIoOyfq7yYNx3UbVvklrINDe
46mgy2ALou4UiNYecjvJV4VSdsoXR+Wr21vm+dst179I4/EIoHm8K+iFIZpMNGCEALQYCcGDjXdN
1CDJEbzyckQKB2lseOvfHVWcWryjSEGyVbBexcU5YmttHkzJaWUkL1R6r2kHSjlQ81onHWUUp6T5
0VMyAxAj284YwcsjTJSic8eglELSPKj/K5mKSm45i6P/KLQBJoFJS5BE3ACEI0U+dJJGX+3SHY41
0/Vd6fQvQ9M2F/CmXAgbx/On+XofAcxRjghGJ4nxnC5K5MmZ6VTXR1kHC9ygs8vM9BiAZI5Eq/LZ
prd+z0ER2ebnFCtjJJnhORfrAJ9qtPpII/VGppexYTMHqegtUtZ+vNnVi/6uJNGD+7+G1aPliP9T
bThGcdAf7IWjKkg0BkN90CIaGmbx/NecFMaORjq2GKSchmRGDjT8D2SxXbRAVBHhbxeyMCZHFUdd
3XQwPVmADASCpxm5O6AMCYoiAq6PbSRbLmSDboEfCecU3pka7o71IejLL0qEfEYz2coI1FWqvEJB
0hKPfKtkK/Op48awp+sgbX3bWj72pnVAvOcpEnMkbAlhkCjskhVOyQPUibJRLtRjQfRUWV79RBYk
enAlGcGetA9QKcrlQ5t7aNI+3EE3uqjYtezfCb7FsxgmltSlpgL2lMfTCw3qxm8Yqmdd9yK7o9V1
27lCdZjyoN5jmBQ0lTXWOcrs0cKYwVPwUSi6XOss77Ug3euDJn/mI8Oh6xL/2qBYJz1Y9pID/hCN
mfDkfzj7siXHcSXLX7l2n4c2AHe2TfeDqD0kxZaZEVkvtMiluO8r8PVz4IwMqtRZ1WPzgoQvAJUh
igTg7ues9YGF6xIHOmcv4xOQfd1SjKAZwMDcmb42OlLxyHsZR8ZF9xoXWHuR8moekgPZCzB4YSXh
l45ZH8cm1uyXDHS6ZerJUxzh2SGsrv8sDQQnESgOfgL1DzuR7GcWu+3KirzsUyXdctsCwBkZ9qzb
hVMsgZ2oZSjhATjUBjw9GZCucx2wRx24xoGB+2aXJqDAkC4PRoewcTazrLwDK0Gerlkm6zxtgwvy
5IML9WItQbEVEti2pGvLygL7ZoV1WFECUnBxnC09gK7ypr80aoJZRTNoiMdsZ5mmFSNWjDTDrFzm
icUGzHrgb1afgy4UC4Clr6vG29msjU+gSmtBYY5iNQ7EkdMUv9xuQ2kHmaK0EFGnyQQC7ogt7bIF
7XVRYM8YiZXThCijUCsLWgv0ZbtLsYi5JxUOs+QuZY7lL8uLCOg2WdGC/lYtJchjmYNGqTkS5UFS
4xZAA1ZX4YbiF5SIoN0kwCV9zI86UExIT6lzlBhHzeL7V7fFAzvmFGBIKODovQHYWmB13iJ1o0e1
c2xJVPZO7pZpRg2wKmsa9xlwQ3ZFZe1tIfmRmnaS3jTLzKiQXdi1LgcAaxwDSeHDa/En85Xn3CU7
mRZP6nnGWLl3i9Ko8V4BRlLo7ELd3tMQQ5r2yq6B6rvEflxRiO60yEtgC4BGSP8kyxw1akWVbjKO
9I45TDTk4LkemmANEEGcaDh5cFmaCqGEcyJeSSOKAvW/YkIevN7V2o6UrQ0ao1WfgLIS6HHBKgjz
Sx8UR1uBOlKDQK59Jd7ougyv2H92oREi6YDsuMx6Mw2J5sc1hyBrDlrlzAP+dvosRGFRM5VgGVIn
fuCTMY+N+kAk6liZFavFQj0ykyOJ1MRq8CKSFUktGLw43oxjA06yB4v9sXjcTNUIhhPC5dNY7Ztl
4AiOMnSXqiqb66tMIJtjrr6ai67aqbZ3ulP/oHzdWTfb2wZJzo3swZhEtVwdYBNAEYR4ckXAKIPW
NzjqKyPADJU4YhhR+LkmpZngTt8iPgUWcUWdmmiZw7eOKiqdvWgUcOqc1ZX/PF9fi22qYzk9VsB9
ACJ1jjIxRJ+ysh4ukYpNkch1BupsrBE3pCPr4mew7iludQmW0F9DqSdygJr0PJynXIw0x3LBvrFD
ZCKW+Q5MoPZpSLPC2zaJ44KRVexkmvT1GpU49mnu2lUqV7WIjQ2fbKO6jApgjYH8OojEhPwMPKtW
vAMtNY2hKZu4Qwm6GJ6uvro+kdzdLF/y1T11ZbK8+KstJbKXarzXfPrS50luboqrMfMNVlqAoOah
8NaNQksxswKwK7Zoflqu7WxnkSy2nU4n6gUKZoXELMzxMiszEJF86MilybH9mmcMY0DJ1PEf5MGB
p9ujjhxXWkbUHeqsuoBNWo7XGSsOTCHoRHjqdInWHef7hO4DwGGjNDKBpUUS2vHqNhFqCMkpPs4m
AtF2AN5GFDKyLvSRCxPvhAhaHzFgyBrCCQdgHoF9nGQ9briK4D+N3GtDf+BjfykCax0aRvJoNG3y
OIZR8tgk+C9V/GGMmz4EGiTbAQydnclGrswdX4OJBcfZox+YwDubiT3NQQ2S2hHw9dppO1+rwR5i
0yBZYr6Yhm/iEkTeSq90MESh1gEnp06DdLkQXIRK53QtDEqkHumqGgcfwhB3N25kZGpUl5nTbkzZ
t7+dgwzpKINVzNjFSvIefwcNmXvGFJdrLZ3AJXgjiyz94ca9PE123T+0sjrrCstUKmlqGiztwA7Z
Bny22U3ETin+oqCu5P0uzfBz7j3csDvHlY13n7UcqWwhyAI0IVU5r3lCwri7xzoX2O+BQv2mBmk+
7CSDJNsGI3iCQQnRrIy6MvYeZYkAGjrbGYCz8TWSAdvd3efGixNPwKy2bZx9DpH5KS/dZrPQ4U71
hBqkabgnlaXH9inDwSZJxKtb6JO5NfoOewnFq0uNbVkOngg2Mgh0jkWHyKptj7y6h06lTMUj67DG
hkg6JEaFD/ngPOfRiBe+0pOqN8H5GNr8E7nOKmUska/gG9qA12Lrpe5KulZwn/rkMExT9KBpcXZO
4mbTGXp5dPrqzCrct4aXXTdBEjbbAaCwqxsDV37cA0BvDCyvzWIlA4mgv3kxDD3Y08Tu5HRXs3fm
ubEYO9+q1YcB9cvZsEHhmKH4XKSxA07mznkEStJ2QO3vhSSWS3kfgNcWqDRd4sdBiChsr/0gf7ux
nMeeD+EOGz0VF8FwMnQdSGGrdOy3BY7+E/y0wZwkMpYcaQj4ErBvsB1rEyQD3p+mUVtHaiY3Avar
lBbwZ9EjXVO5fyLLa9roixvqlIDdrvyWYdS7GXsjkssyzTL2b6dyWeZiD5+nAMf1akAtUonN0ozj
4IM0oT/EaYn6aTJ4hWV6eyrLsXGyWa5Ia1K3bJGMrffFl3BEvnLRxihmUsXbc7U2dalpcMSYBIhv
URU3qbBFLM/Y4NfrHlUoqxrFR57YGSEKl/H2iuuvTj8BCYoBh7iVrPrq5dVPIMLwB4kn5cOYB3+S
mjPLXof9aB+s0si+DhvPZfkB2SzInQCpzLpsCkXTYhovAKY/W4NMn7xa8CejK++6oDZe0rSJQbEK
mFnLKevPHkgRpZ3xk8hcdkJFJZt7pHNSfbxj3vfFpgdNvfE8zkHR1BYPevWCtGjw7ahcxUCi0Q2r
3UwSjzPSUYP9zU9DjtauAhjXIRIDWC7MELtONCggAT3MIk/FOLuAlwiG9MPxNy6LinoJj6NzEw3v
M9NMI8rMZQUQEwAsdKrpFZaCRagLJM9de2z+bBpFL0mVvL2i5yDPZQzpCsQqFefzwzw2BPA0UkrK
jaE3wH2VJlYrrYfyBh2/GGC8C7u6pB7wCoDATC5c+dmIv2ywU9Q3mspZBFhGzp+LumPDJi+PtGAH
LMyEQ1WZ7/Juul7rRyAa3MmRTat5oX+1vKcuuQ9VsWLe9KgBoQLclMD+1RwP/MT6uCMQYFLFqBrf
Vols1ySSoc3S7z0OvjaiFdFmMMp226cFfwHG3VEXTf49GweE16RjPOZREhz+Zw+AzJS+ybjcmanJ
76iRbaTPvX/W9TJ+RtC/vhrKA+27qbkMcLjxe9XUXwussI3/og/D9EUMgbkBl7RxF7r851wi6wVW
fBxrVYWsA6gQeyn7tDQo+8J3KASOciZUFZxkC6pzqG48gJx9rTPGGPk6YVvs+ohNwBvRpgcBOJRd
G1r2qlMiGUC3UTwAnYKEUKvLABkYiKoWkZfsgTb+CVHBZ/0DTXywShupHhpq3D901ItGE4E/XbMA
4/4Lepx6fdH5JaiczuDOAjC0U3vAkczih4FEGUQro0Hieiyj8jQBgvhUWF2JiEC0TpWK9EhDKrL1
VRfbLGfFQEq59joPJnJNqlQDaJPNG7A1DEgEjAB02CtI77mnHv1XojLUWRCtndZ0Z+eykQA1JG+r
LhNkCfx1ikaJpHOZDsjaXk052KYHIjrVvdLWNNUygOVA1XgHKbIDYHfS2d587vi38MnLOeHN0eJy
JqiVWECnWlD7v3MeG913+6x+bRNEJryWv3iZaY/rMo6jbR4GI5CFKnF3Q0PRpBLVqwUoi1EzZHmr
WSZPWaMSfIvYjwS3LhNH3c5+eLkInpGA3+2ZMPmudaP88xCUX5Iwyb+jrv5HPAV/74ASA6ANZ9au
CIbdYPWowTF5Ep3aQUeRjeqFoZsitehDJiVrwOeaOka/uTFMcRcBHhYN+U00I8lDiv0FMod3Q9v2
+yFyj+7IcDZXgyl5DunPMgX25+g9RfO1mnWGT10EC4C3QN05O2DuqghQx1ROwTxs6JDfMXIWYIny
MWDu9rzj+z4PsPwJ++EZeIjA5QApPUjlgT3ZygEk56m5IaM91ca9Z1g7MoYR/IvUBHct7vkj6QqP
O4eydQ0cncBqY8mlV9Hmak8dJNiJSxsZJyc8cDmIb9zoczRsiVuAhL7cEu/ALwtTGO6/BLLYElgL
RQzORafoULCE7D60lcMNwIQjChN6AFOhMicqcMpwdJwchqFNN6U0ghVHDRCI4EDiC3Bq53mQiINZ
KJtZWQqfm0ShEMJ7ESHOpqzUdB+9xUB+Xp8BVPyfh9D8sRkdmqIckOEZitfETXEg25SXGKHXS+si
cQEwJYV5pwwACUXIvAbd5Wwesam8y2BIweywq7wwXTlAmr0zsp9U5rpUvc7IQQva0C+3K3AhMtIw
wh8iEYcDg5rNcPwKS6fzbbJGL8VZE4ffhYc0Zaudq6DTMjhEfOzsJEeKOYEc8LvsEgCmKpyMBdKi
SLqNxYz8sKgWlAsv01VJVykG8N78ZRjpGs9iPvMME8Bw9ThFClGheZQKJtLoq7exR4avg3PuyLfD
9lpMZP/GhbTBOoX7wf9wrgtAVIJwpFnGV3oaPwYZqrxi/TB4AFcWXV/+oRs/o96JvgkJtmk9rp27
HgkvDz1D7nBptNG3MQi/RsBceDZxVn/wHutm6JGZBd6xvEuSBx0HxhmeNM+k0iT/0ypbkK0oVYey
rO2IYAESCiFqAFNe/Mkj7s0r/1ZjwdYKkBXmgkfpbqxFu3Gm8GUcnObUppw9SactTnGevpaWJ3K/
NyrLD5CUsuNhxJ8i4C88ISZBttGMARulKu1pJDWARH8xbG/yS7feO6r6CUTS/I56i8hEiKpBk1ub
G8MiLs5jnJXHCAxOlAmOcxCBSOmnRHdAjPFLaopqKpF6on4WYeUTlialdCx5HUlormwD4NpLRsni
FjbGamgzpsgGBEgegOAtpXc/qEYHkAKgj7WjrWATSD/h/Pcu0LU7Ui36OmQBONj6cU06T9hsJ0EU
Oj2mzNOPqBdzNjHP2NEFHtvDpAfmqpN2/j2wo13Dyvbs9nhkzzQL4Dnu1oENFlgiSyAuhd9RK5B1
cREFl36XIntsQQUKCQaI5M7EN43DdQW7pGvOum918Ot+0JUuqECLbkYOWmQ3sd/HLQBB1ANGrsoj
HNjBaqzkIfS6rUzY8Iyj8eFZAo5JITMHh0npbBcZ51Zqy9VsVbp46nYmiGTvSZXrSHTHemjakJh1
jYXHcFPtuwgH1G3AnqgZvKbbgjNuXHdRyXK/4PWlQoXjeShr/tSbBhCmzSa+GlF7eu5zIFrtaQJs
pKJHNaewJPdbl30N3VFfO5Gh3cXBmD5YU26vRpRJfNOCCOE6s/2i5QkWDLKK94Ck55+TsnsgB9AA
ylXEavOhML3+rs1kuCmYG31rUWirZqCpxRR766ntJf5O37Qsjh/mZ0vovf2tFHtvddbFD6KP8IzC
OG5031ygNWzbCmyagHAtcRKlFkUkU2OLYHJPAFW5yNwydqSr+45SOJtNG5jFSzZ+Io7v0IjkMbKN
GOAqnnh1HCfz+8JpTxMY5V9M98ortlx49bF41SNUhy1eXfWZ1Mi6FcfKjJLZSxbpu1fugb3IYfl2
4nIABXKMcvV6ip4D3dAvVS+OzAmzaF0rZHtsPWkTOm9bB5aLHeuzt2WLervRJRcZllcutHcFmTbW
d1p4ihThBeIzOMPI7kmoFPsFr0DUihAr8OmUw2JgVYsqM5x17FIn484qSOpVgrJHUSJ1hg+bJTf4
Jv1Xoo4XJe7T15sUYhqQokoTl0pQvEayk+ceACmnEOjSQDRe3cx15a7JyMchm32kccvcCMQUaxTD
YTmaVePKCvv4AWBiLsLXfe0L20zeQHf00sq8eg5ysGwV3OZIZ4A+FeUuGVzri4tUi70OTJ5tBmbs
N9n7rhzYH0Des7Ydc6o9aIiMF5ySrMkORsB4o+GQ+DgUTfppdLsnms8Mc4DHDnl+LhrTftBGDesd
dSGdtahxDq34AcWzxyIfAPIkEbi2qkq85l1rb4A4Gu89M5WvTs3udBlUz3VnTveoi0Z8OzLe3UQz
xnsS/+rGMuvRbPI11gBbHEpan/opqi44MOhnDvs4QPw0HIvwQLeoCTfQinIk4Q7l2owN7dkumi9R
Ia23ygG5smdmxv3YjvlZeHiUksGKsn3XdMmLW0tvlwPTfCcANPsSTuaGHJIqTlEDWckTgFXaB7NE
AFmI1HpDlu9bjALrZ91I2mNrI5xOehuliEjOeQtzzd5UVuUcOrPWnq2p+xIg0B4VeJtPYKJ76kw5
+ZWLtPT4g+BepOkdG8GBQKquiPpLhQdSkujg0SgaBMMHfL9+CvrjFIF7TJCDwPhqApyS/b9MQNMH
XddeYjPbtgqDOu6wrs5dcYes9PLcKxXpSaQmqVEO2jlT6S866i1+QmbNaWLg7m3WbhCMx2WRCap1
p1zTepOaDxeHuFVtYltdVqcfPjjHm46lGf0ZpjaObT8W4rQkj4nTh9bktAYn8yJSb/ZZVvBhFsT+
4EzRenGkcaYdgHZrjv/oGiANnAL1wqHb1ptIVdSYqqImUT1LGRwNjFNkIB1ZF8OoCmxItxiQxPE+
IowdleqZpNiVtWaJxD8qENKN1PET0B0eU61xH5o2RXWrOlPSJ5zwjBp/TcvI2/zOI7KbXYVC2FdD
s1HBHGvNOghMfQcOmMPYphIkw0OgrVM3cjYRcDRzrImrde640UNTp/xpKIv4INoaeSPkjVTIGrk8
fXkMe5M9hVoyXdRcoSgQx6qKduuqw9rlOHc+0010Y8snnFwHH1Yn6oBotDgKq7jYPfLdSOWaY+IX
Ew5EbRMh+liRlVLPxM3TIWK0qEHcgIyONs/Fusdq259QQSQRLfk1DCNQQYcYk6I0BaUyymnJOEzN
+4hGWchMBjuXr+/bB6zb+Rrfh3khhCTk3BjryNLSNbbHv2CTCBIJ0ZcmBoYwuc2YSqlydq00W5Py
agSchRVkszMf4+TyXhCd14eu1fsdduBYuCXywc1N789ufHPc0FJJxsMG1dbTD6A9vVku114bFD77
eTeGn0Is80Avbst7K4uxiegrC/XeaXtkoHLYS71CGUTeuJshLYetVecInqYc9CGKQwRAVu6h0oLN
oiI9NZPpTN3qSu4GiZdofl5UhLxMYyOGsjBkvE0oKUeWfZix+IJPnn3utRRsUdb4OmlJe3DMxl73
UzO+MqA9AwY6kWcG3qHP7oRQq3LLHQssRIkLmggtn15L10MJomY2OL9DpdshsMvAL4G6cE5KJMmy
GA+7vuVApULur5sV6SFgDco6yIUaLQlx+F+nht/arTnsaBzwNdXD3WbraNQvpel9qSM8790eb01d
1TJnEs9WErmqdF5EspbKOVDOTDnfjCVrlKZrYLYgkls5gH+Y2whZL7/6o11+9HOwd9hMRy6M1/M7
agx19LuIi+56HGk/Bs/X+G92ckoabHlElN5FRWic+TTg/JCF0c7jAEDBqghKalwFgZshObLjs2LR
UspFWoHUJEPwHlS+vxnZjQ7OPlFpjpflrykppSPH5lsgux607RYgz+gyiwuqieNNaKLsZ7SC0neA
noeoApg7sioa7hPVjD2i+V4IDGMyUIOKn+G+SIEiHlVuv78ZEYvkNcFr/3AzIERo3C2wMV7moJ42
NtsgFuOJpDZBYHMVO+nKxpHAZfEtdI4MIWTgdLFCzVcNzsgA0Yv17CySLshyhdOrlGS+8sYCrnNA
R//BlhUyrwCBJGKHRJ5Fhl73nvshak6kQvV1svbiEPg0je1sDBPBJIDylGfERfAwpe7S8J7teKaV
x0VFPUc9g2ddwq5nIYOnrGmxj3GG8+QFA377WoOIsNrYYf8yHPIcaxnQaYKMx/OGNUc55wPt/RgO
7zd25IAdACSuzyYPi/tceodo6ME2ezMVq+rhMJS6t+om/DzyVLd3eRvskQMUPYNkMXo2OxvHOODr
2dWmjXT/No/vM82dPUT4FZVwdgbsqSAAkF8FzjCQ3wTAbWI2UudLFpxILjJ8f70XDhsSdTCkalsy
CyyC1zjarX0S3SLCQEcNXEY75fTdNLVmv6QkUjKjp+v49tKy3OFliuSUvGPJbnRQlSPKSJvTFdsQ
rFnlmL3GXYZ3xZAZ5gV7PvNiefmfSChr9yQt+nyY4gN+DV8Zb82LrpoAvLDnsHbyL6XTf0kR9EIa
0GoibszSNT43WBm8Bp0mfV2PxSOAMzz85wJ51yfWCK6AQts2GPmIMmPsd0VpvBZT+2WKolrNMzST
/VVq+jMdKSAf4aU2x2BL0tIszI6kq7zCnikib1zqzrsdbyM7tQekKm3lbASextW83WsSbVU0SC0h
y7IFxCGd4wcgglE0HO29biId0sK52MKshuJUfgI18S7XAVmhNbm7m2khBOrjQ7C0rgGxPnyyRcrP
SS5eWRkHnY83SGYXn4hNAtkdQHwpqzON86Tx+2kGV3FJNV52cNJ23Mc8kjvEnprPet+APzRF3EBL
fvLUtJ9nB3vAa8TGER8zkh33mu/E8+5QegiRwhPbOzVk+fAjVYvksLXMGwtvg7qsI1BuJOaDoZqC
i58mAHgOo2MYD6QP+tJdV7HU1otOlHhlega+WRweaMGK5QF7cFHHjEGjY0JjdvxqItcCzuaEFQSY
oXXpbDoZe8dRt9wj9ZrfiIsL+QGC8n3EMqxM2lUTGeyw+Dpj84K4bb3Fdpwh2favl1j86IqLSL2b
T0Fjb/wmEMCtjKEpfVsBLHYtolh54dpbU4ngTRvnhqykW1zwnQHvplGIgItjLICXSTPQkLaT7QFf
LMhIJlfuhVaJA2ss5Jd43bBpPQYiOxOrGMPIom9Oou97JwR1rekh387l1ndQJ4O3aXKMzzU+6drL
PO1CMwE6VByyIQFVhVcMGx3JbxcvyvI9PfntwEuQ/C0/05OfmtIU1dYqg2Y9Myg6KpUZNOVISbOi
MfWnyFgZWlw+kLfRFukyAU8At6YBZ9jSAHBld6C/w386KsR4XhO8BjVXgCdh5fyh95lzSbWQP4G6
va+N6JmaCtvAjZWY+iZBOtMz1qDtfVW8lUVmYzWKdc+6C4AqP8vCAij7BLimI3hDYQd24kqkdnDv
xrH2KBx8CreTqPuvg8ek14NHtwT3bmEgKkMiGTyZy3XWWt6GRpmNk9yjRpIhJQ9x1+gUeE52h+3w
ySit9r6d+vemdK1s4+XpNuxLfnJqV6wHL3HfpvGxHev8uwegd3zior94ZgAaBh2fPY+QG8idrN5O
jovHvO1hgxo4je0v6WuAF0MsmXLSqCmQmOFJ0RxqORrvBnDb5nMmnD4KvsXX8YXVOtYRunOHeg+V
6JV1zp2NDzUcChuo1CSb4B5Zi563ftkiE3kYUNbpBH9URoozD6nyCImmj3oNaFYPwDE7h1nyA8TK
zed6CJqtJoWL4/IKWHpjna1tJxz/KLJhqyWB/UO5WqZdz67xUErkiCXWEZGt4TImwCSwAfz6Uk0s
3XmpKLaZ1I0X6eEERcoyOZMV32ZeePaXZVDKrPJByipCIbIC3APunFeter0b7nAOdMqBqImM/Q9d
p+D6Zvnaf+5PQDC4i3Jw4hluY51G/Mb8OJH59zr97AhXf9MlluxlXEynMeHTJQMmll8Dpn7L0ghw
xSom5ClIc2so8SFIDlS0iHqgFwUB+MQnfzG4FFFaZOrdTlHVodhyWX/HXyVCUTpgdJaGdJ4CwQ3b
zF3jHfxuJUPC4sdo6KI9dxOBsH9vIagDRJJTLypQTtXIOiAd1k3vBupJ8qZuKfBWya0UjONDDKCw
ukD8UjHHI0bSPKpM1FlnKn75RYelcXLouI1w1uJD5tLNtYtVhMhqCqZnYDaJbTUGCGymaXLWarcG
Y5MWf0ns5Gejak40/dNgau2PCjVoK+RiiWcQ8oitPhXFXZoirozc/s+6NrZngcDf8tGyqJhVyycj
VWW7Bw/Ltsu///W//+v/fJ/+I/xZPpSZCMviX0WfP+Dr7dr//Ddn7r//Vc36w4///DdSGcHLY3qO
i38NUICbyv797SkuQuX+v6KsaYqiK41LjszXHUHtEKwON7It46hxXFSEvLOIM/pODJ4WPMu3TtrF
MyAPedyA/QyeB4BXburI7gvSk2UD5yBGZNHH6zQ94YwZXzN1QeKQIi8MPiRSA6qL1O9T9hgL0/RL
xCvfwFHu489v/xDgD1rllVZ90hCD2rLWyo56Lrp7w0zxTNAB/0bUP5qF033s9cL9zKhHMnaW4T6j
6OUizwx8WMkEq9COoz2R44lgI731/P5LwjTZVhpj4IyokJBIcqNkYefWuEaytHZK8XBD0eVj4br6
YxyBCr0Rzj1JRh5P90PX+06IgIE/ANLtDmXjnxZ/Y0ytPXgWUfJNLnkb5dvcDso1TUANOIaStT5N
7bb9uA4DoflKj5zwME8dF+YTQM6yE03NuBlfRi8GQpUXPVN8YajLS4aV7JmkpGIcbD8IXTjBWPr/
fKc57L/daMgudZEvYHumw3XD/uuN1mRWKNLQkxfm6OEd8SjZzVRFM/nSzK5UorovjnG8MpvBPHMH
JN2in+Vo4GW0/qsPk1XQblGTiacbQRgyvF4PnejCVSD0/IEQDcmQdtN3QIcZB4QLQNckYr4RuKm2
WrjKE+F8K9SLTO/M6hyBuv7scQOfBYmXSG+0tjPGtxX18cWuD+WEkqxdaACZLmxdc90BPXxrANcI
1V51ovkUbQIqKFLSKbTUmBkYRUV+b2cIs8wS8ITlrgmz+gTi0PrS6UgWpM2c2r2VRlH7IBnt5u3b
hwcTPC/9LGphNeN3a2j98c9fFX76t98VCH7wMDCQ8OEBedRR9quHwjBoU5mb7nRBWmbgT9I9OZ6u
Pet1656ka1Z+NYT8Kzahxgqlu9WlN9Lqyda1z6QPIi3ZyNKQB5wS6q+RdjTHnn9FSd+4F7EebMjL
xvbTrjNnE/Zttzezqr0vkHeyUYFWn8TEk+19pJo+Na4NFSrzzr1EBLnhiZ+oN24A5rtNEVbhXiSV
8TLGwCX0kGxTtHb1mfXAalReopk0cMVgUNDLVx62HUqDU6RPMTx31prReD4teUvPxQls5OXrlrun
gLPxa99rgd86o3Efu010AOMc/vzYzT5wXqN2rJbyjzKKD5V6+JeFdTJFsUm0CPbRbZ88O0pXpdvx
I4ncE+b9lA84GEU+ut+4ebhDMUsASqdKO2iJgxPzWH8VVZB8Ux3g8abfYnRGpVEd0nyYCiYXH5h2
vMjqO9otLg3tG3ES4azB3FP6ZDDwqNn+891jOubt3WPYNjIUQKNg6Hir0Cvn6u4ReuqkYWQlFw0Z
d35tu+bZ0gV+Uh64lzuD/5hUQRKpyEh6EouE5XdGxDY3ehKpicahWzt9qc3z/s6v4+lhYqgoKdWV
l6F0BTGBJMhJ+cuNnj6DU7jDManCndUn7tFQDcsRG0Plj+0cJ21Cl0xzl7QkUw8YE+5x0d360HSL
mXooNtyHqO7dZ2P0jJ+Tvn2/3t9OdfUhlrlupr69MjnSp5tnJ/flc+cAmM3VtRf9ld9ylWWaRTdp
8Wd76NptgK/u6KUpCOGoS00C7qQjtnfsuOiod6NDdH0CooKagpormaaYZaeOgdDU4Rjqd3P8TkeX
QTIgVuk35gggdataa4ot95DfwMvgJ3LuEI705Jcua4BHYVbj2Z6kc0Q6Jjj9HC1+RhgAOInIGPiu
qFOyzgx+8oq/ATdVfrHd8dcgtUipq2nYdpVzxho+AxYpzwrfKVqJ+hcc2GmFFl3S0Tpzep4LZS37
9N2aD1VMVkSKo2caIPvoejx5xBjPEJDbjm4abyekVZwc3cj8cgB0dhPjLT7pKei3eK9/6nsDKUdV
/RXrw3iXGqjZHoVTfdULe29PnH+i4cJFboOl3JbhHv7PNBxRrAgky9jXzYl2XGPeGqTi+L9+5NjN
OXdkcbm+rZ2iXw9mmb2ydrg4rW7/QKD1kWvp+GICmGczFmYHTOnCPeWGEW3yVs9evalbXOsElBVd
5H5268q8eK0DQJ4OuJ9KypzAANCSxGGhLTjzkRRfb8iPLNSgfAw16Rhxo5fgGveZaORGH5GLr4mw
m6NcS+RsCXCNtoUVaY5FiQqSzfEz8hsMZOL1QfI+lkbcBMfUWLxhQMChRTuiCkxzDYWT1B0QXutW
3Ao3bRcnR9KVlYfSNzJUjtQOeG/Y4GaRXoXEG1VRXFs1P1LPUiL1FkOv6o8Hqj+mLnmbVDZMTiil
RgXxMrKvs2olvBYJ1p4ctk7efbfUqqvm43sjhxisSiQznPE1q16RXy72qcyQ2ZAjP6ZQFRTUtKo0
oqF6C5InpKyt9IDZm1SlryyOqCDUDiEO3uf/Mf3nYxeLGxsPjpkrMVd/kPmPxpN3C/2lkI/C/aRT
WWFDX94VXfbe1IEHZOlFJrPQVbIqKUkGuYu+wUIwXs2W/5855tnsttkmGjPSs5tXGY6NAUSreZ73
gLPS8cixPt0IjmQOZGrsKIGaPGr8Vh50F3A85MEAoLmqmiJfIzPAOgFy9TB6Q38giRpP6RcRxYT9
sQ4b5LmiUrAywxL1IWzaCKOv6xVhndhxL+5mmbpRbRXVlrrU5Ihzs7o0tgCP7csD6Wg26sVBpVLG
1ewWwH1xzGp3p6LFpjxpkSvzSJblOjQGx9QNEvxGLfGbkZcHSrMUgBA41A44xClLk3TjtrUC9kx9
i2F3R+6uAjhHDdS1e9gOrW8HWeUDNtqz9VU/DD8kN3AlrNd3VKIYS8CPkchVprPRmvmmU1apRLLq
SVbuqIJR5EEObHL9H8YuzjTWtfRjGWbuqkGZ712q7jMTJ/Jgj0YUHxU//5exK2uOFGe2v4gIgRCI
V2rfXN7t9gvRPT3Dvu/8+nuUeIzbM1/PfSGQlJLd7SqQMs+ielkxZSiNgYe4onYCdiX4XGqILpGR
dpveFygSqkjq67PQj7fUpkWX6HmK13fr32/NdKZ/3ZqZEixAw7Dg26g73FJbt09bM5sFmoW0hHEB
fCtqDvIbi165Xa4WdOkXUOoCNv2fIagNawe1SGDgW9t48A72uityS/mlY0kD/rN0zrHT36Xt0NxT
V2sU+Ua0dbuhJg38y6TMG+8ogC61mmSrSctCH5N6sytdbNiT+dhXmFCfyxP5g85/KZwkIJs+BYGL
53B5oE7dwEM/GroO5LhUav7mHzYeeNs4eF4eezL1IDh8Rkh4ujXgq7a1zajACy1DvS6WP83Cxo4g
H19yHzIKBjRB7jhEvrex3/rnGpqE8MdszF00cXHtcHYHiFW3nvxhrFCC6+WP1oK4NJLIPhD20nX6
nYMTxgk0QRi0LrXIJIqdtVnjhBjkwh/cpUA5txsDNV81MYT59u8/QM4/DoamtExLMovpNrgvxpds
UeTlTYmvbnfxHYj++BwMX7ecSnBe82TFuY+mVqZwobZlBtkvME6g9F3ASC1JzTV10kXDN5MhvTR5
axi31isv1/nGFnzCJgk6fi4VsKIWGsptNk0rasL2FZghdaHoZQD/Cc2VQpYBiqMZy1KBsu5ihcje
vDpH0RNMlIc+1GCvLEMYjVkWCFQgZa08JsA/S1+hiFDsBcp2q1qlX9sPyxS6oz7wTOKdpeUPZKWy
9P9b7KeQxDO2Xd9NbjSO4WqsU3YuLFM+1/xPS+H+EniTHjMbFbtmtIdXiqqCnp1BxHGeRfanqaLK
EZA5X6AgR1E4iilZU6xFUViLupcomkRr6dDaOv/+k6Gb4uujBaViS+e6bdoSfvT6l5yBAcHINnDM
9mJOtVxNSlmbLkGkw1LQgkbO0kd36TisIMES3QSDB5sJitPxlvsUhxNYemtXIxJSdXTTytA/9K1Z
u3mRpA/4rlOZncrnEifpVWhE1o76gM1nZ7uL3ubK+2RVL1rFtTPFNjokeBL8+dcUW2Vl+ZCd58g+
8J1VW1V8XqfFFu9cR803GQNAuRrD9FXaUI2mdVhrTLvSaDSo3NjVOh/N+lBDLh3AZt05jLYWPyPP
sstLY3zr2+BzfwF6FPU7Rfa5X8VHLJ7evGT8pon6oRHmDajnzT3Ood6t1POXEOmiV6u2851SH9wm
elO+ct+8vIOiIm4CNub/zCHacCHcjWpNvu9dCJTzMSamxnj6aBEk56P1MQ8Sgp9WoTU/5kFtwbtQ
K/Oj+SekMYCdvg8Qq1rqf01OEP67X49+2Y9fgSI/fr1J1qsha0EIS2yhbOeNwoZhrNSuWtencGIW
xYOPUxVSd03xkDHrvW8ZXe4oTutq/h/fBedrqlMl1aWwbR2PSqQ/xJevQtsDnO+nfXIpbDDG9KbD
Np8qUHNZCtJlO8NsJhgh/F2f4k6JKrkYztpUoQIB9skKolnWo6b58QXfrD/9SIhHc5TeXWMNa1tP
rEdHXUDrhifHmN5TgGOXf0TMKi9zawDpvGub/EChKH0C0xjo/paauhGPG8Psv0GnJHGhZsjv2qzl
d1Vdp7sh0ACrVX10aYLSWceV3W6WPq314tUY2PZOCPEeB4jvT6N1xLHlNhLNgLTuEs8vbmhWWmfp
XY5tkPop1INMXHkBaPO0rMC7xD8uv1EsRACIgp8dJwYqaF7X4hZUu17lSiNkw7Pp+9gCv1d7yYsT
heG+6sJ8VxbMeE08tqIAuGQb60GAdTAg1XLPJT42NEBL2nKlaQES0W7mJfbhP56K/OtT0dANizHD
5KZpghvA1Efl04ar7EJ/gAmTdg4E1NQXEolAlU+g1jMbVi/9C5nkSx/suZu1lD4oLGCxuUHqT5/k
XBcyT5DDnIA55jiPLgOkGWuksESgucsABwhHd2lEhEkDGmh92xByOWdAPsURsFK1ujWBbt06pj+6
NKwhyRjv6BZ20wfP8P0jfrfuyBzsB9JcK14LaECt8lBk27ztbnI8un/6ovpyo4aGqKh/TlPzZWhA
z6SGfolBTSRxuRjKfbWxnLK4klyrpJ1DuaaeuUH91UbHNv36Sw8Qa5FbMwVcyJ1mlSnqe6q0ruiS
TZZ+jqB01JCaFfKyUCaJbeNHmWv2/lOcmmYD5Lzp9KBdTRJoZL2q9E0fggTFx8OiYxMWRdu4JI9E
ujbLRbE7p77Ydgov4BVV8CB6+OlheweYq2rBsWLvIc+Db3JrgY4KZ+YkgZVhDwx/5dItXTLVSXdS
ThC9iFpr83WgGx9+/wG3+Je3vqHbeMAJC8w1nXPxtVJg1RPU/GyAATI/R4YIhPanPjdfi8iw6tU9
XKiSxxCaSI9tpoNLKyJxanibPsZRAbRjVAronaDJNDhSAIOZAvBkgVjROkoRs0FSIUqYAzhIXO6o
iEMX2LLH56CMTrSPpzIP9bMiP4DIEA93LIm8nQhbrSmUlM4m0H4ODR5LePp990WE8i7QxyAufjRp
FAf2781HkTj+O2KuB1MEVIjvQpz55joMdIF0oDNRUqLKjeSZfu6d5GWgnF/HWx2uY937aNQM+rnF
aOmAcvP7vwIy6//4Mzj4TjuGrjs69I//UVyzuJDY8iNT0sXmBBoilMmnlR93dQBdRFaCoeOL4Y9y
ZNFNhSP1g5GkG2i1wtYHEKQHrQg4jmJth+pLia1LqE+b3PHlfZSBMz9kNodFQS3v40LrzjE2U5C/
7LLV5JQR3BAdY0/BGYPsIJR+9l1cDtmq6sZ0XWS+t508Zt8XCRdbQLVt9n0KM3ZnTl2zhQBeu59C
D7tZiGfUqF++BUHRIBU9IDNe9eMruGRugjPa3L/EJ8jxLP2/xtM6WRv/7CUMNIjPyuA1vDORGVoJ
4rIubRrOUij2ic7w4OM7FGc/wkWMGQylJguXSOsPeZ7sqIsGlzAjwUMTiG/EGSHI27KV8SnvBQOa
ERcOMs1Nm7PHosq7Q59ExU5kHMdU358a10lYfZZ0OzRJtGvH6vvchMfTXT6V/nZMIO3vasgoHLPJ
YUccF3BnOuik9qfbT6Hz7aeAeZpaYFlqnkojQd3C4KUEarIo9VMYtt+6MeDbJmqg42SMGq40AjCk
fvrUnsPVHLqrOGQaejy4NnOTps+LwKAUslyF+/uPvvX1BQtFO1NIlCdsbLlMZnx5wQLa0OkiAd+h
GrJgAmISHDy4phVw+dXNp+jjLh+D977l7n/G5aaJv03odXeZ94hzQ/JtSsHJc8LO2MZTP77J8im3
huSbrrpDlLu3WsDLSxdnUHTPfQ8+axKnjcJsns2OAZoFUqDXBeFRxyFhHSkmoVHJHzIURnxJWDle
xYTH58r3YHlpa3518VMYVDt6y289aNDfdNAUQKUTP9rJCwhRQ5z+tgVR69MAzYAX1/uM0YSkKc0A
qjp1/Q4DE1R/5hkefO7fkijCUihv/P5v4jiqlv8ZVGIZXHeYtJEnELolrS9pgkawrudWPl7GBOge
A0bcyJOFMj/RZYyTAo5UuCQNUEMu3Y56uxky+ClRiJa2xcmCx9P7vE/tOVrNpsilWXteszU9LXBT
pb8Zoq67ye0yv0aDnl/prrFh1ZcHXrL+MjBB+24bFDhB00Csdgx0BwFDAGVxFEd69e+lErVeMHrh
MeLDw7I6RTjwuT1nfNp+WkPNtHB4vmnT3RJOy9Ccqs9WKaTT4ZAd66coG4abskhDVJ1yvKmsFJgt
1ZcYdWK4OLWUAHADkpbqKEPl6ch/DiJ0q8g0YbqUPbC+s14LAYQM7EmG26EH7aKGFeBG970T6r01
X1dV/hb1PfjcFp5Au39posIy7uG2ip0hgCcrbYT7VJAW+m5wDIb9pcWgpqlY31bTQ7QeFou7lhsQ
9MEnDaCz6xwB5RB91xYTc9PBQyxN+Jg1yXbaNZAju5lm+QHO/7CJwQbDBqSCRj1bE5gI+tPIohHe
iNrL8AxVSnhrbTWcyloXmpgTBEwhhwqJGSdfS+LFzbOkXZ4KFEe/1WnnrAxgfC+2AfgWKlDVugun
4UdrrAmr3KoApgLg2Osd9MiXJ0J8wmbS3oKpgZfioJBdCxZ0BohO8D0FkB0VYwWkpcunwOBjeDFx
g04m1onMBPR4mKatMlXv8P3gRQsmWAJQy5zQpS4tFYbmEJAx94afXJ2B2/dJlYWwqAGpYczwYh7G
pNwMZT9txj6S9xRiTC8cr283FOaeCy4ePGlq6zoHgaKEks9DgGLnuS/qNwhowUk061D6zMJ2HZWW
hcwKCHthAvE9SDJMx8HqbqkrcOAr5Bap3RxNR7/Do29CHc+GalzUOvfLLLobWxlBOyx+/NLf1vAU
Af3v6dOSEBsA2aORz/RDCzLQqvDAObRJ9kp98yLq94JRUXdgsflNBD7UpOoaEB1TL793ij24hAFJ
nByk6f1wSsffJTAucIWq6NWKzwY3BfDmNA+AI81afemnCOqLwzFbdQ40HG2ixlFnoOh2nQ6LTDWX
gj+NzpOt5n0eBdM0QKXsFQT2MnCFQ0go1NkP7guYSaQte2qCblijrKNd+6EddkMXwcc4xxkW0mLl
LkIF9Hbwh3ptNp7/XMoe1l9Zof9ILGMPEaAwcNsycuOk1/50Mv4a96HzOmZDtbLitLwBERKyjVCZ
zj2jOrQjfyHFaLos1I3RSbcMZYIz9Xe1B2XfCqJjKy1rqs3C3JiHzbY62J54meOW9dQqWdu9ryLi
bVHuqKbN8AYCg9T25qYtpHMzAdtLgyaVyUvrc4RVZd6NH7eHpS6ufURQ369rVIoWUxjFTwEnEeQu
4hPwv0jDA+3MYg7mXWoncx/BoO1ugFs8DF5csxslRDKVbmXPjQ0YM8lRk6l+dpoE4pXzsKeEK9Vw
OkA7K4FCOLPTi14rO+w4NcITj5D/IfeRtIL/Z1RbZ6Kz5h6cDHstjLAdBRWWLjQQGRAxD3wU6Ke+
RxL8nRX7d2dO3wEjg0a+ElKd1VOXc2TPvBdej+CvLsq9f4v0IsvkZPIlHES1+zRv1mIdMVFXE+do
QHtTF8ZzkHvpwuC+iaHKWAbZY6sudqm/BJExXDi2n4+NiaS+xnqwZniTPVZ6kh6Z3kASQsU2SRvc
l00IiCcGacKv07UQVIrQBzzf6JONB9GhfSuH8RVqSdukHdij17L6Bm+BBrJc6NdVmFRhvWrWldiG
TswewahepTzpz9DehIAA08ZX5AASpSrn7IMknleM1IqF5b2vSP30gylMS4G2SqABi/RY9xiFgaKY
Fy+6JvxLjGyBa9p+8WL4XrWz287aUNMuebfyImBEqClj5wLVHOOO1shTf03do4ig2KDWMD7WCHMc
fyvNWpdJroHvg8wD5SDaHIodeOnPXUs/EnF8pXugSlPfnJcYUsDXhEhe5uYEA/jS6qG/jMzjteCH
1BPdTVbZDPbD/nAj48k4+qxFflizrOQ6Nvgsg9w57IwaSIN1kvcRyNqdv8G+Aq4sQQtNvs72r3Qx
wHHeF7WWuGUa5N5apiP+J419J/v3CKdOQbTOYus71N/8w9ykubBW09fABuElq6K7MA3mRSOt7Q8d
HvIUtvRTc2r+is3IBEYGPpYVuBs7GC9hO+LDiPwALutjB+rdjafF+c084ERdseoMiaI1MMSfrMsF
QCpeW0DxkMDFX+zMZ+tyGqKJH9HUMuryVElPHp0NhyLsJ/o6fT3fe/Hyqq8DfWsdSCj3xXXmptP3
2lrDdQ7arqF48utcW1eNBbA7oOtj4Ia12QJAM/C91MP2MmaqIqqhWEkJDR613coC9XsbUwUz0+s5
Zkl8QHhw2iEBAzsBhaGPFcz+ixB+LvsTxJCqw6J8T3cNIEuKr3GEXO4dWGTjYw7+4X3UxjDvQqtr
xfjYi+jiJXF/pS6rMfwVGyofGBMMekCHbrBVszY0OkUV6pRN9rMQcQ65m7j7Vncj9tqC+ac8b53n
TuSrRozdtyjXnF2DyvGWwiLpn/FM9h9jq00uKIzHc5jm1OFqaLoCpzvPeogzaFpm+AAXzLaPcRK1
936pP3Ujg0QTuFn3DAmqi83sc4KHzn2mLlpZsk3eiXCz9BlGfW/4QpwpIpFgj2TwPwb289QbTDwN
Nmsepf6NGh0kBR8CEAaoJfA3eQCmFKrpgfUUBrp3D1zXeo6UdXePJxK+2Z71iFNgGUPbIwQHodBC
HE1lnkHk3ADTm86QMUOh1scj7NrY2nQdU5hkeDmXTzhVPC0SD7kf421EYmO9DdVub09yEHAkaLDp
1Uu+AzBicqFCeYuae/Yc5XqE8gIwqjAi1u5F08Qu4U5iz7rlAFg++1BzmyOKMfEfyqb8f0eon+IJ
uOIZMSs2I6hrLpSfGUy7a9gMdQ1kgIKh34p48MFWxEt8jQLSuOmCIbo1gxTUxEBGt+1hqBvtSr10
yTOHb5iBTff7Qip+jOCIGpYQZ1etOS7yxE6DFrHb4tuTb8bI+pa0SXCkZec4K8qPvW69zBFFmHA3
7TVYSYCN+/4r9lUHuVG1AKRF3n/Fua0d8zbUrstywC3wTTUwFAVpgmY1u1z9UkYy+Gu/s8udlndv
to5XVQHr8ifVYmX5qRUHWn1Tp4bxZIphHqu9jj/lZv1v8z7GoNqUu2GkHVph4zPX9D8ip8MZQLVg
WO/vpQfuNzUHkT+nEqWiatxkHhJ1o1KN6uoc+upeVew6RUcexYjvkaM9OlTLrILpR1yn1blRg5Gf
vC84j/bmJnRMLFSwfpVBFHJnFXiOxNY4q4wueqOyjrBxLsIzKZJSf8mh5cByFmxIhJT6pi4ZTprV
31LY0v8xPfE0kBDTot/KoY/hRD9p3/rJeL9b+r7cFVPgv01QkJtnyKq+2ml9aqbChBfwaDyDqwNv
Cm24B6cVWZvhxa4S41m9+m+LgD20KgYCQ/yUQPPDtawouySBXm+A7a7uc2M4Q0LbfIEdnX0YAx8n
UqVtrE0yWeseYFrUROtsRUN7n1YdaLjQ5zZZWHgr4kQN+Jd7T37XAFoQSG81s6cqnsX70YaoJlJU
YIew5mKpX6xnDqBYVnBvmYX2FLU76o2CSkDJRLtSq4bG9zng4PZTM2Ed2xd4IK+p2fipvsF/fj5P
zUSBCkdYsKMtKrnXLBwyoaVjcBcEBmwoaog8DBDydsDungYI9MAckZoVH5ybwHD+DGNn2OOZB+4V
TE2OnQNZrb6q+ysH3/oagb65Kxgsq1vVtwyM+BPCdBxqpksf3SVlX691iICuvwxI1lerUTbJlgaW
UW52SqEZyQT6kTRAPw2Vux9O3JYH6g8te7pIZ5o2YvzmAaiFz7adnemuhsNb49Kt32IkcFBYcU0v
jVf65IxQukYnDdMlomG67VKBxFzWaWvOcsBJIZJdy1LsqeX3YwxNJ/XspjYfbOfkT74bqgEaTaCe
9h9ALsN2vmbYuIPTrmRCOMIBb+pLhs2WTmD2xRheWJUP7oyi6uFriQ1etl0wU00Oyf2S9TcEmRpB
t1ROXW9LQPo/JgFKZG0bFMdhIOCnay8BeXfR2UauBJWv4I+lh+6WUA/K9tKlMCf4w66LVSSgQTUa
wdVvbP+xkJCinQYoAsDdOnhErYpBNn8EeECNTqbjPQD0oYaoA+KvSG1otXmkcCbrBM+0CP9cFQ6n
DeembKwLtWgWvIAvnTMlQHFw3e39yIeRAT7yos+8YwUl+qcaHqZrHJDDfaOasCIF49qEsB4F6/C1
3/NsFCtqDgwog9AawEVUwUVtlNcpi27n2Br4EZhUuniA+P2qTfAWQw31nn7MpKdPQvP6GwrtdHxn
8dqPT7SOFVhuDcUWwHYmWNArzRS8Uv31+GuTRoEjM+ZRrbI/B4OS/rn5b3PLHOoFcQebco9haw/7
nwe/L8XJCe3qDgmx+k51iTQQpxinijvqL5gxdzlNvc6KGFwmw4baG2Q7nGvvwzRdqt153DrXSV2C
MIcNxyD/ooClH2e1DjLlXrqlgXmRj/lLcFBDXWOYWLueYaESMJu4j95IvpO6wCw7anWVXwkoGtcj
gNOJaLZLPOASb9Qqq0i/4w1IhSoPZxFvnZg9xFH3OuDFE8jFgiGssm8UlDW6s+1w9lm1eZBeRVuo
D04+vtXQOsR/XzteoaiYXpsk1N1MYXoaJEXnAZoRQtz+0wx4t4+AqqUWcnAB25HuLtIb2Gw5j6C4
GE9N9qnx9wiFldqewv6eM9ThPTAGDvx1AAUfRc9f9GjMj2WMBBAZ8eBAkO8NXov4Ek3slV7/tDMA
G3irWcy7UisD3WhDF2rSgIqgLQBtEsBM0JHlYcGRmnQHgj0QhbRp+FiOfgJkBN+Xo+AQH/Sr9PDc
EPgmW0GHb2Wgy0PbWMkKbw75aEfldEn58J1avEuhIWmyCaq9tncItTF87LSOYYOlADyqacZpcQ2w
uciKFjjBeAovCYcNAEc95lHzjWI9pmm/60otfJwq+EZEINe6NJXHaXYex2ENKbr85AeADJVFDwcU
LSqoOXoGsixalqW739c/dKp6/1L/sC1bd1AVh6SMAbztl6IUL6JCR/YCL2lfK47cwNFFFtpPx9O2
Wt9BgAWaqUML3KHiMYNQbkJtYOJgbOFA/AceD99NzfHfTBOfL9S2xHPNImQaMk08jJ02rTPgrO6K
svO3hazbm2jwJsj3WxFe3mV78MvJP+qO2Z3gDBHtu4GZOH1m7XbUtPwWAFh/w6ugWQGSDGQBtpsr
uxq6Fwn4MnAxRvFDJP4Fuqij7+btPWuKEDqDvb8pnRTuCha4G1xtuXRPkf/s+gkl73wde2N+NzZd
tg3LYrpouabvg0GvUa7soa8yDfrO9CMNkkAoRBgxdt1Jw/2DJYRxAsfbcXWvMp7NwQ73Nm807K3Q
HBiA3XE7CHjcognLe9BlkTQ7UdNx+LNZlMaVWpFsXaiNmo9W1cUPVRBtqdvnVXEzgXs6/4A+14/w
GDXLH0KYkD9xGwOahig5o87UxpBpUKC41omEm1tTeSIQWv3R7AOkXZFkfPC89K4d0uElGXrQWNoJ
NBY7lGcD1kQbIDLjVxQHbnS9tX4iwXUH2EP/4uFUsOkg/XqGhoV9tsJEX3MF/+yrfmekZXY7xiy9
5aDDgF4xwhLbQh4ALOD0VnOgs8rhk7KjJgV/xEW8bHdM80IYf0XDRstQzzMEnHuoaUJKAxwn4OCX
UYLFS1ZBv0cL4zO9dwJTW3G/CB6o1WKburSsyV8XcNE5yZiZQGfGszRvbOJthwOwhPR2n52Hmlvr
YUiz70z/f0dEhexAjC2cf1sjYpP5H0gJrn/F5lkO8AgoGXNLBwlD2qp0+QmQxTyQpLUSC1e8h6rk
IqxA4gthrMebSEbtrMVQGxBkmFUWaHiWYKBJus5ZBs0LaC9Qm2bihN9CoelDrAEk8nDVAB++9rjP
TlJdcKCcTtQEBgygdbqlThqOgSdYW5kFzS8VaHEHMXS7TPyyzjLZMbUSmiaJD6o60jkTSOIuYW3b
kANjHsbdnprQFsxuh3jkRxVXUpyVjNktxfXIIO/nToqB1s7jjNENAQ9fyV4dEbzxLwKqDryuVobu
NxeoxwJ5E/dz/xii2kD9ky76OxVPgFe90T/3q3ggaN8CbMT3VpHpF60a9AvdKRmgS9BunGFMP3XD
oXZCMjV0ukOQVjcU6mseDA+5fQt42d1ghYMNrGAjrymqpWsbCghratKlaOt072vjCf7u2SNKWdMa
yakEmfEeTQP1vsjxHDcoefrIcdiDXIRYWSqWJgDj94QUqHVZpselTHYUPyaBdoBm6ft0PUDyQ4I2
dWirDoYZLVwzIPa2TpO2PjEwAkYUx7GLCivRQMTFfKGwbnC00dVi3RtdjlMoNsJQ3qfJdPkUhG3q
vBj10VpLHK0qS+OF+nVm1wfNN8+sy/UCytZafVouPCqaT01BTTaUSBoa6yWM7ih2jlCLfJlKIV9/
BsUEtS83IosDt8sMVrjLxIbatRahlxamoTEMsKmBlQJOr+19HEsOSgfr3FKy9r5WF9gX5StmT/Ge
mjSQt3DPaIJ7mqTcHPYFF547GX4398GhxATqYYoPFK8JKN2Leh6TJZDhkc1vOHaj8J+p6++xwY+e
MCvflQxnxcxpf/oMCMwW9hnPviEG0KnD7hqWTr6fsAne4dfe+xaOJMBpKWh4rr0xkMEn9TbIC+8v
x/DkY1ql0zbDHhbHHoT2XGorq7S8N6jGbOjFIWFH0qBgWvUFf4LCxXjDKvnamZ3xZMVQrsY+4nUZ
GxzxWjJpPGlGAYmFvyP/ZZ6KxOsZ/LQ62Pm2iWKOHY6XCBKpIDNCZo/6lgGhRqkpIfEMg0MPYllg
o+Gspia3viY3ZVVVG01P5RaYOPtYZmUP2iVotAzKLs91o39v6sL7sw0LN4hN8w8HCoMgiuThg8et
a9b1T4GEWqg7ai12DOoS6Lw+hgMK2e7XWxoH4a4+xjQ+Tyr9Zp65TP8UQ7chJEB+v9MTX98mNjNN
ywAlxrF0G6z3L3yqbrQExJVkfW5gD8cNGRwzvQ3dWWOE2vk0/N0uU2yrCzU+ok50R8IiPAmHPaix
bmVwf2YHS220b7rKhhNlAu6wCd9ryPY75UoLewd7Rw002FVjiu1yMoLQTeDGsabhFQ0OXepFIXTe
4n4+SgE6kN9CKxQHJevCowrVE+Uk9kUJEWYH43ZMeTETiuSikbgQjDzY+MGprj7UkclOv/+//EdK
w0Z2HsADrls2g8uJ/uXNbEAlR4cQX3p+13XTY+g/ze8w6eOrlzmpt4XagiPdcYLqjOzG97cUvbpQ
XzlavQ15jSuJLnky8M4xXmguST/4Rhxvx6JGVkwJNtUOh24MjoA3o9NNz/+clEKcZ9UHQ77vFSTU
M0A+7zU/PxRKQYj6RK1Vc5+oISNEAz7/Ja5Vc5e+pjAqSIEF8E4DMVo2W9tGPtLx03tgO/2brByk
6+P/51uaxcCQcSlRaW3K+76cnqm/TROxRnYyO4o6zV+ctlj1rWd902v1D0NOc0dNxiacYkX44gSs
PIbAhK1puvpxLNWT+y4OgvnHUXyVwCWKflzqAX/7+z8sXiRfklU2syBr6UhdcBBY/qExFHelZdog
lp+dqncnx1y9a+5ERngd0CSFHvo6OP+jCx+81SzMQxFqDfoO0Ux8c6KriqBWXwIXjr/zCdvp/Agt
8nhrAPH1Cjn3vYVz0B+cwVvBkn55Fw0VIvJaaXplr1bA7qagrO/6IoTlghHs6YMD5jXDt3bCT4wK
SL3DRgIGmmZ8oCZU1D5N0v1on3NNc8GWb7aRpxDZv15qHVwklzphHp3uRdNf/i1u6StZdgE407Te
UITq3VB53USWyfdlNr1SayHg6zbccAI1iD3XKzwh8hvqWsJo5oTBud/jdwNAIq5sb8huQ06twsFq
1Q2qa/zMCj6sSyhi/JjiOaAG3HkVWGV1E9ggzvwuwPLK4jA5zjoENYKl+99/qv6BMbS5DjkhQToj
psnFl8dFhvxNM0o9OMF4B/U0tw+7Y9rG+nNj2q6MWPtox/n04EXGOig4e+5HmLEaZfbDi0r23FSD
A7BCBh0UNcdJwQKVdlzBbBaxY5l6a/yEaD+vKMBsZmIaYLmDuergyTyPXT9+HPPsNR9gdrqA1MN8
mNYOdJQ3S1/iGNYV6mzUs+DWE2Z8DqUBCq37FVV6ux4ijcIEDRVfnwLWKJkJd8euYDV4t8AlWKX5
renwDIt6/FtQmKNeqEyYN36HXHQPL44XQLn1/aRD15lGk1+XKGx9XqLVB1pCVwuHJntfguaw2mbz
Er5CRyy/RSyrvybm+YcFDwW63K0hLYCCCCi1QKgCx0jwcjJhZK4wV8uAEcT/kYiR6jPwOQ9j470s
gYbnjm4ZDFDhXw97VhmY1lRM9RH5JvBAVAq1VQd+6PvgcK/yrfWvTeBR30dFxvin4LoyfzgMYkBR
YWabhrFk63uOeHA0DxL/ZvwCCrd4gEyeeICyysUWDaQgVRdsNt/jaTAGfPcSNeELtT7iM2wzbuYF
y6qHRdAIve7canX4E3jhnogsRqIBrDXwtwZaLtdKXaifV1lN/dTqRVLcOF244o3MtnZvxA/lhONM
HBngSgGxAVCy91c6QjeEwXbF65T5TBrbD4YWy01sdUhNtDY7okDb7lI4IajHIURdrDH6xtPxPoOh
4F918hbkUfrngIewK3gdPSfgz64TB/JesHbzD4Fla7ewunhtCs2GyoAXbVnI7F3eDfZrAkaalg3x
ox9Z2n/8yflXQorUwUA1bVMYluH8Ew8eD72pTxkqVLKTSAON2qXVwVJIgoZtxkxq8O1E33LxWqXx
ZoY/ly6605DyXxsgTqz7fHzu4Wv0Z+d48N1F4d91inrdRJb3c6z0N89vgm/GgB0K8MvmwxTCZKxu
6/haaVLsunZITkFTRKcx4CmS/4BM5v/xLERa8csHHXRbzmx8ADnot9g8ffmgx4J3SInm1ckEa/AM
qoa9b4FqPTR+7t8MUqjdud48ag4yudDoiX4wmNaVZdEiL1ZEa9TMtD+yFLQhowae0OAaW7O2Lq+Z
VVT7cZQShjx2eQGnzgS6oZ0eBjwx3TA1kKqckK+ilYIWhwe4c/855WkApR4hn0dfFGuO/+JbZvT2
zuii7ohknAHuW5hurboV914MYzAPgNg3aetXkQpItxnabfd/lJ3XkuO4koafiBH05laULZVUJZXr
nhtGmxl67/n0+wHqafX0mTi7e8MgEgBVJUMCmb9xg+gvL8u/RpFqfWAzFvjyEjG6/M0Tv8QBe4dp
3pWwnf275Zii1/8l1gpXMjlYjqviHMCthd0ZNH/Xr5sIRMU0NlcwitbS6JfATJurza38kKr4pMq+
aJrdczaRBeOjrN4jKh1ApOfhC+/BUz2A+1pp3lugxQ7fk5kyeusO31Eb/hLUfE/YTse+S53ojFZ+
4kd5/Md98Vi2AwAEPf1DLiXl2vGfoSIFe1Yi578Lo8Yva5Xv4j/PEiOF3jiVNeQfjbNfejfs28DC
6M3YXuU2UrQQ/P6lJfvkprIol40pRspN5c95rdhiij45T/ZVtP5v835e5ec8eRWoDN7B641p08Tz
fHQ0ZTpWhZqtlr7Sb7EQMiz2qn8f5Lh7U57J2JAh6E1edz9isFNDOeB6ZTZlSHUM+uY2bq6/u6oz
H1RnKq4OxLNdHEUtWQSaw+IV1xSVQT9yl24vY52I8RNYeXpePcsQ+aHqGJvtN9nqwwQmgKqpOxTu
SIeE2GmIzJU86DJZJU9bSoy7njwxGyyR58oW9aTKbtnutQi4+tzGeCmIBNf9GvIsTGHHIdAU70xo
ZwdS66QTwQKfbEhORzTOrQeriW58wHJIw/nQ9ZW6rWb0C1LPwKXJ6arDbJQIjYVuduqL6iUy8X/I
DDd8uY+QsVyMAFD8IsfLA/edf71G4pRnsl5vvRXHXw2jXTvJZH7C/tvajq5p7atGS9+qoLjIAREO
aatJI2lfJA5agkoXrzHYjb7WWreGpmZ+ymPdZk+DegyLDxiRYR9sSbmVrCJpamYYv+RgL9wmB4Iu
QtwVf4yQnTL2zxHyGrNplWvA5825Ue0XMKOoa2gxKcSka54T8DS+ORnuV9y5SFEg/Ou28I3h6VSY
r00/xlZzZD1OXb6Ps2byZ4c1uZl1e6UMlT8r0wQpGtSfO6+L1lNhzU8t3JQDVcB6r3sVTnli0igm
dZDb8IHsrjaAZz6YNH0tlfygFrb1abCzYJdaU7RtSDIinrj8MS+Kg7a5XV1cxfyQYahxCphGrB8w
lnrystHPjNq56IliX7rSch6q0vreoDyYIF7RgNdHSzRwE/cQwUD7nOKUoqP+lZvLQdNAJ2eYU3xW
G/17mVXGs1INLfmCgYyXGIb8urU2kH48wCyMmVws6fDx31fzmvl7JsVFlMbit+k5lo40ze+igYEV
4FOoa8mx8wYDaQdtFE4UUbbB3AxBFMpWGzea3G92GqSrxmz1d7WD8B9q6fRseBGsOsNsj8EycCCJ
sRNG3M+dmWEbsFBm0/P2zewpEKIcX/iQTNo3Z1iGI/VndZWKZu0AxW2sMVl5Rdi9dWo/nVl3f8ip
btEVz6UbnuRMxbSUS9B5MCiZ2KuR+1KM3zuqOes2ipx1NRklTBMO/RJWxyEeSXzd23oew2u6txWr
e1TtdGwQtIgGzR+E6kUfT/lzZ+v5DiaAspKx+0FPmwejSypqSYyVh1/GYrp+rjPlM+5Z3ippYig+
eadH2yhNghVVS3VmWTkr65uFHMLgxrHmfitd4aQs5N1iQDblYaGyclQgl99DcsJvY+UwC3fVtTVl
qrIKGs19njXj1JZa+eiydlAwi8MhCTqCi3aKaNtADDbcN+Yfc5ygV/a1kuJf0/N3rsKy0k7k5Lfy
Yrc5bA790DHms6eG3rPsQOU5XqlxYQDKupodfAJVohNGMridPV5vbnUyVsCmWVs5mn2/BPtxhBJs
K2QOBJ5B4ByA7t/m3kMyXgfC1jtx9P9FJVfuSH7dsbis41jAogqsU0L+D4GmEUZcaHRzcnTyHA50
TTKZFHLOPjWq0UIt4msviOKlIuyeC6TjIm9Z30jP2Kkz47//Ls3fd1AwKzX0X1WPiraKB+xvC8sk
tqyKBBnKRY6aPc5AHPiqcpBn92Ze1sLoqiLFJnq50/Rbz60ayuszfgqQyM8NFtmydT+4dn/J4wi7
ajFKHhIoq36TUL6Nc4NM86jY1b6Ac7SKB5xT0tqjgJsJHbqmm/S9l0LUrCBqbiXXSvqgyrM7wco0
1b+HCA1/2fvLQcTGyLj+9/dNvDm/Lck9B4Ukm4ym5losR39/59o2mOAZdfVDYbP+tbiXWpvAVsdT
K2Ci7E7ClWx2OchQo0GG2LBJm3cCGlpgrbxK4YKuGxj2K8TTolOZdBTqjfzoFk10kiEKcCC4ZdvO
lauaTu4lqgJvN+tDsWmsXnnX1RlFB6zkD7KpOGq6Ss0ZFrjozfA5qTy3ea3barmip723I1chG6rC
bSm5M8qmG39TsfLbm1GT+UkLQcJGKvqpBJYxOy10icYaXvmR+XHUKxc5IByqFnOXejjKTmjAqOFm
3bSVvYuWajC0cnQlCmUFQbH8gJcXbBuK+1tJmnACu/D7hJu57GXv8BBXWXMN08J8MQtnI7kU3M4w
ixQJEdyAjWMEQdJHr0Ixv1H4/J6MFU4XHqZosyTkNx9J1thXyS8yEBHZDAEiv3VvrO0uiwSO+D20
DR0sVBE9R+XIYmo2ws9lAZdkBgR3AJgYfVag/+tDnny0Q6wdq0bXfDmdzEHkl3kTsyDrszcwqFv8
DsXGUAn3wxjwcx0BpJgjTgiLkgf7Ph4zFMTRor7Jk2lt+tmdq/zhhvVH8jNeJbabrBrFq3aQU2ZA
BeZFxbL1qs6h/qx00x8yjGXZsDXjDF6Y4BkPuX0x4jBm0cqoqJ/+GMVkJzeHrbxWH827gKQzeyzB
vmoz01eE2Xgk/Mj1bm2afJlkA5XsbG2OQ7OTTaWdixMw17dUtfEomnrlyzga3WMgrM57Td1YNqra
y5ywOxayDnUVl2c70a4IHfLrD1xlPVCuvaRCEUL1Srn/WQ7eWEAXaqthN484nsTufFYspUCvPZ5M
VHzH92Cxpmd5ULCFfC5Te4+vkvt4G5bHBgD5Lpo32YT/UWnEVhyy+K/fHfa72yLAKAp7Xfvz2MR/
ll6SXjBWwVUE7svKnFrns6miLBmaMLY7I+te3Lh9xknQ+RwHGuJMTdAf8ikekGN+k5eJk9LbKYY9
bWUzNHj3Pc196wCTHVPHxA9jhrkWcaNckTzwNDLBtbcdveLbrRl2VYTnJNIx5aoLO+2g9RGMvCya
eURr2qvRD94+DoLFx1NVe3XbSD3ppfdZtszJ616i6k1JGCkj/OweccTQn+Rky8ysVVbUy8NteG41
WOoNvkmRdaNiGX+tBFVCg4TSoFp/kiHVDqfHQi1fSYepCFKnWriREzy7xm7SMd/D2RpWZA14lbCI
nyp9oWaVodcgO5wyNJ5m6L5Pamv82qGLGYqCGdVvM+4djbhUKiQe2qTa6F4T9QeMoHZR6rjbsErK
c1mq/3GW/Oyd7GzgzS7t9DQDu/ZZwpPjD9p3mAc4bNU6ckhpEx7J2VMCI63JB5xq7JSq6Luj/AmZ
O/gzoi4wDOmPOUYJAZ/KXMgirjHxQ22ZY7kqlmHmfU7apd+GuQ0exoD0cOdSzoFV7xwUt7HhgGGw
2grTlM6NEEywp4/7CLMK7YsaB7+PaKxl2ICP/6uZ8CWK9BETD8t0um3fkhRxtPkFxJ72lEJ6OfV2
gzNMb6mf27DlztNX42lmV/RiBMuzMhTorQfFvLHxktlHI01vjbPO9FlXjOTgasB55WQ2Xxd00sOX
UZmeR5AY26w1evhGnv0SanzktWMZ3+3sJN+mrAWoxlrBesu9CI+wcWIPF6ndkWLUep7mfcO3h/0d
WdBBHFoszjButZ5lyOvrcg0Mt93JTCcgtPk4O2hhWKP2zfGcZGOCHlzd+MelsZ9sYW42wU1WNdId
DrnJ/Y2qHKCzgcTA3vJQAwSojzLUTyuQW7sPJ4HWFc4huFnCaDLGbNt1S8vfMybLO1xL4A8CJqUE
Vw2T1VepDloYL3o//2jEzUswNsIZTdXrr1U7GjWORU62vMd9Wb0XOfwdqzeiE8w646MpkZALzfeh
sKazPSD1KcMOSiuIYKX5djTGib86wlvE4BZnV/N8zgtNX0NzS9ayaYqYPJOHzpyfx9TzDmoWCy8c
0Ru5efDQhPHDLdZAaTtYcIT3WmBprH7ZS8eR/tpRK3jtlTGnQuD1W7VLIF3ZCASKAS1W4GsHdvRj
CVvmeYDTO00JT2Ol7l/GfOw38NTYKPfBtNd0JxbqjuMj5BMVr7quvNStgp0BvkjvyAfnPOcxal8E
QS9pC8zlgH+5Zp78FWbKu4Jo92czSzI/z0pWX/MUAJpi0RCn1ch6UFH2wFSGV7WF9zoqqbWWvehF
FjjOx+lK9qZK7V3DgcSWmDqIQ+QYz0NIhQONqBF/WbK4PbetU5pZx2xo0uss7IFNBWJr3aImIJu3
DheXczlBxuRBX9DLogZ0lq0pw4XQ1cZ4Rd0SNV0ADCTzw/o100x0iCCYBtWi752ixIlWEExNrfuz
tD60yApe3ML2NjkKQY8kooIHNg74ZDeadQFv2fhmWbZ/JEX/iP+L+ZcGT6Zv8ujbCEh/pZih+aDF
9jdL6awX52vJEvdFnnvhmPlA/vODI7qGeBoPcVeiqyma1aj2vtorE8oyeHiNjj74VcU+9L4Ilgte
s+lxZnNRsg0L+M1hBU0c7+UfZzGxEcgpAIMEWK08u4/7Z29sNubKjIZ259Stue8y5enu7SPPpI+P
tPVBzdA4NI61D3Ns0+KmAcM5NXDGUiP/R3sIWmfTGry2h93q4p1cqKYnb2TXDV07PNnpUrbrGAWa
Q2M7J7xEvmlB0nxM1vJqdGr5UvJ+H1MWbuubMBDfEnXkdr90GnXYXIvWWMImhxEYgg+oJfT4GpTR
H2YPYfZtqvUvixN03QtC2bg6eX2OkA3VeyOcu/1SucYKSwPQ870BVgsnGgP1Sbpvqdp7TJoHyTly
jLyEG2OCFgoj8jqxgeILVLlXU4U2LIgEhmtFexsXunUT5OYx79a58DqqxB2tFzew35qy4x6rJmCs
hTYcWrzc0QMflTcPMLjUQLJaxI6H2AgfRjBl93gwI5F8j7tRsZdv2X28ZyGF0nJrRmPySQqphgHC
GW49HmRIyqr+jE8UYA8ypCOGtFVFTgnlsITkQxdiwKOnF83SvwzJXH/GtC/bNFnYHFKZdWq3Y4Z9
BWvi/MFV1GU9iVFskpPVBOunadDdtxqtIt2tpc99lnwhE4aQa8PmQpXA1qkzVloeDUeJl5e9ssmH
gvyzGHzvzcTgWcw1BAZfNseg6fyAz8OXC9OkbRGjTSOqYWKdulBvOcqFqWyWKshz+3ATOEM4NluV
Re4ds5BkXFMigBLXCEGgbGsdF3GQTXmoirpadbO3bDLgBs3q3iMHyilZyCM3yUuTlaFRqQ17Lgxn
PyyQPyfFU1YOaNC1nbNklNgEGJ4nM04SaLChcbVtiuECozDEbfIgQEBrOQr1lHpdJfUzbjv5dLkt
lVLVFfZcS3GqSJNv4C7qrwC4upWqDN63Psp8m6fZXwb4LLUyp89dj23m1FrJhbL7tIO20mMUXX7B
K9kiUY7nAQAyLOLmR1ud4691PI9rqhVCszyu8Pz5e0BbPcbJmHxdzPYfA/T0Oi02dxXPKxC5KIvX
KB2e5LdSNfAR+Je4NiBPwvemPLY6H5QYL7/1mtL268jlSVMG7tLqUMrc+HFUxiPZZ+TnRcFHVoJE
yMhK6PnSA+pncxHwrNRqvfNNia7P++I0BTlbGGqpX5H9XqkCzQcxuQMV2JcvvaKMO5jk/cGrwmI/
h7kNe95qbCz3Os20Hiq3+PXJrmfjtmhV/Xh/2Mtnf8oGCHnq8l3GjdD4+7EPlVb3eZRnG3mlwslq
bsDmvJL3H3cZWN7hWLq5V45+i8kbkf1znGzKwb/HWGKiKwPfuQT8dFhq5QsL0fbppkmRi9hsuP8a
G4Xeyl3UIqlLdRcYL0PBN2dwveRrx0IVrJv93ZonJHKmxXsJ7S7dmakgUtq6+YRHwOJbbnWwBst4
zsHxrIu57p7hQPMUtVMkVtC6fQDCo7AlndMnJYOZUMINeUUEyEF5fO7+6Er90sRiCa1ZP9YkRRse
e3NIvvYz/1kUjc7btGTvU2AizjVl/U5C5KMOF4oWZ5+dXBnKpuyVa8N7UwLo28T7Mfj/Nfd+ZflC
97nRP/8M+bq8he75tvBsSRoC/mtR6xGwCaAVuFma+lScoI79hqS4QS4mMjs+KOxpLVEZHtiX42x2
+7ZVrNdFI2VW99VlsWbrtbVRiylcb3rsRWeyIPkzdIu6l020vLlJT9W0kYO9ITQPZlCh/yfmamPu
nbKOO7hodUnhXrNgWsmZ8qWERfMIP/eH97DtvHpiOx9a7OTlmZvZX6rBzB6coWLXb6mNsklrxfMD
mQWwjXQ+Ya63bQfVegC3ZPm51cL9Eyuv3DFsSLtFeVLsNn4f+asGF3UQUnL2IUvt9e3d42F/aefR
hgMUcjM0HMd+iAJeIdWX5KUou9AfXSfelJVbDSQyGZl5J9NGVqEKpx12F+kz5iftGuvQ4p0qXSmU
LupvqD1vR0AoEEn6eO0AQv1eehOai5GefiS1Eq4t/GqfJ2eIdqJocRw1Iz7Ka7oDvt6t4jmPRZDC
sbbJOk1urx+0mkwOlfblBTJCjUQHPxgNm8xIL8dL7i2Bb3Xa0UGq42zWOLnpelWhQUfuS7q4yYNm
YrAq2GBKVNVvXmofmiEsLpKFPqqIFMKwukim+aiZtz4EtOtt3MHpQKky3GS2lR+X0NQvtm0UK1mk
azz3O/yl4Gq0YfXgOCPVZLervigafg6U/9QWgg6qOhej7LTbTwpFCdahoim/+LI5zypN8fi9N+VP
CgVEd61GXb0tE0yzBdBSOiPWsX0JDGQz7z6JPJtg4MzR482dUQwVIQ1mEaRf78dEEZITSRlWT40W
v/UKBD/bbsbI19sy2bEn+0c75i6xUgaqZ0qyK9qZ/Fsx/zj5Gfn1RClVL2HJjAyAuZxIweJEo4ME
U9TwLP9c+dfIEHngcyjXkIHGCNG8/49o+ZHwckOPuh8qZEuNPjCZTGeNgaW96UKE6ZdRw3ZOz5Y1
KRlrvE02BfS0TZrNEg7j7RXlRUWogZN+G/UzJCfe36AorjcyFImPqVZU0K715LPdMj54RGB5SHZw
L5uIVL2RxbOfA5weIfBmWxnGbiI+rjMoM0+drYm/Nr0uAOOuM/fWPWAgV1hwpld5yBB29XvYOdt7
DMj9cxwVDrBfZhVRUj5pE2kQfgaAnyNd8ScKCbu8nqIXD3vcJ/RTRZoMioXM+fRldoFhzRd+qdp9
LvirksTaO9OP2J3maiQNyalJCkW2LHUMBfOfhQQtJY7mc5c8yzRUM+XWLZxPWfMZvrcMy9Ek81yZ
AlChM8ea9r0VPOe+wsJYbdqjEir5F+gzHqmyeUJireWzYxd+qjwvevDKON+bsb081Y46rE3UYd9b
AaEaFMs+62r6F3ws8zwjykdCLHB2sjnkAcYFoaKoB310X8yZ6p7skIclMLN1lqqvbuktF69JfRTs
Uzaa6EXDRq29h9sOUhu93WBZ7m3LiOxkuL5lQtjPbCVwVksdb29jybuSTXmws+VH7A5Zj4rmR0xC
dsl5o3Gf9tG+UU0LfCJF/9qzkqs8BGqyRhxQfbq1FESz2si8yBbWd+m1G0nRTiOqnfeYUaAfU/Mz
yKiKbuOkw5pXHKCv/zgbIN2HsXWKTZA7iGTQqUOa27keRjj3sZkX0z1UFAIKcSnLTCY/GzOxkhVy
ZkWRTY8JFKFKqKHNrTFiTt9WXxKzDg9Sw6wtK8blUaFunBhkngym6WxvB6vW9p4TJ3uzYtGiLWrz
4g5l8zLh225UaOpkbJdejJgtWECybiM7aydA2URVNrJTTgKAHPtWa8QHOQLRRgMtZLF6+XnJ3A3e
9Qk8uy1eQBEvysfzWNYFnGA9VlcOYgHrOuoax69JkR+dNuy7R0OJsqNb4P9KNZWoPMignGSUFeQ7
JyjSdA+SRD1k6MXnsCCzeNvEebeJTYxUF5PaY2oFf1a59WGZKkhSa7LXSpWE5y5UUSIbHDJcrjJc
3TwCaNiRz7DHyu8F5cOcnQ+9K8qPuoYeKCcV5t4mOTobsLJanNGek4lahDyoPb+7UkWxk4jsM9lV
bvIMBRyXpMEvQzWkZIOy0c73S0RZ6G0iZ4SiJsYGoQVIWsvxDALM/FIOCGIKBOiUTb+0fvZJOOis
m99ZBrGq7/n5tOmgv8JlXpAZn5PThN3hw6KUSKWZynixyrj3tbwp/sg1/bFUQ+0vFZQCxEzrqwob
bAXvGKBcnGXbpU5K7CiG/hj2o7FNeoCUU+NGvmfq45fWqvaBYy9vONJ8OIPb+2XD2ovcs/Vilkny
gGov0nuiKQ9denE9Rb/Kxn18WCnmiy7GxxrZCdm7GN5Lq6v5CTT1ZmnT4MkUynpWCWBCyyLMV0VT
iufV1G9GDLGfZCjIAJm1SR5RyxCeo//SW4vem7+duHq7DFTyy/ZLRtp226SAQvNm/uTli/4dr52H
imz25xJgy8oFQrMyKHvuG2dAe7Bo3tI8MJ5DpU5fmxB/UBFusT8/KsEw+nYTGx9uZAdrcn0WjwO4
ztSaapYqQJA/IBaQVdCakTtt4e6lsZ2VfSqr0flolEJ74McEilP43dUj5vJ557ZP3C3NCxjoD9uq
PuHB/uGZ6fKptCEk4Ddy7QNgFdCyv9fYdn3yJifHJxaW9VBG7SrLjW67DOdcj+yrvLtS7EVjxWz0
vWzmThhhWLCYq9GIrJeytK0Xxhfjlpp2fUp11rAP7ZDl67Rtk5WegcGV/6RawVZQAILt5FtQkRBd
1X2hni1rVN/j5SzDVDED9IeYBIVn6/AAHeettzyyo36u9QHOJ8J0xbNp1vPKYRu0z2DeQJpxIb6L
MYIT4WOoYt0E1GMlsSFjqePuDknnzXCPffQD0B7qU3W4FWYau+EbAc4CRa3465IokJlCpbxWHqW6
3KSMJTPM4UoJivBrpvDrRX9cfyCV2VzlxFCn3ugURXxoG7e5XsnoU40SdSmANMYeej4oW1mFMuvR
W3Wsq/a2tVgXK9pakmdjViTTguF0y8dVNEtzHk9yN7vYvbmulmWG9ZmX+ANykGdsllM/NmJjc4/V
QKR/6bWcksSPmHHvkIPlXEf0yg55oMDwY9y9935l1Y4OxkASJS7HT67e8wsKEkzwQhMYVdIk8Usb
1ONjWpm+2Wj9SsnN5gZIzxfTXCG2SHVC4NOdxkWvT/TKe5ds3nvl4P/DXOQ3wZfdq6gRN/c+A7Hm
yh1XhHKJPwKT3sryqhzXu65yGPFMli1ck1Jc5tpLUggXparIUWte3Mm/WSG7KqoiKTZfzWIZ56Kk
7JP1Co5Qbe78zXaRxJepp8TnllT+lckKpsNUOg20nXIgSzMl6btEMrX50mHeDmZRNr2+5Ntbde5R
Q1/2hnhq9Rzj36yb97rWoLvdVZ8rvcAbBn+jle1q1VUWlZGYN1ZgdaAKilQeevj21htZ6spefjaH
uKWUIqU+HUPv1wW2Mb7U+pSxQIh8yoMrzmLbTPatY1zmuQ5I3XjoKVf2Ux/kHhs2yD73eD3o9bCV
wUCdym0aaOnyPunlU1/UAVLMGBQYIffHKtAedbYCL26DJzC2bagumCYlhVCx4LQE8UmyRWB15jtH
gKUkI+TOIKna+kH8Ph8tpy72pjvEq98SxDKHLGOl636iupXs7rnl+9ips4AUkrxcg+0ensbI+ZHw
DliOPzV8Grffm8MSydraSe+QE0Dc36rwomoq9W1Oq/7SNWp1acfuXYYrEtpruBD7pJ+Ry1M7I39p
3XB49spsa0ud4SRCu7qcHVvUWnnecVfcNXbcrbWeXSIisY7lHD7lCAS9NWXCGof7cZx7Ey7JuYGW
N80u51Y4wTA/aZQ9ULZFzy8t6/hUqaVfaRN0X7XKwydPd5RzFcxvLnCewz2EEGL4FDjOsOaHOq7l
MNkrO4xxYeGtjW8mkB2QJmKwHDKiaiRfRo4FuRGSKeXApsFa9XZmQTekeZvWinYpen4J/vwj5UUL
vno9Ajt2WrnHylac45J1zvEiT+9B2fy32G9DTMvW+VGi7nXvcH9e+h777Xqs0Kc9u/rHeHCCFcrC
5g+p41vGKVPNHEUEbyNzSrfYLd0kx0exYd66bkHJ7pFzqNdvIiGUfJtzz1jdX4dU97xFwFtdtcOk
sYoZwx2EA/vKLRJWTtX030CrkVliXWkjQaLWC55pAdqlXVkYp7jVcrCTrAubugo/oIbtFW2xgP1V
2WuuJ2sJeVryLDiZ3IJWstnMhrdPcnLRsjnVXbqpB4/NjMBHFUM+k+hJ7Me0iZyHED/jTYg42lEe
XBVB8dDJU8T16RjtEBkRGbyd3gZlGWl/eepMc31EzODH9Fu322tbfSrDNQ9fE0rU3xsnp+vTNUSh
ZSu3SbKj19trC/f6UYaiNDSB/tr+fVI3sgCSF1rM6BIDRXmUT8UwIYmBalruK6aoYd3bvaxXyXaV
lRTEMLs5s3lZywRx1PTzTsbv+WI5FvXJ3JeX/u36sibmNgk5cMr1OzKzGruHutlG0L1JcKSWdlgU
76+pqefnW6x1kNKLlAx1fDAI8jBbyzkSlrtJUyGFkMmjZU2pn+ZetxmFjsItyM0NSQVx0PPOj0hB
H2XrNvE2UMe0dNDcL7IVxoBCjHwI/a4gPXJqsdZdNaFrbXLbiaNNPNiTba1NFUXifwILJJig4An+
MKoN8lHU6H4ZUuhKuS8t7S9gzvMOW7Jg13DTfkeF5CHsneirilCLH+n1eFaDKTwb8zD5XlrHX6mL
76H/Fx9lXibkbLxnWwsi1kAIRWHj4j0bSkyFZfReZWge9l3ppa8y4qT5GYDA/CS7AIP3q2HM1aPs
tFR21XmKi6HsbS272WJ0sGxkr9Zil1Ojg+jL3pob1CNW19HqdmHjAGSiCpzLMk3KZrLz9hGWCyZG
oflcDdV0RLQFfSNwtI+TK3yMZXuouVwjCpc8DnepkgJbwRVX3cm2q7KrtUqjMpADJndnoPSzakjt
H2a3t94LtMlXCl9ygCw0k6HfF6E6XRU+mDc+LFawhJs4mZ+cqfxEstB6T73We+gT0GiyM4rybFfV
nbWRzbjvq3UYq+nBjZCSS5OE7aKablPcYzYSk9KhDXJGTxt8C3iVUFD6gmh+b7peWHDU/dGMW/wi
4cv/woIXTXaJPkDK5niP25GUqRO9dR6lmwXkNevsv+fmg1UdDHU6DiDDqd7E/fzjdHDTmULh1O2B
kR1kq4OpXB5uY1ilHm9pbGPpp21oh+0lcNNk11UDG/g2JJl5b4OOMM6BZ/iKqJzL8rk85EaWPGC0
vruX1WW8z6zAr4YwWC8kHJ46MM3myN7Lj3EtfQhNvA7SXg8u8uDqgbEp28pcxz9jUUYKfmgbdS+H
yI6ujh6SYaFKL4YlSWnv+7z7E82qTdib6lUelJCdNUa9OSAKd8n9WQl2E2W7s+wNass7OFo6rO4z
ugxwGfoHaBnXqXYdZ0i4Y9lvklBPjnGivck12Z1y/QvbWga5Lz06edLufxtn9Za7Ae9Rr9TSI32j
u1O9bpRM9++qygDw6Ol159MNaF1idnqoTc99coSjRRNH7PMXc/Qt0ZQx2eu60V9QBMvDPU7iDv5P
4vlyAA9byhvqdEbJTGOfWlTnQmmzh7FRO7bgXXq1U2SXp6pfvqpztC7KKfjTy+c3Tyusp3GYDV9u
3OTCUAdatk7MAZUAFWjpveMQUZ59nmvvUQNwQoLKs/ZmN5pnXNe89ewWw1tGwXk1odv2TUMnDeAu
mifoJ+6osrdfe0XHw7vPp1elj7GdbiAWmonVYlYYLWgosuxKUC6USFur4t1ED+uWSkDPAsl/ZNt8
EDwTFQJQ5uNBDyq1eHBVo/ddjaVXjxZz8YCFFc/akQq6On2SjYgn1OPYxs6qzknloF6pd4DMcZ8t
qqFjc1EEvZ93CYAkEZxqGJZr9X7ajKVzlAcZhGexD+pY2cvQ7Wry9DbxdhqSENPj5WQjNNmsfrmY
lWNP2k9Rs9ZFFhYBt8EPeZJtZCpWxuRZnGMbqk+T38nc7S1l22Tf9ERHK9rqx40ztfNntw9RyI2K
bzwfQr/K3OwZ9F96/JcRk5OFvp5O2bMgXR4DfbF9ve6K84TgwnPTZAoPNSMEPUVTHtQJjSEtNa56
nJi3kIwvQ7DSNY988884SfdpBUOi38sRdZme9VTYpQlh+ik9WeqY3gTqZUQe3GyxV7XSaFub76K3
RkDW2FG6qVZLUUzeusunP26bngSRcFgxFSsskzNZAFHCf2nbwxxsbguSni3cOu2Ct5nHwe3Rgi19
la9vT5ncQ9l46r9HKmbcA4IHK01lfQnU6MBP13hgfdQYa7lP5552UEVMU5ZQW92zAjqDuXMZD/fN
/iKHiBnyKrGR18Ytj/Dzyvdt/z+vdHsJQ4FFqvPSZZXja89TXweZg9JelJ2NEedD5Iva21MfjtOD
Wg/We4S/yk4den3nDVn8MTjpoZ9d1KH0+mIEtn6O0/zTLTk5jPo5MZJfWgXPwZmq3t7wwgGOb40W
eWJG7UbF7HPV6Db8gLQy6se5eLrhHibH8oN4YVkpfdAy7he3NvZTGFD1P/tvmAjL0n+Ml4gJCE/l
c6CfXcNccA+QR7k/lttlMyq8HVLer//D2HksR44s6fqJYAYttimZiqpYRVZtYCVOQ2uNp78fPNlM
ds+ZsbuBISI8QCaJBCLcfyFdXVfPW8ojOX8SpFcjQKdoVkDAlV/k1idNgVxIH74RaGF9YDSs1jZW
0ie/wG2u03RorYlT4IzD1bHFQW6fpNGwkz0iyPgf2ewCgOeDPQel95RNKRjlKzKj0Nlm10APhI9Q
kfa8gwi4cPoAjWmzpt+DKn4alpZ0TcqfwPWVZ2nwkAebNBfllf6Qhom5Cess2SuLLkut9Wd3jknf
o5v56QWByKJ1ifE8lvfA7cUReOjI2QNPsX8NtM1zjKTqwHvnuTBT+2l0zcfQ6aM3Wrjj+ROplNaL
3uzC4gWcN+55UcJ9zbCqi6K3Smm0c9Tq1MmWOX3UQmOIAvVORinp8+bkyn75cq2jtc5gJhenecNS
VtnjvKy9WEb/HShb9puvyY8BoMjLDMX1DiOzGceN7me+rMA0Py1WY8vuWxZkHVWYxNHMZ0Bgzks3
kehfVm2WD2s7idzvMgd9NuM4OHNzXbXpVRjujdZzr6s2MmvIf5Z6eeDxG7D86+Baof7LTQ3CoBtY
F4wBKcx2wSpkUZ7co9/9rV9afor4o56kaFMp+bI2qvaRWYRPMpgiDbsqiro+SzMhHb4esFm9kwsZ
jjIs9mEw0fIC+90UVIg8DnWW26tgdPC++ni4Ql5Td4pLNen2FDWqsD5H/PdBZJmPt36ncKmxNtZF
uuQp3fSGs+EdX1zCufqZxbmxB3dQXFgGJQl7Xrw2Rt18lQh/GfDFA35ko7hhVeWswz796bM52F8H
JFAOfcK2N4idV6RiUQ+9XkEmB2HxM3TShpRwBpw5yCD76+aUHyofsDp412XT5pv50wBNErvaZZ84
mulTDXKH5TwlddejKO1V7gmVc3znm8Uj9noKYKDcKuPIjC4o0Lnj0ImF7C1m0rFidiLeXW6fnmpX
nR/wifH2XpZld0WT1i+eM/1E7i77HRrzWz21uBuDul+AA58CRKamKsc3P03z58HLkm3umBhqLAc5
m+B08tTTovACozCesv4MuSrAfeAP9QMy0fn4puVKtXV98KKmxv1TOGWyUbRU/+nBDChLLf6DMzsI
T6/UnkgOJAe7UJFiz5WSTILyl+51/mPkgyz0nOBbgJLpFyDH6dlqEX1XYx0VYnatCXaYDZKZPL8G
azxSCLyXPmSncJr9ODjdcI66CjvSjy4Jaz2l2XgFot4yYCDTA5lib5tdhclUnvxOo589ThN/tGr5
lo1+/EXRqFEE2GocNMofj7hOoBrmgrOu7P6Cy1b5Bcb9wVseGjkGLwcdBYGNNEm71yg7+vpJmlX/
M4776VuOxsHF5xQOGpMgGeB4glnOXqKQgnu1jV57DBObBYQzv/px2VO0UTqUcjij4tBfzxB+eB1U
19hJvyXq+LcQD9ehcqUUU3/KwiE5dRHeh0FW3lUiWI16m7WCIf6Pdk5aYRP1QI+7wYTm33vaSjCd
oRHOJ8ta0PALPPTWFHioBMtolQUG65zoq/DbY4wRYpZrbGkhlSfD1B/8gty7DMoh/DtCWiZqbAfb
UN8jwrTt7pIxBn4UzL/cpBpOjm01z0rYm/dqZO07NW2fpQsoQL2rSrvd3PqWSWVnb/rmVV/sBnqz
+04KJ32E2G+/ZE2OVT22A6mSIyCKIc5aaU3j1YQ5t9XDEYZkqDn7uBibHd/MAiWZNtxpKnp3Vwu/
ALoGXiNL75KZAIFMkBhCy1kMz8DGCmRfx7i5jQiWfkP+Z97j6DtspVksj+Qqs9qDNO0KvAMqbtP9
NdidViHZ8BdYD9Hz1ClHze+D15odyJnHl7Xy/PlOq/rfvpEoeHrAf+wmT90ohefvhfDYKxGqWtJc
6JDSHGfNWM26ihPcqazS59uCS84QNMf1ZLDmnSzgTPEqvI1EpA6ojVPMSesw33VFrp2qbDPPwfDT
9v1xy1OlPRYxCiReGv0lizXTQAJZjQL3CbPa6IQZWLzNexbqNY4jLlkHNVa/dVam3SuYvFIz84xX
m5L8fnBz6nYCmikTBOemwT9Lk0l2X7q7yG+gCiw7MiVUjPsY9SNp3TZp/uJ2XFgsma59S2Et1kZY
I1QQfeSUD3Zg8S4XcMeQbEzMG67kANtT8rVuB+Ghq36W6MXtS+yRLopa+zOuQJySL2/Xfd2n2y4x
lIv06YWBa0xJ3e8OjYHX9+YSfYtRnGRrZ91wwjIz2LlO0ENX6zBE8koynXKqksIChs2hX0b+W9/Q
UXFIzen5X7GlXEU6/excVrULNB+/cIwmKItMKtn1LE7Oto5zYawfsSiGAWlVOK71jnWO9SR/LPNh
VeXDdC+tVLqUQt/aVhlspK/1piWL1PMq7MjbFk1QnUZJ1N7a0pkEM59JTq9BUW2sebq0wOCZE2hQ
flYgC9+vIZ1VsquyaXwoO0dZlUWTfaqg6npSnSnJHGVbLvtwEmkDYuyOt5KXPaafOV6R59vLW7pv
zS7o8k2AVtX6NnB934cIL/0NbvbMPNp2lTr+G1AeLUD02+EKOr+izAV/ntQlN8QyEayvmVM368N4
m7LBdoqVM1gTUn1JtP28YJVVa5+Ag6xTN9pK83Zw0CBRnN4/qSgOOKssya2jWsbPc5jUFwyJ2Ouq
47LDHR89rf2jTY57uPnItAq+H6mD1q6EgdGfHpPGdLBFeZ85D3Z/MIF5eXutcJPvgV2QMJyjYpsE
LGMcP3zNM1fbAyGw9/7gmN8UPz0KcjFjAbYG9IARjz0m99OIsZYIkqhJcmDhO2+VME72bty3p86Y
1XU7OeNb2LDQhZQ3nAZF798wa7CU4gVPjn2pR8OjN8J/Xai1iUJmNR/ADQsfd/a0x6HIi+fFl4tX
dTrzPET09Zvitb8QJGv3qB7UezEXOJt2N/ywl069auq9GAt8l85sxHqn8uHXaoPVXmBEKzDlwDog
jdSw+AXgE45t/dVu1d0V9IAY/H5QI+ParPLi5HR1/AX+zbWGkLHrQXPLPErFILYr/8m5v5UXxsbs
jywxYnDTvIXXMA/wcy3ceivxjWGOeNKLlVVEBQgzC/s4k/C9FUjl7LYflEKqNKslxROiaSoYsduP
1LnlNoCLVFDNVD5kYMGH+QtQTLpI82sPVhBubpMEYiYX6nFW2OgCdE1c9kRVODTJN6y1g2coH9d3
dzhPuxi84IO8tuvK6PZOEHjr6zt9ednH/0uErASqsUjPLBrOV7hxjj936U2P3aSnz1OSPUm3TQVp
32JStxsKNC8W9vpGBDymRWgbqovRYY3Tx4BKpGdehE2UBq8L6ct4eeeupl6SYPwWLGRN14+ibV5l
+kEFuvnW9Ze5g+pZK2F3V6JFvJNmYfXnKsmjF33CzMzLLFjMy+wONDCcF7W+71hFPS9XLcPved1m
WKLziN6VSl3etYHD+hK23178GjunVxE3RZ5KmuZYlE96i0dP6cDdBmb07GLicS9ujq3VngYhk6AX
amDpgoeJ7bnjoYjZJFo6r95Un9JttTTR55hOehfXKxnVKjV+LtmcyaAc6hhZHXbuD9LiRgBPi3CW
PhvauWvT6ZQ6vnHvViUpt7CCfVXEf0mXpc+gEWwZsLLvuJ+GhwlfH/wdlJcgiIrqKzzuau3vy66c
fgC+rvZDZ3Z7IzG6H/4+4C36g1pWtZ9V5O6kl4RW0P9nRtjaLh2v2RVt5DzB5kUM1q+Dxzgtyjsr
KoAVqvz5O/YaZ5SdWMKPSbBrGhW+4DLQ281wljMAB3AOpH09rez6mDp6fLD1IUBpfpl9m4OqhZEt
DgVDGDtPamf8EUSNk/j5ynUDRMncOj/xnA22gsGx3J3hDsVPwNPaNraM4tgAID32Fjrb6IYj57sA
yJGAXbVRVf8aW32EqJT6D5M5mgcf6489rBnji8SW3b3f4SHpqxZuBknmnrXMxqIzG9ZYd4xnC92K
s7Ec7Blt513j+u0KaB/QnNYKm/vUw/1NC1ne9FY/9mhYQExTPTzrlDnVz6zZbSQXFJAATnNigY9R
lwwY5dScrOXg18YxIj+5j3yyX2vXr+NTocyai90Zp5Yftmhh1kl91/QotOKjeiJHjbiNnFpe2vHy
muv2QCn0U/be0JzuNGn66prGTxafxFAryejL6cfwzSORmjzbSGmncBazYEaCzDPDO+AQb5lhVRiZ
/H1gl9uMK2lPHmXbtKdiY/WfQzB3rq8zqnbK1m7M2vLTtNu14GBlu4w6Quek6LfFAIIRgQMIblQY
kppJcRCQTSeZ5dTL8jsJlE5/gQ9fITpLtKq6+cFYMtUyKodh6PK7GvmYlQzooXWoAXofJ1Xt74fl
4AZGTEa99LYpAh73twE588PimDTsVmUwDBUsDZewVlXsk6WgwbC0pF/ipdlpvKPmABEqacqAW4V8
LUNofjWItwc4/t/wl0Bpr6nDBzlIf25Bji7xDwIr988BVS3urKTE5ngZkGA5M+Iyu7fy+xzPNvM6
KP3OlN/B98ScMDXu/pXHlS1E2qlvKRWJO2nJ4bbn6ILpDRs8dz+WZBBeTC/K1tdMCv6wT27jJJtg
tqJ7JSmDc+L65ZaU2PzG1/zoNn70R+vYMgEWLV4oomJsGDcxpgCT/tR5o76SEERAycJo80+5GonY
et3OfrEvAkfboL6kfNXmGOfxpov/VKG1hhpNhaYFRoXfrfHTzADBV7ahfEFzAtuBop5IiKjGQRk9
Xo2lkT2kajEv8MVDELLei3PNPQklpJ0EKhh9bnZuDQxl2atJMDS+z8251sZVlVr9EWksbR1Y8MSw
jVsLWwXgIfsbqwtfbD+I9gEwmCOPh+ioB1QXpzGjHNR1J8vGoNZYDnLman12Smc2+Xky3Fdd/94v
g3VnpLtapXYhzduozA80dAMaatG72+jtKh8/sGa72bEu/2LbWMw0Ttsd8MAIvtc1KhbJ8JrxGj/5
XWOvpdviWcEawqsvMIKtF+Ame2uRgPFGHGkAgoPqWma7afSitGr43FRoXZgO/qnOEmYViCW4U/gg
+RBJbtwyI/8ffRKS67NycEobRWNSKdc8ydA9hXOsUUmDRmI13NDFeKSiw5rbjlkzsgZId/9KJuuF
u07STrvc+vMUkb2lOikr+MBSdhTvquOcxF21cZPauStC99InKSBz+KjwouqFF5V36ClaaTnurpG6
ZaNhNyKBgVrm9FjZ7RPJnPYk1C455HmebHW8ezc3zhc15OxsYtohk65Er4Kp5jJV+m5TNcwdNnHC
M4D92fs0Gb3FLT+1Vcu7EsmZk3DqSj9EmjZOyos064+mEI8SL3kflean0YUzLG46t7kSrGZ2cRGW
0i040cpuO6sTn27xBnZZEit9uPUWA2Br86kR7vFtwhjcjSnRkXhg+56Y2ul2mJtQ/9zktwAh8BGT
FaSMsH//PcuAOvfRJm8qB0KgSo3iKdRH/2jCYN6gAzL9iIPhonYITTdxXe9lq/qvnatsfsMFySSj
crCbLN22rYfq2sdAL1vlW1sCZXJbG0jEgLZFqBLRgXrxWcO2zr9jE/EkLekX0zVp3iJ6o32aRjAP
q9uAxCmz7t/11vj0ybBNQqoJw9YwdQ5kg14ErW4vuHVed3wxmqQlEUeTjC32s071Ii05IM1IaWTG
KFtmtUUbXpZr3CLkGuiCvF9DIpZr3H7K7Rq3n7JcA3KKc5pK8z9qrgUvXup+tQFBXHCFC1+iCoL9
1M/VTgYjsLInbELwRVpGpU8BqVlQ23iWLo9d7npOo/nQLxE16ndkzIDlymgVFs1jtZgefkyHG7Jv
LOiBC0s7rba+lYd/IRNB3QkL829qrJkUqVv1vlCmkm2XNwEyKucHvoxUYr1Me43n+btHyvBoIgVS
/WoCSIYp1W7DeXULk/SW608/KoMq/jwluKyjedrOMWpi84BUD/2O4tOfNuVJRRaEWxrNAM3w851g
wtIY3qehaTjnCsaMPNg/2jLu2oO3FmyZmQfPoenEG9Aso7Xyq2w8TmXwZPoFX5w+6nnElf4jn0H9
OjgpO+XaNtZpU0e/bM/iud/brwpWqvt06Iq7LLbCb+xkLxLQAu5fsxPGfgzLHYx7goPTwlBx+Tdd
uhCDMsSxnG3qevU3N55fh6l1/nSGfYjNovnuKN208ZdQzc7m09T5n0JFK/Sfobwyo2NH7qPgpjy7
RVtuVb/U3gZIEInWxn9cxwhgHXf5C+Jzw9715+gAy8h8AqGDEtISUibuKg2d8Wc+WynLnyG8ZyEY
kit6a8w8X1PHAaxn9cUPpQm9E2Ld43OmuuUlrJQHizf/s3Qp2DFsSseOdn9PyLdA8NQHGQW5iLRM
Afy86NWcHdxoKSuqr8adDJuGnbP/+HmdqnhaCLIKmxoZDFo0VRpq1DtU9qO7btYzUAVa/NDUPc+E
JO3Vc9ugoL30Yf7Qm9dh1cMHsvJybIybSOFZyC0cGr257xEVfY+JMlVltVdxS90myo9ReqQ5FIx2
QoTpzq6qQhcmw3SwpwTZ8kFjX75kl5LWLDdVbg9bxV9Qh7nKetUFXu5XQf7glxgIxl7RPqL4FPJ1
8Tocn2hOsJkeEcnR96i6Ar6W5sdAgte1ApcGJ88lbOkP1Ahd2gzmSey6EBJVbqBz7lhHudI1rm9A
Nza5C7i+77x0V02uf9TU2T92qELBgl/a6KZfhrRuWJ189EVG9R4o0RL3abiicqhsZeh2KHxDtdZe
k+TLFyiFkxOxsi8TR8X5Wrfcox3ofXIOYZL53OR7HvZYz5PCIBHBi3496TEAXcVwLnIWabaPCtP8
5dafmgO885AnxqXFpXiVpdm4t5PcmDfx0qlp03WKtD4NDIobrizPH/YyIlccOnZCdkEdm+RZjDDK
OivGDv/3cLxce9LcGK5tIB65012mZSyVaBmTQw+EkTGZd+t1565kv+htWzdF8FSxKLJiFf/cKlWA
MNDOKGAkAZxDPtgPlAiW8tJW1P5LWY/2Yi+jPqsoDJ2K0fnZhAh/rNloTOBGm3YfDxvJ5Ej+Br9Q
d2/gyrSSpE8pfmoogjxMbdeeJKRdcj9W17r7LA/VT3KucpUlti3T91hI7Cc+i3cZ26TBAcxOjvLL
6Nag3VPJOcSNrz5L12DBOOOtY8Iu5Ncd0Eh5NrGkSuwSK86lK3AAlLhAWle3WZRhfzfmn7ydKeDo
qf9UN+Gb107qd5Ib/sYabFTMpq54y+KvRR9o3/tG45naQE7CdFL7TpIDscW0esnHcj5rkdGuZbZv
FNRJ4Mrd52n3MLqoMQyrK1qOXC03ZuC4R7bQykpbuC3QKN+b4rN4a8roLVhMGZ0ID8S0niFjlrOx
z9JWpTTdgfiGO/ZTMZstb0L/P0o8IW4+529lECAaMqRU35LeOoyopKyLGaDEzF7l2I9WfYkSeMZB
bzkvdlo0q0T34j9IBqwcszD/imPt0RmU6nuuedq6wuYKQpWj7h0PbXzHauDjO0F35M2nHILUbP99
loDXO/Z1oBz+7ziWS8VuQGYKt26tfkIFGXbfr1FAna2fLo2wLMcL632DFX/QWAbiVSgVg/k6Xote
12PTuucOy+NPeCbrg/2kJf65XGbcNrRXPNQykPLG2Xmpt/y3/DL8Cm9xF+qB9VcaYqhKhfunhTbx
ure66rktInunhlZzgiybn/NKyXYaua0vs+9aK9Ukw7RMd8A+b6k45TvVhvTxB1f1Zxs/imL2rIOd
+xOEPpopAperlELAPau7GlntBV+8VMluB23ovgStA/h+6S9T099lnumunQCUhwWU77oovzVluS/N
Kgmji8gO3JqfRilCX2T1L6N9of71zoVtHIV6t5N5/jZ3Te/opNBY7uQ0XdrDNKJBIad+FrvvUQG6
OcekZLMUG/PTgBlJDmmbvsEK/SOgDXtXDMMXZ5gRb1gO5piwyJdT1XTfO2/D0jcoxne9bHWMPP6e
1toRLH0zwGyxZlVyRAcE31Jvbk9j0toPlZJCAR+t7HfksElQK/Pec/RfwHC1B9dUkIB0IZ3ZkBNt
wKx0DgNbtyCx3V09lvqD9MnBmoN712ZPblUl35t6VPR7236SqPYjFCViiMPm/OM2WwZby6G8WNnP
RVeTIP0b9pW0eKjkSXu+ws2kuURk2Dq3BeI38LRAgC4H2W1eN55+mlNI6+Od9N1C8pLK2OrWRhoa
vhdMnq0EVohgUyKePCTBfHCRblqYR12FaejmRbYdEr9GVj6Jtze3arAj3kM/z8e8zJUTukIQcmIc
++5MLTChWfL4/U+Gg9MgGO7QL8tqNSzwbTl8an86lSGn0IvjuMg+jcB2vGHYFKYf/1p8JHoFaIrl
gqfE+qCClZo0BwyR8/2o6dqL2fd/JMJxYAQhFv+Wg0jZ5mWhk/nMu3tH05S1prPUVywFYJqT5ms4
buUZcnv9aieLwxMMLWPQjnHGX0Ka/zMqgkbwhlTqe1S0SMlKFHW56gzmWK4l3f5gaUfcRkIE9bn0
LarqHlNobIckGuJnBYAVVgda+MvNAeDYVNdZo0bzEQWRdtsnrfWz/qoGSfTLMBLkgXXDPZrzpo7Y
7UO/hRbnxB18vYV5J4dIaSFmp4q3vfWRY4Oht0RLHxK94BIlMO5Tf+sXibMfC//r/6ptnvcqUG8f
/uFN11zOEHINLleF9KhCM0Zi4gVV1A1BfTKQTUfcKTUGYELkp8Ods+SngZmTnzYlSy0doaSxoxIc
O0aTzgYDWjTuJWOdLMnr6wRH16DUxroOjLrK9TMignul79Q7rdYnILVLuhyBKHLkHagztJJqNBpr
y76DXcb6ZpzeeBHFhxl1yW2gIlDoVQleYW2e3qMHO96PjUeOwuj34YD8vWiGiCTIre+mVdJa/nuc
hEjwLU76JFj6JjYJZP8WsNgt5nb927XiARvDMmt1ionoFwkxTDhkc6LFmzaHoi1NGbiSxypdVS/R
r1uoWfnZarSCbNdNbHehfcX2ycWIY+UrVru1gQifpE/O5KDil9Xs5NSINL5+t/BAz4t6JUOaF6bd
Iqn2H5Yp1S5cKudySKRSLqeI0DF9WjTdQHy+8NKo8Hwl8FNM3fjE3KbLmUyRs4951ylsAt5/jJON
v4uRVwe7QO5fuZURxXKOC/5AbnHpuo46V9TtcuPDoHCOGcSn631/HeeL1ZCFx6/GMdrm1PckAD6f
jrbxVEZevtfRDDpJjBFmhX6WUy20s2MwRjOLjcmpPf4qYdas6l4Pz0PUoq7zceayDlag0h3+1R/L
jFvcbW7scd9Ww5JK/LjKLU4JyDkix/IPsYp8RgpkEa9Q06aLdrHieDu9UZ6LD0GLT1oX6EURzkZw
XPfyhgz5Rmz+zdDpMIg6kfu+cnOEoJMI8LLT8MsYALxupdPFjmL7rt4Odb1cNwo0gzbo8zspVKJW
aO1DA28SaQ7FlF5IRP6y5qx/CUo/fmFPKENyUCrt1Rtm8yItuVbkKy+qqxnbro+VV7sq1jFI8x+w
puPdOFn4d4LHxIhC30M2tVbRsukM4xlMb8xulIeWei99/bIlVUBCbHBEHraR7EbnZTeasRtNEOzF
pXzZ7Jad1gGeJVrmTR+X9niDY0lgHfRRMx/kwAewV2Xfc6MsfY5WmQ9zG1gPnm9uTa9Cg+AjNkVm
49Sa4+nWJWdGSgrM6Tssn5dYIDIlxllWv4GFB0QSxJe+Rgdu2qDJM17k0MaBdc5LrWdHrEcrkYOn
St3fGQCTyQhgS9dnWraJ7XE6SDM2vdexy4LHyImbb0pxDBd3utrNOpB3ThX9sN2IXGOGNvOUUMzt
jR5Mu9exUjNbh/cth6mO/xqi1DhKS/rLyVsnucsubpmEGqBzT8Zh21hWi5+YDnsl1ApkzZbpMoGa
8biLdGQXZYbb9hQtk9Bi65/2YXWoc/TBVvg9Y5a+HK5tAz65pcAgB1KZpxsZuZ4mc1iwwq7MnVWF
fxKMJdmkLH0RQTuzzHXeWmhLAAJYsq+i9hroVrVpYsTTbn03twPRh5WQagmZ7Yx7zB2fQ7Jnx9iF
hSqS3uASv4JTSb8ExRyeM0wMkXJEn/ujP3WQ2fov/ahsheewTe7LMUBVzYGs27n6VsRgbwKxjVRW
pW16voabGu89BQR8sL9FymyfRfgG8oBLLkhlLy2cTA/cpN6uzZzvDTPB2IpGD2wDKhap+Uv6RKen
F5Gf2gfba0762a4rfROXk3nERuB3EXjlz9Aqryfx3ycfQ8sJXmDVT+nRrfyH5fwo/eHSLgjFtK7b
x6UlaMb8H62PsQx65trn73S4AhWMfPxLQR0fH9JF2auIUaOdYvNNsAyRa+Oxmd+J2mKsI7kItKar
Fwa5nwLW/xBX/LtbYiRaAkj3S/Q4DORP/+cFJLIZwSc4Rf5XncysXE0oiK5ZpndqX+LCoU3TSc5M
I2D0GoPbRKqspbvJE/OuGBToKoTrTCZTkuK2it3e+wU/TZSg2+F2demDYIcYafY2+W19jFAD3Ugx
rY10QIYVEtodHo1fdLW8SH84ZgoYoSTkFqHmZhrOufERwmf339/X9kgdf+lPgr7eGHPVHhFKVt7+
SKcR8htT5N6jDB9DXGRhy1oaKwuLfcgCankt9K/SnU9QQhLoz9fPK7/o9YPJ6fXPcvsg1z+NhnD/
2jH4QBLUo8y01aomX2VDNLSreTDrsxE3rrYzvOqrMtXq3g2j5pyW7E5slPNZ5+9QQbG+4I6M1rnh
OSvQM9YBl27zy1RDUM8du1zLaBtBcOjKLQl926vXCFIhAH6eEBg/a5Zvrn2/sda1oaIa/DFwa6Z5
MDcrnFXmOyfQjgF+xva6zKfg9H+duojmg2Ye4mIFzn8+zt1WuuylX87kEnJW6QifotGJNNCMJvc7
/6WJdiDolLNUGqUCGRm9fUBL/IdpDmyxZKA3XGQng9LYXjuLJH40yxZDW9C41QaF3lUeb/IMn6YZ
KQxzFSLc/BDP4y8+enBoxjR9qJaDxVfpQVNr9BSsxXJ+aTqtBVa7wMdkmwDmo1DhUAOeYgNXYNP/
/a/JlBVsMDnoPSYA+FcyKpepRm8tv4F0kbI5oGehng1PD09GYS82FtpjPxaav3J9c9MpfnjfSjPN
53RdJmW6LzJffTQRQXxEQsoCy8jOr1/myeQ0d/175HTeu2RuWbY/U2cojxImB5f8xxYeiba59VFP
vf4WoGQWzpT3bWxqtHo9I9/HS9WmRjchLX9IL4YrH72GrRc/EhVdX+ntymiJnfVeecLKvF41BQIv
zTjoP8q+vrROAJahQLgfN9nsP30ECgEUqv8t7/RyE8eu8hDZvYfXXVcfw1p1zo5eg7vAeeCLXMls
WFGmfVo1EYhZkNThUjJJsKnZmYqbvrC9SRdrGOtPW8zrvJutn4PCSsHL4vGhWUR3o7j/1Y5sFGtb
RxHVtEHxGVH5lBYd4kcRCldLQRDXFaTdlghpfkRISyYNiaFumjx6bDBFuT4aSsX/ZrZz9sTXb3iK
kvD6aNBbvBHqSLV2slEeS/ubmVX5UwQ89F9RKFdZuB/hvpDFKaux5VkeZsGzluQNWi20pMtYHusU
T5673q8/9Wc9CljNgNnAsJgKTlNgD5vB7sYL+sLjxcvQcM0jm4QnipNbXIbGEIM956kLjOK6P7lt
QD5tSOLMwjVJNiPX0yxZzFooa688nONXE9z3x9olb6dCoNuKjKiZ9GSQedcuOqNm3SWIJITzHgfV
cZsbmnU3LFrd8fhTG0fjNXJn42j3WgEACj+50OYd4iZtSQFRc54iE4DP4ifXJhYogUF5MWzwFQZ5
oqdEX5R8XFKAWhb4Tyof+ap7mqJQ5M9/EF14j4y99D0SZSHgqyZZR8Gc4FDhtuqfZt7opBsuV97D
leKgfRvsJr/gpQYzQpgQV/6D9i30oxwXFBzyEN27CKZANX/EhVM9uOwl/FXpVrwnWG/trxAFpQss
8FZL3u6qVRvHyh65T1AYnp2ehb0EHh93KpIXz5GZaofMHuYdjLLslWTN2S4t9pzi1IWqAXnBonjN
IBSfIXSoz9wIxbkvnNdACPGYsVhr5BGavYzaljo//5FTOZCwrUBQJc66bxJKF4lavZKmgQlZK+fY
BHCxSoY5X+PaM289JSnue69z1oPaL8Ia1HpzEjmPsB3De80wo7Ws/ZJ2fh/QqXbcD6yd12ZtRpjC
LnqyRYX6fu5rX6jUlCtkqJ0/7UDSv0jbXwoMunUfZVQgg9A8FNpc7CPWehtYmfNGy4fhZKpjuZHH
i5lUT3pgOF+kv2V/Q9KHgvNHPxjLC8pi9W/XTPPXsuiV/NA6FKkctc0vgKURTlvk/MjE5ZexBgcm
ZYN+WlkIx9wDFPFPCstbwXH9G+61DAYurPOFCHNDekWDVx5RlMhQuNoOC7dKbSjJGrlXYoSax3dj
mdp3jdHAC0Z6Dg0Zaj1far9E3msYtXvHte1LaVAaVVrIvxgx7q2u6F6xs+j3NRpIy73TfHMMIK3F
nD+COxhW/ZQWG7jtJlB1W3vVqt/NrKJV5zXWXRaME1U8mgaaSiSM3adiEZGq/b5aaWMEGHyZ3UQI
E1lQYd5JuxEkFCgq3d01y6pa+Xv7Svrl8f3e/hSvG2p3p2eDsR7bckIQMgaLASR90+tozzldEewS
p7Z3E4ab34xYowzBm/ggo+QYEpTbc+sio05s3hl9Uj5ng2MjtH0nQZCunEetqh6kZdjRBKY6pOq3
XD/ra3KsKdq7ObyIznI6bBu87Iv6G4Bq/6VfDmaOvKWOTtVemn3tziCzix/SkiluE706phrgokY8
EKZ+HyOzuIkKz7jD/Ysq6FKHq4wC+kQSVmup10mf1OEGzwaygEb8rV9RQm23pECvtowSK6N5AvB2
iZWuPPXB3FYTm3/+5muQ81+rfJwwZgXPgMdwfG3aEZ5QVA5GEPm5f2+VzTcpQVCh9O9dpfwm5Qo3
9DwZk2qFtUQ6RAr66L/MW64ikX4BcdWiPraL1Gwvy0dZNPoKivWOHcZnWWaGfhjsvXwcNzLKqjR9
nI3XQcdSeBFSlkOJrPXF14b9LeFno8cnXdd8H14QHlbm/d6v/x9l57HktrKt6Vc5ccaNaHhzo28P
6FmGxfJVmiCkkgTvXQJP3x8S2mJt9ekd0RMIuTITpIokkLnWbzwUbJIiPaR68erPzLQ0NIdD34oY
FCS8NSsEQt6EWk3mkyYE2a3ZRP1Tbkb92cJSooreWfz4P9zhRwJ043um4LYUTlb5iB2esYvAsV+z
AULpLbBm54q0efHt8sOLx2njBnazRha8AL6Ke2usa/bekaIz4Mf/1pb96dzfpTo/4Qq6yF/016nu
i5Uk5FVh1zzgocLdpxxvZahWCuQVY/1REvjkIZgrr6Qh0YWdeX7L4f9zUhlSbBSSjauGd14x8Xay
2NnGTeceXal3oHduu/nF0O0Bce+c2GN3V7QVwJVRebbgUMv8r+3a5hFVnXHTjKxZMGOIppc6BB2Y
khjaSPkTKU+3CO/144YaLW7LtmHtYdI/2mbh3EazQJc8gzfl3LYVN/+wbMftHx1yyECdBf8mZyNb
eYZLXSoQCUlH096GyLNtJYFC+gt75g7BkQaED3wLrdQODeXCKw3DtHF1gYiJ3D96QRldSdDXJHvl
qYSSkQYA3C/+1rtcYe6R8+SlBidWtya2r6z2HR5SqgKW36n6TL8x+g/Bwx0ReTKfrCxYzBvydE6U
tlqBFCCbjAbQprZqAujhWT/qm+XLJNvCM/RNAYBb3V/6ly/TkPSnRfAiEx7cEw0hj6Bvlet40tRd
l5jBg4r3KFxco3kfDPchlqrR/P2SwlJ/+k7/riJN/JaGOfzuOgruU+zz9mJwhoOw9I9JdI+tRFI1
doO5CM3ld2jFunXd6cNjVCrrqdUXHYEFDyr4e634LLm3yn2Wq8TRCefaZcO1xNIEyxZWOzUC4wbg
y6B5GoRQX7sN90/jlWKdjmdG3gEp8YxXTHDVXWQ0xk721i42W2ZoARuxOjDaZommQudFKMeZ2A3M
dtOmNobXdotzrPz0Zayv43hl2MDkZdNQnV9DZFMe5FX2QImHgzapibqvQ/vL5IniF+qV/4lG/itZ
V0kmNlWKkBUa1W2wlyRwebj0XGLybJAUcXmqdRgkIHYMjSnSrvTBOcYhXCzHNX7oinqTVHbwPU+A
wMDgBGmWfOtTRf9iVzkaA32evNcBVPipBTWmNUCNYIzFL4GPlJ8gsf00lLq3trsUqqbOciNN2VFN
IbfFrBQnzbOyEwUwyq91YH5Ne3efZjOaDyJ+1NXq195jXa5njf0AcEnsKt7wdTFyj7drSsLS8qxV
uuSo6OIg9chkSB6y2T3oYoq2jJ3NhOS4wTSyY58mB6lpJkOVMr6Eg9tDnen6xxGqbJdgO+3N1o4Q
npKtH/qgBOYmjPL4Lg37K58yAsJboKYpJSvkTjO7f0TPrz762lxUnq9UkgVhn2jMLh9AXrXfQNcL
5DWoHL1axWDwdqabv19gr/Ls07iE71WL+Mb0QsbEmHd4XugAIlXCe7mlS3rk8uCr8XWYd4QypiNc
qbtTeC9DfFGRGMx49MnOEUH1Gwi2L0iq5k+Rk0+kneDN9xHPK1fHzXZkzSL5UDnOLGswEtXR8NTs
KQL/uheTkW0UdVB2emUX60IJvALeV6TdILG786cguFpiflo/5v1g3Dmr0jALhH8yCwsNm3LgvIaz
De1nXhUD6EZjOg+W9UOGqZZ53KUd/WjkRfjUV9X+DxtiK9Jg2gQTHN65bi0PyOH0JxEm2OJav0Iy
npWBvutqI13z4fdA1GaLGoec0Y2UAVvctVy1xmGGNNtaqoQFVsRd3M7zVYe4A/VzmPVlUd92kxOc
uQuG53o+mEXkrU0LcIHskDHZG4GtV2d0xzxeXsIOVG4QBjj+P66RFOo3UXjaUU6UnYY+PCPJZxy0
HiZO4eLgJ+syyyGzkMWYJTTkIbEbB2CJc7yE5Nml9iObg6X/rP0HKMP5YdnhaWEy7fNAuKsFYa6J
MTrn5sbGaKzZohGDAOQ8unea/S/LToMNDLjr3HocmsB+jMK3tvGHBxlJ80GArmiGg+wLyjG/UkqX
RHgAwnLZQ4F9nnYXyEcejXz9L20J9fgEDmmb/IWiU7C/DNEFdstY36RHaYiHDqQFFP0RMVv0aoIi
wJIvVG9kX+47YjOWU7OXvZGLan0UjsjtAhx/Uiy1Oo2RtkytR61eZc2MhRaBuUZHIqd4M3uy2OQ0
jpmb/AjRxWi2pHIA5MfK7fI3xDhzm05om9aFZlN/BqiTgnk8l0FZn2JY6xc4j4yr/E/goDHWQxXk
01gyIZ/G+rM57mXsWIqfQLyBHyMxZRQnuNhir4xKwfKQlK7mZx9NIKpzbcbdAzjKOxmO6vjXKIl7
0Kfy8yhDv5PhkCqFj+jdJqwaA1kf4V3pPh6kLG8N8BNlsybjXX4JGvMmSzDua/thY+hK/BEW7sSP
IwqfsqRzt3gRFut6RF0SNdv2wUa18Rh2XjNbTTQP8iB4uLLq6NU9nBG8VmMXYiTK1+d4RrN3tm0u
9TY7ZiMem9N0kEU3WT+TNbgO4KpAv+sSnkw/wB+5f5WDLvEictKthnnV5tLRY7X9V1GzanwIcWXh
bnxQFWsUkDBAHPBYWM60aDzhEPuQWsjlXuKyU2cfcu3zNQ/N2YFBxuQhduGMdo7+k71td5c7IBVL
G1YXeaZXofbTNemZZI0HR/laCXRBbSXCbMNuilcYcu7KSc3sRvYGk7nztDG+71I0Oa1NWvjJVqZo
piH8boWVf5T8D8kpmWBf7izHs9bLN9INFPsW3sYyQQ5JBc7LCrLFmB1jJpXbvnMrzyKlcG+HQEO/
KZ7c23E+I/Hgfu6NzRfyTcEak3rzDSWSjfS78VmrboJauDdCq/Q71ydzL+nmQsEYsNaS58HFDcNv
WmsXANFe233rHMHRmetAafy9H/CA5LHQ3gxYKctnq3xmRtH0jBJdfitbxuy/rAl4hfL5aszuzLwD
2ScPLoZXwLOkq8mQkH6vrXDf551x384H2/VyDLJV+xhMPEHXTWbeNMB9b5empxwpA/pnOdYqeHj4
1rCT0wugnfdTGQbXlia+/RoezX7WpC3XWteyPSAnNW61Gtlof5yvniq+upbvQM62q/51NHQMKOYS
ZUaCbO20ZbC9VCdlTfLSvAxxnYTEp+wBakMlQNY7Xa3RNuNU6XOSrTeq1zAd7lkjkJGuxytMtMuf
k9Z+bUuBBlJl+sjyJyYiYOWMVcCPM7KrjPIrhJI8N8oHKL7VuuwcUFJecaNNQ43TIGlem0WVtZ9G
58+K9jgU0SYJuAnK39TlAHfliW1idSVD8pfqBPw1Df+7jFDgQcQwqDH10yevWMlg7SibwfMRwzIE
rKt88r1Dn9a3xqyDiJxr1a+W06XbwJSy5/uAKsg8HAY5VboYxeygdMI7YwrrlaKU+t5AwPFuQKfP
XE0jilaxoeAeNweXgfOZQfX3StHz+0+D5WljIfQ4Je3tZazjKtahcZ1nCWmSEKY4C9z1QM15nUvI
EwJf8bXslocF1iQRTpc5n2BRl+FLUF5TDs8a5Lv5j33FQfi7LffxEVlfFHzFd3Xe5cdoXCLSRK7h
JLAPkR3LuOSvcW41RQdDFd+H3/LALV+WW43C+a0SGd9NII172RlLbWF5OkZ6etO26uoy9o/5Tojl
lVXmuIX9vvAYh0cNnb2bxumVOxxM5D3qwk/rwkqsSssvD5eOhtXFvgS3sJKxzvGmuyq5ld/1AjYJ
dl7jg0+F1royaoWm1j3UuDcXezvMtZt//+t//u//9SH+K/hRnIuUB37+r7zLzgXi9c1//9u2/v2v
cgkfv//3vy3dc9nOOJauo6blmqau0v/x9QGFHEZr/wNQtCiiIE+vwHZnWytKoNC5/Mjn3KjMoMvM
uQFDl3S1/ihwemn0VDzpPL2PuIa5W2zWp6/yQLnS3ZKi0I5xXo9PnlUjrzNTWjUtReG/HE+aDz68
HgTSuGasfkX99EGITj/oyWTDZxugNVyhn2deIWh3XTrk9bAvn10F8AlfYU3v7+xcVXSs/vLgBnXI
HSVtyki44y4ZukD42AVUMMC1POrBSszNKEVuScUpwimseE0qIsaxgkMyoo8OrCzdA3dIllg0Rre2
wvdfjiiqyT4JnI8vk0CQZgd5oTTFef6fPw1X//unYaiqhzQ72RrLtQyNz+Pvn0aaGKRdwF1cpQk4
n9EK6nPq1jUFQ63Z4LZbbmVMHvCP0G7LJl5C6MjB2uqAX+tmE2+ouKLvklbDHXyafjlgyJGDFS14
7gKsRtwlDQdQyp22H6OhibZtU31Ht3fzS+ajdBv3pLQiWIcq2WVEsaA3XtoUGqhgTUFzV89nskOv
yA/ImJs7ABG6Fm89GVxml1aroxiwTy3Dh4rMhnHZYuYoZkzFrw2n0vKsTzXj14YTucAY1FF9JYfK
SaPZsOkMO+NKPgLhVDTHyyWXGJdMa88+y5a8ZFeIeCeb6PnFdygWLXtWeV15SbDSxvIy8pKervho
vLHp1fkBHf75ozZU44/PWvMch58caWLDAjmu/vHLUxTXwGwsDw9RqWpXInXJ2ze4Q+gpGsA4GLib
NhzB8/gF6TrZHrvUhhvzqI+xderMEsO8Bv/cNZJW9XZpe5HS3HgIuzlR99eYuuFTEDF6uUZeOqcQ
9Peh1rKBTHriPY1e8gWbvOnDmLInTJS85xGRsp2hdP1xqgL7nns99zC3Uz+CtoUbEDbvfkilcCIj
eY2Vjo/wQ4Nx5zRMH8jNtcMYfdi+7a2zustPui9wGuf7DsXGqqEUQvIzebUkaOyVZw3KeUryFFF6
pD1ML31EGjW4MiDD3cmDWpNuCPOkQZx0cuHQQt+SMdkr9KjbdZ0RrOu+b2fbQ+aFBdkIfO1ul1gu
ZuZlr+vHYBD9JhmSiKd/isa1r7fkofjqw09HDUcedHIKjc22VrYmZxC3tiWuL4LXFtJ5+Ctz914u
IlzKzA2LiO3lIlaBBgYQhHi5cFpV1ZEcWIabYKyRHMTpgNu7Rhkp1spTluJLNCR6ie1JVZ7KOdbC
Rucx59o/wjaKD8to2WO28avvdMBC5Nx5hpwmmzBy75QBIJ8MLReRp1rhHLW+NSCqGFxYxuRVPN14
Kexob/VxfN1PABbE74NuF0gaoCgPlpgy+h8dshkGLSyaClixbMoZl3GmrRjHDN3aP+KXZofSmePh
Zvafpg/2CGssAwApJzidPm3CEMnaC81LrZ2Nq4TZdYAcLYVySRCbaWNzhz93XEILqcy6zVy2kOoX
pcjE1y6qrFXTlOJOM1Pztq7cfi07pmw6IU6fPzvWVB3jNk3Qkyuzrwhnyn4M4ruVVhoHFdGRE0nI
9uQIhwPg960JKn9tzU0XQISJCD0lbRXgxM4KQJZv5By1yu8MvLKPpuvq2koOtyJ25KCc5svJwNLn
V7V9NO32vAyS18CLIN/B5nRXcnQPf/vAxpjsPxnd+LHsD46O8V7Z6TcNOWaU/F3zPjEQENKipRGT
tb81uvQou7p5kN3z46PQl+F+RlPGTPZflBZhI8um7DBnRWe8NFJS24yTMZ3sBy72Q75cT1601AKW
aTNkZ351OXaIQaoF7X1tTBZIZGO6LQOEp2wgICNZy1DRUXPooNrhNzthYRtXxl3vq8adPKsyc1rZ
ujvuI2TpbKAgdHtqsWtGx7xZYo4StzcpC3jZucSGhgIFpFtgQ/IFZFdjCR0SMe4PsvnpVVKSIyKp
r8T8wjKeTQO80X72ZfMA7MzxshjJB/bh9yUGvPP2nx8Ruuv98YjQVdf18GtzLI9T05qXC58WZ9zv
dYcklrHH+GNGfKW2lu5EY3blm3+MRTVcIcPln00FMdJ2qLIPU1X3FdZGb7XJo6Qqps8jSPWItzLD
xCyvNY/7AQX0qhdosLsNXOCZlTeFbbeWvVJ0WvZOHUxhK1eNT4M9B0Vfflpnd1LaXRMNEU8iFwp4
MpbzPdZFP6YS+n08H4QBICrGq/sgY2FUv0RDrV8L1/6WQOe8QtJYv18OqrLHgT0+yZYcLs/kdbSk
pYMRCO7YZ1a55bU2a70bXtjVqylGK7pStPmZiOp7M6oEl9O5HaQwaP5jDyqN3qR/HjCPl1ee5svL
SbIpz2RMNjvWnlvfD7Cs+f0KKGXwnP30Yv+va1n6cE8JQd1frre8u3nC5zd/+X8UYd4cWkO7vryt
ZcpliHxfaRYf9QyIX+zZ/i3bJGMlNCd7d/GiW8O2Ga5BJDovoweSnIU96jKj2GkzNUWqLH3SXlpU
l7jDoRA8b/EuB2T9jPVouRV7fogssuNyCeGhTrH7o8fqG/w3u8BZd/D7z3ZvfKBq4R9HvcT1DRJM
jVGWrq4dZXaBm8yUfFTWrpD964vWfSMnUh7GWBU7FKsQ7up/JJ3iLGF3SPKNXdn+PtMGo19NWYKT
bygU7yYaqmLXz+QP2YznmDxbRtpl6d+0GvXCzq7Na/lkaZwKcflQ2y/PGck3tjodGHmk6z/8URW/
euYHjRwTWUazrjsLyT7WXXujdfBbNeL01XadfTcW5lfbc9w1tofBLVa6wbmKyQqXuJB+9WGZDqjf
PLaWwBIBq7ytjPMrDbqh/mphgrUNq9w6poaZPCVKhl/iFGynmvIQ2+CZmJ5glacGXQNGA6m0Jejy
y7ru0byRMZzVzVNr+Gydxkj1VtwKG9iZBGV3FXtgTDxg+Stz+UdEXbIva8W/do0mvkqqgtxEr9ZU
+vJ6B8Q0ueeGX27AfTTPRZcZ2EPoyRc7q17ALGH2IdINNn/iWoT4o3aKop3sXKdeLgqWcp6qn5ZY
xpZ0FQ39Mebuf9121a+Oej4zc0zkITfy7ZPjZFDOo5L0EUS4jlRdGJzi+EY61AYoiau+FZ70GK4b
mFllJ5vAGKEo1UW0n7hfn6RzbciT+ujHQa88Lol5zTNbID3NWYIlRaLUmyTOm2uDKU9zXCKXZDxu
ivM/3+o115u3dp824qTBNFt1APVpFpsBy/5j66cORcomvdd3oqNQ7AP3O2ptE1ARAlFkU7T+ipDV
punj9IdtxT8Ss+2eYzOElV1lCPIVqXbrgpbfKO44vE1pfuKJ+H2aWI6gJ9huRso5r/hyRFvUVbOD
bJoO+6iQ4gZ5T3qN0NzkOP89ltqgPZgg6mU4bMzqxhxsExk7PtVSZNOxGb8EWmc/a67oz11kINat
lq8Yr/pHY0AmIp4zvqFS4raUqslB9pZ99Korjx2CcY/SBVFT7loxhA8y0lYlqsWCbzYCcnlBGWXp
VEWVHcIAjLenpwlg0r8OohSvFT/svZugahCUbrx0Gmi38dv53ZbdchquIwjXGoGzrazCWpmaN51y
rzHXjRsWz8OYZetsstwXcgo62snphAkJuJASy50vSjt8qAAJvxWZ+thhpvqdG8d1qPrRT9BrO10V
MXoIDmA41mXxKgaQJ9TspVXTeoVfx/DqIkEHJbWDk18oDwhaHWUYS4UQ8LLyolrNTd/3Q7G37AmV
Az/TjnMsn3oSoToCUCsrKRJ2O3ul1PwP9MvJv6ZTfA+xzDvEKDgfVJdUkVsZKroWHdLgGnLg2f81
1BVZvLI1E5z7PB52wh/jnRC6vLy0DpnooIftr0v/bShqRtZT0Lkf0VSrN2HWjVsVgNuzkhs/C6+y
f1jDC44X+feiI2MXp2r6CGWqX5VT9CxCg+yXo3tHloLJU2GhyhhNBnAzM02ferxoTiDG71QTEy7s
QsNDowTluQROt9ZB3u0b0UGKUIabOXV1LVuOFo7Wqiz7GztrjT21zfc0VdQXwKlfLZy5f9hYfbl1
aH7kdcFGu+6iRzOu3F2nZs5VWOAGZtlAk/J5ErZXX515EtDCVSmGX5OGoLc3aYuesAQpJMhiIgOf
3y4tWHVHL5zwWp2BD38foScYW0VKdR4NRWNx2t8u4LvfzQWbF7YlTBVwvirC3uDPS13pT0Wklfcm
xSht3yl9Bh+ocvhtqPadj3Tsde9kNzKUGn1NCSJtxi0YEW8ddYpNloODHJw7fEPTLEUkc0gbZzUo
dXCldzCoIXzfyw3u4BZXqhVQPJlDigJBPOTmc9n8mgE6bo1LSfgySRs9c1sHnbGRMbVNN4kwkHBv
ulvV9K07fT7Is0pvbX57jbEmT6UdhAZDQt4JojZgEy0cHKDLOnx09bC6NyLUMed7hTykdqptPI8M
q5wQuFV57yNecxkhr5EVhbXtM9hsnvbkol13VQkbyxvZbNvsrhfNXcNXtFt74barrORJ9pl28tyh
LXOSLadGOh8nsGPra9W5i0t/qwaVtsmHFmVcdIZ4UJBpPy7tNn+3psQ9j6YSg+sxp+u4t96Xvstc
2ZtiFPBwmS9jALTGO/R9VioknnFkTTwUvOUYnvFDm0TVvsXE7WqajNmFh9p0jlXp61RZL/ILipL6
Wv09KTPU6sFPQd+jCXZX6Vl2sksFdW7ffJCHzI2LzaTkLM+trj5pXZq8hC5bMiwIHhtRhS9gr7sx
eclCRX0ctHbNBjF5yYOxvZ8wv5MTVHACdzbPCQh8CAwjooXXfYmk4ITIkWyW5Jqv6zL5LltiHjFY
RYYKSRVcxxZ1M7yUd60LylSgGn9P1jFeY6jofFjxUd67RI7qulFb/UM+6cpeDrU7O1yGFkXpfnjT
oWth0Ju+89jMUoWw9kOo8W63lyytHOgRIHytW0TnZe+lmaGd9HnwPBd9qduUvfp13bNhz6ibvBuG
n6y5BeP5FpX1I3vms4wrmhi2tZtDxwar+45xK3qp8VYtCiQ5UZtaV2NYfxWFcsCYW/9ZYQuIG4T1
tUkqZZWLynkQXj3uLBHr184MFOsE/n9RkB4i30oPcrtlun6/oVqTHeRmDILRsBH1+Ks3pRa9ySkJ
wCrXk82Y49sIu9Z4FnmWHBTRf256c7NWXf25sNpfvZemnFviK/NYlDwch9Bl1ZNRMbFDGIIYU7xH
fbUPqmH8Dj79x+inzpPvhfYuKgoKB3UNtqWjwpkhlvAtHn7IkXqKrORUUC/IUSbaew2r/9osqyuS
dliKd1G7LuemjAXgcZezf46VlMWngC0rqwwb/3UQuCp6scF+mk9dy67WQy6wlm9ESAE1jW7lmTxk
wHa2ztjqG3WYZSB0FC3UvHgbKkwS8Qrtt22pFW8OWJNVXFECzrI6ejEMNIbnYQG6aFdp07vrfkze
2bm0yuNQldrOQlue7YslvrQR1QYFTNBJL9UCxR86pNC3Cg4SrTrlVwcUgGolxb5lx2WG7PAscjqT
md2HJOAfIJAeWZy5J9ny4Rod/KCP17IpD0rTvrB0fBm5za/qMPspJZG5QZonyS2Uh8ENAZV30fES
b6LkXDggKFTFVLaK6uhPKFUVq1S1STtuRq3wf1iWn62i3nSfVKUXWyPamVlhn73eM5FCCpU3/Hge
tG5wfnrie4W12nfbdtNVzd/qWREODmcuOeDCsMRRx8YOumF3ZWV5dhsFocuaNJve4MbdLGj7oQRd
ViSvOFRVay2yr4ywRESiKPOPqS8O7QgqhyfYbWkOoFzMZDiPZep/6TVNXfnY6T4XOCBvRtYj50zA
cNBb/bVBz+csD3Vf4QmRVvX6EpNnE4YKUwac+RIXVqdtc+Cqm+r3fNlrRtc4zAx3mFzH3gr2hDfz
yFes9vW1ppQoEnle+i1TB+MaLdDpwY+ghSsmGTfDnh5kSBUof1t60O9kU3ZUkb7q8PI7a/OwOm7s
g2WSNGmMsEcumPtQ1gE5LGP1rLI/u/Z84JYxkLVv4VNo5f23SETWRjFc5zoUVXkeTNRkByhc39TB
vhW+rV7VaVPtzNjHo0Zqiy6n8NviQz0ilfWHKYu0Z7koli7dUsZ0kSE10iA5BEp+3SEDuc2B4t0q
YeWsxxQthikp51LR7zboU2BDDpj/CojHKvOoUXSFHb+irYw9aeo95N6oPjbYO/Dsi19RywxunR4L
I9l0Eo16bZM223zMk1d8xSnCQ+fFHYvBumF8wTCzv5OdjkWNXCisbuLwPofhtVIxQn3OG1XAA1aK
c8LibD8KHf/WXEuvEONQD2lf4nwR29ZWU8f2IZtCFXfGTLz2KkhVdWzKD8XMD7FwSEinKSWicpil
FrM7fdTKr3aWipUII/M5apRiMxS9c54sD+bAMKg304QK7xC44ZFPrruNCxbxUOHt+zi0nbUwvGPV
VQ3y6GFzE2QqxZL57HJwfKfaodlYrRqvx10Og7eW6k6cb3r2W+q+Z727tMtOLYAwzoNksEqLfFPP
QXYM7U1Tp0+BWvK38VXnQQ09+6FH3CzKBjYylPsfJsforxMr+Slb8tA2tQVLC+CjHB/nUXvyjXQZ
ryiF8zBgrArNTkR7SNtoUbiluGriatyolVpc5arZv1nNIZk5YY2lF0dPtPm2l8yxIvqKBGV+78RZ
sW6FNe58/JhW7B2Kd02w3utsmIEC1uVbhHPVHJ4QwscvFp2ypam2P4Pe78/9pBjclerv5LjKd7vL
qG42cX8M2qZ4760toGz1LTdq5KthIW1kuPbbbGX2jkbdXh3vi2R4SzoV93DhDjcuAtnbKey1Q8ZW
/M338cKhCP/MzwvDzoQcsF1N1tvguNlGd5DgRWDBfhsRbXCD4q3q1eLahciGQBnhxoe51JkwVqIE
epHIlXTrY7LxInjYv5Toi93bU4ULOSFS6/GNzt5qJZvu5MeHPCyCZULURCi/8+g/yF45zqY6tCdn
1YLRnt6iMBTXsdD5fs2HpMpXedAVZ8pezr3dYRoZoq9+GVDWoJKcEvbgJeaTw9yNbp9t0oQq1lqD
e4SQJyhEeRU5EHb7zwLlxyvZkvHQrDe5jl9ba5rpxgjtId/4QTHAe7ORuofLrG3HNB1Wpq2LHOsp
v7/RcrIOO1SUD5o1CdypiE2aPyrLqZzjxxClZI+8mjwbAJ3GGTuYyBXdOcigJ49KOHwxrIwkdJWH
p2DQ/HOumTgHzx1OxJfM0RRIHU3Y35NV+mkgyfXFzcpurftKclu7pXJfR/q35UKzhK6aPeLSmYbu
dOpziA1OjNdBNglqQyDu9JU8jcv2ZQYIHz/FAiWzrnQ3QC2GuejVCHuDB3S4sRzd3MhpgdG7O6+G
2yglUDWM3bQmC++kfurvkGo5wZ3VlM29jKtkT+UoGZqsRqO8DtEJ8ZuC5XijrfRmgg/hpuVjrVrp
taEj2Ow6WgywySpeNMVC/VEOdkgmw+Jv107YJSVSszpSlVl/lr1Z6QRoJFbJNjTa4jEL4/TBNB+W
oeDlv0Xj8Io2Ybm8cmbU3cmMsKGYX1heoS7KX29muaAWZcubkU15KOL60xuq06A5QMjAyHt+SXml
v7+pzulugja4nUIvOSNFn55j1WTxQDoL7Dc0pt/xrtEoRGd+ubt0uBTTT1FB8W8eJuNpqsbw5d0Z
T8ItsdJ1rBrgILOJoQk6J7sl6/1QwFYCOFGz7CQfFB1kL0wz/w7rWejq7XWRD/UVdVwsq/Ai3Vpo
i5nHrKrFNoxDMsBgWTd+EUY7qYUmD4Lq2abCDuNTLPU0/APwC90VoQ2kEBON2hT1rjXq5sVu9cfK
CaLvZqSB841ysiu4eWQsd648N47OgKVZV88jBv5DZaF+aA0ZaUtvuztPJ8lBOTfaRbauvBSxca7j
AWF6y321yEo+91j/7Oysrnd6ZJwrpJIhwZb4Z+PH85ZH1hkVWv9HbdQ7JW/F18GGP6ezpLjX0srf
j2k2HuWk2Md0O9Wn6S1lknQr7ttyB3tr/DQpMyJ/P8yTcjS17oZIhTo+T/r9Ss6IasCmHc30HQko
basrCVp8Or/1CvoMbhZJ9jEEyHv+44iREUiS/edrwA9PP5DwXa4B/3wz2UF661fvIlWyszzosLzP
FUThTQFNeZtpievyzOjCO4bFU8d6X47LwsxbOwhMJTGV2064G7No0xclzaJVrmjajzi9ynLT+Glp
7mtrFf6rNanovZgglTVAegdNqfqjnO38nu3Ns1U11X/P9lzodCNpD25/+C53trOSvNm8jMBuT0Z6
1gJrOskOmcYuhcp3FlcTCaVTutjahg4l2FZS4PSHJkJRM9F3odUkB1Vrk3fXfZZbllqwgCnymSYy
Osm7/Tn8t9FyHyNHx4Nmr4ameu+C1jKP3E/zm3Y+mMUsVOo5rEmbYqZ5e2yYAm4frO+S9EGLG2NP
9cPaV/MOddKKD0flDt6bvf6MqOSnlk4rgQ8Ihoyd7jxStsK6Ex+58uixFQE3opXPHqpDE3uI1yBI
dMzcxmJpdkOabCkWiIPsRUeKevkA8gjN5ke9y/e97tmvkaGNV4ixUfNOY/KWwtbWw/x+JYFfcvfl
QW2j9tBqBjJ+2iz+Xho2Fbq5fWH662XeoNHD6tUKupj0YWqR4PJiiO4FSvuW+ShD9jgWq7rIymvA
BtajmvUYDvx9AuzHzSCd6q2wRjKvSTZVgey7GarTTeCHPUxu5Erl97rNHgcjtb4Cnp02Lfa4aAk1
/YkvAE+MMHvH4WuGb0PII20BbdDwxE6mLHV0Fu5xYVrFY8kT89Lrqnq0tSF/7TXKP+ykOrHvWqN8
q7rhCVhbfS8yVbl3Hf8szLJ8A3NMEUxRrK0cpbM9WvWw7k6NmcATREviehiNjey0c0s5qo4L2mm+
YpIqFAAo9FzLXufe42JXlTYPJ0t4VVIjXQ4Vi6d8dWlrhf2rp4Y5voLnmW3Z/DtXl3l5E7pkhMRJ
zxEcRVnZPqIQXj/8H8rea7dxpAvXviICzOGUVJYlObfdJ0RPB8Zizle/H5b9jWfm/7GBfdAEK5Bt
yxSr1lpvGIiAHjzxGKL78yh7cthEh8Ip00A25cASRwgDFIl+kH3yUJQ7yPgY02Twz4Xbz8Eo6jIK
FlROjxiiVD6o8uRBHkYXsZaxqG+pG1URWaJ2vOk6my/ZRI263AH9KwPVbK2NkVholeiJOflp5XUX
eajLor8saxESrNYv2RVWS3f5xzwnTJNzWQO0XufKKTm5nGMKOTotNfdEpLigEp2F7kke3L/P/jsi
p8f2nAeojCKctU6UffLsY/ac9MY+Qt3XiMrkDCUuOcuz/7/m/1Oflw5IUzhWuvm6HwxxqKYQCxQx
jxd5ICUxXsoVYl6BqeQ9626/Br2/p8m+WcVmNAfMIufLK2HXID8tT9WxTu8EwoByrrx0tKK/8fXU
1I3tZDQaQGFTvYuMJdwAVcE4O4H2ZbeJ2vtOMiDip+ga53IC+cHoY4JZU5r+FLQqwu5CYCMeE1XJ
Hsz2MUJFPEPKTxXHULVVXzdRNU9Z9ytMAPfJ3Bpbt3fiN8SqqVU3HsrYJFK/YWLb8sV8ayItvSv1
NVkZV8nbUIINVAFoHGUz7Ke7XEFjogcS+jBm2pMlOvHamiD/JiCiBXUZuwFoJZsWFri2H/bKG2qc
2lH2OaM73uCKMdmojgpljrNsyX4IZ+Jq4AMqbS+TpI7Py4RYtmz2jetuKtW1DmxUDUqQ6rMHJPm+
xOOgdNSNNufutR9KpDQxPgoRmGgfGxxLSA9BrdkkiL/qq0LuP0hRwjbU80PWDN/6QbFgkY7R46KG
UAE6YPFu9FgkefSIvWeMBLj4JcfHdVLdZ/lucGFVyxlyIE6vnvZQpc4LGcvq3tXH6LWcniRnRcdq
99qqZU52l4LmrHblYcYWZyub3pqIAAdhfRBc1ls4tgq3AOLPFu/FcmP2pvamZNPH7gm9B2CV8/Bj
ao06sJKlfAinSKHM3k3HRDeSW/b3RXhZf1xUgs2QFxmkdQp2XusCIFcMgbqh7sXiQbaMHAxOB0mN
eihriuVCr1XNHGTheoHsK5rkHxfMYIs73A+zS2+Kly5Kf4pVfrDJwiGwQUZeIrO3Hkhl/apqff6O
9DU2ogrqG0Nrqg99bPyW8/VOa4LIoLy14LT5ULuYn8uBWMXEs5ra6aIlVbWaqMXwY0LzEheut9Ok
vdh6KKYIkeKeOuPqLPbVL5utVY4DIhlFt8GLDMPtf89JQOiiDTXC6raFi5Iv9xM4VB4/qWKTq/01
L92rOpnirR/tNW/ETrnWUDR3h1E9ikQR18iJCfK0NHwRPdRJd3Hb353KBtk0//z7aqcx44+rY9v8
59VDFzU+Uce8kUkYbIbKa4J7xRVWnR4omEVuhn6AWC7TMXUX21uAPD87dAiDuQ6dG/I50LQFdG82
TJTUjZh1Wm+rZ2+yrjPmeqC6SMcuzV0ee9p7s164dAuFQMf5vDDu5+HeSwlbJ9crzyU+0kEj2ezx
HPOTILUzkoI+fuz9JJti7evXvo/9IZ/wR1MO4jfsHSMzHbd2sQWO7NzbdgOsIsX786vVuxtg5e59
Non2AU239oGe2ei/tWNS3YDipjdiC+EbUTO/kZpD0cQeCfTWZh9iOkjm/UlOC0uqhqVpIkSMm0gQ
IYgpIWqW4LONjXm8k2UQ499NOYo/0ng3ZUW01Y2eFUCYr7NaZS/Ue9lZghY/ZEUaP1eF8VNaiItp
eTVq/XOCrtiQ9xJjq1hR+1BTy7qfuye7QZH9q2eInz7kPOQ4LTnUan24N8ZZ8d3EYbpNYigZ4uKQ
r5+EpQ6ffVVSFQfZDP+eJ/v0RCV7VV8R4nYfkz4/jRXFb9nCJEc5NFPCEtghtx5Yo/u+hELcyVHd
aStksnTSufYww5lh5zyos3aUTbmRls3YYfSrKUcLe/eBeTEM/d6KdXD8/DdnpwHZvGL5ZZc8i71G
OYuoO5Cp7VZ5lppXdRofKhaZQ2KH07Onld/7OEZSMXffi85bnuUEdYwTFGRggRDmfUzItfC9dsfP
CfIO8ahn/upCePf/nTUpdXwg6vy8jcP/Y6DO+vPv23xNkD9IK5rvuiGqJyIre9e0itWQq13CM94M
RGa6BV7DZvt1lp3ZpO+qwqqP/+mXg7Lv4zLZDl19vxQopO57oWkPmgBcDtFa8Y2pdd4rD2qX0HGW
9QaMwNhavo2k5P/vACFd9dz/UHVMx/M0B4aOYUESUW3d/TcaFNxWYdtaZR1Z65ZDjDnDEniaKE4t
0cf8cZrzZ6BmsvaSOB2OFawaTe+jnYm5w1abau+5jcO1NrKAEFBtk+QefXFXlHftVBU+FSnvWeCO
SMbQOvUOlhiB8MF2uc9yZrIkZ0fD2FRfJ7adW6C0AW1TDiKuZ1GZcs2DbFI7UbYkpZStnJxMWLu4
kfvuoOkbQGuwny17JnTpyLLLpmFR9oLztKuHhhLjOkPjh+3KOMcGm1ZSZK94RJVX2cIePQ4S3UxP
fT/DSSRVfjIjbzpOJLY2MXK6h34EpeSlZb3hI0JLo0OTSDSs2+WSeh+jeuTZsP766ignL5URaC6m
ayV6Zce+W7qXAdH1jZ1UgoIzTU/FGpufK4fEK7oX8BnRLh57hKnXUT3vw10pxpq4h6ZiKOF+irJp
k2pqAiMPzUyyfunFWQ/sldPLYqveafb6jWwhk/bZL6d99REcAvPLCCdcp/zdl2p5kQc7KauPs68+
TdPvp8RxDl9dJJzwMFsPsg+pSDg9vINIYPxrQI4qc5igbJE0J9IY1vGjL0R81IuAty5W9pTA8b4U
eRQC+oZJvDNSoPGy8x8jX+0Rorzn2BFsNq77OnzcwRCr+LPZ32uT/jm6lC5yRhGuI/oi1McZHaXa
LB9lI+Nlt59jcw5kU10n5Hb9U8P84yy7ZN2ttLIHa7VBkV0FShUbSJIU3de+rovj+3KoNhUPGNnO
mw1d4i6Kx/GRdBSgeAGfRDblITN10EWNkxxRDx0fbZuATggcldcL5AFZLWSXWMvRf6IP8s/4mCTV
b2tacBBfu3Rsoa81romyJe8zIfywdZy03Mo+xGVIEVeWtxPlcnEQOLqIpOof48Zq7hCPeJGtylWB
eWGPDT8WYS7ZJw+IRR0HZACustVBzj17WfOXnC+7sDMBt984r0Y2UjRS3fb7YP5Sxt54m5RowfMP
wK2AXc3TrsNzrl31JXcmYzNperzpXfHdakrlhJdssXfKbAoK0VcI0MV9oC3afTKyU1CMhWxZ16jv
g5ZcNFd4TwmeV7j7LD/AgLf7BgYc/8m4bFEyGQ7T1MYINxTYP07diRwCzjdTelCLyL5EVpjuJzbV
eCwNzrXxjJeyQYvB7QgxPH4IT2vzY4t31dYbYQyOjdjXttneKcUF1xKxhlvegOmBxk802gctT3eZ
UWWHtLZSYOQ5ahzR7FfzAg2liO0HNcT12lCV6VTECRVJV3utnan7gUQz75fKVK+VUluAaiL2QW4V
7U2n0bbdlJs3ULlBNevRozwgkqAeF0AO3Px/fSAts21TWQ0QzP/1jR7O8rGSh0ec3OOPa6PWIMWQ
5/dymgqU7Y7q9u3rIrVWRt49YY8O8v8uyiBfBprmpHvZN6M6dhfG3nkwwWj4RjvXJ0qimN/Idrki
L2RbHmwFqGw047qNolzufxx1zOJOGhIQp0wZNHUr2/pgVid5BuWcqcs63sqrZO/npWo1+aGg/iNX
IrlIRWmItvx6kH1fza++/8xL5Vomhz9Ov8a/bsGX1flc8D5OhRgQpoNQg3vqaWq7z0MSYcGRrYfU
seLcl205LDvl2Vff10CWNIgXfQ3/9xZfV3/ORO98X8PsC8I68cfIch8U5EOfknw4ohLxC/jgclMH
/GHMIdI3LSAf4OkifFpyUfkKWZzflvm7iiZADyM2s7zF4wfeg+ah8toKJlhsPgyjwA0z6bJfhXtI
DS39XYtpQOsqFE9KV7X7UsvNo6HkOgRNtPpcgL4/0tnZLCr2aZYHRD1C0GBjoQ15NpYqf8Fd6Gjh
LvEe50Oyc6MG1N+IhRoXUC+O0uhF6/lm9m36V0cd8EUfxNYxhUG5M+/esyXbTr2pvIztUh8SxfK7
yRnPNj4sZ0T483NjbnXRzUcvL9aSKxkPEpXFxrAb72DpxTFZUuPYRwg9gCGrz5VtvK2gB/liT9e8
o0sguAlfWD3nvbA7lNMULXlPGwp2fKCPaVIdYpTHrqRNMUExcxyZlnlfVGO6d8WymZWu3dZiLYxX
HeJGgMv2RhSpFMBATPPcZMdZQZDHgRaLqIGb44WePiqN1h/MmR1OmJLoB4Nt/4XY/iEtKcbHUzze
9RlQTNaVQChYgmmz83uJ0gfTU0xqCGlgjtlLjmDFD0KsbRq5rU9aOr+WVTReQ2QlA7TzlB+lq5zD
pC9ebbSFDwU6fvvFIYQfALJ5DXV1N+l/VmAS/Mlthgeomu4xn9Npl4aa8gri4Ar+v76DlF1sRFiY
AY4lzRkAfP6mzlveglqwCB4YdOO8jRVD8K31ct/WU3HOXYrZTl3eiBWxYu6iPGh1w9xolJJug2Z6
mwkNUs+uNmNrG/s+Mb2rratv4P7QoOiQVKwxKzmmlMuCONJ/OfaUnRAYg4JmPrm8xpysLE5DCp5a
qdQVUxdVx9IwXLRAk5oUU6UebEWczLHWgtaufC/Ju42nF/WmRDL56thJfrLZ0EH78JWu9j3VBjc2
ueG3vkb0sxOe85QeE/aVyISR5288NieWIN2bAP1UXWM/p/OL0dfFU3G0xuRh6GwMtpG1wVsAfE5M
3mlnZw1b+UVxt41gFzbrNwyKlVNotFR3xAS0byX+CcSTUi8l/ak2d306Peh2CpP6QcEVy5/FnPC6
z/o7CCxRmB7D3306a7sWN9GTPNRek29m7PPm0k19xHG6U12h8V4LD/muIjtYirlrzFy3t3ZW90E1
2O8qExwdK6AxfmIn1O1qfSpP8qB7SfVxJptKZZcnbz3IZoTDLa/xv2f/ZzgnQ0fNf/QNYspTs/oE
EtrNxUe7Lcq/Yusvp7Z4DmInwJ9OP5Ui10+LGVuE6Oxvc2iGXRX6AJa/4yaF1TtvEUDBWAhDJvKW
QJ6Cen6x9bjaxdVknMbUNk7ODE0T0sgE/u0YZonnl/FAhmTEACwVyj6xKLH7nssdyqYK0rRn1W/A
ENcuQtQ4cMwOsjkestAB73iARrzejZQy9SQe7FHl+VZ9VZ+zY9PYhRZMuXh1hIOl2foTwEqzPbU6
zt1LXRXTyYvG6aSsB0/d5HWM7mI5FKdwPci1Rp6hghND4iGF6duRom3GEfUzNR37E0kgTODWs8Ea
flZN+YwDh+3XasYnUK9LLFk5az+zImAc1/CYj+FuSbIr0uXKqVnNH+UhTJAVUXKTtH+Gul87H62E
X0z+/TSzfrVA82470iyncV6KExugXsmHU6sX5tG0AHjYmiBGc6jmDUZfbE21Rw0FWdFT6YnvRtla
20JNZ4oZZYeLSl28RprXnPiWwrPjgzUn5WynGHn2M3Qhz9nLXyxGmSwoKgH+I9GXU1J3y8nqUIwi
fY52mFudyFfUJ/by7t5JEzYkhXrKVh850VT9x8f0eSM+JnmWF/XwcZah93zsDOK+EBkP4Pi6CKLS
BUOqNsuuta0HoxRo5kUeIvpK3J7kwVXr9tRnULOw7ABbCUnDr8rSh5jenkQSfsft6aGpwQNWUd0F
qa5tQKGd3ab31dA9a9Z0ihLxmNag0AxwIMchak51QVpec6z3xlbCSzoNS9ClxUOZiglXE+0vVOMR
O2/Hs6Bcixp8hCymXbiwPRCXtYEkZGr3WGdttLFtdkRNlbe7BFnpAJ4uldfaREwL3CTgxddZD8UO
iZd0gzhAs40sPCmUZIyI/GAJKxVfODPfFaH7I1NIgFt29zSX1bSZqsjlEi8MGl2PfXvp8l1MZA+B
a3yKHaqr0zyAQl8TYGtxNbNsDNMdxKXA1eGD6qy8/dTx51UforP0rYZ1wg65HNBWhFUbvlRwAd3G
OoBFVnet17E5sNxmG3sxi4R4APSJR6Y6wo6OJusAAenmRRulqSLYLXwntLCY9ugNGfzXk45qHL9P
Gi/kOyfNj3jjYxys81v27GXIMonwPs8i5FlzT9lHSX4/pVZ3cO3uzg4V+5zF1TFlzTolYbLvRdrx
UQ4OMgdYqOZYifnYcYlts5TLFpoIXmdKdM0SUQVZ06hb3q32FltqYF5O/oovpLq1U8hFqVLjajSh
aJDE+Xb0dAzrkVzcZm70KkzYcyOFn8jppiuL3Y3vUHMuYqynneFuXVZ9SPfvKkp4m4SSTlC4BtgR
dt0bV3WoVmra98GFKt91TXwCuB1YjT1ji9yiUTMk2dbpu37jRfW1iZNjERsgBDzzhkEsZKHSM2HZ
5HrgtkDJ+7zd8/1En7gtH/SygqHQtFv+WMvBdoW1z+1hO416CwvGbHyKSDzUwj5bccLfVUnTx8Xg
kdON40LycEcwcV13/3dtgnZaPk/lUTMGQoNBpVbJbjxbZqD7PQs9lY1grJA2tFDLOudq8iedewFW
f1VOGlCoJi+LqaCJs5qKfBBQXTxPMxY/b7xF2ez4lrKgFAH6/S7v79sFay+14vfv5uyXVdXFVnMV
46JYuP6SgfnjmSnaWXnzQjB1Xlod7W4L0vLoqrc0RSyh8pa9rngXM4/LINM672RpQN4rDR2ZLHV3
Garm1867TJEWoSMdJ09OMYWEP7l1cJXB2ZBDsqD8dPep6aLpR3ym25530hLUzuM1ke2F4QVKNUYc
pMiudd0ot8XCLwtor17W80nJ+2UPufp7WWq677Itvh/HlzLP8XIYcZtmw6dt2UeNQdNYd3YeWwcE
7VF51Zqf08x2BTGO8MxqdE1zqz7M0w3ZPMu3oGrvG8tJz3auUh6PL443tJuCynAzVO4tnnCdMJou
3XcjiCSDHLyfhplzqReVt/7S2zCsTQ2bL3ZU4yDcTeQJPeh6o/I1AHC7qfJ8NNKcRxhHGij5cjN4
wlkXbgsSv1MH9YD/UlRjZElqC4lbMHsQr5Ab7a31h0qv8VDcU3BBZzAKWyRJUHzNPJ4TYVOaVLIk
otTn2Nt+OaGVxq8PsXip3ThQFvj5CEUWvu6SltPMYbNU3uuc6SzRCMDto6XaYY/5XYfutQkXyrWJ
Biq0rJL8Vk5gDcFDB5E6dfx/BTD/wqqCMQaOgPRnFoykboJ5dKbTKLR7PeqbnWB5vgmvgFVhwRhi
EYjvo6h8wdTyDrm7a096+Ypy7Iy5GIW+atyF7uA9mNawz2fWn1rUxtZWVaRE60TcZmU2fG/q19+H
rWhR2/OuUcsngP/t1jXqflMq/Y+sEN3OdiscnwSICyPC2y+LkYgzzAlUIJETfwiC/XBRR7BKJZp3
VTJCE4drmLkvS2kqz16q3IOTPuuoyl9IfQw7XU0JgOx2vGpxt3OzSjvHa6vvkvFqC2O8qkpknWxc
WOA7MyOJQTvzhghyGJ+LUCAoefo1iRf9KmCvbVrkhgLZ5KV9mua0xXSkncCtL/VbZIKv7qq6fauq
cfR7o+/fJpj8vmcbwxs53QHgZDS9RazZPjxG2JBEJH6CEMybVsw9cAeKm96S9QBaB+Ot7W3I2jzQ
byamdEiGNM4bcKnWR0DQfWP7QfQDs3kzdRoC6Ca5mQq0/xvxDk9U02nf0nYB9GqY8bfVRsA3QjG8
VnGM5j96Ai9NogDsxPy06esXG2Zx0Kmd9Rz3hYHURlQ9J4K38mxTN3O8sDhMbYsCEFooj1DgiABN
MwKBcYEZnKBYB0Lb0oCVLY2j3zx7rHeRDhsUNiKGPEkzX7w0Mfdp3s13pdOMBxN76DNZ9vrYOa12
6oHlo+yJtbALeAB+lRselDnHH89O88M81sapA0y5FcIO6tRyjvAInQ0+C/xIsI/RKWnzbZeohLFJ
/5DP6r6MWnEPQrs5dEjCrfwPC+2l4rnJMHVMl+pbCd15A0hIDUoT37HCPNuJeYezmEYUpP0cWuMV
1O6fwlZIvLD5V/X6mLF/AAQsNlMNm2IiEO9jvuBLPH4ehkw5FfwsvjG73obK6Z3lxdO+ceZXFAvH
jRXa63tvMnfJiNBLlYv6THTipwX0Cs3RpkOBwFgwoQPou4Y+BTO2v4GzhhKpZYxHcxSPpvfuOqr+
Uijz73ggMjd5XmPl0CtRemvygmDCc95C6Il+ZVn9ixvB/IIVD3ioqXdpREpXaXRg54pBMN521yEZ
3V3kFbrv2DO2qeRvB/0Oaj0aRKsYQ+pmbxr48U3tiaPlkVs3Bl6oiYjjnUA6FEnO5HGm3O5refxa
OS3EA98YF/A2/alKFO0QK8kDC9dmNNMp0GZUgnS1+YP0smY3JdiQ7g8J2ZHVvAPlpiaJb0WmdRKL
NmyXoi/wYG/Ose5k+zLU3ui9hzXeIp3VPVmKcpc7+c6qwE8qbAI/qjbjGjXm5QsJAEJKJCFJCLqk
QItdM+TJXjff9VIYO96Pz/VQFIEu0vHS88BTdjSiDULle6dvsrMwAKqO1QhL0h5fpry291EYdljX
DN/VtiSlYIrtYse8+6ZwuCSkBuywRXEP1uuWKv27sDr4QEb/EoVzAsLDzxd4fn2DSoOSsDIpVbUt
O83Z5g4Lf92jwRDjCwNhZwuhI35u3V2dYx5ZqoOHvQ3CTp55Xaqeui4KL2nsLfclO2k7HX4qOhJk
mpuhTBkipWM7T0L/a3JImlELZ8c59e8PTpy7vzw4aSkmBiBZIU4U0SlstQyi04Sn97h4D2g62qdO
n383c2Hss3H9QBK3uc0Oan9Bm5D0RNf3FnmJvhuLpT21eBUCmkPudlxzBaJuR1JFpChEE3SZPTU3
VVd5wBOPuKOaCTmKCldwANX9kY3wsJ/lsBxpID3h29qmzJcdHzf4x5i8iy7Uk5mIeW87f7I6bI5D
r1A3adxAhYZyMnC2x50HappWqfYBg5yggp0eVEi7anFq7415m1HEekTz5pqjIRokXQ+Mq0CbdqL8
+AJ1FY+cAc5SkW3HDmq4khW8LEELkb/ZK4Xt/IxSav9YlLIQlMvGXkpy+CFOGwkyzypJKD9rDeL8
ajxXcbfph/6e8lrlY2oJB1UDYGob/UO/CAN4SGVCJOu2cXSMI3RyjBzX2Dkza2QoVn9IkYntDCYI
GbX4scxZr9A0U/AGnj27Q4LIMtDja8JNGMbPvUB9VndO3TBoL33+rILKQXkhaq59Of42qfnuh6VO
D7UaUz7TWN8WoE34m22hahpBOQFzUJT5GnpI/FRN+5KEDZW58E84FsWzGg4/iO96BMjb3RyFq6I1
38Wqyq42Vi5HTHKjwLPtLZI+78ThaF+Lftn2Tkiw27rfcQvND4uCt42RDpSOjHDxRe1EPtY7PFfN
a2baEfFT+7sZsZ9y0uXZqrJdVrzVZWz+COvuYjc1dhbo3or5WyRE6aM5jrXlXD7imNXvnMR5NKb8
W1ngAp+079mkvYR997vI2af20Q81mf+4SVOwo/B6KgdRRF0uUc+uhvKRlRzbut+rdr/8qBN02UIM
fvV8wAG19suOVIpSaPVOq41um1oFPPzkV4fLGoWrsruMA+qUQs1TwII1Wp7euNWStt0o+ok6gshw
ahZW+KddsVmWA5EA2Wf1fujJvPHkJg5myDkYVFR/4SCz+xiAbHiL4xBbh9/VbjQ2lTW7fi+W7zkf
DHbzxCP9fVkb3m4SVXwfTqYFYu5aevYmIXB+c9rpaNlj6JsQ5/boH78orkhuK410n4YKS1TnHUhH
e3sW3h8KojalakTHIgzLx6jJfqL3OPmuhte9bijnvxxeEGwfnPIUUerzkebHTtkb8sCdeMEf2HVn
xywzr6PLzqskpRaUWFaSUigAx6oGXwlMImqjKjYJOmi8/gmoEvA3u4WUy0bVTSTcSnO6yjOjI93q
wEhTxxJeSdgMUHia5AH/8mPUVs7Btm0lKNNKuRolv6qD34yFLQ2PcG5c62S2LpSlCp8NkvLqzQDm
rDxb1v2S8mosKnT1yM4PutXG90paphBNYxuZYi/XbsCiW/IqHmntKF2arT13/E9YlXdPIAnQ8s77
uy4KqfFkS4e0RQkS6dMGS2RA24f4og68hc0lz+/c1IbCA5U1KJ0lvMDZ33R2jOZtPaa/VYhi7NZj
cn8a0qM4nSUmhMIa94N4piBF/kLBcyK1fAnWaSLRnOcMNpNkNJeeW597nK18iexRUxLVX5PlqGyy
oQysFPu3nETuWhgesB6KGrFJ1HjciSn0brZWfh7GEL0DUCtf3bqhYfq4gBzrlkU6un9ObRSM79MZ
2gqK6ehy9zqlQjKFvCDho8N3mN9a5Pgprbm3uYGX2MzIQqzdcpbtsoXAH+1jlkuYdVtay33UreEi
uxGSujoelb8MjhxWkM2D1JrpR/Rd8yw7s/sk7nQaFS8tULJyUCrXyK51BukiHIRkc72HkelHKPsx
S7Xl3MuDLn7XmJLdUBxnDVH5m4AYSE5fE4SDxuJC2LVlywVIxczdaR9PWoSQw3oJhVV8xhCZkJcU
1VJt7DSjkGSnb+yq5qeqm5uTStrlQ9pVCy8NqubfnXhudzU6w0fNimY8YocLz97yI57VkbSQal4K
re1uTjc6vhyARPLmVu2lnwB0zB6uEnmbUZ8E4LxXvPTbMHjxfklVikQTiMmwiItXI2nepPlfmoDi
W8zhvdTZasEg7u/y8BsvPvg4qAoEtt3DyEz1IaMc0O3y3HSucjQq++Zi5e0l08M+g0wUZnvNU3G2
WvUZTCT/r6B4ngfV3ijAMx/rFTlVImEtW5JXsLbmJtMfJQPh75mfGCt7Y7rZvEk744a6NGpcq6vF
h43FYnW4wwkkumZdKw6fnev4f6wv0slOjqufoHQgB61rnz8cyvEza/ek0J/kAPzDkhwjbKnzh2F5
uSTQwT8MuuvRde4+dLI1pwjitjHOn7LB/2uiV43Hju3s2ubgOK53H+JQsDP0RQu8tSkP0NSy01yK
319dUYJML7zxACUOU0Gphbk4+26dphKANf935dSqse8WvXWkkh7eq2T+7xeXTB3+0tVOzpMDKPu5
xMKkYX6kBiSQKhbTQyYS/TIuQ7cRZFA3etykN03T0ps8mxIDKXx3rv3/DMz2UtxlVr6T/eOSDebH
lJYYvC6AE8mbdM3Qm344LIhuqlFCeo3bfx0UW+02FfwRv++n31KBvpgWa1u5Q4v84ipXP+uTX8PA
ucjROg4D21GG53Jp1Qe3T6/JOisj33+KhgZgDIhdojhv3pbw83f1iLy9NDfrClKniaWw51u9zjCK
wLHetJKLbPL53Om92j/I1szyaI+vWj5oDzWwEdnZdk15SVu0BKS/GgHReDTaONr0U6q+xnMxkOSj
wma69k/dw55EtEPNHxT8CkJT4jmLZwF+BjVwvcIsa4yNt7IEryvnqu5CNqlP3J2caxni89JhNUWR
lxJafl46DNbHpelUimens2xKyI6z+5hL1gQifEMRci0a106vPWNNkN08d7qVa8urEu15EVsU55OP
hijUF15R+VUOcWgDBPSao7xY74FUzWOnbuVoUsTZCU6j4sc9TLyIFOHNMdrrWI/5mxBaDPy3c/lC
RN0dcMZmOy/T8K3iSXOR9Pj176m2q39OHVS3/s/Uce6vaLDW2SGJK+BzfVTfg6OzgQuVv9TVs8Va
5mhLDDwfxx4iWP8HMbnovRqQvyrY02zkJHlxiIn0PRxX+94y839cDM90PsppDXGohVfK19XynjoM
cF9ebTVk7IY6U4JwAqTWomp60JLQu3djpQ/GkPpyveh7m0z370k3rt5SJu8N6g4rt6a9qZjt+XjH
U0dZXUvUYSQ5sox6IJuzUJJHCxtQ2eI9Yj0N2ThhgLXA444USripky+vWX6DctYilWjUBzNSc1ir
OgrPshOaCawuLDN8A7eMj4lzY2LdNnas4ZAc/agvkrtm9MSzMubqtks7ZSubRavBV45AwejpJJ4R
o3GfXOgPa0NOMCuydNT77uaibU+WihMPrJvlrYvYeLeNqZ/kAm1DcW677hsrSQ0Qr9PvVaL7QluU
K4B94yUd0ldWKwXmLq11DNNa5Zrga3msMQzfRJnl8y/8XS/Luz5pIVt7IyS7P5isYLl6mtsl3uNN
Zz5aM2YdudK3Pw1eMlrR3lettGxNp3vT2US8dTO/0DfxSGmSQjPpWvFxoqAKiDnP/+HsvLbc1rF1
/UQcgzncKsdS5eAbDtfyMnPOfPrzAaq27NW99+lzbmhiAlBJskgCc/6BUsi/jVGxLtuUrYejkzOo
u74h9d4IlhvmkOpOrcpsNXl5ebz+KdMWuoj42RgkiaRH0WwGn7DmgrMM5ajirkmXgPETF7JuS4lp
e4aFzQRBYHpErQcz0lCIhrffIk3Q4rMmP3lJG9yjJotzUhE2n2PnIqQSpq+F1blbCuzW1m698jXP
8jM5zeazcYAB5KbiXpq0rk4tG+RVZXrdMe+hAkiiDBZa/a7R0se+y8iQO+XPwcp3hV5XP1XyZX+e
iDEyMnIyONDFlQAZPAeH2lWGgPgeycMJ3ZFpVZVI4LUqNYUEiNhC/gymPrZX8RB2e9n8cxj0s69h
Y/OuR97b0FpDuFbHBIMqZUYVbBzIlSjsgIVqgkTxyzOnDZyVqalIziDpsKJ6UO8RjvcwN831h3+c
8fa+YkY+lEfXC9P7QAk2M/uuxybT9RfRagy1eIRaokMv1/FW7QDYhKxzFMyaTeeZRY+FPDkIm0Kw
L8J6OmUhuBuD3+u5dX1lJ810NB2f6wgByA2POjAqHWTbMymhjTTdiVQUdRNFNZJzroZY5SDwOC1a
+GXbZuK+g/IDzKe8bCNAFmD6gGu06k4ZRrY6oUuJHVXm7IRwVLygLG2X04SGpDsBf+NMHtjXjBu7
RG3E/BW79Y4NnEaVLdlWxkpcka8vYIy9fTaiExbWOsokA6oQURA9ZnM5HVt7Z1Yt2eJ6oFgN3rlf
cHniiq3rPo4EuXUAXgPLg5A89A0ymsBL4rvanKfDbaw8U+d5XE3iaS+bQJm8XecUWA0Urv+QG81G
G9gAdqIVUfG+w3KRQiAteYCwUu4Nm0TYLQa2KkfWkIOcJTtcUjYLNc8qNEmYi/RDenH6fO0OBTmu
3rjwdtXHGZmtfYueL9mrQs2WTdex56oHBYXTSntMTWR+EOTZtbI3hCG+znQFP0O2sdlSvF6ih/0l
Ab6dKg5SWJ1zAlN7UcbZgbeQOw+ppsALTiJACKIpO0Ysapnox2sr7dp4qYS+h2sfbPsAm3CKmKaP
XIk5nuRoT7yW/ZCywb2+ZJRHxhLWRLKBIqoUrXM3mD1XjZX8zy3WPoAXyKXIZ0ekTNGpKHDv2yaK
E66aAtGMhjXhyhlRalg5iNRQV8RaLNP96noYs3bJU7Y/3uIDFYB+VZbCltIzCr4aBrfFREHjNs83
a2dbZvq3W0ieXV8mXtvmJqzr4L7V/77tz2QEM/Pr9qxrguA+y36mUjV0zrGzsOwAk2fQG0q71jW0
fqxwUFbSGQP1xD05R3+Hqd9M3l7H4TRpq01jTgh5i2YS+VjwRFp1V2p68Da5G6wwjDcD1swJQe96
O7WIekjpLh7Yz9cbwdVWOrDGFn149yUrdPt09bWzrGnfpyNax8LqHMQB1z7ZqpVmBtHTTOp6FQdD
to0EtzeqzegeJ491JMm8ttBqgZX01WtUcXzv8wuVY9MU1ZveM7rfGI7ArfqNFkDSkAzHRtAc5Zk8
yHt7nX1kweSsFXLdh1Ez9HObugo8K4Q0syz8JnlLLVgd1mn9X8nQkxmIfPsxJm+2RSLu2Daxvwq4
uz+ZCEXuxwCoWiIo0KMgrrXGMgcm+CQj5PHzpc3ud48C7iEqAuOVhN4QTONnbIyIo/L5zk2OmE9N
sZ6ynKCLsC50gum3AX07K2czoFqk1lP72KA7scwtk7xpEPTJPrvroCNfZtdk8wgK4a+EhDLcj/Ab
qorlmpxTf4RMEa6UEaNeH7EgVida/RSyqN95s01pd9Lsl6mzHst5TE5uyx481ofmojtdL5TF1K0p
3N/l4T91yFhmobJIhdzeuLmHvqahtotQncQ2maaMyTN5UKZZPaWBqQI0z7nbU8x6jQUe3bH/ZU+b
qNpSKaPoXnrajn3XHiIHNJccIWMOZg9LS8DKFcf/CExj+ub36V3dhMOzEmTREdbauIJwOH9Dj/ga
dwVAJGmUr7jL+FaMt0U8E/EY9dR95rRIWXhBvAAE5tyViOu+mukbpBnjLRwiC4UABFmdVIEfqvd4
TaPOt7VEUx29B7UM8vmVnIe9wp4bOpo0f9Sr4AmrRC9FO6gmc952MBT3oGk8gDHK2AZUdV37BClu
JqtXIlhr6d8LPMQf6yZzfou3mXqNRyrzhx5cup3bGJp43hJvKPXDVbBuF6trfWjBOgbDt8yoEIfR
i+He7NR+N9m1ssPQHtMxx+KvG6jEJHbcXEB42YfMte5QOR5wyBuRLTUQPpAxCm8soI2mROlCTbBg
MEvlh8Evq312jNZ61AcWaV3XXtmlADPU46Qq8VJuT9PMrzf13Jl8V+xDKf2hPJen2Uk2nczdaFbt
nbGKf9K4Fk9N6cUr6UuOpAMrJ0qyeUJJCQFFCk3FELyohfPgJlX0qeqjcCsYrYuWFtEXUwyG17QL
9NZYswnClMfBQ2yppma5QBNG2WuqGz/KQ+2dLNUAPlUXyWPn+eXR1vpP2SVDltOKUgeUE2mdHeoI
5+B0GnKHGbN7GZNu3JBqPjWtcuGeILniJQjxRuNENgOVleHsUoooVZxtr7G5gCsQRtGhUOE9B4lm
PdzO5qx0V+FYWg8BS9gVtgLzIZ6yu0izMkRTPAS3dSdeQc7O72M9+Tp4UAJKJbDvZFxI0i51r/YR
7GJFGsWJ9jD1iBaEqVFtfNMz3jwBjBd3nNuINBi/RhhFbb4lRXEdoVNkWRSNeuyzHLS1ZIzbvx3Z
SQ8bzcsSoMydesL0p3FUslY+zu2zMQX7oOs/6tky7lDWNO/ivKQDp+e/kY7pdlXUYvPg9n+jD9Of
G+wZW9tQinWqKP3SZReFWoGOjKUwaWw1DEm0DO3DuIYx5hjGPf7c5r0uDpOPeWJc8lhuI5xw0CsC
ONPpNYwMxslD1Fb+JndNxGDEDBnzldGEuZ4fUtMHBokcBdtLn1Tv1hWahGSfeLeKoyyySfVPMiYl
CqVsYdmM7ZrU9LSUMR2fFTOzzeoz6dvvboSrnhLxfaRYHARohyHwlfkr2VSoWJOMMrm3WyECtbNS
HBods/MaYbglBAecLBvsci6Rjx+6NPikYEFRoOrd3bW7HpF4R4ovg58Nl1r31nKNoMR983CL3bK2
hRjX9AJWKtO2uFx8tW9rCzmvL2vcfFTNvZf3Ls1T7qxpds6muJMV3mDCpSy5nuTdbLLCi+yVY8Ow
NHet36I7C0wBfAoF2NKrT6EJF1geMtFMQOAtEcIcVreO0c6a6xCtH+d136EOMOhDhzTWtO58r34I
E4USwvWWGVYRteOGtbSBqdMBeHr+PBeGvYFD6awMsR+nrFCdp7r56MRGvhGHrJoXVtOUKPgxPtTw
GgCVtI31ToG9A+4/RJjgfp7TrzMZi0VsFLF4sIrNCATxr6oBE9x4Y3iwKi98wka0OgFA/8iqMXxy
rPZusFQcroeBeyaOxNNZpdDQD0rAT80HAQqreFOJrb3muDZSKyE+AX82pSgsFH9nPY3UNb0WvkWv
JAuqE/1DJ5SG2U0htoTIzko2Y7jiT0gGUOlIEVgTVPkvZ3UT1IXXpnOHoy8XlQXmbUWhCutf8SCW
j2T8aOim7v83S09nQZ7te6TN7qVSwuQFgNNVHMGyS0wGJ+zRPOGv3VH4W1uKRrVTaCXgf3Gd1Grd
/9OkKci1Y1+LD1gh+CLXlgFQor1sSuFX/E2+mrI3nP5oJhjhXAcnugIyKohfs9qsVqWLZiJa/NO7
XTSLNKrnV1WxHPhJ4E6UMco2pjYH+0xhd+mVRv1YjCRoNA/lVRNH5M+CLSaPGPw3SzihiolsnlU8
ehMrA090eJBXFTxx5Fuc0Xu+w4fhXb7Dop/VO2eGRA5F4QU98H/2TYwM6xE/xMihmGk1VF9KSIlm
mUPVl4v5IQwAuc+9upcaXHJMj+P2f4y5opAjh4S93W77AZxjuJojDTXmrLqQ43AvlqhCybMkIomd
x2Dz/tGBw/q5Q5zkeIsXIM2O5hTvMjQzZC5VZlAtozmguEtZQaRt4wRkGSrfw04mamPd7XbgeIyl
nDApnXbJJuMw50l5QNF7WGppgjy6HYR7S2mtp9zXtT37FvTlKDg/FYVtPaF0WqpZhTQQEZ7bnzHA
vQBdgs/IxrgLA5lwQCBUjXLvTIE7PafxUK2cnDpKK3//rc53LNaydllFZyqbyHbRkktZGW8T9RqX
oVFern/G5DA569dryLEDyKrrCyGjswaHcw+6FuRulP81sA1fjFZbU/gcgiO/zXmdmRhniBG9a1yu
ObFaa9ew0sazPERFPZ4DcZBNct/b2AJ+PoIBXZiAyBFBPJRNBiJlmOqHXtwPfVBy4TDdm0JwT4aJ
uJkz3bei+18Ro3K3iDOQJobmxAoJQ6PlNf+ilqWxc6BlLmR6RmZh5GG0fKg6cXfwJ+9NG6bwWJok
9PLIu9pRyCqg7qQrn+L4nXx8yEMETSq1mq+QfPT8mnjdropmozeHVq8BpmXKeD/W1XSvNwX0QDAV
GxmzB226h3YA/SZp2c6JcdeyrQOyxkAC7k6vP8cJ74goZMFeqRo+I1FxYF8VrWUOSsS1Lv+KJ04a
rWFYz9/+HC/jGav8ezBy8SIJ1VObhubTGPTaWZnAzcust62YKPR5TnpCAE5/UVlYXpPmNTVsxG7G
jcyCzxV5LwWLuzYHTtlWKJ6t+uYAWCu8u7asVuQFbTTFFbEWcqv08XqrbtT2BdVj9QHJTHxWb2dk
whE2r9YjrpRkJKdhOY+a+h6l+YcW6/FPu/9Qu1RAPIDJ5WlsfB90EBzpaNnPTVcoqwJblTtFAas3
zl4skAYG9dSgApveAyRxYbr+5MMk7NcKOzk38wxUrdes19CL/Q02FpDiZRMXlZXXuc1e9pqDg9Zy
5urnqiysV4F9L7Pae+zdUH/uMU6Uk0CqZpcssL7JOfCf5oNa9t3Sgrdx54VoNTqZf8dWtlr1A265
je4DmJdBtUXBPU7qi2zJA1p+pNHEDNcYj1XcK4db3BwznYI0OIkarLwFbHwTCaf5KrK8izwLcJ+J
JjZ9t7jVGs4Ob9B4IWPAQ72LJg7yRSq3ppYRRPekp6eKZaDAnihpurtJDWfqMZlc9Ti6WrVFz/+9
rl2EuqbBrE+xkkKp6JWuPnWBd+1OBoqSKxkzYwi7mwA0x2qa+hL5kNWgq+ahU3wSkXGvJsfraSpO
h95LjvJMHqwBSPPy2g7GmStYDLpGcSfQnNo8+LPN2529YyVq+/IZAgwOM6Xo4d8j10dO+bOPpvhh
wq4yXDJYtuRT5f8yXaFYv4uSFoOGpg4vXoogbTxTuZXNWtFCkop0QKIpD7EJLsecrWBHWWQxZwjZ
5/OAA/B1bpE0gIb0eXubJjtSFV1KO8yW2KmOANHV8V4ejJDs84BCVCvuE7e41QV7ih/OKVAE4iMI
UIi8TZWD5VQnTl7lrEnciuTZr6kOFRwk1BJ0IuVUt9WmfcEVx7LOM0iJKw5VgzjeX5uKVlx8nHtk
y2o185F3jqCUpwYUWUvzsRAHXBO6klW6HOUCncMBIdSXsk+OAsH3BEXAPcmWigb9UdU7IIxitpyV
WNPPDIYkqQdzP0iZvdqBm9ciYyTlk0hJpk/oR8k+GcGsAhrQ/8/4tB98GLbRuHMA7KztYbA2uvBj
s313gtRS/t689crBslcVg10x+NZ7m6sJLzfF1cEjVYa1seZWf/nH3Fvz9nfDAKR0pTvbWGSrq1Rl
D9hqi0amo53JyTdtC9WyGMwpA5rvnxqvcc+ukFMwY8s6YC2WLAyZrC69Kl4ivzPtBtR3H0zn0zDy
fKe5VKSkYqQ2fUPjSHnvkuD3cBR+7zAbfL+NlmqUQfj9H6NleOy/w7zwr6PN0DXWaBjyixY6z7Fb
vMHReaxKT6gTRdVLAD9Ahu0u0c/IvlaLtivLN7DhznbyvQbroa54U7LQXl5fI/vm1Dg8m4haxUhp
8GtvTZgWVmvGd9h14BgxaNaLObNqRey++NtKn6TKZ67pL30Q1u9VlJDvLofkXiEDu6tJCO+dX7O1
X7Ptcsz/dsenPC3Mn2J2jBjZexyQZpxLJ7nPoK3tht75mh1o0Bz9tnzSrAG/HD8Ew+j444ejYcJk
6urfDaw9brXo5Y+YRs1a7f3gTvZNQTf0vR0xOhpUgD6DRRGjIdF1p5m5skUF3Tu0JpgsJzbmbWga
7UVlm7Vq2iR9TqY3D5jZItba+AcqAgtAr8p3J1KClch63uW9bh4xMezWSRkW76bbHt3GB26IWRUa
VeMzkjbltsILG/YydiIxaAKgkEm8t4FZU7Mrw2OcYEcikE6pFjn3YIL1+/EQ4T+HBpLXEtbL59CZ
i+M1hixvv5wbLhbZe51pomtSDIiHJHJeNcIusgP0LJWzq0Tmt8DTfsoT/NSuJ2BSfmqqanwTJ//1
GDF9FrP+eJ1/n/5rjDpl694Ig0fLd3rU1cJ3LR7YM6NR+dywy0LCO36ULTuBJRQ7dn4w9Th/JoPM
sgG62Mr1x/4M4DxZGQkWTcKTsXD77sl3IGmKO0JM2e7pVx/F5mufxOLJPo15svVrHvIb4FPGqDha
WZVsc58UEmgK88Wemzu5KZtLP1yWOEtcEsor5wKZsmWAFuGnivoIuZnmFcmyxSzYh2kxgrcoSL7G
4gz07NeZjMleOQ7Zg/+l9/YqJHUgL4VTu58gjaPJoX30nkPCVI/qnRkN2kdjPFSx2r6HoWLu/Ym/
LEdVU/eGV3tEXkLv74IUGqKMU7hpULGs9ZOOY/ZzCz9r8LwIpahae/QGTLftomvuLb1WkB3MVawN
1PIjKDVUQfB3aopeWSPTO6+9rqx3ssZMvWM/1CRae1wFLlVfZddSdAi07jpMVqzFMJbZxtNsY59T
I3hyHTZ7iEMnbrZUldAQMMxiW6D1/D+f/e/j3FRTj6bvL53GKLbkMv77V2pU7NtDRIqQDWwuDb4i
ywa1tU3RNlhrpTAUF82En4WEWARh1m/l59fD9l7pleoxHdLuHnHFT1dz25NRUec01EY7wdX9lAUe
WcQJVHsfagaUQVHzKQWz1QBhspHlHsQbu0UI2GoLVQGopqnmG1lmk2hVeQb6uriD5mPjh9H93ivd
6uU4rTHXU4+6sLDS8jSLrLFiJeNZth2FHIAKT2yTOgUJUfyrdtg5B2d5KPw5OJMqWaqBhyLNr/hA
gnunGTWVjag5zWIxWsl1aRHvekWzjzIkD1rb9y3W52qwcgrsHB0HqCkmbfWTqfGdkcZAb6/Sy3ut
C1voJbXzqUB+6RXf/tFPT3quP8rvFfYwuTEvnq5fc2RpF7Zz3WPRAymCLPBXpevzIrc7QQMDL+1t
bjX4JtaFD5H2UxbeZdFehfWvL3y1TpaVXYCZLf9VxL+NwVQYj+rCO8lSPUZ+zcpXE3tr+f2L3jnG
61zX+hqMI36qJbeiIWoMCuu68g4M7YizZfZdc5EOLWHuIPOYLa3Cai7uEDnTc/tsVQOqKKHPQti0
1WDbIDm6lJKBUjxQxtIqH5f9FG6g+XcndZoL65z0FSRSWd5BFQHKGzuCnTFnNUt6z7iXh8Gvu8ts
/pWNcPSvcXRRX3N9dOHRF+Z1lCpWnUYBpOwWa9rY3RUUu4vqp9S8U/WBn7uRWOEuDJsSJiUCeYY4
yG7ZEQk4uQrHalkilbmVvl5Np2s73QD+PgmkqYyVXs/jMdIo00ioKvjj+8zxrJMcEmHZdhkcpEPE
BByFgJ5LIBHqdO3lur2f5hrIhjnE82sV7es28ZoNvrHTfm7yNS5DPZKNMxuVVjtlkCJONeLMpymF
S6p13jOOWcMWNuPYLGRMDrElvCKr/Wg3ds7TJJM0uuLoB9eYkP0QStaelRgHyx4uvUjLVDpWOLGW
IBOzHB0vXMpvQnxjPkKzV9FAGZLflYh7FeJjt9Cv8f+MR6AXbdLBSzwx+Nb9vpnvEl9Q7XgTv1ri
PYyjEi/wARpQgwKKo93LjE0cUZ8dsWvXbCw+/9WiCtCso0Jk51myXGwbPQKly/CFEs0sS9sjwJLj
9ZOr/gThIvT3UrMbc7T7K2wh0/uzzMF0GpyAkFTY7mok6vl4lmat0+++AAOiv9XAOMn8DP9VSOn3
dSisgYqzHbYQLeXpGM/JyjV6kHyixyn74izPbgcZA3iseqTRxCAVzvPm6yJvQu9DBq+viaIK6tYu
HgYy+I+Xk01P/Am1M5chCdPjbdjUVfU+gv4QbTXhCRtr6mGw9VHfC4OKdV7oVLrvc7SvyMf++nfg
QSDa09e/v/pd9N8Qx+H96DtS1e4Vqd5noCSjLPdWVyA6SQFn1wdaQ5aDNZ4ciOy+d/Zac32Fswei
IwCCM1H2OMdyBefNppBS1jC+Ql13iQumvQJSow/fbT39FunOsOn0tj+2Y9IfYWtWPlJxWQk9qMQ1
Zpg1dHDRD5Znt4PiU1i1nWl3C/2nYTIGAKgHFzbFVySSRBLphc+tHYDsUjZvhzyfWp4N0foWktAl
lBv8u7QpoMLUMVJQ4Je6wLT3SFqAcvD5X4hNz1qaFYQ6e/ItZ6W31O9a7+fV0Dec63DtZoq6yroR
kyKk61RjtC+9mraPs1GoBzWfk4XslDEvMSGvuG64lc1qUt/xsHKpT89eN1wxqnrgry0fmo1lqDmm
Q+gWyDRcFwImy1AJP+cGzoCBW57CYahIjClglA3c7Pxg8heW7Vhb+UAOUITeVXPydntQ357Hf3be
4tVQb3wKX4cecuaVIWIg2nbW8cr44o+QUjvLXmlPTpr7995ONG9zZS8aRk9zULbfdSwyoE/COZfL
L1bfpM2C6XFUEK8MovhHPGFUW/fDeAxGtg6nfoiTOws3wSUrxb1XYP+pNj7E0mj86AT81tUdA99D
CBBB47c7NW7ne8y3ZtKnofpNTPKH/qhpZKBlfnXwnfk8hgosY5EF+ZWaDd30c/RRSpIheQhisZTO
ZkxtjHK4S7xhFZX4q1Kh/KKlDJRVLAu/Ebk2GHUFE4jGLe4Mp7kOk58yGOIAqeD534Yp5ajdVQJw
6aNL6YwP8pETj4kwNPN/yJY8JKRc110pFJGFWaWM1bisLhxVzw5fjpfmujSxj/GhqF9TyfJDxGH+
lsWZfghldihDYGk9uySwb58zjgzlVJio/omvxKwnb+UrjruSz3AYcBcgEpgPcslfH9i5B73IJf+6
kSPkU7swo3AHCse4PuZlbNBYFNYIPN5WBHrrlmgjajrV51pL5m2PXMkd+AzqWcJA3I+BZSVT723T
yv1bPhi6ftrVlNmPsnVdB7Tx+FtMLgNgf9bLwWRT8VBDLIQAsTDM2sVTaLD3k80TjWdt/+YWmEcL
QMB/GoGHXf8GceW3EU0jdEStFqUusayJYsU9FZq6N6KEJY38mPkc75oUDe7bxywzcEpeB6TzFoMb
E24tx8cORix9Ep51+9mN4Q0r7ecw5PWLPpFhh2lOOaRr6gu1WzB+WD+QRZsW8LPGH1Pj8guzW9hN
GLiSfnPtHV/p+NDyH3YdIhwz1dz7S770oOui6ODCTTDsYFEk0XumI+iIl117qLkgD3YVNBsHB1Gk
+bL+uQ/78ZjhybWo4rl/rtHefpwDLFCLyG+XftqeGq2dLo2VeJDz1Wllm/zagthMH2o4bodOA5yS
x2oF07LdyToRMvRfI1oxovnvRiRdVqFj0P32Gt5ctmsVp7glmItk62pxusxtOC6AZf36osQf3eTA
iEsmaLF+GJu7a28Hm3plVskm0wvSeK1pvCkohS7jwI5OupeabybFp2wqupcJaPqFbNpfclQRlN7W
Mjom8RH4aNMRh0SWdEWAj4A8tXuFnz02T3BchLcA2hmbPhLcdCE2rhaKt+qCEuEX0bzhl6UKeapZ
HgJXibm8ddQdEGeLpNnKd7xs5Q0whNPU2DvW4AHoBkUC2TkPWDdihgNJWQiCYIaD5SKSg7n5Ymhd
v0cjA5V7JyjfhhzkTTGl0y7Mu/JNjcHFaZGh3sne0IK+OQ+v8BbdS2/a750b4VOD+cFCrfAJtZXQ
+275+sG0MrxUs+Fj8tL0Z6PN75jMWe9zG3WsPM32MWQDswFIG57dXLP3bq6qu6gfBigkRrpSYRnE
+FxupFuWNMnS05y7qoihfcAaMQ+ar/YganpyoIzZ2E1c58mYbw/oSeh6t5FQiTYFk6K3Fgtpx/VP
czT7p6nSgxV0WmWJUITds9vNlJPsznTUxJEeXU6q+w0lOOdyO9RWnazsAQsXGXM7dlbgF8ITxvDa
8TYOFfP5mMctYnPMT1M7XBS+Ozf60o9RJQnUPj53drmuyMpcED2yLvJsGOpkyy7WFSJzXzGv1PtD
HVs/psha6khIv5DNwEVkjkz0qrzxvZuQSDV7S92bQpjdQ0UQ4a+nL/COqBTL+rEsLBuxvuVSCO5l
y9IidYVXjLeRReV6BDGeKfFPWZLGwvE71THnrImDPFNb9d3PvHYXkv9rt+zQw53aeJ+R036NaNVq
2iDVxd7Ta4ZdwhaSBeMAycIuJqrZg7aNwGSer0205cnbFkW9kmPy0mnu7brFWSfDOjv3HZ7ACNSN
oZ195FNmIXgwj8c6GezXckRFM2myD0i0024eEPMxdQw1KD+NC+g6zW42mDo1AaRNZEjra5tMJT8j
XzeeTF/7mExLfx3z+cVpdCzX+/jIBRh8JImvrxLAIWdrTJ3j7Oc61RtUtlTPMD08SO1KAUs2dtVq
DLFkLlrj0OW1AQgLWu+J20SyDjqDsrccY+q1fYI5M2y5Fc7QBFTkkHQzguhdPLNu/Mpe3PIVpJwT
9P0AS5989XmyUA5z4jUKW/3eTrmOtrOjRiAlEmxrzMI5X4PQITAVZ8wmgSK0KLH2OUsTj4FL1DTq
N2AH0V3SkTmX4VKFOKb1Tr+RTTkp1Jp6afWju5Sbp9ypFNdbjPyfbMi2dfs51Z5SbvFPac0XU5jI
oQiA7je7Mp4m3CF/izfiOf3n+Jmd8CrtvWt8Qq0ozrd64kPul7vcVOyB818H1L/F1lceYW5AeMFs
YwM/Dbldu3/poKwcfDTHVvJPaa2/H5x5eEGhsvotLsaH1EQEdro55zWbdsM3HyzHDZ9Kc9rLO3tr
elDnOgfQKDX8N/Sje/ac7DLsMk0evkBWaMWDItKsFG4WDjJtBKBaMR3UdNKGgtYAWPaK+ZPd8mCn
uQVQPtOrT790/H2F9sHKybJh6wmBgznEp3yqLXChiQN/qnTThwR/ydbooP6JUKpVFMlY+8jxKlrN
el0eUhIFp38+Y2QbYTaNBFCN2qavxBtVb5TlENX6HfqhSC5qMWlpywBgonTDDjotts5jbT2lVjs+
+i5XFY0Z4vwhUfW/cscMzlFXNMupxmFQNm+HhOL/WTbxt0XTA2zjFmWnAaKAyzdhsTXfVFSS9tRk
3pwxSrlQqnhrC9hcroT5veo5bGQEBrhQ9M/O7lR08YF8SJDo7VCnLYiN2vl+C8kzDHLGM9ob49k2
UlQMTfM6AiWQp9C08XMrs32rNdPHCCtuBbTYPTddzzZTQ00/ytXs1TfVd0zk7B9UrChshCddad40
Q2keq7FuKS0GP4sgTo8yVGDpdmnHfDOLATJkW766iRMlW+VhZyBZNzTrYCwTXCWsYCnxsOWs4joX
T/Yej6rmFCFy4C6M/IeCWLhWa84DWw9nX0VOt5nHBl/GtDxK5Dpwsm5hi+IAEm7cYYPwLskbSKKB
8VKrOqJ5tAwq9tcW8k5/GSFSPaM/IbglAT8Nu9nFqMbHMNT1xykC5uvmusAVg1ZDDXNfI6AFsJhm
NHbRSkvd6CAvADHJmizUKkwXveEhBLg3e3ZxZEN1ujoEk/XinYbhCVme7NLJDN+gbZCKFLp2fHvy
G9Idf1oanjJub1+rVY5AlN35XoYQ+wkOQYLc4dTEFalbUDs5ziMgp61qPUxO+aE084enGO1DWGv6
xeFJsJBxtBPRB/fD9tDGdv7e9GdnKKsPx33udTyuwzSZ3lODt65AEjlD9/VfkMe6xq2kMvfUGNBo
iJ3VWKj1XT6Cj32Vt5UAcQqJflCiwmGbhvwFKAgZkciIWNO8zTzF4fIfHXmJwlJfq/VOduieH+x8
yzcPOvpqY1C9yPqNlS7DiYbcF9OD3mX1giTlfKdpwF1E5ts2H7TAxaeKS6/YDgYuJY1WafdNVaVC
TTf7u8bqIQvMn6oyvNj88t5H9FaQndTTew+tpl1rmMYej4D4bkixfcGkQ7mMOZpUFsoYZwqrzakc
qhe2h4iyKmbor+amttY9tniP8qCRVbCT2D5neYdIpuuHOzey9OQMkkPbmpn7AF1DvchfZJzaD/z8
VHKt/AZFn2wBefMeZ21eB0O2qS3u/JOjYDk8srbUktw+5KhDbXQzzF8gLf0Y/Mz+IYYOZpMtizCx
q08MfpJ9TyrsrtDiV6sqg2sL19fiTsZH0WnV4atPvXAv4wkwYm1hJz9qw3yrvckhFcPB4BkKi1Kc
DoAWp0Dle+YBKjvdtO9mAE5qtdLxTF0VaNVsrnCkKw3PSepX3NSrVeSxBJL/kU47/d689cqCnoEd
37Ifg5OeJ3zcP35BqHQbK8C7qAb92ZHr5V3vBfXxFm9ytz6K1/CmuthUM6Z2fWcZ51EcsrpUUDaN
KVikcEh+i13HNE62CyblQ3bIQyJnyFNkIfJlHjvluqv7rxeMtpiTgwoKDWv+dDrL3PlC4SjsGxQm
xeUYhQ7mUJ4Ka6Vxwxc1nLYyTvqeohUeXhvZRKnrEOdJ/YwHQXqW02sneL0KCHhlcFYHPXQ+ptB7
8oAolXgvHxO/LI5s0QOki1wVoG/fAUVgpR6BXqW/JX1QLuTpb+3rhN/6PFfVF4ZRFjskNd2Lo7T3
8neZhJ17AfJ2r2HCeBrjIUO8DzG7LPs/rJ1Xc+M8loZ/EauYw62yLMm2LDn1DavdgTln/vp9CLkt
f57emZ2qvWERwAEp2zIJnPOGPD9UfcpOqCzndmEYZ5w1q2NujSiEQ9EYCk++MUmpzTVbzp9dFIGX
NRYPazGp+a02gAvGncAwh6pj3BcRZEi3pcTbDMb9x5jnZualxRXYkSj+bZdDHa1LKbpBPl0j8aDc
gAI30LntvYcwSW5jwUMrrHGruUCVnWas7u0CZQd9xNPuRULztEJR8NYdjf4+NJOWR7j/KunRcC+6
Lv1Rs67YEh58CmqXfn7UcMHTnnwQAiCHS43G79IbpXU3GHtJL8YYxcswDbO9gyDqAYX6fKFTbP5u
6Ajk+glQghrenKPxSdmN2Bteh8paMyRcIxIbZTVdDX7atrRhdeVuL8ug2tKcJYs596ZO/VM9oP63
VFvUlzS9zjeftqoBudle3401G6ObvFdhghqpsddCxKgVObwVjyhqdOFezoZn8YgSXZmsQIIi13p5
kilmWBy6ptqXobohwaa91mPQkLiqvFs7c8odszHYgfD4hPnhq9gIfIQWoGdRUQ/eQyvX9Va9FvlP
aM1fQ522sPajFv0SKyIMqr3LssjSpVtY+NbmulISy6XBVKCnDBHs+g/GSi6dC8+N7gSHRbBWSksr
l9bgZKB04bXkqXIrSbW9KV0VyJzlFUg1Y8i09CsL3FzeSe0N0kffho6/qu837Wlw1fBkAx9MzBaQ
gd+epnfrPB4Dey2aTiTjLDh430VLzKmy6mkIh/AgJjmJWyM2l4QLypky9jGjvCQv7R3qEY4LWQvc
O6eSqziIAXFG2s7fm0kCo2twhplrhOrPdulN6yw9LBD9azX7mOtwWG0HENUoY0kXxyyL9C6Nl1EJ
Sh1XoTMMIe/HP04w8/BFDzuNy4mdF9azESfrvMGbnaeNcYzsGnggXuvLzq39txIeb1PjoGBQ9zdY
UtyoBuKqjd7/EuNiook+1jyv1PgOod6txdrwwfK65qRM0qni/3/kXZhjCzOTzCp7bsYJ8tUgViBG
sxh5U7NOeAD0QfCYyfqyTsEjQcKDeeavyxaPXK2rnVfVv3TLyLCu5Sh+7yZ6lFyM2lylQwbtsZqe
HOwVmjMNoYAgGoGOkiYsiTZUxYjgo/9peG6JNCVeRccLz9xoMoB0JoQcbFK/2TGCCxE7nFtL5VEG
ABCQLlqbZ7uqfyOQPHw3FJcMTP9cYaa0GakeHrIOtPp6oK/hdRSRPD8PYJNgTPrZQaDURBPd5uwg
UGpjibiYGGVvqq6aMEoWuoF9U6fKzc7CU/aUhNJ9wT2lc1A2l6YSWf03EZY5b/IIBmbM0Zidkq/8
qV6p8CrnIGixWlSbcOOXMuKNbt1vTF3pjx18ILGjEIfYiYyFWhj5qpz4tQhHD2R53yNK3WTjMUWk
5pCj1Mg+xLeKM3rP6VHT0SaptKA6sN4Kz6aN1PAkFoLDir6qmrheVyNYEt80VjarHogqbbMPkxL5
utas0BqaEsqZqtyCYfNPkc4ewHWR57oY8Q6VtPBKTGHEaDCNehKjwsM31mzvNFbecizM6H4wq3Qb
ueS8n6jURxs/RixGk3EruEBSM8T+qFnQtgRtSbSRT/3THlt90YyoNMMFtwFAwsX1cgmt0wRlJ9EU
EEgDuyN8Bk6iJ3FyBC2n+HCKNxRsIa7xIsSu/xqvJWk0C3zsQMvJwrW1NHUhpdVIwsIZ2tUFQ51F
XUBadKrxKoG0H+N02OMWKPa3qezEm5zK1jyYtrtabaXwMqy92AGLPa+VjriSFPG9iDcwC2TBopsb
E2nbHQXlVwSWJgyxXJzDAi9bJwNBi0RjhQfjEJXLVFbGuVmxlrt8BDUxR2gYrFJEhhEdJxhzCADw
xFt4bOGPmAKVRxsRkts2tiZoG59bcoNLUwyKMBEhJcaihCm9LrUS7v60sOxLDCmcRNeWQeCQm/lY
X4oz/ovSnevocNlZd16WnJdpQ7VVo9GkwlcFyI/x26wHD9rwWPUrHUV0ytn0fTpkHSpgqVNdQq4D
Q4/C1Yzvv7bXY/3NTah1i5pIZnj1BQbRBAri/dOAqPlbKYRROJx0Wm7QXaJFtUQMO1PxVAw4CiZb
vzI7LnA6xvLmDgUQfd0ZUB/EH6zGXvc2zIJ7+C4W6pZWvkJJ0Lj86SSQnfPEH/JtF/Xe/eBjItIN
w09flpBZn9bwAYr+2kJNE8San4MQrNQbmMQBpgWbfJ8vyCKUKSJ/yQNcWKRiuKKmeBm+JgdEdJGM
8txGZuyyPRh8qdy1vDbFbT/tGHBlYUUQIH4jPoqtz7BOCbGVRxTYTgtppZsIy6GrOm2xrf4HuCc2
u5h7KgYcZa8wn1Cc8ZZ9XIXbDhHCZTjp7ghIVhzb3gHM7aIrchQYRFOSyoWIiAH723YyaccG+q04
dEX7OyV9sbl2yWCjbr3BD7dQK19Ef5oocAjMcjL09Q52kfgHcYa417jUE4Sjrn1iQFeNYJ7n+bCK
Uy/ZqUH7cv1OVwmydQjBvQTTP0KATjkkVcHJhjDDf6/U2juULSPq6RlFIBft3Z7d/C8TcfGsd38F
BpQ8ubOjx05LjaWaadVeVoCKVrozYrOOJoCiDQha2GZ4wYw5yEYdxrB8EoAyASNzcU9LUtQ8IMr2
s7jJzVV6QgDfB+ubNXdJF7zpejAt1f14i1JGuxDNGqTOIvVyeyOaliv9tOwhuBOt9DQ6Bl6EIi0y
tghD1SbCPImmYn426SaNWaahL3evaV1UzotJOylR2uBGKCtRRkznja+u5Ak6JtgKgtEgzi6HwsBF
WwrOov8aJqluudTSooTglVW3eNovL4WML83YKzed7iTzNqm8Ew+UcE7JYPiGdN5hqPwK0mvnzyxg
U79Grf8d86/xjHF6BtFVCijw1NYacdP6RoscHf80nNLUXEpWZlf+ipvUibdmQuo0MsrvrTr03fcR
YDwKUbAjJ3QFy8j3w7WZBQOJYtFO3QFXEXYYf4sTfWqzREHBO4jnlDk9rKCcqzwAc3smHkzXB5gY
FU3P8dQlZhDvIdeBykA9RNHvvGLIli5U2QVKtOmF8yzOwuBOCqz87trNY+hzqDQS/ye0MeLiU2gd
B/dgQG8xRR2OUSvJq8420r00dsONL9cu720sEZo6UxeUeNvHtu2a2ciK7K3mEX8hF7mGMtPMNEfh
tv9h4y/3XHaFPm9KG7cAkoJ4OhTm3Adf8CYhzBF3JCFLwIcrN2jdrZqp+gObYvbUUwR8ph+o5Hen
yMmbreOOCECrjfbS6NRGpoAhhHGKR0d+iw6eerBMnmXAyaW9zUPzIE1Ao+uhqV+bakj21x5x9ikU
VtcC37F+fu0jS7WwqAneB2WVrxoHsIphpuOpxdvx3kGjEzjzeOpkazjlldGy81T6G9E0c8nfqqxt
QAX6dTHX2idF7coHMahPe5E+JtstmqzaeMCNxtsl1K3R6ZTgH4nB0mJNVifeDkAv5pUkvG6R8ELY
OQhr9IHxr4abStJ7ao1KwGEKCceu2YxR9FP0Xw5iFoY52XwcI51VlZzeZGCmZmbGFtBWneau4T9y
AcOmfUbMGhSSZ/yOo7khyelvVMgRj3HHJ8fRVRJBpX4LTA9f91Bul5f010g6MnUX0eRk5XSFjTA7
aNvQcYYXCvKIxuPMuQubYHixw2UyRQ0WluuXqKlbJ1PyzygpKKTP1/qIGlukvMW1/tyxDPyFm8Bz
lIaFnSCdO/ah/tBkYbhGLxnKwdQcAQs9tDDVcYQdD0Hb0rIGjNUUM5/hWQNbXMLDHA9cVd1607Dv
de2t0tY3Yv5lRlZh4gPHbhWjZMmMYdG1eOBceNR9BuolbzHNifqeHH5IvmeSfs+wdBdLYKD76NOg
xC2G42nYd/33YTI+sCin2faA0U2oFscWK1cFobsaWmVHSfJLLQC87840a2P75dV+rQVgM7LLU9XY
ivWCCCtCqbvpUdT5W9kiUrT7sTXlTYkbWDcTIcBecFEQG/aPYTGghlmGzcdUERGjCFVeJg8khP/M
wHcVJXZ25mjVRrvRQ6f7cira+dQpzppXXCelG3GuS3586TWllPhrlBj+EiOantRCbouj1yRxysuP
1rXpLy1EFZz64Hv64W8/8pSlkOM2vUwSP8g1XyEmdEmKDrQ1oASZe5M7k2yDSvCybROo/g5A1PsB
ew5GkX3w/NW1t7QLBd/aKfQSIIYmxZjEwvBTy411NQGh5s2YPsl6ZoLSrq3jEAUcXNTGWSxeGgHf
29A2bi7hbu+lW2Sq0bSf4sPpIFcaqas6UBdihhjwPCmdW9Nt2kJqN24uTcY54BYmxwO12llpjUWM
3bpIQ9taDcZn6k3MyMOpRXKWX0cMEQ/JghpQt3CjKr+rI60AExImP0pK/2mYq986IFfLMUxs6AiU
Th2gxdtMU2eF7IRHLE01QEbYS63e1/dS9x35gujZjdp8204WJkLiRsZn3vL6ZFZQ5lilneWCqSkT
a6MO8c2Yt9RCFdtYDkGE+1yPrVleYm+XmSZfWEss/OqGb2JnI/vAC12bTSYiUyKBhWuESSS0bHIH
oauyOiuWIncgRmhcR/6E/ZkDB5AUSJRqlK/aiRta9zOB3RV06mKAL9oFCJG7+gTP6D9ixLBgYptq
+i/zkCDBOlyrTi4pvbPpWS/qUCY/nCFD772ozklL/QIMlbPOqsybGRmIPepewQ0YPezg6sF+HlKD
9w45ghR9jJltGt3xP0c0RvJYlWGNxWVT3V00fHr4S20LKsRWfEDMQvpn6kNUV9p/iZOnvhSj9rUv
V2zuQe+vUiX39r7UZ3sW1dayjUrprGnwSLA/d38ZOHkr2i+tt1HpVAr5HE9zBn/09mjxZHu30y2g
0q57hi3xPqfZf5kj7uN0eE6GdvCk8IA/gFFVluh3YPA5FQGa3qEIgG6uRq6T9tilv/w+Ym82tVwE
RoaZmMdmPt0PGeYxH7Gi/xKiu90tKqBbx243itKYPyPVeM0QAkJzU/FXVSEXu0brfLwBQGlQq9Vf
p9AiHceZGye/qcw5Fc7LVluvUXYdlrytsZtQUNLhqViewtL4niq2/5bjLj/reiU/YrXb7TzUGRci
HRco95QGjG9hpb0GYauDW1KGjewiLBNML0Vcz3LSGDgpINEUnlOH/KEUVltPtnQoqZTfeGMhBV8p
VrEw/YKlqDnoT3UDFhrkN8qEmYeuYjwkiCuCO4wWkUrWfAwk9H8ZqBsj2k+ObfPRzo2dr+inSnOD
hw663x1pfNxbUPF/7XwMewp3aLaiaeavrkqezCtSNNFjpCZ5ovivfkdS0za06hCEtnbGJ2ct+tGo
4zkYOWyip4tNN7FBQc0QTTc3Zda6O3Ew7dhFFFp/bxZDCMOnUTHX+ggpQW0EC7vvZx2ffDnkbnOq
eHTc1D1OcqKpjmrLQg6vGC+SbsGstCclyxMs6DDTEYPYBZGUM8y5GBSTolb1sBSTsq2rN+xg9KLn
qzRikGe11oNUdNEWeoW/9ouoejJLtiBFWj22ttrdVJN73aRfmE8H23SDGx4YMa8K2zyKgVSWwIg7
6FkorlqFc38SKUT0xV9f2omt/IyyxrpxhZzhNA/x5rleh/KduAqKZ+ptF2arTmqyVQtN9gY3qZ91
ECU/cBx48t0sfdTbQlnXJk+OMBzdU6llfwso+qTZpC2ZScWKVrGOLSw0v1+B64KfdMBC6q0Lkz/W
3oIO7HvjBepjV2HD6iV8IULeW+u8TlWkP/pwj7w6XBGtq44jZHPAaqr6jE7KT8QKutt8qviI57Hf
NkstdJqLnqgxdKgndM0x7B/R1A+w+lEzkNWx/dya5lb8UDBR2AnHyCG3Kc4irM7SvTyhEGzYSZns
a/eilRaGs7UDE3H8aRAwR/2AQEM/73NfXl/7MAv8OsvQ1GomJogwozfxA2L98r/OalNKOhCCqwlO
SgH5OuPSnu5RDs2Op4W7Bxzpn7rMGVeGA2NG7mIWjHhe8c9k8dVjPwAiJJRXPrkUFrATJKRnlEye
d6yUZUdC8tlo2Xf4codTUuPsfRtRq3ZSkhpjmaKYFkc4WvKA0AjTYr//FCb6RViTIPlA9XZ4KQDI
ijBPid6v1n9czZquJppTWA7efDYCLz64Onv4WFQgeWE8mxSMVr2FiBZ4PLYCkj/Z8NrenYJ9waOr
xnPRb0RttRsQFJpHPqv8uh6UhTrk2VaM9vwwBWqVD+bQ60fT7YHFcDE1pO4K6ctbimY+Ug+X7NLd
iabX/saztgC/wgdyPWOBCJo5K0PUmEcvCV9QU0PaQS+fBoTVbhHlrpEKLIKXske8Nm2zYY2cRPCi
2tGrIuntvZXa1IvyaCu6a6UYtkmPk4uYVHg9XMLc7Xdi9J/XlsOMJft0zyoxPl8bmf3Xxqrb+6jO
ur9dW50+QTtOPMWPazfpi9yRY9O0/WhpPgotHGS5fj/Tcp4jliYJETP/NulTPBtFICIY7iLWIoT9
pmgEVhkRs3s7rrZB0xxh3ga3ulI3ykJMgRM0kzpf33d6YWwQcn0KUP1E5lOKKR8il9TKpYG3UJ2n
GynL2f27tbIQMYZj2Ad132DEnuw0xX7FMwu5h2m6OEQfZ/poxgsyL2mi96t0kl7ybdYureUfLb1T
jnosndg9o4vkV8gk5LgkCUgntbUvUWKyiJJRt0cH1dLnMc+sG7sof6adEX6fTvI/JzqpAtEjTka/
+SlOlD8nU/B/FfOfbiEuCLr0wO+UJaKEFpbU5cOGBUD/kqX9Jk7r4NwkUwVKCfKZ6BdhrobQgMni
6YWXy8Z34/AMTu1fwpzpaiJMbptPYUUrsWnykZW+Xu3jpsOAWn3/z6vZjlwvxU0NylyLXMK+2A8w
IosG+A2ikCWahl5Le1Hminm8XEaF3MJ1VAg5DJL5/zpXfAxxI3Fl6uLS/nrf64e83leMdh8fYwjq
dg2v0JpHhg1mwnEORtjpd7Jk6nfiLKzwQnEjvceoZRpom8CaFY4qz9Kx7tciUBWdVVksYrOsDtfJ
/9eLTnfzsli/u164TiOMbMU9Py586ftvLirmxwDrLp/200UVkMSy5X/+tL6G4oCnSZdfwSX264//
8XsRF7VNuV+LD379mf/dhT/dP3XNZKk1CyGA3/rRc5OHMraFyO9JNh66ZDv9tWhChgPwkZQ4V3aT
HF9eu8c8oD4yKfGJiEz1P03H7vNfpttF+nl6ZWZzcbGP6TiQjLM8rOSD15DENCeQc6R9T8Yh+EGV
lG0sitRoRtrQCTFwXOduG508ys5/CY3M6j20N+HjiNBBKX5FXTfXrSB+1DJdX8Yj1A+8WO0dwD/g
p7jVnccp91aWQ8eOZFbzsP+VoQdFT5Ksa5ZHM2Uqa4zTQctbd652OuZiUx3EKFs0ilAD1HF6PYkw
0W95BjY7kkrJtMWupUGVdSfOrgcNDwRqjvZ7yHXgS7BouraWzxMLLCBV4O4QuSWMB895Q2G4Qhjl
TzMEzp2BX7Xw+2ulcZlRUUBDJAYxFKTDZAfZ3bB4NE4uSmJA5XDg1icxNwQk4weS8pCRf6ORGJ6h
ANfnUnoS227RyKUnsSHPUKn950g0fAr7OkegAfj+/escsdDUda06y9WzuLSZevbKkSx074en/2bi
Xz8T/mDq3O9x8pTlJpuLtxOGBdIcWX/9RrzDEPNkQdY+A0NL9o498O2c2Ap+rn+OUpQDnNr2me3L
e5Q8lm9xPaag4OQAActe2Tqya5zCzn2hoOS/NTKQrVHrbJROIbMPI+J9Qvw2zH71sp1966eJ8DGV
bYX4wcn27RcxDpLl88TQK9DDma7Ypr/FxA4U7CrQnqrRaG+qyMXMHG0lcDMKxCqDV2bvPolvsBQ4
P+vci54oERRL1e6iA7slLDr/Mqfon4Q1xcecdppT+2l06Iss2Vm1Nq7UbFPpkrpi0VHgJmQbuzZp
9Uk+ATn3kv8xn6raaywj5QIFxZs55SzPM3f6Pr3k6Am8YDOvz1u5SY7aGEbrMcIHWUsm8VWwvP4J
k09nOeqTL2TfR3eV1SsUwbvwR65vBZJLCuJwHoT9cM+y39k26MquEuydHs3ceRERiqHeZRpIzbz5
LqWDdh9NTLcxx5ANKwCKt7REf+ZnGBOMvFZzuWaZLuEzudJjxZ2LYXEwZY3qfSIdSxEShs+9ibE3
oIjwoFWZuS1aT95Q6hhuDUePl7YVVudqwBbHB7X3HeGhQ1ZO+7OIfbyuy7/zbHiy2ih8HQalnMcg
+x88jb9mndiYlTRtuRL/2+KQmnmP0Cz/6lb2ZgRpvc9RYNvKLCBmHkmJ+jQMqP47d1JLKu8NedIM
lXo4mjOhaxuGzTpQ7HFnCaYvanj5ympCCR/MUb+lrKyg1Bp4u7AEHDk09WPpAZGMLLXfhCianTRb
+YVARnbvRdEwz9R2DrWV8t4/zzJ9QAHIixo8Y6ezf46yXKSPTeT76D/jMrni8WTjlzrN+hrrMysU
8/95za93/N/ivHyfWJ5cvAGwjiG66PIDb3NE9qquR92YpmkkzV2f4XMfYwc6d4uxXQasqZddFdHG
K21dsQm8E8Fd4aHZJZNYLItIeUCoK1lrCK0uc2osCCN+J7nnLLNIa7d+4ueP6mgcYNhU3w07QmAe
2aqDCR/xHr+nZiYG4oSH7dCbzTHFF3Wfm1ifiytJVr4FBV6hR54bm7rQ21UVW9o3XV/UBSA+NGOK
dW/yzoHE90gGFgmFuPgpIPGpr1jrLDHGpWCMmJXnT/u7eC/w89OkCsRU5lPVQzZqZDV2OfPyEn50
SF8v+jywrJ9GI6uibmMr4OzUfimXdgXkB9w6jgTbcXTNk2FQxIaNjOJM5RYnvMkwxil+pWZk/lA8
6VAUFU/4QudfrNVAKQxAXMPYYSnhyXhKhbtey0GBuKYzxw+yvDVGD8w+CaxlY2rFa6776zQJrR+j
KkGZsPLxwRpRLWYfpaxDpSzOeHn/MsbQvbf8BJnjEFaHqhpvlVeSd3ZK++x6arzsiiq/VWUv3qq2
5G07s2/YmZrB0kjV4NHINWxk+ZX8kEYXu86OivZ0pSpOx3fx9wADDlTVqmiuaq1Joqr3bzN/QAdT
783vBltfm0fmE1XyZmOMPXaIXmW9+JSj9I2THAT0tutz7eyYB6EWLBrA2MTIiKDaNPIpLDkIgG7/
PvKPOSpkTBhiPBGjHm2U3GiWlFrUV9LqC8HO6MrCnxdYeN7/54gxyNIdyPrSrxGOmuEPi1lIimG0
h1Vmx+8EQYyVzaVfBrgQq6iD16Skeg2UMekvEXHR7eTCz58LzOxXpNgaVmy98iBpUvwekZnHOs3t
R+zHm3VUkzVVSt092V7643KTZnyt/bE7KxRzNxUgxTXC6NbcmNiDgPzuE83yHzwrro611p2p3eYv
soKUGMkJ3qZTU4GvN+vSyLlNbN84lyR4RX+mFta2k5QaBomRv6BaQAmJNdpejDovGXp+L40CGKSQ
cYn3bSd7aQwhV1f3WzEHOtlK7aTizDYxv5NsNIWxtU4eM6XXIU1myGYfeYsuMzws8T/lbFQ7zvzU
/NQXRhV27DlScddCHb7X+SLJBh4VH6UxUfgSTbPP/H3TnBWoSftCHUnipcm56XMIK1MXYOaaust0
eg25NsWZLeFk3cBrW3wZiOWsQ1sdk22MbuGFpEXe7xCx7ndV5PU7w4ZteOkMymReKKq9FQPXEDHj
EidGLDHlOn4NBzlqI+ngdYtP1xanThw5MxQXh0VQKMaOh4qxE2fXw7Uv8sNHErfUEY0yLWd/C7n2
VZX7J6Y2vMu8oe9/1vA3X0osuQp8Db9lcSLf5foxlHrwNbmmb1OkMC8wrbFJMKCPEvzBgHhdS7ni
TPRNESaoq72o54p+cXj3Dvgzeh34WjZ27t9Zm4arxVtyQtpF6R6XSyx5alteXPsa+EOQ3qXv6ocg
vhislJXTS9FFWV/0wBeKeCBX9XZsJwFhMrerykbFGppUG68paRWzSzsY/OxWscrstv8YEX2w0T0F
l0I1uxVzQh37yUunD8t3GTZorOMuc+dWjf9iW124lGukLvqm6XBjiyAPg2F6NlzjXqDW4fveIaD0
HlpHHc4cPgltC47oX0JLRTLn7HXhzU6GJqHaVXeGbxhzK8Qt/ir0fNF3JuVFroCBa/CXAXGBOAvH
edUOEeL7oBUFzqcDGjYfO3C3cANBJorOK1zRUKt+bnoFQMq/ABxF3/UK16sKuFBnDf2OPeJCz+Nm
nfYATxXbTB/g+aQPEbRb/Nskk3dZkj3YUZs+lONbZXrOvWgUnWPcFAmWFpahIq+vUlwHOu/byy5v
pGhOJf9kJlq3F5cLAHfeQodbiZa4wPWuMXD3ZdFCOr8q+Atp/2vTySaMn6OH86u0vxitUKFMEre5
8Z3SgW0rGOtla/zAeyPe1p5mzpw0VlZC27fB3uWi+Wt4lb5GVimfXUV/xdklrjkYchddQq/dOtjW
GeUp8bLrAanOo0HBSHsyNhNNp6yrrXhJ6t34PnptBlNwlcrG1lKnpZ9bYoHi97/APb3FWh29BIml
zIcx0Y+OUk+4VdIBbmnXN6qLF7CP1SCaVKaOL1qTP+Jy2M3Goc/ehhKDTQUm8SwvKRvEAX4+Asre
AguwqvYcj3mzVJsEKZHKawGtU3yApk+NahpV4MHdN1LJvy6DlwkkxRu3Gi7TlcLrKFDC5Ex8P7lX
Jbg0RVqg5Gz20PgynC3L1N2Ayxnnogk8TjmohvIqWg1W36faJpNBpBcpyjnTWvSMZfXuEh0Bn03d
drgJpkG18YtlWfX6MqAiICQUDFwS5rlVlzeiiSXEUZMd74hRUPIYWiPvMXQXijYcD01G5aTvxuw5
xVF67Yx+u2x5f+y1rvyd+kCoxEHL7HrbJ2wbW1QGrv3xR4ToE6MIl2KrKbvushwLnksfM8TAl+Z1
GiA6kvMw+hdf4kTI9UaWCfJmlvTKqwsVYH39LNebXy8qLnVpVqBL0gqZ7ukj//tbGNNP28BkQ9K0
wc8ONEglleY5GVJz3miDsmkrySCxIpcrFfubpQx79ewFkrpNeRbMRROuvn2QVPNFtHBnNB+iVp6J
mfU0XfZA0Xt2cRQBkuuCWNLNYR+MBvqBOb+NQhrKA5D1JYZ9GC0OiX/fTIcIwNVi1H1lIZpiQISo
Y7vSbbB61wm+AvWaUivktukil0OPDFpZpzUmKGG6EX3iStmfG6qWv2wvLgZ9VO8RmQrml3KpY2PG
RlWpX17aucNbiHW1s7nWTytZ2YMIR9BsqqaSWUiOyAhc4lMJvbkiVE+iOCsCvAr9PNL0yJQaqnQL
xWjO3rjcC2ArusmTpDfZj5u6sC/i3WJUrVu0E8XpJUacfgQKaGwpJl8GJjCtF+GvYY2evmh7PcxX
oA5Qbqi9G03zMM2tcm/YNfoY5CtxCnR32PmSAoke8TESagiSrqB6rjPbht41SDwTUFwxTCzmM4RM
inCWQasNECoBwt7W6GNe+3qEG6+j17P/S1z7l7nT9ToPBIawSPYiFbVVtm1enimvX86yKlJfe1lP
ZmOh/stoP/WN0+i/jxOjJCze477c43rfr3EBGmwZQvxTrlLogPRGvcDWIKDOTr4S7/VoAasb7cqp
WaUV7J/Gwtzeb5JyPgVbqeofharINVhcDorye7AYVetvLLia+1zRtyq+3k9h2fW3MDd+5PZQPQV4
3+1kc0CTaBoMcMHbyoodQ/ZkNDYji5K8Yi3FaOoY2PYlJmIAU3DTjxMmwM9vWFKWT2kogfCUe4/H
9jQa1g86mrz3otVVKRRvoz/5jlU/gtcRvVlam0cX1ZxmsB14tEjZSFoZrKQ0aPYUaJMdxmY4JFGo
fJCDjD2NVmvf0NnZWVqn/9aadpmiTfsGiR5rJ/JOJ91ogmXlPUxieViYe+k+VdAgmVqqhIgK+AL4
x6IdDmpNRXcIl5fmpKAizrpesm6qQFtfskue1A2LeugQjOsUmHtoR+Op19zqwYhM54iuYzC3fe3k
WJEJQk0p/BXpA5ahYq3lSuPvRFacG9Y69Yx9ZrQTDiSGnGWrshvLpWh6tdRiFdr9HnHagNJk7JTE
zU/Cu2Qc7kwI2t9Nh6VDUOTmY5ho/aJyNOPOz2sdvqdi3EhZ4+0NH6x+reoZtKzCnteZ1T8Xsfur
Qz73Z+Vlc9uZrBkUq1u7eW2eu44ltW0P8G6GbCvyKE6s3iNg2x9RLs1PY6pu/AZ5gtG2O2gOwGZF
LkZMSnEmjkpgt+XcL2Kc2/MKhnetWodm8OzDtZnZxcyNzHo/FpI+gmskrgg9bxkZWjcv/bRbRpls
zzAsK/euJ//UAg/nvn7E9N5lP7w3xelgqjnGyXGxjC0+R9lbBwA+3G06y0qvHadfMO8ax6ugU9Np
yjEvHL+CVu7wxUU8wZq7tvnNrIv+xq9G95hRObntKh20VSEdRZffOtZmhDox0z3JPYoBK26chepV
7LenPnHIC7OYRS4wuJ66TjgZJi6SIizvPKS354nMt7wcSGR6+a8Kj9pZY7bmoxJhtV0UdXSroRW5
DSuDDZxPfnbh22PxYufWo2Hb6e+2BPy+lUIom6gMjuhXyD35VLTEcgO7PMUI/WPlhlhSkU1Aegpg
MWixa6gVexL/pqG0SaLWx4v0TyhX1SQ7Pgf6OMyizO1WQYYfU9uXiQzFLpijRHIysWjDwEQul2qh
DIeaGgtSZ42xBjSr8daNjLnrkuqF9HqER6X/lhAedgOp/hlPlJQozYt1VSjNAn+ygn08rrRWaZeQ
YLG8F+mbRDEfZIuf9hrhIbPyKcLQ7YeaP9Zj2qks3fAFWX/iCVEVgO/BLhHdR3wbSAs/p4qlIUFU
SIvaj/GE6hPj3LQB/1eTxiMyqdqBr8c+mfQfRVelScoCCfW5rzjeEkpk/6Bl5fDgSxJpB8s4iC7Q
lc3O1uqffBGzBE0r1J1M26nWIlaEoMKu1LzWRcMLh2KjqWj8i6Y4/A9l57EkN7Ks6SeCGbTYplal
WUWxgbHZbGit8fTzwbMOs5qHc+fOBoaI8EBmkUggwv0XCrhVFBoxlpdJXl/HDw62DLeIvIazalZx
eP0eeud+jheABLDSHjSwnd5bmlLdN7AT170VRX8FvnJU0YZ4gwZh74ve0ve8+oLPqQukdQmQmYMP
OLhVx5XHL/5/VE1Ft8haz7ZfbSRODh/EV0mrGhe93PutrezAbeJMnEcfnEZLvGwQCiy6k8hUNwh0
HSBAqmthFDX46TzH8C2ygAJQD4wPJSdkVJB2AaCPM/leX5ol7qRbn+cJjzRkVW6joh0go6jYkK79
FSzNJGuKPclQLHnd4s5VZ/3v5SQHbSsnQZAFL3lik3tbRWw4bGtTdLP7Zpg2tXXMHu5mN6ovoHTi
bR818dcGPMSgwK4fY9zTHY3aZ6v7xh4Uin0o6zx5tnvM7iSEXSke7bPzKddZ2xiG7m4iag+fDc8x
NlNgTQdpTi1kng4i5p00PbPd8txVXwpdr148s+F/SVPeZrwf72J831fS9M2+Ocgla4N/3ncd28hw
h4sNYQEsoNo92WnWnrPBxbmxQ1Ve0cHC6so3C5mRbTwoEZnMKn8xDe+vEkGGLyl+DWhbd19iXO0p
Nant47AcOqtGgtEtz7d+M69z1s6xDrWCWDn0Y+Q+JMXu1iNnYxojl1jB8bwNpJRETvpcfsk7fdrw
j92u9UBz5nyV1hr2J3UAnB+Pdqw8QjPaF0h5D9MOXKq1EiVghFKmc+AUr9KatLh5+ndXvdjIKMN8
jZLWvyfqMWn29a9JyuJEOJWjep/F747WyOo955PuH0Vk9qY563qzv6kyJIJkoClKnP1SGzhd6oS/
B5eZrd9n8/c4JOFuqOerIIC8zADI1dmGJWmCVM0ucYd/8FSzz7rrWed6OWtqEKurD6cyFA2Dffap
Dh4Ks7mTrkABMmoNrGbCRMXeN+qyI+oACMfENAObV436RlbffpGOue0CNCmxpRvGjIUH3m1juDHr
sliZ2KyeEzbvqEL86wxr6/c+ADb/NXqbEfgpko3qBDr3D3FD+djXZkTpkYD/OVQ+8Bb329eRDwwM
6wvCBuOp8BvlTg6Vh3yRprQT9qvASm4D12Y4smJMCgCWv2b8FsfrFI9L/e7WjdG4s65xOuMJUdWx
ArygrCjUTtVZzuJgLvE8XNrX09s4Zgjt2ogt4zpHBtyUBPFKTuUw6ZF7iArt0M6z91D2Zn0Pk2EV
wtHMtimuh7spGvBmXuzwJETOwhGxTyRYjcNtoEm669x+udKtXy5SOnW+/m0g62uwUctFZECuXvUp
WQsUrZ1Z/Vo5WCXGWVMekjost2KkOCdKsW7iSD2LMJ1nZZtQSe1PhgmD/g+TJMp3gL/w6/2/Tgqs
2nwqbfcndRRsClwP9RKqOSMW5N9i2BUbz3aqO10djUuNrg2/vFD7aozeTp27+O+w5sHRR/gAaIiD
HxLVQVAcPsdzaSQgSTWnQSckm4/dgGXLsDwi6yYzH3J03FejPi8yRv1dF9jpm6qXPjBwT99bbT+9
WZ59loA2yMJ1mkXdQxVO9kXVi4xFdlL9hVzRKudDv1FmV7YTFJejNozBC4/LnzLTWqiEVjWrz21f
4Nw6thb61Un/zUS2RyJIdtVoXTII0xudoCL8FI/W1QEj16LxoOlYv1QLiG7WcdvSXThY9qCGn7rE
PEi/hE0GPlbWAtVTXQ3UXYf7jG87gVzttzCRNNaWq/07TE+zLyxOMYVm9/KQTAjLqdXYb3ASg34h
SeVbpySVJRd9GzAAtCPmR876lqT2YkykswoyvKmiestPZdoXVm3sqzS0P0edsSXdP39XfNSbOghb
F1VRyicrzIpV2Ezqd6pACBIUKOR2uomGMYi4jcyYOtzd+U1+oThZoW5zihzLR8HE1l8hVXjXpsh4
3ZpXZSiDXZdnef5VC3ts4ubUDy8N7l6rLnazRzud8sc5Qc8aTPdrktbT6dZv4JJ4kFj+W9GPG/8V
d+3rdOM9ZsiqCQqZEW390QJ3r0LFKXj3XG7NGNM9aXqRw5t2OSRj1jxxc6/NtM4eIFI7TyzYrWM5
QZGy0g6WVkrmeGd5ebUJ2rSL13MBZBDnh3J/bSuV/l0Z8MNEPMJ5YsHlPGVY8I5VGD7KBWGbV/fI
Ju1lTONJtC2Cyt8XWrtXi3L+ZzkZU+t60v/n5L+HpEftje08DtEH9/UsHIsj+7rvckPM4obwq0/u
HgxFce/mMz7ESfDQOtxCXvG/6AeaAuTDc+pr8UJqD5HuL69i7VFqEtftt5Q2UogVR1+fH+2eEveq
XnQaZmUcdkFfaOt+yKaV6mBolFph+hrGJcpswNjFELlGLuZqiGzr6nYM/ZN9kv1KhVXlprcd9c7v
tPYOQxK2plEX/qiPyN+1q/eXRwEL4RAD4ClWXpRlZ6A/S2UyatEhWTqDpM/OcsDS+f1Mmh+GP0y/
hdtaOO/MBkhcOCl3KFTzEsMOUrmbPdIuQV4qOxlxbSwNNs4iAhtkcBYk5hou44VvaHdUzqVx7THc
VYAgyqOPQhWSOs69EBBCgKhn2+p+3DgJNerNG/6tup1EzMFYntwuu9dLNJLQy0e3YiljoIL2n+ZC
fsui+b0paLtbUxByH4J/zc0Xwyk1N3PUTqOUTCfUobSC0VgW85RutMgvsAjgN7jDC09fJRWlnxZM
mn00p7y8UAhOgMTPgbdDwuKva1NfRtB3Su0jum9oDvj53nErZxcFkfXqzD4VIDAYmd699rXrvMZe
aO9AExlHuN/pU8T/3ipe8Bw5/EYPFMH3oG3QwWm17E6Dvogi0zhuAnSNv7Vjs6bH/lFOLa71vpY/
VUOmH11jdHZzaY3HoYUSUnX5N5vEwd92WxwG27e/1griFA5kJ7RG1fLcdKTCEM70Xn+FAnS6hnam
+edQwy+vVw2t99BmCe0G9f2qpT1+uGpKqoo9CEiHYh4vDmI+B1YAz4iqevkmWvpkQA6jWo4XVFvH
S2YbW60ZYcosXXqQQK/8/XRKFtfLKBs3MvlP17pOdNm1HrDDWaNuh+18v5rcIF2MBo3XFH8Ttoxd
cukX1+LbqBgcy2jZGcmFTcR78OiX8aZ3ULtbfmgKyEeAY6mZnf3l1yiduTmMK6dkE3jrS+THKcNy
kJHf5n2IAS/fr/CzD7ujW+rGvlxgUwkEmr2b1SweO1N9vh5MwHp2O1+khReEcm6M5NsVlDX1QAA7
XZv2MopyfvGMyKRcTHrSPEPItMqUNeIdagYCMX2t/321iqtdIV23q8kFym6CmB6vY8F/FWysd637
5CZDva+Lqn1Ma7Qrosgd3yYDbq4XVsaPuGq3rRQB7dDe2FYV/K35GLHWpW69qWGRIs6uqo957mR7
K1H7c2l45ZkyQb1vHRvmx1hgYMhW40EOVTo5OM/2+fbWF5RO+FB4iru3Y8STfxvgbtJ5vrKN/nUR
mSBNzUtfQtv2j9KS/nYKDwWQmlOW2E8htJRm3VXBQY8A94wVYiBzm5rsgrzqABs5+uTpSnycHbtc
y2jnO9WTPrds2Ov4U6RM0Sd/Ur5kkV0ADCU+nvjyGJ3VOxnsLHc86yXfO+nMBiO0EIBm179cB0Ev
w/HxVfimTO1MPdjrNhVnaTo9CsIo9D1Jqw6jr8ki3B5Rsdr5aTo/TeQdNojjoi1OynhlI5LwjbXy
JzR45p+O5q2BKcEpysJopaWD/0/a1Q9lmenf58qsVgWCOG84pungz/3pmbXnuPXU2rjHgsNGzhyV
vdqd59PAOvsweL5zFyyfHBtwnPokZH+oUOQ0+tK5RzLd3FeG2WFoR8rX7AFNmq1l3mWFGe+wfe+f
+jBON27Taa9tkqC373bVN6eYX4Nm7n76ZY4Mb8B3bce/E0+JgpWimveTVtrf0UdlYaMn4ecY3MO6
jDX9WT65yEC8KlqmbzpyY8amZGWOhAcvSLXpznXrhY9WT/FYGRKfgrkRfDWjwiYzA0c9L9se+P58
sHBK/pophYoOTIHWyhKWIw2mqlb13Nd59wA9mEXm0g9Gy9lkeqwenWXWaHFXa/bndiG1GVoIXint
jLXw1qYCwatJG/RzEdr5FxuX4YXm5nh9cdb60lgLCU6ieoiI0JHy4ouFge+vKGpmxlrYbLcouZab
XRl0YAsL8PNEoUep7sNuTLkngYPklWqti9ji/2ZZbsuhX1ZN9kS27jYgwcEy4zYwyVJMOss/XCaG
HXyGz/8ouwnbSpzV4OCNAZQweSuQE5F+v7OdY2P7A6rhWIYg6thi2Bv0n0yP/apnZM8wivtPQxZC
dlVV7SyDjg54NHAtbSdQAJTa+iNal0hULFNrM2sfTDu/k8GgUJQDCjnamuWdc8175abf7f3ambeS
BhtTHuqpr01HadaK/rPqE+teWkZarJQmzFjIqc7TDGFXEmxD1YWXMjSRXCtsqvuVY7H8ytuwetXi
V5/qW7AawumhRbHum4Z39Lptau1Zgziwa8xyuGhIAZ5Q5lX3/IHto9HO8aZmefDZ6IO/nSzLvzik
t3DIIZOEhvuaZM7c9CtXV9tNH8OIsoMpWimF16GCF2U7ykvFxUEA6EzC1tnVeFE8z7jvUEErFUR5
y5Onm+Y/jh4jaei2f3FRa+V1pbJ1ZluFG126u6wkrS07FooS2EyMRXaomti8yO5EBiTOQXHnGlfI
5mWa80OoW3D6ll2M7HvqEePvPHSPbY8hiaiMOSJCVvNS2P2xs6tjd3UNkvhb5FBzg3hK3p5yCIEP
HZqF/7a90AvEGxBPJbu7WGEYSMqd4nj4GmGfenB7tnZdZSAXWMfRyzxPlz7yynvpqjXjPSI0F2GM
qFIvjTm9jxqhFxx63TbPThhZuDcl2lvWFf2htgxS+6WhvuVTpW4j3Gr2MtqF5NMdw+xPMppF5T+o
Q7T3MljieRPERvBiJMjqRsrP6xWKJmOPUbxcWxovcbQk+DSVepxTY9GOHEh/UrwsXUsa+9aUNLaj
8WkyKmnsD01Jcv9hbhbz+5Mk94fgUGVpvVwqWUblg3JsvPchX8XJQvucK5QnpDqX4SKwBb+bHKSk
p8XZ96RxvAdVraJXp2bVsWjsu17J1i+Mgx2gIvNzHztnALEDRZexfFbHxbtpND77UYnLVuDmG4va
z2fHdRKE+U3/2NbRCVtTqIaqcXRsq3mGFd4+p3kY7/w50eCu0icH2wy+qpHqnaWlWjYCy0xKc36E
edE9Kq4/ffvU6un4LVQGhA4No95PWXqe7QL/dBxDULdqrU82XkCryhq9n7yNUDub0iFfWWXgfIrg
2G2TfE4vqFsnl0XN0J3mhyl1um1WAlEZxBJP2mWIRNB1U1rGfrpP0rBc23b+hBN5dy8ih0OBEfLU
8iyWphV77TH3lHQtIns5tp5Pvq1vy5g3PEqL5VPiLdRjE9NN95fD5c3rcl6AFpqAM4LZ0Lau5aBo
deuUU/JYpIrlNGdleA26XcNR8REwMdBGvLPYjnFpfNZ5MK79Qp3P0ozSYoOkkPVpKFEgV/vyqxUl
5mdXNcqDF3iHaXJfqEqe4oUnItZGchbN0z6Mu/ru1p+pAE88o64/uCKVpurv/FqBs7bMlwOMCvPS
x8XJzbBiC+MlhbPoV1LRMTdOaBs7EZUzO6Q6m8n7kbkuXC2057ACgZYopaFbrExVZwp2S6wMSleI
olzg2saDZ1TT4xXbkUytd5Ekgpl59n6em2Z1/S8Obe29LcOdAYQPVaa/RTUemlm6pTpTXTW/UwcC
76q245ea1/+p0R2aYZZGFw1bNZlRRZb3UBc1hLvGrA/9l9rLFRg+g/9EgUU78+b5MhSu/wRqzH/q
kdfcwX211tInsYCDUOMs7HwvfXJAb+818NoQwQIuNIWq8eR/CwPEd6+S62jKJOuwq/hPqbWBBQFn
xeQO+3g5Q53m/Uz6bqNgeWLEKBPn7LdsvJq5brdk/J3HGhuDRweXCOravc6Cnj5q6gxUanQXVMVR
uhABaRVeXHh0d7p6f41YYo0Spp1rzc3x1lea9YhZOE9jjP1wVoUMHdd3mWFVmDyoNXIJS5vimX7q
2ch+6JOYSmKqIP7k6iheSl9dFc24ukYGhWtubte1DFy3K6SQ1I6tsamkyoM3smNshyr74WPIl3Sq
9bXMM5yn/hChDNiJDJF9jWhU7oCQRedT18VfvUhX3iobzzYvzpHhhtV0mvQAOLzeFS+VAc3VKzCM
8JAXySbnZ1Xp7NOG40orTfdqSSBK8UbN0lOpXXg4cl9Jp6fG2sqyrBlCGPLzck/JwHX29Za7zZRx
ibzNbnS3R3jIr9/0INtUyCp9TjU3OjY+hsOdFy/yUCJbyjamhK4XImrTAljdTLGZX8BXkzFGI3LV
5BVyptL5YVzisZsipVIFe9PWh6OEXKMbC0h8YoWgKZ32LAdzhM+ymu3YLFfSkamIKtvGYmItnbYE
XMOu50ExtWdzSLrzxzGZHLENKQs9OH6Mj4oOlTNQIu15qNn4LipHG4FsJ8ByUEhH2ssBzy2gbukX
EHfTq/sMSMv5t36J0Ew0g5aZMnib3o5YYyiW93fgddrZSDCRkrM/NaVPKR1KuXJaJp63iUNuEJmn
pAMOQ5P/yJu3P4+8Tc4tkLzrmfQ1y8Bt9E99mu5gtVGMu99iVXROdHJYY2WTIVbbQzKDqmZtmT90
5mAcdFaNF8vt3QvqhIW/K1sQSxkuX2urtUKUL+1hOuK4aZEJyKfoZ+aqMeJ7+hehU/KuW2Nll/2w
5gULxo/pGUA3LEZzHk51Pbt3cNHcDbYWOb8jM9+UnhU/zy32Q/5cqbu5YUW+LovgWWmMma+QYn6I
wclDVcI1XWLloAWDfQCvbK2kiQOzuwl7wP0oXPIMHusHkBjGa2UNL2zO6wd9WfQsY9KSMRiWH1q/
xiRymWdWzl3fjykATGO4u3EWbvwGRGF+BrM6wqshQg43vTppLhFtDQ+fpKK/S3Q3OKZOc8/jR3+t
VRXjnKC+r5ekUzSX+eOvsTJx4gv2ANAuSNJaOo7EneoUVPda1FelM3dy5U6vk3I/kreEJUPzNmBJ
XlfFhc1qcjTsGbx2yWkTBeyoj6LfNOibMrLa7908TtvQduqTh3XHszKoP2XcyxaB5yC3nwKYm2c8
CaNtOUD2wcXCXDuoEJ5H10VTPG4e5IB1ZPMg/WxPzldlLhn41ScRtwmVAicLiRMMUhBszTE+/VJp
6PJ4ld1yg9J0HPuYRCowtiDTHkt0N4YQY8NWDfS9E48eytBEofa9bJs6bjE9hhitfiOThjBJ3upn
ubSNPPehG7t5Yy0F0qI3zoBAzHNlejhLLF0e+l0nV/cRsqFLDt1SH60DtcfzSKGU/yuWDLK6Ntlm
r0CxFts4UIBgRtFiSdZaX+fM+JSl1vRPXb2xoaN8V83WgXWq9dcQZtR026l9G4dgSYW57qNh8poY
ij67FE1Yn0oH6A9FWO1erl32UbSe7DAfn0YnbB+Q2fQPAQYz24En4jcy5muqqtpn7hH/UCoOWz3d
Gr8p9MdFndwhzfalazG6apaDnMnB6ZVVl7rKSQywpGs0OxXFUSpjU62mO/nrQ4TIPVZxd/LHy79d
6VfDMYqGH9KFn5CK6oSVausyiZStdMrBtKZxZUfZqwEU8KFugo3rpOldtGgpSxdWCQDRJv+AQqXp
bHpreIT4yYaAracDNDga9ooG6o+UbY274i4aBwuTYpUsTdYOXz1qVfhLfkEXJDo1po/mdKb0Xxsj
/FsbB+VRVWtUK+qO1f0SjlJmunGmIDqjyG6+2fa0Rjt7+Er+xtzP6DftZHoRNie9VrtPZqUYF0hU
1VqmI2PLMw37r7uiU6IX3cd4drmsfCkld2e0022dWwxrsEVreY0rGt5ci4KTHGCWzthHPoup0hjn
yiGJElwUfgX8adLsXCdJlB8rOHq4+fskuZDjzJSbe1b0uhd/VnB0PDdxXz2ziPuZFlnzvescHM07
TX3AscO987jp1w07o+9x0j+nalN9giOenMoq6rcywZp/KD7AZSBgwT7qtewAeL75nHfpTuZZYTRu
VHQmzmEL13xGw/EgrpRoWNuUCGKL0te/7CqrlYMuy+MUN9XlWjLGjxNfx+Xlqy6H2PHPHkDYk7QC
1XUuDYpYYR6z1vFyZzsNAT5QS7OW1XWW2t87T9WO0scjzHtwdT29M9N2K13TskxiO8smezZw9FIQ
gJIvKQdJH9jd9OwkinKSb3v9C4KgOCSIBhoIBaSh+SqUmSLwg4dfrXouwoeosl+FbCMtvAWurSGb
Q4mcQX/gF1flaLzqjULlt9An9EQK84ukq7q6AsFOgekiuSw/9rSNZyL7KaMWNdxDi4X5NdNVYutw
b5fAkReSjBzIPbaZk7xk3Ryc7SLsVy2oIFJvCruovkChryStJAPSBAhRvSROd2caEy/xWa1f7LEO
qYXCCpFBCUv2JULZiNhxBTso2s3s4Y8l4U4RT/deM15u15OPLGLKdwp6s0MUZo9GQpZ7yM0ZsezE
+6QlVn6MY9zppLnIcV/QsSYzv4yaY+U+Nnp5kJYcPHPvWHjmSYNa6T2y1PODtCzbaTHMqlldLZMt
fYo2ftsBklya8sHTuLfML72bI9M9q4m67wt8MxbcOyDKOlb3DtTyrTnG9RrrX5PlVmEjiNMoJ37a
VC8gJhUIoGU43nQN8g0tLDGlamCm9lWGMYhXnIcFX8cL/NFXHffR0dr8rYbznRbKWzFZ8CNH64u0
+mwuTobV62tpdl24OKaSfbvGLheMxvqCrF5/34dzeZ8r2GIi7tVsWzsG4hjnWAqGxojAPgevDLud
hZUVcmvR9Gi10XSnU+SjfsRKBwIAuQ3AKzwEaEL/e29Kqqirlf9qmpH2HvzbXAmW0T6PLQzdzHrL
1ja7Q083vWt8K71z69q8TOpGuqXnNtYtAdLHfZ/sNEzbVzL62zVucQDcMvSGe333W9ygNqDxlWGf
hYrTs1a24xkK39TsW40iiZT9r/mXW+cH8Ike2s2eCv+8PEC7kC0xsgXC6Cg7x8c7ZDtYfng3zFmL
Ud17Kx/VWlqV6iUIa4zbEunWOwhd7sZxrPnLkM8Xaym3prn20lVN9Dl3vWHr1lp8KZRs2jSu+bNf
rNdc3Ry22JvDMVqaYmwUx/VzkzvWRboMqG53QWjcy5jnhtgBidtOU3SfGwWsa4cP2ux46lsBlf+O
gnO66vRBfSurjMyZoplrGe0aw1ruq3BnB7X2VqkGhqaNoxxktAxn3sKzO1/G5VKzljwEXuY9ymCW
HLy0d19/fVwPq5BH+ilzvQBdxKH83P309EF5Sye/fyCj9N1cRPtnC1PGWG27jTSVydRgTZcg3lut
+Ox0w0/HUpwj5WxlW46pvXGKgdLjbOYIQneazXJvKvtViLwtm078CHFWJBsbBPZG744GeT2g/hlE
ogETjLMVddCFgnhkb7KcOl6L6UpLJs3zNApkpf5ZzFmv5q1gWustbHebJMbyeTI0IuXOAlEp8V+1
F3XszrrsJbfgTrg92kUarD9kD+RUDhPZgzMr75W0DBW9i72cJkr11wS68HoV6fqQnaC4BYznqlts
8/DZtHjoPqmjaz51GWbIma7quzJtwI3bTU6e30uc47WdOempa2ftTqL7rmxgFKyDGpTz2iknxMwK
5+4amrfAYcqWOrLEygHJq2LnWXmBKSefZmfuX6iXfB+9lkRNiC86yj13sZd2LP9CXotqkOkHrUvc
RwkJXCPYRnxFvHwt5zFYDguh5TDUJr6oy1VkoHNnf7Gg3N66pF8LWZhufSpTn9sprnZwBkL+nGp+
wqFzWGkBWr9hnp4kIourasfvMTgBcJifEhUDF3Lr+f9PRJjBTogyNtyWq3Hvqs4mdTSALdfjZEbR
0VK0lw9ol+spv4R9kRvB+Yp2ERhLavdISJnwyZRix2M//WQboNEspJ9+thEp7sL/2RYWCulN3r2y
NgXe45O7R6xMO9e1VeyCIs4+8cx+n2QjDtua/k+vhr1WZiqm4+yutkFlzpeh1N4n6YqVnS2YJFem
PnJa5S4jQX3j6P/O49cW+r/w/fHXzOpVgjw/v0DlwlOt3vhhab11PZRo01CCnzpSyfwjkycHQHGp
ytr95nqKspq8oHzJe94WgHBQp0t9JPbdIThgg+o8yJXgA+E9ErTqKQagfCpD7Xs5TPWTsJvTpQtB
lWuXWHlL1NIlLQmVLr3DmqrhVpauKcv/ykfcJ2GI7CRRlUuyq7cUfZtzf1N3YgF37ZyT6Fucts7x
lvsaSv7SNk93gVefCtvXBwCAdgTk86rNgbdacsDMeK+l/fyd926E83o/X6LM1B+dAZqrDERJFEL0
95Nnt4nILdWqgfQFM1Ifp3OIpV+yAXWzHCLzoZ7s6HPLTkFDg2rVNkWM+bnRP9ZzfxTWab9QTwuc
eUhjv0iPXVUvKaW8e+GhTgk6IdCp65MMVgNCAFVmOjuZGHVOdMBvHbDoQojl6euezQzFNZmLHEe+
dbwYW7XY/dFESnS8pq1/Uf7T1vrQf30PNoZ+7bvi6QRmyRPjRzvNn3IFIpPThuGdHKJI+VJVhbW/
dbGMCu+mREPwJC9AzqAHAKZCLTx0ym92cYWh7KyuzU7JYign/b1T/LR9HmfD7KrbudC8DQor8bMc
spaHXZLE8clZsjvSlxoHqwnaJ2lMgZaew8H6cZszmcOrA70j/CdBJWE1iEmXUmqfNYiGL5GeUiGA
XoMgWskCzrRKAI8djylTDV/goRqY2SYdmb9lNJ0qyCSGjZoEZc9W7G5Zy2VALgsXlZURdVqnt/5O
jUu1GAKNVR+sWqszX1UnGragBJyL6sLl0Yug22VhC9gy8u/RjNM3aVxPO33s4B91dfJgz0DJlpYc
ijQxVl1HhUOajhF7JxiO5UqaMkuz9UelSZw76eqtsNu7lQvefrmI0kY1tmvHye/m51mz6xdXrUjf
lPq2C/RpL66TuWs9+pkyPKVzUlFpnA/iOum3yXjSWgpW0qxSuHr1Il37/5zkpnD1pqVMdJuUU3Xm
VaVr6wqdfVxywT+I+zQKaNFx0NMcEHyNN7XXNC+Qtu0ZJZzfY4emj44zKonrAKeEly60JDaOTdJA
ns2TEPFWZaOC2qvyRyCK7jZGf3EHm6Ln4YtXSuJiGLJ3Fu+U1MBLPK3t4+98I2lTf8x2CjTPlR22
VBp/D+Jbn4qGfKifWf+57O2z1BqzTsMdVSXb1gowAYd9+uGKdzey134O7cdyQJ7UN5KddFtuEZ8z
PxzXAoNPp9jf2A1kh1+T1FrHTDTHoE6b498nSZSbopolkyKz0tap2o/n0AFAr40IvmJ7Qiq/TF7q
hZ+X5ZlxMCi1PvUwjllTEYLswkqjsPmXpw7GusFM+KHQI57fepHvDBhWb33vvQ5K0PzNu5ncXTd9
9kYMfpO60c9lZGBSC/5pE+NX9H35YKpy3cEpeaE7WQKHySuzraWp49vUJxgPVAC19TFHIs/G4iVr
1P4ko3OPApAZBf6djFZqcGo83X2SQXtfTmOLzHedPLMWP0qIWTXJfRijteUsl5+zRjvlPls2mSIf
Hnaqvq7M/GC6qfGt9JFTX0wpXav7mVBYfi3cHBUX3zFOnYL/VAzhdvMrdJha52+fUIesyR9DnVz9
cNVfofHQvV9V6YdFJ8/+cNUc7V9dT8pnjCyKnd7myp6sJB7WoFb1MCrfwFIZZ2zVDYwGh+prlnRk
dcMwvUcTJ3vhJn6Q+Nv0cCAMNfo/Tq/t8X26YVqpTJfL+p4D1yqBEt4Um7wd3zVGRDjEMzoXI8/0
RVqN7psGSBZCosqAtdENZxlo7RmS0li0eFBP/AJ7ab8H4siHasLLh8ky59cVfvtIHVfSTQAa7vpd
zAzq30zFfxWPM9X0yGxR1/v9NBmLYYUVrbmR8UxTgrOczbr+fnbr+zBbhj0XTYH39xW42U3l5tN9
4gceNszaVlq3gwVE/h42brlNbWPiCUUsWGF+Q3LqVLAnrSk8cj9N9x+mxT7CHu5AphmolLyH/RGN
Gg+liZ00ZUBQ6xjSfxy4vpfzhr2Jl8Iw+rBflU43Mv3d7bJyCXe59v9iQIIjnnKjlynnTPerOyVl
hVSG+klacsjVgvLqMiiHZgp6bNJUc/PbQG6q1Z30JVz4gKTyCzJR1GPbAqbNSib3BVYrkxujtrhU
vW6HW/1rsAvKXLf2LQbmKdLSYVxfJyt11exgaiMds1jRymoC+aTFxGdZWGQ5/0u1EZLwkAWIdOaK
k8HXqRtsr7XUv87s/SI5mUO/g2zbUKbDF0bMYa4WMD7UrFDNwpNT9Zl+keGrmcx1vC6j+w6KNe5h
qR4C9c9jNp4RphkGmc0zQC3PXvsdvTJUIVFSxrg9dF3lAwdZwiVQJ1d5LMZ6ZY1Da+8ku24qDWqf
SB3sJOMOOnrqVk4TqcCel8T7LSjtbYLC3Clw7K2/p5WSIFNjYFYWe+yG51Z/vTVF2lqamQeJUV84
LbdRkba+Na/+rlEIaj0nj4KkZpG7z1Bb0zf32baH5k3LnO45bqt9acbNG3n4GOts78t1TLWXL2Kq
/BkMzugnHFNqIiSumNkEBuiEcWSVtIyWIxkXRR/6vYyWicuzz5lYOiyjuYEJUBj63UVGYZO8IZ/Y
IzDG4CJBL18sNgrvONfK8C7KJTXYqGuQ24z8ZHttLsJc7xpdy4hTmu8jZaSBAuUvfe/8XcjrNiKF
X7naHy8kIzNZzvXVM0uJYd7jam3q373/w9h5Lceta+v6iVjFHG47t7pb2XK4YXnay8w58+n3B1A2
NX3W3nXKVSwCGGBLFpsExviD6j5Ntg0UpnbLnTGhKymbcJLMx6yx3FOMEs3GEE05oKZqB7f/h2ys
oVihvgFfde5k1zhbmCfaeMxYZPhOQHv9iz24/kW3SgQUjXgAHkESDGL6iBGy6EP186xa5U/UX7YS
yKMquXJhc4f4iwDwpDPinU7P5g6JHuNzbo//lJZmPLRqW34Sk4aqbbb22JYvVqnufHcsvldglbca
wm5i8QAsjwrxQWdP+qrGbrjBtscVChyETHZHzhQ3F/x/m2eYOuwqEaWMYJbvi2roT/2E4XyDQFIX
lunnulfiSxzb4U72y+kJDJrciXXEmxuhuByOATLUFnJr2N4iZuak85vv2fZ9X+l3sVponAD28wct
OWlRAr1dpm//jPqgyl7Q6k1OsxiVwYE1Niw9Rlq8kMM4huL0ptQD/H9Olh6Gwkb0fIwZAErv+1TB
iSRTxkeSNSklEF8DHg15hH09rK9kjr90oTo+upWf+ZsadHps6PFN9lkVpQvgL5eevNze8Q2VBczv
KuNSLDNR+WRxe177Y54YN4iSGAFThlz7Hb/bTWCJZizZgw65riwxk0MbsHtP87FC/UWdN42AtPyX
CGGj+OTjY7FGaCZK4Hoaagj7ZtWtr9E++EMMlYTPxC/8PdpG+sIuXdmhVhz8UKN2OksSqeyncj8B
i8nD+9gsfka9Pn9n4wqBqqyKRyPolWsQK86WOtb83R+G85iUI/rLGLwYRuodasupv7r6uJEBSoid
dRnV4YVUi/qsBfFDJ/dsIG1AaFdV96L51XcpVQCZvWGJr2RPZUwZzDfRomuFhsGgPCdOqH/TzcDb
l/3onZEyPy4+9qlB/Zyy07BFciL9mnVA+KUyM9lCszS9X1adfekzs/nStAhIZGR3npDYSMC0WbDc
9c6+xCp2MZ3n2YvCczkmaLwWM9qLlJxf8lGvd4qV2IdQ7EdNpMUeK1WqNle3NB7afWdZJzjMXbj1
Rn++OciIQFGE+wfd5r823VY/DLxmPiWARREk9ucjAJjkW46UVIIJN+nRlKU1mp+ym5sxpO7z7a9o
cY9SYX1RIKBuh6x+UK0Q//PR7zygHTzUl7ZpshfDDKs/rQCMOCj2Ok5wD7KrGa3gJi6QqbGySRRd
PXqTnj0Gwu0TyNqr2/GVTbUmX7oSve9P7oBCnD/mVCT5diZAJ1DVES/6mBQgTjTKXjbXAdmMUIBD
I8vTDkPZhA8xi5sNtkVQj3UKBUYGlEk23QqXbCXRpyteFMbnzPw5k21483Jtb9uB1SAGFGnIvUOf
HKcEyAn2OkfZtNT+vS8Xfb4IiRp1r5Pr2w3C+bYdFB/uFfoCbmKZL7IPWdFaadxn2VMPLg/Sgl2i
VYSPWt+HV7hg9Z0N3AzJiHL6ZtnxXRsP4bExqfK9NQMKErqK7ysghumIkG2EBqyubmcj7r+GdfKY
ZoH5a4yjrR56/g9/7NDnakLztVLKce/bME0Mx4y2edPi0WmW97Fq4zJGaSLZBL7RXDwn7F+C1rRO
Q6UWW78EGb0dgI8OoO2f0szuX6B+GjvPcmD8hbBRhhCdEHEpHy/xzeDDhVzJA5EduHvcaIatJAbI
gYVpMNnOPnBGvk28w2+ZN25RUue11WSQLiG++5cP7Vr1KSvYyVH2yYNVenhlJdwgeuk/eLPF47Sz
yrvQmr8FVjI9On3JA9cdtENI2ukmI5awmh1LnOYuVrPEDXakH2NTxbNYD/qL06NSLe5HeRvK2zM2
WcckeuKQwP99a4I56y5Zkz/IiLXfjTV1E4PsXe5sOTCYVnKZ9JMXaXfk1YNbpQv7yUyo044g8CjH
6t1wJs9/J/vkIRGj/y1koFZ4BZHOUjGmXK8W9wuHRUM+6gpOb9N34T8QdLRDGemlUMQJPiE77+Fv
RII2Rqz5tZ8EOyi330LRohqZPrvQkuSYjNfHHyZa2C9NOCivzpQ+5Oj6P8ghp0HqINdRZ5bhqkm9
3R5yD8A/11I1aKy2EOWTo5OdhSc3c8qdMpKJfBcUmac6RDkpx7BBwYtlF6t9sKugGt9Q/DeWA4Ip
+NspbnaPD8V0lgN+oxq3Nc4NAc0alXq3xK5zg7Y4trl1kQVUtVRJAzk+Dx5RkXXG+FhnLagM1XF4
5JrArukeo1a/zX1fbGRzRpv5FHXYDMhmOgLWVMY8B6SRafeWDbbGr9piI9f3LHORp0nJA042xOel
uS7wP7Q/7A+WU7hBuAbr1gXLqOQqD2YaTc3GHSsKQW2L4Jlsy6GZNxKVzt4191XsmEdPSyHL4fp3
kXZbYQRjCbRPvJHNwYEHiGi5c+7v3HmcMfZOzPs4LwNjU+CoAlCJ943sDGJGanbz90Arittimj2S
2mEPVPoOJm7OUyikhCdRS5BnsawlyPZyKntrqQ8Mbn88ijk6pbrdO1M5DkMQFjzvckw+32qUQ46O
X3r7VDRxYU53/pRV54kv8RsG8bmoU8032ewbvOhASz2XLqIQXoMnqJg02XX1EEThNxkEzR4tdPEB
IaJw5wKk88EDDoTtSJXf9Abl2G3U1BZMgO6zRNYpg1Xu+sjvTj2sM1Rf/PfmOlrUencCHBps86Ti
ZTB5tX2SC7tIv6Kpoj8sy7ph0IItX8D6KNdw7ws5pz9Zdddt5IReLAflAFNjKzH4OonVHziAYFvO
SQ2LrCqQqWH1ffJJ5G4cuWJ0eSo9TNMlt2seZH1DNRb3cpwCu52VTclRmpmb+uCSHwGPYEg7c+of
+C8Uwd5R04CpfXQS/GUMQsVHyJ8i/1VDoX1cPsQoyJY7Fpbm8seUP/A6a/lBMQblYfmD72W5/B4y
KuhtiwJsaC6/uZxOaSw6eVbzlJrdOYaIxAtbyOBJRTwpeYcfwyaB8nYt4Nn/1scTgWzulV2kuMPW
AMtyipzOIJtaKoiCRWkABc1QynMjcJFrU/658s4xl1GJk1ybcnQNtnmFfnZ991vnVQ4aHc3Bt0zs
NQwrOZTD7P8DjpH1HDAiiOTwh2rbbO5Rpo3OeuXG56Ibqns9dPEqiE3vNWgdoNK41511PwULbcMc
NxM3vknoqG+rCU+4NLlJtKgclc1ZYC8Ch9E12ArUJ4iT2H431gOC7fUT28RvctfTkqkAtBFkZ3so
q6+DfUcdj3cbCqDDTnaVeG9uDDu2z7qSunutc/riCL8LE9yMsjeb9ok5PtzBqca3Rt5Y8i5Ihx2S
tfH7bYCzjUvhKZ8/3MYKKGA2ZUzT6mAfqgXcc9D3WbizKic5JRNYeF7jOrJarF+QDpsHHpqVDpoG
tSQE8bprbeo30A7tIQKhv+xm1CgFCkguHYqpX/mnpR3nXXQPVpyELijLpU9OhJt0iabvmRCwkFIW
k9F9njpApbIFpLp5yoLqcz7G1WWRw3BqkGii6StaekYcTgWwg9AM4O7W3WVKqW4kYuBv8ADII/R4
3M6Y9+6ACmlUV6c2LECF+zW2JJmuqPseBbvnpPHVZwfCrub2eIeI1lDyBFMMHSW/ArjItg3rbsOT
WjkHFEGeo9x07sX1cqzod84w4OixwzsBgFviqI9sDuCMaf2rPECBPfSx6j3KlmNa+kaJXfVONoNJ
tfZmW/l72czrqrubjZnvsBcOr3rTNId4aMw7HVO4B9a/wXYMyXQDDUvAONMnDwAW9X0RqcNW07T4
oYlt3FZYZg7nPuo+y741OFCU7j6reZtbNu/0IXkAVj3eLZPID2jXBNs7iSrqx9G8KywlWFhjEh4k
mwvIqLE/jjb/bnaiWaKZvM0Np7wmvpbMb9QztT0Kd7zrFZ/cCro7Qs3Idw6l0FxaD50QaErA2BwA
lPW8uxhV1JoSvzw1B9W+WfcfemS3nCWvqU7wdbSB4gZkZvBAWeLfotD2blhU6TiYVNTF5YjsTBWF
oDpBCgNS2MUo51bl60R4G4XDDgiRAuym927rdeSoqbJ05Y2MDhmxHy4lTyu/rTahQ4ZYNuXcqWxO
tmI0R3PyYNQ5DbKQ1BFss83OjWX7u1oYLfkD+J0BhYU73WzZs01jtDzrlwd42nZb/lDdvfzmy4Oa
eANfi3I8LO+xyAs6Hq9Ub6Mw//wuo882yLqVppZtweTmp06AlOQBUiXJn/kpzbv2OamcArF9HX62
CEio2F2rrncpic7huZos5dlq20TkgrIfgaI/zuD73qwij48Fwtlp7rlHJWqbW8w+eD+ltgkOw7KF
ckr/3W66u+U5rcd4Imdh87PBiQX2LtcIW1X41BvNQ5fy5RoSldqDrWB776CKVSUxVsUq1sGp14EP
tVwoZHXq3mUUJI7d4KtPcPFavFu97NtgRDe5g2rRsChM8iKWDi4MzOBXdWibvZIE/G5ONt1c3RtO
gTnX1xl4ztzVh6nNDNbEoMVFwWQ5k0058Fdf6dsK2lf8gdaBSql9/vLiCnIeRWXa62XXaw8lH+ub
6WkdlJfR1EG9c5pfZYCxcSYcjzvhbjz3XnvMpgEd3H/198HIelKGFH4m5AazVycOopvZp/15JkPN
kpASi+yTh4L94E2epbFnYDk4fJWtD3FriDJQTU3UCm2Uvy6zXssKPGdn631B3o4PXgf+ampTa2w7
Ryl364AaDNHWTDJzR1XCBwkQoaOOjxCaFzqqBbpn3skBeVBhKSCEL4+ywxKB8ownTHGpkMt2J3sL
T7vfWiob6AL7cYACQkVn1eiQZ/+7UIccRvbvXfpjnbdOIfUdbcsQTKpdlVuz4F4PGjRDBZ0vIPn7
ZDrnWEnQfJ2h6kWWmV+02P8uW7I/1FX1oCPvt5N98jBnabsFJjIBZOU6si+DNygvjSVfsHFcQArT
wbJ89w4WQX3xS0rB+sxmgG2deS99rjzAPFiKJMPBkiOk7aPrrKsAVi+dhd1JFd+bJSmABV+cq7/G
sWM1K1j2qa4PMKD9dkEma74znzIdExY5Sim3uNc9ZZkZCw5/1N+0yDJ2fVm4O/y6+nvbtvp71C6H
ezM2/+O4Vn6SXaboXwZFWFruS1sLlsh1Ys8C56SO5Rd5Bc3n30ZO8in97exsTnbrNZTuDesUVvRi
D7WdlBKBEAPL4txCLyRv/JM2aWBACrUh/Wq4W8N4kgvJvjC3bICTF7ll8LkpZcvvFXdjaoHJf/Go
t9U2QHMYssswesspdXw0tmTvctrEur5XvRpF4zWKMmNzYek5nYzeKLYrDL3L9f6QY6uwNTJADuuA
nmOuFJbVrQ27l16DbyfLikPrQLOZ4Kyqob5Ip639WmV4VyXSln5ZDJSFxD/9squtRxReSyBta6m2
Z93rQNXBDSzz79f+qaeaAlRn3K99MkRHowZwj/J17fdcEkQ4l2h8rwQ+Fp15Hdm0PPlqe/gkZ7U7
3krNMS/mrBh7Px1nVErTN5Ms4k8RKsA+H0IHP7EuQDTfQ9EgeysLw5ahAcjqA9+Msn/DcC+utOIq
sWYSkQaf5jg6lX37d5epsESQyDPZb6neErV2/Zm4gtREl5w4p9iphHVf7qcROOpmUsbqPKrq/WqB
AtB4vEkFMdnnJXZ17qyJu5k68TJLnspDVUX1efSH+1poiq39CfYYF3iAO6XWU3XjF314P7Pr2rVG
2X3sdMWIq5jhKerTn0s0QjvCRVkIc/ktfG4iPCBE92GUIigqJ4hD66VfNJbBp7U/9rP+UIqswNgF
xW1uS9BNSrGdGtLrO9nnJbEw/QSqsG2sKkIVgMClM6t54WyKCVFTlUmBnqfJUY7LwxCAdId4g546
vNzbOvA+26y8Uz74UG+CbRIFyY18c3Ir+3Ck8vunHbuYjEGQKDatVyY3OTBaIQwFedp3uZDTgqG1
TKxF0JQnebvTxbcI6YKzn8IJWi7pylOlEb/nvz4W3Yc6K+q7nkL0ZVLn7NJNYXaRTXkm+1iioAf1
32LwziB/brTgnrlANBrEydP1Crqruci7mznFLhvB8nnQLmrfdPdFCsdxyNLknwZ4qdv40U8r92w0
fNTyiTpJcyaRmx9tvdBfIyf9KSPs3L+UepZ8QYocJRrWQDLnMQq9KmRx8OliT63/u6mKJiiM91HP
cN+DDbvuzyiF6nyHI1eP9xqo8zsXMaxjmZcD8LyUKltkBN/UwblZFinpqFW2NnpjP9pEG/EPz8vX
CsPy/dSl3lWfKoACy/Uaoy63vQpQ1U3FbipGQ1dK7co+NlQVOg5ipzmKGKWivejyisCmBiUg+3IZ
I+eQPsIqfRFbtShPblOvCZUdNUl9AyJQOehi9xP5FXsjcTahf7hP/Mh9DzSQGz2p+vSDRf57iIxT
i0a/RX0GDNDqzY3sk4eY3WrW9vlFtqJZh37apPa+baHVjWCqrl0Usd4o2jN2MJi6/OmSEXIQY5KM
svhzxprnkHmWuZtH8gxbs0P509TGp1KwbsamE4YJYCqhjn+DfqRvIyeoHqsWL81BRfjA7xpsS6LI
2QZp5H4lhYrIXuD/B7TeLkimaz4rNU7dEFPDoh5vXV+hYChZrDFaXVGZN+JL97tPBsqDMuhvcu7K
eF3mLpfJEEIRV1bnkrsNdtlW4jAkYmNIqnf8p+xjx+Cweoc/B5pjhXSsTXmmfoz6gOxYw9C+W68j
PyNKkEmNBn3ee7JoNoLnP7Njsdlt8At3arhNSAJeZGv9PUDZzndwmn9E5jXS9eKtqfro0cybz1ns
Fp8T8uXnAMDMDoRt8dluRgUkbg5BWjQ7q4k3OvuSe9l0whuLo5jymqNs0GRFCs+KrKPUatImC8uI
2n7mGa48+GX2S3b3sBkP458oZIk+RGlD/CHKbskCR543feEFeAOT/H6tzgh+Sf2n5Vr6qB5Kw8es
qDKy1wJj1p2ZhfGx9aoMBTI/vIuywgVQzmjfVc6ThwmjHAxEV+q2b65DDqes/tMCszgWST4cO5jg
r405B5teKJdPY4jmTKx9gaxe7ue5Cq+FFkRAxlr+o+xx+g5tYQlFKgDF0CQ3n6beBAbaNT4LNbEY
c+M+3VSi7gVbEzB1iHjulOLT6uYoBRe/AnQWcVbtn4okDPfj4L2fzX/O1tH1DImi4WkE1b7//4gr
JlAQvIaPfmaW+md3jLdUhSawjGC/VSQgtjF6Rl97LXtecPJedZydsf+VD823WsGMTQ99F1xF4D6W
6L3jmw2NFGuACN1CrlMoarUxM2HT22LOsal7YLwPnf2yFJl7dsiW2bWohibNtfO65hPyQgdW9hh3
DmZ37M1aP7jA474K0FJbecFrhDb1za59il2iX01n3upTVQGnLYazgW3K0zzlV72orDfDjdQriuxC
YNgg7z4VwwldU9DBoonNJ6wXpTCOMniqBqq0No4tcjQox+e8D7tHOWjqh44//FvTF9hVueErstLq
1ewnt2Al0J/H3uFFlHvq1TbMuaNEDtp3rmulancF5KXpZ5CM9T5Q1VNR5/qhNWDzpR6WWhDAtE2U
ONmrrVnjc5VnGzkopXGgwXy3AjKsskvzwB3Wc8AO3AwOfdlUXzK2bm7dT9/A4bKU8HXrQm6keWjG
ie2W6wcHA6LJfiHgjClJZpKpL6uWiKTnlFZPyf2PvgiJsUOOEOLdR8EQGWj12bBN+tTAPscCKScO
cp6f+qxhKKxa7NKxMd0VQ2O9GramXAYrLTGlsKzXvG7mR+QCT7KlRHRhPl1E3fwie9QsflVxAgU0
zpCuIZbi2GFxJ6+l9aQja3wDD7IpP6kNI+hOWNlRUYxzW91PlItXk6YET8+MDRfYuSJL5wN0t/oK
jMpFOE2oA+GdK+rFYnx0a1TCRacMihU4MgdVtGWn3sXvMcucNTJPbRI9c3LEWy+5pL3et1S8OZ0D
7kdAgdpZ78v4ZCo5TTkiD15umd5JM3XnpFKcD6tuvsDxwGBcnkJJhtmn9fhox1l9/nv4Q+RyOkSO
wutxmjZL2x+M+YJWw6Rs5alfYX+Bidc5t/7YXhpDXoS7Iq0BuzU6inqi5EWVtQwXI03ZloclUp7W
PcQ1s5njjSTayD40T93mgHTBb0JEAIt7waB1Sjyf3Cn5JpFifwmH6I06ycEFW7aO/hlY4WfrYJi5
0ymN82+LlaS8sIzzFB1Tl6zlPkDNCnwQy361Q/+T/JmS7N0m5bvTdDdj1MwHtQ2sB5hqOcmn8n6J
0J0kOGD5Pm3XEFerzIf1UqgdbIFZ7Kw5Y0s/6tGdSY5h401K/+oMTvoYF/NZDsqubiz2rmc3T1U8
969eYCMT40GskoPTkI37Av2CQzeqw32vQzwzbSEf5iXhXpa68U8t7oG+kkwQZ1Z6DcYI2s82GHPn
Qbqs9B6wmKGcPITC0AeT9iuBV6KzqHv6aQmRAxsv64a7dxuIyQm1c4+ZsVQdixMS6kWQuFvZNOxk
3MVFUC+jap8++vagPRWRoj+ZpeDeOL/1nf0QkQchxWj2ITJHQt9ZNvu5nTDigxg6QPZHZxsp6DDf
SynoJXSC/gIQf/rihkh1Gprlk4sk7K8rijA8kKYvq7B0qSECZMQ23zdU1rNBqW6mZVgv2HolkKyp
HkmaRd8hjIlKzDIYCDaF7Q5vZVfWNxkg48EAAqAVtAwkDMx7bx5uSDJbL7JLm0iceFq4aQouHQqc
Bd/t6REqoYmmHio6vkBiyIOpas65S6L/rF3yDL2jXWN2/k225DVKPmlrOYJ9Ia4mB3Dfc85Wo/yU
XTLsz3RjIjG/fDCiyIVW1guMGeEnG/1COKESkLzgkFc0s1om1XXSP39AJq8A50RAnRG0QUHfr7Pj
MnfFOicZBdiSGwOIFFnfJL9G2qxditJDkSQVaWHNuySiS45LL1CvmMHByzaDqlsdrPofXhnaZSmW
+W79+lezMyCRLqPVkL92hpOc09HQn5oOFk4pwPCytlhW3F2NE/2rWcPbkaVGGSxHZamxFsFyLmqE
/rOqYYEMuA2ABQU1VBui6JtIocC8iM2b2ozatJvsNmd1HFTs4BlRELufNsucrPG3qOBqMu2yzMlY
WW3DrEYE+FxGxYvMICV9B0EnTeLDwqte2zIXJWPkWW5P9ZZdV/QeKNtyohxeM1fQqAG8ydSRnZKd
LV2KQYv8kJQj8lXLvfqam98hFnVIpGDR4KnPgtJ7MqQskWnhrrbMQ4vtDHDvTqZ2ZDInbVoDfmTZ
ndZ0TxWP732hFbPt1Gxxd3Vhd1JM0W7+jHeaTXu9xt/theeYISJmh55xKC0WSGXrvvkdPrPyEJIN
v1cU17mf9PChMbX6Dms6dFAz4G/3E0Yre1cjPy2DZZ88awqSq9F4XKfLs+W6DeItbBXrQ1KRVASx
wofJj0ad7K33uodsUM0h3DVlaWBUZwUlCb+0uPDXKi7ybD1Uvhe+D/8VU9s1I0GvJXe9EFkUV1hD
jAiTNL1Jr/LdtL6gutZ5UdWgOH9wRpajYsAgiXN+B1kL4PafAZzhfs9YL6UAipAz5HsR3YHiVOsA
B4dC83ElTyJ8l7v001yhEUUe7d7p0OKfU1V/xopuq/WhhjFcfhYZ2lcZWTXkB5M5e5ItkDifs7Gs
l3kYiqATjozMRQ5iADWgrINmo7xqZ4XOzu0RFZCjSoWAvSdwUbKpm6hDJyaKu4X8gaIKwSu9Znco
mvLHrWdUl0N3RvMpyq/wnUAaIccWXzrfgGqQ+fPvDrcZ//GhFR4+BGm+Gl+W9hLp+bxxt1ihxeS4
1Grr6Ll5rdrRvJopxnwRRZxCtDRF49cCP/37VMbo4O/RjW6jvWyuk6emjPrN2unF1RawQXCRXcvo
Gq2oQP0UT+P2PzoTSUoP+7Vr6Kg94nF+v5ytfWZTw2dyUoyi4xyvt/81UE42+wsFPhyMxJUGhEbO
k9JMqPV3CEtZ1jkkyT8hC5Hgy2DZw3L4M+prvMaoUTEQy0CQoBcY6VceEEZzQCy0gdVShC+u/Y9e
xNqThOeWWpcfVJibOzkmD175QxUBsoE27HuAjA+0/pMdku1td4Ijvll/6xYvlp3ZZfjCif8OULaI
Hq//FTLQFb+ZPJt1d6Ojb3C39i8z1rY2BLs6yJLnwXa16eRNfXVu8/mpVwT3zWju06nOvqQZzoCR
FnhXxwnaq9sW9b6Y8bIsESLr0cbZGviO30rXsp77yX5BwNn5Sqk1ABMzu+cBvv9nDKo2zTw7X7Oi
G48ZlRJwB4TZ4Oq8HLObLtO0OzjSmNSLsKjQvhUW6pPo3ZLI1FE6kvFQOWOUFpPhhn3ObrLAgPd+
dFmoNR9Ou9ELt6WCWI7sXKB14Jvjj6FLLwugcZ8MqnIyTIwEB3gIB0MUzRW1/eWquv+ghbXzTI7o
5npd/dQ4qJ3eAjfyYdJk9nXOQDcA94IhP43xSxPl7sbw1GKPMeKc36l4Cx8WdELvT1S/RuOzqm8m
iJWfYyeJUSrCzZaEq/HZaCv30IFUJXVNMxiMYWNruAMNsUVJjZf7fooNwbsnpRt2LtZTMUJg2Mu5
GLkHm6Tk/2vySC8g6LVpqrrm48xg33dG/OA5aXCKKd3caaFrXcDvJUcfrLhgmdQ7xDedTwh0tCgu
2wrcsNzaQYy2WIv0ZE8rjewXEi44gslTeYgbvWKP5Ee7tU/OiRzP2FSV2219jKIfh0TT73ueRCta
Vp4Nqh/uBjwk2dv/htH2WqXfD4hUy64VMqtMcfQhFm1g81yBPzhJ/bmgwDHZC6frKlg3RULZzuxw
2ZmQmse1vrfVnRyPKh9IZOj8+kvjTjbTOc722VTjwLrCQST4w0NRbwvGu9vLpjwsMVMXFgIa+L21
G7MnkQOYJLT1rS/gG2kFWDpmDy0FSuUh/5zmvvq4dlhAV6aqV8hoIIcqFU8ReJi3oa9OyzxTaKIC
dLQPeth3cGpoyr7MTKtL4igvsktOhW/4LTNjZImyANR46CpvAzL0h3nqmoNsdjo466pHgUE23Ub7
ZGR+9Chb3jOCy+Zb4lfdY6Z1L7XVKW9xM3p38nqIpaBWFiKqnwxPc9OrP8RJUQTLyfj/9PwfMcHQ
tF8icmizG6DBH1dvNgDAvQFd/ppaQ351kwh8GGCsT40b/hg8ZPwNuMsogVf/dDll8dnwA2yNeuiE
wayf/KZDAbhQmq2JNvP3kjs7rJLuP1Htf6vdvLs3OlDXk8smPHb17LsP4xtzJ8N6UGx2UWrkABrB
CPC7GtiffPDzKFz16FG4wnynTvPvU2TuRqBkn22qiycLjOyxQu3hq2k9ygvWiurszTkfzqh1j5/i
EHKb+KBSNQLUT+oOD8RqfLI9INkeElGvSTCeW9uwT2FoN5spHdnKNh1on04x9/LPKe8J+ddl033I
4868LX9rca9Y0dAhlDfqp7WvDpNgb05U4VV5ufrP5a15ptDjR+fFf2itNcYDLC931o6ycrj2L2VG
MTpMJFrlaNCZD8Cuil0TqOVtSsNxH6eF+eoU2Pmpehz8zMgw8kAyf81N+hiUXvfV0E11m7N4eqJW
AfKZr8hdZ5vJNjE0/cG0/GwT9qb7GoDu2cfenF2zKouuiN0oe1d19NfCragCV5Xzn2CHjFH2CbWT
e08kDX2RTZxbdKsikot7t03JIfpupi0jKKrTdmRkJ8RQRNA6kTxRD5eyMo9C1mctzU2enZzbUYW1
RNltrbWVc0kpa42TI2uMbGIA+7uYt1b45EhOQW4D4OHrMLbBVoIvJAwj4yu0m9w85Dtqwa7LixK/
cJTn7mSMRHNUiQpG004eZdcYNc1tIimHY56DmQrvmxOvnwA/iDI5KqZW3eeFmvc/lVjRvxmZ3u+x
VAxhY03GozyU8DZvepYfayTkli7ZnzrTXcUK7xoJNW3ZZZsYKeM9gXSZmC4HKi9pj/KSPMowD4GH
Foy+425Kd9iTEW9vCFxlj5PQ9R8mvzn05Fq3XTRmj+vAv2PloGoADvQxZ9nKMK3PoSsqyXxFZFFw
RuyfhVDPGRSzRFRO6Y952Pdnoxmrx8Ql6Z6iPPisOtpLP9TeXe01er5xKg9SQzM6/l5t1d+nMmDp
lQFLbEsylAJp3O9kpwyqfL+2tliBF+cU2Zc2TIDvaZXlX0v3BV6Vd8MdzbuNAV65O0OIq04aL/3c
KXGLqMdqOM1G9UUGehSngWCIC4y1ewnqNsJ4T8Sl0xDtLYP/JBkzQ6Tk/ZWPd4qVq4caSqtYpAxf
8z5CGzTOfozIYaEJnmePDnoQ+JEGchmzREjwnO1oHyNKMMEbAxh86PTRl8gxO6Go7d2w7h3eXA9N
Brp50aMdrqFv57Ze9MXvrWlXeWN3lqOWbpy5t6qXLu3Ux86MvxRFFH3BpUs7lo4LddvCiPFdkFGL
LoPTBA91pSdXtx7dnclO+HsP1k4KMilQ3dgVh/A8eX7spTde3UXAdWPnnl8aX6U4+NwNYGE1wUBW
reSvsVZpnfv/ax7eHMNBYy2OA6BT3Idm8NAGkUv+bizubT0r7mW/PPv3YJB5IbAgESIGkM1xz62Y
tU4dmkw7jWP61clRohm0Ejl30BGewESERoytlThDNBVmXhN6u78GZHA0FN0RK6Rks85YryJ+v2uS
/Wft4YboNZLM6fNct+UZBbViV9Z+cca5EZHMJJkfwibXj3NTxpdy6ttLopbdccQXHM1DRHBVfpNP
aozFtjv1w/cyzm/YkAg52bcKc41gU1vJQ5mrwXeM6fSNDQL+tTfht4BNZk9cb3rd1x6WQ6PqD/jK
TTtF78zdXwMJCHAoFeRTIsUzbMhlItqN98YAfm/pC3rfuLqosKJwqj846oxNQaLU0Ul+kuycjOwH
eJxyC3gaCJoSJd29z8/V5ub90pX6LoIcTVru4iiYsWOhiSD8hFg0OnAsj9MJeJgA02i6/wMouM6z
XrSGgt3c+sLDSuKHkYBlkl1ywvoijM30sxsk1VGm7UND/xVpmA3LFglA1sXydD38La4V58175c5p
n2shA2RhPVmkkf09s1WyHoo1PJmua/0PaV/W5CiudfuLiAAkELwaz7Nz7KwXIrMGEJMAMQh+/beQ
q4vqOlUn+t7zQiBpIzudNkh7r2EzQF11544tOwMAK7EH9Oq/+sa4wR0qhFV2SHcRwFCF7LvPBrSz
pw1Q9WT7MEDsYEJ1NP3O3sNeCgyTLGxuSLJDjQGiiW9RXkAWkJJvCVwAIL79kNXKPvXafqLj1uKX
pqziYuObdo6MAgTVE6Tnt810S9f35WQypZQWfdY3+Pm2PsfqgTkWak/PujX369iUw0fS4/BeOlkh
5JOgDgBfmjweA1aBRqWbzBr5UbLoq24NYIE9gr3+0CTmcOrConskTp5sGOjhUJbHYOcW6iGJ7mMe
uFDBCMjnxsiIe4Ex2HLWxw2lA8bk4PoBavxmBl7I5OhXp+a+UnXzMHYvgxM353SMIDZMQ75F2hY+
xbEN0NzUNw+4WPAs6qr+3tdMZ1VB+DaG4/diDsbDwgtTddTQpVY4Llx8ok93xNMvcCYNbJJjhP9c
HN7xT4PGTyEBscJ6sljoqrvhpgbYmGO6GETBoMT7VAKY8OigrvcU9bAx9cfEPOhQRVMfZAXDmug+
9gpWsc5K/1Ncs3th7tjtdUsfAICxtqGLv2r+Fw/G2pdDBAUBB0+P3U+AROBQwaK1AOa6oxbjFMpZ
CzLBFDWW0WKKJTtkKBmMOPpxX9HcDDyIQW6gCwHvIAZF4dyq1RWM7ubBLCnfNyzCryo10fQHeilD
qGHwBoCrGRinf6mj/h07jazWqG70sC/58bu+L1/1kL7SsSBZnTqgCk5FY3Nsvymn6Y+6QgzZ2nqV
eFTcC8x1KtID6LUgZU315lpA/MoKDyJz0xtKQMsWbmhABbEsXOZFDMjSD2zsjJLNhgclbOekIbNI
LMWbTuuMYSlLLJC5ssmSRJN986MdNuOj7jAyMw1aT0LmdhoPOcf6Zgq3oe4EyvtUiJ4eS2w6VI1X
QONylaXKOdFB4Jmlu/Qhg4fz1K8bEXyc79CB2sevqYyGw3wYuxLEsYSog6hbUYE6iLbb1xDtLsVe
x+mu+Qp95isTlaTy3EvCDy2LK+BAIT7eAjEFS5gi/isu8k8Ah/X4nL/TpyirHxTN+7fYmxh4YZQ+
qHoY1p0VQ1y+afmh8bttU1G6gMk5xIamQwbSzNnoWLiueWndB3SfHhWON5xbOA9xeDIvdVfjO8iM
oRK/EdQvtqAGwWLLkfVNhBROxz3q1vfSiW6ndfl3O6n7Yq/brAKCKsineN2WE0upoh2cRmRUrQcT
JRTqdOGb9EqIeUKPMcm6vY8KwiclJ10SyGVflRgt+NjBUNmgI7/+8yI1KT9OF+XI6X0ap4v831yk
oM4Nq4SkgTIpMuC1bdhnZOqCqoT/iWkXSNsn2ERChCE6gbiEPeF0aP0MgG03SrdzXwR4IgSL6n6p
+/QEDihau84Bq7ua9pO6zyomi1GGIoKEhQKItDjoM32IcgLLRrfCE8Myvw9YKjIBZ/i7iZzipDzc
T04vuFYP6JB5ltLJs0VDAeyc+36ZpZQ9hEXKBjz/vyeeJ2FR74FGe5x79Dzze61qI91xMl5/6U97
bP7HMkl21fQfpe4ESgHX5f7/9kL1c5NgM9P3dXvWsa39dSB9dgMosduXIMAu7n6ZoQvNOk47Bu4k
/DZdW9VXYqjg7n/Zg1O47qlky9lAE1SuPYQSyzM20+YD9jI7IjJnd4dIaPDEHYFRLQWkiO7Iirqv
kSrwre1ocWhM5b61SKzGhpVsM5znw9iT4SzYqvIFP+tQPaa7R2CFNkkFssgcz2F9aANwjum4nwMf
M10/D+sZVLzW083d+kxY9c/T/fJi85RA5V/xm0j298pS4vlsZ3Dy8Et1SteiAAZ9yHTAVN2ay1Nt
So1VFPt5MJez5tF7tWpu69IYn6JJGxor/UJ6lNUBRL/Dq+GGH27WW/t7rW2SH0UJ/LPu0iU9fZi6
GgkDpnuFDgIa9+YM6AZt2GDWNY+K6DIaLH6mPXanqPSzA7cEf05rGDsTMGR2epQlY7WKkpqudRPO
7Kj9KMtZ6mBrRCHbYLUI9GgPAhkgWPi6RtNUXd0bwF04KCejVcWZ9Vg6n/TQfTI4qvgjnjm6VVH5
oN9VZgHNjgTlq8K3CySeKv5CSW8CrTE14WHLj/dT2DPhFMqFR30GLUp+hBhIgzw2AJPC+bBi4u5B
J/5+IFPTGduqAAAXnaZvuJB69crv7b6O6v881aH3q/QEv23Pr6RjLEBTAsg+d0hC/P0WmH5h3WZs
MGEFWS8aI4yOqUTN2qcqPs5NPvWV45CCDGira2f13uaXEBQdM7m4x+gp9DVMkQRuLLAGmabWl+jB
X6bWffOAjkOm6CMlHlnP/SWStfL+Lsu8G9eelUNDFEiafQIjxL0++13zf+n7Zeb/PlX8p7eRyThM
F/Mb/O/TpHmP58nvYv74bny7BOt0GK76qvvL3acBDeAfL/3z2O+m+/Wt/hz/05i+9P4KP/XqV7+/
IlzEwOzVHf/xnv796/786noafalMW/gZzHPPI3Pfr+/q55n+h9fPM4Aefv0H/dT+6WV/OtVv6/ft
2h5xv2JhhS0pL/bldNBnvePkvzZ/F6LjJjzZXp/98do5ZI775dX+ONW/uPaXqeZ3Or/aH6f/5dp/
8Wr/71P98XNpDeMGgW6Ink8f/R/f7TzwP79bA24qKZgK//hP/4s/+o+fKdz9kAH7t5/JPM38mfzu
2v/Pz+OPU/3x1X77eczvcv7k/zj1H0PmgV8+7nkqF5pkPI0g6tLC9s5bDFhAnAfsngOnl/AeBa7c
AuwQnfGEjula0O1TkfsrHaj75tG+S8B1mEbngfsMQLJihDhA3E7TQKz5+4S6GUGpJ4DUHtwkxhKO
FbJeVkSZJyMq1DEVkQH5CTa8eShwNwW3n30YDAM+Z5JLNx187nrHJGNQvkdLHzho7Nj058OmiJJJ
VUka7v2KaACYLaWtdY/WgfoS5CBQlRTlfp7ANfroAinnX+b1yQgFtQw+oKHyoxcpLXdR9GN7qHoS
v6AEXKGeXLjHRFXxi+sNn6HWDE+hqVUkEHMA7fCiW8DBQzkQhCLdKsmIDBQ0g/SsUfZo9j5fCOgT
rMu6moymIIa1/+mUhlFtBwrwoe+93XyqY5H+kBCTSyAYw4ErBDjcgU4zVCaWnhsam/CvyGvJSw4z
Z9SFysfOTKNX1XjePo4T+MDXBEJGIbbXROXNWo/KUnUBTw1rr0dtxZ8VCmpXN3SBv0BR05rKoQIS
r4sc6PZ3ENs+Q3zJeojNBCrqMZ+8EIr+nRUqQGmCb/IaHlghUf2FQcH2AhOGPe8KevDN0uYrYkBa
AFIz5zmihDDMWVrvusdFgAs5584/NA0MUad5ym7SEUaqewtLD/+ExORLCBgEXKXM/imEMJAh+BND
5gEmd0ckG9iawvT84voU2L0GOnojEjIsFu4zjM5siDX2OQwC0XRdpKMhEwVQ0dSsYi/cAHZuLyEt
7zy7DmwyYdASfh+FruRmjNICpCAEEwUd3Rwo3JUOLgZwZSCh5HwfHcZqnXSKr3VwMYI+YEGhZa2D
KaVkBRUD+z4KGGq7svwugiSsiZlNK1tlkADZ6GAhKn9JB9Pa6D+BIKkFPyUj2uqZM9uXS2yb5VZf
Swmw2aJzyNY14NrlVDEy/ni78G3qimOJfMKr78K1xcM2cyxS49E3HFgkTt0xLU8JVajZjmPySnrJ
t05aZSs9GpuwmjegPr/To5DQ+wK2TXimouxPfhOezU4lS+ZZIQzAjfqpBVlz65EewjtTU5DGOhe5
dzXUUD+RtpZP3ZAHUSLSh6Q2XiigZgfQ1MYNFakIuoYqONH1sCXvin6f+m4By7H8M7QA04cGMPFN
PoHnM7sEa48PfbIGxh86K75jvXYptJFGO6+PutkSCtsGPBLp5KETDuJJgEtaMgC8S2mIJ8dMoRgK
EYR9loKZhd9LuK6EcgH9I+chqym0iGx6I8D47joX4kq6LwbF+MbMqFtXETS6dZ8+iBx6VE3qIyE0
Xavj7ApZeRTHMwjZYio9YNf+RXadeeR+Ek8OZw8j6SFtYYF1kbK93XJ8nUNXIbnsCxwZ1P4P+qCH
OH6692Zj5u+DhC1ZDGASH2Ge6CRV/AiINnZ/TLYvmRIofcD08pNoxRtkliDUMzhw4JGiWTURHdao
LFRgzezng51KCf/qqbMJ5feREHnqRdpCP04RUZ+j7ksbd+kJru5vqvbzjVtDOW3kIQUC1F7GkOGx
PPsIw8fxmjhqyVs322aDrDdMNNENW38nsI2SXkVmngvwTpcxcNmbLnP3NZWg2QInEZBUjtvWE/uM
Nuzm1g67GSngzPaIvK/uswSFFCZuOQsZD8nNstgmgc7gKccHrPos3EFD0oAcHg41jaqNwaJ8ARUF
48Qct1urpJULoK6aBnrb4KjcT4VAlbnsunTVQBnk2E5sF32mYzzkiFeNWaRBFyOfZAH0UPT0khfc
vOoepBgmQ5OYAQ2HAD1Q+6aCCCHUpXUfZVaK8lwB84qpIq7o5wK2kOfZ9t5t4CvGgXlZ6j59KAq/
uBL2DF/19OKhjHUtSFDAJPzJS+lTAjmEc5U19XM/wUAdENJOhozqZ2jpgekNDhAkg7A5D0Ukbr5V
ixu2HZshMdyTB0kDYAEgp4gf3cMkAPlQstFestI0lvFUDRxLVezSCBgMGvN2kvtdAEpYr8LacwMv
ivqD1yT7rFLerfV8BbZEbK9CybO3zkj/aiqjv8VDjY8SwqWogtb5wjIMVIwKMkCRcninfdhuHIBl
HlADjqm57KLR/eoZ7hX2PZDfyKeKYU0gY29Ttcs8pCBokxSPug/YrlNnV1BDLPEMzFJRbAmvxqM5
GHSDskjix8By5A65trUQS2gj8hcme7mAU50EckeeOtaTRe3ZPQohAzvqgynhETg39RkVLN8iK/1Y
VC1k0HVf50yFP5eoZUYcth7gShaAUD0cBw9e35FvwxGSWdlf8GQK/NQoAgjasm1audYzvMeSZU8g
qBFRw7mFmRHAJGrcd+70CdVwg1tVRpYvjDZ5HuIpS43yrl0r9c0ZmnfitvariHzg7ZqMbyHbUqxd
AIZddYEVqrrEWH/taNMoGKrH1lKUKQlcqNefSF6H+0FCsH60jxDyhRiKVz5yk646QwK3MLifaEey
ozMiUxlGsB1ioixOCiTFVd/146vRwM7B2uBJYhuLoiD+lS1TR7lXfQ5WrH+tHOsqDOUCR4tWFNaI
Sai/AKKYbua+oWblKrKktdRX6QErGc2tsqBuOfdBIa9cgvb4VprYKZcAZj2HWfY146311fHrxSha
ifJn7y9ARSkeWg6RU+Wb8Hq3kYkTnQEKX+rDSbUo3gqYd5Z+Qq8dqiFXL2NfB88q3prWilY27fod
rTtUD8oGt7NQgNDbFQ8Nc+hT3XrAVgH9xjqvOTdYVkB0G2g6p+fgm6eNWOrRIoSbeTxW9sbom+xk
V8pZdIBuSgqJTbfbW1YjrxkEhJ5GAdamyx0FbBLztnFfRSsPiJClMhv3oqAjuTHHRMCl2Hfh0gaS
UaPk1uql2LBK5LcY1EKIuRXR5zxy91XRta9pViOXl9N+Zxb58OD1uD3qCJMPNyfq/WczbmD6AlLR
lltl9ARp4I/Mh6wey7vhDMv5ZJXJNjlYjnRvjcew2oSI3Ucu+68+7dlDB08YrCYhQl6bbvVelGsG
h7SFBSfDJ9IPp8jvrb8sp7CWw0icE7714gDppGLtFRzA+RiSeZGA1VUpVJBLln4UoPRMygry6iVQ
42CqPpRZI5DMT9p12VnywY1JCbGphr0NsXsdZQyiQO6eLDdPvo2O/ADzy34dmRcte5R+rokN/3km
DXMDxTYIaHDoNMYovhhtCjI7sQA/I/UZquXlt45M8vQmJNQGBypVZf5ombX71UmdFWPEehd+XwVw
jMpvppskW9Nh1a4UdrZqyzYNmhBfVLt16HZiIF153ZKgsQoJKykFcATAaVjyQaE2q9/wv+RLHvkN
PLDretd2mA1YQ5AEaqfCj/6WQmLsCexHBvkDDkG4qhErC1oQF1sMIdT8hXeMCvAcc/zn9gWI8bjh
VkCZ9tEV2tWAq1vYLSVwt75UqTOsfQ75+Ch0600V1tGJ2WW+hcG7f/BFmuzcOPb2Vcm/uS5kY0xl
HCesK9QUbAi/l9VOt3S/PvRTxBzWxu57mpJuM3fNYXHUtSs/VXjISuY85XYRVGPePxRTC96T7yS2
h1PvtDCyiu06IICB7XTTG8wDynkfo03zM7zdyis8UKKgFTLf6GZmtOU1s4FvdSlS7FOE7tKDqOgD
M2i0IUAJWQWMMQSJCh51y2rom0UqiXfsedc/d/RRtYn8BgJegAcSwCT8zRKeVuGCfAQqeNcxaT6K
3gI2yidfWqhns7yB1nXiXHI5XEUf+/uoPzsg5gdm4j4IL4K5IOqCXtDBXH6CvQGvnE+991M8KoYg
j8ZyDa/TducQwAuE8qoXm/nQvSBA5uqmr4pupST2zLHN1IJhVXGzQbK4eSDWLTrLGXZznxjTj1Yx
th+HsL/p/pTGN8etBdgZeEgHvWLbDAqDJz0I790vkOvNAa0tIDzfy+4lgzDIXkHpMIDDscQOPnnu
uwwu7eHwHDJRLL1YftLQSCicWRBrMmAjodv6AIAaOss42pQxgSk9QnS/xlrCttHbWX57qsw2PhAD
aG0jxL0Xqxq1cOyuP7OyMB7Cwb3gN52/iRbKv7C7AdxlavqtvwqxKhX0aLg5x2oqUcNu5NEDrCyK
Y+x/FXmSHLqEFkfl1FcrKeWpiCwGj1MLXHXLfDZrP7u0on4qXUiG9F55Hfvyr44N1kk4wjqB/Oqs
EsOogzaKk1uYkoeyMq1DP7X0IRky/H1et9dwKw92ZrDinnBcZdbuHcuGIa0jwFvIGP6fsCRmDn7x
Tdpfa9jWf1ilxxcRjD8uRdj+1XLiroeiVfgOZPR1yCT8FAf/EDq8WFVVuKc0VdsUO4eDcBy2kQ0M
5FSKXABD/ajMPbaMunzrN/4tEcL/BohPZzqgHEY9OBcgV35WHsHOGjCgVxdMwKBDjWnj4nWADIEm
rhXS9oMW7qtRQ6ILUvuLohSQyo3gF2Jb7fjOQvMicYN88PwQ0lIOnrALqPsC4jlUUdCJEdxdgaTi
pDSxMjxXAqIxwImOmPUhEiHKorzy/xoJHHHtdSF4983o+lWB/We0MMQ7zS7gaTsHfegVdw/wqcaN
KKluqoeE+dj0cWCDXfI5zckyDQf7LXLLkwudeey9IHQPzn+4GTPPfQUMBgTsrn53S4adugXL3Kod
yMNQ1R8gjoZbrOWsbSzkIgs7/gUOF/2i42W05jbH59lW3aNS9aeM1wCRAmn5GI62Af0pWP/iXrMD
JybcwmtKnGHEWq6Ai4GEmEyuxKygD2DHwyvJAVH0ifTf2qr+0gD385En3Y2PDDymKrfPJod9jV9x
49y5TQ4ptuyLSBvnjXBeY7Md+vsUPgJXFsdPHjSJ4dBnvdSxa10A73vRraqvJBYfWbMobTFVFOvL
jCXiJsRQuSyS9ZBj1WwOcKfKY/OppMpbmNxvDi3MO5ZNETpwqRHhupCgcAgY2S2h+KXWU5l2J6YS
p/9FwTr5BtXL0CHsLCLXX6TIZa39gmHRglu1vMydztQM49ZdoixaLlxI+sF+DCp6IE7BfbqFdG8H
+JpZ9Z+AHHXfgbm4n0w9P4YEG51/xpipct8ZgqFHowJ4NhRnZat4gd+bAHbEZde8op/7NqzeTDOJ
V5Et1U5bWYGk79ZQMlvQLqZL/AnI8BCgo2B03YW7GNYEl1qBIATxvvgjxq5QDJX/7PpuBdo7zTcV
9/zX3AfjXtb8Awk0GsBXqzvVYG7U9VIrDmsZYn2mVYgN0rvHQrz80j2HYvEUQCMNEvcdX/jx5Odh
R0jRdINcqcm03MsZx1czy3ZDauZXO6+Ka8oduO2m1buOwA53or7HHtCKoCcW64hE4GfAOOgaVraF
5OVYbeLCHx7DqoZ1/SRbpuAqaOeD+MBCEyRRZM/7UbwOPhJcPuPIu7GofE3tPFmGUUl3epSa7Ysh
G2w/eZa8ZP1N94Z2VZ1TDxrDYSuA+4DkRrPzG6DWwKItll1OQE6ZNDRBw6CfgerEQhD/0sHAg8sI
jWyDNyoe9KEmdDN0iXXWrcLmcg0L6W0Www7Md1x8FWG+98mOtoYRN++jYwN+Rixr58Sh/1Sm3QVi
58070GsqALmlP3lDxI7jkPNl5DXpGxPRWgObbQscKwtAIbj4EYZfF+Rp/xkxOviK9lw4e5APn22D
2wdwJ8lSEBl/ZMYrCAH9J0K5sQIB1d1B3rFY1bx1FjXok9isFU7Qwcb6UUAG8TZAFpYajfPYsgZL
eiLfiXAACLTrapUbBUjO+CsXAwHRp8zMEmsBD3pdmuQrU7muZLy3oJBwHn1fvpRufAAkRd2wVW9e
cnopoqJ6ZkhyPuIXBlIFel07DS9jODyWBT6FyM26pR2pCqbzZl4uGssQm86rnAO8mQvwP2EBBTbK
gz5YPqQqZAKZLKwNuzTwQNVcRpXK1u4Ic0wdU/UecI0mdL6my/rBaq/TJHEH+3Z4WMKC4QcfyzEB
iBy9NsJHBI6WPgBVl+zD1H+7W3K07sUQiQAdOcZHbjj8lachrDIg2Pqq+wobnta/nOnRQrg/xxkC
PB/hFQt7MP7i2rWR1PRg+H1yARzTQe4yTVYxmBRrMokWjH0Sn6ZYIDSSoLT7dO1otse8ZtHkEJZh
AcYl9QI9YJg2UgVYyhlqCXRe96DPGDK79zP/x9nvRqGYfGL6J9JFJpaObOFCm/BLXiBpZ4ap+wjd
7nwzlNjAlS6F4+0IUQw2cvExxYJxTrEvnBw6DFBgSEuBMScEiOvWHS+QH+5xX4WqUe9AxopOA/U/
B/QVNjcvSZe8xKwBqIgn5JlDO2yjmzK37Wfsd+xNJVBNB19wOcK9em8AQ3s1mrgMRGklX7KvTkno
ZwfsCbjJY9vRjNzecyDz1h4j5kuYjg9GBLkmEvbPxYjbhWxoB12XVq7C3HvmlclKMCRjWJobJklP
RZHEZ5KV8oL/Tbsz6uhTZ4Zo6a7pEGGrsOMe/6S78rgqtzGFuwC+l/hhRuVn2BXwU2pxerAL0SJX
ee3dVp24ptqCkqZO8LxBG+iRPYR83Rw/tk0M4ywIuSGXXoNRG1gNNohr3DzG/QC0ZDcRRrgNEWha
+tUjs3i3sSM4BOUg71+TCVTnDaAX9cZQQLQAN2/QBO3n0u7Ysi+otdFOaAMki5cmgy+39jrTo2oK
NqfgegqWEhB5O1X84otQXmVkbxWTEDqZFE9zFcILNstuvIacKb6xk2dVxfZ6EKhnwHElKgd6tOn9
Yj/KEipb06V+hyoOFGoDGXbkOe+MbN1kMoNjB/7rEF7M12NUlyvhZAu4ZOJ+5bfOAVxLOGROTX0P
M41oDS3u/qq78qiTyzT28CVlk/aMADXItBJ5Mzu6xMPOPs9KelNXFGXkXDK/v6ZRGpgumKVI1RRP
Cmu1W0JgfatRxyQLX4zGM090wh1TfAGXpSTxRjeVy9O9vtRQUJ4rwK5dxGAQIVs8pkeTUKgLz+2c
NOMSeBzIH0zD8wAneQnCCGS0TQavDpkkw8FBAu3ZsXAThiYychckhwEqCp4lK+MvY/TNYsL4moE8
SAoDFnFNA0wsieoTGXh0yBiQWI6My8dcpCiSjm70RfbfGllC9+7va2g+5it4etcnsxZkx9NbF/r1
Ddu6MoAvjNzc7/S6bflAxDXTsE+ZwrJkVEsih3xpUpevNQJVH1C0g7ySNL/3aWypjuuBulqP079D
x4UCW0ubSAc/MNROA8MAFrQIG/EUUeBP9Rn/cTaPGj2qEjQxkVoFl67pW+9SOsLH6inqPjLKkEyQ
9kvSgD81tlxgCe3Wz20dIuWOAMVgpAeNwOim0l4gMwRfvMHhBI+9tQ6goT1AGa4w9pQ9DZOtNljg
KHCQHbwM83tDd6M2kWyJoCgyTVFzaEOpt0h4mW30AHTy4dqXwRezJAzmIcaDXq/qDxr/Tu9AOtBS
p89V9+suLtnD/aPXTQcRepBOluB+2LBDCFZDSthRr4W4T+N96Ft+oJs2k2IlIWSw1YsgouAhTQdw
QPWo137LaWQ9W5U/XofWecwzo9sVPgfzO+uhOgZWgUC2HZ7B4Y+zvDFReKnJQffrwxymm3mSQgBJ
FlUwD0ASMtsQPmYLLYQbtWF3QoFzcTdE1X1aExfPSo76N6SOdd884MVItrlAzAdzH5K25q5PkncB
XU/LX5iNd6ENsisaiq4R6hqwzkHU28Mv8qy79KDu12c9qBWQ7wEN5Cf55x9X6JDcFjFZzNHVFK3n
Il2xrif6mtZdVGFW7QnkomdJR92fan8uaK8B/w02G3CfAMoiufsF+gLjRsGjddPSSL3Sdtzc05KA
nAcRT51T0db0zEgLVHtpwceIRccRKLIXMx6TrT+CGEg7f40FknngrfC2xdCbB6OL/uMMW2hv+7u4
yImOjX5WD5CaUjcsvqHZI46GgB6SXpCwqS4ROkO40wsSl5d0G4WWDPRobzCoz/nqAvMtD1pmeFZg
OQlS/NTUjw5QCFvsMdHUDxZVJF0gJWwWSBbziYIC+L8B22VouSVH/RION4115uPeokeJX2VXbuYb
Wkb04qAYdldAHegpbqR1/C6AiqYBjMNRD9oZJMAHaKxtkCmQD63fgFyV+THU1NCEglPzINIbCnv1
TfekTTM9z6Fur8eMPIdQre9Cai6DK3BG3yRq+GLV2dMmxMujnSb9F+5orC1etGCkokDC0hBK4g0l
r4LHUEHj3VNlEhDMne61CSvyyvpJYDAjySpqEVXXTYuMYk+qj/sjHal1ExIHvA1v9+6CkEte2cOn
CtvUZZj71WFsYX8dV8nVFM6h+q7jmk36Bc7oF2crbI1NxQZ3naAI/MmDD2QPj2lXlWSdD8e7u2HS
wR2mhbBZUufO0QdDdSmSxH8WFKpHLd4AHMKftLASnKJQC6HJvTWN6ZbtNOT5R6QWWZpbf4/ZlkNh
EQMRIe3ARAZXBSqHkWZFXRhQtoKd2xqiVpPSuD70WK1+jwCDExaV0P9pJb1H6IvmOfQFzIB8z485
hpSSq7JRPbRAFwBhKN0biWU91VyOq9BQxRoJEAtqEUO1AzREBnrULVV67rrwOU4Ra8If8cliKz2k
w5u6vJgdyy73aAvaNARazXszDKJ40iWC3+KiYSrbMp1fqBxQY63WlGtnIuCR6VBNatZ97KkDFlSB
blWThPX9bBrUYcjjqQNI9N8jpv604u2CF7DCHXjpBVVcQY3ehNVexwAYGLz6HbJy48mJCnM79P5T
O2TmSXcxsBXU0okTH1J7iYP7zQDqStVNCYPyBneYAVTF0jTzk/4BjIMwjlhh3fT3X3dB8Q3apTbq
PvOP5jcXoSxy/w3pKB+Wl6vQVM3KLpCaDf7bBXE4yof5VeZX/nERS0W3lRVuQF1elHsKJuheul25
101i2rCcLrgMUE6gMGtWWCDKoVi5+OYtHbinrcoYSiJI1AYC9Mp81eMXuGCSdFtbKZshGcnHs+F/
vbcIHfKj13c7E0m4dWTnePvTE10/vfXD3+FWvqjyGh/2jwHV9+25ww1DR9AMAkrc9ZN1i9rWVSkV
rfFls4LRRFWjHvL4qgcG4lzh0soP1uDzs8hRd+8GfvVkYux8E4KInGB5rKY+iWq+5ed+0EGBJ6hs
Kbw9tBVQe8tFs45M6MkuExKap3yikHCRHBgWEZByIMXCibBXX2ZmRY7ShOwv2GphBzO+/k3g1nSk
IB8v3ShD/biEgA9qCAwZ3LQ664MBA8r7WdPYGxaBY2gPngrAxK7PQ+EgoxKHoMjwEkKRDNu5Jchb
9bmJ4JkDMhJErDtjXMaqrh5tWcHmOTTLZ8MmSRBRWr8KBztBLHSbU5rxOIgbGDMkgL0B+tHii0wH
WL57kPdE4gjFpPDTAMOgZU+t8sUo4aZQyc+hE45X0lBz40EoYw1Im7fwRtqeUp89pi4IxFKV5aZA
imhZyDSIIzGAM4lDmltqbXKYnus+GE+phzxUT5lITNSkYLNagYjLjQRYQ7Op5QVr+zJKWLGC/UO7
4p6RLiuDYLcZ8uR+iGt/rVgXHocQ3ueOD38uEyrqe33IACCGXmcuThF4f0uzzRWUeBz/pUIqZGGl
dX6yoyJ8Sax8A6HVCMxG3IJDP17qqIgis9KB7bggAuaPkaXErhODuI9SEHbgwpQoLB8wR51a3oL1
qlrkdmYHzMqLfQSx+j30pr6fzX16IBETOVsPMxtQOmCYEK4POnK+cO6bQ/QZpPULQBLZsGrt7tNA
lItUG8csonL/eYoqFN6Kx4GuHSf0tG7rUH2m+4yhAdH3GZTjZmP7vNz7lep2blM+kdC31/Pb52ms
gnqALlUjAEJUxoHa/8fYme7GjWzZ+lUK9fvyNOfhoquBJpmjpJSUkmyX/xC2bHOeZz79/RjpcqrU
dS4aEAhGMMikyIjgjr3XXmuV+AK+cBxXoL+2QsHNxfhWKmYFeCMyXMcIJY/JoltnjO5YtzZOvms5
aU0oKYoiP4xAHXDzoiDYyMSwRXqAuOi4qEn7SVkvTSSOqHEHBuVYKfOpJaIPvLTeNHrUQ7rWJ3sr
wa5LSrAfnrEU5AyYYUXmL9ICxeWNiEcnHrHYXBoFncorueyLatH+2pR1obmfJFTD0qHI9+2KU54V
I8/34gGWTK0daZW8gLEn6Iuo6frY4YgoULUqtPph1u7GuCdGsNZfH794maLu8oquh69HrnVi77oR
7+VafNeuj2XeeReZwV6HlgENC8L5vOBrM0n0ClHuQRXNl5vOQH7OHpGdGlaabADDyh1fN9d7F3Vh
39s/TxRl8WSurcXeu1PeFd/849fzlKHh5pEjZOWaTs+JrtnLRvSAzlKzxRvI6/eh1cAL1RlTthGv
C2d3cby+6GtR1F3f6LUoSRWAtOsLF0fen+fYjl9UpEzFoVqCq5ErmRBrV0L/waYhRkd/zqV28UQF
M1H3c1fPgTajzPI8D7gFp/JoMHcfG8L3dM51V2xQnq3flvMYSui+g45UvJ/r43ozzC+7l6dbNOZm
cIKNpb7ONsb+EPLVXjfJ+jy09Xf+qfhPdeIMcUCcdi2KOjxiPy8ljwSHZWn8MaTO7WWkijEpNv06
EYg9SyTtiLIYyP/U5p/qoJLgtVyPvP8FcURc9vILcw42sKkTD6QdXqD1376+UzGIxYt9V3ctir13
p/1T3b+91PXy706LHKvGZRMObrzOkbGM5uTP3bU8rD1IzJlvjlQsqjO4LTg05zm74lRRvlxEXOnX
6TNwC9TcflWKPXWol13bZ3tx8RrGUH/RNhJ0l5fxLIapmLquH4V3ddeRfG33T3WlsmZuiK4oGl4v
I+quxetlRJe+FsXeZcRfK9/91PUy//RLg6LCGBi+ZFoHG/P6Nb3Mfu93xblvKi9f4ve1osGbVmL3
2iiK62G5TOSjmGPf/JZo9f6qWF7FYQher5OGsYLCrsV0nVjE7CLqRFHs/W/biXPFaame+UuitvvL
tHq99cu0Lu7vf+yK9xGLmVzshkCdAPB8uT4I8akRfbtXUP7RBpLf5TCkM4spLCOg1t2ISUKUc2CL
K4Dy1xRXozTSdy/XqVVc6x+n2/VDfR1oosm7dtcxJg4koSMR357ly0f+3Th+d26QS3ix5OPl5s3i
da7k8rAa74sHeQiMdiOBC3XJtjqOFvZRsf/LWHtjHkTCwBA3ct2Iu7bCBFVxbWMS3NiKh3Gd+UXx
XZ0qniLoNWGctVEkb8SYLcSuDTx6r+P92kmT/nkG2L54wtpCRUgi3W8d9aJ54PTPYwSratzab2zQ
y92L99gOivTT1MyEAXp5p8IAFbuXznx90y2yvFLQm3vRaSDry3xpKWbIQ389EfEfX16lqHxT/vUa
wfNpzTIdrp3p0sd+2bzi8uJnr71V7Ik6cfSfiqLuny6Vqa0ObYqvr2t7cXOiaZeWn0LQsKwZav8y
3Wo1KzyIBRxQvCzh0mF2oU/53q/WnZiJxB6qEW+LZZTnGzNXfoSaWh/THi8kyLz6GMCouQ9iPA13
Q23DvhMRg1GkBc6Eod6/+aRhFfN1u34lxadxKpN08cayJMmVOIIL+uD1+mDEnti0Buh/rei2rXrf
J2TvX7/REkDmLUjFk2goTYbio9vLOoh0ai69fpUzUIX7llQnGLnAGiOUEMfmuW4dUsmneifmnKXJ
MGVKMsg3A49M9F4xsh2j52O0mCbr/D78U4K1DgnOKnf7tjV80URp4faHBpEP8GWjN/x+Nym+eJJi
gy0Ed4Z1EHcp3sxlqpoRyIU1z34SdXUSOy4ulgfTmL9FZNUcOO/di8lGKScm/k0M8ayMNkoydNyI
48mTehTDpHH6fdrjIlqW6QZDKccrp6K+WX7li5FucDfCJr++7uv9SeCeN5BcfEEP6QVwh7RpkYxY
vA4ZikMi465DEyxzobL9c3IcbWO0c33E0NM3dIBP4ubfrOouhvWb2stQE+b2tX+PrV2vUAk8C79s
tutTVKyUyEjX7cXwujyydW0p+ra4yLs56DK+ReW7UyqJsG1UQY/IWnxG7AnJG2GYBsW21GGHRh2L
2CHiUkzyZH+5+Wj323mqHvVBxw8ESpS0/b0x5o8EzlwFLps8DG7NJPXypXs084cydqyN+NUUSs81
4uhCl74NK9bd9CA6yzq4oJVyDaNCuE/dS2XL8iTTD3rUaJdF6mUVe7EsxEAU4/xqHLyr08RqQbS5
7L47Lor/3sC4nCO6AeHbrZyWwa6Nxy1ZZNZlufRvrQ9Ta+DdLtrdZaLVeIzZp6aLjN21rxam7oEZ
Gveiiog63xMxp1x2Ra0oiz2xMUOJRiEKFtiP41ZXF8g30PPRW2NznTguZrDovb9MbrU0m0PaTCX6
tHg/fvkhRDeZEjN0e6S9yZrJ3gzA6ywqBuXFnnEWOdkzp+BeNDwnj6a96JEAYGZSDVQPoolgpyjZ
Vgw/8caJtLnqENt70fW6Zbg0EL+d4XTzi7JZLqaiuLN3v/tPdVHvrKHZ+LYb+DJ71WTKW1Bc95fp
rBmHLdyVD+K2xdXMNix3effTnSKuaE2tjAsp+qxGhbJsLGkhmp/tFniSxfE3X3hx35cP5WX0iK/a
ZTiJ/9BQ2vi4PJmN7neNVO6vno980FS/X5TCfWMQyyoKmJWuF5du/aYLvtkVN6+nRemHndabbgsL
3L7MLT4SYA62WUIvFN94sf5tVXxqEtHssIq35F12h2R4qpfY3GWtvtUKC9tU9CarzSISbzqo07uv
QbNqkNS1Ctv8urIWI0L8MDKVC4EfwHjX7ic61vsu2o79OS8DH3na/dJEa+bdX16rN0/w8kTXj7/Y
E09RBujttlOHfu6vaUvvy9kv65hp75elABrpOOj5R2Z6fEEwrK0mkVGY8X4CUIB+JLOwWINedoWh
N+mRSbhhvcab3SWocBLUQYyQX7zXYbT0RWvRg6Ow5tGKcgeJ/Jr1djFxxO+9mXSuo77B3PPzKVQv
D0k8mjaKO78qVOitxarewJEw1+lhIFtu8fREnbYqAWwxXLW8ezL0BCDM5ds/4kJAm+LzG5NrBr62
SXvYv/A5z6bnEAjG1au2PAwTRbD1P/z5qPov3dLAkCtsUNEtxWPmro4R3PurooDT767P31EIJCXr
9+5ad7Flu/X/ghxRvfhACqX+ZsDnvcnwsx2K/F50CdEbJGdeGNajNy4kCe3RbwENxIwkftmcrHgT
WTA9vhk1YveyKQ03U2trn689Bo+cs6lRvzlU0BevBqzUyDtNIRlomnG7IzuvX9b+hpWTTRnJWGXr
JCdeh9hTG1gZIaz/NZNebkocu3QaJZWXjdgVlWIj3prY04hle8F3u8utx6ovfSLgf6KSpF4WdXas
F8DVpGoEFKoHqG+Nf/nsrL6Tdq1V9ao3QkUpnszFshPzkV4DXN+L3YujUrz8y+5kt+HR0L92QTYe
rms9FA8wxHSzdt8tAucugJR1yWDRVJYn8j/zTZjNbmbmwO5wKUXyDz16ngh47uedsb5HqH0AEYh+
Iqatyyu2wOG66U2vr+4HYQOuftRs3RTrZoEEbxOH2QdRJTZ6fTOgBnAQzYvowXG45Wy1gqd1RJpd
g9hE/iIvX4bodmruVVJA/aTYDpV+P3QayBaJsKplgY1olclTTNJcMBbCrN7r4MGh3YxcvaHzmAT6
Niy2eldqFLQzQRPea7aZ3veLph3gWX0IVyWuOCmWXSDF3wCzmX4hDZLv1LABhwCTcOZbLaH2sHyG
O9XwOr35WawqgllwEWleHBo+efnZMentaK9pmrQzgzgnvZZARbnY2mNfNRXfy5gA6lpEaedjrBrN
Vl1iF5HQ4GGZnxcNrbwC3N9DngF3kp3cQo2H8NsgzVwQYJ6zjUlZfErnHy246YdqqMwHo6OvSFnT
k7odw9Rsx86HlhRWH9StzAwnuRc90DoM6FIzeahSSCpmN9+iU31TsHhoZchVVFgAYknWwSkYJztZ
HG7Uj50p2iy9tpfCJvlc6R8XLZJ3yP6afjpKZyUN4YiTyJvRWr8oKu2jGf05kDnUrvYwCkpIBaxB
TWRtCfz/aMd8B/0lud5D80NDVk7yEgXTFqSlD+Bz8aE0C706S2p/mbdKqi5H2U4+xP1EUlOOJBJ8
7rLbJOW4NXU9uR0UlKtXTZ9CMhmrpXkqwtCtZibH3rQh8zeSbqcgjehnSaUhXBwWh2JRnrkf7TgB
Kzg6AaFHxl8ZDGRg5mILFE4iL8hwEFhr+D2RjCg2YwYwuV7UwTPXK4jLWKK13X1bCjIVkGzPXpzy
y1SRmDM7o/USt/UHQ+3IH+2S/L4bJxCS0WKfzHEuPD022s31A39ZRkGCn/oL2Q9eD7mq1VfFCS43
bwx5CCj/3qjrK9VWworQijJffLd7PXC83NRmz+yd6ZRFSuAF0EX69lqUNfmB7IQKiI96kHK04FE9
JNwVq/MGkR/Va1PSskhd6EETV8pWLeCQXJBtqHeFk7mZ3SvoZab9Pq8GKOjjKfXDPjV9a2lIM5Vj
FwXf8HTd9OReHZ0iB6TG2611YmasT9ecs7s5MBRkeOByG6TmESEI8viaSUOmzIO9O/ZUx4jczjYf
nb5IboiuBC6wXJDU0kA+gtWm+LYfg05JyO6YEugQT90I2vaymXUTtdjyIclUA6Wt+EM3ZAhnd5Xh
1nZ+SK0UEYDQQhcVhRJg9VJ0squwe1z0pntsk2YzDJDSiZJWTMptPmqHvGrS23TdZBa0+M38sJSk
8+jOBBY3/A42pHhclnTflNZ0nFJl892AUxRAmX1I1EG7gRC/3kO2705TXXqkBEcIMBt8g4jcbGeb
DmVDjuHrQTW5Ur0YJ6MZdqaVt4dmLAGV8eG7EXvXTRXEZApp6cbs0U4dp8m1Iat8CCh1gaz7jWWU
8PHazyViQSAZspNjlI3X2LDrGkvq7JVabn0oCEltNPLwGGmDF1a29JqWztFGeXSGsqOTu+AVgvsU
CEJDzkw5d/ouSZKdVpZk6Rq9/SlJ4yelRENTWsIB1bqWoJ4F18CIhAUEy5XsdnUElfhKgi8VlbFH
g49QFUx+XlcWIcG6GQLCuEKt0pTCY9aHXlEsn5tOCdwsI7kgGqEurfUn3WiqZ/JhSUp3SEKteI15
b4YbKwg0t+r7z0NQomaUpZ+lJtnI5lRDwRHjFkj7mH/bua2S/oselzGMGQHKMgF9yTSJuceFeZhq
iIXpouUhzdUWmSLnHOXd/dzP3b4nyc8bkTi4JcvtXA8EoSXJcRPi/CdTkSU370HFktW70gIwT+M1
kT0DIdgulSwvNamONQKfDRm53fdOyT2FBR/ZacDFksDedasd0EIlTGhhTZEABLG3a1LgHPAusOIh
5ql3SEKmsuZXYeQ6CZSfSm+RNLR2RnCgvatC2usBvXfcpQ7PtdrPOyfvGtcswbKoaOGmhWUQFOfx
KUX+AqY+h1oe5TvD7/K0QxVqesTVOumWedfqAUyFLQk9cGrHrqoak2fogM/a/M7SkupDJHWvCuls
NwFl/QXzl3tFg6/m360DJrOmk+CebaURlDi5UqEaBpu0cAkLuIWkGxuhBb1of2lED2Qq9uoEg0LT
ekOqswpMK78fBxymecmUnZaW10ukfUskBAxZrbq6rBgPSmh+dBzdOEptbTygNv5jkJN2a5k6uoap
p9Wxvm9yvAlJ/G2EkRl5jPyjWY/N3pgfct1WtjoKJB7hL4YpiGeXjCPtWKmL6nXyQ1ZVncd0aN9m
vfI1HmbYIPoE8FrQZpuyKZMXcwlYbxD+x4+hEBBTtOpWMdGvzhT7AIwVn4U2h0eLbKxbWZFqJORh
OlYG0pUW0lpy3EKqcp5XOpu+b05TWSvnYgqbI9DcHykEEaXhTaRf7XpTOin5l7ox5ReIdedDlJe1
byrSuEsVnI9GN5h31rop9P6x6eubMojUQ9tEZHWk6gymT/5aVaFFGo+ibfqCYDukna7cpATKAcnd
GC00EIaUAN1sYq9G897LNIhatbJwPMYyGbmG+SUyzK9lEGbb1CmUjaPY41ZLuv1iVqVnDHpELt44
Afboat/OJ+eQN9WubbDKGpL4WIntJWjdbzFWAy9R54fMnDoUsdMevXDF2cgJDCmkWXe3FiNxX0vm
SzfU9aMZSbiFJtXPSLPZSCPqXkunfkwRb+XLNoOd1EG6aU3abugHzXHszHQfFtpGxTMqhYa6cTL1
qZyG5UZFFMrNjEl+zELirEGp3hYNAg/GIo30METvsmqMjpb6DTpi6dQZWcC6UYZ7I5UnvgLDR9Jm
yemN7SPQcjQQfm0Su1oaTE8qZwfOJK5DUvnyXMQfgnEeXK1N5G0ehNqtMaPK2s5j7tnpnRy1zsMy
PFY6mNyWNAfAtXhtEJ3wh5o3tExav8WkyIq5g9BeQyMNbeEtqVfE7AxUp4bIfrKxXUsJh2jcQi+j
ai/ZgGB7P4z2YZW99METSHTi7FBq8klqrMbPaqlyDZRyeDvhPpa9qWHYLQig+Uql3RhyZGyA9Xjk
9yP72VjxriTq1bflRGqC8mN0Rn2b9b10RBxq9pXYhkq0XafZRM3d3PkMQMJr9YJICXr3fj6gHyzX
zIhT2RzQCiG7CY0urKN9ipKYlxnlk9Ims5/jmbWc+mui6NAIkaTiOtVwJ6EX1mgBucJm/THTZYLQ
RXbbVK19h+SdjbJV2m2jFm4cdLuAU8pjBe5pU4fA3OYwv7OnhgTrRh+r4zxqL0YTDdyJPpHqb1an
BYzxIZotIPRG3j4pitk8pdi9cq4m96JqwF6Dnhv5Y3FwqNLxHBiQ/EQDTA1OInlha0+4qDjTyOfl
TlKasz71zRPYJ23jzCEWlUOSRqgU6basJDRNkKGopz44MKPxwyDlVzy+dNOPk3xqkwBQv11DT8Xr
80VjUacpvjlpDmBQstAgSn7UOqk52EZF1LfLeORG20HAUSeR34XN18ks4NeenPxk1oMlu5McIoVR
Juc3dWLXyrLlqEXlUZTEaQxyNJrM+RZZLUIXwzjsSHSQz6bcTWfLF/tiY4QtPLojrrtrXa2Yn/ow
SG4dMFznOpYn6EfHl2uDcehCP2sg4LrWmf32G1LpgMcHMPC2LAdH1Um/Q8QQngFCheceVextSj62
f63TmprktRbgXqFmMUiwxt6Ngd2exBlLqS0nbK2dKIlN1454lWdVp7/a4dm0bV+1ivhhaKDjUE0t
PajkuJzLINPuenO+FyWxaQ24bWuyDvaiKBfJfJoWbnJtr6p1+NT1JC2gwGztRB3ZBP09KQw7rPi1
Bc3mGiUlcnDLS4tayZuHVkfB7HINWgDA7n19ROtb1GWFVPtFLgWbuv9RSb11JiHUOjv9MG3sPG4R
e0dvBkT+hL6OFD2KJnEOM2/BB9uTOxWMOfjb27bAzDVBup3VdiSYg/6ZKxpfNuO4kogXwb4Kybku
e+1pVNFbxggYPGstTlYeP1XJTh5N7SnFnnmSlyb0kMLoD6LByCLqkCwS4t1re9EE9pQ0cFjwhpN+
yE01PkuVUxyVGfqDLG3ic7JuqhVa2uh5iaeKotjYESvUGljlEY9YlSIrA5UGCfeDrJcegEL9uUK8
xcs1FYuxKbRnjLlxYygogIqjPCBnv6bWe6WzaM9hapZ35VS9irZIHE3noI4ux9Lxm8xjmZeoRtLb
TG+LLvmRwthAgnQTHZvAau8JcalPUxLlm4hE1gzhEy+Zq/6pNcb0XrJY8K8lsXHKVTUzqMZLXRDq
GgmsrD0CFT0ye910arkl9zt5uJyFONKGCXreiIMysrwPNTrv10v2TmG64EmVg6hD1Ws+Riu7vzhB
1AUDCf4RGVyXFjbhgQKZyo0oTnpcPU4B2W7rXRZIZ97nUrxXeyfxTOjzDr2iy09VByRe1liYNXaq
POHyUp4mh741aN2jqDJjE6H1xcx34oRgMofbQZu+YhQpT6IqS5w7vWJgiJKtWiYAJmnYiGJs8rDk
etjUZbKv1Ua5c/R2POvjBNNHpf7Jx3E8i81iJyjDGJ2yfjB/1lWO7S2lEj9cWsylTVwBnL1GLGCX
WBDQRT0S1YoSRN+14U4wppSz/JXEbO0DD8D2Jb1IT3ptQPEXKcqONOzuUepQmSs71fk819FBX5bq
B8rVx6mQ4rvRSV6DlYvZwcy+tdaNWVuBW5NVfK9pxE3qumyf+ir5c64kHluoLfTyAiqO2vQlJ478
gtTkU+oKF0HUwOIxKXm9lSW9cXUjl/Z24xWTeqoHBTK5Jnb21lPf5xtH+gxOUb9HbrEhQEui+WQq
5YdWdw6MzXBrBVLtWhA7DIVytmwIKrrXNkPSaYSlC3JoC/dHZD8WA+QvuqNVUEOHzl7+WLQAh0PZ
nxFNfuJf3zaKGT+UzI9Lqp4BeM4+ybcOS0dnujOWWtmkswFTyJJ4dqSln4d0NLdjk+BuKAvCr4a1
QVVZQcQRn2s3RfqNRq6o1sTfx16Vj2FlvdpterOUTrxRl4UMGrXOPobmTrZVbDvEskq8wJ6T1PIH
ObOkbZTEFjHfPL3vYukbGY+wydQxTH8WGMvolbGhfiiD6UHv6xddyefnss0ktBTrr9WUy4d0FYFg
PYnKJiqSB8XqoCyDGg1jtFfdJE2Th4KUMTDbcvDFGY+BaUL1MGT5ZaMgHFxLE7xicbW4wpzOtKZA
HoNwYTwtz6MOr6GF+Gs6FckJzZ0EC9EsNkqntNs9JKPxNwtyD0+uYvO+gCRjDQCbmG3VN22Opg/t
bJ1Twwi/KXnyoTBs5KVy+L9ILSHyoNfRjVJPwdEammzf6FN1gqq9JIICDSd2aPik5EbhxQCA/3Qs
6cUaquWHAvGMtSofFUFG2BluAtTdZ3dMquzFrmfdX+Ko3cMkoLgGSwMEWeu2OUI9iGkWyoiSpBWa
glEwPPRD3z13gdk9z2uKmJkPZ1HK1IIlaSQvN6I4qUq1qdSq34riiHjYISNDwO27on9OzfWDRv7o
9Wp1IW1T1TIeRHsltkwkao0Krj5+ytDTfBuNybQRRYf80Rv0NVg7rkejhk+/YcxwF1ESG3TGTrY+
4kJbq2jfkSMAQb0omt1ISh6Ydl8UkcJZbkM8+D+vZuX6+gUTx8T9GZX1cTEL9U7cezCaiT8QfL+0
mPOGVbgz46VYf6rke3HKjOJFlLphDv1ITzM3nIPofkBZ7R7QQurmSVfgdaBObJIhUHxlDoF8NKbk
z2TTo2soh/eIA8O5D4PqvSRLxdGq9Yd39aIYkYlqDMt8O3Q4CVxRFw4dlgrA9q04fyT2A8beSTb9
UDunearlXTPhd2w1iw4tKsUGbTl3kBnY1yochM6pBFDvdVNiXS4gjooDGonxhywbPqFKf5KbamBh
pZYaEfTIPHXR/Dzb8nJ4UzeTo7RlRQvhwNqkUBvzpLQRp1iAGyzs7ttLkdUJSkX5GO3Xzw9BoNbw
gHXUrL7Wc7S2HE7480VBbCD/4SCUJAjMzR0BF1EWh9R5zm9iMpLUXDVP+rq5XApwce6OqmLtRGUP
Px/56e2wTepsOcF0qx7JVkPilJKoUht1Hw7G8jBF84EUyxqenVF/IWUfO6iXLyXk/HZYfcFjFzn6
S2ok23oxy7No2Sj5Zsmm5VKK59pv48W5lCqQuKhVlU+iJUrgbrM081McVMZLr7Jw1HvncixrvqkB
i9PFMewb6ICqlypXtlY0KY/ZaJcvErnYfZq09+IYFKRwlKGdfddkVb7VU8INut2cS7R+B8ONVXCK
mmmD7ZTSljAAAeostPx4qJ6SBVW7Nlq0M5h2VgyJvLo+52YPVUXhwfdP/6frZSzu9uqAX2UelNDV
bISOtKqsD04/8wnUZPOBDCTl1pjaO23Nn05nOzyOE9ydoqiUpQqtjImxZgDzSBAXnCCq8WBWtP0I
6OguhcZsJ82fm6SJX0PsPw+esvbBgVnQJZ8/hYTQqnYMoA92C6dgKSXFplKW3ivyNbmlKG4q8sVh
W4IbJHmqld54pX8cWFQZL4OOTyEkPzbKUukjAH/y/NAqXaa+iPEpz25yslVbD90BhcjGVuXvqSTd
OYHWvOZO8qkWNGQzulltjlwfjlVtjzDWK+IlZyNUY1iH6xSMgJLeh1qg3TkVHXutStaN2LPlRNuR
CJK4AZlesCoFT2RwudLUOjvUrJfnqeweBqcuvyTEEsmIyRVXg1zJszKpg01P6W5VtbH8RbMgLbbq
GdSgFOOdbz5apnOfBzszTxsQMWxiRKXITfLLQpIQ3dIKLxryp2wm2aWskB/P9H7bK3a1yZn7vHAY
x71chJZXmYkKcUjZbJsJ0dqxCKKXYkiVvamSvm/OQ4pYRr3L8j7emNqhqsbmGWIpvjE9pJVQrD6K
UucEH3pp6k6mZWYvcwwtFNlIJGyvxVSKek9XpvkwzXggu5DZc8zkj0E6aLtiyfsXFTKPTauZBtjI
0XxKodTF2bGumBsw6sNjHqvZszqF8S60hmxjZu3299/+47/+83X6v+H3Em7WOSyL34p+xQYVXfvH
75r++2/Vpfrw7Y/fDax4nUxUS0Nc0lJkS12Pv345x0VIa+X/EGcm1yKJ4n1vzR8z2TwKKtN6kW2e
oDoFLh+XEtHctTyFUXG7tlHj8s/QWPiuVbXyGDLx+2W+yJc9UVfqeQCMgqMRenu8SVRHRTvICuEE
Jtf5wrYzrxw7Ffy3LM2MfC/4dcQG4wGjI2/PokVrm674x//jb/95K57Ea1nNfPPIoP178b+ey5y/
/1zP+dXmXZO7+LUp2/JH9/9ttftenr7k39v3jf52ZX795935X7ovfytAXxV382P/vZnP3xn/3V9v
cG35vz3423dxlee5+v7H76+43rv1amFcFr//PLS+cYUX/KuDrJf/eWy9/z9+/+++7Zr4y/sTvn9p
O061/qWYqqU6OAU0fJ8mlxq/r0ecf0Hg4siOaaiW7Dim7Pz+G3ijLvrjd935l6xYsuFoqkkPsy3j
999aUmXXQ+a/NFKudVlTNEuFA0L7/a//+2fPvbywf9OTNUP9W1+2ZFWTHX5D0wiWOTqd+u99OYGN
KLKXCZBwCI+tDMMmBJUw60h565ZBTs7qlGxs46NKUnoHzfohnKXINaabYMCXbZrmvszKGu5Ow3Q7
R/NxreG3ihAbhkpLWyP6dp8QfIdCqrKUiJhGFbvaYhz0MLgPZfOMHppNiEj9gLrXs4zycLdyKCIV
LW/GDs7Fsei3ITZTP8Zwc2nxI5CcxwmPnR+qqu2lcY9u7vglsLvOU0eWwBO80DY5gi7Zzol3Y68h
gDyH/d6yG8PtHcIXOb6CFG7n3ZS+SEHXeHVIILPsP2Y53tlmcH6wZu584GmQHJXY6B3x0kI5wfQK
PV3A+ioOHPjSQI85FaSus477orC6aD/JJKIhxRspPey74UvLJ8iOz6NO4hIUEnndbOHNMWHRimpX
r0GpdPUdyuXnDKFH04xOk5F/yIsapFqYfiLOzcPqPunmWG+kYfYMMwmgpc1g21KSAlPBJBpkQl4s
PyF0uPhwyha7NKx99Km/ws7k+Eih3TKLw6uh2RCoyX3vS5EM9QWswSytGqhCogAZBdNBvgDx6KIw
YfaCPqgaIkipO+ziLMuII8XFPh5TP0GGEbdpJnuDPUIewIdFn7MRVhKQFEuHL3qw58dBzpFw1Zbb
OJIUP+++FdkM32kn/dCWcHYJs+dum6aG3xD3dk0NB7sVpzPDOrHxfBWvcZyYpN+u3F7w/BpOT54f
MWqvaaAWz0hu2mjTsU4CKG0GdTk4sfyi5UXv4+hFGrtU9kpb5LwhR0Xkd3YgqQ2X3QAceC/bzr5R
uZJReuoiAdibk9xV4eWAsMO1yWtxrcSWQCjkg2uuEXElSp6nwDnzaT9bUWd5IKFSVmvEMtJh3y/7
ED+hQ0q2V0lmzzsg5DaE1qOtoret4fsrNS0E5tzNriUhoyp3jrPyq/sJsoroca6S3mb6PVCd+aCE
db0ByqVvJAgsd0VceV3nhF6XFvpW4r+HQnkwiPQ1DzI6AiyVU3hwUvxvk+18zjOj84a+U14QxPwY
We3s9bjWN84teu3WxrGhRmTxSybd1ETbQNEhbGtHbyK514MkQYMvHbxCCo+DH2R0T1dVFwBZJfiN
zPkzihGd7xPdB7sjnXE4zO4Ms5FnICS5ZeB4RVWzNiJz2a+h85vsAVIeeSKavUCYaM8KvAdEYGpj
BOU7udlkKy4SDhEjp32e8Yj0avdI1oe9U9JkVdps/SbWXlVSyfmhYa8B690vtbxJ4MgxFcd0JROt
bYLKxF0DIkpl1qD+FS8bsmSJuHVEhJ2KhEdo3OCMNBHullbljjHAsZpq07bG6rXzyJ2D6jyBIfxo
yulLwuuDeClOYVuKH81mQMmyA+8B/jR0a7yJvKtTmOr7CTwsAWWj2Ql0QVTYpL5jpKQLEBu8CEjf
Mg2a2H/+bCF2XtsWOvaxZmyKIP3UZsqXCO2xTaLl3zJCu37RRZY3JTERJkdSfc05Jo7UbtQgQFzZ
bI4RUofbaZDv56Y+A+nXgPSPxNKs4K5OPjZahfmI5F+lRt80CNiGGiLlpaK75jWYQIMgBLkgzyqM
s27F1MAaX+u82GbxleuAWLvRt5Ee9clRjf8fR+exJKuRheEnIgISl2wx5au9vRuijRrvSdzTz1ez
0GY0kupWQeY5vz04Wf5mNSa6kITXSDJfUZGaf8Wwiid4QmHcpPFze4cqiUqUWDs307rjDzkfxWDc
58vOMyeeMm3IfKP3ILHHqd1zLbyXSIf8idTu2Iv7sDaXLxVLj7wQ10Urlrx36XYyJpEF+NWfFsVS
WBhJdonTIAYNKPL2XOtUA0+ZFm6qz3bDhC+UNokYUpZgefRVAh9yf9alRiAPh7SU8Oljmz/YHYIi
twZLKzMz9ymjOJEZbJPbkBMXYRrX2EUuPFjuu9G42h6AFjJoRKHqtNURFU2QNZHqjfhQduxS6A6u
FTqhUJZTdjWqe/RjYIeSBP3VoPBWovjRLGtPPpgMSLcMhF0Ob5nzbveAemUpfFPvcGFR5ZGV3rgb
4SeJds5CkVsjk3USKtN+aqbuT+/SPszGW85PqV8mq8bd6RmsJtp3Y3trmEDRDzfpUmsT7UfyDr+g
esjV/58sgipM+yRwrQd1v97TbZ+Ews7vwap8dIAHTDt3iRvbz/N4kUWuTmO+8rgK6DnbBW4Zb9ER
bekRKzfyAQRPTUvMAlF+664zzb2wccIPuktbhT8a4z8zWdZoW93k6A1IEBqzoj9YIbeIzT+aMFvI
U+MzLTJ4WBB6yjrZRTDSdsUUemZOpsY67xl89kWXjJBTpoTr4+a2B/zz0/SRZVaHLaafWfIJt9a1
NPXjHNQNzP3YbnoacnAwiozoCwhHrJV+TtvPWVEqWdq0vmjevrqlapHnH7rKVAikReaPecuK0bzq
JKHtMoRpPnDlU0q432nVpm5nG6wkcbYfK2jDLWtncmJ5rGWUVcbwKGbfg2WLrCZBHkjamt2ElN69
WgT378y0QJ+Tfpv2oIdxVzdBkQA/p1PH/t1a/koG7Gm17Ivrua9MWYWWv6+xt4BIkCjBHNEiCIhu
0Yu6bn+Zdol8J1Zf7qCXfi0vi0RsuFjaYe7cY488AcNhhOcHIaS4cTnNgztQEtgY72tPEog94a8A
bD6203iTcKEMa+o7sx2JNBiNc51xBpCIxNVIwi37eQsbGnMmWWgVJgFxuC73i1AqqEbo2ikPiUuz
wpV4sgMRk7tpdh6KbpLBmIF6m6u77yhI4AeSYrdYtl8vKgRzImk8KSnPVSI7apO741LSGJWc/BC7
8k1/lw7J/+ycyPYdEnmKLoq3TL/YhBiH2Zy89bGhdnlVxtEcr5/MMKgREljtNs/eN2agIVmJm45r
3AIGH5xUWYbH+k9M0zOlDjPE9/qqD0MfzXpC6dL0QNEnGkCx8OPo88c2VzIyCxQw/xd1ruTnAELR
Im0Z6XpBpc/rMW6nJHO1aLY7Ghdy3svZUvqlwtBwMI0qudYiP/clYlm0H6Scpu2OoomZeaN0gzWt
a1LOrGlfOtldslQCQzwRGhXRAyF6SJ8lQrt2w4qMD/TCEbEdpAQaBiIxgYkgaCxF2phVJ29jrb+O
gOJVkpwWl0RTAnTzudToERn82hzbI50Dib8YRVDWjn0yhmSgQrsFEGeCb1E7MUdq8U56BlJyzuCw
JFSqdfW95nhvXjL/aktysfJl2pHlu58giY+pU96Ygto851q/+J0jtzthUVmsjQMwZbWvq2FX7WN+
nPuBdMREW8tg6SpacEmLH8rjoPr/UJBd+qZVvqNbMAQUxI86KcdD/CzQcSFcL8JGdw6rjucP4em7
Tpcqd239cNvNA7s1yL6g0iecCN+JS0IPyvemjjWm0zhDiGA1oaUTdJIs6ASaCXqVYLlqLK5QFCYc
ODEhHLXm0FkB8WgkBC7IfZVncLxVRHMQ0rjudPNcc7n7ieae05mTI6aSKTCSQZxK3drLIgtGZjLT
0OuwsFBqUmFC3nPO8Th7IN2YbvjvuP1PYWU6qrdtvq9ZFZB0TUHO3yIKicjeoWz3eUpgvXkbiDUz
jB0qGS2sbBageZC3J9XPyXHGN6aJFl2ei8hMH/nS0kVGAwNyxJuSB/OUfjT60alkvRsBRgOr7v9y
m8TobFyKoytrL0Ib82fjePBdwkP8EZUiTG/rF0rnXEbUXia82XU1gisRFUsc0YeOIsOnJCdwVXOv
Dejzsnx7SWpiUQDVcVOt+Wm8fQseWV7QMO65sBrqSerd3Jk/o2YTli9Xkqv4vK7mvVv5+F103Iaz
cTAxeRzMKv67zdl9N/5BYqecNTRK2NQRhETpkz/uHWghBwazRL2zZf60jW18ELPOKIc1MbXkGyUp
HbyGc3JXbO1dO7GxGc9rNtdRZQ2IqTzzodD+WP3/LV2CP5GHzuU0N1vzzq3O3bqse1ldygZn65KO
F77O5izrmtIvwbdkWl9EisoITe/RzRNrN8wwblXyBG4eJXAwgTHMX9Lb/uhV3hfwP0HZw+aALRm4
N5nAa/qkWLXwUZjMg0iyU38ZKtN3NJuhcDW5JLZ/5aQdDEsro1UZJ4XGsphz2pkK2rtyWPuuj1+1
waK8Zwao1K5TofKw7vUpGF2kIxORf6R6PA2MPrh22vs0NeVhFumBSD2u4F6Ri/5pVoQT1bjzQ5rp
Rj917f+WeeW/W92oI2N2d4ICu9CbN4Ohx8luJeTjcUJdEuBKflKGN59t1tpkUNOudpGiVPV2XJL8
tydvlswZXDGLm1qQ0NqHtNP7EoF7ZPYWV1HBv21Cx4uAtjdHdYilRWeec5d4rrqHPiP0XNeClgMj
kC+chkRc0PUSrJvN+Fn0WlQkMEquLclXmV/jJa/JI70FRTo9y1vfO/62shXnEyVSvWNbkVDL75r2
DaJ+cWeMdnGu2nEnpmR6gF8b7rvpxUhAvo1ce5l5oCIry4lQNZcf5co7jTaGoUfqdrepcTmZWszP
ihPxItyMEzSen0xNf5Vj8wONSTo1bTW+4jiLp8OtfCbq7f65h7rwZSV/GrdnKihftW3kvBnUG2MM
kLhgcrBTmYaOS8i56bmeby2UJMhYkmtYb7ibl3vVaGGT6fFeWuaXhojZFPPBTttDbhmaH+vVri/5
USuMAVjO75WtuTBJhNYMdnkygXN9USvi3pDZnEWy3zaLzaoi7Hklb/6g2cNpEURrJVbdggTjPjVc
wvh6UyhSMyVxzVBnMRFcjHLUilBWY5AJelQtGoc8e9Fmi56f0XwWTYVsCfjSpYWPvOniNHBKoD4a
Tqne0kywXNyl0u6SKxg9H6eeiFJqvUu2pG0w966xw8YWkxWnWeNjl23GdSTDrpUsjknmIdgrimuX
kZW08ZuDHnVH/TdJ42yX5OcVUxt+Ou2AADAPTQMPh2XPOUH9/ChI8Ah9L+XtsGaGl0W1MH6j+syK
Nkjn9qq3/dmkmSZHVRnohfterF3p5+C+XJTpuku8W0yxmxvRjLuhZuLapZjOt5b4LAodzVy8eSuT
1Apk0ytm8alz2A5y78Iuchz4BXYOxXaSvzYbgiDeiNTHs5iTeWr9axEmG1qZnJSCnussnbChjJGb
+84XbHiTzlBSUteHEs8K9Ln/2Ba8LC0MxoFsFTjC+LhQaEBfi+bFxGgPfwOJWpZeGrxrM+tbM+4t
t7or1+lqU+lTTstdBe/rFxY2l3Js2aVyKhYJO0bnGK/BNK9H09VrRCTaGXfJlyrVdRvWW+DjclIl
HxkRQwrcSclC/14dsTQQEK3J/wpsVW2Gms5i0QsaHdClsrx92RpJiB8gaBEqnzHgbH7e5Cdp4C9H
UoWFYxAH1vtXRRYbBX2DrLTQ2jLu8cl9dLKFtJiswpShEQTc47RkACZXjknYNRYR2ckS9ikVEJ2X
01CQ8keLb96dtJ/gso2nUZIp6pX1d1GIBYU1dEKBZKUm15fHqXHzf96MLFDTH5ta2gd87uARsfzE
4kGNHHdcvPZUaNU5npXFC7a+L89zWuxiz+V38pwv2z7OpvonVXqoa/XqsIYwqWWnvDFwJVVhtrUU
3lUzbnHe2JkrvjCI1TXMhu3Q/K1YpNhNsm38AC/K/F5fIz1fTnw8MhybzZ8syVa8fMt19rg9nMge
bfBRniUWLZ9wehGi4Jii1KkCR3OvmmbPyEagmxZO0UruG0dheNGU2A9a/rEO6d9KhQO5eOVvFWfv
Su+o/pD2n2a5JCbKcMmNj4JWL7/c4t4ftCH3MZbH4dJKl9UztneWGs9VuW1+lZ1lS/tJMnV3EyHG
fmfV8046Q7qHZ3IRnldnXSUZSF7x5CLv8qmWICQVvNBr2+leZzreSGZMtLIPDNskJGFhPskdPXBH
w3pSbnJfSza5trMnfzLgJvNUhxSVMfO4FaJiIBVd6l/5go+CRwZgIg6GnuReXby4SBz9ueEA6K0S
8rtm3pLiPBaqCrQVdqSwSWrbsrM9eY8lCQMnChV/igdR1vWHyVDlpE8mcFTY9nocdmn1rEYvYr4v
jmqN32g3MnhJraNWFwRZSBK4vVuhxpC0xLEMBcaR4T0x8kcHmVk4S9nsbNs5zil4MxdddZ68ifGz
abi1SsyUtvdPbfx/NvWjd8ObmOL4pMEEgu11mDCYHNNf162fJ237thThyk7Bd1KlJ5W+dc5Fhy7a
r52GrxZb+8qEf9W9v6XMnCjRxEdLmERT3kKPURFEycizJwlhFZMWKHonLR6qiwvUquUcc65bUmtP
AgSoSr0dqBELYm0e/Ko/8hYjNtLkJx+n3/Pjh8Jo9k3MoG4mXuRaxtEsnF8PgWk66L6uQQZrKlOg
EmjG3Hk+jwmfj8rPi2HlpEYjxaaNt/3B90vWpRhttCtcnMb6W9AvFHid+YSA3/KtVv11FdPkLASh
B669n+v1pC8Qjsaka36xkTufSJt/I8TvYmsvcNbXhA7VsS0NRjzvd03MaJJkEXfzxKgYL4es4BBw
U31+LPtenHjL0SU31ocEXrjzqM1DT7H4IDoUQHkBPSJDONgT+QoK1n50Sr7n+rEq5k9SDv85YPTa
W0d2ijbPe6Ic68MApYxae9JGSiyT+C6P89eEbK6gjMn240OAgX8k1I+krvyGtP3E9slqUMSvhfM2
jTbju55NUWlnl2rMHgdldqTQ6qCRXo2RbfFhjZcACxQ4Wa94W2fx3bf/xakJujLCFVQ6OctIm5Sd
vuYKeT0VAhaluZ8qpZVwI1YhqQbAadMqbkRvAnRhPLaj/tuB11eWoAUN2WuDHkajWmbSn9I+3i1x
8z5YdhlOqsA06CThYhgHKtCSY4v0vKtnLofapl23h/EZ6/ls8W28EI5ZhZWNy2oBk5qcl5JPWSq6
bSlzMP2FaqZqwY2UuMTkNUhV5so4zaa3ndc5PnGdcjLMxKgXWVbsCiPU1/590mvj1HuMt4bIHokO
f7SL4kiqM7+vLTwOv+UOgIIwnQ3zrsBPs2TptTBR2lZ4QGOOk8AGPFqKJsqV/Sifl8ZQN3TtSxLW
OhvrP5sI9opDxy7SvW1xctVewvf/PHet323mQ2nMh1aw/TOJmhDdxE0Sy2dTH+N0dyh5Mi/573b+
bN1fSZZFP1eEEJospOAuR3IvzoI7yzC9+6YQ346GfkzvSU43kO/zlz3YSUREivCnO+JYdnZRIYJA
ITLWw+pPOXVgSYKH7zCXFchLAuChV3+lXNFxDs4lG0Xss2mWFxIHkB0T2tFW+r27yU+0sDJKZl0E
VIkNh5z7Q4CmPNdC0KeQpnuTViS8iycNVVoY0+N0XL17TDNzmObIsK0GLlU14FMJw00H8OtPvgEy
cB56WZ8nZvUl3yRAJv110H+osEje1avXLaYTk5aIpx6ZIY2340MHSH4qs1tpQDXUtDxsdyQ8uADr
7qfQF3XtG2Pf2ykVDKSaVhJCZBryT3rMnM7ec7DgNi4b81xJfiZ9fendyXyPbYAQZ1JxOPBlIM05
ODOxwp1eBV5v37ttEm2NsC7KUg/LoJzIE0M0Dl1B+4OX75NPEH/SWJoYDBGuQRXLd2p1f40hdAzg
y6GK53fZD6Fszf9kPe08an581WFK3VRKlEOpQlL6jnBNxmVbxk93aDHgEcVUJsu/TcaXzZ0ZVLT2
XuTVAUzDAPGEteutPgBfWw8SQxPmt+V+GABqKnvetwZ1alVuxzfI9GWpvfSBElMITW70A6C2rmNO
twB0nxAoQtU0oa0L3tDinLC0QcBidaeulHSctLcRZcYh3KglAcDLEh146VlRT3EkV/2NXjUP6PUT
WKdXq9S+yFc+GKr6T4vdo7aah5ICGxuKY6/r84yDiZmqLT+0I6kOCcEB2Mg2qcBvpxKomed1gu36
fhb4ks9awSzXmDOOb/xqNZ2TbZvdZiPsHLNcwlljpJy53kIuowdsWXRHJ435mauLS1OWnarqsa1m
JLQL/2wC8WuWzhzYMr0Sff1UKq2PKOTl4h5bbExdy8w3gksa2l+tmi9PX8XBmXDsl/QFwFt2F6ua
JlYq6zWmpRJoJpcHq8qI28Vo7JuO+DE79MlZuVKAmTRpoBPicY80BHovy0O0OBKbk2JiG4Y5AkLG
xdeOIV6Kkk/ZOjC029xNR9MuvjzmdwT9+EC8JVoA5dWUfU22k4HBdDeWIX8XQOv+bBJeLGPU6z3O
bpHoP2vj7tvcUOHQm82ecfvSUbXGk29jns2ba8W3eLQy8zDa2HF6jz8Jd5VGS90NTqg4AwudEjHD
OqD2DZVyd7S0ZXexlHSWxC+GLd/tpLsYfQsEjKsF/sxXKqmop9bvqp7TpF/mE2d+H8rJsEPg2q/a
me2LY9XXhmIqTHj86Y0+h0pOPrrRYriPLT/2tKNlJ3fVKgHTtQGXDtBvRsKuo3T7czZ4gnuUt8Rg
oAQqSnLeSjcUiitlNsxH9AW/VtMJntX6PuVjkTAfZUL0p1ptvOHOxUtJpXCooW3df8lcgVKZUARE
8/7UWS8iLDIcTHMCWmBkz+g0hsD2Uh4z1Q6834qbxx2ONok/ZFZXIW7dfV4+QVe8e4QBkGAM5OZu
hG3clEEhrpXETzXBslMD1mKxo6UbNokNmTGJW7r08ZiJCCZa33HoHwzDvIhhGR6rNP3Pe+zTe4/W
kzpjv9DJ3OBdmILpprTOMlq+B8fbL/ajZmvsLzyjJikrvi5WLq5Jf5+kzEKKVABhYA+oRPTYHpoS
hp1mU8YQY66NnbSLjzVtADM9xrPV3HYM1S7d8eIDLtGLRkO/mGX2pGxqGpVCZdaJLT/Vq34EYkRF
St4jS2vbQTDGJnEL3UEu2mePhYn1pKsDUesSO036qINgP2TY/mDpKoKveZWCLP3L5u3fGKMkwXj8
zxGVogQFp2eW1F+T2uxow0YWQulkPojIQNBuGt6yTJKt+9kI3zqU3nTJtJsR2xz9LG3ND6xbUHPl
W0rYb5DRYBpmrYsbPiNeUNLiblHlVbhKJ5uE7UDT4aPrDIthmnyazVFJoIohPznyHncIkDENj2G6
rrtK635rnVEstzq6Ma2cmpmpAdJLl3UX44vy6d3iokvji+Du2mjPdjOQAR1qumza9CyZYrAnYFvt
2Z3jFZMayV5MXSuG42UMrZzF0+2cnSw/cdjrx7Iz870q2uc+1qC36zkOdEVDXcvumYKZ+d0QxwF9
oi8m4fUBn68qCePwmp8+US91yiTLpNOE/BYGGC9+qs3TnwcSODBEadGUNWC4fWnBhojFLyrwPP0W
kiGdhp6+BQ68HLVXNKUm1mtsF2vpwMGnpEbAwqPoNuPxl2Bxf1ZTAz7CYNV2FLAXVU8T8Ajs7sQ6
uJHsR5jK8hgXrbMXC6y6vYfC5FTB4o+kJHteScrYO/mwZxlE6I1PA/8rCk6iw6zkvNqPJMrOhx4/
YdTXQxYQIWQFDHLbfkvTzRee0ndlkmw7wxvw7tBEtBjaAD7fHrS5/lkWnJiOtnqEibfMvSrpo9SG
El9pbCl0bMaNRGZjIkwGUwZ5THOWa1Infrwqw+FsTQjub4IiOuzAk62dgWTBHwyypMcb91ikuOwt
JmD3FgSNuWFw2OcSlAixZbzPRUyNIXqEXbYkZeDaax1qxX+jY8wnY7Nu/N53vPFMEr3z2EDx+PNo
G9elWB89cv/86Zwu5ZkRGAEBgXeZZ/43xYWExzJOgi7cLW+DHF1nuN10CCMNjDd0vrqXtfuLoGfZ
1fF7pml8a3grZVuQd4rjftep49gP8jQKIGNz2iYIOq9FQbM4/NGSe6IU0iNRN9HaMxUtKeON4pXM
aZLGTAH37II3qCUL2htBji+DWjT8ypT7hUO3fnuNEaRGuV5J217uy3m5bLX2Q5SFiFyTyStFN7ZC
8LNVanf8BN1ZP7akk8MO8N1vE31VhU3bnsGZXBuYW7v4K9uCvBnn6wxRFnoT5GxRrd9JvLxPOCsi
gaM4bVvaZHNM7ovQVXQL60ema6q9NxqtD5OngqF57C2iwIlKIyjRyrD33zQjE0KdNncFXZ8cU0u1
4znaTaszRLBDCb3Jw3vKbRDKOIflNM38sbo2wapZ7bO9AQAXCT4RID2BrY1ACOhwWEwzK2nUm52P
pILlLFuKvSR1LLnNUtPWKGcSoWixUV8ezE3Yl8XK09lXRy9hrhpKJ1wpMg7auaUkVYBpP3nxMDw3
3evSapd0Sy+WyqkDR0+WtPdkPhDdpqk/MKsuIkYKNNhk0C5ygfMr/q16S3DTz69FSp2uheKjgxbB
8sHoImHP82LlxylYIdL0Qzh2f3ZLbnyDbHEdkGa0yT5nwx/PnVZF6/RmlPEYsA6PkVx4xHMjs4/o
I07kzm0641iy8ZBmEoB4lE+D0z+ZRnbOC9cKFHdrZKGuAQl0Oad2Xaod+rz3rh6FshoRLH6atI/z
2EJQGSA9bAogLE3+4MUa+S3QfUHmwgqasJAazZ4R3mNU2LhRyLZJkHKvBA4BdoEW92EfZYgqnmj6
ZMK1jKtwNLTvrOiYkJLIy/iZEfrtM1c8ThlG/pFrjptkPRP+ExpNdy7Udk16swqI03FPdmqjOV/L
p07YTii77SsT9UofZRrpRXVJl9m+Q2NILDyBU6X+PCtvvsCjHtFV0jBB5WswElFD2sx23QQWea46
HJEcfKvGXB2PczSM+qmwRoplGR9QVNxoynyKpBEjOmG/cqmkDNrbK2QRUOlTA4ckM82+ifXBGT60
RJ9K5hatOetJ+YxJ/29VbhE01SSi3ECmHStUJPywMhbzP1RaP/QAf1kdX7JO4E6UFD2sjtl86Yi+
FivF9p60KAPt/wZk5OHSCBpR4vJxiLHb9jxEBfc9SL51dZe/xgJEZeQ1gOU0mNSmW3d9Xlj+4hDX
saVeCk5zmuyluY9LsjQcyY+fN4dyrZ7WadoXXrmjU+p7sQaDOyp7aQd0ocyrAefGFJo0yGO4e8uK
IT4Tg0cnG2Ovk09hacSkljnWnYBW8VHSU2asT0xtuBYiRA7/bKK2YXBxNjeErMwmwHLsIJcj48nj
NPabNqt9x+q5eZ32VXTs73VlP6teHdzEzWkrxCySm7MXFRQEBeQrnJJq53jk6Ewx1bHox1oK+Nxo
EKYXGAW/AXWT4lx0M+++Y55y/RFHHsebXYIRkZ2wTykg7wTJHwsfMozlvOHogZdrPYrUuhRWF9Qe
4ybpTpC5ap87K3lY3H6ThZguHkmIalORs/t0nCM6/9uGFlZnhAxti8SWhvrQ2SCmBYw/rc2DcKYk
mhygPWsmtI9Sr9e6mSPHOdlx0+6nmYbeTOkVGrqWIJyNhusax4+zTFEv+aeyDPNeaYo7RZFiKzGB
GKP56XTlCaP7TVr/s+q6FukVBRO1FZ9ahjfX2VnJvnPGZ6Db+l0Y4MioLPFKD8ehwPGawbXJuELc
5LzzBAyEc2y/XrY8uIn67dwC7kEn3WZxzy3n7pXlTLMoKpndAyoZnflgvub02wEisiUKiDrDIhOj
qqp3MgFO/ClgyqVlo76EhR6Li7wFZi0aJaLSvNcE/JphZZdBQrZIBThe4p9L8u98mwKgUWtfY/rE
R4gByilMZpk23FrXO2YzwOeCh3SqUw/lKHtG0IMIhYPVLVF5WxZUnjOqwiU5/TIQ8IE82ZUGGHlT
PgokZltKwRDGrcPK+3Aw5MrxoS+n0bzDoQz0Y9U3Usv9KvqGGWxDrwDJyy5d6d8Og5JW4/3StiZo
vewLgHQ+p/1TCe5sD6mzG2nQ9UHMDolhkZ+uuMZxh6Hzc3KPXtOzXFPbdyv54LbiutKaEZCR0F02
Lafd7hqX20NXtul+cwzc+j17NXIGFZEWcxpSk5LfbX0t5YzBhxmNC1dQ7TrdpBKZ+9UWI79Cir0L
3Htvxp3NUinmcGjhaUenuYgVv+rcDUWkCIpIls8p257LRpv2toHcW1vpsdEIyBy503O2sb1rWFWE
uNYf2iq+3mhWtxmwkfDAb4zdy+06azT8gu2NjbQ9z58pRwkZ/x4pQQLyAYKGesjOFKVodzWqvYM5
Ieizy++xuI2k5IYEC93fQcoYFwjLJbCTMoTQMnixoI/DnjnHoztJ67GNeO7f7W+UeU5r+aT+W8RC
5mkjxSkV85u3oQ6hrT0c68KktZsLoy2QMvF+h5J4KynJ62nM/5DSbvt6WRDMuF+5wYgAXl0fYR8R
0VnlSNE0qiCZenfg40FZzBSlxCbaeqhHB0tTv+1NJ5s+bvXvt/MmbHhSAz02LkOzGv5YWatfdCNP
Aa57kC2Tyh/+HBIioyYQW4f43Nah3SWopX0V62/Zsrh+17F/JUt9NNeWTdUW1m4SvC1Zm1xLSdnm
bFgvcYbCdUsSk0wOcQZdb1CEChNswSbJpcqYL4e7NqlgWmI35sY/FUt+tqTznPR6VG/O3TpCDsR5
p+C0yZBAXHpA+8EfrhIteb66EXaa3DM4U5jclb+ZscecVxzHxdpZRAcBpy7LXtaHWXqKMCniODBV
3PJWjcNST6Qy5uPLrUGYRqP80KJVJEtPUYVew00wl3NA0G6Q6sN5NZQ4uJ19yu0czpwB1KegR5Bs
lPFEiHLXTyRgLmvrr+j/d6ZN67bEGdB0fb4fpukdDdYhYYHbBnytztqD2xp4cyBrf4ra6Y6dSN7K
rO4fST8ZbfL3NFDkQBQ6VJ70vkSsE7RKDBnaq2o4DXRR4T9doGu8bDcK3JR0+fH4UoFZkFKUOk5o
r96umWtxaBUMMtzCT+yBRbKLe0HvON2VcRYpRI5BYjaLAPEI7IzHsjE6MtnF9I+MSK07GJkfcgqs
qfo3jiV1rkkNk6/hBfRgjDr8hSwva8i7LhxJGx2bLcmsgSenJkq8ilAlClpQHx4zEw0ZBW3k3LV3
qppa7CBauk/MjLPcTXae04ysY+UTl1gZtc4UrUl7dLb2lOJ+xyn60QuDujIpucq6FWYeaNdfct0J
RTm+jRlLCcqIlbuE0mxYE1qB6TS1xaNhNbdy8TcB6f1O7zu+UHU1VyjU2yAN9O68q5s8YOuPi6cu
1kRtlWUKcYCvqPweuyYZwXAvs8kN53Sf7Bm/OjFNR0JAiNcRFAtBQmfVQlYbsYWeUjDRKSoDLhEm
AvoiUYVvTjB4RAvPCfLBRUdWzAJ5mVuYKLg77WTWhQsA6j3XWl8FbUfVeWPwkeZfBM8IwlRkrBLQ
FEioHpqdWDGl6cV8nk2SGLU6Kik3C1bxYqKf8Y1hMe7ckcnwZthhquprRI8j4qWbxGeWxUOP8jgQ
pNoEDohHRbhrMiK7TPL534hpeE9L5Oqj8/U1qLbY1KyHvO3EcRE2KEBsclDVw7Neq/fe/inSFPgi
WbRdU34VMrnhFt2+LYZL5nk9pSBEvY3JeiX07dvQi0vcpEXEpvBdEV4UzJo6OsNS7GGISMulnzdo
CrAasuJk0PQ6HgyBKrygJ9YnzONTTahlYyTxTmPanCX/mnSDSsNpgHoPwe24rSkq7RgdKTWEREeY
IP67dqTNfHtVt/gpLU57oOi7eZTVDqfHnaEbCNZr+V8+q3QvBWv0tiGDSQWdAGTdnJ0Z6gsCfiSB
4Jfe45qFr81CG8AQNHfDLV32JGmW1hpmS3xPrXl7gBqy++GNaQl/Ly5NuETE9VzPZj9MFBS3Grdc
ya5OtGyCJJPiiRdiU/AbmQtU2Syonc6mH0AsOypTXDNGefML9F/w34SXe1/lVjqPM8VSctpmrhKg
XaWK703DXgrf8mkvj3pqiSPgN7YYLluulDNPWEs6evLmmM6HEOI+k91nVnUFBWfe6K+8Y/vhf+yd
x5LcyLZlvwjXHMIBxzRD68hIzQmMElprfP1bCNazS7LaqrrnPQnLLJIVCnD3c87ea8cMRfU3v8eC
5YWUSZ5aG0VgLcLQrdYkiFdLd2Tq4YF0OVE4BJStcPZPjifIC09TQPth3i0lG7cn0x1hAc4yByAZ
IxIf+pqrOib5TNKnXDYTIZrUZ9napRiiqw4gwC6as5ZyINPFiBZNlTBiPDPclObQUt84/oJ+Jw3Y
rja44TUQkTafLhBbJgRI33GNDJt6bnG4EyFD/mjKJfUJVxWM3ofM6mcdNzrgwamdJaXwjPz4YoOo
XWlZSGMlYEgGHpERmhTNLtOyE6lgDfoWi1qxlBSjECiRLdAIK6dv3gylJYCVGa0rNnqTXKwkLhkK
iuo09Xs/GCd2Urw+o7dKg3pjefP9oSoyzPus2E6MxFPN8A/mgG8p09t83Y850qQvRtCaG9hWdANk
DWIpSrGxFrSTTT07+x6J8zJGJ9U6xxwj7MGMGOJ2ZDRs/HLTpRT3gRvFtL0qFw7MuGauyd004F+V
RfRDaegRu1bGR/y13sHiUu1D59JUzltpODCs7DJct/5c2dVcOJAXXz0fb5Q9hE/sKfwX1PsNaDxM
N/BwiQ2lm2k7i6aQC6OGA2dedBpMi9n406dFuq3mnpKVP6lSTSgS0m+Si1SqJFlmOjjk4QLeK7kS
pOZmHhyFVI+WRhheHdFL6hn3U63BkXQD+4GlgGlJ+wr06jokot77Do4BUvC+WiGmkshziH8tQcMR
ey96GHXu5CarwdOwafjs6pZCnjsK+U2we/c9nYJxhqtYIuUT04aYlr4PbvCbJYt11RAxmjCC2XAc
z8EenNjGoIq0gPIQGSZjOXstEPIKccRIDbYE6SiLRr6mLVntCzfYxzqlOjJRxMZuTFu97eELyeHD
VAleopK+apCjYm/GQd8mEuZrlrn7TPsGqyXkKMos2iGQ7dbrbNVtyXE+lvgLXLgZppuQz5sAZIk+
pQxdn4EiVInzmJqBBmnSXkRav4s8vmKDUJBwQCWHF4ZpP1LHbRMBzqwjkG/ekI9Hv2MemBETjFUR
dlrVjqtSEOY2+mV50LVozWCV/apuck6JWbB14fwEcbqlJdIcE6azW2P0vvoRVG96vydcON+gKtgP
2dQjzTVRiwMSRd1eoaoXjp+RoF6fc2eSDMW67lTJBCxXwtRG77ByqVKcDH04cQB/8avwWhSobgVd
qkVTOrOPJKB93ObXMkxPVqNQBdiAXDsD/lX+lEbE3I+2drCRimHi4gw1IGsYKjc4UqNxQvVLScMe
tEsr8i2bVLn4/6bm/ytTs67+ydW8az4n42+e5vnv/2VqVv+R2OVcpeCrCUspTMM/Tc32f2zdUpzA
8McD37Nm5/T/mpqd/whXGtjlKU2ltGz8ztTLs6nZlP+xlDl7oYXtmriirf8XU/P8un6x5ztC59lt
i76fhSnGQHH0u6U5l2k5NS4XGmA3RivyYzQQvsQ+DkHhY8DvsvRYOeYzrjdCe6m0qaTYlDhEtdab
IpraaPunymIS0fvfazB5P6+431z0v/ID/nyBhlCuYSkLTAS2cIvW5+8vkOLXcAWxOvBzOFZHlkFM
ZKbQ9Ao92fMD1AtDU/gWR7XqPCS0efS1zpL2KSzTcZeHcbl2PEZYqTda+9RCROfzPyFYvv7xy1f+
fyAdyNn9/V/SAQZzVziuQWMY0xXfnT1/1L+QDliw+QZJ1kDpOBQf4JA/aG8Mp9xmkQ2qtt1FfvUI
1mqiK6XsN5QdAA/HtFywbSdr5efGVg9EuJpacpzTksI9SbZWP0FGbQtQHn6/NYoPrx6MR8eW9a0x
i2e/MOVBb1WH/SGtsV2545fSDOn5A0KsS6SnGxqj2dJESn1R9buwbPt5wHm1dkR8cqxRHUiJ0vCn
+WmwTCuKakeTTOXRfwpGAvt6cH5ojWqv8h6cnTEbQ3c89U9a1CLpSSagRW712LSMR//585wv/z8/
T1eZNreMmp33f37zEx4OdhhCAYtCu/QtysY4LpDc59qwjhX9SHzlO5jHu2bM9GNYyWfcQgwXyDVZ
eDQKHx3Vvv/La/r7d0yXWkAis6EKzLfO799xSWO4YxjNybi0hiuL/nDMpum1GKaGI7fQTtmAyXCy
b11c/JjAcy6qpBs/pbl4y1uGof/8cow/7l4uOUvXFepZIWzMMxbsg18vOWiP2AvwQj0MjUDx3wTB
iVYwTmedI6Jo8g+6BdPVbGYjX9jb2kNhpc0mHDJrN3hl8WGgTTiYcaTv01jucik+VN+771aEF6Zr
869eYdmHZhD6QvlIwlLS6R50Iw52bWflK8bYSE+KGkyWGYf/Ag7R//5RK91UM7cBNb+Ca/f7e8tK
xEAwdtuHuixe4e/QI9DHFlK1/yVHNkwl0W2h1Ywvyvts9Vp86EFLrDFyYeLNAX//80ft/O1iVLol
HGWYykCnqv5YhoBW2TlEYp7fTbN5fKevDO7R650eYulMZgbf2v3zc/5t7dOhXTiGoxvzHQD6l13g
1693ZEATsdiQw51nL0w5WEzMEpZ3Z5Fh34wthhLPaugdIYbo0PE9tRPJyqlhhusweefkgVVHd53H
0tLfDT3wdoFOFGpqK+tfVmljfiW/rn28UoMbAhm+Mi0H/8XvrzQbdSw8lswfRmm+gWDRMa3r5knX
u4+aYVfwIAqNhn5fmC/glVAwuN7N7huPWIf2QxOEw2S11dPZN96UF/P3ZRJPK1B/2gn7z74tuvws
0uqmunZgia/3Fdj8y1AMr5zs6jOw9fhhZOT+NtJ7/pe7DFXVn++Oe0vasGsk2+S8af/+7sLegMxv
NlQEFcI+jdNY35jVNQHHfWhCr8eZ5Dx7qZE91aRnHJWGwFpkxXcyIYzH+c+GIsyf/MzA++3gXqQv
xIkxmPnsuKavYu4xYXh6wuTzvR2N6EgQkEMAnDet06rba2GnHrHXoZvS8nfPhW+n2QTQMOp67pRD
GhKEkUQML9gvsnWE8kjVK9QM7taakUw2XAIs5ELuy1kSTb159sbE2dYep3ksMuyb6EC3gSg/7jtX
bGMTSOOTlsIHzrGBPpRWrO+6FiZoKk+665svSQ9VXJjBKU8ZFt7XOKieA6diqs9a7+NtUfcdSgoS
nskjbh9cI6CnNFTyqR7VMzWauwb0gza0dM03ITi7x4zNgMU3N1bNCdjT7MekyV/kkbtkJcjPBYfa
s2OMRxAOrHhdJ9Z0bx2CcQbSEiST7roP/JOftQ29oN59EDz5DjwRHbbw0rJzAxBX/qkwbi5Tm1Mr
WBDDIqbbWiXRsjA9a4cOIli1thWduy6sVoqswXU3X3zD/EAKO82/uH5uDIcGt2cLcCqpXa9xo4Hf
g0a5tTTC2KfG6w/FaLxrVO8HIw20A7xRsS4tSBGGrNzL/YEOrrvSPA40Q8kkI3IHxISZ+M6hbJ/J
b37sf8qNJqfbLtQhtTEYlFRhNBINZ9HReXg1qvaCmkPslMEKYEjDPAWeh+QGPV3cWN/zziw/WkWq
JWNr/5gLDlCAkQ8+CUt83/yUIxGK0fk9NtFHjTbpuTb6dvVzgZE61hQ3dKrHbHTKLf5I+dBLY0lX
RX+n4TM82Fk1PTYW1IhaR8wfk6i0bxBo7JzO6NdOMwKCH5NvVWZVjwp5epElG8yOAZMOC0CkVm1p
5++Mqew+LItTi+k22oMv6vIQtV1xLMPxS5Gb9jcYL4BstdP9RlBAHm/IsAPyFg94u6fNwCWMvEEt
xf0gxPzVuWi+I9eGBpk47/SXyJfpEsxVtshtla4k3HD6UteJr5DmIBb7Pblx8hD3nCowqnFf0iNp
ShFu7EyBWxEWSUKwTndGpSriWXG4cVhlVZvPcPd/Wjqm86gpz9zqfmDvysixD5pdvIZuFx3bQtq0
bT17k4vp3Q+qaV9pTYfygssX0bq/pxHWrkzXl/w156MQozzYHFL9PsYaxcMIK3Q9VJF9pFWxIZ5U
Pt2fGwWmfUwNjPfQksKNltTMKImRe0BIPK29ePiuK6v4oHFpL6CdNYtaZdULe0qzELK2GcnxrzKd
uJrIzO09suPvocGUxvM1CuseUWyeawLaRONt7ycGWsfZQz051lM3If/Xeyir0sYs7AwjQsipWOPH
xfqLFmcb6DVyEoC/jdmmzzDJ0idwur7lIySNO3m4vwO/bZ/cul2DWetPqQbDJ7SFc23jMGJO7AWv
mRfies71YWUa7ddoctAZd1UNpR9xelFOhzbDjjEZGMUJSkLjhGF+51njTBNCJgTB2XQKYOtZ+sXP
pfXmFuNH6SP+xPpybesoZuJXEIEQoE+s3QCULr0tFaCq9kRynvJMrCOvwU4/iyj8hrMnrYEtQQwT
jtyBTkeD35gOQTLYuwKl3WWySYkvSnHAhvUp6jqYMRgFlx1Mzks8OuGa1s3SG7CiOX4fHGuBqqEf
kNph2+w/7j/VadC/ypHJVggK1JlODLGyszVCH/q5PaqstreAdnWgSFm4tqe0e3bQLy1MM34psEHc
uPs+0FrhmMImsjFDnSm6YyDQkyrfCkm7iYwl71DND45OoFsVYm32JDGbXcOh23DYmCARw4EcNkSG
WU/B4K2sDmAut408hKUuD2aBxLy5b/Cxv28mev2URtlmzCT+jqSNF0U0uCczDJKHekAsoaMQMOKi
34kw/lGmDEB8og0e9FAPzyKH0B/7zS3WulfBwYjY2Z4s0DhlfVGDf7OQviO2M6tXz4m/eDVLecOM
JpfIZDozK3ZBi4LYK6rgSUeFIPDg1XHePdtDba/lviJT7OCmnr4OLHP8FGqXoe3PXt5eqzrlJjcQ
+TgWCs/OJHCUkI+Nda95oDLVx3vF5dr+rMwUgLSc/lonFqmlen02BIwOv4vVtmsAMVRt/BHj3+xt
NuDIzC6CmmFTaOaZSWz1GLCjLuEe5es2GYENSQzturcqJtRnAL/V2i16eQDRg0VNN4elm7rjOtpz
Q7RXBJnE5HBwWisaPBFG9Y2NKmNZyizYFyGzyUZ5tA0b81ZQJzG40Bk1RXm/aVWyaJtiG0A8lHFH
c3R+YMAyLLIG3THZ5oy6DQz9plsAFTWhfjlRfpgIAzolIkEEFYcukMOqP2H9CWqiX3iQAl2Nchjh
6r2q4Te6zjpvtmGEXLQKlrXXmS+gX9Q2Nb1LFDWc7NxS38QzgLlrXf8lThFl9v45wifKZehe+qju
Lrw2jC5NMT3pQXipAMR3sxI8N9wv/TxUU/NHVA+k2drOFB9x0xEghG3axx5+KP00vsnWWoWWCJ5k
r5HgWLr5joEJes9ea/DKpqdeYkGO2dGfVekhaIJAsUYbpC3D0ayOIrAj/BcMheTIb6WqjpUvvwZZ
lZ4brIkT5pWnus/9ZdGP1eOk+S8lZCaECKl+Kxqnp42nx1u6d/HSw1RMX9ahL56UA6c8iVjMjMmb
mv+3tiNBFrVNs8Guo+1ryb9gxF/y9tBT1KyyiyHwWqQ+Kn/jhl7beZveGD8/u2UDSsdjEIjMbV5t
Ih+eI2ErYWS+qLjXVwmopsGOHyfhPLV+gDF0rga6pKWT7ZMuPPZFf+1rnoJTzLTElA3ydiin11Q3
NlFIpXjRvW76Br3MZRyx52zDgdcfJ+Z0RbbM57duZv5tnBseHcOB06SQ9k6lTc6Zm128CeM4WLYV
nVN/iyihvhrmxc+TtUab6WzbNfudHNNV4aGbIHIUMfE4HPXS69dUuyjqm7C5TbWncf/14SaypncV
ld8UaLC1UYEDf+jyJtp0NklVGTFrXQm8CkF5gM3NNl4gx+JSScOXYWjfmULcVJ9lz/W8G5HQTRvm
QdXueKtE4B/CUPUMBVEwSsszdmhk9X+pIwzxZxnB3MkQZMlR1krb1me84C8NItemf8GEgxI6DPdi
UsYmbYfmRpUXLBNt+GTWQ3kINLUvS/AtHZzvFQfG+nJ/8AkSa5j742urvtw/8CA0gJAVttwZfYUK
f/qXZsffajrbsei7OLQIDVbtP/tZRl+KBMUGXoOBeWFiuf6JTD1vi8a1PuWhd0YX3J1jgr5WuTUO
138pfv/29DAWbbp/kB1121HOHyWlKhgzE3DOdKpoIOAUYbDGHdYtQrwji0KIamsFuM+dXPkHAqfr
s9OuS7UJMJEzFXCPnaNP21ZBpqUDg5oBlf9ZOFV+9qJQbf75xZp/+2qJiJh7MQCEcbsDf/n9q/VR
bsC5ziGP6imH89hGT8/5Zci7g+nY3WEKYvSSnrkMG797GciUSibDfJtPOcc4Q2jhdBDi7odIlsxg
OTF2ezDSeIBTQ7NfacjOrLof933RfevDOn1K65p6psPWj3VUfsCXZ5MEDhTUk7ZGMmP9Wzvu72/R
pfi1XGHRmTZ09UenuAeoMKSxmpABcqKcBnZK5L80lpTbQ/vKM5xF89WqOXW5sjLNBbQISOGfP+i/
NQX1OXyKC0NJngak7Nw1+uUeClqfYgJxEhIVHWaIFnWgyyD9hV2kiFRIaIzcNwdiFg0oO65iwF+V
e0jKC5hw5bcJbQGLRpj9yxXwt3bV/MJsmzaVZbq0q+5//ssLm9zR0DJWUehMaQLqUT/mTLxRwjKE
8X1Gi3rytdUNCr4sjAlqiaxd2yCDTR3LPwmHMec/f1I08f9YbgxhWLYO5sMCWyrAlf7+UflAueya
IM4HI4JBk+ebnz0Gd2GMxPnKwev3gJ3rjW/V4qNRxVfhOt1T3abtjnDCbA2KOs19GnCigFxjJAnp
4zWiAFe2Wzyfy14m2SOYHkInSvAKiZw9tcDa6M65r0GW7OMWibwPf/Jqe/n3sLbjfTmop7qs6gt8
sPRyb4Hbnzp/yM8RcHGk2vMJQWrWtlTMZgG52ecoiMm2mMure6GlOpwNveT2mPzgy8/m0s8zcaj0
cBOGpB86jfvBZ4sUkLZsrns9tSaYGqItBDgRkPru5d5pqKYGHaJ6F6uf3e0pYxheaIX+jNVzXCVN
z0F1LvEGXX6phjlySjbmS5jF17yYaqyzrjh6mKQfQiIo9Brp7fyQG1TVf9WiXWDuOLQhNKTSWBVD
QwMbZ1i0qGr80W2IBaeAafLVyn5Al2++9x1BkCLDJWSiIjvkftxcOsVyYrvIcqeW+LZIIuzUTxb1
VxiL5nZ/K0Jztx1y5r1tsF7okpoiDKSEKyqLg2rc4mZ23o/Eq+E3IHVl9o9YpMeDf4OAT5sfUx2b
jROsEwsZMXCuj5Ky6Htj3kEfA9xH5E4EI+erQfXpqXKrm03S8GeAoBQuYeu+eUOTLPwqHZ57F6en
PmTN48hIH5zd1qR9jzqrGt/9MerwCMBEFBMuETi22eM4+Bzd5jO5rrJnMri+EftRbgMEYk8197fB
wZ8TQwt/dT4EtU7vLHKnP5qjC76jVgczCcqD49/aVEM02yTD0QjQN+SFWx2bprVIN4qJwtPzhTsf
ADAXpc8Mgn5eNo4m1sDszJe5D34sZ2IXQYdLFQXupzgPOZHpX91CB+TSWOI45Ey5pxQ/ZhWCaCj4
8nYWXLzMm7iNbaKXrSo6Z7KGHE6zpwJ1ujBHaS1LJ+dSCTB4GA0AsZyG9sIqq68lwR0vHTpXclT+
+g3dItrCqC4Wmuu6IHg6CsRucF5V3XJjGAqWlB5t708iNBy2UZ83XKjjYzzrucDzfbc1k5hEL/QP
cjBv98q9p+jdB9bEkZM2MXZbkgUqkaAmtLB5kmK6nPk+G88kBynG1rALSgwMUyunS0XuzfLn4jrl
Klw5wnyLTcIKRxXsul7zjyknn4cqICyC8BKEJtKaI8iwr3WZ173Joj8PsVVd51hSspOMbylzv6cg
oXKGOYpL1Yd9AnbwKe0AAUJY+1ZGEo1lbOEN5gFQ8Jvty+EoZwKpPoqbp3X1rsNjGyz1yl/hgAvh
zSWnbr4Eqj52gZlVHAB0O3hWZlMfnKxBwahT5R1CQjpyL55IHQdEN1nOx19XQum0Z8Az7iIPOEmE
YfOQGbE6FPN360GTNQt5zN2+3QlNnKDvpvhteRjj3lzoUcvN40/+JjIm0K8iaW6BjxpKswUBVVb/
OLR+fro/1FWZn3zKZUaFibETEFSf7GyRpnb3NIwR1BwwcgsyRnPEQnRwzbqQm6z1f6StM5wYIRo7
Xa0lxSfxolTmamL8ct+W7YZloh8UJCdovUIjYuD+6oGnP0dlnm7vv2XqTIjUIpr3zDliCkTIxjKc
4VUZSNYnxED3pZYgrBqznu7vSGcg3t3pk/UEIp5R7Dkxh5GzqtDRT1T1/l4eE3uPcAbV/8/VOhhR
a0LaugZNiiW8Njb3J6+VghjKt41jEeixCQVvyqNDOJ/PSiJ2hIysvW0BfMKVi3J1LFcQc9qrgMLD
sgU7IzOrkxIhzm/cXpuB4RqaLXvcMLBYCd8ikajuuN19+VlOjUG6o5eex8n5PBFrfaiECYnCiJyT
wT1yMmcstCEASYwYDw6JN3kHWbX6KoL1v0y8It8FFrEljYSnAr9KLA2YJccgljXq5nbcJskAmRm6
5lqrw3HJdR3dUHdQhtwPI/eT+tzNCRNTu0aNOW0YLxUfhcOaNlUtdOthyA4q8DexHLgTygbtd8OZ
mvmA+SR0E0FOUG5KR2Z7SzcPY5uPnzIkegAm4dxFA0lXOYYmrYs/C/rbqwGWJSCh+FX2Hn7eGPsy
bkUkiD5qyIyp6oGW++V+SCImRt+GBtqbepYPkSd0tHorJsdJq9d+UahHkyimB7/sv5pU67jz9AaV
KIU2VFawtAroPrrVaU3eT0mmU5Qs7hWmmYoYjBHw51ElX7URnpvMB39772zUZtAu4UKgKypafFY9
NDRJomITmURBine/HM5DHdTkR6RfVByM35PhGVvEc5YOzWctms5t9i2byUHYa6uVdl8kTOjlkRVm
9UczjhxGIFpfK6feyAxzi0RadkymARoWxpR3uzVv4zYqB+9mFNCRCz80pu1Y2pf7q2p53wcdfVlA
bsa68rXqyOE2P0RGwVvuxVfHStS+xgYzxxUu89qgG9N27aFDEn5wQAdTruOBsSv/CWViumAPmD6y
yH8G8qqXWfqIza/bMHPoFsr11NJRAbhp4NgyDL+kgGYF98ojgst5m0AfRO4l+5iRdM0mLfsWAs6H
h1TqDdnQbhQMIpEH6gcNlMG2p6JaxFIPCAWxur2ONYxPqf88sRTSWNWDDagRgWeAqUwNq7MpgbLe
BzpWFuwgf+1LBN1b0ec48UxkHgtiRjlOuEDSCW75kXTxCZs3+zzjxnVaeD5UHyh+fdLnR8zL+bm2
I+TQxhyLyO2Q7u8lQRVY9A84Ca+7tLKRKZEqfi/FfJBdY9Ay3OSw+hDoQ3AZE1VdssY68A1v+n7K
38LcD449NyaWTyNAkzrGt9Zz34gl7j7GFHaQRVP42XAQqJn58CKx5K2t0g2e8sIrH0uCULQfvi5A
3mUcSBmWErZYmO1+Enm/1ZuwWN5bJlHy6tiZ9tBBoP5IChSYaaZn+wZjjLkidYou2xhc4VEzBKpI
QtdY7yD+zSwrnFYJYbvTPBpL8wHcVpvgA5gXk3Z+afDCadQlbxp42H0rkZYGoX+qHC1/NsDKaV1f
fqQ0oO/zN90EKGETgXNydMgnvtv1u4wYr3GJlBxkdknzwxLxx8ShAVMM9DO0jfEGZ2H6XLRcWaIt
j/9cTFiONY/bf53wUk1QSVhMySi+MOn80bwwLCBVuO3EA7Zpjq+4Ioa5SuWAFdcWWKe5x9VV+Jg1
fRwPti4XthrNHSvZeDjVg2y/aDTFX6d2Atjr9FAT0tQ69/h9jr3zLiJLI8o39T83Ilshx9UHfToO
XQUZOyvUg+PbNnLXtDmoVIQ7WuP4KpXdIO/m18To/voDamSdk3jz2pbAs+JWT3d24Bn4REttNtNY
FyflKArpJWbqkJYPpJ09F4MDALIMsuceMNqWFHNSa7FTzPuDPj/Q1h2hNTrxyrWZUFHzlIByUCoa
KWliPRHjT3YafAqd9juixFnqwQnVSszy0RwByaDvWU/4gE//fQjTCJXVKNCzzi0uuD39ugFl3uxc
dBzZzsK39NXFwrMYxnY9Z9fsPMrzRe0o66VsIYTGybhBRInUbx6oSU25W0HmHGinUCe5ciA3DrfI
vWuT8Y7wfriPkzt1W8/Gol04rf6c6+DjUVRf9TlQ6n4RuqgtiSali5bZ6ecUj+H5/qCZQX0KMcDB
28GNCRps89+PhynWZ1XiHL2vALIMjiXH810Kty/uXKBAKrJ36dx6tP1xQSgqWLaifnaDmNi5aKF9
lZWoHhzDyx/zDtaukUUuHCwSuXP0Ktt7K4+pFJ3+4ZSmVXgoGvP7WLTTdQyir3HPFtVaRnIhYi/4
ORaiH35m0jcX3sNrngIh8WX5s0cwDcI+B1H7mKdqWPVukS65y6qj51TV3qmGrTSPXWJpn+rOsVZO
EuMaG1FuemXz7ESOS8hc+C4HVexEznCYkSZ9VJdsYCPCmYa79a2tBucU9A7XTQqcSdDa2mlpOG0j
t2ZGdZ9/fvNdQu7ujb00boFbBKNY1jreWDiL/ameZ+k5OczrIBfWE+nkBl0ONz6rliiyeVJGRb0E
fQzqvR2Z4gc4NTJQsIsp8todo4Qvw9DEsxmrvkyQ43BuTZvcApEfdW38SPd9Gunvap0xvhUV9nCQ
jiu9BHjID+iEU/m1Y4l8kO5fZ+PRFe3PgiroLXOJZlGwOyUO8Zjzc4QwWfcsiCfTtb+7dtK/CTvc
ZXm8+zlLjvupfyqU/T6FA2KuQP+RVKaAqYuEGw4yIFAX8n0moCk3qMUPsS9wRM8/MeTStgSVegv6
uvjQRaoO3Rh0a9bs+Oyiz211rD+GNtUHISHrS4KrnjjNFuR8jyyaeSUfx3Aw32RTvSRNOLK96XIj
Ne8p1jztTQzeuxNrT26QTp8qaR6GMA5fvD7W97g9OdsBgikZtTznACooy6zw4tUiu2qjXLp19TIh
nfouGG932YjHTmeioQH1/q7b2sIo0FXncD+GoXafNbwFDhS3qSKSo2/8dt1rEXMbWnYMbaPgRtit
2soogxNOWjIiUPrUKPZWmgSpbVSYRgnp0Pe2m+TbWFn4q5VHqJs94t2ggbg0PRxTcdzZdP5TNZPC
sMbU+Hf0pAQw2HYmAqLtXYWRdiZnxgwYlWXV9j5vHHsDDKDjNmQXT6o1FMgkJbFaaOM7MUnVA/Sa
1yie1aFAFQTS7PgKK8QmXYp2euuU+nZKZ4BNMd9s8Xh1JzlcaUs0G4CIBy2MPhdD1dxskdWwEOSt
ipMWOwa+tVZoikpzMkhAvG+2dUmwSDMXSTX32On+ExCbU2lZ+s8TBbkcGMPMnc/+AbIJmF4zpsG1
nRz/SlwcYwUjZeA1/xqaWC0LKKo7Pc4x3DQjTeK+ebbm60RoAxnSqeUt0Y921LhYNji0ltexoEEQ
C2LhK4eoQlN+GUvcc7aqvUdRN6tSauVKNGZGFVBUuwpvS5fPDD9BK8Jj3izdgSAwNzqHbYtqs4rf
c7vxT4z0Q2Yes2+5TvVXFPSmFRZvRlCujRgCcBV56hykobMcGLySwYsopohe7pv7/UHNGI/SOfEi
glPn1N1z4KctVqaUkZHhvlHQEFRyP8DZJlk8Hnw0wyLga2yR98X9AOOJqfqgB+CkHKhWLRX7UdJW
WzpQGpeJCXAAVCarodElHF7Jqw2ljlgBQO1jm+C2ZSPP1nc1jp8/GbVWnDiqLmAwjTcyEyKCdOOH
xh3UPuHkBjwX2ITm+v5NH98qz7DQPsDOMxSiHDsiFSf0yLIRKgGjEPf0kgZvq+IpueiI/fW6M/dU
HBYG1ZxbXRXkjUyS4WCdeIsC7/3N0XRnlfslFHQGf7iNR+0M6xJyt4WsLMIefqZv1hwtD89VjF6+
U830mfM7hgC3/sAuyO5sqx9DjqnHl6I4zChwD8mB/U03TMm257QrYTb5MyI3IPgEzBfhO5twttSp
zfYAm6N3SxprHMhPqaiw5c9HscG/S4FJuxRCEVGBTeda9l2Lgx6b1tA6j56dlh8GbY+VX97KfEiX
gYgU90Qj912cLe7bQ5tiFCLgh7figZ3QdPUSFwnE3libFnZaf6n1Cb0HUIdybdIqeuhnPa4Vix9G
EpZ7UkrIJo37M7tSc1GITkrXt0+a0b5GGR9NE9Y5vC3duKTErj6QQEMMgBhSXFKAFFeDGBm+I1xe
/6zPE8Z2FNVYDns8Jp3s3T1I4afufgf3nGceEISFUPbCapOnMdyI+ad7JltRNfIQBM3BpmJ7GwDf
ly3MYDj2EQbc1D0Fk+0RISUldmbHNK/oeDaF4Xcng/iasztBlcaqcR7d+N2YD9ocyqYd+Iw3M/Me
QfjYNVtEtdJDK3oM52/A0Yj881350vWNtixdGd3uD7VH5iIG2+v9t6a0Ldb8+r0UAV4uvQpW/RjB
A8MMDYy1lzq2pfn3LMqnS220n/K+InbErd/YDDxwY6JxGREjkKduvqBX0i73nwCGzaaXAJotkoSN
N1E4WOScPeHYxemcwmqsZkHcmEzwcnvtPe8yf4ZigSWdrHg82QPoYbg7ID3MF4PExZvvBj/3eu4j
hgwD0ROOspeEByqu7/8dFd53ZHv08VizQzHgvB8PSPlY1cMw3sgKSq/GmCAqyq89EYvHuDW8R+d/
eDqz5baRbYl+ESIwFYZXkuBMSZRsa3hBSLYa8wwUUPj6u0on4r4o2t19TtskUEPuzJVx7D9Z3ctU
+xlxXsJmoL/lLzjWIeJ1WgEWGtajmeTjduQhOdsxvVQ/n2A9019ttZ7CsBlR7Bh/jyW3kpy3eVGG
eoaUUzxYRrL/n1luJHpHAjF/GbwJy8MqzZ07rMHRokZ76wy+uScZI+5+OIr7YiPH+ksIboxi1VMh
22SPWWNTNXFKEq8jDYVB5cGt2v1AU3Y0m125cyejuDnwWkjJ5W+MiIb7uNA4JTxOpKZfixdnas5m
DP6/XWXL3Vx95Hrq//MDTMQlHyeUr9UBaZIQvodnsZWh391nF7IGQqR7k6+W1bR/LLKYHdDOR8oa
Dp4zpS+zvhAKleXsPmv42Llh8NiFBiEKqnvsgSDjj5dH6G2W3B0xaobckLMn6/Lzw26b/ujY6uyV
qzpPy0MzJCBYwLtit4/pqf2frjRBH9tlv/GyjmdBH+bGazuWAUKGMKL4Z5op+uD6hjr+T7bWSidF
JuM1/W8Z/OkyLYW8eJ1Bb0klviacp5feEu6lmgAI25V5l1Z5TCB/ZgqSshUyKprF5efHkNufYg5a
Vku7UuemK5E8OQP+PIAOBPyNrYyc7ouAlaThYcLenUbWINxjPrGHtobonqsgI3QuyX9CwAWGNqqH
1crUw89fBa25zzg3oYYt5A31YvDzw/IQ5pibUBrjy888SLsb7K35QQ7Teziu5UvHZsXxZnz2gTF0
oDMey96ja6mIzyqhSfrHZ0nTNDR4fTrB71JFxVLRgzJCNxwGX+0Lu0XU6L1p01NMEi0ynKN8SOQv
ZvfpZbLhzZj1J0ED900frbYTIYCtw6RqN+foP3aQ5wfVx6zg9fLmjGawA6ayPvpGNR9SB0QFfi9x
zhSpWJlyMYt78qLp2srX2LDMbROsMBT0L7E8XZKB6rGyRYkk0bI881Vecj03XpPCQGVZi53TYXVP
pDtdunJ8hSWkfskUWO+c0nHli8r5Q1DjOprlvM/LmvPHtrOwtm76glW3SNJv4r+/2yb0P+iGRXik
7ukSZsnws49eRkEOv9N+Er2t8ks8Ej+/LKbUPzodqqLDedfNJv897AuLaWZmPQCUkvd1ll/x6GVR
xV1vn9tF/dT2VboPJ9fZ/vwycJyXjCziraP4aadgax/I46W/4LTyVNHfvqHIDT+hk6ZRpY0zdp5d
kHfXB6HFnRZ+NmBHprn5NFA5pNznpazcZwbwb4Za6uvP3xrWRJCddutNNgEU+fnN92LuLmVNVu7n
l0CvO3zZRALDOt24mejeQ3fEnwQJ5OqvOJhSc4mSKkS17SvuZvjEGsQSaJhL9SseR+/O5rr9+VVW
rcUvBPBwoSPEd8cD1AHeDNSkx6TO/oY4E7BT8IAObTyd6c59WNV68Qfb+5dXXuSN2bcBt/TZCxhY
V/DtLk3Vn5XTpC9UgRyHcD1Wi/pWBdzI9eeQl1kz0USOHayLo3WwTdaFn4U7Wdl+4PoHG4WsRVqW
TSTrhLhyqIEGqgeZ5SrFdcnx6OjlesrUW1d2YP3m1AWRO6u3xZ0PSrT9w5wkv8RCWY/HBXzLdd14
ryCGbNSk5CNs256LPLT4IefKSsdccsxAgEelYscYTTt7SxIgaMoojtY8jyAaivAKGYjfOJyfT0/I
a1fV6vc0gC0WacBkx+6pqeMgg9DX3zl5148VYJxOM6LbQI3nn7WWIAO3VlGO0TTuKr9CrPj/Hw5D
jW1rfYppNNjAkfR4fw+rBVO3L6f5uoQ+tXsiM+6er9OZubv/8RonHMfY2fZ0oljvK/rULvX8+WwC
jfzlznJTUmXS82jRowzwj3hN+5+T9r/M3BteQMA8eVOKjVK26T3rXHlsq84hq5Y5RDqX554JczTk
K7xh/UKU+seQTN2Nkun95CSHsXPkbfU858lLK/cJ12aKPxsmgIK77LLHvjULT9fanf63l2bk30BU
NLdp5ioEHCvutrYz/B0XothMpEiyNxbiBM09yylOXjPtlPPGrrguaRBETQPKUXmlda0UY57Oid8W
rsmbPqvLJ5HNJLbj8XHU83kvK28lbTn3qoU7QGLtnlbtePCNrr+IDgbtj9REdUKyUyzKOYlcMiq5
F19qC0MLRyjn9DMc8DFtwC0giLLWrTr54bonA1br6HD4fRsH5e4C2Xd7L/f9qwl+mTr2Z6Az22qy
5C/O3pqr3YAdCOzbz8Ks/NjYznVZHR0MfuSXzOvPYRVuFoSkObgjPlI7autIrb5r8XkxeW1ymv3G
8IlHEQJLBVbqf0qFOQTFfdarz8J+dGqUPkaKFxKe/bGf0Z9pwLwklX91XdXduLrHdzux6idnJuOO
Lw3VAtbgz0ze8ckpxu14r8Bfbvg4+88yz07NxMw7m8AW1q78rYp2ujsrjm1aB7bSq5wtaqD7VBbL
EXJ6cctl6Dw59rCHcLo8YOZ9q2mGvFCjRrAnrv07yKdNLOLhSOsqQQv996WH8MAA6fTzb/38rVwR
xy8SZu5sWxOW5IXb72K5z2P4SEsrk3YXxTopu4eeufoBZ3Ky/THu/5yfMo/8hW5RhWE5Yb1jXD6b
nLca5YB6+Lm0a/n9Zxjjqsl90MvihsMny5QPXmitlPnq2+J9zekTEVbRP4hkSskl9LB48S9GxKlJ
lGm1dcrJGsSo37xmWyucPMo3ndugQ35L1zEDrnnipJkrBoGAlfif0Bgg4RaUnEp/LPOppF02n/OP
eHD6k1LwgsfUiU9wiW34swgvYiSe73rZX+Ua+XNcG8GVXN/TiEnzvPTdfOtn7JKowHs+2c+6xGuU
D+W6+xHox7Z9/PE+GiZdOtCAGryNHIZJkKkHE+szu1GVnDn2EITwpju3IzgSzFFiTJwH24bfX1jW
Y5KWX72BMOO3Vvrl1or5Gnsjs/c/NWfPbR375EAKEoU11cAgG3q2kwyJF+UuBF6YKprPDNCrCC+f
zSTlQ41hblvJ5FwJ+sl98SU9JfZ5YT27c4ayR/FUR31L0Kr0ikK0jxUdPKAHkH9oW6kDczlMEo94
nVAXFjTpG2bIInQfzcCtqRPmj++YOUmDot+j4D+FoHUEGrzHqt3SEWc3IMkqbvdbKVrItQblPmFI
xsZlp4jnUL1INcOvNogKCLuFtVO1WZRBUQydCpBvURJ2yFCk0nKmtcRe97VRcknLPsFaigOu83vv
9StpIN8DWMnMwzaZ/1N+9c6RFOPMyoKe9rQtw+N3gufgNNJjFo0jDUsW13NCxseMLOQJ3hPTmynD
ih5Cnubq7oXGjgFzsnUMwOodZ8pllsxwnfEc23UTzVl+HsoeTbEu/1kt56u1+N2biMMOAnCE8WZh
fPU3nTvsr9B1AFzqh7IDdtsOIAIC4MEzVa9muzwhN1FuN/5m1PrWL/VHBkLGyA1IsDXAvASQ7Sj/
DvE30IJ7nE1/E2eu9CWDjtA6oxDFqs7J8OiZcbOPS6NBAQ5hZq06ZxAb4Z4L9HdqwLTjO+xUeuyx
v6GT1A8VLMqyfBvnJd5DXkb3ynIgP0shEFlJGa+G+q+A53kJYx/qS0DrTg5YcerN5eIZz2vuEwq1
yPTUHc2dVH/BzTYqBokhFSVjRtGnm0zPge1PNz/lJkhBULNdeoYsi6qgx2K9vwwC0iSzCjhFXfZb
6+xXryra3cSUIEEGChzvQrUZw5cApweUCbmXIZz2NesR+ee1Otg8Z2UWR14H0mWUrDLmTHcBYWTL
KewTvqSF+oqd46R3mbn9YTH/Nm7wF/KQ2mHbocInbWD0cg5bV+nvMsb/vgkpKfZJEjtLVFeGx/iX
qsLguR9osjF64zM3qwhfHLfz2P9svMrdobfRltxxQZw4cM2D+hcOnohIXVmwmdlcFolelQ45zdgu
HnA/KQ6wbbQPNfDP3nKE0XbpxxBXyeoXp8RffkOJGI+Lxym2YWvAS9GGhEhqm2LWFf2OTsSrsVpg
wEr1HRcxSB70RjIU28QWiJsGINQ1di/WxGbsCXe+1afEoGEvBJNHBQRvuCvk9BSL6RSk2jVekeeT
xNV8YKNQdbJwZ+aMjumHDPeoXy8kWsprmNeH0Zg6jk5MZmziQhSvFJsMFBxtbvkKh3+HB7ncegXI
fhh3aqwxmquhOHW1YOnEWmF1xotq2+scgjLvhjOtk9wyO7BwpNufR/7AGHpZGeyuTzbokUcDBomp
YSSOrirVcBJiqxpWMoxgSwT8kuBfo2EmmcaaCA04WTXqZPZc8KgoUysUFBD3lCtiwKSDDESK8CA7
BZ6Ee6wBKgYklSL2XzgBAjw227+NB+60nDGz2PBXrOlPbFLIkRYYTkYILZgGPwITZIsDu2XSEJdY
41xSg0kKeJcVnyGwl9BPSuZJENLgwIQdQBg3eK5bKELumgIVmeH1TOysDEo0SmaCKVPCllEaMlNp
3IyouJFLV3eIUSeLYvxiaDhNAaVGDVgiZQK4BlBXtu8ZcURT77/ijPcfBd+5xt3MGnzDN14fPFg4
rYbi+PR6ceBZ9pzKwlMYEJXNOwkSptMQkfzgarxO+wPagbgD4vEl1QgeFxaPdk7smOhT0yIA9VA/
7+ywbzhEyL8QfW5rScuGn3p4TJMpuZgcMdgYWs28tjZC44BquEA1fCAPTlCqgUHmfFYaIETAl8ps
mEKsWebB5QuiP9vamOv8zyZ0wZ1tAH+92N+lhhPlGlME3/Bma3ARojQESw0zShqwRl68eNEIRdpv
G333QcXTEKSGuStMHNVtLBWW2zllYMPVtGIuQk8zOIWDqZFKDdOgXaUxS60GLtkavRRrCFOocUyd
209RHM/ZIdawJltjm5IagJMPyanUSKdYw52SZk95hwY+eRr9xNJXR2oGB1XChWrhQ9Hy4e9kDDLK
KyKlEVK0Z3YHHDQgYjVgipBbl/xnaOxUrAFUCQvSrpvtfu9oPFUKp4oaqcjtqNdI8jczYzfWQCt2
QBqM8Km9UPn2Tjzv0Yd+JaBgYaNuH0O4WAM2lA3nZeCvkC+85Y5b6d3UKC1mgV+OIXQPE8dXVxSn
NPHEPZefUoO4eohclUZzVTC6AOyIqIXaVc/gu5QGeTmTHnvA9so05CuH9iWC+rlSk8EVb4anCRFs
ptbajbG5LhmwMK8f/oA4WzVEjB6qx1VjxTwNGHM1aszT0DEk+GyXj2Md5e4/R3LA4Iwc71LIy5ZD
u5lTsMmykdAdMOFomRLjW/S6PyC2HnAn6oash55r8JGwEhW+yR/+2BfX1qA0jUxbEUVR7SaNUps1
VK3UeDVkO5C11rvHK4ofzGKHxgJgd4xMOHMQ9FwE4BA58dUyRiA0DNzcAbzVdexviiKUAwTEUwUQ
Yzvm+ReWLNy+RnZdYlrhBhvXnjfzCYGM62DHVZIFdQAi5a6fIuMQF3iAmuvuLx2orzz5L0z3y8jC
U4KxNCWNMpvuUw8Q0wYYXFfE83AIkiZV48fMCesQcJNEl2QbxRblSED5TZw9eYEExta2AJeTipLS
UDmwzx2+yriyHnDIYwnqfrUrPTh4SqIF2p5VzBdH4/dqDeLjmIpZPPjE4hSlQ7BzzPFfOqY81dxi
NMqPR+yFWCxwLI35W1qAfwXkP8srbU7iYLFo9mLeOulStaEEFThU+cbIOe4LjccrIQrmGi1oaMjg
mDPEpgjN0vjBQPn/ZN+8mzPo3RjKltFPc2SbeCbnAF7ljLJI8nC8EvGmdY47AqTDcWIjdzX8ECbm
TUJDdEqwiAI8ogsmMXTMO6Z1Kgp57fFU71uNVEwbzhCkHf8AVPBIQbawxjrynrBJuKemct4vRfpG
VxrN2c1ZKc5aAAtrTu+RXeTPrSzHTSlMRvUE0+ix5ok0AOxWUBQfDHXKBgtrXVMSLY9ZFzn7pVlH
XsKmOsEbA+ynCrQkI1P9Irjs5lXm8owP4d2FRjloLCVT4g+tCZXx/Lf1A5osnd0i7QTVeGXgquGW
g8ZcmgZRN4pBmHDN3a2vErriy7KIljL/W5p4MOkfssgnBvt5hizJvMve5HA1XbiK18l+YCSR7VeN
3hw1g1PDOLkxhZy7JKnv1v+M60EgZrCYCtVxMjL5zYL17DXfU4M+beNv2kagUjtZWpE5gANN4YKS
mTiOcEJbDQxFBufoVSpeGkLVWA5aWCr9iwoBjWYEYTKNHnU1hNRw9MMSeGdv1ifqMhwunIFpG2V4
oiGmecK1nm9KbSuNOPVhndKZ+0tp+KkFBZVYhLHHYkwbiEakhlzNNTIV6wJvQO/sGbYVJ2880Gr3
bxTKP3aWf3A7ae1SWxIiWnmXrML0jt04nkicTjuVsxQ0sFvn0YqaLOSElF9kfYbMFvPaQxliD34Y
sLOjXoh9qIGwi0bDjjBimSQgfNIcUAmEqN6ctlNdlMeFNBNtnv/MNHw2G0/tS+jiu6KfT2CD3wAJ
IIQ5RAV827e2oTo4KwFwPx/OgUFtkBUGmxwxosBnhUW/H1/opsMwXDtiWznjRxnWxvPCDC2Dm+H5
X/RNh++mj4lpzKpsMwng9VC0aaftxcEtE39rix7ugQdCx0dTyxi/JHFMzY+IKQHP6HSJiTVvlnqZ
N0NtFocCHBnlaefCyejVNbBrCVTxcYQ74a2RE3u0kiw0bgRUh0QlHjxb1SjMWJTgox1mvmIHRlZU
90G696Y43ZJ7O08NzTBBD+EYaM1T42MzoYHjnIXuyhGtqXYNMTS5vCYp8OqwSil6YmVNwY1EVbt8
hgM0xC4P+0MWfnPQSg/V4j8h+W/GUjI2adS8ybMKVkZAcwGL8iFgko4abERUb5z5uG9gW6EQTvE9
WHAglj2N9O5IF8YYrbhPNkE8p9CnVgxC3Y7cCdiAyfnXBmgXKsD7zshru2BhQlzL0RNTDupQmjYi
6XHJ2cR91x54PiQWybdyKgrzT0+RO5ECattgJkPPhD8gW3yOm3LAhIIJsNhlwOYyF6/5TPp3B8r0
w0kJODEQfaR8LjhgLu3wCOPeQL63A95HHLRJN7zWBD33XFRw2OQIfgTxowGXsaHG7OjSECpHLqpT
UDEx5C/I/S2fqdiNFgpOj5EVainT75NLAdx2gabON7geperwKYS/BSe/U0/D4uzHX/4wnVpYPBET
Y7Gd8UJrzyYjn7LBuFkaAjcUvwzQEy4jU0F8Gf+k47g7FPBkD7naBup76D17Z1uYfRrqYeyC8Aw5
foX0exuG5NJVaoxgCNZPnbp2BjmzwaVz2hyLhCUNAEECw/86DoBMHer9mrG+N4SBWB8Ynvj1O96+
/NBm63vD2sJnRrdJ7mkzM1+bPbBnJAmPbP9sCPqMMq5zbIWsga6pkD7TAzAm7vu+40bE8/aO7x4n
7MG3US7pXiO4tlllXdQ6s6RTnGAFR28yFHGVYN1R8Fduh6VHx/4sqLNg/UeaZYEYUU28h2wd5y2V
D/MlWeU+N+eX2A7Ca5qpP7T4qqg37paRfijfufu1XBEhdbXqkPdbb+UzypzKImdgY7VmUbPpGAk7
929hi/neGt5v7H3OxVjli9m/ZS6Bax/DFQNPLB69ZISum+05h+26LGWLpWYHk5bU7MhmgzlTsCTo
zhT1sExG9SBqE0VUdefJog0Ek04ahS6w0Dx/7TH7Rpx800O5cGvrsIXse5eDIGFsauDUQ7mkM6Fc
br8+PUbz8oMXyMTBogZgO5WMQWcQY5U5POGJw/BVUfop7OIcp9KPwmoAQjwsH33dvIT8zjdzhtNJ
YoXuhRCb9K3MKqiux2Y7DJnNXGD8ZUIXeCBXfGRamWHvS39nLRYM4Y7OvrZMwCt4RjsQ8VPr7DsY
PbB6qUdxvecGNTrq5i+qa4MorUhoVjWNfd10nOEgU0XHGx0KzsJu/8z4h/RbMGwEpuON7GlRJjz7
O+tbL/KNZYwWi0wduJmdaVVsLD4kfVXgeiAWukM1xyteOZdy/Mzbwr9aPV2Scb9f4+VEHRbqWx12
EVrAw5pCBm9FcvYmG6dVPexMr03OGUzNkjPtZs6793Ya/rh9uVelzdtR5dM+GPpHP2kMjgfqxJra
HoZseotlah0bo/hikEvVrD049JJis5QzzQm9bUSrmLKXyffon6CfjWxJull90A/vExXx58mVf0WZ
f0+lrp4KaZTqF2q9S3Lr2fArrBvgvhieo7A0v8vZfkbmrWk0shfuUj4e7/zLk9W0r+gQ2h5KFz1p
xfy/G4GP9Um6brsZJYMSbnkWU/G7yVGE6DejDaVA5897I6YveOIVwFZlZuWBFvbx4nfqqKwpYaW3
xXGsw6c8neEPI1t5vlz2diIE2Y5RbAmDICXkOBfcmSIK4RQ7mzOh69J2YlbT0QkEzQ8hWngskZq4
gDLuMamS71u/OcSL6pk8IvR07XTo5dqc7NF+w1YHO37tzMhy/mYyg7JPvZNPV7ifL3+w9/1rXSD+
ncCz5KKTZCOBc89+BpR0a30M/91aWVs1rtg/VageVE9s58EZ+GInnCy08PEdicxGpXYIkjvz17IO
DyOTtU0BvHg3Ghz/aky1xM0gNBGr33ilOkJVpWjbGu8x9giOz8FO5CVl4tlDSx7gYvr1p92XV78t
XUy81m2S4r8hLQtcD8WjN3V0OdubOkWNq+My3oCnQa5jEged4WOprt2AC5E7pey536YDwpfPpSMt
uho1KKYUUY2HZGWiKbL6KvzyNstfbZ0RIZ2N9ihj5mui0vDXZn33eiirosLwAWWXAwXvJywBsopR
G+QOCwcGsqk3vpVj/5FUy+25f5PyIqEYtAx4LeIIG4f/OvaaG3fIGCMxzwiP9Uca98ek5M2nyGZo
TrmNuNfB+j/nrRZm4VcrtKFgLK+mpT4nszXPU0DlE+RMwA2oxbWlwHfUD1jqfovQdI5Nn3/YTgMb
Zlq+pKirLfovbwG19VNteNcgPzi8hjn8GNrQpwD1eL2Ew2jjO0lfURp1ORNolDiDddAjzx8A3v2X
qu5pZQzbWUtxiU3cCFNBu4dXGhff7OQr/c9Hs3Xj7WzQDO+5Ga8L+TsWyeciw4xgTMnnbM7u0a4T
Eorsr9sahAbTPRNBu6Y2sDTvhZDxfigcppiq/MigbNhQIaTi5iIpekhiAIK5z7PY1dZTPtVlNHT1
FClnoNEqfZyM5q+LKZ97HKfIQOARrNS/OTYJFlZsoYqR1mvqj/kjWGqGMYnd2wdamyuEpnzeUm0F
8kzIfT9QvtVLeaocvGMELF+owVZ7Y3ZeIXcqkCUUeMG7h8hvHLjoIJJM82tvDO9UqRQbZ3UkwS0k
wLmsqFfhNZWarmud2wHOzioIgkhKXdng/w0rGDTypvcgxjXUO9kOcC7ICMemF4l8PmQ/TqeYLTwS
hfR+9XUNdcXMXqWTXVRRyqOwMw58lMmxxmm1u5DZU5CBOfZxJI1Mxy9xLx5GqvX41KixBmFYoPl0
Os7fJ1x+Laotm/gzzSmZBEZFPC42svOyes9zkxt7XaAGbYwQTW6tzzY9XH1l7njg83sRzC+jjw43
qT9KTu0LudN9o6Z3kgzNFU/pH48E1WLFt6WOb1W/vCQN3iKvi18Yb3Dxsz/p9MKZKDhvy89uSNGn
Yqu+Tm/SMrnMkyIt04zbwJiY0RCoZeNnQ3FtZIeXUxY5zZkF2yu3XdZr9d3FVArbuXOdcGeLpf+w
QoV2PvAvVjkgN2nF/+o+Gy5zzicVrtBYip6pQWbW5ZXirOJ/P/iINyMjnyhR8XqYquRvE+T6zJf+
c8igH9wsHTaTHe4NN/DJL3FGrjtmkL2+zjHKnEV/XNuBb56m38Lhzo8VECjsF2Ul2bYXbPIWRtDY
fPIogt7SvvaRU1aCCLCZE9O6DZNiM/XpgcFs/LU48r+MouPEUZhOayqwB4wBM8InBPW3POTCTbPY
Zna4PsjS+ahTJ4BPF5+sjjGTqBNURXTYVnEKLPJDYwxUaZsZDTgx3DwsG1E2u+nRxmxBYimPsLVO
dC17v3oAz7xFXMeT2qSoHQk4kfnemShwpibUPLYlR6lVN/fiCtisMxIiL+nsss/hp6G1FFhEwL0Y
U3ZwLLALtetIZ1zvfI9MG0LL+Vq4Wm5Wc4g4wJePExop4woY9daanGRrInVhBuLK5aRblCpUehon
+t4BrL8ITOj1H8dJ/rgGi1revcIHJf5kS/L0svodGysbvuFw25ts/PaBxeW+nc6+mX+PaVyeq6b+
5Gb3J1j97IRlFuiBHJ4H6PeHHiE7My136yx0x1suwpD8VC7wbpMVXZTL71nhUbK/UzH+4zO3dn6O
HJ5Duv5o8TLbCw2QbHX9jqTcIVxycS9d+gXTdZ9NwELW9sBICWrnECQRv9EP4TO8cET4GrJc9Zm+
bmPRso3/8gUPztieSe5MrAN6pOAN/Qn17T1oEZmFzb146hSQcR484OuziRqYisnd+x5nJJbKEspX
0bk3R3AsoMC7BGlTjnvuuB+xGuHEjR9ZnSwR7kAkEAF0LF64X3O8A6yX5MGe+S87DRAgSB8RfNNm
N4iGrUPS+zUb7rXIZz7azqZjiBpQcO9IVYqbVZi6L2soy3NgLa9TkGY0mDVn9LRy11WYODqJek4N
1RAr79Yz3Log9ewkZq3IsiyccsOBYuL2BomL6di0W1Pc1H6Jg6wb1n4rLdYakZa/M4lyAi6JLmJO
LRSa8i3VIIIEgaw4Pa5c4rcm5117mbit5jAaQhngGVhhsxHLOBk9T/3QsCEZGSJB6HgIYQxyt/7c
PFgOUgFnomU72rSOk/OJHPllOyFdV15bkXiygOE3iPBeq7gJWelz59kHJrvxXurW2pEjY2ZWFrd6
ugiail4Nu2DyL17bdAamh8/bcTA2E5k8MfcgN7HqJKr3UvduswXYf4JrRSRyC9mv24IM/J7wxIfz
e8ztIjSpNbQq78VOmxArhoWoyuFDN8Dxrsr2q+OKr7K30eznqAtUzxSXBzFhOTElh1MZYOcwZrUF
c0lZgssGACVhE1Oi1MZE6mOBPu8HnEunBmV9XqHi479RXL44fAIJ4T/HasAkjdZH5nJbsEbIAmPK
/2PAjW1Qzh1lBKedl3Bxnl4r7JOU/xbPfVMeZzFOkdHHnHza4LQgAHCRDzmqAcNiSSsOU/nRrjyV
eWy/J8KpzqHWBrWM4vWKZMdMdd2QBw4TUuJXrW0i6DU3oDhEIuDB7gKfAiUr6HY+HDBKTYpTUBsZ
MUtJA85aXeUg7C2T8M3UQw4duUrpNj6LOSEKYVHSO0ZrIZ3NzFV8PgMCJJSkWOLZIOsb9uyxwfJQ
ewnWIBOhfMTZkuUrSVIKfKq4XI5hNbVbt2GaP7ivGC/wbPpTcUO8gbThNLxkVUc/OIO5iuaY3Uxp
zC4U9d+cBLrZBSYUAwVeCk/rlPHlB3pqhEOgvuEj33WOoipJFDWqHVl+LtIJ/1DcpzB7nbU/2Q3u
q200hOAOuKPuYeLGd690mGSX680rguuwGNvGFM3FEzQ6xDXt9uG8bkkn80L5a3WpINpUSY0kHBqf
CaDTQwdcifoeeSQVifRMP9hFJPGzaYPmswCWLaozOP/7GWpQrFGJFgeINoZ8GnKIMP0zc81mg+lv
s4bFdJqhuYgUDa1PAszMa+1Sffa1wAuIYmjvXITMAbputqmMGF2TyEmF1f2gOAMLzsnwJiiyruDV
jNIOrlPcMrugJ2wR/S8MOFRFJt5uXcGE5VL6xwZEGM9NcFbToEEtahPmzb3tUo86FI7ayWjTdUyE
PH8OJsPYc8QRe1a5TS8h4E6OuVuWdt1rC1yggt/sx82JmBQEho62CcgOl5UVwRk5BFuJWE4Zza9S
qW+uctTbeDy13E4MY1iuYa0uxHi9qJMqcnvuIFKKIarYg0dSUWclaQcc2m5PFcUvp/NujhOsD/0M
xSkJ52KLBnmq8hQkuqF0ZxULqYnukYzO85RSc8cgqNjjDBi3wr90bqo2OAwjr3bcM9lFXoWliKNg
Xo6unL9MGiY2GLwbPEzeI5Ij5000g121WLuIefZ6XRm0rUXl7DkG452AqDJ6uXNcf5e1+TGTCHqJ
dURkKb7SsKweAZ899MXfpZyfkCrktfWQkIDcE5JaSiI2iDqYb84N4Ox9J3wXzTx9y8HeMDF8n0Fi
YrEdiIETsY2wY/7HQE0geKSPrljigzc6CbQa67eRh7cir26WE7c4OE1jh6/5nhD8yfKsv7gVWmlp
Wn/kbG4DBWqlHuX3lA00EJWUcZgLf6jhHe4MjhQHP7XsP+qCSc/AGr16PMJZySU9BN+c8C4dO+1q
9FYHwwJi9TQ0kd2pX0NgksEYOZcUNfeAuC23KSEGu6I5EK8OUiIBriQRDazB9VecpMB5QSrCn01H
E9xtiyIZENlxE+QZHHv7mSA8O1DG9TkhQVB+u3Xob3FyfRhNM+7i1doLMFZciJNfJGdxlpely45P
WtyUESmvHkj+LDyxT7CnBimDBssfzIPICAzEwZnB277U5n3FoGNM57vVGOQDTQfjSBL6Z6d57kHE
+OOh8DGh4b34CAuKBIO1c8kumrta4kw3HUs7gfNrzokq8Jy9s/xXFui/9vRiUuTsdjzOS9dzqTKd
5F54JvrDY2nk6oAUdzUxvmys0Gh3GYbYfTU8t0GtUP+ybGPF3pkoc7wnNEHrlFUfG0vsyaR4R3dN
IgY07s6pTAQAR0VC793eVMlrYHLbXzwjanLw3D58fvyEMzQZVVGMaxt+QQ28TwMamhfCx7zKLxiH
OiA7NlGoyLVw4DyQgpspd3VVds7KEUwNE2TKnsq9f4bIM1w6Yf6xkBkhWyZYfDgNSrJjV5Jsf0KP
kxFLyD4MyfP3FnpzL5v7Msrb3NvY2Tk+tIhQWIDTWxWn4S7h1g6/ARljeRz/j7Ez621c2a7wXwnu
c3jDIqs4AMl90Dxakqe2+4Vwd9uc55m/Ph/VJ3c4CJAABzot2/IgiVW79l7rWxnAVG02kdDQLxeS
9Jad1onv5MeTeN/TfPd5MJ1vevp5KoDNclipqbKSQesefHqOh0EvHk0/3XY4SVnwKvc45M1ViIbj
qVk0WKntd8rpEvXJqYzxbFhJDB8BRPG5RNq6qMbuQStadfAlwVO+1ZwLvG8bO7oa2lWoANqjTp/N
rJ2dSe20mArN58Do6FjcgAGroRj5Ho67uXMucr1HqlUF/hWTr1ogyUDl50KgmI19kIJ4OVDFIU2C
rzPwhjOHCVRvAIosV35zueO4srhj70qYfdLBc0s8+1CQraOtmRqNGI0DEPQ/s7StnWOm/iJTdrfl
8ITK0kbKmTLsp+nyfNeFioylC5KQ3II/R5cSuMcAJT3Z41HMAJ+W3v3LqA7jIypgh2AcC0gLvauZ
t0x6D2/DqcZRFyJ9Rqv2gjwJAC141xrzFE1BGPI8i1RmYUTwWxyxPrv+c145c+XS/RhADEmSE3Xq
3Bv7Vn1Dg23QZAvYL1NRLe9PhKl6Wq4TUkCkr3AiEazHyJqtdjjHobOeEEjtKxSvL3WGzW4qyHFS
UCtyD5ulH0A3CJDyvgBQ4Tww6Y9dlz26LUgzQ+uW958sVI7Loqo7IuEih50jxpbZBdlz536gZqbw
HPJ6e6cOUDeHK4Anah3wEIH/h6qZ8Uzpmt+q3K/QOhpYriNSTu6vmBXmwwEi/1UN/Xi6S1JhlRDA
PqPkeiQQhHiY/gavIzm2oqHxjc73AkxCXrCzVysPKgtWoTFE6SjQU3ZGZCyNkrC7O34tlY18tiiZ
51YulQ7VPM5izGU0S1vQKq6NV6xEUgaqdnbR3G+yiSZP0Jhb0VbXiVnK0+Bu64Ghcx9l2g7q9l4n
hOQxZwi8JKiCGaaGLdjK7PP98W2CRMA17Vc14Fn00SGZWrK1qXE6WuyEBeM+skeYRn0+wGoHWHT/
azs1eTBNcn6MMWA+HLvoBTMnpLAgRmR65/fqHUZMUBz4cdmoqUkTtYpof+2opz6znBoCpgdbWd6N
W18j18J3VHTqu+SZKOkeE6tb47DDiBPbmPy4eEw2sBrTXFU+s0a+y1rX92pARIUMxH2us3012+xa
4Nn3bJSUaJd13PoeBRIodpo0xKGm9oh4Oj4LnahiifnhKHMbPO04eMuwYX3s0cNpXa5+DYmJ043+
bgvKakzZlRKMwishss+ZAHIsZl8jBhy4ERPJkRgOhzNg8W1QF+EDKkXUpwE8fmtK4sdeOpsxEnCO
JvtJzI6Qpk7LS8a9ukKVm3sZRB+DiEddVT9ajx4xagWSN8VgIrPipYssxi1D2ExvQ0TFl/bXLOiK
lxE6FU/S4J/j7I22MCH1MzA/MTIPGWx7HXr7XTclJ5h2KNJl+5shUov0VHjjeI1Kyuxq8jHdpOMR
u3s9Z9TP8e+AZUVgtUj1cpS1SepvZIbYiqXHOqbTL42Pr0fckhh0eXch4XiyIQGsgsDNX408X3le
l18NI87hyqdsSE1nQ5aJZos7PlU0doyxZeHsNM1HMjtPuo3ZGdP1/XiFxc84A1/9HQ8TdsiprCA6
iyTqSKq8E1nYfcMjcrXqZDBZWIbgx1ZVo3/QbUoPY2AOhK8UL3fAuj0SYs2oRD5UXjmxd9lXjZBF
VCkiOY51tfQymjfjGCB/rCOJMawXtEw7nW74e9UOnB+jFi4NLKAeZeIiBDu2SRJAzPjgDrFNrEPu
kh0uBUBoXwbVUvpudFAZJXHDAnw1mRfPHuj7k4o0YV0U0cQfaCP5xNdwtyVWAYwDk37zMucC3Dlj
3+1Q4qYck2eloEzHU02vKphhXT6kLGHal37254EmDzaeidu5tzVjrScBB+35JfGCGsN6TFeer8Mb
wuD2QdMCd5PNeEysIGKwCvLQ/GDTVh6T5LE/5FKJxZ3VS2FHelvfZ49aVNmbrEaX949H+7r+A9yB
falaxh4cnpNdYgYfSM33Mbb3cMirraQLuR5yAQ4eGPgDHyCfl+S3GVddznETWUjDJs32oa5e82CO
4pbFeyVR2N+JdEOaooyYg5CLJHgaMqNauFBw7gsihkrQF1myseoE6UDB8YdYCg7JuUPPCoNnP/i/
UWp5ui7TTj/dN9s8lD9VG3SQPKL+1Mw3rY4HChq32EX1hdHIiU16Xt//5yZ13m0j1y9Fnz/29BKo
l/iUtLyfRQ9S6H5vMqOM4r1vN+2OE8H4ZpLFiNu6QY5Q8CZQozQftaxel03Vfc8aalzEhObZz9Pw
hIaBT3Q0NBSiNeqe10YgQXCG8U0ZR6sL3H1mt95y8tPoLWltRrWWxsmisgRNiTmiJel+dp5jvod2
eer0t6H0wk+INug4BC3q39SgOlfw1LxPXw8wW1g4AEi3edU0GOJIUd7p8XZ2iaumHPyNiFEBSKSG
d4ZMg0BgIeism1bZznhH40WN4jVOU/Ncha/3hdYjYBWSWv1mV5G+ZE1xL0Ph8Utk/hWaono0wFj0
sVxD2GXT78vsjKjsBpNeW0nT54+b6Z2a8L73WEAOOB69XQbSb31HJ3R+fx1mk1sUjcV+1OzgJRvd
xxEI+8NYivClDQVdNjsC6D5/0pz9cIodvRlKSvWJhbtRWnR0UJuf8yEmH1ng6p9q4M1aB2608ASK
WpvYlCaphm0f9fGtLliMa0lHd2Sn20ejevzNRot6CAC+P+NVki0SEWjcHi2CsOwuYYVVXhPoDebc
jYmE+N8bful0Lsp2hlUY/bSGX2UwdVzRYvP7xcEvRV6y4LVexkAmkszGtQ0ass7al4imIyq3QTsO
AY4VtL/1yZewJMP4fF9PND8boNHZEscKCEKNKmSRcqHs7oD2aXSnPX0KDg4tI0Y7JgQUnMHNZsU6
lZgGF3pTOXtdj8t139vQUbCdr/28Gs5l8nWvcMhmhKnsw30y+sbexImIj7/3d/Khx2vuFK+dVC79
W1ajQGIMRPBRrs1IPBak7zw4RiQfI2avk1UQRaLLkbLUN2jWtHvLrZjWNKaHl2G06T2OHsmycbVs
XS9ZhhhMVgyPDzqKqkvj5czF532JWZJz+/0rICrU0Pt0xc60/eLbiDhwFtuBdamL4qBFc6YKKteD
FchXT/OSrQiZO6INgIkHV6hAab9z6yrascXSeAJmxHM5P4iolSvJMXPIQn6zNIxoaewhLGH5x0eM
lqpKf0poBE3d5s9+pZ+RAFr0gCzuUcAvNZzxz1nP2UqLJDa3oj5FVlZecL1xZuByYC0Z3/B4w2Gb
/yYbV1XbaRzWsLtv6BaIU5Fbq97Qq9OdG9Oq4g+kz28kmWlE+kL2frpMelTMTPgZ36iSzl5BNE0g
f9aMBLis1nfIb8xEyGxMeev8AmxBqvbIfB6iJCiWd4yM6CJ59bsA1StKP7TuXwBFuDr4R6+CLa5p
MBWVutx/FYJLZbHt8K2xrHraOmgx5tJOQn1W6+N7GzC7Tev6ggtHPbn9C6QDsuij4MNP8m4ZS0F/
MrTcTawzT4Ffs71jUtsuTDdtbF7zltA9e44dEPgjSwzYwFCj2S7/x5EF+0yHATRnbm4P9v4OML6v
+iqgVi59ey9QIuGlDEHxlDCPwQUCeKwpJ+/ntqIzjCViCYTj80kNMZW/rpMw387BEZgfwi8dpF+O
/n8zpJS0aPzMHS5klO0zeJ9AXLmP+g4/lG0hPyybYd1ZDKO7O3dARMm+j6EoojkL17V0I84llMjW
7DWGNMBAoxx+1Dqiliw2loQmEYWTeVBOfv9TwxlC/6VaibxUr6ZDKIwbhWqHwkG9dk7A3NXIvme1
HZ8yEFasRi0JqpllrsSMwFQYlo5eWP4cJN6nO21yrNCx6GMD/zd37KexbtxVVX2Ry4gl1Ui4KQzG
hCBql7Qee4Y4HVpajH4bJ5XRXvO8ZwVx6FKx9pQzAws5Kl/a0XfJe939nULF80OJjhgkxLQe2Upu
RipE5FpUOr2Hkuh+JCgcW98TOaJNDRLTfhCPmSfppMblj6IcNcbwcDkUOM1FxZZzXyvvqyarZ5G1
BiPhIxi1fMlBML3irRtxy9E4uP9WiQiOiHr9VVMAylY2rKReM11YV8ZOF/5XR9t4k4wpw9V7sk9/
QoiS7lzkPNvRtU5h0YTPaXOioi/eGplS/1RW+AwQxP697kjeAPMjm9nqEU5+vXFyVy65bO1N5dTZ
gch0LifLfJLgUMqGXCw7qH7iyjwJnVl5iJH70nvOF6Yzg0ac9ZVBKrzWVvdtCmW7gcJIa8CT3nNO
zGcXWNsJIcsSZXR7yRttN4DRAwDOJJTZEU7PJIR77XMgSwMPqXYLSm4u4LWGOJL7ouLrDruFalZc
utODb0wMElnJept3dxeM26ykqBotTM8qoOObZda+QyBzku7w3Sfw7miryTmyRsYQYJh5JayxTwXr
mZdO/XNtcEh1EvnKshX9CpP2JtPUQRviH5isjauCrv5uLET14PC2XcQVo7Mhb+3Vfbefh9y02cbT
/Xcem6fMGYqrqEp604K64J5yYsK+30+Nvr9vZmq2T1dS5zImtcwgpmXOILl/dCz9d9JiOvCObs8T
Yjvr0K8ec9EbvMqOe1BJf5OJsSvnWKuyMG51r2ECsLpDaOAFd6YTyJJ2jfo0fR69cQIUMYeAc/xT
M1wEwpHJZLGDcg9x8VFAZz1wwaCLmlpqdJPcFaV31e0fn4gTT+1IVKMtWQZXb24pjIn3hVyMfPnB
/Ul71dxUfa4Sck1gUpJfjSEsdZwDR8qPDrkNo3HWLs2MiaoqPNR+c1URZM7BCsEu9MK+mVn0hB+u
gTfjO7NZjOWktoIVUeSMwTC20kDuqmWmJ/tgqMmUaxPv3LrIi0onLq6Nz0jWYNNolkNRmyvcn29o
K0FMY9leKrP8mhAg7BO0gexbvsNJLljd41BSV2P6S1bVfoqwRrI/+ltFPMC5yAhDZiVfYEmAlF54
AXK5YaPnw7jTSiLeZlbbJajSy28ksZLupg1iQtYAwc4H6LiiNQjnByXTHLUKbSeY3QocrEFdMVWJ
yFAqyxcrHiOacHRENBEdeGKgUbR4We8fGr32RUGnWapUkM9lc0Ku3fB72WXbJE2+tYw4H7RafY8t
+oJFxLqfiSe0gf2L6gDE5e1MFL0vJLSsH9KGrrCeK+s5jvRzGMD1bzIFBTzt0/2/U8Iafj8gwbTE
k+M9BgMzpwdL/ZgcmjXLGMldiYtsa5QVm8819h5c50VoL7bxWpmvtXxGobKoDGth47yXJqJqah7D
1Fast6TILA+Z2BESbIJYabZNtnOaVVuXeNa/j/Wtbm9zo/ffdSPIbFpNispCXnKFy11LDoJQCfq8
/uvgK/oe06qk4hrwMYbwRxFvl19QhsIp3COs2dHs/q67s2C2IgOgHoFtls4iMGlz9IQslWb9StYk
c9AA8yDi9GvdyCd0m2vcWew8kfHUD+6PwrDWWQ5XaMoLbRn76loXzckAJEIPn99CRrsEr6ifd6Dx
bJUumFz+RKH0QjYhr+6ch+Rkam/aEbZ8Q6LXjfvHoG0Wrs6WH3nVE4dK2EdMjXFHN27+XOO4AEcW
4x9paLqMaw2rNnLn3otxtQfkFEFKFQ6TzdJkgjWRiyBTsfYFonaUm5qpkzLm8PKRIrrLqv8jS9X4
c5aqoStT6ILhqBSWEH+Orc2qsnCbISrpauernnbXwzjfxM41rin3SzkWDK+4sUXBjWX/cff+Mb8h
+VJ3kcFU6ODPdG8Ppl8COdCyhEQHU8d6pJR5+31TUN3mPceev/zbf/ztP//jX4Kg67/9J/d/5sVY
hTQL/3T3b895yn/3x/z9a/71EX87hz+ZyOVfzZ+/av5Bf38Q3/iPH7z6aD7+5c76Hgd+az+r8fGz
bpPm/gP8z3z+yv/vJ//t8/8TKm5IIlR4Dn4/BfP3/+NxDx/p53/95SWuPsLs859jxe+P+B0rLvW/
GkiQDUJXhYm2xyD9o/+sm//6i2H8la6LsIhNhnJJZUNU7R+x4sr4q2kr09Zh+VrktFpAfudQamLF
pfwrglbDsPmOpuUKfrf/+c2uvzHAv18Nnok/7v9zavefYMG64rtIArsJN5eElIs/RY/QnvdQao/o
Hzyksprxs8yra8QUqTKNn//0pPwvP0qYNMT+xCZWuiNsWykBCE5Yuv6ncF4pBKM5FXb4B8P6lmDj
QIvLwscufIOsXu/gMJL1pI9+u4LiYG8dpb3inYJNYjMZHRxCJu6H5cr8xQ4dLzTYLjs6CeyY802C
jWVlmUzRC2bUaKuqM2aGixH2+oXRabrJqOV3LdjUVz06eCQBbfTepdeQM7Ea/37jOmRZIJnYmYVu
vBa4/RnpRPuMA++KgEPn4KVjviXuxF3VUCeaSHuvAiuiGmm+7EmyG/RVvCVYyt9BsxJLlGEvDOHz
Xe8hfaE5Upzp3JEVoeLgELURYmYrAc7SieegwljvuUzAgpHgwtLGWdFpAr/5iHW7y0vxCOtXf2QY
2RVOvKgk8Qr3OUacJGcfO8tp6nKSXpEg7UoifG/kdeMWDI3jgCV3Vft2us6m3qCMpCJy1Wii4nOH
w+Qk40HMN0EHipBc0kQrbkyV7g00iRxwb3DeWYTT0G9VhWwMvsWsD7Qn3djahvZkGZk8IQZ2d5XK
XgZ29X1MBAojqXyPE5KzdG88Z8xLn9JKqhUgV5wEL3Veiad2LcAuH0X60tmIyp2hb0/0eMd9pGp7
RzhJ24/WpptRKNlkkdHiTzBxdf1Z0KLd6+uShLqTGGz6djqKL2W6wdKO/RbrR0giXTBdC6Pyloqw
gp0ziPo5yk9NYXVPnFWOzPcqkjk4z1ul3r7WdfYeuWaHKcRpj0LXwLm5FpPrvn+s+7h47KPOwvh+
COqsOMDoBFJDF34PEvcNp5481Wgnt3Si7IeyIMpXn4rdOFjmIo8m1NRIK64CdL+RHXu3TC81E+YL
3jj7UsRxywLdB5u+SvSjb5n60c09bQfPe18nsr/eb9jODy3R5qd/fCjs0NupDqlIHycR0moquSLy
tYWyAWDyE1Z2aeY7xLA/h5yWpTHWD45fURzghFWxWGmRctmqnac6RC6MTmlF0detLUHOn2qIMEm6
lkuPsdOqNU37oVWq3XSTg0pPO6uiGN+8UvuMyjDZRQnubTtPNMZiKe3EOFMrLjFEnjSLATbDyZk8
d+cQCnhs2mefRIxT35gh5G+TfJchegkc70lL/P41jJhsybKB66xD/6C9g1RiHE0spHDzcC2IfW9A
S8CXNt5CMPm3NKAcs5n1lkNjnCt82RBS0gXiZP1AnRGvNV9rUcZ1w6HrvKvVl8MBYRgOBrvaONM8
hjMjRkTJEzRITAeJ9c4wIMRmLrfKQdEDnb9fBooe0ohTSZfxV9W0O5nQ4kjbuLn6rh6jhtEf07rU
V8QzByToLGp4bFBbiJPLCXaNPG+VtsaxCuofJbzpdR73T7pA9ukavoYAbdpA9X+BRjy8A2Pkqp+1
vUOppqtZ1s+pbYKgNZiwkuI5PE2ltgstxrCxQ28UOsqES+MQCrP+p5v7xyJKZQbslN7AQ/R9pjek
cGAbehzgl2hmQ6pT2CYngBYRlX/4yd97Szo9PiLEwedd9hurjKkKQbnB+nCjzT1RsUj8I5ShcD/E
4inSguC5CdItK0+9NalZVnceIIewk0EXuS6QBwQsjih88+aEUrA+9YZXn+SUM+7Rt3XP/+9kj/uN
CSmmnuphjZcyWhvz/Dll0Rta+a3rgogTrnrzUSIfifG01nrn2B+Zg765TLxq6fSgqzSnKHG6lY+O
HCKS5wSj4cbDA1wl46NSAEaLslsHOEeOvt2XT0JGtMO88GHSbH/N7OkEkowElnr4IMeJcJcOA3de
ujqNqAw/f0+5mKRg7J0cKZsPD51zUHdsbER/pWU3GGwIjA0iI3jJu2ZvMmRBcVCw8U1y4wBe2eV1
9s1RAquSRM7XdxmI86LDmElwUs7M+qzp8c0TVkDCXAanNVTPJDH0B03ZxhWTG03gyai3hOEa14Bs
9Os09oQMmGqTIq3oJoWlWHWvoLXSYzfokJrsqX9NmyHfGaOOZjOB8+7Spt0HuvaRGHjKOQo3O8lF
szV9vX0xVP5MNF/400knAiv6PH/KFerJKXMPrecNJ5JrUadB1X1G7ACeIJTy59AES0V47lc4EIoS
mVBG9eFn1Q/f2dfUczJZBBInk9ilIgsRyCATy+kZ08d1Xp0IwE9eJMBIIOWv7c7VcMFLdtOMvnVR
1+KY1SAZZWq8o42Nv3XMmlEO1uVDN4joWznk9MARxMpMtUfCnLK91iTRpknG/KMHLQ0W5HvXmDQ8
vfIUGHyKeUf7kgKchCcXlgguuKujRKW7b5FYMjrrVkvi2/2mN/MYgKltLW3CWq3YKAaGvm15Tucb
ZpwIEXqBfdX0xbZo0ttogMMYlkZh+udBUtnnlVucLZa3VLTxd2HAVYHday0tMf60VUSagbVTxijP
sHjU+f6vsBuSsxHOrfdNTETY0ZjpXahYiCfIjQKvmJUvk7QWh7TkvYcTrl2VotaursIBcGeppimm
RgGkGIcfU5VWnKMIrF1uPwywmx6tRI/3yq2+2fgVf3HePngYuF5npERca2/9wLjQq5P8DF69WUZE
mkGfZRjFPrkcVW3uB9kkiBQ7umZDpjZORrekwDDK1HJc4GroDjl24RUqdwQDChoPqZ8AughRn8Cl
r/xaVWjao6VBSm3A0CvUYmxRab3HR1UiMo/qvUVPYCeHAEZ+mEwLravFk96NhCfVQj+aVcnpsZf2
utKmCvNaYqxKbYT7X4N+z/cmKAOd2L9LCyjyer9BiP+Ks4TrVACR0SffPXfYrs4N7s9zPBBBxfZY
iYKRgNWV3xIknplMzfck7b/ndvYWZvj5JZvohjdkftS8MLq6803YknkjZZ+xZcXWpo3akiuvTG44
dNtDYFk/7/dSSeorgI3TMKF90aWwvxvhcCX1FNZMr7AnmUjmx7R8iNyYtlQJKrirqwPj5fZJtiSb
yS4zfiSEcXhpIb5a2Z88aSfbgK7jloxyB7lqWj4DqyT9E7f+JSBpaFs6tnNwHTAEtJPDFQqv5FYa
UCx4iswfqCkeoihyKNtIi580aT1MfvaB/2fa6nNOdjnl8gxc3zzbSTd3bcWD3k/6TDcIXhs3HA9w
jUgOYfL9KBzM+0Lv8Pza5kViYKVyS5vDhALuZOpOjsarGB+sIH1ra+s8UtE+0qjuHyOcxOt80BqM
fMR28R59tojeO0wFmXngEHKkED/Q6SeXpDTy7ZDwLjN5hi/zE3uBIFssHdKRKQ7b4aQFcjhN1fid
q7jYTraDTXqyTwwN61WIR359H0dBhj3bcB72v8UZc4MJfgqGfROLPFr7Xdo3B2bi/YU0qulW+UDL
xjLkLaHiVzCDaN/S/uDnokVxY2lc3nTB3FFV54L9au1lWXfW3SA4kiZGu8H2vws104aDKrrEpXpw
XGTvI03iCwqqtZO1BaFSeDHSdpuLuaB3Kms9+ma1l6L50TnmeMGedA1hVD0ZTMgzyvKqlvZ2qOIj
E6Dxiy/ZuEEV/hAdb10H/8pjAs52Q9gvczVFYF0g0tmamlVcHnV3cEMxHjw/zenjueMaNsUAw0X5
6KjK9FuB9XTjpxheoyRlHh80X7ITBAgzncClNJ2d2M8uhVVmFzgTsEDVcDEGZzz840PoYSvW3GHl
q4ohJJa6w1RV6T7TOCgZlUV5yg3KdX+tmZBRw0r2x1RnycmTxH8jKlNfJtEvP2jTxyClRYZ+/c2c
6yGkm82hZQwVGMyaI3/giEajp8lBUWdGsRnzArRGR33QVIF6TNGojAYYqExKAaV2bHEElf3nW1hP
P6qgSW4ZAP5DakaQAzDsvaEHRmbTTv4pTbQabhMd2HoO+Ar0On5E06awDZce+kfgMnIo69dKo92f
m8k7OmsY22Zj0DPaZUU4XpzOHC7sNfi3U7Js+rwERDD607afLwDar91jVTxT0DoLrXJZEGtbf4jb
Il+asiAmvC6mlW88W2GLyljvrXPRBwHEkcqDHlmWSEBpcFL/UgroQ/w8Ig7Be5CCcDZQzGXSgiYw
eu6xiNsfnT0+d/PRGftTvBD1gUhk/TMlaFzIpP/B5ExfqK6YoLGFYpMxK18Bo9AeyQ7FlVUa0w0G
PTwRhhIXP/akvmuxU6ETN8ILagjGPiMNPMeBRoA8vX2IRoHdkzJkXd395x6ONGe2iljyks6WnKiw
T6YXTZhy5VvRY3EIR65k3BwhWV6C2DRYiG6bRXCeBf708Smp+26rT3DWLXSHBxudDEp5edX7On+k
LSC3WmwGC6R5AIP8YKtNJWg7pOZJ3WRz9EN8yys0D3AC8kWYKvvahurQNo5zjFAkUpt674pJ+Mdk
AdpS8hebFd/TIZzKl8MeiQyO5UlQV+ENII2y2AYOVsVMlCZoctxUoUmpU4Qt+KEqeajgRBywZZYv
0rGgjY3RrW8r7GAF0XjQ9jWam8H4UvaxWmJHn/bCTpO1bELspbLsd/nApHv6wB4x0a5Xr7Utn5g+
MdLtWXaCpAU/LVwcLRh9vDzHCEkEzBIC01unmn2S6PrSpoXKwQ8fWUMS1CL/Gszqm1MyoRxiTpK5
iXW71ZGQ5v4vrLk3jjAy9isWA8IO1YmBrXOQ5yZuSDetg3zZu/asCiOoou9RAxqY2VUlzmEB+UMO
hVgzNPxGz/lg0gLaSoSQsKeMdmWzUu9opbwU3mAfE3kxrJndnrwaKOoXWkFiRelN5sLnH1Zjv1ih
CWypqKut3ogb1v2TmCBkpXGKNjrut7klLh5rFXP950lYMzfspGbkWx111GkBA+cH0+ufwaGfU1ut
U8e9uPH4aWShhwwewl4gtJWvN85+bP1+VTEgXlbyI5SM5EpdgtZopLWIEv0Au5BBmhE/oIxK6FLH
TMfAxo8m7llAz2AGSL3uuhXzizm4nmSIWWcU9YQPmw2OZPKFzVBjklH9qJXOMzih2MIBvxqtNOIQ
o78VsNLDCYJhDV+4NJHlOXZhrGqs5EniHo3WuFhDTsDX1J5MfzRWVVDQdDdMRsKZ6y+SHhNeQnW3
TNlpFqSgdgt9fi1ckB51UW2a2ID7pxVWfrjfSDcsDsxT3L2q0CmqYWHERGdphQGKxC5OQ+2+jCTR
LpPO/ugL69FxjXet5cUsugBjrHuKZ3VgoleHlESxdaO8azgYr0bnEuuixfs069axp7cHj/PtQhpI
mQoSMcLMAQlXRNhv1q1sflVN+EGkRYe5qHqJwv7iDPYz/pgnIHDoGNzyadB0hjgrjj1wqUEykYZA
jGHOgj+p/TCzfWUUzYp8cx/5ILnNBrgN/o6R8xH2T/zMduy82fN0xE++mtLJqK0VHYinpIesOvX7
Yugf+7L8PoXOJYuiWzAWT0TkhKeqkSd8gCwP2pFh/8p3mlNeIuCEKvWkWiJYCNpSBYC8yXgF1gNl
IvgcGv8z4x2zaKOe+GGMZ64R7FqPAEkOKEtHkYkSgcHCZO4tiEQnHqDKn62cFStwVLw0MJQc9bxm
OoawOuis6eD2drUWcyamRSTgkgHI3OEwONIBtNFBHvmmwVQotBcOq4KOBmXmdRTca7tl3+RP8fjD
RvPIRL4lqzlkq4eZQ1Kn5KnFnPHUK7SWEWalavAyeMRokJOszhay/BHBCVrWlf2FV4Jc6eQAL+qZ
HgXJOlobAWqM8BoUFVnpJQNgTBkgTD5ckZDilQQ/p7HtDm3mf/WDJZdZGpBVEZLZRN5MXZYCJAEd
mip5TwIcf2xs3xw9udnIOckgikFpDY0AtXND7fZBQGq7qWu7WppI2fGYf+nky4KkIW2MAPm3abKe
prA9BxqSi2yU39HdlV3QrVr4trS0xAcyPhSAmXzWdGmcjMFG7UHQsVbaQMdq5otalOPfBDyUIGpj
/62uzGl13pqhuZaxfCIRLVz1M/HXCEtnPU9MlpXbhABQ5XsnjTfcktlqimAlYaLZoLP2FqXF1Kkq
6l1SGO2ZFSEnYnZjoiDAGm/jng93CYDGvNXrpQ0NYOVX7aMn6nOZjdi2SYUGlPmieoDUuaU+Y7P4
rExg1FyAw+DuGMSp0fhV2Gj8m0ZzFvaodu2Ynkzg8wujLdubXiPnUqOlr6U9smjAaIkHpM1RN+FR
kTTjwrBdag7oQrqBiyzRyLU0636jIaLJQHmxIKTjzkr9WzJgOE3Ih1yRXbCii5xfStB9aKS9vaGX
xjHtynptlC4K05EYZBqhbRcYh4nxxCLPSDPGhk2lywkIHp3bnfPanp5CFByLZtZqamXxfUZKWVhY
F5nWBmzpPFG2zoQxN1yLzm7v7EFzmIGdkSJZM8hs4CVJi8I1x/Xemmc6UhzilMkzXeoWNMhm6+A3
WLkdVnCt70Cf02hb5YNDLw+awyrUE45NDaS8LgAyDpd8FaevnV+6G69ybloAxqZrR7mZgr7ewBbV
dxojSuV3P/VkMk5YE9W1Cr+ZzHH2XEQ7pAbmogYaDlYrWCV17pEdhZAZoaGHlHb2r8KTRMVn4Kss
hk2e4kdoOBaYrTKXQ1B3l0rvGtJ8gLaR72RvNZjs+OqyNY7mdN348YM+OhtEM3OucX7pqk0aJYew
ns2f3abtEJcKs/pqDFIyGu3Bh4eAdG78ZJL/6cRN898cndeSnEgURL+ICChMwWs30N6Mxs8LMTKD
967g6/f0vijWSVp1Y27lzTy55eWCKy2GJUOPTNP1tJLKbtjEPSIAw3BoFAM9f/YcSoe7ulNlvrN6
jcC6+O6iITq38y8K6P55g/UD8/+pUcuPSGGqa46kxMEcaFdpKLHSKvSidYn8TEHDdQkyUQyMe7Ur
away8anX0kNrY+QCLENXAMLXFua1wdvE+lZFUoWSYXUWpdoorPW7ZOQIViEoE3YyQrY9xSbR1Nbt
GvA5TgYPEZ7hRoeHuY3gD4xGc0Znx7nM4oNcYiwDOhh854FddFJvZ605AOUc+NYqKhbLJVbrWmRN
2BRUAWbWd5SBz0hqDMzMw5g++r3Vj96R2koYoojDCUB/vjjE3IHCFWLH89Mke2tL6Glbon7tnQEp
e+S41wCaEzzNFaHyKnFqDlGSXhAudL56TCTS11eNR04OG6Lqyj0XdbQ3kuHGVpjCCDnW2MVnfJJg
JnWYL49/GJexuAqiRh0KCWlzKHk4n+F19X6/luq0jma/E9Bc6bzRCK/lyYmjPPucSMB3kD11Rc4G
R3J5NDJydtFs8hIQ8zu+WuNO7cGn7uY7vbWt96bMsu0ikC1jY+zeNQ4yt3WN9onTw+ADYHC01mG5
eIt++L9OmxmW4pWEuGsG5ohuymZbiv43m5rIF9UQ6jbMVTdKfmcFuVyFxZFCBnCP9JfH89FVevc5
l+afuijlwXt86chfBBbBTlT5c+ItyWHpFYJHT6mDQ4tSqhtvNvbis8VUFNjzj6E/vCpBhzDrO8R4
3An7F5wACjSX3QrV5DAMURHUiT76Hei9sRVXSC0rrOPpV2o33sOLVPuqt2P2LSicqFD6Tn/8Xv3i
eTjhzrkZDbith+EIUMm1U8fn4IYEVgg3IA7I/E4+PWZqOZVdeUpaOB9RHVGMBmhyA2rJ59wqNqMQ
1cZNxY0Q1yURIv3X5g582gVEkFHke8z3JCvtVD8VkrqNzlRwc9e5f+lnA+JBdZflMBP69MqTjd8X
R/m8I9Bb7AaOXltnlHPASHwZooQgpUyqM3WU2MGsjpHMgn+UcGh7dGoTGe1dzrfuBJnnwS4rWRTN
eVQdqc/ZtGVyWQ3CtaIEejXWj3eiCelGypD/boQwiOWfmgZ5s0oOl7niK+nJDijjdWzWCQ2c0gct
Arg6JSZrHYN0C+uPb2kgU2fLaB71hUM0np6Q3rFvMVnabpa4I5IBF2hnyr9Wvw7hZPFV2vCRboaQ
O2GX/TOwnP7ZXFgV0ihpHP7/29ogDp5l86dkamoGoIyM9sxvilB4DBxi0b5TlplPvW595HiTFTWh
QlbFBY8wbQri6jqshiJjZ07mxS1GB8cMOVpkpM7n+Gfr43KMYT1u3L4w/d7lLQqtpTjY5eA3tRGs
uaiea7Gsl1myHkM6ZkFBJi/KIWm188HpvG7bJoDHIC+I8581keP1gbwd3EdQwzaHwIpV8oaTfCcm
VztDULvEwJSODt/jhjC9cbERapNitShYA3M2mE2F6Ys6bYcFDRAkSoFx7nHqe8QkqmVHwEI+E35p
sBDhi3ItAM8rftB5HdmfcogowUht0zS9WtbE+XpqLR6AuM/RXN2TDn+QD7RBpWO5vrO9+WO0nfHX
2unMDDMLQ/rkdppy7FMDkec20QB7dZnCWeo9VRSynrJx5vTopYBx9QcAoAKrWM64OXmdJ3elVHI3
4v7Dm2oZCOq/t6zDAgPgxqdMljto/JXHcCePhia2GjdCqMt7Us0+v+7bMDbuVtPELS2LL9IKWErb
SFJJRCNTqetQn3l9ZMN10FhI0yi3df5kNaCkce6Wl6SH+TDi595qTraSnMnZfutvPWEbDpNwwYdm
6vdDgqypCHX0xXYhqD73N4/v/iLXiGO52Wih3lUn8guPllx4AmbCy6ppMDnH1NWUxN8lmKG9nhcs
atwvwVLck8YRjxLPsJrqbR2tq4GZA6anA5Siopf/jT6jIeYDdzJP1QUx1krFcaqjW5faU9AZ+BlU
nB8Gm/a/ytWaMKpfc7NjDZmyq1Hse3/pnn0AerRJnLK+pDpEJ4CWNCcP0w3HsaDmyl7CFvr6tY9M
kkoVwKZ2rA7eWl9Xj+4tQ/6eYs1kx6boQNVw8rK2dufxJ370pmM6jvYYJ8kz4UG9mu7ygDtY6a5g
YvOXjg1xgc4wr8BWuFr9BRZH6HCC36oaQ9z6IB4mff9Vw6LforzJrZ7Vy7VeKKph9LHRLTcaZK0t
GGpu8Cx/arUuvk7ZgB60Athy9x4e8TCdfi+RPDrL9KWBbikpP6RqzatvQCID01nkFgFrMyzaHCZu
DdZqE3mVe2sa6palyXG5zL8JNNKeh+sjgA59xciHimpzGOoe37Fwl9zPMg9yAQBQIyoVM3EFg5mU
o1ORQa69AHI215ZDPSYMOczY0u3DPHXeefNl4G54KbndAqaOk+GUa3/tjEAYSRrbp36RJKXzKpvm
0RorbhUPcept4l2y0BfaCrUH2jid5ENJnLyExDRSN5uoLV7jKRyEzYnNAv1T5++0dNYI3+RmWSzk
GeQaHYBRSVgIu7/4iT0RljO7xcnCTasvoE+pwFWWebeyJSwJ7a38mhATS6wkuCX0koNu7UzMYWRt
Z1p3/Q4j8GakjTc0qhK2knAav87j+1xy7USqKV4WzPTQxtjrwHkCfIA6sqaLi/kxIgTUkANLHiZ3
IHTFX8K0hAh5VC0s7s6YGmrfpSrlko1mcW5mCjanKjOCLGGdvzZiVyJHQlF1/8C7+EiEzpmBlxZ8
E6f2G4OmorpjSee09rfhDoExC+LcuWKMtZceQHCV+KUhGcZgBHtey5fO+bAQ6V93tnDuRMkBc8Qr
qtJ6INWxWZRt0XrpMPcRaeV86lA9+fihLoUBsaGbTksKT2EpqKdIaGoJ2fBdzMoyQtlCSeLWQfhJ
qj3ViYHSS5dJVH0W43ISVL5sa/TRQPMM4pb1HNocB6JZjTToVYGYeQlnI5ee2z9UsnRtQzsaf8sp
H0LNUel27DuHsROzUZyQngAgBrlUzzBxesMT9LV5w84j2tMdRZNzqm0c7FV3rdS+2pgOFbPB/uBU
6tj/SZSQp5jhLkiA7pOjS13CDtWZkoCOPSDW07ScqF5+/FBRffCgnH0R5WJdxQF3w2IcYN9DdkDL
OLT8xNUCwG1z5qC/bZB3XiH/j7v5IfWK8QG8BF5tjex8OjU4aJjavGOTot0iyTHbHemFZC+KZQW7
zQjISDXWvTarn0k2LxjJ7Q9CdZSAdk/O8IA/15GOJmi0Ac2UtMJmsbFBrsL+3ShmMBj28By6jVnP
E7sU9dkMTWD2dRWa2njPYpdIpYqD1NFBzq1oI3M/bpM4L8+2rZzwzw415yeV+antySfZkRmOCLYv
3kBXwlJZ7anjqnw2vlJbW/Z1rb/iMV7ezMrY8Vaaf9Eq86V3ktKOlrDUCPEpr6EfUBloQyePC+iS
zVc2J0A3MNsbjx9Y2lCNYUAXXgQkbY2RK+gWENd5jxZWFrS1jPRJl+uuatoSQVr/6hCQ/Kocsu2U
UStITyVNXgRssWbJbV6w2n0YiFNtSo5JTZNkoYM6BcD4GvMNgLt1jLNTd1qQS1r5GMAoKms1w2dK
cM81uwQay3TwZO5UYmwznu2JNerEne7PSs4nFqPq9P9fjexPQyzgvy3ZOMdx3KdwA7B0gCVzJx6s
EdCCbT+ocB2ZlEsGI3opf9tmFy7JkDxUNn8oZRFy9knf3CVqApq2iCsOscmAYtu/vKE8Y9JOjpq7
/jOlI0IYx7u8FDHMILbGlkboryMJD7oDApMLIxeVNBK2+ceifH4k/WrySWMk9G4J99QuG949NcJS
J0G4pZmELKGBwjriHeDolmEgoAauBedw03gBYCPWroNOpe90muba/FjslAo1FgFL1hC0Jxf9UsXx
gpHHI6FJ816FM34L45iKHqVZodVV2C26bCsnhDd0eB78sCzqKYyLYQD+jR1iNvRdTekkUEjVvcQR
aZWx9fa65CrRBwBi2LHOUozqZOk140Om89qigG/DDpyt5RjSS1lu9V6jAGOsD+SjN3ZJaGoYq+Vg
TMnnUjvlvssb/eLFEGIYo8NGkhfQZnCCtKVwg1ZU3FIWfLXEe2kI8dzhVC8j/NRp8l3T9kCbWtnv
iZD/K8rGZGyjdEJziePP2r6q57fFGYrjlPJbz2XdHroSsNAg+0N2K7J1fiJC3fE9wuhOUmK+xUkW
Pe8xq6FWr4lKMJCMbh133WZ26j9Q9juuaWYxPkzbt/Wh5uozdaq8rMv0x+NgzTKKFocVvnSDMDO4
/HHHZSHJjRCGRaxib0MMEI6P1+zw4fIAyJqjw87Phg0y1XDD43y/OpHfCK/kyOBg4Tra+agIctLg
2lZXhFlKa7pblo4LGYYlA+FAcHOpnqqRcgfdkjCoswSURqKQGkyP6FU2QQasq/EKyeIeL0UcSkpC
MBny1Ymm2NkNcBAZR4AouyZkN/3N6+pYVizBEw9IjDPy8+En7FSZ/NgN7yabgT/p9e5qWvKfpPHq
pr86POZB0PGSrQDibgf26xvgLumeRMSS7eIpNTnkoxYpp5/Pq4vYkaphb5T7iBzc2eraS0W7jZzj
o2tyI/cN4fCuO/VW75Pb0k+rrrQzT2hOI1U+fC6Wob/wEe0ATKhNnMBImiDOWhW2L8eg94wOhRPy
N3FYzTgJnWd0p88xS7WZottoOgzp2l0zDeDeRJpUh06L8AaQRwd4g3eACb9gr06fg5WjQJJ5L8AK
4nijSAvO4FQUwYhneqvlVB1BjSDUkqw+tYy/mrW2w3Z17tVgZeeWvZ+oeeB0htXwwpj4VsC1ewbV
t20EjSoqoyl02NsX0wQ2M3kdWabCIdJ2GVHujZMAbGoK+cuNas597vxW9OhMLGcg9tQ8gW2TRZTr
uRcAtZ/pqsMfp8CxWar8nQJhEGNjFtRFfNfFew6X8pBqHRM/5rnSm3+VA27DrJbk7/9nayXyoNbc
3BV1NfC1PXToob+5Rg04Y9KaAAfi9K4M9Z3WdY2kNlMJwBekcT9tuozfEO9cp4qW3ZLalS2gu8zm
RaYg/8aZfo+kro5mVma+NZnddpj755ECI0cvudtMOsiJg2w8CMI+DTEzQ+b0FkfTh80g63P47RFY
c4zOea6RS/TCabkauFCZCltcKtp6Y2+HRCd/5n6AVmPMlA44iiae1ikJeTlvdZa/a/Msnx5LtIbX
gx81XmBbZo0rt9+U6eqeMHO9P3pt29jbZ3nLqVZh3KJUhQ7Z+JqXFPhYGYUOMYnkxmInZs+cW60O
h6NH+rLQTHjpYwot36JicGC4jrUlZMYCM6fFFEChYiGk4rP6/wduVPuSwAUw1VCGhT13x04eHkmZ
Lr8OvbGpCY5fGYkMfD7WGx3HcB8L+yrGPN5FcXvDMGY+ws3DIRcs21j/H+tseI2cLLs2Q3ckmnpt
Enfv6pOAP5ZcigxbDGdCCM881PpPgKlB07d0oAp8Pt4yBE7eDDsvI8bCDMuTg5cQ4KNZq2HH2T9p
W7qH3lTeVdT939Ht7nYrJgQ1trhxlvO4y7CG9UJPcfWOlABXitP5k73AEVlacHPSYkQo2vym+ix0
InbMuQGvyYvJUs0CLTnJVibYuLxk5fQ+RayRVJogpiXpCX+huwWUuPbEnj3tkMuu58EkvlbPmgK5
zBfypRyHWrCL0k2nC+VfMh2NzbRSDQUuqwo0ngzhFMfPFE22YZetBO3KeQebBd4vUOBj6tJRVX3Q
smPdXLP+VUMFidgcx9n4lyQV9RwDlnNw10tXM9jo0e/V4FvBlfq18JLdMDL8s/tuX7uleeO0EVpe
XgaZB/WaE8dOVuldN3v7ohcV+2f5sIFkGo+wkdF36bVN0VVbjvj9XsK01wdIY1resCKpuFYl7/Qg
JZ6PfXreGKUwT8kzPLt3RcSPukrNPxRRmey5G2hQJDZHC4i73PtFHsd+Tnmzln3ARqnaOAvZTT1r
e7hHNaqzHGDalvWzsmPB4MKavdGf0IWBlg2UTnCGwC+zQsNvk31lIv+vJcErYhDZvsnFjiAlaw2y
BQx4Gu0Oskio6qoFUr1kJodLD2+aXOSAXEBKbtM5RXaGcBFti5xCXm7WBnSVg4aJm/qRvYcZzeKN
PtYjG7hfqwt/ZrR4KRAwfeAteZxjKAjGAvsEOuUrnhU4RPj8CRfqGzoPPgUD5XYCHcv2NcwFGFYa
fBkjGl8vUTPtxCF1AbwPlaCHqzXpEJvKk4pj7yAyitOTSPtl4RQ/cjzvg9leYRSY6S2xWMy4SuuD
DobtTjTYYPTHepFc/bthDK1Puzqs0sf/3VAeXI9/VVgE0MEs+4OgLHPS4m/Ix4QpDCJSMJ8jXD71
3/LBou8l9CtJplpvOYCkOZ2ZUeXpZxc/FxgKas7bJKbOvuUc2EnPvpb09GVzz3PbBXhVP2DGyrj1
gjWW57TsXvWHXutN0IFqAhuoLonUvnqMWezNBp6jSfIho/zuuMbzpOEiFdGX7jjQ8w0wnGCozJcG
0hWT0RyujzM+pWQa5Hbvj6Ynxm6Y2f8K4ODCPPPRNfeUqRx/WmY8cFmXDLeJ7qnuSLTefJYwJ/Ym
1yFPWmCyRTxg1+4R0Jf1wzGhvo0oVBl0wKJifoKRYW+xtPqMuIRyp46KoPUdJiss2QJS2drchTpN
GObRKcm4Z0J8Oi3YTTrjykCr5sa3bfrq2EJ9DzRq8ClUf4imbSmcGXdTagAMFAJJhLFYcjcRHZ3v
aYL3je7pDwU8aBsPcffqeHz0Q0eNh4wMPPjg7hLVcMYzqJrIPPYvYOx9AeLJH1YZ32XaBSv5710P
3cDg1oa/VTaBQmZUhksHtMieUjoCOfFUXznLPJqDXaRui/RhLKrXTs79ZfVYFBAmOGKaxxA5HFat
iQKhZzSA/256YYAoYCNafHXLgrHaAeTEYoK3BcIBp3ZeO4NUUADkG5cEzVB1Eu3a9pHMxE611zx6
Fr0azKRKxc8q6ng7RYgqgvk2rFvQLRWklY0R0w6DCTxclPtRgQYTAGudBWx6hrSeFU6/k3PDsj6/
co6+G1tSqM9kDswQwkMKDxzjFiij0s+sj9VRfEUYzCEjvKghjbdU0J4FTxICGmz41+ogaOY5jkof
9y3Jjo3GgprC3CbdO/F6z2SPV1Bn8Olwq/dwhlvM4mAAyjcjlq+MoyAzcPmAKLF+4gqNvBDTIw3j
ryaoiGwF1KfTBruyCA+hNrLVaWCDJsUFXIF9MdfGDom/VX6Udq8o1NpmnGgLUG5u7qWbQS3LbT+N
9D5kNHr0TazZNaFT1tTNJ9vuK8j3831d66+6ydGYH3jLUh3nIU5Q5GrKVyKJ9xEBdUdbXW8/JySX
joR9oN/XhBRwY4LUTEDcWisrvNrO8sAYmKiXLD4ntN1PDuEddKL6iP73ZDAmG7QZ+e3Iqhx2VMc7
Gi/nmuEeZvY69oiTZ8xKh9Ec3b1IZu1ELDDb2rbZ+xiY7BMSiXMqxPxhWZr9oNgG2braR7smGzy0
pS8r93XFu/LSuLycYoBiaBInx5M6eS7rPVLdBuHfvlLjzIxpeLfR/kdLH6IITFQ7RqOUyyZWk3lz
N7PuPGeptND1unnXdsaLgYwaTnAR54qVp9uZT0pz4YN6dM55qUZhAqW3j1vsyYJef24qY2tPc+b3
3YJhB9AdSICw0iXCfmL6Fv6WbZMR6DDqI2MfA866+qVJejsddfI0ZSGu3VAGUqA1tYVtntsP28Ao
kBZSnohf/ZlznbbfkfguTuokhGj+uzP4RboajSAX0RoMDsVYHrpHxRJWEw0cQ3vG7rW8Ge7M0xiJ
ZOsa3Z5k2fjUEB/iOJSEsOSQpSNeHhrAugAiB1wywvSbznXOPSf5rZ4Agkyr9MWcknFTWPHr0kEo
b934bzkc+uwPzLB642bVdzUWm2WcOd2BzNhZkfuRJ/YnsV6iUm6iAzp5UxqVSBzDOSlbxZYKZ3cz
lLW3bSTbjLlmFTH0uyHh9oPZK89DFwcZ/ZV+0vK4HFup8GazGXGSuyfQPBIj+y0s/sOonBiCE+0a
jVSLLI/2WEcG+hD/cVJb7gwMr5t18Chdptdqs16lku6OU9SljJkP8VnXTYxe4UX2kXbDmoeL6+gp
3weVd1Bk7+yW5g0z+LQV5nACZ8QIRj9xUXnD3pXi28tUIE3SO8xGpWa+zAtlQBAzQGCXK4OSejH1
lRRLFXlc3u5ptCCDjeN7C3BsYzr0NkaPxrnvRXXo1br3gtkfn3fXbytOOMF9aBt1YtG7wQaAAacx
210NbqFtz3ZbRgGcdJhq3X1i8/kwA95xT950RdpQjMOPrihT5Soua5dWHQ4k2A7mn2h6E0Lowbye
6nb80hKsuqOVHmdFTsgmYMqCSP4YWbSn2uHdQbOA5MRnh6+YfKBeWTC5C419ufMvp+poXHl5QRc3
s+XIwqsBHrweoZIWLKlY87JFhJchAwadc8M1HxJ9e5PLEqpiPlZg2xc+XNwt5r6bFJmHGa9NX3vH
2DQCtXrUiakmWDEuBFnKpxrzZ3YeY3P1m2TCvbGzVyfr/vZJQ9s03aPDnAYKw2YT7SyV7ti3iX1H
ecpisU5onnI5/RWjMwYluygRf2GNvbULEDjKQpA6yoHOIr5WTIr2W8JTwPQy9jlG/y4nFI6CpYvj
prgCMkxfMzFFsjbZthJ0scZYQrix3AcWcBDBquSz3dc1eOFI+mWNZwiurM+gdNTK34MJAmmxtd+c
bhHKB0rlStzwGA8QuR4bFNOdttL7lbO59ftouEtXe358I2sCZnU1p+fhB1bFEHJQR75Y8OQ6Dd0j
pFuLjPHR7lNjl9v5SbFY2+opQ1c18z1F1ZPUV3TFmRBR/uBORwoPf+5yH9i/WEmq4NNZJ6ztbU3H
duFtGpq99RXNYXlwiuFNJl0Ukjm4zm4DcH1IYXWhqtDMGHRkf3iVEerwpgmPL3BjY4HeunJ+YRv1
Yzr9YRjXdINkfUbQxokiWZ2wO4SoWXGT25dpjt/qlYHfQ8RQ83sJRyUsYiuQFtXI0YSfwWBn0Cq2
4aZ1BcaBex6+Qw/0FXrk3swSFbT9hAKXJz8c/FBE8NBsXHOQ7NuybyiHz+NgWK/sU5pNdDA1zX4h
N3nP2UyEhdd2vG3Sa2IOzeeSnYC8YNTrFMVqFQJnPVBc7LZYyxKWxqbdUVnm2X9N2TGbqRyf3TpT
qYyraSOLSPkGOfhtBaS3ruWNFDjgTME1yhHzd2OiSEGbMzeteCYwGpb0zciRR7XVuECbk5WwXWYZ
XKgUknYOFmBznDOgm9O4y6bkggew2mNiDktHDedUEnyKn6todfcOi9kw0RqUGS7gZcJx0GISG/Wp
3oLr/Mvxb957GRpsXs2H1WHkak0OHgW1F3Qwzm+mJkxqLY1l32rc8i53JN0U5g3s3mc1uvDc9aQ4
cJ3QHJ5UHWD8GhW3vJhD5LLUGh/Ak4FzHVUlreW5N91Uz4PN/y6u2y9ysAdZMwBMYJZYilGVrVMF
mcY8hkWJ2Jc5GEjUGLGYQOHf4BxqCXamO7anr6isn6apeceaM71eYoaLMU2IngKXQfTteeB6axGc
CSUmdPTRuNRHEbK/ZuHjrMafyXbSYze4MOaJquyZhdz0VOuaveur+W/aRgL7AjUD5YC5Rx8CmVtc
qt0LdVU+sLYRMzDO+jyn8dOG6wVkzT2g99IG4lnxMVqeFCu5c5XGn+5KU946N+mdSCXnK+qbiOjc
Zw+ApKIkdaM78DvzOPTG3D3gw/xCjNt6hYX6kJsnsxDUM/RgqmYNN1Qb6/QTOPy5AXLTy5o+dzpv
gIp8H27sX4g8ONvyYQ1jR3tlDt0kCeKopqglEbr2Sdu5x5gVnTKVXpIINreonRfh4GJwkGi5O/qT
o8eE80qIY4O1XXGfXIp1/UtNoi2NR/Koci5F8S469a0tVMkkMezDspWsgivD8J1Rq+lxwixAKJDo
bH+ZDWQtR/Y7ndP/I1dDa8ciwzknRx6hQgQdO+MNfMLXxdVGXDXy6rEiu056fKTkz7ppjfVc9/pb
4g1ip81le9RHHr3ykdPiZERAVX26xVfLJ/EBMI3Dj+xIcHeAQdvGetWLWx47ZZhCFt8wXEIPJyV2
szo6bVqxlfQc7+YS6I+bpu2mGMZ+S9A/DSppHOyB7msTOCIKBFWctnGuVhwOGlUnKO36HGiqhTQz
IhVaaVzvgMrXeHG8o4j4xlQ8HAbuzF/YGcjuADdV4+gGmY3K4NjjBr6lyfmRcN+EItA6cxfmYH7i
iTMB4POPWfS/zca6Uk6OPtBw4kjWLuY15Wyr2aGdy83ecHA8PjyKGG1dxLtWG2DmJPl8xoX6i1YF
8zRkFMqueDTNxHsaHlE+hhsI9gR1DqVl/Kbpog6R86GsPeLEVmpcalZ+GmZzKnoiOttKPKXZbmhy
m65v8TKPiG9pPt976EDXEXFgzSW96nb5h7bsZNN5EH35CC3CDxiKBfScfVHgwxNJDNmi/ctriDhq
IVnLJmm7TeGEbGebdvC5xL7uNhWoMpYHylr2pssHKohHdNTZhYS4ZSAN/rkXaVzWuO1Vsc6nzv5Y
XAehKee2j3Qvg+Ag3F0Uodc99mkEFt4paflnuU7MuNHgMiNlPkpa2Xo8sCiWjBrwvRpbcB5msyOq
fm+AfvSb0YjDYW1/zBgG7VyTETLW71TPFj96XD2eREoXU/yJyKIdHc3R/NrCswqUtKbmBnm5A99I
tKehew39z66rYGykdRm/Ss/qj+jNZKDjBiIZO8gdkbJk21uch9Muqg+K8FTgsBKvYupKFn7CDoHj
qahqN7CVdQRC+e4R/UyhTZVzAq+/lBNLrplN0XLzWKyg/mv5xRsoVNYzDsLQWKfUjc6Wu6MCdwkf
Qk6nmZxMf+ESi/yY5efDdVgFMdbDa0oKIsv5rV3qJ6w8J5FA3NsHLbZPCo9dagyFsFS0aNf6tIlb
fToqaZPC9YxxA94gGMRq+2PW91ss0ByZaO3VmtZGR6mvnkGgFowGXjFbDxp7OTJZc02MJcMFvM5H
0ZnmdVGQ47r3TcQE7CTswekP3Ewzex89dqw7JMx91H7l8K2epLb8os2h9/GgU1MDPj63n4so+dIH
RN/eaQ5WPDOhNcbR1a0/rbH+9ehOXRVdxPZvnAEuKqK57twhp72zbw5RtTwvlvt4vh+WpWT70dJ0
WeJNUyhoM63q2wwRYL+aGHQAH5r0TjaMNSiHJKF8oXL2beBux6Z10Ktrl/6hn/+dn5YS1QVF/S9X
gNyaLRXjtCAuHDTxJHrj+C2d+gQcB90D9zLQ+5QtgVUToOOqszjjEtPntJxFlxWwQOXhU2TuUBcz
B8DdNK9WPdBmlHJCcnT1V/NmVlCaQbVrob+qjntpMriDalrP4pitcH5Ei1O4kmGwuE13KMUqA3r7
Pgrbso5MugSoW95EumlTFS5mm6V7q5HE0v5G9OWQ+TFHPNcST5m3UpBQQjs2MDJZuYHg6dAviGiS
T/q+KybMmtb4F+6NE6hUvoFtI0uXqG2rmb8w5qKpsrHzC5zILZSVV2HY+z4e2k3NUijoJ1T7jqi/
TzZFbeaC2d5KcIMiNnH0eyHfp/Oky5yAzor53ZHJzfvf+puwTrc5ahE2op8sz99ofHvBmIc9p6Yd
2GWfvi0zIieqoLu1SAzwLbF7imr3D9M0htq14YBHCTWBadIKnVvcMy0Fipv+rpD4/ApXpt9SjXfB
wc+GlnJ30f7J8M3cED9GBE8O7RLLwGjkaiMfjGUuYmatdMS/MiG/pUDKoYP5mIIBaVtR997Va2in
Mz2thhHhM8EjJ9qYpi2Linsd2wZktm/2f/p2tSriKBRVhvWIcJfQcAIcSP9miyX99uEnKkd92Tex
delqAh7NEDQFDsDELaadVEzOVOQcnOoV/cE6x43Sqe0qxm1eNjei6EnI4vSVwLq5c7QWFOjavvB4
sTY0ybDCkp+uYKWacFjYG9YNv1R0xdqz1rCzG8HE5ZFdtVYKtYSnQG5wKVGb9iCmpIcRuCIzEwc/
7LlmhTm/Kw6NW6ugqLTVj1i0IwHPu9xKIsw75gnuKqu81W4B6lunUasCFqKUagMKGRcvYOgDGG3X
i4+dBrO2Gb1VbJH3s6TpccLaneo0FmEhzGGlNue55hxAED8jBr0j947swaYeAQkqQF7UgaNR++BG
DFweUUucL8e4I3EQp+U/NWeEdBdvv1hpdVltyigtzPReAnpfsEBa9EadCyP6MwIxD/U7vHh50aXE
jClc2qtj6Q82ka901e6TkawHVTefrIwW5N0fleBGLu0CCwi5ccXpZDv19W5J0+5gYAWDonHSxyea
EeY7Hb+g+uKUegIq5vw6ISSdTj1GZxyDdPKEK+VNmOdRttv20EcroruRDgDyKTdkjKd5w1KggehL
OnFIQBJvOKG/OVR5nXC6ltDxENBYa7NjovSrwv3fQjM8drU50W4udlzaI1xpvt+CUeg+UgG/RAqa
NLiQjVm95a7hnBgoACRWzr4cFgFYiYLidMSECVpWncGj+2zsal7x0xPUCO1Y9aZ2hGvDgrmOat8c
Mf91a9Zy7aHtRN2yFfh3D2vNc0JotheqCSZOgiR6Qgm9L6RY9mpJ6K0Ua7/vGxfJIvHUvl9Q0B7H
s/84Oo/l1q0sin4RqpDDlAgEwSiRihOU0kPOGV/vBQ+6y672a0skcO8Je6/tjqyO7H4QyWTHCYso
dPhHCb4esaOKR1wm35mUZl67IiXa5Zj4bJNBlCO2rXBk38QG2wI1ARHnU+9r44iw8ycJF43GTKu3
HFxzT0SP5NC5wjTtV8BaKR5DSQ21a5cYwRdm9uwwYqruc7puRaqb/SjhsxCZBrt1MehohNX5igkT
/2wcRj8NWUUt515v5o8ZevhzorZ+CkP0bSkj+ZRVeKb+/9uwlcy9ZdUVGwf+V41Wk4qKFI+eYweZ
tVCd43rUSA9Xx2Oi6EGMMi4YYhMGc4zioaIvKKowCqpQcUZMxee1FL6EWPkH/yLxeviCUrh6dVi9
zwjHdvnSfSWCCrv/BcKhM+rLcl2k6EKCoxzILW2LvA69JxHK1/fii8Gm0y5WJQg7DlKEcvj6SdRT
qyOEw45gRxRZy7KMdk0BhfFNIuDTSCy3UBGgkb9A8BpJp+MYiU/liLleHGJHmSUA303+yCpWIL2K
A2owOKsJABnVTDhj8jLokI7rmPevJpENM6s2nRUI/N2YxN2wODfWSKhtjFVvWFo56Oixl7m0aD4T
26w3vxk5mRdw0ggFPvuNLCpWQoiyUH/JmrfE/FjiyCvMR8RcYmU2YpRUCBUGPBpFVX+KWrLkDPPc
tSTXS4lXVx/A6n2R8J5ILGCrq/sISW5jPqaQzPGUlCOWIHaDk6qjHjT4NpMMnMyNzdm+mAnLIk9z
QhwxkTOAMeqlRgSwzqajx2hC5KDn7BUl6yGx4uuIA4Q6c5hJa8kUrDwz4Ha4l9X8JnVgs7ue3Ljo
NSTMaEQyFR2E1UCpnQRSfpH6yelZuIKZbncFG4u5V47diKMAqQADqFOJh61aI6fgN5IBd5vNm8UE
rAHAgdA8aBBxz7PDdElJ0TvVlyn5Non4JK7cb0paQNafAkgrafkQTMZMhAmOVN+zRgiKXnnMj/1J
XBkUtsRw8SYuce1CWyx0gnEW9hIDLRTiOWK0nQHeRdkSK2FZR1oPbBlfIFOf+e4drTfcUX0T5zUQ
obXmE/Gl4nJjYQ/Ern+RSMbt1Yjf+Sq8RrA4h+hF08o9XCxXL3ah8F1D3fOxHpTJm7y8R+B9jGhi
PkobIdAvNOz66amU5jQ3rAmr2g37fwVWTVTOYBDgmk+oqmYny0hIbCrEmt+Gec8bYA0Yc0KnG+F3
WVBNJdRb2RnQQZ5ixU8/TXYbarblzqFtWE2b9j5CU4X22GqGnVDV3so4JDdpL8Cyz2Q7jjUt93xM
29YBSWOzgXgDHEg2MtwEsd33CkqC8sY2B8f2BXmtl+GNpwKaxQ98bra6ycGo9CzrXmOfqIujxCgN
vgT7JEbvMbqPaVfqREUqJ0xfg4boW62Ygmxx5m5SXQu1OM/r5zB5qBBtgUyxfJZskY9x1T2hqA+w
rYOZWZhBmoyGMZUB2BmB5X4FyLAiQV+b3E67n5BRi8U1PJZ30LW7HllggdpPDfcEN32i4HBxlXkx
MUu1PO5HUF79tBNCGk5V94CWrdKXyuq5Zh6arX9JpR9lkikj7cxGX1hIq2TtJwPazQiUYpVeg64i
DFV1TcJw1Xob2ZFPGe3mUHaVMjxBusaNDPWDGXKmq14dB3VyxGXm6wr11/yO6tyPqP6BZ1DrKIcK
ycaof0fNPZO+em3d98WzyJA3sx5y/9dpya/CM1umPxpGJrEOgL1ptGh6/1WLR2HK0RO1/sBHpd9p
fh1QGHZ+nlGUVABmIHbBsI52bBjZLRxaHjgxvJQNWIRTwrOU6QbL+3Q/YWyLUlfAYypbT0M3fOQl
nRFDAtbZ/jItByV57fMfFN87HL4iC+GkvorFuQZ2zju3i2W2+skl24AIIy+69tmVjwLNiqD1kLqu
efsKPsxH9XERtUBEohoCg67qvZQTqKufGyHgBbGz7IQFwh4BAxcPtWa3vrQu4Q12mEt2px/M/FpG
frkNRuctMOh9W4NH2Ymgjgn1pqidu3DPJhnJa0AwYWCghC8IOkk7xmD8bDFm6QaLZTIiMf1Chpok
/XlCglBM3shKe1xFWxKIe8/3JQFV8oB4lllf8ybnRITtC2QOJb5Kie/DN5F9phyLZLnZg4xtvfPT
1nKb5WdbB/bjR9MPrz0OJGtaHIm5qDE4+B59AY0w4k0HQ6fHcpOsz9XX0je8yI3a7xRm5vPQ7Cd5
dOeBTooAabX9S9hGWAxlI+tCZDu5bUAIp8wRtaOAvbqGqTdnhMuq5MMZO4XOuWNnweSBkTFmUN3N
CS1VED5nF+AlgTFct6hUIY/PRnMQslO/xQItV7g8eBWGnUQFOaZuCw1JawnrYJgoJ3bVy3YF2n0o
2AhHtOOdNwDRxFXJAe91o8rYAuxF5pZ/VEC2zjZAjMUd1zsrHr7vzstF40iNA3lrU9hA3QohSgAc
QbLYTP1zGVdPCdg/bmp7SlASKMivsuswc5KEXUCZa1s4YiIFODiTzJjF6pLHh6d5SZ9wM+9Fmhsk
CAj1W4hn1xphK2ISR0OvFFlM6jBCh/rHMis25tddxLYeUtKuip+Kln52DF0VmWmKNFumvsIwwb6h
hwr/J82PDT2RostmucYGxCuB6XUt1Z/h8qTNLJlqJKW59COG/HvKt0ZKvbLOd2qHa6TH8NuwA8W3
noYz7cQTUJ+drkA05dwq4ycYBjQlzkoOQt6FpBoBbSw3DQzzi4WZfbWDi7LrVAluigAW63fzJmAM
P1dKdzBRO/eZdCCn3Z2kN0j03iofx+guGKkttDVOfP1smfciIbaP9/x5M4fry60tuRsU4QWSBFsp
LhFzhyRs4qpdN11WEBeam6rxud22WpvMaph8Uo/hw10moHtVggqkKHwgJMRVMngD2JVlarFjYRLl
Q0CPbKfyucB2QEvMV3xVblp1FrfVfQqmwWOTQQuuPY0c4zMv9dIFLG2HotvSDRxBrlCpjNStNGgy
erM02bbQb6LwjljLwAo9lPtmOeQl+zHAsez/mYA9ov4yND9h96NMb+R2xs0L6QR3xGpeHLF7oW0n
r9sZKszw8fKtLhZ/77fWP21ETM5rWkFxn6vp0erfk4jEsWL2IT7n/I4qb2rcMU8n0q+6S9qtnIKp
Y+KsFcdOuaKZ22hUbhHe2jp9MglNrsJjQu4xxC+njOtTFhp7SvugTPxaE98T/TfRyTy2Q/PJ7C46
gqTSsFCvzbA+J9uUmyCVeGtYsWRE9ZIR6dZD4ys9A+rMBmQX1NWL3B9RVfqRmSOqZ2QGY9P8Ucuz
VA4HA/qKnueeNJQwlYjQbtIdKINWvXQ1FtQkhQjbw+fmGDXCm8xxHxfGBWLYRyxD58gs7CvfQ84c
eqOaLohuzgUDZ6zogklSXLY8daocCAxwtDlo50PIZLhW0FaFl07NEGr/E1bFZrd0zNt3uftTQftE
zDfHWEC88U5wmjcr09OtwE8FFNaQMwbhm98Xh3B10VLk5ZhEF67x7tmwdEcajYOiRa5hMhBBAsCp
bk4ESmh7Uc5of96blroJ+QEDtv7aqcw1ZgRz81uUcU6hB9u2k9BDzjSbrmRyCBcdmVUpZsTWq/pW
4h6rDlWqujxPPxbxyVKkHOh/PHH5Ryt+LIfqSW4SehCr98ppM5VYvCHqMePl1MJ/pviSMHlqUiVo
1/dJf+Tq7xQiUhSA7cC9A/dWwVA11qeyNJ8miyRKU3CjUPiFfk/UG7tV4QWN+mNiFMJi5Zcs+l2m
Fcx+EAFPDNQAJ7zoGBst7MAq2wgsWPQ53JHLuRAMcntx4+oErTSxcIYIlZvzMTbUz5VujIoJPhHn
ui6eqkrGaTjtoMJQD1PiU3dh+svi9mqm0XFesnfUVFSnEDtVan7VeKjPC5LFZaHeAe2HfERIX3kr
HNlsThV6KEUnhymOGH7myLqZJISSYxn03013J8GSsVB1B4WLLFRBXYBYTxZsYYpPJkm+jd7ucWRq
2qnV4gMBBgdsP72CBWIVePdPNCr7pZJ8AWJhem3j3Mv9BrrqUmsnOKZuRCwHivzoO0nFq8GkgBXV
AfjovlXfe+tixd0OktnOoNuvKDGsWuAOZIUzmpqX99V+4J/UMt/qEfFZjd+zoGw6y4mjbTvdAbgT
ftZNKJUyMx5YzB2lOnRIYdtri78STVvLTIW3wkLo2LdXr7pZ2WnFDEjyQnQYPCxK4eejAonzW8AF
XavyIy/LO6hTV6T5K4gTKHjcRahG+gi6TA5m9SASygiymzzCLPGNxTc1mEjC4FogrhTjQQj1IwQK
tPWbIvTXjvRtnXE5lBMV0RrT5A0EOhxUOb4yyKcInMDik8iseBrxKj3C6j5/T7cftb+BM2OtHEPv
a4C9EXytDS+KiL2iNehy9es6PG+KEGn80g2FkG7KgehzUeg+h9mpjSdtxau94FVD5/xeFiln+WKb
TPAS4r962qXuTOBsEKZ6oBBlgq1t7S85mMdMv40EaXes9i2BEPsIl0Dqcfys1dESqr1stm8diygV
Jx8pkitWg7IuDozc3VDUfBl6cMo5vAjnVRjv01w+J1lInwEKfS09FVxu3HR+ZUzeEOGZYoqdhJ8t
NhKjGAjkQD1v8F0D3/htoQBDyHEmsN5dkxCsAjpq2q9J60nYf8zkA2DlKWK+162HYWKtqN667rkl
iQT8C4RhQb0ZymWlQUK1kENhnymTY91NZ8hxEU4gFv2NKFz1Csa66ZYhHTBApmwDtsosolBhi+n6
aqnobwYkWTlYYxGVrqhWIIkQ0KWG6XNCuzPVBGVcSSVdh729bKQ4dnkJv5ssHYpF2sW8AzVnA8Mg
j9BGZ0pfiT3eRwpi/Pgl1CjKJQgjT3TqdrtP9bdR2ptReTYI49Zx7ZunjFLFqp+wsE7DF/dounkL
cDzi7SRJHaoyq7Jh16PWiYa/ttYolFgLxjoGz19RmDF2gQClV5cYRA+zG2Ve2f4U6J3HId5JBMN1
9RPy2wNB7SwAUbVNIBF2QIt3OdQEhFlTGtAxuhYD2aG6EhcKrA0F/OJoc4Eor7Sjtr1Jos+6Eip9
gK3l2HCTdSRbUeIApbPZwrxT8KNXlhS0Zh6E0oMenkgl263idEFiADTCDKi8Eo3cUlaLAAGcTv3Q
GQ6LwkXCsTATa6pa1o3NLithqUKadVQE8TgaMkUeder6HEmBAnFKZJOTMFhhTOj18Y3Fm7prO7cD
a0wqr2Pwm6FeY9Fcem3oT9CAI8CVS/9MmyA3OmCvw0I2SSKSW1xnD5k4P2anLduWSwUmItQ/8W4g
E4R0kddvw4wC5HmooqPOBopVj102x87EeoirPs+8JsEL8RYqxM2wNFK1ziu2QkYF5Bt5RFzsir74
AhH7OaukJ8I5K0NfxvljNKo/RZC9GX3WlfG10uqNZelb7GGNCooYc5YqqHBO1czSYO/0+s2Cqsbz
FlsxxhpelKXk7r4Y4j8SnX2hABR6QANTFpLXWZRJnLmm/hx194w0naZmuGx47CDT4k8XgKH8ZPFn
ZR2mtroCU3FCBv5k/e3EiSnPcB0lDn23Nr8iSTwAF9oVQD3zDq+FUxFDKQy21G7rNtNmOAVyiYzM
U9/7RnKSKCdHsIJVNaN4BQbHPhPKSqz7MUsCVlOeRuDy2kkg5sd9M5hgXK2vPFkeq9x7A567OgsH
ol/HkypQg+lae6qAeNqTOgJRGsS70v5q45h6kAGCUIYbpUxz41qiNHpjDXnDmrTuAmphx9a+97Jt
zKIFCVAJAhOsl0xTB/CzrIuh6TGcCbPooNWTP/Z8wfqiEJduxmAVO/wSg5KKTr1ZsgojJmMrt5nu
X0arQ6cYK9megJV7VjfJocESnSDAcJe0KHdJZqp+F8v3ue2m6xZV5qLniphBwrZK1YgTFQ0nQp4J
HcfOKivR7YriF67CyFlefCVNxWRIYcSisEFL2d6GyBWuUZNeTCW9ROOs7qWBCV0xmswjFTQ6k1PD
APUHBKuHlXWTWiimY1nLW84veGZs99pteoKidYpMSIKMRQxL/K0XxFHdWM3PUCHjSXBdq9ESnyFg
vZL0h2bPbIajkDI0hu16UPXOM7aYbSNPzJeUKeV+UEnb1qvO0XV6BqtXXGzl1znRZx+cDJ71cSz9
hCeHrDrMDdYb+4bnsQTqI0riC+P8VwInkEKRBgFZa9hSfPriIZE8j/aBKaaJmWFG+1Ya/XfdTEzf
whpOvvFClzC4QKq9mhGomyTE6NZdOO8NZDSqOO7lPhmum5uhzkVcGJDV4SLozxzkz9k8AnuugAcP
ImdiMan/JETpF6Dxih7CxufsD4FF9IQgE8BjS+kKOnaa/9B/DwH6xZiUZ2XYzzMGLQL9lCdG3N9h
3D71ulH/5CCcIWwdtEEqDmNObTOmMfskLXZJEDOq3wqgrj9ZNLbFkt5MYF6TpJCsFn60GsCi/dLw
U7UTU+5qW9foYeTrION3nbMk8Z9kCCymVuy0crzWLkQKaxL+pBDXQ8lvCioXOYBcBBbj1wpConpN
NajJq1DSvaYQfNohZUgrl7aeRKnzFSsUL5NKe24Qbm2TcLLq1a3I0NyuYC1+qqyzfGkU/pB605+y
rdkZYfheTyl3EtwZgOv6u6gtXJAYuTgaCO+JOHSUhHEMYrJJFie7XtludFn3F8eE6i3I8ZkvElMq
yoLDiof9z5J4mSnwHSojj5AASnK9m2jZtueiGS1S4ki2BoFgNftWD18mARaXFuWBGevHJBJAVTOW
kLTkFU24Eah4eoeE5fLaJD+G/C7NlPx2ySUktGdp0ee9subybkFGNaLnBEsNFLPNDmrFCDrcKuIZ
MJei6Q/VmorLIhnnvO4C2co4/fDjVrXE3BAK+W5MUOWAQkSo22eDl9aEpWor9+Yc6xIjh2zc6SXG
P5QIUx9/gQPnwJqn6iT37yME8VCZvnOl8c2Em6+RI2524Yj2dKdk7WFlqGh1hjesyllomr0CTETR
8mAZiDVdIazpSGCVqxI3DE2fiqxzsN4FVfLSpyap7oObIXqNxtxrDTLo6u9WVyBNSoiaUldCtgU7
wJAF/rV/GsDZVq4Ds8RWSuuWXkr4MnZcgSjkgvaxHbnU657KwDeN7oxucEkvXs291uQL+nuu7eoF
4whh1ASKLgTMsBYXxPJZS56rxPqmPy7AlOhihR/re1Z/SH9givpZbtMLHiwrnfDV7DN02muNfeHL
MK9Si3TVCkh4YClR7KJyeNPjbA9JCl9P4xjjW7QuvtyBTA5/mKY9SPD2m8Q4tiSMoeJtGxsjkZd0
IR8tmy2YoFmG/0pXjkks7q0u80ZCAnTrpvf9XpZfmvVfJn/N6D0nsFQ1TWTI/DhkYC01RNlF4UX6
KGqqh4tgma4ivaqYZmZw79vHVDJnqc3XTqQoG87tXsMEqezF4Stj7gKNkTE4+9aMWIZstGGD3FaG
DEpMZwFyMG3dmMNvxfwvKv9AQyBH53YiwZ2gdzuh8UtadMdZF0jqI4sB4SCnmvi4sd3h8LOeR8Y2
WcZ2EJH4UM47aJuBQi6r+WkU+zI96JqbW3YSPint62yedB6qeMNu/5bmeqghiZFlQ7OSnnKmVQKN
W1K4EVVDCb3RTOYbuaXrcAXJYkd1addElC0KkPrhSVa126S8mJaTmI//p76GDyuDWQwr5pZic9NT
mINuW+HziE9FyxQUHYhJl5l03NVJInL39LtZXeSiQRSxBmoP9SYrzyW4+0WC/8ITNSv3wS8ZMWYx
aa7gRGMF4XQpHxrEHbRmeThhQ2MHx2sgpmcabVoewPC8lwxR0JCRNxQnDDkMu47J+LNQ3yADUxWD
px35uXAA5nFdqtXHHsPmqXAyldaEEr/4SdU3okXoBcGc9fBPPH2ykEi4vEyD1tlj9pmiU8qVN9zy
e0JsnQ6R8q4VRFY/CpR1IKPMF8d+X7G9WBd8nSTFw7oPC5ob6TQTdkqR7UbqaViYaJjS85qZnjUN
fzVNfImYKccZEAwwe0fmSVA47Zldc4ZAcj52xQeMhXVCkWQGSC4w1W0KPWTwNrMpTCJ2VSGog/5p
DQy/PTXH0Vl/AavZRkfDs0QQJ2rPqQdOQrzLhMIrrR2TxV2Rn1E9mRr+gph3JHLUyl/DW5yQ9pDy
ILe7sJvYFe3JXIHiy5DnUplPiU5GBC4sIgV2fFpJtKeGNuazJDB1We8X9gPPVfNm1M8yMksglLag
fLTgvVoF+xMCMzNERH0Q0u4E+J7N72vKpg5QlcuqGmLwb8oBOncQpBPeKMSu4pdAhZcPPRflp4De
qc+5OJFvziPOfJYZFkr2Srro0leTf5IF6YjhHpmRLcsV0SeS3QD5IIFFmPjZz0P+0UiaZ1G/zBVI
EYZCqYyqqwE6k1NxmT9ihNeFmYSYxS7r211IFnM18TppGGGgRbTpFmIh3TNT5Mup6ELaYxN313VR
aQesc58axGOyqRWjk1rc4f553DPMnUEYJfjlahF968soj79S09yABcddFiTG/GhzaZ/CdqK72LV9
+D6mpa1l80Wv499Rjt+MdEubYb7DhzhZlFSxgp5oMYZ/MzjipCCxCCxJeDRmQLyh0XCLERKoz51D
dtBTiMFWXG9jp7hDqX5CNn/qNyomFV18MSLTMySXxfmzOeCgCy1SOWVEKrjt0p3OfH5s5tNipdQ6
U/n/qmhsBfxIXINmTW2KjyDvXwbEjYBe3jKEOZL8NUrV9wgXOe/zS1nQIXKnFtGwMebZLyVBrHzK
0pteRzf9S+qfWsxnYfebC8dQib/VTgyIa8VybH5MwuzJ63ZUZh/pTNgPnwwH+Ec3MGyipjV4mjeb
L+uQEah8SJSoOGS3Ehc3+1uG/i0NzRib2ISqIEoSZ4gQ7FgM0+va4hHWD5Gl7gdgn5ZYH5qWjYy6
LUo+RClHYby8TXn2GLrqWZgMX+StK5WvDhqFJg90LOZxnb+kAVSPAjWqmg4J3O0SPIFurlQsO3FX
/U6nTofTa+euPNpDWCC8rYmTNNktJ4eVvNCxfm6x58ktCv4hvhZWzJ/oD3UMKqo5Cpt3Du+tnM4P
NHmBVQ92c3pMKr0jTY44CjddWvHLKXYtunwEgkFs2LVgYchOC8PFsaq1R7iwI1q+KQwl+mOnBzlk
MlSHL8cKXF0pzdmwmu2lFUaikhIK1n7HMwR3Lt7IjDXKIf6jcp7r6OElbnsRd0uk/qEiKLHSo8CT
1mts2UroRs1ZSQOx+8gt80lM9tbyjAScejaRjmurw9OV/BQYf3WK0RLEHLNr9XPjffOW+IXcIQcl
8XHQjb1Q/OsJFN1eijF5i+u7hmOnBGoVFQrH/RWhKnwLbXEBG2lQFM9FcSWXlAUIMjZD8o0M8rOD
eVxv8DrBiRy4O0nS60WsNg5sXqxEBheJ4nE0gkRlnYWbldwCBQDNU/rK4Y1jXQCyjhVGY3aJApJb
zDbEPZVriVqYrII7i2H9xCPQajvhVf61Gg+4gUsQhDjYMnVedrcQge6SE4ITNtLyATlE+y9V5Jdc
1gBtMfSX4Y5YGOFNsCSDxF65vhG/7uvcdgaxuqjkWFJ2xlNfqPZPziYwNsWDLPHNYLp18a2LzcGM
a5v0gENeYaYaJoag3PVDfigy5JSQXjUpciRGJRaLH24UBgVT7RPvl/eJk+BH9/k8pDOtAprQ+SVD
Pe+gJs1bOwx3xU35V34t6PGvFWpMACNCkByWQ/eYXzCcrpljUgrXTvPBVMBCzjzaH9F79eB12xTH
N+vQ3EDv7rC0LJgUn5ET48lW80eEbmHiJud7vOZwBsYCCdG4kPqWMzvBs8Q2kVpyYXE2S99JWDE6
N8Z/wugonxPL28ZZbStAKDA81JPELSRjeSbozLb+aDgsCO1ITJl8sBwBQvJb3JDUYZ6j8SuFN9jn
rHalxVWbs36vMMKYe762Pgvmmpt117o1FlGc5agDiPRFDrwAbd+V/5Z3qATolPFdUIau2OFL11I+
is254jP3RTsc7XDjlqaJ+I1nlyJoR63Ac8+PNq4E8/AD8qPgOR9Wr2FFmAdk1PU5PxOqQ4x3Xlg7
QnXHU4M8AA/nFJ1y0bUkn5bUncZAjY6CeSziI7dfvRwoiqOeubEv1EdUQuhgBvhGAZnzNV8gZHiu
zffK68+YJORw1xm/mHyNP/LgUMxWUMYmn80JYxT2e5DwmvUisU6Pzo3x3ZpMTuejPsAjchp4OAfU
rpJ2WZQXtspR/hC7u1J7WvPScnfRjEb3+rNSfc08Ddo1qw5Rdu0afoQZzTrMnOEaEpRrnl+0iDfh
jdj2QvN7VAGAMajaQn5R/T7wV5X8LMznAlq9jgxY+glzT/hX954sAuNzSayPnzmJEEgzZsPARzGY
2CjWUbGxbcl+JJSKQIBM9wVlQae+0Az0TKaNM4UfipNO48Daa1CV92wPzOKsosfHgwytabXx36iM
wZBqSvswIxCRDtXLcg/3diOfCItXkxcpdNPMR9Op9vsm9+TuANVmah4cFDzeIYYInjOSglhcMDGL
vsFkhzEKHh570lS8UnmYg92nB0PaL/epsJf1OL3JjORjlCkXTXAnlcSmESG2Y31mnLV4DfCgKQ8e
kbI+8u12PX/4HI77toJjybKLk9bX6/PK6xKFZw0F9b5oDzzEqNAYhz/lbzHqhPTQttuvpJCA+Lbq
x9K0tX2jcarGX5p41uejUR27zheFwCQSNQ841SXTTh1qn2XTNm5ziZI0luXOLyTGtHGXldysAsi+
um+in9Ug4ZvLon5aDcescWc5+oLpZS8TD5QdyupfrgSKHIDZCaGYrtemd1WQJf/4KPgOuScb18zs
WXMU/QK3ha+nP8wXtL81iqR4r1pUZuBg4z0zxFK+TvJtvtgiWIPWof1ijSuUe2l16/aXSbYBQa4/
tBFgSDcFhcEplLIKcEeM3ijlzpScLGRDbP2lTeZyyuageyPwI6UMBYGCWK9iG2nX472jnLF+KQdJ
eobewGsDLNdqdiLVUIYzatdcMR5G1xw+9njGvsXCmycg/Bk/V/I/MihYNolZQ7mrUenJkNJYXCDQ
xRVnb4wjFZYnc5VgRKhOmJrkgXpraYcQM2glEV7YsK/ZHV+V3B35cyFiSwr6XaszT3FQ3+hvwr+E
G2U9gIqggHf7ESDLPudGrO68Nfzq5NKMe+b6JdzQnG/wtVa89HPD+L0rkOSsALmeSJXS2+jtCv4C
+mW6Iw6WrxnwIJ8uOTctXlg2VigVHv2kH3pGeBx2pHxpDeqm+zzTF4q03UyFAOjLT5ugZBSeDQIh
0A/hY4EtsDdGX27PDaIjzEciCuaXUt6zckuGwOQM5gXJ4RQQu0lypdNK54VRWiJeeg4ZdbmrLDM1
d2Ykr2K68QlFbzuODwfwQXabnA+FrnCXRceID+u9mD0OYjk8FJGTIzGcb2DO2KY0IjiAp5WtDFur
NmCeaDU28wHiSy15r+vwtaEcxLzdJ4JmeQ8XZLizY6xuU+AQYzCxm06bZ2t1JYC7xDlVInRWTmwP
71weP8W0EABxkNg4MoqpcZ98zJa9WOcpocLzkXKGpHSqDkqVXrSVGvenExk+SJ4a/AgBFpknD7vo
wXyt+ZGIrnvhHaOA45MFodiYnKSO0p6U+Nrx4DDYLp6tr3KxhxqJDG65K5lS2XYe2HrLiJ90Ox+1
mpD6MbJ469KDXMYQWNsgxZroiyhHnaAzOahFn1+tit1MdStYBOzy/ybJ4edbYMCxqvmMkEnehfai
3jTsY+BQWFQSM6lxtzvtV5awmjjQQiFmxcWjvhM9Q73EnQkuqFffy+pHbJyxfSZqZuQfad3ptyPz
hvrE5XXiteBr6w48PESR5F/xZUV+xiaCrL9uO23hmojTMeOrXm/QIhaVIRQphLvhJGR3nV9zsFms
sI6r2kMWBiwydHoIHv3QvKpWAFSeuW3vFobPQa0RXCC8MbCfC5S3XsoGv971+GV37OrmC6fBzNBl
wNb9DFyQJSjWrpOMZKAPNMhSQvi2GD5CPHXxOuVvJa0gwdJ9Hf/hy4Me8FO1jtnvF+vLNA4daHYV
wkPrdw3BSNNdKY9xf2KMlYpMLkEoIS3zMwQFrXFn8qa8cFxMV27mAt9H4ldX5bXSfgrje2n9CUdw
VzPi5v90AP2F/AOIC0RU81Ch6DLQ3nstbJzW18OgMfcjC25qdZQa6xk7JkvPiWuhyG0V+Tj2jZ3M
OMPlHeKKxV7WQWPAzoQufN3RC1S8KyhgtK1KlNcjfiyONPSpDfAVjkisr9THsp29U1IP1/piPG0Y
yIP+rgQ9sUrpZOcrwkgYDc+CwQPvQgKjg6IuMQB43SKT+gP9n5OLVwrUYWT+gyV8x6y4rP8oShLj
B2sFtw5vvlA4ZJ1l1iGrr2sH+paGwTN0MqfAqrgTO8TwC+utPZDJcSXqgu0511fGoJ2McY97m4oe
cWNv3bP0BQZUbMvvkOD0iangEbxHy30nnbErRAxMRqfNHa0MWsQL5XRSydJAyEGc2tSf6/gqzc9C
iu635lwnRgTXqEGNJJ9SNCmPFRn8CrM3MjweM+qqihYSCHM1H7H2EGPLe8Fxx0tXX3j8jInO0gcd
BqAGnRjcq33UnmORjMqNJ8FDZ7zwZAXVXLIKgCa1la88VnG5p6ClAkhuOtP/d9XajUF2IjmSg4P/
ZtxCKcNLLius0l6mKSBLg4XMQccsiHPbcJVtfch82Vbw8ERQmMjb5fQ5wRQF6iNlbsVCIPmxBge8
AKlI0e984XZobmtxXyaYs+JNqIlLQFYDh5bmlhWzKOwSMpnacD7ElniI6iQY1sGPoNPONaHKNKdo
A5HYohtpXJ21qt6Lz1uax6L9cWlP6YRUgVCY4Z2UcKoyg7jwR2KiwZquwoQMLz+ojF2YkiiSb28T
bTCdtJLJGdrKBkpjsCUwEiUDj3HYfxydx3LkxhZEvwgR8GbL9t6yuzkbBC28LRTc1+tAi3lPUoxE
DhvmVt7Mk9gJe3p3ueYKtXobTQVb9V2U1GNYJIK9fK46lHYreLQ5Icj2DONzXp2H6jT0knPGIS++
KKTh8Y7PLrzUPNmL/J9Rj4t8+EyJb+P1zP8JnrwD/VMxLQ+K5uJ+wSCj/bNEA866XLoFP+dWW6jY
C7qNhShWgkpIZMxHnzJnwF4jfpQ4PFa4WarjyNPfbF+N00AmMjeC+iirYpfVaYc+HYizYNywLgG1
gPGI0mSQeqyts5tCDeJCcHo059R56yQFhuM+RfFhxVu3KNkKQPRgKU0ccHOzOkWSXdYPP+Qm4Vk+
vkf6d17TOhFQbl19mhBcRJnMsrZD+4LGxxzHZyfQPoOzUJ+GThTr6z1Pz6YFrIAF47cwDyj2fvuv
La23xkPaO/fAptLqpRr/6MbC734dwwemjyWFiNcU1zHESXvdt8/UrJA7AwsYyFQTbnLcCZlQZUP5
2ECXglWM1kZWNEhZLhUKZneVWm+vWLjVGokf1/SY98nSt6FcBiYHAz3m6ay5+Trw2LgovcjYfXU5
/WY9c6DLM7GRWFl60uyqN1eSnscMsT5MVzTVs2tZVBWbuxqBlt3jn8jZDTWtvnYynkr2COaK2QOX
W6KwnYLzYVSQAipWlNUs0GrGON9FFsP9TiH3qMS8rnyFw/jAcpQC7VlirUI7TbYKRFRW/+W+t7n0
gn3kykcE1SXwLB8XiHXxB/IKln+j4SLACKywnbfhrFW4u23PxV+lO0/xP4PnOmBJUn590zgUdrL2
XT6DQO0IOXKEiMSzwEpRyIyVrKvB0tLOZt4QNDQWfo+81djtIovKd4unEvVJ5Jg3sjA/SL21nIba
pWV4m3Soj6U0v2sluNAEu/Bsf6U1CAbRyOlnCliNgxEuAKEQ9XgUDWl0v2h2qhvcMy2JZ+aVQdus
oOCOCj28wkEYG1TvLL3szxbOV0unaZwby3ZId4SxN1rV/Da+RZicY0TJ6ivPnVk3hMQTdI6a+lak
8UepBgarl6lUsNj7rYHLpnQp8u33ugZJoP7peWZaZTHiFEqgTureT5UpX3GJcF/Q4oV/g3yP1xTg
ugLcLq5N2V/RbH26a9kvTDVt194Z9haJ3Xl6yPvkqvpdzAI83oHZIPMpGBoaGgb0EsEPZLq5bB1l
KRXgYZpl2uitCDYUQeONn2ahnqdzasgaiBT58CqcPN6rOql3CeS0nNmVrD1rSPK6cyyOKv7zgToz
k5artu2BBPFz1PS7aoaXtHCeSQ9FUJIjAPmwk1l2NVS5m9zBDMmVq9GgHgdE3Oudp7KOqLR1H4Q/
eNJhlQMIRCKEsFZTeUOyZs8G8Eg3CWFrHi5gRWlHdo12E3YHC5GtoobK8vnpF47N1Z/tlNw+6p78
tWvuf0d59f61GqY5tznrMVjxAKkfzvloxVta6repi3W7l/z50oWFDJrH9l9fW7sGzq/idBcBxfnN
7Xmq5O1Oo3EjwU6c8OFJVrc50u44nkqWQ7FmrETtfAEUJMJCYQ2kLhxORUKcBlk/8dMv6fjPhKfu
W4iBi29xCcX1Djj/oI0K942dbyACsD8stoYIlpYWbUqPlpYQJC3CYHC1JDZW+YfkefDN/iAH90aO
1GiaC+B0ui4UEG8+Z0udMz6X0XphcKBj9Fi7bDdV4LcGMrORzjl+jN4Jmu3N1ZCva3NVN7xiJ3Us
ot+gRGdsrrLcVgVbTSc71KG1StpdPbTrJBMnwyBJaXnvkeYfqvhlTCjIae1v4DYm/JU10Toy7rVB
DLtBocg4rrUIZfE+wTbpQosbGMZsCsmnktsY/5mk8ZGuqIJx5tJmGZpjikPo1cdfSfdvjFt44/vc
+Ia7CSdqfBOsfKE8rbuGoqQRXYsNITktHKk56/SstxYlA0gkMI0yibfEpfSyp5zIJV/iz2ICadVk
S+CVYlafJd4xwc9Fi5R52YdkltjupKwZAaFRk4lPK0YfH4U9k2o885V8pg5bjTa36McJPmpB7ImT
Mg+zpYLVDOogWxkByAR7tVbMJI/ZICkWffeq3X+G+w/0GVXjCze8lckHpQdIPR3nLByZbbYXIsJo
aM6FDPZ1xAOmSTcpeO2gOelTraUJnMgXqzizljkIskKiVao0mdU2xFjIADQ7aK3HKpiWNopbKUVb
6lCsTaA93ABNCQdl+IbJ9Wa9C9kcCyNYRta/PMeNLDyk3z8wmHTuhCu4hguqTvBwGgvdL7nVMLKD
xuoBBIlhX/Yv1fUOWspyOZ2RHN7Ho79NjHGr9y21KJK2t5xTHTs5fWt2/qcGXJoVxL5oRnanOXVh
A74NFcSc0rOnBGQe+tQpa3vWKauYGtmALGEnWcR3HTISWENpWC+TWYwgAY0sZl/fVJ7A7IbnXTCQ
oAA7kDsLDpEILSBQZoEnZjrzbkE+cBanqKuWOq/4t6n8KrPh2PommBznrLNobxqi2R0ySCc4a0hs
6L7c8NQ8Y0JaB0m4KvOcjQQnWVBTZxNxM3L5r6MtD3l/jqqjBWDuzYvUVSCJf/jqsaZMm2f0WR/p
obSUXcX6w8rc3wpLkDK6VwYQn+C+qjtAvsCuHUhEU9RXrDEcp6X/p9jdkzKinTbqNzsct0RQ9w5O
S+pOoLrT0qIAgHe0cw6DVC8gC7v9OlC/RHjwq2DZ+coxX3ktb+FiDbH0ovfZ0cuMVTLWp9FG0mZn
42nedYhq+Kfwvlt7HxL273sgPZA833OCKwHWnAibskHTDWC1jQNNO+fQ23uE/Yu9MSagX/Kj7Go8
yDdvhCrRdF9E/VAxNH62RBtIFCZNuDE6F135R6Lq2t2S/fBRD5uNkptzyy/+1AbbcBTchyZdMpWe
OOM1nEQaBZ8+Op3tqO+GrYF3Mdd8TQQp9U8V7nGIhllTGUDU1LUFoMQCtRYL/Vl35UtKcbS6akcf
JiXBrz7Bw6zre2iXFKp3vCLl3bYc6qxAZoU4q7F/1WP7YlHEaL6ynasIjXXUK7RPJIeRDTRkHzB0
zi1jOVm1/rVGl7UyXEsO6WOvfJXtR9MOhzGpbnk7vlQ9OkjamMjfw9pMvmV/bmg4DfqHwjEurlCR
yPKDY84O+sgVFN9ifrh9wJSeRXMnLK/wzFjjBC37I7GHewVElz75JlmkQMiEduF+XeKGOkjSDim3
oRUa327vIzmW8GKiL7URb1UklkEQXRrdo5eWpkfL7k4p5nXWyByGOmJv9Am/61Qx4BQ89kp6a0bv
kavBzUIG1xDqoP1sMs35UyUZUidhqsqBCCMhQecuiSirEIO8WyaNuw5aCZYwFI3mKAoW/TFdiOzl
i9QGkh8dWmzFmS+/nYhLHo7rnBWPw3mCrzqJQoAGrP7aT0bm8QZt+drVzsOro2ftVssyMH5qgTMn
LopXiGWAcvJlX9cHCJf0E9ve0fLq82Dps4gdvFrirXLGXTUtERze4X79gQlCVZ21ZWkfYeOeOITx
RHf3dVHsHXPyWdQBIbzm5JrLhkhyltremyXJ12Am2YSsLyjzSkgXNIV4QJd98PJapQQ2zP4dBtSz
pJaukOm7su+7+uhWybsotXVWdFyluMlq7btMZ2HYr5PCxAzSiFvpX31f/jAg4WhsF+b0cdOiTni6
x9tW3HA2fQ3mAVPiuSuqraUlL50fEphWjISrajqxQada+6O/SwYutkH9AR+7VoIIf/+xo3WkAuyU
tOzQ4minTy0RFk7ZstU4FoS3KtWOhdRmSSdXXd0fQ9H8DjI/mamyzO3qfysl1jH00aBBe057gzal
ue1z/K+dTwguZ2PSFjzKqK3+Q3PEKdfygzlg3oTjNww414sPquZOOkiH5ZiQnXKzPXNFoBtPeyyp
vXLRLJV25RbT1OHvikDu4SPBgUhnjbenXXFZoGx2Cg8giAxBqq1rnC81+9QySqYYEXfeFG9K/mUx
XCD9ryDuB4UHHtaPbJdC2XVMEaJ8gpsHGvlIUpQaUnEBVgyBYYBbVku/KF+grBsCxKrhLTixljMw
5BwA37pSLGviNSpyaoaLQURsqNxHhTKlEKcbjJaoDQwTmCV2Og8mfEsDpVH8UQzLqPDp9miwDGGD
34IHg3nQ4ISwQFuWEDSJO6JLKEBckqGnXwwbmRquOxBLIeV9PQFzsjXrEmakruFHKLDoPqMEywLf
nBt8QBWkX3ZYZXFJk1Gwlu1PWQ/zDrW8BETW4M9qPWrnK7aBbJsMz52NQwpBn2ZI85yc/Jipsat3
YD02nQg4k/mw3SoiJqybnRx/m7kYMcdUOOg0DA8OfXBJ4WyU4iKJYiXte1+cFKg8dQzQVvnnoOrV
+GMtYeGMIks6lYT0RLaHZhXzehlI/jYmZnDWyljMfAMMMQwBYpNtr2JPpRR+6i2FcOVGZM04IKr5
wxTOTGE5VunNnK4KtoE9Tk53YQfBKY7btVIhoXXNlrF34R8lXs+Ex8p0B/iwkAWcVJUgJa+R+Whn
P0bwjk6FNW/BdN4P7L/RdePy4rS3suy39IMsm3rNM45zFT+EFpVxsihSLFAT8Y/ptS0F8rDeLOwK
UxnciIi9hgPLU/sdSOeOlFzxSDStC3YJw7PZl1irkh0OAbKaMZf/6+TDqDaRbu8Ds93i69Y/SLYt
zeJn+jLdJJcSK6kx8GenHiaQDgbRR8ClgPstRIfKseXAO6y/eSW+dWKPv/EtI9Zcfw0YntQA8dj6
ljmDXpuyAbn4GRfIM/FuuDXG8gD6AMJjv5nQrnqybe1voZwbueJ3GvE75H+vfZr5Wm9/iYtU2hf5
2CT6kMTgkvhEX64uAH1dgTPxTFwWJT11vOEyER0oKzuEhCqIc9YbL2AVWclj4vbvAJywsZQHxGPU
xcDRdvQl49rBonBVFbEGa84M+ymKH4E5Kds66GKWfLryNLrj/2N3mn5yj5syew1YaDXzWkUtwHUP
y5dDKmHhyJk9nmxuSQ+fp439AAWSYbrDQJFHw1zFsl8PT8H+iVmBZdF7MdG80z/Q6SyF3ksgURhr
aZVFG+esimUZggIkU4YbDS3UqtYAU5BfNUzZxhH+XQInTZ8cUdKbS6xkpDsxVa7bFKds+fAI2EXW
S8G1T+yZ9TvEGl4lNZ6kZNyHJExGkvwSgpsgci1CDTQGFw2ZALgu/FZrHoTucnqgULO6MPB5VGq3
cjGXoK9KSAOGegp9D3WUrR8PtLAmU945a47hdBHVnEf3PibFtvO3LWh2iYJdEPEboSlI4D4WjlAl
HBi3cJrre04+pmpvRIWAgNwtAOG5fT9TUZokHryxYOsTQLWsSF9h8xz0dQoTxsadY/L1cgq0CvYd
XZVsXVhorgR4QRw2QBkFlTUrQsI4hJJ95VFhC+1ZUl9smK/RwAGSFC3PR2QwQG3JclRZimLK1TBQ
eLyrQ2RC7LbYOZdhCEwhQhYkFEG1VwHPYACT1ZJKsWN8uQlguZL1QPBuJuR/fSjoIkJp89aRQDVI
1kJQGdVRcRLhIOi0j8FND7wxFhwaVznBEt/Ml/oOAY01GYeRZckyZgzGOaB3aoRL+LjmUaG3FmaF
Qe5mGKD1AarpwmSTJsaq5I+QWOzGMC/x0rrQAnqgpatiC+GH0MnSbj55SqMy3kFrWlre9M8mgicc
rdJYdcSmvM7cTYld2q+3jUYYMaDKosjoDemgoKh0Z2GPxVIME5OaWnZt8CQJtSxGkNPaOsfjKrV2
Ts/53MTbgD9iTXkKWevqjd9kDeqiCSsYo8qc4+QKfOgVMsgybPAX8aYPu2gDK3ta9cbOQ8jfNGFn
0F6cyQrMM9S0/wk0Zu78Ir0LIl11NuGfZ+h/mPqHuZmRf4/+JJjMrpJLRf2tEk5fzn1ANgIMuMy/
axg53GQNbQZW/tFWF1CG/yePcMfYgC5Vk3M4syg15NjzicnAdyb/ouTsYl8xYh0+6Ub8UzhjheM9
UC7qiNmXNzCGpd1AYChILrn7SJqzpfwEPhBTLDCWQz/ZQ2b8PuAjCrvyht3eSNpUv2TiEUWXLnzp
9S+V4Wn94TSv0niMCLYGa9daoUopeoKCdNWPgjN5i6eqZ6WSYf/u5NmSBy1a9cxTXvQ14NEG3mg6
ZDhWan8K/DPYcQLkbxF+aBu3of4G6L27Yawy0rMqb6P+SuNf24QansHOg1F6kZz8+nsY0i67pKl4
0N41ymQ72CQO1tMS8oPGxrZ1fzm0mdk6yAqicM3Mi7mCMMZG7W8TbHnKrU0a8ahj4y38irXsx2La
z0gANyyNXHgfTnuPWigyQ7U0Bh0DAAC8NFv59HIM7BsGjAXZyCuPaFgICsZJCI8Y5cE79/S6WApA
Hw+iNJdSUNiYiBNGsG72rvr1jAjhUvVY2SZsElE6OElLPgYPiVFPLub4NTmEAYaDceC+0q23Onq0
w6sVAO1gsmSc5hwinHmL0p3eM5eD7GlEC9PeCcy5ys4rlna1qLq/yP6HoNwKFrXTfOeg3rgYezHN
gMzGiom7HNPhKEt8p3KWFUwfrYX11ZpPYes4OY6gizp9ASDSHZeJit7OcJJRQsQrw6dStTsA1eSb
2efBvS+/eOUq9pMGNy71f2kABOKqRT+jcVNxxJvtr2VAhjdvfJzGeM/EpS3+ygGi+Ml1N6k7F8gv
/nvfBsvEIkzMq1es+YOkw0XW+2CqTw09MDOA+tEqlFfBCk2o9zh8FIsgvrnNZ4Y5BkBRR3iz6RKQ
UEwXW8cx+aAOpb0utYfF4r4pLjkzScoI6slnwTwQGrNCGfCufLkssW2s2BQYvdnWhduxE2eqPvFR
gMSJbwkwklF9FAWjNg4m0j9Bh5vbOxfdv05jj53tvPpkFZcRR5sbwP9ACxcZI6fOFpeEAtiQoJis
jNwl58RmVV1htLE/LMzhhdfSS4tN0vqikn4GLKLh3k1T9Mjw7opPviGC4bb/ypWVl31WuNBq49l7
PxEoioKVSBh9o0jNm/hsNsd6Oj0WeynP0rkE5sYzjmF85n+TcBkU28Q84c3vFQw4CqBwbIUmp3QC
11w8eOKdKRZlliz2mBpjrJ5xvyEIhMY3LoQ6bEzpn1zJUbTp1jFeU6cjNVkoxynkN4pN72Tv098q
MtmNYcWOG/ckJ1HO6usurHnqDgcgDEDS6Z4Ir13JTToSeYW0pMXDXo/crR7jzTDtbZ/sg57aueGf
rWurCiQExVhL2XHU0gxqRjWaE7U9iGfgfyrlBBoYMDAtANUtDYRiYq5cX7Ip5rRTuNgz4zPU/COg
8O8AD6gfonQ7zTWKtAu7nk8zrVf9FMkiDysbe8kbtkzlJkLbVBGcXAnszSt20VHUJuSl6OR0tHCE
Asdo/6HX2hWrPimI/qkGOp0lwxL+77pN3iNDZ00JUaiIETjzldHFV6o6t0OnbI2pXDTodwljVe62
i2QCtNfFfkinwxqPm6kvpnc/Cl5qdkToTg57R1b0KhHX6OKXMIM77aaXlv7qjpiZsPGJ6f6Kjs91
hnyV6t8KRraONl64CJO+po3W2vE70lb2NgeY5cfZakysjc+IY8OcBJCBH93ZAr5XQncT183GQLV0
9HAd+LS4gB0MGfl0qkYKRG0QOUZDwlIxWT114zp2/Ztlk8Qzsndd75U33Wodos+boGFBmnfd+1ix
mQzY+tMidmkNvqSe6+/2xIMNS4Q7nysA4xH7Tna4k5mLh2O/6GZDJ7GK1NhsqWxiLtN+Spo4LX06
o1Qv0UHJ0i+F0bS7qdc181FV0qC6GYq5t2Wz0qKKLZwCGcU48k1uYpwyBSvDWavCYB+Lg5mVn0Jt
1yPY9ClxmU0Lo4mv1VkchwfvS0LUG6iSegsEVcWGfU6YdR06HngJjKfaYLDw4TVyBAeqPweZvife
eOm0DjbVX5u0x8RgzdiH6l8LpY6RtwSbqSrZvzHnIjXdT4XRTfmxwXmM9EdVgD56nSbiKUpEwLHr
v9xqlzwyV7lbmPN83Gt1XZ7IMn1mxEaKjPZu+q9YBbIWIClhCe279yB12S3fdBWxWECL8PtjrWlH
k+8drs+xc7qzsNVzyJ6wjaGLlDddjl+VDM8EPj7LlxMNzKKs+/PJJQHS0/abO9T9fc9zzMigi3Ky
Zt+zM93hKqDsO9Z750Zrv/lNoIWVrvIUqns2q/RqcQ7EKbCw7XRneUQs7ZU1otMX7WW0jRNcyb1t
xPuB5Z+AAyskXaHqtkLlz6Nx79fjqmizK1QemzLcjIJzVQkQa7T+FsXhy3dZm0pJyF5HM87BtWcc
5ZxcX5BGWZR9vTCovfCclQFjOsVEk8buocHLGynBqqdNl8phIOM+1RMQqbuCtSgpAx7sIDbOakMV
KL30khcPnVrAwpu3Uv3TkqWHvklCezS+cx/wU44yJVkYFFqzjgMGYecuwY3UyVfUDpsRl05sguWM
7IVRNMvpbBgCfXHHdxuV1WKbyxeyBm2vhuXZyLWnm4yzMX63W2Ubs113IVsNAWZ8422eqBfD+YyB
hIEBpzcgIuXEPhRMJwiKtZ15J0xMzq30TJLNCOAUfhM8mlsRVBETdQHAkJ0dOmPax71JmA+u4ALv
/vn2sAW2iw9SW4SNXI8CF6GpoR5+muOpxz9KKRH27BDGqfC6i+VHFzihR7AqayouVcxI7ejjYcUA
3UTUQYZEMjK5dBXGKAaJvn3FqYc1hM6/OCVAA9TTYNKKQbNjeM4zRCZ4KDakxXrNW1tf55BBQ276
0tXPMb8M2z77lntOG9z7oLf0RMHAzgL5ZTvBJWDEhT25BVr3L6bnrimjTcaGQUpzrSvlfoAmoE/o
VyXfpAbHM2cYN37k7Ivqp8HKK0qLuEa6FZ5HFoEouWof3N7YW6/wbAflUecXSLYLbQnQ242LG5KU
KPXPCldzAe6vT63HOGjPSFX+BX16DsS4ACHnvIohOVoiWaUSByStXJaNQEewPNOCbW7VTw6SZgiz
aBNh9+LQ30IEc+56seA0xD/lLwCpACija4aUEIal/Dw6m9H99Hkg5cHKbK40ABf6gezJV0HDYLUX
3Vqrt1EEMI3LcW929zHnob0GYRol01Tk80gBTeBfg+oZx98hIDWLX002qfER9jEcLsM+3BYcETzz
rGebGqsrx9dsUYgrqKiRWj/zWxJ/LO+a8TeU0VtUn+P4s+5vSK/9S8tPY/bBCqRnuDevjbNGe+PM
V7Yvx1tl2kZqG8XdKs2mANVTeTPHP6jDv478JutVJ/8QyA1u8zD0p6zBHDLgkRNplB8wTTzOfghc
YXv9Sag86KZvd6Byx/xNq++mxHz2oQN6KvQf17xqXLY40Kdo2RLbeoVdI7uMMTCrey0/mLLN6E5b
N+kyhivShY76iwWBdWkr0sU4SRY4BxOyiF3KWFk++MO30R4SHW8zPElbU9k5+dV2yF8eGhrz8nNS
Ea0ldFNzWio8n5jTH1mJxVhvYMgfKZSbGVDCE8Gdyy/c2Iy9UPCalwUtUslPurKHsSHGLyl2dfvh
dNuAwU/wiED4U1hhd7vU3/bDEXRGhZGLTWRyaIjCkknV/3rJj2q86ekT1PSIlTDaO82haI6aFxCN
jd4M9zdy3W1Kmon51wfB45sWm9WJ5Tqjw5D1PO092NIrmKh9eIX0Mn28XN6FvgkD/KSgIxO8WGUG
/X7PfKcSXDW/LZd991OrN3xnnbeT9a4EPO2AJnkE+U/jfo6QidvuqaLlNTmVYy9T2deS3cAZS3T8
y9kClmbTH5xunXlLhR56OrPlJjSugXtkoE+JcFsOsIdvp/incewDZ2GKrwTCsHb2q6M5LohtliHN
JjzB70WJ5N38Wu6fIe9ldqXTKSzeEew1/yfVbw1TNOtF7gEX5dXxr6nCUkn/zKxDwLG59sH5DV+F
eeibE9pwasFsmcEgrS1Cme/cNGNMeuOuyYPQodwT6p3Yd9duwOK+9cd/obXP3B3Gq7xBVaU352Qj
27pPTi+B9hkTaa6543oE9jzFoHPyQF+hcyHznEz5ObCbz/pk4RIqaEASsTZ50/pkZma/03l7ek7w
zQPZRKQYzl5xGHjWQ3WPWvD4X5n4iiDFTC+3o8Ljz394uIhpDsItEy3a7JD2y9D+6funp//G+p/t
3CSXV4/krrv01xDPLuncjDgif7Ud4K5ybteYvMqn7u8VaDP2PMKHTeJdmRzRRBnDs2uCblk3/qlt
NrI+puPOEZdGO7r20a7fs/TsiGeMIcuzjDeH6Inm3UVyBviuWCc/WfEXKQ9GjWRG/ucHYAfclwt1
JII+rCGlw3AC/HMI7d8q3dLRrmIhVc+Jch70O5Bnjghsq3uSce989CqBE/gHGh+JXj4q/W4Gh5qY
tZYuCW0NAl/Qwe4wHj3C4M8zbggoNsFBSY9R/qWjNpkEKk00N5UdJaoS3NxfIc59QPygeGQIpbwE
XO82eMcy/ifGgwG3Rnum1b/pBiNjqk7ZNw14qvaHotgRsBjse4LYHeRvMr0FxtbUD1W1HNsjm7ae
kLl+iwgNuP7VK7ZZcvYGjD3zWj6pAgEPjjFup7HoNPWdw9CubTT/xOLDR6+VpAz6YzuBCwhRNhLz
dz+W4FCg9aR+Yc8TJbCpcbYeNNq/AheXMkaG8zASqxv8V8iBINAjPJdUG029yxxTKZ0WzjVT7Pc8
D7+UpPoe0mQhGXa0Qfw6TJpzr30lpP/eSh0Nw2W5KOj9HSmQY0mvnnub8biX4tFmHb77QIU4EoAZ
dx13TokIPdoZpVeeTZd2GTuLjJLOqskOml6CotIAtWsBJliA2nwilZKwQCjjOeR7E7fuhF5Tut+k
KjERwet2jNBaFKbAkO4To2DL8gflg21YmE6oA3rjSSDZePN7Y605SD7SLJBxTTIYsRlzlIstZc7N
l63sptgw6Pu7FAUZv/pKkdXZNuQ87oz5/wtP6jZwAdYVq89wOWYYcJ0mDFE4bC60ET4eaVbI4qNc
1q26TalRQdq1z6pbso4qgc6MA2ersl81ljsc4biaKsR+K0Ywbgbc+amCfx3vOD8Ma+7LUF9S0Tzv
i6hZNpIHoh5xgCpH7zfTGn2ZQDUrdJa4sbJxBy0CxyLmMsqgQKg2kUkzHLiHr31r7DI1pKAxFejV
irI3GaJYlmZMg5zS6cvkxcAmw+EcRr9adfJDb+XmLj0lgiZLF1G3raqJ7BN8SCLezTB8Fgp5lnpi
41p53jNtFDs3wStZBDxCps8bSv/GpZwb4xLvi66iadz7cRDL1RyAnAVargKAy8892nQx0CVF8N12
7K9nDke2voG87PQD7wfoFTSaKG+DRgiGrf0uqsxh3dTmX+26OZVPP2aWTpSOUpnJVg03I9Xny7Qr
cX3XSOw0tgGujWp9idKZqw9TA9s54kOQlr4LteJadXV51bjAWSuDiyXd1VnltwXbhiofsWNLIrZt
wSve5NDZFglsAwV0L07WWdiQiqjs9J7jChL1ayQQFBqWtqIbkaemZsxD/KWzQRTVilqjxZA7lHp1
8ZJlpIvhZFL9pvc6HdHo8E6uLoWt/ZU6CoN0KvKIyAJ8ZVeQCx4IKuutcrMU7wSGJSewSO9a7uVH
N6sqGjLblV8+mxFTpeOCHI0yM99I+riG1lUOEUwBX9W7bRwx+oQkgCH774VBVix1YozkIa/aVO60
ejgkk/dBbX38pmW9MhVO8F5Jy3uG5E32hd0MRHqqoKpQX/gihofTE8ruI+5YE3WnqPBMGDWQO/7D
zAehvR8yNz5JOX64Is2XoxutVMU05g2AQnLxRrrxcs9ehZJiqswNaHfBy/k2FPwWW/TMRKMBahkY
nDkws+tZdl5HVEcuSl8lF+0Erz4jBwXMyMFVE6uXVoxY6cdrj2q3SkuWyZZUPszEPzF4+bu+6ICw
NKRHskhhjdFoKHxgzjrnNDgACMYCtJbuOQ5zlbN16MRiBgnOcNgw5otix1WtzpQogc6fTNlq27zQ
L0M2IEkPbWazy4iJEYTtVcvjeWqyYrLsWF9GNSH0BCu5bhJaKX2TwKxKrUvB8anx38q+a+adBg8D
P+689pC7OnOUM6O3MRvrxWdtdOlbXlAqYSo16Rlc/pDzgxmNLZiNWro4cqQwl4pc7KYIvCo75yxV
1nHFMclqPSgubI2SGEe9LWuwapW/1JHrsErzMZhpzjqBjbIsbXZkYdvPBGUc1CBGi7q1SFF4p15i
kRfuACYfaxUg7XbTDjk+2nh8RSEdXQqY9CXKyi3O7HeutBUj2x/KM8DV0UQebbsH8H2DCEJxAnj1
smLB+tiVTALajw9hxirIZdDBs8FbdUl8PuM4HgQ3ULhJdaVDJQr+Kp0AlxjYSvZYEEBPyZnJyVeV
zSXNiBDHWQc9zrt4GUw3xSeChW7Bwx2DYkqn9EJWziNuwr1vKDt0N8XhKe0V5avtzDtIoaskRCcS
f97pmg44v6JXlB+uLcHnCdX7TmH7rkwZbwuDxZeCNoFbKDiJjLeIpp8jvd0OrD4BW7zHPLNnNiGg
wDYWRcNGwB2Cvd6FiEkD3hZK5PmR1cQbWaWlTXKH4k8biT1+u4b6SUvFZ6Z9d8hI8WBTXQ/ZgZbh
eqHX/d90n3btUPE3FRRm9yDsyNhEBkQBSYlLSRfdzHWssxPwVnfSlvLoFD68Ddy2hgRJ4oN1BI+T
N8PEHCxiQ13VY/6YoPMQlvF6q2q/SBSqOYJWn3vRtJ7CbzaGKOPWyKYUi8bNgjbt9RbjrqX/RHCf
MfhASZ/YeXFmvtKxTs8NVszePHZjuvWS4TsspE5dC/pe6//H2JntRq5kWfZXLuK5WUWacTAWKvNB
cnf5ILkmV0gRL4RCoeA8mnH8+l5UZVchE41GAxd+pdDsTprZOWfvtddpahGSu1DG3g5qKksvZqF8
DkgiOnJ65yTHpchaFbFJv0iizhp3zaTijt91YYu/jlqxaT/LgT5tnDT+btQnJriouLViIo/00W+j
x1kE5R4he8AOSbZluZ11YFgMGXsPRQu/r3rwW5spJMmlYQpTKvP1fYqqFzbXnXE9wPO2uUQGNlIC
7Qu5bX8bMoIxEivIyuEE/RyNTB/124D1hEE7vc47BEz3hoorCBbqXO4vySYzciwMu300ULmTRCc3
VQnedEHuOmd/KMjYO0/RwvQzkjyblpDPaWAnt864NfjaRYArKTBkijUu3jSGkpAkNX659sGdeB6F
MfLKm6Lv1uJcD5LFtE8IAux9RNZ1jefPm9mnZjzUAfdxJN0fyl4ea8sV1Mbmdhb1W0v+RzYNaEYS
3LjWowr7eAdsnqeMqe7MHFz1wUfshLsa/OyhyewCPehliIqjZ7AyjUmpuHnYE1Dt8upEHdww9C5W
6XMsxbwVZ/hTId4w9lcYB4imQz/F3VVZz2UFvMDV3e9Wr5CdoXsoZ3/cOBwbM8tHZgTVrCbrKy+9
m0J1I80b6LMThv0ieEsDAeoIOwxy2Uu4ZLh1aTNE9Fk3OswuaanI2UqbN41ufKO/0CIdbmJnY9fl
x4yNKx4z0OkJU5hROZ+9FV7sML8RNWdOEXA4cP2bjHUXoEvyrvvsybW5LMMQfXfvbYzoM8xTz5E1
qus2eAkz4KDkvHzOQRsfZgNGjvH4ymeO8EXltEY9piA8SVZ27+fhmoIHaH4KCAdgDpJ5Hh6MoSCY
NRQhOSzythr0+2D6c5G90Nv9TOJhn1rDgfS3vYeqRtnPTothZjIjw2OvxXfcf3rZnzCXNL56Rko1
Hu187RqEpIL2QfFW+v4LEgquDF6LTOJ0LOqaWzXDL54DnxUl+VkDsK0BDw9YBvvYWwxrc1vC9p53
mBIANDMqGpL5GHP81T0FeSt4NaTq7iYPtUoWmxePOHgiCGjdYKzbGw55EGVGB98J4wBmkIdhTSEu
oKnMDZTCwJJ0k8OPYP2yaqQIWHJK+9Hd1LPv4aLBEqtQmG3KIr/3IjqXWWlLPmis69ITd4s7oNmx
Cflzc1RGDRt5llHkM+4l9YZcXXf+BDuFRSKWKeE2VJzISCK37UhxiZ0bTvvglaQkeT5kNiohbLUa
J4dNjqJwsdSr+bvrtk9Fc8O2v7W78TMo4GrHZ7MAYhl8dJhm6Pei8k7eQlJ4m5vN12fU67dZ6uwh
yubvwVhTNZmWzVvinS+RHEwRuH0Q40xt7LdxCd9jwT7b0hW/ok+7hBVbRYsxdx71AfkLF6w33BWA
ix3Sa1SDziGLsFFblnjWFTYaOVecvx56C+1drHt97djNS9JwtEsbQWJp0VxaDSbIwZ3T9IQP+lZG
Oo/AAWXl0DMCYj/LElNZbbKLT9mKDudXOVNuJ39CLxh3nQR4mFBNarKdVgMWrJrKP/pBO0GJqtSO
HPCDtvrp6DYJ1vUBVXfn08sMkWGk4y2EbiwGzXixFy6FxfjgYJcRaboLhMTHvVfPA9Bde9lRfC4U
FeNHRHs+TlAttSwFiYXcD+ZwhfOrj58if1B0ULOdVmWGlj1nMp0OiGABagT+i8nt7+GE46Yio0kH
5f24BttERf+qWaP4s9G89IIX0p1fEU1zwmEuCgDgYbTtDzdeFezav83t5CVL6A1OcYtwusbMD+mH
Ge9o7STV59U8IMaJ4mc3t16tCId4GrsI4hymxK0bfHgxpylEGEiRDGDNKYJ9QpPiWhdxdqMwYFrG
O8XQH2lAoK7sVBhezfnqyBHV3tYL7LTmQsrytS2X91pTjJJZQ0/HP6qqv1HTCLQw751NDyUahTpK
U4XyBn1jBQkgt7DFQf++ODUxnMwiDHvRm7Mi0ogXQ6AsSE6Igkfbyngp8xB7fJzsMkjAqL2CcDvU
86nRfXUsm5ZFmLVi0rcgKuEriBQ/9pyUJ3woBMB2B5eLeM7oQHQ5eFbSqXpMFF6yH5bi9yQ5Ecc+
9oO5OqbF+FkRW3kdtoI06fw+b4pnR3Ryk8vvaK1+mLS5mJfynlPJSquBvT8nyJoCEqdoVu7GAGm1
DAkQpMJ7Qoz1J5+SGH9/92JaGreFuxE6ADad5SsDml2AnjJ8u1+VV12JLtjNmffSoN9aMut30CGf
9vr6phIoLRabHb8hcqBMWaGb8YdT020l/B1sRGeNe218Ykp6BFn2zMnCJXldWWRelJymB/i0tLot
xmsybLexOPsVNNjRcW9dPZnrY9YlF8p18Kdxmpxi6e6CJhNwg7ERxJKpSLrDKAgxi/QwOhl1+zC4
Dk6a0VNb+GszTw/pMLL8HvZ0yxVkCaslyLJXMWKXYQOB9c32634XrUGJHQ7DpeDMIfuXXia3bPJ2
jFRhCBg2up1rENKCJirmVajm0ZrpK0WsA1zhydb7dEDmFkKu78pI7J0igWNlSHyKwAyv4ji8pBh7
zEH7CFwtKCaGqmWsU5w6nnlaLH3fIOuzJKEHnNxobpW/MzXQ821vhz7+HI39qyRryTE+lgD4J1mx
XBzlXIDHUjJUCZYiB82X153bAdSZn2KML3BU6Qm2oOUtRMeK5bEvOFUTUcowKgn3kuuEo7J1sAjK
tidYwjnnuapNf/Vx8ko1x9+QGioM9lFj14fWRR1jOQQkJzl737jSXOpd7JByMsf8rBFFGwMILnpa
fpaangvTnjNreViFeDqe+B0oBrI+Tw6pdd82ZOZVlXfM4v7ShdzvrerLW5Kyr2slmWIHAYKZabKv
qgbZbZGnnDRCIJFehaihdSb+TDKm2jzYszO+hmTdGct9XNZ4VyWSZxyGWAfY1lvZ+SwJFR42QSpC
IIzmZM+NxbGWZLICwcezKJMUTX/ykK5aA6xG+eyM18H6k0K8bdlAml+krMMnaWUwkUozbMfwqTWs
EaZ1CXGwX4OYLciT76QS4XpuT26cncqp/8USg2Mtx5RB72CPG3KPoO4jiobbOg7i60APD7wWSW+9
hgSBexiHGZJCYsQ+CeimXBuHHOHjbKJKiguUGfo+bsRuXmM1yuZlHqpHozGYpLbEuuq8RYlN6aX4
ZUze7Np2ugSEGdHXZnWZuViaWv/E8NluyMD8QHl56Qzs3rnC4pAKos0WwSknU3S2izHYWkMTb8xn
U9cP0lIHL7AQ79TEvkDre1RobVZ3gL62Ixf1HJkYYxFQbY7dq5uK5WgENuFqBMkA1hUqhJ3Shh4f
TVDsvabFWNhyIu/L1RM7Yckm1MFDcb2xZPQrdGkQhVP8ZMn9nIoLSoo/BF+o7TzCqw80OYEuOuyE
bJMrj8aJFVPiRuEEnal56fHsX5bpI1AxMzub1nC+BodMTGYHk7xlboqxqSkXGsy0uo0zkd9MnBjQ
k5yuzBA/sFeBvSgD6Bw28q22EfN11Yc/ktlwEkth3ha22sVbSVIw4kGOEg0xKnIGhjqCwqIjTOpG
Bl3AzT4G6btXwji/xiHrkJOtRkFa763vfXfi+JGu1h2hwacyddmvWWNoMm8MGKVJsi15ffunG8Q1
3eef2isJiGCFd5h4Fx2srrWGRK2N0uOdIoRmt3scK8L6MOCkV74aDnODTEhrxiOOzxrMCXXtIV4D
eIA0qcBORih+rm0rgjxIEhTBbXgLqGaKIrtPLHc8dsXKvhmuF2/+ZWXVm0efSLneQSnkggve1wE1
Ok1T57tI+1+5HXz30+QafuCE5okbULVAfVI01eQ7DOtTLABnwI9+t4nNxVs83SI32tBTfS+QOWgE
TwaLo3BzYmfbkKM0J5elj6tNpFiG7cZ/Hq3l3iNEgAIaJLW/7nXyhoPcANMkdXcVmhztEYfQETsA
Cv8YmeynoPBHyuoQMDUynQp9obaKsLChROJaRnlJyln6OYn8JdD+HxVxD1K16wpDf1W/9L3Cas7p
WwyAZ3oDF6ItQrI01gfSTOBXVOtMFO8f031Io46PgcMTN05TlNuwkRf8sHgS0IVVC8wDvFuZIMgp
HeUx45XeTT44yQSLospWViHJinOK+c148DRXjQxpbn+mBacZ4odwgc1uR8jamtCud+Saro1nJbbC
/jOV/Xc/Kp8qkuXFIB5BEWdnORJ7YgXwXesZJGreLU8yiej3xGv3Hf5sclxmtijAsuGmLaNXdypf
owwh6RzRAlxBe2WcQ8lMureWQKciAP6B25nl1wo1vgpOmFmG5GOZsneA7zLqfy5L0aHzZx5DMuxK
IQNVIwl7vh+4KckYec3W1y1UEZkukBHlsdSVeZHMZ7waKvhgakSsDck/LX2krdvl8yZsmJ9ULmee
xoPp3vV1t/6Cv+bZf9WEeuD6ipn84LQg5rq7yQOQ2nJZmBDnP7yWpmCggoehbtBYWLHYJM5+6CF3
lmEdn1ut9BWncLGvJXqtPMNNXyFLRj+J8JpcsnQ/EDDGS8n1GclWHnRFi3JGYQ17k/mkPytAly4W
euSvcJBIJJ45qlrVlZ3DqCqmWSJtPQ4Ifmlaol3OsCrSOOWp7TaDAhVeDyK8ihrTMTHL2dHTXVsz
XQ6HEIKdYCYsS75culAqSCOZbJgeLRG5aONtZ4dBckqKHnrU/LtB8FnV8y+xZnONFmi/xX/mXvk9
zL6NkrcQm4IxaUl44D5r5kstcF/2Ewq1sIA5V7kBHZCGDuS+VXwHt66SLRqhpfsclX30AK46McMT
JwDqnQGtsSo1HwNISoHIzS4qzVvkl8W2cBkgVBYB8gsXaJfUP2AUvNX1AKaqp0/As9JYCQfYPl69
dA+KiAI6bFijyg6USydwPy/MG65LQn1jT+3DQQKkVAALe+9J6sLfuQHDUQvoe8Eeeu0U+Ovs89hJ
Z9coInh8Tph+131HxE8QjblYOU6GdtnTQv5RBD64MPxmwdTAg3MYiTrV7ygaj9KrLA6VTMSHpT9r
SoQxp3Q01kSuXwACqoCpAikDM0i6IWSuvc6sHgOlEetkeSCZ+9Ht/dc2pgfmWIDtotknA9hpj90w
HXofFDB812oz/SnjNLhG1B9xoHMwbTFitF6sZjF3mkxsrKLTjZbWnsbcgzUbfd3RQ8R2Tz4gkWXX
rgW0W2I65050tiIYn4JQQumK0AMHs7OT6WKOskQ6WTPa2qlVtFH1uEUWl76Fl3XM9BRJ5iCHA4Rf
KwBTFhpeEyYoPZA02oU1+ZZ+a9PhnqxNx/j45BhaOzWqhLY96pnEzGIa1vKWu7NE95FmI+cHrySs
eoSEERI1VbY1XQioWdJhiDIF58KWmORdMsDjxL6UFbdpwyGyCNSARTZ/7OrIffTNdOXF5I/6OUpp
eqGE5QQofgnuIpGUaob5XgUvyQ/8bVPm1UZ2Ub4dCzwLIyAXS4rhwcNxPqcP4+yJvSdIWfRoMtJL
8u29Q0wxZ90Q1abxrMfMafYKCtqIVf2YzNV3x5TDofDrWz8CPCMtj6QeRxJVMdlbAjQIG5kZa8Wt
9U4n748uoRYqv/llJSEYqTZ6UUBn6AjwZOcdWbiGSyGdZpilIoDUnv7uXfAuie1/DIFN+DW6zmbE
SIPEYA4igPV9Om+9bNmPFMKENYnxusKAkIY2Cmp4o3I1+hRgbhF9Y/lgqd4gabYIyCtc8UZF/rPJ
lglMJ/r0pWXKU45Ey77riX1CvLmI4IjbosdGgaim5S33gNYl3vuU3U4z26RMxns4vowH4vteuzBc
QxsH2RADthqYay5v3twGxEK13wlg9q9R5T3VbvE4WmTJ2InzU/vNI7lVdCl4wtiy6ccyo43oOEAe
AhYc5uuQO1qfnqX5lXrzU6KRrhu3epon99mbl4H2Fyya0Xdeeq84cIBnbj3gqGxRFvNjs+iOyhzC
ProRAlJwdS2PbR8+d8OrRaal7y+3JJOIK1p3MC0AnPWK7q4JlmFfMmxNPCI8Ox/7SQMxUjjzkU5T
zJSe3GC6i1SjZPH0PkkiMV2x1VA3CSAUy4RkuLkZFnh64sowbZPRwI5J5DZZuf0039QA0jLk2+Q+
84IAhOkwSBTjQXNTLiAZnfJHwvAoKj7jsDtUfXZuWYr1nzxk/w56eh0Ds6nOOoqhNzTeCrhSXb3J
GZbfcGrTHJNQbNTW1s69xzQtf0Zl/MoUEO7HwGw3ROsU7WIK+kEtzMvokiEPi/kR/l1EhF4dPoSW
YP3EUifF1ken2XFOnarbpX6ZGryQNszprn7Ro++iUoajGhJNIomOjhSxJYzJjax/Fnh3as5AnhnR
K053Gcz9ErmSg/Iopg+TA2itBP9X4Iiz9sor37v0oegHGnSYWTHA9JzZyWndpFh+yNSjb/vhGLkn
sj7hBkcGtPQQodPEuRbrwtQqepcogPj+Sz1vaLZc2aD4116ghHyuKepGStOOyjpO3WtMrHKb0iou
wxDUAAPhJt1XxNrC5KVV7veUlbStmEEx+4aJipLQHSFFci50f5EQcz0wCrQpoDE7bdrauXbRupT5
tdcyJWqW5MN4tIGr8GZalv5qLmjlkdMwXHOmeRgzbF85ieWcAGFNJoTIIlYorNYjv8kDQGatnvub
LgzZtP19a701mGT1EGDxSHcNoWQFYLu8p0Bv8vOayB4ilJ1siidVHHt8cqxttxQshtc4vouRHwzV
ux1cPLqjxZqZqkqCiVL2OXTSNo4R5zOubHjHqn1VppccX+pw58sauyg8z2hwqK8jVDJhnG/XXNU1
3M/H9WsDbpktRLrwgDMamEADSir7YphxzVS39J5xVre3yvuJAK30lE8qLNrImKUtI4hEavzwYU40
NW7edcnG5wD0AZnkrN+cxvwQEcti7gX3wsi3Oguh5jtURsBNGiHs60TSWi2alFm3Vbz0rtz5VrUx
lXk2NjWMnMECutGqnL/xBKhJbIQt+bjhpslq70UQhiY6nfxwa0yifg8SgWGu9aRLZDtTMSy3i4dS
ePD9HtWSa44lGaLgXuDxkPZNCRmyDQ/Seo+zfrjIAdCMHqlxplc2G7ufX/wlix+/HlCGz6eBk1wU
WC9FMSVnOxix0SDtv48VOMuhnG6ZkrSnxYHGFFRRdVuPzLpmNeQPTI/DKx3E9o2yOo/YASgcS4B7
WWXf3aYbnyyj5GaQc3CIh4Ekz8k7p16jUCM1DQEPvAo0Y4pj06D94UY54v6Zf4aBULy0cjwGcV+/
rP9OWMUoEeP60eoXTvLf0bzYt0z7h0NAzKfMVP3m6uTJ0tJ9rE2JxY3P/vrnJfd9kk5atU2HnumX
aVoKzyzZlx6Cck374GVFpeiqJB9S9sExtrlDpL/kb75bk7fUBme3s+Yd8+76NVmqJ+kE6oFpV/sy
wvP8+mc6NvT5G1w/lQ7aaykS9eOrr59NUbUfawy6U8ABXU8I5DGFh/BV1/PYXHlb6mp4VoMldg3q
pue6hi+uZWC48rfJlLi/xdTQrFVGPaUhIpNqosNmdBrfBwag+tjL7soOx+7WLMh9OsLiXtIx964V
ToznwKA48LXzc9RudqbdRkiBO/ufgh6debBDz35UeRfeZ7p78ASINH7ya5cCu7YjZW4Nfq2uGCnU
4m5+S5vlo/GS9oHu3/DUlvN9yI7rBoynl/hGwwWB3DXL28VSsMac/qkg/2qjLO+taRH8lhXWuKXp
8hsl0etI1AsUQpY+QZe5SkFQ7GdE5c8WWYkBPLLEaeqDFmbi2oF7VOemucn8+HkdcOwDNwnv5qT/
EUijTy3WVnhM0xFIW+LFfMQI69yzkuc0F+/mvDDEW07HWRcCVVSKQ6i0fhbLyHs+ewZsMNQzcXHf
hfDlup4olh54wn1eAirXnH9JVgD4/fVQBkiElrxUN9S+d77NJW9HYjz52bDs4kWBxucKephc8RED
a3ufkPwBCXTPMiO4kC4qQ7ogkucUj9XE3Uo/Sg9bP2oKrhPh3tZNgwzEt3fKJqiw6NofU0RmgJig
oi8wQGf2qqQGzNulE2EAtoBfMi47QBjwjJ3xl+/cuBWnw6slDXYLI+6t7frmZhx4OacgBJ+W3STz
iBkqNe9u2nP7q3w+JT4MZPgo2fUC1c2+8ptOHySct2Adtie0sJa4PocOOnWO2sBwLCgBHbPyneOu
id2Coyo9o30TJoiE+iENULKhcx1tB4HMIrot5/InM1bx3eSDxVYFR+Cym4/sGv4xyAGwJYGZf6Dy
wy/XpJC/tQhBjC3vthHdpWowIWkD8NdXBS1HW1yP9Kpv55l9vB5Ne5JwI1UZLRwLbUoVYSEQq8FW
sJ8d2klQcM3OKYCzhjfqPuTtQQkEdn4Ob4nkJlMH6ghEonqlOcYpIDc/ejD0CHTpRwP1tLrkae5h
P+k+qLcJc0tGwra5zmwHcjky32YqnWchEQ7GXA8ftqjuCy/bWDNyadezxrsM2gpjWMTaerYm2lkt
IhqKnB3fNju27k42vn9LeY8J1xLBtuXlOBRuejBq1G9Cwt6wMVl4rBAwhLziTq2AGn+1tsMuqALq
6XgwnE+8tN3TVEFmIu3sxp8ztW8nl2ntYHfNeU7AJzlAzsB9dEx2vx5wU0CEWiqUdz+Z1yDsZzZ9
jwWKLbWYIYyZAsnW+qANE3VrQVmO8kUd5QzQmhC/u7pA0pn2w4mZGXVkk3UEOw72nWunj30zuvss
6PM7WJ/mKmm7evf1rmvl+d3V4kKEktwkVwvAyVWnScPC0B2sAkFsoaUvWAjbB+Vh+3NUgX+Mq/Uh
cJ0HorrxLwWmO5n1wW4LSFC22Kdt6R2VcqIDEpTsN6QArFxdMT8JNAc3o5a/je195F3ZnsLQNxhJ
QpuUnSrnTKIPCSfZDTAicyHkfbwRjTEM+aB0u7Uf3/koFa60bzn3oZDwpgrCUPowm8/lJMBcqJ2e
PPVZRYhGczFb2y6EghqbiOSqRS478R01U0oT/ENQRo6W9k++KOvz2FPPhpPkrD3i4gK44d0a2Jhp
R7HTO+jk8qmiPxVqQoh9+yUcV2mgD0W6ptA+dn7ab9OkxrxjIUesLMSAFnC+vgtPtRe73xvynIaK
K7CKZugwGT6NJaK7lQjgVf2IM7bukDXF2n7so1UzQtitbe1qv6TD5GUO2jjSoRInPxmcUKe8DXd9
FY3rsnZV2YHPxNrNT7E15Cd7KPi+JWWPQO7zffKI2VlKp95zOf0ysGDOk6C76usSxH7OxqfcmvD5
sD/kteqfw8ZpHiJfUQgmnOPz+EgRkJz8gkFTfRM32j43lGXPZVPxpYRXoVqcr9QYiJMR0XRSFkly
BqLX1wMjBFJV6NYq2vG3Mb3YBkjGERongGtSvpw3MZno0fTOyXOz4XmFHvWJ7FF4yWhvslPPInvX
0CthPjhUz6olzaRKxwcW3NOCefLOcVuB245ODrlcRej7pyWywEmtD/w96FSSat4QLy3ZhDJKORYZ
sUklw7e6teVtuT6YNHuZ8SXd9HYS9fCl+bevj2ZjCbArix6p8qrV4Xqh4Qa0HxrA+evh69+/3jJi
+Tn3nL7/5d+/3pX2GkIkegK2wy5i8Nu2GUmPHO3LfFZnDYEWd2u2r4WznYZxgDXMClBXFDQk7wos
KAIFRcTto1TzsPgxlv4lSs5TZSFHX3Kn2KpiTVDQdnJ24A6ev97iCQhPjtbgf1g8Mo5gp06G9pG5
sEc/PUXV1zGP2g2uBcUuGc6WTcvM0+vd8wV3Wh8YKy87FeORSIeqvyvox7Yxx56u7yCoVll4v+R9
eF95KKazMGCNFO3FxcW2j4fXznfGo9Xl45G+uQ3yqfB+DLbiFNiHEUyPLLgLiujNd3iex8Y24CaS
R1RjHIXXV/DrLbO++/VWJ2jlMK0BVcjf2ax2yLqPD7ZoFlDVPBR5jm94wa+Xor+Ivbzl+xj7/usB
ZCgeW+2eZts+yDhq9hhHPSD/sTlCGmwKT95260PWdt2NLRhteV71J8zc6aC9JgOZI/64WWNO//PQ
4HLdq8whxblTg70yTpHaQR8g+IRljTKGMXKvw4/Q1uRYsKFgE/0zpbH4HtAgYxNY54shabUhZtek
wb+RaNUjyQnxCDmt9ZIu2C7TBNBxOXbPq8Kmp5CdrKg/DbPt3X09MF5Jt+7SQlVZ4vIXvGKfsISe
KbaAcFgRpMu+tEFVMmMmm+l2IJOoF9/8Kai5Oo0hyFdRtQtQTRxRwahbhrdHVVL/iq6+b7rhnGEm
4J5mNc0nfE/zONOk8e5RGcNjs1BXuEUSPc+oOK+FoTsgC87jtuUV6+2jLnlYMQoiBRFyx3tLf/Up
9kERla4GSdSzpQHbsGpCQhZcrWf6JYR62R7EU0u+LcOsTl1RhCjgqdRwWII/i3xS14K4ec1s2XDf
cM7pIBiWSBB2jO2PRsG3n7CEWxRZG6eC9huA8NoQEUSpKJVzsM92WJPX6+b2ZcxReAw0mqL5Z4sa
5hpfR3r2QWSc0s5+4gtfs0HNBzFD0o8Y5KBI2RZBCflJ05bqILVuI5iZ20rfMhsltDuh6dHArCxT
H5BiYOO4SJwnOiUbpwl+Z2FLTTOE8mHKyW2Kcl0QuhF7hPFJui2JDB+zmqiHcuooq2x5R++TDKD1
ooDsUzEBjTGRDrxkkSM+3IyG0sgMNxumaC+nVtxVhXrO0uf0M1pcaxtWZtqBaUq/2/wa22qxSecm
L23bmCxk5fDQMUXH2vtth2pNzVtNb1VyiXPxNngV0+1CXGoFfSohGvU4rbHBvqiPpsdcVAr7Pkip
2tyKHBFOdclNllMylAsG3JmRmkDCsh10C9BDkRGZhW53p0IE2TpVNuSsnmK4HC62wEVvd+QlApCs
sIDRDklc3zlHZSHOrUCUt0TRLluXJEHTLkQRjqgVYxAeIthLovpZJDLBKRaqzeD30x1alJozKXrS
JdnjDrC3Y2I1hwkEkJXKNTDBzG+FZe8sq3We42hY6VA1hQqO5DPCwkeQmOW+dnrIMH2cXsYhQInR
pvsxUrS7h8LsRidIX6Tzw/YH8Vx1dfYCBvjUQh2+agwp1wg650syu0jR4/HPIqH2o1oTRyZxSGxC
8P288pzy+qi/Cftk3sgCtlkY1vQu0kReFqppgE2MhZrRFpcyQSVatbSqvZr5uvVnbO7cROh7U1h4
54p1MeF0dpOmdvakxprGZWIX2ESgxKBwn45J2k83yLAyugFh/F1EsB+APMc7PQb3E+ONJ2gXPyLH
Gj6EvRa11Ove2i5YIvEa6p52KOfArbEKbzegwQEbT0xq2Fg1rv2BdJdh+iRAdPivvfVrC20s7HTj
iPe2UH59r6tck5AQWduvd8u5aO7LVwck4DYmGo+Tn0PX0nogW6IC5eDFbxVpQ2qJ8IL2/o12S31o
FDZuvFcEFHACocCAYShilZ3t9QFNyLxzOko9LIxAd13oHB3Tx6estLynOnhUyNzofU84MtyWSYlo
xT4sSSiEEIkIBTUkgjJdP9rd8r0YrfHCuvVpT2BABi+J95Ut4+fAuloIm+bOd6vPsHkJJL6u0TXy
mE8WB7/10DmtHMrwarHgd0GUth6iOkYlOeGeDBLntawjJrqVeQha2FF1ZVt7q0aZ0kkbPXCJhtMx
jXMzRPNjNvfBrVJvSYx0Wcxk/wQ6J+PUn4hQoSCmL0iOj5x/tdn4jg4xeF6GchfCet05gRvtCp3k
ryzpJ7IMvV9TR5hI4AGmmJmWoGNpEX4hDXyt/aDERU1AcTxW81Ns6QPS8WqTUkLedOQMXpIOJVc8
jnqHo5nVedFYrcaJ+iy9elc28EcXBvOZFi+z1jQghDNJcSQ5g703voexLiX6FSooOgTseQryqaVH
7MUgG66D3p7fwBSls+xuqyzRIOYQXLZZhoYlhWkLFFcAMBHhh62Ne1DdpLdBodqtFYMjWYH1d2GJ
/6dMf5I1dhO6wBCwAVGjwxZP3ewO4Sy51JOYNl79vUayBzeECIdWawhCSo7bwBrCfexTdSwzfq3J
zzvuc2hLLm/QjHPffuuxLT8QgDa0iVJa/WH9YHMNHEK12go7/8lukCugz9T7xErE3VRC3ffjxL1H
MyI2nuciVDHZC6WvBSzObe+smrtddB6BR7pObscw+6hKBvpTAw6Xzi8YIU1BGqjimSe4Pgeubrff
/vr3v//nv39M/xF/1g8UibgQ9N//k/c/eO67NE7Mv7z790td8t/X1/z35/zzV/z9Lv3oal3/Mf/P
z7r5rM/v5af+109af5v//s789H/8dpt38/5P72wrmh/zY//ZzU+fui/M12/B37F+5v/vB//6/Pou
l7n5/Nu3DxIKzPrd4rSuvv3jQ4fff/uGwcQVX0/Vfz1T60/4x4fXP+Fv3+7S3+P7/NdBQ/r7rf8v
X/r5rs3fvllOEPybFFJ4getykMX+9+2v8fN/PhT6nqQV4Ug/cMJvf1U1ASn8ePVv9KN9LxSeFyrH
db1vf+m6/8eHsL0SH+DyHVUgbe/b/3ka/unl/J+X96+qLx/wAxq9fuNvfzX/9aqvf6aLxtXnjOE7
Ht1bGXC64eMf70+01fhs53/RPcaf7Pjxj5ifD4Yq/uDvOCwYF2UBYlY+ja1/QOYjscXVZ39yj4q+
m4qfaAk/K6bENMbO/5u6M9luW8m27a/kD+CMCNTovAZJsJQoqrbdwbBkG3Vd4+vfBH3uTYl2Wu/c
1rs5suFxZAskEBGI2HutuTwpqKSj7i2ULZvdL4M1vcqCF0iH4iBLZ5XKOpOkzTRUm3VHXL25839/
qbdfQnIPf/kStiksy5TC5M5cfImeBRdmYceXSHCTCIzCXaRsRUDwt18f4bUcWmpeYIE5oPTWqnG6
PVUqCGD9s6KquNvNp8qp9v986vy/zYv/+Lf+f5wYwnrzcH6ZFvdfGWf/OoRNU/+LifGv4/cufD87
5n//99ww1b8Yx6bpCM20TUPV9P+eG/zINnUp+JGjCZM//vfckNZfurRBFdj0f3QmFkP677nBjwRP
32RM81sdlRn1D+aGnCfgm3Fla0w/5pdjSaFrqmCSvp8cPqurEdqgRVWTHZ2NLsVyjnYIjc3Ce17Q
EEBcNI0xO7TsoGko58cSMmeh7mywXhUcMs1Lqal29INT9kzAq+dYHxNBA8XMAcVLnMtT5iCdnKCJ
ylOTiYUMCmTdgduTiiLb6VSXNXoEsYwifWEiDfWATQS4Lx1TIAPtjraqfS4IP0ZTQr9ZG7KNUkJL
nsZjZAF47ZLhXncsWskPcsBhIIFOQNQebXE9cfLTcO43450ttC06qFWJ7J328Lbz5AaPDuIh/y6b
ul1GzwVDv38Ke4c4GcM4KFXnltrrFMAw8W1YyUgeg1nh0c+gyJ0YiZPW0huDYFAkqXs7eun6hzQ3
6K4i7Zx0B6B0QXGMrfYEVokjP1JtOwG91NauIuRW6f09OrSDQ4HEt5znKccMjDwxUbWtR1wV7qmJ
yqritlACbfTeJvRMFSlWUYk1rchZaH3TDvkWZxnhZMgIKOizxVpS1F9HcGwaaKgURVdvxvvvFqPf
DhrWeU1nbTVslaX77YpaJ9rURQ2N+WaF78TbYLBfeqtXb1eu6itlSfDiwltwkkMKsbA+uPj8u/+9
mv8csFK1ddVxBI5+62LAItvJiyjxEAWYuyG5GsNj7p8++H7z7/jTNZi0b79fVjaeSat5Wln3wYmS
xkZZZttske9QDC2AHC//fD3VmVfvXy7Ie1BazGndliwgby8YNQWSQM8nEzxK7mu7X3jICHtSnDwt
vEq1Yen4wZb+gztQ/ijNye1o3YZZtS0rvE8xwFMnXldFtwzHF7P4YfFqyNvcjYgtbtJxmzWAYLAl
4YdVDE5nVkPXUdnwLVelV7pN7S9zb7gjUv0pzu+q9pNifxa0EybxKPA2CUpnfQO+ZbRcYT3m4bfU
AMjlt4SCW1RAcnRVUlYrVScwXi/XVZh+jfF0NkjsQDgs5KgDksVzrcabniwaFDmr2Gvvq5RYW7t9
BJu2LMpZUVAygj9jykeBEZVfAsJzJjQ0aqK4kxPC3qpdx0OjWEHula12p5jVlVE1+5b8iT7WV02A
sU6FqNSGxFkQr+bVYMCV0PYxwbaPzdB9E2N8l9BOWFlsmfHH62TMPuXwrUM1wTeO/GIw2StGHsV0
xbVU7lg23ONMRRMyrJou/FIWECxMqoRl8EMlXhvJ3Vfbn74naE8WZEZVy6GW0EQKYhy6q2gErNAU
N3ll32TB50Te1whd9Lg/SUd9QMcEiQHyecS3Jx+z5F9Mg06bxtrXOh7anrBZfGot2ScZllKr7Jcm
sbZl2e/gua+m2bWTJ/5JhixmhA7RX7vqEPnamkGZKljFFgmfQNrpENDRUpYqDfQ0LZBZ3HgAXwqc
pY5CUnRbLUGYbOYlLYg7F97BoWmdZRdCEzdQnnm9vrPMBoyD1z+GnBnHIHOhBszMgmo9+8esCKpl
kbNGwfu0RfalVMsrSKJ981WNUIFYIySmLCBIpJw84wgmeDP64gFP6EbJkLr25R5JKVZWy95wkClW
MSF0vFPhi6YLHVVKDz6y1JQ7xVe2Gmtc2fRLJ0ZokRVfdSKAFvZspWO4edCTIlJDKKpADzQYMrBv
Ym3nxe0NTENq7KxXRniPKBpjzmNhHbXgGHC2ExH2PCimTgB+eg7M4y+IDmcACtoCCZdORIl1bELy
HRN/E409JxR/rQmkWWJdAvDxNRKZIsM1yGwpwqeku0rH9nHmE4d0shpOqx7R6cMsD60g2whiB2k3
24azjBzCs7ExLwtxUghBxCg8Bj0CdVZQpJME7IWqswLm7k7EoDWoTi2pLtkm4PRF5SOemk7gKyWp
TQcZqvkb6bQu2kFkkM19T7JGQjayaAlSj+ITu0zMWfAAuLiVpry4AvIPOSAj9Z/YM45IjM4r3D86
Y90U37P7pvr+vbn+WvwvOB+ZvBU4R/6Hw9EqT8MsfP369lg0/4v/2vfJv1RdqHSfLJVNl5w3d3+f
iUz5FwpbW7VsW/BoNYs33N9nImn8ZerCotBoWYJ/wyHgv7Z9xl/zL1MxEmiWY2q29Y+2fZzz3r1v
+P021UjahA4AdfPySGRC7UCMQYJP+OTfGWtSdTZ4raGCu8AHV872zZ05/XyPvTu8zK+vt6+3+XIO
XVFhWrD1fnlnt/TiCBqEZtLf0hAB/Nkuw23sdlsPvd8tBH4i8qhVMmmWJEd/8HaVly/Xy6tfvM1D
2Xoy7SauvqSmvyRy/Do7sH9y0bF8sDmRv7mx7OdVQ9qaNDhhzzunN2dNXZPelCYO3Kwd/MYVYJGt
eQqX5RUtlo159+f7erkV4os5kA9t1VQ5W6saw+/txWz2KH04eTxFAgjGmujC/jG3b/98kfnuXDy7
dxe5uHui8usoG7lIXr6G9rhkE7P48xWs+aj/yzVUSfFAd1RwSdrl9kfnxTvaPKEOo5YqnF1ZQglB
WNma9CyjFG0tOrExXs9OZB/CclM+yum5RDaa+Lu4v/MkzVW49Ir1LQ4izKTkwwTfVUEoMFZ4syZE
DtIjiA9e0vtaNq+aDm1ILz85hkkAxp4WLGJH7Ep4WKUH5a5xwcifahVfXeU8IkkhQSjkkFGsQv6c
kBuOSXAVBfl1MbwE2deIvn7T7htrPMkBRx8KAY88jTBJd3oBjowIPWOaNwEkeRfbCe9nX3w15bVR
3Mag3iPwq/Q/kvqLsQunrzb8NfWF1gHbKbkyqhvpWNjrnhTzyySzo2bhl1erHeLqdWPnn9CObZyB
38LrM7Q+GUSLyOBo6N+titznK7Z0fp2ACW+AvCH17OjMpdH15GOFTuAEoaegRp+T3VJ+1zV84hyK
CiqsHuX3KP1iYLvxK/Rc+xjoQmLIpaWU2zJ7GWifdHENAIu/L9lAmE8CC5SNbjlFAyBnA/PwqVBP
QTAb3UDE1Q/BFBH+QLIwGeMl0eMjW0o8c89JIJ9aob8K3Peywd3ne8gxwIKZJa2f1Dyg7XcRht1I
RLT0GiBedEvsfGw57vXaWdb+dRQ9JGyRKRimm9EI7nx8jxjhViOWHwR0Cz9Fc92PLhJecE8JnAa2
cM2eVzlYRBBRiry1MJ50DhKIjkgg/6nAUOLzTowrlTgSucEtSyAuhX6A0b5RwXB7RuC11Ptx08KR
mQAVpOGhavfteMpCwp7A3ie0/+sfUY0JXbFXqAmQ44KnyH03l9HWIy82dF7i/iGsXNQNcP8JQOeS
lkBThaHQ7zgZT/RgJrbwALgmtuoNNv5uOGXZTU07Bu2JlQP7+Tyyd63YSgRYXAK2fh1bInoySvg5
nE6edj9GCB8jTrawq2Ky43ocZkVariM+TxvpG/b8sfHNRnIuSUzOVeNaxSuso/xqRuVGiYFD2y8V
cCLJwb4T32RqretAveNQi8e/W1sdmRDIDRtyLJvyttN2anifj8pe9qeSjBJzNFBbgS00H62RB2em
qBAR0c53TSFELPuU5d06h4hj2/cWMv4ErQEPItMzssDJhKSlmrw0Rf2QsJ20ubGqnGWUr4l6l8Bb
CI2H3PkR19oaUA2T/kuS3NUNrpzpzmG954hdUjyoybyg63RbaacGd53XfykgkCnSoa2IfJ7UGMNk
W9jM4TAl524gdD4kStmDeiBBKL/X8CBTBCcDFf3rwp9dfuEhn27VHA7rM0R/VXsY6A36Cv3/uV+A
R7QPtqqOsFH9YaEibVM+XjMBs223GrmpcwTzkF3HtIq6qHqAELi1NfgHNikeo/JtNIqVQr5rjuIY
QGNNw4sZqYm9WX8BmDfOZFUq9O0QrceGTSqTtMANjhYFQT4pYHM8JHLtcSTDRHgrQ91NyA0rrA9G
4sqm3LcBWDkCAIXnbapE/e5rEk2Yfxfq9koD3B8aTKKWAHUOC3UYLRWM0jFQnED5VI7XFYgih3S1
Ydj42lHUT133ZFtnNyTwGPA2Iz0yLINt76/N7KvsvgLumMA1sLNVwjvOjAvP/2FjTcOthND52RTk
crBNNwOCSu7Qw1A/eR7H0SXnaqETkZBptRuRf4nYZ6WVTy0kW5Xtfi5OU7H1i4eRm4X1c+HQRcqM
XdN6KAALnFeei/ByZw70c7wN8aUeeANI9Sg6fpisZQNSZl60e5W72AUTJrBdxODMlOdpup0s4jGY
vXVfuALfEdKdQ462O4+7bd+RQEXkbIrTwpue6y4iQBG+cnFXTxsRf8lrDDQVDLFSxfjvk9qBO6Sz
uq1WbjQbkVHdk958jcYWAd+TDYg3IF9oZh/2vXcMy9EFlU9PLdkEhbr1NNJuiXxNiamR3Ogq29WM
AQUHH97WrUmZzIO1rmJLRRaII5r0AfpOZJbiSJzsB6pahI+JJZouyDjf9WEbxLfD+Nw6TyGXHvpX
1R8PXk5fzPPdKGNhIxisQl6KMGyRjfeCt58JLj49BRqxEQVIsJzQAXIKSmc/ZLArc2erkMgZ68JF
SrtCNo3JaKKcgI+UOQtsYAWObZFVd7NhuQqBMFM9UGEO+K9xADWlnFyBZry/anqOz6K6dRpCGbHi
zQRyixQHSJ895UeRPJtcaZmNLLN4U3nDpLR3FdwPRu8FG6NSV7JObkfYH52lrnM4WjnO436c00+f
Eu8YjABzsQqMOSczvQJrUhYHEXQ8d3akjSm3atruYzXcq366HjUHf2EAypv7R4eN9XvNAyXvkwwx
DXSGPqdk9SlczhaJQgN+BERQTJRohPq+TR5i34217NmsrNcSnLNKZGiuIEhCbyas64wTKjAO5JG9
tWFEuWaocie9YxFCbtRRElAnGKvPsLrMLL5C47Jn5ebbIOjHvLWgwn/o9HvAeKBGXoTTbiYj33TZ
S+XAlDMfR2NwJcFIoaR6GbINduZIui1KPTy6AB5okwBWg85g9xsxlI9OmF9TPPkRIiDFNeTQpe5v
St3Yiga2UTz3ARsMa/DVFn36zQ8SnI3JrquoapKBEbW8u71MuR78iDCb4vOgVfOrZ4JXNLB1awv9
qgHbIehmMXyrW73THzrijSmMDBo6EyW4jTX9c9tFHOhLAOnZtBWi+MyWZY8aCgcdHWuquT7bK5Vx
mlgaDd0gXqU6yVEFWz7uMzo/52HSQIY2Qt/raAqn6ZPe8oBNW7lFIcK4LOpHrYeMK8ddDCmUJ3TV
GUYPPTAm6s6v70mzhozb3HjleKv0+THtwa9HCHak/h1m1V0z2RzjD2rf7H1gQS3WDbN3vjRGdZ8l
DTZKKAY+5SOCNCHF3agDR53u1WvQnXrARSLtrlGjZ6cF56JOxe7P++tfd/A2LExN01VLUwltvthd
jwRWhvAfKsyGWKwajNvZ9Z+voIpfNvDvLzG34N4cezoGVglRolrpm+Rk3MwHn+Cku8k9FKvl+Ilc
2FdyXtcUrLfectz8+ern6uj7IwqNEpWOoeB/1Ibn48Wbq2ecsqPAwksW7ZIl5YvlsDKX2iHc44Q5
TPvBTbbxyr+xPzpYzuerP1137tm9ua6id5PEBYi3c5nsSKVwkXhvMUet9XV1S8z2R9f79Zj0/nte
PEhH5ehp2VyvW2PB35UbMkxPwMxW5jpem0fTDdcfXXPuT/36HU1L0w0KSpp2eaCNg8ZJGrubv2Pv
xodgkz3mL92nYgcRaJfcsPQeNEqQR32ZrNlPupja6zWFhGVztFf9mm3LqVkqK/2O6ZR/VFf49WTP
Dfn3h9PmYfnmAVRo5Q2oWBWtmWWx093hELy0n8S6WQZu9MEo++2NsIRlUy6h9+Zc3Pyy8iwzU/F8
C4LE+8919fmDUfxr6YAvA7XVsRjL0hEXpQN7GGGP6VxA2fauvizugzUS012wLW/8VfvBmVvOM/KX
sfvvq8mLW4dlaVKwR83PlU4CAZ+L8ku+ISwWA9uC89RqeMJeu+xf4LMO/UdXn2/Wn64+P9g3D66N
Mvxz8830OS+sBnSdy4zI7YWynDbGxvoilxzb992GoL6PxszvbzM1E9QFPMnLRrqfU0OG4DdPIns/
7aJVvGzX8YkDCcP0o+mjfnS1+edvvuhEkFxXlVytX47BMv8h/Y1wkZ8ui+fgB2i9hb8M9sFRuaXg
8BAtKDN8+Bl+O3CpN/7XF76oEsEQ0hOR8BFoUqyU9hGH7+qDofu7eUiMsWVqqmrawITef0t8zjjT
epW5sW926R5f51Jf2It+V20+moa/HbiOoPdooN4yxGXv0YbuigUS4o/YOwswpLfa2rgynuljuESv
7+xP7E55mBvrlHyw/p5/9eWopRYmLElyjkbX/v3XDGmE9vq5hezWP+wNjvlkNWw5g3+l9ECfsN3k
G2/duOlJv6qeZt/AmtPKbfTFdv8HN9yhwmhw11n0LwtmaZgrTlrPm+YvzarZ9dfVc/SUHf2l2P4P
SppIeuZ7zQZah59/ufA5JbYs6EkrYlFWnIfKve+mPF96CcmCZK+fu5V/1Cr4j2qRtyqq//O/raEg
55frf+4o3M/ip38d8ur717dNhfO/+tlVkJr4iwYAEiApaITbOr/vZ1MBKddfpjB0WxdzU/wswfq7
p6DZf5n8WLNVwUuFtjnP7++mgqbRVBCa4I1DJ5+2wj/SkmjvXymWjX6EerRl6haKF5XN2PvpYcRo
rCZFAQKlU/gwKhCypUeQ9JCjOvdJavXz+lrNVOHWFo7eguMDJPmlmuB/lh0ZzX2EXn8wmmPcD+Fa
hWu/CJubsbepaOES4FuF+6pRgk2f8PNm8H8oRdNeBygltGq4Sz1C+XInJJbMKpoNIc8dxH+76OK9
6E6eYwWbJpbDVnGm9DrQjm8e1unnMvCuyfGbr4/BS9ctgXqU9s3FUl9hDbOcpvJPQo1ho8NQXmj4
MZdm65nr8TrvOBrKaQbuxSEBLBKWeTbUVECb6rPW4meL1MOAntzv0dfSm6SSpITD4oNP+V5HNj8k
asUcBBz+z3A57+TfvJAaTq+NbiXJKc4p5VipQYmPLuqikn20B2H3aADOoPg50vOV00JwZljH3fhj
EoGC93D6ajpptUUKq0LFMKOfgrKfPbTf3MSLTsD88Rg4bH+4h/Mf5hH+9n0ZhENd+mqdnwbpEJZr
dCT5Dv0LnSW5qpXcv7Jhw4AH8a5ybs6NiQ7X8aS+LyZU58ggEdKW/rWRmuoR4jB8dojhUQ5Jsij8
h4LGeNlT8qgRaZNp/cNM0mHFkAZWEw1zCrNNOCG1RsVzDdG86MhnrgUvm0OWx8VdZQz1AnrEbLUj
jha94XBbAeyixGWVG6F3ypIUHBjmE9qhPsZETeI2FSnN/vHBQ5y3gv9+EZ3vEksyLUQwsI5B0+T9
XULXV49tARoxqzp5tLzgKySffK1qdbxlUwdAUwVgGVZJSlUz0lZhbuVPDsCLtRZDBUf97vYtxADT
ir1jH5YKZ3V1BvUod2QjRh9suS42QT8/Lr0qlc0Wq5N++d6sRRXR1KyzUw5FZMfMWfWKedW0Afn0
4xhuUgTxhkgKNx1rjm0ghB3vIY29HzLButfaj32h2M9QJXC9sbpEfgKqpCcGdr7HZuc803aLPnjF
6u+3qHxoTVg6+lQLyaWqifNIfTNRpsiCnAVP62RRr1HSTBL1Gtm3taZ/r8zSfyCmgXKiYh9iCpN3
Ag/lQ1NUD1qVZEcwtJ8NJW0w/vNPbP6Ta/h5sS09WaxyYKT4RdggIF3/2mMi1kaL1kURbvpRJ3gX
KrVvBId0frYa9lGfyIDrKIXbPdXWVUMhYQlrf1oZIJAyjQiUqojShzrMXKWtr0RpjrelVZGZYBPy
S3EtrSdtZw+Ee3SzpvuDsTiPtXdjUaNxNysY2fnZ7KgvZqyhREZIv8yGSwnqcpCDPDZd5NbOhOVk
BHkmZccjzvp8l0Zqd/QL8zkXI8WSkvvwwYeZd2DvPwyfA5WvRFJs8gQvXkEpCX7wlbyZ9NjpxGT1
K0Impl0ragE1zg0NzwP5wOccI1XuesV/Ck0FqI7s2rWlWK///OPMd4UXIipLhCsXR7rGkmmbKEZ/
M6oYCXJHufaUoGIho4NSSXJ3TQT5MJLIyQNyngFn5XEpKQFRDn/aNJDVPrhD6vw4Lu4QayyyarbP
847gYjfnlYPtK4U93Kj9eFe0Ij/65bS30Fh1wUbRyVa1azAuZLGSstFZV07eFJ+jeRhHCsESccl7
dnKQdBn+wepxwNbE/GL7Qxm1Sgqyce0GZnGjTOCiAiItPrijv442diqIxnlxse0VZ633m1mZMqIK
3mG4ruYFQLcVir3twop7wJiY0cC7EvcnvSG5LuIB0q3t4pSvXS/sHv78SS4OA/P6oOkI223eUti5
2Rq/X4Ol0fpEBjX6Db6H6MrQibTA1af3bGWiI4UJixR0FJKF6oOo1LONHuBKyQtP2RSwxvNU72/i
dg7X7Y8+5KatEuXcvMGOd0Gau2ERYCyJpiPIrWKlhoa21cJIP+Hy+uiW/rrQMTQ1U0OfbwrEKhcj
ohS1E/SlqgP1MMmqCB2C6Zr426QMrF/OkELo77bjmFf3mvZQlmZ19L10ZxnwnKcxSx8zLQCY5xvG
wijIjlLtoF99cK9/2bRo2nybNQuzOaLTy2ktTOTrRBDpN3yKVeXRkEsbp4E0YByzONX3lfeCwD/f
4TzAWx4UC2Ch2bU/0ucqps9VpY+3wxC6I7B7t6r71MXY52zKKS+uEPaShQaj5TzZIJRSqk5on6kx
+mSfqJw/f5V5VFxMv3ff5LLwYZeEiPQYYtLU/OQH4V460Qe7A+23d4vxyU4Ua8YvI5PFLKps31Zv
VJz6pzzwTVfvJZu6SKcnI70KyzO+TXKUX4BifIrt6Pv5vzoKHAQ1I/HPD9BcAL7lFav09Vb41TFE
PUfzq3PWMoWGQjHbT2F7d45HQDqOvF1hIWhg4m67UBxLHfOoHlXVmk3TdvCdT42mnaTIlavSwrgp
UxJEUkV7+PPdlb+7vcxFtFMmr21hznv0N8sDSSOT05mRdqOrWvMYIbBDGEm3ugrhPU0g4YVoxLrC
ckKrqXrxCw89H+gRN3dGUE0WGK8pq/SbP38s7X3h9rxWGLNymYOYybbtci+hGM2gksSs34Dtuyr7
Qnts8hhnVKQah8K+HQtTPWgpYqiQvNkTdXQ6zcJKF32mbXSlADvR6go5jbq4o4V93vto8fSSmC3E
/5ogxXhuoNkywwlPC6+Yp0Ef8lYR0jMOFKD6n5vSyKLkplcagn17ZN9hZtRnLd95imw2J016+uB7
/+ZxcFbVqWlSNP11bzAZDkpItZY3ajJU63As7HUuaOqVItxAIyGVKiUVoZ56QByBvbZAGy70kbx7
mYNrUnJn1ZoOOvIeLq2G09PxMBGIUCVFvsPVjf7qAMLOATcP66j1mkWtJtPP92lUmnTu+/hKZsXr
+Y5FlXpIUXgczTK6NQ2lwJ+HovrPX/l3rwXOvpB8KVE5P3V/b0fghHXIwtEsbwjzjOaEC2Ts7Xa0
AuXoTbkCSNHI1t2sIMHv+CVs7ddJEe0VB1qC3gLtOoys11CxdhY22IOf9I9JpdPXnC2zOAnDTYci
oapz6SLV/RpKogmLwj78+Uuc6+YXq5SpGzr7J6wnPMF5hXkzjZLCwThdSvXmfJThaem4PpT0MERI
AHwf1cZ5Pycr5BKeF1U7bOKeB0LauAPFMZ6aKiHLsPIkhHlgU1lN9I7S5fVaahLzQ2ssUsAzLlbj
6Kq1y69m0y9LLVBYotRmO/oRbOKOc0gSROieONX/+ftdmF7O85F3HeWSuSfG17xYJowBCV8JvvTG
saYNsCoYSonfkyOjvsrOtpcQS9F5jfhZ5pFqpChPmuTLODFnhq6r97k9kD7TPaO3oDreGsF1wk7r
Vsk144NHcSEo/PlReTtzHqaFNys23z+KzgScB+SNj1r0xkE2enJSY2zqg15j+fJi+se0WBdJ6tyP
Cp2YGIL1MaFpUIbmR59lvi2Xw8KydWlwLqKafHk4d1rZwhnIVDZfyroC/r0bhJGQ34C3NXVgwur+
Opg3swj4p22sVtgBQoJMxnoiyGyqHSjuAwqDKfMI6LbQHuvDRrYEqnzwfH+37qBwNx1kkbqOReX9
TXOoH/nKEMkb3/wUgI8m2DEs1qOBJXyq7NvzZ+T9KQ+i7Z+nLH4CF+HcEldNjyptbwMYPh/tsn59
BVBhkxTz5mHnSONiSllt1VraoE43mgJVPEKZsym9wkHCQKgYBa5yLQPU3FPmpG4ckozdiFQez1UE
ieF8AZmQ5sAUwj3ttW795xtm/7pl4NPpFO85KWu4Hy8OKlYPWdDKdHGTJriJ074kbiyj0951PtCR
lpRLXqrl2nDAAXhl/tpQTVs2PWdSoo+sfVKTe+er1L6BfK+hxThuasXrXgMy1/UD+ZagIaEXgEy3
42dNkWgBRiGPYX0V5tVwLbThhraMgnzCAHhd9/3Wp7G3zkfBC6q2i8/nP/mDZFuiqeFOg1Li+jEJ
G378GlB6WQdplh84W26tVII4jqtraWbp8udhL1BPdO2VlcL/UEmayqKftVl63F6XTMF1Y+zHyXsI
6wevld1WTC1cBE5AvkT6dF7qStnHpzCIbp2ul6RppMVne0qCqy7THnIJ7rsrmsStMkHrk3gW5EAJ
PN2ij7ZKSXCLEk6w5IgCHXP5VYYhkHZV24xCIVVsLmLYgZ4iAlV1V3oOPF9kPbVR+R88Zpy1v3nQ
PGTmhWQOa+Zl+S8hdAk+Rf/3yj4VYBdLsdUtig9GCSifBJ/WKoCsZajgimbOClRSCgdx8Ym+kWtG
SXE3lKbrkUN/9DXjk+7xUm/ngyq9+Z7kJbgLmoZbTiPAxUUjqJFLSZjq0OvIQUczcEcAlCK4tx3s
GV0R3Eyh813F0IERpWwXWlZasPNG4kFaCYWvKL8qepMfCFlHynZN/kJ/ahXjpq10CgpemhLsM3QH
xFFbH+ANYYHdrRL6rtWXSL4gelDenNWcUSc3npL2a4xWHNJi31kFXtRex2NJ5zhCTVjOdYHEQn+C
bV+BPjJTJioQXSA2QPxWZFsAWV6JriCpxi5fQgpwgOFI46us5FuQWKDSfVMjDidRN31MxktkEXfV
VN7382tUFWP/qge+z983CEFH10XA5ovhZCegxCg/ERQDV3azKjWP2RwSjfL2miVJYoL30/KIB3tl
gPXZEEDnr7M2O6E8ql1CP4Dsnj982jHBBoV/Of4AjTxtbT18bbKuJzLL/q7YynokOeQxAXSD+JFN
YQQe9lyUI7dgmRWGCXzaMpbqEBGmNvTXpqUwVdXkG2AI4wR9+tkSGGE0y5Knc+1CBdyxaIXTnVS9
JbMrEA9pd2xoZn9Svfapb1FixV37HeZJuMn0icrf+JoCAd2Zvf6ttchQzikmuyP3dteUKFlN3Rs3
RJkXblQrEf6vCrjenAE+gEfTp+oqJa8pztnX2nEkj7KmoMJrk5CPdOK/gdxuu5TPNFXFCUl1Vg7N
Yy9izoXz0tpNc2i0s0DilhL07SNdA7imZx1PjHl4nusiCcEGO5iljALDmm4LoJw8GIjfx/MpUcmL
mUSSVMAXiIvgAHUsE1XdDdnwlfCIjFSOAkMZq1zXDCGxiMQEVugjuwRLplKNxF7FNSnueHPdsoO0
2Ftbq0W0pfm+vdFJnpjYzBf1bUvVkRhHaipSXKfzFmMoOwc0sonFsg91N5jV0IM0DtoN9UVlHQhG
YZB6iOgV4oUaCjit6CaKTelTCXyFPFIv3+HexKLuoBlNehgPFKKOeFLahTkgTDVAzkovSJcUAYDB
RorYNA62s3kbqgGhWRpJl6LwlcOzdrKdNKCg26DDioMXLY2Mu4EYtp2SJ4mb1nAWW52sskJcU3eg
yCXYIeRwqiBoENnLHfJdshVJOk7n8qcjqFFaRL5XvEfI2yCuatZDM0oJ3SiJgFZ0EpClIZ4zFJSH
AV2Kex6FBV6WtSeCV9XjowDT65aF4xG06aXibmqiOy0YjhoFos1kSmflzdtKkDceTv6m3AZRMx6L
PrmioyCPRJlyqQ4Zrv5tqLHL9eb0UDoWotQdAVMYdx3G+Py1grpRAPciYB3KgXbA0fCc9jmmALLU
5tqmE0b+Pm62mBeAigzmJxKgSCGeCm3NlLrxfAX8BTtGncstzEkbV+3kHLJYiK0/yd15qEWSXM28
FofQmxoAwbq+CiOBw1iWkG3TL3kLNQRtnu0n2/MpB7Ek9GKCDfJ54BtwUJPFuU5uSW1Y4dP+YaOk
b6QZXpV5tK+jEhfh3OI47y87yGVuSpLApi7kwNZSfQpYmmwFuinzXkHQGRLksxsMNYc5Zc2lghYu
EQYz0bDq9rmzOS92541zKvxNIcJ0r9TpsUJ11lfWY1yWxTVZYmREDpa3DPywo3FxGyOoTBKVsTL+
fKbnqThNxZHEBWVTWpp1Wwpdv63b7Pn8M8zqHetvl+KxDMTKTMPvpRpP11Hrg/8WLwPeClHk4X3n
cA+yOEaLR4zDsus1/UbDvrw6f1JiXzSXLIalAzYG+C956+fFVNThsmuSlCAM2jlenF2Vmd1fW+Rl
LOOx5bGpxbPQIuM2jp1vZe9Rz4vy75Ti19Qop0WWhWLZqVV4h3nUPT+CRPgvOBHIHnDS4ugMHqfd
uWh5rmVyaK9cMtGYAd51ZYuRoYP4lJG0TmPze1Ea2TXSh2RpkLIEC+XvzWEQyGs/j+NT1jZrEphS
9/x5nYAc2abSaRWk8uk8XPu8PhWQqGXelJ8M9MzXJDxQW5xUXqTj+Cgys3BJQrlWYd4tyXs371vD
M/fE8Ng25wo8GuIpjcbiMHWYe4WuNBtvwJXYqnAxqNr6i1CALsKNEUD9OdhlACMdttGwTDN13EPc
XEyTGLdRM7zmeUv9IUqnNVGgBOTQqjsPQL1ssJESJrs+D8Up/iqJ07jCN3oYO7LIULPsK92DxheH
QJprskwmm/bxpGSbutXMBTN1XJhtVq2HTNAO/L+UnceS3EiWRb8IZhDuENvQOkWQTJIbWDKThIZD
q6+fA+RmisUp2mxo3WXdxQgE4Hji3nMT7V55WbAJBMlHZtYT4li7T5o2nCkrqgOXiJfnwIpYQnRa
KyN8sVXI/RJyKR9lrK65I4kqkMZpKZL8vnMAq2bD3gRl/jBoXwTQ1OVo5uGGtS7r6snhX8Gx4WD5
JKYoDe0zadOC0FZqqqyPsThFFde1G7eBkOXOVhNrb3hbB5TC2raQBH20tYdumn81VG4ITr2G96kb
E6wYw0sOLO0ZgujRqF1yki1xzHJCI4PAgj7KbVnigeHtwVS8+uFXlXcVuXOJoPmtO7JetlnU7gDv
8kKEync0f3FP4TYNUMuqqDh1FSkpjQ8ZKnHhrtMOHVQhj4UxKcwAefHxuzgx6W8BZghUKNuGWRtv
tGNpjMFtYY7G9bSxLY3Y6RJcJerh/q0ZnX01w50yq3+aVBauGZuPp1TxOLUGGa46AdztlYTq6Bxm
vQkRPyIQKMsfK4X7NfVTNPnz4WS2Tzkk58ugbBQ4FDEoHgAdT16bPYksel1e83oJbdYjGdht3jgL
zDXsJc6PuUia2S+BPRsh5pH98ujBS3MftQlP8rjrBmKh/JRZ08cxxEtv/m8t/7jwS/0qpYLYXisq
dT3qH0j3gVPdDz+XRmN59CYnbOEYFhWIyTQ6YOhsN33/3Q7pdtzlD0loqFFsw9zINlOkR4fltAyj
DspTpT95JU2WVdo3o0iOCS6Hqxtg3u1Ddw2VfDz1lNy8q5FGiNLYMt1wDpObGLexNN5TqH7k+Ilw
l/NjRq09citVnOREM2xtr4HvEUSbrngd5zBIN1TVltr/s5+zWW+9fLe8uMpOBPshoxXApgU+MyDy
kkAPzqId6opVR4Tkadk860S0glomylInLa/0+/g8CmvfRvMGaZ5XpGRynKqpWg18rqPWBZDYmYG5
hTgs1wqC8xxxVpTn1BPloRHZ54bF/0rnCN3bwRBuFfabc1aTfNllU8s7x0guObOjwOiHaxR8w5zO
lnMEycHxBABDtt+oJ9/EwNvOn5doPqCq0c/kocHyXoefEhfMM1qV4ZEwSHzzmcKUXWhXnIdFhiPH
TIKfkxyKI7S1bDtI29wkNg8FAbLNOsnqYON748gWl6zK5YaaQk6hdOoS4ofLGYhxaPreuAVNcWZD
S9aLzfwPC/dzH+j8UijHi5lJ7rkHMICiKpKXKDY6IPSFj3unZzcsiuesszPSnsk2yEGxBP6U/Cjx
oeBjXfnsom89CUFlpLk0oO6cgUf4EoiIU9CLJ0g00baoSQTSAwropUBi/q/tahss97yfpRYxtyrS
6Orn/aMeEJoRajTzsJPeyfGxDkFbCvIEBqDB08nWrfypa+5lp2sbmLA/gZNG+7BE3a8kb3cv895h
tx5DFABHvW/rj9aNLSHZ0DBC2HpvBYoSCHImcAvy5D3l2Qcq83a/zOl7g9uwNiYPZxa+TxYo0CNb
sCKdqx8KPZspuj1ywkYOZ+nhZYfQTHQ7Q+Eo0QmBdFoFbWVC2N7itUTKEYKIgHVRIGd+iF3v87IX
MqwULkKc9adl9mBjbIN9Jh71tF8Dw+b/PZrdClTjsOLEuE/p9D1rIgpwCZ4CCuGlvy4dxxQ9R23c
7zGqAB0niCYIkuAIaPOnNoY/0zHzjlAgOKkMgkkCl8Wv5mPC0KbNCO7hY0flxrAAOprSeYiBtTbr
TkFyrmtGqFzlb+R+3eNAvJR8olsrhp+OcD5F7A5PDWXMjgzjm/BSMlMsXT/7GbFJA1R45nOIciyM
Zp1U1ra0xkcosSMUkDC6RVDsV77/UxeAqiwdLnIOB86QXytvNyXSPmhVoK0jy3x2/KDbQcAtsA5+
Drt97mYRoZY14EU/T+8N67XJk+XzUjXWrM5WvfAuxlwOBEmWr8lBzDbLFZcs7W4JfIKyVMlHxx5a
8aNscnHTw6fI6+KzxmxzWwgggOwBxt0YzYHXafjDc914nycoemDvsc0NDHPNxgoERNGH21QY/XG5
dxw/tbHltXKN10fsQiGYxfhlsAdj/AYFqMOpmU0gSpKnKVWE2CuehCY3v1K3tpQRLLYH13mXY7i1
02F6nth1OcJQjxH3R4XCn558VpnI5BXsaQ+FJ0mOy/DB6dsGzh8RzKPiTsgyB6efyPOLFbrpjYu2
BmF004oheWIFFbqa/siBHiBVI8tkHC0aupqQZ1tSNRBFsTEgVX5DnUXgBBDaTRMV3cnMih+mJCVB
Sf89EZLZ4Nz59pl+V8RHMrMRwY3WnHxmt2VwWZyaYXB2aW7Uh8x3nb0PB7XQglcp5Xhr6atWyVjn
XAAG18sP2Pbyu0Hh+hQ894Qb7TStaY4RM4Pb8hMGtVw3Yz5eHDJaEjgdqKrhBbTJt86VNdjvuFn3
QrCqaCNzazrzIK5w+H2mdEWbqQ7NpC6izdkGlkP1ECW3UnPficlM7mabf5O6RyQXKV17lpPXcoyM
GwEyr6j5Vq1rqO8hCF2Az6/sHJJPbu91K6PcSjtq6AWIOOYC3rTGPn+8P7EWx60RbsJqNO5xNSBX
SL1TA/aRQYnxBb7/D5VMwZPJKAPhmH/rsmzcCtlzFgGJXAeJEb0mwj/VmYmHJOmKp5pwF7vT7R+9
AHEZmLw5/Kb7zEie36vrpyd3CPZjg7jak2F0Le3UOZZpyvA7KMcjX/semA2Mxt5v7uAZ8/WuDwf/
oUyxpSadPNtT/Y7fyqlN+1066avN+0KIJP2u61/rqdsXyrLfm8l+rXzPfVK2tnUdvzzosRbtiAhL
tlMRdgy+0q+MPr2jQh3HiZJ+RXGZHDjr213bcZNFON/EkHDfpESdxQ2AWi2ztokh0p1nZ/3ZgtCz
PE51rWEuqYOzREm6C8do2qAlyk5JDlZaDU8YLsJ3ZQyEZEDIMcLk2CA2eYhRE+Lr7q2jLku6Gvqb
T7qevxO+DTws8y6Nl+3zjCsqwhazXTkQV+5GFZOO5ucYBXwvf9SZTjWv5awRa9z6yCYXgEyEHKrs
G5QdoeeckooZUzekt8m0fvnjUBxScnNXMLXSTZjCc+hjYxu1bXpx5ljldMT6X7fj8K4XUN8Hx16Z
XeUd+t7c+xTyKWoHNjqZyV3ya0qLxzmvOSoljsU8wf/e+OsJiVaJjVazo2xbmtoPLgxvCUYauGyp
lscfDlGzGlWCFqjDaLmzac8HcuEDY3LzmXxPPl8vMHi51kMTt7sw7b+2CuM3y2Kgu2XzLW/IYfGd
TL/yeprW5rgjr8xY2RmmeqydTCpj/JBWHmxbvybjMKZ5JpDnSr7Ds6iDYdvNbORSpadKml/iDDiq
AO3kZ/3DFJik91XR59LMPleZYP7QEgpp+Y9lwzCqtehWUoZ9enTrdPhB6CzyVVs50c6q3FPtinaL
IBTVRL/pmSevISMDfyW1sCU2eq0Sr2YYKF5GSSRARnrzpmKvLZFgrTVGwQT90TcJLVzDcHfX6fC9
nni0+wZS1TRFV4IMf3mKXaG9wW4YrITv7brOR77Pw7fPx+lTPniPjtJ+VvVszgVMi1k322WV4a87
XmAbbWIXViGJPmY6W3/uNK+T94Fp8VqbQxGYvHPvEsGWMW2NAtKPyIt8SU1v72aElKF70FfR3LqO
dUmKqG7QZbgA6kb95o20r5b9U/Rdtx2JPhiI/8TxyVbL9YadHfLOKkwDrQ5FGQyD07xNJzysQkdQ
0dgk1roIwxdEpJCd2ZsAJ3/y2qog4FQRhgSr1dekd0SC+qsMZ/JPRyqa1jjrAijCeSrFPSkgGRVO
nuNsZCOpa9nVV0ykEPVl+04Ox3DIyEo6VmGIShGmDz5w0kRcJJ3BtM17D0dUvPYs3924CjKd6/1i
SsjIqv5qux6/Bxnz0B6AWg5k5ZU94dFpFp/VbEj3DOJSQYK/8POQwdqNc1LWK+GKHtGf/Mat1j0E
FPZ0q7ucW2ftaYTqlR5QKV2vN7wv73UtfiVO9RoGxh2OwTpsbLgoevQ1HhkoxN6jyf+SpNvAJEDL
+NShaF3Vdi43WRXuvF5+tfFPbkfdtJBDV5DmQ+JFyS3mg5OuuXkOnNDhlZM/lj5YwlhCe0r0dA82
wd+MX6kkul1hOOm+HgBJ+ck9mPDNj+H4tRVUgnjk1d6aHG1rNhiubxGF6VaCR95EUnxWA8S9ZIwj
NkX1zzSuj8DDYuhkzS+76/LD4HRXzfNJhonVabDVZz2zJ6Im+FJOQ0A5nK1dMxpPbpY8OFYEeJss
iJq0IaK96IZMxOGuSEACE1OkTTi8AWPsfcEHNBgQn5RmvxlhTCrG6LwK0mAkfqjCiPcOi6J92+d7
6XWEd3XqREYNiLA6JEe13vD8mxtk4+1+japb38QghU0aWDLibYwiZLZDqYBc4RFpcI75VpBNm8QU
R5+344GN94oZ287WdFL99IIxyyDcVSbDbwOP1sYXZPvlwLZhReeH2LtrQ0/rU6fuuqxwgKP+a8b6
qJnRQ6fTsHMx143TR5culEQjoj1J8/FsZ+159I6TE/8oQ/PNSw0Wc76+r2v7LTDCn2DOUltjKp8F
3qcyVViTJUAKz56N83GUPpH0dhqN7ltimcmtVxJPeBEbJ6V6VsoEzRqC4IdWKgLS1d1rzWof2Y3/
aEZN/6ixc1FM9mqFs7qp2+E2af411hKyZFLFgVVwF3Mt+l1HbARGdANQh7CwwgWpwcvbeg+HDs6h
F1IhFPGFPqs+1aZ2l32jf1Imp6cCfXeduuBkE/1F/nGEjmxM3Yuf9z8GoOo3Q/9W+vZbQ9bAtYbW
zebn5Bgd/smsKDce86xDylU+F3T+BDbdJ6Wnx7EV4b6W2KV7UeFyUP3KtVguOJ1SCGd67KaZdB5D
N0T/M+gMuqtvhjVNMTRyP50dEzqiY9d9Wv4oBoWnMBT6znNy7+OfGbn4aU+6PC3/qPKBBkbdNG4C
s5CX5Q/yQ0mGKTA3u67v7HqvLE+p8L5/oJtdOa4LhiIbAAvYQoXoGRg1Gl1cGYGl6dn2jWPMyJuE
yqIyWcwN6ap3FDL5eVQAyIgB94w6c/vuR4hD+xPbNq8nLCFV2nnRxybG2G8HzXsOmvGOuvI4ewVI
vbLd2R2Pnjf7Fdg1A6SAM80bH+XUmJ9dNbxWFZq0IijYStKQjVbfXzXzbhhhvscska6Xyf8iuK71
xjtYtCwag9mknVL6qOiloqi28rVZWu4hj2SxLhNkSW7d/DCicmtUqti7FSmqTewMV8HbnBmzwfgU
OCIbz8zLYWIQxBCIaav6sXpqY/XxNzBqJHUGiacroeCtbDmtZM1tXCfjTsX1ulAusu+Gytbs6wez
qn+0supOXYb3DCbeErfQkqkMaBvssFSfFu1X4XsHOzXZMs/fYui1nw4xeVu9I5wr8Tk9QlIpFtkx
+jDrquvgQ01mFGePAIOmsl8zrdOY6o8nXzcfhT+MZ/KzIGLMrRBpuOrqovn80KGxSmlCWdyhbnA+
6lH0Me8LIrbBYzJ8z9lYbTxGPyec8NhyayCPgUeaqJ+63cX2+NcmjHXXpFEmm2SchoPUTGB+Wn2P
k0kd+Q/pvjQsbUfDxVqeBVk7OWfZsqxi6AfhsmoU4BwtRjcvrPLUe9B0ajUddXZ21rzZtouCQOwK
gkTGPMBIHltCmNc2eOeV7TbcN8vqr5HFMWgN+4Lp7tZ7KAYBbFb0poo63W6TDWKffGV1ulyDp4pQ
5+rWhuzWJ6rqdLdsawo3+Voj/1tZ0pJ3DXzrPanPwgVAaDZCP+U5FbxduBJeEHvyPsRzk4273icb
gKHRyW4C95x2EQlqcyWTex8zz2Ag5NdPEygemZvcqrIdV+S4+ru+LdaW0RJXX1vsY+z+nrkdFVfd
aejo5kHlvLIIaOHN+uzHRXd2rKs7EapnOOXJUGYPhwMAAUoOdQ2d8pPLI2JbbXg3hnyn9Y64ONb4
wBUlU8bxSFkIJ3NNMNJPETbVrgkUWMb54gWO2aymNpP7IRTB08fVg0z4kGf1oz7RipGrZn2WQ3Lo
5ykufotbuNPYPfCikeUlyp2CcGktPGulOPayLQjzYprRiL7fk5MiDn6DAECQYuXk2bCNfJv+Of2Y
6BYluizd/1ym/RfygD12efTD870DKOrBKoafY6cPF5O80Sb2vy+nzTTl7jmC/ENya7Au/VgxWHAw
57UGhhO/Y1JbEyIw1Bd289lVBynjEZXzRPYIctgmfHCHdOvFJfONYZOPHszIbPruqvFznPCz5Vow
nMgBgPkx6xRM6vGnxvC31L7zgRdMKamyjLJuo6Ch5dFjCB4pIvBact+3aHBQaerOkz97rjqbwUqt
bVL9MjLO2S2rsNFRZDrF6cswu5w4BuS55hIRmVgXa1eHZ7qIciM5s6B0fJuzXN6IS3meZLULfcQq
ZW3uejdyjyE9uO8gVRzQ6d1D0kyIB0iuqGFJliQabzURBwfLH2BPiopvC1TJ5WGerP0ykWeUkB2Y
eK2WpVRZ6i+sLMhUnpesPbUB2bO5sVluE4Y95GvOeR8aJzP7tyHeR/rwFmvqi51ZX22jirZlY9M/
OcXJZMw7GO7wsQl1lGL54JfkFrYReRkpX54me8XduqWGmF7JBoSFi+zGs0t7bzpjtV++dZzVqGHn
uzTN8/4AWey7piFAm28Q0s3KVTJ5xYXGMduyMii+EcmkbYKJPCxKljtkC4rGFlDNOBySuM/XQ1g5
W2xLPxqu4plUBn62Qa9tBtRd98mgN1vEgE4EEbfVK4Ks/HC77EC4T23EXRb9f8yORmAn0wo1l7r2
o9NV70sHLiaY2YFPkl0gyFQzC50MCVdv13LWYpSYH466lVl0W48Oc6y1H0zhzmwC9gLzdxxjEDV1
+imvK7kxKy8i2bbkt5+I0HJm0W9ojeSwZFmw41Ky1Ob2mG1rNcrhYTgrO4HH1Jng9hisbYTBstdg
Fs20EMy01vVsUv3wLGvjwNK4Z5OQMS2S+oYjFQSKb3gMcklzfPRd9Fhe0JuftKy4+BJcxfzRg4jx
sOrCcY8LCp5NFqETqDA6mTIyNk75mfeXcZcBG3PiNI+SQSkl1JhvO63fFvP+Jpjw/3WmcYhNQrQ0
40PZjBzhza6Ij5khq8tSJzLM7xrjBZLqSN3msUvh5RF+WI45ZV7k3pa/1nPjl6k0KZAZG6PTysHm
F9rFRKmwxnpBMDPCMGLZOXFz1uJkT8s1Lp1Vmxf3JHBTNrWkKguvbD77dfJQMzU6e7UbHxxSYdpQ
Hx5TIR5dtUoIin1pi+mXYdXMNzK7f+vy4a0hUubCiohASx7hqcrQ7CTlG+EbYu+xhniMEepeZMGK
1iAN3fB3HFzJkfTT17BE96EVOYbDXrDnSMD1fWy4ipjzK7ii9SKLo4JmJmJ/XTrQgsretR+iOqLw
mm+WDobpU83jgaez/FS1jyjvjFuanxmT1Q+o2aJdtfXpjwClOUq/pLw2fc8vV1OZtftKtvaunUlg
uC3cg62RtdaaHT8/b8V9i1j4jd+IzowAm0Ma6DctKb/bSV2x9a73OBgParCis1sT1U0jdjN9uNQq
bME+jGLn+Ha6V2nv7lBMTjtk5jWwLjafpWm8OZlZb/j3BseUvd86SoBCZSHjOHf8FQde9qhXzF+l
abPGisbHvjB/9IQ7XcwaYUlOWsrFTloqjUXKorL0GaEaAYUKSCOvPYsQaK/Xb8b8h9U09gqaoM4o
3iUMsCdMdR0EXrdtZ4X94JfFt3FifWBWwLUmOluD5L0XlhgWTDbEISDW1BY5UnkPq6Faux5tX83T
G4dfzT5tN7Wd0S8vfsaZ5j36EXBqjQvUZDXinnLc44Am5auUe6sgaDmlxD1iMtiibFZHZCOHoeHv
ytDtLLqIuH7L+lYdypYtScrK4uikJ6Is3YMMwP8Nbm1sHQudTKAaqC0KUFfAi2WT+cSUuaGQBMCw
cZGKPrVwwEAO1KIoAc9Emd+NEOeeZcbWWi9cRp8TeS+aqG5aV39ZXkWmD1oQtCSJGjHg8Wlwr0mx
hcPIvkT/EomCNYdfH/uiYSc/17RGQ4InGXIr1cFNC1UHGEqZr7lNeWsNujq11Xgbpu4sVCo+zjiE
YSw5rehdizr3yc7baZWGWn2zffdVkiDazSQ5dmcvY2gNj6hQz6MlzrHyH/miCYooWKBtTbgW99nK
oeRj045dhGZ3G9OGFw674obvvyZbkFJJ2sdcQ+eQZA3091nfXHMP3ryykOeqrGERBgxEAvytrTIY
tkqFsY+gRNZ9yKY05zM3a0KcJOb2ThG546eUkPjU2BJn9bDRwzKhGLXujaXpR7O1NsqOb1muaXu7
YUDSJQYJ3dJ8m0pifFt1KjOnYI9Rfll2sDDYoKc7ggjPDLMovDaNlC9ehSWizZNNubtmakpfOTdZ
pCTIM7n2WTmEdxFCMAumfV4rjx52OrmG92KRnHpeXmBdDgmmUtXRHt2Pv2oppj0VkxEIua7IILVV
s0p5/mXZ2aOs0ZqDMbUsScxj7tvinOqIQZAI3ZzvSwOnQBmmmdiztiP1cT7ymCeAYCEfIdAm/9TZ
FW3zvKXvzC+dwpiMS4RmjDCEdeiM2SFVKRGvOSGueLqIvvLPdqB9Nzy/QxKVd5+lGRirshX+oewN
uo1Ct9dtxsMSSRuM7NwNZCoeLjRAH9pgn9CV/eAQQJ2i3iKEyrH2vRQOHji1LpWW7uwsrTY4qxue
SDrSVNbt2jaU98CvtxnxCJ6XpXnsatHRxkwwq6S0XaB3L/XcfS1FculM+sGSV1KT8PO6jYmQw+rw
OYsYyyITOYouwF3RNpVlvY6D4qis0qI86Z4roIHHuO3Rs3TsG8Hyqf5LYwT2oXbDcetw/PWqaS59
SyeXls1ERq2f7foyDa7cQqJhHkv4zoXE1SMbsh6+PFKlzp2Bkf1bHUABNBvpbWqH8HXNi0+FZ+JX
paoUxtCtCh+hdK/ngp5ExE+RDtfND5o9P+8e5MFJRmVwDuP4PYnrYVWLZnhAohIkrISA5L8FhZtu
QO64JwLFUaSArYzLmiFvUV2DgcTGbpwvg0/smsFkZBixN3X5qx0O75MJWVJ4/SkdHR4xnxm9rG++
o5NJopf1fiyDb7YzJZfahu7lOdkhm7izW1sdBI/ah306QGZNf8a8ukQ6WGozvTFwUXogJNWLfYa5
6sZgE1WEeMwz5T4vfZxX4y6y2eEKOUtswuJLkIbOeRhGdbTdniWb8exj1F5bXS9RvoUGVQZeVEJ3
80Nksl9BnXJZFBD+oGVkE/CyNRCTHbzeB3pUypFPFdtUxSg8LWWwkLOY5SSRBy6ivfPOQaKMUZ7B
RCoOaXyMAQBag/89t9poE5m0KySVKKTy03qqtn2geG6modnZZhrvKrN4oHf1mHYYxEIosmzRq2GC
/u6Xob/5b+/AHxxPOGjAiUvXsCTgj98812VDZTOqxnhYFIdJHPgPugGEVJwI46XU6WjcXJ2BRGnQ
AZtBcFhUB0aVOHs3ZfDc+5mBJnol81qe+UGJAAiKF3s0X9ou1J6hnRp4x3IGMWzMYor0xPqLYeRP
3wFLtO5YklBFOEa/GUbaoWLSUyTTg25ODuJ2J9/ZkSquQUn3Q6An8+aAlQdqWb/o1JUIh3bbVaGi
WRkEefKBCXvVGr7VEEWPBxcaJc2s/6t14gcfDserptnFSmpD+DJ2EHTNOP6LtN/4J4Jp9gnBXoEI
Yzpk+eA0n53x/8uyFVVe37W+5n5YtnLLVxu/8ulNDWdOQ4CSuIAs8CxMaARAMPhVAy9JFH91mP/b
gw/d3gBVT66Rp5u/4wa7Gv5pkQXaw9IdgjSrvuQshkYrJ20uz0skHGO+1gfgh1pCFZABpV7jr0CO
5AxsLQYEp8b8Cg2QalfV95QkDTexh1kZ1KzJZu9XMAfcVemIg9Rlff/v+9n64+eXQp+NbyDvzNlc
9L+uJL06c55m0h4Kq9iOnJ8PfgGO3DUHeVgKDmY7mxD5MFMIDk8v1Mjnmbt8Aj3YwlXOSZPyPSj0
7ZDX4kWvKGHMTejlxUvetvEud168qqt2Y++PKyf0o61XTyQWFZxSOcGnqAmNHF5qoh0DFQdoSJ2O
PNuGriV3/wKt+TeawyL2SKeNc20XL7v1m73MT2Vu904pHtgA0fOhMr718XSa5kZ4qfWWH9GHqsPg
wDgmpVtvvagYdqiFFqVdzv542/bT0VJhfM5BzBoJytE+D3/a8n3pR3QY5R+QqP+TE7N8rn9a0YjH
MiBxkYTALS9+O3SYZJpgCU3roYISsC0j+JoK2zw607vF7mblN6ippeXtA7Nsd3EW19teY2MGuZ1p
vA3pFuHHyP/0mJvsKaVIgOpitDoG+6WZqyQKn3rWlkgfdKo3e0aWtrI2Mn61yGT7Y/gXCh7gMHP/
Kp1K29Jz/tX7Pv8C//qm4Bp0D1cp4Qm/WbOUYPUeZixQag75tYwQU43F9G7GJdyKbrLojLCFxr2/
dcl3I46x3wXGAN5cqmxl2iVgWZKA9xGHHrpYclOWImgRszLlFRsvQbSVsqds2YH85VH696HEryTB
I2BosfkGv91dsIgKO9fwU+PZvugKmmxYRZDoRzAobTqPaoiGuJDplW+bqFHbIAbqOqciLybCQLUb
QH3RDumMvMQg7N2MutZn74YyMaV3Sa3nKRPfiqL8hbSKiJ4KV2GOB3uHyd9aLXdfKfCLKZw3de+d
liL0v7/kH8ykri5NHJFSt6SEM/DP82ImfPSBFpnIvxumLVPZfjNSOL84qCBfTsI/C2InglNYm+5j
MBvuQ2etWN/t1VQgr2yT6lQ1Um56PfocxGOyyTMUznnr/jW360+/hy3nQ42Hh5SA354aTe8MNiG4
v6KURzhpuWSY4Tq0Fa4Pe7woTgSOkbdUji3nHctwT+Yp0Ty6Wv/lov3bDunizpfwLsmwcNAV/vOi
9WZpwp9M8aEZiOfCIfrVeLV1tXZFbekbmRouPrSpPloRQ2yU/mcAp1GZHZfj365dbcVl+xtP1Pz3
0e/qmDO5WwmZ8IT92/XBkYXDI+dU6RwGvtksM0aobAzRdEB6b6+WR83InQ2afUHl2ZcgPQRPl2Tn
O4bVu2qxOOLvS6A6t6AXSmcPyW24mhWKSaW7BEaZ2EWoQ/5SwRh/uKAGdm1+1RlLYuu/vbUo8pTU
+9p+mPX+yHZPnY783ivwuS1Pk9vRGZQ4rtk7ez8V22CjiMTHaDWt27uavfKp0v//dYnLMe3gwJoL
E+v3Fwxebk1k5Hw/LA+j6RTYWRxC4EnHW1sENG/EjDUptJLV+CzXXWZ8Rk7z/9933J/edLzPpU6h
qnsWr71/3nFaRRLjvHp5SKd43Fsab9zYOsYUZazcwWHQoY27gvX1MJGqvJSoimrOY3O+RinnbN2M
bCkHO/E1DLRuH5MKhQm/uC6TCln2vESUcxW1E/zto//pt4Vo5MiZO2sa9m+/LTFOOrWIbT/YojTP
Ttm/pLkC2e3rFSYgagwATayiwuwtH/Tw7LuYc+reZIYAdElD0/CU96GBC4P/Cg1UQMBLifnlZj0k
7dfMVAJTlt9v69K45x7Nqxa3+mn2tv3/fwMuvBTcnyZn5e+lVSGsTAtAGD+E+hyzNWrdp7a2n5fq
KQ+zl94NH8IeFI0YzT3rB2eX6GyL1FX1GEqWTvqDk6S6Q77GDYbN1E6GW392MLf0Q+I///cnXg7v
396+dMcOtCR4SbPm7Z93TTMowQi9BWk9e6Q6iTZSJMyLanKi0ZSw2J7sNxwKPsal7GG5efVAXDPJ
XMy1Wmvt6WN8E1FyZMeZbP/70y3ozd8+HU5LTlFhCs9F6f/PT9e2hbKnWESPi1ZT+SwkUQ9YWy3l
r/dG+q1hDhKxHVVuqqi/l3l4WE4D3xm/sEHsry3YhXthGy8mWp9TZT8hL+0RebbapS7ksNaZgOs+
FXcDbY+/6mPdV0NgqxMJC93RsMzL/WKASbzmjVKWiIMkMWfFDTBoZ0/8knt0ZlHdf3/5P5ARZtKl
wM7s0u78i0aQyl5oQ9HEDK15P+hu8IkoERT1nik2IZqXfagDu62C8OxOpn9clh9pIrzHIP4L34WD
lgv92w/hkvIKCcrh81Bg/POHQAXbi6k2YZ7PE6aA6fixyGB5KLVukxwOFcPmymKGlUwOKfAGdUJW
hFRy0XUoXIxJWGE624DPp8++yBg/TfPN51lEO/tUtGWE9IMIjVL/QsRNv7URFu6WPyYLoZzRZOGW
8oJ1WRM954JhrtN104Uke5cgQiIAlypejW7LbBXZcFJYn6xZnF2TSF5O9ggUDctOG3XM5n1yAHSn
wVXHxEFnKTNw5GkJcEosc6acvmSh9X05S3I7eU1JSdtElXFNa2XcwiDbWGWrrb28tnCrpPU6ac+O
oV7bjm6uZQOwWqYousBiFZO/ZI94cCNUtBNAiVUSZvbT0DtfGKcgn4wfgmbI3nORPmgocWmWamas
+QWLpPUU5O5uUfLHDU7bWJQbiemTHUprMCKbgkvmuM9BR8w6iS4mawwkyRkm5WOBnxSTcBGdENn9
knoFo9GnEfXC9yjv5d+Sm/9QwIOQnH3TIOmgB/92euPkSPDhcZ8uE1gj826ZsCleQ/Pd1QfUTQnB
VpUxjsdln7ycIW5bV8cOscBfnpl/s75cMPl0TDasB07g32rVwGNry0o9ehyCMFsZ+WhvF+9+0esn
fETdYfkIC8rlp4k/cU/DWq6rxDh62fRpYJy7qer/oe48mhu31nX9V26dOVzIYXBO1SVAgpREZanD
hNVBjZwzfv19QHtviyC3YPuM7qRtl7u0tBZW+MIb6s0hgnMKE2dcSBhm4s5TFQPcoQzSXZ+EyM6q
GK1WKWlXamggUX2lAmR72L9/KRNoi01elK/SeFj7PXB6/OTMrTKCDvd5b3M1QBeINqWdm8p3v4bC
4We5ZDehvzPacDGoOYqEn573SYLaklEjQ21KMWcX79AerDbrvPje14UbYCXZjTD9YUjDfSXq4N14
tQot45dVS+HaB74BlaOwZbXN7NIajD1EP/iv0rAW47q2rQbxxmOAdNzQx0RTQC5opbVIf4ggOrWh
QnYibuRPxtipewWK3oOGmGKElWom5/ra0wdlpQ9BsbLS4DWxEvPaqMqfVqq8SbzrrqiU0Tq/19sn
BSjKOj/gfxPr8nOvkP52ObmGKlSAttuIUKhicwwUM+NVGQjQOkvV3CkgqrF+qr0dBz4OmnynN/Xr
EXmfqzBWhcIDnNMCHijCFymjGRnBsAb+XOb7EhcSQ7G6HSGeZGc4s1IDrKFk5fnhmgL8G6oPvluG
fYbrEiz+0tfLvV90tzDtWYS+zh4zGWCpbIUoXubwjwuoEJrZK/uuor4lINR639D1cWNhyDcjV7Qz
kRn7uN6m+X0p6v2VCc7dCYv0psuAA8chhMXRKsJV0w3jrZpE1yUGbtvWb8ONyhCrsDekT8cict5G
6j7X7tsgFTaBUVU7SRu+xhUoy35SfUjyql6VSUQ5OYBkKfW+cmWW1sOAsdwQUnYe4uLh2OzoO+WL
KDc0QmPveRg/YYiDkk9kXdeHFvIpIXFP731HVcs9ko0zwDlOQauxk7Nu7WnjAM1cFUEteTldlwOu
ZJ7+Uw7Aw41LSsHyebJIQVGafCqRLZzKoqdvmtdlKr3rOLv3fIFKuBKp16I8kCeqNz19jqvaLzQ8
V9VrmhHyXeYVImg1C+KGqnubINNpC5eR7OKrSmgnPFnjwaYjNroBxXAHqTLcCukuLlxw56EyUmMi
iaWM+hv6CbOKg17HxRgLYXFPRbem0J7fFEgZXQ/SAJoRj+KVBvTOLtIAPALoZTUXYa7wSoFJRcmu
fJG1WnkZAv/l499LmeLEkwuDFosCUZoYEpsOfS5M54MJjRP6wg/IHAJTMyvsnaxyo1fCFb1sMF1W
cy9EuDVPglNtVNLxlCFKTnWQo1qREedbXc0/xdwjG3FSWiFNlWi/edX18W+B5Uq2qKj5AAQmCaED
bldNRPs5TiADeuoGYEVAv1ZGQCMoH/VWRSNBB4Z0iItNjVoPoJThCF2XbvVRI148UJ6UEHhaSAKw
tJ6thUr7zEB7mkoE4dJZsGTQ58+1ZmjujoWzY/CfD9qWfB5Ppa5dm8VgbYQ6+9zUYEZsyl7mjZfT
5zqS5dME5EVlBA8YSBXSQ82tawX6q+/HvxfiRkqoV77l3R1DMVH9nKl1vT1erv6BPq1UcA8cwkp1
ulQHNW1o/VVNFOzAwUn22bfuIFwfw9lWw0kyNEqw1iaWk33q9xBxAYFrgK+u6kOyR0LQbWiZPRHK
wYUMUaAcary2oE8ZdzFJmJrWW9Cs+m3b6Z6Tjt6PTh76p0E2Xo+qK4P4tWvrG7CAlp1oDT3uOPsi
K+oPRYPrh3RhhsvSuJYzD4uKifgVGjWFEKWHsNESqyWNllL4zBzLoGfqK+Zz6QFZVIAP2oM5gFUw
FbdK8UnOryRBtkkARbzX2B+JVeBwF4R4b5cItFjSLgjUAvwbm+TYKNBVYYenkrY/RnpDX4LAacob
gypdlA+0G33jgSZhjPlZHWyKJqBZU+xFA+R4VQ7KOouDN8F49hTlqgJIgs6SYjwcu8VZldBbVNdp
jVSrnhqRo2GLuDFgxNHzr1D1tID1Kz3Mblw/O69T7qrKQ6ZNByQXtdHGnPRdjj+lkPOaNnJZ3B0n
NRyIGrGoEmAkZGi5sPvbWi6eAtTKphRNApdGPIr/VGT23+A25WuvBk0jl4m1QgzaBnYf7I6wCtX0
JuRUbIq3WVXw1hC8gdEFzNIP8Y1KM2YrBv5Tb/jSDnVrhG7ke1lqVNco68emKbfHPNXX9GcZZfHn
NngDsSFuzERXd1BEYdOknGevuRHUDM28Pr1LkXlG4CS+SeG6XafyUoFonqJQh1UNCbVwRUeH7Kxi
rlkdJmlSKd4dGuwIKwPZ0zECzVhpfsS5g1Os+NVtKaFRyBPVbc24Un8P7/6WtcNzhnt6Mrd/pvD/
I8uHMvD8+n/+mvuD+5bdfsPucP6jpt/m3z+r+p/j//beMudb/e3kP9hfQT08NG/l8PhWNXH93ur5
r/7P//N2/CnPQ/723//1I2tSJOYf37wgS08sHHBr/sD44f6tbM7++r98pHFv0OjOaAhoqpohKrzS
f/hIm9JvBJ9UYfFbsXhdpgT5D88HQfyN5hsVN4vaqkqarJF0YI9Q+//9X4Jk/qZooiSRjRh0DC2S
1X9N/f73J4tV+8+dGONUFRDSF1G7aMiiicY1DTN1XiJpNE/UhqRdR8AqjRiiWpMNe1/tFPlJRoLV
8layIKAHe+jTovtZWYkU/ejK3scMsVIlM7lShyqGNnXQKF9Bd4703LOhaOFl2iSlpfqO5EuCt0PR
sKV6yvU78QVLeJs/MTFS8UiA9FyVuHeOHsRE2R/aT1CuLTAlKS1bx6dfMtySrWSRcG0EAjB0arSV
Qn3rUPbSYUV7CB/3BlIOWMhOr2LjZ1eJgflqlVlWwNMNYmxuMwmW8SMtBowDOwJGwDOWlxbRtyTN
/eFXQr/F/Ew8pCugxPM8EekoeTqk08pMS8jaeZhncCPbrgqjhw5YcpygZd+IvfJqykEu9mtL8oX8
cxamgv/DD4gLKD8KvkkP2ojBdLxI6FiFjx68c2nfm3mGwa7qBaVm7MfKN5pbNYy6w9NBhj2HuUQ7
XW1RJpjgkaswr2KgRt1Qe581QVSHF7RFFf0TwioS2O8BuEj+K6vaGhBTfJCqJ6lRPORTvD6RXwjm
IePcxZ486j4mrIGOId/o+7JS2rJu9cOdKJZpWa0oJFndDcSmsfyqA1YULWiuVh9+HuoI5qOVB6n4
oumxon0Jej9LIjTYshImUuEH1i3XkQqsY5RaPDLo7qa7weyq5hcdbCV7VLtgAuIPPJ5QyU0fP0na
Qh5gkphfT9+HZniAWoUCEAodqzrtR+0xCgIl2ERpIfbGShCUN8oKlFsgkXnd4VPQD6EF2qwuWw+C
auX7CI7kaH27WlDnIXKHFEuiwvUOvSYRXNQH4UvqewOSWWqu+Tdh1AeyMwL3bPYtRu+xTWwSNfCe
UICT4TqF8gOF7R631CidQBB1GjRQ3eSstoOUDPxV9A/G1IeRUGZeJYcSgbtRBa1yVZcgvXd6jYeA
g5+6OpAFWF22EvUWoK83KikUJgsyPch5WkfPAkgJaaupRWN9q5K2Cj6Zct53L6HX5bpTjH5A+uJF
taZfhXnekR9Tqe+bm1Ft826PWGEvlqTYfuBJVyJIffPaTBqR7FQxEKRoDyFtTg/GZrnr9TyOQSfF
goDIsmDQN40pooMHFGtUyVAAK7R1RoOPHp1ppCQsEah/GD+h3nl3ndSNuAZTJFHv6nZA6kzpY9iL
bI9aRpQJtMLXIkIdaxej5FVfjZ0oqz/MrPYVV0FODwBuEcbAgvph0lUMdbNRH5BKi3U2ZJ6GGi0Z
o9RewjhCPKnIgrLfGQY4s+ey9EVQdXKIMluVGr6M4EaGJFmJDpr8VdZySbmvcuYzUfbkw+Mhlwbj
u2IVWnUt+0aIiyW/dHJTIeILwsaLQsxUrbr2r1r2UjysQDwcWgTKUd++CtBtQKYQ60xhVRTj2H2B
9lrqOM0OjWF8lkpiUGi+h7RyyyFVK6TSQA8DmcnNUXztRJjddpcbo0QlXjsgCqxaQ7L3zNYvZASP
snqYYFKqVb72rOg3KHaVfJV1SIubSFmJ+Riwq+sQa1ND1QcuFlK83B1lnTO/EjsFDjHBh4UYgCKn
FszeLIy+mBms2p86Ig/a29Apaujv4XaH9eEGIZY4JUD2e1GP7lW9L0uhpvJdGmXjCE1WgVwQJATA
d75Y6N2miKxKe8QMB1ZalWDxiXUsFX//l0xCiP6Loo/tUce6LXkDZMp6OmpAXoBK7NiOEdqIRU2v
OK+MXHyUwsYUb0o8wKHiBx13pyAZI5TNVmrAxHIPNdCCEc2iGknN3TS4WWAUWTDtEKMVhHS0tUI3
khsEPSoYzKUuGOYthYcEPkrSl+YddZjEvC0pygHSQfJf9Z+TetAtEiQUKaG4xUFwMPeEV3n51IUF
CBew1TwZ5TouQM5XW/i4ab7H27nJ7hPw++CEpLw3MR2XEU9Ivh7MxBe2B6E1/CdgyMhKrQTF7MZr
oP9GBc8wrJoQwRo2YxJLrpfLgzaiwKrg1mmXHZmIU6txZIgPXX4o0UjpxsTPnKBoQhkGTj96/h1X
N9OjVjOOwhfuQt9c91ZeYGvcaKTeOSKH8NNbamlvcZ/HQ7DSCgFMmG3EqgKSk6g8RVkxLajMSCvF
DAXiZB3tSNwKmoR7D4w6GHny9r7Kw8oFDbj1O6/SV2ms9Cg2JwIMGRjibdyJE7Eq8rtfJcJcOujF
WvZeRMwmDLCA2qQIUlWoMFyzbJ7xKe6sEla54OU5BeoUnl5s7gAKV83XMaP67+NA7bc5z0cF/UD2
61x/jHxzkLcCsNdhdwAXo3wrQ6Eb7aKWcA1W4r7pnsuk8QcniQeV2IN4qPAor4Rt/kqVBh8J9qQg
oTwV+GKkvvH24hHBtSHqDoDwIQVd0SeGWLsBbdwmA5TrR5UrDsZoGq4mY/gurdEtM9rEjYxGL21e
8GaPTOxhgK2JrYMigBICN/gD0lFm5Y4HgyTT1oOu1aq+ahQZ3YhVfDDS8Kc8BXI3UpGP9NypVoeQ
+dDUJJVd83uX4ADfxZd/BHEnXlWn5Qj02iwLtAIYAKI/ihLirA5co6jOobfEtR8Z91LWPioJaEJZ
9kXXOtRo2IZGcBVK1oYABQZejvaVjnp3VOHNHAJHUuNSBouqGk4nee11Hg1bIAUUXYwlo8rTYsHx
N9U1k8TFMiz6nMdK7Ds0lqWj0IYWObqDnlhdS2bqOYZ0iL8IXkw21mmJ9/Dx2pyWyOG9Y6wEIIHa
Lrrn2N3NwlnaKCkhYIioAhZUO6ns0LvpLAH8n9oklpvkY40ZQs5R+3jc2UQt8D0ytW8NYRs0mPmv
03Kb3Ght3kw8L62KpXWTDuV9YUrjvdjL/VoY2/jvzfNsvNkWgJNnCSb8XCQHfPkRl3Y4hUZ1BLSR
4VLSlDZ5M4jb/80ssfk6nSWA6rLQqe6uUfgINlLME1f3mroRe3TUJC9K1x+PN/ua0yzZ7LLKF1VE
SoLz5gu6Lim5U7EOFb98SIIgNSGbWypgVV+4L0IvUVcI/aLw9PG40zz+rPfpf4yr8U8QUKAyZ+Pm
kq9WaQyrKs1GiM9+Hz4OjVTc5FZh/p5V/8cM7FiIfT/WhFLUqNICDpMxehZnNU95UNDERFaAuk8T
2RCsdjQwHWOo3ga9f1ZKqGMUjuFNIgyHMqrut99RkSBgGmA+H6f9tzL8v5a+//9m3sgH/M/Wjf83
9t7K4Nv7JJ6//4dpo/TblIWTjqumTutNZov+K4P/jUKwQeceZBxZPoWZf2fwivGbCACJztJUe5cB
Jf07gSd/t3RTUi2JqgAoKvb0LF//KH8/7sQ/d49B2YAUHANImRSet8CaTtC7C5Z7Ha5Z3v0097qr
bKJ1v0032b7edi6Mksdsr+5QmtslG4PWy21x519J997msHBc5sYtPEUgr2TQnADoMFg9Ih3e/RZy
jq5cnvK8C1vTlZyccGaFBuFVsWtdz4mL1RI2cXZqKIvMRpy18DzMlhGBZcTaoaFuB5hH60Tgu24T
bsu9BXpwoQI3Hfn3Cz0fcPaw1G2GuE/PgH57HdRfAj1YWkT2xEcjzEGxUtAmaRmgqhDv4CitCtvf
6M6w0Te5q+3e7e9LEcTCbObvMj0u0yjKNl6pbrlrerv93oUrw1jl23rtb9OHXKVEa1eLG0VZmOPs
ssspQCvRNMdqTcvSjmEBrtQvyAfuCAfvacQtWTjPkfV/bBReZkPXJYOX5PSAQJ1PMwg68Wryv0Vb
zSFkdA0XL3vc0D9e1YuLSn+eDgngKCwZTodK6c/nBkDXlSXfV8kXPVw03r6wfFz+dMZ4DiV6ZLNN
6FMsMg4oIR4nI6x8tOZWBwfHRYeoeR08Sfcfz2iOS5xWj2hGVmUZcCLmnrMpVV2KCNvIgNTh7uVv
cM8yd3KH7pwBWjz218Bd98nCUZtjg85GnR3ug5W3PsNCc8W1XrWllYBxxAp50E22ie7UBRT9tGiz
k/1+jvpsh4RGLHblCKJFdb2tsuXu3KgbebtoXX7p4yngiwhmdK7LI3Ph3SWZkod3Zcrez00338GG
34o/00/iXXNT3/pr4d5wPv548xYw7jgTQhdXW2Dn4DHmvlWFkRSoLSDh32+kTfM1fcKTanS7CiAB
8hBr6dF8ouS5FXYNBrIOKku3yAJ//Dsc9/zJ4k6/A1VlwnJeQ3WOFLaAXmZpk3Bt7qpXeY1szH38
JKxVp3Haq9FWN6UrJyu0CZZmfxrC8UDIGk4Zmsy/WRrYy9lREc0+SsqoIU4qd0P3kFVbOd4vTG66
rWaT4/3mfFBI49Wbs3ZqvFr7A5oef+zT2Ene6m3lTO9tus8+LYx29j5gTCUDsQH9wzNrzJk5VLQH
5WBl0Sq+ie+T9eEecpNdPEPms5duzQuLRx4DZlLSJwep+VBh3KhYSLJ4sPiRKeUxL/caMkoLM5pu
j9n6nQwzO+cVGpeZ5TGM6tY7kPNI2EI2XjeOZNf2+DZswbp+UXbddvGGOTuLrOX7Cc52hy8iINn6
jFytx810x6SbwqbivJPW1RNiTAszXVjPOXr5YGiAGqbNmAqq7Zv7ZIAG61cLOag0axJOe/79rOaH
LSsTiPgZlzSiMnYzxOjzNtd4ecLDuKNfCwa/vh4Cy2lRPvv4U55/yQmPBjBN4agBuZ327ru7zUfU
sUHeASMJ+HEtcmaUSqQyXQ3az1YuluZ5/vUYzTziMWTg6dr0/9+Npvf5iH9nOp07RtvhE3nHq24b
bvpY2/mL+vjx5M5fwQltZ4kTUneK+OckHrFr1YI+8LRP2x0yUYLdfxe/lJ8U198md0JnV+KKqt16
YdjTmsJ0hdGeI2oB9W7BUzenXfVumkJAZRr1Ydrgm+p1I6zQgqpX+j0IE3u6OVs3gX+ydMucBTGz
QWeFhXjINa0NmSsUg027q1xCeV/d0cw7nsoK5l67OSxt3TmF82yu0wZ7N9ccZlQTIJJ0jGxY5KcS
A5doulCv6EDS4rYlm67YnXg9AAJ4Qn7TnoIPYTdIa2m3sPDn9zpe14ZJwQoaiXkWyNUK9evSZOGN
J2kjr8etvJNc9NBs2GdO6C6MduHsnIw2uwU9LcmVNMG5VIGTbdx4eDmILxlCKPQ04mZrdAe4mOVq
YEUSHwPOb71Q2IV5p9WbUGwXDvJ57EWEAs4A/idNBFhXsw9Re20PFJi5i1d8hk1whQfSathUO88W
r5WF+PLCZpvIi6CucYelizHb4Qn+JVDhJ6lXNNHBe5g00j5e3fObd5rOnyPMtjPlI+hPEYsr+vso
MGyUpyiUbj8e5NIFoUHdMadISxTPopw4aYXeKs1w5d/UDnhxJ9wkrvksuQiCb1Ibzwln6Xa4MDGw
ghJSXwSTBjf/6YGJ0wSdA6Qm4CVbdhfvlGEPuXlhN1zYmieDzFYPj0UdRVnmpfnQNJubjIxQoiKV
F4+G/GlhES/c6hNvVwKKTyFMmqPwKxSxU9/Q8P1ZTy8yiqOOSYwDxH1HHOAs7b3zEgJVGzwkOecQ
AKcE8XQFe6nJa6GdxkPM3VFNu36WtoAJp3RKMJFxWNWusXS1XFzRd4PODvsBIjEoqOMkDw+AHoZv
xlZaZXt9l24PT4YrXGVf2n10py8kOZfO9clsZxEPrp+KWcScsenNHG9gEbiop7iCi4Kus1QsmQMm
p+scqCSsUQU0I7zX2QuNJnGPDaFCRebBcKq19zh9z3BzuIHuea+ggH3M5n5IW9MR76aMS1onGw6J
3a4VG23GNftsN35uttZOc4oNoaGjrxf224XnVdOovtKlUBUooLOYJTeQBxgiIClpsCrWgz2so2uK
Lk65RT3tvnEGR4bncVctZbeXtgBZta5QJ4DSNn/WgxhFk05kCUqnRfD3c7lTbeDDtumQzWcussVX
8L5kN9ksPjWXLg0wR9B5Yd2YEHhPt3w4BkpUpQyNzXDyrX/GFMpbY8BbOKOdPRsuWv4uskVL4e+F
a57U5c9hp/f23eOOoSGStAUC79TacV5FhC36o3T9n8voS1Ob7TjNRNuky5ma4a+C116xe8e3a8zt
1+lW+oVqHr1Ehy7vQpI9p5gdd/r7uU1zfze3UkEsXxgYN/2su61qN27i5muzdlTPkTeQG/oVSh50
X91m6dW5uJHeLevsCaCNL2hePy0rhYtuH1xrn7C5W6EAhVqFS4D4YqIe4/jFYnJ9XvDlfHNHUxJS
FArZc2LdmKD37qvJdFf7z1h9TDWa2x/qSvklO+gg2H+/cHg64NHz+N0yA7AwUmHaQoeX6YVN1r4T
vHRfKgf70rXgSOFC3HAhl2KGJBkipS8J05XZfVlGATJEuff7fSndKNvIBYy7y+4Wn4RLO5dGLizq
6dFT50W9upYSQGvcQ6zlffgl3RycH90PpOLswUG6fd9sleePr75L5/HdiMe5v1vMUJKA0cusGUKC
uP2CZo8XS5Xn1QodOZl/z+pYl303BlpspVyMnAthi0Pn2rs6bKsbwMrc5EtN5qXpzK6XXhaByU0X
eZh8FWU8UpYIgpcO2vu5zO4WxBh1KUgZYKpHos26jr5qG+KTTYTp1iq410gMhk/mo7D5+DudF68J
hOA1q3SXZB2u6GxgBe39WG5gmYhXGlazK98R7GiH66y/EhaLFBeustPRZlfZUJuDRhIWrNIbHQT4
auQGTZ8EG8LsXWCLn6cb1H9YrIue75TTYWfXmDUWeDNNVJrpGhPHq+BBdzQ33ubxNeIR9sKSTpvh
tOY0JXQoKMgGjz+9u9P7OtWDQWrgHJBUS9nK2hx2JJc8uGTyROn/4MU9GW5+1ACVRr6FSsxqeBg3
xaO0VdH7zhz/V3GjbsI1eiv1XewuPbjnV4qpytR9UbWQqBXO3/lRTkJk5pikmqDC272iUY3M89vH
S3keP4GZoirCIk7NsTlyWJPaaKr8IkmQXJVTqNSiwg5ONEq1hY92aTrvRtKmute7u0RvKsPIcfuA
7fUCfqMJHvXDUlR2Xjs7mY02C41qywrHfNK77K7ynfhy2Ml36S15x25pB57fVqcDzW6rRJRQ7gvA
74fDdRbeD+rLx5/l8s9XoAqIaBueFS/ytuktXeDnl4AW6n0XfPn451+6JtBg0BUMa7mWzHnc3Bo1
WbXEAJip3gGvATTm9CvAdyrdyvK2uws22k7YLYYAF3bBybizhdO0ThqD6viFDm59n1z5DuKNTxj+
rQYHbvO2+bTUGloacnb/xngiqlXIkAO8eEl89Gv0R/2lOO7CBXgysdm9mwJU7pqEBY13xW355K2n
cpe5qu6Tu8X76MLuOBlrmvG7oySjOGANBMsr0Z3MbO36HvcMp97+MME/BzbRm4tV0sKOuXDnngw6
KyOAO1SLgzxN8Mb6nDrxXbuldPqI1deLR8738WhL32x6zN/NUBJgi+jWtD0pmtVouZnm90x8/HiQ
C8UD4BsychiozSjWWW8NPY+D1PewJEvKpMJK2wbrxNWd3m5oxOb7xUbspT3yfrzZEgIizFX4TFxP
pO+IOm8PTr3CQ3RdLoIDjpJ/syeSgEPUEeaCuHJWzYKdG8W9x9zQP2WjGM4BKPm3iiSVPqznaj6g
0xWeaA/9g1KuxJv6MXeX8qq54At5FQtM8AOaD5TLWZbcwj6wggMgwfwHAT8gqGPr3ljrq/JVONjm
c+V0DjB9gn9U6DW7tIN/tJXe/w6zRVelqB0A3wQrTEZQU161CcKU8DEW9tKl4/F+mNmOha45WPo0
1XYzAKGRV7hhbSgD2I3l1jYExuePB7x0B7wfb1aD0mXU6FqB8WRozOGLsXRrXjwcSGrJEJQMXQST
cHoEK/LGvpk2kPEkUrh+9dk6NEY/C4M9rkO+2FK96fKIUCs1SqFgL45t6HeHXm98XYxkZdqyphs9
4t79PdtHtkIWrKEmsF7anlOUOD8i5L7/Hm+2hAcpSYiIGE91tY2ytdYTZqB0F2PjCzHWBCWZ5MnA
kp0VyFWoC4YiMk79Wfih2uUdfCe9AcOi74Yf46/ip46Q9jp+Aw/98R65tKIEDxrQN1pQaCnOnj6r
iqxQ1KAioMu2Bo8Es8rGYdK2XDxE0JS9XopZLyzpyYCzV7CIQjVvNYlHIvxa+l8xW226B0x6VhoR
H4fPBA/yT+YIhVlEmon7Zh7BhjVAXsNnjr/jTBQn+CrYPw533OB292lpz1xe0j+Hm4exaa1Yedoy
nPLUOqMzFUT1L8qD4Mqr8Ap5vIWH8EIJgxYOs+MzIuInzw+FOVh+e2gYb0qstOvMRkt6F27/CbRF
Ph1pdhyQ/q4KmrLTZkHsEu7Q18xO7IIbWiDE+AsAhQsdF0ZEqhP2JOK1Z80CqEZZFwjDNDdpo74E
a0QUnyJaVZ3j2eZ1eIUm2GIEOk1jdup15Akg+FMTUo15WqUh1JNmLYNGr8Zn9dX67m8Oz+3WQ/nG
bjkZ4zcDP4on9dH/unjDXchPOIawSHWKbhPS/PRO1X3eiAJHRybcU72fYt+p/SxfL945F0KNk5Fm
rx7g4jRuNUbqbKwsrgv3wFiaq2/Cq8WxplvkbEXfzWr2UhThAX+PuEdG4w7LMAeqxATQk5/hMNil
YQebxUN4ITw8md1sq8amgt7U9A1rp3W4bUzgUYKDbwMwOqSzRrQkVuIzDYj1wmWztKyzwgOiumM5
9kwVLtJVZWNseCwo6tfLBbELN41F7kdTC+j8JBU5W9bago0gQtkioujWlKqOn1DZ96AGsMVx/gFo
ANlFtIJRxwDndUbzSNGsow2J72BztW+dacC36Uykr4cVIprO4kc83zan400R1bvn3hcOqMrkjPf7
xY0nCW+Tse6BOteutxncv/3tTsebPYZCVgXdaDJeWq1LoHvCWrsNfKdfAzdZDH0vVP1OR5u9hB7G
4Wkr4Yw53aYwemnV/Wic8vYvtCPPQ8/ToWa3CtS5rMszJjYNhVgJdXzfOWym0+5f/YNyJqPRckVr
lcrwGddcrq00TjqOgPU0OrotbX1Hv5mwuOHXpfb4eYxrMYCuQpCny6bPcfG91hdIx1AnDeQvgsZb
EC2VQS4s3VT9oIIIOYDu/+yMFaHVClCPpz3YOyMEOrD3BigZGTvRVW4vtgku7PmT8WYXV2MqWUNG
RK7DpwqgT38PqQa3dr/GFPQvBZ+XRlQoIYk8eTrO0LNd7xtxoIAv9SiJHVxkNLep026He/2Iw/Xw
C7IXjtnSgLONb7VGj908A6pu9W1aTyy5NwDEN+Ff6hvMBWPJMZESfTfB2e7vhkaOfLRCVu3nYZ06
xVd/g+03gAPs+Zzx+oBut41r2/Pg4LLw3TDW+NZfFdD+/rcTnz25FnZsZmoCdFLd5LH2ryUcUVbm
z54OUENoAzN3vbjYl/bv+8nP9i9ljcJXBCaf3gxrQt8ra2294Fy2EbfdSvv5Tz4tcmuTeB2MmHnZ
Hb9OUSyG46f1tlZE6AuM/On307IevuPhuFTQPX/o+biGASuGRtREuTl9I5Q6KSJcfKfdqzzjNBbc
4g+zCfbxdfEDLv7goNey2Iq6ALNgVFI/FKyO/5y98kOmDrGQgZqtneibvJa2kV0mq/RVWotb6d5a
UCe8dMu9G22eUaD+hg6EbLBv8H61OiSClzDOF1eRGoyMAA0h7xysUPkFwE5BBZ9d9m6dCbYppmjs
Vs7C/jhLdFFYQLdZnf5Bp2uOVVfUqJe1tofIvK5vkrW3LrfCrWBDnt91Dhmni/Xotl/q8p6tH8Pp
SFhNiFVgnXOYiqVVouVF1I/MvH5Grn/dtNJmYWZnK3gcA7mTSWjQUOawpvJQ92JiMUbwqyGRFlbV
PiETMx6QT2IX0lJbPNsXh1RZxgm/Z50hWxAwNXBWwJRJsvZy/oiZc9wu9UQvfTDe8anMAwbtDF9P
1zjmU/LBasdYBdvgKr7zqcUb+8MT8kg7eCFoSthLFJuLM/tzVGPWCYqHgyqk+Yhf0+Gp8Le5/MXU
rz7+YMcs7iQn0RDZlMgruTYg1M0/mJo3gq6PVMEPX2NbW8HnCR617YTqwOPX0W5xyVz71+1adFo3
twGELr0GZ5UQfgF9UuaBiArNZ563izl+WSDvflVraVNoz/VNeqNsMF1c47AtrHnxyVNABw2fLP8B
487FHsFZqnkcn7ahzH6FgTt9hHfRdXaoUZLxtV+qG2yjB2utudMDmLv+En/iwtdkon8ONHv2vL61
GgStf/0rivcA9BLRCG6x8beUtVz/Rtt9/HWnV23+cd8POXv1kM4W0BjQf+HxXmdYFGNfhJMX/KfV
wjY6r1CwilOpgNiTqwWszOkqlmqbJijd/WrlVycA/0ZkvXlz5buif5ryhuXU9rxuPxtxnhUlSqOL
ofFLvFI2aDR+4s9N8EIk4ePD62BBtU4cSbslA9wNV0O9WkxxLy3u+ylP8d27jWOGYua3kvFLuQPA
CR1Vt/Pk4dF0ohvDjm9RAo/ucsr0iwfmwjU+iWgDNTQIx7n0TsdV0yBIDv7vB+b4yLv1ut5OQAlx
a67D3d9HXrHS7wecbdxsCMpBynQ2busI26k+2rjtNqIFND4Uuwm/2LvL1/ql5QWPDpjZoDlydjGN
km81JXu3V4OVnlwF3lX1BV1wt8Ut6ONTcukGQrEB2WOweTAsZh/yUNdZOQbar3AHA+DF4Abodsvn
/+yz6WQWgKZBQiJ/fgZhDq0YBUtZ/SXEX9MGGZyHjydxfgKnnz89Tyibge+cN6pTDzyLXI3co/6z
8Hni+IzfBSr1woNiF0/jPnCWKoRnX2g24uwExkWWoGYzuYTqEyqCzuEKv3oQGHslWQj9joi3k5tM
x/qHNHoiXdOFnBcja2EIZfTsfomuiNjJ3nTxOP++bzfeY3o/FXwy17Irx2zIYAQ7cwW72YgbzW73
mt3dYB3wJDwvrPe0K85/I3jgEyaEzzm7W5HSGj2v1N/Ufb/xtg2/g3ILQXstuIkDkme9MNxZQQ2V
aTqUUw/G4NzPq/dJYDVaWatv7aa9Qct3q670Y/UXp7/tx0Odb1SZt5CHmBGB6c17IbA2izirxrex
uKs4e5308vHPP6/Us0sN5G5BUvKnPj9vtVX3cmXVb9N5i+/wGrnxtyDlNosVmLOkj6IgitfURFAP
P+/MYS+d+1hK/MQpaTu8TD1kOrlQzCcmzWIcceEDoVeOBDF5GBowymw/oNmBCE5W/GRW7apyp4Yc
L8FV8+RfLVUE5WOqc7r5kFl4N9isPII05QERZ8LQuM3L10YJrLzHXiiTERafBKUOoY/WqJB5nxMc
pMJyiw5WW+hOGUWHBEXSTm6EEG/iIYzl8m3gU9UqAlyFEBzEe4llG/prIcaWUXcNwxMl8E7NEHTy
V623ijb94pex5UfUkuW+w6a47lvf203qnP1NOwpjsZWysNAh02iVqbwOVhKMvk0EnagGUh4j+nB2
Mpj4dX+uu6wAI23Gg9aKeNfJhVihnYUMiu9gdFoE3+W48KsEC7VD23yRqxqHqBWy/oqHvLtSpQjc
4Tp5rSdCBv4yCsvm/5F2XsuNI1kafpWJvscsgISN2JkLOBpRolxJYt0g5ApAwicS9un3T1XPNgky
CtW7N92hUInJ9CeP+X4U+A40bWPiRJVEkHUeaVTRUY4IsyU5tFospTIkM6k0JJuYkUkdkfEymc0V
wpIV2yBBFkcbmHWovLN1b9LtyNacrM1ooV9HoIxlEMZNFBMYqH4gyrifeiD2dDehDcpinAR6pg1o
x5LB5Q8KreEGE1EBPauH+XMcxma8qvRKBro8Q6zH2oympcatA3GzXtUDE0DVKHWIHZlSUE2ZPN2p
llKqNwPg5DhgG62LEWeikaI/jpgDbQ0trJ49WO0QGntmTMoEf0bZAPcHfU5J08GP5ZoWQW2cqq1A
7RZUNp5kxLCGjVaODEF+QnuJBIDdRBGS8u2yWxE+2Sp0oOvaqvDUhqYIKDik7od82+qjwjdxa0tt
7egkYyDcpVJo0A8ToEPldmwG3bof8QdK7chFWo97UoypCcvMtCF3C7Kf8tQWJp1UqNRX1eSawKlZ
Ky0ZRwhKTxlveOskZmVDpnhoARtDUoas5HApGHKUQgSIsqx2TSkdeeKW+qimehAZeqRAQr3U9fg9
zyC35CQxsJV7ua86ejOVTFJvNB4qk+GrIeHS/Zjg0zY6IDuVBN1bxS4QRMPMEdDpB7lPvSSDjmt9
lUPwUdY9XaWS1DhNU0ZkG4cU2ugk5vmws5Ez0V1ZIVG7bzUiAxoEsSLhRSzAyEXNpt1kYUX9vAZu
PrCqeup/WI2ua93KCltOeq9hGGV8XaVt8Xw1Cc4mEK+Su65pQaQvxoaDNlYrMXmO5TDLHjKzjJDM
AJrgZDjdZBQIhpNUUeMXRZuytvEYgy6X7WQQPER+U2yyl66maSd4jLls4HpsSqABW8vIcL73idJD
vqvhLNmko6waNwVtKWD+JsMyR6Qh7wvzo625UonUyqFAUT3qv0IosMdGwx+gclqaWwNAnwKqSbIE
wukdFIM1+SqNQbSVnMlidBwei1TVQbxrrIlENxFIz2yXVA3LthVNDPtajo3CuGm7zqSBXmd29KOg
kPkusGipZW5Ug1L5B8B1fXjTJ4ww1ckHABsBW5PCRiWObXFK45u2mIoIWugWtk0YWFo39E8klq3Y
5zEkuv0B5OXOBYI2nPxWB1QwX/dUTprOIwori9FrTOwoCPJp2hDrDqf4hKAYkPlkOlgGI2iROBLN
mvql1kV0cHWKgzhBdC0BB7SmwWip41jYQWyxqhxaLMg2GRsW2BKkUJXO4XJMEx3h0ykizQ6ES9P4
IGE8RAFSggf9hkMWr9nrdR+DcDY10lBca6lqV9e0lNu49mSeS2qgqX1X3VdEmtKHEsgcIU8CgawK
NnKTKFsIeU7hnRz1Nn2iYK4X+4Shqu2mrMEoNDdVgiKHDHMOENQ3IObIhKpSsyCQUpBMgLZRfJDo
itMnUAtaMGIuWBbwQBEToH5bASF4ZmhPCVikWowrsoyu7XjaKot+mjNTHlKexy2Ib3D0JouTurOU
McUlrAfKXttqrvoJWo6TuNwPHdQ3QFwiQBgLjoxFF/O5QXja9uxdJo0Dkaoh/UDQbAd1+/sEVRuo
YHYk5kCrbvkdKD5vZgPAbQMoJqKQqIo0Zub3qDNURaI9DerWrnwDjo7ff1OEa9tFmkXsjpqbLhdV
nRv96CVKyIAtgY4RyglPR7ioao3UavxR+8aqdaTOLdBuspUP+YtI46yuRC2OvF40ry7YciftznoL
BXIVOgzRh2Auab7gsgCesPpCsixWcJ0n/YpldNTJ2UKVwQolGaGYSoSCXmVgI1HhmqBcT1ohKdFY
G2INrZbcfXNFGYjhERnSaZA8hLKMdWYYT0aoRTSNPoSHyHoytqj7CfRwB4VmH/VzX74EUq/D5+UY
+vm+ERmQsPo1gtahbXM6q6BPDmotIekKfowCrBaCUsnlBK/zFQv4NnLxYIwjjgin42krmV2EKBu2
3qEkDqlYGDaotbVx7P76fbHUyuwMGCCBCAPdfNfC2wKxUJnsEvbw/2tittXTFLQZuH7e63oEliFS
W6epdeBAW7tzft3Sl/vzdJd/AcsFIB1uZ8ReT8dsqKHGbOrmu/Fd+NO1J9zJ/RqFrabbQ7TkVlsj
IuqlBUxxZ5Ebcn5eIyUMzwxZqEHhXJ3t9Uxi0SC1/bv1XRmukjXY14FiOuJMs2CJ5oH1HN4slTed
x5SwCY4bnW10KbUrniTde7HrdhqiouLR1j2pSMFdXvbnqSNI7EfMTMNrF6ApFI+cju4YJwXiPea7
yDOWfcUZJvhk7VdBRom3tu4i0LQwnxfGFB4DuO4UobJylhUwQkG6Tbj5Tjd802tOtTdvumf9pg/U
IPM71FB6CV9o88LmFrWLmEDxZoSf67STZQ6lksHS3+UtA+FC1B8jCW/5hD5zpGMs4eoRBfo20Ppz
D4UV6pNGmgHNiNSKbG/6Iwqd2fXiVXBpCI8amscBbZhgxiT3MPSRGyDl8DVHPjLfQZZ3x85R1/HK
eFtyipzXgJ72bl4xQ+RehvDa8C7CFOwjxd2OcrgXhhuBr6yb/nnJuXZpHyg4KwF2NRF5gizx6awB
hCxPyjjgSLYdUU+O1Ltkg1MZ18Bi5y6ukKO2Zu6EsIeXJtF75J7XT9qTemesRIvhbbiD3B/QK9OK
I6bLwMRYbPrcnsCqOWp6tjghP9tCc0DBDrRW0678HnsocWnfRcV+H0zQzYJ4mxsF1o294OZaGuCv
AMORrVjqnV1AMfWdvTSj0+0qhLv63ql82Gvx+jeyjy7cS8c9nbswgbeB063rsYIg/ZV4qQ95tb1I
5RJjnLzoBpbu0l45bxPeQkSyccDhAIAL7HQR0W4wplZmrxoLwvLVSu4nsoBaON+MogUsT8QijHMy
h14nWcwn9ppLTwncRLoVe3/7xERlHwqTEVIGeQyU49M+KLyBqtiUvYZggT1O3vCQbC2vA/8oQXZ4
IPbDkn/tvE+iRYhzwT+pAII0W5O5zSa7lNLXyQBQ+zGUyoUD+cK1gwZUWzhybQ3xstm0gAKP11uS
vsrQRnKTdXMNMMSD4ehbgsqOdL8YqhL799SIOG1vtr/rDjgriaavtd/h3aPeiROl2qOoHEF5fZus
oBKBIN1y4cBiR2cjOZnKYOQkfRV2ZRh9gR+Qtsx24qnQ3sZb2Xz89Wo5X/BYhdBNho8BJtOZyRJp
KNNEItzroBi3IFIKAYxeZv7fbsRCmYKOl6ZgS8zZhrxFNCDMmu+EbRKgoHN2SMeFgMd5OAf6OQgU
4SWAwiS4yecjBywR5FuUAxKgkTzYgT75hevQPIpbjzmDr+MFAtT7r3t2fs2hWWw04LiEQXS22eyc
FjkcBYcuIIEZ0ICvEQ+77nyR0RO60noxKi7MuZOlOWtQ7MWjU1iG/TV2RXMw9wo4B+VKx6tOcUUK
3DLoT4zZrC1hc4H0ZyswUebbLiWxCV9bJsYUMRTJb4N+9xsHvTiQftXMbLc1hY78tiY7CKMyPuR+
t2Z+vYOmtSevf8OGvTCCJ72arZQmT8cSHHb0anwSgVkBSqxuIOTyGyN4aVlCah61eV+5EmBEn06X
FSE0l2jSy0+ibeNaA8aRO+ROVCLgon5QeigwLJyXF+ZNoCJ0bDgwbc+Df+nQ0CzqYFmK16kF7HGz
Yaulu/LS2j9pRgz00VKc8ohbYEW860OQvCHwgeUf75HXvbaGQJiy8nrpojl3NGCXKRpB5g3OEdSt
zOaOjCaMnyJ5h9KJK6xmkHFAlP7C9rpJ54SOikyUcTGF4MxUP23WniUWhY1SxBD4eY83JKjg2miA
34Aa9TIF9sLaPO6fIIMfD2lalmRQOH2PXvUXM6hXps+An8JpomInLJ4lFzYeymRQwPXFjzhLUmbD
mI5DlsBkHjqnu0UFJ6py9K32M0d5+Tw5j2RiHI8bnO30om+bOo7CN3GgCLdJt+13KghT0tJtcGaR
IOiNxBq83gBgJdgEp+PIYggGQbPkTV5ZK+hqgx2autHGcvqd8IBFi6H9pfZmHUOtUYkaTfJWajC/
2f1YbRbumQsL46RDs4UPHl8DyQrypq6UF7hqUZAyrfSVuRWpQn8/di5GDy4MUWMrcgRnFuRgGpms
FqIxeIThUgiDfCNqaJfH7cz8QEsWbhekWcP2QCnv6TyFpIyg4yO/6SC8hvfQJdG0hTSySzOD3E1T
wPlxi83DzEIFLNSbCTMDQjRpoMi7lEp8oQVUfCH2j5QYkArn7xRmytOU2/2b/dAi4Se/VwBnVw/J
hsA6HTe/kcklFu/svkSDQIkj/Q61n/NDEDqcQgi3fxteSADHgTc8K1eClh7eCjRAAioeYtpw4APg
HrmQKV5TF97nG/Ox9pcKz86T5GE8Hn2X+cnIp1Et87p/691i17pDEG7fDBdCaPeFl/ihV121Xo18
RCzVzNkO8JEu3kJia/1iNOZHZkgirktl/2Z8p66xsmpXECcgQuRZTnYfB+/6HTJBt8vTcG6ro+vw
P8MVBuPo3Ntn0x4YqKZ+E06AZJ15pTseBje+/0rO8OT7X58A56sMRffIbYXaK1IzzjJqIaNY2WRK
3xQTPmDrWY8efv35F7qDAIWNfETkf9jkDDRVg94I6XfzlQdTIPviyDQ20UpzpBWq6DeLJ7TY2afT
pkDYBI5tePdMiADNzphY75AXEVuv1vUUaICoWjt6Iywigflb6Nnp2YmMHB3eWKQiI90LJBoIdZwe
MnoTT+HU8BeRjwc/DbbnsBZmc+EnwRK/7/RA+2pLw7sbMGC8VVGEOjvQeKhLeq8OL7o8BLJ6RaPO
r7Lbv98hMAkJSpdw2uiArJ12aGCh2rJMfrEfDNQKKlciu2mCnAYM5qvFyqILo3fSmFiYR1YeRWki
09BY8sQ2BtyUsH5e6k3mp/vMXXRmi2/+16r4OXzHPZtNFbeokmq5/EI35T1Bklqv3drX+rbw+yvp
sXVVfSkPd6l3s1xNjY89HVP5heyNLTAdW/CsHsRAxtvfMH+WejezSlCkZespemc+iDLB+lpCRbJ0
LRLgfqu5pb7NjJIW2T4d5JlfUoTGCPpmeeq+B6cY+XbL6Jilvs0MlKSE+F+IgRSNtatkC+T2bgwI
UO3p/jeGcqFvczmUhoZNK2EokychlkD3gkOc7+wV4FnbxS2w0Lf5pi6HikMkVX6JXhmgxz8b01dI
5cUDdZkrMnvk/LkJRGE+zHLcLHO44FCrpZ3lyktuocRajGYhuYJgTnOR2e9l321vHYOcunCqXOzl
X83Oqyf4WPOOWvKLtpJewqcaJfraB5TPNxwEQEfa8KXymlMz5j/dRNgYHDAY6WS2PKleTsWA9ogU
qNoDRdrcThkgG9xA+7OOw6UnwWlJyp/NwdxUIZANE2l+4SBJVi+iHtazk+aeBShl7aYROmm6JcO4
cjeHH7FYRoCeXnQ/2xVvHlhJCPbAx3Z6fvKpTpB0pcEDIBw2NCBt0Lm9JwJmqRUszOGplXDe2Oyw
Ro49shxk7aUdQUme8DCmBZg8WDiWo3rsWlyvi4/jS+vmuIOzM7u0KB2SQXuJII4L3knjIh8PjNN9
6Ehbkez+f1qoxw3OzmxIb8aJpGkv48pKHzpP9kUxqHzLu2+DL+70JSP3wqBCSdE04fTFskEx7+kM
WmWjFwZPDqxru41A2skGNNQXZu7C8hQABzyFCOJXeEucNpKmTRlDleRgPmjX0aswVMRiQTzeNl3j
BcwRYAChY+38utkL5grijxAwwzsCch7zt4sWd13Bc/1lMtcDyqEj6bWrv/+6iVlE/mtNnrQhjvIj
A0LKhlTjrf61AcSdrpPN2G2sXb5hzvRdvCqH3oFMitUGpFro38yqPW98tvuUPmaQFtdfKq+FptQX
8zfcCDaWjtxzd1zLi2icCzcTcCqGCv8bnA9nTtNBy5JmGOLDGPqjr8BvytcIz8UARv8O7OB8Ak3I
IEJTGc8ClPLNUw7CUbFaOa0PhvVcEU8zX5No6V447xCaAGnri2kCh8psf9MUlTUTZ/CXpjfgvAvO
aOdAYsGfvv/G5j4/Lk9bm23ufIREVtwyOIMtcGkgRXsN1Kjb/4b/8vz+MRVBwcQNJPg0c9dsEkeQ
XuYYOr4rlZ2Z3lf56GhQs5L50qK4MEtwn6MGCXBHAJHnDpW+i0caZz1kmFfhcFsNvhkvhBVn0Vmx
0FEpd9TE7OSfxqirorTHLEXrPHdoIGJ+Uu6D6YFSAXVa2FiXegSVMQAOhB4Elvnppk652YWDgebS
57S8NxBAokuvnPN7BVUBgqajif+ekSSpMSiMdihiAvolAl0g8qNPoS4GexnVjfpSc8KHe/r0+AJW
6oYoUYGzaHZSZJ01WkhKOmT2Pk1vohxsOWQM7XnFnBplHcxyEY/2F87GC3sLLziCnSsqqc4WRoUW
NRa2B+4ZzBEOXxtuSnoTOh0qxBYvzguTdtLabI3EnJZpJrUHCKpHJmwgeOw9RHUOSJ4toRAMHjlz
e3iLft3Jr0tkNrJwkqA0BpFvSDjMK60MKZNHjXcH1CngxAfC6xYJibC8kFuzU/18m69gg22IG17Z
lmsb8OAv9vzCqQJSt/gG4DIigjx7lkOaHNJ4TYuvYL8Lj6btdtCL2ZSoPOoOv+7upUFGjimCFHBv
IHd3to50JStrSF4e9DyI6HuZ4nBZSlBaamI2j4rd5IXC+8NINyFFpmO+iexFwUnxIfNZO+6H+BJH
1/bYQBwZGppfB0qHGaOByLyQdIfeiB1oe4tnyoXL2gSV5a+hm539ZVcaLCtEkyRoGNZHukK2owi2
p4XLVqGf296vJ2uxyZltp8omt4Yas/Un4UYWIqltMKTrEfTIfs2L4P/Z4uzZ00Kq3A6b/ivamazz
YSNycwe3tzaKS9CiUiy8fC5OJKpCkdUCpxQUVE4nkiEduu3RIKH3UYioqm0tDOKl5QhGAkprhR4S
isdOG4DMeAzBtOEgjVcAr7lDfc9Qi74wbOJbzpfjcSOztRF1KMCQo/Gg2NCmYI8o8ngu3e5KoNVG
AliIHIgIbnivyssl75dG8Ljt2SIpzB6y9PF4aGA/eu2TDiVdUa4m78MHxHsg/LSMPrs4ptBMww2L
tAIU2p6OqUUAeeLFeAi/WStxRsK5PGzjGKQ14spO9wkRBdurl45qMYhng/xXq/NMQZ0kKMXKx4Ol
jZ5Ub6sKkDekEU35kvkwUyb+MldUkNag7YRk2fNEq0LWi2GSVOwC5UXozUh+CfUGwMGSLbnvA9Qe
uNn3zmdwPVSuDZ9w+yO+K5dCN5f6e/wtZlujyBO4UVX1wF8owpBrc03BMCI3olZUxG7q3YTA62IK
3wXD5qTvs7lN6QS3Ty/6PnhCpnV4E2aN9QWdSQJlybC5tHqPOmkIw+foIJcsNWmgXY3m4BLYNS6B
HJ07rUQEu/teufTbYvxwoYPzR0kCSGGeGhhW8OVkP/W7ahtdM5ii2joeHB05OQsmxqXdctxFYWYd
dbEqtMlo0cVEuZP6IA6fKVk4tr8e+fOtcdzE7FpnSDwqkfd5kBVpVRn8IUHa8USf03pX1swbp8qL
ygGoiBVqx5wSVYj2j6i/0XOAzNoxULPvKJp3srH2C+aGDfAh1rbiq6m60uzbTNG8JNrJEZhWQ9DQ
J+hpmek1Ue/i7iBPaSCZut+b6sKozZJT/rMJQXGGRCnuh3muvMQ7vaRchc+BwRpsJnCtRKA8cwBu
Th6zNcMDeWn1i8V9Po5/tTk7x9Os66oJ40hRYwz+EVLp4vVyVHBGu/izaxBygGtDPFHmS1AxOja1
o4rHQ3qjvao/2lXka7edKwdtEN0xZBhJK/D7EdtK9UWBhcXWZ+uxz80BFcHqIeo9bVsFqEppA5RD
5ihSc/F2vi43gBZdE4fuJrh0osIp+oW5vbjpj/o/W66SEjUVoomHPlUdnb8m8YJRcXEajz5ftH+0
48a8bXSlFfS88ftI7jU1sJvIr6rEl/GQVohrjZ8LFsDFTX7UpPj9UZNdrNZGiUHl7198XCzW5Drx
BbIB7zSRCJp46v2v21waxfliRYxXUdFLRXPBdEd5bbMwTRecY7DMkBz2RT4ULIrTTtEiy8oIR6XI
HxQOP4ns4zfDUVwdGZ9wTyNXpcLj0PaW4GCz7K2fO+S45dkMpppBw6gk2Pw2tFzMtRA30zbC2dI8
UnhRFwP1YtGf7nxkfoIRBpSyjtStuUmjI6bBWtuCqd378Oy4iZ+uwrUcFP64XnzNny8WS+ASkGiN
g1mIrp+O69AiDJBO+Xco+GaBYSDmSz3zvnMrwDndPNC3KgJFS4yL8+WCRiEd8yV9AQjMbDLzjkCC
mZffaxPVw2ytGw+/Xo4XXiunDczmTBkmhjLn8jsrnTYDOl2gTYWfRwZ7yhEYjaWLdVZiJ1aJDco1
LDQhL40au9kOUEreFhqbDsg7CuCS3tKPnzn4OM9W9U6o8eX77jdYKefzd9ruzORGRTpJ9X46TPH9
2CROSD5Z/Pjr0Tx/UaCJL81spFOgiHA2WyPRonFI5UNp9j6tK5dn7a6fiI+A3K1h0fsmhkLhr5u8
cOOetjmbwKLVK1LG8kFHUsx+9LMDgVSD8ZjvALS7zm4kOB/XxsIhdmHV2IoMhp2FDAgdG3A2lvBS
2xqLZLwljFW4Ei1qj8kOhbZ4xkfB0sFyYebABEK8hFiAOZ55e2xWsLHrlEPHt0UNur4ZpNbCzIlR
Oj1JbJBtkLgOMBCSR+TZ5i67VIpQMX1Q8wclxFZr1YV5Eqv6rAF4ApHFAXIM6kxPT4+C8lhQMg49
RE/q7i40VjS6BtzD+/vLAVkwf7UzmxmswAzaMeqBKADl2QzxCVEE/T5GXvbD+jk/ELHxf93q+dWN
0TtqdPboKU0uxSYutTJ9VpLbOAndUAV+TLrRavwv36pInv9q8b9O9Bebf/83fn4vq5EBp8JnP/77
OnlnZVP+4P8t/ux//9npH/17X30WD5x9fvLr12r+L0/+EJ//Z/veK389+cEvOFgJd+0nG+8/oefC
vxqJPkvxL3/3l//4/PqUx7H6/Ncf72VbgJZ0/xklZfHHn7/afPzrD2TfHA2++Pw/f3nzmuPvrsvs
o+xez/7i87Xh//qDyP9U4CEUSkzIFYL7F+u4/xS/UY1/IhiIY1fUGEOkS9SqFyXj8b/+0Kx/wtMC
4q7+VWsDh8sf/2jK9utX+j9RfIOcAQIHp6iWVP74T89vf67un5OCkfjz538UbX5bJgVv0BV8l9Ol
AgykqJRHbiNgg9jJZJ5pOPVDVBnwfnuk76OrlBLIqfBOdguJI9dIrwavILQOGoU1vm7jSgJcyPSG
Kk4DXveNR7itApkeK57J6t4pho4Eaq6j6DCZ+NYYFdATKKqSbJKjUra/F8RDP+7lyiFSe20gVdg1
rcarB12FzAxv3EE1bxmR1txMxpVcMI9WNr9mL8j/NLbRqHqGVYZeqOWmy6FgYlmFZ+k9qJrdsAH6
ot4iGS1QpTBa4UBEcoNpPUsPUzzhVZqauou0uNyvO/BShpx6RK0ioHYzkHgMc2NzaVgPKRjikEY0
uqm9CS3+qemFFEghGMhK8VFmyuBYQ7Uu7Ow6NY0U37w/AGKyjjJ8tYk/Gty+MxT+lCA3U1HiaV3S
UAnk8KaaxheMZ+dyCWR7s06+0aIxgjZ7wCttdAYwPnxJs9aRWgXdEKdurUaxlzHAuVNlHB1ZSomj
MQ2a4NFetRriEaOpHIm2PkQJViUtXpq4PFi0qp0cFILYVAp4cJvMb+XuBVAkHhR97bIom7Y4efGG
llFMONSjC1KHX7bqtjA/NcuPpjj2tagrnHZYKxZ7ygEccWIATCc7AURN7ZkndfJjW9XQ6DNT6L7V
qmfmoewMBftQwvBhkIofhLACMYfxrbb469iMH2OctX4bb8xQRr0o2B7OKAMdwJouhUSpqTms25ZF
P7r6hOcSK8fCsZPAttPaCeUBQWRu2A6VWOG1vSdblduRIXO70mqcachTT86v4longcw6EH6UpASW
JZpWTbKZ5Ja6ZWFcZ8AMOHnToIBa7vJVqg4boF3IJh556VJFo/6Q5nRdRhG+V9jofkMBrOlN+DoR
m1XXI8ETT6VTdGNWoKva1przXPX6srIdYPtujbpHzHlKD0CITFvAjAJJKyHQpOLWl9Atl08gMkrW
8zhObwDFMJcrheXQYiBeLGEjaWo1egnVK1+PrdRnepsEXNcGl5psnWcy/8Z2kZZcVXkxbVIDWK2W
8ud+Gt6p3Ev7PJ+ApdKG0BsmlV7JU8butbD9rtGbehroa0q5U3K8pZA433hwPiJ5Qy3MIBmgPA+2
4EvO85dJgbq8jPddWGbgnw75M8vD54kx2wPvhXmFHG/zuzrq5K0Wh4ojp2y6r8ZyHVmS7Gr9WGzy
TqY3pFPvSrn3zRAJ033/pIJ2Q7uE+BPwVU7GzTJIQ/Cp4qGDuHNJdkrV7Vhd/lD79kHXeepNiRH5
xEixAYx+Z8ZyE/SGtSX6BI5zom8BMis2MlBfzmRupF5LbiyOp/igP8aU5X4GXdoybd12Splj9A33
igJHlGVm3RZqgu3P/3BejY45WqMbagwleKa9VovyGy/ip7Z07VAuXWUkP9q8+qZEyWcWpvmKdjp0
PsjoVdS2fKvXUXIg67DPGVJH8lB4gqJtz2LUr8Iv56f2ukX0LDBTOI7qfhVizTtsYKmjDdzLDLKf
KuPBtnrgztuoQEZP7huTDsO7kAwvzo3vzVC4gI3uSzt6lfTGa+RhNwEo5sSZ/NrWnTtJWuUDI9Oo
qtOXWehFFKJksdrfJE3kwlHwFLbszTRQD5WoBppJt6bFoy2eVRuNx06I04Nw5U2dXFLKucPVeNhW
cbavxjioIr0CV8q0PEUK1zmuJteyckCBaKrA04UE9QwexyoLeydu0LWpAubN6jZYchD2KFpgtktt
a9vtvm/01w7miMYc+BYap0riK33oQEjU88dYTb6TCvmEJf/Rk6nECZZuGPTVehQCF4nWejGZrrKK
X6tRdJdk1hMupMhpjcrJMuwlBd+/JQZEiOn7RO3Wy1HSA9eLDfaqJv9Q6wJKybzbqVqKELM3ZLIV
kES6ikYervLWPlhkGF0TcDAIyZqNP/YSd0A1ulWndHQbktZ+BWKYq0Uhc6Kkm7aFVvY+M+hLY2A0
UC3lkFwbgXxMod6VvAPrB/Bk+c22h3ITRgx/atF91kuovpk4zi6A2BIy6U4oGZav8vzHkKiPIVkb
9hDdQ1d0FRJU0qCmwWOdussjnJk8z6602k48DdiZdWNmazhq7iQ1oo9Sm+3yPs/cSmtyrzfDaRtZ
/LnsYgnRNZDUmsp8qjroezd8TFytLu+UEoe0YUqofpWsTV2Wt+1n1FeRl2e96UstgZeiM5Exm6hI
pVH5QepUQF/q9LGe9HezYrVXls33wRihMU07x4DP1Kvq4bGq6gCkLObkmQksDCEvo6LftY1KvaSv
7njLvhk2DmVhLYR8XwOjJiUDdS0wo5wOp4RTxfKGE/xe67EFLR1K6bH9nClrifPbHh3G3gQOY5Tf
6xQwP3R+bRYpCo30Mmht9ha1MYhbV6ZKG1cjr0bUQHw4l5+bGhL0XM7dzr43ct4h4mhz/4OGlrRJ
Ov3NYohNUqEwFxu9S6EB7ePy1Vh8q3M12ef2A47+fD/USJ6UTbj1ysbLjaL06qqw1xVhWKsZQHC9
JTmmGj+AgVQ4cWzexeq010n4bBcNUrGqx5EpqqOIllrboM6Y9unK5nLhkGGQobpnVl6BIJHbSZCH
ZwCUkRIOaZL3jznt9W3NkyCpb0nbxBsjMbw0Ip0fTyPQc9Ot1FU3QHU9JNONzhKgq/pQWDQjHmtK
FPoqzl7Sa24Sp6oblT10aLXQNWDcb5qxXVsxu+Nc3LBR/FyCN8jtVHeUQXMjhKQSzqSNhqsnj+11
H5F+3WUxEEDqdBcZU+enSPnwqaoPTkVyG7e66mg6u1FGRXFtAMr6pqlhtymPElMetaYD0oeb6GoV
DFx+UxLpg031LrW6W9UoPwhLtpFWyF49YsYTtpem6r7ULeIVfGrdSV6ldaF7aWbwTZRWt8CtejTk
a4VPazWLUafTtepaN6Ur2gGEhqFt1kU4uF1h+TXAhU4cya1LFAPmLdM4tg1OYWJA5M/KPbWB+9b8
JkW96XRW/MNm5RRMQJgFihEdqhC1QDL9nEwYl5YlUZzt7X00IiGzTMrRm8rJ8nuA50HOK+tbCxmN
iAn0IVg1SQBqHthojU9kpm56Ww+MsMZqhTKRI/X0ca83A3cHRdslOfS0+miPS4/hSkt6B0BEbdUW
SMaE5vVHilwqJ5HHZKuztnc4N5yYSf3aKEzFVUsIHyD2XSQ2vl1VfoOYe+rgGoBtpVYrqSsrb6TS
RwlFt7Exv7WjFVC4nkhev9n8KVKt3CU0DR3SmNTLNa+ti9ihWvktHWzJYb35wyjk+2mM42Aw4cXh
ZmAhCded4rR0EeDssAiQ7Vvs229tUj02enlo0uchg8GjD9UDXt/7EK/wEpvEpVn/ORXb2OAm2JIy
4lZ28qHDz74uMxtp9BQbBNw+ZLbQ8aVKUWpOy/cB2XhXTLEzT8b6RQi12SGx2gGUy62bttj25Xil
Av/pp0Thrh3FgdbpstPIBRTrzbtQZZVHZWjtDMrEnSp8blUg1aukxwEx1Y+ZBAqcXPQd0nYyS9xJ
Rjm6Hd4HU9oqnj30BnhNLZwHyOImvaN2MkQLxvZVpijJqh5lDQjP0GoLgRt1ulC3ERwbQ+QCIOAa
tfqVNSVIRWjpykIfQMxPKHSvepB9BtR4RX3i1234juLj/GqEjxmtIpW5H+IXLfkfks5rR3LsCKJf
RIDevNKWd13V7oXoaUPvPb9ep1aAAGm0M71TrMu8mRGREenLMsCzNRSFZUBh3copX2JWcbtHzbuw
dpmvG+kj7PSDhuWdPYvi96JeMLOFwO/mzo666S1lSqPeqrqXTSxF6O1bFJkSNSQ7szS41dJmtGN9
fhX6h6SFbFim47HtuD97k/EpTYGz9dHcVkN062faFjsRaC8xK3KjMLHssK/dQl6+E7Ukm0IX/amR
Mi9UeN5TyHfWFCprZZaxFVkRp0ot91jJV5u0pcOkWNlZaHWvUcbyotXxay8M827VpK1al6ZvGEBP
aanvZKEG1Cj5Y2Y8q3Y50ioNkGz6mP0N1kW1ln84EELY5fehTSu7M/TYjfLqVZRDE9fMlDjKQes9
GmGn7dLB1vP6ntYyUvxaybDvaB9xBy1Am9U6lnpWlKV0+nI+RJHyUnZcDhnehfir1tsZe8cpGo5C
NPTeOnXbCFmSrQxx6WcVTyWf7aql2xlX62tkBSbDK6vHbtVeiiTzkzp1sDOMHEFj0iMN43Vs4suk
DwshZc/jUNCzT1NhF6uy19J+sxYdKawS/W91+O93SO30i5bUq6dAU5vbai6vYYQTniW/L88fsyo1
qQykr2iKAiGgDHj+NZEUDM3c+oXghSoRNDjIk/IoZlD1y+9g8XVatUZiRarYRV1FrhBFutPF2V5Z
qiHA2hMHWHJBuFsVV+e0uWWenS1SGlwTis6uF11znivfrqKdq0nSbKVicO9L6xtjwlvTKrE78YXa
U02/LrA2k0YaQ0Uv2bVhzXa3apucTDonZz3b7qvxsWgqnbPZHntDoWMGceWI5vYUL7u573eqOQ/2
2vpdtqiuTMeGW+u6S8cRXVOYL45SRF8igpLVEnKnqCrJVvifTp3RBIWqiI+m+hiG9H2xyuc+qbCL
e7xik5iPIkXNQU//omz4NbXmZekntk2LmPkkvve6ccVVarNMw9Zop42Vhz+zfDeW7pS15Vc5KQfi
0i1qbl7aGfSJnZq7xajqgCZNpu2kQqcCmyezLTZya4da9parOLEOieY3UtLQpy3RtunTXwAJikv1
GgLuOErDtCOlfto9TVnbD4bR0BWn/AaG+pWpQutqeiCvLa9dPKp+lxdBWESP2ZR+l3jWnXhKK2et
ek+0qu/MkN1BOpphgaWSqrP5MrbveheVTpcWd0EU2E0xrCBcUzqUTLjX/frQdR2JQ/0hFalTJGK4
qTNx2pqjHlSm6BRZM7hZmxteTMdgCpNbDP2lSctpN6XDT1Ekgr3QJsecAIS8+KE2HDiVL2OqMsuR
sEhpNVFyy0lkqKFGNR2elX1GrZvjwrT1XuW3hvluDu8NhdxRwyzeRiZmp1n4jVNJ4yxr1Ltxhg2z
EfnpvZiqwudyFDyqkosT9Hsf0Uji0Ml9Kl0FRYUviBqmmKAXoxhgRSvxOo1FkiIkwguMKrZBrB19
Dl+VvldsDKAx3JmbSyHUxKSOmNvm8V4oZMNRjLZwBTnDLddLDTE+RIryIiiMTHKdx56yZ2Cv7WZJ
/8I1fkmr0UuySXFlsTLsOttoM9q/SipvBrOiaazbgfdTCIezsMRHpmN7jY6x8BZOgjuK3a7UrCOm
1Ckv7hEo7GBNc27jBksRE/s7yQy1sybHuI2RwlnNWW3BMNJc8pJhJm3KPLdCXjiCWIL0dEZvS2VR
eKaEpXbqrLJRbIwmvCpdtASj0Jl+lCz+3O3juNZ9lEyIaevmd5ATG4XYQ6mkyM8zEd8Sk5hK5d6X
tI6TJdPY18ojm3Zqthh2NxUFntUvIDWsvOc8xymcUcoBZNkJkJQTZst3lLHhrJ4GTaLytfklK9T3
1HpGOE0tokUeJnZuP3GXKDsrx8d0Tl/0FT9rMdYWW4pEv0YPZS9LLbtaWfho3TEIFHFx1rPc6dby
tU8VMVDVBeyEIZ549NjpjIK15tpiw1oNAzMfG9uMKromQ7vQ6OtONBqrnZJLnY26zAKVfiyW8m8e
kX/I7XJU2vkvzsvWG5v5kC265Myt9YepV1hXX5YiftX6+i3VqeAUfXbHLXsTrW3vsfdd+hjbutmQ
8Ros0aHuVeAxXfGMSvsuGyN1hGR5LGLl6tmwm2WWYgo2fmgQo3os7KnAn3sK412cdXXQhfp3EtKd
Yj5tD2tZAMhNbAlR23mDbBaybsOk3jWjeGctLA0kakMS7qM03PeN8RpryeQ1zcScZqpBGOoStyGz
b6EZ1zKj0y9GjmXfXlVkLdXChNiyEtEvK52hLK0OQ9pfIQuTszKjZOnSOXlYrF6URVcMMa2tXgmB
0Fq7PpN+lGS+S/lznz2f3pO5OWuVotgjztg6N72tD4jUimz8y5I0yAr9MYnDS1vqsb+AbPqgeO8A
T6yWLeu4NQrVEZ+oglVYtR3JxrmslPswxR64iemkczM74cxRZH7nI+XlO2sCOIwLQ2Zjve4bAy2w
2Cq4bVs4oUu9cB4l2qyB+lvMi+W3S1k7WRIHnUBe1JibtlFVmN+1DZ1vWxDHJ/WHdVHkoFNABAu5
+lLJivdmlZGlsyaFKwfYMNNn7ta2dzFZp8Uuq40eirehDmmveFntXB62CY/VSiwJfQkd8dxSknNp
uDUGt/+c7rM+PZqQB7tMk68i/ts0x1npaYA4ztJVe30uNDtRossYAnaKMugZQLojVlzkq1E323TV
zmMErJJCDckF46bJJGYtLZrHfAr3Whae9UH4KGpQoqWqkiCX1tuEkqifB/Ha8uG9pRAhqI3ovQlF
4lZAIb2tUkBLgItvpSrcRKJCZnw3V8xEquKuEDrANkq5l2aKaVhaerAaSr4FfMtsSeC3gAwHGIXT
NwnTh64X2VmP9YOZGuZBbRfcfJpocXJ1oaeeE1CRmZXGjjuhaGLZU1UmgUEEPS6TvHHDmiKjCQZl
O6rbIJLGcJOLmf18T6MxH/ZCfC7I2X5+M6Yz9dKhJVtjK6TxRbb6aZfwAjX1IhzDpt+mhVpukT6k
wIql7Ar1W9czHBRNc6qs8lSZOdCLxcUiWcJ5kOJ7veSj22ntPi7ym5AHhcCtJY0tIF60/pE/KPqt
xvPI66bAQTRDLGTlZtB2bLkJy7RN1J4AwLgJpFlunGl4Xg9ScU0UTQoWa6L9xXNR9xsxvVtl37jj
IM2wNwKTTzbhmLO2oFn5LSNEYLdMzR6owgjUofum9qIwjS1PzkGap7a+JVJ1GzV5L47rO+WodMNS
fD2YTSZzmWrJRpVopuK4gOYRzdKXn9DDWmWki6zcjqL6PaqEww2tSv5JtWz0odmvUpp7s9DCzwyR
Sg7DvByWftiPYfkyxikznmnOeKoTVTuHS7KFwNpJRXyTQMc9s4G4/JkbFX6oIjsempuiH1tbJRJl
r45q28qE2pFbznlZzpsOHsyORlpNQRi/htiEOIg+mgUIpxap4Gqbep2uDmgNjGDQq7NeW9G+SGp6
TwE4X4nIXVSVwol0/dJW4cEYShQRmTU5ucEOPi5xpTU7JBzgWYX8CxIH8VnSJ7tM2NayMe/1dLWH
XpT9ZrV+lSRdnYFUiSCVjc7Ho8QVhlj2W9bx3AphuDAv1BTt2YSoA+a1FqMELrKauZwmZaBpW8xt
WQP8dMYcrLN6qQeKtGItOyXpB5+p0ZMrgE/IYBYze/pQsVAMx4r9vG1iW+9CwZGlltTamatPITZ+
aC7pGmTGYridQqXXepKhBL0IxFQT3ERNO3dVmQ97tZp5owkykIZZYYXO9EOxURib8twn+bOUz9Ii
/2kR31JllAwFs6F6SVkeOf+QN+XwK0rt7OVpovr0Bm6TxYY9QGclvhwxA/RSCDkls9DG0zhmReJo
iaV7uFdkjoyL6RrlBGqDOA+RibXb8/ue8Lpn0u1eFx2QbEjEi1jp6aZPVx8mlU7x2T1azOB18q5g
me/Oev3br8r3zPkOswaKJPwqcHivO+O2pF4oEfFWFVzqAM+Zjbf7bpW096aX/aUGQjMYJnFOf+8L
5bUrTczl+lR30XZkZGPUL3HcSq4JxOPkxdccf1ftS7O6Wn82xX8rVhcjO0ZnVc1BAcBhzA9Lfome
wQ3hJZLverZToiAbD1NxykBKjf0gbgT9FjanbLPimaS/lNItZ2KtnEl7UaSbER8MqAE9uk5ywJ/l
LRhhlSTtZpovC2tt1vAWVw+Jx1zDVOTcOiuOhkniwJQwyZZuPcN9NSCl/6zmVunHdfCU6loaiw27
ACDyYcayLeednb2Kk34Mw84BVfKU8LGG2ymWHHUEaQhPZXLrAEGnl6U85c0nrv92sXyTJIJV8Lsy
3Uv1xVwOA07661+ovmrGe9LeqyzeWOunPkHm6TfB2GfrfhidbPZX66D3+9Aa7Dbpg9g8zNGuCfdr
wpiyt9r3Vr2JeWTrDWLc2vKzwlvC0Um7rdgzi73FU+Nbym+dPVKss43s0IP31BdR38vNt1i9GtJv
CXhUNZmnF6el+xv6RyVeV/UW1X+p+lpqOgUktlfp1JefcfSvD6FaaSCEhe3xtbQn6KdF57850hEr
P//E8C7L/0IgoFB9yNJNCStfBqxMG5cPPZJ9kMFqSZnMwOskFKmEEI/M5JhppjOXwPASDxaWwBJc
yoktiBMQ3cIF8Cl1FsEJj6J+fhLeMtrxWf8phUeVb7Vqiw7Olpj4h31WbNIxUPtb0x8W6xJWHPCj
KT8Sjpt6KDGHFbAFyiafhzkqb+RP6VTtrJyYhbdm6hvJZk42SrQt1RN/MtN2hnFezfMIQgQQMDrd
Mwq93SRNs2Hr0K2n0hEAVqbpc2ASlaTJ7lJEhQnzRQOZLXxqVHcR8N+yJCfiglaBr5n9bDnS970Z
+7IZuhIA0ppzFYA5GcwecrrJCe6gA7Z7/Qu1BB0pR7r5IBeQ3ObKlmilSCH2eqH2nmC7JZBjA+MM
+W3LVug0vHy8BObSB80agSEH6XqJsQIH/H+SZ/4qvffyO7Hk+lnEzSS75O1nJMbBbBwabA9mr0m8
ng5tUbx0OKfpfkxOzbKdpHse3QrMRyM8GYRva5TccLVHYpnmqzbf+Z61BlL7ZaMR7prK72JbuRWo
RJzGtizfIstuiAppQ/7BLsQd4xqxjDyRSrEW/3hFpHRfNC9S/WmmL7P4V+R/kvyTQecZ6We7gLIB
NuTKnwgz2ZNPo1yX6Wtuaq5YngkXegIIW3AXS8mDi1Oyds3yz1SJLobNydbQy5FX6PrnMl1MAPUI
3IbkIA7r8jfTS4s5MlDmFfnG/WZP4ncJh12xG041c60SfyklDlCuMP/0TpWCBkoPwy3MeyJ/TU3v
8RjhiV0ehSiir9jhRYhO/lUZCvqO2O4Xjvz0i57ES+YfcwztdA53ap044UIujeo/T3nNl/R8Lztq
Ts+vGytyYgm+NDyIM60Z+7nq+BPmR6N9GM2fZr6b4lvVHfPmtV7OtXRPy1M0v6nhV8uziEGoZ+ut
nuR9BW43hPxg5Pa0UpVo6+WV4w5Y5wzSP+Gjw26v1DS6rNWuHwack5E+IVDRZlNsIzOvl1bsriX1
qBjsiblWH1N7HjnFX1P/BQfvgW0R+p2rt8Wo7Rq0u45VuJ7ZHspvs4AqaANR0Pn+LfPeKPsOKUW8
vpkl7zynviV4CCaSZss2SMVRiq+k/8vhRHLMguXm39huelBgkuv+qz0mLvqiUdrLbAVxbwIW3PrU
y5heWDFzFP6uJcV9SSe4TdrcVHWl2HS1hOcbWnac/DboQaCXK8UbTyMQfaGAQtaiZ1WQG1zNUV9s
tE7xKt4mlS4Jd30nnxluS7wWYVPClWwhyKBhqO2WqTFeChq+kKhhuiUeX4NElV5ILzdLjEhh6d05
nH2OHSoRVk+72s3SYptkq8NGsasPK8+u0TrH0mJPFB+LvOzMqeTor3YF349fDzeb4g567fcKq8e4
8Kq856ANkEWerraOzq0aVqwVhEDxJohuodrgE25WfaAreRC86ZkjvpGRpwmNl/IDW2YeQeSCEIz6
WvQyt2MyOFbDCnqpQG1nAeFIKJ0+IkKxYmPx+myxK0CIPHvVJkbnm9B9ZmZBX8JVJLG7pCF9eZno
u/RQsJ9/Obnj9M6HJWL+hgMshh8r2RvGQUzPk/ZJGjVk588Cg8Ck5ghITVY6JpZm/WX9WNS9mKx+
o2yFleBTKXU5/KRC2X09eNZa25X1oaiaXTH0jFy0LOvbdVfRF4E3df/k2NEXTglAa9FKnhUhc5Ja
GzMw/9kj5GnuWnnH79HdpLacXgerGWJ/MlM2hSQHR2ynTXhRjFPHE5mt2/PfY+bvCiIO3pTn4+2X
yLMKddOTJEbOA6de5fNwndSxLcjHaL6o7UtG95rSSlk/7fBhTtRpEtQqqHF5NOBD0QdlHK2scCyO
lAYdOCo/da3ai3EPxX+i+tUVhxgt/KxHHInwr0DepFCaQ2DkgdsBeI42NHMVDnjCFJOvTdCXBMtA
oUdJ4TctODiB35mk+lU4XMUMp5JkvQpcFVAkgDq5s8LiqyHWy2JzQFD1MkXzKcufbN+7PLEhxo3D
MAJI/KoR4dIJR407tUMWQaycMzUISXLAyEh1yUraRWkdVOt0HHTtMlgpn6QwH2xgcwc93znZ7w0t
6GsAMBn1m6a7s8ALLA27CgGEGJF+VCh2VuuOWqETG5OjYJSHaohPbS3uxCLchCPsqvTeyf/WCJEE
qJus1oE1J/tQEu9ZUu2qiVO0zAFaAj7r5OnR7Agxi32y6Gj1LZrw0xZJFJN8PamDuai2sbYGo5oF
CwhtlNPoyOrRLKyrWZMH104/07DshVqEogrdodf9FT2d2JtOX7wwqZ/MZDqbaLwq0whC+MloXgNj
zG7ZWB/lWDhUUXJpQk+VR8jhUdyqXXhjGS4wtO7Uy93Jk2vpOIHTFSpeyt3iD2PqDtB/2mo4SYjI
Siw9tZNstVwOUmr68/yE1FKEdh0UCDqDpHrU4XTrxZyuveydtZAesTi8N7IBW1ocy647RE20NxrD
U1SyCGLwXlN5ayTxQ8ysU9uxS6pJJ7XUgir/TPLin7ZuLKM7NfW2swxbioW9lFZ7OQZ4pzHNxQIv
32J9Jbvikpfi35zBijAEHFVBugjQornUbfJd3zafrZD+NZp5KqfonuuuXre3Rjd+O5MrPyIWO02P
UbhsWV3oIcSar9wCRaZ85MCAqNR0JIvP2j6ZH01RMr19SUC+BfJKSeF73hJpv6mafyI8ejbiCJme
5pApZvxt033Y7cPVLSy/QGNlAViauzJHNXFdrG0XB8n6kgywI0He31L5jh2A1B3a7CVRvxODcl7V
JGAdRu295XUpSHyPI6ADbb9WuQPsY9afql1AF3xG6qlLXsuVOwxSOBcAbQHUBEInYlCVmWaBX7Ty
WTeP0o54KYmFnll1C6V3wvg2lr+1jaANwr0IJ0cmmO1BtzJfxHFXiudUucKtOnocFMU5wdkiZ70O
WCL+q+drPXFLuUrmicoj7T55qynELFlZrsFy8DHl0pZ6QG7lZCUX3QOZCqLuxKsUrHRN6gRRjqAU
zadXRiiaZBVGtrdNdEsKWgwlenTyRjXuOQW4kDJ7UB5yu5MASEk/KYNpCJDG8Z9EOehaCu7/WUvi
VsTsKa3+lOytJVOLLVdzg+xgTbdx88pdaZf4qehnszm2pJPGLUlbLdk4u8kWbVM7Ul1MK6CmsX7k
tyjrpO8c6AQx7Bg0+QHESSk90tVw0NmmEUo1N3HxiOTycoX41APghdgt1EcFaac0vtTWToexltF8
JMtBiw2SoIBrDG/sXeFHBvO23LKruQv+KeO1sEq7MD4zykVyfUIGA6dCNDfz/JjWvR5uLekcE3LR
6xc6flO/t/OuiD9m+UUdX5uVOfBeCB+J/sp81OKXL24W61HTzpfSsZ1dPiDjzAZm356rG39zP9Yu
RXaUkaSmu9kfnETfm9WpV291XduGuvrdchad3hUNl0Fkmc9NHYzifhpf+WMZrkLauTQvpuhqna8t
58Hcii5iUF6Ep3faLmXzZyU1JuDglBjRH7CCVWqWHcvvYv0VtJdm8nPnsSDC+o3D1066xckfzfpk
BUp8zfrNot0GeqlHpP5Mi19ZD/pwu8FARjrpeiDMd4qxaGLMJnDuf2o39ETjRG6NL5RnozmyDEjd
dJL8hZ/p9FYQVb+kKtpS9aEDjM9+70IUJyYsMEgzV/ZQf0+4XPW/rRAYvSupJ23eCel+bfzSiRyO
+VAch2EvhtfSeRRa7ijD5PXdZ63RXRFct+uH75FGzehvSUiEHVo4c3xJ1aPcbDLri+fvGRJK6Oss
bZ9fRZD5E8Ll9B4vQZ492aG9Sc66UPqaTV8KLx9mrCpXb6OvuWZ5WWlYDZt61PMcDFd+froqtAn5
LccAuU1EszhYb9LQOON4xbmbHgg5JpIkrCSmQBcTe2wOmgWhvIHHsY36tcfkgT4Rh5InSGEF9V8o
JXYDcRSDjyTjW9gFBagEymXbuGYtOLh4lvKNluk2dJxejHRlbOrJpV2D/q3ta9gd5/it7L6eJ62c
SQpLYhc0gc4dgsvh/6UpqZtPud0nyhZszNbsH1TlDCbvpXpZn9/YcVLPdbXa5XK1pnMXXWIirAzB
IxzzK2qPjETMTRX/2O2abd2d4v40oLCcDpW4X6xbX8+Qko3dImqcq00xbRfhz0CL0Qqg7cnPJPwm
QRbkxsdChzkol776fn7Aj4sov7YNOlsklnN3q8tL02wN2PZA0gLTgrTct+29ay4tbdM7auzRorxs
O+E1dim4rjxiUxDxiU94ATnZcO1c1V2ljyo8yu07khv0fnaPbp/OhVJ0ivPNMAST+cDc3CaINupI
UoQadomycRcm/dvSbsHZ/JyxuAm3LI3wFOLl6z9+Gk5PDprwy5QPCmx8mr9Eyl+4+ONtaAMUofl7
BdYKZtXvE8sXu5mMeXx5exrp5BKSq/EkZZip6ZKJBoNXWm5hcpfGa0x9ISOZTnvhocJ1MgvsksZb
NbdAc52qe/BphVkQRWmlb/vhn1w4zbCzouuw7hf7S2w8pA0MJzuz2xcQb0vxPrJ96FFakZv7HQSV
WxVexmSZdUSC124b146KYkPQoF3Z117l04psdzkI2knXtmT1DsOuYYqc1B9mJTG+hVSDfriZUVCL
6GAhD/dGvpfCQ6W9KhkA12Yug9k6afFbLO1ENB8ju6trtU+rAM0/4Y45JzTW3rL2SV/vyvlo8eAr
YS92e4G5OU2/o/W7FECF1LencpwBBfc0mVn8jeqcXZVwM1iEFDvPDzC7KiaH9HmHnHfCGnwNOepq
ql7ZcYNLOWOG6TyfpvKgQY8Sb6pJno2gTB5L7CVW8KWDidO1BRbp7vriLtRzPfh58N3V0XZE/lzf
rMrRBM+YHjLVPJqQVAdjfela15B2URScLnzqCHeTtPfZUSxRYdZw3xhL8N49VQxB0gamJ7gVimVh
M7IWmjnJ+tpoW6s9FUDKlk2fY8dXAD7cLjSiej8haGCLa1JspPI+VTteXFxaQKmG7DgngSI74zdC
KpsVCH817dn+Z7oqpOuZNhpvMVszzvOwGRVg9K1gvWaWn+eXlCsncsLC7w5YJZJ6jaojhA5yAeuY
rdJnMzFcJONgUYhRYPEkqmqb5YC159kABakaW9He+vwyjCeFhsd40xU6JMsde19tPvqedhasPUBw
8n80hCxZqvHroAHCMlGt1WD3z1FWKJnTgiQ7K6ZHWczvBh3VJnp64wkd0/Om1hwVshQRld+iOLtI
VINsr/cveeUxsDPEIOc+5fPVqB890i4EVYwS/0IeeadsKvlLisOTCQo3aDsxuZvLjQI/La7IS65s
W/MVBeNMxSgPfXLhzURdXygTM/urfNPifSg65srdxutRNM6z1RiMD2HdV15VbFfjoKUnvBD8JaU6
72cuipCCtXB7HBNeX1aEn4JPJxNKO9HO63w32MPNt3H+1r/Sx3it5XGk7dI8lPFWgBkWfbV/gZgG
BcS6dqGfAb0QEdTpOwTmTb0rMdymOrGkUJwEXhiNFwQiXqH1FcR9LL8U9DtyuZmUDXskNL2WHHAY
s8JHbzJWe3M+TdZudTJAgABRAIcz4ckaRACPZuNG848x7yzjEJUNEld3UtmZZAGiD/ml/tTpsSTU
0CohRF4pVA2R3dyi1RsSdEs/dE2QQYkqG4UfEm70OhDn7zIXXRl+Rwz3BTHHyCVcIx2cpt8r/XkY
YWdQYXSMWI0XOq35q4Tfs/zWywzeiblDCwgddSvmc+9rqLFb9q5QVsnFHvlIy2fIPwj3tvVq10By
ebEnRD9c5boWdJNfNr6aeF3i6mXqxOOXOb2JtKvKEyiDOVHVG6+MM0WB2W7XBHYl2xjicf6bqebx
Vze/COvRSN8Wd3C14uXZxK2fUXclM3gqCIoHz/OWZicXR1la7Hg66+U75VJT8VPmkgk/xAH44+nV
DrvVs39AJnBupx1m7dy8us7LEgJ2jW9WfMiFrbjcVO1zxFS4tBvxtIiXUt5p0VE3zyxPKcsmL/dY
KjhieGRMsLsaMr9HwvBGXibXnl1EAYinyW1Wrue0pbzKR8SGtOm5J7tLG9ANujkwN2VE2abKW8XI
SCw7DNL5OVsZwO8MCWnU0/m+TcvRrF9mvux5PJrzwRwuSrof1A0I1YD+pPB73qx+QrPUQGKhbOOz
WQzQ4d8yXhNOWBJu5GarXVvhkomnOt88H6Aa+ixaRA1eRuOHNV61LW+jXO6Mkdd8yLfd8PuETjFu
y9bvQYUNnj8gmBx9ODH2qPKjFm7IFdhR4lS6uUMHzTrS83JQlNus3nRtn+nvqnyX6dMIo+/b92b6
TIXtOlAwe3tKz910ouDS4yqMKKzGw8wvzrBcwugWWy9YkPaLU9qEhISXkSleOjAMduFuRp1oxG8i
hCn+xCFAe3led6YZjHgqdlswaKdS2KZgNd3ynwVoSc5T/l+HLA8+BzTKUfvzBIa/lH5vA5cqw2Vr
dBWvUrTt872oe6twqp3aHoR75Mce5UWnJx2EdwZeZuXFgWVFTyHsTOuUs9fXXGvlR4UDyOEJFgmI
D+GzbOHUdJKrxU6nfVj/q9VLttJRvyFxLidPyj2tBNbbJua/VuTovs7prvnWye4sCLg3GPD2nUar
xFaCqPwCJU7iTLs32CkSBav6LbTfKjpZa4FbEcMam0Bc5Vb0a8Q/OpGj7J2Nu7wGyL8m7bXJDo8n
S3qM+k2rXDU2arL8TBA8fO8hGU9W/IMSQPyn/o+k89htXEvC8BMRYA5bkZSonCzb8oZwaDHnzKef
j3eAWQwat9USw6mqPxUVYpbWVg4jA5hBkVBZTm04nfmcFY1O8gCV2KTILM56sxlpSef0Qw32svDT
NJQujsziRvtQWSU4CgKH4iDXd0X8pETlOu0oufHNJtU/YshhQbgtVQbNQEM4KhM95MGjV3HhoAkX
gbKF8SSIh6H6Wbx3McjgCKlTqjd1VLZq+q+yLsnwW2c33aRNOPrWOtI3gMsc5d9KhoraJcWTwYe0
AphejEjp95xtCFClM975jZOycxo/E4eGPK+N8IjByy1QroX3MdjK2kbQLz4tnAw6a/IgiaCoeLtg
JB6lgWVhrcdo3vagVW13zMoP3UKnjp5XFxEF2OBoLLVJ5OfsICZREmjTa+Si7bTe/PQnqR5d+2W2
605fx8FeUV5D/kKr1EMu0sdqyt8ysGXpTiAkLvc3aXMcsp3qn+rpnjQ/WvXZdO+D9OCGKMFuTjZh
fZCUXaQtmpLQZriHO1DFS4Q2oXrPO0xL0yNqr4xAQQFsMoiulr1n5XYuD4Ox8+VvhZ04dY9q9EAw
D3rc387lOY4fMhs2SMqkil5lwsAqSVhBGttDHayG5p/cH/B6Qvi/hmzPYNzpdKdTgrEcodbwF9Wm
q3TFKhn+mK7sueWKrP4E/X1co3KX3wmXWAWevrGsrRxdVVQnRXDHaGoHjCeEg4j8hdFyRrAf9dzz
xlJPoMWS7xEkdvka3A4pdNMZtM74mYtnIFwG6apJh2rizKLNx4676sGMpXmT4ZDxF9FNegmVtTSg
wP/RzXD53QizfhKd9+FjHkGoksINi1uChmcZ1hSZkzXs7KJVN9nqJQ27hHPF5xU7df27ydNR6NnK
H95NH7VH/hCgLdIDQwEyOMryddLPjPk0yc7kMxjxiRVsYBW9ZerR8uLyaAAu0gYjuNARmULKxMBa
1ZEOpvD3yfjHe5mPbwIAHfO1ZlwmxRFe5rxOnlm0mUqv0bZpk60WFKI7VDIr6p35lZkeTEStHHkT
JHlXi1vTP3MGcCpMGDQkJlamr1Ljma1+5WFvmPcuvJnlcdC9utyklERD/ayBWgmOWEY5IWOW1T5N
mKyhOPvjng/rg3WgexOzXEULGrw6cOmoN13dQlZmHAFsqvVs7CeG/vLUAUlK2zK4InhGJisBnj7L
5qIrOIFWhh1UR+sqGA4abmEC24fyYhPV4b8Px/A1vgfZWzwdw+y3Gk5Lk6wF7NJIBnSZhBkWD23Y
JFDAYX6zKDBaHJFiIDiw5B3NurEZJo+tKW7NIUPwgcJKk4a3NPQ5Z7lMwk5le7h5iiS6XK+tv+QI
OcuHKrtVv2msx/dsZ9WZEyVkCaNpXpkinTLwhuRzhpTLOSuN9GfwdO0Mi1noLrpkJdkmb3q6Xq45
hEVk3jCz2KFIGBNmzcnLg7ve/2v5rtQNW0bNBggQ6hTREu/7h8UfB3jP9OEhJtsOWmZasWDasM0W
ycynLP7Qsvfqqug8amiZbKFL8Wxvl6dZkPf1rn8XvjjNtdRrpbPS0GQqG9TTHMmbtkAHeFhgTUNG
vLg2m+2c3kPpSa8gTZ4c7afikHcXdEtQtw8WedpS/dNpv6YCUAJXshAYqBdH9sop1+UfFuEP4vnJ
nRGKu2Ed4IsnKFDlOopnNOZcESCX5ZRt1yiWkV19GQh62vaLMjga+8zaBvM6hP/5TrFibQt0BrSq
Tg9d58TTErNEs3tT1XNcPgCUCwNl6XjBbBgJ52kCj9tM2YG8crfxncK8LhBSlXwC1unKsbSOLGmU
8qd/LEAO6mtKQIiEMrKZv2L4WKl+M5MPwTob7UaejnW/F3Fy0CEPaHyi0c60YHlV0vAYl3+TGnEF
3xWgkrT5qbByWqC1Vk22SW+TbzJ+UaVQKn5w2/Vgv8x46WnwovVUfSyT8wjeRm8QgjWiJcNMKG/R
lXGs7mqKXjZ+NbGXASUI6Xecf/sy6hmMOR1zsLHrVizBDbx+vFKu+bClctZr3e2NB8MO/l911fVM
PkWwCsTzcjxqrRcW19IkzTRYG9Yjmc/ofVrJSWRPx2bdr6doXSKRTP5NSbbqu8OCumjhrlvIAP+Y
Rc+mW0GaifQ6wnfNHyfV08y+ECdDR+6L6pyRHYXCaoyPOQCNEbw1KNxV41cQt4Vw1qH2QngUOhWx
OYryLXK+RyhL/HV2U300/r6zDccPzn2yXmqCPm8zsKG502BGf2bln699Rv6H3j0sfVvJXpv+tAHd
0W4sf+buS2ARMCYUbs2CZY80a+KX5t9DDOcLOpBIH8sor6j3oNrVwR2o2c7jPfOhay4y1W8kYMTA
NzSU9BUihYdqmw2RM453cPki23dgENWG0KqVVkHP89xEHP2nSsq3+FDtjJM6rQvbwFnd0+n64B5G
tkguXgun0I20g9ZDnD50sV6Z8aFGbMMxV/0MYbuKysfW6i5tuZND1Dbpm8DrimjXxv7YsbO6Rp35
LzEXRpdAtZz3hlQJ35/tOODx5OOF4Dho4EpE/a31yokwOr/3aPCrNeYoRo7leZvUL7m8Z82pyP8s
v7BZ4oNs+S6SB4Sfz9euPGgjoh854Avntza5JPd4vhojJRyc0xunAveOEy4zDxIGNG4BaD7/fCnD
hgCTIFvn3Bt/UTNDqwJvIlws440qPboFKBLRTPcfKLtoC85GeItEnIRbPBBuml9D5yf1MYgIELNY
ADjiU7cWTwaKp3FMXVUJcPNaNvlXKxIhEtbiGvYYXgCGmHJ1a58yb9c67fiAoZBgjukoKZw1/K5x
HxTP5U0sxJNoAeExazZApsn0QR603QQn1WdPGgFuDAmUCR5Eaj5ATkM5iTzMRitfelrVdhbWsW+x
XgyBD6gokY+rYRGFT4/Y8vrpjlR5pZTneeLQQOK7ZS7Isk0eu5LhliwcWFoCtAlld9YpVYX8oyS/
wPaGvK/yY6Z5IUZHUe6dpTb0xBuP4XaSbiN4g+nmG6bDXFqn+kEkVYxdRM0N6a5r0dSWOHIyXnQ6
NEP39Glb6o++hj/i8ifZVWnfFQJFm3Vankz5tVwJQ3lThkcefNbfkd6s0oESLRwZCTmpBGkL7yN/
JMIecPL9NUbYvK4TQUfC0NuSweAR/AWKV+N5TdLPOT9w3WKYo06GAVgNCCwPxvBZqetwWtNZ6BaN
9UYaTmZ9wveIis9Y4XuD3UermJxqTL7tehR2024SUDOUtW1iRk8wCqnRldsroeFrGB/g4mfElywU
CqyrX98hGRwd5TJrHEktOJpHq3Gb7tAaf1n0Ob5V1QUjvkm22wqDIn9bAtG4qvvxkdsAYSIALEKc
ZkOnZJEeCB80119Zex+nN58WLh7RHNC85szOm8obONiX+464cMH2CkNE7fljGFgz26uhvYvmXo1e
hf2TDwy+E/DCiEv5WIlbbfHrHUMGebbM2hKDdMq4YwRnUp3MfT8VPD/v9fwtKM9Of6HK9/ud7P8o
Ja6QFeif9iHPN71/X/gc3/8EHlZ0mDckKW5xj/pdPDpt9VfiMULiTgWtVUQC5rG1kNZzVKkLmffo
zNqhNvsZrea6o4H39358RXG3cD5Gstb83eTqG/RuIpEq6tuYParopUANo/23eEIk+JsZFiSpec0Z
vutQJqJDuyExs2u2TGDblq5TSlPqpgS1xelbQWiFocwu2z9tca5prb7y8rkcrnr7LVFghqvc8mbl
iA0wD3eNTN8Y4Fe9mRpItLhqY3SzHc0SEuhE4FhgeYzh/7VrakTyMrCwzq3lmAFTsu6Z4zmU/ypj
JXfQPkerhzj4nkO6KY6uKSucPudF9Z8S+QlaKaA0TG0LwFKZcHo/Av9KyzCb8Bg4prDjtlsJZrro
V0L5IvjNGo58byg+gGXwxPu4ZilAEu0Wx0uPSTTj5ehIagl2SbtPUNMl5pEzUcTXPg0ahMGvjLyn
0Dm6ylNjNABvmzHZClCSitMi8MRyDfOZ47jndigfHUxEtOhVQN0RXfA/SDEjBrQDNhUVxCbzjXwM
Hzar15x63KakfeQEBu0k6aoydqr+l1D91DNl8jA4wzruDiJFkfodrSkoS+RoboN/aYTH5PEp6S+L
QNtvW1sst5X+3kszuG1oq+NH6n9MPTP8yxI+hfQzr1wtQnbhjeI6mTe0zB7G1wbx0rTVNsTyIT9H
jIF9g1fg45tDV/uHChDOPCWdFmBrsVFNuL96SgWSJLX+UMXWQb2nTZ/LXIgz0arPy9xZ1T/NK+EE
0YC0ZrRCdXFWamZIHpa9UNykap/W/zT/BBZVkAqUn9WldC+11mSrMSaGyrhBv0nVzUTE62JiBX4A
qDJMVgoGv3IV2VLQr6WxQpaOx3Ox8yFaahUkf/2vL36b1j4kG62QfnL9xJVhhok4a3EAO4v8B9Qv
JqHZeowo0kKqwZJoIO8IOXFwsMgfWbRWlXPZHf2AT0Sa6hcfER76vC+IAaAdF6liIR2gBARZYJ2d
Diqr0uS9WQOpbxDFqehlcbqDJCrZXY8eysBop//CUBEb8e+BHtX4tPrvSPsbKmR/2l9Hj0UaDLHZ
1C+Ye80WmJE3k2di+SdyNoVudUEoaa6IDeqRsGvi6vjedpVTgrEZcDp+36FIvmNnao3D1K+h6SWs
eujPuvmkhzfuqTlDydEaxVbuNO0xnZRV9cw5scY44NL162r6p6OISUFZq+5SM/V3SO8kEyI2/a7Z
dJVdADN7mryQNIoWKdQwol/Le7ueLwsXFr+1wkupvmfWUVAQpRXOMQGEJqHdmFI3BmWNJap0Eto5
D19Q8apqox1IgKT7RjwVb/RBCaIS8d70ECulNwhPKYRBZn7ISfBYClVccDA+9cLpSowDuQTmPrkx
J3Va0YGkHeonl+SakKRghPvgDpJHP7XcjVK59mHD2R4wfjA7LVpYE00lhHPcsjrc2ET+JjedIf1K
OUhYDE0oBDFe9qR5zdvISKuuAbgtbd/SfEcXA7/erB0tGr4Kr7g+7ATSkFdsB6v2gCs63wVXjI3+
lMZOXbJMmDD86SQVl+V5T8npyKq3iptfDOTc8BKUPs/Shpsf3Je6vOhN4K7kabvc/M7/aEhBiwom
2XAAoSAEAWTH2ssiI3vIbTQAdeh2KNW6RQT0QSlvlfBWEDfT7fz8yaGgKBs5ep/hNho6r7hwRAsI
swztAjttW9Li+gV22ifZCAx7CEABMxfXCw5apbxgx3O0dL90XWGn2R3f2aBCI86wZzLFFhH2UC/W
JH54QdDNAEmP7hK3n5YnnhrorhhZwOOCV6rzJk+ajdpkELILqYegFQ4oJ8tHwVifOHIrr2pKwTJl
6Z3FpliMSQBjpaDvfTBUi55pdC3R4YAH/oYFgTODhhQklNE3eW1s5GBfam9ijO7hu2IRBM1OCwKK
H2uVA9abSWu3Ielwy2MDoigY2y8TN5Bc/OnStZqPRDaprNKK+9RZRKmpzD1CBV2ZnZ1ugO36eIM0
TCW4poI03vJP4Iius0ut7tjtu7JEqp/+y+iAWsngxe3Ne5u8AsoC1IF2CdJLq4K5olHFyxQaXxUW
fQVDijX9LLKooXM5nZmf14Ww82l5eSbL4DxnXjTdR+s+IUsMe6g05oELsac2dlWEea/ZtjgR9pP0
Xte1Xde/xVOpHlqJNAQkTR9p8pEHanO6jZe3ClhMNMmESHjL49wZL3UIO+TvezCzHoQ4NwyEKR1Y
2SX1vzRgx0EDvwc1NXaphih1l3OXMRbn//xUxD7lSf59OUyXL+p8i00NoSPaojTD0llAhiijUFdl
cNycpbzZakGq0bcMIi8U5x9M0DPooWznpDc5jW3Glyl5V6XzBMu82ElC89WSjSCEFwrOHI5eoHxJ
As7W+qvx18oSdXVvUHhEBOCIwz1a/ATQ/SYaCZAtm+xyRh/Sj6KaVV7yukw3NOnupB1DmP1a/uAl
9irr1OmfNeKMKaWdYzWdzCsymXzJeOKNi1y0BigSXoJOD/8T5t8QEI3q0T0IPpQSh0sqbptx3/Al
JLujJ/6uFsjO2CsBQxcLcxglBvoF4CdVv1bDL2+ymDrYqmXBTv+j1h6dcdX8fMManE2Jsa5WaUbn
FBh4cHATEuKDsQuuzsjgHY6NQZwLahU0ugQFOKHb9y4arZql5Xm7GayPOmZIaLSVRbVrPEPjSiZf
NJHR7M3hpdCOQQYZxdOh0NFYc+cYZfMbIMg2uYNJXBJR+Oe7wTrKt/63tmgp9y3YMpczRuaH7EU0
BPCSp4C+2Aj4hb7jYU+wOyHblij/TfwoSgGzrVBhYAgGlzGIbHNASqSJn5yBK2F+J4pFBjC/kE03
O+O6JxGJlxxKf3byBXPbJxPzPSOyJMY2Odg08gRvdUeze2/5qbPIEutVKkmM0JarTYIrAQA2lWBb
vMVxechntCa/cuiiJxfqU4wjRKBypuNNw+xQkrb/+69uLhCzfNYzxQHSF++TdUxwpiX3EOGViXpD
73bLaS3Ha8rRSpVsAVMJDnXrpRA1RNQlzXow5WvL/yvEx4IOSfVEZ1WvrUJ2O5VKwLcTQ1uiKMRY
lIqD0QMCXoecRSTNepJBogmH/Jcbz6x3m3WwUfLLchSE4ZE8R5YBMIyt+2knE2IRXuXIEcPTArHh
sVj0MSgjPUlZ0Y+5UbYBdwz5o8npp31lfDZAwHpMcE26s9Bom/m7laNI4OYjafJvIUrkxfWRH2Xz
qrPuKL3JNX2ndEsMA+Ia/Qmi+UEp9wR62gxC4Vnd1GjOPbk98JOYVNxOPmYcgQ39pJy+lPTbJ1bj
r6KkLfeBJtzGzDaVn5LExcwIXnEkWvTivJwbbXG3qsNyYctkYzx53pYSkHbXTLy28qmsB8cw521Y
FltjZlHEbBEdUvPuFeuB2rV6zYnh+jkhAJVK04QicBGdqn+TO65jNKA4SOd/NSoyQ9s2wWegvNUI
npO2Q478FJUvRGf/XTpwJRSvlkhm6bRlblOK7wpzCgkWAsh05EPjgS2NxsfUXiNMRkX2Zuh2zgqu
vnx0/T8BgdCk0C6166J8H9zOTQDf8JKQnQVdei5LcTXqNxVco7TOA0BG9REHr7zj3EdHwhmdje85
L3tKFuZYYxKdkbpLXp27lfkomp0Us+nhpeCKL4KWTAmSe6TWab2YUaNnU1alRBsQ2pU86aQvjgxV
iPPbQzWgXZnxdOSwZcUm7w79teC9X+qjYJKi50DXAIk3LuEf0qp7Vc1aFz0SzUyGuc4O40eV/+nh
W5B+TjgVZvCjfniLR2J9pivtg/VPEr/E6VSjUygf5AOhFvRMwl1farCJPjvz+oelR7kHxpWkHswe
p2a6FcmVYEq1G50ONjRCX9434rrSwRRWfxrdnY4jJX+nAEjCDriPw2INGYctd286rG9HCJMybibz
jkCNQvyyWCUa39PmrEC8Y1vG7MJ0JiLEuvs+znh5o8Vbud4qUP6o5BGqJurW4Kd32GAtVnHLOBKg
wJbHazK1nUq2mW4G/LcoLpaJt6UnzRcppIZmghU7k4iYmjyrMxjc4L/VsNDlUxWOC2Zl6eiglmnh
gottVc5nv3GRYi5yIYEFaiGZMKSGXpcTzPC/RN1B1b5KFrsHIg3GDIPmSseTXnMEpoSpj9elIR4z
AMS6B3pIcAE/4WKtf6X9mHWycdySjmlGyXCykD7o+wB+rVL/qvli5O855seKHZYNL33PCZjT9WDx
BiClJ7dNQlRJ0TrKuJlMdBfcFoFxFaejv5EzoKQ9ysla3hm4o2AWuj+zeUL6WxjfV3R5wP9N2dvf
JmfOkaCqVVsdph8wW0Ol+a0/aqwJqrKakKvpIfxglTkTZNoyROrNK+QXzw0ckMBOu3lLBhUWOLQx
FNduvGALTW9Kh6MDdSfaQNJuaTjJYzAghLVnDX27HIJ9hbkMMba+o84E8daS32dnXsvVxcd0tESa
TdVvVf7KmRcqd5NvUgLf4m/062OvHLEGUt14V5CCIvyRSxalYXj32uZ3xkbZQ96SBaj8WriR9fpr
KG5B5GmFZ7IHpVGZglY5ot11ss1HhEVs8Pz/aTaCioxF4wqY9aIdVFwyorbsaIakt8o8R+olcOUR
aGQt1t8SAS9p8x+RqhU73RHsDqbAVZ2SJKIanJqPdckhAz9IUG+RmIdZZ0WoGdIbmhzcyeCqIz3J
VkNWlRU7EUtwcmyaSyLthuFAGDB5SQ+ScY5+dB05VsmyNxhYTBp0Cxchrfyygo6dtUTXXXwJvPsw
N+txeGDjZyUN7XqLFxcaYh0hzldtI1unLKPwg3+WG67D4LkMQkxBce4pG81VhbUfHxphrRCSazJN
E1eyDgHwgIwgRMUO5pFjC7asMN0ifL7LwM/MJ0x7bfRelR9Z+glumAveMuxKLoVPx+8LKiPV/JQK
rkmndyFpj/U06FUIuKO5SOvfh47vM3fBTgfmsO9++M6Ul0Wk2+TKZzLTq84Tun8NJF6sffFLXMKl
nAO0+N0MboAvTmh8yqZX2vCKqSt+gGJogleHL7Ju7EFOVtU95H5U0UYMyVF+xf2fiJgeDChT7pV+
6Wi8uSJOqmzHW6a6HGqARutR9IrWE+srsXGka75NgB9Lr2jJR/J57aS5IxqhNur4rsjNFR+acgH8
i+mB0OSSy0t4shiiIAq/v3NmcFfVf5leQabC0U2By6JT8GqhaGdh5KZgJEPTkE6fGYukrfeQbUHh
q9XvwnDL/cMk0hqep42wrrR9KR+6DPsl7RcZSDXQu87E2cHpCPA7qltKhwhrKnVt8IRpUyYXXT3L
4m1oSA26lOFLsQ6AW0W1W4KOf6pqQ2wXxjqPNtaBo5XjrZlxcpdbw7y1MwtuZs3209PU30gXMVlJ
axwUUv4gPKGVsFjO76X+Zo0e6jZNe9MAubRyrw3fE8B9JV+MbLf8cPqxIb8uUj4SfEv1VCuACjdW
VQDI/8lQqT1qMcv1S3IS4CVsnOEmKtfu3czfhPabrWFuBmSa9BNKSkxiTNoqz2lEYGsyEwunHueR
0HGHeJiWZztYdcPGSo5w1A5eRHRII+naztIxJgxmwC1DCUhxHlMPjRRPuRZdFjR+JhyA5k8JT3I3
Ybuq3QibvLqX5bMV4QjYKUTEgHC2N+JjAXnvMejELL9xHRwBPpoO/9/cntPoTybmqRdeVu8hlF40
0TmAjTn8+RkIs/Y1AvejBVRH0mYoFL72ZfVP6aipKwvVjEW84FEkrRVJi/CV5MtbYs+81XSbDrAc
UgYnLNyFuu/wdCGhioVXSncANmsb1l/hNkVtdyrpzMdSFJbeBUWpzIGxxOKtp/C7gGZF2e4EhKQN
yUMxP4FIIukjek7TehDWQfGISUOPfwfifyzFw53oYpIjgfQfKo1mXXoFUjHtE+wKXVhj0ZuGxxxu
jHaHXLOmPiJE5YUZCd9QkURRwXXxxP8jU2Oo6Mi2sfX0y+94/ovnf7x/jtXsA6BPufOAem2Jmrwu
sYHRAuAjXULbU2/BPHmF0i9RO/ZYy5mK4esSQno3lZLaId11sIhJJd8mfwVJ4lZO36qaI7NA95ye
o25baIeKABbLP83Kla8nHQ0k8mgOIusqwqhLg3VYmN8SggYkQq/2MswEBS1ccKDqXYWp0uJvy/wZ
etpmzDOFSyZuZpJJsJr7I1LMXnvmLaVafCctahVLnhKFS+2S5M1QHwkRQKq4zzfI59Vt5cUbaPb2
aCj1pZEePC4w+7GyW0T8mnW6SOWlFM9i+gWJhPhc4Mg2kv0AfF8Lr0mk+xGwRlJYJHTGlflmCFuy
PXFEYzbeD4qJMrpHYPyrarshuY6FXSeOqiB8xmg1Ft/pMaVv9u2WWIf0thwBU/zR+8dG/7TqrWZh
hnRUySXABkyc35bXl+rNVP8AOBKOno6nCHULilJbS3eMCosDbQPFbT35zzcRKYE9Ot4iPVayQgbO
NsFvUPAYAQiQ0y2kYJUzab0a62K3DPrFGtFx9lKLi/zyOWqtPVLJKbqC4K0UiTnJuibRvybdK5Eb
sHXc3wXFe4bAfx450Cu6YxBfpKnsFwhAtI1fH7ohr7E14+xVtTNJPuEm3sx46Fukb4jTEZk4UAyx
DMkt9+ugBrQUbzlNnzKiNBvWBEJKYHBc0YDZ/ib07wgrqIRvaCMdRfmyOuqCTJlcNdrPEHGD2TLc
Ceulw5iSA4ST0/2JSAMXGGP6NbhNnY9dG/aSdjbhkoPtszyPWZ8eaNOq/1pggAXzpHzgQG8gxAkT
hcVEgR7Knuk/6v7byv8ScHkNfNRl3QjnAFrndlsyeQbldhpenUo+OioAMl6SK/FcIR0FjUWPmmFG
HYyrRyUUX2zBIoN6M8jbiHhL85rIP5J50TN8xcTpmzUIsN/TdYBeS6dA/LDqV2euOm/yhvFAuE4i
bob52Ds97MVNXG4tPV1PoIGYeyIG5JwdDPjJHYD9UNpoG1l5RX+Qagt1o/rnmWYxvU/YMgJgBXNt
9m7afiw+lyBD4R+ADxxHvjXI0CwghDuxew0zx7Y39mm1r+JbHHz2AxyB7ipEjHGt/eDQDohTQhf8
G5uLS+NP9xETw8hJNexr/T9biM/BBAEGfH/PYZuRTVEGuOZoR47WdvAQ6qWxK3D1/EvCsy4e4+GD
IdAsXEEngANUEMylmJg00q2hr1FTIaoGtVAkYskphUL3DrJu65XXuhWWxj08X48xOWEcImq4RewQ
1JxgheSEV4TxXbtPYUe1Z0JFCMX9OF0WiWNMjQtbwUmyFzR82O7IvSfxAly1yLcyAueOBBdm3Yhd
wRORmDlSdNQ0tbEXDa8Z12OcL/pkQtXaeduYGz34npBURMKRkpJmH3J0A4BHFs90icIjo99ZRdXd
bBEQkrHcKNx7jwE7HT+z6FwKty589ukp5t1o5gMIR+MNXsMWeepOkToovfrqKNto2vNNrvwzGWWK
9rsd4CPrfUoeEV184+m97OrN0ej4cdXaF/ac3VDkPJvpxhLXn4QerwRAeZ5JcPZVGGxDQvcldxje
B+CuoUeuEZyXLAtFP1k6sXC7hLw8gjQnP3MM+ZnCIWqcgCPZAwWFulx9tNOX3Hyqa2uDUGoRrZDN
D9CJxgqIPJb2k7bra/SLeuZq/PPYaeGVwUavNVP2XAWYL71g2AF/GMIJrzEgF48cSRVxQ5Q4cqr2
UL/jwSLosG5RE68T5dR0RGJxcG3md2rR0vzooNMFIkWxZi1Q/4/GC5dy8RFv+VusCvorc83WfBhX
BGRYaiykP62TaYvJ8W8xMRH5nx2n/hJ1H2n/S2Yg5oEACJH3DF1lI/orof2K28c4K1zxo9/u6OPr
K3nZA8VugE2hbSgh/5PVK1RQ43EsbuRNAHo7MoMF2UfAeUPjhsSdlIpHzPqiAmlkf8l1fKuCFzWr
AgSMmSi+0zSScxrjXzTfW+b04W2ZgIf+ohgXDIHLkpdwo2r/2nSXgq1ITBTLXJ1hgYJMI2rEnyBw
kbXk/nsocULMu5AzDm9R+1Vhw1U2IwZ5ai8/IwSezLypd0eZH8fAVRBRfwlLdx7dYGG5V7yB7jjC
xcJ+qHfWeywajz79rSqa8vDEYz5IdLP9uBqb0bbarwB9jEiA7J+oecxOU82kNjid5dEmjM0D5yTH
My8AIjLy65xIsMMSnpzbiI2y7KpNah74RLRDEoGUAFnmt9keLXWRMfnOpFyYcEQYRDxX9BoLKBiE
B4uHYGkNSXV06poiQfxIBIzbFzdyBEkgOWXdffxq0w0/X41vNA1ys+V9roqnwHDZ1z9VfFj4KRNh
AQn6KxqDLNzzfC2ztdydEt0ALOJy+f+iH3abLBIsYaJ8lNdRZbG4H9oCgvDuYg4vLAoCIo142oTJ
5hEYm8VPOTdfMjlCBJF29Pcmem+apkZ/9Uq+Sg0iD5iFFhcAzW6cIEy5ySYHEBHCTfRcBFzfepTZ
5Gpn1jlMdmb2HOm6mzJG24AXMP1YUIccspgrocWYUQNHqYjEGzo4xF+Rx4HCVd0Bj3Hyp9EH63VW
g5VQx7AqUGsi3FbSs6Z6NTljSHBVNcKcSKoKMJcvLedCgSGBVMtdjC1Y7oFVbnH1kOWHUB0kcz+j
uVRkh7YqS79yOu6Zpz/TbiUkUJE/4Zt13RMtGmfRSalONKKIDMovGH5t23lS5xXWHlgsRyIFltr/
KRXQgcYiIbixWQJJWdrssDxFJSOApGIGZu85RyDTjO50TWabPDNV0rksAVnN+jMzv8vxK4c4W8FF
NODHk2PkBpoQWGKFe8LpmR11HS/ScFxOeY68xSxcUIam6QC/RQ9DTBJ7feR1PHKm7DhzGvUfps3F
MzPKqlNfo/Ffh0yS15XIo6i8c0bbSmPgZbPoq27YNDD+ZfNreUtQkSbmP80cKP8UKx5uk9Qf9NI1
HfuAy9xOhn1Y7+kTphaZUg94B561hL1OS66e6zsCvRvAeCpdlyk9UTnvCLeKQOMDRATllLjBEouM
mgP/h80fLwjJclP7d74iHaP/Q1WGp5na3XeD93AzIjoBVvE7ABQv1vciD8RESUNSoeByUizIv/rK
mxxdNETg0pZ+ecA4iDqKeHn9UERwPrelz4lBdN4Woaf6MZKd1+Seqe5U5ldU/Ig6CdiLWeJsaRvA
owqRJ83KGGy64kKYfCut5+g3snD2cdBUJ3QoItYjhNp5sZnNPbTm0LPVe2l1F+FbKHjLUEbvBYKA
GZHReJ/HJMSegf5hufINVEEnOlLnPJvPgkASBTm5bIfWp1BjnCCWQUTlqI3/I+08liNHsnT9KmW5
vuiBFmNTvWBoHQySwSA3MEporfH09/Psuj1MVho5dmdRCxaZ4QHA4X78P7+ADNn7zAviAmSm/zG0
bhsc5oJXX3l2bdzT5+G8wqiebv9UIBpqsG/6i+SB0lKDQGvu6Is/sJQKWjIzFWmkWOIka3Y2yRio
+V/CtC44h0REmKBuvnFjmgf9XkYdoGibBBOpEDegPD/5zM1wh5K7kJCxrOpy4xQmZlLNLBkWtj4t
wqMZbMAT8U6+6ubWBHiJ70X39aZPb0KuWvXlCYlcnZVM9VAYl64Cb28CmE2eKB4N6BvWvLFuQ0x0
gAlMEEj8HSg/cMWp56p5kpL30eDkncxwecGUgqxY6KnZgpansC8IfmqTR7Sr225YOaMG6QmbkeuG
jhuHC1DsWdusQxG/YLJGH23pKJsXl8a/c6ApQGCK0687lrNBntCir5O9KdOTHzesb54B2U0WYsaQ
k/fPXoQ1tawnh1wtrwPnxoYmX7jVXmdn5dAmXA2nSr6XQmAKJZklOkZFQHlImGGGMDXuSkdaxh1B
QeM2hMQdsMFh7eZfcU72/FNdIY0myUBVt3p24KiFrR0bqQqH9yDDDkpXGBOIKabT26dVmbcssEYz
Ka1ZCE7j+nMpREdIE2CtL8wZgKvxMhjuPMedIwQLCbFXi2lMJCdZAL2sv115IwPx+RArT9h8eRI1
TPTKdJfzg+ccIveu8p+ztiKYbb7XW7QCAFTGkdhbyB2EIfBdmpH/+pcKsZu6MWCjVmQAVJxZCxjg
nO6R9xXa1uChoabNF2iJhgW07aZ/FgtrTayDXxxSCdUHmRUpJWIGdY10ly2aWxNXgbx4jbRzgfz4
bHb3hQVvG9MNbXxwaZkZ6atm0ZtWx+lerZUra3gUB9XcMualeu3Ia/ANaxGt6HfUE32eO/aEutTo
V33/IGzb4ogzIpRye84ZANITL9y5S88uGsvE5OimMKwWz32cEiRqXXXpd7MUM2/TmxTUbmn9qFoW
xmJcosviO+/kKarAniqIs31vJtBKMPYWUZowXCY9H8refcd0o78k7Ly07sFQLpjz8Na5HDLhokBF
a04g11cc8lggDFy8uJSKCqMGX7V4FWxMavrHn4hochNKhHE9J1iADzvTWmvDAyzTwl6h9DesGy9J
rgYP2E+cCZMnL3jRBLLrnX0okE3loMmn/Z0ckua6ya8q8gQyHCzER6NzQXKgV7fRAHuMWnCoMWsJ
YK9cHP3G4uBkWreC5+skB11+6PA/shZFgXMpNsPKXGt3xNBJyoK+UWC+xKxpQ6DTX77DSBcuS7LS
Wkrv4t58RVCv49ZfBSQEcbbuPJlJU00JMJsILAkERaJcU+QL76GoyQAw4H2wP2EMRuxYjghVtWjD
wO0aw8dcfcddxC23VVWxpS3H9Cmh4WRoLf8GGAPoEEo7YTUnMDKKxUboSFctuYEZ2TuPKlSDwHgx
w0e3uB4GWLyUVw11srxoHeAUMtnQ39wHnBeLDqfhKxqfzRTrULo3I0uC7u8Lk0ef3w/ZU07qWwgP
Ua3zg9KeO9EfWYrVUaG/43fQYa13YBRSGWGDBFfVc4Su38Uu1o3r2aASTIAaqWVl3bQdfH5qrf29
5cZTDaIHf8WOAhn2Wsk3pTzJwWIsbym9ugUVDLlk7hQ4pl9k5SqVjKvCe0lDh5oYkhSE/mZZTR2A
0Z1ogzn4JNT5MdPflJ5ENTLF9Hbhc0Z3R7qOxW1kL9Sj3l7X+iFLpauXDDOqZiV0TCre3s49oN1V
lR14yy312ixJafbBUG7MfN1L8L6mdbVOmqcCu7YkyXhOmIfDmyRULhNi8pksKLEbo7lD8CE0zOt7
eutCw6+jae6voADSSvb0RzoT2O06Qny1pumq8/zz/qWAEexKL0q6FAAw4L8f3QxzbeFRYd0S4yXa
16H/FnTH2Nm0iy5E32kWCGw4CV211gx8qIqWPatsaFLqLwLlWnWOerrnyKNBb4HAjMUCrA+d6RvY
Lps2SBdURwjztILwqLbxCGTRdUdhB0bFHRxUjL1Iz4zgeaCLgkYTPbZX2I88A+m5xbQYiHvu8QQ6
aiYH1/It1S5ZDb4rN/NBCmYBCj8IbVhEUJxRcPDcG5RnpbAOz28kTh2yvNFUBcX+iDT2LNe4+2+k
Z1B4TGSC6uRlL6RTMhS3cEKYNXO/AlWr93SJ+MxznrxCgINiQOqShJfUwYPJwGSi9q1uOIKLBrRb
H0X/1AM46YOtE7/k4+1feJ+P7NoPycdbYFYoRc+mtvLIj8rZFJQHSuVwNSysYQ9i6tD8GRe+uaji
Y6o7E83Y4i3XjGBclFYLn9OpUtVzp+2mZoyXhXpE3gbonQCICW6Q6By1Cff8CNc+k1zqRvhXwdoW
0C87c9NVPL1byd5K8R63C7qeQuyM9lrfFMqNCvl0BCos83oWQghSmSHeLMQ9iLnLEazhHfjZIezm
Ij7KnuYYV0mQUXPUmTWZ45RPHKKpgWgbhIJ6Lr1glgshnhMQ3eAEmp5lU+1H+/gaA/4Yj5CIRmd3
I3h84DlqhGsJRw7WYyHAquhhUQHDptDYAMPr5OqaEkIj/SZ4wSWGLbyNLOicsNNxguL+iroSrIXY
talUTClXZ1m2Ebg0KZXAS7H7rBa88G/9eI87Ll0hnDRivkiRXJTiTuFcVxEgMApJGBt3jNUWHdcU
9eBW5YPtfY1jtZY9Zogz8y0d3T57MyqEnAu6JpU7zt3kMZLRMnLoo0tn8UZro/DOJCzMRFqMGVTb
Y3gIm1TBDKvO2HlNDqzQV1Q2np8ETNBM/55DOGs5qwSOXL0lT1SdWoyknYiejuc85dlLQBFZbWpz
lyww8EpXxOPNWwsjvoXoxQHFKICv4qyXcCgYMO9JmaFQBZW5UOYYZGFrq7HeoXpHJ0x/Ld9hn4UG
xMxmqbB6xhJhK5lQbeZNgYnBOkbvIRsnHwUQbqcQSp1J2zscdE8Frhk0TIHSKmuFDxWi/Fk1bJob
dKM2x7DYOmLbfuU2G9AlAxGSzVqzDKFtSW9VVy39PJqQMwauA6McjQZSh+zEwtKot4F5SWN7pfIA
QxrlTE7gwkWTb3UZmMBY6MwAC/aTap8DpCoOjecTa3cUJFeaxXqyvBsnfXvyfayYn23ctNNKnRLp
NStUVjviDmSTBeYyVEtwp8A+aGxuEV4GZfYi2we5W0gKNO9pZF9KiuGmYY5pW9zn5gXYHeXhPCWs
dcZ7OXeac5jfEEmBE149yXH0HEP6MHjdLPN01zkS/FFQTsy5CpZG7JxXjnw3/mRxiR1Fdw60igYX
GhGLquiMQyy1hHOquvFQxI4DMHB2HWCRapeocZFOowSRd2W41GSLCfYacQSUcJ0pD2Z/qVKc5S70
taUQQrb+nmpE2wBAAk8F3qXL9+qTny+x28C+nW2As0iGNd68knyAsC1Cniu33TxAE3gOxiMtw4HG
ecXS6AR066rrIT/Y0V1nv4btSyePS8IBKNbyGJqXdTI81gEFW6a93Cw4ZScuhTnxITqKACgr/9pg
Wp6fy+4oTZkQOAyElSZcNad1qMxc20dZdN3MqfbcI0zwWAOypqan8aC2bwn2Ln76nAUPEiZw5RMQ
Kc5xBvHFOWjCtXX1Oth7HNV85d0gw9W5CeVxGvSPBt7n9U5y3o1mp5prFU2Ae3a0G016Z6KO6SmM
IP2sbFS3B1WdISTU0IerU6vzVlpMEQALkTDdKYYjQXrQrAdP4Q2HRSQPa2kWzotwwUFSbKjiVMc3
hw82k9ybEeJG1aLJgq9viHZ7fZGluRBJqNKa3r4KUqNEmPcepGvEvrnS00K/JOpWtiD6YKmxyfuO
5Ze2EAQlkibo8q6g0wWT7EGlJdn4RINe2XRMSgwZHuVgq3cLDWvIJHhVNIToysksGxpmqKCG254u
0bjol8UCcka+ZCKaq46+fhDeCeBsoBgNaHtaHK/lERqtjktZPc+hBmPlW8eAHQHFpVmDvN/h8TwJ
lH0nA0IBMjo9Dgc3FjtBxlSJ0c6xS0KmoSyn3ALrcVbDkjVanIG0dI4yWhhrViAlVK/5mj2hDZaA
9NF4X1WYSe5S7TpObhq8BIIt6hupmBtMd9o5M2fBqVwcjTCzp5Ko8puEEzPhPgjnnvQ0gqu3zDlu
K0xKekBTTCigq/f4b3Koq8I7zF367L0HFbE4ZwilSq2C9iVTm/wchffPgOunrapNMixL8tiw/alt
1m76Jm79nFQvrXnyJ96yH199nwwV1AfRzDGeEli05e1Pn7sN/MBGbECUnfbCjak9NpAYCH4AiHzz
OavZZF02+4pDla0vo/zi9ydlzHjz1gWTL2y3incZ/Z190Z2VPPpbUy1nzkAk1n2Fx61oUNNJZqEV
dolyBZvS3EsOxFrh5MZN7oTxkyBw0tMiQYoyEmdO7ykhvaxMqG8ak+qcp0OEXkiDwp/TrTWI0wTL
jigtsNrDVQD1P1qYdji2sPgzOmJ5uQQxMtS5Tn8naUoyszOCFUE+q+UdvqDNjEeWF0cDgRZu6da2
gX+uckcTDvFyeytjixDA8BvqHXzXSctx1D2K0wvuyILebLcL0W0pCYUsDeYh+3+p5MBE3VUECb+C
qevQk40kXkzsnoADxzm3Ci8CvVrpRBRmr6WObYYE8Yrta2RKaBbvpa+Tki4tX0C4gZlnWED+yyZH
t54Fj64mgAM+CTh0VN9EFEueoV1xysdidVJpCIQ9RET4gjQ9BAyOIYQl1O2DBmOov9YwDPcI9uj6
c4l9f44ieKWdM4zHwhtDBYcbjmp+rXAGzykVoscRy0A4vtSdcLjL80jODnUOOLXGmu6ES72c9fVR
F40IUSDaD0cG03BU3LQ0cdUHh5cMxZyyFI2DiA0M+0fbOBMISb95Qz+Pc9WusImbnxb4hQrkwtU5
1XKo04bbWN/QfJBJtrj18oefi488wPbceswkRzg8cHzmSWEvGOtzNQQExWCxW7mnEkX+PJU3sG4b
+TptVoM1d2u8JZeFy8dN8QMAZdLitWtFCyPf55xFek2G/TwHfh3xy0q3LffTRwuIPIRDtzKVX2Jc
BfHwwuF7JygbijCo9w24fO6tE++tfreWuznGu8LuBXImDA0/Jyfy3qOCca/LgZjVZQIVpViOd+Az
5Cf1U9B31iMOcqF/aHj1qujZ6l6CcNoi3KqAHW5Lfyebpyp/SAv4UgthctjNqdYaek9F1WHFhyVZ
scjsOX5VRQ7pfO66O8CQLnrUhNY6oNOM+FaTWeTejf40dthtSDT1njWaHwrC0FVkrURPe44FatxP
K7WkZAC89ndDdWsj1sBLncRTl2mCMUOMi8TaYyLqu4ptcIZPp/8EOBTTCCCCA8kQNH0WPZ12rrC4
ydeIZIL6tlL2g362cKtA2wc7NHIXHi9sC5S3yvL12K/T4KwP8dLUHzP1jtmpKsirYHKKE+wIVahg
b7dQpeBS049LbG+xKznQe2I3FUeuES1MNyE15GpQn0sFXde8ya8dUpsD9aZXnlS4JhXvdtBMRzOY
OPbDQCEYEZq0dN117e80/UHxrrF/ld11ru9icx3GOzM4O9YtBLYGj4qHUVlBRvb9mwgcX7GOHm+A
tmZa586ND6ziAYoaL/SKhnIn1VuD0hk/CdldIWYuRjK0BmWeelCP9AFIFNaldLGJTu1RJ84BunQ8
j0rCbqc6B6IYuoyunXvpOI4rSb+okGFikCtZAqWNH/rsnHPayjaYpkWNqC9a35vRfp6Udz10Ybl7
5YZKDSkSmxQ6kox5fUkWhB3gBJbd+vI7ed1YOFbmuvWXbjHL9AlO1WtsIWPYfRkMTlM+upjc1itB
/HLNQ9DtR4gmxiLNngZlNti3mU4lPmWTpcNl12tb2co3GGGq1YMW3KrZ3YgVFw0WaRHosxjvYfiy
Mwag2G08TMofwKHGmAC/xl1kPOsEJHmAnu+0z67PmzAbYwI6HmxsCcypnMw7E1EC37No0fZh5QDC
FXYnvzz2aKdgarYwaThGYjZsDtue0OoSyxGAValBSI/gKjxib+A1PVramWNdlJiSa+dHKLbQSGR4
aNhIF70nXX0P+a4dAjzZegZqISJnLt753MLD7xjDUAJsnNnaKpHvCIoc6iPGz5WxA8YazSMZiiCw
aKnwuv9J3Pbf446XecQM9ikbXmMOfGZCVIZ8gj4Ll6bZpW49mVbSBaMkVCJpdpLxOUnOjfU6Mgsk
KvhEUBi7O/gJQUClo6wJSo7Us6DU2Vir3jEkOZx4LNOUoydAkx4TlrydYbE+dbuDaFskWjIJ1TeR
ExIq58G/hUutedBzcQHYtcqhjIFFdnq9lmoqbYHVZa8J4hYKfdNasjiIllYTYNh55+CJyq1WxktS
XzlVR1AQDRrWb99nM3CAdu2tW2/IoeFp6c1CHOrV272f4BGA2z+fGGlb3hwsUVy8Gg/C5wpLrFp0
GuLiqgIgiytjUrOthMYehKfH9EjpHpLQuIqFMYb3zvaHz08fkk2SnLH+9MaAjIa9GV/H8kUfMfnq
b8O1xMV164wEW5rYJSHtW8orvzgOYFk1h9zMfHUorjpv/3PiAP3VG8UDyOeVJ+7yNoaK3rtvKZfV
YWEvGty1dKZxX8CZtguoLZzIwVlb9apXWoAGzCtuknnZ74qUNKk5pziWq4bS6ifM10wbcI8EMzyM
cDHb2UR0N+jVu/mKpgfZqGN+LDv4/OyEcK+j+BHtVxJDxl6QuePq4mEV3lbHAyJA+y3WO49WEndP
NQ+KslQ5saGTRnRS4mnAwrFT5TcBBGMMV4YXzd6ztlWYiOLx6zyqSCmr7OJLwO+YtPcvsY7QEOM3
f1kCVzsbvb3YfDPlIlqTllg7jYNvTQzO1eYmoVpD/lytO5X1Tigu90yTMVrRXWJhw0SEioa0XMCc
AStN8mwgKeIxfEbQhtmngqOTzZLjgFana0XecMOz/kx+GlQgn7t+CeHCU93v9O5p7DdKSVzjjALQ
lgHiiHug1Vd2fHb3XnS4mS4AedwC9iINsnVEwdBvDEy1t2MPT4HyGWgToMSBZLi0Vj6vXHuTxW+G
ctO3M3xPnDeQVyt7K7JDFJx6czM0i7rewrTv4AxWcMCkXa/fOsCgBMRVtzqvBZrc8F2RAQAzYKfq
PKY37ovRTe2ATvvW9o8gJm26jKlpGkCTgKSg7IUYW9rUMeco+kC6DiURX2kaGy0+VjAbsR1IViGh
g7E/VxM4meuQ9BLluh6Ai+ZjukB00EhQcHAOhDKl3aWQw6ubNjoG4cMAdaSKABzG9qo09rUEKeg2
hfaAoV9Gg/JGZL0A80j1qRg2wqydoqcnoGhN18+ypnZJV/wQeCdXPtfFc6WdAvVVCvBKh2ifbyJO
X3OG9MOjhF6vbGdju/T0ZWHx2ka4xe/cFNuWu7iAMYlME8y6XfFC4hlGBxzLYuxrh+rSU9CXmLI0
C9QZyOO9SS2+iNn66xIbC1s+tdjksBgNoDN7N8cReWWS1c3z6a9qNBNzkexbu/0yJdgRiIgWJCAM
4l1165LyIO+CAO4oMSXW0lJvQ+neYfnHalbQDVcKqF7V89J0i4EwjepdD/N5Sb/EHJb0ORJUhx3m
QEvVve2zWSOTubOIOgmznp0VvI3w4dp83g9Mg0meT6j/0BLl8YrV13SeXTqT4Z0dzwlqMYs1sfXz
mr04wEUAH0botpDBiN4IgqcCtxuE+12xC5qFbnJa3CJGNZNTXyWotARVb57685zTuUWdPNzVyUun
shFbBqcmYQ1Fr59qKySCHPQ121ntjYmCvSqfJW1m94KnCdmlxPPCbI+mCpMm3Bc6U8tG74kwaqtg
DhDhuIz2EWk11lO8dC5c+BZKvb7CR5Pjg06uQwtBEikIti6i65gcJCkkg3Hb0yFp0AoH7V3N1x8N
dJxTfKvauzAiCBUosMKib7QWLQ7axaLt15hxeeE8sk6NQ+VDfaGgLEEF2OIh5kPGRNRi7LDvTayF
hvND224l7TZvnhMDw9C7rlpLQ8zp/ELDMEQdw/4U7yHC1trOgF9jnYghoEHSsXbiPJ4ETDVqkg1B
LvrwUuZbG4S55GYtun6jjbu8PwzSiyRSvZ9jew5+Twb9KC/18AmujiVjbIKMGw/XgzMsMtbHFJGB
hoDbORfVzbAJ0ksHaAFGLYO+M6HM+h1PSBNjzXLGBgp/A8Qoxkl+uGdQkA+McAOZo2P3bmcX5KQN
CJj/7DpM9HWMQYYO02uem3wSPhoUluGe/EyLbkfYHaz+ui/usu6c8sZUOc5Gw7Nk4cKI/j4OXpJ8
hmOtxTPz1269lFSgGevFNk8GsCI8co4M0GeIl805yE5V/zQ2TwbGLYpyS+JBbW2yceNoaz2tJvBk
5Wo6gTxElIwM+V5AvhjMG/YB4xpmQwrlgqCXGpLEPseo1wOuyzngmfq5k2/G9IW4PVHldNpSYnMS
toIhshz61yVtUS6J9nvq3Q7RnWk9i1cWLDa8Fzpq4h8nBecVmkVg7UZ5Ko2Nol4T/DWKNQKNjJXN
g+ChgWqVsMM3nP5jH1w0eBBVKKoDDr94nHkNjIt3l2M2LhfKvvXuk+EtNsNpFwCy9DaheweDlzib
9RhqxQkm4MfcwKLYLm+G4USya0KAR/TME8BPmyCHjj5Nz8EKVRysEDxDYW6aixijbf4VLzZ0fdq1
+DTkNmG6q45YYwrSyHt2oOJRjUJ3Z7pyIOKhlCr+MJYL7HnDTSfUjeqZLkfCNTUGfWdDREo8Ve41
zrxJxWq3ipy7AqctXGTU1zI957QpLOi08i3nxhwTSDrr2YoJnuv3fPs42JCCznta9Ad8pGuEh95D
QgSYi4syXexbx0P5jkrgWkNtjvmt6KKEL1X3xm1suqNlb4LkTnYWgKJUm3ZwStQjt8qWdgCkvoex
xy51cLXeIceU5llxXYD1ut2mkQ6gegPok13O0tadS9UJi9+Gs1W2ZykmGBscGLJwWYl2C2JnMXE8
ZIGsAdoryyAnbI+Y1GBaGZimFleNmm/a5GkEkkSS5C3HDnuFbWCcFeCUhgZDhzkPmjiLHQzXtL0f
YSlwkcx14mWAIRxgMPXV6DTQGJpxRXi0SvVd127GxRiuGTru70T1xQXiQSG8TmjpFRjtr1T9WBKW
3L4pw9aVzrl1GJxtlW/N9pomAqao0XAM1DcjqnkDr8vqFFYnVT7n6THuphE4VQqlcco74vVkRLwr
7tlMbju2O38hjUtM5sv8Potajl20tTzMexGR1PQAtTs7Ow32MQfxD5NrFQwSHq/+7OP9NKKhBpbH
Z/+xHVfRCGlpyekH3U4m34TFXmTyGiTNjeBqVFWwmXFZVmAvt/iNLhvrzoDHy11mOY2TtdwfVWVP
wI8X3unuuHDyfK5GIWG6hw7qugaCFlIpMAZ/4+Mo1hWgjypbUbDOjKc4sSZuZ+/VqudkuFYwx9ZW
RvGoYWHv6NLKakDmreuC3neOWI7dj5MXXBeiellJ6PJ27610wrhL9w8DNBNkvrOivMm7eCrVNo3v
ZgXMaravmPdBvoraeQM2XmP+tYgwXJLKGgrTa5+/5hq+EPNa28Qo6IYBKda7DhEg9d5g5Usu0vvH
Nn9oanBgLh1I9kDhbtDVgikXLRz/IuPPp4IOU0zOxnRehtsaxy2bVxubUcvkYH3tcSodJjQoenyS
9ZWscLiIQGPdazw1tWiPDKAqt7H1rBtEpcBjjLdjvurMfQEULauXCPsQvPdw7NRmsfGcVnSxQBch
Qzl43FLORw99fFYsXNTRuulU+QPZd7RNlBBIFhq9cvK7h05dOj1nobvoKbMhadWsOj5mUdWL0VC0
SE8jomMdToklDIG6DbnEkJnsEvLOPOArGyX7fAnx56XCdzVEPLRlAcpzWH9wLllkqnHvFdcZJkmS
wZFIekyiR5hmHFRyEAsoe6AwDskD9OYQ2MFKKMKZTP9ILmKWrnVHqle3rLX50Kzz7qkQ2E0NF685
YXKoOS0g85a9zwW4jqnfGu3JBQYbwW0mdUcDnmOUH50HNBnuxk6WZbMkXYVNkU2V/ctPIWhoMDxU
pqFybwwUitGpwXGGfYvWsifvhUgxhSpCr5aXTAViJxJ9Lgy62TfF+urB2Rc8+8RY+SRTUEBoa87I
p848C1WEvMQrDJ8b+qFcmddfm/06L+4zChOpheTTPwtqTVjNCVME/WdrcOG1d4D4JgTx1hdC33tJ
2GRIL6H7bgFnZfCPdll7GRFJSaCpDcuR29/o6tmybjIZNIN7p4DIsACSPFpAlKOlpO/JKhY2AS7D
Wk4NOQcSsnBJIhQgvlQSuXCrMLlPxnua1fsxWXpGzlH0odavqalgTVfsveM411ntfdwrgH98h6DQ
p7E8BOaaySTI5oqHittk2yX1zJbIHId+WpIvzqTVamGkUQC5vXfeYxkA3ULQT8CVnblDAACZTndw
1sLh0vdrDm62fpC66254LYsnJ3hzOYMUJtkF1jrNkXfcZPye/JDWweBZ5slBXBW7mElAxaIONl69
l5UnYDCBiRE9faWsMvF7V5s6ukfMWQTJ7V4qFWg/nDV9TDokwCJ6InSswsuPP/7jn//1Hy/9f3pv
2TGLBy9Lq3/+Fz+/ZPnAl/frTz/+8xYjgSz5+W/+/Te//ot/7oKXMquy9/rLv1q8Zfun5K36/Efi
2/z7kxn9r283faqffvlhltZBPVw3b+VwequauP75LbgO8Zf/01/+8fbzU26H/O3PHy9Zk9bi07wg
S3/89avV658/FNX5eaP+dZ/E5//1S3EBf/7YvKXD09/+/u2pqv/8oSv/cGTT0h1LNTRdsRzrxx/d
m/iNpv3DUWTDsS1Dt23VVtQff6RZWft//jD+ISuESsiyYymOrdum9uOPKmvEryT9H3gamdAxFVuR
NVm1tB//78J/eYD//UD/SBuS6XEDqP78Yf74I//XYxbXZZimoym2aZmao9uypsoKv395OgWpxx8r
/0dOq0hy5Qr+bw5WzOZZVP7U1/1dVbqrD/fkr6E/DmX8bijLcnRLF1cni99/GEoNZSus2hIiHnsu
OzIp07ApovD8vxtGXPGHYZrO0LpkYBhdBpppJU6C1aLAjPfrYVT5m8vhuX4cx9XVDkY647iPPWTq
atZOxykxMlCr6yV0p619cZeAjBO8aJ6t6dejK9/dTPvX0b3GbupIjI4L3r6fprAAQLpo5dJXpqDb
qBvEC5NvBmVC/n2yfHiCvBQfL9kIw1GvegZFhyAskqbiUnEcYMR0kW2+Hk182N9mpq1ovAeQlE2m
+S+D+a3ZZvRQ2Zwju5gPqemR9ZoZS0mp7NUYKf3SHNVz17n91I1RTH49+u/ur6Opjqo6NqQy59Po
Djo2BBv0BZxKg/XM0hvnqxz+zdfD6H+/SFXXef012dYdWf00WXVSURzJjUF6DOSifQwuVnYPX48h
1pHPd/KXQT7N1Nge8gHvGw7HMwyW9Vm2oNszVd5xYgWJ/HaW/ObB/TLcp6mpukHvaQ7D9S/91Nuw
i4PNBBvcnjAQAgyAszbHYWLGNCVl49s3QzyZT/Pml+E/TdKo7sk2txm+nWdP/VadhbDf6gTnXNof
qFWXiEW/ucG/WQpsRzN0zTJN1fzbZNGsMhgGAeng5DZtVxWxaMlWWkBf2X09kth2Pl2crunsFJoi
67Yl2+KbfFjcEkwf5SpjJIr+yTjHhnJuTqwDRfoGziA/6bNiESyybbAbT8ZCWtgw6bulehnP5ELN
m++u/O/z19Bk3XRsVWUzMoxPr4kbuapO1nxwpbwQLq/OMDK69tBiBKt4H58MWHCzbx/w3+/2r2OK
7/ThHti9zu0RY6Zbd8HBZaEsihVs1Im1+vpuK+Lt+3UqMZIh6+y0Nq+i+mlzLEdFr9tWnDZeVGQs
57aewB2Z5rP0yYHOS59ymh3pTIOefbMu/H35+XVk8Up/uMZwsEpkfYxs0kUJKeqiaoni+evrEy/i
V5f36eFJtooWt2EQQ3oqwouPTqWqUc973azKUZQgsfx6wN9flWYbumLYsmp/ejWNzGwsM2NAYTAf
YpfkV69KRmVFjfpLifqxzPj9Vf17EOfTK+JrXezqLtMDRzBhtavXQoT7puiQCeiZcfT/5lkp4j59
vo+mphtsVJrJYv5pmmSOMXhuwYgVuP7CmCvLZPICtOcIlhP0PWyVvr7Eb0f8ND10KyIYVmdEDAyv
661Y0rFxv4wTmI9oBezZ1+P97rl9vMDPEyVrdbW1GK7OLom0gEAAifqbufG7leTjGJ/e6qFPTcvp
GKMI8NobV14SfnMVyu9mxschxGV+eKlUze/a6udzwhOSgFH1itbmrDym83Bqk1CiYi52Vi90kdJH
b/rtWvndNPm010tYI1PPcIW8W2yKaPHMSTx1GTjLDtYa/cLiu7XydwvYxyv+tPMng8PKpjGk2Uaz
rp3WvATgsIF3/nqCKL9bkz8O9GnPdwK1cMAuA8TW0iWd4wkzBzdGtvlddaGKqf3Vy/ZpDQkds20j
hZFK6I1z05SwglSzZ8PWCWFLyeAGcW3i+wLGmwdM5Xr+rHDak0xS+lUBpcXVkZu1UXqjOf5eT9Jz
XPn3CJS3LjJoiP/fTGvxdb74up9Xo0SORvz/ft4Yb0nbdAlcsySwcfn1A/jmDXU+LUFe7khO6jCM
qtFOiJ6GLJxW9uPXgyhiunx1MZ+WHYiNo9mKe68vmicVB6orWnmTYNY+l8t2ic4YiczUYSv+diJ/
szp8LscDFRMDTawOQfhe6SdhhPP1tX33nD4vP40r257MAOHKW4oJjDh9XiOT+3qY35waDe3Di+J8
WoOiqGoQxzEOrDFyu6bdHcUpdonyT3uio1gNxJkR6hVcTXuBxvHrL/Dd1uF8WoU8285GdeALwF5Z
qLNojZR9067bWbgsF87Uu/9mvN8+OV3RZcOkhlLVT0sQMSVmWJk/L9hd4EOwxNdgZe2I1ibsDZ/A
b6fK767QMB3VtFXZpDT9+fsPyzz+oVnT11gWdsIM9KQwoj21JuqFkOeJvAHu/foSf3OFXJqlMKZF
2fF5+086pUErivvbaJub3m1wefe+2fC/G+LTi9daluH0HqKtwr4gG0mImvjfXcOnHb5W+mqsAgaw
7EUPnRHHy28m3m8vwWICKLIjW4r2aR7EaSkBk2FGqUjJqe2b27oLVv8fF2HbOrAZqJpjfRpCa1OL
uDibu4SeDrWX3B6/HuBnwf9pATRthy0T2IxiT//09ipZgs5Ipotu7xo4taznWzwfiUGaScIEZ48D
WhqvvVWgTNXXZgpzfd1tTPWb6/zduYSvYaiWyq00KDp/LWTkPvC1UuFrpM2kBXtC4YNUZQMRg5Tr
3LzCXQrKtXU0v3mGv0GdeIs/DPzpDiucrAOlZ2DUzotxWx+Hu+atXzqIQceZfGsioyGC4eub/tuJ
82HMT6WF20nVSH+Gex5D73535devP19858/PFORFoXA3DJADsTN8WC6cqnccHV0MPsr1wu3Roucq
QtnjYNAT6sfvnt03wxmfjifuWKThUDNcO0fjaryrs3FpTu0D/B+vnnUvuL1MENtiHn7/XTX423nj
qI6pqaZuONrnXbTSdFO2fV4QTPP+L2nX1Rw3zmx/EauYwPA6JCdrlJNfWLYsMefMX38PtLsWBeEb
7NX6yVWqmmYDjUajwzkIQ4/JtriO1+hFvMqOSI9QRPLsNnD1m/MrzNtBGx31poGHn2oZzKnpUXtM
AdoOxDHlZkLJSUe34HckGEiMEIUgO8K4rwFzpKOcmCFmqORhp3d95hoEXRPnpaj0Q7+YCu5vS9cN
1bQNxlTKKO0wFAZF5H10ozvFdXKNJhEAE2OyFog9NACykd8C2nvnZHiNyeiqi9wIbXvyqhbGEoKv
MRlLqtFMX8+YKUE3EDDU0UOvPQzoVTqvM+82NewPnU0mssSNVyNNipsBNPUt8aLCQ7/rxnDNjaw/
0AyiOMbnKmbqKH8g+4IHCv374kSaiT9ZVoYLtUOVPdLQmYjXmgYUs/OqcU/iQgzjRZOpmAAah5M4
oh+uL8nWno7SgKLbSDyVXJ4XpnAPwUIa4zqlQA4Kw0QFnA7UYjhZ9yYvA4pJ5kDRBKj+Lxi53Ije
BfztsxTFVGn5yX7/rMVajkWm6qENJWnKPr9Cnd3Tby1kQtFB66YXoucZX02IsWTFJDLc6ue9Q+Xd
B0IqxrBbd/B0J/GicG9iSHY1OsiFuBjLBPwVegwEq0sDoC8n04Z+yIchmc6aTFX1MVE6iKVqAo0P
UDJOjyqMvUk9IDiIlpXvCRbyGNspwFM3pQXkxbtom0poZN4mljdDsuEUoJ7BjPVj9iPbVC6awBxA
ctn4nmA3ACXvuUObZAGqMlf0uOAk+okpY+HBpmsb8IPUBhebLZXjVI0hatX0caG2a22bbBq06Ica
YBLQr/d4ftV54dAnecxBLfQ4KuQO/fjGD2WtuG257YiL/PO+vQ32yPZjQkl7RX8NRoMLJ/4xvmKh
BIeYulxm403ZVuDzURRVDfZ9XfvlaAYRvb03wZYm3oc1qgtCX8u7OiFHJ/TalFG1ZaIQkiitWdYI
XxucWz26mE6mtVKwvmj53tQ/hx3mz9E4IX7OcPzGJ8HMndPXwA/FEBwsO/VvmgToeVV5PL+P1FjZ
NVQ0YqIabeL8sJW2zAThJJAQwQNg/hrxNLOA39BQegnRI5vj2E1VQUlPhWsgsNXP9mnMWRfXEgRV
aDgdgdmnmEAgQ7PCeX04jh1ikIfFq0xHlMO4WqOSSi3psGRRcNkAdhkIJGj7T/tdhrbw86K4dqEq
UIhW8dQvRe3ZanJSGsAysi7qHcCAbtHXupY87ULCIA8enKv6wjJX9p1ALA1o2C1bimX8DyYng6Cc
sZL6pgd3xypCS9qaGn/YYAiEdvSLs878Zf1QlVlWLS1DC60EeMEV9p0CjNgUKHwYqZkB/xOHhSdQ
kWf4SxWZEzfWytzFMjV8POMVN16PGn3ID2sZI77x6Bjd1QhUf1cglm+jH1oy500aSpKHKu5pzQRB
3g3mvcBwYjpl8GJIwWZUrsYJiPL2wRpvqw70ldNpBFboCPz28x/CO5QL9d8zrgtfrpI4y/0SO2zK
BpC9DTfVMAsNXJ60+MbxX0pirux+qCo98+FCU9B3ABIv3fQTbKjNAbZjBsITI9jX90tsoRhSrZ2h
jO/7OrqpftTceYsBd3COOpj6DBzjgKksQeTONV28DVT0uRBb1pn3gZS3Y6ZR723GYKqcMANr3ZiZ
/jJiyKSeRYdTJI2uwELD1EyCIqXx67hOUGDInweAlrjF5mUE50b6Mz8NdzM4Ay5E9UruyqoWMVTk
J9Bkw5iubSQzgkDIzTC2kTY2kEiH71ilpthoitBxY7AplrTyK1KaENH19RMGqIEZByTPSdNPhjWL
3lu8fLOJWu4faYwLKCRJCdsMltmvtTVoJv0a6KkgpdBXYGPfAbgA003tTadvhwogm6LQghtOoXyt
yQgswKrIJvYGQIzbGMdF6zDK+ua628wo7AE+aw2KxUdRSPk/pNmI3lRFxT3MuFcpyeMktyENzAa7
9nJ4DSlOD/orN/qhwwjBzXn/otBj/eUKQcT8jzxmcdWiyVqiBxG4Qm2S7y0kJoBhITXmxaC3eNEW
fTz8LOWxSd0hBKcRMFWS8pce2AWGW/x4vD//PVzjJQbK7YqBA8p2EmQgBkaPHx5HIViMasyUSGW9
Pi+C61IJGt0MRdORPFM/n8sIbE8yCE8gIu8OajxexqaBIW6PooCfl8TfTFOD7cjIt3zpCElmxZpU
GbcIvbxoC0rdr8GLssmu1C1yO4PIq/LCYGSf/8hjXI5djKofDziXwJ6oZmvd9sA8NS/pAF2ZYCQ9
Bg225p5Xkruc6HhBL6KMVKjB3BuaXkZznUPHEGzbLdpw8+kYYkBkHp/PC+KaxkIQs2+1qRtj10NQ
7gfrfn5WddHy8T3NQgRzQbR6PNp5hNgm3RWzB4Lm4QFUUPRqovE9gqr6IeidABj8mBQXvy644ZwF
p63Zqm6j2e2zZeqg16q0GY6O5lXxqpww+7hukU4Cx4TbgjnVFd0V3LcbcnF/RDLHvy3GePLpNZzu
0ivrQb4HD1hkOFdA4aKgkQfpCg39LljMNS/cY7LUsRrRIeGGWotPYO6rIoq7TlXeD4l/DTJlj8J4
rQBohEcz0DgwTryRhAVkXobC1BRFVgn6aC1VZ8zWl7I206gXaN3JAb8CoHPXtPoPZGxU4tE/Aa5A
QfjBO51LkYwBW/IUWQON5aL8IOOEWiZeyuabpgIJHFhZFXlQjVpwOrkuaCmUMenK1mYtHinKqkMz
MakL2NQeaRiaEsF9IgyceTa8lMe4oD6tNNsfYbwY53fbu+FUVOtqQwN2jMbVeyDGil4I1ETZG2wp
kdrXIs5CXZ2AWhOHdsT0IRCIPbKWQBXrxLf5o3k/AufDxZz8RX/qAZPdCBpEhXZE3eNCepymk1xR
wMF+DUrKt3jYJB5N+CDdku70I1pWt9/ow/lkuoybmAAWmsw0sGyLy8wAbYv+MCmJ6FjywtflsjKe
ITabWh1aWGvt9m5xA7gNDBakax+IO/q0BpPRftzUF92v8F7bnXf0vPrSJwUZj0BShcgALKRrCtyX
J+CVA5Aiv5x/9cgg9hi0kZUb8cNW4Z9PJPUV0OXhOmPE1qnZW2WEdW089FMC5sVpJScDOv69iWq8
6srb4GUAL5SDotpOPwjzdvwV/yOffevZExieAppEQOh3nIx1UWzUh2ybguzJxJOBjnH69+EhR7Vc
5Jp4PlhD7etv1d+jxIUV+5qt+EoE0eWEoRJFOjaqvzHBQf6tnf2Qw7hAEJUBSVeFHJqnS/21D5y2
TQRSKcUjr1nrAI4bnK/AbhK4Xq5+dLxC0Yn+teVQsqNaqWlx3sC8rBGAZRGTf+T+vHa8AAVtuf8I
YZOQZZj3sW2hx6FXFdfurxrgJZ+XwFWDIIdvInBFBY05k2My9l1Dq4YI2w9BuKviBgxQiuDOEElh
zkFYgrKTTDj5lp2tK+l2whzYhLGs87rwemBM9Aqjho5BEBMX8WfPaWSx2mMuD4EjEicukIQvlEcF
9HZA81xJwODEFOmqQhI3d4CgQhHKQHqwO/8NvNgV9UhNRryl443JXI4kNSXjPeDqwvpHNspvVqWA
9lU7za22OS+Ku6gLUcy9mPlypeLJjsu/fEjRc5hgRtyeBGvKDWCXCjFriqYL1ezQYQhiMjxWgSoP
QPFyDVBO36WnDMOBhyr0ZgMl3mhNfp9XkVdlMpfSmbtQb0riA9uTOlB9b+37S7Dl0a6m8GbYoQS6
BuSeQCLXZS9WlbkKMSzYScjWU4nkqfOCrRw4GAAG+jpidYDqoc5Ve/2DBqgiIMt3h2QtuoxFJsQc
SbmXc5JGWPGyGu5UuV0POghDw/gFdL6i4qHIhpiDGc0B8JwMeDHqPRExlsNJDW/BxIEai4J4AzPl
KHj/jMDecn6dBYJ1JmOfqWXQDtSsygFT6XWFiVtgpoDfuBH5HpENsXH53GJOrbf+voTH38C+CV0w
JWwUDwPIBog9RFcD99bFPJ5OkP1E5oF5CPQFKgi4+sECUBdATyaOTIC7Z1mOCbw7cKqfX8n/cUI/
xDE3YDc2KnLL0I/GNiAHAYGtK8u9A8w9NPyBaUw6AAsFwykzAMXGVfWteHWhLuPy7JoEUkIrZYMF
mHbkdru+vJak1i18mxLtEDeL5mPjo94+9EDWUnV5bxvWlUKCCztS9ueXg3q9L7H74mvo3xdxR27b
VT3RhEUNmJUQYH191Z/Oi+Db7seCMy6xj5W+mAfY7pRG22y2Z+B5N2iPH83WOy+J1/4M//chivF/
TepXk59DlApYo8lGO6VdD06QXdkYQGhnEJHWHZqKKMN6KvANXC0tg8ZvGD7SNMYN9S1ekTrt6Skq
C7hOwNzs8RTKQzBT1UrRlyLHS088u3GGgQ44XNyyRd6P8WLjZKnXE81H2hCNsgdacE0RmNOSayMy
WJ6DNUwFgyJowDK+pF97zOpLGPUHPNrRBHQRmjI8ICBgwrF8o0yjL8hN0KmffzHBxlvTpWTmqBaD
3EbGiFykegG4gvXsyq/5JbClL/SV/ELB6zfJGnDl542IdyKWQpnzmeEV0Oe0ParNSkAOAOxguDov
gefwlhKYM9fqJM1Jj63ri2cdRatetp1Wvg7AHyaNk+BM8HYPw8uYfTZUtGSyERamY32/MSCsLk3A
e46OUqnrVEKacDYD97xivKUzVcM0LWIaqGEz12OmK4kcl7AUyy9Bo/om+7lgc7i3k6lpqAMQFfOo
MjWZhdkXiSH5TQoRZAWynWirHJIN+r32E8jbwMwGZAmBTkKJjE+pBilXggASJ6CIg3RohSZTVD7i
BzBBOUB0DvfV9vwyct3YUkkmqCpbk2RJApFj2B9tW10VjbLptMAz9BuwJD+URAMNRYzy/fq8ZO6T
YCmZ8WJSNknyQJVt3XxXbGnWHHz3AOZC6P9YXIcubSDKT9PR2loFQJ6FfUu8I7/8AMaE9NCfozHD
BzRe86A6uje82idw7u3QoblK0dYarIngOPJFYojTADgAsdi2i24IO7+mq60ACdqfwRairBRdcM9y
j6H2IYQ583XXt30TQ4jhX0XzHdqaV8BYVitDcC+IlGHORxraRtfRIxijZRaCxhp0k6YiOIY8D4aL
9s+SMWcCzCQqaejwQgV8+qmzr3WAwLfS5I7xG5B+zxslN8O3lMYch1FGf5NB3kcl9L2/N7dRgnY9
HTj4/googZcRGlkER1C0jMw5sPR4GhU6HqJNjxp4J4BbBML37+iFgQwVhRJF/5IBz2MzJio1vL8y
w+9dK7/sE3CMXDwefwA97fd/lMhcqDmYDyzjr9NVqq76E9VwB/zmIK1YNUdUq67FLxduLhFF8D9a
MvepDPgAOfxLy/lpxGSUN4NufTUfUEtFcRN1/5X2M/aEyTz6u2yAtJTLnLgQ6TQQYGB1Aenp1b+7
e/BKgEwD/CNXpTNtdUGUS3/unDjm4IWNlcgTXVpg06ybEfj3oaA/hO+c0UiFGTq8ldAh9vnu66pc
k4MQIlrQyoEUHVfeXr4Ale51exXsyWkExdeMpufWAwvw1t6JXtrcWhXt5PrnAxgdBykwSSLhVEjb
eY180UY7gKwCNBEokT1KTopCGa7EY3MZHzK3AqzXqRCcS5W7q2h4kNFoKKNLnvmEQhmkqKOfABaH
y8l0JKQsj7Or5DAoYwcY0Cf5RfnRvZqPfzV9Ajy89uJrEQAAPypYfAfjAe02bwfMWVIAgNFFr5lb
XYRuua29apfvh0dhRp4+gr+Y10Ie4wMrVJBj0DLSkb9ypzva1trRNnf5KO5V5vq+hSjG93WZKRcZ
HZUMATvs1kZ8G2kd4O6TwDvvjrhHZiGIuesBHl6X7+bUUl47vNhiAEmeFyHQhc0Ip1L69zb53b1O
7uoS8xzG7rwMbtkC4z//2CQ79JnYcqGG7xEipoDC5/QKpZoIzKR0hBDA9Og1uDQ39GhkmAkHeYlA
PN2PM6ZhM07dCPMkHWkDSfQQnYBAd9C22Qac0/02cZJjDvpop96roKq1bkZB6MS/mheqM849LkHI
YiNgXIU78AfcUdCdxHkBeJwFqbRsLArHRRvK+MA6D2QT4QDcrLFT8ot+vO+UX+cXVGCW7Gio7YN4
bqZPjEYqwB+WWW0DjoK2CESgMyJdGB8SzYpcqxQhYZRPFiB/M+3KN67PK8PfIYM2+9Ly0pexqmb0
2w4tFQg8f4CL9AhUFMo5i+ipChE+/asXE3cBP0Syo1XBiKbjgsJLyHtQn+G2R7QGaOPL7K48ATAV
Q7Uiq+Bria5X3IoyciHsRFVhhEOOzhTqjrU1Wv832o2i/931j04CYOBIKzDXCdaWu4ELqYwxyg0Y
1t7fu61rXQOfH9yCwGJaZ07lhj+ju+IO7ZviLhXu8i6k0q9aPIFrpa0IqbG8KIXdJHpySVlvzmsm
EsFYptQmeWBSy5x70IQ1pyy7Py+A/8RdKMHcZ2GfAkmK3mfJg7VvNu1j4wI14yheLX78uZDEXGeB
FmI+hKavsnSFqu6bXK8S8A39lcLqUN4GZZ6jbr8Xfy7kMrcbGrNHFbkrmqDT39orKo/2LPbGCuDz
AHoXtUmeN0YM3342C2Mq9Qlti5gnJF2ylnX/UIPtEa11kSvYO6512JjqVmUT471sw5k9yIHZ0ccR
eIeB2giAYze+pYgKOkA8VwA6XomrPPwTvhDK3HI1CbPAptsob6wNWOO2GWbY60dwo2KgaUBh5ML6
TkS/kMjcbTIgAjOQQ2EDh2ZjFr8ts3X+40rSlV4c5SoGlHLR/mWb5S7BW9pYhU6MwQVk5AHua7nq
Ud12giCaH7wuNGM8iErIOBOqGc3vgN6vQ/oYdN8KHZRwgM6drYR5Hb7NEN228BLEfChzGijsGjjb
IBJoxBSlD3DwuxCtmGgmceZXcIuF16JLgRsX2X9EasyB8OeyNnHx4R6vtRrIotlhiMdtWcZ7WwWD
pqXka7kZBGUAvrtZSGWqWbHZy0XZUKlvLXKGXgZO81VRoP7bAMbbrcBJihK0i04+4XVEj8CXQHAh
mjkigVHOs0bP5V9pu8gzQFiLJy/FeLBj1/4tsF56C5yTxxwQux0x4UtV7cF4vAp7J3no3eknDTAM
1wARw7zOb8Ace68Jwk6BMWnMsVHTJKUwSDCmGFRLIK7XMwHAG9eZLpaSOSGBaSTkfRd7675SdzEw
q6VJkNcSyWAuWVL7imHSw4+suZOaz4NSA8+6/M5VvtCEuWjLNAH/DN0k27e8zJpWcfty3g5EejAX
LDqP8xjIuQhjQUZUWz8swKuHomEOka0x/kOOmymdaTZH0+utVhRrPwBRjS+tpermvDo840KtC9lN
/EOPOrP16WAqQ08DZhROHHDSFOiFPS+B2xIKH4hCCbDs7C/z634+N0ZOlZn2wY3qRXuMUtzGJ1p9
tkEL99+ksdN+w6xFhUKfTEMzt09DaHlFND43WXStEoBqjxPQyy3wpNaepJKbyFL0dW/FotqsRneI
9RYLpdkB9j5otMB//wynIOv8bjpVmGUo3mi83jn5DjTnBioshps9zBnw/RRAGQHA/RYz/ASjDwDM
gi9DZK3bAFbaEjBdhWioqYiXYFzCCbfIOu1FGS+uLXxslMl41Nioyyym35z1IB6J9uqUeoLdEYlg
nGhQkjTJaSqdtusqbuQpFZx29z6vrB78GwN9V4/nZdIjf24nGPfpl7OS5gNE+mhnQx/J8OgHACT1
KTNMpgG4WhYVIbnR23LzmUOlpf9sPigOfxYnHfsLjsxnVCMdUGD8m7CfrhurJGaELRk4KTRjyUjU
jWAOuwpjPPpGQa5S245b8wIjQ7Ah3L4b4p5fU+4A6lIe482BueEHSgZ53eRMzujO7bb4gVZvUEc9
2RsLlAI/5xQvDTHmGM+ClpIZD69OnVS1dGLHSKLLnADCQBKVKkQiGBeftibYxQacgwjou4N6K4+2
yEvxHPxSC8bB+7Vv9rFOvZSToj3+KbiZe4SJNFchXzWQDIr0nxSrSvRuEghmU4SYSZT9YILgpjba
VdToK7SpOujFudbl2/NGwoMrMBdKspnCJtT9jIyQZV2QpxhTLDeAfvHyY3js3dE1e0c7gE9pq1zP
jrkH95F+nMHWckwx0y7Gb6Un4MsJ0TUKtaPiJmInvZq2UwBIQRu93pqH5hQ6+WV4iUwN2i1emrty
n102h0TgerhXHzBo/ghlfA/gj6doQrIUVHUguSjlBsPg9hFz4rEzDOGjHRqXqVQDO6/G+BnRkh+1
FN1p7bg7vxPcJ9DyOxj3oKlDnRXUorOHwTPXxQZXjpvsFIdCqYjhEURrzXiHusiIZcRY2h71X9/3
110BGukhCgVuiOfa0aRjAHgC83sAzMaeLx6UJjjFKzuFF5rG5y7MNn3tdeAFl/F0BTywc34RuUqh
fdhCxzWSi2z/8NRHlRS8O57ylJFT6N9m2dN5Edyal41BRJRIESfh8HxWyAfw+JD42Cf6bgSrIphA
PMQFMv4DpHXMZmVH2IfjH0IPdG7g6xMsKNfzLeQz9jr30pjYBZyr3N/X6OUd/OfzGvLQUKHah4aM
JUpt3oPUBhJqN7gpgdPdrOw1+JLQapHteoJQGmU9MCniPEQuGYQQx/wjacqYWkSTl46EzuclltPY
733aIUQxW1QHCwu+HEjX9vEhBlOSd15hrtUsxDF3yahReFALJpoF13LyQElcteTXeRn84035GTDW
pgJmi1nU0gcfaUS741pXdt6jjQSs7yMq6xj1ek03tqA2y60Boe/wj0DmgKdlHJrJ/L6LrZuA4OR3
8aO5r30XnTM6SnXFrrkCk/YvG+x641bcpsRf1Q/5zCa2hh0kUwOFFTTvE2PTjU92IHLe3JgKbBeo
vCK/CISbz5bSBzlcC8FhpA0L/R1I268BOOpI1+kWrc8b8+78LnJ1Am4kAOEMwImxvV5zVBikAlAa
sKeklQm6mPR2bkTX/zvw5ZdrcCGF2bnOR3NVoUIp/UJ7Ce/q3fhEWw3VvfxmXup7cglOdOA19Vvp
p9Wt8gfQcAEEvNrNQN0qhSOoXH+z+BpmH/0wa+fChM7+aAOuqSzB8F52m/MLKxLCHEG9S6JOBzY3
Mg/P8Npa+Pv874s2jonlUBTsMSqMJY1A9aQbty2SiwNYf74jRQcDK8GY+he4HL+fLb2WIaXsy1px
asVqDJArTVbrpIltiLA/uZk9QCComBcH0hHylZ+t34hVMqc0ZIiBNRXc6AAMRHC/VhzwqXsAmAHU
iyhtyo1NFyKZ92dnmHkOveArq4cariOVnmqwSlVgNDu/ltwH2lI55p411FGOgbYEuJVLTD67xT5G
0Q7qgZF0BURsB2RYApEc3Sy4EIMYOlg3VHbYTx+tXi4pqkOraTctWMoCoGQE4Qjy3FnUacVxXLR9
GQVQDOdjtpDRrrWlQJI6aPfPFVdj6AmwDp2L0RTMVX8nzAWND3CqkN95Hxf7bCsYMiYIjKCccWEA
iZ4c/J0NGk9HwtDvgIlNwe5x11JXEYgB/RbOmbETeWyHMhkh7p9OMgVDDP6D7bWeAopj9dG3UHhy
1EaM00MdEuM+LQQvf0QzS9vJ5VjWMV4RGvgaN8Ze97RfkrwqNtauJCsgLdzJx+Ql3cvgId0K1KZq
nZNN/dwi2k3qvCyzCWpTMDDwJtE2eBBH7sItOFv/xXwqx29+0pX6vYW8pkFTLmDEaUtZ8dDeJV5T
rQI0BDvTC4Cwpzvo6Dud6ZxXkxcDfxLL3FCAlSztmkaI0kHdz3faIdqbJ/Jr/qVf6XQa1wGZaPbc
XUYgVK9fhKtM6yRfVpkA/gUDuTIB1u1nrQNgGuZTiVWezcGptMsUbLhdJoFWAXzV8SHoK1DQ0yFC
QUzFXe0PuWz9RmuCkMTUqO0ceeXyrVYF8Qyvnw3lqD+aaYxHr0pJK/0eCxsf7a2xUZ3Q0R7t07xB
+zpa2rDLQMim/TM4tFv7COI5SaAj71L59AnMyR2lRu9Ciiitb/S3WFsVIAknWyO5skAN6mp7kHSq
h6lUwJcj6nHlBckWeuhkvBYBBaezaBeJbLRVoWDrMCJzg76lZ1qjTuAUZbCi/ww9UeTP9VILeWzY
UavgZ6fy/Og10UDGXD/L+dVYim4WruGYMsYDADIFzirGYDOMypK6h7fXweg4oarSqqILhf7ElzPx
IeJLTh1T2oZKcUr0jb9XgeB5W92DHxUdrf4KWAeb/ESpuLRdfp/uRQeSu4wL2azVpti3YYbHzZN8
ldcAR1H9dYyGx7wSeB6+hSxEMdZZ1n1XjBTJO3jTLq2NDgAdRAWYl0NDG+Yd940o4BFsHduLb4Rm
mSG7gabSBnOrEkFS7va8NxWtHv2ChQ8fDdJhvho7V47DClzXjgHvqSHr7YtoGkS6MLfFIIUlsVtI
Msd808zaz4RI9eq8Nvy7YbFDzN1gW9ielgKB9evhIQQ121Xshq5827nh1nqMfitv9gWFskYT1DOY
xb3z4oUGwjxXQEBbR70PHSlGBW2DRRPsI0WRkzbtJt3oN+flcZcUPgvIsu/VBCbYSLIRRCMUzinq
InfQEFEZAvPgO+SFCMY+8snviTnCIavXxqbdpS/Ktj3U3uxkV/0JEBT/gipNpBVjKJUq2aMUQ6Sm
ggpHHYH21+zOLxx1rV/81UIrxkyaQDPaDr22YJLP88ehyY2jpfiBE2YmsOqzMnzUq0L15MiohDgm
1Emck83YSDKBCrLNoB6GS0HNiJFbrz2UHsW/kVwhnJpIGnPJGHJfRghWqTTAVR5RZ7pND/pKXYMi
vRUms3jvJpSYPiySuWu6PLDioX9XTln3u3nX56vAoy8LxRl+z0DaFblI7tWD1ycISQmSIuwzdAJN
oaVRwCg1mL0ueci1YDUYjzkwumvapt396kdd4GaoBX7dwg+ZdNEXTnMgQ5bVGo55b/5K9fuBgOxZ
0DgjEsEc7VkCHJ2VYd9a85c1XPTzRSmq7PNqdNisDzWYsw1EDSDOqZBBhgHZ90QfV4nfhRs/qG79
Rj6NsbTWM3kzyZajz8U2JMZWQ4tgWBg39UBeBjs6IREh6Gbh3kiLr2KOvxG2YyhTuEjVNr2K1A5a
+QCVAATnWJTD4Ee8C1mMH6jTuQXbMMx1vpWyyyreGcpGW2sgEMX7e2dPnklWageYXo8Ovr4kd2Aj
+BeTvXyP97ERjEsIK9PMgw6fkYenXje3KAoJAmvuotqyjUQNqHm/AGQG2ghobkry5Rd6trUSO9j0
lVRfJG3V7YtOlgXmK5LHuB1LCYYmCOgm5i+VNGKO/3cZo9O0e/2GI1/oxfgbJa4s0ud4FMnztMmq
9lFV+tHTC2AMasjGagmSbhH6I85L5YFUoqQExBs6c6t/mTb3c5QwBpqWpC9tg3b5v+q/KSaEvJ2/
AyJPk8zApkFtCejpjI6J4ZPmr/cu+NDfwcS1C+WmxXR7tk4v1BuBbtSzsM5tIY5tV/dNtTWMGUtK
k0P9Lgh3lFeBgqbLMoWhA7Ow9x9FMiE8+HvtktAXvXrRuvWOkmdKaG2RLhQg30Xrb4BLoWsHmLOK
DnZQuJHP7rtSxxz5dWhopPtCq5+j+QUsqd9ax4UU5gjkRI8Mk7J0oqtJAn4itMJrEtnYGQCG1W8x
8Bz97C8bp9t0qB00ll9G27OxH6RCoWeuNm6Aj7KRA2ML/NZdTDrPrIvqG7egspDHXB9NLRG/oxDw
hkpeu7p4tSr/LY8zgStReb4EM6FAWwAmLJhaGPtvjATsTfN7CNO79V1SO312r+iO+ppRUtcbUDg4
6TbK0Mwyvup4J13HtgOCWbLSHpJ1iwYGwfHnuevFB7GZmFGdgblOb40oqjGLrdTJCh2H8fr8qeCr
bYFvBG92qM9YaYK2lZrQGjnq2ih0HjPl90wnb0pBiM8zGxUMQ8AWB8gdhH0+DXWDjRxpxlJBSTWV
C3cETEFcDeugU9ypFqUKOIuHLj9gIEEkCoTvT6hF7CR1RT7l1GPXbnukKabYHX/R3Lq5Ud0RCURX
FHFTBZhz8Ukia6ftnFo1zeU3eXnVmd1TH8mnimR35/dLJIZZx8bOjN6guLMk+VGEdyOxViEg8s4L
4b0wPylDrWaxfMMEgoGQ4qrU6JAJigOeZOvQTR9JvQbHj+bEe+P/3/f/SSJjh0GnTqNF9UrLZ10u
V4GwciUyCcZT6mrfBQ2BSRQUxET5FYzCeg7HyKGEifgHvgKHiQmn24K0Y9ti2VqXUlNHnv58Y8Ug
pm+RL44PlGJQWyW/wo1gu+jN9dX2PuQyttf6tKmZ2h6RAK+Ur7ONcTcDRnbd0vKYQBp/HT+EMRYY
h1NhJTmEzZq2sso7XxZBn3MlqBaQb3B/4rsZV2yXxmD4JWyh6MyVFQYuao2OYMlU3pJ9yGAb0Iys
D9Cj/beFKwC9DALH9NAChQdyAMoWVyCPE+/Y6kIeE3y0hayoKY13ajc5xc/KNry1nekpP4Hw7Nq+
EnZGivSjf1+cYB+ph6IOoB9F9QQq3CVIMRzjVl0X6/hV9DoWbBhr976EcSVNovbn45KSnmJTFAXw
PdJi/egnLPRJJ62QM6oPkPcfKAINnaaM7qSLfzdOKdKIMfKusoNKN7BdaTC5TYQ+5K4R3LxcT64R
QFehwoPmPGaH5iDTK6mCRpKW77J83FVScpxCXSCG1+qEbpwPOYxT6o3MUNQEcgY0yNKrMItu4zWt
Us7e5K/lO3sPFwUmM/sochXUpX7xSwvRzKbJ7YACCMVcAhtOryEQ1sGwPhBzSLeBBXyu/STPmu1I
GTGetThX///zJJ80ZzYxCFS7RI0PZilrN0EcPClKcqoC6eU7Z3uhJnNbSlpDmfcghwIUGpiQMBxr
1yNe1JH/Ki7VQjznyLXPhUjmuoxNu42ljOaG1uRJDh3zqTrRF6K1w1RD6sTGWhcL5fqwhVDmBi3r
SonzCULxZptWBADXNKKSftD+rgJM7yK3wsuzf9pA5iIIhnCQa+ndacqOtkahcDsf6kft1Of75oki
r+VesgYH3yY79IjsvnURfSjMhuAF6lxNR0nyqly/mvN0mzQiKHpeI+BSR7YcqkVGN/v0OqUNLj2K
Ph5GMjDJnzzH+26rrQS2KvA6GuN1dLkhRf8e2RnbQd3pGzC4gYY9i10TVCaBWxwnl46Sii5AgcGy
iGijEvhE6rCUSdlctJa5a21LNHXFS5gA0hYctZh4BD4C+5ghoV7bcYz8k7ynji6/lGCf1TE8TFsh
NghXIQqXjUY5sBawCiXpYJQJcI/RltC/u1VgsGY/6HQlpYONgZp1KVpD7t6hFYB2GoPMh61/knKO
66GjxyFs3JLsS9C/26BeO28iIilMpDIMoIZMKIO00uSOIb2l849w7gVBJC8rjAb4D10YO4zQY0yM
Cvbg35vAQa4xwgyEtwhwNslVeKL9M4kb3YpWkDcBD7Eg8LGQUsM7lLkSAFtbqRk90e0UA34pU82V
UfonkLu7qqSZbqeRYDVm80Xa2sdc893za8u/jBfymasiidW2mQA/Qa+K0U2MdXpXwonugF7khK52
8m8V8zCjcQc0X+mFKCXFtdmFdObWUArT1xUCBy5F+QqtiI4aEYH18M+ghbZmIEuD+fxLMVnSq7Bq
cC6iECBB9jrYAwx5eKG8QcixCV6NfO9pmzLgcTE3gdavz2FhXtVdNSU48dM+iRxzTQOb7oliaI8X
4n5fvtUuxDHbp1QVGAgoBXS8K05a71R72hckYYpBbwBCFKBnJR+85iBCYOJu3EIus3FWoaElkdJA
N9N8khTAaliidj3usV+IYC53a9YbJayRHQ1H4IfoZYhQZjYbd2oGUWJbpA1zrZtx2RdqDG3GEomt
4YJ0k8AKBcqw2WVQoEthjxTGSp2e5+gOVaYkEwHJiGyPMI6ySGa7y6jt6RcycL/RB3fx0r7R61MM
1yxSiHGXJAQ2SE9z17ksH4j6MzCA/jMSwVuB15YNiuw/x4lt2TT7fugzylFZu5OHHv59lrnxnUI8
7ahsLTd+o1311a67nD2yb9SVfYFEqAcGRC/Ha8wVdTrwgMc+fQ+1pMWrr0sKOQBjHU2oFHCIybHu
9kgfAuyld8Z6ZQLSo8f3tA5GJuBT1y2or58CpwbShwgwm2e0ILQCkQJYUDWNzSjWMmYNCo0efVCA
FUPhNpbqnL8dRCIYbYdWlfSETk+SDDCn6n1oa9+RoOoE3aoKfCb7UE8jAFUSC/trtb47yz/HWJgD
4+Wi4P1tUMcB+RbZ3s9bJhl2Vun0cNu3f8141Vv1yV/F4KhLBdpw3THdCtMCHR9wiBjvXwKYtsAY
CjUP9c24thDMKtvXyJFfhhfrUsHbwAhWokuUeif2UbsUytwBQ0h0c6ogFBjQWwoJRyFY0r3o7cw1
hoVuzDrattY07QAx+jx4iaWiMSsRrR93rxYyGJ8/Ed/w6wIywLx1rXvjVt3RXrp6H33vLbdcNsbp
ozH7bx4z2iICsALzrkNVs3ESECbEt8lFm4CzGqfas+Z1VcKFimI/ngtdfAD7mMPUQq+ZtDOsT8AO
Uc9uGBkAhhU1DvNyHksxzK0wjnM4dnRNfTV+mUjglf/H3pctx21k2/5Kh9/TB/Nw4nQ/YKiRsyhR
0guCpCiMiUwgMSTw9Xcl7WsVwTqEu+/rjXA4LJfIXTntea+lA3wzp/u68Ztg4HRTGOWKG7RyV5ZB
XekUAtk+LA1t/wNQNseuBEq3M85rw4fnJq6g/f56ccuoB2MRMhtnrG7YaCF4rjQ094yH+au+qUEX
N4L/7iEF6l55M2Aaa7uGobO2zoWCrNGjmNAJ0u2hiejchDRZsYDnJaBIpZngaDaXKEvD6GUFsaEg
QUiJ+Q/U9Wcef6zllX54rz9+iViYcvTjWtnsYhHEvmu7IpRlA5jbLMqqNUCxs0lTgOL/tRrzrS42
9AJkb4r1IHdR8KYxSjhaUDzwmD/qsYHu5lJbcbzWFrc4Ia8lGHlUUbFf6mmQzrUeeGYKvO6WHcxi
fvl4K1cXuDAANSUerM3rdSxu+CaNaZihuVRBosbTbqKBu9Lhct7koBfDAB0RJn2XgF/GbOR40JBo
Xg+Rd+i3GWB3KLjPWBGoZgl4QlshwBi4stKzG3sid6FWdJMSSyeqeQHjHmTH9wQAYPQluVBoDsPV
BPBibZVy7awuswGWYhkaKGCXkD/jUDrDqBoYXZO2QdV0z31XITJv6ic7nbQgK+1rVHZ3/8laQeeg
oYhmvKcw72tqiFLXlFkHtBGUdGgfHXKnMv5zCJDm26mJ4bgkRbhmdM91FvrmieiFRWQ2ETPS5YiC
wLwA3sAcvTD1xr3SbrTnQkZIOB7WwRBWpS5sIxOZ6/NxgtttXGhz6HzRd6ozJZvjwQuN5ylSHH5r
2dXzuvzXWq0lVNcoqmEw0WCgttn0t04TGjrIWSTMMLtI0m21q2Uw0Gi8aG7mz+v0ZGeVrYN+AHQ5
qe+xeL1O73tYOZRFR9KNZ9wNKVt5Nq9FlHfK1gHPr6UBWshZZiNECWrWxARPoZrR6q/wZEpUmCOa
ougQaGXEnNDHhLKENtTTsHvBdI3DIp7ujeN/ZLxA1ACdATTndy2kjUXytM7wVdA3FpbltHGpuP34
5Zx1TU9ELEzLBPQVO1GTi9aWXQn0N5lbgH+ujsuejXzNEzkLuyJbr7cqiQeqCh5VZD5gHqvENoo9
YN5QhFixmOfaw/1TeQurktSyynUb70OdIgMhYBtYX1Ta2vxeXI0Xw13eB+vsgGdV7skqF9dTVsTU
qgG6oCLJp9QFag9SJHdlj5HQSbfXktdr0tTnJ6EuaKgHrxtwPSoNNLu5Lr8kI6avCw1oNuXw9eOL
cl7jgC7EAvOTi8ex0Di8NGvETbPaUX3TzIHIwfogdx2S2Rhe7G5NiTHrVSOmYpZ3r/GX1Nfs7Mka
RS0zBLiQimzdnbhLmoCFLDQvkxsXTI/tFeiFHQAT/o1I8WykcyJ5YT65x6GCPOi6Yt/t6wgoFtEQ
mFtrw67X3vlr1PnRKhevUJcAYwSljPKRZTTsm20fyo2/G0D2V8a9hz58ech2ANMoVZZ748ZOoCpo
3eWaNTuvDv465GXKwrLroSpcfJEKixYYpi/3zuZvgK6qBX204MXzlJ2DNOygjhWzBgbQeHWBZgNk
R/fODnmhtWWd66eGOvi1rsXDzCUfhWCQp3ob5osiQ0YMDmfoPrBtillUd9vcI/7IeJgYESqwn3p4
wKsMamcz3adfY/FiRyvtu7TF16j22Q++UWYTo82AS/obpExrW7zIBiQE42dW/qrZ6RXFS+03fQSI
cVRJKoyJf6wd1P4tz9MCdrWFIVP4fssUjm42IPBSsyP+BBg+DIJeu0YS2lxjwceCzvrvp5IW7lYv
i8KpfdxQNOReuGiNAbysF3WxFBuVxVsvKZ/TsqcCF3pPa1orn1WnlOGTw5igPCGNjTZOG8daQwVa
EeUs3CtrTh3BepgPt8wPWo48pfNSF7du+Z/0Op6saRmzClNmBhmwiSppOyKmDMFZFHmfPAxFOsp6
YHpqzXlcW9xCx2EqRcG8IjIg1t2kuaGw0F1ifbPZWjXynMk4XdzC1ShK00TRTu1ikuybGoOeGPUG
m53IsTIjjVYu5DmXVF17zC5glBWR81srXMzWmMoCno1quTcj+/jKya7ijiQY7rSH4nJtJ8+a4lOR
CzVSa8UEdwLHpyhTBtz9/axgEsDgqUCWewBkbdY06NoqF9qEdlo9+Z56dloT1hTNv/5aDHdWh6gC
oO/Y6MNdXkqjbqu6IXBnhKojwCZ0itxeYXGHRoRpm6f1cOKsQgYXIGCxPFA6v8NWg28hJpAQ/3F4
reqFVxlFf2sNmItcbdxQuumtlnRtU4EcwolCj4i52EQtaexxLnEzRUyuPWQcWNB8Ucp5fnK+NVF5
77GA/rDB8YtEy9oJnnGJ30pfaE6XuoJxH61VKpV6rQjDmlA+lAfVgICqzKP9eR287v2jfytzoTxd
oxHC4cpFdQDr1N1n8zMHxqIuVkGV31/QN5KWoWnhNR1wU7C6LkpuMwuUc83Wi8xtcZX0AItrAcq1
6py+N7FvZS5cRM9IPJ2qHU0u8zsFTleiGaFHAuA/LCe9lbZQoF5u8ylXPa5NcpGxcpvb4wr52Rnj
+lbEQnUCN8OXuVrQeCDXzZ0aEwaea6z/1GNlWtcKZGtX0lKHeuLdZ5UtmlbJs7YYWLD9QEfRUPmB
IJjRns3Xnobkak3suUvpW5apg8bWc31t8Qy9kvqWmHAp+8rbSM0Ke00PfeubLL/827YB2AYK1FQH
1p/5Dnmv1NjcY3wRUS9mv27zK+Ws1A/AW8m+GM8gAcXI3hrm9tkzPJW5MA6mK3rG1EMoGLxrCaQx
FbsAga8dIxkrOms/+niZZ/fzZJWL/czT1h9NlQHDNEdkUj9gZMLI/guZ1yLe9ybi7X4uVRjv0c2g
7kvl3EntjiBdO9UrduicIjndv4XKooCMYFShX0ziiWRNUPrfPt6u84vwDc+1FJ/7sqJqNF2TNxkK
BrL4ngJn3prq2Gu3Hws5v4pfQhYvi2VpI8oGQkRPgianQd19/3+TsPB7tFx6dKa42y67z1uw/K1h
Sq4tYXGRDTLy2VDWsp7sXVbU+2mqVhTe2lEsbi4QqMD/C+4IzEo1O9pVe28QUduZK1fqNeu9MPwO
oMph+1Hdhpe4MBRovynNyoCPqGpgKCOG884G8RS7bUC4A9p3EYioezB3zkt1rbg77a0Zul/gP8a4
Hkcz5ls3angI0xbXa2OcZ7YZ3w0Y5yBq1cCqudgDYIzbJpqR8XoBnl+asF3JWofXGQXxRsTi2cqp
kAXXEPZCU4Rkbg6p5gfe5GAUbmVG+0z2FlE+eGfB1Ah2W2s5NIaGl6lwUqagD5Pb4kbcTZfuQ2XG
5oP8xLbWXhVc6u88HIao/Ias2awGu8RKfHXmWoH1DwcNG2ProJp+a9byfNYwnISnkWIapSt5XLGf
tqyijx/g2bWeillsK29o03c93rgKAwwv8txIXGGa88V+YJeAY97TC8VmNn7ygOnVB/pj/nXasZW1
njvb0y+xUJdDLgFLoaKtFjhMid8GI2s2aWnsZG6sLPicuwCASUwca8Axgze3UDm5NXvJoNR/sS+v
VGpevRXgPh0w4Qy88Ayo/HxF5tnlnYhcKKE5mxpmEixPYjwvU/WrXQHIp8xcGTxQZ7XUEMC7Ayic
Af5n4CS+vTKJkF2fqEBk7ECBlZLpCIh3NcHqVcBfMmJRoG5YuHcfXyF1ET+SqnTDqf9FGq3NVIGB
FMk9d/hlkgwlqmR+nGn+QVPDMx8LPPsyTpa5OMEOERjAG6AJzOLRAlw2YVs5DCtCzt8TF6B+qLbC
+VpGktzTK9udIYXseqD1p8fxqrktPqkCmfzJfohP9ctaq8iZmBwTSycyF955pevDYCkdx+JiP8b5
zuKbeeeHbSwuxvtSA+X1Wh5Anc670zsRubgzTEM7YQ2Cp4B0/oZWzkWSeSuW6+x5KdBxT1O4zu/a
RCZWJVLlaXl/mOybEdSB5crNXxOxWIXlt+XM1MYNYx1qBQjwbLFx5EoV/vxe/VrI4qZrE+gy8xTv
uAZrEke4Qfvw46t9plFb3YBfIhZ32xYG0xK1EPtaUX/SQ/MZ/BmRQpmZtwr+z7rIn3noR2uUtmd1
x4nghY7y+TA4FgiFgiG/kP2x974BHSiiKFdm7kOb0JWFKo3+/tr9WufCuo2TnY+pKpBaQ3fvZdXt
WMNNNlkZ6Sb/llbpUzXRuNW8Pvp4h5e62AVCNOayTYzaw7wiRfRWW+kz7ZvKahVJYPVkZK0eogD2
swZie+g1bA1UbXljXqVZSOoBnASIGsu8nmyASOhI9GhoRk8u8Ni6A4KTdsV8npWCBlGkzTF1/k5V
aSNraWagc0iajRYySfvrNPf6lW6v5RtTawEPnI42E9tGX8bC/2SoaHdizMFEXwyX/UyjtL0a9Tn+
98/nVMpCBVoNTTythpSE5Tsf74x0RmTpWVSnnz6WtLyCy/UsdAZAYhFwd5AkDBLoeQWA5IvUJbvE
R6ZJOjuPb/UfH4tc20J1kCemEm1sTScFRGpcBI7bBgb/Wo5fPhZy7jac7uDihvvmRJ2GQ0iR09C0
UQXM1wb1zz0iQwf0LNwo5FmXPhRKuGZnZhCRZpdd5x/cMgl8r45GvVqxHWuS1OcnO1aQgeYmhaSE
O1tZuodOn9NgEPZjqcuVYPTs6ZysaqGTKHd7r1ayKmrvraL67hP7K2bWVm742fOxsHOGgZ5GqPu3
S6K0NznG+wpAUrhl3M56/rmwZ+3241uAtmf8nlMV+3q/XfCjOgByRYJqcb9zj+W2ZWS4BwYCmtCY
dHrgjl3dca4VDxZrm/u2SIufZCbkuyby5JqBoqwIbSuRaZyNTv1Dt8bsa+tPYUVJLOeSvfilqPWo
pSPKBDnQdAIAvpU8rNtsAjKZLbLupbMLwFbX2M0+aIRp52iYp2DvQotvlfmpCQgJUWhVQC09Gfog
ZTXpQQc9tQV8/mY2qm86mwd7UyTJ+ChqbzYCWecGCV3dn907u+3m+XpmjNOvaTkW9mNa+Dn6TWqX
tGNIWS6eKl/z0nAyxlxEXmLbcV1ZGPaYuUytcG77SW4mVOSmQHCUI8N8khKNnU42XZeDKL74Iu2x
JrBmOce5J2kR+LywMEjEZ/uqEQpufCReGkyDxBwAd4zyMimQApTCn/29kThjjhFn3e0ha+55lLeA
Lg1HA11B+xl8duh14oAd32jOPII/1oWVjQ2admC8gHfRHgUt2b2bZu5LK9u+CGlKHRJMDmlQXU5M
WIKtrNysD/O6oTJJgzzlKUH+mKW6191Z4GYr/DRsihbQqHvJRgFAGSSR8tYP2pLIjIZT6uI4QXmW
OBgvLRNBroEkV0LVEir1q3ESPZBoTIx9XANBvnECOUvZ7vyeADSMC6Q5bhJ9FJJHE7WE9V11W1Vf
EFr1SXqUPU9tJ8SQeWtjj2XRyjjR/aoVQWKmfN4Tf06u236c861nitzaa6R0kF4iqf5jGDrdBPZc
PrIdsHDL+tayqYe6c43ie6Tqw37UudWUsCDVWgD0V4wbP12RVbFT2RbbatynoJ10WFZfusgiIg3c
eoaHyRU5j5P8WjYDpUasE7/1G8Dtyma+IZo31DuA1bjz7VBalKSXTiE944fHhKhhGcB+qHdBOfaV
FTmGDv6nQy+c4X4ywDxxkfEx/4Gop0H2pSc2Cang4tZ0k5Fu5pZV1mVGat25hGfSVEBwdsm00XQJ
/ZlbzyQBxI5bAcqnzqfisUpmFFQyIf2YAYDIOXrE77zYZRMZLhKPTGCOk71rbVynsHisEa8E5AcQ
LcbAy83K/dT0Y17uuF9kdmRaTLiBmHVWfEIdhWH8Ho1Ezc7MS3fYWFpvlXEH7qxp15EmwVmXySBC
h48m+i5L3x3vLT5Pw24mUmQ/5tQcu5fZIuUcoYvHqstQt2nVbxm6+c1DWrtoH9I6C/xtQ9JV+sZ1
R88LW6fPZQDfYuivHDnP00Xjlo4dUE5mwMhwPpGjqMbRuB8mS9S7jCdzWLg2LXej6GeAIHiyNqEE
pjoPoDib/IrQ1uVBw3Wt2ZdJIsuQN6SioZEkFoxel2gE0/8sm/ovoz9itrGuumb6VLbUnvW4rzvf
7SNRtlobu9TxYP99dIWGhpsjH8TidGCkkxtSmB7afEOfZe1wrw+tnmH+fGpTAUxsb+hvCrSlu1GX
VL4b6HrL2aYxPaLtHdxveaymIdXA8ZqPUABbOum8AD5rM/Eu2X+s7M9aSU9HsgisOSjqLixX5oHY
AuzDuE/AIZ4uDJfv7KLa2MJccWDe9SG/GpUTScronNhjl8JsIAcJD+YADr92+qT4VuYd+oEP2lfv
Wa9jPPLxer0IeNZqnghepIiYTkwDyhGCRYk8yqabPn+8h+cFYH7bxqQuOB/U5ycrk8yQvfSh67X8
64A2OxAUrcQ8Z/0L75cE9fmJBM8YRGlakDA4T5Z3tMVLTZ8/XsT5i/BLxMJdMvW2nWsPIoQAiYMA
ekH7xaUX1F2Jt5c5n9drAFJhAJMitAE+ytulwIKChKaHnJliqMXHHGyBibyhjApfR0jnbD5e1tmd
A8oYMNIw3+vYS3GmkWWlxJOuS21TN2yb1UM0asZKHPVWjIu2b6CAOTYw5jAgjkTa4hkZqct4UvY/
ZOboLDaJ0iVdoVdJWMwZHeOPF7UosilxiszE9uFyWmAuWkIfJhnJJ1rrT7asE934KvVCwkhVg8ce
+Ny7xW2Jdgb7zk+6kewzwRxwxOF/1beD6UxThFb4wU62rWSCjAGHffCL4PUr/tez/O/0hd384S2K
f/0P/vzMOMBA06xb/PFfl/lzywT72f2P+rG//trbH/rXNX+pP3Xty0t3+ciXf/PND+L3/yk/euwe
3/wBdYe8m277l3a6exF91b0KwTdVf/PvfviPl9ffcj/xl3/+9sygy9VvS3NW//bnR/sf//xNV/n0
/zr9/X9+ePVI8XN70T6+VO9+4OVRdP/8zbR/dzxLtaihdRPqVqHyji+vn1i/owiieK/Bx2a7lsq2
16AOz/BD5u+Gr3p7ULuxbQeDkL/9A31Y6iPD/91SOVsfrAu64/i+8dv//WJvjujXkf2j7ukNy+tO
/PM38DPh8f1y/F2M3Wioxah/0I3iQeLbx8lTs2yaqcM0qtkyK+JtUv6UoDa7K4Cn/RV8tzM8sM6X
dah7hZjRm+7zOytxi0eeJkLf6o1iT+mI39+0FZtCeFn6VU6s4cnPpmFvcHvY2aJLowkY3UCkp06+
IShhu0Gtp/qO2Y446Lnj22h579gR6GcYZqpABfZtzpySYb4gsXhU0QbcY4PZCSOG9WrYZig7vium
RnzrPV/LY9/vhqg2zcQPtDqZIr/Ry23pVvZuLMbshqUejYayp1HecP4N+R66qbVM7Btt6h7zOoHX
mutZlkXAiK6Ohpdqh2Fk7MLqervdshGTtSGn0n5uJWFo1dSBNh7Onm9RIDRobhH0tgvUkGS2DD3g
M+v7LZmYfl0aEzIGuZOMwwsiuYSFvWlyGnPSzjdanyVsnwi/xuQyLgQgapzKSAP4Ri67gUdtgeeS
95YGqifLzLe56aTVXm8Uvr9E/i2GJp0OossBDZZoeWgMvL9tywHeZ8c8TM+agl+5hT+BtaLw668G
fO5vI1xrFE+qdpRBrzks9tEch82ty+lGdLoEma6oUY1OPFH+8HmSY7VtJS6EYwqGlgm/44GZUhKZ
2dxgagpeUhlQMEnQoJrK1A71anbuaM/y655USI0UWXZVtFQPHDKiNGaY3cZNB20jQMxzX3RYbGDL
6QVgZyVuku9OF5SZeZSSio2hXXC+0RMAUNjMMb51qe1fuCRt72iR1l3sWlNx74uWb+oZexmNRYG2
inzwAz+1XpKUaXcsYXQLV9jZIHczXw++6G4zzTNEAHI9uR1nUaiI0uguSEfyT5qff+uIhgnFWvdj
0mv9C2fJD70z2aUmG/s2AVj0fQPS+oDDd4SLV7G7IWkBFl0XHsBOTDmALXc04i6x9YBNKKO2FFlm
rps/8AjroHQwipDKoQj4AI47y+q++PqICIUiOhvbRIStmfdRO7oVAEyzh2Jwf/SYrUdQVx5FP4BE
XWRXOfLkmFtLzLig/afJJvdopC6DsgNkDd4BD+TQsMPgVXakFba/L5sWl6nOnKDpVVjm5SRC75iH
GVBTBlozP1hCayMwxRPQMHtPWcrxXCcCrJhpQGZtFk9lMT/XPeKFsZjNoBOpewsrnAaN7d+DK+1Y
cP8ez9AMoHK+FbaYIt7PIphwrpgwLRErGABB923toIPkOuzJ2IedRMhPOgTjHZziwE49AMGl6ZMh
yEvbuxLvMccY2ZSacaMl8n6WLkWyKv/cVbaMgQbc7eAp5du+z2QkfLfeoAc5Be5A6V50PhDQWdcY
W18r6K6mowtIex/zWYNphdyv80t0VHXoimuaO1NL+NGuxnKD16BHNWsAzKMJukH6ikZG7lwbjc2u
nHFqH3rNH68ZCvmRV+Zf4UuDmpZX8NUQnZfxVGvfzVK0m24GmLib66YRlgiBYmBH2lGWjvy5aHsg
sjeFo2BMJS5GD8LMaDJBtV32Ks+Rut+AJocorUws8Gc6bpRY+bgz5nR+RkYaaioHe+fUwXHHRJK4
KLvu5wzYqwhMV8WlrLUhon1KN/BgnE1SO91BNxm6RUX/LD1NgtclI3wLPPHpCqiyPVoRnOqyNwFk
GKg7ckgaN/nhcZKAX4bAeTcRnT8YkvWIxNIRPfRZIeK+0uQ+07LPvqBTUFWlu5PouQXnUFHzgAi7
Cbmr9bGFXxxorf0ToWUSkwzft6oIv6W1B2LQEYQvYpha5BkIMIyu0kYzQ16O1UVjGTyL0efjPNBB
lkdj9NOjPc8ipLrs4tKUZYTwJf+cpznmwkrEdHNaIYQlU7O39Bmn7bUwHgIdQmM74hcQmn/nhVdf
9J3Up62VFNktSFJktstYAjidQFh4OhuDlNb8jKZeq0TWw2Z3fZrmZSiMwW9fchxH7AzujT7Altn4
FQcH8PQh0Ts0qpqTGepGWgEFBVBf0pHlQy64domBbj0ygGWDpVvldD/6ZuLFhurKQQYBMy1St4D/
6g7UP1Qd6B7s2nOe4TanPOBGhYnRQgdh+7U5GqkOMR3+TdNZHgYbXCV3Da+ny2YCT3sLoHF7QgaO
AffjUBpaXTRBkRo526qmkCJsRw+wPngfPpIDdu7f0cas6Y4ZmZ19gVtuQTsBh1TTxwBjYkDC1brJ
MyKHN/ocZtaMaH+gAw2BADUUcVHbxerM/9vw6tUpgXdjAOMb7jVY4BZZT94hyWSUZgu+bEykPLbX
wzG9JC/lBd3LWPHnJMZK6njpzWOWGkNvOFxM2MCXX9KCUuabOhkwUcR8Ab51xYEu/GkONLyAlcBh
ge+kVmdbYCnBDKdq2MB/vXW52s7oAC84D6G1db+akdxVRwa4kr/R7ahCnbfOne2q7mbE+fAwXWeR
1e0o+sRNYg9hcqlv1PRHuu+jBN2isK6rdNmLIvjrulQ8jEgP3FEAVlq4kom0RmtyK4l1mRseedv0
qO/ceD4MhwFEM8ByO642xKoVLFd4KnMRw2qjXxeZB5ne9w6IuRGM+q2iW2owZwB4qr8Br/S2EvR+
lYu4r0el3yhSKsNho2/yo9iOsep3ZGH99ApEH427HGzRHWbT9D9DrDcR1ht3fWW1i4QKI+Ys0har
1ah5WQp739IvJ5HLnwHCqYRzl/PNIS5SJwkgicoheT1EjBKHAmx940bs18mq3kW0eAYKchVRrQp1
LHuxmKFojaIcOCYyMcagg86UAxOYx/lN3WFMPUROPVzrXzh3dqciF4tL0aPRlUjsh9NBobBYWJqz
4du14XDjvf56s7TlWI0Bm9CyDnLULCgBWX2CEUZQAEZGPMoQye6QbhvwwJghhkIbVBC3LKpgDgPA
9qxxnp19lggVfXA4o+UOY8xv1c1sStJPWqv2+Q/A5/Gx3pRb/7sL9E8zpBuOmOTfVqdqA/6SuRyi
LKkme+NVZmJsDJxnDaJeOq6les7cIcxSwIVBoke1MC07W/XGTKc+sSaszdzAtcZ8wVMZPs+hlgeg
71Tu8B9Zjv/1CS6Smur9vxW5SP2NdJ6rFIoOIlEuNVr4ajjgP0hRya39fWLAHkfB7m/Q8r03Um9F
LxRsJvxOwlwq0fmdEbPtwGMFMapdtNs8Kh+sbXWp7z9WCGsyFwrWs6lvlBZk5u5X33so+zjvNx+L
UL/irQ7HsrCx4BlE0/Y7VgNLFKNMXRQOfS3qrwimIufmqlzr+nn/JpUUZGA8xwXN09LCV70NpF8N
Uih5kCh8dCtm/dxGISUIQH/TB1ry61U9SdgKU2tcLU1Q/uzGoCW3TjpGVfZvvysHBaNfQhaXD3Fv
Y4NxZQqzJEErmxMmKJ2RZqW2vZid/+OOG0A1B7IFMiHaKyrDyVp4wTxR0BL0HNvuawsWEmXdjOsx
GjE8vzY5f+74bct0wLaJZBdytm/1kz6TPiWpOYcdS0PPnY5kJA/opYNBN+8/vmmL6as/FnYqa/GC
tKRrM94ZQD0GKIB9LAE+oDjwkF+J/k0SzfeyFi9nTofc0hvIUuwxPgtq+F/gDg3lFwdzGOvjjmdP
7XRxC89Ed5tW7yy1uNspNuL0YMeqTVUtb13a2qktrLeXAnNRcAirZ7HpdOszyqzfU18ektFfKYW8
t9oOni7A0xTvD8i+FhdkotNkVEauQe1RdBsPuzbuL/7GsJzan6UegkvuIrkKMiNA9L69iHRAZd8a
Wy1UlIUKm1fNc43ZvtikW3s7x+YMLds/ZPHqoNy5zYQNQwLWR7sZsr5vJZdyntBf3mEIcev3ocD0
DHI4EUOrfipiRJXJs4EJyyT2inBtNElt3vtF/xK9OEejTWuZCIim5KYhzyjirjy5NQGLXe0mBhT5
BgIUisOgKoDVp2Gn33owk7oVWBfr5b8zTixuzK/9XPpfiQ7U46Z63U8jhP916aqXEGvHNd119s15
6BBHx4LpIUu9ODlpNYBrYxTPAAwuIugvSaxARqZIj4tDtlJIO+vunEpbHFZRNnna01qpr+ECgOpP
1oApahE1++TI6sBzV7Gkzpyej5EhJAIVGTB8rLc3sx5bLok3aiGXAi25j3Zjr7zuNQkLNUkTwMSP
MySkyKKV/t04fl25ge9jRFCfn6xhcUYD8pel00pQeGEWRuFbYA7cj0VEtu22/mx/+9Pj/v+FsN8M
B6f3vxfCvuf06fFpfDkthb3+yJ+lMPN3RYdpYQANbBKeoeGg/iiFGfbvBkJADazMIIGxwHv9VymM
6CigAfcEhS7LR70MZuCvWhgxjN8tzG9rHmJJfIyBp3+nGIbW1DfKEGEEusJUOd/10AdneK8N1yd+
T+PV3uQPI9wBVnrTbkgwRoTsWW2gwVVEqcYy76ZPxq6LUwfUpY9olmpowEw8TLQIkRyNarOP0uzF
aGJUba/PJhO3lpaCGBlMvFO3naaybrZaibaMKmBGTbWfKbMF3wBzETUdQ2ZwsKnmVG3UTN5URm4F
qJY974h9MxSlnjyDOHikGJjoUueGtMTiYalneRPI1mj6TQLaX2R5CYNi4F1m5AeeDlUToXY8G+GY
TG2P/i/fRW48q1sgIZJkJpeeZfnTthlL2h6NrBn3ToGiWmTwGvUd7tmts9PQWqltc6/Qs61lIHcY
lXQkmBdLSr/d2gO3rWPrJU27JxnJ7K8+GVsU3Kis3ZhPIIs+NJLUWozvoZM0qIoJmEEtspKf+7LL
3F1WgrogpG2HbQe048HOEbnlzKcolNjlkRH9gMKHHjSaIWTYpB7/4XeZfddYJgEQZysNbY+WbIPe
IDs1ymufMHvYGuUkYb2HMSuOQJ9o6Gsdo0bm2Sm15MibbsgjU/r2+AmZVz7sC6+wtQj6QhroG2t6
1fbUaPgSAglWtAQmfp1uGk+1PgeACiX8Rha5oVL4EejmRB8BP9NvN7y1uuSpL5gfkDFHZsPix0K2
iEkts+utINGqMskDir689loOrg+oYnOw7Hsbp8WPDbKfE4obdj/we1q6ufxGupmW295MpL03m6YC
kreRMUzppSTznnDgfv1JQ7MNmp7YgJabjYVerPYoTYvIaEzrCn2XTmc2wNooGwiPC5SDpm1RabkR
k6agaTy0jhj2Y5bABWkbFx3N6A2x+c5hblHsMVFn8guSTqb+nZqjzEe0MgFk8540Vg9otg7Z5iud
ayAKxkyfT7kHTjiDW8daM1i68St37LYzq/oKZSeB0YUvdPQE+6pom3+AecFEpy5KQYRWgdMbrY7W
nTkB27xWmGJnNXPf7xsnaTSg8Gd6jVnZnovm05zPyIwPczOM94OVan3gVUnfbGjvNF2gJeha9LOS
FMcaVTZUQ7xyRMDMTfcHRbN9hYs4DgM60y1aimONhkQAromh9C6nCXNmh6Kw8YwNPud83+DSN4eu
oeOoBxgZsAUKNoB1RM6xoqJ/yIFKPQY2JwP/ZlqoVOxTgVUfbX/UnBtYIKoPgT7XrfGt4qL1nnBh
up+WYJ2FZLzTIRfDQd+7/z/snceO5Uq2nt9Fc17QmyndtukrXU2IzMoqmgiaoCefXt++ugIkDQRo
rh40Gt3nnMpmkhFr/Xabys78qOytEOfBWmYvWRoTOnCkKmBUoSv6hX/0Cg39LIp+R8S6Kn94RqBp
dNdt3+r+sLLmqKMuA2082DddL4o3M7/xfau314dmbcbtUlIJo45GMxrBYzcvU0kxop+3B+nlef+T
L0ZrltHaFI2V9J6Tf9hNNn6N9kAlntaO/uteWmqOA7usl2PWZ88Ibes9vsE010UsZXl2NzuocjSk
OSzRoHdOF4TdqGZomanukf2JWgnn6rdQcgenypr8qYU6bq6VgYwbHqqtppWjrxyWWPf28s3ry6WI
bbe053jdetj5yFKW3rsheP44nYbOG4OjW45F9q/YtaF7WgJDqwgPWT31ppVdP9ykqdJoDpJAESue
e2uwoHz2iojYuin/Cyv6/4PAfwPg+L8NAkfarb/67X+dA/7z7/gfcwC3Nvcr0hZTd1zfx/HyP+cA
w/0Pg4yE27/oKyG0hP/lvyQxtv8fN2MdWPFNcMf1zA/wX5IY2/kPD/yAAlNmCuo+mRD+HyQx6HT/
j3VMv7Xi0TAbQFOToABF878PvXk1oCJoPBVJLoJw66zuokvnw3bNu7pTD81iZ6cbIzf52xiaY70m
K4oUWU4XrRVrWnZwuVUmzpwqpEq4dRfPk5PHyvcf9TbrU6FPfkTxYmMcqjWH0YJD35xJj6Tq8nB3
af2w82yOBl0lfotOwN4ofyZdSybtON7qn0mC1Io3wxZ1PNCYHN8g1mXuqsQZmyEMZDvS7uJVsZqV
DMeaFB2U8XQ/7CsSE8c4rm2BBGSzq9Da5jFGp2DANJ/WOVHOpL11g31uFi/VykIlRWD/LgdtPmaW
gPpbSj+uDXONg8zBaCO2OSq1+aVcXzObatw85yaxgleGnqgym8QQmRPvhGWjmjexhxVNiLb8bMsG
m2lnaAch1BiT9QMplZe/y8W7iqZYLlauR9vwzWBonN0MteqoLce137xzq+riuE7Lp78/9dqcXRff
Slo7mIij14sk82oHyUHzKffl6BfiL3jcL2tBAtNu05cnayMq3A218xSiXv/rey2pFTyOSIxfddZp
MUPqv8xo73kNRwwH24lOD9BVUz8Qrx+EHI9ONKxTRbuN/rm7f6RVZUlWFwcrc5pzG3ThrvHb3pqL
nvlu2OMW4owOqkgWZ6Mbkk6xqgWbdxOCdNQADdNTJ8sUZpKYXKdwolb1YVuN3mmlggg9MCF1bc+c
h73NIHcWGWXBtmTlU4ig+MmapAiXbX63XJKndhVcc9fB809sKdC0X8Zmu98MNySGCkdG47Z8N731
jwYBPzL6Ah2F+WFknxM50oYm/1TWqIV8GWNCbA7GBHOMnNDXtfocjAfT6dYU0TphrAFhPgaXdTXq
JIYv7hsT32upBY9jJ35VSrbRtjIbIwM6eKv1W2rTGhULUp8GGbXpCi8UplWG/YjVeJLVNZjQjdRF
MYW2uV3WfpbxuL6XjT+fmjm4X/viL0yqiBHwtNDu2Vwzdln+GplGafEbhUcdnNfOFvLaz4RFVukg
Hs3pm7HrpxhwurnMwLGdm2HtKdQInmUfNne+E/YnRIUZG3V/JjzOibRVSyxJJnTuLITaj0PI7dyn
e268yzaHfF4HeGl/9FKj99AsjOpYzhP78fKNcuzR9Bc3poIsnrEeR7WJbKdQ4EfaT5Cp/VKRCYjR
A6HNlKu3xlnrlLmAa8nbtZSJLu7VqsftjJW9XLU9NEziRrzCi4x6pr537EhyqLFqdbv/VwrtqNCT
x1uA18MKMGTkDpWa0jO6dMsDXKCB++0E4iWrOj91db06SAUb7G9NuAw+mQRLUFAqX8xnnXHfst7s
phGncSCVDV1tsgx9E7KjPI1r88lQmTT7UvIqefgoxMaLMfggm37xZqNgTLqm+ZKa/FxyYKrCI5Wo
WL0v0dXxVBXv3da0eBQcfuWe/ZA5SxUWU50GQiNDuJma2CkNfLIFT/n2eq87aom9U+kgpYqM9d4b
tDyyNk07WlW8O32RGtXBg/qN57kBXF3oN2ddgcqab6dZFxrK0AEnm4C3E3HfvC0nu+x/Wxn2Fqvb
yBjC6N6bmhdvk92gipDkw6LaiRfNfdWs8SImM1pn5ocyM1To+128tPnRR/GNtcAJ97JFrlT7aBHy
nd8m2sfs1tTE4HwZ1/m66nJiFhdeMm+Po5dtVzG/itKdUoXcAzXl9y4cQlQHpI9rq37Kicijxnt0
dPnpFdopMIS64ig4FTOSknJgiyvmwD3AgvmRTWD50S6L18lWZMAHmZduo5DJ02RWe+SsAe+DMBBy
QabM8/orp78tnJaKdY5JPdzMJyW1+xVlYNSVJkYfrXy1anXIG9Ycn3Uq2hvt3ZDNoeEjhcnYffNj
Nq+WQW+g9DTqsLw/me9V6TielsY7auRrhqOj3+xb7M8QCH+DfQkX0/mZtOGuHGcVDt5wv0/n/9So
IHVWkdAJ6tbm++62E9VZCypu4mzZMICwm19gNM1D76x2vLvlk7AUAkgf6c/84dNHl2gIhbAmycfW
5FywnLxGWmZ+CDk7sT/vCWawlvXLEwej9Z/WsT2pbXaTyWramPSRA7bNl62zka/5+dlQ64V78jbl
IuhE1Z3Verz4n1Lb5wQtx6Ezu47cdoxO1I6de4v3RmQr+VE3g1TjgU4L+ZEVxotfTXlM/zgJGM3A
6+iWt+NExqrvns2N3X2dIkyKNQXTItoFT4zjgDd2rd98d/zJHX+IAq+euSv/bEYP4puhr5w2E4kn
OSnTkKfaosKCTTVcJqIbAu50ibcsGgYbXZ/mHFW3HHUb3NheN4r6puHOwOUUbmP5A5aSjJ3bJ+Oi
z7d3WETsgJHrZB/5jhGtzs9lJ55QqOhhp+Zr0zavc1kFsXvDAoqtP/djRuSvREKIPjM1DbnwAOcz
t1OR5K2bRS5n7FSXyO24ZR2Xlco0EDa2Afa1HLYg9Jcs9Yvx6lvli7ZbfwOveuwyK2Q0usv7/sNG
d4YHmjdRBOOz0nhuehc7Tv+wMCfwFcg0KGiTH7XI8gOMpPuYRdimEOurZKM9LRRDZ0Sr/7t35R7m
clZRIIvv0goevJyRCXeahYBuPs1iS8qsC4uqxvdlyzFeOvCetelRydrRMpdJ7eqnYVJudFuqkGOO
z0OuttC+pdznHUjMjH6XpjLf8t48VdtQ+O6hLcwxtrYdtR87C+1tPf6K53nJ57RYDNpgjfXUmnKL
xKQUavyJT0d71MaR8783ztWEfA77NomcWZVsLi9NUz7XG8rFarhTDSMG6jEvaooEEaiKPWdOmpYD
2XPFHo4ye2Ff5p9r2X2YTcT5LGsiMu3U+C26Mp6jswzvgVZX3ERo7/zlacN1TnNfzDysx93YX8GF
njdvTAtAJEQKzp923fg9T6HIQGGCzL9TPsBGUP82ZfVgDHINKcsDH2jnaGzI1+7nNQXZ4kB0tEPD
mR6Nrjj7Nqs7W/nFzp5truXI2+fuwD4ZzblJIG+LdFOrtbtgN09exlu6Uz+sd6zyqKhZ/XgSCwya
vWZXz+XJ1jk9BjhIl9g3MU1WrQj7UwucyLTUW5Fr7UY0kB1pG7+UW/p3TdYera1YHnbtt81JFfl5
/uZP9alT7s7AgT48WP0o2NvrSkqSNWlI4bYfNx94f4fnAOWdWTBGONlfYQ05umX3JVB+RKf1Omef
m87PvHXauWXbjLC2kOKyemYcGN1LtpRxV301dYvL0doRqzPWVG513xTy0AsvrjoL1QBj8W6MkukD
KWaxjP8Cs0/cHI2kJvRI69aLM7rfjGBMrcVwZk/PE7M1eJr+mixmcF2zX66s6hC33tduVcTNmcfB
29513UFNbxn3HJIWiBnWKyU9L5ZO86v9CqT1dys68kNKb4yLkRunrg/M7jhr3RevQwKajXqGLNY/
lqLYI/BNiuq36ohP4DoOQISF3n4ge40GqxF0yPDd5231JzC7ZJPFbyo1kUW4mEo94kqtdcOoOw2/
rLYGDimzSAskgnBl0m4IWbN34rBby4DP9kOfJ4qFKG3WgSmSxvT+CILI6WWL2yUfonkwvmyxvxTQ
x2jW95/qU5deGRVrdkDJi7MVOpvvi+2+qKci2vThzlqzy4DribD0+jxnuRcp2ofDbCzjIXP+rnW9
Xi1eoNOwcC0Oa4iMNhrIDgw7ydGgtX/wB/w48GxJUXVLWqPZ3nL+si2bEqN0duqY5T0N5GXaLs2x
pcglWmpMp4b77RLzzWNsQ8/WpoOwJwdfgeIWagXRqsyy5laoeNylTEHLuCPxE2z5UMWBHCmXjTej
NKi8rMuEyLgr9a/LcdpXO/RR3PBL1w7lNNSXYr1k3mwdzGG55M4W8Fid9WBX3RnnZNXicq6MzOc2
mUF8Gk/ElPV9OVvLdK2YF7tmiSodXdviv1tMvk6ZPy6ak5BVN4em+2Sszr+67l80Ij+kGZw318Sb
bPCNOlSzhX0lHwZ+C6F5+7dFAoyJeUk7f/nJgKwTt87uMl1U8TLw8CblnbJKk3Hbc7AqYmyBeJK6
EU6k1oy3ZrxufhYtpWNGsx9siTDLNbJYLlFeP1UtfKLkLLDaqo5h4158e30sVP0qgH9SY19OvttS
Aq9f1z2wwzUfMTuI4Sjr+VoG3dWs80tlO3dVp/0avOah3cvfJn9OmEVd5rEVFbWW1l12rOkwioeJ
b8Mpy6szu27o/NRlfsOf6p+BWQL5wv7iW0jyB2oeWRF7d/nD4ss5jUl79y0EWCL7Rtn/vfqrGwKk
v5JlgkqpHVnbZLy4bN1rAB6ANVocpVkgQq8ujhqui2MUx8Dnuy/tpjphiuW81FsqOcFG4y0fY7ZT
87g7WdjspQJx5crvHHemyymvmXRlaqF7T/Cj4LKtMS0W1tXvJi8Fg9STYQXt6+ZH0sLv+75DGly6
TrIoAmLB56LFYxChyCYsHd2MQW+eDIF7D+fFHi5AijMXj1Z0MtoabLpTYzzYZjVGbZX/nkyV0zi5
sFQsVQxIXsTeNn+aTfCdv1vWYjG3F2XcZurDnphwBnd5Mvpmjrw+iIN6w5Ruskw0yw4/jssk2lf9
khMHAO7rNKSdORN/IG9EU81P5m7LZC+eS8mdYQFNcFfvphv11Qcv/J1e5m+2tR79cnogh/co5wsZ
eodCyLuePJeZz6N4NjPZhi0reUPj8DDGa28feO4R59+ztT0EfqgsGdusGMOa6JOFlTw49qtzvDvZ
Aqd/4+rptmenwbhR6nOyT/PTYsTZQLX9ut+pwr/LnemfOyV+mT9LUREZYFMC5xo4/pcipYbI1wF0
3LY7db6YY9cd7vo8+FVXSxqsRTxY3Kt1W3zoa/tNhVfUtgLOygIk0NiFKHCVEUbwb6xZ1sHITpW5
PiwN6zBtsrpMdFNFei4TtY+XYDV/g2kPIavA02ThQ869S1u5/wJmW3uvE0W+D7mLT80kzlonMUXN
J8F1aDET7sH42G9BtGXPnad9qMl6mOTwlynw3vGaS+75j24G9tSL+s3d87tyuQssPGFU1tLvfNB0
7Ul1F4t7kJrkK2fcFnadw92n7w8opPtwVNkfO9iP685g1/UXUeUnxcUfy1v4OuIBfbrgz39Wuro4
uZqJYsm/6tZ7N+ziqd2MXz3z714tx85mw7TbecMRoOmhy46MY6HYl0vX5BfJkCD6S2EcCM3ZCZPx
D3RSESxnMx6ZGqae2/3Xm64VFoTcM3XUWtjrWdrajZ1mZe0mjsGhPkDhTfwnRurqYmRLdWwx0tV3
HPnIkfE12cuztSsQCBZwrx3PKLdfq9ywuHlaFgOurbAty4z+aV6jvta+9VL7WUzuU7cDNxg58nb3
Zxqsa96u12IJUjTrc9xP9RWSIFZ6bkW+mX92tnl2MvP3reChbTz2XZMiO7mlhfRSU41/vdknXKK5
zCNtUPypqsi+56D+t+sAOJ45R7rGj+wo4k5tMjieG0NU/JOzF0a1SzeOPo/FeMOOpG9WkayGf+cO
Gs+KCSqmr+9Qd0Eya+UTlpA/9dbfG412YnFLMzwD4dzan7rRnJwpOMk9qt36lcSEpJYCt4xGcmID
UVrsj4ZvHBcbeq0r0C8N7znsWFjoy1HzCbRd5uqo2cigtb+7/PCLZ2G5yWx673QLk4aG51fb2449
wvWjuSw5gnT/xexAJmfrqQic7E6ZVDT509vq5tfNfazn7poXjPylK8VZEpux15y+fv22Z1qHSajp
+aXjMGvqmNyhqDAo4rHYsvQNqswi1jFonkyhvZHoCfeIdf/Rr8mTGFrLPI4ASqWt/wsmoisQ8b33
xAAktQLRxZXKjgIQ1GegMP76MbENG/7AVi5JfdD7pUlQW9EaFrBGOU13nAw4xhwpOMv2nIpqsyPB
wTYYgQgxY2atcg+E3T9jdYhnSEzqgnbntK/GCSIJeLj3In+/XQWWutdoCmNplB49Uu+uco4rI0Hc
DstzV08p5hf2ynabf4vsq3XHPKKZ9WmwCLb3lRM2MOTJIJnGgHUkcTAeeGRgtQl6rSau5i+xOisZ
jQIlFTnAlpxSyBvgASKYb0MN6Qur+Yo95x5bGWCj8w8I5aLXxGSOw/inJ8ikzyEGc5tpsmvdKQrI
q0q4x2jB7qc1zjSH1tWtKdJs3fiTpvzb3XGlVmULSMSvH5stP1rbNlHTdD+G6H+Th1EduTmSqd84
wTjiH6UGl1c21Rdc46PrsgMI61enHLZQHYy7Drb+pCrvPW+25Y4MvFDhV4RHdx6Gtm8u7Hp2Z7LL
OxFNu/duad0u9DKap47eYL/1Y13wo+S1WR+LfsAJ0e739SruHVn7kSY7kOUiw6LtbdEyzn2ITUzE
s2FsDwbWuuOgrz8lmFy+qyrtB27i3hm/rQUMdS4doKSh+yOHyTpQWB5XhJ0ODNuP3czHi0Prt9mX
3209Z9G8AgKbVfBTKydVRrzoPuXpPWeG5rLU+eBEi8z6e81meq5xJlYmc+1QDT+bbvwaBk6uzHXP
beOLWHdnyFNBb4NR2tFY8oHsNQuGrLhDnGHNCEzmoTr95Cay5ABrMtpjWovM+cYKCBTPEEg1SeZW
d0xo/6r5tkKL3Y1znIEhYT57XNWbF0HaVbElszoBr+Z3xForACgOCh9xiEmMEajEtIheNVoE6P+q
b4CPpiWTYN2Rx/oMudb82orCftJ4wbtdXewtv9e8DEK8Z2b3hE439ojdwAUY0kBlDovFHaG6+YAh
VEZqbIh7QzpQjAZd6Ln7lTvlYQ6yLZVd90VVYmTp/Fn7Zs1w3vbfye0k23S+c5gj5CMsgp5JE4q/
K3+1yByO7dRt4TjP2DtNPWk3oIbBpVl94I2cJH45kf9RVaEnljumgWKRHTJvj8sKstJfv10h+Dtz
lCIN7tSotK0ouPWFIl+BH644SpWdP/h1SbpNZaZ8XrycGxiZ0w9+JLRti1ibHZaR7Qc9g8f05p6k
mRks4myFwhMnoOX74pabb/bkzWgQzUxXpYzzKm6K6Qdj+p1QxcNCrnS6TM3J5fa9kl50HrpF8BBH
FUu6Brx27+8Hm3q2AIgvmVz/SkL01a/0B0FzVDj04r52dEWAC23hBm6JgY8a6OfAAzKNHSPasW5F
lroshLhEeQCrlmfpqOSjpZb7tiO4vRcQFJzwbLJaFhOZegVVifu1ey/VdCYFJN70XL/N2sGxM56y
B524u0dYswnLYtdBR3W/MPBZsewc2JLdvraO+JNPvn9cgkNTyo14j6dSDZQx6eWnJphesG2UWU2Z
u+qjZfda9Cr7ORuVisrZhauXxnxGayGOQrPyBwM/tFkZ5NEwaoeAScZp8MqnMUCIxgtDkFMDZFn8
LrPmvtWW7doaF4EW6T6vgKgDPv0R7Qp0mdZHxubHTjCDAJntvQbvHQbtLBPzNqr6fhWXGQIMYFfi
nImI6o2eaqepCSKPvKeb4IYIwwnmaHZjQndejPKW+7Nt5xWstANVJYDmzhhrFSFwSNrSEHc+t5fQ
hXvZ+PbUwhpdKlBvD/A/2hmjHa1HyWPLx6EQ18GWlJ+VqZ/Hu5GJg95g7IW1K9j01Hq4BbFGCn1K
MhV4JSy+1bkxLQZcLcVaKSIHxRC2DedrGoL5XO/zxP+hr9wChQctWo+13h9nU8fQpm+wfGRXhVaN
2GgLNWuz43l/1wNfYIzsTRBb72jTE54avMShWuVDjfSbK8oklNX82tnkbqvBXzG6+J81ic0dvkJ3
ezYe0gykjVdZLi25XAqElECzH79YX7vydpIzBApvD6KK+3ftnS5ag/7Yk50WOWP3yYmiARnkQeKW
AaIPqp28oYPnFcqgBXzBouxNd/NUJwbB/PTGxfl6xi6kQlvYH6K3usO+G0G430Ri9aaT294/BC3s
Q0mwkrBK7TCygeEq/6vMJjtnPZkAQuMj91jybMiPfeuCyMi1+6ru8whytTssfvGaex0A4Gz56dSh
xdrs580dZ67jmjjXyUyz4racVZ4Paej/FrfSjCXjVWo3gogzT1wLTNIplCSYb383aWqMbJtQl5KN
Payb4lLSd9sBJUROM2I6zWRYGNDf+WyXfM88ysVPOrCufO4+SMWA0kCA0VoskdOoD+eqH/80I6hJ
DcgJcDO8lsQaxIORt+FuU6Y+zSitCgYtGGN4ytlV9SWHoagHie16JEjAx6FsFawCvLMRNl7eBeIT
GbJf0LE9YXcA6VCfwSLHt16bSBMljHvK6rScGJ6K0ibWoLmx1Xy9R/LJzrx1I5Bk43K7iqjJOA2m
DkpCl5SVIXGJglqTYeBqRgonDXegs6sKmfmpORcvvaad3dZw7/TO/tuVRUOAm+Xd7Oznqmxe/Hxw
j8r0f88SZNZ35ibpMoqRVD9GArf/LXntc2CAXfwWe3/24BhsRYv/SkhfYtnba2BPD1sjnr2CwIM+
rc1lTngEiT5nAVQUB7/WarRJBvt9puKgc59z73vD1BNaDhuyVpbPgoGzVsAnUCmcF8tjECRlz6RX
aLWTbN6eeggV0RZPf4gHO2ll+yp8/0272YphgF+7cb5Mu7gYcnye6/aubqs0CIqjGpo705RJXtZ/
Onf+1w79z2aoT+DpcHT3FxPUnthpMC3b3VWsgFzn3JB3uQU02Dl2PBK7EFXLlCN1M1jc2DKYCcZQ
KU5zAwqtkDa4YY8u0ZLVGwKiJ6Hnb+veHQtfXJZ+o3lsWNxwMJ4rpbBvE9/Bow/+evxezY0d1ILS
sDN2s1rph1ndA6u+TOamH2uXGXxdNUxWmyXCVlnUnI4uNn+Y6UjVHYujK46lN101X/mnKBBNCyZD
ioNRud4JW3cRmdIyibWeV5oLi/LXQA7BDO1ytuo5SCwP8rwGmXowyCuMW63zI5LNx8tQ+KGrF+N9
NjBpulvvE+w8g3dR0ZUQyfNRicq9etL+pbeiPhItxmpqd1o6bmVwT4ZYxH8Va+hlyCrAaDiOy7mB
lTyM0/ZL7rZzzwFxsFzqDQgIaAj0yLK0DG4MnD+tSV3vNGSKLiXOzwaoZRT3rHq7VmW/H5xivLGB
unvn6a8zmik89O62vnsbc9LgZXYMnvsMS7SnOuHsDmkoRxcug6F0SIOa4WIvkKdN80WWnQpbT0fD
xh6/eMuzVyJya5weX1NJXmTl0t09SDclSGUg8egAfA9PtQC3INGlWwSsYGJ3WHmdysnSwq7XvirP
haW1ik+T4cibgh6kna8HIwD7JHVjBI6HWm+j/FqZUK2auAWoJTuWzL/RitAlMe2BAGNtZvcH3itF
jqCklyLN/ekjEAyBN27KGMvmcWtTEKTmZdLLkxrwqht6Jg+roTeXoFj3sF7pwOCjgAbnJom8yaG9
NhtjuNO5l6lbmvmvPB/fA9ICDtViizjz56e23HPAovUXpAwwDASC34i0LiaUOrJ1jq4sr4vSm6Pf
uNvFVCuZeHV3mIe8fmvzvxqReWSt0QmkdnUwloYNd7GREXTLzAq9A8EGRTKDD0RqsU32Wblz3OhN
qPuTOvqbPK09Ucrc2Cc/N1Mvm7zY0byo8Ecn7bUO5WGmSL1lZO0n67mTXSoHb7wutu2GnVcgW0DA
BZyOqgi5dZbkAmavX9VDVpEAo2hTubemdg0DlZmXEWFlWE1Gfcpd42BVKwjBml/9fPmpFvg0bdcP
RXuYhOndJEI0URoaqEsPONvWy3pZ2+6XPoBGOcBvZ0nZMnGbKKg2CXImB9jfQkMkgxxW7idhWdqp
a96cbH2lVe/VmmyGJw51I7eC57wzuLzNzIkWdwTRGqeIonrtbmJ2kNXAYuJVRZwzJR+FW94DY8+H
tWiIRdrZnTGEL1GHtyx19ixSkmGiNquLadT5HelAzpGEWP1KkMt+zWcUWralazCPAm98y+1f2uu1
y107cTOSR4sBxtwjnSjUl9pPpL581BP4Y1UhEpXz43obZ41h6BPL2l5xaCxppsYX0/rr9kLwPAtU
r0NeHYdsIlvV22Jpa29C86CRKXMP12z7FLXMEr6rKa2W/M3NmZK1vdSvUrGT1Vz74LXHgLftaLxr
nv825G51BO2lKeCGUE9meZpz6SOEMoAwQH2QwpLp75tpz+fP4O8eusLh5lG0QxuL8+jkTVo6gXaQ
ubABUWKC/814M6cpcusHDoiKv4wfXMscelYV8LRyGGDnrInqclygpIyLp5oJNFXe624WqnkkW0B3
T+PEDQdFzWThbwDKGmI9vX30lH7NluZrNfAGb+5phWXYbO24+d5wbP2rxUSI+Gr42rub3qCwvnKD
m1nNWmIo/7yaDNy3ybDSqnfPecfrDErlXNdcrGerI8BnVnVa5UygwU12YjqDHjteQUw4C2Qj84Ne
T682G2UHDm61+aOvrXti0ORQG8MTMVmJSz5J2RFxNMghDsoDwdVTtC2mSqUzV+ecy7loOgs+sG9S
JoTXW1DRSLk7CmmLfKCbRl/C4uutFhxgp44zelnpfVScDBiFuEZ4hLw1cbvrRVxURX0K2KB2De0f
QSR1VM095LS/wSAXH0HN5WXasBLOuPqxqDxgrNE9FNtyyJC4RUWpTbFLiMzSg3PZbZSLmwhcMz6Z
+jvMBdY/XTakPnjioSAckRadPT9VmtoSB9wFKK4xqjSzXRG7o3lAsbORTMMbeuudLPYOadicU3St
a8BfDhAeguJwIpgJOKaazrm4LtvmvGRiu++35cjqxRBTPSC8yeO+1R8sHQkOeQNnYdXg1CNxydnw
CE3EsNg5DqTUeNAEVLoTbPG2agT/GmxkEK76tF03O0MaL30V20bzb7Sc57nJEXLZCOEQTsTDRnKr
DMb/ztx5LcmNJOn6iTAWAALqNnVmaU3WDazYJKG1xtPvB+6c3SpknkzjmZsz1mbT1t0srwiEcvdf
bJo62mqiSPd6DHpFcjwgT6MacfXqC2qkUcamED0ErUI7mEh5WhJ9FCWN7ZVv31ZlHNzEdHpXrRhv
+pYeb1LV7q4I1orjLgM72usyhnvYOCbf1YKiJK03x2IVGLp6Y6ahsjB839hBmjhEAQ1jM7WBpOQ5
0gmlfy+8zF6MvP1GGwBKzHMiMTXt4JQqdELKqDxPqwLAUxlsGvDgCdXRJWK2V0meHfhTUUZ2ruoR
mfmgPPi8KJZm2x8QtntNpndrE0oyyaj9cBxeTU1Ebw4U30JL/Dd8ofOtKNF165QKxz+9hXXSb9RK
vVN8C14ByEFIZspVQb2Eh0d+i7EqSccSPdb40Efhhx2HwBVCEl0907FyDcLXxImCnVX3LDOOAJFI
sfFt89Z1wDqoCeUWTZbc6Kb3zLs4XyZ6RZO4BghQ1ONCmv4VJImfIrcCMITZNtBeYwslFL/D9KRA
DHgsi8ehFXfYhHsbetMHnbIUHDSlWlvi4DYmJBDhtMtRIPif0HZbsbR+1hGNXDL8j8yNvpWBbqx5
LDY0FiZL7MpSV1Lnoac42jocgZA5dGGdUsvWo8Ml7iCsuI1dPV505NXgNW5zKoUAGqjlIkW8CBIq
BKnwHszECreQBapVUAcvauF6b4GdPgrU4RjUsmm7fiPQJNs6JqLRgu71SCa+NnqOJttP3avRpOtZ
6fATYrP7HpXITPgxmnV8/JgMyehQj2rQ18nYZVmkRFvfadd4Cy6jJBuvXY1zRQcFR055xVOlXiSt
1qycrl0acd5eVe4yyYGk5cNwU6MYssEJcWEMruBVToFb9RBg7yDZDQK4DW2CqKlXmstey1Xa1Jnr
G2uZmTRsInzS9ZGbosuN28RqYkT8xnAp9JhWRp/c8pBGwakWlMjDb0j0PAUVkCnTaHZj694gt10t
aMHeQTiBdWnyaMxdUHVR2BtIYWUfqQIjP9zSXVBR6UxKm1YTx19nKo/SwpLJMvSnaAQxJnv8JfKo
NXdKkl2pfkn3j5MWJfkrM/C/D26Rr3q3e4/HAOWyCJBp7y+pzSO6J4oH6d3iXdMu0t55aFFKonCg
gVYTQLdLqAyV5YQbxau3ufua+klxbQVUSPQ2vouaTCDITHONikkQyfu8tn9kkbyh+w4wQDPslVmC
wR0i4FBhomxpzUfbYURfKi006g/6utey55IaOyimlBIpa2kRN9gg14P33AwuibGKkLmpN3SRVKQM
HfVeNj09B28I8PxpwkfPzB9yHfQwIlfbWJnUWWslv81ErdFdoCwReCmi3TwkAgciOxS69aAgdO3d
tDXMoHz4ZqjNR0Wxf9Hb/oES2kdVDPKQlcEz/79PsqL/nvq/nQIYQxxb3/XMHhd6ZbNUnQqRs7R5
HkE9qkAeEC3d1qLPebFr2zE1wScz8aAzF1adK0vs6xKEv8SKgherjy/UArhDPMvYpqa/sXskqvx0
V44ToKlUfmvIWwItHL5r8Q2UYNboWHL72e+DgV4igoGW2v+szYrV2pGJ6vZvnq/fXTsGQEe9G14s
84pUk7APyG/sBl15jMGucBCg5FiEHSiejl5UCWXbiWkjJe5TmnJ+h4q2An/xU2mTjfSocImQnTWl
9Wou92VSrPXeAT3c4i9PTSUhJ3CQ4IIukAGUzqSuHIYg/eZLv10oQHwMv3lR4hG4mhrGYCMQqoyT
0nxAa3+h9FOfw6rvRmtt+TJ8pgfvAKr2yIPHHKwDCANTretVMgQjJzuvjKRu2FE+c1OhNLztNBOY
cxpfuZF5H6Dcsva8JN5Ah7qRyF8DtVVezLjYNKbCQTi0K4TtTIDDpBFdki4zR4tXZs9JyBSpJTAZ
Xcsr6BFABu2CI9wziuvM8n7bIm9IOMU3RREbW/KgRo/2p5LUm8hCVK5Srfcx+1By46cleIclKT2d
Tow7HfsX3vHlfWK271lp3NUWGGSrzR4rOX1fx96EE0JkACKAp2+4prxZo6S+a5KXuhVc4/iEo5hG
rXRqZ0LXvK6G5h+vNDwwhu24LeSvuI+YZbDb/ANMt7hhJCqeSwc6JBKgvOcT0qAoC5fT8WQ0+W80
PW9dMx8Q5et5H0TNvQwyfW83FtADL3+dKj5VF68SP1pGxbjrfLTZ0H1/qkYlp/emv7v8RHTgXjpb
izZ9SOPDSathkarcklEKzAB21VqizWlAp9lH5BEMlUeO3dvPbliusf658cjqOwTIV2oe8J7UrV1M
BiTknpWbA40b42Vulh9DRs9n7Ou9roLXp93Y7hLVe1c62BBgAGh06T/cqH9vwQiEWS6WRqRfwRH8
6aJpv2iYOto/KDzG6gtgA2tr5/GLr/TZ2lD6AxiAYFPpdL8V16R1GQ8HaYxvtRp5m1YVu7IUxi3E
1L0ZKyR3XvBoG80rNgnZKkLdfyPaIN9GVbMtO5CK5aBEmwhvBf5lYC4bZ7ir6c3piqmDYqREjbgz
OAh2e+GbD1qcia0F3X8HAdZauD6SFKMEuZj7Sb/K2NBZBagQjKnYeahksgSqlajC74is3ObUapDf
Q2G7Vkk98uCXtNNFqwfGtkp4fNldQQ4xPgeq7d+AEaXWmMub1tp1qvKMSOlad8UjTFd/rTfwTEMe
MLkHqaYibe0pstEivCqrvKDJS02oFVtPy/c1KNChBXI+5EC362HnJrd9lj73tf1PrpnOwWSxZPxz
I/GMHe3GKd0WV3VFUVnT3zv4TKumcd4UMYYb+EBcZvSdjEC55QsASUemgtd5QZNk+LBke5/0/btD
qQgMD3hQw4CwaJjXngKc2k+sD21oD1KxtIPobex6FKffBZ34kcuMV+TgeBt/MLYSuejr2n1HI3CE
ZDy+BUNAqS5C90z1hj1S0VCJb0YqYZ3LxrV1n2yvGw9+HqLBrVjxMqINtHHL4j4z/u0p91c0u+cs
4a+5lvQXDer/qzb1FOh/pKr//1Cc1vSz/Lrnj3T8SIOPzwS7P3/k1x/NaSn+JVELt7Ea1h3+ZlKt
+DfR3vmXrtkGQiOa+m/16P9DsFPEv7CdmmhvUOn5kxLh6f+h2Cmq+i8EvTTpwBbV0OrR/opjB6N/
xrTHCEgi/KYJ9AknMetJs+ET0z4Fc2F0ZgWvIivHcK8UsRlvAP8U1Q4abSnfTCugxDsmqB/jJGs6
9NjbzHpVrIGXpFNZ3rB2cPDo8ZnoY9AQZZ/2V5PsmPImE+Eo0NYK0lN3GOvgyWmtJH93i8jLd06f
jeb9ULYjFrJtAVF7k1KMAnowtjW1XUMkk99SVFryiizH+jFakMmvBXxAam0NSqPo1TpjPdxmA8gw
b0GFMdXWg5cl/W3Rlu4AjUlCOyn1xJVvKYnAQN1SrfMttaT6DWZN/pzTCzAPUZRq2Sb1ZXAbW1qU
7OO0Ft4SH/fwRTFGlJ077PBWCs+RZCuramomqyX4CdCnYLx5gpS7OvaqN0Ot8Rw3W/r/RRmpxdKc
VDs2MKXJg4IA4IdVYK4CFqvbJrwbXsMk0TmEh+4pzBL3e2/HMSBkNQjpp5fGA9oAjbuU6tT1Drwi
ExuEp2m/jCj2tou6j/NDYoTpR1NI+VOxY+8BJg7UrbDNOkoUlldvYvQOeGjx0FwmBvc3xZQ+2VoY
+C5VE34k91u20r3UBv810uEUfhHvAfQOV9AmzJV0ZfmM+4u6GSSSCgsgL8GHiNXqUQo7LJ5AY9c/
CoSwITGYNo89TlA0SrO+f4XsjzpyoYz/JAb1+YDMcCeGrkhWXTlVju24it+5UZUEerMrMB7xGj1a
NrSD7q1IAcIfl2ULOUpDFwHXHFP+iF1H3OqpkbuLfkj7SRDbDe4KEeS/O8uhwO34GlmJ7Ho6/4PV
cYn3VYhqsuMhqq0L3sJ9F0JGT83e+kYZOvwYCke5KzsKL3oU++gS0BhCFRwa2UFlmPdW73vNslUE
p3PHFlm0WpDuEfLNrxqUGvxlHCc9nFLwxfduG9JYGsNxHTZAXhHvbnd5q468Y8zeeSz8IdynQHf3
VqaKb1Yi8m1CU3IvROd9N0ZTBSdR6dBKcnvb4L14aypWdwBx5mxHzIjihYK8+0EdOh6rAbLb/wwo
4LXbOjHTb7pGAZyiOqpriyq2g2HVykTpECgbbfOQ2w3yDFVRltdJ0Qcvjl4COzJls9F5grzbJHTK
sowCzd86GqrPTdjn9VJrgtSCGARIVyokFKPrUjG26VtsKlyUghsNBQKg+Aqg5lVD4cnfW05fvGnW
KEtap2EDwJ1i4k+htlW8CngJ2Bu9bb2nQLcUmoRjwLahKl2n8aEUnlIdLNsHqaTWqNtDO1VIXXXY
XrgAJVHsvA6yarxnMGvpsNEAjRQHy0V89y7sK2oTiCEgxU2XOHJAzfswGzKY/Ncj7ETrexuMmtgN
bVBA0Qo9lOoDzezp08NMayh58r6EIBhGFTDsCGFhPqjoQXzbaQbwxY2lsyoHY3hU5KTsRZWlbZ99
QzZo/VVNlN/almeXlLETzb7HOlahmgymjQUVFnrb/Wj9yC+AeY/2a+ubKaV9UvOfNu+X/MMiTchW
LYKG7aZSUednFQYxXLm6U4epXBf4MY8hTQWcoEPshRQYC2/v8DTSNqABqKlV8F6nTKQXoEsCqSnr
tuc1/txppbp3AoH9UlGXwChUOlpWvbPDkvTiNqCFTGmMTIJ+1UKRaoDKAeY55MTeAPC2GUH6bALR
dMoisifbHDeH6YKyfGmNr1r7x1uHs9ZOoCj3Ugm3dpMZGp02M0pba3h3U45v7GWoAtKmowzcjtEr
RaZyXNL5jlWkN2rqGYvSLPUiyjY22GH7ftDGTH3R1Co1EWSpwx9+PeqgI1MDk64n01VTfdsGMgBN
H8dm85PatqXtvajNGtJbu8k/xJAp9hPGUJjCWWHvpit0/9Vi01L79TeGkoUDfU0cCQDrtHJnIIZY
rswELZlyYStqSXkc+Yd+h1iOTB9VP5oASokDtU7YhUVWFjTRY9MVan5T1jDoX9WhylyqbWZnL/PC
jcXeSOEPHNhT1PdorEpl6n3RiJ9kBX/bjZMC1Pamyl5QeYbOuUBjA5w+IlYvQxcU1XrITLxXUzfV
imdzHPEpGpUQ/XpJSja8tEPedJvSMYwKEjAVVpp7ehTcOWHpOZyR9O3IALpKGHRCMfuFUogmSEuH
pgEPH4/OACGzpVK3o6faR9ES27tRvAAa9ULy4taKQc4qrUUjFeQvl5Y0CjTKFmllTF3qWivt75Uv
HfVK1ML38LH3mvgla+tepR3mDZj+4M1nJrs6CUv1AaiRVW/NzgnHN+zRYgVZEvAP8b1NA07LaTu7
neEvwWBQl1k0PpYDqGXLxGfl2X0fYKedVJENZ9Lh6Gm/9RzIoFHzmkThNvUSw1xFvjpC51diWMcq
J5XYa53aroPOCOUSYBqcA9w5MmrnRQE5sw1ztT4IARgKD7NG6A8TeB7WtxmO+T7RpJc+N2FKSyF2
ksYB41Tb1RadkwDwGdOXvDSJm2TPTZHo/aaocu82EcINr4d2nD4l2tzc1GFu9pDmKzCVV+VYQmCX
VkVvqbMsu/oVdoAD17Cc4uQ6ttWx/4dnQ9Zs3bLmUMKergCZKUNwgI3iq8PaBgHGZh+BM5MaG+Wk
s9IGln1IY1/P4Ja0jr7n/MDwS7EyvaO7WHYfIEpWMZeKDkQ21ZNx6yo6RMhQV63hYIaABA8D6Fxn
V5tKae2iOHRAJ7cJJXddb3wD+p7G66/Oq5S0Memlt3NYykye6mn6bRoUAPPapnDB8WS0oEnlO/h+
CgR9/yNnp4j3YHRtpArKJJmuZN0JaBUmTW8+RBX2EiyejMpbMPbdQ5L4IUUMFd3xXeY7usrmjCdJ
JrtzQKFCt9N34BghzJa2TOCg1JPuQ+HUvPeiNoDmgqI/NW98eagGJFkHacKBdq0vkZlxhn1VD062
QyfC/eVodMD/SkUNixje7So7wuBpLm1zMoz5/J5uyfF59E6eFIEerF3YThuy72z9ScXjhDr0pJT2
v2KBx1EmvfFPr3aKgsJHnQKOvsQDxdDMjcDdAkOxlVI1v9qmezgfbxLaOIrHU4zcBpkQqU16XZ/i
kVtaEAsG4uWdddXh3kMpyYFVGUtrAysepLxIqKEIYW3PR0Y57Di0JiSpyWS4pE1yI59DD13eII5P
6Grt7fQVj9u43FIdq40tIAJk9BPgxt+dNb2zh+E6XkN+lXuvpAVC+dVeG/vzv89Xlbz/nvlPv446
5VOfZsJR7UyhVMmNVbab0pALYCcXlI2/qp78OwRZH5UnxP7M+WSXBkUKC7zNwnajndS+VfUd2ENg
QPmFtXoqEEJuQhPCpMGkz9Yq+NOajQT8Um9U3jIQHhNrp9nu2k9+nJ+1uZ7btCs+R5qtVz0cXAdw
AxrbiAdUtb61w5cwDS7sCvXUx0H7ERcnlMw1+F1fPw65p53nmAst0MVYFY/lk78CbfSNUtYiXCO3
sb2k6X06oEPyjKS3qk1Cep9XQxwVg104gFBzat9hZNIivqBmrB5NnSV4fUyaOmjyMa7Z1lNr2+gM
juIFXKjxn341od4PwUNw0wAsk+viPl7nN/F2fPrLL0ZYW0J3MgSic442WxsOzR+0nqxJtQD7CfNm
hJMdGcGFFTgT0mStz8LMFgY4dMoFCmGQnlmOq3gVYzERLYHiXrdb70l5Pj+qoxVvqYZmTf/TqMZg
szv7XpOubNZAfU9VuXaAgzR03iz1mz1oF86JoxOaSPrks2dT+tGOtLSVTISDUnXVotL0zQiseHSi
TROjYYj3zejHlyZymqgvJzTxqBbpFirsVEzN2feqs8FsAgtgVz2J8+o7fzXgaLSAjHerfiSbS7ry
M73V6cN9jTf7cOxmI49H4tHEAOOzgZ2BYssiXhgHoEebS8fuH8XHc+Obfbm0TvIwxAdv0RxAtOyD
q3Tjb7wXsVfeveuWDa4t0pvwpbjq788vmaMtPhvo9O8/Hfgo3emwlBkohmwLHOQQIEkX50Oc2AVf
J3O2x6NRaSK7IUYuJdp4cI2Sm0YiFKGshHigKaaov7AZW7u1jhams8d798JvcFQGnI1y2jifRunA
6IqChOnVR4T0YUHr8QPoCTD5j519AxaM7sQKYc0LIz8+3FRc6ZEaM7juOLdnX1VxJAmrzGgda98N
6tyt8U1H8+T84I4eL4ztc5DZF6QnMqRVSi3RA8w0uuUOuRSqgrmHeJc07lCMQfCn2pwPemrZcHQa
BgeOKYWY7cfEw8QLHUw+KVqBdvGu9y/nA5yeuv8NMNuAZib8QI8I4KIV4Dyb9J29+sLaP3GIsdHp
aUkDQ8IjOWyuIy+OXWByHnKWfkj2T0s6TNlqdDp7/+2vR/Ql2kztDZbgkJsqFFhrSN4qhIXw71ym
RfRwPsz0YJydJBxe+JzgaiesowvVdcMY+BmgRIQgd5FGYq8GRX5QYuNgKBQEVLOIt7XbXqVdduEx
e2JRYK1g86hTMXRT59cP7OoKuTpyH6czVhY9osDyLuyomeXJn4N5eqBrCPOxsY6uuLpyvFRpNYqg
23pvvCGr8BSsnXX3j7unf3vb77L3ZNsuG+jJ9zASDtRTJP5baHZc2HYnBvvlF5ltu0w2mWPAe1ko
w+9mfKrCu/Pf8fTPR+vbtHnDCnu2w/pOaxUsm2Hp4ZGY6P+Y8tKleinCfIvBdBk0l3pyHj0G1ksC
WOj8EE7doqgs4z+lSU4/NPS+HrtBh3t7bjKG0oVvpZvNDTKxuxGCl+2i7GsED23m3WiWjmhUaF15
kfdU1uPH+d/ixKMIhwnaP7Zq2iYC3V9/CXVo+jr2+SWCLkFZ7NWuu4Uzwrlxrs8HOnGcfAk02+AB
3owZVA1WRPiOeM/Can/HIJ5Nm0ra7/8s1GxiwTkEFuU2iCrp7wz4qq7cxQjW1NFbLb6dD3Xievk8
Km2WEVqFTEWlMyo9cq8s5ANKCxPX4qbOqeB02jYrDucDnlqWuPpISfGRTuE8IzAyzyuEJGDRPiba
L0X/+3PYItEgpTHpWerWbD2YOdjtPIbfQvqZ1HeF94G74aWVP93ss1OYIDoVBVNF51vOnjxOONQJ
MkwTk2g13NJwvNYDb+tEvEAGi6qZs7TFFY7h3VBQ9PGWF9Kqk3P4KfzsvWPYQ6KrZkMnzakgf/7O
rOTSCE9c0F9GOJtGhw69Z1mEQHMBlNgDtOUH6KpL77l+VdcRLMlVt/t/OXQ/T+tsi/nK0ItUEtS3
fxbp90kk+O8XH+cEroCUOrhtZt8tKn34XvG0h+P2wUWpzs3MC+v71MR9DjH7NnXtR62gpQuG5JsQ
V5p3W6eP50dxHIKaB5UsMeW3iKTMRqE6fjg0gKEXAdivprgOoS1rMJP+syizgaA6FCNxTZSw1ZdD
wAMNuqhQf5yPok4/5utWmgYzWTSamkSGddpqn97urtDaqLNC5usmfI730Wu5rzAKipb+sDAe2jUi
rVux0y+kDMeH+deo0w77FLWnr0qDbxqcjZx6amKhiRomjs3ITzhA1s8P8viQ/Rpt9sF8WecmYCE4
d8hslqMJeTG5CXK4XHdhKADqhheGd3xATJAIDN7xEzFtzZjt3tr3BK1ZSAV586b3jyNSHOdHdGoJ
WlSMoMurJ6p8SuU4RTjR6BHL20ve1Qr8MQj2FybuRBjqUjble0wdjj0ux15tQzRmCGOrAXgr62cF
3bi46AB34gOR6QhsvSYgiT5/ySC5YsYgNycq4o1huusa3fzRv3MHFdqVv7NL88L8nVj1BOQOtP5I
V084nc/rzyg704YdCVW3s5N1HYXFY1bGxVbDC3cbOZWeXJjJ6QfOttnngHJ2z6uNlxZ1wQhD79Uo
nur4ztYQ1nRiiprlEizcIqz+zpNleswbtj7pbMPy5r63Z8u+BRJg0LjMF0b0YunvNcyQ86vwuGQ6
ReAAtMEUgWfRZtNYhTwDqgm4Wm/GjbYutsEvgTep3CQbb2Uvrf1fl0y/BtRn05grNTx/b2prD/mk
RrD0zAuJwfGS/zKkeVm7c6DcBDkRkl7Rgd22Dd2DJo8H4H+2hb7F+Sk8PikIZwHlsqZDGNXXrwtR
L109ALoJf07p8XC2Dr4RXjjijzfXlxDzpZf3ue+7khC+X33gPrxKw7SA2Bt9c/EgKFr5mufVP+eH
daLwTAGYtoBNWRFxeGf2lHAaBMhdeukLVB0eZLJKV8l7e4Wc0BIRy3AxfsjdZe/a41vla9DZZKoG
jgXpFDQJkQqm3sSptQZIi5TuXWUXl3yctKM9/TkcWeTXb1dCWbLRruDbRYW1chp1L8z80W2iTR3B
ZCUzzlLn26Akz0gXT5oeCcCbNNmcn+pTC1bS3tJoIkiVY/rrb5GaBa3rit8iKH+V7b2t/4bjcWGV
nlpCn2PMTpIclJXJe5sCGPTLBcgFrHk5sxdu4WzyqEaxsAGiXpjO9vzYTsWl+iaptgOEpJ/1dWxm
omdDpcb5QkJkqSNxp5jWFkL7EgdyRNCrV8D1fx+RfUjJzaLyTpr0NSLiL27kGWa+aIIWDM4TpKgl
vW/4z81hbIeVYye78xFPpPEgKOkKQkXmDhTm7LFQGmNWOB5yD4A21uE/0bu9spbtGhX4G9x1LrnU
ndgjjoZBHVUkVozUZtHayCvHvmePlOndGH1PTHuvyV+6/xvBywsr88TZxnLUWZkqU0ln4etcuoai
y77l4AGmE//2NNN986GXPJ6fv0tRpjX06SnpSl/Hr5MordUtawYmEfE4H+JPEePr7U37GnMqfKsm
gI09qxYVqla0ZgVJTbRVlK0dEwwKojpqhUl1VRoK6o3VGD7YqD06z5YShdlzXThZuIUHOsATBhD5
UqO062yz3lN/UrTJrHVtIzyHBrXsMHwYdfiC53/rUxOD3RYYYQ0jDry1vk5MlECpyWOUH9NE7BCT
3CjDhWLoNLVfpwW1ee4ums3anz7j1wi6zNLRyLG2jzp93aroMGgi7fd9jZ4h4gG1Peq3gzrsz4/r
+O1mclfi6qFBnlKPnJBTx21zy4ZEq3jGTZS9mein24+KcekRf3ywUgVVLVul30fddb58ayqQsaoS
Jw+6dRHfVmq6Lvrffz0YVTAWnvEO/dK5W+UYqKmF5xiyTyNe69YtwMYdVOblMFy4kU/MmqapHKSO
bU7dYP3rt8KqJwFKAiBLQeRq8n0Cv7gbq26rNZeqyNM1O1sWGjc/fRPw6yzA2W6BoayVUadl1LLM
zQCOBk+VXWKor60cNgrtoaZuHoZhuHBJ/UFPzOMCicfCEZ6LLubQB1QDA0WN0bOWW+XbZENeL5rV
+HrZY/TUXDKNrAo81tQjv2psjrURAndGSm67GwMGFLhdRB6s0K13rTOoq/OL5MRK1BnSRAYgOwLZ
8fXbGQAGpVrA1XMROw78b1JDHMq/UNQ6MShd4NczZQs6RfHpOPl0jvbOEGeDbaaQV3sk/+hbIsGA
KpyNfpdnhN6FMZ0Kh1f0VCFUaafP64TtEFoCcZx0MchiQLpVrZ54QUWr0IvFWzbW6l+fhgA7JN+L
hNyk9jk7DbWuQyIbuTAuo+x1RCBH8yr/Qozju5UYTJ1J157zYr7HemwGBzCjGJiHqbprokpbVaaA
AOB4DhYxPFw+UMivns6vjuNznoyZ6xWMDN2Mo2JDYbSe7hYcvp6SPwMBf0Ra68JBfynE7I7VerDd
3aSzg9fFQSJcY1jR7flRHK9xi4YTD1jHZOuyLL4uvzRpbT9T6Y5PokWlm1/BCQQi+HI+yvFALJ3V
DcQOugr31uxoqjQ77znwIWq6xpMc4OqR8ad/vbQJMnUIcTu2QGDNhtJZQocgThCnC2+A5zx4wXAb
tv57BXry/Hj0423EG87G8HJ6Yh0va7e1EJWzm0mjJtbsG5qgKhU1tHXcbB+g7OWumkTHgQ8lVQgO
ILG7mlYDGtsLNStzIO2YqPT4Ngbta9U4lvIq6sHor7Sygz5K6dwq10qP2/ICe0fIsEWf2T2KP8gF
bQaBH8id8O2+WlKpx/qpRys5WloiLNRbdBFL9F5LJfGwv2maX33qKN4tGyTCIEtBEshv6h5/O9Y0
QmMZoN+FDvsRvS6ArvmFXO34pQLUmnoc25IzGwLU19VV5r2FiwA8GLfXEMpMayQRBu26jMKDKehW
QSkyF+mkMH7++5zIgznfQChQXNV4scwRnbjVO0baDmjUb/WNcQ3dOHvJ3+igrujA3EfIQK2QTLnw
Qjo+h8AoUWG3eZgBKJ2//IoWyf6+iyGxCFyIcCHFZ2mPKg45VCpXsDAuLPijXfUnU5pa/DpFrqMF
b3An1xBVoRlEuO9ocHcu9P6OVjkBoKwJWkoUI405PinHRDKxIwSR0MLeIhAYPNX5dQg4/cLXOpq4
KQ7q0Pbkb0vtanbRIgbdV2BZUFD75t9rH+XTeAU/NVypW/S/19mqvgEwO/xw9ub6fOSTA/wUeJrh
T5dvBGLe90YCq+GwTuv6puzQoamitaYkFxaHpvGzvjyTZoOc3YRZb3aG1hFLPpj+0thUN+Km+KX1
2w48KuC54ZuzDXdyN1zBVxIoRKwQCsSj9MKiOcYt/fk9KFygpKGKo62B4tJQBSbNQfe9RI9sV21R
oH9Ld/W62nvfgs2lzPfohpnFm+bl0xz3Uda1PvgNIAXkDMEKjtiydf0Lwzo6aWZRZksokQNo95Eo
CNr1OSLl+k0BUmTaHFNFIftrvO8Uj16k4OoEi+vMRlXXgH3xG2ZUI8S33r5CoGRdCVzDInN3fpGe
nMBPoWZDU6CiOXiFkPmOYLn9J7hPyyx6/s+CzHZC7g9iRFGU+Ru+W+KDGuISRMH5GCeXnqnCgZ0S
BY1yyNel0GDXWiHGFi/ifb7X1hg376ybbqUvEZjdcWst/7N4zqxS2MPksj0cBBcWwkRbd0tyciPu
xRNtSmVr7ryNen8+4qlP9WmAzuydI6jKekXKAM3yd2mrWxtGGeS4C2v90jzOF58MPQcfBMZVrV2M
7DfFFibQh3MD0xRcsbeSj+eHdVwrY7V/HtdsCbb4NyKjyLgQGV6jt7zEZ+EqXxd7jUnMLmREx73R
WbTZWqy7SG/Knmhy6+2idXaTPztX6GKuMUF8VOyltwzXuITpF5bn9GPnB7SpWtxzMB7EUd1MH+Vg
Veg0Lyx3nxgOzh1/nVA6Gt1DCCa6ISZw/ezQaAY/9hDWAJIa4jxsv42Iz0Vwhi58rWmVzQbyJczs
a4VBhBaKSxglqBIdDfxeUEHW0iuz0hUYpq3zgDWyMilkUJMINXXddyXgsxyu4IW2zokLltLdBKik
FwahYPYpRyNIx4w3ymKSpDVBUHvykf9uUbfJhVEfc06myf0Uana/oqaKvm5HqHrlPnj20sbODbAo
8HTEKZaCIrq3kCvkKzb66/iAT85ieE428a+Lp87JMRumxVNG0o6ePwPLINL9BqDCQr6H2gI7h7V7
3yExcqs4a/8126PlvzFSPAKXaNBf+PQnXlIkQRr1X5jchJ+dsBICOoZEAmF5dTGp0mxQ01mivxWs
+51ceXv1IL2tt8yXl7tAJ7YPoQHEwXqgr2ZP0/Lpnpd9nYiiZP7RLN37qsRar7zwjY8bn3xjAgAd
nHgbAFy/xogkNjZDyPCGQ7lHUOy937nX4et/Nz4xAkkWl55LJ050Mj11QoBOPTVnNqFWgaBNi+7M
wh9QompuYh2fwufzX+3UgjEYlEWNCXCrNdskOp6AWunU2E9geloio65375659nVx4SVx6hN9DjTb
Ir4VDXraIWXll8YeTfVxMaiZeWENnpqxz0Fm68CG1ps6GqMJvPDKCscXzHI3sjOezk/ayTAqRVxk
MP7Us74uBdRtC+kqFaqcjsKbXfcf0GIEl+hX8sKATn4eCtJgf0nsxDw7IZ2n8NgQSY8eq6zdifrZ
bH9aFxsHx4VUVrfxKdBsHSiuDDpw9dFC495DpXDbH5QtsnirS8SMSYvk6IbgqpugGJh1H1XlVDWV
QxWRqQZhEMa3qCwiT9aEmAWFdmtd5ylUyzuNWisik2afI14TT0IGaALfJBoE0atS6dxreNPmdzzN
nCff0zIyGj1Ibuokw2uibtUMKyazBEmSJen7KB3xgDvcgEtpGrje7Zi1ONbiTBbgQpHacUbPJtF3
tUzR9NQxN0HeQMc7bpC+htBkXgltLUelfrM9yttomDTQSzFOwG3TNyHZObg8g5fBBiRZlkUk/oE4
TZrlQhgwMTYK4X/bgzcivGvbhETBPOupd6VInpVhWD3WpulicDiJCyhmgCB308aoBquTwTXex1TV
h7DCE6wRNa/wv1/KpkQPg9o9DYn5qeaggwLaGLmAwIZ1LCax2LH+L+bOo8lxLMnWf2Ws9xiDFmav
ZwFBMhhaptjAIhW0VgR+/fuQNdPNAPmIzp7N21RZVViE4yq/ft2PnzM8hlkrrDxCzzkAyGNwZZQk
rJOW0GGoFavXsFTLpfijVqKDeNVC1qquZBXPOmqTiJEOhBkstTwzbewHgtVyBx42/tZsN81r9Nra
iJFv1Gv5WxC4offveGqTwhtZzN/VsUWw38Zay6UBTa8/wobWW3G+N2FU8eRkmL5fXrCzJ3XubdVU
kqcK3D4fnU9JbzLaXAyvhPc/U6WHvjNuCz/e513xLAXZJxPh3FKPYOou1oLIc2sIwk2hWWDu87MW
d6AQxRCFwvRnS33/UOgJvNjBSt7njAkuO7odLEo687b8ODyuw7gTBa5Zo+PsQevWxOa/cZVj43fi
fE6lLlOD0TTAUwCxBE+K8EWGoxT8I2HaVXEDHaCwhb5xPfVx5s7AEPAYMt5gp5ag+TbPKtr7GBdS
7s17/6BcC3fgvjWPnnkn+yK9xo/ddfLp8mY5O5k836mByNRsl3Aw2DOgSBFnFWLFeqxKHxqf4vGy
iTNRHzlHCWwvaW2dFsaP65WHsGgr4zAHEFnmaGMqQJAKB4IQKtd5F5gQzk1Pl02em0quD50WBN4z
5nIXHhA3ibsERgPKm+84+j3tErBD5NA4XDZ0dmzYMCgtKqQHlY9jGwSyxuY0Ek4YDbQ2U06j6WS9
C0X6JLUwWkvNuPJmOTs0qjoG9STegct6ZmWFnaakzCYIH0fNp5sYia4DF//lgZ25g6kH/9PMIk6S
G1hxRp3IMmqa20nrYTxAe8ytgULC5F8mm8vmzr2qaRRRWCzcP+W4xSaZ5p6cqiP4CzJX/EXq7+Dq
b/OZ+44AsAFPOx1jTn87oNx52fK5+Tw2LH9cQRF5p7HtMWz4cBAFLTo7vRndh3K4MqPnTtqxocVW
sYK6aqYaQyGKwvJgwOrb6IV7eTSnvVrgeI6tzF9x9M4BxCRHVNLRSnaTO3O0e9dyFTu4O7jImZh2
+gOhJ093ixt4Y1XVG1y4jt0AmdKN6V3+lHO3LJ8ChFH93ei3xIFqtSaVU8anTD0YqSnL0bpS2msY
NwlU5OJTrdY/EhlhyGoyCy/PFVuHfqZPWqjUEYumSpqv7LL5ObRIPRx/0RIo2jcHHelxvii+inaE
c7tho2/k3VpO+ZxTII4hgCWYAeww//xoDWStEmIkhkikQOpQQE3eK/dZZ0IDo1Ax+355ms9uqyNj
5kdjQdKqQytiTIYqr6YaW/BEu2zi7BGhxELZ0qQMcuJy8LJBdZifGOMn32rcNPQR8RhXFuecFYMH
DK/Ymb5wWfvvogKa5qTE40y7PoQKdMydYVxrD5791nILHFtZTJegQUptdVgZ1BKGXF8ALh9mo/6I
tEh4K+KBVvzLeYM80jWTvipSax/Xx0yMtkBNkoAoLK5GrblRAlIsnYCGybjS5XLW1FwLM6i9zhQB
H01BOIQC6sA6iWNSea2UQQvYFImOUHJB/ZdyZrvmPefp+jidkMoC5gXXQM8k77WPJoGHxjWKPNzt
oCNRLUC9etyU3QEOrNpLc3mfhWux2e9hnNi0VApjc5B7wkvgD0WvinFKnPTcR3baOyMUFvUdYrUd
KLxP2a3mmffZS4DwQg5Uc5MBcuaKfI2e11zccvQG1XzogjT+DbbjZMvC5i/A7DeDNKF71Q9uZ+17
+WBnSJ4F9d6C7v3PDuLS3mLzyu0YZ1DNAq2bZCQFYcP8Ihh/mlBYGlksaZEk4wACrUTb03+SUYGX
1GEftfldFesrkeHK/P1mEj1ylK1aoagEcbTdW/qDaQq7oZZQu/A3KMptAJI9T4O+8vZbukvIQaz5
/OOYCUhJ0n3csGWVlCjLJmyJoUKwIvzum+WXP10lHl2ww/Gu5Oo7oYzhxUm/dK4BKwjHezluOzaE
8U2Dj++yndOhYGBGCMM8QqPWMvaEf78tyeZC8Q9KouZSNa3DHzqv2Y8cm5g/4WiBom4Ys0ZDLqXS
4R+vh51K0roN5H1pJZ8vj+YkAlzaWqxMXiPL1sEl9hsUkb1bdugU+2APQWj0QseAA/th/q9UnJde
c2l3/vnRGH0ta2PA3DDE1URL0a68z7b+TX9NUdZytEdo+/boH8gNUgMrIz6/gPAFUG3knycwEKlF
caZjdmemmuoJVd37VLSV29ZTNyhJ3JJvXUtDnBTn/hrtP20uwl0THUTISrGJMhq1sm5LuLvTPGou
TmwLV8aPy2M8O7kyDZGK+Fczy8fJjeRW0/J5A5lw1I+TtlEV/xXG912drzEhLKOueWQUrYCaiMCa
aTr/aEq0ojQLBUBPparlD0aQ3VIPcCBJ/xHFOXSl3WC5lwe3jFiwSI/9XFCglQVJw2VET+6vMLMa
Hl0DWtuy5hJQ0/wxC/XGu2zpzDQCcgEMbCDxOLuuj2OrEzWFXg9L2QEqVl2zEzRlQ0Rs4nFYGdTv
5vLj63Ue1cx/MAMwKWQsUx+9lY59YoIFmxmv+qv6vgCCEW+0TeLN3FfiM6nWLQxRgJYQ27iudpeH
euZQHJtfxktFCyw+NzAfBOiXhUWnuIPZRCs3z7mlo6ABUHwmVOLp/nFCpc7XC1UMyPGK1g+rPGg0
4qQ3kJqu0eqdWzkySHObJAl6aYlgbItGMmoTjk50ZTc6kpDizNvcVeGbmaBQcHnuzp1uFaTpjLwX
QbQuqeQUeOZhOcSasNP3fuJG+9Ctd/kuu6IIJdniJyleM3l2Jo9MLrZmCU1BAwvFXHw/uMNdU9lo
q4KPcpubAiIxmtJVW7xei7zOHPYPA124sbgBFGoiygdfWSMjEDu9HFTxWp3CNysdYPk1jZXY+uQ1
Ox8Lmu9nOhnYVk5iPSnqDmKl/h7ntMGdgCTv7cYd3MlDYsFer1gq8xiWB/HY4iLaU/vAZ42xKO6F
z9k7FQwn8KLX/NnyrFvLQzvv1rwK39I3Ze/b6Oe5yEG44YtiQ/PhUt94DX/KUGKvuKLz6/3PeViE
h3ozakOl8FVt+WiVnxG03QxtseIEzi4v6GWAiiD3TxhnjCkKUKTHSDhQKY4UT6fQMcRfxuFTnawh
K86OCMADcz23jyzzyQHS9ZMF07ldqyGk0BVCX6+xVf87B8XkHaigUyYbJx0q2QA7coySDMuJXEfl
RXs40z3gmJvRzb0WtLvbfPrT4g27FiydPtcGofo7KUkLitzWoj5hJdSdWdW4R8svMNuVS+OM06bc
AN5MoS98LnJ8dKeVMAQ+nFh4udT8YkzJtyLKXi/7tjOrBKB5xoAzCnpiF+9oH03EqIKlGv1YslXh
L6GmAHZ4uWzkXBBqIILAjNEXQ5/q4l4QrKBAWVGeFyna1cjsFU57o3rpfbRtvfa9vks9Y7gartfW
adXwPMNHUSjKhzm89xj+DQmGOD3/bADCVEMI2OmPLa5QDkTFDc0P/6n4tjLq2ZMsPI1BXQoGKegJ
iIoWZzqq6wx5EekvSJPxLdt3T2rg0Kww7gUncsSN7PaFU4ZX0MmHZEr/fPfQyQlekSojkeIyb+FD
2Fi0VAnsodA6B01MpIXa6e3yIM9sUQ44FMjQw/BWXz78kG22gE+14KcazYaeyAEOsnLE52laTuOx
iTkWOFrDoNKLsLHoxvmNDNvDkLVRN+JqevHcSSATR/JfUmCGXxZkKyMGQ9OjRmBlRuXUauw1IbXL
Ermoy1N2dlMSvMAVIIMUUpchtZ+LKYqjDGjY1zeyJ+38F+np4Du9g/qGXTv5z/A1vB3WeG7OzSOn
HJclU96j0PFxHqEGjopQQcouKa9nfww5MkJH0PwjQl5AFx5FaOE1Py4P9tz+ODJqLPxLMxzyJlAr
ytzNqxQ/+kqx8pY+a4CiFBRqlnzaeWlm/MlIYNnUeLzmODwMQiaurNiZexOQ/+yKQZ7MGKuPM9dA
ct4UYpHCG+E/+M1X2Qo4Sr3TT5C4pP/G+4enz9yELXFJn+SFS5jzq86AwxLUheyGmfVSpFW5MbPx
4fLanKDTucZAHxg0ugFAYFssdgSk+DIXF1qw+c10o+zMh/QbpXT1yucO2JFKdaKr5qbaJJv0VWld
5cewN27ClQvoTCTPI2/uAJg/AZbZj3N7sHxLUiVGa6VhcK/R0Y8wh6AjU1chFvweNjJSSJfHfdIo
8nvc3HbzG4U+h2XpFGGWKIkSeBj1R3qL4x+hg8JdEkLF2s5xw41xuEpc4SrcXrZ7dqhHZuWPQ80L
H7mZArMob0BkuYPH0xm0X8GfNqn9Ht7c5g5lAt1qSzzgOIhqIfoBKHiRLpy+FTsU/rpoJZg84y8p
W2hoI2GHw7HYPEgs0N9jMppBEB+sVt+rk3QTKNLz5Uk7ZwayE9gBAMmd0p4M4kFVfUOjgomerK2a
0c8wbQ2bpPsKAvmMIyHzDc8ZCUaKCstCyRRkStjPVaxM3sOrb+vGWlX71ALv4rk5H955mjCXLYsZ
AmelGMWAVaaXVnkEN3V5qs48pjDAPcwpIhg+rc8fEDQQzSix+w3ICifYI2wZb+qddouQ+k5KPKTJ
Vva0dHqrYJOqAQx3GknlZYwq90Gsox8I0mE/fZ/9/FNCnYnc7F16X38aNuVd/RUml+LevO6C6/X+
4BO+ACqhHz5gEVvW5VAPbckHaPcoIO+mK4pCxav5QLp7Y227l36b3Uf35tMaR+Lpaf5od17to7Bk
6s1GKjPsRnTdxeZPuJRcxB2cTl5FwJ7ePx9NzWfkyFQi062pzkPUH80tApJb5CkP36yn8NvB0fbd
S/kY3RffhJdxZXFPz95Hu4vIq23RoZNQ2rEHPXPy4nMTiY44reCOzmRXPlqZR380OtjcIE2rsdLU
9oG43AaI9637MnyXP8fXgHO+rZW6TgOwuQ0FlzVz13EOl5Ex2qyppSaUurjSUQrVB7dHiu+m2Sbb
xs1eRO2pLq5Hl07OzR8H5QvTiztAFMYsyDUqe+gbuwfVtC3h7bIXOFk0mTepCgwcbOEZ6BGJYbkw
6VQi03dwzeHeH0IvnP400YcRunp52BjURU8ypw0tt+mArKedhsjAKSg7jKiooma0FvyfnDIM8cCg
3kNekSLsYus3cRFF6HHHaD1P2nMnD7JC17IsfDbS2P+lNagJ//n0EeyJ9HnDS4Oz/rgbaWZGf6pF
JhzxFFuCaTCEBj6LV9sf54X+8KphYAR4v29Q0hbLmJKG3UI/TNjJlbecogiSrl5ZF/dGXaJfLNx3
HQ2yZqy/JIG/j2pIPgsRsZTLgz0p+vIq//AVi+0ojYEi0KXL9CpPVYz42L38eHAlt9qabj46kXHF
86cbbOEnet0E2UbqHry5l2HtXJzeI4svWbpxPxKGWudLhNaJb6zwNU83o6c71RZh2ulKKp0qnXkS
h8/q58AR7X+hc+zkfl58wsKjC1Mi+pnIJ4yPrRvs8g0iLcLn2juQikzc8Kd1o2or+c9zhxXeEwuW
kJnjWluMGpHyMNV0zlGe+k6V/TImyjjjyiqfG9exkcW4InS8xdrHCITZNEjmXo6Q8+WNdNYEg4CC
iC4kOEc/nprBkHwod4bYNodQ99D9DUDnB+XKVXHOGVjk/DnwYCtJ+X204ouAybN0jNEYF7aGsZka
31aUNwSQ/p0ZOzK0OBaAO0attA7MmKHYRvAogJq/PGHn7qCZFGEG/tA1BGPgx7EklaAFccuMaSiV
SW70Kb1Ra1va6CSEbCI3t9KnzcH7VyCxJ3kprHL9AZrhjpiftB9Np5IpEEz0LJZV1zi5Rht3eAFh
QxJa2FsKAgI0EQ+7Xqv/tE9kzoeJpGlNahczcnURUUyFFhcSTYXoI8eIKpvhpog41IbSPK3M70lc
iiW6HADPzNWoE0ahUEfe1BBQaJjVPN4Em46wW8GRtsGLcUtw+EPzRqZXRs/U7q4Pa8nv01B8LhaB
zKXxFcWEk9dRYQIB7usqpn7jb1FDz2l7le/TN/9+8oBi7rTYLj5dHvLpGfxgclni64pAy4oWk2YA
MUT5I+ie/9zAzIBKZgIJImKnj/uGHjc5gFIYFy2Gh35TNv2IGKJfimsUeOdGQlcMGh20RpAyXhy/
LOsiOGoCdomSvpSDFNrFCBDj8mhO+lvZiwAE/mll4XsRFoCjR8BKRXOHFkx20WbO1PZeoX2HI9XW
lF+t/ytIOzsP6dCYNiv2Z2/1MQL4aH+ehaO4F23emIzAPEpn2uQ/0rnFNqOzADEyog5vLetxetV8
NLcIbHKl16yuYCSRdj3pOy3f+2vMH2smFqd7GBLZKANMGM12ujK+xpl3ec7ObQxFpRwyey5qzIsl
6w7GaPkJJYpEKN5SC+4uLouf/4YNkD+g7riXTwJAxFppfIC1xaaCdZ3RhzTW8r8zjCMTi3kqArir
0g5cA9II2x4qGFtBLnVlf59bDKhx/jGOxbNKTNMk82PGMdbVTmoGJxkEt1srKZ5bEQpTZAC4j4li
F1Y6S/HrHhI+uznA0ZWYvWW3lrKSqDzjy0nwajNZLJVZnPnHk6JYoZRoED7ZUF/eyqX4dYRez5Ag
EdBRUKKZsTUVL9Oz7eWdcJpawENoEOsrNBvOgIaFw4uRbUfSFbsaECZV8HTTkSkwqm78riueej+4
oivvjN4rf/43iumPFNr/n/Lrx+rr/3Vf/syf2/rnz/b2vVzKuf9/KNRO/e9oGdz39v0/fsIBhPr3
e/bz73+7Lab37BsZbo7tX///6sff//b7l/4h1W6CwrWo08xhBMWt/5FqV8T/nPW74BOde314m/KT
vKjb8O9/EyQE3udMEZRrMH8qv+Otpuh+/0zW/5OeJPrEcCjkBCDS+9t//R/mOPhZPPzlsJG4//Df
/5F32QMSpG3z97/Nh/fYrZO2B0PLvU8zlXSaR5R43WsaHSy2ht5PCiS6aaRtW6RO3KorKdjl4Vua
WsSQXJyCNgqYikeqjLreNSiwTit50ZNTMFuhisn7m/fJafXDDzvqiIhKIp03Putp+6Ojx5IspGPI
h0dhHOBEF571rv3Si9Z1WmSuUIAvF9TkLhHanRxJIJeV29Hv34/2xX9P/PFEnxs9NzRbg+wjJa3F
6fQbvRQi30d1Nm1v0la+T/RhzQPMkcZyMY9sLGMqGk6Rqo2w8T+qd/Gm3TXkFYtNsFlzcysD0hbP
G/RxWy210E7Nor6wm6qmu9D4fHnSTroY/1pN+jU4DmDMf7/Dj6KOYgzrAxKsgn2QdQfMvhOEdFil
+2YIKaHlbqGam1bepsKPy4bPD+4fdpfiK+hTjWOHTrEtK8KrNVgP+OuVnbq88RZDW6b1oLISpHHE
hJE0Tp7XXtJkO9jI1gK3NTuL8LSWuwbaVewkbxBIuWCzosTLSy8mGqaEC6XeVopdNbr3m5U7/URc
7/cQQZyQmKKEy9308SZMaOaKq9Rk9TY62VIX1UJnJn3b+VBN9DwlMzu5kpwaQAoMmbRQe5dX8aR0
tvyAeZmPto820HMBDR29ho/5jb493JT3vgtG+l58GDbGntTQ/Sqgd3ZjJ4fwaNDzehzZbPu6FYoc
m413QILG34dOsw2f8/vMadFNhH+8fkJMNrcbKJydlQGf3bdHxhex2iA1ZRImGBe3rdu9qY7+k1YQ
GsY9MPVXcuQlG39tktdsLoKqFKZfyI3xuDOaOLjOPJpjnWhbe9a22pTb4H5tlCd5wOWyLm6SaorR
7I4YZXiVvaW9XZb3spc8Zg7s2LDx+G4ES7aEKnXrBb2jeHT0u6spwLnUe7LOylxSROwFqNDCobeC
PJJF0tnco/RJkoRNl/dXkwrVdKFMG6M2CidTrU8H03IPmr5SPDs75xp3HEAWElhLUEaSs8hJqTAD
QbbLg8oxQGRc3ktrJpZ+I9T8Kg4xIWUIGUo7xHx3ly3MG2M5gzC8zekdeM5pFf94UpQ2PmRpPwmI
J74bLUQ47Y1uPprdbvLXQLHzn1qaAjtNZKwDniYS+2iql+S273JMaebBjdvnFlEU/bAS+J/UhuZ9
eWRlSeaVCSgzWSlW1G3q26oHIZST/jK24CL22eZfyAEvH+VLg4s72LJqIfaR+eTCn1tlY8RSgxtj
q3jjt1W/Nk/RhSlcMnqhddk3QoQt9Mf00Ws8wxbfqq8yozTdYdPJsGE7+VuBvKhbk3NfO/UrS7h8
TePHD6NVY19Sfk6l4Bj5c0cceXlLnjMCtxbq2Cq98LQrfNwnZWFKoWi2OG/hIQp+Ve2+Ddb24rmD
dWxj4b1M+KZg8ekgtyoT19dftclcGcW5g3VsYbHbjdafWkPHAglTR0uufVgqM4TMDetK1LaXZ+zs
aGCEUXmmwKy0xLbrpVGHcduw57O7QX/tDWtlMOdeKLyQ/mFgMV1hrPSCkrIkiNO/UisM8RPl9ZT2
njiswXvORizHxhYz16NSPndICrb+Co1oZAO4CRpb9OZLJdiieha+oWVeXJmb/FZ5CD79r+Zyqccy
BV1oFgpzWVaPuQTQaU0KdWWxli0k+hTJWjsbiCXk6axXPSpXVmvNgvzxAPljJZljh4WEfh8cehCs
9T+e9bJHa7SE5xZ6KdcHDRMpDdwElF+Rg7oxvhY3MAtuFRRAvlxelXmDLR3fsb15yEcBXWVAD5RZ
2LNC0wbXtu0t350Ord03ouMLrS3j+y6bPBu4QlxB7YEsObWBxdUoVaNYRiY2+425p8jyPH0rgfG/
1N7opl4+kG8VbvSVtsgThN18nRxbXUSPCWwV+lhhNb4aPcJWR2tta6Nco2VblJtcuKay3VGHAA92
LYJBc0XzEdoAK/aydmUGzsZ4x9+y8MSa3nSdNW+kwZE25lv3MwQQvCe4rJhvV3eTKwEIqrzhaYtQ
960eoSu1duWclHn/mpCZJU8GSXnSXZmrAaxnU407gI5u121916odKbP1F2WCIZG6kDc5ktNu060O
xUFpF5DUDiuB2Nk7ifvofz5isf8SVauD5MBHxAJ428OPQQHFTyL+8pZbs7LYcWQtQjOTZisHyvt+
6faUK3195SyddQ9IWsBAQQ/NSbdjEomNOvZYEYgTTP2b2Ky40PPD+KeBpf8RgiAWJbaNRE//QdxM
vDcndaUOPu+9E49wNIrFu1boFIR5EoyY9fdYeVUP90QiN/F4C4Xkiqm1CVssviaS6chmU12BfErX
2Ua3FuivTdli5QUVWMqgsSbD8BoXnzvjNUhXASRrU7ZwLYNUgo2MGQdaFdmdDjuwnSRev2vt3+Gx
N3yqnuVN6q0HyWszuHAkMTJEbTNvOQPliIgu3qJb8ZvnJtAiV0sqF4rzE86mVJNSHV5Wru1CQ7RP
B/c52kWTr2yFkyrt7I2O7Swioao/RGMwX0SDIzqygxf45tOMqdvJiz73Cm/V/+XAFtFQ0HWpGvsY
1OvRnjJlYyp0YwF5uex6zt52RwNbZtv6VBLElmKtHbx3Tu+Kb1q6gRV1I3hwjgMCeQmcZDVRc25H
HhtdvJ06SWibYPYUjVzcmUbhGXq6rRrRC8PKTdu17t1z2/DY3MIxxWVUo9qMuShp7WG8a618bRrP
ZSTABCu/UwIUnxYH2QSxO5j57MKv/G1Hw660ra7a7XpX4tmxHBlaHOa0CIu0qDHUB+JGVWW7AIZ0
eU+cWR0Lqn0R/jpUEkDVfQy60jCMoGIsfHgNPvd6ZosyCuWw/GeWHbW/Lts6c34/2FqcK03v1FwG
724X2Sc5f1fLF8NfXZx5ThZ3xgcji7NEgls+CBVGWnfaFN60mQvo6f3BRvSCLQixVfwvOL/LQ6MS
/XEa9TQY+j7EqkGrBCRldsa12A9r6IQzG+JocJRfPpqRpmrSlBIzB/nBSD6X5HMvL9Hl2UMG5qOB
QA78TDEwAHWBY6U04AkaBU70UQN5e9nU2pQtLndzPExt1GCqrh/FSIEAdDfQQnvZyLmHpgUoAKDb
nI466T2nbpFVZZ77tnk7eJNrbVI3G7y83wRbaV9Dx1U6g2hTGRh36VdhBZl25kXzwfi8nEcvGikQ
NKm2MH5Q3rLgWdIIK6R7X9nmzW2XDitjPTuhCMrOfJBASJePzj5QS3riMt8G2uwUtNj24Wehu1qZ
0LM75MjKYof0WlKUWYqV/CaEK5HmmAdiDN+dM/1gU6XJmd7qffW8/ko4IUvgXoY/lH5eumUMdIoX
OyYwfTW2pNifGa3T0PW3lVdGdlnfSu4c4gybSH9SSP4PgZe+HwBUrSfHaGCYrRw7GOgnLDqlEVrh
uXhKmKtR+Z8QOgw4HmGQvx90U7BAhVTm8JzSz4oPVQzBsrzRrCQFXd5wCPNNXAHY3Vo9be9OnYZk
PErUgHRH85tR9mQ1A2gUJ0mZOpnU+s22lqF2dJSuy9t9Khj69ALawv8sZEXDO3gsw+wFRvdCQac5
UkWvAMmRwwNlxI1ce1II40K1CymTR6pdmmVfK26va7H8TmG8k/aiMrXakzWN2WS61VBnPbgmqRyL
75D0yA1hiNBsG30YBk+ZghxYehoL1sOhNKKhtK0oLMMN2sZK4pRya0BW02Qyq0JjAJWXaKSR1c8t
ZTvQIXQlIEoYOMPh8DgJ0udKIKtpFdo93Zb9dpR8ayPkqXkDs5PuZEP4g1dF63VZIm6KqkOrriVF
PUw6MgOt+LlODeCBtfDJqi1XqsBH57L8M9H6q3LKX1NJ3vK2u+JR9FBHzX2o1bR/xMNX+IPcqNa3
iTm+KjOGvwvdDGlI3zceRcFyEiW5LjX5Jmcjj+qn2nqNeiSBMunGj1tH9XvXGFtbT6z3rkTLUci3
cpZshvFgN+G20Z6T+JteCY9S11IMfwtBQ4+a5A46IEINxZEcBU7aQYrGnjrhupZf8lK+zfT2aogs
u2syL+qqqw5Vm/wOiTn+5uiUiYUulBuUB7uXVDs8vPsQhlpPJh3KMhMovEn+wa6bjaLdSeKmhZtV
kq4k+doyHKWyW85k9SgYN9XwnW5EWxi8oLmajJe2/TrruOaH7SFx1fo2z7aH7lsEmA0i5GT81VYN
KFoJ8piG6q87jb6TTqMzogxmS8mVmt+m9WsNF2aGKxsS8gJiDe3nm5/wbjdeE3WnyzdR3ziNejOY
72r0MDWtM2l7/3A9TVshvpKMm6gMqELWti5dW+pOQ/sJ3qPdNEy27wM3n2Dn/yJqvj3Az+PX+9HY
JV24ic1r38Jrlju/um+7ciNMhR1rFdR1jhheW4etRmogtcD+tq4g3hdDeJU0X3r/KRZL54B+Vu0D
6fRvzLrbilXr6P1n//BrEO6bxqmK2Bn13TRuM/NKIaOmEZjovdOaNx0t2t2tYPiOEh5w5JtD801o
Cy8qOm883Ol+7tW6YY/RNd+UCg+mUKGl9b1R91q3MaXbfPpuNHuIPGN1N6TbgMsmpZMsAEXv+c2V
EN83h40gQ87KT+SHOrsp/CdaALP4wbBYrZ+xum3kzRRLrhz+GOKvwfRZ758P4w+pdgazsgf/jT4Z
2yxHOzTeuzylzEP9ZaB0AKqV5Emd3haITPTBqxhcBcFenDOtCSwaqFH1cm0nvgSZKgjAYGfJudvj
U/FNu6r3Ml9z9OgZ0QY3Sth2Zm8rTeGqZUcTgtrfjNE2yh2rfJUj4AkQ6ebfDr6nx65yIJukGU7Y
PAftlwFWGRyRFm7oXK2GO6P5mtc/RW2fjaaDFEMWhxCsPojynSpfS2ZpM/N+xN3SOxPUv/LrwYrY
nfu2us7H3pb4Xl0rnA5WZ9yg9nDwBUeHZazunwbBdEt95r4cKbW/y/lj19/V6qcU3umm2UQEgFp/
W/W26qPGILv+CIi/3A10SqX3qfwjnu7b1FMNeBHh3goLR27vBGHDgZH9l0n8dRADJ+i+GYTjzbeh
uRXCV6F+kQ83WbwZxJ2i3ZQhSJetKTpSFdlGtZPD2yjaCu1NWLwoZuyQsLGL5GYOsBGno8/j6wE1
jsExaYJrNkaxifMtpF92G70QGxXxnZ46USwDrXkMW+UJ4gDQqGxTt+p2LWpuJQsgRXe+uOl8FTqS
5g5J8Uj9pFdPuJUUTdO+3lbttwMr7WffgJP8LHXPoLAzmXctiBILbLCEK8lKyymDr13ZuII/7QPI
j4TsQQ9i2KtHr26+pfoPrUicbJI9KIO2WonQpmhH8lcF8khFfE0m1iYonABVpzysNlJza9Qy3Spv
YvgY+s+zHFrSGJ5Q3ap5xr69HXVtmyu1q/iBk9UlX1TA1q26tZa7IZJXU104o5Z6WXIrHm5LXF6U
DG5Of5ZJ0NZUV6OZueqBNqN0VtRIiVnTkORDOt1Pmn4XiHcQtT9nCu2brZI85P6bhBCBEJhuxnwN
SexNuuxw5XiqVDih/pkCyGMNA58wjg4t1rgpOKFpDH0apjeFS1Jt0008+HfINzs+zfLJ4XMnjk6A
u+zxaKpyZR4+1RPuQE7fJuEpPnzKIYI1wsjTjTvZf1eV1NEL+bMV/Gj8q7hqPxnF9SENHjUhtGs4
MUffFqWH7nevJImH9EtoinZmKd0nM679Hd7l4KkHS0bRZTikVw1Q5dAWqma0TV9R35RB41XfTeG1
KchtbiOw+NQJz0OW7aNKfNQLw9bq/nvX9reFLDtN20LXqB9sX8yrvZ5U+36SnhNxuDN9877uq1eh
lTdmj1h9G3wVlOBHa+GnDn2UuVOVwh8hTKyzZDhwYXLJpuUdzBPX/KLgWH39rgzTNhyCez3M97Ev
6m6l4ukPxZ4UQC+jbDq0NjSqD1kx33TjRJq3wzUnRXVT6AMcMcGNajU/hi7YavlodzHcGE3hVX79
PjGvA8IpwkH5NMnlXlLim17YI5G5raZ7WboG5/oqtcyLke78EW3BkE4K9RD8SETlOtZLgocp2CvC
TRfdtRVTEN+JM9tj9d7kslNHX3L5tS29RNikVeYGUHpaV8B7HLnfF0aLlA4kda95+Dar7k3hjzD5
jpJLkT4m1af8pxBeWZS+K/WHTBShv9G9YUTfuninRK9Nb/C+3k84Pdia8vep31jdJqUOVQU/D2gB
C9Fj+Y4AgB3P9EoaOkfP3C1lT6CyL4ZX7UZMn4TyWYruk3Erf8+/DhD2CZuoAKzevELkO2VbS7+e
WkgcdhnCNm9j5pq4HTKbkSsbD+m0oQZmD6rNb/r5k6Q9hKqbPJtkopOvuXFNByL4Ciu+ofUr7vaF
7iQ7JH0ND0KbWnbZfX23kUG8lMUsFcrRREdkr3tKsqVRf/ws57ZR2w2ULq2jmc9BdeuT7H6LfDsV
vQkXOtotD+Qo3mXF3tC9SUGc9ZccMoEJ4kNq6RFTS5qXy09a+kquqBNjx8rsXKVpXXr01R9hh66b
l7qcPll06sOzLO3Hg9fXmRNrKC6O0HXToPpLCZwZMZN/CcvH3Hgv6usqKO14+FLWr3mXu7L6Xlav
qfIc9rsI8XfB9PoBf60URGsRV2lka3hEKay/CIO+6Yyt8X85O6/mOJIlOv8hdUR789p2DICBJ4iX
DsK1975/vb5eKaTlgMHR6uXeiF0ua6q6TObJk+cslV1n7B5+6dT/7DlCkvyUqr6RwhBBybP1xGvu
j3pC5fozGn5NoTMsV1kDVklhdeHL4vALOzl/zEtf5vlCLAw6WrI8yOurNewm4Zh3L00vOqXxWcWJ
k+ul00/c1PpiL0riJmWMOzXvXfze6aKnyytG3JSdJSKp8dgZjjbcyephQrJOGEGCh8QlEibu69Jg
lhxN8unIto6h5k/X+qsYIgkq75rKj2Un5Gl4iVMvXF0TlUZoljQ7JXa/NdnPQLpsSoNcHVlp1+B7
CKZsy4VhZ5Rp4pVy1UB6jVuXUMz0S9ybhci9rnKVEpUNfjm8icTIPKYx9hmFGmg9DqeVuq/FIA1v
0knaVaco8aVs22qpdZzXYP6xbGq+NzV8svUqw7UJ3Sio+Ox0L0ore5xdPoBKA/SoOLF52wsfZnog
M81MJyQiCvSj2u701k0nF23afiYfcgsuRtha98pr/KDmt/3qGqITG65VP5vGrvkQ1/cxdyTCIwU9
FDtubHVC7YJgs+RUgAu3Xjf6ouE1gCQiAjfcZ7crGqThNWw7AwFL9PrmO6P4qkuvju+m+jT1u/xu
Sp2QgzBVbik85wBEcMdGP05o7bqiTqNT6gzdprKNwo1Rx6xoL7mJujssIQVPkLkpn0XhpoBfbmKU
8tLzSNSyIxScwkB6hfgeKXb2UH2F9E/5Q+Wr683wM45tveGX7ZbVH/WjfjVq92xoq+Tq2aEGIX9F
8NhHHAX31st0kz2F0qe12kiQmpmnmq5Un/ruOpL28JaVKyX2k8jT5Eck4lHHiH8gK6CRfxa8ar7Q
HZQk2BrD4RvqLzEyaoTwk3SdNb45eCmy6G5xxyZM6qt2Cpp8F9VOb1yr0lFW9qN1NS1XeenmpYd2
loDfm2HH4Unu/am5n1Vnju28dpOvuH8xuasMDk3AsvPSQJS51mNPDd1QfBSkZ9p0puKmjG6TxJnu
p+yHWTui4M1vcv9acuG80owSP+TdTZgc0/rQVryjOPb+VNVgkE9qflhzTyHFixWGXG/Eo3GVwucf
x5onR7TrWPXz/FES3GR2lsnmTzb1Y9MHnTi42nrN3dh+KNOxujeya7nykx+p7kTVgaBfXm+jF/be
bJ0SVFWOYuvkg2stB+k2GZ+4G7LnaWa/B5LstiR26i4ZdwP/9XX3uXy18UEt9iNZCvXp7jEbeEeu
YwxftUM3X6nZQyw/KJGH742cfPKXywdemBbfL8VNA4uyAk2S+usISql6SrjLxB0eDRSYtfWkhjtR
vJVuwupK3I/Z3kQSS/fHwjPlG2P2uiteNDNanC57TEEdq1Z3+vpXowV4XeLZY686R1yka/CrqAeO
2Wm1Trlx1X1tJB8awUXFxqTYFDwZMix2gY3XLYKTSse23euAFABw0y5jlxU+ocA0+E3sjELuNeVO
Ut0FUaLV8FaORFugwbvEgSUQtr5gdqwMQS+5Zn81EXDX6WDH+n6tXuX50Ex2tDpq5ZSsZOuOH2m9
F6GF9kcZD95nQXIrvA5uR/GqV596EGNePdmVqDML2JA4Zu4K2ZMpfA7xfp2+qv5pGN7V4cQ1K712
SE9ry6mtg5KjZKJwZdwnjb/Ut/kcmNorRlTd+GsUb3L1U0UrPmJ3OutTxGVaJW6vUYPpneat7APa
yyTJF3s7Ej8a/i4dsBVz+cyb77vPPL3qVrc7TM817uI3xMN9f1LyezM/CMOpsaSgWtGa4NFVmp0R
7toZT4zqWdf8pbnv22tuja59kqLGL5dnvX7Sps9WeCzNn2P8KEyrU6XHHO1W4Weju2n3mEQ/UiGw
8tfU3MnVQvX4URq9rHkwuENRIC3Nj+66nj5m4VgV9yr2etGhlxJ7IgAYrMJZMldrggH0RMCwqcAP
YROBCTrs58xPa8L26aYpCWt26gMuU6MWCJWnsoHN2NMiJ8/eu4I6GwHU0mID2nLJDOa7jknflNvF
ehQyd7H8RAsG3WULS9Zbbez0+NSKV5UnaiTT3ixPdvUsrraW3cjFk8JTLD1UCav6UycDWqpd1h1F
yE3F6goGTKOjvrr9choNX5n30XKXjs/oDdgqwAb21N30UFqDm8l2Mzq4mLnL0tmLftCi3ib85Ws2
0T6tdulkK8KnRj1Sb48oaVmrtwnIYdNeP483qUn+dCr07Vq9M0lRFxCDpN63rdOTr0fZZKvX1kuD
pMCvIrsJAx16Q3VfcMGzEEXk6/dqSDlhNw53K8ltdh2qPuZx8EaCKIqdePCS1UkTdyDd8Ei4Mx75
DxKDIfGKci+17vqQ8qC89ZWNA3bhxZOdqm7ZOLq5I1tW0p2W28PqthZ3P68cDUxcwtOxjt4bFMlq
8Zj22xuAUg1Hdd+PgfLR8hc2TlqcqC15xeqU0U4aTxBU4ijIxit0cyNUzBq7RfRYdEhCtRs1vxoQ
QY7ZxHYuPG7RdvE66J/h4AypPzc35a+pO1TdY74FbzNWSnZiAT04rXFjat7c+hsdBIhs5r1SQOIQ
2+IE9Dtj4NxEdvKriR67/LqYb4GiKmUnjwt//mUxzSCWf1jLbTckfkX32xqht6TvqxaOjwOteVgD
VT8K/Uuc3WspLeRQ1pHjIJnxRnUPGmSb5Vs+36q8YRtYqn6kUeiU6FEVDcQc1WnkgPMiD36afAC9
LOGN0u9oERxSDjtP3XsJQTp1s8LlZlff5ud1BSuzO8vPNB/gSt3FPxro6oxEfByrB0H4gRkLtz8r
J3KlkKQt28PCiuqNE+Eqkrlr5MrWnVqfhFtCoRZaaOYppETtISn3NVDRQyETLY27BkhP2Gfy0Rwd
LeYtpLf6keg3el1Mea/31wMwqFI/J3FgkrxbVypAZS4dizncj+1Td8BCxRGavXnUcu4JO5ZZ5tdI
ejAV1NCjU4M2WDz2didcK3FL1HyjNWCpg6elO6F16ONecLTOb3XLTYnkB4QzhJIXLjpk3cOGAW+k
L2TV0bgIKsx5R2SIB6cqtzlV0KPwLzIdTfbn5zBy53hXr17yPg6qTQATyndddI2bfRHuFbYW4kay
n66HXLsrs1uld4C7CHmB6bTjmHvS4BXqvkvckN+BDpaxr9LH8Zd6q5KZF34H+CUGa7zv8mMF6uqQ
6RNOdMluSd3KAK60SUwtCzaUo2hQOZwsDgbw/Ca7kSIe25u1fAEAtcaPVQys5nlSHVlwkXXRk+1c
MqGk8Wb9JulcHPDkwgml54mUCqBuKTS7+BAsiVaV56ULpvVYbFe44q0rJFwwNiPEyAaclEuoXX5q
AHgg81wzX/34mq67uLkddK/j2IVfEA8T3Kw+tdLjYRHaAAMaswy21Da+mQj5HjMitbB35oR1UL3Y
SN2QmhQdp7jl2UPxiIeGYw5H0impWO2Exhl5N/1g+8y1PzTllal1XvoyVrshIivnJiPnu64KAKVg
em1He21Im2z9HoWp9ZSa70L4mIjo83P8sq8K7fV3qz5xNw1ZkDcuF6rWXo/1UZjcOXsuOk8cgxFm
wsM/mouYIbk6bQbtnUSmNe1R8zN6J76DBSLmDrdXY/n0nTftXmUPGt4knxYtMIjPIr6CTwZawhnR
PvT5fpHeswbAqTZIEjQ35faNY9VJ+sxZQXNXbF3GDH14oM06Pcmk7l1KshE9z5XM9kVePQoHYIX6
McWeb0FHk4oM/9RofVwJvVJNb6R0flNb5EKG+Xbin5viWrhN0vxCrkz2WlR0dmqnHazMeKN+MzlD
z9pq0xAGWjY+JWZqeDJiNL5WDakzaoksuqJerLGTZau0T7K2CJa0Te+rKOeFx6SCHA5d+BHJqVJE
2IpO2EPZp/xXFqWTciBJyQVVPLTtFGMwlUanLlRJztRMXVZ+fVJ2e0XsRtkp1Wz2S+y/D6aW7ENS
El2KHujxM2+yfNzVjXmKxnwIKkmXjziDsBkVTeNCFx61snEra3RStRLcfhI9rVo8MUcpkLxVsqyb
VlsMW63MJ4PzYozxYS6SB8GQ93mBgZLCcyCD5HebelabidfYfUH0M5tdF+m7PBtpgs/SR0zG+qti
1U80bv4cFPUp7bpDqYT7trLuhhWAEr+OQ5NO+1g3j4lofPaoZtty1mo+WmulKxkQ73pFeB+i8QtH
T66rKAGet8SDtYj8+7AvdvPcvmNxmfuFBQzVWtHJ6Ibuh2E1+Yva6OWVhJSEO42l6dNOlt7jBykF
bRqSd00UElL+4FOMqhN6ytN0UvpaiN16aIZHM1Gl7Z2gdOgWi1hNttlVefpeTUISXU3ROhmHQtFT
9ZlOimq8n2eJ7yR1BsHtKIf82iWfZOmhzIY5DGYrj4ZjJYi19AS9LB8UJ1ebtrrN2oX0JJyyBfxj
Nsc3ygMI9qSCFDFiPGeH1ghb0aEdfLP/aoXCcsQ0U9+wupQjZ5U6tXItQdLeKkMRhmMkorjkF10M
qjoaWm2b8pp0V30y5i9JMVgzNpViuexRE0B0WdFKuJNqpWW4iyEDVzl6u0akS2JWTYdOl4XBs6hH
gu421TCdpmjuSjbjdo+W0gTSBRpWS7ws41DfLmM4mUGCwwtu8UNoAHwks6IdtsbU/DhF7aoW3rC0
LaDkUPWRPjurIlZbth7Wk3yrgCtNz3FZFmRbhjUX1qnN5zHco528ymSZS3hvNrGcvNFIN+fU6yYD
eIZSbWynFqVMyMjzoNYQ48t4RJR3SdrZyy2l2sKQMORL8EjVGRhLXIsw8MBjZ6Vogq7N10LaG6FV
ChHyN2ZGPiUohRb/lOqknO+nRA7bH5GhhnlLblR3nemVYdd+VG0mhUGMdo7hlkk/NbsiHbv3dcy7
OWhLNfkcpXT86saE6iC8nqXkkM1iSao1JlW6VyxBoEG9F0yrapxe6cfuQ1pjZdyHvRQqH4acaYJr
zbWg+7UY12kQ4Z3r97NiJI4wJsBsk6xOppOjKjn5JU6+m1F1l9RHpdLUDiMgodL2rS7VO6nNo1Ni
FgKhTK0CJugTUZg4Qa3253SyYh5ZuQJSWNjRpY+JoLE6S1WPSBvhOoAFybLEsK1VdoJXFuMcBzGE
5fKYzuWSPmqzYeHQUaQyz1qXyomvJ2n4WiSIKbrNooWvpjhIH82k8fIXSSnPfl501N9rdFTNYI7D
tN4pvdjIp7LszIPS837PSyU7VTEnh6FIrPQYJplQeHKTT5QBir5PnBVLSuK8MJEHD4PPEMLINBHA
p7O61N6Iq7oLkJ68NKUSvaHLn8+2JYYJ9Yso1+WPqTT75lddy5vCuahXoZNGPRRZceT/PWtcy/zO
GtIlf7eUlfB6VVPu9NiQhF9VyVUNviCI912aJaqTt4qW7IoEUTW3aKaihQ494Q4rFU3zo1uGfDyW
+gycqs/dvAQVE+q8ig1Y3Q5KuaYs7ZBFbrkOBWyFnF6eRurBbiN+Bq3huUQKMoRS3iOyVfeWq0U5
UEubCv3sx02iv4eDgpNy0U2atJvQEI3BVyvuRaU3xhcxbovardFdO+gz/u521rYrdc5YK5hQW9E/
QtGu32f62F7P8SLdUN2aqPFUSj14c7MmVMmLhn1dpTAOgq5YltYtWmmtnXxMFiVoVwskT+ICUW5z
tUujnSF38+pqi5o8akKhE3k1I5CyMLRlw6ujariEdKIG2iYWreBwbdXo9nXFVu6ureQlF6hfg6xD
O3+UhbHeEITsIFfxuFeGelh32QwL47ldGxlEqFtyqvlGvzyWo+TqWSbcWWm4vEZpvN5AoerDT7Oz
6HAvZjS/AyPKYtHRZk2t3UUdpd63Sp72nQp4Ld/p3VyWd1plzk3j6rm2UglQVxSWfkbtIs5fXcRr
cOozJaxbLOBKGMJZoWsTdUVLf5sVs5qvDA2LY5LxaO0lu8HIEUREbc0GnptqcORovqtm/dYq4qbY
0Z6UDK8avfravd4oCQbZhWgJXsLZGV+MaOiS4xh1Wet3qHZU7Nx1kjxtMKTKzfU0fZTHzAAuYTl1
W1Z7YoS1tgoe6zysyKiLWYhmT5TRxdqH8jzgEAb77rPvF6valbq4SM6YVSiat+XcFc4QirnlyOlM
JWIQ6wkK6JjkFESQLF/svO9BjgVJzoHiy8wCb1JCQ9kp5gTsKlGlxpUoRoBwV+mNOO8i/NJNp0mL
6S6L1C47AI9HGNxXxlr5UD/Qh+Nm4lpcFCuB0pAuEGzLYSqi5WjiCWKChxUbR2OJIEd+9JFZ9Ird
LPw5IIsBuVagWblZhCs61bdNTJN18sGyRv0vU0+j8aM1iCN3ZWrJRQXprwyXzymkpDU5xmJk5V2l
hTMiQYWQmOq+albepytZWRLtvZ1yAOmykJtNFg35mqihQhOb3c9Sa8YFwgXsn+k1FurqI8p0cb1L
kSGi7JPNae1Ffd8a7qyUfe9YU5WIz2qqpPNdFCbAXlljKqlflS1l8AbHcusnRUmJjRFBXkJjqhIK
4Phcww+yaEN9cbuoG1Jyo0JZ/F5S9RTew9hNL3pSWj/EYQais8TM0ryObYbM3pTX5cNkWjVlIzED
d1Mgn1RlMi+ObnR15Jd0DtMywi+IXR29c9GxIkVFXnxS0LSbG1MvvUEz6rd6xSPNLqZ5zf0B4XjN
FaVlXBxB1TCOX/rWyvZTPI1doIYreHS/NGnqYmDZ9UdFxuf9vm8USnO5UkWmjX+3qF2VZrr0XhjP
8uroAx/HqZZsNN1Vz1NcUqoRegKELQE5JaMx10PciZPlCXM8QBe1VkouY1zM4xXM2FILzCU2Cg/i
/izaYt/PMCaWBthnTWBwnRqhSpvdZFaN8FCvmWo6ZjmZJqQGKY4p3feWNJCo6+1BDid2PgRLw1nM
MZZ+xmkpPA0m+sL3mEpaw1vZCVXkrzl4LoJJLRV3ce3cKJXhdoR9ugUA3HmnpG2V6KvDV2ciFjIg
BbthlpWTL0iDUOJyHRuVu5ralPjYQ3fRAL1qGgSgkDITo8nrkhl/bOghaTd9GOIqaN2dtazhLF3R
vzsDvK71lLiIv+m87HI0UQUZW3O609NaDJ+qfjZNisKTLrFjIrF/GPpyVu67PjFqT0QHhEJcFqXk
cqau18WjqSvi6BGTFNY95kqT+UNeO+MurTU8l4tQbYkZFim9XuO0rt9rq7FaPxzorXTplLJzhRN8
X2OFAXa71ARTkR9VrWZ4Q1+rmTfMgkKyiKL+6KarXKp7XAmW7hBFCEvs2cZLeFwETbUgnEdmkgMr
LGG+l7JlTv2MRwBVqjoNpVMtZj0Km8Y8SvtaVYTaridJva8js/5YyMkQvszVr1SeHtYl1Zw46WF8
y6AeBF5+PiCIvaOPSsqcoYkiYzek1fBo5dUkwXxJmv4rzogl/QoUh/p3Fja6N0RxTKIZz4L6MnHD
ZDu6f9fqmmzLaIN1EJPeraKWbaMpcd97tATEKBmbKPDtikUCEh50zALJ8gzldhGUsj0iKmgtwbzW
hEsCn1k9JmauG1eS2SPH1E6GipgHGVzjWsS6yn4QM+qolmXOi0ebXAuAJfFrbTa3WlMBJpwGhlPb
98moU2rNXQoFLek0ud2Lw2CQxHBAW1ea42zgo3faz25sVDmQJ0EzX+UirxV4b0tWAgv3XY7zShWK
ltua3VwTDkh5eSCEspKdVaQ6z1mppNhpLkWSIWac5Yv2RvTP1AVtgCezcvxIzbMsL5cZIDZX9WU3
qMVMABv2QtIHtbYMVu5kzSoD769r3L7XeZcWrzOMm/a+i+qVCnuDgGz/mOlSAxxNjqALL8Mo9OOD
Yir8NU7WYkn+VFp6DaootcoA3Cnqpb43Y6nEkqEMTeuAVDzQcD1aQItpalXraRFkcfCrfEDoo0qW
dLxfMKusHth4dROIlVhnjyICbzPpRRjLtdtpw0KorZsd1A9ZnMl8/kdNWBZmW1Vhu9AXjzkv4d5c
GvOqFfmjgSmoi3z3P3jjw7aVqEawqRsc/FosAiA3F3nvjGqhWE6S1PpoJ9ytgnuBBfydBAsLVtZl
nSsW77Jzg49kUoYpy+l8Hl/MABR8c0va+gQT1JEfZTfzgUn+f4ZEpslAkkn+riyfzwtNu1uHVg7L
GEHMssWwOvRXB32ROyoWn5e6Es/J9iq7ftOF+t8Dnqv8cKGSqdQMCJ80ygynGQXnwpzOO0n+GUJT
8H/DJBMN07NmBVzMOkVfGCI1DLB8DOtVsOkyHxaCmkR4oN9pEIC+VOlGbssIlLGU25+DVmT/WXfw
7KecayoM+dpZU8xP2cx4qtfN9IDi3gG1gUC///u0z2nxDIWqLUp9oqRhn3auGJlWolI2nDCb0lBV
1wea+m6suAwEQdlPTXiQzUtqVeddLv9rRO6+TY4O68KzLpepnlOBoAqZobx3LUgMi3i9wiNSnnVY
C3+f3be+6fPBztpcYE0r4iwxGJWFqzCQMcylq111B7eB0EfN46JM8h92Kgv6f6d3to1WFSoniAZU
j3q8KnsYgtN/batCFVbCwJUeCnP7ZNLZCibpUmlWktJv3hnGXsmy4oorvr3Qenf+nbZRkHlBOVxE
IfWbYew0KzPeTAMOa6v0GlIOF19iOSO7oPeO6ubfP9R5v8T5YFunw7+6M+RKIl21GGyiUJ2Iox2B
kE2UEf8+zDdtrfNxzpau702S9IVxRllwOhkisUhqP2n7svRSkGtRv0efLYj76dJOvDTD851YV9Ji
gCrbcecJp9WVNoUi1G4hY5gPkhPRUB2dxEu6G9/a25kwAsbcaMgzmujAbz/rXwsblnXbDA00g00e
DZIhE7bXHUzUuMVIT3Xp7t/OQfg4/uN2pav7jai0v6QcdN6pcv4zzr6vYmRxKmZTSNG3ozm5NMMP
0ejFQC0zyY1CyQgufOg/LDctWTifbKqB372IRVIJTciZd+cpL3oMWd02/IZXCv8+Skial+r+/0ub
4PmpQZYIVRBZNUVZQdHk/D4Fu0ha/gQ8ELN4mPPwURzbTyN2pr7cd8rTf5zlP6PRgqMapsXX1c66
cAoLbn7biaqdXpmeHiS066NN+zEeFj/etY54vNz5c36/nQ+5/ft/bShBRT88Shgy7GanBbqSa+nC
U/zHITBVR06UwsE3YejFUmstT1cVJRJIJquuQlWrHv6+dOfv3jYNPLYsdKxYJBq1fp+Gqq1qJtS9
SvBX1sRouXWYsEzPRkrAhAezE07lfaFZF6Z2fg7Ohz1bvR6qa16MIHhrVjhCuPxsen114tSAC5+r
Fzvu/rSSyD9haaPi4Imy5u+zXGqROH4bjraLrbaAKJMDKzAYqUvbohks7uYUcKm5/o+j4hZqIO+t
IT91dudMxZiN/VwxKvXnSTqG+sffP963rvB/lvFfI5xdJx3YkDaJtWrPmpcU9ZskxjTVxxC2o9Rw
16IgaUqHX20Y30Ryd7V2yl4R9j2NQlNyIRb+4xf91085e1HGXksVc5ssLdVQP2+b/qel0ZlkXuhf
VM51r/6ZM4ec64WYm4Px+7fs6iS0hoFvGRXu5BU3MjjEdXE0Hra+Z8qJj/CSIP27gNx74bpvnLqz
C3AnJ/61uADNoYQxBE3lLhrDF9ZA/sNp0mn0lrCE1jbhw7PfluXkv60QKnbxpbybh+VV/zJeOm/x
ZG/5jN8lfLtqb/6CE5nfQzWvb4BhPEjCbL/YC73/6orDUmF3j+gZHm00mp43UvfrMsf9qMFK6dq3
0EzdYSJ3LFT1glbAt3DifKCzR70KQ+QLMgbqG2SHs/RQKdYpLZUHM26PhW7tKPxCf2os3cZp5NLo
fzhnv03zLNSMtjJiRROyvRw2X6UugBEUfSLyZm8K9rC3LNd4/PvJ+/uQQIW/b8KQLInKEUO28m2i
/eiESw5c399PmQvZsBD6xehLVc5vrERXQ4FrBZ1MkEWYCSOdmTGEh0pC7Y2mmr/P5zxM0AlXRapc
lkr6jPHi2cZdo1hKzRF+1ByJuyjLdlqPljTY+H8fhsOBoyOWP6jqnH2pom3JGKmywqwJjKLzQ/lN
jGP374P84VbcMAAFwx+2PzY4Z5PhsYsHSx41enVop4Jt8HPQu2ND9VIo1vKoZnLuSrQ9WaP8I8EU
Ph/z97VKbusk/aqs+dfff873i/H3XyP/vlX6Xs0yxRxY2iR1MmO2lbrz5ZHmDhq//j7UN6uO7TP+
e+Znu2ZONL0Fy2N94Z7hvxU7mx4nDomO6lb79Jfotk7kX3Kp+n4YsIqj6ErrsYyDxbkaZpMJ5dBo
NTMcs8jrqvbRkGnL+/vc/rCMsEuI3nWQHWL4s49KMzLV1p4DkWXaUaZdZRDg/s/xSVguSfz8aShs
t6TN6wgc+Dx2VWc8clsNwiUO8fQPzo5SvffjlZTc/n1K3884ATKWyTIhGG/Zt9PQl6GWRxo6J/QK
jT2QVSjJlEYHCPUJKdCKxc+FVZS2Zfp3p/g2HN3iEq3qfK1v3rG9RoE9GhXGVF8W4bk2n9MSgpVw
NSueSRF9iSPS6cpXpp9/n+z3TaKQgBFn4vilkLGffb9UX9S+zFTVVkIKsrTDlbasCfOF+cl/WNN/
woINIUMd9XwvGkKvVp21qLbbu9Dt9wgd0H4b7TS/hfJi00kbaAfzhVL1cKU5y149NreFWwchMrEf
F1Set9vsbK1xdsErXkEgiP85O41tKk7TKvNb5rqDR1TStThAi6WWXjnTAql8ovlqMhraPSP9v4rx
8aHZWBgsSpuvJnje79dOF0VKXJsNCRgtm0L/K+wf/v5Bv8lY/DMCjgrIH4g4UJzjrXOv1QVNcupG
OkYkgO5rOcZCRnc2UVDawxq3eWlaV/QVVJ4h/lx4S/6Bd86Xl/vg/4y/HeN/ZWBTopSZnDFDZdga
rikNlHvD32TPy9jPckd+twK49F7iWvtmd2Hyf9hnXEQo7vCB2czn+6yXFq6OOCfmoLrY2skud2O/
P5pTMB+z63I3uJKT2sWDIOzoU/r74N8fa942CRtLdjpuAOfvG5XQSY1STbaVBcWVkzE8mZc0hr9f
gVx70PnIPpkfG+hsbfOuNjK4AXapQtO12ML6Qe7aQ6+mF17rP46EaoW8Cf5sJoe/j9QPadxIIiNl
q+akVr2HhoRaxmujKxd0k/8QFyjbsqHu+o+wkHiWj8lGWI9ttLJuD6Izu5C5UjdGL5ouLFQDbFRX
7Eub9A+fCplmGdFhCSAEjPL32TWcy3kceejFiEZPSdglICH5JaDgD2v42yjy76OYE2G2XjMKBIqf
hrj4DX1No567FiWx/7z3fhvq7E5DZGQuzIihtMWi4bK1NfmXLFzyM/l+c8Jk41QRRlscr/PMGS0S
Fe5WIdPId1jKQyxeTdm812ayt/Sk1NdL+9+XcBuRFx8JFVMjn/l9CcmQ5axYc5m3GE1q3bhujTRQ
13sIExc2/DfJGJ06A4G9JmGuKyvfoLFSzjBVJwgFi48fc9oFXsIn67TZ4FaONNyabuut3iLAX7Yp
I930wSU55+9P8W8/wDhLXvJS07eSHAyHVQlyhOFFVEv+vk3+EGf8PsbZesqlsYj5NsnOGyHW+uvO
cqgVGQFFau+iYtj3vNvYEAGMvjjZwLxn11ULdJ/oEo19WfGlt7fcHU5WPkECdSVIQRRRL03v+4nb
vqBJhm/iwMy19ft2KQWxM2E6wVNGwQRS2q5DAEKcCGySY4meR7IFdTe6Xn4a2p2B124yJI8GIgQj
nM2BFqkLy70du9/fQsxhAUMIWy3gwnPgARLR2PUrXEA1UHwrc0wEWhAg7z3R1aHnI1JwUfv/T0ug
4O0AsM7thhHp70vA3hmRgaP5RTWqtxXwMBraj3WEjkg1/sL0vl+jfFUIAyjUKgSP/4QC/37qrbFb
Mg2+ZvikHlDMEjDbpG3vJFybdvRzDjL6huyLb/ylUc9QDaMUhAFVRj5yMLuUXHcaMgPkUsutFmyV
CvUHzoD/k7Qza5LbSLb0X2nTO/piX8ZuX7MBcqusnawiKb7AKLKIfd/x6+dDteYyE4lJXGnMuh9k
lOgZAQ8PD/fj56irTeXLjTV5iqt8T0Bzl3lVpcVdXnmYVff60WptJDCZYMgfGZnZyDvAsDVcKb4t
3q1/08u4e256+mkn+xynppl6HVRx6r6+kQ76zVQ/z/fVWvZ06a6mCA0sHWYdAaILtkLIECW0Piff
2XsHMvNwYzn6I6YcJ71fC3dLizo1NlsU9BZqSpXsz0XdBvt6q+/Ew5qZhXx4WhRualH7g7t5FvKQ
G/Eqv8XOMKnk3ck/89+zZ3+nb2Ar39T7BpTPDWkO3mub2+sHZHmJv0zPEoCK1mTSwaD1vp/RMdh3
Owm5D+PmupnLi+N8hbPLv9EhtkhVzJgGg+LZbYQO9nULCznauYnpJ5x4YF5GHcMFmGh3yg5KgVfy
e/2GS3KrOOauve/+kNfS6YUL+dzmFAdObDLeECvNgM1iK+3ap4ihveFmCjCA9h15Ez/E9JCij/0r
XcvqKfm4xr29uK0K+AOFUq2iz2t9fd4lQThOa2b0YpCeov7n9V29DGQs8MTAbFNjo5L6aFpgXwnP
qI0eyhquGID9180sf7wTO7ON1FPF70IdO9GnfsOc4d47QpHAJtLVdVT6jGuBZG3nZkc7jEqGBN8X
ppDDA2ZgNnJlTdM1dn6znu/d7Jor0qSrRoU1TaFKvA+etRJqLiYU7H87Jcydv7sMyVYO6tsUTa+b
XzzYJzs6u4L0zAOu5mK9GVImBPy7JP0k8yTLmI2UlGelxlu/Xje5sKfI3VKo0SdE0yWMCui0Ivn9
aFvGfRAatsyQzHULC+54ZmH21aIeKQnQmczvRV67icHp78pQNW9TudM/Xjc1/VWzr8frlRIMLWjq
XvP3lwSNnmgI1Wh7KgOBZuAkxX3NVEErrV3bS9t2amkWguNy7EItrJkFzn9EykfLXCkWXhAl69ND
6GQp8+DbkSKZPgbKjfARze8NigTiTbhLnGLTbRh36xkCtPUV/1/eQMIS34TINK9zaIPpQu7JBrrF
DzmmrgPBYqO8SUG+4hQLnm7qEp0UOlUqy5zFjgmwwkQQ3A9lrzPnrLz2ovtsMGTKVLX2Kjct5Tu/
3uhd8nLdRZTpy1z4CCIjBoILSPTNn36iqzag2HMcHvoh5mssND+G1/YmvZmUdWgkchPQXr2nULBD
yPOTeSsfhL36mN76nxp0Ncu9+8HYiLdr4XQh8pgG8lKySuGb0zjbkXgMBh0m8dHuwkg4iKmZf0zg
CPs+aHX66PtATOG6SUfn+nYsfXCIWkW6TpNs5bxO61FQA9bpc1dYev1sSULxMFZde5+bIkPPncmY
7nWDl283rCBzqfKWwsvmyJy2tvLOE+EaDTQLNg0GXy0IwQxGK6A2EoMH5jJ21y0ubSzPNp7eqPPK
6Hed3/eeLva+J+LTSTgATR9947buxfqhSlXxp6+o3V0p0y/+G0bpSLFCi/rC/JJvE4XeqN6MttTC
STWO21K9beD3UZn8jCh/Xbe2GC3ME3NTuDrJaSAYE8Q2w9zEFz9udKeX37XRYICYyrHh1/jVv18L
FkuB3WRnTWXiqgdcfm6UcUWtkBifgvegg8ivMGyva9q92jbDyvoWvfTE0vTnJ8urR03uchlLExNU
LvfbkZ5eE3+Nu+frG/metc+jAwquACgJf9YFwW8QaFoOwyc5733xKTgU2+ghC2isoe+1nXoJyNBT
0wgchdEoNpYZ/hXHWbpYTn/A7EuW4OYDfQpPIYRxnnkIOn1lMxcq6RQoT9Y4+26q0nH+EkwYH2Hj
UL5EH6AfdYQtLIzqBvLkbf3Mi3dbrlaiFt301PLsO6Jh5rvvuzuBJMDk7Npb+ffatqHI4YkmbBiL
XEuplpz01OQsofOjscmEnMXGUAoI0MjVGtxn/Y/rfrO6slnmZuWKN8YFZmA53UCX40RHMCvCtnVM
27XDQ37M71cB6UuX6KQCQHOPvgAt9vNjEaVMP8XT2kq5+L2hqu0Z1afCSL4zl7dz4TqOzQTK0jWG
9qUQbk0Nd868Ql9xlpp4DeDwbnLR3Be2XvbaBuGzln4KE/nWAxkfrIndXqA5p1zo1ODsTOTpOCbN
gMF2V4Ai8B39iOK19V0D2uhvik3zxX20ftY6BdTui/Cc/ODdvYpwXopBpz9idmqUYBzqqOdH+IN2
0Gt/4w83kHcVxkrfYvGjnuzu7Iy0HoiKblospdS7BFLxZpIvXX1LLb3e2FQms6mhgpGb1y/aMQyq
OH23I0HVti0A3EeUEIW98k17dSHJc/7qOMO/v+Mvk/K5vwZNmbuDAEekBeavHA5hJK9Ez+VzeLKq
mW9KfVKbSsWqpotQ8bflS/uk3NKrs2MIkmEOgoHWgdF3s3L+Jxe8uDdO7M5clKFTCEmne2OaXRAz
J/5offD2jNnt8ofw1t9CFVZkK0blZVf5tZ8zl/QaLSjDEqPqfoCdynKqD+q2hVnwTYO/gLYsHG2Z
XT9AdTsVVKbrKnaGfX6v38p3wnPx0n/9HzRq17Zi5sByNSBPPzmWui8epgb4Ltk3u/pT/qB8gjoA
fZc1fPvy0fy1D7MYTy8u7CMDv2qEz6lxLxvtXdS02zAoV3b8YrBi7sGzMN8MTDF3kwe79/oxug2O
1la+UZ7lL/Dq2fE9pdQVv1r7xLMQb+pdpsQMdqFS6H6FY3kfHcYbcNZQ7G2hYr1T7rM76adwhALK
21g/rltfNE6zVpNUKp2Ubs/PKwAPWFwSjLdt5kPJoskHRg5fvG78ELTlH53FJFhVPRZ+vRID5emY
Xhyn6XkA7pPShDb7or7SU3gEvkUQhITCyR/9R3ggD/AmQFKUfPEfxM2E6FSYhrWrAwCoR+0F0r61
gtMC0pGb5+R3zL73iLSCLBv8DnU/3lW8DGn07OCC2PsrK156pJwamn1naB/kJhIxNPod3DPe+KFv
wARFEsyzoygc5GJNGWQ5VP5amz7rCyJJ3vjJtMftl+xb/SPewB/hlFvtq3TUjuFttIvvxTXs5hTh
r3zXi7eYKadNIGOz5K09buKNt9Vvqp2wj7fdQbm57r7Lp/VkhbP7ZpQz2SQFmjo6HrUg0tzMUW8g
h+02rq29Bqs5wrJF9EGmZi8IOWN2/ehj4nZBjMV/v8PgRnCy+4Tpi0mpN39dqxks9F3J5Hl70ctm
Mu9iEqKNlEA38ng6J8M2f1IOEICJj+NR36H+PaxFv4XIbokkmhpIVfqv81nBIazA/sFYg7V+4x5h
dpgCkeD0CCN2Lwm8l8e/LDlOxKVSLjKaCEIFrqhZDMobqYrqqV7Q7qIPkv1Hj45cjxjkVnNgVljV
gVx4LpyZm7mMxlB0mqTUQ/KkfLa87tC4b6OwJnQrLZyDMzMzP1FBE/toDvCgbSQ7ceEV1REBye57
cyeKD37/u2F8idUYvgkL0u81mcmF+3LqPjDzTmi1Lqp8rl/FTEzjNRIiJikSS1pROroEZAXKzJUz
uLjSaR6JloQm0bI/v0PyLJKMdNKWkfcUd7bSwdgmd/AEk414q4/nxa/3y9gc6lBJIdczwdPmqLhs
HNWCsAJwr2m/X1/W4kk4MTTzSlnuAgNsM+G6CrfoQkAKtXLY1pYyc8SxLY2uirAAQxMEIB0Uz7ej
9/H/bxkzN+w8dUjhaRrsDrJxXfoo1ysheKmewqDRdImzW5e4RCuIM8WLWUbwUx4czdtChxtHd4Pw
pP/UDskeEoASoqtNzHsO+ufBCeWjmKErHh+bw/XFvtfcZpfP2W+ZXeZDr/qaNm2pARRM3uTw8W7U
btPuIGo7GiBIw/xR1XaTBPT0w8af2Q0qIy1kFD/rTx5j7MhEwHT6EH9rWhuJgF3qrFV/lr/6r+2a
nRa9HbyhnD6IX+S2T5Gpov/JPNPKqVx23/82o86ufri9IpT92InCGjZ+9mYN367v9aIBg5SRxji1
iffc46Rg58sGuOQkQA0gYzopSILPfp+tJBOLUezExuydMXH8hXmEjUHq7uAa29ZS8k7lW5trRes1
U7N01MigIDMrTAla8lnXGa5Mor1n/nTL7vv/38bNfDRsiiE2ZSzBKXefBdFD3a8ltdNfcXEMTvZt
5mOw1A96U2Cioy2sitW2hjdIi6pdC4tiIUPWJq2cvKVaA4hIS4YghYuHuerzS8CMjRrWMNxaQzLC
7sGaJE56Kz/qtnaE4+nZeFqbzVrKbs9MzrwDsHKv8lQbyBvk6CBuKxSdwRY8xg8yMBdxo7z629Uq
wJKfnK5z5idpjeKGOBllmOATQDg3OgAVpmdHwfi5SRxmcJlARCBuvZyz8IA4W+/Mcdo6bkqrndar
bsubdIeWxB3cNg+TKF7+kH8CFU/CFL6WqzMGU7CY+9Ppomf+xCMuSKQYy1GQfGVUDgLsEMo42q/b
rIrh/ynfIPL+Iuh01ca/0b+acJW6BoWdCjprdoMpVWDBTYhxryqdhjZvMCL1JDwKa52BxVT71NIU
8k5CmiFB2WMG0MBpCPL4TXpXjkDgvTsRNl90goAx6/Cgt9K4SSRj7QAt3QunxmcHaCyQG0tMjLuR
LWo79WfxId2Mh/Sz/F329uk3aQvLzt+Y9AHqd7K5szPkj2k3WNOx7YOJpvi5hRf4erhbejBZWICJ
w9Isje94vqtmX5Vj4GFCl7uvQoZeTJXc6CL8+THt1lrdQCBzzCNzHwbRxzhkjRBlOVB0/PUBCtaq
gTa0mG+Y4tT5D0nNsoPiDfb00dN+T4P2ZhTD17+zWCYnqKiQdeOu5zY4J6LYqCwW1uZtf9feTJB0
3r809I1P8mEt0C+77Im9WUzQR7li9gd74U3zLd9BpA04Z/wEKdrqLOzCLNo7LNRSIVTh4Tvv6yaK
0tBPw1a5GbbNh+y5fYy2IXA4hAQ20ifpPv6av64F3MV4azDG+KfRmYP2oj+CxMBoH2VIMsSbIn10
vT/Mbg2SOu3URYw7MTT7cjBouWHpkTBBw3mUQWm6QbcZ82MovyRy6mjDCgvJ4gMRlO1/r2z26azI
LBntwqBgpC8lRLoD/PKWdBxRUtHifQmTltV8K6QBbmbrYFWPK666lMCd2p8dh6QUg1iePmf/SEJO
ry54Rk/0iazYCQ/hNt2voeKWL+xfK56z//hhzeRRiMWp5FfZ3av3bAtObf+eMj1t7tL71cGa5fNh
wtLKhAhj3Nos+OSqYMbQOQ3vYK/sOPU/psanevgfnI/FW9JUsUY1daoQnZ99A469Fm1NiJf3sMtz
PVe74gY9RnutybIcUk8szV6ORSlZHixKyI7do46g7Jp99IqOkGM8e0/Z09/r6jI9+WtpsztYKBgy
HKYvp+67reqEX6aaEIoadv4wZVooN27kDyv+uXggT2zObuPOVAMxzLEZDLbR2PlNvvO25o/62B/d
u96BvXAr7uTNQFDV18L4YtQ5sT1zG0mstSKZPqXIa/CHzyj/Xjm4m+53/0H/AkM6j9dt/RDtVqt9
00ZeRKETw7Nwx3LdugowXEOFINgpKonM+/ZMNGlO+1Z99vfXd3kxpzyxN4t6Q63Wlj8ttAEa0Bif
0wReLiOxS/g9k/bpurH/x2n85UazkJf6igToCWvhTfIh2bo335tN/KGcstaVda05zyy4gZbxtTjF
UlV+UOMarnQEo4xiG6rDvoOpvXOjm5XFTT5x+elAWkGxNs2QzI5/KmVWGGskcCK6E+oWMc07ItxW
ZlwFjQ98JrC1T9DJ/d6t4Z0XAyuUAkz/Aoxk4m72FeNoTFsoZ6abGfXQCum8PSogjsvQYqEyOEMl
rs4gTbAO19e8tMsqbz1e/0xPM911HvGA90nIBEC8b5bcm+hlKKm26S3/oQd1EqDJobsrE7hLm2xA
2cUIrsywzhzaZwpR3IetRn5VpykCZQl9dDssGiYmG9kwN9fXt3RFwtQDVxi18MsZssRrJSuHbtYe
ZQGFDc+99SOUaq4bWYzmpgK1GpVaRsnmICtXruJAD/h64lGGfD60YTp6B1lrP5sb9/N6/3ZpE0F0
MeqjqQrjk7PPhjZGY+QyCgFm4W7VkTQnRrcxWCN2WQqinITpJoQ2jnz43Dtav5IFJDc57RZy6epL
a74MUQVl8UomtbQcUIYKo2ISCLn5A6MSYtXTLdhr8xRddM1MbpI8/4i6xOv1D3W5HhoxIpOEvGaY
Op13foDf5ZDBYid09dskbPIXN/Xap17p1G9Glu6uW1sIlpiDhwHIgQh+Y47bHFyXiUUXQVLozx1w
anvlwXpWHFT7tn+d7wFTEMLRLmDsDoaN8y8leUokwQWKKV88DLGCuqHwx/XlXB4lS6YaCebYVGX8
bvqIJ2/rKtNatx+tHgbR8cYfxmNdtivRaOH7YALHhi1U10FNnZuQGbjQ2xYGAlem4uwZMFSLaABV
OjTXMFPHzl9fkT41zhmqBlwzD0Uhyh2JmaDPHhTNjdnpT3BprvFcXV7P70OAjGxrFquaH6EySuq0
gfQH/qU/xPY5itHr0c2N2L6O6d/4QNM8Hs6my3jDbPcaqGktvYDFRFF/WsPPol9zsoUSIYs5sTBL
6HK5HKQkxcLUW0yDDTOk6CIT6yrI+sTEUazt+gDcQn//3OrM8TJNavJ0Ymeh8/WcyYekyW8nUaK4
hksoco9iCoSo/IjO4HX3WF3u5K4nHh8ZSe3yJEBymMEnU9m55qbaR/spl0OcD8Um7Q0mktWKwGU0
PF/vLBeQlbqplPDPXR4YKpHBCf3bLNAo5ROqudARrz9/Fl315OtOucLJctN80FBeQVcy85K7tm0R
zU3Qthy2GcIGSq6vsIYtPJ9Z50ThqasK87Hz41cKhu/BH4OM4zseGp1k044gB7YAGgzi6kDeQvXj
3J58vj59HHuj8JoelkVHPcqTcOmoH0sT3BnytQxEAfv2s7vcgHdurQjyXj0/zy3Pjc8OZxUFZmTp
GIcEe9eZt6jwtdTXf4hI2SFNtUWGZepoldt+a8WHHmwzs+DocVbcvU5Fn8lgSHvtVy17+MknmB1o
NTYroTf4BJOHl0h3mU+lfiO9D2RK29F8CvRvnOiVuLuQL51vxuxEp5CaQ7/NZkyICAkh+cgJthwu
WOCgOzfA5K52nZcu4zNvmx3mtMxztzZZanwTHBAh87agTW6KXf+WOmuBcukeA30xlSglQ2YW+9zT
QlWqZbnM+NiRHGwilKUa2zIreV8XTXzntSgBrYSqyXdn7qXArEU2KMGBcnGWigCqIilBQLXcTax7
KXVE/zNiDPt2v+7MSycXa5xd3g0K/5tHqE4eoUdDyyY0vbfWM5+DsHSkVEGz0US7F8HNNo9+eKTe
G1nItU0kiC8DGoHXF70QJ5nO1HgsMSR0iVrIMphgtD4EESWg356XvrjJE1hnUPGpV/Z3yRQTUGB3
VGjMxTnUTWm0oVJQa2OQPjNRVEledcl/BfGzVuFeiMGQrvwyNIvBFfmv6boY0mB3MSrPqczmrkWP
t9I6RzZS+/oWLrw7rWnKh+Rb5P+XGbHUdtXQesypfbUsG8XI8im6HQ/ik/uRDj9SK9EPnkxH9cOK
3YVkUiGV1N4HqaBimoXDPG7SPAuDKfZPUHyJnsmTv5sql4C+3gbjuH69LRxKBVAU9Dw8ANQL6s92
jJiQk4XOboX2UY7g3I5MtMC14TWvenUlk11aH4uDxnWaFMMPzyNAmgXCpF9GApuKMC4iXBlWXfA3
vJIHJ5NLIMPli4SvVKSiTCUUlrRUe1Ga5Ki0il0lK6jHJd/HxMRXqZtMv82CWRpIZgzfRGfndWnL
LTM9HYKwevx83SVWzMxhQSNNpjgoWUwTIXAv2qXYO0W5BnWazs88Tp4sxpg9nPsghxM1wEpffomq
T0KlPlhBDXbngxd87lbrOks+pyvEJ0oPBu4w2zvEG10va7TOFnyIBkvB7lEkbONsz+Ww4gxLHkeX
jmkoHjRMCc5MaUkVK2VJ1uiaJhw9KCgq1uavf6ITE/PqPzpSeqeLmLAEdGije14bNiw9u+tWVhYy
r8J1SJ81Rk1y4JvAxKV832jCWmZ/Wei3lNOVzFJBjydoXLasBP2uvdq0X0cxfWTCcJ9X+s6MiLt6
XX03uvymzrMV40s+cWp7FvrGRi8bC5kSmAWPEY4uKKVTktOnSruyk4vR3YKM7L2gyVjl7J4ui7Qs
asiw4WjRYkfaqU5ykG4Fp6NS/F3/Xr0Uj97Oevk73++X0dkVppdaKoQJiZbbWwgVHyCKWQmuS5k8
xTyoqJgUfb+/zqNr02l9YiDOaIvP9Ub5Ej9VqHXZpQ87pG3+iO76LSO6OoonkrPKBbPgnme2Z67T
wCM09ulkGz2btP+WDWvIz6XPdmZi5iEyLFtlm2FigmP2m6LeTcoQluN+7H+agN2egWV+/OvzGdaZ
0WndJ68/qfEFSU+mnA5pIl+lY1N90Ctk2sSVu39xAwmGVGUhEruoI8mBizSgSYqD6uCm0+/Av9rX
PXB5A09MTEfwZC0I1YJX0DBRb6B9eQpu/e/xzt2kh243bJLv0lt3+3eeUuSiv5Y1O2uRBgl25UdU
KbQvyOJ9q73yrRfk+2HMbgcdIAoNIB9xB6V66LN0n+mvnVwi/S1sry9+eXvh79F5V1/W0ELBKJMh
Y+2S9d0iP43b368bmC6S2RXKQn8ZmDmKUI95qw+TAWSwIES2oxasdxLcZGK1UWrkbuufprqGFVta
FoJcE0YVLrELmmI3quOobtCm63xoAZGDdv/6FCpPGoNOmgLp8lSvnd2guV9FZpvDUZy5yE50tA7o
p3l/jFrqrzjoxWKwRLlb47mmMhD+PjN24p8NioC0tmqUppsEnUQ5R+3bNV+uf6fLuhkEClQ3ea3A
HACL3iyMGBalZ91EdrqL1I+hJjhy8bMV5dzRUcPuO2XbDR3NCh75vrJZsT393WdOgm1aLlRxYZMS
9Xk2IuVGimopQuWdulOP6pa+76YcNt130y7t9Ojtss/XLV4kduDKwK1BVK1M+MW5QdFDHcwLC832
w2+B9tUQ7gv/bfCMSR7RLsyVZPXiDGDD1GADIyVmImheqFbVEoagLIJbDi26XeB1KqRj1SbV3dfG
M45piwDlEOTMBmlghK+vVLo0LstwkMHTZUAvd9FtGke0/JJ8MKEI7p4kRLv60d8ZZnNIYu8otDLL
ZZZRN7ZGVO9TSGog/tso7ofayPZGjvp4VW6Cut0m3q3krrn2xQMW/KgFT+Q0FTaxpc+cThhMzauS
3rQLX/GPYp6j2SIgn1yopbsze6/dS7rRrMS8i5RKRtUEGrqpaQBHxvzjR0o4eqoWUT6ssx+y6B4R
pTv2HrK1fWwVzvX9v3ioTMZ4KeumRvHjolmVl0re0iYx7LKR0p1aiS7ioJFySBBEXTnCC5s5kayw
l4pCMeECkmsmXgQVBrKnhd/7R7qkwzZQ49i3rbxtaqfRGZ5iplQ116BF8vz8MjGnIs2DdILM8PHc
chuadZxDpAhVcThar1aUW9kNjdvigwUvF8zJljCi6JAkbY6QZQLEqeqRl3ECXYhyRxu1DK56dG7E
lZR2wfdh4CO55AIi+Zt3CtV4SAToaaEalwOSOz+mQj0MR6VwVTsV2l3oi8AeemGfddlK1nlpGjZS
WqG6hocSUGdPR/p7lS/3QAOkxH/sdB+hEq24S2Vt14rh5yIrboeifARD8PG6v11muxRJGMuA9wUp
NOWCSbPRNdlH4U+z0yKkINx8lXTlg9b1D7FbbsxGdMrQum0q+mTGj9SsXlraw8xBFMiA9k8Np0Iy
Vkr3l+dtYkuFgIMzQLlqjpFEEC8WTeZs4YX52jKVoqgwIHqxQy9/Jdhd3JSTXNH0gmGAjhnT+cke
e+pEaVei/Bl9zoUvQfrl+uZe/v0TYyjXvcL47NR2PM8UFcWPWsVNAJ27isRRKpSmuZGk8G+EqHND
04E7ufJHMA+uNPA+ISf0N1YzPDR99ypnWrhVenElHl6GKIwhb8NHArLLdzo31kVD3KYoc9qJpMW3
o6S7TzX8MHsjVdfm2y9bCMg7wpjPhUQnh2LsbAcbv7SGoIMtJ7zpPklMi0L28OpuvmsMU2pTJX8N
O3cZFJHDoLwMK5U+kUPNbphSa3P0ZXPZFnTVKerct9Xez2zKazeqwPy+6vZrjAXyRb1ApvSLjMKU
RcmXjNig9ieBy0SxWwsaZ1VoD1oivbgcSyfIA9FWtAriEpqhhcpEAdN0j2Cyjl2IqlmeHVPf2kiF
oe/9yPjaBoLjx94XI4o2Xjv2K1Hq8mie/9IpTzrxs1q3wkAb+aWV/BLGKuqoGlUNRNVqPViJxcum
eGXQ3CbtmgMC0A1G5iXElCcL/bYPx73molQyyVUPWrECEZl+91lC+f4FIIOm1IhayTzjSvQkDbKG
jCsPrActb59y4BAg+fM7LdXffFQak6pcQ7strhBolATTF+/Vuau1gakDX2aFxpB3tloXWzUtN74H
DXQ+yjd+EcFH7X8II3Wbq+g3x0m6VUkF2jR1WpGnUGvpj4Jar+S6l8fb0GAUJq9WiFycufNvPARu
2U8a3MgGhcAkRGGXJW6+k2S3Wtn1y5c02z6Jb6LsBEyMCsG5KbNRvAFtZsXeDE63zSgxb/pD4DQb
74fob2tHtPO3NeTfqtHps5z4cBEMOFGMUfer9EU+eoep/BE4omWHD5IDb6WwWX2+XyY85wud7ak2
xlnQy9jUbBrfn6iBeNsIdjl1V01CUGv2ljxrmi9AAA3enIvKnKH1qH5MniVW8gfVSwunSJG6N5Ne
cYZcH3bXr7nLEc/pO57Ym4WFbvAKVDiwV239JxDr/bjLcsftD0qwjXcTBRKYcc/us60VbTRIekZH
Grfp83obZuHCmH4K8wccqAkcNXMpKTClvA6QaZgw5PVEPdIeYtil2m/NU/EUPwurCo+Xl/y5xZk/
6W0i112MRTFnWpsLoyj/eo52bmLmPnFYeUKdYEISduYDjd6bnMLIdtpYUHra4NQ/x22x84+reONl
T/q1nbMvG8h5U5YFlqdOmu/uy/p5shs40lH5qSi7XDnWzmCnr2v38NquzpIMWdWGVnaJyGqCojqt
Ewomm+tuu2QCQkDo/8Upi5l3Cd0q70JhCgRN0Pp26veR7Utiub1u5bKdzeE4NTP9jJN4ExeRqGTT
YQT2/4xY2lHf9MduopGEvGDt5E+eML/IJrpB0kmm4YC+nBvzKbRW48i2eQ3zWp2G2ul9Pvq25t7p
o7Yyfrt0U5wam61MLFpNjQaMZe23aHiKgrdJ6ev69l04ICV4KkwUfCam5ItyhNHEGtKi9Ac7XsUP
dRi5312tV240GLCP3mi45orBi0W9GyRyqsiY0tGd7aDHs1IZUgyaRnswgbmHVeyIf/m5N7My2zrJ
T6ykyrGi7subCfal7CdOmdXLbvq1Z/4wszMLh4moDUEBh+eEqQtshYHByKGOepR3kyDiOjbl4kzN
7M2CYaN2EaLa2JPM+lZAybTwVjlILpK1yYbMi4LCwYTjnK2JnN1rWx8b3qdmm33wE0faTJBo4ZOW
O8OP7E7cyAfXkX6Uq8nDonNMnBlAIFW0EGZRie7uYGUwMtmmIoyvgeUnt57a5KGj5LHnO9ddf3Ev
DYlxRJKxSQbt/Cx7jTu0Q6Di+mlgI6jrg8+7buH9KT13D4T5IObgoQ1l8szZdXgG0hDVKu4sO2zt
4tuIKEl7G/+hpjsdcWbw5bd5BBpQ+d39dt320sGmuMm4JRADKh6zl12aRn0n6tSIh0aVgxutLj1H
MI2y2kUJ1VEbvtEg++s7ylOfwrgKogeZo9nna1zIeSKZM92ppbeREZ7dW+hy3Vxf2YKTUNwi/QAs
O+X1s5VVYiqMUQBfh5gLR2BKH/RgvBmt9PW6mQX3UClTTTTGkD9ewJnHUQ6EPkDLDZzGt7ZLHoEx
rbHzLxw1bBC1wYGAMpj7OyIcfL+M10la6XnjeFKY2ErXQmOZg7kMICkH3lCaWfsopTmg2esrXNpI
nv8T8w//vyCpYUAn6AUv7uysYMRirMuXaqyRftWicK0SdFkGQ0mGF89EhMxb/EJ+M/Bi3wOk3ZKh
M8c9btTtNF1dfuZag6vG+jnpOLgP/Vq5fWGJjD9INFHAb1/20FsLDsYS5kA7aLOtWBTb3tAcpV3D
ol+kBaxOZkAP+DvJyEWqk6XSoMgFZkyJKVlof3zhj1BW0AoONuOayuHiXp5am11uVCtaChNYa3fl
nexEh+Y5OUoHYdt8kZBXkO7T5+Txz6vuP773/8t7y57+HbWq//pP/vl7lg9l4Pn17B//6z74XmZV
9rP+z+k/++9/7fw/+q/H/C39WJdvb/X9t3z+b579h/z9f9rffKu/nf3DNq2Denhu3srhw1vVxPW7
EX7p9G/+T//wH2/vf8vLkL/967fvWZPW09/mBVn6259/dPPjX78Rpf7j9G//848eviX8V/879bKY
0Pvvv+nPf/3tW1X/6zdZ/Sdybvg0bXAkkmjX/vaP7m36E0n6J6x1UHjB3YqeEci83/6RZmXt/+s3
Qf0n6gPvPNlMLVCht+Tf/lFlzfufSeY/QYNx81L4o2tACfC3//vDzj7Qrw/2j7RJnrIgrat//UaJ
6zw7MWRoy96Rnki0LYjOCV4tiGLc/sEB8bN9hsizYDptnbvVTxgkG2Hjq11QVG9xU/RJ9gVaNVlE
SdILhJ91LqYAUpUx0WRvMwRaFiQbmORFoChDLyuj03nSEKM9PypVvdMKw9VIebo4fK30qjE0iN21
sRDaYx3lvTZsBR8p9LBmrFtLvdrJ64idhzBc6yQ0jP3a0CHHcuu++OirARIzdt1WqJ/aqV6bKrq2
8pi/CHnbIUk95trwDXItzYXLXiqF9jZDvzT5posJ2r5IttXlYRhN2TsmZsTDnCKL646/k+cKwEqk
TggRjBN6cVR+V73Wyp/jVKnCYyAX9LsGV+o7387VqoTzsyzApURt1fV7REzFftdEucqMYZCo4liA
65RJF2GN97PEqRKp0x70kR4K8SYR2j51rGxI44OnGj16832pWLdVb4A5gaQgf9FrIVYOSmZI3r6U
kx5dzV5uC8MDNa7EyWMWiAMbqELNXVhouZPAi3biyVL8LU0GtwA0Q4bRo65SiN5wX8tKZjbfgw7l
qnugDgNNBStOxIbXijeq2V7J0Hccb115rE3HiMpBfXYLBFI/CKnYjl9cw6i9g6p673jHOrIOgyqE
P72oV+N7ISkFmeavqlXVXeaFsglLfxBI3k2ogMQM7GLQpGxbenFAq6sK4Aopky5Uv4SJOMp3XiLK
PqCUDMtpGNVSaA9qS9dTGGLNv5WGyu8ZRxnN/hFWGabUevh/612v5YCDNaVvlC2bXCW2KjTDF7ku
ra9Gnhtf+gCszSa3zBaF6irLAsaN/AGRtCZoDHQVgrzf+FoP2CfrhKY+eFVVeLRUTKHbCFJR6E5h
WZHrMNYEaIaJBioqfWe46kuK9oq/06JYLW2D4TzjtitZFWwBoaRuZF9o+pshGwJxR+MnbzdBYgQ/
pbRuBL6K5BcOUagQNmJjje2m6uPM24VylFJd7VxN3YRenhZbPcvUF6/U5QZKoM5vqEKrbkYHrgSK
0hlK+3mQNRToGX4Yg7umCRTNEQpFRBSz0YvcEWh+vHVJaSKbVQpJaldZGP0Eh+lbuz7Sxq9KDW/D
BkDSIO01TRhzCkcypaTcVjzXgEQm6jp64bbc1Yq7S31BQ+OYSTtzZ7qSGTxGkQ5jmJTUWetEpuHr
3SaMA7F9FMrIHRyj9dPIyXAT7yXzisi616oYapHWzRPhyHcbjX0djXH9IvujV3ROqWiCsPfSTBAe
ugiOF3tsFbqRdtMY0TBuG9n6P+xdR3PcuLr9L2/PKUaQ2DJ1kFqyomVtWC1bIkgwgZn89e9AnrlX
zdYTr+/61WymasZGA0T4wgmkJBvKYkYBhyeJkV80QDlEZGcNamHpV2mtJXHA+om+lPhOIndzhltw
S7M6A3RychKIYqSTgJMHTiUAQ23qzF4HC24wrI0hE8JNbDriVqBFFQ9+N0djjIM3ZNMhYnSwnrjJ
VbK3phaWy6JLR9r5TRLlyb5X4MC3SWEBn8FDI7X6HUyaiyLEAagpGvfFnLDtkCV4+KkpBIRTR5GM
vXC1Js2mMBNWDUBFmtkJ2ceTyuGeIqZoKn1iZTZiy6SMsva2spLZfoEy3Vilbt8CmSRCgiqAA/ZQ
rmYWinoiqbkPG0xH2dpRDzcL3zAqrrzVStIbNhZ5wkp5owptEm92qiZ9IAWu9mM31koUFLB+4yHn
VelcGqi/m2AksTTK35KZAJrnDiVQrz/VTjCT4GobSvqYwN9hDgbR0NZX5hoy7IClDFbyJtJSnSoP
WofDz6gmyNTQ1R7Rq0Jgq+wLreD0m4yb6Q+zxsH8VVBbjX60dUXJUcWtJiTvdaj8xOY5K9zBquzq
ORnRGd/qhTbUjxav++JtsPQmAnIoy+ryDvcf7/1aVUvojKJxkVGIPfDGAg5+KlSBUCjXSHuVamk0
3+Vwfe1vlJQ0gxkAZ2OZL4yWBrkqe0FYUV/Qougp8zNWDebk45JXDOVK13DkD2qETmKoxAoZITBa
m12HaVdqBFKV6JtCuf8QWPz9fn98rxcJB3I0uGNLD2kVvovnbG4CjHmsmPq1pQwFeWOa2dhbGpcz
XYEHnI+DWF9FLwYUF3QHlrjS1pzGwUrjK54yT8etbLXPX09kWa/GTE5HWFQ1acbIaCfxVQpdRccX
V9LA4rV5cH4QacUJ9YZ+kz6TlxpS4VkofWL/g0K1zDU/pN7vvwEQD3RR0eKS/OfT7H7sYifNrfIq
foN2hI9TPxFv/t6/qLsewqbpvrhhF85PA2bGMKlZw1ovy+SgWWow4KXIT+FFDsqC/HUfipJzkaU0
YbDeg2YVui4pVHjbC+J3Pv/VoiwZr/ZVl2XQ5YjveLIPI8IwQCi2kh+k0WDzUB5oUAXxPQmrDXvg
37/+wMsMBIOh4w4kvo2gF7YvSwpRqZed4uTdoQlAm5/2qodXw0vv4CLpNx0IllpQhtPFmljGoqTx
PqqNjYtUTkKFlh6hCWAz6ByXhwISXcl0X1pIkNurkv2ZxsHvYYCbQXAvbcaX7I80or1ZV+XBoMcG
96wBwFWN7srKEiLMP92fQAUh8deQDLy3Jxc7pG2NVOVpdYDK2S59SqDnwi8dCNclT8Wqdv7yxAOo
SOQRwLGkOhySZfr6YW8YWSHsLrJ3ALl6Yuw9FH1XprP8NO8jUAeobmDroASwKHRZ1AGQxyE7poKC
xLVDlyPxrdP9EK1Vfz6bi0RfogcFgBrI7KdzaRrkMDO3d1CeRohEbQhgxqsAqmXiJKcDfALKgnC9
P2+cjkUOWIth7zQz+tGZGRxmURF1KwUSNImKTKC4tu38Ms+Sm0kAyTOy7de7Y1G2gEc4xofGly3V
g4HTWZS4Zr131AIxT0qy7JvRNPwu70vSepaFJ+/roc4ujt9jmfhy8ONBGrvYiONgjn1GyW6Ag7fk
chmNxyB/Ue7IFuijtYq5viiVQO4CGCzgWiVtzDoHYuVFkQkzgdrUgPCl9pwhY0mKvntO6IUSGxm/
wKmskAPF7TzBHB3FStCkPDvmNb0pwMY3Rt/Sil54VtQrxlWnAu0WNlZuTJc9FU33purI31B8HLdT
mSUwEVR1RZ22vRAGgIzNGHegWdVWesXNlCgdrhK0JISrJNrQoZtbqdaFQNqtv6ws9NnOhYupPPRA
uhK0xJYgCFqg1EhbPayfqh3zNLd/aV1rIxnTUumW+pb/PuD/V2z+Bxfmh7WXFaGTmg0qN8lLclK0
ef8Tf5dtrL+kfgiqJRKIDuAxdui/yjYSB4WyDUovwMUYuOX+Kdto5C/4VVmIm4DphMCQjpjmn7KN
7uC/UfDDcFSB1kRq/SdlGyCsF08D6Hqo/+AnAzFHUWBahC4VH/NejxPQs8YiRkBeRChyHPI415uA
D3VJL8doiNKw5JbND+1Ut+oFa0eD+wjKwU42k8xRd1FU8TwcuzrlF0aeDspFV+Yw8nDtvslY094V
DcszLbDzWMnUO8qIwTRnW+ZIQwgSXCfNjP2sTwpGqogFPY+92TNlPmpDVo5hq7AK2c5kt2mggSJt
bzV7rl6YHQsAA3Qa5a7GTKdHWaRE7mBFJWpPAxmq7ECZnSNFMKKEhDD+LuafrBiLX33UWsj5kAek
N4mm6HeRqovIjWBmV9xpgCCLgIrSGF1uW43tanCDQZc8z0kd1CrJLxEGlhkmyajhZ2Mmkp2dKg6M
nUnaminoALgANsTKIyTrCQorvkNbB+GvqApjV8KH7xcHckVsTSPR2rACNai/qDQ1Vl2oD+maW1hG
hUV3Jv2JDLr9Q1Cn6FJXLyZYJiXCrn+xhpltkAmjNR/rbIA2+hQXKf6dqVwP9NoUfZh0ZTtm2ypO
OhWJN3bUVDWvhWJOEHIsWRTFYNNGWC63zWlM9yj+sQ1BkeUpUhWpbjWotXHfTTCc91RIauXbCG7t
5Ap/qOsfmmaGAEFuT86ALFgTWjiiwM/epqZ3RDBTJWJ+6qSpGZZK0uZ71RhHCLWgIhlPP0VhtzOq
STMUp4+j6AflDqqoqvnTQD3qV9/au6JvXxQ1Bf2ximI2A02LuBNlI7dlUeGUPEDCPlnX8tg1Wwc1
vt4XwL9qqMDVauWXkZrQ2Re9FtMbhQ6F4yZVrtOHXoDCt2m6ukv3edRSd6Z6LbY9WoFMdkEKQmvf
nBQSb0Vtl8zHosTZ/ayI2PCrboxhJmwrBd1XA0fkYSaiKDepUdnRazuQsXvUUZExPKFY6XDFZsAQ
nmF5pQL2N/e0gQtIUxmaeo8pKfOu6/UBWjxpnSrJZdbwoj5O+exwxasSVmmvIHZPzcbqxsa8c0RG
2xum5oN+q+rxpAWKkTV16rGhHAhcbKs2rVV3gFBWF1JaKEnhVtQo8tqt7UTS+nrBm9dZyxwHurM4
gH3iAaSejt8nldTOftY0gJs8CjOp6d6eZmriYEMU+6mA0E8dmJAOEpZPmqTQMm/o+2i6mlCRLe7Q
E0zUS8eYneSiRjJUYo/ZXOwKpRycoBWk5uATFHxb1vEIr4BCTRUIfMZtvEe9RbNvIeXe8Mq1VRAS
bkaAfrpArVltbNUZsdMFmdWcuRNHJuA2ho2/z01jovNnyHRZ6naMJzPyo0qrcl+NTQVGvnlJGLx+
GRsSvrciHeiJUid1I7wefcpxP/KR2XsrI3FxUfYFUS4FUSJzTxTTaS6g5jLaP0C7aXkQwwBJux2S
Eka3mibyNDQUXIxBNQJzsJ3t0RkuHKVNZhSDNV6FAPFp894acfG+4mIbktGdSd45G/QgZkjOozYN
Hrvaas79nA6NHTSUdrabqq3tbI2RitkrUNAaXiPe9PCNn5oxuszR8mWJNw0ZiQJu2+ro14Vu6xCz
Z5PB3SiF1Hg4FPYoSRzKnPJbHbUuHajvyCHgm3QC0vOgfvTx0yiV892c5434lldOmR9UVkPhJM4z
dQ7hU2ugOpRZve13qaZWB2qzWfXQe1CIF+UaQz5ZoJbsVnjTqNuSLoq8uukZwHY5aubB2EL1wJ3m
NtF3etO0+nNeZMUQoIg+tOEMTEtzkRE+Ew4pfDIm19gI8XgJabRmAHibl08o7lrtHtjqgj3QZuxe
9TibZg8g0kp4dq1F8SVKuSUK/MgWeXcNH5OOPQx27+TbCssm7ilEwnLNm6G+Hr11edy2oTOIWLhj
DE73CnRm6R2PdocpKxzQhYKe1jnvvcwdWJADFYjstPg2BMOe7Jk3Kh40D4k7C2/6qWx0F5k4BEl3
H4KNT+o4S7GS32MD7G/BVckB2HWRbhVjCmslaPMD1DUE2Q9pahTvmp32sA6nPis0YJ7IVBFUo32L
dHwJp1Hg1Y0XCkQgOZbpgWuaFe+miGpYBPxuulgL4GU68LGushxQRrkfcknUe1FnjjBgumshgu7s
jA3b6tu1YT5bREldgc8PQi7ZXT0dx2qcfuqav8f5rRw7hHMwHv6DWtEy3Xqf04exFjmlnqtJAeYG
QGqXDqo18HdLfRq0L1bwrmZ0EUMna1VrdJkOLAddpMy2KKqk1jGoQcWlglozTsFKGvmeUpx9rA8T
W3ystoxQ+bQxhtwdzp548Q0/VNvZM7zuetqu0fiWVYDfU8K2B4EKqJol/iNqhrwZE8RUZLzm1UZw
G+/rCxkfVw7Yp99L6lkAKATb4bMKjVMALcssJvU290NghQUqbOOF9Lnq/PxbHlYHawVNrn/2uaB8
iRwZSsbOGetz4oTZSYtbGhiCMEbl8rm6HC9p2DzkwrWvbInY9MaN5vWBc9fcI6XzYQWwWWXPy724
/KQffochk4cP56/XmVGSGr/DObQYfrzgHnFNuONV3rpZyllxQEUVBOVoJEWGhO4vS27ZHGsadipz
21ALdaiNZ2gQQ+VLDdOtuhX2WjHifJVPx1tUjtXRrtCGxXjK1tlolwI47vgw35I7tJMDKTWsrSFE
lnh12Rg/meKi/lFEtLJYjSHTHVwdduWVHZYbc1e9Sc1fBDKbdb3HJSPlfUzkeICQQpMREp2LF4Km
Oqu4qQCyHdY79lQggPHl4HJo+1bfaTdIvYJs20K5Vr8Yvq/BWD+dNBgBEueHLX1WYDIK4eDVRK7R
h/H2XW+qdZXCl7Zfsh7vXEEKnCnu6rjnu5eAjfDvcRc3bQNUZpZwjMsu57D6pm0d3/SLo/SqSsI1
jPOSQ/17mcHtAfdDB2B9Wdqq+yGqQQiCYRssQ1vmslCqhk07/WXN+eisIi53ERSA/xnKWhzLjANm
N9oYKrukl+BMe1nnzjibmYv2+uFdn+6wDkf+5II/HXbxSqIflvbgNyGBCYZA87uN9r3fCr/cQTj/
Jjus8fg/HQ/EYEwWkl3nVKq5n8qKIkIHrnYKGrhG/q2PTTdlCFEB+uO/iAOwP6H5ChVWoMfO0H6i
K6F9zi18w/wuyXkAAcuAIq6bwQbo+tAGKME0NshGARZYufPPnzMMTWDGh3/er8DTq5ZCh8duemSH
EOMMlTELC3Cwi27HjMH/4xftdKjFQ80FIwnlGKr1yab6lsNMJw05JN4Hf9gNlyikb1dPhwwwTl8S
Arwa5GUM3EDOGTtoTqI0G7I+RnAAmZIr+YZKG514J0NH5ccq1+H81ZbjmVRaVqH+tqx/VkOD8s/U
yjn2vuQa5q8E1tLKxgm5T/3tuPL5luhbefxNWWPGDBGZoPZ6+v14VuQodXSyokE2dqxsIta92ka+
i3vxhHRn9Nqc7Yrc7IF56ID5MgXywmpva+Ux5/2v3GmoF4vukE/FCgf3k7j99LctPvjAW4CngLdx
zQPk0GETJS0L4oB6OvzanukNLCBu1vxIP/sAwPijXwe5MXx4+d8/hA51zRvax03sYt3cfFI9Zpuu
Pq4q4MhHermx0AlCmV9H2+ms3QSkUDGxJpaXUrTRGJTJQ1K8sCiEKPrDeAsq+lYo980Q5mSj96h8
r11Tn0304w9YRBFGV/WM5PgB+NlBRu8bmsJtco2WdR6rSJI9iKyQLoCOhL0IHADaAfy/MN/U6Ufq
POXWinLbJ0/Kyd/vLJ4UxnPT6oX51ofOZrwUt/m+PCgeSpgdOug1oj17F1+vLd35t5MlcKSUOD2y
CbWYVDL1FGq9+pvNjpaauE47oNZ2rTvPRfSmVoX3x/eeHA6CXWiKaBpaQ6dbcgT1s1YoqE6ofhV1
tB9H5dLWhG8IlI0K5c7IAjOHD2m6I/KsEASGEF4dqeFpWhmu/Jjz+x4/RtMczB6xwhlaf+o5ZXqk
v436W49KrSjVu6iZPZ7AkFBJAg4kj1oWEKAlfqHrftQ7uzJlfjMlGwWqCkn3feUHyTDw9CDhByEF
RgsSBk4gKpyuzlTRAhh+7a14Mm/iW8QUv+0o2PfmqXzS9pFbe+qL8gvF8D8fGIYCaD0iVpNtwcXA
HYtQPLW0N9T7IeWH6MVOfUP9UaI0ptDKLdKLOj1M45XTPfUoYlv5a1ntJuOgswsL8jRf/5rz0wzd
hg8/ZnGacx1Ig5rpb0n2PeK2BxSVO/Zrh+2Tw4xBKMjQYDUCLbu4GyHOPpZOrr3B7cePL8xXvpeX
sbTd7X6lQf1g7/58UugmAfMPhoF69jbZaZqbcVK/sfS2tg5mBXbBCozhs/sD0AJ0oyStC0ny4iNO
TZezcUjeBq/Y6Y+08SPiJegRpW7rymR1hvWRE1gOfKH1tfLbJ0cJY8unHvoW50epmqummWaGsZ1N
ZnrAT0VWyLzGa1/sgF+yJhwf0WqpVqEOnzys9snIi4dV7Ut4uo7sTTKBZ7/xat1L9lDT2ZBwhDj2
9bo48WdzBcKQQitYykEtm/V5F6VKXFOYGGduoSo+TzJvpuouR8/i600jL9/FfQAlEchDAv8A8YRl
PjMWldog/v7VVe1Wg4RJD4MT1F3VPUEUN+o/GmdNOveTTNX+OOQyr+mVNmMso7/0Z8uNNjQUm3ob
7UruwmoRRu3ivrjKtgmYbvphfWXPTj48C1CwBigBQHooNi0eI9oVfNBS+qKD+2WZW9R03SmaV66X
81IxAmAdOHzUyeBLByrM6S1rJKY+5yY/jj/JRg3EXi9RJa62VUDurIC4epgF9TO/tlM3/v719zxP
wxdDL9JhdC01RJ38GFUQUTe9wmfX0J0uPUkinHwp9IVVXXviz4s6i1EXcbFjKkCqR/zYQsxcf0D3
Dv00T9qnQwpu3TF6qXgFuMbp+i5OZMttgwmbH5vAqV1A42fA/m/n+7lw1YMA1sT0SzT3gI8/ppMf
vawXyc+OzeIHLO72OkkEpNL5MVPrx3kW31T8iF7fFoLsbJF6LRRek6h9+vrbnj0oi0HlrfEh2B6b
BuwPjR91/aab7tEtWdu28vo+uQwWAyyu99YgY6zG2bEPo818b6DoWnpobBkXzEc/NlCBe3dp6UHK
kz2v5XLn1VAMLp9KyFrhxJyp7Q0tgAGikFuo98fL4hdcDsCz3UuZCRmmFHfNtG+31qbbWa869xwo
iv0CzpiHa/WB8wvq9JcslYchxtIS0qXHdBdvoT5f3TSIWG9pmB+yCy5usLUkqo4GULSRRaZVRvin
Z/jDUiwldBytA0a3lNsbYrTORfSYIZHWbrV9feWYXlt75V10tZa8n9+MJ+tvLy4OVnaxIVJ+TLkS
oB9zSPTXJmvWrqezl22xtouLInNavbVpepRmmvGF+jC9igMFxpPrbgfSdljC/c3swtX487Oz83FJ
FzdGj033fiPbtmTa6EEDNMTXp/O8NrCY2uJOmNgENk/Gj3CYpbHPuk2sBNKxXPfb+/KGm4iR7MNg
zriGne20Kji69v0Wt0OiiZ7oLT9qTeVaPUquApC1aO2mXz0cizsCKIis42N6BP3YvoNZg9/cSIkn
PC8hDfIHfTfAIrG6crbZDf2m366s8dr2WQTurVErHDbeR9l8mh5TmHgW7gjGh9jzm2QjjQvr6gVB
Gb9r1mJfuf+Xl+PHHbSMHEoH6KKEH61rqZvcxXjRYW2wS7eD8x+IWq18zWWmDg2tdFAZP1axugU2
ERow9b4BX+Pr9VwbZRGnqC1AjjP2TMtMuCtdjX0OGsyPr8f47FH5sG6OXNePr1YJJboCn8zhzDON
1CUxMB7a4PESZUK6tj9XzvlSoSnPFaIXOIRWNPsqjIGnRlspMKyt2eImUdOWzJkGUdHylzaEffJ9
zNa2mrwEv9hqS1veEUD4xMBDLwJMJJS+65CxvoOjEmo067HMpxNC99EB9x0qUsuapuiafBqq9DhX
6UHNYT5TXhat/vD1LjgrAsnLEfkFSg8AScJG+XQXKEM1x3OcHNVp9MCnco0y2etJ+oMYymWfRgeA
uYKvR/x0JwD0KOWBoau05EsgCYjHBI+oLsBnHsBONO6+HkD/9DNJlASUHhCSLltuIGZD/BtxArHg
UbCdlG/JHNj1zgCJgNFNBaYK+mBKIE0skrx06/ayVQKDf7erX9L0bT25+XTKH37Q4nasADqYMzs9
oiLlDUbjsmrz9ZQ/jfONDyMsLkF7Qlu34/wIuWVwNb0ibN+lmtRLBjTRqknSp1fHv0dbXoJO3Tu8
VNJj3rSu2cG9Bnh1ewD9hyEtXpPhP29EyS0KNJPUVwW/Zpl0NyUXKjBpeFsMBJ7HxhNe5FdB0m3G
RwKll7W++6df68N4i4sxsUQ2ARh6LEfig3Lk9gj1vv5cn57sDyPIDfzh6lVZrACTmRwzU90bxVUH
oKvF13QYPp8GBH/wG6XByWJLTColPI3YsRb3mf2cJC//zRz+9dcvqwXgPjf5QNkRRkleVORuSXQX
ZID/5iGUqkW/J2EtrqciL1IVKJNjkxZhpd8qqhWM9fHrmXweIH4YZPnB4blszZgK281P4lHAY+yS
Azxjoz/WByNxGziUu7rLAnOldvZZ1CTVTMGElD2rZdEDPFwCN5gEHSiLBA2xQ6NlILlCqcllRq2H
X8/zfNfJ+ruOdhAaGUDKLdeyAi9zIt1zYqt4fh/ECJk+Z60Rdz4lWVeXqHpE7hYKSqdbO541Oud6
/9wEnbQMg329VEpKvPSxDwA48KtNHP5NFvt/9sP/mFje/1uwwmNJ9vpRr0L+77+ZDwohf0mLVpD2
3lkKKCT+Q31QNJX+hesAEia4U2FCY+FP/Yv7YP+F/wLiCnBH6IuouPn/oT5Y5C/8v2AowfwY0qVA
tPwJ9eE07kDdHb6XOjR3IH6BxuFZEd5OY90Sg91tk4mR76yLKth1cRAE3IxOZe4nzHqE1NsI7Up4
o/yZHA7QDBgYk5G6ZDYki8nixJtjCnbVWA+7iBrNjkdMD8QQm3caa+y1p1n27v4dNMqxDGj7ArtJ
IAGCW2ZxIhqrM6xqbrtdPpTMuopYxL7NaNWDPxkRAmT/RNL70lT1bp9GpTVt1ViYMGFXc16HH7bH
t9+DfqQdn77b7z8FnD2U6rEFCAo6iyeBdqyialf0O+QVmkcjFcEB7vBXTNvwk8pWPcXI17yJF/DO
91EhnAL+MRRSJFZwsdgwhCCJyPm8GyzbAE7bLsa3uHcKaDBOLXxMNKdKdiCyp9863QE+StWG8rmz
6rKFZHg6i5Un5ZNFkDRWcCMlL+1MlrgVIplpPY87S6uNxzYmjicaJ/LTJIXUpT0CjlWJNSm85XbH
JgCuFQ6DIIWhbbBs7w3gIZict+qu7BIlDxEcO+YmapM+8jIjsoJYFQb3Zm22ONqeuvnz6w9/evW/
fwKowxLcArLEDvOp01t5Btuhh/wACNFK1O/zvmN3jaYld+PUrnpGys+52O9okWCJLfmygYR6OhbE
njkILua80ysH1SN9oORK+lc+TBm2+g5qCuVe4FSIywZco62exEXksYmVwLSXlWO7+HVFFXy9AJ+t
v40WN94meeqXgBQjB4B+yOCHbBlOe2Og3bodITRquUnSGa+0jRG5GrCKcALB9ej168HfiaqLJZE2
1tJcDFYb0Ns7XRKB6wYYdmuGTsUMs6+mnUt5z9lJ7zbaDIUOEzoAzDOqIXrLWytrPNOB3ocPzZH0
QWjQ73F1BkUfv7W6LvXM0TIVt7dpaaOaFDk/jNFyXkUOqB9k5zVRujADjyeX6r0NwImS55DYgcJZ
FrSJoaAKbnJoVzlJ3Ld+XEbzPptVRXW7co4hx1cS/DuQoFC9jFolioKu1js0goliAE7f61mQ61LU
cVBUjsrZlJCroR1a4ZVdDnpPQgQSnM4p6cq5lZfTchF1XJ/oUUPCGjCt00UcurSenVhVd0Mzg6Gr
arkdNv02qZxnQx1vlZbuQAE5wn+xfPn6+y3Ahe/HBwhkaVuCfiMUYxbfb2TVlHNm97scWgBQFDfF
r37oW6wEAO2l5FkXfSD0ybKusirVLE8+CGBCoQcdbVd+yyfHC/RuCzLuQDrJLtbpMkCAxB7FDPF7
2iEyvoAuPqWeYuPdaAsOSlo7phQ653RsQIiAbR6YJSABgv7UjWN/rxTavIvUfo3xSk6zjfclQv8X
ZkZ4VqUg4OLrNKRt516FUI6NEwjlqTJJrupWKUpggmols32jdqo0UOI+v6izrnOuWlurOpcP0D29
MZO2vXJGBL13EAzNGfLywXyqYjIUPywCLofad3blx5XTRy/CFDChTHRwebcxLHm+ZYqjFYEgMSLa
1p7gfNikVlx6A7e6xLdEyhB7Vqn1La9L0Xq1mBPqZ4MlGp9Hwsm8xAbfxoVWjzL6/VDkFXg9GtYv
jTj9xTpwizdGVrKnrtRNOENBcPTNqgzloeCkCPNs3naZuDbt6bYslSZza63lWyUjAOP3bR/r1ynL
9MEDeZ0VuySrzOeoSJM7LU/T2RWWlpah00mlHRGjdBEmcAvSd92cqTwAYSC6J9hO3RbwxzzzaQGK
yJ8VTAiwRybI2oBcwpMQxKhl0F5leUnxjfKtSMUlpL52XU1uzQgtJvTRalyMwwXWtvEhFMXQQ6vu
mzS6krZqpQqNLsuES53a7DoDe9AWEjADFlQ6X8ax2DQV3U+xin5Vu3an08Wl/vtnY/JQxZKCB2dR
nK5kbRbpsMrj+i7l3aVqm3eZqg5eaoOQyVoFAhVJ9qzUFYTBYeyY0B6PvdnswV7CfS8QV0bE2jc2
9wlvt/CFgc6AUGffKcCHV5TykmnzVrNiSA4VB5KSCyOxXyZqPMSRAS1FNKqplV92FZBMdnIBzOM+
tSzwFBpxTQolHHJD8SaGlkbmELCf9DbxBfizbm2R0CbZJahmW3B9v1k1A35YgP1X4eX0AJS64JkG
9JNuvLFIM68qC8+BDfMcv2LGo0gcAN4m50430xtzcG7UCsKjdOT0Uk/G68pQvyOkExtzaLSNnpLZ
n3P7Laf8W9U5UCyMpT7SBKmuqtgVEXSI8mnL9AHAadoITH7IXJ728JSFYmXYjMNLTSNUkqYfQne8
bC5/GE3l26UV6s140RvFITZFyKP8UBoMMGE6u2rCglzQ61pYN4mqPdl6unGyeOUyNE4rfdi4EG4A
9hDSDQg0sHvlDvlQSNENAoohEtJdpaXGq97H9iMYbtbkd5OkLI5d0r7Sjsi3MI7tZ7MX0J/COXe6
UGR2f8ErSHZ5fY90BWpGbXOVtHggoSAJoRxWClW/YiVrmm3SFiAXw1iCIDNPrQbURmNyfnKjx4eA
g436YqRkuoYZQDsFMA3rGtTEsiR1RZ7jYFArvqRNTr+bVaSjOaEXbEXoBynbx8cRCwEwAxT5UCSD
WAtAZKcLMcCmlyYOHsdEqQ0vhhsL9hjPwrzLFH/SmLoColoElO/jIXnCSwxug3wTT8czrdTS2t6Z
d6NiQ94g1vpDaU7wWVTztbLF4t1/HwppLDIHUJMx4GJqcW10DOxMgGxgeg9kUYpnI4z1kus+MtXo
DuFWhJoGqVuvcKyUAYSkKYa38uye7zRQgSAuBL4TfoSz3GmDlRfKpJjqbuxUDpZlofVbQ0yaDUVV
rULAJsUEPD4nwFgk8PaoQxBE2wIsadA/fERjzm2qOU3pg6W7hn5evL1yhXS8uMDNA/os3ZpPP0bc
mKMJhIO2EzFMgD2KIGXypql3nlYWAVnI+T6DqgwOmtR+kZ/+dKg0B7mVwFlsp6o6B6hsEBDg6ECA
D4BWeujtEkYbbTH4UZQbN0k/E6/SgKeESIACPa1Z32d5q6EzGNdhFVGII3K83FPRjRtTNVBsm3Xz
eqY822hOejs5wvK6OZEN00FAp84QdMPRfztohYa2rWK0fj1MxXHsIrq3WjtylU7Rt11cNYe0KdVN
j0rYd5icWZuqg7UCaLe8v5kN9ZFkpunBW7YL25688E7RfIAFqZRXhD9VbBiJJzWNd0qhtzcw6WFh
qtbzN2QIdFdqox5OWt/fxOYwbQ3IWF9M+tDtxzQTN71hPEUlpE7cOhXONhd6ce1oWeHTdNK42xoT
vLv1uL4UEUQofa5ZIuibSfHKvFRe4NbEQtKXuavEhPgDBJ0f2lkdUH2cifBFaVLP6jB5vZ7UHzoo
3D81nUeuDR073FtTDaMIYRs3zJjHyQOeUt1Nk12WMFnti80IAn9o4/bzDH0Y7kVJQSfJtbg6dCBG
98BawrqjS/vZBvhKt5+LKjPv56TrA4hqRiG8ZQDJqqLOCRjU1eBtVs5BadrFTWKMyl4giXvpbUEv
YgWI3Y6y8RbUWFBTmLaNSoanKFEh+pjl45bmKb01jBYGZXlcuzQiSBWTqCzDvuHyiRLwHM2jvA4b
h+H8FGZ+h+897RVKnwo+9a/2qGvXikEbQA151YrQRg3XAGJX+5VHDKp6NlV2zWi91gMpkWCZjwXE
SN8GJqwrnCX1kdl1F2hIZQ5xZYH9DnpE91NThn0P/6S3ztDEY6PSIfKF0iRQVJyHxyKxqofIMPHW
qloPEyrzG7GipPenJuNQl4EgJnUVWEdfqT39X8rOY8lOpNvCT0QEPmEKHFvel2pCSNUSkJB4k/D0
9zt9Jy21ohV/9KhDKlFAkrn32ssIiHPKx301tSJq3JbGNtiw3Ku3Ks5c6y9vWEWUSent+mCev/RL
He76sFx3pLF6ES2ZSISsJTkYoUjcyimetqpwSSu07wy/K99Vty7wPdNBfF2s8Rn514o1ZxHMGNyJ
zyboLvkZs40l5UJNTpD2IL9ns93GirSD2E1x7+oQdl8tmYYJsWovMkVfI5zW4Re/X20Zk2qIYgtE
CLe9sTCfsYRgYZaO3c67Ucw4YZb0SvutZJLnLiH3hpsF4WfreurS/o31ne9ryKDVWsq4mXvzQCNS
n22R2S/SzcZzyFDs5Lf1l2DU6YtdO9eeYQ+xaaZVkoXiFj/nF7nygvpKnK1ZZdcrBrPRMjTdm6Ij
i2q7+Yr5SRh5bcsXZwaVT2PYurE/YS3pqGp6WWqNHTpGi3+rE4btUOBR+JqPRXrdyJ6wzTa3sVVY
veHaVYHxZnU8K8DJPp7Lzf42mNYW2Z1Mj4YZUk5qMJvIroYsjBT+I3u7sdoEA5KvaAvle4BRUYoD
gN/7WE9m63uYZg6Ol57sqrhBpb6TwVzeYCPvx/MA9BnLTahY1d5y79sGmvyllFVPxsSMK6gvg+qq
WEf/nhW4JFNpMtmrliG2V6f7EvQCxGS050QxHQFOyOSD04z+UbuLF6l5NhPhNeXVFLZuxOYSnoNQ
42ZpFetnviyfOs3zo9P2UPTWpv/oPVMm9Swwtm7E8nU2LU3nL5uosDxnj51kEOU9D19pUVXR3FPY
xLRH4X6Wq39XZXjbB1NfJ/io8UwtArfmovaXvbX1uko8BPpZNOUy2y9uY91bbSpxnPTa7tbB+/3W
mFwvjdymGY4AVf0uDWaPord9Xcz0g8elblrtT1+NZdquVrMqIwwXhh2WiWI30dOe/HJB3W95es8s
LPh6SZ0407p8UVaTva1AcslM3XrxrUihpKzBlrC3ERtkOQtlQ6GtQxBCViyNUl+vUlT3FzvlaHRJ
ffVx/D7hLInfpfKKaxb+vMWcYiVxZhOrwKhvHbu+cevsnOVGHWfVqCJikymtq3mJQdh6LGB5KMs0
XOvcgJeW4fGAO9Y+k0sYIelr4qF3SCiTFsIZtvuduXpjou2sPAKZjnG4tMRHlZ17oFtu78D8/SHK
1jpNMm9c4qEi0s+aOgseYN0f+lAxJbuIKFj1yy0rsjt5Jel/YtL8ankxBDtMcsSN6hZqfG/LD5OE
omnUNCEcTfeTowpoIN58gLKhkxaDzB8VCrlrYJ3ueqEDTYbMvbcK8SDmfuZo4tIqJ4pvXO00Uouz
fZhq2+Je5Oq2zLrww9G2SHTQGzwv+xUaH6okf0hPkh0amEIP+3HiTazjmmJkPPmxMXOlyoP8YH+Y
q/jh50azczDe8UcCe7Q1i3hJl7MOVNnF49jX33rhDtHktl86fy53ONQj27DCL6uas3g2wk8v9cqb
ofWcB6xL2Jszk0BIR+1tDFOOA2EUV40wfijO8Fu9jD88PvIrKoRlh3C/OXRWR45klX9wSqcf9hTg
naaXfuYhNtU3uWwD1KPA2+Xg4Ak1zxiZs9fCLQgG7IxJEMZ3rd2Fc/mAfHWMKsye4s7x3sdgvKfz
YqhdeM/E4qa7tbLPqZL1LsWtbU6EqazbqqweVcrujAlwtu9CKa5GV6iTVZjZlW7XZ5/oOuyGtR1h
jc+zdVI3Fm2o3nPli1OnR/PB1g49mJWncYp5WlKunhFt67ImOO89evb8WLfdm2yNNjJT/ggbXBG5
WxBecPKrdWk21OdFzkIDWb8zpI2RdT6N52WZNZ0R3iocidymZ7zPxbru6rB6uEj1dvgmE8VmVVgI
V421A2JTiV74FMz22hLGe1O0CGqUuhw1/cPW4U+yOhWeDJ7PryK1882SmRMPFrBkL72vK57HUTN5
DjVdk2Lnw+GCo02+IwhmOrHJmvuyNT8zdne4U/5VF1rHzZp/OAXnY88Je1VPOP/OGyvNkt+NsSZr
h4bNalas8Aqb1HarOeELNMdjYKaxaJxna1qtT7MrragNJOFyFTDSFLo82ao94gJn7di/1qhPNx8D
bmkcW6Og1G8u+8IkXttZuZyYNI++X5KLIFSQZBL3DuFPzkmG5dtgttnNEDQfPuDSwc4XIqhs/c3F
GjsemnCIUIgVvJMNF7wZijyuOPN+4kC5PIk8ASjEvLAeDrQizXGt9fd2YWthE82fsLU6DIU77fyy
23c1Vun9ghufu2w3vsDdt2xcN3JG/HPTjR9ZupONPW3UVYMfr9D6SCitb8PNel5CgjenzrDiyiCg
Aouyw2aDSGxodJMiBKWTAeHiLmyGwOrW+OJUTqk/7avF7WK7CCpy6dgx8yUtrgyTS1vD2l8VntvE
1hg2h6yf3LiYjG+tgyOag9LhPi3VHKOX8rmmbT6WNMH8u5gzVtv01BqOiOySEVLd8W9szfzUlKEd
O6Y4k3KrT32JS/HQLBCl+9nY5QvnU2O0X2TNHjJZCoK6Zv/06Aa+ZjRDZ1kQUKnslEagXfmHssZh
NfBBCXruj0D34YkvJI3HTr6otJtvXUg3n10gsud+yx9wM3xTHM5xPwVX7Tg5sdcoPMgnu99hrXAv
Rt+KB8TGUbq1aVy44+M4pEHcL2KIOmvMEtViPq6bm0VPbeIvIMFJZgz+bhs7j4YnvHBtyCadPSPf
zY0m3i8wgidXVHiKBps44vAtsTws3WSaacelKoZb5qfc6FBkp8kLv/uZ/X0ETor8VcDk9vHBd6e0
v/XHqvsgt3s1EyudnLdWr+deKw2Tf/uhWqUioVq7w+uo63ey6zDBN2qOmLDGmr/Ws/WEa3x9LPWE
yEB5WRfX9qRzjq1SJpeyjkBVaSVLu2J/6HtMIXCGdvGGxFDeM4fF5jWUJXKaQvxwyhFkeOAaaZlN
OMrj/k5L1xNNcFNBL4g6s6I+q/mXg2m7eDzWRRxUk4vPY1XvV6O/IlhA7zyaNFiadKEAWM01rViJ
A1IexAFt3qkrqr3Y5ofcIAq0KCc7CYYx3TeD91mH7WMHUIjLtPcWtJ26Fa7x11bLe7kWWH0xxDuu
w/Kh5DQ8r6l700/rFrmul82knQ5e3JSGvU8xCrhdlMf0BWQbVV16Lqx1u+7lggy5Gh8Ce/J3DcBW
QpQmp35d2AkWV21sudt2Fu74RCT3S2mpWxt7dYghpXwaho5+ZqxMHfthal0HRV89uNi9sf6tt77t
D2s1LV87sXg3lZnlV3w9LqGfqQGbaQC/G4ASIyvkV8OsrzzOBYj1uI4iaba2iafO7w5+ZQc7X/D2
3NlZY9OpLFILPONOhdj25RP1Fy+7OQTB+JamhRnV4Sb2Br72rDMrpRDcmOZXyri2m/DKpjikdsrY
c0rqqWwzimMTmNOu05Z7Ba5/Q7KcurPpr9H+lc+14fR3s9tdsoWYVjl5Ol3aHIoiSj4tmldFvlky
Bs5H2BpsVI413RaNu3Na33+plgwfQj9dkqrMiriSl+IzTOvpnFZFlRRmHlB2iSGRmqCFIFfTLcB6
sN+M9NlNW3wHwyzfdX07YT0gw5PRELKIQ/20txwamDbQ6cFPvY9W5mG8tDzKodDBbm4H9bCNmzqM
uGqRTyCzGDd8ohx0d7SX8oeajF3T+3PicvYlVcZ+5dj9hGDawXqeyo+SDINbG7gzSe2wj+ZZjjut
F73bcrePgnWCOGvM/cmuDEymfPnBCDXd05Rc9zOHjVgpncpN53uz8T8kbu1xBuuI83Zm0xj8Kq7w
0knAJJqE/fiH0UxmFHphETfB8KAQEB5dtjFP9HdEJqTXtc+QKysxSC2LHyWCN5ab092asm8TTPrG
RPjbmfMbd0bDx1Yg3XDncTqSjUCCIg+6U0J1McTrFD7amfyc0qlOzGEzMfxD+dPYGb9fDuxCyZMt
rbfnqkiy3L6+5Ld2O6v2brOeLI3Uq8BUw2pMGkGeuI0WhrGK5Nv07Wq/4SZXePR2gQ+G4uCTecoq
BlDlMK7JOG12NDJUuetEfd043nhwu/pWdF217210vEFvXU0jm6EzDG+5K6/rvHhlNw6uuw6og4qA
02GcHtqtf4MZE0aWnZecZ9zm1DjEo7QmVWp9t7UXsRMWT5FOw8e0JPBYZ/qL0iUC7sWhvjGKNbaN
tDyXxMCeHJXSc9eTcVQ1OQ+EEZRJ43vFrimzt8XnuMx1/23uV5HYzFgiautwzy/7MIBtHXLXeOiy
Pj9gptVFi3SWU4mT5yOzYZMzf7FOVNS0obXnvhirJkRU9g+a4/htAvIhyWD1HsaZZTgxSQOnUox9
QQuvhsCgSprOA/rHfTO2flySGh0bKDRiOZiY9gtlDDd6KC+dklvTeDjbtXC7MSns8CNfMx2nW8PU
ZBpJMJhmEiy8i0l44V3WvV8f8Jl8rMMM3kHZRSQc9C+UGfeGUX9qGVy7OPrHLLLnKezKXdkF34Is
pWH38y+1WX8jj6mKJ2z/sfxs1ssW25wtjUFJqkYjAtW6MT2ac7+R07lvZ76ZYVJx1jYv08TJNJp6
2G3oRY9Lo8wnxzEwo8/VmtiWgZ/gRI5GGlClrm2KmeLCqWoB7o/9MEWE9t7oJcwOlb020ZKNTHWW
7a0atXHjzmI44lBAWZezu63Q/Dg3HZpZj7QEUWzzYapC577K7SfXrW7X1fUTZ9Vf67z+EgYYYDLC
+rAKC8Fj5XxTGKVFxLAsaEUMFdOZA4aVLeiBp0Mwwnk4dbk93BDcQ5eA1WhWhV9NA4piteIPCvTn
qKw4ztua7XpP/zX7zfvYlwXH2vgwtxfwcRmnZMMs7NFSq7HHmEwd/N4GZBNus/NmL43NfrivBSuN
DAZ99t3Z26XreEqnpYj1KO+rqgijmVnibmP9Pvlr9V4yYGHA1f5lL8L0gS4a/LLz+W4iCd4Vfhmb
wXxnA19G2TIBGVfzOSgpEut8WBO4KJjESuvBTo2MA7GG7N41t9NofQ7r5Zdye6Y0INp8f/JNMl2b
ChuvD15OPBT+a2j4V5lXv3CE/AXCdWsYl5QapGxHOp06yizBAHP2ppPQIks22Fdn45KxNvfWWxlY
X4Kud6N2Gth1fdUaUdUqfBjqHs2tGIo7jpoumqtaxviA2nHgtWrXK1vuumkJ73scZ88k1vAON/gc
ppT7qV7tk78h9Sx6wlwcd7pdhN525lj7f89XbWmQrlHTYEM6SsrM6OIWa0vfBYfWYf1NijVPFp9a
LsVelVZyLagG0Y/ngx+VHTb1Vrld43XpflYhqUTzaOUHt9H9flZE3KhwsWgMeueeHVgm0tJPQd0t
5zWvqtgpgm+lYI9eG+PQhIr2ur2Tm3r1bQEj1O/aW7qU67Ehg3TFDD93jIX6fOhwmW0xOHS38rBM
zcrPmg9jsf7QOVUF82UqA/D1yCknfexGv48Xz0XZymw/mVU3H6B/PdcVcNrmb4/90rPEpbEdQ92J
JBxkR2fZUMYCXSd6zbNdOsm7zqs/HHLKaNxgsmuHKshPaVFDrwT+2Wp0hmq7z9LwYfHn7WYyCvc6
X1V34k55BNiRxn1gpXxH6Z3RtdZuWJz3UBdrNNe2l9ST86GrvD9Q9gZx6KUIVBvbPsId23ZKjqje
gvx9qzkci07qxxXLY9o3Z7rP3RJEDgrUKezm9RrO4nprE5PFRuq2sRcwPy5KUeyx4X1l+/mKqTkZ
86J48QqvOAxb9wLNBy4LTyYKVC1glYTsxd0sm+d1HYrE6PVy7fpY/4plZA6hmFU7vgEasb0blt5u
N59xMYQp3FYn/yt1yZPV4KGsDTPb+cuy7rAbNRJFd4ZUHWBAyXm4c0LR7Ktya9nTFoscLKE5VueD
Q/gPHsOM9P1BBBf+xD0mCSIu2uVadGtHHlgLUuvcdrlR7SV1xt5YJKIUW1bbwS1k/lZOM4iaF4zB
jSi1jpeeq5jrYPMK1lU/DQCtV6ORtcca+4+4L8ecICGQKzrY6kkVafBmFr65G4NCx43Z18fNY2Hh
2lSf8p4xrayL6ghyn971VcqRE7o5t9G1XewM1QZK5oG+Wa2P8pjEhTvOQXTs7SwOpGPOx6xnMLVr
oFZ8Jwa+vrH9zX0F5DL5O0t3g/XUD0sU/W3uNW+dtbZvhCaDdm9tLuBnjRxYYFKTuGR72cVjGnbf
LyxofHUWuA1FYCSuYziJ28pqjOZQZliCjs2gCchi9K3zdYwCZmKfmdm67wtf2T7z0+x9A6jxoz6f
GUDPqTl8K3r3xhVDu6MdzK9slQ9XbW2bcTg12OcYIn1rjLwXsVPr7QEnWeOqXzb7MZ2z0IosxoBH
pTNq8UlXHyMkynMGhhA14zo/L7IZbnMEFruq8ZsE5VGOoXQaJLTzTZIR+XPnFu38pXArDJs6PZ3t
qk6Pocz7HaSqaa/KqTyzy2yY1UIAy5TxwypCMtGqlPQru8gPqYtJd6S8GYOjhppmaQ1cSsVs7Ecd
AhTmXXFdeub0TCDUCH6RZ1c5lfNpWpzqmiigdxUa9s7rDOeKchYL9I36I4UPe1+lc3EAhHKiCnWG
QUkOb8Fq/BfQbeOEhqqNWpx2j37QVPsl9IpzPXsERadW+Wwy6wCBcqE2gKh/ERqEOJ0GXBtgrCx9
X0G0Zj5ZGd13WHbOLnBnI65MDHcrhzyCIvWfrQaCi6OAyClO/3Jbkw2kwp2nnSjk/R5rasNuzeNm
CPtQ+mjbmp7sy1oU1TnUngcXpfcTWB4spQJ2hZUa4x7EwD5WPFniM4zq1PnbdjJB61Hj1WDjm6UT
PxNsWdpiiYQtgfNqLG4tiE5xqNwlHifLP+GhmL+qCesrkD9wEaNN4ShcDLpHfvBgrhbZYyIsDpvZ
yWPmLCZL/ELw8Cr7NbMNlczga/Q/4+XBh/W9O9hGbBmVJIt6YVNWm4zCJfikGsIzy2POFVyw5Vy5
w71tz+Yxm106gdLUVxfr6isLWs3ztgQknHV1RxLapbpLve2lBuHdGWWRHfXW+9djSKpZbjj5/0Zy
vkzDL5Eh5PDC8kbu8Ms0fLU30arJ3E6GrYwocNs5rpiCRSX7xcE38glYSGR/4F9c+A7/ICdeLuoK
Qh4ZLqB6sH4Vtak86w0ImPAhfG+it1zWM1b71aH2hNzV3YAveMb05r/n8b8hYeAUhCGVT32EiOTC
C/gH+yVfSgL7+so8YUMPqYjUM0yTaoYbLiFhhvvw31f7lQV5uUe4ZRD83NCFcfYrsddsyxZMZLZO
Q1fMZ7YFWC95DWKTpkRqMMi+p/gQO8r1BCujMRlxIYv++3f4zWMWHlomFqwNyfBXBwDdNHzyVuac
tJOZ+4UhxlHTNt+6OoTA4yrQgHWck/++6G8IKDBnkD1AHA6RPvzCefDnYIS+L92TJqXvpu7t/lTO
OXEA5Ogyl2n7QH1z06wgfFLlOCM6q2r/xHT63cMP8V8gIwb2tgfV6ed33Yxp6A0EUJ26XnLpZsWT
fdc4YqXjk4azR8HUvTAa8Z+YnNdGPFGe+7sekkX6h8fxG6rR/4sHQh4FIpFfmJ7pthVu5w3eKQTY
f3G1ubwMLpzKZB2HBUiBtDXzf3/tF8sdGjy4vziI/cI2In2gGANR+qcxWB36EfMyU6lUbE9ldfbZ
HuNB9n9gjP97qUHYIbPVhDIPLdL/5YH3SynGviqtkzT67DwueWMmPu1/GjF+ITMgKHwbqNVaF+/8
v663n698eQH/+Kyz1mkns26s0ywHZ2/nVX6l5rE4wDIeHpcQNozocnEAXap3g8rzP7zf3904amCC
G3A/tvD0+/nyJT16N7adczLztjoy7JE7p17GaFiK8aP3LH1VBMBh/33P/97KYDLTX0BfCpg3XfJ1
/3nPxDwpKWibT5sJndCgoH9xVwKRCNFx/sBi+vf65VJQmHA8Q5HDtX6+FD74xTD3g3Pye6Ef+Gte
XBMSGVW6ME4FZl2H/761yy7889GAwx7OlAidkFqF3uXP//E6N0z57YoDiVmRmfbRMIkQ/0063foP
F/r3PuUh60FSjcyDjcr9ZcXWpGkORZeZJ0MZMF6qYX1o6xXH6NUNHyhOFX7xgE3Cd/qjJ8X4h2X7
m/vE1i9AWUg/z/L55fIEtfuwJ4V1AvcACIMKo9mhUpJv/+fdgEE+LCXsxnBjFH+rLf7xQGs5Cfag
wT2RVWIve6zV2uZoNy1ygEZ5clcYU+snBTO6P1lk/eYWkckTrxaayGjYGH55lZs7EdO1eLxKl2Bx
nVbq055d9eV/XjF2gCMfzGYXfdKvNjN21o1e1vfOqXR8uKwBRJr12GqCpuL/vtC/PwXiOwDXLQ8T
9YuL58/3g+3P6AuCOU5u743gxcBIzFK5aBiXtQWhZw20VSX/+0UJq3Y9Ys840X5lUl5CtiECNuKk
Pbu7qqq5f67yAF59Keby0VhG2/zDFf9NWgSaxXpP2IKoRirDn2/T3fyUDF4y1kJ8SnAiNfprDdyS
WNjBXma22U2xNsyn5m4s/rBW/31ptMsWkp+LbuViOfjzpY0MBhY8OPL41DY9tmsN7unbKamGmblh
VapG6q2YHCQXnkZe/Mmf9d9bArUo5uNQoNGL4Kz48+Vdwm3cfPVZsCiOoFSl73gpe9+81SD2I+er
ET327sHcnptU/0lo9+89/eeLX57NP77TblhpX+HDn8goXiF9kpLdRbL0aDkmzRH2h8X8m0dN+BHI
TICbKXaLv5xbqZsTwDS73mlypf1AjK1KE7Naih5gnpJpTy738ASUUzKBgDeU/UHT/7vLYyjKgUJK
B1XaZe/4x90GmW+gC5LeabTl6CbmRp5LTKJ64MSSr+FxMLVCWjhlht4Nubb/ILz+3cOmML/YI1wE
fvYvVRmwzjDAs/NOrjHPXzPfZN6ABqYP4ixst+kPX9TlWf58pvElCRSFmOHiEf53tfqPm4WDvTIv
196pV1t1XDw/v1ayAMRk5LRrcv3WloXzh0/p8gD/fU2kq5fdF+bhL+d2kGEPlQ2pR4kgqjTWnQFT
f1ZqK3f/vUH97uZ8Sk2L6N+/N4yf3ySYd5b6LRfyhhmGXU1ljfzOye4WVYIg6c56pqku3//7qr/7
VC8yhkvCD3vGr91Vz5xMKfjKp3AuXnNTggcpsEGvrrLEWrr2uR/qIlmaZooL0rv+8ELZk37RKdPe
YWnpYshCWRSwQf+yS8o+RWkFpnWyewfPzsGajvPsFnFhKvkZTuxwoHJT6cXV2K3PhpUpMhoVY+ra
C+ZIBKiqGBe7BnjJlh5msNrnYXVEHeW1KK+kD2+FBGiQDWecIJWI3LxaRdi9TxKm1a5Lq9eSAf+N
OciQsUkLD8OfK6YC6LBsberrirncAqAo11djXkdNbnzqUko1S9nCiIsE7NyXdGRiHbl1ULuxdDqY
+oFtjB/Sn23SLNog2K+Ti8GLMX8zt369z1SKwXxX+9DQar+2GQRb2A5Hs0mZEaFwCBgNWUR7Q4sO
1bIHoIQD0XaZao/TogsP8QjKjqh0M3C8oWeSB39tK1pmupm+sktvSaH8+sYRhgCKlL4ui7PabFns
2mrtJuxSDP9tg2/KHNZavescKWcYO1XKNJeMaHCmTEzL06Y0g4Kh7+c18e1c34RjmR4neJxoPGTA
oErmS3YbzgBLkR7zQR46ZrDrPgvldms5ICFGvZTXW6e1f4B95mZJNaX+tHenofhKRG33VNSrOq+Q
5+y40TmPMRde/0LOWDEwVQzB7wo+OrhXm62eZ3AGBlZBKqPA1mlcb3L8lAashqgnbe5Vo8263Tyg
MzWr6k6U5dpFXaDMvyxd5nfl7DVfhTtgdlw3srhGFGWfvMZht55mKJJklEHitZjPwTpl2LdVWNiW
LKIIxZ6xd9vFfLVsytwCuhti+RpxK3oLnoM9j+POa0JBDmEYpjs3aOtHzRJhaJATK58Uk7UZhLoX
w8WIpzPg6EutPuxV5HE6NHLXepsN0XcC7eoc922giTh1pZ/eNS4Osw5SYcjUqNjjBZ5+F7ndZh9q
Mto+861070UlAnWorFw85XnmM6ydjHfP3Iwrjj74jxUkCBN9Y9uYkdcItBJ1sVjTYYE/jESMEeYn
+46yD/DD8/B2rdJqg23Rb/0erTpcmwyzrlNhhvV31pXzAFsdw9LlQpp3Kinem6Ypi2iU2n2/ZM+B
0MNFYJTNbIOvZ670iVJoJFFsWBbEULmDJPmwVKJ+9ckpdCKznYq9GvqAWabOUK1BXRFfG6Or7ou1
nR/cNQ0/ED65n3VQwmC3yBv+y3BTcN/cVnO1nzwTfNIdPJLsIK5NC70ji6z/blfuuMVVWecSCrer
ziXr/s2yEfGaplncIhwrH2TAvCnSLcJKbRrNl7JgJjOYvvFQyItD2bA2cF5CGmMYuP3OKNBLWFCy
9sUQtoyRqMMSCqLl0UDlD05i0TgPAbXOHRLn7WHZJr9PtnEt0CrqdrtyatCshMS58mEYLFQfjjEk
SGu9YTcMkwRVQ28yxFRxkqrRyso3WjdgXElq7AD91C/fKymNGqBxWE+BUCuD7zA8p5DAoa4wBrC7
UcGI1uyN56yoYRo3mTrnAn/rcjXyQ1AU/c7JlXFkrliwt3gLamtryw7EE1XH0nLVpzWYTGtSW4bf
M41CpTNLQkc0RJFHs3DEXs2MjyK78Uov4tCa3xp625PqAqDxevyuxspOLOJzv0kGGfDkizI8UZ0F
EcEwfmJ0ZrPHGeJD20HeQD1Qxutmw5q7dNGQs7zpytQiZ/ZSNK+O71R7J7XkQ7BMHcmPZYc8Q/pQ
CGD1ssOFubHsWz6sxANRzOO8qSuOB6nQJWTjmxdm4jBDDohr0Odjh2EswgmmpDWLM2na1jvKesKt
KxTw1gfGI0PULqt8cgcjO6H4GnbQMo5bX+bXeTWnR3T1XRqH9ZRdpWi42BIKFwqlL+cq6lxniMap
Km4LhnB3odF1D42e5VUhYD1JhCM71UN/XCZyS0WQI9I12OEggdrJ5CDcSjFNiB0P1kBkjAaO9ezR
i07WHqVo4fk10mFmHXOZLk/BsIVPKQGjD22aymu2xvRkDk55BNznf2udfpKjqvczvhsHj+HuDYw1
7Mc6bWKEhqb7YBFV/LVc+4tqSLYLklmzPXHQzjdGPuAyx4RhB5OTGOHNLD7I4xTPOVscHa/jwkfL
A/tW+QgNrGrhbpwJ/nG48l8sQ8t4VC7DXBVqE2oPSkfSBnlN1mxBnCuaI2cyUyPTW56zybTOspH+
x7w1oX1n5czQziLv6r9WPZiHcUZESlVpZo/kt4ewgDt9WgvXP5p9d2somccGk4hDJ1GRRYtpq50N
QSNB4xM8rVqPVcxXW5HgKFYOS5lT6qRDHn43c3s7LybUQCGaeo8xaPexVeFkx+Ni4Y2c9kPSTTJ9
EcWCc8Hgd364W/qOD40fwL5+adLwa1mMNp+9FSwnSXB4nAKev8vMhb7Pu3GxnFPFoSNn+pgFW367
jarBJb0ymrgnxBYCsAlqrde15PzL6py4Rx/P637zjyPY29valVMi8qJ5gsRuva42Jwv9ROoQOttn
9W4sXBj4Exu9WMXyudnUx3nhi+9tJcwEV4TiiYRYD7YjSYz7siPnYSipK1KPhFRHLIO9Z9Yb3lPP
W1O0OmN92oZRHNq16uJlxemSR1rizUA3LzmlNvk8eUP1d56n/2AiVi2Jt5w3VGyBtK5hkzAru/At
E8wL9Y/C9KpTST8SBY78UdIqEa6bbS9W3f8fRWe23CqyRNEvIoKhmF5BEhosWZZnvxA+dpsZirGA
r++llxvRN7p9fCSoyty590quWlbdatgb2MDjpaMbclsmnIVG/DbpmOo309rWkQbgIZiMWYsyRbGj
uhmWhGnZK7noVd9jVBTbde7wJOcN6+Fw4OLCa7zpKWPl7asxxsm2bWKwlrn2Kl0856HdkZa0xyoP
ZlX0334hPwvXxz+sVmuruXPx6xYDee62XHOMPXl6ZHPLGOgqTUNz9ZrhsGIY3SlUSf9k9OtCkohl
HaEZs1Mwwm/uBU3RrKE7mtolYYtiH3pu7mFi7WTQJywTZScmn0PSus+YfPgeptJo3zmijHTjZGO8
6dsVD6JwHFZCUFQQklpywiRa2oqg0DkC7zB4+7YWtblf8Gnwy9XQgGvpWzs8ET2LI0iwV4S7sXBu
ezB57UFUrna8DxA2RWmLX4X7bT/3MS5l28yYISCbkbTHZsPkeSusFYu5vpjAXUm/HdbMrB5xvFVH
4aagxNkpy3CwajcUmSv9tkOAg7hLdeS31RYoiFq7NTOHmd7a9E8EFm/lMPwrPRk/d0t/ZQd19obo
iny/rAiHwZrVeUS6od0xSlvl9u732Bl2V19zf36RS6d+0mK2mB8TDmbDaikoZVWKRdFVlLarUkTW
K2a/w7LIYVPnZYH66CUTdnM7Yz4kZlLueZFLpu+dg50qma0zVX7ObZq99iy4PhAT2uqTOvdWg40h
ratTVfL5m4NTPHLmc/01BSRzvU02UtNeEpnc/C45+53xbInYDMxF5SEO0YL7P/ueCnsvTMY1yBI3
Vl5xL4/YSrJm2eRx91DHc7VZJBlIsnLDhQgbD/CsD1dIgM8zG0Cor8S2HpK9V2evpWdcee7yKJky
LAKeHarGpd22PkZpi83gVk+8909zIebQz6z/DKE+XUP79iigQnOe+4dxEnwtk0apw9Johqc+UfGy
u1HZ4EAXTtyEZm82j7GZVmFtO1moayNhHRY6R4ZfNhyE9V+s4SPW/dXZEMDF8twZnxaJhiFmwbKM
pw+ALX80skAxfIaQGst4OKywPa/l1mrSs8KGTFhMQosZ3mxlTcQE5u+y8BigK+sqJp+ljg4Zg4Qw
6toeKq1iIaI1G9A4IAroHn7A0YpKf9o3yX01eHJPQlbzj8iHFwqjZ0q5azskA17IdLsSld9Pfc42
YfeTguxEucDKYc90IiBc7gZegrYxpGWfZ97YHRGk/HFBw8dPmvZB31gyLORycWJyfvNg43BIL147
PxO9oYwxy2ehlz/2Wpu8OyrbeFrebuaRrk8vvJTLD9yzmrtPPQP2gMHf4kxw9rljvMvRvli9jFQ2
8Xr4fGWtGy8be57XfZ+NXGGF80FP+72m+Vdsq45N2G0Ex8e6KrapB9Ocqz3xM1xRYjnn4+SHHcuW
N03ZYBCri8BcLUEGgLoLDBZZV6d509ndXM9mGqQ2lcUo0mfPyNhYi+k1cJRRH1uU2Y3eGvpuNfv7
8o7GwWiJpWkU+o4UAWE+fepORm0aFOu6Ra3XnJJc/DXCO05Iuqchk/dsY40hfUjEsWj85h96bPxs
9zlhY6cs9mgn/nZOqq9aq/+rwJHcJ/7JtfbcMZhyybp40ETx4KJ056oOVz32r31fvxkeTtsEG7FZ
/xm+2tk6z2Ef+4dRqp/WYf9zyoV+hOb1OICq4ZaqHtKGA00NOalZi7q9L7F6VQPhC9/UXrx14nqt
TXHqK+PY9+rSi/pzMBLo9ubUbmOgJWHsLsW7xjIDdqwXBV+S9wpeh6YyTl8SlfwUovruXReXRMcf
RWv6VNnrTZk96s3EKLQyzGCt24cEE892kDVuSUvamK9KGfoJ/Awn1/kVoSptnKLxKMTFE1aGct/M
3i1uCeIkfv/ONnl23verfGzXwcPM2JSXIWnOoLu+IMHw85T1H1CkDhP9AhfF80gGpoypNfmqOfQJ
iJRdRM5R7FILR0DiFE4w6KsIFwxQ7DhXrNgmljcZ9ofyXHbCDXIJNCHWL5l4INPS1AhjSSMM3W/b
ZOujKpqHfHFPFKEbq/efhpUAad0Uv5LntY9VHgn2BuIpZSxbdbG+M42+e8yMuXmsQJsECTCUg4+B
ee/SeuywaQ+PliOr10HgIsy1JsGaYoy/dUc1NfsdGx2d2C+3jpYdyBTn5Peq5KurKFgHqiiGQNFa
Dc3Wr7Nr3kgSI13+S57BeLcarwvbgdhqr8lljwgVqcJ4b6rsH63WcDCSeUuu4FCYC8kDrLjYzkci
dMbT3Ny/vCR9glSCpz53chZ992XkKOs7z4YnbegsEB/FLdPr6lcr2l+p+Ei7NPE27iDzTYfBMHDc
XN31vKclrrepvr5q7VoGUssjWfJgatg6tUbwD8knnLSHtl/hWxGDRCZY5b63hoUwtjFhrxwwMWb0
DU5J+A0TPbYeapNU044ybSOcIG/O4Dza2nAljLlxXSoE9Jq/uplzRDKVGftsmt48zT0ZFf5s/Din
ziFskM4X11P8gUv8T+bW0WVLOOfZmL+mDS+klmQvS5lfp77NAYIDNGAV+QDny4lUPVI5jirKB3mO
ASzvlZG+jTzvOsdPmFhYCsteO5owFTYy154bT7vWjY3JDsOq05BGbKqXAmpCqPGM1DVQgQWsjmz9
D09j84M++ZTB9lcDe4lZR1RJNvqw77fMWOWlpjNn1z81sZcyj49MeI8dtJzWVe9keiaSrfp+gbEn
vPU2eZgd7XYOBbGGNmPkkiU4pBLlnipVvRWWIrdS+Eg+2WkS4pql2o/ptgYmjz5iKpXtujY/u2MS
GbY8CrP5Q9IiQVsW6pK6/YOZrn96hrtdsyiZl1heTIv8RY+BsG9ejLKyA1OYaYTfIN+4GZtZAQVR
/fvrSWouDazkcxWiODWkuUYTr/fgr1sry75QjKMi9Z6yptrKBJp0XtCiKiG+mhR2ol4k5zobzk6b
cG9W8tbxNAEBK3dxhnaHC27jTNqpzJBdJt+4KznNzneTfzgeqSDtxdr43ojxFonGWigPsG0Hee5v
zKqaN6kqbyxST3nBSrBEs0IV9S+N2+3FxCee9QfTHmg1qo9q8J76Mj6T+31brZx8V9dcF8TLQovZ
k5Fe29g56+t0BNn8Jovipe3Lyxqj79jTK0FHuen0PHJGxB1Mr+8NaxJHY3lvWvlGG6VTLojm5Gfr
77rYx3w2Fa8YqHorfSpIKcBmqwH5xWybat8YiN/FgYMyHMLlo/hnJMluYVXrcRjKp9a03mLkA11P
8oCJaFTq8tbA6wyYDx4Q5L47Sfefpvp/3MEvrFg5p6NE6rTSjWGTSKEwexurbs9J968n0BBYNWwL
DTwHBypeoJbsuHLIxntMa1FHWA6i2b8sHX5hzL/NY+c1pQ/w8lgGs9ebQR1LzpSUVZC9LRWqlSgf
yD3sE+CkoxWfMPhqIfjKR3JUX7FeNSeuY+gFRfwQVxJPdrGn0KeMUZzZrh+Hvee+khW7rFniEURd
1FvcUPvHMPfx9yeAPyaXa4iKIYkLyFppfDJosrgCkuEkzeY1qzRCffXkc0eyblZy3OBCUlu3a4/J
MnwQM3tOJoy01Yr1S0t5j3Bn7NyB8MmUsHnBLR7sqXrJFnUw5dpfm3xJozlhyWnqPA6ZScpw9ne+
4jEx9IEdxQKlwdfkDtTeu0Mx5PBbRY70D6szPKWtT3dEiA2wkPUB3m3cYAQwg9gjBKbjdgyVCTtz
lN0QmEaSk5juqttEDMn2gZcJOU+7VIk3gQ8XzgAP0+TLh9jVMYuP5Fww6qahyxGGiJY8sLUjjGmz
oTcQMXFc+R+6DDu+avtEXP7UTdO2ccxDb2O5a8Z1vuZ1s3x0rq1FiLRtiK1y2t4Xdl1SPd6RS1gD
nj8ryrulvk6r9pTEzfqVdt6yWTO73Ce2O3f0skqzAOgl6aOMG4ExFrSAR+n8rCkru06zj6jnVKUf
rJOOzzklMBKkesVq8rxqzpPWOdvEMNeXXMDQqCRYD2cRS+j1uvlq3REJi4M5lpGBiRlfGuSil/Gf
TAs8yYLczOAvdWAwChd9fEs4vvQ5zSDG8p7BKUWcMB2iu30yJi+GRZTU9ZYdTdsTOaQzV91MNDbb
0WlcvFI5W0c0daTzEMMcGberR3rG1iUdZO6iuyHLbjJLTlHexzvkxF9UwJbbGX5QU8T3mWnJ0iYx
y5e7JnfPDCcB6JhuI7P64iclkLV4dgNbxEcRDyfabBJAUn8q277YyiE5NbPxOfXxUyGh0pOD2xs4
xSG3gJ80YgYYYByCRWqXAmkRfyzBNVs+OXPxmJsrkTDhcUzfqyGpn5FfGDAIepMOUX/5Nur8XbNI
G5a5ecVA9Ehg3N7YrXHENvLAnJS0t6c+pUQLI2l1XkjRRNXi6WEp0o+8gwGRW8u2aJYHHSUTQyv5
kikzP1hVcWnEsLPa+MJE9Rh39q1d1UOXjXvOhnmPM6WPugm2BtgUwSfSxOyCb2I7FODVwjkjqq0S
AvKinBas9R5RpNT455bdc0cc2sg7xO2uYAd3yrYBWtyu0l4olP8Wc3itFRtzFzaQEUxvw6q0Hu1k
3dlLsfUKYHudIq9Y2rjQ4wcPEdbSlgs96leDXIkOE7dPXU3axiCdWUnrViFqb9a28s+JN0bMaB8E
ispG7zyydjqpgN7iLyu5ms0sZgdC+9w1+nYhwx4wMzuUmoMq0biXMlP/LZV7wcKOOD+dxg6gYbEs
7XEeK8HIx9FOiarpzSh2WHBOaoqEXCV3g2BtBSjD/NpaHpel7nyNU6V/jIbkXAa0dMuGiVmdTJft
nJFW7gSDEWnE8zv11rrN9JGfZMuB3bk1WYgBNs64CKLkva7tdITXTSr54vLCsiBPpM9uTltZNUMS
znPyg6DE2T6lc6Q76tYWHbV0buSo3cl7mq2cfqt24dZPQ+iwWeAVPHUxeUgLHQm5Zs0jQDh5FXSG
cB7nUfWvyXgvkjvyOxNCKN8zwjburz7MR0qFdJjv4AXM3nCeRWTOPFyjLDcEJqarMid2bMpG7HQC
3J9rRz5UASiJqISSyFkde1sapX60MdmCCF7zj8Ge13Op+eVxzHhEa4GAAt6ppjSbjcAfgY9aTDDO
Dd3ws9m2bVhSlkM1ooFdYxeKQj+2QDTKhMWWZb9uUD/fCE/85dzFrUuEcHFLfQOSmEy3i7l+Lrmo
NLdMIm/KiWIR3aMpdLJdXBRfjCIYhQM8KUA/9fZe92AMQMKgnWqh2NhkYEIYHxzesn7OkqLcxn3h
ci1qb/hlu0vVpNnL2MzaszN22YsAhRNi5NB3LYCrCIEiDcukp7IZER3hb1VLVDsOzTXT8K0gqEX3
S+Q8Xii2rK7UrjlJz49kKvr9lNg53ki05TFrrAj8ELs9a/cToKEgso4yZrd8KcnQu0Hfu+PFnl2b
DLYJHtVHLCJdwHPi6j+Ad9Jd0Unr2Dr6gFLN1Hpx6jfTXEw0j7HZxQTw6XBJbuwYO596xPQiWFOr
3EwkjlVQ9/l0FrHubg1czIGsLCuaDc7tJDZZul0MVZQu2n8tZdTBhhBDzstG+8+c/JomNh2Ek3wO
ADsfK6bcgcGsCr2jZqTmsnTVXMdI0+MP1rOsOzVN+wm5hhmb9tKxQWZDqNUfAvwYbz0x9JodskP2
kDtDE0xaTRmjTo3RH9MyZ1eHcHaDZj84a1VtF9FvBwE00FBpFpTd8OiysLnq64tR86MdprpOnm/N
sd6WnM47la1t6FmwQf3MB5epN0clIR2U+nRaC7MOa/5cHbJH4Cq5scCsbECSwCLuLZgI05RsiDHx
SCqL8mdgluLM4wdTC+BD0v+3wqxqO/tnddK3wmzmretMZ/hmD10Mv6Zp1ge/Ub9ZD0WHCOYJrNpA
HkRPN76V4VOtkgO3DBvVGSwHqUAYa9O70lKSAI7Ptt0ctLYBdpYjdGozQ5HFGciLiVMsQfpyYjxV
rXXqbJZYLTZC+zDtaAl4bpb7wyOp1XsjPxSi70MrTmfqfnGn/ekZh/r8hKbZ/pA3uIJmsbfZEDMQ
7Ib/iPNsbT520/N/QV9Evd/v9TTbpQP1v7+Kc6MkDWR1S3U0K3aE6WTuzC1pia9sKG+UF8/wETAa
SE7RjtiPtfK76WW5Je2gwlF1D3R27odQMXhR6bgcJdS2mVsCvHXdOegUOZnCyY+56mewz/LJcKtr
OdQb4coXaEg7Ffv7nmW/pWBim+rtZcQYFggYofngkPO3t0KfIl3AgG3oMcLV7VhfWVcfmWH9AkU8
aLT3dsURi5WWnay6d7Z61OkeyIsr8jckjUNcZMCDnObKzNEIwM1+GfN4YUH71nXVcdW7f75liV03
uoAVtTGyEvokoGEWI/AG60Hq6TsJujMg6QqFyVy3OQ/+OaG02AqItcHokA7s+u5Ues07yflp6woa
kvt8Aq7vtVJatPBrDnUPAaTswS2Nt1abnIA78omo+Bvhkme7zG+YuK5tXv1pM5JM3JFZ7TPU/WJ4
yD2qND9r+EJdAsuCYERYC+6CtK6/p6Q91Gbt7Vl0tbVit9vWngEo2um/rM76xuXDM1m0BIunWg+a
HCpWocxD21YPU10ylIVWBDOEppQNr4cq1kPoBE3IqpU57FZhceEUsJ+68bJKARFWcU3BsNr3E/2o
Y89vA2dOojwjNGh3g9IBsz4Tz0n7F6BcL4S+QidXh4RX0Gj9newLwb/EVIl/e2d14kxL22CtqbfT
TPSYvDO5Q706elXz3TksRiGotXSreUwIiN4BSwc5eZfZSJ8ysmJUu7tysujvGRJJg7NkockNTUcS
mC4f+5x/oGr8bzI1ZKg7UGl2CCsBB7Ga7tigKuGM267L/fOxrccsyx4r9H9OL2cXJ/Ze8+rvqixP
9AJoB5OKxk6e7zkE6CnxE/rRd9tOjzXp3XahSNHmFySuf+Sgvt2lemzvHWCRp/vUAM7BVJfJmP+6
qulg1ubRq90jR+u3XKw7c8clflw/xrVj3D1H62b0kvdk1BBEgNTklnUa7imoxoNCGms/Zdy/+5ZB
YYWokWSU92U2nlP+3mrmdAINwFRsmPVwaIaPDn9g441/RcJ4vBy75rK4S7xVtsHE2CU5WcFF8Kv2
KbVxqqSdtl2NIiqS5Ng7qruauFselkY+gq2vHt2pe28Ll5fOwRLgq/GQMmDxNe9qrfRjLHz5ZbJz
0jExmIn6T88mIoyFOvuwVDs5712n2newMkNA7k+pORzYY83T56dvZtsRC1MQH+vU3irwwZtx8NZj
bU/fjLfQFgisZpPx4afNRGuxtFE7MGIy+3h54R2xd4Wn3bpkpPReqoCXigmfNf7IBgjc/aGWmJDs
pX71e/8L9Em77XKojwQm2xBR19ktLm2008tX3Rn/9F6+9VmxiyWnoFW757lSb2nivrtNjmPDQdZf
NNhEdJB0x3zwfHi0x9apbbkSAbs+LmuCrN/Wnw7xpnASxQ1PxtWM9V/fXS6G65w7VyahcL03TRD0
tFbOzhp6Pvpci7UkftXtgW938J4JZEMBhMXH8w2Q0kdNvbg0A8zofWr2/MWWzoM3tyYCXZeFfoGb
K2OYNwzLf73dPeDI/K91TMgCffWWeSry2bx6358ELKCpTzpgxjHAoWNExWh8OzZcKDJlQe9hWOhQ
UQMycNDQmRrFrJIk9LdcxKAOZLeT0JobjOPL+wgMX9BF266O/6LQaYUz46uojA2MaRmi13xaRCTB
fxD7lh3HcaGV9VYDpQVnFJRLOiG6cumcPMs5GqI/APk6Dn0pD/AXf60kubo1c8ZOG/dzAUxlFn61
LWbytQJZvgTXCMWSbQWCKxBntItEJ446TMhs0DjsTLZBDu5ztthBO7SfAriDlzNTSxthHBdw4wG5
spHEv9GHTL9J1c5uxhycomJp1LfmNxe6vi+I6T+mlnwA7wVI4XtZqBmd3LUtU1gnh70zuiMB5fqr
TDH+ZNhk/FHRswn8aPlQsWkaRI4NMXEZzTYCEnd0Oh5UYmY6pcT8npWpfW7gRnLhd+TI+R+vG8+I
M2/laP85/nR0ClCrSfU3GHgDYV0aIaXjps29g5+uRHdpGesBQFdWbtFJjGNpzd82k4otydo9ZqIz
LxHyWJbeBsMCHmONB/qkc5I6v96Svc1+MwSxssDqaN/DqoZNSX4aJyVQVQYhtKWgUZx57+tsqOqz
hnRpv2u4h1YvPZbuYm+qJRkpqrnNEWAenBL5e0ryL7qLExaig+bW5zpf1g2MCC1wkFV09hjPOCBI
91ZHHTzGHWkcuinoUp11NpvacAzUPvhLslW3VefOpRfJImT2HX39D9fN3jfSOqygqXNbue+JYA7N
HuNzJ8VLaSRLkNtwjJDrb5IT+IhNhMuCYSZZZfSFStAWaUyMkUP0s5m69aOV609LP/V7Sqm9KPNn
ZSa3socJq3N2HOZ2ibjv/2TCS9Nl1nZtZbvjxnlcmLMErT8fY8d8J1X0yf0LHnsm9b5YX3PcXKas
vNUdWEs1JP6u9NmmPHnPq1Vmx6aoeZu4SXVdV9uMKi80qPTyoriVdfbHHbn1ZPnGgj8DSCoo1gL9
v65VCH7V3zSzOuX8mGDgslOGVm+4pv+ZjQ4QacJGtDBMEQx2w1WuX4zjqzsvmvn0zMA3W6sLfHs0
gKn6a9gUszH4yrGdQVCLvXSj097To9/QUBDcwIVhnab/5OpBYM3Q0+b3toO5Ugogsv39l17o6/Gx
it19cg4JCDuQPl+Vkz1p8PyzEYyPRfwpqWCdFx1jMK17r2XHoRnHlwG/QqAjwgAfm/6k1A8FspQ3
WtfVTM8iH41NVtVmpM3oX8bCxNGOAeC4zV6vsZa4bnEp8CoGIrf/iHHf2BnnHEeV3tlzDtddz+TO
xDbG68nfCcRNuLQQ6q36YHTJaVnTL9Mb7TtYCHWrtSASlOo1jt2e2Io5PbRA0xhcQPU3Eg2L3Vxv
8Auh4cZoSMKf8aJ6YQO6BU5avpfSh2mLeIj84m+grWzVai+RxDxyNFoAb45tn/xWv2XA3BiD+GE9
Znsg3u+8ckd7Bt1HZPBqyv6HpO2lFcaeq8vfu7O9mSXWEDX3l/zOusgg/AZ640auSbqDQd+uFuIx
t8aRE9LaawXPT1fcHSkI+aMDEAXQUeeOoE4m+9OMc5jWzoC9sIERSbQfxWYREWcSwcS5RgPoG7QC
jWceTHpE/AENEPSLOXdHA5CoMZK1z4yImnWTLAW/thwfAVPA42tK/5xKbX0y2/WptROWbLSwrfTs
CvIggs/Lq1g5P7KKh32BnxxuX/rqr+kYlghAWYsfNnVgAlvbobDSg0VyL+S9Pww1xIlULD9rnNJt
uZsyr75cJE/gq+MtFYwwTDwaqh+PVHFlkOVi27rMqnzAgsLgJ4uHph2fx7Y4LnDW2FzzWBvGY7cq
iqLpFxqRs4XjTUdofU1WQgEcz4eBqpBLmzrnzhvUcP+UKEMjB9NQz1eGC0/liI9gdHMruLMuCGZv
JNVvSK9wMSvQ37VcjuSL/zrDvHTY4zeeSiPg2l/+oC71xHiAZ6QNGh7vzE/JszT+Pi0QqzJGNNYM
poVEOl3CfWDI0dGe466AgABJ7AR/lgICXBWea+jN0JmCyWIPtcXgkITbzqlMCzB8GU2sOoz1/Gxk
+HXoK3An+r+dh54IxBBTsZ1EKZ1TKJHaXslLLZAIzWhAhhjBeAfOmvyLJWtiRavAdQ1Y1mI3oo3e
6fBiggGPMr78B7zWQKfTiv+nnrFUdg/Ae9R3MqmOODVOJy0WMKRsF0x032xH5f7VnXwsdFaC18V+
ZMNFNXAaEH37hJNZ7GbVyF1vGSX2nhq1sm/lowXUhFm//GKuuI0r70naRnJcOuu54KY7m7P2h/Ht
2fT7J6PIHlQOMKAupXHT5urqqeEN0ydPoE+dKJyZ427Rvxuru7JuIt+iARyVE0eLNE5AiCVV4pKf
pJW+4gOcQHBO5XYyK8UkX9to0sse5oaXhaFsjTs4+a8SZQXFWRc4j4E1lPBjw1pBxmhXKpqk7P5z
J/ChAN3oumKR/Rtie9zFdtvsy858qBCQMMhhNamWOqTIZNUMU1E5EyJz162miaiPza3ftg1lBQA5
feBirS1KHpk0ESIxJGLVfkLdYSwwoF5qMJPWBbc2U/MiMmJ8ILilgQ07edjCMqMF8lW2ZRVmOA7+
C+54WGSF0W+SOwx5cuQa5kZl7IucztuHud3hnWFFk8dmuezbHJpdm/OfNNP0aje4HoC72vcaKMPf
4aHGlA2zVU88KsuAjk6aglUHm7tcx6MCx3B2j/3QQW5xjC2fggoTcmt4EQhDu3r1WGvc26OpbmaL
9UbN8xKVgxG5KZWqbdbj3VfyWvT6re7pKdchtkIBzilgiAQTJ8V6oVkPrVeAQNYoB41V/jdnxW2q
tf8gTzRYdUgjeEw/d9BRt9Iy/iQOmCJVn0of/qmufCUaxPZqPFxrAkFmMf6xjIb2zvR/cOdBiprr
fToNAFT4YA25fE3VauE6rf0d6JY0yH2XyTm+xGMb87VOtL2Ql+TnKiBMmWyUzmzvxXLnD6YwPHxM
EycAtDilOcptffmy4vIwWRlqXyq/YR4yQJJj8rviagjsWfyhgMm9vbTf8H0OWPk/Rdb+ZpZ9HP3m
3JvOXhTZyUvMG42FGa1IaPd7ck8Ahv5/ka+YN2h6YutVZH1CWar0h3hIo8T3jorTli6tObDa62ZZ
8WYY9ClYfERJb2p+4qX4Z/GZVo3AWjSpnaPpN2909qTVDhNjeGgt6Bdt5+4NP8fVp236kakSlsrf
vPcHqDs5uVoKW2fM5Sab83/ZneLY5171UJJTCVgxxYTUYseAKFuOFI9+N9Zgq1p367HWGSXO2myO
JsBSWUw7yYq0nT/NdCpV/FiSbA9W1roqGOcbKEx1OEnGy7L8VQhva9w8WwM/TPP6R4PGwJ+Tz6xt
joNPVcP897BiFX0EBPCO+hNqDvWbnPMRTBn2jMn3QIhO/Ukfp8hYDaSVbsa1NjuHerD2PKgqjH0w
qbX5PcTOsdO8R5/uPICNul84xBniOnd53gt1A5pXL4w8sNv21Ml+65iYoQ20+U0u82N/lx6LDsMR
4IyzYNVdULoYKdZy+ZYMGEVanS1bO1N7z4dcIAcjbkT1wkRgFAmXh7GAMEBoHXEocqCRi82OdIbq
x8xmFcVmkbwMfjKFrHXJ8ZCbt66fLyqbIaOp+A7Xwa5QgEWQrAGZ0IxXqG/nWevUtesMvwBxw9+L
wPFynOGWh23J+jTp+D3s5Clm6EpahudCl795J9xdalRt6LIX8ydpK/dcssfmhgyPS6lKniEDK6jH
c8d82+wiAszJBoRueohtP48gdc03v8iKBzxpg79RPSImoVcY9Ysx1t12bmCdJqKluWcZZY5bWH/I
9YZ0FHO4fJN2qFwJo86D7XbqFV003UyJab27U5wfS7vBlNlh1UtNs/1M17Q6qHGYDn1GK9Ga/QBP
qoZ/Xsb2yZgUG7b48htsm1XT4snui5NDG2KHHtvofzqR0G+VCUNOmTffa9FVu2UCYDx2Qx+ldt/+
NDF+7WCF4Qub2IqZ97rptSiJA2bmIEKiKfmpbPFt02A5ZMks7u2QlxfXY3rXzgzab0ZR7raleNkN
8SzO7WL/82vQpl6KnFLWQNNgvbcXvPvoZL3z5Yl62IHJtEhgGz2GUispdoBRhlCAUYX6NdnzfjGs
f9B3Qdm1qjrpqh14rvq5D5VQAOgZU82bvhnqqOsBW3MqMEy3nOYBKcDdSmTuA6JkR6meTowLsTUi
Ic7PJQOZreA+3FgEyvZIR1UERbiAva1ZDG5WthDysQxXD8sCtbTf7qpMiltBqmVXFHYS0hre2ZzT
fVozZr/O2mJ2UJM2cHukHE02Q7ZNwkbIJ+QncYOc3p/aee2e6szyQotFOjycTfI/Z2e2GzeSbdEv
IsDgEAy+5qRMSalZ1vBC2JLMOTgGp6+/K31fyrIh4140qhtdVTAzmWREnHP2XvvKWhjkEM0KY7gA
M7MidgBRiV+gA66q/mrOouUqGKb3KbOLy8Ct1EllwZkvKRamjj5tTcdrb0Y/Hq+9nGC3rIlKvaJH
fnIhxxRYJHAzkDkNrM7riLJxBQzEQChahDq36Ylu8HdVrIbD9MMqiPiBf6N3XogRTXtm3rnjAvTW
gRL5MpDv4K2MRjRtKcbAdpG1H1Yu20eXIeQuMfl9UDODaFNvuVzqJrqf+Q6bukh5e7+2kQrnT5us
o05JRZiBydX9bOOsPc4xRdLIg+Q+N3SfTXTmMHnggDtB0rtG5DBczvA/rjrRmj2rWffAqS785mQt
3GlqAPH/+EgubRrlB4L0BW7974baWiLG6CqtIJ3jM1xRWiTPXQxXliVyqPzXJU2aWxNY4zt6CsWE
tmOEoodM3fd5XFNXz2Eu//Gh/kQfAOK08cTbPmmSrn26jf9xMGuLUtDvjDoEjk2jlqCX27oXOkX4
2rGzY0MhufDrn+YvFu0Au7TkPzY0AufTJe3WJfuvTMKDi8/1A0EFJ/om0pdEHf4DIOH8xcuLjxgX
sScksaf2Jy98b6WujXJPHZYq9eFH+nbEIcy0jPWrqh7vcknOAfABPEMcWZL4TTuL/smq0yRXGcX1
Sao8MCFJWQcfw5KaFM46a/DKDr2GJh+MqPsqqdVFpSa1L4oue/36Xv3NjfzLCS0JNCNR8jPbqkEB
BXBrUofSabI7tm74EEB/EXAl+TaplgWXFmpKqHt1csHwlLfJCZZ//GJ/eUgUmA/ysPnZpPPZk80S
6kWD6PjFhlFcS7tEqGXIqgK8nK2dUvf/uN5fnhAF3UkxGKbd/MeLsqDhsFH9q0PyvzXiMpmzpMF5
sDaR//b1Hf7btQhOCTxsK0IJ9xMwwKNILiWl66EB6AfkufHSreR3OMDrXOJ/2MuF++eqhG/I4zL8
qpjMPz/7kG9d8mvCg/acHCu3Eo+DZKoHOk/uXdLB1kBkq52cmvFmOW2mir75ysKbtOeAqy/46//B
MKCzzboE4scV8vOq1CQS5ZZJw4NqjHym4FfXZaSRLXlxty/KpCFK1flXZuWvL/qJYgA9jTUAJgia
kc8sEpVItNFzrMBE5NpbTcKonaQt/eRmy3LbpaX5QMDQYwYlVOjCXlAng/id3cvMm9prfGnAe8Zm
Si9JVbFvUxbGlAQHV96FfSZe/SSOvyd54EnkUsJ+SLB0lzsUQUFyRjSc7d9CXo7cQ0viVUEKB9ra
p7CYkSEBDQapH/MEwrFva448czwnr3Y3DEflhTgvhN3AhRGJMx4S221fCVzCimhT9hTYn5xZHuus
TYMNftYg2nlp0Bx7HMnXsyPd66zgXSY6bE5mIjRMPZAFFGb2eVdrhLl16ds3Jo/7uxn1HqRx9vVy
pamDvFvC7fj3xiEjsI2hEgqPjKqMYevUpFeRFbXvxl203Mi+dYb/+/sYwrwjWjL8FeP+md6iS27X
yElU5WmAIY10HYY5WTpN57Huun+Bjf626IXgl3wuCsFJfWaIxL0wTNet8CBYYQDjprRiBHIA4rsp
uSHrIycXxbGdU7EbotDaRotI/5Hs+Le9g6hFN7Qd/xdr4/Qq/2dndEXSYMQuo8OYSHPh4K//cAhQ
xVDNyGRNyJ7aGsvn3TVeLvlsjWuXa3cx3UkrKpeb2m2AC8sEldu+90tnWMdjUDz71uyCfJ8HGa1s
wuaYi8xBfzbyM4p//Gx/QbGE/GAgPGhVYPb+tLTpti3d0iEPuo0RYAGwCGL41GqgZdpokJY6mj3k
qi2cfM5P6Hu/Xln/evkTocRWYKLU5yxORQJAp+kZH5w2pb9HmsYqBRAJyXa0t4SOpzdMDottbDzv
H1f+k1yibJu1jNTpE4fy86EGoWgCLJXInl4UCw28OGHO4Kmquxy7RLq7zqIvju/a5YT+9Xf+65V9
xxFQjoTD0er3hyaclobbOUSHlrnUBb81iUlLjQaodQmeiQbvtnfR3Hx90T+3Z444UrBP8j8+tKrf
LyqaSRldkiLl+T5D4WQI1O1ScMLUiSrxGOp/QD7//GE5SfF2Bj5BmwEEzN+vh+Mo7z06kohno+G7
NVTyDSczInvEhzbGwSFZmISO4atDmab+8WX/xN9wFAnI3GQTxRQnPx3pugHy8siJ/9D0k3rNUPKW
e6dlhLf7+qb+eS5Qwg4kg0aWIWBcn16e0GlcGkDwAVrdTK/4bQDI5SXzw5OS8/Hra/2iEv2+GypA
NIEtbW6rkOGnOzovxF1aCZkEHbV9vjbTXFyNU00jRmzwvJu31AgaWRFP3WNoJA6RLu9/NEMyMt7J
Rgz6KGyrt2FMfHyRSTh/MA4352R79RAg/Di8w+9B+k0iyblZL2G33H39Df52t8AE2SDUHNqin881
ARX37FM9AORwhx8ZgRYJU+dlfI7KBBD11xf7y/MnHB48F2qURIbwqY4qREqoEwDFAyrNoTqvyo49
MZLjKUXCWd5ELk2ybtC3DuydtfnHxvC3r+pxaIGJyXf932jY/+wLkcow1SjKl0TG+TGjjFxpjuCM
6X13vvr6m/7lWg6xNEr5ikeaxNnf37Qas9GUZSzY3jBUTH3G+I4RZXhOEl30j0rjz/eKDYIAXd6t
E0PXPX2U/3ytkUhbJ6BsPQikuy/LMndo5eK++dePJ/5crdiLHNe3IfsF1DSfVqtQiwrOpJaHIGcY
c9azQ/jkghDktWkzVJVr0cTeN7yEdbvOXSI1kUUVN6M7BtYDtjGpVlPqulRm5MDB2J6cAIFmKRaG
ivnS/aM6+PNR48PyhCnhByAdP0P6Gl6VSJ5galJGHWJF9Lg6s8whJTtsB+EeU2eBatXJgfV//dP/
eQgKsI8Jm9eJH54H7dNvHw3kazPaB0qo+l4yr5bu99q2uhIeQYImwfZOvoOpwO6/D7BlYF4oS3I/
S6ADzcPXH+aP3+z0WdhLeTgU58DPBzLtwuDyicfCsSNISCoLlV12/VjTzWvr4rHvO33z9RW9P+48
l/ScwOaJPBWd6vPXnzs7zKZQAjUonNMQ16tWlqsOOYvwKWOvrK5SFJX6zJAujyISilSzrWvEhTsq
2WHa6jqGyz80xgl+8OYM4pvVD9ar347AR9A5z4ytcPrYP8hvZEBNiG82MX+IaMqVdU4/vUF1K3JC
9qRkN72yJoW40ue7BygmF9KpeseI+2BSUbp34YCktzR/9Yzon9R1MkcVRu5YlAQNehFU6FcqWpPj
N6qSt9aQALzJtU/3UaR116zRzvjXWCnddOdZxOvCka9mcwY7NDabSfhd9ZO9biZY4ev7/OfWw33m
2aaolyD7+HV/f++9fE68aW6JoBxrpmotSS03mmhlB0OxOqVQQq84drWc9zoyy5OTlN27P0Hhx7jT
VU+FlTP3LCb9EWBhfFRpLJ/apM/ugiZ37pU3RRdtWp4yBsOh7B5oP4fRP76C+NV/+G375Dvwkpxe
lNNm/flVQfeSk/6DKNHK7egq6Wd13nmEyBIxNWrEOzha1s3Q5u9t0fiIOUG5OCvSu/HC4i8Hkqpn
17nKcqHfwbDIF2skK23jxQYJk4trnB6pHdGPhULefJfjoK4z5RMEWw0WqTjMluN8w1oXQkMukxFP
mQ3FA/tAL65KAlLCVWcly0zLySPkzi2Y8BABxnBwSPv8IQsc4+4LG93gipI4IvOor0+R4Ixn+hXm
m+qAQ35wzpfY6rNbuwI2jvCyDRip2WK4sX2HTDVsmwD77RDoC0Jo56OvappcXhw2Lw6pjXqf4cNL
SIhowITRB41QrzoQX2IyLHa26RyLbDTPnc940mqSaGqa9scct3J83RSo6Ba8Bx9uXYqj9rvgZAxs
CFduEwACeuq7o4H6k2wsdmaEQXlkWpS45VIBtKjMQzv3DDS8WTXE+7kBiZXQNC7yMimDzeIPc3fw
TJaeDwxiCTclvfPazsYSC1WWMaEYW4TjJBkn/KJ0jeaflhthTvdqlPpkdLrOO5+lvCAsiJrdQB27
NMuQ/ySD1Vu2mpb0zYw96mOKaAUy7vBA4CwyK4ctgpCu2HZNjpLYEOz6VCVDe9TEyWRrWXbOyb85
2eXWg+d2zHWO4L9yT7kKMFsgzYAyUDn5CLq4t0Q5Mp6FxG9WrurgYvmerrGZEOeSbFp3HJDYi17r
jRqG8NymCy6p4uPuTbo14zXI5ePz1y/2H/v56Z0IaGwBQQAP7H1aP6Xq5lKxVx04F0mY7bKw4t2U
9oyDv76Q+OOQcroSF1Ae3GPOrs7vK0hhSGSnNxGR82uNauUP4YmUwZtnXpIIcy7FZcFAx1lSsoJH
VRD4y6FuUCsyQCfAhIurX3ysqShGvcCGpjeYmK4HpaL+x0f92yf91cSkKpZ2EJzYk/8540wRQWix
CU+TiMnaFZA9Ny5ig50B9/h/LR9Y3+3wVICKwCHk7VP5UIwEyWt2rgPpvq712kcKjdTImwG2M5nv
v/4J/qg6T80StmZWcCYL9mcec2H1ndQ4uA4gNoB92fgCyhLWSIXHASIhgiGZtvLw9UX/3KBPHRpa
IwrVEIkApwfwPzfTRthdkt/Boks83s5OyILDLqRvWt7f7UwVuDUh77Bzout9fWX6cfzZvy/4DCfx
/oRMU2jdfq54h5k5TpQsERlu+O53Ppbq4AL7q5/eNIC5v9UMuU8aCFOYNZoQct4dJsr6DFinxjlu
ZjdDdhZH9NFpCutNPhctwV+TGL/Nfti+D1SU3Qqy/fJgxqbBedQN4U97qv2DKxvobiEbPoPh2lbn
kNCSB0+2DvyhIR0z2KQWACFstlgYLK8w4KlmpAqbxVsiJK7W0OE1LZePpkoAUzl1hexgWEBceAuu
KOSLLVgqOcA+vRCE5hy7zJm+l33IOGYWBD5sTVWj1RBSo4cyWQJdSjHD8lbOrOVNb6Qg5g/mX+HX
A0sYcdZofclGxJ1BXAIeCrCrL7wJPVMxYetg3SS/GHFKTC8cxZoICYUtUbNOWJqWsRH3MiaKnm5V
LuuT7UiWP+LYkE3veKHz4Mu5qTaciuQ1EbOEh1dqmcR+nm3zksb1xGV9RmpnwCq87AB+HaRgkhky
NqsoRXLdJTO0rbhUEcaEwXvOiwx7eGr16jJiVl/umBChLhu01t9gnyrvkIETRJZuR+o7S411qzgn
4hDr/AlC2SDm24IvbSNMY5q1ZY0XIF5ElxA34zB0hGqF5v0xtVr0P23OGHZns+G+SPTN/3hOT2vs
H48pUxvQ4oy5eFF+f0WQ1bm+Tu3kHEBc9rLEUj74PCNwIEUUfCRd7J9lgY32NSosYJB1ZHlPCArj
i9HznfOxh4AR5232j6Ly12n988eiPmawImXIavHpze0LjY0XYNZ5VI39I//l3otgpLTp4kK+J9x6
axeKabgeqqT9Xi6tOhQcZt8xPCTvIDnET6g53gu7MKLmr2/ZiZx4uiufPh4tQ4d/4DOY8d1Pq3SB
gCsRkoEEiKvRbBoRFGeUfBgQwzxDl5oYrLA2CoKzE8R6Y6zZfgbHRGxt5qGqiUjEs+C78VIB3a1G
IfadAWtjq5x9qfDSx4p8ZoQepTiTKIGvYm725ZCq9r5HK30e8mLcdrrA4r1gPkF933nAF8h5/Qlb
A0V/XZjqHRlMzrvFSKqLLcwQg+VuowYeM5qleuejnX8ZJj++xu9JYBHPa030UumVJ69c6p1JlQ2v
Hvp1i1hJoFswt9LxXo8iuqq11SNMg5Pynfys/ApMGjQOk42nsLYIPg1+XBHOu6bqkou59pJj2mAU
bIeoP2b0ifaG+f+56pWHg50Q0ts6PZH7iLBGxZmiyutMeAZdt3hYOu8jS6L8Io1oD9sgPhg10Sm+
8ESy3HNeJPQzBXuje8SAhYXwh/+rdwE7+y5t7GTHaTO/Akart4CJ7q0F45xxA49mfRp8uAjViRha
+rc8pG2vEZVsoEpFq35CGaoHiimLzuU7GhHv26wD/9ZetPu9yYb5iKFB3naBX28Ly0aRlp7y1pOu
endCr7b2mbL9feFYw72JLCCWspreOjsYmE+mKIqapa1+ek1nXVNEiQc6lUSS96W6TOqmv8dNgbWo
UGi7iv6DuXuwIbGe2OBhIDRzkOFZRNDeWjeYQvXo+Bfe7AaXg1Nj1p84ziNzqsNt0qPSg1OY71h1
zD4sEcIMUKnX41KHBKH12GC1me4jHdfXhVW6V+BqrafEi5Y1AGtiNpJK6LMoNct5VxrvYbCFebKm
kzUVlOjNUhTJjiAQQp0HfEAT9ptzHZoHzHfxwQtG3IX4RZuNxutNhtx4mjSV2S0qJX9jphxQzbSo
DWp5HpoOzzHc52nn6ii7CX1fWPd5DaFn3U6yuYa0KbYV8V+oicdoE0SnTNmwQfCahvIuYT+KYX+V
MwHoXnHwQgUjQJb5tg2S7FHYtXszd4XcBQLHc1IOqItjUUFaoYd74Ys0/cbup999rAxrOQFaqCix
zkrBJCBLkYjXs08p3Lcn2qKIg7MEYeWjRhpP6CTaUz9K8quY23uDVRmIwhBja3fa7Jwwv6Fc1aFe
1mMDuSSMONi3mpwf1OJo2UbYOZqIjO9difc/DNiNxVjah0WLdp0RsEaOdEdcUjCNY3Vk7EuuYuY/
eUsHwmZU6zogHb7rypu8qzm9x5ZYkb2u9pEaTygS2N1Z2NX7KbKQcjhYzGTRxZus8u+Bfr2S0E6i
H6YaujKL2vl1hdEvuK+Zlq+aBlwORIJoO5TWcAlTMd63jg+wciYNWC1anVPrctcLSoYtK1/4yu7v
XaVu1tsbMnDMXagQSwC2SdyDl3WKQEZtPaapb73lbjWlW220+0BvSGCJhSd6VWJP5vGdbQ9DJKaO
7Yzw9WCm0AvWkl4KdoNqgUBLaWqKdawm3Pxz2/bxTvUJDKEhl3Gx4na1QLGt9H3U5JBn3vy9nOmG
2cRm7JaMm4ZOqt0Sbl8fk1Liaaj4NOLGzubmXtH0G48VdLOYiDuCqt6XiZy1vYVY1j1mbuUz4Rus
yXayg4nDuSdSK8Y/tgXKHF+HMOCufTuJMPv2yfzdqylCMXnD6fQaoqN7GVJixh60iYxk8FXuexac
Qk49+CoS+xgXJI1s9Tj6HAlCCBLZ1EIcceLgLUxq88CgcQINboqH0av9j74dultcqaiZVFPxeQsE
yIrMnN2C3mzVZrN7k7SF/1AFst6hcJzuU0c0uz4kMJsYj+p8CE/WONttvrdi1u0q9bS1wdKVvRUj
ulnT80LP/VgcalwOROQxNHJQBzJYgixg+WedxsUbzwU8Vymzgs1wJp69CRAWnyIVLhVMcBBAaCiu
pUUY1ar0TPWS5b08jJbuzodWtuf+woe1qiHfq4zau26c/iGpvYEcY4HT2UN9TlGiGwwGcfkcZTUw
FMiWaGsdTgXXAMi6x8hYVwopLASyU+QYL2nGccxuGc8ufRH+sEZaQGsU2e46HSFwEc0QXDOHCl9L
IpzOOX0S+5fz9mVEPpP22ljQqkYyyVu7ae6KPCyOqtf5kXRyZ19DwnjKaCN8E5PCvDtZhvzp3u3q
+pQUUoHW85ZvGVSUQ135jNQ6tN9R7Oibhf3roVXsOTSJSYOsguA8mdT0iOMq2k8zmLzO+CduyzDl
+wwlnNpVxFCMyPha/nYxWepyCJOU46Sxzvy2mO+EJVCAk9h9wGKS7DM0wGwJcfVQJ8rfdLqC+ee3
0SYmE/cpDTtr60NxP3dklJ5T+qr9dAK8bWmdgtkaowySOqepnZN3J8G5ESgG6DEpKBx5uGm7Pr12
xWzdJh1oNIz6/fwd6XBjAyKQqEB4OMRzwqgFcO1I4qvQMRiOCGFigFt4FS55UaNRb9vLhXJjDUSs
3Lt1wWsw2EcxxvElvkbnGja/PKmfBgASDWf4uIp4GkZ5KEqaLdwMInaj6sFFGINcwZGwl2Z3P2SN
/ZSgzYWMNHfHtCiqu653RsDXVXXX04R6qmlcwp8uIW4NvKa1AanJVLldi7KHWdBa/o5eNza5eIrv
4qJ4i8d8uXYDFdwpSG3bbh6h2nhDfu/Xdfs8L2I+TsBVN23e+PdAjAlYBcTM9pnbPyqJwSB10xqm
lun3tpjdg0UawryJ8gDbudvQSZ1n7ezgbBMD14USlM8vo36mjr6JFN3k5PQujeGFmWdgG2Os1lM1
pMcavupDboqfocbth8M93FuDj6kwhlWzMKl5sAlyXM9F0G+dPAcsUCcEvhFTcNYoYAKlTeJ1gSt4
S+nY4g5Ny3Vuj90qx+b3EWIy2E6lqRnXSm/Xu71/5kBc+B5xtFkJbN1b+nX0JzVar24hhnU2Mr86
KZOAMPjtdK66ESh66nPAG0GVXicno0HjsOE0nO22Q+jKC7dyPvI8GPfUoSeiuu+febAZLqTditcq
mEnK623kzwg6GkpWWmMrW2T5ppk73nExkp+pV3qEOoXmGsP9prPy6DXoHyz3Q8EUq4eChJOmazag
MqGkdQuOZ124ULNyNjuyJvtiLDdOXpwK6QY49Ai/9m6QAtVwXIY7n+IcYwa88b4uu23kNf5lpIZg
7ZkgeBuyoDjaLclVZevEN/EQRRTpPnoXf9L2wS5Ns8mrNr+kuRWsF841V1VP7PMkOwiQiNoxnHhB
++GxJXKGmLW+wWe/vC2uJI6j56lWU1ExoMcauuSgF+DIKzxlTpO+UAvBKcfT9t24Aj+Br5sfkKrB
LsSjnA159Y5iJa7CwV95iUi/hZUNYWNufcmHzCNv3jtsjZcUAeyrXhTY9srgGl8PTemQYCqn+Nhh
QSB7VCjEZrkTnzsIkV4IZV2eHahGp4rZBkRcwpqGuwBLdOJaiBkh5mBcJzZgxhURVsj0Z4KiML44
fXn0oz7Y8k/YuMDDvMalR9ITnOlDIZFzoQvSlyLInOtgttw9j7a3n7XvvVgp06U2zuXL3PLr7/q0
SW/Iky/uZRSZa9Uu/rayHHff2m17bDoA/I0R/YWyJlYx47jeI8Hd9VUGx+eHC2YH3lTXoHsorAD+
2AiYsTETBsEkGG61qaElpBPfwW4nsho0eHvMrWPX3iwuAjca6yCurFPULwi+8XUG5J2saukPzA6y
ZstZntQIOFg3MU1UChKGLOiRCTzmgb2p+656SFvXOsPv4bwUVKjrAWMRkdxjBOMKQuTR4Gy5XLKK
lnLjeN9JLD11YYf+qcChhV/bs8ZDF2BsKKa8fXXDFMGW9muHgYhhXbesmlD1aoaMzjGxNWAPaiLB
R4BUEw8x6AciIEkt0JcL87GPguilOx+76J1MgnHXBkX6VA7VQO9Ejgl6emdwgRs2ZtcOpX8UVTDe
CiirNL+dkKUF9Ir4RoqF2LpFET6At6IX3sqwxbDCwizpmbY9feak+q7zZNiZJE83nZ91F7JaslvL
xP5lrBx9ayNC38/WMPxITIzy3QngUwkvovuAdd9izbEhonNAwNfNfvINV0G4123AA2F1+ozkCkxB
aTleJyoiiDozptg0STwBThMYG1NBuB/nlaE5qedwFUJOgfsiwIMt+xGBxbzmnFfQnuoz/A50Qst1
Ei5s7kXhZD8X5TGPs8p5eQuqPj8w+Xf8FnptR01a9Dz4oknotS1EG489U4J4HkGjNHJIQermiLqD
aLhmNFIf+rCfn2KbhApLNsBYbAnN2nFqXHILjtA49NzLvuxm1o/S2Tb4H4DmTfIaKxwpv3HqvOeJ
Q+Tw5LRvra7Ki3kS4UOSdsXByKTfwNXsd31dsG34ZYYZMfRg4LI9lO78Tltr8jH/oWcXpWS26MzT
TdyFYlcH4AqRu0b7UywBxWdfou0jWqRd85uHb3WaSu/UQgAT4ilOVQuehGLWu7bAlGkXgMQ7pguo
e5mCAJc2dtmvo0a7LLi203yko44v/E4LINEWYDFcUvqMRda74DvAaHcDa78sGB2ipJp/LNgHj20I
hciLTHmOnoFn2PK9bRuBnol6UC9T4r7RBGnPGh2DcuRoRXTGLDcBY6NNdOpnwIwf192ibk+RfGfj
ovRFNXMIrkLtPorB+iEAkd86eQNXp7Tzb1brqIehWMTbQst3nePyPIv5smvhJWYVl2nylMUJjbFy
wFHUh91FTPcc34MNAC345fzGep8C+SlTXvoG4N5Aq3QkTecZeC9BB30A6nd0BTioIf4mxrB9DaBc
3cWWrI9NIUsWb6bqYIGL/hECHPlRE0yRD+Va9qU1WP5taltgTA2NTjdsMIfPSCI4kHsGlBX2QVxi
k6BwBOLiD2AZvRPtTgDU3hRjbk691SLbklwUbN1wqXHOuOMby+8MX6dxLhZn8R40LowdHhIQixOp
8LdI3/kXaSBfoe2tNi4VyganitkaOc+XFdidZA+Xr2XxdtJnO8GRi3A2uiwjyv2oFN9woOWrysFs
6cJkXIGDfC7I6tm2kl4D5psXUL+QOkhWcrruEl9EjPtjfFJ0nIim8Rz64bnYkEcnN1NehLsWI9Zq
zrIbqjq2lly8Fo6xV3mMZ9Az9rnKq6tu0bf4hd5KQwuTQ1jABHmlWnHnqPF6tGEScaKp10szwaeP
Yeh6xvE3iYJyGmB03Fo82GVUK8Rq3RmkU8OcAIs57IGjO4eaw9igtycgGDWeYLBAB3nVZKzEpUu4
vTbLdXpC34eZelWc8vZ12IaAG9v2LFyKna2X+6Ii2dCBaEf9F7AmLS2GJ3XviuYxzdxvWQyj14/S
aE0aX7BhwdxHmXrBl/UzqSMiaU4ZZ3nYAV+u9QPpUbdg/T48xo3gAMxF3cb7ekIXJrEJ596SrwIm
qdsg9h/7lrEkbf9+ldpQ2sYl6XbIe95odhPabg1vdZtf1W5erIYetV5UOPAIAQLwcmKtHvNnrHbD
eqo1dPqMGS4kEd5Bk5jN7NYvc1U8cr7dhFXDH6BGMsIUQiicjSTBX6bK/iljYqiSMj2tw/k3QqPI
B9bxfGbIMl83QoxnY5K95ymgpnZcJO5lJsmlzK57HD/oSWy5yY0frGMMd6scCjYD5Vmt/UIfmtL2
NtY0/Bi6+NhIaIGwedU+7VirgqHJsbu7JCGlXXUZTuFzoCxsRI0tD22VsWwFxm9/kL41742qxHMH
ifJjiJRGnlGbPZFiGJ0D3Xvu2nXk8FgFXkXv0cp3sgk9pu0UI7dplIprGKHVNhoLhgpV3V0oZzzZ
twtGIIjj3IslXdzrNoOyvuoK1eMml/JcGWVvSFViECzKYT1Ei33pJxllba2D4ob4SQG/LRRg6DKw
2QAutrLyp6dwbsYLvYSLhlifdg8Q0Pp9TT12mRjo3v5QmPvBSvNhvUxFjwPTi9buOLZyRYu371cW
DrfzxTHOqyzc4WKaLe+ZB5/xlBVIsxYiE4dREgHv2Y211wAezsa6b7Fn83Mxz8dl0jTyYUATeJWW
DEmbQc1XZmDjQ2aXY3Mt0y0OjenWxCkjv8YN70ChIjIfIdDayO8e0ZnbL36fsMEOyGCYtID7hnLq
vccZXu/OstqNmk1yUGA/12JR55MNTxK+ocUBS9xyEPqBUuGIt21fRQGRFKKjmogIjWLEYzo4vWD1
Vlq7L00CPd8qQ1juSty5PSCHAE3iyh29n4GlPgYvk5eeT6fJ9xyz7mfzwlwIdqkiWwC80Ap0LSQw
1tt1WY2ASeAtuC09M4b9j3Fi+VjW9NM8FTkzfFUc3Ch/mYZ5gsQnxHEp0cc4weiuoiQTO497NBt8
8Bp7oQ397oyxM8j+UkL80OV1pArKjb5+CfrgHY92uatH7xEyz21bchwlk0qqtIM0Fu2HYNlnZH37
fXOeAM5wAnhsOh/vwKtyEoN+ZQnyuqpM3w/dQshFf9+n7rXdYyZorfTYe+FxHOJbJB3gXyp5U7Lo
AbjSwybENGmzIoOTa2J4B1hA4RQM5j0vmmeBMeCMDqOkMm0fEHO/9BQrKAyS3axOvKciajdJ3gZb
EGJiq6oT9wfR3g50pHO3OIXgkNZ8NKBQ1o3rjzDj7bsFQMCZ51ffnJZTLXF7uyQonF3Cuww0p3Y5
ndgIaY6UncGVVVnepaK0eHEKHd2YtvE2SxsGKy80pNaZRm5DdPJ0apSEQNE/eGUCBtBtyqPVEYU4
lfouciCp+NVAjIEd7thtXvs+eqoKSrcGtcpqqOJrTtA3zizKlbVMZwUBQJs8ohpMgVIjNqG317VG
cSs66okFXsN7GkBpS8gtf6R0I/ZlSe0DIxcf4Vc/PVRyri76ysAZD3v/nm6VOBbzCG8n6efIp6Ed
1PdOVn9PEbQBvM4AIzsy3plprNdRUgDTyZDMF/FzOjSHxsx0SqaUIajPGD8ifkwi1ycpqyVHWoiz
xZkh/7Lww4WDFHo6IlVJMD85SoeHEtkF+neK2cStL8pAdyvJ1GdNjo3mFL/EPKmztXLheaPeS1lK
y6uRWRt5O9aFn5acpU8ZSa48FpI/2KpI1UDpXZwVuX3eKpC+VRNB9HKe4RbV+9l2zQ4pi7tCXtZu
8w5/jS6yH32v7Z2QI6OjUR0Xv+vgCFo7wK42omZQIUM07ovB4axd1vfdsnzovnot/OlsgSCzYVA+
75zOQLGoR7FavIE/W2N5zn9BwsAHQNHrDTcv/hbNxbVDL46h23hXnkyYPe+2a4fxRSPB2QvgJ5lD
VYpb9jttx/gxbJGFWJwGz8fSWJfo8pLdlNARzhLU5LGlX/T/cHRey5EiWxT9IiIy8bxWQXlJJduS
XoiWaTwkJP7rZ9W8XRdzuwvIPGbvtdEBncdymbeEdvwiTQB8D4vnkDpmgee0eJSdgwRlWvYmzftG
6GDvDD2BAuQJbxK3G3YFL8vWsafnIvH8UE8O5h4lkNclgxO1UwdQqO9+WrZEr4Qg9jvHUMm+BhA/
GH2zBXbCnm8R9bZkxkYZLR6LbH2Ha/eCevXidixivHLiVjW4PQPbZAbUtIdFx5+B219ohw8yKX+1
b0kGpe7L0ndJuKYE57Q3B5jwpjdckcm2T0y5Xez5HgTCAOFTWx88FIccgPQvWgRAXiJ9Rm2NMJTY
iZBIiInmd81CSUJIgs9ty/B14cybIGcRMIW1lJTMJGAJOb1Ix2ADOdYPacmvgjnlJheTv4YExTLD
sqe/WPw9xy+Y1hXgdJqQldmVSRTH8oFWkw/X/RkhNVy8STCOWso3ho2PtkAVOhnmt0HOEH936W3E
aMPagDnhrUbJErXGAkI7sFsT79+s219TM5AGrj6xlZ9hGrjZZ+FUxu42ynE7MFF9lpBKDXiXaE5/
Bq+Qu7SFLbGGdSpQmhl3JtrLA3AhRsuLfKaJJZUqL04UGCCtCYzd4kS/mFYnQhb8c5gl9BJmKyAO
afbGidSv7dI0kRpuh302bDz4DhsTpsTsla/sITKSzYuT6w5TFPcDA8pxNElBXYC099xgVePIncS3
vXEtVG/9NNwPRfteeQvZEUqRkcPQRqZltptK87VElYv4LRgiu1R3wPsg8rhs5/yucaLeMYPIK9ZP
Yvfe2tuwG2rfwzJ0877RoCCStn0u0IKQ4kXdOJhzDnS6J+xx5QQBrfpv7N0zESc1etfs6MzgYQU7
FKJyindMdAR1qYFcxAFUAYtLGOiD/KQHf6KB/yuyzI6GofVPsBTJV1CMFcEc0Fx22Zew+5v3nG/O
t74tu392B5T9EgnBhgXiabCtnxWfE//JEu8KhJcbAvL4Y8KlyRyH1YXV2BSdbbYd3UVSGsKU7GuO
WII8H6i0iGc1KZXs3m4jUKsdE1MTZI3hRFU2wRgOOhJQ1vSZig6PLeFnOQC/EB9F1M3GU1aZeSgM
D4pM2zyz9q4Omd/8BIM3MX8kkhW7Ay2Gu3LeK/0xeOVLahQf2isUq8glYwJkzQfHolOwO30OJFXZ
LMvfrOq8XVB0yAd8qIazK7a8iLerOn1Tif3gCTAxmaEQ4/O6blj6dChM8nJbew2rvLwGBLIkE9Sp
mHavoryBUsKiKo13VbKe4j7ACnUjamZg3k++agFeMyTmKnbTiKuRRXlBA5hlwb4QCEchez7ZZSl3
wkheMWzWDHrZ1LSjRaUfTC8oQ+Otl2Svhl/+ghort87aEDrg0MPYi7orTfCik5weyf0pgRMXVxd9
wZaVHt1RPdobkdCuoOa0o4RUdtgB2YONhjkt42SLlVJunIp6x3B527RkwoNlHKMPgqGTvbC3rPFg
hxMUpME0511yO2wA8RahvTBnIqro7Lpush17sFBOVUwoHxFqdCmdRgq2yQXQSCbEkXA22ANoJrKK
uE/YlZHUmGSbW0Ql6xcCF4pbx2pzsZV6fMgW783/v43K6qtGxsA72n4mtsX6ofwoSHMBNAiNNdV7
Ys5aSDzlr5qdN7/r1Y4ePNll1rJbYnJQrBKiQYaDGlkugasp0CKoaOKRUniH9/nSKmOJLEt8GV4V
zfZwjyuEIAM2jJzAe6H8Z9shJWRhlbwx1XDKSC0gFfbHs9sjbhEKpqb8gBj5lsXMwBPF4w/q5TEZ
by7b+d2sPNa+CXfsMDXfHrBgqHVUZu7o4Aw2kyIqzFWHXLg3UmsJWD0v3uNEZbTefE+xo1lwjFQo
DvHA+CKw+ORUxwd8MmZYepIvH40G+WzEr6xoKcJROZx2zdJtLFa6m9pEopyW6hmcNfF+hiE2si1Z
TcRTtYV8+IguOAGuxEOLW6g2OJvvWsndI/L2yfJjxseSBK1eYknPyS4Jc2mxsebEifv+bZkL4D15
8pJk4BpTH4ylAeC1FyZXxsIk3V5J8UJtG4pYvkxrjEiUpUa2FG9tTWsgiG/dkFM7bhv+sV6gvprc
hDDf+AmDUHRpo7HWYTJjjBiBiG3LErlfQ0TwHu4jXCkzS3cU+B33U/a8spSDR8oizjRIaO6cJyVp
EzvZ/jC0o2jzTLIiWqMMl7EnSdj3/3n+rDZT22QAruDrVQu32WCzWOE3flgVsrJxrf/MK+sMadv/
7N75CxzvyUGdsYkt+7w2bN5vNk0OE46I2YYFMzIDc3l5N/lSo0buCnR1WBK2tjlStVZNtxvx7/Ht
OqfKmmP2My5rMMLlCAucicibvY+E6LDdak2PMF6PtdDvhAuSeSGclsEaHrIxS158+KZ2K6/eSBTW
LPn52UVBBhdMU1KGNKEJ55OMZNYqicWZmBP9jQUisUkqJB2pbh+Y3xO1aA7BtqGyziBbHxRKHjA+
zp+Wfdhm6CU3KNnBKDH0vwobOzW+RBppImhz8+4lScQ99878har9Q3ESS/TWBKB7byZ5BSH3ycXz
KEVnvRJQNvCPZI9xy1GHRgyd+m6tx5jpLgKlpE3kdycTAkcYs3TeSC5PsUA6u3H9qgHKC2PHuDDO
trJeVuV+e0vCBNtPUF50x8ZlojQH7WXIFzbh3XruDdJJdcOzLlfzSyrGd4UtEgqDLH0YlwERbSNO
dmsstHD4tWNE2hHDoYM1JQTnchnN4y33aOi6+14RlpOQSLFtbW+OpIG9luRvpvhtieq+HYHWrv5X
79hVmForw3AkURjjawhQS/VkVdMRrYdkJAR5fVyIjvTraeNxpfPDlK/oSifY+vVr0llU4/PvsDrL
uXH6j1ZJEEzwKwmuIBdC5vZLInLYZ/jQ0bT89XBpw/VaQSsqTXfcm4xpCAUsNwABdrXInrAm3HlI
kthuoY8b0ELk1np0gTKKFsfR0DyXBWWiO4hPY9HcOv1IkHoDoi2em41Yk5LVdcEdki5U0HHaMb5U
HIQzVHPI4SjsywyI03agqLg6aNGeeWO7nbLzACbowK069aJn/86nzLoRmR/Gy/QypbeDWU8aZFGe
55xt3Sslp3q7lTlHp3UGWHbrel1Kp8NxkrY7M67lPeU647ahbb/nYrD34O6M91yj/YotWZ9VBabW
HKb8yezAHgmXxDSX4SMp4u01CSoHWelSLRFpu+0ZgKT7x3Hi5DGeyZXcFL6J1AoN3afX+OpMkju7
1mG8TSttqwJwPXUP5uqKPxhLq8gziWIxc9c7sqGUj8xgCsYgfpt9NSTUED3W24d2SfO7xhQQop15
vLZLMdwzM/TOTEigD892y5DYTQwEvYzEP/Nb1LaqbQZVkMvCysfyQbI8jDZBlfGnMAYCiO3bFr70
C/PitDzqgdTzE7Dj9aGzHf3P4tJ9qgyAu8wVM/++N8z4zYkLIvr04DkAigLn1mL4MWF6fjX+FbEK
RlpOqT76TLcnx5ytz9JFj5fZrBbHRqzX2pDlizusImx1lh5aG+hoJY3hwRI9xC9iqdG3gMOqNvyM
1bEj7hOIlnlDmI/84oujlkOvwOpNQpiwXitesLGYQJDlCWQ7nb85BESfZi3Xywj7+le7pFoydk/w
CQQ14udNaxi0LEQHmpeuNfoHwbbl2MfSePCBdgOzqd2vDkbug+XXOHnlaOWQV+FjNXM6P1r1Sjpx
XYMQ4wuNKiHdu2qYzKehdp1nBFeENWS6R1QyrPecQmwBbTMJWTH2R3fF7T0p2zoRHXYLlg1G9VEr
iFSbgNEDw41sGElsyOuTQZ/3Vq9ufKoxvj0LbRBQjoKTitgyWTp0/Z5Nl3xuR8nSes7ajhlc435w
paY7fxqnp25cJ54paizyxeyMKskPWJyU2d+AxSp1itOfJVM6Y57ELjZ6c49QRJFq6FcMWXPnySR9
4o9FSNcrfUf5y8NUhwrUz6NJXYAWey1ZLPZAuC4egubrEnj9qZ3c6hkFXsYgbShsZO592oReX7Q7
Hjw4WHXTFjX9mD7XTN2jBmoyn7IaIBHzGmMapGY7MKr2HuXYBd9GPNYX3UCAo/c0OQRSVndmBhVT
lmX3oRdxi1WrMrozL4vGZi6isrHp71kSDzuvdptnv1aMgRzP6Z+axV/PA3Evf0vLXL5g4mUnhbX0
WPuqPmWFzYSD1IXDqIL8PJoWALH8FrnRON6vKKrpTmWO2BuFlk9dhk4gjIcMQYZJctggWvyGqetd
bLNLrzXj6zOqMYtTElgrM4XJ/0pglp44BKnRvJtAoxNW+TT7NUrNOLZ2VpMFn6ptmvNCDtidNVP0
K6qlv0VhW1GSKJ67jPPnIW+ntwXC5dtUpkBDzSQHMNz79Z/AWsRXwQSC1JA25a4VxBgkWvfv0m+T
feOhqVqW4StXenpfXBkfjCkn9adVhfVm9X127AYkkjFT4xTEm8aPh5uQnQDUm70YkIhvWltzWnQV
7apYMjt00tkyocNKsRd6TO5U1zbfKypIh/VAhu/BTDCKVfaUT0zr4m6vhyk4yZmkno3NkwqNJGEh
gX1iPhB+TdiHdbP1WmkSUjuU985qNn/oz8kBDEbztSezJkrpWt6HcmZyF2fL3xq528cyov2d5hIv
wjoTrjPV5g/FFMOnPJElbZ5ZXwKrMh5NtHbvLqCY0wyXYwZW73DueLFxjUfzFrlL2t4krfFgeZY8
MrwXh2Bs6/uRXfOBQra9y4Mg2cY0ZscO/cNnlVvtI4bQ4a/RxjHdvyVOa0WmWG0yW6tuXuV2tZZQ
MJQ7DJ7ILj6bhi0zJPtuqPruPutneVxjO+A07IZzZtJoV2QyhGrS015JVe0GD26UR7e2AwmWXHyu
ibDzC0iN3MxlxCSLUs1VzngqMSbvdKfrO1xTZOiO2g8OeaKdyBOF+409bcX2Yqqr69ndnWfH5ZUE
q+TssZum9C9LfvdBxe90IdYe306wq/ylxqA/J2N7KxDbvbbJG/Vbe3kSq/t/3FzNYtpl9nt1dFGc
5rJiB8zB8NSjR2YfbfXTfiYwCvI/2T1RUNYpS8xgftYKumOqi/Gul1UfkuwjySDwiBhpgqn7DNIJ
4KmvO5bfXuOhk6sFR5rpy+VSrkZ+57FajhSj1n08Jd2VMAEfa71BxcqM4Eo6yvtMX3OVdRDs3apm
DzAa/puobPMPal/3ktRudbb8FCxmFtfLV5y57Zm/LwBG1gADNbpv8MHU/nMzIk11cxe450gdsk+7
ejrHcpj+Nu3cU7TCeVBLYT0j0WKcMRaImIK4Mpk4LN2eMsHlugC3VyhkbKhCk4vtMZ20p84jT30S
JrdjjkTGEVYQVSo2j4Y20O+W/hwZznTjOnW1OK+g6vU2Li3ny05z8r0CXz0tvlGfGghZIKTH2t4l
oP4QUDaYZwvZN08Dj3+jmDgzjJSIEhh5zCE5ZtVREtr+ePtYX2dy2O8qB40eOtl+3vg4tu4nbazn
uDWTuxWx+bO7dlhwnDVOvhtXC5QZlrL/yUIJGlIgrdHUjNLEGgqW2yDA6tJU9m3xWJCfjjelUn/z
1LsteyrjMoO+eXTzuviFBqPPmSEI6ZpGlnQAKEKujxadAUuirZ1JH0jOkhsHUsDGQ9en7lWbk82h
w+VApLiJczvtKgKti1lhp9XVdzD3+V+MSOw1Td04/1pHDDfoKn3QljxySoxiwvXpZ3PztHq1ddb2
Ml8IXycoSq/Do5c7PpVa7439PZBP/8MjcClUC5c2qzKYowUm8WMPlWrnoQ4pMGAP5asNpJBQpapY
jlkrYYZ6nfluwjYAT22Up7QNeLtbMAFAm+up+okHxl+spqbhT9HFJQP5AVU6w7F0PPWuB3BUFWVF
HsA4p/JOWyK3QkrQZCFrC0/VUWuVkRwCvphxnu3GFxO91Y83KcVZMJm63xDparpbXZXkXQxgYrOz
mdSBPkmsnfN5Uk5tf8XmsqAttQteqLAgpc/bteyz0+u6WPOTS0pNHXkp88anmtjpJEL1g9cD10S3
7lSul5fJHWc7LJEfsx9SPQnLPongFg2pT9Ra3YEahugKtSTM7HHWO3JI2uSYCD9n8Jx7fY/UpC1g
ETiBT7PXsc7iJkgM69V2+urL1kVNNqUTjNbd4rUeWYAJjsmQx75MF77VNgsZHccvMx+DfehN3UEr
X7MuDYchb2bkE/hY79AxIaFi9XlLUGTgRJoDYsoB/74bd+e89dbPiXNPXyaLbc9NZIYiMR2mabo0
SomYIZ2h5gglAB2cNwQmT3ptqquS7pxGS09DvacZx/7XZyvMvbxpkJoiJelhBpZjKl/VKEixqwBb
lgeiMWt1Rk2Dw1wAM63OLri5FVtAjcrJL018bwwlB73NNO3c2S5Mu952ncr98xQgo99plY/oOghV
LQ/5OKr4QU++z3yxEoR6ISphPjaldGMn1PAyO8ywU+MILK6wIiOuGJzgAWI8m1kD4kI6t4GYpFEX
SVQXeL5esXl3TzEabo+J2NSxcKWEuCdrIuv+iSX15BaFNqPszdIi746KSXbBVo0N95DjJLTPEg3o
vI9zF6RLua6sxFGrdOJkNOZKVGhist6oY2ZQi8wWuUMIUaOBrTUZFkusM0DRgcdWzU2t9LPKXASy
GVkFzoHKKQ+imzef2S4ywpIZP2obDKQwcbbm7FhA+fOSa64nA8aGEF66E81EruWOhLPqo0s6JFEx
+vSC8JMsV80rRmsijjZDywDylhgzWPwpwCe2lLYljZ1HLeiSvIhL7B3Ea/uuy0mj+jExvdxuJiVR
r2i2U7HX1Jc6mcy3QVV2EK1EgXvbKu+rdJ91CmxoEtSeOHSssMbbHUpxnDEM5cBt9PJvMo0u5zwv
J4HrpP8sTA4X4mqa0mYn6DbtoxhwEEWNb+fy3kTBZM/H+Sb6mLamt7S0NagfFwfRYev0pAsAKs7t
mjBYT/EKbap0rhumXClJViRNNubemw2CYyfl+gqMrGn9iTtzSHelCoKeO6Pv+OkglMkoCBRWFifO
magGpMWshx49xzmAcpzuBne26udphTd/wO5X+AxB4sE9pyj0h9CFFMt6j5YZ1+OGOqowjI09BavA
KqM12RSukQxY7POgiHf10hCimurJWN4RE8fu0Z9rH5Gw6TdOjO0oY6Uu+Pm8t2at2Ss5U1zTbaDV
i0O3Zta9XR3lxT8rBFUMHVWM4kvooRRRQMFnnRAJw7NmOUlXECAXY6PS4qg9VyspwN0W/DjJnNsF
MWKeYc6LE59vX9YqQo1B647jyg6Q47YSQQCkOfUDSoYJBtD1jZ01a3CEu9cYR6fwpvV1xqzJ4HZW
XRPhji3Tp36VnTz6UJEnBtwwanb5GhvvkHvnf/xmZvuO7lbgN7DIM4JZgxzbRY8zrtYjal6V/sGV
rBl1uXnqRiZY6pz/qxQKsDSMvDoTWMmsKyiFtnmADZuk38Jd+mU7el1KaFZjjetH78DGIMZU8zcs
mqTREWpj6zZcZMCz8XI0n/vUHeX0ba2Txh6saWmZ0fUBVq8ThtBpvBiiyEZUajEqBxHnMjTJvClO
EFooALayHgL/a+HxvQQz5c+xTacmuIXi3cKQy9jyf0gp5qij2BOfwdh4ryLviWNCUZvdSNfxUu97
PdR/Mds4OTE0BNDQuUuStwoW+fZJTspgn1zQy0YtP68B7Nh28s8eRyo51f3aBFeKK/acQIOYbRqG
D+NJVW7LqkkbhAX+Lk1KvMQ0OxOxluiv28vMLEWi1bAYgXsdexakg+D4DpZZWd55YsXvQ41OgunE
siqt91NSNg+ZZ6TdvmyBUXInoxLHI1lTcDcN2r9dC6PCRW52s+cFQT36xyCLnR+1uuzE5ZQN9m4t
AvlvWNn8X1YWVARgYLZpP5SVNA7ZVqpZaLsm+wsFLvQuVI95czA5TtRHNcPWYBBDFlv9WpXSHkOf
aBJxz8qzY0FfBkF6ITWSRDuriLFhldIrhmcSMlzjmck0B2wHovkr66i8d5JJTv7IvAeVf++zSAar
3hJhbPUzXTB9EvZHS2v7vu2C+TsBj0GYVzDVkmnVhHt9CoELyluMiMr6feCOujzh55yH0BnsZYly
99axJGvCfDxNjXq8Z9ekIWIzMipYABuWc7Iscyofy9zT7pb+uPmenMBkU0Kyr4hyJljYCVpEQ9ux
pB/kLZ1d7y5oWePsJmsFMRu0necj1gfHc/Zxw4IK9YzB4uBAznBLvDezMNHFMBwRhlPGsFLGPhZN
smzWsBoYN0BP5yrqyioQiH+RYzMuDQTrimKQeTRqeyTCKVtvcjrMBFRHRLEzVUL+k0VkSPfZ2c6B
PHEYBUtxTaUTL486MHk161WMSE6y7qtras/c4m6hVeqQvVvbscraJJx6gmI+rLJJdci2rZ6jWMhO
h+jkYEWOYLlU1Dj5Mn8a2o+TkBAslBG6Kux2J4ZMUfg3AMs3JbgZxLBOof6li2u/DSXji5D9sFud
yLlx/bDwrHmMyLxDs9pUDgY3Rqccp+hwRHFkwu6M5P4txEMHxuoUPyUjTOPX1UmefaE36Qj41Yxo
pkfS3mjjF2aj7F8bpbP1bmw9DDh8ONp6LJ2MbUGgVqaiHU6CYlf2a/rrmyYWp2zUcbGvy4U5G2oR
m2Xk2EzdV98mHdTzIk6WyJ5vO8KbA0od84H08ZM3xvWL5U/yQydV7B2IRFbxTvwv8p8CI/jjDsRw
hjklDMtxvDBfOUsp9DJO3c93uBnBdddotsvQ7aiE9mQrJyyEqjpGjFRTvSGVqthEznogknEFpBW/
0j956pgVsXjHONObnwuI3CCi9y+8wyp1ZZyMuGZZhFpdPJdl3R2zxNAvhEGXRy/2pmcNkfFrqhzv
hytZP/u2i3pNVdlAXh/mqOMMgQD9hEZqX2cAdzjtMu7moXLl+1CwEBxSIKoh6TorGyCdILwlnyL5
F68mB5sbtFR/Zr1Oh64kVJHYlfFqlnn9ltOV7Roinm9b85tipxjwNG567cw2N2+Jy2tZuF+XqYsx
o8jECZuij2EzTBb+jHqeAbh66AvwK2DGwDFQGSww2dMABM0GYjzCAFBLcSSZxxsj3qfbeoM4O+ph
yZ04D1x6se/eFV5PIz+C1w7449ZGHAbBgoyhAmq6cZ02uTZjTqJBkiSuxQJs6L/KPC7/MDX3iTJr
agRva2AyjBDS7k8O3pR1P9i1+LHsIHnrfW/+aToEpSdcQtaDJJ1i56empkRbwBQt6Jbe8tbt923f
ihPsCmAasCOExq+0suLFEB93x6pbg70xQABlgDUY19Up1RPS5DJkOi5MPB/SjeoGudkaGGzCRekT
YmsP3a6UkzwytS9OlVN2PwXgoci2Yb9pdmt/+VfbuQxYU+xyIj9sVkJ4+R9MygBGWed1vnM89B6o
4G5Kjm557OGz0YKR0PgX78hmqQkLSd84uQ+Je6nQlaYPDkvGigajnMxLOs4nsdyNSXMfL/FBF8Q6
BvnzmmS7jK/L7PS7gxbYCd7cQe07KQLkHbfEtLPOWhSepD0DDWimH8cujsy/drpVu2yml0Yx0fU7
1y0+ir64KMIIVfkwZ4jHtI+UodkGhA6wQHjPnattsB7MUI677ZHNDUkQcPdQTvwqm9VCkn74Q/lc
uMFbHhe73p+P7fTeWRR3xRIR1fegS/MZUOgu6da3tSweeeMjFndhTzwuDt8ymmPvz4hos1P4SNZr
WeJWUt7O0Mxqx/bgzv0zeMyoSvNtZfz6Qc2qJ8Z9AHucKamxBGjNymaTabxZ+sGl5yoUWIc0Ppmt
/dQH8xv0hC+LYhlPyYwMWUaL+1njHxib9NrPfwuqljyTG9RfsfUa9HC3pEUQrYj5f+oJ+C22Kh+Y
+7SQg141s1/PuGsa0GKSvhzeS7NdYYlN6wivwD0uQfVUt+a4mXowXmvPIzcxhTRV2KHlY1C4YeGy
GRJvi+fnQs+cU0GvNG8JX+YO6EplX2/hHzq/x6UWIjPdtGVGy+FtPOtvA90HNcQWaDXbt0drfJcE
61oE1oip3AasRDyHYVt54Izfu8Tl4YPHahL5XvMV2Cn/lsgkl4RpIkEaa2fHbw1zrTZc6b/dC1Mr
ge2srYZtljy7aI8yakhS4kSJKtbbOtO0K5cDWVBhXxlXc8q/tIYya1rWMbj9DjcB+IjQoBugVtTF
ioAXOxNCzsl7Fum7M+AtuEEJ6uxz7pxTVntn9FzX2p6eVPAwO5+NeWrmnwkKhSVYtqzIW80wFke4
D2NLEXDK9Aj2AAcbHlMe9wJyi2CVm9Z6Lu6lygnjWxk8eegfGAtcCL7GJR8nn7CI4QwUrxyozGz9
sLG4w8B2h7oHeMBTSs59f5RfKZeYDlqIE+rfmJ9XBgoWmAIEbEa9a4N9kl2Kl4XkQKSvlvnoslU1
OmIu/hrxh+Xuu/ghFTvFf+9QsyKTWR4UG7nguUxwFeAoAfdFEla+kUwRRKTiEAVZM59VuWfrs1rH
lu1Z9bWa29y4GO3VdsmlJQg2Mkm0KUECXZuMCBkul+SJS0JaD01wh3zVjX9XBHseye/MYz8auY81
u/23Znlz1HWZ39Z1OxS0+Pd8AwHaozZy80g6u9k5wBhBU/OnVA9N+caeptOXWm+xukbZJ7APtr7J
suUZZPa55bx37H++d83IAm8EcYdsfDMFa+POqQ26vIgFHFSFIhoXTHxaRY5NzjZoiAPRgKHb7Dj5
LOdAGg6DdfK9dHY/mJJbOvtY5m/cgEKd1ge73i+PJEnJ9NE20eXZpOMFKfCECUsI5+m4o3HpUI7V
W9/IPp07XfU/rErhrCFuyUBqK/GUJuxbYlvg7SjuSgRrquVvCtj1WlOLJk237/gfk08W+nH8lHYe
dK44Av9xj1BIGp/Nis03yfiQy0NjfTMCZBQ006ur94wpObdLaGcY7pc23kxQCDiCvtQs/6Q5JVGZ
XDrjR3lutGb3unDwdZEwZrh7dLZkCrEWarcWNDmi17epDWneILmpTUgdZdBc8j1L5ezbtt5Jkfyo
bMRjL0hV7A5ihaPksfpMXbge8TGdS+yd8uz539jPw1tUTBF7EevFHZXt0zSqiyP/T6/aVnW3bwZ5
7QlwclP3CDrxDQbErRaHSV6GA5cqsx8WffzyfYwrUG/npQ+zFXmzRFaT7PEaRr1gCmguR8mniK5i
y2m1TcdLj56MYRjO9D8Zk7lZUJISCmhTLHKt7iTqYCcAo2gPO4J+wnX4hrVwdMVvO/2m3TWrkq0q
xbgeRDGjj4gXyeXKrVD8H0LMO9shoui44DlldsQrpcXjjPIriYpmNAmd7mfQJY4oHf9qLeu8vNCS
kxIYGIsi4CZdEiNiUVBMO87jpDskEKDazyAz9D9h9axCVJ6szp2K17q7r71VzWdjLLEkOS1WAoSE
uS3Kb7zqqjnKpGnTCHOxtvakLyf1PxdEGiraGgPwLWNwCqCe8DgrA9F9AuNwp3xEc8GIiNxrBdob
q0VybmG5W4xv2xQvK+7RSY5c7Q75YuVzZvu7fFjvyp6XG0TX1mOBTLYhE5q2+SsH8wWIxKGeEBUF
q/daBwQSYE2sW0UUVylBwBhrdKvDqJOrDX2O2FZrK/etp2kvq5Fjq/VjRsl0CGOPdmTGHenj4iwC
60CYyqVMRPttBKTx9bH90wlSUzWJC43pP7FDPee1fsjc5G32A1RUiLyUiTcuxbUd+hrU4uDTAU0Y
y5NR4IAyXhJjOHVz/2hgwnGQHNNOCtycZqSF+94Xqg9XBIxbz7qJkOYCDUtHLPNqX2ZL0iNbCMqE
pT/9rCDgAcsVgpd207jyWAFlpE6WF8fvvzoTWaECDTMsJGtWN0zZ6KKtTKp0C5dYH+sAQk+txFX6
6+uQpa8EJL07bItxqqGP9f32gmuq2JT5zTccJycmfr8DsfCu598JDjc2DRLZnUVktYewyoaJjRSo
O7I15fmjiRPsphhNPNeWHSIhAI2DxrJbSPEtGBGcED3QCKv0vjLYe9jdQ5YitHEI7JPePaX9oWnN
w8Caa5Op7hrL/lPkxuZm62rkBX79gcr1M22GHVtRbBXDd1IbkWV4kTf4f6DVbJiu4UF6Yi7wiTie
bgs6hI0JwEO/JIKHocne+Yq3E744M4d0E8S7xFtDQMMbfEXY6ecHZoWkJC/9MSkJu1CfQTkexiVm
5OI8oU/arpi/bou/Hr4O7ZZgPDkQL2zW89l0sUPOGexPHgIGAdp6N/RdzXzwSkrgg919M/++2C1/
AqJFYQ5FXr3cu038FyIYPvrUDllvbRvT+ZW8lyx81SaPjyx0kOqr0EuPYjm63nuOTkzUuF5QG/II
+oB4etejDsHa18XVfxydx3LjWBZEvwgR8GZLOBL0FCm3QUglCd57fH0f9mpmontUJYl4eDdv5kkX
jdPpl79Cnuwa1yOmlRtn3HOtbpPSdk1V84lnHKfwnfyrZ2ayremzl073kehxY4xBxjeqaojuplMK
W9W4ZFnrhSJORJVNN4Y/HQ4fHoEoDXQZsmvosdp3m94zotou4UWvjGDVzRy/O4L9+AyFFVtY+R5J
niFnNusI0E1ehDMEG0c5HBf9veYOB+mLWtp9ZL2XMRV00bagbHvmCjlKmW0WHB10spVPc/WHFm6b
Z7w5vKAo28/oqKK/h+OIHzRQE2zy+VEXxKAirCW06gUAFOaonZUtvjrN7yuWt1BYqZUFgTt7msUV
q1hfKtTldHrTjPY0IAkURWqTj3V1UvbRqBLSHLeNke4XYtbP77P/eHqUwzK+Lfpy7/kkMG+BFOGL
FNq9m0Eu9WRllNI3hMppGymojNAp0LfFGthNes/ln4Lct8RmMHMwBsH9+67azwRxY3kI5SnSnZxh
0aSWlEzYxP5RqCx3IVCqp+ZzN+NMTcH5kLs1gdUY3mx9gPh2tCA7ztNVBmczMNdO9YmexLhKvshD
vqUy0MJcuRpVFWRpfWK4H0FQLQ2PK7TXln1zyoCRv7NXN7rXpNou5j9j2FoQf83K+tXBWYXxeZYI
+nWTBzXWVmrs71zsuvVcU/3RGOFGAwxR1DgrMUyUxT4ezWCQ3hRu0LivXOg2biayAcxOMUYotmGW
PritaPfr1qoPZIzYsVIEGcZOYV10ZddJl6T/iNZTlDZOs4CtiTQgmKtxA8ONoMg7UL6NmPuw7BP5
dgWdQe4UKa5iCuBGeodKxV0YfjfJw0CYpNS8n1geqF8Ty6OOnlttxn5As7NJc57uAnYb8qu+/kzV
R7tey5rZgpf9wDsD6/xbmh1kfBbzi8YOOcdWnHrsC8XGj+WX2NhHKJo91+HXEiGZJm26wKsblpVZ
GtC4nLYHwOuYlVuU7hPsIIFhO3TFXhtdQif0oij9gfZTJGDYc079PhlH/pFJRoosaNyf1y6wsh3r
tFjcpzjoooNByixJz0V6ocR808Q/6vzWJ3/pazdRTOv0spM+DXPvSvfDMr7X9gzxwMKVoOftQqny
dO2yq6C64/RaRGBAfNDIVKiOPSl1F5fU5knHiOwiOde6vHvWayttMBOcUd8KfjfLv1I5onLkDeKi
H0bbFLO4+TGtQRURrgd+d+T5FQVfoGtR49eMK+PRyK8yu+6OdSChaFdOeWP7qnaRM39BOlxtMCuU
Wib6WyXvVWlj8tKBhK7VH7nZHpDEsHVe6Gstki8Yohux9QVxa/SfZnYqileMXBuM/jnluUvm4guB
DW834uIu8SOsP9PpF/lBrGgRoiOTAwQ0JuctYbtRF/ya62ZdX8TBlaQgflr/ldVDQbfj7C/EJZf4
c/1bL/6c7mT1VeMKnIwS+LKFP++vRGPWskuZ7xrVsvXsK8LG0eFpZcGzt2YBO/JRCt283RMv4i75
5LXAMW3xfE5f0iI7TCutRRKHNmuuHcI56XZK4ZNv160v+lg3SX4oh622fGpMV9V4pECAIe6c1JqN
Pc6drFtRAcUiuJ6Ie2yusAbyHifscjYMOrB/urr3RCPzDe6sS3zCtmUruYfo7GB7QCig1PWtswy+
2KWHw5mR1aXxyFYX1N7pGM9B0xzFuzr94Q7PCF1+WKHLnaWhYV159Dl1BGTHW7YKcis+UcP2XPSP
Gqe1mr4bkZe3Gj6ryO1y1VE0MlnMzfwkNrOSOuCISW3Bri7/pJGfMHzabNzmSn1UirtuLL4ABWmi
aVGpfs058+UldU2sIMDH6dWxHKNmjiSXIrQH+hxwzG/EGUEJ6qKEw7MQuGfFX7G4siABztoRhUtP
eVIh/pL7qCQ2jFrhm1RY8hpDZKrcJVoPSdl60xJSj7kKfym/aLEhUlB+RKp5V5JPgqobfFZ7qx+8
PmbZvhDzKGmPxUdKiISwEOG42FEWdWtK5S6hrwFTn5PlBwnBDFxGn74JFnUhwiaZlW33vCvhslrb
6TcbCnuYei+el5dFyQF1kIMgorFr9c5eGERJuTlVc9MbkxOZ2SWS91jDOF0wP4gvGLCcGY8vUxQ1
2I27mF8tJmmGbjaA/MVw5RLyZVACvqETns0wWoTkr6od+b8gJj6v0ONFUNrXxsILpVue0Nye9+xJ
dedJ1cCWw/6VV3ojB2rLW66gwzqsvDyyjqXiq/HJknY9wDPWS3ytMw7rGXXM0hw2gHZJpaepdptn
Sk4scibzwJDDzZr6o7WNjMYhMXQVzKskrl8qtoQOt7Z1DuNbpIDxmqnXbXZJF8Dd4Or9OSXvBV2x
lSdOPFjASuSTNf0quLvNaN5oA0kKgcVYeJeWdwkZYR2yQGyqRwVjZJ2tD9NIIVn8ttpfpE0bIrnA
k/1MsDxVjbeK3m6zLD2bEYMCNesLhIeZma7h8ByYG1RtdqJ0cslwbNAQHZJn3Dvf5Kf5fUQOIeg1
xsumw4Hc7KfqKyveFpTcQjwL8jZ62u+rc4SU86RYgPTZtIOAL2rZpWZ4qXk4nyHzcOTHVHMRITLZ
04Vnkq4yQCyn+J/C2fRb/bWj+7VROEvNxk2ILXVcFvt/LJd3ymzeI0PbaNZ5VHPyqP0G6r6vh/DC
WHuJyyNECKu4cy7cYuij9YskdBp04iozbJajjjIMXl60LhOFXYuqDR+q5FPUWqR55GRvTcupzfHU
cVIoKXbYL7PosZxw+TDJeFMRnwupt4pX1j22UFyq5T4Dz9NDwVHGzJ+VZRehKZObRP3U/WS59AKK
0Ueq8sd1/HTjN6k91N3qrzr85GzeKIJsG6K8L4CassTaSvOrNd9Mri5dD3I6CxipKEePwOtJ24o1
bBMydDeE+3ZAjbalMR6r9q3rtuQGMSDbFPwi7/MWf46WyIE06XQz+zDGSGBAUNl5VJKtBmrJINyA
JlYp37X8QYm2BY5wij7N6dAmOw4Mtr2QRWb+9ef4j4OUbRjckFy343zmmm9wBa864SJK8rbij8kI
ThUEm0Ak6puy7/a90R3l0rhGbXSqZf0RJ5qMGNGlthg/g2Byf53L3jGExFNiVHGDpD+YG2MDdvlC
gBwroFmhMjOJDO2iUjPLeGYoMtXVwniaB2YtY/2N+2i7DNELUeIP3LBkUATjPXpmc3A9gCVZQ39e
dMiUk+oLWhHMFYKoVKi+hnqW6K0br9pNFeXQNq3ow9LRjtOSd5E2xKf2yXPWC/TWqmG72SyB9Ix8
rg2hQgU3lUBOlvQ0z+HQixrsKWWEOgFkKkNc2RgJJeGiyGJBkPUUvp95rmOr25Jn5HOPzds12vaz
yp5qfLeiDE1elYp/EvLZIM33lK7354AdLmKQztGlq9OrSB1X1ZPvAuxXEmhgOWQytXUyfg8LQ8qI
5INrVWWHr1/TNLmqKTwiuLOu1gw4ACbJp0bjQm4q9SSUbtNg4lAV60LxDFOIWV/DlGBrVyisg/SC
6AfR7kzOX+UKE05hIZLLilXuunh8jRHMXLWkuxTTleppS4VuUPFctTkH97DSr1oL3TaK5HtHRwPZ
WfNRJpkTz9YtkaYvaoa/8gb3XhSm5yp7huu4FvRid9EaDvBQqQIY5d8U/0Il4r5bScS3eXRlaMs9
5VGRVX+YqfKn9dAi0+EbshlYkET+a/L1rLWVxe+RWShv/klMq62AXAFZkNe3/K0hG1V0cq8La5ZC
lr8j5C57iacH9kpPXE1CHeNbHRYnPDe/qWqowThzKumg3ULqVuxeZmmcEA/EMpz+1iCYRZL62Kpv
dSL+hFVyWQ2L2g8jAMt1wvJHUiv7gT92JiWGWbe/ckNvEZXramNMaHnYrnCsiSrmvtH0cFfsmzLU
4IKxe8Kwqdu4fpJNCN7XGkR/nNe3urG+1ec+OF8QSJBGimYbt1RcdEL9MkvIAmKjIcxC5emoEquR
d6cVgTozyA8Lc8jwC6OP+Gh/ErRk8uNp3a9FfTJShQXn0zLQJ9mO/T9EIrN7GCtHUqzgM5+1YIF3
6EoWRFmQPm/pqnm0prh1bZyAfO1kwXrF07fTBT4oFhuKlI8ooXgX8C2XnKR+T9v0rYtQ7QWp+0ji
eQvl8rROHFe19NyVaO96CRV/yMhNMDvrB22R4fnKLlTxPwmL4TiTvceF4eZZp9iSFvk4w5PNaHEJ
ytLyDxDqzqgtHy/4X5mql1od7tg1GN6j+SpVpOSAuzH6E72LO7LwVnkcMJoOqnxecJeRM5MCHu57
JJsusOdxozI0U7QtP7IepChwYGoQ8bLZajd/JZ36Gi3lXVDDR1t3XdCkw15d14+wb4Mx6n2zkD36
AJJNvD6VfnqsE/NzVM16Q62pV7eAr6ya9LymeePY7iGEuG2R/oPzeognDE3szlJQl5Zcf5HwZtGk
in8Ncpqdwr7byDmGPU2PLSQygYEM0Bt1tNUbu2xOsW46GEn9yj76N02FL6Mcbt0COrBvzeZN6FRK
dqDtUYfQeWssvZetFOAF0I5mNhCawXphd3r14O9pl5KC2J8gKAyh5BRKeZdT9bHozT5ehUfXrA9W
5hcM9pUTLqs/z7gmS2yUm6ia3/Kyu0jGymWGg1nSk9+eSWVjsmhRonlXS/AySyLADA9ID7BUCDkm
yTVJe1xhfbjDXvGOrYioay/fWJFCj+ougEYO0yQ/KGb19BzuNoTs2oj2ejp+Zx3XajDSLL2HRzvr
zsAtBWY6LuNZ3EuqnGyMQtjFELOBkLWOZvDXFwQumeV2rnpA5Nyy8IW7qWXt5ZEWFl34aVa4DBqj
b9GP/C0WBom42piWti+USd8kJlITOrPh6qN6s9KxdLC2oOrM3V194rFDsii8FeqrZMxbpYuvVVIz
6BDOW0Z5tQVrPHaj9jLIeC7aEWg1FpfELlVh30X4bwt13Ch6vCeeRfJE+F4jPvKNbF0my5QJQjcE
d4npErR7Bzb03lvN+yDxYplYdgodzblxMQVDjB6TaVuNyiPcHfRqEgolzlk7C7xXwsP9RS7qtyF/
nky9GtBodMYzj/nf8lWVBznM+E4MXBlky+8hMjwrL+tfO2L5kLMvs+dqM9df1PDeBdMIyt486jMJ
40LqTWQufoXFqPxS6PTBewpBG4mSDU3vKQYzfGS4Y91+S4gYfVSSsCh2C4vTShN3WEhflD5dnl19
e7OpF28V/gGgQ2sACiGxfEGGQwgmCz7vujLdss4IyWCn81VmOu9U4zCQq0959QoavV56t2uFYmvq
4G2bEBkPYFGi2oSV4MOTnC/rICRIqCXKv7npUi+MF+epGkJjpXOJwXVAiE8gQivDP0zYnlDHIVip
fEFCtU5JU171xeKubPwK1YO4+Sbi9pysoVsbhkeqwE6A0c35vxC/78pUKYwyHzgMQ7mAmfoPG7CT
JK0/ZyxKSp6fqCR2o80s8o+4qE4EF94sVilmBDWuMY+JRnEMqMSGBXL6qAUFmQ+vk9+rgAGVIbrp
6zM9NPi8KSdbx8priIUjcSuOEFciNikbUJE4rm5SrO3mtt23pWc2NF2kqwd12AGsisbC6ky+w7Pn
pfkhGD9AGp3eUi7pqrwoAuquLnvRqvvG0NhAKb8NU3KMJg9qtWAV2F3KgfRU40Bjy/nU8AbiRM4j
+GmG9lCKv7UyNr3ygap+NadXuYRTsDKVDByDyLKY4b1e7zjmKIoTQsWNzfwtnTxogvBTF/R1XtAp
kmk3b+QUIZ+lNcASGw5CvVxSzoWJRQjulxSRIh877imxYywsHOU/af2r4aGhoGOiWfSvWTzp6WCX
w3tVgcrRH2sKiPdTUDyhZNNZ1IepmTcpZremrPwQG0/EY5/KBTozNrXpZRikvdgyB3MFgM9v0yi2
tZIGf3B3hPiMGqJ5odEeR8ZuMaxOkppgqCi5QjZlYJXxW15EOAwVA4Nlvn4t+YI3MzmvKq7fyHqF
HPOdoFiLQ7sHxf2SJ7OfRN11VOSgl3nJsnAVy1NvRiy5E3uhxWrTG+pBIM1bwoVMYQ8M6hZWpG7q
jsw7IR8IqlpOFSFVqgUVCvNnMX/SYeOmrCRn/Sc0vGHgtIszv8brPlBnmiZQU+LcSeB3dZW57UJ0
VLoWiznaJSZu7fpskIfOBH2P3ROoSOcPA6cmv7RqKjwqt5wRFyDvzF3NN9pH2dWI4lM44xOTUicZ
xx96xzBJKCyoDe0S5YqjdqoPtyUg7AnZ+wolGjMY5H1rBQlV+lUy7Ai/uKWIxrBM5oMCsONcqpgS
zTPP6S4yE5lpMLzi3n/KVXaVXxIAfVaeXnpr+opQG8L0ZmI/YMWCyeuX36DOQDTkR6JkpykxHupy
r9OXrPgO1c+SXEGPfjSh8sQlPqAJ4gVtYTFNa1nG8yINX9w9PWbbvTgf4+x1ocOjYBW+mfJ6G5Zt
oOiQWJtza74u+U0Go1wXF3FUnCXSmXgzX2LBkmFEiE19q1XaVWMjwTyZj0er/cfrxEljGkVH5ZCk
/6L5rR36+1CLV6t9XiRDQI6Pdkz2mXTJLfxpolF+ofGfoUovcbw1V42dvIidVlgCruk3GGzsRshi
0Enp6GHtEXXhwvNFQFmbvkVWj7w13EYpP6lDQSmOt3iZfQYqQFXxLTWqbaYgUq46g2+GB7yHuW0K
rM8wMpOwf+KVcGrjVU8krbfzAf6mweHilovEK4FPi1i+JMVvuQ7bcSqRWdAa9fm69jJdT//SiSNd
nZwc4src+jiTf0cjv9Id6dRD7BADihB940jcKPO07WMuG7gpRnYvkvhmoE3gU90I9V9qJjvSOaMi
uqy+UOw6FzkFDxJSEgUjeOWhRw0221LiV9DaMYTrB6CZuGYB4+zSvHPKOOjjL6vfA5bircROCrE7
nwIzLV2Z3VhbvBrg82RLcg0V34SUUqHkw0ph4RlzpSTsPmISUpktQj78SWTzarNLtiTTwPK/hLsD
s6iY8XfULKx0LBkw4KQPdvd8obdUkJmDjX1aPVJaMTpLBfQwT2+mwfc+MoyyfdhCi7rnaRsMfeiE
JumjRJRtMD9epc+qnWQgpoAdwbraCow2ahrUmuop3cuSvaTEwoT8GrPjD7/09pyaV72rvXT8tUrt
IIqIvupDbd9NCQeoP6nblhkXdJsLxxHlkKSPCR5s0flB6J88qUoSvsrh4pBV263WP1KB/DCN5sMS
6F5sq6DOgQJlXM+rAi2LUMS9HEEvVJU4BpRo8rWb4bRSG7bR+mYXVs9jYHGSDHaE3PzIGqtK42XK
/9rp2MsE8kitQ3Otv8OFRu2eHUa87xV34Numu+cf4nAJ8/VTxo6S8Qa0OqqagHQRV7JnY8aAjIdI
2AOMJA6xE3OH6wnUCMKxOFbhnmuTH5W+3rtZjEm3lII2qTiZuaKc5/cRH9u6XeftNP2CONuUqptH
+7m+M1ChLHTG95g5EqsVyTONE2tIE801tbXu0KufY+nH+NsWr70yHW2AyG4m9atrvgXFBk03jhxD
HMO1XUQeWfcc3L3gd9ldm09gWlkEDncLrVJTX0xlh8V1iYhA2GkYpO2xVVC9r8PkTeNO177lOTBZ
a41eLX31JvZTMhYmqjA4nEg6VekZquXIviYq94lJ6DPyrfGjxoXFgowARCuT//X6FvyK8KcvjlV+
QINZCx8s86xehPRgCDA4nbBHEpRkr2RgGYOl3lEBwxvKExUfiD51m8wnUgup4YLfCIZWjjjOqly4
QC2pQZthhe5Z22n0/XxWrNUIG/ny9FVLJypKTnPtCKOt8CSm7TUtHipmFwNrSiA1iPM7qbjzVLHI
RTRseaIebMbaet5F8hEpN1wPKufC4BbpGfAvpIRkOIvPBhTJrpevkKBCfeZzaAsMoMJHLB/0+ZtA
GiAjtinzk/rkyvpf3yDJc7ggTbaaX9OhgVzUi83TTLsrawxqfGPDHc/cRpWbvd4LO4ge7pJP5zyT
rrHwIsLpTvSH1b3JHI/Q8WGXyC7qOun/Wqjg44neWPxZymerevL8VkvvER9508IEQDQeAOReay+F
5qrAkCW/wkKx3hrwscp2mj1JDlBuRj3ztYT3yIiCp9x4W9+IkFsrj+ChyD8lmn04LvsbcpA877k5
MVp30qlhCYDiXWzFwYd+qJOJ3wE14kPrzlhQLUg7m7Am+xFULU4QUk52Wu80ftj9UWcTxS8H0Msz
tu0v9FPAaGCzQAMwCkSeXs3ZA8UbW247sycOEvlkxAdQtbWFpdSLoHFl9tIR3t4aJZWnR7mCJ/LM
EtMOCJr0lf2hZviANjbDwB7ImVNvGY71sslIHKb3Xj1qycdEky3Pd7VTO5fd/JT90+HGcqItMIIn
fg922t+xDkil26mbXD3q0mvc/xlfCoZ9AqymDmX/hwhyjOswuxeVlypHhN9Nw1JLcVF+2RbKkUsQ
ou+2BkfLTWHhTV5FY6/lyTTdZCdr+cehyXVhGigd5U3zK5n3mIVmeyOYnmR3+XMSnbz47uRbWvma
eXgiKDieRoQQdJqtKe/HlEM7wCmNldv5f08KDYFVEqZ5R5sPRngBq8Jemfcq5z0dB4EYEUHdN4pb
/nHZJvCpdPva4OpKj4Gfw5kk3N36dbJjQJLafVRgLJ0PEmJFHiJmBS1UB5x2iyuk/7qabhbfMt0o
8YvmZvQnGWY7Pkuw2pE9PKH9ZD0GDHrmtS526vS2wFATPwod16JLViImOVAh5mBV4irAa5eUZxgo
xa1ZD5Jp90+f25GTPVv3pfFemVdZPkhC0Izuqm5zjT8RF+xh7q480gVOWOk8lKyW3Fr3NOSl2l7K
I9CNQfK4DQGb1pJdKQA7A9N/jBPu1QAzGV0w4p8YRJXlokyoXCyzNi3YJuy0IxdTW2Nr0bN522jm
m9DsxMjr5m04bHXZDxXKyWjT2RDGxKhv2jG8LVy9uJi7e6tiV4WTsQsptQNmMgdp72omcTdEUB8y
BeU+sHW5z7ljvp2eTxGzKBk3/EOcHSXayR8GtWeuxG6b1UNWWnHzAYppD6E+u9y9cKO8R+px6SmI
+hPB2XKx6QkOUiXO7ws3Qf9eKifZupkGb7tdOB9FsH/T4LF2t8HgpvwsIGcTVZB8Qc7IkWTFqVcf
PejqFcSdGCsHmNvbfl33QPJsLd3l/bYDDxtis+/ZQGai5uSSckrl4Uvvhm1Y0asC3k4RFyq7CheJ
8Fj1VJORbT5MtXnjZvQ8cuoftYAPrkt1YMRS60PBYOFv8uMRo/XR9Uz1ljT9DZXgTUCcNprS1fb0
JKCHbfzMXdDPmxArM+PRz2c4fMqCN7XaLVhSrOdycoa0ZGo/JpexlFvmkpZMc8fRSjwDtFB77hqT
AoEaKNtV7xumJdB5EIvS+SceLk1BoU0Bt+wQC29PgWM2HfXJJ6BiyEvzAEi4ILxYCxonQO+MV6Tw
sJS9lLyrT8IoTCXbwDDR7HDvi4pNxJiX7sGsj6L6o8RHo/1RhUfZMJSXTs9LZvmL5t+5/MYJQTvG
KmyweGIUeZZyM+9wxQ3myW7t1UUSfX/yMiYHrxfceYBTIe3n+L2ibXJvWZSmNh5n8RsZhY8TnRZa
8oJ1Nyyv8RPheF5fk54dsScXdmNiocG85nG/CeH/8AMr3R5b2T8SVxpFq0cstACVq03t6h/lYiPo
66R//sR98m3gd8Yc+DARisCbopgY+xYp8nW88rnjy+Gqaj9Dg3v3lcsnykEJVoB2iObwvA4Y8DCc
+iF4erWL+j0jBXuJhHj9PoJYHW0FDEj7OdpyGZIQ93yF8SfdxVhJAOLV3vDLoYD3gkq9weHCoUHR
bXZU1y5P4zckBvGYvuC3g+XCFXO5FX9Y2Az0VchtPPQdUhZcfaxFdnoXfsKjWDqL7k1BzSwovHCR
kbF6HNID89HKy77DzbKBOwWukobt0/xJl40P3sPkW4IatoskdBSaKi/1fBpa3sLE6Lfm9/yRv+Kp
1W1s118dLrNyk/pTkGDPaDblZ4FtGnomykSz0Y/LLn8MfM/G10Q/e2UzsrB3XtZtnnAcbkscOWxW
6Dw5ESaLd/kFLBQg0B63/Hv6K7cHMg9JuVMq8rBswL2FrLvlNJKTy1spoEFS29Lxl74mAgOTz/oW
/UmrLrNvXcDjy1yXv0mRjGS9H5Lp9ZhnUVEVZizkmds8eCzEIbMhrTkNlBjIiruEMuBzdtcdfl7W
m7WV/wgLN3/EE9YVOGvQn/FF4xKaiLFeuCDguJVeys+Qa0rqcnPYld8RU/VP/IK/gepb7Rj94IiB
1cz/HmeHMm7evssFt8YiXkafXZdab8KzBaPt33wyOG1BJOKNMjf0MzCdKspbG/S6vXIZN/aYN2Q8
KzBwpM1yJ4Iwapd0j99QwmqHtBDv4AxjMySLjrNogqQMLeDAh7fTwJrdjdo1k9c2IQq3j/PrOpwK
kG2v7Tf/EeFval+12eZKXb/Kk99d4EMUnoynW/enbj+yY7cz9VyxirLpS4sQgrkWV5snqfqm4nnz
e684WVs21riCeUAEYUOwDWPQXnd7PwYLD8/F7UAVTBvjvfs2ftkqsvF++b9d2ONUK6D847ABFSlh
XN+mzWO8QoqUKg9hjBqNOHMtzuMbS/ZkOVv/cusru2Xj+VlJXGxoRSH1AoTZRjn64w3Ptap0WfmW
RsDNoflEgLa+c8kuEM6jgHwqkuRmfSfsJER/TeLVSyB4zev8HBfx/G/U/Tz70XgZNIzodrwtci/p
jh1fLdrpJ/aHi5XgfdhXmEt31U8i4EuzM1ymd97Q5j25l/viR35vvyEDEguQ/+lEGHCoPybJi3nU
dwjIHRkLcHusEKj2XHUGZbvIZQc6+4Y+rCnda8V7k30n6sKppXkUHINZ72HTcngSaEvMP1EGj6Sd
TIV9mc52kIei61zsu+YCqXl+RYviyD2VsacgMgFtt4afmpfhhI+eXpjW+HwyPMXym6QQdzufYC6I
tdc6ZA+IfIuiTQv6Ic3oB0xR0PqdURJpvxjJnQVhXR5LmilnPuz/lO6k1PyGlOqUU9PVFr4WHgTz
hf9idL9ia24SjuWk+FJLCIc4XXqL2yVDGw+3xHjiIAKUciC1HvMXpSUfrSjSz6FVrllrbxaU5b42
v9X5L49/SmwogvKiqYACii+NzrvUV6WT0N9XxUuKncC68llTgfqjBqFWH8EAcK/5N2zxohBk4OTE
TcfoMGZIwsXz9tW8qgOckfIXuyMcq3uJQ7mHrckJUWaRQ4ISw+h+wdjH/gToYarthe6WIVipnxDm
ep00zEQXavRPYx6nBtKPW8klWr4Ue5Ow3oobamGoGq3XvIMWbfavte4k55wfDPMP2M47jcOs2Z93
0dgb+0eMX2si9ZAjfoP96ZStOG/nlvgXvgtBYoT0BQH7NnwzhfKP5cROquVlyz9W8RnmM8cbg55x
GctAXX0C47S0iNuS+RVUHJb0nHLa9p6O62l+4vm7+j2W8gMFpyMTjqxVL62QuhAmbVHF/AvuT2Jn
rKgo/Fbh5vpnHkkOuEd7BPu8dnzVJPVM6arOh14UXjuZ6+yUHBNZtkN1D8SB7UC3hdLCVF/sQ5lP
PJTRHal4Zx5XUrUAfkVwMFMK/93keaPQMMTuxttvOPQonRR/cpfMj5muBmsv3JquxXvHGUSWxGnC
FNu7WA/8f/UPlXylVXOpYxWvwyvcxAqrR+4u2Lx8IvYiiJ/1E9BKT4+kthtHGZr/qp0UaNsxTi6j
b15SRr1KEO0FWIM6QmXt6W0B9QnMChELPxSMEZEwUMwuD895y0Es6+dh+VZ5xQgp/joYdIaIY49U
q0gwzKBNbED/RTrlDsSqQxm4mBtT8a5FkC75YEnSz9Dyxwqqjht6+ulMbjWpwH2qt96i9EMH2TzW
ybae9KNgDVykCaana2BNau7GlnCvku5OpdgrdHo7IppLkIWnjx1qJfCGDUFIxD1RsV4i+p+TPsZs
XjYiUVrAPOYPNntkzadbMZGObZUQ8uAJFDu/LdqAOnlXA/y+Zsq+p/NBFLDd8cC2vYYNaEGBK39M
3iCJidhrht40JLaZsolnns/W+AKQgQL4rLlDX9i1VARxxBZEGiwoKuMamIIZmGsaiMr8UGW4fKF6
7MNuZyn5VjfqrTXL4CWl01x2zgpCvhANkmbYZchBdFX1jsXQgQHJnYILQN28ruHizZnEuonxHNMp
2xdg19yaw8BQXnQqBoGmZGbPOGcdur74F43HPHvLrRZe6i0qsOTU2QGWHpB/xG3KEFjyytOpUrlm
JSrLNByGSaIKHKHR7GsKQPhBUYAdqAxCcZyetTqWdhkNGptFHl+LsHdyxGZLnK/jQDaxnbmZ0R0y
wymFLLgOkCH4qtb5WSglY8M3zddC/uUU8LrIcLKYZWvBjviN+Ax86jJQhmLLRn4DrPItwcKjUB6V
VYw1yylaro18TSMBdCI2wlUfeJYl9pRExakYPWGv4NpHwb0yniwEx7ShM4DQwTBoTND0e/G01DTe
zB2twSbQpE3R4HwnMU8lL9V5VNlHvjH+x9F5LMduQ0H0i1gFggTDVpPzSKO8YUl6EnMOIPn1PuOF
Fy673pMmgBd9u083b8GY74U5Hap7dkCFyM7al2S0HI9sVfHSF/4PLVC7OEs3Wfbp8Pu2ytxYfFWz
AvnFWRukn3RmbvVE+VQnsPwUWH76u6DWmccqph5TjQ7nalv9xKbhk7udN1YYqwUgj88cmWZDlFau
m1Tv3Nx+AhDScofY29UBXoHijuiBldDE9AyEri4cCNwYBz/vSQrO2MeHf23iPLYW/dldv2qZJQ1p
L4OmxZbhrSL6OB48ycnUzzQlBX29D7hvebF7MmNjl7X2ye7iUxDmJ83r7b4GYXdiXYf8jWOK35Kl
yqWDeAug+BXc4osCV9Hnf0U+LmiO4enmPZDbCNrgzs5ewDhZhVX7EwMBW0Bl/y0jva5qHCO43/fY
Wq8eCEEqIZ5NAHoN2BgX1KGJLbmWGM3ndiFMa1X3znlCCcZszlyBHY7kGLd3mALOV1AEpK7x0qgf
sC2N5urN7kUhSBq5i8XWP1TqmSsgDRp8NbsJ4Kg5kOEcFL0HNltFp0Dgb5YS+zDFgRc95RsJubrV
lHPk0TGUzH+0iy1bJ98MTnTTkGIwTLw6ebKjr/wf5GfeGGpoeb+MARW7RW8rxv4dQvt28OanBrN8
5mIXJgNLheFFsgdt0JtbSo2mqLwVJmlfSEUGuG2w+0Y1/vD52GcmN68CElv7aLS6Y3JOL4YBUpUV
jAcVrSQfPEUg3VG+2Yh6nBbT+Ezr46rHHxqUm0nGSNdyTXcF07nF8OVzyBgEA8iN+foMsWRTe8Ym
JfszdsED1OGqSal3sgm5Md1FrzGpRFUe+vjD6Vmb5h8+CUha3fLxS3jnUX8b+ZEGdL5K5jYjdwMq
eFNwl8aut608ZA62K7gdFzbLLm8o19Hg7BP7DQDWFFEVKEuiKbzUOJ+4Eoa45CFVPUShwXWdI4J+
cQxyDE48CmOPKDvZhIBnjafeHOQFHmz7rGy2PPaWdXVVebUkRLgs9ISdLiAFj3U7FQcHrSeF3JDK
9DvpcaNXvf0ICfX+TVhpsIqO8jdTZC1D1T1YqQfCrYqfqK6F+Urq/qFk6oIfjg8I4MBIvK5iHjdz
Erdxc7QImwHTOiu3XUZ1dRa8JomP4Z6jkAXIg4/ASPoQm0j65FB2pQA3j37xWGLBUP7dfpIsinlc
xyI+3AfI4F8KtIf9hu6LnmINLhgqncEI/BL43Sa+tWeIO9SS4jQ5r4borr1L1vY8c1OWTTxLnemE
LXmlWZCl00QTI+ZKOtAcStcisc96VFbT9fctGonT6h2+hE2KWTEij6hLuWZMJ80zscwY2t/7NpEF
y7L2T7HL0cWip3DYTpfZLZuMg2WWp67239I6eaW3ZDcO3bIxk0uFZD4k+uSgBCoB9qaHRkpuO52z
F9f0voeYYd3rXjwgNpKLhY4pa7Cig+dWj2GVP9Hvt3NRUJ1E77Mg3RUjT6uoW6SyU8scqwJVKJsk
4AD0aubx1tthRNm3XbVMWZ/xU6wVkghjFxXdr4B6D0mc4QgftjFFsoLzZSr6XcQSl2zFEcYARC33
6kj9oUC+EBbVJ5YWdwNZkAYfjlFhJE6zgzNIlj5hvqeFmREr7V/zBFs2UceacoZ7EQ24P7zzH+Fd
ZK/a34rxzkdg+38JMi3GPNoOUbAIO3MH1ABQJpJeCksXD4aTyP18B1nMgL/dn7blPU2hF3CZCrsv
gbU/7f/NId/emQ8ItgoCeJP/0XCDvNfITzU7+BKnKLDn6Lm9p/5mADagdrD3rPOZtCE9eTi9Hu6r
eTki/6Ml04bEH4su5FSbnva7QI9fbV/RHZNsoo5aPl5Bu4t2hu17C29olxJVIM5xUvk1k6N99u5m
hSs+vMVUVx9BgBDngcokbBhbu7x1lnb1m5rfORqPSeZEMp30UXQdQsx6yo9WWIMYD0uFr5aMujvk
tALRFIKR8ju5i9m21RAu6846IJ3JotHVdCzI+tRhWydLqw5xF58d1XBH5l9sAB0y4us5hM06RNp8
qCcbdV1+5/CPfuX/PUSKzZ6lh+9qAOFasE/IVAEdLQ43gO4uZIUfvT5nfs/ePWN8xvQ7wQGilyCt
uARU4xM0U7BMiXzpI/vR8/kw2Pq1Nqxrqpy7vYTvHAOPEXxD08LcDxxepwFctsEIAF5CGKma6JXZ
iD1uiKFCdS+6oUHZidwdxXYfrXLHx1EG9ymGcaYkMqeFzc0l6n9Hy6mXkUR6C3VDo2Pvf/KbEIBr
fNTUfLg6vlOgUrIbpnMHra4ZMLEiewehBW0l9C6N47AhSrdZS/Na0m7bPtyxxgYefbfjGIRmF3GQ
/tUyXnWpuQcb+NCVj1Y9R3SJ4MLz7r2Epd0S6YLLBYZmenFkDPZ+RHdvWkD2XtVhzsAOBF11oEyO
D0zCThw2EIVpDe6TsYrfBg8FBP4NmkDGCy9beVHkxle5MzvbVmAWSl2cjYlhD59ZxV4w9jsYH4X8
mIvpYkfeZxIY4ZbTYAdX6VF2aG5taHTbEOCM499DXxUGrcFkePTNmKvBUDrX1EYkCccBrb09jCUW
UzU/CpdwFWxliq121JEseXXEOsqdpbDnC0ioN18QD4fjyPQK7NT1MbMMlttumD9Og0i/Ao8gSE58
NGu6R+ik/kbLaiWbnJ1Dl78NDuMALRSYy+mZNbqIYLG8qkqyK2DV4Xn+FxdQ2Iph8aFrmqDaXnyz
sY8Wjp3cssI7IZljH/M5a61tql2kSKKQkPKvmdIvoGyfm4FdVtezo8+nUwXuiWGo+RldllCDa4Lr
pIljmsadGylWYSFW46zdjRFQzsob332IkBA8WFyzWCH4z+JQvM5V8ikdnmy8ifEJpPcyjRGyssh5
JW6/zuzmsfDnhha1HhsVHrgxT19a7tt16+7CHIusDNlw2VkIzwTnGkvef26n1o2hDxQMLewuOZgG
MhJRRFd5n43JVOfchQ9VbOM7V0gWr3OqpkvuYzUfeTF7jdLkWzESsB188vZlJ2033r6qZnZIskB5
zsxgWdBRh5oU1pz+vHCjxdoktGl4B3mAAOYQYtYmXheuwEFZ0pjGz2oXGGGD6JaGJgnbidkyuJcr
+uUXs/1BuOOPU7Vr33b2fGeeZh5iK9P2zxQt60Vsg/mDJ7Az72hgLwnf5ozFodVmL6kQh4FUAOUg
Bws7z1Bn6M/G2a66Uz4Ehyxp10GFHGB20IF46M+0Y435ekq8PeFukg0hBpzC9o7llL2b2n1yRbZP
lINWGmXr1ETl9gCXUEiwAhLw1na9A6SeT4uDWFOo6BaYOcIhiVIvDN6Nij2WOde7lGWsbzP/xob6
6HIEtt7ySHHaGDSTVS/w2qFnoMZ26bT3ZPcZjPK9NioTNpN5CUbn/87NpzQn7hf2LuJoS/2LjaJe
9MSDrHs+LI64WTk8Rsq2uPumCXC16xR7owzpLK1CqEL9NZ9I4xBTAWaGrawa/3RvniMBjr+cNpaf
UdzXF9+wBpmiAmRmmNrzGqqEQc7WdNHU2w8UgPwBxER/Syx/uLeAi7MyGXYjpgsTAvFKddmfLQOu
iKH6LJh+CEKNWzXYj0WnqxWVU/tCuGfgfz9ax/nCSMN2m+bjd0cF6kNEAFkYsll7fv1jK+4Jff47
9h0XSCBaiyh2fmNojSsmO1JnWfqR434FhdpF5Jdacz9OdYoT1P/mk/7uxz51IHMbbJQN59LgOzML
chItvLUHNQUEsSXt30rSuOZXj2Me3LqU2dOsDne0mcBnOs/JImtLksEARxv/JZbJWdvxqpHTqcaG
s7Kt+1ODioRFw47Yx189So8zWFvlwxz7H9B5oRJH9TsFHk+YTiOiXXAgRb3vy+HQe/kmSksIhdb0
5tQ53JXawINmFusq5LvKjPOkGA3HXk3b9i7a4CCrlh3VNb3IrxxR5zmJLoCokb4dmNzEVLR+dsh/
1IqFgWteMr6peTmdOYiWvjuAc0TfoMFlWfNo8dx+H9pK7Su/LL+BvHpHgQvP4CMfjvGmE2zaGv8D
mjUSSb6KfQu5lxGSBQT5h73dhnuv/BqykZ62kf3Ge9ScSvEl/ccoKjGslLgg8A9NXzp+9Qvx0Bn1
NhDX3v2csZbrbpdFYifFUeSoAUAf0ZnuyjmO4y7mngXQn4N9nUUlcDKYFT51fZn1MNOX6KnnwNih
bJ64fUBzRhhV07Dh1FkWrf3o+xK+jH8YakEpBSJ+vY9rsTbCe17CyP9Frb0UYG1qi9UUn0JZTFs7
4x5XXIZArSGUrroy31SNcdAZaeBhZYVok3a3C0iT97R2GMKcqSoGx2dOywDr48zlvEvHpZ+550BB
HvW0fZJ8Xe739JgsX0e+SFviGbTibwKjAjwB+pDTM4TyX0J8ecQQiERSZLCoh/oXPjS7xyZbWon/
gj/1YKjq1iJtR223TglMDwNmU4dPyWTvbd3thQqPjbTYevMCDo2C3YXIGEtYDuT8nWh6hPOJm/nb
iNgqlinLK4gZ9WvfTY+VaeJfQYwcfMoZpwwuTRyygMFKxlDFnJIX9s4OgxulmCRoe+45Ljuomqxb
khyrwLwFDTY+M8P5WCfTVyaNG/GlZBkB+nzATs26P9+7WTHtBVUUoEtYLWH9B8VsHEFKIzixBm0Q
m9cUER5HAF1cZuoHu0OFnoBWXDUkbyY6YxUWbOS6mOhyVFnIHeZ3Znsbp4yAUwVH9LkvSZ9V4+Rw
LPylDUovMnGO1fkF1t/VihyoElqsDN3d7CGCcEg0uqtoQO3DvyQxg3VF05KUDrV3bBuDDHNoMIRP
RhnShRtG8P2yGeUlA20UMMXRCLpHcsaHQN+uRdHKoiqZxGsbAmGj6JXsFYoCDptscKgvzexDO2Mx
pL15F1fpv8SJ14Y5IN1nT4PjfdKx8aTJMDxmiPi1ik4woydqsHoX/Lh1yAODjIkRqwM9s9VqNEc+
XA7J/rpEEPHs/ltHNgoztVqN7H78xDpWI5ca6s4s/FaEOIkNYClJSVxIQzxrr+j2jc2l2OP8oxxp
xhfKn8qV1fvSNYJA5obYYXSIaSvFwpL50N0jYzr1fWdSVjU/zpV/okKc/5P+UCYKVAXfcW8DTF1y
6O7BL+ldFxTuLLtR/5NjSIYj7nD/mLSeFeXHNAU/Zs4SArLos+grSFUGs4fSXssun6tULvqjRT11
H7YX31D7LKGJNqn3oUtYNuO1zEiQquE+qrl4TJoEIFN0H5WtqsLY7bMLHCN04q42132Mv23qB4gm
lkFynonvY7IR4s2U9ato9OcYwJjwnYlnlSvzjRPxfWh7CoeHkOW8reONMakTeA6It/ossYrTFoc8
1B+ksC6xP/95swuOq5HHUAwOKl6Jb0kacGbi9tN21NYuWJk7MZNDbPkTNBZ+D+UW2GKjyWdviFER
kZdbxP0FbGceU5OB8xTO0gRn+kEn/cdoxUcHKD3zdY9bd1D8K2Vw7PMYOkY/uwKeXIeQXOM4wAQD
kUZw/4Szbp+b2b5xlaFn3Sj++unOIHbmZSNYw7s6u+a++YvlGLEUhunDYA/pjs/0HmD4IWVHJhlZ
+IFvdNhQWBC+OEN61QnNGgPvm3nPuglZ3zDRfoaZ+Bkr52ZV7qsOoEuJFse9j/DVmp+zyU7KZkvB
ScwWzfWxpclE/0Dvv9hGeFR++BgpA184r8FQDPGDkahj2gaMepKcX4XWXEfJNY0CLjUOOzOtuifm
oWuFMXYZcHUJYl9Di0KyzEOzW1R9/mGF7nsAnS9zywiUhBrx33OHioBiPYTu9Dv1ROWayl/TN4D7
wmsNWjX7jR/1qBjJHC4Dq3s2XYct8oTlza+Nt4z+UaoNzFMnetYoVrg1nRDQj2Z4nAwwuZjcBxPQ
jtejCekU929KpSA/0fhQm3jKeiv+oJ7hjy6lHKQl9OzJfqcBZ2bhYIdr3wTGZisIuJ5JNiWy62Nr
Rd+iajcae6DpmnszBykjHPef32CNaInxrlwjaEgkQLKpfUw5wqPogi7daOs04oOBaCYmOLy1CDFe
dHf49N6ev+KgSlynEdoKhYTcDxK7R3Irv+LMo8CUngKQwQiFhrLoUe+eCF2+C3p1Zrej1sJ/jqRj
bmGm4k0x9SZnOuLqOlfLWUHBnnEfuF4Ub9tKbEu6aY5DHQry/EWNEdW9WHkNuTD8AxZOjSsfAZq2
c39jDZM6eEMCj4GrT6bL31nPHQ+E6gYHSW1m3WdHuqwp+tN8UQjTsRQbgle/ROI2A7NemtMsvwa3
8HFNjKAJo/B+CM8wEgOwWrGHUyDvYIDnHZceOj2JP/DWSJFzb6ihmvrF5zAkgnSnA/6qBHqu+N5t
u1zhbfWNc03P2jGZrG/acr7gBGI0SvtTMKtbns2rqnSeaSD7VMqe9mGP+K0TiBOmGIa9rXy9mlVH
Bmr2aJIgvdUb7oZggcFHNtoaJeEMG5UEi4HyV1YGE0CRhz76YsAn58A5nERDkMr5aVzcolNnfkkz
QrThmHZSHwp5OHz1pY2iKkGqhV3xVLHttJBvH1DRBs4bCcZSdS6R2TF97gqsetYM/8wEv5cZEDVi
n5zzKNxnnQ2bimw1chQ9jRHBYkuXR5Ylx5wBXIKMEHbzTJy3I/RAYxobrmIt8pAYRnTNo/lIsvBK
Au+LEexDOvk/Axb4gr0VtYQZngKvwiFODUq4HiraBqkFIFAb5DcjsnMGenczjdHXaGRMwdmFyPhC
55InarUvsvHMbvJCx8UV1fGxH1hFAGhyXHEpJvL2s7qUCWdkW+8aoZ/HrluNLInIvVfbPpbvSpFu
nTl/zN7gvtZiPKxXBWBBNKqlYxKtUjTRIrOs6b/dz6P1TMmEtx+t4BfYwgKy+Hb0sfVlstyxQFhZ
lvuXjj27Qhe5IPyc6XJkacf8PqntYIV8si3u2MrMWJPg2AIjQKdez1LXpLCIlHtwh01YUGpxZBnb
jqsFm6azq+2Lrd1TFrF1tXBLiA5qhsjbYmtYxF8x8C9pgTo08qcMp40w/QsMiGvepY8g3NizuesY
8lFReD98+L5lXgN6sxnPcjSiEDARLjenGo9G35wiefffhwz5KtrYPJ06j3E9ckiC0pE9FvmNZu83
/poV9bFLs0E860K8qtpfkmr5HX1jNbIVipj2iwDHIhWBeWPd0+LH1jC+ucKsUD44QK3pOUaEF0VK
nWdV/clpfpJt8w++OQVCxo08L/E/34VczyOayfyvCozPpvG3d8k3wBzaNDW/V7nJbWunSaRrD4O5
ikBiVXY7X6t6gsGVOdihckccRo7uhrDfaqLVDfMABhcPea+fATd5k/i2qNcYBttde6EioTMaiyEy
ED35y1WJHucL7toVQdie7oEHuscPcoyv3szSJSklcQYDcMm4S/na8KUd8qWVzckpngGa8IIUoAEi
NidO/DI2Dv5TMR1YEKKVeMYl8JKR3tYpeZzNlJ29ey+UE7ieNJVvUq1b2pXE3bBBggzT+y+XbnBT
9mt2z8XHLC2hfZ3B0Z0Rmiw8n/OTcoxP3bVggs3xT0bqOFEkVtBI0ybeS2i77Gwy8Ry1Bhb7ilfN
7jEFRnL8LofC3GQ0ngF96yYMfD7ZOFe7f3avMMZG6d6OyN7mhnq0kmhvM4K2vX/ganYMjHvEtnu0
jeFtcuTeQVah8uPNVU660FXy59tJssU9QNgANQCZ7CIc/USv45PuO0yozvxhNeyUYgl8tqNayXP8
xx4sEaO/apCFR5gHRvs9yOpMQf1FSRdvhz1+wrT4nPOaxvT5qeNK5sSS9j2Gmgp2oW804EhI7I9k
5UFD2KciBCooJukCG9Qrd/avqdlZW4cfEXr+pszkirf2Lzfik6OTz5n76ErV6uBL88lQ8tUJGHiB
YsuV7eCFrRyOC6SQqNM8AgmqWpN7B4TOFu5DSGcDzyMAhMlLqEPWCuNTBF4rDsKb1iE+IvMJAahD
3Br9k5TiaUZ0F/j0+Ww6sMB3GSmhrW2n6SoP5mmf9+F36Q/X1NfsqV2YZ22trrpxuwV7XPBk0HZ7
I0pIrI17Sp0g+bt/ptVR4lXDiGxdus8wfY7NZzMBnna4AtQmF3XLm/A8dX1+6wZUH9Pzf0J+rXXI
HW4l7I4rg2ftq9xnMwmfed0KUnFRwNY+b9Odb5cbMy1/wpyLARoxqvJQWetqTqOTmDT3QhoZ2PDd
fyljYMC/QzfUUIH7kHvkxmfLqd6KyCdTooqPyMrCNbc8IJ/IQL2LRQxWafZYJ3h1+szgjJZyWoQ5
yiMX+NajztTzzkPpsxrEgytmvjTORCilL2Icqi3M1CpKP4Xj0/6eyWoZl4huRayfPdGCgBXCpczV
gxicRiz7jPBdteq5NsS/qcUxCZQQu1g+Am68l5Uy5/JQyqJwnZdn6dIQQWSESnPCZW9gp4/I9BSx
cCPxS2Y47xBP9Y4E/bTqounSpuXeZDdkWwnOVLoH4tw5dl3z7BCRbr1X3+q/ptm4hJjDh9FaY/O4
qnnaZCrlVyrJS8/J5xDPWFPLTesW53vdh1a0xDUpNye60DfoBNsQsUrK8X9Q5kWX88vAaMwPws2C
XCSIVNN5zqd6PSTRp8W3GpT4M1esintgK9bUsC7DuoWUYC76DmXtKZ9ZHFHR5Nsc/K1cTSPWGbP7
9QjBWOJxRGgug3/3p0AbQs8k1sJmHlgftTwrM/+XQOf2Xfi9zUdR3dKuOBRGSy7gA1zrIjAd0pzY
XMdf3HpnHf2NFgbWqVp6OXnYnDZttzyQmzz58tThDeV+Y7AHN5FlJh4SjBPHsicH/wp6kzgRRIGl
6r5za1NVG2u0zlH+iq83scNPqX56+6uj6D6zPukaWFCAhbuGVmkjfUvgHRs92zaNkuP43yYb0QDP
1lS410YoprCrH6/agVmzxk9jbav2tVHtJg4EeitDM+b+kVio6K9+dpC4KjJXoRhw1R2zl7FE/a7t
872Mvsyt48x9PAdc0MFiAgy9qB0Qdnw1OLV3Exc7Bh4GW66CsOlFDZ1bgCI1+41CUi8b3Iv9NSCc
Mh5oL+MPgv7l7SK5g4l0r4e6hOo2mcyfd5ZUAzvKuP9q+MirfQXPb07PPKBBGJBQfi17l0QPJ4b8
bvuASFh/5KzAAUD/jTWvAsfeBLW5sO6GG4R9pg6qK7aoy2yEXRLgACpn4qzwwELQzzRfLWryZgEt
lX1P3MH4dedVY5Ig33jDLfX3s2UBcvuX+lwoqoiPCBzk8UbBMb9z+cBlY5ni16B+ivn2417NVQDC
kK3JXRjCDk8gzKl58KXnV2AJBzCtoPoJ89jVR+nEnw0WpCELdzaltTNVOuQXct6eC6LNms7qNSXe
oKe/R5dQP5XKCat619l3xSVoL65mvZu6pJ5LLE3M19kmFleX/QEXvLF71tOJLhPs/beA0UkyxnSz
3lWcQ27+yVm3lMo7OCVc+2nTG2/0uCzT5mxwYWvxr4vixw3J8qJDJiCB7bI7zIJrifoyKkZzJ1v7
1L+NnnGabS7xAADKDyCJvXfrEBVSppl6+qZLaZ2VJGXsP4HS7mBEGCgCGu4xG8Cc3I4Oc4rvMGfV
DAXdUTw98fMGzocJ+zQH+GXxAXR7pEiTiuboADTuf48CrR0g9X8crzyXAvOZhKKd39PiD6gr66RL
3rumIpM0fKZuu8hclGmxbuKjIoUCINO02o0X89GmYk5Cq1M96YjRJsSl9/P0b+xfLXdfWdgpQuek
RUAUHMiUA6a4wVbK+Zu2zP92v8VPxNlDVJR289a5djkwCN4nw/mXj8/I1HhBb7bkDjc/5gOeYPsD
oDkal17qoX9KWw4BeOx8aVDT3iXnUp3wayDoso7p9dkDEWK6v43lbhuRkhXrCVyQpm8wVpcsjLpu
KXBKzAMpPLzxcY2ZTJOlsfe1Z9O4TfGHiXQQcCiWR1PYqzBqHxJz3HAz2NH6hGI6LXueeOzJHmLM
z2ZGXXv3FrGZ1ePfmOCjaKNX1u6MdQaop/sy7iXNd65905R2uWG9Z3mLp0GtkiJcsinQeI/sqFjh
VqZjgLstQqgiCFobl5LC+zBxHweez155itubC7W48q5dpTcUDjyEHjYEA6p0ycqXeJ4z/ev1BKiQ
OIQZv4j7vnKOuMAEqMUsGYOPXpsLVMDHxvMWUtTr1PbXsxvuIQdR7g1/sDJ2NKc8ZW5PwNvfAelZ
BXw5U4sbhnqPZX4Sxh0gT5C+JdXQ/ij+/szFlCreA7/ZdjXSA4dfEv5iwN1awMZS2e4696WBK5w2
iGv6mXLih9z7xbhtmjygim2NuGo3ZD+vNM627k0iruSQXrT54ONJCNUOwlyQHNPhEKSnzDpQG9nb
u6zcpBj+7UuX/9PJh5DXkLiAXx20OtUDqfijcJGuc5AOUD/jxzH4reKbCv+NLR3gzbKwvi37E46L
H5KVwQyDc8edvieJ+d/6ysDg1BT/XZPkY5JkLF8sdYywllgTn8S955Hx5rBzxz+XhvEZ69CqL899
zTUec+8htJ/x81vpvvK2JqZC7zaPb+xw4gDbPm91Bf4KijbA0acufO+7d7BGD2F96/XwbHnnMvjl
9twgZ07TNuSRQRyEokkIUjNr69Y/FzSmT9/cdGL9Rjrbyg2ggxvsPFP9XAX/7kTcikBLQqFSuqun
ZUpiUA/Nqg/HdW14uAaLcw8no582lak4R8jdRkyP02elX6Up4Bw8xe1yLNWqZrKnQiMHJxA426L4
bqfloC9tv26Hq6+Yl5mB9Z5VzgNgkXsIu8RXakfVQ9S+sHxdKn/cTih7nGP9fdRdQMQx2WZDMctX
k0k4jWTZwU8IOT5mwa9JDwy9JVrs7G7beBg7IA4sa3UabIAPV8O9Sm/d0+ZcbfmoiQ5uHAQBFhD0
KfrZi238uNmXwDIfrDqILO05h73QpTyRuF7XyLOpPgvxnJETSL1nA968SexblgSoYC2L+uabr02Z
bis6ZkT+blPWkV5M5pBpy1yIhPgQh8cYWHyTHRRm07nbxOmPNLf9+Bu5gDlz/iTqMszI+hjIpeQJ
vbY1p0ldxcvSR6VRVb3TNcFOMIIHVbBMSgeWyfglYBE15bLSKdUyJNrS0N8x67IfKyAZu/1tDJEU
AkGf1v9kvZiLGx6zdYi1IO7E0kbSiLt6nSXxFe/NKi68Tedd5IDXmOCQOWi2y2zDDSKoMRcoMfMW
u7XF+0x8l3UT4YMk+Ixcf1Ohu08NYzNKD15tqqATLPMwPjqycVyQ9kZF2LhVcMPJvAvvotFVPHXD
r4rY9BM682PiaYR8cxUGgiUXpvPI2cZxthfcnHzXvs5TdBrGgVQiJmIuSUvp/aj5g6Y8+DjhHij0
c04CwjSnjdOKDT3h2wEfI5chTPMDxIghXteht2hBAofDRH9qvhABi8f8IKAAe/FBchE0inkJCHzB
2UQVTIuZZiWEYuXv0NkZrfVcPvrRF71k/KW/tRZnD5MFgcAA4cviTv3AzwCChzv9kLwDrVwIaa9t
RDdB8jg22/eUIc3r39TskzaaL9iLXqrEPMLJeZB9+SUEVknlUx9MVtfQRrRsU142WzfvkeDzK/sl
hgTWih8j3/BG1muua88+UEOU0GU9unRxtC2ewmCT2ZJi8HmRo2vE1iaAh5vlr4xQdCYOD3XabPPR
WdBUjZD+kstqHRQACAh6SEBfRI5pZ2DytNqLDupzWzpnhT9O8IxyiDCi2T518S0x+MfkQtu88B6u
7l8Lr/ubgVEY0fQEt2wvq2o185wKSnejZL1lpT2yErPerMQ50Oy6rMV7yOs2eQhZSbO3pz8Kmynx
W1R599jzLQmV/BWEuqiCAfTNGgmC5tJLiBqxPsCgv+rNaeeY557EdlmCGbSDjaPQv9kamEQUBbdo
o8R91MXHiqAW+kvI2xQTpcAIj/iZJhxplb7dVXA74dpqW9hOs4fW61bUWKLKBQM13zU71nDT9PJt
JMMkEI5xHRNXZMnmMUr0xocJ5IeA1d4JE4Y60vZh+JIRAgp8Y3nvgOBRteUFXMSDc/aA2NoRUfyB
fjWb6y5tdrSc0k99oBn3oaEi0EEfagDaj2dT8QVFFNSsMYM/lZILnl9c9Ax81+sISSQHFO8GM9vW
ECNYv2W9SgDvyeZAGZjBGrov8qBBD3mahn4rW+7JXf4O2oZtCiMTWNCp3VRc91PKmXDXPvTxDy4p
P2jOWOywsR1ZLdcdOU1mdA8qOmfG6j7UN7plcHudAh96xuHuEERYXIxhyntMaDCgnoYPdOGJlZUw
AlnvVRwDcGUbFysy380uy7sNKG6W4+JNVN4qqYxNjYOCVtFFocO1RU6V+kq59Uu8KULicvYg5wfk
+Gr3bNUAvScM1VETnGLHPka4RJDreMTxUPFD3DMfHbkwKH4WRU0CVNyysspD6WdP1NReh8nbspnE
9B0gfFSPWZuCQGmQUVEoxIOUVI15bAhndN3Y/sOQxcNjlEgsuvyXRVSAP9aIgA6HuF9l9OUyUaUt
VkX3CZfR2i9t0EzFJgT5E3ohxwchbAgE4zGy/8b+oAnfjqTqsotiu4CQjj5Pf1K0taKX1qD5RoM8
iE+d/ZxWNxvrIAnd1t82rOI9EjgN9haNs1O8V8VvZN0tOv0pd9ALy/aUl85l8mLqq1YBD9qkCY/O
fxyd2XLqShZEv0gRkkql4RUQMwZsDMYviuNJ8zzr6+/Sfevo6PbxgFS7dmauHCHB1JSpJWed78ZO
1A2FB64gK9io8cvoG65t78f2T2eJZI2fmYGDRxOvWQdFyLQ3Mc2WBLPjmYHsj3thjKc0VCAdR/yY
cyOZ/1MRZdPw7IH2NLCldTGjhRXgWy4xjJ+z6tAF18KzVxUaYDkww+a2ErHtJo8X/6Rp+ISn5gaQ
UCSSFQ7lT12J733uX2NHboBF7/CzcyRbT72tlnkaLs1EnOyOZEzzRfyJAlAAtBrEmOEQxYWLmWFv
Fj2q9cGs955K8+XUvJYhxHhWNGq789GucpXVrjmQQKR9Ia/Kq9mPXF8oSwGdlLL/DSmv1hvSbNrV
g3uRFdHRy4H1hd7TE95ZU6Gw2N5qqMTOVrN12kyvYN5ISkVrMpibAeCLyfXJIZxBT0vTtswqREAT
Ul3+m61qblN/DGTqdfhNHk9yiIt8Ct5b0+Y6DkKDomi68tyk+GfB/uq5AfjWuWW6TDwFsu45rx8I
Hh0FW/LR02XioTIOnPolISsveebt2UweNb84w+KKbq/t6LN3PlJw5RpuQ2XpAMos6heMZh1qYWGR
aJS3WH+npBpq+UcRK/B6HiODUd3ym5IgvBQ2g84yx6c7/nNCWFNf1bh3Wn2JJE7CEk3gc6jPIbBB
K/9V44tf+8TIrgYZjuTke9dSu9DlDA6ExhUS9+Sp8EEsJ+UR2WfPeq11slgaa7vWWBUeOod11ngy
qw6Ll/aPLsUVbZQU8XK97OJlQI0YlT/YDiTMSByBJM9bLIIe33E/PUAMLAezXxCiKprtYNEmZfz5
3Tu3vI69N8RBKLFkcew/SlQ6240t5h7xNPHaKeqvTyKB546Z/tpQEunvyUguFG7aYjI2TFzsDlFL
Mg+bJ78Y0957YQF+n9Eu8j3KK2ipwXZ6b+cSH/KR8aFWvj3aeH2suBQ4gfYLv7PiKpVLHZ98zDjV
sJvUnKQbfD4o4yMXpliiYUl6P7j4sXMTw6s9t0yU/UpDD6RyQdh7ujVCE6PYHgqhMZNeouU4dOu2
PQ7dxR9tirp5MYEyJ0G4bHBq+fO8Ru1GZpmrpiYbg73Pse5ZMPtwX038AOPch9kF2LrZMANEbbfC
XhEHSytUKDSu1m2HflKw3yh1ipnFlwdwt9G/Web+s+CDsgGwupnOqmcvwaSDakEdse4lJaf+Kppm
zqvO4HZqWrKknHdDsw2aLHytJeRefATBn+ZbNuv5rA9/MiscoWwnhHZYikX+pg2trdOKXwkiJh1m
cE731vrXhJh3YX4Zs95HBZjJnizv1J2ffKs2rPGhOvLKQZfyUKYxnfv1ji5mIijtbuJcz4yRRCn1
iQwXffxtgA7TSfI5XHk0/hJp0R5UdLBM7I15u5gZl5he3ljC/8new8EhPp9TvTesU/5mqTpnTWxX
IXENlQN74EB19oSaAlqTdKYHYt1Eta0Ffwrmoo6PvNJ91ljSk+hfF1eb2Dh18mEb1HeGwCzERerN
Shm3STyQ12xOTfbbqsTgsz+15UGm5BTyKv4N1nCtfLWo0xAkjXtjbgTXkDsT3K4GrriO55JXpcPg
BQQhSCKOuGzRDz/keccA0cexTlb27tCHk7MomSjxUPjcjwZB50diwwulaMYTJ5WgXTv9GKzYS3se
1Pnh89eECEGOpTX36cnLiP1AOe8Tt0GAmFC/0wcHX17Xh6buwXMHB19OCwZk0lI/LbsrqoE5enkH
M+Wnhby3iXkYccWNxpLCA9IUV4vbtzQedSqvVWEjTF2FcUNPw5xhYrC4NSYWKJXfd3AqmElD3h2e
ASsEfuvY/5jmr1bco+aXSTFBbO0pMStUirARgALOtmK+Jz1b8ddbylGgjA/5m0kFmgnhQVC77mEa
tKp/JmmPgoQwakqRvnXAyz3FWVEg4mXWekSab5KS4rqTjL5jH2bZDOMYj1Z1TZXvAhHBl5uUSbxh
xiCtZ0INI29kCQqhYlfNrx3v14IBsWEabZ+Ys/dYi29Tdy6Ui9I2Dw77hckHrOMNrgPZa/geknuQ
qviv5vZG7JSO+hGNHicOy1r1rQ4/CaEsJgMKDywBT3B/mFsBwFwWrlMjW4T093mswLZtf4LunSCx
6g/VeTEMh+gN4FjmWCpOsmlyw4hrsg0MMrdfJCsZHaqFM5aXMeoJE/aEeHq29WJWjxfFwGaRQWAO
UEX+HZaMC33HZiEypueWWKuTXVKbcI4BBAySRFn5GMgT+DjL2A44E7F2JNpnBVuHErZr5t0KqtZt
BC6Nr0FGpxqSjU1rIoERttu7VvLHTddNAxdgYClCke3Y/8E/Zh/8LxDtX99Ua0XRd9JHexhZkZAS
rUitkqJcasXv7HPLnU+ruCucKBzl+8E4CpJhQMQXqbHr9aeTPJMAnK5t1Uu/bY7EV5FDjs300em/
lc1Faf49UM/GKLhMRxhe+WvFiV0R549obE2Qv2vh8T/L5z+9m1j6OZ+So2ywHvadW/sCI9Fd6tUj
Ya9TTNaGjl+Ga6JhVBNrY/RALUNpGFzCsmuZD+eJ7knJVGRFd22Yjlb3HNTp26tgLtQqCLDf2HpW
7Se08IPufyk+T2xwQIFUildSN8T0331OvLge3ArGQ07sKsfiaObmaRD3pMIGmr/6rCEUx9tFaeka
uHFrdBA1NNY1WPyIubPotsPYP1UeCanaVEH9+I5wE4hQhvqVssty8NcKTvHC3wvxN3/StebZhs3K
GHN3kPjo8UboCqbcPtlGneSPhwLVGfhOfLZZn5Nx5BGhc+TUFtuS2C9OmcPArqgiyVlTRxFNEALC
rwkxIoXcEtn+i9U02FFhNMubwYLJnzXgRjSUiFjQNCoudnWdfYalAuYO2YrODllxb2xrkziv2JTz
EsHM6cwJetLAJI2z6MepIaIN2lmPlA8gu1slRPozneAyiqjDLU4pc/djtZEbext6QrjPAcoHo1hW
2naObkGPdxgzoonNPA9iZwwvBFaWKleq1Bg3tu6vrQDr4whFO8oemT6tbeMzHd9UXCaFV2w0+5MV
8q5DYMmbFxVCS8IdP+V3QiRS6c6EgRHvd4KCAz0gIJHFd2Uic5dqtD8zcSqZO3JBHpNb47xqIbVd
aOhB86zyn5zg81D0u74+WNRYc/vDb0jfV4FZpgIWFOSC3S2hJgMGhKZTCGPuJsB6aYqXm6R0Wtjf
eR0RJW9uAnP1OsbvREfVxCmQO1etTraaPbuP2RiIpv5/AmGoj7uNLJMXJ/COkUjXVgJYjFsh4j+R
9F5AmhpjpGZLCfhNDifR8obVSh1wzFT+qrl+cUoy5p2lKlx9y6Mp8VJlKYdtAONswFNFTS0+WrLi
5WM08kPXTTpvbNJwrRoLqjAzCEkWsJ2qG/QFnLGzF+duaBU78r4vvuqwcA5/GvI+dj6rafRLa2p+
C/t0HxZQWFOLc159EdZgkSxU/+KJnEmJXqRX0QEPC4lM3wMt7N06eC+8OSyoAcGfSkRy5XSE54xp
T5cltXTOKY/wYihYVevB5w0vRvwnDU0slXcwi/h7tAF36E5E9LT+iRUynzl4flPPv6TZftYmZ6g9
0iqVYF5TPC5vHfpy4LAaBDBJ+Ro2dTrxLklFQi0jAoHHYpUG+cEEh7kaEthuFlgAL6NrNc8u6AEc
06Win0nkIl5w/nLtNraKggjipbSpRsPFT3u2ipkCiazk1i9T9tQFDD+NEo9KOUc106VgBlxzDiur
TAtvhYbMWuvNuRnoz6HPqcapZtD/Flsmvrf0ZBjiMU7pSBH4cCiHcd201q4XLY7/YT+q6p9aDd9T
qJ9N8uOpaR8MAOgJywnNK55p5X1ULUXirX0QgjPGUBvSu9o5roZnWIk3A1cnfiOIFpUaHLJYblqs
kF4Zngy1uGHcPvCd7jqHvmc+/9lMNmNlMtKkbZr/Eh+/fydduy9I0tQhIzlwJGxlhMs4sPBn8cgk
8W8mmOBJmKFiZyQu/aE59iPb0cKJt1pHB2U0yruj+CXrYX1dwDSa2gFqo7JKMFHScqcfmir9CKMI
tg2NDjyHNF3ng0W5nHd0IJtL7sYiGwnfZlaxUUGWOU69bW2M2x3uZXzgTVnuaVVxSJimDP3pXWPX
mWghTsfBvtQax4aB3qRkDqp+kuIhFryvcOouJd4qzbaoba0rYJUFeqbaeo/BTNw8fCt5qL26gdSV
dB84Gt61Ud1qsXMGvLwuhL0uVQB+4YxZpxFsNv6r/VNk7LdmJBr5NZvkiI64zz0cd6rjZn4DdS9e
Ff/f4SKODxO8X2jA30vClZGrHxNyKS0enNJywIlR1YWxagrnnzezOXI206D4a1dPsz3eNPo6bc4P
DKbpaBzCAOcssjAdfoXbzKR8TsBFWPt/mWDy1ks2VIZzCtTiJ8dmeA8dZh4oKVAhuuwS9uiI9nzL
KTPn19CT7wDPAmncDz/Jd3mQnXBKr/iBkO2r6Lsb08GdrPasU8wg2peycTZWZJOtN1Z1m3EX0fAi
4pkszQ6NmNoqg8DQOstN6pE97l9UaxmknhC5HVhIgNwGNjo6nw23n/sz2c8z+2Wq7qYCp48gzRMq
AoCu91FMdsbnL3bLQIPzNa49B9qZar7XlnNP1emg8/ccAm44cQ3QrgO/4IxfaeusCaHCWrLXE63k
bXal5k+dnDVXh73ao59g5uSAmw9lasFrgAPFJSHLYE9vgZ6uA05+2Xdw/L4tmg9KSfYcK0qrqMfS
IfMuz75mvQJr3eN+ezNQ+5ukJW6A1YV7UissSlWqJQmtpR9qx1ntID8UUoIGrK/NHaauadXVd9/i
ZqDxmR61dzvC4BNsBqQwxSADEr+rvQPjJqOMr+NLx6uRHAqr8W0RfRmlh5oyQLj3tvAu1ooTbvzg
vVARASRs9Unl8WW3N1GDIbF9hyC4brNpYC6UjLZxxDYSD05J02tEM1fzklTHmYTDbW+tg07Jxhhg
5jbUaWT9zRSxneMdpo8DUFfPwB6xFmAcYCiZXY3+3Aca+uSmzyUrnxrv2KzgB2v2vAOs5xFmVu59
OTXRdYG+1f3SG42zaqECCJpAwteoJw4HZ9fT/aj86w32qaiKQS3PvTFnN+gjczFNR8au0h9pG64p
DcJCj8Ey+anLdySWOD4Y1V7v1L2MyZ+hfKfxM6QpzANXZVnQ/yCXCB+0vMcsnlabMCGc4FB0hbKZ
Td/BU8FYVF2KGVkcp/6qAMdS5IdBcrztu3o9Wtxw6htRvJYeW3LniXYK5FoM1DtZsGGBLmtvbDux
EcOq2QRsUvE8OLQcsxmsP/R223DzMsQ3oAHH3ndddu7rTwU7Q1VMKyWFZmxS4DNxhIx0mDGKD2Kv
xX8NiYVq2kRc1kuAtegNy7Z41sBuKzgnpSSg0yf6TvdVUndvjRxXKbsaj+B0gSHRJ2dKJN7ti2Sf
x5Gyrpgw1vxemtWoOvqyiahU6jrGLWHYgIw9646lPgYVJfOnLGFN1Hj/10bcf1sZsLdhlNDrMkwJ
fmjvpMFWJhoAV2Z6oAKHkXzp8G5H4Veo9ncKlw3+kPGhaixXZ+Ou5QITk5Mvh4CKj4rOUkLhGSqC
tIdrMcF8t3ENLbpGp7RS4YXpeS2lmsAn+rEn3xxha9WgTfgROM26vVFMW27sibePlzJ5irnmdtTB
cYWsUGQTm7QARcG2n3grjW3Lsjg/Np03uEGIiSbDgAcm31oJFsW9kn8p5UDAgIvBoNIMPaFL4vgJ
5B6Wy9I3Oe8nrJhI6kAV3EwNf/DvHQOPHS7MZZZXC/zIs6txn7GyHhRoPzGOD8+RGMYYwFJtXzTl
hJJrTnnnSuFhp0sTcggM+9zi9mxTaJlTvTq0V7YdT91a0yJW1lqjO79EZlhokLCPLjlEGFezlGjc
S3aqNEwUCV0hgz30d9NpOSSIeqfyO46JnG9gsJoKslhheAe+YdLQ5DRe0qj8QkgdOZuJ2Qx2DUjU
Uqy1OoCWHvPqtTW6BkobpbL7olNumkkbPDC7RnwWUabfhpwwYJGJ8DdNpP6PgTG9BEPXbXBUUrbW
QmRMAgiTdc0CQmCPCiJ+Sa1oWdqYbLEywmNrPaIQ2TGHv3BiD1vo8xu+lzaHsaDOS+MU6KKoP4Jc
OaTEis9mRkjY0DhHQgI2QBcRdDGQTpwJMSpE4jt8Swi8TadKfAOa6eqAc17ULPyWnm4uiljMdSkp
t37CJCDak/rhJIx4sQm/GidcDserTf9lsSKWWZKCUnL6ZjNkunFoPSJitsWVQw8D5NeaB/jTmAbC
iEKxoMRiXRv70NzlEVErofFXsHsxLYfBbF4hDub/SkP4R88yZzy/RvVMnAc7whMVJ0aEbzf0SnDv
anfXRHB1OvHa6u1GnSO7AW5ay6Ly3SL0ya34Ng3ZWaG4i/JS7QCE6B1E8LIxmn3CjiXr4Wnqffk2
2dpxsmKDSA+5ynAIfgxSo8BCbH7pbQKgoHskccmyR1EoJ/EOBa2VNUDyOqf5kpNuNVbORx0N20FB
559j4AwyE0ju6CXUvE0zzoS7gkXxFDigS6HxpvqwyyCm+VX0bGai3tCvGs1+KwXQ+3p8ZvPZ1M+8
3mg2VARA0cQcmWCaWkSFNict+4U5JWct7B6eQl9UG4X7TlfxAFBBCNTf4spOYUBKAUrb5dm+IuK9
EMWAuZrGAlsf1rqWky8XhHwLhtaWsFqdq4/SE0y3Abd+0UzHTpbdqpFsljJ13Md8K4Mlj7qX7WvT
/0JuHxFU04vfkDgscsA5FWNxn6UqZlpjO9ESnKTKm/QSehYV2gF76JN5Bvp5KtygMG6O0u3GaHxH
idl4nBuVYa0aE/wEK+KDb8kvYaXb1qSNz0y+61jQoMfhH4fmkZJBTC1M84a562oqr6uCksdkH4r6
BuhkFyflQeSAbyL0V0XFyR7EzTXVtV3P6k2GiC42PGgsLlNnnZooYQGd/JpNygZh2g5Ds+FVTkAn
vhql4jZlv23L5C3r7QLeOClsJ3YmRHEMswn71JQt59JxrFsjjGbhkJFD1AtQ9WbsB1UQuuyZu2TX
rSeJ/itVZokolNXOH6KTD6aXORtSMk11iAb83GzYrFVGqj/OxiOud0JPHPU+PB4oGGenZiSAggPj
VMW3E3oAE3j+CReAn2tNcxfzP1ipjeMWYGQMDLJ2AXtMjaPPqC2/omZ863pnolYr4xIUzgMKvHhX
wKiKPeaORjXKPYkJdsgOqxRHoUCGHlSaZtnpGbGZ7XmBfVoDPREluzbGDy5Lsc7tYdK9zyY1o31Z
KOluLBw0cJ8NvWEZ1DF5VKYCKGPT3T6qhu8Irx0n0tgnK5b/321rK6vKNKwd1Vck4JJq5hSxyVZj
6np4VREkJ++HNtpJvNS204IntYkWiE4d5hqj2xD2J0tUw1LmJMi7IpBMiAXS2KyesLRlIfhZmXSF
SpNtAKdxIpt1M5ivo0Znq1N6a7urdLbyJlXb1mWivjouJRVN3Iv1BHiSThskE1vo67twtM+yG7YU
6e7bSd1XaXoMnCxa9NN4sMPkdzDaaWk1JBj4r8kt0A+NaLpFU7yW2C5RSvuPqUdaqdSTFFwg8qLd
RZJ0DB2w8PMSSIK0jVXS4n3k78oEa2FrjV+KOV7rcThi8Qqw1bAErtnEzek1jKBB/9T0+CzhtVb8
lJfSl9GLBORZBMWWC89Oc0CExpGYq9N1GxmpIOYijXewM0i/NZlZNdU+WoBoZDTCbyYpIpQFzpk0
eGULKpE1uEJMIenLinO26RGS+kTW7sSdjQ09C9wowFLmSayfUcW7qK9wWPXyFo3pvRUNjGZeyJXm
7Cnl+40776OuyRt6Nf9iFP1mWvIkyfRS1dphKhm3wjLFWjlWVOrpTYr/Y3TzquXWkMxrmh2NiK8W
75bZ4ARGAMDnBuyfOWv5P/xrHzK130TDzgv6l1SdX4FySunysg3w4UrnRR+YbLWGP1ADvGmRW9pm
7PJzONS7WCX/HwHrcobx1xCSwBgXzUTQsFerbl9Hm8oikTsqyaael/VKQgcW+gFAt19SQeAk9FsM
7b6RwQ6T8WpsfNyI0R+7XDzh1i2IqV5WKAPF23Kq/eFTG1ouK1pw1SXWRpNWhxbaok6eJfQzgZGj
2XZ6TryQFCD4Te6a/Hp4jv0GOLFp7fRO2cDD/Ef/6zPGFw4kDF61x/QrBkZbK05fJlxtli6/VL1+
5DNDvkS+HSf/SaHUZkqK9UAaF0kWOuvk0yFNtSPaE8VSnw3Gm8lSd04Lo9touk3qD2RFp4BvlatL
wy0p4jJlMoK1yA8VY9CWbT0UZwc3cuZ1LxErRK9R91mF16Ys4Z5ievIu6TSWbHgjc6t5CRqL7atQ
MT36a2YXHkY4NASe0aVZqu8WXZUpmpUJWa/L4k2Xgg0ppXE2LSld3/F/VSZIpJ1N08yVwMExNart
IL21itHZd8y3eSsmJ/V39LVbpnBrKH/NMODe174WQ3JRB7g6mo0DnN/SWsWJrU7JU4bOJsMdPSe7
6pHmlIDClRAu8W+gqGjZFrw1LFR9uctRrRyTuoyJ2Smx1xmu74LsmDHynlezW8e9c8qMbRE2RHHj
uxl5t8mUHkgL54VHiKoi6uUxSRuBek6QNZC9xblMVRYfbHIStrhhVf9TFLA0Y+D23AT6JH3mFkZ+
ARCPz9slaeW+HAywASlrJXbUyQhzwcT0kRX/lLEm8ImDt62dfR4JClS84BjkqGBGvI4jxmPEdTQS
HJrcUI3fjKIEifu0uCktPm9wcB05YM347JL+rQzGt0wZXlmE8KHI5U2W9roy9LsVcaNUSN30nM1V
a66ITrpKRw6q8Zp3vZW3mjCRZ4xz4h4igHCRYr5t3n5CpV/LMFc2+VjLwZHnq8NOSwg1UsZn1+MO
/x4u+3qX2AahKtqCco6nInZOSlLvi1quKtntA/CcZdruIeseB+5wA9bRBrcAeSi+quMOdvtVYGka
Q6yMSEWUgXHpxbtha7xdfWc7SZZ/VmGenJaXHhCFVYJYp2qgTjNd25oKNSK5tvM9nBClvZK292rS
+emOIamFRBYrE79Nr8mjFjEJj5w1YTptDZ6HhubwIbHuegCxeCKHQPMtVOUVCThKN7D7Yvsz/fJJ
QnrJobvpZA1+wnEt/zeKH17OX5xCl1b+A7jFE5S6HlkFzec1rLP6J4LA9mLVFyogBr97yLq5dgi0
KpGWDKxong9weLlFIFXsW3QTm8KkPuz5jIHd8lXSPGDSdn2EytKr30SK135JvMTxeU1l267IXV1j
tTdcQsx7HqvACQjsBKyjUuZCInPjVIQ1Kp8iLowuFa1zSBqDHRLZstRfto9cW8kTQnhQ9qEOpXyI
w19Sw4/SzAyq1XXFbePkWaeK7+ZxePci8AEDpBiJosAassfEYAnnVYWWhRJN4KakJSegD9fJ+n99
lgWX1EJNj0rOh5GKP9LYuJAJ8Q/VRM2d86+0Krhng5tN4zMFuTQvgDw0S75PFgTKovTKUxCpOyXR
X7tiHFf9mOOeZtoRFud2DoxhEZRK+QqYD8ofmsgYEQIIPscuph0rRW2AS7oScQ31QcHiq+Rk3byI
fVyQsZ0qDOWqSe8CSWSTReD7SIYtwBVaCxUCehrTV6IM2XDsQjCjOXbMJKyyLWnpneMAXHYEvah4
lBW1aLjzgOQnF1LYpGBbc6cRgllWtBANWYIbqovPFZ+7taagIXYR13ItacM9d/G/NMBe47WZv6n7
GMKEX2LstJLvqOuubIOZGWPEilIQNwcEZmLl70C+JXCWJ69jYkxjOuY7uSswgq1ywJoLk8/WQhfY
GwhHlSgLhc24gcoDIcOoewIrjMY1w/Q8UuCADOqbETdbplxB9ksUu1Q9KVxe03tTnnyxmdj59YT/
rfS9oCe35BaSM+D3LSaMue3kZWQfyEw5A2pbogtj9Fey/AEN6sUNO5bvKjjAbV6AomgJftZz6Jcz
W74CfoYMdXHqq8BXR1v5yiYM2GhfMZn7fnjV62sA4J2FT2HurHoP+LQbH5RSF8WZDmfuoCNh1eRz
6NdA/yEU0nQUSM7AYmN650LFWv8R624SfHfKCfNMaS9UODJ28eJX70oy/6et0r9TJi01arLAF5RE
jB6QkcluEpQ4WiRjEj/gZwmKVaJi1gWeXZ7zN7RODDRqgo1+pdCWCcMfjJvPwI8nzhXBJRIsQNgm
AByBTkQcYLyOB3JMMe/z97HcGOMupZgDGqXc0tToJ5sSMblad6bLb77dyRzHtltWxz7YRj/8Hxva
eMfNRI8a3I3iHVsIHDHw0o62lQWMnXVjHSJ175P8t7b9MSQDRA5cX0IoZnCfc54L1gh1sKIBhkG3
cz480KQSegDB1moLtAzGH3JUkD3nfjmFYEx06is2hzfGy4hFtfNjRjfZ4lJ/MRty5eELnF2DFSHK
JB2xyZtxFpQRMpnimQIAxdvVQcVf6cEyuUCipuysDS9Abq3pqx73GmqVvk7wWOkrCmzJm/HjWxXz
3JGOFQuIjT68mpSgx+zIuALVznkMvzRjg+DRZgvRuUCNlvOe3TxF1WdzN9604ByoVx0swYXd7PBO
IQyPOQdMtVVIVoQcW8cAIyKiYupOxCGH9VSs6SZJ5ccQLtAnYrYFVera4YPkfBIfy+nUXASxGHif
5SPmndH9xuYbjIZlU5hLR1RYwhD2+EdvbfmZZq+aeVbB35Th9wBTKi9OXsSrd2WFmJwYH91sWE0K
C7ulHF0T5xPyMqnK8BUs8cPMT8Y3tCbcUGAusBCVLHxhfo9cCR+ZtdBY1LNFeqBIgkEhrK1u1OJ7
vJO740hIU0yhaJaraWZKrJpb86iclQD8yXLwpz2ZHGP5EjOd5HO9y7otihsAXbVb8dejLwXEBUKT
wL655mlU/2qKKgjeDavaIpdLY+QavjS54AkuP/5khRgek/yyqzh9XO71dbZWcDevhm/nIyc6w+XZ
ONkAafnVQ0/4sc48I93v/BzeBQF+bIob/Naas2hfPQxP4A2J1S0B/YgGLtoCho5jb8SF/p0JdJGH
dYE/J1SwXfoJ/8fE1o9pBGD1W/xVxjvzN3uQCLTTc/Qyn+y8BzEw8SUpJAfe81e/Q/QCUQUFNvsL
Qko4ll64Ejf+WLj06mZV3HGNt/WeLCFC6xvwAnZZvcXBzMd532MCvCs4maD0tLSYug1GTRxJFm5c
9umwpRbNl4MdDK8Tj8iZNKBCexuG7t6NKOTpWd1j1zwE/6idNIFKWSu67ZizjXGdvClsLR5gI+Ep
VPjelRVbTGNYlv6a7S67V+8dRbxht4Ws4lagt6+BtwqPFdFe9cAHXqn/hcGea3IFCQDi8RF9OXcN
oh/UIuX70uN0/hyvAxpRSD2kO7d2AalUiY/MHw9GJVXZBhHOe9INXM8PGKcYXCJ6CZiasu2ICwfG
8rTALvvpPP1gPTfi1bBC1hFrdMxxr9Sc4boZ34kjYt+fC5VSt3NWqcsnbroZOc82nzL2neSt1o2+
6vutqa5hg5h022aEbB7sR8RDeW9yfoQ9LGgJTwMwCT9ddKQWLDm2L4nDwnej1ue6P+rxVY6b4ruf
S5WOOaxeRJh8r1NaZ+I0xnC1SI7d/C/rxVHdRwXMY2ivC5uSovnjofQ3OilRB3jo/cPwZWRu68GB
4lVJkAzr2kI5YmjDaNtFq+w70w/GJ1zqGJCsudb49ARQ51Y4XcOvclpNH3x18O4DMVc4st/sa+DM
VO9YFWu5y1H1yHV80XkPpm/6SYu9LOFRvmBJY3vAvxjzYRnn4ZuRniXi0ay3xjFWlgWj+yP7IISH
FobV2+BE4qgpjwwbc8qp3gXd2Wj4dAhaQI3N0JVLo/wKqWQwMVfCA7Nd+2rdeFCkeKHLYjESTzH6
T0v5ybFNo2fh+UmPANBTg7jhXJCDEQVVOJIuqzXr0v7h5IWJi9PISP56fafBc6i8v6TwN7K9Kvis
5/HrpeDCVhE1IXv4SMut9SyF5VJRn5osaxYd7efqSZQ3jUdY5e51EcXFfggc3Ui2mqsGnHk4/wBU
IklpPDOrdK61YS25afuNd6bTfO4szbdNRNEZBiQ8s3z0r+iJ8CLckEvQswYjZh7TYa+k+1K6RXIc
uSxKHGp8pv9pZIitPb+f6NNIfsnAkV4Dgb2Meca6kp3+j0ZoiitQaGz5jCoUfxfGxbegS/O6Ul8l
jd+gkMVu0NygXaTjnlXOSxhuQ3b7wvin8bqU3cWMDmP4onByNeNXLeoFuk9jC9ZJc7WdS3Oq5bki
ps34kJ36/dwi+CbEdwkCS1lKdB/ywulC+2DZmN7VdyYIk8eTRp2T/xcT2FN4XPd8GIo/qFmFfzJ+
WIllLAQbCEBsbhcqeROmLbZU7waWuR86bst+bQR7lqy0DJLKnuUg7usj+siiYL2frqrX/uH8KfA5
67PvrK0376VOEfqO4SOv15lCIHkRXhz7xRcLgFTkbfgQkPFpsiM20qLZZOV12gE2jI2dPp3jGbry
TkZVbV476Fr32NvVNp/IDRRvURB5XiuHjkJiPG4gKVLX/2K3Ne4IiGYMse/tuNbumnkwURGiw3zN
0rdhfm8pz6G98yectjyqGZmacU1Z6MTHSwIpPcXtHsXBlqdMO+bVoX6SG0TdnCBcoDP4FG4tgUg0
+j3vP1X7jQxI0OxHht7mU/+YPI6n+E139oXkRnSIWj6ib+izY3Cvunv9wfciUdfTQ67+pZfOmF/d
1bTDDNFXruQoX+NvjxfkfNnAIupN7748ESBm4d8gfei3nBDqGcMyA5L1j1CU+Gd5rxadqGdJk7ny
KNo9EHe92unHCeJGA8TlRDZT+UmS/zg6j6XGsSgMP5GqlMPWliw5Z2PYqDA0yjnr6efzLGeK7gYj
3XvOH/mm/zXGisdjYCwQcFEySQbyRpz3GXibIh9UHjh1vowUXZUfanTO0I2Z9IJt+mSvcMC2/AjZ
d2EeI/NeH6YXIQLYgZiy+N74rju8THCQE5lflMkPL/9fNetkjHoqbHO6rdp1KdQL6WG+twrw5V1u
/EABcrOEvjfGO1PeGeoGb2pUFDgHKHLZ1P1e4nBg0U8oeqiPHXqOfAViDAY/vSPWlnK3ou0m4pHR
P4vqOeqbkerI2BlJyAg2BIYo8g3LWsptRBwuqSAB+M94z8MlcxPJJGVvvyUr8s2Eqo0eAVEThm2h
5COOYlqF5Heov3j8ZWkF2cnthI2mTrz+u7cOTMy46LA9DFiyZ6SqCyoXkBhnCMEtXCNHEiFxwUjq
qdC2MpUGeAnAKoLmp2wzZAaQ0zSlzv0zxP0px+sxIGEJhx7Ye/ssQEamY4xssfuGcQZ/raFTVnjR
fdOtpU0se2iBsTtFinyS6nZRWsvygbOceRlpMFQIPVFfhvGioalnzWo3GtiKWHEOJHvtvYO4inLN
EV4qv4Z8KEt8IXbK/2RUkXeM4A10TvHdhCeVzjZKC42JvEYWDKQFsvKwHoaxrFEVF1zSXnTlwerx
aFNQxO0itw0o4SLqv9rgBa1JXJt+sBgGZ+tqSLexPGCY0/4ZBIXgmVtzWvVzwvG4U/8gZgt2QCqi
8JVBrfMq6eyObeamlypeodLAmALPy0UjRW7OG46yerxWJMuMyIv4tBDlr0bOMgGoWfBy84+KjmHm
Xzgls2Nwyf0UxhnnuoyZpd1JVA/SoyrvJroX30Yvdy4fGO8pcESzx3Co7aWJuUz+ZraVDZdpxZxW
wTMX/mZxRTlbzf1WrYob04IcH6X4oPr8BETxASCOxzH4IZKGKNxGenTWxfJ3+juNiwcx5j7cN/1N
xhjuU67gF3cxfBTMU0V+N6rEaSRp2ZQ35kDF2FbTgfKkBI27NL3eIFkcUeBEeV2KfLim6hd08gK3
qdRsUVvq+xQyMvxngXtrciLRVqQVYaHMhcKdJmbSmQF0cJ8PDGmQde702cc3Dig13A6MvFHIU9It
Cn+f+V9BfEePZRl22hx6ZR0YsGfPgRuXZ4+eRI3RjNCdai+om+lHrimq3CbCZmTmGMC+bKJCzCtL
xNweRu5JZA/aFaVPxAcsvnA+t5zZ9XlMvALHWSBtU8suMyJ97ehGk7M5fohAyqK0Izqf0TyILiAu
ffAUpQMdjr1ypE6vkVhz8y9wKuBrN2HFyQD19Q7vt5h6SIUXHVis03wAIcmNhW+NZCESa7uIagsG
8e4ovqUnENcq7ugy/xjBNosaOFUJGUzJ2p72Y+SpJOPPyI7n9q+hPT7r9yUtcMkVevuKpuNQ1qdR
8IzyJmUdNbvE2A/uMMAmdeUqyT/r0KuZWlpLcaW+XQzUmbyl7kNTO8JM2EmJqINDP1eMZcWrUhnV
Mq/aXUqVvdnciK4jGoFA5pn7ghqubNsg+EBgn59Jdc/96KhIuRdIil2CT5rUceGxrs5TPH6jwErU
bwM115uEFksB1Um611uSB96OdgUveY139FfziSmY3sPkRW+3g6TyE59UPLQRrmTqKQhBT7A1zaRD
BDmmRelh1N1fQLZlSreA9F2R3xcjOmUvmNdCn61Txh4LOtc6FJ0XGDh56UodZLsUccRH4p8Qzrxl
/k+ada4eG45F07hcJpdyOpYKvSu+QaNvgZZVItUUrZzyoVdk53XDbUo54Zq4fulpB208nXFC88yz
apddhya8hoASq+y3D8s1SaQpy7f2EUcJkqUwZXuoIlvS9S+C6B+kkbGOJo8RvwWKG9VtSnk9k0DU
myjmQ5/TnHystt6l5jttIXzAYlLFO+C1nmT1kzz8k1D4q25sEWN1o7hUugIUBKitKssfsZuPXUcs
kmVSFDwMiryCtJMfHaq7NG6xgVBJCxmQhz8+wfI9vzGz8SzGRp85EstTskgouUjldx7gfBKGnuhr
RJ01YjST5FA0FQFwvdhuO55i7YUmZsE5HDB9aj9DuM/EktcucXC9VdySLTcvOfk1vTCbXNuYuIjw
iad1vhgB29Ms8aK392CntxvuLiJnHB9h+ySeQ8P2X4Ekkv5o4f2BUbEN4NNmXaqu1R8p4JQkYEzS
QublQMvv1H7Ho+bMJHfIpF3Zdf7dwaxgL9VOuXgQhqvR33XhcxCOqeDmCb2kZ7j7Sj+G5jbtnQ4d
1DtFyWPZKIv7PJ2KiTC1VRQTQ9rcGp9oPpVjnmKlb4p/ES1tZDyF9abTN0pxSdgDC71fF5JFYRn0
KiIG+nQhUoTkFLGO0VVBLg4GsWcDrD3Sa7DNoFm1o6JtycfmPe6Yit8/mDvCMikR3WrXybrW3SWN
ey9XrzUw2ugqhC9O28b8btoPMgMJJ4oEfrlbSpwi0YlNkQCPf+QtMBB4YQeA+2/YaVgGkHKJPxZC
cHMtFpglyD0bVkO5mvulxX9bBPBp3caI1xSXZMiBkQmuqu9xJV2hMMOFeNC/qj9Cgi7lEw6I0iB9
X5WuMLjqGS0uAMyaxKg/fS9uxqO+GS6auGBv/4rjZekMK7z346Z4EE2brqlQ+JjO2rVcSztwxBMp
bHb3ydzEe6x/0tP69G/FFvuKuaxe6T8DYSN/ajDtZEsf0yvZQ+9cSXX6KJaDK24pj3KKPzRFNjML
0orj8DCUpcwAvERL1PyFjRMy3NG6mzlk1xd/YCfgujO+1iVyiS+ym1U61y/RXlIpe6CmZNu/dGC/
lfkTfyt7vJ/Lwc4vmU1pnmO8p8ViJ5xbR9l3dnQqL+nXsGVPXOEqceKrf0s8ZYtYatM9MEcJRxPE
c1PtwYLv6m9lKxN2Ii7F+ZLseCRs41LZ5gJYaDftpV3kCEtaa0nMRFy5mFyVkuFxm78ihJ438GXz
BoNDpRiARPDKXqT4rgg6PRm/9TPnCliL/6hr4XjUluQzrDGFXTUPDOkjPuOcRAl6aO3AoyGg3DB7
4eY06GFZTP6Vb5NByf9m7N1mQBvlYjqpR4Jwm5V2ZvyjSQQZKCvb8BPcjC9Y0CXZDffwatpNfkQM
vMnWpBP+BbdoWk1PeVW7vGSrYi+uS4d2qKy8AW4C0frH6jTshhV9KowU+sraDL/jHoybnGjOBbfd
F58RlglUhtshdIRpkXPTLvRVsWn2oEdLEjbKQ3XCi3MimjOplggr18aW/krNqXfClZmMX2uxTJYS
atuF+MOnrb3hV/9qPrnmd+3e/CkPMxFi1E4u6Du3rXt8kGAgwQ8WPnyMo+2nlXwUvkAVNKrBqd08
A1KCu7xt6buabiUS0slfQbtgz3xULoZZp90pNurM0MbZurRW3T3z5nxRuflHZQM3YqwudiL6ObaE
w/SYmasBRRnB7eYQXShddRguH9WPDvixAkH7MJftz/yk08IdnPBT/5u+m2W1h4qA9Sq3wkPYB47+
NR6BYJzpK3IiL/ypFqY724jOVozm0qZa69t0X2wr/GQLPpANqWwb41B42aNfpzaXr8swxU+6pJ7V
Zd0CmotfvKOH0Mts4kRjGz2/7AVc0bvgJjk12s5luBjW6NRh12FX/o184E76212KjejIAKTV9/wc
d8SsQVp+mfaPeVRcBJ/eW4XmzI51Vh7ySoEbQD10xbYByLGoWFOXKLrVtXYJ1+YZld/8hPgmGfCp
PJVrcOAxrS5kJpByrniRSyYuwd7KSrGlLe8GotVNfEjWtTMuNBuRAOKjVb6iVsVOvOYcOaEd/jFx
wS3C5G0EN7hlt/TBP3QRNyYHk7YiR/00uY1HhdAW++fT2OVr4I59+2n9cpiDIk7GUltIq/IXAN6u
r+O6vGZL8xY4ZK74oOPb98Z2N9eGE/+9m+qWkWM5NGvTw73MVoBFeMlcXuF6URzqY3WJHN9mUmTK
RsqIEKKzh5/hZDm9ZzgkF/0WHh66Z3njwQJD7hbjSQKm26Xr5ICTbKW9CNXaAid6/hqhFMr9Bcin
7tAH8eZnvQbZNnVIOHbXMw4snmMJe/9+lB3B4XOCCEXu90y/6sUpv2rCEhGty6xBjQMQYXnCITXs
SP1m/fnFtxSXnNI8z9z0TKpwRF8GX07iTeio+bZcF9XqjVptiAbv90b/oGMahBew3b+BdUSbcRv9
K1xs+1/BHoM3WfUXhmfTFo/A8qxafOFn+mq36towFvUWuT0CL9vYC2fgYRZneg8xK8AtLOn6INl4
of2Th5UsQ2zjTUf5dRZZXl54vI3IGfk8DtAeB7Jf+dCv8yryKldwSmBIhv2tvvbX5O4GLg3SXCuI
+RuPnKp5Q9hB80hkl8vBeHKdsrGNJMWg99JsuLvu3vGiCQ4iKFl11I24IXaBRkRkWxxD3SHDcx6A
wa77rXbhWcu3wVpC37V6+wWI1WK/A0j64+MkkCQg2PePRhun/yeAFvfeAEwsLVMX1PitV7KRmNuY
C94Nvw7Jay8e8iUX26J/WUtSoNPv4mZ2nLzjozkZGxqGIgvpyzK5KI1TrmuWYEREy8xEXLXXDae4
U/aXLJHscuTJt94uPLL4yUiu9m8IkNsDelhdto1NkEzIwwt468hXhWLIBQTcavbQLCd3YGWAUWZl
N/jmUATwfhaH8jRemy+d0kN+S6Yj8zVEEwPq7OU1pX84zhCwv/IPaRtfB2DjJQ0eBAYtpzWem09W
7K5fkutg/XW/LI0EItBqRjAX6iTgd5uLoaHF0WXxjZDUkNKwRjvkVopH7vUYO6lLW9aEr4C+YdvY
1Of+wJUBfrgmV/mLdYk3dbyWJ2wQ6rcmQYItZCaK7hsfxOSgQqW64KFugmCFsiFGoolb5BG+/9EL
HcKZuiHZlvUVbG2RHwt1Ue2He7FEOXf3lYV2yI/hUT8192wP5watmN3hu5C/jJXLeQrMJ56inZHa
7H2X9jI6wRLkinBsF9zmE/nKutqhCsYs5oor9D+aPXnZKYdkXlprHvEVIezoSVeE+ffjsnRHNxFt
8aMjNBkByvsYpcmSieCebrp1cevPrLq3jutwQY6h2z4k54Ob5jKvyp1yDOGNVhLH5uwNzI7LhMdi
hlyRFznY7K/1QWaPH24mZFnnjB4CfE+cIXZz5pInCOoIDLhoGTqmvYwTE5AlWLL3umCm847TGWzo
h2FtKXi4K3wX6pl7pdiXuvu+uhWQhjvzjQOow5EnuLwPG801f0h52/nASNg5b+PB/MWiiG5rItdz
Z1zCF4eD5qgO7HyyFV7U6W7TFYk66GiYcr9IuFwpG9Yv2WTmIMsR8v1UupmtIkX2eBDmO9AA4U2k
T8KcUS55i9Y05Hrs0pGNc5fzeGsxrSwLxQERyMDQyZdZWFQ/L6qt6GIqWHEThq5wau/EIqBTQ0CB
sYEQSglGfUEfivQRvEcOjrI1JndP8nyC/NGdLxJOPgrMsjvBTIvB5u/vXKKMzuFy+J7eV2d9xOq7
JYAKTSQzBtl3Cx5CQtz4jFajxwGCrYSSBpIiaht2FTDK/6HdFOWkJK2b3+iZz676IgtK4FCY05cP
ZPgOcIUNRfibncWJvxb6PdnC/xqBJxgOOKbBxA5GX2/pDwoRoIiwBnY/uqOxA7gmKLrnVv1Iw7WS
OLCIEE5Rh9jOJgavvJNyr3v1AbS4zd2BOfVJ9WIADU+O/J/0V/A+3xAlEq9DWAVGh5KTl4Vs+fYF
xEtkCEJ4mkG1eTUk2KMFZ3uXLGmhvYjyQn8ydlbxruUaAjFXltYZ+T/XUf/tM39jD3qSFB6VG1xg
7xgGQ7kS5KD6xpKEWMN8is06QiAdss8rKZN1tuGBrgHWJr/YdGSHKBIZnRnXpEwpszmSAw9OBX+l
lcYC9Dy/hNYebKQYwKqxcECgkEOljTiIZCphD0N+8QeX/0yjV5//oJOfTDCzPylkmizsmXtH3hsq
NssFf3RCGFspD5JLcTHv4vQUNYdmPETTuZifYDvLlBY94S/REJk5BAELvY44xX03FSbwbEjCIXKq
D0xdUGAmLF/r0KqtmSsNRluayp+57e49YRVZc/UBhtUAoUFKlIyUuQlBbNUU4A36eytcKmu6BqNO
jJ20yIix66EQ0akBp6rPkP4scT7JzESNN9SsW3h12kMPIUgprFuI9adIO/rCSsij15RUB7zCIKIM
6BwprPqZRIMmo/LLUohSnwHs6IlDr4TyMJP6wMZ8tA3FZqPQGCe/YVMUMoGchcvJNNaKWe60Cfy0
sWbYwH7W0EkgMrGE8qA0xG1OCTpNsVN+RTxWG2NUhJWsmRdStZbNKLtEjfGSRp1wSETSAVKFr47T
8pCTUJtV468gEqcpRLgJQv9pls1HLvqXUKDlz59yp9HwG4dyQRiORFhJ1u9izd+VtORGCgpXTavR
K0b6t5FB+Rbm4BYovBajOpMLNrVcdCYqB2XInI5gHz8MjW+9hhUTp6Sz6bDO7arXr75M2azA+jNW
I1hKy0jW4QKZcO2qjfYShuaNgEqIPqmUjYZTymdPzoNjKcNGFIVzrHNLWYPldRPGrXqeUJz4XMem
Tz0KOtexMDdza54TNX1lMmiInyhffVDaQtyetXLazqRZ6XEA+Kf5CEH1aUQqyRlQCCUR4KFebk09
JD2xb+plEkFbWdYmoTrbr81XjB1coglvlPp/qjJ8JFJP7rcImBsLV3pANlYDMpOREfROhBqRGL3f
vx65dQD5FKD3SOeKhE9w7PCr0fCUz8RNt6K0Hill4GNqor+eijmVC13o3qkkYP7atWhTJ2O40+v2
SEXhIiyIa6XCTeOhimHGklYDezlNGvu7Li1SmRaH6EsJqKirSq+3sCaqnx0905H2EtXEbUfLG0YN
YSsJHoTCRTNLBlxnIJ4U4SszuQpbYSMS6ZQ0FrJIn1yECp/Ab2wCE2CJmGA6kgZmq3onDmMn0/hV
EpYwySZ5aybvJfE4msHrUbjosBchG4oAHFR2BeZA9jaDpH9CKtCKXyboSYSRKP1BgEFxkIFZBKar
aCyNGs9qTNW6ESzTxNODf2XKER4LnMLVlbI8Rp5DVpneNG8LaSXBfpciSiQwg3Id48kQ4Y4D/6Pm
SJFhUWLYEyEDw9K+ya26V/47o9AiA9Gv/hQz5kOY8R7IReWWVXc0EoKGqkgplkiYn1Uaw4qYR862
fTNOXj0J+8GH/AyieJcJ1VHRBbuV223cNEuJGkt5RDTKZRnQap1l4XPS5AeqSKQT40cpdV84zDm6
mS1S86OtMPnnJlKbDraBOwC4+5yqCVpUUjrGElwMi1STi25gYLEft8lEaKa59plJfBIq/U5jKNrm
9YHcaTW/zWTLW326UsmJRU2kB78TO5HwPiXQnKah9W2Y1bfBC9gZPwE2IY2AEMraD5FKGBuTDbJF
apb3ks/73ydO1zJAhtUhrU4V30CqXeuKSLApZykm6ljVTjinshbhCpR2InyO+IoIzsU+s9YTfofw
0rM6n/p38jJZyDPDseXJQLBYJCnRWpShsTSECD6wohodVKxgQ47fvaYoUnQv0LHvEc6p5fsaPx47
R949SBRcFaVCkNPaZ7nxlV8/s7Y6ogNR30ssIil029zZUL5pge2cU6B4vAOzata2ZOyX7+4KKmY4
gZnO64OISC/q0YBInzFXa1tz92ZAbdYbtw3upfK+Fi8kRwmxYlfZlwI1wCSW3bHqCswTEdCg3sO4
HsUeLUVlB2AoVv+phaQCtHcR1sDIUkrteWLDdU+vnW+S7nqc2DLy3cDWpgBF8/rKIZRoplDR9Slx
zwkokiVlk0FdpfojTpBocLYkwz9ZJ2hbO76J2RK1KUJ2SVtG7LpBBTKRAq60twSLiMBwKxjdl0yy
rDBkS0VikEhJK4fvGK95uEnH4iYpmutbshcPCAsKfi0KdAkREZuCCLMm/pZAD4HC5PBHJGLZiM8D
I8Oo9ejt9wIYFOEcYOFrha3OKOpjQ0jnGOQY4EgKhWgci9PUx3iFXvLsSsjihOAzUsi1bA9mS7RJ
tyfK1xEr4ufMZzoGNsYEElU03rsJwCqhIK9q5/UoYotTK4GECkDV8s2Z+L3T1rPT9fO6MrhxIBO7
axbXp2FCh4ohpAzCL1NlfBL0D1nt8KyViCu0aJ8wP/adjBcOv9SBSnNOI4FoybesP8BfltjtIEHy
5wNBTXKwK0oWHqzKaHOjeFuMtPgmw0OSrU/SJdyIQtuFlVHPWWRAKiHysTx6JGpOIB52TALeISUx
eXgxZS6J/KwGmkI0w60Jq0zLaUdqy1XNp58uKl+qpqylnLOZFPcFsZ9bo+xFe7BaDPU417CyqUH1
ESb1a/BZJ2UtWonMlwUZNy3bwjx8JageYIfxK5o8vi3VHmLeOFrKRAZ8RLILIo76RO7EYtZvFsog
TLuXlvC0MgRxjZsIKe7OwlPbTm9LkE7+paQQv/rDBlQr7HR1RHUBgVaYZg/9jOFdeGnhX62o+xh6
tyRUwRo1XK+MYbQxtOUnmcVI0yqbbAv2YnvgEuHMynmI/JgOCs+g5y01f2ZSy0TlNqaIRVtOKzaO
Ct0H3sf2ovIBBqup3SDXwN0hI+AzN223Ks3z3F115RL5/0J9xZgZka8K2aqR30ChCiUc0PtkQSDM
IjVSgtGB7qN+xyY8nNz5btwklqsFax/5EbBXfKxwA2tPkUgHZClEqzVMcCMjLWrR+UhMC58pSWt+
nzN1QRrEt9k8xOoxAHFmYpJHEsaPEzzSbH0QW+UrJFctcNtIqT2MtyIguyKzmD+oHiMd9lRFuNoS
uy+RJW8af5dbLp0ceCgKuEa0tuMt59DNoSPVTfbUaU4VPoZyl1hEFVPnSjnXq9Z/53eL11Jkq19V
wIcoJGTA42+0BW24YWMx5MdIDKW2FKqVqh0TOAH4BN1VyRsySTzjzdJ1V+DnDALbVH4jehjQmEou
pKHa0ZCROEm385VdQiuAIVNzd6e0gqZ1KiisrSp81OolmTD5e1JLZ9qWrOGh+ZMBcfMsIcwPqYCO
8pVorZzHB8KFuDI6aql7Il4veWcWW+9p1ed3oy2lcdsLX5gu3/Hc02rgQ+TAnNDiaoOH+GhmrqwY
eqDoQqgDDvHyp0KoyUY5syUUHotMQ+xe6md2XhwlqINkF4WezPKUkU3Rjyu83RhrvhuyLWtwV6vD
cKvaMZsohrHFUB+aVF2yMsEpC+O/IWT09w8RYQjGeyJBfCPoL51ngeiWcRXMTibfMgJ7tw3fBoM6
ux2JObTzLpQ1SkOe6W7izQPyaxxhPAza1hi2dGwT5EdqNlNN9lDW4l/8FRLXdkYFrIZoboiSW6ub
cD8/I9RBB+w8VoJ76oCnYzoQ7SSDUKOqQAZZecnskcmke7ioKnZoIPiMCC6wXz4evm3VnU9IjRMX
kWO3QYzNaGnY5l+2yT8wdSjzDhUfCQCx05eX4aXZiY5EzjEar5UefD9ogBCbcjrITBFfeKfNyKVj
DwuDSYkX28pvjujFZpPVXb4EIM3kYwR5JWF1XjcE3OGbxiNEx9eitly/XGb0fBHA+envUzom8Ig3
y+kzOHUH6ac+mr8E+EMk36M9vx3hXCA2zI9UZZ71v7IjjBz8N/yHgImEkh2aTMQR85Hkl3adnRWu
WRfbkeVI7vgkIlmzpZNErCkYxQ7JN5DwNCOZ/4Lznut1z7STp1+CcMxMW82csnM0zY3j44yIv3DC
v4G6CvEzTzayvEsLxsCFIW7ewWaMy4txL+NjW1rwNXSIZcQRulDngT0jIQBPATT+8j25/EQ02ArO
dAQPh3Z7ywdGm8x8SfjOcloDuLUXuc2QTzcih2yQeQWxzXay4TR9Z9Ru3s72Q030J+pSp3iGghMl
uzzYvwvqk02cu4JwqsVjFyHYx+68ZE1BqkUwXAv3S3rGY/x8TyhQdumaFEeZnYQ2+e6C6glzNdrO
gi4M0zW/FO2icCgexAl1ykKDv0Yd4Em1zUAZUz/i6n9h4PKeQKAQcgwZEZ60a0X68ZJqEFd6voXf
P/A/5r/+Je2EdWmDIaU4rQHRAZSCZ3KM/vwzO1fzx7RvosVXaThZivOicAG8SebgVz3Ei+Yfwk02
NdpVMQrqa2XTvhSK7gl6jOlmX9I1Wd85RtCXCKS0/XQPTsyEEs6V9KoYX2jUu8zM0IlNFta6/qz+
cTtqwPev8Lu7hi6iqnN4z+hy+Au98Fytmt+Ojkqo6Y1wEi/+kaxiQpMPqCcA6arPyVPWJvI9J0Rd
fY69fE/KHd+N4WTriLEYu1jgsBpp52Gd3/tvczt4/G0o1BD/IATkXKGeqEXc/tKPzTrY4zBgdDVn
j8ehOkh8bnuIOuuinMx7+A62hA+QzgmG0mXgKR5/AAVM9QZN6c8lGodhlkXMlY/KkxDAB8gK//q8
k7z5gsDO/Chu9T77N3B1uRpGCNB7065+iG+859vWYcXzcBgP+/kVQLjlhPUPi9bho/ga74Er7KX9
8NItO/7iNypdrRuR73qxJhdgx6vqn5oVc0W0nbfjmSkk/G4v7FOWvuw+RvBXjoT5nsJ6Tph7HNXz
EZIq2+RucLeyuPMA8Cyqe3UzsqphosC57DBypxygNu9o/4MSDZyB5hUiKn3ITU+l+2JjnoZop81L
/QjmtTFOvtdBX1Wb+lYesz0/+xbGoOHgQOd65OmMSc4oFphwOEXRo6LqPg5rYR29wgcm2Lf01P+E
zJFRfm+mXXSEQhCWIe3SdvMT+AvKHfbtt/4SEIJyXXxmODC98gWkjIxLqVeSm38PT9zFIRLjyinO
9e87x3tj4TbDdnIa36bABQLsaJ8GXLcg6vvwt1wZh/ZonoSETLQlbFgzrUaogJhpDynwajZsIbop
TGlgVb/DK+Hg4qgFb6fk5B6i1V903RI/GpyUgb46R9hJZk1EdrG5ATsFbdWBGUuXQVWZ7KC4oMcq
81v2fnCAOBbldGkT1kSPhAp613d0bVXTjlSaaDAXCqg/CXZY8DvpnPbLGm9NSGlaryCrdi3LQ+Cb
WBedLtP6Z4hWMBRBtRJRINx9xGuhylG8Scx7Vv4j3NAvR3wT5K4R8/Q5UzFOaXIf/RBoHFcrbeDX
ndq+77zdayAxELmJreFO6g56+K9/q1UIt/0K5rUaHt+h0b2AmO6tm3b1Zq+N5zxHUcpoBXxu3cT+
qkh3QvrVbO+nbpc+pZwzgsMw3DdEsRMy2K8z/RjhEui4Ncf6UnUx44gtAVqDkC0oZ3TGTgRqwq0G
FwR/Q5Pw7P8R8OwaVWXjxh4LWKie0REot0xOuGUDiD1ZotSKhnTEeSI0YHrxhZJpaK8aH6Q/IOHc
C9al7uJDVxK23d4l5UYqYQI2mufAH2ATLa4Oha1M8EN0Gk4f/BDMko9bQ2zsTBnsgkKToUZdPLFl
KxV+BKlcdv9Yy4zUndjmalersHKvo9alqGr8oHWCOzdgWkPNjTHHAdWOXmaBGOxpSp7QEJPvyJNT
A2S+qy54B/RvUbvlGJl9t2MSb05q7CGZSkVu9OzanftXonsM4qPoRFBYsG7tSFAjPVgQEcHer7YW
l7FJtpd0lmakphB+70w+PHi6wulZkNePXDuC8iK1nlbscOLoy/3fmXKQUM3sgR8UuzhnJcRUnDhz
GW+y5lMhTJ8WwzKaHdoD3NZkDzdyjzyv7UxDcIp+oS1fQb0pwW27g6CeFBIhkPnWue3/vH0XP1O2
Atv7wY9K3j23tbZmK/Qlt/kad/iBCIXHKIc0o8jQlLjt2bohsPfBzt6Iiasgqo5sYV2vRLp7HlDX
vHDVn/CkgSM/53izSDAwr0yp6Zel27z0E2QVC+MJ0SNmG77xeB3y2IHm/uMVh825jrQm39lVCFIB
m8S2RIPQ26i1CPbNjhLeTXwPcOQxxm2ZpZCBVevW7Twgxkgh2Iwk+nUz4QIm0QFFhfEYP7CfZGvh
ogCI4/W5B7JtfQVYEs9vvtwrXabw8SB6mq2e8R72woIrjRgLfJWuvim26gaiBduC02muSAXSoVv5
z95FpzkSNnUNtlBdiBRzJkicDW+dL7zBzCCQb6GgSAvdBI/iA71S8ipx+5AUNv5DRYDRX7IJ6GHL
8BcARkm0FM/ZDpFZ8wNvl32qMCOn9tG76f7dcIdkDYjGXNCr5zuoxBDodrAJW/PQ/vREwB5MR3Vl
0UPV3eD6XcR3+lG4NigGa7j2vysXoz0GoSNYM3RpjRt9WpYndDVratKVB2fczLN+plqWGKcYHbqr
06LKHUdTjbppvHxHTkLz4nkwXPWq/2T7t0GSsEAqhR35xfoXqytrn+fO8AQKIKjurHxS4HHhuV9x
okc9pis8D286B/3epgBXceR970Yo7hYBulsi9u3hSRUCkmDX35qFne6EXXyb9gEt6XjGnHZc+ndG
/nNJdMWxPfir4EScKIvkujmYZG4sq6u6T7j/X+UhQvO8jM7Qg8lO29A2iMES3+KxJ8Thk0IYUohW
UFWCV8HML+Q/2HBaKte+jfjmHJ8kAvuu4gkXe7fDjCjck/3/H8KnzGbN6DF/jOvw2OExdNpN+AMU
BX2unlNvAgJfNpt5IBN32WDdACpJTkyf7V2jgYrEcUaee6xsiewgFF0pMSm4nQm1vArv+Djjf/05
PaQe+lxgApLFKl7DfjorhXZqVSoigXpCRkON4MiiMg/mPLsJ5vAYL0MUfOrk2QyVuqPY2PFNyVWS
8V6p+8g/N6Wwit5fXME2auyHkb+S2TmMItkJ5FWZAUJyhVRLlHtm95DJDJ2KtYyVuyeNo2V0HHsI
1D5g0Cc4eVDqgykbDzNIV36JlCJhnSUdrVilIRfroj5VrFCEZb3JT910SqBHdBzhZsBPSSAznkJD
SmEEPvWYrhceOtL0RMS2u4gHY3AGkunQFGXPsPAC7dClBp4EDkjWqoZeGru7GKYrq+cYcVaY0e4t
gg88LOvIEplkTsR2pHG92VMerJLyUdRAv+WmbjaiwHK0JQ1KadZh9x9H57EcOa4F0S9iBA1IAluV
t1LJtMyGIal76EAHen79O/U2s5meHpWKBK7JPLmx2zfs97W78pnPwUWxeJzqtWws/PEwuvd5esQy
MPpMsp9tAa6B2JJHssJlTarNcE2a42QzqDjOASY9KOkr9w2BNVX3XbrqrAB2GDIN6B3FqZgO1R2e
dkvRdSFihHcfTbRL4YF4doidmzo63rOB2hhF8Q5pNcCBmfEOKwB6XWa0bcmuAHEuLuoVyAod7cpl
i6F+SxQtYNePaGaMCRjz3khh5GPw4FIgKWJWz0icRX53tSwBai+28VJd2wXw9oMff8fODVNPw7K1
KMhVOQkKeLWbmDggtGFKMpofnZ0tD08g9iqvuWHar8E5jONbjoKOvJI82Kb2XpE1LDPiMPYhlORt
rxgHOR7qUi93//ZqJkykW6cSFnSZiF1+j8FgmwAs30IcQyQyD/SFiJVVj8Q6Uqx1psJjv5JakniU
LhHJr3ECfx05LusZEMgpOAOnCfigovlOdeeSgNt2v/241D/GIm0htmL1V5NM8aOiyhzGkbciG1X+
VLkteSq5eIvNnB6GPpbHMIzBFwRthFqWZe+c1f+yeRaY2gcfGJSIoZLPVOahHxMU1wgfo1ddVB+k
KEU7eyIkzlRzg60JjOyGuGu1TUjreGknFpBpbZy/U9GbRzTqRBw6FIi9LYatGzdIYFIsXDq3CSMM
e/nadTOG+wqUiNOk3dNUVJx3hdXHzDM7UkMc1xXnsBjj8SENUVdDnleHoanISViqhBAChdDGC2m/
oolnwe88fVOpPS9s4zn+e3ex/hSFc59uVZDcGAKGWK91n3zk2VCQxDm2f7rM2PSMcyi3HlF+m3DU
8jFr/AJykg6xjQtSBNpQfqWt5pYJRW0f0oLMyyRIGeTVpQOpVfottSiMz0yeur5iRuZX7qMJOgRL
MLAZ0zKt4h6VDJncKb1lkdJP2iNHJnA8C3AmvDu2Xq3YO2zK91kfY2meCHsaUyILpswpX+xiYHIw
MpCLezy03R0d6ebdfKhVAsXJn99gaU8pl9oAoKIoqtd+SkMaModeas4ZbZCI0ZySzrP5ofqy+nB1
DiHZz1t88p4YUAuW83Pl1Cj8bajSDKrL8teKeSQRF0wJf4F9py5NvtU2u0qo8CedZv0Ujx2um7kG
Fu5mOTVJbSuq6znMXrpA02bVHgkwQDzs5sv41t0UKcJ9S/CAqmyqBKdWFA3aoz/hHzhP8q7g3G2a
EYdj1B9AoUic6qyh/rRxYzF41MDyXNlj9l3wOZJNH1zmsk3flpigUD3lfyN7/J0blqex6LwXAsOY
zpsqW3tV/+wlg3taItlb+CnrplgTpDSiLc84Lco8uFP8yM/9LAXrtcUh19lkHWCGyeKzUh5mlb2f
XadpjymZFWfIkpxWWdbmhL91+cwAwa30RkrJVSo8hn9Jy54KrqH7ZPl1dCurmnlfszTzc8KTvGnt
jjzZDidytABGYl8LcHBktQit/J3vjo2MDfX8oC0gJ0yPvS3pttG6lWX2lNQqIjtWg38q55gExuGn
EWxU4AcmDybs+uPsFbQ2rUMwwzzMpxqozUQ+3qudduY7j4gT4EUw4Fbu6ZZ+a1+HuU0fTQzWIazg
AftQtfaLIPiHNan5qsgV2wbSRYMFc4WMJVJAzxYQ7a2YGso710hWb4E/om5pnfLHieJ5JZ2A2Ru2
FJKcm/quqlZa70ml4pIMBsTLvUWCoM1x8RRMUXwNbT1exix0jgVhCVhMseKJtB13VtS0qDJ56Txf
jsc6IECwDeRw8ozVX8li7F5l61WoV1I3PCk19qjvZ5yF0LDQv1CxRi5pfMzvfHA1gKSICARd50W1
y0hQRB+zAzrJnhzGECGdtRPmkmi64P5nCNP6QasAVYHX++YQBrlyR6AQhGkxWBsVSZzp7CGmJLHF
HFqW82tCG/Wz6tLpBYZcq7giex4jg4ykrirKhj67G3bqxD0MxNmj3SPrPHTb6rmrq/hqLyhoIvbD
64k92jP3gLMbevIB7NIihqYfnMPgpqivgNKKow7ScRvng7iU9SS+J+Ei4lQh7upxiTdlMY8/mZl5
tqskCplemwExniepPqtweR68xVyCfoYrO5copXI/p7nqnb3sWikRa6AG8Zu2uDa6gnA/x1Acan23
m40FxlXHMvpSjBNzJjyVQGVAR2b7okGwt4xQHlMhyNaobRhiqYg/i2pmmDq5H8mko01O4ttmtme0
LNGAiVcnaYNVGPn84Al4GQPUiM600PhiNz5ygDJOLGeYSw9NF+d4o5cMGpQ1UCoqUBaRe8+czGsP
pWGinqrEqmle0mJ8bvwY/dooOD87TSbomJN3x1VBOWgY3A5zJBHaJVUKFJ5oD4CLNUO7RluPXj0E
bO474I55hxgBHck8xfqf6dIq34LaGvdJUED+qAj88+squVl2gLI3IGIwFNFEw9NBgOEiiQFggQJ/
h2x0h9MEkplQl9XTxh2S/DIFiUJbo1n4TqoOgEwzrnRNpR+pZNhhtqRPD67PViTIIaLFg886Mh9d
1jpUTf3T7Ng6JGqgbXcqabttq228gwV8gGIgD3RFCADcgXBmY/kAxolez8qB3wxJRsMM+xeNdG4h
sElNgFAwcpvd6GHA7Q24LwQOFXgCZjIZaqtzZGJe8TGOd2M+1LvGwOclbcLirJoR/bkTi1SV81bG
GqPRWC840BGypAzcCplcJFznTTF6hNa7k38WmW3OKcqmgxPWzbldSG8G4T3a37qKnqFw5W9eFIpf
4WXdB+kAycG2CHRIfKrwmMJgFzkokBq757X2JKtDOyxSMNBiAbTTtQrlWpqHuOXHWBwGEXvv42Jn
b8YNmz8mK30sMMnYnByjkj9uFP83ooi6F2k4FbVG79koFmlxOn52wp+tXeiN9OwBq5SZCCiNdz9g
YBbHP1mflts4y9KdQzTRNgsls+LMwOhy7UG9keOljsYzX9Lv1Jko2ngvhmQ4iyDFkdUr1ibMRoI4
ekubRTKAkYq42s6T2NqmApXBMDru2pnMXfOoFL/tqpuHs1dnw1+35X1dNY4m82hCGfIPuVW2UXX4
lSV+s+7HEYiaPfj01RwxVy9dVLWPoCLhCcwJL+0G9j824KQswdvV0WqINbovrjyqEFaFLm7Fvq+L
c7Tc48zqyn6qKih0rPlSvXMVmaVLDItXS83qs5iIKVlFxnF3WcL6020TeWDYFgoSAR1knLGvh0M7
+dhpasTlVVb0jxNqpIegJlaUR3y8gR12b43b9bswLrNjOIwMNbKRpsQky1td1wUvR5GN2LjGeT01
SDz7qiM0WOUpYSpZtLGFrzYB3HHwf651jhRYkjKLkn3rh/IpK1mNwcGqthN46S3f/X2XkHdfTjD1
YDJif7+kjExc6Y/sc0rrtAjoFcFc8Yufg+CX5LLqj9AVpKxyEv+JrPGu5LkVO/Q7+qudmA1pEQ8X
rmp357SgraTOh3U9muKoxlbvlnbsXgM9Iz9Opm7lA0RF8TSpix06+bEQbX5yatarYT8ywCHJvqUM
nwDUxy68Yoya78GIYy8iy3DF4zG8LM743fgjdie7d36gt2bHwPOdo2/uDY/gcwGMC38sn8lg40pE
o0vgxsSwq3YTG+K5GhfkjLEAZXi5aNaj7wYEFTX3psAlshyF4yqrLAeg2Bg9coQgR8lQK2N8RReR
Edk5Zbn1Zk+eQsXW6vchJ5Myd6R1mty8vC2wAVdEnrzEyGNOnZ0kuKXzeJ/PoXWyyfvdtrNLc93o
QLz3Kkk+yAGeXjVytZ0lZfiTpDPZ8rGK9rySEGq9mq9qmNDjdlMx71U9R/+gOzqPgbmvu1XZgxRq
8qNEIAtSfwiZtdf0/QwIXkvjEzTpeiPLB7cXPMnNNHG1sNOfy4xLPakH8aPiLHgsF5/XPGFLTvgr
PTDmRutRVSD+tSqgAS6FRLyKLsy2FtrIAO4rYJSWjY8dJ5qVozHWc+lnhtlBmYebVjETRFEznqbe
nYHg+ncIpTehqsC5rPymOyUNCtXMT6NjYLV/5mSuL2OcTgwAwiWEup0Mh1IDU0sSQJa2I8YtVHeX
yFNNKTWP5W/lwmNgpm2mcm/i/om4uXE3mBRoet9M8kb83QyRovw7lMbajOEi/+aljnc2kNGTSUbn
yPTkJYgs/Wz1/rQfdEVD7HCr39JOFT9jlnfMTBXqqprWtWGe2/0zSZcg3Q2pAp22Sj9MmEFhoCX+
5mwBQ2JH5TWiH3vn0VnWIV8pdgcxojETdwONKIYjiaX1OctTCDG0Kx+ersLTVKUs9SnxZ+S9NUAj
NeNYrYf7gkQ69yFfTwXFBiQInhq/yV4Tmq+eZ3Hrd2mCB9qJXqMMh4QlIkFQs1s/Lo7lHqa+iK+i
ViyuuIHAGdmwPaZ4OUWLw2SLhFeAHVnxLoW9+GxC7ek56arpI5A0LIG3VLuxwQPXiztaZfYcJm6C
sKggIC5paFhrD1RHSW2xKEsdBJGRy8ytacUWBBsWJRk4eyMqEuYcO/kXRymxcmkLEMgz3X987R5t
F/yqxngsAsNeM4VpcrzvinF0Q/bJKpE+UbuBiJGklc2HaK18n9mLILE95sqs/eXXcsr5tW1YlpZe
Dc7cr5ZbGUDwx3HdDT5SVRukzLQMLEaDCnyXE7Xziy7c8Fj3yn0iouHq1v70n8yL6CKh5zIln23U
vJQu3twjAphyJOJb6gO9ZcxF/mzqYJlHRa6fecZapPLLv0kj+wLpi2V1ITjGXRLsEghpz1Wq5udA
Fiwj7TIhIglsx9BH4SUaUvFRTGN5ykYnuYT24OyzqkawmRX3mAKqA38tZ2J+R4+xYdiH5mR7PYdA
h/7Tq/iExp/Np5yaDGzrXUzsRxFeZQ+kLycyA4QZGgizf0uG7u8w9vErJ2bwrjpfPfZdDM7nLt4u
26H5Q6Hl79pmwMunQl+RWCWqN0+K9Gp7yLX6JIZZWiZmO5o+2Ta5veyV52OrgdJbV2trqIExyUxX
H3Jsa4RIpffNec7opandQ5PjEmk0NgswEwyYO4cLFyUwNnCBezdZxN+SlnA1a2Ils2kMDmaO8OuV
5jePK7nupwYwYdyNP5YgyTbPqPM5fuGmtaCEolryVKuFHWiATKntWEG79UyNHeoT4GpFPEriv1nK
7U+RNAarC3wMwuGIROVbhooTMGOzHcs7axUXWF/1BKvjzgsF792x/vLI66s79ZvlvndiGBEeSHjA
4ioVGRrt46CSl8If/nmp+WsvDo8GoX61yUe4eiholgp96D2IPMjjXdHZqyrst5Phfgw1uaMArx/s
IcY95m2p1lca+tXk5e/FErK6t4kWhEdJ8i5iD86mrbSXV3IfKCTMdA7MDCyn7m+l1X9XCs1LFWzD
GI/hkni3Svfw50ZqC8qoZjOMGWlpY5tvAtY1DhM20UbXII3PbZ6/+sQDrLwOBdFcRo9dWv5GLvJW
HsTeX15ckpECh8PMkrBp7KOGWsxXOJ2tZD4DWYBXJ/Yk0W0irBy+QfrpW1SC8iAD8bRkuDJdd+uE
zQEHw2sUp4dOMSarnfc+wIG6qIN1nRAtxhYsDK9FUOkQ/IBswpW71HIu+dJz9YznIUT02bJ8mLWR
dAbV8+x3NEIsuxLYiNHwFNXFc0NtHM8s4Vi2CdbKNe+o13u3rhP70m5OlsY3GBqG7ArGJwIK0oVS
B/MQ8BNCqa7BxPHuJe7Jrpe3XPioC7NVFPg/6BR3NDYrtXQv1b1Nk+yvQowlybztkf8KrGzMbrbo
GPrvMJErqMAHhmBUsHeFSDQ+dvgHPN09Fkl/pBF8cTzzL/DjpxyJga0xk0/62V3iGJ9phFFUYMpV
X2PS4jPIcBt14FEd+3G5r9LUPy+5Q/KaQ68JVnKfss7bEeyJe5lB69YFXhUn/c5Cz1RDMkbg6zIF
H6CRekNwDKZVFog3IpkS+wmgZIt5wwq6i402TwXLIfTYbpLaMbwysoCuIXgD1HpCPbF8OP57a/8E
JblViBWP8Gqs4tzJDcwL6Jn7XuKDXvYBfcUQbrCRsO4iKBXjiMO0oZj+Teavga4W3nT5BjrSUidJ
hAMp2EkMd1TIL4OuSKBo6hrvM2FtbJcKJsryoDvwkaSv2vmyU12zLeyvVJKs+ulmzKKD21LAGFvb
9r6LN4RdPQT6mwIavdhj7by6LAoyZtF6g7nKtZ8rIj2oXYlKrH8rAKfpb1N/BwsXxPSY1Vgt7rLu
2kG+ASn4J3fZYQ01++Nsv9jFpwtjlCJ+05sIAbjYZQjwYly+DMCpSUjwW/kj0wHF6moq/rPSbsPO
1I4hW6IjZ1RzVH5/diLEgiyQq88k3kNli3kA9fhcgUih+nHeOegfUpKc66mmeGYhALJu8kkZan5c
Z7wY3PNTjL5wZCS5hLsAfTcDr8xFdDbevW1Nv08LauD7rgO1q4ivyQQA7gcM+A5DztoBxjhE6DPu
95m+86m/JQqOyGI5LcRjlvyGIy4jNBDy8Q65uIcCdOOdIA8Vn2orLr+9xT2WAEFi9riyinZukXs7
u2/YhastJQmvcrznVCo4iBhltqb8tzTiOqeAf3AWXWK+Tj/oDykM4kCO3ynUhShz15HFmhPBXdin
LFpTMmh5h8MI8wHBbwmDjJxriME1LXTPNRcBixPkPKiI0QFSGeyx04yfx/WPhSoPoTteFSX8uHjr
wkYLHvbU+MX84WHMmqRkZu1eyMD8XBz3olJ5Ujbe2HYZDr0at13C4GDmv3bjr0I5/Ay5/0ln/LTc
YX/cpEiVmHv3SPdXFOjeRtaBOMU1+LJglH86WoNj5nfAdyifsYWLz6QFUpRrQUOycFA6jYUxlN0G
wNilxnapo+VEyPV9aky3nayiDs+sLAFcp8HFDSVXZeC+CueuEw0GpFXcj4PvhQ/WHBkkZ/4p6FrW
2L65jprMyXiQD8NAzVWIYt/JkH1zY5BVEmtwDyHi2JvAqaUaGIhsFji+wfdsZ3tJw1J6WKET/2ZN
8a6eSXqLmR2lZGnhGnprMBXKkeM1CX1GtImC3kn3FA2S6LOygZXe3aIK+pvpPoYRKO6Uz3/K0Lt4
dXeMiKCk+YTE70Vdy+3hbziZfisne1SxfOrm5LlX7WnwiZxiLrJvQQanHds42/Oe3Mw6ZCrfJDTr
VAx732quzBrOXoi4KiXWm6jWsGoQedZYMeso/omgq44wf2wv+9SieI0H709GxMbDVHa7wK73Xodx
KZr2gUjPRPytma+tAzJIbFF+jpQXPKfVkwBXOGM9qHOcRUGp90RgH8IB5C111GpEu9mEwzr35ssw
oDPHKtTx7HCfKKSnuQQOyKWkhmjrce9qdp/ZXdfihqiTCC9lbELYtn6dYnzOVf2SEKRJDRAc2Abs
JY/VgzUsP3Kp+G15r5XLhDwiId6OvZJprM8cMVq7E2kptL280V5R/0W1g9Tai7dsYbbErr4ufX2k
Mb8ttYTFhzxZTECH8WdmQIUD13+Z7OCc+3hEHPJFa3UlrnrnDdlhyOBhmerc+kgK6mRXFKDlqDDo
rw5BUR7anLCdEvJMu9zjoO/sgDZi5WXeEsVIdkZX0ywMkGv3a0jDC5XfluHZN3PplfbcXyqofdDO
b5GO90qx7GQCtGm1/vE4vnyvWavIOZoEhULESqYF5E5dX4Ha9cwdvdt3/6TKX3yAfFNkIwBfbrXL
H5Rc8+SuHmOv2owEPB1zAYRTMUnkVqsfXYlaNGG0IsvqN50JkrQG8+KgZqMRStbD7N35nNW+18mH
5eN5yWx1dH3kfiS9T4RlPbSSUlvbGyrCDbXKybLGg46Jly55UnIS3+j4v12LKKV2mQ9kTlLzOC7K
0+ZGjA4FkY1yAJo2Czamg/GPHrFY4UjjLiuqdRUXf3W2XOlQ34qwf67bCCe2Ba9sxBMRpiifEwYU
uiYbjfi4fZI7D3X7pGasr/EIRcgTt4WCvvYruA0cZJ774Tvzf0tZPukcrS/5GPsqKycAlObHHe77
pdk7Erd8lK1587NIXGoDA0SwB1wlPhMR0zNIjaOk3o2cJPxC5k1u8x15DJOw+DFIaPuMPtKcXDVd
ulSsKw+BSTi7+2ZOqUqk/EeWlyb+isOfVRkiD7wZbWozcXEe/c4eNuPiX/Mko7Nlkz7dW1/f/lQK
YpSKoTGnPtdb6N7V/F4I5bE6OaFmE1iPt6lgaG6n1rFvKpQfDnijGImphK/dZmyADfaBTMC5jwpr
pxYO5KZyNy4cIBKLLikDCk6fNn6ml3F+xqXnymz5uGXOSjWEoALZKI/TgclX/aiH4DUL7R3mVBYP
w/jNhO9xchRusdhK1rQ+3N1p3a1KO3vH4LtyUhhWsb+ZY7Xxw/on4PULYndLYO9HhshL2OOzxAW0
SrxJb2tGQABQx+4SKJz4GdZpv+Nvy0IGL9g12NZLXtVlOkkbIalo7l/n7F9G625yHjFxJUAdxmx6
N5ltrYsgfZo0yKo8udB+/Ioi/XDEnK+GCmVwQ6WfC6Jp+DeDl/0Wbvnf1BrFCHj47WT75Pk4EgRf
fVMJSdpDTUF7x3S74+MQkfY74wcnvBQAE3paimvoB4t5YXJwmdvReihCRkB3GGg5j/hkluXmezaS
/+67r4Nuz0zL4T8YHrVG/ZHPHnv2eR+NINcEk66IpEn6nOs0cYsLJ/0s4S5aFuoN0Vx4YB/j3PlT
5Q0Mbde6OvHi0OksFxIXyx+rQ7ZGdsOBndEakNu2QqBpjER6EiynwcWe2fpqAYU37PLJPnauc3Iw
J9ogg2m6Xz0LfFXEEe4alOFpJQe8wMVPYcU//MLQpaLpNGo5W5beRzhK2wDvJKXM7Oc724pROZv5
HxOpjecvW5FKh1v6PoqdMqY9lsAwJPIbpe+xwfyil+AvkbaPbcUgPwEEFSRUQjq827pnvAOVBJ9A
7wxgBCRJnvTu2ppYMRon+64dWmLLseWjWhhN5HDG2bF9R0MN0q0VL5mfnEJIdStDhZNP4y4kAIEZ
MpRVck+p7to/fojAcxHDW0nYjGnvpP/Gx5XhYWlgnEpMKc73QYbbJbWHC299uI4lurSsTTaZwath
YK0CV9TOmG78AOlxu7TmVJXtQbAxbPoIFE5unQoXgKavin86Cp4spre7TkSfGTIfYsCfoqV7s+5H
UTV37wRmHyRyDp64RxYMHAUq/YN1E2yHrdIb4RK/WNwgL2Fwbwdk8kV3JiQTugjJidVCuE6hblOi
jpEZP0RX/pi7q72jdy3r9oQM4GmBrQrHbTrb2jumlKp+zd7brTEB2dco1z9sZE5tx3zHMLeAQJik
QP7ayKxTpMx5hZPTzI8cZndHvgPTWOhbzAH+EGA9c+L4bKu7qbBB7lO7b0bJFzWRZUZkgItGb+mQ
V9ZWjcmhQ15a7VXbnUxjv2ej/6vb9GBF0CPn7F0XsH+kxQFduL82Bqoaw2Un/atFii5r4X03jsdI
T/uwD77wkG9MZX3VQVs9Bl2Yo9Xp4o/WAdjswHV9yML7Whnq1ETgRd5vis6BrEjIZuaiq4bzoQJG
6k0ptkyfUDp2PX5GTG3JoH6Cwfy1lJgJw+NnDxrQ7LSkrKoQyMEMECvL98A+Mn7vJWpiuYhNyz47
1M1rrfw3Sh94Mt1In28myEAadR2ZBQ8eSYVClSdZ9Ce2Rc5DQnAprIDnygRXGSyP2iBjHIv4t0Bf
aCYbVhxATvxXNWUBIgjaHrxBbF1PCvusU8RvPjpBW+I9zNwPKajhdXK31zhMrhRK7ZH5V+Zb6yYj
oIhkgTTw2CSZ56yHdE+4X9FxgmeYJXEqO98xPk2dxahf5crrSaEx8lr5xTfBSV+VE+4YNf6KMQTe
KL/KzLnOS79ZKGLSGmWWTK7SB2Fq6ptnNW9e/CeXLjhTDEzS+Ul7GO8zt1tfvXQkw4X2HBK6Ne3t
tjvaajzVKPoq0IUROefEGR+qorkF+u4gw5gpMGAvE1OEoXlOrfmmkPoYgg3QlWzIYlllQGZmFEqD
atcuvZzhwUm8dEtbumPaxouaXF27/uy0fyaEdLfg3oxrQcycdTLt/M549SOc8Izl9LQ0gugyLILG
xuTiVQLrioZDk4ZXm3jEiJCals6/js1qmTAnWs0tM5OHXNQ65Cb/ntPot/VYA6cp8IlAPWR992cB
oF2U1X4YKIKdgZa4rLEINePJ8pwLfR/ekEHd8DKPqxF7bmFqVr6+IDbQfsnvSRhVfO4n96JH+yhS
1Lk2hLIkPoxU6aw1XqMBp3mJMGSVYmUY2vbJ4cwo3ORtxgM12ZQl6r5tD2zOywATiu2EBIMY/DgO
SKD2bqer2WYdWBNt0Arx+Xi6J2dutqR8pzsFVb/UObRrLD9enf/JmOHYPhXhxIOC4AjH40iWdtmF
Cb+GLHlmLZMddOe1O6+TF9uHhtUEuvnI+Ok9DFEjmWWnoIfnN9tYK+olPiwZP2bSoLv3scfUAydS
PpUCbTeNv3L8f9wQ6VELAP5lOp9Srzv0NfJgYjo1Qwrr/ju3Xuj3yJiI7eHYheLBuPV58RrMmWiQ
oPj6MSkUqtoYYdPTJMx9/i8uEqJ8CTuc2dqpT6FDHdll+bdFUI6YBvxgIZSf0AOM29I3+MSq59xT
pi9fhpZ+TTyj0WME1iO06mcKbqaDB5Fmnx76iDTNQW1gwohgzGCJpSGvKaeWdr7MltkR7YMSgitF
ca9NY/fV9+MbKSh7gqHJXh8PAQOJcfailzTUe73M/6ZmxIcombNknWLsUyEG7ToE7neFvT2/TdI1
jJSDd0cmADSG+Iwy5+qXk3dtQjb2GeZlluMOMKUZ9MkSW0iCs7fMIMwsGveoG6xM0sHROYdffeVf
vXDYp3N11thTpMzPXLqQ7jOgLCk0lzhZ/iaZKlZEffnXcQKmxztw1KZPN7rEx1cqax9P8Ac7X59d
G7yOW+rrgqgKwMMuttnzMlR8qARDLyZ+baC/REcWcyud46T9Z+75x4D1/65EKbC1jLKOmdSEDSto
i51T/GHZVx8SERDGvbjs4PG+I3i6ZIT3EEu56/PlM0EDxEGMzcE1brtWHrYxPalp61vWStkBAKfO
gL4Pnmszr0uyWYSnINu0zsZrcLrXzE+Tyb8WnXhXTv+msO/GrA62KQLLFo1jHEQnij2KwoFSyxix
T0IE1GGfQN520LLDXMVmPuMyoI02hqzbvqAvrEgLq+2TVGXzhfxl7fh4r0h5XrldrZ9YlwQ7iB6H
CBtxiBdoVs2NG+OLeu1zcmJqAPVS8qelFRaHRkly4x3W0Q4hmZztrER9/uGx6MZ7lJL65MU3XcWI
Hq1abpNa17iSUbMNhIez9bSrFfsC6rT5uc278dSkQbM1rnnPPRxeuZXgyUH8Tgb1v4YeA3AQ6UJE
qxOuW5L0NNI4Rw3p5E1aMU0CxbGdkCiDTMZ2pLcobDd2ixqgB+cchi9NQ82ZD5W/T1r1xwR41RKF
bgR6wsGb7U0zZP/ylh1LG48ghIub0GwRKH0wTOBsrd2XDIkYPUKzrhtoMsIbOAxrvMPBzAtctBm/
aQSkt3iM+KuJn1xCc5M5gThZfli84U3a2MIa7X6bDi1FXm6RHuK2FdZbmIfvFYC3viA5Q1bdm+vX
B4gj81qY8ejWrc3srdAb43blOvDqS6j6p6pnWzPdU+/znFLcGP91ysdX6cfkN+kggTDqnGXALCt0
bQiRYVCvi0V+FQvn3lxxeA+tfEnt4KW0sp3FtiGNmXXQntK7jfO+DCVq7RHd7tRHHxxom4Q5O64M
0okNnxTRSnfTtvOYjMM1YPZFqJR37nu7I26pmE60QAp0TRuSrVt+l9I9GJexveBS4NN411JhRy+J
kFDG2/B/NQcW0e4F1dO3r6aP2HVhYEfLjvj3cBOyI147CZXyMpwD3D8kZNsMkeoRRSjH0GGxBouy
s4Yxz7vvLEZtl2D5b0k/qlk9aYAxaTCxUFmY4EtCYtG6MBTxfXs/ZhwfydQffcYGpmHJWWK7rgr5
US/Yo7M4+3QoQe0klVzxwytd4t7XwLXnFuic8pdNfnd/JckYPxZ+m+9CywbltsB1LBLpAcYQpwW6
s4SNTolgP1J27RaOW8DlpBYyhWHDhtaagiTbwY3grCMDpMqDjSoDkBJVUawqgcg2K/CwMKWkVI8R
zybOu7bEq9P2b+b/g3Yn/jPN6UlG4q11MrWzU3PIciiU0XmpoHoyOohVNq9prdv/JOB1UdYvg8aa
qITHFK29Nt7/ODqv5UiRLYp+EREJJO61DOWNvHkhpJaE94n9+lnM24243a1RFWQes/faLhQi9OWr
zONg9Rzt13F6jMNk+wRNxTibnX6bIE4LkTBewtimZgiY8oyFHgDnlop1mWEjXOYveB3rT1Mav4ov
YmUEwWdVAvTzMBTG9rXrUsDd2A8bK3nTSl0hlQDIli8cRSL+dqk9fxFu+5yMDg8HF1bk8a2P5YdT
YGuxIlzKzXKfDtLhSCVkIIqYaUkWBNYcHqMlTzzIEdthqJv6J6sO91FT7Fsv+qwUSxnWvPchGhHr
6wMLQ03CzjbOlRu+5ezidrmGzr1OS0aOTv3Su4VLEkOsb9U07OvlpHOQlhYDbEMEduvK8tD4Gr5w
NNhVSNJD2e6MyFksFJ1BTlzEVKBo5v3EF5ukKYCZCcpd2z71arjEWFSsMn8yC43vOX9R7XQrHIfw
vwILY5ywo4dmvspI54ZaqB+VnAiNhw4VQGIZrfcks27FwgFyMWQ00P/Kur9zpp8qCQfEJBwqdAc0
vrjynMncp6UbPky6BA8sn1NSFvmu4SRa89El0SeltwpdTI96VJz6Lnf8usn8WedfEveJTEgt/9a0
CRA4O2gDtfamzMJ4JQ2PgAx3fEwRMnZTuZ3MlvCwAFxq2iMRbLogXpM//i9x61dkZN986miy0n2a
gC0Adp164UvSOYplDMI69MN5kL+1xImogZi/ynmZWBnh7pFyv/QKXTrukiY5aGObcRiZ1y4VD0bJ
r1h0BkUGxx8DWGTCzBZTVLLAFuypSjcGcJjHgvnZplf2o97+j/MmwXCC0lBW8E4pHigP9haJxEVI
8cQY6e7qE10ijZyrZ8cI/LdtzTjijF2AeCYKrTeGHu/o51LgXNqG/GMSbjyzWCP1RkA2YJbHZWYB
E0KI5duSrsyVySYY+cNzG33PeQMylC1VCOyiHYZta4q147GNaSA36E7je9XwW2Q/LQgGaTh+1TeH
WgNqqsK7Yjgv3WbjdrzBM6wK6d2prjGjCkmhxuOqUAuRWyFOHeujeFKHwMSfN8T9u5Nm125CpVhQ
dzDfCHd1OP/VYe9LhOm9ERL2SKBoUodfvR7h/a6LbJtopDnUPSOTqmMMWWcV5xmLSgfhMdcsNMWf
ouGdrQu827KFN9nosPR7XL5l124L1yFIDDdoBz8j6L1LiUxc05cxVKQfDYcKM20u0mAAZwpIxq5k
xqXXOlwaqz2OcXCdDe1FVrzOk7spRia3OVACZyS/eWS57nzW/SkOyYTtsrzC8SjBeBxN2AND8aDi
aYMaqhnwSncXenDMYFS3AFr7/kufxuqnikr3H2odSUbooPkD2j6mLE33myGOe0TySmMbBmlIApxV
Qp/FaQKqLXP7pwyZzTYdAu21LcrpO3MTbL4i19pzHmjiM0EzcLLGeTyMnGpXo4/Vy2iMYI7ntl5r
VQ5ZpDcNbKC6wH0ly54MZ6WXWz0O4ERbmMI9EQQHeEncGRH23NJiP+RmIDT6uO/uM2acbdKgM++8
4k9YMt2yzJww+aroX1FaOM1KFIZtl8NpVjpBLVH31uZgcLVxG7t4SpKIKMuCfOy11DzgcH2DlWoq
y3vfUiuEXYNuCu6boUE6GRg1M/wPR+8tHpN3hXzunLgNtmxtojnFMcNWE5IGu754zwdis3jm025R
inOPRUiSuzacTt08CygYCbm2JY6lbAl1LmL4IWVO3WRYMPFCorA5Yyrohkml0H/UjNRc/uIq94gE
tBvL5CEcaiIWCebpOotJJkt9Gjd9kQ5EWbzl8/m1LHe+i0E3o7NtLv92p3l01PD/nNSDsl9qIfxP
ocXptFbDPF1DyVWKoBq6D4WQC2GPEYKdLMxLodEvIoAjCVd1AsmC+NA4pfOAOnHSGNfWywpFOVQm
DVOQqmMgrrt+SwL2Li0Y+ctkFh/VSB3BzKO8Trn+GLem2qbKucVD9Wkgjc968+Ap59oD7ew7RvNp
6fzDw4PPRzL1qubogIDyOcgJWAgxSYzmcC/zvvTpTqB+NGTaxZiyOzfH6y4/LCQDk6h01s/5nS7i
3+SyS7EaaPlmRb61lYbX2BoPQQyBszOesjl4mmXy6SUdRbDaR2H2FLuI94g6T31d9fumj7igiy23
TLwTKEwjYfj0R+cKp1zjVq+FC1HEcS9GSgBLz7ZxGsrbjMATXe17bhp3oRe/NgIoLEf1g1Q1fVbN
ee8+1TOj90Q3XoNUIq0yrk0BdCg1KBKGmP1A2z2wi5vfSq89mLGLRscIXlq0bkRVQaQG4RF7Lcj4
yZy2BQXaJpDeg6Zpwc6pnKdBZ6dKX/eahuO2b423oScSJm6fCsqoVWfifhYZJ34SkiQXI5k9W8yQ
uJjY488xDp24cg10CX21SgNUJEPxyD2yCljX6OQ8N1aJ+MRgtWssb1gZJAxhsewUPSXoYG0dUr+a
KueLlmct7TxqXG2NAvYndMU3R4m7bHMNPyLsNOpg2Br9g2Y2wHREzGZMF91TanWwoaLkRQNAMiJ2
F+z/6FMT7KgOejuMBJts5snUYx39LelLedeNr2nqMHlvJZB53Tg6Yens+Ez2qdf/kV9cn2tHPQ4E
OzJ2bDdovGAqND50zn0lCSrAhrZJoEzKQmM2lAAD03ikvFgxVekPseFuskp+iCG6okel3Cjsg0qz
/orydI2H0GNpTIjm0sEVAq1d6PEDs15uWpNxaJg4V1x3iMu1ItqJMvmdQk6CSA2Auzrcr8oM1+4M
QSPDheBMlEQlerDBFp+ya/46Sa3Nidecej34myx5d0MmIDgisWTOiwXfzM2NJSoIvUAu5l6+xzb/
qllcLLfHKR+Wq1iNG83TAYAY+runoySxDbTMpLTkDj+OAFelc/hn4UtnKZqU4RBlALK96BIsilIQ
rNsgA+xdp/aDSmLfHMst0/iPoRphCdU4owe7pq1oq+FI8b/tEZLPGTYHIfHblczINKHZ+zosBLMY
JZ70QEPFVBbdzWh56zOxWCL09ppwcNXsBoZ8Xkc8pqSnrKiitqIx1gYpM1apniwLBIaL+EvyFHTM
UVjCrHWRnhskVpUeflvJdC6Cis2Z7iexCQ30w4W7ocx9HXS/pVsna5PNQcnQlpv7nmFA5f0CGuh9
pwhblLgbM7R0UrXmIrlIVKeu/CwpqZIQ9JTnglyxlphLICyAwVlREoj7PmEJRAR+KCR+eVh/k1vf
0IRtKYu2SkFLCOxVYuu+cv6URvCh8a+p5LNEQ5TYX+xglkM3tGECyGNR2T5UxGs5YEOGNqLh1tCN
EaIpohi2gF1AkgcBaRgjuA2gco9Q5cFQTQXQa2s8qxwclgTswFNUlRwHHXFUpjqHTcRGv97EEVNa
DJ4RlAGGYh7Bnqann2tETMHw5ZDWR8WxMiiEIxvcLH+s7IMvZyq4RfGsW5ieFYo+D4GsUTebRvbb
qdJJGJDfg0a573GHCnPbl829BVLA0+rneDnSWq36JF9bRgMK+JHfmV3wpsRyjuir7X4MMFvYHxcZ
uV/DzcLms3Jc4UfFBpU7nChAlXQJqN7RH4mjnRKQ1NuH1t7F7jO7MPZhk+8UFgOccZtBAFcvjsUG
o3qpLbT+BmKSeYOhjWL5IorqJZrWccNjahBaBEyG1brHSMA45hH2g/CGmDdDY22A1kD4YfEdgDrb
OiiZq/m5Hj4rYrwk/vVpRqXOj0Od65uZRtKp9hZY5VsIvyhcCDScWmFrrwEg+gF1AOvOHSHc6Owx
agKwUJnuu94HVrn9ks1tl9qXXZ1hD2tcHhM7sFDaV4kiLIUTMuPzzKQB3xeeIYuHEkEoSVAw26y1
maubo5GlVL9IsgfZKZWkyoYzn+icXgsl4HDaX9zOu9y5WtNhck86fDkTZavdwd3KSVncO9ibPdKD
k+Fa5+khaWZ2GgxhooMyP/UZfMqcH5K5O7WTYHSCruo9YPFikcLkHLWO0fvGQ7eRTs8Zbye0EBsL
g1EdFTxQ97mZry6cD4fg7gyCK3IUu77WjVjX7ELl8OElr1XRcf2sk+pFx+jhsFMmv9LZzcA2UvE9
QYvi8VswReAGQvKBvBoHwyOnjOiXzSWBZH2zaxdTKwlf+qsuC1jQpxBApiwfSvhMqB1U8ZOR3ccX
li3PcAC8DPL0X68/RlScuESp4pjetIemew4i2hwQWY22iHvBnnP6dTV0yV+EXCv0Wqs5H1hiL7CK
YufCN2+AcBmQjLDs4eEP18WoU+N1N9sRD15lXca+O/Vjd4ri35nmoU3mzRjDxuIywu1GJm54jxHu
afgb8BXv+uxxtMksTFjmW9cw5CmisUPDwDOOxI7w0tTtGLniawYFZ4mHGLIwr3ImfxNAC5M8S9jM
wmi2FToKj7bPmJwd7i/YZ9Oj13mHVuNybx/DKiZXC9pqzMoTsHBOELSWaZ/F6O2r/Il6/dIokDrM
qhWkiqhnj/qaJT9VqKPktyQBwgnFmem9Ti44LyRBO2VzUwF/RnqqDqyojnM4vA9V/pu3cosnGpxs
eHECsJjj8xQTWobpSUPDhpTkMg//cxLjoGISDxOGUWQ4gQizfylGVmP1W8b6ymyZQ+nDeoqi76Y1
fS1Kf8OhPEsTdDQfCW3QCr3dRdhA25G7zONwHxOmH1a9Rk/PAOS3N4dzHb817a82y1OKUmJEt7sK
LQJOxX5EV5dH4Wky3a3dsHeMf2oNPdqAf9bMr6FLJExMoeK1366KTgP43J5RjNklP3My+ZKYZDf/
1JWCPZZubHXwsn6vwZCwxCJmhhFl6K8e1D/Vf1LCnObI25uUGFFSkVMWbA0MyPxa/FeIRbFpU/RG
JlbYh0pLtkbyOAEXc5h+NwN2nO63YrFtFLZfWT+j9Z1x/UtOCGu+M+p8hH9chY9ZJHZjeaEi4eJg
T+2+dAi2s/69yK+YxUaTYNFNofyauTMP/9UwL3aG3gJ2ba89aKBrpJpXc7rgXMcTQ3HIFuVqdv/m
5kWUtzT7aiL8juTSmfEmGgHhPuTsG4gLaihbM9j9NkOpkvmkF51d+NUxvEFIHNXzDN3J9djiIkM2
7S3WsnVaX3RY3nlMbHmFxDggO1ffdYL1k+sB+oK1GyI3BhYBgRcRn7se8XOsZMOAL+gSyN2QJmms
0L7vazdjfV+zqzAPFsXnTHW9xosAeR7wRUSl7Q3wAtn+UHm74Y8LqrtTD4Lmn0ZhhX7FoUS3vpLw
K4+/ioyRblytLObURQKmZVd65wBKcWstGa/wPaaeGmtEK9RatxpPLrqSisWOx1edYjsDnBeCcyEd
VjWfKgB7ItKdTL0HvWFdGCXNv4iMk8lOb4uVm3eotqYN5i9ccSwkKMNLyBGrSsX7xEVJxia9wVc9
wwgoYdpEs/domr6TfLOng+OZ36tK+EARti5zDOn1x4U2LfQPffyLiIUx8WAjzXXHQwjUpTaPGGE3
+EL3eEc4injle1jOZKIxQ/PbHIlyr68D0fkDGggJREHDDVAx5NODtzCEdC09ghtxU9G7YUvR2YpS
rSZvnc32I29AovXNnvxKpmtmQOSYHbNXqvjTFXIXZRss9PP5yfEmGsjkQ/ak7aIdMUYaTMPN1xE5
o3xb22j8lSL4adAe1XwClvhHGiKEqefcfMk61N8gFLTomtrmKg/6w5jfqvo0x68eB1kEoKZwYcul
0FKpvLDAt/24Yk5YTHQlz70BtdoA2ca3TFeyHhkkOQkjOuilXmNfgPLkCtydvi/xpypS6JvF1qir
z76BP+CZhKQIfHfk5KbBZVDtrc0/GsQzc9WedXKlx/CpKpOXXBt8ZOIA+HYuNx2WXT+pU3xKBDZI
DbEos7V4j12Ifa7pp1b0ozGR7yVKEOHtNIsto5tvOUsSEIrGV2XEJXSrPnpqISyYYf5U2PlF4eRz
GH7ZInlyu3trkIBcAKbEf4Qe8BKg/8E2dq7Ee+fCUA6Nh6prLol4Hs0fkyK8rd8agZvWvbfJO0Y2
xqPbrDpJFd87Yo6tRNvp0tpZClMkLURMNGG65BpZ2rkPiQbku5jIDdYS+a6XvDVJ+y9oY5/JHqkA
mfcyoA6mwd8BNQG1Tx0ZMish2sLEqV1cq/lpRmTUj+VNI4qtrfVt7vbFKmBM1vfRRo/vYfdWBH+I
8ZRxKgQZawmBmljMeqf1Kfs3vaf4lG+mfIIIw2s/HOJSbQUq+d7W9mDqfZnrO+lMm54lB1qHknyS
s0Kh3rjB25RovpjFwWKKWda/U/2FAmebYjZrjenYpIKtxbsKn5z8vJS7IaK6eSCMlzhD9JsaLzjk
TCnRy6v4lIe0Zw3U14aXbqZRkR51H5I/GCUrCZmhCv8hgN+wWcJnmSBmZfI+PI49UjHGcLl5VmRS
Setnmv/B0z/InownpB0qem3JJ8kQTzqsMmyMBPHMXrBtueMBKLSioX9A/+80/CeTDtRdHFhExRKl
48a71OluiQ0xdszKgxk+zXDRGr67qaaCEy8VsKpcfCni/XC6OA8zc0CToaUPTyOdfvMUEKl6FQ4I
p+nTELd+vFAJHYchP9rcc0VyxiBSJnsdA4UTuCu9bDb2yPiPDynjNy3nZJ8iPoj1P4adPiGZnf5A
kkcofVG9krgVWHymW815RT+0K8bF90J++NlNPpUHew4NbAWvikur7vyu/Ratz2YRkkwURtwulEnB
lUu86t/oSRRDBDSMEAEmRLwn1GqCBSXKVSjX/G+GLR47BzxYNdj4Cp+BwPwTpYhtR3vHyA2cAPhf
tLLK5sGnuWH6to6gVjoMb3uNOKLc3hf8PSzguP/oSYL0LoBP6OLehovIOkJAFPmpTZMA691qv2k1
m+heV3esj9uaSG4Bjkr4JW9BxT9sF8+hdUNHBmi3BQvFHRwOy5d3slwkBoCR+PNSO5MBYRknWQEY
nqTf89ghhE14TZKrOQJ1MVK/0LYz03JQYEOBoPMUtE8qPfblFsuEVZxtxMhoi2AiP9JEbNS0G0W+
M9sHBvwy/9L5YCLE6AM/VqLLkjoh2ohPJ3YmpAmvWypTbXjNymvaUNaofoPa/ZDkS04ro3/jK5jp
HOTMYvNtVIXv1ccZPPDMTCQqCOhzsMUMRO16/IJ8eFmB/Ju72cqQ41fEeZ1IbWHzBoOFXWbmcYyV
6w7taoQAkUgA3el/s+gkROn37IQnRPFZCgwA0wDMNd0lxSMd2dknJnEA4bm2HqvyoAjJaWIAvIV8
UHmOA4y4JSrjDAp9IA8CYcpo5YCJpruuddhiFerN8RJOm3RxCQisM19q9A44h32De5bYyVjzNlbA
FxqEEINn+FbdM1SgrRYjU5Yu97EzXCmDV6bFvUzwlNi3ocWW+Xmq3xFIsU5c1aBPhTVuIhMjNcyC
DJ64MPHjYCIS5PHgK+B6bdbDOH86ZM9OOXFLLC+CxLvF1iUNXv4n+Chg5nNNArHcGtWbOSMjoGQN
nFPOQN0I+WzH7prQWhcSiM2tqG4wVgySaoilRAR4tMkR8LCVJphx2HvuUPxtmBXyCJ4tmPkQAaze
vnCXg77NLszliUhKb4b1KEPoYjO0u1EGkE09vyg68isMdFmj34T1dzhrfEBHZAsCHk4z5iRPIejC
OQBGPRl4w6yLbVvRBieExwQ9PNtexqw8q9vrWMRLrMnQXJtMI8QqzX4B93zEQdJv8yX3OcoRzGmI
GNcwAVAzDEzF0JtghTU5HSO5cOPFs6qt+zjAMaoCIk08gH8t+xinjZC8of5QWFJ1JXboW5cVvXsS
Y/CB+ZrQRxYhKjN3nRkfLRkeEkQJXkcYKDgZ6IkeeXUiym9o7Xjh4mPndDvpDVSBcgHLzuo2zhNv
UoNh1GsmMP02qsk+nk+JleHAyGti/Yyq2Ha59sk8Zl9aDGanZYM/2QSAhQ71IVnhwmZZr4SJM6zK
8WJBYWEIZgSHfGkFNeNk6NYxMqYvbWJg5ZCC3Znyy8GSiqqNSonZV849i49jxCWSVVBSjaNRcmLl
6SaSXz2IZb0PNiYK5JKWFDsP6aCVeWe/eDNK730cQ1YtqGUyU0QoyCPwuBqq3XnZPw/TP5fxIv4C
a/IHb/jHHPTVc93vIJoUciB0le5izZqRv6UoMtehxyAYjcAVM8GNDk3/5mEgrjwj7its2s+6s4Fa
4A7zasIwB/QhbpcSUqa8pZjBItAgoGD1m80gxFPZboTUXmtg7uxU4tq5lJH4x1Zz19J8OgiXCmlA
Uqn8IY6fa1vjhsB7QU6J1BmuYFoZA+sQIfY2HaAOiFwT9yY0kISF+zKS0oWUHCsFckG4PZEgLVqj
RprDq5XLU9ffY4wGsuKFXVw9ei847FC9q7F+GgPE9DicHFYf2k9EELZmZ3tm41+qEaA34Ywh8HQf
4dwZTOXUznVNoIPJxrF5Mt2BWDdHvQeB4/cA39AyG+wMUdQCUXSIczCTBB3zdO8t59EAlB/l1kXL
aGcZU0fZCw6Jw5ACeNB6CjyUruZ4pRPaxE17MqxnARIDcSYRCGQkIFSJ6bsx1lFAmOyP6JO8z7Qu
D5mMduVUvVo46jLME+OyC2/lAaYODjNm4VAsE7q2tnW2Q4VBKAsI/YoQsRqbfDGxeiNDmSeikCjg
uo0RxvuUVBY6OgqN4dzx0pY1oxZ7q/FtuIazndrXXj2q8AUIgIeZmG4uKG7WeJriu9FeGmjQGWSo
kgEjWUOTDUafXSubUR+kwq5GHZ4iq9GZD475wJgekDwy5AQ4rQ0K2mIm1cuvCohF/aojZgvsdotA
Z1sP2WWmxsu07wXc6CIMaYZTwuCavfjKyOHYIzxsi2E3kdVC236qmq9BU1s7+LJbjgX8tYDY5pia
LgmgG+91pidEP9DDIH7oQOlFiBBya/qcmflKQjC7xZ+BYaooeVcbP25S8mmghKpl3LMo8fFQtQrv
T0TTwvy10Hw98B4hJfHsztFbJtQtx+yzvNHFjM1wIfe4xYEn8dCI7rnA62yxxM2dYY/K/OROPxUQ
777+Q+W+skHOzhV4lpq8UVa4LUbmtCPBGKWqXnEMiXFL5Ms6LnhpjL2OSL42nIfKW3wmc3WX9W5S
31P8Vg8Ys5V71WL8iDeXRy1ubdTW8jx2n2l8iwBYo6NcJVa79ULFDxt93e73eSKgGauNhSvPZG8B
/wWfQLfuLO81bJdIO1mYfMopZHR3+GlMgpvHsoXaG4YnKatdqMzfIckQNopz4sSvbUUkaIarMA04
22qjmzfdmO9GQzIarnXwFFSN5US5xFnK+Gs4Qsx4UpV9qRAlRMyiEvjpXpft5Zj8OcAtOcidxywY
7y6QuDBQxjrC4aChDkKaLC5RrWOqNDXOALEVmMEjxqkiK1n39NvZAosWTaRbLzYI82xaFe5m7csD
nMIoh9InjmsBpSI7wXukcorjHYshdgRpcUw19rQGCtYVgAxQyVl3wVlrre1U9HicgFhJUQH/JW7C
G+WxX65W10BGn1baT6gPe6kUUfXpFm6Ri+CW7UlcR294EL+rQC4Uj0/bWNR3s/OWgdRc97obkGIF
3MNiuQhjLeD8M3DVEu3VoAVVLrPmCfPD3iqaz9oCeWlO/JksfLZH9D958FeFw7HpLETTnLkDsTxx
OO1bmO1dYb5aeXirI6yXgf2tTIWZrHxJy/4L4t146FRATK2ob2X1pTGLLa2BrxxNIlZPm7efeVcJ
7H0wbkVK7JgO4TicrvOUP5Xoc6yMAPbK8J0qWrfj+Bjy5eM93AQJRaRwIexWC8BeR4qmm8mOBY4f
qcqvJHdmpj8YbtvhwGHwnkUIBrK6+DQyoAGtPDUjGQBJNDxWzJHQ7oQ3yzafYy0+6SCCzLC49HW1
TOvYjYGQEEzDywCTTWLcVWdj2NC27NqOWlj+KQIRPBfaDC96gviRaTtTuChgoc2jrK07RONs1iBC
Ojm52zX+R7vG7e3mv7PdfVVwO+N0IEMtmCuo7ECVazZBnYo/hAkquuGE9hKwvB67yGwet5aeAROw
hoe6R6MvFAlEeWLWB83o/Dyd2Ch25VtkcrsljV9iRF2XYvE8WeBsq6Wgz1T3gaIMvR66U9qf5FwP
HjbX9DvQYNZHSLPmlCRVs5mdSxbTe8mq3YUamQNaIO9TAPk2WNKLCB/05wkci2OSc1jWt7bXR3o2
Y+JfRarZRhTita1v8MdiIQeYNGkaLaBkuMtzl6hz0eSfk4wOWN5ZnwzvHjvAIGzfspQYdA0tH3ak
o5UnPWN9j7NJ2zUOkZ1BiMG9c80/2zJvsdnckRLIN/6BRyfjDBjy6lEfYXFFOC0Zk8IHNnM9I8gA
f3Jfp9vC6It9rzffhDhesir/MaLqZITGxdQnuck8Pd25CC4Tlb9hazkqx1mGbcu13/+hWvND2/iw
Rw3FgH0uFQuWsQp8rPY+jrfNzKrUdq3TWOmnsQE0rJXXfLb+RO88tH1wbI36wzWofrWoNSC402YN
g/bG2bFzmwEuVHQMAItLkb82bssDABRwduKriOMvM5+YbdobndwKLbEPfdbuMsGAzglQO1rJ+9Tz
CWaFRJDumtAjw/qH1TJm32VZot8bvWuuTh1fvM7eOcL4hAeS4x5KPpEOHcew2mhSX6jNqz7AFxO+
uD2ZmB7azrpMdsh1Nm2f7mPIzF6JVp9807KePhBDbfIgeDXMJe/APZKTiQFaQnVIArYAOeOUoNE2
UWScSdB7gvxorO3G2+QVETMdJyGE3jtyvwtRkaxJqPP6Cj5CUs77zKN/K3Ww8RQLZpKeWi8b4L3n
j2OrrhMoc81e/GcFWF2vbf1yROqGnSnnCBZ/jmIiUbHhw4qAP00TZBLowLPhISKKtTmRKxs+fghf
OZsepxHaSxefqip5isvkMkXt0emdZRgLKsVmKeNM3jWK5AvkAwLMO/0pj/prJ8ChS7ktZbTvHJvq
o1rrXnxpBElDQyhYYYCyoiSNPy2nQRHE1RcnTAzNyn7U60lHYpDiUJn1qxqqSxbE2QYXIIQkz6Tk
N9x4g6KTBA9TTsfZ0X60zm0gKqj74Dn8Zxhg0/A8JX3M51DWZxnT6xozUR493npEw0+NNbyaAwES
JXjiNeq9L+xuF3B/FztRS8xn9y11NqRZO7+mdv1esHUuI4Is4II8xDJG2aJvVMWiPTPsU+eV+lbn
VAXUhp59dBOUjUn6T1iEe1jmsA0r7FWpyC+a6pA1soxCDIDHQRaWsYXpRjtQvw9IvxhEs1/Tpn9h
5RxjAhT2sT01rGXN1B+yJdiUbiIp7BfEpvW2YR6A8CZlRi2+oMWSQ2CF6gVRfr9G6s3vgdkGmQvr
pakjyqpsMINp2nuUN5xA03yuWjSivGKrAoTcGtscp4oZNTvehZe4om7SGTmwjUhvoxzv9UjtVVpI
xG2zP4gmwuyl7Tn4Dq7bPMwBmXEu21h4TEvyDR/XwU5x9qRoE7dWhsu6wTvod4A8uAHUqZmI9jbH
jY78e21P1rHR0nDbzonY4FVaEmPCxzEg6F5pHaNLNkYmaootAknAO7xrlt2gwvXIXVHqOYodanIH
nADNWRIO8Aks69Eg5NjSaMdatsYrlYc7NbDFxoxCIWlTfoX8jChkhKkHDHGJuzVXYmCnHZfDizUg
XeYnvlsNCzY0DrtAEEkVddPE1qcVlyTMiaRKhHyazYh0omVuxcAouCOlpoKJfxt6xNQ1YRpXF+4B
4sdjSILm3IISgPFX8NOMpMj80tOKhSb4nsyt4hcs3tyITVYsSXb2jDnf2cHIPDH0wFkNtrHqRf8q
y5mbvydPIexZq1LbDxk0OXEOunzv6p3DOpwWNrBALbJvS3ANl+4tHovF/j5Uj2Gv7WQ8wGqahx89
Nr7mCNJIPiecJ3ww+jA+jRxcbe2EIDS4Vo0quVQoOV4h5HCcDw4Popz5/0gzCFGro9ZOXixhvowA
LdisIfez9PxvTGCs6IDceKlYsYUaU31vqLs1NwUNeE2Z0PRESZdsLATX0crqc3LP9Y/GI5HGycE4
jo375rnqpSidxMdCclZlDotgyt8wD5xmOex0q3h29GaXZcFzak/PspivYV8+9tiMJMhYoLQf0OFu
tWX5WkhgtT6wF3c0d1vbUEaDGoul4z6EbbBXRekXInqa5II3SZE0Ju61wZyce9RUAML9YWw4jrjz
avo8HAJ/gE+1NVr8W0U8d9BzNQ9zuu9sHYHMwDg+dQ9AaU+FDt+CnTGXS5b4Ub2sNxbH8RhqDvZ8
j1EfqbQTH76XEi3WL8aQzryi/Lx72vCvifKCiYN1E6WDDpTuEXhH+o9UUJpVxg51p58cOF0uhgrY
wzNDs8AfO9DDkubE5NzBgP4Xc9NgBcm/sSPdkyD4MAeSB9024RB2flu3uUEFfYFfTlkmz3aAlTUu
GG2G1S1NQYT07n2ciNqCOU+UoIFUnmcPgwuqAR1+5Bg3zM8NyfmXm6gHqgG/QsiyMRDIRl2NV75t
KyaU6Q5bPvVL0iNryiOWFBkdoDl5exayB2uKLk3WP+quhTGLypztwTqPCORBSPdQy/Qkyyzfy4zs
TrufLkhsC0JJxRMIg51t9Ado/Pdinv7VxfROycwng/KH5fkQEEORw9gsprWpR9qp4rihPrW04S6w
+r6D2g2fOri++2bB+3s1w/w4nkvKadKR/VEHVw1wOT+bevr0H0fntR0psgXRL2ItSEhIXssblUpS
yb+wJLWE9z6/fjbzeG/3dKurIM2JiB1zbif3RZw267JH3+kUEKsImjJ0x+vc987WZYzCssOdbzKZ
7Bg+O442yEPSvL0PWvMlNvMvSYCKCHDLdb8yf3Gn76dWdseyHRnbTc1BSlneBnqVieoRYK4SShT7
IeuY/ZnUdbZVc/Qr9T5GJmSxDMssCNWDW3MVYpK5bmskyd7yb0lLkCjGH7JKs+mu1uMS0M+wivof
fuSxz7hIFNheshamj17WZorDUXPUm7C9B70sWob1jznUQ6VmQCaRT617M/I3xMMTYfdzYoxPQWGe
A0feM6b/DCfzhUMdKxt5rV4gxGmwbwHx71U1M4mctfzWHQ0awFMvoDv+EbB9bQqOIDlNUGNjvcEc
oYA6pLVDBe1fkTEZW0FxjIAtpc5pHobvyFNyyybVH/Amb0ZaJXlLJ2qr+nlrANIawt5jsUXNYl9o
V6GFx78VHTP00cbgQWdDsjG6CunFqe+KujjHPuwGybSU0y14jGJ2PnNuZ9sWuAwz/oQLDNequtYE
KFwMsIOaP4Oc3k5+nYgd1TNK7hsfUxrgxA92m/eEfznklhfABvcO8DtDiPEwFWy1kO13Y8I4MuIV
6md290lBCyheLJ3SsQYOL6+8e1dyOcbBywXyOQh6lliqVOLmGXoFeTLB1Cc0HnrueYnoL2amPi2i
/ehBUPaBIm2cwHqyC/Oxsh3qJeZqG3DyRmdsHtyUQpnR/NVzyJTBxFgLrMZCrdMh/Xmpe/RaB5Vk
fskYv3PyZfiS6Pnqec5t7JfWASP4ZTLG7J9Yotu5n6obt3wG+1TBxnHUA0vAKi4Eab/aCnegUro7
DNCPU40GN2Fx2DKTprWqiY1z3zHa8BWJ05oB0q4TOKpQ96p9rvVzytuX+dgV+oR8X+jOV+ZXEjYZ
QKu0wTtk57iTXNvsVqZRzXug2sQG/OAtMUCdFD72i47nIXBdwhoi27uUzC54GLawY5M2+8EA9a4t
/aVG7+yoJxlxdC5i93OAzL1RvC4HB0ghB6ll4augCZolHbluTM0WTIQwOQXkCTliMXIjl4zoZrKz
RJk2ThD6YJ2AXM7IsE0ejLAoIhxMON48d07tPXdRM2HYYrkdsL9wBq1MJpk5nnph++vJxFlijEvz
V4OwQmqbJ2sRMP2fQtrB2sAyKCrnjgTge2OZOf7p5hdZmhwaUfwyxYMWh+ech2Ed2Ux0257EvYBA
YvN+k/dM1kbIhTTI3I+UPuk1tNFjBOaTjjI+NImPidecpo04lDuBC4mPsVpziMEZgKljg5NXbrsm
tU8d5tzMbP+5SfTPdLIFLX9rQgq7+b07p+l3CfOVJqYRrV06F4ZxO1ssvql9szQu2LEK/omMg6yR
LXAzFezVhJAPLZYgnIFRQMWLrusQ8ojGpRCodbABYwRz2I87V+NNM2AlTZQMIjsvDKQFO1PtKGTG
6lcscCkxPWmfTqNJPiczLBIR8BYmwOfAioE6LQ6xYz9ETbytRvFU9NUPFuMTYFcsXlXx2bbmvDx+
f0mDYhJR3UKnnk79QzHQDBopqzhUbfo6lfrk191baE+/fc+bnUr/BoP/mo/U3sdxhAOl0Ws5/M80
5IjX1uUzpQ7cH7udRGGdYtRWggUAXFS5Q638aylV5mfknkyzUMxR1qQ2D+D8gWQwjQLsw9tgrH4K
dvt1jAD/lOfTXYz+DH6Lah0oCD8QtJ+JJf5Brfnuxzagos4+1qYLAtqnaiWpLv5YHqKk2HEZ5xra
yfvC9IBD+F11qWXQPEaReYFedc2jBghn2BzZpTZ23DA8488m9XPrOky3cxwvbPufWBjBtlT20cO1
jJ5h8sSr9p/PtXOe8Bm6PeJ8MXFhp9ar6ajDxN62xInevPDSj+LMGIcDusm/IaAAHBx/dchGd6GE
+GdGneKoAoqm574BBp/m8i51JlZ/z39KIBcQWGYNmggVtfCQ7g23qPe2xIVpW9ar8urHOZ0Zg9P0
DVqOR0Ojx9GW5PwYjv8E5XzXDc4J4gZzccxghyVypBlt7/IAedDHgeiUgAHjlImIAGsG10rk9Npr
621u7E814GTKanlVhvFRGXRpTECQdikixipOyi/Q7zFqRooHkwxpOD4ZU/rqRfOqrtTR5lCtCeES
zgtuSVg/x1Lvpdl/xY74mulxQD2WzPOdn2SKnvDsPFE18VYVwxk6BVXOkblWKczHhLLcWW87MmEp
f2xkYsjRcu/n8aauOOZnA0meZoifeilIFxYwP+S2NetzMc14GVAdxDAzJSdV6Hvy2ozlVzdEENJC
7kZ6RMODKNUn+lVN4hRYE76TWLxroGq5HWyj3N+nsX5NgvTJiyinKr6VgU9YemedJteZMeboUaLT
g1md3FsIpRGAFfV5HpsjBYqZxrXr71ve0KDqPs2eF1HQI2dwmEQcxN9CGVTFFonQnMwe0iJOorBD
sP8xxy9SVRw5u6PREvWEcktu5MTmQYllSTV9fynz+ZrMgilq9aZjxuI52w8Ce13mh8puaRfvP5VK
7nydPlX0TAWePMnY3HYUn2dpce5pD+Cgcczo12hq8ZaiwrY0C5lMg+mSbX9j/ZuCvkZJe/QZ61YJ
5WN09c6LIJ1mFJyhne0rZe3KgmubUO5Tb+EREPRXzkZ0DXT4FpX9IWeJrnMKflsyqZV9SgYO+Sax
fmWbeBn/rPKrhDRahullTLFttXXCG8iTui1L7+J7Ypf01s88TzuPs5vyuN/WVkN5Z0BpDTfYNvvr
lXMoo5Rx1jLif+Wmseoq5ynDS1WiT8T60WdwEtQU8fKAkkZ4qNt+56rhUHbTti1dYrYzHlBnXY/i
ZS6nTZUP2cboiVssfeF290Kb2lscz1cr9l/KML4EOLNZfu99urSRfAHMGGA/kpOKq21dzrcg8mEV
LMAM1mR6zzKqB6qO1lDZW9e+madDktMVaE/7oYnAywq5swbkL6vV94ZArTHpxZ4i/Z3TBCcwokBP
wlPZRM06iOtv1th77TOeaCc+B8+b/5Js+pWRl0HlMqAXJVRY1zH++Bx8UQim+tKhIRxt8oNEHDL/
7Pkk++upfGSM7O/SYbgYUn3qKm/WRHaeVE5oWGAXDLLycS6xyYd0gHKYdNg3kVQM28fbCtjbCyFe
6la/8zh89UACKFnYcbPC1j2TVYT3SHVO4oBzNZMdosNuypOtm2D1Akp+oUMr3hgNVISKQZoX9Veu
DKverE4+XjyJeNS7+TkhS66C/Aj2+GyXlLZBiBI9xAob+CxtFuRoCspRElltAMjj5iWTEYMUX9VR
+A4TmW3VdAXDcoPf6aDIOymIIezUTKlN4BAMGwLqImZg6z7dGJ1VE0aBlJeSo35eVmHN9HIlXLCR
zszhZbYV0crpRXDWaSwckDo/cQG4LvOyxCMdNlHmEXftjjPFqTUACSF+dTa2raSGek0flLlJJsZ4
act/wUGs2zhZBeESdD7upcCkNdhqxCWduD41zFtqm+6nDC+lwU5O9kKemyVhXJgB7ivunlj4hviu
EtY51COfMH3LU3F0uXVMhr4TzVJx7rxYs/sSuOKctdgFtI+OqrF6YRtAx7KH/ZDSBoujACFT1tS5
ueVwsLvmjzQt1MECT0JtshuKHRi2u6Ee7nMJuKGnzUE3SwoCfSt2xbXpvFukEYOCWh8RMg4TtG7m
hTtGJrRA2Och0cVWuT4ak8h/wVSsexdxMZlfTfwcnRGFGweHTNzArMdvhLK69gJo+7HeQeW76KB9
8Kjq9Rz9hSh1sFT5Cp67JwzcHMWYPHeq+4VChVXbDGgZx4DK48QOjtvQPVMIte3M/jubOIJXvX1L
NVzgyf4bo+jDxyDu5nLP+Y7u+LTJN+bss3NQZh4Mp9aGCVm6z42JItQP75YLpMJpxUuopzvbjgEa
ecelCqzz+mbVUhyBwc+6tEWj+DEWP5lNlV9cG1dT9Tjkw/IjSO2fsI0WzXYpIqy8JyY+wbq12j3Z
OS4cKfhVWz/YZvEEce27LPln1YxUtu6AfYYrxM33yseuTfPdWLhPAwwDNIIivIbU89g2y7EXA04j
+OA4MZE4OpvQS4vvucl+DZ+fP/FJr0PXJem3yIhl0m4KN9qn7bxFgYGAld4kwxMjw7E6hXST5mQH
/trlNuT4zbtEbnWj+Wzm9a1rOQ1yB350AId1EJ+FMIB8p0Sv0vlQJ8OOGMKpdet77Mm3wsGOEnE1
xceCVKC3dF4xN6n2FegHzsa4I/O8QPDJNin8volT+LpvQNlG9tpDhkqG+tRGrHKEyg5TVJ68Uj9V
jvWeWMPF4TdNPjJu7XzUfJel6yOsBo9Jml8jkjB6HD/1RHNSLwsuns7sYBLwH7mrfowZtsYOc+Hc
YDroUecT4dzMJckn27e+cbdZS9ybrkOcF+S07JSDrzjHwsbTyDQ4Cp17hN1XEZYPtpLvdLsBMqMc
fWIKiNM5DaY9cOefbPRPJPofrDAiJ1ffGSJ70QnHvMB4KjG7ejPCwpSfGDofXDk+DMXwFMjmABT0
ZFMWU4WsHHhupo6GCyPMj/M4HhMGVn4v2CcoEBzFTToFZo+eYUJ36iuHRpPoZET4JszmqQW6UeTG
F6VOHxVDB5MKABfGI7J1sOz/qI0y/eDQcquG7MEaw1s6ggnpnfyhK4pNlJbrGtdhUpq/nQ80VrY2
wCyPbi/LBLPI1mAxNcNg7FJhN9P1y0wLD0kHwNZLP8jjkKscOt4mjASgzcpk3Dc8OLl270KaqKNg
frBdIlHS+wsz/6dH6kBul4/ugF5Eo4KD8SR1OG0R5fPNS13CTSwBPUMsujfH8A4RcKmu/mdU06OF
bZ2OkLPu+Qn0GG5KnHJ1OC3di9soJU9A/yHG6wiUaxXcZfydThig7U2PkKj3NYn2QjEYGYK9Tqeb
EyAgDG11HDvv0hfOBeLiV4L+5nPPLu34bNjtXVr5xtJNg6VkvHPD6OANkEtVtQ9S49k2eWRCCmxj
QltwRlYjs8ZVyiYVco3Ba08lUJLQeV5uZWfAL9PzANo9eMauLPdWCMAoXUheVq1d6haj44RtIKDE
viG4TKKtVSfSgzETi/xVeyjqvk/1CQ58gyUIy8HWC1KGN0Ckaqe3EDRoJhgM/YZ8ep5LRlHJiAo2
3VWjvZuz+W0ynTc1JQ9MdTZRPN7Nzbg1C+haVCFStdbtOIpdvDnm5s6FD2MtuFVFoR5Es5QKAPQb
51V2y1whxl/kw9/clpmEjDkwCtqUuRNfAXlVC20R+Hsi4w+IA+VmVnNzxWMRUtCEccEW+CFdLOtn
D9zA2sRt/aBBdNwxolgyWlPygbdW/YgS/7dm3f6l2E4gJQviKZk7qE04JvOHcoltiV6xeFTekqDN
7RYohu7srXZY4GVF8t6DmHJXpEqeYIa519H0zLfQiQKa4BuhyK3NUAFCDFQVnBDcVLwFobRIFAzz
zS1Q7+kYdyVjbRIw2HtnMH+c7DW3J5/oGffz1mb00xhrIHnrOp1eiUvsanyjEZl4s+uuKn60KNzu
XfNqYh/VdnU0fdKK43tWIj30C6sXw4+zFBsB9Ob/mwLwPGO98mP0GIDR0CPYgYLVCHuyJaLK1Q3L
mN9+cKHBj+0cSAOj94udrnlhOyYQGDDy3IUinK/8wVz1OWM+395QQngtKAR3TfoBq/zVCJMzSbiT
k+XHIYB8zDvcGyPnLnlO3OkzH2E+tc7DwBsWei+VCk9xjWw3sl4ChqXhbzd3f22qtwVEB/QztAiK
DJlKdQHd08M3a/hBcoxt2Sez9lPiW8j8V7CTOxM4iyftFyxZm9bvfrU131VO/hhWxOh0vKUG60aB
3GYZlhHUP8i+Z/IfXurxrzLjQ2t18D+mtdVcsK+spaYHoqTbvPQ5TSKUrzCHnWcakTFprlQwUsMD
ALpy1yq5AR1h0kdFaFVu7Zg8nPTv8GKuEZywmk3pRRj5i6xbeQoGNhTD9JIz6etdkszvKRzalyGj
XbWqzMXgQuKPtAETZHK+3TxfRKkvjl2fkxgawIiplefRTm6Viz3Yzt4c7ADnpE0TKkCj/IIvqt8H
kWny9IRc9ZArMJNN7aPCacegPfse4+zXhx8EOWdCgBYc+MlNr8aJcjTQE8YtqfvhWw95hDw/nMci
PmrXmc9NKvotns0r13je1uUjcSM7gYfbPDdRPX6psv0S7fAjJu/WNBBjox6tYw5JnmGRdUfnlzEn
OawB0oFlUgTncsu1SjLKntdlz3WY1XsxAJGK6I1YomwqGG5IKEdPAvBuVIfzUil3uPcNP3rGDWJ8
qnF0T2afv9a2TN+VgaOErbc8RxlNSLoQ8E+FC7eQRd82k3qTR5V76rryhxaqJ2FUeE2UzI5JPLkv
aNq/oLT/ZWbmw91MgFP6AVXGlJO1JZl9Ak7FiUnweG44hh+rvCgAnhPrQfxxP41xSBmphuC79QIF
ZptMMMMT06/mCWJ0JSfGmgHseXwM32VMdTs4gDP7ZrUGfPcHCNx94x7Bn56V6q5X+ieLp7+4JGas
qpfCpk+K5QF72sR5lldxb2DdO+RTb3zoOpIHN65bGrDS7qLqdnxsIp9W417E67JhZp8ItsaynPGW
hf4P0DuyXbHHXYRDxcw4m2aAzIUeWDoEelxTNg+FarurDUt5nZdc76ISWk81TPGFOpZ4H7ogf5z0
VJeamUO9cMHcwpq/clX8mpUlr2nfNHeJPz6OtmNjP0jzP2WPrFaT1SAY2jj36wFNzg4JS7gWdk6d
8ORLiQVF1+ESs8CHU9YW7oyRKkjAxIynyvLs8rWxHaKWlZoVwysh0cBPanfUdvVIZT5aqZXUO+zc
gjC31b6gs7jbPtLw+uuGYbHv5xFpy9C56tqhWNb2j1ZgVdsC8OVT0on+6Pl0rjHkvcWJQ0VECAGB
X+ONrKOXVo8fvU+GpguE9SBNkn0OBA+Oo0O/Tfy2Jzbm9OcmyeFxWG0+X0JYwrtojs5koHGkgISA
xt7ri6qcboNN9sszZHY/eyYs24haR+XLmMerS2iPE2/1gv3udTO/NzprwOKxXEIXwJsUaFocSQ9x
gAz0xWpxkWUmV/fZxqA6+TxAVQRrWwZnu80FwPuMGG5vP4PeReasHWBsOS3Zbqjbr65IOHLMTBZm
L7CflSbEBShTM2D0n6JuEXt8sJom1U5HS6PsOBOXOsuYvTW+o2XJJC5RM/5pBNYUmujhBkA33Ufk
rDZNQbusO7YWgQ2Y94013kz8JFRUqr77F3i4YQD+FEtyuSGLL+rnkKPhoTCiaksb4zc8dJ+OkhpI
T8r5t/dqbxuJPF4RUZ4Z1nFplKHiYhRH9r6r7PxSzSraKauV+OHKzxBcLMh5RTOSHliSo5wjut8M
V7dmSKhlSxYozcKbDyBxa00UWcYGbllFycCKr3aTutJfNWb34XbF1S8Y4BWCODtskf7gidEGZum4
Zyuz8n1q4YoLPEF0vlZYc+IEDHmNChFPcFCHVH521HceklbX77kuerzKzYfnOjuQGuchz9C/Ut5M
y78bxvrDsBn3ZyGaYGkQGk5BOB2VRX1ja+JEGYAErhiuXY0iQdLyyz9PA/seYY2tkJ+te7fqnzvs
RYesSo74t7gekSGHBQYWRIX906hxFDOI+sVz+F7VzbttqGeuqjcEA7Eqme1gjofiNMwUgJupC2eT
xNNoL/zePmx+AGXmjPliwHn9giJoZr3JBGfStpgo+xwgBgLjq3cO/BFGE4a9c/jzoA1x4+2pUzQV
UdsmInwyZOo0OBk9h8vxGUf5qsyb+M7Bib3iKii/RWADwJlbov6aah7gVmKLjQoh1eqQH6Y3PqVL
ZWMlHQQ+ez93CA2VOU5Qp/X/uQatuYG1bIqKmbyeZX3yO41bJU3ik2vNnywbwcqs+emAzRnvLXsy
OfRibU8R4a6qXNNZdEMJea0hd6wVzzbMgPmDCyDibzF/dEbpbsOZsUrMGOoURtw/hM2tN18KBjOm
1D7zlrUzAcmYY8pmTeCzW12oR2aa5i6kHYMn0kG7bOxj6dn51pjYeJhSubjBLE7ZJfVDEVYCeofI
oij1OsSjPtiOc+QMxlPSzfdYLSoixkAmq1aj4JXQx9v+AffTXczxfI/jvT90Cf5P5YYNT4Vj7IKc
0xyFFZxFkzGHfc1JyTdja8eaIe9oSh93Xesr2AA6dI5FGZR3aTiIfTn1Hu0VGdaCqpohcmPKOWYx
mdvEFDj9DH7BmzwktjFyX3vy+EQ7pX9g0jZRNeYij/mgm7BfeeXOk4TQmjInVIKzYjf4Mjh5utTb
0EyQiC3z7Cmf5k1/CsnqRFgHcLNby9z4W46LnzxMf6wMxYw1athaTW7vpGrnPfhlvnInYNCY2thc
SWfwbMR9+2RIUoeCwU7mTQ8ueRXAOwUCXJ9D90pNx7nPlC1/K5nXR7yv3ZrECkGtVOcbrq3kIabR
wbPkZ0ddzfGTFeh/VZ8AFcAt+jwOOnp0zZqNqVmuWlEfmKwWuIQBN8b7mpsWp35SFbVhck73qcby
YhdjjTcO785EGW9ZF1RrhL38s53uxxJJtE/aAMwMHSwrSpDBcYJM43JjKcTXJDvbPpCUrOB/JjFO
Jkqqmu2sUiZ2Ih2jU9pSqurWubOrgHStEspZtkQq4he3aiEqJpJQneW/RpFN5xSsBsE1bjEGzVmw
N1LI9mDCabNgJaGQbGfmIGxjdgsuj8lb25cgyMuBSF+BtzMy7I+hNqnvNjz5MgiFCu2bTIS59K2U
V8Wc0KBT9bD+dFB/0c7GzbDuiDy4Ib5/wOJbt7bLDRxNWtGGsj9Zo//hVsHwZVfQ1pVw/0mkZDo7
5M0M1fsMdWnFCe4Fe7KEPQYo055SthQM5Be6WxmhUQG0mnoi0aja9oF0m3HtwvrXWmDNuVTJkb/r
sQ/jR8ocUW4cVD9B+v3GNbTduVl0oEjuWynGacMA0yKxLfiBWcSLQgg2HKzsL87D6egUwU0ysoUx
hGjgwIunymoeb5RzwqyFuXTMg4kYtoJ/UIH9xuEr7oe2ey9MC/jXAIengDjBQ/LtxiMqExdYnHwO
aHiqLzbYuF+VnoChxvWIt8LGnDqh5NPQ1gB7EMt6loQvs69OjNRGLGFJdWhyitJKn4XBK937iQ0+
L8iozBMxhrKpI1ZjLBTYbJC6s343p+Fj6ns/AX2i+BA00OE0YCWtLfJZrtqVTlEfmKSXWy7qEEcd
2tC6IXiSygoYhFBgODVewY420pAj5vG9s9oH2lAlEz1HHSdN8VCak8iqSQVuGo8gXmZX2I0nzoKl
CoxtIScYjXbbeB8q1oxq8zS8g+zLOwsv7rWUTUdlkXrRY+2s5qmBBlsUvJph0bynI8BxZO/pVPHN
fQgcShqRlY0vCFHou5ITptmX5a2UIEroj8TRNIVneHoOa1KBMN8E2Crt4Awc9SRR3d801mzYCy3X
H/mPuBvt4p15z4JBJ4dDVi3DEtmyr3KaYtJJ9e/sP5sBV8YMTv0RLCxAgogCS9iwxSly4m9zztLH
SZM5Fk1/w7ANpKg3mYbZ+XM6VJw9xAiCZwxMRI4o/rTtMdgxkEBwWmK6aZX55DHhoKRulL16DOJo
1Ro3szVeuAB+WwECesyuBwtnmREMEymcagpOeZGVpKPca5KlP47N0cabaoZ6SYRw1IaNwNUdMRUo
q4rbtcnWZQAXW4tEej+gPT4bZeGonJ8Y+zUHx86mDV0L4GBZ5u7rsf2us+gj7+fwMSo6ymqs/pIn
3U8ixXMRR39mU9DWA6QtIL6z9ruepE/8z+rcW5eZj2Ze0js05PccvBfHOV8YwtQ1x9xyZNbLI2a6
O4RyBKG89ukrruTJDd0fNp5wT1YcixyHsU3gg3tos+m1Z5LuR/pBeNYFXj7B6RGMRSlfq8F7Lzxo
NXMG/3j0Lq434qbG9rzqZtzZjedRBGAEINiCrPhKIwK8EUJF3NTurxickfb10aFQaqLLmo0EAsHS
wCQT8WiE2bAv5qIBHWbCrpA5/T9mvNxuUV2YuDTVIbA6iN3ZVBYnAAru0QCWf5h1RUeuoVOSqwF2
bqKS6X7GZ54wplp3RgFhQwhCztbEbMYi3OBU/nSyyumjLN1PZhZ/saB1caGqCBEZ14GTrewWBmuC
2YFtTRDY5/pCiejekDg7ZIbCEiZuQTKZ/JE59O9pTnSTiNc4+49qVve1SyS3cTCy4e/455ft6X+O
bWyVTy7tarh1PKgmcfuFESVaT01HbWIzPJap988raO0QdkhCbK7rB8Ns0EMFk5WskjdjaeSMG4lF
nD65Iw5t64lvmYuMkNGBsqFDBGJ/PVCWgfE+wRcuzH49l0LvimmabiGuHGR2J15jNmeyoYxHR/nm
rp/akk4n3oMyq7+wIZUvsS7wcuN3YWJDwacIB/Chyq+PMTbeegWQOH41016BJTacE0Fl68tPwd1I
VbK1K29+GUZMTSuLesNN6LbTU0AuZGXkKBPcVdE3TShYjuOyPE0L/la48Exd1+gPU0Z7GONa+4aB
Q2wlGazNgu7bGHCUyWRgLQHNhhoYsLjERo7FMJpr+cB0+5H01oTjnOy2H+HOLtDHVk1pil+N3+s+
GVuSP+BtUeVqG4ifMzgpn0MVGLDAqQzybcMAG8Jg72cO273spfwyrGribW4fmo4cDNPMFs3HXSrQ
WOVahTfET8qYVaUvNPuUbBkc86Dx61CBCm++pVxGiWTikI2w8NM8Vwy3utFkBOsCg2YT8n04qRge
Q4qBUByzS9TQtGfOoXnDG0q/RWiAnJlLwqRTYjy5PQ3MiZVXdC6hWGY6AjZBSGeHfoye0XsE2GgB
WCP1P7fUJmxt4QIWsrnvOB2ofiOG0AcKuNkzwzC25TCwsNTYWXz0iBbrGfZB/zr76aGw27Njeq9d
0cH4a/HjCkerfWJCIAC1yCcXg01oJRgb7t/clpsy3YwLPj1f7t25iz2ikROQHlkfW9oGeE1pQk2c
u97ugz2TdmuP3e2eK37+FHN734w57Mg8mF8mT9WYAKlW4e3d2EHqHkZX5CehluWGCDZRpZJRroTc
ulK++89z6WYZymVIbmH2qX0s9qkazx5pCFoBMJHVXhIiX0PblML5pcvTvQNpTZEJPUIgla2LbM1g
X9WO88x8lPfTcXbaxjlYklE9kU3Sj3HcfxgifisMshaKdAlzehYFpj/GAz240y53GCtkjL5WOSx8
RFcBgln0FLyGhEOEZLcb60hvwrYWlByRGiIck0BdD/8MlyIK2zO8O15/agYicIxe4r8rRsyILNSm
MB5Rlxa4L7FE/obS1m9JgH7Et4iLbQ77uwwNhKFI8W+q1FPg2Le+SkzGTHlGcj0xzjIMGXOIzsC5
7cd4frzqPIvua7Ski48IpjkfbA8IOPrOaoL3Tdj9RHVabdpgor4UTe2hd+vyzlb+QphwinNku+3B
TE3ooxJDSmpYHYKIDfPKQP4edNrv+7p2JNNOaZ7Hzsx3SuT0/Mpi3lXGXD+35DG3LVOKdVFwjax6
qLkJlr7YnuEY+R1Z+gqLhtHntClNY352su5Ib0iT4D+K7TshPNANkeOIx2roLQgwJaNCN+UATEKz
/wispnuUhVsuzRn+trahYRRhOaCbh9nBLF3v3TEkaRrRmNcyM9oTvtviMKVtdywgChHvG9U650iL
mwHfWh9L/9pEuQLOWHq3JDH6Z8908mNAgekedSTc2rWrqP7MohcOkP2e3ZijCq55E6dC13fvsw1S
LsU1CUskoJN3avEoOG25D0oLVZfIzqGv42XjqTFCMMredrSOBW5G269ufos2MnaNC7xkDhlRGoKP
e1pOquS61UPSTMsoiyeNS3B+N1fOhP2GZKagqHhTNOF7V0MSSiWJL34E58h0BGxEQTAqyzXxxLh8
LvxQbeNZvw5u+ZBkRgUwRwaACFrqAtHHSHoIRgFDMW/REeWmGGmmqjpGgTkB1tnDUzpn9UYZXYC7
Exg8PMunWcmvYcTMNS/xDp+QIaCf4XGY1HH2+x8zVu26s9W1qbiIjKraAPtNX5vO8B8DjwhQ2I0Y
QFXbsqBBTe0YWu8N01rwoBhIePLRSs22/s4GbD3Q1xklWUm6C9k7gCcRxCPo1O+yMTa2nWqjXc69
ecEExSBYgvqu1aK8uYOc7ztKAyS+Gi78xFQNWC2T7di0TIrqPlWhf8totOB0GCr7kyoTzhQudS2E
IPBq/5GsbX7YI2EKKjw+u3CgcoYMtiWf1Rjj9wrIjRnbAehNBxN31gx3DD97xg4aoZS25IWokiXE
CT606l80dWB7myjSIQimZyfUNrxnXdyEaFNYMXT77MvG+D9RYh/YScatW1XhmeuaBFliBBdTYCmL
/VRu0n641iT+1hXSwAkvSnoIpkGzgQz0FsbkZAPGzSurM8vX1mlIzRlez7ePW8A1+MYofGGug6Hz
mrlBsM1N6L9eATXeSBjDyo4TQlgaZGAkb68vXHQ6A3k/FrBTraCxtpXlmI/GiIpNBUR8UMkI943d
wv6lGaZ/7Tr7r1CKp7WP+/NkJMu8gyG18tth06aeWNd8ojvbCGj2zfP/ODqzpmiRLYr+IiKABBJe
ax60yrnUF0L9lGSGZObX96JfO+7tVqtI8uyz99q0y0GGQBBSbb63I1ldiSKRCW4xwnK5TghM1Yqo
q1DHihqCjVnwAuTfeouVythleN3ZgbpKQKu6x74RrgxfmSfbS0FtuZbchRZv3cZsqbVN0KOCQL6M
Tn/n+KL7zQ2prvnk+a9NkwO5NBoLrkpGrSzOQIVtC2YOGWu6g+MxUtsICQ/+E+f9vuo5CwlZeXuk
WgUS0rvQWOftMk0FhsGEe6+qxoLi0oqzowmAxWkAtCPMHntHkE6nZQcHXLTuq/gFi+4zKTq2nqAJ
aMrIYj4qw6SAUPvzXVTZzcpx9W88Vn92UEV3VMnfT1D/n3FNTmsuutlWQgIHyNEdorS5hBHBY4fd
7NZsHKxOUxqzwJr9re0EE5WgJkFfCyNVhj63Yf1fH7IRdL3FHnAzw09+pKDPWERrK4fxZLYn5SaM
Bp19GtvwlbUEhJE0kZh9KCrk7/KIn/3bdlAbktZMj3GUPlWp7d0YJnD3L/Qa7UTVsc17a9WwgOW6
GOyMBhZ1SKsU54EMt7P2v0Hp06YtnO3IKuWGIqT2jmyaPZErUnQSqd0n1FvKJdGmi+YjcIRBJ7kh
zqmSf4VVJztO5ju6hX/SXFqHYO7gQ4Lv+avc8JevKTOpc08xgdpbA7Xuns6+6hDxnOHGJL41d/tM
JcOBv0u1F8iP9MO5xYEv64D+ww4XnJW/lkHAjrThKMUVNG0E/Qmb3IMx0Uwwsx3g2q6od/CLqr0x
hO1mpC37TcQdjVc9TvDB9A1y3Y35lGiHDAPvMQzITV481EH/kBUhDwHHMwGL4lC7IFgMK/tq2+QT
cGVGCo/DheVMsykLlzYmqnVe+8rFLdDX5SmetHOuI+1S9gYPK/Og3oP/+JXKdfdVjIpKHY8+jVPd
bXIE8mU2ajd1gzumpzX4ziUfuC8jHstk4ct2o/KfEzGX3M7FV4Uj4GinxAF0Brh2MHPug6azt7w8
Oxt+bALYguweTcTBCv9GPStpmzEjsTMV1tmlVmszhb48l4NiixfV1HsH2GeTaughu+Rbr+VhMz3U
aq6lQLUr785Djif0LQ9F1D4JL+xxamYf3kTCYeirakNg6ykKQmfjF4ytU5a9ZX4Dt1lW36NTfulA
wL2BsOK6GtBChsLqLjSb5AfiRLf2FWTafqQWy02d3yGI/2wDqB+bvWtch/C54K8/GTV66KyJxoHs
ivYpLGgo7kD1+llTaENpCT0H4zv3wBcAVx/O0Pn7GL8ryz6oJAmKCxsB1hQxQh1ag6N3DkDEo8DX
vKJZF50/QOzvZHBOvcUHz/b6UIbY+sy5wgCYteGl1AmZLAXzxazraNc0MRRoKA1GwRiTi0db2Uiu
doxlthG3FM+/7eDsBTiErSInHT9S30a29wvVHzckesiQ+7C6tYSg2Og9KIpLNQ7f5KgAjECGpneR
LVVRtj915/InZY+D+bk/5mm2de3gVRa1cwpdh/9Wj2zZOjjtPZoAnXAxhN0jqzsH7SxG/CaQm3Dm
0yzG7E2hO374U1Sxm8XQL4nXrecueIhaO2CYyuyfdBZPAY1OL9wu/BsdPnLn9IjyE5VCW5wrDWcm
jduDDO8TP2824Fhoe4icN/ZC5A/tKtgwFuDLaLLgZfbELSLksXIiCsetATNNWqf5OW6ZUuug5hvH
DubOFNgvE5MT0xZdceekw5V+CS4M6EoeJzT+Sh+3IqyTuWp/i6Ctjz4Lk12QaiB5nsl03Rif2CkW
ui8sCLRInDYpnLWQ7zPhSGLKoUkfb4dVqHfnu9iPsP0kcLs897WjkNuwm+EiTKSK0Ixp2rW7V2hL
Nz8RoD8C/p1M2PNuDsLxzmsX+C3Eg11aTO2KOo7v3i4elJsCJiq5EtSONxxywydOV+PytmeIunRE
1LE8SRe5FMt+spvL8JsKaDaUXAyYNTDAlSMrboOr8rquue8z+PJnKIf8hVsrEkZM1i4d9YkylvjU
dPENkO2/0oCRY5nOE20+5hP3DoL6NCGA/IdaY2FNFm0zPQWO9y/nRkX9CO+2KbSXWuW6/6hGZN2o
i1FhEwqjaN+y+bp7BKi1l3yWKfkRwh+YYRIDdSvNjS0nMtt7tzWffY/Ey2gYVc17Wg+bwucWgV8k
e6gdMJHR3AvIjhpIkfmQanRs0BnbYehvulQHEblPDDJUdE+ZOI8pQbi+LdKNJIJy9bL6150wvEi7
9NaGEbDoFz9NyZXeMWnYaFhkuKn/araRDdbbJZ6TMc9ngZTEBqtonRbAaObiLiR/gaMvf5iWuqDC
qAZcW1XPYg6Fq5b+OSv1UXtZvEOO2BV9Y2xZDeY7YMnjSrVA4+ylXdTP1MmOC/CHcQ2RK0VUwHxx
m7riG8DKNpcyfHBl9anHGYNThDZz8mVCs2OMCD0FmC3qMSmOTgUIYK67+VAFEQCxYCz0A0M+u8w2
yWmQMIfvIVDNvUUPOGZkR39pByWdE734nDVabxYBI2YSwtoTJH89liLYNiClsqxsNz4tOzxmRXNI
yNfsqPDkXpCXwZkBvT84WuujBamLkjksw0VhvZvccOg9LP66uFRwavA55qay3kZnCt9j1lLrKScI
0gqdHQa7ERdGdHoOc5ojKoWbL49iAy6fNNiZNuZjktgYR80u+hCs9ayofhFyQYpryv+UhvY6GpMG
7MaQNSLlHsCP0Hytm2SLdO9uamVflOjeRVI8Z+hcaxtL93moIzJwyegfRtJA2zSGgxc7iTy3/Gyb
0Q4s6n1dAMGcOoAtfg20iQ0rx+IQ0Gl/rny20IXiXZd24UfXUSQjYhPnd0rneZ7RIMPnYPmaykKT
5WNOHn1FQY9z7ekmgWijrYOdtF/lnLqnGCcYQQ/34jRNgTxjlq/s0c4W+0yuc23yLGJ/vKQWF2jV
BuqQK6fE7kP+2LLZRbZOIHbx2BD0SsRVFPFwjqbG349yUtS2yC8eYFiPIeplSy6oD8XVluqAAv8l
Rv8Jk/aTtKN/2iC4V892gRwL+MecKWxbBv+sJQZh5+H32NEWo9Laug7Q0o6mHJ8YoH+YV8eNmBI8
+67Y0qtiHC3MU1s1twczUJdYceygTSd3hpf+znxldqZdwgov8u6EMQdPXtqQY0dywguNN3UANa7g
ld46zxZXZcTUfjHHtVHSbiInC64J62/OByt9ahaXHHIjFhmLXHrEpb22+5ZapQj0Uw/F455CQ16q
CtptrdnGk+mg6SB5tVzz0YmchxSL/xb2iLsqh/A42pBufShbQFbYh0aeMA5sBClo9ps7u3Ze5mS4
hT4HVTPM8RGHHbZDgNu8ccd9FTh8Z0LBDarm1pG31XYMime656kBwUC87F1RtmzeT8NyTa4y+e2X
oWRNrk407i39YERtuwjPvsn6tqpbunixjASh9eK04dlLx1NZsf5vMyoIEMayVRNi5Bgi8v8WFVCB
9CkJjH15Mny/XdtDfcWMZaFNTHvWmXcDAhYtisS+m6F9FkHqbAdgCevCjd97Uz97aTndyTqAHiOb
f3ZpkJNYDKvonMm+mJHk2qr9K3s2TJNpgyZgdYw4C0G6xL+9bqeA/p1QjdfBG/bNGE93ZTQ9JpP4
wCCI+hniMZAesMC06Hh0EzjhEaBwZNuWlb375HrlayLNJ1ViqOawgwHZyWe+MdgrZFVdmYUZMbio
oe/iBgETaxLaHPhngA02VuNzjdPyE2rqnYG4vk6raTv2NQNqVQ3r0CjFoRPT0SQ3u4rdFk0Rq/A5
rQgFjyNWTBxIy8KQhX5kMjhq8V6z5OTXLG8WVJMFPxKvp9qQh1RzPBdQBlbM8RTvoFKv2LktCqBz
HFPnNW011LqcK5e24QXFwJQ2QYba6i1mhqz6KCEZINbazA1x8wiVG5mAMFnAF5K1xUxAmpz8PlsM
QTIRP45rYZnpNTAJ033vdPFjkddeZw7HjC+ifdXVT+w03j0x452eM3OduMUZPj25oGHatBlWw7mQ
NmB2jEUhcXDhjSmlOGhDXmDcj07zXWbBhd0IjlpL3+l5wF2YjtfSb/OLV1ICSokHmzTW1hQ+fg5h
/lGG1rWyQMuI2ecQTvOTEQIRJfFhb1nxI1y15DsJwAArnzu+R77/O9r6EqUx/yQC99Qr8KW9GPd5
5BSkSOqDy9WEUg1aNVz9I2T6krDuocPd+u1bgbZpfbNZJfU4u7wGO3BjoWbWEGb0VpkObjyDHqXc
1qwc5uENTNk9ldYfjU8+qh7ZHi7WqH6KvIP2qtcZOhEiIDeBXNGL7FAQ4tGA6Km23naTf6AZA96u
zZHYxMGWxOWDVpjXgbyfKmW9zLVR3yNNQxGktcziG8mDefal+Vl0ZBzzaLjGxBlcbwIljLmNqCSc
Veg52IAkGw58FqPuMsZDINE8zuVeWbTxYHiwqCvgnlaZw7Uy1Ec86DftRRAhYzwBydj9VVl386T1
7EfzCxC0N5LOd+QN8g1QuWdjxhTb+2iJczm5h9zy2VyEsTgabnfRsbfXtvoKuoLnUNbtUaiWqinL
fokW/xXGTrQhHf8hUtK5YbhYariV/5qcjzxsOXsFz4+4aDgRQQyzu1dN81Pp+MY5+zXYXNTnMkea
BpmeUv7ioPoeYgUrnaOe8AkPUJfwX7ZwA5LvogO5N29MS+EmqbOO6pCe2vBMlpckjgw8L7RfKvbI
xwj5+VSTb9oQ/6JvOmWjIXU7YcK2Lshl99rpvswpfsYBS3lEJ7ep583bXEfWNiANtMaIu/V9efQT
J34oHdM7CbhPe/I4YPYDto4FbmDqLdNgz66gwXDeMcTY0w2A8Z/VwSiyyuPURMZ+Btl+IG7kra1Z
oSIhRTr9csbDDj2FiSQqXHodS1T3n9k3SCGu96oxzDNOt8nG84PPCuXq2hfGa4H/ZpMO1r+O9DhW
n+y5wzV8DQT+BycH+DhPznurEGrwx063ViVvYMJQANPcg40P/0+QRqjC5BzifNzw22IfVMRO2Adz
bqU+6roag2aVlW75G+Exoo2GRd+s7hNrcs6WX9zX6Pd8Z9tT5Q3i6LNKZlqjhG1o8WrIbuzenDg/
TDkspjgUp0EKqraWlsHlI7RHS6771oQAopotu0zaEcHiepN8dtr6m0pAaseUrh7mqkZbaSnCxPjC
qtkUd6Y97uKeFqfRpfJsIAq9MhoFm2NwvbvK75oPLlKHoE2qnybrNL3zanzsLYnDzynFzZ47Cq+E
nE8xzvc9tuLggzMTX2Cjh+J5toxsD4uA/Zau8QDFtAoULcE+L3EAvecQMyP8LDuoKAD5K12/oKPR
RIclEXUud/DXe3xmlRbTLhM+9e9W699SQAj3MNYlzb2YEQybBhg7aH7GqkPGSxO7/PRGy96mo/Uz
5Kbe1KlN5reiBTUbPefVU2F6DAan+tUp9la6H15okzRPGolkxfA8/6IfYLgYWdxULAIgRbjY+HWm
vA83t+Ud133At/ydxk04AeV06+qHnuLFdgmpkgERimdJSeDgEPdV0/QSZWV6lmwR7gxX+I/4u4G+
GiUhuNK0Yow/UfpljWwlVClA5NcgL3K7C66O4su+st0RYYxVOgqhVCauvK7pfr3MJn8R9rocTkyC
3FZF/y/phHwuEsaxfhg9bD80C5ddPOP4IjOVwIVDZ2In1BHZQm2mK5YvpgUKDaOYl3ALHiG26UXI
jURqY8zFHGLFFQ0SleZZl4sl3MltypWz6ZGOwuiTF4jEbcsCrKANMhVU00j2uzuTlj5Vsg5zzEgD
oSqIPjrGhlUqpO9YI7cZj4JV/4O9dN32cqJKs6oOfi6X3JyhIFbknXuvJxN/Y7R0uZvWn2gwXxSO
62MFmna+q69YUuxVMBvM7QPZgFVeMQ0wKs4kOjur22kaFTeMM/7SIpkDVyUgsSsV2KqgiRncA9w0
3L2nRF2bwmA4VfG8daJsXPH+LvnzIvYFUMgILpFUJ1PDW/3FgBQZiZyENGrTOY3YKXC+GCDEinQ1
iYn1ex68RjLovqap4LYSc9ub1bITruPTVM1vLbF+YsfHwg/Q66MAXXDWHwU1q7it6/vSz2868vxj
GKjgo4ss5hyHoMADbbR47NB8OYItFf8TDbFGkbYhO2+dHqEIMjVA+aFX0S0NEiPiH7hKDJ2ujWl1
yFZDQylfo8Kfxu3apxGvMF1FVPSurWbMDyZcse4rA4kJFXYqYUbLOh/KfREIgIIdfrHnVk+Ky0n9
kIKB42bb5puq4wSG7kFUc6YTYMjHZNu3tD8WTRrgH8zug9azN6BL9lpFMFgVuWA2/XTcRPal9D3Q
vRpevNPCEBWle2/GDjzF3EDuj6+Zw/wxVJAetS1ebWVix1apMnjt0mOC+Q4cm836jqtvwzpa26QB
sWuNHS+TrLnlccuU2yBNgh+oNDNGp0h7Atdr+JQg/rsNi5LWg8zreLUm9tmk31A47oCRIgN7pvXE
Rmd6GXXYYWf0vnszuBGwwQQZMDaxgOwW8sNAgJKNuMM2BWCv6W2gLmjkZufdqYZjUeBeq/36ubbR
KTs+CR7IvDlYPQxGYt4DOWmiurXAczI72N2cgeVhxN8a0E1AWi9jeIZpEMgljATN3G3pfWeb0hBT
Qx9Qh4jviWEqsp/B1GwixAeEImACPj7DbVfVAAOJLsGjD6td12UvOm6vAGgmOnOJuYbMzpRJ8BIl
EPXYh9wy/EW0maoMF+kwcIVw8A81BtsETq4K9heJ1eQYzdY1M3qiDfi+mowoXNqU36WlqfGR8qng
nAUPfC4yj47mZOBb5pTNUl+0LKWS747peO1X1S9bPWujbF6qmvYEZU/9dRiyrzTL/jAybTvL4/aE
9RszadzNdruGclzg0TIFJbfVXBMyQ9ucv+xYJwFgWHuGnFC5zANjSlSKmaH2n1NGY2cbJDmuxKDB
urvF8TY9Q15BxK1F7tyjmFBsxAlb3bykowDKd9oAZxQ+8eZhNnMNRiYzh3dsdw1hX2CTCW6lZMAs
WPAFTwJB4UBOIRucBSeb2K3hO1v3NQdXbalnU3XywXLjf6MQr9XYPjDEuLx4HRe7Dq9ou8K9XgUZ
zFj/Xxuz7uilk30ROMDZ02ZvovCHdWVY+dmcnOWGhgk2WgZFp2FZkSG7rGf42Be3dse3gIvQESAA
Tq6W6Rr1EiGpCI3vwuxJCQiydPvRJhtGeLkEzsYq80hII6KsiGpnFKjRoM19oKqEjZBkb0t9lb56
mp0judpk00E1XBERoFkxxnmKtzJ+BzScfQmb+m28lSYRXVwePu6DVZ5g8IsD3BuuJN+ciCp7srMC
skJZO5/sw1Ja3Tp+8ZCyPRE6AM3ckoMfxYYhzKgy+KeRHa5c1vo77msJ8Oq8vBf8Bf5xG7R+pW7k
npboeUcrUvSbCm/6GcIgerBG3BqZS6Uwe3F379c++R2kEZq8WVjxtA1esBVplN3HuAE/WkIsj4g6
9bM7WO3aUTlbXlnKgioT7HLDzmK+fvXtma5CREe98ymBBzysPP1Y5FXzMqmguPosAvFDDMSh3LZM
n0KOmBufoL6aIl7eQQ2CQp0a7q5SNo6m0sxpewglL5wq4WZRtzOo+C6z7OvstXjTKmp+7VVuA1aY
27nuN9ZC9sztwD6Bu6BfeJwB8Oeuwd5IQ+lWaXOaCRmsus7gKMp8hV0NdqPbY3iqusFhlNfR2eeP
CHeO6TUcgmjnwo9dtUX8UfYVbJYFxh7lC199GaS8bszWKoVZVHSmPMsatls8ICgncdntheXfW4Rv
kBOR82crYcIoxOtQUXiasIwTWd/hOUYA6nRPRkrgF4/RRytP0UmgEBKTniE/S8Zg5Y8cctLgGgBo
cEGb47YYVHWsPQAYYiH25ZYzUB6DzVv/P0p6mf9n4vHfuGX0CEifAr0ovUGnoPEtoeUpjksuycZC
b2RZGpMqmXkIWHWrfA25HUrsVDb0G8QV2nD72BVTgJlhYCcn2WjSz45zPKwoVZczDd1B7AQvdLgV
n8WyuCqWag45pt9TMb34DfvDrnhL8iEjzdLy53GNJWapfwoTGQBNJiIHy/06VwYoYYOHQ8rsgWP8
XXvNKZmJ+fqTQi5uekzsdv7s+cXbnFekzOOo3eKlHO6CDECw7HgoLbfdW60y1kGK9ZPxS73advc2
RNSMojasR8u6cVvveDlaaXTKSsIOLCjT/GgZIRvzjsF6z4CeXQJ/IXE16BVJW/q7LrUBA2e9vgPR
MK47g3ObB7P6zLHcUxrL4TDY+T+njODJTsNjSJQOP2v3FYZIS/nsBA/AKeNH+oTrTT8mL0kBR4z1
EtTCJao7MOMclDOEe7PmV/fjxZdfjsjhnuz3EcyHtVL8rJbBHogxhN14abFMnewHjDLPc9BSUqNn
vac3OVj1ov0tC+Nf4cKw8SR8zijmu8YdiGtWFp5Df6L9qjvlknu8zKHAJIP9hWsCoTfLP+uYuKA2
J3tdhfNtGF2scvULix0IJE701yN9A0HP6UofevviJi2SGVjfrV8bx7LzjJ1tGC9+iH928NldjmLB
K9t2vJ2D6hJJd4E8p3RY2PQw9ByCLf5U14ZOPKr+n0cFJZBFMp1eQFYzbpgczcF+Ddldsd0b3sIx
f6EWyuVzYzHsptVfPjf3dYju5fvZI1YQzdBJ9ybdufu+meheG5mzHOx09IUN9AfhTO2k9WU5QX2Y
8I2T3FY/hVUCcLcsD3xb8QYuUO8tvxmIWeERHwKa++qIYH8VIlrxtmCqljTES2QpPM2kTUttfbYy
Zmoa7ykM+EtDgWsft9sJGyTM4hA8h+UaF9cpr21Cyr/wPfB4AhF9ATQ7pPhTn8Y+YwrhjbJkx9Bj
BzA2p6NXptFRy+gv63pgamUHNxT852Np9GC9Qydh6B+GQ1tDtcpnZCwVZ8m5z6bkEHfowoBIgWmE
VQftA87kujUlH4FVBAeC+6cgCscVQGKbg1j7OL/yd7duqUioa3vPus9CryfqmuuHOXKLi2zlz6x5
BvJeLLyCABm4/vNT5im8uu9xWD+oxjbvJpV73KFq7j5OhU96ZXg9XkPd6U9uR4THPdv9R1pBfkZA
JQmgs1wvh3rY4hOZTjTEYwdlPqZWNg0emDJR15lWySZagiWWJU8p6uuuqEtzMxVLaUpC1iFeLLSq
CW7VFC3WShRdwtvRxYsZgDSBBiJG3g2/X3pp46p/SIYuuxuc+NmXfBgZtpqjb9Yf/VB0rFwlql2o
svUQB9m18ESNbZtKeeLW5letaKixPdt7jOX4YRQ9/o+aXVTdHjpOGbaz/MQw4Gjt4FGOhFSbtjQR
1txgYEbvkWq5Ec/7NOIlk7UDnfeV8h6CQZEpoiX2YBqG/eZR9n3w8Ams8rj6NwwLY7Zw5bEP8p+S
Kog1NODHioh/qoNvl+3UlusW53QuUI/TCbtM5q89R/9is8T16Wi43X1W3+UpNulgBE6GsKbLpUxp
mWvGqbfX+EwUSuuMZ6YGYQe8yVjCyvPGrThYrSl/s8VwQNGPAJ/0+aMybO+Dmbrc9LWeDjbZ1Edn
bP7aCotuUNf1XouIRaKqfJCBtBB0XFjNlCiVkTpqzQ31m/GkWbmj92+qKQyP+eZtY2G8axnHR094
Xw57TKAA/nyUfHe3I+aJzegFX3RV/bRRTN+KRK2UuKFQ2ao3TyfiLnf9Yet2y/26IQuqIzGcROvH
n6TvtnbUYr8PZr0ZdDXsw2z6VuygCJtF9TFoCnll43CGXkrbkzTCfRciXTWesvCaT/KcpYaxcgRD
vhiib79zMfO6wzsW8Ue39uWh5uHa84lJgF+FdQojhRUI8zgu0u++979RoNmVTPT3BE1bXqTlsiMy
/PcAoevK6r09xkYNAaxT4a9y1HDxZIN3ZRjaDbdrb03Jds/1p1dwBQa6b3J2GDHhht0w+XeitXjE
PToXYhxkzKlG4ZHNo2Gk38T8iODTkUyqwiarbDsWOMz5BBD0IOhjJZh/Fvb4WBjuLQhKLz0agWct
JdiD6B74ElyDKdgneJIohIOVNKlnJ1+Yx8Y+o7TQMdSLWYqrlXrlJqJGboihoVs2Z05XGlfFe3uV
j0CIYdqPw/yEpIicj21TxW82dSpeUfJic8g9+LhXXTD5S9AAFnmj0BCmGI6AB6AhDNiGNHn/tBAs
KnjqIMYiNGgreEpn9enP9kksqOMZGaHmwc9aCmwL65+f8ijCMFiXGVRs6LrebG6jpH9wq/jTSkla
Kf3ClY6tWDG+Ukt1GHMWcZjCOIbL7UwhrAAWi/vXObmuuU1L9R507df/7BlccuTP+o7SxjACYsqL
jblTfXWT12DokMQw4dO5gXnp2VVB1fDpuhTmxc/KuxnL+ga/NdojTrz1Yon9KcaQgUP1Z9djzRnx
gl1hFMFqyJ1l3/QVAeUCw+AnMiSd2M0EudZNHqgLv7bUPveA8BEEzFVVteNe9gNGCMGu951d8J/2
0kMec5+b5+6DAPa+bMWpCtKPQvcvdpEfUpYWEv4ckKDozSYmm1oMtXkuj7kZHofef7OrHFSyCQyo
HzJ4GGkybj08uwdev1wiuACsLHMyHqwyfMTYfp3d7meigO5AtC2hs2zkDO9eGlMKPlfyjCDsH1yd
WytXsE6CmPwH2RmaIFGwvdM45soFbL5m87TH52JtJjeutySVk90QV08k4vgfxd8yzV9p6Ap3OKj4
BWdutNVDVBLOoEkK+n5KEqxMiNBNdIhvKMuhMaCdvJ8IdM6NE/qMceuKPVMBhvU+USLNOx8Sci7G
fx5KvZNVFdk0SpokCp2JMuj38jBn9kfcz+9uDwmlxxliSOPXy33ES6/6M6so3CKkwoHt+JsY1gSf
ONaPnY7+dBK9dLlkTR7cTCqA1wtbToTLG4QnbeVQ+ZwMuDICrGYbYbLHRMgj0z+T5DOKH0IR+Wbq
GYtTa3jOE5bL/AWfwaMZPCHm3qSXWk/MINwI3qJIk8rTX1FMsJtAND97iHV04Ba8NlVzNp3up2ql
tyL5+Gd0RATcOnkZY97MTrfYO2MoYFN3c60p3bnuCOeTsXMDVRwPCqErhTJEFCG5x/BeQL3hSkuV
8WM5jcQRciwnlmOzthqWHyd1nonTAshudl22XJzdstnHMYJqWDnudmLN9ES2Fs5FkL2bhBcjv0Sp
sea14epbaTkXy3F3rqcrwmL9lRjsfdwwc8F4ppvPZYNZc+oklkNeMywo15iId5StPMqu3gZtz9xj
wj9rL1g0ngW5UrIe78p2t5nhnyzX5sJaD2jKHHJKLna5amRraJtX9p2XaTaeuq7Y2lzHyKfz842v
RghnpA95mXEaf5Ix6J+ciSUjRmH2Nl3AL98ZW2mwALRaG9ShlZGwLfRJWNVlGhBKnfFcC+AnQ/FK
ku/Z6/JNajgVEFeNhxUyhz2HBzoDu03kps25sZKnsLSx+NUj73nuwlY33/lVIdZDqu94neFjLIm1
DerScR8wJMQZuVCgkmj+qjUMMd8Id0MD4CBPq4fYjJ90YD+yC0SoxuKUo/c7g3qiaWEr8W6u7K5/
DhP/J+8EH1D6j9rFf3HTfuTAFRolHsgaXZuAl0cAot4N6Lw1yJFpyts0v6uYUGW5MuNIKNa+ldJP
EZxN2BZ8Ry+uwqidZcmFpPFiHGTlMmXmvc9ku6fDejPAP99KMm7N7F89ai1p+dqq0HieE8vfK6/h
K1/+VJ3fruoAc9Rssqe2p7NQzjkvSNHHDCJhPOyzPPnzZoCEXfDMRe3mefLV9KZfkio7yrftNQ6Q
eT2PIArNsHwXZYubTeufwHGbr1nGXONALfLLRPustsRBwC7f1IKtR1tF6oKYKo5i6N/Awu36DE9H
Y/Go2mZ0FczlvNdquOVJ/tIjsrs1YYZ+UEsay7ujBzLadGx/gbQE50g0T9LIWJmL+KjRg9eVDGiQ
V/LC7wYYstQ/dkQDQDL+yomtHshfva0b+WuSOyGp9JS4/J+d8eaO4NdxIx1wouzL3txTHPttGi6h
ieyHZ+NuHGkbnvjscoTItSiDx85U6SFt1VbXYm8QsCLK9Dp74Vtd6+84CnxKA9PXtgvupLJu3kAI
0Q5kwJvC/rOnlr2CqWG41dXWtvrXaU6/IR5eQ9IKS6cNop6QZyAhD1k9Ddxek7eYIQanTHzJiB1M
EbpIYXc3Hj56G/zhos2S+W1SD6p1aUnh5KVD5TNBNsHcr45pOV5qunv9okMzM/sn02N/E6bdpwVK
e8048DkK908GkHsDGMrnkNica+IDzObq1Jk5VV18n1a1k9zmliZrrohbZfr+CtbYgPRUYviiViDi
otgAbW9Ohodtri2IQMdehEChWIaMF6c1WIvFwQcffL4y8T7HmN+lXz30XBswcYzUAWOdkHAUfNuA
t+ZV7yAK6NIj1lRUBq8FZd8nPX9bBE5KHwCGAe14BPW/FnEMMNSGilucIj1+hYImRdczH6ZuOCtb
PIwdCw/VHoCe/1tkUFrBWpwmbnkZjGSbN/2RS8zGsrLviJsvH3hhkAjHGRLY1GeAxuAyS6sU2kJ0
/I+zM1mOG8m69KuU1fqHNRwOx9DWfy8YcwTnWdrARIrCPDscw9P3F9WLLjFlTKveZJWkTIGBANyv
33vOd4w9EV/S9Q/xJCDfj6gmhvYym8P3vE6pkCSm2/A1lQyn5fzgB4TfOWO4j4Nsx9Mx3Uyhne29
TlqruE+jFYDNt2U66/rctN2WfBlb8DvqIqSNvhJFWaLzhVo2+3rb5gOqKIrfcUGCl1VXdh28RKLd
9jAkOIJQ+HIKXYPbXsuBm9pGy9pFqbxBsLGNdfXcFvVTaYl0lYfVU2DTmlV1chQhdKM2e0HuhIQq
VjATaHbl7bKdoxpaDrEn7lxtMSc3mwaOHQida4SiP3pVr6aZaNFgti5lw4uXGXMNmI5+j+9z71Lk
zQK7QVgMZD5A4weEcRPRXNYGIXLRNidAwcUqCpQ8tWV8cidFB7JYdriDf9QaKQS6K+IfguJnHOYb
M8kXpxRrpqnRakRAdjGTCIW7d8i2fiee8Oyjbqr4PnVwmQt33wAXQjWfHd22Sq7ikGQ03kI4wOUA
RIP/3PIBn9BVhYa1bP06XPuAev2UDzCUDESKcngZ42ITzQV7mEdmfB2wThWqv2MVJtfiHL7dY6NY
j0aeJDSdC08KsEFtwFHyjJfG1FHUP7MJGnnQf8vT5IAx7iSVAWQeEKqkEfWigyK8KrS9HGwqSraU
OOxZMXa8kMHMopn/GJPlKZkHbCUUQRfZOe8gEs4psgQO0uCR3NrD0vvJYQYMrafodUEYA3h6iLbo
J5C3aiIhaDOv87Q8Br34lfds5VV00JX1UtStJKUQCW1+RscMWcCPCa56Mt6NF3LKhocceu09AJtD
aHmvaHNPzGTvfJQQq8osT6L3Z/hT2aOA7lFR0WLdPNLhQyEgfCZdVb2e0LrIKvGBu5pHkEs4mWfr
Sojw4GrVroU2tMGTQ8ZMv5yJlEhCDmFpoVCVt8EJxdO124iP0HFu3Lp+0wuO7QhTYVn27mq0vD0b
2aXbcKYpx8clisR++VdhD7xpaYYfaBRIugxm5Kv8q5By8cmT99pet/Kc/YKUlUaSvSZf4q4tKhz0
5UfEAWnMaMz0+D6rOHswgfcNmA3qVxPfj1lyGhPqsnDonoJeb+l63qdo+TadZjaG5vUnTwyzXgCx
npRHURVPtsgYMvjUkU7WAUAk/3UeUnsXLA08abQxlkQkxOS7uiBObb+Y4tJvyHIO6Tj6nD0NfWBO
DdH9AqidBBd2BM0Dw33cL1nwgd70uZH5ZWSpY8/IguIOHZDTcCCEFIggQqfPjUH9PI/E9oLwoFPd
YZZB8M0UKqQxKMSeGPN3WcRMUnMGhSMlKdJRFyPmmnki9JTqMhTirgzmt1g116QqfDRM7jivpusU
mbcDfl1E6gplE3LvqvwJU6K5mPGXeZXzkAUtCcxDSMDJWRQNgEuPMFsp8k6TqS9Fpi4FIRBLxfFQ
ZchZ0/bQZOQAz515oMy+GwOxbxv/LnZL2HBUEDkAhzFDnJrzt9bxRFxpQCRGlyZvXegfcie5V7k5
+tDIdqS6cTpcsh+xqPkRUnlCy3iwXRyoXaza1QRJeTUBusrDuXnvQg5ziaC9TbPihLjHXCWC5JfC
M2+iZQIbnwGFbdnIXdjliGa74cSM5GMy1QvUKzwWtQmoVJKj7D0fpJF7DbQ8WLnp/Msv+uhU+u7O
zftHTP4g5XPCFWikW0dGscmKbiWheBalkp6no0pJv0zCk0sfW1cO3V6SC1IYgRfWMj1qoW9ogrPa
9NnetWoAnZb+ZaNh0lG+heexpy3xDDy8u8gs1HmcX76ltX3tnEH+4jxqyRJ/s0j5vUd+OiRYdpEN
xqq/tSz9xGDupvGsy8E/5wwQutgN/RuU1o9Wu8iXXENYNV58gC17noN5ZVvhgx1E05b4ZjbX1L2O
mMWKovslbNS4IZnjF2PT3oT2bF845KmlIUfdKiuuhuyMWQeeX6bHsa/ejAqClWM34QFLSYckKmHL
Uyu+7WckKdtxcD+GoCy23lBHW7itd0XpdUhz8c/FGA0599MTT2G1r7COkm8caah9LYuv39ybpHtC
OQjJYYxr8klqhTiV/gvzhfXoKh5dVgDiDJYdjd4K3RzcYonmfTsVYheVIbRaYrllWR19jPWhsHAT
EG7EuGLNCrqaPP1zyL18oxkebRkaw1eC5bZr7QjFjg9uH4o7OzVgoOZfDbHznuTeDE3yUEfVdU8c
s5ZyJxd7S1hCt87DCbSC/e5IVvJktH/mggmKb0JAjkO342h6059h45Z/IPdyYXSCd3jM4p3fIx9J
RLqZHA2XANflxkYruQLzOa5MipumXKJ4OypMJg7vWRMTxjh32Z4+/1Pa52RMTtnW2M6WBsxrHaqT
HRfrfh6fl5wk0VrcOXH5FDrzBxvrUzjPb3nuIAs1rtotEhKzgAc6RO6lSYpNoP61/lbVBofOgDYW
+U1kKFyz5pHXizpEa/xOAeag4eTHDRTlFudNDuPCcb5lFaQ7hD3XeNK3RRlR35HAleTVZa78b5Wd
PwSOnRzR+lP1Vcltkcsb5hF32oUMyWa10WyuF0tgbYvJ3UW6/m5pKlIn+ZV46ipPXHZGs1uq8nLK
bfA0mFYAAPg/TEEWHz4+UVP1yeIO6fKa9KcDQR33tglRUDkfvWTXnwokK2fdgPCKoyP812ge96Oo
b1RhGjZWJqc2Ob5lWeo9RJZ13SKiVvhj804/hlF3gxJ0B5NMMsPKmRDmAHESWl6rAA3srWiHXY7K
pc7sW1tDG3L0aUjqH1bf3qpJoePEN0csJ/mACIjH8pKG8y/ystYmyi5HDTfG9+KHrhfNhb/Y36KW
FPBzGCid1dcCwewyea8mE82N4d3Gr0wbiYMpJTkWbXxmpCkUgsanw8yAPoavvjsIlfkEG6IAD8ZJ
fvYEOK5St8lXft7eLHS50aWxRbFWnfxS7oake5sHD+GjJ6BMlY2iw8BZLga5wW40rYzjPCY05Jwm
2bCAJDvtwb0m6kAxoGNw4d8i8o7Wo41DF9MCOPm2kKtiIARiyKIe7cxc0EjGIhSEy7GwPYV4rNty
RgKwS/8xCpI3r212jOcX6GKtuZpnc41E3SI7lSOGEwbu2XX4bGeuvQ0NTNVmcO5sxoEHFQWwLSF3
PLZeerJ7+WZN8mSVMym+FXiKamYxThpwZH7ZMa9BQzp3l5RVNGuTtYe9z5uXrbLQ0Elnx3Dvbe6S
D+JUMhRerBwZuJMAu/yFoaUMlvQ5q5vpEHbBDbwT8tG5Tu7M+6SdaUyP8f2Q21ANsL9S6pLL6/Xn
YGe461kEqSGqrVNlRYd0WrAZeGQa0c2Ff5rccui8D9zwEAbEkOm6OEVU+qtuwZoGEO8lmWmddMa5
z6HPF/X8PYiWm3RwvqN13pd4mC7IK8xWs+gfxtx6sVwa1O7AN0qEL2gbD0djFEdvNuMqdOUwU2N9
TmQF3oUWb9h3ICg3mHTZ+THFM3hAUtrWhGkWgpSQMXrzM8cjj/Ns1vKwgS0RAL7Od76hUSYXJXau
UO1vIYrUq/pMD8eHNXE26xmKdLpfm9p9mCFmrDuL9CEE1QFiTxT2zQPnYSAW3Lp+8s44dS/eTY33
BKr2O4oIzp7eK67pN1dUH8ESY17lX2+p3GX3jaEszUviT6MmvDdF/H0pEaoMxNx550e5jvQj4RNP
IV1WcpTIjup9yPbYN9b5AhiqmxqSGNxoayxNGzH81QYM5+YEnUXI+THoaXv2jB3jIL8Ez6hxRjNC
kXxFjq0nbBf6GE1kwPe0GEwVMAhuxqPfMyeUsmCP7z6Q3KDLMexdy8BhqPEn7NOtHsHKw2UfyVkK
rPaumtjrpkRka8Io1q3dkvcaZbiiVINQCl3nBgLWpujqZ08OdFD9djN680+7Ny9TOY0XFYxNStCz
gKCDyd3aLAYIVcQKiYaNSEzQMpD1TubTLyElcAyiTlJQ5c7svcUzpvls4gw9mAjNUJCSpkF42Wpq
0JAsdvHdSuxDHwF6hp0zV/p5HBIQjaba0ZS+qZV97bqagtSeb5Tr0+6v6ft6hELQ3r+KRofGIa4Q
es8cjYZbt5W0JbKBR4f4wUyPL3Mq8bIbxndSW9+9jiEiNMY1HZ5d60AgCMtjBb4Vz21IFmHlHltj
H4kO35TtcsXx4MlUCXN9dkxE2svOwQCAfvWuahXE+R5MZozbayncX83kHBH/z/QllismdgCDfHWR
Vf4LYmuUMkn4GsfV1UJbl1gKBEC2f9kGXbyDlP9dUsXMosxWnrafRI3qUmAxDJBNknMTH+Gy7Kcl
esnrnm4XoRm+oHMaHAeInBfDGMVrGfZrsHR4tHLC9KKWzBG9pQj7iflrZkXliG6V8Was/V3n4zgN
NOG2XeE9JEhPGTTy89CPvVhg8UA6oANPD7XjK2Qm3dHp7Y39HLrtu8pmcx+lpP42Q3iF2BAQJMxr
z/6GmX07D9M+8Dhrais6hq2EYcw0BrZphpphPsXdcqrJ00DGRICXWgD9pkOzjtDqXQRF/lE1wb1V
GELqhvEq7uUvX4dbMq/25DNcu8xidIkReWAOOpqa0O+BnI5KLM8k7EputPgp8v7BHcx06dJmu9C2
1Vx03iwf+7R+1h13SJmAcwagBYqndsUJ/87raOjnUHOVP/wkivvbAmMHF7/D7BNJl81z7WhWomTM
4WD16hYC9iEk5Sn08baLIfiIS6b60UJEKJB8S0Uvk2VuU0KJ6J0i0JjaA2HVDzT3knVbiEsZ5C+I
cZFoz/X3oBUP/GUSvmH/IyMiI3ZInCAO4jSyY6TefOsqxrqtv6QQ6ssXJzQfEvwmLskJSKk8Q2Aq
9Q4WGVdTedKtsI5aIflALtduJpG/2QmnotmBv5AxuUYqmB/imWZ5M6KzjseeIVNQvHRl9uo76Xjv
4qnc9mEa7fsWkZNf8eo5FR3meIbS6Izktp6lYZclvYh9MrLnWk31Ah3/FjTMzZjmdJnSdt7ZThxy
VtTBvltc/d0akBOeO+nC71uOt3ZxintuSC9gnoJNfqdSx5GfAldIQxkTvzD0G2jSFgyRRuy6HqDP
nInDMEL2qDGuXtPqrLe95Ke1soHPNSFd9AgBuowZDmzRtoAjn6v2R+JGCcoe+4nutrwCLdHuXJJM
J+Bry6NuhMVMVGI6r0vh7ItZScbgpGQeyD4pn0Wm6Ucu/luPKw18izrCL4s43o/jJkGG/QqJ2jmB
zZv3fqi710aN/V3Hd39PaOlAlqZoH1yzVDujCKnNxh4vWZhdZ7Sv4KSRNoCy4cFl7HxTmqoh4Chg
nIqzmtM0gFyeT2Hh4auQeZXmZqipKIuZ5Lcw7Mu94SjNHfOfMQwN98Ew/ILJ+z6Ck9kZ10sOUcZJ
koGLdXQWq74iVCzaVFLvIjV/EKuOViAbXmQriVTlbEQSePKCqwEnaYMdeoFITjIovehWFU8DrE6E
2RUuyu6xobuCdwaQowGNt+l8LCk11BeRsm6lep0X8rXo53qnBxWvCMvYwXxlDji54qxPbP219npZ
rbw0/knSZH9EbEGElmvTtHPCCJXL4Hb3pqW6CRJseElRyUsXS/cmciCbCRXpQ64q+54g82Yd+D3k
Z8Yxz3USLrRTyQceSYKhtGen7ppsubeyHHBYUT/bQH0uvNILabp5HOBIa+po9yXP0TLdmEw+RuR/
kXBHwxURPzGIsqNdoi0kvFIo2FAZNVDoIX5TtADdrn6HoM1YpjcTm1fAvjBFD+zj8DU0kgqd0jNe
8rG6HBove1KYlBGKGCoead3kJUVNMtgCdEX5Cr+P7d5uT9YM1QzEY4KllMgHBHY8CiX9cE6l750a
EVMAxqRrOURXU8U2nFej3s0zJVyRx0xHdQGjNxQHZ86AIvTD0QhaI+2YRxitzE4YhklLZ6FI8Zbv
+OkA4Jj0GmIAmUJCvUUSTMgUyuUoGetj3bHzdNdAV7jyigGncfCU26la+6iWd2NEDz6yJkZy1Thu
y8WMF36ccChdXIcK3yOxKmievFqebIzsm6bqH4q+/I5pdbkCgffc4F5aO4sPwN6FY1YIO3+S6dRu
p0CntwD57M3YwbVocJPtC5qZOz8NQRJHOB5c5b4pUNQb3wHlIY0b/YQ1GO6sGPZ+z3y2BeFw7bvQ
gXpaarQDaGpMDGLY0bnVQ0F0eMIvURcc8Re/2mX/WM/Loy/rp7xVZmd1ZUv3NhvI+OTU71ZeSBeC
OI44n+77zm7XiSevHd+IazHYZCClAv+7RQRaXxcHq/Pzvd1TA4akLOD+pkAc/JmdqxwhICKUzpA+
duMORU20cpjm0AmRDfRIyoo8gvKUJDOo7eG+RDISkGVQxui1vSy1ENiz7aGBKsmt9WA/JM1jHCtI
3IJaGHP8cNdLdc+mnW9ICKrQZrc3/LxnYyYVxTLeN02xL0A3rmSWHeyomimEGOpFYLxPAei0lVbg
Z8KG3onn2cihBFq2vXSN3ChbR/zS3JVAsjalPGO2h4JIG294oXs6X41ZvezTujCrJo0epz4gLNYm
/WM+y+iXTJ8XG8aDVYvTv8uINGbnDNZschrnnub9HIig3SDsOcN3MutlYkejihf15Sw7Zp2I9Smc
iNBamntYqd3JNvhOsJQ/EMrLmbgT7gWtD6L6Sgl10Mc+TMHFsG1gCfI4byN4m0gzRF3KMLc7GgBj
qzDRHxB6633dxtWqjbJ30Zt2b4WWA5ct0NeOdO2VdiqCv1X6IGMAbXFEdqoX1OZ74VvfMDSqE4yn
fG8xqyKdzEH8E6Ql0NORxjJCSX49WBlSzMDCocfi0tWx/yRm6pgSlveUe8uKdvM5NrZuL5fEkEiZ
QU5QLWNOVmcy5yiZp/4hRQX86nudIMLexlhfVfOlhLi0ZnksNnUINXnMFucJY4r7RnvffwUq/Kvh
PLKnKksPeBfsgzDwOFAZtzc6JawJsjlEo9JBDIrDG3sIsk/zLRs5D+2AYviXhir0HUCQaVGcOhgA
qrYjDiDIJQdOj4fPi1X0nZmgePQifHVUr35icBBwqEaXI15kBawa/Xh0NYSGKUBuSbTgsUdomPGt
Q76k/RXzyZC5RxjA8xlCjzholzZc5gn5wLFk/CkATt4FccGX7gBi4HCbAZ0beu816DRTwFHqH02Q
zUyzu/x5MrT2E1vrO6vOvWO7dC6qKB/XbzZFigO/zYRRV5JDeOYU3dG35p9O6ooDEVMa7NlM8l4P
jgqPeD2+1x3EpIYxPC4UTQQc6fD+bdhPKJZk2L2aMuBvlwL6A1HaGGCthtpP9uVIzQpIznXPTbSE
xLz+XEAQCkHZA1555QA+vCxbjtIKPMl1kHq/8M4F26RxiQ6wPc4NgcMJsWPwicaBtC6qiTgDz+VR
e67HxVKbNkk/hqn5UFhvD4kMMFJqY+5Eb13RYBvuUpvukFcxu4IrU25lTjmLvey9maE5JFXI+CVk
HBQRFLQKWzN9W+pYvvDAQc9U8bKzcW/t6SHFe14iE2+1TawHZTA1PPzpLUPqbiPGQm3hmkT7poy9
rQveBL2kpAebRz3t10m9zqjLv+EWKa+w43DqtcIaAgq+hUMxBulBd3A7vS5N991EJATLfHyGg4MU
fg3yzjoZclfvRt0wTIBTB8mEJQWwF1cj/iuZmluaeR7MV2fejYzx75TVetcRT9C1oju5GkDs8EWP
J9MM5tQoP3ljWI78rEUwWAz9fLMMXJiWU2EftW9If1tsCfQKedk51ZcebF0vrFr1wPE5KJbqtq89
Dt+zovoM8JhoT3HKrslRAo7oHaakh+k3x/E7dsv0MMr4aSLM+eCR33vfJ4r/YOHYhEyXW2jPBAo6
/nRpjTGVnpnobRR1mex4BOh3qVhQ6vR0S51sFmdd/ngq3ba7OVt5wblh1vM5Jvjop28Y8hLu5Phd
ssn9hRitvsuREoS4MCI3VqeGp5C11lLTcZgLqlqIyccsSM3VoJ07Dx/nahmdhuMvNggBeJgqBAvz
ZDvuRjmIihLXZtxHfxers8bM0UofgvxABu9KyNKc4DqlFxH1P0pKpZldVSWK3BETTdTMDs+UFXgn
zzbOCaAn20lsU+uXZQFRIbFjTj3anlryTRZhX0ORh+9vIZM/CTLvV4OEnG7TsaSUzdwXJp7RraNF
SsdH4/eJaJYQj+vmq55KiukJ6mhkC4O97zAum7Up8LBekEPiBTtOpS4RWagNeEV7cnXRnUFO7Hnb
MoQVF3jP0W+woRO0CCSjP9VzgTJ9wnTa4mxUUGShI1X53mvxDLAp1pbeUUZM2/8i/1DXI6R6hLkl
gKGlfmoRkk/w6moAx2uT9R+dVb30arxKG9aIJSfDpCIVmkjLXByJGGfNSHzT0r5fHHP3z3/8j//9
v96n/xl/1Ld1MdNx+Ec1lLd1Wun+v//p/fMfzf/93cNPfuW7PhudzziPzkjoqMDnz99/3Kcswf/9
T/FfvSvdxcVhc5g5/gA0w4CqHZSUK1dJCOwyqo9fX1CIP1yRYwwXdEUQhK77+xXrxLd9nbHOg2QY
vbWkHEEdWATW9652nMu2HKySAR2y3QssGViaUClW1sZtl+laiM5LN1//QOFff55ABKBiQsnQ2rOD
33+eED4t5+woPso6kGttN/LSXwSRfaPkrFVjWFZTs9Jxw/hZkRf+9dXF+Qb//gX4wnPP1kGqP1uI
T5evxsETwSStQxh35tgmnFkaTZZIVXG4i+Ji3msvkrsEntk6qwekKjqxmY5xaoLJXl4XcIjXorAY
Z5+TB0m8TNPsP35IfFregSs9/tdmf/r9FuWVUyy0QjGrKA7GY2cTReggHIMlg1GgvP36lpwfgE93
RAoHaJqgWJCuf/7C/u2RhLQRdvF4JvfhxUOdgSELl0XoLN3F1xf6w62X3HdfcZ3QDp1PT2IECEst
E8F+caARL2RdsnYtbF68ge3WOESHkDsqD19f9K8vnP/bRc9//m+frpkpiosOPdFSVs4OYqD/yCNQ
H9XQ640hjO716+v94X3zZeDDoJAhb7rvnN/Hf78gdjKPMpI3vGrbS/YgrCSgLkEimUeaG6gj3MzZ
Qqah6zvVw1WXF2x3cAH+5m6fH+RPX6tr2w7CXFtAr1efvlb8RqWlmzwkgt7Lbnt0xCurIVcvb2hU
Etmx7Xp7PDmEofzN8/SnCyvbF/L8ovH4fl7ibAaHprDi43BO1mkyjylAMf7wLMQKYnGaVZEKxk41
nML//NYr25UUyIQhuhBTf7/1XWV0khcueLjZ8q4R87D1j90jggh9isr616BzTudhabYkKByjhnZ4
nyLL/PrH+MPnZ5qLJ8KxPWkH9qfPD/O+xxSK79+eoniERcE+Ru/POcewa8u+GR0v3C546Z+yaCET
9eurq79+7UoENhN6WyIQ+rzBFOiA+dMQx2gAAsivdfKUedi9pLTs1deX+sOrxeuslHDZ0OzAOd+I
f3vSi8CUywB/46gY5XICFWfLcH1ZtOiv8sWY/X9+OVfYfsiV0EqLT8vH4NSD7PwAVYcts+dFJslr
sbC90TUjXh5kS59+//qKf7qXJE6FyvOFK0L16VVWDFbj0Z7SYysVuUNQnDCM+HZ8cc52+5unRv3p
bsJm48N57EC4hn6/m1Xhw1PB6HH0Gg0rLBhQMQcQ9rDgAjWwLmwtk/mCuRDSgx5fFHMaAlBadN2z
ei8yD1h1XHJIZVSi/MdcB3DTIFhDkNLwfMyqN2Zkc9dpQRNY9dYJFLA4R5b7Az5IscyvSYeSepc5
UIiJeiJxfltrV+WbJDYzWm3/HOkliGnnafZbxIgthdbNVJ6bAEGcjk/IKGEeQhCqzhpzTrYCriRJ
YzKroXsyPWQwZEddd3L5EPyO2xF/CIui/BFHKSm2NS3kQx9WxrpIUvAf2zIMzK6kjtOUs2R2rmiT
pekqYLLh8ans7tafx/Lew3OHd1P2DL6/fgD+9J2wiil0Xgpbv//pAYCu0diCRiRY5BDXBueVfTTL
b9ili7WYiDH8m+v9YSv26IS6tsCYFyLw+f0ZKIqQQAVn4Hp9oxFu2oPmi7edVP3nqwRHdyR7rg8i
NPhcYeis1mqedHx0YJhtwyxKnqGt0OVYyIH/+h6Kc7XyaSOCKMRSeP5E6EWc3z9UaVTTRpOKj2Pd
MbOQeZd8q/qyfpxdKV8HrcSdqfrpztRcfR0LLLwgTTkf/s1n/kP5QeERsCO7nhdyYv395/CjAaTW
ROltFs5Z0TBbF7r3+g3iFJKQUtVueuX++vrD/2EFYREmJsClU6Dsz8UuFL+gZgIZHkxyzrcBTq7c
Y+hKHAXUBGW+/vpyf3heA+6x7QXijGByP63I4DBiawmXlPlfhIAtcrqrymWQoBldPFRKPn59uT/V
OgEYV8mox/EUO87vt1RYdhmlNTsA2ZfDDfAwn34gsutrR0mggCVuzXZRdKymgf/noNmdspmD1sgM
5esf5by1//6QhS5HKt8hEpNHTH56U3N+B4xVkR6RbwqKDo69nUSK1tg63Tjg4mHtxMFHFBHqOwuV
n76+/F+frZChhuS0HVB58Iz9fiOygrzfWcXBoS3ScYscQ932JpUI56PuRw2Ucqvpcf3HDzQXVZz9
2Q/Pxfun1SKEAFyVOk+PTpRn+VrjpdpBXnlJQ+gwrunES9YzSv36k/71iYZOfF4RFf90WUN+/6Qu
AjfdgV05MkGQB+XhZIOMT0q2QxDx15f60039t0u5n75TByKfv8RTdkyBcrxA8E8vu3BSDa9ts4jr
JPEqsqPclDLu6wv/q5T4/DR5532YY2rgAiH4/UNm08RURhT5kfR0vanHrNiiEER9UrLFhFL5CIsz
s28pgNeo2IkoNliwgpDZAZ0hJOpTpdYl2PDt1z/YX99vbv7/+7k+F7hxObi1n/VEo48TnTIQz0zw
IL/XdUV6FDknf1Ph/fEbCHmgKfOw0YaflsxJND06mpSahKScTS7Fk6NzfTmroaJNnCJR1/Duvv6M
f3rAKLVoEYDgRZv76Zr0IwjbatLsSBOZ4ygJ1Ih5q8zGP04fXfznjzOWO9fxbF7d0PM/fdPkOxib
SWVwwGYa7ntDMzqxYlqPee8/f/3BeDX/ukjRpWMV5J+SDejTckn2op5kYpIj5RotvzmMoZOcMzDQ
INL5WlwD1njMnpnflZcCfoBeY1IkwclRU/FjirW7A6Bn7gJFHbVyULEDTAlMg+wptIA09ta9w+z9
OAV5/dKo2YZ4D35on1GI/ZJY0x/tlNa49txzbEoWMEnSUP6lJ3aVVmcw4NT/6EsyXlt4rm+staAQ
i8n3H1KXjlsO/RDTqCxuVY1rPgOmhtMAeiLEUVq2ve7pDJuwsk8aLNXOSeIfzdJhkrBq9ACzAobT
te0NowUSjT185RLr8V4FCZTDplU5YnNRxQ9l3Xo3DCsbNORtfTDar5/zBSJ9h7b21avm7Hvnh817
apMxDTrVusrcLN7jbcUggIvfrIcl97eK6d3eXSL/ciShmtmfctd9FflAQ5fxaLeOWAcBiKHRxZdA
vmJzuWCBRzQnBdJoBwQMoWFNvo+bnHhsS3cPNpBRqFGA3OID+6GhhdnbQL9B8jrtBlN//WSltbV3
/DOOrPOcj3nsMSrasvI9dMBRtpPdOM8XQJTyIwQP9b1xW+A5ANpJV4L6iNXVyG079FjbmM/cuX2X
3WHxwXAReRaVtEXvvh4dyI3wG68I/4weQ7sY1mOj7Ktzm4O6Ioin5gKZc/ccMqRl0g0U68do1ebV
mxsfYjgRNkXfTD9tODwxMpoOTBgdYGymxXBiwJjtPLiGa0wCzgaonf8rh3S074oSow0J2Q+qdhCc
moW4aQM6FnhW7C9Xbj7ND/WkxuvR7RTd47T4BkpcnEQOjw32EFAiKwuKe3sy8W3v5N4litkgXFnV
AAyO6R8jmTLrq0NUdSPGlyjfoIXOj9rJe2s3KqckeQvYEL6zatFYb84SHx+KyEXWIQ28CJYek4DF
C43wbUyxsKdVuPZMWxHyCdlfUR/gfa+a1WhZFPJeHCxroZfxFYnLcJmGkb3KkULg2kmcjcZ8eigZ
IIOmbzyaJ0VU6H4zEN63VcNcbn1ReI8DcPYbq++WA5CU4DCYdnnvKgdGrzWRpQ0zZthG3mLfRMav
YV+Ei0OYqYcAP+9kCn1Bxxb9fPCXzPtDN0e5O5JMCkzbhWCzqFNdheNV2czRWz33JAnmxP9VhNFe
kRwR7WafcA6OSikNhcWxmlUOoQ/GfuMwnfEHVGgpwVKXvVuix7SScn7pe8yyeeNB2yGt2F/FUESu
3TKG/xrNqSKl1SqG8xB4CN/LHttW3upqq1gseFyG/IB42N1DERqv01xNL4nNB3IHZX9bRvCJFF4m
uGakq99BAvU5p9gIeY5spu0MQwAhY0486OjM4Spe8JEneRRfWQkyYR6Z6Zcj2s77m8LwD1sYtaby
bYfCEG7MpyKpBKMV81amuJOI8xUWNvYYqfEFFvFHPwbFw9o1/M01xR/2MNp/dhh4dN1DDEK/1w9L
69Ie0lZ2NAnGm13vKPL8oKpBCdx4dq5eAlfHPxwc/OTQ5WcwLFCM+CZG03Vqx9R5R7RJonmHXMO/
6AVIToa+WfDj6w3pD9UEOm9P+XRkoeN+bqg4jTX6QDqoH5cyANVSeu5tQW/liHBdPDYi/M+PJ6Gi
N+fRbA48ytZPVfKsfOmhEuK7CHtksyop7GqLYMp88Kz72MSiFiz11x/yD18FDzNJALYS9NS98034
tyYVaqehlUWUHvVCvu2+MLPz1PV6Umcsvqv/f67GXAPKQshhRH76hKafemZxmDoT0xsExGcQlrcg
aYGdMVx//cnOT+6nIpVSImSiJDl4+PLTkz1lBT5luB3H1joTDia7QfpDch4jlK8vdD41/uVCnN0d
WhMc9D53pnrTyd43MyTUOfspWubf/4eyM1lu3GiX6BMhAkBh3JLgTIqiRI0bhFrdjcJYmKenv4de
2foV3XG3dtgQSQD1DZknp5uhfAGGdD4qRFyssOJolQ+YWv58ZeNWEX29tMsyUNd5mARDxv/+emo0
nNZnzrKnHCg/6CJDD1utyhgzJbN4j5EFZ4Fsepwqahz73ylFwQ/EXsmjibyZs6WK1LljXz795Yf+
7hF3+M4t7irD/t/mq8dhyZzbAyhZiHRTuyVCdd3YD3ZHyFuVQ3kio+SQamzuFRgZOJB6seit/FnY
EvFvhI7DsVDrsnH727f2zXNNicl2i9EOv9nXFRfrztFoSR+gOBvnk25O5n5OyCR1BOkepGp6n3/+
lb7pvTmnmSmbjsfzbX55240qHQRgfm2XjRkyO2XLjd8OxqobQ39LWhOqodTtb7bbcZWWnvxLXf3d
c+Bz2hs6XQpLhy+Xj2uRynjIIgb6SJVVWRTo/+To/O0n/+4x8HlZ+nylTL2dL42JA6PYHhVvkloW
42b0LG1DRi3sFrdigYx76kHGZM5G+VD//vMX/F0/6vIQMDWhSKEl+tIJa+QT5OPkYh9BYxmUsc6h
m2DGSOk2qLvb5rMum+opGisThb2doc9Ht8gLrrvjLIJgyOx3YdDK/WW5/M0v7+q+geTQYPzCu+G/
j6f0exiS0EXxT7rlcx1lnyO89sAzRvZMChFvJaHi6NbgrpJ6rv5yzH7zw7sG40D6Ut61TPX+e/Ua
+mQIwopFCyO8e6c11EcZDdHpz1/+NwWESzXPOodXoG1/XY9OI1bwbFIJz1AdrzzlTuQSZNUS206+
ICMYH7uM9M2fL/rNI8wCzacj9UxuOP/LD47czVVFRz4MxD7e7STBRASOYZ0ZmK/V5olmRhtXf77m
Nyflf6755TxBeyvskiJp70Ozu3StT76VT4xN6qIS/fOlvr2h6YB5RyHVBzb65ZnVYA5kSKPSfdPa
/mNH0Q76V+s8nP8S3lQVduw6HMvtkeb0Ge1jTmBYj2yLdKBFSBrBvtd1Vy1LOXsvUiBX2f35L/zu
3mI2ziKGDbzuWl/ubF1AeB2Jt9pnGKWe/LqyiIWeM2LT/3yd7750y6P8IsyVMcTXdycqnLkk8yXd
O4QXLhRwr7tZhmozUc7+ZUb5z/T3y2Hq/utaXwfgedf1ek7Y2b6JoophdOLhKupUDetNlP10xVvl
vsQpa2tEugP2ME123HBJFUH3FFb068bJhVaMhQTsAsnFi8Ych59jKXCwWw4oxoXStPxg433CxayD
f0K9o1+9mDjFhdV2c0vbI/s7VyYIv9ICyuDJAos4LniJg+x10/HW/EByflCNF58sEG9wJwiH29DL
Nbe+qNKe4zHpfRgoOXh9NkYRt0VYNFCT2HbhBsppXlcddnl8/onDhRMQJdU67LwKWi7k6g+YVMm9
yIb68uff8ruH1vVZGLL9Bwzmfjkguh6K4pDa8T6yDFkAk068YhMLFIYLY6q651of5eOfL/nN7eNx
1PMOZIrFW/DLM4vezB5AGN7eE2Z6mgpzLg7YrOwCa2ES/U26881D4SPZMXzXMRmXfR04y2QiGycH
iW9IhlsLK1ZGtsrnkbn+nz/WN9+kj3vD5zDXeT3Yt3fyv4p2C7dUZptmsjc9218wcyYvI0abDBXR
X7K48YI/X++bd7zP10h9Sbg3TrYvTztZYiMsTt3dzboxfwi/UphobFCdqZn2jyU05/vUdKAe//my
35W3sIcYsOq3JozVwX8/Z1lJ+tF8BoKUNImz6NGx438s/DrwbKMDoFdl08mLvYH80F7Nz7LGj2GI
InvR63xmhWoCzlsXZlvnfzmAvv3T4OOxsGP8zcvmy59mdHbqJ2YR71MtN7Z96oR3IxyroG77Lmh7
4Swq0/SOnUTvPQhgYnZMNh9gWfSzzYyOvU3+/69KegCOKMdk6eQ7X+51og3xc2JZ2HVF6gbTIB2c
Kg2MtjYv1n/+Yb4p9f5zqdtj96/7r4ucokwNPjzJu/WWoPT83MGMBDmLFaUvdIwNErZizTZ69ecr
/88D7ek6tZR168k9j6Lmv1dmSt1zg4Iis8o6Omc6KsdAyLQmAFF0lfOXG/B/PidX44wzXPO2b2bR
8d+rOSWgKELib5qDRqCk7d5x/0VLE6g4nr76YugDFu1GGS9//pT/UzdyXZfZiEFFxeH/dc9NeGPP
DVZ7O9+GIcOessCcD1Z5DuvmjrjfZF97eXof1V4VEK4n/nJzf/OxDZ8f2KEEQS2kf/mSmY7PPkLV
dusiDQNP6DVqZ5bOvHZonvcj45DAxc+8h8sa/X9vYo8mGg0L7+xbqyJuf9q/7qzWdhSG1yja07lX
d4T8WJyiQ1ncOTbK1L/8vN98zf++2NdVCqJlgjimLt2LKY+wut+CKReTl4ChyEPsAwtnAtcVaGPd
PPtMnj/nLC0f/vxT/8+rnA8sdIs2AGkW2OPbv//XB56ahHn1ZPq7Oe791yTzHhzC/V5Rq9fL+QZW
/vPl2HLzP/xPlXO7IGM3mnOqdhR4/71gwdrVroacriDz9HaR3ZIWowwf+ZAVt2AcuxzBhpFUzB4k
Kh3WdDRLeOXY8WXhoCH1Jl9wrcbQ+u3llU98wkg8WxKFGPOBNx5sOHo4og0K/15Mxnvk2N19x6Ru
MwkTpG9fR+XWwhd4CG0H5yERPdZvbrcQOMqc4pCC5zFBfyDu6hmNvrgfOiPcenYJgCYJtUsDZApU
wGzbtwgcJuONazV7O2zIewLAgXzcyNgu1xVJdWgnlow9sonVgOv/GFuje/KosIgHLrk6Ti2Z/eJh
dlcTVOZrVTXVZpJChKu2DW3MBPBtNsBjRjrESvwYhdeMeGdYXIL2D6c9SNsEtyWOQnDCyez7BA+M
cMHGwsXVnmmQvnBATyiS6sQb3rwc4+PCHGvvJ9sRMFmMxwndaVjtBJM36TusF3YAs1I+QccKD8j1
jID0jSHAOlOv2QniuQ7DNrkYABgeeRU1QByT1F6PVd5eVRNOF2zPMKsglQGMK83BAMuUGw3iZqbq
i1whDQ98x0l+TV1dHyVfgxtIpuz3RVrnb8hL/bVpdtpyvD2mK5m2AnKDNVyHPoOJxpQeZJOP49fZ
eK4GTWp0erK+R4deNoRuvptYsuvPHv6sR5IL1a5zyuraJpbcuXXV3Qu/DF8ZhCFSmnRrlxB9fol7
zQNoiCNmaE13b/ehd48kQGyc2Br3Wmx0uyjOOcMIZrEaFmhG+WEW7ZhfYp9kh4DQuRSEgYzrK7gA
bFsqDAdyh0xFAjdhwU0TyDrk98BKGUNCVuHRg2ZcBtOUj6uqzYAQNLlxkVhBqYyBhnlLn6YdQlbm
5S/NIJpypVw/BkQPnfBYhCi2AA3Wrb9z7UgTaOZnpGM2tphDpNk+8aKy3Doj22fIJkzkhBz6XWXr
46aK0+ydRO76QZu7AaSUn+0LIyqhL5fNT1uM8wN4n/4opAH9J8uAVy0JbwJmoll2m2zseJAXH6cz
ENsK3TrEfA5ZMpt7Zxd1JPEGDazQ1RTHxkFU0nbv1dSVzYr1l7ma6AYw7PlGexpGSn94ZwNAO0UK
grRmeUTJ0m977vwXhRed/rINGcV5pWzvrMI1Lj6rv3hp15F+sutaveOnNLMHWkQ8O1mdWN0inh2C
u5oaUS1IARwLXdXfMVbxxQq6FVCGCF0AIeaRCNltmJAwKt4m9rU0vQ6Ug97b7N/G2ZWPYVeCCckr
vaLrkcPv2ggJ6h7VYGGolS7p4IM+P855Ja6YsrJ9eqt8IyOBOFCmcCfS3EwObmmzDavU0CDmLQ2W
uplrr1qXNSqdkV9CWB79vZHrNqWlN61AdROjSr7MUu+97An+NyIzqj/YW2Y4XLXOiB4M8rZnkiQy
Y6uRIGUvoDDhhBhLi3DiPH+ThSLEFBtJvgd6XVw6AhnweRj0j5kcAEO6fv9RhF585kKgIKbxlhZD
yIQ6hqGs38n0U9GSF9/8lEN0wWeZDwApvLSpt5xS0aF2jWnrVbqQpLqyaLt0ky172sfCOrrFaOx8
vU9PZgXc0jM0dfCtrnyKUhJjUKy0O5vknB3e9Ow1HMtyFWNvfXQTGzJr6HonyPrONjIGPd5oXTFv
ZegmtIaasS4EqdVQxx3zo8vjaTFo1mvZucC0BTwRcmeSXiwMsERHH9rI9tYjnfqCmDR7wE/huCBg
IFkXtxBcYV2F78BjlOiAoX5FmRxvADBFGG3LxjoMhB0vXfCIC125uI2QzJtyY5dGtjfcPBXLEjza
ls2f5wWKDQ3A0C5v977osXHHSWu5W/z5o7kgbYeng4glh9y2unUIco+x+hX+dB6RGm/pceO7HFTj
vpVF+Cq7hkOhsyJOsM6KdSj3+uBiOcUZzuqVIt5DWEISZJZWt6wTIHo1Ddq1Gl3rMGeaHRhej4tQ
hx5vCI2vj2J109BZX2oCT58iNbRHtw1dxAaZ8wTlwjnrs3IuVjgRGGUgZv1xgwRvdbfUlqrXsmdC
FxIHYFbYREFe4Qi+sek8UkJr4k3p2baj4UUPlA6YQ+0CSN8Ssp78/xfdJoWgw6LQJ5D+q2TfmhGA
ZL3wd8OtXF0Uwpx+dEnjPw4Qo379uUC5lR9fyhNLF3hfmPVwxNi38uVf9ZBdjQIokTNtE7Mqj14r
6muhOeYVT2YMFiDPIXzAcP5LWcQw9lbUfr0wJ6iwfcwXzK+/FL2972S1rIdsX4KmkhNPrpjehsbA
IkfKreZmu8Emab7tn4ypWBmu96xBQBhNtddSedH8dDmY4wlX6tIw1ano9V8UImdVpE9dlO8HAvJC
KB4DKlo4UiY+79D/5Rft++Q6R4u4Cj2qXvKpPE8gFzZzxn6eGJst3/Lb6BIq3E3vYRWJlS5rsQx9
ymLIg1Be5lUx4HzNiuZsZrwy4+KcRtq1ESGxjvoqET5oLf2A597ExQV51WHD3DT9S5H5lyayKfgQ
KPBY4WRrgy5RJ6a9d6ESaygTQVPbNBhIH265bGSmBS4ZrJGmH3PlXpOy/yncbl9XclH49rHL2q2D
57Oey98gTPaiI69Wxfe5L9SCtc5bqIhrUnZ6sVk+uI25m6BrYLd69JNxj6DotfLnX02WflZaqi8g
YZ/LWlbLxLF3ZLe0CyIrzrwzlk1XPhhyIhrUOEzwUcDAhIQBgyrxb9PncThAzHyaNWvdac0Kgzsy
qQm3fKy1B6EZ27yRR6efVsmgwMJYp7zqduHoDqDtvONQeYHGvG+ZNBhqrSZ/6POUAHdyrnTCQYHQ
U3cyGEwg20s8sAUQlc4HUz65/UNjZAG2sZU+1BBhLO3NyMBJZhxsGNKrfWdXrz0UoVKsiL98LGkD
l2GiTysrJWqqpjrRgGzo6fvcesuJcAWV6/fIFEwSsHnZ4KeGngsBTq8+JxZIeLC1TZsWLy3MiaMu
TJTnkSEo0+ABmH1GRhCZFUiPDP7WkMpnSRNyQjumMN6LsxZOmzLCtE6i/F3axh8u45+VV2fpCqTI
dkLsAwkwGFunXnh6c0t2si7uRMIHR/m+rZJdczPoTlD7U53/VZruewpRXOwYrzNOmTpjPB01T0S4
LAVwJhpeRFPdLQeuu0gjO8pBe4+t/nfvOj8jqW0aXf2cbuDWMTtVaAQXsrCegSjimLff9WLaYafY
V2N8FHxw9BLw0C3zDvlttLRUfJqlwnoKTUkN014BSpEDwgrQsvQz6amqwqDroq1ljLumt64wwFfN
OOxT4MZWXtyrQf4k4fEZ19KeAc4b27R7QOYr+OWfvobspe7XQi+3lU1WRT7rgZZg+pXmziGm3LK1
deTbO7dP2pVPUDiEvn8WPWRWuhvsEwGYmXXiSRCAHuRiqQJfS481pQqJlI+hnDaeF+1Gr9mYZr63
2xKGrA7PEPVOcjthxpu9bt+bzZ2nzdepG8jSFKu2hhOcusPWYfridQbUKn7lqbA+NSc5E1H16nuA
eyrzqSLbgR56XtplBC47+idaidtFwS+h1CvaN0Zq+8ocfw22WN+YgATHrM18fguBodbp9BPA10qi
efCN/Fcmi3vN8j85tpZ17X5YEwRDqQOOSGzxa/Kq185N2HK6Oy3t76sYUFFSktYMf0Cfp2sD8QWD
tnk2XbmeeNCIT6weplS7kz7ArDxFhGM4xZ2wVGBLXNJotLOxOrlIHZMqeSibem8WPRQ4f5mkzqHi
+dI8KgoDgo9b1NdQwZQa6ztbdXcYEK9xaOxZgr4gzVoLW3toXVJTo3g9JhiswcxUfba6cWdADAUj
AJ2wHVamrn67zbglw28rW96xXpa/CFPbUNPfDaHc5pMVGJNxn/pZECXNJb1F28GNJKgLedgs0c65
SbGtpmILVedclvUqD8eV0El5itJ82Rvtweyyp9DhW/HKXTPjSC686Cgbvnorto1d45QpGNzqxIbt
HGe0P1HcMQhtJo9ZLLFrOqGXfOI04Dg9GK16iHMyX3CDEyEBJrJm0UjV/OBUetBH+q6M5VbFpDJI
mCuT9oNajWK1T68SKbopu40pGtBNCMmoNPiRN5Bk7xKyh42x3tiVWFqjCayJJ7OwYVOIbI1j/DxO
xF6aN6GecQvZbHuCPatLUvsrXaXrGUasHCMiQtvyM7OmexfyqCfzvdl5B7tD1lPHJOR6kCS6mwWm
yR/LtCDkxbe2bQYQr41+VMSPhH1xkZbzgyITqAa7xswp0Pm1a+UZD/2cb80xutdjueFEW6fCDCpV
nKcwfmRts2799hL25bOv42VQxcdE/4e9bKsX1TGunScCObRF2ap1gTvH7vxhVXnahkjkXRi1W0Pe
cAgTsy/d+/QdHE8RAZ62SN6I9iZrfVQ9CwV74H2VXaJU/LJLQgiwmtVLa3aYpIyA+IgoX5SOfE1y
Yr2UTvRmcXd7H9U1Dl82IRMQlVInN7O7veul5i71MnxIDIhllnGdHbFHRyCWlRatZciRJscZV7nY
3bKuGqCeiS4fi4pxIWcwfLFxOeTZasrMdk2YDvUuSShuipquqsr3gbexM48rSJqX3o4OLeRPQx8P
oiF3Ef5MavancpJbW6Q7buLAhMYROlBTS+zBwdA6O8Xbc/a7fRzqTFC6O2GWHvqN/slNxKae83g5
DO0n84Vd2aM71dL2RFbuW5im90RvvdIIgl/I+5e5YhM/RrDAQxuKwS0ciQJYJsleOmm2NIx+o7f2
tmAKu+jGRAQFbMwloTDeKgEAtuE4OdUqJZLXIuAHXHtiJCstjynAgRPo4uDMzXNOGFnY6L9Nj/Cp
1j/UFR3kUPMYC/0MDPnNM6Zzk1vPqFp5QZvWsz1457SKt03nrhRhdEgSt30MFjIhuKCyNaZS5ELy
Ok2z8gjr/5G05QOTJM5acuECiQDTVSXEFXPtpvrGHOoXvj8uHq5wPR5UVgaO0V+gHvyqa2/VMsJq
6AZZdq8jvX8URJjG3viM6dclv745GbxOVTMSnaXurLnb8offl1V6GL35XZbcDd3s/erDkqiH9r1i
dqTZ028e4EDHKbXIu2JnjCyIYZsEhjbdp8RlVwqxPpp85Ip5toiTbkfwCfkj6dWRrQnpIodJkH5q
bplARRxIs0yTlednj9nYvwpnekg9OSzKbHyvPX2nNA+r7rQivh7gAZF7tgDiN4lup5yB1CZqKCKH
5QL0Dmzhvr8PW16BNP+HdvBWUy1Wk40+yjCBNCnbZ9Yk1CVJ/PFYVLS6gyeitd9O70Ob3jWu+5am
sOAM7U6ro9cyIiKI/bcbJARyRKNa1bl8bmo4lak27uLQfraE/IQQEugG1BjBvQSDKSDrFJQc8iyd
62W9tcqqbqNbzb3UOxJFboAqcYpQcJ8LatzA0SCjFZ1c86T0S5jmH6A3N03Un7SI6ryLfyFWf5sU
hz+Zdf7CKfVL4RVekPFrhi0BDhWnCJSXJYvPiJa5XjE8gL87fqLBXJqd/+LeXqA0iLs2hTgpfAKV
DE0+lz7BV5jhf/dQfKbQ3ur0EQueGN6SCTC5WmIsqnPvMmskXXiJuicu7eLYycU16oVtE82Tm2rL
khWaBQJg4JPpFZzJSWXkkhWet808Zr9UHu9xU72UhdrYtrhvdbgkrTlshSCUQ9XDpaf+B0Vvr7oB
YB71PISP4bMcybeeWl1RAtgMcGpCJOxDMdo7lVcnfxieR7iQjo49v/A2fZ0etZKgsKQUAQ/8/A/L
vFfqUU/Lp4ZVIAly5D1WXblAUXX1zHxXpcSUGO3WGtP7JpE7erRDl8/VfmwJXaDUW02ukS5SX5Em
Hl/CmnBYqYlrUeQnVKX7JAckQ25aUGlwtL3U22Ukgi0q3bhroJQtvMTau4kFOsc65355LebkAvCD
2srpDrNufVjCvaL2v4rhxoElxknpNxNq2gH91z1gfX20tCviAfvZvHNzcGp+fftH7nCIBuakuQNY
FwHzIr/t+gtVwZXl1jRK/dRAkFniNQ+s1n2fjHTdEdAahG68s+P+GDZErA3qIzM5jT3RvFuiuhJ2
Pm4tnplmih4IvN2rKeaUKcuHCr11b87rMmc7m0+GD4bHvnfMMrATnsACz1U3utqd5ST+2suLVxcs
NfYVjiuOzxVN8EkpamyVnEYT08VcF781/r4UKAf5o2AlLfimC9IVVlqjtp1HGkZxTePyOdbTFwsL
x2KCT2o5NvACQS1nOOJEpkC7sibyXNzETT9qi/xLDSr8OAAr8tRvCBJnDa3x2mnnZmF27tHuq8AZ
QPR6UXmf9qSw3xjslda70JvKsy6zxVjbUcC5HHEYGJxDsbXEqXAuwRfqWkh72b2SsAgdT5EYSJ6U
wBUwRcBunTTMAt8cHjSbENNRVZ/k1JBPpe2gyu813UP13bY4Aoh7cxKNcO0JQFluxsQrRLf4weg8
ROO9rk2/2BQF0sq2lkt8Vd2t2967unO4o+tWoIfR31da+FjNERhC/egICj3H1Y89Ngllx3yoFIqt
Ad2BTQp7rq7KgC5pN+SVo7NMNVdl7oYLbLZa0CbtKSEkTkhzo6H7X0uRHxJuDgAOpBGoN0XO3qAb
55y0laVJDE/W6i90Rucuip3PCu0yG8V4KXK6Wmj/YLBsMjySooC6XW/IYrmjzw6ElchjnIgVcrJ9
BwSfLHK60ZuoqHhPgC2ntUcMIZwvFjfEYeG6GIcEYE2uB/6sM9dnrFbU7Z0avYN0LCodpJ64oG5G
nmCyZiR68qUQgOZGL/nsXM7WYqaLQAhK2iX/bQ9fp25flWZ8Wn3LCHAkOVTOly4iI2Wsztjt72Tj
LWcmDBnSAJ0UkniSAMur6TU0yqNZ1BurFdQu9lqDainmWm7d6XZHTV539Of0LfPsn6Rl90uSiULA
gChx2tgJTE9/Y9pK9dovO2CQGQ87eYHlkj73yPz/RxwKl1VXvOGViXNC38+peUniqV9PtQ/DLjrC
LkJ1k7hX2npKH2O6GtztSSpqwlm8NFAkscS063hcSJK4xey6Bfgon3pdWu91Zxx0x3/OMa1Tglcz
Jk3nYGox9FTs6q2d7l2v2yRjdMzRXDBLP5p597tpSeRMXOspJt+1zb09zDlqTuunitkijhUzooL7
SBTTnVHDdqrzflG42dZpKEmLPJYn1ZKfADuOA3gaT4MmX03N/mVb/Q+7oa0SSj8x2tx2tU8KzMAd
0QDGa9N1I7VL5RWXxATMyXqM/EOYubVZB7M2wcvtmMiQsWUpQq5adU0S85HTKA+cTgZZAyw5t8aT
5ZGP0o1rxa55ZgsGNSZdJlJ9Gq4yl5HlPneJsceIceRI4PXcYupvw47sIE9/LxhWL7vakNTPlBfx
YLKZYuFX2Qo4UkbJVY9rG3admNMNA441z8ydDMUnGee8zJIEbJX8xeqf/zbPrYUp7TetFmusuo9I
Jhe6M06g6NEy4jP/7aDhqIFBJaUWLVU4nmMMIjCJGef140ujQ3ACVoSFmvixQdlLzfNO0H7ACLND
Go3i4mYzBiigzsS+hT+xm71EFQ98p4PETWZEQ6ZbOnsnEr96ihB0uuaekJeEhYJ819KsWUZ1STVF
xPzC62hKSrQWxdTikenSPChu82uDkITeHE4jrx7fLKfTWLf2woJtNFkNkVrOAEF/pk4oiABdwY68
alOGDcdiaumTtOBkAAviqlQruq/DhF9XlOjH47L9pGs7zZ7xmMQhMeKZR2zWSMU7qit6xHFl2MWF
tw6xfUJ9gNrbsiBhr8wkFwEb2DQ0O+AAe6zGDAltO2ioumGK7UxOZ16rLvo+npNk7nmvV0/11NL/
FmqZKGpuSBsPxOscNEE+ddQ5D24OP4x69q5xxIWb46c5xYfSaQOro7WAXbfqwvxoWf0xC9UOV0kA
KpxACvd+HoyzPtbPqLLXnTIvRlvsPBU/jXn24t6EADMR3rphk0PCOEHZ2haLyapwhztU3tcp4uVU
NXTr3HOUwCvypYOQZTAWQSjns7mJ3fY6MDgrVP1MkkFQS6KR/do96Un3EDXpz1gCaA+T+VcSptuO
RKg4c6gAJDsFbVnm3l0i7IBlwEqkuiQyIryk8FcbgygHAr+J3vIejeotcbNxmbJOJWzCYezAdYjV
6AhTiVK64gFLC0p78xFa1XksWVwLySunqj9zAIsBYS5a4EKoXiVTSlU6k2mazY3Baot1LIvhNf8N
gVHdrOAfuGQOgYwD1Q0b0GJJaTFnFfpr0ybB2EPSm9zhKkPG9CVEyMrMjl7fPAALPk24JTOQcHZI
iaqMMVrIXtuVertH6n72vOrN9nFpWtOD7LKrnN0Au9uDz/lAFM7eT+1jYRrkSfQrx0x3RpcZa8eg
DfDlvs/1p8linJiUOZN4w/qoEmhnVjLsSsLo6DL+WXmrDwbxLLFuPnsrfs0GbQtJhJP4phzmR/un
GMCrKKZVZE0vLIE2ZX8j4ObW2h1C6r3M2ZgjqcE+/5SUpHvRNkTFevi1hiF/BqC7M5kqO5q7dePh
AoHzoSUbRvjpwaz9/VizXbftM9jkx9Cqf5tm+Jy75UEp667Mp3Peke2I38blUYVbe7SRTy8byDhs
MrdOrNZJpl7A4QSl6I9taC2hYm5Hs/tdOQP91zy+JDopo5VrX6MQlM6gYDKSJbtIpg667cgCqnmK
OG40a4oCW0UzduHIZOXs0nBSKeN0Yy/nqPgl1GtidmayS/V8G9U9Soay28hyZBnR+5cBdZcyBYRv
RUJuRkG+oJ5LllZBKJ+pg3Sim7zxsSjggVVp9aG2LBC0jP9jiy9jbN71qKF8ad9yJtJtT5RvPom7
SIU7l5S3pu4DlYSrbLpFhpjWTxCdJLZmhbXOAKgaxG1HHsXlTQ/lh1BY2MIMK1+w7pX9Rcr2BPl7
YanqLAXD3760F2Wqfeo+WtdYRnut0Z5KrfzJEOvOCsmh6eN0UTLj6WuyOHvTPOP8C5Jy3qlmZhZC
ON9kGMBbqgX4SgpSAsSn9omtcLQkn9xa5CXTgVydp4myuRY/W50JYNGUOzn6W4plkuJMDYmNdzW0
kGGWesHG8BSOrKJHZT/kibPpC8p6+CVu4j/1yv/dieRHxnKpCvOtMXsDkBNcxawxd3hWPi2zuNPD
SF9aWXrNRgPmc9z/SDvqRgNmMnkfukWiqLLWUuonFfer3DUBT8YvKpaX2ZfrvkeXnFhNQbZV9g7H
9jdR4c8OHFGC44gZA6A9krHgkSJcYbOdtWh7ezKgln7U+i+0KJtwqPRFPE3YT3szgNTylMekZXey
Iqkbv4fUsg9bA+3tliW0WTzPemTvfOX5BIvN9yiH9KXpOAB7dCiFJLGs+qbcF9JhUdKUTwbRn54T
HYjxWffQOGmdYi2QmvUuGsCzHqpD9ibnvi3XIUpwSoFmp42Wv9Cz/mc7OsdRmTpZkTNqBGtnmPFZ
gvxdJyXrLttghuQThBSdcVayT/EwwdYrkvvW82jsa8JACLiaSWvzVl2u1kMhVrNRbQgh8rmDpoNR
EpCRaMR+Zxijn1vHuFQ6/c9Ub51CXxjkCU9R/qPW+i3E2lViIcy1/c86EZRXlYtUyGVK5vtnz4lJ
5uw+2TI/D9pH6RmMlXip8qUd2GALAOZk0roT/ka7cVdFI25hQpyYCNNz4pJV71Oy8mABqPktfP9C
ijqBggwOe5qfNs+udajukCeuyU9juw523/OTE8v/k2kVHGIamyT3mEv5jIpo3bdToIU2slniOaiC
CBIMmhTtumI2NmBZrUnp8W67rXZDetmI2EWDkgrVW2lyXSTDATnkB0/+p9H3PxqwhLiell0UbZoS
BDNfLpFaXvLm8AikhrPLhXbl0CPEJ9+QMLsq/Pk+dKc1R9Qajc12KIz7nh0JetKjNBFldBySHmZU
LQtElKydUa4x3S01E3wT+UxNk3zaqiZDZEAbEf+Qmbfv5vGjzX+WKSZ9X7MIzymWFuMj2pH4GdME
y47szqfECRm+lHMa4GY/2Ey9wD5DdA5PYiAeBtC4TpKGYjvbi2ItY3PdxMNpRqFQWup5Vv3q/yg7
j93KkWyLfhEBmqCbXm90jbyZEFJKondBMmi+/i325HWpEpnoQQENFKqpSxNx4py994o1UswEnGTA
hEvQHmRtTdYd8IZdkyOFQ97HNgOQuaRogsmzo2PDRu72NwFIKxNbNym5zF/dLjk6vb3BkLvwW8rb
ib4BjNyTZJPGLLB0w+7Z1qp9OxZ7E2WZE+v3QTh8txocehJOiVVbdONLUYUnEvgMqCFi3Y/GuZ/M
u5Jcc9dmVmDoJtrtcMtEH1IHpEDdPVsMldeMHIlIgAPf+uB2OgiWnClEc9ukH0ScnukDBE2/RmVy
n7rGTRB9Fb15NAmSWZgcT01CjjttPI8cDBlovdn6I+2I4dpbrDSyscFPpruA6HYJMXTyy/3QVoTU
UqRhlPSy/oVCMmYL5HDa1e0rNLh6g76mAYXgns2E8zlTBVg030PnvWVxERyKMtlorT+3/A6jYS3B
lJ383LmmormrLe1kOhnLS1tcs6A9h0n5Vac0Qka1hY/JtgUb1q/Ur2giztzvLm7tbYgpOpADjA7q
tRwh7+GJt5T9otluuRg4svtgxxe+3T24jfhFo55W2gBNyTvEY3wXOpQ3msYBq2NtIv6qfSo1i/3S
o6+hV6Sw6ZTBUmvvTa987PXgBfzsacrzTSSq6+D591Ov3RGxu1MQdxrDIuCZCTdxCWNknpoofMTt
cbVoiZtWdWOb/UNHIV5XIMAqebEmZ5FEXrqQlFudM16QdR6AFS7IOlvP/R69lvcBKF5aKPHKtF/r
oLgKW+5HE7hK662AtzymU/uom+ndVHlLiyBsGr+MQqr7MQlphISPzE3GhV92r61TrQtyscbKjBl5
kKAbRrsmrO4ZcbG86ekti+Ba65kbD5bJl6/B9tKmZhUi/GsD/xnkZLkVEWsYVAPzpi3kCv3nIZKA
bKVvfyBihECnaKevcw+jN+Qa71QGHsVmT+URJHZ/dC2IWYgSyY6Pch4sTWQGdLTWxuMIG3HMKDRo
bnpN89F47ueo+UcK1XVk5PiIsKayGUUzxHIVKO09nex9T/DAjor8vevsM5SvHYlYS9mA8o66cdzm
ucMrQbfYrOyTCjni5n5xNwG/zPv0rs2CZeUigdOb9JDU+U6KeEn7dOsGbYP6oCL4GpBL1Mo727Cu
emFsR628cXtIHCN9MceJF5pW3Gcx8fCVfecPtImC7kyLGxdlbd2izkIBZJfMDXzWg6pIEFj4Xr1o
CUtgVH1spLkp0oJBgLaoHYvyWWyTXK16Vdy5IK8Ve5ms2l3ppPeEZSxN0ON23F7DAtprUobHAkjh
Wrf6dZ+z2pPB0bKY5ckWZAUyXVJu/GNu29Wt6U3iQREHs8fu5W91j2EHdxRWomEMxbo2fMIHOyLQ
yfy584hWtryGtk7Og+qrTS8hGVlM/2L6AAXIq0zbWkQvP6E2YcrPsVZk3OO6dGCEO7zRfj22H74h
v+DJbUnw2zgJ5NQ0Y9OY6VUgNGnfnLxo2LcmI4xebEO+4fyXJohuN5KNlKgnLPNZinpc6aJ+McKG
kQdVUsNcAWP2pckK4khI5kJrnzVPLf24wg+eR0ADLDBrl625beGOVNVVQ2AV+ebVtMFwtPVGaAVf
RM8stlpMjbO1YmOfuS5EIejhVXfbYQQnQSSiiLWuTt2vjfCN/H3AKUwEwCuNTrlGInT2tZy5H2qF
iFankcGt66KHxN5yJmLslfOyaWm4BnGzDqtypeeQHBhLduIjrgWdx+SmttILQFuO4OqmEvpeNAOa
C/M2rdl5aniHqwywD9jc9A4Hr7WQdkmAEIfJujDO6Sy1Sz0OaC6T5aWwgPGkpn1th+nS2P5eV6Ts
9cj/a17X0i82levUi8pEyesdSZX45DxxHZERAEjYVJo6gyiKWJDpSZN5vw8kZWqOdCZPT4y2CRWx
Cg7HHFTNCjhLqj1oprGGSLDMkviIsJotutTfNE+RiU9NP6WgYDvnJbcYMYZGdDFTIEl9dQ79cQPY
4Dp5LTOuqFz2rr/zJ7kcSwa55sAxlqOtxbF4QPKiUmo4UDmVp/novbs9HZPhix2BMy255OJbhspt
lnHjUyEDuQ8/80AT37Q586/aa1N8T3I42S5pJsi8x/SljwpJFvcYuF8NhoadcIJQEI1eVvJNdR7/
W+vHWic62YBHSw15cpPSVauJuJvsKOHzIDHWtOlgqMo8kJlMKaUs2yih0nhgW0r8yaspK4onFaqI
uMMvz3+3xmuQO9uYwGMRBF+V/wRWFFpatCKkYu/2TNjssOVA3atlO7ZnZ6I6kZ0YlnnETSADgAb+
JznSD/Ewzzple6SAOoEVeNJRJCOTpbMTwW6IxksBVEInR5ZdBcm8MzNW3Ynwo2pYJz7ffC5WBF2e
m6Hb1o6CvBKvXbjh4+TfGXR8DQHnqrX0DZ91txhDmkjjxISwlET56x8uPSFS791tmrO5Je3FiCRq
UPhSneieWPbp99S7tuSwR2pruZS9PIW69sE0BLaLa60GB6GGn2471ulRYzitc9ImiPJeo7MA6GXN
XNin05+/G6P+WvtyMzIkoNkPBIPBphzUNdGzX1Fo5OuoAxyeMCG1w2+fuW9L6kBfQFAgA4aNZ43g
l6dJTD3A+brSFqYfYNNkjfcmut9NfyNVc6knTkcBR0kPcxcN5w0yzlXNzBq9KkN4i5PVuNVQi3DO
hosynaVhPdtdvCtz/6jp4dooqncjlm9jIUHeZWe+oE+J9JehsuWtkZYvPDfdBmNwmw3aY9jOhBVW
nngEWt5PybmPq0XH9KeW3vugmRuHhF8n5STnGg+Rpz1hUqVgCe/4VTst7uAXmejk9WUjik0/pUs7
aX9lxbTWRuemn4OAHFKl6uyK0hGImSJXraqxQhikRUVbrwgWnZ/UaxtGUu0XZ9+uthgftm2i3Q8V
W0+ThMe+pOrO0aXTSFAjCgW9W4Yjl8jp7Xf1xaydFZtfcg57PuCM43ZUqpWJ+cjs1cpQdOBsSg2S
K7Fv6l9W6FGHMwMv5Af2oXOu1RufD2CE2l0zeGccuuq9/HHkPJsqUg2bShDqyq0Iq31mIfET6NIF
s2WrNB7rFjtD7BE0ZAp5TAhIWkWpoicQiDPyz03WsfygPEWx7h8S9DvNhJYb7Kqjo+nJgzd+1VMx
5EhBGFhO7g1NoYeslXsazNeRYDLwYZehRtyX0cGugyimsYM6A7fGTYeCwZ/8W88KXlMjhVEt14ET
L5UTfBFfW9LHGZdJLefktdME58En7iwbb0fhoQbUloar78PeP3p5t0amzEyFhoTH4gyj/JhO1irn
k1giFPFuppJef+ne9pU8OjK/ia16MfSoDTP5IZLs0auSkYFHU6ybEBBdNU+14FkKfF4iSfcxAyRA
2exW8FDpo9w2g/euw/JCnLQ0rP6W/WPTN/VKofoA40FlnaOWggu4GNUloDmgvFOjFVelvHU4h5K5
3q5qvbWZzXA9CCxexspO/vl6nGCSc/BtbShZlYNzMj+58hqo/KEqk5D3onimwJ9lUAiaoCjWLUXu
FJKdVlU2yqVOQdLhceLNYMp28VX1ABidLJGoWRoD08PAv6179r1uAK4esQcpL99UIuFo618C7QW7
35YQC1Q59Y4TaLwiNmkjx/GhRy4ztcy8Ql/v8W/mxB0sa+zZe0AMxBSN2Vbv00vLg45DfZc7cJQb
GkXYMmFCsnvTIOIf0N1GZBzswXuLfePW6rQVCsVD1yECBH2XNOCJJjN+TlGnkRa1Q4u0IirrKkpr
jfz6oyb8bSaYJ8QnLVi1dxVjBvhM68F69Uwk+liDma2BOma4cFYDM5Gkb1bSgjNUBRd2k22dSVYJ
skaHeE8K3kb23ramYcMuvBrwzIT68OgaPWPqqoG65W6Falhb62fYG9hRGIHZ1AsKbrsfJkuaghCH
gwNs5lWttBeRiHu6U1sX21LgZ1uf8pKYTvi1/HdB9IpZkxcgAQ3blbtoltDlVMi+IgueDJZc637l
Egldl4zX0Ys3HcmdoSgfMo6FCyXFMeklEpn+hAl5qUt5ydr8bhp2fGDxVg0e4aZFJZg96zQhH2Rn
vdnG8OGFjEgUDRi9yZEAxw+GXZ9rrBfIMgOXeYUL30WEZ7/Srslofw94I4ikIT/TmcZzPXKElw1f
Te8Ue71zjmVF1GDsHovG+HShSpI9gfB1VogGKtxmYIjoeVAPIfHKGO8wjjUXWZusdb26rRLtGUvy
Oq2Lg0yaPRhbzKv5CTPruYOl0BqQ1Pr+M4mtLdvossUDpI8J0dok5BDsJxf9yPi28LKj33lXM5hF
tdQ+qj30om3gr6r7UYWvbgLaXjlAldKDQTEy21cLgssYpWi0t0z/ubbFtYjKcwrz3QQSH+Oey6ru
3SQ1xfWxjtkaH3PYouzr+aKHjtC1kveCbulHiiRo2YcZI4KEZMKypCDwANzQ5qhWXe89xEaxD81g
R971lr/6geHPh3JoubuNYpcyKKIR2kvSHbXUesjpnC5tTb7EXnQsrOGadHShMvgqjQmjTt3gD+FQ
Ykc0CSvnNFQeAY/wARaFoT3INn3tbJ/xTHhsTJoGdLrv4tm5YshbD4+qbne3Qddx2mz4QALEF1EY
MNpWSyIbGIcPtIjIiNKhQHUQ32a1XxvBd2wQPE6onppG6Pi562gDVene6iFHZYDaV1WJEVhZYtwG
lb2ViEwR1SCzr78z5tpjBJ+lGbt8adTiSMwgPBrwNja2niU14sGXvlraWGqXEvWHrcpPmL/fbn/n
+Ag4kPXxO9wHOzPvqX9uQpF+l0V/Jt+fsMh87TeKg7j4Tko+cVaJS4CYIC6JoiANlp4RHGWC+ZZC
FUfTlO1GEUHV+PIrKgxOyVnLZhGCdfYAd6AzhDU00AaMx0dnJMYP3/ONGorHMXV8en3uuqXvyt7V
OGttaOeq/rYw+4uN5KgqnZDxWn8QoZNtK9M9+tFIb9I7MT5earlGCcqzzStaFMIC4mi16aEHRLWY
2nYDyOco2WMYF51NVjJ4qwEnqQEHXLEx0+BsBPob9MBihc5qOzQd7CyPNqj/5pj2um+sg8piSkri
0jzOjCtoSZ80SJgiEnikCudcGtOwlHG5cyoD5XwMU95v0a/Kwses52KVnKdi8dRjXvK3kVu9jFb+
5Ermmllp3iXUuFmVPoo+WSm8HtzJfZFb0Nqne2hkYlU5ub5JE2YqfrkCV7K3SgEHrx2XWpvNFh25
hRo3P3ULtTGeKcWgu/fvE7MTS+J/SAPMPyz2cBRY65hTEimTS4IffkV5f+qMfpM4yZ3i/0Vnfk1C
yAa62ENvJF9tJPd2CGY4HS9u0FycqOAEYt9SDM7MHHZaw6EsDtdd2n0SX/JdtPG26dMzAaF3fY1K
XrjVs8scLTPotemMpE3uNUvXKWJy06F8bvvxARPKpmh6AMAh3qOSzzVK9A9ANCc9zm8ZYq7aMb21
woynVZJEXG0ZktKc049T4j6nHmQvckF3uQiP8wmIePiLRJlfS/3V9GPepP7VVeLRYXeA/3cqK/vd
kBq4S3HSW+8bSFh5nQTj1yz8NRhqP9F8zJQ8DxG/TJ/qhe4RBDE4CcK/0Ra0Qio2s+LeV/IGuE6/
z3VeEPRc5iIuu8e+rwFVCfr9KUtBWaI4F2j9mvwr5M8h1bI9lEW01YLq6DTOGSLejYZiJ6k1pBF2
vTfD8rUefQbaU7qzhXmrQhdGEugw+gM+w01dvbf8mfrs+nPy8mjUUUjp5n3nmdoxNHlv9OEaefm7
NvUT58yU2PN0KPdAAKBSS9b+CUpePhEWo1rxEvIaLFrNdVYdR9coizaEHX7jS7sZiF0tiS1bYZV9
LAy8LxrDr0Q3rn2IPa/AWGyRck4bBjFHhWjSnj44sD4WorwnHNNcaU1/DSztcxzFU9YNVEKpvW0Z
Wo5j802mAVlDuniuLITWtIkcEISaJTFdF/VDUKBvH9v7vOGIjzPnzm3rdj1FKQArTQxrstBcwjec
Xwo2bOFbL6Fb6Ds9ZbAUyelF5N25DqB0JuVzmWtwXtIPvCU8PK1NNqWek6TjP6T46Fis45VqplNg
ye2k54fAlsAxjcdOZb+6xkVKEOxz1anNlNhrhZLn3qjYkxpkO4x56o0kHnmfD4O3rga1G+hX2CZk
mXigwA5kOVJpEkrnedpKJgWyRrdGgxJ7uBpKcTBFexdH1sroBxf3j7GWQcbyJb+nvt/WyjWReOPn
9gj8UxrNuelQRShqXBYGDuDE9DtBxF8AKcuR9k5k7kKvrZU9yvvJDZ8bAomXVcpCLDu1NUu10UCe
a+g+DVNCU1L9Lmafpy35VIqi3haSox6Cux3/DShrbHBbBxMSZ4/0ux4cGlFGjB4FHWc1tCaLevvS
NOFRx5TLTFweki5d96GNKXE6tejPA5NRXxnR3II6EGdMiYShfybotUa9POcMQnqpnkVFnQmSdFzA
pzj0QXoyBrVl909XOWoc0sHXYVF/JbMgyO03Lrr8vLIqjjhs1yxrrsfQwQmqCZVMkx5Rdr4Q9nlO
o+RTt0eS/kb3kFfBsALKVh/Rw65jghrpyc/SMXfuthns5455NPL+ecxbkGrWNrG6uzRVqyLNzk4+
8k0MdP6yezcn8DykbR7HK9tBFOUFVK8kErPXNUzqDCrUykK2aWmLWEe5gyn5WZjBps6tG4KI1uQ0
7GnBbUyEmQyCvX0aRXduaFabRJ+ae2QYJv7WjOWLlafkned771adsG5wOuw4JjebwimpBJ0W2Rs6
ttVYt6c0oeXXusmwmv9HYXLga4NdySGNsXpyzJDkLGK3/sRzfyDUa620aFebiU0RbO2kgdggjtQB
IZy/iQfY36p/1J361uUtJmSIoageh78Sy1uNerQT88JG0+PNp/NntubDDAkkVKAodpgI+4UNgB4t
b/rujdHV0z1YJij18btOl8Dv78pKu4iRdo82OSx7/tHVqxI9Yb8ubMQoQzydM1ec6FgRH4UZW+gX
GJpHT6dj4RNPQO5yvQzNoSZ7THBeayhxgB36Q78YOGUNaXQpMRfIlPExannRFbsSjecQF48FoCfC
bXYEn22NbDhKSz43LbMyUueOrjnM/e5dreFiseW56YKNLiSPRG1VlF4Lx8OEgopoGYUNVqKJzrFl
XmI0Bbzc6ZMzMSOaevtZSGTH2AqucBmCtWngeMjt9CPxyWG0nM5ZWhEVLOCrTW0MK6vldKjix8Yo
sSY7+r1yqvnJIbgaMawouU2A33C0aJmfC2Ir3PDddcq9MWY74NrkGEcd1RHOrRYeMNNNhXTUGrs7
YlfCFVzkJw6Ml8KtbmIyDDkaajfKzr6ZR2TLYcKpWeFkUGyyOPXd3otWXi1m52exyyc06J6683yr
hVnKKJGVacP+ua2M+L5qG8SnoNP2CDf4dvUy2uAX0GjlMH4PInOXBvwISjZevcipZgbnDfdyb0tj
a6ftg9cOLeTDEtRtcajMkWOReYO85VPozQtgSRCwFW6dtNFfiI/l72SxJUZlHeTxw4gMAzMPyTHC
2Lo2J1kyEjc5o9NJcT63xJuD0jPWm1tHEaOmcnlAG7FV4dzQ69t+6bfyV1mhpg6CaQMeBBSvHoL5
1sJ2ge6LkD+aJ1J1p6KGlZ2Rc7Fq8Yyy8g4IqyYrXpEEUFyTsvoiJ8hexAwGl8A/nGWYjjA4WypN
R6hXm+130TKl6QxQi6GvsTTIS85XUoZs5nQ8X5Rw7wvon5yLXqaWiqD3iJXsruHsiJVhe8Yd2q30
Pl8bKTmnuXeqOLhhEWUMmDRPReHhHiLqNhierM4lMZADkGpRKZnZqxtpFy1plwqpnGMON2Qu/+qK
+KYdx12AXxU9/mmMchwBHuBOfb4fbr4tw2bamGH+liXNVs+1m5KJxjaiFEC6px519ODLmiCsBYk5
H3Zi7OoC62s0viQD0e++Uusm0esFaL+nsR1OhY7AkXByIMD5LNRz3+EyfgYhlHC/G7/swXqm9HsL
zZFYmD4+Kal2cWLcq4n28VD2n4zBOvx7w7c+WHjDxGPtUk33WJloE1anGs8NzrjjqCKMDxoWWlcC
QyfckB7K/MIG/bkx1TpQxnNLckGrV9uwUZcqLYdlMpI33kotQFrCsSWoiPAlqBkVT72p7RGtlHrX
EQTmzIZsNu91XQTXxOQNiQ2JKdTVGPH0qHxqET1mlfVABvJLYupgWJvtwF9nZLPCLqqCJbUHrpDJ
eIqsZFiYDaWB2W1Fn90wPWKqGZGq1syyqrioLwhOaGIM20kYF2UnN02uyxVA6RN9/6MRmHe6z0m1
awyqkNIB/5I+9IKZmBqru6mJtnHgnqccxHaOOk1WDqIhBkY27JcWjjAuJAKSBxpVbniMavLmDett
IPNyDVLvkqKgRpZKg8Lvs1uv+opKxmZke7xaEa5liViYI6+d+EtpTzQ60i9fFPlKL/W7ALP0Mu0E
G1SJdgQECyhtFC2K3VwGVJpOQ+dcdLRx5wRAvIcGtD6KVH9H6+cw9v7DWBTPpsPkEsyjS9DCOFO3
k6pgyqEz0JHVi6Q6jgzzYDfaYtDFFd7Vlripo5bx5SnjYxT5cfIJUxHWm9U4u1IYn6ObPw2x/l0H
hDYU6twkyY2WTy8AD6+8X/caW4ddJze639MR0tYTNofU765Nw2Y7adF56IxfdW/zTJudYTLnLoLX
yGYmb+jTVaLDWfiu+A7JE485rXPCOKJ+QzOtM7vudkwADnHDegjoinYyErupYiqTrpsSszJm7kWT
+ytNGr8sFZ4ChrdD/9Gx3JtldqKUfHS9/KrFFt8cUVm68u8BU11anAqOsJacDmlK0ZW0p+4lyAoK
g3zXJXgPfPcaOl9+mV+glu2Mji7UxN23KP8iUiUXXq+eS9O4Ss4peYC5eSje4rA9mVircWA26DAZ
XsEK+PBcmBVhjlVWtm+JW6yhGj4EMcHalTzRswnnNfBUBeO9VVsPtV/WizCpr9o43lOjD8uY1MoF
ART0PfCOCqe6Eil7LbL+w2PYqIvkEgTGhhALZtUuLqZsarNlj7Q67Rghy+bGat0L78pNWBnb0HTi
oxcoMgTivtvUQ/6Ysxu4abW1zGaNrmA5uem6jepPCH888aC/J+yZ2iWUnzmKWctTJ2UqLIBMIj2j
Ogw9GvVKnR3kZOuedYlCmMYBGjCjGm6yCPx8wJuSezQyIgd5kv+m0Z7VpHlnibqhGY2nHnwI/xK5
j/Nk4B+lveSflB6aJBRPh2iGyhHM8N52pKDbFT1fE531jF0z04vXsQNATViGAaLPPL7BigGQYERP
gaskRqlRTt670spDqYgHJRhtWZPm7BvtRwd9Dz/YQPRC2G7zMLq4XnMpWQycsfwO8VrxhrW4UY3+
xunUA/EXC4EkqzWwiLbW0evMtUzoUoVOik+03uFVx+kIWyKq7yWHAP4fgKGwLtTmm93CQLbCE37n
NQmeiEGxNnjJHDeRYc9qJYVsUnw0c3uDbQldVbQbUuIsQv/F7+PnIdcuWTCtsQTuRytmgM7MJxjP
6KxemHsedbc/tB6NiFkwFLKe1906ZOSXZeheie9c4P7cZ5H4VRvFRu/Elqbj1Wbop0vDX9r9fAPS
dNWo5JAa0IdVtEsTWOaGfZEGm/vYNGvLd0MEsWKjRfZdmnXPmPmecX/vIwFpGsf+GWfSzsjdVe0M
O85929TEfe4J9dTYwRLEBHb+jL6ov+AdftFr7asj4yJqojXv5TSzi3FhuZysxnpfwyBi8b4zKywg
Fch0Ir34Jz+M9KAp4FZQYZBKlsbWz6s9F371hwxbRo2s3mQ0mNe7xP9M3PHb1WPmauGpEQbJX9hr
3ek4mPrLkItDnHtolaxdQApQW6LkjYZjknCaq9IcgZj97hg8t4m/3C0iAhR0D0lGT41VdebBx0Nm
5qixUlJ7kB0j1G48ZGlez5+vtTfKIgqMMm6CvqvzV4fMgYWKL6XtsEZprOP+cuzV+j/qwEYflxXz
Utcsb4lD5ZjLgVXCLQ8YE1syOldJ95wG5Btb4X2bwllhGGQQ5DWpFnF5yYqTf44MH8sy3YK+ucZh
sR+BW6wnLf8kOsB+5ouOngK4F6Y5PHoUrYuwyQCDO8O1rnlVXWY0nl+tDU6HYcJ8Na749CipeXOJ
EJW2/sKhkFQD/TwbFIgf2YdSR75ormx/WOlOhPtc71lB05VT+69dlj0kY8iYin1Nr1PufNAsqA7P
Zfwihgq8j7GyuwBbz3QttGk7VCMZt+Penz3IeOeRM7S4uYvuOTYEB2uxlIV4+XOszW+iBklzJJcT
3ySI3/9gl3/9P9caD7XryVhz9n7CgV+04C4UQr+BDRab0tigrTQUTRx8CcbZD5hS/fn6v4l0/O/r
mz9idfLGTxWzeOJK7ba/ZDh3l0kXsV/VjFNEKDi15/gV8wT3xp+vbMxJqD+DdYRFSjdBqS65uD+C
deo4x3bjxdmBjARnXTpttjOHISdNcHyrR0G4jodTIdd6KD5TR7cpKRxityxNuypTTzeGWWf/a36p
R9Yikfim6xrWTLvmT/6vpwEvLhs6m4ZcyOtL5aj1NG+NxI1H5Gyj/h2AcOs2jaY1yVKhRfufIbQe
N8MQwsK1IsBL/gh9rPw+qpq2yA5ObFTFumqj+I1kIr6FHiD7+58fwH8ysn88AJssTaL9BKGeYAj+
+WsjdxhEhlDiwBnP+MJbEhyMhGMHBmTOQWQWS+bTnY8Cysm1JF/ULhOuwM+jD9Nrxo/c6qaDozos
uDaQ02tloV9d+nGLHTquzChaOa4aPiHEq3u0Yl65RLzWfXlWmuPq90f3OQfd4yOjxZ64cC0OTeQ3
dM7BaKoaBZhN+f2XFNHfhEgRMz2zDsFxWOIn8iBvda/UAI0cpB75q8KrYsoCWtftJJipD/KrMGT/
t/d8zpz/cZu5qGPOLA4+cO/HbQ6wFjW9bBg8J0276Uz7V92F1RP1pX/TDMaVDgbzAyTtlzBOPjC6
I8cCMLX689P+zUJDVq0pCNh2BBGyP+I9HSXB1vZmesCgPBJjGiT3ItTpnw+IK6NuzhpwqPataJAg
tpzgL8SD36wzDhIll5y4//DZf1y+MBuMRWaYHQY/7AhE4MuOQ/LatdBFji4xrKQGrtJwRHb/5x/+
u2eOBFYwXrB9iyCjf77lTtTbNKNCf9/16Dnc2RrgjQiH63TM1gQkDiuU/eIvL9rv7rZncEFisec3
7cdFk4A+NFNIOssWQQiLvIvzclWgb7kZPSiQRCF5lHOhNQ7dvob3KVYoApO/sZF/99M98AsMtYUL
Y+THcuLJrje8vuUMYwbtZ4N7YaHpOs47I6ZAiqaA4RS1zp/v929/Ov1BzyS61gSP9M/7jUKDtPmG
NUzqXXMbtcZw9UNNPQYJIYht9ab5uloykmtQaI/GX+77vED//NZYyFwLLIAwfedHTLBTMBeJGJbv
+ow0JcSM/llFhrOrfJJm/vZh/yYZzuHFIgGaobdn/6SLZLZM/FBP/H2cjmV0ImEJ1WYuSefEfN03
LgwXrb7X+oxxsSspk5fhIGqxz1F7oMFli7kPvYFzj9SKo06S39+22Pn5/rgbLtAVF4G6Z/Lm/3gU
iNTBpSOnPZjUGfGqznTSz7gdtxEJwAUHttlQ8uen/5t74hIECHjIMy3vXwAO0h8NDhN2dvBi0Is4
FIxbOyyLv3zTv/thhoWSaT6+WuZ/Sov/2qfJ+K04qIlpx/ZWEuzRl3OInnarOzpmZKNGnfDnn/Wb
5WsG00OWntPmhfnjTrpWn0V1NWWoWYbytprASNbJbGqiwH4f8tBb5SOpQ53NoeXPV/7NG/2PK//Y
PQD36WaWkBSoewT8paY7W+LRbDXSDbZ/vtRvnx2bBOHiUKNsd/73/3VXsz7x2jij5SE1iyydsRnZ
DHut6h7+9+s4BsAHECY6eQE/bmaAzbWapiHYJSVp5aT9gHOagpoO6J+v87tb5/qA4VHJ++B/flxH
ZDTQYoyIh2w0vJuiVdOGFp+9NRnX/eUp/XultRxiMG1oTiBYdffHej9UIQGoFfnrxOuTSGKVzt6p
McbmjIRvEiJpP5FBmX+5j/8mhHvzJ+ZQOvuoGhzjx7thGFbY90yXD3o11CSc5gPW9SEn9YHcWn3C
NRLZ+BgS4mswipdjxEwYVMo+mnJClf58s//9Sc71KpUrozCL1+fHyitG4poFXtFD2YlsDWnEWnmZ
FR8DIrmWGC0e//fLuUQIU81xdGDB+ee72lleWSYgVwnZrCAJNci6zCD3Fm4M19II6vwv9cu/HzCn
AU+nehMWkBJnPsz817eRo1qbGAyR+N8zGTM0e1gJC2td7dTO1gW9igIXHeiff+TvLkqELYANwxSM
QuYX/L8uSnId6eW1Hx94yhrKe71ZdWjP9o4t8sNEGt6alvrrn6/575WOH0ihyMmAZY7185/XHKqy
rVqdpOZpdGazbu1lbzLqvG/LaZxgEwO4fjf61Hy3kx4Z+J8vPj+1f25Y/7i4+eMzmrTSzCRW8b0m
fUmqbGxcPd63+i8Lw7/fVS7D20qR5btECv98eRrptaiuuh3uf4SxquqZQMV9/MjU1hIMml2aLX/+
Zb+5JIJ4Z74qVMX/I+08diRF2rZ9REiYgIBtusrMqmpX7TeoLd4TuKP/L/pbTCeFCvX7j0Yzix5N
ZARhHnMbx1vMDHkN2VtOjzJ4g1xh0QHiNJLonKDNCs5SbuzW5zefQJnCdQXX32xws7gYimxs8Mfz
0UrLAcDsEGZy39apDNudow/lx5entnINMRqvhi5xbhSmOc/9r23qVV5VytJgy2Q0jDH3K2kdo0vs
1XiMiS4xDlkCQWGwMirYQ/YJjPzW8q5sHEHEKWclYp0kZ/ETzBIJ7hzy7XXMjehrANsFbW6QV/nG
Z1w5kQS1LK1OtZHZLk4H3lZDCx3BOk+ek50Gj+K4aQQOvKDgXViF/anBA/1uY31XvqbtIC5ncCIJ
aZ3FNdAjLY6zgEntMc/oPE2OudeEeYySPkGZcuoUDqByP9DdBoyZaBO4mYcewmK1dzP0baBKusne
A922cVrXfhd+MtIkw9FxBFnsaZp4A7x4qc6lFXp0g0KJcIChmZBuNJDZW6YrK0eIm5ACDVc+scPS
+yxDn91KRTWdqQIKfDsdq/nkFoLGj11MX4aautFpY+Xnc7K4j2yX8Fl4IPR0oujbnZ1DwTLdMJbn
CIsBbUf4DnvZRsArOSCQ2yp4Dk0FmlYWFNGHIKaLbWD3d4JBdYe5Yv2KyyD5uvGj5rBl8aMc3UZx
XbfI6dw/gtV/HbdE6wA+ITJ+jSGLX6ThBDxFWEyIMnwLx9l/30btW8jcAq/FPnoX4ZvwkHfizcs/
Y+XjUylziRWx85TUzW6XZoDcMWZwldB1aPVvdpCgVeap6jQiXvDw8lArh1talqNjfjtXUJZfwYQl
P9pO052JEZvvthfmr7BOKTc+9sqESCZ4D4jkpPvsClEN0JOCCOoyhHAtqdlgUA1JAp0/bytwW5uQ
zTbmymL13GXwUmcSYcB08C5OOVrFgaeo9O9A5Hu/X16456m4cA0LoyKSJB4Csbg4aObVVhqVydWE
X6oOgJ4m6+iInDp/AhXpTVC56skd/fqT5Yv+7UAitREVrsyU82M4aLXMNYjlXu0cRI7E7OrgQ8iw
D6BCdEk7oQqOL8905V4mBJazLREJGpWm291Y5D69Ec3ozkbRDx9jhfS/lpv1nVJN/8HPhP5x6J34
w8uDPr+QSKkpJHIYHZZ3WbtPwCtl4RSK8xSkZb/Dcsr9YFsBVnxFYFSYA9ZdthGdzfO4PfvcRyTX
Fr5nAhH8xZULVWQUTTIk17BKBY3k3v2cQpKFufSHI/tv87NJZEwbuyXmN5eRFo9dSusS6PqsLYZp
zDFA1+c8SqBccAXUAwguc+MjPgsk/gzoGlxsxLykEMuEzZKDkcopxkoq6e4HwJrQ6i3AdCiHfxiw
UvsBKTN8AuX9qbYRFkNoodl404zlR51/w3yvEcjgH/rctrTILOBwIr36uZCvPFne4eedAA1Os6/C
Lfo7Y4BBWXb+sLfS1Dq3Har/ph6j6RXxB27C5ZE1rXyVW4hao7nVbq3S8lH68wstwDY0C2zBP273
ek9lCXy3kwK69N9ZDVrLVQ1fLwv79Dv6HdqZznz0zsi631AOtc+VQJLYLVLnsQiRHH55i/zxRP57
Q/75MVLqbBOHEqO5yIvAakytCQoQ8Gl1149dAcI/8XfRULzpUZeFu24CWoZ2PzmvhYwfESYYgC9U
CIsaV7PRtVMdGp8JbL4Vaeo9KJV8f/kXrn1Peiqzzy3hIW2d29VCcjNxBs/HvSQr3as3QYRp+lh8
0lttPLObqo3PM6/+ckGIQvW57OrpCPXfjqfVaHwWtYEFnmMHdzpN+M8uIL1XEXZ7w8bqL2+9efH/
HmsxNx/7kiLBoOrsVI1RXzD2rIDFwV76hUh+9FvZFNyxFgqnret2mSQuB55/2F8hSEATJaT+2p9z
7FCCO5cmPsw5A6mhNqtiyFleZGkHbQLZMAuXb7VxVr8phtm6ZxqUma3F8PUUaJU0lXPOYtt+RXLj
wdevu9eQOHDbsFG0e3kPrU53NnPEtJxBl/dS13cN1mMxEVerhi9SzyjxkB7PDfJRfhlio3o9we4/
JNiebWRyq58Yz2xKADyi9nI7QZcZG6A3GXWOMH3SZZOfCgCFRzW5kGKi4as5oojy8nRXt/B/Yy6z
cIXouO60TFeB80Smq4dhJ7pCjpTqXHfjfP6pwj07MP+NtnxlYuRUXboB+TVGvy7Z9VZZ6hACI/N+
sANAldg42a8tA8tqREmz9stoB+qT7zfxh1bCjUJ2c4g+BQlcz10YzSj5rogAV+WahkbSoDoQMmBH
3XejnwzvDJAfb+IUxcSdkblQPaPKIyvWbLRfenDhNQ3XBrHZt0aBbvGuqvr0CwHjlByrrvZeoWPv
XIfSyINDkATorA62DwBN469DUMjZR6iE3WuTm+A07pSAMLTAPf8vn4c6I5cZSag1n46/Dp9H+JRV
kw5T2+SZIfRx7+BV+nsjFdPPl4da333/DbXIf6SciiA0av9STEaAl0SQvQkSDNDcBIkWr57ys20o
//XLg66GAaDwZ0shuvC6uTjeQee1hgLAdyX+wHGpkI26NwPNj08ZBmoJqP8RPZO6SUHDtJ0hHRgO
gqRTtKWx8VtWF+Cvn7IIgSosoTQHLa7zmKfDl7KEyrIX5AcfkwHM0K6TqA3tqE/W/xjn/blgIT26
PCEks+7ijSfrrC0rIfH0ISbv8bkc7xqzAEVdDluYg9XLFENNXm9SEWsZOnuuZnqFbSR40Y/de3Jb
mEPe4JySISDJdpN+I8JaG8+hRk7m88cofLGkzWwkacCFuEYueJsywRHuCDIS9nqMNd67dqitjTt0
7T77a0Rv8UzGRpbhaxdPSGqmlrsXLSUzIqJw1mLNx437bH16gteJkIMO8GLzVoiBjLhqp1erGnt9
5yNSf3I7lE6irMt+9Fm+FXCsbVF80G2TXIQY3VtsFVtPcjLwVjtnfgbLrnOLuNwbiQjFPnGq4ruG
fiGsBDpbW62ptWeRMgzYHTJz1/pzjv+6iKawsswKyMwVYhNcbhlGmAja7pvOR3Z/Uro6111Eoz3U
frx8Q6x9UOq+iAHSfmXsRZ4AhTOrOnoj5wYg0H1keEh9pihP4Pro/A+XLandXAIybEpAixsQvbva
F6NCV4cGbbqzIy//gTsc8J8BGPr/MC3bpUw8Z7DET7cXO7YjBg4fbJ1A91GlxhQrDvYOFk57D/+h
jaLK6hr+N5izeEXquhZuYMjoWsWjd7KRlwx5Jz33BD0KDu7LM5vP9PKNd0F6kaLrhDFLXJNTEJuL
PkiuWTM4+ywN7NcId/wwktbY56NCa3aALGerKSHDS6ONqa6Njv86lWlK8KBAFuffD+w00fXMPANx
zYHLWgVAfi2YHFy+MhhoezMyAx/ydBFRIDfNKX3QMZ6fji8vwtqKexYt6Nlml6d7sZXyyU96R9KZ
Qni9u+Lu4L/XW7SkskEgqPvyWH9aGIsVpzVIrRp4HaUXe7GXVFFHyDlN4znyKuunXUSQXlRyiOvW
3VURpA4oxgWa8O67YkifulYdZ0uWEb5cPnUPCj1/E3piyJ0R8rl2qKQcO6E9TkqgbTvtm8J6yEae
J698QJbqyTfH19FgP0HQOUBxRXCPgvT0ZaqGSz0vJwEUhmq7GBhxji0BTiXIRL+v9OBkDeohQyww
15vvwLzLXak7l0az2l1TwPJO1MmsQCmb3wIrv4gQeUrE8N22fD2NqNQGZNxjfAgbdTd0JdZF6mjm
M/u/7rOzL+QXTQ3JaWNtn29mqlakkxQJBdWfxcnBtNZTpRNIVKxnYnqVwkvqYnWVrYQLPOnmxnjG
suBLMMBQPM2UYzze6EVKWZe0yZXyxrM1S0a2Cmm5aozsE4LLEs4Z+qgoDnlPZlSh3U32cmpG9LaK
YmiMjW31pzK53FaIcljASajDswS3VxQGv7VEHR5zWkfDwQLWXn7olEgufo8YA44hCFThOhtbX9tZ
SJ73FvEe4Hjao6chPnfnjDgEwGv2G3s3hp0Tbjz189q/9PsWwcXY1OGk6tA96z7wWeC7CgEQt4Rq
gZxz0TruxpleGw9jAUk7guUA4He7Hg602qgOzLkngXQgyMmpe7Qat3zrtRI2TiIEfhb/vv1oQNFH
lPz9DMOIMqSvkN/Tz8pESA8xrSz6FguBz8BYCVwph1j7x1L/vP/mrpdB1ZESvL14bo1OdPTbu/CS
2oP+rQva4Hcghm914lsbifbacjoGaT1j4TEvFzd1hSZZZCqfW6t1kVvCvrFqz0hWuIgdOv2EIAZI
4K1NvRJAEUJI6QEnMmxdLr6h6h2jEFWHbrgyre6+dwYDLpqbWR8RNU0hf6gw+Eijdfj88odcKzWy
a4gq9Bnhwy+43Ty8lLTnjJTamczd1wp+4BGTY/9Myb7EblK6uKkLse89+5XlplCes5mdEYDE9XpE
9QJbcx7d0hzxFURASgzaRva3loi5VPVMyL4WbT57uTKYofV6gUohURgW2Hlhj/cCe51gN/pDHB46
7mA8P9BLRJ0KmsnOCxy6ji21kX+P+FzJMgHA0ue4b7ExCuEmNM/Z9J3VaK+U30XVvrKU/o1MXt+4
b1fe6b/HWm7CxnAVTQYRXfOo1d/0lVAoXQ/qkUaJu7HfV4fiEONsC4yFG+R2B8ySKzXGLfkVYV39
TY3p0inWzOA+0Rr76eXdtrbLaQERhTHQDAO+HapHK1dFItM5TpG/1wLPfYxMrfzQhLV3oH+Otnnq
/isOYb45PPpOJgda2rRubwfVmyiSfVq751h0xuvUtp2rq+XjW1QftoZae5rAes271JWzP/DyaTJM
f+4pUKSLJ3lplGs+2jijXdDhRg0/xqYo0qkMAlWP9ypTqBLN4t1Dg/NmarsYZef2E35w+5eXfeVG
81gCEKIW3T59CcHEGCGyW63Prm0mk8uoMAMyGxVd3HwMH53CS96/PN48y8UD6IGAIGUBKjAnErcr
niJZlJRB798ZFcPOXkMS0vKI+9qZvpmHzcSANu+EYyCsaKR9trLRtWDl5gcs7ozADMw4RWPpCkjJ
oahmmPD0K6+FENqhGSWy7mg4IereejTcKfQpdg3w6VNn+O1GLLC6FABSnLlOJujo3C7FqPuFZ46W
PE/2mPyyh7F+OyVQKvAAqYoGyXCz+dwrRAawF2lQf3j5Q6wcbY9oH49ZKjhA4hbbkaDVQEYpJhKJ
AuT3Kxlov22BJyql1A6Wz8ujufNkbr+7MUOeHYoA86FbQgHVOA1hNaJthB7O9NnTgoTbmHItDhy2
iFAfDWfa/OAoZO7R2QKZXQR5Id+Ek+eiquHWI75rvqWrg+Mq29pHtq8QSsLB4QfCQs1bH19HbN4L
hQ9lJ3ykeElxfIqARj7wUAuB9m6FD/VFKD3G5CgY3oaoD6N102DAtw/bwP9u5GMAQERO+We/Nyfs
g7R2QI+uqQV6Ch3NqUgpvk9mgV2Irch5n8Aln1XiwNMjU5pjfoSmsqffBdPYlxhF+VDNsVP0mr2c
8C+46qnoAiSJECvZh1ZDEhKSDmLrO7T59zFK3yMbI7/72hDgYeiA0D9CGwweoB7lT/2omcgd9LiK
7xEfRk2rojZcHAZ7Si18tCu93SNrY78HyhXemYmlMijf3fjguz7637FwwVm3jvyeThK+diM7LXsa
yKgwe7Fdum8id/1jEUZz3TBLugfCETH73xYeKspQcJyT5K4YX6NB/g4zqotA4rTdeNueX0cGqBEL
lPDMu4Jdc3smIlOnboKa5HWaLFqWtpgGhJQdixRGQEwHkpZvjPiM5jXjYQmRBcedY0iAdTukpF0Z
01ZxL0MVOGy+GiFotJG11D9ijWijko7EAfLfdWTbJ68Bvoo04BBcsN9L6DUjuoOaxIgQBmz/NN64
I9bWg9ALwCN9dTgLi9BWtIapFMDRa14n5i+riaePOFSjkKRjX9igtNtuXAvPn2FWg6jPACDv8TIs
ViOlZ4xXI03aPMgseK4R2jtepr6o1u72jVPWdwn394eXb4fVb0CN0AC5RsHOdBajWsqN9WRS/jka
XdK0wmoSvBMkpXsEmAK5H11z+GRHlVUdUYWJ3utV4wWHthAWUssdMg9H6GicpsiuAntjg8wxzuLm
gu1mz4hMUCr8+3Z/sNBgNtLeP9uTwAyrHqNZ/tuidbmx9CvhrMEIOhcl6QUo/sWVbPSOgwwe9muF
N42PMTtx3wZhBaWtgXluuFr1mND8P+A4oh9DtB+v3DzBxq+YT9hyugBr9T+fAtWaRRzGUXHaoUni
Swgpo7kaziB4gPLU/+mYeYmhIL7WxVFQxID/XXcF8ptWbm7xGVbWYmYyCGveFaz5ssc3WJWhahvu
n5Jjsu/spD+ZWv9bomW46+wIOU0F5bKn93if1TxZ0ePGlpy33O063P6ARYHK1oaspHs7nmNLanvU
AJw4K35mHUhqbiFxT+9AIbMwDjusiqkaAX+/e/knPD/7wL3IXEyASS5t3fnP/y5fcyFrToOKQdbk
o3NA8CtCjD/V1TeoWDHSoKMu/n1IWrkSWgwEUzBzi3NYR55O5xrJsxS5mWOSUEnGWM6jYDVEGFbq
SRiMG/vt+YUjZog8/AeK5QZ38e0sPYx6TG2sUnzvpTzlAaYxnh8EnxKQZ4iD4E1tFCikvry0z4Mf
BnXsOdGghcdMbwdFniqwUoePC0ZzuPSo3mPqXMD5G9Ex39hJK5/RMYnsKciZriGtRQ7l1KaZziZB
18ylyxuRH6P2nzcaAh1hGnyD9Yfb9svTWxsSgi5X6Vxj5Tm9nR7C8dKevDi7yhqFh1aiyG1Otv7Y
GXF1pgNUbER3z69Iim1sHHYr9wbj3o6HtL3eh24XoCgcm9rFpkKNczlewXJjoJXvRpYNoWqmipI/
LNZSxJlbZQqwjIrFd9NL+4fJNgfkUvUt3vnKEoIbBrBnU1uaAb23U/IGTcD/LoZzIPrpvZIq/Fyb
OX41ul19G4xI/SMQcS7SQUgzoELOZYTlLrHG0p2GOOnPje/Ep2Dquhw5BW2rZLK2gCZiMPxMC4rT
8onR9KptkqCbWbau8yOxlabtyI9nUc2oMfSNz/X8LeEWpBSBFDsdbqK620WsjEgfs8TEty6tygFZ
RlgpNB9RDZqG6r2u4nJujuEPgVXy164XuG+/fBBWLheKF2AQqEMa3GmLH+CohK1Is+BqmUV4TKAF
vu27oHkNlfxzmmGMq1AP2rhbVhJ9AeqJKNYBzzWfv9tZY3spCrsyqWR4Y4EMSzOMyZcMHATvGP1V
7ZTUsVQHZl5rx6CjDbuP9SGK70zUbfWj3rd9ffGBbL7vle19M9ArMzcuiD/p1uJ1gyPEF2EruBCu
FwcJz4uxsjI/vDqt/hSawBSzdK7bGWN8cehu7BstE0+xo/xfYdyWF5s05BxJNG7hzPtbn+l5Jgz9
1wbZTNuCWsxS1iD3nEi2cWmcVdNhUR2hqwlTAR9DLmTMG8J95RN376gmFO8nS/O3StZrp4LyD6kH
qSkYg8VqpIKvgMCjfw7yKP3kOF2O9Xlnf1RuvnWDrVyVUtrQeujhOwy5GEpq3TjV8QAvDJ24btfj
wZWe3BFTkY1tuLam0tHZ95AYucUWu3D0xqTB3hongTzu9nXp4tGiUu2Y4Cl7h8DfeIIykJ4a2qvv
//3Q/TXyEnIZg51w6wJHE7JRtAJM8P3iccjFgBA8yiGYhGF69An+gGZuzHktauSQS0rWvEWU9Jbn
vSmzwoBJfYXqPOwGosafVokQvSPhHvgafmjAQYkk806+RfY3uesTdO1fnv5KhYkXkGSShSfAsP9A
Uv+K2zz483VIoH/GBXr090kj0y/I2kYQXRCG/6CQzke3ojdmmK7XD99TM0PiAHDu+KNGr+ifEUL8
GpBKQF+hA9Fuvb2N2iChhqV12lkXiXkMAnQ7CxRD31lTWZx8tCY+ihRa+MtrsHag/h50sfmwsqlM
px4AfmKI9KbgVJ+HEscjUeXaRoa8dqD+HmrxyW0rwi3d1lOs38P2I9Kc6MEW0WBtTWn1WicUcFhJ
UG0gdW8X0g67MgMdE1+iWOvVwR/rWVnc6yftXV+lmf+qnUpUMSD/jBhXAQd03+DbmPawnvJWB8Gg
J0/2QGMMryaugRO6n2X39uV1Xzv06KXMZHqHjecsFqNj7wsQIBHObrMzaN+hHuEA+X09WVaAjmKN
o+58MrWy2OKCrp49zwOHQqtg7lItgkBtbNNKJDK8AP8cLoORIL4fI61XQQ8+5CVSXt7Y9/jOZNWH
OMS/BCrC+OPl+a+9axSxSRs5/EA2lr2yoHK9NEd38Wz0qk/2mmHhXYtvxau4SauviT7EP60icQ3K
fm0dHJMR/Oq+K7IQW09cS9HJb8t+Cwa9tjQuhU8TqgLJnOEsqlrEPcIuZ5COXqSvgiBsqXQKkX+G
hu18VWPVUI7Lq+5thV2Qc7b88qhncuNunI/c4sUnGbAkq+NB1l3CWMMUUMAUY+/qhhG6kmU5DBdV
JN5d7yosvJxEbuQ9awcG0NUMkASOQLy5eOpyG2EJUQrvTL9dwYF2R9yigSp7H/Wmw7MAQR/nc+sP
NTjleNABw2pN9hohjBJDrYIYCcVERa0rt63K2ZtSw1P3f9guf/Lr/4s/ljzU2vJTTRk1eIW4og8w
BfqXMfaao2404hCkUXFpgyw6pL3u4l7c4EI5OOHrJs+MS9thEf7yz1m5Nan6kKuAwQFVuTxBddjK
wUWd7SzRJDvryPg/zsR5BGi9Lf2X+SJY7ob/hiIOub3MVF52iMnS+BKu9qtsMucKCx9IMIaes0Ow
dcTCXj79+/TEjE6ntGjP3IPbMSc3hyjXYtJt9jXyqt2EhpzZqu7BG6qm2Yj8/yRoyxlS4sfygzqy
ZSxbl3HPqaJBqqFw44v82MWlKk+NaO1PhEsuNtidQSleoAn1w6Mf5J2xKTamD0JHn/vYW0H1BgUL
AodcuRdUzjocnoOIVoLRuBNMEhCp7jVEvArt0Xwq+v2gkm46WmNF4KFCu/89v/AGYqFkqli6Oe5p
qLt0Cxy7tmVopbmIJevUbZcSEp4vaqM1OdUqD1Mqta04VCNeLVOHEt3Ln2/tApl7l7ThsGNgl95+
PljNoRbRuLl4VkrbIfetwdupINUw5jHQ+MbvuI/Hw8uDrjxoM6KD4gLNAEAsi30a+bZVG4UfXGja
qUcziXlzM69z3zVRmJdHkbSOc5Rj1j3oqd9vnZK10bm7YMMDIgXuMK/+X5Ec2ntaqjs4ZzgmVrW6
4cQHYle0ptOmvhTSDc9e3/Vvu7jPNua9+mSgeQZ6a8Z88ANuh856J4mVyINLEXTqrFC04DXVkjus
7fRTLbXpUqUGNnYR7gM+OwRF/DzZCB1XX9MZ4Y1uBhUQkujbH0GVAnYxtgZXHELNHbaiITpB8PX7
KPgonAQlUI0Gl6XiHhYNmMVK99A/lUny2fUKsZUlrm1AdIzmUSmQkNLc/hrbgfkW5wEi9qMX45ac
VXc4ScMtNFvdxMwt7k4vb77VAWfcC51LGlJLoIWVSz+o+lqcB92v1J3hkw/uKPZCyMiLMCx3mVdO
3saXn9d0eW/RbWLFyUPB2pq3s3SqaejqGdOC2F/7pAJDw9uv69KtCvvqOHCGiAQo6VMFuB0njWU8
KgyVzoGX1h/M3A0fGtee7l9ewpUTBAcKOB4FXqQPlrORcaWiQjjhpQqmAhy22e/NxhrvjNxQh8Sj
zQ0CL7wD+yE30rCVj+cBZKWaBgd8Tshu59eWECUtr7fPNPj9juveTeI9ngNJ9t4VrQjvqhK72P/P
QRfxd9PjqwrGZY6B43GW268fS6gLJ9X26txXwdYrt1JgY5IS0AwMd5pHi+sRjehB9lEUXKpZcx85
iYE4qa4fatzgDnQsBW6iOo7GtLBxB2+3noTVr0t97U+wzTIv9lDu63E2pHpzqWQ1tUdcUbVvLUIQ
3xynMfcyF+XFM0K8RAK7M6qNtV67IolkuZ/nAzq/ELdfGBITF+hUBZcwCmFNAt1UewTlklODKFUJ
tSrtvmbt44TDg2o/4KPQuRsXxMrrS7OSSupc6AOCuNhjU6TRmKsr/1wSAmP+mtIhPE7oR/+SGkrp
Gw/w+miAdNAwEs6zXnDROYNf9KTSBbhaXNft9OL4LbLdYWUf/4djS5lKEqeZFIoXV23fD4HSSXCv
Y1NqJ62arGuZ4fDrjVZzBEPdnd2i9g95JC8vD7wSl4L/+m/g+VT/9eIqFIXK1PSDqwVM5JWm+xk6
//6IZYudnAT22ofIdrSN1Gj1FKFTAT1l3ktyMWhX5nkGMiu7NjU24HUf1vdTn5qX1oqzY+Fq3/y+
zu6IqKZjXnv61is7L+bixqcuQz+DVw2a8hISleNLpWjHaWdQcW/0uMMMtDPdDxhXYxYYvxrtey9O
do3fvhZqCwW0dkt6BDgm4jhzBXZxYYkuzD1iW+3cjkahDnmL0pCpGueHPSGbHFjtVi78/ANTiqTB
T2ROj5lje/uBxTjFQSrohuEyauz0XMpjPXyHeox0bqM1w9WJa7Glp/T85ADyACZKMW4WW1uiSnCC
ERglozNJBwbwbmAMgbd3nJF+g4Yp7tatvDJHmg0wcZH1RFJiSf8BbjMqsy8M9BXNp2yKivDQ6kmr
TkGBhRw10WMWgR7+15PDHImVpeMhdgSi7HZhux5rYpm0RMqJjqYkhlHU9+VDEg40HBLlXBKJnubL
Y65cwSAVdBoJJPn0lJb1Vi0Vbuemhnu2tSz+Ppo9QUQ9mAfkM5O97Dw0CGppHyrRuOfQk+0xrSAo
bvyI55EMP4KdhIgMXTRYp7czzwzcEeGuhRfaUDbutuH3VMjioHUeuEq9nfbUFhCoVrq3n0pEH0XT
fqp75d65qjbuRZTjHBs0W0CatT1HL8OFTeOy95aKjLodaiRmaXAZGw+4tibb152y5cHvhy0I0+pQ
s5ArIp80LJcXyACyulAa21vLO5tIq5ouBqJPkOzscaNi8vyqJFiceUpzTxTc6GKtPYGVhpGbySWm
gIBXdCid4egH4YDjmV3Y+CIaYRLfkfXK73gxGu37AVM+e+PKXJswlXWeQHuWd1qireFsqFpvK4rK
qdvRQ8RKUBCS6/ikIj3k96eNHWaxg25v6DlE5uGlVIl0q7l458nex9BHZ+fc93l8rGXr303KMfZh
HOn0N0z/IpJ6AB6BJ6UHdOKEoYKxL9rxd8O1evCLqd5oF6+tAFHPn18DgmGp51gF/tSS9fpnWQbT
gyvj6S2ue9VpcqZ/D3IoZQiYFXQP+OZ/2h1/PcnICOSQGpr2gvJde1RGL85pqg9HK3DcDSLc2qxc
Ig7MbFDf5L6+Pclu2KGm4BXueapT42CGEufzNDL3BAXdxpu/dmm4pD/gsEl+CKhuh/L9SPUFeIJr
Xqb2t1b3oKp4TWIXh5f3ztqUQNOQZcHcp08x//lfqxeGbaHpcnLPzjDZj8gZ46Xr4jmHw2u9cRuv
PTse0n3IQ8m567eIxn0jSqdKA6g2DWgvtMIuHrHawK5sLBuQlC0OmKpNNz7Z2hPAh5rhk7w6EiT5
7QTNYij8BAPba+1k8rvtZ8dU0vSyNNu/l45qf1cwqp66xsRDzLXz9qEWk2FurPLK16TpMDO+ZmFn
UFO3PwKlSU1UppFgLBqYv/IhCk8t4h7fX/6Wz9MdFHZ57+icz9JiS/Fmf8pqyLZWeK1aMdyHARZg
kbARr7GTgGsgfI17m75PctPaWuS1+ZHDoqtEg5roaf70f+2iFPppP9qUa7vIavILJn3Jr3rWTd2F
xDzBXazjUnXs/SyL3jQ8tgIiW383UtzNTyp0wg9D32e/Lb8Sn+vWjPON5V/ZeQyDFhESh5Aolnij
0XCSYgqyECEmDWS/LH8Myk93Wgv8ocowLsMh79+LM5xe4si5NGegvba4K6xswC/QmoJLO1jqna9r
6kHXMvkrlWbwXmk97o0vf/3noTLgVFZ/jtLJtJfFsAIXNEzWFLoAhGF7r7KzU5ZqwTmm53RvW/SN
NgZcuTqo8fyf0wLNrCVxPo2QVEET2D/3Ki+sHV10U8MMzmvfFBHWuP8+O+BAErQlAQt59e0OqyFS
+XpW+CQCMvoB1FSfro0T4K6ahl2Kub2WB1vbhh3M/3XxsNKZnvtRpCACqbnbUYMuB/9u2PEVtazm
u1W67ivwtvisDzYG7Y5NqdXkQ+qVZdxZBZ6tKFnjAx66xaGJk49TJR/dCFscKCzWY4oF3W4YZ/lb
QUcNbwr8c+WsgFngKjzV+ENpHu9k3BIXejgKVW5j7EAFvDbo0OuF+N2rtt6BeMUfDlj3Ichq9wFW
SAFK3/SOOr5CgXR+a40TfulS+Vkb4reOkvnBDfWfiTP1x7TIzdkta7qUVjEdtNw/4Dn2iznCL5bF
79Ron0ys2tIc5gG7l8MaGBRKmv5Ja7sfDqpdBxU216bp+LGB+ysR9i+jqyEb9+kPoca7qKixrx8J
aHufmjRCompnmhjZuaP1rYns4eyXRneX+VN0cSqzPdAN7g4ww6AOoIMY10lwoDX7YxhM9baMsldo
xMW7KQufRsTBcdELxnuvtKt7RSBzjf3kp0/0vM8bbu/O85/8qIr4r9qfssC6h2vdO5aaQ/c07T+D
7klQ1tLuG63DB8gxwgOlmf4wyqR/GGBl9jCx7sKiw7lceJ9lq3Jc0WvDuksqpNQiL3S+tgrh/UBL
szt9hLgc6s07PYw9WnOiOTQwYyAuCHWPlyl2Q2ZEPdwKSeIi1DkQ6cGNJ3+ccv9XAccbQ66PcZ6+
tWzs4VHe/0AT9rsa8M4Z3PKDbmjDMXXGfN/lFr5eU4HtUpI/GnpNe9Rwm/6g42h8AIv6gIG2dpBS
w5Q4x8SKqEzbj610D44z/AyntACgbo07/Q9U2WzGV2A7oruiKD9UgWRDIDqwK/T4m9I6XNbH7Gz7
PZBay6l3beK95/kwdp2bvUUi3H8wWvDl/QBSbO9affB5KDBib41W7mEpVAcvHr9PXDxHNRpo6vTm
665IPxVeHuxax68vceSLXRQH3S7RRXXULNw0gr5JPiI8+InmlolPShNiI4kZ5D5uChPbd6HtnUBF
p6hsH5t+wkQYk82d5c7F/TGz9gNloINjD9glhuEDAj8+GF22tNf3X5wkK3ckQp/sysVXQLYZzpve
T83GWc5LrSejNL7qo4HeYeCER7u0v9i6/4FHq+RI1iFUGfE4hdiC9ZrbHgIyOKV8/Q1qqtUe4uew
r2T3wTCQeEIM4mcRTL8KXJmOehzXT7h5Tbtpmuq9PhLoDFL7GA2TznfMPni6eqLOgDNmpL+qujw9
4DP1JujEtXMwwMN1EwRGgCGcX77P4vI7aO/fY8vz1WfesRod/ZSW+VNVIvMUS7FvW8Rzi8QsLyYG
M8OuRdd7n7rDfRZw9SRRUH/DkNu8ojcHyKjlvyBUKnej5oqLnUTDvvWjj5oXfJWR/jGI/KfWwQ/L
Tzv9bnSm8m5mYO60ElchPcLWrgi0x6GkGhWazvtOyfA+7KrPk2enrytDnjNDS1+Nboh7ZvxetTSm
x8J4QOH8XdBpr41ZaNyqNaTVPE6JnX8ZPOh0k5TJV3R7ovtqCMBgWnp5nWSoHyxnCA9phZFVL8f/
x9l57biNROv6iQgwh1tSiVInd3K4IdphyGIuZvLp90cfnL3dstDCzM0AA9guseIKf/gpq/JBH5zH
LsFJlBD6BEO4pkxfqNsspw7Yz/ExasY3+FDfnCT/kmf4Q+dJ96zO5qMcDQ3HxgU/oqx/zac8t9Dd
1fV9A8DVV4vlNK4GpYujvrhK88UYqwThIPvFwYXmCMFD4BQqlY3hJW5A2UHsdIENeVnboTBkG6Q2
r0FfwxBE4ND2ufClXzeiOgAQ/FS25hcEUqGIIIrlWOMt6IR7McanxVVpAFilvunWsyVaNT0Cu5Q7
lR+5k7H3q4A+sjEy8eLVzT1r/g032FtrMR7qSp4y3JE3QztlYFe9W2nO5b5OnG6DofgXtMgH8GzK
N8dK80dhjS9dgTsy9e7hZFZ17Ke9q/hsJxzTZfwyukkbUBq7Y6dxyF39iBg+/rAksP6AwmsAN2TP
1bN6uy2rXzvHZi7CQjGPWoP9d8EL5TeRom5qDQ6lkesYKOYuQmsNTWsZvxW1nZ+sTK+CTKr3U61k
ryVWaVs3W/YD5Y6n0aY7YBWHqeec1Fn00kGN2xtae4vUEMS41saxtdIGkgWaJFs1yr9avBCBtIev
Wg5js0qiMPYwsJBFVt+gdJXgUCnMwGxi5IR0iaKfZXEsKyV+RYH0a6Vhqmob8Qu6Lf09AFfTr1xn
T5X1J7p0uIctzlfPSJx9kcs7w1hupgHTxwzH3pBmc3RLuPpi0bwP52EyUDVLRehZUXQru+Z7aUgR
RqXHT1Dnx3qe57sYuhoe90l5o6v5rrYAtY61eDbmtPHVDsePMQHx3ES3YyVv1Cl6SHK4Lja/1tdk
czNJV9lOLc+rPsjyMUcU5qEbpOFzPTx7gyN9ys/XRBouhM8QvAAfU75Chfa8jRJJCpJVp8TYRqbu
lh83BljkgsFYrCbonAo+sMAH+OOA70Ilh0HpMAKMXpW1zkr8c7xqdxqqOHozddptZLXWCalM8xnn
aFwH9aVdjE/5aOB0lXVa9LVNOUBXItxLySPtXINUiigP9tfZj9BbxfSiUc2gYNRY/vDnSqymMAzu
/amMgAJPRe5+4QcJTGlJerVHu3YS5wUlPmDjH0/IhXAbfwx+BGICVFTOc8isoLRvVWV8lBSld+1Q
CE7obNfHOC/SKwnTpbFgTKB9DxEceOZZFVwpLN4ghwZO3PWNzoOsOncukLQZqwZyuStfdmF/mSsk
DtrtaqZ2nj3GOQqQZhNFIZVcZVfPibLnmCifasfF4FVpMJxqIuvffyKDwghZ8W78w2dL6yTEnRMd
2EM7QWbLYttE7N91dvOSv328cJc+jwLVby06gGbnSJ+OAVrTS7EIzKs2xOC93M7TYH9VbDRHEhvX
zwnE5f7jQS9kg9Tb+f2oBqByet4zEqbRUhQflbCHovRzGWs7ww4vTsLaK5TXOtIJYz8e8cKeWak8
q52IB8LxPFcyaIvUIq+nEJA6LSL8WnepcD8vedRcKTdcGIl6PsKNFDmoq/+1OxOAAFT2RaibC10w
N60fEgXIhebl6ed//VH0KlR2Ch0wem9r5fWPwsaoxeMI1UcJMffpfzSTxNDSrEzlBYQqhvEfD7bm
sGfZJk0gzyTcZtmgYr0frDJWEn8ODNM0WC9/TIT+E3fP7OnjYS5sDTpc4KRWHKzOl70fRh31obFo
SYf5nHwVaGDuympEW1yrzUe6j8uVkvyl1aLsxc0FzUxj2d4PhxJHZNlNDOS1G0fLj/TI+ipKPTaD
eGHIK3N4garL3bTyykjaqRac99IMl7Z6hv51qDQ9qdSspHO1RzCxbzdqYwoBXFPz7k0BaWUT6Zby
7PSSBCaadfN+TDIVv1f4L1DMTb37D/sW3XFkBulMwLE4qwKOxC2gZew8FI2R3hemjMVWRe4w8juU
sB4/XuUL8FYw1v87Gp2B9/NujREtfmJjdEn+oZPY7r1snI5LqmGwXFuvcQ5kx8b0KxjR53xFpHsO
eiVudiWi834/uvEtuo9XVufS1vvjN52rLHiKqPS5UZRwVNRqZ2my2CJMir9tL4Zbovx/D0lgDlaZ
77WKTvyyXs1/HF+TkLulu4b6oDDjlZJs7FKXGkSqLMru4/m+EK8wmSZtRhq4IATOOk9a2fQZioD4
LxslCq+Ap8ptXhj/xEPt/GDVUWjLrTyIIH0eylVX4uPhLzwy3IToEtBqpMh+3i8gHEoMr+6RdExq
lfzds59oGmIlb6WOj3BX7ou6r69AqC8dbRtgz0qMVdfh309vV7W9PfdVfiTgdT9VkY2SO1gnnrdZ
i6984G+s0PntuGLn8TBBd4HH7f1gq/yUOY16dHD1FGewFCULzKMnV8RbaePPsM8dl+skUiKV9kWh
D3trhUWIXHZ31TC2lS/QuHzk0pl2RZxn0o86dxz3rpYUMw3wonp2qON9btPZvktXiTWEiTVr3Nda
lL3BAkaqbSza5nvUQ7AOpkytTpNdAqNRDUTDgjglHfATz1s03wBOdg0Qd/Fmwz4LaCtYfZp9Zwe6
T4t8dQeNDjpSHWIzZIr+C0UrVDV5u3DqSepqGnyhm/1dMiQJEpulYdyrBv3dm56bwD6kk+0m/lQj
M3el4/nbq+Gv1aEIDCWccJGQ4/3qTGDrSMiNKOx1Uj0g6lX6ZUbcLdAzF829oqbj4+TOPqN2tjcV
KyNRwYp8SbtsM/UtTMdxaja1GotAaGjm0jUfvv77I0IctkbQpA5M5PufqDaOUxiVt/q+jPU2jsb6
HnPRPJCuNQNLIwfPhqm70gi9lEKQvkB0o2PoQbo8e/76TtgmxQCyRbPJh50qiwZzFBO6qQHnMgkV
pW6aXerVlH/NoVvUTQd0+dHyGtf59h8mgOwBO0siJ/7zfgKKMbIyaSVJmFlGbxyqNm5/qW6dJnuh
ZngNEC4OzpdFVpX+/eORf+O8z7cHOm2UBwj0aVKd3RRR67YVBy0+TtL0xt1gQH5x8zF+0qdurWfV
UDF2JWbaexRFDYzQ83TxO0fPFWQs8/ifVujL116NpvwokLb7Vg+1HA/kLlV6mFtr+VRMC9o48+hG
w1YWcEfcvBavM7dhtTNqPRp9TAymPsilGyHQrHre9w4r2/taH8YYQpZVDhuEY+J0p9aYzque1CY/
6lVonR0unCO2DI20Atlk3qckdxT3yZnK9K3q0+V5UIzaCezKkUnw8bxdumDB6QDu5WgRqp1t2YH2
QFU2TXykXWb6rpa+0q3sPytFPD3/h5E4FZidEZiQ5r/fG8k0GFT8wD01hW2c3KQuA8W1u+9NEV8D
oV68yOiK4XwEVp/W89mRmNE5yjw9Q0cErZZun3Zgff1UL+bcR/UhlT5Ifq+/YTpKLnGtXNVNc5h6
gSrxZ/LbeDA+e3QJCx+t2/YanuACP/I3/5WOD3Al+y9rxEiRUo2iRBxNoMfdhg4BxbvJ7id501Fv
HLe8DcurUtmDtuNEqfU3vKIyfTfp7WoSq6VDdgWlfCFsghe16kBAbKAqcrY4zqiX8F2WLiwKp/lS
VhrS+h6FPt/ThREYpeg//evdAHqD5H9Vg4OCfbbv2h697KiceWtd6gA3zWJm3m5sEmr1QpX0Hz4e
7kLwsiJXXAo61EgY8f3mGxwhwWgLJLjLQlED9BncOMjE0BQBPVbd9RH+bfPtFCtX9YSA4/CPn11N
JFxkQiB1ASWcw7Mcc8jrzsN6dOgre2NM80OsDf/wP+ESmdQBcZhm6aHXCPUpiruT23WaT/Wp9ztN
+47G6A2WXXuw4ttZ6wCOK3ud2qityTRovIgoI+lu0GE59SlFbVe6R2S1wkpz8VlAOcxVo22qNQea
VOmmaGw7EG2zH5xxGzXqk5u7jU/JuvCXaH4q6vHQcCH48yJOej+Exaw944Ae2pnwvRwJ4lE8JBni
xEtT7nBMf2mj+jRK64B6+76JodxozbQfBbGPEU+n0atJ1qsfcWrSwJrjg94XN0tV/LNkMkim5LGY
qhcMZ+Y7/g3aVPQL0qLmJyyvy2J/cl0iXGls6A5pid8MxrEvvQdAz/UBklrql4O20fJZxe2gz8B7
ZDeFI3/pwn0BZh/5XiEaH0UXaJ96vU0k13ABegd1OW3raP3RHekf5lP06lL5S2UXLhr1e0seWhwv
/MmJvb052QfFU/LAqacnKBkAoJxpFn6h5GWQF/Uc5q2MnhuluGti9+RltJ48NX1JM1yYPFIiGUU7
dbK2iiiPmrfwMMqTV6ghrZISe22p0zdsHyEF70Z3PtWddj8ltPI6W32eNHWvceR5HuYvirrs4qTd
uEOxh2R71zuQYPr5wauQJigKLHOAfXelffDmfr/gsbpJLS007dnzh6WVvj3Jz43d7gRGhQjagDml
aYWOFcU9xQ0Qp0vpthqnIdOnwM4V9QYK3Hc1HjZqV9t3Y1rsrJpPSsDVKCAtwswTFPWHQG2Tl66q
s4NnVCGGBDc6ZZJSL065Od9OFS0dd0zfIuAbvqENP5ZMi1p/zopQJMQDsD3vYml9qzysWiJ92DoI
1lngf0elvKOgtGka+012+S3GufeI6Y6bsTG2YrBBfy9Jt2+s+IBCD01Eu8QLpTkN1L61WX8dMqfe
DM3KtoyOLdQKu8x2VpG9uUXdvOoTVQJqVTdj7QYYc+/MZCpDrMI/ozZ4ioT5mEZpzZz1oSjML4Ol
/AT9ttfiVxktj2UJWDiJPpkYfFGz19IZAaQ27HPzTbeSHSSsbdwNaShr704x1dJ39EpsSme6F70d
9F7xU11sFtVdgt5wNuacHACbd0GfJDup9HmQx/pNk/fDxp29TZ+1O5y66Z6Vm8amUmkXmuony7wx
ug416bkRfoJ60G6pEfcfILhrznaJlwCuXYgG8JJUn1rbCPmDNJWGh1gsezWv/8lofPljkR6yUf4a
5uagDv3z0pi31uBt6ce9dZN8csXyOdWNFzxGvpkWegJp+pgt9pPdWd/1udrYiX0yWvVLmtlbQs0Z
2W8FTWeA016yQUjpkx1DigKfsqvkAFdN3VqdgDiqB3WsB4uWfy/AXWygX/2i1bzL6cnQcCnCJLZO
ZVU98Ljvq0W+Va1xMzX6sa+g0VZtu8P+FrzlkH4ZAMjsFeycTtG03EtP/Sb1Foxp2TzMmXI/CPOh
IArdTKocMCHOvmlG/1KK5Ms4ZF/l0JQbKoDB2A77NnM+jWW3pUWxGaIqsIz5eS67ZGMWzb05ui/e
qN/aqVGQTSQPZmOfaJ3HvnTTZ1ssih9VaqC5CwtUjtzc0MTW1vbehIjuq/Z4ysHmbKBybAbVC6ME
Oxgr7T8vKP01SattpWY+KLkTULzdp8qwHbhgxtz8obXVDS47Ff2X4lfZdUe9bo71OLEGMkAv5h5a
/tsyxE9p3Z4srKVQ8JSn1OsfhAI/05N7V4feXA7yQLT7Q+28J3BsPuIcvl4D9jBzXIPMXqXJV+Fb
Xj6m2fJgRGI/jwpWFcOuzTjESzkdDRyk8qh8GcblYLt1s+FVTTh5472qLHvZVZ/VWQXzZCbxDsXF
U6yJnZ2Mb3FV3GtZdRvZ7YMet58Uhe5OBaVP124y1bidU/NH5zl7r28PUe4FXeNsK2t66oW3mYQd
xGp5n+sj3X9DfsOd9qaatD4wWaq+dwNntCK/zdRH3UEgd1ZfC62w7ydhbSbEiN0pekoU5iMfnqfZ
+1G27TbT5dexiL56+XyPXvIn1ZF3hRe/AY+5zQvtpen1PQ4yM138vgomJN23WVPtTL0ogVRHgZqX
n0u7ohGIQKZX4cqg5Bbbf9qLeTkYufKrivs4QB/vU4XbF5FwoAmr9xtVB3bTo0pguWOYpCSjpUan
vEn8Pk1/drG+s2J1A8e1pLlLVzWv0ruyzA+JbZ+0CFhA0x+bEUTQWAVAgUI3KneYT2yNQZx6dEYU
nbs1NpIN3ctXobDtLGXkVaYpmfUioKgEyELoxbYb7CdSsCfu7b1XTMCrxmMUUcq3FrmJU+804S61
cS36hFl/TIeo3WdFf0J3ZssT+CMFvxOp+Ve3M2qfK8LwcXh/S2TxWtXqJpm7x9arXvLafi0S47az
RjCsXOWzZZzKbEFWfr2L0Tf067EL1FEqu75RjmhKPNLAuctm9YtZ2fezOU1I/hpfxxYdtJHHB4C3
Tl90yLdRCwwE9Yhd16f7yEVFV/IIxNEXt3dORe/cyzFB6cPc1nF/b5XTdkLhwI/wr0/jwtrnlvOq
48KLtXO9gdgYNNLYAx7dKPZAsYUGki9jsnUkP2/soTg2mMNEwzjtnGJBFpc/33bHrlq2mauHGs2B
RpN+xRZOzeKHpy43beK5KCSOkFbU6X6xuJFTPagqee/EzTfPUcJujDYI+QQLsixqoUewqseN8FIT
tEfyZnr1iRTBoo+La2teQXM1lRDnwBtPmU5VjSKyzJdNqQ3lAWaWibqFdQtiuAz1aY3Z3SewQyfg
RX5ismsFZwVy95c51XzdjH8VajMGs9MEYlLveu4tU4nusE/a2DFt37UVX7Moy6iZwSD1Z5yefsKp
CBQjf8pq8FUzeDBTvwUSfZKa+wyQ90bG876PAaxUShfYtdH4Lhwm0xQ/I0UP+2IIckOjVdQZQe8u
O8o1N8IVTz3BW+qIV434oMEchgoB2Cg1lUC8vOKomcO/r5ATi698XkQV9b+oEkOXmFXRWNGB4Ewe
vFh0I+gzDV1TR1wVa7uYVf0x2FlNgrZu3GmNpYS13STHuZHqqzTluJVRn22xJdWvfNzF8X4rb1EG
cb3fcvZ/FKPdltfUhGhzTGoqY35jjERpLkyuX4MQ/aObDu2VES/AFx2yRbrnNjTpv1rGK8FmKsY2
J5PRGkS7RbYHJZYFpPrfbCRhtlZsyJ1RAeH4OKG7lOI7yF0BK8cyBoG1M+DkWEtPSBSrwBb1jd/P
1uDrSrcgmGhEfk6+sQWrEgFQ4nqVehM9ywEeUI3mNpqZqgzEUmb7j3/TpclAhwCBHCRMdaqA75NM
L1aQ41fQD5OxAtxFtGb5K0tsnZCtSh5zzQbwVcT1m2Yb8j+sgwedDOknCNMUAd8PLVD7t7IGi7B0
KHsZ5JqcbuxFqcSu0Vr5DxTU9IEKAuozuH70n//1d7trBWnFMBA7/M5//9h2WPyh5epVoDeqpOj8
WBrOvCuk1cSHairnr2ocjy/CbPQfZmtQ7r4y+vptZ+m1izACSGG6p2TZ66n4Y3iny1wVm3MX4F/f
YKEqM5UOW2dWd8LUiqfCntFv7YbYiLdKKSLNp4iff7Zyr3g0qLlLcoRqBqPo6u19Ms9jAnKL1COD
hf6PyI2pOyS9lH5hArWKa9V8yfIiw8blNOgW+8hNip3dxXdtqVR3SW+O1ucsLmstBPKX6Ddu3tfO
r9FdEj1wa5zc/NqYsre5il2QrsPcqoAIvZw187BfCmcLySBfJ2N97e1cf25ospa+V3ZgLcehl5S7
rdEcbylflr+m3OkR0mqc5Gv2ki5Y9fQEETThmo0wp2UPCbiy/NoExgeWqbqzjCw/LIQTGTp36GJt
M0Wbv6c6GNttBb4PGJW5+vlJ7u/ORz0F16MoWbK7KF2Mel8YaZPsSvCg3VaQOpkbZdQnx1/qQuWR
USr8iGaaGOQP9di8GpBoyVJKPX8rq3VuK2+4q+ylfbDkTEo2zXhC+gNCP7eLMfGCfrwvLlQ23dUH
B242pU0q4++3xTQs1HErpwlrfQXqFnZKXNUu7rLPCSLT4OPR1sr2+Sbk9EGG5j5y/pLpaJUaqJJb
KQdjdhRyZADrYHf7vlSvVOoufZaBKgKPl4Ga0u8m1h+7HbTMmA5DQtPVBmc5UqTwOywH93FkJv++
r85DiTz/6vPoQRR6P4OOtiCOCWEzBCAV7QY6Y9E2SSMAfLApk+pKq+/SDDJzfBZWY9Tv1xLeHx8G
8n6cspyKIAIYMbFrK+rlRUT25D58vFQXXkkoVlwY8KzBlLrnL4cGkLNosDqzwevdmnPb7pccfhLa
+BmZ2mBd2Rq/mQPne+OPAc8F6AgaKcZZaRZWuuRiye0W2ICGNlQERlXnciJ9FjlDx8aIURQZu0/i
67ZUqUGLl0n3ojYQSbZNVCJET8DdUqyRKhLYkVxG89Z08+whw2ZG26dljZFXpw3Riits7fveyzA1
7i3BvrftZrlmmXZp1ajhwgZRIcmDLXm/am0SzapXplNouLFKycup+tmnJLBou49X7cLjCnkMgidN
nvXZP9uMSRLVVafrDnoK/+h54dyp+aJvqmiVnwY3uluKmRppeu1Nv3TcEN+hnYeWGiinsxBO2HXf
5022hnBx8TK5bbnpELsD9lGm/ZUba93h5/vkj7F+O0j8cQKwYmwTpy6UMFWbmkIeVmoIysFNUDDi
sPDeC9kg2ZX24cUF/L8PPFcJcYvEdWVdpkeBBKgRyBwEoD/IpL0yzsWJXHW90DL6zaN8v1EqSzH0
1hNK6A0kTt6Q94GTW+0LXZr0yla5NI+2B1CBNiSMw/ObfxwdyC3aEh+rFSoJtWNJX7WBFHAfjenY
UhkdWpzpKrW8cmFeGphNsgZgDvg0+2yzICMzRpOdOmHTl59KOAPAeBvDxRsvju8oYQKU0NQovvK5
v8Vhz/fNn8Oe3ZxNVyZaLxtxnPCV35pAs3dta/xc6GZuyiQqbqLa0e+EsAF1e6+zAhcDb/c2EJ42
bOO5WXuWCUUwJWs2//7QOhD2ICnT+ePsvl/0WW80NnyXH71KeJ+02hNBAywNGLnSvbQtKXicFZDP
J2DVH498cSn+d2Saju9HJtqshkSUStio6B6nqhP5jpg19A6d5pDUY7FNU5y7Ph700h53UDn3Vm44
YmTnAJKMzKKNlDmc+HLnudPEMt32Rpz+QGDuGtjg0mDEvWhSEfiSzJ49Y0Y+KzLSXZRvylHzc416
fuqW7Z2XJc6V7OISxAB9NeRBgF/QbzqH4RiaIH6eTSOktms0m3Gx2+/gyefmKOuEAjNJJ7VyR2Rt
eYNLQB1tqrK12u3oFuIacviCrh128f/3Y84FNBA/bpS8SpRQcVFIMUwTSygk0WctqFH1vVOJLsct
M+++Qp3wvkWRPrmBt/AEUon2qsbHQqWhs6uMzbHKcio1i00zILATTDB3iwpC5FXLEuNFFcr8XZZF
Ou8EdbNwdJBv8u1IgBkoYfZ+B46UaQFkPPs/kKZJJIlcqVAQEZ3nNO2cGVqZGGAM7Xw5dtPkcafo
+aeI0sV/iLs8UjdgYZzTv9T50YklCJnpEChRb/WbtgV6FszQdqr9x6djPexn1xSwXRJFwOU8qPr5
ZbCgMaM31Ltz05jvu3jqAhQMII1lKGLAHrWCIYqKwDRzqtKaNl0J+y5tYt4fJhND5PWEno0vgRTX
cmpEaJkAlqDpzRYV76QbP1uYZOqnPkuhInZpxo+wRKYnvoZA58sg8viaPfKF2wm0KkHTCkkHbH9+
O3VOZA9NzFR4OaB0HU2hSeQlyNEluo8aRKxipubKZXzhwkBgB9ABi4C3rXb2/RjBttbE54VpkuT5
LvMyGP9wG9tsL/G3fft4tS+OxkC89ms6dB4YlpmoFtPmEY5sfbgf7FR/ywpSZexslqf/MhRwDwS4
uAfP/WkMaqqmWltdWJXe9JxyObyMHVU3M7WuEQkuQTdWdQYKGiDegX0a798Vp58rdMtHTJnV3LkZ
vFtad8kGIeScTumSb3vKbipUSU9+abadGK55s18Ig1c9KmbVhir6FwZeW7AQx9+Wj+Oe2nhJ74Su
qPLQSkd9k+pi/InuZ7Ut1Lm9ck9cgvti+4mW+gruogtxtmkNYyLLtmIvpI2Z7jIdZ7o1q9mUpkkn
quzcANu4gZAV38lW09ABayxJsCWaPVIwzqdKzSKkldxk+/HyX5oSeBZgaah64iK/5nt/hM0FpoIx
EK8srAc1Mnd5N2T9Ta5ZHWo3fM1yP/Z1nfsVUnzyRRdefo3ocekHID3jmDyOnK9zZKzwmmzhXSzC
Jo6snUWlqfSV1OyPJVW5KEwKOF1tWyd3vTYX/+HjV2Ms2AMr1Pocgz3V0jaK0upD6JwDLpWJsLwD
Aa/zLR0w2vU7amOf0ko33hLNu+bPcyF3wC3+/wY/2xFDAx7YjLomBE0S96BqhN2w4GV7TXng0gzz
dRpgIADIgM7fL3GrV2acxmNydI1qojwXTUe3pr7kF0gtbFDvUujuoGC9GOM1/dVL32ivehfUC9Za
yPrT/thdruK1mlpYReiaUwuKU1cs1S8A1Vyjo62Tdf48OsiIONwuKnSh9Yf8MdDUalNL360IPW/G
/I62WfoY9a3rUNKe3GvVsUsvEG89FauVeEbZ+P1oq6DuklZYK3HLPUthjigO6EOoF4m3n6fSCLTB
uWbvdfEL4T4QZYA4BDX/fswiz/lFMc4PwyJpSSNZGIOYSOXeMJLsx8eXwqVlW2vCLhKiq8X62aVA
+7Yl6e2SY0X7Ocfm2UJ/o4GPek2Z5OJEElFAFlwZPOdheK15BPsGqmNMMrLd/VKYFiVw1b5HwcBK
QkdPCm2T1cKoNx9/4voJ5xuGsA1EGdWQ9fJ7P51c8207xM1EeY4GY+cZyqEZ9WK3JGm8SZVk+PLx
eH8vH2DFtfSI4MgKEzzboE0FLzwuOmzgLMBzbS/TQ+q2SMwbpnelyHnhrcFlAPF6BKdWGaTzqkRu
Ryh3zSlCM1Etb4CkTAezQ1aqQang2wQ91Z9rWL9YHcR+aTYmMLGsoTROnT5eCPGSIbZ3pQfV/1/P
gU6HgZYq7ystj7M5iAdTpoMu8uPsLfEe6WnxSVe1z/ko9Wt49793MMhQrGmQ2+LZ/QvWPfZJYbkU
n45V5HxWkUs4pHkOxaD06LKiERgYiqrho2V+c6X+hMl9f2pNVD+dzBgAuPLanvAqcPcfT8Bv7473
uw50NSeKt37VWzvvNKlGpMm+QXUmhf6kbzWdpCuYablOfpzOximH4dQEaTd35UHpxmUMJI6z2W7s
5/FbEuXC3XlzQV9y0UVZbcgrkZ2nbbmYa2+evxpXeCH6M4K/yRV0+qUZtWCHrFUoB6rO2eIlJtDs
dsjcgwOS2qKQ6mU1AYlVXjVA+h1Ln8/S6kLBVkGPCQHp92cT6dByriYdPSCZN6eJ+3CfKy3YwFSO
frRAIQvyYVwlCPIkEFXVbSabHkqlpIaverBFmhpLkkSmzo/EASRY4sUF3qRBLXisVMR2Kg0Nkmw6
JvG4whGIBQF88NxnRbpduhrZWaWrj2pqGT4KzXKfxPnP3HamTWR1tu8YlUumlzrb0u7S/bjM+CCx
ksfSmBHaSXqCFYQM8P/MquRThz/sTsMHfUcAzy8vyqG0/Fwxez/NLRCPRZTHm9lQzE2UKV/nGK6y
kpgzqmVV/FSog73XhYkmHL4hAWlHsQMnVwSU4laGe2W/mvE4ICaQZiejLvSHVGBjglMGoYRb+4Jk
hQKDhw1tp9d3KerJhzROnGPaNir4yhjp7aZdNrmDyqTUxgLp0th81evyc6Wjn+Yls0sZbEJlRrWW
Q9pgr0lH0GIF7Fh8Fcpi3PDYUQVwe3kY9L581IU2pNuhoOsRZ10SYB6TP8gURsGEAFbmxziEwudQ
6l2hjPWNNRrutnUQ3zXyyX1Tufc3XmGjApPBbyP07X2nSPTtUsnCp23WrTSMaHWtnw+DYysPzQyX
xYgVZ/BTYeXLiusytoBAyoCwsToaWRzhn+tZxyiff318oC8cCuD42mqXgvoR7Jr3O7WeOK/losJS
TlYitoERF8odOBb9ewi2TaRId1wlUSNMPyuOZQjFA/cslEPlkCBxxnt0dOuEUy/vDbgHcVqX4cff
9vcLyZCYS0MOXYOq82RNS5OpMk1ch6n3Dc9CQIzpBhGpPB5SHvG6/frxeL+Nnc6O/Vp2RgoMTWQg
GGcFYFsRtltMlghTB6EUpGOm4VCXHXdb78kWmEIyTA9aS091n5epLe/SsoytVw9aUIQ/Dp4Kt15j
Alkc9VXaxkJ4cK+ZEQI/tay7W4De1Ju0ZLF19BFMlDDKAnOZEN+Gvg7R5FEsv6ucayr4FypuTCLc
ZPYJ/A1i8Pd7pOwF6maUjw4wWUyuql4vbu0m0xY/mqaipMuvZY9qg438SVRjTYWtnfuJTa9mzjaC
5IA5xDDvWtguoy9gQX8z/l9/tHChWHhyUOFIlSBjA68qVPukD2ms+JVlNP02a3s86aEm4HsADL5/
rmp7eUZFxNN3H6/ehTo62IVVEJ73AYavd/aZs+tADGtS7xDXefGIxWmywp+qTRJF5XMPSN3MZhRY
kt69c+RgbGapOzsdy5J9PcbP84yRZl0b2iEebHllJ1+Ivfhpa9WKOBM5gbOna+nLeUFCJA4jdKPM
rVLUmcvFTnqwgxSI4NfHU/F3vrXOxP8f7i9mr3DMoQcHmoV2r+0rSH7bGi3zQOQezCZtkFvcQbDt
qq9ls5c+Ew+81XkVtgbSAu83mjmMcq5En4dGb6v3SJe42ITl5d6tvXr78SdeuPccipEEV1QiNcxQ
3w/lzIntjqivHTMYeuPGhBKn3DYCu9QrTaFL30SQzpWAMOXfmVaSlWZZ/A9n59UrqdGF61+ERA63
0HnHyeEGeewZMhS54NefhznSOdNs1K357AtbcqgGqlat8IYkTC5aFKnfuxhDQ9mbdutbaTjf6dFs
fTdwKoh58lj8dVUS5Ko2FJ0lskuRMxg7lnZov1T9nP7sdBcxAWfO23fwUFEo0nKJufLfv9I/V1/1
xlq35ye5Mw0iIMMmE1JX+YDyRvq/fDoCEpr/Jngj3AqvP50Lq5F3DRFahGbnHki2wuhx6QH+fcFK
LFpkX7HQIedda4PLZky6WaftMM9R9pK3yniaTVeeCjgafz0eXXhqtsnpVWExricsbW43Wm9o+cUN
HXxyTe/V6BmjqGMYf7n9lbb2I2YX1KqLFx54seu3N6txMTZY457zYmqqAK1PsjJQwQCeTZLWX7dX
27iC4TzZlDAgLnVKuuvVYNw5GeljfipyQrhv2pX1Jey7UnvS0S3E7NXulPhO9Np4QpybF1dPjAkQ
DFmdgrpxjNkJU4TAJzSgZ8Oc3rkKSFm1TIx7herWWrDF0SFm4MvLXJ7/j66NN01ha1G4XKBNWU/k
cPbko1o1R4AweutHYXdQjeE6duKUwbACmYb/8RdvSIuX2HThSqfCyA/eENMzjJXQrPyoSOd7CuG/
m0erxASM5HKJoxiN7M7qyNRKOA9t7WBqj+xX9VirYGvQP6ofp9JI9i6WNpBxKMIM32NvPIKpS/61
ckG9OQgkpna2gC2OAKWiPUvJQBc3ESYUpzkv+xL8mlZ9crwpAbvPo76vFql0CoYRp8BuohntFf1j
nXnNkwIqFwx8DZYBBfiG7G+03TTD7ssdHtrRRvvPiIfuNXR070Ht0rTyM2Dj6v72pnzbswGU+//f
hrdKRdNIzbgSZHouYz17WZL/ZueiWdkfQozfcbhJZwaECdpt9+i2myujZIC8Ern2m1bx6Bk92z7N
z+0g2kus1/puoM9xcvIy2Sl9R1Xm9dXr7cfd2qPw5f/foqs9qg7TCB9VQaMbr5LeVwcVJa+4LMtA
V+gaH26vtnXicdcjstCMRxF3deKrtmqM3MF2rAhl9UB3YBAvSm3l9UkmHuLIEq3Oeff3a3LzEGFw
Q4GCsC63lVLx3NxzGJd2U3+Qbq//qMZofuqAH6p+o+G7dueyW6Zl6xP1G/ME3pqqaS1GFLtILrUi
y85t2yESKfP4mMetfQjLYn7V5mpCLVWhTdZo3xwvMt7ffuCN7AVAkkF/bKk1yFivw07lYBqETjiz
vDIPL6OtWMc6AsvzP0RSx+JT0rWFRb0OG7IogFXlaXjKiqT+Uqpm7u4KRXrvTRkz5bn9TBvJC2cC
tq2FyLDKatfPxGRSVnqTxGerZlj9swTPPL5vAOvIIAGAWu/MOc+jowNw4xfw09q+ExV+D4pWn3RR
EIAxxojY1NdljigF72Gw5Zkml1Jc8qqjrlfVdnRPkDtF4RuczXHfRp42PUjEUHjfXZ0Ptj9NnWF/
rulAVHu9n5LynTuaUbUvc1gwPi1oJ9oZoaNNx9uvbMOfjG/PSQPKCH8ZD4jrd9Z4rSzxOA3PjAvC
dA8dBhCegr9mg8qQRfP0RcpQ/5z1XfQ5aSfdO7h9MXW+a2T2y5yGA9oezWT36Z13uXE6aHqZlFGg
4Rej5+vfBUZGc+YGtJ62SEBqcZUHSki7A8xqfcLNccJDAFMIt0JpWIlgZP8P7wX9Df4wIbW/YQcY
uNQgaWxMZxet1PSzXjqKBxlnTppsHxfIr3PPLUoMptl/yzqMsPaoINoxkb+antsMF0EkT8bQ/vst
TtJFXkKJyW9bi1SMSVmHRm1A/x1yPDZ1UNA0gCjmLVUEWpUjjY8k/x7kqnK6/UY2Lh5i8tJ+8RjY
wdi4/iAiNZLBJQFhRq7ap1GAaTGRhXyoetV76QRSrgWAhS//w6KuDcNt0RV84+QWhXZa5RaTeA+V
XhhO9rdIL5epbBz64wjmXpR3Zek2dGLAKwNlYRLLOA2ox/WTal1Hfxq50cuM2yYeha0Na31EIQZL
lP0UxwM8Qsvekwh96UdrDASM0GMKTWPn2Ai7AhCpAltpwcNZgOIiei6BS6Z8J7Ju8Ff4mXB06BLT
fHsDjQvthh1pN4t4lj36Wh6mu5iZOlA8ob+AMYKyQCnlp4pId+hhDicnjLWDZ/bzAfirBtemTe7c
3Bt5wlKhuiApMLp40x9HYiLRRNMT7XV3hEJAh6A6VtKL/sXQMKzvnIXNDwWMmSyXF65DI7r+UEmk
QgdTuvQ8DIw4dkVr0x5t3Rj0i5FIWV3gzcWeL6u6OcZgseRuaGlHB42oJhLHpgXgOed979ezZYYX
V4/t/+CZty0yJr3nBWM8j9a32zt66xUt8AcARGAaiSHXv9nsojZe0GeXvpUk81iVtZ+wnJ4det0q
Nr63V/vNGFrfSPD3mNBaaO4D3Lleru3Hfp5cdAiVqZzjc9WIXVm3hEygDqdG/Tzpc/elyPoounRq
0p9FrjY1PWsxoNfcasU7rQOOsZsRAHKfzUhE3iWNF/ntUO8QrFEAPB0zRLPTfWZ1phd49PPHY82/
73w1EExv+jzngqjQ8rsTj7aabSAWGNEahGmKh1UGE1YU74o7JJd+gJWPOTdsZ3XaLTJgT44xwdXJ
pglNXSvnkZMmwNVA27Wl8CtNrV61ZELwAesh37bme8qWy1tdv3WESelS49oIjWvZBH/UdErbK26u
4oZWTdn4bS7CUt1NIDm0O593ibnrdRijLcN+hrgYF12vQ51Xz1pix5coFF4gRG2cvFk8zNP7uUh8
Z9LTF4Q00g+3N9XWFmagCGVvcazgHr5eVdQ9jOYelTNbqu2XikZR/CW3M/dDUzmh9v72YssZfvOI
RGOYAeRVXHnXi2mFlVdZm0xg7sL4vwkJiCAXU3WJutR9psNzbz67AfJDx2Z5LDSoSOPeIOuyCaKP
MdAbKgr7nTMUIZoK2NYN1pQHwk6avZKPDspPUkz/MA8TSCmgrH77qd9+WH4E+wZlHxKzN1FiILex
dfiFF2KX/R1QjP4TswDD1+smggdLZ6LupH2MrCK6E1TfflxUdZaSgO4pIK31dBYZvvY3yOIiUwWZ
ozidlX9TDzJ8lNc/bz/k24zCYZLDaIUSD2LGG0t3b3ZaLzaUc1J5+lHTGeENLlh+HUWVr5hxeh8p
gso7+2nr+RbzEbBW+DBBxL7eTzbjhdDMp+QScgdg92mp3ywt7wJNpPcUit5GAcZV4LihP2GZx3LX
S1mJqiJaMUDVToyOtlyixpj6QB6+s1neHhHWcXDswVll6SOtHgl2ezxoQk8vmPZYhzx07X2aaOG+
TQb9VPd2f7z93TYyDxZ0wb9SQTL1s1dnslFGp9EkTeKpUh0amrZ4lBL9ci0qvxsDM8hxMqCyq9Zn
rRskDRjUSsIqG3fSRKkLaTv38+1ftLWTzKUjsvTrllRg9aYH10gqgPnnRNPMM1q4eJJ4KX59doNh
Qz8679pYU863F906o9R49MmX4h0gxPWivGtQLC3UhBDyJvI8Q/2AWgNaSLA2sTCjfm+6KQXJg/nJ
7ZW3PviiXky9thCa1s0KepPlkDh1eUZzOo4DLNqBR3D3wYYwEkyKoiwv6/3tNbfOzf9f803Qp+iG
5Smy6IJpR/Y6p3Xz1DsZ+heevAfH3KhJGRihEMqNBgCCPv31m7VTZJVCO0SCNcHXxnVduLQtDhQZ
mAO6FvV7O/Kyf8ocPYU2d7NnpbPij0OD2pHiNPfIfm8LUQay5lKLYj+GeKV+/WPmMQnD2RO4+ojI
/gdUkYF7zoBZnt7FQGcRvjlHeJkj5q/X4UPDRrsnK7qx0X6PhOHGEbHeWEP1KjKimYTXmIPcyRFO
MHEHlHX9QLc1CeDOhbtkSq2fAEDMO7fBRpLF01MHLR7Q1LLrqYIoWt0tShV6vqb3bWA4upJcLLW3
T1XU9v+EbWs2l7CUZf++LmYkbup5xjZZDqN3KFphfrREPSN/nzajG0x2W9o+2FLhHG7vzq0tQyzn
yubGXIrjVQRgrBuCzRmiS2o5xSFv7G9QMab9lIXtpQAYeYQ8Fe6ASFIgzDAhE8TQghiKxA7a4T31
wI0tQ1wAHQhYnpe3xsl3eka1auWA863sMa1iFOIT0z4k0tCRWbOGhwLS80cR8vUax7kns7tRFiHF
SCOTtjajUIgS1zs2Yxw1CBfdToTplCGYa81u91wcQuIs2qMg5UwW4kl5hpeKj6EJbmguRJQumAu9
/kynyEpfp3qGBF/JcOyPnTCrMAhJi0SAE6tnB6oHduvr7U+4EcMp4XTQoh4udLTvrn91ZXdhVIQT
GtyUuuIJikw27DrmZt3ONsuo2Vt00zCDVMI76ezG8WKMZUKIXdLMN7qfieuV5lApKB+47PBJIlAr
3Ko7hB22iUQ3Mwhdujkhkg3H24/828D0OrllfMw9qgPI52ypqwwBbZZuAZJM5zLR9XjHTMGYXuva
VMNHoKe6/GKo4WwFs0yM5GJree3tq8IsP1VI5EiUsSfj/RT2qCshkuV5vjoVeDG5dVu3BwOyWvqo
Cr0/VjaSbr7m9tq3roBz9eJ2TaTfuQ037iSuIjY95IJFGX616cK+r0r031LUpYRxiQ2doVw6ufjY
jjL9kOXC+h/SHobAixCLh3n6G35IOqrq3DWTe9bL0nxCNxhlAkFzqBwFWC5ht3e+1sYGNQydvJGC
c7G7XP75H0VdNyiNMLIqJZ70+Ou06H++17RR4HahqjQB00wD141ucX4nv/sNbFpvE5NsHMizgTzI
myA8kfGrdVheqDbKi5WPuGg1Qw8iEK7gf26SlI4fJzMKeFMSWt8B1GN6UuU9TgBYuHd2f7q9b7dq
JPpxOluXpgLo4VUCWJnTUKCuE1+awUYScQZ3QzkCCwhE4mlK0AYacvQfetrcQTso8V6Xnvru9o/Y
2nBLCgo8Ei1zgtL157DzyE5iYUTQgS312BvLwK0TEwY37mjVjg+RVrnDYtxaEuwSCYcJQgKJgesl
lWbATLcbnHOU5vah7ZLuo2Nl1A6RFe9pstd/DfyAfoxdJbzXpQ+9bt4ohYLfllrK86w6lfPIBAzF
PQqKwcCMiNr3Tlq5cW0xgKbQRiV9AbUsj//HBrfGoUVG1kF0CWlPqw0v+GwxRMUU7mFuDihVuirC
aqUmjDsbfOO9MlZerHvo8C79/uuF564GOJaBkuh0tP8ZaIcOEmeMkukZxqepC5V7pPyNs/wblrE4
jyzxd/WoaSWVQivleC51h1vNiBt6yYU2vErTamj3InKNlKSsuPdu79qtRAXKBJUaIZ8x49r0xKxb
c56Q2UbqMsz8Cg2Z19ySYldPIWrO+iSVFy+b55euYAQKdklpdjhm4t8ko/I1cnWQsXd+0fJ2V9Hl
j1/EXOH67VcW1TfJtnsmguhBnURxMGJWh+eYujemuEKfXxTHbrDQXdNKZNNm/JGnqCo/3v4hyw1x
43esDzQD5rbGe5ecuq/zD62s53ZnaGI27sTxrXWAVNNfIXqRLa5uKhWYQTRpU3lu3cH+T4Z46iEO
1/z9AGuBSqAlDuARfOwaJQP8KLanfMrPFXq9X7u6QvcW8SBfL0OswCgUnyzFq/02tcuvKD8WP26/
za0z5YJbdUygcHQh9euvOqtZofc9NENSUVw1XTUtP1m0y//r0dF+JKMAO357xa0zBa2R76RzJdCT
vV5xov6eCZrZRdGQrRviftw1eRjvJdDpANC/eULJ8h6bcetudHEUMMkc/++f16v2jgMe3VkM1ehI
k07bys4GgxmQvqJjZwwVs1gTmb/Qc4+za8RBjD+b3xTevXbAVqnEz6BvtgRtDDaWPPOP8OmOleEp
MMCZGBFRwjn61Ko6lCG+eahgsSg+RwLCmRJF2U61xneV/akxiuaIAxtAX0ZNQVYZ1ufbH2WjbAcy
xTZkQESOufZFk2bdGamZIehmzhh/Zm3zi7pl+qIY5Xgngd/Io10G75j2EMQXjvD187fJSCdqtEfE
y3Cpa0yw9W3f2B/rqXiOAcucDN0A+eaI+c7G29wD4CIBhlN/4pywKh1aS8nCPJxxTfCq+v1oRMlz
ruOFlPV9dCzsBDFwyW2OeFMFTI13TVNn1zZT/FzEFXyJ26988z1AbuVxYPow5Fm9BzlII3K5tRUt
gUQJd3TaG27lffIoPyuoEo3xamdtlAUV8Chjf3v1DeITbTAQqQQe5kxvSLZexuXS6B4eV1gKnhU4
6QcTb2nYFaJAdFbAWO8EiIM+UUSxQ2W6+NxVaf8K58P+ZXWyaQ/o1CYtKs3jeAfsthGU+FEwkeDZ
kmKs80Y9QYDSLBNQwS4O5jQGs+RhNOzxuRS9cqpj895A8t6Cq2+hZ3VSj32enTXFHIKm0v/Nxk75
qsxquyvBxR9uv/yt0/bb/xkcEd37NWW9sLFpMa1sPKcyrM8pgesoU4EqJrYou9tLbTAFOGnsWtDc
y1prJICi9LrIACFfQEZBDE5s/aTroj54lWfsYQ7lDz1e5V/i2gv3uVUnl8Ryc0hUo/2t0QwvmJQq
+1Q0ennWymoZ6C/ezonsD6mZdHsbImDCpMyZ/p0LT93bKI3Xh97No79P468eY3V2UTKlTHFo3baa
m+W72K7QH7XAVus4stQtJpyai5Dx7Ze3+Z1o53Evg6IAn3R9RHH1KEy0dNFejyH+AuJINLkDfT8z
zFFcWDq3l9uqlxbJCIpjzANAQ61CY2bqlc20vbjAWKNqGy2N8UoOGYjPuwPPnWOu4mlfAQ0NgaPU
VWCGY3xnb24cBcBeHDsgA7Q7jCX7/+N68ka1iaUDZBERxCnbtzCxwpNTWalLu05oCDnMtIvu5Fpb
uxTcBi1ENLfwrl5LpdWR6IzalNmFTB5RwVAY5eeG0ABsGI5w6NcZVgN+OsKU+tFp6ivO5ebTEC/G
w6ToKeylZHT8oorqD0nqVnieGWN9LpBSzi5WY2Wfu9xTP8JyRMUuQjrnEPF/+RdDxtA49hrtqzvh
dflSqyR1waEQ1ZlFMvpYXfK54YA/8hhHcnHUn6A05GFQulV6b52NZIo0ii44ZR8YyDXT2erNKs36
vLgQOtBtr73IVANdOPKXaol0DpIxLCgfCmwf7lxfb58QrhN7ZOnmcImvB4BWUsnCyRBpAA3ZYBJd
hnN50hGLvNf9ershqdxhVSF2ZdLYXjf8zAGkbqLV8szXHx70xp32JLTKkzk64Q7PLvMOteHeektQ
+OMAhHOnqxJs8xl77uoEAy/BakCM6JfnqAYror0T2d5+QkpaXP40mhRItKirINMXwIdcsoxzF4X5
XhXDh15TEbVXEf1Hptm5TLr51w2K6yVXcaaeVSNW0tA5YwngNL6uCg/n8jRs/lO1Ej4elrj9vXbz
xmt1DcSqUOdCSorB6vVrTUOllE3kuOe5t/XyUjme8kFCI5EBV42oA8UUd1i4bxMsUkwyTLYoHFxG
ItcrNvgUmEmL8oCq9cmTcDv9XVWh0KbqufUBEdTpVzeKofFhbMo7Cczm0sDfliCKVOfvhu4fe6h2
Ctfq6bWea7WuIt+wZ/W49KhQq2r0o0Clf49g2fQwDlK/c4m87c7w1H8svXrqGiUQr01bzPuyWbEu
ia3NOwuYE+Ymamxh86PWHZTudpbTcYYrje5+0zu/bt9kWz8CqUbkLMi3F7rJ9asPp1KYjat457nR
nV91ZGPaV5RhHySp9k3minGYWvNHlvaGn3jO39u3uiT3izMaBEmTeu96dQtnkLATvXceChe1zR7D
B3D20W5uGLbeftANljqdVkimjgEQHW2Y1ZMqEmN6h0vyUhmjq4Ag6tOfZuqaz5Fu5A+h5rYPrRpW
z1kp1Ph5cPr8AyILxT5k3v6ujAjLiMZWue+ZU/+xUTVsb7LIhOnsFdZXpHM9607c/t05ur6aoIlj
XQZjZRFZW9cdmjIPsYUW+3nyXJGdMQaclR1GUTh5hE2mfyKXS/7tkAAtfJ350zvb6p0+KFKJv3fS
m+0vgO6i9ROa7fahQYez2WEGUbd7G1z46MM5dQBMKPZ/oInNb1I1Om2Pfyn+MG0rwv/yvFGsvURp
RPOVcsYOxlWQPd6HJQDRQJnz6b0O5O1Zwcb+RxM30b+6kOHPmsZWuNdUbMRQu01k6otUoLdBtFG/
Y2Ll/uuExfwlxEAh9b0Y894A6mI2nDKsJvYZSlXvM2uemqDweuNL1ujFL6cZhHqQ6WSmi4wAg5V2
6ixkpfMOIrdjlPmzF0V6fmKJ7jsjA6CKLvypwFXz17Tuv5h16R4Gz52fYfM12jcYJvaH0MjSYW+V
Sg8PfPaad3aS9cVu1oyUlyOEeGm8aK4CvVPM5KFl3lPx3ivrXBeJEe1wXptEkBow63e3t+rbZJbv
TsXHmaAQ4O6+PhV89qJR+zS/yEi6Dy6oOL/lkjnYqlRe/34pUjnSH8gngFpWV2iTJWmZVtQSSm6G
z6JT9T1Swsq+coVz5wBuPdVvgt4i8wKifxXunCYc0EopwjNEEOwd8qQ6Od3Q7UsyofPtp9q4qLlM
wHlzeS3ibquLuvDw6phLTGMs4THXRm3g4IUoYMyJ3MUzDiUIx+p3Hm+jTEd0BdwTGRAjLAqD66+G
Em2ZmVGeXqomcyjRC+S5E1tVPlezXpy1SEb7FqcxYAbSmPFziWAVGQiHfVArzXtGuaAfIQrI7jVm
c9SH229k45qj/8/vAsJLteCugl9rY0BqQq0+V26BKPhYj5k45WgOpDu0+VwzEG7vfMXTR0ckuEgT
/fPt9be+CANZ12E8ykjAWtUqWFHWwsxSRm0DkntH+krlu1lG1VOFOoXju1Y1NHtyDFveOUtbCzMH
ZtwClMikUrv+KhjHoFHZYhDu1d5zU/bdLsMDeT9VOdZFDGBPiA5OdwL3xkiAm4ZsAm78IkK2Vv+a
zTgPMXhVTgD/OywrBCXoY5KlXuM7HZPwyHoEcEHegbZDlaL9QBGi+1PodWVQS+C5S3OxG+/kkm9f
haeyOwFU0FelGFgNZVLg4U2pyfTidVP5OGHyzZS5yukjtdMjJXtxBORxz0Vwe1GLioc5EMO01VHs
5TC0Ebja8yxa75Hu3HvZ6nJXzfJXVY3T3pajfieb/E3mvL43eVDg2CA16JaBnLj+5kmnqlOXZQb+
6boM/ym8NFGwEZvK5nno4wTbOgY5P1u9G6OdBf+s5s60m73BxXkqgWEcBD6/EYoQRSf3I41G6Y+9
Efa4xCGmG3fRHPmiTYuHhiku01LQDMpflzYLPgmSCgRxWhrqKlhadaPVBU5I54E5/OSDbFTLYAYX
Dc9+mk0lgNIgy9PtQ7pR23uwcmECL/qTABxXH6vrFOCw9LzPvR1iXQzeecKZmCQH2MbCl9CFPs67
sZ2LYldEmXQCGE/W90KLtA8iLK2Yf2NqmJnb3fBaVGb7SanUBLBQjVKK7yBAlDJCBm+2R4G8+9qq
8Gx8AF9xsYvVARuYykOJ5vZDvb12KO9JMTXiDs3k9XAoB+RVxnGP5p461JdRo1cfS+G95Gl0T/Tv
bS6Nv8qiVIDIMEAGffXRoGCoQ5qZ8xmRJhUZF0e9gHLLTnHqfSbtsE9Ua/PeESkmSj1GPLcfdAnh
q13P2V7uO04aismrSJcxHlPFlGYXoSDHEGSD1uxnWXsIhWh5nwbmhEf9nTU3Xi7R5Hc/CDQdKfz1
SfMqcsioi9xzbxp8SjkWGUoU5qjkfqrOvbhTMW0EVu71P9ZbXWORFfUFCjFEE2lk5QFOsvE6xgPy
LbrbAZAnjzTVQ82Y/T9TnQFVMO/2fuTNkCHD2SoTbha6LNw7P2sjxlE4/k6jGJdQN1+/BRBYqVSy
ej5LJIXRb8KO7SHVqqHzO60b5b7QYu1zF0730pyN/cbEczmyBjMqvFqv1zXjAb6AOwJXEXEUMAGX
e2tO+tYn5a2+VGgHMJuaioOI2y9j3d67Wn9f2qsdh24PfFM0XUFSrlFxHCUlr20vPKd2H/VPranF
rF1wrz2IMct/gEdDGckl3YOe4vRTzAAF9PJxSqhhkCOLhqB1AMGI0J2f7EhzfpTxCIXG0qq+9hGW
mWd6mAg97ka7GxNg+j0aGXxvJ/Lzzp6UXWQ52YUitRgDc0i9S6/2oO+qkGiJiddUzH5dGEClLLIP
hpeN0w9+r8zmYzQKTDidIbFesb9jsAh1Z/7QjTZ692qag8k3M29uuJ6sPPNHBtiPUaFEv3It67/m
Ii5f+qlLnJ2F5sx8KFJ9/Biqk6cHdgb731c8bagONiwa5yCzVLwP07J5ibTKLvH6k/iwotAtsn2d
2tUX5Di7X3HvYepwOyJs7Uva08ibgVXXkSO83h8pgikNs/3oIhw80hV1ApVgubXzUba1/tx3Rv9e
BwWq3gkKb3PNheHAhY+ZL2X2etm+mwbF6q3s0kgtlDvJbCbEYIeJx7Gl4H4x9IKUS2Jt823UGbDc
WX4rJjEk50+yPetNM8nM26Eexzi+DNlQPOl2HpLXqMiu6WCIbr9g7fcgcnUEuCoBrKHySmRa57Wm
NaWGYaLIh9h4FS8ltXm0OmRUUOFtPtR2D3tf63Dx05LkkxnOjuUProhxsJy7ZwmzalckMglKZKX3
YwclWFWH7EU2nvXUAZp4QMxyhgE0l98xJ0svBuDoXZlV+clFgvpBhQuEg5Dxc5COd6hx0n5osmha
bKacx7gq6SfZbvdFTDX3tRG2JxvfkbOuYF2YmR1CRb3jiR0kyPbi6aGB3aobN1hTRWpQzAMSU0y2
iSm15yFOMAp/rAfrMnfS/JGKhmmfjVdxi5gl4yhL3wuvtB/LWQ5B1zQmztRenPrYiU4fYj1Nn2M1
9474BIrDnOhcEOVctK+UZsM50xz43BPxgZ6CI47U2Bp9DuSM4lokuwnNjscKTPxj3Cac6EbHeUYd
K6TnRPY4oFUW1OOk8R9rwyWPy1+VEv0k0WtPjhh/ku9VD5J+ySVpCvWx0SOozip+joqKTeogYoN+
V4ffYkt3S2FH+xrE/WCqTWVfS48cOazTRwWc3jnuCs4608CAhklycCK7OyqxTE60SwpfnVwVC7HC
DPpFxzycVes0JHPra0OenVptbp+NMTZ9FYZrgFaVsVNF4Z4hvk/xsetV610q5+R5xLl352J+vc+5
zPSdWXTJM75ZnBN1kOrMKK1Xec2u0zB3wrpZOj1+MXme1E+ZOY0+ZhPaSa0kuCJzsLHGddLuGQOi
NohmXG5wY57G44BBA0hO9D4ucrTNo1Pgztro8+ArqlT5GoMXHaZZdb86UQpeVXQo2RVFtA819UGr
7dmfyeNRM9OgUIFYDYrRueuJvpHRcLdAggMOwqBp7UDeoM86lhlt4SZN56/9GLunBaOo+WjwdMK3
FOQBgiIHauNPcZomfpNnybPIy+Jksntf0ikpyr1ON8n5x7YQYvNj0RgXQwoMOu9EgiU1XgeCBUFJ
bU25/EYozKzNmTPeVGfPiD8Xljq8NyurOWJ/aj4bQ0wFMXUuIouW8WTNAklOJDg+3v4NG4HPIAot
808ygjf0ScbSml0nrn12bdhdUCuqz3oblWcLSNy93uTWWrA5EHIHQYsOhH59tTSYQ6tu6Fpnxrsi
GJPWAZ+poV1T9mhD3Hm5W4vBCKZX7i5CZ+t9oAyuk8Za5p691uNirktxzowk/Gi7WXpnHLAx2KWJ
AyIeIg4iHtTL1w8WRrU5NIrCddFqE0q9UgkaCd61dmcD1bdC3Vdg3gMzr5KTNIr+a9LKe3SsjecF
Goo4EnuftsW6+GvyskPHdaKOSI3qhfm5uhs1GT9FUX1vpLUBWEddCnKObTMfp3RZ9xqnsHCMdsyB
EyV9QcRowk926Az1rqhdJX0yZNs9lvnsHOZcyf9x0omK1x295qeU6ohQKag+mtJ9Ov+auWI+Mnuz
Mr9AFe9D72bTR7oOhhvYUay0h3EWaRYMrZXpd3bIhp8Wgkuk4EznAB8AeLr+bLaTDlYl6/BsNEX9
XSmqTKFn3bgfswTkjK9ZfZT4Yx4i32C2lqr6XQjlKihbiYt9M/Xlz7wtqu92lmkvIuuSL8kI1MLV
RPU42tB1YI4roBdDK+mQiNBo22DPqrTWD2XEORotJBxlory/1wbY2o7gxC0cS1Clo6m4qsgVWcxK
GaIYn0g8uLNwgO3tRvoz6XjkA13+6dZKfG6cctrJKfVeqi66Nz7eKrqA8cKuJINUOR2r3zB2ddTi
7YZWkNJhR85GQk9kKO3j6ORqQAcjBdXavLpWbV96DSniWLbxOw0m3SFNhHNnCLtxKTCtZzK0zItM
xKGuv/SAeoQ3uyZD2K533+VD5By0FshX7HmVX3d2d6cTs8GNhA8IMIAah4eHjni9oFNVg5bORXNu
iiZ/kUOd+HnRlXvNVoqjahXJkSxeoTfkJGcHReojTel5n3eaFwxI17ynSSTvKMOB/WLR1XXDbyI+
IJ1O8vm7Gf3H2HIIIW+NKswtzbW13agvtu+l1A95YVRBEfbVrrHqaqeFFL6louJNFjfSN4pYDdSi
N3Dkkd9DYONH0VfDITWaeJ/jR+x3cWZe5roAzcF/zxxoGDEQGPMH20ImBfUmJVDrwX5mOhgemfC7
fh8i3NxVrtx7SZn9xOy0x2lnQHyhjsJTX4fjTq8Vdxejc/KU994AlTUqd3GttWRxGabipjK+lgK3
X2vSu0sNwpS/q+KPFQSMhzxcZA3QT/VNxAN/GsAjghjtRER4kA+uDTPbS5HkpxS0zml2oq+tsFV8
llWxh3Yhj3MIjSYRsfsu0/GThEoln0UROX6XeO2DZtbyIqBHPeDSWZX72WmKg9lB98T+xdhDwflH
zUX7miA8uktCN39oFdzXkOdwAafQ8aiVVAYi751nL0x6rGPqmppQN3/qsaUeEhP7YjHpZUBmwmnI
J/UwWVr5Xno67qFZQpPRMpsHRIT6oARNf267Rn5sAe6f62HWPs25KvHnzroz7jPdV9UZiVbVkFUo
5dtG6tt2X0MfX+RS/aSYk8BpI1zFZ6wDh5KEUCKM8FDFvK4mzryz00vjeRK99QSROVkmEXH/7zTm
9XMzmpi3Lzq4IP2ioFEQIwuMyJzQXO0150PdYSiFbbhKj2P4rCDYhR+OFC+V1lIlTN20t+ywPvXC
nU5gYsnS1bJ9rFqarYyeMH/PMuclS7v/w9l5LLmNbFv0izICQMJOAdAWy6icSpogZOET3n79W+yR
xKoQ474e9ETdIgECmSfP2Xtt/aCNVrSr2snarBO8CZU70JDyuL01MwnPmg0xNBZvvKexCBk5s59b
ZypDIMHU0KLu9xSyw5O9yARNQEt8Gft17meVZFQ46MbTuKQPU5dGj4UwshuNgnCb1qCZLBRSTdp/
dzsvOg454RCgVawNTQN9V3Morny61wQPJe6Cct/QwEMbwu/SjulrPKlDr8DxxEo0ZDLmdjDOA/3R
yeZI1TfOjTXLrPb1pTIPLQS3bTyA0Iu7Re7MuWMYS1dgw6413+bTVFORavMb7SQ9tBZX3zC1aL4s
beudqjaLMh/T2DeiuyjIy0wzXhNlL4dsnZ0QkEF/jLIesmU61CH/mtH/1npo5+KoD90Q8ti7O6dx
oqCPNXej5kR+49gD5iinhlGDvDXWhfSIJk25BKcI02HsT8JavGDWa4LC2lk7TIyRd1VaObcaD/tD
AnTmfiic8sSzr92vy2x/inCr3ung/sIo1c3nRPZpWCecLes6aW6GWqcf0xrLpukQ4KUVR82xy77k
lcnQRdflZvXc6heAtvsKTMSdYmx004vpx5Db03GVTXdDyOEMkappfdG6arOYJhHi0AUIkvTo+wiY
BptMn5xbNYv0c4VK/Nb1hnrrjFLfxvTWP8XZ2NwxUuakUrI6zsv6OXUn8Y1psUHlVrFeJWX5xPHQ
4em3k2C1ZH1zZgnsM07IvnIT93aE3HWfDUp/sxejfmsct77JaPNwCO3AeiXiC/KJn13Wf2nayr1j
iNrhm9Jr7mGpb+k3LqgyO36g2ExOnSKB2mUufvXw8VHBaKNuOFfHZyjMRet3mMrOSmvQ8sIiLWoT
JZN3gh4o1n2eJokKRreKUj83FvauEuMCh++sWZ6UKqsqWAlEJI9QgTVwM8sYghrf9BQuozHl4b9P
KB80pAAcwt+kXcJJ+rJRqmU97TTlRgebGdBWb6Inmbf5K+0Owk3aPt9KTklXSsOP6gUPBb+NJo1/
WRcFLotPGnU1aibSf3ExWHGqF75pqGnw3Uysb0lpxNditT7Qr6M0gbkBReDMHLlksEUtEtt01YdD
miX1fabVbEQmvlPqy3QrJMEIqCTBuU9dhIeadtE6a4gmTSvd/PuOYw5+Xylw+XhGSAPCOOJc1EsO
GgdhRQ1ppdJTct+bsjrB/EWsbSSxbvleT7Xsm0LaT87kndOdh7KBbz+vAsthrmV3qIaSm1as5Jdz
zKbD0HpJhPQeCu60Z2ZZ3qVtWpyMchozfBi9ZCWUdlz4k5fjzJhkhdAjnqA4bc21jVCCIPR4KIRS
GXT81FWhoexxpQ0z179HNXnfRLw6TlCt2visF+yQPsKgkjm553WbahncCHY4YoKQ+9z/5hTa0grJ
U8Kd+mRVRRDFbo4c3iQAPpga2SzbQSLhUpnZ1OGq1qY773xipmesRd/U5AyOXwENWgLVJvb97HLV
wVrELAfmWP7iODbOZBHY5i1VFFGotPGW5UCzhciDVbmu2tZuiddLT4fB8Gm7jy7D3CKeAm/ITO6D
1WmjP+eDI/2GCa27qausetJiTb+Pm5nnMV/N+lTgdu8CYo1Sdy9ylq5dWnOw8vXaTR/aaSy/OM48
/R6SCaqxYaTuk13Uwy8HBnjKlU/OY58V8UNjW9qvlk7QGGYJTa5AkgaKAndgzW85GC0EHzprTpXg
lV9zhv/wZeuOGHiQ/wnGY3K6SE4a6gYZlpY4X2c5VU+ZPY1vEhj31zmdhYO6UseKKlE9xsFaoSpn
/+geszF7Vk6fLAHTZPkZmX63yefpPErMzan3W7tNO1+ajS792OOCxnUhdDTzLKzpADvTI2jJncjK
NiDQRQUwXwXorlisPt6MYy/Gzh81ssuJo3BtdUfRXifhCMim9Jl3OX0oKLmHAKaP10OllAkG2tGs
bB/Xd6NtcsLRYIMNQ3tK3dQdwgyF+CP2DfVrXQTMmKhxMeZ1WfF1KlX+dmbJHRMK5tpnXauRtNOw
hk5vF8uOxbiOfDC2hhswSqQSJr9PvJT8hhbT2clMSWMB0OYD0pUyKJCdeCEHuLYIeE/aTVXPiKJS
FulrqVEfrHh/vvGXqyxUIRMnK+GbUrjuZgYa/c2rm+y1A5O5H7Oqffr3GvMfPu+vw4jBbJGp8XlY
TUP6shlkklKBJtSzD6pXiK5g+9tPFgjkJVgnuxoDl5ZxF5iJID+RuFl7b2ht5MfkVedUrbwAG6F3
g89YpX+Sk6FvE8VZe6619YtTiJo4oRktZtt4xhM1bvNYzE6m+Z0UFsLEQtsOc82QpnPrhtRuvcSq
nMW2bw5arPvSmVv6fsKIH4Wdjz87j2TtYFrJofFXBqMHsYrpQGS1FJuYCfW2wH1MnoET4znHzF96
93oMm7Cj7baEdhVn+dYt5vJ5IveE8VVNkK0th2pjjbK41/peKVK2XehvstC6ButrruVBnruddXKY
Wv6cIlY/f61SyoA0iiW5jrSjjuXZPTB4VrvPYAP4+jTaATan6WHpdbHBsdtsl6y2kRyCexC9tuwa
ZZTHpVHqczHUxi6thPlWurO1TQgjCrSxN24pUmgbq1oHWKh6r9lWjbCunEXfPW38+GcshcEh1cAD
edEJbPqKt2y0MSZRjw+b0bNEQbm9tiqYGNct900mhiv6rneDz/NnorQCmEPr0XQuBp/gkepVg0Vw
oCC2EQ/1BiWOMW3jxSrv6ml+IJMbTHVBDEMxJ/EVmcS7Kz77wGgxcbSmZ4ba/e+GQNKJsegLMz80
UMUsn8b39KnLCacKEL4VLvtYPg7/613mMx2kshapSTAiL8OvTK2rhc1ucnRl7dzjuJtfxOiwb+f1
C5TD/ErZ8K5oODOEtbN07txz4sz19yWmrS3MvJCki6d9hwODjmdKTNFGR0B0pSZ818mAwHC2r8BC
IN+LxNm/P2oUtt4m0gZXu7R5iaRTdCfLKO0rP9r5G/+1RvExmKrOvlIMne96ql40p5oyxvLYtHbv
T8rpdou7zqGCJug3ozlvtLWYQ8C516IJPriXrjz3cuElnxusF4/LbDdsFZOeHhZZ1l8ycNtn8ltH
HptMzYd/L8Uf3ExEdqjKeVLAhl1qnPGiq2WxQCxZAxgLPF9pbW4WImauteTfvYHnR+OPD7o4cXQN
TRKRMJFcJsdZ/FG31/WWQGszxg8aRzfoW7Jkk5JY9Yz3Pd26+jJfYSm8O0xI/qEFxnuBSJY4xr8f
HC8d53q1eVBKacUvczTELbPVZr1Vdendnn3NW8Ke0YD8+xa//zk5YBEcxIRbosx6B4r3lkiOhRkf
hKXSfbUIxA7KEZtkWNfdvz/q/TPL9TH3OEP7ND7x4i1sEliQS2LEDGdhrfngWLya/oJn3awWSV1B
AaMtDSWYnRM/giyufPwHN5gF6+w6RTZNi/HiwR2MuFwqCfMyM9BP+IOdtMkNiVPtAQO81/t5Eo2v
Tan32pUl4YNb7KLLQUrFcRZ44YV+j2EttvbKSo/Lkp/TD0w3boKF1JfPTkG44pUf9P1yLqHNckI6
0xE9jqV/P0du4y4tkimWVmEsz3jbGr8wvCKMdWXfy9K8xnr74Lb++Xn/9Zv/aN02/TC6vT5z2kag
tKGYFne1ldQIJMdhiyz1M4h1++3fT9KVz7yMv0Dz1yiRd2jDhvnNmQiBhRqU7vAsRbuGBKmbDo7X
lcfn/dzgTIeHbsY4jV3kHQ0SG8U0G1mFmpDTxHNNLyna1LIbPidIH0mAkPGTGqURulFV3JNTI+4t
ysUHwDjTz6XJye3990344HWiOOWrUKmSCH1JVSztkVQ91DiHVrMWWkWE4ng7u3CNV5URvbCX5qRN
d0Xari9NARHnysd/9FQz3kVWSU8Azs557f7jd490ITAhrWIvvFY/Mn4Uu9mijYdu8tp09qMrJRBK
YyRmkz9iXrxAVKmEnUwC4mnDorhEi81kJP1pII7ghBSPxC7Yrj+7c/vl37f4o2vkpYVox5uECOfi
GqcZXpSWwG/We+X5dEUL+MNEl+h5eq2z8cFrC58LKyVLP9LOS0V7jElC9I2FuIn+CX1kqxdBhwjS
9yrDghBdaN/+fW3vB0EMgGC8IHOk3EWRcHFxs5nM0Fy09DA4nqp2S8NZKizYhyqCFitX7RNQQm/C
FO0unTXYTYMynT5YVB/j5HZntw6rqE5/FBn03+DfX+6DG+8ZPNNsSGd09qXKtc7tZsZ1oY6yJvWC
4c9c72pRtcV2sGMn+58X6LNFnWYa8CrKmksjJJBCqbWMxfftCD0XSZ93Y6UlM6e1j67s8u8vjBEf
jksSwM7+wEv9PuXZGrtz5OwTVMYcw0u1jmAWWqsNq1E011qp798czAkW0vGzTYz6/vznf7ykNE3a
Zi2w3iB47ph3OeunxZDrja2K7oYyD6UOnXRfzKK4os5//zyDeGAPYq896w4u3dwub069pAziDaCI
dzHN9NPcOxDOTeY1X+w0nrIrz8yHn4g2EOQ2DULONH9fq0ceRW2PeneIZ2LdtNqxnueyryt/wSy0
mbVIu3KJH9xc4Hh4jViAz0j58xf64+Y2hdMmtey9A+HrUXdaVmCLYelmfbGhMVXjgaY3/KmpWYKp
bUbz8d/vyPn9/PsIQBzz2ecJ0cRDDH1xvZYFp70zlTog3liqEN8egLGK8KNroKAPnlmOa2x8HGco
+S+vMyclyTRr2gqWla7PCrnPdrac9kH0g3FlOv3RR/EhgDdYdM+hZH/fUj3JKwdxqndQQ+5u0qqR
oeLo/d3TF+fKm/jB40JoF1Tc88kblcXF7Ys0U3HJEPYxeaynWKZi6zmDsVURbU3bGq/61t8XLXgf
z/6N88iAd+PiXZxSWOBDq4ojtnlic3JvjJtwzVsYS7UQsLSGOY/vV1zg/ZX17b3s4iy4IGH5nEvK
fPKSx1vF7CZgfcpjWTPNK8tmCmU92L+pWbvQqIYYvXCd7c3eU4xLkopJ73CNdPLB24IBRMdPDwqR
JeHi8ouo7RZb5XCthzLb1bUnD1mSJ1uDgG8/z3sjLOxCvvSF+J+DQbh6EsFQ/pqcrzCC/P1QMSH1
1t5ri2NnL4yUW7M6pk3aErs7f+8G1IupFRVXhFf/JWlevJ30c4D9gOy0DRakvz8UEC7IWS/RD+2M
X67w1w4Ig591qlkDoNTWGhhLPX3WhRrXQOGh+CKmwtkmeDu0c4t8Cgxn0W/jdPWWfTwVvbc31Grk
56ls+RrzV3Q+BhqglYkshoe6W8c30K0GrVmtKfcsS+vN5GrNZ12bzegWcunUHVO9s+DjlcODOyzR
unENpn/472t6fwPsqSzsNAvL8KQPjxwfmIUz0y5RY/aF+5w6DjnYepNbedAakwGvpereVqyHz4W3
VruZzJP5CHeNMqIR4+rdYWfox+PqMZRFa8a8Dz2WkWeMFKUUWI7ouvuJM2XFtlF2/FakE+PVEqpD
E5hSpR7viNm+opYT3R4T3zwfcD4AChrsUQXMCQjVUa2KHxEYzIwQuvI8TzVN9asjDcsMtMJYfiLd
jQxO7ufukmeOY+IvJrH1gYOeYOO0ef/K/kR7Vl+WVqLabYe7QimKywkuU4gYbvwJf67e91a+3ApF
bwnzqu62e4lc6Ikdban9uUWX4LvjYNa7jGrqZK/JdG/Mcztv/73mf/gmUwlTA/My81RdPMutTktU
IKw+9kU1DC8Uds2tWI2OQcvkplXI+RbWf9UAAgiMyfW+1YpoIl/oBZvDle9yXiEvH/E/vsultrBe
Fg6gtkK6ZCkT9S9LS102cptX+Vle137XWdu+ukvlhAtRZTuvU27YLo51U1jymhvwg92Quuo/Tdm5
jL7kiNm0kDO8WPGxaHP5XNfYY9DEyP4a1uiDZYxOKZAcZhKUN5dNDKKWqlJfdfxXdFK9gFnz9JtZ
EepkL0mb+3GNrM9xphyEeUh5r81CPvp0dPn4seiIsWed988/So7KMNidbBOLCo9jWCJyIxl9mLai
GBE0wzbz16hoD6smlmuQb+a9739vixERJ77/MhEum7ZG0ji1WaTygGBtNH/HjIAYDzZcrM8yaP5C
DsOUNK5nMi/ksgw9/Op+8dDm63w70ojmZp8sk/Vb8nLHBKtnRr1Zo5y3MZKyPhTYjg4F6q7b1CkN
po20+MeNYS7Ofd9b2FDGdS61QNhO7waF0VVGEE2x+wszXvRLa5vxRzrpJusDEe2fha4KZoW9sG5L
q3Z+tGLoCthFcXom3pXqWA6mMHzmK+28qbnl0uentO87sxMvXp1oD4Wm1dYWT9+UbpNcllh4RrMr
gyjS1reRQ4Me2AVxBs5yZOgT5H1FziJWhLhheS3UsikjS1Nvc1FCvmo9vS+ZIHTRTyYXJk29fv60
siH9Ym7WfSPgZmiDJPWKn0ane8U+EY1JVqPmlC/0yUlbb5i3/wQv4UB7duJqxV5h4yGaUMO9tqXb
mth/+/gzkhKbnIOZbsSOJlGDJ1sjqTqokyhhviNy0SMtnPidqhUmxBOtvlq7s9wJ3CTS3d7ai7px
vqh5nsVbJQeyIAg0XZEuNXa7qwu32aC98VtSxo7ivATyxwjTwtlw+mdZoyEN0G7oErltWz61qZZq
WCRxcZyaYukZ3lS4OvyyyPErI6lhWJtSyuegtFDAQLUed4XeLcmNsGNMHkBaYvRg9tJFYUlWgREk
bjEWm8gp42ELE4vSgRzgiJnZ5PQnZNDNetPJJvlmm4P+aRhS+XmSazxeWfo+ehPoGGNcJ/0NwfiF
hNTVAX8Z/CqHzHA0ZqGWxayrR4eTd97rv1fZDz/qLA/F7M7w+tL77yoUJgleuENSTNkTBYAeeBiw
ecKKa03w9xGqSHMxVnEWxi1hwzn/e3XR3TRPrLkzD8uoi4j31unXXW26ExJIIi9NZgrrisO1dsfu
NXXbH/Ow5F5A6CoRSnhByDItS8eKN4MDvw6An8JqjMCr+LSUrKiAJNuc7ENZLk8FTojHUovL8rsj
XbHc6ya2Rj/TR1DNNsWoCLw8n4yAl6cajsQKOF/a1DZPeueRkMjxCuW12ZREJ5kzUJAG7P8boeZo
6/73+48lkQUMHyoWrIuyNZlimNZVUxwXkcu7uC0cXkV7eJgmT1w5wP5XiF5sqPSZJFU6tovzD/73
/e9ztyKIKi+PTiT1PGyoS9t93if2M9LzftpOZpOvByC00xlqExtfq1Sx+PLGu/1usdNF7fKkGx77
yF2yoDIwIvrMZ86SjbFmZtIlUY2EhOSzHzahk88pUvrv0UQSX+O08W9pqLb1O+QMRxwxpPySQG39
dlhXwpbRf2i3hbCCFPCvHdRTw9lsQuh4LDnRf85V2Z4S1yxOqV3Zv20Ekt/7NhOLD5tl1cjIyPWf
KbX5LleOQRNvHbynM2419o06M1HVcXpHQ9rYmf5QLY6bbeq5iDO/L8oEOOnkNd+gwnlpUKSRnvoQ
2tTj2oD7QK6pycmHIFi7vpY5ZbRBGDYlm9JCnRVWbbR8SdJcER05r/O8R1yo4/USTS1Q8Szl4K82
snmf0TMw1FhI8lJ0PWPuHLOTjhWm+WDuCcu6bbSI+LVpMrQAbfj0aq2N9rv2crfexxqCG+wVjfW1
ySI5h1hyVB7UStk/ZcNcI2gTIrx9e5RZ4btulDz++zH94DTLo8Px0sU0zUzwskWqc//ZGN2DnZrd
KWFsv0/n/hPqANf3OmKK/x8fx0dRhkLUQrf+95Na6EbCs6ehQhOINkU5lHtL8TulE5u5kdbaleb7
B9Ud2b6QgwDO0YP4zy/xR91jmyLTZhLvDpbRA7Ra7OxnqZLiSrtX2h+c0W3mQza1FWlF5iWiyOBY
g+ILYgBHYbTOWZ4OFAM8r8i9J1+rHG03ugNqSqt0V7Q7qj/CZ3R+UG82KzTwpGRevqTG5zxTZ4/6
aNQBEl13l7flj0JMv7Q0mzK0ZuiAUpl/hzpcf4srfdn0CCN2mWIO5aXV8EVitfU9qogXfWjUbQlo
5WAV4+LrHMAyH8x/j1hfm25m0B0HHW5pQOPiR9kqHPlkx29n3Wm2bTnk4dxO3aFwvGGrOgMIYVnp
KDWW3wPygqPURY78SQEn8k0yXj9VyvxZGaM8Tc48btcKto0dgTXUZdT4LvmJzFZqGgaNjo7VdSI0
+lJmrS8jIMo5j0TguMikDFlX2ybKNDI7XMfH6JEHKtGmQ5eUdthlK2KlHMcd2pb+rtGz7pW7rAKp
5T9oywBGHgq4C0OCmBzDTdho4rdD8QIOVq73thOJT/Zo6CfZ240/tMD1/WRcedxZcNTSKxTZxtmV
aqcbQ6/ycJjyMijLrLkp6njeRoUgksY1OYQ2Rhc2s/E7VtG8dVdQ28tQ4pJUtvuoy7q4mVhZELgl
HNvLBMM9JMdtlq/2PW3iPg/XqinP9Vb6KapGgjc1UsB9koggUZVzfjLOdktfWlEddOSJn+bEUpsk
H50QG7F1Ql0mwnYY9W3Wwmoa+N+RFCXQkDFxb8xqKM65meaGGD0yMleVHWpbx5zRauUO1f6EIa+e
X6a5Tx/tql+O3Pr8ccFlekcDqt+NS0SwVQHPrxFl/hpZxRB4bomDALS3Dxls9K20WTZjHmsQDuYY
uromtp1dARiBrO4nBfBLk5Z1yPo1hRGj910FA/HUpqtGA5A4r3GiEHbaWn/QgDKGVeKYu8zpexKN
y/yxKHR7s1Il3XkFeUT45mnnl5qO0ZcgctfmFDDwE0L8BdmmQVIpW9DzchznU2G6XwBi033wIvlA
WI7DzzK5WQiWoHxjp6i3aq2cINVAYnBZU4JgSwdU35qmQ9arbe3z0WgeUvxip6lNxDfRAu7wS1LH
Ul7oxKJPEZ1l69ColmPW9P1LiXE00NcYIddZ3QX0en4c2S92iRnbh2ZdvLtS9nJjWYXYrD2ldoIg
l4APewwx0pYkipID7ABUvxH5ivsAlIqPc9kMFk3E+zgedQpsDj9oC4a3OPZK3iGjhR7QFF+bvMWC
kXn15yV28kOR5uZWCaMJiIyuKt+p2vG+b/mfmRpY5zl5sUVomG5zztRO4DAODjwM/6HDBxJIXDSD
38fKKHZau+ImZbQGqHOuz+LwtlRj7A8omiAoaU4gHAfaWFuvB1STQ9i7qeTHjqMXa53mEOYQFcfs
TtrnKG7rW852zkGBNntu6zney3yRL142f6Ha73v26jZ7c5ph5NCgDcVb0mndI9r08qY7s8VmfOGe
X2XL6tODYZst3Sn0ENmdulkroRPOA3q2jpfIKtZv1pA737rVm39naIaC3CgmPDB9AnGl0/1y1NaN
MurpBDmHuafjdVvLIBag460MZzQ04STG58a0BJ5fPY8Bkhoc23Afgpgzp+2SN9WxLI23SSeYflWe
HmSN3h5bVfPry2ncRdmQBHFe8heITli+k1XaT8cuxUbnLH4ohSY/j+38ExxYtlkY5/jG6ImvE03u
nVHKZudNSU6/TqwHG+vug+Vm7kMncGTMWWVuiSGxgti000DEkbuRycxq4s31ZhKG8SvDoC79dfTq
rQtCbS/rRTt0WVudTEoZn/CkPtTbHqFP1RPbvc49H5paeWjMTRKCh/oam4x/k2JYj7KLvi6DJ7ec
kRWRcFq1a4omQsNcdH5nwVWp3FrzEQ5yaTJGPErm+k5rNPdBmfV4J7rI2QB1jvZt0a/3opqKB1GL
aJMOjhC+DYAVNMtavOVJHm/+XW5QA7/vPZz1P7S8nDNY71LBVS9xnRELux4arLKjTyiuGw4QaHdT
Vk8/enPtvpj1muSkIFnNj7pzmjbA7TgfgcF531CyxnOQAI7OWLvlOG/0NXJd9PlRT1gUMcW3NBzm
chstVrX4DT/0G7LGjhEz7eFuMG3e0wqdnt+6dklFsNh3a+0ZW1cbeOLV0sVPlW1Mwp+IjT825M7l
rFUw0Ta2lns139eV36HLaIFUWvO7cDURVnjyt+Qni4nnuANRgO/pWMTx0PkR3o0teNafKXEaD03X
zT9ItSqdcI3sIcjjVduAYlk+z4sajqbWdK+Y9QfaanpNp3lyqxA5broZpBr9NGvtLylFzKtdT+2N
VpI5K1nxgjXrASsWdsMr1GqwZhnzhHOV2C9xhQK7TpL0re/72V/lUDy3qrJObP/Rg34WV2wcCyBY
sCxecqPrkQDjPbbUgNXS7h19wnvWliNJN5j1T2ZSO6+c56eTJPr7QehVZPnc/m6Lh2jc9XJ1b6I8
67bn5ObTUJn5ryrqf/fz4Ny7c6Ld2CXHeviKebC4zeKbZrnshqqdv6ZOGt2ARKKNoPjjjfOfG6UH
9nqycvo9YQ3WMai6cj3SKe8/0X7JdmMWkW9Q5OtXaKXq1DaucVL9amIacSeIisLV7xyaWLvz8xQY
MnUZJsJv3Q1OLcvQnvoB63IS7yJVyx+DlSzwwL1EbIzMy58qawI38e/H/4MeADxTtJLYVdGgXM4S
UBTnIu1J6nDN0tsiOS5oXNXl+kni0rwmC/jgTaMHQH/xfOAlmeHc9f2j1HY4TRaJF5OThU/+h62b
zmeji+Rvzhf9cRApPGktdqJ6X1om9rES8la76Rw7+/E/XzTf45xwzmGYOetFMyJeyXSdch09shGJ
Leql5E4gj2+xJ5biyunpA20PQQTYW87Xy5jschiYncutRgN3MAtZvc728B1KB+SeuWl8q5C4A3V2
YE8vLWYzjokzYdWJtVQy8Fpcc1faS++Jb5KvI2kAGCjQEctddPllPJmJ3rnzwWhK8zcrss6ORI1X
y2KKA4rs9KtZl4RI5NF01Otcf+7auMvCwho5NsTFEj+lWtViRbDn+IAaqEgBnzbmjdPBbd+seeO8
lGsEoqwtsMxdEffio36/WrvsuMy/8K9DDjz/+R/PUG7FDUSHwT3ImqN/v/6scvmazPgZyu6ZsKCb
XJ9fonl5jT3joASbPeDUg6obFVSj+72JKT1XSUGuow4M6rT7z6WiP3LG9HbImqgJS3fAzgsjyx69
KByy6W7Qoq+1mit0KufsHMD5oZmsGw+8nOdPsWGFWGC0oCaVEBGCF6SIqu85ObAYSHUwJtbP2Xj0
umony+64jEuCD7z60mM5WeaU7qRePnrMLhlcif2gt4DX4qy9UUZVcp8xZQBl/ZSA+PBxBR3m1f7U
2fN+Wht7Mydl8pUVpgrj2T5OBuxnPNe0ZUjCZYAUA5DUg3YyAbyqG7vCZTS7C/+JOFW2uJPDU9+7
O2N0an8Bzh0kVXHXKbVR1NuD1oRm1xPhG2/Ss91yUuqX19S/6q6/j3p5YwuM5JpFPKHUN7VR7WJX
/GS/XIMY52HjEcRqV9FRkOXslXnyUgKKlR4BsfrwMlaELs70dEuvfvX6Kmeb946ehiAKB/JKJ86P
51LBgJlCOhO/0Kse6izbujbsm47Z5KJpT5a7PJIT9gSgcdNqJomFRuAKC1tsC7W4eOiKZOMm4qA3
sGtms3jpVmC243LLrbtrtOW26HKmABDKXTyfQj4RT48Nt8xCgmNupeoXP0tsDBKJ8Rx32s0wqeNa
lG/CiTdTrn6VhbpRLceLHjeYTvRb5wBNKYoHlWnQh8qZYzd97IWjJ3blLWy5B1pO5GCut1JG3xwz
+0w6IIE57Zvoo9CVeHtn56m21RBoSfKdKchWn+K95qI1Afj3c2Irxnr0jeg/3OplvM+r9aGUQNy9
vt9obJZRkaD9gdHYm/HrZNMpcNvmE3yth1bIb84IBDjWbpuzs2Kc1zbITFEFaa6v7H3ephj1Q+ZU
d6gLA8PNdH8Y59szhN9RgMabghMHgJTJzHdjLl6ZKAftUrye26j2NH8H9k5rrAoGM77rJmvP8TzU
IifIC+vZFe5tm5DuYC6PFSYqv14K34HU7VGUI7HfjY5xKwSz87GYN2NKAd3bW7vsD6WLjyhRb42t
NpnwtjQpw3KKNou+btc12Wdl90kWWFMH75anZK/idNfb+ESKIlxddcvf8UR71/Jdz9hzkr4TlfyR
FOuLLjBhFGqjeZFPMtQ9VKhAY3RLbRPQEnqbITinRIniEoG7XIXJUN5Eg/gOMFT5ZdzdZfVwq/MY
+RZGpgxjryWG42TPd1haj/UgN54yeC7E+JVNfOtmRdjL7oFgrMDxpg3+5v2EvG0d47fWbJ+XeDjp
oBd9gYPYl7PN4NXjRXHEkRbKp440acFtceh25+yLztK9FJW4c4R6Hd3iUU/p3xredhglLp7C+jQJ
M1xiLZSVdeNk1oan5P8oO5MlR5Fti34RZvTNVCAJSSEp+m6CZWRD34OD8/VvUaNbUWEZ9oZl91oq
JBz34+fsvfZvaCQlDe35IW/mU7oUoZlaT3Zj7/t2fRy2u1WiYT8P+gVQ3tMSZbdDM+0zkqzYXXy4
2PdcYIOobn6aCp1Hzs83jX6w2rYhDK0XxUwmX2b0q5raxFkdCRPfViS3HruFO6eXGK3Epq1hNTng
4vWMepvcp4dEmQxfA7HNnZ5ix0h0n6bFFXf8W2mXH/Non+dm/DHUAvhKhmWwHwgTMMwdM2H4XnSO
DXerQSAv8zzsXBX1wfyQOIIGUnPf2Uwxjdrt/H5KmEpl3HQhgs8iULqYKhnfflSEjer+iWNa22W/
F1VO6yeLQTY0YHTUzrrRs/inaCqodUI8mSk4PjeSvB32tigBV9G5Ozh2fCk74duV9zRYzSX19Due
/U1b9WCwXHhUdMpXIoIeeHJ5b4R5RxJLwjDXuJ1S3aGfrrynSxukBTcMY+m3VqMdaYmwAeppKGNX
ZRKi+iLtudknCEfNM5001NcFv9Z0U0RtgDH/2MTJWV3HpZzNp0LrsPQ59cGgAeXXWTptCOoKTZAS
vSOzDRnaB2EVB54iFz197UMcbH6rgKbzrYo/Z8MUsw68Yj4Sgn1MhvpkJP1jbrqvbtwcrAG/lBXb
N2Iyt60R7+x62ltZyZgGXhvOjaSZaHjCz4rqO0Pr+JlHv83coz1q26rqDrnVvfN4H/JEiSEcuIfa
ZAnDRZpM5YgRswgILztVS/aul7rOZYepAu04FrP6x0VZKLTyt4WVbeN1Yidt9tBU4iIVr/NE2kPf
AeFYw7AKo7yReNRI8QNmuIiD6KZL1FjXvJWnFA8aRv+p8PNx+aWh9T2OFqmWWCZPGYm/Gqq7qMnF
ph+sYyUzkIoxV/sl2hSR/WHP7Q/CZwJLxCFj+27jySS0OTRG8pdocBnwDMaJq55Y1F2vwvmp3f0s
vZsxK5+RqPrsC4+NbFfHb+ErY5qcsCpxiovuXJjTc+QSeJqKMeyd6o9agLi1any+nhYNAbKe20iK
a7umoIq2YZn3N7H6h+bir6lSP4yGuSimZr+1+1M5WpvaNMNhZo7tWFuNVgjox/EylIrHrD/nsFvm
9xF+72aq5a2lNigPChl4eblNNS9jHmaSbx8nb4lhPOUyAdvIKdQIlSpGCalbt7OthMPE7q4u5T1d
jTvdmY5cvh/aIpk2wnbDrppv8cdZG7zTgXSVi+6ibKnM3wPz36qsbiVjdr7ldmjtP4voT3Ky4YTk
t9j8DlTS4DxA38dPvbCubpGiUHQn7kj9NluqceMorq8P406Puj0BNfdGKnd671y4fQUz74wyGI9K
z90LfSqd78GPh/6aa9G1VeRLBo9PjfJ9XuTPXWvdzUV2G5nuLnMkq3C8glbY6rbz5uVD6MFK7B3t
wnziwr3mbCHuAcC/GxdQeUlS/KH78iufxGNXyhvsz9dmXBhmaKZvaPGl5qbj9DUgsHSl/0WPDlGY
5QDwJYeiVDRBWUZXYeAGRprOb7nw8s2bMpkPIOkuradSBg1hlXGee2+p3rwjwTnXln0fe8U1astX
de3qlTK+c/uctIDkSZ9p6o+02tIuBuUxvcALkj4XrKexpq/ueS/dIOGf4CeO0kRDdwTE2R6rh2U0
rokGvKvVIcNHOi1l9lccyPtlVOkFDtJ3EfpuKpNMt7jaer3wVyiOzQld5tSIBPYoObMNnf7zTPac
IBvRbOph05R5kDXKTjc1RrHqLwRjf1x9YRUkxb3nDQwCBkAAsKdvaLTPpPy6v01Xp3CAyRhrF5PO
kzsBya/UU2IxqCWk+CcAa92fPfWKjfUYCzKRZPJS09rcMJRBBdH+EUP+ODVTiJXdr+oZtwwoF4Kl
qw1DOpKXmksNNXceq+dKU45D1u9Lnu9ay8ZawrJ1ljCDLf33G+lX4ive9XX8hPsNq+Snq3GXVhIy
R1YelMRRutBzcwUxGzJnbwseZ1R2qkFqz9adjfbacFVwbhBgoAzTQON8F9n134mYBRKIKzj6Ci5Z
n69Y5Uj9RjdwPCyeXu2sscvDuZjlNwa8/87D+BRchqvQYXV5fJp+W7NjC0yj4yEibeTMDg86uzeg
U+HBDYtBpNu6svrmm/vvf4eZFrmEa7cDHdcaTvTv66Pek7AxV6qH0KgUkz+PhXUL8XYzydZ+V+YW
Kd/fn+xXH0jSqgU3DmWV/lms3rfIPNzMUYDKKlwWTahM0cZJxfJHr2t9pMVsJt8IRL96ftzy0UWZ
pCdzW/73d/TSpNaS1LEOFavFhUM5mh/aqNGB/ftX+2LR0jhinYA0Xie1n32FEaiCAcsyPFE1BlCU
VW13KFRaz4ZmrNMGl0tlM0YEdi3GcTGxKc1DknzTEvjq264YwlVxjX7s81xVSXRmNLlu4DEGoLDR
xnx+tGC0fDMm/m/fAacDadsETNokW33uGQ0tA+tGM8eD7kUy6EfLPMdFMYUiz7/LSf7iG2kaFQKj
dtLkLdP49/OTsuFUxsyJBKh0b4tMyx+URerh35/eFwsT3IpGrgKhQnjDP60StY5RPVmZd5gwZ/vN
0jW/a22ymZ8U1nDmgvmdq2vtqv1bgkJQIz093jodTNFnBnapQ4BIF2c8TJoKEQ9F+6U2l1fVVep+
U9QD1RIcxBEcZwPG37G+5dus3+g/fwBdvzXaQdWAKH/6XdvRdAXAnYPUSKl1Zs6dpqnic2oxJgTq
I32F+8IxR9X2zW/9xV6HNQeNxGrAYkNdn/j/NK2citKavE+wnOTl3eFva4aNoRf53bJak9HFLOJW
qwZE0X9/xl9849V+RUQ85lR0Rp8anXpmoLMRjX3oihL2kups4dp9gJnJAKJxfu9aKMZBFGX29e8f
/F+sz9rlXR1PKGdxzJifPrma+tgSSaRwhvxD83euzeD2lEoIWEw9lcQjw4kDH/eoqaNG1gdjdsPE
N//3v+OLtxYDhoPEciUaMZj+9w9Pyp7jMaTQD+7gWgwexJTJPepQYz6CZVTLb7rpX+2IZMfAtEVF
jY3zHxjh/zxo3JFmvOSGfaCRZIRaUdU+sJyLPRvKWYc/6VPgLZTQEtzG1Gn0yaQT/P+/MiGzlG5g
o+jtr+/9//wJlt0l/BHSPsQA/YJaBa00VSs3CfrEN7/uPz6+T2+UydgAqgXHG4KdT+u6lWCGpjG2
Doqi9P0JQaHNLExNHenPJPEuNDYjXf1d9rMbIsLJfnoRwfMUoVYj7xQAg9qzNWV2TL5Oj2oTE4f2
HdTqq5UIlBLpEnUVJo3PFMykGpvFFSkjdgmJqbvhMkGYSt60atC7mn3yVGwTXQ5UcRK7vz+KL3Y8
xhwsPnR3tkpC1b8fhQafejFmk6PJQUyxL3FABKqMxb0w8RaAeO9049VUSiPbqklczsy0dO/33/+G
L7Z5ig9EnvTKmW1+tqYvYqlLgWLnIKRbpbhEEm/2saxAdhrBCD7EBAN/F4v4xcyDIwUVO85h7Ijq
Z+M2A3gYoUpnH8bZG5VNNM3GFvJQ4jBLa10sgxw+ZZgiRaQNJj3YnPYodV+dcqRQSTPQNpqnKDe/
2Q6/+C3WypYhDIcAJeen3cBtS1cOGHoPHjFH28Wl+0yqVH83uFr+RJbBd5HPX2y/GGAtaiOGXoQb
rf/7/7yKY9NymU6a+NiXGi3a3IkrcSwdpf5hdCNXQECY9H88mbuPdlYp35WeXyw/LL/wZlxWIVlW
n5afUqpGp1bsBLUmnIeZmTGysoJMu2yw7zJadafZsNO9WSXZfjbc+P+/EQGdQdnq4RBlBPapjOlU
dO2q6JxDjOHkyUEZ4fFU7cxvY9P5ZpWvG82njYgqxlFR8HlEDHyusiFtAdzEo3MooCqj/xmGvtzZ
ejx7//8ykAKQQ9zS1iRv99OXcmFbk55SMs2DThpYkdZvSkOJLwnvwze7x1ffic+yObltPuuzLsFy
qjwWVUc2k5V2xwJVbrNRCLf+ztz6RXGC0XNNj3c4MwC//HuV6nGdSJGRNseN0vSXZSXpK54XWPDj
A5qb4t7K3eSb299XR4en4ZDklolf+T8I9klNOoI+ev0wz5a+XIvE9eSNmGsJKr+x5ZvAnIlrul/y
XWZPNCSVqohNQFSZ1l06a0RZYi9CLHtFZ2i9U5VJe/j7zvlF7YCBfS1Y+fn5fT4dbnNee25C8sGx
oeHmW2KMYf+r9YPsnfS7Qu2LV3UFpKBB4WXlIz/tFEqm94tVePNhUJZ5o0JSy4p9L0XNyZQqiJay
Cc022kh1aNtvLlD/3aXwe3GDW/235ppE8u/nLzFU4tvLmJLZeolsaJi1q0DKcZVuHj+4eafkfltP
pE20s4FS7++/8n9XH59OpYjx6J8s9E+/MgRTa0x7dzmkgjrj0ku8rD7nZnfOk0zsbDTP9r2DRe4b
jy6ag3W7//emQR/gn0sdmwbWp08/ejeYCtQvxz5wHMLAwtG+HaKRVujSebuqmAsQLjHLbG5J+usU
82Q4cegsdXV0kcoMZqSFbhkbz3RAnSduWLmfFfrsR2bFrGDRqXHjJuwlWiBdG9dYenPj6FR+jMJ8
y5LlVqChaRI4YzXWu23X6LesNH7sAWygGMyDu5Jtq1aXm3Ip90vKHdtwcwZG0UXqCGNlJT7yqTrN
JgsSYDxcaNXN/EYye5Hm8thR3hgK+i99ukq76IKkHK61SnSKUsvnHgCxYsyh3jQoipS+DMue2TXp
ZLel0hwil9GC0v/2nPTqNuQVOKkelPqwr9HNb2TMdMQiyWVHHfAzp5cHHzMlugavUElr30rx/Ma1
GfLH2H/KoteFD3qBfk7fIhJODMWUvm7Tft0sqgqouubn9pzidRhd5U4dGVPNeh7/wtOVZ9s6z7ut
1gFoCDyhYljJcW9hDXR2TjfVoZY4Jd/SSApa/vTM7olN6votjV673SpGynQ0nYtjO0b5Kcqafouv
Z4FouPZw02XwDS8Xe8CoRrA4+rjPSEn1hbIarGJbf06j2fAjpR7IkG7yp2mI3g2Eln6BxgID0XgP
r/HFKfCU6lP6m1bHC7MzSO9K4zy0CLue3byeVpl3bYed4UAniic67GiLdtoyT+so46i45j4h5Bjw
clUf23hMTlObMA9TTHDlca7/UsdYBB0dtQPGjOJQLkW197D4XrOqsfnDxtWyVrbOBjONum80cguH
wRKkwbRvZTtWjwnJkUdXTYv9ZGPSRqWWnuwFvkoyTSe9UX5L6SZ7QYs9wArrIGZr0UHMlWIHU7Mw
WojNatvgShKbip03ZkHX83mq2996ahgANAvE402hYN6ivYmqtfqTkDEMtgfGZzMYSB0iVU0IEnDc
K6oR/VGZzX5fSDHvMI+lb+TU8HmT+XOCnR7EUzzi3fP0V5G0rC3dSXZOmsU7Y9HEGQWFe9sgNwgr
Qq42RlfiE2swHIsl0XxhMX3S+qE+CyN+19Gl7VxjJEQU04t2TbVqtf4l8tGmf/Xc22n0NBrOS9zB
jEJ+aqPN6fv7CF/IzbA46sEoNHdvN1Z+rxikPcQcXYFTI8Ywq9TGLcif16Sq9ZIR2/ljspz+qnrI
MGAbGLuk8Zw3RJhiv8RQZHd2osg+IMprgvM+6lMVsuhzoq4WfDUbtR7Vk7Ri9VTYAg4kwV3ARjPJ
a1yXSEytuDbQzWbe1nCQCJgze1EGf9Pn/WpQIwv9VSEGLCzaBJWGlpW0t8dO9W0MlugbkjxoyBd2
tiWvXMooIF2eYl2NOr9iASIBYjroFM5yZmi4XB0FuDUKkukhWlBBA5pK7gaP4TqqW+zMYlAO5Mpj
pkFrFZZVo3zMdWT+wKpNZBGWrelOzMa8ExyyHy4E1SfRo5nhypPtamWKb+PciO9jHY2iHmHtKOu4
/xnZinXiqHVv+lGbkbhPM1tlJl8VDUkg8SyTTyOTuJ7ec/Yp0uFr1kxm0OSpzf5p/FgImAutOMZn
mSUpbvM1AMJgga8ErWCw0Z5xF+x+Za5jDT4aWnEnUF/s7GVIzh4y0MCLmPCoWTYf+5xF1Y0aw+Os
yYipKsr7cZUFaaKif9Rp0mSXzuHDVoi013ndgMy3qRi6z0Xtz5YsgiIalt9dlsJQNw1s9nMdh83Q
O6Fw3eSPXesXVV3zigxrNl9jVxQk4NSdr5hdD3c/L5I/jrH8SYo5v2qsmW06V+VWsYEfo/0Zd0J1
4/t5Mctwij2l2SrpqJIOTVm6bSyruaeVGYANnH7nvVMmG0Y+gz9Ffbuv4ti56VyPvBRS+jBROB21
RycFR1hzJzvLehzSxttaWZVHm0qFOVqqlbpjqoIjd4ZJ7ke5JFiDaSDNswZ6a7EF/yJ/Rt4cc4Ra
E14EW9Qn3K3Vjs0e/RWJvQ2pU4pzVIG0rcQC18D/ZHt3wLGGkLnoahGrNGvT5TpxeEaC4CTUhGqH
3LLkzvHqFGqsOmhBkdJ1CoahHNDVDkOAG1NloCS1c2o4xL/0AkJ+idcdN1udOfrG7WJ5oKSOA3tp
Yl/pZs+fJms4xqanBA7kfF4ui4Otakvnl5W5fRgvWtduBjCH1iaZhX6zWNHy5kH7fp8Qlp+dCDsq
c6/USzY2IiKfTGOmtOYwomXGE6YkFZ2O3Em2+qBFkBox+RH+U5RB18TlwIaASidvek/4ntFq3A/H
NCdCzJ7uO9nON2lPLaJ4nIzoEjN9Qtc6srnmUn+1EUuS2lJkXWA04B/8qW2co147VWhneFLQ0vKF
ujbqY14aEf9M4iR/bCMcnqCeqUNUrv3MIlJtOw1miSAuvm9RYlNaMHonZG8/zzmLN/odL2Z7QzLN
Xq3m/H6uDYqIeEp2cdy9RWZc7sfckz97r3+n8f5I3tiNk1Qh2kuEHYs4V1l2gonwWDTkH41Mc1Ho
MrK2UYm0A+9VEWLzHEI9zu4QVpDuVmHhFV33aowct7LvrY2CC3dD1cvuzbKP9drcJFOy1zLzCf79
IR5YNRQA/BzkC210ez2FGiRgeR0ms4nTSW90OM5sbaNqLtit8wdDMEQd6feqRF/BnHqJuVf5nJkn
DaMorYitKqcf3bxiqVvrlMUagQ/TcyJ4oJnbPFup8zR1ynNWTUxVZ/1iWYOxKWY3ZfSpcPE0J9C6
mJiot8BBKLjzosG8WrHmy6T74RbGA4gJg5xNDdZ4tWPEHyhJcmOIRZwGzE5DbDS+riYgz1whEMyo
pGWKxIl+KrJiOuywUaDud56xokRXWwc90SNxMzajTRiFk7R7fAOBS08hgNu9UzzsQjSYMJjPZI+l
eu7sO2G9ZarY51G6L5s5hGREzkF2NxXVDo3XDehwjdDjLHQHPOSL+Q5f+DTR6rrVo6LZ6Ui2iSA4
JY4r9w2z1hqkl5+O9jNuGFJS4h94bpES21p7wYHPoDiz2pPdCZeNsX2YhzWpvaibcCn1x1nYCCPF
WaNXBK56b4v24Gglz5j4NbsLUgJZN26FAYuAOPxgDskZTm0TMOfcJrQ4ghh8rdGZjMgJjOZplNhm
ilfcxfepYMNCg7tpJoyc9nzF6bvH+o5hpySNxrgT4NJNHZ5+Xj6wi/0qVkMNOx1FP9kFS/nbsZAV
uM5vGnk4Ipr0tsnnTaPTNh8RgDcEhlTw0Q2MCZbO/pEYo5+y7RBV3oHNj/bFWF758te8HM6Km/6q
JvsiXfSYxbwro+YXiJWHxNIIYKAKaKK9m7S3FXMS2uHGD1GIQzOl3MeU7egRq9D0LRcSRA6sjjtO
3x/qPN278zhtBs21d5oB1BMFoD8448kcTdLbilzueqrfia7LjlqhCHEefLiyCYxFv3LcvWLdAu5Q
xt2l5DK+nxRcaaUgQWZODvVkH7llC84O89om6RFuNYqyeQcGYDcApYpm7yZx0q2tV0Fat9xsstX1
t/S0gJMiLBCsIjKyn7yBosGzxwfNQjxPluUSeBaLwJKSrqRqkwFRNd5GpqYTDkl8iDz7t7PGijrk
tZYZ15HpTP2/7TK3JV2kfqsJzcithBkS//DkaneTM+29yPkwHTZscI1Y+8T00WMXSwAeJ64gZMi9
YCZ5X/Rxt3TmgaP/biDaJM3yG6Sdia+leLDTokNBuWRnRXr7PJ+DaGj3sk9+AkT8SIbo6g7ckOby
wviVpEAacH4zqGK7jAVqxgzFH9szv4/HfcEt+3CqmjdPxXWQ91DwB9jbwVBBC8oa7z6RaeCQquPr
HCbYe1haXodchbI81rJ3M+ufqjr7yITzTiT6Vqv1BeWxRZXinRvFCfQRs0dNrFVRcgtaM2BJNRkc
gqYbbHbc+H29nX9jvOr3nhMh/TMKa5MiNioTc1vV2rYv7EejhiJWmVR3AHI2ysTbjJJZD5J+8MWI
T5DeVoMGibwst6sOS6STClAS2gSpgEB6ODdVKxuq7vIFMBss24w6T2khzjWd+DBKT8W+auubjtan
7/FV3GE8ZOvL0qwZRyrmtYmQsAEY7ZaEHY+reDytRlY2cKSEtSIvUe1ZG6MnMcjRMj9O+tuh4J6S
lJfZzHdezs1kaX5p7vgwGSr/z6HzJwDkW6OjjSF6jGxGc7aG4q032Iypi39jMo04aZr7GpjlRkTk
YpkllfSklk9MAU+m1vISY68t8OlsEySJO5m0j+ls3Tc2aZ0jxxWQwnqBXi4+WtC0xAQoJxMsQd/L
IegVUgVaq3useqS10spvKpAxfq/xYLxsCGNLYepRn820QxWaRUFTmOeBv4eoGA/jk1kGsmoPiClv
dSvKtqmQTFlYTkUmQ0TYB77VWSN/QO0RPSOkJDahTaq9wNpDGe6bcfXLqbQD1wrlTCwCkVYVF+HW
ic/ZUn9Ihn6+6vJw7WLarlnQe4E3Ca8j4jD8R5zN801k8xyIrqtpGTM7VGoFUmNrYOKzlRl3fTdx
dya36obrmHoRcKGQyCXWQc+rM54yxNtT7pudfZutTOehDQEc+1NfvbBLb+Za2xGAiARNzK+w6Y0g
dt3pKPTxj6Mp3aGUIJwWPT0aaOaItfLj1n7Jung4T/2g+Rb6V6w2HkkWVXPU18q28Gz5EJUG+cMM
E+y6DYWJJb7oHLFHh9/6vUKfROuZMRDzOAagY57b3tsJB51ebZ3rFLHmWD/2akYRzYBooxgZtaLT
E0LcWODTXQ4yVDfpps2nIF2U82ToRwrOg2GmpzpWziqFLI5ksY0MVHekoApUmGyFZWuG6FGBSYx1
uNBzCgEOkRKrIvTrzOlp9Hquf51JztAYcXqYSvpGgfKCPp0AFMe8nb02C4hnsveKvW5PZBGVkwwd
AjN9Ter4YFuyRWYFR6vlY5/cTCS4NH0xhkse77vSCJnIP7tovcpSPUNd37jU9LrCUFTVWiAcJv/Z
OwXMGa9iJTOSI8QBzGRQJOMjfLEnXZe7nDuGRXEJd4VkHHIpHDzEGrHZsp/R707Olk6vHqbU1Xlp
ngjU2bk5vyO1o9zoPWYxZbzreu13FsXPol7LAg3SbZO+Ut8H6DHvEyQxnBsvcubyhH8UHehChqSH
qH+a5zND+idBwVj1yr2HhxnFM+qtRSLoVGMOvP4yD4Qg9ODKdftHu1g7KrM9BtI70K7Pwqi5lufR
fpQzL+U4s7amrVum90M+pTfODKWMBivq7zTG002E2DX1SlikjOa3pOpelCVutrjpSf41c3Wr1y3O
Dx4mBNk/bqUe9CF7AYuscW3MyMBcmkM7Gb80u5xOFe1NxtwShm96m4nqFMfaFev/WfbNnyybaNSp
F1lX/NNa8sNw6iTQ1fg30LtTD8J/WyrurSOdHRlwG0M2b3KAR5wP90AkLAwG7ofgEBaF/bPUK7KD
03eck95OUjMgTB0wHg/vcWkSyGdzIFPkDAFA8IdGKP6wdPcxpZJrShPnVf4uemIIrCSlreH2sANr
e61kuoJeS3x2LIA5S4EhmkCaTSzA+li9fc204WjYaCBt92GJ4vGQk7qycVoeJ35S7h/LS2vNvyj7
7KD0UD625szSWu5NqT8tI36CqT1rs5ltyRTmstk7T1WGa39uxKOw8+oiEOepqNWfNbN8IBy9oOO0
uH6jV6SOGTeCuMql7/tjqfc6wLJ5r/XknBG/g7KVmM3OGfZG7y03mCjf0c+eXUr0ZNGD0ehS1OjW
oVQZl+OXttElG8FoO1tNS3AEpbuyFFicXhHdPZJtSnmJA7FtrsKaXnLH+pUZxa/IHq4qtJJTAxYM
l9CyG5pkJ8YWCzlFjNvP9BhKQape5ARer3MtU+cLt/erMO13IzcJhSnCeih530z11Komo4552MLI
u20N4t1EM+5rcACq3Qc2wWgMIrZzigFisF/GzvjhJkSwTt5pQX/dYrPue5UmjMwu7OyRDx9J3+dx
Rd+qMrjhxN1tVxAmB5lKpkm4RKWyx9xzcYs6gCkx4QONCIBq8603OSjXSA40LEJpGsm9ytrHoHbs
WNU2/WiTz8HyGLPscTbAZHf9qcOij1UgvgjSyja5PZxrk0wSnStIMeqbTCHUzmWwkNS0W51Huxj3
Trzgq8not48lxaB3UFxU+KCPvMGhnNBDNpAbl8QPTOG7vAHN1KozydOz95a17n7BDr9o5TGq422R
VjthWvtIiQlwBm1R2Gt7zsPE48kjxzizjPwEhJJyXdkavYG4tMObOu3Sugw85NW9wk9XNNnJocSA
SHMbjZLGbXRft8iWIMHwPu5NEzU92t9aDsescM6a3dyIKmJJyz0YmW3Sm/Q/Zj9DI0yM1o4e8g3G
4h3QXILgsNM5Qx2W0sHQFDd7w8O2KvvyDKpjT4DfR6WN9np/A3OmBoADb3h/9wn9TS+qdwp5BQq6
7Ap1vgOgquSWERX1MVH0D3OJ9otdnVUM2hr7o6yH19rmUK/5j6x3Hjs6b1VWwyLt2XghmHXz0Z6X
09jpW88FrKjjiOKqgs92T0RNKGDWT4WC0l9c9GE4jJp61tUsjGuIgKayG3L9VEniY9AeBOVc3QhB
8EVfNSGonbDt8gM8rWA9mdVpDFl9/hIXD3Uttw0j2oLqO1NIB5CR3l3zKpd+N3f3jllykpC069Rb
kirlBhSMslvayDyMMYs81+/ytj+Xsbwb1AhglfpjUpRhV67ZtXU7/hTWHEZYExI8JYoqDxURi2pS
38+ZtbcNOIwe9pNCLfZ1ZjrbpDG0G6vtTsrk6cwRej/iGV7EYsbbXLdvo4ILaasu1y6bxofaK49M
w/J9atPZwoeVuvkezcI+atMnk/UAgue20YAOmCkDkyUQc3eyCkh6irPVRR1v0kJ9EasM1KvRg1io
jykuV6hJvkR+01shzd5tvNSXmhRZiLb8CxY55VyORfuG1BJ7jaY+kj0cVDN9Jnz9rj5j30lpFdKg
iXRZsgEoj3Mmt9Siil8ktrq1I25PVmectWKKjjjTASgl5uK7lTlyoR25roiI2VCM0p+e0oM55k1A
2DTlAB5W2hjlSwXpmHoqucENEfYq+xmzkjMkmB8dPnKCz5JtH62KskbNuBaPt9bo3dt4zujX4VuB
+0QqwX1teaiKeduqfD6albw0bvNIRxc2lEifaVfWN2x1tN5Wrt1CLTtRvxBs5nDrVJQ7/GE/rLg4
ERZqbdrWvcxJ8h57Lu2HuDrlUu7qPrli8t2Phh56Q7ZPaIwx15oC+p37ueIbTTP+sZYoyFx5LVgY
9LyWQ6L2QQGkA7/jrRFTqCGy1zfzUh8rW9aEVllnF3YtSDaKbu09M9ZGAGOPcM7gWPWGpJGb68p7
q42lP+fU/V0X2SCf5oPi0YVx1GsrdfLNJ+LdrHHHCXXjYsg0afpHuEEITmsPtpA0GgvjknXEjjbo
8UuJbT9Xumtqijdh6D87UVpPZkXQROG5BKYOc8VPWVI42RXeOlLXVDmTWygPrlVSX7g72aGzKeEH
zpN1SjzxynzZDTP0UkFjQGqpbWpZk87onfDkKU7WgpBgXKY9lG206APW2hZk1qMqmrd+GRrathgc
EZi8RA15uJZGttkSEyivhDBhaD9IxdoqS+pSFQLs1JowVw3MCJgBCk95lmazqvutrZj7EL17FVht
tZ1zVceqqtpBS2FMS8XyI86Bvpyg91hUvWnP3DUdxuUw8TsH7sxQvKX/rudEQYwQyZqxZJ1FOqPJ
HmWGSp/LKYmZoju6M+yOy4gzn2nQPnHgD0GLGDywWwKtzUUGC2+QzUCM5D4j1FMPWxzTyraJ3mKD
fGCTJpePhPVeeMg0e0vZlkm3r6xkX6XytRGQZdL4xp0R5lPBYKD5SCXBmYryMS3qVe3jg2yzF6/h
xpXpiPrLyOCALWAK6tMHMlxQ30m+k7rHCMrc1Qv+zHbRf7SRZ5yjatR+gPT9iWfdT+hIWPn/kXYm
y5Ei0bb9IswABwemEUQf6puUNMGkbHBw+h6+/q6oyavUlWVa3TeqQWUmEYTj+Dln77Wbdt3b5Y03
pc86y859Mp+TTGzshSFDbOdUddD0vNSjIzkb696DM5moY5l2vxKtr1xGTEeF55VS52fQiB08lI3p
1N8se8rDOM1QAc/2CQxMqN3xiqjPbeNmG4FhcPTityq+HG4IaISwWBBuQltUWMOvSmdviVu/ydTY
GdZ4nzf1g2WPJ00/rrWzp27ELdQHmyBSNm0OfRsX8YOGaLoq7WYni+SoAL/SBoffaMWPc0qY6pA/
lTUXohUfk45WnWZpE2hGt70006PXtM8prq6WoBcnZTSTt8NDYY3+xtEGKm2r+2iBiWG9vITjRbUd
ul3xDgb5lXZfc2pGNokRQ2tm8Bx50rgMivGYlIeAJOEwxknHnghoxfNUf40nn0a0lZ2cpa43kI/w
k+BIXtulf++rDPpc/D2z4s3Ym9OhMpKHoa7xjhBvZgA0r/wrZUd8w5Lk8SUks/5mSgnvwzBEZS5g
xsADwLJwHILitl+6HwQfPrnImta9qT/cZXh1IvpjVclLKx/9he002naxv8njAY+vCLZlv+T8C2U4
jHSX8qS0Vyhr3oFnFq18UbJ1wwJ30+Qvj4Y3fwQdM7Opiw+mk3+XzpCtqmlp175DK1zZ8VtQq4HE
Db2sJqQ666SMmbMaZbALzP7FcPsdtMR9VbvXHfSpt6Fq6JNHh8BwHgMj6kOl0nrPrPMcdWRqd3Z0
D1IMDrd/AE104WVjDiSc7QUrcDjl7HBujgwAfcpRFXQdjFiBZErqj5EBxXaJjCvtjc8N4eKMNapD
MfcPqapvhANhKnem81QQvJV51rAZA3nCbRYOtvsj16C4tXnidRWCGgGR9a0UKU04Zynpv+HE9qdX
MyEhLrcfMChYu2hGkjoHt4tc0KIUR7pYvCbN4mgC/AvieAvAYbcE5U62Ro3zcd4OtSuZiVT3bgSY
2VD45Sw7bBsUALHobomaB/vkGmFBXiMdqLPXpJwlAmsDBGndKlBQY1TLlRE4el/5zovdKAFrEe1s
5tzx4G/qSF2pQV+PM5jV2Km8F/4op5zgRjvNVtvmRNInK9XMiB2NLPmQVRQA2BOrDdLOY29B9VKB
iqE85QfIVFs1GdflJX/KNvJn3n6I3xO9lZB3hq797pTRbW8aLw7KESRW+nVR1XWc9re9jm7mMYjW
sDOmFbv8z7rIX6vc3RKFfLsgU9nPA1lHTPpH6uKhKNt1MVn7JXaJ1oBvIy/tAuIE197y3iTWPbDK
q7is1pCNEJtN6OCN+Z6YpdCZ6I+XY8DjzFgMUAMx57V66Rz1ATEz2JgMqZ8xJ29Q9NdhDapgSuyD
7XRvbh0fG/ZaAOk/9KKORW3+nKLLkzq79x4houj0buKGJA5BHZQsymTvqfirTbTm1ben3wS4YvF3
fVD8omS5bbronJLvOQfmu7Q5kNOJXPU4X1VSnZIsuZ0BjKw9MQLWGgeGxP5BoyznQxc/pGFSYzEx
6NoEtK7NZC0Rr3hI2FQbOkyRfh+D8b7wK0pOKOO1R9qwHq9hXsGGiT6Gbvwmu/aZmhJptQ7bBPeJ
dg9xKg8y7x/tQq6JZDpiSClX6aR3zVyhB5IPbclSE/nRjOLrsaDoQHKLJypbRdH8hBspFBrcX6zE
85QwafF6BhQO3utxxxrTa+yLV70bPLJFbpjOHlqtrvrSfG8vo8hOE4Gs1XBQVvtAZvW98LtDrNJ9
JC6hj8MZ/Xto9eVbLNyjiCj6PLlNK+esLScMuv5UD9YOLyeDvcE9eCmn3ah16EcmG+VgHO1gF6FP
rl/cErsrWkRcfe/K9s6LVYa2Md0RoL33J8YFbX7uKmtbS2vvOjznjWICGp3R1z2lPsFfF4RMm1R0
SJVc1lM+3zR9sc0T80wmzX5h7RZZdzWQ1o7Q4Tj14t4LAJLV7kPcJYyQJwhGprdrYYo0Q7mJEr1T
ajhTn2DZ1YdRdawKJiXMbydF+PzCpGrqc+oaTVxURbIjYC8VXVcm7vl8eYgxT+J1YC5d4rf1EuPE
6DWsJwyUufUk4ghyQXV05mRr1s1N1xNHV7M7NG0QGg6beToXYZ5BKzZoSdRIXQzD2XqqfeqR248+
D1vT9QCjihPGz1tj4fRiuTIHe1fTEtDHfCh25B+eqXNxgMr9JNMTRq21X4M1LQdWc/EjjzrOqdMp
X4gFd+VRdzUNLyDPlqbBfGkHElm7o71+LNzxCT3GmYruMCQXBTdHGTV062opbsRgXEVeei7G5eBg
l1218fATmu5LWhZnfsRDAH/E7d1dNtBX9lp2hyi1zgaNvzpd4MYtt1OBuqCQ+aHPq34Naf8h16gw
BtPdThfC8+hHjySMDqtYO3eWWRyU0XEAXKprY5p2tjZ+VZV6o4tLqY0iWGmEcVkXdGdoDttxsRhH
mwxq6SDystgClza2NHeYkMzLdKwd735xca/BrT3nFA9yGtdMMfdtKlhlhpvipOYpNVRzmHx1npW6
z/L5egC3Uc0ewwicwUNy52mYMRZN+8qxqF3Us6mIpuBzQvOkvAf479jldVc2ez4Jv50evpdgBpdO
v05Lv8/M5JrJBCmtEXjmnIB0dzfbA11UdTMNRmgmkNh845zZ9s5pnWtoc8AAoxcb9UFmWBd69HNd
z+fWzrfNKLZxw2lbGYAaLQ6zk+095Oklxji+A0TIR6jOCemz+bB8b0nb6it9ltboXWOrO7kVZl9E
KTc56HOQOFtmX7zoUohtnAt96g23Na7cgjk1a+1RpPo6dtEXli6Y5mr01hkHUqor78jg44R1pt8z
5YEvYg70C5P5KZdUQkbmHkjhlsBAxPdSmFBBuMaJjsEqqPtnoZJd1AWbTpCAUyFnCI2keloceS3G
9grAgblR1gy3BhYPPP9dEdhERSfByh2EuJrA0sklegTiTbi80ZyDC3bOxnPU6OzG7dHfd6wLq0sg
+cBLoTLdJ0ZzFEmx653ge2snm6AxbqRMQ8dg4qQiaupgRdjGuYDCw/RbPEfN/AwbVhOUOZzyJn6M
PXUdJe1pyvVLT9/To6HJ9O4Oc6pa5w0B0FbWPviOeUDgtcnyhgkrkqM0dn5OnsQ7395lcXBZoHuP
VyQdUMgCESw2ORKRncn7GsQj+Yc3CCtWfm88lVN6aJPxlh8Ivf9of3datfOWFLj3bFAGXaqp0sm3
dtVwjMo2cYJWzajTem1SC+5iA5Jcsjg/I5LpAa6j1ZQqnCdlX1Y1091uw+ts12b2up+7BfVmcZrb
sX5IVLK1Uwr1SQ54j6YPoHltOHjZL5aNvUaZdVvNbmh5BNR44zIz6uMs4sLmXiMEs7f0xMfnmY0t
dBYCs8dGb/yEpAVEMdVKNWO7IpU4BeoPIHCob+uCBl0gjmMnPiRs8w0xH/NWWtW2HNG2OQQp3OBG
PCqN8sM1ZHJMlbtbTD0ih6VlDu2TESwh2iFWGCb9bK72rO7Nsn7xtTjrhWbhxHxI99+Yab31jvjI
0Ztdc9qAb6PzbcKI9cyoB4ZMa36vq3yT+t2tJ53npUP0UEqL3e3CCYHxnJY1hw1r2kxFeT3QuqsI
VdnIxLpm2q9WU1Lc5wu1mtlYeyuBa49q1kTxrrbiEnMlm445S3p74fzA+U/29jjYYVUuB102W2RV
zw4+jE0qs30TNHw+170JZHwVG9XZw1ODKIGXP4rdmTMgw4skB784zoATelforTvW00bN6TfTn54n
o/hlN/a7qRN2zuqucdgHbQcjfQ/RQfZ3WTftK+F+a+gII0OIN9OClKowNnWht06T3bUBnUYY3GEw
6jdrdA+ib5/KOQL3n/T+RWd9XQ/OGo3rNgrmhzz4p5gDxZAoSVrP9OIXFCMTM2KrTtTOnNXBsCz6
EP09mAnizsWpsnnuqkhuscWuiFR5ms0YNcIrWAHNezJ+ypqepd66VZga2Jvywo+3Nfrj9RALXuVD
/cSOoFe5b1LM68sUkaj0JDQCs3pHcW+fRyAhxEEYPauuG8LK6V6kLp9TX0cheggLg2qZbJuhSrdN
pL6JWO86GPGbYIYeuZR0/JbB3bZVFDYtug7l0TiFTlLMUU/sawT5hRAol74lUsij3bNPDwOKN87x
b9EcbUa72KeN2ltt9kMwIVotvvaulgwBNOTjsOT4vFOWym+yAfxqg0ijFe7HNMzdPTKPvcgbSZtY
PDQ80bBVVyQnpsfAaPXJWDgYNpLctnhQjyxz89oH/nMwu/IJXdNVx7a/Yvp/00/j0+J3NXSqCfZR
zERNeA9TW24ScESMTGbm52V+2+XLLWSEq3LG7NiLGojEcp0j31nHBCiuYylo73ePmTPzR/3Hpbfc
MFHtwMyACZMsjW4DqY4eVJF/i7RN28Nq34Sbgg675Mg1IZqelTsqjGEDXgzaXC1CD3rBpH4HzHnB
tTGH4v7HmRufskAf3Q6xIOR3CO96RCs4B49z5+xT6dMJkcm+MsxuY/sIQyrHfjdU9SDt5sHq22lD
Khr8Lkandtfq0CVY61w2aL2hstxBDNgBf3/RJnWY5ISTZsUrO8v9UMzuFSrAdTCS5Es5+DAUCT1k
xxzXvs+0mGJiXS5JuZ0ZpIaxC3s+Qey3DUQxc0jTy3emtmJlosm6TvrlXiA87TnQRS0zInNkfqHl
/DRbpLq6+bFEWq+q6YheeW3OzS62eoIimCYCeNlkqQz1lA9bD5l7HpW7JB/DXgVP01i0R/CZz9A1
3rJ8/JUSdIoJNTguI/KflAOAPQfPlF4nw88vDjk6OyhcVQcrAfhXF7R3aTVsStXvVQoHxwFdnubD
zdzaaCTkRlRGzuHH7MK89HTo5VAVLJXeqLnYVpZ/cuFKl5P1kdVWB/7c4w5lFVYjuuZh6ieIEJRZ
7Wwb7sXiC2vlCOtZRdbRiscTFviQoR0iXCNmOKj0ct92y900RWCjhH8C8lGEqZlH57yAO8LuWW87
QKoOR0z3grNtu5hoeZO306A4MybSPNdOj5rD2eUpqujUGUI/Tx/SxvpmV+DvRu9Y+PLKI8kMPrqN
NG15MDojWvHkMO7i7HGkywISC2FWfDksB0j8WZhXZs33aVoHzFHlZqveMM9+w1BApmixghpQjT0B
ECh9xur4Dlej0JQ0C10WE0C7TCW9nBxZaHfj4cNfa6/O91qXvPjGjn7/Mhah8Pv3RohtoZ2wbsq1
aOcwm9xfqYZP5mXpem4p76ayPdTxWK1L3d7PIuN0I6w9jNufMM6To2Gac5iMQbkeRZSsqli7aKsi
I+TlUIZdbw3XiSeYfZf+yk8QX48pHQMwcMzxnWvdjq+qrr7T24fzVEpScgvrQTYFm5pksthJ9+cw
F0ihLJ5kOHC0bTpRMlA2X1Q3PxZUKmaD2s4Ndr4tEcmps5HIH1OqvxNoHHppvxMCYh5OFpQkLWi7
cngf0u7UBjHd+jjNHyNrudMMzU3D2srePTeFtB+1CRg9M2/8go5eSpPuxK9jh9z9/ZIgpp8yLAmx
4JPNMj7PrvHcFfGdGrMrTPrXNHnPrC6Sos2y2xbVdI0N9WNyxgfDM07pwBNj1wEc3CCn6ClfuV+b
xvdJk4HIdkTOCdFInwftJgyQxTPHoidYmzdTYhyozdXWFg6t/Dw40FpQoYfeio5YZD5aLoNUQf1G
ZzMCrZnxO1DXguKrEet37YMAdhNGTrIvFuNotNMhnVDBp/Z079vdOx7Pq54RNuKkfeV2t8uYEBCQ
UHcpT2frTpa3FEIUQRE/rRXwZqt4mZpDx9GFiLrefsnjmv7QkIP7Ki0y2GA4Maqu99asbyJGU4eu
rzN2m4QegkrOZpvuNa+zxM5jPIk58SvVm7Syn6NbWEc9p/46gBO9zRC509gad7ovYHkDl8rNgw6y
+6RAKVFe+PDSS2jNxa/dwD0q/T1DJQh4sbGZPDianE54tF9sw3ntFeJI5UHfWmLr1ZUwLqOsPqMl
41AE1asAcj/UgLLBx8yts++JqB7cul/NxD6hAvZ3fpM/dU73kxL5W2dN0H3dxxGoDvkL3crzzBMC
xIOUyFmYuqRtI0IR148uljLkgKwYiL8WA9nS3NSevPUcoJoGR0a/kw2jdFwUHGbPIkGh2fXBdZUw
mY+H7/5Q87eYXWWcWaY0cTZQ0pm7UxCEfdc8y8xiVlm6bH09QykYGWvgl8+xyH+lVnlfcCBbDbq6
py+7E1F1COrkekq6PYZHjVkPMY5cim9tNpOyUAmKxXl8w1+SrmpWFyO3GI0f9UOBnUvPCX+o8XYk
iGyLeD6pCIXfhAnH6a74f+ccHFk7pYwr6nVfJficorsBK5a/JKfaV7QXk+rgVeUJC0D04OQRrCfL
fk2kIbcIbW1YdP3azbCd+IpCv02r9Sj5/0H3YaUeiHQR7LqlfJ2b5BqWYcXr2PkuMcYgGK3ePc8N
jVR0x6lFROEYwwnv1rgmQeelJY9pLQFsqpyZjaJKnYP4Naho65aWvEQ/5Suv5+2b0ThHrj2byTde
Snj9i23i+evUlvdu7SFtLhFSpIF4dWL1IVsYcWkhnJ3ttdbZyrRaJbhh13SN5GYUzV0djaRccOzd
NigCGAFaB5iwj5k7nn1iNescPwm4u3Wn0lPURvx0VbefmipUTX1bZuqNeOx0pQgVCce8vupQ1UA0
7V8yuPOblCGRzb8Lsb/8hjedKaF0QgZ5V4FPdxz014FwmfdO1GHAnKUkWMON+kdnkuDUXJB0cuFo
kd0ZsXUr+x4AoNynlrmLXB/UFogPsvPmtcY1gIaydlagTwQS4wsWm/AaRyyoCaJnMPvHXtOA9+z6
qIU+607sJxdIV4PWtPXCgYNSm8SojItfhsM2YKl43zryVg3uwF2feReLsPGqIwOEF4QLzYplwO+L
hMSwFAqU8SiL0dwnonrtWmdnmjR0k0wfuk7c2J61s+oh30zsoKVbHwWCTguU4iiWW8JzwkqI6ynH
BSeWa8qebWW4v1Qz9Dycekt/5aZRJv8SQQNivksR+DlR815fEqVG+6aKl7BfpAfFV924CXqiKbta
JOUzkOsDu9cN9tLz0tXmmQJV7JQPy86rUJFNb0Hunhpt3vUWT4CW3imi6Mo99Y1P8Yw//DyBHybf
2OcMI2ZqasQzpKYfrCK6cTFsYqXqjJO2reGsyuhkD8gdogyVXyZoVPEe29i02AkBYZCAR0BSZIvn
xlA9+nRMQ4ycbhrei2uvLO8j2AVh0ooeMaDPeYfS+3ocOULlNhjONrF/LVF/XPhVQm9wN7rNL8KB
mLN4h1yWtCeQ8QRDp/GBvK9mhYJ1Kyfr1zgMoe6sczylV9PsP+NEZwPpsL1MiU637Ow5yinA2AgA
3v1aHmyGSEmMnNKZr8UiafgaYV+UT10FMTy20NKQZsWAecUzsJkJydzxnM10Cii2ZlwIR1HPr8j2
w8kgHTey743Eo8nSNVcu7sB7myMT0qHC3COWJZaiXa5Y/QluFJVuq0H1tFUSct0SIhScDFN2MB2h
TN10iGM7bZ5lYv4yvPKnV1U/peh+sSnHOzsYDm7eMfajim7ce7YuQkYZdVcfyMPuXLrpTBjP2TSF
Mv64pFG1ZJT8w3i+PBq52se4k6iRT46Rc3KDJ+wvGOWTLqzc/Kzd6loqJs5p8E6y8H4aE7GKe854
iCUeKcRuGMWtRsZvq7ROzhwdbpdEfASMeFaFGlGLGbDnapNRRNcxMgGnyHQQ9XVv7paG0Y2MHw2h
37vA8DdLU37LNH0skb8iD7peyuZs1+amNNhmahZF3wcfTaVZsEmMJw2Sc27UmCyaY2W0JHAYtMHy
Pb22qyFiNFn2KgaE4V8T8WtcpNxXKH3XxZB8RAPixwpsJYZOxAUb118eMPNv0oA+baXWyrGfoqo4
ozxRnMjRygas7WqiNVo7TA9NWqm0uTCdTGiRlzPDg3Nagbaf7Wo3mc6xGMv7kuc+r5qbvh7xHOs7
CWVv8CZGY81ljJpgXlq2xeQ80fGC3VmqezdjcfZRcD04kBITPHwBgqrMftf+RINMvxppfGUPhk+t
0b45jIXmnCQHhK2RJsCj6B580gcTfFgrHTOGzjxGVnE3vvVZ9x3q5b2TGFfKn3Z+TjNRxyF4cdTj
2FpXujN+mi3CJRb8s6YoXy9o6+uE+4PC10FlJPjE2IODVTfPzF1nhppT/CId81yV9CYT27yOreQU
9NGF+M/e3Dco17yxQhNpCgTVrXgtUnaHPNfImt2S3mIBBjCGil236Xi39OlwJO87P/qp/RIU1lPd
YWnoxaEznatZIKvWOW/KKXHe4gKr+FQjKI3mCzB22TBEvCe8Nr2mlpMbf5TvCqvIX+Bz/5uagKne
RYbvgh5ijPkJ/BQpX7ra0fGRpnW2saI5eYQwkYL67uV/BmTgHxZcDVU19k3vE7ig9MciydlNDxTa
CNRklt0lZjD+BRTwBaCA1EK+D3QMvo7/CVDAslQ6FwxS8afoXYFTejOboNqnWr9MuRSr1u70f7+J
QDE816Ztx3d0Lzf5X+AYgpslktEsOkS2rq8td2zu8eB0mynFxfJn/sIX9AfL540rXdsiG/0ffNK/
LpX6vSSEc0qOtKCjq3b0h0NS1822Web+mDkeGXb2TLyTU//lwpf79om+8NuFP93X3mFzMlzel3pU
hKvUqdXF6zR17Pov1B9xWQefr0RQKLQRkwQ2sid+v5tKp4tqIIscUJAPz5mk/xYmRlvFYeuKJd8C
n7f6MEla4HNWlqEG62gXMN4oPRTqw5Jj68iK/hrjkvuaucSdqJzpnWr9gOFiU6UcGEngm9ZBrDHN
SZ3lNIOL3P/REz7eAXlNYrj0dYrxMpmd+YNIpxx9nN2ACBfVHBHMli3YoAwNHu4voJUvbrNtmqA9
hATF5tqf6C4D8iK36IvoUOXl8pL2RDXxlWrm6n9eR1+gz6QtLCkIQwdwx38/3eWsAtxZdbhscXkd
/WEWmyKjRJmNJdjWS+RdGf+0ol0ttxFhRE+5KJynv3yIL5AeAFRsk9XMo8PO8PuHiKVHSIq1QEIH
5XhOmMhwFBni9kc9SX+tUN8yEEJKW/hIZfFjIC2U5iqIjGT/50/yxTZoB5BtTN+FjinNT3ejzwCv
+SpwDoUHPIOiO5h+lK3NTHP2W8MK/3y1r26+ELZ0L5cSBHx8ephM9K1m1+fzofJL484RHIfzarxH
k2HvYz2KHVtwsTcKZgxtbHmbwVbFXxbAF99YOKwey3aF6QWfYyJFYzdEOwnjMIFZv4bzlr4TBNVv
/QBuyJ+/7uXmfXqgL1QtIHc8zped+fdfuaoM36+TrmKnIqe4rSTW/jIBF9CU9b0dxfPuz9f74hmC
j2OD/RTuZUf+tB1zQl7ietaoqbUkqEkvAX2JrJwW7y/7/hebsSBUMTABCJqOaX1aNVVD0FrX4ZWO
oq41N2PlNiP1RDJ9Sy4WGuRYYPghZ7ekMIL1dPu//IZf3VhoXXxVgFAQuz5d3/Ro4CVR0x/o7uY3
WExwF7m9L0dUFk5/UyRO2V79+d5+eUmH31AGtont6tMlPafCi2/zqjPtbPjl2aJ7ZeYbPfhZj9lk
zlSz+T9ckLMJDFLhWVgXf188Ld057RruAvVnmnd5QvKJq7Bx0Z55MXy7+ctrzhJfLFa4zoDnJAQ4
6/Oj2WGRiUTTLYdlNmZxdCBLH+NF9a8jNrPXEdD2vee13lEGmbxZ7LG+pzKX3wZzSW4z0Y7f/TQY
Pv4P9+Bfn+nTgo5MHhmrpG6mgzKW20bLMrhVgBvcA1lWRXOxASYvf77mPzilz0/tv2/Ep1+aPoM0
xEBKBcgdyDHBmJPHjB5mYYjiUrcTRafrQ2LMWh0r7aCyHvyZnjgmQvEdwa6PsQ3BM3lcUDiyI9g5
yyXSwTZAlZVWebHPit7eG15NR6iyYo7slqXRmxoyyBFDxfPwEA+u9cQuzKbP+bW7S+d2cUK8ej5h
qiQc/o3r9RVjirbK//v1P622IGmjtksq51B1jod9x6j7sxkV+bKGtICvKDYIWL2eGIn8dBOfUWFm
NpfEW2vszhnU4+5Cwu3LLbcpiPakjsvyZKaxcdEqzT+tyF+Mc294lrdCS+DOt7T1jdsGreRffr1/
UJ6ffj1AdOxOgqgKeF2f3jDwhUYinjN85DJo640YGWMRLIidoJWiOgeGjZPPZSg0buN2cF+Yn7k0
VhoCTvQy2PlRqYhJVq88cxtkSnEUErNxTz8gcMjmLupny+r0y2yk1cW9EZC94dQmGUc5IsxG61sf
HWy6UXbAYIrH1zpkHaXjqp6G5SPL0kVgHIqFWuvSjm4usOE317QjtapjG6dD08TWNi9o8K8sRwXf
bXa/8YZgmmo8ZajzYUgw7DxMAMt39TLGqFZwEt5KS460L1PfD4eWgEdClkz7cSDK76cY9YBiJfaK
DmqRXr5hpqBrDnemRppuj8gLbC8F2YUTsvkYxqG8n8k9fa37pn6OzHj6OSzkmNCoM7GJ5eaQPv75
gfvfTDkJz8+DUuixk7ufMdITfAiO/JGkPCrKH1EiQORgPVr1NnqxoVrig5NXxQEP9BBi/g/+8pL+
4l1GLhNYR1LGXPCr9u/7rDWjrpGV6QE/tU42PcptIJt2q+eefN5+7jGa0TaM8vYvG+4XL2uXY4GJ
OigwBQD736/LrLVEIp9y3bxGQzy0vf8K35CMnz/f3i8IhtzfQEp4okI4BD/8fqE2w0jSJANxpUVF
6eJ3MWM4h0SMpZFkzcQNsrXZ93dOqruzVyCNI3T5EvZowZ2eoo8485sdAZv+3Z8/2Bc3HsC2I6EI
8nYDGfv75/KLtnUZqvqH2enlEs5DHP0MZhKHVqQrDG+eWYJQiRIjylauZ9T5X9DPzhdvdDSvVBrA
pQEDe5/uS1dMddzKmlBpJ/WGAgNNEJE7Sa/stu0CCGCzoRjeCLdNbfxywq/DKoBJQBOLSPMqFnEb
lrTHXixzkC3E6iRgW7QTyDB9NzQu/iZb6zUDm4HOEzHvqB9Tj8zsRlnMGJylJyzTYvIzPTqijrF0
CzfeKlfXybosfBeTemSRlzKNoO52nu4Rj9adCBwknorm6BQZYBDGNht8uC3YR9wfLT29b5IoMBuZ
gm2Li4QTS9gyJJ21Jdq2asIhNTk/JEv5yKacYob1KFJwoAyZOP/59/1igYNL9EkPhjPNIfHTy7vs
YyhSYM4OfdAhJTS7xriaO1KI/3JQ+mqB06xxAViYxFKwyH9fSMJOZeTomrmikdoPwrgkwOT6lWhy
783NbabEiUbj3/IiSGHposDtCZgSxWZ2OvGsLLfBI2APf8FVXpbPpxfRvz+V8+n5bnrTTzOVmYeM
VYCCAYEkgy0fJENRl3dj2uKgJMX9/s83/atF/a974Xxa1PZkOMkykLQLbqE/9plVr4TN1CsDBoqS
knHb/9/1Lg/5v9oyiNnyyuMocFisWGzTdLHvcd8WN5Fw7wPT/ivW9rIp/OGuft7MtMTSo+gfHsou
YOw9KlHcRXWDHccY5wUuC7Op+bYxM5WfL3Ok58ygzDubbg7mQve4gtazsC4GZc+5yB7AMuW7CZiX
fUrHdjkrIUvkk4ACrrrSwpvTVQQ7UaSa1fzSt9VwMo0qa9eNLKqfsfByzCsmLshEIvgo+yh5K0r0
VWtQdCJfe9pOg3UqSAo7l+gpWJhxMzOKzt2cvn4p2yvoi5V9qKqu+uWl2n2pUisnOyuKlseh9VOx
NumU5mvHVcXFkV43INVah5Z4TD7e/FTJwXoDtkTVjHBD+mRzWprQ1wtgbfvnn/ryvH6+9R5Y6n8K
BJoWnxZ0pZyBwG1oep1vPqnZNkAT4CPZ9s3U/vrzpb5axZ4pfCH/ORp8BlLPaZS4nBOdA4qNFCSl
r+w6xCkeG6s0oK3MjBEh61++31fvI49DCHGdJk3Uz9UzsWUM3llEh2URyd4KSMMuYwcFsxGPYWkq
96xaCDhO7/x3ALa8hC1IaXtUXtL9xPu2yd4aE+V4B8gY7W2LCOYh6XSdIxxwF38FWsg/5JMFqKSZ
VHJo81Z/+/MN/+q3vQCp2exlQKvi02+bVJHplsBhDk3Voztqox618SLlt5G5+F+2qC+uRaoNEF1I
vo4Pef33LWMkgm2wJXTzzkkRng2Y5fIMR+7Q6nr3X78WU0a6IXwhrkib//dLBeWIVH/s1NHjaTxG
dSCvU5qfGHeYNf/nS3GG40f0oRN7nOt+v5QVjebYJERYACfxj6nOBvLl/kEi1+n/cHZeu3Fbbds+
IgJc5GLbnT4jyZJsy3K8Q8R2wt47j/6/qBf4Pw1FDOFsxEgQwGu46lPusvKwio87FflwB716Imbw
4fOQNep1rJVQuSFiVsaLGcCadVRkNxEqTXdqZpTbOk8xWi3E96rTA0xfgVg3ffu1BvJ9QJ8s3nYJ
RQXTxTt6SCFeu1VF8xRk0kqQq31cbIhQiFNjYzR5N89fQbRWDXwmtOjioS+2xSQwBOk6fgah89NT
a1QXY8C9Zf+Awe09HTDUctPqZCiY3ani39ilQGpZ9c6Q1bgrsuqEpmq0Ad721IVAxwInivZlju+m
kktAJFCnt1RN1pLjhaolK4uGktRIE3RtXptWpNIELpDaS59F8jIKlSq17wT3XV60W60VhYWIYId/
od/pj05XQSCyiO1ub7CPdyL5LM5biMaT9KlvGfy7l7ZOXIwNUUM4m7LwAB6j4kDaAFHDyY9QlOr+
EhuVlZ9vj7q0fljgSI4QVVsgbtfbmgKAWnNtRGeM5h3Ajl2fKog9djEwCVelBXx7uI+5IJngu+Fm
B7ahLTw4FdhYO53w0J0Ii00nKTFGA8DIwoJZ01PBItDQ7W1bgLq7Pf7HmJXjiwS2xA2Ahtb8wuhr
pLpwXkDRIcMMYieBU4LwkegqrFRQF+b1/UBidgnmodo6tZJ5l6QT2dnvlV8B7bkXL4crdfuTFkZi
21oaqCTyaNLN6xUsx6zhTLn+JSmg20qXnC8EML6vHL1cuW4Xtqhm4ZqkCp2X+4NVWp4BWjXKVjmN
Mmufk8INLJQeo9CBQ+P6fwE2sNWVr1vYMO+HnBsqwMRPJbU295yAhTqMRRSDWx1RVUZGclupwttZ
Db0esqDsoNBPWvnixcn9vy92ZqlHM3pNC4Zlqnglyg9llP4/5ZiP4XGMlXbY//lKQrehccHVLz70
asBkeWGB6tq57RUDSJ1QoXe5ZfVJjiJYKXcvzStqtobJG8OBUmcf5qfJEKR57p6NXNceSh4JFMMj
sS/R3H10ZaJ8r+DsncPUhH3roqu70s1eGJ/Mkzdbo4DKKzdN/Lvbzul19PjK1j6HDelc0bnGXkVd
5AkdGefUwdvcFno3Hqy+Ss+uqWQr99DSla9bFlkrbjRs5LfiwbvxgfGhakAB4CLdECBfBfqicXwV
UKee8tmWA2bBiJXHsSvix7HGG5pcK1u5jT6+84Qu737E7DbEeKjVAEwrpyGsjd9g93IkSCuhHL3E
MnB8HxAA31Jr7SXGlKX01+KMxUXgB3Dx2+w4a7ot300CQPOoLbwiOZt2ANcYkF97FnGWvGZtjiJp
R0t5m1ul10KJLRoNflTUPNoyka9DNvFyTMB2zhYFJh/W7QibwBYTiatqTEyGlby1g7NJJSpHVDYt
jJX3cnkJCdoJAA1steZPVxOBPc8NB8NXWVWfBAXQo8MS7oamT546VzTnoMYxuyTG38eOFdLUH+2V
I7swgxQkbAp9YDIob86u+dLVfHypBAYhrm99afMiBTfp3E8oq6ORZ+jK2dSGBw8qTUJBbGUBF14z
w5KmZkIss0GwW9frN7ZqiR9mEV2GvBXPptHZD7XZrd36099ynRfaBkUsAuzJsY5i3vUo4AJl3A2d
cgLsByjYLVWaG27W3SsTE8BwMvuLaVr6ysX/dgPcGHbeH0tlWUQIBEdn7KjdY5542mNdQyGSRujv
vBEBp0TroNuJMbn3eyplUVJRzPdoxoDK/J0AtX8xW3xogYJ7K8u+8BC+mxJ7nk45Thyh5acEFzW3
rGevaLOHLAqs17IpoTf6Ml2ZjIUloIwqqWNS4MVbYfo97w6qH9dFbVHDRdEQnQpaMX7yNZA9zoSB
WRsv6F/KbKt5UJ1XPnTpkNGjZGiQFOCo7NkVRQ8MW6wqTi4ICSCSXvX5mWjZn6QOqXNEkDg3ca8Z
KF7ZaCRGXQ21THX/fJ+/+xGEbdefX5aTdrYR+5eqVqIEfuQQP3tl3On/4VWwIY9rxIb0nXmHZwOh
mJXkcWojBIsSF4UoxNTbKISuK1APqtwMORoILDBVADYWXHgRJdfft6OAhUfBpsM/RQH0TFj169/Q
iqawEi8Pzr6XIosRlGjyWQgYaSZKOpEKazr1MqjdEKnPt0de2GVTj4T+t82Nauizry/GbIgkpdzT
0Ise/UfPMb8Fmm/GRzXCtAE6iAJ+qAXxHh1vj7y0zWwwUbQwYIg61KCuPzqAtZZVrj0Jmon2uamV
EoJ1Ym21qowPWoVVs5Egck+Zu9r0mGI91y0ttf/wI2xNYpuIat6EYLn+ERhQ93GOIvIFfJo/0h6A
8g7FUD74RagiWlcGj1CiYZY3Q1xvQirdu6Zz6r9Xfsb0ZlxffM5bSX162MhQ5tgh3R9iPRVlfMkE
/Pm8a8XehNh4Ij9Tjj2qCbCosx5V1enwaa4NXVTLukvqB86h8svky+3f8/Guo31F3YAwXJdcBbNZ
MUfZRQgd+BcnG4KjVlvKJotAn4ZQk+7dyYfjP4zHk269gbeAVV6vgqTGOiaVrVElgG9q4iz5KlsU
D7HyaZ5J1/4c64IfoQaykj+BnMjZE66aI/LeVkNjXvVwxnHSBtJHb2Xpk60ZzVOtje73qG+BJVuN
sJ5uf+wU5s7X2lLJvokdiPqt2cfSXYnjpHHKM+3IgYZQK1Gt87u0hxNRaeWaL+jHuwUwApa+1BjA
xmpzXI8lwxplGUnAOSAzX2Nys4M661J+LtLqZbTgvIQGRhGuZ1Yrp2vhS4Vm0wnUOOc6x+t6WWOU
gn0dsu6pjDK86hx9fHDb0D64VRmu5BaLQ0FUfXuziM5mO9atsiwPR94sl+7yPf+WboAODafCT/SV
CH7hcExXtIqtImE0Q15/lalrPW9GHgJUQkBoGMwXdapUEUTR2m5XW2HTdphtF2FMcRg1DCmZzuvh
vMAbNdnZEKtHzcfrPpUFaqhuVMIOi6pm26mp8W+alT6yDLYb6QjkeP1/OKDgN3kmbUelYGTMDkwm
XaVtRaacZOsqr2ma1g/gZrwXbTDaCzzUNWTw0nJyLDmaljFtodkcu0Xc8vyE9eQEFgwI8yCMAT3O
QIgPcXAnX9k9H19BB49DvIKpwnFW5PRz3sVaetKXQuss5ZR0eN+Qf8T/KFUa3SFf5X1u41A9Jfy5
so8W3GEdgfebRfgBXBS5m+tRrbofsFRrwgtM2GeRt22/azSPlnLQdZqOZCeuO0g3RaiPqgo+3HC2
oOoiWfiswn3/40sJRLRFlYyDavHn9W9JpdHCixTyVMCPgPuQR8jCY7KS9RuTyyNbCTsW+rvO1Xiz
Xd2KAGFlsAvnDJUrZWdo0Ns2sujyH+r0vm6aqqzgknZQLgVWgChAjkZu741ccbFVA5b0Te2ghqCK
mNfdOdR15+vtCVk65eR4timnU0eP7HpCpN9Hfm8nzkkNULYpnXFEXTbJHvoQObmsTsTKE7iw49kG
VIMlOH9O2WwBAEq7RZHp9kkUenVsKrU5FhQA9hV2zysh78KnoSUA6pHYntrTvN9au+FAZdFDrQxx
xaNXy6cq0+NDmnTdNhRIn/3xTJJGYMVHhwhQiDXb5njIuyMiIISY3G4PVt/FBC9J+EnkCW4a9eiv
zOQ0U7MLE79xoLnsMCmotlyv3BCyayIgwBetR6gTeTpv6yiF/glrMPcQqgIPuV5fs/ddWD6d7hf4
NIctYzmzCzLNXNvRvCqkImvJlwBa/CevBDWIKvra9y2dHcZyeMod4D9smusPdMEDB6VV+MDhkKww
q4D4WOTyzrETYytS+pl6mH6tyqQ5IbgZbQAVY/w4gJKI6+k/dbgdKQitlXVe6As5E4JYRzID/Lkz
v0OSLjHGwZXuuXuTwQkAriAindDg3iquJI7VEscD8F4WcksVp32UateMMNMqqPt6XYt0j7AmOMSy
R8iPsLOoMLkptRR3wbonQhN2UMYozfpBiDNNZT+ZPljLDaxZ9xkZVfsRfwXU5gY4RoiGS7/Z397J
b/Cl2dbCNtYiU+LsUHyfzTzkCp8SrvTPCT4WkCJ9W9Hvray0fg12aR+EO31Jr1p4E2EX+BkF6OEM
5n14Btlg7SpNjo95BFEB4TBN/LDzPtRPI75W205a2CV5iflSxKizbDviw+cEk75HBIXCX14rR+NU
tQryBh4JcXyOFH1svuVdTQ9dD4wHGKrdjqc7/zQCgcxAmNb+fZGMMCc1D7GZsKDFM7mv1eiNnMFO
ugR8mLYMY5WfumoyxyBkVfcS+ZazE7Qawu1hEJ4wHYKkZzSJvUH8xr8bC6P4N0aYFeabImBW9o46
wR97iVFopMBBV3txr7ZxQZUZLUonwJsYKEfSoLSJTgNA2cL6Kxzb5BMUVdBxWqocIW2gf23nyqtO
UJ4dMArXHzoE6P7yLCVmbyh2OTFWm1Bd2bNvPZnZihoI2qu0MkG+g7G/PkuBKCUU6zG8ZHFXHUGJ
vlBSazedZuMEhyrjXuhQCEZ4PA+OxLejqgTS82GK2o5arwFvliICepIapXGeYJMexPWvcQpgV1CJ
/EszwE4Eo7YJWqM6DzpqrTyIJqInjYLFE05W0qExmjUoemNC+XJ7ny+k5qSgZAsGV8y02Wf7HBko
vtiN4FMMiBp7Q2LvswKRETQVxQZfyx4+MIjixPSH/VD7qDsUnr3STZtqHvOVMUg+TV7fiYY2ixBM
4Qo8YCI4vZ7MfrTCbxFlhXbQrxzqhfyIDHfiD9FSc6itXs95kpap7U8FcRzLgqOZZx3ivWofFqgI
ggTEhapKm0NRiiq4h5yqr+zAaYPNPxPIhG5P2TbaRrMl13qI8lkCkkEvkkZuw4aK3hZWMroENRKE
+srXLjyOAEcd3mPe/4kzc/21ElM4qVeKfdbQPDvg4xZAiNKRvrQqzNFd/CjQ0f5zlBE4FNpOvP06
0Pj5oMaQCatLKueErhNy21lqQiTVi4PVIer551v3/VjWrKDlwSHmokjis1rUvxzPdPfSsEYofna3
RZcU7Ce+qoht+ekdt452GvWyf739Gxbm2ITvB5xKkL9AG7me4xZcPdrMZXx2Fas5UEr1/u4b20cU
CzlNKY2Ubgl06duDLqSJPOMU0wgeSSWc2TYmdcs6TbPDc2tm5s6rK/dcxxHNYZXKbdQl0QXDKHwV
O2HDJwdBubKP18af/v+7FMpyjTy2By8AfApe/5Tp7vgk7aIWx943zPxOKUsTWG4XOmhNhvQZN844
ICd+exaWbi7TIdUG2DD1+ufJeevWgaIrhXMy0J54ymR4NkEIHftRFSgW9n/H4Cx2CDWC9Y2ewhLm
xu0fsDANoCoIrtnsLKU5W3tUo1MXpRtiID/NH+w4RNeiUqMHWaZwNMdE3aB3kb9qY61tLLUW59vD
L30/BUTYTHT3QM/OuwZmkkZTjSS9tNZY7zMiDNigsByitNaf+tb8gcbXdwfrcfTD/TcF53RlCRYu
NBtoEJkFQSDIu9lGMIm+basIgnNWifIrAmm4WyqE+61SDKfbX7s0FLEm6D6dSN+c52jBmNIO1E3/
0qZauC1xkUm3iajCeoPefbjyHi2sLFmZyh3Gg0Tpbnax6L2FMCkE97Mw0oilxHpvAIS/D0SePig4
riExKIn+rAKHuqA2V5r3S5HKVIy1DYAYbO95V4b0IsCnEqhmlaj+1xR9xY0yqsW3uBj6X6NAdmVw
QdaYNEG3nQgaxOmCHn1FC1NTZB9fbk/9Qg7pkK5NzQqVVtGHZ6uz1ZFbJLgkiMXuXaPR9hX63htl
GIODFcnvt4dbeKQdHknaBGxsbrfZs4XVYDSioWOdRyt5AP3mBJ9i1QyPNcTULQ+O8gkms1x7mxc/
8v+PSsXv+k5zwlympMbhpW4tQHl4BJJIZegGPemYCmZ3YYo2yMoFssDZ43mG2kGPnjIMK309aOwZ
Dj6eY3o2mxRXBV+RobYva7u4d1HOOhG1Y6Peq6gLscur0MPqJxD4zY5IhB4irEdSpL6UuETmjSlZ
+XULnDKHgoFB/Xo63+AVr3+dK/A2aEZ0+eIxVbJtheZo9wJxPfpC7Gz/qAUG0JshHApjX9dNHG1D
Zywvfo201a4McF84tUWJhlvtJQ8B4Fx0fbUQi7CwAFrjqH2CgEVPSI6yV9l/RjRZXkSWtcXh9n6a
XsNZ1AWy07FUEnbNpAZy/RmZloAG0UL3jLba8ExSh7A4L5OSr4Qji+MQSvMeU0oy52XpbFRHO4i7
4FINA6ZHJWYt7aEZfQSz/sMHUfN4oyZPtf7rD9J7VHpcEy1sXtnuV1OFloXCB4qs+9vjfDiIQMXZ
nxP7mfiRTOV6HKvCmq9xIhPZdTwgE+kpdzrsGG+rgph6LBPRakAfRAqcu9HKtYbCx+eNTE1QKuVl
szCkkLPPzB07UgcrQTECiXTvu10rhXowMvBwW+n7oUC/V8MlS+kb7TO+gA0CC4E2ZpshT5vxeHsq
PtwO/BYJeJQsSdDFMGa3Q+9W4MPKsTwXYZO8oE/f7XPkETetUsOIzDC5vT3eh9eO8QyK78AyiC2h
919Pfai7ipY7YjhHedZTPWunIketHVH5XWuKLwwFQoueA/8gAqLNprnxw8B0G3s4B/FY5zvUIZNv
3gCwipglVIeVvfshXoZZTtBE8Ap3TKVddP1hKl63ag0gHh18A4BB5Q2IxQsLi6l+LJXfbVOhG0Gp
a1y5BD6m228DO0wqUKgp7Z4NjBIk8Wg1nMMiyZGqwYKFasZerynDtlRfH6zK++zUiIrhibzPJCVZ
GwPhP15WWv+w0DUmWydhuP4RijWO6CPmw1nmkCFjH0U3vKn7U6sF1spQ5sLphRk39ZjptQICnP7/
uyA9RDtwwO/Gv4x9Xr7WXlAPmMFK+D1tYfzEVokVFoFoJ++FGoEj1ctLRIaFaQ8HN0vbT8LJshRx
5WT83irPLsK4YOI9zSwxM+oTJd51mAuJfeB6kiKXWtj6JuiwNaDk6tZ3dgv1FodGCyEMU6cjWNeh
uldKx3F3aMGQ4PM3dZhRZIhpnWyEt7GZjfD4w0CrNo19F1Hf2xHbVcHOtoZJDsHrUBPJczOLdz44
mX/plI04uADbb6iUGQO246HSoOldcefHWwP7Q1zAM26pGjFKsQtLxfkSCDc7V2Zu/gAwnXyyEwV/
VE+oKtxYQ8XuqB/CpDxUOFHlO/TNnJcaui8Co5paBKfaRtqfwCfEzxSXSkSTfBQi0MguS0hFqR2i
fz04PpPQAVZdeWAWTqo5iSXQQKJWwzG6XlHY+7zHLTQTQ5dxvY/zUql2dhrDsCkbrI1XjurCBczV
j3zB1IlEl2KOoUxMt24orZpnypbBKXYFzE4/Fl8gDZZHG5eUp8amYVWEkdhibiB3IhjXahgfHlUJ
94A4mFSX8j6CH9ffDBFMuEqOCq5SJpAzlMTGkoh4tDTXvvbj7AqqA1Kd5BockqnZeSktZ+jMNvYA
IRn6NzAF7GdTDegjAA+V9QNu9oiK1tinX1B8ZJflGRvXEpEYkWEjG0YpTg1/676hvISpMamBt4Ia
+J/eIPxKohkDkDttYnv2ELnQnlozph9ge0n312jj0GNlCM1JbdSe/3gomOu8/CCGJob1bKg6xOsO
VFZ2ThC1OQVpUV8cTzMQuVeal9tDfXxexdVQsxDNKINOLfrePusVQbaTdxCLyrbzTq1f6d8jROxP
twdcWGxAsRAfLI3oliTvelsVqUzsJncL1tMD7I162Xc1V5RLruN7eXuopW8zqDpyAxPp2/PEAmhN
XCiZj1+PEtUTbhUahm8b+d/8PJfrzF+LQz8+saTHQMwIIIje6fFefxuv2oizKI8MxKDhp7S9dM/t
/E2BkLcbOGHoNA7OSlP9LSO+CrIJUnTacBTGidqA21wPmvMUZUhlx5feo3O6K8bC8rdYlHAr4HpP
Kz/ukuQuquqoPNdmL37g1dCIXV21w53eyekOrtv80Q8SoMVtmNfN3sK6bXKu6tTHPlOaf6iWVsmW
cyp7NPyH6CdmsNonrOpiaOZhY51R5eh8uNtNm28rVMbw1AybSxKGyaNaGO2Ln5iI1wUugsK3l3hh
xi12E4UCNhQzP9tNQVIHo9MUwSWK05YelcqTgTt7gvh0rDTaz84ZG0Llyqc4+ecjE9iQLMPaIEyf
hVNw3fuBckR6FthpHmHXFghD6C861k17Yoq/lT5zv94eculZIB+A76irRMJM9/VSt2USx4YWRpdI
DX1UmAxEVtEFO9XGmB+NlnXXoB5u1azXnp2MFSgaxCFu/4jZjFPzm94/Kuh8NjJGc6ATkl62142d
czZip/6cQ7tEjyP/Keyu24sxaC9KovxhuW8ak7K9Sb5OTE5dbfbdXo6ZYdyV3akblP6rbddTpINN
9Ybyr7oPvaR49NCXpwKm2hsdMeQVwYO3S+ndGZt+AEUYGnsTSMFAaO164suW278OOshVhWsZW9Ps
lTsRTK6dXiOtA0Kl44GU3PiUoPxsbRyVos2LkXsp/hkFZmUV9Zq9l2IqhyEbfguGxGIK9UgcInrU
TE6OE7bRjnZ9diBRqMmybKY06R1iYgP70TourMkxsnoRfWPeJwkGySuX5exe/t8nwhvmBiH0IAK7
/kTdShPcWpTxVCFD9g/m7M4r1jjxK2yWeuXKmsXH/xtq4hYwEP2ReYpVakYgklQxjxJUKK7co741
Ri/b9arpP6Ek0f8ysLFHZCPxVh6f2YvwNvJ0XdI8B39kzquLaZOXqldFyQWnaP+kFnF3sa202seS
TmrTKP3KeHMQwf8G1OTUa5wCyHllwmx4JjDUiy5tj4+JqXjBQXhmu29rDN9DjSSvH7DsJMLO84OC
Nu8ZXev2t4Z+M/IZqflJLTHPjFTsdf74GPP4/t8Pmx2pCj08VwGWecmdKlI2KAI3pwFdJRXgdUn4
3/Wije9MhJS/3x54XnnjsoZ9S5uKF3LqBurT7niXHaVp6Y2oESeX2kNBvBkHsN6BUx6khx3boOJl
E5Wt+qDig3nq1GQ4pkhmkVkkvbmtGo8zyOv9p7PBb+InaW/RAnjR2W/yzNIzylSNL0pBd1LD+Wvf
pUXxxQgxyhjs1nyIcTFZeUGmF+LqUmFQS1I5p8RHKDSXAM3NyAF11zYnu1cLZFvVybcQyeNMUeJP
EWjqXZea6FzZI47rmE/sVxbiw2FgfBt6Dxc6bwlFluuFyN18VO3G706W0dXfvExL2+9q4qCFP3ke
3UeAY15xLW9fiHy1V8AuqCsUTeF8rwNLdhvEy3XMTpODXtPooNvkgl8umqCwn27/0A8vDgW3Ka6a
4AM6pO3Z4oAqD8xYN+JLZJa41dYKRoZFpR+HCLejeKJfkxH1K4sz/aXXi3M16FxiR6ZJqymDa5wa
tUdBPjPzs0fbZ8tNHuOfVuNC0NT6oUKmaq02/eEm5mCAJKZQQSPiI2CxxfPGHtHVvNhsjC9cYtoh
Zl5fKg/JiNtTO293cBinsRxU8phZ8tvZHgicoh0NB59dybrt1aT+x6e/8M3P1EfeHOw5kX3a4M1g
HgvXrQ6hpr12FZ1PNLrblRlf+mzed4p8tB4mN6vr7eianM7AyeOLnaXuvQzU6lz7wjxVmuKufPbC
UDqHfDrx5AX0e66HCnyQM/AlYHf1trPNddBNmIWKL2lpVyuhw8fNa8CIRm5xSucAecyGsiE9Rgi8
xIhz1/Vdx3+9oktfU9Xo1Re1zxC1r5XueHtZPwxKS5A8dQId2hqP3Sw2dbJqqDwXDWknNPTtKDB4
CY24vjR+le/QcTPOtlkpp9uDTl9ydWJoCOuaTQmeU0rRYpr0d/d62DVZkg54fDSpg/VjqZdP0svb
H7dHmcfAU+ZInD8FwYh/mXIucBJ6qMR1kUGcEpvirqtMKk2BigrqDt0VZdiaWdIRT2BTZhyiSLRP
g5FmwZPiKms4tQ/3J78EZCC1Yh52WrGzWXa9nKgxRKfQs+Jg56qpdsEdt6FhKIA3B4OO4uHtj/84
IokGeQ44milymuPDnRZuvaHG0GiMAQNaBLe+OEmYoEHuNEcc1/8QtMNc84kMBksFvAOUiesl1dwI
q8w09C+uq+PwbAHkaKGEHrzYhBQYhdjktF58zq0k29/+0reI+no30TmC+kn9AxKtqs4u/dHqMCQs
EK1mKnTkznNL+1pYA09MmYJt3OZYjgc0XzXzhTpDZO49xA++aMBQqaHrRlBvYlTzPcKrePCOIJO6
6tRYnZdvmrzHw5MKbYDIPqj/b3iCiLt0UPCFC+mFbJwK8X+ay4Yd7JuiaJ6dHhQk/qIaSuuQEZVz
PBhlecx9NXjUUsv55tYCBw/6TeKblSO6v9c8q3O3RQQXeqM3GO6snLUPFxiqbyDoLY22CPjIOf5A
d1XhD7nlA2ey/V94xajVPu/zbtjoVr+G0Z7zRadtYE+QOP4F4WcIudfboMUvLumMgZvZCNyTmhfN
ocn85NC5/lMc2PgOdk6F43FY7OgCOZuxk+HfJeoBhxBDOmrXZXqESDxi9lyWK0fi461D/m1NsjHQ
6pB2md2vWVqNFqqS0aWpi+YX4jvDroRItUKTXJpvSYmBnhBTwUV+PQOxl2fMtm+fUPQOsHIuxWMP
CeTsFViZ3N75H6JCJhuS3LSslBt1Z1ZqzlGcsVrFt055ZwRf2yYLPvEk+09lMlmCekPpfZJmgH/4
aGXfjHZM15Ltj5cMmRnU57cCNMSp2YwK30UpqZP2KY415VFIpd/QQoZ/Ujl4x6NIs7KCi+NNwd20
fAg+z65RZh0gZOtYJ4TkuhOgouCYmrWGn5GmHTrbDn/++QTzuNOOJgGahO+u1zLxaidB7S+5RPbk
Bu9SJ+vZ+g/CyPZAYJ8GHS3krEC88t/bAy9tVU6sRLh86kJps84iesVW5YtKPY2qG5HeDUPdXnyk
7tYEl+dy+G8HlseYa5NYit00m1KeeiMvcze+NAWEpR2sV65vIfMBF6Yu1L/IKhPFdpB4hdMr6rtN
YXiYmEqPFtHnuKm6rwBMrHvulTY4p4TdNv4pivdv4Ckm1l1xFf22BWK2hzLNzXwTgG0EdqW4CR6E
QTdurMiLf/u1jL+ZfhZiJReXv6oQ14gJwTx5Iwfj0IHh8b2VtV2IDqB1IElq4iyP0M+8ioHrZBaX
WRZdhJIF5wbdH1TgkGSvEirOYY2c5ATM3FL67Xa0rLGV7PTm1+11ni6D+dP1/jfMLgtc3ZowQwIE
KqApqh3XJb5liRX4wwH7kMylG9YWD3h/YjPn673vrySzCzfIRLOVUGqQx+POvt7gQkP6PxUwfhWn
qZ5BvjobLy36beg7n6HiyH3eFWj5pZb1RYvstax23u6dNh/7m5iBlJYc356lFC2wV2r/nK8xMdpt
msngUEHmf2E74JnntPWhkrg32yq6sFWEEyjlafmo26vQ5oWLZZJJo2VDa31i+1zPQ+FXdJ51AVaS
o/2K3N8/eM30m8J00cB2huFwe9kX3ogpIORq4V4RpNXXw2XhMOpwyL0zDlq4dQ52fo97d30fAg9e
ie8XhyJtoXZGGQ2p5uuhXL0dQ4NFvsDU0O5SA0pbGLfiYNvtWqSxsJl58RAyhfY3sXlnl1ZWgdaR
WmWf8DQfkUIzXf3O0TGPi0agHmltOHf4J6H3hyn17vaEztdvEs9B0mqSkQH99uEWGyaIY5iMkFAU
3ULrrNaiT2D3FdSIumSPBo62Upf8UK17G5EIh8IYLCP1jXrzLoUZcxVSvNHEF9Pw7e84fmsv5aCW
1sbr4/IJRoj6iGyRNL84eeXiwub4uXJyqt4jciyKGhRWa6FampaoZA51j3nb7Rn5kK5PP5DAH7gl
f5JtzYIDXCCF1U5Grkga4nBrZqK1tsjj4j+B/1qEk5hWq+6pHWt60hGJXo74dFGNW7x5i3QLNQsJ
P+FHfreyVvMdOf0wKggT2ZD9+CGjrkWf54bqO6ehiZ3P3ijKf4IKMt8YdsNKBri0Lagcc2rwkJe8
pdebPydfsCO0fi9e1A5iMxZmnW4sJ2xeuxYtfTlW4T+3p31+BqaPo0wCWV/jRoXNfj1i7cuqlNGA
SEYadEe/sYY9tK/sS1XoysluMzRLO/9n3rIlbg+8NKuUDsjgAeIAs57dYHTomEgtcc8UCFsXh7oa
GEaYF16zK73VeuS8avD2mRYcckDFBKDzLkuGfLuNMywOzE7gvsTJpGQNL+dLB8ztoOKkhw1sNvzh
YzUNOtWgppIPaeYcAxWjyqUPNZ4ig6jcSacuTrKNHhWa+aQgLfzJqzC3p6fIW4ombO/H96kBU2Xl
V7yRBd6/2W8/Y6IUTo0t0vbZm900ddjaGAqc1aRXv4likBsDNZZT7ff9Xz7nDr3AqmpwxgZl/7PX
1OxSjb1/H4TckLvSid2nKLSJxX2YiL8HqplgVWAWAz/vG9pVLrSsfKfnSqtuo3ysP/tuYHcbQTKf
kzSN2LLe3jrzYHP6IITBdYwJJmzZ/BW2wiARvgbHyYvT2NuE0sbBDGnAZi1dWNqjk6DmhCrjn3k9
xqsNdWxdGAC2jRo8VsStVXxuy6pB6qrRzLUrWueszRaK12iSdOAf1msWXZQoFqWK55mnWtQmIh3o
L1L/AC8XYk8q8BI3UsQPPdV6wvVXa+/EQAl7Z4/g3DZar+PzaOmO8pPKbvjt9oy/PYXznzYlFdzO
OmWhuWJVqxttgxpyfKF9i5/qC7Cs+q7sG38vkbaBxpj+ajSrvgcbBjlWVz2MmIHtd4YavcrxS0av
D2tEAxMfbdwB/kToPH1z3QvXSq1vTdr5T6XUyk6nkzxletc3WgUOB/X6fjhBk+SJqFutP45lLh+V
Orf0bZD0EVLphbvLU1W+mDlJZ1T0R6fOnY2mWspWT6Lg2evK6EGjDqEAIUikcbo9oQvX7gQ+5e6d
2vsE89c/MqYg3EmJAlhuxePZRc35a5DGmPymJm3TPBgPQ2v025RGX7xyehauQhDwVLymYcnUZhdv
Cv/SKZvGPyucacoeenAGgG9/Sd3hLwOu7ZMtEfO7/bkfcheOLPVTOswU3KCVzEmS5hBKP1JIvLXM
dj6XWpkD7rJMRdv2uGv/cHEvemYSmn/wJw+fe117SqvAXvnyhddVnxotchIankoQ15PujkVjdwbC
eT6GEeCpE+NgYrh4bO0weErHpFl54ha/Gj0odiMHGg7kbJWd0krKUbrOSTOkmu86NW+9ne3E3be4
BPO8GeIAqxGRDp8FstaTRWQ4jhsc3hKxv70ACzcZOQutEIJ4VmEu99lWk0ZCmShnTSs8dVsSCJo4
2SAEty1K9GpX7oul4Wic8fqBfJvYgtczjca/MwgTO9EmzK2zK5G044JSAFFk7Up0Nv1Vs+P+pntL
xw71K0hD10NxczudpfXhWcnsc1+0KvompgBFKtNTkgTJQzIIb2tJxfuBRuHKtC68RO8Hnxe0gG77
RV0pCTJKuSx2NWZT0UazRmeNZbywddEVAZ7Ha0f48uZO9C56B5JaZkFYWSfoYNERuHZ8TJz2taBl
sM3jcS0zmpM0OB0qLX0yy8kFA2LULBgPEKqu8kiLz0SE+Sdkjn3IQbqb6psei8FhU/jZKE9U0xr9
Hl0zr9sqWSwRHs2phBw1Wdk/e1H4uBwPfyF/YT4W6GCNx27Uo3yLAWsD6SQvrXiP5UTk7sE72uKU
V6tpz8JGJOGh9jYl7AC0ZycQCRLVKPCSv2RWnxgbXMKNF/jisb2xqrZag6F/6P9P0waJTDJ5JFnU
4a43I755hZlmmnJWhObbBz/sHfHiy68jLfgfTkdBZIteu15PNh/C2FmEe90OP6EQfJHTDRcd27DX
GkZvt3L1Lbw3QEJIqnlswPDNSYV+VPUoYfXR2ciBnW5HA53sLkyHnY11yXEMuvIOhdr+UMESWnnq
lpZgamuR1FDLhnl2PSfj/6PsPJbjZtIl+kSIgDdbuLZsGtFJmwo5whe8ffp7+l9dUQwxZjkTmmk2
Gih8JvPkkgMH1a/ATThD0JklL71iQP3h6sqP//mUY2fA/BHeJNqD929VKqUNSUmbHATCtXi1VPeU
j119uyaL+8nU/IMH8vpJOLo41tE6vHtAZkTf0kssCBpTWsa1hqaBh6IY9jbAmSj9XNLw4QcyfbpO
Kq7jineXcUw8+uKMfonwjvkktqW8Z8uEy8ByB5Tz2fd/X8oPqgRMDZi0iH3DJ/O+9FVKTV+raRYk
9476jskv1pQ8W3zN7gl4tvjOIumGTwySH3xHblBCGK9vZ3jf7y6qMaIa6Vl2HNTGwHMMLkK7wfrE
5of3Jco0+T+mLV2POXJFCX6+HnNgUN5d1GuTITDE5Me0E5TP0tDne1MdPgV+ffAM4Lf8DxDpsVB9
L6ic0z5paBLTQ6IbxYNJzRMqvbG+2kn92ZviLz3f9TvZLG+5NZks8fb983nrOc7TbDGmw2jY+XQ7
s3DBuDypi3eTlZgqLvjVki7M80xmR9EROxSLcam30FhHxQlr8raSW8Y8bhM2TbIswFHoO+6ngWVq
1Jaq9zKnbQd9X+SlC4FdYeRChHbSaCQyrVZunNQeLtyeGbra771idhUoE/O8PCkEWaOkHU2h/+9P
I2tOi2Ead6zz195jbrWpl0i+mGI05k1ZlTU70ybza7Mav7v6cP/vh+OD+xTXFkMhxjRc4Pf4nGmx
kpliwjvIWRIdM3b2Gi6Zu4WdkVuh16v9Jx/4wf3D7AkjAXcqaXzv8QcIUwsPnod+cGQxhwpQmJ1h
jWsgslo//Pu7ffDgM3i1eCqu5kZC8/68faahzqeKrKB96zlt5MmZJUjjFiScrANxVtpQ7uSYfhYo
8NdknbuWYSiGANpt5GJ/GanY7WoZLIkDOexm0PS98T13RiPMQKrGZiXq0Er5wu3i/V6Z8ZPqANJ0
kpMX//vr/zdffldPAvnnZmJRyI/8/nVVZ4abqp2oDkwYi1915pmgH5Tefajbdtvj8khIhceuAl3J
fWQsIMaAc6l9E2CiYgIOuyWWpta1Puj5NNSMPJmCHlkRiV2lTO6zetWOTOSMs6s1zQMTFuNkLW33
vMpePjOjEg+tugwP2izap0oX24s+5OahSO3lkNSMPfGIp1RebTKE2qCQbK8YpOI5g1bG5rBZlyUV
xk+9p1RM5rYe/C2vcrhHtbUFsmq1WznU6/fU6gFM54rS1D6i/vFNLwsNFcQ2uedNq67hqbNm+w67
SxSLnYd+sgZ96qOGcKZAOFK6IcMsVk6p1q1FrJWZmvkpP/BTVuX9A3/Z8q0VM4q/qemKUGo8uPvW
GJLzkkiT/a+oz7o52pelqpbHwlzTqCjrbDdDfoCZl46Xbs4r6J2Gc+RHJhl+o3B6aK5jB3tp5BQk
Vm/sMTUZLyoj/BQGlCLO1yX8XZYP82du3w+eeAx+Ol7wa1PDoPrPp2KUGFIJ2JzJViHb8zVZGpsY
7V7jq7mF1uxGo/hU0PtBc8EMEpEIS1UQf+8tHvmUdYM36+6+5yf+kS+l+VZDj47+fcNrHzzwNEn8
ei4vQNRH796BqTN1zIdHb79YqoxrtcwLX6RrLwOnKRBpe9bGkpHjzXjuF6W9o5KE6gsHsXZ3k1OZ
b4rRF3eNvbWYMkwtkXs5V+oaYMoutD0F7mcu1g9qWV6lvNuYAiJQet9ctgQjgbVJxwPGNSJfuj79
uiwrpWWqacdVW6yvszuDjBDLGP77Wr0Pgb3WC4D1+G6sHxGTvz/4aV8ZU29bQbPpMfkscmI0faJu
jSlejWn9hsF2EYetLKBqpmaXpHGm9WkJwswAyJylbe9GctRIDuU1m05BvjmzFyh2nxxLkhWLnac7
aFSrUsnsW6cY3MOQWBsq1mpZnB1wRUUn8KZofg7XQU0G1OCX4ygLMaHglaU/ohsyPxkff/Dq4Stf
02ihlrm8Ev68812rXVV9LMVVwtC1oUpgaRrN7qTqWAGk91kO9wcP2jX3ksEU1perePPPj6NHWKmq
+XGljs99oZwPWeRmr7MQjd/TtH1y+380HaeYJhyP2Sbmh/ffT++8IgdHUB4qi6FYNCjbUARQQUb0
sJAdc1+zmkmJBzySP92idhh/ppuq7zAaOUT0po13V5jZlNPS6b3CNCXHluSU6nJ0pCPM85Rb89FQ
xfpTzxfr2aqNJvWduWzaWKY2O9Qha/Ptk2/10VVkVcTAh56XyuHdcaUoOEw78uMPVqGr58xLhi8c
bO20J59NKcJlmUhg+Pez8cF9AoGU3TySQdA1720kZq1yN4jOOzS9Q0Sq0bWXtvOUANdy8vjvj/po
xPvHZ12PtP83DTGZhGiDSItDpQ3ZFwU4XNCtOVlQa0/EJaU2gq2lDBRtIJd5I9yhMssvC9zWcKz0
NcCQYAUZS914WLDmKrllfoJa+ej6wxuDpsRJwYz33R+oJjCTPKVwoMHO6d4dti9mpXa+8LI8WlrD
+Gxz8PfFp2zi9kWawN6AOf2fF4SmouuLbGkPc5t2ezvFRp1I4/uUcVJXhvI29MmL6mrdUfWAZCiL
5M5dpjEy7AQaeL2VdSAZPRzKytU/Iy589LdRKVO+Qpe6DpT+/NsafU6STvVYvSV1ey0bDL2Mp26b
R3+1FYjx/745Pvg4AwAt9RvzHkxz70aPQ6nbZTPT2iyK6MD4qCpu+M3IL2ZGu/Lvz/pgwMs7Ey8z
AxWcY8ig//xu6WKJSlNS+qhE55S33Wq/lubsW+M0+orLAIwozC5eUyqluh3ZT6+fCmf/HoDy6bAc
HNTD9CTO9YL8v4fBFW63oOcvjyLfsrPnAMbOHcvzUSpjFCz0NUxLxzqJ1jTuR9Y7n1zvjz7+6i5h
t8ougQHFnx9vbjmLW+R8x94b8r1Z2zshl5BiIFoQK+1ckoFuTNGbhxba8yeffb2t/6zVgdCCysI4
x3yJkc+fn11O0O16ucnj1iDAIQrIdclOISPxM5j03yUHwzxyW/kQBgaobv78oKavUYGa0Kfa0tli
OSz9MTdqECVK3WyPOgzRoze4Xai1Tfk/j894NV19zFzjq1b13aPNzz7mfc4Es52X/IRTcLWCJqvz
n0Dw9M9IEv9hGf+8oohhMO04Ht08+KB3B1dmaNJyFRs5rGK4WTAOxfWK1vpQRjbwN8PX19QdYryK
okXrhag4cK11vSGL2/IursySX8u4TfeG6PIN94G1POegKkWMLHFzSIFxrVNe43IMnDT71nepY4Zp
rRtwMxYSEuOscefWz8YBC+haWw+AAVCGMi1iE40qdSKdNzOukn+jnkDA9l7yQ/E6RQ1MY+5uSLgd
xNkzSMMcSjdLjkUBlPqblKXct3NdpXssiurFNoF+BSTTunYsiEdAFmkqVYwrhl6X0B3MIJa+aMcJ
+gGB57lKnDrirjIoOd5uh8IQIhBFku5EYmmgujanqPaMy7QXBaLE/ZVSP4SVWuAcmqf8M+bI3+8W
pGc8bfBxsQ5xP/55L9aDbqakPHZ4ZJ0iJg/EiBKnGcgSIlrWU7PPKrL/fDLv7onrIABNCrMOFpPv
PrBSqF5n3eYXURbtFlmO4QVdRsB8VA8akj/CqzX2AkzSah/FtPq9qtv1sdIqjTfeJlL9oGRJfQ+F
1v1ZFxrdqL1K9Mz5PDz0aSq7wDCX8V5RCaMRSn8HEnHb2fzgq73Ole86o34eWu/FdZTpjQ4DTWfv
iMkjNxvRRmjkmXOSkyurS+FojboXJXohkoAX0wkauQlAjpAtmhNTLqZZkwkXIFrXea3CQbQOUZF9
b2+BbbDeODmJs5jnZkGZ4ZN8LpaQcibTn+BQ0ID/++3x95sK8g/vDFYFVwel925QB/AtLxtwyHsU
QfIwCJHT5G720yzzz0K3/z6kKcqu2ao6LymYYO+q6t5obdI42urYL2XyRXUzcbeUY3O7quh//DR1
qLcrTz8ICBgsy9qpkbt/f9m/T1CKZZTfBlZjhpLviRsCiJXI+mE4rK3tfZnUlNRyG96Kj9aB4E8G
3sLXFAX6HufqJxf6+j78603xx8f/Jz77fy9J4jnU2bNKe68BgSMkcxkwQZQwJsdwdOuTbvWXRlVm
X7KKx75knRKi0CsKWaCjER7HQ9+vsarkQe19LXP7q1qjh1Em9Jdini5LM4SJgWSjZwCSJM+mVryS
AY+/Od2byhZNtrPCsqlfHQBr9Tb6oxjfGq9ug06p1UNeqQ+cVBd8Z9HQ/3KXHmKFdt8bkgTo6rwU
ZQDhOUpn96fVqd8spBNBK9U1nuU4+1tHdalWTUhLZUVVWZwaWMn+NOc/RpXU6kXtHs2kjGDZ3CN5
2lVV+abAevN5CPUoKdeS6Pn1nBbesVzlPdyoym+04WYdEY/b25EJzdnKZCRL+yga9YwD63UbnHsw
c7Gpd/j33CpQVCf1raJYfKnD5k4EkeLO1shTYpE5s5bFA9NZI9p0LcLd7ksUZttW369G8a0vrukM
9WGy4CZZ1WHI11Bar6lb7tOMORoknWAT5guj6BtC4+4zMd5Jqw6K9tqHcjZ7A9YUBEwwg+aL7fbB
1OVPBJB/NbYOWMMUIorfl0ubcZSoZF/lZgSg8aCoWZivqbG3UvMFwXUR0JspPsiTKCubOsiAHHm9
Es+GehmLoo1KuqZ9n04PHCcozEvnYSJVN+hkPsVSeu4lVZ2wNLJ7Da8WSg7CgEpSPa5AzWNrktuM
5C0uQertaicR/DEzA5X0dVSsk5pmhc9coDnowFfB9rYMvGpzviu64RvM8lezXu5Kpo5rN19kvYnD
misYRAvUIrmWXSww/+j0oPy16b4ejX2+EeVZlL0/Smp9u0mOukwTX5V2HzcC0SRF+HUbT1KE7qKf
b6q3LQXaRILOM/Hkr6pin7Oy3ldu1xCeq75tkxOu+vxVuPXTAEu69tT7bUgCWDShbU9Ht/OONn97
ULbgtpE5MY7xGq6ZiGSx2lFWb7G9dk+lkTwsyZiFGV54P8kqaihelb6Q27qr+pUd7bBcgCOaPmXW
QJtSakFpdy/W3Mfzgq0JdvXDTNhtXMsZNu5a/ZyZkvEpiLEFUAdusKH0Zzffda2qB4axXmiO7hio
HjndSnii2/fEAeM7wOwKrGLaQjXRI89YlgDgTumLIQFKRZCUD6AwwE0eOZ2BmX1gMJY6iAw8Jjdz
092nW+pFlaO1/E8GJdxkk/BH84tWaRGo49iekU0xSN9EFabeoJ6QYNgXbdMdXy02HWCVGiZE6sQ0
KduezWzO9sUUflInqd9A2w9R55RxpivN3lOxF61dN4AqWX+o9ZQT8cjN77jznVZlr7Wp3VKZHS2t
Cpmyw7XS+S9wKOXl9pwZSQgoK/GF6jxb+dbGOMd6H90HEiPFudfMdUFYJoYIWk7xW3WTJ8tqs3Bx
1+bKk/5ishhyZ5vYTTU02+WtzNJ7l4RGXbBMNqXxs9H1g9mytp4RE0RuY/xM8nI4QLDVI/bzaUgo
mut7dvZolppJcmeW7opGvRtz0eydWZ0CDRzPpfewr6lrhQdLu6/q/MAb7a3V64vt5UxitOpXtxkh
hdw9vL5zUmgnMofsYM4sM1B5e4Rg4U8rlZrSZhGJFDIo8FT7KxRjUeXneq1vtiohnrK1R7+ejAvu
a9UHQGFCCXA9f1a5chKePWfwT9kUSSTG/KW3nNe66e9Fbzx6S64eXJkEk63vE7c+Jikh9BUf7uu8
CVKtrcB29XZgJCClZlPFJJfT+BBFE5ilM0ZWUbs3ttXsJ+EFW2JGoMiOhaimqwIgHlLnRETAz3JY
w6mwDkYLO2PszF+DM+1mdd7NSBgQiwq4+PjbD23VZkSO1T96kfPSELvSLg+9mzMr64qgHpL8vk3J
5PDEjVwpZsQSNV1758r2R36dLG/THXVP6vfN+N201xjmL4EXYvpBytIj4I4vHaqpY++CXykmW4aG
0j8uoPR3zOQI0iGpYTUdQhfg+jeFcl+K7GDZ2zdtVl3UDRxqwyZOGyJyp22OMk/6o3TMFzlRWJEk
WwebJ2CIi7z2NYnZXaqpvjcb6y6D9oPS5Zwl3kvlOgxTvZBmH7HwWvmpzL6TgZr6ntbepdkaGV39
xTXWPa+DfWfrdwxbX+BJ3ZnDeuGhhFasf50c7bEeq9ynnT93WXeTbPJhqBEdO1YZl1Z2mhv9Tu2n
l3HsGQP2xH82Q83hlp69ZjH8dSNGBexbrOvzDtSX6w9wsiMdqEW8OPIhq/q4K51fqSmM0LKSvW4W
vQ8L/mHpvSUep3nnFu3JdodTmXZuMOJDC7RO+7Gt6vNo6hfa69ZXV7rn3LVf2TM8kgTdhZPGY77h
70SpP1CVNiaHw6KK0Os074DkxQjqjQzncsjSV0vOhq9AhwoYRzNzKBzCB6siJ16ycbD6e2Ow2UZy
yZul0v1KGhDw0NlOgZVkVliyw9qZhUhiFJFTjEo6/apXNXrh3BXHdAFpAds4xgil+aq1TT6RO4+a
kzY7d6Iq7+aOMFdpuLGZcyjKCZDdoru/MA0A1KOr9I0pjVWr6cPNztCDCLBffbOcQB4MviOaVfoq
jvHA05c18BoXJOfg3mlycGO7ap7RfCaRYpiPet0/611i+GPJiKf1uFlQv75kznKr9819qRRTyO14
m/fF6HdGYQfCYDIISM5CJwyodWkxyzYKCBs8amZom4N205X8xzZJT4OqnI1GfSErcPVTXTvX82iF
RmlvoZz5d3ZxKBzz0rbWnabnr6273dibcmLPftsnwyVRm4uSKLd201whv6Pfa/rjmPTMYYCj9Kb5
w16dmKN8Z1eJ4peZzgk0meOpH+WtKZNYT2eAywRX7sq1jh2l2YmRyTsowGe7Er+objTQW9b31qgf
rLw7O27+MoLVmObm1l3rr7bQD1mn/cYldyyy8vcV4VooPWZVpMV2Ve2aJInt0r0ppMX00xuBsHTd
V86j3wbdrm946zOeiixwtXEKBjkci7a0sdprzxt/lEyXkn1jReUp+Ee0+IiamvlbYrY/1jTjJ93c
uEjzXVIsv0fYw4Gu5UtsbALOMpEPLgdK4boP+uKdhDb9ZocwR8WcqhfdnoEtmuPX1B25CdS0isZ0
uUnG9rrgSF81hm2+15lxmzYWh49dxOBLeBl5etDY7CgplqeZN1m5SF+RtUM/ZVTRqqMlMbJtOJBz
9p1g0l9tOz8Mclx8o0vsUGba0zR6Vni9YX134antSYwIyNM+G5rCUS77Kewn23pp660IKSm/irEg
Vspozkg77kEePXSre2kVotug235TnWoM6IHUfVLOh2ZrCWSs8ilkFLuvjJUYeV1goncOGCoPYBwe
nJZUUrsT1yiOfK9uyyH3mI927ToEg+KRc7CKOeIokrukrO3AUsTPidlt4InVxe5WPKulecdS7MBB
Hrdaf+kX7S3D6Oh7M2hJmyPgJnW0X+T+ePsmG1lP66sRN6vhhtYGCLp0tMNWoEaZk5lriz7U13sx
h3OfxPwSk2+35bPlyMk31oksWYII/GEwZvppROmFoVw6O/tWWy5MUOuLkoAvBOm9c1o9XFEx02p3
2gE7xItYpu5iJCCR3G6jLvDqmzblHw04KKmKHml+DZ8RDmeoMjxYVDr+0NUvNZqjQEz2GDMbqa7L
venW1iYFVVCpXSHev42BA9i4DiCVzLzdbAlQdLK1G92BaT4Y3Yvh1Mjppbfj6vX+AOMFxq5HkZ6O
r1MzrlFdwhvI7PkJJTYJ0M6Gk5Dipy/UN1sq993qeUEy1ekuNYZ9sQB1xQC4snAY9vNSPtnl9LvF
QRUtPYH2lUB2Y0KAbaucBDSa2m5gzO4oeESVkbWW4I42TJTmo6KEpaVsvmoPKvlFUjv0iu3wc9MK
1NmcvmYoMTtfQVV5MeyVWJc1dyJwqDRmy4xHneZDvJSYM++wJ7Jn7NPkiv9I9liaiiMM7/ab0cyq
flZ4+3hBXefpLllsPRzR0fl5ov/eCudXZlpFjMJM7gb83xfP7JQXGPFk18yjeq8RKfdKvPK8Y0Gs
78q02KLcvd7Hg+7sDLtfojFfp5PwKtKC9ErTbpZ5yWioNHeSwUx7cdt51hgVDlgW3x0XN0yh535N
B71tg7wllmZbFMPy86wcbhoMO3v00tP9ZPdGfbvYCwV5qevTHYDo/la16mQ3aslvi/+PoCiH7amS
TnZrK1P6xbKIfUrowr8ZuUIvKATvqpLGOyhFWwQm0XQ7dsjzXneHIa4Vkd1lY1o/L5kld+tQrDvG
ujoXPLEfuixxYkOubC4SwE6mK1QcApp97KQFLLpLvBi1Xx+RgfsIe7igjhdNNOnkWKDnTd8MZqcX
uxqnR00mQ+GXNMT7Zmn72xU0aNTJzjup2QJs2zCU5QaBM7sppC9gtLxXNvJ5hBB3OTZqrUdUtd5F
ZJYX0rqJR6sXTWykdpf546bISE+Hbq+3IAp1NXH8FRn4fq0ULehJh4Hb6IKCcRIrWlNIuN0wajty
mscIT/TiKzjVI3X1vpt0sAdn9UYYsF1CP1pMPkTs1ifSvt7TCNsAaaf82EObpM/bjIetbwExYk5G
vz60sZVVE8+9YYe9CS2vHD13R7xltuMIN55Xr+3jkUr6rp9aYJIMYaNsIUG+1Mm3MjnsjlqrN2FX
l05Iv1a/pIRXUuvY6z0Wn/o+LTL+mM1mAqH3joFMR9fuHCftA7udhtOITiEeajU7j0tiHry5gZk+
jPYdbjO3DQa12QKwH2u4DaPZ+ZTL9Dv52H7dkNXE7FLzm8ydyh3rkhnxjMZBzkEhIlJ+kagYUxH0
Bo7EBrUO5VUux+MiKV4kM5mvnsgR2CKJOICPUmLAuv3zDCX+Wza02LF721oidAtVXMzaehpb3fNT
AZ4I8pO1KJoP75GCqRX3HGehV5nhpuAyVNYv+VAdZs/lHC/mW8qDH67ePtWF/QL2mXq+vPDJL/a8
vbXWeN+v2hapwn1WNnK2FPdUNQSm5gqdSF9NL0quP6EFNvyqmh80x3yWrjcwSU+ezNmO61lBVjqS
08SDnsn0oHdIjnoeqFB15Zs9cf5mRoz27zd7gsdaUZ+3PD9qXXOX2NmN0Y8/u7WO5rK9W4mqcVQK
vnygx4KjJUMwHkY0lfWTvpHlRtSqq+h30JBjm4mwn1ReJPLGDgtDxg6laDA5xbeyEqE6T2VYNdqZ
XuZ2SuTXUksvbdEe7Fm5zXi0kGy6/sj/vZ9MKUcQd6sCf1Bvl9OCTt3J153OrDpoN0cPM9t9Uja9
9btaOxC1clzt6tEekAzCFPWnZTmMtTiZnT5QymT7zGh/OyqtCOtNf+YPbzd9CZBafe9ceVk3L9wy
xSVYSraBOpM70LGWoM4s6mli2DSk35N5nhrmOR0+daauoT56z16h3iQdE0FhqoE1Ly9l5cAZ8GbU
ocV22HrM/Ua1b7P+d52MO7QL52624GLrCK20eT5qq/M4VemzA55AEFfkK8lCioZzo+rz2Ulw8/X9
d23SqmDMKP3lyv2aOPZv4NYngn7CTKOZsBC6MXMgCIRYroe6qWOW5E+dO/zyKgNo4HIDAjouNvMu
pRn0nSlFB6jxHaVbEiuPYoQOJvtp10N9Uuu2iVtTPiIuBLOG8PrQmI30O1rIQJpOsa8791uW0JZM
rN6LfguXsaW5VWISyuKmqe/qxct8Zx30YK6VG5TJo5/nbpS2zrEzzKMyWXvewS+VzvQD6YM/JklY
dHpgj/QWZiLSoy7KjHcJw0hRVUHiOVNUTNW+2rQ4JSpoqMobY2iPetLMfqWo/iK0U8OTQbEOtGGh
K1g27xU0cSTVOXaN7KWb1cekS786a0+9sFW72eqjdKV4UIxiJxmr+11T18GYSgUFXH8/VHroGAMt
HQ3tkMmzstigZMuarrOIvNG636gKxrqNRl4gfdVGgwnmuQJSG2Cz59DRp1dmX7ddoUWEbYVpRo+P
gPCna5GR4fWPjmLva5RE9qy96M74S13U46i0gTvLy6aBhmqTB0LJ40lyUqaqzRVc5y9WPuOugo6f
p8rJYV8SFpMmQZKbTJbB4wIo/UZ07J2SbCc1N891pkfTWN6hXbnpG/VJ4SjJS+1+EUuwzu6Nldbf
WzXfuVW7RoO1ahxZM7sdszJC5fpOStzq5TotWb1ujxPeDKCnBqPX/OwKNyYT73YVzg9NdFGXleCZ
te3GpcLfwRv1iBDzNgBM3m1TyW/wE7jHlwpEd97drQSp+osztQxwivPQ8bBXXcf6aHtl5nYzIAzl
cG+nS+KV9403y2jqWL/b6vzLVNyE1ZV5p2dFB/+dhWA/05gxwmVnTpFerz/Y9Lw2WTmG5sjyqcqL
Pkgk0HaLk+LSyqTcF2tyyz74xfWU75StEdT6l85VXkpRxqNHsp2dUbAPjBNl697ourT9VrN+k7hh
MFg3ZWiX3Teikw4z4tBgg/l0SrkXA2Z9JlPh1QsKxeE4NEabkpRIy2JCc9+4HVevMOI6gbI62e2D
avJFUTrPBrut1PZdRX0rGBj71uCccdi9ybmOk6l/wk4bN960szxSJdWUvn74rgyck2kN46jvfBiD
ynVyFzH3v0UzskYNUoLMSbtAjE6gShFPbFNLU3vTKyRR7kqUTXkFRIm9LcRP0RQ9ManbXeZmN5Om
HK1WxG4HRimhrapysl5a+7uXYP2UVN6FR+5QE9iETA7ElzfK8lIM1cnzVo7kOsIieJItFvDcbG41
eJgGX3gu8xhrFE+YGeqNvldHsScNBgWLzT82Trq4emPrIQJa+JBe31kJcxtTOUyNdai29DjpdWwZ
Q8SS7JcFSsVvsd1NarUbBxkuTLnH7jIk411eaWc9mX5jjP6dqnVYQRsJZy2JG3XcSyNpC98SyPs8
7xv51RGg/J+pNc+7TbeOo57mYbJZDyp7ix6sps/CYj/M9i1xvxilB/uxtgxaQ7GdtTW/WRdl5/A3
d07PoW5lr2uJHKdQ2Ygk6fTWu82uN4pTRe+X04wMdXHKzGb07XHWw2orGYj3WuCZ1Q16xJTRUH0m
YNTHIEIt1ox9LArmUGUK1rERY3+YsMHY5RYmmttExVbcpkO93wSnRG7qL8LgkVOpThoCn8qx/ULw
0422imdG7jHd6o8k7474BTzO3fK32WeXgmaK93TIFCbyFO2cjSrH4nbdyeJzNCwG0OKZEMbASUzW
U8iQq+XHpDNzUhqFWmPgIhm73DRuzUzcqk53xiJ8Yy+29kB6sy+LIez7l3lrQSaysJ8A41tf1E55
Ugvb35L1uOpFZNIvbTVLq7Qpoql2XmTbMuEp89u+TLln2AV4Bp7jaZ9T+3ntGG0o8JaETKZ5fB1t
5pLq/NAIM6o8RNpTe0CszJ5YNV9NLPvsqhKIBE+CQ0u128d+VR8yp81x+yQ79doDog7c9HXvEdcn
8+WBt+2DKPHSemQD9WkMHfdIliuMmIYgO3tfSfaEjrbTOv0KSA6cqfzEbfvhrtXBAaIhjIGz/06y
WUtznVu9whukSrnuF2luy96zqaN9AL3FoSunBeLCONvkf6aybD+RRf292GahjRnTASem43x99/kG
0SBKUiJZMUcFOrvMCbqt1XXaz/TL8hPd4d+r7T8/7J3+aDAmq4DEVB4d5Mruvk7MCV0tuTvYA8al
qPxelyVycalokh7GncYQPcP0Gb4EgcxfK2Z4Lib6aVTJiPHcdzv2BeISexeivnCj1BFipxU1bwlt
WDg9DZW64NvIt10NjfM3abSsJbXpa74u1mNXV9v/sXdezZEjZ7r+KxtzLczCJNyJlS6qgLIs+jbT
Nwh2NxseSCDhf/15wNHuNtmK4dH9kSIYatGUAzLze+1RLBA86CzaIKcaGC7V8O8JmieXTDlVt2ws
JzeP9QLN2NatuqGjz93WulNcTCNOHwo9KR6gnQSRLawWRIgsJ2aS9iseHSNkj5vPpZ/7AYPmwhgw
f8ly2ujdIbrGCGKg2+5Pwm4yTmOrO5BTK5RGZ6GqHCxu2kb8wR2mBUbbmkGrNP0Ibh0HUzdHx7ZU
wyF3fC2wlqa548yYwhhaMwS/4xHsO5TrHRi3WrNx3VJ+qHGJb+N1+45NZrmNGZvaMzmtM5BnN2yn
CIsQumbyI6RNzyMO/FPEOQ9SDOeBPiJXALMYP5iTVn1A+pZ/ZcjO1HZ0h/mUVo5Ng0bSVruJaHHq
jLNKD5AApdt0tL0Hd1AWb7IajetEy+WHEfMXVS4Lx/ku1bfTMs5HqOvmg1ZnxqWf0ZHpflwfU9n2
Ci2Ltxz0upA7R49+xF40XOaFvJpydqN7wgqbHVHWlPixYxj37mAtP0ZvboKxNc2LyBlQWoJKl622
JAZwOM6vIHPKB3OamodeNxMCVI3paR4J1Jrtsv84YmP4mixWeiIEUu5qst+JROTSiJy8477Fr+ak
uToWeQZMV01FgNSxu9LHun7o1DJv3RGRzkZW0bAXZarvl7wiT6KM7fTWleYUYlYqOPUJd4N7Ib5y
NXvaGUPl7e1OJCDHqr+vPQZe0PkhgGH7EaMSPzIH28cIGBk+wI328AZX2liUgY7z6ygi298Opa42
lTFXXyHC2s8l2NsG4LTAhJ0vG46LRIPZndwyR7sbCQMcWrDzW/jJ/J6EdJm/1FcciL557i1YHqOM
7O3qLQUyjdLVksSw2bFOD4PmfbM0mzFhKbsVcpX9eBVbYviAtmbmPKr5d4XLJI2EzSVG0/CaME+i
8U7Wojk5UA/MiZwUPeobQqNrnwhE8hlT6P8imzw79m3qbmovrXZLvsRHUUx4H/sc0NMtqxtuw2Hv
Uem4aTlhcUyvMzqfvOqmsEpO7xzJeMmLXeKdkPXNMNlWWA0zEWEOGS9mERHVlkZDqPvKJiTd5IBQ
x3kepJrePQ9Dk6FTHhcKNmIEUnOvAgPoiHM/opPaSJ6Up74JpfV7J6Fdxp7kdGuOJqiDQW2qhQD5
mjj9b0nmfUzyGlSL0r9jIRXxlrGxdppNLgNDrgao0jk9IePEpYcsg5pPPf7GiTMPLEl/Vh9VZDHp
4xdpV+o+LrzM3OQgg4gCmjysOo6RInLdjWYvJg3PWrzJR4kyoUMSFoPuazjEg2UBXbAsdtgJWTbh
sk8kIA/AxtBGOwXQEoBI9lcZYjxWoApdTofraUOi3IdM1f5x6ZsRHNzKgimbo2u44PGr448EjNjK
00Jt6BQ02Tzu0qyq4KIiLajaJIYDyhwInza9nbSR0lyBvm07xcoK9FnBUnXqWbh1divKrN+gpO+D
Slqc5SNIuSqPbpIyjTaWphuwdmgeyiFzP7ujYk6Pi8/QdxXkuBVRGzVbhOPk/Y7eXvviyKFkWbM6
Ju91XvTT5kisGYIGwR/R/FyGsx1P91Ets5vFSPN93LR5aKokqjjzDF6ohlydBhxx970xjKdqjNpd
YjXMaHVt7SoECts8NUdYRoJCqshkxcgaK6AyK90aqrlzyzlay5tMdDnJve1PJuixBpwOGWqHSnn1
dy8brPve5eokgF4ePTeivFnTRNig/DwV1nobGpHnfgG86Ldx0vtXcYessc9FdUWckHOojFFu6rnq
dlrTGyHM4wcSSyODopI0Yf6BQXHA7g5AmNSlpFTF9pOf7crRSQOI4/QwqJ7zHdKe89RzkYglUSdp
0Nli+RzG6KFYdtqoxo1udemhLEzrIHvNC7R81k9FV9aX2aqLK2UY3YYm8xl8fYiCZaDVB3x25J/T
V27n9TPislpQ+u+l3VbENPreJ2HpbWjDrwXSqAlZLwr9QYyQ+ALkN0gZ9u+rHmFM21jmjuio7ODI
ycWvY7cPlofYypyzfJumcTZvzGyEzNDgUraSpfpgUecFsY0nqNEwoo116sabFN/H1klrZCKZPl57
zWRsJs1ftRIzJGBt6yFZRyIoh6Sin4yzimbzvlFcRIOGsczkAJk/7EVSB5aIjDewtuqtkScd1FDX
fhiyjNBksoMI2dGqHREvYtPOrR8MGI3+mI3Z+NwOfhkS8vVgdEN1Zdj5Ry7x9HaJ8+7Rs1SK6Vor
4Fkn57Y1qjqMBAOG380EVzUgGXiKvTsDOfxVqobsXpSG+txV0Lxzlc4nsiQMaoeM0ceQHksZmk6e
QZfq6d5IYLRjLcrZWlmp+lq5p9qxqs/FlJmfEXhgHyZCQkEqTmNym7pj8omJIw7svp2DEWn5Jpfr
GXxqi3BkcN8zUNpUv/VThC6kwxFZWHNgmN509IzhMRFJc8FmKcJOcvV4bLKAgBWMsDN7m8FpyfeL
eWlTNVmH0fL1A/MV/TppPMWbhqSWM34N87uYjOrU61ScRzPxQDGn6k/g62KHwBFMs3eSvZj76Ajg
qLhiiSfOZA6Qrk8KFryn0VExIviE1ymkZV7qDgebV3SHOzj/wOHQuNWyNj4vMSS408eoIPyYudjD
yMYu34d+oRkhnLM8ZyNl6x1usGOi9PHWTxxOKUCKdBt6A2trQxOdC14obMNl9IV+t5NMO6g8mg/Y
OUC/zHEO9dGxA0fDnDTXrDMK6fzNiBnzopVSux0t5sZBMZETit0HjtVbG10s5bFMHXF2idAOTGpl
Dw4T3jHTB2sL9WNsKwN3Q64V5lXemdMnGYNutH1ZQpAn5jUhTE0gB8cPakI9H5zZ5qn5UX3bIJ8I
Pa9v9ukEwAVeMSBIW0i+IGBVM3UgznlCW5HN1DLAunQ3YhRx6Jq6FuYKdNFZDIR1U2qelgbA2CvG
ImyXvNizBnSfWykW6qjgiLXW7KAvC3EXNWUetE0tHwZEr2HRTPqusQTbirLSbTOgIjKRVAZu0cYH
AXb7wfA041w2SWpuqhgTbwdmeJMV1SpDW2ToepUnN7Y0sOvJCay6za3Pw6CSfZYVNWmwhTOeyzEa
UGkCP5BoyXRNWuo2J3o2aF1bw0zPGm4Mfv3Q4iu8NLocL6MckzNrQL21uPzDelTRRkHooj0f4ifq
WTlbmYWILqJJXE5U6oOCntVD4ZfRXjIqn4n5qEbIH683tm3j6tvUWlhX6Ip6HDw3vuHSRUq0RnhO
YuAacGfv1FPVAOKZACbAhB5iCMos9Ook/oRIIuWm0e09mbfgBF1lXRk63kfUIHpYmEm961EzYYL0
Uk46fQ7VR5kpy1AW7Xn184UYT3Fj91q9QVzNXr4oPVydg3+wbkYgQpOutkTi1ceRXslwjfY9zB4U
YsHmGRI5NgKgcLZIbFRHtIAj4dUW714rAcs4aC1hiSvlQ26uI0JccKn1SXvVCNM7g6qzPIl58Y7J
PDRbaTvjam1dWMzsTL9JTd4ny1f9o2GmfrIVfjcdGrdV2Aa6ZTswuO+dNicG0WqLp1obx6DIO3uP
waS4QM0gRFuzzzo8tRvHruegN0rnYbIHQkGipt25epECplDE2UXVx17pdKiL1jt7RZlxxJ+rHdVP
EWHXGbLiyp23YijVD7CU/uTZdhY6Q6I/aMK6IrYqvSE0xztESJKfHAvR/TjMYhcl0Qz1F1WsXm0N
f9p26jA3LbxDDm9QUlvv9V20R0+IMrh2EMyyMgQuxGZojUP3hKAyPWGaBn7t6uWRfdh8bLRk+DTS
wYkqpR9vYTi1G2wa1LwtOkMfmMJtRxfWBuJd7B2ywy9aN5cf4lUQN4P7styUaLlllO2n0ZF3dEA4
bIKdFc65vvZL1TdNBWEQ1IqirzK3rNs6R9ICyd3DvvfetiuQkMZRPJxlJmVggONsaquqvjEloZmb
E24YQ2cAGUZ/A2sdbfyU1FQ/08V+1FpsB0uXaORA6Z/R7Qpc+5Vf7pMEPmbxiSS28959B/L41YnE
8E/QF+IDe031fgN5ID3o1ISN4IBWjyef4gujCqtK6/idB/pX2AruLYxIgAwkQb01DRh+mUjdrw+t
LigONUCmY9rawiUnPPavJfu/Gk1c4i2EScqig6XOe2MiLXvy2G2DsOPCjHs8FJgkGh9oDWGNOqK7
NN5Bcl4iaF8ZTUxBUpoPLe2xiRJgAsLyk0h/SKVqa2mVp1rYlN7UogSsQITnlQhSom65iudmRiNr
NsOXquyTdFNkRnQpEUYQfQgNYW8b4VQ/ZN1Ul3nonTZACkLceZ0YhIGoQrFG9BlbOBlpdZBnpnMt
CeF8Ig8U3ZLplv4P/C9Ik9zMeweTe3FzvHlxODRJPHWZqNmp3nxwUU5LQz/4/kETkd4eGOvm+hh3
WLtuncSr5ZfYnTX2hITr93thmepW82z3PNqraCCpXXJGrEkVh57kQI6Eql1q4ERG47NvN0q/4wfM
vbaIsj31Zd7iqErNzO6+Fli1qgAIH1PsjN9zM0eFe1QOTljCtyyHxteUfsEtnNr8CVV3jf62/z5p
tswDhBITWRNJw6EcF0tR7ZWjyz+qzDG/W8Keyq3J7rls6WionnNbi2VIV1618XQkAiHZvK7GWTod
xmBRCSXJTP4T+VQ3hN05JxgsildTZNM+NF90IRCaAou23HmifAQjCaVcTnb2paD1Fqxq6r2NzIxD
zaFnRrput96+buhvCEe3iTkHlVkqz4NwWjcoSe7+OiJou3OrJntSqTA/V9biPMa4gb931cJ2LrUS
g4NyHHHsbZF8YrsBrAUsEcUWH1FD7qNFENsW9dDqI1qS/qJXSxpfKYQfUCCx29QHTeXtFglOg1nf
zMqjEMDmi5rKmZOcxSmJGu78xjNR/32YOiO5xJ4NKiDBx7R3vJDGLxYXnBmkOABMUiZkcr++vnvy
EWk+svnxgOqpDAevqxXrYCbxN2jl52jUnePMBHZRDZI2sDVEr1arvpRmUt3+9cLxy2K4PhOyPtbE
Ot0xXyz3P93HmpFLDxpmrTSUYthMjt6fRikZ3//6cX4p77ApeWOiItMQM5xPrOHrl5wsSLRKIxUH
Qqoaua0yUaKIrxHwbHBTJXelpw9XVpkaN4TzsmXVvqO+6ySlf0yBi579JM/vkjF3b0uzNXYmuaXv
PMNfkHgKyPhASE3H3kVS+xtMONVy0x56EBsw6Kjdx7NedeeEQ9PFVwmR49Tg1U+K7Ibv5gKK+N4l
sS6Yr9Yc/FYIhl5SxmlSeXn/fvogXCvu8IX5BBBzmSdhi/nkj0bPp5plcM326zp/QZjZZz+GSDHo
xVaRoIudgE3fWdt/2Uu449hBsKavHlrnbUpja+k6mRFGTCdE9aND6xe2Y5fuSRmxtz5+ysM7V8av
r5yoCqJxiUqjXg1b5usrg1ir2ooBfqApGyeAIaDew64RfKY2559ByNCy9kudnRzpYpLJ6/esyb/s
0/AADtmua8Qql8BbW/SMeJTjgi52jiXrsC+ghQ28dsgexHum3ZfDxauP2YHpsez17/F6oTZev1iv
M1GCeXV8cmFFg1gV5Q59uH6bFE2677W+pi0h67ZFn2dMSYxYBflE/25/Ew7GV0/ijUtUoRGdRpJy
d3FLwd6AjG1Xil5s67lRZ0EU6juRX//iDSZ1jsQJn+GDJqc3TmVbb2JO1FbMYYH8hg1u4eVopE6k
YFQ1BOF/fUH9cv0S50S8ApkvLoc7gqFev8VCRsOARSk+aZzLzmUdq6teGcudLBCRSa7gf/d+ISTX
pJjIBlDhYd+mUFWLHVMlmsenqlf2XuV1Czw3TslDqRYm8LVj9D2P+y+pGg57B5nSPDD5Npjd32wg
jksYfBU1HdJIlGldatwLSz7hMfwg8gngUnP6vVic8yRqSkVdAt76nYGwBgvyt3hp8Xp4AGEgc+/1
Fb79qF0cQnSu6YK2uXXFX7//0zKGT4eMwmRaztKIsSptQAUFwjCELfoHMv042v31h/1LFQE03guH
p3McNSyWyNcP6LZD1pap1+0rn7HFsjBB5nofmFZZ0c8+P+I4vy4d7TqJx6vewGTl9fI01Kp6J9fj
lxPxWjngUjzAmXhNDXy7gI92UVB/DQLeYocMNd+9loALaOCbY6pue42kGrM6CCv/vGKf7aDvtKK4
9KV7JE+fCZaBPqmNb6WWh/lUHmQyHbRakKJWfNBEe+oEBjRH3TkTjoOX9/A/v03/J35GiYVQCDT3
H//Fv7/VckYFm3Rv/vmPS/qtrVX9o/uv9df+58de/9I/buRz9dC1z8/d5Um+/clXv8jf/+fjB0/d
06t/wDSk3XzXP7fz/bPqi+7lQXim60/+v37zP55f/srjLJ///tu3uq+69a/FaV399s9vHb///Tfi
6X66nNa//89vXj+V/N7tU/sU90/zL7/y/KS6v/8GG/U7IwQzAIUSLtfX2r45Pr98yzF/X3cNTjNE
l5JrZfKtqm67hF8z/N8xJjmCa0A4VEmufXWqJgeB75nu74SQ4hTnP3wl9PG3/375rz6o//3g/qPq
y1t6ejr199/e3G0sqfwpIscEyRoGdu03S92MP80cnTgPrbh4IPO9xymNj7KzM/+dRfWdR3obaixH
DUy55ZFIwL3JvBjFtWHfW5l399MH8M9X+PMrIpuLG/anHZL3mjRRglp0k6YLlxzF1zd0VHLo9ZWV
hNXc2+uJYyq07ehoVRuSV7d+oDUAmDNF8ZOXZk4fDKT3jWED8kuWEXGdUIM5yOCu11ns0XCT5AtD
UdTw5L0PHFOlA4WtAN82w6UdFTftRM76waqMdDprwzIXO7uZl+ygJixn10lWoyJsI3fQ7/VqVuO+
S5au3KEeK3VcUjV60XhgHCYaYUnkQcuB2ndzJOL24EeD6V4Ru+dkOznljhMO5PFBwLi9nK/I5LeJ
C3RQch0aL57dw2gOI84bnfhvfFktTxZbm+oZU3pY18Z2p/zKM8sZOWYTE3KwpC0+ZW8e4euankpp
ogG04sc8CiYj5NSgl3FiDj0Yr6+r58lMvTk0F+oHKepRjXtfzKVcQhPeq3rwYq1tbwsn9XOAcCfL
r+pcb1FfFJVeTQqAthmrU5JZk7h49Kygiqj7WvtaEZJe7Cy6eiM6kiFV95FNoMemL2EO7lXPs7nN
gY4M8joK/Tuhy7Wz64eB0VAOViJJXKsIcljrqsqN8Mj2Oq2pjgZ+tMV1dxVR810AJyHGk4NgRyHU
8m5REb8YnsmjrjmqYwbzyPItpNCI+piQp+1dKXtj48nYBHR25/4xhV/Jg8EjcSms2iy992g0xqcw
i3I8oQuL6pORds4Xv4iHZp+g6esvnpdjw2tbo84I+Pey8QOjKQojmea1sSVBPGLpLsZuDuPI0vsj
V6mufcmUB7I/ZRQjRjahq1hw6kW7Q7gqu3stLecG1SbSb6ICmgbIHldhdYS1tudtNWoOzgU3KcUZ
OKCsbu0i8sdLO9jjsKNdHjlwFfU9ZqHUTKwNH1T+EQhj9WBnGLs3k6pR7be40H64C7aKK+ZoYWAG
gNunDSJn3kRsn2SIzpZuCiyjLqeQuUND8FiXlr5VS2EDFliES6PLQCyNXGJroKQY6hINf0a2ADGa
dV7Vh9Ex42yv3KJ4XOAEkJjnzudBhy/GhTin7UbkKa1FWTupEvYdmT73C/q5rb/YxueiTZyODjY9
WUK77hcb7NUxBOoZEPbQ9EAyiO/xmx8GxW7GdrbmPD4ackEkU6oEb4inF6D1RV64+qM/Cl87i9xD
9FlPzpzgS5e68YAusYy2eq0UVdpt3jv8+WWEgIHIb8l+69PsNBf0yYGmL3UMoDKYgYHWWt/O0JMR
6uZ0vJTuLOOj3jKR7JwOdx8mB005QQo1IR9GmIwyiAy9To49xiXufsMD4iUwC3UeIAf5E7ZrJzMM
KpmEgb6IbLrVOgw7Ycw5HOVgZjZVQEcZBrBtO+ld7X4kGArg+rbQVTbPV3ppkpv+o1K4wOqQPFTN
voW3mWegDtGkxhhgLhHtsU8AtojlwYJCYrjPxZ4HMUI6hZiSVI0tgsUFC3FrR+K2g8RLt1yU6Y0u
+ZTxh9UxZrvIvFXmtMZfuKSyhXkpvCzQrVa38G+OZKziTqufK6n89LoZECBdk8snzO0yjBqW+cVr
AuxE+XDV4hvEPFuGC7Kuoz0boj66bT8+dzPFbMeoqkxYjGTyv3WMPlXQ6/Dx+JpJatw2BgZ0oy/Q
Rs9F2SC1BPQSu6VL+1AqC5BolPm10do9cRUC8UxGANLZJqMD+zO9pDS7UZG69uyJJb5Np9gjfYJ+
nOpTrSW1FcR1mcJp6UXbk0IwNekZ5d3sbowu9iC4BxGXm3ZAeohWd3Fk2GQuonHkeXFz4nLMv2O2
bX60Zo8P0Slc3OqujZ/21qgrXc03emxo6dlz2rnZsrKxSjvVYDuHTOsw33jjKCmhayoUU7DDesG1
rEx/a2XUm22sXpJKCWtjGUVIbBIe+aUblkOFIe5T5mdtdehlKedLiQnF32a5Vj7yWRREwuEUu4bx
T4aHAaRZD5dSkmxk58guQAXFNGw8W6XJturMRQZTqZg1c/hhBK9Y2b2wzLB4BkZeYLUwoh79alEU
1ROi+viqJYBmb6dW8jXy5fBF4S0tCVsqEWkglyqQO2tmArXDdtd+9DUvv2BVRTnTJ7HRBAJyAuuY
F8k2cKuymDCc9LO/IcXTHHfukiIi93HV+LtZZFq7G+bUvkU2mWGKGPoWB3cSoRD0WtX5bDwOnTFu
ZToUSmf28mQ0vRy3yWjy10uG30+uTId84xXIAPei99x6R6aJ7MIyQuK7dxy9vm77JjcDODz0M3nk
cn2U8OEOJgiuIiTWnngBc6ldT7JW4WNCkFEiv5OzefRQc9BHmpTozrsC6xxaEeV4W3yeOC67NKXo
Er15CSvY6+i7er9fpr2VzBAOhZFp5IKxGl4gOcczEeCQOnEZIVUoaciw93qvrGW7LEPRHtIhyqL1
BaPyHhNggnByx0U/F767uvpJWkadoStfdpupJrfrzkRA4B9lW47wx5ggPKwjpe9XX6pal9pFY9/A
UpooLfuMo7yyA3twvOnyt1kT9hyZBsRTY2ZcNWmmu1nQKcOqriSHYKzPvdZWT3amQfJkOndrwKFj
yE9/i/KRzxLfbJikMKPXVIn4NxO6yOxTpShD3v8tx9WqHAvTbeYbNeacro3TYE7mCDU7z5+0siZD
hvPXp8m3Ok8dmIUGd2pdkEZCw7wZk4cMlY0gkC1cOHLeDJSobGyA8oslJAeLemZnSFvnvZH0zVmZ
9F8eFUydzYppmNng9QkWgKlRde5nIWGzW3DVnkxY0/uDxZAie1Neiqy/NkRxrmrwcrPhqDSsR585
GeHoNLltdWJ3MLWpf+8Mvz4voiddcGxwTm6rN9iTGHLHwOPNfOnO87Xsdfu2zA28oEg+/3wP/v9I
+dtKFv3nf49sv0yUe2bjb88/z5Prz/85Tpo+IyN57b5DkBis8Bre9uc0ycBIcAMfD9Mm2V/Yof5n
mBTG72Cj6JS5lnRKNgUf2j9nSUv87uLPogzapbEIxNj5d0bJNzUyFAID9UJ4cYygjMtw31bWCgv/
mYgduJQGTWBKgsJiW+29GL0AI9OalkMZVxLVxH/MJVaiQWBWnavH1mY2IBqEo+dUdGFsJTfs3VPQ
anOyLapJHhJ8ybr8xDHXvf7pzf0X0+Ib9OfPJ82byawtQFN5I17fahWno5YoppgoMkuGBB3cWJRD
bWOSR0T8rFrNClm1rcAieidmbd1wNqwPIukP7zyR11Prn0+E9cXXOXr5K3f4+olYQJx+ZbOYZfmS
Bnk8E2pt6y3nFT3d2gJfY+P88BkU2Cjijupu5Km2v/z466exzvv/Ozv/+Sz8NWHTBH9z3BeM6if0
DY0BGQBRGm8LOeOZbCDcIu3S4tLaihKR318/Gnvlm8eD0VmtUAAdLlcOXWGvX/UQWXGU01K1ZZPo
r9leEyr4nrShvWm1LkcRkostSKzzmJGwiBVl/mrqWXS1KCxEqKrqwtFPxO5+ShCv0tCMy8m84G1a
D+ajDB3D8EKzmPXDi061ydT3elVJIyM8GpptEpCxMP8huGun9H7Qm+LY5l13nqT/Ue8n7YS7JD7k
WY5MgQqNB71B/WWWzjmVHNE1dR0X0W4c1hp51O07g+icqyq/tPVQnuuW4IKHslzmx7FzsQ7hfSa6
PrqyC/8jNnYRFEZ5S9baxioLf4tWT2eUgSJNHEcFKO7RbkbDj76pp5Op7jOuvdtm7PZjYsaXKMuM
PYqW/TxNFVsQkiHlJg9dhhxw1gg+ofw8P2llDpc5Xjha2xfU/ceoMLvjiLBY03rGe7cc6Ua38Fsh
l3SiebkuxSw3eZP7+0K3rrtxGneIAi6jniM62vSEj59VG22nCtWJYRNf4pnEoE1O/JgP9SMSkdET
yd4mgmBpzXKfu/anyJwoPVLFFzmAKzuATQHp5cgeY+TDPtRUWMXasGPsb3CpNPlRNxtxEe587iy/
OrkxRjJXZdUNqmdY8jLdd7VQJ59NkcSq+dxo1XK03O7D5GjR2W+j64jz+c6YO/3U2i8Do10iHWx6
RhfPPKlPhpz7jxKGuWf82VnSnx86F8NsUg8GlrPWC72ufaxHW7+eBmmea808u0RO72PLGPe5wqRm
9FFKB7YWH9axbC+ymIE31cbVhentqXX8jG115vHtH0QkEJjmuxpWhhpXDPEkQ+QZAYR1e9etX5Ci
fhZG/5GZrzlBEMitoZWca91Bhtpc+++cLl6aSH++x9d7bu0DtAhoRuH4siT+dI+jPjIBvHAjitQI
RYHy3eyGM1lkDKyY+eF+zpgwm13rfkHLrm30so6uh8K8wxi37ZdyfBwJG88GP72NHiWRcuGsI/fi
S93qwxmDZxk2j7oi1NNCX0ym30I2yiIvXjWn597bvbOIrGvE69eDfsRxLbBU4bELvVGS6PosklHl
qPKatgpEUvkX7d5FqYowE2NQp0izM1P7qGHXQKpwNbqoKTQ/wucv83dAfPHrkzFpNcGlRL0J/31b
sLAmI6TGhKBAR3C8GhlqsuS8EjY+ljfzCo+I3BBX5volEcCIOcAsCVR2L3C97HJ9K0dz5xilPKFl
Ty4yM+FyLe7r0btKst74Ji3GOUL1/NvYZzOYTEp7hRvWQ13TUqxbu7QV51Hr58vQOPKhHRvtqis5
HrZpZn1Q+aq0NvQf7hqS1Ftj9MmMSxFq5NPvCxlFnxjL/yjxr98ieX+XbHlp+n39YRHRAETrUkxo
AmC/+bC4nidvSRBsZcaidplODKlbqCt0YzoWApfwFnDPnStrHWe6/Q3MOH/26dmpvXpkX+iMbdnZ
7k3UkCexcG4oyiHdy6YqbgR5SYFBSskj9sVPGpaU65ZmkntJWOzOipaHeNG3Ve7YB9lVhPK5U3Xf
RDyiZ3fevjCM+cGLbkmG6eZnsoydGzSA7h1BUeO1lfio0/kXaN2T7ZfzpYVr57ztsP6s76qToqAj
Y/imSrLhyu4NcHSLfBc9BgwaSe0ugyZxHopxKgPQGPBS8l8rr/WegC/vKmEtz3EbbzOGQQID07tp
LMlPEc5Bn8ZqL013vgK3SxHjEgPUtB4iCKeX3GrU+y46xnp9tIF9J01eSt3gi6fSkKVZ3+kDRSIY
HnRPc/0Nn0m1Qy5obv0R6U7aL8Um9QvvLsqRCZMeJL8aNGbS9Hsrizq6jXGHom6fj1h5W7wOJKlp
7I8a2UxHspmai8niGCiDwi7hLO6h0fRdR/glQkGgADPqd3J9e4yJ7MQF39lOlab5oevFnVYJ58Ff
siYA9dw0Gqtz09tc5I3x+KBlBAEVpWbf13nr3LtdBQ2G3BuzM0LrSmX3Wpe2D9G4YHv0qmgNXmvv
HFLhrvFlh2lik37JJH8xGenuGO/OCATo5kvPumsqFM6dOpvr/0pH5b6TP/uilHt9hQt0AJx/EbdR
8Pu2TA0lsJobDVVkZtuPCRGdFGSVa+KqxK/YAKYl4nbCeINq0qYeUY/5pHzlXxbffB4hOBn4q2HX
ZfZVRkvf2Ukkm2WZcgJGemsx6eUYc0X8sETD8sny8G31s34H7qDdlfCEFE+UnykLqw76SEwKqttT
mnbFzmXC3ojVLUPxkhPOoDv3L1/KnGQtjH03btFsJyW7s+3RDFT0FbGFJR56DhcsaMt3C/viZkA/
dj9QKRRUZRfv1PyH6jGcFN2Q7MmoTnZjXM9fVD2QW5jKj3NG2MAoy63ITO/Y4Mw5Y4Udzz5WJTdb
PdOFD+fgGeUlJ0xgJ8aSixEIHylBQUbdPNphNo3FMY6xiTRz338ZPDPE/GZ9jKzKOhq61/75/9u9
OqTKcP4vYee547iyZtknIkAf5F85SpTNVLrKP0RVZhW9CTJon76X8g4wmB6gG7ggUufcU0aigp/Z
e21osG4TJmro/7dq9b8Xx6zKPXIXfhImhWH/97Y8H9i1EohBcnBn7ca07t/d3j1HD4ZYsZTJNkrG
6rmMsfN36PNu7axDZRwjm5HlymYoFNjAydfmTL/esA+8/8/PQfq/xzTi/7n1yJ8gLEcIByXW/3+4
WlPrJ5HgcB3NdKsG2ztVGjHOVa7vWsokajaEWuvRQj2emRCLOzt+V1mFqQ+ikhTdPq5qK/y5tAwP
wTdi75b6fM1Bex8R+EfHzGNsHsGiY0uwnaooeRUmJ3Dq1+VpKeLy7BbFzqOSXnkedbHfyPzVzN0p
KEtBhXWd+7I5pqaj4U005dssKgyiRAdks9WeIuXnAaHtsIYr6DhmW1mvMsNKotpjZOKCBOTFw80s
SbRLSBn4efVzaZ243Dk9BVzEabquYxJGs6bQX6KEEt3O7QhbQi52oHnkmqF7ecoctzz1kcDlZJbl
cyXwrZhTHzJiNsne5lTr3epdy+Wnmid3HY9NE/aGGE6J3o04TgfrCcMv5x55Ou/V5H2hfZy+UzdZ
u4VmvSeg8qBkGs26MCfr3V1URVnZUWOZ3VPr4G3wRzmvx1EvXivx50E7ERUoStEszzLjXs99LOVu
H7lHgpOzMJX1t2M0eaDVkbHHQV9tiqQwV/Cnlue+K7GYp5TRkBMlCBUc+Lo01tnsTZsoU84VbV6Q
smnGbZAYx5+f9PpdT/r22DRuuqs9yZjTtDTejR5jda+aVQVidMWUzVwPTluvsYkk98jtz4B0CH5K
SRhT2aGMu+Hge5hGdXSsa+Ix0rMcE5wPQhk8Scp/Q12BDJxaqv3IDLXahMmEweWoz9ayGwtMYyLP
5LlrcJgloxAk+hnJEQ7k0Zb6dOXhWazyCWFnjfaC2354zxv7S4v6J0Zdbwk8yG0PE+QQsfzBjuAZ
R/Yr5vHnp8YuMGLgbn7XwCZN8ZWPYNxq5OjOpureiWx1TjMFCyFM0nxGyrubwNJc5zq9drOqQKD4
m5kIpmOntda0mv1Jna2yHgPWdH8XT6gzOt/oEUQIctv2Fkzn8VfCqmGR1ncay8/4SAzaEKDFbCET
TPalhn8XpFo5bNwGlyxPY92bblQ5dHdrOwbvz8TmTv1fXakiNrDInqxurv+IqDZXere0tybTk1Mi
IOr8/AvTvWFr3AEbsJ6MFqcM+4EcA1djb+MSWF0LwHb0N1NdtVcQoz4AVjYE/pAb68hI07Co0mmD
wHjGR1aQI9cuA97AyLgbEZrrWS7W1rCGCKvgogdjWZc7WPYRb0DhwfpuKyOADU5mfVtFG9sZnbXd
gkzRaO7UPCx/l7hYS32MXiLWesfFLOK1yxB4i5cA29PojVdlXRgnGZefF8UAtwApPTtdDE6XIQWL
i43hhJ25uo0UyRfUSfWKICexhq4JeMIs9b0+NPNR18Qc9spddXoNeAGtN8CtaQgHVg9oY2cDehjI
amC1NdqYhxd2iovLZMK0jiLuTDvDNVya6glMWb5P/Pgxx+/B0kmxBlDG3q+s5K4hmXk1ugY78j0d
jred0EAemnL+SKZcnOmKVqMes+UocSDmrfy146+bn/LKfB1UaR0B2/2fSwHJmtE/Xl9dL64pwx/U
EBXuJ6t6i72h/O1yvqy0oo8e8cXJps0seYT2eyh9Tztzl9R32wBdTpHOQYsBat7KyPSZLyj/RHbV
p54iUMe2Mu9UrvC1C+eKcaBi0z1U58ItU3a0OThTEz65ePAlF69zjsiGmCk7FCYC3JmQx0Ra6d7L
xb+fz6BxmE5AC5w3LAjipz4q9zltyyS8D5YD8zpuZbydRvMf+uT52MFs0jrzbWBuGU6PiwLgucoL
yKP6GPv7tJqdQE5Jjc4LzGqRl99z4YoLa3NCvjnFIZ61zsFu+pEuW0zP3owp0qqmt9GfyVQGV3AY
VdNB/aXxmb3nrKWinzKcvV5V34uu51ywrXcr42O24M0SrrjB4IXjxxz1t0oKIPL+fIX6nFJxTzfV
ac5LDDQ3buZoM3SGfE38JWQPWm/rTjd3i2jri/G4ODnk0bZ516MBnsrSnml7tppmLEfsSk0Ar2HZ
5YP9Zdeq+q3X/VXwRL6OPy0/kSZwk/y1ofwB9nomtyg33a2qsvFkQXcxvSZ/4lkAUNpw1x3o7QBr
u7bhvn2p3VHf5mg+DiJ1mSURk8ZCpL3bsXHOtDx6emxJIBjH7k4QO3nksdEcp6JzdouvsMaMyWEm
efg2u8k5NzysPnJZTuUClWigjQ/apvhbdcmpsOtli5kIr3Ehge2N+bupyZZDGN4K9oyZ4JVJfbjp
8mWlg/WRYrojWxDyTkv2M1T75An3d0RZ1ESbjPduDVUr2rOKY+2EhWtfOrVxJmvN3VmQWXDNZkeA
ASbr5hQQQCWKc5p7IVXXSBSq4IBqopI+IP2NJkKFpudWz1Wmrrj3BTzlAR38NGPtLwa1U47ksdS8
NanTfKaafJpapfaVP2uhUJq3Huppa2GoP/osmjkdME/VRmo9Fa52KFiRc9slcq1FwP6UlPf58Zh2
He2YTe9JLLzfuaVezVQ29Ifodly+L4UjuuPct93ZMjip83reoZ7xdn7b6ifmjCMbM6Ff7MhjugX9
Y5in+YaDI9o6Mt4QWuPtpCyqULFLBf4DeKcmGe/GIt8PNauBAsyDo2/t9g2dZupl1r1j6bODBeQ+
6SlcLBeMZK/Y/hh2Pp7SdiGjwEENgMBA+9MOGJLR0NIULHAorYqhTZUlr25ksMUfsJsUY7Yr5jTj
HYGUgBdVY7go7RMRBi9pOnOk0IMMq/zhfTO6HAFRSSAGJ/cXkplqJTDpTm43hnoyZkeXAI0+7+Qp
JrT+NrS2du3sJ+5B84NhTbMpBPVE5Gs3H2/E1W6ehVWFTeXrgWsukOf6atuAxjAX3cMtl5SfNIcH
4t8GrNiRu4v7pQn9KcY6syRHCwvGHiNqhC9xzq41hmHiXFpxTox4ugtvPEuSbrZ63RQbOpfsqCNe
gAxWA02T7gK5RHkXnIOYz00vg6ADhrisvkeyMiA5abgK8cGuddJaVspQAOxakYZoPaar0nJrndnQ
cWGQznQC9KlOUhYXxgzTu/sLAmHz7jFyuSCb2XoRzggDZOmWOOgh6CZQ34Qj/kW+VV+K2ud2aJ9j
vzeO//eC1iXaKw6ozAPUJQ0maY3ev8aJW51qGzJDXeLCjozqmz1cROlUFafck5/lsHREUGrDxVLD
L0Rqj1QKreDGKoAUCMu6/Vw8zQsfUWn0Y7l5ldNnO2vmJakyH+do8jWZxrITYx5ROxp7lTh2aHFf
ofjoLxB2sGXzNX7K0bUeCOr4o5Vtt3c67V9k5/MtKvNvAGjaptTSNqzrtt33lQlLi73typ+b8kVv
W4mdD9sGvl4MnlPvBqX0yhPiL/usGcmEhMFfLsoh/gI6iX1W+HjIGoUXDkTwIQM7iaXKnkrd3GTt
X2QLs8OfiTxfXPjxjQl/HeiDqwU8fq1jBuWJrVP1mRi04Rqjr8d8Q4Im9qJ9jA11D7MEXduY32at
5c9j5v1ZLEo942VgVc+bOY6JGzpCuxnwVa88z+BWjNla+U75lUicTelSg4hDlVB7SOEA7DjHpHWB
F1BKkdX94U0GuQvKGMJ8UNYuw2cNHgaiIwIGRhsp64fbVGcwZPDyGtn3Aux9V/kdtMneLlc5JIQQ
qmnyqz+2cbZcEhlVkHTrgTkUb4P4Z87Sv9r+QmQKqJsTYvrpZNXEerlzvXct5T7XzLb25vCtbAKE
DXicoFjKdWZCjqb75VkiEvd3NlDsdvC5bfdXWhv6xmpG+IWgOOGWuO3t5/JYvkQGGBobbsfRdaxT
N/XdtcFvdx0OmldHO7q0O26d5c1ZDnNhSqQBlDLSic3Q0Cwj7B4/dahVYLCIabvMINoyeKJN4jb/
uSQyO2YqUVc5tB5bQNzyreFC4RpK3GzDrZlcmAJd0x+syf2dEpP14Y9vC4mIYAAdmHguIwQsGc12
sq0ojPM230uf37B3Ga3jIahwt12tVMavrRzmjVnJ/gm0CNmSnRzAhC/+VhhMGhDWIFeYjILepCp2
nYSeBpHtnj9mMItu/4JLlW+U7aU7xPXJmRgi7lWeDjKbsPXKTG17exneKMQ/QW94+MKXyn0v564h
mlLPg5+XowNsUjiRc1HgZY51Hb/EouWJEEM0hSL7cM2246kuit9+3YCLKtvXBmUTG8vGRpKn2l2t
FXwNzLzqwrSMnzNz7K4kwBXX+ToNuXdMCyGOc1L+FVnvBZ0mv8oi/QeQhD4lzzGk+6JfPwr/jTS9
9YQo5FwzWUDXolMf2rUd8q02KWR06+rbEp/4g6dG/+Zv8jSxnkdmIRvigBys1trvB5FydqGn9HoB
aVeU8RYIBEbfRwnlqeQbjF6FviHriEexsUkvpX+XjK7GpWnfZITQjQ/2KgyzfSvZO53lREP48y9Z
7vgiQ4k1Ofq7Pcs79p/0vcxiJLSZF2aR7oVdDghjnMklIkVyuDio81Z9l3zBvNEvYxHTJGclEwsf
5Cp8pysbtCTMBqU2WZ/OHxbamtWSjk6omod8K3sE1+RFyG/ZnhoCSF7ayuX4b30rsKOiu8Lf6/aI
imHbM5o+ptYcozrW0ex388q3k2eFbvbE8DvZ+2IS3wQlZtu8duZd2mcvNmKP87BU6a6rPG2dlY64
Ddbg3cj/+7EvfUttHjQyrVp5hV6yGrxBEL4TRwfBfXXW5L8si46Jm5k74SvnKcJnC6Mlo0FLciv8
uXQqGvbCS/Dge9HTIqtj9fhvWOqHfMIfCdvE/TIxAHAGRKarfiLahKniCuC3ZBWPmJO8gvoK9nf9
s8RizIKPrEXua+JIKjWNuUWhlbBPmNvlaIjXvkBPBlZmuLfltIadc6jYO5Hq0EMda2Nofw4a26IX
JYZ0d+M7bffeZFF/krpHBK+xHcbW+YvuxMv79C/T5GEl48K9Q9eadxWacg1EFA8SdZSIJ/ek7DxN
TfRXRJ52HWynfJ5RyKQlxCvMiiu/R0bg2uqJIx84oM39+qSqkfjOnl94HlApImMaj/rjAn6Mpmbw
3YMbT+SJmFH3QT44RYFHAPSSXKesQMEqgUR0aUUcVS/acNSWaedJM33SC+N5hAz0DrKK+ruV+Jr1
mqLG1eFXPMBYbtS61y6BgElrmCDvm1+NpbWDgbVgvCnxsB0TVN4Yf+GaZlo8U+X4/iaqvBSwBTV2
Mqi7ZkZna66aE6ABUA95U1EKFvarIcX8gcq1YMCxVLcJdTXRpOb8mWbZt9NAH+GXWPlW2p/aRGvP
BQRbMN9RKGcyQKRe/9ONtg4sn6diW+/sXsmzIrqLAR+m2i4xAhE5zhF4ATzVdP4uGUcFUa2PTxHZ
5Qb4tIOZtf0FaUh/cYXWXxhMwAAZ7eIMH4jmNVbTy+zXz9pgv7QPobfrG/1Ll7sbs9SWdznSH8Lo
Qr9oPSClcXbKlE4PUvXc0dMFPA0OrYQnMvXY56gN4uRootymnv6Ld8C4+6Aie+TPheKLbBtjck0a
kVz7GA5IpZdn8kRwWVfjmz22RyIY+n/5YyCfeKTMa8Czp28mnX8EWN8AFEVsrBxkmxc2qDX5RWfe
K592i8HYWFGMsc5qg0zIfJcZhhnohBrAt57jUCbWDGj2ETzkRy/JfBniqb5ksBnPsfW7G2X5Fc3o
YhXx4jfdeMpV4dzRARUEybkH6RmBFQ1xYD021y26mJXZs20ZgeCTQuKLq8LQHXq0x48bGlV09qGc
ctl1UUeb5BTENYzsE2X+Wzey7gnlf09kgZ7zffhUfe28TnG+S6ThHDXB7Ig3FlwSQ0wUIi9NMYob
iEVBcjnviWAKfET2MKwYsCmMRiMJaii6t0VWOAeUjcxZY4+JJBkmS4236PGqHouvruo6GFZsKmdn
8d4T/q+rRyIw9SWoEbBlaqV1mnH2NQEf2znkKRFuOnq7SBLRmaRMn+yWsQHgiHTDXMEIeHed+4Qn
6ghXHzd53z+URRC2E01boNaN2amLKm4dgyRIuFHO3JZf7qARU13Zztkui4/EZCvjY46g+5Q2SOaW
gYqsRH82y2E444Wqw7Sf0VD2qDtxbazrbm63IxvdVZnX1rawnPjwePcav3IZlfAWqtn7rWlT/qKN
lXqPhP2k6owp7s8X5XHB28SjIB7dkBpmjUG3/mt6Cn8waMhXwEbFLrGTL5+N5L4yl3qP5fyrNPBw
jknvfXiyftB/tTwUnYUZzU0vTlEZl8rIWsiuKMWjPOf0R379nsAKYNSXxGciY6Z3y6qh/7JOjj+j
fpwvHXqcFYIY+6jzG+JNGC8OK47tI28qifpkHbteHJYIg88eYm40ytSLKb3x8I6uWx1ZJqnjz08Z
lP0jMm2D05wbyAJ2Wg75jUg17WlsovxMHMBFs7BepFOrUSG6xoYGX56ntGpPjDfAFBvWmyrbF09P
9WdoP+6ZJXSE5Cctty6j1oAMk3pv6nz6hpG4LxZrF1ary013ZucFHT5FPiTcGgnanQ/wzRhs/W2I
qA0Jpor92vmu2tymwk6sy1L44Zz7ESIUr36zJhYyKi76H3/wWpN5dKwHfd1H3jclnfbioELCOYHj
jwwATi9RMbEwrXJn0ityRwAsd6b+mptA8o2MhC6+g/pIsV+W3q51LW6x0eneYVYrnwZZDXDJJxU9
ST1WtxS0YyWI0/Lj+I9ZJknoomm9Vr39Vtoj1T5sIciJM1KBLvPBEhgxZUKirSGTRIGak4ToLja7
MX+dxB/Gw7z0/KNxeNfM/g1xvX5KGM+8pHm+jaehhUPYLB9YCgiXwDrxUhQu6rseeP7PSxAg7qZt
yzxIRfWU4AY7O1pv7to4mQOOz3X6mMv+XAAT7d3UeqRi1ciP5w70Yhen8Ja4G/beYqNalu1nwcQs
sOsiJpqDyU9v4T7IpQwcXFF0Ko+Zs9+BpfQwCrlxPdzGsqtONvfVpoW+ujcgrkFl8/dd5szPo5ng
8vDtrVrK/NcyDOzgoJFDcsihWBK7lWRA4Qtpe7cYB/VhmBhIZbYfn/lzBB1N6apb6vJ5FD7kUk33
99ALz6BVhm08NPKoqFGiOt6YRVafOpvyY8wZvLCAnW8dM9GVacwveZybd6qbrUMpuox2eyrauQlI
asMVY2vZsyw8deo4+K1xObgiw0Ga9vlpcsyPshPqlI8zw6Lx8+eFL8f3ZRr2y2AZx5+LZivEY1KH
XV+WZ5iUxS87sd+ivLr1RXRstLp/MkCavcGCIe/Be43KpFvNY2Jxu7W4+l3bHPaZv6gVjww2uBpJ
G4QApvuIGqau3PItHklFNpueECJqhPPoah/EoV4h16XfcbJc56n7dB7BPHXm/CNJzDjRKdn4buLo
zfL+ebPGbaNNfXqYXLRTRpG2Af5m9xm5k8HqyJxCd0LKpHq5HIBqRCs5tc6dXoiokAF6o1+/+l5d
POuL3t6X1vEov8gqzDtP3olD05HC1IK1W7WrwJ+drEdxDQaxu8aPS8o/jzEzBdFDitC5Mg7GiUAH
5yFR8GqGqq54zt2M4JV4qNlf8/8HpwjNGgMBwvom3isVOeE0t8sxsSpyckqf4AreeAoZJAuiVSwl
6y5MFgbRMGJWtBT1+7Lk/ja1uFH6NDVOClMttgbh7KHvo49QK0U9QRnchhGOwWtXFsXFkp8EQ5cn
txef0naTu/MoGFrXo2TtzTx0Rli9ZcMMEQ+fG/5cHLBTGyWjdvPzXwwRN2Ot1uNkbhDwiH2OK/3U
xSXwfL/6kMYsAzUVtHiFD5k8flTb+TszxeIiCgQ/tIoOQNWkvvS1MM+a+M8Yu/CNPUlt1jmylPYE
iu0R/JK5h5JdW7YucZPR/zdryozmKc2JX4mM5Y9W5fRB8AuvleWkp3gh3FKyqMdfoSZGc7b+jJzu
kfjkWzvR/2VqP4fZ2AzYapo5cKrq0PctUE4b4DiU5GOizTcLf/22xxAAK8frf/X6OerGlAqHMMu0
9QvAkpRHGRKeG1v/5SRL/WwlaRyUEZJhQJT9LfHK/c8GepiwZBmCibkUd6sc9KAtZ7bT9MUnsqo4
xkwEonZdcwIqQ1/lM2VQm5I7k5svpWaI374rjlFHqOuq6TdUZ/JX2SOiqvhWttwYIcDSsthT1IJ+
BFsUunD8t/pIJkjnjTFz/pY6V5twJMbTrqbzCBv8newW8JxNRqOCvlqWdccsnYBx+jwtZ7TR9cYN
FWi6Awkb7cmDfBU/i2Qf5J8+Sy/kPfqr6nhvTYZ9jfVmj7v1w846ko1qJKx8Ezg29blZR1E18BCv
SdIEW6xndb8CW3z/eXR49N7rJHY2Br1UiPmfcZ+cWdxGlb/PpijZlIxgL7NtvBix6g8/r6LWfM84
6k/xiCO/lnH+8Z+fZvfFmFrz5ntoFWel8mCJ4SN7owwGQkQ47JvkG4oov5uaQrYyWIOwYt04syF2
Q5nXrK4K+seOKqlOI4lxSNX4rHpYuQfh9aeevfkbtn3w/rmlE1zE6lGWYFjBUpHagKtl72d8J/K8
20LPh37NBJ9RVPOnxTYaYlIDQGiEP+NNSzj1KVE2G+/aeYt86y2HZ77vTDRAkvd1qU443LA/TbV+
raiPr00u3CNpkaHI+CaSHYBrpkhJAc714q1wpL5asjT6BVQVpSTRlHw1uwB1hB5M/DV3UNiXa2UT
uZcNxnM12uatkG30mjUQ6HNn25B7FWQkhl4o6VXQjVNB1j0v6xhhk9I9OzDmxbhzPP2bKkR6vpEs
m96zta3XZ+TS8WkBeFr+yAVcF5VXdbHwSK7tqCvXpC9rB4LraCl7p7pFPB1wG5rJhdjCa4t79jJm
kg2aqwhUmicic9Jmk9dmvG0nE+QcdtTTz8UxK/uU6nEbVLP8nU9kMUzNg29KxxQMEw4dB6zWqk8Z
BP68lGRe+RVjIW24qzQvv4CbvY++TnJXDPjOe5TjqVzU50hkdA1K8TBkXnkT0fSL5XsUlrKuzh4y
BXfp5ieV2/OTzSC2cSncfb+7TAVSjKIQpIcgWdpwSJInKZb85D8uaVnq26jVFFqPJSIh5OxmrHlH
qGbge3j1c2laKt824wurhLz5jGcKndzYGsrcBWTW1jbEGHiz1e/M2SG0RRrm81ws1joS9Ip15UOX
q3TjU4/rV7n4/dUwoy+3Kqdzht5jY5CtZ5L+82Ln4hTpSl5/XvVNhZhCy+w15rA5XHCfCWX2rMRt
CyEeOredvcwugGYuRQzcMh6TcBhTBG/mvASxSNCzOl2HBoeQsXVP7khQu2YKobXPnqGmwRVvjmIs
X1U1MK9lho5pic2bVhDrYbHFDEdyEZkI6WNLt7OSXTPfK3/x7gvL0ZVNz31AxuDd2exZ+1RNeJfj
Zp8lHiTIxRzu1oK6wK7cvxgKjf2Qahrb5YKTKzfA67aqeNMKvUVKKPs/bJkOtVJAY6eCbSI1WD5X
yfnnp59LHS3xmU7ldcATsaucYaePCZEhhK8RjPHsafBW4XHWgcqS+C9xZHerp8TwDDvluHts77Jm
OOLjZPCO6fnn1c8/LyKhb2roytDKsuo5ocfc4z4XYOerc2wSLzxqlf6MXZNFQO80L4VIx3WU2X2A
pdRnrCjGZxDw97QkEjROxvF54OvnLvm5kpV2YBPGE2ZgjzU0f4UAiJ5p04aizjsxn0Okp8f2U+4u
0R6zsRksiuV3P4IQUWMwWJLYHyC31zpF2td1y4Dm3TuNfIRn03XTEAoI5LZl1k54KQlLcgugzFFD
ckfJ0mLHUuw7kvOw0iIv2RdGIY+M9NmpKK1mNEf8Zi/UuEJf0p/sx6WLTX1rTcgnI5C25VCnB7cm
YGzUmG0ZbamM1WLVLScDID4mc87O6yJ5KYzoBR1Cc7VGTjq7ZYoyJtNHq7wh/Lmz2M8fyoQ/8Jzw
NatcyO5oYvmRdg1Qji78apd1Frd3k3643KwE1OUg/IRmBlXNZ/zzqzAs7wPnLo/kRTABMRgmra0a
XO/P68VnIz7abNpHHWKeh3nyLVf2i4elJIyHmZUWGX5nx2S82g2IoSXVQVm5QQKWbGVgJNcxgBAg
tXIrLxyh2kqW/3kfbwe0NavGGZ59noiIgdeaClhCMEIg8rVKnmGoXGMMF17MZpaUqsGPViVKNTkb
gb7ggVvEJcfNUM9iO7TvHakby4m1/G3StT8l6oqs1GntBudkdB85C5mZ2LNkUgckHINvEaDuERer
16s0rdeAZralGD7Q5oTkqwwwMsi73PTzp82At2qcQ2Fra284et52dD/SjmYfEbdnGNs8D5vev6il
349Gweeu/vJX3KS2ffGiY7wcEvVRG5+WMm+sADlwkq3B/HKu4qNf/7KrHIMTMxOfSUsiN2IE3z2G
PcDrfPoTnZd2nzfLzjA4bYqONh19FkPhNnojRPmxiZx5JxJjK+N7HQhqNAgW5LfWK6RVdN7jGm/o
dljEvZN/OguNcRsxFoAr6fdBN3w57RyKB+Eo8AyO3zLeZQsavklf6eSIa6Z/874Jc1jnC1Oy1yV9
1Q1CitM98Qh4VCMd/2WpBcjkyHx4omcX/RJ69lf1uwQJXTfQcUi+Imi2nENPfeaWOvmwcjo+fh7T
2zbrvvT2pKMFcJ9niPDCVpsUWITf3El52SQavSoiVcJEOXabc6yVRKgvgRo1KtZy/agaJrcPheGu
cLCvJzRiiz6vE8Vmu2AE3KN600GCzVLsF0PueHCQ92ivVY7TPDXXubESTbsrkmqtovfIMNkEod7s
aOKPYEMCxV/dAiqwPHj+/hKgely3JSZmi7FmBOErIx4ya15SEOJ1CRk2z6IDm1zP6M4Lc2aiEwnB
zmBPZAmTT6CtYioOKJiAkX+yqT5ZOCaswYxXzMV+69Do5QIxyCNvmlQlF6C+S5+y0lLnVKXW3zgq
4xXGPGPaVXxLNWvv9hSEzuAR0VEf5ia/lZq59bIUnx/fsJFHfv6X7KEtUqgLk7edmZq0Zdqqdcxx
Tejc/GdOkS768XWp4rMhu98jKWN5Gr/OOpuWmOBuFRQ4VIgYi5wcMnxmrImMZCTfHSC77jG/7mLe
0XrOfrk806blLyqxF91LjkVvPbf9tEHf87saeLDU0wvcbfPCp7FdzD/JuGKNwl9ImKth7C9odYhM
sW+ewpaedvmWiIxHVGGfaxeeD/Wu48FOKiXWaG1bz4hUkQUQ67WRVb5DykKKiVM8EUgQgjcIzIhx
HJZ0pWMSmpOwqclMI9Ei82jQVLeeo/o+uc0hHWsizRjtRznJukQyxETkJmuJts1NcsSkWdhN2RrY
CdqX2g9RF5YTJxYi8RB3RKCzgGDiubzF7NJZrxzLKiF4Y5T/4NGSr+pbn1Wj8XlMZwj2p0xbwi7x
90JnNO0sTzZqcuGSENhzRFZ+HLDJ3DdkC9c8YOBLstUL8ZnsjLZCgDW/sTTGHKicvUswZqaF/E9z
fzfFy+CPQSXNGzGpZKClUUn2QrTuMAZrTvKv7mDVxc5tKgUSuoK3rOekds5oDNsVQsc784oYrEqb
UtsbE/Mm1e1iRxBOUL40C5KPBNkoXy30wqtCwyUqMyIO+VWpx95TTPf9gpiccM7Z1FbLws1V2Kxg
GHB2+CcXvbhHhfExxHGQssrSCUHUl+FozeK70LWNN/2anN91W/0Zl+LgkzwtTNAdaAf+xdG8G8px
02salvnlyopznTZ/GRahSjMCnzjUKH0nG8Ze+cmw69v6K7c+cwIvzIFY6b65pqmnUWj5RxSoO9uM
P5luQF90OZkeITh50u2GTMKW7iOWXczrJCcxty1JJIbP6HsgWhNYdkPAj8+Qdj8s7WlEKiH6al3U
JlNeli8dGhwJZ9QzCSxMqrMF69nSvK2I2gf2YTt25sYyyz8jJxDa74DEtDXsnDWPlR0EgANncW7I
jzmic6NTsJvspIl277Om1prlFtfyZGTVa1sNtxKpHV//U2o4NyvRNy1ha9pE6kI1MdMSl1Lofwtb
BHl2jwdq5yhhXGMSIJ6TheYf82He/xdP57XcNtJu0SdCFXK4BXMSRQUq3KAk2UIOjdQNPP2/4Klz
LsZjjT02RQKNL+y99mCZd9Lrdq6HIFpdUSH6wv+VerDzFOvTzt8pF/b2WLYrfK7hULNVylWDLtF4
JE0CIUxDDFj12/KKkfuHlRM/x6X8bZS94RTCuztk37iV6zVGHcaKlXm04uBpNhCuEr3IvnYdWYKb
mNRwm1gjRoCm7a6Ja0Lk17ON1j4Gr+BUZD0ALn2fZjHgiPE4/Y3LkgnMt7hlUUFWWko5xfllpDvD
6o9RU1KJMgAoSb0j4xHiD+c0aP/Yqw+iSX/sxDrPolslyUNJfIOfgEjxi5fA8ghAyA9VLnaZrp1J
DGctvTAd8mhbt5xPxNofOXxvXgCwlhYvJguNydZfesHjZJD4p/n3UW+/0ArmNXuLaKtH2m9udOem
IfvCi7fO5N56mREArvaFpba6vWQDNw9kqjDF8PVj0ItVNf1xzH5tR7+ThTGKaNy0DC552u/S3tlK
T1zdJHhusnpbo5fsHeb8ZIpq/pNBSl+EuheMeIlyocU0aIZCeK/6hIm7BqDH0KPEljuTNqdlZxMD
iSQBHUf3k9JipH1QBAJummAoRxYC07OcjQ8oVD7eHvsqgIbw6wmVRLTJyupQ1AM9UGOqPcHl1c7o
TvHQAMdKKWhLNm1rI35ImFB22szLLVduMK2jRu7qnPVG5i1cIWQ4SG+b7x49JJO0jYPXAIuV6czb
xiFoImqJN5b6wXGipanLV9jEL3Hmkebz7dK9DzlwrSY4NuZraskwwnTaxtVGlN5bQv1ZcQe1PFGa
4V6ZlDaxfmi1dBuLZBs4+rbrWnwMBWtpos2r+EmhoAH9s88177ag/twhRcnbbR3CcFrmwoQ8h1pe
fQKgR/6sZb+tHfGgDfaywSuVX3SHcLqciVZSH/vxiUzzp84bTjFxQIzm6XyUQmKVLEFpfXrRSTq3
bXQtPM+HrifIs/D/FhlliMGULCQ9jCkmmg0703+V17wSc5huhraZDh1ylfXcyi858inP7L/Yr3no
ygZcFk+pXx2nwWSYVREjQ4UU9U2xI0whnDRnrbNcQEBoUYQmrKTxXoQsF5OL59WnchYPZST+5NgA
Vq6qr7mW3hpVOzi5rXuMGmGoSGMUJnKribFvRQJJ3pGN4+v0y5KfoOz5U9v1c4lqO5Rs9GKlHfxE
QX8VDe1IFzKS4oVMBb1Eytrb9rrF0f3rtv6DN+i/aK9q7KNkPMAM4vSaVpFunoweEUOtvxP2+Rq1
1buu/GeojBVZPWiWGX9rHFA9dvy1mpBp1Q6xER4ZVXWm8GRXZx/Z4qpuRIo6njl9D463zf+gJY9X
947x16L5+mO4ubdS6TGgElqnBk6dqWPzWE7Mf1siK3SnFKi8aTzhCa+4a52p6FeuD2bG77DuFN6O
3CCbLb/BOHPSNkikycEioSXELLNx0ZuatQX4C+RQKIB8mW37DQGdayrJ16aVzWu9pKEsYncDj/4Q
u/1vg7qBGQkFkL3kJ7KKU3B2GoMIE8sYKXRl++4Wr96ooZKaUHWXPI9k0vRkkenWShsHNq7+WxDn
GoLBdgLrc54aI1unltWteqovJBw5R0/EHk5nn0U83gYPZxZuhG7ugoo4EOaq7iph1QFfB9RYkd+X
VbJFNgEJXPOHYgq+Qxz/TngBKzJegxnPj46kU3Zk9jdN4sWKMQ679MxCXQu7KvusGL+EXnUgG88m
gtf50qf2QEDQ9d8iLkVk18yOgRiZHX762VmEnCBlpoOQxn1qQSa1YNVTN6XScLMEThUkzpRbkpTt
1az13zXa/Mj+4yqSZdLXPIqv//4PNsbw0AGMxRDv3fJriOWTAMtVZ+SDTYzq0tjn7CKyhfsJzU7a
+u8aSVBg1TlMY45A3flthvyDY24P1IqQVV6UipwTjhdyy8S4ay35rsx4YmZrvHiYffhlQnAA674O
ykNCZhYkVxk2pduSKVwvUdIF00KGdis9N34qM35Z5nWhaxhkgLKsHfr2j5AOOckIwMme01n8WSff
mG5m9aKT5hLqqdh0tf8DgRgQXvBoavpb4amFfNXSIDBgG/vy6A1Yd3DLk1bKWtRFYyB1eFKw+K7T
iNV9HJ7E2EAkCJxihcePHeslG7BCpi03dsO8RDDn7Rfmeh1RGkxvWiW9VaFMxaY1uTjEzFCJFCDU
IkYlKP9KGPXjBDsqK9Vv7X43ptGE0nGGdWv1fzxIzczeGtYfXZ69kl7J92s1nzliZ5QCiHp1S0NE
lvAU8KzvqQBBZ/UPWY0mIQDmfyyunstScygy7rSMeNX4mNYIQBCIBGFBII2IEWdBNnqorerG8omU
CMv+jMngU03nrshm1UMHXtIKzfyYUyhHHAAlc/yVRirkxpLDV1b/1QuCqnkCY3DFFRwKvHesT3DX
T8e6dMRpYmHhW5pcaQY5ZaQMrifDwIg83D32B8QpwZXkHMgbq9gydaERd3isV5YVgot7awKKNyvq
Me9H9S4qpq/ScV7Zm+MeGn+oQ9Rq/m7ZBdP1CGJUquBb1/+CfmZbrs/WNtIIFNOFv5dFMvHCsN4I
m1Zd1F9+5d57vMuwO8a9NVFZIPvMQnu2roONWqt88dpuU9xSB/sdMeIoc5KSg/GFaLiPMR3ugX0b
O56YbkmqR4w+ZCStiJgZyqmqhPDRIUjqKbFT/ZEoQ2YindiVc/YmeuOopczZmSvjGWc933r6uRcm
oeixdW2Wf0YrX5mKBL4KZ/yQsBHWYVIRYbXKrKQjWYQzecqRe5DgtYIq8jhEzuKfuhoMdPOMjqax
8xuu5SSRD9L31qIvTrNC4IoIgFzFT4W3UgakUyf+MdLFwfG7lebZj04fbwzwgqlWvQW6qJHsy4Oh
cHwAJMjkl9njhRkBjaF0TobFXOLCL+2tfj0bfrBMFkIBvD50xPCZlumlMlmGtOMnp6TclEP+VJEW
ye4XkVJACztGHwn5AQzIMPH2HtFagZkRmOnvXWE/5pBIIXrY7y1nXz/9SF/7cIbpIMdbU2oX1eDu
yNxnwqq/czRlmvM6mgwgLOMnwiQg3XHrRazjI9TXSjHxFC2b2RZ/AzWEpV5TQ3/J/PlsRvMTfqpz
gjExhEuIdiXjowYdue9I6m10FMVaRqNaNfZeeoqvuN07HuqKtlvCGZF4iIap0XkaM1UnLOwJV8t3
XjhPuY/CFju+DGVLHG9hm+sUxeJKEFKfspmP50GuG9Xf3bq7EqOCoMit3416fhuTS1+6TyVVIr4L
zeJa8ZY0Ab4jQW7mukvjP7ZRYd9NDGxkAN8AAmFZMrRnA64+NzEfh9W90/agKrMsUiuGeK1HxaGv
0wEFVcRaqX3QS+OVZM335d9UuHdNkEeLeqt13Gc3IExpMO7YtTaRk3wri5yTKkNWZ+VbT0NDIqW2
NrMqHGt5DsriV+O535Zw7dtoWKuKFuPf9xCXWDXr/hYjpizIi7LVRY48o8hEgCZQV8/EsR7sfrz6
Ur/0VnaYCFj3k/K7pWDQlfUYmWhf+37TJlQquSFjxpz+TDYkHaPg2cmQrE7lC5z1H4tPFm898egz
MywM5Ty0nu20v1pWDshmuaZ9ZyxouIYjMSHsBwBQOyYNjqXvfXFLe21J+Nb/soA4BmAINaQ3fpw9
uan4od5gjDT/Ljd5R+FV6O9WS4E0jbimq5Tuqvgmu+0ifeNnhMm2rnuBfmqgT0QoILqdouWicJIb
KDQMrEkSa7jeUlF9k+P5BwXBDU7MdugZZhnzuY4CJhn1qW7f09kYVhig0NlkyYuwuQg7+2d5jXpl
/gnS6KuKsgNEoR/PhJiqaEZIWdTCqTSwyswpc/kB4v9CqowJk24SxK/UrhzE+R/f26QOTAg+LiCT
7x1hKHygD7huD9YYV6t0iCitpNqOBFJwi+9QdB/nGaBHvIzl7M4g1dXaEkbCvCnng08KGuLY/uzs
fmU12GVGc3AYYgUXZ7mkvSCnUjdRiOcXBaB2xQg8LvtqV2mYECxpVmHvOPRuzlXl7a+BmwxXrflu
KnZnMMR2rWdtO61hdWJbagUx4h31AoPAani3vOJXOZgeDPzBq55YY0ze0xY5FeGck38aEc+yozub
rjqbWYSf13JuVsLseNSli56Bz6cwoyVjrL8WzNhH3DXNgPZNq5Ygw4h3vvH1s567YFPUAktp/HME
j3Kd64zXGonNoaeUrZH4eHoQBoJPoZKgstoBHaLZ0LuoSVtPIy2HktF3a6tywywgNdxqU1e2Wimn
dDYzEX4rW8wDA1N0bjY99op0uw4ruhcf8gMNTrAJmkBurfpUOR2IDvMSd/mjk7RfBMZHqwIV3zr+
xEVuh5HthC0s8HUg0T1IC79mqYNboUTxveI7LrVbPXAUVUyZkbSVTW8ztr6CX4SA3NnVqp1XzOVc
YGfpQ+lnj5JQn1XmCEZd9kte+PpuSKW/7fR5QWvQXk1qfB082wxlbYiNx4r5ZC0uCEdzD3VdRseh
1P1dXI4PydyQ5iZ4mHgG7AFhR9uGed8qKA9YG2iQCp2hP+tA5IdkdDgIiXV9qE+d+JzyxZkwUh8E
DX+TVmoH1aWnWA0ZlV0sGZ18zrX+PQbkvgwav8eY9uBSzI3oKersxLv5BhhcfTarFaFfp8ZWQBsm
XE9wlUKHYacy3XRVuvHfjAVr6Nc4rmPmenqgHpyAZbbFliPg9xLp8RUpGjeB0JYSq4y8v4b/zoqf
F3eHD6OtdH1MV1pp70qr6vBWlmno2eWn20V3dLhYeON5l9Kg76ZCLqMEH5Vb06LeS65WgP5g6Oms
Gh/NBNu75onJlbkZuulvXwEMS9g960x7eVuL1dj4EganODtCU7y07Bet21FU1T7NBbxwPBthRZgQ
IWGbSZEVOQAKCc0m/dVLfBqierUm50i1TS9uC7I354csMrVdr03HrtYRbuXTPYa6QmL8cRwofKqE
pkvrmid0pcjacJkJLkQQQ/K1XdIxQYhTtiyABepqvI3uLjdJ4DRpvDQn4O2mFa3w5CTQXBJWqYjD
KamITNsMNa6jsYr2BO6gwi/eJIJ9vCPGm8v+mKxN0m9T0r4nQDM17ADWg6hcbEWXYg8yJBbyzoG7
dvACeMo9VE10Zip0MdBpNzMpVo/umHY8p/KvPpqOpp6cXCvZljr7fKu71XjaIss/i8X6w19ujMsU
gbmbMyxyV7dPeJwwVNLbfuvyRLRyjkqhjgXjhPGajB1k0hz2PQo01iRHJb0WLRi2niQ31pnhvmOr
//bT/pfy8CNIs2/8BCsHk2KasrZIWY+NU863r//x+N7IKi6Ow4DYrwJta3WM2nQTj1GJatEboNo4
mD4l8g/IAI8C1emK4MBFcLb+96upYfwwVAPz6j/EPRuwNmbBXkL8RxXprl3YWrMOgTxOcWMhyJyX
h1PlxRxLBpGG/jfE5Wwdp9bBbbMvP9YBB48fBQRXQ1TnSJs3uta+ICjb2dSJo+ouwiJtOZ/fsnx4
s1tBmDQyaPbyXLDthI5ZPRMChK1BZQDhsmPJEJHbQH56MYhzXAOmzVBpkNhu68QOfbb0q7FMcBjh
MwppG4IYs677TF6aC356jSdUDzuBO7nmVjG69tmcyVgcZuBEPoHLhZKPXbcDNEmivVcc6jF/zqvy
1TYRJ2rLGygtFO08f2EUVBy96VcxG2yB0XTitMxuQJ5vfW/eCaPd+454nI1GCwfz3OQ6F7DZYYyq
8UGwvXclf6Sh9/fJ/THHIQjb3nvpmgRBTsG+BZI3lArrFHHPRcAFI2aqQ0dQTZVem5rkVzeeLrDL
9a54htyX8K0VT50cjqKPTgyLUC7cgzyhPMBr46Te3ZGfzZxeAYufNFu8NFV1NmMs3M2w1eTMmyGh
N3ne+GVbwydsH3q/jFFMqwWbyWdapPnpzLaxf+x0xaKcohauh7ds0zThP1JFcI/3CT7eYp2M4jrb
Zk8Uqn5v0dEGjrHG4tZDGqE6JqPad9VlpvYNtU+7oNCr8ZYwIg+LRCHt5852G4c6TEUfmQ+w0LhZ
suCROwcVdWs5hf5HZTOLz1IoWKChmWZMzMG5uJcVm0hDB30suz2mc130lBE9HFbqLGBlHEXg3bDq
/BqiufT+9AOOBp+395J1rOdY56COHay9l6CztqcsxaTifUHYes3GkeNw+TQdw4KrIPI7wDZ2KhwA
xKnQ8tStxMXjNS+4sz+HIe4PTYoSJ4LSB1hu3mTRBjKqv8HgGYUwgvZdk10cSvAtkVi7ekpOpsVE
ae7pkcgjncW54PbPQFSFQPDUGhwFM5CtH0cPStOO0suZPXvGe1vjgTZZTSafedddKYPzEEEZF3Pq
H03JCo8nN49Gd2c65auboQuU2SNQGUIjmse3qtIMetcGb1wToJ3w6MPiJc+3H99z3W43Zm+RDtuK
chtP8yeK55eyKomnGs2f0meFCBKVT93gjZE1RYXv7sYGWJMkwKuO2jsgGHRtuPZOFZYQ1Lvagftu
NxN0xzWc9eHIowsTGPNhaNKu5f5gU93YjL2MoNoHWI5ggyMNmL6Ez5DWBTU+Lhba3moeyfJbi9xF
k5CYr5mdUrbk8TvDqi9u2J2mbEF+FBpV/s7a8sTBNsa3wc2yvUpanAGuWKOyOcXSb9kHItLvR5Ys
Rgb4OmeciGU9nHILH3dlfsyR/yYIaEjYSENkZ+ohtGd/KDDaZZQPzbGbpke/AQodBKD5xuSGYW+Z
IEcvc7sNZuPXaSSOCzKSAFI3u1ZrT97gv5nVNe64hGTN9KnVuTdQuhzr0b8Ung+Mu7JAGqIzKQVH
hObALkdgyfyjuGiktU51tYHkz60hups3Ybt2eAx5pLVq8NIsbyf91yLOYWgSORz2jf5lImhKcyKI
vFj+isFb+wtGKdblq28OF4lp0Rv5WxwS40PD0/PQdM+cqoy9WosMVR+PS2uId5wn1P3meBtLdwVc
sd40UfymhuIpMNMTYqzTnFF1JQOp7GaF3xUq18rjmkEyypAxvkyNSROZMUIpzeJnHC1s0HgAWG27
MVpMYABmPz17s+utAvHQNslN+iWuwO5OGHO6wjTFdU1s8YwYAp9v/wm75lObNgL5c4iXypUt70DL
wdh7Or4/D733PTOKdeAGZ6rwc5zl+7lP6lVb4GcpAEuZGpNy/EXREWQuT+yIuuLfH2MUb1NuvOBK
oGZ368scm78DO4tVMpWfzDYAMcmHqbUGyns8NqkU98i3Tqjy3AqXrqkM3oXSePJiA9ErAw+Zn+DD
wYxjmE3F2Z8TBoIhGeLwE9Oj50wkzFNVjjmmgsLQkOdlUH3it6TuCCgoj7KQ+J3EGwvB69Rq32je
6EpQJQVvI870JAiekFl9yc77adATAf7+E38QlVGG2sTcTei4Ty0TYp7auWP+bqA9BcfIdeCZYIRV
953ygEcwnp7cQvobdOLRCl6TuS+1OqOSQrYSr7PsLRdcmakZvMRuQ0nV7xzSvsLGZPVk2MOfsfLv
wrUoeFJTp5Z0t8WIHjTHnjF03XfAml5bMi1tcRtG9ZeFyEUHEAPIZ6+RP81rbFhOE8Fhqqcsb4mY
X5oAe/JOOom8lFExtlV+jYWaRheGSwzNjkDgUjh5sXLrj4rqXwWCZ+uEG1zbVQlOFd8l8ISxLg8Z
rdkVYMabhDmS3fuXrtB3mG2zEHBhsamNIT22LLMlHdVej5tnVxQWdXlRIgmCTyVTntY+Ca/maBKe
rjMeRGC45rU/VVWNUrBtnqyifojiiDUyoJ1s9GpCBrQ1Y9iOhIGqXUXfgYcyK2sAIgMmTSiC60uT
B8ApYmcRtrgPdc6pwlXcUIRVeEynNtnO9dkJmk/VSCyFOtX6bNQH5qPsa31ouAGbYWKSTSKMOVTz
Pv7jDuizI9h8YVA+DsKl34zRFuK9Zy3t+JjiOsr4In/SNR/ghrAWq7wWqieuMQ4Lkw6G+y5ddUX/
OY48YuucBxNpoQx2e6tmPeR9C8++pK7z0Aq+TeJExM4c9R+M08spQxJBG0MgAbZbqXTdj0wUAZtR
IBr2UU/TuwP2ka2yybdZcL1p6LHDyCKTpAn2pS7/cvJD1IhvhhGAGirZWdAuxnORH2ONnXbMxAsX
TTbTfMmZmx8AERrgwbiwldlzSNQYP0IrZnuNzqahFI7EVVUdYSaxV4YLc3Crd2536WEHhwNSqq2R
Dbs69eO16od8XSoIZrF4kGXw3qdGskYT3qVOsDGcuocZ6M/rFnhcgWXw0FmrsiWyAJvXSxrY+Sar
9HXl8K5Hmo4KJxcorX0jYFSuyEEz525TM0QLKtgLFFsaBA+PeSJTL1Q/7UtBx3/i4bJNnOJZg4C8
M/TFtjMP2q1zIth1Rsq0CauW3bxYDLROqSCTfq7MYpOLDhdc5sr94HEtpF7d0vXZ3/kox41PCADN
YJ5s7ITVtB5lZxZ/tS9vFPDBxoqdP201V5tqjPGHJMaTmdjTvu+4DTCmQDUeSCwx7AaFXUG6h+bH
EOXaa2U0bIcl04WI4o7V3LHxS+2Bh3uzmgJyQOTS20XT1a5YL2csdY7UA83G6cELm4jQvDJ9GW0G
GMjgnTUgG2Md97EXlsbIatUAVWZqB0qrUEHhCb2ur96QKg6MVqFEjYmN8K9P0L5MMwniHwqp+TE3
AP5Sb68yr4k3UTDPJ/TXTDHygo4jsL4SizQjx54+0qImGd731SbRJ6wtU31ytXVvtMmuKgYu4diJ
NiD6MrhYSfGKQ44Nh5XHOxTxw1n5ICqQJkbZpm9gKAH0oI/oMfawoG0f3dKZw8YwrZ3A4nzQOoiv
gmXhqy/m7eiZD9pclL+cTFu4OvZXplpIuZWQl6jKf9J2YHSU8LtNs2agbSp2PUFs/fclch8CFEj0
QX08XEpDy58K8UgE1/QeC/89sD469SuAkJ7/I5rm4h2/vobP98U2dLTiPI3Po0jKA9xXRsoEq20a
r09PNuNWJAcpNOyoFnfTK29xMhqrlj9rZTRCu/77AR09Ga059DHstyHycPeV1VFDhpnTXlh/M6QT
DpdCPR8reL1nMpmcRxMfMrCp/F3P5k+tm92zlxXICQtDQf5srPO/H+bMy5DK1uQd289TV6w86Cvo
zMT81s30ibLyqheNcYMr/OEreESo3f50S8FIDje2X3+eAEPlYLpk9Fd6xjXCN3EbZHAArTs9tBHY
q6p7pyBDoD+65qvWetH+35e5ZYod6F7Ow2G2D7rBQ8a0ALRTqffeNnM6QYx8YTAedS76lItD7Tbq
MkZkQFf90JyrSYJns4MDqiF0q9hbPgjpIYVn6y1tAbvqLHRs3T/XPvhPUitokxqqcEnmyD6DqRM6
whpPaI8dTrfqoxOgawCSkJ8x2zdi8bRLXGGCq5XKL0YnFxhjTLhI7OsXot7AI1jRexJBQcnzQl83
2UjESkqP3CV+/NJE6lnMXfU16QjlRx9TktnW84MOjfrI1HRk/5X4J9wSCF4z0mCAmYP81bxHOyvF
rWjmF8N1oRYMPK3xMBg8uFqVbRzInNvaRHajtASpnYIdUpuMIQaroN7LvC2iqvqaBdm4C7QM8pnP
iDwQZXAdFn4hKxPsqzXKpqD3gh0Isafa7jv0cj6KzEaJdd5a6MyQr29wDtQsxFUO4T+2fwatLh8s
Myoe5P//LC674EDR8d9/t6xiPlQuR6RXq+JUlFi6CSDq3iQzzdzosz8B2+GxXyEr8E85SJgNx/oC
l2mH/ewiLwGDWzzViB82UvSwuSOSado5sXeBO+wmt2VYCJZmyhJ1oPXhbmQwwJMfEdvCG5XAdF6N
hMeaYk1eJuabHyEoTdle032mq7Yr+0dMKw3xULmOGOZFRH39aHcNA6eFExxnLyr2PP6mFLgxSbJV
E9Q3vQU2ajsKrWnd8HvI9DFB0m40uqhL2TOlDRSzVtuK2GfL6FgsNimVPmR5x6/XCbD4IS1WkVLT
1uvoKSUImVjLjhkPmpMTfIlEAejunfQlYkpoI0FhWyWrdTTMCIzVm2PUnOnEEm4DaEvMi4zqCgF8
k7T6QMRv4V3wAKcry5jxueUlbFcYEIIBED/NXfdvEhcnHIjT3rNKefcVVKpmsieQx7O8O472ARoW
xt00pgcoZe3apx94neppIcz1b4E0yKNH1Lzz86h8Q0Dp5jZyRl3ZK8tpnVBksFlyO8BhYgb7JrBu
zmJ3MYu62sUj3UcXjNOqZRmBJWGCkSFjknrG6TR2IA6zCX5jNmrT2YvY4hgR0WIWeb6mYL0ui/7Q
WyLb/vt4cvVTkrj4SMDXY1dH3YNZaMQbxK7+bHForLU2rx8TeYk9JGkg0AS+D3hOE0Xpns19PJ8n
u6l2UjORiqt7gPHpmWBdwgPxJu+VzSTF03K1ZoCPaVBG146ksW1UaQH6Ox90gyy6zRA76K4GrbyZ
rTwpFM+0IxU7wci7EIATqvQ1hh/3NKFVAqtsflEXaa+k/3kwCdtDpuvaTtmFz8dDOxNNn6JZg8k0
2JD/nwFUd7nMHN8/dcnizWzMZ50kwt3cdXsAT3hHB9fdKYb0BytAeYh2zJgiie8XvVEARHo/xfNr
gOd8p7vKOzE3GLdtTv3dYMsofCtYOeROzHaXXly7eo/G3Hp2CLbEl4XTNQrM8iz8pjortZ2bZOOM
AHj7q/lKW9gV59m11C7WxuBY+XaAC70iaY9Q4kcnavBUuC6sPlpkRJFrIro4W5Y2tkWQdZOYN5B/
TBUbqmptxgIBKVKgRPFccwJz4+iMGiK21EhqpvohF+Yz+vp898/01FSodchFvf3z+469110TUFy1
aTJMw8yUWFO7GwnGwGhrLK5SVpn97KHEJ5lxqgtCHYK42Tn4mdmquo8L2XPrGiNvbs8MIAiYQWlW
kvHoaY6mOztnuCoezbVgF724kdwhv1Z15u3VxER8Hig/7aI9QOFrgZC2DDBQIut7z12maSVqoVGM
DjvtvN7IhbFg0oytXM8Ijv++RMV0aOFN3hynUWevFOOlIuXvzAByhcgzivX+bRqd6RI3YnnXIv2M
PafYCrNG/eDLdG32SGC0iuWNTb4TjmI+YZy+465IhvGES2ID1Ce51zUEmTKGmTOkVnw3lfbLhcgL
XWQScVzIM1gufTsx27uRYJaAN5qMO0FBBzHpBF6i4G4LL39W6VXqNcjvwkOeyRRTnEt3rHaQQOka
OjBwIPYheIJFfDKiIr6wu37uYi4rM1fTmZmKPBQUOogVLeYYC2+KhmfrOxYnkQTzOttWvA2GIl/1
KHnBNQ/lXR/IFUxkv7Vah7GS0aoj1nBty8b6Gi0WL0Z11pZ16e8/xtIgun3LIEp3kvzNJ9VBU/N0
8er1YGgxvhCVbDnczmmzYKeF4vXRJdVD9Apm3nuCV+w0cfAsdR5hpGmZT6M7XRtgdDyimGaToN45
frDVSR1Zjzq2S9FxTWQ14Ly2/zJbr75qVr+fE96ucf6OdZCCro8vf5ws95AO8a5dbvJk8lMGbJ23
tyEGP5b+AeDraWJP9SDg5tKKavYRnNgTmaMGUkJaS2dkHF7kvXypAgt0Uvo1d3r3hqASnecAgK30
cPrULkoxkmZrbMcIXop+N/aMFGy15fuyLv/YNPiIIx67KPErz8Z3Z6TJ5d/PUpsPjzGHmzXpa2+n
1UlnGLJGUlJ+Uv+/MVA6T2z6+smGw+cIBG8jk1qO2jiHbBCSZZgfFRSP56HqPK70gqEseuu+gt7K
4OZBFG3L42EKYN1Afo6V3T8MjW8+KBukdxQsRjVyCp4TDvV5aNlAOOCoeoa0oUukyJPbTThWqgGE
UFcOMMUNjBBZVH6RYXEuoy/JpLsOeuglXlyR4rOoY9IEJa48ZaTiRQFdrr/8gPS3gBIxEt66fAlW
hDiVebZ3qF+ggBb113/n6XKo9nGtDhUncigIEOSIku1m8Hz3GfcGlAgrvZeO5rCcsPY2S7y1O9nx
cQqyDPih/zBYeX2u6x6xCUIUprQCsM4iZQnqv1EeODtrHv21P3ZAVA1iZNJSvFRM6yH9W5S+UA2Q
B0vScpcfDDvCvD35LJIJfDw30cSojKXnx9yws2oHw3owGuRRuGo+yDfWPyZkdCsPDW/RNnB9s38P
xMzZSYR9j0XikS3ky+4dvOA9nbLsy/aTndvmu0Xx9ESea0ByDrJwqK/P/76aF3ekSuuXf1/BoAYa
3702bSvDtu0ErXRVsqds2DYmlXgZsorD2MMvljCTuXm9y5JwQUxpwVIzxYVxKe0k3VJB5ajpSh9t
VnMa7dF8bZku20xOz0HizheZ5fpFFK6/Qk3Rrxkr5Szzi/zFSfTHIfXtvwT8rGlkMX/eAlebvrKB
8SpjnS2iG/y4QkXsZduWN2H5oUIScVII97FUtcjDzfb072fgLikSUgW8lv9OHEhtfbhQ7X5R7mm2
+Yt554cFaPTIYys6RokfXSqjfwOgpy+kqOiiZNKz2K2dDVi07ArMwDvMsnuZlq98hABh8D/OzqQ3
biTqsv+l9wRIBoPDojfKec7UZMkbwkMV55nB6df3oepDd1kqSEDDrITkMuwUkwy+eO/ec62m2+gz
aomw1N+0AYtnaY6zUyK0t7ETJd/SEpQRoJPqbLXhE5BLNp8axPZBs5wXd0yeKKuxcyFLiSxdu42G
ztAgRrOYeRZvg3mAD2Et0xr/4Iapug/77qecRc2RVUu0jIl+eHtJ5q80a5YIIZ1eCa+FuTwxqnDM
Rm5lrounOtXIUZx0uX3j7WtxGS8zBO7bNCaWaRyqnQ9xk8mhxw2UZXKLT8Q4vm0gjJb5UlJWBfz/
qbZ5TDvpXTvq8VF0crgfwYfoLY7GJgNLpUftLUnbZBu7cbzRfQPJ4VD8yCUi0RFix82N5LeeYeCd
MUjrdRjTZdJGUE/8wthXpuiWZBrJ18HIEaT16kZKpTx3XAeMNNxubripNWaO4OI1Y3CK7W6hMwu8
vL1kLvt/O/ZoeXbaX4njEQuWG+oGta5atq5x4Qo8UqiOZ71K6O6RIPNTZ9Ctp/TpkgT641tpmrcO
8AciV7QJlpWmm3t0JNlM/6fTn42vjqq/SBORfwZQOibiMcfWDRIdpOTVmfOG/hXWZPd5l6qkpmb1
Cfkey6y7evNloIb2vtPT9l5TvtpokbsLUvM7fPat0xCVG+V5cmCcfkvnjV4UhAYDMT62//dtoRcd
G/jyd17uncqzfpR95S2lPdoHq068S+Yy+4RbLHdDznS/9Ui9xJeXnN6+0pVH8R1JblFRdXttitle
5PGRLMv8ngLzV81DdRMViqjVxAViaKhHH3098KvcvfoOTLEQyuIi054S9JQZq7eWN72/cK1D20bi
qUODtjKZ5hmsEKc8LsUyHWL3i0DL94kelrCE4RgW1aYF9UOfQ/n+dXb7evLDWAIzgDbobqWl9p5n
/E1DQMP2gaPx84QO8304FP+cI3SiBqmPbdfV3+VnKqzDbCCIQcvxk/yCX38n3aT9VVRYmCLI9/dj
74Wb0Gq/ly0CZClgXo7dqq7K4BtTicC9Tox192VliF1kpb/KJEWjEKTeLpYk7JheJW/lNCRzpfFF
sJX9Pp/QEo7jSseGAmMKR7ffBTf1cdY7jAa6hdcax56Ts2fnHBLFdqUoBryTeoLdPZ+X0NacOwHV
tfw2FoU6jczwppiHXDZY9SKDXICjoNbWli2NFbtyH5HLdUx1+erbVbUsCTRaVWmIC47A0Z0Fki8I
h2jjhNXfesMsRCISXvStZi4yX6OD2vDsKWxropFAIllcNQdtKj3i7RoPRZY4WqbjP9uiXqWFvY4y
er+CBs2KKnLt9X5PwxWfparmOrmE4lxieWWPoMt11ug+Y5P4ZBlybYahforMsVz3RBUv6wK/pu6l
hCVUHcZ8A+v851cLyux3cS6WoIXMRNyVltB1432gZmKAOjIERg9hG2fBC62nwKNVoqL1gEsPZyol
qoKFdzGBxG31dqQ+wZqU5W6DEjBf0nmq7h3StDZ+WTFrTBkNdhV70qZi4SuHsbu2oM1RgyC4DNLp
G3nj0x353d5S5QxYwObae0rb9kSnzX0MjJgOM2pSG+Aw5unioto238m6jjYoC72npikfwFWpXyn6
SZPmWHJupth4QQUdYbis0p8mIjoTtEon5y6C32incaTN4IbmoekyZtVzQJ6H02xlwB2+YgG8mG0g
7mi7sK1ufP0+NqRxGdBckNQcug2swUI/AF6G5GoG2t6dSm3fiTGAikM7se9dRl+a6+1tTem7rI96
3ATZPCAjr2sVNWJaQnyo7/He1csJg4Qg+xuUedae09ZEBRMZqBowtabF1dSbY+hG5ZOhfOO+re0F
7T531wn0QpguLszsoidRadXONMOUDt6efs6wITOH+icU/RZSiLXqA8YTnqaXPPcxAQasGQ+RGJBS
kI9N9gBfIU9SF57E7h2biK3muvkBnFp7+PwKs+ZM0SIdgyLf/f7f/4uHiy2EZRg2C5/uSestKfBf
y18phKEQnEOQzvRH2MTG24Zv1cD1YoOBY1f19VYAwsUYSOBhAtL2rmWLtopV5S+UCJxzoclTBLMu
GrOXYEII7k4/QGmMc1ZQ5GTbAfv6cWy1Jcwc5hAEw+St7l8Gkkky3VJHLfomDN+74rAXqvI4Yfps
lYekFVqR+b2JAVY4e6g4L5qE5t25Hs0XSPGMj4Nw9fn5kPMa9u58zCG5RBzqgNddfc5l/tf50Mnr
gT6MWtGrgIAGljfutb7Do2Q52qIP+hfPQKbih6rHsgreTqAlPCOVPdiwm48Op3pbGaqnb959C9Ng
RGOnW2ckvPFSJ8AKDKH5V4t/ABIlYIxhKUM+ZtmM5WNn73VhP2Po0LDM8+SJdOMpXtLKNNZgwDRQ
r1d/AqsUp+Ut1rnZNQO3WhU66Q9MilClEuIVqsS5D6JXjHL2zve8CEuuEZ8TK9wPupX/HRvKXWqM
vL4I0X1b+9+fNyFM1irdczht74oUNqqx4ftJgQWFmTzrU4ODOSi+V82cgDVvAWSf+bvU0A8m6/yJ
jda++NEDeE9Qz8TuwoZaQh/SzZ+4Yf8q4teYItYM5TNyCnPRd+tc5VAUWsO9o2eKJ9bxvUXpuObS
JS1ob/c4aRp9nDhh0kc8gq3ZU6+ybtBhF+Q2jR1ZZgZvkEL6e2TPURQYx9KIrUTdssyBPFqNRoeN
vwNM5dM5YDonso0XeebGN9x5CGX/LGKhjoaZLoXFRFDX7fyZLcdVS4zy6gsDtlp+xDjU3KsuOpds
3RefX5/G+3wv6hSWedPwyCLXAZzMxeK/rs8EoaNu9UG5sPSoOw6dE+3qBL90m3iHvIqwz1lhxuwa
tCgg3kMRjP1Rtc6PtIhhuUdOfTPSOlr4RcK8EbsE5O7e3qIe/jLn8b/eKQFpc8EKJJbi6s93yoyA
cQdWUVwC4QD8JqQtFS4yLzYefaf80TMbOaoqdlb0NsQKN+6uJobm4k36g53balX0XUo7J/6O8ZRp
jsqYFFe++KL8+1Bccz5d02T9c8l3t2zvz3fpZ1jV/LYpFtEEUkmXhAIlZCQvg4YszRAnxKLM8HF9
8Sm+zzzmU7R0abrUm/xnmO9WmTJvrXqEl8G/VW38qQjZl9L8gISiLMJzYMhaa7NLS1gsgODyaTR3
1iBfoVmBe200k94Fps0v3tTHpc+CaUWyPO/I0h3rXXnXxUVdmyNgjdhud8qp1CkBmr8LaA6tRmJF
tqGhhl2Zxi3yV2vXj+rpi3fwoTi2eRx5tiGlKVyXSNc/P4y21WFk0p9cpDGWRw/yNbY2H6IH/5SF
pGpTWJLWZ9LtaKDw2AyHb+w3t51N3AvpYuKLm03OH8OfixrRba7QXdtxPMN13t1srkIRY6YReSqh
OoV2V23yRMX4tFLnNa0B4yOF2el5lJ1ogz7CLjS+gYGFXh5b8pRok7MH5PrNzrp0xx7GoBWRhGub
VBmbYfkBNkPIPM+DACwbQ61aI/KvQ/dsyLBP2GsLsaPgg3XHIFT6963Mtb/d6oRdIHwmvu1lMgfw
FXOCDRswDaZynB6HXr2Uc4vz7cVzwL5ktiTlGp7hfe023iqewmtK5+AsiNG6y/UhepkEkketUf3h
reX+9qJF7V+Wm/nbXjTB8YvP+eNNZxuUNDxn2Q6xC3p3+ctERDibECoEeZ/PWZMrMYjm2UUUtAPo
Pi1xYHd3ZlV6x4K0c38csgdzHiu7YU6T5IU9RGj5FSA31zi5Kvn5+fsTH29P27Bd04W5JVyHx9qf
16GWl5CsJrYEFe6Ck+sUt0lv1CocKvixg2Ig0ebBso7c33St1Nqdg737pkYiMgcPDaXsVraiNnGz
zr8UwWy6p3x/e4FGjeJ31Ivt27dt8RyBTBQm8n2iu4P7wH2tM8HzaIA+B3vN20UlnbrMmqKzozsH
ihP3TPfwi0vd+LANtm1hGi4BqQbbPPd9HWizXdLpQ0QMs7I9C0R8sf3KO/WQnOPriC9r6wcFyeaN
f4aGtSNGqTmI+Y8NxvQDA+8Llhb2tEN6++Kz+Fig2jzpHNtGLWnh5J8fM/964IFggFqA+3yhmCac
NK3xgKajQxak23B3misttIYjt+S08wBaLStanm3+qmewgggvKY/hNE5H1evijJomB4oZWYvadq0T
KCN5msf2dMIcf51T6Wd5B9RoGr7HqptWNhZQ2iiRvB8aB+sqUOIlOBDYMQ7BFS0Tt89/1v94uNtS
CiooIQWZce/TRavashqmLNHCMe0FEXg0qlsTXZrpaBdk3utB1d59WEH7ROd4GEItBCjzkmRiqaKy
ORKzJs790OKNyBC6IGAhndWI3Mvnb9P8+JE4BIjrFGMO75Zq78+PJAsRLHFVzvHxGEmoHajH67F9
nnzmVBl5GsFYmDcGLMYtjTM2/kWydFiU7urEf6A4okdUFFD83UTS04JxY43TTkGiBW3Mi2RDRhPX
Qr3hEb/y+Zt/izb/c03nhma3w8ZaZ/djvVt7tEgjCLwZEb/TtQY1iyRcqeGx9RzriMHpN4Yj8C4I
GtOa6Dx2/MYpjypCumNcnZ+/F/HxpmNDwHyXp52l80x/fyITK/EMqwXeVJ8ypNJ3ReqNz32A/sGT
sgfyjcVRK9J94xrppQtc5wC39Vn3PXqscWQek8qVN08ZQESc4DfAHG1n5/WcNx1OK9NIgclV6viW
N6dP3EOFab/CsD1mHRu60Omil1TpZNwJKCJJJYdjltmvQGSdkyprmLPoBNc6OYjrIG0YEf1//Pg8
Wbnm3dnCoL+rvfCdJWlVZ+miNt2/pkk6J6KK/S0bZgO6i6XBQ/TKdQ0A4uYVpkWy6NB9M2ymKr6S
0aYoQyb6dTkngaOn7EL3QZMjA3n5SpxTekpojSwaLQIpNX/bR4WzjxKh7m0DeeOkZ84xc2W9rVPU
kEFjls4K9vqKrX1oGT8cMi/6UT9aaMkLxLrWF51A52N9TGnM2ma+lfOUPX/eRSNvJ4QJny98BThy
Ki9J5QQv2KjSo8hA6Ls83Ta+hJTFRzcszLJ4AcPUnvSpQGPSpCRcheQptEMcvXhdgx5Ipqdwbpel
o4eHAFS31LApJgRBYgWJtvyww8Fq/QkmYqSe+gKxWFMScWYuWGRXpJAA8PeFiTo2IForM7xbjhNh
KZ3SOTdaUO4JzwjARin9wcpw5QJvHdZBL1l0Wzc/B1ZLjwNUgE76htYE4hl/0ytR44+d8EmMwad2
VxVNgzbSqG+RU5ZbF7Vdr5rZ/dY8Cj1xdglks7WpErkfISY4RSheS+HbGztRZLeMWcZeLGQYyWRw
FYdJs5PZjMFdEVk/rTiBIZgPr8PF0tvPXuR20B+M6cHQSmuJl9/efH4J/9dSaDs8vOkcC5ru1lxJ
/OvppMaEAEZTh7VLRKUsffuWd/VvPcfQlyO42STymk1muWniIcEWSoSBNZg3SGriyWVAp/J6j2XV
vx9g50No9q4pQUWHwkWu1+PAevuOhuN09/n7/o8Kx8Eb6rk4ZIXpfKhswWxixldQEQXg4xofghiq
hRqbYJXoJVhGPoptDrhyZxRyF4ZQHpqGaU4DjHaha7Z3mL915s8x6fy/fLdHytGOJHrVJhnnmP0W
8agQNJnkMXR662x8gU+MUQY1H1d7i5n1YARucmUG3M8RswP2APO7iNKJKUUj97WFc+XzH1p+aKbO
Zbxu6TxdTbZ8b/3tf31YjI7GzIrAfHo64dg97IZDRCLwXTcGatUQFbhjfBafXJ/WiduHt6GzsOjW
zj2THX35FjFTzomnkHoi2PHw1IlLjRduT2pzxJ7tkHtoFIoWW/MC3HO0svUiOU0SC2eLT9FZmUkd
7/rB+GmFZkP/KGiIUFpAASDvPdw2Q8YIBBzenmu52lVdV6E0dZrNOPrkLdS6SUUCQccLqShtPSSq
y+1unlyUpCK+iG6LTEb/ptFLotuGfwtRp/rien97Or57eromLEvXkib1sXi3I5JdA7HGzfOFHUeC
JwjJCrqRwc0Nm/Aa5TQNe1oBQNt7+Dtaoh4Q/cTkwHf5/aQm824MynHraV10601sSwbqYPYmCda5
OnZoApG/sB7JXV5bRV8cTDNBKtB18ZNb1/Fad73p0HVASbzKKAz4ZUa4LgKGz2/bGIyc3qr3cxNW
sOcuDR+D91t7ua6sYota8sfbd31segSc+tUic+bMjVo3tgQ84N+aG0cBVK6vbrb/qJc8h/6q5dkC
KK35bpGIPXSOzMQhGBC8gyb3SRUtzgwTccLbt3lRbmUUqGvl9azqmitXGvjcnV1m9sqmFb/NO3Bt
KZz979iUrVrHm10A/0h3qdPb50Am/SWYDnSMIRMwgaeXW1z7aAzwktSrIgaUhsB/2AUTuS2x7iDx
EV/8kMbHvTvFuekyHZKO5Vrv93Sdb9t5mQj0HaU1bcIk7Xd2ZL+Msnjl4vjn/nCs8T4qumFpAQs6
BLY/7H0HAg1+7umLWvrjoM2GAe1hZqBSxRb4viE5aEUVsT6xB9DSDdVU8WDEYXSxJuzxTYjQKhb1
1hpG/RBm1WspxaljVXjR1HD0J/Wi1His7cHiqexZS9lVRLaaFoIHGoeMLUfycwk8b/q/IAq5379Y
qOYL4s+7zDVsCgNOpLTZ9ryrUW2C7PBMjnjsFcxulFnuGjD8/Vj1gHHDNDyPJCefcxKb/3mRQd2D
PS2rxQAWCmcC0aYhSAXnYgpRf+Mn7fYVojCYRnwbCYnZcPIARR7awAK+T0z32o5z53ECD1sCx3vQ
U1JuBl+rzrZmvNZ+K+9bAmXuKq9OL95NIkX+RiVfrG3TNHCwTO2yabndETWT1hpkeFm8RzII+nNU
5OMm1b5VaVfsAijvi0Q0NrVVqRZl7rYgRTX7lpCqG0Qt4fSM279YtOyPZTZDNGc+m1wPDm7QPx/S
g7TrckA2hi4Y5DAIjhltqu3pf2hXC4zFSg8daxHnFlD2GocUy1pzeMsqaSCFbvwRT65yLJygehVu
xxjU+9yM0KY2uorpmmrgpDWji1iL7P/JxYxSOztmsjuQidX8E5WJbJhSSyNpsKCWPvy/l1HkPTGg
N8Uo4E5kWf/axkzqKgdPSttH7lMbsxfFwvPqRFCayJj7waiF/oPo0vuqBzNN/gbGdkRDMUi+A0zx
apEiQ9powgOI1QUefWD3NKDbjxOnXem1EqvEdLFcl2G+ZhtpniB9sypQvTURU8WxepjAzxJ5C8zh
i5VC/MdKwSDZtBFPCTp970csrpb7aDlYDt3ZVDmKGIeaMruziIZu1TmjeUN7BIlgpWxcc6BgStVX
B60k5EHj4wLVZExbf8RtMiXAkdue6DTHWJnWAIqTfFk8x55+5N/NlmFdNutiNMObAyVE1lN8aUyW
QpTNwQNBD1AkUUU3hQMzYoKKCib1q17Xxx7i3EOS/HIlC+T7CjFpCUPM8DWgOPbSm+02P+PMdV6r
WT8SJp6zz8podnsmOy4zyJZIvfe1q5q9I+6GRqGxFiokHUc5q89XGfvjY4mnuMeb46kENVW+24DQ
t4djRO7UourjTdjh9GpabbiXRCgftA7GHuS/+7ffCpwSqmhkk2+UNlQWUXDSStsg2zsVFz0wLwM4
BGJWoqvhWn+XSKtgH6f2OmGAd2cw276reXjtq9KBRBv7pyppjTsxad6l043iNGDUX4RTNv2gqbon
sS59NntN37YE+t35bvaDsN7hJuYXJ7G/Q/sMidjonxM9/IUmNb9I0gCIPGQ0lPpLu3RIRSobtJS5
+1ST4rAn/6BehbZRbPO+q9GUusGpiFr/Lm30TVoW8/5Zqe9MQqMzlLFdGdtI2IKLZgRfbPlpM3xY
2z3DdqTFmUDUY7+/+rkJe57RgHuase62OKDYj9XhqJ1qeFJBZJ7cxMuPGUYAlxCSlTVp484ZCrDq
VtTLO53NrGldVdcDdK4qsR2mJSYxqHR5Z68Novx+i8r4wYI9UMVjDpnKAI2mW5swklT50CdLbwIz
NOhKPOU2jqdQefpv0ZPdDeR/4SmdhoGNyMlgArCwZyNBBlJt47ZWtkpN3AFlVxmbpsqwng9Ded9w
+ugH4m4K4IiQv7E1Jp9xcTIR0ZhbEKJa6PJHxu5zbkx/a5C54n9wcG7ofrMUyvtVeVRzcVlbt95n
JlyJox6A8btT3XxHRBCFkhAoyhTpI7tRZE9+V/ingqwhhLM/7SyxQV5Lee9hUWRyPMH6HreFVDqd
VyKIGePCq1HoS07p7OcAHOjcke1Na1fF3qZgTovoU86mGXMRubGFjVaH5wVbCpdhHa0aOI9XxkD9
OiNmap/A0M1Qy0Es5cUOddC/OvNoo2mZUWFxf3ZV/jK2vnHCsBsxvGzUJmMVX9j0ES/kvaLRLEz+
strcS1j6LF5tDKw8TmebEvIWQD1wHKdkGaVGvldTAi2z0at1V45yM2CB2FiZEZ3NvNpysXlHMb9E
c0T7YHEpiDQf91Etu8dc29o6voIBROYjE5KfjqLnZamtUlQ8/f99aXTj5fPl5T8KMM/kl5yfujqq
/ndVr57UZtx0NtvKTJxIH4cV0qYOMSwDyakNYVgyVsMzYrtHsmSBJo9oeLSq+rugzrpZBM0spwbK
lpT5UxSIPaKM8icAF6J4sdBK/7k14bfPuy6rtL6oGN7mb38WYMxDGAbSnLPYHzvv3nvsD7NNoGwW
GTPYtatx0ZT1LJKhUliqmKXboJSYg4q7+7gbRor2JsTWlnvooWycJDyAFPmHy5xAFmb+TorhEdl9
NH+lBb3GymOkW7M001OVD7DMOweZ0zAyws7uP/8gjP8ozT2HljKlOdvfj2M1VLfSoBvLJxFG48kV
o7HzQ4bAeAvCxeC5+a7OrfpGs0WHBgKHEHPsrkOxcs5GY6+8xLmJrorPA3PDBTEhE7OmJHSpVQhe
nVlBtfdDJe19GHbTGU349GinbK9cmzho/uaLHofiQPaKOCQwoO5aRH5YePjW9su/wJrkBzur7FWo
RWozhcXfDhbsa62fax3iYlXmmKOG4OiPZnaNp5oVHlEUUlhMAa5h/mTDvJ40zX6Vw3Ov8mErq8Zd
C82OIUN0m1yPm21kJiT59c2qtQDhMNXMLsRBCkxvDjRR3HhwqHparNCbqi2QG7Uy3QYlOMLFXROa
eBDRHhTIQUmIirprPrkCtn2gUTka2VJUnvHgLHXVjQ/G/HXV5S0KkOJYZlPKUxIZCAGdyZ7ok/xh
qIADEHeFnkzL5gALa0U8Sfctnw1NDCAOCTrylVdDASo0i71s8TtkEH0mZGs8pnj2F1mUz4Byr15N
xPItaS2aBxp/1wkP+gYZ0YARwiAVSUzDD2jxd10vEQeMoUYGRs9EQwsVmEAnfrIaoJ6fX20f1aoO
2gT2gI5usuV13fe3TlQVaWVCh7LMutv1OXyKQXyrYKIv0yQPqg32xH4zelW6NZxkZHzTpS/GjLpq
TcyTxUAHOAGRcFdIANF93mc/ErSPOuqlX0EtDynCw781F3JPXIK+wi3FonhoymAkBHhAFss6uwQs
oLZNET1JDOyviLuGO0Zz8kyet3mTSXl1sjN8kWmvMzpGCTJ/GVbttLdS34brotOikjHJXQ1NeY/+
6wYUVLnJM5vgbbsaWHlT/dJUzURIj+99F3J2Zk4SxD1ZIBMX/d7tfbEvsHHldzppTV8Ub96HXhan
maYCUztEJvMg9c89TQj+LFYOD+xCFU/0i7O15nTNStL1osmS90ejJQGxKLoXpdcdk+phOr69hEWI
JSu8deZ1MK9NPb+q+toFV924cHgEVRmX/lxZ+ya4OMbZM84BpstrY8OMYBELIRJIOGrVjA/Yexs7
/KGFGvwmIDgr2db13xgMD37mYeMJE5v2umZd+dM/ukohnc7LfhlXTLHmwzbuRfhgtfNhvh2OfEiy
R45ufIyyx0D7n2Oqn3z/sbGehvqpsp7y9JmjsJ6y8ZkjTp9rDW8DJLJvufbMAVHjTquzriciCYah
B+nh5oXFhigr73uWoW7E2PZiW2m4xprTPqov2z6m/mHf6bDJQDCLWtY00VW8a5YZ0qQJkaBtN2wE
kntSwfHSQZTss8Pg7QUnyTrw2oKmjo4+5jJypppjox1J55IH4gbr8tRM8zF4Jzs/02PnsNyzn5+7
HKnhxXUxEl04Joyi3qX0LlVxrSmrp+vwdkzT1fXno6xuvs/HAI/v1vK1cQuYS6xSzsmjDccFqlv2
2LSZtTOT4KjhrYK8bFe7oHTCS1AkaOClsSnMnUZDbq/PsLu91u0dUud9WIlc8/MREk7i7f30wOGm
hwQlNyER1sGuCBc/Bv6x1OdDEE6Rn4z8BAprhGSFoTI9cwDTNdOzss/NphcHL7lU9nnsLk5yKe1L
311yAiftS5JeOaL0GvfXwpmPsL9mzjVxrm1247CHW53drGE+yLdrzZU53FLvpg83u7iPvVtrdObB
I64jUYIe6yxBZbUhHM8Fu59ocUcskmRBcvRgA9EluZkaioxA1f0GhwV5pfcyvxdvh5Hfc/gO5LJ7
17lxlaH0w0xqOTcruaX9fOjJ/xy5vP5zpPLqRaTMXJ2317C9iOiqNRdLkAh2wfGYRZekPSfRJWrP
HEHL7visrFOrTryW6tQk84EhBwGV3R+ttyOFSeYdaA9yJPUhqg9hdGBInPf7Pt+n/d4jGij+Qhb+
USWDHgrVgEHzj62k996fkAWww+rQQtZphsVDWCTuqmv1fjVg4ngYR1Wf/cbjx0nlAxN0YshmzV/d
K0XwhEUwPD0VA8XF4e233l4IABInSxyiUXqkwDvIxaFekGDXTbfQc5uzptS6MhBphyNsxBRyDACR
YvweNvXCNhL3W1wzwODOjNZvRqT5950MFP3YuvaWTW/0z5/XKaxDu9kHKC/XCeDiO8spu8vbS45N
7xJ1VrBpzca+G4uXiUrzXIsqvWIAwwOT/LKtKv2mhqbeNdkXwoeP9fM8ZEcjZgvUzII5zbsVviHz
F7F3sZCTfIyT2EMwNK2tGYcW9Wxd9REszFRX+J/yc5h3DXt4ck5GUriGbHgwbfnkSpncsLtFkg2u
SNTKKpWEdQzXawBQfEGXR2px8cWzyZjXtT+qZ945YnADFQkDjw9bXJdOcKGyAcqPCtWmnWqekrX5
lGJfWVkWNo4kK+0rGS3Ak73gWaJGB8NBb9PpspZGT0fg7xyr7Zj4uNqk3ldzksDndYr58QHKCIi2
DIAHXAbu+2FQ7EwjOwpgR+0IQriwMbjIwA22SoebA5fGOY+KLhw18qrX8xh0STEukpktDZtEI6nw
RVZZvekNZUGb6chb6LNj7KFON0f/FXDNpS2mr+YvH2U6nFoaZ+gGmSSgg36nGGC2FExNLbJFrNc+
XjTwga4kF6ERKfF78DYXDF77nWwPeQPNza7GjawsdKCZMx5zV9vWiPix3Chilnuei5+f1I8CFt4e
hYmFhBoF9YchwIQdmoBJuG2h8ssn4N9Ea/V1TMvA71dWI5Ajs/U7+TaRhpjEzmbHZDFuTMaL7vhd
jxSwR5+eXmHZjHdBZWw96dLtHMwvdngfm5C8U29WXfDYfhNhvru7MlKvhhq+ZzjOS2yFAtlrUOY5
iaxxpll1euc6U7aujdZEjkaAFJ4qPPwdLNLJnNdvZArz8MlYtmWH7y0kkrX2RudkWOY8hnFBiKgO
hUKYGfoqQ5ZzDjICtxNdjtB3tDs2We4zLRxG1IZvPNhWLJbdyJjL1CKPKAyZr52QLcoXH9F/XPcC
yT9yQwbWFrvCP39wPSvpnKKjW9DH7g6qiF2iLlsar/pdFolfMWLhNbZk/D3dSvr8tG4KPuvzN2H/
xwohWNSogFARfRQ6pci43NTIZqBGuNZNQmsg1G9bWc+pKWWwh+1JS5otJn1Dsv2whK5R0sRPZEH8
Cokb/g1pYt8QP3JsdLiTPTtcOsJQT83W+lmQuXJD1Fdd5sbJHTeSfhgC5EpjnfUPYLVReLdL1s9y
VVq0vcJmPOJmLs9eoAhSzPC2j3O7pC0VmRJQkpMU50NY4duA17xz3Va/ilR4j1pVxncC4Tsu6dh/
dBwGL43wit3b/7X0Nl4p/y5uc0Rbjk96IsbwLWtjvA3IE1n6g3AuU6gdA72snh3sMkYW6nPCDD26
yLhHG3PqdUiLo55VW4Qk3r1d2SPyXBLrPv9AMHx8XLMlsxqYEHQ+HOt9mxoarVI0nErQZ4hRpsA7
uRb6v7evSkvdbEHZOh9phzxwR8Ygx9DOh0p3U7vrvO3gbbl22rVJpHg7H73YeP5mFPNB7QQzlbwG
ti3YaUrS9gxUHHAXjNtIw5mst9ehPPxz6MFBiL18OxJC7ro9qkSOyN8JYz6ksSOUZ2yxuW1nda2x
5fDbbaC2rk9zmFD4zSA2kyCEaWM3G6vZENpYOBsSFCekMGzkoy1+Vzlso195B/CRFKUdRxvufLmb
hl0d7V0JgnRvV3ur2nfTnu1h5s5HwqEOYXqISFdShz44puLAgVD2n6OajqKcj2I6ZtPRgc5CLihU
kuzEAZ4khob3xUf4Vg+8e+q6KDR58rKwzfPDP2/svInLcoRCi2KzGS4e8JdzZexDVGdYw3BUxYxS
bnTKMa8V7t9NJ9aJAnce+lFyxHda7GM7JacraKOH2P9thVV2op+and6+0tJ0PASmw4PcT/Z2Eb1q
eHcebHLAlqHT6vfTKMWyIpNl+38IO68mt61u2/4i1EUO5+E8NJGYOqij9IKyZBk5x41ffwcg+TuW
+it31TSKTcl2kwSBvdeaa8yWFcVDc2F6sbrBvvjKrFx7X9dWey96pw2TlIqwVcztfRzrD7IA5a07
W2KoPZoEt/XfsqxZ74ZUku8xQCQ3ltPonxlkK9ymKnALleyn1nRdbJfah34z8GJBbUEozPXQqoZn
FWztlTls65pZgwUiRjf9snPgOGBAhLdn/JGZDJmqjBi4GmnkN7tzQ2Gs94Yt+/BAJPlfBGo791nZ
4VjcitU1I3eMnlYGJnNg0f2kVqH+UMjkXTN6WUkBUbn9wRxyCyah04NogLfQp6rmMwQJt2xidjfX
pvpeKaWXYTXLb6ndfMPtCz1MjXhLPlo6yu+aDMyY0vbmVmPYjDXsJsh/OF0AaEl6WSpE75DBJwdx
RnxdqHARaUMMF316HEgQAgKUHm2xKRLHxjoyxG5nJ0atl/609qcqOvXKCSB7W52n+dxX7FqZhXSL
7LLOZyZ9UUPCWXaZ1Ivdb2rj66peUNNex3hTh2F919RyMdskdmkbZP5qRVd1PzoRkUnXsrkFuiU5
Nwr4k+Y2k66ob25TBT/i7dzcNtIVdbsG6Yomtm4mwUJez9/ZNStXJIjzS66YN/XkaiZXrduOhX6J
9iM9DuQocGW6xnywyOn+LKxMPrROXz+UBH8RPi2yRyI+1RtAfOr9ajSvjQbH61xRy2wuY3xxmovF
g/ViYDJ2LnzpJfvi7FLLq7xrmbdv/DRvGmb2a5t687rkt3y/tnAg81qa1yG/zWawlaQJX6v8NjWv
sQlWZdMD1kXbuJq7pOx2y7ucD8p0VY3rOl2XXcK4aha37OtY/NRiXVBbXMlhGKwLFmkVl3S9Kakv
IjqjOToXyqaoO9vd2UoJpIWGcNLYNLJX3FXWpxXov3TMmTfWjsZ4JPAofcWngvYlaLhyzWXKbwwb
CKHcrbVA1wJsSx/dorYNz68XOE1WuM1ZTD2wZv/dor7I62Rk6shOzrQkl7HtI4VN+ZIRS7UrgWtA
UBuDWtsM3iYSZuJy0xIFa0QsQFBrQTJvYshaYs46DXJIavImc/C7yhetr5F865qar2s+JK4f6guQ
Q2Q+wycLSGG3zKBNQwPbThMSRVwBdzTwb4VpgilzU9L8FBY6hI98MI5mcmIOr9Izx59XCYis2sKm
qJQjapQjxOt8OKbDMXbChIheXg6uXLAvQ9gooeCOWoRzFCARBQV3Ni2IeSH1pigJQMKhXvaNwSfj
BApeSjC0jwxeCC9L8xmb+6GxD9DKvZBXtCr0JOzZeYJBndgf7llY0P2XD461pqGz27JwSf7mv2gV
c9IlAuiIgaECfRCwSsjSBgsauxAekNa6MZ5OxU1nmpkusQMxl9IYfqY3lt4MWLr3ROlR30SK7i29
p+mbjF0WCzPdyyWv3FUTzQvIbBepVyPXBsmzIGpL8Jk8kvFQZ3iDwTLcm4xNCz8O5A9QuPBm2huY
pwFDs1utvAQbH9g5km5JNNZcxDodLf1PTamLoLg5+kF1Dq1MDwcI9EGBHbUrhugeb6IfJDWunbuD
vKnb1UikArpR7lVk0OaMuG1aW2+mgMI2nQSK2SPPhiIWErYHlLbhSajCttfvUuh/pBhIvM3/YHuI
CgxKd8W2x4w90naRFo57cIA45cEvJRkRqZk3YYLJPJF5DkmzjltjeRJuqbtQWDSBtcctajclty9z
s4glAzm8hxLSzpbqcgBUXwjGgw+MWUehTYgEQYZ8rrG7Fq7eumDCcexmsN4VF4ARkFkVLpzl6rFH
Mgtad9GdEb1XveT4znvqBB4xtvTdNOGxYSr4BAVvkRcbZOlsYsZ9G3PnI+PjNja1u6rV6w2w5d5o
eP2waVjJDPWgsCq7BN02JntTb7DdNPXA8sTaJoV0wcWde1pW7lC5U8VQhYspBMqsreNMPHTydtz8
X2I7VhY+CBKNXYflek60qJtNm3rZbQlVMzbVEn/EaelauYcEH+i8HWeket3sjftx4XNU+U0gPPJb
bep2Ub5K+dApYtkekCWU8TdBaRG2nvqm4umK51ieMnkWmLfJkxVWUEyxenOzady1Zp7tuCAlsUBX
ulvori5cks2Hwe0IgGb9xufKpxsxZXZQjlQ/GCYe5YMzfVAd2C2Av13AdQfrj2kwW01FS/11hdqI
pijB5+JSi1SmeHU5eWQ2PHmMOs2b5rkMyThIMJzZssfgCcuTXtHeJOshxoYRRay+Cm19oDlYB7Zc
HGesc0E+xSxTIYlhTU/u/u9QMA9xsKw3x3rLx7dy5D/ztsZv7fimxG/aLjLAwJ/uBNRXqXg19Zdx
fdW6F1vfFOkvFo+jZ5SIZ+dUJA+ZeO6L50I8A7G19CfU9zQOnpL4KYuf7PWRIUCjerR22danZN6U
zZ80/aHPPxn6Q62RjgPouKlLMpdT037MhURURh19z8y0eib3MOzw791jUcEaNQ7ZoWCO+dO/30r/
S8UW4xVtdIfhV53a129VJHnqAWtGW8Wrsu70hlGu/SAK8mbqAqtPPWNwXoT6IjcmiZqDoZzbNvvc
OVygCXnR3JkVkqyAluxJbSJZJs/eBOAX1yah7Fik+FSgmXeqpvhGBOM8q7f0wLqUH8ZiZSnm5OfS
WOSH/ameH28smJOkuiYOzQSbXBMJR5dlp/ajWBbjZmAXXETZCwnrxpnQsH8eUsWttjD3tVVuJnVm
HUrCLYMS8akbJPvJHslNLaaOawjUNBesbGj0Tfnc4e7+4AS33pc16JkwzUsLHtcAbblfT/DFVKNc
7lZO8NbmPreZNGurF0cCP9HiHEvluDqsTzaxbvmhGOqvw6zTJpYuiHVLVGxH1i1It93xlsWLNP1c
ueACTC2flQvSycXZVy4sXrJ8W7+wbkmWn+uWKfJZtwy7fqxbWLrUbIDTcFxCrdkWLagwwgw1x3hf
ukTxz0XLNv8GgTWthA9rEFqTlVz2Qy1hgI28dsReZwvpbgQEdv33s9R6X5LQqCVuJkEGpBzGZH59
N3OitQfQkA2ZWCBICkqqlx7r7kXY9xOOQFB3jXhLuxXjrjUFMWEskJvt9bwfxq6gDZLl86GFzxZ2
djozJ4TPrC9U/Y9BVQ4N0E9XX+sxsGjx0PRkmJHvw59JsWGx/vPU/nzXddGhBpzs7X9AUOFfiyoI
E8lSv3cqmPsj+R42gdXnio+N2WSBU//NAch8KLPlxYmzb3VvZN6aiehxnFUSNNKVboMx26cYygst
aPN+UrHA5JlcPauVpJ/Hacvj7arqWcYKerW/mT31sbp18i9kFv8RjaL8tgzRZaIO/9zhLNiJG02F
p0tyVit0UhWb76A+K73aPjh91f1lyK18k+s4BHIDVjkGu95rhrJ5+vePDnrS+yUflhM8tzKfIFvQ
3z47mSKjRJh9c5gVtaEcrVMos9T6jqGIsfZWWgCO25qs/TyW8h3J9rvKhSxVjyFl1NGWv6Yt04P+
OvsL1itt0zT7juPbOQNBgeX4JHrpOQ7dQOsCW2wqzCDbNSfhuEsyWCGHiEYT8drzHBp1qO3q5xBT
IAOVax3Wc7jU4UT+9rwd0zkc6jCeQz0OG4yDNUOXYVHzVQkAy8y7EiNQl0BpBAxLaE5w0vG598Wd
wa/XBRpA0y5wRKB2QWkGhghyM0h3TUk47OqS0K43NUk4zSFTIMNMPYCZPLUOGShu5lDUmyisFMwX
15sy/govIg6lKdTi0JlCJQ7Bfi2Y3+JwircHsRGgSN+0YgVsAyg0BtB4t2aKPQuKLAB3j3KbQOdN
giCjyp9Hf078MWEv8UFb6D0ihLKiyb1fNh1LUZ3fSVtFYRXV1KqAmgds2HKZEyKQlcOjQv+qgkob
kg5gP5pWJmG8WdNHegwkScxpGRpYS09Zi/0mV4mu6ajffoEQeO5NQCbJQOqZsFblLok/O2QKgYUU
t42YhgvlnfiarNyOmtpJ3uR55gNKCKVsB2U4RAqYu0mG+AD10ryzsV6f2n6gLuZM+XNsF9+2fyYq
aQe6SNYdZmPinip2zKPsgIqd9JNqNETnUlhqSrk/y+Yfyga8LgabmIyYC8GaCGJjRKx9jg3pT4YN
hq90Su/nUvqWZMb6qc75d/Wxye8Br0ofzem+L/XDUXC4HdGfxZKz90D+UQWyiEcp7FHm7czNKRwN
kZwGfFagANNHA/qsnAi/7Zz1tY7ThioPYAeilCes4WlOfhHWolYztRCXkHipkx4GrwEhazIiVvLJ
dDVyiXS5QYs+KF+9H9EFnatBXtDZ70O53/1s//i9Ez7MhgkRDGq6BVpPxPphKel2SlrbnsAEwnZZ
smOWmtMnrFxOoNTP1AP1B1IgpQ+4Nu8H/LBtO5i3VYaJuK3/DuBS8mXV8zmXYBwyj1EkTX01m/Qb
fgDbNwqtIiQbSm3qDG2YFSSZAgAvg1Qwj1EAoN560pm2ZXmPOYEr1noDsVWFidabx8w0UrZeq/N5
KPQHu3OaD0ZgWM69uwpDmOMqLOvAcdV3JeEhroq+WrT4MK+R3B5i+JoYRyXh2nKrMKc5At+sNyvE
rKuUfDiMGvvOxCRuef+D2sC5l5bgJIgW9JXJMk/rpLXgtGrHzaqygtwaU2DYxtm07YChrL8b0/VP
ckwMv+2t4azNFMv3R6Myv9VzPwTmQOZTbWavWGTFcawJHG8ajKmwG89tPUXnQZ8AgETZ7JvkTlPq
LxzQrtTrbvaHlVz2J9nysUyX9mNdO0sdxI0ke/QwDDKQGuNCYHFFazSnFtKDeN6fEyJrXMaFEnfd
MMRLbTJlQS/Ms5NOuc3sCDCrMEk7SrTkvgW5fYi7iSQO3NX3+3OjWjt3jOdK/d9PZNQMsCBYBGLY
Azmy7HUjmyutwut0R8r1kGE5mE1+w5KWVJd18bLMah7kkkRmWSZAMat77mxjf9sx0X1ONKW9h1tO
9N1CkHnhSP4wKGOoR/XwpGikAU61zXSN8T2tqKUUK8j3Ls2XcHZk64YJTs2txEQJy1Am+J8w9DVt
Q/AOQawNNdkP8OOtgoRTLmKnBbOOEa/6Yxlp7Mcz2lyFiYk/l4j626iRpN2RlDeqKmxNh7WJ2Wdv
5jxb7qJSRB7p6oMN5TaZW/JTb3fxfaVJ6ovu/KEbZvlcwqOO00gLc71PTjPIq9P+iEr8z0dN2Tpc
faf2x0yMVQJ1aIfGPjbNOntVz4jgoA7TGf7CeB4Bv5xLoORkw6xOQJTIDdy/7EvBLIk/OYM4rjmr
Kwhwr0zbXcskY6Y2mjQ6iX0EZkgX+YmUEBnaMvRjwpi7r7JD47MX9q1IM0w6ZTXc2ixI9p9aUa6u
3YKVMgtpoEmn6MyeGIOCo1GfbpIOI7cEl2SIxZMl46Rgvux+cJhkNc2VQCCzr+lqs32q2X5OWj2f
wPTNJ3a8Px+p4zKfKoeTmL0rN1xe7cM0NOuDPSrfJL3XT1irxcOP54ue4fjauew/7c8L6k12OhBj
oq/4sNjvDk4h7lPGYU6Kyn1cmAxCcGd7cCwL5LlC0z3W2uiUxxNRjau8kmBQQOi9Sbdn0/3ZhKCe
QsGxtU90W6QiBALfK10YSCs/Dv20+pUUgzCrjR5jFk04xtVw1WpSBKqIgrHMpY2+6EIUdDNZSwAl
766dyv7qyGyD6lkOnWHm9aiva6TzxpnqsGHCrVPbHvcfRvkv4BXGURajroSxvi3/Z4Xo8UJ8bkVS
PktV7HMjt986xuLaJp2PpUTPmh1lFrfOmaGobLrZn1oBB1z2w5h+aWcbQnOrT4m7U8TnDS7f0wOs
tiSvmaAaZ2x+HuztR9sh4abN9TkYl7U9D23957gRVzkzK68nlNIzt+mcubOJoynbu06H+k1fRw2m
tNWxlpC1HUtQq03s1zeD2Sh4cYCq24kWHwcMBjf0oZp7mcjotOimW1bS3y3ggZ9ajXhxIJf9JScT
7ATh4JEmRQ/Yy2IYtgLZlfUSQF6NjXGZmFXg8D8MV5XcNZ00t6tTZSmFOWU7z2VN3GDNimlcKVQp
tZiRx3ZczzlBY6eV9D9gJAL/YUYnY3u0H7BYs6oV2kqlzHq1pbQKCRI1rrbUGVe9UrVTVU/PtjKs
Z8mwGLRlE3dgzmg9W3sApb3WZIib6ktTlq+tifk8GdSc8mnEFqzRsZMuyVmr++4kD1N90AHcuDDk
CCEdImpeg01yCukQrF1qGRRUKldMoGgt1qy29cahIEV9ZKSrMWKGOoDNDQDx8XvDMKJaYbn1Ik5a
SVhbRAzP7dRM9a2k5/GtRcNZORByPq5S4yVUnfzI6bGazlNzzCz6oUzPWGECTPJm0hWH0NXu52Ek
5+sGuwaAe2M9LHbcbXeKZAjrsvymb9+FjCD6m6FuqpBE4P4uNkpypVlZ0EFJ8HfE2Vdr0b8zx6F/
nnRzJKVBJC9teowaPg1hW4KmWrH+OEhl1EkHo7QPFt+BYxw3GbGyzZb+nMPDW+vuDKkyWo3iFl/4
aLi6VnFSHIybLF/+cNIkIaKyT+5jCuhOKhmnxpijTxgyLkoPVleRJsOHtLTcLhuIXoh1ce2RzGV7
lY+R1cJZt5f5IOV65YOZal1h1YIabqRd86w8KuUoKG5O3x2JzZjeZOBzN4cF5pFPihbTd8z06FTH
DCMB3fGWjPmefCQITdHj9BHmO82kbdqhSvroEdvNVznPrK9GXAENjokunhxy/bZUE92e7IsK+dNt
F+LWlkT+0gxO/Wff6aS3W8lbEU2jF5lMShaGdlBxePABE3xRlhJDQf85NGTQnbPGkCnUZ6ZnxNq3
1dSbR33RtaOikcJVEyoSMNFqn8dUsjip1U+Lgh22Ti0ctkz2hKw345u8z0T4wW75fbeWAFLZAsOg
sl9+570ghcq0h5FUpgSr1m3SqSFvqezKsCfttKYxMp41yH0H/l2SUx3GB4DyVMS5AjJQxLXNsi+E
oo6HdnIe6179IjMP/sE6eHcP/Fq7dVgIw8kzNY2azO92uRVwSmRhPzuwSqbALxW3plFxskUYs9m7
PS96lpxnWFyhyVk/nVWVGEhMNI6x9HdA8DxBueCgTezlVwZwvYRarpsXJOelpAcBckxKt1E+xUtA
ZIoMi55Ff1nWxB+li843JfsTBhpsBW2+ASaZevKg/2k7EZjWaavjtxltDFXF6D3D/SjMS5IrDOQ4
zG63VkKhvhEHnN9ruDIBQZEhrQO4Nllgm8x4iV4NGDQQntIEakoDzEqqt8Qp6B0bnIFAt+FmeWbf
PivR8q1ohBxiFdBOegTTfBYVFNsZyAGDao//fmao7xfw/IYmF1zNxFTHGv7XElitrIPNXaNkXwYF
LrKKL1BtUyYDY7eiRWBoHS5+rX0dp6rhwrD2t3znnCDRKrpERRG/lYuj3PheZ2b4o+HWHhMzsQIZ
GOR96YhnRWdI1ogVsuqZL0tux6JNbpuitT4wp5jverc2hSCGr5lmNymR6r+1AJWqgO+eW9WhWRT9
ifTNVfsrdYzyMdOIrbKqNL82qXQ/1t9YduaX/aAqbKOJE1dCc7an+3b4K18qppB647osCvlJzIRG
lOo7YRRHZ1Zda8tLAvPD6BvzCladym6hDUQlrSCbQbruE0SxqnwmRk1+os7MdoJR469ivE9sLiNK
QSbSCl3+MStJdKHyhzOiGP5iEmT2+6lRvEYk6m3ZE7+jyT/YElprs6CeubuXVpo+QToN6lo89mV+
GaSpPiVqurwQ/O0x9WI9l3P+WTKk+7SPp6d9Jm+K/iLrsv+g1qIoxu9bP1tm6MCydKCW+Jzf9Vrs
WI8lohAPSufBvba0Tc6uFBY3feFuU9n5QvcnyZd1f5F8UQar5GsEkQ5kIm6y2DjkYQmpH0eDt9pB
nocwk8o8ZJYXqVg0u5BqI4HdSc9IT6hZob3ivQ7N7GhZYcxqzwqj7ChZIUrsMM2PmR1yQ1/cwmZV
EVZ22BDnLFOlDUc5ZH3INwxZPYTV0OlDZoWkPrScYCxCxwmkXaoaJFEwTZuYexp3TUmAnNVXTR+3
NOoHH4iViP2BRi7gN29qBXmhi+xAQh2ekzgvL2vfuPUUtLuqOkDwslv+W6bf70cTWurqN/m43CSp
QbSsrfd/itAiMu6Dr7zx7m6AMxNihcktgcq3ov9Gxaq1WEixcIBOtlddvmpgDuVNVnvFHOO010je
bDEgw2LlijMm39VMN33vl8DKOnLPr013bTHBFCdMbcl16K5TdxX4YZLr0m3GGAkmenJN9Ms4XjLM
nsz8jhfB42JTAUiSxQgRUOIMc0w0PyU3QHvOWAFRNm1WQCTK0w83IMsUk/7Gbgic6c8VR4yACinp
myGwLzeNZYghUIo2N+AwQ/AKGovQ26CyuPCGchoWbWgvobmEq7FpTo5LQ0vyqC5HeZfTnizjaHFs
T0Z7amymY3GCnnLceLuy8YxoXBT4Cy7ScJ7iyxBfzGZTF18gAjbrpdpl2xd4Q+a2zNi0lFfVvkz4
csrrUF678tpiyimv9Xytyms+eylJMPM1na9FSbrENcHLR7DkdLWnq1RcHVbHwIL5MqT6pWc5cqmL
+cnWLkrCxMalGy+xvh0HUuh5XGxSLH7ti2adZ3E2eKfFmeksTKPT305IbJAIPyRmSGyQhBfjh4yj
I07IH2bIme0X2Wl/myHXv52Q/zRD/scJ2c+BVvw0Q+KELOFR7U7InMpq+x8n5A8zJE5IhSi85qcZ
0vxvZshuPTGzjBMSSSSSaJsfEick7qhs90NijWrjX8yQK64p+2LsSlcQb1fFvqCRt10E8teed523
HMJSuQ+PqwnTnP/+HdspRb8sZviKWVQWHeqMGF5/B8+BOS8HmHDNoS2TnCghS32sSie5SZbGOhPh
kt3ivm69Pk8arj0LCYsqQ8vjFvIO/Eq/wwquERDZEGSkUcsjP22B9bQUd5WDkQDSSexTITU44+rC
7w3TuRMJeVhDHXeMu3BFjh3yrZl61s+WtGCoIOPy6lBxb/III9waT74sAQWSp7p2zVJKXlbLgUjI
LOgH6zo6au9uFKQKbPwyQsEZ4LG3P/9HsRWDYtdmQ0/QyeT+kKAvY7pV7K1sUd5i9g+dFy2e1Hk9
o/QCT/MmK/edXRSRZ1jmgn2AH+k+rUJL8ilboQgmANGAFbWaIK2CagxgiyGhBB0dACVQd2VOsIxB
wSihElROYHOz2dU5gTEGMZtpJwBllatBqQbsdTf/vGdXzLsEAA5QXAdJErCmy5KA8esiCVrTX7n2
Q0RY/XTYhJdf2dXGPjuAWPYKRo7pB8hezWzvroj+sA0NcVNJPGG/iT0DInPbkKiCsXPajoC2EbGu
qHY82NSwp6bMHxBFS9JnG7/J/CeQAaTPaWySVF9xfJED7QrmPBjzYOmCadfQUSEJui6YxaZRBP1+
ZHZDMYKsC1YjKEWwGEEutgfp34oFwx0EtwVau0lpA5EFaxuA80CAiifbR4NN2JovFH+mGz/6de1r
o68lm+BntZaHMsVLUONFoyfVm7JXEmIHByPcpo4s4sElUBtiQ9+6yuTSdkeruQniOIo6LwP8R+yv
8IhMQ1PkLbuGDoKkD3pj6XxH90kDkXQ/MTYxSxPHdG+DpArSOMg4WXa1Y1BVAeCEcVdXBcwfzqzN
lUCMgaMESxVISrByGqiBPgbkhtq7hErT9MaqAuTsksjo5n/BGbKrMrHf+Y1JEp6P7fw2i/2ZFULp
Z4NPXamBdml6qenlnCXjpnQXg0CW7XKUaMdjAWM7LIge3rRMri5vKogXN90O4uQu8r3Szks1T5o9
kiYKxxszH/UZzetN7exLKpmXvqP6quNbqi87/sJJ4vgT5wmnRBeMnBucLWSscXkIgOSTPsSVsu4C
3Qg68VONCBCopdkICk4fThyxKdklsa1qA2cJVDLF20CmG5gFog0mzpGMEfNgtAng8LnS2gzW2b45
MmjmVzUkRlJPNsmJDx8TSaOH3SJuPId9N6dJtomYFezfSOo3USr44Ir9zkKIoZ1BON3iIqWxhfjN
WZGJcpE6wRQfSNiTBWTk0iQxOevyQliC6ZpDm1/2p1Pa4z8eYSVd+hvmXT6taj0e7J4VvTHHL23f
RtdJJT+yIFX2Td+G0AczpZVgSPohkSzMJXbVHRc+aqFZEEYL8Snr9PO6xMntnmplJGNMdcOtYDGd
+jihuNwP9o1hSp/tXB3vRyerHrVio7mvH7XW3wNkbMXa4Nk09ujssEr89YLtdFFcZJJFjreapADk
FW6xWjQHpmE+p9tP+1MqrEsoUyjXT0lynqZTrZ/schPxtal6nLZo4KM1HM1ik+WE1RjGakgjJofR
Z2yySB5OjhYd/ObYmEdfYyWWkja/yV5P5npa7RPl57k4o7E4T+NZ1jY58aVtL1Z8qdtNo3Mp20vv
bCqqa7pcs+raQ1Ju/Hi5RvNVMjflxW26K6asNd1G+a2ddwnh5pYEe2xRQcJS3HFh3UnNOYrPcbKp
0E/jdJqnk1WenJIt13FkJhk+aepqxdEejuwPTYe4jE017JN2E3Uc29hk8vKSo7Rsqs2jkp5K81jS
odi1FGdCtydeoH2ax7PC4mak9LapYXa4pbR70deL3J4yYD2XsgLkc0HJckVpdZW2nNoPdgn/xWBh
wzGDnMQdm47VOyy2Iqo5agrS56lx4UKcpJxFSqnfJdEsuVPdaI9LL9UMt0JXYAn0YuKbXu10vY9A
cn6qiRDRYoLNC7XpAyqHAwhKuJwzpH1vYbL0bozVU2VY/RP1y+Gpl7h0af1wa64VV6wUQzGjpGFt
rfWr3RZ+Nurfhy59qU0nfoLN2JE9stWKooGySfq9Lqfpa4VfUZiQOxZGpDY4A7XduFW+5kV/NHQu
asOstvcNEL7DOnUSczxteZNKS+Xmht498TU1WXfPL7U1PBMgQXtNpUZM6ZM5x6Q1gbNpw+1qVM0h
rVbjDzuqbxPtBXSGsyV6jqe2iB9Ue7YCS2VPOFaacS9KaXY7JX3Nq866MkOJ9bpjwreR8FtY9VlA
b2C4YZZfukQ9gf42yQcsgTKJmsG+JjG/qBLTQrHQ7oQ8KecxkZf7/ZC1BBU2VLo8W48ItMhBD45d
dU6EkB/7Vnnl/ZlPYippeKYGXvpeueCeeFxMIUON6MHGmrZ+o3Dpwk7XbVbasTxpMyCLeEy7x+6v
SQD/tcEA3e8HScTRSTtkc7sexkhfzxTI9NfGPLMC1t/qIWpOwlhsjJ1x+oWWzqvclMXtkCx3IDkb
Lqmz7KmUREiBhyIhT92DTcnxIY6ooEV5C5AkicbkwF1SJfNJnevqtozMmgkORhkbvTbfqF99VySt
+rbU4kRoTwym2bg6NlMV/34z+C87ZEovG8NVBh+nMj746xVwsCbJLI2e2IRYqA/pgE8mWhkstwF4
vlWy8m1d4Xo1UmYwaCTJjxmLxwIMske4hcR8hBOkdhIDLHtASokrkxD0iULK+f8Ow/YjQ9J07Zl8
D7QofSxqxfqi5AwF1xIp1sM8Og+0Q77PjX2NjWeneInEi1W8ZPFrsqsdXjUTYPWmfiY6Oyjrt7x+
k7PPIvusKW/T8nnY1S2fuZsVXCTnvr61prp77A3n/t/fNyDn79b6LPOxfDLzDBAR6vavb9zcEpdr
CMYuJ1m668xk8oW8msFkKPNnG3YrmdjwlfNJgTG6FAAaLGqgynQas/uuseHxdESIK3rtQVKGSjYo
8IIEEPckTb5qdh/fN1msHmJMZnf9aJHiWMF47mQYioZhXUxVWz4bs2ZC3VFvmpb3I7HwihMeOXyK
LemLAzqGFQc710wtB8JVje8RU7KH1YRtKhGelCv9rW4O3Ka0hnVl3WmhEZXKp66MHtch015HVYSl
VMnfFPurLVtgiu1VkHHNYahbcSkL0yJbXS2PmUJel8jTZ/zEybMTPwxpWbDDIsdbzbODuXTVnTNi
hq4IWD1M5gimwjDnq5wu5YUu+0FXy+9Eey5PfZm2gZFza6RfVIe6LcX3Ct/DGyiL+MJ0RrTBy561
sVm/1Xr9ZRogTlLWH1jlJVTaxr4Pum222E2m5jBK+FUPWVER7wYPfmzEFzOda4YXKKQtuLox0u5r
kP1gKmp2k894JD86VX4/U8A4MDzGrA19CdInt/LiP3aF/MfHZna68aCbSxuKSHrRp/mvZAWCSaj9
eMURUROxF+SOOR+aEWPGv/8C7+kHtERY6/ErcLJyr/ttWxqTM9krYB4OWhoxmxAbp8FqGRwc+ggQ
ByMHlUExP2tYlrZcuWxrdtORPTJEpNad1didCNPGY2J79vi5HJhzLHCb6Cyz5/gbXMwSLqZoPo1r
Gf77b/6ufMcvzSXJYnmG48r63eWW4MicFCb/DyxSsaqZQITSMroZbdlgi639iVtBXKWRwer9//v/
vi3/E3+v73+UL/r//f+knVlv3Nyxtf9KkHvm4zwAJ+eCZE+aWi1Zlu0bQvZrc55n/vrvoTO4RXea
JwkQvIEhW8U91a5dtWqt/+HP3/JirEI/aBZ//N8POc2I6f/M/+aff+f9v/jf+/Bbldf5j+bq39p9
zx/e0u/18i+9+81Y//vXuW/N27s/bLImbMZT+x2GyO91mzQ/v4JxzH/z//rDP33/+Vs+jMX3v/75
GxTYzfzbfAhj//z3H80SdiY1kf93/uv//rP5+//65231PfsW/Gmevux7Hb4t/+X3t7r5658F3gJ/
gdFaIxUE7S47j+3Wf//bjzT1L5CVKjrlF81QcaB//lOWV03APzP+Qk2M6MmAP5jrCErxP/+pztuf
P5ONv1goNvJggbqD/+cW+8dXvlvMX4v7J3TOH3O4u+q//vl9IWgWCjU0CR6v2ZKKDsriOKiqWXi5
WMon3kZ7TfNtav42dK17yVwrHcx9wr+SY7+bYn7Pj74fR/CPCQh4ePe9tjVv4DJ3mz1cYzQHjLaw
y13h0Vh5372vVvxucy4fnbkbhE+8oisb+RShGZhRymnL3UQZ+Wzp/z6p55O4aHL/hxnQp8QNcEIv
A4eyUQ296BL51Liig4TpRnIT19/49/IR0RIn3TbffddbsfreIfzNKDtB13D/Mw/iYunqXDGhJPX1
0yh+FkeYj6vcjWnARkpZk5qtqa3w8Sza7X43uFjA2Je0xO9M7ZTd8Yr9A26naCs8JFvzUXAA9m+g
K3oVelt9FT73tr62febn53L7nA93sZRDkmaAAA3t1Ne62xP2hHHkoix2yCntFMi2WmC82lzYAqBf
melLu+jc9Lyzz3aROHhlYvnMNI01kFnw+qGzzK9W76ZFq/3vMzx/yJmhMpPo+i5Qgw/8LrS9BMF3
xINaYCimAk37E6outuh/Msv6MUyz7aTQG+fLtqcnp9TobtSBAAslWRC1U8mTtgdXFgGMqh5rY9gC
8gBGdU+y4SAi3+GnoESJPslVuF5e3ljEqqNEgrnwN4WAIjb1DzB+jgHEsNK/+AJRA0zJjd7YyO8d
a9G6g2vPzlDQpW4SWKiA3yp6eBytmNdO/JwjaO50Pf2jyAj1aDnoJY3wxk1hwXzn0earjpsA1suh
DvZx8rUKExAmn3vLc6uiBSuGOxifS28b0ljYyk4pv+jFq9be+FAOKCUQKjqxS0UBtJRteB06TZzY
Qqy/ZiHIaZT1AomHREf7YEJvX/8Y0HAt87vEMdtKIvVFYEhWBA+d9CkSTo13O1d+gwIsNxnTwgZ+
ZssixNCt9dHLW6goy42eF6cc6gMamBxD+xrwm3XERBvhGMkaTD+u2sp0buduRzQTWv69nyl2Ftn0
0TtFgPYteYlWfvVT0AQQHYt0M8oeQjJvWak/KdWD1vWur3+Tk1M+fQoEaC2E7ZTdN2p5Ryadila0
Nzo4BMAZ6Eyrn9uyQXWuyuyB9kCry6DFDWyed1sd8ewYcY+w0x5FDTFRjkze+C7yfBAbAB9HIbC3
3nQpoj9Kc7SCX9tmm0rZ9VQrJoANotTDkqu/SO0PSYvg4KvqXWl1ruHltkX5HKSGrUudow3VjV8P
jlJkYGElVtZHYLFi/zFfiOygMf6Eqqbt0//Sfmyjp1pB7pTXXppoW1S2bJTMdkZ0GgT/SwIwCaYh
kPSBXZMsgsAYzC78EsDMxH0uK87o8QXNVtQ8HkaDPUBRboD7j1DfjCbhC3Qms+TWyzRNDB/ph+B7
lsR2H0QUjzNozkaGi+5txns2+TBaN5CFONlE0yzgVaETv9Rd8DriRivURbJouC0CGnlVyQGQTLq0
Amoru75E1wWP8Drt7nwmbSBzGunolIeMGsGWsn3sJhZ6/AZ2xjEC4zCZPzKhuZcmgv7spqDNsDE1
N6ogNInGjxnNoXVPVinIlJMl92xe0xEqcVvAJhEDbSrV/jVAn1YrGxRTuj1MvADoXuh3I7NoOHI+
7cMxQ/AVXv7+rYqQgxDLDazCThTfavEL/sQlxUjDyFo0f+lGh4OX8GGu89AJ8N5dkcbpByWStBPA
zC14BCB68UrUe9H1ohxnmeLPkGjheiuv7zOfO/AUqR91hDbap8r/sXJ7Xx7GLxuLYZSIqPgNeqMn
6A+2yWO29U+C490Njv9Iy7DtIc6wxjkwX5W/XWZnw5rDsjNHb6G9qI7lqJ2S0B6BD0RbOIgdUlUf
s022y1+vj/BCkKdD5gkCDGovAoW5vfDMmhSFgQ6oTjuZOg3fzWtOz0BON6FabK4bujCTGNI0k9B0
zgMsZlIP6iTJC1U7SSK9meLRCL9dN6DMQc1i4t5ZWEyc0vmgp8FOn8x79QZ5bXd4pThzSDf5ffK1
vvc+W9vEDQfbiJxwB5uyg3fLneZFvUXXtHsJTiDen4Qt3u36h13Yp+++azHFJbKMUlBwFMqYs9+Z
tqj/mPI1eaWFbDsBAm8FWoLmLL0ua+jSvF/JqjSqOFRH5TQGr9qoO1OQ7BoDcCgIHEHiGZ/RSG+J
rhApGw3isOuDvGCeBI9CjZtHg8giL0YZWJoCcFNUTsgaPMGbsKcr4Qg60g42+UqTyQKiNg/1va05
/D3btGIR5lGm58pJ3vkP5g795R0yz9vAgZrW4drbDo7o6vvM/qbaUBc60Ia61Gc39YoH+u3wLL5j
MeUEfpwaGs9PZhnZTfugWV9LmrwUZa2Nff5F77b2O0O/idSGVYwMTtcoJ5SmeIJR6gV6ryB9Tq4h
bsy9VD0GNOuuLOn14f0ttXc2zd0UGeoQR8qJ+wSgApqAg9Qc0vCHJIEbpZ8MgeUNKQ1IlgO36OvH
YvDuC4p1Vj4CJ4lve6V3r3/Tb2dpMRGLd0YkCYafGsy4oQK1TL/qyo+x/3HdhvSbq1oYWTwnDF+W
C0XolBPEH1vJ1W5Lx3uk3duBwGCX7LOdspYlXbM4//xspo04lIFqM6zoztxxr88vxNgB+fEpeCLV
ufG32spE/v4uXQxy4Y/BdgRGlXGGwo/jBoLUvefyZOOeIeu1oSdiI7iJs3Zy13bU/POzcVZmCSkk
ursnqjR25T8MMKX5PtWWRFpxusZv1+hifAt/hIZhFRRdxfg02FjGZHKC+HNcaTbFgd7xTWuv1zQh
WUNoh1N3a4jl50pvvrQG3H5UQD938H3ZjWhVDoWtD+FUOT5EPpCl+w5A9oDuOuUNgtiHPO8/5DHF
EvQ6M5p/quw5kAm56nEveZEjqd1eLcdPRlqUdjkWu6hUZEJeA/TEZFtVdR+EiVPL34SZF1971sWE
vq5k2ygdzzmoMwbZNtWvJjrJnWqrHtmQYSR7bjiBWblVdCOCF6rb8CUt+2OaFnaHzNY0wKqWwszL
k3FyaBg9gWvdlrL1GskIYU2wS6Zf2yp6MJKVS3jtfC48cx8OMq3pbORGC22dsk4cjpu+LFdWd83M
wvHWqao2sT4hVAOKOIW8S+/AStG+suIJ5k1yxe9Ki7o3YiGgv1GlJXkTfJBNR4R4H3IuB1jGRrjX
mxuVnoGPlQNbimP+u5mF9xv454V7dlZkz9cLxccLmc3XsPnSj69VsyL6tXJpE6m/P48W2gAIn+IE
QNo6qpO4uVPcgiXaRjfRym2ysmTLBtumk0OzrhhOSz5GT3j9gr43zdUwaHbOvy/ZTDWqonYDkP39
kEKaBvqmNv+Wb5vIteWxjXqQA9rTRTRYcKOVdVpQD/8jGvllceHUes9r9dqSSSTivCXXehVzZ857
fcsmxyPJR4fzi/ekHdp0ZXv+hF1cG+vCxyFpKEk5DJtcVMFj+yBXSPXUOFRHcJIfMAneQfe1RZHq
VLCuJ1iD/rh+Pi6v6a+RL067VCND2WYW9VDy+ugSyGbmSPBm/XdWFodd0gve3EzwqRTy7SQNTgz8
XStWzsLlK/ifY1myHBsxyqKp7GFFOvH23hahvzKONQuLpCy9n2RlB5V8ek8jQTa6gmxsr0/Vz1N0
ZUf8vBXPnEY/ZGWc5AJyZg6Uquz++t6PbfCFDkn0Lcmmfz91/9NN/Zq3+TyeWYw8+iIzBK5P8cd2
Y2zB6Ag24EHkoraES04X3Bi9bX1YGefaXM4/P7facrn7DatVb8o32LF4Jesklt3W9ewCnQDbXz3n
l++CXwNdOJZubKVaqTA5JrVdj6lj0qecxchXsZxN067sln8RoP2yt3ArwUDidGyYWHi7aIvcZW5R
7YbbwbCR1tjIrvTS3OeC0+6Vw/XJnQdybQ8tvIrhqVnTSxjO4cJtjO9V3tgEUS/Xraxu1YXz6BM1
kvsMM5UrbXXunm5yaR+/77fqtgJguTVXcMfzhF0b18KPyA3k6v2IwT75UUAb3A13adDZody414e2
MoFLrXp6NiM1F3BYkkEoT8MtXJ6JupZW+BfPlH9ukGV9TmgFsY1Gbrpumz60D1Ng00jdUVTazS+V
FLU7wA5f1t68a/tyroWeH71K7EdKloxuvnTqB+2WJHP5fWi4ZalHuKLr0Qc22NahXHltrxxAc+Fp
LKHMFHE+8x3qu2iaaTTIT59E7SVSnq8v4KKT6bcrfal0g3htn2UpU6sO7Zsi6xA0Ct8rnU4KMsuF
AGL1wQKLSs7Fmcizy6H+qoXTva4njkJF4PrXrF3zy9SZVGm+PlnzwLf6pnK9Hcj2+PaD9zm91x8b
G8Ui13eiE7oWz/3tWilxdb0XfqgVplRFcwm/dxM+gLzcGK96f/Bcy2ldadPR2nFb3XubtaLefPyv
nFZz4YWS0IrSNOG2TJJuW8uFy7vfFqDCbFMIOw20jKt/O6H8/ipbQpVEwZtMvyacUsyD138u1QC6
x2LFu168udSZH0dFBUDTF14oTDrZ903epUpo0tmbuDGig9c3zILM5u/b95eNZSxDsSWJPLMkS3Kc
I9J4o0WO6oaH/i67gXFq1RPN3/zbWp3ZW0Q2uU4v7KCMOLw435o1JTEV0ufQfPQz+EYTX7f1WHvy
fMSIMmSQ/bQHFj2+9j/lrep9oI6PUyK9KIF4mACSd5b6aWVGLu6msy9cOC1YDY1Mn1jaxoUlz9wp
23bXfaVIfNPt4WK6a92KupLtvYbbNZzBmumF2womJdaaTJJPevc2ROD1jSfTC23V9zcSXNh9vXL7
rK7+IjYycurRcILIZEf7jbwBcb8fHyFI5lbVHteChZXtbMx34Vkgpos+tI7MLMf0hcZYp6/kld38
E6xwbXctHFCo+2IucqCIaRH0cGLGZO7g3TmhanwfO53Tu3eQrj3COXQK3bVE2doAF37IMvNgUAWR
+DYhGTM5OS7o+uZcszBvoLMp9MZY0bwQC+gaJFQRoybdXrdw8eY82/0Ln2Oq/qQ0GbtfmHRHSQDP
glWfMRqEPmItbq5buxj+/LK2DH/gDoFpIjTkU2s8V1LsaA0tEYK3si3UC4OasUk0dwPaM/TlQ5+e
+jjIJF1Abkt8TCl725JkeXamBKmTtJC9KmY1oFaIPHyikfdLGwRYaaG108nfpNGcgYhB64Zx8CBD
e0h1eK7dB/ptpKVQBOs8WwZFfYzB/cnjDVo2LqTSthF/QFKOW/4PGIo2lgcbgCZDGSQO0b2ZmSQY
MpX+5/KolcMGPdmIFvkitA1Fam2/iAfXU9EiCKXmvg3j2gV5Cj1KFo9QNlYfWpQNrq/Fhb31bpIW
Z8dM1cFjPMIpLVMNEjwPOntxjfNtdp6LA/rOyOKISElSl5LcCCe0cT8QITj9d+uhfoDF61aHwG1n
OcPPF4tgOvFMGeBE9zH/2V0f6qV4GG5ZQhEEoEwYZue5ODtHVloXOexnyXHY4t7H++I53lWbFom7
fULCwEEZBUKvlW34MwW4HPy51YUDtLy+CwQrSo6BmhsU8cW9NCuMNyIDTbdhGBzBut5JMYwDwUrZ
4MLN8m7Ai8WVoPGJkz5LjrHRHqqA66sy6BdLoQxIN2ZX00RXreynS5fLO5uLtWYfo2OYYVM6NrBA
kQn1XKQAHWATI4UKb82XrI1x4Ry1PI/SGLXkY2+KMI8JEPLtC/VJ9Kx9IU6Q2yJllLefJSM58Sbf
BnkLH54/vqrSaNhaA2pxVMxjI1ifpxh6dTjy+lT90ZI6c+oouckk8bsQ3dIBO8r+baTU21aMDipY
qjgR0JUt3sbkudZhERGjbany0B8COlUbW4vgCqo1J9Snj53eQD4s8AVp9w2lI/Db8d6Tsi+qGT5I
gfKt1xQIuU+VUbo52vZtYhIQIdikh65csjGtbG8CG1k5D5eO5fnOXHj9rsmoFocsVX9j7obDtDfv
dMqhyqZyhFXE4e/Vd/qFzqwtY85Ggqlrqjl9go6G4vDZoL/Ha3TXxwV6FRAztYY7T4XXvXW0YKfB
+4xIp2OB5LHQFpua0WnjaaY2sSNWrUx9WnICkgLfcj+FhgSaofQwdqT6kVEw/QZOnqPZflLosb0+
bxeC2XcDWQSzXic3FifaO3G5OLpQb6aiuU/0dm77safou0RH7Ggl++tWLz0535mdV/PMe6ncYjR2
pMmxg17T8eCKD7S56dJ3SxTNYqJWOMCIJKFcyOy+V7dJ/ihXn4U52v4PbvB337IIWblXSyEW2DnR
RK8pMCkZZWy9XgM1rjmTpeR1bilFLJfzDiWyQ0fCmWzBaW7yw7Dr9/naDK+ch2WoCtOXWKDrmBwr
FlaAh1FpdDsGmObBAwt96ibuvtXFh4lEdpUJt1XarNxQym841cUZWThsA6LeKKDh5Bgh+GSbN7Ud
udVr8wx1ycZId/JRuTfAOhe7ZjfXKVpIyJ6VT2isUoqtbOEkbWAcXvGwa9t94dDLpiqLWppvTQvN
qdGuBsVp5MHupU+F1dvmSBLQbNcSLPMO+v3WVBWIYiVZhTTm/W6XzcArxDwXiOkhtQFXFWxjogRj
F+yhLz6s1mjmmb1mb3GNdEIpmqVhenNJP7dF5UMRkFD1N4JT0z0Njguhkxs6kW+L3Vod71/s8l9j
XfjhqOvqoorYd43bbxAb3EUuCpA32g0IlZ10WPEjl9fzn9Z+7sEzPwJstxE9PU6O6hcRVaXhWUu2
8A643gFKMWrdSKaiqUurfOCCCfoAW/Z+7cW79gkLD9rVTa1AiO6dqvqma+XtVAdODXi0UcqNVwIg
pXze+a/XB34p0qXN7B876jfaqt7TVK9n3EOD2KQxgmL747qFhdLkz7QKbvGXifkTzqZW13KxofHO
+wnl97LddAhBBexTg+pDeI9CMc30O7hlA2r0HOK1WGhthItI04w1bfTleYSqbhcQrSf9ii+YT92V
U6Is/BOvbCNXWixUY+aEKP6V3aHrWscXjoLwdH021zbJwgOIg9wbYsJkFtG4MaR2K2UxfLGD25nt
PdoNGz+LHJqLr1td8QM/G93PllAtgzADEp/Qgcqd0wOLho68FQDXrhQb1hZrHv6ZoVxNYgjDmMpU
wc/UoyP0a/fZfIyurJa6ACcUrVWEochYVNJZxq1/M8iHZoNyzhFS9/ZwfeIulWvON7+6ONR1p5Pn
ma2Zg74Tqtc6eWs7eGlzGHFD2dWlCs0OsjGR6sbljaz8mGmHV77h8v35zwOoLmIk0zdqYZT5hhaO
KUS2brLb/BDdrkezl4AR70a7iIC8qU4T6GB51d1lh+YRJlF3ejB2kLZt1rzlv3i3/hrVwq2AqSu8
gIYOJBM3Ndg5O01tAED71ndJECTbadPwslrN2l487PR3K4oIIRGo0fc71BICUR98hpgN2r7TfXtC
w4SrGuJD1A6LtaT0xfP+y9zyXqKT25OHHHOScaSDxdH9G0/9NqEAFU++A2AV9HzznxzCM5uLPSt4
YLeRPptfXp5do/iVR6u574t78szGYk9qldFZUFDOMay0tW6HvXjID/DLrd/sF2Mmk8Y+xAwUE2L4
9wtmtEUbe0KeHZUshMZnOsie8lyS2rCk9ntJB4EgmXZCR0TiF67gIQCMGtTQJe71U3hx36DYKsKS
TwfiEjFeNI3iQ82ZHQXpoy/p7iAOqAbF+2qQn8Z2Lfv7e2cZMTMQWlGlJdeSfsONQ9ioN77ep8fi
U1g6CQLflYuEcvRY26WT7kpXQHAUWFZlxx/EOzhhd6uJpUtb9/wTFteiSAYPefM0g1D6pff9gwU5
pgJlRAyHYsv7y4iQvvYfAumrjCJZi7KQnHww6tiG7PYuEQL0cp71uodAV9hdX4v5yl9eAedftrhE
dQhcrTJkcnxveIkN0y4V9aWER/K6mUuX2bmZRfTsm0IiN0WS4fvRN1HdQvpPgCtzcyTIbvR3dORk
32/uXqK2mxtqeuy2SFxskBHcQdG2m0uMlC0Oa9fzz9+3mLlze0t3lKvQs0ppPx0HpOl6moI6X7Pj
qL/P2xIdFHE/SaEraW99h3Cwqd0FItQSXoLm9vdB/95ZkVP7dHUhFjvVxEnjixo8ZNkXGF1taCFs
SxV2XmM+SIZ49NK2sScwMdcX5dKN/G4IC+8GF5ECMbmWHgmtk0OFrgIgCmGjuhLp6w2wr9Wr6uez
7NqsLZydlMO1ICCdfsw34o1+Yx2Effqq2PK8Yjci/Z22frR2wVb/4G+qvfVQ7MettIm39Wv2En5d
Gf8FR/Ru/At/GPjSqKllNx0jZJaVBjkCaXwpdOslkUa7Ez/PXW9C7d310Bir3tcJpewYuKg+lY/S
NDg4uH1C/9P1r1LWvmpxm3e6JcxdKOmx1kVXDmAqSKaD3nwcqs5JFQqf5qOn+Df+WDwC67fHZFfU
lg11NlRSdqZCQYk+AJwND2XZbOvic9ULu6jX3QZMRdK/pGYI++XwLdDLDbJ2tt4jazZMWwnqk2Cs
HrokP4Hs3WdJcVs0+s6EP+z6CNcGuHiG0IQiKoPHtovpahOjfldL3RPEgYF5DIq19PqFeB3GIR51
850HL8P8MWdhtBLqFapuaXoU0W9sxW43wn8oypbdaMF/EE+/s7XwchDcj1ooV9OxMs3vQ1XvrBkd
ZDW3XV3fpggLRDSIGyLpNlhLv1+f1AX3xM+35TvjC/9HdJgWTVBkR1UcaEwd7EIcofc1EGkMt7lS
7wU6T3WlsBOEGA10PCJR31Wi8uB5x2BoD9B5pvAxV8JDZ6AGHaPfqmm21d5psbyyAS6lKs++lXjk
/aKgraLqeYzvLIzmfuq708gxGid4f2m8zNDyM4O9mjw1TWPL+aexl+gONm5aEktl93h93i4lV959
y8IJho3Wo0DOvDVbVC438YYA7JEmWlJo9Gkc/ktrC/+Xy1IsSRy341DD9Weo0DuaN5ERHyBgzP0a
jptt1fLWG6x9q4dfPGkNWnb9PBC5v596NfGprsL2f/RQnpPJzFbms9XQUNetnIYLMc+7eV24Ma+w
UDhoh/SYHJpDudMP2k7fivu1bscLAcw7MwtnIjd0d1o5W2nU9H0lvOSK/DhKzUr8smZlEcBJk+i3
eYUVWKWOwngb1yhmiysA4kvpoXdjWfgqtauCKkGo6Ij4ghs4wra4kzfSnrZfdwafU5rbkVqlV2At
w2jNnum3a/mfXpIS6PtdUatBnEGklR0rmOma6svkgfkNaMEyQaqC/VaNEBVA1S4tbsQQClpThUGb
hvpHstE2FSpbmfSNTsSTQoeqF7S/B190CLabUqOIdhSTG6u6laz7qkDGGDKlqDmOc+jTRJu0/eyP
uT16Fm/V9MlEGdhMKAHnr5pWw7i0V+LMKVGLEUt0aYXnHAHIglJcW8/VOt+mim/n2VdB5JJG0tfq
3jq+J02rvYAiVAdv9lBBdqts86KwVfPjONGuOWtvxC4qWZ8zBHN1nfYM4fswvOkzjRKtlc0wbcxG
cvI4OKRN6vbx57CGpDIWn7OhceX+flD9jaoJG318NH1YG9KDPJXwhLJKJb29UbpNxtYeJZO2IekU
FXThMHlSWNuCJ93WYryyRdcO9sL/Z7GvCIYgppDpdagH13xrbY++5syX+3UvJs9n97ftgsQlNXIJ
SjFx4TPbWMlgxq/SY9ZBb5toj5oFCkk2pKcELSmo9j70cX+Cs8+h2mnDDvc01uGuSdDTELUS6Na0
lytU7Mvpj6jOP4dJfIueFkwtNWWVwLWiyNXitdaxiw7p7KMXrleNQz0em4ALcufv6128mxFN0c1a
OeRSjcY0z+wsPGxkJH2fBOl0bCQfkrnGFiAh9qbwazYYyCH9yLNq28TjY9BlN4Np3adWo+2ENvik
JYbNHe74+hi4La/UsO2dpkdP0y/ouI1pDKV78TkcKZaTEwzyr7mW2vSK2kNz9OB67qXcub7SF/3C
2VgWTjweil5I42w6ChN6XHF2k4ufhkgi8ZnfKDApGHDVXre4trUW/txD/EwNpNki1Lum+CB4wUoG
9xIc7N0CLZx5lwdxkozNRLfbTlERFNOpGkagNanQjq3T4o8kup5JKrWSdTSjudxs2GX/Jg7mjlDJ
Nsb0LrQ8VJ3kP1ISQh6H+7+bhcVNIBbKVI1qmOIkPXuKaar/fN3AxQvtbGEXDn8Kor4Rsnw6xtNL
G0EhmtxR7F9ps778wDyzsvBJqe61eeIx0+o978sDTdYu+uZb3UaH5//wuryUdD1f2WW3nd6qgyl1
jGouCoIFaHfprt1Wb+3jOirzEm7nnbGFEzTNbjTLeRvN/mS89zedPd1AJX4yDv/VWv2MYM+eMGKe
StUohlzOkARrk602JUFy5l638i/Go6PdAscipOqL8eidkaulqiNIVUT0uJIFtKLnccxdq0fgDMKD
zrfT4DFBgGTFsnb50P8yvXDNcaxI/TTw5NU6zTWlN9WAnURIv4wK1MS60yN3P4nWhywQd31KyT2p
nL6FDrXemzTOkvuDmvy7ZwXuTMQ+ICwtHHPjkMgPGm2t3t5KPrToR9Ir7OhduInkFi23z12c3fuJ
bwsGL8J+SG8yX7CHOnpM8vpNEwOnUtUfYS4/6bDphnJ9EINko+aRrUcwx4sSvb3RI/xmz5bXuiFV
C4ufoTa2meB8j+rPg/aE0BC0zLQ5qNbXqvvoA57USxMW7NIp4E+KisnRusQJpfIgmPG+76CGVWEJ
NOj20DZhByFAhcpkRJ2VQKm32n0Ip3lmcYCs8UEUc4SuPwXFBN3+lzY1ECeOnoShs03J201i7/Yt
CnGet2lCEQ7IPyrU6OpcsEMYzJswO6SmhCheeKPVolvEJZzY2lFEWjoPZTgSYfpSnuWBzqgs25pN
8Syo8r3vG06bfJR77V5R6IgWUSXJokMRIl5iQgkb6oeaJo4kBSApON1gOWLW7Go15lb7irrC5N+L
PaxOxlZJ/8BzwI1Ii9eUwHD8OkTwux5aMDsi4m9xmG38Hlr0XgHnNNmDZ9l+0B1hDEJmOfs4jB98
Cn5tUr3C8XozmsXHIfS2ZUpYubI/5xt7Ge4g7GqQlxChplgmrKMu6jSrMqiv7MybzAX07cQOwEAX
rIETumuBysUn6bm9hXOWCjEK1ZIkmbrLHjN32g82INhdtEexY7Ur7VLceG5s4aP1TqSVfWRwCKlw
uydmvInQCvTyu+uzeKkJBVrBf87iz5+fuTHYbVW9GqzkOHHOwjA8+miOAourArcyo/6PXvujEc3R
VWPhqzXdtCFZ0Kh8LOJvCexbRR7MkbT4GFkeaqFiYYtJYdfN2s27Nvk/o4ezz0xTyKqq0KSEnRyT
BnHcpuA5OaRAyjzA9yPaUzG4mrHMd4Ogbmr0Au1EzdbyVpfKFu+ma+ETx9GDDjBjEyQccqowtvhm
3bYvKTw++5l7pv5QPVk/lLfiJn+On1dLFpcCBAuaAhlgLmjFZctQ36L9aPlTyp434Oqo9/pN8Rhv
gIru5NaOD8BAEB9qdmuX3aViJmUaUnYwD+oqyOz3T9EoSlG8ypj/QHEQ93B0p33p9l51MziSI97F
ro9mweb63rw82b+MWouElDGNmZlF7E0R7h9cP5CF8g0Ytu1vwl3/mN6lsp2TN/yEhC58NMEKM/rF
yT4zv7h6I5h3grzDvAqDmEX/KwmhIJFXgvmL+YWzqV3Ka2WDNNBAz9Syf3X+92NmyfQO2gMZ/xPD
s04WaYbGKRzzqfXXvOi8YX/zomeDXLyLhM5TxL796UUReN/NiC3xc3gn7LIbfyutpPXWZnTxcNFy
E+nYgBnVq6+lf+zl0I6qt+u75lLUcj6d8zeceYo+lLWgsRgQPCQNzfLFKvHTxQD63MTyqdI0vq9k
DGNGfk1uv0vcwPXumo3kTPfBjbDioy8mZs/tLd4dUynmDbqOIISkO+Moc/jCjelq5VY+Bm/iltK+
s94XvbZWi+suC9VCqUgXHuvm61i+DHQ71NHKo2/NxsKriKIq09HBWnX1JzF/yk2Ka8/Xt8PlxYJq
F/pkQ5R1bTl54Qg3X6fOcGkUWPYxwHbIRB9bF/7mvbex1hbr4v47s7eYt2bySMXVjCk6AM/+Nr+v
csdyiIHg9TvIbrhdA5Bd3h9nJhfTmFbWZHaRNiOGhE+Zmzz3mWPcdxvFqZxCtRNnKNbcxsXg65fJ
pYiKHBA8a+jVH7Wj8cnYTvvYKTbmUd6S2XItdy19szZEfeGLURFQJ0VliOY9gtAttwBoyx2Uc8V+
AnLZAheKj9qKu5IuRmFno1zc9iIXfV9XPL5oAIJ9bubhgMLpJtwZBH7yMzDXOzQN3TVMzaXb1qIy
BmM9iosyreDvfVisTH3Og5BH38fBbQ7Ij5b3cGg+6sf4gwLlR7AZV6G0F87iO5uLsSqmEiWlxjkx
74Vjq9uw674Oe14K38gb3rWP6q2/Lf+DVMQ7o4vbpx2HTGl8jAp7Aqr93NNo3uWfyNoCtExf6zU+
4zliWNx27+wtLiDPqIxB85jYpj6JSQWTaxIc5BqSIeE4QhklyNmLqPp3ASLTK35obX7nn5/dSwLP
qSE2GapmI/EEce1xhJ1ramDxqDbxB9/pm7l/Y/Nfml3eVWJO3UVT2ErjpkB/vnAS2Z6ZNcqdsBGt
G/BGc9ondNfwb7OfuzbVC7/LuyLV2h4PIYqCnUJEWiD0VKmaU+qHIiNf4lf7lbFecErvVnfheodc
hftYYqzBof+hbdHoccZHaRe9qZS4PEf7cN3e7FavjXDhdiuAhKhLYS6zBrfM0cbM0LVT5G2NpLgc
pPfWIG7LoVlZ0p9w3aVdZAHgJ4BxU9WXsbgOl5kSd2H/ZERfkNOQBskeTaRJS4+eKX0fd/mmDk+Q
hvEa04wPUZy9ZKbyqa0N1AtGvqyCZ7BN6W3Mt/Ug3CPXEfKUqr40DSjuMfc+FIi9ipX6MS6eS7/7
RkvkLQ8wR4xvpv5zm/2hRd/K4n6KH8fKX1nEC9cnua5/Dm4Z82seIju65/dPkUSzQi3ZevLvh/Xv
LCycq+5bdZKPQf+k9CirGac2yGwl/3p9b/zscXm/SJooSib+26QRQlzywwelYHV+aSZPfW04DTDM
/0/aly3HjSvbfhEjSIDg8MqpJkmlWVa/MGRJ5kxwnr7+Lqr32S7BdQp9+7w5wg6jCCQyE5kr12qa
OgAj649sSD/sKSodc0mJo9ugBdQLcjB6qL7FH8ZSuK2evudq+UbojJ4beKWrYUuTbDtFBcj10Iog
Cz9kqrUpVO01rfu3fqyAmgOdS4s4paJdY4AeD9zbEb0ZC4ioRI/50Byt/GYuQSaS3wIbFaRQveJt
+wQAFFKiJLlSaX0DXobM07vlDs19iBItJPfHFLujpW401ft8zq75oO+SAQzXWgXNXv3TxgguGT5I
Mx4Sq9kkFOTHVX1vKeVjnpTB2DV3TfqSKxWKcHEAwfoeeI9ucaPFcllieXNEocvRSRJLQWPcADs+
IxqSPcMw0PXRRNERJZ7BrAEu82PWEHcIi+spTZ7rfHRznR4b6DoTkgMOy2cD6pMYnkNvMm9Tt2Yv
SXTfontagsxAaxOIqKQOkg+IJEC6hd1l42vMG8+IFscoQcOl2g4HLSgqIjRHT2l+1+rbhr3NjT9H
t9Z4XcO48urnRHPHVodrBlnxilWPpqGhFzq5tYKhr/QmbHf6+FoCN2RPu4k8RSFY6MgNUskNunKB
ma/k0tGNYUJZbkSZawF+jv1o4nCbxCDuaAsHEiKSFI+sAf/Egv/eQui1wMVAQxhf8j1g8RkyN2wi
9EhnDEZDIwKwoyjMth1Vr8OIeAy/jE8QuoHSjkZcOnKoZm/0MHvkM5o09NMsVpRUezOjXR2P4bsN
UvGs3F2+aGJlSPyZYneBNRqNjQg/UxkO5c4Ek7Ptg8teR0Now9wskNZgVv9wYV++2h0ngbxLO4X1
fUePo2lfp5YNWMxhsLiTxdwNY8wz1r8gDwyNmLiVlZ++vN+ltYUkLe/KSEvylh5Lk/yAEoI3FFd0
jD0zU12SZPuprmovbiDBpGVbnfHG6SfgV6pWfSfzozUuJRA8Jsa2lTnx5hTj8RE1UcdUQYeaAc1Y
9I8gDtjP80OkhiA0fizUJhiq5iev72Ml96FRV8zc5Rp0iw11cdLcyj2ijZDj3qj9Pk+BjmV8uYI3
GPOrasyu0+heXR5yaj4oKdL11iwdXSse55GYTgjCt0XZmePPvOcOLZ/5+Dm1t0NdBrpxBxmjmEP4
aXg0m6u0eEaJvowf8/567b3OZu+k+g+G+ckO3qizwQds9dCzHBwWwtkuuHa4NSOiVtoRt4QS6kDV
H3XDgQjtryZWOSwGbRoBtqqAZCnwg2EhCdRCKPuPZdrgTYbqEHyRkI6A3GfUM7CiHle44MqQb2o/
/pXx/15CuKNZ1GvKXK1LbKyNDpBUfgA5IaiRYz+XMleKT2nxgyyhHheaYztxG6vl1F1sBypVPjCh
XkJd+1q51oPuWnbZJFsoPoTKBXIuYwlNPHR23EpFldX+vx2SSHtVla1VDuDROEZ94TfqEwWdhOSQ
hLT0j20THjmLoilLpI8UBAZWulvzUtsfg/LZoK7m59BilaXe66n/6SX+axUizVWfgMtKTfFN65tK
2yabfwbyWjP4S8uw7wFCZaTVFBXmUBpKUDaHmjya1l41F8gny3h//xc3//ubhHdMYveEtQSb2Hka
dVnQbiwPzzdwt3r/ZO59vZuXvk14vfQUD/9oxBaGXeUlvMXY4V2HCcC5xYA22MAa3btsJUKp4Q8j
EZzFqCokDgksvdAAIjExttNBR9p+T9P3ywtJd1LwGYVhRg3rcGxdoL3TYGWIZr76vrI6QtzYvbya
CIAVv0vM5zvIRaqFgdUgibf8sB9Y4k3NVguIjwLOJ3LJ3cid7heyyKpw4ufqOd4WHuqZRxmaTiyq
/PFLhLy/wRTKUgOteswgoTyY94YeOgpbPGqMXk6hrYx8zqp/qMW2hljCkFWAmYH3LlTeLm/Jei1E
08J4DaSHCeZ9wOn//drwxDATy4Ilt9WNjXbKTA2QOks5js8Z1OkywoXJlyEx9Wg9ZhSpbeajL9cN
myqYtu8TGDf8SL/CSHrmzdI54XNO+3Rl4e7wdl5MjgbxscyQNK6ROJMMgJ27nacrCJdlToB2imZc
lgHiB1AYxpiZP7H6Xm3UQwVBlmTWJXZ8NvadLincGoAb7LhfnTg7LvV1dr+KEoRe7bX19crlrm+l
Lbdz7vVkRXGUJR0qbegxto9Csr3cAKEYQlD8YSXoA4E8WLjbXWN5a4IE8Gm1GWS5plj8/Lovp+sL
98WuaryMV487uqA6eYaSDqpWbLsy2L/rNiDpPqLXHXhgJZ5Qcj/Eie8Z1AWdEeNwKbjGc3Cy2Ab4
WDLZ+0ZipVSIysBxj/j61UorDvVglEMqSbVRtsL69ycPBbXLxznRsAKfIJi86J4lGy+QbZXgSgCY
S3nMsELXjw7ernZropQhswTZdwieZKjrsTZLGCJo4L0CozZLIgVznHtUnRqb4DMInwfWQVromNSL
3xvEMZL7PLzjK3WMcZ80GJbtMTZWp4fKu+yORYTV33ZO8MxFV90E2kkwhNEqSAWJUno0jyi1O9yN
rtkGpr2XUqyevdEnKwkGQTAmlyZqvx4XZKwmtQR4CLIEOX0vgXxlA/SiDk1buVRBVZhClBw5fHcN
9WnDg0axDtYaJbCRNV7eAP2cFUEVElJBRNchTim4NrvQiVHPgJkz6NSa4FAp0NOMMk+D3Bppgduv
PKu8b+odYw3mmHdDvbVYCfD1IWsa14RQsXmcY8VVo3y7DPsCPesOdM2DD4Ucv0lfBwPdk3J+bYbx
xVg0CAVj+LnNnbhtHdNI/bQM92NNXHXW9ngfXpspO0DLq3FCXiHVwnPXXdIlccMR0F1odm0vf7/Y
gP8ygJPvZ8KzxkqGtm+0DgO49eDy9LOKo2PXPfKS3yTx5Glj4SVE22Z248R2EmQdDzqe+dUw49U4
8O1SdAHkiOm4ufzDxELvHz9M8MDNZJVJZrblUWswrGFNO8ssS6+bwnLHW7C/1/VHbI2bsLY9xkE7
ytESDkvlIdeTQwegl0avmxi9jag/KL3lwMTj8iG3btK52NUt5lfp5LTgDKGj6fSUbCFIUY3g2+ML
6jbJbbWWfNXy0Jd3LAbzGDh2ZE+jM4GcQsgSDH6WRTGzJjiw2G4MplQWwWwFRXvU8KznFMRHJIi9
FVs1X5Wma7xgRpO9AfgLKkqJ7Z8x/W/rC64t7fIBRS5GjgYmQ9PXtrsDeu/yKco+UfBsUInua8xT
k+OYQR40vGqG+1IBeDxt3DoBfgjzVZcXPOOuv32TkBzxCRxkTDPJccnuy/E5ni3JqdHVIQgZ7LcV
BIcB8djUtjHZcLRhibZaYnTghgwjFAAxTIeh2KZ9TfN2pyXDpuT41OK1h4Z1CitLrBeaBtP8V7Q8
9OR6SAsnMWK3R3bTzdm+JU1QKFc9iN67PLvSJhVczPY+1qr7poj/ArmHP7Sfeqx4A1CmQwo/ScYE
qM0ShE/x3eV9PPdgOP1M8ekSDRlwHpVCjq2v7/XCA+t35sdAD2j7AYpUt6j0SofSdYm52MKdj3SU
rXs9JMdeV++MaNzUmQ4N88xT9LtyMpxmTh1KSsg2JW5TAnOHQmfeai4GecLhhmBcpzBzzG++hxkC
tQUNWv42K9TNNeAe4v2qzWgzlFGCUtvl9Gca3yntg1XfJSomPOzOa1Pbt1DONdlBmT8AtfOV7D5P
zW2NwNzZqtuod1P5HmIIUEPsquaKSszrTJT8tu3ke9rUsyoCsQW2vQhbjMk89h3GfrUmmM3Pov91
+YxlawmxXw2jOKsHXM603YHD2MvR7W6ODaegYnu+vNS5MPPtu8Tor8ZNqyY42fVB1gG1h8qoH2aQ
Z7JWQhAQLHsY7t72R7lu8OrGLlxYW3CzdmtxiCDBJaSQ4lxqw7UrvMZ1jFfppsT7nPWomPSHLvLK
JSGm1TE0MXNlmMixAkXsiFnVHLiXHJNkl3fzXHeCQobyv+sIu1nOSxNnlMOt5pwHq94tSsGRdsPI
Nk0/WQ1lVwjepPsM+hFhU7hNS56W9mPuQxfFOABcwXiQOdCpYhwDuSBR7XpJn/Hck/HbTxR23Yza
nOo9gkvr549duMmprx0ySBSSYFQfGje+k5VLz7usk10R4plWdUmaGB058l8RXOpuelwlx2x3DsJ+
A3VU4MRkIfRsuDlZUohvkw6VLCvCgcdN6jbhbY4O5uWzlpmUENBCs88QzrDCgvR3SRxuof04yE5L
9h1CUKtYhCE4BVu3CnoPED1ANR26xw+9N3vzjh8VT/YeOHsrf++cSPQ0Q36Zsl7XUHquNCfloAMi
GpD0JVLNXrKHYj96zSVPjVHkeaoS2k5Gjv+/6cbHTA+bIFQqup9mjF80AwhmE7Pamw3D2L/qjlZ/
iFrAY1ieYSAwe+s0wP0HzJhMAzqeZkefjLp4irofRvRBoxrp8qEP30gL7V4oayUenvBOMZkPJgYl
6rRFlDbvo9J4mwfchsYIhtZ4rctoCwToRzNOH+gCg/1lxFhrWvqKeq9Px2iEvDjmNkKk/p45D5ue
p0EK9WRjDg9oH/lWYgbNkBnbflb3msKRXGDACKq7A6v2uUV3kZ46C2CLo3EctCclhZhvCnZo8J+p
1oRkBWohyEbUm1a/t/EGdGj9xPJ4w6fPy/Z7Nl06OWchoNl9HmE/egJ4Xgc0YLZJdjqwh2x3eRmJ
AetCLAszAq48KGQd+/k6p7u5lKmznascf7MhwecOU5tNDGWTI4S7V0H4Mgg966MPkg+4Fikvnjg3
9ofJCv4T8Skf5g733rquduMGvL1Bcgs+IA8eXXI9ZHsn+M1OrcDAN8A4TWvwpg5Q1+7H5dMRp3P/
+BrBT7IhTKOlU7RjX7nz3tpHB4YqBygG1Y8URfj5r9TDaA5I7+vWS1rorQC76ebX8vKs9BgFf0r7
ykgVJSFfSDR+r20HwPxWQpfhqXSluMKzCe2J9Qt+te7ndLSSFtZffpbjbR49lH2360MV0+PQdNW8
DtUkjXIX8wXukoxO3oB2fcDYXrZXOfXC7LqPZLhDSUgRn/wzciHb6uDsremtYTdj9qBFz2AscCbz
HhUWJ+4QPSF+gEGTHMM+5kNFLUfBKNtlo5DFayZk+0nXgS5VgWtooVLvrK1BBB5vuuvA9KN6WWC+
ys5DYulMcEZJ20zQ8J7x5fCDS3M/D4YkNftqL/6Rbf4+cSY4orbMeVnj0X/MSX9nduZbxhHfWPPa
TR8VA0d28t5bg58AVD49cf2Ftu+FXjsV6e5bq35Gc8RXE+ioJ0etup0H1ZlXR47hMx2kTTVAJAqe
iVO5n9u3qH5OtdzpRwaWnEcDk3il6YO2DSXKHI1+1Jgg39ff0B5satVH3V8PDYR22b0y/+q017p4
r3MwH2gYQyDEGy38mYXBmKmeFaEpY19ngK6wlEBTtH+wp/4pJM8EMCqzhQrBa10fxhYFy9Srpyoo
KOh+WkzI8Z906ByzuFXsxY+1/GBXt1H+MwOZOGBnrllC0CIe5hC5PwNawUavb6SaP/JaFvRlHvRr
wvOkAg0AjmaUvEZuFg3B0Kd+WIbAbCDZVWa/hOJ9H37w2nIb65Aa0oab5OYzwX8bxah0c8c0NBDC
Ow14gavFaz5whNAx7Bw8C2L8AA/zRIuTBTLEuOyGCx7dHv4nVpnmz3AEa79xT5ZUYuoiLF106uJw
QT5XBdKSBanpcfyl/DAwdOaF3mI6+WGCKzcTt8uc5ChrkUgyRyZ48GUmvFbtNTKCYSXGCFz8iyir
0TeSuHjWgqBLTdkqaWQTkVOCAlhTKIVGwEQ3OFDXcK3aBlyGbrr5NUoyTPOizGM5CQVQUAaZPneE
p2sLrqpCWWdhi0qO5cpaAmokJJMZQD4SHyxgwr/O8HQZ0V31lFptTPGJdeOG5eTx+IeFh2umQV+4
UjGH+z4trctUmaLPOVesaaoBeXdbA8e+cD/oWNVmxvGEDctfWfODjpKE8GygP11AuAOQh1EN8C+S
+wUVeDMJXTCt7qqcoJxqmz7BnPFcgb1s2XfT27SY+8aeJJt7zgVoUMSyGdge0V4R9pY3ADpStHPu
p45fjV14pdl3sQHUZwUx0ym/YYC2So5ztQox+pwuue76ic8roFqJUfJeQ0hF7d5DoS7DA3h9dIOY
ZnLjp8vrnasgnS4nHKJZG2bcNxa5V7QlsGYQetWJO4PjuAbkXsp4dK4pS0+XE47UNpUoxz8g97zt
gByNXV50+xGD3XGHIZ+0bIO2UL26eK2Ttyb+YdtDkA/2tiZ4M9My2pu6DJlz3op/H7GQ19p5zXmv
Y79pfF8DoDoCOHt5i88WUk4/WnB3kJ9nvJ2wxKonQKF+inYUmPPQfwapvOJwvpXGLpkVCVlrZVYd
2itY8m8Vy8SHuHiHaLUumT8tr5e/8Kyn+31NRGAdL/KFqgNWUwfUboftxD9rS1bOXu/ahYshYunS
iTRxa1Xacb6z/rKABEkDcst/gOFsR/15qwSXv4meMQzcetDJohLILEzffb+IfaOr6szwUTVEVVPr
dUSeDyGfTWXpL0pkNrsxjW7BeuaXaIFM9oNhHBP7Omd4i2i108bK3UDi61jvvZH9FfGDDYkVdeqD
sa4CfQLFd2xhlGZsXbPZa+GTAstGIy7j5n1s5Cww0+VKp8vj5a86dwG/fZVgi8po8ClS8VXrGA9x
W8BAFJBBPCg35c/OMRwdbkbRDrKIf8aRfltWsMep1ColK6gGOaL7rHjWi9iJ9AEUOPm2Lx7roZXd
ufXlIVjL6YIiL0CrWBhBW79zJW35+s6naKMG1K+uZXWwL0u4tJbwCuoGcxpQcvr7fuvYU3BlMX23
qE72qfjLRtsvPuolaefEn7Lwfw6g9u1DV09wEi/6cLHrGCLAX2V5BSLwJfEhtW2XO1qvGEMwr4Ng
JAlQcRoQSbzM0X70AL1gLuBfVCG+/RQhWpap+R/bCoGFm6vjkP28bL1n/My3BYTYGGUTyXSiIlgx
0Iomr3Z0nUndteTei/g2tP8jQ69Q1uRFBqK4l7FZvMufsRr7JXsRgmBfKmxQ1pCTA00LPk+gadcJ
L2k1XXYHBA8GPjUA2k2sg9e5u9olgmjl25vcT46yUUjZ0Qh+JVQWtat0XHDN7By+xlHrg6uZZOfO
NaG+WYDgR3r7f661uk+27ehnkzsMXw0oCAy7IZ5lqoPXkvqz2ccwdm13+eS+3v5/HJ25jkVBVsq2
xAeTQouqHONOOTLF/qUZ0c96sN8N/kuLBodOx3oh6PxCr0/TIeMHsqMWFDU2nq/YjyUEBU8IUMMG
hCht/DapTy2KAjZr3Hl60RWCoQDqpYRv89oKFMyNxabmh3myrzTdTwrFiYe3UNkremA3j1l8DyiO
EzWfPUYBerTgQPIAImSnHKCJVM77XFc9MOV4HS0cQjXo1GIiIkVpIhs/82iQYMXIarOXNkY4f1BA
cMxwYwx1zPYF+M7q+p6mZTDYi8dH25v1CFi/Ieg6IG4w7AHKUjeDwo0GojNmVc7QvHNy3fPQIUrs
tNMUoGVOwn3KwBlBNhqptpKTPBuRTk5SsKQySZiOAQ/lmBZgpu0Vcs1rTAurqguS7I+G95nb5Qm/
i0n5Q9UWHuhswdBQqdb+POXpHue2URLqReqUOblK9kNsBUWPyqcybuz0eSygQgGGvbHun+J42NcD
eA4aG+PPYenG1XtmaDtu4AQxYRVxwN/mn5DndrQlBbMknsSQJYBpZ9u2SoN4HVRXKzc17WabWATD
kkr1ozY1sP7Wxke6Utko4PlTB+qqbXaIrezOUI5JAQ1ZC406NCVCDg6QuvUlu3j51MUxeiXESFdk
4jqkFdSQJxN00Idu2lxe5MvjXrAtcXg+jRQQF9kFbIvwG3VMP4ek3876OylKv1W2WnGrDoB/T1c2
BvP63vQZg3xuAZ7IxHJTJUKl9pdGMwe9FiBsMfgGeEAN8ilU/edXZZRchbOe8LdhGWJAHsJBV2zs
SdZpm6ow3HhJAgpgw+VdWZ33pU0Rgq1K+7YMKZbJp3BT9Z/TXHkquDDbku2ySZecwblKEdNPvmqN
midpBhvTKeNf99s1j+lj/YZn4lr9xzv8fSjBeblqg0kzq/V/vfSR616frNqDAzVJFK4cqQ3ydKV5
ZBX1WHiFjMdr0UurKJT7ss6dDeaxBsykwCXygW3JHEueA+e2G0UkS9c0kNih6PL9l+hVOBTohivH
wTAgoHobzU8d+n35DNWZMJVcq3OYTna6mpAhcCPvrHbBapQPwYLsmIypT9XcZwuY4ObUj1uMq6Cf
GI+3l83KOPPM+rb0uhEnW45Sj2IZ6qwcjagMUj18SNTlDZJEnp48Q2wCaOa3br5Xy9Fj/RLMCSj2
DXUTJim6PpEHPQbfAiSPRcTvlV9l/DJAm15RwJ7Hy71WRQf8yz2mMb1QqwDlgDBthSG/oSUObZXr
JTH3JFc/mVLfhHXpGeyu1l9D8tZgoi957IZb1NM29fSzyCFI3A+zO/XZU9py8NJOd/ZIf8bTQn1M
VHpFZQSG9qpo14Z5p5uAcc01xlP3cXgM7Y3dHssovmlYKnumygxFCIRtVNrjRNZA6MaP8Qcw4NE2
dnO0Gm13DLJdvYsBGntV/83YwreDEwJaGLURn6pBOeoDd2tSQ/lU4tnOOoETs/wy2xPbAPUEXSJ7
vQRBtcu7bXRYFYgABXbN7ip0rABwlP9fKe+1vnn6XeK8Krobhq4pWDRZaADJj0CTjWOcfRSffpfg
slsGdRt7/a7yKrsxfhmudlh2qxxe5Ue36YRm5sptwaQsNOcS9NN1BR+Oh1vWpx2ObFQTn4dPWfkS
kit9nl0jTyBnkvhahql73UZJXladPte7w77aBO4MI55ErG3WSqGwskEA6bxyF6FPBKFL9HB9iN1j
BBNs2v9g9vicPz9dU4giHQZ0FTRTleNEoCjRtMcoNoIivbHVlyw8lPNLWPdOpWgoBWbVnUrtoG0S
l4RS0PzZnSeo6zDVJIyagpcrhtSOmqrCzmvKKgDo8PpDLX52RfuSA26h6A4zqhe7XHyj7tzLLvb8
zp8sLriISQePdZaWsGg+Hzu7R96GCfhO9SOIJ+gc5Zhwly3ZM7BJSF1Kt+tmaLkAq+aMlSH5MaJ2
yt/XC2JbRANTIjW/0PUnd1qxjbGjVaocLcKdqO22cxE62QR+dO6EwExa8NHU0LymgnGM03WZVN40
j0+kTLZG81k03K2yY5O2B2aHV31TPxhDdl3TFqohJYJ06RvxmLqVGn6Q4dflnTyXahkgEtI0DCiD
a2g95ZPfPmWKnrcWtKwbDruNSretdzQvJN32c0+b01UE72Cl5tzGVRYfl4I7Y1Z4hfrDAtIoU98v
f865hgfaVL+/R/AHIfSgiyZr4q+iVbYtHyD04RY7+FXIYco6jOd6Y99WEy5jwRSz6ZM8PoIFxgmH
LGDhHChWiPBp+cPsE6gqzQcrulXM58sfKttRMZkiJKUNuDeP89L6Cs99k9FAa8HCyGRoXOmerr/l
xEZixazIuOD0ViE0KFTiTbrVncVVfnV3SSCDJ8gsUvArUxpNPF1thc+Tm2bRxhgqV+s6SZZ2Lsk4
NRTBg6jTvNR5i6Mb26totoJhvlJzFdIfLzWXBf3VvMUc/HQtIa/IIR2UojkagwgJlOFaERj0Jclt
lL0BKU8p6IFDsH9oBwaufZ5bGxRDncvmIvlaJgy4VBBwYKNlRccwp6/zRFGVy9CjQu1aS/9SC+5d
Xu5sSfXki0VUC/Sul76mOMS1Rh6/LvVRw0U81Ps0UEA0DuXYv/jgatdodlTPQJVvrHsMjMuhqWcL
y6c/RPA8YGsNjS4PMc7jTd5awMtiMFU4tu3VaztnAMYm9SMQNe0SYy+rdcl2XXBGPbUSPKvhXGO8
OyowU+dL5GUtaiX1No4TSRw61yQ79UYi1iNJW6DmtTI+UiABLPMvFbOAEMZ2+haOSd03aYLSUOGV
+H46X9XhcdZjialL3JII+CBjCaKDBZauKE9GcZfxDe2jI3SkJOw+Z/Po03MVfFISGsqSdXF8RP8c
wyfjlW7XCKGQYe6zPfg/USOqfRt6J6zStpqC9y40S8D7BiImBsy3LUMoy456/fsTH1nHfBwSksIf
D5CUKt6XaXbGbnRGEChFTCauIzVrwXulBVs0oq3ey508FuggMoLsNXVsxSuPxWZwMb9leUWy6eOD
PAk9B73/ZmmCQ6ssBorw1Uev7Vgjd0BZ9KE+9Tf8Bkp1uOGrLs5wo2FKmXjNvnLbn9VG1g+TxAmx
cJZP1NSicI29SuuqQAhr0xUYmCQGLbtUYuWMMIWBvhzLdB5Yjw1H0a/+jn+91+suD3f5vt9e9p6G
xJjE+tcyahPYAXCLoNu8V9NnYOW8IQ239TxsIUW0rZQYXZvb1qa7moJYJsYow7xfZrBes7twzDcD
suFBY74x7Ymho5EE8APqeYxCrAc0pAv3VxdR5D/rAhp/Y73TkwYM/pUXG3vUkWOw2PUGCKXnDUHd
gTc3dcUxhwXV+qjcRDmAdVR3O5oBR23zYEgjtyrR4aW5aypIEljjlUbypNKHJrttwQpFTPBAVRma
tsTPLAD4WWYPbonhpJXa7B2w+ysavVRtW7u1PSKPATRsGSIJZ4D0LAV/HGacQe0TSdMKDDHe+F2y
LzbAaqCnSRTIN/0fU5kvirITpzBCO4A2KO8eaUPdjFkQOdUhLPBvmoYnvtAQcsFsymuwlyHMLGPt
sWKlCZDsnOyuCd5WjS00USJ4t2UE8+nQAHcyXIFiRpKlyDLNr4txsmE8mtUFlFXxMUPaoD4DUrnp
9hZUSdoHOcG+7KMEHxoXaESUHKfThOgPvefx6CTDJMmEZIsIntLosowBNL/m6duBYjSv5oEchbi+
My4kmKaQ3plF3FJjgZPKm+u6SjdTyiU+SfIdpvBO1EfTiruhiI9k5n4PsF8P3FgTppLtkng+U0jX
hqZsc4PhhsZ4Z5jNIWP5jvLP1n6FhKR/2c3KPknwBkocsi4G9PwICIsDFk9UhyGilvfB5WXO1irA
5AuFMQhVMMCkvqcGWhKySMkbkJ3vTdB3UzP0Y8AL+FxB0MPeMYr5/jxoMHHJcwByVHvDUoy6y7LD
86nZf3+GWAQcwpgybiKorJmw8RwdwOWx6vBUflm7kw+zRCaM6rS0A7Hu45/G+Xth4UyJ2o3zpGBh
5qxc6ZhzKp3BAdUcamTG1n6VJQbnhpORnfxeUDjYLNY7Pe1N5PwY2a3CMHHT5VavP/vIcOxVZ3ok
mzwBNje+ZYMOrsyIvuZJgXazayAepqCMhxg0Ws0vfWaCMgdBCrKd5uThveZ05ui0teqBbtEn4PDU
W+LXiGO0RrkmjBVYUOXNRPWT8GlQshfUlGOH5syfizdD1jP+XwoQvz91dQwnDjOOQFPF171Nd8Ze
d7N9c1iRENO1nJJaFFb+KnOZlJk6Zah16mLjvsrzvtbqKjpGNiDOS+WtqT1r+3k7Rpji7ox8vtbM
LHUKSuODrZoxyoJjgKkatFjjLboYP5PevA8LEJqGU3cTFRAYmSbHMkwSVM1gQNuGhl6UGoeonu+g
uriviL3r1NBNlCrIikHiAM7mA6dfJESAZhwHOhA4tdFl7/njOnyRYQAnh44bBiX/XT5wup7gCTpQ
YCyUrLvGCxeDwBiSS5yGDBuJx1lvlHjjTtYRU+NlZGRseIuHF4RTU0wXYOphO0A6dSn2MdnKofZn
A/fpikJ4aNVssZIMKw4BDULMlQC6tG18IG6HPe+xohSZcy7kna4oeJW013SQz3XwqngBESiCKOQn
Byv7Ok7AQBQx34FKW+JD6WoQlzZW8Cw5AdygAYUulL8XQAswuDB+2igkJKHip+GL0dxq45WNSVF4
moQeYmCspv5z7nPwG1ReXf0y1fcawtD5fN9z8G/dF+pxnG4KMAPVpn6gZo9nG7hDi00BBowK+AVN
o0Fk8AdIID0UOehEazV+ybSHkcuA2ufC4emGCq7EzCNVCZsxOub2TzCc7vQMAzi9DO5wLgqdriJk
kjqDdnfd49hITJx2YcghSowDhS5XNNn1ln2R8CYncd83RjFEx/JH76s+34M+Cyyh0Ly9XU0TTtyK
DnICh7O9sNNvFNxKrYxhUejYSX1DgzrftAsmx6AqNgWhAdJ1258D1WPmCx3nfyK2J7v9gpdR0nJq
8ubr9ocbxfg1Xlu71vu6/P/sKp5L2k6+V8w+pyUDyxXIEr+eVRB+tX6pTyn0xzzLG4PFx8z7U5E6
Nv8HHlW212JeGo8LAYHDf9bOtZs5+aE3v9YXurrju1U0Vz9oQ4ZBI8huyDIN2YcLPqhq5qUvizlC
o7/YKGl429fX5vRqhhioLqUNt3N51Ok2C84nhQJTkRgw54oZtzXmEuPh3oxjcHXUXla/VdWBFZih
A1eGRmanoeAXByG1JLTIfoTgJWjXV1Zp4v6q++FKd81qm4L/tfPR5QKry5M87ZAFaXO95ScpjtqU
DcsnBM31NtmVhxxZAQHd4mKMcMtLKK/JFBMkPsoUfFQF4ZsefZ3oWLfAc2eZT0nnzEnv9L0MIi9b
SnBRSpLOpRHCfG0GCmMw3S1wUHpb+5AxlbhDet4d2tqaLRrgpBc2MiqZOpVKCzmGeuCQRjPfeNce
dLSmuNFu4rAFLAgEZHH0pHHlL81AgWvJN4bylx4aTgtUn2K229aE/uKquGXVeC/xTVMCiTj4tqIC
gpm7BKUorcyBdLmxjNghBvjNwK1Xk11mPIHU5bqozfu27J8um6Xs04QTQ2OVMZ2u9YmWgcMqAdHG
KzUluj5fgPc/o//vDRQOKw4XNGaYhniiMy+dnzG1cJMWCt2n6RjQKN6Y6XxQJuN9GSu0G/8faV/W
JCesdPmLiBAgJHgFilq7q3q3/ULY3W5A7IvYfv0ceiauq6maYr654cdytJCUSqUy85zTJKAzVSDa
EgjHAt0Ak6OTWcKt/VWehk4/GBOezbm9El/F5lsfObt80E0Vcxm10Mizyn0agVw+3fhgMoWAgxx8
Vw8hQQCtivYt0iMvzV/An+2ivcH1s0NnqE4vHgYwSqZgQu3AjmLiZp622LJqB2h8J6TrAsLdoPqN
q4OiMSeD7K5ApA+y/RUJmzUFvUyMhKyPpxGXgRPI6FCzQ9cnKygAbEDoA/KINPaCmGcOM8rn29Nf
MoTZ3TeMGRqhUhiCWUSu1SpIJ7YrKBH8/7nB/5jCnJlTU2pZhileDv27VqE9SYLTYVzj6fU+6R8B
te3entfkVi92lVrU5LplEuvrbXbmBBNaBmUwJeBCVqwFKJmGZnN7hKsr92+E+YwYS8Ze62HcVIod
iijrUJdbQyPe7WGuOryzYWYPhapGelobUIg06HsnKldGDGKwKkQZsoWc5dJIs8uZRfVYZmDeOGoG
Bwfhbxmgp1F322qJufKLpeXG5lwQHmkBuD14Bg0z/aAOymGowXcCHaFDrFhkNfj540QDZJtx81zX
4Tvtx6PBa4g3QtvQhur1SWdS2pWVuXoKqesRZFfdm8WEl7Lid1giJ8OaZq0FdBOBy4ceGxP4rb75
o6nFQyDKF3PQakcOqavIO+b3nzQJVxMtvjCjv4ZZ3UdK9itWtAWTXDKYyWTPTFJUIzWyySS/sixs
S6DUQoM/t83l+sPyzF6mrzgbJTY6vx4KJGmn279u3WgXrKkNe9mI1l1+4V2PNs7Gm90kqews0xJw
n41rNon9vxlOkI0DxRp0bFe5mwFHu12Y5NWg6mzQ2cVSaEB+0AGTDA8T0spUjwky3xTV6TDdAZSQ
/FpKyi0djtktwcv6/7yeWx/VO194amLsOeEe4QusStdvzbPJzVyymhOLlgbSrK0+4tWD6K09ZVSd
woXEbrI6XKlqshJ6vc0zM7IjtdoXTb8q/QmorEo7Vdhe0+Od3rHnItTtvvzL6dvtHVhYjq8TfmZl
ZVo3g0qxAU21ISGKUOKda9C2XoImL7jxebdVbQz1OCSwLi6zfWKhZscW2loWTiWdeb0wbbogo+h3
4GbjSmNwaj8FmCVcMtmlFZs9RlLqixhlO/hxFDWaoVqbgXbXjyAhTkh0R0n3WPYqetdOkqVrrfkL
iYV9H6h7X0A5ItfKg6iKhdDn+lvwn6XRmUcyW22AGAveJvVK9fzXLnBUMKLGLnS4YwfqO+vcZeQx
7jzFTRbGXlr2mZvqa5YEYYQnw/T0qpt1pW0tIEpuW+nVbC8/m+DMORFNAZ5WxZUWFek27x4EeRtx
1aQGcTs89URzqpJPBjEjJetfbo89uaAbdxyduajUB+dWWMCuYqgMC4BCrPYFeSonhKZJ8/P2WEtO
+Ish8+w4Rn0vq2zEPCGdPiT21FMwhVc1NJl+l9sGeYT/Mr6aEyAT3gdNnShTpRbq4TqK3eHH7Ukt
WMi8A8sw8z6qYhx9sy3ckb52kDMRxeftQa76F1TCNB3ND4gSZ7s0IveTgfsVmuEMBFMWXSd0oZPz
GokVejvwgMQjkmtknnApBjVvRdlDXLdNXxkp3kDyUtoqAtdDNuQ71pAHNQUXPxUH4F0gvqv4vhuq
Efo++9A1RL+qWPw6ZNp9huQiYaqj5NFHQdh9VQw7/O99p5OD1snH20tzrSWN6WChMAikzicMyvdI
orAUM7XCKD0GIvBa0J/WvsEdn4SPGRPPeD0ib5I3+7IxH9I6WUf9z4yp6yBWX6II5Bi03glFVyCF
1GyENbHJRCdQzSGdCDQaAp82cYxUfb390ddec/ho0zQZNfRLGVALxCTQzmjSY9kZ6G3uDr3KnuI8
XXNiriJC90NBf4OfZQ8YxrGGfCZLP/iovept/Lts5c6qINFj0XuSla9kUulSyS427iMW2Fw5IIB0
h3hYj8po1wwDDOVnghd0DLUiZlJXdppdagX8Osj8xi79oQD/XOq9a4XBPgra9WANXl8DbqmQk9LS
H4qJHkfs/O1VuHLXMJRNVYuiuZqj4fz7zg0hDayOSCyChb7J2gRZJ4FmG74N6lG3h/oi1/3u5xjT
YCYgL9VUk85jeSY1EgRxJo9kiN/IaIH9Sy2RzB+Gx0RCNaTXCmJDr5TuwvIY8+KvHpB9kDIfVNrJ
drDqR6pQYlcGz4GvFsMArvQAAM2aHTWZu0NVr0kb7cKk0dEPbimrXjfjnWGJNeBhpZvExt+S9ig/
pfVOy+IPU/jQcGR8FXeHUq/uFQ7T00fQ93ZeWKLzv4AyoOkfNZJuwXgEhrIRHTZPolOf8wcGmjdb
H0+jKj0CaZ6Kr9MgfazzTLMJUoa6+jim7cHnYsezVtlzQF6YMB6CrF3FYPyJiiT0oEPY/S4zpYD4
Y2n7WQWmZZodmzjaD3lrrlJaj3ZKCbxaFLxGA5q+wuo+FTGKkbn11FUToQXIvpLK+FFn5hGQjTcq
o8pW48CrTdVRK7lqq/E+UGM0ZdZghYZ81+1tvby9vu/qLDJA5bujUYNdNRLAmVByRO5/zN8nwF8m
lhK1l54egwHZrOng0teBjPhurnEKyh09yOWR5z8FuxuSX0m38Fi/Op+zIWbhuxhDA1QBmA+al0Md
pPR9hsaBt6hFYk4s3MZTfH5xIs7Gmn4/u4xjLiCGSDGdprJcyGShmNs/B2V8soQGzZH+WBRoCMKR
WRh3YRnnMblsQqM3zWkZtc/GOFqNpxkvt83iSmvGt62ax+OxkfEadEHyqD1keHrVYB91JrJcAOpA
zD4cmhd/tZRGXJrXLELvNBTSdQvzsvhg++mfSQO07RZeXZcu8/vEZuG5MPuuFWEhjxW43eKar3JE
5gH5VJZkNpdmMztZBZVapjHMZgSXpZreFf1o5/T37X1aGmT6/cwER80v8RzDIAXKaL16n8KtdfXz
fzfItKRng3AqxljLYQuDJZA6eTDhJ2pjoW/5MkD7vi8z31CNDCdp8g2sewH7ocLfbk9i6e/PHEOC
2Cyqffx9QwPwTiA6CV5uj7C0FzN3kPERABsNy5QNSOD2IHweoEm7JGu4YL/zaLmMmnCIpnmUE6A/
h66ofjeixlCP48KNr171bxakTxD76JquzTKSnOdCSK3ojylUwPKw2HcdF/aAaIfl7e/SGj+KtjxZ
RvlWseLVLLLHIYleknr4yYPyLRqUTR+Wmxy0GraWK39MSy7YzNcXzD2wCeo9bbpVDDJXey7VAVUT
jWYnvbU8VSrgcDQtlwy8tNExc+IIxvx2Qm+/J+WhNEcQIRzr4W8OfRD9Sam4mwUQ1xzq9A1Ne2DO
Lfi6CpduvSuAawbRXcvQCfhjiDoX0en7LCiqjGWn1G88szV3gxyhWWuugZ10giF94cRYlYV6X4Ow
4n9uk4jsISFCONJzcyhiL2u/AINhfgotlCzC0MZq2X23pHpxhToFUzwbZ366kjEU1qjmJ9X4Y5m1
10jLVajlQIDT1kBlq6PJI+1+d8MfygIgHyB6K7Knqv6LpmNPTzIvGym4VRaLstdOy/l3zc5kTFFH
MgE+PHUk/4MHzK6T2VMcJ49l1oP8LrdDkkLfvtsFZWu3g/aSAY/uj54aVOsRSg50KYy+eqjOvsic
NaQ2fkpSEQ35aUiDAwVOvdfpOgqj1WiA1yiDUQj/R2RtRELdqotB7fIIJa494HT2AH5YUiKZTYjX
KL6nh9rCkb+iqsO4ygkD9aGuMvz77upRCEX3YJsUp7jSV1FQ3JkyAeOw5n+kA4SD9WHcZhVofoQC
9RxsWd371FZYDcC+mjsUdK9R272iI9+TMT2IoVv5KaQUqMXcgVeuHv1qEuU51Lhj9L94BypYI0Jh
kLoaFXddtWoayJVEAizrmtwpCfrqR6jc5GCxu30uriSMpolSlRCKzlMkBr5PlNdBQisjK069GWwq
n/2pKFuRIkSzwg9tNA9hwbcBQUWkr8P1WA0LUcg1M+B4RVGoQGgMrMmzMETmA7DZalycaLQtaWYL
JbJbGa2R3F3V4WeqvfhV4Vk9YhTUaKzKYWzbqvoKwLz7ihpQ9FMh1f1kLWq+fjUrfvepALtyDakM
zYTq0LwpFx3MUwBfyxPrjVWNF56kQWC3ffZoGOQneM7RhKv+1ECMkRTVYxSae7zPwm1Bm9bNsmwV
WtJtURM3EmGHKO5asW83uYRI+ohib7cqq7cm0j0SPecWMG4pt1PrJAXkazXiBBo6DJkW2WrbPAea
ZYswcfxBAY+c5hZo3Ihba9e0xTbTqBsANQyhC6eyCh9sSHyjMv1FiyYMGwpHzZoBUezHP+sR2MGe
PbZ58ZKOny3PXsNxqT37MrzAqpkaHuLAOmtQ3vhuT9AQGXrDquTJp/o9JfreMp4WTHYKfy825myI
WRiW+LVRZD6GQLMpWltUt0/uGDX3hIQHBTA6jgMqeGqbVfWSSbmqsPgLn3DpTr/PchaklaHm63jT
SEBXXGFuFcsewTgZehzV7LWpQhUNBShAXiClscRFt7TAsxtG5X0y8gpmGXUW0HPqHdqXbs9uaYSZ
S1AGszFCyJ2dMkA4oH/oVkG84F8XhpgTBw5RLlgYYv1I8BCCRon/uj2FK0XBbxs0D9myETwWfoQB
RrqqtnKtrKjLnoJnviMuWUR5L01n9mBD4JUOlGDFIODtcvQ9R0sCYVeSqt8nNPOTJFeDHBUwefLI
2gJjjd2IR26t5StZNR8wPRCfoGcwsnVoWRDNBnR2AO4s3CUg61+6M6axbhzAr289ewdJIjmPm2m6
RXdPCokm7NNQhici0lUevYzGqaj5c4Su+qoGl03wOhgLn7Bw/uaNSrHftb4s8AVB/rdX2K4a3/2M
PPIgXi0Y0uVj5vu6z5zNICEGNAYYCQKnEMFjj6CW/aLCg1qRkbpl4gU/gdR4Wqz4LtnUzMUYSa4V
eQYL9ofN+EF3wBC8VHvlzueguqRe7EKGYb0w2cuHzvfJznxLi+4knUaYbPueGSsx0T471g+27pRV
237pUJguEPe1J9HGUNwz5AgXGXauvGWmjwBLhoW4QAXB9OwGMZNUNwAaOE3A8Bz0zGDMQHfZuLJa
uwI7PEP+BSFisUoeA3Kvlk71OEQuyosLW3+lHPD9Q2anulZyonXTqa5X8X2wacMV2rMADElXwrOc
7FW/Q41ykzygCXqX3Eu5A/ecsyyOcd0Q/q3H7OQXEHvTccgQh8SQywt90D4tPB+XRph+PzvPeDDV
fvQ10Qb44A7KnMGSLMz1Y/RvEtPvZ0P4qpCJAYGE02CF9yx517j5WHQPt+33uvn+G2R2VguzUUOL
NXD66F8T/a+hajaRHx+E8RPq0kT+Xsx8XkFZf7eR2SmVvtUNjYYh27qEhDWHaNcu5uZDJ7gTZypq
QMo2Gt7qKgEWRnMqXVnnxXCvgcCYRyDdUfsjWOu82+tw5aH9/atm51iMwrfCGF9Vr9pDDQQXiDLt
cqttlppEroTv30eaxQqgwsqGGq1ucI+tG+zVDRReV93ddB2ZR9PWwG8EsionR0F9CWpxhbHw29hz
6cWuzdNCDTHLMv0o+Z6WUMsArL+3vEEP3ME88FE/8PquZ63NCV7aQeiE7K/RBrYgT7x7CSDJYDaP
is/dIFTtNtkH/IdfP9W+vrQjk+ldXpn/Mc25YmNiVPpYpjjE3c4AE5SKaLE6gXbescDrBdhvZadu
4C6hi6/0O3xfopkLixAmm82A7aFrPPlXip256LF/Sf+2NrXzbbIa3tBRvGgV1wIEpsN5sy/d1jmP
Hwd2Ky5JglOBjLxHAb1BxiXGTKGUq+xyb7k6f+3on484O/pJGPuiqZXmNJhPlp+CqY45tbkNIt1R
Q82lueIGSrpwQ1y1/vNRZ6ffT1SLaWU+nbMez1bqjJWbA2l/H6MHbXQGt/fR9m78LusN83TmQKPM
vX3Ul+Y9O+kGegoTJcS86TrYTLJhE7ZvGbCyNMzsmI/gUQBdFza096ovdbL/t2Guhu1nC/rl2M6u
CfDBBKkSwl6De3/db3MQ3733jvljulmXIqxrt975WLM4o+Rl3BMgFk+RaThF+gktott7M+3+/Myf
DzA7fKEBTQuLBJiMgUa94TMtOzcbPvQRmB5zyRC+Hta3RpuHCVYS0UqbnlTcAS25OzHr0WfjHg/h
/01HDam3yF0KGa/5tfM5zkKHBsohvK8wqhjlbuh2oQTjeYBHMTr3bq/m1XDsfKhZCBEWdaxlo9+c
kimTrUT3o6b8ThIDORngMezMAq1bBJgfqCkTc3TSHI3tBqLDBmLlceUqgE8U/TZo/I0cm01XFj/D
sX/Py+hZS8Sq7Jd0f67bFzeYhqIBABWzDUn6pNGiMIR95ZFngGcmisqFa2VpiNnqp3HQWy2HhfG6
APq4d4u6+i+HmK06BGnGEv0a8lQIkH4HTxaI6xY2dsr0Xlruv4Wa+e7UKgFZMiKck6RxU/Ea88BN
yg5qGqWnFqGnAgobysahgrhhTgHVficqyBPFQwDlLcIOefgn6CEaBxq3eiGkvG7f/75t5uF10Y6s
a6czbGog4tqZ8ijRNRgkSwWK/4vr+zfSzJODDztpiIlVEFu6S1cjdEWrlbETkDJcflNcIn2guaEh
6QoNH4L0Jps5dH3kcUL6cDjiifOQDUAvFdz8pSoEz/Y0sAdZoEQCnljJ47uRp/s+tD7DkIIH2vBD
tJQg290Lo0U+UXW0GizcIGOVTsNVAc0u9TlUy03QlR9VpL9BhOaOayBPj33TDboRWE62rzTlp54j
xcuCVZRZgL8Lt4Vufd/nCwb81UzxzbwwVUPVdIKsp2FZ82YLNCO1tI36FJKX4MRBU30/itWoAFxS
BdVbonfrfoiOdd99BJUGDunKy/XYbUC+FXSaG4lxFWg/TAbeFB+tMiqacpTyT6OKFzlqD1XwkPc/
1ORjUNCHTE4RUrZIaTsqFMqLNnYsFRLYJnlodYHgB5CfmO173fi8fYQu/MA0RQRbFPqtqn7BH2Ga
au5nWltAYnXnw9fp0dJj+PKh832I+c2sJJY29CCkOCobumuB0KpOurEqvAyEGCBzAl0bA6HYh0KO
U6y/lPS8OIaz0Wd3tVoLGtaQET+KSDmN8qPodJCtAzZWvd1eycmdXRjLv5X8OqVnAUihp4wyvyug
LBtBfOo1B41+yhaKHkuDzNw2ylgsC1RsVxd1TqyDYZs/qB3d3J7KRcw2W7OZ5w5zibabCFMR4iVj
pUO63xV9IcovLZGuoktwUWTO7SEvA+LZmNM+ni2froNhThYYs9uNnmJtQb+ag+dC3WYF+mYmdmbQ
6VV3I4W6sGM2qzRwl2m/Jk95aw9nPjttWc45h7H4lNoy81cl/TDYWvYl0NW/hfL39qS/WoBujTfz
3F0GosYE0z6aaByPmkKgF5C/At676WnBDhDb3mit+dAC4gARvhISlVSmUIxU1+1YeXEvHluaQ5tr
cIPYv7OyGIoomrklIX22Wi2x/eFDqaptSMp1QPId2AEj0H+jSi9G6BkHxWZIOvCOjcfI8G1fAQ9J
qW6B5Fs3NVlBzgJcXeshBW9r9wk104XOy8sn5mzLZzeJxSqLtNAVA2BJ2H1BvVy8qBV4W5QMjGLp
Jk4A9+vXMS1WKroWx/jBqNV1aJ3U0PCKaInvZMHq55UFFGa5qlfYfJ2BJB2oxigsbQYy9wz9EA3a
eodyI4NiddsGLtPzX6sA9J1qEAPk9TObQ+9Iqyco8h9RHwTlw+BYQevUee/UOsRKEHqTkrtGDIr9
l66SbyFjHhpxdw1DX0AxdG8ZZKl73oDSF30CELIIKEquiZ5lL2CgXwmjdhWuLAo3Ti+QS8v999Uz
y4VwCvMbXEtAFUWP0WZE9qZ1+s9JAx5PhQXncKlewtChqxPOmaUxhlvvu3MAQRwxOrVOj1E4rsrI
X6UVOYRGt+26fK8m1QqXnNsp/X0WgHgotIJnVZR/B27+5iH0sJvkqEZ4VgAgt7L8BB3yYl0Dl5Qq
/l2LHlsnomBT1NuK2SixwgBVY4HpT7+yXgB0GhSvGrRbW/OuAN3UU6vXK9xxNXeYthkFEuPBU1o8
dV2wCyCOroTJro7Uk4D1NZn+i6sKs4Hdwu3fZulKGrqD7ovK1oP+h/BRk1K6TRdm92To3tUQ5K6m
Ru4kHV/1qgb9XoMKwxDsmSVfeDAAYCutg6aHC0Hu5dMKO6PrzEIrqsEA+55ZLy9GiE63RndM0YtR
q54BeG5aHyUBQSSDTMuuNP8Y8CAJQ4Gpa5xC07dFRLyYJx6PrR10XYSuHeoIZxzyogMrHqzq1NDl
IHn6kpnFfvvSmcVmCW0VTerd0dfkFnb0R6WHAkpCdhvXz1mTvalt9hYUdWInqbhDYvspRbM26u/+
Hy1iaMsXH33FfRt6U9KGr67cVtU+QQ3+YmnRvuW+l1bqPeCTm8yInwmXKKL7ptPH2Ybxn9mh7mM3
DoHz581GhtjagHg1OiYopHdGPF8M5U8MHU0jHVaJ+JkgW281m7BzZb8K9Y2PopGZPBqguG6qXeu/
jf7abJ/icnQI62yaIYr67MrBRSs28cNNAAh9E9OXXEkdE71SohSnzDBXfqtBN4fuipEnrrQqtCqL
d8iCuXUHOYlRVe3BQqd/VL5WJryfUdw1gJIDXP8jrurR7onYmjr2Egiavwb0Wo2BwpxrcIMGjma8
JuTd7KgXlUdYtA9Fh6BGkhJjpmgSM5UBDMQnGh8YJPtUgooBanD82OWDy6JoqzYPxDiJRLMjED3l
YPKW5quOnk/Rd/Zg9q6p906l7IPQdyBsakeZ6gKO4menfniODQEeG7kveuXnbQ995cWjqhYHLAV9
JjpFSPzd++DhRZWB5lA2zBo3GbJdWUinzaNTkkFhIT1V07MFFPCB+jqUR5DSOzWoDjheYaDGbCXY
mLtjqesHQp9Yn+ECfmrr0ImtwtbRaN8ncJzZXWx9dkB+mEqxYswH3XxxkLUlHR1aNY45tG/MX6pQ
XgaT3+c1+ayzkIvlQVOQCPOKOGhuy5cWgk+DtbB6lw+M74PMchllKbKclRnk2gbp+iFxJ4Ti7Q26
vLi/DzELiuFWs7yoUuj7gWOvYzt/XPNat5XxDwii6mRHrefbA16JXL6POAuQIZUoDEhLql+MVMVP
0dzJdQPacpQtNNfs9zgLG5C0C0dbiP+vrybQKkBhcWB2pqU42zJqlqKqGRPHYnylcpvHxkJK5bpN
/GeAeW8sAAedko+mOKo+iDjMQMXxCj66li4s4aU3nlbw3zizM0VY75NIwTgDCNuMLD5E0V50pluk
ZGv5hnt7w/Tpz313/t+Hm5m6LyCNnqVEHOUo1rpP1ymcuJY1G8bSgyHlWq27PeQRAVUKZOYmSfII
+BUK1lUYepaEJhz7JRqEUxxQzyhxUgPsHMgDxHW5qSgiiFyGQI4XMWr9wKpaXHfYEK1HtBlVKfnL
s3ylZeFCWHSZ+GHfZzU7W7pFkUzoGTmGqachYuSGhbRK5EaD75Cst3VqbAR5H8IG8YAG0Uk4l9sL
e4mmnH3CZLBnBmkyaJtB+Dc+UvMeIdqziabtmKGbJGWx21Xg601O2fBEFbeIDn7so6WqXVqGaZq3
Nnd2Grnvg3y+5uQ40k+gvB0adTYHQQzuZZcnDxwtiZyvwZTpWMUhJqeQkYVlWLLm2eM1E6opm1IR
R5rwV6mmMAcDSRt+EJnq9Z1cGO5S5nC26rOoyxecKEYDp9pX4n5E9g03fO8PdiZKLymPoQxttfmR
6wOYz7rVgDoqenNVJJRC0K+Fhu3XoduI4E7VXrTiPjeZV9WqmxeBZ6DqFtFsQ9vmKQ7+ahTVqJq8
WH73wAYO8qeNWcQuEsbo5fjpy59RcFSG91jBzcULuxo+K+mVPmp1WmuXcWVrlO/9ut7XQftAUVA1
fLY2tfS5C6Vus6JfEm+Z9vqWLcyivKEx6qSvsBNo/N2nWuPUIJgJ2v8pEH62/jM3nBsSmTxTFWCr
JGjM1tajL9ZV9D/tpvs+ypxpMUfzbYjHjsD7+E/PUZmsllL0l1zrsyFmbrgnZByCCG54Iq1uUw/Y
VPAxIShuDqo7hNuAOxEgSxPTGnpHjOoE+iViFwYqzkso92lnbuzcnJdcATHNQKQljmn7O8VaDiXZ
lnV8LMpw3cfvfvP3tutaOLNz/mwhpWw7rolj1zIo54we3n/eGDz4oXBVa0nO6XqM8p/7bk6jDT2V
zpDIvx5BhGhnCWgzS862WXNnwFkRZF/4yLhT9XLh5pv8761VnXmmMOiAOy45LLVGz0it7ONiib/7
ErkwM6KZN4rrvA2gghEf2WAcu6aEMP3GAD7Bl38s3JkhFOPTNnJ0XiF5U3hJNG4Gkm2jUjyzCD2J
KNq06rAqhNze3uKlRZ85A4WzXsklAsNJyNfYo3TnhRttv1gOvhpdmBa0qqBAaOIpjE04uwRDNoxs
CDWCRzDiTl9DoaJod73UH5UI5C5KXvZ22VmgqdWzcmNlIYKIFnLjfDB9x2jMVzH+FsXvXg+dnPxV
Gch+k4/Wr9/i4K6GfopabfvyoI3WusTbscp+aV8JwQGPbN0MP3JqSkfLrZ8m26d9gD4sjmpT/AH2
t32XAPwgu1Nhip9aVHu3F/j69X8289n138YgF0qSWAWDTrMNG2fccyhSuS14GYu1/oGYyFrIGl41
6LMRpwvgbK1LNmR9C+6WY1X/bFBqGtUFrzudiIsTczbA7MSUfkmytMEArBJ2heYfgBzANjZhA5c6
3q9eVmdDzQ5OgwK4MKa5NHn9Vy0ADw2BUbH6hWNw/blyNs7sHHR5p0cNwy6RndLvqSPX48ZaQbrh
B/IQfuwRr/TiY+CaS3HRJQZ2cg1nI08n9Gy3jH6otVydZghq7JHvBooWQRVVSahUWvd+9jOC8iND
i2pT2pTXdmmVB0Vf8IGXmpnfv2J+kfZxPajK9BW00T0BIaYcPGeV6QnziXblUTYHI9uQIjtl9Zup
+15itjuRJU+93x+zBuoK5isJor2ELGbNoPMjcT/yct/WDNgi5LYK6dZhjv9WOlETubqi2ASOABRk
Tq2BciknbgVPr+dO6+t2WFmQypErAAzuAtFBJSkH6YnyRvx6AzFVgIF6+SsBK5Hd83eBUDpM6Whr
ouR2lPgvkf6o5VFiZ9X40aOrWObci0j02obqihUZgkAt/93hSkcx6k7rx6VuimtnHn0JhOsmwDcm
UrLf9zTP4nEIE50cjTRxGzOpbYEUUagy2+g3qhTO2IMVtYWY9Sarf+nAA1nVwiv12pVz/g1zVtha
xjKXqFIfDbmjTHPKgjp+DHmQQhvw0gDmKXlXM2IjfuD6uz++jlZjZzzeSz9AduYvpAy77nPBGV5x
TRA8sTSVqmgzJnPYD9TDx6gkDblvXBBWov+5XcerdC09eWDBXmwqiFQutTJe3Y2zQefV1VphQUH5
16Ddio6r7l64vgtKBkBbHYKE66I2Dorfly7yfKJfyLCzU620PXj2qprca2nuJN0PyIPYXLkT3UOu
bdOit1VrLdDKOcp1h8eXFfer1B/3PbG8TkJMPIJj9f8U7dGvXjvjd8PXATx5M0qIsabpDxBL3CmW
uqUQM2sLCK9bkPyyWzbWawYdhLVRaOEmpCOIuPvW2kta/EAjrW6bOgUajgEK2RCIRI5+id5vrrz6
ftvuzNzU7pTYtGwU398bPUCnQfMH/Q0nIo1XnbVrM+o9w8pwGMv0ibb+Bk0+z+AWA7p1NL1Mpqj6
g1syVH7JUHiQYtyV1bvg1COx76ZSuy9j2BiDCti4a1TDGXG5+/Fr20lbNXTke8FMX6OsOLxpAXjs
c/TdKDrUFwOAFD9LdAmImL6iOF6i/Og/qr7pIRHjGeN7y1+xy3aBHP+AFi3edltfzdymEu7IlIOO
LLarx5pDQBLlKMFTnI4bZFfuCyZ/tVCkColhx0TYRIUkrIEoCA0UNLvrInkYuKOX2Z8WpDw2NUp0
KQRym0DZdyh66J63KHpmJHb9JjtEZuLQAgJFrPWgEGXXanQfRNoDeIEBt9M2ScrfWAtetc7fQbzd
jTAaaVKIZLE3K65XZSwPTZw/ECQFaiNrwGGuelLjBzzHN3iRK9xYaxGo1qv2PouUeNUlKWQ3y3IV
Mv5qgrzE5ln4qIYqXluvYHkE/jHywjTCJveb20f5SgzwzcBn6SLoDHQ5ECrknhH+2eB9ECjxtq1e
M//1vxtoFjmSMK5gchioCa1VPOLeQBBlkAa4Cb6+PdS1bNG3Sc1iNdNvh4xoFbmHNh2S55tybboq
ilHIWjJv2LBxyUlfdGcxtPH+84dzQF9N6v9F2nX1yI0z218kQKLyq2KHme7J6UUYz9jKOevX38PZ
765lWts0dl8WWBtwNalisVh16hz4Qt6Lp0ZC80G8ToqHqibHNoYuN4oI0bxvhZsxeL28zo1W269m
mQROFmMxGmdEJ1FOXd1owKYLVY083ZHwDlBAa4I6lanfluVtXlVWb3wEohNMhS9hfhTsw3uzQcyu
fUU4zdFVJR7rHirYxfNoPOtF6Dc6MvzlnJWqrTWvA8KOLkk7hYze5WVwAzuTHBKI/8aFgMAuHuQY
A/YWmazYFVzZT29EyBvi/7iYYK5RJlMEF9BoqMMgnuK8vho6kOyF79A+7sNroUAcB4fOlGMwokAf
51klLxH6kZeXvdFQ/PXrMdlFqFS5ltOvB4Y7M7KqPWZmHPOuhdhYcmMJdueC2swyFay+34kHzD0v
mm3kFvdi3UjO197LwgFAsSr0E73NWxerVArXVFBZ3FEFut6bcmDS/GFyVQBiuP1unmmmKhMEc1g0
Or5CgLss6ZOdIkwRuJYXjo9xEpav6tDqHq8BDAjaCXutAkYw1beoIT9f/pzUX5jH1C+byMQ3EwIJ
k5givqlycxWEYB6FxldLPgeZoD/83k8fl+3p1D0uGWSCXDRLczTQdEiBWO7YpSDGLpw6fRFlrxfU
p0buLHTtrKSEOKpgOKJa+DnaOV5EHqT+IdDRRm9RxyzVA3pHGubnZF8jDwK5HRK0JCHiEy+5O0EL
Oht1p1yQMajEGarF1tMPBa325qEEwLMqz7g/nzGe00UfJlq3cR1ZydJ+1pPTloabmf11j7RfBLV3
cEwG3VL7YzZ/aGpzpXbC3oAYMwT3Kqq+LT2EMUA4nyZmTcTlzViumva21/YzsqV27CwwztlR1t/H
yqORZeeQYOiuhDhCJdhG04Nyy3hX9Idyao8k748mSMcubznvXmEnKkeoU8oAciPMO7OLSQU3t+fX
dI/Oh98eBc7rfNsaEIuqKFHkAQuXmculzOuZ3ph1edXXeG2Fk1eIg1smUHJLzlG5fGuSoxQ+oBNu
qhx/pkH3N/daWWfiY6lBj0IQYR1jbygxk/2i3QrxjyhT341Scv7Nzq6sMbFQVEIwOzawBkxsBFhX
TI7lcqcuphUF5EGFdw8iWNJBNJbPn4+XjXNWykJu5HomILiG7aLD5IY8XY/p9640bUVyoijjbOsG
RhRR/+dK2RZ7OFRNPHSwpufmqe8g9Zi+6pAuX8reKdXrbDxp7VkAs5wJTrC4ANFIfDVNj+BEsVFW
tZbZv7z6DTjirz+IyQCFHkgiYcEPmtN7DNNeS5PiimCcJIpmJeG3TsYDvG4tve3tyGzBfQKZdQyD
GMpLDl2eNj3kwGckJkSqeL+Mpi8XXNBgQqoY4oaO6QGQNfW1QPFGhTzQslfTCXrwL7Kg3NTZSwgt
SIGS7wd3Zdk5MfQlZBmCmhmXrH6j9vnLl2MCLuZL27SgJyISpG9pddd0oZtkqFSqe2PU/GgZjovq
dOpdn3EqgZu35Mpn6N+vbq8ol8xEphuxaOk+VgIQ4BC8W0qOme2caGWHySfjNmpQ4IWdvlieZ4hq
qRmOvyuYtwXYdhRQ9Cuifpb6K0KxmWBm7BJe0Nu81VY/gR7W1VIV6HjrsYKfUE5vcSd+F8rp1Jj3
snmQQEkw6Z9xtQsnwQJLE1muxTwEhdSu7e51AGbDxS5zYWcS3gAPb/+ZWDhDFaMdZfwodTQfUZQ2
G+mNO67/+3ASfUSsls7EQGNe8rzRgH9MoTYECN2572WPoL+eJr1tYNjbSjvlGvojDwvR9iBuq0fB
zlOMug8zeDwLXkymW33h+LGjo8EIeL9I/V1AC4Og328uqV1r5V0E8nZJwCtOiq4G/Fk/mcDsVtAn
ST6lQbXreRdpw24Jhh1ROUHhKxm99KuYjDERMjGrEmSM80G0FZByQ69vvDNNL3SbZ3CtOsOT9ERS
GzQ5O8QC/hTlZqL38zOZTLw046JWwGEknhJZfNXgc3IEGqJg9Mbys83eUoUDhOF9BiYKdnkIUmr6
cI5S6BIgozNwOUA+ZS9A6i8cOXIPm65uihS8SSRV+S3FicUs0BS8ZLP5uR6v9fmtKu8u3zg0Tv72
BVcmmCjT9Uom5tTEVNZWk9+bccpJ1LafVisTTBSBZMVUNTQZrwriheBUNfJ9je5qnzZ2Q7KnWKl2
ufBuEtEqDOM+Lgp7yvYNCFMDQ7ZKKBaEQUwZuRPhnpiA+Y5HstznIzej3Ax3qx/KRBYw707BmNK9
8DCaOp5jN/2ugT6isjCo1ksoV1R+5M+2/gGXDrnKyltdCzBK/fzcTMyJxlgsyhwb1dbmbdwdo/Bd
7gp7bq8zvMO1qQIlbf5IwE5i3Av1jSLNvjlIu8sOsXnP//wRMoN5NgEtIKOEI121+U4Yk5tAmxyo
jtynBo/yhh6WC773hZ5aXS9jO7ZRSws1dBRfsSObGG7o6pDBkm1SWEVp82ZOOV/4q4azsiiJIOEq
8hoHqnk1QLI0JcluIAiSkP6uq5sCqGd1EXlRkrelTNCoSpNQ7lJYnaTnCQqL8vBgonQZ5WfIDQDU
ihKtrN5Immd2xyqMnAnibhng+GoRWD2YLaBO5gapgizwVNfXElgZwUG4y3TtNUkjSCAVR1nJuXW0
zVi38gQmxdIFc2zrCD8bQt+G359QCwB/T+5GXuWqjVV3mBMHtBbYe59fi9i+gE00e6DtBfgfS70o
R8nYqCqsj3avO5H+oUY+JbIVMJSfpldDeJt0mBvn01VtJ14ry8y6zTiSAhLiGKrW8oL5eNVrfTpm
0GceGMxsiNO5l4/c5iW2MshklIbUD1KcwKCZFLcN2OMz43YGixVRS0jjdDamZTgx+XcSPZrerEwy
YX/ss0Q36cMnx4Ni8YY95cEAkhC4b8XOucqm2xfZz4/JXAFTV44CoSskCroS2UuPAdkRxM6X93Gr
4fzLqpgAroJtUG/ML5+RPNTMnA4E3ouDkQd7dBqrxASZr7moAZfPHMvb1+jPBTKhW5rBEV7T9EyC
hHhZjruG3IL3H/Pb38vmkMbt9yjzMZULtsAKwIyHoL3NQpXjR9tFir+/qiEysTtVjVpY6MMd6BtX
QnuiUL9DVHYvkNHKEXqgxjQOy74LUY2Kaj8iMefy+FKx+D2k//8+GCKTEEoBJsj1bsIrUYZcU+6U
eXeYkrfJqI4tSNb1DJyBihO1qT0r/bEZOnR+rvrZk8RPLfo0tB/1Uh/NrrTFRLUaSENJQ+MQ8ClO
QDgnJnFTIXMmvDDrESQq0m1a3yUYC9CgUEKM4bGerkRMgsQqiCxAtNslLfTHQfLeCHaDhUOQC7LL
N4t6VQMfY4bdAaKivoaEg+MO2zfbz20gvz6c1FDTs6nENixD7WGUeFeGr1OfOzMWGGKmlg6ojF4A
kGQoFu6MIYYE05uXf8RllzRE5tbRhc6cEpRBT5ip9CGtgXkM+fa/mWAipTKMqgplPlQ9hXtNvaE6
2ZcN/ENK9HMjmdAoaQVUH2gspilC91AMvvZeX0Py71r7CPAi3vNZtHj7xoRGaBHPFaFV8BBzCcry
EjQDZ1XbF+vPRTHRcKkKsVhomMKHv21zCIBF0a4t3vRJc/r5ibOF1NcuHUkmKMZ6S7JR+AqKoys5
tR2+dUeqFVx6kH3nzcxxYxATCXtBImKvUZ/wlR/z9UJ7J9ZiBxgg+oPL+vLVabAwBHDNGvpCFwd8
lmUEybd4BHBeAduuMLiDchDwWufs5+W7DGydv57tPlCKhkRwyUZx8xyQCxUEDx0yk+oIydh0H/S+
6KRoz/BGyjlu87Xzq+R1MrMk7qhjlvFsCbKOMVuwkn20oBIBUPXyKrcT5b9d9CtHWtnqxJAYQozg
UYiKCy0Nn/InSMl8Jgva8mpyyEdjJ43/8WR8hYOV2WVQ8qipYLYZkpsaM7lECF9N0GCaz0TkFNg4
55xtExfQ7UjECY5aNt9N5aDgiXV5D3m+yQSSro7iDNKQuAuXm8ioj01fQ7lsfpv1syB/hsXDZXO8
9TBRpUniKJ8nmEsqMGzKCmjyOaGE5/lMJJkqki3mjK8DwViMvE72PJcvKsZSLi+Ek4AbX0XylReo
VTd28gg7gdR43WDYoWK6w/TRj8BdovWkDLpjKkgakhuENl/sI6/P/sVugolMAvO6pBn476+nvOqa
DnVV/IauA94HrGAm4bjHJphsbYLZTiGROr2X6HaitiDLJcYxZ1sxCsriEIXENjG5Fkq3YbVEVj+p
10WN+byW3ClpbZN+eW0Kwa3UxssU+d98gfVPY4J4I4d1nGf4aWNkg6G5kSwIn+91e/ihG3Z3B16d
b9zG95b//rRpsslrM4R5odAyEYZ3PGjK2x2Uvw3IcAPF5RTRTsmuk2vudbUV6NZWmWhuNtpgViJW
WoymVYOdvYMMXJG5YbETolstjjBQBRr1ILovMHZqzDdxcJvPtV0gw+5AmxKavZuFAtLZx8ungEYH
9tpe/zB6ra8OQduLzaTRHyaPyanqb5TmU1tqvAXj/WVDmy/ttSX5V0tjrc5RQGM9BvpBQuh04Ov2
Sh9fu/E0FCvQ7vseuPMtD7/+dTlfWiL1iNUSg6qUQQCBL14JGYbYWjup0dUs3GY5BlCfGF8kEE5O
Q85ZMM/RmJwS41l9j4k5ZChhYyvLjWlEzuUt3bqp1zvKRn6zFKOQBspF+RimyU/qys4g36Dk88ks
W/eytc1nL3RMNaKiegj+d2ZBYSMoUZWJFAAKMa89rZKAVq8Ee8lgpw8APdqiaAnI9XyOYfoPsx/Q
wOgBaA6+VOiYIInIJEq1MLbnL+LbuyV21G/AI9u9J4EfUgPAC7TvHq9csplirs0ygVOKEqkwI7E9
jzYeUKGVuwO4p5BjvkzXfBaIzfOxNscEwzzRMjBfLH+ZExdX6TylRkAU7NZBWaFBucaJJjf2uCFx
y49WllkAeYfLVh/NL8uYJttFgBCf6cEM7iWUSKfrBXSD35vJ4tNtbfrU2jQTFzOSy/FI1PZM0RWQ
jR3uQxftbzCEgJXUo5BizS326ZnrU/QfvuBT7DzWkvQklQt8XMoP2ZwjyJyCT9HqTuKu3l32X5m3
v0zkm02IuaWChEWWEZrZk1OY9wpAin14zMfXdEFxGCU4yiMRLKajZKlrgD1BIDsCkoAgeVTzxqoy
zC9kfp+/YWjD7vAMKdVnoQL2Rv+ch+swA8GmmpyGEeVSqMyH3VvcnksTtBRLDKRZhyZetU8xSs6J
QcoWDHL9BZno2ktaH43y0J5l/a5PYht4maeQhJ/G8JAlqk2S76SsdmNS7po59rQKRMCJW6IkJE+a
H5uQNEErKAO6xageQJ9mD8aDZKIOmt/G0V3QoFJee+r8FM73bQqe1DJxQRu4j2rFWwTBx8vdbeXJ
KpeDiNG+IHkKaugqAfPEC0JbN/h6nUz0a2NTFmsytZglBPMVAMJ2/R1TYEZmCRagAT71nmQHljOg
82UP3dKe40a8H8BE+8ZYZhIKfXs2AdJYFFSiFuOQYjCjUuvzCLQ0WZ6gU3PZdzeT5PWymdgL0oR6
biF6AC4ARUdpRLLQOnG7HxU229J2qFJzkkJ9695cW2TCLunMMFUHBaclBQhVDe2pfZpn4Iabo4Q6
4/wklN81zIENxQFCosCuvizyU9Pfi1qEiQCozgzWpOFchCY+Dk6N+R4gsKiosmTlKUrQHg5dCTiH
WBJtqVjcTgEpM3mFumTf+RmS3y5F0FNrF+wjbjkUviED1D94yfwYd48QG7B77SbXI3sRgbaPIWCa
ZnY6Ys4RVHYdOAAzBVNH/hjdZea3ysxsWYo9QxGgYtK5RhaDcLN2mxaCysNx1Bs3qAuv1Ip9YijA
eER3RvEimh2UMsHrM3eZYetkuOV8Vc6Nyg65SFqcAuWHiESdGfhbGfWa3I5tvAQOsV3uCxdCnDwH
5l2o7FjLQLWA+hjBXrWg8tJaVH2i97qnwDKeY4fnSJvNh5UjsXK7ujqqhaqTv0J89FLagA16zam9
/wM+aRrCL1wnOpNGl2mVo7Ott+dkn99JVmtBWtRHTLM6W6TsspxDwl0bc6VAEioC3yGCQXGF0VIo
3mOAz4a+s/8HdzRvbUyEx8h5DUV0en0h76teJdAtoNaW7w2vecTNwy1Akd8JzNE2Wn85JtYqhdKI
pMXqsgQzMvGVPgWHoAocAdpt2WLs0CuW0coMmus0QL6LpHU3hfkPCCiiq5SlADOPkgiuzu77oGI4
tQyHaz0qNQscmPNNq0yfEVgoxTh5j6VpcEQDzFhJQKBGBBkmO4iL1zw04mOe9LjDukrbpYGS+UYL
vU4ygkQm+agWkGS0OsZXEqcrGttsAszyPKh4Tuf6Thae0N+26uCjEUxbm0abBDje2DxZ9asZkSD8
7MUApD8F3noyOOrK0NY66Apjvi1NWgtEiI44faRm4xeQkU1FyYGWrS2lT2BKt5dstA2Ibg1BYBfT
aR6NU9dEaJ4jDMluV90mgWgnOYyD4Rh9ILW61YyDAC2lECD7SPgs9Tspu0sHSC7VpWdAAbmd/AIQ
s1StrAKzSmatu1EquCq4yBSI4iVK4xaRAM6HEoMxt4nyqs8gJ4LwQ6ofGvk7UT+b+tHMRCtDmBXn
vQZ90y7SrXYglhKb/rj0O6NHXlJNdt7kmAUa3kAOaEtq4YQk25XDEafVMSd7IJFliJVbqLdqJDxR
Rqhoya2pO0Th967AHE/RWBntbuW9VYPmpDR3UMgqxN4aFh0sdu0TyX0hPxhgHU+bxelTMtkFZpe6
MH4lA7YuvcdU1jjVz4lgOprZVXapytdJhB2d7qHKBFi3NWUnKPrWTt4qoWeGn414Y+jAZ2LWaABd
ZNZ4Yf9iJGQX18BBlbUdtHcpnrBCNljgXrPSMHEN9RiVvjxkTvkeALfWALBr2PncY5LwsUJHdDGv
hepEksYdVOT5033c73vMlymgpm71ogZj/yeIA1/mvL2Xw+wlm051BDbD8pQq3alMDgKusQA0q9EQ
nCKtdEGQcQV1RahtZ85YXgM85ORL/AjBW9vMPvvse1eLZ0HpHv7bdaIzqYmRhEOdmWZ7zsEI05rI
bElk58l7AtnmFOUjqapwLgO7wxmrhfcqfCS57pHxZl4Ihy1pi/Phl9jBJCwg3p6LYkbCMqtOO70Z
IoZLuxswPz7o+kFAvTJenFpD9ogRvbg69mkE6ZInuVbsEMRywXSMqqsMoxnpIoEi8WQCDsPZLXoX
XLormASnzOesTANEN8WXel/3aj+3yQMFsQXEavzA5djjJFRfQwWr+gd6xkSQZyRUrSt5Q+sU3rDD
1CbkkJzcib3x/g/mNjlPnt/w1aBphNLHl03Zy9Eljk6ZR5Pkxa4Hn/LwJzM4VizikNbmySxwshsW
bt1U5RzOAeoFM2RPm+6+EKj/8wBnvJePwdz5i1TFIAgy2nMq3WqASmZyYIWzCb6LByG/1+IfYR7Y
glna5RB5YiLYBSLROO4mTFUp0eKIkoJojfjWPAclQk76IEnXJTkD+Z0tI0rQ4GbXUnucBUcG3VAW
xddSHx9mtXGnzHT7rLQEBbc+TvligHKjGQQnRl5aCwoXs8bxIRaWrUEer9AFPJdpDtDpd9ELTRhR
gsGgEAxfFQd+4qFs1SZXaYDBJB6YmNUipULiAXBpBnCfRxK8drqrEcm0Mh4yBJoyaJ05BDS4x/Mk
tIRKAsecV3XPlRg4EAeyS5DrKXjhz9Cklp974VtnvgU1onj2glEVa4x+iHhWdtECDvcfUv6clHvM
ptolnTWVHgTo1WkEDLFgVorAKIjHF4kcOTmEkmRJylkxHnuhcS4fWJ77MtnPTDqo95aIYIr4VqZP
bbhYcsHpSm12BdZ7y4RstaYEpzH2tnPSd/KUutMunR1J+II+LQfM1YcQrbfxwFIo+olbc+IEQYMJ
0xHofuU5xhmlxbXpoYdCB7gqXcFvEY546TLPkZiIO/RVYkolFisO31rtLgVLI7kReIRGvKScFRvW
QMwUYP6X7unkaE8FAl66rx+KW/6Dg1MMYHHaSlkUGE3AipJ9t5d3VN6kBUiB+2TjlMlYeR4dCWw7
mIjj2R78Ebg4PmZP8GnWz/tGvPoni7HO5UVTBwm795JbixeA6n/afVga5JlEBwoVXJkT3nOUhf4V
ghoLdYn34WiLdvADBR1/2LWOZLeffKGYTYjJ6sCZTDAzZXADtFNHb+EACMPinBGADAc82pA2as/g
2bAxWnM5kvCqNyYTSqSh1JpIoTfhrYZMo/cTR3e1+9GRgb77gwFbnrswUWXJ+6EQqq+qqvny17MU
A9gvyo7/SuRFMLZ1qs8DkIUjrt/OGZz6rlu86CX6ms/TAcNr99NTB7EzC2Rxf7DQzfClQfccrPeS
qLKEx1qUk0QApQt8B+Iin/Rk4L2PbBxyVbFD7jjfkWeO/v0qhTPAL1F3YdghZSxRm3FBxefot6Nj
/jAAFudljL8rDdL392p1THUh7YU4kseYmhuD+w4lZeJE9Ss4tmSnOJd26BdPSgOAvU2aa1U/ptJN
aP+JHMf2GV39EubU5FoWFX2ZdF9nFDTxPTTbOgQFc0a7qbI1ziTE5mDceuXMgVHNtofgH1ae7CWC
0rQ9QETZ6jWAKa3qlQ6o449cubaXBQPyTiti+3no8e1Tu1o0c4pCWV/SNMaPoM6FxhP1ri+hugd8
bbREuKGX517MZdx30gQR+K/vLXwobumnNoSX38HrA2vcq3/zNl4tj7mNAbUL+qyAtcHD6Hn6pNFS
tk3VK4dd7dDCKkjOW6DurOzw7/o+K+NMlw3kLL2pgBoYZFHNA7jSwRRFJbto1sEDUm3mcT9NseXO
PCByCdXy7lxn92URfAOQFBCqiFehp0fgt+fkygyNyavYgPZRXFRh2p11s0VBytgN480i9rZI1FPb
tRij1kToxxd4dlcgwtR2aiyC73s+Lt3IyVx5x5Utg3blUMkGDRzJPvAhb7fL4Uoz9ne45r8PuNaY
MBVUaBUEQBnjnEAUCTrkCA4DXpig3wbJtqPuL0fhr0frpZ1mggMBjkvAPCqSLkNzl2Gw47b01FIF
3V3lRebnWJxj8yAK+z58yXRHgQJ6HwLlrgLbRtVpMcENMsDIaF0BTw9RAbHmDNWYsD/WcohiG4gX
xNkOVckuxpewBVo3BHl6We3VKfXnMtqhPueM4uSBbtsVgdBIBF9A10MFPY2Yu02f2gZYxpIEFTv6
iwh+gwAuMKN0ml7aNWAm08xrQyTQnbg2h+wkE1Bdqrmr4KFaKMBjaBCTuklVV01kW58ogUBkC8ld
VAquYV4Vsb5D8Q6EOp0Orp4zGHWAWWqczABN6JKdSSZet0v1mchK7ZoxD4BANpPelaczcbGF1E1Y
gzjw3AB1CfpOrTyn2muLHTBEBI8l9irhHCePdQ8SShMc7IZnZJOFIQs3JYGtjzp0cQqw8vS7PMud
DCxlHQiGctOtMduSRN9yHWjwNrvuJsMKgZblHY/NSvpqAUycTRJNa4UGDksRFGge/n9gH54w+vIs
8FsgvBDEhNpZ6yEhge4vks5qTw6UCP07xTUPNmRPc3tCMyRyufcXLyIxMZaUBSJdh3OS7XOoW51Q
RYfmnmlDo0L05sAa7jDW614+nNtIgp97y1acwjCo51mDcyR7SMNMi1dhqM8H0tkvUamgEIpEQhXB
/YP1bma9K9NMBFaUQCLJhPVSccYZDGUCrs/emd7Jjvcg226NrGwxmeAwCqCNiOilMqB70VtLV+3a
fDyn8mJ1iujMqAgpUr3X0/dUBbNWfQ/ysd1IKrcZbswGOrz6vte/Vwnq9IPkT+btGA5XGIJychGj
s4sReZwPw/EGtnQkEzCQBAOKw19Oj+4iSi3+tINM9bsEcMk4gMSNl8Fuv7ZW20R/1OpSLNU0rKcW
jk8hQ1CagbIFTd5qZ3IDpLNIVv+g4UhP04X7wWDuBw2DnSCYx7fpnMWLDSdGQeo5PNB8VXtBMuVL
uUMHu0rvDwoqnNhiMMGx0iYVQE+smL5mkbACZ1zeBntaVGkHGwipP3B8nk0mnglzIatKhU9LbYpP
pHDoJst+8NItVpP+QeNzQ08ITxOdgHdGgViF+XVHrD7sPC5qO4Dv8xw/aQ3qfdZozzb6Sp+Q7LHE
5ax6mRc4YKqDdHD2rOeusOzqh17fzQ4Qf9+5+SRd4m/f/OfvYedYdd3ooemDbcfLDE1EdNKXneao
frPTLMlW7eyQuTsAe+x/c6pWdpmYMykjeBED2BVq3CWLk7spKM/QavHRO6z38HAuIG7TvVcmmdAT
dtJCwhDuLejD69Id9YE8FjkY+2rDVvoZVImcKfjN+35lkLrf6lsPSaDVmYFvPZpg/I+galA5sXqj
TkCdNMpdTk6K+O3yvm4Gq5VJJm6EnZCYsUbfJlkBdeLiGOmic9nE9vNuZYMJE2MwBOCTpja8SAUP
oKV68s5wcEVNR9EhFv/JtTkbvzo1MhMcMvCujuH0ZXJ8Qr6kNw6gz75pp1cLsYj717Qt2HnRBksM
SFHnHvVZ/i/h7S8TMUqVxEmew4cGDSekvK6QKV7eXp6XMilPoo8QZpVhQSIf4OC2VO11GJ+Bbr6R
SnI3qxLnVbD9Cll9Tibb6YUkTOYvl/FikMR6f424hjmgk3/yfKbecSHgfHWlVoeiNJQgVRV8yiIe
n8R4uZWXh3G5u7yJm5jplcN8SfutrJhCrukNtdI2oTfppdMi5S6yR1X3zAHAKuMqFI07QRt4fYlN
OOHP3VSYIBNXJbpqylc81Q49CrKSX+9pqYcHC+cEF4UJLuh/zCSnnw0aqK4oh/vBHHZZ7zbQd8Ik
uqK6IWhNL28r79sx0SUJ8ngsTNjsFeOZxIdGJU95VnBOAOdKUuivWH07ucrLXqxxAnTSuO0kO6oe
3ldDe0ryg1wJnDXxrDGhRWnCqerpPgbFaZZQtAd/11SARjowXHl8vbyBm0wwa79k4kc1d2ZuqrDW
OHrrltkui+9IuqMS71/j18be6IE4Ae7FLQOrzjzwtL3FTsS5mXiLZoNMHZiqkmGL1RpjO+NVFeo3
RjDfpPUZEFHODnNiJquKZKhNv6i0BgoR4TdBJk9N9O/6uz+PncqMdEN4NUiJjn1VLfljMfZ0Q+kz
cQZGKHIXtzrwSXW2NtGEDhq0IRVdhFzSr3669HmGT4l1QWLPHScfEwfushjHegYXLshxL7uOunX4
VubYByIkZSF+1BvkNILXRBnBJY1MydR+tPVH2Qp+ZYyVm4BA4EeezOaDDqztSykCm9TnnekK84IB
gLk0DyjN+oZhAHMjQLmt82sgP5Mqs4xEruygEQ5z0uyiSDwPOgBFeuToEmYZzalTkZPiTQrYMzTY
0wRsCEJf7zQxvg4D8AWXhQS9xFyAhp3hSulwAB+bs7SKlc3A+s4loFfdqIBcAMKIs/QRBLAi9ceg
gIh9ZVJJTZ9AvqRv1f1U3UFqnrd/G/fOevuYhDOc+ylNapOcRECW+sKq2g9l+n75G23d3Wsb5FeP
UCYomnc0PgKugnrY6MpGfB9GV/hElfpQzx+XzfE8grkCzKLXdYwakpNBOTPFq1DBBFx3/9+MMDFf
L9LRCGjqpSaBXQfvS+Mr0bfLNjZTyvXGsSG/if53sSh+kwNn8pWGxL6JbkEDmE97/wctsK2wtLbJ
BP5RT6ZogqLpSblVX8KdZifgjtWc+grhN8SFzX/08NyDCf7AZf+v9jGBK4iy47dXoMOaatFtBPEm
lBT78rby/IOJ8ksR1Dm08LpzRMeEaYlXOE4Yir5sZbPxvd5IJg5GqaKUEwY/T50X3Zgvy1XwlN/m
Pm00gZwnCy1lFx249TLO4lgEAegsGt3MAnKaGwsFsxra9texC9DMPVQon4DqGU65h2mu6ebycjlR
n0UULEahCB19RS4tcSOpdspWtiuT7EII5vRt7182x/FSFlVQR5jzEXJs7hQ8YhIWIFFe94xngYki
AeJ7Gw/UQvEgIv+QH//bCpgAAkXOol2oFyoh1JyW6Eqab/+bBSZ6zOOcRkIBC6ISHloC0dacs4bN
6uzKx00mWDRK8r+vDg2LyGkXV87t8Fg4yTkG53WLho0XKpiIBasur0SzleivTTNRQ1FAMtB9neIa
nDm94cVj5lIhBFFu0bYQwHh2E5W8ZgVdEPtMW1tlYgeRygxi2Aj7YwzZ4Bnv/Eby+1D08RDnBBBO
WDSZ+AGRxEAyaElsJvVOLFRfhI54UL4n8nglRBGkuEL3PziMJLIz1MhwQEQdwOV1A1IPyWNc7f+b
ASbZUOVeVAL6zco0uQ9U5VqrOTjhyx6JNTC5Rm6K4VD2WEPrpifhJTyqO0jiHBvgONqrkeI4orfg
jifVSY/SP7oFrDLBwggiQZVoLj8VZxJV102l3lJw+uXt23y+/+19MMPEjJygoQWtSCQd+WuDlmAZ
3xsg7IwE1L4ryZVlxWuE8jYaTI5n/MNlJuuGAgIWExKcv6ZwjVkJeQf0yMm8r98DvOBrO3IAbrWD
c/nQ70Fgwq1LbuinSwQC6n/bZIJL1qT6XLXY1KFWr7KmtUWQMC1LgUmNwSEmUIVh7Re5eYCAoxL8
UMNjKd0XmGsgkOnuwtFRhm8E/Fljlb/Jg2dq5rde0yF2sgPtqKVIKhV7THmVju2L8OevZuJSVyYk
KyPslLALT5CzKS30KRARgdASPzAoIB/+wl/w2nPb99VPu0xk6pZKMTM5lE9RXgDWElnTyDm9vJUx
AQn+3YZCgZU1mKQow/PSKxj4P6SNDLrBl8uuvh1n/14N+3BVm4AUCi12FFAr78zbZDaeZfkQ95y0
Zfvg/rTDRCRNCmXN6GAn6qv7SWkPywxVhpnjFDwrTFCSUXFOzB5WOrP4YczkPVP9AoMpl/fsH2Lf
z8UwUaip4oiUFOU0fQjn8Ij3ZXhMD+iVvoBc6AdY+c/la+rxHG8TH7s6pyoTlbqQSOlszLRdBICn
r+9ob2yypydlx6vu8TaSCUM5PlUz0lZcY4zPi+Kj4HYXxRzoDeckqUzcGaRMryDaI586iNNK41sX
3f/HD8XECEEMgRmtaBaBBhsdOn6LHztL9QF/U20gMVCjxywpN2XaJKxffykmRpT/R9qXLceNM80+
ESO4guQtl17Vau2WfIOwJJv7vuPpT0JzvlELbjfmn7lWqIsAColCoSoTp3vUcGxqFs9Z6375ooad
F93a11aInqKHAV2yeLZVtiS8PGIJdFgCdHQRHaOFn49OWq6Ic4jzx2wYNrS/T1tTtg34j/1+GP+9
DUTeA72ZZ7PnSW7IWkPROtvY0TrgbW+Gz8k4nW0DlbvVEmTQFERLReyCglQWncqmWqwkrV2ozTU8
+F52Zv/KdYuSdbt4ydUUaI3fgNwaKcx1hZJk2RVQAp0iBYLS9EYfz9yyRu5UNV0N6BvUW2dTj0tw
eVnPFuueONSH5tpJTtrpqsqwGKZ6XCV3RuWhdaN8MJ473kcfByRYUAoYjMMViM/xMv/vrmifCy0A
T9cvQ0b4IaEwfT33EIZq7iQDlDiuSI5Cy0qPKape4EvFD7Sgu2ZYPhCfeRlK0pIH8Fmk3ara6oH8
XVaCdUSAIQYtCycaMbqaad+shl6lQ+9R48flEUrAjohQZGadlfMgyyUE/UcszGWVjDILAuhky/i/
VcIdxlWXVW7/t0NcbHtvQVDoEn6IZ0l9XaO5T7eOWv72nyZKLPvMtNrRB76tGhyxCK6q90aX1bdI
puq31nY8rigxXwwV6hx1jzpL57+dbWIlZ+May9hyC6mlBTnNA0MmDnfWbSFiCcJ1UzdN8VmjN9LW
sBXEoZYBxme6Vcr3bpAcoGcR/tOGGB0OumVOLX+ncaM8SJb1rKPtzgHBDARtQLKVxre2I+UdOIur
J0aFUDGj8dJZAx8YOn0hhgqlTKBcunKCwkUTmh/fIePmgSHEDYpvl31PMqeWED+qpTO5TgTTBSo0
IR+DxwPmlbJtdD6QOxmhED8qeTknpPgAuznQfTBB7cqNuy5Dznt8eUSyyRSge4oSqEpTBfKTLu51
1bwd3Mwz0dQ311LxCz47v8UDJ8Pis3tySJllleLuh9nLr7onUGKs7XDejSEBD1EipeGXLZWA2t3Q
m0vDY3CF0Jt8IL5RZE96akrm73x8cTIoAbfjNnWMuMCg6meGF9NyrYYZCu2L5w5tx70X67v+h/GU
rUB7519eurOPte6JaQHQ9RJ8Q0gpGtdpG7TopgAH+LYCuwFIrZDwq734CRWh7lrZIeFS+HkIzbtv
0t0om2choiQjKMhrho9wN0NY40h2ze1fnasFL9EY1+o3G9pnr5fHjqK0y84kBpeQytWdhs7qkY4W
tI6RhIb+50SuwU3z3Z0hlFwtj1Pzq1NAoPBjyV7q+Z1AyNzcml3QxFdG8oLW1gqcRlmK6pwpCuMm
QiSaBhPr0JyOS27umdWhoVtwWKNxkzPeAGeUOCw7elV1jW8VPbhjIj8yfpUjOtzcOKjZLQNNAGpE
izpbdVG/HccEr5Us6ADCeXbjxN/1FO+gzPWpQzxd+wYmnmAAlQNEoxk7zA3zChv/dexGzbMbUJ0r
V+5cgLchRxftZqCbvrmqje2k3XQjfgAdHnH7w4iP5XQk+r1ma+CIAK9hOfhjF0N8IQLpJFSiiyGk
FQkt8CZQ10T9+mOctl5qVy9G8YzC+mhB00/+oJAChemYqccma4MYJPaa/aqpd0WKfJ11jFy2iZVX
19HCkj5mKMB0QatoJmRlal2Aa7vXIR1hgHiiQq3TqPuQoPAM82fcZr6L9rt6QM1ePkAsF8pbjGzo
OF/T2fFpP+XgIcoWtJNH68uuInFQ8QKgaTm1rRpnlKMne9OMAqK7D0r5b+qiTjajGO3rIDqdrBT7
oIrAeBDd2/NRrSDqe9M6INNwF8nmP1uBe2pPOCPM2s4Ux4I98p2t0LmF98HACUCNdG8+sxD9GfL8
guSsIMJZYTYZmVwOdcUTnkBVkD3qgVb4ZvhXSWbV3poV7s3RW7qTUQ6cDcg+oU4M/zuTOcuiwnQH
Kk9dnT1XllSTWRDOC5vUyjzxwalYP0oeqSnJPZ1P3Z6MQTgpxgleH02wsNxi0ziLh3aBcYum2L0V
orBH+xW9oJF0L00LyUYmHBO2ldpoT4FdUK/cDzh4+TOk7UdbbWc+W//gzi0zKBwJ1ZSUFnrAcCQW
ajguUWAzSfQsm0vxErAQA3QzNkzwxM2M/PcD1y03UQlugFR7raOfuXyUzaTE/8VbQWMQN54yhBTl
MoPw6DtjvwqN3piFzNDZmseTzS3eDuyIxmZeY3j2sb2yVxDkXsXXDvZW6/+D0nZJFG8LUGKPXTpE
CsaFw/zaSXTfwpNGll9PU+az7KGP8JaXjMGoQcdos4zfDPcHgUaAUrrHqalQrDitK42FjY2WwsvY
fX7GbUuHBAXRoSHzNWJslF5xOhXR6bjMXm7HXqXgzEVO3Wxl0sHnazz0T1vCNmHFPIN9Fc1Dc7tJ
0dwU5AHduo/KD8NCpXn1DmL/7eXR8a//PR7+tCjsk67iBLYjSgS6xlk14N5SJido88g3QaTbsufL
1v4Qqf5t7iOcPAm/p7oa6smEufyqVnYNmhnf1Kd61R2SQxsOuDGVa9RKUrAkg+1Vmoc7fwx/Whdu
beDLpS5NPpoJGbqxDj1oMxOvuKUBAodfUKzB2YGKXmkCUGZXuLJVcdEoGYFdLVU2kCnGo1R0TNP3
y5MrcdSPAvGTuUUk6pYRb3tNl2brpD+tXPdiKL93tqQyUrqKHHxPLNG2xlMaZHgga4Q0WEQ8dI13
1xNX90bLgG9Z3vCQxOveZz/BvhVeHuZ5ZP9cRD7ZJ8YHVvVWzPdjz6Dupr5UluSQlK2WcAqnpKy1
SIePEr0L8+FnPdl+P8tOj/MX0c9hCLCSoGTFGQqsVrxNGBh5kd/xMZe6VzxwGSxZNukPF7VPewK0
GJHdJyr6lVHKRXbktglBTnZIO4il8X6ebjX+6l7QCQrOz2vLN1+1f5OW+0Q2saendGgzoJgMCcxm
2nb9ylW6TWt/+0+uITbq1G416ZRiTttWD8GoFpBGsmwS5xN15tKlMKmdYBhztVxNerZ1C4kFifcZ
wkGYdT1t+g7unbn32nijjI/aIjFxPlP/uRiGsH8ZbkTMoZ2KRPYUKkhcQVrlLm92NGjRs1c8gKxz
VdyXP3UIO8mwQzY+YftmLFapPeCB0PIg8w0pHmtl7aNdvi/ARu2uqwDkeFKjHNgvnHJib0zbdCxX
MhjtQIsCipQ4SPykDZDgDqPVv6r/OJldYWfPVIN0hoGdluEi2+XrhkEdkP43kDKE7dwz0Fk1KdzE
NsEf2IBnkPoDhK4ubyjZYgnRgaHoTdGVcHd9StcZhBR7p91W7Od/siK2uySZbhh6CyvUnLfasi/a
Hvrxt5eN/CFc/xsAxXaXebCssjZB7qzuIHXrV7ds7wTp/ehxvneoRMaegrqM4LJVvgwXHE9sdVHQ
w6eUBhDJBexNoBnRx/lQNLsEXO+KZfldu75s8A95289hCviBNyqDqaDIxDCXJ86vBME60DnNIGeQ
NShKAg5TgJFBAd9oT7mj23D0eauYtVejyFSrHi8PSmZIwIyhj5ZYG+HszHhv2p+FYnioqYLO5WUz
Mlz8IKs7CS2M1B41RisVjZ7xu/bsMB/xd1BvdMPrw3hT+/F3sCCgBxXBqcxTJFvNFFBjakbc7GqM
0XQjXzNa3y5/xZmE+4b/yCV3FFCjWUY1Mwi62OMMOTYVjazpgWbjqhjXkaymVTYgATsKV3GwrbGr
yxp1IFODu5O2X2TSS7K4Rnz+oVPCppTHUbYR+2mprvvxaY60lQ5e26J7nIcfFgHRTHK75J0HjWDP
u+nK1YIqTdca1lYDgp/0x5g33yW+JIkULOGuYZiqMjAbcFNB2GFbgr5Z3f7VtqztWOgiGy+73kgW
V3wYUpQUHWH8bqWqikehpVRobeg236f+lvUvkuFxGLngSZYAM3ast3nd1ijQR/M9kh+QVdwk4GUB
ySKYcVG1IntpkN2NxcqiuGlzumSw2Pxy1moCVZ90xQUdUFPcXuv/RBxEtoQC7FhToxQTp/IgB8P1
UEFl+nwFR7+4AqHKjODhH7RcyCZWuH1MWV/b2gKjY+5sK7fxGq0KyqRYGUq7zVJ3TbvvNWrTyKgg
ZQ3ySwfSZoWMxkQ2dAGNIInVji2DLyW0RuvTWyMTxfpD7vjvc8oSoAhNOW2CrhlkAkAlHE4l9AR5
c4l+z/lZfiDL9F3OP/j7aazrhqZpaIIjXAhdWFCmtnglqik7UqP2IFPk1RnIpdERlEPOoTUmT+tU
SQT1+0R+NSksZz0wvKEqQNwqng5ul19nUB77P+/FrzaExbL0pSyUAjbsY3Jn8iPfM8Hdbu+QIAc/
g/S5TTYmYel0h9Klz2CvC43Bx6MNCL7RFWSt+ydQprVgbZPzl50hRfk6SOE46XKjjBJOzEQ196jr
e80udoQxb9F6vDMid4VlbOjoJVkHmXOo0trrAXVO2WiEVMNj0gBq9aNjkFBzt4kWGOh6LNidUoIz
tk7BAt3I4s3f7xxfPvi3y2hXG2z5IKneRZvlACElMMYwn7fcyJD/DDZ+tSUcNsOIzkaHs5JC4Trs
txCXabxkl62tNQEV0r962f5qkGc3TiIlzXIVAzSQ7Gh2Wdhg50DVwoNM4fqya0s27G+X4am168pC
Ab/RNlD8eEsTwy+jV4aqi6hP1pW06OZM+Px1YNz3TwZWxSROMvpB4Qki7XvOK8RuIXAa0Mj7v8fP
X20JcJSxtkBdIAdZPM+VMUQQKYQMFLaaEtlT3e+xwVdTAgxlJSS/Zhu7pyAdhKVRGW+sTVfd1nZ8
0BdZluRMb8JXcwIi5ZBBJLredUdS/iwddWepNhqAjECzmGdN+w7dEJNG1yTNJA5zJoT/alnAJlyB
IYkwYqDmuvsBdII4AbSjeeOiE7A1ahH0Z/s2urF31hyom+L1sr9KkNEQQErFE2HbFql6zOp3Rlq/
Y+Q/gr14WYYSuwqxQIRBnBIVLfj+VOPYZGukTlaGE7qBLJ1x5qT+MqXixVlXnaIyDUwpf+eKnMBe
8Zru3COul9xwtM/uZWWrMkAT782dg8q3zHAYbrHJpjP2yFECPRvoboA7z1c3djBOEteRYI1IFqEx
RpTFxc53FvSEtB4KOXz0XQUaoQGauOdSWjDLQfJrDP11YgWsmVKjz5IWEzuuIBKgfPAK2eEYoymU
QO9dTjoqG6IAOIuGJmW9g3s24RCCvtrXrXu7CetjkUHvJQGLoxGS7FjoUGoM8lsZueLv1/iv4xVA
yK4jxUn5ER5BuqvSryJq+WXTHTLUzF3ehzIYF2/TOhlbBHow1bZ4ypqhSFZgexiofx5Lv6nTQM20
VWaygFg/53SSJBJ0ydn/oW1/copMZaMmRowgnkJ8ihWLX1TOtstK6GHsiXFraXRVUTus2XsOagGd
goERtTVjkwQ0j1YKqng0AFeu5R7t5lVq26uUgVzg8iRJwEoszpxcu24JD02ZW6+dUl9NlqQBz5Ic
O+LlvBgpMWrLZccoZSH6+zpC7/TJ2SWWGYCedIC0igJKxLZl28XMVHD3QfhRZXa1dgnak6sGKgDW
skx+Be7TejKgG217vXtvUOUlaxRwMZcOmpsUZQHrY5UenXpOg7Kc72LXMV7SfL5bovYuLs0by6l+
1BUv8teuiwXKbUkW6PTWpncNRbqb5F5hvbvTUzV8m6xvuXbIJgjbkU2ixUGF2CaLNtG0K+xXt3yM
hns3uZuX25F+b2tJYleyKmLegBpTFc1Zoh7bSfNiKGgw0FpeXnjZqnBcOvFOfQHHg7EA6SrL8Wzo
8TGtWGuGcRXnT1ks24scVC6gnJgpmKdMiye3VFGK9K5YP/TyxTReLw9IgmtiamDOMge5cISJYNuA
Atw272qv7+5HMOLNENSN4WOXDUqQ7IOH5GQG8URoL4WDrePWY+RF7RVt1H2HUgWnMSSmZFAmdiBN
lpL2iYLVogf3GezuK8Vn4Eta/gnfA1/5S2vFPedkXFo+dY01IgHar6CZFZar/pu+ndG4nYfKTbW/
PImyVeN/PzEG6b+xrRsYs9nNYtxH2q5qr4nB3zKWACpcEriTrZkQmxWDS7RCg5NUE1ln9jVO3gDJ
Fq+ksjIOyRYWy0KRYyV1xlesZPmGzRuiWOHlqZNZEO57JM4zW+EhmWrYD81g3uWjDLove4JYSmjU
tHCTBmGmA+r34QUKXH3ydHkQZ1K3X+IBsWEo1kw9pQ4coH1b7rIF6+5xuW62H/fJAfy+0ZpuppV7
2xJ0omWrci0DQtk08r+feGBpJ12h6phGWzNXFOprblNLQgFZJCtWDfY1A4kKQ86Jx+vDdfrGSySh
ERTM1xMIyWVDOu/lJuE6yujPFgUvCsNYMt0pQZFr3UF81XbQd6Xf0NmVnCHnN++nHWHqoq50hkmF
HdMkh6XuMX0TBNLAvUucAMIDkDZaJE7/8Ur7Ozp92hTC185WG1Z3OBo50/EAYYARYR3ej6FSgIr3
fBWvbF9FCGv7BGFD4dnXXhfoqyJYvpWPGRjK6xAJmJqr3myeZO83HD4ufRxfmBNfUlC5Wc5lC6Uo
SIw1UPONC7ZhUYuiKpQ7g7WpZzd9Ketn+EOk+TknAmJHSGmOJo3UY9xpXtIzf+qLFa2KrZtMXgyp
pBQQlxo2WtNqz7b63dJflX2G8rpXrdgWECU0zNIjSp7686J6MS4+1Hm4vNHPRwCf3ygAfVwW3YCC
GmyzaHqsSHNtDs8JSyX4/oed9mlGAHjwe8xaFMNMF45B4vpcm4SzEqhg1boe1/Inu/Nx1P8M6iJF
RueyUUk1GEyMdJ2D0Sxym+s2aq9pbN+U0qDj8jTqqgD6bT4qRNEq3MP715FdRQ16i0xNssn+cNv/
HBQPEU79OKqQE1VgpX3mtSF4UwvsAvlk5qOiG2IRtVTK7Q8RzqdJ4S2JLtHEbNRoHKNBuWb2zlCX
oFJTL+91z1Cu8yFaq0CYPsp8TaGSKOT8GfBpXAAy1VGtIWVYxDFlN2O/h8r27WX3lzimrgq4xdt/
aakCt3i5TbTPkS1X/DfT03xno25kZeqXkVlXBSCaWqiNphqAKOpT0E2g3Xe6ZfmuXw50Ofa2LBQ+
U1fBT/HPCRQQyClQdDgacJg+UI5u75dbXrbKWAD95iEYrqqX5EVeUnn5nEMO6qubgrm00BN0Xx6V
6sUEV2JZKn7h/MzVNLi8ejJDAqqg167QBx2LNy7ET0wUilSHgYCwq5e8zZ+pqvwykR9J1ZOdl3UN
lN1Nl+PXEpIfIwTrFd/0HF5M+WCu0pA/iDWh9PFAsgM+tueJXWLQPM0X7IBOTdc1FPaaooe6p76m
dhksxltVoQ6C7hs1vXZTrrZXeGXz3hlSRpvfnz6/ToAAPWWHoKKtkDWGgsbwBPJi37khuN774w8k
cf6JvpRs6ALyjHNiOUONAHApu72W7ubC9OL53XbunOgxQXqo1sCtR6jvxmtnQjsRmMZbZbi/7GIy
gPjA5JMVWCrVqWyDr0DXX/Vt7k90CRJzPuSqG5QQVO3IlTVmYeQgZ1RlKB+21wlLni9/hmwyBJhq
+9GJ0wiToVXGDU0VNIq9XLYg2UsfnCUn45zUuO5sdEQelWKVUXdVzXstW2Poq/9mR4AkQseaLLTG
BSzv1h10Q3SieeWUBZEyS+oZZUMScKhXBqtLOkzarDZbsyrCCpouVY2Hx9JeXx6VBNg1AYksrTYM
1K+jcrK2tip6i4fOPTDneUieGJyjytxflw2eaQH5siE/LnAn66UXXQsaRuSLDQaKJxt6kcOjEr06
Dmq8lBfVwXkMlZoBXYpW++R0EkA864+66UJ/zXLxrCHEO/VIuqxQeQGR1ezRwrMdGxlh7PmHqhMb
AuRARlXTxh42mty6UdN9PDXHEVqjagFR7/pHVC7Xhf6K8n3/30ztiWEBeZRualqSwG+6sL9Sf/BC
vWGl3Gr++F3+eH42cjwxxmf6ZB1rIy11a8QoU5uBrC7fzcqNlBFKtlwCfJTFsESUV3gjHXsg7bxb
qkYW4vMl/+2SdTIQvhtPBmI1IDxrFOTVW6J7ePQGQ+3eNOpQW5rAzW7JkKxZnWzbYr6BMte/2eon
xgVUmaplttUSxtVoQuL6EEPGrJ+NVTJK5aP56l8ap4AqRaKa2RBhLiHO98QrOri+yBh2239WW3X+
FnkyNAFajJx1YCvG0P4qCDfDAiz3UBXz62P6YlzxZr0Rr1IT2ELRoBOq36AbIMHsM/oFAJvPbxDD
n7SBOnzN30y6cArNJ/WQx2tQs4EtDWVeow/tWgRD6go53Q59Erxed0Q/1j/Q+jmLsycfIuBOm3aQ
rzfxIUYNxXjFS7pN1P1CS61n5OMWxesyrz57hpwYFEBoiW0zTtEQgdWGUgNt/PymCP+6uyKfcq2B
OtVP96mUH1Y2UAGDBpNpSTIWSFk4ZVC72poomee0oKSlmU9x2StljJnnr3onQxWQSBlqTav5lZk7
mvnEVW1NbwqsJ/kN4XwpwIktAZBcRtTInj4cyn4jjl8GyHZwzl37FtWvYH9EYgTl/4aHi/tKlofj
YHBhB4uhjjkl9Wy6GW5huhXaVXlorY1J9DCNNNQpjXN4+TyRmROwSR+VBTRXOcwpxrZ3nIAsachS
vB/q7w2JJHtVAvUfM38Cw7brulCcBTxpTrspum5tmpvL45FtCQGQcgf1qxOvgnQRgBP7rmpXQ8N2
+SjLz0qORjHESWIT78QLhtKTdOOohde4ZO9UVXB5PPx7L7jDBwCfzFjSJG01M5gBC8FeKR5NFaVy
6H6eb7UCZYioY0tkROuykQmoYsdzpVsDUEWpooNtHxKjvWrRMnt5YBJXEJsO03KISjLBisYr6eL7
3JoloZLEFT7Uok6mziztahm4s7W5cq8Zh1xP18as+2Miu4DKLAmAQVjLKtClQXeq0m6trN8k9Cab
0jCTeff5wPoTmj7YTk/GhJ5iXet5WwjYWpjPm6tJUF01/Fz7J93VEqDXBXQgSzPFUYpF6mLFX4zU
7zq6z6dsX0POC1Xqwawl28t+IYusP7hTTobYOWma6vxtJTbclelcVbjJ0zTyckXdmvmtrd3UxoEM
Py+blTm9gBvRWDZGwUu2E7e7jtuVVeu70fp22QgUoC9vZ7G2M2+6zgSfB97fGO5hbR0fI4c8qRVJ
PXNqIIFYVCD7MTZ6OiRIZQLDUONAV1Zk9igkNCFWUifFri6IuXUWRfGbaACHk1stflxqIIVvFxIk
hXOjziiRGViq+nGMeoh+LpDlUtI5ZCQxrvLCuS7qHhY6dadb3WqZjkNZg/R68TKbfxfKtKAR5/at
X7pZGIMuFy8SgRbd2cj1G1G9seYbK3K8uT800V5ZIhtUNKupfog1HbwuNKhqkNLQYRfpbEeQcggG
qqu7jEJrT+nmdG3q9d6259d5PBKnXrFq3VaPrNjMTf9gl+CUUBy/jrjm1GbuNc+hLynYZRzEGWZZ
wG7y1pPkZ1neOfVzz3ltlt7Tl9cxqQ4x+AMbBFuOW0NWI3O3VEPl+5SqqJepA9IqsDaOHgo6Ur9I
WBEmNUJWcEpCl7HBM0bJ+p9azK7rvF3pJpi41DowUXhjt7BL7Tksovgp7c3bgQw25mksPNVRbilI
m9OjkqmqZyqJ5Fg7n13/3Phi/+hsDRW0YPlx43qkCEcdJXwQzgR/YG6toGS3BPlG/lAhAWlDOAoq
faCot4fVRScHrc0PzpxIzgEJxIiVun3f1p3Dz1EtVzdRvKXGWzuEjZuvWiiaaGokORWkW5CP+QRf
mrjtDNVGJAl/XuXv9ug5T81BQRUbmlD20Q0SaE2QSOM62c4Xzoh56v5/PX9qgLI0Grwh/YUS3k0B
3QEJysimlH/KyQiToc8i0+JZQeSDu2vnJ7ha2BWcBgrasbrVV9kbRGeCwUe1uyx8lXmMcGIUujVl
Nb/MW4vrDaCBckzJASEbHf/7yeiyKtdpahR4qO4e+hx9x8q1WzLwMTRewfYojV5dns7zJ4NjcFFJ
wyYig6aiO7NZVBjR2A0Ay2GtaYe5khRv/eFg/7QizJuWkxklbDh/TEDj7n9CcUq5N3zEEbEnTd6f
zxR8GhSmsczMLmUtCmVHPUZh451dPdllvRnH3VjlPktLL4q2DBlsI8vA5QVqX1VKNS37BuHQ7Uhi
k5FfmEHvmkCWJtm5/rxzPOg9fMjjyS7M513n7zGLxDt45y3NDq+vxyIeg4oEWabimVsPo/Yxr1EN
bSvhZd+RLavIugPXKUuXwzZYpqcfnMCX8+qNUzCWa4gdZ0fpup7fgJ9jFCA77zTNUTNYhAja2+iu
9VDbQAEqoMtK5do7oCuUUuhKtojIwcOKGlRuNY9KjWy1KCD0QMlEIcnq/iEF8DkyAbiHRG/alnd7
j6sUeQ6e2+pD3qskf1mWTaIA1nVXUbPnAX1ZjTc1GQ/WaEnOofPnwedoBJCu+sJC5hpzNprZsSzy
Ax2ulegHwl/JcSBbHAFZlJwhiOE34sJGndLcBFQ1dh19uOzpsq0lwIk7pnpj9rCSNU815Mdqp9s1
C1lHZr02l6col1XlyYYlYIdW1XEOzSXcH6d7hg5eeyColJHMncQPRFm4qLWdyuU0BombHNV5PsTK
0+V5kwzDEXKGmh0bnKEZABGr1xmIabQ5ChqwGF02IxuIgAp9YrsRyWHGxWtT7WYbK24lDi0zwcH+
5FxOBtRCx5yryLKMI6vplfF/5yniid6/t4zDv+DEgpHMY9HMsLDU0Soa3rL6RXOoT5af/22y+Jqd
2pmGAbEuVj2nwxX4draqlBtMBmaiInfpgvuURRhLocxb9TtEOF1yhztRZF9NZPKTEonr6LlWSskq
SWDHEdCAQQbejvgDQU90aATmYZrjKFzwZl/cXp7F82cfIRqXcLRc++Px+mQae33Ux0pBGJpu7Wcz
rNa86Zq+RWBx/1dd3nCOE2uCc5hDRxsj56kKnhkp7jQvCrU75TuyJLlXBcum+Df1PycGBS/JbEuz
ct6U4tT5oSYDBAFeJTN4FhxOTAhnBAP7DLKZWKwxBb9xl93mbXrf9OpVgmfVzDZ2Gmt3S25AfaC9
H4rpoIEhljT7tqOQn6weLn/OWdc5+RrBddRCqUu9woDnznh2ijt32rDuFQV6kliY/85vKc8TO8JR
YrZOBq58bidiN2a+bWbc8pf3YjGDhM7B5UHJplg4RiDWuViUwVieG7dL/xS55mNXSh4Aue9dGJGY
K6YkcdOGN1H21bwxZ9uzGkuy2ySTJuaJNadkxOI1GMnQfrfLQz1E4IxZUm8Cybdb/7o8a7IBCccJ
8sNNnnE6EFsh+9x0N6kp2V2SdfktPYx7AVfVYUe9uYaq9a4wXhtb1rknM8KHeYJQBUpi+pxX8SRW
/WOwi9sRJDSOI1maM2zPX6BJZA+wHAoJ3Uljx9ndNlnjVXkWIEFVBo7uZqBdnhqfgRLUq+unosp8
e2yDQmuu2rHx0gUF0o6x6ueQdmAdHMzCt+IkcCGBG5O3mIw+HumDiN400fUIQvkxR8LKKaUP6LIV
F6CorY3ZHHjjgFKCdUH3iT8CzvcJ6tFpHPDX5UmaS5CdIGL62UncmrR8c84rqq357YlXwI/ZRg2g
BHKUNo/KBikgjzYnzpxx5OENq8gJ/kXMysfoJF68MaUllxJIFcntMquutdJFFJAPbmCS6CZtypWZ
O5AXk+W9JAAhZp5Z3zaZyuNlnTkvS3ZjQOagNtO7skiPRHYbkIxLzFYmUYQ+lgI1I1ai+qX6koDA
Chlhv40rSTzz8YpzAVvFFGXN0IWu8lOJppspZHTye2fTL3uy6D4YQke83kZhv7HWSHMbwytrniLt
2qXXA/oq3Ve06jleHMo8SeJIYlLT1ZEeXniRzoLetUqdXm0Z47MEukQmvn5yW5bPsFBpxrUWvUL/
7sYi95dhXraM/CNO8dFIkcFLsIwMBI9IYIKpPvPV5sXV7dVlS7Lh8C85sZTZSUlcvopO1T4XuNoP
/cvUSYZzvm/oM7IwhAiG1jmKFoaY729tRcGMy1ZsudcC99VRN2UQr1zojWYjehwC1bhKrYf5IOeS
kfmGADKg/l8oXiSxcgvoQUdoqJP15cmUWRBiGpOCy8BSYWFyxvspHm/deHPZggRMfuMS6MloYYcj
tI/1N5quFdAUNroW2OMxl3V7nXcN10JTkuY6qnhDpgXqPky82eI5un1X2TrNULXNZPvpvKt/WhEi
mi4plIaUsDJU7q02/lIUlKCDSZnJqEb/cKh9WjK+ujodGiNJKYJ6eiiukXvccdId563FESrPzPGl
/h0dP41xVznZV03VNL2uW+xYJc9KmnlVqoW40Yaxa6yVcg6yqsJr3+Nl75AOUcCN2i0p1Uq4Rwey
gFj/SNYVz8zXfMPZywt2zvv75yAF8OhAnDGhFB2n6Nw/06i8MStpM63MPwToiJJUVWzOC9CF2iqq
0IG/T/CsMqMaiPMm+UOQ4JCxUQVu7tIdkeU+Vck6CqAxTdbQRarDyU/BZb5FMTlONCOs17ImkPMP
jeRzMgXwsPQ+s02KjTC/9VdaUJeH9AMWl8AmXmtz7fa1K7nxna9j/zQq6o3nsbU0Pa8zMNd4sdK3
UNhIwr+6HeMCT6wHuTDa+faTE5tC5o0Ro8pGHQOdfBfjRKDSX3VoHaABdPWMX0bzNgVVUEgz9BI8
E0XH0daeTHEKb41ApZNq1sai/XusS+5Pfzjr/l5HsZ/TMpmVKMxg6FDA4/aYBFn3rW23tvVQoEYg
KtSgzjdmkniZEb/3yviTZmjVGLpATazdYidhMyR3Thn7Q1n4szmuLmOEbBYEYEpipsfZhNnvSR/2
xLlacvVRUQ3JQSWdBhGKLJLhlRV2xtUS1klgXamPEeQyuye7D11cpjZ02wRz6KjXmrNXmuuF7ypZ
j+f5dN+JswkQZWWRMTCuJpniyUk3HzR6pZe7aTLWdf7s6O/5mPuxCU655e3yPEuw0RVwy+n1qW+4
ZmZbRm8ktx7y/NtlCxx6LhwxrgBNY23XRcbluJn57jBrrxfQA3KyoEqTJy3OfdOm/yqd8unaAkQN
fR47EZeyoHn8farVx1iWfZCsF0Syv56brWOTKuPrpRfpWzv/Spv0xQX5VJ6MN1Ql9wq5icC99f9I
u7Idx3El+0UCRFESpVetttOZzn17ISpr0b5Roravn6MazC2X2mPduQM00GhUo2hSZDAYcRYqvpfR
/vp6Xj8ZZM1eYKU299Xi2KijfOqMVMaO1pzUfEte4zIQ4l97kqxNznVIHXb4evOJDdDdhxdTNsP/
RtguNaVv2u6UDO6IckVm204xAtjLM8dMx7CH51QGD6ht63jz4l5itrXY/hFKrNVpRRtMpbWGqg9Y
gw4SvadJY+AWD3iBxK0R1hSagSJTNDfCNeV0gCv1kK5m86eAQJepfIGi4OWwZhMwEuteZhyoGZIt
nW06eo4AYOo+QQwszfSgl4ZXGvRIKYhTEi6jFmyuUC7T9MYrJfKWcXhXJuJyKO10EDeCcJyd3ekc
mqFV6WVx7eqU+zxi/iDejPzJbEZPSOay5iXSqoOACsXQ1I6dzjetwh2a3mtEHBvQ4fqs2tmNcHt5
X5D7Kj81xgdTa6coZ0/r+n0tS7/Lt4QfLmbsZyu7CkC5UHWqGsg6m1gGTV25cXFsYsVPsGKqSZ3r
e/hyFnE23CrsaJwxGyJ1CLvvQCvRKYCOAdidEBwTvoYu1+QVwNhsSb1ubZ9VKCrUdjCmCKe2FsWX
kC88mx/iGYw3qNc9dm25McutNV3FobkbGYiHS8erq6DrXzuSfRsN7ZbIY9/vNlb0Ylj4s6LrFKk0
c2bXC6kp3Q/gU83+/2BE+BNWF5q995Hb3bKNYHQx7T0bdZUk8TzhE1sIQLH+Y1Lz55EUJ4o+smaE
1+e3Nb3V+4vLGvjHBX+p6PkHCFwPOn1N4y3/guWL/OOuOpvO6u1ljyQX1QLHkKBpDXm7z8rItTLs
TvT4VES3HJIHSji1ZNeOGjS+7gmPXLsDAtXIwrpufF0ghxhrj+XSvb4CW79tlRFFVqcrHcFvUxLl
jUQvhmLu8jkC4vNXb9wpNXXVot0Yc2MH26t4W+txi8coVn1qkW/Xitfk6ZHR+tjmgN++XZ/gxVTk
bPFXIaguFbSvFEyw4eTEJ3owJmvjRG5t12W+Z89dPecilsv3rSr2YkbPNbXeJP8WbVKul+14bSOt
Io2YRRppMQaKvhnfrUMGydTsmMLAC8br2zS8yw/qRfUcVlJoK66lsIp2BFqVcYHn3+D3z2WQhcJX
35UwhZK08Xz9O5Hfds3/mN3ZcKutSMauAY0XhHJu2j56kG6UjI400WOgYdIA89pQd9IPZjVBTTFz
K7NyzPk+yeEcmdnAmMTONHymQ9iAzUrqnd5IV8WbObXQtYTEOPh3PktSN9buJlGi7fHZ9+/Amfti
ulOGH6qhuWkyO6oO6s0IbyAJjbX2W6zg2VL5xhi5ufalqwcaver9SzbsTPSgtM4r6tFLoqe0Ok1x
4hbarbTeVDOIU98eb0bjc4RxnVBfs/FIrL2eJu5oRz7rWhd5XWwdZuohAjmd9gsdVzeKClxUFWQG
MxeJoJdYyX6MK590T0zudZHCfpI5o04cye9mlfsq7EfK7IOaR5GfVMjFF6gpjsh/R/hjJmUXzqAS
9+ReJy8zcAvZTcufBlhWteRZWgC6wvQT0tlOJbiXiWlfJQKidskeTnGOYX6XA1y1yhrWBaNTL7aU
Auyn+q6aj2oNLxTxkPV3Sfvajr3XZMRl0LosJ9imUutz7IQjJWh5MJDQZYls6sNoHywxer1uHvLy
cYDmb4cVgeworDO5CDXrqdFgfGdqQWc0rhSwKtaYIxL7YWjVEsJyHylQzlZvObxKH2elv2krCNUw
22g8I5YfLOM/4BS6W+iUVpzvB4q/wqY1GkVcPIG1+0pnionEP6/v3Ivh7GzfrsJZkpmFqS1lBKaK
XVVozmxhXHvyB/W+EMS7PtrlqsXZcKuAZhQFrq0GwxVK5NZ73Y8DsDH0FshzhztLQe/fwDksN+61
s7kKcUk3GamxaOJ0YtcfxYnDkQazxaeCWvPWu/ViQnU2w1WYy0vVNtMFpTKP5fMcfyvwbG14GPeT
g8TAkTTbCOBbA65SqhhgSWkMmB1InV7RQtAghiMZORh4H5fti6rtNr7hxnKuJdeUGatZLKVKfkuC
xYuA79gBX9Pd/nQXU5w/i2mucqnMymJdW7ZL3Bl3Zpe76tx8RNrX/3NGy9V1dge2pgmihwT3npMP
of6g3Q+z+pAJdGhVN0feCKNAp+5KJx22mjiXs/6zGa7SKwYpCskWxE8MoZr2QAIKDq7pzYZTEQ8m
uT2EgLZJChcv/bNRV7dVU9lmVC1dYlJ+tNUjxQHsOs3V1e/XV3b5e9Ynz6BEZbplq4Sy1ckzK4hq
VhUWdjCLAzFgky3jjXzs0lTOh1idtzmJjSLveryV9F+cqm6Gd6DRgozJtniFWyOtDhpJrKyYBMR+
qvIms2/sWjj2+EKqTaGES7v+bEr/gFDGfcfbQi5PsPfWNvyojko3VpNpR/L2p1GCla0b+7TvujAr
aeJSuzhlPersSrsvlBeKlPz6Z7x0SZz/oNUxjHrCOxbhM6bsR5HBtzE/0vGRY+/A2/n6UL+RHVe2
jLU6iyDsNOY4Q6iwqfI7s7AhgBM33jTANbOKIE0jByePsxduF16W3Jv1D1ZWLlUgoWndaE3ut8K4
4Sz2Tf17q93TOL7LW8OfE+pPSGZoDdBAtgWsvXitnS/Q6hQXQ0ErwvDFFvqI4rAb9sW9Dr4QY8g7
Z9sN6jfK4Z+rpBtEtUxqM311bQ9KanSlrNDcgNl6ZDWfZnUfD3cd1/y+e+DmwZahJNDSST8HDQQo
f9Y1x4Rpa5/XLunB4lJ1bx4qh9iZK6Dsl3MIcdgKJF1j/mNiQHMMz31Lg5rUXsS2ygCXj9Kfn7/8
+VnANWxrLMcaOrWw6naVzHBGayGNZUEj6o0NdTHCGvTPWKsYZJB0IMMi5QZp6BIZR3Qo4Wbe//az
gfaZ15kwp9jE95PLZ+bPsKtoURhFqkQaptjW9yO0FXIQz8h9X4e2eGDF5BjKi0TVhc8B4xM4hjcm
LPrg0AwJwUrPPq6fqssR5V8/Zq0NXWqTNGNR4ADnx6pEe2h+5tr++hiXY/2fMVZBolL1vCwpJpww
yzENiDLmmzSti2PoQMdazDJ0ay2j3dZ6FU8TxqhIYjtqlu+aenT13HyNU/M+z5/GKXWtlLtJpD9Y
3SJgP76bpnbIQUS8Pt3l+/3jBP75KeslxQMtGzto5pwKGLLW9H7A66gnmtMq876qWy/vbFdCo/P6
qBcPztmoq0WWmm5N4EFgV8WmY6O4UcobEIJ2OiT8ro+0sdRrhyvGirQc0fNCWsl8qY/wRdooLf2G
IVxbwlXUlLzQ69rO55PJpM9MlThd2SoHKGOdcg2Cixm960VZQ2JzhipJjWrBQKWjErwv7Vj9EMws
nEGrSkC/gWwfo+ekHR7AJ78piQHjsW6fQMPGEYPVujxvXdRXnYi/zfB3jodDTGpH9MnB0lTPqnbm
0HgdqvajEu/bivrW8GyJH7WlgP4XPRU53B7S7L5tOh+AHr+l5b0SQQ+1rD1rxJt7Hn5VXKKzbSVu
CWVQA6/XoURoldRRIc43ox4uYAGXF05ktAAf50dLgrLA5FFX2FGqD0oyYs+kBQzN6xaAg+52AM8B
ptta5UDqRw0QTPZ59cQT0ylMMJXKp4q+ZXMLmjHztKoNrn//iyFDh2+Tzgybar/j21mIptZYkUnL
VChCPUJr05Vq0Awb6eHlM/RnjFXulvPYiIwBen8pSiLj/Khpz4UY/LYP+whMpTwCb/fh+rQuH6A/
Qy4/6Wxa8BhjRZnnOEDAYYvYkTG/q7XI53wLUkQ3VnANYYbe/5SWdYxLrj9NEsxjo3ALCGAn/ak2
wD6XYK7Qfl9QK0hz4mhQNq8e0+KbPX0fkZCbNQyXotrRLTxCUr/r1QOS7NTprQ4J7mdT48er75QW
e/QmVPDVS4c2ZKdF5YPC0pDDgIHY5VKS2Aj0lx6cCL7/szPWuGm0kBjeDvhqpvZs0sGR+aFGoYkN
n5LYjrCLrQfnxav0bMBVSiioHsOqDVux8wZYlyV+9tP8UaP27CXHFFq6aI1Ugb1Hj6SWG33Ti2XE
88muYhQS8TSOKoydydor8YgHkcZDY81T5iLMx7c2vzfIl0qe8jF+puNWz//i1C0TlXSdEUNbK1rD
XCsVYzvNJ9l0nj1Exwwm6qr2UNTvPan+kyN/Nthyds7ORlQOHLsHnUNos/hF9r0xHmf0N/+DA3g2
yCodi4Ru4HMKaHRPkHuUe03AEFnvHcPe8mH6LdL3j/vlbKhVeIFcoKLGVoPFE+w5t+Yg13TxYCnQ
mWpJ9i2P0Bo1GkgTWXr1PRv0G6OYTqKr95HSUyeJW+YnoIW62OStV6twaObEdFX5nxAqjLPfuYpJ
cVE1Iy3GGdkgfA/70rHg05eMWy/ly3v5zzhrLm8yETL2I0D1uHzCOljYRTTExfLvsYuWU3ll9dc8
XnO0Yy2J8DAfmzEYxW1mfNYdDzP7gbHOaSHjjLPljoyUjq7eT+0WbeuiKsrZsrJV2FAzWeaQjUaz
nkHvPvrKS1fKU5VJX4hFtONTEXhLAvx/fYNfzvzPlnkVMiCgY9pjgh1eLvIfPsdSx17hWot3ngNw
9V2xJ37qDzdZILdC5fJ3X1v0Jas7O8K4zJVYZTjCgP+HA0xYQXaANDdbaGTvCZogm354v8P9tSGX
a/BsSC0yUJmuNWRxcRF21W0mvqrspPX0DgZh0AzJ0L7uKrdTiv0EiIDD68k1++4z5eV3s6qpAyH3
J8Z0b1rMIVO0ZYv5I9EsuRHdNkIpW0U3k8HsnUgsjS2qoImpMwvhGSpSaEq8irQb2+Bi/ny2C1Zx
Lq+lSSXDLmjVfUy4k9AtgupFxM35Bl/FN5m3mtYRnOelELsoF84h6BCooUPSd2M2l1/RZ9NZxShJ
+9HoCJtPkLt2MjBvev1nEx2T5juLf6KD6Ijxx6DIXadJP4eTqix/aZtWUxczqj8/Yl0Y44ZCBrjB
zCcKgaOp/sZpBkjNRoa4rNqV/fwP8PQcKfVktvhwNZpfww6UJ6RthpNG+i5hvyRaddcDxrJ01wbU
/j5ANvrruUEQ/lUDoovVV5pYL3pPXdrlXlx8phXaWHbuXx90Y3taqyDFeZf2Y47tKfm7Im6sTfr0
/3Lb2Lpl6rpBzTWhgxCBnmLDJgBUadA4ZdBDdbXdqzCx224ULIf3n2v4Z7BV3OtVrYSCCgaz5r0i
YjdLGj+LKkdJso0wchEEC41cZuvgzlpszYgYBn1qAKqaTgrbC8BgM9KFQiRhlL9DRBd3GfNVu3fm
RNtlKv1sbP4U9dlN339GvN2ArF78ime/ZRUBTIbeYkO16ZTAjdUkN12nbGzOCwtLia0ylFwwW3X9
FZtW6rXG++ZkJyr4SCKAx4rfT9LvYdN8fUteqqL+NdbqIzIuRWqqY3NSiHkT8T6wzHgvuOXaUgmk
wR3gbAPB6wB+G24zEYcN2E1lWW38kAur+tfvWN1ok8xymUHI7dTlLGjYvVLlW/f01hCrywjVWzJ3
6dwgNQ3Qq2fv2Ed+4cLUCrFbeMMR/bRNSO1vDtnqlPw1sfWd1Axj2gxVczLSegjQzviENQiyEvRB
+xT+pP1Hi8MMLa7qoJPhSxmKI1c87PfAxmYGlySboPr/QrtdY0El1/w15e+8eU/zV8t6bVWuOqP8
IuWjZv2CRqaHV7au8o2l21q51ZYv9agfYwUfR6bDbrTzG9jwbHz/C9fMX8u0uuuIInlOlo9jC8vt
zZ88jnd183J9t2/MQ19V8uDpruQRSOknVVqeqtiuMvzfQ/z5NHTt73ulVkcRswwjDMBnmSX0UNuN
OWwEh7WNp6QR6RJYt5+EBlkZKUOadJ4soYba76+v1tZIy2qeJZn6bAJ2FiMMRbBhh5Gvl9XsIGUb
2DAhvD7Uxtdft1Zm0pe6tXx9yAjCjPTXDKG9igfXB7n0Nv3r46wCQBFNdq9WsjmlpeXG9ldhpi6X
/XtkvvMsd4X9YMKGOUkfWUacthkPtNFDrsxOk31X0JeBTYbTpADaDVus10tavn/9tFWUaCJTdoMh
4CA5jblD8vwgbTSQujhAEuhUCTL1rtvnAAxH0LlCGzJgcPed2p2kPsmqD5PzvZBZoG5CyC5kSn/9
stXZh2NHHqnlsqNhtOLpd3jD3wt6VP0MotmJC6yyJp1U3Vvvwz4DqKzZiD1bN9S6/2DocEGnBX5A
4w9IDin4L0No7aeTBlcswEn+Dc7NhWfL+ZzXfYakq+aagOsDECtpd4I7/X6hXTLfOlXPnW85w6nA
zXjUdpu6WBcek38NvQpRUfFn6Oruv1Xz7RAyGY7q7FD224i6GwFx3XAoZjKzbPm4NnqXCcQMk81D
tzXEKunNiwzmjjmGoCfzoJyiG4AQIXReMw9EO1/dcVfdYKFtBJO1W2aSU0PlSzDRBdkl43uFziqd
w41gcnkUHUV6S1dNfc1/GIqoHZiFPWI4ZuzSdyNoQfuv0UsAtv8bqPG+si/eUFPeGPfy3vwz7uqG
6SU4ppxiXPUwfFOBNXzUwQZLvcytofN9q+5RZ1n8LIFy3CLdbU159SljVR3ghIShO5gMW9kblMfg
OLK1sMsE/pkw/Zng6tpReotbybKwwnba10U+NPZ6p4n8xQE8CvTH6wu6Nanlz89uuTnmtAfmtz6N
sMNR7fjGKtCp19lWGNv6bqvLhw2pMfEuWuLo6GnwNTeHXa2BPag7AnvnuPC5ijf44tBqk3CwNcfl
t53NcUq0ZFRKjF2k9X0BwcQWciW2kBsJwyUWG4LXn0+3uityIG0rE14Vp16kt1mpeQmb/GhIPJMv
3JbS/Clk7Six4Sj8e8lOWvZGtRc0YSq9CmRdwOEvsR9tEgGI24tdxv4D8a+/fuAqy4RrR83TFgtR
2sJVqvt0Uy/v0lJrqm5oBpo8xFh7oQlZVTABSOlpHCH0qbxCNtYxtgSaL93J54Os9lKXtB1tKlYD
+tIf6a7f0TDedZsk2625rLbNWFWRybS6OU1Z4hAqwlrMkK3Y6kn/fs+uT/z5dFbbhlZWwfFPDVUF
lG3V2CHRL0FZKEo9aCh8zO0W2BnkanqFrv/PIRUuQecit3ofkhLctvZp5Vv5a2oyX6mPhTG4Rn5j
9N+G/qZrQw6vNpLsEK2cemB4xB4zUMwb4AXEpuLApQoMPOf+fP/VDut1KO7zzobl/Kvqom92gMWX
NwVyX5wUbwv3urEP1pYiZm1AbC7R2L0edvs2XORD9EDdTEo29sHvmuhZ+Cg6Q6usrGlONYxRSnNn
9F8jUTcC5CWFlPOV+72yZ6OYRTPNsWar9xm6rO08uxbTPENaO0N27lTqO6vuHvXU8DWRe3orbsqy
8FAZ8vVu3icSDFnWOpqtL91+cUorQMiTwsn4WxyhURpBVJJu6Utcanf89ZtXN6IaTSTtZ7M+zaS5
rduue7Iyk7m93e0ss4G3OTpvQSGyMTA4aNp2vZHqLAf9ysn5XUE+W7NEQ8mAafgyM4D77RswXl6r
H1UolV+/JC/1V/6a6LJFzgbqi6I18smqoZvhjPfaQT/0e6RzTu71O/No15ipM/twq/nc2uOXKu5/
Db0KdmREu11CFPQ36R7vsjD2onCCDW78sKmHcylZPTu9awAGtrk6aaSki1+eM8Mlo8yKb9Wcv8dk
DG3zFl8QgBj0TZOd7BZhXt0bZOHYcGsyur0BH4+x8A3zdpY4JOlzDogkBbbS6XTx1ma3RYn62Uwe
bfgEtD13qjEHjuaAEhxkslTd7WTvKbKFRHw0VL7ePPf1iC4t5d+oKk+sqZ/tjJzUInsy1c5TNzKh
zY+8isPzUGpJ2iAOL+Ek8xewQ+bguTn8zF50zw7NXe2iNm8dypA9b2ywS++e85VfxU0+d0DqN4ib
WmiFoOQgmKE88wlUW1DDF5tujbfxpddAEdgLALBktEsmoLg8Sg/xxII+HXxZDSGwpYC37iM1RE7i
KW17M+josJHUSZTC35j51i9ZvfisGYD7huBodZ5+mJ9zj+/Bd3VZSF1Yw6hAsm7xTy+V08+PlLZ6
Q0QVeOJVgYu9EK99i/mPswP1FWcQpdfohlvx9s6ek1t86jYLRKEYyGFabM2QRMy9Pn/rN6HgShBb
a+jBZqHNU2Vk9xBHKZ2B2j4MEAIhlIe5UXYaEMTgDmUzhT+e+abJFLCb9JlNvQ/92aDHR1HHhVti
HdKCRE4Ge0nWEDCl27u+A+TUOloQzwK8+wY1FicpTNgYghLFXxKguoy+f0R9ASQhdNO0CpgueGpQ
6gFE7wCD4icz9O4i32qqF0gV4TA/Nv1R9rd1BvGu277+mZBPSxautAhsRWFeikKcrF8apChSNz0y
EY/m3B2TwtVT4WhFguYZMOxgkcmqc6qyvtN4BA3zE2uF03OYdDZBadZ+obdHOdPjYPNAKaJTUWfP
lmS+rVbIYB44JFwmXYOlwuDbCXGA1ntkhMEaI4zt2Uk19J81K0DDAHC4xhVMgNP0ISncxaCR59X4
7xzm2TOBoxI03EaV7XpAYnOJ1CrmTmQCi9GgEB9zl2h6QLvG7ap2T5MafnSKC96GpxC8Vdql2xNO
hhFCxHEHq1yPK8TN8DHzSgngnOs1RhVk6i+SpkFf/egTGbKB7VNR7oU+haAk3ZgtcFqJONgdrZyi
qG7bqPfLoTmOvRnykj4148sihi6gMdipISbhQHjABZwknPToZyWTY0MmIOT7xgeTyu+Z4uCdgdxh
2BnW9Eo4JPnIfN+OLQS79P0s8RPLqd0Tnd+12vQz7fDyg9UGfGFDRak9rdlPLaoTKYBg2i8tAeld
BW6meqkt4VJyB+frooVLbt5agIx093Ma/SQmvnQcAV1WfKGns4NlkKcZ5HOo8AqC5VkEuQme5y+l
oX0K0hzwFNmng+JpirzhcJzlSe3FnAQS1TSlMWBe0h6tUrux2vE1T8o7DUzROLJ6J9Oh4WPhRkBd
sOO3RvoxTzHAopmfznfp8BqzLxusw0wGgx65ZvyqDL/IZLnqRL8gZP/Ro6+TG3zXpaVfGr+qwfCt
6N1Q4mczAxraonvYph3scnpA3+JLnSss9lMvgHQTOa+caPyKxsEbDDw4zM6LZ/sjaXlArcUZtATx
MIlurITCceVYVGEBaQiNNQFtyiNPCDBrtq8yXOCpERZ5f0fm2InZe46XH41HcH0yD22oSgH3x5rV
sJL2bTqUB2LTYNa7QzVrR7tlLuz8lkPv5bpwZ+spjpuHmQy3cYz+TWm6EVBORaV77fyuaCdoJCN9
RFbYDQ4B0Q5k+KAtmJ8Zo+oURJhQMWz3tnXXwBx3Bn7E1OZPo/6uq00clqZ6bKLBE0Z1E8dp5SZc
ebIGoDz00fommL4r83Kv0RTA4OiGZ7Vbt9CiaeZHlUY7LePPSjwSYL8RXpjmsuHYmIAzsRGo2N6b
EuYUlOwZ/m3BbVFfqpu4/lWlDEAvxUnJ/Dmq9xrIBKYqjmWuBGkE+m6tAM5hOUoVezEODal06EAC
7K61fjr8lLBgE+WvSBwYKvcTNB4mWAbE03DIIACQ2Yee8vcR4V+W5l0DnQjZ1X5SqD4v7QBqYoFh
V/fQftiN8y0ezA4z7rpxhMjGm52/2u3XVOkHK/0GZmmgx29R9dDIXw16WPHoa1nrNNa0n6FL1heR
yys40ZHZi3NoT8UfpcT3Q8V6hrlAFz8CsHIqbH7fMt21kfETnYZcBVRYJX6HEMXAMu1r1TxY0cGM
/BS0LMNZXHCMdnQsPBRzXFwdLq7K2g/dzsxCYzqxeFfSZ411bm7eleneyPA2LFw73+fFU827L50E
Rvt9JO+cCjeGncO7kQVJ86RgZZUecfCotbDvmwEBAKbCvkWpF48faGM4cemZsEIy4X/03tZukeKs
wvwny27KOJzpLjctb45s1yBmyAC06spvZhlm3WNifp/62LHnxZXo2YI4l+rr6hveD59VXuIy+gQy
1cvxv6eBxnDViFvIdoEg8pprgz8wcUrKATrfAshU9CCGH0N6bFQEXwUUryjZtQbBR7yLm6dU44FF
IHNq0MdEuVHUEuAfJSB5GmZ6+tzEECGx6f0AfktIUEGfefo2muDbjtEC49dh85IpUw9N3jx1Ee6D
3E5dBuisGsmDMdeOUVd+aQG/zZNPPD12aaIchhj5A8t3Wv4C03IJBvAvydXvkPDcCxSAnWyqDgVu
xqmOD631bie3MIlye5YcSqXxKqXXnLxEylPExxkP+5qqvpXAu7CCiZf0Mp58H5X8qVDqAPquT0mf
eWzctUXryKly9S7GV2zwTQAwKxpXN4MW21hvHzrkUOOeAf9tl93zkDYeKUILErqwMEbA80WScVzH
9HnChx6qxKPdITONg9TT02hMTjUUz3aOFVT6x7kbvDGFvHPbPyqGuJ+V4laIZm/aMGZSjPs8ze5G
lBSyQUEsZyHRhd8YeLAmzTFLkNckpr1rUttVq9pXstmzBu5woXsg0h11VYR2/olbONTN/mdKB9eC
qWFLP2MF3NK5DMwacm6SgB1p3UYJ4Me99pnW4pAPQaNSp8jNkOb5MU4fqYAq5OB3knmC/DLmCPY5
ZgiacwCXj7vcUoLRMH1ziMPaeIwTuWfNXQw0vHbXKdAWg3JMO03fp2Z0iqj+Cbu4IGkjfzZMN24i
N06gJCMX8kXqdQnEbGi5ixTmp4m81ZRyJyIVkjbvIqIHWjM4bSmehXwHAidjpu2L3jxZwwzDHer0
Re136XAzkHddzd7mrPI58rSysIOo/Sx47yZa7w7I/nTxvW2lm8LxUcCZ2dRhizvd6mWHFKtzlEHs
wDh5YnQKKxxIY6jfU1SAILfq6AU0xQSiEH6VVh5NPQvzRAnM4qWNNBepXQTQZ4U6s2wH3+ptyOqA
Y1+gnwpzXQIsOKsyX4mme6QrLsxEPWTp2dS/mYZxjwOyA6wdGjgoTFkfEXajaUsH+wc9Me4ZeuUM
OKGkedO73YCDQ2USKKLAUo6wnG9eCRTtxfgIoyDM8IDen29aVmAVUOSpYqcwoCvyXUxwEDXmZ/Ql
X7VE/chh4EixiZhhOO1oOw3AfkaUgbiv3OYAanRpeyhZH0A99DCQsfp98pK2cZumguGthnisB6MO
Qz51X1fUbWUBjokeNnAOmKD/M2lfoF+8AP70YNLZBzjE6cz8ZOFSx7PYa8UitUQdBYkS9KhDo4Xu
aFIf8W7AvUefZgA7e2X8MY/RY6qCm2MB6dD9iqHEVETymNvyyK2HJKKexjWU9F67tPYqNruKnjo1
3jrRLF8JyzxAbIJygIBzA1BPh9NZT9FTR+sQAtVP+fTAjOKjy8b9VNHA0hMXdFSv04g72c2uMMBN
jHmQjdApS/SgVdjLwApHQe5YYNNpxa/MjJySVo9deoSgWlr3oaq8Fc1LF93o3c1CNa1stx5yiBS0
ICFPYMrDJpeHVOKVFoMaEBfelGchs+edmqeI6T9LaYAykji8S25NCpU0gS/XWJ4CaL5hj35ZbqGE
Nop/a99IYMmKrE9RaTbMzo2n9hewc6HZfWhZ+SLJtLfr9r6Rb9dfa1sVr99U0rNCkFAH2s0pqjED
Xk2GioQVCVSKXL/JP5Fku2r8WnfBJKKN8uDlGiSzTcIoylhrQwgZ9VXDOMatavg2W6NjTjdd9GNj
dkuF459P0T+jrCogiWwNHDeF3avhUrzzJh8tCfCSHhJfcReP6rL0uaM5CWjiD1u930sdIk39M/iq
BFJoUZzM9lCfekytnYOs2Q9AaONS6qctRZ1LCGKUAP41mL1SjmN46wyA79GTlT5F5VOWAwJfNtBZ
VLXUa43HrC7dqgPWoZAQFQKUdlBcAZJzhqSuRHmEFYWv4N2dc3Tg1dKfFhZVTzboahchG+c/c1Uc
4cncR0zJUamY4TSifGM0Cdk83Agy7G3+UVWJM5lp2LaPjRUDw1/fWXg6GEnYAeEVJ/1ezRDWqWiO
Ba/C67tl43utFTJ1odvplJfNKeaH6L9Iu67luGEs+0WsAgNA8JWxk9StHF5Yki0zk2AOX7+Hnt1x
i+5pzs682lVCAwQuLu49IbobegPZYHccctk1/DVCztpgi0qzQAHbCKcM7eYWcvsa7oyitDPpLkfX
V11T5bxYktKoDiFY8D6N35vn7JC3UBXgaY1gV0xPRKgejcf/P4gSXuh/RlhUoLpK4ukoh/qpSEon
IodATtfqSpeO8tkIywUL26knMS7sSgIpnOHdgAeTMD4FQiOXEK9YuLIfLsfGsyHnZT1bNqULwjoQ
EQBTymPgi/tEg/yghDKLrPZuITQdzEJ8OTgcmUao2dd34+XO09noixK9AFAnSYHUPEbdLJyaeX4U
OX0DMYv+qS6JnYWqLWXxpkZROtXi2BzKNfvzi+0IzcBzXFMUoixVPAOtgD4hoeI4+sJk5YfecAeQ
QTtTVtvpF2+/s6EWkTpsBpWC/y+OtNuH9LmYlQn7yGx6Tq1BiZ7yetdOzBNdyix0SjezzGcejaGl
VIoLhLHd9sWuTUH+ydCazmGffv1zXLyvzn7fIpjLJIyaIUqx/dgvP1ZgT/iAkuXKjrtk2YFj9H8L
rpJFFJdrBWnviP6TBtuJhsNLSLygYN80ZnCHp0GU2BroNijIfUFG6reaYRaa0bwXzIpBqABRxE6/
xtKTVHOtynwxYp39tkXobkC/LOAGLo5l8Jrmxq6cy4eR28MeeRXOfzlg/VmHRThpABkQPMM6BD6S
efW2idbK9Jeb1GfTWcSThIyAUNBQAMek7fydcNsbH33mCUpKpmSFFn1JBlNyOtizqlbh9j8BMAAl
ZBbCZk4fmmQvf5F9dESK3H6uNckuaVN82wiL0ANmQeV3NRaA7KKN0toGGkxfeHWqLxNUMVDXskMr
D83Eq23sEkvbjC+tqUIHrrLqAo0OOwhN+rbmsrq2BRYhqWq0VhRUE8c2DT2/RGO/zArT0JtNoYjY
Nsq1fOH6qVPJolfIW7lNgHYBkgBqiRV6NyqBFFuXrpy7yz3Js80wT/ws0qMwLSoYDs89G7CALHVf
3ASHctt56592bUqLQAdRBZZPMWJqXL6lXGxRPCFJtflvopVKFtGqTTUKAy9sH2XMzLqv8WAtzQol
kuvDrK3b7xv0bN1EqMA0nfjFkb9HISxQuldOXnXO7BaV7UoFcxr8z7Z90KP/JN+gBh4kqoaLwVhs
DDrVCe8CAwNrd3IwuEFcblfmNgeAv94OZ0Ms9kSFXoRUKqw4otzmtwEk6X/CmNGhGcKC/5g3hxYV
MlLs48JAkwo8i+w/2pVnv2CxVSj4E5qMZtcJPVQEqMyr3fwWD+v/jPujKmdDLTZMKdgoKPA44FtC
0mF8lhr0dKRbyoMVhMPFyP7PgbTlDVcVkOPLCS2OUpochOJRrV3ZGvNP/dff7S8gZ8cUiD5A8QFy
TulNUY9HakgQtB7oI0O5VgvyjZ+E0yGU+pV++8WTfTa1xaVVtGrEK10tjjVqRYOmHEX3KaXyyvQu
d/XPhllcXAWEmrkaY1/+H/AwAzI0sDIP9uFoc1t8H7nabfmJG2AtCVr7eItbqeeBNiYtdokE5Fas
96488OP1Yzefqmtfb17k84iS1FyM2fxUyRKbHnyIMY1o9NQFGLDpiv/D2nQWQUTX4YIVJggiEwp7
ivqioUa9MpvrQQS8te/TYZPWVcnUzGWm6kcqd2+BQQLkqzFuSwgy4MOh9o22oUDAhoLp8AVFUQtC
5aUbVMVbF3cHCFluCnGfayfVSN8myBSTntu+sWek8Iz2RWEapNJPAJGgeKuiDUUsXTvJ8DDkYIXz
BtSomyCRXcbesmJ8ngw3VgJziCESLiVWlFZ4cN/pItrRdlsnnd2g596nO7nMrUqp0QMN92VXbSc1
/mpTQVGZqlwoij2h2QBdTVmFrhiTb4tuzHEFRM8oiKolhQrAxE1ox1KrZ+0p1cKbJkyeu6D1XYVC
aUPvfHtO0lHzzOqH64t+kWHwJ5hpZBE3FSLkAeSz4jfuBZ1IApl5w4SkrC15lYc+s5n327Vqz9pm
WkTQvmBDHRU9P8VoCBroMVXhGsl1JcAsb1t5GqogmZ/xwBiVEgr5DK2PzF5ZvYsTYYqh6ipqc/z3
6p6dQPQ0esIhyHMqHRAyHM2JQKrD4rklCHWKGd5JK8fwt4zwX2f+bMT5F52NKGiSlHXR4RxCvBXY
nWMGu8IN0/pfInpCDwA7uxrdYooOkS9eM70LrCkp0SLN2IfWMAEpX9hXi1ZGTTwYn/NyghBOtRdo
YJgSCfD172L09PoAJPVE/pTTZNOHOoU3OWSn2jY7gaoTApHe7mocD5IWdhjK5hAaL32G91QCQRYU
iHPRmlzuTVE/Uw3lhxYSRES3VGjxwrnA9P35llHpK9Vi/OXWzjqPMTTBgrWddhnuc7ZeixjJ4NpH
onbADSc0MP29ijZmW+3V/sTQY0dpIIZs7tCOppF64RQ4kXwQxGnKZE3YZW2rLAJo7ENypR07fqqd
3ilz28/smeKSvbLUUlzo9lVeZK89Qi6egrPZL0JqoGqtwpOKn4wJbU+kmEPkpvmaXOPaKIsY0tQx
mgNxj8t8aK2u17azCnrQ+StZ5kWUrCYThk6sASPhpddkFavwZDYy44SXx2uzzZxq295mO4BmboK7
GRsJnesDqKyPsoOmtrBTr/+5zmq9WGw6/xmL6Q6srmNaa/oJrLAdvJDM0gptKIq4zE1WrYguWYDg
WPyZ9CJWFizu2DREOibNPcmlJpJpL0CHEjX5wRKRNSe542Ytfbl4MZyNuzSjrGRW92iPsXmx3Zmz
kR6l29JG/98Wd+N+lep2aRNpsiYrRIb9H7yovwe2qVX8qWRixnPLgad9pHZhMfg8KT/g/gh43jED
GPI/nOWfURd5aEmjPpDaFt9yx3ZFYKbuXDEAfmNe1wjCFmtqLRcDuKbgXQfmlEy1pSukVAJPNSlF
fKco8U5SUjefxkPoG7uGac8ahetGIzu+njySMNn5WnZgAkBbaJWgsWf4EGRHOSEKBDiSQDnBgjzV
lKcKjjCzUandQcC8N955YbxnfXFgRrJVxeTo4lkNcgc0cxuVErspn6poG4NsOXc+6q636llCvRQu
6/THcegftL7ZZQO+RBbZVVN/+BrbBoJ6kLiHz2o8N/CBiZJmCFiwmaAFQErmXr9bL+4HRhlsyaF5
AO3F7/uBhP2Q9xXWaWp3QU2BK0LzNHeuD3LxUa5BWoFAWwGxgy5OF6BySU4JAXKmI3uVlWYQPdbh
S8bpMS/vCFKhqLyp+QGuh4l1fezf9l7Lq/xsbLYoYCqRCr2icRqPbQSXi6CEDmd/ENp4yAv22QcK
FC05JOXlMAktRsNgUws+ulKkBdsKJT+7Kqf2KYDki1MZAAsSHWgSdNBl/OiujO0KvtwAV9gFROO7
GhyvsN0GyJxlmj8VfLgLKXKDQAAxGoXWWPvwvYosLTglcNaYsh8yQSkv42aNZDkcDm36VpfsDoYc
rh/LBxkItSE3NoYobT6juNLEHQNUmOv9lHwBMe8aqL72wZ4kRxnUYUXUVidgoqhKH8OsTQfoUOwL
q+SJowF4MIQ/NPkUAK7GOLNyWd+3ytPI7+XxtmhAp5ps1NN/wJjxpNbvEEu5q3noxf4vVr8p4b4b
1T2jmhWg1qjLuwlOA62+GWu2i/AeIrSx8s5Y2zrz57n2+RYBCyEskVOfshM0I7YQed+miMfQItis
UQ8vZQ5Qo+Oo3GhINdXFHuUTNKMaI4EKzZhbtQL43ZpIofI7uv41mT9jLN1CAxhnBeXE8DaKZfS0
g9IZohoSAdvOGNysS+9HIBJ0AEjLvrVgO2eSOLQ4ICYyOfBeMZNOgyeTeGi18F4NJDPODLsQ47Hr
+EFuumNf/igbcZJYD8yS2PrKIxedzWNjG06FLeWv0dBZfv6VgUwqD2YJKGIcVJYO5zlV30nAz4CR
4E5scrMWOmJx5hGgs7s+3xvtXIYuPDYANJTob7kM8BfkqqueuZLgcG2Alh2o7NkvFdT9HqiAzmez
R8wG7ApLHX5kxVc56E4ABFClhFYJCwe3Nv1n4Q0VPQw8dQmAzgYQJgpkQABb2qTQE0szGqCbkB7a
urvlsznUSGDukAFKywPF7v3xF6fhlkjMzZtx09TQ0dPq0M6rh7ZPnWhwUPWwBjqbVBVuXnBXAQwp
i8lGKYv3Eeg3EU72aKQbuZyceOztBmhbtaWWgNKFH2rQyXxlRe/4BHdAxT+yMPqhVskhaCcro4bD
WfE4VMax0pOvSahPiIDwz9A+21jAxk490LkL1vfvo1oCpzKgKyftDHhhjAWxJHSQKBIo8Hm2PXkp
dN1rfcNNE6iTNukX8flWN5D9hCUgXdCgGQ2ITrK9EQVWLJIficTeVP+h0o5MPqkZxJ4Dzc3GBKzD
FjCX2kyrytIUbjEgl3NJfYRTMqAmLXwMP7rAzSCEnwRmiP42HZ9UcpfU7zLkFzUgm1CGgP/Zkw7E
kT6gswQ7L3l8UtqT1iZOXvZuzSIPCHOrqCNA55MOYwXbBpwTkW87PO25D0QuWkAQIPKBs+2PnV4+
8Km0wyqA8PS0Q81+20DZJj+pAzS7Ot0RY+rxJNn6ArYdErCeMjqqSQTkHKhPxIwS6RMYqU+9yjvo
6Odeo/RAagE904JNWwKOX3Vwvabyo9w2QORMdln8mGrotFbhtsh7W/aHF7TJvLzayhKQPuBOhu/d
TOKCQoo7FdU2DWJUdfbw0gP+vXDS4rXrtnr/mQMUTz4lAHz94ERA2TFa9DVi1cmZvheF4TYFfy21
xJXA9UTe5fr+U5nshmynR2SbALInlC2KIhsVqsZEhpqA3rwYRr+dAPC/fttdEvRSz6LYUn9EZTyP
UhLDbxwuXFX9Uk23/fBOAn9L2mib6zB50rA8s7x4o9pRBAOVcjKF+v+vqVKuGIzMaYWmk0VawUTf
tKSH3ZheKR7TQU5b1dqZ4/Eiln4bYs5szp7oSVMMFC8ikB9votIajv0vxQJD4oZ+4t7ccFtldvOr
eQYUuIc10Fo77NKL99vwi4fmFOEWjKcAgpe2qlrDa7RJnEgzWe8Nd40jWwPqdxugLKVuJaG59Im/
jbx4bdZoMsDWouZ4MtQ4vHDxs0tLcprdZNxqqavgoSKtPnEvPVS+jbp4jglfVmSeDuxkPMyqdMFv
iYUWfqEUDb5/w+jpQpny23iL61ikSqv6qBken1+JpaD7OW08Zmdb1YncNVjFhQrv+VjLKhYufaVC
4xjf0kjBQShdHYDZtrDjUgHRZPovP+DvbPls53YjwFYBGcZjuE0yaNFYDAoEgKFbRWtNoylb3e36
e/pCevNtjosnWKpHmiA51jMjaBwNiTnRx5XYM6diV07kskwHc0kkVzqGELBy39Re4nUE3WDVyp1+
k6zpwF54uXyb0CLEdEOHyyUNp2NFmMNzSAh3B7wuVua0tmyLKGP4iianGqJM7cD00poVaZDEALQG
sEO9BTCrXfUYWBtyEVlKAgVxZcDEJDBeY/KRpqeVSa3t90UEEVLX87BDBJmhAwZEyiJn2Mub0P6R
bVvAfS2yp3a7X4NrrE1sEUIaLZl81mB/wLfAHGrUN4276zNb2xPLoNGlBu8YRqDGpxH0ppTeivzj
+hgri6cs3pOjIUDQKRAsJhT7yoNe+0BVP1X1ezrW9vWhLi6YqoLrr2s6WuaLM1vzpA9FAR3AluZ2
1KEANpC1YHRxyc7GmOPwWTACbA2KpqL8x14osMUBSf4C7wuvLNBxXeDEc29tI6yNOc/7bExBygjQ
chBpFACyu6YyC+UrAQX/+updvijPprY4u2xMNCC4fTyP8mEjtdKLXnZ4gsefod9sR/9BSX4OOQPx
ITyEvXjhCqyZQvZWKmveoWvfcXGih7KIpDJVx+MEMFiSTTCLW1NZXFvSxZGuYOlQqQJLGovYIlIE
wzewpbL760t6ce+frejiBOuExbGmaOOx1MAanr6arNxo4jWcwIRKVlLI6zP6y3g6CSIJCvHYmDVc
VuP0KKMsJycroXBtkEV1gVa630e+jGVjwHyzW027j0AYvL5qa4MsjrHUZLAxqYVx8jPwSkcC4bfa
kqOf10eZN9Fft+8/vw3qRt8PlRpAfDKtpfFYoP1a8uesvDGq23Jc2QKXE8GzcRaHtwzzBA6883dx
Kpd55X2y43bxSj0Q6m7WnYwvwcgpPxtvXt2zYFGEwyC6KOAngEkfofV876t8Nv14jOX4XkJ/18/x
Hg1f1Ji/lVFRz/zr1lb4HSm1H4RHNiGyrcvHsutABIF3LY88DeTo66u/uiyLMw60aJ2SLuOnyp3c
4VDuUhd0wUOLBu/giRu6snEvIYG/LcviwIuMhXkE0drjWLWoSndgemFqxYZCHneqoj3DddGDc5Oq
K3fspVYJ5ZoKjBOkY7msLzdAZ0gwF4mNeQMEaMe279FObGJuoe2oe4UNVaJ2oz+uvwkuhtGzgRc7
gUBGa0J/Tz9VFTWjBiLkdHP9K158U2pM53MNkCG9/L7X8mrCok4UrS+fvsTGCLOjQz+Cup2m+3yI
vayQnGnM3Ouj/u6o/XV0z4ZdHN2uC+Ku0kl0UkG9rBK8Y6sKGkPivoGaR9rsBxD9QEEaovu5q6zH
nZc1xibXGhsYaVcri1POh3tZPvIwBNUaRCtNOEVfxxAYgR8r7Fn9COrsWbnla7Lal/DB2A1/lmyx
G5QxCVQYMUQnH8JHckGfaAJWcfzRTCxGcVE4pIW6xljtGpXCS36TaDKoqaeiAcpE/TlFoBgbz7z/
FcTSQxrCZrbf+6C+JtOuTNp92KW2OlAbVU0TDlErC7/2uRcbKhC5geyeR6eoq1BiMzzg5r0MIIkm
KU0lzPc55QC1aGuJydq4i1hRTxBI6BNioLXZw1cOFWDfKrzqSDfo06MZV318iPvOM97QMFuzO5zn
dG2vLeJGUUEFpqcJ/rLskf6tDn/AZXRtgpdP6p9NscgT4rCW87jK5i5jeAo2s4h9Y8oexLQA12D7
9dCwtqLz/59dEqM/iCoxGL6kD8O8kZkwbGqr1BtQye2NO6nx4Z6sr1CHfqf6V9ZyyXCadGDBoVs0
T5O68Ppp79v3+SU/3I2vKmYK21uPu4mdPEhb5WUtq7zUIT8/esvnQRsMijoo2L49OOoZCut6mNz4
AkRBf9P6EIUDgc+Uk9HsFGZNQBrKgnsroWuOiNeWYBG6xChSow65cVKP/p30CigXPDHUG2YPe/oS
upJTOXQ34/8yWPkIvJvtteLNvJeu/YJFAJKiXO2pL0enakwdRaeeOkZgs54aEbt1Tz1fkZh5fdaX
i39/gp6xCBytIUloK/pz1x7FRfSzoagT25E3AGOSnQKLbNaR7pczjLNBF1Ej9KeK6oYSnYQamDAW
8EpWH6YgdIL6NEqtU1Yw1eThbdAMrz64dNnskhaozsrc5y96bb0XASSF4IaoKhy1ptwG5a+xrsy+
hixMyrYdlR+gIq7Su564Mdf2Wlrf98kKHvPyu+5sIRbRpeKjH0DyNToZMgTju8LS809f21Wx/zBq
/oGkI+yyuD0Y0bYPMzdOmAfONyB/a+/zf5EK/TPOGYuwM6noHw+hFuFvw6BD3or4tupzD/Znm1DS
N2Dr2p0ElUk5BolXwJWT2FrfogFUgjdsOF1XrdWrLn4drlFOVfhbUbp40KABW+lS4Uenzm2fJ1tB
1+gLjuZmb9NneHOvG2Or87b7az+cjbjImcYRoPM6yiCzwXubEyg1KxNEftF8VlQLQjiWqFBKkvAd
cvIB4aIChPcg8SczH7FX9bt+Uvdq9Eia+zx+DLTBKlPNqqYA4jrofzafen0r/B8EeoqESCaDTvVU
5t6kpPtY3hgQQrBD1nkjDQ7Z8GNlr1+8LM/mtohukCHIB2nqo9Og/hJiExbVTsnhAiG6/L0Gv64o
s02BRDvQPUXCP8s+yiUQZuo7fZsp1crGv3jJnf2aRdTRWdDHcYx9H038pYwgAoK2O0ClbqdstSDd
GnMGCBTt9UVY+76LsKMauUFzaECeaJc/wk9CtTrU7cIYSlSM/Lo+1uXAejbFRXDRNKGyAuWLU7yt
Mvi+mWhOscSuWid5T7zKmRzux/CIsaPVsuvl6/Rs7EVYScdONLE+X6fIyqBRYUIC53dVfqtt4HS0
auq0trCL4DHwse0ors/f2QMZTDrTqLaw9UWWBEmN3Oxu4A99E71cX+OLudmfaS7xMLXatFqWgtQ/
ImsI67c8XnMzvRwWz4ZYBCGoGJE67SPIcd9FtzkawL+geuDkLnCfVuOUECp7hRTKumnVxVTgbNxF
KEIz0u+h2aMeY8p+qB3a6ONoqWVj1VFuUnQmzB6d0evLuXIo2SJEQLYsSYTQ5q/4j55H5dRbQLo3
14e5JN9P+dncFmlOXRR60LUGjuHg4t1HNnOlFkBbpx320P2ZE+zSMCdrcjJbgTzHyvhru2YRe0Qk
pUWQycapFc+l8SWGtarC2rdbhBkI7mkSRFTmdaw/kg/VhYNXbgbvkjNfXs1tfai3bJMdg4fV18rK
QWSLoKPKNSHKON+ZKgSwss5SfA7QBgQ8JM3UUen3SXKj6NNNpDzUY2kLmLeHmvgg07CJquixCaPP
la+9co2zebXO3jOAIvFY11L1aDQoqiilHUP8Lch+yj7gN/3gddHtMN3J+rNeABwLf04/fFv5CfMh
vXKvs0V4gqZoKgju11PYSXexhqBojJ5SH/0Y5gQJgI0QQB6zp6R96lRvZeyVQ7W0NKyNPo31EjGq
sSHvRn6NDty8HYgk4nFM3MJmp3lTQOTwa71Rerka8+ekLSGyXIDGJ887EQpCdrU19qUHmUJvtvLp
ture386dMoi7KbA3t2SrQbcM+opkk5bmuI+9Nc1UfSUJWRoeqpLchDk0eI/J7GynCmcQZJNHT2Py
Jfv6oVbTIzzJoUDQtSPw2CEAWcH01vJmsMdWhQx1D/ml9sB6coP+/W0XQuqQbgIm7oATseQmvmn0
n7X0WhXvvroFEc6Es6JljLLJxeSqBKh2eEkWE6qMgOrCQzRNoI07Iqr6dD+VSEHyVxTOYM6VQ0/r
WU1ui/oz4ZOpGfh22U0HaKf6oaIequ47/yYPIahR39dAMQGODXf6DJqVABSS/JkPz4O/S0MACsbA
aoOnbkjA1gnMxriXRgLHztBOWbtXZeHmdQ1ZypWq6tq+WwTz0EiinsmqcaIK4FQ1lHwYZIca3xaq
S7X7MvoEF8la2ewroXVZT4ULF8tqAzkPVN03cQyzh+BF79VTxo3ahGKlVWUJiCUV3JNDr9KB2AFA
02RdS0zfWC3vz8Hu72PPiSKrCmfGsolPKdS9/vGAqBSnErqtGeEN7bZjJm8V6E3D0NtMBD+oHUoN
HXhZwJmpbxLT7EiSQO5KtkH1cH2FfovFXvtNy8sngfimPiANh+LdbSbJkI9pdBy/fmqPXC0J1AyV
HzrCE8NvlpQXyb+pSOc1MooQmr6vFQjt+VkLhHvn3zKa7ZkOpBrToCEpdYdMhvLk9V/8L3LJP6u4
uM3SrtQAJEQA63eTCy2sjbKt7Tmtqyzol67toMvb9s9oiwusHX1dgbIxcgMZ0NW23VaiO3XaR1d0
jsi6n22fNKaWQvVRhUgk+uK1Sm/RWL4Xvr4vOWpltZrtJQied4YKUCVdKZRdLl0YXFUMhRJQDxY/
UEl9pSNNF6FlIAP12d8AQTFbtMBvAzB5E52xlSXR5lTvry1zNuLiAlVD1CJGA0sCVtaGAKWoUVDG
+tqLCuqOjQE5XijB4U1exc0+ysSOQ0MUCeSpTCDlnpEbkpH3SYS2DwVWSRR2D0PjIA0OMt58JkQB
j1TbDTLE4upWfqAx0LRFNtxqQIHLtH9TtA9C23vUlSHn+DDgnSblKvC2ZBOR0U1LAzbyAwIkcONk
laS9NvfFzZ1IKamUCqst4GustL3bAnEPts/bNKQQde32OiJs1SK5IGKjwcA1aphz/QDwS1vSwIdm
VFEA++eLI5sNo1/28rwlKwG9R1hbib43s0gGWxMQmnEjwP/qR9Wk1V4fy00RPkhCmHm713XfCmjt
NMq0acW7EklQgfoxdSqc1kc7nb6Ajyc9VEXhRTWgv6ClKGU/0Mk3M6EcjfRVJZNnlJDWbCNHE70d
Ta+smg5NkFhYiJ2AgJ0x6C7HcyACIWOIQLaBtHprAPqdfxjJi4xPw1TFzJTQVqDwgFMDcegJGmzP
XO3wwXOzRMqdUJji0GA3Qf6paOt9xcJNWCr3ZX6TAtA7sfsqTMw08V2dBnYqwVCLIwRlumX4EBWM
oC8KqZ40zC0KJ7oonayir6wGXBz/Li4A2TUOLZQFi7rdjZCcKqI1Q8SLr+3zj7SIUoKjulH3iKtk
B9Xo0IoA65sJTx2eMArE9v39vxGsLqUz54MuYgHk7iUJPoVzLPA9mG6PCVgZqKCGNj80Tj7Y+kfZ
bNZ9ry42ks8HXoQENNiSOutRyIhg9pFolStRH1IUEiwc+gEov8lvERCrX7wAXxDqvdDt3aiQbM9i
7QD+iMn8mWOZjfAP6VBcFY4BhmOC28Soi/8gDzn/qYsTrBh5aygDfirMkCDdmTitWu4jIbZtrUGJ
lh/G+axAhuf6qb3E00E7y6CghxkGAvViXJbx1giRahzzQ7CZdemgZglJOmlXeWuU0Qt5xvlQS8xl
k0XdlKuYYtJCYLENkXUG5IDGmxUG4MIMBXFXJvdbyGFxJ3wbclGWmPoijieIDgOsH4xgFVRgBfQV
lCLj4ZRK6g7C5w+1Oopd6hsPU6J/GX23jTP0JDUA5P0SmU4HDyUfr7H6BnKnZg+khZaHUGBs70SB
DkcJXsRrzyM3UiOgwiBXS0yW/RoZ9/Io38B6yK4yyWw1qd+0pHOytLfVTr8lPjP1hlg9mvcBLqYY
4UuNheODMdDyTwkA/qYCVDS/CWd1L8gSz/psIWkhpY4/6ctmAMBHRsBaqH8DjAp21JQHiByaMI+A
FWiBu+cQ8ZtIhoiVcjLqB6pACD851dGTyG25HBCIJEutareS4feZ3kTGtvPfKoNYgRJbEwjyxdxB
CgZL8we3Eq1HfbSWggF1h157SGbsfB7cUHAmfa4jeqebjv4ETgRyxQFeJHphxkZ45DTbrnzXCwHl
22edr8OztzIeO6iNjDw64ZMd41p7jjvF6abOhoYkJIuTW87rZyWPHqpAoaaW6Dbn5ZY2FDJFSHX6
MVz5RZfy1W+/SP3+iyqWl1QwXH4Soc8VNHy4tB2Mm3m7cEW3Zvgj7QxXVnKHQ0JC0SV7oL7lx77b
t/5ezaF4i8eHkakeHkO2T8MvkgToTq+wBS7UXL79zkVNKSon3jQdXh51jvAH7EBoBJnFkgjQTH/r
T3hhQL1v7cFzodzybdRFakBY71clGminYmyOHU2foMFtdiS4H0KxkniuDbW44DKmRgBWoobB4hds
kxwWFMktS0BFB0fWvr4P18Za3GvESP1SKoP41LefSfURTOONosF5BVSa6wNdKq9+W8DFRZYWRAvh
oRyf6uCxhleMr9xhPq4/lF4kkdIMAaXstfozGPesTB4artyKhNiUAiA9Quy5nTbXf5E+b+hrkXVx
bxSkleuyS+KTYXwodbbneKWOBiw9IOGZomhCUblHMlVLEJCfjVG1wFQztksnCMoR0b1HlN4UxZPM
9Bs5JIe8jT2hAVkWgE6pW9Brd+rgLUNvSCr3CgTcG/VQGoWrQxOBEXnbo29gxQPYuXp12xkwdtf0
2zRQoa8wuaMg735W/QoLsEPAPdbbxgGMxoEYhttMcDFkIDxnu0A2Dmra3PDynveFJyG2NZCWhzL9
h5j5ai0YnIick1QfSMhsLQ6/cpFw6PZ2IG0LqGsb8RMTxq+uAxFzyCIKNlqMAEm0yKVl/DSwVa2r
lWVfQpF1iTaD0SDOzF7ssoDRtP6Quv+rKhIn1kTv1ovs6kq8XUp3NloxIoXDzZ35L3D1pqxzDL5D
XaCwihw+g3BWmFiOB+dYP2kG7722Nj7aAVyRVHYkKKtLQ2CT+mWg9X1M5SfRQiJ9yhqH0ehW4njB
Z6UKG+rJrGHIkAXYJyCWKclNgYKwhHoIqxIrb05V86zQ9+s7eS10//7/s8skDEMdwGScYv1Y7MUB
J+ZYPlO3wGNNMmkNCYLObJzR7uG0sFNs+QuPgX+DXTQfmCsHSlncINhxJQTF8DPkEMZXzR31oRRs
NJ4Ghhkj8XNcJRp0sCNbUjKTytqIXKS5ZWwbQVik+kqUaR81zb7WjpAh866v0aVnw3n8WcpC0xgZ
gD7/uH80ymTcqSccbAs6oHaDcp/Z3BHAfd6uD3uhTPZt1MW1QTWsSJQhlktTseMSOq4gxF4f4uLO
pjBw40RXONUXgTXXJ4l388RIDsFOXTXz4hetEve/G2URLEtElZARjBK3ALKy1op61UrH1+ujKBfv
oz+T4eR7EuJXNWIyxTsL8ulWXKP6oaLS0TPD8X2DOGEVI4MjboYKJ5OHG0k2Nj7itFJQOwfNINIe
AzLu+SjtGyo2xEdqe5MH44bWUGkf4bHD4SZUjJ9JSFdu0pXPwBd5us/0lJMJ95sM8i+DDQDTGcSw
1pw6L75AzhZokTcCkq9L/TwMj8Eo9Strdjv6H9KuqzlOpGv/IqpI3cAtYaJmRlmybihLlsmhSQ38
+u9BX+0aY97pqvXN3mjLZzqdPpx+glrBCJKgLQ53JsGCTP/eH2d6Fm9xpvuU622jl9VFBxCjVNVt
hosizEqbEWtXoubKpa2Kp6WshMsibEzQXdnpAcet9BkPO6WBT0AWPg5tvuVlCZPM2u1D4g2a6Pl2
9aDNfuf091kKVGg4EJmiPgtIsWWgTYNWICg8V1cYLRRCLEsHJ3URom3UkFplR85ml9kl3gjCprmN
pUow5euV0izOImckklaESkiAVXJ7N/8GQnn4YHiT7xlUo7zAzQ/6C3yGnesrvXryZlGnv88msC/g
fMLHhJyL8TIYL/FQ7Ebe7dpU8Ga6ulCzOIuKM0/9PveHESe8Ci9tALap/5frtEiIXZK0JWOmfu6Z
YmdQXszME6RVHv5uvhYJMa/hTpXSlJyl+hDRDFzhE0TcdrIpmC/BrlvCNfXMh2ZfLOnnEoeOpGAN
jp+JzwXpffXq/rUq1iJ7qUMp5bIJMLdRh56R732ln+yi8JwlHZMkBegWF2TBvL+awyUWtLDw8Tgk
MTkz80GvfxR+DJWwx5irgi8qfcpSf2Sx2fAWWSwhSlyUBSBvTQMehX+T49uUZftAf7PkiVR6QyEL
otDmFAN+W0vlQYveSvLQoeXJ8TUwJulnH2TfLZpADrjPQVLoGSz1ivxn1Rl46iocYpRodiIvtJ+Q
1HvmQeqh33vyIYXQoCr3DXTtmJR5Tcs2AxzouKF4BnwDmBRsBqijtTR+oJpxD50E9+8meZG25LRK
sr7MyFmh95JUbXM8Y/RmdSp8AYxPtFMXeQs2gbgAlJac1WhEx145+ujgKCoT5Mfp+F5by0WiUlQu
xXETkXMNTV4jHRyYpeBrksDtC9BluYRPzyjYp2u8FSrP9s8iaflJbKbyYOnnvH4sWsjGw9QmIl4r
+Qcruy375453h8nd7PrSiYa6yGSxBtJ1VDXkbCSyk1img7chLyWvkC5wdQhLFlK8vx5RcAsssaFJ
2FCmBL5+bsFJilU4zkTWbqhOMh+fr0daLWT+nVJjKWAbaXihVqOKnOP8ElsfZdTDUMncy+wQ4wHi
eqzrozLkRXbTpbz3Qx83alIRj0kEzkRWtYWt1EsRa4JcI4ql/n6PFpDk6eoQ90IN0c4GTt1kgFN3
Xt2FEMu9Pqz1zvdsDhdpDZ3oVIs0zGGgym5BBq+E6R2kWJ2Qh448npPiXu3hGwZyCMcn7PXo14/7
H2oZbV4GWmIhr8DY3QWR71xU1W0bas71MKJ9ssgqfRFaKBFwR4wQqsjVGL2TdN81cFwxSq9Wre31
cNfLE3BDf1++Bu+heBHGRUhpYZv8paqergcQTdsilYyxaWZ5V0/pq3SlTN+Y2PV61Qu2vGjaFqnD
hD8qCgcQDEamOZw/ElOCitvgMNWy80YEHRANalEM1XEx9GHC4YdYQ3EI8OnBxFOcIdoLgjxsLN9f
0MCp8f6DvdZk+ALigdeGCgC30NhW6zPX1E3OIEUBfEBMRPWxYIhL/QtujGrbNAVyMb7rKpzrNmHb
OPm4vjuEI1ykjwi2mY0ZIIwGTaS0D5wUlVeo6I4+yFueqag8tDtq3ZVM0ERaw2rO7jjjCw4x+wBQ
lB5SybIxIYnxfAL40gWQsYsPP+3biSECOyPJwasOqDDpk4hbv8aO+C34okhpfRqlGUN7bvKW6n2g
YCZ/Kbf4CGB05mnElVVIqIjCCg77V89oNuTMkkommdNZ7J60RIOdprm7vp7X62rj61tvFqEIxjFm
Fr4Zff69VjK8UzE3qN5Ygtf4OtyZ4KEY0MK9HnTNHeq32VzkmFZhhlLESM3TUla3Jb+FCCAxDpA6
Rr9L8cyXNnGa9EiektjmUGoEBUKQtq+XLsbXbpsNnMkSWGw6CokEbsYUdn0EndZOuo0MC5ajBsAS
gv0rSHhfczILOIyxBs5MSM40PPXw8m0V2THDaFMy9OKt6PX6FAuGt2xiFwykdQae27mSKxt61U5V
ACgFn98qfx764AiCl2AnrfH25ou67GBzGgd8MJAZGgvGq3xwaXvqpUnTE/IMEGyLwsYe68pRCQf7
QLJ1OfWC8n3sP2IGMkJX2SOEOaXsWEZ8AzlyIljxNc3K337gInVlePyIK7NHIZCUL7L6DZaSMBXO
TpAqgOLvcEpCbaMqzCuBjZQiGe6hsRcqDyn0pO0yBkMjKjxa/ODaMdPf+gGQUQpLX0s+gU6aNQH+
1h39xgJu9AeFZ2RfwUvTAn5VDatdV+ExhWdKs4FuoBO3+VPGfY8zupX65FVG7yrXVS+hFK7o+IOl
gS4bRY5Gehe8VtyMn2lYOyYc5qaWXQ/9Zxbea5XpSWW3a/odZfuUyue0HaHlx+AdLDmWMuwGFm9a
I0JqvMnrErLWBN6wsmPhPcu0AHbowGiGubreYiZ4e44GZQvLy0sLDUtmmK99N3K3VnrkBJ1U+CaM
8b3ZDpJrsNp04kyONgULB6dKYa1XQ2EwTVEEjSNWPRmz9w52kw0850gCzOX1/S3IjMtWPtx1Aafs
cKFPCrNYV8jzfb8eQVAnL/vx+hD3PUzy8FmqZ7sy/5mNoKLKnyoX3KjrI4GCqwIlJ1X+0tyd5YWO
hDoLg6i/qPkD8W+zToB6WfORwLb/FWBxdSXtkFl9gQCNO7ZOLXlm+CUkNWGSNJhfJpvRdIJbxZN3
hottf30aRcObypbZ8FIYH+gQ9+kvJs3daoAd5xgJQvyPy/nXCBc1MdTwuNnFiDFdJ4rqam6/s5zW
bW/i0YaJLaSQRS51omEtbjCFFZmsTZNawt2WYFhN9PB3Ezdl+NnEST7NfcgO9hctA3TEeiwgJH09
wv+o5f6dtyVpyRrx3K0bYQ/zqW7fbmF3u9E3+k6C/dX1SOu16a9Ai+/bfrQ6ZkwLFBmvkPOM85+W
8CVAtM+p+vuEWblKM8PHaMpXS7HdtLN7mGcBUggpuD1LsR+A9H56gG6voK8k2n9LttJYyhJaZojM
nXzPyYa0TrOflNpqV2aPsls54sdMwQaki1NtwidTSqZzlVcQgzNrJx7uri/al5r3n42sX6u2OLpN
xwoCpz1+MQAy9dtuR/lOb95YCy0fGvXPaWHi/T3W3ToM7vXRQK7/MvYMwS7JocBrRtINL5+l8NCZ
3+vhh19IsAK9cP075bDmMPJTnNxwHVWBlp9UQItYNe7CAcYPGhDEMgQcVJEB2NpGVGTAawxqyjqQ
x7/vEei3agabkq2RvlXxxbQuPb4krs/b6rGaB1mcXApwWEYItkOqg5QBewalv1R6dl/n8BgF6LX3
v7TLGyL6/Fx9Z59HXnzmYp00v5iGl7YgCJ/Cem/pP0CZBu9rO1ncmeozwQ0PB3WcicqV4TONpcIH
zPAg5jCvvmj/+jV/aE1xA9wVlQbTsUig8BK6UI+F9bc9eR0A8NYcKhtUFbTz3esLsHY05nEX2Sau
O0PvpkRgVfIxgNUz9wVHQ1lt2BsK1GzgfGER9ct1cJadzTpX9C6ELlQKs74yV8+hVv80huyc1AO3
B15TVym78UYxAMEwh6HbwKZbdUc83kEyI4JkcAiODx8JtIDb3k7aR/xI6h+IcdNbZyt7Z/RzVI4M
fiUNUB95fGbFYzV2tip910GiS6IOAvfvRL7U9CYJjyosnEeILcuW8h3yxX5Re4Wi3qcjd0Ite5W7
FuAgvToOdbvtB/WRNAU6VdFLld5a5FtXnGX5Xbe6x3RI3T4hDu4FYCbLmzq5w0CdsMwOnfQDtBDI
AkB2H0wPaipexr6V0UdN+00apE5TSbasJw6DmG9evmnBpUyAuISAQhAR1JrNY4SHiCyBkD/wlXKJ
jxL5larPUqHacVq7I8c+7X5W4BHkADamQP1gf1iRAUg/cJDAqevFQa0OGQwyaAgjehUg05cQBt1G
C41PNI0U6S0uvlsGqgANhTTMxVmLjgQHQyR+l4AR9+MMZTzEzqFvQPDLi1uugRef3+T5T80HphM/
NBwewhEkljhyTNTMFMsTa4WXjNCaVhsbz8oyhTVb/uEPtzWgnbVBvSCCCHMEOKKndYK9tvbdaKhU
gxnUlLfkRRau62ZIIcAxXLTQYwypIwQ4CO8W6C/5goOz2mIxKBxKdEoM2VjWokwzgZOVEavf+Nt+
3z20UAmw8022hQ6z+pHcgpa3C+/iTw65NdEtupab58EXN1pstRDVbxC820DMvyWb8lGxY3fy7+6B
xGnxvtyfk40oW6zWDfO4iwmuaNsYQYu4yM3jJtg1F+0Fj2eT5EoDVBL0Ega3z12YBR1E/N81RhNg
FgaF4yWUKCH2+/t9pJYh6UcNNgqgrDzLXu52AP5+sL16g6/FnVBLdkKnLG/0ebhFiWSUfORDOlIk
DVBr9OIblNycSLE2yfAjpMdWx6NbvtHT1+sJ+as1dy2u9vswrbatQw7gC4bZuxABcBQ4g8GQpfcA
Tt9K4D+K7uC1O2A+0sVmarlStdGIiZ28UaaIgcdhsoMCxIFox3ddaHSw9rk4D7jYRWqr++DByPSi
csNmQ2dnMkiO/GIJ+6CrCWG2ZxZfO7A2qQfDxNC6Db0jD62nOvEHc4CkQyV14JjU5JtySoRk9dW6
Zj7ERfFE286ESzaGOMZPbVvYvgyNcGlrIaGr/eMI03aNDp6Jm0iwfVYzA8QHQXgiqq6qi7mlI5eJ
pAz0YigQnrd7wEwchhXV7v0OJDunfwb0xzG+DaL+6/r5nEVezHVepBFOikoucXgPCNveABOg1E8M
7RmTXsoUXejujeigKqEPHMIhQDDy6fz/cXBm8RdT3qsxANBoq+ELzQdXGnezXR7/XxRSKHy1uq9m
sRZl69jx0YraDsn/NYrxIWNsIi96kmO7c/hmcCuvR2c2c8Uq6NM/fG2Qi6pViQ3NGnIOckUMyw58
O8XhpYFjGxgZblpQOw1EHYO1rrfxa6hLfyik4jKiaGldOvbKIrgj9vA7lHHnp6gaZMtRYOxZUkEj
RrCLtUWuH3tC06jFWobFtxQM8hbqJH3fibaMKMwyx8uFFoVjT1F1T4Ir7IAQ2W6E13VD7KmGgZK9
EYul+6d/98oqLitiP+YgzFaIO6l3FWi/bCf06uiAykyexEX+ar6dLeEiwRs+dPMLDbNphU+jeZ8A
9ccYNInvBSdQNKxF7mlVqNjDaGu4+Cdlo7nBgd70jm9Ps8h3IoLtaidhvjEX+aYDvTOAEhe0qQ+G
jcp1G17k0tbeKIQZ2Ebajw+o/f9yhIscwytZ8bUIMafuRbNnTnQXbaH1Z8OPVGgJJzp5iyQDFq8f
jSmmM96bB2X3/y0nMS1xFXkwn8hFTrGkf+Lk5tOIr4cYnyosybyCUDzMj5DLSV068GMH79RYe7k+
patPIbPoS0ciSpROlgxktCy1ZQcGlrsUWgzv0TG6h7U5Ru3vpBO6rnK2ATcCKKHHQPATVuufX8dj
6Vjip2kmqyOuTGusbK15Uvrd9TGuokDnY5wOzuwLONDlOpNbjLF7Ja+sd9ttvFFvIfmJCgsl8017
C06Cq95njWDDfvX2r2Sar2/zWeQSUnl6NM1ub5VoTOVApAGTfZSn/vlPYOgx3sLuqm7yBHWyLnJH
kPGAQLEl+qZn/LEKlDu1hkB6lMNmu9WPeabuOWNO1qi+o3aWAHGzuufhr2roRKUA1y2qX0KbVuJp
QC9Brnh9W4KedkisAQ5Vsa1MLkfsnkLYQ7A+q/fALOoiQYLtEwYkamGLDcEVTvEfFTm5O+KFFSXw
4AIlAM8cTxB1dd/Noi7SZa/LZe+r8VQb3ZsmVFizl4BpG9bdy0ZxnN6cFIYOUAMURkM8awSAIAu5
q0JJV/BLpln9Y5fMfskilbYa75jf5riPBtw+CgDXzakEuDEMIY2iqw4ZgFvoTuAvO1Ka2/oYtMBR
ZoIJWb2mZr9ikVxlJWS5XyX4FeMDikkoexhOrIIbmqqiAYumfpFaQ0pJMJJmyuO9W/5QNhCPOZTv
Hz3kdHJwwRNbWDKKQi6yLFFqkkJIHKNTPkN877Rm5GnRfTagP0LurZzuBjD8ke/hnBU4TdQ+DvAP
kzkXjP1LPeh/LzZdgvWslDJYBMIDXu+e4N/rmjBFa6UB2t040b0KrGCpj9WhU99z3oAaCsmlI/Tp
q+TctT/DMLAt45y3lxZ69Wl7UaDGosmvHTfOJv+0hvcqAAsrMTZpda/439LhSZLQTrPkfQQt8Fq+
pUNs+3i6rXNuMxmGw/olUs6kuC2H18B4gvCUTZutLB1lSTvKA9zH6LsJBTU/LyE8bbqYGDr8iDpu
6/DFhIdgDg3nnxV7puDiNQGc2/QtgIBNu8/HHcvuCoDmQmv6EnqUOgE6fbVta/y7ZcH0+z2xG53a
5rKCxBEG3JWD5olA9rRN4eFT3FrdO/jl+9IH/AcFgpJ5nP/QlRsjO6Ttt+sneE0EGyKg/+RNKi9u
mK7y60rHk/UlA58h68mm1QZ0NRMKiag6hZ16c4DGj5dWFEiKcvjex6cIuht1ubdMgKbjH5OPWafA
AUiWYQj0EBsPSgrTZCLtMzzgIfeaQB8YDFaPbG8w/bZDW+v6GFZvSUudOju6rMDVZnH++zCWsyCR
dICWpMvowlTqFB0gTD1JIJo2WHfH+NCB754JAq+dzHncRTLQqcR4XhP9VmKQNio+reTj+simf2B5
4uYBFkc/LaB5nQawGs3kwguT0o7pcFDoC4+hoiTvdTDprwdc/RafRVxCWhjtyoIqmMram5TL2NZ0
g5sBL5Yy6nBVcArW7ux5sMUhiFmU8jQ0dGiUSo7MfvRyCq2qEegL7VhX8m4MAWoxhN/7a5fWPOxi
y8NnLmh4RfVbYo7bqPpaO+mdND7InyWsQtPPSh/cAS34kUpoFRYVlMiMzI7gSX59ugXruwRYEFIO
XNE0TEAGqpgcO0o8bhUJaszqIVVA25VlwVW52l+aD37a07O6Lmi70BoCg1xUE24rFQxZ4WSclQYE
+2VHptAziVX1hNPudZKIpLia9ebBF4ULQDYAUeQ+uYwaeKBvJZZd6R4TDk0ZtHUUEENhWmyHSBtj
escMODypVYTuj2t2QiV70S5YlC56wHjXB/q007kXQpGywWOqO93jsqvuAlc1/nKxF1lKbsOsNjP0
QxicRnXmQL0fElf6vp7YmpFyADtJEHH1qcGauGowSIa7xFLKSNdppEpGPD01TKc53jTvyj29jVCb
TjI5+HbYp054w47jf2jDzAMvJrcl4wi70V6/1aO90v8covf2vxWf8yCLCVW1qNNDHbmq0mDdaRU3
ElzlU71xCA3gdFodQqCmaM32fuIfpaoscaURCMOp7vVTvJ40Z9O8uAdimcdKC3kdtC/8rbWBU4RD
oWfK9s02d4Tti7V25XzYi0shCFpwGzSkL659a1s4KVLNMVNgcJTBxYfWnuRnIy8+E4PtNAjHXR/r
asaC8yrEsSy4jHyJZ83Sh1kR0rK0NC6ambldnOwkZfRgUeCoQeBaeXGXSj+vR1x9OrJ+hVxy36jf
jHix6/TbYrKPLspjE8JOvKa7Io1ljBqfO2kj38iWuS1biMsO2TaOq00Tp/j8GR0JaD2zgHAc6e+u
/7LV63/2wxbXF1Gbwc/kzLiwHgJrGnNJ2Apq7tUbchZC/T1bW3EWQJ1e6i8+qrPBguE2Rtbm8QbY
wTQ6M+05FUnATDn4j5pjFnLKm7MVbuIhh982QrbpIRtfTTTJNIE/1tr32nxFF3dQbhqwvc8a42Kw
/tjKeIcMpC0nww3VRKSt1S7RPNbiyuF42c5hTK/flvA7VPD5CQD/rSxrjVOy6sAZLDmp5JrVuE2A
r+yV3k1M6NZG5TZV9O8DKm9w/8A5MaoHXeYwEfc9qU1213fSKqZk/isX+TKGWqVppph0nb6WFXvK
Ojx3aJ2+BQ+F2WMA/Y8muR97viHl+Kr4p96C4FRzibUfrP8Za7D8lr7JmnrAwX0f0PIgqWGDhiPI
dFNGvbY3FhkXqpR1YlmDfkthIxwMkFuDvKAMphZX5RNp99dnZbVRO5+VRV4l4UgCHVf/bbqnP+PH
fh8cDIfd8E31Pd1BjlLcWZnO07UBLnJraHZRLoW4t7ryLhhgKUlfUkywkfjw+ikPgI9I6kMx+BsM
em91XDC/18+etfzCNoe+LgaO+dVo6BDQS2RYMqRV/pdhFokrDYOYUiM3LiDJbJXacGDtDk1AUcFz
PXlBlO33TGJC45IqQwCvxBgybE3oKJZpq+U2gmE4RX+IPfaJSMpofQbxzq+oIKOpZLFD4U8eW1Xb
Gpcweev4Rul8IIFE8guiIIt9SUkX1HLio9eYfSrGR+FbDu2fr2/+9cn7NZDFTmSQHwMRR6Nwcb/X
4gwgYmUfVc6o3OlSe1PRaN+MIn/m9bz8b8wlVFUd6kQaTUovRZi5lmRtiaLtaQzVMTDOrw9PMIV0
sQWzfIilQe+MS5Z/xNFj1r6EotbGdIv8eZZ/jWax/aCfoBemilumHiUIzjVu0oj0rESjWNyVVGHE
LxXU18logEbwVivMYZmI6yxalmmgsxuZlo2FniPBsoDYURfNVov9U4jNgPck+/qyrEqvAJj0z/mh
04hnsXSz9DPNxKTJdwABxLclXJGiU8Fs8qJ3XvE2nGK32VU/VUiZA8K8a0N0rJxBtmMkZDhrCsE7
osEvDjTPTDXWmxANVznwFAMAIqahtR06vlnEDjdAsjAS9kzSysX3j9NBNBlKk3vTrCpbhhmdLYH1
a5ssFLw3rDedZjO1SAK6AgcrJmHtK3hDZe15yF568w7gqk2t9VBb6pPUw22ykZHq0jKAQn/8kjO8
2gQ8OYQU9lpQG7i+eqK5WuQMSETHLSk49J9k8xgmcK8G7WqwRldqBdYRgkjGhIGabRNoyIZcznV6
SfEc3GUuz29aVOVZngsK4PVvq1/TvJS014JYo4aFDQk/th8Z3NiYW9wMAIpNctQimJogZSz16tPG
ytoOysAX1WDeCA5R0Kab62s0bYs/spIJVDS1TAAOl0jDyOglVWnwgh8mcBujOdjaqU34W1XmkBIb
zjQIBbtivYyahZwWc7ZYQSSnid6l03MwPVSPZAfvB4dsMwjdYR5LeCTXgsPxhe24NsrFqR2DKC6i
BiGheqEemptJmV+10xtzm+wYOBAdPpHxgPDRbqJT9xIBwTC99jefODKm6+PZP3KL3fWJX71QZ7Ow
OK+Sz8yhDhU81mZQ+oibs9H97JPRbXwTOoPSE03STej32+tRV2+IWdTFkTTqsSVtPKAesZ76ETKs
2UP2X1x6sZv+3VNfPb/ZAqcBl3k/zXat3knmXT28tINAZWBasCsLuiQ+h37YZlEJUCNsJ8FuU9w2
4UAE/wj7dJJnF5366fq/Fm5xdweq3lCNfW3ZYJe6yovlGKf4rGK3Qgb2+hKtwhjm07e4xSdLoaHp
EawttippQSXcZ6mOnJa7jflaZ69+fd8x9CH7TDDO1XwzW7jp77OFK6ifw4EUkS08qNcmGJ2toBEn
OvxLdnOnWkOhTyH6AYI1kHHN0TMC3P3Tl1/GlkGsEu/jceiYY24PaDlX4YHzB5YJ9s/qhTEb6SIH
tTnXlXrKQUBZOyCN7HzcyiPMagKt219fT9GkLnLPoIZFmMdAZYwlWjIcpjylqAsmGs0il1SNDMnK
HKdagqMM0C2bUn+VAMGH9LVgh6yXGbOJWyQQq0252kxnu3Krm2F4g9HcDrIeT9q75VXE1gBZks/8
hxj7tZ65AE+HcBuFZeHiVIxJoqkR3toucM/AFWxPbAAZYsvXF0sUZXECMn0Ys27sh4sBTivpevAi
OjeCk8jfhVmUtWQw8SBcYzCQt4eDjArMCvw/BWu1vvF+zdhijwdlFmRGXwP4DcQsnKbdTH6+Poz1
LPwrwmJrj/CRDkIVoByrU+Dx1jjVpKNJQienEFqPC8FJWi++0I37Zw8s9nkGUeCmSjuARrf8eSq+
msN0UwdOfBDzF6ed/GfO/xVssdMVpelMyNpjK7RYnRqswiCG+jb4S5XkBCXSRWN4Q8QFW0Owakux
yUTThr5XG8DI2A89e1ap6CNxPVn8Oy5z8alrBQArQAAVWNHkkPJzSX3oKb1DK0qw/URx1N8vkwjv
8XD5SMcLt1I3KV78sj+o9OLrItSTaMYWmSHvh1GycmBg2qJ1WjRHq/H1+j4XRZj+PrsXU9KERpkA
Ja2oHSg/oNlLInSy4Cgtn8ZI1RZa0AEjmQV4aYzdvoJZQAbXLH7KNRFOSjSeRWZgJGdyEuIc1XBj
BLvTh3j+383YIjN0tGGwZMmHSwORTvMzE/IDBInaXKQC2IlWmh4VWPTsZ8dv6wQGSvzn9UGsvw//
yjfL1yW997VikLEo+hbSySX8AOwhseNNsjUf2L6y28or38QW3P+jAvz3iC6fmCDoUHVM4/Fd0Lff
iwgofHhYEq23K1V3UDA9GUbyYsa9Y5qGXQ2ikyuY26XuYo2+fm/6uJ0qKE/ggUfD0xWIj4JEJ4qy
yA++Ejb1QJFf8+G2jU6hL9kWOMDXl1AUZJEbKBy1mRYDI9YNIZqV8G0iipsH/6nN+2ujWIsEUdSB
hi4Vtnv7BborwfREOACBr49GkFKXZtmNVnc6THPpRYZaXAFx/Gh0oFcPZi8XfDGLIi0yBOVpCsVL
ZLxCf/Sh3dJ2MDCAZxzcuARjWl0hy0BJaQK6DHDx77m1TYNObSBUfLGGcwqWjw5IXdMLMVmr+XUW
ZpEv/BCfVJUvx3ewkbrTXtEE2Kc4x/fFNnEsfMqBsRA44YGISpbVVDuLu6gijLxJEjlCERZOtkuQ
JialBPxcv4/K750FrB2Yw1J3lPsXY6zcrnxS9CNUBf7LXfzrVyyLiipgSs4lA5MMw3MT6sBMwi9J
exuO73+3nqb6+3oC4ajyAPiPC1UOhdK68vhCYk0QRJ+W64/ibDagxbmO65gU/sjohfrc4z0x4AZj
MHesoSbE4ebjS7TESwv9NraWtpUU03eylD3UNNyzJHCpbx1r3uGR6ccAL/PY6hw5yHG1626MHd60
L5Jl4ULJYdzI7C78IK3mlMaNln3ISQ6yUu6qyiEzzkT57KXcGePmu4VHY0pNVx1N2SZFdTI1Cfzo
wbqH8RkgovCKaJVMs+XGj50gI5ltyXT3HxLEbFoWecg3IUaH5hrMW4wPM6ZPimTCtdfwiujxeqDV
4ngWaDrVs4oopAVNdK2J7xg3gWupTj2Qra0BO9UiPgwJcbusd1N4A10PK0gW5iItJZ3VM+h24buJ
XfrkjilnkOSvh9CN1dw3G9siI1W936lxi1SRG8El16bdZNaHijZHs/Vtgud4MlqbBp88qRLaaW48
lEnt4AHzHXKsDtEBHj7AXMHtYGtuBvmmw6tmXUrbDlbmcZM4QQ+I36hUuwo7ECpgpyDKj2Zg/TR4
ecPb5MBqzU604eSDWKHV+bPcg3Cpyt6g4juHPeVdd1NCUsFvgr2SKo8lwaOiCdJ0An5JEu6U6CmZ
fC4hI+AX/DhI5YY1HOJmKGCk2Onz4U4tb9V4q7D9EH3IA9xZ/e/c1LyqAqNdCnatDx0O2OQO2Os+
+uheAL4K3tptEqt7ogaOnmbbhmT3BaSHOc9u1GF01IzA1q/f1TV4UlLi+iNgdDk+oeFm71k+qCLD
iGZ5aL3HSrOTYMkGg7Yqsu4yydr4sW5HwzeQO1zDUo6Q/NsMCYwANelJzzrkqUJ64ZJpt0EFA9Vm
n5Fwk9bJk8HTu7yCVYIOW9uyfRmNyqO+tIOWFohvLTj+PNh35lHTEiT4AJBs7djgjm60Bi5MsL2F
JilkhGw49MA4QD4xiJT0VeNEMGFKmnCjSa91rW1jNdvJyUNfRYdRtuw6DbyKw/ObR1BZKNw6hhIu
aCldD+83or0MsbFprNtMvZeh9ZBXn7QN3TgOba2MbJycLUSXbU2ydkpuOEWmu9Cc8FRpN7LGjsc7
Hxtc6vNbAtWuKtR2RtpFMNniNxnPXnW5d0JVPpRDp9kcvsWmnNm62nljkOxryCj08JbNweDsa3jZ
nNIaOqiFN5bSbspCo3wTNW81zOhgTJtCvEuRbhIzdPGKNwLQkd3pAfi1T3F50I1beBso45EGd1Fw
kuQPlquH2N9nSbzVw4+S13YUwKlrfEzTXSlh9O0nvvjstnkua0BojoEJxGhKXBhfjf5DTA6NH+AJ
6pslf3S1B4aMHaFbS9U7Mrwm0HkArFWHtlfuReWpjp6j4X5UHVk7h+xVHw9m8TlY3lBsJL33+v4H
jFO2EGE9GdYREAVXKupN73u5tTV1DjHRZKv2h67yIv6NDB/Q9YUq8yvyLau/j6y4GUOUgdpTCyOu
Tr3N07va38rGXoaA0NioNkteovqScPgy648dGTcZUO+NCZPwQt8PMVxsuQKo172pF/c6iWyavmsE
Rh1SYkdViw5B6pr1DwkgKTV55tKlBFdKgkdFjALHZ6Wtd489B7heS3c8fFJh29LgGbEwpU1fwpyg
r7xUuhuD8JVBhwOrGLAOFfgD+AlyDWe07NnvG1AtCq9oIC6Xms7Y3ifyq5KQQ859txhGN9K8DP8P
SK6qBn567/rVXRPgnarLPFqqjgQj4fw4EvoGGQqH4XW1DSN82HI7DF+D9M4Y9ppfOlohbcuEeVwZ
v3XhHRseIPuOTZpfBqqcUvkthhbbQOJH1Td+RJB/jvXaDmtYrXDd66vBjZCGTPOzk7sjNFXczDLh
E/TN0s40y+8giw9rGqDVOORQynKXEOxRQwOrXbpvFKgF5MQlFJ0eHb3vcdtomq3DbDJAazrk782A
fnFUunJsuVT7CZtmgKOhrp9YHsmHyZnQ3OFd3y1a+MMlbOPjKdzPC9yIxDVq5kZZtfOHxtPC/yPt
upbc1oHsF7GKAAGGVyZRGoXRJM/MC2sic874+j3y1l7LHF2xbu2j7SpDJIHuRvcJBRyJIMBXR1bF
tZWAWHGnEHeE1UeZ1eakQ58yH+4nLVnHMWo4XIZsPpIVdKg31fA9JVspeVdhQTr25DXsAGDO623H
Us8n8aZD5Kkruu6reOfHyh0Jh2NKVwLsL0o+fU4xEkXITYe7xkBUTbWXBkKcAqbMUR4dC7abBFnX
efA6+dzRGn/fSPS2S/h26r1+4kdNhg0eXFdLsJ36yCHFSd1h+IhH3yLlMRRpflLoW+XpU8OQrgoJ
I2hl66vCilUE4DJaVZUGwUa0bYdFVPOFhA1QOMAvqs6JTtisTkhZrqk1ofExepJht+epADaHLujs
zvRRrUFt2RgvZKHmXlpzViRME1XqFjy7o1q0HgQD7QkWoFr0dL1OuFAl/PVksyoh0fU+HXGnOTTk
gfgrjaQerwNMaBbWudQM+Guh2c0l1WNcLUE2OtaNdgggJ4+S1uwgVlJ20PQbfoUCgEVgB/OYeXSp
5br0LmfXlwGgAgbhH/1QQKQEUdRh1Ytftc71d3lJK+T8Gflsfp+EJe2SU8NDTe3mu1xnTnwPPjK1
lGN4p3pBaIYLXI8LF4i/Vpx1QZO+rRKpTfVDKUZTsK1fCjPmw8ovobmjrvx6Qenmwj3wr/Vm16KQ
ln2XV9guLRQAWg36UeJ4/SXSH0NKXJ4JpSeFM84Z+0HGl/SWyj5G+Yj7ZUJvkVJgUZmXh6nW7DZ/
hsk3LIP1BwIRJsLSdSdRu2o6wGQgYK5kjyoUd3z4x/MEhDjjq+H9V9IECzeUH/fw2Y+c3VAiRZHl
RO7jo6zItpCrbSF8i6nqJufRRkeBcP2l/Hjts+VO+/vsnhLRsKzUFnNiFaWVBpqSkS5EG/rjKjRb
YhZupAawc6qgn6734Jk18rukPEulAOVMIKWWG2rUG1FTEP8wnIu6zJYHZddpsPRoJzOErx3J9VUa
kbuse4/w1fqdFHVwMkJmDGAglTdWhJKzEu+9sSpViHUG39ff0c825+wJZqEMLsxZJQdNfNR3Hcgn
zMkP2Uq5YzYaxOvUCZ10J16ur/kjes6WnAU1GZBIRQw48PWYOzGSdpeCMw/pvJK611f6jTb4q1Uw
W2oewuJW5EOPLcBW7RrVv5fClTn0ZO+/S0L+vdJcAYARiSbRaXSDKr97EtvULqzyhkHGod7LLtp0
i9a/S59uTvnn8F8bwwrHKV5PIEBsDbda5YWn2jjXUMcQO+iHYb7zviSS8xPHPnvWWTwzmhb6ZTrg
K4zLuJ3Jpk8wfNGDHZQeVsXoarhglcG7EgGZnYYvo5KBaf+L1WD5KO/yBK3HNH1Fn0i2S1I4VbzQ
n/iRt2Y/b9YfGgMSB6FfA+cCJhuHzDRJQrgnrq7vrYXowmbBbJAiqe56fPBYRlMA97G4uFtY4fJB
gWg316hB9TkxV0ghFDVFNwHozV9IUX9oAYdEXuWSvDnRTuTbsjOYNYVq5aDJ904rcS/y4L0v631Z
Tcep1WAh7LfbkSceVb9V+hln8IP0hd3LRz2o3E7ir3Xjo4dVpDZkLI+qLh0nAOmprDs+yv6waW7B
3tmmoCI30mOFq10iRrsKMbVuT3xILUutXPj2kJ7qc0V605r44JNfIvm6/jZ+JO3fX/XPy5htulGt
DRGVEKNq1Y8wk3YSlT9lOXRjg69lJbsh2pLv2eUv/GfF2T6KVMkfR5Xi9TdQBGxu43wBiHJ5o/5Z
YLaFai1llTb1EYhKApqSX1pwHy6phy2tcfr3syQ49oCEpDmChFTLdyF4lnCd8uBrYF7/Oj+ruNnn
Oe3ls3UGAGrqjA7Tse3M0jDZsVwP+2DTSCiwXL6pN8sWqj8hAbM1Z7lLloSBhic+kBxa6gY21cVO
suDn54wrmVntagkA/C9V1p8PNstcKZpz1I+xYIaQ64CC678Sl1kEamDrk8SpsBQLeigFeh6O3zjA
JjhBbi4iQ5c25iyrhfqksqjvqkPYGGiZvfd9sqZTmK2zUL8dDH0dUn8nM/8+bOOXyGduj84sKOft
jeLr67pL10OrwQMWotmG7xrR5ProDdYjFKP82DPgK8vhFuanhcnltxMYlECMkSUjGtrQKGisHsoP
rJHu+mZw8hitGNJs41iyND+1gaGxZRgTC1G6Sq4+1Qa08pNsoVGrXC68/vkSc5hhlVbMb8OMHagC
ZRMy3vQJoHlldzvoaN5Vzx2t8cC4SqjFLuC3RYeyNzm0YwKlqq+ilYFtrbxE812KV1Tqb0V/p0jH
AVd2Do9nfXpV+C2MTiwImH9TvTCnDJlLD99V2q3ybNiz+gQGMYpXpZXfsoLe1hJUbgWK6evnii58
6znYMa+CEFGu1A9teexgNt/Sx0550Au44bHEmbLvcvpQh9wep9A2xIeEniOcUc0sQxMwa9ANQgsw
fIvxPUkWmPD+fZwg+Whl4qnQl7RPFkL07/N6FgOaCHr3Om30g6+P66b7CFruRZgdK2gpa+1Lki+U
d0vvZhagy5jGEfxZwX2B5nIO8zXYqy68/tN/8bOA/LPPZiG6ITkZ/BGPJKoM/NK7gatraMtgb73n
KCmy7qUUEMiL9k3ySdHsifoeTpyxGY6jO7QcZjnPcp5BEBp6jW1vkpMHtu+vJTiDOtd/6kKx8Lta
PHv5IegyGDZU8THhGGhJkLzQD1TC5S7XFy6bl+Mu+FJcUcHkNn7gxrsuBOFZRtxtoEApBBwvhl1T
wi8tRpyvZFdnH3C2topacrVJu6+qJRzTxZvk2S+YZRvkL4rpB4qBEPLDhQz0eDhAt1aBNYToHul/
H3mdMs3ZevNMk5CJ1IAgHlQKXQBsZBjdHVWJujL5rORfQ1kdq7pbqDAvxrizRWfZJuJSr6Ftzg5S
dNcCbkKqbiuxGme38zgUrgo58Ka0XFj1Z89p9qyz7CIqkuksT4JjpsFQl77rU+n6UK8qsgiex2LF
+/KGSLcKTK30aaHkXfiu87CuTByKx6cTTXBGGm62ZDI1DEDgdWmjGFs4Mhdroz8veB5blXKUWFVi
NSNDKtdg2MhlGMd9XT+Yv5EZP2LI2TKzyrWMxJBnCtpNkfA4ee9B/hUw2/SL3FRiCF9gSEWg+jNp
HoUnXj4Y5gTzSAlyVRgLteK2iiKzN970CpUV4oiUqA7XoX6obSslsAvyfAKKy+n9VD9moOrKKgY4
0Z4xyWJhbWbBvQ4NIRi5KEiNgobmpOE/qTNbVwc01yNLCz76Qn+u1XdkDKtCAWeo76UereQeel5s
vNXzfEuVna8CZ1UTK6tue/1pTLaik62x8RJAtUNAa6bkuW5ftRoS2uQ9atEUl8w+6a1Mc/tg0+YQ
TB0xYglBzmexKzMdDHIMB5iOcVV1B2NS3KEkctSU+D6OiBP3FBQqH0SIaUXgwKpEI2Rnu1XUMOjB
ti1sq0Y806+48iMzSVTr+mcj/PRdrn23WXqpeR2XXACTp4fylleSl8ZsAz0as9ZegyRwfIhz+3Ww
VuT2nmnNcDIANKdAQtBHDwAenJACMmO/tjNNsnPpIUL67pNXHvV7NjUbEFPcMobCq1CdWILSrdau
VaGbVZl6GUtXPS/vewo6v0ZzTBi5O6gvfLyrDIjGS8a9VN5KkuIWuWqn0Duccup00JtAZ2XD5Wg1
0c7R1dtMNeBUwqykxkihyDy4FByLrPmKw9ZrxMl9r3hu4saig+xFw6aUoHbJi6+4MaB/tReFbxN6
rPgKnB1nhDYKlVRLjh/9LHUksINSKHtFLRh5sY4b6LhjLQrgIt8IxVYD5AasUk8YrMjYrjG3G+nB
wAA2H49l8i6G0om0YDOEA9S59kTKdwnsW5iSrIseFL68Xvmw4Emw4+DKed9r+VNPpV3SaTBn4rtG
gtEq1fc9xMZ6jNdCAWsj2VX6X8xPnKow7LDaFUjFvnE/xHd1iZtI+CqqOxbvRLZJ2n3A11lx26Wv
uWRA9MVPTT17OE1p/QiIO9J7Y42NnY2mDtWXplehBha9c7QsywqtMvHCFZhwiAwshhIjIwjnAALB
Sb0HOGXTRPEr4OObtpjs6/vyYp4/iyazikSHTwYOVcIOE31JGtT1lGT7GADyRFkg1i3kn3lFEUU1
5YKK6Di6NdxN8CnROqsXb1VLUXiWy0HGyKeAlvGxKz7zE9YAs+A2/P7/vbVZAjckqS/pGLJDogZo
PdPXVNrqKPozeKFeX+liEXz2fWZZW9CgzfURSaXshrUGpI9k7BXIxHVjsBrk0W3zZoFXc/mOcLbk
LGM3UDaOYeoKuWzl2586Jx7DwmlhCi3Jo5PVmFClARKpH0o30qhRd8Q8MIMOTVUpNonHD0XLUScq
kkdTHiBE1bgo9AbdUB2y5jVuECxBpBDEzar/jCX6u9iYa3zVxSRJbYbdXCX+2xRPNymFqngrTAIA
pQKpg4oIT6HdwiG63DtVDK4bqNhUEH3+blcQvwuBMQE3fzoVdFCErnPImFFxJNn4GgvZljXE1BGS
yv1T28irJpQ/JumWhxtBljjVpxP7M8/8+S2zAzAGchInUwtkTgFiAYAUZOkWebkPfva4s+2fkrqK
oV4RHUk5WbEx3ZZQAw3jF2aXnX6TaxyQptGapMi5fhgut4XOFp6dBtYOjUHiHs82WSc55VTH7dwM
34F/qE7iVubQWO0SDHHphc7OQy/7cdqW6JuW8GrhsWECH7hwL19YYg6qrKIiJbqB52px3ERiKiRY
qD9+0t9/H41/tsWcq1GNCZFUXwaDmmE8ojFToUCjCeked8d7Qx8m/GXzMKH3lWsyHAhGm5/gF4Zk
p4DRlpyvh/ITd1dz7OCWR36N3SaG3mGofKoatQiXFHNi3CLR4m67XDj9+eWzgtcoSJOXkJE5hNvO
CbxmVeJ7q6axqa1lbhi5fGf4s9qsTMOttxJJL0m38ZpaJ/E0HyDim/IXWf0vk7d+1PfZjV39ur61
L2fHP8uedsjZfTuuiIrUhYdkq9Mjtt5Jpb9eLQns/p7cXokOc3KI0epRL1eYZmTlZPZZ4rXxYwzg
T/MGfVIALvX6fqoKC4PFtTJ4STSs2Ng4YbOj6qpTUG/7I/SHoYJ7x4stIFmrplhJ/ZOv+lAi4IAz
npBkwbuut77d8luAFGE+dALRPlx/X/9yr/zzwmZhrqmT1JdL4BhK2qJbj7sIqsIazBeTayhA/bUe
Hqb4pc8NNA4X5eeWdsksAmZUZTgueI0DPF/079DqdoGTWbhaCQutwi1ERuzBC1fXH/r0TNc+3iz8
GT6txqlA3NXC0JPUT2NCk7itbWPw/n8LzUJeHQ3wN4A6/jHLU6vnn1rnO10PGOTSzGIh8BkztIYs
sY4rUjMdgwiIuZsgerv+IP/SXPpnm8wJKMAMxegynFjqebFJfIF8UXkd5mtFiAlx2EEkaPKKQvcS
CHTVITOlZAlhvvgbZgGsgRxikmpIID5cG2C3UrqcWJJDXhPcPL3s0C5xSJby5FwyvAK1wxgR04+N
469yO78vHnNPNYPbk9GJ8UKDhfz1k4t9yi6aBocVRVFhID8rgDRfYMTXQMiFKwRdbrhrTZCZIhB+
UJwi/+Tllov9ALXXbgshc40+KeiLX//Ul8cpZ79hFhGqspeGEnzfk7HNqtlne2YVG7Q9oJ0PcHXo
ao5qFmviQDmw+RxHC45M/907bvYeZnEhyHSh8hK/IdbuAmi8Dk21lMh/6tfP1phFgTQFk6yE0uux
HwmsfCNgJP1NTh+zaXADYjhxDvnsXrMH2be7MrUCUJubcLylZWTzQnOpjoZObfZxbaaNQJc7fwAK
favBRi3KE2KKofYUmXp9Gm1q2DMWAHIa0wpwP4f38g7Nna0eAQKjpVYi6huStTsB6OHAQVbINW1V
RAIdCNXqsL2BkVU7vGhwKSpJWdctYCiTv2m55PjTvRE9xgbw72oMD0gO0QUNvW+0DaA+jCZOvQl4
8DBCg81on1n8XWbJqo+Z2/qPEyCZHaiNUllCTMxL5FeJ11afrfDbN5CANSsjdoYutxQlvVEn9d7Q
AjfxO0eWQmIqYb9SpTu93sXNcCOdHPgwks0autHqHKkPPSyyoWwTMnRNQL6KAWRNtjWmVnLhO5GS
uSMLt3WT3Y5jtRnG5zQRwGnKjlGqZt0EQAcBVsfvU6IA7Gys2RjbfaNsI2mllLgHEIhqhZmTZBlU
v7k96EgbQd+vDKBOo06+jSplV4vCHo3cCgogqAh7TUh4pwFfplMoZU0wyWuMX0JKN4w3r10JyTp9
2miSfCe17PmEBIJ4vlWT1w62mI2g90ao30QG97IEObqG8GFPQMCCvDVFJDRa06i4lZ2Ux9XOqilo
iVJ654dyD+kn0MoNsakEpAaKAaLBXOtAQ4EJHyOfdSC1LjCtJcRuQaKvg66ys4k/TCN1yqF1Q8W3
qwA2Lv5o9k17GGL4VaDfhsERbDPU/WiMMMzZyxzK27uG4qvLiMJSZ4capK4B+oZIpAvRXCcvVQ+A
/a+quaUVXm6arIfmIWs2hZRYGU+3qjp9hR3bcsyygAFWjkXNHkVbrCG44TAJXoFVaBYTNTPWeX1Q
/lIF2N4KcXId4+Xx3U+oy3zos0CVV2tGUCOjl44ZkCzOly4xF3PeWZyaJdfIH+EuWYI6UT9Darxc
R06Q2BBGtmTYJNFmpQsbthQLYeO3P/yP2uHPqsos04o+i7U0UqTb0R/vCx+zJGoUVht2R7kAfhyW
GJ3dSu2B5DZw5xak7DvbaGF6QYEX70bHr08TsXHcs1G3Rhnbt10C9F1GAp39xhMs8awILsGHVuQS
LaJhM3wXd8PqZKLXb6rH/gZiwjYa3U7uZK58A33GdKUvvKKL1dXZ6rM0nRVSR9UxCnC5NDxN3LQg
6rbZdqCP1xPV5XrgbKHZFSPomqpg1RQduQl95pfQilA6ir22Qq4MF3XGFrbbb5ves5eqCviG46jj
+iqrbgVaUdUvuakvvblZ9p/KiQ1wpQiOBrqmQak+KSNM4amwJoSThZd32qfX9vEsy2sikEAbgULh
GKYbRM112MhOMhh39Zi4co9sArOFfnxMWnWpyDl9l2tLz5J7rw2B3urhCSHXb5vW5Tf6Wtxla+gE
l5vsfvDo3fWHvXgpPNsos0xvyIkKA4xiOuoVkiBHB07qTAk6EcEEomAyOkYPg9OuWXrHSw86i1BF
y1NFnKpyttJXk1O6xarFjVt9piYm49Z/NkP/u6CZgx0DkCEifcBjNupNSj7jYWmBpRPHZoFFmuKi
ID1mL41D3JNaeLKS12hEuvUKkJcFHNbCgWOzOGKkXCZ5hQZcAlYsuLomTRcQ54vPc/qAZ2d6KKBl
qYxBjOeZHGJjkmqT/eAK5yTvLi/swstXbV3WKVEwBFd/aBdMXVsGvOgPRe3bArwjRV5F1VpBj1OX
78FbauVdkj0G3QIsR7+4D/8sPL8dNnEiDSMh+kEh39D/WLEq2ELh9a7owCOvR+2riWvN1WHDgkLw
BZihne8nzzlwrG7dUTis1aepFYyycjre+mlvTYSuK7i51DBO0ccn3UhX4uQ8PGJiE38G/KYI9hl/
1sAyJtkD73qTkRHkn3UzEgyr8Ef1KVU1W5ZeMJYCv6fKnxs8PGU2RO9gEgIvwHxNlU059quK7grj
YUjuCeaUigBwFL7y1XjgjKO65aaavPHgLYWcMZpoiXbXD6XJpSdZ9sbhqMDeuY18m2bCk9HENnq+
64z6mxiPYbSp6gS+fErn9nTaNUO4FqR5UZtyVY/yW8DJUslyMcCffYjZ+WkS2tdDgzE9WH4usSt4
04+BiUBb33Rutq4eCnfwMt+alvRol/aeMTtM8LkaJw3ShYdA6jdy+p7Xt+H4ZUSbNNJsLVQcvU+8
BpWMkS2J319umZ499eyUET3ugyAY+4Ngsdck8aEKG5soUAhRcBN6CX0QxEbJZmg6lxhzNyOAOhoI
tH22Zpg2Z0mwyQ3/4A+/GjAcQXCMlXIvpVFgJSEA/b2w/aJ2FNTA19PGxQB09rtP/34WHfoiSXt4
AvSHtniZTuQvkNSur3A5AJ0tMcv4ouCDgG9pdMJKBh7xUKbBhs7635AaHZYoNktPNEv6MXgF1RT4
WK57OzFehux4/YEuNw/OHmiW29Gq0EJpwD7r3Xxd7bsdQMgQrIS3D0r0DeyaTsYHowNt9cSE4Y5a
r8L2VR+eUmhMXv8pp5V+VBlnv2SW9MdJz+vUx9cDgsgM2fugGSak8h1lXBv01/W1lt7rLNH3Ra0W
wsh7CCtBNJKCZLLkA3PaCP/+NOAt/b0XFUmt4ICLp8ma9xq45MCf4Fz6cf0xlhaZhaeyKhNeYax+
4EK1am1wMwDbURpdX+Wn58ipTvnny2hz1e8Ci0i1oIiCm+4JQTzwcje0MbIXyjqylA2xAgs9EB9D
Wnh5eeXCofstRHTtXc7iUZXnY5WmvnFQM370RwiNHAuyDbPXnGmmIrXOON2p4lVqvliLElUYXsq2
MTv0Q7wHg8uNgKEo+3GVZmAKFS81eZPa2JEGZBc9OvoUhHtpOMYdtXmGGQ/trDgz9m0At2sQ6DMg
4mOyZ+J5yJ9oJ3btNK71/IalH8lQrHJxI/rjJP0KkxaX7sIx1KPBE9sI1E3fHkvc+tvhu/Q/jAjG
KSro2+NrByxPIEGmsRyZmfVfgDeYXQPtN6O0VKBeeAJVArxe+AnrOYwAQqi68mgVKOjslTuW7nRx
25C3uNpm9KltP9MkxUjrs2IfVH0YBrcB25ajzysyAVqqL+sLX+R6WoQq+9+bW0DdjwiB41MAqgNs
sBWCqU3f6LB09bh+TrU5RLJhxCdFigoMep1oj6BLsXSFWzpCswirSEpR9X4bHXEDdnwN7RtS2oFa
L7wxop3C149NbBACCopCcZpmgRZmuFyahNGhppte6yCD9AXXtxMtv2TN3xYh/wok6RtuaPEWrg/T
immFsPLUUCAlnPVItGNll0Z+ME5oAkYJWgR6GNyoBb8TvPe6iQDdprlCVd85JSbM095bn2PGVdwk
tADbFcMZ7SVkhatgjAsHErvIxj0lgxd3CpqYsNcEMO1k0KfDxm8wCGb2ksv9+1K5r+CwF+WGWaLW
K7V0DTyL5bf3RXSg4lcNKE/Dv1vI4XRArA99YFbsO1Lee9VrJ9BaBrhin1qGr8HUuQQg5qn9FkEF
2JpXQrlj/KTRXUU9BS4+XYMFcHMIlMcY/5fMQO/jHCiwZ5He4W+sjn9NKZzndAV4rn1L1gaWDf1t
HD6NGnB1EbcjIzMTKDpF7UM5pnZWPZUGZAOCOzK8GdKXnn0PwavcNebEqVlDukb4a8yd0erV4A6W
mATWtoNxk2FmQqNftEK3mAY2TL0QO96BDsrhfDdBKkGER9LfnAZ9PnlstJs4DM1KvdMS7gTGYxId
Bvapiu8EKjraCALZ9A4Kox2k8orBFqVa9+AQSZDHkWOoGnVw6BtUN+KbuP6qqWewt3AUFlPgQVp5
DLtFKmC8ipbthLQYQjBAz7lVsNSpoE+jQTc9gGmSHpiN0UN6YZ8EpaVzr5WpLcmlbaQ3goHAQL44
VBjSVHVjqC/W8dFnxkIav1winW30WR6PI5ETaOhItzkImyTc00R97EbqSdU2znsrEDGYmcBx8x3T
4dCYJQu6W9rFTsnZD5gldz2LSUy1hsKIsfTGULOaJj3CHu4BrTzZlHPlowB7zoqE0VoGKHiYBBDq
FCMsMNXkWJbtC/zGXSPo0V6Jj2VWrFLlXh20B94GBx73q0yXVmgSvxXpuG0BGmTjVtVuRjQMQaWB
vsqrQe+7UbO08Os3JLUpzVa8pOpgZVCv59VRhl5Dyr7q0AtxOWsJdQfMK2KfQ8vqNRr3TQj9lyD3
RBpbp5bSoD5n4m4gO71gW7BVnkUz2BHLDzyHqXYRHBL9pc3vR7mzqf+ei+J2jKpNR+OdOn5dLwYu
Vml/Xu4cWlz3ekyUNO0P4DY/t929HnKwhL4pULgMQ4Tri10G3JytNitweKrXLVCuqE6N3pGouImC
lU7yTQ4t0TDDWS8Omt+7+mJn7/Ik8Wzl2f0LOIAuFBiYHORN5BXBL/SgLHULLS67xMZyfAu5eeFh
T2XMlQzx+yedXV8kNfOBWYp6QCEiTw3v/29JyGZN68jtmb3km3j5pnf2lLNE7mtGLQYiS7dTQe/Q
KUIIz3OPNx1sH0BN1HxMEdNfvt+ZbMg3dW54FZhYPqRhChAF2kl4iVptAwxVuNKuwiCy5JKYMv1O
WsOBaLMpNdAAjr4bsqTjd7FFePbLT3n97GX52sBUgIpx18uZ2WCKk+Am2k6KM+QQyQAVS00sxKH1
9W90sfA5W3VWLaQGSac8wK5opFu9fmP+d9w0ZhEvQEYvg3HO1pkVC3DE7lklsw4wCx/CVtC9Mvv1
tEshtGfh2Qqz8KFMvQpAk1vWzrxYEp0tPgvgUelHaSc30TGuHzLVv4mhD0OrJe/hxRM2C9NdjKq+
QUb4TSqvqq0ONS0cZRi8jg63fPoOihxUfa5/wMt9lT8PN0dK9opfc1loHRzeqM3Qg2oLH0alqJwZ
pOhTqbeTNDD9AcZh0i8lXejsXaxnz1afxTOhZABqMkRPAX2aQfrscDO8/oBLK8ziVisahK7JR5mZ
MBSBr0xfSq/Xo9QPg9MKSHTa4wgYJIQHubQhIGmy0JboA8iTC0+zkG1+Q3bPTnkA4/O21TJ0wSKw
3tmDlBd22n5oQJQW4DBcf3WXwRxnX2cWU0IFrnJBD2cVdP0sI/J8NPp+j7bzoz/cQ4THHbPRScZN
iMEhLR/hGmdqHDTBhd9x+kZXEsHvqH3+1ElaJrkkR0eI4H1oMJ9kdv5ELMQ4N7KX0s7ShpmFmhLx
k0YNUkAHTyU92hcoaBae53JAYRwOkzJ8sdVT4jt7HvTX2VRINcabloyrog1VK0+z8EhHY1XY0029
SndLj7W05iyzTU0/TeAy9AfVADeozQDiPgzRkjYu+ZcM+ufZZntmABSPpYAG4bw9RuRdU3unbEqn
8bWPUVUaWxeod0cdO6X0G2HxNNuDhmHhfiVbPFJ0UElosErI8JjKIOuAaTRp+NRsP8rarV4oLhtu
8/ytjcBMAO8ia91ufEQjqS9fx/Y5Y4/EF5YRog8C5Y+6vINxqdmJ1w4WNFkUuJKROkG9l3y3lgA5
KG6D+iUaniTyJFTqVL2tVu/1tOsEGsyHcno21PtMf8iNj455rfGoQzew5YZZtB9TsBXszh8xqBUN
2M86tIUySxavDMzfRDdliIol7T3P3pLuhpb7nO1LDX4UsGis9yl6vXF9F0EmUGMvCoEgo+HBmsWM
/DWPErca/LWQ96P+nQBp28C4osw+IvqWFoElYQSR1Ce5x89WrcwCxJWMv43TL8behjY93f5KtYF2
xKHGK6imJ2J86XFiF0FhNtMdrxpb8b3kxB0gL/VnjPegj49T/z0Asx6nt9c3+9K+m1UI3ICxmkGU
6aAzF3ROku/V8OX6Eurl2ufPnpsd2bFnvQRRoh4ONL2Ton0ZwQSkTrk5YYcpBsg/nLyCRW7qSrGW
tHVHYKoalmbBjn31ixRHtXqM9fe6hBr2SX5TpG5h5DZHkZbh7u9DjTWqniQ4SQeApGiAAUVqCT7+
8xi8hTAOq1Hvd4WpN98Fii2jeRZDaLbtS413HEFKjZTAD0NRIynu4mQLBzUT2DAI/GkWrC89eMuY
RfMR4mKdnbj1N834FkMCo9agGYlSA/4eNhzCDItnA66sXEVTJHX7IaeWPipWoBI3CRSrT96vv9Z/
uWz8ea2zuicmScYL6I8Cwxa7JYTuIv7U44eBE25RWtiq8UFF58p4bQsrn9L+z4D/Z+VZKZSPGsvj
gOqwczphr/P7zALODEBojNyXktzlW8Y/a/2+PZ8F46yDgWOXKt2htQenXedutoJbpNdb8H+DvN+i
zMLCgZi7fal+XOQB5foB3Al0Hgw36nLIBHJn4R1e6q8pjCoEgEvZMOYAb8hElcMgjcYB3WESoSkT
QbAleg9ZDHIG7GB1/dg3z7nIodiCsNdvOwDIJAK1QrSiIARBwZrEJhVLers/7V7QPT//YbOIMDVS
J/mxbBwk6puDEOA2huj0JlaayFbB4bMXBJYvY5+NsKwC9jBmkzsMAbTiDp3h25pKFvYbv7QHzn/S
LIBAdpgZJcuMQx+8ATC3knVxHPwI9xm/2BjceFOVzK5z3U7DN1yC3SQTVpnua+iuKcF9hbM5TTif
ErPUalPCuRCXZPUYQ5wLctWA4KX/Q9qXLUmKJFt+ESKAYSyv7L67xx7xgkRkZLIY+w5fP4fsmQ6/
lLfbyO23EomqMgfMVNVUz2LRqbGhG2SN0xb6LwBrh3YpEgv9LicJ9nGXQmbyoKKTF42aXUEgupFq
q+woztxekr/n6LGBPECOnmX6HsLuGR2cdG8EByP4M5GnrDA4r4T7ldaHH5kG90m5wxyMvkmyGT4o
juSj/oMeCZlMdo789oEvvrK86fXJv/4Sq5M/EIa9oynyiTZbVgOZJ8f7BFjJxqg2EnwD7h+SW2fx
arU1rgAXuR7NblU+jWgYUlUDhmh+DSGRdn+ZW/npepnVLacOZCUGX8k4JVPlKu2xArEiJqkdSwQC
ZaoZN9AAZhrnakeXg3TnXa5H5mGC3jtQ7PIpNUqPjNqXQtv3bBQTS6qizwmSfkFSSlZTxyhYghxe
5x0knmejMGEcdBnVFhbABNJNUBCN8iMDRnLGDo+h7Nl3cWZGcrqp02Zfd80euihQdY4cQYXpXtfb
oR5DCnUfFcQbq/lYps22kTC4UVq7E1O0xihBb/u17+SdNoWwlh3BjJ1eYI7hRfm7CGRTBfZuktgV
gWZs+2egoylVqtU3f+YWNBSWbOqmcwr2dv9L3RztXX+qVWleB9U0FSGVT3kiuzA1gXgcBgIpMMVN
9SKGEMtWjL1YXhKMhdNyX0efcfeYgfVOWjcnp1h8ZVwDKU4kXztBtEqQs6TFLqUy3ii1Q022Z5p4
PdSbe0ik9785L4F3LJa/X6VEdapBuAY899Q4vY2yxSkstsWW/d24y2izeEwVk0dIkg3eKVnlBQOa
WFU3YvI0xqCTtbqlMJQcXXpUOijSjIM/zIaXwuItg0ISGGxWwxpTRkEFss9F0z5TfRtr20h4Thbd
JlGxGyiJjxO15YJAzBzjghIi6ejGww9Rfa/1BsCc1it0gC9DaVEA99WAuQWSER2/9TJyFgy8JoOk
oc0mKXYJyQAobvDXAfxsydQRtHuY9lC99ssWFHOhrx4SYjyy+iDBdRHnwxr0MwN5NiptJs7uAIUc
yCF53QTpgiY1tSrfKi11ZwpOuppf4N1oNUZzqWAHpM/ujKzdQYIvqpVdLF9YDn0YOK1qkD+alcwW
Bs0Ge+LZKPOHMawcAgAz0+EdAMUeSXTDpTRj7Ltp+6eCiJhe6VvY3jsVpDo1vXIHsXrUxmg/QmgP
EoMHI1z+83RLWm1PW9maSHjI2uasDaPfUehtq1BBV+yalm+NoOyUYLxIFLosingkcrWpYtxoSGtm
mPoQlgFkT62pExEJxAXMvVGwefsAXZH5OLVvTdo4upE/U23cwy7ULpdJjV4CHTUAowX9lRl5pqeO
Cv1oWfhoRcOKjPc4DjcgW1lqgBnFrG11SdstiglFHB87Akd4UhUmG157Q9ykcNZSg+gUjdkBmcxr
VdwFcS0cFOb3xbyTIeJLM8DApdkuMPwboa2lNO8YJLP8UAnMI8G7MPl1OB5YjzHCQGzawN0qns5k
SncNGZDXw1PTAQkkbnXFN8L0bMDZTZ6HDdUKR8/kjQifBMBR7TQpN3Od9Kaqq2YaN7D3Daip6Mei
Og3kJKmvevAV1IYdy/F2gFz5UBMraAq3QAHKlNQcWvaeifl+LgA+EYjfd0c4+phMAquO7ir2Sx1D
K5Qws0xkRy0ckAdyzLsraBWA2rkpp9QLA8A6UFQA834AxeOpgeF1GLa7PK130Sy6wdRvkkj7VSrh
bmKFzcpzWQwAqGFYI1RuKIK1YfxqcsOCf4VfapU10Y0m9AcZwvyT+ifXw0uNGiUZvpIsfM0lMPAg
mWBGFXNrWAZr3QBF9Qos8mJT68ND1kZP4WBYad5CSHpyGVEAFageawOj7Sx5mAwcfx37YMaXxeQV
DAlHCZtHeRyOqlomkJoG+wENbhUQxFKuIX6h4FPohwEXYqqdZQhMSIFP1epEKfFh0fEYJR9Rntpo
JJv9/CSlD2UDDSWDudLQf4RE/mZZ5GvwReLE01vXmeuksiovgzjJWCNKHbj7VuARP7BHaPV7QJ1e
Ypfb0b0dR6kGnU5odZK/xe5V9I57/KmCpzQmNZB/hS99himEo0EOZYMxuKPak6tQRwqOYbMRYYAO
NTnyznli3m9YdZvCsk3VXDWWDBJAbgNUJKs8T8Ixw5jRgR5caEpbY7u48kBI5qxH+9ILnPu/4VYf
j0Di8v+9hlUSa6AxNdAQ5tVx0u+yvNtpsOO8v8TtAutniVXG6iepJ6TDYKDpYjvVlE2fS84U5dDl
b937S93sq10/zqoen5oY3k9jSE6LDo+W9LaU72MNunI57ubKy9i2XiCJtjotkqkJ+ByCPWDfm1Lb
WaL6MVS4Uxkwfq10KJckZl4ZG50dJvD1SVy6zdJlwnwhaYfL/R9+u5b4eUfLTrnajUXY6aVOsRNg
yW5OYAAz5c+gfN5fhPOt1RW4DD1nNN/1Mr6gnjdldTKn+eH+CrdrsH8/hroq4aM0oDopNRltLFzD
hgzhcTGVzY4Qc1nsFxypLjlDL86bU+X/+eaEMI7npsQ5Tvr8nJF8k4JTTTsehJz37lYVbxIKkiR2
yy1hT39BR27RZIHmIKxLoNFh0q1si688CytZvX3P+3mfqwBRqsCYy0wYTwlalfF0mEc0wYdTGrwS
gDVQrqjhWxuDsq133QZmqYM5QSjNhBuEWaTwjsvGuP1jMILxtx5vNfz7Ru7ltQKDWjUEprvSoOok
h40pQI4Cd+mHrELGAtURe1xrZdykw6cZCoio+eQWH0+VnBCmG6nafySQclExuREgYJn14PkNBTCX
yWHqkdRxQ5e69J1myi7QUghuZX4eAMOAe/wYRE7cMTRXCz82ShtKClmPrsCAzmCA6W/Te2M5el0l
WFIDcx918slMAWT6grH1Ho4xniRSdAJRbFbggEXaAf4f1ItI68DyxusC0RXg3pLO2XMgjFaaEMuA
lUdW/M7j7wllUSjiZgaVPiKhKE1/yU0LzQLdEoudRhD5tcKUhsegEaxRn8yG6K6MMCLi5E8UpmFS
AL+rYCH+obv9CEKfP0ifUvuRVWATRJGrTqETGYOZJi8pcPVTH8JIBcpNQPhB2GT5IE5N8NRoaYuv
YwGaSgTVqE9ROM3CA1Vl6FC9KemeaX+qKHdQrnlabUD0y0uX2mFfC4ecfpepChknzdRTLwIV/CnC
MFuWBrSH0HIIX8p5dDN1QWZNNtMklL8wPoM9D7wxrLGExkyyS6TCBvkVjRfqVFSyDPINIxm70dCG
NQarUyqLYJdrAiYg3SJUaqb4x5lgS0BCKgadU92LMHBmdAOdPDNasGFoowvZtqhrXLtEO1MWGWrQ
N8EfEAS3Dp+IWNhFMNpG/Faz0ioIzNAUCAoPlqaEdjK+G0CRTRAJFXtixewwGvtZUqHB7k7gnJPC
huSoo4MlWxuwLGpqW6LUCVrVG6Z2U4YP6Zh6Ezx6mh7qU8kvJsFZpw0XlS8zQRc4FnpswtxXopPS
6TA1UW2SE48Vbxk07mjau0HDdiTr8IixIzcPZPquIYpOw208V26MQ4P9CnCDbk4pgJrVcRIdEW+c
TmgVpB3UVUS7yF+iPMacxjiXuX7WdJT78HFJBJwqvKOxhH2Kcpbx38fJYBv9pSJPOTsL1e8YExgx
RpsP2PcBaK8UXND7wZkXwlapvp7VeFQS5Jgc9UWWvsC6lbPCzVHoVfpVV6l+DqXUGNC5PBl1aA3j
uBG6/AhvJehlD93vrun9oUpDK1X1cxEzHLjJEyfpEEwIbzlwTPcf+CYe4vrnrCpKuQxYXElIRwvv
J1zEoLz8XfnNPmAj5MC/Zdt8Qz0miz1+h46XllaFiNro4ZiEy8tG7RA3UITKwn07cabq/6ER85Mg
VnWDJEEJnsZIEPpBOE0OBAQPXzSzUlew4MmHWZWdQm8/drudwCm1eC93PRGokokGEPuRMRGAtpAC
XWI7l77ZR+svUsyY2i38wi2URZgt2OiG3f+2nMy4ng/0nSaD5yLIJykqHgr1dcjfk8AnffErzevN
/bVub2uqipQamrpsqP9ZY1QK+PliKkTgj8FFAlqAnmSifeC00PmCzjRkIy3e/eTm1eBqydX+ibtW
SsMaWzeHBUUItT29KTcJYmpfa6YUBvD2CvYRfLnuP+rNbXu17Go/pRAsL5JS7U5MKNxEf1KVwOGa
Ot9E05CfVdaFKIADVGwLDJNkukt6tqND50Ne3pHQ69eiGe63is1q6o0AK1GFcDq+ty8JV8uvqtQU
4xGmwBLrpBTHKnwVivysqu99mXssfBfDwZtjGdcCNGWBTOsTugnTg4GWhD5H0EARLUlTLL3IHAov
RNpAlHCebVVmG9qpnk7HA6QO0Pvl0UyX2PmPPvXVr14VulUraxJQjd0pXkopQa49bVa+xn4fAEpz
fxfwlloVuzU67r2oadEl1lwNGFRJV8wI89dRYxxznptScNdbYUlaVxefGTKYtZan8SXa5xvBpHvm
xL8FWA1arTPZqbO42G0k3oHmbHN1+fvVqiG09yYcrPFUOcap3IDDv4XM7iZH6AICAjM9Rzjz1Ihu
3o2uvt8qNya5NrS1QLuTUqMejL5Z8qSD9mZI0yZLOnsMYs5T3gyRVwuuQwi0YMU0QgiBMqrV16g1
C6iAY6LGsh0bX+5vGd4bXQUOSNdDo1NRo0uZpjakfU1V3Ms8b5GbigdXu2Wdc9JqGIfobwkjniWM
/yBKLKo7Y6DPBtrMXfIuqjNQAM+ScZyhrcvSDzpPW7AUAPv9UFU4NaJsj76ChOfrzvm463QUTCNR
SY/eVYj6vxdmiI7stFHb1LhljYIAM0OFgwm8iTsg1FAwEQNDWl9rCI2szpW2pdNpFF9aeNgFPWYr
quimgJxLMD1Nx8QHbEjkCV4uX/Kfcehn3dU+Bg6ybpWaRBegLrcNqK3Emx2+3YOk396/Pwutsi4d
DVK3uTGdZq35M8k1zBZwcDpIl7HSbgrdLUOIj/SPkRTuSNO+DCJcb6EZf8ia6XMAT2sfRi/FCOy+
Cs82dWxwy6GQeoZqa55dpkJ7RU8nto3iVWofjVqA3NEINlVchjBbyxL4rcShLZedIwnip8DkxGkN
+K0IZQdmdGB8DLS/iHAgHChMKFTdIphzJ7jGCiM6rqBexAU6ep1hlUNh6yOGtFlhJWDhqN2w7cd3
KgHFMtld8YskkzthrpCCo4EWjS+lzExDNB+Zm7XnYlHhFkGjhTkqEqXdjX9KFnsEajMUVAQJ9+9J
U+xA6CwJPWACndEEZUnQR1sWQvtANiyZPYxjiyEqZKglMIjSyukmHT4TDaSeHpqis3PYTUSa22m6
C2iyjQEv5IXgDVViPeGtxbERjBdVvFQQOQ4jA+6x1BJFAQJJmP0N+OnpF7rNXqlMFmOjC1Fol5bj
Q4KZ0hgCLTsRiBqBL9SeB8j5jO13DlnEJKSWQn8r0nsxw+xqSbZpaccqcyPYk3bwpx9DhzWQ/m2e
G1W2ZFDGSD1AVFK2gymwlU5w1GdN/5RK0ZE1CA4CfZMPzJqXFzhFznBRxdcQ2II49XVY9XSQQAKV
XSS5awStxSAh3cWFSVDPycQOae4Uc+HEOkCj7TmaezPHbw+CdyUZna7IrDyM4dL7mWMUo/Z4S3nj
aBDTJvMlhLp0pRK7gM5yCHNxLYJzTyu8qQqmWyJE4QLQb2oFVuu8KH+7DgfhRNdUVSa6tkrWYyFU
RFq6epgV1eZcmstlpzFTO7xAPDaC0gFsaxuQoqz2N9eT5WalcLX4Kn1rAOlMQfAXo7l4sSD098Cv
AYo0HcedasO05IVtIGJ2nja1VT8Hx+xruS6gPgJai8t+vxmFr37NKq0P6Gz1hYxm9rCNj/0bJt9H
ArWHDNVECRUeK/YWTRzFFza85C7fDFZXS6+iYob6bzIq+LQukhn9d/M7sjGX1DfyJmrNX7MlWbIp
+miY2BpUAaCnfv6j+PEjc9H58O6n4uWd/yNAX/2UVdwkaBomsCWOLgCRmg1avW3k31/hdgF/tcSq
tJAwZIviGMqKYaUdG8gYyAU7G0G5C9p5w9K3YHgv2NaojQOFSCZncd6eW5UaCmDjUc4Y8gK8oJut
7oEV6zBvKE1Bg/qiCdrJwjyHeZ5VOPfX5mywtfBsk0QdYFkYZYwjcKGD6Bbspc49McIUd9iLScsp
j2+KS5OfF62vripDiCQIxZoFAz04bAftKxgpvsZO60M6Y9NukyOioxPbuiP6gVUD5p14FEw5zge/
Wd1d/YzV3aMFc7dqNGwpFi46ae+J/pYMnHL1plDf9bOuA1mVFf2AtIVnZcfOzHayF2d2EmD0Ylbb
7AINPBdWEfHTtBcLs0edjtCNA8WnstwkI17/lFVYi4GZaMY4mk7U7O3YZ9vA/sU2i3WhwUXS3y7k
rl7uKmopWkDhTvP3uZfFmufYo57uQm6PExi4K62ClFEMpaRKwI6gdPMUK3f7HRqgZ9nn5QXOEf1b
2l3dr/q2mWt1AakIJTTMGTwFIMyP+rtODd5g5tZSiihqMgpsFR6sqxMSxlWiQ4hUusiX+FhuCNRW
ah8FzoKF7R3sD0BQIH9m8R7x5s31euHVmSjLcALvv5IgS5aAQjxB36C4FJ6SOPBY7B3RHn8vZDJP
e7ofg252o64XXp0TtUiHmcVMQqqBZahFfUyrz6UDgp0p20AJeDLvqrE8yjqjXK+4Og6RDgJBOw04
meHgx3FxqEZxG8nUhKgYADyhrSuHGDRwhfpMZ5C95cXdWynt+gesjkib5IpaLh8ZXiByqNhyzmXx
LG/t3jOuzsaQ4EKQRaWE6IN25r6xoID6UDqLqZz0e/AbXhbjvdNVlh4r0dBAopEuwfOiERRvVVs4
MtD0VLd41DixlbtZVwm7lTtA/8GwxtONADVbADhZ0F8ATNgCq95ZCl5L2IC7ztmrvNO5ytWZVGeY
CReg7HQQ7wNIbseczJO/h8T+9S+BGFlCL40bVJf/752vSVej7rAuYWWQUukS1oBYjqKV1/OHkUhm
LW5KjEnTAgyGnuvnu3y0e8uughGZoYoqELIczclZ1NDl/GHAeEib9tC8AkjHmuwW1p1O0aauAQAE
7ztzDgpdBSUmQMcYmKLlB/xLuS3q3QbXIKBZZBvXSQUINDhQWJzPzDk8azDNAHxHKgnZcgdBH0Yw
czvc6qj+gQLA/NPkZ+hbhdhVQKCriCQDeSmRMcNzygeSgWShdnZM8qdZ3ysyxtwQtbn/iH/bKfc+
7SoEwaRuyKUOMRDMfjPTKyfSHGYIfzCofpnL6rkKnmpoxMegHHXKWwpRYW2qD0ZN9lCm8Ek0OQms
puD10EH3aqKNpYOmkqSynWu9NaCbm6O3cP833yzTr9/SKqaFUZ0AsI/doM3xuZmMzyYD9Iw2kJPF
rNrUjaKE91AEfl0uHMLiA3hMTgCQOWFuPTrpxL6Pp+UnLJWUApbKAOFY5sgDOhBbKNgmtnaccUOV
3dZq2l0NZ8Vy0+qOoTk8wVJeTFjFwDwRNaGrYunSgncGcOSGAfLUYgSZQSREj45BWTsJoZw3cKt0
VoANIZhGL4yO1b6ZaKlOQylHFwXw2T5+XwbwCeX5Vdw8D1errL40ayoMJgTszqh4QrzF0HmyRAme
wyN6pLB/MN7vb63b3/VqwVX6iqO0GzEcWk48WK3SvjmE/rwpc1NwUlcdzCXiSM74ASYgxEZOsJbB
kJX3RW9Gu6sfsfqiYjcSTenwbkf20WmfYHvcf0ret1t21FUZW8PKUAFCLroQ4KZBdsqRS6CzdH+R
m62Dqx2yzlXliMYQpdJy78k+832z1WzFE1z1kG8MSIniIGwgenJiXriB9lPgL8YaqltvUWhyJVQ5
b5SuEtisYMwIL6PoUqfPlfimgJp3/2lvV68/3+wfGQrmJOWwrLBkKAB1tK/I7k0c+7Ox7U41M2Ob
Z9nL+Yzr7NTXCVjtGTrW0Pky8+ZRqL8JtOo4Dybfyv1XD7ZKSbiFVEZfY7M0EoF94uTIwHbLYui1
w6sRi18J2bH4VZTFbUqhHZ283F//piTf9TZaBRqqNRAujCEvtLQKhhfAbvpHYB6izgy3gjW48RkO
KRd2Ji/tJTupPoxTOfmG955XQWgcs6Zk3RRd8g4BQIKpMaBxUsnT8LhZZF296FXoqSOmq2WLB60S
+FJCt67PUh+iOIIGrcHq+f5r5QRWugoxejTRMKChdEmhMD8LoBoopV+VhlMUqG1gS0UJ50bLe4ur
oKPTIWgGggNSNFBgErZwrHUmjXP94CyynsDHRkcamBugmpHgQsYGMDdAfW5e77+85YP/o2b6+VJr
OKie1KIiL/Gz1Bo3hJyWXohOZ8RmUXn3V+LErTUKVNMKrZrVMbpM/bsQQelL45lp8Z5lKYGvckEl
ipJU6PgsvQ4nbwWqWlkJTwCAteOeF0o4O1xdhRJGO0KyJIgu0PN12UidhgZHOuK+3UNWOmy2g+Do
Q2gh6edmluc70nVW25cOhnO2PMF4RipPfZ5wPidv0yx/v3oFs17/3y6gmP9J2kdpwJAIUOX7X5KX
INYYMpb3UhVM2DSKB4jybJdud1jANuLjcheHr+p/Hbj+wnCvHiyD3YyiC4symzSayHlg9Tz0IKfc
f7Kb9efVaViFkpAFYoaHQxNV100d6Fw5xm0MSuXFUeieGDzTO63ghOSbncyrrPBXFODq0cic1HGt
K0u67e3ZxsUMvWPqJEdQm3yDI+VNOBt3PZ8XC0ZKxlCQ1bbqlPs2tWDZ4GaH7p35qcsOwZ5cBG+w
iYWx4esv3Nm24UHy0iO1VJhbhra0WVq/wQPoaIfUK/z/6gusp/Qj5q1BniNBKR7uYZ6+WXq6tcfD
bXPOibZUClfvnKUEJCYF9caYZODeYPyEJCwDrnD/aXjfdj35i+ssmtIUJyUc7KXzWXj6U/Qa7zGW
sJMPXveY921XQUlPWdWyEZmwgsFNDjebGdPlAmJ9sfLciNyNy4no2irY9JLawIQP8VbxCmexLxRM
4rd++mfpoYDWt+FdJm73yH7Op7YqX4aRsTrN+giUcXTHndlvcDH+VkxsVyf3stfgKHoqr7W6FNR3
UqS2vPWrvdLGgyrCAOpfIjfw4d0xTz01wExOPm+Iw8lgf6VGr5ZSmDbBlxA5chQju4UtDMse4A7p
gDjL2Zm8K422qmGCRNWnIMR1NH8DQdOOrOZZsHpLfULvFg5DtnjSc7N7qzaZHdvohwg+Julnsqn+
CL56bHn9Kd7vWc/tOgDrJ3X5PdMWlCAo3jzBB+BthqRQ5cGT+FnyNRe28tYyNOjsxNdQtzrdPs/8
eivveCfppqvgVVBeT/XkpkvHeEYcSjZgLRq//sblLYp17WvucW/f6C+DR31YBVpsr7yVOuAG5rQZ
4XTJTNXvj+y8TJKH3XyoP2JuHX+7b/RzEvRVABtSkP2nZOkmqL+EvL7A6tqRQ2eqHtvCmwCZNsSL
DsOpAAwfTkzj1Nv6qsxKSC1opFpuUQ47Jp7sEQTqhWgzYoQO2XTTOEBxxA7d//KSqK/C25wGAe1D
BG0VdA9dAu4FDAoheOE83/Lq7px3fRXWAGcqRrZ8+tGdnAxBBvAAUJwh2hIBEzBzZIU4R15fhbS+
Eke9AEvnksGNqIBP0yTmlq5+qg0njvH6QeuJn5aGAejHCJ6yN7uBY/jlRnEKj1kwXUBHKLdhnuRX
NqjpDhSOzNKT/stHXVdXbWs0sORC6QHRhUY5EjCqKxXwYh7fjPdOV7Gto3UZ6nU9Qz0d1ln1I5TE
oQxFPEDhH8dkypyCtiWwXLnua8lbkPdmgQGHrLtVNNqKWNkV4m2qA5ICGG9CW0sT4QSQfbMFeUob
p251N4zeuwiaxjoUmME0MqAnCu5kD5pM2wo25LntpAaypxIWrrJbAYg1UcmfGtUSFAmzSOKW2mjR
8KEYv4VQAGlr8OL+eaHK15BbkRpqRZiqL1ajGdCowfg9yxDxDEJOycuphNbKIQEp6g4urdh/HZza
KzspUDYUnKqTt8iqZxWOYyI0ERaZyHsgQTa5AgNOeL9/cDnliLEKiVI4VgJM4xAe5F1UfzURtzHG
2VdrE8qa6VSvYhGXkF+wWLPQG4/s2l/Kj4VhsIhbwn1nw+vZ8K5ba9mMMpNYAd3Q6NK6gyPiqMLI
wc68apneuIpPzzziCO9NriIg4DO1Mgq4I8xgKipD73aMZ/rIW2IV9lo4eEGlbMlf2VKA9yCv/a+o
Tlc53FgVbirKNgAFUQ4nLUCHhICsXjxUg34phNFNJnLMNLAFlBGCyyCQ5+kXGTTTgIehChfu+3vz
Jiz6+resYp8EmmCH75hgyDK71UOWOmjEQ6VP2i0clck2XowKKJqlZDDLy/CK7MoBKt1+41Dh0eBY
SrW/tfVVbWmgFwB5/zy5pCDEhTDVhCsk5yGXzP/PzPmzxOqjToXElAiSBxedQGMhGl6huihBRFd/
KkuyC0A1ZIoAfGcMRa50X+kwHIKEeYcOStQIx7qrnBm67qlQ2YWCQmrWLBrBGsLNQO2MJ/p1/+fe
vi39/NrV9kAhMcBVHtuDAIDHwMdtus8O8ttG94sQHqPlduj4WWz1/TPSKbPM4G8FlQbIJflwQ/IF
coFoE2en3W5h/Cy0yn3ohMZIOLVxgh8feM9ggkrRr7k6EzgMBeK5bD9SWfhf5ZB/r7mW3hX0aIwJ
BVM0bNDf7YOdROXnnudC9h8u0z/LrLKILilihMyeXIYaSAXVWvARSWu25uQSp/3d+ff3x+2k9bPc
Kp+MpCxaQ6uMUxD9abLinMzPTVE83l/kP1xpf1ZZVdON1JZDUgF33EDw0YR63ixMpoyqcxnPTeyZ
zj6MQohu1x7vAW9KoynSz9pLyLgKCXpN+qFI/q4Nk1DhlD4pTnkKHelBMSULjk7xu+LnFk/Blfsh
V/lFkoNEYUJj4JkHZ7bhW2D3O81ZPmP6wXvKmwDN66dcRSVitCzOYuzOxjEaR4TcC5DrqQmHNO00
u6GPLpMN+Al2EkDAsxO+JTAKfkUBbP1/PDpvU62CTqTmA66WiMLU1C8Ezn1dCYhfu10abvGbAjVT
s9vx+iZkiS53ArO8ij7CBPfjpGsRFLx6o/lkJ+oORvxJ5QzPcMGtHyN6miunH86QxzrEBwXX//4F
w2EICJrql/hVwzo1TuBQZ0UfamADrlf/Nt71DCpJ5oDBMe8X817TKopRWPFqidzPJyGFcc4EO+eP
XuFq/HIywNpBth4myroKGWCUDWifwpthlvN9avisKS6KXEE37ZlF73NwTocvSqZDBZdgymCNl6FH
Cy57CudtXjzgPDpZRTlVK8eiqJLkMmlvtCy9oRs3U5Dt577e6kEKfn7hzWLmRxPGlAZ7axLVKjBc
gPCdJYDFTKDqqo/Mn8reDrRpIYtAekHzFFXZRQr8G7PJmiW06MrJGzVE0aTGv/8wRL7cttABqKF+
EICsn4M8oZ4b1TAJLJHi2uok3YZ+hSXnDKVKY0B+pTRLMmPU0W0Z+BzReJLmM20Ef6H+N10Ct5k5
3wCZbMbQTJHC6gQfBOheSH+mIfOJjjo2AQpJphvYP15yiO4b4z4MjG0aZZtWCS9QuPAwszTFooCk
UwvXk3AzqpVTUm0Xgf+v1pewVc2hfBD6XZpCYKO7VDAnUMOvocIgGU4HSYflZ+OgBpeiek1KgM9h
MdPn+1CrH4YmcrIh32WScsp7ZR9ApSuYPcEonKyFO009nUsDHMeotxMYRiVJsp3R9U7ak9o/t6Pg
VC3A1sO2FimIMfALQMtuMk76+K0WF6OEZlbzpdHJVIoc36h2DMFw09w4sBJEt5S6qIqGhDzRJLRT
UUTFU1lyG0GUF1JeDYNxN6gQwZPUwv812aFIVam0l8kvrUC3msFLivYV5BYyq2CgT5HoW2Ix8m5k
wy76IU1jpxzr3ZxDQrrnXkr+Q0X77+RBVukxUOHhZGTTfApm8GxDwNpn+muSe8Oni92yrkXfStHB
5iCYZtyLx87t2k5CQKGe2lZ23u/hfdnoDSQxGouwzjJEXEBhLJmqUGBYrILAEojmZ5LXID2ltkIo
9tRsE3W0Z1iUGbgOFzkFAL12ZBUBKXjsA2hBsMkcITvSR4cxORt5iGtaY9fJd5LvMbVzidRaKSDy
hvQtdbFTNY9zB3LUGNty/5hpuTPj51JlsscBTrS9vKXAIiqqsRNUTPK0cnbi3k3rtzxrIIq3rdlr
CzkNdVagHPG1CFrUQDCI8YYkOdI3jDnjQxa5USs7qVa7Gj0SMd/UM/wWIewiDcRljFkJAScyFyDZ
BQqBCOuxBvcuONX0k5WzaZNAaBmGWSaB4jM0J+ZCs4YBp2LeJ+Mjm3ES49d+/EQ/flFKqMkfMYUF
T2vN6DQIxucA+9lISGx1JG7ezo5gDCe4fWwCBO/MgKodfNE4UYxT7v5tr15VFo0YJDQPkOEVL/Th
wl4AT9bZpHcFKDqZkEIBJaKZvonuVKLJ7dgvW+9OulsbRGsFiJ5Rh0Ix3VSquZj91mAXoqQpbJT5
oGJwHpeTXsmqniFKpeIToVKsYMgW9KE3F2xfjdSOKJQdMFWCDRwHHXCTU3ZV1ZBVVaPXasyaSYfl
9nicLKgcHhdrcfFRfgcRHPgjPzoSC4hhfut5qUjvvd1VCQOVPKUfg24BKgP+9Ka+VBaGFcAHdRE4
PaUnP9zfTLy9tCpexrQkAdFxowmAGgjazB0ykCNLddfUPO1O7ltd1R1y1Ss57J5m2LPkGxI5837Q
dwMzKyuwgQ11oDc3f0JEFY5QxYnLV+Dc3ZQVJLoQa5ZQ4W+lmn3KmH/CyitTc1uGYLGygc5es4Hk
ZMtU+I7BpfH/kHZdy3HrUPKLWAUw85VpkqRRDn5h2bIFBjBnfv02VbtXY9zxYOv60aUqYwAeHJzQ
pxtVJxXAXVmZ9jyO9istEOc1cqNSaFyNy9HK4RyyjR6j3RHPEFGr2YdC6CYzr3PghvjSeB14h1Z1
srnKNyBKDPLU2gJlHFSIjBwDSIBe85Y2Cp30OcUMBgXBZpLi8YL82WUr+URpXjBLXXiPGmqzhla4
EGQZrm0+7rW2Snfz2ENEEqxFXMfkba92V2icAFsL4Neo7ApQWI0gFkfsr1UPSrF4JmVXYzxvzPw4
2QP8tbLv0sQrQblHQN0LoT3S3NH0TiF4r5vEDLvJ3sc8CXX0fdom5kjV9F9FpYH7CvX1UYc/r2/A
kHGDsGlTzNXGIc1WQelw+dZokhKPJHTUhVzSUay55RQ3E+q+SgyqBkSwjSx7+wOK7Z+HXxeyxrGB
imwHsjKkMGOgPhvb2mte2LZFNo5EyvLWe5L/VDZQL4DziUF9LA0+JA730xZOnpeiBwm1srqEOrAA
nnvWduoeJFqHtAZcoQF4YpghW7ExQ/Y6HmSFtD/UY78OQHC9mtVk0LHHMa8jBCa41N9TkPlg2Pge
IWB3Mz01AE1vLpu3xAnqgtM1ocpF4hqltR6AfbxuO7JAUIRB16Hl4d8tJfjbmLZ9DikslFnSzs8o
0MKgsVcdDa+YDHt+xmBtAjwldYiB2WgRyzqoGm9B6QXXrj/2EGychgKEdlIUxhm/+tsygmsohlIZ
+YRl0Ku0N8mNFtZd2ILA0/F0N3q36Ab9CJ36K4wAXHboT0j6H7IfIFxM0NGBcMJJ8QPi6q5waKDC
s6YNlDkmdDLLcm/GxySTkWudqfj+tm3hok4F74ck68mx4KNfRKm3JL8um8q5NvRvSwiRz2gvoPvL
uXMkGd9Cytdtyh+tnuwgbAqm+0Oa/urmK9aDxFgG9jvHq/Xb0sItdHQFrMl5q8MHwA1xF0xz+KpZ
EKETDT6vx/i+wZzWT2h+NV4S1hJXey79+W154ULGnOQVr1alBZSQOKaWHkF4jIn5K+4Cyw/0d7pX
3Tgwmbudt86ukqmsnaNI+u0HCNeUWMj5+sEmd30K9SFrQZIUhR1Hcg++bEb6A5TeAy1aCRj5q1WA
SwGNN72u/YbmbudofsOXG1qloB12Qigi+uV8tdSxu3I3Fhg4wazdJmqqLeh/XInVyK69EGVZqWaZ
VZOs9T8ttML2rnhIK9/2/7eTRl2duPzXf4APnB6YCKiF5FjcdAZslSooK71W1YcqY90/8y79toRQ
u1EWiOuRsYA/4+q+atW7cn4t0mbTxIsPaNumtxXZWZ55GH5bUvBtTK2pWQ7TAo431DB/an4a2rsx
W7mJ3XJXgPvd7Qywn/3taQouLR0LAqYfnOZI30bIDxmGl88Stynbm+DA8jlximqsnGNRzYGS6tfW
QrddogXoiHsSm5Q4S5FvKgZJN88a1MLT3aRdWSE/Dugs0MaN75XG1cMe2qB/e4aCCwPtodqVZoln
ofw1AGZkWa9T9+3yxmRnKPipAn1VxTBi51hmozeUZkDsyS/tN2fm/uWVJLfaFBxSnalICiF1caex
7xHhvmEUWwUcMpdXkfk9ES5bkV5pgNYEyLHmW32BGFZZxKan1QmoJVrQy9iYG4VMtxd3NCAKKv11
tdy1U+ynKP9HPSJv80FP54BTMHhHt8V43VXPigGOXHaV1CSYtIMJtgioHvzdAYnQ24QVJJ9WB9Sj
5KqW5nY2uZuwOLh8Qn94GQ1MJK0jbeSTY+AkOq4WSKSaZUfgEgZfIzczrieY06IQrsHvQ0gcUHdC
w6dIr5nmQn/Hk8nPflZYhGQMXunrJwiOsOtLg4MacWWeXEIdcmP3Jbjbn1EOu50zd7yHIru/DsG0
9+uDbXkkHO4T34FEKOSPIdaUuM6HAZlcGxlu5jNf9gNXq7/0+wSvWUe1qsY6ft+sOLsO1Opltc21
Yw66oUiaMZ2/GF+HIbhKyL1MDiH4HnH5pi93c125aiEZSTmH7vrtxAVfSWJAY00HlAPpldqEbe2h
6HpL3RLIPDROwKW8Hx8xmf8AETljAxoCFxVLkB7JMDLn3c3XXtezOLG9ptZINicDOeZzvSU5ppj0
fptiBqNOY8l1+oMn+FpLcJ/DotnQeI3oEXTGIQqp4OWYtuwXylGvbL9i9hbbMzAFsqNeESg7CCMd
e298aV8APXuU3Lm1NHPJoAQ3m0+9VVFUke+czDqAn9NvmspXJpTmx9qPHMXVKzA7N+9F/kOy8meX
6tLSgt9VIjab9hiDK3PMoaQHeZCmbHJQc7ObrCyv2TRnoWWBEa0oLe0uKVKoE40PmRZXXr1QxdMn
UBlHT9mSPVbTrKLWUU+bNsLTZ9gROGwckKYlrH4djAUCzCt5ecvyQG+GHipJ65xEfxcZi6+kiTtn
zTEiUVD33PZyh24W/o6Ju5sxy18IXSKPD+22V9HghtIxgHjeBCazytkXJPLT4aXCLKyOgpFZbOcO
lNWNO2Qv48Tc7GMZ99DVuVH1gx0P9xmZrkiMxk+O0bLyvsi+Le07AHRlAdZXExNgsOuIK1es+Mgh
iEW12rXYS85V157vB1agO6Be96iw83b2FSXaWODDYPq46SAMW/PK7Ws0gzQa8uS5XJAGz9iLkg/g
Z6ebFFJRE0L8rAM4cABsujqwiG40fhiJ9S0Gk3mlFHdDDtBe0jIMFNtWUGc9RGfRUmPKPWCPr6TZ
lPneUB8ScJbpYHBVibVHx+ZYYbCa9ZXLqh9zs9PR14jU+Tqa0nsbWhNzZLlVZrgrdLCAYGdfRZ7d
HR3zRWJUq/+7ZFNChD6zvFOpwyB28GC8GyHdruFkxDHdg2RKOv15DgRx6rxEAAnpdY7ZfcdGQkDD
6i1hLohvoFwIXr3iudwxD0XfF0bcy7uU+KrPQteJryob8DKbOjJIKMOVgxdBcYI27SG6v7yMxP1/
eu6TZcCQZ2plzZzjlIxoeOaBlQzIBsrN5WVWB3/hk4nyzRZEp3hXjxhTUBD7mKmXj7KcU3ZgwhsT
zS2jc4KCwlg89CP3bQBULb4rU1MWwshWEp4Rao9jnxkWv4uWJlSmGs255joH8b9J3lYVU7N4BsqT
m2hAQ4SwxlBWQxWMusUYq+9B9NVKTEV2uMJTE7GFJ7UNNrW6vF3q/dC+X/54sv2Kz4fizLVRteQY
TXmA4jGPgQLeWUwG3pfZovBWgKa0rZw0wmxAD7K/9FjVP+P019/tRfAdpta1RuIgtsqs5JAZoK7q
ruvyMMkk18/VYU+9hgjfMLs+zhIHH6UNIFkAmg4IatNNueu+Z29r7YV7MruUHJ8mhLWlajtzOqCx
uOB1jEyyHVWUeIBAuHyC51jAftuZ+nsUBd5tpgMaaB/tkt9mfXkAi9XOmeN9MqA4YjebMU03SdX6
+JqSxqJsi0KwGitAfHACN6IlUNxoQRY6I2qH5MLlLa4GfcFbiS1aavbRaLaaczTmKRzRnzF61WOd
DWq8aj/kkyRrlL0wYot2oVFlTsTkdwbELMyy2s2O/lDEgIZg5qGY7k2QyLIIOmUoms0jB/cL1DhI
BkJZpYUeWSrZvuyUBX9SR5DgsRWccr1c08e6QxSF2YLLRyy9H4JT4QtGPXmLRQiUZz3TazfRbh3s
0jbGHjvNPKBOJOcs25fgX2poOwG6Cw2ezLAPDtCn2UIOLJbUNOhqhJesR3AxPZTZlWyBGzO5vjXb
J50Cm6HWalA6uT9mkN+zIhfT2a6CSDyP+qCuS19nb5cPWJZzif1aNik84uhtAJiff8+fyUf5bO4X
3wlrAIqh7tBCxO+WbnR/zbjSbfKePchKSOuBXjgJsVdrLoPK9WpOMFWPyEytts3yY4x/KGi/DllQ
R5V/ec+Sh0rssnI+l+ock+QugkKgpv6qq3vTOsZohF5eR2JIYiuTA51egPWYHHXyLdJvVfNnk0jG
kT55TC6dnRDOFGNslEaD++GAH6BKUBHqpm3bEsjm8GNkKsxrc0AO0vxRBzYw6KLWQw7jA+Dsqc19
O+/BVeQa5FVNdHR7D3RKQSTduJ3+oagIRpwadEmKV0CjOm4+EljosoqqOx89g246aFSq9DkB+Y5j
lfumugWR9p5B82eh0Hvvs/nOgYb1kkMxWrV8pe2utGHbNe1mtH7OGLG3IOCUOg+W8cDLp8tnLysg
ie3VOF7yCiJSqCXsup0JaSlwvzAPgwruSmxjfEexpPsAjQEavP1WnSUmJom1dME32kuCaSy2ptJU
93rTRDYnA8mfw3mcPrBiO1UragNaQOBGyicUyLMCGKpFJS+D9YYy4puT9ICV7am+wUHc1HHXeFSH
PkyJJDFrvrNleMlMAHVpJtn6Jy7qkkkK/tMsKfjPK5RP9EXZx7YeDgtzIwAQ+pJB3+GumUNlBtdq
jamw4VjXCMN3CQjBwXRC+9vO2Wv466S+EGDGYbc8fkqbMrT5ez5Hrp07W3Vcaa4HcGglhRMAwLAj
5MHuQD5tbC9bkewGCz66LjLLMGbFPjpV6msTSHBTGqplK3EUf2hB/lMFErmZ8nRkSR4vyHtmy7NS
x5000NlBhX3QwKy/U/j1QB5HgGKzRLL0OSTEqRWJ7WsFxz5WJaJ2DUDyJt7M7TskKlvMEHrADC3A
7CRX6nvycxUbAKeY1bj5G8hOwbIVXD5r2YMoUjYtmMgFyQhS2TYw4JSaXRHGIQhHzYOpB+DDAnfb
RspYKal5iaRNPI7mtLNxUe14RCX+hnSjP9d3ja0GbR6WSRlM6UOSZJKukMw9icyCeueg6dwgwVgB
KFH+kKqu8Qox3BiioI6HsO0V2q7F5Hd8220SKXGlJHQ1VsM/yefnjmjMylHOtcA3FGUgOCpSLyPp
ldkbz3kqK+efdYcY2DJVx9AI/RycP1nOjtu66R2EVDOIbC1d241Ult2evaonSwhep7KcnLYalmig
/ZZBOuAA2ROJiZ4NVE7WENxBEUdlCeVJ9agAWF3Ojd/pgGGDZzNnPyDdFOTgGLh8KSQHJ6aHkQXg
CdQN1KNF+m2dcL/r3y+vcNYSvvYkpoNkBuzTGVX7WEPqgGlasFTvCagR+lz38exLIAfnH62T5dTf
DW+hSMVasEUe+8qD7IJp+taxvAEtgl9eqzvNfkhQCEeJDtQbUqOXLr6G5CdmaOWcxXZngi+a+WNg
hcYLAMV+60dudU9vVnAtZmBDFv4HSgybnGx6/con66LEYy5jZ6A3s9RHndm3Dl1+tuPHUBGJO6er
Cf7r8T1ZSrjYjpGTMrISCB72qAjrUI5OZrfD5HYJsuomg2YaKJusdpeTfdG9jXRrgDY7A1MnHmxA
FhaINveP0Fj80VeNxJbPO/iT3yYERUplIJ1DUAzQHZS5QdKpvawlWSheuc0+3sv4cWR3R0gdlzKx
Maq0Oh1Vu8oA2mySj8t3R+JzPkeWTr4rgToIq/saJQ7o1g8822G8b9OVssR/PZdL31RwO+U0Ttwq
U6CE0HOt2sm12RMkijARwv7yE4nZYKp0eWlNKEcNkBj9HOED3bZbXnXP63Q4C2WdcJlNiLlfTCEr
NiP/XPWxoS6PwXDlxrrRMRYOCuPFjfe6bI8Shydmf4Big0rNgllQknkNm31N6YEpIoFBUUuoZUUi
iY2ISeDSRBbFjGJy16klppHuInDULcvrZUOUmLoIZ42TPs8WaPgee9zoIQ6NIt9cXkH6oQTHQiJC
+rHAPoDAwOU1PRZAcxHYwxWgk4SaJLE9j037chZiBpU2o7EwNtuYvpjA7KPy52gMlDFsr1f2HASj
ngKk3l5Hc49943eoBP0/Jh3XWuiFmyemWEbZJ6pS4cFY2drnG3RlwyjU9loQS3mvZJ9QiF+IUVg0
X0OkiJrXtq1cp7Yjud2fYdal7QiOZDSi1jZzOODRLq/7NE2CoogxxsJBHEIsKKtg6kPtoeFTuOai
eBqejlapMNALLtO7pJ/cNs7DBeNIZs9Cpu0Sk3pUrdx05ZiOiqBlK2fhXO2MLPqmgPpZYoOSqyum
SUY+KBOZcEadn9xY04ENiQevMd4kkCZogNfXXF270vvN6qzkQbMsfhBzpVSfcyUHHvVu3E+v8I81
LBAC3ZFvBOa7fjSus52zjw6JNDf65Fi78OXE3EgfbKOeab8cSfmrUZAe62gcJ9uoUXmwqAz/GGvL
VVOQkjOCoo9lgzWRq2xtvaYG5pYmZdPNnQqN43p0nRj07EyBQlbLvaLuvZht9Wn5nmiYM3IArCnu
VUyADTPxFBRQQGLbDPSmSZ6m9pF3iQsxJtNNSfGLOo6nZCaGNzG7ONDWX8BEYUeq6ZKoBodp6Tm2
dmeM1+PIrhwF04BgiwB7jt9gnk1fQM2PqrkGg0oj/kCqLqjNCFNO3Nr0Gs/duo+9BdxQ4Kcxo9eK
ZcFQL24VJfsJU3IpJ26sTZ7SfRvAcaguZljQ5zmTkV6fr0F/uSIxR4TORMTJAC9guECmwhnVG0jE
xSEqGj7x5wLJcP0iMXX1sucR80Mzb+s0SiPtqA4/srbZKZCXVvhjqbKQNCA4N6hPxtxLnTHQNKh8
14oi4VqSRB1iiminfQPaSB3gSG0/YM67Yoe8h+SfI3m7JA+kIUSFdaRCaGRNqnqHQN1X8avaDvVI
lh9K/KvIEM9Sc2BTqdtHi+vuMvSeMjxKvpnktRBJfLtZXRqLKhwlR+e13Ee7PsxuQaGNATZZ3CQ7
NMGTJ2o5G0uOsMnSfqrVvY1WQZ5LPozkxESssYYnP08MA2VykAV1H+ttvnxgsgWETiQq/mncFtQ+
llEbqEXqg7Tev7zE+Z7Z190113t2EqKbShJZYwTrikuQ1qiYkVgJLFeeN8d8JSGqWQyCFXeyqE/m
M0wh1XRiTP8b3Wdca35kh3WusfatTfkT+mwuKs6XtykxB5HJd8gcokwqPpW13JjV94g96Ysu+Vqy
6EFEF0+MkU7J4QYHcMrpXr6PhoAeoh2EBh7yfQrsu7YZnjH1i6HN6EC24Je/Vm8MxZ3e8qNslkj2
Fov8vYZaGTTSC3I0qmsDVGet9YY+c5m9ltO1Xf4ciBkaMXQq+dHOHDAnfcyDFRgqAIPxRF1NlYnV
SWITkdy30lhFLaarR60d3cnQ/Cr+XuV3qmZfNdBFvPy9z7GPnFYURJxyVw51O+eIRNbyIQoZnZt7
iWdt1oZGjCE+iX19kmtciD9EwDJfVDvTCFybVkN2is/NU6EXh6gCNYNVHSZIsjQpswBQi3+qmAdn
PLdAzjB6XVTuWzYFGGzE3KG5KyrDz1c5Ut4DBhPbV7SPfPzBLVQOsBxiXzDF1OBP4AAWL3s7XyR5
zPl695dDEAHMVZICL2ii8Nr4wJA7XnyLgMZWgrwIYC4lGCD85X7ybM0zuIsMFAheWnsZJsfkQmkS
BygSBZszMVCXQI6zQsb61nVCrdqm4cqmtQSjuau+MamYhSyRE2mD6xLM6KNakyNNhiuyfO/m2854
yukTNAfRH+xckmP2MP/AZARoFRXo4PZE4kpk+xaco9aAsZ9pqDkOHdT2miOZ/gP72+n9sNZfcOL2
wX9IW7tGLyEep+/KkKP/1NxdvoPnNwFZZNtRTVsXKTaryaD1AKW5o4FE1FAM1+nfLq/wBx/3tYQQ
GnUFeluTisdLQ8Zj5z7oE6ANz/GWrFUz85V/d9rQ8CovAauDf3nxNYL4943/Wnv1dycn6Chlbquz
jg7mADBoFF077Qtn1xPAshoSEOhFBwuROVHpju3fVzWsBLwxy2eGN/hz9WGASgNc4nAmYUq+rWmd
42suutJ5+B9flK8dCzFV3g7xkGuABRgu2ZONvWHMXaX2RrAR6O/oSYIMN7R2/FrW+ZIctUhfmVhV
79SVsZY6MIK8AUXMSl66lS3zh1jonw06QrzVgaxwMFZzavwB4lKLN6g+T12wdZp+tpuVfZV4hrc8
odcv8bqfTA4XrEnktRztjpA8JfyuTYBVovptpy+FSzNgnKeoeKUj20YAc/tDBNA1mHOuQS7qJbhY
SPgCzXJeOYj3+HCjoE3V5crOhMDUlLWBDvZut1yynbkcdBVMB/1Na+Cp0QdXWWqw0WjGPaXcXzo9
AUEKpq5s/sYbqMRF3w0zldyZP1Tfv05YcGztTHN7nIFk4SBctSMb2tO/2uhqStkhrvSrYQTzSRNj
igdJY9QriBW+OfEYzrnxQnIzVLv2ps87juwZ8mmZJXG70p8neEVuKSZnAwyA7LtX+po5Hqah4wEy
fdMW8t1Hu/e0yYcrUz6a/9fIiux+O0IV0amKtqkGBKp8N1zpXn2dbYuHNZOme+ZNgeqmQbqxX1LJ
ZIl054InbeLGcCymroU8ghQeZHSQ7TzcOz+inXqr3c1X5lbdVr9yqAR6srdIeu8EVwqM/QJ5NBVD
mw9TuALodW/Vi8bUguvMXn01gSHp8B/ng+iXMQq+dGzNBIyNMTkqg7XJ2a/OPORT7SoYWcB4rcT0
zxFu4MX9Wk3wnrzHDFcC4kYQ6Xc7ApKT0YXEPNpsCcjpYl+9Be3afRQq19HruINiERB1bveGSesf
Mmdzvrf+z08xyNrzP3m6qDZYxZjgp6whHgpG6M+CMix2jcizvOix29M9uP3DOPNV6vXEpTIieMkX
N4jgaReSkpmUMLdVUyBpwbObBKhK7teKEao2pd8AtyirCWiX3xGDCLnu0HKlVaPKPnJMq9lOcpjJ
9DxaJQTmOVEQXWMI1IHsz81AS2ura9Pk8QZKnUjRokiHPg8Kgdb0YjQIfs0ZmlxKyr6xZtmW3S4u
zSfLNqF5rTv3SYH0Ro/dubvjCN25igGbG0u7y3DqAIhBEb5Z7kiV/5jj4mHogeGzPrqsulIcaUl4
9ah/flgwLPj7t1ZZ4sRxjkfbvl7bBDFK8yHqmvAlJohP0ESW8Xasl/XSgoIPjcsUjZCJAnWVmbuk
yMLS/JmAIgyifJ7OYsm1Oo8MOrFlwWFmAEFR3mmQQG/DDL3bdhjBwIbirOIoXqUq95h8gspif8gG
51BbWnA5CjxHPHlyrQ0iOM5yGvTSJpwcpx5iWzN6xEMLWOBxhI0wK/GS/GdUX5U6gcrolqLIotXf
utHyszbdlMCzDLcxcTzej9u2Gd3Zpj/GPHk2+E1mU8lv/UNS/H8uyCCCn50sMPPYA4PqA7QINSh2
GaCyazgmCfv31nnsh2mXNpq7WMqhzp8GfLvLh7V+i0umITjcPM34gqcc8IIW6qt6aHbbAoSGf7eI
4GdzMqolhBKSO7Ol+6bHnFhzpabVX56lOH/rgIQ8MzFfDXfOtsPDWt0BOczNqmPj3MpIPiR36vMS
nDhsQpR07ld3OS+VP2VF0BTMtdXbArhGa369fIB/qAD8YyafZnSyWmNXrTOMcBlk3+zG/aocMi8u
dJHmZ81fEAgBF7rjoPHzo2MEEQ9P/WFIupsyU/1M0k9+g8I1q0jWojc9Ou8091ovDcE2gtq3Vyxu
s5HF/hLT/CxXnqwXJdSctQxey2jza5P1gOpfx4BSXj5ambf6fBdPlsFXTE2zVpZjoZnBEOGuNdOe
F+ia2LOHmUVMW+XfmyXdV7WBEbJOVhaTGZLgrcColKfJGuACQojhzEcLJCZtqCGDtP0uCJLbyAYW
GOrlsgKZ7HwF16PpqanUEcq9C/lYmr3JvzNZR/wcAe6pK/4Me04O17ALrZoLjUM+bCxDcEgDVcvI
Lh5jb0ABogkJYa4S3bTgnjQzbdO+mdbOqp5bw9haNcw4JZ4GRWBtUvasgUIet3y+bBfrhvTpTVdn
+2w5FEkCBJjpL1FyWzTTd85ajyfzRgGjylCYV2nZbsux3CLM8Gdyf9l+1rfzggP9jOJPdtg5jYKJ
V3w+wzA9aoG4bf6roo0hDmmqHa2ULl49jeOghrGhuG2X9yAJwj69z8keYp3pDaQ51zh4uGo3+SbZ
tTt1K61WSM5KnMicMYWrFKsHGSsPSQQHd1iG2Ae1muekXsVrwiSUIaroen8ufCBxPrMo57TASPEn
6Y3m9bXHaiitA8bnQ31l8g3TrdsdWHrC/zi2ZpiOo5samLZU4d2rUwtkDPWEB6lN3Vh/mtgEMi9p
v2iNkf+1w69lRMBlVfOZFwtotqBmvsm29VP0GG3XunoasKMsUzl7nCeLCWnCmHfx4uhogLXOQw3a
+amY3KJPvILLrFK20rrtE6scaruJ5xHWUnX7Rc9cPn5UDJXt9P2y9Z9P8E+2JMTj3Ikh+xWDFql6
zZ7VfbQZdlUIEoxABdGvv2qO1cfk2G8XyYt61gGfrCuE5SQu6yojmMWjJQNRbOGidIlxAsnQ1hrB
XbKO9VecHCMkjmol0RAVUWZ4BXX8XuHHbNbDEZMsVjGBENncXT7Rsxszia4Rk6q27Qgvi0HVvgAd
9HBsrd5Xx5dsUjxVkyxy1pmcLCJErgPRJtYNUX9UMK5BS9T8lTK8vI/zfYeTNYQLPCIR1TXF7FHK
rnb15E+PqR/7CYBcYIwGh0smr+iuxvavz/XPkuAn+f1zLWlvtlVX95+FVTC5gVUNYpBT8DmLv5Vl
hpcP0RGTfrNtU11hDtSl0WAswWg7f1w+QtkCwiVuM1aWtEqGo5op3gSpLVZSyet1/v6eHJlwf5Wi
brsckeHROHaqCxrweW2Y300Hu1pFKhwUEMDyTx6bJxSsLMnqZ8O3k8WFS9wQBDiswSVmy64Gkzbj
HW5VDHdfgGlQcpelWxUuM4FAWmeRAvADHnT6c0cCbdyvjNgAHWWbRv1ILRrkM6g5mshV9J+MPYMB
3O3Lb/3ieH/3aVf/feJY4pLmsVE0/bG3SQCBYS+3JJHPZ8vr0mUQHMmSjyWYSipwgJUclX6CKpFm
g+51fOhYsslz+M1lzqAElpTGvUlpdqvaPXWtJHnU4hejSjAH+8xzUAyh14s6UPdTBcnIMlm+s4XM
mJ5tm3BxKq+v2sXv6VsxoaPIM69E943TI21eIWLhsrh5XE+RdAc9fVoc0JLNk9eqmddSfXEBTnTb
qfdKW3V19QmqIreWAyAyZsMa/UUFbKdgmEq1oWmYtvEmatkBWprXc1zeUyN6zcGJr0ad18Q7qrZg
RQG4A12cBGwSTXeYMshMIe4bzatqnP0ZfeiyULFeHKiG8XD5i55P8U6MWfCpUb20PTHYcOxeUfVF
X0cJuj1/XoI0UHxZBi01ZsG7ZglD/oGA8Ajivrq5sanT4rYWvQ9WRO4rprPp9WQ/q/FbpVUoHi27
xv6R1velghQ3Q0iA/lqleU60yK7Z6mQv2J1YSagUa+JIR9RjQiYYQ+FzVl8PoIihNfWtHEN8deqn
tvloTHYicShn3+uvb/CvwkIObpw4svqjpfY30byPkOWT/j1n+6aLoIHwfvmbSxy0mNXzeYlTpcJW
LVIj1SKuU0le0dUPXDpMwUOac5ROvQG1QXXoNkRPtsyI3NKpD4Ms1LkcdzhiKr9EemeoC16ztIIC
ffYz4yHpqcTtnU8oTj6Q4PcGo9CSWMMLbQ3q96wjfglFEh0EEXldAHcBt6KDm6ILevs9Ma0QfJ5+
mlsucZ4b/jOVNvBkmxZ8JE2WvjFMpUdMB3EGvK4FKdxBmWXb1iSfUfAN+lRbkZFZNoga85vssGyh
SmK5035AaEJcdvxv88gn5yy4B8iXkcUY8L4gSHFtC2W14e2y7UuOTsysO8zKmlPX9uCBPOiAWoGP
kDnN5vIi51s7X/sQs2uTJt2Yon97BGt0/6F/LH70jJlJ9JcA9ercbAP+5aDa532g22BPkYEiJNdP
TLrHnmVZb2F5TVtZ7V8mFpoFqLtkfus81u5kn6sBncQDSdyYbT5oiAdQnxzVTdM/TPEGpJDlNyUP
+6dsoz7wGzA9xy4kRaD4qXn0CVIY7c8c1Fbovik+9HSlLabzsMaT3yX4nyHprZlmcKj6RgdLBBBT
4/2q5agDj5K2aCO5CWRZL390iVf97DyenAW0SHKeQ0jlqEV6SMCWRpTGv7zEeRq+k30Jfsgu4gLZ
McVkJwVR3Nx63Uhde3i0UjCnzKmfKGPAFuZVKHE4vR1ofJU2/V7zB4c5IYGujp2WQYnMqSlAVtj+
cFolrHl776Rs2+TV4jWFETBMcF/+4ZKsyvk0pJPDQaadTrGFrGptbFdgfnwur9fPMQTOhwJtz0Cm
EyL7GoLrqjrW5GWON45MKjC0FbQHwst7knkSwVdVw7wUvZkNAG6C604FkQRAaDGVrHI2NIDmrWYb
mq4TMVtL8nHmrT0iLFFBrqfflxn4hkcgUGjvdi3GURVd8q3OntzJiurvd3pqJ+4kxqAeeb8dstfY
lCVvZw/uZAHBabSkVJqknVH9Vh4mxgNwAbsNQDWXP895H3yyzLrPE5PrnGw2uhhEdyn10U4b9+x+
VRbPviFF5I6vP3Qf7RUmTMP5EHnt/vLqsj2ufz9ZfDQLtWvqFUtRvtXTLsmIGxm55EvJFhG8gWJF
ddty0z6a2YPSPgyG7Rsskhjg+p/8K5Q7OUYh1kAqlo4z4H1Hmo9uFyPn4fOBzP2NnmayZ/NsvHGy
lnhpDXtuSg5kAGsXl6lIqa022tXs+2i/8xyagux70X4vu3u7KDzePsdj9PR330241OmIQXMw+djH
qYK4uvGtwlwZGT4uL3I+5/rap5hrDGOmk67HFSsTsHBOHGdaeC3it7J+riI0+WwDRMHjc9lD/47e
NoqsX79+tH9/VAj76QaxVU3ESSdGO1qxjYngNgLqAsos9IYYPyeNeZxKff/ZzMr6ZzERyuwoNq+b
OFePfp41G2pTb0orl0JnLAMhWd9dJ+a4kd3+z8mjC1sUQcuTCm1bu2jtY2YqB9UavHadDCkUZdj2
UM5xqQaO1FZdOt8xai2MFsBDyvGzWo+yQVHnH92Ykb2SOMB/fSIZYoic12AFhYo8GljA27rJCIZl
IIRnb/4f0q5sN3JcWX6RAFGitlettS/e2y+C7XZr33d9/Q35XIxreKqLB93AAPPQgFmkyGAyMzIi
ltcKNaxYNep1rBYqyA6VWUjaRtXaT10NVXsknav0LTRfoRgca6D/6VnyLMHfEI640o9SVWpbi1Gv
gvYjbIpjH56rWlvtpznLVnHWl9aswLZ0lOa1PnSzOeXh7LR5t8uneZv4LaRIyPTcxYjy9B4uCb6g
yA9dWMEzMs5UcBp0bSuqsqMLBYouYrxplMnTQ8ML6BoHfA3drhHcxR5dY2jxPCoSSI9xTd7rebpv
VMR0rRDsBQORa6Q4WQdVWdXAPGHNUICBk911Y+kVQnxsQR7EdQhZaTmHSMkEk+c28d1Mg58RrJC7
eq1DOxkhyrhKaTA7Ymj4MKVLX/2+t8tR9+a29gKxX8PZbKX6EPKsjMaHjZGiI99CdFNoy0OnjvB0
hj+4N2aNYoP5vNO7cFNAO2oQIieU5Z9xJsJYVG+eVPQ3DG1pZiNITqmlRNSO886CvFAMXahiT31l
lUEIKmryFyH9IafJae4ha9nIitVK+rrME7TRZVKJ+vv4SuZmp+jNI9IF9iT5qxoPiY40gqmr+S5K
4IQe1sjl1AHqMrG8mmTZFED3ESuoChmw77ClchqsICSw71Xyzwm30dw8+XXv3AYZiXsCmItcI7Rq
RJJ3RzjpChBdQvsCmeE9G0PYRJ6nyE77/DgMQw0VvnEwG4JnAi3E0qw0CGgNRQfvbG0x05t6gkhS
haK7AXkqre5BplKgCdGEomRRbYbX1KzfYzSv6sXHatTuEgU9cnqyHqDC1eCMdNV4R326GsYPP5dN
yUD0Lz3F83mM3vpxI4EfMlegL0N1NMtB9SXvUSpYVQ43u2YnhGjYJIHXG5tSD00dBo9+dgr7zQD/
RiHMbbmGKqUq250fQWUbN234kMbHaXjPipdpehfg8jsH0M8aCqvNNehc2VMEreocb/XMHMmEPuHG
pdKqiEeTEHyP4L0SG7ODs2YxPxHqNs0hjGZThs6wGvsmLTetfNekg9XJ7412DiYIro8IAuEXROKf
I22tmPjIMMq7tFKQTAogwnwe0vukffAV3xWjxlbVzqpFFZoX80sUqRAh7uHCKDt1VqUO3sGBpTcy
uoUafA2omVX+IZfjsw9VhQbsrajrnVLPz7KSzOc0eVWTuw43ZTc8SvqmiKTzhDxom9+TvHXjBJAF
jap5eO/QgJTLuaOJpQWXMQtOyyNZbBhrO8tK2H1K9jx6FQQGIJSG/uoa0iovARYx+1mXkFmb8T1E
Ygb0SMFbgNGjaGSWkCPhDscbCChbKgCeYi8Jyl2QQCv5ZyP19lDMXhc/NyNoWOF7Ney0eSPFa7mH
XYY/u37UQdVjhTNl+lBozuUnVVknCG9ptRHLU6dS19BGs5YO2fzR+BgQfbYEuReCd0QpbcPC9YXU
rvHn5aU1BrZYlbQZs/uIPkX5S9ke43Q3jD5SxIMt4hmaTfi8YK8ER184BeqTDnWcrIAbsdZauVKZ
kbyn8j5SVj4GS/CtiOBBGdtJsFOqpLAz/LagOJdwrjcCAjNYHbAVOwOtLDFJPLRhWEaKCqmG6ocO
d2eYZ3bwGu51GL2gOX0oJ3MSfw64+qEemEZ38YDoNG9tOVxN+N7JSYHozG0wuM54ubiDmZi7CMCp
FtJWOlal7s5Ut3oSupUgOxVBXR7nKC2om0fPPoE9L54ifxSpfocATCzuk1qpkSQHC6B/G+pPfC9L
Aaf4LyfJBN26kBp6nRcIq9AvToJXUZ1xkatW3JRWX+XrVNsQ/9lP8r0wEU7Av8zgVrjBxuKSMsZS
gQXWp+OIdMec8nRpODGbxgTiIURp6hG0oaMASUI/i03DP0vd3mirVdVx9I+uvzq/vxcTiNN6Eiu4
mkrHcT4ZfWihp14UY8sfw10AqesavXu3v931p8z3gEzcnZcIcIIGMeKcvaZw74OzAQjJI2eU37wJ
/xlGZyqtsaJLJbiPS2sJ+WgU1DtyCLn4qDS8oWrt0m1tVrthXb/iiuHtTs4O0RkWxSzAwbcosu5L
So2CSgfv2aO/brdQ3AYNBjRvHg/m+tPte7ZMANDWQiaJ7bJjFMks9N5SdcGV1KcEnaa3P99vXjTf
QzH4kofhoKYN6rHBU3CXw9rccITHhYfZWuGGxxLkjsbASRdEuTpPJWwYwPqkj4Bm9CjMVnUqjvz+
hK+U8I2jzXbQaXVaQIsHj6XKEe5x7+V4S+CuQobtGSx0R/PiVSl741v7FN/h5nfSPY8yv+z+W7+A
ARc/aYYu1wCfyVSY0vw+BoiT0peInsUiAZwHmz7v1rc/6XVfme8rQ2fwpsuINmq5To5Ug+Zq23lt
DkxTY+qjThpPB9xlCG3zoYPfJ9Qw9Cm8b8bytRvrlU9aBzwNGz4DUL5JD7QZYhMS4rkZGsJ93LYu
qCJWoRjPYZs8qGHsNKVEj5mQvk2ackoilGeNzuzBuEgzGR24G61+lDtOqZl3IBmQSyINbEhQsY+D
9tLSx3jk8Tx5AzCgNs4xNLECJIEy9MsS2e0h1Xj7I/HudbYnT0YlKA80JLkgP7RTtoWVWNAeWvd7
mHLwAGw5wzd2IduXpzRSp/gU/X+D9dV0qOz+0xxENgTPXbO0uObSnFuBbcfriSGgpXNRJ3iFh5KO
IvyvaAuDDCd8jkJHLMzmobYms3i+vaoc3DQYMAsln6RkApepV4e1gF4RI/Adagx7Q+L5ZfJmyCBZ
iu66skQV/NiN6OGGHZNYnX2uBDpnI7LtbHAJiMJeb6SjWt0lkDaeeg7+Xy8EfYOFwSBUH/fdICoI
vdDLJFtjZGZ3yE17mkM89Ui8zw45EOjRJI/QwbIMT10NgoUgojjW5+wIngEHvHjLymKX39a9FNaI
N+VNPTxp9ckYvNub5CtJd+s4MPAhSIo2CQouobkhVitQOOWBOACTUWkoTmAxmEo7HBYeR0IKzlHk
fU8GWOoxGNRkwH3QQiukQE47lW3O7G4fdhQeAAYXCWxfKKVOHZA8EDeS1ZgD2uLQ/micoc9kqWAM
2BNnPZff/PvlpGyhI58mNNbCzuoYiNMKTaiROOFRTw+JVnp6Nlm+TlwN0k2353l7JSnbiybIxqQQ
OKseBelXA8mpaL67PcCy09hpSfDvkYgMljNhsSTpYkhXdwki6Qw8QiT9oFzrQuRng9K9nSLZcnu4
q6HR5XjLhC++m4LEmBxPKP1SdIZTa9EmhusRgqP2kLm8doKrZb3L0ZZzeDFaIwkTJNN7HfXfzlFe
yp+4sNFvJ8OhfmlEfyrQzcid4rWdcjkogzWw2vV1acaSputgNeylcQUV6uIxQjnZ7R3ZgdZUcswL
Kz7TbXrmB4TXwOVyfAZc1LQMq56AMWVIyKoEvRXCAbFQ3v7ySzL4kpRJIuU1mAqLtWC0Ci0ID5ni
WvNkRzjxitfcfcNAij52JUzesKiLak5olcdFCmj2NA96I6Bh/MGx+15CiUUXpZJ8aNCAwBIqmT2X
K39IHc7yXbvEL4dgnlvgN5UKXDmWHgBpo/6ad+0x2xOvfCLoaw032qa1So8XI93eGhILJ/kwlU1d
xNIxTwZ71qERHKtmoqcrzuRuHwGJbScNRESUs4qvle+Kw3RoiYmctyvHaBwGpdxG/qE9VOhwKK30
sYC4Huf+ucqvuFxc5txPbVr0w4DIFrmAnbqRbVDnURPB8MVadkokv6w/eQNdDsmc+tJodYr++P+Q
pOVVuxrcpcuPB2m38Rpykv9GNHggpGVDsDMVA6YbE0IH+IamLx0EZ9qI8xmvRk2Xc2KOeF1BDm+g
mNPohqfp3CH7ay092Mh/HAdb24SHZBdZoQ3Oa+L1cO5UztqXaGQAUYofXPYVBwQkkQWB2o/0SIPL
42DNbnWXu5m3aJgGP5bonrfSX9S831+NElsFLUKlHomAEGOBnO6u8qCyvIGh+I9lTFBoVnAR4Ame
cVCBZVpSEoiRBgWh44B4O0v3pTyhVViz+/rx9hHlIMHXUl/cjDLygemY4Q2RiKIZRZkVDIdC4U3n
apPoxQ5iqZxyEWSyMWAHNc7k5D/IKrYNy3iN3e4A/R2vdGp10YOxo+PCccgr84/M2S9/ARNwBHIG
+eo5WsROe7s+UUfehh8lMau9cIigh0Mc4xyv+s+2s5HwH7jtDNcXWpEVDf+JisrgPDAY0q46aFft
BPuFca0ls1OPPGGOazVsSfoeRfo3LBRzpSV5jFFK4y3P3TqJ3Ql+wHDPfRLCzNamBAU0PN+qjOeW
fS1CvRyZeYymndZVmg5Lw2SASsNidIN6ye29yhuC+YSxkohaOALNY3Xtw2ewaXli1ld535ezYC4M
0mSZmJDaONJX9Zyvx13n4TXojchgm/K+s+enxeFmjM2JE3//JkT9/nLMvYFnGiwkiqXjqlKQqQph
XDrexbliqoPhSO28C0A1rcdjklI7ih67dgJ/t+RZp/B2KXOtpPIcDgrF/ulRThw0Ys5K4grgW/zd
l2QulLgyYNteAt6ELrRzGBj1sXN7hKtU6MsvydwRcRukzazrixhclSP9uviVorj7IrkaviOBNs4i
fpVxChK/uSz++YwsiSRrUGKLIvi3g0C4ad6iVQ5pmszy3S8m7V26Kj1ekPqbKOd7TAZa0oRmZYmS
/XHayIUJDyALxcen2SKWsIm3i4c2T4OHs01Y0Tu1GBUU6hYw69q1ZkBvqFe9Tvy8/Q2vnndZUVVF
0vTlf/8GM10Q4p4oBT2SJt1kg+iqoC7cHuJqYlK6GIM5dnGnNKqQgZcfENGuZPk+SKVftVp5lREe
a32y+xlKp1RckcF468XAuz0+b4rMefNF0rVtIyJzmH8m6n2nhn9y0i7mx5w0tOpIsHfGGlbzUa/V
HWq2nCW8uhcuRmAO2ljGtMikHBYZtko3PkTOdYVngsVZJvZUoWN+GCYf4FineCqUqVVXvMvl+in6
ngdLxKpTpYhTlXbHDK4Q6LINXfFHsGC/lR5igMW0lTiS0LxZMZf1pKcaumlANtbz9tTQbTYrD3+1
vb500C+iu2HIh9JHY+1R7iAsOzcmCbj81auh6sW6LbO8GKNBrArlQiGEPFT4gMb59ISSITqUGzsH
iV01U9AN0O5t2H/ivHpxdDUGHhpxzvVehSglOj9MSVOcKEjXSs3Lbyzo+V/h/8X8GISI4rIv2gn7
G8Ls0Otp0m2TFLtUe46zCtS4bjP4m5DeT8PPUazXt7+fvJz/W4Mz+CA2dZRVNIYpqN9bA1jzeSOf
c1QbNkIP5SDBnx4zOq2JopxpNvyAAmzZIkOoSF6ek9XQRaYI0XdFQNQXJi5RjPsRrR21fxfID0QJ
diUZnUYLPFVUzuo4bYq52VZzCjPybNXN0VPWZKol+8JGpsFdmoyGKcagFqplwHtjLpv91kwZoJJq
mKL3C4zEu9GF144bjasaOsQg3wg26IjS4zQjFlMhPELdqt7Ij7F+6sd96YW8IJr3UxhEq/tAKRI9
XEyEwXgSHUjMuWXpVHa1Tp2kgqTe7a98Per83mJsub+fWt8QVMy9tnVvEYOGbo8ioPBuWLslTzK+
wiJO1NEMwjtD1+MV2SBwEYNasygzYXvii/Wg5Wp47jblmjqIVZxFnIiiydNM4SSkuuIW7Ue3J3z9
yvgelIEMdTaSnGo9vrUcmGjUNyF9ZRbN/e1RvuxE/ntLfQ/DAoScdmh+BTIVtHtrqs9wSldBHu77
Od90c3Yvp80qUvutP4CQTk5RcB8SZCxoX62UYAR5fLhXfGFdTBqYUam4l/XkVQFBr1XqfTUrO7Wo
z6OPlH8Qf6i1sFEUaZ23zc8ugjQXEruzCtMPuHlOA5QvYnWn54K8jfuyMyclk7bdLJ9IYlRmK8+x
NYGtBmsUd+r6j7RDr1yEaoIZt8kfXTrfi8LAmRqo/RAFHQXrTXXE6UWAW93tdb+enrnYUwxo5ZEo
1WWKPdW7sqta0YaCkW+qpuAhtS+avOPD200MciRKRlqaY0ZC8KaJd4Ky2K3w5Np/Ex58rxsDCnNB
aSl32LO92+4myesfYF8DvYVkTV+in5SCUMGb2FUakPS9kJQpbjXSaKRxhIVsobw47kbkLRa1YqHB
YvomGJDwdtPd0vIPE/clfP1a/2e+lHlUUDBq1UFE00b6IoPjiNwp2ipP9TtaEWtTO0Or3pFW6h1P
eOSqtOjlnJmgCH1DszYaWOcRvYC/hML8qqRD7b/9JW+SU3uAwc4MQrwdWDU8iriPqes37ve8GUCs
Gl0hyIVBqkE692P4HCvgBg+k2xo6iPh1njqNLj03TXUqY9mFfsQ9fBcgvtVAJTd67XvQTmYFOlmU
16y5gOINNGNNqaZgKKRmAU1U4k3w4EuIA/zdwWVNfnUAVi0lM9Qq/t9RbnFogpjBelhPK56L329u
ve+VZpCoBDFZ9ofJOIbQqUXbdWZ2r6nt2x8jiM5W7pSPcOI4qi5fyYSDGF8Xx0XIqqZ60Ioa5kmg
U6HuBZT/Jl5B9Sod63IjM7BUqENNRpIuqI48SjXNskkExBO98KPWBxg8FfummaF7ucc2MGmIVg9F
e1IoEluB9lqWh6R6U5WPFK0AqZzjOtDM25/7qgvB5S9kIK2Se7VXIX54nGJpq1Xod/VV9NmEUbrT
Q3m9mFsj62/5dNdO6yTy0hbS9g8FbsAo7MwEgiZSssugdx2BelmK0H9tkUDONR3H83lWfkwC7j5k
OzP1jsLWgPPrl1934zwoDDgGVZn6Sj/QIzxDbe1F/dVHKOcAFE//cYhZOjhHmHj/pA7oMNG28hbN
Raqv/Y/xaX6jK5hyclaUs68UBjPhlRTEM4yjj4FwaIuNUT2lHS845U2bwccqIELiJy1dEkxWq69E
FAaQqVTcxiOweFKhdu6brQXFt+EnZO242aarEqYXu4a1bxpG9A9NhhKeJ0SMoZVsFsKMYA0n4SBB
0zR2/uPjNHptYC3dy+p+/DHEVnDkVdp4setXY8nFMdaIIoGYj7Z/sOcRPx5CkFX77fSjc8sn+oL6
HlSBeQk+3ide/v1izJqqcVaoCwpDlbWbNm0ZQ/ju4/bevp4M/r74WROn1lBoLIgYZbCQEaIWMdH+
c4ItmQ1ey+HP9CwvvykTsak0EUisYDxD+chgryKgD0OoOC9p3tIxgNgmSly1CaKZKTiP+mzOemaF
Na8tmBc0KQyqtQG6gnwR18roRuh3cVLIYoHPIiCP/0UwgRmui1Zu0awrU/kRPd/+dJywiXV5EoKZ
Zr0EVIrbTdPKpoZTCEFs4/P2MLy9z5aThLKdxRTCSbiqpU2CBOwObXhgVVKzWsse9gnKwX8kHXCx
TVQGe8YEftRDsyRk6x6SIusKHWKceV3PtvwTFKhM+JWrKQglVAvPMq6SLs62apI5XedbSL1Sad3P
kl0OmlOqiQvJRo8zOif4Y42f8kIjAV3uFOrlhpfcid1OtmN3WdZYcaudsgkipz9AxYSvBCBxzgeb
7haaTpXHCp80y7zOmW08OCUHDjrk2beXUnP7BFeyLwnuCsF3efDRyXVcRP4Tm1vz5gSbrB1UkMz+
kKgVPQa/0vWIpdjG97oNTyF/eXPAygft8HAY4PXg8oZlcWjW6nmOsQRt9iCGd93w8/YHXiDmRszA
+jwlRp4RleLuSrLAJRJ1u2jfCBHkWCNXQ4upmnCVn3kbmoEj9KoVpRFIkLGz0X4LylKw8XcKyFHh
hqd/yXt4s2lySUJIZxRwq47X8an8YkU09rBbzCf4PGvOdmXz5X0QQzM0Rk5eRLvtfJcW21I93f5c
PJRj60xVKmiy6hPUCatVjvRUU1hQgLVUMzrJHhLLUB78H4xJr7YUSJqqG6qhUlVkW2BIg+56Uoj0
iAbFX0EDRo1Z7zq4kX4ksxXdNbBBQBeuiY4tV7cHt2qd4gFmHyMMSt7AJPjVv6EjYBftFc83p/Vw
H/JTA1dX/+InMlBcyROadMaJQm3PFK2k8GAaih5jEBohQleawYOxGaEpyI25lr/7XyfoYlwGn/0q
g4VhjHEXGoWGPkxqwQ8C30R0hW5HV9qaswWWP3hrwAUyLgIu+MCjQboaAQkoLwxv/THaLC7n2Q46
du2rf+Byxq5ixMUMl5W/GNCfjciofNwBvQtXlQCkXmBxYzWVaTiNG0hmtm52fm13axnWPjw9GN53
ZR7FnRiKuj/PFM4EkkWS0CagbeR/lAS8mCODszqkctG9hhgJVVcEe5/y/AdthpcniIn1uoTSSchG
ekzRi6t0pwo8Q87G4H0nBlhpMclxoynysYYXjJnqg9fXyraq7if/vaHP4fwwjIt/Ajp65sorpN6a
1J8CevVa2BzXgWTJ2ktd8rROroef30vLdrp0yOMmgYCZL+8z4UP/peGElN6XXiHSdsUDeRp8D4L8
CCL4gfx1otXF8MwTFHZ8whRXQGW6R9oOVuzD07wzXIhKrcuteJ+BH/DLKdbDbngIHd+JLZ727dUA
+OIHMMAkZ2FUz2JdQTYxW0O4zxWD5rmOzjFX9J83EgNFVTLSPOwy/aig2X7fpOZsZ07wKkA+W4SW
gLk8AcWt7/DEIa8GKRczZBCpT6cYVnX4wlpgOMF4rgNu4yBvagwGibJadtqgykfRwzumMI0PI7S7
A4GwXeuQ3KNQD0RNFea+nFPFmxsDP0ratHnSYW7QhvCUdJ+Fonv73HIAjhVghhRGW6UEACf2CKWN
cySVjvQnmlcX8GMw8FOV4lALKS5wEZV1Vd6XkFallfZ+eyrXc9UXO4GBoFkyfEgB4W6aNsJxeMp3
0EnZyG7nFZCfcJK1eD+54xPe0tEHXzzu9h4hLDe9BH1Kb0rMUYU3uT5WR7/bp6X8oJcrzjRvX8Eo
Ff77RlyU84ZmxDT13l6isIXQlG+zF2EPdrr3h40L/ywrYdnpelDTsA4HKK8mEFUKzCm+q4cHzqSu
PvUuBmHQI5rEXPV17PTRrdfiCKELt+vvMli39RZ0I9NdBQvYH1G3/l96da9Xky5GZzCEanknxcvO
ke/Vc3Tod0sDjO92L3BUhowuXnk8TLmet7sYksGUsM+FqW/j6iu5n6wGxSZmqR5lbSNRsxR380qz
QCIfdq01Ql9p3iT6pvw0JLfTTfjTfvLemLehhrBWSDXVUl8FrfwYdSXEP86GItm3vzF3ykyYk8Bl
tyY6glX4SaUWMqWTQ+zUDQJreVZD33KPkA5eCyAUuPU5PU/P/R4SIhZf6ZIuUPD7MJaIDCJ11RxT
rcNpbe3koILhCYUku7iDE/3RT230VTZu90u0ciSsqRWswsyVjcSUXUjwIO331liV1a6SdXxQfvkw
tjHgiV59gBtQmCX8fd5A9OifOtwNujVIdnxoClPzYJm0jbiOtzzcYUBPiYbKEAzcTeqc7UqYfiRK
ApnGxPZjxbz9ATlnlGXe90JY+0OFMyqApT19NPRj0DdjdJcHv/5uIAbhuqAVGnVE0FKDiCrJHwlt
nLIp3DoKHv1GtW6Pdv1Z+30UWdJ9AAGfQlwiiB5MF7lZG5JdbcZtZLVOnq7mJxxG6Ktw03e3r17C
kvClptd0OUJsqHWtNXXir4kSN6yCl7+cHgNuWmeUUhRjev4j8ljJI8gdUIbLbSh2YYZUfgp8T3xA
epKzrpyd+bXsFy+3zhDn0agxvxAV0jCDbJaROtI8bOcu9W7PkXOcv9jHF0ONckQpegqXROG4K91+
JXsQeF/9JUZ+lVAvhlE0X6SpgpWshd7x0YWZFrl7eybX65QXm5FBJr0WYkkMAZLhen4pZitB6n+l
exCjvJ+geOpSW0ltEfHm/Fqqbm1FNr27/ROuV4IvfgIDKU0GBlIXYprUKw2vycCC8jeSgbLH4oXT
OiPot7mnRmYMW9GOE95w7qGv9blYY7gy1SUaiqojco+PFBgaRjxtSt51z+osG0Vb1VqeVED/wSEP
MrQT5xW1O+gMD6FpJFtx3tVcI2TusMxbrKfpHKpwlgR/RLSiFVzRcnN8X9hdA+gTxX39KcccyOat
JhNWFT0y2JGM1cy0ojbzVoD8j/zG2S+cg/517198skGKoZoo4vSR5eG/guQZpmYLDrTXELvVaKzJ
v9Li/O6+L0nqG/f4VxL/YmhJ0MARXuo7PfLH5gjyDYgKlu8gu5uaoMzBG62GUg6KTfvS6R2ovvHd
0Xjn5Ut++eJHdGCGJXIIa4Jw1xumAA1FjzoxRHrQlZZazUt4MJB5rNFWyRMs4H1eJqIiyLdotYQW
HLIMPOwq5fP2t+UkMODR8+/HRiSjg2ICa+ArfxI3ti951Qa6ewkK+IJVO/4HlNBP3Vp70z7Biuxy
82+TcJAS+/dv0IQizRSCcCBTJntQAX35bOUjzw2U834krDvWSKSkyZZnKqjzk6PRXwPE4eavSp5h
QUwQ+eRkPdZPoeSlEKnIvdQJ3I5H9eJ8U5kJfgIZacaUfF0yuhMrr37LUy/gAZHMAFEJcZlilvBR
G2dw6sipH0p3XFV2s4siO9w29/xg4OsKvnFSWWZrFFK1EAJdxknVz+DdpOhtPLRrJO2BFI2d+vei
vdxmvCiEt5zLv18czjCOlDbqMNfF9KAIcyvJRU70cZ0f8H1hysxbLq3RVt3RqsKF2T2FwSH/UVk+
yIhoUBNXZeDWHo+LyAM+ecHki2kZJWBPqZAyhkt8bbbrAKlvyYvexNQM8TjJQEbsartZL65QI4rS
bmYn97xfwUM+mcGfJlCgFSrgETtYvb2Ik1XqgMeHidMB5Bft/BzBZSI9tAm8aLhMU05yF1IZ/16E
ZiSVFhv9ArygJ26CbbKdRjN57VcRaKAIUCRUiszCnlbQY+Y1XfE2FoNK8HdpB7o8UvzxdRRHF4Km
HE7V9QLi975iCafZ3AdhI+N2G6ykQsSANOMAGrhqapvpQVzxyJacKJrlmFZjjWTTgERPSGFEghxd
PuwS5cloXTl6W+IHGUq8nPtlCUBuwAJloMifJ2MaRXxC/bXDvb3so/hEz/BUhY39rJuzuRwktFvr
92C1oYnOSTfh+S/LWoQycdIshFMolQDdJSIUrdDqPmGkapKN6tJ3frH2asSkg94vGbJO6Vd64uL0
Cm0eqvBQx0OCFi+5CNOSdoIeiLEq4Et+e4WvvjK/h2J5eW0uTYMeIsGrVBCHpbHZdJsiX98e5PpO
vRiFubR6Na3rpMAooxu3juRUXr3tN7NmA9Q97cRrH78OPBfjMdtmjI22HQyMh9sk2INYtCSSoIlM
UXH1ITZ/CiE2fAgsNNHzi65XT/7F4OxmSdAAp3Vfk83e8ERr12TVr8qVl0BmpWjs/0Ex52oj+cWQ
zC1WVmpM+gpxfIUG4CygbySvHD/SLKE4SSmkIMsJhkmhLeQ+p0HherBwMTRzuQWiIobZPMoAocER
UGUn75nVwkgNnPdF4AHqR++3d9MC2/+FCRcjMndbXUxCnGY4HYEkH2J/my82CKEIVX/ZLZqzDg3s
2wPyPihzjVVJH0fDQjAQCvklHvptkIrW7SGuxwgXk2LuqkBKk5a0ADpIndmzDRV7auJ9ACLRtCvc
bsVjvvHOPXM9QXM8EnwJm1Qg+Z2fypBfJoci4TV2f10KNz4Wy7CbdRInreqXR10jokvgvqr2jxlJ
noQpOui9V6bvXfKu66s2CBxp6myl+BXqytrQoxWtlV0eFYduSnZj4TUA3cad6hSKXdDcnhsri8c1
0bG9Axmq+YepSl1jyLZhczLSfpWNmqtFG9EnXl0VKz3IzDyDcjgo0HOeefGscNi+HNhmWX5aWKaG
MmKfyKL2U4dohLwffflZmj5vb5avAPzWojLwJgSKEUlyWB3leLiDxvZB0D6FUljF+TkkzborjjGU
LfPTYFC0Mo1rAxaABTnXLWrMamTL6JXwf2FRB3i5ioalx6+REDgV5KSL5H2Cg5IqS7AdTGBxc8in
ny0RLVFqecjBWy4GJ+tGCMde6FD89oTG0TpL6CzVCpzWt0ZIKztCZWlIsu59J+dKKl1P6n6fN5Y7
6GvQTzIi7P8ZSqM7OA7ghsBLI98mu2KXQXve6lEr4xJyrsZQF8MyaBnSvi8GGcM2TtK4Rnin1Kt6
jXIS4vD4qZnc8IBgxvDht+Qu6Mkv1/FWnUFPQ9VqX1uuxiRpdynMWuMKCuIJHlk+N7vEQWqVBc7I
j4Jsid7SAY6WBD2ryPTW+wSdBrBaTOZTJ9xXaL9ZdOVhHmvnZNGX/0QDr021Zy1+HYvCUovJBebO
Ct5mPh6j+kqpEi8L7zIYT7UalD7Gg0iOmv/SatBQaGByOL7A4ZNEhyJOLBnyNLR56dWnGB4aSm2J
5fizJ+CeB+1dXcK8O4cQUqMOK+TfHm8f1Ouv2ovPzaC6HBB4Iyw3R+bTkxZAxmZSvSagXhPHXpDn
J42stcq3qDHaZfjUVIsFqlUSwWyDu0nn4NP15PHFz2FAv05GhZQDvv1S1krBdptQ1oIRCRxicNl0
7uTWbxCm90QXjBfJhP4u7w3BuUpZzqNGpdGfR/yCAK4GA+w9Ah4JkTcCE2qWajnDIQTYiNBvgz6S
vWBRO9lBTtapPQMUjOr59kfmDciAcTwlidYkeOgZauNCPtNJBvf2CJwjy+oCRA3EeeIeu4jI8aoj
1K6FaSMOBCqIHHUIXuD85aN78fKIK0WI6xSTCcNwFSeKlWXGKsyJRfxyL/rNUywj64+88YZqGXxw
jd6Kwdky0vkNviPhdhYL1dKVrFmcauzby3D9Pf+9fVkJAfzFqa50o8T27e3mLkJrP0oOS6+qfyy3
MByxp/XisusGz7wXBQfJNAY1lQlRQ7u8yKQBFu6aaE3DD5h3PvTQpUreCQ7s7bleL4ZfzJWBzkTO
hagTcTnC67FHQJi7MBGCXU7ihLZ2CGI0R0ku2VendBNA6FZNIMeXW+WZn0TnhaYaA2JkQpPbHGLu
yrGUzHR2ZYjkLN1ZWbIzIHi4MNNuz/7/SLuSJrdtbvuLWEUSBAluOWpqST253d6w3B44zzN//Tvs
fJWWYVnIS1ZZdBIIIHBxce8Z1lvwRn5jcHFKN9MlG3UU5bLuPihyK5kySzFFlVTBXczz+Nu5DKDT
gHmRPNslSWIvUreRxu6Tkh5ZA2W+9ltARG8J0XuJRytXVZ8meg3JofduMmDIB1zBuP01CwW5VT9S
XA0UTZSLUB18h6JovfJV4oOr64ZEhqBqfI9y9obqh5nhvVFPoheNIC4yLr2rlT4CDZtB83OromJC
4WliZ3v1tUGjhXnzBmcGRLPbG0c05vr3i/A16cEECSJ8UniDwYB7kxXR0+0RRKeB1+0vEzOOJw05
zeoS0NrkJfX1A5iKXrOLIJsSiLpnoilxkSctTNgTyTM5ZYf8KzpH9nwX70zUjqEDupKqQ2FJXLRd
uNDTxWWWSDVe9JqP0sXedEcPnWShJqbgVmNcWFHnMOql9VspVQZHaijOzE+zGb7B9UEQTEXJPuPi
STq3NGpKXBwolB5hOOXPd+NxLR1qTrsiuLTCElMvlau+qupHDOfBxZFM1L4uCDkFOdwVes2wGtab
x0zLJEeZZ1urqRsNywNpOqSmefMyLboXw9e5R+Xaqqn6sIy9r6XlHdTmdFg0LV97WDaZo/61QlXU
XoL0TVOBXpxbhVr1Uk++3EmJLyvE1nPUtuCCgEdv2AWbaE4kMLJmCFUUqd1FsUuN6stE2u/obud+
oSnzpmjnzCkC80Hqp4ehr45KUzgt0Nr6mFpFT6y6Pyt6j1gh7bW6s/su/zrBkEyVh9PIYMMUjtsB
/nV50uwl0ju51H2REUfb/HNofq3G0TXzAl5559xot1ULlWX9jgW7Rfop0d5mwzlUvIns5+oJyYcV
Bz8q+kKL85KCzP86QzOB9ZsR/k+ZX6Yngr78cCgbuDy1DAXoQyZF3gCgmKo+ICVzGgXeSH2+BbjZ
AjEprxI7mqHslhiWkQG3cJDmhzh+RFHAy+FzOT9lJpB8gWSVsCrMsLghiNNL6BXdMVr8pX4Zm8TJ
EhS2pPtafwtQSACzQvFAeBGA8UURhndEUNikmNOAE9+6IXRa7fEu3K3NonSw/9mTcD3Qv123pqxr
MqOmSXmOsKzgaKgDrtsKp3A2R6fVX7Ka7eb0y0JFr/6rpcqLwbgQHdFM6zpGqlM2RVD1fwvDahcv
L4l+7iAtU/dgmZITdB1E4655/61Jci/vOgIQLlnfPslknFotPc5FYmfyYA0wyzaojIl7NSxwp2l1
5BPk1VfTx4tJcyG1CmpFT5a1y9gZdqyU/ogu2FAoPmUM71cvqXzBNXU1ul6MyEXXmg7ogNfD2k8l
mbccVHkzH5cNnrsr4iIBBoOiAVehoyq6g9X1Yr+10ly0LeoiHvsVLwcnu9FJoeoPs5X75duMwr/6
I9/EbuAMKMNby+zCa9I20TmyO1+EFBKsOV95bHQF+AeVVqdGNlZowIam/TmgVWgVCVAeGSCbIjOt
q3f1x6LzBcBZgpo0/JjANYB5QzxAxgvB9vaHFc2Ky+VQvZFDYJGR4dDRJiTx2uql7ZJVC+KlCGBj
mQkSkKvZwMWcuDROa1t4MRZKderV3TJK9iLDzhv+EzW4tfN8lBPTCfXQuz1LQUTiq3NjknRyCXL2
adH1XYLqblhSgB12JJru81hybo92XVbyYo5cbDCVvI/oKlXbjBDEr58GqK4tUMiYx7sFV5OEVKvs
X5Ns9XGNQsFj5zqG5mJ0LsOTlbDphxXbDlTSz6L3k8HKzvPX7rx60hhu50IyAazGT6hKBpm30kPF
h/Z6periR3ARKo4DOYjMnpykDRKTXfUEYGH3BHkxz4T3T2Ps11xTTIu43hm8GJeLU9pcgz83Ik51
6NDXOzBG0Txa7AmyGHiUCaKi6HxykamPi2ZoYtw9wzy5s7GFBLJg4wpG4OtbYzsGlREY1akKKi9L
7qS8+I+blWfyGnmaZoGkV+/MAAlwjnCnbmWPoEouEv0RzYYLNkqtKWm3NoeHFloh4ZZEIsHTqy/9
j8/Pl7b6mSl6sfLvWrqfasUaqu9KIsr/r9c9L0ZZ53nxLCRTk8jh0oF86FQH0IMB/uu27XH0yRuc
Yd6TK4gmQv0yPpee5OgPopalaCG5ACN3cjt0lVqdYmp4sDG2TC073Q5iopXkoggLpFHvcL2dJnhT
RqSBN6UHo/rN7VGuFwgvlpKLE6WMAlxsdCY8IvQZSEbiaD9AV8RLikBdZou2b/lU7aId4NyLoLT7
jta8kVjwhahAr+J2WPHVgwcc08xsWJu7EPSDr+OmPLZrGcUPfbT2qR+DOelqvW3uWhA0IFUfIhER
LIUgo+SrVIWZqUG3QscWRbuLFUiUFPto3kOU+9iHrxMaS2zeBMsnkaiN6MLgC1fgG0c1aRCrk4Pu
K+0mG2w6WIS6K6scutl2/tToEJG3QLoumJOvK/CPgrfgmuZrWSp4e2aqQ38d5cfJU/Fmspoz3VSR
lfsQcdHWQP6VwP8bZuSeiCIlGpwLTkU1sowtOFPq8MbG16VsvSTe6t2mCWTB2boO/fzY9XwtK62j
eFIpDte7bxX8ev2OWdNed0AxfyqO+Wu4spBetbvSNVDdEuR8ghSMceFrVIqxpBI2GiX13qCGlRA8
WZp7Crg/qbfMyK0hXQTbW5Bo8nWuSY8iStcarJQ/p2PsxeM2CZ6JPjtEolanzoI06Hph9GKNuQA2
Smo6ZTUG7BzY8qmztQLaVvGAJbKjI3yEd1D9cG6fYUFc5t0oU1lD/xnm3Cf0i7IUJkhVv709gnDr
cAkOGyCd3zOckRgaP8e1Elo/hz+aYsNWXREoYoQnuoVLNVzSX8Sqy6Ktw2U8cmlOaYAK/okR+TPy
LKdZclfXA1sfVT9Q0Ic13VIVBer16N0I1Hzhq5UyuHMbmPOqTEhVazy2dyGkgTfKER6j0w467X79
FzzI2MICHEuzF7PrRTuKL6RkwLfgWkS6J+9M5Em9jvKPpSXgNb3Xa/2420cAGAtOq+DgmFxcUrXa
bOWyBWRx/pJrgxdr59gcbal+7kluN9KDYIOtD7Bbi8090KRZbzp5RKdoXexh250A87Kbn6grvMPb
TKFTmmhALhzhgZv005qzqX6v+IHf+ysGsyU2DNsOkDryRe0gwSk1ueyJtXKYxgynlLJNOJRWqIuc
xEXfjIs9xpQXcbxOqSPKsZlRMtRO85jZrO4+E3T7JGkj+GqCg8kT63vgMCKAsNY2AqDui2NKdnaS
XAIaKOsAZCWo9cVo7PXn1Ath/P0qGH+d0a1dw4WluVpkOFIhh6DW4rVHdKEih4DLsIrkwnAjuuve
kyahgrUoNHABSY27dtFSBKTWVTwNcm8NwHte76DbvKOvVBCJ3jkZf56mztPu09I0ptJAktB5AO66
qZuiP1wdFGj9JBY9msdOtpZ9w9Dss9UzZGvddlvDsVsFnNDR7pLnuNxCQT3L3wCGyN9uf4Tb30Dn
mfoy4NSw30F8wpPEyBVLGXtPKoZNG4m+9u1V13mO/gSouJbFiEmVuQ1iFXqT6Fx1YB8Tw5s1oCKy
T0nxPBRgD7adl8uNICa+I31+/w6aDLQ6IQZ8K399gS09ehWAMKDq20OU3pAhdL+sySlo+2EJL6sc
r8uGPkBtdZjGDSS/+un7qCpWl+9ygtca+1wlOJX6Yem2avygLXARI8zW46/6EEO7srWacp9Fh7JK
nGRu7Wj4qQd3gcY8rdkG8sNi5O6YRM6sR55eNVYz5JaWp37TjXYyO4zdSegxV8a9OaE7QGOnyl/S
7KlLf+bB6zgPdjgnVlKdIYFup7rpJKXLAkSi7n7siUNHw0rNblPG1O3RZUqOGTtPvSmoIv/h8fWx
iutnvnjHskBTa2Nl0sFnyAdszCkeO+Tad/Rh8cG7RC0V5MHnsRUSyf7wgv4Ymbtk+r4tpXrlfHYO
ybC6FpT9tJ1+D5uBM0GZarCxzvFTC0J8Zpl+eRZ3sf9Qpfv4Ddy9U6Wy3i8lfkM2RE7ADHfOpI3R
oYetOG2ZOrr0ZVRLp9WaDesm6/ZZvX4HfQzO3UHVkmuaYmLpq7r1WfioBIPgSrh+I3yMwN1BcZqE
3cLAOmVxcDdOoS+XMQp/iM7mcgp1OMtJKcxepcy5PbPrhYOPcbkXfaWRpWTrp21nEGHkx3Ckm7Z4
uj3IH9Lgj1G4+2ZkpANzL16dlhD37czBM4Yxd3hpPQYvOf2t2PRookM9y88DRxfhq//wZv4Yn7t3
Jm2qWTqBihQ0qZWozWZY3mLV2AE2aDYqDlGV703AuqOUWUpPtwO2eQncE9Ejv0egoOTQlvI9adrU
LpviblIa8KlAaby9TtevhL9/Js8xRB82Dctm3ePT5CnyD4N9icpP2tALmozrct+IxzyLsAb4dtE7
jLPIip2EwU5OIBs/gf8bF+4yNY+BImjAXX+uf8yMi13LYipm3GRAONJhB9W03dC8zsP9aKJEk4oG
u97xNz9G4+IVrfJZmhcc1/BT/1Pf0U1ET/Fd4IVb9oiP6movSXoUgcQEMeJdqPAiPE9hqxfdiEXt
KxQ+0EvMWxHlS3BYeSqhqujBmOeYV7MSkWD/oWlWBHPGHlw+qIsobupAKPvfPWk+VpMLTVWfwAdj
wcQAfHntupemT5/bOdxlc/YwJMigoINz+xyIgj1PHZyImsZDh5w/OzRbsgndwYq3EL+BaLiI3SX6
bFxoioxwVPR1rwALZrPmSU9MwWxEe58LPi2Z2sUIsX6USZ6s3TMJDnf10VQ+TcJS1XqObpxsnhS4
5PoS5Cs/ONka3wzvLx1l2lj/DCskSkl4UmAnN0FphMgs18pYZEuKvbwE2yW0FhgRrN3dbDfvsx9a
KLbsFsQwnhtYVoQGMDADfo/IsdWTlxC6U2HzKkvNtu4VywyFXimC8MzzABNpUfV45QFqPXOqmm5L
2M7piz1slmqHqzqLGqtuvpnapxrlcCmen40SwpCqag3yF8EJuQ6k+PtQauu2vog2xpA1U1shX6gV
9XnozgmeqgpQKXXjErpjOmgyXWMTs/8sGFhwXnjfiYBmeWPKWAT93iB2e1wlPifoHdN76V5xE5De
RRp+gqincfFnlsu6gaYZ4BMZ3aXQNaY5Zrh8uz0x0X7iEqGeSNkUrOEbZJj7ylysKJzOkrwHK91P
526bNc+3B7yO9Pm4pTQu8khjvCRKA9eWcZcfh9Pa/Izt4DF5yB2AatHcuD2eaPdyYWiYjWUOVjUM
CrBrXky2PJzr8XES6ZWK5sWTSku9HNtZwUCaj0ZNf0Ta+n5Hzd7iylCyFJVx/9BF/vss8FYOaavp
ij6OaH55igdZSRevtWI/wFOTuLFXikQD/tCJ+hiPS2aSQm1YsqqhUWh6nYPG0qiljY56N3npcXHg
I+qh3rlKtxizPf2c1B07aZ/pspmdvzTBb3/YP3TvP34Pl+5opjw3ZhQayK6BjP8quy3FkgNvC0+w
9qnz81N1L9ZOEFxrvKPDrNaQdgmQU0fhcFbUYqcMdi23EPKHsArLH25PUhAE6Pr3i3inEBjbphmO
pzEmnlFKbhaUxyp7uT3Kla3E3pFw2qomTVRe1z0IzMVY1HwtlaC9ufqrDZb0dbk3IeeR3YlEwK+A
pX4djgttBIpRUdfBy0He5Q/g43QHeTe6hlc9ljaDL4Arewxi53Z6VqBBTp3kABc0oRbXlXTr15/B
xT6tDuY26Ou/qBWaXTjQPfcGdz09iYCFJFxhLuopUVVUbAZZeUXiJp9XONi3Hio4K0EnbO3b3/P3
y+rXiXExL6VjELQRjK4r6RTJr1kiuDREs+ERH3CbN8O0Wc04Hhdv9MMddetDgHRr7Tn//y1rfpkN
j/3AoUqXvunwmZrtDAhqmsE9Is9FX+j3zvavw3DhrWvafCLgR54iUONC8lntc9dsJjfuDTuqBktv
R6dmX0NdgvtBbd3+YlfaNr+OzgWziOpFJs+owIefwAscYOrdbYKN0VqrmQGUSjxjtETnULBNeN6T
RNtUm+cWraIIto3ZQyexrWBav9++v06Li1801OWwN5sVt9O7NSACKPjrZ3kL4cjeWaXaJAdZsl4J
28dXruNfR+ZiTDQHRcoM3FbFonwzu1Off0u65jGTXueutqSBOmoW3LXqpmI7vamhD1k23u3Zv5t0
/fos+fU3cAEm7k1mLjmOybTMXxjcMSGRBCTTXRKXoHSPdgdaqJJ80ow4suWgs0r2VJrPsnmfyMN2
YYXdTlu0S+wp7d0UtTCCQkJ2XNpvOgQeWBHtUqPqbZWyvSwzWDYahWarSWZ6cK/Ef5VL92oR3DVd
h7qvBn/vYmsacEbNcws29X4YQmkcUHw4d6EIpNgZtsAiJW+0MWGIJGXbqBUd5SsVqV9XhAuDYxQo
lQIrcEhv0522jF8Wcy1079pY2RfZDjUEJyc/JHjqpXJgKXCxZ9BcyfXzDCBgVi4wbzoY/XnQyztW
Vn6ZL4JvJgxtXOzspTpQmkqqTiag0lP7aMbnKGdWRLd53ThaWmxCY7Emprh9koYW/JgFBW/BkeGB
Lt3QFeWyplnQjn+asv6p0b51ZQhnts3t7SkaiGtPzNFAl0jC8TeBaK0eOq3dZmmEpgz9j2vKuNAK
FMnU5CHOAYx+m97+y7ratKkG5jeqN1B6uD0zQWDjkSt6HjBprBB12KLtA9khZigo7InWbv0Fl3mZ
OsMEVcEuCY1g1xCo3SoBZEMVu097wX54l5C9EUV4UEqQyV0WltgQSxX7g4wGdJbtWEHvVW3fwdh+
MYedElfbsi2d2+soypDYugwX02Rjqs5wsMPQo/44BV/6+hAG8dk0l406dQ7NE5fR4GXSQx/OQII7
UfQVueiZ94RGyzp4EkRb6Fo5y/T19vxEI3DRCJTLnkwEI8QNpCdJBWaC4PUputd5FpakamOmxOs1
BLX/wGV4OPmrkLZhTwFqNzBL0/epEOLz+7PhlzDLY1F6LYlYBsbeKc+Wt0h+Cavwey2J0FKC5eOh
JlGQ50prIGfp4YLawXI1F3ptrV/gxt7ncSVRFcxBCgfiU78LvkAdAsLuibZZZahgcbKdICG52m+u
khGt6L0r+nQml5INqZoq04RP13WGk1XqoxqeOsNL5+xbB0EGg5o70r1MgAd3c/JDMkBOBvglevtP
e9RcP8LFESRyrYxhhSht4IDB8daaRub/tyG4JE2BS0+mJxhCUt9q8FNCtRN0XkT7kYsjelRpjNQV
O6ly9RKuVYLORAYkCyKGaBguYpBBycyE4UHH0szuTckJ5KPJIkE/4koh5NfTxYUNwMOnUW+xKTsV
8kFV7akS3Lel2Q3Mcqepr5r0c9aADgYbL5t1u6XxxmwdoFf3PSl92hb+PNCd2Uhelz6zsbINui/h
2WiNRIVgYKfXlpwtgjtR+Ku5xCaoamnqF1yKYFzAv733IZ2cFVbvp/fQ3CUQkUMNB+JLCkA45SNk
9fHguJclW3qSoHVwjjvBx7odPQiPUpFaqVuyNby36aNGiU2SWTCC4OYkPNYkgPJXHRCUNSJUxhms
P2UyWFp5aOXtKA12PMdbSC1tolKU8Nx+SxIeehIGUToWI9Lc1p0cVKnhiB0eyu1yV/il4LvezkSI
zEUp2tRj10lYxjAB5rCabFp/V8GNCAVx6Eoze931mspWfT5F58VKi5yF0GbArm8c5dvq5SphqzpA
FpKj+rR6ehF33qi5FRzRUVUSxxDlQddP98cP4CJh2+aUBdCbOnX4mkqnbqFsqfZ7bVCtlqHXUw6W
EcHBOMJfQXibwMNT1NiZ1Tf0Wp3bIfNKr/XX1eBiZhzFrTquFp7JNtyUy2qnguaIq30jdmJB17P5
0Uq4lUTixush/f0+/FgDLpBSU+rUsaghpEDfqhm4tRrZc/Y1pvbXKf7OVKH8iGjRuZDaK3VLsuR/
QMu12QVvil0E6vhG8ZefMLD1wzdDlPmJBuUCrDS2al+mCiScY5C+U3uZC6ecf97+hKJBuHgIvFiW
hgT8+BwmEW0u39N0PpVaLdi218Pc31+Mb03GdW+oWgfpCzN4lo1DKn+/PY0/BLmPAfhnnAk8WSpD
cqLTfkzm6KUmFOnJU1Lq7hgm3sSS09gb90Mu4vcKFpBvRUYTM2pjzoEjn/cJgVVJnW4yiYjQjIIt
z7cfwftQlHQGu6xvwbHQ1bay27L3inaEBWcOZn4+u53ZvMnlz1ZLHD01rSk9zAaFX8U4uWEEU7XF
6tV7rbC7sraXobVjud60muwWReGgQ+RMdbhvUGDpM1RhWN3fIU+JrXQG3WZYTBDQs/pFaQvipW3z
bZQnVAHBzDefghaS/LFgx/wh8fz4olygKxspjUieVKe5eVva+FNX4LkVvXbZj7UCsrRv+vJWwAen
HI76sJeg5tCqi3t7W72H8xuRhm94JjnAJGODrzuDB5FrjWd2A8D8oQkF3B9ThH9Ue22EBm38lsoN
fhXza2gPajS3+ugT/nKQkeCo/ehOdG+aB6VrN0PUuM14JKi2GdVPatKtlntDAy8j9dPQAVIHf3YW
eWESCrgsoq3Khc0xNOtQVYDNr6tv9eJXcIkvHwUL9ntr+pcb4b0YeJGos9KYwyyW2IkFo1WVzZlo
6iada7cawAkaQ9wJevJZVco7Qw7OrQS+BxmxHTs8bTrdL+c3sNe/1kPwULAmstQx+TFVdHToMKGh
lnpp36Z7xej056RZdBvyo3dkVAsrMNTSblHOE67aH2phHxuRi8OFLMcz2uuIw0if/FUPXT73qDN6
iitvMvv/L8/56wpyEXnMWMBGii1XaQc50g+V+WiGoyCeXL+5qUbNVfhBN3iQjU7zoVfQOYSZSHNY
0US1j+R3FdQC5hanCooYXgYcouBArRflb+fpYlhuLTuTlWWVh9UJiZQ1hJo3RU+E7GKYsqaVYt/e
jOv/7NZg3Eq2tZ5NiYLBguxT38teMz2R6DTqp3CYXE2ElLqagn5Mjb/iwIZLk45I5WksDUvGAdb1
bzP5Ojfh5va0RANxV12oGVKll0F5mvuvUgKbgfJI6VMViNoWV+/siwmpWN6Lo5wpUmHC2Lc8LQCo
Rwz+DcW/q4lejMHl7WqpFlGnGeWJlrOrlyh059Awn6Od0j3RQXlkcu7kOmhDCTuwytj3iyp4lF8v
xl/8BO6eqSnohPDow3eDivEqBZrVblqiMOXkSWqViFqGNd2DHZCDsQV/0E0PgkBk2NCVFRVbrgbo
i5+y/v1ixU3Al6SiwYZVU8NOmGo3eunBflH0Ily/3I2DwYNq4lqq+2QuyElJKjvSTbtAi8+ZNNDQ
qk+VHjoycZn8hhedpyhJ7MBRQFA9uCLohyh3MVUuo5YKJWGVaZYnpnTPpMztKX6CI5TXjvcDAPtx
8C0bXtXiOYmWfdaObgjW5Wj2dh0Cfk+/1yF83VtRoe36yWKyulIVqCJz699kcVgrBilPKQya6xJd
D92V5MoxDZHuxPUv/TESdxVPmqkVcatj0ymG25j3pIigBCpSYf3DKn8Mw63yopt1LUFvEy9wHC87
dkl8ylp77pzwMO3KpzSBpEQIZUzl2wg6w4/bgeoKdWD9yB/D89FeWeqhnisCSQQwdCEVMkRt9RjN
AMYNUMPphrc6eyQleiGQFrEkDQYjRePSsDvR0XSXcdmyvnFD5Fc5W6UmE9kZlUYk3XL9Tvr4ldw1
AVLFCCt2tTxJgKjH9jQoWwgr2xE9V8JyqmCHvT9jLk54nhVV1aL+dZrYJo8hR8+2AO1JQtju9Z7F
x9K///1ioMkM4MspqxCRzL8tMlxUjPpF7+B1GjKnbgtnHHHpym9Zpj9LIuLr1bfKxdjcxSF1WjVE
EOM7RckhkhVLrqDwYbbQ13pW1FMqPQ+yiCctnC93kaCcWM5dBZ2HFQZVnQs4va0c9OrhH7BRRPPj
bowgKGZQ+PARa7cHla0655v5LsMTATyyRvPXcVfTXxxnCcJhP5jm3z5XguDxnttdfNu8NqasNHGq
JyAw4uB7SjdmI6JN/CFD/PtYvAPPLkbp864dWVoy1HaWU+SvpD3ZrU6lr22zn9WncdsJvWtEE+PC
laRTKWY5Nk4ZfM6Z4eT5YUhT7/bqXX9YXmxPLiolw5IYTKpXkbXZnb8oYHX4HdwhFDva194w/QOt
m3czrN9v3I/F5GJMHVQsUTJ4oE+QhgrqyTLp97DsX+iwjfMotfIQ4kJJbc1qAaujUDosoQyDPzSr
2lL3q4WtMnYWnSWbZNG2TOhDT+faU2oIikBbWqHjOQ17x4z6yMOzGVY7bQTrUu3fZQ5/z+M94l9s
ChDv5KUqsPVXr4I1WRr2+hbURT/3Qkd5vf2lBOfsPXO7GEyqx2RJVOxzQh+g/ms1eCNL1KvhFG2c
UFCySkMT5NZXd6BJmaoiNzEUXg8vTJdmkPMCMkHSyaAEZuWJl1ed4GFyNbO+GIULIHMIrw6pxY2D
BorTK2dI+gtGWPfwb/vtYoR1nhdLNy5pDUu/pTzlbN9PuTeT1jJU4I6KAqUfzZLjxr39sa7QAXDZ
XwzJpTRKYUpZKssleIKyrdq522xbu72LnGoTHtKDbkUbKInKlpiVfjWdvRiZCxttSQszVeY1y1k1
zTOHJX4Kor/kN34/CNvKV+/wi+G4+AFKulZ2oCOe+vBzX6XeMh4WNljmInIPE21GLmjMCqnKMF8T
kwWsx3j2VTDt6zEQ7Pmr+c/HfPS1pHOxV4a6jPtyrWC2yUtifgtZ6dFEd2mJ9lil3/+3bcIL5ZEy
nkEoUtbLU/ObQ7Br4fswbNTKSv7qvK3bxCi99kUkaSVYTp1LS4KqyjKlxzZZSGqHcXXAA72uc1Fl
Zc00bhw9nctEmqrSZvTVSkgVhZvULe+at+ylgyYROvS+mtjG0+0VFU2LCyamHjWsqCecu8GP1Gyj
6vB3EJH3BRGLh0brbZS0yYCvtszJfpaP/SCiYglOlc6Fj7ZhMg1DRF6i/iR1fow02WIL9M/NyLu9
YKL9zoWLYMqrhTaYSwteuTJ/ylALZdOeZnAcMVVBWBRNiwsWS6dIpRmM2O7qyYwjpze2ZbCti3+H
2Ls4xVywiFV5WqpknRWg1eidQxHrWXOgiBWik134owgVdcVn8Jd4z6OfYwOUqCQFXqKUo4eQSG6s
NQ7RxqcuUXGcw800oneeUSfTqo2ULOdW611Vf4S89KZKNkq2r4POVgZyyKfmjUh5biv0sepEDtDX
67cfK8Mjp80oQSmF4BOsotYNNFLgDHIP6qulboyzqAooOCgGF2TKYpbVcEKQGTqsgLaXo0qwo0Qj
cPEFWdFAK4bzTpm2aWGAEguxdoJN+xskOmnNSS8xxJr0r2UDSGU0b1JorbbgxFbu1H0GwSTU8wX5
pWhua6y7uIpmViZLJWMTm1XrddV+Ktr/uHpcmJHlJqlkE1kKEm4rqAD6rfv/OAQXX3C/QUAa6h6n
etp2S+cEwsO+LsONK4ZXw4txusAGxiYb82Mrtb6R+zCpEDTg1Otx0gRwmiqQhn7nr1x8jM40Ujml
uMjWtEqB8cPQoFjjlHcFtGbt5Rg8aeAYRXt8Lbx0IdTqJPfMNU7wo3CNzsmpLyJ7XS8omR8/ad0/
Fz8pS6sFhAv8pNWMUYKZ9CJb2Jud4o7UnnbGrjlmmxVJq4ZW9EPa99QaRUXad+/Q31f/40dwm1Qd
52Uolaw6KSyx5vj7MO9zvExqClPBEoBzOfNKVLEVTdkS8M/SZbBoCoYY5Bu06XUmpaUbITyD05Ou
G65SQJAgTHay2nhZreBfY85gQHUAUFrZrNDIHqw5jL2ujBYr6bU3CCJtl5x8SrPMj/sMPbI+f9Xb
0CbQb7l9U16vAVysN3daMnnRmGx0a23csFbcA0LBm/GAZI3c5dsCUBe9sQORZMz1KPCxwNwB0htt
yNsCX9kIi+2QvnQwhRNM7PqT4WMI7lquK4norYqJ6cGZJZ+QVMNUIbLGOTuo+kOkUb9n0LiMSks1
/LiR/tXz7GN47rLuO2Z0sA7CDNPB6rrFAS7BY5Doz6MK6pZbwxBBWK6H9L9H5NUljDGkA01Wezio
WYzYgo0GpsSbHBu+YGkFYYPXl6DRpOqo1K97RraHbb6DqKuKbGS4Q34F4fHEDaBBxzz2YBJLpJNz
xTxnzUo+5sndv0YAqYmMYnS4kf8MQcZsyKbpjrLhDrXP+rvmJd9FHpwJnOZTtim+QN3wbSRbAkWh
HKAHwVVwPVB//BrurjbDMtODaO3lNhU8DMDrXX525PH2iosG4YLi1BeRBgIfPm30ZeiB9eju6Sx6
i15vJVwsLBf1prmGodmAE9P9z6WytJXSwYoyOJbtDTy3+0MBzmCruEvi1P/CMvDXD8uFInUgChkA
7geHanBSKMmnP+TOUU/toT2DeO6YG+UkP4hKUIJQxLfJ1TjJqDqvd2CxG5vRWcS0kKuIiYuF5UKR
ZBDJqHJMrCruFPLTVEe/SYg115tKP4/ZYmX1sUqI6JiuW+/GLUa4EFQZbUBphO+p+uoOLwa4rQdO
8Rbb5bZ00PgUsVEEu5Rvjw/ZBH0Zgl3aR48kBNVNy2yiUEECebW4a8gm1QHSVGT9Hf97kSHIQBek
fVr+FX3gFI1pGfD/qFHhHR2gEt0gtxgV9JCv3pOXo3Kbs57zsKnCFEdwm5xzd9kMZDMPrmnP3mpz
vNGLbb44paCJem1JL0fldg7elmEcou+Pe/I4pQkaShBi1GPBXbVuBH6jXI7CbZQyLtpJAmwDc1vt
jLsN9Ve6rkig/dq1cTEMf0GRrCDRrCV4OMEQZzwb5bIp68/ReJBoISK5Xtv7l2NxCIoRFiv/R9p3
LEeOs8s+ESPozZa2nFTyUmvDkLrVJGhAggY0T3+Tmnum+XNqCsdsZtMxQhHms/llkkStgaBIR9c0
X3n3RmKMthm/pBjdABKYIyBKOUSqLFfvDlklOrlLZmX9AzZequ5kA2DdAh9bIdKr7jI13V13CheB
yusllj1YPQTFKDTec1zJpR4AMZ8b2bibM68p7rXb8pTdqqAjSJoIhHYdqP94ULae6Csv+oz1b9h4
ptSkmQQgtX0uAA8egbJP0PMNAanQWuCEOaj+Oy/pXZkFzX391UDFVnB3BS9E27xLvQWS0UJWeab2
rxHVl07/YQINeX2rBQ9k6yMsE6T/oO6qIFkX5dZtqd43MgrP8yORFxjl2zTn/vUVLwVz633dPHyJ
1iZ6gE4FYmEaKh0OsnoeuyEcS6GbEH3c5vVLEgT5emO5qaEW8jOLeH8naRo0Qw10rfYggTnXUTkQ
sKgdLN+8zXn4fzzEreeYZAmaQQZucmc/YMYunPMD46nAhAu+c0tmNLM6izkFWYA20ZNlDRh6HV1i
F3tM933V5ms8sdc8U4TDGQKzt4UPd6M8ASFR2Him/JTu7Sj1nNd553zM3hzUgRPVB/XTQXRz/QaJ
PNY/8MR2rutUtexljiGERN8OGBsE6lBMhZ+UfdJ5ne4WN61gXYHh2zIXFeNgxE2FsywgrCI5d1oq
GjcXvI0tYteYpaSZCjx5Mx+ifBhCpZ12Y4qCxVSGgk28lEWu3uEWRwVZc0iZ97QCgwfZ4WlQN3mf
BqB6weK7VPuJLkDwCo9tuU4rqz7lXNHsBiv+RQL3nZArHsgKuRJYHkY9AEnN5U9RzUO0qRuDU/Q6
hWBKiU1tHtrxZrTqUMn3GjhPBTsquh8bc9MAclbIFWxpGwyB5mehqYTVM/2sg9nr9/i22I9F/YCL
swOrY9xyFilqpoCtG183aaC1fmLlp+E8mObk5cVzBaHKDA9D6QaBEb/4qQomvlRd0W1nO1ipoyad
DCQFSgZ6WI1l+1TKBQHixRq9tVpj+Q2r6+J0MwOOv8R06M30AFsWql8cXdnyPTvHdx2YeF1+rAPU
pk6O7o5fQPqhxiuqI158JasfsTjp1Y+odRMVpDaBC0lOc1W7SWFisg88D9m+pUmAOllkAZCeoMbM
j6l0W+VvJnvraAGl8M61lD6YGzsqaiTtvAA77x24cAXW/yIXz3qjlgew+o08s1KJ2uRPrVPKPPuO
VaHyyl9JxPzRcOVQ9ScAvsez9gNKwCE3vFTERiC6FJv3TWJT1qmJvZIRmXaN5alDLEqRLka/q/PY
POZqSOxOKhBpL4DXZZY4vsPo46JkujBxV6iECaIwkNph+/6RQ6yW3DxrcNVkRCtwDzWIUsrUcp2+
HMJ0HiEgVqm+mvF3fch+06y8k3TjM+/qOUwxGupKo8E8swPVcZNWk2eUHYgywGrgSuXMApPpkDFv
zI9Strmvcs5RQBsBOyuGW0tvSrcZRk/VTqpV+U2qReY0uwN/S7v2c5zTn5Oa+JoGzZSk+Ipl6RdP
UJK6zwHsNQwFlNMzCIZ7EmNvNOlt6maX8SfCWnfWjuAz8UowN0ylGYyKGvJs8HkNKmjmHK2qQmfh
IGE+b5ZNfwCNhwYxAEgquQrQd86UeDSBchMgn0nG99qkREUWSGkZFgRtqUrGXyyhkLcvJ2WvYoyC
qOA1wz707VFyblHuPWLU8a5FCuyW/fycz+1eZbblVQWkBVXCfCnJ9gzcHA0YCgbELpztVB3DEviU
OH+sh5uWYE69UY4T2DtpHmkol5dW4rZW7WJgwC31t1J+MLOHtn0Yht+6fEtNQMxu7X7w4vJpipPf
WbowbYNYTPlIKstXjBQ80C15uu4PLkZH/3VvHHk7HctpbEBIdbGR47FhzMvleqfNVlhieHrGKM31
1S47gtVym7xw1FtTGhwVpHwAEUImCuxDWpTu1J0o2b2cGa1WWh7Myt7UaY4rsOBz0LzTeuZ2RufW
EMGk0g2zoOkzLUqchsdS6iVD6U1V6w8kGPr7Lu7CEaeGzN/LdE3wUi/mS6uftZiO1c8qeNWY+TTa
5ykDPc/kMelZN4kv2OarRg6nuvz7ahVr6IaYJxI9D8sYmewNwPgl8U52XIXc9/ULTR/l/sXEHFRm
3ziQyexGsr/+G0QXa+OTYqbN8gByJMw21G48AmlYuGn/q8ZwVzwJ5aIulfj+9i744I13sYemldvM
gHdxpuM8gbF0wqAyhG+TW8y6u7mKJrkNtLHxfzzOjTfRxpkYhoXnI2dgztGciLE3ljSCR3o5KF3d
mo1DsWg+zSYyYFSIoIsdSbczMKJUdk1oKkj3savv+p0iqid+Fyj/1adgUzc+hSdxRak9WLeZUb6C
Gh+3RUErDUVpzepPBpXc3EgOvKgOHKwVpAMZ66QHnR3J5XivJeBLZVr+AfDC7Mqd+ZU26p1cTwcz
Y0GqqkeW8nzP8tJxa1nOPKkuIA7M+3ifMql16xjsa237FFc4xkTLfw6O9FY6XeJOWn2UpmKvpAbY
JyXXNDJRRe4i1G51n7Yocr02bYwGw4Mr40ub79WFAbZxYSPt5ItTX1MsV6oSPzWOuRaMjR0kzV5P
TsSuw0QX8Z9chF6vf83GaipNarctByZ0mJAAZYUnE8MFCAKtzMSbFQbKbzvoc6jQahNo6/7nvOlo
Qf65fd/wj5U1MUxr1ophss9MQoUX3EoOeZKhC2BgGP260biYBa1W2lhHAzQWqrYAh/KsiaQKyUlq
oe4h7XSdC+yTyBV917lXXzVpidVojC4R02c7kB8xyYOZdj7UAzEwCR77fIqI6hyTWPSVFznj1hu6
sY09GR09Tb9jYQ2lAbgd+mCBZnxRrAIJhhkfRRUe0cZu7CO8W12pCYCOpHhFrcc1596fWOZ3mSzY
V4GD+35Z621N8ymRbQSiDgK4GIrldQelQJCPXL8pF6uvtilbOqIFeKjtOmNZTTR3xr/y9CloPfo4
TBHGgKXuWKJwdgMZjWg+VHse8bn1ChBWCL70Iuxp/RM2VtnIVWXOdZOea78NtJD6GcShhjs5XLp0
mmC1S/50vZjzny5dKouODAO+l5T1fi6KgLckKDMZYvSGW4pzmMWmbI3/ar0tDl3qarooq1G4nCJ2
NX/eGVDLNd/GW9DdCA7zm1n/2mIbA5e2SqyRtEMZe6oDa048JC/eYJunAVHLRM09VzE1j0qQ5enQ
8ohifbRdnXISSBxxZIXYLh0hj5KzLpII/ZGb9lM60wBV3EClpkdL+X2Ei9ShQ3oqk2dFOdXNLR2r
faneQKjOk5Ax9froYtA/8RRHRBx/KR5bb+YmGMVv5m03cfssq2/18CtHBiF4DoLrsYUSOZVh8cHE
cU1RulcP8EaQf6pu7L39S4WOABoBNBh24Dmcq+frS1968Otv28Satt5jah8iiqjtxGGZVlFl5xGd
eXR9mYt9x/U6G6NJrYyYfYkvXApX2d48aLt4n0HEEFj7ENGXOIf4rpVeu5Ybq+m0zpCTyqJn2Xyr
dC1UrTZo4p9m0e4ryfIb8KxBpGTI8tBx9kr9lRTUY1ZksNJv2x1LNd/pnhkAJ2Nd+k5+yFQpoOjS
zHnvTRqgTcle6h6qcVzaYZ3+WBvHbvil0ce8alxzvFU56GWUCn/zp80kT7FCIC2RTjquKfmNHYu2
WPTml0u2tt1gL8A0t42YfX7t5BxEmGfwkkFNPtKLtzxV/d7cU/7IEOcKDld0iTamtC3qcuxjmNIM
JbT8VvEVd9zVO3LC6F5UhQMK9CKXKFpyY1Ap7QzNMYFjMRz+3ObFMbaG12TUBXZbveR6V/d223Zl
zI77usencfThDrMPuunR7R+UEGReHfh3509Yr3knecyHNpzXPRDI/obdy/xRQotcpE13sQ63/jkb
UwthuoGA6REZi9nCNuYhQXmiaK17VWOLethboegesYlfqcOJNL+GZvIVcjvOP8tsAL0JbPNIPUqz
X2gbG65C03dd+iD5j1ETdVgFJ6RtrKZTZ4NptYCG2DEmamNpN1edn+uFoCghWmYTdM5Gp3Qag/NJ
rV9qavpzDUZYtRVYaNE12JjJWu97SALhbeXccvkIglKAJPIk8YtOF9RaL+YL6zNevnj1jg21AptG
gtyb6j1gjmao6o4LWhsXnbcWWkSzw3wN9YckdGRBQVy0mRuTyepWLWmu2ecasiEGOsGl/pJJhegL
L+X76y/cWCqZqQrNsu/o5C+yqOY4hWaYh6KK1b/4AF2xDdXULGVLrFngtcSmjtYFZAlUr0qe6pIG
pTaDq5u6xEJdZS49G8YS8xoKO6pwQ6b+bNmq24xI0FMadmxnlzcIwV3LQqFUdjXIXyQFbBz4bEDR
7HaIjvPGPhByk0+y5+DFFeOjWbGATaDRcB4V8yOFVFbLmt5N2+xHzJTYA2nxZyaRs6LOvyZ6T1X5
f/Uu/v7yLbmnTQrdSiEHep7GxrMmVGUhKzsiU79u+xfT/k8n+2eZjUFSM0YLRtCQ0oAlTus+Mmkf
2bUd5kNzLEDOlbWNwCZffot/ltwaloyWnV7qGmhLHpO6CVWWuGRiXsYqAX/vxSzTNv8stTEuYBxo
Oo2q9NxIvcu6zz41Aon+5pB6KhRPGp/U+C2LicCfXn6Ff1bdGBtCoQ/MDRxdblZu2oDSNj+kbAqv
n9zFKsn64zZ2xrK0JpMJ1c9VQPfW2/TS81NFfYxkoZ8DgQN5Rx30FgIeob4sgBhdxKGuF99Ymo4N
mJNFZQK4CX6yX8ZHnoXoWNTQr+hchYcp4C+L1CvGffkNhOWKZxkAHIhRh5YaykcREPUi7+X692xM
Erovo03jchFfLT9Kx7OVnQn9PfldSiKp3U0frdveoBm40w7Nwa5ceQ5n+b3hD7w8xECgAxogTKxE
F30TVhmYmExkRaeQS77h8snp6MGqj2BwFJiKf0mF/1y4TTCV6ZOV9hzT13ok/dSDced45cmJEKwe
EuFXCVZTt00LO2PEakF7ejaz4bFS03OnyJHCu0MydrdGgny4ubE0w5VqyQNpPcOYseDmX99Ydcv4
ic5XWugD+BHbGWwpyi+Lo0OD/mkzppBIBSqRM6j/zYEhvTdTBilTiEWxFKPlj1IFIek8+7r+g5b9
/Xcjqm6JQFlL2kY1sCNLgVg7AvIGrWOIOQgMpyJ4daq8sWeabKjN0OPV2VYJF1c2P2u7/DIaCwkL
nfZS2XwpJgGfPFjvCmYesEm5b/USYKKO/TQ5pRRORQXyH41AySzWnunM9D1xchVVRegZpTN5iWNk
OWpvtK459aObdUhbFaKjr83znQmrYjKiuYWVYvakm6xbEueHIp2zoDWnfUqa56EE401mhDMIJGna
+E5ZhV0x7+Ws1nYMqvFhw+3PssxPsY2kv8mr1K05eC0T+sWZcl9aoM3KIKaZjG7ijC60UI8DxZI6
DUmt+Xb91vLS17kVOcw4lDq7VRZpC6XYzT1UIEBkpBbNTlNrUAAS+mCrkumS2ciDKZFuZMZB8J+S
2ZdQrkI3GoTrBfQhyyNJzEMjV68jnY7m7HhNhR8wF/krt+Rvwp4SV7q9d7rptVVzv6njIJ2R6qPA
7gyQiM213YgZS0rrG2TkB6s1DlVDfmPGJWbH0ozmMhpbsExZvQu0gJtR5sXq5BrqQWpyL87bp1L5
LJtdMx8640CBICig1MmZ5DIdsX95q1c/Yk5E87yLN7p2eTfeis6jqvQp9qHYg/kQxiP+ZWCK93uW
ofGGVw62RZFfXqzxtTU3rkuyFXu2U/jlBey+hJDKEWbYv4OwHv9Q3TQY3GonatOLrMbGZQ1ja/Rj
V0GPqAGGfz6lNHZJh1GfURAfXxzj+uOMVHnjjMoiL6psQoRTnIYXagbOUXrNnUBSgxrzIaGDUt4M
NozQcIK4283PZuf2n6LIzhBt8sb92KQfND7LsNOkiWYDWmXq+BbLTqATKEYPWBO8E3McM7dEQO9m
iWqBXrcMR6jDT/ZwUBI5LHPNS4edbEBsq39lNvTcc8Oze6CIAeCI08mfmsqbk73MfBarLpS6UMnr
vWGqgrJRvEqH4khMSncs5Lu0gArvjNF3Tj17ek3MD8qSyJrRSKqLwNHIoaKJx1TbG+27ogIeRbWD
snxODTXQTIxmLTyI/XysmLYzaA7On+HhuiEXxFTqtummAm9gtzLCCD3qX4Ae8W6ePhdeZxCVLIUu
AGQ+9aPQrgue4LbfxWGOM71HJIe+fIV+3C34wbF1gBGDtiWGtbhFMeJRuOwSaF95hd+J7CpRbZWB
F+DM1qB2mIDhJzlIASRXb6UoC6ZXESTgIg/d6lFs+1jOyNpenhGkFCfrTSYeYAC9Fjqv1Tt7tyTv
r2cRu7fW1xSDBvN1fBcrJlxQk4MAz98JgfrdG1p9sq1SkkKMBjbAcBEB+n1Ez4sAa+GaP7MXAMX8
7OD4isBx/0vZ578CNHXb7SKlUs5Ugo1dUMbUn49j5iFcqQ94ImDk8qTn9HPhZNcCaV8ib3V8PkYG
mMu6zBfccNFd25jefsj1EpXq5a6xl2nEBMmM2Wcd/A2d7Vc+6NJCYXAusLxbqqW0I7pZSsjiF8qI
IfHSUAZ5+HRKKo8bkYOmg2dEr6bv3C4Tt9ahvxtv0oDMDyrG6OKjjsk2QdorsI3b/pU5NnLetriM
vNARR0m+w2EGFTOoYytk8uf1TV/29NpD21jilPOZyTL2PNVOGup4Mz/BxFxfQ7THmxwgbiVoxo6y
dtYKG0OdYV8m+6Gir02uCIpMghu07U1N+hhLvMTeDdnoMqkKaS9F1z9GZIe31Eja0EmNzeGrpaTY
qz1Eqn71xs/KhHof59HYpHsZKrQT10BgGR8qxzo2wy+7eeuSc6zrtxBx1QUPR/TVm6pFBY6aNFER
snQJd2XFiCpnEhyhaIlNdE+bbO5SKsEey4YH/ko3l+zw+saKQpPvDGNlAKuY4bTQTflOVWRPv8+e
Fp2I1k2CEiZpwSjdl3sMdXnDLj+LBtwFidJ2eq01s1iZHA2XVKVPRoVmDaDHBtk3DZo1Oj+QpNwZ
WRlc/2jB8/vuEay+WTJYBngy/Jxjf+oFmpjQxGiBUrq+ykWY0Mq3qJuor+hm2QKhnHMm+aPS3eXO
UUswERv/1gvHw9H6GIYOl+ifpw9j/xjLX+ow31eVSFJYYAm+udpWn1tD28EmXEV9rUpCEHxFg/yO
1PzRcdqH658s2tiNzVHAz8cdgldKJoBcwSsL0I431oJV/gVs8Lf33PZwLKlQaGHAey4EJ0XIP6Xx
FO/JIfUhzHIyQ1DBEd/y1aj3qPQgiqP/pZ7/Z/lNiTRlZQ0JJA2tz/EZfRCfopTQKD/M/pfpHDDZ
GhSQF9QZQlzRhwtOctuCqQCVblFZWJquGrR/0zCW9l8mJEbUbz/NPn8pmstKwUUWnOpWAoQNmtJ3
KU61kz4UKI4YwC0LXIjIvmuLKVzdUXtqYtBMwIe0Qb3HIKJnHzTgIFM3C23fiNC90Dw1del9dhBF
I//Syv5znsv3r9bGyPE4O/33rv7F+4E6hXQrZ+7P2dPDJsqNSHiH1OsRwHZQzyCayp0lAlqQt0Dq
uWAW3Jm+FdnhdBQZAFGFbjuxBxFzWXHQo/n/6XWL1crICqYQordCmy66LpvgRjPrrJ7VWDv3Ciar
yGnCIu0s8L4XCSZXxnU7zj3TrGh5ilUwp+CVDwUoUEz0ccHrfqPUvr3wQTmBkkJENd0tFCnFMwkN
TLj1rorRqBvw1/EoF0a2gm/fju41ldWlqYHuCS3qnYMeVJ5ZkHtqBQUFQWCwHd5D03UykwmBAVWq
XTbfWCkRPEjRCsv9Xb0JfSSJXNsIC6YGY3kpaPgIFSwhMuPbkTxFTyeOuGxpGWhh84P+KINphCTV
A4CG/uhNPutdW16OjLBd89/J/gThx3Y6r0olUmQGrE4DcSwTuQ+iHDnIQc+3TAWC2mbRN/Lk1K1Q
zdAC/SjqZ4rs3nZ6zyzt3JAVFHAXGI3uscNUn3L20eAK+53rRBUodFJXn09IwG9EJHei27q4m9Uh
z4OVG3EOw04loPEHACAgf9Kagur8xWGY1VPVt3EQAvBEbmFf0z3dL4rxIPk5yOBKS12OKQvPNgAa
WuCWjdeASzhzrX02HQrku9ejE1HWrW8sE3Oq2CoJNnvwzIjcQlhv3/h21NwNXu+NSEWpD48jBUC5
QOE6yIId9UTqyyJvo29iJMqVpuAdsMwL15hzLMBCYeDC9SEDwbB9m5xF/k3wlLfTfrM6ogrNEC1N
1e9UZqdeJYITFvkXYxMRJWasmCNDQJ3toWCce6O+i6EqJ4cGGAZP9Fmkfia4uMbGOuVEggBlgwjM
mFtg/NuTVIIAu1Aerl8YQbi1JcfNHW1M6hGZudk3ft4+NPGP0fT7TDRXK/qc5QRX7xC9OrQfFJQD
MivDVIbqgn3CdUrB11w+JUvXkdoAPgGc7n8uU8ajYXLgMMFEOnkL8okc9P3P75BjJ7rmF+spf9ba
ohX03BkwY4pas9PSGzrc9YWEBgdoagmwE6Ia1sX9Wy22uX48yW2DDAhvOsyXoJTXHSQQuly/C6Ld
22qSmkPaZAaDsTTUL9aAvb+ZXwbW79vEfJZr5dgoT70BFrbG3Gng2vJk2r5d/wkXr+PqMzflAN6i
x14MOL/a/mxpH6K/Bl1lB6X81+sLXfZKq5U2FxItQ2I500TPY0geJLcI6V0blV7uoTNmn7ogdhu3
u5FqtxKtvJjgf1TGVisvR716CkmcWUUhfSMPMWE+H9o8gjDCfe/DOnr0AKFq8Mrk5+FUBFR3ReWI
yyHJavmNRxyrOcskEHYiIFAP6iHZ2bNnVC506ECw3AV57IJglM+eCmGUzKsC0Q+43NBd/YCNr9R0
zJJkBTCuC4uJAYHOHUaCneE3l7yi9vlrt7OCIWRo5vdwF9AUko1osu9l2UXTlNuBKED5TryuHcjG
ZwKbmI76UngrYsCNdEyzZuqTBLE5ZjuKm0iG37fkkw/2S0adA4RDgLBC71TqPpqh9ZT8scWQKjGf
HAvlK0wGoaa1s0EcIAOZkugEhKmNKzlgQpnUws0hfQW2IuWLdyRD1DPhf3VsAmBOCrFfdTiwVtDt
FG74xih2RT1wouDC6YbhGWMCesXaZehlyd27g/FSrlGP6BpUnAFsYcjRBoxPpSiPoVNbDK8QEnW1
TA/s7kkxk/uUDu8tRvgxmEX7V20WQfMFFxTD9P/5PiZj1PPJXuCriJlt3TXr04D/ml6ahZhwP0zh
HGhBA8UT1/ycOnyGuHGzeNd/vxL/0FetMXs2pgQBhcx7r2A0iInjz+SnUd90VuFaBtj4MeJZcITO
kuoljPuOXe9SRfJzmfu2gorXjGmQZHDHtjzZ2lyCQiJ2c5kJ8qSL8f3frwlcCv+5W4xXlTrbsJi0
tTFLDVW1+B607S4vHpva8mbwIadMNE903Uz/Q5oVEm8GiWu4PrDDY1EWdrRD/1PaVW0q6Fp8NwKv
HcXGUGPUNB5qVMPOxCm9Ore9dEEJOD9zbnhqzr1EucNcdNiWIjbk6y4XOJP/3FkIrQB2kgE/mw79
bjb5vk5oaBoiBenL0fLqBDcGuZDTlM0FsLMVSEbAs4j3mHhjrtw08i8bqcLIbG+yZEy6vxHI4ymD
9aQ3GFXngyBbvfzBlqM6CjTkzO/m+sox9XnrMM4xKl0XT63EvGn4PQL2ct3xXu6JWn9W2VhbmZUk
SyZc2OV5Q/7USiNwt8/HPNCfJdVF38t3bnQEh2iJ6cUZOmU6pJqFkK6LKcOfn7FlyO8piH9Ih2vV
kI+qgQihaoaCL70IGV4tsYnZdLu1UUPFl+pRsjNaHxihwtyzm9gH5PvA9vUDPAC/l7OwjcOq81C1
kVDTvf4rLppTHCi0WG1LAdh3c42bLO/5lJnLAPyi4dB6te3WjyVQTmeo8y0FgIWyy+pBpOVKP7Ln
SVRbvfiC179gc8HlUbOcpsKA3gIVKw95pLvgDduL+eYuPqX1SpvQopWznEojsOBtIJ2hfrqUzvMo
fUEwAXKEg+qK2+sXU//1mpv7bMsJkblU61A0Mb2RvtT0LQE+BACOowX1l759q+l9X6IoV1dHu/sx
Ah3f8aF3aW/YnkmcwqUNCfTSetNy9cc8xPQAWHjjTr1QUXcJn7e2dP1bt5FAxoHNtLE/Y2i8LZyG
sKRutR+DzG2g6Sxy5Zfe2Gq574uxMigDaMaGpsPW1OX7QH5OpYhb/CK2wVEcxZRtHeJu1iZfoHnZ
FHY+O3hiC8iA3eR50PY+uQFHFNjg6/fptfgyKqFeyCVTuV5345SoMYKjEYDuc01A9tv8nuME/Khj
cP3tLtf1n8f15+s2T7dQjN6SLQSmJSWIJlFDSRUQgTCogKNb2T9dX+1SJLH+ps0zVYaiyw2Q+50p
cryurIOaQjixvCk6C1KRr5iHjGY8o+uLXsw516tunizU5HRzylAYaBaJmRcaxnstKm4XhoFByB34
XW+9tqObx6qUmZWndlzfFeV4UAxI+pbQsgvwWHcxGYOp1QLDGm8UWiae3aiHFlnHAGk1sGiU3sCK
KHYwNzdB7doZj5qet57FNLazOP81VPx3lrBIaRRQqttPUtaduC0dS1oc1DbG0ycfBUb66q7dJ6T0
IErkaZWKAKZbyrK0DM3Jvp0VyEQC/Ukg9WzI7ojesdeR+NaR8kSw9cu3XtuLjTGgfM7nimvlmSum
y8Ya42GYAms/04K4iEZI3wmu88WcG9GFbtqWaZqKvXGIYMiEICxkas9mm7t6UwWTbD0OBFyHvA9Y
iZkPWfFT+h6X/V6RCw+Ti49zCVjmWO7JKIWJbD2YSi1CZi7L/mMjVj9rE0KrFtK6FBPyoHwDruK+
8qD4vddD9pj4vWDPlzd0bamNvdIBxlSzBHZD6w5NBk00GuTSD4x8irz+pdhjvdUbA0W6vC+NbCyh
ukAAVZ68GrfNuk/5Rz8sqB/Hk/hPGQqh15/z8mevfd/GYnHakT7JeXkeLIivNMFkJ4KoSniJNmbK
lOe+KQGGRvxYPJHdEBlH8p7fLHxyPDCA1cRc7vRq3YmYTy+Sk6y3dGOpLAA3MSQ0QWobmouZA97K
n2MGxej5K5nBCaJgjvGYWDJAHcBxI8uG1AJocN6YcS8hgo+r3FOag1KpYWLKXpqHzBz8LEmg+Y5m
8ATe9GS+V+1jY7/MwxvYnAA3RVlgbh4xqo6aVOtQcAih821n8s4qv0j17lSKIJsUnd/GPpYJbTMV
7ERniXxQnB93VMH5iVbYWJ3KQtg9KDg+RzrbHDQKahldv4MXQSmrg9oWZkc9LkCSo5TntlBrt2PJ
DfijvTrDBEzuRGYOVAHMMSWHXnbChFWHaWaujeFYrch9Sc8F9mW581fehLOxegmlpm1osLOtXgVO
NRytESwCQBlc/2zRMhsrltWpIbeAp5xN+quWHxvMDmIS4X+Tja/3dmPAmAx6PyOhEmJ5uLKwjJTI
iVS39kRI3W9NrWvbtlykVfBYaxSsak3unO3RchnT3S6RghaCDpLa+MAWekXymY/QqsgNtquMZJ/J
zSEb+/smU4adqWZQqjMKy6UKdzDT3jZw9XA7shM/p1X5mhBU6yCf95slfPpKh5qCps1+7ZNnWhQu
b/Mwdp45iY8GyUNonO/HKT/GjRQO8l1tnhz6Wraql5egAnbuOLS6djTL7waj8Tr6bINeF0b2Zuj2
swYkOHhKG0+X78ZavdFb9S41miRIsrRBcp9FKf5WXNVBB6vtVTLVfNYwghK7Ecgd969fk4vT4esT
3Jjotp0QU4Aq9lxmexr/sIBrn4v+yMyqCbqMIxJR/YZm7qCxm9SBops1hEV8sqew67KjTNpdBs1w
NhxRlPFn+ljoBpQnIBozaC7sf1RBNyUlheDiXRx2W//sjdlv9M4uixIXr/uJ+ad7+gStyDJon6Fg
lAfoL96AlypKbyd01buX6WR4xM+i4isDg/H1DbycZP4JF5yNHxgyw3LGDj78r0EOtEF0N0Yneyng
Z8c6sn6IoDQCm+lsrHJnKUlqV7DKgxmWGnMtbgvikosEQevt3ZhlRYvLzGZYYgzjqFwmYnwlQXK4
wIMWeDiRRSteTDf+3sZ/jNSVBCwWpgN7pb9jPu1UHdgzQUX1EbNZ+wG0lSY4+oBn2WcB8UWjnIIz
VLfTdFWv6JDThE2WQKAGezJKh2yqdjPLd4WuokBOXGvIDyP/iXkJpFzcHy2UR3TRjP51o/2PKbpc
TVq7boHNx3SwP43WgarvFpzV9St7cRVNBdDE0mXd2PbjwQQTc7PspHOTfio9GD4gIOqIQtuL5/ln
kW0PHoUFtZSYEd9OhXySlPQ00RKDXg98PKuAZ49dsSMyE0QTF3OY1aIb3zq0U4a5I1ZCjRxypFIa
xDTztWXiDJ9JpsduFEnPXXyLqxU3braMOcB03VRC80I62s4OV2V//bQuW+jVEhsf2xCDqVTX4luO
t6h/tJ4Wgs7Qsd0YDDTJcXgvQgkdMnRB4M5c5SPHjKDitqfmVt1Je5HxuRxwr37OsiMrR6ybyGa5
jMlTIBaj8gVsKYHyOet7x4sfreCv8mE9BEysynq5drlaeuOrbDtpG5LJS6yvhd25/vH/SLuy5cht
ZflFjOBO8JVrL+pF0kgj6YUhzQLuBPfl629S54bVA7cbJ47DTw45XA2wUChUZWW2rYOpLY8+DZgS
wugKqgRpCeA2yjxPooWvN8rfEpAL49yNo42jPPe1Hh0n5WdW/c41C6pDgItD0Ov2B7+KtrUvLHE3
SlEYRVP2FUKhhQdM8U2XB5dE225mEDACw2yOC/UR8qNOKxyjFoQGg7taaCfLWWKuMLuX1u+g7ER3
7GN5AN9sGO/xMPfajSrIh9fV3NpX7qqp7Ew2taTHVTOmfj1+mBhVzfSnVCWgj9YFAUK0t3ydv1ET
ulAVjwEo025V3NTb+WQ6alAFeSVMWgXB4W9CuBRIidYiwz0x7ROzDlNWP9z2FcHm8YK3tdFG8qI1
xUlrkQfUFfhxvo/Zq7zSJCsiWmnRcrhAZFc0RhIKQYGuuk/SXWwOgiRAZGD9+0Vo6ac4HrMekS7G
eIIpPfS2qN30iby74W28yq3UVHEeydZwHylSaEjLqS9mTBdDr2wwp1+MDXd1ZISRqjwTY2wdvcoC
8Idu2qU8UG16LGt9U0RQLwYrXKzuO9Y9MsBfVOsxHR7yEoSc3TNQK+ix/rLSfdLkzqQFE/s2N82u
WgbPrIOqHJ1CRuDIDKdGXR8DE0HU9F6KkdwO86Hr0z7IjciTM/qt6+1DMWbbyRAp5AhOOi/Gm0L/
OYk6ZHhK/9LltpObr7r6fts7Rd+TC2RaJ8U9gEHSqQILiNI+zKbgkXsVy3ARKk0uXhkpNRQpgcd0
ATjkPTsgu3zLvskQniah7mLOEEQQLVitpF0LBT4velkOWfA/DXZe/gwuhsWLviyjFtufKjjqk73c
pTFxVboFK3k6Bvpr7VV3skd7BzCpEbV0yTgamQdSkNIVdVmu5+5f1wev2htNva33WTTcz6YU2rbp
Ly3ZLol2nmxkDhJenn0cSBXZGcXiK9nsyPPwDUU07/bHFzgYr8mrRn2FpioS+kkxNnkGAbmkDOSc
ClzgU0Thxonm5XjTpjegjydHRzbpPmjRAadGsW1KD0PGHlO8lVzoTmlObIE/l1XSo62a3+O+8iza
3EH65mOyjR0byo3ZJXjoyxVmusGHFtFfFbjih+pnrZvyi8LA4lE5hgIOtWme90OZPhrjsJkl8AEv
dnlvxL9T8DGVRPEAK/ZHdA6KCNhGon8s7fc1axhBepofIH7ss3kIdKv3pVa902TTx4hiVCTOHGbg
YXuZqsMS/S6y7zGRcfXTe3U2IcKXBFGh+a1RQE4JWOI6vSODsou04kE2gRMAarxutbAplL2Svy5t
vC/z2a91HQRPslPgIZ/plt8vxb7MlNMU5w9dxfb4XzsmwJ2FPTVeKhkzKC6BZ6kabT/UiwMtpUKR
HVtP3ESefNVGU7puRVeyILHipYgnQFs1ieKlkMvMn8w7poPEsJkDddh3xmvfolWKzmiaZV6G4vWQ
qq7ad2404d/Bki6PL7f99hMTfcuhuCxTrwtdshliypT13gTW8F4unaaDJGu8U5otBGGcfmgDdQTV
caf51ggCD1aDHBGquLG8K5P0TADx6iJUaQ0atoMMnsVTCs7xcSJvDb2bI5BNT7+txUJat4QjBI/s
8sccQy0vjZySda6OyQ5ixZ6sPMxq4yeDgfHP2ZO7J7kysTnAy8oJCAH6oGiPaf0zVzsI0mqCE/w5
XHVrJ7iUtzQBRZlHxO8hKL/JiwsGsXpXh6hFoXi9X+W98mPtzUHrwTm8IigPhmeG86bEEL0VquBD
0/e1Ai4LUdHlepf9IsZxN0tMcgbhhRLcXFt9R56NTQyFCWdQ3CxMDo1PIIkOYe4gcrrQPlul22OW
QDRAfZXh/yLq8xrN0mBaZlw0KEmW1JHGb4m1L6saHpm4Oald1h5SIAiZPN21yV63yt/Qbg8J5C3q
BYSvgHl0xwbgpdvue72WcbE13F1kFnkZK3lXnOR7+hDtjO8gLxkdrXBWRizVAweM5Gmvt40K0lDC
YfSKlkVxliMNZRhJnqZzCt4jbTygB+pkyKJuG1PU2y8Gvm/YL0tkJLI93EPCy6Olx4Jpk4C9utZd
shfDFq4ODF98Z7L+nou0VLWtirCCgi8gBwqyQftXCgzwiQw0HJG0DU2/qyv2LBfgqYnAEaJWWtgt
6KIy9lMZ6jroq9YdIoh+FHuzCWP7+V9uCJeYYyygaJi5/sDdEqh+Hkx7fYuytRmkvnkUdb4E8Zpw
Wbo1tGzMV2tFrgRG3ga2+tYAGFZEqeBLq6uv3ghAhAvFkjqjNj3gtabF0TOmEHZJtXjacDYUNMUO
EFXbZKWy75oZr4UEzLYZFGJCq7zDbLVTDce2fNUAi89aDNswXL89A942jGPMyLe44R+y+KOTABht
nu0oFgRPUWpKuOBpUQWdh57ZpyZ7SJSnAtSJFqRxIqgSJIClqParbLxMbHJN3HCdoTqWfZ8g9vf1
2cJ4eDydbcwGKREK1+jXKtbDZA0bgP4tL6sKwTiLoG5GuHBKzSSjTYHHQGJo25Q+sVJx5AKwX/pA
pdFtJhEB4uojtz4sl7erlSVnA431U5ZnYMkZ3DhRBVVOkQkuDlbLLLMOhM0nyfqh2ZqvjHV4+9wJ
Mly+sUg7ZlCytMVpAdSrrdCKrTWXlo1/24yoZsF3DO0ewvFRAUBCdJB+ZBu6G89ID5zlTQyDFF2s
/MyHHcdaq47YtRnDAFEov49PFBxqTqz6JvjPtqiUeK3krgQxjQuC6P0qtnsUXa3XUKGKoaI4baqm
aeg8kMs2WYbMC8/0Lpjd2Y/d/DGZHKN1m336XT5pO7BHobXPXOlsvCqvTSlwniuB5w/7XIwbS+jh
ySOQcSZ5hKoxGFIfm+FkN8zpe9np7EdIVgoCxhV//cMkF+uScmlHQszhnsYZtP4gS6stIk+6AgP5
wwYXk8CnL0+Y4ClOGTva5g4Mgq7VNr6qDb6uIpmkM6qLuxZ8Xbdd+Ep8+cMuF18GA+8+auGkDEmy
VaAXMFmKH6f1t0hrXIZiT9lQwXau28VFmD9MchEmSYa2sqC4deqKCVx2+bZtqh2RFEEMuPba/sMO
F2ZoXFfRMDHyWVDUn6i/8sEPvnzXuOkOiafgSryW/Fza41MtGneF1dRsLWBKmgumntD02pdiS13t
6b9ItNfU4cY28rmWFoONGxCh1RzbFpD+AVtJUbm9Dnrgu7h3FHDgY/DCkUINzVXpjF4LUTvcZ57x
KpqwE66dS8S0Sq/z3gBRdkcgdaZM32umYrI/sv0MJGspedaaoySFg9aHUWYetNQUbf/qqLe2g8u0
yswo7XLAIZWlI0Vn3M4Ur6DvuqRvrCYXuPA15Mof33oNGReJZ0WHEfwXxprorqPSoEwwD/Ej0SS/
22uQ6FY3qlaEOYCRAq++kuL9YZiLRU2KQY4ywlfvjb3NNpNuh0P9kNJEEBcEh5TPkXSQV7Zdk9un
vvoNBEzOfi26oL0gCKt8atPY8RLrVAcGXO4d1nzIxf3t2HYNz/7HZnGRprI1W25iRBpEGHdC34uw
9xJZnipPjqXXfho9z81GbwfB5olWxkUezMxNWpnpw30rR28DMGdVI30I1raeqBv+zqc4qVKPAMzA
xgqolmsH77rIo9vBr7wI5dbUEVUvBYvic53ZhHC73KR4SRqxa9lARi22YN+uYUcuPxif49DCliil
Kbxuzr+ZDUQRKUougDWMYOzto3Cw7jCu7nfFW538kuKjms2vsvZthqqP2k0HCAJtxvleMe+lBbmR
mQ1+NqLKwe6GZHmU7F+CbyC4tHkVWUOxm7TOkAutExuovWy6TefrQb4T6a0JgpvNhRso1VKrUpIC
E042krzG0fsBKiA1GJRGRyG/b69LcPbt9e8XwS0yQf1EKwRz0hi+PrahOewVSREkciIrXMazkhK3
BVQ+Tz2kU2QDhSzyCpomQZARxEseA6TZUWtnBOC0uV1FBr9rQx9kGKO0KfNu75rofHDBxgJ7c2su
OB+Rdt9RFNqiMbhtQbQWLqzgMb0oXQp3q5Sw603wmVrhiOJaUiybf2PJ4Cc7swTvJcIyQBTRfpsx
YTYqxw7q01C7/3eGOFhIlVSq3hNoXkqdtosqyy11QMRy1WkhDXnb1G1/M/j5yypddKkAvvOkJ4OX
291mnmwPGGXBRxKZ4fKQRmnpaCR5cWrksx5hnnh8YjQWrOV2PDB4EU+tGA1bB/MX6AXqxFXAhN1k
4LhuZleDoIBTz7KgDCFa1fr3i5CAe7QvVVXKT7bOQsqMAFzfAfTjBTHh2iP34gIw5PUIXNgxElJg
IBF6gvEWffmtEfvxa+kZ+2lD74q7dMMOOwnCbejequDzyHeJkDVJtLXr3y9+QV63xiw1SLAYXKWU
R7dFWXHWOr82MfU3EVGOItpZLmxENptjA2PUJxkKy60PCtIw9SrQG3RQKIZ8CHSM3VVYXhE13AU5
u8HTCQPVOtSj1KIHPBdbSKy7CgOfAFgrx+S7goaXPG9l0jo93WnLO9NsgQ+vC/vnBAYzYX9uNIi5
4oYOSKHXpotafSi1ApHQDyV6lJXB00ZR/iJ4DxqfxZyLL9voRQz0LnY6eppduulD+itLUXUHHpQ5
pV+Gdr+9HXJEW/z59wuTKtr3hd3D5H+eCZBde0owVAkqpSCijggHJVwhF3u6WGW1nsFvNW38SNQ+
DXRNW7V2Yg8c6gEpu9+LRk3Ml2jHMce3XVTJUavareaPf7lyLmOBpjvo4/URsn2aa+5WekAaDrv0
eW1HJcIpP0HiaHy+1y42WlcUoG5b0Fuqof1jOhG0u6DHdmedjJfquFofHCUEVHxym/fSMQ71tnko
gnFTCy7Oa3OOlwHs8+8XPwTYL8WQZKTlM7j0FmiVGdOzqR+J13oscSEgmPk0c6VvS3oWtd6uHyiN
2KqqyxrhidiGrMPQaFppJ3VC2X2WjDelnn3WJ5jgwmO4t0a3zJL/6br7Mqr+eYr1UlfmuZvBzWYf
bQDiR+NXYoow5f/wkPuywjk2harzmBbIrVJj8UqrwIiuisaZgtruqzo/6/WhJr2LfRHcR9dadvic
X4Y5N4Y2sTwYSpRj6HGlY2zd+lA8Wf7gSmHuS6/2WXSG/8GTvyxyN+0Sz4segzTppLHD0peh1B9r
Q0Zdt2VBnZ5kufYzlrp12fkt8KSTDHbR+Fy0GAxW34pyI2WIL+QsJYnb5rvC2Bj0IS/eaH4YITJ/
+5RfT0i/fit3WydJMqfgRMlP83zKpq2OTkGfvw2JKLW+fkd+2eHuZFnSUMhr14phcyBa69X5K8ty
wWI+6w1/v5C+rHA3sSRXGZXySjpJgDvqBIW1VtvSmU5gg58wBhrnKLCZje5bll4EWpsnm4RmmEXt
QNQ22rtMg3jf8tuoJPC1NNAdqMEa84OCKwLM7u5UPcSD7an4j4z0V0ugOysBbA1pqZLpLpteivic
QhMXBBouRNjcMn+EjCsQDos7F9C81mXPGFK3zwCl0X5Rkrq0ab24eFAyYFmQEKWQj2KSdq6WaFvq
6jEGCEXTjbCeqUMoYBr2S2rnwZINXpSafiSNQTUCawnJwXr81ar3s3puu7NWU28qoQQhvylJ5lRV
7I3TjyU5tOoTKYt3KV72xdIf4U0fNAU4c5VasZ9Miwa5PT4rZXSE4qcXmZHX0FQw9Xat4fLHeeSe
QLWmZmMuWfC40dgrJdkWZAS8hrmmnB57PXetPHMp3aMg6UpxKYju13PDvzyER87HmBDrjRnRwEB5
vkbVqsl1n9WdDxKhPdFEBTJRLOCp7BgAHp2FcIr0IQpHcFO0UK3f0NEHHwQoYWu8/Xeam/vm9/Qt
DecwQpHLoac87OEo4EESREPBMeSZ7giUfBRDRzZjdKU7q5A3NRR3TEQtiWvojcuPbHDRnrQD0bOB
odN61/vmb2xxgDztYfluA8Q+e5hWsHfg6ffhqOfbAU20Qi7ct5Nu1sWCdy8CL8MBadRwmURVLuH6
uBBfE6qajWznp84bfcUD6+K2BlSC3mcAREphEdDHLjCBlxBdLiL/5eK1kkiMVuuzvqfykWmDN1Kw
MFT2scxy18xSwXERXds8T42VG3kcRwb8FyKm0Ws2L2425A6zC6DZQGOlP3RL5neY/bv9Ga9NQvzh
QVwon1FGzGiSrxyQzRa9kGlr7Msgfew2tVdsZw/Gx1PxmIeLqMrwDzn4V4zgIpRsN5GlSIgR8kh9
VmmuNM44JEgFzQSEQSjXE9kDHsVtJdPN1OS7jo6+qote0v/w9Pjrd/BwevBPRUWcyXhXYiqzjb/V
cXVkRjY4DZGOU/tQKunWIlMwWIDAdNr3phPRtYk+Pw+yt43YypaMkBPV5sDKRq8itWfqtl8W0Va3
G183la2FvpSa9+FtDxAcZB593xcg9I0ZQgjrrZOVqn6SzS+lIlqiKEJ/zsZepPvoZ+l10uMoV+2H
llA3md6RgIFuPg5BpwsYMarB5kNuVS60T4HWMBxmhDG7b9MKtGhmMOstxiJTG+hNtiURoOzJcZhq
E8LKSuLVccjU7OH21ohyWpMLcnPfJHFrg7Gpm03I+Z5n8xux4wMjB2uO/Ej5HdHY73vipJhdT0oP
PK14s4hQOP/QQvtyUC4KmiQn4BZEcACXnSf7K60hSZ0CPdr2rgQSLneTR1H3TOQWXADMoraQ9Amf
C3oIwdIeiZ1AQVs0xXcNYHQZfkwuX1WsaIysEi+xVcZGdU3oByVPNaTpnc4M6W5FxMmAjLoxYKYB
RKwh5kw99SgJKZ1VQcTnUfiYr2c1OBHxcMolf07uCUSau1EO4hEyAXLtWsUE9QdtH/W6k6lvRtf7
MgQqIUSM2KV6utqCWaBxcyBYbfU0K0jsIvOjyptzpx2M7j1mmMSQEi/JRf4heFuYXBxlvSYpeY+3
xWJ1zgx1dD19StSHpRedYZEj8qh8KZPX8bEGyiaHwUMr3QcsMwXl9eCuNBXl/XQYN4WAwe3awNyl
i/AY/Lw2CrwgBu1U0BEY5iIGp04KnUAQ7k70PLPKY7rVOmj6rB39lh1oNs9hvexL5X1MpW1v5jUG
Vd5oFUNpnr3ejhFX3UbTMeurgP3F1rmzaZNYw3uTgTxgQI5ZLQ9d/1OaMOyLBneCKZnb1tbb+G8P
rwtr3Klsa8VmhCg5hKEbFB8h9pRGrtVFyDNBj5CAl9OOg9sm1xh3yyR3Qo1uBJ2XreKWzo9THztk
FpUOVv+8ZYFLQXJA9k2wuUuAZ3TbNkS7IdAhQi3qDIoWwh0TpS11omZajvno3m0w8oA5wfD2XglW
8rdXD1N1U1qSFdH9n5VgbAZKFKKViMxwrSBLa6aKRvgkJOq3PfhcKzX10qoIifY4aPdWflY6WfCi
uZ6ifLke/6RpmmpehgJ3YdpsSVzvUoBRB7RTRrwdOz2BcFPj0dTcLSIOr+v52YVl7pGzTBh4jEkm
nWo2htJIcVWgIJuz59w6SoV9qBFyKaZMy/m+M1+mkQi+qroauOGgBpcGYB4mbRMJnkMO8Z2CPDV2
VkBfc562uYcSW3uQIP8WPbZ35ktX+vauc6F/IKY9FP0OLtZoKjNIzfCk/4/6CJRwO0dyOzAPzh7b
ZadWEHoFJ8bgoo3RZZCdzOBnM6otabqtUWG5fWCuvwEuvi0XXaKy6kln4NuutPoY0QEf/MZ8XFyM
Od1H+1jIdHE94bgwyAWbZCSVUbSYmewqMwnGTmuc3moAjuzKsFosVJzAmCX1jzLT40NFyt6T5uy1
GepflQ0a7XzGq7OLg3oqUOIaIbxQdc19QoAsIzl1qFze6Zo+BAZBl0hlsaiqcxVHcfHzuSDWWRmU
CCzs12eEgQLfKlLcb+WN6K4XxBj+UWQTY04ocN5o7lnhkBduP76C3MJtBwWjH78t+qoiY7/tDYLb
jX8F9UppgXB3QJ7b2yCsjpH1kWBKTKcDcxQFbbrc082/M6ni6F+8SkAOo4MkJMLdE0fvlUo8HbQv
Up+7ahTvIL3qyKge3TYpOFX8o0KVtGKIxiI6UXXbzB8kMQQG1jNzI1zx48EYViGFCUQnoEEQmLJB
t1vkvaMBezxbxJNQsby9INEh5sdwo6ZuirRCS2llP0fhH3S3oAAMM+hbNai0ad9u2xO5JhczWlUB
C3m85CcF1eeqeZfBOlgOukulp2Z+sRUE5FokXHQ99f06ePzzoIojy7aKOT9Nxo96+dZT3Y0xK1LO
51Sv91XyYkQsmPvcn1XQ0Cqtv4BcZUjtMB+YYFr06tPs4qdwMYA2kawudhud5ErxkRD+XABkGIrp
+fY2X68gf9nhs/2eKXVXLnJ+KqfmrsysoJB3c8x2ZTl4ZZuDW+ojnkqonD71gwgXKPBhPulXUpAq
xrouoUOnBVq9bFQoUQxy5OlyE+qJqBYlOJP8/O1UlRVrDRAczHYdVuW8KyzmC7bz+mezTM1UQDAA
ncI/Q40UZXnKrAkNssoZfRBiZU7sQbL2WXno/JXZVd23siOiBRJZXVd+EeCIVqdjjEbAKbJbNDnG
0B41aMproWB1a87596Dztbr1d1zYSYYcWmxGh9U1h5pSR+9UJ6rGUCvpXiKIqQjh0hQ5ihoqJhNE
8eu9ZO3LOpepoEZU9GmMvV0jkLVX7nS/2JWPEfYX9bTdgLHV7fRUf7+96Os1rQuzXCRqiiiOzR5m
tWHf2BvTsnYktr0yfjPj155+k5UKQycvlN1LErSAbUBOWeO0gx1iuNApGsgU6/4C4n2mgASGdCdL
GRtnGd8jrdxVWS3Ktq6fqq9t4pIfy0rajE24YNOtgrfiK+RlqYtB8TQKqE8wBDt7xkpg7gAPIcbh
X4/bX9a5uGWaYLzrGULo+s4rkbkAZwDGbFHW+g8vlb/sfI5CXrhiMUPIbp5wP+TKc6Qe4pn4RrOV
FJTU5fsx/tkX0Z4NpiBcClb3OQ10YbWP5j5NKhw0vWm80nye6j5sx9RN7CyMrAOLajeJ038ZVD5R
YhdWCYpWypz2cHzDyZ71ne4rm8JVt5JvHNeqjAlGuUDEYyjcYS6U5YxocqrjsA8q3UTs2Ywx/AbZ
Ny36YZcpROGVXWO192VZiTBgaz52I8x8pvcX61WsKtHHDutdYUKYaerDAiih6s7amXt5/z/hRL7O
9+f5v7BWzWYKfl98UzJmfhWfJlCgFtr3peq8qnwDi9rteCKI1Z8kWhfmQEqVdWOE5F6Hono3HHOQ
Kc6WUH1CEKo/K6EXZpiyYCJex6rWPeyP2mbYjEG7XQ6SsI0mCsy8iO0sJ5lU5+ul97LqE+eBsUkD
8Bv+R2dM89P7LnNAUymIdNfGnRXj4stxsUaRNRxH+hlrksmTKifbZa7lKqBBDleWLdnDiNg2Phru
cLBf093/VD7/ss9r3ergsxjbdY+ZlW5ajKSlBdtqkNa97THX85a/Qp3GVYJ0u83UuMdxSIi2QYfA
1Yfs8bYJgVPy4rWx2eJmh7gTigDaViq7g4zxt7Y2/+XJ5uVqLXUZ1E6BHUj2OFXyvVSh8tLss3mT
Sfkujo4SdKXtzs+HN1sqBdY1wc3IC9naRTspOcrMEM6074cFIzYYu0KhzS8lc6d2kF0lSihl1gHI
hkDKMbmlL57KukeqQ4xBLoJOO/eYGSMViEoS5S7OKycFqxqwdlsNYl+S+SMbA7kATBUUxCnu3GiC
KNOkhYn2NOdgKSM/IEOsNhBjiqAaTs2725/xHwofX66yfueLUw98FpvaNbiUBdssw5GlYN8be2AT
Bij62NVDZx879W0mqL9CUNPoKxcqmwEZTa+UdxV4+tLESabprklmR1KAAgVuqiKSKxvvaSF6Uwpu
U41L6EY9zSghcGxI5dyRJff6JUiNtz6e/awx9130K59EhKEim1w2tzRAHbUlsqNFOSfFIYlAgzqC
Sf4BSCdEDpQ3I5GO+z+8sb6+CpeRocpgzGBFwToz7VjMP0z9m20CQcf2bfE+1qB6tkqvLO2NVovk
C9ctvHGV8lK8dQoBij5fr1KEYJDs7Gz90CtneRgE71WBIV5dN17k/79v9DTf9MNhVn/Ls+0YIlJq
QTDkUZ2dXi1an+CuKeofYEQLu0gShFtBLNS5atEMnaKSFdgyFdjvNplDCZgqqxfV2gWOyCvsJrNc
Der68JYQgNT6owJIdTGMH8VQbAY8vjMJJE12Gd6OEFcXZxk6EJO6ZeOV+meAyGuTjG1q0rPOFp/E
vaurnZsbIirQq4u7MMPtoWlExMZYEar5TeYAHdcQ0DcZ51wunHz5xfLBo4C3317a9WGJC6NcwirZ
ZtorDEaHIDn2z60PDcCTFsTusond1FuL6PUdxgjISfHTXbT/LzSLVhN/O24XP4F7iFfoS5SdRSTQ
q1XHAfTiiVcGcdCB9DNqPGVCqUyUhFzPvi5scjEfZPukMYeUngEckHYsfaB7ZbPOdudHDRQjIWiy
WtWTBwfs+4JcVrjlXASPtY6OTQzbM/hcqodiA5Ibq9vWYJ9pz/0q17wq9gLkDoejx2wLnysPVumL
t0H4U7jArhMjlzG5IYHdWnlpPNRfumDyyK5+g8TcR3QmXh9Ys1Mek9cOH2H6LxJhkddzcd6k0zhq
Jn5CviU7bZ+FYzDfgYJxe9vRRWbWv19c8pZtF6xljXSS+6eVv6sqJYcWO1NvwyVrnAhqRTYTtQqu
xt0vL+PrhLpu5ATlc9Tq8t+A+e7wCBaADT/T5RuHhy8HTnQZujrG+f2sMDvW9/Fdxgd7tX/IkNfJ
TyikuRXY5zyyoef899oQy/1x0/6s7yLwCWePpiWcIbn+xrhYNxfJpBa0fX2LH6WH47P0uIo1tQcw
47eh5A+YRbJnp7hTg8ZtY2c5gERdcMSuoyMvfgAX1TqmJUzJPv26R05mO4NnBbmXEsd+X1zyonrd
YWftAKARHu/rTdkL21w4S8hkxsZ6vPWwf1/J1RPXCKtz6mTeKNzq9XTc+vxcHEtzRZolEw0Gvf6h
jKpvkDhUKitgNfuFukMQjdbm9kG6XuK4WB8XvqR2RbiSNXwtmk/YGJhMex4H28/lN41kBzvKvhfZ
7GbR/9J0vTDMBatergmbJXxURY2ddmLuUqmOYHGrZ97aTy4atRBMZWC1RJjY0cUZDwT0F4OfL46K
trX4810HmV6siQtLZT33Wt/D3uguQRdYL9nvBuihZT+PjtQ6jd9uy3v7l1jJTmSZZxppjJxaHYVl
PWyfh7vuG0B6gQ1NYOIYLpga0awvPHkvunkFcZhnHJlNxkCnEdOzbW2U+LW2sFBdg3AqqR/l3jqX
6bYdRdTG1/twX9vMc7yRWE8s1oDLb52oWmURrQ88XF0rNAPIDNNAVGW5mthf2OPiT28peQIVWOm0
AORfTB/JwNwewDfZqNzbHiuyxEWb0sRQB6U18jcIZ5Zy65AIPPHl+xIporMhMsXFGmrP1cAM0Hno
4XCHpSUORGe8NDBSdwQCMT5ai1t4kmf8vL1EoatyEUdRJdUeIhRAsuf0W6o53Sm5N70IOsaY3QJV
VgeMm5eih+PFvogObw0qNwICTzBSdb1VtgWiXZFJD/nYgZgGfQiI0Jjm4qWGaJMFTw3CxR+09umU
9vicdNlYZKfKQSGaTxBdjoSLObnJwJlQwDnVEJTV9yTUPLDroc+RhHhUYSS6+Ga46EkJa56flf4b
m8nzjfR9sgylic3Mt8nGfiQhFGFzL/baQPtt3a+0npj1fBjCPEwC0KU6xL/tSdc/Jmi2LKIqlvVJ
SHiRBJpNOi2qotonOlS4KkHgUtdOK9u7JHnN5MfbxtaT9/fF/mWML3QSiB2yzoQxuf5dRw/lLKrK
/MOH/LLAvUuB+9AswD9XrYZ1BqQGNhzEh6U7uPZ99a09AxzsW1XAqkABE1gqTD6uO+uXfS7Ni1Sp
68sa9uvilxFtbXt0ylRw+EU2uEhaRApYGHrFPqHq5ZPW+k6bIWCy8nz7Y/1Dyvq1Fi6OGouZN1CF
tzFPkw8Otd21f9JCvbf22jvjGVSzO+IobheWT1kgLstfB9RDYd4yLF1TyWcZ9sI1S6mcOq3HnEO8
AiTXcjxUhnagIAXNrglpnH4DZN/tNV+Pqxc2uWATqQbIrBd8P1Qxj8adta+fuu8EK6628JowPpRA
mv0XaL2rSdaFXS4AdYVJJQKltvNQAknetUGlLc6yzKgrz7arJ17VbqBhv1Ep+SkP1LWyj9srv3o0
v34AX3eb66YDY8iM7hVhbiq/Z1AAum3hepZ8YYI7m1M51J1WQU0Bk40+3YP/ZmuA00vfix62Vw/I
haF1sy8cJzL7WAVMGIfQZg6A9S6EDqpO8My8mrVdGOFOYZ9pUjzPGT13GK+wjXeo1jg13fclkK7g
t56X0e0HEf3/dXz7hVXuTE4QvzAnY4GSEQane1z2983P6t4+6nhCSjvwMv2Ug+5Y4Gxk4KUT3BXX
S0QX1teNv9jY2KB9b7aICEMg/0aPuvQg2vBzchEEXHm/k8J0L07LRZ7JpTpGOY2RZuBImtZ+KkEG
Xon0Z0QWuFcUNFnbxVZx+PpxPJpSdsdyQSy96pHg2VcUC//8TW7LmPXMHgkuvrjbLLnimLNxgGb2
2+0TdtUlL6xwfp/2TWpLa1E2RS6hbMwt+EdAcSJiJbx+MVzY4Vw/KVQoHTTA4EtgUUlQFUS61IdV
yD5MwJoXXLpQ006gpk026oseyEK2vuuPl4tfwB2DJStlWYWyzbnzBm/lCSwfp89aZbUtd0nsRALP
/z/SrqtHcptb/iIBypReFbt7Qk+e3XkRNlJUzunX39L4ux4tV9s0bMCwHwzMaVKHxcMTqkTfj3P8
XDEG1oGG8FxPkSfFzxlysq1uCPIIqyf/Fh5tVsV5OlGKng6rFV15qtFWqrWPylKGZPl02U92/X1j
h/N3c+qGeGizCDLEiTPPkSt1aXDZhGjDuHt0yvJl1qPVRaI+RAuEn/Q0KKG6ctnMbvS6WQl3bWrE
msdxlkEUjFSxVlj+CAm01jwQ+9NSkdfLxvbTWB/W3i+4DfxZ3UIxuWWDWRGNYxieDswCk8XtteZX
YflKni6b29tCyNVphmXY6FLl+0mIqcuzFUH8PIlH32zQ0VgjF6GIdAj3QGNrhnM6A3qmpABB4Hmo
wHFsp07WWs+M3XWKdmzalySy0YMmypiJ1sZ5IEETajkrE9qa88dVLkCVqaOm/6YbYbs0zglZnZrz
kgIlqCF74HX1Rv2njJa7y99p907emuGcsJVKczTKSkcSILtDxSjzOk8J6KEKSldy1ceaoYtk8nFF
VphHFPEv7R3mjXX+TcXmqczAWqmfZzqeUpDBqrUiIiQR+AjfOZJNcVW0XQeON5AlaAfLY5AHT07C
+EK0Fu4CW8bRTEuGnRyCuXFAxw1GRpf5kLgonfmT9Sk5/IOCj8AX+V4SuZJijGsWOp5s6kOrzQeb
tgc0+bZ+OiyPVOmduRqOzJJ/gn3pyyz97AeMa4IFYli1LDDr41UVuZ7U8ii1UTBFkJGTwIRoJiDp
TSsXx+vZSCCvufybAvP2y6+7uYGjtFN0e+qxW6DqJEy/0kbmZV0kQPLdZ9jWzLp/GzOK3mh6ssDB
QCeJUTjfYI4GlalVgHD6qQaowq11sMtnSvRNOFAaZmOcW5BunRXtp5mnP4qBvraFkG54fXHwF+52
aRwMxTq6IU1Q7SBbsIYRmCE5Rwc5WEnLhAxWojPEgZFkQvRnAajCtzVIDY6QlvUwmPYouZmDYshR
R0ft+M42Px9EB0t0rjiEmrvRYhHFVdLLb1HX+lo7C7xEYIF/PrKyhTC8Bl9UCESmIPBWp7ngrt8N
Ozdfi2/ZKJJeT2obMQXQIfcWzdVP7DDfFmd6L0EHy1mr45i0GK/Tb4vpNG/MM7zLbrn7hN3+BA6g
MBozzVaO2lJyHI5opAtLlAwTpwpNAb+qaD+5EHssaxtNyTgALFFip9aMW2qJhgx2c4/b1aw/YnOy
Y0gD5osKI+OJnMtb84sS2GfyLf6eoRv4jp6Q8fEm6Nlah/igepVLPZFjCs45PxBdUQ2TQA1+QU/y
0xCZPh2Wo1EWAu9cz/GFc65zcDJVnZUZFrzTkiqnzm4UsBc3i32rJgX696r/aI1DFbMry4lOWJQ5
LDesfMW3vM1geFjupP+6gRyq9HEZVWDhxuVVoTQWLU6D8cQJYi+XHX93qnXrKhyCRLFkzdq6pvXB
NaAxEfJfYNRSDL+bHyHXKDlB64Ip33ZjANt7p4ieQMDlajQ6dwDPlrigvQ/eGsEYvWmAcpw7IpXa
x63WNLj+Ts3TOgraAUel0LwS1672sfvDFHdQlEWfM8pgKs3MH4qZBiBrgmLnoVf9cQFdVfM9Nv4V
AHyY5G7dtk3LqCbY8HnUkF4Ck8Tj5U+6fyY+DHBngi1dhPsIKYl86kGk8xYNZyuR3cr6MhMBy+3q
hL8fvw9T3IGwK4JCWbtmPyCW1YJ9LQIDq0q+WXWgqWgVFWzdPqh8mOPOxJgmZbP0EKiYiHGYxzBK
jHBOun9Rekde+m/3407EtFSL0ZTwCWJ1flfYrjEdLn+hPTEo5cOEztNF05xErbKasB9XlsQO3ORo
QvPo1cCc6ogWqRK0EQ/DgOJt4q2qn/atiTwgIrII8TJmKs3v1E29whU1k1zeYZ1Xj8+MNqPmgB8m
TZKHPodARSqyqn9eXv/+Hfj/O6zzzNIZy1ow/MBKNqAMpyPZqAg8ZTePtN1hDkO0PI7ytIcJPGwm
VDkQApbhupOGfIwPaxJLtHWiRXFQYvTTJA/roupIPi4j88n85b9tG4ccCx1YPVc4bUp7suzBsQfm
XbawmwjZbhuHHf2gx02zYBFQyrpGxkVHS09xgPxa6YACTCw3+4c3yIcrcAgCdU8VVTWgoR6qM3w/
/vz/Lo9SCSIw8BqJhE+EvsHBiAximHnWYTM5Gn2IC6/wqG96nU+iW/peDP7PJjlM6WtzKXT93R0x
iFINbvW98P4n9WcfNROtl6KX1u6s8uZb8kktAoYDNa9gs/VB5T95RHW65TH3yxCPWzBtXUMIdrr5
d6q9W3R773bfRJ+NvUrdje+LXRqPLc66v7Y7uUZ6MNwyEGt9Xb7y9He33likqYzySY6TYdXIzKT3
Wn3uINFbNYdYehEckRU5/nzn6e/etbGltHpR1Sa8ZwqqwQE8rr1EDL1EShusoCxmIfzD++jvQ/J+
iDYmTUanJVk3FI1amBD1pkCXj2OB6eEV0zp/6B/a74joM6dB79b6E0QOLPwJHPagMmDEcod8bOvX
L+yhukMiOxzQ7gfiFdvp/NlLII7aflXxb1o4InAV4cR7AWuzBRp47unUvTuzprkte+cIW/EcGqRp
5EQOxBCF2qxCqxw6qcvCQEcOq6ChuzZP423txh5sQzUX/RtIAYklry9HpPp7H8RmoaSKMecuwb3k
UD3lpqMFJtrTKwhTAaAG7HPjNiFkeCHKJV7w7h1m6MhJ6xbRdV78IxqVZFh0NCCY5uBY6ZWJsERw
fEQmOPCF6IeaacVCsL7eX6neanc46HedU6KkpTpFqAjKubvYsFkTB71t1A1m3aPK2E/sUES9x2YC
xtujMqAAI8WCKZfLy/tNCKQ2SmqqCawxqodpXgZdLNKy2PfKv1dk8EFat7DOmHTIcXa2Y0Nwc0Au
NfMYJtDgm6gUxyG0QFKh0INoaVyKZJLaWh2LGiCLd4U09U4/i7BVZIKL2jIDrMRd/X5zGJ9kH40E
n3X0hZYYC5ChkJg9i3BlH9c2e7n+os1xq9M2kyNtImfl/Ndkqkld+ceavAPpPFjvpRO1HcVV0T4u
eeBQkYLL52E34N7Y53C1tpkKguhIO1vyTZ3e2bTz+mwRGBFtq/nrInvNQI5wapEl0e0j0dMgY/eX
l7H+hd8uxc0yOKCkKPPQJpa0c9TlIFG66UZ8sfRLlYhIx4XOz+HHkEx9YvdYy+h2pWOOHkiew3WO
mKlOchs/pHddKBpt2B0dQYfr/3DxN+UPrTGmTvnL6NrggmyaFY6Wm4HIAu2E6PMHJ5Gb5B64HoIB
6snwl/V1Juq0FTgLH9H1ix1Ti+Dgs/qlj5OwlWtvMRtBSmg/F/qxWj5+m0nVjSBPAERDNrUP07BF
x6t+EK9nt6lvs6983CblBaUjtIHxMRGi0of8tvmu/4S08BpTpcifswhchm7cOmmFwEIUIotOPx/L
0c602mjFmwZi79I3BHMr9Wi3xsfJbXMwwgXChJrfXjdOhx5R8DhcPjYib37//xv4qZSZNMjbYwMa
RwliaBI8tS7116UjmzL56DIWF8Z2u322286BzmRXtUFaWB2CKWgGJ8+9UVqJtQNQpbikvLVDEyr0
QFzhSdrN7W18i4OiOEv/l1wBNVKJNbq6X7v0zZKc7itZg2h3uLcC8tNw5wNmAeFz96LM6v77b/Mb
OLCKY2mgU6GuRc8BFDHt/brhxtsqMjN/FRc/dyO6jTkOseykrpsqhbnsSNG8s1K1/ZPWGQHIvxez
N66EgV1Vjw181LmNU0czkSQTEiRdjqWgasxdJJnSGlmB26o2qTcMMVJDvTvQyBkz6BfPpeDeEuHu
e51jsyZzyNPGWONvlNWq79K3GNFi7KXQenByG8cjOXxGU7xkOBqa8de+pCGExnh4+ZAKNvb9R25+
REmNpYB0hA5tbPUQp6mXGz8FFtZ9+/36JAZEaExFtUzuQA7UtHIIvUN51+p92pumZ5FFg2K6RU/G
Uk4hyybVXRioBfpZR5qVyQPU1cdHzTIqx+ii0ZWa+DEd+2PRgoyzN7y0Rf7ETF2bQNpV7V/jwvJQ
g3+ap2z05lj5FqOxZoRwlGXpWmDb7exkNj0SmQ332WjFAVG7UG2nL0rcvFVLGEX1Wi5/IIXqKJrq
X96B3Ql4tAP/vQMcLvR5kZhFhk02GFKfi3RaZOVcssi3ogOGBLwWgiJyz44Mk3Xloggya3+48j7M
c5CAHkHGGg3PWz0sntY5tuFkhxb6gYWIv3+Hf1ji0GC2ktqoKcERanPf7sYHXY7cul4FOZXRa/PC
q3rbXdQhTDTmI2sE2ROIU6gPaHc5D0Yu2Ph9cPr4OdzrqGjUUVNLcL6vDSAt7vqVqzYPRLgv2mB+
OnS0pMke0AKHQvX90i1H6MYwJ2tSDNKhk5diOLO0rmNJdhNd8P77A9z/vUR+atS29SitDRP1+WkC
h6Qn571j42kBpdQ2uafolKuz6DYrlWBWwS0vPctZKoAQ4W/g3k6m2cujGuFVjxJ9MIYMNFuNT3ET
rI0vkUtfLx+nPwQ2H2vmHlLFpJLFHBEpIkq+RpwM9nJIxKGSB9pyCbdd/MUObd8IoazgGTXkvYWX
7D5qfvyC9f9vUFMZy6y1a/wC7XEKLDgXVNSuVkZIXXNlJDHEEzdCH+NQNJc0OW4njZzzSA5MOfcJ
6LDwX8cmSkjY4pZpcTuWhT8sIspn0Wo5+BqKJaZ1ie+bzYuXVZNnloLEwh9i5Y8N5SBKLiRFUi1A
lKS6Khi+6BtzlmMJzfT+04DU+YvxrvBiePQs+pii1XGYtRTQQSkqfEtLuVf1Uy3NgieHyACHQq1M
Kw3uAlAEm0zVPliZiLlz3Z0LNyw/ASoN46AoFPhTWcRRMONarKyufXNFl/zQZSIiRAGs8pOfidFS
LRvfYbUBmflKrbXCqogCXHTO+VnPMpelbKpxm6xTUfA8pPX98l5R3PVNan5KbtcG/u55fF0llqXv
aCMQAM1+PP+3V1oc0Ax1IpMpwr62vgTWOdtZbKc59khFWZqjPURBq2GIgCKML4PxOrv9J0Toom/L
QQ2VSBlraCA6t3MNPqLPZh75BoLCCfKgc116l5csuMAtDmVsSa2gV4stT+zGKxc01KBZcJ5Ejen7
5ZuPiIgXlFegilvHWbGO8aKUf9u2YBRYWyFMRwrra8W1f4hlIUVr4zAGBOdpXWRrik+eXBnyFtni
t6JmeBGS8XOfDMrC42QCToz6Rk7M6wSahMonVIU9ZZS+KvZX2oLEgMWu2bIjSJ+dGIqbcf2S9lmQ
9DeWPB50XRXg6y4E2Yam6QrRdJtPBSQzs021xnaXsn4aM9nVhNQ6+0HuxgbnqCSO1NEude19xkdy
Wne66k4quhJpIMor7s67kY0tzk3ZpCUN1KKR2vi2ZG5xjELVx/hpoN5ltmcTF4Rk/pqjyr9OhSir
sR7638B2Y5u7DVO6UKasw9NWMkNlMXNGAsU/Kekdqyx9u/2CTNbzBGKSWomcIZLPVosSRywC4f2A
YPM7OHfutK4w2IQ9QLXczZf7qHtqUU+JStdsnvL0virDjLxchodd5N/Y5O7KdKFRtFiahuQZ5A4x
1DgH/2RUR+Su3I2JwewqJ2wtE4053mODM2qHywvZRdWPhfBvfczZDXM0o621kWMM20ehDTWycRqd
xtZCify7rOPG3nrTbAJGSvu0HmekSSw1dytm+0MhBaDTD7W1T4r9sMavRb04SjMKAH2/6WFjmQvO
U3lEFWANlg1Qp2TfqwBiW+i2Gb4UJ3ElVeAf7/1422UqQ8HshOrnIrmuJObKEOyI5OFKmr+3pXJS
QBbu2FknQDcR9PCMqSBnZ+m4umUyGB4xQItTL26HyUY2yCHBvmoJcao8c5dG8e3422Vf2r1XNjvM
gVE/1pmCY6efY9uGDuRJacswsQUnT/gdOdipi8YeydpLErXUn5AxTvSbpvukSU+IxhwFhMa5xcCC
XzsanRx1EinZr3//AuzxjKqY3uwNvPGQ6DMepu4q0Xo3Nl8jNE1e3s39rPFmOzmM6WaKPh0FR5O9
rMLcRZDfQLMuOvTemq82qTMKRwMFeMOzCRTqNE6LsbajRuCKzhsPyqeCVQm277d5FxrNQw0xLaQi
yCdtOIE+XDtMV7mrheanaj4Wt9KpQcn9X3Vkf+wmPwOjS1WmqgqWVjHLmfvCHXXB6dvvx96Y4BCm
18pEUav3pcV3qhu9NN+zwDriUjqyENrIhqMHXQiFc+MfslEIPh8/ClOaxEBXFxpk2sx08uiLrQma
JvdTtZslrr9gg2vgEzRLWQaIYi4rTMjk1SMOYN3d6G10UOurobmS1PKsmZ/Bl3tuDHzJ+qWpOtf+
gnEX8P+AtTax3FaD3OWcO1UzPUepKrjTRNvA4ZCq5yp6uP/nxdVQ++2cCg6nAOp4ytIGesVxShBH
SpHtFq0KhSIkmGYRj+vqMRewhqdQiMikLlOJTg2WOcjILsH8YoaQ+gbBiEYdZroW5uIcdodqNloB
5mPy1r0xIfWP6FrReCRSGWEpxbWyztmkh9qdDsTPjzUYFYzjZXxY/9SlFXMRTxUvs9HVmOYatcTN
1NlTJc8CC8cAQLLqE+hOBGGsAI/4yZekTxZVIji0SQsyLLCNSN13I781l6+XFyaywwU+00IYNUbM
MEQLkr/0VqJW0DanfH64bGf/3WVbhMiKTsC7wRmKbXlWhxXDE+37nBzMOiiOJGC+fUtvpoc4urPZ
K7kHFyOSgtQTkQvtn70P66tHbwCCqaRaxhSqgSyxvMK+jRbhk3k/tvowsb5LNiZiKy+quZlWb4SM
FHpiotGxPIrqAR5ZX9PrBZnHxI/0M/WMJw1iaQKP2X+zb3aYA8E0ymgZzQlcpkKTY2z5dQty/NjR
q7vU1twpO7Ea4oXQQIcutgvGD5M9qBiBJFpw+Vvvo9DHTnBAZxZmaRDwSp9JHyr1EhB2tLJGgKYi
I6tjb7Z7UotpkhIZOpCFcYoUEnSZfM3AW/zf1sK94pQmXixEBijXFlJ4PVs3Scz8/2aCgzGW13E8
tjNKBHnpNJMemsb3pesEH+UPd+THV+EgjBZlmZIYEDZ0p0y6qozW6dXK0eTMITaGBavaiWwIisnH
Ir+36cOY3Y2adDC7+6Wo/aV/nobrHgQFLH5LlE9D1gq24Q+B5d8/kOesigrNHuX+fRy4O87P9C0+
2w9LmF+vaTvQnbev/y74+rDIYRJI0gs9biHrGVV3U686YMsTHcr9h+yHCQ54kJbPlKhO7XNlR7gZ
w0H9PnQ3c3Utx7rXJq9LkjpQP/YqDbdnq7o1ZhAzgqJIX3nEujJQTb/sbfv9Fx8wwQ84Rc2QFxg2
QjBtXaFbuSxe1FF+NLRn0Ep7ElS6Onl2q57dzuZ8raKQqyWP6KYa58GLQc5y+dfsUsKTza/hQGtQ
qqXuKWZlDQfUMythIDs9sR+oSMbflFf7wayc4rCcZq9z0zNKsRpY/kBBkwjbm0QfigOtic1mY60Z
zwwqU1ETueAmd7MZiga3pBGxawvAy+bAKzP1JSqaHnqy5VWDkkoVPdqlKIT4Qxbuw/c47IqtNqm6
Bpfeyoy0eKmvfF0WT7ta29SRoZ98zW+oqypuoYOSV+Bnov3kUC2zoqYxCYCTKI49veoMQmWQLlly
vPypqEti3a/fw7OPlXLYRmjVmFmLaMlCdq91i/FNy5g7DiLdvD07qHLJxJJNy0J/w6+XTjwPmtJC
uepsgkJLnWWwsI0ONYGkuOYun4w9F9ma4lxkRMKryw3JQvrwjkRHWlZOqz3/NxucgyCPHTXAeOts
2q8SvSsRaqqp4Pm5mwfdLoRzBKSdJ3tUccK1vPXMKPbZoAToFzqyIXFb6bnqf5RT5ZMiEQhV7nng
1jDnFLrR2HZqZQi4ugeUZh/hkDdVl93jxvM0sFFf3su9CHNjjb+9VJDKEwsEvedE+jLo7dFItONl
C7tYuTXBXVdgyhjlBSOzKHfhId849DCc63DlUldQkk2QXUczu0OgwhQ5II9xsx/L5/LQC9Mxu7H8
9odwl1qfSQzkjripV2Cxfvb3K+cANHV8HQWiClJyyAQ5iDXFEwqCb8pfXotek6YfsMvzUjgReul7
GV0bqR02eL4kMxG40OqbPK5sF8rdTk2q1nJVIKQm6HtK2tqVpCrU+9IbLLB7RxiNLIp/EXBuTXIQ
I+utKgO38SADO7/Rg3/AGL3OFFEcrc5/aWUcvBRxMhny2nw6oxOoSL9AyAhSMOeq94luocms9KAg
KLgSdjNR27VxeGNKUm2qVaFh3FsJ1C+ofReO8jUHu2y/sj9C7gGtdE8rf7f5oC/QIZTfhL1A6zPs
0sI5OGpIk426ma0141UodHyOHyF04q2UqN1NhuMj+J5EcGfYHAzl9szAoIZFo0fDpUPjan3l27L2
1unUqVV2oJpSuzkZriu1xhyTGYEdofgskyhM2TeZWYY/FTXaVS20z0yqBVGRXgVJJ2ip6kp5bmoI
IxMWVfh8aI1QmuXzoiWK01by59bEgvC8fwV16UOnqcylaE6J1f6+n/AXJVm9XXJwQBsMTbiVTBAT
lM2VFr2MVf+iGcWNPvY4ZXaoZ09S1IE5UqLuSM0psKHOZ47oAZk71zTfaFYF0AQtAu3RrusrrSkg
pIHRifpkl4aT0R9VHeM5agbVSB/iwjx2EgnaUvZz/aHtTchmv8la78WlcSJ1DN1d3OHsMAo77VZg
+u3jK6qh6LKuIu24Osfm0TiPEmsLw7TOtEidtL/tJ9khBSQZcow+2zSwZNWxo8eB4C2UD74yDILR
4N1bYvMDOEBZNHzAau3lbyHn7XTJaRnLb5evCZEJDkA0kFQu6Yx2TojiKdarZQjG7nfDSmuzBg46
qoZRKudYQ1zf1JhALEoHQ5Fe+bB28DW+qRdH9WyiX/PzX2PiokTHLnRt7HMo0s3JWC0pKh3jmL4Y
UhbMU+93ueLhHPl6134xTc0bm1RwF+wGZBuzHHCgjKROQ4llZxJGHRvpKJskLKv/ujoOLgySNEY6
wIxOKrcc1YfFHj1Q14dMfiHFdVp/lirRgKXAZUyus7rLzGaWktI6290pBwf+8PM/uSQv6xMXqUy1
Fi5Z5tTJstRNR9FcmuDrmHxIMkvqpNfYNkXVrmSdei3FkKgl8P3fsdxWFNtUVvI82Sb8QqKqTysk
nazzEJ2a4hMhj6w5NUxQjPr9c/xqhVsLyfRSztR1MERv/Kxp3E4W+LLIAoeD+dzHqT6CM7eQULrD
nGXfPF7+5Mq7QtSvWPvrKtbfsMFaGdOlaSl15FzL9ChDePioQjbbs/UydVuafgEPxegwAjm6aoll
aIPLYaorb6raunqbXeWzFaAtN0Fv+QAmJmM8govmpCmLP+nNz3mKl1tLgfj0SGvZgUQmKPE6wn70
hoEWu3ZaB2kmf2rMDnwVqeSZ6CJ09DIDm66N2Y9aVlvHwMPEb1NNdXWbhZaSfjJkLbRVJGftuQk6
C+873bip7CZckvqTTqy72NCPCGOcLo/9gZVh0x5LrXOkQvIauQ4ViiG9FHd1A21ZCISo0BGskjC2
HhT6M4Okm6Rjegvt7XV9VOT+ysZ9M2XFZ9PK7pVJ0/0oTr9VxA4mAjEXPT7WpnLfVfd2U7w0Vv0y
EOJVHXtlkaW4KVE/6+YNmRV3ntSrKCc3/dwHcjVd52hncMqBJYfERjjXLtkXElW+ZP+MIIDm9xZ1
+zR2lQ4r6fH67y2meQmJHdZPTgvVezmGXGU6Qxrabl8xJ/QYD80NU9nDohhvXacv2NVh9ug0O+OA
Zb5Vg3FXNJPiRJkCxoZIR8ct1AVVkgQV69FC/nOar0k7hk36PZGiT7XyjbLR13vwqM9XVvyW5cyr
q+ogt5VfLNE1o/E3YiZfE6v0+065wYsbnSBt5V72099x41cv5W7LAinzuKM4Cf14tobMSwl1Cs36
j1a4K1NWq1KSWxTMOv2nZkCs8UbWny8vZOed/etKuGsxQkOOnSRYCXQ9bldpYyhBOs2teILrvYp4
6WRzN2FMZAhy1iDCtlFp1WV2kGSFuhpTHDmzbiLJOJKJukryMGdjYIBkDCMmHjUKX52YoxTyORtH
t0gasKvVcCHdHcafuTKjLlN7rPpmQlCjIHFIe93t2eAlcuxPSh/0wxcbgzdFPRVeV2tPlDLDTxR0
Vw/3l/dSBI/cHWz1Y0SbDhTxGnlY5rdmEFwjOznYX74V4S7cbMCUJ6FgvL5C/1SwjnGWYXTUIsz9
rlNoHbDMyRW3CS6va2cSYLVrGyu5lY4YjluY3OuyxOraOkPJymfNiCFxkCg091VTXKsxmh1G4mSM
OTqkQ6XhgSUSCrnUE/yK31/VNsiqbYCbbpma+ls/gDFE81Tn0Vm9j+51l4KOE0LcUBeR3PpmHSPH
HqCVpIiukyWEIJvI/t6Z39rnbiaQWcuoxa+fF6lkfUZe3jCCNAFXbANJjqWH+83ajYkXUlneUXu6
y8vEaSPVmQ3NiUZR8+dOQP3rfnAYFPcVLZQUr5IWWdhOghJg1rsWSBCiqvQoYplFv2tohglwyLXq
t+0EjRuqNw7w2W80TLIYt1pNQ8FXWmMA/pRvd4nDLHVqaIHxUBtUI+tDub1BqKAfW2+dR19qSPmg
UUJgck1gXTLJQZilFDnpUgDL2gvHDtWj5KO7OdD87lmUMd6plv666RyIQVdXJaoJroThE9Fccu4w
J6J4/XNturq3NI4c2GqoHkQiAjt9Yr/a5Y5g1Jhqag1QRFibFhYvdtPUyd3OISGW+UO0zJ2Uyy/m
+D4Cc7JjZVCN9VZIQe3/pXuqT+sAUI1ejTpM3VWHRpc8+wRlYG+lOTAfLn9UwWHj6TVlpjZNOeCw
VwPY+kigp7PfRaLsq3CdXMwcDwOdpar8i7pd8RSHpZg1qoKmfp+Qx6T+KoEH9QIaoMKFYRXps7AD
YO/a2JwYXjM1baihKBII0NH578t+TR1EU7FHfC0sbo3n5p9M5QuwVOewrI9llQ0Sbn2rbcKuORSg
iTDlxqk61GyXY70I64e7H1TRtHVcVFbwz69x/RxLhZGwdtVBrF+qpxRTxRA0QgavfRpeVl4a6mWC
8Gmndg0v3tjkvm6pVVOX97r1V2/Fi/oFWpKoZ9XPzZUSykEZsLN2UgATMiTVcs/2RDy777r3v0HT
5hesaLl5zdRRHpmW2Uvn6KYEAiPbzUKU67sjpJFj5wE8sdlVnzgahtpkxx3mcLipXNuTrtR7I3HK
18uHavci324I99mXTsuHxuokiK4bbotJu0j2QSrmgD3TM1tPLl5a+5tZFk7V9k4J+lq0SQnQetcP
4NDrzIKqmQbnB6wbWZsyCGhlWeSyAiS5iuKU9tPllb73kv228Rsz3Ke3ipLhWZhb57ytnk3zFXSn
bESdQfmOUMdF3wQeXNZbPki3MukTbzSiB8tAHaRdXtF/70QdpiqrZXYiyfabDrFGK4NPoi0hK1y4
HTHuGNHdWmOISEm8zpWz8jTKxu00ZbdZ0phuabQ/Yrm5MfJH3b6yIJpaKMdK+nl5nfv3wmadnIPJ
RobyvwVW+WW6kurXHJPThhw/j7bsUfPUogCgE3LfymYAChJfR4b38g/YBa+Nfc6jcP6WadSQA4qX
a1o9Wb1QqGf9Upe+JBfm5FNXzcpavlrJXjHv6y5XKrREkBQO7aMopbXTTYKfvFkPF76MtTkpLHpX
VZhDM1RdaK+ditcMF/t4DUadg+iNtxvUby1y0YtKszgqLewgxmw/YQjTRRa8DKXbdZEGYvryPNTg
8RElDNc/e2lbuUBGZWocLVJkndm0OEkPCms1ZOldgeLYXOfeZS9Zd+2SMS56iSXAQYT+svMSP1BZ
dkodQYX0pAjf5aLd5HOSplRXpDJgKcMhDkd8QOQrriLv2wSWqeEFo8v/YHBYcAj4/N5iM0ryeP2E
6tPEOj/FMO3lDRRZ4OCMaIU6qiZSoX15u7QUpY6nywYEX8jkcMSsJClWNfi9RDQv1R5T4+dU9O5s
CewIP9C60s2NmGZSXU82Opuim+geSGv3ULt3cowdmd6AFNMBz3YjA415E4pGgvddXkcToaKbkD3i
Tpphl6zvIUpxjqdHJkNYLIWktZLgrfasiFRtdordK5B8GOPOl740DBkISCw33vxTO2rgCTXR3Tk+
9DfSA1KZXn1dgflsJaMWRR37V+yHae60KbQrzVaBaU39kbHQrq86+9Nld9n/jEgGrC0tBCJS3DWu
RgXUflOoVCXH6jp6K6ANDhoiT/K1t8mdg/RpvganlaBhf9dJN0b5UzAo/TC1OGem0bp2AjH49iqn
1UGaBInu9yjkN8DaWOKOQ9mocgzmB3pnaD+LCC0J1o9+Vl17ueume1Uqb6HAgdv0hP63Kn/DZC36
1i0s23oqCuUW0hxhabdelD80JUQIbnTJ8KpEDWp9dCrDdOPhR5O8ldGDosgv6NhBj46OIAgvZWVw
lOq6Qf/tqH/JsqCXDDehFgiOYjefFY/06KczxztVtn7EJpovi8m4shDdaFO1uIVWHs3lcy4rweXv
vYs/m/3gTu1UxUMizT29KwwZASv1qWK8Xjax67UbE9w9b8a0UEskI88Nq9y4ACd+At2a+vGylf0H
/MbM6mMb/KnszqyspqJ35n0OhqzWt0LwEvg/WOLLCtjYFH9IISUtyh6JVsdhj9lK8wiJYyirYlYo
wRDJnT0cLy9N9I04xIlYFhsz0nhoXELNXccMRSU4FjujEwC1zeZxyJKpmTnECVaxUjiCI8BCidFJ
j7KnHqwHSTAvsv9a+bDGD1dBH36Os7mjd+rYuAP4k7rpdqyR2ZXax3EevViHcbUP9BjyLwo0WeZj
k4gekYJd5SetGnuQakVq6F1VvjUkDw1NF6DajmTTL7uqcbDWLtqcDvn/kXZdy20j2/aLUAU08isy
SVGksqwXlCXbQCM1cvr6u8BT95gHQ6Onyo9TqnETHXZcey18Z+NKnooWhhWXFoV0wkLqswzPIxFL
FbsBPEvDn/zygU8wzbmf6+Kq2OV5qYkohOQhQLIZhKITZA0cK3I7ur460ZUZiTMRxAN1E50n861B
oUMwkVhpGHAkmeIzNM4wI2NNemqBaMiWAE5Rie4VCsWwDBQs/+q5yCt7MwwNK8oWvyXCDzFobet5
6m4vgYz2VuB79cEraxMZxlSDZSU6y7H8IPRjkCq9r5mqP4QYpBi13BkpRswb9M7FQcrtrNOUoEwH
S2fGR2bUviRQj5pIfJKSWgbRfwhZ+w30g885JYCASwJgPV8SKwINqd2QHKT4cZpA3CFr3hx/V6K7
uPhZENUqANKMNNBh5ZGbd6VvGAc5+QEtJatPSotAQKqpAWKJOkuWTSurMDDZxI7aSg5D90Wf7xOM
/3VgIsGtNB/C6CCGHy0wuo2YAxCsn0nlUUgPlAogp0fM1BWYVa08wCocAS3TpP5SAVzRU8QHYxXk
IoFuYWxpKFwrGPkq6L3cd3a+BLb9WUe2DYCc1bVPGTkW5RMzBcuIS1vX7lWQhYmY2JICXfopTdST
6M+pw8wqTB7AacChQj9QQnMQsCN1GVvR3uPiToWGPE3e1OwM0RBLalHma8guZs+1ARkp2LIk8vG2
LYJanxE/SvGXITgVWECIWVl1k1q9+VNTA1n9jAdqQymz7D/rSrXF1oQOwqPRj3bXmVbcnmb5WU7B
ch+exfizbHRHBFNBox81idrZGJQRZCjRN0n8DjstxftMgYKC+KK0Ks7AqwbF7eXKIibolWTFKyNq
VQNzByWBBthngn95rs+EohzJ3oXwTRrBIld/SimQ2SiYgiiqsGKa2TX5pUhZoNZcRWuemVi5MSYw
oU5COIClDC1YMUK+VrQU1R4wgnqG3qVLn3TZGinHRhLewivnRmN5Ghshj8/vrdPu1GAMAHGUd+Ed
+2rd3NbdDh0GJegOaBq74WP2rjvmufzCvd5+0rd/hyEvUDBJVdba7H3dJzPa/mA4UYgDPhCcDbg+
woxnOZYA858B6H/XWeOCNWiyDn036dCZtZcIBf3wN22Hvucz2E1O/HLA4rm31lvF8wleQZZ0ISxz
TZH/1bYihMARFdYopo4SgX2L4j/CKOZ96G0L+ftDV85vkLN8rABYxY2SPEF104vPA+N1bxPcZpdX
b+Ec4BoKHKq6NBoyZn5r8hqnJxCHkjLYviOX6vnWZq7cHABFaARPUnSuwCUCYvR7UUufM3PeK+F4
qEVSu0VffNSKBsVJ6bEo4fHrTHtomOo1AjKAfhA0G8Jex1kajmYFoIapZ464jFlNlaWG+1L3hDD1
Iry9cugtEUERRpZP2Qi5uBACKBGscaT70ySMlp63P0FX29k1a76AotlrdfMRmWTP+v6zzOCCqhE/
oCM1zOjwsL0Vfwi3fx/vchxX4XY6G3EtKpfYJvSV78kX0Kh6ay0s/EuHThiCvEN1i6dDufjVrRNY
+d2yZfI0JTAXQFt7pSLaPantKkncpFYszicuXfettVY2EUu1ogq0EsI32QM1rE9+hE9LedLgMVct
Rm5rpZURNFLEKwWIYM9oRaM0A49eCc+xhI5GUjlTD1h9lXKSiuXHby25ivjzapyk0kCUJPWayzC6
0hmfslEB1S5YTPzkbOX24/wHE70ClEc2lwRZEkpPtlb46HO6bQA4MdAF2Xfz10X4LbZ4/c4/lDP+
/5r+g56+EUZQbIBk/zR/jWiumgfQDhWQL8gsNAuexQP7V+x/2+eprjWFFDEH9UeGKsMonasJ1EoN
mLlCwRIqCq6K5yRMOM9R2T5O4NJw3FfPcSBdRGgDqdt2IL7W9YEoPKVz6sVz/tb2xf1YM7uYETWW
FarBT622EzrNogVYkKgEgrJvJptf+549LqCkdDhURRTEKhgafulz5XS58iAk852Owvm0y0CrBrl0
uwGNQqJ3RyWGOrcY9Al5MJX4oJFhP7fxS6OWgYlmmCIkH1lUg2exBPiIIQwyUnmfRoIDcgLOm+Vt
w8pAp2qvKLGQxLjVstMCSxghbyxzmIr2ThJ5U+R/SJt/366VEVSrLpTFEj4ugxS6ehit1B7AsLRQ
9fAM3x9SrN9rrSwfHcNIaFskcjWkki/K0AtTNN2ND627yP6mHq+0cbuJrv1ecmUAe63TqtqAHkH9
3kMZTHijD4pbeJEroMyJV+s2zuCo9ngkh2FheuGxLHCcjCqu7CK0KdHpW+QywGBlE7u7r5+kT+mz
DohsC/vuhPvNbJ1Xnlgikz+bRkCv/vctZX3HQH1chackzOxu3nU6ue9n3YtHZpnEgaXGS+lsAsy3
Hmk7iqLgtrnkWMsLtO/qMdNhZkQyy/hcGe9d/zyFnwkv7uYZxsvVvlqjr+JZNSsYRmQh0r7eSXcL
IRuSmcwSXuJHetfczS4fLMg70kvf82rdaKbg8dLSJSwU7fEOJvmTflBf9/U9sbTP9OlfMPtvBw3q
pR51tWbK6qwwZHxr9D16JahpL6rqxZvwqDiQCIQIOXhJ+JE391NXxkg1FL0b8zI8zXVpGdr9NLHv
qQLNWHE/jq/CeNLSbymScBnTgWrjKLNozUXt1Vnqbd8nnp26/NKrDZCKNqdtnMXnNG+sQvtpjlls
tSGKFC3UKmLwpNAZoqhoUFa03WnDK2d9jlm+XMar9VkMmGFkIm4e3429LoIadAT9buOInrAXkQuM
fv0IT3zkuv8lu9l4yuvOkDxqUlu2RXQW96rXgVvfhEZUHPQ/+VxqPGt5aRxdfaQG1d5UrRlcsLMY
q8YO0/s5yAGEeGjfGg8IbziG7KEET71VdE5dWSh/8L6Yt9Mr2wXGNjWlJo3PBvRAhvyszZ2j1QC4
V7KTKzrH3fKu+JqXTxbTMM5yqHNQ7TC5sS2/CW4RQIjW6l188Cuk+lqfi5nbzqHVdY8qnyeAkVLk
HqMnexPw4BHIK+X7EeSu4WE07/hcpLfhGL9d4QWRdHW4vdLkKhVhQkDaC/NB90BlWhCye12mE7kf
uJ15qGtevlmXRbhe5ANtHvnx+CtOUb+amsCowdLVfgwG6KMF3ZYl+a+qIOpl5PjqMwna0aGc4aHq
BorSPaa20sZWJx5Ggbudq8Cpj/KmL1MEM3rlaPvCm2EOMCdBd+qeOSVXM4fzKi5orqvPgpg2FUWG
p5lXk9+kudsJOwNtRhSDfCEsOO6b+yqWn3O1XDZobGYCcqveA+Fy5ieQMBadsTtU4DlfrJ4EAUQV
03DckO1Szt8weGQVMQHbqWXxvOSsIkjMVF1DuT1HaJanrWapU8vskHWnCgh7o8I8hpEto6EGCtRt
x1ArkMMqkEFg7Dd1lVlots8eSZR9O+rg7pq1T7Fo/KI0GOZKy/jYRgBSYVblR1aUD1RLzjMooB3Q
cFWI9RcKx1LBzPLcDJ4g6oepzB+3/cqtOEkB5FATTUlTcdv/d58VIW2X4hZ6G6A1TObHJv4Qkq/t
NW76zutFVl6c6IMySkwAMFhObb1b5pJTZ5aUXd3G+z4mVt/Xzsz645gGfd/zLOyt2OV6+dVLMUaF
NV2hRefwJdu1O4bEyW4PUmRJIHPV91mQOvQpexEjzsK8vV1+19UdFgRGsiQzwPac7Zre8IWJWTPj
Tbcvm7e+rtdft3opE0a0al0e4rNa6Z6BcZ+GcvgmeCusHgQ1ZZI0OlIIKFaURe0adcd57jd4z03p
+iNWPhcaKPmEkWw0T2PMqkW50xboVJRZ79FK8+n4PSxrkHKP6PUL4FdCsMPEo14mOyUiIFdbpoxA
vqQqZsDyu6qHeAxmYLZvMec0136aRGDsF0ygrvXso8AKTWVYEneM5VbZ42oj1n65n6ii49Pjc+sN
tdW/S171KKZWGVsLIni0hQfVsDFEhjdz/BfxNtm+TGsfXSdRN6XYxlMLuB06q3vjG/Syfck13vhJ
BTFvxZbXX7uyPkMaCskYq9GZYlRE1z+N6oRoPhDkgxl+nzKw+CR1kDYM2O8adiFJQe0kN9FgV+n8
s9K10prbzp/0yU5IhXJuzQC5iRKvJu1+MOWzpGQWuosORi1fJMJQqPmVFbsmCT21EOzeIHtBv2cC
cWmoOnnWnKe8vx8Hxe8EiglEtNwq7RmDii/yxFB0Hnc55tjmyPwlKAIqz2H6XhmqLy9EyilFFm8Y
4IZEwyNEa7YXAMTMdUzCdE81m8mxoR2Yluohd6Zyvhu6xK5VNKe6trFjdUDjbirea/R4u5Zk7kSS
F8N4nSmmIJMkYMD3O6M81VD+OA7Kk9ncqQPAnn3xmsiKY4ayAxB55pSMEkxRAv0z+wTEkQWGkdoZ
O9MhnJShP26UViaBBuAhinOrF/e5gvp2MeHHq2LxOWpxAFm0XEars+8Kq1FRcM8OYhZZUzfZtM0d
YjyTnrqiASWS6o6w1m0i1DKi0a5T8UGBvDo1B3uSv4/D3szuKqXHDtQuzZ4lffaU6ttk3jf9BMmn
+zEddyo5U9WwGgWwrwa80BoEUVuIzxY5DvpBrDNrHo9qndmR2YHlm9nJ1AEa/Z43UCKOBGtOkPyM
pTPjHAyl+EA9tgl6pr22y2CsdKwNNMwFwx2681QOnm5gdIDOTyKITOVIcbI2vddjsHMk1TmvArFu
3mdyL0YnMDbAk3tKZEJ/8y7BfHgD9GeMySFdLXAXjAkcTHNpQ8fWjZMGfbbDXDrTfTEPuF+TI6hJ
AImle6FE/7N9mUvDSowkSKfGH6GvNSvQhwfmOKJHsZDPsTh/TC3qXkPQQah91InbyKprTrLLsvwI
GVffIOh/qucsy+0cFBSD+Sybx2KKXdYST6/jygLlZBDp+9EQfL1VAKv+EgXd7bWnWQeKvig8rRoA
GhJdEMbr0a8iJxSs/AsJywB1B2y8Lu269lHrz7McOSR7r0vZ7iEc0Fai0zXiWz4JuCrf9fExKsbE
Uup4Z4JPA7izwlIZu7/IcDTfWFr7UwdqxD624kE86GDEzqAnluboNFOI8hT2jGmgrGNWkgeydEek
M+KawlCspH8jRLJVAThy4zMawexctacMUwFlBW6HHj1kYg1SbYV1a9doQptwFVNauFo82ArIP0Jl
n2PYTBwxxjWzeiH38PuqCcoh57iDm9Wfa9u1Cmq0MkaO2MFSK77kDcAJY9LSNd0lg4q+aYG+l+15
tFGm/0tfeWkHX4cVQ5p33SIbv2iELKyYguFJ5b5I7Wgfno3n6WQ+1Pf5NwVxTfiISUuW8krlHC+x
DmxQJ5+TEEGj1D5rgh8q7d9FTmvmbSMfajOSscCs/xI7aDdIHwJVnL9z6KuwplO7HlFxEZ5CKBfE
8eil9BVUQZy9WiKXjfDsH/OhiHt6A23xkyAWEDQZgibdK1H/ISEYDJOvrFm4Aj+3v+xmbnh1N9fo
MMQQuZmGKigSne4XGqeQb9GeB292jQCtN85LuMQkG5+4hoElRqn1IsNL6FFLQJs1cUJH8kNPszBR
n1jf39Jjb5s+VO+gTzEKFv3L67IGiamjHGWC2sfnqDwz4ywa8BrcB8/JItYoMFXQxxQpGZoHaJsa
JsaK4wOtGrtVes6GcuJteW1ZtNjMzLhF7RpsBPQLFpxzPThB5hreJQ0xrQsNvbVpau9iBJz2LGun
ZPqcw3tdSEBxHaK8NluNWdiEhJbAMDgdH1Mj/UaVyDMb4rSJcma05UBZLsXErau0siyzGEdyEYeA
kOyBDPcKR5/ucp/asw1N+AOr3MzVvH8lNiZvv9PL0NSVVe27ZcywwiVesBb1j/YUO4h9YMwRwGT7
iEu1zbtOK+uTgKoSo7l4osA/22NXfCRZ74RqdVelmvuX573KrkTA5ySdwgYpvpl56OqdqmPoYB4b
OpvMSVA/Hu7kvWr3Rx43GCdpWs/KmlmZQloEmb/ZprssrywlgYg04w3/cy70eiK20RKzMQVk+KrA
bJP0hoXBZydBfAjmkReRPnbo37K83gtdvsuL5tRmn0NcWzWAPDPE1Qn4xgFlU43X7Z3nff6Sbl1d
qi7WwyRP0KmREtEHMdnOiAsnJC3Hk3HukrLc7atlDCEpizjD+ap1Zdd9vI+nk9p69SC9bH8Px5mt
R2OVAVRYTQfLNCEcMyLUt/p4trqqt2mGHAEcLW5pmj9ZBaLX7ZVvAp6vXJqybPXVN07QRROmBR47
2N2v5n5B16Uv0ofuY8nUihzeQAzv6FaWaJAjsLdR3Tyl+hsA/UdQeiP/59AS8fZzVbsx6NhoLIfj
mpI3XXwSAMTRJ2JFCHi1MA+a+JD2yM+2t5L3ZSvLM6ASaYZpEZ+brrZzIQb9xy+DO2R6+06aiqkZ
YN7TjCX1vzovra5JWmaLQoUr2opdeBfUCCpvBdLdJ3qkdnXXWoBz4yCNXQqc4hjaoM1xNA9hv3CO
X5C1pMQlAK166WsHrmphxy2i396L379y9UBbWTVJJivLrSL7yzyciN/0s7XALS+7+CH8JtcfEoff
a65eawg+f+CGRvCNInFQbP2QGNb4VosWkPpgEG7t8oUS6GlCRHX74G8W1RXp98qrwKJMYzZ0Mcyk
4steeqiOuqudwqB3Qws+dac7yS5+2V5zucH/dOi/l1wO4OoaTHMGagakqbhsqJsn0W5QNUvXdjmY
kVhSeX+32urRmpTNhqak6B+aGtQgob3MXiLxLAGbNYVKsL0Y9yBXrzcCQjoORVQE453mTy5giQ+g
ulgmKnsELDJwv5AGgPICdxB3uZVbm7p6wXmetWElIHNJMFpWn2AJoalT3C+nSB3eqAnvIa+CBzab
0aSLeMiicaFP+V7kAQF3vaBzjOHtsPe/V2UN6826UlHFBOVyE305LQRZEfnLB3CpR17dRrXQRJIT
PPcazOgoJYCn1bCUAeIq8GTZwotiL5Q0fs57erxvW9kZacgyJsR48+Z0Lwz3ijxyPo3zztbQ3YFI
TVFN4HkpQIovRB5O7Zc6PUz5iQqY1+fc/FvN1StDYq4MCdicRkoM7GOy63fVkfqYa3QWWTzGe2O3
w/Lfl2JlP/pyBq8pKjtn1MDvFj2cBOJYCpSWTD9zAennuX3eo17zyEdxAya5fl6aNtZMLVbalR06
ug0Kkl3+Je1DsNqmTubzHjXHE5krY1LIycQQ48RniiGj3EicKeydXtE5FvImBu766Fa2w4BYJgOL
1MLqIkJrLLbB+/EWO60l7/v70p4+eXCK5R/cMFZrsl65IkaXpqjxK9K3JgKmAV1bvU6tCVVSJnwf
JHf7cm6/BF1c7u7VG0/yUlZyGYFbiOmP6E7rkhdAGlH1ftH76HF7rT8UWv7/emJ4+n8Xm0RpkEMB
uxnfFXgK8wEwrONsS+6So3Lv5vZWwuj+72pmPxvoDSBnFPe6N6UueJY/058miGJmJMYYzNyB1emY
aDZGPXhPfvt+6mt0bIQRuCya0WbM7to78Ms95aDDC0p3cFDnPPbHvnNA9suL+nmrrgwNE5nGEobw
AZKKxwazPCy5n8WPIfuR5iKaLrIrgc1DRSoH/iNTgNRh16KKPNr4Pzm/5Xas/vuol596da9QwTZy
XUMqS9vHZP41jyBS639qbeUY4psqRn44zpwl/9A4/73mKp6Bolkpyi3oj6imODKTnL5uPGk+iea3
NgLEPb+b9fRRDn8UOafnu+31dXFtjrJQ6eYeE8fmcCjrHtAZFNunh1JOnL98QmuDRBtFjTQ8of+U
s1PX2JXBaMPaepHX8KZ0tz2XvgamSoVGmEZFwGFjP5UyO6XHbkh+weiCrfo1jr4xzW36grObPDux
hqPWQonzAtEVaNgme+GSzP0ez1bwayBYeEWXP+TK/702l2t1dVXFsQ7RVcKWTugyeaKrHuh+Qe2p
NbiclAPlEqbc0FFY+ve/V1xZppTNaUo7RKQLSFBUHbB0KcNOAQd96sTEBoRdMB4m4rWHCnhnMI2k
VqeetDkEnek+90jpDJ887DXHEayhLTlr5GhO4HgKEcDrAuWtNAmiUdz30wtR/O1rvB3g6Re3e7Xl
GmlVhv6XeSI6FBGjN3Nkf+lr1gjUpO4nMg8JjAEtdFssS69sMAupN7YIbR/S9D50zHckEYJOQi8t
I8N9ShVe/MCxyJf46epDc7OY5mhEDqlLktMMdyYBZYMc3w30KVfOpcJcKZ5eI/XI0MtPu5M0UE/u
MLMR8TDm26GhvgamViCVADAF+cJ/5i0bcO9ieAC6O37vT0DTc4sFizP/cySjr9GptYn50ZrO8bku
iCtlpRXGj3nxqadoH0lfefusskBtP83y+9/drVUGFs/C2LUJSl+h8R6XP9KEZ51uGkViGiIITCXQ
lqxcm2IOWinG4J+LISteepjEviPegsrkxYI3vcrVQit/VkGNbMyBcTmjP3xfNBAMj6itlkDZtSFH
FuC277xaa+XBZK0tRg3tCuQo9FF2on3jae8o+YJMj3szbl7Fq7VWPqxvMJqYpex3S3aZ76CY8BD8
xYtxs6Kbj/BqvdWNEFUaNvLYUfhM0W53I8aNMydyiwPwmHYWMAgicgPAxYT/4/b/XnOdnldiqiGT
nOl5YRIlr9MRjDZ4baKnficB76JwPnCdqFe9SlIRyrNnU6rvZPks5p0tt9Pr9sPirbLyWlpZm6EU
1UgVsiLoi/3UPZUh5XiG2974auOWy3NlMSNByUqiETDzHBfcc4VmbOn2IAldEsl/cVCcR7ZOzkWh
JyUdljk2Z0BRCqAE3erfahXA2d41gBxLn9T+qO7k8/Zu3qR1Uq4+dGVG5HGEypdsxOcOZJk7tJkw
Ge2YdvlKf4Io3ceIyEWINAcBbcBz9ryjXFmWKDVToavh7Cv5W6U9qUiilYzTZrqZfl1938qimM1Y
9X3L6Jm2XmoCZzU+GrCVmL0BLdjIQ+bertZeLbcyKqBanEEqU1DMzip7oNahZuMx8Mtq1vhLsqsf
RpDtee/uZhhztebKsDAJl7VoM3pOwFDR919pLFjbt2TZpD+bEeMf6XkETVWiYIWhAHN5OHtxB2eK
G4O2xH1XqX/3+ox1hp7HiQE/AGKzosSYZXmX5OJXKBjfC/Y19kOgd7mVAP9hEqgOF+LnPFWoFZcS
J8vZ3ldo3vyvDVAH5M4zaekZ8YNVsdBrxpxzO2/mp/89OmOdoFdqU7VjLtLzrGEZSNKyUPAjvfAN
lMlSEj4MzXPXdt72cV7mKLbOc/nyK+smhwrm7KRh6fNMhi05g988gu9sQmMH+K9oT3Ff9V/Fa9db
w1P6rHntS7GnDrdSsB3DGOLK+MR6KYlQZljmSNtdB9kcuhNANs2fIt02r6B4W31wr7GoJjXqWZjM
IfXki6H0SsP0qwKEiLO5vDNdWZxx0iJwnMDijIr8U5lOGmCq1XDu1IMmA00nyj1oIQQ7Fzu3aDAV
IRg/gBeEJFZ3j8LEKUpsDYS2wAVClvYxL+879igWkZNrxWM26juMIxynunxqKyBOzSYNVDV+2v6E
2/XUq2u5smLESDLCSlgx+jq4wJU0NlTtbMnHPBnaJMvsa+7xOQ5uJ9xXy64MGYgztDpanOACodbs
yAWFje4uMJLuaQp4rIK85db5/TAlRRvK+MreWxpBzNfR9LQGBzP5vvDcf9veVM61WOf3aVdg9GeY
zBNUHr24nqy6SgGFJA+N9IMO1b4SFPDJ87jkb+O8fu/pZROunnpWFjkYmWQQbaoQqF/YovMjdbuP
Cm6enBcSUailRTYUud3SJ4d/Edpse3ljndKrg1AXUo5trsF3q0NQYblOTvFmHpsdCQh4MfnsXzcp
yH6HNcY6tVcqiQA/g0f4nwIVhrmAcwvtZtylGeiPguww2hetOx082fEIXnSn400JcrzmOvcfxlnL
IwMn3gCmMkH4lZjKB51/DMLwnnbu9vXifvHKxOlK10fCmCxfHD3qmNZDl/oTDE1PEWb2ZF/ed7v4
wLw2Qi7FG9LnHfHa5LFsiLMM8QH00EC73tngeHG1jJPy8l7QyiqF8VQpWRSD4AzTXSC6Dyqyw9CA
JcSIV8elGdicIfDH2dfFy2/4ysu+Xz0gNhqgbBBAJJTtyufiG3WXTjGENkECBpkA7gjkdlZqrCdW
YpMMqbh06ZaLuxBSYeoq9ipHroH7qm3xE8C/7S/kHN7Fglx94NySquyAHj+bYwze8AcUyaGA3nBC
yNsowd+GaD2l0hlaaLIQLWnjqFu4Jotw6SsI3ObAcGp3ctD8b06MgpeEOgqvrsDx/+vBUio3eHTt
JddX9uppcmtwpEH6AUSl76KXng0PwOsnbu+Ht+wqzlIpYaxgKJ2IcetoTLNaiIUYhWaB+ficGwDW
zt/LQYPieRZEXeQw3YWqEGJNDEuPD0Aw8bI9Tki7hqEbTCgNoVo8rFfuCLipDChfBYv4ReYKaERl
vups3y5ORmSsZ1AFvZ1zeSmy9h42AEI37nyQH+Uj5ArOqC1DKCF74SWWF9e98WjXWHRCSNa2BQFm
AN4NAdkjWJugD4Dhf/JgtK8DCJlnodk3cf28/bm3i+pX13xlpAgoNORahrlY2N070zbAWW91LrFV
5PDMzemx+KG4GPoRrUXgR+vsvv0iva0yH/Rg1PtL07yGsreNOo9ChSJ/DwKypEx3XfoCgUhOxMi5
6GvsOpp3kzhMqG1lw1tHUUJotEMpSoDWcHpBy/ZtHOwatg4h8GhWG3gao4e+F1GsHuhJ0ja+IkNu
eXqJwZG4faKcmqSxBqqb41jquYYTXUrW+WPn98HXbFfPrd8F20txAoY1Wh2JddNnIC4/FTkSL6XE
/JZqy1pnVYZxJ4+9t70cx5+uIeuDbg46IAywTuj/NGgMq77i1dwhdE4tzZAXB3TlYFC6HlMlhbD6
AuAZDKf0+gDz/DtMjd2bP/lXnvddy2W9Wm+oSuTyZknPMR0/M6Y+yV0N/SjxICnRkWCYjIXAo3Yc
H8Nxo/IqBuppkwlGg2qBoAWqdiqMe0o+tw+MU6xDWe5/vyxtMUsOApvFls4eJANBZbVAMes3KBa7
S5kcE+rzd+akkH4peYacE5nIy7ZfbWs5jCRpxWEpbS3ZWQad8+m8KJ0v1HDsjes4OL5qDUM3MBHZ
AOcdgnC+d8TX0O985jceeWd3k9MiSiA8iBTnCNeI9DQPMf5GcYSjNFq9HttClPoiaA63j5FjLJUl
4rzayEQBMzgV8O5KwL7Qt7ZCfUfEr6YfeKaLc2RrjHkng4oyL1GRz3bF8+zoB/ZiOMpFD/FfkYJz
rPMaaj5UYj8n4jKjwshBYWxHmweJ1o4B+nfdMG0mTZxPvJzJhkNYQ8znvs7lpqb0XIF1GkWUeLRN
/ZGZ7FGNvg1hcTeCTbfSK2hrzwi72Ems86Crune0Zh1wIwWwV8c+Sp9KJdKsIYI/VisMF8yRLSS7
AlMzpKF7CWy7MUGKUQMBK9/rBALlyDwIJk1zcInmUWxBvM5rdfMrbivdaufmUZRGRPBzLeBXgahA
JZy4nVelUVZ2bkqZRmhyqV9Ej9N39lA/a/YcqPfgnfC1A5iNBiv3eBkKx7peGPmubm8pCpqWmyja
681+pKaXLuHLN6nKbDH7JU4qhmHbvzOtysrsKUKZlRVZqqSz6ZgxxAMwZztw672827sycJqp5aRi
ZnxOiGYB621NDcaY4sjSFPNFnfdF+GPbEPA8o7rUR6/2MisISKoLiB3BpKIu6c4B9VEFsqHM5BEE
g7y4mGNS1RXyLe8wVISKJz2TFGFxD13ftPW3v4kTw6gr46aSJFTSBqXlckJNiVJbN1Ubiqy2VP2o
5M/txXglvLWQfS5A6lUMkS2P78vAQuqyl9QXUFjqf/KpDzjuQV129+q0WozEx6OEa1i2+zGNvWGq
nHLmUVLzVln+frWKMqhzxqQc3RwG2ccIVTvki438sr1zHB+krmwHS3M1b+OlPka+6XMMoeV815u6
J4GVY3sl3ves4iKTsLlnEvq1WnRkUXyso2fQfuy2F+FlmerKRERiRiXQli/VL/ldcjIvPk0Duvn0
GQB7qylAOBbfKY/bq/I2cWUwutk0hG4hD6cpsJzVJyOugAYZBFy21+Gls2sRKEOmjVgyWPrwaIA1
ainGyz57JgFPkIbzetfCT70yRI2kI9eZkI8C/46J0sceUaZG1EAIa04gxHEla7F6c6S61C4JCPGj
oPD6w+A1Oz73Iu+jlijp+kWZNbwThNzOI30hw/gwacqHFCk7moq+GtOf24fFue/aykrUylhNZoGY
KzIyRwPMaBAeNI03HsrxVdryK66+KRFYzGbQYZ90bfYmQdw1zfe0AFEonR1hxlxWwUNu8Q5rZTGS
QSmGZEjMU1zL4B1562sJ+GzTGieyB+Q9tvWy6O+MaHgA7YOnTx9ZLzoFmH+S4VEo5GBo6WMmjp91
B8kBsZSpt73vPF+grQzNICSMyjp8wdLOgYy7h2nZSyhU+5AO/ra9GseTait702oRZN1z2M9QU60c
ehRJUvBePW/Hl79fnXE7JkBC/qdxInmY7J6d/OEyROkZzojZhjhI3CEwfw2g7HB5oQLPoq61ueMZ
IlBhCnxZ60325BYOTmwpfVe7tESmGbuR0+wr3iw5J2PRVxEK7Q1xTJRLkrlMkkNE7Ux2y7SbjPYU
e6OcAILzWC9yJ1dbPIH/s2onPNYOpDWS/gO8zcC98mrfvFVWBmgAz/moJ1il1ENLaScrC8+DLHMc
La9Qpa8sT8UqXWVGv+CVIal8Bx4oR/YlzLTxCUY5V1NfmR+WJdMgF3hrya66lw41SkcYnzhypYQ5
pltfGR0W0g7cSygdtYLmFonWoI9W0nthVqATAEDCfIir+kDEZ2X8HkWvUqPdx4L4WDeG3/wfaV/W
HDeuNPuLGMEF4PLKrfdF6m5L8gvDkm3u+85ff5M69ztqY3qIEzNvjlCE0QCBRKEqKzOqzbpoFNPP
ysD8V6dfY6CmEaVALSny+h55q2lvThIvbctbYAZf1F6jXk884Pt0NmA6A/dZp1dMsUGzWz9AUOpa
Eg4Xhfee1Bi8GcQ+DzwN2/SgtWZwrcDIQIpHMfXWMQ49WsXktQGCaQMjM8568rauzjyE6KCTRICn
GMQO8uOcH2zd7CijvsavR3+G6QsZA7bJuVYbKiT/Vxo23NnnL9zWVnYJXLjwDe/6m4S+brO8+aWZ
vNN9Ilg0NVt3cHQ3cDxIrYZwdh53s/R4u9YP7W40IZMC84fYFs4lQBl6U3ZvgUJwyA7TwT+BpAjX
K86j+LNgtjQP+c/rYdAHg4o9OlkHqG0GrwJqWbf41/SenRK02MHZfP7BxROsgsa5sJAdVCQGT7wa
FycG1hls86kAXdESCXnaXQKYFQU0shJUMoaIczXwKis6A29aZMSFmCEIjjZz07c6rsLEQRt2DqW0
Y7cdHEhyELO+zD1cqRvd5n4usbaqAV7nvFnzzgrLvvbTaBrEcQ6UIWSABp8VNLdWCkHNPRYOQj7d
hnxaR1BHtFr8IcritWzAHKrx6zdBl/eRnm7V9F8S1nQGLZu68JseOsjnBgbvvbpudQ5EfNY6lvYc
A3xDn42KNqGOWtXAY+UjGg178m/JBEc3TbtWsnKooVxvp0a+FRAeOYEiWuKY2yONT4GWbiOj33tS
afkkBn0PKv5TA+lIzRZDFWIxWrKjerjKxPQjiYlhpp5sh3K5zytyLJ0xxbMHOpL/FnwYrO0iL9ah
iDCryPQOxLEgydW+5RsIc8MWZPWvbg7WbmkIBEOdIN13lkWUBItv5cRLYvMCN5bznYVg0FdpN9er
9FV1puty5aHZXP6Y+S6x268Lrt44b1+w1O8ujApZInJwHpIUAuARRO06z1Xw75Kirz7R4A8nmT4E
EwU8lfMm+j7V2jo20kM79TdiwDhsmhxV+TmkVxq9xENrE/knlF7eG0/YKW19lEP9PWggGqI/ZT1Z
j/ASkg+j2vSmIEsBZ59zwg6DgdYkmeJuFEuEhWVxFBtEu9CjDJq9WMXoH+RqEsz/3cKpYvvA0wDa
xU2Bsg5Z9ZMlO/62LyArMfOFUztbpS/Le3Dez0vDMUAKt1X0IsCzGIILk6tFmq15gVmmo+tR8eQH
5JQZ46/lIR9rxX6VxQ0mYJT9GmahFE99FFFzc36flVZqzbzoBg7o0GacuxJeJdiDl6D6KT+Xh+fB
NdsgLuX6OGUGjvhcu4IrQeIaYPzNHLjQmiN/S9XROZNYPe80zmu5tNYsYMJetpSHHsRJMTOV/luC
AgJnbrzdw8CXp2g0DuDKiHdvfmxX6YpcJqtCy0CIKiAv7/CYZqYoMkFbAKzFKPMhRTJGQlNBswCn
L11p8CchlhijkyXH1yTVtrZlt3uqrzLkYNq1suFM9iFj+G545oojQ5eEhedHZ0lGKVChppdoZqnC
ug5X/SR1Zll0biKirVrhxFuP99Dd0MynbL1R0NowjLCHFFfaB76tIK3YwtveAJED1Rb4k12Uf2pt
T+5GZr7wKML/mlQET/Fegk7EWzFJ5oTWl2nyHSh0c0hCD7fs3WjMM6CFUqU/SvksaqBYXuVbk2Zw
9uzj2PVrDDahmUUhEf02Ds5Fp28qSXLa0jWkLamORUz2HoyVklI00Gcqv3fS6JZjvPLVzOmgCdCl
gqkVoxUnkkmjzm1l/1pP0zUVQkfQeeI0j18md7+USUg0fVO07SQLpxZqvDF9qbSfg0iSTRCDrQ6L
q66Abgf6qsJtW0gyh/E4H6a/oMfd4PPRv0tPdLrmFUMlo/Vu1EwpfNMBXb5WWZxD9fCxeTcME8M3
ipcGsoBhZopjCvMDZHvyVXYydpGdWpWTHMEdErZY/1/jjpdo4mw3Nl8aVcIgpxmo+VH+vWt/Siqv
y+DhC+VudgxiyVoedVoNBtQEjeOJJrD6qc1QelFRmV1eSN7nYsApy9soJzmd6X6KGwDss2iVjs/L
g/DWi4EhgaghJT3WS2iemtEzDQgsLo/wSaJa2nYM3lCFqhVtPf0kI33dwZ9CnxDF9+loqyV8F7Ow
+9np7Smh0jZp/c2QeHbrHwpc7FpV2zoFfzTGEneTq5LeUQJhJWrNvoPXj5RAIloJfkIcxilAstBh
JS+hykCfdPBB8zSDzBRcb5fnw1sxBtCGYSK5YUjIpRipmecQRIpfl0eY13xhwdhcqVAnRlh62GJ6
c8v9a1nWDg1f22ivqgpnMpzdzCZIS6MQMg26l/CyeC8nF56XZu1/E/xvyzPi4R6bGTVSGEx0ErIL
czKxgzX63JwTrGfXIp70Aef7aAz8QN+saWQ4JZ1rrTNbTbcKtbU505m37NIXmn/DHZKmtVGFooKj
CZlzC9O5wTunPBAB5OPaNla5PQdL2WCiC5dwoxbedcemS1NBk2opwgUebdTfefoZLRnPaKl0xTcc
CgvV/j3aSk+RRU3h0n0Pucqlj+nXXyjIZlLhI20URqbreGMkrzMfdXYgg+NmaMkn9cMzP0ljZ9jT
csCE93EZuDJqWnt6DrjKW+j6Q4wHbRAKT0v4ce3nbnYMYkXiQLQkRVjY5sdywgMjw8z8A9wf7VEt
HZpUToeO9byI3DxPrTzNeRuMBwEMyNQBQaCQBBFk+lDLrJwyuAYVXI51uwG7eprMYLQAeBE1tWFT
rHiZ8sfZsa8VYDOogVGLooIY6FzrjeuT/mmEwjOsL5XvfvecD9QyVB/uFDcCe2c1QHIQQnd1jT5K
DS3vKqjBlfatEU9hPu6jfhxNOUhWKYwNMvGZlu/wdOfsC96GZNOwsHmKQnVC8XxCAjNc14fmBe4u
6jm/NWYDcUPIFa/iE43MXuNAKOea1uU/sUAgRoKOWQSfVRNuCy92ehrsm6rnbQkOVLOp0XxK2rgY
YWdYO4OdP8fr0MlhQmrCdAisSckSr+p78BRxche8s8DmScW6oLGawNFbWA+uhtZ1cm7QQg4fUshb
8VQUOKEjmwetRKnzIZSug5EKpjuo0f9bCZ+3lPPf7+C7o7og1xnO9yD88MFdyqAUVTU3qe8525I3
EANXgpx5SlninlC8WwDXj1iDFYWGwsvgcXbhY/LX3YllMKvyQRjOWiDGzCsvziPspFzIcwEtQuki
QoqC+7G4QzIgRWP028bTNN9DxVV0QGWH+MTozj2xqBDAMZZzBDjgz6YifVGjoEbi3ityyUz9HfiY
nFXknGU28Qi+StVNIkYQSekoEJ8cB8MOgWnL8cPDiWgSNHGJoRky25CuN74XVjSKzqFw8avvFD2E
ywM8nMfdAAwmRfCBKYqgjM5BnbsBMSxP0FbVUHDm8Tg5fDcOE2s1WV9CVjuPzmUYgA7rmUWOkKOH
HNAIKyalODYFFexGRt0tQVMQvEik/BkmNPuWhq2pQYyWM/HHnPa7XzQv/d3RTvq+6hpfgnXxaXbG
KFBFsmCCYzwbVgyBcylEg6awIccoNEWU4TgL8jgxeTf8/GHuhvcFBa6sIplBevb6Texurc2Jwcwk
dvNbRlUvW0WWsJaPjS1yFTB4+4rBNT0JRgoXpOic0+RIWvFZ8krODHk7i0G00PMCpI+QtmohrxGp
mVtEmyFWV8v79/Gtc7eOLJo1MpGUYYSzSgeLYK+whAploPEpg12TT21NgBZGI+9C+qvtzoHAK33x
ZskgW6wPQaoOOKC6sG/QdaTK6ToUn//dJNmOcQ0vryTqANnJHmLPJozxZi/q3iUu8I3PwXncvP21
qJ+PtLvN2QQQuBeg9n1WTsrH6GB77ntkq+3mEm69t7xH5RFaPtBs26Ev/9Cg0slt7X0cp939BgaZ
pLZPuijt5rQnqmPFadobrpdbco1XDEx0LdGt0+/Td2j48xfgYVB9NzaDVmQkjYH+2+gsR5IjiLBs
rDSngfqHMUiwyuJIdj28++9GY5BILpUWlWxIhRkTgYR5svFSNAGk0sZA2nF5Jz0Mm+6GYlBHktRi
rEegTuc2eFv/X+sVz3aIt34MvKCuOQWxCnjxgK8aXeWpG2YzdcazI6HizOkxS/VuUizS4I05yPWs
hlsnpihG1iiMa6mtUeh9k/3QHCX94NMGsRTPS+Hh6/5uZAZ8gjzwCemL6KwS1RY77WjAW7oMWpMm
iqv0CtyzAmf5Cz4uB9yNySDOVCBHrodt9NnVlp1raDal0GaftnOonUBWOQDtkCvoxfmibHt4UU8j
QYPKrEOvrma3v8kMHf2MU+EgXjDBMIA+FfqKOTUBztFge8QHWhKxL7GR6v6Hl4wbv6abpIJxKuW8
XngDMWgDQz6Qqyj2UKt3RwFiNKL2HozCUYNZHucDzuDxl5TQ1wdke8L7umlFWtXR2f8hucMlQap7
1r1BwzA6df8HjS9eqPH5hL9D89zPs6g26MwzCI+wqda3ooHuvW6XXGbhud7ujqBRSN/KK1mjIH7Q
rssz5q0tAzpRIeUd6hnRudEn21/DbspBG9p67jb/dwMxsJM1UkehR4FgthEcHE4YyKRmmDqRxyEl
c259ts27SwgRkwTbcsqEi5AbpobA1ZgizjC8Q8fAC8gsshdTDJPAy1HWMxgXPvsxStb5mzpSHozy
9iUDLGqbpXEd4Rqqf6tbmBMjsnAb0AF6GUKw44bfFcTbmGz3dgmNzEDRPiubvRNFJowuHQJzBB06
j81LghzWXNXVfozdtuvsEF0vK14ViAenbGP36ItRC1MrhKnbbJPAOHotHIv1eEL757d2U1nyTrCD
gzfxVpvzbdnubrkwYFUaYlzv0O3jH3OQVQ9mS0zteTz51+QY7KbSlD2QA3i5E855ZNu9IyVWPJ0i
mqTxd6pCLyCSTehE5D2vLvW4aP8FdWyntzI1ne7HSXQuis7UFO3gK7FTx/HBT31QdMbpVVYDamm+
QSwlK2+CdBXh3+qLH1XqObIITxUh1gzb9+LELWncmSiK/l4GDc5ZZrvE/Z7WiuABjqny29MFR1Ar
t4J17PIovDVnoMmLBbkroC+Hiqpnq4jrBOOFJsjLhgkHBHmBM9sQrpSjpIwEGdkKLrVm/qOB6YKU
msPTqsVpEp4kJ3ky7HTHqxBxjxIDV4GiRi3ai5Esg7VfcxrTtV89z4yXCiwFtbZJYMqCTTw3PfFK
Obz8AtskXsOcB7LZiE/mnCe6Uc3QTFVrNmVrfvhWYK6j0oxf/tU3ZRvFZbyhAcy4brTyrVDabT0Y
x0J0Svm2PA7nsc62h3sliUsKC+BzqxJTznQIZgub5SEeHwJCNJlAG5mqDPYXg6KDvIfHlqD8qkbU
MNRjO/HETR9D3n8HYauVsH+tulDEICjy2Ug7WVkbmxAazAIwncNvyzN6fOC+BmP4E7msaP4Qgo0I
G0Yrh8ZN42fbPPMcP/1HuVv4ivz/xWNLltBOj/Xam1+qwmiPQu2EGtKaKl0rHeczPU6k3g013+F3
oZwHkfJYG0HrmrUJ5o0u7VKofM5dENkTv/P08c77mtn897vhKq2KhiiXUPOv0dJNtkMa28uf6W/Q
6muIeWfeDSHGhde26PCCbk3v6EUNmx3IpMISyQis/NpeC2gwq05uBw5/en+TA/wanEHlKh9yWrXz
tl+3jr7ytt05+vB3s9ZW61Y/Ss8sf6JAiQw1l1D2qT/012fA19jzabmbeJ+WDfHgMnIOvK2BoC72
6RNqAGuivihkZ9RgKAroTIQ4ppw+w+EW7muhOXidFaT5WvKIrcK5VMqM3QBb8ioNmpXUlFtdmM6o
pW3bdrTDRHSK8W0MnrPk1atEOxKNV10na5heXTRFXBuxsRGTKACpC+7lUWc2omoXJLTa4HdXjhcZ
RtSeKtpxKzpZle/TkW4kpTZjCZLybWh56ehMrYCqJ0FqZAxvQ/NSZ+u+FS4G3WVpvsP+scpec8Cf
R2vgm24Mdtm8kB6W4d5zEDmJd/PCj7hyoQFmZooG5SL0YzYnv0D8iV4afVMEV6inWxXCghC9OAW+
SR7vhfhY1++QZTOnUYFEZWsmENOSWyuZVJjGrCDwa6oKrEYqSB8h80BhZaDuouJV6da6eIrlj0Q8
Y2vBQsrMk8ZShMRsmpfY3wfVwddBA4NDSfWz9U1Q0px4bJyie6/JofReGuNdjX6iT9Vq0BYkS5kV
Q+RQ5B0MDiJrzGVqaGBT58IMlicl628GhNzH6ffy4XvMD7iDEwb2ExkaHRqdoGz3A1XJ8/Czi1yt
WEs7WKe/t68zcVuGOsCt+y5ey3N/KQbTOwru8q94CDI60aBCayiyytIwkthP9VKCsAOdQAeeLrL+
tDzAw6vgbgAGxdQmjKSoVDHLdu8n3zqo9z0jBuZEeI+x+W4YBsmqoIW6JvASz+zemSYXmv90N6zn
fpguPDQrPn7xVo6Br2RC292QjsBOMmy1Pt1EBucFyls6BqQC2Np7faH7ZxltStI+VsV1OcIfmlSr
5W/Emwqz3eswVkqp09Bwl1JUWVvEx7x+i0+Vib8g7t0HYnZ7nE2COGrogYgNyKCKQblPUIWye/E1
or9JfAnBaqu8rSzXVu35h64sL5IGBbfYacEVa4JjUMG/R0A1IzDsPjiJdb0PWn/V+aGTZLCES0hY
rnopsfusMMsgg8zqaIV5ZJKqW5E4WBdyRxx/wHsrJRB2V6FQIQ1uRlNL0HQ8dX42kWzJ8YDWlRc/
O6CYjv6FyVhlPRLfQwT2oGgWQejQjsdN+BQmXVgclsfRlnFi9Io438M6RfRi+msF5oSapTzlGyUF
KSKzuFlFzldnuRhi2fYT3LdQZ7gMr/WPAAWwbj1sq3X0A+SkPT+x/xBVv7YAS8GoCpIG6CHFhR8X
VtjcxsGd4tRe3ssP49y7QZggbWjJCOgG3sS9YgoeihWIcwcFHufDaeiafwefLO2iTXTPy7L5w3mH
gYJkI/DmM5+Lpa3BAFsD1yyhLTHCbOAn7fwVXckIingaENJjLtHdwjF4NimVmk6yBy/zsDh2AyQr
61PRidDAufqgs2goT6fVTsSLwSPOoIWm5xduZFB0BPyWkCuA08Uqr9ys78+iKlv1BKvGWHQ7rQT5
iW7j8l3UdrSQj7BntzJBXEuC6/unrj/5+XqivdV4UFfVNzkJ3SGlp0qCaG2SuaSqN7pf260euWp8
ndpVnw6mWmfo4RBtMraWH6iWAdp6rwbw517X3iWVQlcXkHGV0NxxnmC+Q/xfQ4tqZKQ4ongb5fzN
S6ujiiCEXOt4K+aiSdufPXWomlmjIu5T76iA3p376yF1kYdW/cqMCwKsIGaMTru2HExBUS1PV00j
uvRVZjb5KkDFo61CSygjW1bTfZI9NV2IxMktqC9y1+6K3lYoPiAhtqFnJoUeVaRjk/o/KCk2ElSk
uuk5D2qokCl21t5Gw3Cl0EPNjxw1LUHiuKK/ghit3kllTf34zRsbmAc1B0WA72LyU9FXvc+5hz4V
iZb2IHMRaVEHHUl1bg7oQBfBD1QhrjnG4yogmhlnJLODNJmcoJ2uHZSh8ia7ptlwNeJyS0R17Ys7
LfTWnmJYYyR/bzMEdDXIFOVYrcoosLMeuD9uCvlSUs8m4lsapJsKdAAvhAlX1a87ZR/Uh1LZQPYi
iXajdM3RchEnG1FNTZki0VClVt2fjSC+liLSHWK2zUToUxXngUZ2OQScNA/vUDIXJlTZq2CCVANE
FP31XMmbq8Ey11vlcX397kwyl2Y2Db4/1hinsSU3mHbNz/l1VCKT1MrnZvWPVL6+hmOZO3qAmLeL
MdwAXleChux4M6H/m5sv4mA0y9/xWjhoVvPy9dvekfbtqr7l2+w07MhmsNp98TwdSt2sX3h9TLxx
5T9ffUKIVopSwHN3mDQ7jtHoV0MZtXqL843kc2RuOMEb297nt8iaqoKMFLOqhKZQTD8T8aSE+7a5
LF94nGucNZHx9GpA+y9uVa28hv01pbfl/583EeYCmsRGEmljhOe8hhdAjpYYMAKyCtlyldP48jiH
ebf/mCtIkMc6ayJxVkYTrfw44f0JPxzNgtuvE7vCOdpVVmbxVBc4YQnr50qjfmgHCNWc5RRU1GAz
SgHabn4tryLvKzGIAZowXPnm14IEs3Tkx5xh4F3hvHkwYFGFqUa1TEI9vKE7qURtGoplY/avtttf
TFt9ILda1xPOELrg0mYbG9+XV+pxbkbXZUlVVJQv2Izr1Ehxms3BcLKXwBFWXr2b/n0WH423qA5l
Gx1k8k3jSDCenDNTwS3Yaj/oNnfHXf6y/Fv+5ln59VsYxPAEr1GNCZt/BmDBTLdUNAVLs3QTLso3
ITJ5EPwYor4GZMLXKJhGPeiM+ByWvdtDCK6he1ik2ykeMOPIudj/5sB9jTbv2rs0mApdZZgvAqTg
kxDd/Hz1aUIFWgHdTrVrpA5K0xDsBYX4nx26r5EZVGmEMi1rCfP0E+iDZ/1TE0yrUZqc5Q/4N1Ht
1zjzet/NUIN4rd8WYXDOJ3VVw9VkUHOrQLFvHE7JsBKFY5woZgS/ydHT7Jr6Zj+svHxyBAPijEIk
mFM1blGbNZUM5KdRXykGVEOhKjxaBbpQl3/u45rd3d5nYMITtTrpizBBQ0Fyhnt7iaCyNNsWpCsE
rw4CR98Wxq3+DuZV9BReUFjhOaQ8hpGvFWNgpK+VqC+rEAl1/5T7vwp0NoGRwZnnXAD4a0T530FY
DczR80IvH3wQB1fqdk46F47oeub/kqfhnKjPxMTdDmhF2ChKBGpCQnArjF8CuEh1CUMraFLTmOdb
/xjmv+bF4AUcsiDcSIEXWnOppvcg1jiRJ+/IsuKXRROoNRXB59AP8RH1rsGZi3zTU/CDFkjcS7CL
gMXM1EOZjfPReHNjwKKelYlUIwrOATwFx2sj8TISvAEYTKhmz0KxmadW6K6kG07Z95zlm8/P0r5j
IoxOS9tclcAtFFp0hEkfKNWu0b8DEYpzOv3SxPonZ6M/jp6+NgSDP1GtVarUoodh9n/0d/B+jE3P
nlYhtBxV6K6XL8JZ2nAG5S0kgyLaNLQjOEezaE6KPQLK5qbbqnYCw9XcDU+exZXtnvf10royoCHq
hVx1ugdBINhsQJ3cvarX3t7/L9pDHHxiu8ijJqrnzpAYYU5iQbhy16FIAG8Hzk75m5zcf78cq4qp
ZaEs5R7CkCw3fWQmFDgY+c7gm/SgrXyoWptkH/9DjaGvG4CVx8wCLxknIZg3TCKbOTr1fiTuTDhG
E/w38QM2XAmEp5AJ5igtPa4F3g3MRB7lFILwpwG6os20R0Eoem0P6Y1Ah0840K1nZo680wunuvF0
V3iXHtsMHoBVVRgzpH1OGeWd41ia3fssaT051arfyfvq2wQrI5AcD+HL8mHhnBVWU1NLSax7Ner7
TQQbsO7F0zjkxsdNtXcLy2BOq45ZUfmo80QbbzSV9bBDssKeLD/CfceTGuJuWwZw6j6soFOHkzjz
QOC0vAuhqnMOcTUQV1xDshzKzDweFwfkWF3Myg9om+LBew7lqy4fBK/YQPC3ycbV8rf6m3zI15lk
YKYP9CqKekzuP0bSgRVC7rAxtZXiBFsej5qzM1jGhDDk4E7OL3gSjpD8cFWRcDDmMdX/a2uwfd1q
n8Bwr/OTc7Yvj1nmZpKp7HIkGJ/G8Ul5n3sG0S1sS/WNiHZ7kd9JB0k33ufj7RmWQ4EWYUOmCV6O
5KAokHZpn9rD7AcboUnf1LY+OuF2vBZhzp5hC49DIA6ZHuPQtwEEGkZi9cpzRlqzkzkHnBcxsQqZ
VEP2Qpnfxck+k81mP+w9KMbdmp1mIa7+AJ6O1/oScB1aeY9HtgE8K2DBM0y4++cmivll1Xi2/KZ8
+q3gIJZ4SvIedA/iGxn9dZoKYwVFMlgqUTxoUxL6Q3yO9sXeo0jjFWcFsh6a0354+9LO4PZ51F11
RtWUd4M8uJnvB2cPDBkC4jfzw33uhhZvouFEtlJCKKe0RVdypNJUu7N/4W7fGdKY4OOPcRm2kSaq
eWqIWoxxD9QVB8sfnPqWlgi0cGk6ipU3lkGPocsfmrPe7Mlp0TgqVmWWAJBAon2rn1Bsqg/DzvBN
zcpR6lbX1ff0EjwZb7wDxFtt5r4mlYFS5kji80R/+1EDLeLXQXheBtxPo6ilpZ0x8u7x1HfIY6ad
GH96tfbPMjwjbehpKJPd3iJI8bw01YpSSM3NBqGKpb+AuwknKL1aNfGO7PLWJLvw5F+8I+UFuQ8A
5I+vzrwWBrHKO1qQ+XQhN27lT+hSAh+rA5tfsYJdCtnOEJKYzvKKPEKTP4ZlbvMi9aoeNZ//XEGo
B2V2f8tXw5PxrDxNkN0dM1N8USPrHzyO/hiXuddjXSGRTpX4LPSxlUlQnxc5U+NtKObVUMltWgSR
Gp8VHUZ9Wr8CQNvGyHtG8r4bc4dDZg5GOG2CFIcOSbamcUDggwjkZHb5+/K34uACW1XXIbHXER85
poh+dPoHoQY0giHSUntmHL4tj/UoNLn/Pmw1vQ0ar5r1Ps7U1J8kRO5b34G0gfgx/agDtOhxOWzz
Oi0cTbaaXnTl0HmRhNmhMNxAc0J2IYqaDlZN4XHoXSsHxtI2gX447PbgjxEf+TJOnC3Dih0kvj+p
XtXhLTadMnKqh11oXDkLO+PY0jwZCMpbPZAlAej+KXBtK3ZxmTUER9wo042vbfAoY/jHh5znfAd5
tSLlqj8AV8iq2jTn7pKdIN8gvaTTdkaX1kbRWTfl0BbheAcF9sYuNrvwknznGcM9iD//+CEM0lT+
SAlJcbe0+k5ULhJsM5eX9pEj+B8jMJiStpovh2Mfn0tH+kh3DUit8Xp0oPw2G0d9z9x0VdpgNdRw
Df6Agjn8LpyWGwny5sngjh750tiLiLPHpH1vZfVS55ySwqMA94+JMphTFL0hSSKgrXNRrzXbXyEY
A9Ystglm50UQzHbH6/PgHA22lproSm8MAo5nrbSgDRGn8kQnVTkz46wdW0lVhr4PQwlrl8jitlWi
NRF5Qlq8icypn7vzUOlZl6pqG5/jBsX+8letaCvq8QKN+X9ZOOVsubRvMl2oh/kJssozp2/3kg2z
O3H9nUy4Yn1HtUc3Td0Rzlx253Ttu49EJ7/x+dGL7H6nsNXUMYSosT+AzzqjDbEgaFZOZg//bISx
0nY6Jp9W4U1pKltqQTqqlN7BeOWGtJy4klVOncZMTck098WYurSFxhqi+VUB8z3/NjxDTyP6JjwJ
q2idthD85I3OG5wBnkQIuyieEGpA797Suw7tI0epOoDR/L0daldEfnkZiHi7mMGhUkyTMJjwcChi
pGLVXyVO5PIInKDDYDCmEsspm0ZcIqn+2opwStHD17SrfiSIaJdH4gWIBoM1Y1mntMrof7BGxnMA
OqmX4UXzzcLpcXmEskVEU3znv+MXT6osioyevqgbadN7MoJ1oz1rHUSSg+q7L9icCS6GVRiGeW7J
JIKLnhoiToyFTQTnO9OTw1McRNtiamxBSUE6TxxNTbc+qlQ6WN0ot3jtRs+Cda/EoG55m5BXtXr0
2P46uPhVDEypQhD3mYAT01vVfrJnt/nU0vcEOW+4HJ//QXLoj+GY15cfJTSte1ydXug7XnsJUVJc
XufFQ4EJzX+/w90kjPqg8oCIc9Wy9kHajzkPdt5+mf9+NwLp/DzWQ7wgu3E3+XSdNtfGk93laSyf
B8yDQRN1CH1tqpCSoJdqj2Kfb0aFGTv/aW/V4VOS2skRUnxu8Q+KPX98IwZWKCUDKX2sYBpVJmJz
u8JYndyZMmmsNBHsJOdRmxZxBpNlcEaICn3qRgQaUwQ+AoVbsFasItqtM5jiLS8sb38wOFPLNZo2
YY9wnkSoLBBqgknB+XacDcIqn8iIm6RIQHifBakp0VPYIz/ZvS3P41Ef0P1n+syf323DYlRTGqpa
eDYu6m/ogCZwHNJQ7EaTuhtuivWsmgZPi5VnKdfloTlL+Pmmuxs5bkfRVyJANUQ8i+pFUi//7v9n
QCJXwl4WSh3xtYgnrv6hlLflAZbDFShUMSChdPIUZRSoZ9DnUavtui2snogrkv4w0uoq9Q0qVtVO
ozpcH6tTp0IrAj4dpB3PMA37MaX9U4ZXqiZVsLP5GSXkSdJ5t/uj9tA/PjCDM1pODQX3xNzlPX3U
34iV4IFqWOFe3pTgWKzgMGNLHO0K3tZlUMfISuLrDT7tIJ39+FslHCvC+bq8IRh4yeMsCZsAQ7QK
7OxVGWr6w7b1eKHLI4WVP5aPwZSAIPDytFnlyPC3OvojNClZCxMewInk6nl6hvTfSlJEeyDSv7uD
Pit3dwdkrOM2ggtgDG+R0aqkdaTyRlh+msH/gglaGmkQ/VyCDHWok9rUx8pFR7hZokl7QBsZ7V9j
cFyK1ICYFDULCt3+sI9js8o+6pjnMz9D5t8+QvBbmMjGHzyqT3hBnUfQepV1s1ZW9Sba8nKInI3z
2Rh2t6q4D/tyorgksibeFOL7ZAiOAlXxZWxYzkhhNgz6hKWgwY8DwwSbYpNChVLfTyCuIRuEhxPv
zfCofHy/Sz/TKneTCiLRqPL8M02jrrxsVZwTezI1p0BnjufUr7OV1LhGq+JA+LmweSpLH45BGEJz
uQxg14wSj/o7ulIXFnJ2um8hrbBuwF7jzZZzzX9SGO8m24SKJwddnpwFcd+hgTFGbbUtTE/hadzy
BmIwJvVDIcjnxEWSwnR90j/U7Enw3TxGcyRnu/B2JQMz/tz7QQ28HubqzaA69feZdaCs6LY6Dsf6
pJTmyM398C6wzwLE3UqqahLkeoMYbXAll+77Q/jd24CFN+yE93g7S43psN2yUxdvpk/xwg08XVfL
U+csMquEMulNUKcdhDI6yJDI2trI0JkCXZlGj56WR+KsMat3osqV0qcqDkmdwVOt+tY1xE7T1+VB
eNNhXkIkR5v6mIEg8/9Iu7LltpFl+UWIwL68YiVIUaI2S9YLwtLY2PcdX3+z5RNHvD0068TMsyPc
arA6u7oqK3OJSnvATzjOjpy0IUX6IbInXskk7k1xkmEKeJK2CUXmoBUpfWPqc3HZTSauiml2yJ/6
WXZqpQpi9Rm2uARQUvvgwGOWrFIyoW9ywmC2gmFmFZ3D678IBY4K+8nOonxAIt1iKA0b8eIHzVe9
6m7E6BCoC6tv7cUbcyfuxEN0S1FrqFDg4AOYnAoSS0AV/a9m0DHdWHviloSlRUnqUB+RQw95ic1+
E1A1r6rvk4WaVE2N+FLBwL13Kmu24mVAqTMD1XE5NfNm12Sxk8gAeFWRpG76FP7ESFWzXR8/yY3u
1homlNpbWescC5uykm/Xg4P4cjzdXax7Bd4UKBRv0OFpNN1RrZygBRBhoHKIsI6qiMkADfW1AkOv
aoz+7J00QF5Kj4iplz+89iGWC80SQ1R4/Zuqj4UOMQcVMEy93aj7AS0Uyc5cAfy16HGt7TbEFAdZ
ML38u30ty4Vf262K0qzI3CZ/uWF9i9Gfb4aAet5f/q2+luFicEzHTWqENWdGRPaQPUTy5l6PhstR
/t8V+ABMty2VZQX15zWCZUXfhZNQ+wudHFLrcKnusHVaO82sPYHuORgi+3RfH4cdrlsbw4YBbtt5
R3H+ia/Hh2G2bVs06T0S0vxmMTe72SYCaC+JmiEL/fp8XM7bT/h+6Ypik7ifwnFyxZ/muu9bW809
MfeKBBaZH5sT2eJTh8pss1vWye5+UiQ86uOyD3EG99MwgjtW4hDo8X0xf5OS+8YgjjS1BPv3syWG
Ylo2Xa6B7GJ3Nwp7A20KvRuJzOgSd/H/fU/u4iog1j9UOkblsnD+hrFfBIj4IfoDOp9Uo5fdRX/P
4b9+Ou6uqpe56PQM0SGLuxyKr6OUoL1h3m7LIaup6+oPNYmv1TjAiCZZbOayYvG/emXnGPAiqHU4
0g026/BOuZ1tAd1dpvBR5RCkgBRGDc906KUcmZDnAH842EkdFOjOCcfVrd1iL4Tl5FPW5X+osv13
w/zEhdYIA+Qq8HmFHd5ngezBjvNNGj59CWa/nFBkgwLmo3XSThRVgX3LK78sP4EhtmY2x8UAlkB7
gi6U3+fyTmhBE9VOY24iN1W96yD6hx7+12a5C08os6gVK5wONcgf4oP8rLZ2nO7V4hZV3znZFdB7
wC9tsk1jJOhNWpw6jR39vUzs9NEguVoE8vFDG5FSaEraoFugzUloGj/1lHqRUgH9aYB8BghWbWxG
KZas7aT4ZuxMj9ZL5jOTuhVyX078oUJL8V8iOu8LGDVbFC0QWDhZWW0XouZGTUdkFNSn4xCIhaxp
5ED0dnhWcxlCRpF/PVrIT8cjj2JtObQwgQW/hLv6oYdB5IwyNDq9YAe41h7nguT5UzeVxgHQoPRm
0W9Tfpo72wzEe6jWuLknSQ4yJRA2Gd+/DIVAfRdvmj0cqIkjQiG7xgGRtFpil4igUjO6f30foSDL
KDXLM62U84ca33+PIz+yIZjqmqdNg72CJQltKAc+TKwCvKDKnxyqt+qZOg6XM96vFbn0ph+NTG2j
DP3eorPLTHXnYbTXLHOmYvl2PXyIANU5rDFh9qEXK6rbafzaDVBZhCbB9RWIm1HnkhpjaM2mSNvi
1HX3RgSFiKH301y147ZyhJny6KH2w/79HEgsRTVL1oxPm8yOmmdT/+v6dv7wGv76cbjcpZ+Tcuxb
XEVMbrbdN381j5ASmXZyOLP5Fqi+ZvcdJA5A7A+JpYmrSOfQpMy3pIhr9K7VgJlhaThzc9i2z/kz
c+fZvCEoh0OVHzDZaxq2+UApEPyhKPu1dw5rVMGo4tbo2FEQHfYn1M/MBddgZmQkPZn6KTmMUcyp
r/V1Q/WwAV0mxTDpShS0yKPNwUilQNnA7HHQ1EDzdR2TX9MuDhaMm2hO9A7T6damrB1ZeFxJJ3ia
ebQkQ9Vs+ISyOLuJbvoY73SWTAiuxwq1DAchnZGOU6IzWlr9sfaiK66V15CmqJeGn84zbJ5Broqx
YFUsIhk2tnbilG8yyGmwgT4KnuYte8ZRm36WMkhPsEShbnBqlxy2oDtuGpbSosMDiZ1NlPxyQV66
jdQdSwAyP4QhFl0lNivy3t9XAOgZxl54MB56vwxhpOF3x/UgKPZieNd/RSpA+SEMQzejbVmwQXEv
fEDmOUjucnC5RhdF5e+dk/r6A7EiC/lr8clhjC6J0io1n2/Q7Ub9iRnuJXpqDdStbHarQxLpdnxs
3rL13iyPkGicD9SPSv0FHMjo6jQJcYyEm1GD22MOzSjdFw/UM5cCcl4mcdBjqKFmSLOZ7m8yetMj
s77r/aZ1tHtMIttDUMB2XhZtnfBlpsKJg521UawB4pAgx0A5bgsg/OdpQ+4pGdUWISCU55Cnm7Co
YsQyXPVmNSZ/TiiaL/Uy45njmKhOzSXF0WAaE813sGOS3B/fmjuUY27E1zacw2rxUviggPVMOvES
yQVPI0+kZDWKBgWnLK4gPhfZSfWrtUBZze1YJdiqfyBp/ff2+xtfvEnbsZk/UWBx5c/ZicT9zeXu
3lKXuimoAOXl2ZSmWaZs7ItTVMDoCVO8zff+DWbsw7uo4J0vOaVibz9AM/nekbVCAllN9u9neZRc
jNqsxPiwwyT4aKw5SvqrGSTieUR+Ug5t2qlR+tn8D7BOYeFamaO7EH4NWaO3OlrU/Aa1Lw5ctrKd
lmLEiVjbWyXqQzGt3FWpiaYMFZZc6iLBt1VUZ1ZpFZ7bvN+XtY7+J/KLbID6GDVc84c25Fdgcnii
pfW2zjXSGEb7ZWkZjvrYvxXSux59m8ADEDGGuT3DQiMSDnkDNfXvqfI876g/hPi4PGt8lCwYdsx4
KQndk1xsPwX9AG82Sn6DenzytHF9lYUisgDcWTiUjnQz3DW4FQd7c+D5vYAaj1FojHOVMJXRwvmd
GlMkflyLezI1aW7Mls7YzT3M5nN4kWZvdf2abh28e2KXuI+p1bgUR1DXOYKYNktR090ke+PytLzH
+xwbZRMyywhnC6V+wGDiiRoCIG4Pnk1uGvIyCxGSD8l4VsuXxBKJY0Idf54o3g3FbAgpPiVT8GZO
dtsAySzLWxzZh5pK/k+sfc/zVYvDm9hQrESx8Hgr65+tfFdrErEl6ptx+FILYGoLFn6uTr6VrMYf
MqoeSYY/By6r2neNxrpF9S/zvveSQLHVfW9LyQ30ObwUhZCmt4X76dv0AyqM9NVAbZFDm0rR820q
ERZqFrlrD4XsQiC4vdeXUHkueNmmqAwUWMJMjF2iLmEsWcQPRdSyVZ4IHiuK2qTwyISZr74Xj/lb
/hwf179mH6SbIHWjh3VnhJTvAxHxKk/0Vutkg8G8gYj/kPddWPnps/wUQxBM9Us/e6aI5dSH5NBD
6sHzWyXU6YwWDJTJ8sppJn4rIgNUeap3OahVMrOQR23+vvyhva7f5G/WoT02h/WjE07CfeyIdnwn
3ExUV/3yWTAtTZIM08RAGf/MHdVZ0mRQp1jduHLbowbvYOmgQyjmOGWoRTIirnpAYVzRnHJzJejJ
Q5T9n7HVzv4O7k4w1C3BVCj+jsXXXpkiFCzu3fJJtrHxf1a3PluM+1ETwRwrOADAQmp81erN7+Z8
d/3WYRDyt0fg2QosrM6yP2OB2Z9SonrQw5i8VKDVmpZ2vlg31ZrDclXZ6SXlhnk52z1bk884N8vs
GxOymj2ugdgtQsNncqFL5+BmN5w8xTC8DD9TJIjP13d78Yo9W5m7FMpO0xKjxXNsau/NzbDlxvDM
TbPLAi4DYxtcX+3i4+9sNf6GQPlHkAsgAHzEraXaCwYo/WjeTVFFQNzFw3+2EndRaGIdm1mCvk09
vanz7AqGSMQJ9eW4q2COximfC5TolOmlTV5gyn4zD5K9ih+JPBI4Q+yGbwF2yrpEmR6jcFYX9jgD
LcuGaEtfbit8fTG+17d1Sqa0DfajBuXDGAheftOGst38D7aI1HY4xFC31pKaeAViqLOTy6VbVuH1
QLuYjZ9thoOJeZEXc1BwiLf2Xp3uxEQI6tqiXnDUKhxUoOi2FWuis1k/yDpjcim9NwZb8FSk45u3
3FYwI15m+99tjcMKSU/HRGzM7KQMnY2StBuLvqE1/y66NQ4X1m0QItNirLDiLTWSXZU/qPLo1ot5
3MyEkI8lYEHjYAHCidVsWNhSlMSeKoaSUdlrhHmzgWwjsNC6gu588w4600UqDp90owHOuMwFaPYt
qIIxC0nqEUFcJXynzhpLqLBKWExTM29aVMdsoWdevS9G5xeabk+W8P16cBAni+/XzZEeRV0JoEDH
bK8xK0eZNFOi1uDyji2q4xQD0kxHA7Y0zFd4O6BQed+HUNHf5XexS/FVifjgG3WdBrVTeQILDl5U
i/7cyvJtoj5NdU3A7OUezxds8P26yjL0OtIgkWuW8r5UpX2n3xlC6Y3mr055SsbHBLohchE9lbDM
jauNuIwv5+Vn63OAog5DLekyWgpyMIQQM0bBK6tsNAyb997/fPLGYXIfPxZHiklNQBkvpobHezwb
DDAz+JQ06ntnVLtRIUCFihwOVMpt2mKrQmENVgOHzDpoRUWsQGVSOgcliSRDKKTELzhDgBevwbDB
GS9eYsEeIq+9+XFbeI6402PMZRK4TG2OgcFZ3iiYNVx2U1xq4jQEemu4bUyE52XVh7Pw4FIOuF0X
GryN2BWt+FtovfSL85RZ99vLkMLk29dBTYeIDgsUaT5a8z2k+tF7KltvJvn/n2fhCpLyzbyuaZJ5
TbDfaBPsTus35Izwh5lWUJFENXYTqe8w3bgeC6GFkxas5Nq+/2gEiPWVQpw5y2JZT82gbW/lOHQ+
XLhqWy9B3m/aHG5zkx3XKP0uz3O8HZtGXTCMaTrKUkE3V1d3lS4dZav7temFV2njW6oWP7Ri+MlA
AY4UWa1/G1rrZmnSn3VlHLVsq3aqNOn23Oj3ujBAOXhtFXsyRrevCqfWS1cV1Ns4fbFS06syDZZZ
uZ0kkW3B3BKTVE6aiE6BQb1qag79pgz4n+Sg12OczzpxIIJAhTJxJHmJuS6pEqOXcSTZWEfvgFmy
h8xzyErEbPIOHyK6pW6sy023rxDjm5pmKpb1lkL5zHhcnfJ2DqB6WqEhdPjUPfzUSAL7mFKqoJJP
XlNuHi0T2kJ4hoyoXvrKrnSiG0yNMVod7WZDZO58R3PcmkiORQFM5/lRxgskUec9rJnAr5/ciHJx
ltm5v3ZOuHwNnYTSGFTU+VRgeu9sL+NxCtVAvLWemGyL6kCjOb4fv9e9h4EZbf87FWl3XdDts33k
NNRYIhVXHAorYlyWuOagpGsKzI/uJjIHD7wbQj2TwEODQ+LJlOB91yM53tZvvVL7silT+TfLNK59
Wg5yZcwalqKKfq3AAD/uXPQCPD1FESsyTm1xYwr+ksV3IkxfjGh5v55qUVHEgfEYTaMssz5Hkbwb
Ug6fZbTewCJKwG0Y+5pAAyIF4ruZVgVP7iRTslPbPjQDAK3QbDA4nKivXq/vi7pC+a7m0G0GuuBI
/ZnkjnWAflLtGHBrmW3GsI3sDJqSkPnAQGDakPN5RHDyTU1hK7si21jfr7IcASHT9VCzFBLvX26S
eyBquTnKiQXul/K4YZtjgPJZ5rQBI5dWug1hPLtzmsD63hpEnkAlmXxrc1UHa5LS/+TPmwv3ruff
Uqi1m71RnX7iFPK9TPB3p3FJ8LQSs9TWdHRqI5UITXJDHKBki5hEUMv8zYxiz2BmRxb5ot/6VUCq
HVMRwuFKUzW6YkrJ70c33Kpg7VDcJRg31O3iVvFSf3ynbkV2lK/gjMnhzDBZiwVvETSEpVNWwbZ+
ml1mYtdKtlRCqc2C4w78H4kQJdDN5ADGaNNeTk28HlmDKD/0uPvh2wlBhfqOehbLBJjx3csiaQyx
hcEJ+CCzp/hQEMT0YR0OdVgMhzk/xPkB3WkTqpxtWOyHBBlTeQ+eXfaGxqr5we4sIYx9mSCLXCb4
fqUjfLtzKCRhVmHhd4LJoVuXt1p+jKSnBlZh071UPwkphv5adH3hFmfKkAmR+2NWo4ppjEQ9kUJF
vvMp1lvXtRqusyT8pP+9ziCmY8wWLCC3Qna0uoOj9k7xTImzEsjP62uB4ty0dW8xwsyLWaRODBcf
UThuOdV4Ig4W3/JUItXqoUGExyfoo2gQRovmktMv1G7YH3H2Ssr1LirGBEntGr9uy62UVK7eYnKC
KmcSuMc3O5M5WqZxxWZ6obHVWA+bghrRpHCPtx9q06UfMEr7O0GfA9aBnGyVzSZ86wKKN0X9OhwG
RVqpw/IVeY4YLza0zhzLeNXzVwJzmGbDFaTjJbDUSBtlI8bdP08PRTcfVtW4EaPGniS87JrSVWIF
PP5il5j9w/WlrweGxrc9m2g15n5DVppYgQTnFDGL/FXHmC3NaJQvbdKSLdUwdFkxRQ5Y5VKLxKLC
pxz3xmMUjEHiTjCIsSXnf3ltXIzEr9V4KR4IpG29yljZo/y9hp5u9E/y0LP/nyvHJVML2mKHCeVq
dCTdWza3qq2DkYSZPFE9gosX4dla7MuenV5ziKJiMVmVKJQFj9HAOtljPLAYjxeI94KV6eaNh0MN
y0VQUKTwepBcRuGzP4BL22Rrk2er/2xSDGECG6u3+lk/yeG2R9SAA57thZP1PXlWiei8ePrO1mU/
8tnGWwWCUXOO96le/0yi702+g+6dTWyOfb2/Hb6zRThsNKVyFtsFkdLhXShhoO2UeoKThgkoDa2N
Cg9xp12+9c8W5BI3S87kvmEqSlmoY2jGG1Jb8eHpp9rDI5vymBz1VX+sbyDKfVLvNtBCS39+qd/l
28hZ0Yy8vn/qG3OJXWzARaaDKtJphWfTom32KJ5MjXgzUotwMDpZg9JYKd5R8VJ71mTdLln2Ya1P
17dymepw9mU5iBFGRUrETmXuYyasuQq3DLQH1R083c/94lmk8iQidD65AmfxmdU1qmMSbM831KNk
zMwVzTEvbnOU5nJls1XhQe4wzI36eS99FCkh2XS5avS1XV5+p1/mNp96RC5rhFWTI5d7JrzJPLyj
7TGzmW7NPyLcna3JPsnZlhckhqPGDHwX68c2QJuu2OkRUXG9nH+eLcLhzQyukSm0XYG8eAizAUU4
SExUia2fGog0D86EL53saGV8Amh5TZ62j+USureM+870jPRwxoRXQRsdUHHDQY6hzdZv/4jZkfyB
CZX+Vkou40PpCq74j4rkZ9+TQ5wqzTvJinDGhxHPKEN2tOzn9aPHDvAVEP3EvLOwqMZRaku0Z06N
2u1kCda6qeWbI8yJnxNj8OOFsnm+XOA72xMHKYZUFkteSoxLbwb1S+dWaDpgLEqDHzrqJScVHgqw
U8rRd4BvDOvmWJ8dYnZdNo6SuZGyo4YEiaSDF+cRuqVLRsayH2AEVPnjltrXPzOBo7zyTiVXkqzp
MiTUUIQSJ3jj5KkLPwX3+jIUkPK6O/IqV+uiImDkAJoAcExjOTZwZS8EpV8EpE8N8eEUDlVSo86m
jCFZ9yHE7iqh0TIGMLk7KGJgzK6x3470bDm1KIcyi6p2isCa0graHqbSQxCSSpyoJdi/nx0LOUX+
UjMg+z291ts1czNjo3Ow6z3lbhFQNg9UhHDQUhld2/Vbi6f7gj5QITtdlDnZck8EyMUqydfp+5tA
T5y347Lipu1w04pe7yyH7RZuaW56R/VIyWDkMxR9EJJYguzqgDPO1oq9YVcG8NsMxrsqkB+u742A
MoUDlkgQ5nVWOsT+2HqmLtrtEj9VMLNcG+MuwhiWPg5EenTxFXb2Nbm8BXpezbCyFDTWRm9sw1E5
RJHqQFHh+tYuv52/FuLVUrROh9gHZDY/B5DAfvbLo+YVqC6VvuAKT8RqxLZ4qmRcJqlSdoBD1jjV
8111Yso2mCXzmxc2LW79QnOv9KmyGhUwvG5KG2+VOCd4m7G8CFlt4y+7AcVl81V2M48GkssEgrPP
yiHJINSrFUXIGxg3o/i+PKYe5DoxrK04zX7ymPR65bQv1z8vgS0qhy2rtKbZpMCIrYzh4KKlblp8
v74CgSUqhyVJloE5oCMsQRr0DDzVF+UpHYhkj1qEy000pVisIsLpxiu623K7tHaaTAmKUZHIQQhM
h+JUymf0cdZsr8axV21o+nWZPS0a8Z6inncqhx9rkUHiAdW1kwgAhrcj8tZohmwIeGr2IjghrAK3
HaMJi675Yr53sNaFctDgVJBQgV/E/xCebHdXkjNeQ0XRxVpXazM9Na+bbwaVYqde7JmncbSlffq0
7dnkCrx/kp/aX9cjiIhRnkG5xjrUdEfkET3KZ4OIYU6VILERaM3zJ41iGYelww1bTK27wf86+2vE
8LYkPxn1j9313VDAonFpStGN/QjFb1av78I2xmcsnaSHSmhkS8cVvOtEp5Zk/+WV345XQqnkehNH
pvfYe7UYprs+SAPc7JWA8BkCKFsSCxLHkZdFgewEJFdk8EssWUb98YcgPc1UyftTsPXapjhgyWtZ
bysNwLIG0kcz2SVaGmGp27G468BA2eV7DMWHWucnpStiHOOHttoYyIV1AzVZRYUPhz7K1BvRWAO5
S6vfW+Z+MCGmYOKBZJb7GSqlfbX5RBBRX5jDoiQZ60JkPmSwt4SV81TZNex5xDspkJgGAOj7fu1R
/bvLYwtfVxTPwJS1FPRfrUdp5BV34oMOo0utQitFgLWmFnw0L6xqULtV7rZ3yT0lL0KVKnhOZia3
RVvVMLFCSsW0lIJxQFdrc9Yb5kpSOOOegh4C9HhOZgqxtmiLmW1WfKz0O11NMZ/bwpZ2P9SrS/ym
RDrMe99W66AZrQHroTSdAwgpeVWu7FoVCkoqnHA1vIpjt9wEp4JdgJpZNrE8UbfgmZpxo0Z9jbA6
4VYrQhTz0QtO3I/qlwBHwQTvjcUpHvq7HE7G1MgwgfA8d3OrMyGeqxIvHHEXWX8ZsH4iNseSpytg
wbvdFlGppouKH3L4WHzwMw/TIQ6sY3QneZlnuRQAUjkyz8mUl0Xv5A47YkpnM9R1i4MK0fVih+ng
gJrOIvCH11eJB0NIrBq/nDkZjjY8mpHhllLp5lHqlt19oScE/FBAwFM1p6YQh1zCioMbP0T3HSag
430bbDeVm/h6KN8tv4oH5QeUCH5aLlkxJRIx3vm2l2bNbCT8mNKdGRh++xyF3UE7MssCDD1AeZpp
2/+jXu4X9vEmn51YbOI6YNE5gTOC0HhNOjsWlNKlMrgerMRB5NmZUdo3ldVjJXGv+ePRDMtQ97M9
KYFA3CE8SVHXpFEZesRo6xVh7Q0uqyEmd2Nmy3fGPTMuTp6pKdCLyiuQxTdURTVUzeTnBRahbUc1
RrUb/rN+AYPrcPWm0IJHe+KLmtPt9LvlRxXbw1vuWqFIqTpdnDk/X5+dpbNiSjcmRV0x3WHtkc19
AOSO8ApKfAiA3RnO9s5YAfD08/X39E4I+3eVKPdf+ujn63Ov9HLJ1FosKxQG5tmbsv22BWU3edcj
6BKeni3CX1tSL1fd2o3FSVt/lVvS2mVkUjOMF3mf54twzUuZib+aJfKvDhyXOLbzvQXvcNVfoClB
tbsu4un5YlzSPJdWVaKiwroUINTsWlTz04Ad+CVI/Z54TZKrcU9xc9HkSi3SFMr2BtpqKEy9gDjs
stJUsielay7d++d7Y7/mWUhakmgVCZp5p9UqnSatPE3a54Lhil3jrPlDokFJ1YIou9bYeqYRNyMV
KixezxZP5UmpzWkoThDz94Qo6OSBgLPPLjl/957vj0uPhw2GR80GswlFRktUMoNSkp20NFE839yJ
OVdtC0aHtNCEleb1g3DxsXW+Npcny9pWiCjksJdPFLSW81ulePvFKD/ST7ove7GKc74ghy+ipJeW
mWDB4mbwRWdz5WdMgky7ybHuewzWlncgvTvU+bh0ZZyvyqGKGpkVJBqBagKjNs2F2z5DhCXsy3tp
LlAwAFui+kF82ku38Nma/DUFhaeyhfk0/OctEAZH1U7gWltNSG/i3JPr1u/l7NaQJnuaftVGILaP
bf6kd9/aHG6iETVnRAE7f5th4lcXGs1K0G3Y/GTC6K+NR2Ffupov7Uw3+1WGymqbN6jgwScW1PS4
sbuA4mxSvz9Pwte1tpaUDU9fps4kt6cKxjt/RZvHEiPmrySYTgeDX1QRd9SFrhF3y9+Y+Muo6pqM
FnGlfZjpx9DhNylu6rqzhS4P1Oi2jMvbcfGa+cnSwsE6buu9Vh3q7LHW5WetCxR4K+YpCDWNuU+N
zjbgEL9l6Hqj4zfCJCrtJrBGMtuS7tU1dtCTsBWwD/rxvcswQ6LVdoT99bMSWGIUiJmM+lgyuWla
ONPcP64zGupV7AhgIcVN421DusuHFmzF4SSnxuMEnlefZ47SDsiyRk/sh393MfLjA/lsNFbLZhWK
KfHEFKLDHYV2DFGuoJ3BAWqRTImljCjvJPrsVMXsLVPhSX1/O+kPqz7Dw3YAQ29w9Ok1S1VQH027
NUzPBNFdSUQ7s17b7f36USUw3uAAuCjzMV/Z5TnXsiOhRNLLBBhQkcfBLMbq5U2LcIXFpmh3M5Ae
c28K5fJ48dlxDjkcuCrKDNOQqca3jY5LNu4y8ykb/lKTDx03ZyS9mhZcA6oXs3kaMD5lFhvMGI9S
tvqp9jZpuwKG7Xq/EyyyMsHSj2s/Ooe/uiIZWqwiq2XPPWHwKggyMnN2CUNLf6U+tR4BvfxEQS21
1RCjQX7Sh9QtoF3WGsppU0bYXFLPHuJm4ScKytZIOo01cYsQIzBBHiiB6qO8RR2bS2/Ys5+WHx6Y
BQt2IwWwa/BnLwWpfzmop8TN7nKng4PnAJd7jLOjL0g91alvyeV6BV6SsSbmsMIqfgmobE8GBk+g
wWp8v34IqXW4LK+DHCLwEIcwgxrSaqyOke3yBuUAkdIKu6hscv4tOQjKUlPQVB3Ma6gcFzf9fnC7
cH1uTLs8Lphk2uMyvpkfcUI6SF/+pOjWF0cdz5fn4EaspsWcF5RD1WBx0RDfg2PPykmFa8DLGKVC
yZG8yK/D2h0wEXhiEYW6DwH1VEJgcpg0NFB4KRgnTQ3mbxhaHB8K1YkP63NyN9nzyQiKB710ts2b
AsaAN0KwAqmDSv4UHGKlZhcLmQ7EGmBYvt0oOyM6ZJIzlbb6mIbVLVQG94LbvtfLjYBpRAL4qcPL
wdJaa7juBCT3maw6xrxPK4zGxOVHpo0/ltZwYKphSx05in2JiXwWAPxEgqkWKCTGyIEhdIbKUB1Y
nrRXPHFHOYNc5JSer8S/QaVNgw4Xkr7BTWBSnXyK+zaQkw+w4HF0tb34Krr5a0N6n1ykl50vza6E
s4fT2CRltYzYZOeiddqF3eDkCybI7DqzMcomeV0QedKdvrlx5F6HEup9ys8V9IWeLpn+SWaQfN3p
A1aCT6H5AY7ngWKvkx+ZQ64C5BN91XGes7CRbWiOOsqhg9Gc4BhemdozmKcO/MF/Fs8UrZTATF5n
bUqjOhoZkqTlfur1H63+s5xle0gsYuCR/KIcZsW1poptholADK4iiCq3fIvcDwMKrsUbFbVEssTP
HpRrmQymgCfCkv5AU0Gqf+niw/UIITI+3nm70iNTayIcfEgtDX2yVzKq/UZACz9toIwDevopSGTi
Hkn83vKUT7VbCsWvfyuLHy0YraRTJJZYRuWjmhpOhRZwKyj+9c9FrcLByCIJZSThfobkzFM2f0sg
ujVCg+76Ip/+hH9OEi2RQwwrGSNYCyJrK0LJh8t9MOxQLHeie9FTDusRs8T5fXLXvTPOh+g2++1n
t3jJvfLd+k7VC6gNc0lPrqeS1NRIRtbN0dXkNFfiXVNQZbTrx9fiFda2DoYgGOQpMI263Ih7BlWZ
X4FHYzxXP4RA3wGWv1OYcT2RtES29TNcRmq8VdhZcSo1qJkYbxqjTmTflPFZSn/1PVVqJcqglsgh
x9DDA13oscl5zybCGTlJPjGyuExfd9TPxqU0ijSnCl42rKvUIRkvg+qlz+wVeqFogIYY7/OKY5d5
akVQy4jLzuIdtvN5KLtBx0dNwmKyRW8Mpl32omY2489Ve0gOQr7Cpw4/Ub2z+GkfcTDSqqmx384d
C5t1fJnQ9YrUUXEyL/apPiTRnUDl9f8HTzkqvahV2KfY2U3I2KPFo5i5KrrbBtTL+1BzijfL1b31
pT1QTy2idmR9htpZ6DbJ0gyimKJsjyI3G8YVYtu6rR5X8LuhIodblrlxrgqKJvZ1bLrYWv/KZqzP
+/FsaX0YxzqysPHBj4L1mPmKAVl4Ow4zpKhsBKDDBAQlHcHC9Qogfv78Z4uualmp/YD96tsRaj3r
WDrCch9h/IH0c758XamSYamqqcoyhwrJ1kjQ+x8xIKmubptnQYnaS9/vrCnf1RJ6iEZqV7NKnZvL
9/DXshw4GHNS9KL+WReofwgJXkPNHeDPwXx1AuEqvP4cCv/+kMp8rcmDhGglWqZ0jOnKxGkr9EfZ
OJARVF4CdlhARM6lzrqkfC3HvXAKcxW2thlydBG7m88J8iBy1XBy6rDyykeqgUh9Ue5JI67yIq0m
KniaUruaNsGl+tu/2xHPj1/XtBcs5htlpT9M6zumxef6fRKaWy1bbNSQUMrWd3UBLZw6TM1Dn1AK
eJ/E578fjP9+U545XypqpUFojGXc6c54ae+llyly9WmHp832AlRQZ1t5mY/Lzgyjmy1Y/RUOLvVj
krtjCs+BsYISjz3DyuWkuXJgOrHg6Hj+2lQeQfwaf6Pcy03/2xWkLg3HjD+yySTi6/KV9/UpuExF
zDSt2YoSb0nhxzIsbiaPdpuT5BciihW20TMoqmuWEBV4SDKlFzF3maUCtEK1ABYklY3qhLNRlj9/
wNyvrXGYZFrWNJYzTs7gq/vlJj20uNGjG81Ln7KdPNhWSN5vlzOyryU5POqHxdSUDo9WNaiethuw
ST09nND483poPgj7/tGsd7NNYdJloP9aloOkJDNE02JyvopZfNfzcj8Kaoh5VF8oBxusfKLH/oeq
y9d6HCaBHgL5vv4TdpGTfRNecxAKdEygCB4aQ04UB81tcogLJn3g1u/X8eNixKq4ZgxFtyyFn9/J
MjAfDYjqohd3EOaTqf7VzNRz9WKS+7UGD1FqVcjJIoMqJgfNTQ99uRvmoBZ7xv+Rdl3LkeNA8osY
QQeaV7o2Uqu7ZUbmhSGNIUEHevf1l9TerXow3Ebc7usoYqoBAolCoTLT76djjKb4z8MlOlY3veZo
ogLj6q6/iM5dl6gaDVYfQ8heKpgz9ZYDw0r3+iSup34XMbjLkmqojTK3JD5BNXWyXLxlQt9Fd3Co
QEgjcxaXE9G9fHWVXoTkoKZL5TIibQn6GfkxFXAvm6NNnkgOaSI4mamClEv0CTnEifoKZnQ5MF4Z
n6PspoMIyaSflBCquhFMEatYMKPr9dCL4XFwk9k9bXq9Wg4VEpQP1GnODdTZPKVxoQ+yiM+RfeGj
kxyPgNmINjV6bBrhS7VokjkEskqqZuCbIhHrJiT1/b5XN0o2nO3hZlZFF9BVVL8YMoc7uqKONpT3
lkp0tA07b95+9jGCcA5XqSeWuiLWiGDv87QfySjkulmMneAP4Jd56cNJ3a2JvBXsDlEcLgtq87iE
Di98Jxe6ueQUHozNC/u80HarXb2PQP+UndQOhNneamn3a0Z57g+afvSy0sEXUZPeG6fYVarJYSqM
fpXkrsw2NLyT5QepfhMMeDV/v4jLQU7bwskwtz4bDk3njd3nfj743YEy9y/ZDs1tD3nhKJ1X/NwK
Ry1YRzwXqDa76i/qaw/mg+JVG5seKe6Dy7uFUezig8ixTvB9dQ6KBpPkAzEw3DGdwP3IHaupHCUT
USZXe+iVi2nlQchqe7BzcFaFBza7fbeZ0Cvf3krtXq9R09a2kl9D0NFtv9WWm9Tftcmv0KN0Hz6L
GSaCU4UnCtVSmFR0cWRqBur3+eymmYDmIYrAYQ+1qRwmy2gJrb+HJX3q8+fr61S0TDnAIZSqxjTh
COnHxedwchpd9VLWBiboQlkUOs00uJNxvh5VBO08Wyhl1IbKEJYLOVbvaMWb3qCv0UFk8tW+W3ii
ijs3TnRq0EfKgvING2XYTiJ+uOjI5hlChZb9r+mbEc37Lq3f4GrnNm0EcyTDb8bIVct8K9PowPL7
OgZXqev8Gtzc65OxmuJ+LWmeLTSHhi3B9w6Pn3PuRnZ/zkh/q2XfRlXUOrd8zD9uaReROEwaa0oG
nS43X5hm5pT6XVl4UdE5KFp7mSlScPlkOl6Lx6VEcR0SrWEo6me2uet74wEbxbOY9ZCC72EOPzp1
PvayL2UR9FfDDQR5dqbvm7a7K31lBksN9UIbrtP6PpOeC/29sO4YFgsjj5n5GlfqGTj+WKVYtP2N
jTvQREZvMH7ohnVXWTEYX69tmhMnncrQpXb1WM2JYIOuJ+4XU8rhnmW20lAXCwagj8L4qVSgmC2F
NyVzoAPpLxKGeGaLne45fhIKHKzX3y6ic2ho95VtaSGy6tqDb9kWJjRH6V6LnPm+JU7tL56QqYdK
J2OCOpEAmD4buy5un7ketgX0MNGJjQdagq7oSPWv7wrBgcJrwtdDkWD1YGipdWND925MfqaQw/g3
QUxbhQeNZpp86T1vIoZXIQzDQNdbFed+NShupz5dj7K+wb+icCieyJkqx1lHT10M0fKOnajxGLM9
lbrX64HW5+wrEAfmo0zLdlhkrVI78eS+dKk2Or1EBR9/vatJ/4rD3VbNwrKbfpHWVqVnS9tOKTlN
eu+kw22p/uia2LHl3UjepvpFG38M5veurx1KoPNm505ufNTDsaweJODs9eGvv/te/C4uyZwzMx1o
hM9Ze5MPn1k0cCxlke/LTgBvEHRPQLtQMH4dVf+ejT9K8EbEWJlD4beUDgoky/Aq4I5N46TK96bI
RZWCBaP/xNSvaByGZwZcjZhhRiczetcsAzlzti81Y3J7Mz7bVv0Sj1aQtOptz/o7SdMlwb78B8T7
+gEcqBtdRPIkQvtRcQt9ODysTHAPO+m7Jpihk6HfDFuzdCRvKBxx1/A67HzF5tBWH2NInyyW0Clo
w0zVj3VJBXtovRnoaxF9FsEuoC2SKclLtjwseNZZC6A9i0s8UoF4b5delroUNsz+7KoUjA/0TLgW
Xjosf069ofLBJhY9jAvA4/Oh6+LnjJMq9xab4pOVPqhzeKBtH0CadyMr79d3j2huOZQa9bxTIBUL
LCx/dNZ7IhJJFA2EAyc2w+FnlJDLTuaLitbctH4N7YeOiGTj1ssUX2uEAydqF101TDG4ZYfh1xjU
gbzXAjvoNnRv7UzXjN1+csKXwp+2tiD2ejL9FZrDnxqEbFM3e3qyi2OU5Z5qQXZnUhy9Nu5KbMus
bm9Bpv64/uEEqP+J1hcrJJeoZKA5I4PT5nejLLZKE3qyEQnGJvh8nxn9RRRImPdpaNvwe1dyZ4S1
fK5UDlHeFFOkw/qpN3UF4j7vgBehslFnErTysVI2Gizj8B6U+ngTp6k3QqudHYafKazDp5Ph2BvV
a5+mal88lYNjn5gsSBDWWyC+0OATLS5+C9W7mFbL+6p6hvh/wpwh91vric6uBJfoycnRqg4p7l3u
a89LT1PvhslbXm/LXymuM+30Kdz1L/tpL37WspkvflbYNLHRMOi8Q/rNj6btoJyisnGNUICGAlDg
XyEZsaouZgCFdNQc8BXA9vk3cm7KxVA43NFVGRm0jvMEIpIn/Rv12ca8070p0NCQZn1QoVGOaEwc
EJmdkYyDjDd6mg9vShQ/jorgViCKwEGQlszTrDPofedjFIAb7be4tVzf9P9wd/0ba/iivVwalkJH
OzoZfQbDwdmFiBu099LSdqIOhGflp6KpaCdpbttKf4nabSEhtZUT5l7/IQL04Qv7dcNQOcyRcxaw
vJb0N8W60cdEUBcVpFj882JLWqrX5YAMWsuPtj07qVpuVV3fhIR5prS7PiQB1PFvhCiry7YNCsgp
115jqMLGUeEnOrYyiPTXI60/fX8tfo1LaNDVhGeRDPoEZVlBLZ28DL30qtT9loSZg6ulO1Wyo1C4
N1Wxk0FGS1eerv8E0ffjkERX6ZjC5guCATAALI3cMaPKlepCMFJRmOXvF4AlS6FR9hU2XR8+WXri
KelPdRTpxK0T9y6mk8MSo4CeWkVmWI02xAlrKIegjDAiTpFDsavSvKQjrqZ2bjTfX5/Gf7iK/70f
NQ5VskiqGAZGT9E3HA5LJbKVnS7xDQjNoIEjyPbFIXkbnsmjIPCyRK6clnwFP9FSVatMXHoW/tbS
pKfgzaDH7X8hf5ZPIqrpP5TuvgbKJTmVPs9jWFvdkS4FKtRWPsYU8BMa2IrVCKNaOFnG8L0xZ+3J
ZuYuquS9VMzwlmw138yHF73Gt4FjUkpgEkAld65A8FGLt7gS1OBFP5Wv/VeGUoVdiqOFOPbRZI4Z
MLQwwtTQK+7UBxLgeRXWL6iKM/DrpF09OJ3IgEGAJZ8lsot1P1dtaFCKo8BSo51ZP6TmXaG/VqUZ
CJaBACL5in/cSJ0xSdjHja8Emgf2xJFAVAU2xR0suqdH40a9ic/hnYgwsHzuK8uPL/zrRDG0JJUp
aorvSZ3uTk38xrTEucs9XIuuD1JwrvLaX0pHtZnVAJFIeiissx4JFszax1JtYpiyqlgm4XNcmvem
CjPWGCa+5daY2L2d9buhNSCwOXrXh7LaS3EZS/0dEBNmRWECoxXICvRgfBpui4f9DSoH7uQZhYOG
GPQoCoJ+Hsb8x7oMyh03tLQyPTPjv6Rz653qw23uYN4kL5kNVfztqLqt6qKQWo2vy2/pYDSA3xIN
d/Pg128RO9haQLKbehPF8OoUvVp9QtW1n7d8/4vNwsqqH6YQOn1LTwuu3dTXXftZBuVjuzTx2+WW
7aFg6mU3AwzqFAj3oM/lPjuHz8WZBhC5COh3Cw89xIWb3RsUUDfXP9ra+rucPu4QK9BG0PUteOE2
Je6EBy5AoOCcXM3rLmNwR9ikq5MVaegfb1HSjak3N97w1G+h8uWGsAiGzo6QeCSMyZ1dqprbY01g
bTTsS7gBz1torO8W1hNB+VhcMBNtMy49rscwor0KQ3B5yB1UZn1LNjcaeWwTXbDghbuMP6yqLk0S
JfmLTV++lgHukcuL+vLC1KK38S15EklFr2YCF1+Qz4gVo+tUq4+QUW26b9WduYVw53MYtNtF+QkF
AYj9FY4tNDNa7eu+jMtVBie7sutpwA29qIubahwzlFi0Hnznexn6S1pWuV1JXiEHWLtxZQXwthGU
CFbTr8tfwGGaOqcMVH6KsiAoFsUy4iN8OiFvI5TmXyvyXEbigEwf+ppIEeYY7US75o7tmwO849CO
5v71bW08v/j1YXq2d6KX7s+K2xWU4jvvomY0CgXvaCd5s+jd6L79EVp+9lBv0a/hlxrE+Jx4L2oR
W01mLofMgU8NpeCmUOf41EyFM0713tRtN7cjR5oa8AWmzrMLdJcm6ey2y4VFfoW8wameVOiGs11d
68csTQM7spws69wWJPk618+xEoqsBdYygssfyiEY67CdDQUobuvd7aDITmY1OyrbDunfo+LeUEZH
JUVwHZqFX4XDsGgq42JYVgQ5sndrv9T+4SrgTz+0zeINhSb4nUh0eLUUfjlSDsiqNFdLMoZ/devo
PmR5YKNKNchGG1Dfh/Ra/qM/90957BTMhQmpe33MAhzVOHDr1WK0kiW8PWoe/Cz1fR/HG5irCs6k
1SLYxTj5PLrtTNtuLQRSN+l9+1gfy4facmbFpfsw3s+WUxzZRvfQzeLKj9mexNu+9/QtmPXMcqbn
7sZ+vD5ywUHMZ9UxlWsLJknxqcqpWyudA2s80aBFMTgwgyBUpNRoNUFCPQfq7LK7woUWyqaQHHmj
73HTcrG2E7SVeHBU8yvttuqd6bbf5A+iPj/RT+HQrgHfO6467KiZGA+q2t0aoSnAblGI5e8XqZdp
GWiR7ED7DS1ooqQHRVQTW7ufXK4hDr7aSJpLI0VuXWual7OPqOqcaOqDosy2CisFFThRSqNzIERZ
neBKFMFD5Y3A5fVx8YmTfHoLM7XJQ54YiO4mq0ycywFyABTTnvQSQXI4uOwbe8/vJzQjbNjZlCGm
0wUzWkLfu8f5LUmd9iz2Gf2HtAMMIEOBjYLFO7jZUtOmqWEvLApQj/rdYi+Y3aQH/dS79TcjKDfa
yULzhKA0t1qtV+2/4/LcaWOU5DxP0EG0dPYVYM2jPVO5UWHn1bpgC6KQK8FmtHTTE9jzP+3X7Fyf
jY/iIFKlWj92vn4Hl/5IEp0yaFAuaRccbKH7sEh75YFoL/5DkvMVh8MFJbb6uW4tgP60VcwQfiNR
4o3aPmbRdib2NmfqbdiHW8389m9A7yswhwI07aTIJND8LWSIenb7YRAB/ToIfEXgQCAza0UaS7CX
IzJtwopsSyiRXB/EeuL2FYKDActq6EQJXuds9jihC7OaIX9Yjk6XMYe0zFVDTdB6vvyPf6ZrXxE5
JMh1TUtLCS5Ocg32X6QcNTXdkvzfGN1ebgNu+1sybLHm3ExPpv29iNIjnpD3ydQIjvzV1+nLMFzK
UdBBzjsZuln6Rv/V3M07ie266jY/V4d0k7r5Lr6Zn6jqVsfxzabQYWfH9qf0KtoFos3GpR6DUTLN
tAA2xPgAOW2f9zbat8rAZopfxrA4ZW+Sqbz+l7XzB7W6MjI5Y5mEBnQpcQwy3QyZcp+pNIhhrF1A
dG4eRMSB64vHljlQYdAibBsTHXMpGkqH8IwSwMkggrLT9W33B826LtK0ZyboW9FwNLpXIlw1olFw
yJHA3SduJnTua81+JO8t6p1p+nj946w+ZXytzD+402o4l1LMcA4sbgDabVZA/B1FXxfaKYfpRoT2
/5Dv/9+2/oM1XZcSHN5DwH2y63fEOCY4akYEa07WFi/T4PEtLmb/io90OUoOTYwhYcUUYuEPkByu
/KXrrgF9cPFZiDa4gqHmXmxEXiDrudPXWHlsGYnR52hwPLXVNo5+6tlW0sgD6Lj7Wfp5/TNex+c/
eNOyYkZNb+MrygaqaNXolI3tQd3V6TO6ra3KkUxVcCSIVieHJVEqSQDoT5e0N81GwTXJQAYY/esD
Wz7MPx8DmMvfE1xil1PZ9jgGminHaQNzpA7KmMZ8U8c/rkcSZGJ/sKIzrVUt1uNzxbvBt6mToieU
3NXPS3F3hC2G+pztoweR1rloA37+/SKFN+pczUf1fxOg6rzIq39Hm8K+PYg5u4Jv9pl+X8SyFFVW
qxqXIwp5CwXUn5ZFTk+//ceZ5BKSiQwKMSNkC/mvljlKQKBsSv0YpRbzzTqO35KbTz6cIKUVbLdP
6LkYnFzpWa5RSKvk7e1MnqwpRGf8h9IXXjmUggNdgP2fa+kiVpjFdFAlYL+SPlnSj6mtBfdY0WA4
7KhVmpjKjN1lqIw5HYOWXizvSghMwFQS6iTG5vo3E2QoNt+OFM5onp8jOcc9ZPS6++kgV45ROeXD
Ih1C9+yge1Ax9NSb7Em/jV6NLR2C8kl4HRMAGf+WIxXoaZdqPT9VybPcKX4EfhExkzvKSs+ehq1e
hk906H3GCERqs43ZdceqMjwZpKTyWxRC26q2Anmet9fn53rmBDuJ33FowulemfWUgzj3YfT2Qc5w
kgywG6sG2FuYQZehiEJ1QRIsWGZ8GxMLdUVXezVfXHNcCyU/QjUBwIpCcHuV9lFkR8Wcn9Rm+lCU
t5TaAjj4vEpewXC+G8kwiZ6a85ifTKX0067ERXfe9hOcXdqRvVSp/B6z8WOe1XNmWbiIquOvMB8a
x6ChDs9d0zoYDSTVCjKcc3m8seMGOn3GlDlhbDmlXBZOBsdo9LPf2ZEKYU8oss6d5Ya9AQYnc8Yy
3oHv40bkmEPwW9a+ZcMhH6lLjDnom+bbXLyZaeyZVhY0xgzHhaZyYQf1mMvg1EmW3+kkqPXwRu8h
oiTLm8l61uLS08Nko1uWZzXTNtWq916B0qtaq2+TFJ/jhU7Kvk0N28KRy6Hs+2RPaNJgQV1CY+gO
zN3bQYUTbm3Dsgt+nOYTnGccuUQEFjAU6cZp8JLyR6r8gGzga0LJ+2Dmh6LpvsVqfEcMuo17BsO0
cYM+rFstifesE3E5P60grn265Xi+wDldn2w8nJn5iaapV4c5aCCZU6bDK1yP9uZQB3rWQs2ul4JG
hi3KBIcQucC1OnOHWXYaKLrKP6LiTUtTZxgVGMotmq+G26U/EvKrwr+WOiaok29zuXMSMC3s7tRH
H7R9D03ICGqKQ+KzrIIpnkteJ1O/ZBLGfbLoY0kpOMG3xXQqstgz5vExywy31gm6RMbNDLtRBy2W
LzpJbFdrQVg2ugc8r9waNH4q9WaTFKMbT1DnUyMXYgtuE9nedcwQnLaf3ksXk8dqayhrG+teL1W3
AzkzkmqXJSIVB1FO/Wk+eRFnLswESsAkP9lEfqzyLRa6aUCVWIUI4YhibpMHiQ2+5FDfaCTZNHJx
18DXqdBsJ5dFlHHRoLm0cOrt0Bx74EkIASpNO7BxvEv05+szu+qneZHP8491gKywieB3jvs0CXK8
xN/g1eAleRy9VHZriuYy2MVZHjiFP+yfXR5M8JuNHX2LBndP9cKbaYe9I7pd/0Mt8e+En+93U4uw
m9oCcF1Xsc9UMHrGdNxkVvo6zC89mTyVAIry6TA25ltfzE7RQkgjMveapULFuveHqAhqRYV4bHlo
YlEfgQDq+Qa5wTSqhsk4w2SN7fLukdi1gOYgisDdWPMiz2XJXA6Tvo4cTWJOYwyil1rBCuMf8pjR
gntnYBja+IzT60OqdHfpZLm+xFavA5ps44RVFB2dg9xYukQf7GJAyabxBzQ0ZEFLNqru0Y36OATh
MVqEoVS/BmNHhBtrud9lZO5IDsO2a1OKyOG47QbLabVjZEJ9GIenIMtchY7LUMtcX0BHm2oNsheY
Dy7UGwzSI1BM/VHjzTvsHHKAdGpg75L8XjC3a+vkMix3rPQTHaqqRNeTtDVh64YMEwlBiaan5YE/
vsEz6FkXxVxbNpcxuYxayiMVKS6YaYMLQ4xduFmEYtlGulvKb8mWKmC/iJ76VhsZLoNydb8KFbfR
HKocrAbi/WV8AnEdX90t5h/EFcuFimaWg9/EUIoynjtsju5lmF5UXaTgdTUAsh3uQs5GEhfdhBHF
1ntcwzSweby+OEQBuNpdSdkUdbWWnzJjdMy2dVr643qE1bvO318FY+CSecOedSkscckgD/Rd/oUy
CXo/oy2k8+H3qT7MaHSERqLk5Lf2+xQo39rN0s5uNI4yiDbg6l5XVIvIsmXaGu/F1REki9NCBV1E
tIpXdqd4qZ8EKaS08BQdpJ3T3qUeaqWb63OwDm8Xgbk5GPuxaisLZ9ViWEFzuKrUkMjZWUcVry8R
rE4kr3ZpIPIO+DwD+YxSI7IBTx5ZXoD1d8QZpbk1rLBp75IIhmNj7itoK5YkE1r15b3RD2+x3e6b
djpSVWaOHY7pXZ7poI3ZHXK59B6z6Jhp5cITImjxgOXW5rir4TyI/g3qLvYzTcY0xwTvW8ZTnmyp
+wi0gY1mkF+dVcDQxTCbIJ3gLnB9Rj9f6riR6Sa4QZpt2ERFoe33kUkVjY1Ia8djb3zMFHTKwkxR
d/tepNneCIcegr3Dvh8e0A9ndWCozah0shrMpvq7rHVOpsVuF3ffNf2+r+rv3VhR0AHqYIYPHq6+
oVPBAWvMoBNVjdtkpF7bslepGX61BKy6KSu3WT/DMe4lJGiPNeP3UL6Vc3iaF+6UzKeuDH8VtDzF
cwibmbx6amPzZc76V1LIm2KE6ac2xJ6Uvfdp6eZZfpNNEPdgk6PGRtDB4sfMlNeprSACEkfw34Rh
eJzfZz1BSxR6hzZlKz13dg6TFc16ngv01Eiy6cYF2+tU3sWGWsGkoDsaRfOYRAbdZHH3De3laJks
k9xVymrewgmiDsZGuusbyP0S29iluvK9aNvbTqpVf44VPy00z4rD1rdaeKTDc2R3/SOuPUDrJr6f
qWiohum8PLyVwiGuTe3hiLkaQMDWHk0Z1WkLVVUzc82eHPGN4HYBgw2YLSd9uQ+j5qestP//eoNu
mposmxohssVrHJRyp8klmfGyYDTunJbbGGgo6RpqoO+wY3T0ODnb7On66Jdj948V/BWUlzRQ0fVM
8VuGoxodquk8Gy8JRIp1AfSsHMSXQ+NNUI10MpNoQBQFneSK1TlaBcePWPQGtFZY/S0Oh3BNPFAD
r/vD8dPQGdWsxFFax4JIAfzx/Ibtquf/Nn3LyXaRTDVp2dV2hoCqdg6HR1kOwBXHFUsANMKBcUDT
lnLRJhkmkOXdsZHryAMk7asYyufG0yB96DS+6VJ0jM366NIwvSWZ6v23oXIJXFz0JBygMXI0x+Wm
I/lmAdZX9WEKGSgr6YBuAlQVopoGsQmXhutNpeq2Au55H2e+avwcwOW9Ppb1+bwIwX23CHo/SYWj
59gX8U2qvrChc7Ox8Wr70JAIxgnnMs29UmMzFAFnr6r96z9gJQf4bYjc90yYDeeosR2OQ9agJYq6
OYu8hWoRo55ilKKizkqJ9bdw3LfTWFYWst4gXPUxwSm+qAq3RZXXPLSw5uoVQVl+OdD/AJWL2V1G
f7ErMnkskXiP2BV55IRTsst0mA9DWLKmtmuiYZ4VxUEaRcyKVZSxUFtUVCLrGl9IZlKiUPgDA8gh
W6zPDWSrBi8TvtGuQuZFGA5kiDQmmoX+92MxBuEvBgn+en7TNE2wRkWj4XbBHOapOeiYxL7Pt5AM
39UjHlSSfyF6iqXxNWncTmCKYVC7roajFN10/YMKyf1/s9S/AnBLneTQlS50TFeWoyteeelrt6v9
qT9H4fwfQ3HLvJxgDabCyu9I+jEgsC6wbAcqDG5T6Gj/i/3/NjBulcuM0tpKMXN2Grro5vYStKzX
3fcG9t7UUATRRKuOu1YyKcoLuxuWseVb1r5ltuRAEs63LbK5Pi7RwuPSdX0KS2hjF5D+CI+mhuNz
tJ0s+nE9yGdb358Y8fey4Mt5VjQMpWnlwzEECb6n9VmpU7fSz8Y4OwQ9q0lL9xErn3KQYmFs1Txo
jOU+GpIgymbDXyapKcpNZbgtSL0jahfuDKZ3PgyMvxXyfGDKsGcy/BuRPztZn0OIUGrL3Zh1d03K
YAcGoMejAapXD1EzP6XZbRwmvyB/8ixlmkPS+lc9HFoy3Jp1uaur9xCLt8dPs1JLcXK792vhehLM
O19KjEoF1u0h1tOQgMtRoC8a0rqFqH1UFIVDL7so06yHQeixkt+iqN1Y7dZEKfL6110/3r4+Lodd
CtjUdgkTgKNaUAf2VU4oQ8kzfIrS7sCEp7lga/DVwXSO9FQOl61RPdJxKUBObkxxrpoi/6G1lkLd
1nTdxk2BoE64zO7FyYbDhcDGGqlJITVoiCW7up9cHWc33F2H0mdUehgZqk1C77e1z3YZmIO2yc66
ZLaRMITD+xy9NtFNOHy7/tE+/XH5LXkZgwO0yUCAambaEaahb5Jq1FCPUIM2/DapxbZPmZfi2sZG
ORji+Gj1dDNq7Iz3t9iRc2PXELy/sfROUmCJZESbWkrx75EDE6pDDpW2qn5neEkLG2Wn4z3IgkzD
CJHyudkMqNaziDhMj7dm3G8tdN0qQWbFtxCY2NVpt7NMiAww+RDL5k2tomqoZccmSncNNK2YOT5n
7X3fwH+ord3K0ts9U8ZN0zLPaOCYEBf3WSGfZgUlDzIlnmDWVnKdy0njcDkzmkEeMiQdQ2G7dlT6
yfxKQc7+b1E4TJYTXWv1CZ+f4CqqDN+N8SYWKvWv7aOLofB3QcumjQqLRgRBZQGtwg7RUWsxHnNN
JEUgisQV/CiJepQssI1g/rAjTRdY5aukwEdrnAQTJ4rEwR3KP+YwVfg8cRgFShVIeI1JjxXcI69/
oLWy7yUy8JeWOlLCLknwhZLbYtfh/XGLakXuJmB2T055B0vO2Uv7QKSSvoa0toYy4vJeoRK+vWeC
1gIssVLtmCdKEMnK3ijJJhzUTT79gkRaIBjl+nR+heOyxWkeLTXRI+2Y6clLasAErtMeS/29S88j
e2UTmsd7eLHFu9oAe6nRZXeUYCHYmx56GsB/+je2jZj2rx/EAXKet0lY6LF2nPb14h6SAYmtxJEU
KLxUnvqigRcZ++hlH50EOkLDRyWo2qwD89cPWGbs4kQwJ3msJEq1I5tlFI2OZfemQN7j+ryvBkFl
ChIr6kLJ4pC5GfWilmdTPRYhqtZVAdr+9zYWiMWtLqWLIByS4VGsGLTeUI+2bqBAU/thVToJ+FBz
aroQhxTsmNWldBGOgzSVUQPwPqnHmtzX5UsFh4ys1zYmqqbXJ2+N/KXbX5H4Pie1q5KhSzB7C4E7
3Q6jK1s+DNUStDGEn+rU9mb4AXVq+SM2TtOz6BFW8PX4eyltqsYkFTZN2Nw21eQ1DDBeCs6h1ZLG
5Sg5pJtNZSp1G5+POLIb/lK2/XZpY1Tc6SENRIQ6wVrhu5RmswSZJFPUY6o8GhMS9PE8NL1j5ZM7
ict6gqXySWy52GPFjEN9JFgq5NjjzQT16EB77kEtz+7IZlF2g1bpvQhZ13O9i2XDQcuMBxzFGAEt
xRx7Mp02aGQOstwM0NNxNkrNJZaxG0yYKcxCYa3lSe2PVOwiNocqTG0ZafH0cNQe6P0IDwdjw+6L
B1T5g8UqCIKl8BqYbkffCsTeSKLp5tBGriRgmoGPa8utG42m3yRkp9eVa9qFAASW8+LaODnMqZPU
VMxk+bKTEfS0cpN4ELzqi0JwOGM1djTkkYappLND5ZumlwSDWCP8XgIMf5dV9Z5JmSoBnutzXONV
o5ACaZC8UobemfrDbp5bK/YphRX9aPu5uqnDyI8MmLTasIpX4FeKy25sLi1P78yEgpeIc7tM45Vp
5q+WYdrWbYmK2VGHeqpWVpD0hWqFtJPDxmkoDujhx3XMFUAe33dSjHMBhoGqHnsNXXal6TTFAE8b
UR1XAEO8KJM1m3gBVMYlDAWDVXGKTHGMCL11MCXVe8GgRNGWlXYBQ22k9CwMZ/VomumtXk5BPiZ3
Nhw/jAlf1hAhumAbahz+hMygJh5N1GMoH/ok8Utjdob4bkwLQQqz9jD82/rl0CaWs5TA2w7LA4Q8
MAfmm2ijbKaX4pccqA7qdR9wln8RiyILUI5XYiJ5kZGwsNXjFDKYj+XJ3m5+EdAZTHpWFj9zlPES
SXGoSDpUgAm8EpNJrNmwOsBrlhv7mDzawjkVrRUOdTpNUSKrIupxTpemRtu3ssatsxk9h5araiLx
IsEG53nfJXRtqyHBRhinhKBlOA7S8bGnvWdUUFqESqrXSyL1AMEk8tTuDBxOyy4AKqbZepJ9oxRh
cB1FPlus/8At6BKZoK3rBKXM33fcFNKyaLsKx0NabIaBbUrc4Sd9hvqTccui7KyQwrWI4mh1FBhx
+Gsmz42EPvWNpOP6qp1JpQVDnrg4ZWynttFWv/SphpIoxxT+Um4LsYqiRxmHwFGyw4ca7+nQ1JIb
E7Uhxc/BYZmgYdJDkNZQR3eooUUxE6/Gj5uzbEs0BTfS0u/aG3u8LfsP1D1R2sTTUyI0o1qywGsz
yp/tUi61RtSrRzSAH2gOzktf9m5mZ26fHWJp8Act3ulh/hxJhT8qINH3ueC4XD0bLj4qf+ZLeBpq
4ga5YyK5UXIXFejfLO6vL511TLuIwm1APRnGGP03S9K/9PIpTnQ27/v6xiid5n9I+64dyXFl2y8S
QIkSRb7KpDflq7pfhK42spShvL7+rOx7cTpbkzd19+yHwWCAQTElkRHBiGW8C7cn9awHCMDWS62a
24X4n5XnNOsJAnp9rBDVgmLyof64GcS0DYbW5b04xOEjSWwYLTbgEoxvZneaaLgAybylL2OKq18w
a680sR6PwNrgagUdUJio6Pb3zvwmgGYItY058I3Vtu6psZbavrdL5quFZ3eQxrImMkFn9hx3r4ng
qzHRAccBhSTsHxXo9QjoGwV4Y0+WwE3Gb2j1nZ09B2/2Js1sI9faczjFiQsa/A82mJ9oPbhJfMi5
3rqjDiO7zpjAQRiYoylGV3RUsCwKkNrCIdy1oMg7XAnmmhYmv00ENszEhp+ajPbcNJ/zBMqA2qSc
pI5fUxF/Fy2X27qLPrREfkmH1rFFFrpVGgHna2bTSo4dnDJMuu4ACRhk72mB/YSYdTZL+pmFBKYd
SXMuQvZmDVHrpSn/iSx/suIsczHjNCDziFjGAu0w0OEVypZP6QDKQMi0yjHlWHnJxJFWItckIMjQ
yfR4nHeOhpakp4tO+kkTxk6GGsWzDZx18Em2itcPWkMzx2TtweibLWuC0gPY/lSHNTjxmW+W5J0E
70XNDqXgcEL8lafxOtSly5jt6239QmXohmpyI4F/6tClon1MWvVkJYdJYwCSWikqPraGhL4bMf00
NO2JJWjQ9r0TWuWhBVSLky91ExwCZePd0xUPC9NNQNLvSvsTufkXjbt1a2RPfCzWrChcvdnH+Cu1
DdaHfgRBI3R5PSm/bi3fSurX1LJc1eVbXWt3Kf5oFY0unHW2lZXFQFfHm0w0TqWih0mDb5meHDFG
AuvVzp8GamzGQn4d8yRx2qk2PNWrkx1FMCeNutcRvS63zNCgTuV4qIfqKMZxD7O3ovhi6ZY/SL7C
vvMv75vR3J0wda4y+FhMjXSMUvN4FkHRqeWpkyMjdAb2mIAqG9gORUIcUf6KzHSVZwBWpvl7JquX
yeKl07ej23PcD4Asd9Fb9KbGeOpDsjFM5RgJ7OZqfa2l/WnMX2gPBKFhPoyGfEsCWEdOw0pWrXBy
A7LLpPZF/TpUCpMRA5pCv1T+XqXf4RPu9PWXqRBwWspeRvCABzB1Kj3328HYUIIbrwI2WO+xF2vM
7mHIC9cVYRJP2c1T1SQ+HG2dqPtuRt8ZOdmobgoegM+ROmkw+NloeqmhByC61OsMlAyw57adCpyY
x+4ETVznvwv5Ylafd0MLqRIDHRC00Rz4+7p5AD7lmLqR2kmbnGPT2Ikwwz1Eg9bWax91O5mYjhlm
66Ey3GixbbeYCmb1i9UyS8tJYZyTLS4oF3vqxknexLqBykb4vAQ9/t2gvxcCZ0WIRL0paiK7c2KH
ll/0iIMtCb/ydEdoDWDer9zSdyYd9rE2PhIFsiQjLs11F2KrGNaEmp8Fo1d0uVtG5qqUDeJK4g4Q
rjZ6+22Y0nUTdw+Sf8k595vsAIzrz6yrzwNuXHX80Qym3+fWg4heWZBjHB7vUglyFyKSpbTVBOfd
DIInSqt+jcIAUTnWBm+I+18i1mrE1PRNh/qDo5X6rlPTEofgJs7vOivOSh/LSI3EilGS69aWDsoJ
kJKUC1ynU2bfaD1AMJy6ElOjmv6sIu7SfkkT4vaQgAvTpjZhnMzvq1T1SQ9DJR1FCXGtyCshc2p6
euTWh4uAHz/FiwOCW8hnjCv/rDk7FZrZtmYpAv1Mds1Wq93a8uxNsLtw4SvPBqWydUY4boAsd3F3
3WjPgYtWaNT7i5bbNwu/q18yOw25siFZxHFhUBDcElYXOkYQuGbTexF9K8zRzVIo4sApgzXGphmk
y81fNGkcLYI1T1r598PFzSvT1a+ZHZZcWCNYf3gvdcAOXIP4GZCpio37wWaQiwFypJDe/SVvd6Kv
1pxtQXBL8q7VuX42GwZu0qg/NoMO9UxQFbMu2yX0GxOFlxCJFG+4QxM4CUwbR3FO0ti3zarzGp3n
TqUBZqvMpfh58zp+9etmhflUT4Rol76f3lduZ72RqDsm0RMQuc4AtHIJJmVjAOqS/qsu4NXCs1q9
x6gZvssh+gD16zQ+1UwtXDlu3sb/LDC/HttDHo0Ns9vz2DGvineyTDeijQHofe/7aWFj3RJHvT5x
84txbw1jiWkQ2oHgcfPCdkQlPQq3TxaB6jIE/njhgHFgL7qjyR6l/RGpcE/GIyT8nXbs1zyxD8T2
uYJANNNdab3bQ+kMcKyJWmgj9/33GrnWhOl3DN+C3C4PVFO41STNjpnxe0TBeFMl5I60FQE6XqW2
Y05LFffCaTZntT7Yp0VtNohlWfStBB0z1ziOzMJMaunEzEWL8yFKh67D1rhc4/ASzDVxTdd+j7wU
w43Ojz4HiHYXnjwvScgu7Zl53Ow5qHolVrbBzovtzrGRGszJ9IuJ+aWmLcSGyx7/R+5G1iMCiYGZ
c/2a1LZSltm9gTBtrfJVt6FrKHKul1xEL1Ht3jKzr9bk9hTwviZnBeg/CLtuBdOxpKIoC5cEpJaW
on83b2QMkUd7aMg5CV5lgkZD/13DglawWYiql+vsvWeafalATbY5NDo55wfDRY0B85F0re+yDdks
8T0vf+reUrMU1tZ2LuGsS85V+KKN38N+Cal7u0q52geztJRoNC80Ew8zNKVvF51TZWoL1chpOhsj
rnYJrA1So3Ki+oeqJidsyPe0yBc0Bm/u/asfMctTtBmp1kK96hyhyE8S7gob8YdpSEW4rYGnf/8L
3gwlV8vNEo+VmkaYjyWWA/kpDjcSgln8X83QrxaZJRnTbrqqIh05C+Ng2g8q/NKguL3/IAvb43d/
5GpCYGQRUFBZT84gtwA4vuqtJeTMwqv63fq5WkGXfRjXwYRXxX4Y1ikhX7NuQZHx9z3pzib/fau5
WiO1YelTlWhK1lnzKDMMGVOz3GYG7AKgIA+afncAE1vBRmtsvAyYIRdaGW5IxoeaxcBElxFKSFz/
HYL75F4pZD1e47YRjoBh9jl1A5IicnfmcxxW+yj6GgymaxhiY+X0sYc7K2vBQSKjU1kfoWXvEvRL
RfrJZL1nRfRAusChxvfBnPwq0o5pjcZM1OC+DPXmsv8BshOuGQS9BKgH5dsx80t4Z2p2uKdB7BnQ
B03hqZkazY+gqgFZM+SWtPVpjAvEw+I108QKNnm7yCx2ejoegPN0ZFDsYzJ6I9VLkJTUQ5Hovu3Q
CBkhl+LQx9VDbtlIwOytTMlj1zTnrozA+U7OGWfA/5TltrdsZ6jhn4AeRxGO4Gs1zjhkO86KDz1u
3ShDT4eBPw555BGktfs7c2nfzIKxQtkxTg12JuVbrQQ/rIVkIF/IYfpvL5t7W2cWigGZnOquNMg5
hHKZmvRtR/kmbxnMPu29gDsKBULOStRTfakmJxgvCaBZzKTbGpR4mvwIC+5dhEBy9cGL5zHfZUXl
hHnqBugmkO48DacyyhxNgOdnPxMCzXtzX6m92aSriod+j0Le4vjT449WMcSs7zSj+6qJ0AdFWyLT
H1nBnkwQ4mL2YVhHOlGPtaekhxcU7rsWtP1NEp2MAM0nNn2D4JVj48au03PCP8fkRwyJ4Mw66ejn
peVT171oaKulCXhjgHmp6ES1pwgCf1Aq0YaPtovdPo6doWidHAV/U0GFt4cE9FbWuGs00ICmhzH/
1NXXSfItqyqf1sTVrNzH8H9l4igUI/AFNcT97YtZKN5VaY4WYCurKclPZvKj7X9q5Ys1/My1n5r5
42KCUwN9GOsw9Ys5/Ext1C72ui7HQys7JwLe0jVG9cQTwCTHibw1Jq08q2jtI1iYKHQEeyjNcBe0
eNDBsF8IwJ77pBWPRh6eImruSD49VSYvPGO0Pu9v0oWKYS7nNNplXFU5KgbN6vyGtiuV8JWI4d0F
LuT9pZbOwyzNoovXTblAIm/Vd84sB6Yf6CsaC6du6YFmebQlac6C8ZJH7U9V6k6mjfDQtR1pL7n2
3O75/0lvvwvpq6BtMFkViFMogqh+kDz7iCB1bvSZU0Rsi0+1gQrJQ4jWjCZjzwqC9f33uZT5Ztm1
H2TBW4UUXhvMK6zvWrqEsFwokOcoLqppRWNqIznLGCVrlGXPGSApASUvnVY/8iQ9ZRhAVsWwENQW
dsocvSUHM811hZ1iTRD1MZ9SfrTHj/tvb2mNWVUu9EBaQ4baRPUIZt+65lUN/D/f8WCcgxVlM5im
WPPKYSz0qCrAgz8LZC2lvwT8SSxyo26pS/y1yuxJ8rIXQZdX5Fz4CVziwr3cVUcAMssNWPU+eA0Y
CPhLWo83Xt9fi86SW5wNWVKY1nRm4jlIpT9i0KoH/8Ln+K9VZrnN1Cxu8xqrZDqEqpK3JDw2Ubz6
j3fCX4tcHvXqGHOS1AScRDSrw7NxmZSFb6XM/sutMAt+oQTCNBFYJKOHAEWwakB5SeyF4Lf0VWbB
rxSY5gBsNZ3TECMhiO+kse3nRC68sVtN1b9e2ez2kOSiYakIyRnOup4BsXf1fDEOwaRizVZkI7ZL
yMAbUf2vBWexLoBaWMFJhitaCUUPtQt6vuZ1uwM2eunZLsdlVk9dLzUPennOs9TWEFaVl56aLd1P
e+7VEEYXb+lqqeOx8MH+EemKXmo2wbawqmMGd8IyfTfZUhi/NZj/65FmESLg5oQ7xSWeOp03ebXb
cSes/q8TA/GwDfUKBNH/D2mWGznqr5VnYQLyYHSgPJjOvV66PcZdUfTr/uld2otzpCoVQxEUFOGv
d/MtXUlfQu/sHbNC11ypr+Wx3SxRkhY241xpT4clWxHZ5gQZ6y9Dzvwww+xLjO5kvC882402y1+v
7/JLrkJTIqjRKGAZzlI3pDNZxibVO4w0Bw/V1GrAcL0LB5/waT0ZiRsV3+6v/3uv3zsLs3gyIBEr
u8TnK3y2NlzTH6ddijtpeZ423Ms37NxuWQpBjYMGbZUjjK/YqVjoNd0oQv56B7NYY9e1PmayAbYD
XE/0yl1wnZ1KUscsXjGrPzfFp8zLhdpq6VzO4w0khaNSQ7zJROLYMXYSri8VL7f3X/DCMnMUq8nH
qSIJ4qjA4DiE5ztQOmja2f79ZRY27ByLCnE4VCJhSs4kmXxBJz+S1s5qvlraEsNg6YFmkYbl6Kfn
kuFoiK3NlafapyDX//Py8HpH/GOkJ+pSCpWQcxlC+KHOPd0uXRs3tvtv7bK572z+OceR1ZwNRn85
5rF0ZRz6ZfZRGA/MTBxa0P9uw82Rp6SzBmLHOGkhaz2LHoOoc6308/4TLX2dWTgZwfulQ4PtBgMi
R/ST14SdNwLnen+ZW5ikvz7QLGzUaRsqRbFOHne4swMGGPqTjd6RoblFs7Vx+SedA22hhS+2ECrm
GFPeZWrMBHYf15t1WTe+HPZl9Q06PI4+co/hqUkVLsSnpcM1CxV2qockm/DlquFrW7auBcGFAD3b
bpG/fX8/zidqJamnXtNxiu0YuovBO8hJq/sfbmF/zKdoSWSXI4Wp7jkx3lj0rKMRoqdL2XMpYc+n
WGWJgr7SUPNcFGOsQ34WPtxIXsYV9Emfk2O01RZa60uPNStCAPyzDaPDixvYE3Ru3az8OYE/fP/d
LRVZc/9N3FNU1JjI1bU/+kHsjt/QAHMDz5qg8z96BEIFr7hdhIvydwsbcE6QJlPYSsFjcm6S1sv0
wU+D0LE1yO6VS2nRXNiCswAihKJmruE+FpeGp7E9AGkLr/H2t2LMopYN9LE9+1ZVHoOjKg0E3VA6
PGJeHXxj+b/QgkGA+rPK5Tmv6ipVVI2o9W46T7CJU+KLIMeR+ilwfrJbmrTc/jx/1ro88dVaGqVm
UtUtmgDtO4S5hm2jHxtkk/vb7/aX+bPK7MvA1jmbEp3gy+SmV9DDFC11mpe+zCyoJyIbRhIOeGfT
yoSqL2l2pqUWPv/Sy5oVe31D045l/XTOgeJMwhD0dmwDg/l5KBbi9tLzzOK2ZQaRGVl4YwpQ/dAA
GgawF7HkGrSwCr8AQK6+vlnxFEpceKDEHJyUJl6RmVBzXMp8S8vM4Mf2aDHFCn06B9OmiGCxV0DJ
aWkH/D/y+v9usrlsW9/SMqrBij2nIwxoJyWg6A0VR3qiRb0NtXbNaDo5ZSAcs12iPiw94SwwaLHB
7ZDhCVNVuI2AkirE6mRsLWzA20Xfn0ecRQYhi4rARA4dp+CogscSzLW4Ct1C+5JESxCZxfd5eear
zdHVpDfaEmEohe63lK1rQsuh/oyTgy5ND0fa1yaQxnS5UGwuLjyLFrUqUGrW9BItekilJ15VftKu
d8vqZ9PB5FgLfDtJ/VIuXCgXjjefxZAYAF8MuLBuAtFGIy98qPACF5o7VsgWrla3AqIlADu1dBC4
4TD197s1K2vsR6qmcwMwbQVV+KpdxJbdQG9Z12vMbjs17ERFLzLABJr2pY6Gh6j4OiaFD2kF1Rog
q9LtEI3nrkkXYtfNnu/1yrPTQI1ED5iopjOQot9iSV9olj8KMqyyNPrCTbR+WUAdqfQj8KnbQoH+
XLCVlfSuPgqfEer85+nn+vfMjk2u27EsaT2dI5p6ZvzdlGrhkW+d/+sVZmcFGqe97GOswOMPkgJ0
km64mlb3H+PW/rxeZHYuqrQpOjpgkYwyp5rCdQi5UA2Y9cJYagjfCjTXS82OwqDTlutWg/TTA90u
6i1P4KrRg7HehxujF+7Ck1324vw2awmbAceCwkpn83TH7cyAYRdaSZjp03F0m/ZoAu0GAVHgULWY
upre7hpCjn1jICDoYnxGwv8syumjqodxbSgF88a27bwSmNGmMN0IA2AKO4dW0I2pQA4ogsGlI/cV
lEohNlMlGYLnBOVSCJwCQHHQ+PSUY9gfldFqDLUDJyWmtEN6hFLtkaHygvv8qk5DJxKY9cLBj4M6
BCs1p4SzQJ08B1bqBfkuIS+srT9CzjC0bow9s/oUjTDzPcjy9yRAU4w0awohsgzUVLCb3SEdFyLo
7d34v2/TnqX1zCztgTUJiqFE29YTXwdSnFpjSfzj9n78s8wsiBlpOIgqjadzaxNo8dI1mDArOAM6
sO1eSHy34+WfpWaxTFSDCZYRuh0SAGULYi3tsIQaW1piFrTKqG36Hi2oM5OA/tdPIKL793e5tbDL
7VkcGjIp2QC24nmA+XyZZc7UPNs1AWOiWo1SAaVybOtXMARca+AucPAZTIkFh2dkBmE5Zyoiry11
L5PGFnahRxvivhN+J0xCWe3xZHTMzHJM+jUz8q0M23VWBGuqHqESsx9xuSusVahD7vGZDD+z8Fte
ql2YAuyHItZOYPyLV1pr2rHScT9MOX3UG9hza9mnZmsmpH8uPd6myfxWB5fEWkKP/u4mzkMAIzYU
K4SwTYPPdhPvbNXErEQ3t9gX1ikIIy/oqN9WxDNRkaaF+gpKzGeKh9FY/BiNkTOByzRBd6Hl+4Bu
Qf/cDEW6l6z3C106Xdv5RhLCFqR/B/fWdsA7AF60gy2G1tcgeLXFKsg/an2hjLh5175+ktlmrcYu
Qtcfyd0WwYVohML9pwyei7r1o7p0A/WWiHKlxJMeg0Jk/ogJeOq5tQtsA2Y1bCE13RIjsLhuWyYk
gXRIRMxe7JCY3QjpaXqCZoxbRJ039ECXQ0pYl5UnSOD36WcbhPsQiHrLLjGsp64oo5cLWQZiPS4D
mIVlysszshZtBi1U4PP5koAIu/yM+fe//pmzt5YEKINokNJTAIL37zRAjPXI4f6j2U/a1FI3C1I/
7/OvkBlJHIzB1tCRFH4aIeimgD3uCq3JXWq3n4kOtzEN+hEkdjsdbuLwQjW1djsWIcC6jSdiaBGF
FEQ8nK8gEV6KAEakthrLCkei+5E2kJ3n2TMQQ+BL5tmKCGOfGxQHDRLb1rPqGifS9TciYm8ADU4D
exMXDh+qCucm/ZHBkIeUEBUEoIpEg5tricvTwkFWWRdh5Rfat44D9Za2j5HEZMsO24X6kt6Kzdyw
QXWmAMrx+RSoriLZ21lPT0DCOtgUvuqQ1fhzLPYJLKuqAJqoCXBWB6HlAAcdouysgodu2usNdgBr
90kQv9vAynWWxI193Bkg4qRqdMYp88y29y35kOZd7TZ9vEKRuUu71C0M8QXjdumUEbQQ8tgLmmCb
KLJQLdw8YNcPNyuEekFYFzHsaMuBt1wJOtGovRMQGOEwl66VP4FUZAKQBV4alGDshVx0K7terz6r
jQDLZiPvcnoCK1Kn9tGYAL6d9CWg+yXf/OM8XH1B/vcVQUKnrNA6nIcLNYj/sjZy3a7CB901HOxF
dwmpurRhZhVYZAc6qJSSQml/3JoYurbsO9M1zxZLsIlbifbq/c3HSn2khJKpwkFvYLKN5KN3w8L2
v8USsK7XmMU81WRGEoQVvhErAfrrAeSbzDVnzdE2knME/EGmIwZodMtR/dV64F3EP5UdgpIRrfiQ
ryEuyNm5Wd68C9tnroQyDgJ5tcFPI7vxbcDpHIU7RQ48zl3gu3e53PCyc5STektQ/6UXP6twooqW
ISsQE1obgaAun/PyX/Syr1/7rMCJgMnUSXd5tpB9lDXE8oNwN2RvC3XU/ZMxn0bFoOVqHM3ekxLV
VhYDqFIFWKiLPgC3LtDXTzMLM6VusRFEdZxA4yUVaCnJyRunB1091IDm1o2N5A0lU3Ohflj6TLP4
UhFl5TWc8U5Gj5CLi0JSLOlo3OKh/nU+ZsHF7suxHU2sYa7BAUTEXwsXECk32etwRFvEYy0EFzoL
LpXKZFBPDT3p1bEq84vArCtksk6GzLu/Ny4v507UnI+hwlTkBhiv9BR3pqclFSSfLRe5YN/CuqkX
/4JDcP0e5zOpCKYjtq3hPWZm5NG48tS4MZpFAP7CQ81Ko7QajCYl9eVrxZt0l64vImfGIpflFtXk
r6eZBQguutRqaxzfYcV2Re2Uq2BrOq1nV+4lHi0PhxZi4XwqVU4iokmAfUHVcbDtJyH7g4b50P09
sXCg5iOopMLtu/292WPQi3P9ELbB8/0lLufl3rabhYpGM3tWXcqtsU+2RV07Rpv5cZOvGbQGAg1N
tgVOxtKbmwcJPc5qIlACKTt2GiuDgsDgLetMLgUKcxYokqAXfRYj1g4rePhOe7pP17VnwF11b2z6
zX9ZhcwtT/pwHCdjwE6nYAIMhXQHq962I9/G5ZK77kJMmovb6jk+VV9i74XoO0aAAQR94A4QXRgK
tbq/O26JAV0frLndSUhCrsUDDtYF4hbuxYfV+NjuaeGHyZH9rKFD50ery1ELS0dC/qbST81Ttyaf
S5C+xZ8yiyUxMY0SNz38lLP9ARKjFG4cHxPqVDYkauW6c2GRAA/OXwPGwwXIKY5t77un1Eufl+zY
foPf7pyaf0jkQsEd5RZ+S+N1np48BehgaL4Ai1VhgLfKE1RFUIsDq7NtNsMbdLNgoPRC36i+EeYL
FHQ397/TQvKw5uVLnXRdEyGaa/2wqYfHwTK8VF8FdHTSZkmT52Z9T+G+BaEVxvW5PE1LJpOEBU5W
two3OgzoBifwYjc56X7iBLqb/1xCRd/ENmA5S+e4EXI2993KVDO0kFo2T0Kh8TBAOEWT+4Sn2tas
0gceAnpJDW/Q7B3XE7+J+L4fVORJXr0oa1h42b81aq+/PsTSKUdPwiCCwvVs7pUFMTKZmjaG2xdo
JDwZ3NZ0qlf5asKfs952a82LjtpD8bx0BPCOZ9F6vvIsWmt4bEwhNHLMgnATUeWU048JTTWlwwLF
2FvFmamDHf1sy8kVYGfkOU4F9LpYWR97CFhYxsnI1lNTOUZWuTHAo6BYVMFHrzVw5YJVNiSFqA7N
BAlKrZH63ZhsauNTVBveQ8gnq9FIiKBrUTXg47yD2LavivKB6qYvWAaKUg2J/K+29QbmJ+RnJtdC
W29IP4i+JTT2tPq97aRD+Lg3ksERcXWs9dLTOfqJerdNqwKauY3fT4lnddYmKiDJAkOKCrpdZl6u
+v5IYWqMnppbyWaTx6iLzNCttWA9aS+gibsQ84Fn7/cqZQ4KnF2MDlab1E4qDkOUOyIx3BCt9Aie
YVUDRZf6LYgfZdP6cQawWw/xd7RdAJPwtM5a5/W7AW9OdvHQgVK5GXOftiiV0i9h+RJ0xO269tCY
EaSIwncKznpnQhvSUAfavYFX6ypOHDoA5dhp276zfdE/TyOUI+PiUMrHS4OCRRIY1/yEASy8VS8U
F+rXUeBJUm0zlnkU1n5lkZ8U2u2aJSH6pK2G/q3T0xV0Ot2W1j4zxk3C+UqlmmdkIEWNP+G97nbB
Zyt+xeOj1r/mFfVVBtKjyCFiH/hdGm3wVh9ane00lqz6WkANqPbTPjlFaYmubYppk33IVO2QMd8m
qXmkRbQmhToYLYQ9xXtur1Dqu4361UHaHppHuhtyiDZl9iEXgcdZ7zQQGoqhRZVAx76mkEQZf4Q6
mh7GRzV8L+RhMI6KwTlNfBAQBC29XMFh9qiP41GG31NYIHeF6dkTmsPsIy6x2/oCClear9hzruuO
GMtVZjDsts6N4CyHbaaCxisNwGn14CLms9Uo8ev+lUzqbGT1isufZghhARlvwAA+BEBbUJD4xhI6
35D9zy4jPPZSmeWjrWJ/Kj8bkbphn/thdW4kTAMwMumjPXxSfC3V0XmMvGHSHDhbQ5mq9IZyb7Az
lLJWHXtoYmNXwmuOBZ+8D6Co9NaV+lrFb1W1qVSF/7nb1s2wiiPN6Wzd6VCxFtjFUkM+B4Kvj5+E
ARdAyCtZXekxgHN7JTcGDmVVtTstLCBfBdwk9Bh69jOvYxfbcDsoiQqg8WzmpK5WguEj0R8M1ZOt
F0+cdF4UGNsceOpCT+G3BT3zaZ2Ur7145r1Cb1RzGSbzsfwZT/k5bbqVnkB0R8SundceeNzHWG/A
YdTPUzvuwCF1armvyY9J+wF0oNPwt/sp7R85FrGO6Rx9dZ0wIcg85gcVLxiwJOSIKPCSS7c9pb6E
xkzwBcRAT76qffJeI962zxA8WbMn9Wpv48hZCrr/6ELPfsfvof8VmkB0Sozh5XdcvCYjt3xWD/0r
irzyGWpeW/IcHAZ38CE7M0BdlJnbfL1UW/4j/c1/wqwpFEKnviEBfkJy4Gt7Fe/Kz3DLvHSr+wS1
bOHTh/sv/1aKw8s3oU1HTGrDTRCJ6OqhoW4WBw38t/HyL3UftHZMB27cMDZonIvNreEU0NixbR8a
40stsMvfnqXXv9aeF3pAdimD/06vxMVEyy1e47W97rfjplqw95pfsP7Pi/3zmLN7IxApMYyWOthx
GAeJqUFa/6fF+u8VhC3sS63wTyvEhtqTJQr05EZbrmL9bBE0zVru9c3Lwie79SwG4H0MBQmKMzG7
WPF2rNukzS9ViTokEA1+w/wAlrCNX00r4qVe7i7Rh2AT889vBbNJw7JwSzAYlE3/3ickkskYVRM5
qhaGqIZxSJLeH1u5lbHu5RP6250G4cHSr1oKw5TvBABHc0hco4b6f4RArsUg3wM/XGcONVFLcWs3
FWozlslaStBLiYbcRx1uQrVEfrU5dCgH4UKSCmOPt1F74N1WNodYWn5b/hIByOdld1EzhjQa9qk2
PWUozOsKzXZoIQ6EQ/frgfPCuZgOkunFRJYwLipv+Y/YEBBDYdCdeTfkMwZ5uoQyXfwlLuEbIB8H
81dSg/kPaSUmf1movbKyW+cQp4nM9xQljVb1fl1OSDqo/muIhIEmPYKWKKcvYRbtYmQLLU23VQTG
Q6jcoaqgnan5hey2lS2OOlgeJEUshhEicp9mQO4eFYWeHtpQ8xiR6zB/RhSAcEHr1vI5HtYlhqTI
UKMG3n/3QZKXFNMdgwVekWOKYb5cXnBVTSAIRY4lyTZBZw7TRKoht8A0QGYfU7UvbW3VoEfIq08d
xjOWjb5u/M0gk4vE4mjds5l/FIBL6cjHakuhM9ZXg9vYumvi32VQQ2DrV5qqNW4gHy1NvmT9u2aY
K+iTYYQIXriCWCZSP4FZ3mjhrqgpqGKNTptae73GuCZ8C6wPq0fWyjY5ZjW9fJ7wXz2VR3v4VWsh
5MWEr+ppLQZt1RPcM+uvpEncDFkZya7Od8NYuLkFrUsAXGu4Luj5Y5Awp4ARKxRiYbxoPKaCbjOV
/TbxKI3/4ew8luPGgm37RYiAN1PYMiySRU9OEKREwXuPr38LuoMrlRjNG2/QE3W3gAIOzsncuU3n
Sdi4CVuFOiVBKC9HvZVdiCNk+jFe1PIjWY52tTUzUO1rNbfRlT9XlJhQSNx6rRyxKd1Qo444qcth
SniatEEJoPvaPiuD7ohSejDrGQOy2Ream2Fp/a5N7ELT7HVU/EQmuCv12qy5JQ/HUdXrkXSuNN2V
WJvG61ue6DdJNjvmimVK86MYU0qswh2Lj0X7XK3bsdvA/19D0vpt+TDilNxZdJnatZKFXjuFtgB8
Uw+wz34a0erkfWaHWnSsGd9bceq3Xb9bzF8JxoxyK7krfBFzvY8p1kbLcLKsc1KFOoNBdY2iIaKW
mOeT1JqBvv7shl9DwWmQlD7rdy8zJhSQDSrlfbc8NyFmRvkPNV08kIO9SR8wjfdrJ3lzW90axeTX
Zbmbi19jXzmGcbs06e2i6k5LE19L9+kUiBrlDFSMIVsD9k6cJ4QgNaRfinKCDeVO6caEHO0wOU5V
6pRI0lZaivVOqa9jYQbcToLGuJmys8bWUZpPenQVywTyCoVjlYXd8X51k/gMGTOr9UEJ1Vs9Tr1c
L3/7Sgt17CF13+viHLQWAQ2p6jb6ApxQa7tRSBylv45QqmBYwzh8sqXcK7G6yiydl7+XeZmKO4Wv
gj7alvQiD6ZTjL/G6TnH2VmTyCAIXzPhpA6/JuEwjLGdkCLbzljjKJ+ZcbMs9W7q3Qjby57KvNSc
uWInKxuXke2S9l4kQGLqD0m1ayPTTdb2Nuyh9aTrweskGxlD0I13CbvfEp3X/nXBqLZMIByu7KQd
v0zDkxwXkTz0RGEKltDypLm5GVv0PnVL/3wndZwUGEPxlLS69I2QKBELDzcNqdxpwqMiHQpHqzED
iQdnLA0yMVXnm4PsEszgyPzrTLlscsumklTVWE5thwoO09us3c2bnc6Az980uMXmbYq1iAZXhDKX
pFy7GfFgnLWDmcR7A2emcPhudGNd4pbbXckYHYocc4ZOyvLfJ11iCMKkSuYC4iS5sdz5JD+zU1aw
s8w9CKqjhMaVUJwFNYZn1bpy+qtbX9Z1dk12e3X6iIS7zlDtqV8OCrendcbnVFj7VNfPgsbGpA+O
ITwSK+xoaX+/hVBPPV1Fm+FrmKHqeVeSzU5+9g01w3udGbWguGl02+cv+Wo60mAdjQwILE93Tdg1
dmklxzGRvFrO3CnBg2NSr0zjB2M8Z1W7a1kY2YTN05A1dq7LrrbU9mKeTGN2myX2ZnEMGvUpMd+m
CYQR6xJ9OtY6ts8NKeTFcUMMhFkMpvW+GmInKgTX6t6r6NjOg1tlz30nvyKeID9yJHEjZBPPa6e2
uiCLTq2KywkNTqIs/hgZTl6MB4lcM0ifnKCmi2DmuzW1vZ2LmvLPt3dJLLM0tdLSqhNPYotWyRmh
37x019nBdJeb+kk7p9eKMwbZg+7PJ+Jr//8uvxXSuoFhwWU8gEKIrNRWNbjNPtoNQRUMp8Jbj9kj
EZC2acMQOSw76sOYCfl39fSXCxcrW5UAYlbv5aQnM1IxTBZzPbFmsxj+Sb6fotdvvtkvgCnQwP+9
yEXNXtdpM9dSLp6Um9U3/CawvHBX7BUn9UrnO+sy6au3qSimIakyPFtRvqg6o27qUi7HT1L9DYHD
SGy8SbzxSN3kzQ51S31d7dtrfVdnKIO+81/9quj98/KXG1RCiL0wr+tJiQunNV7V7PG/H6epfbUH
Kpqswn/asnMui3m1SY11nNv11JeiveAitCrEjSvazupjr7aMYyo+m8OTkL09acJ7tGrOMNLh8/0L
AzOwWvMLUXfDAuhvKd24QIS+tsGSPkpSi9e15EUoY8VF/pGrjw3INJTfpEquGoEDfYgCtX0sh18N
sruiVu12yQI5rH6OWu9qs+rLAgTVtXH0rCUC/SRMll/n7avZNIVNyIWTNT8Hc7InM3IMkV6xy/xq
TfylNP0oHOC56vukrM/DEr70WuU3afjUisV+4KzDLsdBlhwYEkS5THWJCwsW/Hsacdr1eK0yrNpF
iCTm8M4oDScpbyczdhIKZblf/Bo0xpRafzTiq7p/rU3+BzSslfRI7qmuNH6TA6Mtnx0Z2UVWnKy1
86dcfVVBcHA+OgmaSvH9Y0kZh06S24z1PoyInwLdqzEEbnU7HX+k0ITSCDynfk3LOzn6GFPFKwo2
WQ2mMWXN9qoMrMTW8i7lyB/TUUXMQfKDGr9WDLzySHYa2ojBg5/GPNsf6s5T1QddAVMLwaJyEZbo
6oVyZfet6o/SfZjvukhHe/mAjxAm+FCwDPkoVwI5jZYDYdfh6MJ8NfU3N9ahv5bKj9YSAguIqJKR
2Q4Kvz3Bv1ohRv5jsq51Y7U7yvrOHAjfXZjEERm+WUYNkj9CaoYyRZeg1DchvOF6sLwlViHgUwBZ
9FfV6orZ6uVE2A7mEpQNF14td6RQH9TWTRVya+rcrXUxEEPdbU3B0ZQMS6bnylB3gvbQjz1FKCkw
ubLasnKK5MUWWxSegx5EYxtoY8gpRcdmVK4VVUGqCE4mmr6q68HSyDZuzragVrtMEYJMfRlMKdDl
AU6X5kSDuiN81m7xR2NEiws+JVT8ajAYEEkaHsPPiQdLCUsIVMwFyDg073XCNOahOTZY/iiTX0mn
Sq74rRSJnMvjgDG8lL4U+NgPc303NJ8JCbqrPqAIbF/b3LSHsf8BcR50enBkC7v7NoOzitFaZGC1
2dM/VKjsyQ6fQ3ddKrzdo6OqnvOOTke/r2XFLbXG7evaZuBLs7U4Bqomq8ZW9XZlvAReb8sLVlsp
hRCGMF3/aogwu2fLNbL3cjxnw029FLs4F3cJZyteTQC0/I1Z7tGj53ZZhZD7JXySpZ3KY5q765Yi
cVkYwBJZx76ZtHZkPRQZFqyWjd7CLmQJ8DHyVaJJ8J21c6KWsqnFk4nEWPO5gizdYDZFiwT98r7s
ITf3Dwvs0O6pgB01CpQG6XWuRPss+lTE14i/T5vuCC45WAlbiciXip88hgBuLL7267KrEpGpXUrH
+risoyPoL93wCjK8j9vGVpLCt8pXkV2nkkQ3L2/bhYGCiWIKlvuuGHCly89x3LtdfWg24FzFezTC
MQ9UZzH1Q48QUUnv4hhQq8/tSZMc6nsHt127Twja1R/zMYRkuroafmV9fFUsL0vEME/jn3HYvPcf
TfmeKUsVpm5dPkXyS0zq/arRzpP1o6J4SwvZjsbUixW+03hGadR5CJlvClF6zIpdz95gSbmtz7lj
Vdq+UTVPX94y6V3MikPfxTdqSMiAkZ9LgXlO86pIjF0GxbNq9VTj+0ZmEhF1/Gat33XZaM9cY7Ja
VAaPGjHIo5cZ2bWUs8E3mtvNsqcNjxLNipVfy+DcYSm6ep7eJI21y2dto1C7Sxddz00WKPkvte88
iEP4Nh8QHbCI2quKfj3NqI3S1B2l5iCEpmOO5q4Iw4Ng3ZeV7LR1EQhyzewXjBw2OGUo/6vpV+p9
N0k2KS3OYBg3Skl7psPFYMrQkL0rVc+hWnt5mTiUD3Y486WYsYvfk59Dq8hJS1gmg7fWwZJkuBML
7mqYdpi9zkV6VbN5pl1+xyDOXTlZwihxhugnoHwwGeWp0KYtD8aWQEwUsgKU/rMFcdFDnMKjbVdj
D1Zkh0mNHzH0SuSzot0MwrMk/oiqY9RvOyPNfI6Hut75elQ9dfTRmaQHRZJSkd8NfMxitfgmk5Ap
Z4/YNt+6fp9FJvG5+Sp1CsZ5n2vUOL2kI0PRH7VRpjy3fsJ+wI1ChQ5vBP1oOU3cuoqeuAVgUtUa
APu/BsG6ziLyuCy0GB3hOokaCEKEN/1A5keB7Zru93ziXboy948z0uZipzdrGOePQlg7RWi55qw5
EnDjpLBlzOe8ebXqld2089GcXOlpfsThxanxxZEixY2Xt5xzrzNzT+nOq2EFVqZuEQm+xPxFk85I
IU+WcDV1by1pk+KmR1L5xjuqC2hYGJkJuX7WMtPryjdrUY+1up5m617Ud62Q3mRADKog+Wkt26Uc
Ah1krixobsjepiyRW6jloQU8iIk3HS2g9JjEifQ1HR8rK2HxJX4+8JrahwXzOcyYjm1eMcCcvU7/
QcvhT3LvKcUSLOJ1OLBXDfFj232aUcp47lq2mJRSRZhkLhGDUUVPjfypr7ovo5ebitpJiyDtWZ2Z
6FikhkXNQ5rs83CwU23wJfw0dU6wOSaoMWTfmCbPGPHmWiNHkvHe6dJD2/T0zY2b1OatUaqE41TM
HCV/onyKUcB29UOtv80Wp1oIWyL5kEWyijrrI6cVYdLq1JRp7ZD5eWR6k/ysrOUBfuA6qE6khEFe
3891sR/V2YlGCQ/bF0MMnT59rtZpv2Y6AmhOKOUtza0nVTYcnRqF/FM3bmUnzZUDDbc7tuyC+iNm
BwdJHo9yJhIhNT1EjIiL4kqfhh2wl6ScyvW9IR070Wj95Z9ddWaw6Rnr4IkG/MvWFWXjrsGdJqoF
Xyn6n1OLIcQw3M5K6JbNcugQe8Cyxx+t8wQCPfgjq+GFYAwumGBkAGv8a8S6jDNkJp/SNR6lSf5W
NaVXzqOTMfZUow+IAH5L4u4ak9wMq7cVeHb9YMfV4GUdLVxs/C6KO6JJJuE1pDgLJQzo5+u5ehzS
O7PTaSYjL8G+UymYIHcfA3aPxg/o+tDHT93K7icQnwSbPBoFN6OWEY3XVtLcMvPbYsMYImec3y0S
Hcw+xxsr/Z8Jd0rRg+VnHou+rr5IgEpRk4KBTcg+Xlpj38/L1ba8e/NxzT8KJozxdAPe7MeWvT3w
LAqG8RbCnxPlpAPEdynrfq1GahHJGdWfi8S3lYd2Pp7a/DmJcFrSh72m32mdwv7xo9ErV7N+TeXJ
St978WnSRQyuFBvb2l0HPiCB6HaoM9t+2qfMzlvjszAFqsKavJIzfu+McQRvqIh7HyYHUYwjzj/6
CGkFhnP6Gvq5udC2G7autrYak+0gLOBetddSSanmG8+GATzezUD70rf2MP/2dkTvKMCrtMoiPd4F
b0vLFrOwomH53SoTPQ1lMN61wXdjvX+0uhKl4p/X2e7jjwnXnJklEZIdeA4tuULELCQEJ97JO9P7
72buixnJX1e61KrnUdEsOLIuDGZmt/5p7FJXcLarAUvKdnr+nhL/b8v/9xUvpndqKyi5JsfrKSyB
FwURt9PC67PM/+aXbY3u36jK39e56PonCYKb2pTLqSfLlu1ZcZUdrBsIuTNWHXZ1Q06SAxPf/e/r
/u7v/+u6F2M7tc16sdKLhZGs5Etuv69fmwBKQ7Dipp9gUWYFipe/5Q62sa7miLvFpYDxv7uPL5cq
38uGrMBMMi4mbhYfXsO5u5zUQPOVY7/b2K3p4Vu4419whcf8x3UuPokCe+N8TbiOfN4iA5SdeZs5
k4/wDazqO3Dji9EvV9MUGemNrhnK5UivXIZ8lnNtPlW/0gfDD0/9PjkgM3CpBDy6mNHbUgq+f6tf
fyd/XPgCVrH0XgqFSZ5PYqAfCPy6yRwpaJBw2ZNbesmN6eWT/c1K+hdn+fvHXrxC6PDJGK/KfKLd
abzVx8UvID0tiH0Mmo9bCPu8SwLiPPzaxprlzPv1ph1ezo/957db0pefLXQHSOTEREItu9iSSlOZ
cq2dT9Zu8Pr9QK6N7tYfye/saw2MMLoRvyPzfXfNDev6YxvUxUgtou2arVvvy1cGP2xOTE3taiOy
3WZu4n67nr986H/8zu2e/rhm2Sp4kUjd/PvzrQ60uV5xlfqmO5LxDWAddLvRF9zvhv1fwIa87D+u
e7HACA4uDTznZ77X5A4TdT87Srv+OXsriE5fuXaHJ/oBspFbfurfcbm/3Cz+uPjFSsMbQIWplW7n
Tb/PDr/NmXx59+0i2hbJ5d5oioCG2OPyEV+SE00DEWekcR31XO/NpxQOAGLJc34nb0R4/1tuyhdn
gKFLFJCSha8Qg5u/X6ahaKQvjrJ8glpENuhgh1F6ULcWQct3g3FtGQ+W+SY0H+j/maN3tjSjeen7
TwP9/xh9FzX8xWPmdizkopYh6+IlcaUYCwm7fEXmHUc7pg0BHlj+/6F8+Jekwgzoj+tcHH2j2UUy
OMx2HfPXJjegp8c6kQMd3ek3Hymzj39f6l9Xu3jIfZSHajhK8mmQVfgTpZ8uoHKVGMTKjx7QLVPv
LesxFc19bT1MVMoLHc86v3Rjggl8Za/TtS4+yjDECriRayaCZ8LerSdAWVbFJNAWUQ5qz2IT2tNq
2oJRBInI3zYwV6Mhwrg3Z04tJQb+VAlUDQOyJPZvQu8rDUBBK9G51oc2eRfVLYuwf0mr3pewgRKZ
fhUl4dydwCA9cQcZSuqy2qY0n8Uk+Zigqq5xdSjKO6kdCblTXEMYPSuEaGDVNJh028l6L5Dn11c0
OJTIVOoKiX9WDaNRuB5NZgx56obSoZ1vNan1MrS3FVj0SA+ZMadfJagBIkyp+XWQ6YlruhtB9mKJ
2AKlAoNL3VyAppK/UXv60BnaLWlYGR25PsNlceA63/TNDz2/FjvgWDk7CHl27AsJ9BvGs/Cix8Tb
0GLFJda24QQ4ez2EMDAyvy+vlvSUJgrdwIJY/Z0ES2iqmivl621MvQ/M+JEKZ9m6W9H7QHoLYuz/
NaR/irp1k/BsH3opMNLazuWzqT7P+c1Ar6/NPyThGZM8Z8sJUIXyXGrxtbZilLesTt1/SELmdVHr
mqt5TOuKSl2GilJ4JiQWBeplxWwOV3fSCF5GvNXVpnFVUrrk/C2WXoyBfIkVEqxunLJ+wWoCDFmm
GWMtyMptznzT0B/m+E0VfqQAu7KMjmjDGFvyizcuPI8FVqsmvzdM2zogI9VU3GgRoRnM9PuhJy1A
sYbkF8IcpNYPIQliuuBYEVyhuZZaTh1yy+T2bHXHtLud6nNpXSnVU6Xkfj9fCdauiUSalChY8jww
w3dFSwF2UJIo9UGuJ7BtpIhgcdqc2XlxPw7XAiCoVV5D74l7wwZ8dsP2apJIgoFuU8VPRinbRXoL
lxQgSwHvvWvVlwnO6DIyrQcA1DiUj+00O5XynmbALaApUcxTjN+X9UPIimOsjYzKFSexbqph3UU6
7u7YDwmWxtMbrgQCs4UaThQzHaPR7Z56Rtqin0XjYGwKZUiVeWjQ3na+UPZu0XMwmW+LNXqTAbkY
LKjN7yv+dBBLT6igDBvpbiqvNEFzFnw9arF2AeOu4nn2lkn2pQnYDICybPy2eqrD8CMaBret8mO6
GIfFVLy6EY+WgtmU8ZnhDGeETzKvQQp/SaHo5PDDK5CEklVFtwZJKwmKedy3C3tc9rhmtV9KpKkZ
r129mxeDeLvIHRVlV/PuzC7xQhUQeuy8HuQqb9+rygTToYRayGuuXAl//RQGSrd5JkvPeWKdxI6A
lcKEheRL0M9LOJXW+KHkkZukrOo8dSQY31WDG0J1UIu3FSS8WZ5V7VFSoTUbvjU+LxuxqscWkP0q
rwevUE07i0u3jmW36+9EAfSXAco4FS9G7csSUTBtu1shRIUjdlFS6Uat4EB4daqJCT0kLqt3MCW5
zdca3AuTXNg2NamLeNk6UHe9opt3RYbnU+Iq7VtY8tUIe4s1GIePxnTKB0K9e8CWDlaQoDrT+pMx
vD5DHM8FBCNYbg2rW/NfqMKrAJFhze4ma/H0HLtx2ZYj8odnW7YsWP5P0vIQK7/M7rmT37XwZBZ1
MMuffa0EFhO31Wy+abW+Ksr/Onku6kOlwVfKZC3RvP4PGXNhmEWPVe3nYNmpu+8rCvnriuJ/j/CL
8lBpJTkcVC7Zu5JfPQ18KA/pLXKOnPK0ckxXCRps0b3JxUUDBqq/PkVO4fefkJyEb6vVLwrkvx7A
RdHIYasKnaLKJ42YMUWxjnGUACh+p8fcnuNF2fbXZS7KQwyAZrkKB/lkGR8xiVE5dtD/3ev8E+YH
4vHXJS7ayHUQFK2cKI2MG9MB+HnSrrpr5ag76QP+3ucNl9iCNAnw3Gboe+GsOaVHCK73Y3BBo3Yw
+T8qLyfwlVjh/4M9wVf1+V83eAHJlEk+9E3ODab7+WryytfskARJZDcB0c1BdgvJaoMTKjfzk2/t
Pr+rsS7DzvtESdIxFP9n2Y1+c8z3+c/mrd5LLkU78hFiaCHT4vLMpOPW3OlHJnyusv/vtyRfard/
vyWoFDBqLVWSzIvVP0wRgHTRTSejKIMceqtSoMvp1iukCnYyIatQlJsu/VnE3c5gegXFx7XMPCgA
72PpSq94Xla1r8mNinU4oqly/993+NvW+p+lSmsB5kE7pV2K30YrmyRZ4TWpAZOaPSOFm9Ul+PVd
dWp/fY6CeWc46r5nMOFle9UnERpKfOvUQfnIo/Nr1s53qMXXj+2Pm7rYp9JKX8y046bkILveYKHe
Lfflbe3Tz3rKaXJF1zhHt6Ft7urvwcQvv14D1rGhYYmnX7riJctSdbO2brvkxLWTXXOonN84mMMo
Xd19D/F9hV9CQ1N50rwBjIcuWoK8rCRNoOhENAPDpmeyucV661RAyWS3oLfJciPribMdav+9AKQv
e58/Ln3xrLWoteQ4sqRTvcauuTTeyIQjix5CHI3K5CGcX836nKyWn3Xrd9q7L7djEurRlBmaJl7+
bJMZVzYmzbb4Jk91cjc6Z0H1aboz/TvHABocW/tGDfFPFtjvb/KPi1784KxTUjPN421jCoPSJQx6
1wTFe3cHgzN7izzMbj3GzZ5pp7v4XFxJDiyzzClPpMS4mjvtviWUfblL/HFHF7tEpuF5Nc2RfFoO
7V479scfqyMcepCT/37X8nYo/POx/3Ghi+NvNhQBZgcXGn0FVzp7HP3cLxwegpedRgJ8gwLfGhPH
Gtmmzbanq3TXP+JddUcgck238Cx98za+PiYYDLD6VQtRwAW6LSeLLJlhsv32xUHk5axgwABXvniK
DgKvQnKMd4xTXxL/OyGq+Zvm+ffzYCoh6zoDCiLFxUsiYWVCUKwKSTyp5JLVV2hBgwGicRPmgTrr
bqL1kFFHV+thYK6aFqhW58D5QK03eUmEVQtcsGNp0ZTMiiMmHyTiqvWDCW4ik25lMKk2ExifzZNe
rXbV92e4TK41kKndxS8VzAEJxaFu3Kmd8iL354l2qp8ZWzBVW2gtJ3jMVr4g+swd/IzcSJnhX0Fl
F2DhtMRNFPoByP6KiS/4wXxcmsnvJXSGaccEC0M3JI4TasFaQdOqh+FJUVJcbxkMJqET1u9x/WYw
KMVt15Gl9zSyMJ/HfkPM91lce4KIeyEtopSlnoAGW9WfS8jSFoLLWQXVnfhJdKupioW3zNuR+52o
wkXWYkfsBC9lRiw3o6PymKb1QyrqXWmGdmksnoSWcGXG3Kz4j+GsOOnXZAp7Xce0vNlLhIuiKvWS
7sOC9TOUnzLdbR/+MGDCiyvzfFnzosQKICg9jims5RLZbOkawBpZMbkN47FmXneZDhWfMi/jZmjl
RXmGb9PSjqt+Zam41U5w4/0ZMu2SGoGsgRnqlV+slZuIGYl0v+ToVl2qx6WSD81AVJSaHCwc00z0
AYL+JnZPMu/F7BNfyzKCBaGmT/cqozSx7+4x2XPGLIXVHXlaSY5bIR27HCAg+hxV3S6IBEz7/qUl
XEJsJScphkBi+L8YEFxQWFqVAPmbHjyt3Vpq3ApSd1WILraGnoJ1V2k1V5sxmlLMDyVJ8UV1SJAc
xKn1Ugm3o27so6rcSQZT0kdVpxQU4i1VoAn69k6kp6UYYHw4IzPM7lOse1GucuycERUSwVg/RTA0
xgGeYBmhDskmGfTlerVWX7POoUQ8RmjujGl5b+sWSpYuBalkXdUjiEBRo4lQi/GGZ9FAUxVXXAa6
/thjURMNiAFMw7EEwVt72Oox1pfqwoIbMdqM4bdZuzW19k0Ep64t6mOll97QyPdNIfplMnsa+S1d
e9VbhE0Xd0K8OqYErCVBC53eJ/h44ikMnywLvBvWaIzhpaK9L+UKPhHvQ7I9zWw6NFp22y9JwABV
TX721mNsfHav2rrAiX4J+4+MCMS6b9xC6dx1Tr0m3UiKjTf1T2F7XUHpMzVkx+Ak07CPpjs1kY45
lnn6EkLVFPcVLmuN3LlqBSN7mVwtvVtEdCILkG2SOBKsz4V2GY1zk9pZNjwAdtAlvlbyfS+/rvWm
TF6hFRXHEbn0IAl4x+S2SFuvjtqxYHwf4QO8DIOj1yiBBjlYf/a69aRJPyY4XGmHhp8vqNI/4h7X
o3oIZH3elyyiBBqGs4ihq47jVU5FN/DmlQROj1lfDWHuGdiVzyHRqp3bz5mbL/Mx450qIlhgzLiY
YNG9mkl7vbZgc7UgEWEw96bd1MlOBRAuLRbjTzWnr1jZM7pjCCaZZx/khsE+oBHRVz+bnjBIh6Z2
DK3zOMpBoqF0hdnXxa1H1edIBvZGMIiI6XKMenHwVAfq0k/9BFL1rjU3U5yfGrX159tqHtCapDux
ulOw8mksawdTTWk/JA3eXtqdBwGf1cg4mZs74yS+olC1C7X3EKHta6xUGUxP5W3PHKxnEZU6WEUW
e4MOqYONuVZew3y5qtcn+Cz3uMS4cw+WQJlesc3oBd+n2VnXiglfn5TNeDnHaCoUXCMGPd0lxo0x
Z1Dz1Om+DA1kBBCUCN7UwtdhhFI45H7NbVXt+zKj2DAazgooqeCQqhHkMaU4miuj31dwDDU4w431
EqVPLVBx1LOryk+ZsNp4lPgCAM7I9XvIc9smJ8+fVvkZ5Q/WJvTa5D5Z4eAv5jTdAo2gtHt0FnX9
WAy9E4aqb62TV0vlPQxTHf2UCI5l1Z/GIrv9iMSxHAITlVulmg6ixF0HvpbE0U5c36S2BLNabUkC
9ZvRbujyoYieSyty2hFxfHqsUuw9htgfTHhkYDDJemCz1vgUVCbKhZrutI6Jr6Y5cShBSr0VeitI
l+6kZ+MBcQuhtrdW+Gr0P+pN4bMhpYW8qwFgDQh2VM23CjFxY0OXhM/izMIrq9juqsoVOcxKIk4n
CZQLZ6k0/ZVMczDnkVfEQLOmcKXkZLtolqN00XFgt+xk62WVMNythfslJnkOo/he8ys+mo5wmziH
1VmQ+WnUu9js38LQcPtEdVJQrgW/umZwpfFnBHs0hEQm61RL8qcKcj+1FXKtn4TFXs1W6Zr4NWgs
p770k1k9zig2WjheshTZQgI2JS2/jHi+hu3irmIMKD9cmelPnBn2ImuyUirOSN2rtNtCV/1caLBO
OWzmYNgPruar0GWEECccKreVdYrW93S9S6cXuXxXoa0UJeYCL1RIPgJXRyqe2/q5hiJVW6iuTTYC
ug4dEMywoqtNTxfNk9tSFyaT4IvpHSepL8iQ4Theupe51WH4is5kFHbb0jxS44wDablj5hk59UN5
jVHrSeLU7ovaM+Pp0RIm+GItx1bsiqr4ifQ1duKFMm/+GOTWCwUZQG6+WfrXcN7lryZx9oq0OPyw
SVCcJteoHc6dEUORecniyWVjgKB+VSG4yk3ij5mo5/MhEtXrPMxveqShk1YHbXvsNpYl0rBC1AKD
E0yZwz34ABh94+Q5kCxRClv47RLDjJWAIrtdD39wGaBJx6g/p4MsmvZshHsRvnyUoOdR8AdlOlKu
DIvAMle420u+HIqc46ikkEBBuvA5rhKGtcqpw4S1UEdYnA3aJ6i/4sTgYYLipOER8SKGNzL0tqip
DsrCHiZ/0AlkD0YFq6Re9yJ1QFfezNNNptzl4lu/FDcLZql0jLguudL2qbTHksYxNvCaQFKmtgdL
qYBjx51O81bmn+OkcCPmQVC7naQtbjkXTg1nCyGd11o1Mdi/9GWGrWzCYTxmxsecxgg3t1+MFUSf
QPbKMcKonbkftnXGwaAnhANDX2dpT5b0LnSBNvUk44aIo4kXxlgogQmpCo9iBK5B0SCPLUApg4OO
XlNH09uqhyLNPSmM96Jk4cZ2j4GGH68PiUoLsPw/xs5sOW4ky7a/0pbvqMbsQFtnPcSAmCM4U+IL
jBRJzLNj/Pq7oKrbKVHqZD+kLDWQYEQA7sfP2XttZvYT7Yc4X2eWv9Sn8jQUSNpFhqxu5kicc9YR
ywo2pfuuVvS6nc7rOhSTGQ9nfpM6aPGdap/U9OBpKE7RHSHlmyBiIpDUnoa7oqQan+i2wsDYgK49
V37s+UrgVTJe8c03unkfT9PCt5+LoZi1Www9jugfaXiT3GWkiwBShwzizSjzq7R4cUS79G1sf7yH
qYHHEtMApx6iyOtNyZioM8QGSdRa5Q3Ks3bHaRUPLt3xzDlUAI4Nwf1jhAlAWZYNLbuzJnXZCOug
ooMUbG+2/T4xUenEWSb2VvikIHeYcv3c0y2fnZMZX9wuDbeAIC7W+iwMm/EO9nuVXsz+E9Lib/Ql
MAU4uuEGN1TXcT50+eqMgTG3HJKLnXts3hmGrw1Ok8o6OsrDsCdr/TidPp/YGu6vTZqfLvyxwRfa
VhpNpGOd9KJYtqW/CIpXO9yZmrtVHX2F6nSh5uglQ3NVY+LTrduWPXKWm2ulTdjxvWDENQTWSo7T
JiybTR3IFeOVq4gdKS2YZw2PRs7Uq0Iub7TbTpNPRf4wZQgelVdHv6uqcKkHX6bsxlI4eECizme2
br2ZjGNhn4xIWfucJRMCh20d0O59EKJ6x8+cxvdKUq4Hix2zfwN0u1DjZDNo1IehhHZy1+f8Q+70
4EtiPdd4I6em3kGEWhkxoydMUJJuYTFInBty4fPkKpWDl/DKRVebaNdKed+mId8IAnqG/xiFswyt
jWHcNzUR7iWqDN4unYPKhHtsoLVRU3Akh9J6GMVtxPdMksdYCT3BC2lfu5F7XVM5pmZ3hfE1pQAu
+nGlN8+1OIHyLRBeF9O3EIWpRk0Y6O7Bjb81WPxLluQxY54RMTfCu+o+F4wudVYSs/o6sFtoKEjz
qsH63i8DC1oNvlqtfMF+swsbXOIppwhtN3VfBlNZEXCzS9JXLEtrHwXq1OXbvJN7w2GzYxfS/J0r
SFc0orUjey9Sp32mcZ40ojPbKZO3YAtyDC+J3HVoRq0qXhkABZsh3kt+qpRAtDp4CDQdJTY0GNHe
jA3qrOjiTgeXIlx09gKZI3phnKyQXyjlofUz0KE5aVxV+cNIOnIw9as2axdpzpoclQtCpg5jisx3
Mg4dylpRMRcqv4GpWI/cqAGa7yiN93AT1pH+qEZomJ2EHQ+9OnVbj3rYEv4pZd0NZHmbNcmhIGDF
CF5M1vCmGzgzGl6pIpRN8FhbqjfSMcAxzDzYWsb5lt7AYMpdTo2vwIdmKybEB/VV+pAnPnwZVPV4
7vMywzgaspxiOJVMD5R8bUqKJFeBQXtni2faFQdLPmTxySfvQZX63s3yZWh6re5vYlNdTfWbXm1Z
dRHZUw0nfBBFu3Jh3GaPRndlTJDzNlVBZlr+NLXiYaqh9QQTRiXi76in+2mn+6mnNNB4mTYjm+dD
/L5LVAwAne9GxwDrHAfpKFiGQmG0ShNAoS03mGfOuo9+fNbN68TfkiWE/iHapPQOzcba9tW4amL1
vUmfkjGCYPAQNocpuyJf6Nz3DQxqczmTCnTzgZkFymQKcF54nzy02mvlIyGl6VESe59hxqoLbVmi
FnfGh5m5VeLuqaJpx7251o37jLOEczAqKHZlspFs/Ip/VYp+E2OeYxhyDtR+GdcHDptfQ7fZR/Ia
HyvO7XBNwbtowGeILkCZK9FlFJ6r8DZQ66XarmpBT9jPPZ6CCJCWzabRFO5CK65VWy5qK73oKlwm
C+R8c6sPcBGZdNaHSDmrhlz06r2kUhH5fc/wXoEpNZTuKVXoAhq3g2BreUUZcW6y8LGNVM/C9JuU
4DtcqpzubbSqpRu95irO+JIhafCeG5lXOLu+fx2n81Q9N5NL3ww1t20t8iFfO/GdVV/FRkVFe5T2
wxReAWZZRpxbWnTrf9/U/E3v/Oed4EMHMa/jqqzqbKBdnzNqSvb2zj1BOL80n/Blfu1W/3yhDyqh
YFI1LUliFH3kTjb2oZuAJQTR+pPX86s86OfLfJgFhO7kdlHOZeAarJTFU7MMb/XdrODbhuvPYv9+
Ve/9fLEPzfBS1xRfrVHR9fOZlL5jii2pkwQeWBej/gyL+2v/+eerfWh0x2HkBgqwLNzLL1pbL2r8
qyDJ+A9lcwEoDnnRJ+/mrxKy+ZKCDrM+6+i+e3N/kCda+jAoMrYn5InJOTvjA0VGFnpzmTITdQBc
LLX37pxgZFp9BnL8X6qjvy4+vx8/XFx0wodxmczayDlTmk2BhvKT8aLcmAhw9RU+D/ul8PLTp231
399Ef135Q12GCUn3NR0Lt1zVR7Rzy2nLi17O6lt5U386WfhNG/+nt9meRxw/vNJMs0s99K35bdY8
zJgHzsHJKdqwvh7bY+8N6xyprfGqbPtD8clz+QuIn+nRj5+x/WEFcDoiDEqNJ6ZZQ+0556vihGrO
XeNoeij35X28KTfi6jPB+Hcx5MfpwQ+3lv1hPRhzYZc9WITT4DHf7+6qZbCe7yckeuqRPWPz2RV/
vwD9z4dqf1gZOqfSx9AO1FNu6NupLlZ+qmxL1/pkRf1VsvHz2/lhTcjDsneb3u9PhVA2SmKtFO1i
2IQNcaj65Omc36K/ews/LAh6jUApGt35tunX+GCBKchtt6Tdux5f/E9W1k+WAvvD9CtChBcSaDgr
hp39bEYxMKN8PmX7/ZL616f0Qfzhj0pc9Aq3RRk/OfIbXe2F2z4UaKO4YzZ//wb+Rl7DZ0VSFQJh
VdXE92HnD89dTU+XQK5g3iz86/wu20bXyRulxArH37JZbbTH6N5GXjMe7UO98c/i6F5VB3FVfTJa
/N2tCb3B1ITDEJtffn7+LXxexTg6/UmKV9+6UtVzO3yWbvjbB+7Hi3x44Fw4BIY9af1JvZ6XU2tL
2tUKIP4yv7G3yucyhN+dMX+83ofnLTHRk3WS6/1rUSuumefc595wAFKwlo+hZ92oFwSv2Ag6SJLg
Qb+6W3f32Zzytx/yjz/HhwcyHKNSrTve3Fm2Re3RPwHx27jniPU8u6PftcHEd5p17+1qPMql8jV/
KjfpydgBIfj7G+63bwnzelsTqoDh++EtSdumHGUaT6esvq/rl8IQnyw+v9EjCNWaTTgCHDHQyA+P
j6VK+nBWMDEQDlF8BHsMu18CdEqfu2N+/2L+utSH7Rn7Z21qJRQgK1AWavhm0on8+7frlwSQeWv6
8dV82Ic7c+yNmSbOmmN4ASOXe39Py3I/vDATA7Q9rYuVESxpAvbbz8b9vy0/frj4d5nNj4uD3aSx
GI2Jcb+9Z1Peiq2/n6ue8craYDm+jxcRc/VPXQTzw/5hVUfr5Gq6KSA7Qsn6eTGQ+WSFUm21kxXd
j8yFFJU+Z+Z4yWSfMx9TOGqWGDZIh9XZSdxP7qDfLPPYF/A7qQzYHRQ8P1896VxDBAxVectnL6Dc
zuaqz0ue3+ySP13mw2LE5C5o6ZVrp1qHNtvtu/Z9VOcR1tdPbqHvz9RPbycYScdU6YHhg9DVjyaQ
WKuNREY9JpAhgvArrxKsCYGBx6edjinSCcfIt4GLTGOMcMmGJ1Hm11NKO5eJeNRY+xjpMoLVY98X
S30IUJX3uO8LcdXJaSfG+MoUyLhEuZ84dKelxdREbqbB2IclR8U840SOkNZW443IGhrfQNCS/KXo
3V2D2VStiNvzlYMIp+s5Pk4gq1eZl/dZsfQV56pj/lHmiB1qO7zXv4MIgHfUKClyfeeMXwgGW8lp
ANMrHmoTiJ9Wv6QaX9sE2PWzbQ0bQDIXb923QtyMrr2Obf7EAJkaOgS/OhcJyi0YYM0IlDs08Cfm
KE1WLJLpPW/y28R195E7h9U531TV2U7EbHUt/tCeuVviez5YG2HQjBhHd2Er+s7O1YujoBQU+YPt
216qQaGY7IUBF8bI++XsthZD+Gg60yquRq+qOm+q66U0fWzwmCtKa60Mxc4KXuv4FJRU+Viotc7c
+KBmK9Xc+WI4Zlp0bmnyarSXLYjQQRYdJyTAAWFSMa7h0PkifJfGTbBOR3Uppmg90H134Tom6kzR
aTEZExIIqWYpAnxelrqMA5rdg7VOKklk1rgN+/LeTy42vcoW3Dfr7Sps5J0l3KMts5WPhrvTC/YR
yY/99/ft99Xll9sWZY0gRFy1+J+fn8M8jzvRVubA6oMtXnwZ37WjYa3zVewxrvpinfRXamVOQbQZ
cmzV60+ry19WAh4cVyUPU+Av19SPZz8jqwpTjYr5XGDvMQPSH4iw6nr9uXrj7iFf7jSstXW4hlJ9
CU9///q/l5MfX/+PV/+wu4yFlaWqlWO9tJ2rPsbPCsGlzZSz0uGEl2F9nXXBLqvfLHDb2XSPMOtW
MK3KrfEqr77GEh1NCCG053PXtFUL3IPZ88Jpn2wTsAdZizOfqK3UpY2Gph5ATBbnXguueh9OEdSO
Ug2vmlHujPrc9rfuCMonAz3kOOssnxgVv04MvBW39sKw2RmF+RJy2w9MmjvXkwgolEluhu5Fsm0B
zGPY6W7sALSMNR4aqT+DtNnLANeNVq0r7GGKJQ/019dRdhfgpJHV09+/ob/upR8+zg97qUXwOM4e
Pk4WdlBY14A0PASaK/eQXM9O4ezYfKGZQLdfffx0L/1lubcosC3bwYXGoEP/GAmSNFppsIDMNVjx
IO/oXSL+Pw0vDH/Yxts78d7QAPv0Hv6lRJkvixaV8y1gU6F/2Mz0IijGJjG6U4QNKpnnn1AGv7+v
//lt+K/grbj61y3Z/PO/+f23ohzrKAjlh9/+8xR9q4umeJf/PX/Z//yzn7/on5fyDSpt/fYmT8/l
x3/50xfy/f99/dWzfP7pN2tGhXK8bt/q8eataVP5/SL8pPO//L/+5X+8ff8u8EHe/vzjW9Hmcv5u
QVTkf/z7r3avf/4hOKX854/f/t9/d37O+LLl9PYtjJ4/fsHbcyP//ENz/sFHzfLBjmviwJylg/3b
97/R/6G6mAUxSLqG5jhzFg1WKBn++Yel/UO1HMcRpqPZCL7nJa8p2vmvTOcfRJO6eAxRgiPyNcUf
//8H++kT+usT+4+8za6KKJfNn38Y/1q7/lpdhKprLmkdrnAcPBswmz+UH1Mx8KPFTs6stkMONdcg
Ms8PfTOwD5U0Z5u49OwMUryixtdF88j0gAUl6iZmIgixsCU0zMwSYBCOuQsyk+n/iGFIY/giEWeV
YXYrFSaKE0271Shv4tleZqn5l+TGcvtvVltoe23ARJ0lBzWLd0IGJHkAR2DWos/MHYYkZoqnBjyI
raB1Amd4V9cjwyR0TazDRhuHq8JRn9uA8TkGOSVK7XUUwvhptQTFSYUBqzZzcFyMYbo6tG5ydupA
xykYKphjFOr35Yh/cpr8pVOW3UVMjDSGONrnFkORIUluphaSUCKyQ5rUYiHsJtzYTdvDQpUuuLbm
LEoUkGmEsApwkNXKA0ArSmPILUgwyT9Q/Y5Wjhs2i9RNFOSZxpcgcVaBJfZs6u96NbX7tkwffY35
o9sz62/C96bJvshS1zd4I22USNue8zGjl+wiOrdfVJZ7cgdk5B0rvy+BFeNWS1WBbsqC/lQZBEyM
vbuptOklTpVHI2sm6LcNEP9h36jj2tVBQYxB/6VOrS0SniR/C+PeRIZnl8tx5v80wNEMF5mSE2C7
jJkKFdoO6AmFkKFi4WzviZDeVsXwZFo7aqpnbjWsVNgVx7pODxlcUTuPaSOMdb+WLsSXYMZQ+85X
4N1MABNmzzIwrn3m/X2dPSUGSkDcl4l2G0UJJVCiD7Sn8pfWIRnKzjVUKG230AlHIE+pXNRuzOxv
IsvB9YdVbhs6I5CSjNAq7pZ50VyyWMEF1EXZCkrqvhnca2tCz9OlI6WrEW99jr/xeF83+lbJs2Dp
aglEp4ItSQPmxjvcHWbTZ5fBqOoz0930mGEDi0KoigI4Vd+nKMpbYYPg0/e17B8D3TYWbhfrC316
wqW6V5uxYQjWnUoZvOR5eJwUB75cD8AM0NFSCZnmiSH4WqYgomNzQu9a8m4n3XA2o2pnMZwO9OIM
8U5uhIWZoIR25LCWh3bzPhnB2bfMbc+xSA38HVPUPBDRdhzwfPDsfiknm8Z4ivpL8pRnhol0T2F0
WiMLw5mOkA1OrKqkwb4gPkIzzKcx16jzfaVaGtD0Fk2Fc4H/1KQjX4NsVyQN7rHFqli1KToCVdkM
I45JM9YfgtE/doF1bLtpkQ2O8NIxBv7nqutiZGXg4DZ4eWeh9h0rKqhEPCqiBQYp7ctU1oegL08V
tWlQoT5EmgV8KbeUpZ4ynLUiFoCsAtFmWH28xuierq1QwcruKNtBD/W1Eh2UwI+86TW1QqjkjbUs
I26nOklOQQAouXAm3pPRBgk5aSfflNcjaW2LcN/VmE7DISyXU+keycdhtimYXClHe6DQCoZjoJba
KY7bfaO3jExTpkPGkKFtzvyVhpoCN9it35vGNoruJGveWjXscldpydd+8tdm0ALsHCy5HMEKdq7b
blQBLahnXLpQjLzc9Hpe7uO63Ud9020tC6VjN7nxSsc4GPjkGOZAnybB3I4h3V4l7Guh16mz8sVI
yDzS6Ap9t6tmHjQoADx6vtV1HAYDvSTTeM4j1d+0xAXHw3ThKZ5WAj6xMYB1F4rhLhoYxhAow2gV
ETe9CCMTMnjTPkwuyfOpdZeLWi5F5nzrVByMiitvfZVjhNttZdkiNuJDEQ78bcdMcf6O99gQbuBy
E7ITFNpRV/yJFy6HvXmua5yCpnZVWggejeEb9qqGo0OvYryOlTsV4VjZ3dWjaC5aF3RXaSk9VVrJ
AUzaeQjrYmMa7WuWgfbv8BwdxhGAZTvkNLBsjOx1k9tLd2Cd6rr+3rbABgcaOaRJrawrw4HRmSKr
NQUhKOKuaPyG552ME1adlYLi5oJj6OxP9rFrtXZbh921HjJdyhkr6bV5TOLWWQsrvKij8kVOKSqb
npW3y22Etnr62vbdtJtgoAaB1nkuRXYmsuFgNzq7nkRKapZyV4EuW4QpUh6tF+PK5FdAqWi2ZG8r
W3dy3uK2lIs47qaVntmI1r5yX+SoSkV26fRwG0AR3CpNeakHv0ZeXN04HZKnRhgcaIkAihOiksRl
sDhD+40J6Lv27yPWxDZxmLL3cbWTrGhDq+0HGNPrMPIRYfdPUaN7loKIuG9mcYrKAZiGobkJ4X6J
oWXgUyD8zKOc57gmRyGGdkki6rAR7vSuNv2z0oLS18mZ17Lgpu7Ni+JkIP9dZ+cTvoXcUDxnrgVa
suNTHNMSrlh7TIou2UKpdvFBbJTuEKfWuRJpvIlgkLpGuEPs9hQr74OLw9wE8TVEpBs0hXZr2ygS
UlgEMa2JNkIOGZjOQ6EUCU4E8nPa0N9qdngjyj732ox7XdG2eahbSKr1dNWbkGOtJE6OEYxJG8Dh
rSitu6IOAYzSa1iJ2De39cA63qAdS7Kx3pojqgmpQYRxoPURLmRiIig2Wg6f3amIvknofFx8i0ch
tjjTOwhvIvJQ7LgVz6OtbAgi26Qyb591qezTKUHhnTh3KFWHtQnucDXZHOlMaPjrHESa53RWsQqm
XMVODAmQU/q2N/gZhh4lm8+vK7d6GqSBUjhC2pJTlrBJ9+muVKNd0efNsYUQqhWxXLZmEnv9ZCDT
KPyzr7L7dKqCWANNV9UE62aYJTJh/pxZWrFTIEXhpm5OXdRgfS7bnGAkHHxT3x1HTaBWJONoWWKE
J1qjPrVD7Hulb7VEEznPaGVSIuAQhgOhY/Sf0j0ewbQD8aoOE48Aolp3h2J/P7nquGsIXhgjLoei
no0dsqqaq2DBQyKXIsBuy4jtYWUlUGuZ+XaeGTcI/0LD8oZQvXFT+W4OQXouXePJmVpCogaBHaNG
l8Smqm51eeyVAHmygXA6jpPGq1GKnsrA2jRTFT+iS0XtWKDMVwCRLOPJqhaS+rDz7fGSY1LxLSj3
gXAvVPjrZEogZWNlWTnpgL8kFFstjJH/STFHitGuil3T/dclspZ0jEKHcDvY/daUmnlTTPCEzCrc
2j6qzlpw2s1FLGenwyob72Pi0KxK3adZXi90CAw3Zk1cRUDW2D4egUIODoIdtx+RxhgRLvgepmYG
admepluMA3BUqjTZlgpPq5L5hxIS4FY4VbCHvmwXFZB3uwz2Vj4eC6uA5BD3u0Kbuj3MtWZPO/AM
/O3IISU/NYWdXCkBj37eiuNkTJ5asf/HPqJA2UoIE+S4brUSVGs6Dc+cLqaT22unKiS+fjLzbTE3
ssRYrklTIYmkvFH9xDk4Sk2MmR0fMguK5qrxq/ZgRQTVsd8GSz9tqosSBSek5tIr0qg52HYabOvJ
nPP0htpTTRAeKiYAL+kC3hMapV3pAm1In/lBlW0Las+i8b+fVP0t1WJn7ebj/EiNICPMEKWogRmk
tCJl42vtt6YHOetDxVgRWrbNe7z3alJpy6k38YeU6l4vesCyal6v60q5xLWMz4B6abVbqxYMaZIU
b+q0GabssXcL7Ai5PGZNEywGDaeNahvLYaTOKmLloWwyVHnTfIwYHDxHFe7EFJVlYSDkscfdoPvb
3B7ksu/VpyKSQOA6C2XNCCAuo69vZ0WxZkK3MWs014HCMtzZVEsdnP0yOmppwSypw5mdYo4eR1YP
bdxaCMc9H0m4aHR2R7RxdW17EVSRdVbAYRiVYi/TgdizeiNHUSLHg4bZKs0lnjjH4EEBLttrb20F
K7yr3qhHUy/l9aGMQtRrkhlmp8lq8CtyMGj6KhGuBVJWT7X0OSOkD0VZNeig8pdIIwizqlsOSfok
t4XS+kjeDYLWWvS2Zq0aK13G43N6iZGZVmUJWszPaVexOi0Q3qOoQ7tXqgPwZB68ODeQgPcN5anv
vKRmXdC/HK/9UlzKADtHq/TYbLQZ+jDeuw2gbj8bnZUyZHJFsz9eF/DGmdNcufBnE4UsIWIABZ63
MYNWUUsWgrK+FfnVyLkM9DE6qbKN12WPxyiapstoOdVmsDEHGH1yFDQmfRGSaYL/yahcAWMTt5Qt
h2+iysOd1EvOQ7m5bxGAOo52UEf/Lot7UK6E3bQkyhQuiBu3fDcVfVtYVMm1BjbFUvLljCgNmk5b
aSNFdaUVT3gY1hzawVIRHuIlvn8YM+NWtkNyVlJaeYRMmPeIdftVXxZkS/QKtMTS9lQjOPlJPK4G
lUEk3nAglWYe37chSj83JIaiqqk9mzpfzj/BMFkouHO6uikysKUxutgeaoMCOhhQIMJ1riYO6YP9
rLCCBZ2jLBmktFzPfPO/xt1DPyBBbnpeA3ESBIR0CORims2FP1Y7c1I3QcWgs1OgqmSksvT+Q6km
L6lF3TTNR//wDVGjiScLNZrREV3Czi6CujyEfY5PrnB3Ymj2KjurYU0LFFQGdonserRZihFNYnHw
vVpWz5ZiPtVp4lnYjKKBXDRZea6ukQoVwrQcu/FbMxrvSlscypCvGwd80gqgfFqj5ZwxlS4awSME
JKnYBAo/1AttlhSfG3LZsNUfHAdpbYVsHxjwdRfj1UmC/tIVsbFzaV4Tedj5UOpw4IkKUIFw9wlq
250ziI1hF1dVokAj7rBHdL7xrdQIuWodUH422sYYarIXwHdapE6GcoJiaomQQjhpsTGKvMJBF18G
1dwkSA4xcRB+FNKQUOfe6VReymQ20bnPbqV8rUl3YjVKAPYr9jKrolPozKcIvTn6CeGVirM1LPXc
yLKD0AWPtiN1U1PqjRa1G6sJnoVZ1TvHTL4Mk9t6hjl8rfyAk5zTHZSpfG5KVEidrnGo15X4ULPv
ZWlxL0PtNXAp540A0VIUVtDOlZKXZxV3YYl6VPi0ZyqF7kjUAx3WOXGmY1nx/HVyNdRt4SkZ5CMl
UdcmPkLPSumhRIXtAo+d4WG5/jjU5sWKQxWVY3k1io4DRf2chyMWu6xgNpN2EGbtmgoWYI/mPCc2
iFXHIOJz0ogWgiUCGB3CsWmh2A6wi8mrwXFbytbAZxUG6hPD7uZYDS+2AxPVC5be7KGIMnXTWTFA
PlGRdsXpgwZUksWqV5e3ea4bPJg2SVuSpU4T/kKjst4IGk1K4FaLxupeB61sYOMqxRLD2FOSoP+v
9HznN47Y2qivl61n+viqFEJ7l0VOFTCVysKv5tI+yr/qWnoRFlmdU2CuFfp2S2YCeAxwFxk58asR
oO0pto19oVL3+T6e8K7b5aaB8U+FO20H8JKFHpGXaULDZcFNSfnZO8p1GZXdytbH27rpVm3lxSE/
zJQOt0Niv9TMZNcoTuF16cpSTZuvwRSsTCM9dHnwakTSBP9Om2MSTwldGtpw7zpuUS+wVLJgezdf
uw2bZenUh64pHqwqQu4kmAYkwU2PlptFCSyWxQdmNjF0MpexYlZp3Qa0AD488hy+/wu9IespDvpZ
PF2tVJVTuG0vW2vOI/D9dQiDmJEb0H994AEqffveaemwdOz5VNvg4Cn6T9VUjLvRbG6mZmrv01bx
vQSD6zpry2VbCHlnaOtJhzNkNFW/74r2ELk1+6/KabNVG30x6s4FEBDZrmbwVJuW18f1g0gSAkv1
M8mt6Hyf0zRCFZgmEl4aqCeAU1QUrCB2h56NHprMUayPVsJZxXwKEytZ93l8dkyZeZaPO3MqrJdK
0V/8iec/FQQK8yeQmL421RMBubsuiNMV6suV7Tq4/FigV3lqTYTlAbdoR3G2hmyTa+FGFJpBtVHd
BSk9IrsKrshkVSgKYpJndAhqce91hLyyx+fDutQl2KKFtLPkIehbRjRddFNoNGOcMByOoQk6H1ME
FpkogBGMWHp0Cj7Kat5CTSJJ4ADLJPC3tnZunBm1HavYf/QSs6EZP7LQErBhBSfccldECYaHvm0c
b8iJAx6n4X2IlMOoBP0uSwYv7QlZ1QEhqY0PQ53mDbZv0nknAo0D7osrUFMYiArA+0PEZDMub+0W
r1TEIWdH3UE7Rf2GiJIse6hQnqjK7/kbVDXQ5U2b/gwSi+UoWcv1xjFXU2VvqrTM9g2BZfPYynQJ
htDC2ebAOu+lsL2VEpqUxAJljA14jYn0Pc2pV1IfIYsr6WOrhVt2sG2smlRW+EAcKNgi6Jmvkom3
cs3iQBLDNqyo6mzLwPpmocLGZVn2XYwLbWBh5RtzZTaIWqaeoN1ltnI8dpbzaE6iWbVRP22SgDqo
tWlrso/aYRivahUsDeO9R2KyslNOaoVvxQgJ6/zoDnZy4LR7XZoKpuwpf4LPHR7x0j/0nXwzZg9r
wS6ThidfyPysuP6pjzmApcmRHry2rnRhL9jtn4s+UFcaDAP8IV5p+tk6rZrHNuneG3NO/5XJOabr
40m3frIK7BpTQ4mb4SZKhrJZ2rSSl9AHPYpzFKWyB9mfwAeoBK/bLyFPN/SVoKJqS9sgYloalMTj
AHYtGa4Yne9Yt/ZsEmc9N3vPj5CIuvj+QiUtV71Ge0vgZlcLpAdTHHuhatWrDpfcMpnKK/rbt7i2
2MbKHP+XpejkfgykZ6kDnbO02Isx6+45jWwDg+F8hKcOf2L8Lrn3g2S8aQkbmuNGMENB8tabGtO/
33usPyRGcGBhBALUQY1ZkA1VElhtL1FepFu4KDR/aJGtyjyNOGNWxQqBWwQcTrvCJobVe/7dEJpP
qlIcQ5ApSStI/ItaZdkkCqPW/CoTbJaBRufDmTp6ppk36OXJ6TipiMLaWnl+N6S4I00dR9xoHYqq
8c+pxeShSNNVfqvkLQ12vGrz5mh00YNue25C80/NpOJlCb7BRAQSgJ4Oyq7Hkz2RFobr3lyo2GJV
kn1PQfcsKjwm2Om9UI8PPH0FLHgCWWpS55fZdVIkCMiq4VlvKdvcCm0ZJs/tYISeOqdeDgNa14jn
MgvsdJ/EtMyj0traDW6H+fbgxJKVF+kS0inz7KTqWXKCC4expy3qTUDf3Fdc1xvpDxZ1R5USS+CP
OkqVoE3KjVKkS2si7V6L5Kk0jG5TD/ol0vw7izVqmSvcumbwzQhxiNMBRKte+PpGKOld3nKOgYWP
72uIb6Sfsqz06AqiAXhHxkW3il13kBecdlVJcx9Gqr5um4BHn4aSzIGAVWFB1mJov9Ipx05uhehP
pl3eRRO9qknfAfS9wZ/7VDZd7xHNDSwlISpO6Y/UA+1S0+jBQmInFEPzb3iHaw92qcAxLvDNENNU
kN3cV/AZOYU9QRzNPSfulyRDrqSvaHui1jlbnCzXvrDhUSPW9iEIRofQA1fbsHITv+6kjznsCL2f
GeB6ROJTD7Ej6f2lOhkXf3aJtSApll1HU/3/MXcmy40jabZ+IpQBjnl5SYIUSc2KECVtYBFSCDPg
jskdePr7sbsWldl2q6x3d5OLNIuQggTc/+Gc7zjMXsEkpsxihtozRMU3Z+YSC1uUqtuOrlmfRO2+
wAK9abp9OE74gRTJBFWsP0SQXWKpTJL3FyfGncJKLOCI5U9fQZpZcCkmRmy1RBuzhNH9UFCHBjZt
BrX8dh5AFnlsD20iMrYSIAbxCNiSBIWAGl1o6flUJLaOn30R3tQ1axPH4g+vLdjINOO0BdHDcUO3
kke0WRB7wj0chJYnoF+R0avn/LftQcJYVzI9B9LAN+QaAerxF5Yi4rdyzqVuQwLSeUa0UvuobWK8
xbm8YXtJglX701swKg9m3ktRX5xiVufjDLAZ9xs3UzMheFr7cB/dOtL+GkamSyvkuF1AGsFokSIQ
t2kSWFwiqw6mPaFCycR3zzUH5axl5WGE+9qMDy5Os00qN1m5XOaOIICVdc+2JnZBj3NAe0wyOXsA
0r3KGPcQa8DmRzyywrLJITk7AJ33qVpcXDvthw1tNV0jIiMdVk/dEPHDZd/sXLv/GZnxh7OIYKsU
yVsYGjPKQmthLiUOHCQbq8ckvs5MBenEiZlZ8My5jGfwILBwamg2mFPBC+gv0o9crKmEnGT6JKnQ
TScAsszLXvMs6qD5VRYeuQWqZezO65aHwUckHcCU1hBtMKVeDfnA3ST7qTFoidCEs0WPVHWEcsbk
ZLFIonCXL/jyVGIy/ch8/jaESuQ41JJ+mZHVmjIHzfFU9lhlW1l85Ja8q7rf63So1Nzumz685M14
b69Tj0W3+lgBKfIvd7bKiBdSMGpCumbEYiFBn1n8XffmDIfw7Lfhm8v+Mk37p9pMt7HLhK+a9HO7
lLeWs3DToo6rp/5cBQRSpnl4bH1NIxxLwiUG92KndGY+0bHd9bq6zm3bziYEJVSElnlm2QYKj1eT
i/vcWQAeTA6rdi+QB2ewyf/FMVRYK2ShijhWRtaJpa8BNPG+7FpxDiDB4M/cRc1EGHGEY29yAX4F
FpIXya5CDrAwtJ1eBg/52mq75En4XMM2lcdKiqeb0m8teXbPXwDUUo5nomaBnaxf3dIyCRAszVgU
XhYbYkI/uQrvPDFnkaw/yeU56aWGDG+m73q0egYAFCVxWP20Q0XUfPrSFljwK/9PQwQ26dDFBeN7
M99UTjdstaM3/sJeC7ZrRZnWcwVZKn1wySnYqZJg1abw3ubOc5LAGZjdcmjM8dc466NueV7rxf/s
RyLDinx9k9esuLI1dBo5uJjJL6Ecu/ZTZquJQKk4xFcJ7aDsW9jEgfpVdinDg/rH9YJjKI6bswg8
78ChsFObKRzfW0/FSYhSfluKnvgw/eL2xXKo4M/IkJzP1kHhIIsTB8zn0M57J+9jqCkR8/8mOpBy
xJnXLmpreVcmrX7tawv7YhM8yLx98qbp4gWU3lIoffC6skRqJ0412dJb4qrvIvYoveZtHEsCFLr8
GBQhdXjKgC5l+tWv/osxDnCnnsyYrqJogvl2FEPz2k7MFqpYXKq6/rZK9yzX6RXW6pu+glzcmg5q
UMQmUGR1lUr6HGkBSTQEm7RLxMjgy24rmwn+sVymzzZk9q2+fE3J4/d0mmQk3zuqOZeW7G6wUn/K
cAStAz9iQT67X/zQ384LXVQR43KkQO+SabTJ7Eqn42ylD20UveaUVf5kvfVpTH4cKpUtrJ/Ptine
XD+LyXJjSkCum916DFVBBZB4YzdTs4toq7ejkTs3LB5CJ7hmfRG7A4ygi7oauAOpNsNCAlMzJVdO
+UbTQMQafv8M0CntBhbix8luSMwaQEwVO5WTVDgaDS6M8dJUHLNxdUCvCIHWLfwOG+5yd3X4Cpv6
URpvB5ZxJEYr5NFjjcGWOdtg+G9KcQ3qppg1A9boPPoMp+BkfLZzOo7ypKLTT1zg74RTkS/naAJu
6KFAM0Us3Xz7HKbZccmIawFFXTOJIenGUF0MAsJ0QEsQWGzNHav80iFxSc41VVzV45vh2dkLj8/Z
iwkwcj34AqG9/qqkPW7bvK1ZIdPuBYEVEvg1sE4EMDyZSCE73bQtmAtO1/2satbkFY27jL31Rvif
0vdDtKFAoxomUkngZ97BmqrL4BI4VBV5S06cfJxayDE1h08i6KX3XjshG27xOtSpPFL3LDi59SGy
PH4ziU3d7Slh69+9FSK2ySLmmWyDmR4TTYh+8VUY9D16asEeSJt/v7vuqqB6aU1kto3uNBspuFl5
a/RBROm72NehvMD4tZN4pAgzfPrOMopbk7nPWC6JOMsIEWrtDDzg9XjOuMCTLkD+XEYvEMHJlURP
wJKQmizC1p0Gymcs+jAOVxTDYCf9AMm4y4ceznEew73gTCpXxC1OCCjt+mvZi+NsOmeMUDtF05ZU
rWzjhelLwMpSdmiPGQdesEUzCjJMGPpn7eEcrnIoMUM7fodSPbTBGDLZWidGiutN2cPGX8Iyu7XD
QysIG0NVsWzhER8d9tSnwHLuHSNeC1KnkQWRoGXNIMkHCHMg1QTJ473JQK9MvyBY7/WcTLG1mysP
+WfYuQSFfSjHuW8XTJtWjA2dlXwNu+TQN/rUsUGDW14m8eS9sdp5RjPQ7tXkvOj0B5O2arvEX444
hndBbh3txbVe+KJvKku+tlJ/rTPUiGnA2k03KdSVZjUiJkL+1SRhecl9Hj2S3WJmGYLiqMfbZ9zb
wWXhLti8broVXJWXWwfl9hIhePXY+u6dJUvqzy7k8Qu+7IHFZgekiLVgegf8Ymyv7RTaaLv3fqp4
CXZTiMKJl5A+PdEa/E5hQ30WKKYgBLTX7Qu5yanzZXE2Isdoyc4ivNtjw7AaVDtEJPFY0gTn69cM
2MFvGgRyDr96v+LNU3CuLPfnmAKrHiznroqGP4pTeLeOIS1noTqCJ62ntMi/yzUAjhBGpzYd9+U8
/qCT8gefwR/qgKCU25F1jTV094g4443QoftDu0weA1jiqbhtFMjtVA2/nLkPEh8feDB7zVnawCea
oNzXc1jubLnP4bxb/Mu2aG6yDT4rsfOg8EDxZ6QaGyrbzl3Y5QmwIVjHYQOBKDiwj8vnWu6R5Q+Q
6GKiB7Ov0g1fNaIqJ+4uPlKeLPgC7k3c/DXdTFinUtbB0e/kTzdLcad5BiNzGSfAGT8t13tBLnhK
pWL7SeRpPfvh0Ss8ih+iGEGpo5S/njG+ePU90IajLAH4EKAN/ob9vOM2qO3NF/NUnIOeC7oAJTA3
6RdYdqBvjKJR6swTAylzKrMmO1jZ9NtYTMUZNd9hByY/zsNkbs0DIHgoyhuyPOuDIE+rrVA2FtdD
qI9UlNjR2N1YRPZpOT9PFpoO9u0Zv2G569qmB7UVxCczlWexMsVH/Ej5hNSQ9dZhuMoybHE97v0M
qRzvd1cTIOZkwzHqLJINNFnyqz5kvT4WvD28yUEFWmW+noSMFB1v/NLvoKsg/uRw0ywnDQ8TTxX5
oRDwQAqV94uB25JBzgJ4JJuN44MUoWR8CivOfM1162Dn441ZlkM/0Df64CNinRsqGqTbUTUY1Jkw
GJrW2tUFJJ6a96TvBUtJOTwLoAsbrKBwHeJJwJ8Jj8zSSOidi4fUy861ZJcWC35Uo4FDjjRhaQid
Y72rFTgNwboEWFC8QcThbOqJwPNZVRGMfU5FSUZs3safvoeQsGrXh6ZePRp2PW6cukFt3r3bMwIQ
ex0OLoCivcyAGE5tuR0pOBjaxrtGee1tYPOBCP7eHZ11UINuYJa1rfcEMRZBfiMD+QmRmM5kxOVQ
BiinxpDjNR68e1aX+7wzjBw6lCNN6q735BJqhAHqrirXn2HfHVUJfqoZXua5vC+pBAKji1tUKLsm
nogkzihfyGSGlNbnXwhzLk0o7nXR56yxyLuzRX3Hh0+ahY1kMoohwY4xt0zsHEEwkPAaQ9IY6Nx4
H0+muDg5TgvVMg0IM1JRAKdG3dzsOshs9EjhuZj7n6leYXnlN1XIMK6BFpRzX+3NksuNm0LZstj7
82QXSdjFRBeq+He96LuCHMGNEkSNFJJQSQwhUZgWsI66t9y9riUz/9gpWv6WgbEXklFfa3PBXdAd
2eIEDvupiS/oaYTUp9wfcrmkOn9DAIF2gDmrY1C6+aM6WM2QsNPMb3XxnkYhVNCFaQSSstKKnwGq
ZPlVzzDx3JUUe/AjGZ3iSWK8uoT7YrTWZJ5a8BNpkSAfbJJchC2BDHfIzR+lHRCEgCYGPQuFg/Gm
M2G96VZJ+mkoeAkq2uws6GFPkaN+kDyaH9xpQF2Vg2jxrlqTKYJr1+xQ6VJhpah3K5eZ0MpWt8pQ
BLMEvt6U40lZE/kTAkBT3YL+XHTHw5r+CargmZaBmn4Yjg4nU936z/U1cREBEkVe2rabpj2Ountq
yFZxF9b5i80ChuvDSn1xpW9RzBkwFSj2/vQi/+w1yllkETgwmDBXI8RF4zJYB9edWWycQ4hUJXqH
jeZ/M+/ETTT44mNxNC2Dd/Hs6ruuzWsTes3WmiaSugUShip2shN62JfVtWjC+bR9bCGWgZfTZ/BJ
RuAvUWf3ZE14zU3qMNc2zc7LdQQUtMGe1RL3FwYWK8w+OAQFPuawFntbO9dASJ/9t15PcgxC4l2Q
ffRrjfS3aHeIk46iiudbe6kTwyVl22PihtP6TPG7PscDU6m+hEQp+E8TLtNmun4nOXOPLNXTXvj6
zkxuuiVqlL/Aih16AjpcprVmZw20l9M0H4sIfE+f8pYg5dM6Rmc2CgKCDHLuHs1kZnVJE03dwVgl
8M+3eBpuQyyYdOv5RUu0qUNTv8MROrNjfK09tCVttfwGpHAeu/qQreNdz/UGvW23GHPgOjymKRBI
M33UIZtGoHxQSkIIoIg1mM4G8c+xzJ7mFqpFMzB9merga6Lk3wo3Z48dfSg9ozxsJCs9BpgaxboE
KHLqidadPOu5IggWit2tV4V7j/FCGk3g3SAUHZpR33FUGhoo6Oik/y3saDhQB8yGTFmAMZF6ZtEN
FqXPgGDtfluYvJYBQbPyoh+hnz2vXiF3qenBSkv1ZiyCzlsr3ivRj8eeMGwuouvKo0dy63+N2lqS
FAL8NRierCBLXGLFP8tK0cC62OpkMTyKSQQHN180qBa65lognZqGTzHpuwC9EaI8hAeVCE+iGKb9
YEO6rChX6QvaneswEs/qO13X10zc0Et6XFVbpbOLBVDULVnd6Nx7NwMvrXXNzsgCXFROb0j17b7T
0k1v0pbJTyktN1nZdW7dwCGdxF+65EqRkiNHFjqxA2OjE2/8k1AsjVXDuaPYruXSYsoY+eRfkhDK
WLfcLJ7rHxil0t16dfgn8lIwv1EgmYTwH2V67FF9fhm1d+LMeJhsFxCyGP94dfGRFibc97N3SsV8
zDCIQdD3kMzS5TC+Z2rlDaf4qJtiPWfIdncuoLzUPMY5T2PVMrFbYjwAdqg5S3inNjMKSiatVbgt
AyS6bTo/ZaqS2A0gM4upiA5LyFYNjPAsCRsOGjQDg4comvCVOz9FGDYxzmDVUmcs4Xtwt5XJL+BW
0HSX13/Rfy1Ta6R4BS2tqb3qxnLCl0ZzQ0tZPS+Edm3bZeSjyfI9hgRmUPOp8CfEXKj1I7y4bEev
s9RkMTCMbO95hBu2uCh9I1dgXUjtEsJio24WK/9gekJEsXWbdfGpLEu1dUqH2gJDADvY7OjPeEVh
9ubznRnGX1lRPFv1YB8bVNHrdXcCiMpsOa2HbZhTsTKvZpaxVEdqsxfZNeNN1r+YGMwus9Ik964C
aDb0S0WvmpkM4DSh2fAU1baTxX1g4Qou4/xTRA6rr0PtBs2OcVNSj94fsaZQeKOcIWP9y4aGQFIQ
rRQZ376VBTunxW7gikHcCxPsU5HFJ3Rkt8pjA925zaFZw+cBlrER8bxJu/U1HMt1F83VdxFTy7cO
p1R8lfgI8UOta3asM1hw29F6TR2UD6lIxUZ3tX1KC7YuNZfSovhK2Fb3h64Gk5YX7NVs8dA4FOE1
hQUD8okKA/4a2vmjSUG7Br1CizifEO1lyeo2xU5KmMG4JO6qmIFcsb4Kl8SehtFFhFzQCaZkoOze
REt4GxZ+c1933hvVGWcUReCJakk/5RUieQkok7UjKbbRXB/omRNE0l+DrJ2DxcIQ8thdnRc/UUwS
MhT6NL5wsWwkpDRKqzpwMp7y0D/Mgux32TBR5nn5tjMOhki5zyVqFLrjr1xz9bgtEhm7o8WtO/k5
WDZXmpvWuzUNbvOV7CArYmK9cDOkU4G1HefqJnQgv6HfHkf3y2rdYx+Hia6wmoixPXSjYUUXKOBq
1vtYUitP6xFGKPli1zEJXiWgrFgVg7BuN2lpwGTlzi6ziuF2NFYiBBoksIhkOIEjdyqPBQts7o4y
PRv9N10XQbLG36Yb8JqicbV7tBxV3jgHGdyO+evU5CfFvZuZqNlN1vo7CNuXPMi/IG5jr5hqpu04
u4lGX9Xwir+DKSlULj/+kFHUnP73LrwfHQi95u/Gur8Y8v6fRr3/D+13/9Z993/WP/3vX0X56y+O
Pf7If/vvfPsfEa7dOLJDh3AS+wrX+W//nef9IwxcBlee60FytK+JJv/033nOP2I7oiiFXkv35F/j
hv/pv3Ojf6AT5rvx46uT0ufv+1/475y/2jJBOgSecBzOUByAMcGqf/P2upE1lA59bzLup4ToSRy6
2wJQHcGqLNC33QMPZfP7X9yJ/zQB/qvp729kjP/5Q//mf+XSaBTzT8EP20QHnvaDd2TueLVQF/8x
DvevFJt//jBh41d03NAloOOv7u0Gc17ZiEwkPhe9zaLeYvyJYwf13MahJf4P/7b/9OOufJl/QVWU
6yjwsxMAJsroPV0HZut45rbNpBPliAPusxuXQ7Wk5m5XL9uTYkYcxzxdsog7WMTZhfap3AaZUVtd
D+L13/9+f3X/8mmwVfCvJvY4vvo3//59C+OlvhytMbG778gQ/9U9gSHf5ZQY//4HOa7/P37WFXsS
CUEOpw/EIv7b11xjiaBJChFg0ybCQ49M9Ta6UCmRUiw0V72cTsao/lbpUKEmiRjmp4Uva7oZ7QW/
Inxvaie5845Oz33genN/WryuoWXS8sbBzDZn9sREO7MRmNXW2Q3H+M6f4ubGRqN6lVXF4olmnojA
eR6enLjvMA75w9nrgxUrCWqaX1Fc0R6jkteorpfS2xddKFi228u56NL1hvI4+DnpbvjGS2O/NAvR
CxiZr0P00a7H/WzkilsGPdG3U2TLx+z3xW+NUHLdexYzKSTWfrNnRejsGpjjPZVhwNi/NXL51mM1
Jlm9BImHEhAtURyqm7wo4ic7HYc9kn7kSsx1/Uu0Mr6b8Hsk7APMp5UNRGWxS2PEVq2KZA27xqTZ
k/XhoNC7itFKlEh5jWyDHRYrT+I1CCyoW3OK1hC7xpLXSHzX7KVtLG/XFPaMhDZeraTJJOYPlQdv
fmiDSi/Z4pd8+chJ3Ck7zs4kP4aeOU5fuNEDkKgiCdhe7nJikG5NaentwL5zHwwGX3lr+kNkyj8R
0ntMtU6NNrK0tbpQFUKjLKNQREfLcmWeeFHafmThIC99VFZfjlHtOyPc4OT7g8ZfMPUZA/u8pLNk
qruRqpvkMWwyLP4qsG+HHEdcMVIiCtcr9sISrGomQTMJULxNRvDOlOieP96KLJ1vwhDuo9fX3tuE
ROKH4ze7ZZXvpoWFhH5g2XTQdh77rGlPeTnHL6tTvuFBOEuNWGLSafoEwoqSocny6p2ujbMlqnT0
qKapYqyCo6Bhhuqr99Fj7NJrSL2a8cDiO0uiUtAb7RpQV1mRCHcpb/7O7jPUHbF3zxaWMA6RvjVm
aZMs5owUa3EOS3NBqPG2IjpKpizTh7YfvHfG9/1ZREBMsSwO216Pzibr5x3XEao4W4/Hxp4uvd+f
ok7edf1y4xbyYpisZSrWt2gzYRqnvuHZ5LNr+3Y+NdYVWB+2Xl9us4Cwxd5po4M2WXgOq2E3RKRW
AFD+XlE+nGy2cniODpGKG1ZWqYvMHHWL1jLxdXqI1wlnYIoMnuCO7sjuichqh+zFKQ/FaZiFy/M2
02SslKNsIfCh0hHtHddd0UO75asTTQ6jmu6pa+VLicrIWFSiUX6o7avzmuSMkmiE1GoPlajTJ5qS
h96pnjlzGZOqyd6pjKWi0sUOPQK8INpGhxTRkGSIfPDehqk1eyfsfjSjnwRSfUwGt8Tgh5fWj09D
j0BNViwOTI9BJAclsSwIsYaCIYMvLOdJN+MhmP3dsFy7SCs+Gl/eIml7C5RMD3bB2dfOO+0Vd916
HQXAFHc81LzBZbLiC6bg84K2pHcKtBZIZG9qaolbO8XskJUF23qGw7fzkv7MpvJnV7Z75i07lPSJ
z6Nwxl7FAR5mt0GFajctXMTRorw3Fe9guC6/nJqdOHrz68LAuaQi/tG7rmTdhq9WotXrY3JxbPTB
pT09WaOg3Sn3y0CyisXADNf1cptXNKKZNSGCMMO+RWa266v4uy/WJz61e6zUL9E1y1R19ccwcMAQ
tzPNTsIEcdv79gXqGCs/auYbLrRtWq2vs+XcDlV1a8buNoxLntSrnyyaDUKUenjtfCTQs31GUTnc
qCigZ1hOgcE1FkbTAXtA4gXeHQEJSEzkfWlf1WbMx2fBp6jgUle++SDf5QiBed3oqnpJ0xLdhqAl
6f27NhKbeMl/pX2rtlEdnryxfXECurB4CXd+Hyc5U8HBrX9gjT/l43qfefM5JvezKwTgYw/bhbIf
A62rfZ5dVXhleU5DtogS46U23etSNFBVmwceGNz2vGN8emh/ahv0fGzLl2FNn0evv9eef6fAO+MZ
PXdmmNEaQh8qdGzubaUIEKgHpiYTnhSJ6yH2iBNoJsKGAhYri4tTI4fy1XjlqR7SgDSdUvNXVvle
Ow2i/3H4jPTqPEaqPYHd2Nct6je0sAjnmefK8xD79bxTpCF88fm8ujGyJT8zr2CoQF0F36Ea3tzF
ejAC72oMvOVdZat3cjykxZvVkiwkhuFPM6nDNJCSVBtkmDO14hTctUV0W2XtHl7Lvb2sl1zUHlaf
jsRTRIf5YLZ+EGDuLObfhvYpifrlWBjnULEnmfzhZOuIqR5d/IK/xDjFR0nmyW0lMPBM/YdxRJk4
fRrarFfdc8S1tB2VWklUqAAIqSq/Mym7GdmikEvzCQWFMz+i0iiQZdH2Otlyn00eIQbIxPzwAHMw
mWiiBoQAOyvzGS4o9dXjRKy8+eKuGbqjmtmOvk6iXMyAaNnMWzChY1+ukbEZSgXEs2Uy2tY+tGeG
bq16+K/t6SjJGfPwMuLxFDfpqp5W+EZdbh+GOkLfhcrgdmR8u0MHlB1SajI4DxmU+akDim+LcW+u
EkmCJU4ZJuADvj80CgzsIF8JrC9xs2XiJ5LejHAD83RJeo9xkB1Gt1IVHesn8VpmHTsqD2EUSbUe
WYe5ekyNqp7HXpJi6eDhZEKFeZEhFEzJXrOJnB6xNB90hAk1qJoPN5p4g1XW/cgwcBw9e54TsVrh
WYioJZmhhG01TuVTg/+/7YP0UcRT9uqJ/F0VLhL4DizH9JDN+lw2TPGtOnz05unkNKCv+2l4EW59
6FNMudUaWfnGLMp9GPn1niugX3gaEBB4HLf7sGUHH6T1uXJqEFqEFj/kQ5t+eoaNw1qo6ggGekIQ
5Vv5txkNTot+juenvMmXP6jC5O9qbHR/MxXFYhLYMj1aIw+sHXKJrAlupqES75nrO/F5SLMVRHtU
ieimzpyuui3DDAXLoNZcPK52UaafJsv8DIgW9WfE1RM771hsKV8hZ92XYRFt25rNdOz2VnH0pUy7
M2JO6lvDBPKl7SfWO3LqGSaR7ZK9QhWLoHHlcDXqpenCC1/S8D4zX7rpw9Vl3Vko/7bD6/zCOyWo
OTFu4kvDoF0btp3kd+3bzqpOvmt351lKJpzdFDLimtDPgVDx3Efuc+t2llX0U5VF9BzVhfe4lkW/
g/2KUaUZ5uF3YJF2DIW2exdS8rUXvr4Pw5pdoKJYaRmF7udeYT5TGULYhfAvpot421+WqChfbVQI
j6ODsFyXdYyCfSyiU4ZC4CWzY3maDSs21xj97a8dciKfaUtYABvnc8geQjE2j7WS+sSeU59tthgP
i6vgidi+4z8goHeYe7iUnWMZ7XXhIKADNoREJPDCd92heJINgoHe1vpmZIi6Kzna9m3ZxPhqaSkW
SzlvlZMWiN/HFeNAMwfjmekXiXdWNeDUkqrehcO0Ptlxi1G1FNbZWsrqbhhcPHIoQl7iNGUIWSzd
eE/EhQk3NJYsGdN4kbuozWjxKLt/6sFZX5qaeqe2OhaUdsv7AYIjfm0Z8e3cNEvPCn/KuuuEZ7EU
793jQvjRbW3bLccFouTrUkfidK7rBvh7b8WvxOm1jxaihccV/zaQfPATnEsov6lVtY8bPCQ/ja3z
2nEvdxNRb04cE0fQDvGPiOH22THDcnJ15uP7njwCPSwHgYPT2s2OC4YYADuyqnNbhZLIIBmFj4Hd
d3ds49I/6TTGzxghVgw/SDrkqqNruqti9Nt0x7BcHMr30gMXQCRb0LmIzYcMX6MbQWtHSSA2mW0D
lwqx/gtjaaoMcuCXloLKvW4DSh+jKcyC6ot0EY6uXIKLczl4hAq9gx/Mj3rhCieXYtyhaSHesraw
aq1RuRstEpCqOZcH5CotRhQX+QZ93U4qByZDLkEftJ7Y62uyfOETQ8MyMsY+xVTVpMK9H3oEGLOp
9W3Q4mJg20HHFHcrKU6RtcsDGR3WOa8TKXT66GUOEQa1fKuWfN4VLiZhZ9AhCU2mAV5jCAyJ2u5K
epCHdHCsBBM0ed9BjCNghFcYZUv2PKLaJsPH7Y5LXdV75BNcjDqqQdxAKMLmwjko0hKnhY2ZRSFC
JTxx/cGhZj+1ZfW7GITCOj5029JVfUVuHQgatpQMNFaLKeWYexQIc38VPvXTmb1Igc2zAkxzVUuH
DU49Ml/ab62a+Rm/m7NvYYfi7pLwfTxEz0Op4xN7sonFcV+fAhH0iR+65jjG+DDsami2KijEDzLw
2LKnDvPOEoUgZzTbRIcdwznU+Fw45saTH/HJrDWaJ48dCnNdvz7XNDs8wNrfLw0QQAwT8XO6UJZe
dzAUM5N/8HNpkPeULvJRm3sjcKkrnDZXCI2dEh+VNT16kTV+LCrtXlgNNyBBg7X9EWDBv5omzfIu
epPfDVJan7TYhLZZ/UJ8Mipowjy0wqSXj21903hZfHZ7TQMyozi5GT1WhrKryvPUKiVPqjCt3PXr
ItHDdDXCvGacMBoVUaF2kXHyNakQBt0ITuq94YWESLBU6ZNbg7CjF24nuUNBLigYC9B9lVoQ4ocY
V3UpUXNmjld/xLqybpjg5mRsRnrEXjhGLFNbbu6fEVr+n0NklU99upRPMCCx0hW54z7YWSfvVWWa
/lzPEn5HkbqHXtTjoxeAj3OLSt7avOSI0YfouS/s7DDDNubVaHRzfVMIPRbC+dn2ZO6E0FLOoML6
DVKIPFkztFrOWmASWpfszGAhP+TGjbcAb81XbQensOzoI68SrWpEkodMpH+Z8E38LNZyxPCu9HAb
KEsmDhX+VVRIgJnlGuuIS745VYVtnuAqzC9Tb0Vvce84rzm6F1iX0CluGF2VZ0u28YHoMParQ09t
L5qhT7pR9xyZ+L3HIJ0TtMMAgseIisJdY24HtTBcqaxGPmllsofAhDEBFqV+7nlZktgo0BiODUMB
qgBbajAGzF1muBP8imWDPssYMveGKvDPADq8Gwu/YYeOmxF7WcX1Abl5/ha2ofXI01azAZSwqCnS
sEi2THRKvq4tkovsmjXmWt8gk/RB1xHCRctEb6yvqjscqVVS9shpK4PfBf0HdqZCTmzbHXWftk34
R8vee2YJTihcroR3BDcV3JUWjV1qpLkhppRYzgB7w+fCwfvQz0H1aFqkN9tuIIwFVgtBcHAFRvgY
GWqkB3jhlInxLCFCpIO1zR2t75c85JtCz5URNOmO5jEsckPlQAGwMVMbA0rAx5+4mSRNiIEUqy8X
L1Axppw6MQk0t8G0ZmfEnAjkeRXqbavC8dUds+UdwxBgA2Wx9XDH2r7RfoVGdVmJrxF80Ghhyv4z
KFNENq3blxfR+fZxXvr5WLdxcDTsfcZtA8CNdrBFnzmVngI2aUcQHmen+qVWVfwKkVF9BmaCQBBP
y0HTde8c1K5sRTWcAydI/y9z57FcN5Nm21e50XNUJFwCGPQdHG/ojShpgqAoCt6bBPD0d0FV0UUd
neaJjp7cQf1V9SvEJIC0X+69tvdN1b6Ou8sKqAImyskfareZjungBk+oSSZFrVG3CZFPW/lrtFtC
8PK+bqEI5earlSLgDmaY01IV/XRv21N7O8ybumWHXWPfsRH60sE7W07u2G6T1jexeEDAvpOOjZRP
teGh92rjVnfb+gooUfCkXLe6iutkROrq99QoOWikr5SXUNN0eb5KyxGJC7ijR6/Sf3CvmN1bQZCz
mRqRDAF/eyqstN6OqjIOBT5molVBHkQQ1cj6RgrruzdRm6WPegzIUbJGTPycYhkWNpZWrUep7+ST
QXQnKpE0EeIKk2e90yxf7bW2zDaxl3TdYugrBlPnSH9HBQDeWIkZgOsKlmqrxM0LoeMu63x1tGJB
pSvjSnmZzqSFceo5eMd+wpoaVtqb4Sv1kGTI8BMtRegUu1l2p1pPDVx/ec2Or6x+WI7GnNfZTrSn
rpEMM77NXdpVWh+6XH+LesRVbSPHHU4O8RUUtH5084a5ouB3Y9HQtQ2yUu040ZGWU2P56GdDh2WX
/EKuFacWl99Y753Ed26FP5I+2FbASTJIXPDvavE1qcC/SEIuAGvFySNxyURqy878NfRByWbTAdtl
NhmCEh5UEXlTaKhpkrK8K+wyuHeZT687s3aQICmujzW0kPVCY3l8DYlKtfHxjgiG5vqgn1jTFxE7
zsaYLLYQfYEeKcZqfFMWVX2021DdjtKqDnk4w+fMqSfv1UCFHw9YInqHhKIA3xXzlXxq2Kw+U/HC
1qohzI24AEZ51pXHJC/tW8QR3kM95ByYDQO1B1eSE0bxYchTqLyyxctZaeTmdrYkUJeqL3fKerEh
Vdm5IUJMrGN2aivf6nEIFLm+izQ0aLIlaWvqMphLvtnceikm4miYURxlJv19AaT2WqZedowijLyY
q9ot9/NstRxrGsDulANlYz198ybVHi2io57DUtk/ItEpJqc6eSK0NnygiGLfcqjk0jptwIt5ofaq
kl6tXVTN176qdYVaJoQeIoBE14jAmY4an2v/FPkjQth5102RmDN7ZcQZMipMlaWboc6Zhm9p7Q2b
SGI2rgZScutGXdV2ARyww6ujCzfbT1lU7jmLi+tsdAhZ7dCAtzpn58B0CG1CivRWZ6Z2V8Y2Us6O
X1S+BCmCLvq3j0SA1L5MB/YY14iwipygAgNg1QKBLlfI6AuOacZ1RuawAUqKKt70rXC+lXVSLYqg
IllSFzG4FZcjoWlNktCFKdgBT413Yx9a1z4MqztZgQO0mnBcQShHnRja4tEcTWtB8jG+SjqvsUqs
lspdLPME6WpvcKNstZ3c2e0Qb1tmgpmE3RN0jRuEBYDtR/tFpEw4C/Y3A3n1dol72jUhDYb6gFXR
QYeVaQYPUbfK3bcgsFdNZ0/2asocoh35E2azChlnCDxq4btN8uJSnt2Yk1GuJmRN11E+THg2jaF6
NKY5pharlXXLfgn5MQeBjR8mxovKwI8uijBEyiorbomWQzyIl3SKwmvdteM7lJXpeyxS+z4JzeSX
b9o4I9mVlt/rwZUbLhW49WDRtVfFwIWL1SYgbUdIjeX680su86/bPleXlus5um0JQgROr9PQrLYt
TAiu0xSYbbcrUXokPTIBL4yTGyLCvYeiBJBZoz/ehDJC+YoNnITp7DbORwrDJHWyJQBzrNQ2JWxj
a0KjR0vCanxrVLkNKkVrHkdtkPtQZGo/ctcC5ykivMpvovYWpkJGLWrkAknPl27meVfQzXZcy73L
HnK4pkj+VDXdUWEE20K6TPdd5bfbz1+EIf66SOZSGp4wCR6m6dquPb+pD/eeZlxEjRM0MSa3VF8p
O1TXsQziA/wQRlpuUI/mmJzMCI36ujK6/kvcIJ5scm16MzIvIepczEdGrrQskojH4T4us2KLRCw9
+JM2HhLSjyiE2DMlADat/UXWpFR6TTc+BgiTOTIlo3Ys3IiDogE4AjCGZFOXGPMMNt8TPnu+DpyS
4iLZZWgOv8FOmrZx7OGvtdKYoqelPWFbcG9G08BGnQhiVuNK9gckW/l1SCFy3Q8GUXYI69CBjAb5
1G3+xpAX94KbroNl6dSAlJpFpMpR1ltHHedKa8fyxkQ4DJi2N6efk5V2xAuDfwgxNzwTUBfi1fFH
AyOd6obnGoLpPoty5wkVX7XVzcHGlYklnLsKg4uvwSLF1EuSLaX/fpMbqY7iUgFW5ZooePTSsX+R
JmA/llJvRenDuhGB29QrEbs4/ZAbdITVU5DbWN6UvnO3U+K8SmdB1zxrshbNeBeV/xhTa9poQzgd
pWFwl1pM7InZTeAmx/C8lmZNFISpTLiVBKEqlctdrRVyH9vCYZPJrrWNe3PPtNLdZPaoPbKd5XRa
5Xn9nPtYa3TqsmtroNDd0j2OlcSMKmw8mo0Vq/t6Gqi5VYDmvhF/C3g0B2moT6J+d3BPfC2qUt8G
thdzS2oa2E6KbB+1+PvbmlzsDhvJI5PQeJSVHl7JNOU21I133EwOD9lQG3cdXKu1JyN/xbX8V0X9
lMK0gfoxI9P3qp5A6wQiSrZGVnqPqimzqzjHGO/3lo6XM5c3NdvvXShxabVl4I0UaoETYmHDtxJV
5cOoiFVutMHYIwzCrojm0n/PTJHtLT3SwUORSUbgTX9H4DPFqNAZuBp1zcH4jve5vyctU4RrrxzL
HdJi/afkhIiS2OZM1QDVRChqqbWdC/eoNzqiqRaVD/6KAIMtIAuXiyrQnlzI5dmr1nTRroyN5gt/
lcIzJrbv5TSa2yLTQ2K9m9G4ckSWPTPJ3hGH6MNMdUDQjmN0TMrIP1S9xuyeuPWtoWWgNxLMTHhp
qAwkdYjBOoxBm+Li07+GhgNDqWoR/1u1e2fBgPkRJsGvUgeLekFp8feEA4aae0akl6hXPPeEyh+Z
nN8KKzfWVV3vB/i7kZ1cEKrMAoWPaGokNn80cSIdcYO46urKM9bTgPtUCe9+UOnNqEofa228hVx0
GP0JRadxKTzmzMMh/AG8zX/IE3eNP2fTauxQXtupwT1QeWXl0TYM2pfPp2x9/hknT/dHGycvUM9c
0YPaJqyKyCooqyB2Fv7GWmhbDEjP8uHz5v4Sg3jWH62dvMsaCgtZG2h+lDUeNWde0/zb3hWbJpXL
/11TJxIc38iL0osyPlv/dY73FM74aibFcy3L3ectXXyH81N/WPWorZoRhi5jrT9y2t3mG3/ffBuW
WAHX1A4vLLKzFuuzD3ayxOLMx3ae8MGsqih2uekAFdKyor7n6iFc6ZqCtTOZIL05tS4uPOgce/dZ
2yc6MW4M/Ak1iUEZ1MO51HeufEXogkYFkcESiIN6i+Lhh94b4nvrTOGLNjpevbrwW1zqsieKIuCD
U4kXyFij0DEfjYO1JiQXfe1mRDqWbNwL27vzn5eLLG7dDZ0gnpOnLilfO7hI5yGib5wNhyDK/1y3
bvS12HlMu/6FrqvPg+6v9wyf2zBdj5SIU7VamcW6BvSGYbIEHfI07TSS+MxDsCSoGE609vT5G52H
wl/N0RDRRg6zjHPSf8tKmTjbEcfpkbxrs2LFSgfibvz5eTN/K/7m0f+hnZOuW+LOnWsXQLsW/Uqs
5xRHfJtbcx1tLsWVmOe66iw8QzxJCA7KS575w5jUm6n2xj7X171qXrgl0VfCrqytZQgbTAp3OhHW
Kp9CuBveAm1Zel7KYMLDyyV7HfwsMuvZziYqt2ITWdkzuwNN9g9ZhYeEnyDq6l4X/qZqQeuArxtt
itO5/jOtoPeMDZSUz1/dPC+efiHddVzdkpLghd9v9sPTTF0LhCuFaewHA37Nd8z6nzfwO3njsxbm
QfehhbxNI9fo4SoF7rhDmN3s6tzUblM3r7+SIcAVUWhi0MlTuR0ys7gqR8FZJUXlbYWEO5sG+Dop
Bxx58KCuoXAFGEGLVsAawiY/2DXWoJpfXk5BfWGAnpsRWSEJM5E6/cs6mQ+iNpkiFGhcxKPqjih2
WYA9aiyfyI5WfgiCut98/rbODtAPTdon+aC5RgyabtGkfiuWoO43KdF9/bjrVv6i2KgdpqkLLZ7r
z0yqpuG5NmC834mlH75PE+NKtQufh9yDznsMV2/ZniPk9tLAOTvbWR4aUcPUhWOac1f80JAey4ar
fxoSh35fh4twhSRhWe1/Bws9XgqxnIf8abf72NrJKl26UKMp1elrrxo2dpFsG3VMsnuu2Bf92F9Y
v87NczB7SFCCVSYd86SjUPJzDBRZOgFUElkNBF9qxolzYTY91zkgMdg4VByJR9g6mU5tfN4cLmY2
IdhDFgz1zB3cFiRpv0ZLvakJcL3QOc5MD5bBasGZStdd4Z68RYLA5eQ13L9iyNwMm+rB3GlL9Q3+
4aK+wXqykjcXWjyzQv3R4skz+uUUaV0NTmPOcJxW+SoZ7s3i4C37NXfu6zH72uoXBt2Zr/dHkyer
B71qavOIr1ebwaICgDo8csl0oYuc6/5/tHKybtRxlHLlDNiFcbbSVwkK7i0OlqW1yTZddHFzcebL
2YbQkfKbLL6ufdIlcw3YBFQcsUZ+r+71wBgfNL1ZXfhac6zSySj72Io8ma5S0Y+u2dKKedutgx07
GGp/BI2GOy6owwvf6ewjGSxWJrfGhA2drCRl6k+tGgvBrTdpB3ax1q368fMHOtMVmJ64lWR1pxnn
JEaqrFmDJZ5GcmWgxvSprBZeibqzamDRft7USeok8yDnr49tnTxOJMFQ54gR18JeaFfWdlhZS1Et
IAUt819U78aN3JRbe48GbLi70Pa572YK7B9U0tDrz96QP+biRFVxZWS8Su8wWyTmfa5wtv26eUKw
e2kWOTOmbdNApk+FCmWwedL1J1LQ2qxKAdxuM0QTgBHew5X82WfrcZWtWgmOfNldGG/nOguScIvN
Lr4TyzmZudwRYdnUAUthDdC2pdtkr0EXlBemq7OtOPPeQLB/57//fI8RNTICRUqxTsOYhCf7Hv75
hQc51yXNfzehnwwxN+Jg60QVTcD98LsV96Igoy8MrXOzk20bzmwisijg/A4p/LA4x53sRI8Yeq3t
rEN1CA7Ifhf+wl7GnDQvBZ/Ob+V01mBb5QkdgxHnyLm/fGgMvEXbFWXHrBG+4mU2V7m78esnLRu3
E1pOoi3QR/X7z/v8mc2c9CThoBSRDSGtk+FmxjjCuygd1nGvL+rRWjYW7sXqkQ0qYqxfddtf6Pbz
snHylA4db9b0sYW0T1drP9WzMTVpUMWorEtq7QP4gN4Ud1GB3FFPXz5/wHPtMdvbujAdByPY/Ocf
3qqPUK0yw2hcB1XYPHihma8zTwGGdLAFF5NDElMJ4ejzRs91HJxkhk2bDvI/7+S1hq0zEAVKq+G+
3ttXwEKW8wLgf4UAsLzUcc484h+NnXQcHeuG7yHZ5phkvaUW2R9eqoNp7P0H1t77sPN/fv54Zwaf
S5VsdsK5JlXAk92InKq0bKqKAlZa3TaW3I72tKvs+MI0cu65sPBxzmCOnNv689MBO5axRwTm2nCq
rYkQkrDIOdaDbJ3W/haWlf4/n1Q8gSLKJqsRbthpg33SeZNektHRQ6zkOLqJO2zkouUu4/MX+LcD
kAH3saWTGVLYQV2AvlfUOMY1F5gboe0mznb0kXk/1/yINkV+Yaif65QfGz3dloyU9UeJfmBdr0aC
L6N1OnHYQOq7qbce8LXV5w95Zj77o7mT1TS2E+AkyC/W5vTo6+ArcVyrG6MaII48ZcZTngQXWvyd
V38yufzR5Mmw8wNlBK5Jk+1K8VqjNSQmCBQHjs32Or6NvyHMobRjcS+5EpRCONEtucBbFr8SKFiL
YDP0+0uj89z55I9f6mR4ZiGX2OX8HijZUfJt+LXInlrWa7HBarS5dFY4Mzj/aG5enD9MeBNSgkI4
NKcFD7okQpGruU6/dJC81Mr85x9aGSsZRw6eF25e4x0BTTjiZlD4pWbO91lmUMPAm++a7skcMJZ+
2aoGZNs/Xx7XN8/1EebzHrApuV7Lz7vs2af60NrJsBy7ss81dDJraFuKa7O+84lgcC8MxHl6/KuX
/rsV72TvMsUau8H5mYpUXsETNrr9pPZM3BeKTOdfHp5mnR2MI6zTxd3ty4hjCF1hrqSCMd/l1p68
ilW465/tfnfp7V1s76Snm66I/HCe1eZTKrEfK3Rt0bZfattsA2LLvfC1zo+sD8930tWbFs/WqHiR
w5tY6iuCHAqSmfH3bFK0uTBBLgbqnjuezCXO/3qlJ/2e5SqSek2T/Sa8k1+aaxyc6KT2yVp7cNZQ
2La83Psy3HW7z7vm773mX73mQ8sni24b6ZaRzL0G79wGqvcKOOWaiOYF0teNuHP3zjJ87a66R5eE
QbgaF+bWs0PjQ/Mn+yivdwouKGm+7qwnP0qPefQY+PWlmtH8yT57ypPxjqqZJNN5jfLj5uDX17qj
XXiRJ0HQv0+Yf3zCk0EOdISb9PlFyutxGewIOlvXuyHazGUHMEkHzA87dfTQXW4v3W3Mv/3p02H7
o/BvS8Fu++Ql6iTERGQGc4msSAhNCx11EOrXUhJmRHzfCJd31LXXz3uOfu7TfWz15J3GSdE43kCr
HDRvMEgvzV1wT8HqzV2Yy2xFXA/M8Utj89wk97HRk7ccgMXAFMSH5Byvb1C7wTyyV+HKWULAw0S6
fiSCQK3j50tH3AsNn9aKjQgwcm7OHdVG726HOyhjcPlWBpzfz1+sceFz2ic7HJmVQqvmz9mu9I37
RQdteBO6C5h1lKrrI5PfWqu27qrlRF9glSQtamHckLE75yK/y3nbtY9enAvLy7kh9OHN2yebIBwq
RaWD8KSKATqv95dW719o4szO3KMbu3Kuo3FgPXlwoWs+omGa6GD7x0fhrWUtd1lzT2TO9vOXfHa4
fmzr5HGwaHSmFtEWi9hXsYarB6bTXVUr/MP7YFmD+Npa2ODuo1X8fqkbnxs6hu1Rn4EVxYb9ZOjM
9s8QZsWwLrE+eUa0CrJoC1z1wmg598k+NnMyWLhNCTLoswMWXjwUsLhAxmF8BSP1+cs82w4wCo9z
sCvk6c2jAy8qHi1g5J7+HmHWLroLR7az6yMa1/9q4WSGC1otQ8NJC+4zNPNDvgk3vjqUL/rNmDO/
Dut2GQJ0wjPDddGFXvn3x7IB+kLwsj3HcChw/bknNecLzzBF2kvkjaGFqzkySgXfPn+FZ9bhP1s5
WYfLQHmJY9CKOJibZgkwZAsIiStjsR8OyFjXBgc4Ktc35j7cXxrbZx+R2w5UjwxxtnR/PmJYYp9p
LWtad9Q/tXZPSgih01efP+KZfZytG7pDecZm322c1kyQRumRaCgpm7f6xttgxl5Wq/muLVgmK/tC
1fXvPvlnYydDrMZN1Q0ejaUo9KBCLpm7Vhce6FwbFjdEko0wvf73HPPhtCLDdhjtDMIfCXsoqV8g
sM33bAjhNjrzpHxMNv7Dv3ZMMyopeC/u/rmuN785QG9FOeJeDduT//t//1vg0h9YptvyPX9s6/f3
9vq1PAU4/X+IZoLp8+EDrF7b1//znrdRO968Zu//+R/HV9jiTIuvOTym3/9+//M//+P3X/onnsl1
/mEKiw5mmlwcSEswhv6FZ5L/sDyK4g5TLQgbZ753/Reeybb/wQlGl0zGXBFw2cHY+BeeyRL/QHoA
fw/Lr4dohFPi/wDP5BnzkvLvbRppWbP0ZC7CcidrceNxsuQ05OVlsWVAOycOXcE3dJwApWcmEfp6
ZhpN17k+aeaxVo4nUAN5FiwYcJNcwQ++P92rksTZtZ72SBOWWuML7qiV1lRXnewlYRsJOVeLUMcN
veuZSZr3Mje57Y8j9vfvoQUf4UCSPJ6VZWIFY3xXNzMwE3pR6gF7zBpbrPzWK4efwO3r6MElkAEu
oa5BBcJ2hil/YZEl+xThi+5vsQbX/hH0fWDfsx/LssNooU3dG9aYd18KbvnETkQtNvRE8+wKVI5J
MCLuvQZcfJ/6bUTaMSiZq2SyA/OecaCx1Lt142CBEGgTnocAtO24yzJiDn4gVW+TfAX/SUMbpPqy
fq6TSe9/Uu7SgVzVocyg1GJv0hJnIWOz8O581NP4FYFeEuGJ2lQuCrig7quw61Ss2ibp6h+hcNtV
QMj6Esm5KUnJRMlj/GisvhqA7snaWY52n4OSwTkg4KcHmcpJfFAlUZ0I7fskFMYy6aFZvA0ykpKw
kAqx91bZRltdx75m5EcfW7BfEX47xKW9LlHAGyZBflUGY4L6po2/xqyrEiRGAJ/Hrt8jj7/43Yur
QX/Ie9N9tTBFmgfoqylJCpLNfWAsjFSEzWs5mAnBLmD2BxJTioYJdkHWlbCOAlt4ehXzvx1rYYB6
1rZTIOfQohiPCBJayMc9jGSOYFeRRgAv5FysKAQbVAwF/BW+jCaMFd6Qiy9ytCZnmftDlB8TfAT1
rledsJn1rIZ9d2MBtD74WqpapHpR3/BuVJIZ4qfmB5m1C5vEA0/UWZ3RrFJ9BmJlIayCx6mYwkfH
sothx/2pjtrd0CozQrfUm/Yd+FNSxieIVN1NV7l2vbGmUNYvCu7neKyL2poeIyuop1991uoV2JaR
+EMuyqsQ6sJqEkHvmQsj0qW8dkEtqh1eUdG+mXaqmVcwEcrqHhJM7b/QuJfvWjcj04OwMa8xV1Ft
ejhLM73zPOgoje/fplqWA4ga0xHbIXFnk+/Fu1RjESA/WgxlfVcYReCsTa33uidTBhnmB2HkrtKw
qOOPwvdTIfe9Lgvd1vJNIlTneIsQQGcFm82KJ/8+hoDo4gKBWmUQQKTQrIbk+pBL1i6gjmh2tDbK
QsNDWbiOFrBRGINRuGtKZzYpuZFVVXu31yCh4zFKmpJMKJnGWLIGcAkEQPKjtjjfk+SO8KtCkXbR
tDEZHQUx0fnCaSLVftMKIKGQOHFvLOKgSRRlf2URMoYu3ffMW5bW1oWRIYH4gqTos/gKubZXXmts
bNOtM1me/XWqSgFBRhGxzfkX1Y9+nITtiuc0441fl0OZjE/4eoXcYCXsWx4vhuy7VYEf5ssIZx88
3XYcWtTaOOiBlIsxdhcY64wCg9NURPj54KYQqILdGQJp72TEYLn9hMVXL/V8BZEp1++KcMLV7VWk
P+FaGItbhdw5vAohLNsvozF0/q6m1yU7NwUItjGd2sCgXds2iA90GvW4JM6Jy6y1pQGhuZ7ybEof
GnKqmE+Uh61/kXgi4d01CWkTYB5rUiGeCvzO6r4oq5m20NIUkB4wFCXEtHyytXuL9J9+O5E6+B4E
oRNSp+cBCQEXoTdsQztR064mfazfQT2VtQEqvZuylV41aQqePCK3BJAPXpYVpAynvcX2REDcMHQ1
3wz/QeDfkEFnhF97kYrybYT8miw1J3YxEOoavszV6JIWdp0BasJW4+lORP7riDEInhUZTV11h34o
bKojScp63lwHOUvsE3GFle3elBUgjx5IWeiLfBerOIE6YiR2MD6hDgRDFE1mZb7Nji35JcfXO63K
Wpj9pgpUWLxGWKHo75MlodBbFRWLXY38v34HIw93f+bOhmSwyCIYyifDKOPp0Lup8R2YFXyMrV9D
zqc8hrXAg4Gl40bGXp4be56lCL/VtsLokKInp6qVgQf63o51Zx4dx4jU9RTazCNmEwg89wGCbZAl
up2u7dTr0xfiU0PvZqhGJPa5KcDl2mmDq6Hk8lsn7rFL/GTn1G4+z+OZ6X0zNRf5CukqrYAIZuXh
ygh6oz+Cr3XrZQ+UxDzyDxcueZ8BbieLzu37EfhQrkmCNVPSnGE+aCZ5gmOnXfmpP7wAHKnyYzFl
PaAzO69rtgO2OTjrqO8diOCTtMp6xRcfQ8z2Uea+eHYJlK7XS6W++rkmgivL7i189QUJh1v8lR0S
olwXzZUV4CaNFQtihg+SY/imL3LfO3huSQoI80AXZfeuXkbZ1RiYsxcUtWK2K1smoA3OuEJ9wXcI
SmJpO4k+7J3Km9wrX/pd91wlfpqSpuOY6U/QbOn43e59O7kjkJe8KnxVGgEK+jjNCWCKSPfQrMrw
3TADogQtLxUeiowsTIdNSXCLszIYExiHDSP2fnmiLZ17ok1T79YOXROaRRnnoB+bUpAVpgex0p8H
8OvDO1ltffIyekYlD16kVVzl40/VmiettYbsSrCNAohiRmNMIPQQt4RyYmtMsp9hNLnJVYtco35J
zTFXm9xvwvLrOFCfJXN6sCxI9K1TkQepF3FwjLKYc7Vb12G/8UCfAMb3cipTWR6wQtZaVmMVNCQ4
2AfgtgIzrZEW8U+LD4QL1ZKwzo4QLfsQO1EJbuQJVFYOds3NovaXlJMS5c/QHcdwF7e9M7D+jKG6
ITIWk+5yHH2zI8dP+USsDBnMxQXoAD+7JZYMHx9S2GLYtnUl6miRx42mrYdcC9WPdmCevDeRayT1
ws0T3UNmrjVjsotURfpzNW9sKCn6V1pfOO4XjKB9pi1xj/jOVS3iOn5U+UCiLdtYB9xnFtZ6t5Iq
a8g3FWYOEl9YmrNVharsXRGmlTh4seWqQ2j0xUyuAhEUbI1ksOECW3HdfaN8mRGK4EDUgzNYZ+4q
Nrz0RfqEK28ViJL8oKwARnU7+Wn2XWWsby9pZVfdxh+YWa/IKwLV4SQTUDMQ2cD9C60q48eo1KV+
LVQROXcGwTnuwkm9OCMe2iu4svcrtnF3vDUgLFkj+JtkKo7deC3FwPm3ymNSKS34TGDegOo/2Hav
FTtswlP5ZBM4UDwMA+hLglMHt/iuTUaWvygm6Oi5lYPbP7s6oLldrhKzWdtZWwRXM3vN11aSuSla
RdKeamgNojGuJstpG54pbt/TEJDbTZg3jrEjCVxzNq0gqew6rgqhvlV4V/pNjRqig2amwTiL8j4x
tu6Uz9c9bdKV44IMKZR7esGW41hGll7eoxjPPKhckznuHX1S5W099WyvGzZK3TGUfVOBvssGMF4U
ypvqO2krguS+OBxiyvFUYJrvbm76MfQAiIC7ihxUDOnTOCOzs8qLrF+NiYyyAUXXRsW2DfPM5ZDv
SWJmR5Bs6YOlpA0eawJQbh+mILTE95k3ol9p0hsssXEmw1bTFTTHtp/WngoGIltTYRWwlE2zbL4E
uh2n99AA5PRtSDBf7mXuJoRod22h/KPNDiveK3x59YLTROBdGTIauZPSyUajeNKESrsjCkLJOz2V
xOnWqlLVTvkM4PVgDC2UugAwx1s8umF5Q2zSkF7rnV3YN0bSQ+AmasCJSf5hBmU/1BbDoyqBXr/L
OvaDrcVKW1xD0im6N2mOBQWcKrNJLndyPQJcFDZ98j5G0RBmZK1wZANqBwF12A2TGWsLGw+afdCS
WB+fYSuW1cYfdYAz3MKFwVeMbSI4WM4I3iOry6y/HfLB8lZwZIyuW5csMd6O/XXpPFSxk9VPTR1L
96hpuZj3DtArxx3JUpVzw8wFSoAtgoHPMrUcBQxvymNjnzZZX781ZkOulhl0UPgCqXXW9zTyyow0
ITI/2HhweMCJWQEeBNBjABPbTZ0URgGOV6+I2JKpqdidlXOO3Tg0Q35XZvqY3jjjMIA5a/PSa0By
GI54Cowgl8nCrLoo7jb5YBY+BPJRIIqTTDkPYz9BNWxdgbfeVX7HWRU2MPNHaZNdWFazgbrDDiyw
6vE5jux5QcdB4c2B3tsZR4G7nAOXujdk0XrJIh68qrzuE5BMR1jgSfVdENcYsx/U3emxasOxesVo
Wtn7rIilceWSSEKsZ9JoPfkzIDpXfZxUpPuGgIDYV0uIy/sSubN7H9ctcWxlNtDAlBFNTBUtwqdf
NpOnEb7s9P2qKQ3zltAcRx0Jn4y7Lb6zrgLRiV2AvYxS07q1JzhuJm+yH7eNEYfhr2aIfSgMWQZY
fQZJNc6xU10x7BOse91mjKC/H0LTK/V3ocwpeRS5OweFD9Po1NsoIXqZJIPE57wyhuR6biab3c6v
Qe8ldMwhGERxRSb64K3B95TyYLCAZWJvGhGBeb2V1PGmZL+TvWuk/KJZDxLbSgC71IlZIMQrycoI
xqqV3x2ZA1BYiGGCHsTGm7Rrox+j6iWsDTKrOKbMPIMlVOcq4PobYo3/vUqdCVuMytwe6KlvCrQx
1ahnb5Rc0wjsQjqoEN5mE8oRcKDMDCIaoW/be/hylkuQFavwriYWIL+CIkctCVvFSDdK84pvu2pR
pqOOlay9K8YU9YmZUeV0BDSHecA4TOx+UtEm8JPYWvYIXomDH1mVi5J4OA7Jb6HFjHzwiyoihGoi
9PEmdPJ0eA/CWtivg1mSvmPnQQN9S/jAS7ZFAjt+WGhNkKhrpvQODbymMZeurDFgD0X2EblcsVbR
IU1YV0+hk6luyert6auB03D61TX4XNWqx0WgPSaFnWhrm9MTZfukN2wSvAocwjdI/L3+e5uGnrcn
y434BeL48mDDVrIifQ6vY/8wVH3sHHI3TEn56AuySDeFngnr1XMc9TBIg61RlotIPI0B9J3HMh9z
+PhNFEccDAH/mV9iS4U62xNbhhYpPUMjMv7c1fUfsM1ixH0ylSQLRhQjHqTFcfa20YzOj68jeyap
xWIsSQgbCh+gaBKRLt8EnnOdE8uewLvMAn7hKc7SXQ85JiN4OdJcSguegfm6ZZmyX9usn8gxCJI+
vm3t2Jh+cGEdD8+dDugEJEPch8cgJEP7VhRx4pKuARwJmuPEwSTIOToRvcuu+TbjUJuA5nTNgPjF
to4PbsfoDDdjERXixiwpg/nLXnYlPJDeIz+OLLeOgT3Aa8Fc+TyZgRh/dXbeTSvJT6CAENTUYgjm
6FX8XTpFBm0o96dc3ae1qL0vwqpCsI9kYnbaTSYGm9KVJAnQXyhXifqQWdYIGWr4f+ydyXLkxtKl
36X3+A3zsAWQE2eyKFaVNrAaRMzzjKfvD5TurSQSTUj6t72SzGiSZwQ8PDzcj58Tiqm0YyZbM27h
kgHEOE51XH1F5sWDuaWIRKHt95FaR8p3ufDaaRZO5ODThTBg2HVyXtVodQSVAGlGHUvaD0uYikaD
Z8UUUdQo8jaWXEOfoGaGRlquFCQqW0Vr5ln+rikgy8oDGFBR7rOQ2tN7oXWbyWirU4REG+hUH7aD
Hc6bT/B7QU0zyxqLEry5A70tKEtaQYjRqJmfc8ZvlSJUDeodcpq+dFKoqU5pwg6DnqWcIehDXxhe
9fE693U/jq/RUsqC+lNtpFH+Xa9U5DT9JG2CGNElKWjgSGqFpoHKbeb5Y5gZOcrjRIxBJNIKW/2z
JEcQVJdhNhUnikx6ed2K0WQIxjFXZOS2bL/sisY6igh9194XOSn9SH/RaYPoxhWZNcodL3A5+oX/
wyozXUSIvYwnlW+udVX7qKf6ABWgpqZ0ZT+L+qi14ZNXoZdV7EtTzyX9J/J+QQmL4dAEOrxkCQpl
roLg8pgf9KCTpeEKykirhGuk1KCugORhHGLHmlIJkRUZDxJ2SRSkYw3BxRSo4yFoEAcOd72o1PqT
BzcK/DNUvE2lPlm1oQ0PsI2KdWFDXD1COjnRhfdv+QJ682RasGftkzgbBTfPYVx8FhvC3VFH5gQ1
uCwWJuv5rAb/VzfinQDA3ET8VdUG92AwrqLoFN01emM0eN73jgqhzf1+6KN9vfPgJLM1Risl+Pie
JAbf7cZm5syBhPyguf7nWazm58f2L/rys/m5i6qpJoD3JVdFqoVJw0st2g9onKi95sj9oaNd3A5P
Hxu6aPawSnmGwMm6ARH+En2u97JqoMSW7nnRaJ8ZuYrgMDWhitpopl40wbEDJbNJh4BWOJv6fj+p
6we63nvp3ocI+Jbnc2bPWTb8v4j9WpEwnHzf6Dc6xReQA4xq6DfSotBNBZzYe6OFKqclxd6U0rrG
DTJwZzWUxD0or9Jg1laEgiIYN4AOaytlMhbENgYZH1s0dTvNMOqggacql4Xw6MEpehBbGblyYpN3
xREKfstbr3z5+Dte4FZ0UQJcDM8LMxmYeEN7nnXtKjhR07QTkdQ8mVD/OQbB3x2OxS64k5wq+ALX
M+jNrZb/0n0WVt8mXc+sDr7nC56MVda1K8LGla39xwtbbicWVJEWPHJEEA289cXOsZOIf/BG7qtk
H89Et7soHItPZTeocFVbwuBW7Qh2TW2h/P/Y7srK4GwAto1ZlbOx6I8jw2HRimqTPfV1/3r+qlcw
4AgbzrI85/PqNCgcRBRGV5wlBfjet9RZ90oqF6+eZow/x1bTrqScqXm4pSRvw0/WtpPhDFB5OivT
lnFtktvCahQp3uuhFWuQDwQ0loZcqbS9AVUi9CFBXO5THizFRuv6olHOWgmkhkgmqzIy9MZUdOYr
CIOT96ZDtDdKV41Os5RL4KIwVTwLh/oe2eDvH3/B5emf7XHwWSiTGvRPFyGcErw3xG0ao4XRD4B7
hN7oHnMvi/sHajuydUB7HLiFAmGR8STw5h4//6MfIMGiB1cNhjVNYdjMWkQCIUm5mQYu+JB7EP2N
/KjU8Np15Svq3kexKx8LEvOPbS7c9k+bJtYMZnBmpqP3Ia8sYWVlyrnfl1qa7chW+lNTBemGlYXb
vlmRLWZIwf/TNl3GOMVIIScLJVJgs0Kkq4BBsoj78JhppXJC0lzeuD0Wn/LNHihA2aTLrYr4z/tV
KT3hRS6DYY8ewSNEI6B+avl33fpJCeZ3SzYe0Kv3NwLP2hpB5sz4VVmTCK7vbcpynvR63E57SWrQ
m+6MDGkJ5mKGRxgtqM1bNYn5xjrfJrHO0o55oeAdwR/TC0fvaHkdw6vvN17dRvvoBF7ltjkCBLb7
U3Wojx/7ySK/WRpajoQNHWm1SX1xr6tfaE+/iGj6of1nQ8ltJ6H/ewhXT4467sdWlzHgT7MqfVZ8
RlYAIbzfVLGKGyqRrG9GqMOD58zDPih3A+6nJ7ERcVa+IJNaKjKGJkkcwzfvjZWpDKGp0k17L7Iy
geZ2iQxvHPXmc9E25re09qdpY4HzrfDu+3H7ygr3FFQSjJcuTY6Dl+mBCStV1icoqBmOWUBqTN77
8T5umZn/fhZKK+qSagp3wV6RXlECyJUfSAt+bGJxUUhA7t+tZN7cMxP1gDSiDN5ibxV69IXHqmeL
NOzsZhK7gz8/PnJZad3/ndE5DpwZFcUc5iwpF9HmobcGcO0YA8GQY/0ugqnLyczy08cGL8LlnC3h
HzBrqIYBFcd7g0FgdiGUP9NebmCvDbMbM842vtW6CUO3ZNrD5NmLbxXybjPNuhkQiLV+1xEUvvJq
pb/+eB1rDjFXSxi9xJBlLVx9inmeA2Sd9nnyOaYD2zaPRV5vrGTLyCIKR4rejJAIYqSUDsF0o3vo
2pgbfrdlZP77mQuMDWAAX+KLdBaUZeEkf57PMYKe3sbAx+p3mR9ZDHSiZLe8nWm0a8hqIa7j6zKc
70ES3wu1PPzTOPuWjv+ysvBoNTJi0696TqreiUeVS/M0oiPxIMWa4LLM4TPP3uBelOLJ9WMElT/2
i61FLvy7UKIsC4EH7QWLEpYP1hMMhLqxxo+NSOIi0cpTeO0rn9s5BbZ7MIZevap1WrwfL2XNMZDz
MskcgbYxU/LeMZJB0/3CUqZ9FXaPQJd2rYSiRqpsgHK3zCw+WA4KCKZ7InigooIeieId6M5olsGq
/5cLWnybsSgyP0r0aa+gJq/I95BW2KX59eNdm3/u8kI627U3gO7ZcdJyKUABipsiKxVnGl48XaPD
fldknyCMm9CE/djcxZWLu5+bW7iCOQwjSmzKACKn4bXdNUy+NDvLyBDs9s0N6O3aFXVubBGPFEi+
DSGPxX0cUMMzYDZCUEeGZ7p46WJ9n49bRDdbq1vEJkEvYNdsMSiJLYrWEXKu/nNGJ7AxtyaIVs6U
rtCjZsxcooawfLxQX84noAPjvq68/C5rK9RUxGSLrmxlB3WyFcpsKvhoql7vz5SBMIpcdcO4pyrX
7rtRyt0a4C7SIehyRG2C5rhpfP7YRS5z3LkSA0vAnM0rpqIv/L5u4ExsZ8G/0mNSOfndp5egMaVo
oiyhIFjQDVdoETRmtuGbK1uKXVPixudJJi0XO8TIXxdII+xj5UsX3JfFlvOv7OY7A4uUqRA8tW6V
fqSWph6loLXzzNoj4AfI4NiYLx9v40qcgiTIBKKtijPCd3HjN3Lrm5HIakLhodHnns8TTa4/Q9T/
R2X/H97GZ/t9gcr+lKffkvDbOST77b/4SzFX+h+VuXfNpLzIQD8cIf+FZIv/QxGOyso8hi9T/8MJ
/4JkSyjmQjzD9ajwACIf5Iv+BckWpP/RdU76zE1s8NikbPFPMNmLWiAgcf7/Isxyc2JDyX/5yvJl
Sa1NZCnsepelTnSjP/pH5dgd6z1KaoFDR/Yx2G2N670/Xn8ZpZoF4tRYqZjLMLA3PteNXUMT2+ZP
crD1uFqMsP5lgh+vAV5fqYobYQr5+p/rSp6Lh8TNHf3nLAMcP+R7kAD/6O68NLdIBfTI7Cp6KYGN
iKANRNtOAsU288khQ0WSTLONUTqeedlK3+H9qf7L5Ez3YVLu1KjMvw/ITDxCAyZhsvU+q/4zCneA
sTcynNnTz3KCCyPLom1QFp2sTlNgz4P/+WvnxkfAD4IDmf0n1aZF6vSftlWO173y19qWhEGJpgUU
bkfM/vAQ2D3Vh+qzt09PsiveA8XfJTvvaYutcmM/l8MJ6EUpKRyMiIdppi3pu4B/KMr+44+2mLq7
3NBFLIZglSbi/NXmDR2CA8NieuoWHINv6kvpQFTkTs5gfIGzOIGuaL9VzFk9emc7O//9LMmrx/+s
sm3zr70IggDBqI/XODverzzyconzRp+ZaBh8UjIdnzHipuxt0wpglA8nOO+LBChxEKEbYDUt4jc1
+rRePWzkeutLJNbOhXJyhvnuPbMf+MUoN8q8xc0X3/icZJssI/LqCn9ZWJz2pDQns+WFZHc/rHvz
CvG2A/Wv9CY4yte+qz99vJ9b61kc9EYSMwN+UA56qZbSXqDSr9AOlrVN0rg1SxYT1CQLomEQVN7v
XDVlFdOLPZzldDIRXvoDlkykYiHD45yLrijv/sZA87pRGjYIDlCFXrYZGq8rhaHEaO/k35qWyfH6
kN4W19JBt6OnaLKbzYrmqkmdoSbU6CnmLKndqNWGSYi6lR31wl4YE+R/tiZP16IJraj/mlhspeDB
rqEqtBHzPCHBi9y8rg+ci39UAnk7ayazhMigw3tjwgX5/ovVeiNa1chKgsq/laHNZ4DqNsg3i80r
98A7O/OOnp2pAaSpoctvniHtRX+f+vtKvmuQFofKrYMi2vTvrOQUjZyAzUnllc9liTSi4FabuxXL
V4BZgwWkwgNY7ya/g93Xjlxh1+7rG8/OdpXju1sEGCsf79ygsSASUVo18LRZqE2VMrvQb3v1NY3/
UU3p7cu9s7F4/gZB3iFbOgR2r3ZgET/36j8Pg+8MzEHs7JNlupyagDBYhIywrg5tZyPtPo5Ma7fZ
OxsL99PEeopihg3s7Ka5CQF0/2Z8533WPkrX8aHfN98qmmlfTVReYwe40Zb5+X+/uGnm3geV+7m3
dNHw7eMc5URGAGz50Llgpo09CFG3eLFQ8GKiFgaiDYtvwegji4vIL5tTiboTFrWZEvWLVMFfN9wg
GoxH6jclSmOv0+so23e+UzgOUsnOxo5vLXlxGSDzjMTE/AOEo/foXb2dBUe8T77N3HncPVsLnhd0
uWAGWzTNkil/z4HhzItUraEk2bwlgJ2LFrHqqIFjvoZ3JIKVGz6FR7h1Izg+2r0F1gi06uAiMSdD
fxU/Ty+yne63Gf1WAwI98P/8qMUNP3W9pJeza5tF1u5CKUXGTWtOG1v9/o3+1wk9s7L41lE6otcj
4dxN6Q57Qh3jhcfsXkjf8l/jAOwbeY/giFTa/VbM0za2ffGZ5SCXkAdl21vE6Zg5tVtgdoX616P9
3ST1O+zSSlznBP13J5e9vTDJBdWad5LZGflqcN8od5HwQtHZMR5zEm6YVR3gjf9ME+KvzeVhJnJz
kRCqi/CneZZeprNUrzfFvwmafiNn2p8Vif/n4lb38MzEIgBqViuO/WwCtL7rybeTxtRNunEBr72Q
gGT8WsgiBGaAApsww4qGdnRim68edIRol8JcjOZnbmd308gE065+qA5b3EWzF1wczjPbi1u5EKuU
JWJbPcC3s++O/b6mAbzljOthHvpYUGYgbOhzvw8CWd7LGcPbc5GAZsspfMpht+ls/XXmXAsPzKyw
RtRmUHVTds3mMtce8+zxf+0vvVSF+x5eoflLXqlXoM8hhzAftF1iV99EyKi2Eu43EvLLff1lb+Gc
Y4ZMKnNN8yPNuo/vzEfraD6KL7PdFIa5qbLHe+3ABBJD1JurXQ1uUMAYtKPJ65cqXIwcq5qVYrxS
/4i5U8SNvGDRWP/P0ftlYPE1vVwMSn3eTf0xB/g1HRv4EZVXRA25MbdQX2tPeb7df62Zi1yKfmqr
IC9FhJmip1niOqKsVBoQ24VoBMevALbcQhVdOKUZFI7uAOk4osdQnWLX2lbZdUGjcrF2c/FlAdMX
dZXza9CSRkhL25WpW8L4jx9bu/KL+ANd0UC361NLUnvcSh8WyhGX5hchaZz4svKbI4NpALUBv0li
w1H8IB+3Du2GGy0VhWAkmHjis1LNm3H2nzpry4/mL3dxSoCFMWIL1gag1vuooCRazXApFnhto7EN
8LULXKFHZlH6pITDTqczpqKWaEUbYI31eHRmeZGUMCAZRlmHZfUQ/NTug5/Zz+gn3Ah79fSjJ+Qy
Gavb1dPf4YRdj/dnthe5x4AC6igimG1HJwO6Bc/uYifPnRgi8nGv7IbcKRC94tH6N0jyZvf4aMcX
GUkRSIZZtNhu9tkJyqb9DIlRn/NT7ga/bznrqgOdLXQRJpgJlsZ03mSJgwpjvR3HTx9nWBsWloxi
mQqdGAAtlOIYF0ZN7dpQN+qXqyncrzUsicTCXIhMsPaBLfbTbZu8CNZ1nkFB66E0if7px8tZv6bO
rC1ONwR7HvrtPOk0u98VD4PoJvuZNjH8Wf9MHoXI3ur8rQfXM4uL5CMMIoSr528U3TD/c588/ImT
EmBihaxEDOHU3o4s8up3M+lAUD+B4XoJU/F68mItfCsGpHcwlUHYZMefEzxS/4NJZEbvnJyLUrWl
ytYThNQP0wtqfPpx+yWw9jyBmgptIYjEJHkJolKy1Avg0aA0gMBynH5mEmAf119kRNvCoXQ9ZePV
/lYFXh7BGeFHaccCebesRRQZCqG6Pz/boeKcUxHhWr4ad+ahvmIya4e40iujE+gtNN+RVXazu/Fh
oH6m761H/UZ5lPfFlSjaW8F+1fXOftayYsFkWTbVMm+VYY9wV+kG++q6/1HfKI7f2oh3qZuUrm9k
VRc7AYe7SAtJl+CAeh/+jUgGqTS//dE1PQhfogfrvroJfsbi8W0Govo0Xc8+0Lx2L/VDcte9KodE
t+E9UZz4S7FJAbnmlJTzaJrNLRFtCWuSx1HJjblI1EApFFv3uvbtXxzvcwvzLzh7CtcoWTLGigX1
tnytTnP0jR3jN+WgXWmOeNw83Ksrgq3JlAGVXzZ44jSUmrLmDThXNxguvstc6eidZreS9+Qn2zSa
axZlcKww1/Okodn/foUMRDF452MxGUuGdv+wtiDlq37KyaEhCgreAkrw3kKgtbEuaOzhTJVNiwyB
l12HJJiHWpUTuolTuB9/NWXthQvNsUUXVmPEe/l2od9iRbo0f7WDbjoTVza0MD/SYyLDH2SLV/Cj
3SSn+Ck9Gp/gtjwxrvsca7Z3NQcxeImcKnXrU39vTDulcAyoYZNjLD9sF6VX9+bsly5fOf7A1pcJ
v7T7QmZBd6G8RYzJod81OepN5SS3Wy2v1UTq3OTyc1h1P4jz5yCR8mxDJlA4xTO6muG1ZKOv7UJt
FZ+CgT4fHI2UAjbKS+sfB1EGQ0PQApd47w4oyHqDMn8cMfbtMJIemFR1wIE4iSk6HzvC2lsZ6API
Svwa3PTCt2FkEjL97fQe/oRLz3TG6vVWf2317XhuZxEl/D5j9rPgDMH79U2mXjZkt/khPNTusEOf
9LZ5Ub4ld0i5H7Tejr9/vMi1A3xufJGSQz6SwY3AfqaS96Wz/Oc4/ods93++Yc5tLOJ+Cr9QljKm
y2OciUMn3s2TQ81LxAHe7g6tOsjZV1s4iDBJUmXNGa+ky8d5mnGSDCcVSyeJD/9i6+Y5LNQXqEgt
x+jCCrYuYX7zWzNbSv89kPMNZ1/9OGcWFtm7oSqjPIlY0NootNsm2sEgtpGfrAeRMyOLrF1G07UM
ZYzANPQtvKYuPRcsHEqyCC7AR7xVkL5YFF1CFXIkUFozb+abkvbZpRi0FUiL2OIER72jl0e4eLbS
6jltfpdozCaQL1K1WfmDq+N9kGhHSly+bsx3BpnFLFxZXIcn0x5vIjve//Nrd2Fu4d+mWWipMpub
lWSn1KGeF+9S2Na1ACoGV56H4/7YemxdRuKF1YWjJ0Zdw0KO1eymfwkhZjEdxY0f08fmO3THp6J0
dk3o1AXPTRa9GbXm6HexxwzNzJA3WBuWN79YZELRV+a8x9mN/9SBuDBd7yh+mXbl/m8APLbsLaKk
OEochhJ7feD4NBHQV8dTvb2fOtkTvZPNlu/sJJcLBCcJC+VKvVnXjRl6zP7GVnETQtBh9aZrThs1
kdXTAOKA2RzK2heFUqEpej/LOA2FNjDaDNQuffw4TK07yi8TyywBUg8lmuYDV76Or4lwK0KYm7rd
SaLgXLuq4nSGq2WHSoFvHQ7nzYLexhKXFNVVrmhlFGK/RcnIq6764J/eYZwEjWayzvQvEOEleLuf
JqkuQgHX0II7vaiuvG6rZr8WUc5NLCJxB61XwyAxsf5TcVJ309FDfgqppqNsQzC8kXhcPpcXC1qE
ZLhfzLj1sTaXBSbz6N8ND/qheba+QIwXRCgO+DvDiW8Gx7O9ZheAeXCgXbQoL2/30jeWvgR508xL
DTmYf8x98DCd/KvkegZUoSUJt/JWfnlxe79f+RLaIQkMPRYpxrowPFXe9zj6qdQ3FoSGG4dijo7L
0332Qd+IZ89uoc7XEpMB/zmPbV/8wYVxo/r5J5pq3GuGG5lu9tQ/f/sbvZFV01Bjz9OjaDct19jX
XpP2Fmusd+2LfuA5sS+ohPQH82u775Gud42X4nHuon285rVzqJ3ZnT/02ZIzS26k3sOuLLW2OT5k
7e8fG9ha2BzCzwzohV8UfobAnD98U+qvhUAbS1CcshDtSt6YSXorGV18wLPVLO6DvC0iPfMxBjfw
j+4BJvr8SWBYW3MhbwoZOz7qrkkprYcsW4HvP+Wx2KO2wvDPUO6LTSnSi9fC7Lmg/SCVAnd+kXPU
JQSH07y7Qa1/FsubvDL3yXSDBKYLZbFbh+Kh2cSVrX5SZruZBsSPzGVtyRJTQdZajJZ6dTJb8Y50
vrI//qqyelG2Z2lAiIEPgy224HF4/129uJl6CDwolPRqPB0GuD+m0EmLSDZ6W2HOceTBWQtXimaO
J83ruvozmHKJRUP8K8MuX1U6kZOz/S3u5fiUGl1Q7H2jKpB8s/yOYjgiFQNFeFVvrfsmFK3IEXNh
Svaj1ctfU7hqwkOVF1JswQAVJIriCGot+DJ0C/0EDVEetCmvbjkM/YzRPj+WlYEJv6BWZzodgU/m
MlMJyafUnbSgyHtxF02mMd7KPB9LaERkCFbEvVX1mVTugx5IW+ga1TRImlPWjRkNrtbBzyTArNgo
kPcogqz0BhRE1sg/GkmNeAdP0mRUkjPXSzIJRj85a/+Qa7Udv/QdLV94YRvVZNrXYCxeq4+FKI4m
lK/TIMKGmeoenQ/g3kJTOXlUoeNt+56Rd77tB6GlM7BvwtgJ04PsBTy9GYTJ+QrwBQ749qCEMO3Y
cEgxyWx7USzP7FG9cA30BJZC6DXF7EmqhVyeXAapJvlaL5TCvDeoB7ffq7gKIWKJS5H6q2GmenFn
RpBhfffiqRRP5ZAm7VM6hjFkPYnfzCOUZjEhC9vPb5JWyE2MAguIUBbOGHZrfocyphdPba4y0WIP
hgQ1T9GWEbMYVVHeJ7nea8cyCRWdQARLq2NW3mTZSp6m1g6HKqvPStDpxVNk6GH0E9pJTbKVQs8i
twwpCrhd3ST5bvTT8tVKpkp+TdU0U78WXdc1X/se3h6kjk2tcSD8smKnhtWn/00M9F4/KoOea48t
bGzqTW2W9Xhb5/D1MWiuT2Ns9xU8RbLTwAKm/+QRMwQnP4N+8TjCLFm+9KNhdPCz+ExHqLafB15z
HZLcfYPRxXhtLEGAtnuA9vomy8NpvIsUVRjuYABLVRBvglU+mGk8jFdN79UqPERZERsnDgjBwx4N
zR8UuzPhZGP4dkr1O0PoBO9x1JQRMtBUiKrxKs5yKFBR+YJg81qoA+qtjmoVck17Wc/hORRI97Tv
0D33jMnBPGgqO13pu+5ZLVJRfg4aY8wfqVU3+SFCy/ZQML8aO2yTLtFynTxv53XJoDd7UDKxfFcW
sumfoBeJQldOVbP4gnjOzDBWBuGz0o7WA8xMpmNOOvIfXtvTaYOxmTLCXW7AlXZV9RWShLUumO44
FMrY7qwaIjLNVXRUa0cntfDE1m4SSEvtorMiMPeqlaYQG0AO7tRTPUmOGrWGeWxGSfXvGTYbLVuO
DFCFqjmmMB62mjW0/jVjy+VEzpQEubYvpEKvvupZH/q8+lIjTakDwOQcwDynSsIfCMbkUWsHbRL/
nmtR2lxLJYHpR2NBH/c7PIK+H51QjuwL6wbWMVjCD1JPuIof2ykBJfLYe0ai9TfQKQtV8WmE+SK0
YEAczNij4d+HYssuC40Ij68mBzUiURM8qOpzY1DunE4NE1PVc1vkqjB+KvNB5aUWKsQtvUQyQ72n
vAD//GFK4J0vrrxsHEZ6z5Oa/4xTJpFaet95AL/7pEJqULgi/MD1c6sajXQLLZcM6F5G+7gwD15m
iVVzpK1eqZ+muoBRdqfCDYY0LNxdoZw392UYyZ53G2RlSk2RDTSCdiP7uHxO0fLVkI1j/oQ5jqXk
4RQVhicnamCHEkXD9roRD3q3lTlf3oezEQNIMCqxKtoc72+qdiIpMDyM+A0MC0wFisZjMkzi/uMr
8bKLBnzw3M7ixa+LKRyBljKX7HL7dm7qZNlfGC/xRrbBtD59bPEyL35vcPHYJxaXgaJiMAMLESLq
olSf9RDRJrPb+E6XYI95bbCSAK6e1U2WbZG6qzn3E6bmeYNZB9zfdbZxax2SXX9UTh+v67L6tLC2
SON8IwzrNNZmpG4HXg2iZuzprnTVa2jGV852A/CyH78wuXCSys91UlIWWKm7vHSih/52OELXSsGr
dEIeVdPrLMaVHaBG/Hi1q1/xbGsXblNkqYXgLouN4uCrBL8g5P+EttQx/a33zZaphcMwFh4oTAqS
C0DTDVG2G9+Fx/BR2Hn6LpfQ7i5RbCoom2w1FleP4NkaFy/lVLP6yZ93V6GYEaY/BG3Y8tB1E6pk
KW8UKsvxVbWBq0BK5sMw7iMY3nJ0/xJwDZYTvQg6BSgwlrutxsP6mdd/WV08nyKpbGmAsaO9I0MC
/Sr/NoPKf6ifrMfq2/gpdq1TvVV2uHxRzWfxl83li2rsy7yI32xWNwNIMoBH2c64nvDX2m1KZzhU
ta2Zjvi8DR5ZdSF6bgr4eUlVl7w4owRxfPz2JVXPDuJvQv8TjgZH3hTHXDMEKADZGOCC+sXsbFuC
OiKZ51iEBB3ji5A4wcMMVqk+Cy8gpEfZre7gn97kcLm8kyCKQtqGqpEBKnxZJy6bOmzQZCZ3LQo7
rxijUjJ39L5/fOpXYtx7M4tjHwrRLBaFGUOyTTTldyhzMLDiQdzq+FC57dFL2zojszcun8cGiRtU
P4jaXzZmDRUe/QCbmt3ugp88t66Qx3S7l+n2b1i7PJGs8MzaIopHYifnhoi1eiePdtUhrTsjvAeH
whSt0GfKiofyuLGtl4fjvdFFHC9ja4CWGaONW6EBYFvfB4rQxjWE0u5wNYZ2JYJwT/6obv9V8ft8
vYsvatHBACv8tt42seXdLC04XFGEO1V26vruVulmrbhg8DBnLlhaaYIrreeHUK0GNg+HU7rr6J/F
f6OhvFp4PLeziHFZ2xp5aWKHzszB+GKpO6t1KK0wc+gNLqMtE1WVDi4+p3vyvkzZAY4H40X9kj9k
V767pR95eTx1ag6M/M6NHOLgotesTCHTKApxnkLaYRwypCFiW95i47z0XayYGno2CtBZOBXf54xS
VvR1rGHFaKX09ywK6j3ksvI/brORdZybWdyLXmsFKY/BuV9SnHjj9HczFM9wjEOlQ3eLxOnWTbya
6JybXJSRec3GvJhYmXbfnIwfE7WyXXglOD+sW8nRA67JuQG79dXeykHvQ8/5SlFwX2woQg2QWJPl
NK7o9IOb6zYyU+NVv5Nf0MhVbQsMDGuecbN7z54lQj5vrX3tSvm1dLzn/W/oemFGe7LbyMHYWUvO
XPtOdD1IW1N7K8H9/WoXR0ZlHt7PNSyZ6CF8E3fxtXRt7UBSUfjapS756+HjuLfmrwwgKm+sqvB2
L7bXAHEzRClfVUDdqJbudPP5YwPrmQ5XB/m/KjLsvwiseZVR0BCAk9Q7657KF4RjkH3Crr0bXiqE
L0jLt0PcptVFTIUb2YrbmHWph5F9Sxz5lc+281w04knU0/2/IRkFnDC/Bs4Wuzj+RW0y1llgliZn
hhjW6JolnOcfb+n6N5v18CAYgH9vkcdBBp0F1rw2poPynaKFOf+W//Gxkcv7kJVIM6cg0AYUvhfH
PVJDahbzSio52pvj14BKS/dbh9qVEe0/NrW6nl+mli1FKZWrEDZ7eqMlnaBaoga4Ud9fO8AGWwVw
Uib9XDZJEgDkjJBigb99G7STIYgPuh44Y7LVHr3MlNg2FGWZCYReCCbN96FC4TVRBqgTE67MQ67v
0Ra6pa66Tz1b9+icbzbuVzfvVyVkiRuBNrieQbJ0Ck4kD0Zopzu+F6qeyTf/p0JUFtxNiMLaVXpW
fdEWt09bjYjqzY8X8cBpfug+Ja4X2dYdHIL3IgiFqXX9+80kdHbr5U1wbnWxtVKXhiW3+3zn5d9i
061ht6RwadPkkpz2p9nY2SHfSAvXToGl6vSBYfaFXHcRvFpBaXUdjRQ7mhTjICMgkhw0pX/W5ego
6p10nUfwuW6ch9Wr9tzqInilgtlmHrVFmzb36JAq3VStnezTA1pj6Kg5+fM8LPM3Mu+1c3JueBG+
xKlNR4lqv918gVXMYdb5OEMQu121y09Xs1Hf1dyPT//lUAox89zowpskBQJfJcIoUiRzO9w7oW8N
3OVqJi0XtkoZawfUIi+DSw8B0AumzTSNOtGv+aKNC19qaCuuf9XZ3ZVyFX/ZfvWunc5za/Pfz5qY
VC2qNBywZoWQlac34E83LoP1T/ZrPQsPRcdoCDwVCyJKNJPbpYUNb/mxr+K0dtNW2HgKvoXK5Sk8
X9HCN3O1hxVowl73ZXylKkorSatcJUV8nnIQvHpg/uHBz+2WiY0QBgV13zh/A8GzFoPOf8fCVeVO
qnQmyuffQanPfIW22DjWdzOYoZ5hPC0iwHzk3zZfa+sh4deGL9xVSBGU62aAZXRClZMRNhVmWP8q
vkVq0Y0f/K8oYDjZ7b8pRsONoUOVpNBdXDZnJRQo0P3hlATgy/uOHnSxUR9a9SRYDiCjVqHCWM5T
oSYVJ9p8+AUaY11w1wroYKBpJG1cxqtn4szOwoNSJDN1NGUBierCwbJ2Tb3Fh7ya/cFgBWj9jdx2
OWbn1YmcQVNORvFawAxQ3qXH+Go4Wo7+Sa7c/hTNFL6njTi2dj+dG50jz9lZpzkTSE1AkmHeis7k
asxqByD0q11wDAkt/8ohzta4yAL7utQTz4OWpTSzo5Y9SOKmvPbqGTszsYhejSaj4TFvIxToP6wf
arZDjmxv7ITb4ZUmtnDVHcbNuYMto4uAJiOVGqc+2+gZ0rUk+mhj9tJNphJS/s0Hm1/p4CwgNFvy
5neaUufqfLnPSEsf/L/oJPt5HqB35bfoIR43676rTnJmc+H8FsqALXDW+fphArM5tnBY7wUHrBUq
kAdKo9tTFeun4czmIlSWMVKX1fwCq1zvsbxDUU8AaLb7c6WaeD9/RfSqtmoUK+dcnhEshkYufKmj
EUyjhMQk3lPvGMyUAQE7CP8wkpN8y6f932zHrHjPO6MLl5VymYZBgdH2imbwNy748a4HUL0z7qDy
/1KFDP9kf2xmxCufFbOQaUOnx7TM8oGBUE5Xp/Nag1P9kj+B19ghF3AqvjGhze23dfbXMkTsEaQp
qM+k4Ytc2G97L4mQriU9lBQyRP+6P9R/hL+FTnBXPpf38k132H5srBVjgBhB+ofcBDWD5WNDaCGS
N0qWKV4J7SFInfpbRWS7RZ7tGSDt2/PaE/boAobjtQ8FyvbLftWrzn7C4vpFOwRijHmnwaFGdhY0
j0nauRuRYS7oLJKcd+tcbG/iR6k2JBhBjPObde2dGpsZGNSCAF9vVWDWaj7nxpa97FCqaz3685wM
ua02N+PLTDYfHrRH2UCO290eoZTWd9FUtbl3LtL7en9XRR7Sq0JASLA+8WpkivKOOpMT+zvtoFCQ
UWuQu8rDx7u6ejRppf/H5uJoAm1q9cScnUdMjB1AEEf0oWpvZ/KKf2GJ8oglkSyZNIHer673cyNX
ZktlFds6+o7x5JiI7X1sZXUPz6ws7ntdiXCRkD1UUrAUgebUwvP/zsLiKw1gEjoFCWmbl4zrZfc4
5cYa1vrzsni2iMVHKTq/Q2CIRaiPg6vCIzR9Dw+zYlT6Vdzsz8urYRI8BaOKCI1APPr+wzRmN8oN
+F9SpOJUH5V7LdnPoIBZXMXvbO9eSWzvlHwSdn7vJJw5fV/d9t/T3P0XG3v2Oxa3cNfD+VvNcSxM
eqAWvb7vwCRu7O1KPk36yUiKAdU9DclFEGmrpqWUTIKmhb8ZxVWUifZoPkTiZutq7WBxhHVLnKfY
eE2/31VtlEoG91jNrFQRP0Vfy6sItGoJXlWCIqT8v+x915IkN7Lsr6zxPXlSIJXZ2X1IWVWtxcw0
5wXWo1JLIOXXX0cNd1mFru0cnudrtKVts0UUVCAQ4eE+AFW+VUO69GoH7xs62VDQhU2585mshbn8
TNqlZP02dvm9s44BQHnN1Tw56w1tG+6NkxWPy7hPLbX4shTDFs3/pSMIaIkGEjBBInR0rSchdwNl
8ASiD0gdrPS6bMlOX5KNVbzonlE1FyJEaIaFHN357BoutyA+j86N6mOGIxKyWJBkpreqfsxdb0NK
Lg7qL4NySh75EDBWCoMj/WLUUNbO//4DTLcBv4W+mYkqudzh4KTNnAw1DORlBc3AwoOWQPT+Afsv
s/aXDemaHhVrxKaEjeWADEGFl5efoobLQzrEWgg19c2q5qVTAHQi8MvQFdPfqGC56F5FzgMW0Wrj
q/OzCfVn63VjWFtGJMehcBvaOmLq7MGb0xAvIkjHDg/rFSCPgQ3ZZ+clvULNNtrMkl3cFSfDk4J4
FDNIXYkGLfZDiwDeQPgVjV4bNgLi396CdfFhM6rdGq20iMOiT4rTC5shMMLJbiq8vvaMT1Bfj+vX
ZPLIlx5EB5v8h8d+CTn+Ol1L6cwxramtTKwleehe2S2awXJvyL0UwK4afcEZEJEeOo1Wb7hLQ6Z6
DfiR5nv7fivnvDEBrlQd0/JURdoZn6Ocn6zums73y2awcnlhiYHqBJreIWZz7l+U1uk4V+DDFEhU
1kiADpuvhS0T4vsnblIjpVO2iZjOWCmjFDK2xxvXeSpZVN8aYfFEfX2D+mTLppjaE5vgl2y6JYVN
3ujfFj7tx7qP3z+Nl1fnr5mTDmNKdQUCrJg5bvW7tGfPwMl+huxp+L6Zi8Ey1Nz/s0LS0WudXBlW
MX3LAVytJvhbwPETzTtbJPzGuLkHQuywdfj+yxn4y6p0+BQgtSp0/QB4+wCE2Bjw/fyMJEVLPQJo
fudr15onbqLlpUeTpBuD9dFwgvXDL5QFttZSOo69W4Msj+KjGE8j0md6LJggXJ9F5avdHqkmf8Go
GN8bH+CC3AnBItjF5SeKUkDkb15QSbM+I82Mh/z4bL6A3yQWVR/feFgnsKkbHwG7v0Mv+/79Nb+4
tU6MSyemqNJVK9EA6EF4cT8Yie/ORWhWW+H3JTMO8GIQ4XSg/CXHL6XqDE6lYmeBFMy3yIOqf8us
LSPSXSyqnuLeAEeNjvq7DvTL+VFse5r3bWKpoib5kDAv260o64A+PQ1A8Q1QwVZwKBUJjhY1Dbo3
Bv4HtgN5XGPbr2k3gWhmgug1NBvxTg84Orkc8cSI8P89C41MPn3O9kuU3QMGAMxKG2+doWPl+K89
dPwc6A0CQRFqv6jhHckSTpwQHoJOsYJTBG37a6A2eg3tCaD9QVocpMaEuKSrOigqqz7lc5zPZCN2
PF/en+YRlgKlDqluaCVIrl1lPc+b1XZA+GR4q5L5vTJ5q7GJkTlPV7y1I+1WbpTj7C5dJzJtmbcG
dVDMCLg6v/igfshC+9F6Wv3EX2ove6LhOKMxyN+ca/3svP78EPBHUIwABFJoTZzvsj6x+rlRBwuX
jBFpjocN/YcZTgGqhuIB4rYbkyu55Z8G0fiPKjuAbG8D875GE4fBsMmcGyf+NysjxJdvEaoAjLxN
y3zuBo8GLRAO6WhPx66GyfMRrrwr+xmO0CMj9zR0ldHi5n238/aoQnQNG8WF6CiEHME5eW7CLjoI
fUGsHEDLETROAok877J4EKT8cXrYBMy/GRJK21CTA7OBjVWDnuO5Pd1d2xJdNCZSw+2+u133IPQF
dRNBN7L67FxtP24ujBBiI0QHY5NuQPRDBq80bHDLTDXBBfFq07sWXF154IbrYYWgAyqFAAEGG3Mq
luXECQBICh5LywS5AFggHWSfzseYsoZyldQtNibfG1dpMHrV3oryw2YmTzrvbyxJ9+RaDY6Vqgzk
OV8nZNWQ2g8wOD+v4urafRC9XNiX6QdVDTeGKJ09GMZMWg7+Ecl2Q84AMLtRc6Og7bGqoAVVmIVF
nMSCmE/9sjVMKQsMpCp6bkD3LnQ/cc6xWc8nFCrWHIk8tUUWOP+WJB6AsuAqcm9L24MifZh+1H6g
+1LwKdnBClZavkn+JbHcIL8OiA0qGrjMTNwymtyak6JrU89ZDqx+OAfwesGIjYQm3T0Jiu8kACSk
xwco7tx76A1t+Vsp9/HWuuTqFtHQRjiadIqPgCECBZnE6ovIm25fpVKC7q0tKfhcctICaVQ2aCX0
xvmKg2iB74wHQ71RcXfXf7Ov+6096bQUa1tP6Qx7w6T7dn7DsZM3dut5FvBPE9BaQPkCHH64IM/3
j1m0hWIzImQekBuwoy52USVd4LlFUegXnpPS/fhzt5wYlO7Huc6Vss6zEnKxHrvi0RIiIYE9G9dP
yYAQmnjddZohmCx3mNKb7pOy39ozQmfpzAsdd+zJZ5AOjalbvWrV+AyTTx/6FIRqau+5X4tHwEnH
QEuDbAXrlXnV+YpfflL3xR4dBFkag7COF7v+cXzF5Gyjei+vBe4a6CMjISQ7x0Ql2WgZJgobL9rX
HmjwKsZD2/6g3ChxCRS2upVPEz7w1Bsf5wGaQRBUg9DHG9mgKmeoCnZYfMEZzaBcMkUk+oWByS4R
dpBdRcIOOVHTAufK+SYjPGNg0cHAEIKCngQNjJXPvRnsf8Pdsks3nqJyxCu2GMyB2wvu0UC3tHRs
jAJM8MhMAQQd2OAlQdnhUKH3DLJ0JfOTm3qXPK+3ADUtHlzyjgKsYngd97bQQFKt93i2zj6HdAXV
Zs5RosPnYKEWIQSMKfZbUF+Z8RJ0keHz2A2KrXS68HfSmp4aPbb8n4TZZlV1ijkaeIC2Dg0bE3Bb
xSFoa3LJvi95uXXdSVGLPNlESnjPCSLrlcPeGI3BVO4MBEmFP5se+M6dl/GhCOht9uV9ryXOpzxG
IXkGEDPCSsOS9tOK5nnoeWHfmq2bXY/NSK6cZuygHmmMT++bktgofi7iqS3JQbZFP4P7Xwd2czf8
4PvxyX0hB/MrmnkBYbYfx0/c42Hyx4z8A3nq9vkO2MfkBWXmjYm+tK6nn0Pym8swEpqOGHPdOH5G
DTyR8sOEOkbpbMHyLi3pqSnJPQ45igwgNRLnJ33WgPBEu99DErYIRZdouXYA2A63AplLdys6Nf5a
U+keTwnrR+Q2hC9KvxEQyeFdKlhrf41L7sINcGZNusm56YKcoMAQZ7ZjcwmWpDEk9meo+3odcbzc
ZRtOSY61j+fkdHySUypIgSaRFes3+WtU3YoRsqi7nkMRh26T5W3ak5wPRHs1bUTwj/nMLbBqlRFo
qcOC7TMocgcCsbqV2tQ3tqhMPJsVGXTaIIvsZY5fKGH/0g6+xsD64K3PBSSBfAeUOHUkcsYDNlLQ
u76J3PF6oy9R+jqjp2Ib9Ll1fm3JP2VlXwBUf3TCTkzQhOzeDtEarHuUV4/kcVMg3jpFJMI3dhhC
Nej97RTihsuyJZcFQgK9KwZsOL1WrtAR+WJbSJnrk7WF9Llwp4PbVHWhGQBc7RtM7Qg1lLamMMTC
nN4JKQiR4pm0ICmjkYarr+Hesfcg7Bp67+EXFJrESGTnTFCkA/Zeh0iTjPezM8a6CQJS2OhzYEP0
BSDi5W7FZb/OvwKAF0f1jT0XrRc2EJnQsJQ2uuKAmHnsYU+DPMP0WgepIEJHvXqFS27DEc3mQg1n
K8q46LDQAoVEIejdEHFIB9pZE6XNAMvzuD6Hq4kG13bfZ3GtfTLtj4bB/ZkYsVUqocI+9Omye/9e
uuSjkSkA6hYyHCKjhVk5uebHoSrNqsC1ZBXlq6LpjwXgG++buDSxJpICjglyIDQnSjefu1agoIF2
vAdO4nhmEI6qSnROaJ0JZTEwEJfs2/sGL52RU4PSFWd25lgRiLh7YPl+qPPxbmrYpzXLP75vZmtc
0tSBo0TPJ5Ahef3K4iZDVXc2y1B1upvR1j+Y85Yy1kW/eDou6WobBn0C9QgMCkzA0KEtRP0887Ds
7noGko9rHWgfxPokqPYasp+hNn6xlTDjuxGvDgbicvAHAu6/nQC6dAuefjAxUyebaOqKMu8aFVu4
aJ8Sq7lOUzykea7vJtOOyxmdtm4zhO9P/yUHdWpUOjcZwXQsBAFjVvxY9W9zDXYghla+6UdBtc9N
Tz/CrW14xYunRYO+iIbeOtFEdT5QurC5s5QVIn/K5zqDMkW99ZC+OJUnFqTDQqpmMTvdwVQOGhqn
6qy5axolJvZ4bxhNfhjKBZIqhH99fzIv7uUTs9KRoUYO+p0cTkhd73T6HUfIKyjAJrnpV6W24RCO
YATZ1cLdgBAX7fxw4ZKrpYU5N7QTLi8QD5osnCaAK/mOQOELQIKdvTe82k9vtlKjF0d5FAhG3cQE
U9n58pVami06wz4FUsJB0l67ZaZyQ9i6B79RXDZbvv2iI3JASY6nsaojDXxub6TFQMYGRbw0HbNo
GdBb6iTLPSX9l/eXT8KO/nxdmCeWZNfAtMwE0ZlwDdltUgf9cFA//sxUggLS8OEHqmeQgf0CEvnS
ORR4QxOJWFEZkjLooKYoVts+mqYVHqhZvq+Q3EDaQch8pu4T5OuAvzYXCH7+zB++P/ZLZ/LUvhSY
kSnhqwsqNc/uO9BPFQEfrb+Zwj8G3ac2pHM/9sbUZj1sjC8qah8fhcyOYM13+p3mN/Comwlucc7l
I3JqUfIDDs9IyTXMKolXYFLAJwo5vEBvPPqS+AJq8/dgET93EJg1kDFCWe1tD1Wa1DnAzhPehYPx
kGjN3rXHeK7H/furdSm2PzUjOZqMrSDYWnEkFv2hWhApT72Xgqhtrh7fN3Tp7J0aks5ebra5spgw
VCXQhSI3GjjZ2nWrYHVx853MmnTurBwZSF7DSmKC2IIokUk2veWWDel2tQqujN0MG+La1wJUAD+n
hS8kUgUSsImGX+jEuuQpT2dPulwXdE6CvhC7QbQ0tPfLrVpelV+FoJUZV/fa64z05ofmSUcZIH5/
3S66slPTkpNuOfABI5icxcPjmfj93YrHNaRfRDuFEeaJb+CBt/3QvTjLOqJ/+GmBwJdm2Z7yQssW
sV9YHRCVfuCTutWdcnHzn9iQZhXUipo9j+KMVcNn5pieOdVP4PTwRnfxj9P4P2dKhexf/4uvvzbt
0mdJyqUv/3WTfe0b1vzg/yt+7T8/dv5L/7prv9dPvP/+nd+8tvJPnv0i/v6f9oNX/nr2RVjzjC8P
w/d+efzOhpIfjSTfG/GTv/rNf3w//pXnpf3+z9++NkPNxV9Lsqb+7c9v7b/98zcRFv/P6Z//83u3
rxV+zWvKbMxe5V/4/sr4P39TTPt3SP65QmZINHMDYPrbP6bvx29Z7u+gUbJsVBOBnwTCAD4eXJo8
xa/hW3gPGuD/RPWWaAj8fvsHa4bj93T9d9y76EC3TGS+wRGk//bvD3f/06H/XBbMxZ9fn4pnmuR8
j1gIioApODKK42OiGibtEWca4YUB/gjHoZ+TMEfmsrZ8mlJruAFzrj49g3NpUQ92OSmGp6aNtQZ9
o5Hli7lw8iVJWmp/5hrP0TMJrknuA7K95B53a27Nvgqq789ct6ovdGIzj9S2LQaArXLXTDxVUUHg
giL4rNx2pcNdvLTbaUUvKPi5r1uW9yBzMRPi9A8DvvjWpvbQ7OjYm40BsHxG7N5Xq2SsIpUCW/U5
tSvq7lqyZA5kfFWWQbPIUI3kylkVUkWLoliJ51a1SQLmcLP2VYtO7W4s2djtSoO7Ru5NCe0hAWQk
zPqATJtWT0CGpTZIY6GvbarfcEsqZpDwylR8PszosL4FTeek3XA+KNlNrU5VsR8ZWur9Plcac4Fm
cWrnLgmMUXOW4cbhJLXu7YW7ThPmDFE/qFaHbs7Y16wZuZlDImJgrn6fkgTQNFAfclXLDqw32xoC
3GUJ2SHDWvOQGz1z750GDKlBUQy6ewXATAPSYTPLW1/LsdiA/WZM9wuO/ecb2TqAZCXj4+ANSQGy
/rBpaamwj0axjCzQQenD0BEzWNmhAF9r583lypp9jWZulnisXhOuhAxC5+tOnTrdRGoeElWE4m9P
XdJHxmLdpBnt2DUIKuvurkgLc129pljcL27a0Z02auka98swVfep7fZguEOaHII0k8YX0LBUjsAR
12meP2OqB7wuDZ0h6JkmCl3F2TLb0CkmJ04GQxO/u9C7YnDwvckocg2aAlqPb/Zjjw6YRW+SsBhR
yPAatx+qOEnr+Zl1RbvEdJ4KxdeTESjJwXAI2DiXznBRsqN2le2VVElUv7bwN/dzsxoQQe3IWsWT
MuqsQRxfOUvWhQbVyWT6RpqxrjyAw7XNU5+YEJOGklitFtkfSUuyAv3TnZHGuqvmy/PYdHrrUSg4
pruqHYriam1o+qnJhk6J2dJCmmduFtKFVm31f0BcFiJd7aiNn80pR0O7Nc+a5jErIzejudSDZzKq
/NGC8QU3pQvFjGBCKvqRcT2Fzm+NR8dVb3JB4Ip36wiy04zvO7co57icxqX8o+7HNY2B+2rSqLJd
ZgFcxBoQFENE5EuqGST3sxKiXB5+eNbichjoZzBKg6zVtqnzYWmHpH9N16xXrt1KGV6zYhh53C42
BWui4cxOXEOt8nveZsUjbbu2CmwKtXdv7GfdDh0KoVYQvprT66qyOi+9zjKx3qYF0LBnr5X2w1AM
1J6WuYIrQYHIcP2JQn8yalGvQ0+ctUB9gVPkSqOBLVjeWi1JbJt80H1lXNbxOqdu/cpIl9eeW84u
NIHN2bKDusEm9GYuCIpX1b5Te8GDNPOld4PSstngTW2hTtdjVSaOl1ZzYvi0ch0opaYTSKDJmJbf
zCTPEj8hlgW8lNWP0IpTZ+7uFlDgPlUqCtTeqmrs1Wlbt3iyUt2a96AAHhKv0UyeBaBD02g8r0Pe
/8grXLoBUqtdEY54+Ch+DbQg6GHtmjlBlSDc+9B1HGTLgrel9BRVyRbfVViNl2ttd9R3pwS5j1kF
7zTkoeBCD0hKgQvFJXj47kCAWCdhyigch47DK+jzJiQ5KSSzlWDVqVJE+VjNVmjnC1V3iql2ma8A
EFj7bZ3SNlLMdEl3TV+CjZWCIfaJ1br1yZ1oAgo5ymYol1uL9YNqBW99mo0l0Ft4wyV3RUGLdD/R
BQmrZXYLZT+vhJHYzSjWsJ2WvI/63FrAKGvq9RpCmoG7kaEoBbRCoAw4+4gModOd0LH+MuiA40E/
pGIEYr0LWMAqILjoodfasQmmOQcfYcZKVH6Uvqqy61VRnfQqmSbS3Vog9O1C09bKb90yrPymI62u
HDDpgHqwrLPmw1Q51nDgS5E21KsUbLyrZB4TxRfQoOZ+Wt0Msh7t3Pd7otY1HCzSinZY6l2befY4
6EuQtSVVvGZIph+Jm5TowND5WIaavUzIYq92DRQuRDCzUGstTGWRG3j3UJsD4bJWtdt7XcrGOUA2
ZL6bs1V/TizWBGPfN3dVo42PJvZ7DhI0pbrOmDWrYatVxuCPtCcGuu7nUf3a6ImS460IKlP8l4Xl
32czSUo/I23yrRlVFOdncGpPu7VdE790k6zAFaJzxdN73JzG2tng41z6PL3JqmoxvFxLl/oZAitw
1omqprWP62ZafBVk6njloBEf/aPTmJKwTzNMqamWJmhLWx0TyytaseuZO3T4XuITFR/aWlfbK7By
aszvjZlXT0o7VM41KAOr6pVhehfPnuGVPLoM5vxcZFMJPktMXXaVw023QQ+1xMorR3160NEctdwa
hDZgbWjbESRNCm2TMCFmyyECXpHmbuG6yg+TVmnfe6uaqqBZrMQN57RmXcxdrRmG0FEpQ0EHiKF0
eiJF0Trl7UoyW73PQOs8+KSZKSqlA3SAHyCtjPunnbKlDlvLnir0pgxuf6XwaXV8eClS7ZUel1Jo
py2owfNqqOunrHOVFXAfPO4hUJOqxmveZ2WKSRzV1q+gwa0+zI09tJ6u99BkLVvThh4r7oD5Bhdp
Nh8yY6yLG1Buq/lVMjrVD05Wm0BIwJyf+NwrqCaXTc3BtlQXaHprFEULSd+NtceaeimZN8Btg6Gz
qQ3QnC02jqihlF3pz6Ah11Bjs1XnQ9FULr/hQ93qkd20vHzsxsT+lBZNTZ9myOUWUVbqa+qXWpdk
L3WSuqhLJUXOsdeGhPhg8a67Zy1Bb2ic83pGGQ0U3G3JwqxfCvs6B5N24qeEzpGaWdyB2KE+YbiL
OVSAF6vg7n5MQJtNdwzhnP7VabscBHijxXR0b6y0diJgvcf5BvTNbfLkjDp6dTIomIOpAdVfFyGh
zaA50DUj3FyJYJDdJYrTOj7eQsP6MV3RC/ajNpISnpI3FXOibjXq/qWfyPwDehRj6qNDGy6PgfXd
um3aNU8f2UTUCeLoreqGIxj/wbSPf4Hnv+N9H0JBAx1W0wpq/RjcA9mL4Jz1VJT1S1D4aqXtpxpJ
x6hW56L8SrhatSE16poGxdIRHjpNq0I+cGXqoL3otjtqUV1qs3bvLI0Y/ICiRemXPdCjty2ZZzOk
rT1xD8/0QttBRwN06SueSVDuYLywwYhhcXqlVAuh3yBhbEHzO3EJiMsmCulYQiaee04CXPpHV5v1
Zac5jUlDNmVFOfpEmUx3v4Iznr/YPTQcAixrZux0LXWGMJ8mJ4tm3ItVGUDyzgYDfT8hhe2tNQfK
FrElYIYfG9Cb40ZtJyhOJGWpDk8q6/CL7ZAVVynWFJLd4BsGVJSqLNkXFkivwoV2BWhkFwPvfLT9
gTRMBwL006TgF3xrhjSRh6atSo9LlWuuX9pJ0vicrUb1Z1r8/z9nf9MsvEH/+3v2rno9e/0ef/zn
a9Z0f0fPPojcQYmLpk2omf37MWv+9XbVrd9NMHWLdI3I0IIf6T9PV8363RKsZmgVFjozeHP8rZfr
ecISEl822mItECvrFj6KTCNQdXNJWz7xQLG/8LL1nAHl8GGTqUdK68EMUukOlJyOUiqAj5yn1HOS
2stclnmwcIQp8/Lilv2X1V5Gb9K1g5a0k5/n5UcdWt43Q++E1kK/KSW/q1NlB++M8D0zDe9kRS49
2t8MHcg3RByuCgwcANBSrrZDJFkqIz4TWVav51VgFY7HCiN434wMxRBjRwICHR8o1LiYbWnsHOIq
vZLlZVDu0a1k7wTzhiAx6PbLdX2o/a2WD02kzk+S0LJBmcRvZKsy6AUM2k/WYYhXsEEl+24vCII3
E94XFhZZGaANkAAR4H8pX2to9ZovUBoE8hfkaEEZGJG5E02JbF8eQKECxo3N8eGAvBnfqU2Rizmp
W64uFmmxYVM9gMK23bdRepf/sDzq1SG/meNfGKYEXD9O6alJKc3YTENK+wUm62sjAsdz3IZzCHYt
QCne3y1SX7790xJ4ANCo7oARWAblV66ZMzwBQHu+eBlaywafI4W8+vUYVztB8grRE+iHUnC+In09
+gmoDKExL8o01S+gei5uJmTHLLRGHT+TVKep1MRFgsQogsnXAJxhPt1b10IzIIs2CeHeblyQEYAt
XGBEIXokF966TM3ADGxWWNhsJzS7RN6aAgOmbqJE37SsqBDOA5s92HBgUJz/803k6HZNaE4BOtqL
9Hwd4UFt7YefbfpPtW/eK9H7SysDQrG0MImrFiK3BprY5aVVLDNVeetARBhU4fOefqSCDUdoWZWP
/JEX3nizzU0lqQSKDXVuVZym09PSFfrMiF1hAScwlIYczLxQGbpuHpy9HaqRfUDk1D/Ot/Yv1Rnf
HtZz85KDGNpuoDZYxo77x46KsLF8GxisCS37gyOaz8Pi0/sTLSMu/hwy2O0FLkj43vMhOxPv1NrA
RAtgMy2CfPK0nR7T2JqOnTx5QAP1TgEL7R+itHl0xs/sm9t5Te0tu79ZowP5qIprBioeJmTBIW0g
bbWBtUlBe2oF2BPhSAo/BUUyNf4uFvenHWwskAIBkvSGB0IkqVWeO1Ygqj96CIzbT6S1AH1ZO+fT
dkPPm8UVIzuxKO2tZSAJyAXaOehaPCoc4PYVdeOWllEHx1HhKSFUBBx8IbPtuU2hVLNii1GtL9bi
IbuqW2ibRlNbwEMbLO2Zp4L2EBRH2Wb7pAzzEtbR1CK6NqGVhv5Qae3MpKO63qaQnIMaDPHR/r5H
zAKcPLnaFtR862wla9J8Dsix2i2ekYFxt4TEzw7ZTeEvUKfm21T3b25u2LJQO8HVjXZXoOTOD0nZ
KMY4oncQV9p8jXHdj2mkME9pQtTjI6EJQ9WwV4Dm3PKDEljmOKfgAwLdBZhCRFx0bjlzazpU4PE4
Hk8Wu4/qkWWpIF7h8wPVPEj7gUj2A545iuf+TR0cOEQ4faDD0fQA/LiO9qlz820zd41h5DbiMbXz
wUAN6BV90vz+Fpiwm83CKIL482jl3JwpAS1ME+UECPysR/8rIqTihkWWp8RV5AbaRvhw6bScDs6U
5nZWx1qjy9Ga6quhYD/TMYkhP2g2ZCKyeyCDojJWvq311rKKo3AWdkoDFRNxctEYTZ2D7cm1jqGg
aC4G0je2oRVBIjFU/fF9L785VOloWqmptml3HCrESyDVBNGNhwkkGE7nCRpQda8dlINW2x7eweqm
FvXl4ZomYK4OIvvjxzsZ7lqpVrIitfifdU0+Q77hCmyFGK6B94z//ngv+FqcVJQzcWZUFZ0t59Nr
F7Myd4plBXZlPCgQFkIpaUPn822EAj93akPyPz3yz2aaEjAZgNRf9DgofQx+/eSA/xJpISW7An7+
sNXiL4MHxJHEmxDPQ1D7gw5H9kUdwb7VxM01v5gvHD2MWTh/gYgxzol5UK+hmwh+qE3szNsY8Nys
jFhvIIdnpgOuFhYaEaLrENTZOCYZ9ixie59/J9TfArNd2ranY7WlE9rMtsWn3hG9kh0i3dIj/gz9
jU9f2x6PQsjVBPw79L0B+Yw2KS8v+Pwz29IRddVSrcYatrsfFRSHOt+NhPBHsUdA+Frpf16iWzt3
a3nlwLfCFaraswXKJsteQ9so/BaU/Faj740+/eySCPqB/qB8NlP7Ops/GlN+23cRczRoFL6MypaP
vHByz2ZB3uVkmic1wyyYSYicP7oBnusnN2TBYFwPUHnbRttJ+ivHOwcpH+QaEIOZSOpIh3eaOnel
g7YEhYbmynT9XA/FCy3NMCMJaEzAykA/lZBbVdr7lXwizR9t4kTt8rHuo9JBq8RYRCPa9tsW26Uw
Y0VrvWwudwMkv1t1c70uXFlnn1aaIGhFupljgWKLLZ7qJzukFwFD9pTPKOV9KG82H/SXFuR0dqQ3
wsrSFpBVVH2sm3o/AjkkGsNnX/vxk7dyqwH0bUYG5/7UnpRA0PrcIVZlLIFdoAlch5V+eOyhP7+i
tjgZSCrb/FHLdoYBJdD0Gh3rj4Rk/vv+/A0jhnB6p59CyilwHSV84NAXXCBjYEY1SOUHvMZ+Iaew
tZ4SOIWkps1wBpdggaXmdr0GQ3cOcvIFVIx++Q354A76LbESErTjI5xW2iv01K3Ao253uV66xk5H
LUVfI5IJM5/FY+hQEj+lsQiq5ysW2XGdPvzagm/YlJsibbuhZFUw/tTIownlpq7dbSzmxhaWn5wN
inHqQmFivbMe0KctAj1BpQieveXIO7uVedsak+TKJ8Y5CIvE7rEgkFc/GFoTvj+mS5cFsswAMx0T
xLa0P+020foa7TXBvGqeNlVXTaP6Y2b9X6YOHxXpQ6HShADgPLBZqoSrSgc7fTBHaKoHH3J2Mx80
0KSI1znboNw75pqlONU9tSedBgMY3WSu4P7FM3kmPk2edSMCUlIpHnly24AyXvPWq+RG5Nk6dzew
m8R4tKfQbuLCCFPb036ACbYGNMSbb7YhvRfd0+kHlI6IUlB3mVGWDwjKNb2HalSQRhyYIr85Ngxu
t6ddiITwDsMrEEsAcRawV56vQZfOa7FUeHgKX6R4qd844ZQbnnhik0jdZegmAPhqaxO/3WIQgAEr
tYj+XJwQKRZqHYvaiZPMQeY64OYILfW6zW3v/X389qRokABEVIknp26hl+l8bIYBYW29Ss1g1G5R
NPb71Anet3AhS6BBlwfVOXCaAIoqvwUYAUVYjYbSQNkZUDk9tPDl0DqloR2bkOLcmrYLcToYYlxI
2oDABdMnsxkVE+tL11wmbGFI2zyCiguMz2Q/+qs/7Jto/JVdKY7h+bE5tymm+eS9YyyrAJPBJgv5
NcAx+1mQN+y0HQ2SayNWHpA02G0TXV/IiYDDSBMcPGDks9+IxWnjCkARtJwCiDa/iIkF5aBPX3i8
rXB2YTuemZJ8al3kDnNqDBGIrmhddhlnQV19eX+ziNMrz+PpeKRQsC0h8QVUEvpOkZw0rvjOjAkY
cLZKbhd2/dlYpOUq+DAtUPmcgnFx0fx56w5bjW2Xdv2ZCclpVJ1tVu2K6cr3NBYro6LPk6JZDSKt
frtxxmSqG7wRz/eBFLSR0l3c0YI1EpsvAMIdjEBTgu5GCVHlDotn0aZSPJUhpOch2rrZgL85Wuma
yqyatDzHhAKw4/NnEHAKQiHw+oZHVt//0xk/3SfSNbXkCSOcYbwtRkzjbDfEw/cG5R+wxQXtivdp
GqYbHTObkyxdPeXggt1LnAAWso96vPg4ct+KR+b4897cdbGqQA7IjpfhxYqsq+1C28YJlF/kVjOa
eTaDT5DWHQAP0IbNBcKo3cpVicl75xDKj/DUoFTrdYzz2CjxR/useP0dqLfRrxOO0PtEWJWF40OK
zuGt8/+2IHO+keVecMBOIf0+HW3PQf9MIBUWASaThMpxaZHRXl9dC7XFNi5vtnrbtrax/BbX64bw
wcE25oCxBCizxUI3csG5JdeoPoXvO7vNwUpuyEiXwm0oBgu6Hbz/ff4EWPSB3jsILJagCdp4uW6C
6m7bmW+OVHJPWd/3OVFhur4un4vdevUVYMcGhHS/0od1Icdx5p5syT3ZmdlWtTiuPLAO5R/zk/Ip
j4Rilx5Nz9Mdverj7X4ziZlU5BXOrUpOyTA601aEU+zCNTJfAGOE0I0VJNhS4v3BPSPOIPJ+sKL6
IQuaq/TDsPWMvXxkwR+D9C8Iz2Voh2ZPDcJtHFnBk6eDy0nbEeKJJsIB+aTxc/l5W5hGpnD6c9z/
MSp3L66NAiUZE5coeikOFUy9Drf2rjk0SDint4WvoSMW9HnIe4fmwfBN6NrGPM4iNJS/6sE235xY
3bf+5K/PI8WYrFwog840ipqrtSM50PZABf8/0r5rSW5c2/KHhhEkQftKn7asqlR6YUglNb33/PpZ
KN0bykRyCuqeONEPp6OjdgKE2dh7GWMdvHCWOensxvOAfvM/sZgsJal7sc8hBfcx4XhCA8B1oj0M
PKDdHNjob7xU4v+Rgv2JyKQsgq4sIkqlE14H0OfckyDzFQu92/1f1Afor/9sJpkDQ8+iSlMjnE+K
Xz7Xb9QnlLoAlbjw/P/UcbueTOaQKKHFUcshPly6K++p83tmEz8Olie+Fgn95Z+NjDkhSq3EG6xB
qDaBSkX3vq4FZy9u3moEpCYgmhTc1MwqrLsuE7MJTe5SHdE7VDO3JfJ3tC/uCjFUHRI3j0SMeEJX
mwfARVRmPWZZN/ZRoqO1rr3r43nuc6uaf3Huke0gMFuD0QEAFIQ56BZQRYYlx+RRnFH51kBJq/hG
D7jBEfzprm3gOMmtg27P55+gTAqmd3McFyWC5jt4HSfnxaUqoGgSUAAXBKd/1i/LEeB7fwi4ThKb
q0XBsxjgMUruZRamqdUxeBXG5AgovuTeFHlUxEy8712Qk8psB/G0p/4Lr1u5eY5dRGXWqFp1pbS0
eJALk+AUkgju7QlIcEvIcs5a5Y2P+aBGPQyTChSX09a4j40UAKe3z9fM5pK5GAvz9YpRXssqxG6I
IVlfN607q/uwloPPo2yPA/AogIggbMzmU13WI6EaTURBo2xYHvomcz6PsP1N/kSgv+Di4R3GqQyJ
NQEa27m8G+PiYSbleOi1QUEFlaeOsn3Wg07+v+Nh1l2tq00TQsbpo1ZMr/NoXwaUwlv6vDW+/YH+
hGIWW7IYBOhoDGwIn5IitfIejT6kw59P31ZtC/TPP2GYlTYlqZH0tMhEAVBt9yCNEE2PkZsBPYJB
9YE8/kWNhrcumNWX18Cc1Qmiym3mtGlrDWAo/n+OjHmtKVEmKrmGM4JW7dK31fR1j/pfJFRCM6ot
9bty4J0Q22n1n+k0GDyDlmv9Ogj4arOHVynoInNA7UTQOIBV3xMf7slZJWz5DmS7EPh0TKTa7QUx
xVH0qnRPn88kZ4sZzBUWakKOhRgijUbXJ+xPiwkPUaU7NWD6fR6JsyworvtyM0tVayRJitlThekV
6rXf2gREr38fQzMVqvquqmjnMwu+MmADlIPx5ySl+rMgYDlOw38YBuSGgXsAIVu5sfVazboUFhEP
SNmcd2IV/kjkknf9bn2UyxjMR9HiLGozQ0ZqNhunrP/ZmuC4Sqe6lrzP5+sWL4hX1GUk5qPIgiKs
fY/XxLJvj/CQ/ToeqXI6CZZzfme+zgcDurS4qR5XkCtHvB8TR3nMPPL9LyQcaCw2S6TQV0UBUUtG
Xfx6gShduig5GtRISNOf4kdCCmdfq3hOAzkQdrxJ3nxNGICl4jgCRh+qBdfx0lBv9TDBC5KCUsef
VAaWun3V8CLB7c+HQ22O7yIe81X1STdiOWsBqPtGrVmVX7GjPzYQVU/e5l9/UQXY2nCX42O+bdcp
cTNUiNe5xTl8mTCjhR3/gPXlufEqwQ4feVNK6JTdfMKLIbIXdqY1AuDdk2M+JYm9DEdpOayAmRI0
cqj6YY+KpeBSmyIJMA8wSX9UT82dGdnCHqZrJf4D2Hl0lvrS3YkB7zG3dZziW4M7gn8osvH6ey/Q
BmhGAbtqESrTGSflh6GnZ7mHbunnu2pj+4IOIAH4KgL6CmmE60DJYFKdgVJzUgmMVRg7gJHotfFz
ufDUXDaGhEiQwoP6Nny02CEV0HmfmxCRCmAV6/a0ruNejRLOeGTCxkH/CN0jit5GUg6vNWarZNOs
TMk6KbYyDKUsOQg6hccy6cLymMbZOD2ooYfbPu9dQXCEvrLEEnxWkiTVW7o2aXKcIqkurbYAN9mb
1qyoJnsQx7bJQF9sh8oGUWfI9pmIlDuz4i4Xhn2jFiAyQ6gmA1Y9ncmc2FpV9fNTU6SG+twoehru
uyzVp9eY1LoJGGddwasyk2ryZU6gzF7ueryBQ49EUXYHxVyInPZ5r8bHNVLD1zVsy+glBXQZmKNS
j5QnSRmnNAgVpUPFKJRj0xXjFexEZVoFlIW1bn01QigKxE6rd7oB960xXsLBWkJVn2EaKICA+09e
QS3ANmRSi/Yczapq5/mkkF06ZUbrqtD4KG1NAxPTSccIruXVBAvxoCdDilZCHnZ+1yadj+y9a1y0
CDXpFdUVAbLhklg9AqUm75OoS15bKTRV2C43HTaOAeiGVQndOh3wbxPkCpIutPODnFTNF3XMqtxe
mplMgWm2c3zSJiWBf02UdoEsDtOPbO3BlV7nbDDvwrIoFBfkypK4STKVk2eCPbjvw1kFrZEIyRsa
fhK6Q/EsFxY6f+pRmY32XIck+bZU0Xqoskp5SUgT72K1j3a5vtaiF63Cul8SCbIHgly+rqpuJpZW
lMps9Yo5PpXSkE5BnSdr5SRhZGq7MVnq4j5qE2X2R4gwqfdk1eXhW1Lir9ia0Oj5yWiiYvXLdp0n
a0ph8vdSlNEo9XauFUn7LuZ1bPyc1CH/uQ5jmc5WpA35dNKVLAU7HbMqqXcq5C4G0WozUS3uWyxM
ye6I2ubBMhUplJgyZBTWupSrfjfGlTgGhizTZvgI3nnuGHm4Qo8k6xYDzu9JHEsNZEnA17Wltc2r
gzZLsWlXi1kbXwnOAulRz832VzakyrNSRNm3Ns7F+VhJVH9Cl+e7cZoLHbCcagTyqInU1EfBPi/B
0WznQbemYUz7f9K1bMiDpDQV4rSqIXwBJhOG1Z6gyQU6NAKcqmFOW0Xy8KSMpV4YVjuUrZI6cpVl
wss0kDTyE6DzYYtjSgvWRyutJpRhJTWtTwsAliuE/vWoh8N7rSZ3cpwnqa3qxti7pbhq47E1G92X
QG2T/JGY61s/rAUKc8LSr17flhDV6AWB6G4vGeCSt+Ual14EknpVW6mmNotjRq2aWXkXhaEL3Qe1
tEahU7sX6JuMQKc1ehs/gaFXagEOVHgAzCgh7bSZGN1XkLJ7aKm3SaWXXhnHy2It/aItX8xsyKOn
DF336IskgN1nmV0q1J40TuMURKOphpGti3P4YzQag6yWYA66eBdFkaDv2iwCYVUt5Bo8rgLEXvCN
imWuMhd2Ie1a29DDzgkENmrBlDprWcwZHXtdr0OQ20zUJWsC5F7cT9MxGkZNjpp9Q+RGLgYH9Ns8
Ap4taTqnm4u6VnwpDGsxsv+PAjmKBNem5mhx0hRg7xt4tFdCCl8JoUnXkyQI7ZfPL6gbAJZkgF4F
gAvuJsjE62yq1bZNWiXFjGTOTx7VoPAlv3pGy8kZODWCmzfT70ggZlCyoSyyGfmYRvHSgekOFkF0
Vj0cbNCBF2AbUYJG9a87hzQaSKNgTCCWAYbG9c2rFoqRwdsUgNljvcsi4GliR/rWQF/U9I0g3etO
62kuZzLZvI4NStOBiyrFLIlFquCcAgRC81VPCgynPsxo1RPo7wo7ntr0DYyWjcfkMbqRATMk1clH
TXp5UfYUcVXZ7SHyWyj/Elt25l/TgZfcsVkNG5Z51oN7KK0CwdyW6bED+zAT/H7oId7ABSnSRPgy
i2QjMfnTXEjYZyghfJQtIOCNkoUK4/TsvgJ+f73nfD6W4PgRDYRDbAcNfsxsGavG0RDKMMVwoON/
xO4OIiwWJeCDrjcn8CIQkxwPvaC0BBoUzki6WgviPI1/6DLOe1j5QafkGEMuIOUtTvYR8DE66ghB
beGh2szMZat2kTrgygTAVNm39x2ohWjN7WkCLjp0lNw9uPX1NEgyglkN2pfElm8jyKO1sC4HfA3P
KuOl8/ugOpoAdwJLxQeyb20+OjKqPCYBFMRkpo0WYmHmWCuyr+xld/DRTHane82SvcpbfjQcCN3m
yaljIlGHhz/WjSLrIuuzKig5PTmb84Ano+QDuHri92c+fjmzCz7MopDZw1wM1ljXx0pV4F+qkRZj
ZOHDCKHbfxbU/veTLwXFl+hUHAluPSjznSU4xmgH8RBy+dQf2M3PfgOz5+NZk6tGwm9IYBJoNWlz
l8aQnGjIc5MSb8zGYGkXDzJed0qCFLXK6mMC9UcLWX7uhtKkBrDZUWEsaDzWdQ354ZAEXQdVnaF6
G2b1hxK2z1mpnLDZfTU0Dn2PF1MUD/cxgX1bNz3nifptgFCbO8vk57okiqUM/d5MyD0ELe7lWAmE
BNJrS7lrMnI/dqr9+elwA1/H/kEPF3cl7TfT/3P9FeDYU+ipgow/79fawcX9Vtft+xClQaJj5Enj
NMn63BC0WY3pnWh9UBfRAYZ7rpjiTO4MdIW10ScTWnlp5anjuAda1lUEchjGZteUyW6sZQ6YZWuV
4ldrKE8B9SdCtvj6V8u9OkGSLYuxSpGTWNQbakIhO/N4kFLWA0v8PT9/IjErJI3yHlzIFMJhMDmI
Av0HQA4Heu3CVmaXo/YLd0fAor6ZqZX+4gJKNs6aq3EyX2epwwRJPMY5e/2RluypcdF0r/vwtzmo
vJti4yy9jMZa79UkhXyqiWgDtUKFcRBc4zJ/3veWcUd9sPgJDc1XmP0HV3OqOi2hD3bT1oRqT9GT
OcTpVlW2KDfWGMHaEMp6n6/yjZvJBEcWWRoMM0HRYJbLWkN+Clo5iUNE8O6lH6Mw2jlsbOSO48d7
02NB856qQYj4hyJu2e00mNDfy3sknr+XS+mNh/fVLu57n1ftuSnvUZwAqgYwVoGQP0Kya2MwzVxC
To/zk3KCaQFqSi3FKi1q9TQc5MfPJ3Ej1UVAGDSq0DehVRJmFpdmhahQsULW0UHh4ZkSEMmj6sN0
+MTv0G5cDxR3AuwtlEvQ82atpeDN3k9EzSMs/ercQpuBOINfneJ3oHCdzkGZ/TsYPU7h1V/kgH89
3aB+PmAYuqzCikjV1JuSUNQqQyRBkg2E3RHoJs3uTtAABOoHxi5neFUDP/YfEkOMmWqp4O4FL5rl
EjV91IJC0UQ41uZjs6d+F/Ne9gC8DMDZ5Rz9m9/zMhqTr3XKXGvqgGiwdEK9trMkVMPfKSdZDLg8
wNuTDOxG7Adw9gGmRmPh+sRGN0MoVNwM9u8TW38N71XwstLH3k9/cU8yuhSvzxUTdUNqbg5bWPRu
mWgZgU52jMqYrd5JnmyHL1TeovGVnWKBZ1VbmgcFAdg5ebxHxE1LEstGBVIKVpgQAEIlluZzF48l
BYyKHh63oU3dgEbH2Gdu/mTsOuSjw8/M4YKBt76iim4CjjYD/7vZlZGSC+uUJ0iOvhl7emKH9xCw
Am62feSDoeiZws4rRHXh9ambEhRvmHkdMyjSzl1GvyJ1+URS40suP8wNCp7OIuiw0FUg0KcjbIV5
ieFH2QMkb6dHbP678T71KIRy8Vq3Awq+zqyIn9jf3hImFA+o1y24BPpNYr90lTIVLfTRlj0WzX4F
SXY4pQ7OO0v1++/LDvQRrhPk1o2BqAquQOiHqOgMXS8YqepNxI1DO90lQQuMX2YLpzhoT7nPPV9o
ssJ+vstYzI4vCYxBYDwZ2s0/0LoGN+OwG6He6VFKnvZViu3aOuZB+QDw9Svn8rh9hdLJ/TNMZuVk
0JzEWxCh892H4+4TCORYO9kdT2Znc0MoUPTBjsCbFyWZ6wmt8QyGRIhp2uNXCkv9fU1N0HUYT39x
ZLMdIbpSL6J9ZKoX+32GgqXYopOKRdPuNJtqAJhwdaROU9z+PF0KN5/vz8g+ltJFrLwzZvjSItZk
l5hFGNBmVh3M/1B9oMwZDjrPL24zIEGCgT2I5cmSX5S21IUoQkDqaR76sa0ewh3FR6GHpQT/bTYp
mwfvXBPlrRvpHpnkqOyKOfJ6hKu98L77utrfPzxynj9fkBsnGZ7V2HIYHU16mVUykh4+S80SoSoC
VvrfO2Te5NQmZb9BhpwaMaMXzcSRpUFsZmWFIRpS6vgNCSH870AtQHUC3mSQzefism8+2kdEwGLQ
CsRFxL6NErNv4EkD9T+aFxKQT/G69cEfQiJBfSkrXsWA7tyrVcnEY15Iugkx/KIQcVbvBrd+lhzz
kHuCq8NtFiBem2TQeOIWYXiDZKY1XXBmzikGme5GRwRJKvUMxzjOtumX++HApfbfpC/Xg2SfRqgM
lKAWYpAUj9OcsTSRSvRuDWGR2uY9Ojdn1IQwF250SAGyNWUZSlIgkWPNTDG8OCQwlOG9IPLS+a0p
BAUUVw6QJFS/7vqcLJRSGZVuRBSzsnLyqMA8NfOWBGrrY2OTSjtICUppuRLUNSwnINFpJFwFva3t
cfkjmMUzg544R8Nk2pQfDiuNB8i2IIX5uZ4HJw6ap0zh4yJujmx8S/StsT2QGdKc9Hrg1ZwJgxYP
JpIYlJvQM3NxeiPrJb+gHO9+fszcsCRAvERKD9NaCFYZt45DxtRJxjBTJ2SgWxNUDnqcnycATcmZ
5oSqLR+inzQHXqDX+5UT/Hak0MIBThJtCaKBZ0cv5YsLQyorXdGqVf+dWzzFoJr2bhyMX/7ivcR+
SVjc4ySFPyFR0JxA/nsdqyznGgrJse7U72C2jqNtvtLEgnSAkwM1D3WR1o5Ki3sS8OLSrO5ijFAB
mptazfWPYjpUh3EHezRpa0BD6XYSdSbkvZzY1wWGio9pIAFGMwZ5NzNUIAWIFrUYajjq9mIsB7PS
/V6rbQiT3UHf2+F8xo0hXsVjhliUqaSDVwjGrkcF7VBx+6HD4whqgZRJLQGwX1gK73jgBWWOB0Uf
RJJome6YQfJ9eaEaPAIsX8I74dvqUvFH3tPp5sX/Ma14t+HAg7CbyZa6Ndh/rQ3U56Hbl3yXvPFZ
FS0ztFf0En3AJOCmmjgQQO5qt/ySfo+Dv+GJ3tT78CNMeM5QwRpkIDeVxRl2nqWJ9jwAY/RiyR38
gkiBcIwEI3FXsUzffFgckbr2QcLZmXvex2ZvGvYHMCdi3+ZQtBcMDcj0CN6u4X1mRxVgYgYkMJdA
bO1/u7gknP5UJhaPyA2iNtB9pEEZhvLDJ9cMv2h4Qo4QbVD3ceXKvTuCjcv71DcbiIlJ5+Biz47Q
Wa+aNlqdBolkAtdlebTCMPaaQrSHmNfAvKE+Ig8yYG4HtQNqJHpTDVChj17OkD1Bx0Ycv9cKlRT/
Po7WaASSk7jUHd34mi2HmrwJgCAU8XfosoCDyTuruD+E2chIppU6pGJIil/vlH/axFrc6lFxUwcS
le9UoTKyi6PQWsWb9po88eJvTTtATrRwDhtZ+JteT3umAlbcqZHuqOYD7DSK5VSQ2VmJp8n1jrOs
2KvnY84vYtHj5eITQ29P0xsdsUaPeA3YW+3iQPfFDg9LoJX/etPgC6MhDt8vnB54PDCHlTGvY6jW
2frRokYt1FMfW9eAHTJ9svNW702Nh47tMhqzRQE7AHaH6oNRiink0ChVWbdMaEvRD1g9lV8g/cOZ
z5tjATGRrBEY8KJbBm2F6/kszXqoZjHVKZsJlNbpRLWGKX1K+g7PjeDzaDQDukzp6QDRlNNQqDOx
9dkMKa+zMFFEfLxqucsX2S3mM0xgbEUSYJoAWxEqQ5+YnKC3R+91VJPJVnK9S1NYNWCdeDAthIIe
FDvnky674uSG9/mB6pRBCfJJLh/C4qET/qIfcYMX/j1yA20C+CyjJcEsJAHFuyGTIWD4QXnEc8b0
Gp8cogfVHYPsW3Za3uQnqnvX+qVfBeUJ1kqJ1/zgr7Kb+/djNv78EmaRzdVYRACxLGAJidU97H7S
U2pOcclbWNvf+k8cJhueoZs/kgwjJqHyUmmAzekHuUk8U4uPsEGwI9MIDCX3oKr7oI+FL4PUM2TA
BUVneQYob1yeQiCnpVL1qnHdf74Qb6rwzPdg312VaApyI2El9u+tR13GF5jIdDa9iQH5OgO1Hdly
ABgbL8e7aa+wkZkNFw5h2ACEojvig7wfjySAx8nP+AXtKUg6mFwJ4Ru+LxuPuRONIQTcSkW8ZFFd
CR4uBIqoQyjaarc64QDhw7CzwgSewu481p4Zvg/TeZEyOx8yV+pjOxLuUiCNewIXZwXCqQvUEsZf
nO+xuSopMwDtLQCrWMHbCisBNwhS3wwJ4QtahA+LBshFjIRoFwfItvXv/Htz88A1LqIyl0m6wH7H
THEyUDW/cvKXb/S5P+P0q0a7u49zUJh4pzxN4m/OwIuYTJIvdWRKyg4jNeWf9QrMbulrC6fAtvHR
CQjPuLVomxmuAMyNDDho0yfrsiD5Ch/k/En9aobfJWGPxNPT3mgdv37p6rfuSHScA3DBCeiVFnFf
NDfPVMDF0UGEkR78YlEyZQHQUdEYMkzAgR1X4NfjRVPd6/dzPDTxfVbHeQ5FgaUWvhCtretjmcH2
xGuaDK7Ooyn1pwGVWPMwwKRYd3F1AG06aCinW3BUbGdb73vYjpVLVgDA3chw7OIsSraSQX88kNIw
XUBnYgPD0JCxgXESfR/1UKkvnegbOdNUXURZFCfZ8+fxblfGVTj2nmpgayRnVF63g/2XMg12nqKR
FHGi3J7L11GY8ydexqLUKtCJPsRkAtw+O82TA26B4nZHo+EBe0/KvQVEjE0sjEgJx6L6n/xfsQuI
5oLJcOyOsNV1QKJzuWVsthVAP5cOewtqHAHvRpMZ2TLA/gv0H9AHds052/cHDayUaQc9Ul5GQf/S
9R6+jsScqWE4xPALRKQCwMgdrb1Ob4M3u9lPmcu+2NxCl8Ni9nLYhGaOhiRN7tP735BFPN0eOi9F
25hGjQ84JT1YKEpvny/Imx4SO6PM+ShMdTqOA5T3Oje+n/w5yOzsA+TH16W4fUNgSgG206F7DnIY
ewEUi9FmDUzqHHWZMZJmTSxDz/ZFrT3oYBVoXcJRrv3A6t58xIuIzOD0Oi1j+B9ByzS3htwyS0ve
S0cqXJmd5mD6Ro2Y9VN4hDIfymkpHqy1/33YiZ75IPipC9gq59Tenu6LX8RcDTXw/+baAdGs+Nnj
4NM2vYIl3J4Bu+AtYbpEb0YPaopifJDG2H5yL8QjslSkgVSgQXxpKOY3/MA/5NA748bbPA3QMoeE
NwCVSP/xcy6ebWqUAhdOBeqAcHTy6is4QO7ni3XrXDPwk0URdclbWxGpmaY1GqDRJ+5D6MX0AW3N
KQduG3BrJAZM5Sk+BthJtlXdR3k5jrKIFiBgW8PqD1/Su3CnQretdCPRga9b+4v3wObFZN73kGyZ
K6NFzNlQdh3EN+ED6H0+fRt5KYFcmgL8DaDtiiYzL5RUbaqiqDq6+CSPntfDifaMCaTGoveIb8my
cdsBfgo7HYg443N9QCgvVkSzZn2khWDZUeBGk7viLzATqFTb4slOPVvzL3X+GyuYjUtdkmXQl5AY
wxLpg7J1GTeaoqZLwPHvXAjrdmcKO2/d8hCf88fq53+QJ8EhehWQ+XjJUsC8zVBpCvQ1i/+BjzO8
tEwrC3MLrA6rJfft4mbtHVFUK25M3qFC/zyz0a/CM99VWkkNSATmWfSNhwggFTjaxx5M45b77Kj7
gl/v4S3oceNu3JFXcZl3JsRTs2LQELd1JM94oQowdEeq0OjnpdQ3rXlMsQo7AhMVBQA3NbY136jj
qiVpjKP8RYS6DbUmyKCzpnj1A7/IeAMS/Yima8COoQeDyglzTPewcIX78DSBeALr0LnGu3HO+s5W
5coVzMTJDd1bWuVrPGgvsD0cHc5O3fiiKhoiwBsA5wwVVCYhiMoKLpw16O3L3vCHR/NHCjiX0z2E
O3DRwDVDZoAUq6gdXt5DPxmzlK4C02PqYutIetPXtTFOzgBU5Zr07lSO30gjlW62JrIDU9WdrrUP
/5/DZaZ7qpRkqiXIS4xQj0zgh4yvq8N+639UclN/9ukCTl4/j7txPl0Nltm2ugbWKVwiqZYtnIyq
8VyOxp3ST/bnYbbO3as4zP5USnxjII5pnVxDHSJ3llRzhA9HjcobCuLwe2obQ9NEFbZJtJOvo0Rz
/R0FE86k4L5hAevpPklyO4PXr6ANvIW6cW1BQwOoJ9gJGxrAjtdxAEon3UpFoP4XCNjAGMBN7Go3
njNnCf491wZbE/1IqN+g/Uy7z8zI1LRH0anINKeWxxdzxZRm0mu5JK5CIo/z4TaeGzBDIegowRAK
tDBmdFkrL71BGnysuPG1wbRAKLZhXWuF5vOwzjDAdFBQccuJ62+zcYVdRWaO1jQsJUVQwBYPhekh
m0JxN9GkuciKxsrF+B0W776wCIdhCs9rVz+08HyshKayDKO//3wWtj7x5SQweV00ghJnEmgPFFkV
xHV36BRurW4jVQUcmbbWgXsE1ouJkcGGPlGbQkMFy3wnZhcM6XoQlm7f9tKjbI6OFoqPRizdyVnp
G/n8lOjFxKsFbFxnuFpQH1dpvxtFgeu1XBVtKxgLfgS8RJ+pcqlua1Z9po9Z3jG7dSRcxWKOngZC
vaIOkDJSI/N9eKS2ZsozZR4N9+Aacts33HjMSh7A1lSz9mNsUSCulgQ1fd0VFA9SsI/xfrCIzDn1
tk6gy9lkVnDdwenZDLFP82my8qR0QQq2BYh3fr46N94EGlrpIDTCJY4y8ZmP1sCGvusTfDQU/Msy
CtR8cqelOU3N4MZlQuy11GEeNCRfPw+8OaWXkemavrgqV3OMWtnESZ78M3uz81sBr0uB0CofqYQl
b81s7cPLeExOUPahYsodJjSKn6vk2wj4JWdE9Bczl//VXNJfcDEiGfV8YRQwIu20ejq6F8ou2VGu
ZgGwGe/Bs7U+LofD7La8Ski/AOztlNMZPH9XTOGPM/JO8K09fRmF2WcK3NhXY8CQpuodVPtmeJth
czDp/qo+mQqMzxXIuqZPdfb++Vxu5FFAI6JRCVIHZC5Y+GM2A9wjjhid1txn8J2zzET+Fg4wbTTK
J9F8gMXJz88jbswnZNpBWsbzG8It7BEqTZM0lWWiOp3Q7qSicWZxnuxWCAXOxt6qVl1GYr2rUMKp
k2TuW6eNv1MilWQqNilKe4HhdqXnMEyprUwHZFEv9pnyXolPrVFbrfqqC6dh/CU0K/QVZOfz4W9t
x6tfxRwEWdnHsGOH2vqH7FXst3ive5UP9JSjlv6wejkfVbuxJWFdJQNsCr80GCIw11ZSh4pQCrKK
tqP6VXaBNH9MokABylVyW19NLZCAVZ5D7eZI8RSiLUagpm7uKdlMqD32NOJ5ixKFrQaVbbyhmYOq
NXidIh8ntXEu6GjbAE+vQswefd3rc2FKB6UKVUwtbchTwcESqUjoVbvGq23TMWOeeOTGvFLhISSu
aHCA18IEzHWhEEoCcX6hgjYJlAok7mVP/wRz1tGcDkQooBjxqmSWS1oJSW5McuskL5NLmenUWArP
HcBOW5uP+9oc0UU45rKA8o9u9kqkOnL3PkeytZD/siyuRsRMmjik0E4kCEGrVp1NXk14jKC2uLqg
2gMYac+cxHDjxLkKSMd8cV10S4u1YiJgMaB3Y/6ztNAnGcP/cCtdhWEvil6lgvL4UrLfHlVYU7WA
GFXgb2WOueMBfrbqDFfRmAsDHDZom5RYerJfAKuLjkZgWJhCSwRvhCd3uRENRUbITaAHhTfNDeFA
j5tWlWNRoZUqsNQqXwV32hldaKjse4Xvjnd7HV7FY1Gd0PJIix76gJBfcuS94lIEk9aisCnjrcad
y9tF/0HPpN6jkHy6UZWSQ5ybUtEpWJHtjjipV8HJy4Ys/09qShz7ml+PO841cPtkQ0wV3tM4Gzcq
N6hXiX3WImbYpTtFLnYtzJuknbqqX5BxWNoAgmpCZEuYeQnvRm2fOlGAeIReKE4vtt6utlmayFVJ
J/cIV28vp0rT7bF36WXAbYVtTe5lNGb3IdZao/1GJ9fIAk0Cq0qCTn3vikD+wWsbSRvfhYY+E65P
TdTfcCxjxYqUQsrsxbps6mnJROIYqOSOqm7BvRi0uG+T+CONeAn27fmCb2iCL0rZ5dgkzBFt1GAU
K/GMhbOjRo7LDLpRZlu0WZMH0BL6C5P025tOxzoF0I92TKC2x+z+lBgjZK1lAnjW6ORvRfHRMoFI
rJuLAIvwWjQbqL7reMyzrDGbZoXlAAFiMy689D5BP0p1Z7h3R9AUxpvQQS9K9tPSyUA7zoPfTli8
4uoGluD6ZzBvtSQzmiaV8DModCk6ZKZDjL3SWIn8Fa5Hyb49EH+Es3nllPsx88nybELQbDn9haHG
7bLGM06RP4CGwDawuQaUu2bNLAlxihwIx9LR36l6KQD3VqK6dPh8nyP6Ua8X9XVIZieJWRpFDf0I
UJayjbWwxjUMalX09ZbncnsLVIb6pqKABInOEoUdsGu6MPTBJBhej5I5cWD0TV6JswYfFhqrnd2X
ruCQySJu7bdgK8LJxxg8zhl5+zi5/hFMMiKnnRxVIKGCn0zp39TsoXGmEbXlEVNceKotBtoj3QLA
2XJi354g17GZLEUqITW3NApBmj65K9R5omVyhcJSzwW1WXRSd3rVf+qQ0hD4JOntxfVn9pkvba4D
oukfAzd85YXusMROoMZHDZnsHFYAvFfuBjLxerzMiYkGNMB4kC4HMr0G8a720jtcuXZ6R9XCdR/S
hHDzaM9wnHe5rh7bC/vPcJnTTKghJxuBXPaxrasz+gbBChvV2It8qj0hwDAbpWeu2/DWIQokPDib
Ihb5TfMkXcOoLlqEHb16R1WDTJusoIlCgR7+0XwY+uZyvojHDNOMKz3N6XKmewr27W5WHaXhF7YU
fO1xdMtW4U2v1at8MgCJi3mSlhv3Pl5/NL+BvBYeLWwNfJwH/NE0UjDNWMqwSYNNnF/sCDD3/5oL
D7GLq1jMSS3Vk7gWhkC3zwANIUq8p6KhxW7a8VVBN16aBuA2YKuoVCZCZQ/jHOp6eFZoijOF0PYN
xkFQG6uStDQKpqydXhuipW5ZCIdejvXzAOrzAMkOW8sTTYM5oG4EqFeUnGeH9CEmfXVgyyDOwOiM
gOMmghrJHKJJrycp1bl0BNGoAsD3Na8fDS2QIDH3E+Tz6bGMyPyurZLZeEPUVilECtsBIoLQA0ys
XJ/iQ7LEiQ9VT/WsK7TPFyb6QYxrc6+SHmcRTokvuVItJ1TiVSygNNd3ghp1z1LeC6C2FbIOP1Cj
uC+LUHnT2y56zadGe6zDek4stSlHV5i1GIH72XgcgYl2m2lN76plLV702IT+GamNh8Vc9Ke+WioU
iJas/TVBWhLe9aTOznlYNDsyN9AJ0iTpvRsI2U9GBL5OjGYvVOWhtBdIBQxP7EWrpvskjM3HIjfC
CuKieuF349JBolA2lvtUW8ZnIeklT+vj9UhaQz3BYi/zh6TqInAZZKgNGiivf4FQn/kcRg3Qudqq
Iq1EBu+OZp8el3bVv1RkLN5gr527wLiP0CwVSe5X0mQctKSrztWwiIiuiPO9gE6i2w/EeDNqMf8V
penwGGaC6YW5MvkqIrgpxDzdjrTCThlV9Qw79OhplJb1vI4KQOO1kT5OcWY+Jlk62GD1F18MKMk9
z1EqAMdrrM8Jqgc7FYvx3ZhGHG7EiLEAl+48DkUMf5tGHEor7kPoGcxtcxeKYnpIpSmPQQ2K0q/D
HOnPQh2iZpKT7JwB4rYzOl07ElOe7/t6jnOHNOi8LJWWP0qrodtV1C33dVvFP0miQ8pukrtgQhLn
DKncnMwq7gIdEqtnMZNaN9UXSMFNvVIWVtpnylEjiXAP8J/w1LSGVNpZJycnJa+bPdJfYNZlI94V
3f/l7rt2JNeRbX9lsN+1j7w5ODMPUkrpytuufhGqy1DeUvbr72K1UzJ1UtM1L/deYGMDjarKSJLB
IBmxYi0xWJdDGG9rUvsbWcqjcxJV9NYaKOBLWgiCRJuocb0d0kRaMRqUC1MnvlurqbSSwrH90qUK
hTwl8bcB6Ma2flKmu6K0+uvewHz3wRUG6kLXsgluscxVtSZpn96SAGRUUU6K1hFkXRxcnbZGGYMs
tcwaF6Sfeu4RocheOjHIUA0vSxHyUFmnBjsx70lwaUakG73BR0LHjqx8CeNwdHRjz6OtSjM0UIzB
gbmbshxqIJtKkecvE1DIGEDGVd+qfeOBkwOII5zeyzXUYxQAZ5MLtkSw0qEuYZNdi/2dtNG3jLRC
/nP6fKTWDkbHJRL7rB8o1Fm+W0pe86/mtndMO36tnOJ8Cd90dAUDG5yIGzZ0KYHGPpL1REeXWshB
D7h4KHk0llyjIbaZmACjho5RJOuFK9/RO47ZQ2sneocYPRwP3SDgRIvDrDWYculYrcaVZGvfCLjo
XqIEZCMRZIcJdHz+uF7CzDJBTFWx8Hj8ONwm6SlsrEbSfAyzHmRHir6kfrqQmjq6X3EWuOskuvaF
JlZhIYrvTTTT6GA+9VUgJRbVnY7yNh+WkJhi3IEgnOZOvCYpFTCzDgbeiej+AplX7hR4k+lefvnn
04bGX4C1kOnF6XcE2opGgyC335orcSRfpAIgu2i4XvCIoxsiQ2ch3SUDngWyHf4VBFXibNRLEx6x
rp+1Tb9pvMFDvz+aQz+Rs4AxJGZwL5NQ1UWr4mGaMhvkQS3BEwWGvSC8b6TgW6XXykWr9/3ZOOqd
2+r+Iq58boS4eKPHF2lz7DXumYMazCjKXWGutMRh2WV221cvm1W9Rdf/epH39Ng/0Owva6ieGyj/
HPkH+tLL3BexaHX3NbUzCxDedHCFpLCbCszRr1RWzlKzdZfes8dRGXaBwgAYA2kvkNAczq0gJ4Gk
RiacRVccPbqB/sTCHjvi88H0wQSraAFaah21jVSxLJG20cyV/zVrbYxIvO83AIA/5FuWrq+vpHPx
cSm7dhwiYRRE+NoHex+6Ag/HZZQhSfW8N1eNpK9LtVyDaNE2aekgunlmXrinN8RxhIQ57G1FZwRJ
R4widdpLKYjMzFWp5Ug2JQoIfdIWtHZV73unTR3f6dl8WkDrYPehV+0IlNkmfcS6wsE6rAAEqmz8
bexo6+SCSSD+G4jn4yDJ7CG/xLhZjlPclZIktS50bK+jKwlJFZAHCXa80+GNACMPK+CfYo/cLnVh
sSU6fCQc2OVT3RLU3dMqYcEZqdg/YGmZ2+mT8fGPkaEzh3rQMb5ga64tr99oIBpmzZys53wpU3dc
MMCiGcCmgFEHuwJYqEPHlFoxG9tA/05ZoDrdGt1MW8PNt+Yme1sMK+zT+Dk08OzDOwhcdkcZbUsd
IMatCThC3RaVRkaV8qGu5jEGWTA9LfDBzEUTbHDkxlDBRhKfG1wu5pUmtAb6psSLTHlu60UWq6Pq
AKaP0V8jB4d7AUDqh9NHMgXtR3gksVbYq2btb5mqSXq1XBqe29ETQ7wUpY5inxK3MeJ/Rvdyp9zJ
Yj7Ycd7end7Os3bYtQAJ0w+A7OGAkIv35VYj5ooU730GAgtge/p2ye1mrWDKEMXRP4xOlEMrkZFJ
lVRZaG1VApt2F0kBCFy6wMw6F3OxKD+N8BtWJAOKoplvrIxMfxTSyK1q62UYZK+u0QATbE5P3Jyv
Ta1xNyo11pU66mAtL5H/a1W8ZaTVaRMzAwKhp4JzGWyeKPFxeSk5rEU9CypzFediBiIqHCpro2hG
u64H/7ojdbe29JY4p63ODAxIBNxnwIuIfctDl1OIOIhxgggRSw2OSxQutcvTFuaCEPgQcOajkQVg
PV6uqi4kKrYGjpDspX/BfRQkBLFTJNAaBSBg8R4/O40Ta2zAk3t8GhRmEeL9jxwNuDul+CLSa3cM
xYugzVd1tOSGR7TGuHCw0xhXU7S26Vi9Q3sjFCUIVdFErtmjp66TK91tXODK9qM3rqBMAiVd8ylc
156xTl8Tt7yi18upt5kdh28BbkYZ2w2ZVG7HgZXH0LuqslZy0HhBELmWEHuS9nh6JY8ypxgqelxQ
E2VR8SjgNh1yf0BZQgreLO0BYswqVBtIvYEwqC2aj6KcLzjn7LAYfxJgngA48h2DDVK10NcQzFUQ
DWex4N/7Mt66pF+45MztAfAzSbhxAJlzBJ8fB1Urcr+0VokyXMuN9dqPobpwMZ2zgVYkXLqZyNAR
gERpWkX3e8lcJb5sl5DfNPWF9rU5x59aYDePieMHVTRIFBxCq5TIo50K/U1W6Z5U6WupRGZpQH5/
YUwfsDTuwJfBF89I1fE+O/L9oO6LHIkIHFu3oxfupc0Akgo0kBffXlBYXrXn8cu/xQA1N1RQOLMW
YjwMQXh1ONQ61c2hGUe06aDgxQhXszv5XvEgcADyTpiW0RmONvbdYgsrfztFqVEGnwlUTxjX1tFF
H2LyOVIEoIBqPWS5PGkVI5i1G8ZAN4KuFxxbYOaXFjLY/C7gjPKXg65qVSUSYLQBXBRJUyDlotUg
Lmxu/gL83QoDOAHSjLI9N6em0o9RkRN2AfbXzbrdVC4KbJulp9JRlgx2WPcvqh8of6C1n4vPkl8b
YtmJYDvYMQiCD9CRhvZpef8jM/FfL/1/k7f86rsf1v/6H/z7JQfzX0gCyv3zX+fhS4X2qXf6P+zP
fv3a4R/967J4y25p9fZGz58L/jcP/hCf/8P+6pk+H/zDzWhIh+vmrRpu3uomoR9G8E3Zb/67P/zH
28en3A3F2z//esmbjLJPg85D9tePH21f//kXgsgkcLPP//HDi+cUf/fwTMOX5+wfDr7P0Z+9Pdf0
n39J8t+oKn+k89B/iX4MOHr39vMn4MGGaKDG6lOs6S/LKxr88y9V+hvEAeCVxFmCEgLygX/9o86b
Xz8SAUrDuxt8ucgF/fVz9Afr9Hvd/pE16VUeZrTGB3PXbuRfLFU28LJlOmnIUXA3IVoIMul6RbIt
EdJEzXUIjk76DJYM26CrOtsMeBb2t6KOxPHm0kuLGwuySgpx/UDGlTO2hbSAUJkOSaLSNqu7rHxQ
igdtuA+6e3G8CMqrhparaG2VmR31a90Hs9q1nr+YxgXpzwz/RpNuP+b/j1zxLk/xH+9dB175v3rr
/4U++FFm+6+fq3zkgxfPTdVMne/j9384n67/zXA6KCUDkIp2IAS8H87HfgK+O6RgkfoBwxLOsB/e
J4h/Ix3A1PlwNQart4xE4C//Yz8ENy6aiMHKoMmGIf2J/4FFCefH73MN8R0fgluUAu55PJ9xzBye
L4lK0lwPMjCi2eB/ftZd67IpQltV1nlMXeVOuSw6G2XMcK9fSJDWvlUg6bGxFDs4z/fdtazZ5KFJ
kb4wL8TxPM6v9PqGyWLRwWmiLZTRPCgAurgu1uUmf68hk0bsDp1Cj21beplC7EJ7reJ7qd7GwXWI
JxrESZSV/pYmLnpZxuvKhMoYvsIo3qKqw+obMfLj4FdPh61224C2xUlQ0QJbioNewJV1E8hOVyTX
kZy4qlZ5uV0UootShS23ik31G1O4SivJ1QMIlgGGXF2o5pUQ955V644Rq24yBHj1vIka+A7l0QWH
GLXuoPUFGxpk9+4SX4BG2lkt7fvwUhNyO/XfwvBBT898VKHSvQRlZuJvksaLkUqNS1REt2HwAOYn
2y83jeAVeHkIaLkF8nsAzQUAJWgSzdzUt20wDgAjLjlFekuLi1I4ryS61qBpKL1I6NIXxHMtBLgZ
fd6FAiGeJHIg12nL8VepSs5lsva/VOS6gNi5uFUDl+DQydwMOO9hbza7UHn9jqwArKM+QzF0RyI7
u7Ye2oeoctqb9JJ4Q4B7vfreOBCNTb1cupBuGFC2f7Ae8svsvl3Tm4He5a+pijROeSuv2nV5S+Vt
aKwtcAhlL5CYcupLeo6La/3abOuz2hsv6MbfdFB3BDlv6oWrXrBLV97lOH8dPPIi/daU3VFbDf5d
AezadRvbHXqviWPpYEx1yPjqh17fQ0pN3lOQJAk5YHxQYYtQLd3Iyka7avZJj96gQHfM6E6En8Sh
VxX3Q71XUHm/AHFYcK0a9ogICF1GsIoJN2rQXDeQu0ItdiVK9+nCFYODPvzcVzgfPliXgaQ+3FdR
mY/QsvCtK7TYgEJ+TR/FbbOSvWFbrH9Aaf4o5v6vAfUg7P6/dvxLLF6dCL1h83YQedmvf4+8AlKr
f+O6jrCLHBCI5y3cvr6H3o8fQTgBcRQVMOSGFBzvP2OvZCJgI+IiZusAUOhMIuPH0S9I1t/A67Ki
GaAfILrVtD+KvdrhPVRHPgfErgpYSFV0+CFbwGVaDHRQgt1EKO7TJLiqrMQLehqs9KLu7Boafmm+
VivQGSpV78n6cNeoAog6CMRPCw2qQjXQF3KS3eqFMrhG0Ah2bQxrYVQ9mVz6SrbKTNQEoqS7DLoQ
n6jp5zRBQAUxwRmEH9eynrvEKp4LK3EaZETQObqGLtLWCmpgKIbzTCj2qtE6bZavqHJmCOAqzoA3
oIE9kEfDuCuM+KWQhi1Fp7cc7cNSvc5pA4jHnSq89+JjEm77IfE6KQW9aGgT4aEOuvO0UzdxCeFX
ZdiGVmsLKjnLi/Gi0C7RLuv4OFFKy/AyYnlRDqqmTL7qDdAkZJ0tCV+BH3iPUuUya/qLbrwDFfnZ
WG/UBo/MEM+RqLy3oCSK2NDtG70FyUCguUkD8JyxDhIQm6nym9k3+zEunvzgqR+fjPEblDcfLfKl
NaCXPnhR/V4bN0bf2HF2SYfIBtzGpuO3kJYY2lVd3AfJo0bylYXmxBi6pfedTx3gA+yyuB+LfSbe
W+JW7ouNAH698Fr230Wcq+TKjK58w4ceFuhPxWvdX9d+u4qFYp2PAPKW30hd3Zdj4WL9nUqBGGxi
2mZ7QaCDVlw0/rVgPULpGg22oDHQ16lwHoFkCEdFbFvpVS8Mq7ZVvMQXV6Z2pmW3fnhRFTeJeWGN
d3l9aYw7rftaimdWKFyk5EGLzls5vTQ1wRFlQCv1uy4xvzTFkxpeGsqXoZFdSUF8buiZpoRPPo3X
VsREdtmrt0Vjdr6XxHJdYomocRbIsjMqt7R7jgT9wte3SQ0sz6vSEbcSk6usuI1w6kANFj2Pl8SM
bdpvou6lG171ZnAK2bDNHuVhSpxQNB0x+EbjL1bymBl3dGh7W4yDfV/cdgGgxsEeioL3gCOfm6OK
fpva9YXccGsC/QqlqVSXRO2wTmPcCvy8eg6y+D0p262IFNzwFg44SK5NwDQs7aIH99ko73W5sqW2
gadVX331LNYhQRUASE3IXaZ36LEVHoKoXiPNRGxJbN6lxA0V4UueACaVUf2ipr3753fo/z/jOTJ3
p+L5bff2+nb4/mN/8D2iy+rfKOwwjRT0S4CQlOmI/7hLi+ySjT5X9LxDdQ3P7V/xHIcA0HmgnUS5
HsQ4H3mbH+Fc0/5GWRElHMaODPUlHBA/7/j/xksON/LJPRoPQdDGsFMGj0JWuBfZQ2+SkuryrKza
vANJQ0BXY5o6Uqdvq/J5Mh0/rB68FxesYAqmVuLQr6vI7BHvK5raTVRqK2LF1kKyi0vgHY0FR+DU
ClVro1e0FiBKKfZ0KV2V/voz40CdCe8XplfIZnMyW2krtzLj6HPTGGQ3prRpQn2hZHZ4uP5YENSp
UWDFDQCp4kMTYmKRRhwppqoMXPDtnIfBcB+mgq0S60JJ6l2CPk0VzVOnR8alzb7P3cQs96AXTUGg
dYG5U8N4BZ54m5C3NAo2SbygirZkiLtgxr0QKipCnZvJPZR/3yXxqfU3VF5Si5eRcDn27MmIWKp8
slbG2JupT5vB7dHjaN12rg60tAyIuL9SILDKRDeMnXope1Dsc80LhjcLFgpgsw45+QpsrSdfoaCD
P5IeX6EaKjy+bqSwWnB5Nlu/n8FH3sKX2PpQrPNEggVL8k1MZwAhbApl6gJCDSHQhE1wf9pPFobE
F8eVyIwhi4vlS8A3rF7V8sLnM/c+GhDoOXBJFVlw5KYskqsoTCV8PlivnlSGfc1of5VEIv2zwsV3
h2f9ZNBhwf9MLliURm7lXaOCc1vSnmkqtBAdT0qI2AvlghfMrpEKlSxEWICW+PpdWdGCUE1H0BAh
Nf9eAk6Jbn/S4uZlKt4nlmdii9vGVVwkZpvCloQSBpqd1GLJ42YXSMOBiAI142tk227i03pPrVHL
JYxmHASUI6FFQgZNAWi8DbanBzMbKpDjRGUfGFPkLg9NiX3kxw3u265u5nvF/CqAbM8GcuNLUKOJ
6T+zxUULSRj7xqewVQXhNZFqUJeKN40RXkTAV/9npjgX18suR7EApmSpvhji6AFh4UuVk1WOW91p
U7Ouh4wcwFyslZ5vZ4/qejRR0RpcKiTNTlJI4VpNLa0KqL975pAUj9GA7M5po3w1+fvW+m2VpxMQ
BAjPBwqsqmuIxbOW29CBVPe7bKO3wFmCMsxGJF2DQDFYS1GJZA47ccigqzptqGENj8uRvglISn9m
PBML3KbyM7SDWL2BWfRYxThGvzwEy85Zc36yFj6zgyfGeKcPBzUOVRgTQlsobsfm6fRoZvfv5PM5
RwcfgNFRCZ/fVtdVpduAZlThgtvxkLTvHjAxwrk41eNElgYY0SiUchWmq3AuVY74BLIzh0lKLrah
zQ8Lgme4SKN2xdesCiD6acgsIjJYUe0Rug+BYjw9d/Ou9tsI52oS4Mey4cPVojh5KygyvLr8ctrE
bMzD7f7nODhfG5o6tsTIgq8l9AuaoFZiUd6KKd6Rirg+bWppNJynSWNexxB0g255EttNULvF6C9Q
ti+tCu9sY9i2gYFVCaPoDOc9urWRmREAplo4zZfGwjlcRqmWtwHG0mdIChgoN7d/CKP+7tMonwEd
CzDOkXhb16ZDlxs4+GhboMoFKbWgWDgZZqcL8AaRkTCieM2tCPHHNswFXH667CKpV4l4ja7c04s+
618TE9yKjKqSGUPVDW5TocXKK9GoGYBeKfpy2szseiDXiAwmoBQyD7lBn21r+RQPpbZC+UIVhsEt
S2OxQZ9d0o5ui3iGAWQABOxRO5tfVFrQsTxiNoBUhObotiY5rWxVD58SHQl53IrfQ5CNbCoDPGN9
FEqbUJSRJYmQvDo95NnFm3wXNiWTcygTIKc5NtrgDoH4jE6kzlGtGiAcXU0XnJ25wdGoWZkNEAeg
33mwPTjHC7Ty4JIng5Kg6Ta0j+3Wt1ZmdGuQJRaSJWPcPZngHawOIoyVANYHYmnLSn4D7pynNkZj
V6LcfmIWJ2NTDmdxqNVWNkEY74byTjQeZKidhwsvUBYLTk0ft1BS02WWXiAoCe0tqVDYC+xa2Frj
pgULn3xHSvf0kGb3wmRIzHEmjiFrfa/FBk4NydyO0XUU/xn45Htgmnw+d2T0ekmMosCUqbrt03Pr
jeoLcYlX3jgywQWmKADKVmoxZSwFugJv6QVQ5iurtq17KIChzaOA5EK1iv+UNfHIMBeutKoTiwZQ
Ird22QM+hPCKcpPYTHhD3hjb8T+cSu4YIRRg4o+dpZZO3F7XqIFZC3ej2TDBOL0gPw8cGw9YBuGt
kccDjpGBekGLKom8Q4/VwpV1ftOCahYvNLDM80ihyqR1JiR43AqpI8sgH5BMzwQCUAX9hditT/v3
/Ih+G+PWKNStFpKYCMKxpLwaIdi1E9VTEvH9tJmZbYTeRxE3LECWQbfA5RDrAbCWOEATjDhc5vm9
Nfz5XeXg87lAl1NVTfQQnw8Bib2E2lDf3vqWsRC7ZybrwAoX34DwHcZ+hJUo9fd9FmyrLl/LWr09
PVnzZhQL7Se4RqAqeBhzqFYCMVyCoxp9n32LANfsSun+tI2ZqwSG8ssGL33R+3UuoSEJZ3wDtEUS
uXkSPg4KdYSoWRjOjD/DFCOPAb4EGRQu/igjSoHoWMV7Qo6+AN+3ywt/3VrgjR7kTRstJGzmJ++3
Nc6htU4XTCOBtVF2Uit2pOIMfbcLW3TenX8b4VaoQzmgEMwap0JquUmmbmm4KPm5YIMXTLJIO1Qk
go3WI5t8V37NIdsoQ38egkIObkfNt0WqCOa/3OGKmgU6SyAGoDAYwaHjxUAxhJqYYRddZlvU4jat
XaMx+qxDSy8Ity5xGzzthXNn04FF7viLQpp0VIQbdjvWh1Sv28fhaXhl+msQSdy3T5mTON31aauz
DjkZJueQpe8LBtr54SKt9qRE4xU0gb/GgeDWifq1y+P1aXPMGU7NKueROZR1iNViVoX2UQY5X0zO
9fZc772hxS1pPRhLSmCzngMcKGQfGKib54kAwFxH+Z5tAR3FeKUsnqPkD6Hj7GzHwv22wb7D5F5U
mtJYmQHmMNEFMHYHID8XMwBihKBKvNPzxzNcfreFExc5SzQeWPypq2qpFIx9zIoBzYOyKtfVBgwJ
rU120DKwO8gLB7sUWtz7ZrckFz0bTX6bPsIGC35p9EaE65mk4qKpS3tR9KPrSg2Nha0wG5CRM5dA
7QE9Fr461eWh1OpJgNRsjjsZJdsALecaqDvDhemc9Y6JIW7LqaMGGosSQxJZgeg8l5OFkczOGQjB
wfcASCFYow5dA++bCoRwOCVJbHoE+lJZrbh5t/QY5tm6vrvFxI58aIdqfieNI/aVdtuu6Dbe9Z6/
Np+jwPZX/fXgAZSwT0ZbBpdPvVnmEppdMNRwGdxaBYiWOwMyU/BNH00BbiL1b0JNHU3L92GoPXQp
pHROb4HZNUMLD1Cd6Lk9ou6TGo2Mop8gMIuql+IxLPpLd5t5ExrYYdGhgU5zLvYXqaCncdAiaKAL
3ZZBMb4dktz6jPMZJgSq8OJHRzZ3gxp60KT0JTIYLTTlDRB7puOChdllAZEo2ERRgAeY+tArlCi3
OvC4oBZQaOOqRa+QZVwZg2W4umAt1SlnXR1AW8C20SdxxK0UZEGALL3MXoc2BNWcLt8kAG+eXvzZ
EU2MsJ9PQq0cxkXXISPr6m3l5JXhxEl85zfCSij1hdf1rBNMTHGTJ0L6OpMymMqNwkGr6aOR1Pen
RzM/ZZYM5AJWCEqvh6MxrFKUK1aC0uQs8HoC1kL443heiqBD/3NTCKaMuRYNrOhlPDQFEipfrSOc
g3FTrIhMHMNvXnXgehYWiFc1/IhE6G4ykV9ELgucvIeG+qJVssCEVydbui3X1oUIQS3GsQVaHYil
N3vtVRQX3iJzSzWxyV/gI2CUtFCGTYC+gAwaIRZ5evZmDQAoyKDgWCb+1E21pA/AI9UjjG8M5VJW
N6c/n0OrfpS/DYDQ0eiDvkWUtzhng8Z82zWF2aO0WnnNWG3rHvzmeXUjo78gM4sHCeSWdtNVu6wD
IrCwFl4K88s2+QLcxcwYWlB2yvgCw65+iDdAC7otVE70y24lgvlOACfq6SGzEfE3wemIOT/RpDKT
yg5TGkePI5B2AeROrc4Ty7tuWCIpmV2+X4M7wgZFUlGbcm71ru6/dzUC4d3psSx9PrePw0TztZBg
LJRcCflFtVT9nCtETtwDN4nDTVWqQRDTCAOovoApC6L1xJWITe4EqCeBJm8heTT7Evm9NuAJOTQH
2aywICGbr3PGQF2u47V/BpmR7biuzyRX3AzgjTpfbIGfC+5Ts2yaJ8HdHPxobAW9d+udvGYUjPHO
cgOQ1TI2Bv8Sp/0KiP/t6bVT2Nz97454dNgrYd6MUYrBqmscK864MV8hvwqIjXHRP9aRG++MmxDt
QK7ogWbUC2+tV+kqBSlE6frg0WvyVemCxW9vLDjV4ipwZ90YZknWxPhi/jnu3FCw1M8S3OwV2zqH
p0GdDKoVoEeKzj5RIDrwNi4YFRqJqawiFrTGu5Suab50K54rqzKuLB19V6zlllevEXITzNIxVhrd
v8Ch9jZRim0iJu4IBrWgDHfA7u/HZPwKwdDCpoPotIqaOVATWoh7s1EIzdQW3lPQIOdveooRdrWW
YefqmMyxKlaGbptK6GjKS6Y+nva02SgxscWtJ8rIGgFPTu9mAWb2SVMWPn/uNgEqk19j4ZYNtFkN
KP7w+aEAPWVHLFMHQmELJ+H8QaGDl54VEJH95WLdSEhGM0vrXcP3QCJhhJaN20QVbWSIDyba3ky9
QbzDu9AsXcu4zMuFUc7P4m/7XCj0B0kvJB/2ISxsZdsxuD69SrNBaDI+LvaBr6hpjA6f3xKoJAxi
I26sUkcbtXzl9+0SA9nsmoHBEg39uDGjo/Ew5AmFapGwwPswEXZ4UKPpiLZLdwu27kcBbmKDmzET
GEvVz5iNLdmUDvDq0HCMobcpKvZYgaOOOgDOvyWA1z/JN5+YzYltbjZb0c/zPMRjTc8ZymAEcXBS
aq9U0Fu7KdOFtVuaTe4AGTqg5RPoCbl+9bXqsHomoEKfAOcCM/t7ydiXmJxSzdDQPkHHnZsaFzLd
ZfrC6Tvr4JPP58IEWlYsyczZchkbNbzKiwV/mJ8kE/gYCdnNIyhV79N+TAhSBVTp7Zrkeyt8b5Jx
fXrh568s5i8zPHaqy0va+DHM1HpPdkaNxgoxbZWtr+vhNgN3gC0Y0UvUKpoXJ83omiVilY+wg0z/
EkXj7JBBI4HGUJMxSnCRMY5TVbAapCegW+hIfebVYHm2cuqdHvOSGe4OHSZppI0+cnMV1DU78ihm
0Srs3j5jBKUDFYl1tI2yLzFxPz/BY0dnu7kpHkqww4WpZ4WfcUFWnvhhg3PBUS3r2mIVJK3b18XX
Rl2gaZl1cfSFodYrQyaGF4j3a601wOeJx2inbAi4UgxC705P02wYn5jgQkGM+2tIhRzQgmhbdK9W
NzqqUjlm83raztxQwGHAeh8YXyWfX44aS0zEAWtuNc6QncnaJy4oIEJBizJrUjuqstK+sUo1h+v6
UBZBk3BxUzVo5xLPAmEhVM+ORFFkPD4ZxQzPC2gMpuQLAixVTXRu0O6s6J4+MVcTC9yaRFEJ6XS2
DVsw1w1fiLpUQpnbgKjW/BoCtzeMXB8SEmMxhOxJUL9G9KbRFphPZu8/Uxvc3pCFzvQ7ljJm+qeM
Hz+MVuReBVso+OkhVYKnUbV06VoaFxe/UiPuB9EK0UphgI09/TLGozug5H56eZascOErrbMoUTWM
rI/PWiVED+9T2i5sl9lEB7TH0JULhiYoRHHTJzWmRWmbj65xKTs6xHLD8/RMWKcr5NgWHHpuPMjZ
oJ6Pwg97bhxGykA1yzQyotHNkXuX48eGoEAiLlFpzQWaqRVu1uQxySViBqMrGZFtqoUnR+ZeKJI7
PVvqqFkyxaVM9AqtT0DgjG6YolfcT58ANX9sY/EqDbIvf+4Lk1HxBVfDTCpIh4aj26aF07R3WQF2
DDCsn7YyF3LAl4xzTAdSFOfB4QrFZW+FVAMoJouf1FJz0rxZuIbMT9kvC3xmkEIkOfYZNDQZvdgH
SYF5ZYIXPFm4eDJX4q/Yk4FY3DW+9oOGZAy6bXXmNqwDgMuy6lswWDdDNDqgWH84PXHMqY7soacE
1yEA58Didjhxlhn7UGcSWMKzsHPDCQp08z9UpLKj+iuJP+MME2uci5tGo4SRSOAMOd0GUndOam1j
CPECoGjWGyZmOG8IgzZIDQODascQqCV5KJ3aFKSFXPHsxRS0hD/njnftJh6A6x9hpnNEhxE6MZZR
tBMABE+8fHN6oWZjEGhvgOgHu8cRa5UFWGoJ8XBEbvMGgsTgsr4kymfKpcrECNsEkyuhVUUBGS0A
NongBt1rMFrrHixctEi906OZ3U0saEPjAFAc/rKTqFbs+xJ2U1t3thF34HMMoYB3J7Sd+59Z4q4K
iZrgILewoUZVcHwFzHZD9jaY1Xpsm9vTpmb37mRQbAkns5cQKe/Q9MreQ2dhmLoyaRzWRq7Vq8rM
FrxvaQa5pYpSUnaCBmN1oqMH+02i7+3Ibo5Lbj47KlRHRRVtR4bCQ2uTWmhKJcGejQySoFJWNDex
ArR6Bfj9dSnnmgNhjGp9eipnd/DEqHw4lWAiFjSzw1loCej0L8HCj6LFaROzEwjdRbxM8PYBd9Sh
iQDcwY3Z4WBKQrcBVYGYB67/OPriQjCa3bismVgHRxnqmVyEBbO4WsQlhiJ0vW6nVUYcNZNSVxQE
a/WZIf02xYVXUWxSyJT7QNJZxXoYi2CfdlmzK4TisVUW+b+XBsZNYNH7fhY1cIwSB5RseoF6W4tL
Cd65VUIOjVF4IKkKoOPhKkmF4YtCzZC8ILrxHwLInESDo3Yvp2duzt+mZrgoAQk2X9TBIuAiwyw/
lkMEObug1xa8ejYRPzXDRQhhEI1RazGaytPXjDLdSG29gOQb3Zhn6ZbVxyKwMHSOtQBXnlurqWEu
WsRUqVqzQmC3gmrTMqLxEaRk0VJ74tI0cr4+psg0gLgBZtLrCqWOqm8WXHx2IMjz6+BPFk2dTxqn
qhT0SY8Z9DNhLwXSChovdpfmC6F89mxn8oY/7XABKK5TGhK8AlG46j1Wfib3DGNdbqmDMOGe9j62
U/hL2NQY5+RdItWiwoyJOyhwQFiJKXCIywoc4oIdzsvr0MwI+LNgJ2LUWuEq6wF/LjRIGmvyFakg
vGCUxE6l2oYEy9PpQX6gkU+NknN+CJNJGQlgHfKfF1AH81BV2EQeGi5XqTPeaNAnY82Q+bcUtNv1
xq8XAv7sg3s6zdwmAC0rBJVybALxukExkmkyoCr4yERIwA629m+EhV03bxE6JIoqI4GJe/1h9OrR
zRyXJSxmZyl0s8CetoFYM91BOMrRoPOXfzs9x7PRcmKPOwDUJDYGSGsgPVmGayGqfXvI5S06gtxC
Ed4/Y+sjKmOToJH7cGwjkqNSln/cdgSnKnUnNdUzRlqQ5fn2tKnZTQ96DxwAH6a4hVM16HO1voEs
H4gexrbbRT0o1CJlITzPRq+JGW61FH+oM3XEiNLWBDeZKFK7VmnvnB7M/Br9Hgy3RpkgFUWT4NWQ
FUMOCgQg6/SsOqtN3D+6kn4Cws+YUX5OHXdI00Its57iSjAqnZOoTql9K41Ped0vG3yCPqQUHD46
bAwdVKu0DhRKvQ1u+LVIydIeZqHwKIj8Ho/GvY8pAQuxwNonhf3gVFvd6fc9sVU7s327hbbh0hZe
WC1NPvRyuU2sIh0xtqqS12K8KVDqKhj55iLciXnX8chAPAMX16FawR0CaTWasZ7DUgkqbiu3x62y
UZ+jWwGyoLotAkfjGM/kZZl7fP6sAz7xp2XuWBBaP5XGHn7PJKBkIBZKx19BWX4NysH1ElpnbpMZ
Iui+0c8pHjOlxXUE/FiPkGg2qg92wOHcMLpo4UCdW7WpEW7VssboMxhHVmO4SrSNRUav/5oayoKZ
2Rzk1A63ZjnUl3yNnSgB6IcLL/CyjbZjqhhkURVjLgZOTfGLFFZ1UCsYUif3gZNAg3ldN8HbgGCy
tMeWTLGfT96xuhJQLWanVmo6+i5blY5+VZ6DI2Yd3nVnQEsG/4ZM+JJRLsaXygjOJdAWuFp2PuQQ
wR3PQ2MhuTbr6dNJ5CJ8YurRILCRMWFWpvUx7hGpdixjI2yXlD4WrXGRnpqpKYH5lVkDY+Wqtktg
gsg6P4s2w0ZdAJnOz59iAbnCtN15WKaQgxzZYnkOKRZcuVR3ZoiO0WzcnD69FszwsZ78H9K+a7ly
XFn2ixhBgv6Vbhl5tdrNC6Pd0HsDkl9/Etq7WxSEu3Bb+3V6YqUKKBSKhapMo9RUI0H8pdtBaz9v
SaS4vy5DCLMmzDb9NoWP8RgCKsyRcQqAlPahPYEtAzM6zpPh2Q+o70dJIPN4cUx6AeTCxTK3yWbH
yEy7+FovzvH2eNki2e9zYSJ34wz6QDDI0MDb2hXhoFaSKoPo9kAEd0zwpoHZkn/MNZMJL9ILGoDJ
cjcXfroUgTXmft0oKK/JUhihE+zAuLNqzChGqjHm6KzYDaE/d4NWXbRc2tHlZRPDQNUMAzdon+bH
G415heJIvaFvuj4k9TUFE1t2uAwhvChw2WJyw9TxwMOlR4upV5vSIKpW9FsF6v3iallrr7Ilz9Ri
l37B4V8PJo1MMaEsMf8yBtXtdEiD2VvO2+3iowAVJpGMcUZiGP+OoPXjmg0VAAcHjZ3Fl7V5UujH
PpU9lApde2cYd3Qyg9Tx1gLH0M9a/qFKJV+N4t8H7yuj0Lahcvv6LoLMCwWLKWYBFEhmj7828z1h
E8wiTA4QLSx8Q0c/EGsyR4r8GFydC4qnRjxFdaw9vcPPdjDcVdA62WRoG2B05y7tPqv57G+/5l6m
Bya+cnY4nD8Py1CZVQwc64Z94g5QPSenAoUlNLwGMt1v9mN8xgopq99r9zxKtMsTUtTs26RZUO3R
M68aPinGXUf+jZXASu/W9mmWzSYJfWGHx+X+C7EnZbRhnEEOC8qB7xlLQ0RBSxbT5dL4ZhJ4MU3H
YsbvdxBvG+AP5NDpsg59UVTbozArd6umkdkmyTrhIVH7ZJNvOeJNseSSHE50HexB2B+xA3EtUKSv
DkAUi5JITbLCz/Afo0LJkdS30xhqMYhpLzu5DJQ7q/ZUFk2lY/2q4nNX3dHk1M/fmuURJK6XgUSO
sLeO/SE767RiNEeXWbcp51E/tZvko1mY1yPm4DMMcxpgMOI8rVyMqW403Dzx4hlnA63j5uN6112r
QX+QaouwEMkfoz0YF0Irx8UrpYJjlHyK/+lPdVQdyita+izXcYNGkigIQ8QejktGmGlaY8I26i/P
OrVJOEILpjk1kXuSfe2Jnf1lITlnp5k9lykDU4frnISqezPIHkalBnG+7mzOTKtqReaL+Wo3Su/q
K+WGBg0mFEvfCi+7nrDhfL98nJMbFG07JoVF7tG8S47gPAqSG+XT8rxdIKz7fBlP7OovC8i5euaS
fLEI4FID98X3UXaUhBuElB1h1SaYTed+P+/6Mm5aOF+mH6Z19rvhRh8HSWCQgXC3XzzpW9/3CNwd
hkCaOWxA9JgOsvAj3pqdLdzl54K7q+172KI+jGx0NTRyj0L9GypHJEDz9U8iSR5ESRb4RH4vHt8A
QAdlhhY4At6kLX47QOolg/aLof1jm+AfuuwIkjXkn2FZaQi69ljDmpLQTOIH1e19i6iSkrUMhgtG
G/iiEI2whl13Zedfxupot5LGN6FL71aNC0Ax+uqs3gZEDi0R5RQrkggnM4GLOXVVl06/4PdN6JJo
mRVCmjJIp/fMtjiQ2QQzGWY+3ryLF+1oZl0MJolpAku95bv2p8s7LvSuHQC3FdZISJqDryJM7Ok0
muqtiqJjOlbXSVNLLjwZFLclE17C63TAhTqBPT0DOXo1+nNzZcpYEEUZ437NuK1ZZ6eLVcb+O+NN
jenV6njoqiLZ1sjMYR6yyw/KcR51pQJMvkznyaw+x8lV7dATycrw8h6JYw7Yd1QXAlBorOWg7NnN
y7TEsRwDGmpBGSzQkRtRsMWMWUSP7tNlPKFlOzj27zvLxm7I9KqET6xK4utmG+UqKtOGp8oGvlnc
f52UgKsSJoEfAqwJENp8DUSHliSWlWN4pVH0m02xSrzMtWZ2WMisXnduBumXtV5oKrkq3hoINDCl
mJhfwtQ8fx8ZxUatoiJL2GarP9uRSv7V14OtyJothfZhWJ6xAWFehg+nVdnQOKt0jGvpX+DwKoWe
cfylyoJBl/GIC3wENoEikRHAQFqW7wAhdt8UUCJckHEVt8xH4sA41cfFd8/jwQ2yz3/rI4CD2Bko
DcD++oZCoe9SaqKHENN+1Xq0V3KV1GZAKfL+uf1yGUqQezEs8O2BX0Nl3Iav3aSbezzOOdMSKscx
0KI6SM7OT8NrTmVYf5R9bzKfe+OTOzAujVi0AmdtAZiRGkcnWc9uX/pF9veshbAJT/+MFgKUITzf
9uaYuZ6TFVPmQ9CMX0eIMDWSK1BoyQsEz1HeDfq6bWC4CDd7HkLEc9fP5wFJizrLeoKEUOxxBwP0
2CN+LmxLMzq3KkYwKRhQugklQavyM5QHL3uC4NxaqNCglQpNGegg5HKvbR3NNI9T1pfxE9xUXjPX
oZYdM6hqXQbSBAbtkfgK9EI6bU0HFLcHaFmyNoL5e1z7jE659Yi33GTB9B2aUpdRxaCoEIMZHU2L
fJkoy1FynRKArsP3lnxTqsyr51kCwm4/zr9hGXRJGTEA5pbYH7EL7srarfM4x1DkJORYIKQXlaz/
XwiB32c8EdDS5kscRe9sc1tjm3LqRgnVgszYJBFcEFkhtYSSKqiMAMJHcCVbIUPUItptKVR17nMU
7eqfTvlgtjJ1WuGmEPTp4YaCKXwTaZFZpTqscO2eLjfQNrgnysdSkwnEC5dsh8L+fbcrRe9ihpOy
4enuYztEq/P0Dtfa/T6360M7JuvGhrN7aOSB/OaUKE442Ul4GUZ4QNmENO5U0E/wlxDtimbLGHMB
Xc3er/XRG1fnHiwSPwnpJS4gw+ICNV45dLznYWPsePT08ssM1l7Mo8rGlAXtdAjPO5u4oONWZCWE
sQvYlhZ7tp4EePe47hS38HJtfEjq1ifVhE9bdN869ZcFbwk+pKChU3cabedILEjlkfE9p5jJoTC9
BkRDbj9hODGAjCsx7o/9ttznvSG5doVHDEO+6jPxMmaIXrtknai9MuUQK5q1KSqV+W6ws0/z0kO1
KUaP8yJ5NhWesx0cdwKWuTbAi49716Z4Wppy1F4dcyFe0ndq9A4v3UFxi1cMWpZNLnKX1f2MTrS8
RzMJFK5ljO+C9xh4zg6HefDuUNvKnGdDCZOST9ktq5MzPcXt3KJUsKJWrryjVv4akEuUnMToksGC
YUN9D4Exgh6poorSBmJsUeZC0lU5XV5JmY9wZ1Bp8okgtixhg4EbbYVQJAZ00TsVDN0drWQa08Ig
iYQJLFYEVxjPfjCZtuIu3bKErnrfj7G3xIUkpoiyaEvdQXBbNkA/2lIhIYZ7Hy+Cj9oxDX5AiQzT
mFF/GK6k1CVvmyWxYzs8bse2MtPzhFIs4FQRT02p6zn4IM+8vqjGyFXMzJ9J+kR7PTtpimGGRqNq
h8ub+JxXvEkJ0BCEyxoE+Oqb9meEvz5z4Db6HQ0Zk2NxU+PzwfXT0nPAqNNgTrD43Afk8TKwcD93
uNyRzwY9rYcVuLneH4zN8Vco6V2GEEaVHQR31FOEN3MuAOE4U1g2xbl0zWiLp+NlGOFdtIPh3Aa9
rCa0lQCTmR9M9KXNxkkpr0ZH9nGiva1twF92QJy/FKqSun0MIMb+sqBjGM/Vt07QHPC1F0B/l810
jl4OdYzyYAaXjRQednCgELSOQVOH74qOk6VG6yfC2ZJ/xKR8MMX/TOadOx46KUGgaD3xHaGxoX8I
avNPI6Yy965hqLh7eiVQB28qp1CDPOMW/7xsk8g/NBZK2IDGW+Z/I3VQKupXlg3HH5Y2b3zSF9dG
1krOmBCHlSMxQg5GM56eNbfiea5yA0dswdcEGY9TkfualPJcuG47GM4PY5ssDfSjwVJVBmXytc5A
rq4kXo+y1OV1E/kC6lF/7OH80EQoQV+auYRT9XNdgqyvvQySBlp6k71jXuxZVB3TGfCIt2IDLeTl
NuqCKGZd7pokSoa7QjnrieQIi4IR+iH/oHDBqFfyzl0LUOuA5OQG6euxabu/5il4bQgXjGJqVZte
wZAqW7+OK1SyoRt5eV+EVrBOFihlYLKJnzfKMIHT0AUOQF0atJtxNAYrugwh9LEXCJ5XVYdc12RO
+hJ2282KdlENbWeb77YyKlwZDvc8arXg2YAQOQs3tUfGxjMNNiR4rSd//+qBfcGxZKQIFnQhuX0Z
SlbLWpFXKKtyM1R9ZKzz41q5kvq3MLlgvDmMHMEwUNN/nQ/qaj11SYrL3i7juAqWMcPZXGpqRDap
8zvXTszNy7dxsr3CVrJrey3JUZ+a8m4qnPKmKzpCoFsLMheJ1wijkw6nee7rQ0s994fNaH1XF0TB
eb01li/lFi6x5HgJP6NQuvuDQV5jZCXqQ9CXW0Drg4pNqDy6vn6j3qfPbGlqVIbpA6sbyWoRwiQc
UnOMjh3azhjjf41rVr06UAR54A6WN3jfl6NxWvzkPrufD0WAt2+JpaIrWmdS0fg8Q7mSr35MOY27
grBHyKFx/MIlaMmE0BpkhUvo/rptd6zHiXhNbqWeTmfJa6EoAOAig1o1OC0FhMutNkLhLqZhYeLt
2Bz8eVwl354ibzFAUA1aBAe91fxxKaukTRSrRxred6denaJUG85rtwWX44wMhrvLTIzRUjxFIFpq
Taivxn2m1F5rL5KbWbRgWC0d0oeu/ZYgjDj9vCalQ8Oqm2+ggvIIlW1ZgBFVsFGjgm4MZBTA0MtX
sOesKyszN2nYK9Vth9LI0n8tqvIpXpTeJwUdPCedfG1qrpIxu++U/FOxyGq0Dhydz/KfH4+YYyK5
Yn67+xqFWEWC4KRQpMGm5eWJFSNwT0hWM0MzP9XTAN0zRQNn/FD8Pdcuimfs3eo/0HwluhimuB5K
QOt57scLZKIxw5FO5jvC2B6GC2NpXg1pO7o0RD0mGmNydhz9THRZ447oYjJdNOxgWtRg4pLcQm7r
kKmM0qiotMK3poIgL002H6lsFVh5K2NzFTQKsdexF0DuJKyQ7a0IA1TBtJ/6xUMaZf4aWdH4Ufao
KTp0UDZGlxZEBJB5669tG8EEYhlJgzdaU/Uz/alJ56iWlfFFEXIPwoVkUs4LsQaA/H6gpRH7vH5H
z5OFryV0qmMwDtS+/HNB2ozxZFhYt/FHeeox6TIe2wrUviSaD+jEl8R94SHfwfFvBnE2LuOcM1Lz
uzlgc7fgPF0e5tCA7h7BBKQkPorO8x6O83Y9WZO4WWAd9IyjWkXbnZWcp7a/Kdr2SBBn1uLvaVZe
LSg/pzSBSl2rGZeckX/Qxyul+ZHLZIqF9/XeLM4D06wYFbMGKVJKvPmHda7QF0epp0IwuIsYu+//
h6OIvH6PyTkk6vsoJuuwCyIqxtk+ZufxyrluTlMQH5sT8Yoo9pvw76+3PSYXRVIz14hSAnNmVIof
9DpcZPJRMrO4uFGsvTvWHSBW7dxqH2sT1GuSdEMYm/ZmcB+ChQHe1zGD08/Rf7oKtwOSAgwnlVLB
USkWOxG7G0xZwEZau7Anv2aKI5qXB/Ytix3jwZZ834qxUHjABJkKOg0+i3NoEedlC7sgBzplRWSX
N6r9LSuuGi2w20gZK5/mxxLNA+9wC0KgCY83fKgucetZtwW1jTVHe+sa0MRGNTAo3U5yUYpyHhQh
/oBwC5lvqlnXmIoLzQ6tklErm3EVrx5B4AG/q87aW1/vVF7UttHbeGRUU388acf+KjlVp+HEGsRl
c+1iY16wOC+HRopKh1kBT21ybSphKyMklf0+tyOpMWQDLfD7xnhN24dZek2xiMYnZqDa+bNY/G6U
mLepFSzW0HtblB3RbxM4QRfkFaJdFYG1WZLyimMs3Iv5NvI+/k0zXrcVgR4maXclaNPRJJUG7RHC
4tEW6mfd7w+yAqkwFOnQh8UIDL7z+E4Yg9DURrUXDa3brQZNJzodcinZrwyE+8RUyFiuLVMvsehN
mR+VBbmmpJ4sdIadHdztpAwrUcgzZ+ZwWtrDnEjijswEhr8LcXqc2B37wA/jVjmjye0O4wjXbq5J
ShEiM6B2iuwVxHbmm9bztZ0Lq45R7OrHg6FBDy34+yi2/31uJ8a4tUFUjrfZJT6nJEzAO1uElyGE
1ZQ9BrcVWu2MtZMDY/wxhD0G+NiLhXq3nAkjXo9kj0+indnDcTvjLEsNCjMsmZ5+3NpAM64cVbJq
wq6TPQb7G3a7b5bQJ5yZrML2wb5rTxjgiowTI67AZ4an+cq//UFm1v9jGVmxkE31vSG1m80+m20W
PrU7fMM8x4Jo9NJbzQTVMhOYlLU6PH/t8fGONQf8F5EfU0PXGF31LcG0u9XdKyaIj9vmUbf7Lyuq
P/Pc36KXKGyG+VSUsgk55neXoLmc2emclVorjCW2P34xzjpaycrPTJvlND7KF5ddPW/h8P0BBii0
0/CX+WrFXV0O8Jk1Dhfj1GZPtXs9vye2QmrwDwp3f3RKbYNgD2XlJbueUSIZbhP6jqxkD8HVDra4
NxpUzuEk2ceyA8vir0HGHCs+X3+s4NvcHdsutsUERO/e5eSxKP4ZbUn9XbId/CVEE33G1QSIJjsR
46lbBt9xv49U2j0metXdLZfFhb8Mze0Isdh3PLh+75IMlNH05Ka/bLBvGLF1lSXuER1MaGOr/77n
DywcL6vIBcWx6xqD5kDutIM1n/L85Cx/3bxvvYLgAuG2ESfXmAaBGX/TIUIWf9tiyS0r8wUuDqZV
nc1dwyDgC85TTR6G9T0QUILFGB4esd4wHRKlWNPEQqhVnQ9G49vTR0c2kMIW4s3p30FwiWk7uwOl
LRqHBhuTAbeOLbnEWeJ56fe5xNRcKb4TdHbJjt3D1DWPy5B/Tcfu1GFsXlnpx8sX7vOk5Vs8xDH2
UfSWTnGpsg1KSWjrW89aBM2ds4WhtTxC/xFam6P02PuMUWn1lAM5ypNW4eFFDew3Oud26A/uzDQD
ulZEm3Jlpf/UEA8cJDeE0POQFrNJJXx88e9nG5g204WwZH/7Uisk6LbHzZH180tA+Be0sq6qYkoB
slEUiqBptaU5RpVkc7rCFQO7NPuSxIQH38C1gDd7W5mARzN9Q8aSzp/a5sqZJEFV6OU7FG5fjMIs
xgS0dqGu3dvLXSrrCxOnCzsALhjotFV6lPHwpg3iGPYxOR7NgxFhjj687ODC87QD4s6rNehxO68A
wmCHXy5z1NZP2+xMvp62UUXUn5fhhF6wg+OOr7vVZQc+CDzVOkHSXK/LVdt8vAwhKrTaaDHH1B0K
yFASQATZ5ZO1qxeukeHta13tJ7t1bmlTHbahCuLODGx9OC+Kjfu2VrzLuGLTXnC5+48pm1LwROAW
qlNwuzZHqGIfE4VIAqA4d8WTPYjm0TVt8jqOxtYZ9pBjCYfwWWfqsEEdPY4Wn16Ph+lKNhcjXE7o
prIxHB0DJNyOqWpZO1qHgL6NeTgVje9WiW+iDbxe46hd7GtipL46bTI+KuFy7nC5BK/Ja7wyMjkt
h5wH5ae9HQuzkmyZMFjsMLgMD/7T57kBDBpTr1SCmv5oskdFiy57hrD0AIaF32tosNRp55ItzTHz
zHD0D+BbPUwHE1OaTTBFagQ6niD/1V3VPy5jipfPNR0NdQe8WnI5EVmhL443dUz7xMkxV6fCsxo9
GEZ6fAcOCD7wuqZjUoXvj0LCktZugvuY9uljsSw/hg60qKP9+X+D4Q5X7JJZ2Z4bVeiGvIKeU7Xy
UxAaXYZhTvXmtt9Zw60aROjSvBmxURm9I+X3mhxJ/lEZZlaRdLoPl8GEW7QD4y6Rgmxx3UxYui6H
uBa66w3aeamdBv8bDPszds5Xg5gxVWzAFOXRSDJfMz6MRGKKKCiBV0gDYwUEgd9yJBW9ptSxuyF5
BRnjcsojDAgPXZCd3EMZ0mPsQtdccnjZ8nB7tYfkX57UsSbdrAKy17TI1IeH1HAlHxaC+PAKgrtK
NkyytWCWXcLUnoM67yJznAPL2qIhGyWjtQLPewXFObiFJsd2TgE15UeowC+D5hnFbd1Sn4wPpHj4
a58AGkppxGWzKvw8jDpCrcRKF9yRxQe9hWmfWxk7uHh7XiC4xKJQasNKJkAktQF2IbxYEBkFghAC
9XwbZRXtLYtRb1EV7N/ox6vzPETL0M02Lj8uL5RwWwwoPWHewBSwGBnpVjkZDs+EeknafVCGzyv5
XG40zKazln66jCZ6TUWR6A8cXyVC0T1edKa5t02oUFeh++g8uR8XPz0WIOeyf16GE7o3U1AGVzx0
fvhKTVykaJ4v2URoMQUFBhxa2vltZ58GzZW4tyDW4dPiBYqt8y4I2UvZQMgWUFaThfaQ4gQN4ehK
32DEOJiVw+wp2p74NxjXTRq7KOES7Y/8mTiw+lWFyzHzjdJ3D6Nf/pME2unyMsowOU/PWzINI8M0
08qLndIb7EP+juoAFvDFMC4NaxJnMBUVIFV5Bs9DXRypfrxsh6gl/hUGt0lNkRdJkwEjPYE/wC8D
B7XCNLIf66suKG8x5uq7Qd+h0/oysGwBuTSsWV30IDfANfrrrYKY/MdS1sYtdnUHDH6s1fHt4w8p
4qrsRlwW6hbYtIzWqjtoMXQQjURyiNlOvLmXcAf+hmJRa+fqBcbBqrJE4CvU/DvNnEC1lEjRwHPd
xIeRNNHlxRNfvTs8tro7vDbrM4OuMC35NAfJcTjYt+Agup0CNidfHmR0eMLNYs3ckAZCusfXE2M6
w9UtmIc7JFyn/nZRJ78vLckqCmP7Doa7D3tLHeZBBwyJm1tHX++VOA0vr5zQJyx8QKk2OFNNvuzR
ka3tM4KWvhINWtCGiXSDBvhw9Krq76uHEBb5g/Sm9pGZQ1vFHZCG8TSrhr8u+lWfT/5lg8RrxmbT
WZOiww8ibrVpTisbvQIfN7o63KvKnIPLEML70HqB4EKEDWkFsgwzRjaXu871k7j3bNCZzJun5Rjz
St5z/e7guMiw4cUeXX2Aq/NIjQe/VfysM7ws/0g1cHwb7wlEf+AwtvD6KFl0hDOjUQutPkcLgrYq
S8ilikrCEwR1LQsfhBoeELgD6+QVARkxEtdpgTbrMIctTW9Lo/54eauE3mCbYCa1bMj48pWwSpkK
mjioRzT6eYyvMu3x8u+LzQBBC9NCZ1MKrxdLseLYUYsVZqjHGJMxmXtGA7ckyReeUbT1/wbhwoC6
dVZdjyyYVnbu9xa4QBZQKXUT+ou7NvzfLNJfW2SOoxk3FrZf7b7rYxhrqbdk7zmjO4PYru2itWZv
aj2YbNX6H1l7U2eSS1y0K5qhgXAKZX7o/7J/3/1+XFsumKcQanQ9P7Yr2PdXxTMwXX15qUTOhQZz
jKIj2ggoepTBoXlZowxPnaMbr2dTkY0lyiC4rdcwm9e7OiCmvPc09eD2kiKucKnAQeeqbOrqTdnb
GOtMHxUsFV4OZp1GEym9WlqQlqDwsd/UcrQPsltGpd+2+qg1GZ57JZ9zolMCnpDflujcUdyWOY7T
BBg2/TxMwTgVgeaEeWpLTqMotQEFLmgB8M2FZmr27zvnmueS5AaL/tUAPbPhuI2Dp/aaN5OzpXx5
h4ftsLibBjLza9tk7DDOHzucxNaWXMqiGjsUB1+s4S6XTrVTVR9xXaJylTSb1xWnIvu8OJEZX5tT
EXbzfZbI+pqFW2VpjgtyBY1JZrxewq3ujaTX0eDvNJ/67q4zXC8xvteykqPQ63YwXJjRx4xUMxuK
hma1Zp7NChK/skI0O4B8oov8748pXKhR3cJy6w0YGITw/0MYYj8uD6ziowQySXGZQWxdd67n0q4u
8LaIzUrCxY2W+qqYJTFNBsF597jNOnjukEiT5me2HTa8UWVQEbrs1qJasL1fNc6vc1Ut1IzN/zZh
23iM234+rnc1BDEizdf95kN5YzxexpQZxjm6RacNA5rMGcinDb3E1VXWnS5DCCsXO7P4EjdIxZ1u
YQ43ut4Ushp3Gmm3GWhjwtGvD7KZYLZKb33PQSMf3kD1N48g+GCc2nyr8J1ffV2WDin7V51WXmLi
iyvSqr+nMbewaX/gbC4xHLViXfMRcG4ZWfbdIKvHsR24YA4/i7Y5XZHaWYl63FadG20+zE18Bca4
xht6N0gN8wHDI/90Svv98rYJPYOxgGMyAcNA/OOOU43q2G+4Y+0BprkQLHqIc8nl9BzS3hi3A+E8
fnSN2VQoQKi/RSAX8irrcxKiIgyOIcMMOjyB3OoB5ANZ0xcT6TV9/VelBEl7rNFP7UCeY76BDrr7
Kwswqyx74JKtAXc6ZlCL5aPe4HTYhWeUm9eMZ5V8vLzQwrD/sgb88dhGE8UhFWugUwIFqH9Br+PF
ahra4Ey5jCRMm0A3irY2DOq8eZAxtWbrqrQFkhHq7tdyffrffp/dCrtAvGV03XQby4X2nqhRnC+b
OkmKhTITuDuytvQqrxjPC2n8ysUk96RKorBwzx3I2eJ9DApLvHoUGVCaTgmMUNWn0b6xkF+AR+ny
Qgkx3P8m4mjgYP++W6hUsfCGqwCjyk9UvarSMJXd8qKwAXYmxzQ1Q7fx/PIaolcwflMsKN2bWnK3
5j9zJz0R+x9UFsK0zL/XSn0onU02/SAyDCV3tBChBmRj+uU16jSA70RVDApixiVgZULdOidFoEKu
0gPXX4i5gSaq5kiTac+I/AIDyxZTWgdZHf/F2Zm5oaczBgrVZoNr4H+cHhZjhqLP5Z0T4mCM1cLa
Yqqcf2FPHLOJnQUjdauBIcWxKftjNYNw6zKKcBlfUPg7BSOzhdkbmMHsq/qeuj2mnOvZa7JFZo4Q
CPraIOVh1QB+BhIKkB3kWbBfSpcHKrg729TyFMeUpACijwMbXWXsROngcePSp7KbHKPvsDuzft3N
X9HI3y7gxRuPxizzezGUgTYz1ssPTvnXHlhAs2xMbA1TncZj2wVbrnlu82/XBokheRAWrh3c7TcS
l3aiQROPtCaBK8T3Q3WkA/WURZJIi61BR7oOzRrWIfzamtwaC9zB2J/EvErTwzheVcnPlnxFeJc4
tsgaVhRgnTFgNOGbAowJkr06gRCwllzpS+atxTd9eseKOZivgISkDhotviFgStp5VBqVQtT2cU6V
a6Q2flaVklxdtGZ7FO4WAu/YojcaUNIWl2j30OC7PdN/lO4Hg2aSVROFA6R+bIoDk/xvpAaNVs21
3MSqNcPkufjUTWVP2cJ9AZOka6HJEOMinD/HSZLqSTxhhne8NuLHMnmAzsPlaCNcsB0E58jx0Jfq
pAHCsPwt04JO+zfO7tzqrqsVSQYiynVYTV1F1Q6yIrzyi71kuY0yGqDazP9iLI6X1bpP5Z9S7GDw
ieUO6M1rqYWZcZPAJv2u+Maa5JxA+8dCAmmAWYEeZc/Nol3aw3H3nl5MbQYhYATs+XOV3gxj7Fer
rO1J4GwOKwqjKGXjnPL1AWcyrTKdMxrWjlV429IHqeN8uewLom/Q54d5dhkYwGDOsktNlDG1wTUH
S6i/+s55vIYQ1GH62odrsJ6KILmTdRmKrGLNBr8BuU+A3K21tV4BqKy3rX5aZM8SApeDQa6D69QA
pwEf2CqHYrArBf3E2qX3dNSPGPC4SbsGBOVUEq2FpmgWuERBnIKYwH0uuFVNp7QqEA2a7BcCdxSr
shY/wVll0RnTIuhrAH8CdyGAqVR3EuCE5XyY9CbSdBCiNbfael5zVRKuheboaCcEKSqCHD8urrhz
ldUG/M2qISm51Mvko5lsDC57nHB/kKGaNp7lkbhxDpdNrQo9mwqtQcQ+GLbrxWnreHX6uZoUGaGs
ICl2IDiFAVb9uaOZw4KAuh73hQstBHNGp+LUhWOaR6WufET8fWiyin3kRU0sZYAVGQlIfHmh+UB7
Q5GgQ0wJdI4pDZ321sQcXoIyxGQdNlsmrSW28AWI/SG741u1bkenOQFQnwSJbf67YEqzMPqvZK0e
8Xdd97Q7mEbz7+VNFLnK3j5uYZ16atO1h31NaXupUZWoXEKz838D4SJFUZuFWhOAaCnUtaz5m2bJ
evoFcRwO8rJ83Ak2J5pU8ajMYTyUfmZDI0ytfS0dwsuWiEpie5w3DWqp2TrFCpwhbE/sOyk+1Veg
Jj+MhyRQniRobGG4yxBeZ+GTluhgIXa42ynL3MkeCdyedeBtoEJv/OzGjjroVHUBk2GsDzlTRo6s
x8vIwuXcAXOpWJPrWt7EAE6LjxP5PMUH1K7+NwguIA5V2Y6zCYh2/VROkVmHwyajqxEeqp0ZzPt3
hwqsAVtHnRjrt476DwNk9YXf53r1YJiJ0x7qrSHXBuTLflW0TFePZI3ZSzxGeMBwrRCNqOjJ4mPx
WtlaM07wfWNuDpnaHtOGSHIzIQSmPPDkZaNAxOdm4A0Zp6HGSo54vfPKpboGA/072LbxsPEHhM/L
zBLPRFsPEJClLcOVrh4vu4PQCAPhndHIg12Lc4cGkjd1neL342TqMz/P1tT0nbiQ8WgKAzprL8T7
Ni5IvtCRV5OaWxWUGsi0eVQFz/s1qF99KlPiE54gkAaYGDDCmMCbhoAmn6uuBI5GAqqDEVS9txwZ
c4qoT8iB8sMfFO7WAD2XunZOyuYG9C82Er7C3w4VKIlKj4UHesym6PI+yeziLoyhLwyrIUBsoWI3
THdbfG9kkjMjw+Duix7Mgr1TYO0SN/axul5pPJnG35dqXi0dd2OQaiNQJIIhY53f9G56WszmzuzV
Mri8YELHftkiviSkmO6iuiNwtO1Wdc9Df7j8+0KHtsDCx6QEINDBHZy8b/VZYU/qZL0zlpsqRd/T
dNVMw3su8R0Os3MXS405LeOtxHNJukTtdurzd+3Hix3MKXa/35tUc1PkqmBI+4DxZi9RgzGVsY2L
PQvyqEyYAK/d/IU6aNWasxrxnIMb9XauD62Mhk0GwV2dsU0di3aAGOunMg7t6kOTfL285cK0ALMZ
FlM+AIct57r5ZJtbXxTooHI+tpUZuM5nlQTN9qi3/ybSgRpxzmM7aMZmnUcINq93pnXWzZ0zMPGZ
nupD8NwbbpjK+hphqP5G9lUp/I4F798fNC6k0blW8qEDGlhFAzbFDxm3xGvLYArWoAzdU2N7s/Ye
596BclGtWabege0gG2z0g9N1ka2lHy5vmvCc7iC4oDaSIkvBo4yPsj5y7Sezp8fCmTy1kq2g0AF3
QJx3OGjgcBS2XbV6Py93hYGZ4PCyLRKI5y6M3VktHCPLUtNBw3ysnSdVPSptfN3ZjiR0slV/k/6+
WPJMzrODWTHzhwoDdsV2oc+c3DTtPxukRMbmvjBOly2SOfnzv++wqBsXasPoJtNT8qgH29G5ppHj
mT6TG5YxR7AtuGQYH7NLOy+oYSEpPLDm3uLAuJ/IUeYJwqtnt35cyI5nDbUmTDqHy/Ypr+PT7NK/
r0AikLIZMaiXgLGQi6ca1XGJtnDqpCx0L9YgJWG009Hqh0Af18DMLUmaKDxFO0Auuq5GXRpL999T
5D7Vee2Po4EK7ufL/iDGwUw9e/sAST93iGrbTUtUWFC9rav5kI2a4TfQ0vGywS79NKuq6DKeOJPD
PMp/AfkjpbVJZiE5xkrGITmTMAuLw9b7FOWGQDn0+LosJCaKXX4HyW3e0o2bMbBTXK3PPStpUPjk
A43wugkxUFl3hxSO27ouxojwHANuQCsJWj0fkjC5qY8kAm8XWnIlNTBhiNoZ93+kfUlz3bjS7C9C
BGcSW05n0mDJtmzfDUPt6+YAzjPx67+kb3SLgvgOnuRN98IRJ1VAoQosVGUKR4znVDOLNY2ASfom
njIvXfTLHMm4SHeP2AZGOGIj78oY97spoE72PYvLz63xASI1nLEXz1gt3UQmSkZdm3W4PDe8GkHC
cZc/hVhPwwaCmGO1xAu2xizu8e620MQl5eN1D5etlJBih0ZvuE6wUhNVvE4hJ7sxJGVc6SEScuxA
l1KLbNhhPMy+EiSoz8TnfiXKRNY4lJ6MmGAfkKoUL9ggn4JU0OuFA57Buz5ev79GqAOzAM0N3jq3
TaFGHIfvl9xGd+EGTrCvRP/vRGbA2ebkKSDWG/WHpJHxlf8WJXiTnjYwQvBT0Nmi19X6jfcTn0Vh
fNRv0iDxU29GM5t+0DL35+yBxemcB6mfe7Imzl1PeYF3hMasITeiSMnw+besJPlD5Gm1VPx2NzxQ
DLU6UN+ib7os0tpCt8HqjQ0xfSMjno0PAcweBqRUDhn5jgnEU5Uz0FxDGH6q/Ig+DGP5JR6sEH/N
R47G5o8Rg4g28rZTEaum+q6zjjM7XD96MmOFCNLxOe9xuVl7BX9hDjW1ZzdJ//tnGEIIqerSmes1
EHbZOS7cxYndvpfcNmR2CKctVnncLvVK/Jx+teuzRZ/1MbhuxvoTb13/xS+EE6YwNTXHERCTVV0M
p/Dilj7Gw+QueXIqLcW7DrdnkQEdFBTk0Kr3tldPN7MFnTF4WB90b+bTQckKlyqyeTIZjGAVIZ2e
NbmJi2D5ENNfieUXoJC/bspe6zWYsV9sEaKGgVGlqYp0fLi1NWKE+p+5oBdIRx2qojyyVvtGewby
t9w49svy6zr43nVtgy224lVo9e+zGdhTpXyeuzx0zCTQEvqfifMv16H219LAgxC+hPEWsP77Jlfq
OkS34h53d23uXWceH2k7uPVCJOWQvSCIIZx/YYTztJQ8hzzOerMeSuaCN1s5mdz+SHV6iyKcqEKp
rAmcN/jqMQPe3c3jB25h298XHK8q8LjeT/h9ZoVpBO08n1PJ1ssWSnC7gmAwJyqxUBM/Nt19KROI
2XetfzdCvJhXg2L3IBbEEU3KB7Vpj3VqMjQl24eoUqjkEMnAhCv52EDrNFIANo7fuvyYjMx3uu8j
6HOvO/FemIOopQmREPTCvWESYU00KnGEiXcsHhQc2s5xSdzoRzBxpzc5rsuB3qWZBHT/5LyArju5
OTkqo2WNhgJcZE39lpXzuVE4vO79MvN4ZtnYJhzQpK+cyDARCywjTJPf8yz9cK+kH4kDq/zAKriE
vhgBRiNV0hkNQjfai3xm8cdp+JYb09P1jdqPqhsYIQ5Uo5mRheEEgYdvCuMCmgNkyisvq9A2jY/7
xTWb7seSMu6uD1CuXbMyuP437O4bHkxQL0V7mSF+Cyft3NVZjtTOo9smOxTxc9VLop0EQjxkGlUH
Wre4AdlaD1EFYy5DEg3fjEEq9CdDEk5YqjnOaA/4RFiKz1NGj6MBnbjyA5IfjvGyZGI1icRTATYx
LBlb7nN2bypfsvr5+q7s6dC8whC+cKs57ehQACO6bb9QvHofVxE127P/s4r8dTeKP98mgax0JVs/
4RD3PLYoIWs41J+yMXVN5WSoX6+bthvSN6u3/g2bQFFE+qCSEXs01p1v6OWBRXV4HWI30G4ghGOV
41OqGWwsXsKcE0idn5wF5Y9owQXiAxzlr/ZJyLFofMfJNbFiZYnu/T4NQYAleUvfra2gbxvNPnjT
QJuugGFjiqpJMpjTmG59omF1a3yiz1PYnMozPkM/clod3Fjx4QuuXTH0sRxCMwODRUN2YuxTZNyo
P65vz66XbRCE7QGp9xBFORBy+2Qox0Z9qmQcxTIIYcmUHCLJo4E7cUXuOiX2Ev6Dysa19zEQCJBG
UcH5XT7YOLIxpOUEtUp01WP4PLEGnJjugqQhmXrcPS8QEwXpDxiAIGX/+rygAkwjTHDier+Ew/CF
yZgRd82g6F1Y5b7Qy7D++9YMUrZDwnBbSNTEy4ob9AyBUvDxA1u+ARG2vFCGhMZsQWCJn1ntFVri
dsbx/RhwWMxogMnjraJV3BQs65Ckg7bE4DkkD2IzOlOVfKQOhbZ5c5WfUdAcJyxY22jZOJvjOk3x
Pzq/0bW+GO7ka/6qwJF+u27W7w0Wv1q3eMLaaXGUzXYxIak9VH/XP8uTHWZh4SmfLde6MR8N1z6M
d3JW6D2/2MIKfkdYndtch5mWdnHKr+bstiiRX7dt/dOvmSZ8QaSqttT1AIxKGW9VphwiI/pUVvww
O+npOpTMHOFLAuXwUlUarGIJ7kxX4W6SqJM7U0PG6bEbrjcLJ/YEUAWCeT1bkW7UcOUyKo+DX7ua
i/Y4dHRdN2vdhbcr+HuiaJ2xERsEzF4bki5HdCjT6gZVJq8pnfs4Ke+apg/irA/+DE64IKQp1A47
E7Y5E3d1+4ddnZL2kkx/EdmX375rvBgmnLJYr0ZOHBiWJM6tXlqe0miPiUUMl6mGZEBq3zdesIQT
luVTUuoR3DDJPcO6cSI37iUQe6T5Dhqf1tGv3xslHKdSacu2mGGP8jD8zf35N0NscVOgkfEwBppf
H1jnfYD6B/RJCkQFVzXHN70ESzajv7CDYUw59dGXEp14qmwUYm+jwCuEOiv4DPCxKRjmRGTkdYn8
0VRPUxyyVPHt5FxLhTb3NgncmCqmh+DmaCYT8lTLUquokEKgYuzWBRiTTDOM1A9wyIMJ6gVG8HC2
FKkBZmVcvLEv7DuIEsZCcrmXWSK49qIYNU1zWAJCP3ceEzfWNRcKGpLQsLsxKgpn66ghkrvwMWTH
80DnHjAOB8P6/TAdpjRwZMPC+8a8oGivt6VudfAkxUCJlyUcO+JV3XxgXKbmKDNG2H3kIpJjUHa9
A1+G0jeMT0y7sfn36+FtzTdiNMWL8L9LJmy+FatdXCgrypTh6sAVb9Inv7WeDD4yr2kj6pJW9jq8
d8HbggruMHeDjpEerOBs9oFWOwcMGATX7dpdPUy02pjzA1mh+AWBej3HOGSPMtpYuAkUPW18DDXK
jWJ/uQ606w0bICGhq0Vh99xq4XPVJWcPVnVfjE9/BiEk8rzsCmNwuimou/RAKivM7MJrLCe8DiNZ
sjfvVHyCPEKJARibntEDo1qlG02XPvr7OoxkwcQm8KKZtXKesTNpdSi7uypyI+vhOsRu09VKr4i6
mK5hZlE4O33R9nYyYlOMw/CsuupxvOSX4bt1r3pgCDx0tiuTbtpfvBdE4RwxSqLFbjHmDCFpn2Hc
vJlNv8dUIfnQLr0ACWfHoPqAWVmYplXZqc2J5TaUhP2gXopKJra2u1UYE8GXqwJNTXGrnIZYqUXg
EeAg8iOIrRkTdZWm8K9v12442MAIAdVSp4FCcBefMfbRrr6Nsnc22e8L3tBA0Dd3RpihaVFoQR0u
yWSdy7KVErbfHowmNjQ4dVd+Lk00uRRhmsmq6TIQYeutYozUHMWXIDLRyYVtaOPWTSLyh9uxuvrm
85izSEvJOnmnQhGl70HLs0ySryDZjgg3KMtJGqcgWC4I3j2BN7dwCfrL/xBEiMxGM2p5z3Fzp+3R
iY6WFlx3290jv3FbISyTlESxvk7ElmbmksivstnLTRdSZx8yBHrOiGUGhgeF1cp1tERrC+J/U9an
0mkOw/iRd2JwCZqKgum3txTpqZEmqlXl2JCa3Ey99m3O+G3F7cTVql8VUyX3wfUvFm8dVNGpvr5r
QGNbWLpiLFBfUirAteo3M2n8kUQ3JWcPK704nnBkzd4SPLEe3xtKisG6dVoxw3jEJdExHFb+yvlZ
72XcJjIo4Q46xmNfmTpMy5MSavFhisKPYj8Z9NjZP6474N4p2qyiWJWf9UUH7zsmFsu0hyShwiG9
wdREEg52v+7XeVXM+uqYWBSvUhFJuRU32dro1jwZQXw2gw69yyBpgq6MrAVp7z66BRMObe8kllIl
GF2NlxFUOko/h0PNHTdxuOF3bLydDZ7Xbm6S/j/XV3PvOKMbHKSkmGq13lSBIdvLlazEampFEmN4
K09cM2m/JdCpPuZqJmPy2t28DZwQZZ1moC0G+2Bo+2t08NiRyOjaZQhC2KhxzAdTA0Le1G5aGGd8
hZ2ur9nuc9520YTtwhDYmNgxFi0nzM+tx6SzfEIfDPspoR44cTxTO8+2JPDu5cEtqBA9DJqPmjYA
VDeDpv5qjs+otEpi7j6GoRl4enWMN6XukRYEchI4xo56Ie1dxTyT/vcji6etX96WBgEMcZbOUAqs
3RoqmqgBo1OOcHEx5rNTlm5nZa5iBSmEdGVUHruXY4yK/QMrznyqaGup9TUYTt6IiYTEg6rykXnL
d9X7XbHzuCRO7UeQDaIQEwkec4ZqHX0HNWpgeCyI/PiAxjvoA1Mp1fmexq2ztU97fX8BqRGJSgr7
9Hvr3HlZyG7tW4KJVjnF2+4R2xgm3CzxuADetxS3fmdeDr2eHDj/yPDY1pr1T9jcxoYpyZW6hJPg
3c2baPkpqxmYi8rwujPu+rtmo2vPRKR/+yaiOw2qwwjyczF6M2u8sf8rdb5cB9ldrlV22AArE0Qd
hOVqFzNNu5WXgJYa2JnLr9DkkTwd7tqxgRCWy04HmjYdgt5UOufZVG4irl+iMj5et2S3UxZ9lv+a
sv4dm20hJjJinWO9nFs11DxI2H/rMje+ib9M/jrHnMiIpWSGCflCMUcaly0A7fJ+tgaX8TBvPpIC
N0aJGWPOlzzqsD+LDdZ5B9V7o/+U5aNvR713fQF3s+0GSkgctZMvpMwBlcTYpKlPfy3pTO7qJuIn
c46zn9fhZKsnpAxSVrnmpGsu1HV/fW4ZmRp2diHJh+tf/eZeq69NuJDuNaCm9dor8knn9sAwTj8v
3M+626n5z6yeJ/vJru70WvJMum8THkPBiAGJHnGEGRIShe0UMe5l+bcFPA5UuY86GdfL7j4h/6EH
CQVvRxNcYoxTTtEMi/BTgR/H+JwSzS3ZmaijxCF2Y8O6cniSRaVBHJjOqZ3XTIV/V4PuOgbejdJI
EuN2MgPusKgJ4SkcrE9viG0zVtMlnqYOF+avC7nLh899ZroOy92lRJMBLV3S4RsuQuVG1sX11jxc
nnUwsoB4A8lerEg1Wh+XYETE6L4NzrsbLfWvO/jbfcLvGyBVwBzIOtUqeF6ZF2XZJPh9yrvaNdT2
b0I4RA+GqQnqfMol16P1vLx29NdwQo6lc2fWTWyNgQ4h+ahhoWrWD7TIQsy4+jrrLmPcuP2gy8x8
6/OvcYUMwoeC8HoArrY0yCKlN5qKZ4+GxLyd8P4aR0gjJaumtraAM53L03zi0DYsj/GJPqzCy7kX
PV/fPZlZ679vsgnncYICInYPReQmetQJvgo+/xnE6kAbCHxcGzOaLcYg459nWqDd91enyphR/h/r
ZiPyoTtPBb/7a5SITmq0FAZYMH5irBrqQElY/sUPzv06FhWHsmLozl123acXPCGNZNyubRVv9r+H
sEoQtBqTa52smyW0wuWo4TP/IMVcj9Jb33/BFHJJFbWOoevrUYbuZXosP88uZCXOKMufTUln0m7U
eDHvt/LrZtOsuGWVUgMKbX2WS+1JO5BmWiQo+973r0Fi1rLTNK85B4rh3KUYn4vO6vCh8PQCIcQL
pTC5YRHsE4QFzEBtlvQC5lOwl6jx6LWa+nDd2WXrJoQJo4orh+Rww2mZQn3KDtNQSW6A+wH3xSIh
QvQ6nScV9E2BYhWh1kTPhdo9mgRt+lr+87o1u/uz8rCjMGHjyilEh2Uucpo02hjkPfV51QeZYx0N
Xfb+I4MRIoSRGotdpoCJqp9zEfKJehyU839mixAgsgT85VOkgolH+1WDBtFu/xpMyTV2L8/jweJl
wYSooEwJN40G3ubECwgky88pW87pmJ3VmNzY/Tc22v9Nl/5MhtbvU9lM767zbdCF+EAac04qBnTo
KlntPX2/zBZi3svvi2oNU5thAsXEPpn2UZtrV2en9v0P9q8xxOtEb9o1HpqQLZJHBbNPOKq9jCJs
199sdHfqCgaS31Dk8EYzyqZeQMEzFviAju8iJ3NNdLFd97jdqwpY8FaODBS3RXaJ0qj5lFglTGlu
K/uHlnpTnR/GWHVZ+R0lVK+WBbudegeIjqFAQVE7Au+xOFPTj0mMR5QCsQGSjKd1+DnyVXQP3S6h
5sv71tYzIyakLZxwcCtGNDIa+RjY9tdKvc+yI/qN3XRI8Bki403a6ep5bZtwgOMk6tFXDNvwNjCd
02eQpa8lFq8L0zgw7pWw8snJkBXw96Lt1kThRGe0qRPawkQVz6sZ7Y869EOyuA6nVNah9zvdXVtO
4fxyLZoNK4OFXVA0IF3z8Xnvd0+zrwXNwTqxG3bqbuLarUbXzl3NVdzYl5H5S+wVHywSPqdF1+Bv
SKp7K3so6UPanWksSZN7JxBNz2izXluMqNj4HCV53iIVj0Grf5pTIyTkThmkpZJd99ygCO5Z2HRm
VE3+d1/ivuryi/1IOrctXDOYPahMgNipukQcOi3e9bO/usWbrdxAC87qKDiHnMLAnv+X1b+W4X4t
rGrKrzWxxbPxEThwlUJvSHPeth0oWeeAC56NAUtuo/FkgRM+Wf4aeGimYJMwZLl01zoIqf0e+n37
PL/MaAymdgQpiwzFpzvS3bL5Wzaf2uG5RF64vpR7WQ1tAOiqMm10AYvFal5QiBPaMXxFdeKwLDLH
q9Xk/eMYiC6455gWKAIdRM/X3w+8YcrM024MBnX61EzDJWv0QJFyAO06/gZGcMk5dcyBlv0I4ddL
o116XcE7Z/uhFXuxRXC+eRqY4bABkXIaDgPpb4s2kkwQ7x6tjR1CWEy7qmqcCXaUw2E27md0HqCP
z45/NrLr7n7cx+szuKaoDU0i4Urdp7lTtVq9nmJ0dAZLYHkDNE2+2p7lLr4GXfecubLJjF37NqDC
JXtsrMZSZuRuVietX9Q6CwZFb55VaO55yZLqF7Afps5HNg6dY6ijoFjkiASEWAE9ncwRFzjLX5TG
5U4pCRS7h+kFQSzdaQpjPGJAKK37RL21O4lf7KaPze8L17eMFA5qg3A9KGG6jXOT2LXb8wOT3bR3
z9EGR3t9XNlcQr+Bww5lGmt3jNKA8PFYTcm7q/oICxscwflYqqczL4BTdaE+PE29N8s4k2VLJrha
v0BipTawZBH91M0+Gsndit2Q6OkDYRQRFLTZFqgtxTInmCAGEyEbBZL2ZNHHrpbMauzuCOqLCjrE
8GYv8kGaWa7zssNFCTIbpnYq9bPd/7huwt6FWgU3nwE5HiQDUZO0zJQMnOYQ+M1O8ZGd2cE8GGF7
kCnu7m7IC4z4mRMbSUzVetUR7u37xOkfeloceoeMkLs0Za9suwdyAyYcmI5FKsPnCO582uDNrXWP
ssvP68u2WxvbrJsuHJZcIRUkfoFhMLcLnIMRZGF6q3eucb/K4FJfe7yOuG8UHvMUTIGiyUZIQKy2
enWxcPuZYxRJE3ZARdi/DrHvbi8QQgIy8EIOcsAMp0Y5zvSyzBdF+fpnEMJ1fKG0SUm33uHw4/FZ
VX+06UcOpfWPFZiBfh3GSD/0rBkBMehhWX0aFslG7Kaxze8L3oVudZ5gvge/v9ipN2TKF9YVijub
qXOwzTrxZiWTkc1d3xl8O722yQRDB2Iydkbnv9Q+vRt01etZJ9mcXRdDTUpFB4OmGeJkWFTWql1q
8GmwXQa4ovpaziWLt2cIJCc0iADgTqiL4aaIKtscHfDWZKp6E9X0JjXqg9WyDwROlNbwxY4BN0j3
CIdFa5u6pBou0/V8sRPq4sae9TKZm70b+xZEOC7oKYoGsgCkm/l3btRhlkUem9GRFrfB2NF73ibl
4f3nZ4spnJ9EZVbDa2Bq8w8SfVfUR+L8/ScQIFV+7WtgB3UqwskQLHPs651xB9O8smrfzb6Bcf1/
twjCxK9hDDzeVVyBJXFzSaPENexjHckkXffd7R8/sMVzQ/rRUcYK3zkLlFDRK/lk8/7rAuqX60u2
WyPaGiNcaSwj0mOQYwzowkGnLbjQE7/+piOTFmHy1fxAmN6Crcd4845gjgydn9a6cii1zZoazPg/
td/fo/B6g9a13cBEWgQBhxhf+lFXfZpV/XZUak8zp/czbwAHzbDQRQVDOB5bXuOsIz6qPTtDYPWG
X7EmaBbtU7ZUX67v0e5p3cAIq9akrOb2ArbRTmtSL05j54iWLdOLbfCuF5SyQK0zjMEWKZWE1V0n
RAHBwk3OAg+y4Om6MneKOplDQKrYc/I7p+r8qDxdN08GImSIARIuztxbQzBH5zb+MfUBiY7XIfau
ipgtUnQH7+2gQReCqtPzxRkJ7AAPPYWYhlV6NQrW/eiz5rsynO1S1vS9l2oxLYcZdYDivV1wQaUl
1YAuI9yve6qFHTf6cEK31KG30uJLEhd/2c2iSk7X6gdilWmLud5kN25vGUmpEsyboA5zSpbHyXm4
voq7G7WxSVjFvikWc1bw+1Dpq4ZbOvnD+2nQcaI2EEJiSurSQPsXIMDq3TBQiPTYKBkRn2ydhEzU
Q40LwjS4ksRzf9AqKOAssvZhyVKJvY0Osecc+4GCgXKqMO3caT79UClss1imcDpNzRgt9FnjPW4u
TxxEtCR7v57Xuh8WulwVUGK/aReZHb2Yah1LtcQebSCzKrnx7h/Ml98XQhtDj0zWzPh9SzPcWa28
jkRBz0B/EruDFlDyQCeJF+9nvI1NwtGM6rYgmgFM46CHbO0jp/7orSQCyxGUhNKK1boNb4/li43C
sQSxiFHS9fNHOfDQCPhx0t118nidABulnQ+7yWJjnXBInWGZIkqA1qLHVfNKP0lRKIOImVcdlt4f
QnoAM9V98yk5W5JJ691zBaYMw6Rr/5TY+2MWWuxE672oApP08MWWVfB3D9Xm94VEwbPMalHTgWnj
57E5a+ALs6nEIWUYQkpXDHQUNQaukJFz54ynODqTTHLlki2T4PNTDw3GZb3hs7b1oWsVJujzvx6p
9318bQrAcyYGJsT+F51C98OsUX7pgvW9KPf7b6ueTnLMgvhe9n2/u2ZUAdkimgDxIizEU3xDlmaR
wyBSt9wtkvHCLUgEccpzT2LX7tq9QIkFy7guUA3igBq/85D7yi3uqyEvXB3nqapd6LH584/rmLuZ
fAMpRFnKh2ZiKSCt7Giww5LelfRblN/a8/frQLuFGWODJPh3ofGmikZ8YUIMpKrckWTJT2rPmg96
FQvM0azAxHpH+Ew8cAgVXuk4pHfZrCyZ21t5dCmLtpn8PKeZrP1yf4sNndoo4oCBRYgqJLKauKtx
LKrk+5SknsEhTf1+AVEkG4hr/wMiJP8Rh0KbTKy0xj2oAQc2dGshv3h9lWWWCM6qxZWVxiW+q/qu
ddWE/mjm6agpiqQpdt9r/rXFEj5F0ygvKqeFLbbyFFUXTfvMndhT6pM2//URg1AuwLUWb3BiV44x
9eVi17g+MzL4uAm4Ufy4RJJV2zfnBUTIYdZI7FyPAFLSZz4vrqKjRaLyZguDn5MkeO3tENiE0LYA
FizzTT9G7zRtG09YusQ8ku6O0rsqkQ1+7gZIEzofqBihm9gUqzkx76se52ZNkyiyXzpvPtYXEN4f
Kj9OXNl1cC8pb9DEGvLStlHWmUArI7ToMdUlBfE657nWLla+uDEh7nWn2IuTuDut8s94N8KLxetP
gRi1d4yCKzivUzy7BVibPHxCMslO7UYszGnA6TRcY9Br/hqmaMmsKmz9dPu5tiA2kFyog9ytTrrX
/38M5e0+/m3xhAjJzAU83inwlrN2SB+73G1P7Oz45BdLfPJghcn5Msli376vbKwUFlNt0sgsK6Bm
Jz00w+EwHqOj6rVu+0B8Ga3Q7s5twNZ/33zE1XwdlysANibPevXTlFHH7p1kvPs4+KKHMPmbR0U9
Iw70RdctGz8rSGedAnYpJBsDKUT2vLh7kteEgcqsg1MmZI24AlHMqjweTM54VMHxHY/mXTH1kpLp
7pJtYIS8ocXQZ10UfQiU2UuHW7V8vn6YZGYIKWNUIZpW4kEmQKd5d467qg4hfKceqDLQ8I+gxLSR
F0UzQLkdV6mehtwZPEIqdDHJvkkkKya+ztVzqjrtCjN2jb/UGKHVLP+6JTII4ajmy5IivAOiNlUv
cYqw1d4/ugqV1Jd9t4RzyS3OKnjzEEDQ8Z5qE1SU4r6R7Mia2cSvN5wVDa2BKrqpxba9qcVEWm2v
kXTQvnYJnvvH8jgvta+X758nXR9K8XhhOQ4ErkU+pyTNx65KsWQLVS9digtQrQdGIrNoz51xVVeo
hiCgvGHadqKmiNsZ5cRWD3IT07iYNHm8vvm7i6YhITh4/nXe8CCbGR+G2cTOJLaO7l1ifjZLxr5w
YyzdmurNl+twuxZt4FZf3MTMfKJaGffYo9T5PBPfUn8pMl/bC5uoQWDG6X+D2UKmq4q+6soRewNG
XRfMkJ6jkk8dg4xWop/UoZMs4D7cKqWG3wLZghByeE7KuYhs9KR2TpiNtpc6WmBjQbVychWtfvjI
Av4LJ7b5xaM2T6MGuMTIXXsq3bQ5TzOXfb3t79MLjLCIFl942uqAib4uXnsqw+KQ490J5TEfj4Je
7WW3XHdlfQK7txQ0wv2zmL/z+8Y9OMZNbD6tsMxNcxC56v58aaBwdB7/5oF27C7q6QPriWfC31QF
6wTea4ec7Rx9CSUQrfbO0Revtz+VfS1Zzl0f2YAIaU+fQcltNtbaf/3XRP/WpmNZVl4N5iwtlgTB
3Y3bQAnuaMadmjTdag/YUXBK3Co5JLLC3G7QeAERa6ag+7QqqK2jLkfmg5PGp3Hq/XQajt3EZBQ2
e9kJg7//bJBYOnWKtG3GDmvXqLeadRxlPMiSvTGF7Ed0NhJr/f3S7oNyNNA82z3YsXZuFeUTOLmf
/sjfxKa4jmLAgK9wQ3motM+m7Xey3oFdFzDgyyAisCGKKZxdzcwqtWL42IuKA6/OU3YTyd4idx0A
ZLu/Z7/xyi7kc4b7IsfgIopW7dd65kERl+4Y/xoc9Xh9uWRAQr4wLfAO1AxjOalyT1A8ceInwr61
mLe8jrO7ZhuD1n/fBJ4uc6qszYCj2d/U/hfrHgZonX8AgyrrVAHe6PDY9BpDL1PDMTrMq3ZEPy1Z
dcnU4sbgRJKQdk3ZwAgRANKx6bwQwAxO7ufGcj85mhtnPLxuzd65RNnSXp8b0aYh9nHQNG5Minc5
iIzowYgawKS1kk2RQazOsdmUFMpznbZC8CX+7IwMjfOs+XrdjJ3VAusnnoUhL2ag50XY+IUNRlWo
+PN1DJnZYVsGxfs1qzDEu4EQzOjR8cjUBhBai6A/hlYMcudW1ju8awga8230mlJoOwuJDLyq8xSb
KLlnzXQCJbPXF3XmqlH5/qeDlQH7XxzBi+1+IFGyNsgPTnKLBoFwVGWCwXumaGjoRoEYt2t08Lze
96zSQSwY4bE+pXcz93l6Mt8vDIn62wZidb2Na+X9EtEcX21BlFge0ZPbhn4gdL2CEDxrnrIsa1NA
DBVzOQE/b+JZzmke33+DQbDXMHC/Mr5C0/u1KYqRFxGhKBOw8pfiBHx4ZpnkrO/VVbYYIl0zM0Em
GaX4EMlyrzytbYhq4VaZiwnTQx7gHi+JYTsn/xWekMLUvjOgsrB2AWDkzrhFC9f1U7/3+5AuAoep
iY9FCAm/XjM1d1Q8gFHMRfLZH+L6purHv65D7DkxAiAeCYx19k581wEZPW8NzB0FqWn291rhtEqg
dFUJ9bHM0j9y+k3orKDHFkIsiDavDYrqTl16S4NBYx7UPHK1VYm0rvHqcN2svZWzFBvMcmh6Q9QU
vK1SU9TladQHy5jrp4523Y9+QveJBGZvTBuUWmhKphrFG6VYkDLzFq+jo9MH0A1wDmh7gzRnBS7y
s+NGbnPDg/7wfu5K+xWkENmIpSwRbwA5V8WR5sotNdMjaBq/XV/BvVlT4BhQS0QvEtrFhL2K+zQ1
Cg4cvS49phJIbuAO5RlKfJtleDaCwojXDBCsLbr/JigH2xmVqT3vOScu1aipI32jsVzw/yIGATHE
j/rA0bsASvOBkhiuk9bBR0zd4Ahhdh7M3HSyBbt46E/D7ewyKCji2/WoXD6SZbcmCavKNIiLsA5Q
Q1xGXkUX5hnJ0vhEzWVkxKsjCIUmNHO8rJ6Q0KtOwWChAiii2QcrW1zCysOgDCBCRo9hsxSV244y
UHUXFRllZVZFin8b5y1WmRb2rJ8Wy01NfXGttHXc1rGXoIoigGqz46KKZIYsJoPXcUwiWjNeZAaT
BuaQdl5KWeYtNjYbvzT7dkwfFy3pJOliN0as7b0OePlAPilcRXrbxLCx0iMY1bqn9vyS1/rhumft
OvAGQjircZskLXJeH9jOqa2JZxVeoryfYAYBAWlmJYdf84RwSuK2r0llQyNgUZbDXMeXqjZkJ2T9
jTe+tPaR40ZlIR8Ja9WoKrRmdfjSfB/nLtp5/f8Nx2ZFoGD0F/JFEsTdldsACisHVgg1MpEsAgsK
3+mlGw7QIbu+Oav/v7GJ4pkJiweaePGtiRUsiRWGz+kxuu2rs1Vf4vS5ZJKL6K4hGxTtdcqb8gXD
WAXCaKbFbqu6mOvyuvHXdVN+19Ou2SL4gJqVydxrsGUwRzddhktXgeURGkZWUYY0R0Gqo65aGiD7
k80Y7FXDMGP7so5C9NR7FZVsBgu1W3qPNzSv8SK/PNZ/07PmpqFUn3rXFzd464pvLsUdL0iXaeuK
nornVUAlPaQn7mlh7K3EnR94P4NoOlQRkA0hEyPmwbF1nKEYRgS0OvamXnUxYC/ZvT1P3EIIkbpm
VadT8KsGahzYeahCn5gE5LkNFn/4ouie48Ye84l0GHsvAm5xhVPd9UuZtgpwlbxzdfV5TiRl4N37
0RZBOMZNzNuqIsgGiX2yDuCUuWcH1Lubn8OP32/jIfFlo5W7XwFbTOHuF49j3TAVQXexveaJuJBC
8h1cn331vBZnPzDOtfUP8Sk+MWYrNdYYT7nlgcqwqR9yowKXmH/dSySbpQsfG4OzNAlh2CzUpV2n
rVySSALiPoK+krzRtedOCCJZPOAAVBzfAjNN70e9Nx+dsTJ+XLdj74JgK5iuQ/l1/a9gR7lA5CZZ
t6eLp8/4Mu8PRCEIjY5JfoLH2QIx6Yg7g1EPMm6v31lKjJJbaCEWDxMowLsJ0PkND2e/u1N/YlgR
btkd0gNLXSsPu9P/kXZdy5HjyvKLGEHQ85Wm2d3yI2nMvjB2x9Bb0H/9Tcw5Z5qCcBv36O7Gxj4o
QimAhUKhTObgp+c4vL7m390f15C5rTUqS0V3CLPJyH6YTp2fBvGd6xm+/cX5Fp+LkGnUwkATvwxH
1C7mB9VTAvSs5uf28weHEGG1l6/AbGHnRNEl2BVVgz+oWouDYmZeA+bKxPnct5LmRNnn5ry1RrsG
mvVsz/uvTnnSm/tySLyJern2vMp4CoR30X5ZnCeF0GLaDy5iugH8JIyQNQWDh/ZgeWwP3UAmyiM+
MZdd5BxorptMiwpwk0qTv1vLWP3Jstov161HeD1A6wMEe3jPvhs2wDhsNZl1ixp+0v9TL9nXrbB/
TfMczB9JZGPC4ALF+WvXyC2McgFKbbqHZSSYBjGiKd8waZlIvA378O+OxA6Kc9PVEid1AxPECHxs
etsGjUrDXNsQyrZfr++fEMmE78K0HWh5+NGJmkIGxja6MXQG27OVAvWg9XZ2ur+vwwg/0w6Gs71l
tkB73ABGHV8tcpdZBF3ntbeiAnodSGh1OyDO6rqadGZiAmgkVdg5BmyOBtchhFuGDnNoybp4Q/KJ
Gn1w9MZMazRbdM3DqCf3WaUdDGnGjv2l72zA1tBzoWLqDWSfb73Q3JRJXauwAQdZ8854ju3PQ/NI
unvTXP3rKxL6oR0U5/C6Ts+N2IZlj/GXRQ8m+ynPn2eoNeXzi1HLEl3iIARqkqyPzXbetTBXVmyv
y4ANVI7V5wQXTOVDW3BEVqgJskAaEwu/1wWOb2MeYflEnQGnPxT3xXGM8mC6KXwnCaB5BCqf9rX0
R1kfm9AOd6DcTa7rRdqbFKC5k3l5Y5zcTjYZKXboOwzuynbU2MJwNyxEKcrntaFlQCpCotTSnrqh
ngKrLX/Y4/zUowsl7Nu89SySW15RdT+cuqVP141IuM0O2kjBb4B2Gj5CijuK8oxL0bSRLS/IMBJk
L+rHZEr/e9FTaJHugDhrHbtt6KEEwPzwFECk7w5TYcHozhLPKOp/ZMl4SyfoEAK3L+eEl7TcRrRr
oYZBi/yctrodZVP13FpuCTaCNIeKo4vOJKK1oUvq6QEXFGijslwJilkvDmPfVuFoTy+jE5P/nuoD
rTGY3sTxUdFWyHk5Y0gw1MB6/WLoKRWorqBf/DhuemRn/1z/qiI73iNxl14O/oIFhSQMkbY/XVAn
G+t6uo4gshumY8pG98CezFch05FAFXNYMHC59m0alGs9NWGjtWnjV0tXaocPwBEdSQ2okICPg/uq
+ZCPa6eOI0RP7izzkahRaUrSGsI9u0C8K7XodkfAzTyGQzIHWUuPK92i66sQ+lBo3SGzzki83old
dfac9UORoOWdJD9n8ytaeZrVb8bsvq9V9EyZXbDFCrrhm2CsXnvIrV3/A0S30x6fO4QJXildbqKI
0BKr9JZu8pOyDrpRQ6ye1V7flRJA4aYih2fo4KSG9i0zo11QTqt4VCelwIKX1Kv0L/MyBdeXJERA
HgM0R+BoeddfreqbBeKMDPfENHvVoh6psUniOmZc/J3OenPhFMBpgNj47SLmOVc7HRpIIECPVEzM
awQ3+5mojTejVz2rfSWWDRUKj9cFkn+Co4tgKuwWhgKar7t5KNxAt7Z/SNV1ku0TWgTaHHVsILio
+YLEuG5LtdQVznEPrpO0aKNUd4IuAXEe+s6sOZOcMuHCXHQ7o8SEdkT+IJfjSjDgDoPQGctWokQK
yR5qffpAnRF5Y1TlgAXz4y7yBemS1OxZ1N/nXkmNqCsKiQcUHmb3t8gygqL3yuduXSZUs9LfE9O/
a7NBhdq/Z4weZnPBPS0LiURmuMfjnPpsFhvJHeB143pntIanFbeQgvAHtM2Zzl3feokrG5IgoifA
HpSz/QEPDTWjAGVDIPM9ZkGfJq9Gc3/5eQ70cD0mqndc/nuWY5CXMfnq3zvLyxsWljtSewYo6QOM
CHkVPTrS+RbJdvLdWgqp+qpf4DiymWjBoDpNMK3LTyNxsm+Dm/QHMlbasSAO1BtILZuxEp07V9PB
z+cSZH75FxxeCCYpdaDHm2/GR7yosvUrCkKGTNtX5B/3QNwbDk3GfdykOOB2YUZUy4OlXMLrLlh0
psFfiOYUFI3fa807trYuKrORPD+UI26vY7N8ug4hPmwowLFeabBx8V8rrnOIGvbAMKLykXXFZrco
ufk5dKvn40cS5O4OjAvRG7xykNPDx+naz1W8eCT/cX05wh1jrF9QAUCMyjM0dp0zoRe7RBs7Hf2k
U7yY6I+DIWPFkMDw7aJdXlDFLAGz4d4waObV6nROZ1mFVGhiOtwsui0MtOczW99d8q1qT+VW4dWk
JfZt22ehlskqgsKV4OVuIIaA4gQfRwyFUelVjpXoyvoIvZhP1KaeGn+kdQg9XCAfZsSZ79orWyux
U8KSBCOGBKnyxVK+owPI6+lfH/j+0OlATRjrQafF2x3Le9oaJS1QyLY+xT08OXl0qOZdBxG6bmgr
gzGWdfHyz40OA87zrNZIr2vnREmDmnxTis+anknyEMJvs8Ph7qWtLyykCYEz6/biN6XhRO6QgbOZ
FDJ6DaGl7aC4fdu6LK1iJq8N9be7uIRqX/qxax0FdAPJNYSV/IhJXVlIRC0ZEttJ+0TbzPKbzqwD
K1emiLpk9TRn/hIPUwuNYowrdob6JRubzCtWK5c8GIU7Cw5LR9NdqKTz5NS905VtosNM+rW/RQ/r
X23VnoY0/3zdUGQw3BXR57XSjWWJFTfrD0WBTIdbrF9WGkv1CYV3rmu6v+XeTYefucxdTDxZc4pK
Sag8qJi5R3dRVB/SQ4nJezcyffPc/55Qp0cicblC09lBs5/vnFQPhmbwHQG6Q2OuGcT560c28bI0
tsm736+m1eDOc4Ki2Ui8qbXvMlr7SJgFH4GBVhleVBgq5QNb6lplZZdYhqqeqiWa009tJblrxR/p
AsHdflqxKOVcAYL1DlHMq25nVmswT9dXIv4gFxguU9pYm57F7JxV6hRhQDZS6kLCQkYES0ETCaiV
VYi/om2O/Xz3UZp6KWjZoZpR3jqR4pVBcmQ2p3wyXlixFgzvfh3pp/qcBFIeBvb3c69GjGjj+QEi
ZkZPy2E7CkoPG0Gh2HjSv5oHGjmB8TKYHusuaSPyrfhyfT8Fpxjd1AgqQImH/kD+FtZzh25diWoq
TWz0KeULNTrPyY35V6W7/71OM9wRxACgN63arsmnuclqg1dhgb5Foh21uPRMGdODwDreAHDHlQ4w
/nYCQOsMvrUq37KEfoCAChg6Jm8x5W5Due+tdbS26SwOBmrCYn2pCj0a1lNl+FRrfNLLYiTh10Gs
h8wfBs7ftVXmjlYUKHkNoVmS4kjiNO4OhbJ0iZfElCSSK5ldue9sD2UvUAOAABqJ3bcri9fVQU2s
R9FQ+1Qm2nMdx4mXWsNjpVn+0syPg71KHvaivDYe2hdM7ouB3Tpu6w5l0S4kaPhgg+5m2IeWR0JW
qFQkVVihgezgOH8L0Q672mrA9U4SB21SfoETkD25Rc+ON4virkZa09V02t+LgljWgfrJObkzML3f
HZSTFX7gBIMDAZl4dL3ZfB9BPs9zOVgtvprefUtiSF80DZIxFiuUXkcSbt4OiXPxqUmdfqyAtBVj
4Dj1fWbbkgyMIPpEwHJZDGeCILs3W3dAD9+sbp4xIMs5+NCqnBcJjnApGNNnXPe/yTfemvoYI0Za
2W1lDh2IXvIvSatLLkRRTcFEQ+UfDC7C7VD2SmYLdztolD+pYR1Ud+2N9diCE/zffUzdjUxnTLYu
7voYK1oOOcNczUOVaf42qRInIUEwOP4VF/25w0SAUHZ39fhoL8frRiZIceD7E7hWcNBj/zgLqGlG
plRzaTjNz3ShPs2YGuoN2hYxHdNJFiP0rzswttjdTa9YCUSAG4B1zY9e0z0dDUuLjDxV6FZ3IJzP
0Ve6opc0pmGrJclDYgxG75UbTTCX6+jKuSzz9M7os+qzPSextKdO+L3QyGBi6gvdTHzo1ztrOZrm
RkMjm3rPoPUhbkGoWVeG/ZP0823d6g0eJ/YAPtcWZJvWq7p9cbvApsPLlGiVJEkndPhI4jIBNZTT
EXG83fI6m4duc2wa5rdD5v0rwhkhaOht/hYWh+SZSly+6BvvATmvtVnFptAE39hWkGe6V+sHu3m9
brNCCJRnNOSOXTAZc1+4Hee5UNhbti8eYowD9NrTokh7j9kfyl/PrAj0HxTuVtmSypzjnDn60orv
4F6SjHWTZ99VI60Wb3GL4Z8UupNurtjQCErLb0bnjI+bHdto9yhrVw3/f8vmMjjbak1NS/AHxVuk
TwZkl04bOn+ug4jsd79qzosyybKypwi3LPUE0qKZPn/g92NO3UWRBieEvz5bY6DT4OAZW7TTmbjZ
IUmm79chRF3JEBi/YHAmGOukoxYBhp6bEF5Wh2PWtcjeKd+mjpxRP3vIytzPquyYY7jtIxu4A9ff
HjgwSRnalCD7kfV+hnYSe5QNAIq6WzFeAb0DJCUNVGc4Qxj6et2SAXeCnQTV/Rw5J/dVRZI1ZKKQ
2qEM56NsaloYY+0xObtwtC1x7B6Y1l8TBJxYt/UweJO/+frnIaIfuJX2aNy9ms6Qll0VhYbNMvpx
jaJG2nmttj5oE4gnF0eSwmG/7t1RRyCEVwb8yTv+47nAHFLpsEvwkBzrw3RkvNHa8QPDBSYxwaSL
hJXrgrDrrWlsbTZPdIBd9iMUcdXAHDSfyFJjGjOw94v5g8KXyBMznjDfgnzUBHlQ5649QYn31TrZ
h+1onKpbxTdQ+vpXz7p1zA6On5+lEbnQi1xWanO3Tm8azdou+BvG83ag9+Ds9NGI5OvRHICj5//C
qCW69Xd7a3NnnjYVqOMYohE55xZPm/Kg+PUNhuL1qHrUjvE941Tsjn2QRtfdjfA22q2VO/BgElYz
1EsRA7pQep9/zprmrbIZU9mGsp/vIieC+GVOFZiO496bzqF2PnJr7xbBXamG3s5WprIP1vZBZ69+
W8S3meJIivTicGSHw12qSP8ktNjYZ/qLPdWgZ/vs+l3g/Na5gwyB5MoUbhtSxEiAOOie4nOzhjJB
d7gHHPLdIXrKb2tXl/h7oeGhUm5CjtrU3lGLp+tiLkVB8EprrXMxxq8Y6DsWixbFNRqt9eTzMH+A
KRGl7AskZ+uJTvUOMT2SSPQ2G3KvttXD2sm8lehlsEfh7Fq3UpUsG4ZmY9Cq5VPiqeMTMnWeUn8i
jmyiVfihdkvi7DvWNmsoVgamjiBM1tBzLFMrF0MYJqoGcMD47+0RWnS3ago21YnRvrL4Gkv7EoW3
iA0eL9DRaWjT467lzYFcPWnwWazqpjZvzeVHZbro83zttH+s9jnrv1x3PKJRWdjBBZC7k7UOqb9Z
VWEHFgqsjv1ql38tnXrXlfaXBIqVZuOENWkDm8QHd8t/SeDZ0/PdRbOD5zZ0JKsJxl9mhuDmXe+R
dLlVD3W4fpFeJ8JQ/ILEtxqUMa16OgHJnPrbBfx7o4bcaVU9knY9rZsazUt3yrolUDPTB/d650Go
UJLCEEdAuz+Cu9OyPNaVjS0XQp1DMJzm1+HYud4YgOAFYkOKDE94r+zw+FO+oWCn5sAjD+heOYx3
caD0/nggPi7vO/TW+mW0SAIhISbqw0jCY0rmXct6X5h1PlATzsw5mtMPZQ6oJmsjF/oV8KnhAaAi
486/SKEK1pT9aOAqQ+tw4MA/34762nxOi7Q8bWAC8WMLqqvXjVWU6EKjN3QW8Qh+r6Oel2W2ub+n
6SAembZeN1Afb5tEqSQ3jjANhdo3vg06wyCTy7Z4d1N30NcoigITpPHPIXAbj3oQcQuXp6H3VOIh
0YpRm/Xo1MH1BYq+HCg7TKJB/9fS+TR5SmLDqXvkQBN705/7ogabSqKOGibma2rLOt+ENZs9HGec
vTsovcpG17tfk+YRHIcyOL2cCn99uLW+p0cDvKKaVxxkl5JwmdATYpR/7P3D+ZysSNzRpDEudLJY
mOZuVJ80g+VVpiLTORYeeAz/oxcYZCtoc+K+pDGm1IXEJLzOs3FOjuSo+N+3Hv0sFVrpPyDUiaQR
qlDowsTwPB+pTHGeTE6DU4EZ9vFVX2b9F5koIV5ZuO3X67Yiugk1jCthrJRRVfwO0nYmmtog1tcz
GwvT7KAeknOaqU/XIcQGssPgLvQiKWq0kQKDyfEoXh3kDbwmm0jAJCa48ZCH85Soj6Bv9Fi/ym4M
oZns0LlPR1IUsZPega9GndcwGfWLe1P1q4wYVhT8aeDK0ZGEAvse78u0nOjDCi29sCvyb+mWHktk
gEx9+WsY14im7iGeMHYq2Vrx57uAcmevSZ2xLxh3yvIdxJQnNfVjUIAsR/W0KgfzbPrVg+w9LvRq
+4VywSAGLtqsMfE545/T9xrEg2yUsLe9+pcZ4oZC8SgJzJfrCxV/xMs6OROylCqh64R1Gup5/StP
HywZG7hwJ9GujtZTcAyAi+Gtr8Y3NdO1orjucPDqtjku0Ny+vgjhiwfvjz8YXJCG7kFzqFh1u/is
okny3vCZenmHzUPggBTRQcbRLbrq9oCci0wU1TSUHIDVth6mLFjiEqOud1r6gSsViWpWAkNZ552A
7ZIaU1PrKF9S7azXJ1D2e0t61CyZyo0oXkALFtqQ0YH5XuETnHBVWRnI9hqdFZWG3y6L368DOr/O
jUzGRWQQeyzO5Bx1RTVbAVat3W7TwdFlQZ0MgHNMQ6Z1espS10OCaC7UzkzMfvHWx0Y52K/rgYTq
8SPOcL8o7s2ttqDhtVhV26im54ro0xHDIIlndU0rWZ4mWx53oGatAinvBKj4bntwn5dAD7L7JbCQ
LVQ+/TTvv1ve7b3yS/tKT6yFqPZlTaEi49+vlTttho0JFztmyRgTAhLq96aht6Vt+n0ySVIZ4qU6
6CVCRy3jO37rO5Y0R30sQTZeSW5NNwnByxZJXAf7FfwDSwe7yn8gOEdvUDRnTQv7cNESbAFLTJKo
O013SVBILhXZajj/bq+kajTWZdHVmdeZ91khO8bCrLWO+QULnQ6IjvmsdVG6MZpQkRi3/nKToD21
hyScQMmQZd7W+vq5Rtpak0m6C9e1A+XsIUnHVVdZL6K1RtZy76bfr38j2e/nnK1j12B+6/H7Y/Nr
Rj7nH2DeRICG7lPki5FY4GNQtGzC/OYOVjY8l4btWdv9Jm00EEUxkOVDBdhBLwomR9+aMtXMxKEd
QHqIVhGqgAPJvccXvEXHcJC3ILGbJ1nzi/Cg7jA52zZpi3T4iuPjIkCiZX001vg8OMl5M+ZP17+R
KI7YL4+zbbODrPvCTqoRPxIjg6rTcchlhiZbDzOUXUy9LhTxg4IDlG9xaAyqV5peW2g+Zlz8DyzH
0FykftDO/25qJm2M2hkz0GWUYMp06dG0Yn/5QLuwCcE0MEzayJThW79djlui8VmfLdhd3WJgK1CS
h04myig0uwsGT9ZtJEZvUR0Ytl31Xjujk1W3ZzDqNFaQ03RFfWSNUfWRTqMJo1mUjtGxC6EZG/+8
Xd1EzBqpTSBbd8382xWx+gTaDZ/ROQx2QORW5FeT8D25R+V8ER1zkLC1/34SbbfjXQrWvuKk3jI8
R9LpJTT63RK5D7jppk2TDkvU1cRGPcIuItdIFQ/DokQW4rKz+u6eumDx6blY0ZYNj3C8A0pfhQoM
SmhsadXou+y5LC8Psj/+GiDnsBI8oTd7xk4yxXT0bJ7mg3GQwwjPtAnXwdjyWZT71kwUW+mXvtJZ
fnX6VeWKEihK1vhockTz8KwOkoMtfCpgnOEPHvt7dj6kgiCY2YH/BjTLfvwE0UiI+RgvSxn8Ky7E
MZd0hwhvrx0gdw5QN3FTVNJR9aEFRuJeauv5uq+SLomzeTTuF1plAwEKcefy0QibaPAWfyt/t2TJ
D5nQ7Hcr4sxeoaCCXSu85gbn724L46X3oALwoUVZ4L4DLxemCrkLxUqsIm0NLMp+1s6MxUfxzdB6
Bkklau/J4QMiJ+gmArMhgSFCiYKz9jLV5s2pJ8QYWXmT4JmVgJLy+pKE22bB1bOWdTRlcIaQtiXG
f028GfP53klQ1ycPBOSJ10HYL3l3ajHYjFl0rAVvxrfmrc95ZhQgJArdCk1RcO/m6JlmoOiOj7lX
CZjY2+7QOMuDenZc2SvQul9r+PsB4qvfIAqBfnL1i4yMS4rG2Z1TWqmyslLMEEChCiyF8cmGgBST
4WK969c3UuiXMPwEaRXnt+rX241E4aPulRkaHr12a1R14GKgdf5hrjKtEKF72OFw/qgpcrMdUwMj
YynjAV5upriWGJ5wKYyQG5o0TDCGs+0VE8Ar5snAxlOclfKu6QwvI//UsmkJ4Up2MOwG23lW1G7V
xhwJdIIKx1OW+Zxnso8irMb95hb/91J4r6CSHnEfOC36IH5SQxrFQf7FeWaNJJmMZ1h4Xl3E6jbe
h+iB48zNyIlWmxQW4KxzholYA80NYGVA/SuVjQOJoFgtA8VtlgrnZ8/b1ayMZgS5tQ0iSSV/2epf
iaxNXIbBBc9Fn9VaEgPDUEyvnM5udnScWOIRZCDs5zsbaCt1Rn0WIEXzCMGwof+nGiVBl7DzbL9Z
3IkZEKu6bs0W0mVH2ymRUMTtTZWgz9tomJKwTU0QFKRRkW+v152CcHmMr5hgJhIDq9xJgs5OXo80
hklUNya9schnTTapIzqsBkFxAmxW6OPm+5emfHLbCuwU8DvpwS4wcr1Zt7be3xdlJolMhIHDDovv
YjLLRFnKbgMBD/HWUA9KDIMF/XGywVKHwhJ6eZw1uL6DQie+x+S2ULcqh2QUJ3g4gJMgLMIqUh/Z
yBu71WX1XZFL2oNxLmnZbIvODsCUsgtIMvvLqB6uL0hsEn++F9/bnaulviB2wIT+fGM0h3o7th+p
xzH5BgPBCf59N4c5TJiHyOGI8q3zHQr6cVZxjGUMB8LNwqCn7SJ+wxOFO7udYw6YVMBK8vTGMD8Z
RvSBndr9fu7cKqqTujXEvsJlRbO4FYFVwKOTzDsw++EDIDau+p9VcAHQqIxppjVAWc/9aYyG44Zs
Xg+5qETKHiv89DsoLvohWVuYOduwpkq8TQu79NVJJNle2UfhLiHNpEveJCsG150nwwzn/gM9abvt
4vMDhaHQsVEWhB9OiElwv7fuUVKT3ApCn3bZqN+3+u5WcDqrVDP25Y068WbcO5BqobM3KLIOJ7bj
7z++iSOvIpf3bqrWwSxeUxQ47xP5mZVnrXi009gz8Xma8X5Tvn/EoC9o7NvtltW7maNgpmcMoWft
NbSLJqeCau8SXIcR7x50jnAnYNCQn3aY637S1xoRotJ3Qa6kkaPRL2Nb3a26cbwOJd6/CxTnL2kb
J3DN8DRWknxGsjSYtOkv8NEebQUxt0O92qklXoGdx/ef7ALJRXRIRhmb1QNyUNs71l+1tRTMlK3t
kc48WIr69/UlCvNSeHT/2U7uq1XpVlfzhO3MPk+olZPjdKMpnvZoBAWUaHsfJATpq0wXXHiMUcAG
EZsBpSI+1VdMcQm6XcQsaaw99lsRqEon8XxCb3SB4E/yEudINOoQLKHNvTaFRX5rN5K7jjmbd99q
B8Hd3ZOuowW4wOntdeKr1U+EQHXzhYy3Jjim0+yoDpIIRWj6yKIhKtZU9OBzzty1yzUbGE+c2dX3
RbKWT6pCNb8d7eWxMXrZSRNvId7BKAUYSM1yN+CwDMWQ29hCBYO8ZXve+hKDdNK+HnaK3m/jBYat
euc3OgMcHmYOuZz5rDzg2kBqY7uvTonfgDJb1jktLAnh7cdkBDAO/W76GkrcapIw7ScaxlGFcMsA
j+Jp+xQfm1NzSB7IY/yRPinGm+1orB/43YjvpJbZkqAVLCRkPilF+/dWKDf6+gFqK3MPw92/m5LH
bWvhUIEU+HlQl0dd/Uipcw/BXb/uRMZRr7CSrHns4l+Kpvqlc1uovX/dKwkt77JjvJTvsLlLPJlY
ykpOSClj6MRve5lWutAJ4UXBNg0yq/wsNHjUlqLWcHwtEjXQZTQHWfZJhsD51mHLqwKCM2NY5vlf
Cjpo/LpSafiRvbosgzulkLYbyoLJy8+9G6mZGriWEmWJK6k9iz/JBYY7pYk1ZE5hYbfA7x3EGv20
ZXOktpmMaVWGw/m41mjiYe2wZ5SctvzJWG6s9Z//345xB8Wdcr2YNeyY3Y3nqbF8bcuPyiKb7P+d
wXzn2MAyB7ZRqL8hm/rWsdmdo89OsiDOuxsCSg+mhvQ62GpzXykwDxN7iMMTlJ48zKdE0vSgyPhQ
WAGrKLIoyOJyZ7VqkUHrrBmRROCYHksZO4GthgbSkbq/ROox9stZcm6FT+gdKP+EXman1hYF8bly
hJM4soGY9ojcu69D1QEdjBLbF12Iezhuh3NIesXmBjjIcvgaiBriCf+7Lcqn/95i9jhcIAhhcaUE
ZwiWVEfzdJrLQ59IYk3p1nGRX4wJvlqDGnuoDxFrrktCKLrpd+nfMBCwBuLBpklCJGH6ECwGYOCE
faKAxZ01xZ27Csw3MNBIP7BWj0JBoYT4dVhHUp8uipb2YNypS9W0HaB4hCyHUkYQkfW3sTosqXOy
HPOUF92ho+jss2UjA+JjcFkjdwxAZ5CQyQSsPek3etxEqvIBd4IpdrymDCTCcNjfHnN9wXR5Uk7g
Buu+F72Kwx3kSe5dt0DxMi4gnPtVspJkKmNJTjbbrwzz5Gql5G0t8rz7dXDWsGnNQCBljejSeWUj
zi75tn1EeJmN/P/ZLM4KiL4aU2aCTJdO+TnJm0d7RpOEXp7bLH3ZFkWWxREuirDaD8ZW2Yvx7cch
ZQvPCDmKUI+fUmPztuRhtmQgbGd4R2/uQLh7vkJSwqZgIQ5TDAL4kzk2j7FREz8u6Bc6KsXZcoZW
4pKED7c9KGd2aq1tpVoDdPYndGpRv4naL9qPEf1ua9AE8xEEpwb9iBnuVsqZ4eKAxX7a8MbX9Z+9
6YIuRpW0eIo/mPGbm9VB+YRz6X2s2+k4I+Fr9U6gq/PRaeaTQz8gAIPBhQsM59E7rVfSzgQMa2qO
lfxQTLIaqnAlGkG9FmPTqG9y58lQISqRaDA9dfybKj8gBxLbEiOQQXCnSe/LLO8HQMxm69OR3lK1
DGs3D687H+E1yzqTUUaFmCX/EHSUgkXKPV4Wje6P6eAZJPHIclpNSZApfJ2xmYT/IHH2taHOQBWG
NJ6NyE09Rp/bRPGP6Ty7qGxicdLKpngPL5DcZ2rjzsn6EZBkcn6mzk8j207W4kgYx8QoqJsha41G
Kr5+v7hTnCUrnGuf2IdOqb5tFrpxzVSSvxR/qQsM54nK3prLzMZiJgPMEebmDfVNDukA5et1i5At
h/1892bHDJICXkK4cWPevD5/iaebTHm5jiG88rTLWnhbMNJ2pQNu7s4pBmi02phxzioZe4psx7jP
X9VTkZgJVlIaKJeZmm+rL4r2lLajxHXKtow7qxQjYAs4y2BnxcFtw2G7i7Xj9R0T3wm7LeOCncKu
5qEpsGXFrwLtLhSqS6C2Oyu+8nPxU8urP0GmLkglti3ZQo0Nbe6MIUtKBdo52EKy3jfr2aiglooJ
UOfn9dUJA8jL4vhxM7J20OpqsIH5KQY35HRsQyUaolGyiUKz09HnAK48B0Nf3AVUF4YNjdcWe5ik
L5jl+dqAJvX6SoSmsIPgLh/SrWVploCo0vWTUS8+rYevvTp+xBnsYLjYp4y3tFlXwLiN/eAqbkQ2
5WYetFOlNpKHnzAC2kFxfgciyiO636FdAlKqrUK7UHsa169KHVW6LTlH4lfLDovzPVZtJs3GsMyH
OGKkINnd9813z/JmPNl34jxQPLvqMttg/Y31b2Wde5SejFGW/5TZG+eAqJHPbW6Dh9vqP032C5X5
HeHp3G0X53e6adqchAkPzfVNOh9aonvadqhHVfJdZJvF+R4Hw8p2ToEzLkfM6ATafCCFTCxGmFNB
NRYRFSYy0SPJoShTbG3WBA9Hnm3ibYfpliKpkoSuP/xCEwdYBfN7lk6RydqJd/EPLs+YDUXCBfy/
wB01x9OqwJpaz3aeG+fwEddwweG8z5S0TWz2wFEMtGSC2zcqRkkVQWxwFwjO+0ykBVOSghihUXLf
oGjxLJvw+irE7uACwXmeLVaXFqxEqG1vj7V5Gp3lJlMPxggSGCKb7ZYth3M9NsZWE7thX2a4JdPn
hHy6vhZxTHoxOZPzN2Qx9KWssJj4tb9VUUan0XQ0/xpSfw7Y7BT0myWQMmNjP99dqNOyZG6iYUld
fVOs5wmzK8r4bZWOuYmPrAM2B2QInXdSx4VeFfPIXvwLPRXqTZeGs6xkJU5r6RcMzv2MuY0IOwNG
eqpP5m0WOifnRX9iDpsJlKLx8/rnkq2JcxDdZhdWMyMYqe3XpAzb/NlNJRGC+PP8WRIf7zRo5Ku0
Ckuaqm+FdrIhc5x1gfQxJFkJH+8Urp2qSwqYXH3UGZHe4uWynichBgR4dEdj6nc8c0A6QOEl35Ak
Xse/1/jT3N65psTdCCHwpoOmsE7YNOVbYy7LDvoMxMD5HD81Hfi7zc7TFdmEivCbXFB4VThFXejY
rSZuUfceqTGvU6JJe+lTTRLoCL3NDofzz9nQZ+WQWgjd2DJiM6RV/ZE8nGliVASTNlA04E5Mt03F
ullYCmiI70sX7YlK1d45RtxK1iJsHTR3SNynKYw87+oBizGi5Nic2QDFfFCiRjrLLf46Lrq2kPpz
MLj+1gaGtRiU2dZwYpTDNh9WE9wllt+qMi1HtjXvEnHmBYdznMRJC6OcgRPXY47015jUp3wuVi9P
dVQGNPpQFmjno6r5z3WvI74k0ClvMtkO652gsFnGzjbGsPLpoB/01EP3y7E9goCjQRfF4KtHt/X0
HxJQdo2+W+4OlLv6GpPmTpvDUiiYlS089ZgErHqCHtWxj0pfRiQuJFjA/MGfRXKfkUx9rNYJ8JRj
ghFbEqyr15/0YxGhgnrbhvnfazD4a5B7qpTITtgpydQzdR30mFDI4Ba7KUNmIuOJZtPX9GSdqzAJ
s6jFrEWgBZhoD6/vrdCSdmjcUvNqgc90gUbsv53NBwnVwYWul26B26TwR1UWxbDf9+5TIr2G3nqM
eOAufntCVoeq+tTActOyfozH/r5b8sNcLrKSjxgHKW8QjmOc711VsChJWhIkcFMjnEMsKPjU3Bm5
Fx+HFQz0GKb30jM5Xd/M/+Xb/UHly4LEaaDuQJCnXIjXIqUXP3azR57MiMVPSfCh+Ams3vA3qGqB
YvHtZhYtgTCago+nZVBEj1/W8dS4VSCXihLeBox2C3T34HHkSz+0IgjYe3a3VdrZTehN5sp60EQQ
Foq4rIKMiTA+Hz4Wi1rUBInqEc2CbfkrGyRZApFF7AG0t5s1rVbaQ8AXYYajvqh6Hqja+IRpT0kY
IAwE0QGDWiN6xdV38wPgA3ZJy8SA6Dk99af60PiTNz/SYAmR3TvIGAhE+7aD44XywLZvJ6WDZ3Xu
vC7Lg/5TYtIi3+tgEgJbR8DgyY+W21qlWGPawaRHLz21oCdpIvPTFhkPzKr/h7TrWq4bx4JfxCrm
8Mp4o6JlSX5hWfKYJJhz+PptyLsWBXEvZjwv9oOqbhPAwQFwQvffyOdTD8B6iDUgcy2YS0EaJALA
DoJrUCNwhKvugGYfP/JVjpfYOq7XUMy9ILLivhcbLFVWKI6OstQQHWBSfjB4d8NtINpYjHsOGLKp
ba4eOikqHSHehEWq4RGUQ5cvbhUSp5j+QCYKKQXQVIGQy9I/dZRIllDOiwV1QbM4Fk2whDcaj9d+
0+BWEPTvq7HUYdnlbQglqia8VcPrOfmDxNh6CMxcRb0p5qGB3y/Uu7R+kOVTqHL8NG8IzPXJTAdi
KTmWAy2nd4VqvXSCxIkVb3kbE2K3ChgsIPXIuuYybEkmKjAtAX3e0E2A0kr/JxA0gUSJ7PRPBcKD
1epWahJMVIbkh9bsUrm258n4ftkDbE7WCobxm0VHZK0yYFLjfK2B25HnlzfjnCaKd1C8D/2WT9We
ICuI4fsTWhCiFbbUNGWQi2rm4f2B+6WsTYG1hHAFmdIfI81a/JKYCLBEQv0HT2roekMtzMBsfqoD
lZD1kxsFlmclojOjblGZcrsBy8nlCd00DYNKkqGhyASZ6McNJAlCI4cSxmvm811iDDdVPu/TevD+
HQyzbjIid2mlY93ASuNF8znTpxutGnaXUTY9G2RnoedtUqE1xlubQkhEJIWRRQgtO49iiA70ljNp
wkmDROxlrC1LRF0p6htA0I3rMYsVa11mtbjTdaQ8kLk9kOjnZYStpQEjA92xIC/4VEWR4zI5TwPd
svOVRr6Y1nVV3F2G2ByEauioV6ThCLYkfKm1hoQjaM16+bkzr8zKvfz7dBLY49N6/322HrwOxbDu
JiT7tY74pNdsq9UcVR+93CiJE5fWLYiEbi9jbk/b7zGxjR6qnjZZMWNMjfESGp6gPWW8CrjNa9V6
XIw5D0qd1skEDO0e0fA9ZQykpNeiT4v3E5+XTdhMMa7x6L1odcwh1LoobQg88Tb/2n+lCcZhF51L
ZEdwkyvuSlfYJy+X53EzULEGpcazAh3roSRlAvvTO8GWDFGxE3kIzFo7a7PpzgmZbIUQtzfyYA47
jl/iWObbjKzAG72aCjykQCtYgoU1HG1x/HF5fDw7Yc5dJZ3bWFbA+ogonFAHtfpazpxBbPkjvPdw
VUWcT/5UjBKGppmKXYxAX3E1LH4T5l4IHheIBVweyuZTbw3EOCN5KAXIOwMo3ku+7C0IDpgFqgoh
ygoO0kGxL+PxxsVcVdVeS6IFlEteiIb0qT8UwpNWXInV7jLM5gq9Tx9LNzJWoylUVGI56suXRXHn
sLzPFB6hz6al4chAK5GK6AJbJCIVTTz2VNwbQtjXUovEPag//mQg7xDMToqSoq5zk5papZ9bdbTx
YjtZSDVchtmMh0FsQ0Y4Q0dMjGV3IHVXxYsFupTitfzZnVQvOoB0XbGtB0RQ9t058kXOo2VziVaI
jOHF0ZhMnQzEWPqZTG6TPqnz/eVRba7PCoIxtoT0PZFTygEzPbbgj+f1C2z7uXcANrPQVZ2SQEcE
Qh4oq8lRwmGF16FROPJ0ryQvSeWSZLLF7q9/NSw20YB3fzGVCVw6iVAwlE8nkqW81z9ndWTmmAqj
Mkq0AlNnSCc4IXRXE990e8lVO0c60FL42CNnXr8KzwzfhCtWvrtW5yVtDEwo2asHaGXtiR+6r/1b
Q7eBigGD84KSNq8ZqxVk9pdMaqImNTWRfW/L3wbLTq4svwbVk/wl3Ye78UnzfqnA8yKW1Pg+XXBW
yHQFVkOt8lpSKgnI4JA8vFHeIpQv73i0rJsLaYAIjCqKiAYr8JgWHcqYStB168VXow+a6bqfOBGp
zW22gmDn0EzzoW0AIfeGnSnfC4QmL1v85qmxQmDmqq30Wk9SIIiNn1ffw3xGQv9nafCyRZuThXA5
kh54NiHE8XFNsihOBER7QcQaXnXqN6u7UwjnbrQNgcMCj2oTmTxmKH3ZSmqa4HaCfKVDVOgzxY1N
zITzxmBgEKKB6g+kIS3DhNT6p2UvhrqZhNoSINUnHIr6Hg/8Q17/M//6CYRZ+E6wUPkrAwRuHOx/
mQyePkEwF5V3CDLr/wsIIVtE23El+pSTNAUz1LXZgC6NYbYOmoFU/VClQ1PgYb0ktzHClNqr2Ydl
vtfUOEOwOklHSKV3aBkzd1EELqkZbIKdIyeyrNujqEMbtC0T44AI0LEWMsVOIYP2rUR97o0qpvKh
mqwM4c6mna4aSe7PFqRLv6oDhLFdoc2H/RQrZug0laDcG5mh3ESxIJV2IiyS5fQQH8fPZ5aIHJag
pa2LxI+GtkWwxkLQLsz05cm0QIbmmHNHIk+vmiW0rT6OwqBZasm4Ec0UvD1iJ2soWoi0dPJzSWvq
UzmZkfxkWFXauAPUalMfZElVv0vatEBPiDlrt4UsVqciRwvjFcgTIV3VVk3J2Y5sqINdDzZ7OxQV
SoWQ6nTopVH1pp0ODmEkkig/58hrLmSKUwBGRTQVXNk1EFki7/1xUwoL1LONKhYccLP4YiQ+zbp0
JlN+muPky1RE3/6Rr2Hh2IcnRJOyMNUi2NqEVC7i/A+d0R2SgXhmJPGoBdj6qE9oTBClHORGFGag
xafkSvRAvhs50uJO6k7wBmfwZHeu3Fx0Z9mLXF7ceGMdP0zt2+NgdQbFEXoc0dojOJ07etIXHHsP
mlfup0DubG6DG2cd2dtyZJCyqjKADX5xkm9HT3YKFzs43Gt3A2pzZDc+KJlNq0z+YEVpeglcWBB2
YWvQ4jgfqm4MQyfqTlVY2GP+PUHWPOUupvLxSP+1mO9AbNGZMbSRrs8AEia/2ue0Ev6UnhqU+rtU
eNvMbV579Gc3T6kiFMNE7RZKbdlru5CmE0o5hdApZ4gpHlthn0ucA+uz7/0IwdzTI7GW67mAhZb6
YDfqrsj/Mqrj+A/D5f+du/eRMLt8gioOVhAj0fTRKZPekbIYDIqje9kWmLsKC8Pe2MMJeo0iOGwd
uY7tHol/q+TEmdk77CcIZktHaiUVYQ4I/Rz/aO0xWI7iMzpI6wS8oYjx3KuRzcugbu/kd0Ng7+sC
WXJFTQAankcP+ne77EiuIjRxggTJ+3dTSHfBymmISp+2YgWobDrG00kYOW933hIxtwql1sNp6PD7
VnfQjete5SRmuAvEXMG6cqlbBQJ4jnEfg1cVNDtCbqt76K/MNuUIJQ/zruYMio37fbIKus1Ws9aV
OLEIdfSEJlNd7cVCeninXlOqqqm26xdut6i86Y1+7yiZucxCBCZMowXzSOU1KL8hXnCgCTGCwsuv
dc5rnjupjJtQxULIW4seZKJ2GuLhRm9/zKIMoa5iF5r6bVvrXtdVkGhstUMnEj8TajccQldKJc57
hOMUWeY7qHCYsdniU2ThVCFXrZ9Gjfdu5Ewum65Ohk5rCoLJla4RnUNNTbeLv5ro5MtdweXJNfCM
R2FcCqi1QO/ZAm25nt7kJ2NX33eH5UB1pSBZyJlALh4d/cpYyxYcxEuIGSy9yZd8xS0Ke9iBcfZe
cjSHfFOeL7sUzoqxBIIodCyqhrpMQZ9tPfmhhY8jj4yfh8G4FdS0WrNE3Yo4fI/M2k6s1J7kyr48
EnpMrV717DZXGN/Sa0tPZgUzR0v0Ch9CNn/rVf92Tl3CYdwJ2oaUru2Ak/4cUF/Q2pCJcH7phjQ7
3MddhNqDDn38XuL2u+XH5VHy5pJxLaZWdWErYi517SgZ50K6FSLO25LVKP00k4xD6ZYk0sOBYqRo
K0QTHtRkFrf2BmhCpl50a7oqaskUB5LLSiD74ynzLCh58jY65/qj0AVfbYXIUmuDTPiM6Csytnfg
ZcB3aFfjTf8qPimeeGwfhdP8RzfW366bVXRvxnYmsoSLJMFlaCq/IRrnmKjFEgTO8N7uBRfsiC1X
6rqkHhIVdgTtJR08BoqL9+g+84djepiO3bE4Zigz00BAV5wVr/mWXPOqFDnHvcr4GlkjMohXMMGa
lthR8ZzzcgHbb6z3u5HKXFgEsej6bAYC2Q+u9QTdV3d5TM5RQJXWlrMQRAhmFoHEiaFyNonKOJyx
yZfJCumzo70zFj9XfpS8ZkgeBONtprIlaZvhaZy0J1l3dPlq4TVe8yAYRzOPw2gilYyjhzwsw1Wr
EzsTny67E4mzyVTGn6haLaB4ACCdS3vjx6A6zR5tFUsfKm/2tczuY1vgCqqxya//+hhDhn47OpTw
ivq4uYcma/I+QyBnbCglvTu8aHfyfXQTOaI9v3DTotuXhnc4Zi4bqBNNXWv8upFRMyRu7oQ7Czey
yOce4tsr947GTKqggnrVGqH8IN9OLuJAQRLE96nTeM/LT4QVdroXPV5eRx4i47KzMkrj3MT4evNe
Ch9k0joiT49r66UDcUYIqSFPb4KInHHIWjXWRSUmoZNn9uBqvrRbIjv+TnbEE1ye+6c/xrhHlDdA
MxHNFrr4iSsk0WapkaqYug7K8TIce//vpCHoxFyCYQyDEDCeSI1gOSAIaO2+Jl/qWH4Y4xYJ7HK+
zRtyO6DC2vvHy/VhcIyBxHHYanmLwVWJtpe6eE86BXpW3Ojt1uAMxO0syKaDXYHZZMYC9ZG26wAj
6/eyPB2NoXLxWOC42y03DzqXdxxmEttFzMGtBBwhthPDLTNbRdU5cSOImdva2YJQ6VPvotQe3p5X
vbp1Y/4AzsylQSIhJrQ5r3mr9ky96SX0dVt/osIdWaA/XF46VkWLei7gaWitRHGACvP86LlkyN3G
eCZjqx0grOupB+1avFLPGq5K2OxPtDVEuR2hIVc91k+QnAExJOT3uNUlG4f3h89ghj3mJmnEGp9B
9X2pRxMM23IQmnXR/H+kmrc8PYr/s8zvI2ecTNNbkZ5XgEx+GghuBKpH/Oi8DG74JdyrNirvnHFf
HKx9yAtEb7i3D4NlPE9ezmrThzCwcMA7tkzKs56YT1Lb/uPczXptUbD8cW2zAjyz0O9BAEQi5xEs
d9ZEgiHhhUU3h2OivNuAtJsEqd2PMGlbiOWSKHgQpbsJwVBokvcTjwdpKy6ApvzfKOxDuYwq5EtG
FcuVIbVK3yhtkAfLXf0UXr+1vZx5hb1sydOvvbGCZF7Ls1YqtUYh2/8mrrsd3nnJAw0y64jDYh/s
YuJe3pGc2VSYa2yrNMOcxgCV1B8juiT1Nph4nWb/ZzI1dElICGWDUfTjkg1lpA8LkTGyn2GgO01h
x/5i2J2tBajXcZoUi2jnj5dHRl3Jp8MJbW3/A2U2nGoOULVGOABl3ldjfwIxims1vSPqvGD2pjNZ
ATEG2VeQ4RpykTrwOgiNJIjqnnNIbK8SNBEsCVaJ4+DjBArSLNWoCcF5bsQO0k2PUllC1ZNXGrt9
HJjvOIx7zsbW6nNdCiGThkSg/YvuSb0ZDGd8khFi1IjNrZ3YXqd3TMY4hCasR7BM4SF1P7hQdt8J
eK0WfvM4VzbVmGgCGWFO0S459rF1i8ZkvgMzBlIo4RwNqIdzNPJNEpywuc7Nwbbi50R7bburZHks
s9ss2xm8/cBbTcZgwPSw6EIK4L449uq93uwXmRcK25pVhRbrmsg9W59ahlAJ3EeDCOtXA8mv79BN
DvaCHOqibu+2p8aWbeFGEmzeq3jTgsDwh0ZfA6InOOQ/WqoiNpIyShXFVfzcQNAhdUK/fSJ38glR
/etQdC5v881lXCMyy5hD4FYhMxDb2KEatLUz7JTz0iComXmoTOXgbe12BVSGaDRGA6il0b+vAitF
r+dSh0yJo6tfYuUh1Xmd5dsDWiEwmz0uBXPK5vLXc0v8Xp/DU/aVih/TrMj8D4lQ306d9XiYLS83
EigndYzHrENXUR7mDFm/lJe7oGcX64zXKIxZlPFQ5lKEMcXFw0Kb8jQvT38q0ZUwpjYZv8fTt0z5
onU8QSu6lS7hssbRN0YjicCdIXOOaPeRyqnJOx6ZD3fNmC3djLNUqiFmUdhVe5qRDl1xryNxlj4l
Pk9QfSvugP4IlJWgth89LmwlXZNKREhL3NqHvLRV9XHqd010IyTeXH7v00M2+J3+FIbHqTrmBuTP
jFuluiJcH0MDUJ8n9/0zmLuDVceVlVpN6BixrdnRnWBn6E4z7lQJsbfSTe55tWfbe+8dkImIzYTM
0ywDsLFeqlq3O8Lb3dsLCUE81FGhxwEMJRjzanvnAtptwiGlIZ0uQ86CVrhJ36CdOLvNgd//u3UU
ICYAT42qXxF6qB/hVKjuZUaJqICUPszSDyxYMT1ddpA8CGaV2rkwGmvCczntOjtpf5Zq7GTZj38H
wkxbPMdyA2FL7O/lqm1zB+qWJZqmL4NQJ8HYG1o2oMstoppFM9kX+ZAoBlS1VMtRc9De5/HYHSZQ
y7p63Clfq374OQqV5V7G3DKID6CMfxz6tC6MXEN5VGU5kCFyhnQIBLR9TSqkPZfa+KtalKACFYhd
iPVTLaBDIWv/+Rp++AjGfQr93Ai9gJEL+RnN263uJQrPRW9srg8YjKuUl4aoTYyBUsZ63Vl24nPz
otqUUxmhh9SWbv5pvzY9ez5AMl7TGoWi7ENAUjaDuLcFT/gO2gY09suP2o315fJSbmwEGU39qJQz
QNMK5rWPey0TZLwc+9ByFrDDVAXeHPto5D0cNw6cDyB0llf+w0rIPIi4kCHy9q7fya8N2lys1ViY
O4JgzIJVRoCJiv46ItZuFCZOf+PWq+3DUBjLx9Wn0uMWGLUn/pS9zNefzVP5ShU7myAR7fCK+xag
vujTDl8Ni7FzUBZkvVwBUrmmcRlpZ96kjorQCDk2AS8ZzptDxuAjSUlkK4Y9tNlXKd2bHae2gGcK
jHXnRhiDlh2/ryJBpe1wKw3aPd8UNr3i7zmT2bBL0UZod69NC0dIqRxLDRWt4CRAln1Ov5AI0SSk
mHgkbFs3kJVtfNLVHga9gnwIQLO97CBI/7DsUYUXqC65ojG0CuKQ8S1vA2/F0IGqUVI20Lt8klSc
jLJA5TnizZ2vH8YgOvT+7Ie2Cm4HXohw2zjeoZhTs68gg9oMWLxsrKJgyIzemfSI1y249Vz6MCLG
J01KMYw6oTCn9qvhLzvLC31q8JEznROft8G2beV9VIx3mtWi7RGvx/5SBy8Lb5P8+9QZdjgdW650
8saV/8PQGBelVYkaKxMWC7fREwLaPrLPr4NH27Na3iNm+5ReWQbjqyaxyFWEld98FURKQcfhhvvi
V4rqmhs1p57hs5t6n0bGTbUg8g0XaofJz85t9touD6CcVPnTrrPTvRDQAHKMpgg8d53LZxjLjfPr
yFwNlHFaUqQpIZEw0MGXHcEeSruBvLcj2fG17sYgxpFP5Dutn8jx2OaZD29TMB4tQxy5C1WMewxv
LPJFyP95BHltMix/S1/qUBGjJ/QIFsyoRN3p8i1N/MtTSE3hwuIZzJV7JlkpVhlADOPOEHIvzU5N
9wyVTt5SbR9mv63EYFzIMLVlhwp5AOmyrSXfUvnJTK5m8TE0J1savxeDK0qHsb4n8+7yEHnbgaWj
B6Fxrwx0nzcokBY9MDa5yXk6yH4Jy+SWY/MGyniVYW6hp0sPUmyGxBY9JKR3xoJG3fSmCwRXzO3L
w9u+yKHDFB3vyJuxGYDBGntDmA30uRsvk+Aa4JTTg8sQW+kamOJvDDb+3w5KWhghMBo3KjwaPlvs
0AUP28OwU0ERXmU26opp1dww/rvhsW/CdpwVXMVxKxZVf6p2aXuIePGYbQf2PjrGNOUwEmW0j+H6
KGSupIOJfIyCGeKtxSh/zY0qSPvB5cwoZ9XYYjlzBifaAB1wpzjV3/F8u4XiXPySvLnLyJ+epdou
HK6r3rqEqSKUNVUd6jSf+HMkFBj30Puml7Cqpew53xZXsmlRVuKYeLLpiIRWTr+rEtCnVYF6d3nU
WwfuGp5x161VxGZPN+JYNY4OVcRe8Ory+1RDJCfhvY83bxNrNMY/5zURIzyg6RNOekLOyqOFE70r
g6MdurJ8SfrNC9k7IESUP7524n5Gw1b2NrvlVY6Gmtrw0Bn4lTbUEMO7PJdbBrQGYxy3MC/GaDRw
M61Ye+VygHaXg6Zszu7jjonZG2ady3KcYsms3eRTbSHryrynBbL869jmE2s9JOb6R4hu1KMFrM6V
fPM7fTEaOdL+de8MX6kW8Cg5Fe+J+hYeZE/ANSrjrxfZamv8AwdzEJ5oNY/8LCV27OBZDPIyGxwL
WiC6xMsTVNAh5oVKbOHH5bWkEJc+ga716pk8g280BSU/nIHyVy8dJ+H+8u9f3ncIr338/UFAjzGI
17GIUuyYufHcx+Od2kq+oBQ7seWJ7HKNhrkRilFIsxAYT3imt88FddWdPfuKl17z+hi4RsP4FLOM
mnigyzf46PpzUi/cpw464HeLQ2PbkZu+XJ5M7ugYv2IobVvXEWZThJFAuxPKicH0M3w7/ng33K2j
aWWcbB8bKRCclQQcTbLSvQxWc9Kj+IiXF/qEOl9O2q96nnJIK7Yy78j0/++QAH3sR2uZtGpWpR4z
SsulQBh6b0KpkSpU0baKLLB2f6PyhrqRCzvg7Qq32gFdU4xIvMCbgSOGKkRGnvxMn36ybwKOFznn
HA3Iw38cYp9IUmQm1EAzt0OPF3EFr5gRW6Fd4jm2hc17QW+fvKDzASsRitDY817LmrYzIYwJL0Nt
JgrQy+2nPq9RfNuTvMMwzsxAKAybATDdciqMo9LvOca/vVDvAIyrMjRw5Eo9AOQALUrYbnlgngZH
gErMeOSJ+fyfzf2OxjiuMjOiqVqAVnuLj2TmIfIML/Zbv0ChBIp+99zb+/ax+o7IuC5zqZRJHYA4
+LNT3fTBsjP3ljP7WK3rBnucL+G9vcffIRkPFiY9VMY6QBIQF0RJYlf6bd0HQ38bK1/qjBPZ5hki
472SNMdhQA2xCX2i3vSFp42QSOyfQ1LZaTk4Zcy7wnOMki2EH+Q5lce3eL3+OuVPSvF62Si33rCI
YCOODUGhz/R20BTRYrRWvz0RemhjVvmhTB5qjdNTvGkaKxhmnTIkIIW+Bcyy1M6s3cxL4YS8WtVt
17RCYdYnLeJSlyug9NqTXD02cWGnqZdBjxALlmUlRL4L28gOI3VS6bmxBvvybG4ayPsHsKsliU0z
TiI+gOypfmUaaAEtO+EVrm0axQqGOWVIMlpL29Nx9icpP6Y6L2C/6alWAPTvqyMFKSi9DCHo7Ey+
9oRo1PEVfEhvlZz8+CjLQPIWiFqZINudIGbqOLcyRmN+CwPJrdGCkXih2z+PAgq7dHQkYgaPqZ85
eeVdXi/eRDIuPyO1SSqaNurhPw66FHUooImL/b9DYfx+nUml2YFC3BGEs1G9Kjz+yK1aWPAc/t7E
KuPqrUoX4pTag5I5kmRPT+oB/EUeerCgnZo66I64FRztXHwXobM3Iy1GX6qFwzunOZucbWJYZEXp
xgyfMQzzKZb0k1oOkOFOd5enk7fJGF8SjQsRxwIwjXDO8ud6OUjy9RyrdjMfxu6UcjtXN61EViSI
gRogu2ZJk9Mss/RpwUVy8I0n2omVgBqqmx3D06BMW/vxodGcPxjjCpJZ0a4rLVFtAEn2HeQ7ut2v
ahOeI9m+j69wmCNbyWsIhVD3TwnZURB4XI6aB71dT37hYW1axwqKWbZBKkS1F+BTkgx3n/grAi12
aHy5PG/bF/AVCnMEZHIB14i6D6cAgeXsC8fZ0Q/GkertZOBAIae/R97MGRz71mikIqlwlFqOVp6L
xBXDXTpzCvF4EIzTH1I91GKIxDuQB3gWBejOJ8lXLefx03GMnX1NLEUOgeISL7Ss18STnGemX83o
Y7m8TrzBMI8IRP41wURdnJOjhDA/lXVly7xGGR4G49z72agrAY0tjigHenzV4N7dchKzPAj699U5
GTZlQdoE21QR/0LMzCbo0lKtkHOr2AzCq+9G/ZZDXcHo01THI3qZENwZPUrO9SZ88aT6OWQELI57
3T6PIQkB7nZQ25psyF8kjQLOWQW2TOWqXs1b81Dfhnu9ssUb8V4JJKex62szssk3LhvZ5nV0hc2s
mWp14hj1wK7BGk5udESSUMR7SNCpSK7wjHDHR9CuBZeNcdvk3wfMrKJqlrqhhLjWy+QxkU7GxDH2
/7N+7wCMN48FXbbq/G1GB5eA7RQSh4mj3ZZ7Obb5EYFNq0QIVZZVGXkNtqVVmOJmSUoYfpdpX2MV
Qh6NQfcY98FHXc6nyMMKiLkmLrjRzwrdYVGdgt1FrFHsIy6P2WQhkZ80kVcbaewLjWT45lyUXkn0
6qdoTLz76uaNYPUdjDepw2YOIzBKOwppbtTQQJvw4kDs85TVkzs2qDdHBZkyTpx73fbpCbJIqhGg
qKDn+rj9R2JEozV1NCVAc7clblr5iXLYZQHvbrX9nF9hMccnxFjHBKIb9Eag+aMHbZ23ksIzxLWj
ACwIfyNJu223K0zmMBUx7Fw24Tgrl1IgFu702BzpnbLwqjOXQGPz0fGOxjLTIJvaaxARwypeQ7d+
hw4IV3XNa6pGg9Sce3nPb5rMCow5TXOISOiT+DadyU45pkG6131y+CPXsoJhdkiOCKGSJIBJihbF
EY0tlLyQIzXuT5twBcEYv5GYKWmpYSRfretflAvifXLuUZ7c32fBn7CqyJBU/p/Rvz1GVofRbKVh
CiEfXBl/moHsSbvUQXcyhFlQ3Pc3mD82nfMKjnXOiyKbZUnhPPIl2kl25FWP9DZMvAZkQpHLCxtv
es8VIOOsdVEVS2UCoBBZnlmPnmJOe6FUOMfs5km3gmF8h1gszSzqdNlG5UpRU1uZ4vMg5RB84Gbz
Nv30CovxHUahLr3aU6yvs4eaXTRdZy/lHje7oP2DWypeSJBOM6Fej7rnjy5RMqAtn6Q0RFadSe0W
7c9c58SStmZuDcGMpkrkxogzBX5iJKPT6ZHoKNIy2EUrdmeNZIV32VVshpXWgIwbbJep1RcKOKCM
O/XIfdHZoGSt7MhRXyJ34KXV6ByxO3qFx0aRBjVVorIAnoHek1zZJyrETPo7WQjq/JYzti2nu8Zi
/KAm90qbtjKNrSt+j4hV441uiPCAaPPi65vZwjUW4wxFjWilRcOnGvrW0RyFIE/5jTIAvKo9CLd7
V3Rzf0HBGjjCsK3bmePztzhjqFT7/4yTjTQRKU90jS5kj5v07KHLAKLMmp97sWs5OhIYOAI8kBfb
uc9PcW85sjU4/fvKb6qQSVUIXdVWviXW48jbeZun9RqA8ZQzKaNCo7FwC+1vlBYgGbwOVdc6ngkF
yD45s8mzUsZPljICuoRgPEtCnFRVUQXtS2Nip33s5cLLZTvdcsrrsTFuRZlNcI3LMNOZHKTaE5o7
gSeAQd3GpV3HuBWxL4iYl4BIEBsbvNm674rbGtw7ivZsjJz6NI4PYxkZhzKbunnGWsXSzSz51ZEU
f/UDT6l58ym3mjaWj7HA0yYa8PjAXrLbw+w0e/EB+TqnfR3Rgyx9W5zQznZo1dqhM/LyivG8psZ4
FgO6wwbEzhCvkGdfFQpb15YrQcu8dhb3VtGdxTiPnUhv7MxI3TJGZRRBo908vV7+kM2plmQVZMaW
+VkKBBqHJBkgs+RAlab91letgj6mVpJxf2jCGBukiaAjexlzc6+vMJm9ng/DWLUCMNNKdbM8DuqO
WwW16blXGMx2D8NeahN08L55U9GTbFqoSslLC/QqKpy2Yd6A2M1O0q4sGoDV5LWMg8m6uzxhm9Wo
aPr/vUrMBq80pakgyIrac5AofIlRhjqBbg0t/3nwSquYQRwZyG7lWPtMd7iFEJt7f4XO7P1pJopW
FEAfbxc0kCCRDhYS+hEItAQRcXXEEm3T1lBO+jfe69ueewXPXDCs0OpNCc234MBFwsVvg/AH7hcI
1vv84MBmwf1qpj8pQyiJGmopwJKf48/4jJYMR/SqfeWbo507BBLRThnaf4NpnmNDJuMQVJnMqkYn
OXxYUHKcI5Vfjg4oIO30i+yKuwTJHk58bvOFvh4s3USrQ3ca005pSmBmJyTBoelQ7JQDvWDw3w1c
LOYhpi5DDKIHYA0+LWHLA0vEnWbKbFrDZvEE4jbrStdDY3zMYHVFSKhfyynnieHjIhUoHQqd3dCH
yh6KzLRnSqw0PvLezpsn/7u5sqRRHTTtcR4DGaRekxpkWmyPAqRjM2dKeIT03FllPE8sL92kDQCT
imsjvDVMvzMR0GrvO+FesP4SF3tGJ7q2+3f+yGT8UUomYuKUoItpHiofhB2RPb6mtY3D88nw0POF
3ZkF0PAZ8F8h8E7PzQvPao4ZjxTrbRgRenJPgk9J6cqgwXPNk19DG2FmL3ugTdx/FH5d2xTjiNpe
jLsSTWeo05N87doM3hzxi+6GEnSBobQKyYsi4DUDcMbKkqn3RBrTAhW3Tl1dGd1NYu3ViRMl2Qr3
aIoiiRIESQ2Z9T1aaHVSBg0vJJ4mO5evR/FogXM2fy7Qt9fA/8ki5wqwOagVIuN5pBzF14MAxB7y
dgIcXrrYZf942Uw3d+IKhHE5rZXHc019uaQn9qK+tjN4+zWIU/rF/HQZavvxtMJi/I2OS5RhxMBq
vfy74VKiOtUxHkF2Bg7O0+giGhOQv6IvIeqg4Xv2l+E3pxNBVhEdKwr6wejfV47clCGB0SoRbVTX
gkUNvW6Kn8BA5F6G2bSTFQzjbToIiZZ5hC7q8NxBmiw5SwfVF3e8jcYbDeNdtGUZBCUGjNE9Tc2j
qf0l/QEHMJgl3ieMcSDWlKr6pKPDRpduh/qgSLdGyon10J/49GJaQTDeIsXhaoK8H5uK7AXTz6zv
S3dUBfilxZMqTtRn8/ag6qYK4ivc4lkZF91oIqmY0Rc+iHd6uxvVP6l5ARXHbwDGvtO2Bf9dCQAR
wfy+tWl4wnAWx5ThcWlh/2VL2zQByGSaEuJkFmjoPhp0icQ7WtNRtQmxSqdrPGUuXDXhsfFuH58r
GMZDLHFcZHGNfaPf0jteuK+89EsENtPIzZzLI9p8aK2gmAnU4hqBbtrLZirPy0zshJh2lfwYxYd/
h8O4AjFNJXGCSiXaUQXfwsNyEPofdVMFQjj5l6G408f4g3hqJpRiAEsMqGJydAh95UBbIPjTt30x
X80f4xQgm1BDLhVYUWa/1Yci7Unj+aEr77WgHmwR75/Ezbk0MdQGPu3jFTDjKuoCmipmCGDUTIgw
E6rbQApYyoQeS7OzI9/6wZlXat2XIBnXUY8GCJOo9Yu3EI/zC8ThXq1vC1j6qoBHcrJ5SL4Pj23A
Suds0mMBWN2Mp2O219WbPB9gnlelyAvdbkc9VmDMI2fMpzkTCuy31tNUj/a6J7vkUEKDUXH6L7mb
oeiFs+84nkRhPMkkIn09N4AU5tqZLF8rbrLu9fKC8eaQmtDq+A0biKEZkOdxSCJ4kvHNyn4KykFt
nhYe8zNvNIwXieeytAa6C0izT+WjGR5yXmk0/YnPxqcY4I00VSoR9XEwSmUOUmvBUQ0hok+5LtZ2
nquyfXnKNjO29LD6Lwx7rS1LoxBj2raM4Jt+oGS+DWhT8CRUEGFW/eLAL4fenrx3SMb6lFSeIFdC
TQHCHoN+1pZzJN9dHtfmqb8a1n9Iu67eyHFm+4sEKFHhVaGj7Xa2Z16EWc+scs769ffQG1qmeZv7
eYB9WMCYLhVZLBYrnMOYmzINtl1hJNSV6utB/VFa27G677rnxDplogiDnxlZCWPsLs66KW16KAS6
J+AiI1940Pcdpibp+zYShQD01y4Yhs3YXqj1epEakDa6stvlbrUpt/03Or4RA0jEGXeijmXufhlA
oLF1Dc0aLA5NpmRaFGYZsKXL62w+dtEpqwUpEJEI5gYrNIComVkOPJ1up6k/7PrWMO4uW4RIBHNx
SXUehJMFpKO8mOHnDln6mgzCW4pOAH7anNVaMbfUlGitliVYK9pbTcvA8VY5gI19K+z3pBZ8SRLj
H0IC3EliQh/i1JkzeYDevwbgHYBdiaP46PYUQWfyr/6zbuwVNeXBUnYVQL90HKbbd7DEJ8uLS4zP
he6wLQofMeI2uBFdHVSTz5rSgSUM16A9kTle5lRqcUaDakrW0KPNVNtSSFJR5Y9/KxpnOczBogCs
SxYlAa4n88ci6Tt56D1JM/ZzIu970vhDNjqBYWxapX2o+uiq1SdfN/5HxtX3TnNKCkgLgDJohRn3
qExmCKxrfMaiXg0IHNEo5ahEVPngH4ezFMZBguNe6fsW5mPozSYjsVeYvW9Goj49bri9UobZO8B4
RrGqQswiZ76aFKkTqOoVHkl/zoGIkYjvh1fCmA1s06oaDQsrB5x4GZN72pE2l+cquj5yjAOLMoyi
JaR/X4UbYQWm3lmBbmMwelU3eSQJfGIX7mXHxQ0ETBkckRrR7E8AwOhTi633UbbSei3Ub70o0OCq
QYtcmgayoU9otSQEl6Ns4ao0QUM41k86QPbG8SulmZUQxi+W9ihHAYW6sJAo/TlOUYh+qXZMeu/y
YnHv/ZUcxisCRbAEeTXkTHXzRGZ5G8/GflANHU5SdmulflN6zIdfFsoPoky6eBpyd5/wavsqHzWJ
Doy2AejyJMd+yd3UNR7eKbrDnzS1Th4FMqkb+OQVVzKZK7Pvm7/7/XFz+jayg1lt3pRaezUu0TNo
2nyLjM6iAZsu6fZW1IjwPrhmYylA3QfAuQ7z+Wj9c7YQcEGiq7gIAsdIbvsg3Bnt5AvU5Fr/Sgz9
+/qQBdGoAYrurwKi8SflzgknJ95O7pA50Q4PsUR4sPk33Uooc7LVtkNGf4ZQ5NVHL0V6anK7PaXm
al5qb0QbmXxC/tCLUk84ucrd15VsZl9rpSThTEe56XAu6OT37abeJ++P+S+1a5KVLCYm0gpVLdBE
RrOlirlDbRvdjOotkPjRL+Euvm0hcBE1G7Js3H/dbyuhjCvQrcKSJDo73gCeXTfS2cFb6i4egmMC
a9VqcF9o2YuRy4+GOUSCo8q9j1bCGf+AWpRWBB1WV86bB9JIL5WCAGay5L1apgLHzXcLZ2Fsi9SS
A8KhpqhhpR/eyC6qX6dm1wPtf/JpdW/eiZII3BDGQAkBSUDVgCtiYoekne0OdLS0NJIWQCSmvVJ1
gWn5oAcjmEwRR35ePqA8h7uWyMQR4OQdAc0KidL40oC6zv6ZL6h82bfqeNs1o8Ad8JzOWhrjdMhM
OjmkM2TAF8q1b2rxqFS/LivEizbXIhiHQ+ZW1jDGgiVsk32kxJ5ZAEcI+eKuAENoCl9rStupFFK5
009n/flaLuNzpBqALqC1fofPmzEdN/rT4/IChLncGz0rcCgTzGVNRYvJeJohzoq27iAReewEaC0o
jUatZTpDPpuCY8cNzdbaMZ5GNrtZD0OsatR46X0L5FzJn3+Or0im3YnbB3iJoLU0xsV0bWKNZQLN
mvBHnPlFc98rjqUfbUkQ1nBTr2tJjD+xgiSP9Rl6UWaN4psGQDuKIdrclydRLp6vlGHaGJ+ywSTL
nO1Bmf+egmumyamyK60PAbOFTsRlA9hRge/iXbsGXiH/CGOONcpbZjYP0CudpUPcJDdNaHiXze//
sYmzDOYwN0tGEqN4v+ni3XAK/RSw+xQKEJfOk+iu4zn+tULMsc4i3TTDDOGKMU+t09bTXZNFh65I
CqfrhDMX/MN8Vo05zFVpzCD8hWpNLt/34OTKRgRgAWjJ61q+tsvmylQXR8mLw2JUO1kbXUDU7ORJ
hFnNd2bn72CP+KypgZJDaxWYnON22IX7Gpicokohd6DRMGQVM1cm8J1t5hgQJV+kSkcbXbQ3DuUh
33a34cG80TEYHSCHjVDJHh3R+4sbpp2lgjP6Y2zYFbNRllQqZRChEL7GgeySU+T1FTp16QRY810Z
fOEtS43/k6v+V1tbZk5i36saGRfI7Q/Glvawgk1hR6ds/8tsAfckroQxJ1EKM63uMjRhGmC+t0Pr
JilFQTZfBKjVMExnEmzhx3UMaN2hoJgiNsg2K/JKvsBOhxkvU5F1g3KCsW8F3DNSSChuVqGkbjiT
a02rPHTgby57FO6FBvYvlCSBtCyz+yJHJOyQ2EDTWKweSlMF02S0TetF4LhUri9ZyWG2ZKmzue1a
vJizq+Q232WKs1z199km8tpvnS9t6fC6tYPN72XnR+XoaMpT/O56PCqiyqlIY8aFRlJflSNlJOvV
bw1mkexT3GwvL6pIWcZx1lHWgOMCi5oNs7tQfL6TnMpONgqZLbhO09RsE34a9OwsZVymZaAtlOmc
KviwUAaejlOOc9zGaGOiry1xtztft38lsgCcqhmlSZPALmd1coNeRyU4coN6FzSSe3kV+ZfdWTkW
hlNKOyLFFS5UfTuB9gXIxcgQkK3ig6rd/UqvEhzxPyvJQnGOwAeQJKD9u3OHxj7gLRj9ayyCJ+bG
IyshjO0tkjqhygIhdXRdxs9KsK31Fxuvcq0oBCeOb+amriAFjIZsdl4nLyRpCt4fUqaKrI71lLba
3bzIL4JNEslh4sbQzPS4AEMeHmyUaPVwAmTjptnhcXia/Ken5CC8wkQSmYsTkOMo8qH455YzkjUu
COIArqtdq6BIQ265d5L70gPn6TeBovy9+3dBP71M7XLR0gp7R9vn7I3ttDcATUXrHq371Zv87+YL
URD2/5yCs1zm5qyWOpeWGOqq76dgfKKnQAK3K1gh96JMA/90n4WxbrpUkgY9mfBcNvI0Nmi/C/0w
9MZWqXTBpAT3BjXPopizQJp0NNIMokIDzp9ER/C8CJ4aXEuxTDAn6oauWTqzdJJeSkbdzXAgauun
ZuuZlnQslfJLjmolh1m1tBqTsAvREihv/wputHt0esAsKPir0P7pr30KpWygu2IAHKlEk7H/JIoL
rBxCj9FVUebAoKYO07feNDSOxp7IL3K36SyN7Sov5qGaZ5oeSSSv6p+q6O3yueLu0er3mT0y8kmP
Z/qilpUtsR5Dazebd78ngtmeEvyjbUz5Oep8duI6x+APRvxAvXtZDPfsrDRhDLqRukqfaKKlQ7uG
2b5UI3IS8smcRND6XE+0EsSEF2EVDVmAWMDF8zxHD4IdfBvt+5LgHi5ElRR+emwljO7fKpk8hmoc
lTS3IymObCDIGAB0PO1mzSmlDeXwAe+ayAvxbcJCDx36QVFCZ2QGS5SNCkVEKdQrO31Ml5sm/UL1
3LDPIuhmrtQKSj3vNapWWj5n46/MeG0GQdcB3x7OIug2rkQME/AiQwrBAxaYh6gLjmEuP5cLQPvl
TnDZ8w/pWRRzCZtzT8wkgjbBfDc0z3mxu2za3AnP9XIxPgcc43WUUECIZL9c2Xj/e+RVAymq8Q1x
tBfdd/7idg6AeDDO4zTXaCwTfIFAQ3bgTTKNQKkG3L69VS67PlK628hUGsGWUTVY12rKCr0tCGqH
74dhtWVan8lDM+GVqm+7fXoAQqtPy+bCtz/PhZuyjuc3KojE+NS1bpC6A8Qs7nQQWOuY215e0i29
MpRneSfqfuGdprUwxv3lcwwG5hrCgvpnlb7axXEoFoHv40YpayGM80uNKC0whweNOv1HPSWtF9Q6
ShNz8NYVhe0oWda5qdQYTjvX0a5XpQXcXEboapVWCXaR67NQ/UVOX3vngWI+xpCGykwHtPsQ9FtK
AAk8lW4O+5TfpD/Baugpou5Alf7iJ8NR8IAG5wiRP9GtB5EcW5WJF1/t26eFbikmS5rcGZ9b8Ew0
RxOXwvvEbrU1vXBGjNpt+6N8f/mYcnNK5uozGK9WLUk/lTI+Y3QHsDUbbn5Qn2Lf8GBbJUp/qSfL
jsi+eEdzLZTxc2ESh4AbQyBHMhmo90Nn+dIoiZigeFJsC0R2Ov4DJgvjgcZ8IFOpI5ZLym+p9Kvt
Hy6vHf/3DYPIioWZPMK4UKVVpN4yFyxdHjsKLruAfCHgpXwE/0hgNGij3FR7GiUCFdFPiOV1olPI
1QFOxTIUsB586jojIVhx4nSiyZw7Lby2esGlybvRQHjw7+8z5pUXzZwZEX6/K0/hdG3Ng0vS/VCL
5vm5drwWxJjU2ASprlJBOkDXnP5ZAwL5cLSulm10k9yrXuTbe9FDi+cmbRus40i3EYuwPYJZK3X5
NEJmvaC7Z9FRpJc3VVL6X7CzlRgmtpGaUTVqHWKqZHCsHAQmsgDMlm8FZ0WYXdJD1ex1uniTbreS
Ew0hHDHJ2kBwYrhD6Da4mlEOR8+VbTBuNtdGoI/Q6dYRj3BM927ibX6l7SgkX+/lIPbIMNCrb9HP
uf3KGp4F0xVYXdOBmsYlpVBzS+sYAtcrebv8+9S8WG++VozZo3FeRhXRBcyvBuSf+jqb27J9jKTQ
VWeRy6aLdEkWs1u9Bly+NIAs88HaKlegx3RRwMxAj0ncCJgVImwvjpkDUEvWAK1soTmKZUbpaqVJ
pwrRgBRbTjy1rgwsz/4LbNRrKWzf44ySc0ZaBFKLfCsP+1L3U1vwquOFHB9kMC9HYP0uldFhujCL
HW1TeJR9Rf2JrqV9dQg3v7lubDN+hkY81RohLeylg1p0J20qt/FgC0avOIf3g1LMmariegnqAtsD
QGpnysOjpDcCL84rwEKGBkpRZA/wTmS8q5TVPShPcNVh2o7OoQy7GVP5LgA076utsDmHY+AQhN4K
ALwjX8ESk08zRu+yFAs3H2afeonhSO6Vm/GdIzD6JWqu4C/gWRxznnK96Po2p+KylzG+ymzBwCn9
98x5/aAOs3hTbodh3OP3u+gpMu+NDGbXjY4UiFhG+Af1rAgTkDQki9uYOoalHgAFN2/TsfZyORM8
rDi+7oM+TFQSLlXYxPQUoTnGiYAlHD4Z9j249ZwqEbV6C/aGrR1IZVYkBLQi7pQ+leqzJcJj5sUN
a2XYioE9KXOoRFSZbXPVvHefxdfadfhI64yYXfVCUJVcviv+n9P07z6xhYPKlCuD2NgnaYdp/d2y
U25aQC3QMe7o6TdlMd4ht4y4Ud/hLKrFD+ZyA4CLTZPN7tBg5iVxY0P1iaL5aCh7uSyau3Wg1UAF
xLQsi60TDgEAHwtzxMqiWlEBzqV8uCyA92hDJ+hZAvNMHXOgPwfWQGM+mkQFHJdnefKJ1ogTNIMK
943rl1bymLWMwlaeTKpR481u8lMHNREyGA4w5Smrzn8YA+QkFz4oSJd4FbXUUhNZ9QKBuK+kXe+r
7YYW7Cxv3MjfMrwOZY/8AmkYZWgRz+Jzz/lKXSamGXS56DQby1vUe7yi+qzZLO1VP922CHUvbyXX
c61EMS64CGIFo5xQtAqPi32c0ytwKvyeCMYL67Lc1bEBbaYGzSJZ+Nra9U1rZj8ui+Gh13zYM8YJ
94WayI0OOaMb3CkZcJbIsdxOACL1SYotsw9gMfWtm9CrT/8BQZ9ro6qCkQYb2LloZf9oMktogH0t
73EmKGQv8go+mDc8kLL8xb70H/p4uXt3lshWuUjcAoG9gESlxWQKwHFyK/e0TAiDwfUnACHGUxsg
q/ifj5rhddeRWkIMAqLD7g2ZcoCeurQrxNS2/Svi7Q3wHER5Ze4ZWAllljMYl3KwJwgtFuNtlghA
TuY3iYyVh5YfP+sLRZAWo1p8ChbOAtniCRnzILFKPPkXRd+05Jg0fhbXTpwNjlaFzjKKeCr4t9FK
IhMUo79dkkhPkwx00m0vOfEhvKZELeXpK8M/oBH5dw8txmMXFqm0HgyCbgIMnhgAirVrgWndka4p
/XPgzl8KiVYCGZctJ6oZZwm8l93iPIw/02ZEEjEWuC/+w2IlhnHUUxOnhdpQM3kt0K3Sb6NT8aL2
jv5G0YwWETA7r7v7wzoyrjlfKHZih3Wk6crucdnpt5RBe3gS5Z25hw5ZbcW0dEsGYMrHQ0dgjPoY
0SvPAgV99d0Ck9xXHCZGRohmqQravBgRdRA3YzAh+UDp6ujkQfAtuKKsxaZrX89e6KagFy291LO9
WtQxyw3NV7IZe7SiOdf0AOqNduLOAzjyjF3Y7RTLFmlJu+Q+neuVJMYQgUWjm1EMLdP0Qc+e9Qk4
yr0XkMZJ1MM0fQMngmPaz4K15d4GK6mMXQZWA5StFlKlHZqWgKMMgE3tjsYNFFdT1LLHN5bzTjJW
aWV1Msp4vblBOID/L5Qrp1JL0fAR975Z6cTECkPcBYFZU5163W+73s/A4TaQL/TmavJKDBMv9MBd
1UK6dMGYgyjo2q6FA03Uui7ZBHOjdekcjUkAERPIRCjRpXZtOAowrlEOE1bluTfZSh/mJiNzU4Lf
FsKiPLlVEgVZHBT/Y9WbB1DtEMm/bHqCXWIRvHUyxbJRQVzRALpCynf6otzMev14WYxAq/cq5CpC
tpfSIGkIx2ujp21TylrnklBrthFJccDQze2qNqjWLwsV6cZ4DWBEtnJP875JkDqt/hKioROkrAKX
wZeCaAfdXUi6sPFOVli9PaGnw51IgmLYI+l+5JYASUckgzGKOEBWVKVELFrwI01uY/Iz6L4Sd2v/
qsEGNLPeZESi3HMDKgDqSztsLVFfEN+Ln0UwN8gS6GoIa0MRo/sjk9FCMTYbM/VNEm0ub7xIELPx
U9rbRt5BkIHp9sHwO3AKLNWfQScCjBDsi8XcFp1mDW1A+xgz5baoDsF4TMjLZV34J+e8aMzVoJoh
mtNC7IsxV55WvCpT4eTgK7GwgKMqKDDwn+orK6AKr87pEtV9P9NuAEouNKMNjpZXAaCzpYyHfScE
QuFHSDqKWgTzosRkq/+dnNpTD645RLUzolrlWKEybwC/6yuAoZq8ksRYn9LZ00QoJZTS+F3jUbxH
modIS2e5b73FNQ/96/A+igaeO0Hgyb1xQddnAFhE00Eg8HFZFcxCN1aM7JW2TNslUbbmUO4v2wnX
FFciGDup57ELe4pVXZahE5ZPRnuH0azLMkRqMNaR9MFA5hBqWMOpWq5l4Rw+9WOfbtqVEkzMEOhB
lgQ045bs36kyttp/IuMTrRU9cysrV9BnlXV0rRZrvout8UmtcfmR4StbQsdsTErMA9zkj2JsvUIs
SbWxU90Jwz8twFSHyiKwLf6ZPYthH/ahlqDUZOKR0SwlOKPVG4TpT12gPcX58IvExLOW6Vcl65mD
p8hmVBMgHGQb4HH971VwcC3/qy77BlkMRQkmWlurJTCkTiB+GC2BY+engVcyGM9eBE0xl3ieAIS7
CGmc8h0wFCqC9SVzYrs3brKql52FZLWbKnMMfCW4ZTno580CAoINCczQMdsmOi6aEIiQ/0JffRxz
ypeZNEtNAZFpjxGGdaNN7DZA5BpukjvlK9e1YcOVEIzDYNT+o20FYzSVLU24ozvVbUb70FnZMSzV
3RdO/EoM41XKPktIqtHbR8sPlpX4qip5l0XwUCphN2dVGK/SqlqoliFOY/GaxKAZUN3WJX8UaAx4
zznIr3+xC2SuvFEBISTquuU6g5V4xufYOlDdR+oMgiZ1pPQUI4zrQQ57WUtuSLKSwricRc2N1o4h
JSx+DfaOdpCGeuhIvTBPJNKHea2gjCDPjQLLmA/2G7g87inMuOVp37NnANEe7YO4EihSjnF0SlIq
ehPDSmZjucpKVJvSxlcaBXP0ormYy9qZ7JTbPMWmgRcfMtD6zyi71qOnpfxxeatEIphAoVQjO6xo
nZEUrQfwuXLUvJR8RYiJCQ4bpImKbNA8xOoKQhtVKhk6zZL2V2W+OBJIfAGQcVkT3sw9+uTOUhhV
tCapS8OAFP07xeIyfk2gTeoO5VV2M19lvuR9LZG3ksg46IqYQzHQjNeYJ1e61Ry0OtykeSu4CLhR
8UoM4/6AS2T0UQ4x1pA7ink/zg2YIiUnGJ+rrhQtIzcptJLGeMGsXuYpokppJ2XTOsqxeEHxym+u
RWlsboC1EkRNc2UV+qRZS0jr92mtbIvQ2qSW4l+2Ca51r0Qw7k5tGg2OCLoYLTpg6qcQCEGDCARO
tD2Mt2tQ8tNCAiHxXPr6rO3QsLKxgFZvm+WdnH8BMO2DmTMuD1PD6qIoSGhVBCjYWQNs6Lu4ESFY
iDaH8XLdFGZhr2JzzBQQ5pMeJRuz0b6AJLPW5VMlfQqjbKFpfrk41tMB+FBmILjU+Wlw06b9lmDA
M9ngIbTncSjRQ4YrQnr4e2R3Uz3PXo77VZRt5BocJudlhCpoJtMYmwbkUBsrUYt3V0LAVp41XRo6
dZSTH0nUm6J+XZ40VNVkzQQ6HxDDGI+HLs1Jye0KcVE7bRUj2Emz9dAH0v3lU8SzBQBBaaDb1A1g
lDNKSRqSdAutuYZW4ckEZd9GcEFwffdaBHNQcfmkhVUgewVs2flP69Bup+OcOOXb+JbvFV/e1bJD
fv6eWsy5tcqim80ZahXW966+qRJRgxJ1/+wDb60Uc1K7IF5aglIdCiI00ItcAFKCMTwHk9+8+wIA
ubYWxhzYJE7+FhbUt+pw19u7bry7vGDcx9dKBssiHMfRqIYLFFpO8Q8KyJdfk5tglz2PuF8x4ywI
+3lT/mud2CpMVxk9OA4gr/X1g/Ta39Tb+BdQz0Fbr7jmHToqHAPVZFF9TmDv7x5ldTFpwJK18woF
mElqfMNI970qav3kntzzkWJzJKoWATWugWapXjqAVgRmz2MvQu/kur71flFFV4oUvQqinwanKrsy
DjpeGpFH0LGmb6b/kMvnPlfX0hg3UeiFUUYqdFIezJPsqr521Lx6C/bA7VC/NxIFN6KxPmrVF47Y
uwWtNAzIUCgz7bYJu9S3pAeTfM9Hm2JLga9wGyw3YSzKGoqsg3EbtqVmWRjDOuTDcqU45CXyihfz
mqKXpCcrdwqUjH/z3DGOpEwxrDHX0FIHsBPeig/GPjuiUIcWn+TO9uKX35TH+JK5b0y9l6Fi+CN6
pPjQIBXZmNeL21OOjYMoWylYUbYs0xfpNKgpxClyv7PzZSvppiBdI7ATtiQTSVNVdANEROqvjPhJ
MrtFdaMOt/F8M6JbQ0TW9g6Pf8Ew3/++MszWTqSxoqWm+U4FKvrN4qE39dgdKEZw4k2ODMj0dIuc
zR05jHuc/5OIEkvkrd+HfVafkIP7YDHpso4uHeYB48919jIA3i10ywfJkwQdpQKXxvKuxouayVUF
Iy2lG0m7HtpNIiodi0QwHqaJbVvqZIiYlpe2+T5m3wPhM1JkjEwkooallCzUMxfNN8BTZ8qr4HAJ
ogKV8R8Ai57VgQqI9qMv+/UWqNsLbjR902z7Xf7HZXH0cy/ZIeM6FIU0s51DmpofmuW21fAsWb4r
qIJfliPaGsZlZHqb6z0NpqoCffjdqVPumkgE4ScQwrbjW/oc9SPtdczspyW4i+rSLSORJtwqzeoe
Y9G2krbMY5VGOerWOOA1t1e2FnBk1d8N2dhe/KEIqqjHdeVayuL0re50IG6NQtGq8U3AVBWkozX7
E3zAkAzSnNMwVC5vqnHzTuRRv1iBwLBFYqjdr9xNjCGaEAkR2LV531h3qblVi9M4PH/Fzs7KMLmQ
YOmqTKUhIZo63BmUbPbww5h/XhbCD2Vok7+mGKalyow111ZKCiMpcAE+Sw/LiVJrlFtyL5+qPzVg
eqebcCOa2+Kb3VkmG1yri0mMkeQ02C1vik267TfSttuKIWK4G7USxLwah1QdE6WCoLS9n6W9oVzX
wW6q7y+vIdePrqQw5kDaUCqMDEuYVN+U/jZUHi7/vmiP2BBam0g5mhbUGF5nyhC4mXZvwGp9qfx6
r1/JQMOfBO8RrvtZqURVXlk42sljPZMgUVHBOwb8Dan5Gep7gV7Ugj957JUU5pKruzyoSro9mQ0o
aw3sv5SCmCwAk6r3xi4V1gREO0XtZaVWE0ZtE/Ql3FCsOstAHvQmF6yccLOYS28cjDnQQ1gDpmcw
BrmAueqttZ15E7qZT4eJtQchtyJ/ITEfZqOJ2yAmI1MOc22OG+jVYIYYIMkeJcusfMOhxyrwRWDa
/GU8i2Nu2rKok2ypkIwpwtsl3xfZ22XDEP0+45MKOtFg6lAHnD/OBLsQuVaBALYpRrGktqgLCAjl
70T5NpPtZQX4Aan67wqxcAGBHo0YMYGAzhsxQpWCxgf9FrvJ1cEAnV0Ln78CA2Abe0MzbcKppOmx
zbIJDqmfPeCtdgz35iE7FL++MECOybCzevRzVudojLROQ64M7mGClUnRCZnT3eUl5Hugswi6hSsR
qtxrzUhF6OmuLa8I2cyG4KUkEsG4n9HSk2JOsGjKgsWKk43aA5zTFl539Jb57OaAOUgQg+qfwFHq
wMznOYKbi7ts2I5BLTtGSAI/a4nqkV6XwDYG7kNZkoGqagGCVAY0NjAHbBEMDT03lz6EcX9qoMot
oR8iH2SfoibTe/c/AGXSC++SHMYd6ehXUaeEynmnlGq3ICqSfVoyLz1pb2reZVPhJ38A0P7PAjP+
CCtF1L4Bgvly6jwK8A1ojuMIfMKcjnq4l6XRj7+kHOOcAPKLmckKwsz4vpaPCtkWSGxVmAsvRSkf
gSi2iaoxSq3OUqzjXP3ZZZGTGIcuf9Ga12wRRLQiSUygZNft1PdZBo9eJV4kb+rldehjn2S3bSJK
rQqsgzDhUmwOIAIv360w2NJYJtwPIFWhzH6hsCeabv2F3WK5ChcQ5A5lAsXGItkG5ej35i6RH6sS
kBGA8NarWuBUuCGnRhlNcBuDo5OxRT3RShKXuP4j/bnuT3l011SJk+miehIPnxODAWdBjB3qZjtL
g4llNK4xTbivn8Nj/aO/b07ZSXIbUDkbimdi2Gk86sd+U+BZ17mzk23Tkyj84KtsAr0F5RkZIDnY
g5Wr7rsuV7uugR8N02MfhVdj2vpZGL7YVrW7fPgEotgTgaR8EjYFik7WooI0NlGvW7l2si4/6cHS
OpeFce8HNP7+rRdhDoU26FZmWxAWdrGvlvN+mPsfarc8/54Y5jxgqlGVpKFDo0oybszY3qiBvq8j
TWCY3JgHUw7YH0vHU4+57YoQRZo2xC4tXQCiXaNNHTKIeiy4TT/KSgrdwJUt2HGpZlFYIzXmA4Lw
QUcuvt9KjnkEH94RvIkPJt4TWwqVkG4k4oruWu6WrcQzNw+w+IMuBLSNO1ToVevRGBPczHMgMAz+
UloKpcC1iMI6FeAt9sMAFgJABFnX6IHaK/KwvWwUXENHFfcfEUz4k03Z34WZ1jCeo0HfDvPok2jY
K7P6clmUSBvGMPR+apWYttOrUu+3ZbkH1aYI34m/L2d1GLNAU5smZRQLaESC2Dgsj7hlvNjVtmMM
ALIQwzDh6SsNYLQQ/s8SMragVnVLZjoOY48PwfCH3kdeqYkgBPmxx0oK4+8x1jETiyJWRlfdK+Uy
mY7BJo4BbEqb2kT1A/7DYiWO8bWtNY0VQH1onavZD2Al27TbeAsM1eyH7FF8UeHMIDd6PUtkO5qG
VknNtEB7BN7OB7Ulfyh54mp2cN10mhtY+R2J51ulx+y8rT/YZiE4CKIFZtk+lrYq7aKnC7yv9uMW
72kXsKBb1IN8MXam4NgZrC+GR8xnWg5aCmuXEuTd5PIRYK67oes2Xzh2cB6UTwlQ6mydZsoL5N0C
6JX2fwzqPh0FNXlq3p8iH1TL0BKI/nSLhd8yu2mUIkx7Yq9I7QBA7pksGHLDEPaDQf0I8qQCt8hd
vLNElmUzktV2TgJIDBBdqclPgtzlor4GlQhnmutNVoKYixnsWksEaBc8qPJ+Y+ryz4XoaJIVlXlE
+jDG0MTtlGUZlOj0tyG8VSLiRJg8ngCmcNkURPowz2m77DKz7KCPRt4S/cc4vtgAf/s9GcyFYjbm
KGcTZFTm3tZ3aPPvRZVHkRr07+u7H1URxSrptgz3S/RNajaR1PymGnTPVjL6qOw0lPqRa11uJBUk
rqDqFBWSRHowF0cR2rkuFZCRy7mTj49d+aesC2eIqfV8Op9IdAPqW7eRd2ek1JphhnKG0zK6KI79
QIfJNr2SwbqFNCEaOO8vbz/XG6ykMddUG0XGrEuIZe16BoIq3pL9MUO+QcHgbTWKrvvPd4aJuTl6
aah4DOMt9HGXSgvbNPYJPME1ZooxWTnd9V7ldMDHEtZ+P+/WR1l0nVcWkWspnnYl3uMdkqwu6j4n
47bFlDmwHqStAVYCa1NsgeV/eT05F/FHscyZ7bo2L9uE5hzeKtDTfqvd0m2O033vtVcBiPHERe7P
W/hRInOCdXuIgf0DidVb/Wxu2utpHx9ojtTJXykRCMWvqWon9ExBuftzgPhRMHOuizkOEnuBYF3W
W9MhaZy0bjgpjbCvmW83QOQEpCMoUFkKDaWROzVU8Fqndz0NpcK9DdpVmhgQvRQ+O3fUCEEeBuRF
AMd+gtQqmkoiWh/hkHeNm4F9fEaPaRz8kapfOOlUFFEoTiFIy1g8LZIaEsq5OA2tP/rovtuU18Gj
7pR7ayd3jihE5O3WWhrjIaUyV2Lcw7hMMiSCE8lX43ojMP7PvuujRozvMua0LJYQMhqvixGDxgcE
MFc0i4MwUMwfIBLHOC8QTzZ22kFccG2/vUMT+PnV6M1XIMwQ1ohoBP3RL3/UjYmw9dpAcyaoSN05
jUInzVW08hd+EDRen7e+nU1Ok6BcpXWC9znveK/2jW0QNkst0hc8/91melDMx1x5LKrUVdUQPE5C
chfqnS4oycJuDchgtip10HSkSXY35GHA5KTsFxgMNcDqHf0oH4Evdzdv0Ku+se6FuLeCVWYxuJQl
DNHhAm0xtx0/B9vCm93Fq8AuY/rdi+kvs5vdgFkcqBP5qRVA9nF6cD/ssck4b7uJSqWjJ1LfFvvF
KzbhHR5RpxrjosZGPbbH/72eSgVahAJvmp95RJERL0qZVjrrkhxbq7mp6+ZZymeBDfHP/lkMc0UU
gDQOR5rgr6tuF1WhjxYJ0dnn79xZBnMbxIFZBkGOBGe3qYDXlh7am9iPMIlkusaJ9unBXm5kjx5N
Ueqdd9WvV5FxbZNBlCHQoN6oIp+pm04s34y14gq8m0gM493kIbeHwIYYoti6VyXTctcuUgcMorZx
tEaN91q7DG5SjIGrzEnpRr0iea2s15jYGxantqP6ekTy3k/GKHm8/HXU130+ueflZ3yhHEa6beIL
3U6NH0dN3dpBife/4lVlvhky3SFfeKnCeBVwiKAap6ifkOTkupFtuUOdDOGHZzS9H0n/O1wFFUF0
YAESVMlYVqQymQGv3EGrOO3u9NTYB01/WApRRyt3Z89iPvnYuYhrWaPxRZUdFhlQmlG1T+Pm/vIe
icQw4W8YxWk40vpXABbfpW4cIt023ffLQrhnfaULvTRXce+kpYFcqdAFnVWOnf8yRVE890JaCWCc
ZD0pqZRJ/0falSzXjSPBL2IEV5C8cnu7dlmSLwxLtrnvO79+EuppPwriPEyrTz444qUKKBSKhapM
pH1C9Nj7P9vgNRYOoVij742bIvGwmMCVDCioEh1YlFBJ90aHdiH5pRU+SbfZTkHfRPEq3YSPmnN5
EXk7Rf9/sYiKPP83izdr42RUQwoG1+zQtiWnlXp9swxwiUMiA6OBTFKBoexIE2hTiCDFbi9PTh+2
m8umrDSe0DP0B4OdF6/HQlfEARj5EVIIbrbJr42dccy/0XZL31Z+ylveXNtKce4jJuPpYhWaQqPC
08sCgx/IN/eYSN3UkMeCks5XGI4AJ8vg3hJBY4Zs6eN2xb08VLosGCjPnQr/miicbVoZw/gIwN4w
Um00RAVA4yoeplhsCePKaKaxNVADNbtxkzjpZr7n7Nyq94Mpg1J1EiKz6UjaCyEGR/EtUrmQb/8B
CWVQ7kYbKrfoX6Md0xJ2hp1uCl4atOr9C1zm1OVRBu3ACEmYmL5r0UW3xku+BW/aaFMBTcEhGEf6
Ar0wXeOztcwmJiSZlaqEtWDv8U/0CTh0BHu+Q9FwANFY6PJK2Dwz2U2FimE2ZgBU1NnpdNnTML3Y
RxPvANKA+OlqXhhGt3kRTLKwFLCNAa5mR0Qy2+ClzSIOaiz2cCy84PpLSeUCj0kFoiwa2tGHXTNo
LmqxPPmj4NTRxMn46PJcMouJXVWSFYmoAqZThH1cCKdCEr/5ammJscSpNKzmlvhEVqEhZIC5lllB
KZLlYc6Rl1OeEEpzTQlqvhq2FjjMysXjVIhTST8odTu8UXHOs410NU8gi4GQ8obHQL3qgAs4ZgX9
QFB6jZoVFnliT4jiXgR6gtOUogHocixZvWjOUGxnG4mMIKh6QLV4wbBbcA+7yfAFDVIc4QUKE/aN
pjOGfgCKAso+89cc2CR+/neGMOlNoCqxL1FDotYTmpuIcNKnVa8Gpz4YmGCLzipWkUkockLbJ6IC
Or5NeWpB7ks4/ry+G2cQJvL0huxXWYYcTdJ+tcVNXP3L32fOi4pDPxkBfl/tMK8a5pluqUOecALb
uvuerWBOSxdp4wTpLTRddI+kfZtjsFSBdebyfq/uB1iuKdMlvpLf662L4IlHxVqsfARPsYi2GBzZ
lrXxZIYCdDDI9jIUXZVPAW0BxVx7SVu1I1r+UOEx7n3QCoZaZBPyOta/JfPXZajVpVtA0f9fWAV+
KKE0Mtywvi6fwPN6SIxkBypdzg6tCHvAiRc4rKOVYkGUATiC4na/I/IurzBujWMIPhK0OtvlVYv2
O1DE2/wu+1UvX4AzXhj69aSg7IBS9HSfdr9j6PVdXkWebzAOqJdaAQIi+IYsjTYxj3P6nI+zFVeB
cxmIt11MoB7iTvBluoy9vmtETBHtZH93GWJl+OHDVrEjgGRss9QPgKGh5z3aStuaqmrjC4eX9qx/
EGCMHcyukkkQ6Rjn66MmNkzsS/StR4oVWjVq6qGn3YWxrVric/RTdtLvwsNlA9c364zKBO4mwauz
Se/WEJzN7piLzTZufqciIY6eCYF3GW39LJ/RmI/UAXxUYtVjNeOks0Ttte+ucnGjZDeGSb7kHGco
egwWZxn0DYFUvQdbH+9nSdA6ia8+1ANv9nzdCdHiDuJJyGax7XR1CbYtWUe5pWtR4Yozt0UDYZRz
u2Y/s59QR/yDw/bStVGrhgpBrxR9bOk2/g6sFB7yVO5Ty7ojaoRQmjy0QLOtZ7pcmpM4017ujfy7
/Rk7viM8UrlrZQMJEzT/DAdehzoNCZ9i/AKSCYiNGmJAIcMimsFdUAXW2Nwb8tPQVZahFajCcgqv
XBOZGIi26jFWephYO9kPOrmc3PbbxsuO8RUEj7fTNrW/lFVCKpfS0KnSJ7aPrgtzidCagirMxSGT
RcEdUgNMHI1IOAF41SUXUIzrS2E7CLqGPGMg6Jmtcivwr8eBFxnpr3zaswUKc1nGJDVxxJCS9Z7k
SU6EEkb6Gtk5ZPAyp7TNHe9RfP3aXCAyXiIHvtj7FJHODQ/fZLfZpNfZSbDFXQdFkAzjb+VV4ZWP
vL3jmcq4S1pncpr51NT6oc5+xzwlU96GMTfmGMe9kdBKeVppuyiDvFIL2gohfbwcfVdjPZyPsl3h
xZadUgU52FSRHn6RIN7P0R0JG1ePd33A46lYtWcBxFxljdELMbgAkUgXem9BpPUo0SDczTWvArSy
MyguYRBSQuzVPzHA9MGkxIPmowK0Hz1KVhk6kGRDNzU+42Mr3gfO/PKPFxFoBkh0ZB0SgOwEZtL2
Qhc3QOzj6LFVdccM1ftWlLYjV2J+JSouodjByxpjOpLgAyqvn8MhsDKtckDqZCXaKege84jH776y
bR/wmG1Lu2iaywJ4lY6UQ3o2FcMi4+/L68cDYRIOU5eaaM4AIvknGaJOg3/qRh7/0Iqnf7CEyTP8
spZHwUQKms3bqXg15es6uG7Vp8umrNVTP8AwgVbQAxCYzqg/yhv/RHs79bvg2LpQZ7D9Oy7ZBs8o
urKLjEaY0TXYUzSpswLdMTbq+wCmMlvDc/WWf6Olx8nK7YRj5uoZA3W2qYMgjz77fMQdkkARpFw3
bDXeT8axUv/5ZzEE5M+/z9iV+5DbbkTDsGty10fXesgr2K5U+j4A0IVdLFwnJFKMv9+wtfvmW/oT
3TCu7g5v9bdul6HbiNfSserhC3uY20IaERHUAnBRvAsrt/VvYmH7Fc8zQVkoEhPfDCJjUgulvKFD
44Oddrb5LFnQgXAwcj5BZE6zQS1pc/DWlhARVkG5GwmhpjA2ZYLWh3GiGXY2ueJvytiD12pHNfeT
h0dkqHZUXEj6k0x+IS8hmUsxL9NM7QXVsEfTIqcstVD6cwM3sWOdykh5xVG+FjaY0Ntyv89pDLoE
zXxYjqZSoP8c1oa7yZ5c8k6Moj6gjdkpN7zcd603bWko+xIkU85OsNbifN1KngwFIpDa4Flmfm8R
E7gzVqtRS9GQghpgZ1M+PcuUzRQG6USM91ZGKo5d2O02OQqbegPpkK946hKN8dRJN6U87WHdYI/v
pLL4ntjpboHXmXxTcd5I1kLVEoxx0yIoooDEMK3Qai/uChetB97lo0D3/pNvLFaPcUsSBmMeZ4Cg
vTgp2BAGb3b/j6L36olb4DA+WGjTlBAdOILegMwpHRxxjA7yNLuZFl2bSqM51aBex5lsmSk6jzTV
K81gG+W8Kv/qOTz/IWwWootDJQ50TafyaqyIlX1PdbQvuI3OE61aC5yL3WNZ1SJFH3qfLi0pyl0/
tq/tINpJxqvp0B36vIMGwXUGasJPKj0lensMPPAaNsZMTOI7fbGZq+9SuhWLt0Ll+D9170tgTLqT
p0atpCOiWIwRpybCbKH0KKCH0VBqToxe9/2zWdShFrecAF1ikupAipQNWF/bmHO21kphmHw4AzB5
QGUK5ZzQOBXv6h197ildfd9u/o8KxGr8XSAxGUFRlEYspTAFg4m9RUXZ8KXuYviIclAHDu+q4a0c
E6LSPkMnn6Dgcouyg6Eku3HmDYitu/Z57ZjAVJJRqasQFmkFary1rh8VvPtYRZrdXg5P67fJYu2Y
+DQFIWniGEjhjuyrfbDX7c4b3fm9chM4PLnt9XB4NowJU8nUVgWeHAy7LB+K+NVPwN5dH/vwNPcv
ZfHA5S/jnCe2DCYppG4lep1oTX6Qim7TpORX3I6RNXU+74NorfNw6fKfZkpNow/yAmjzdff7L6dP
dauCfp7k0iJR4Uovl/dv1RdpjiWCewDcqcw32KRona71Ek5xAV1v8Ch0I2/meT0BWGAwMSmYh7Fu
Y2A0rvasOMF+Rh88nesDH9wX5vp0GZ0SskE0dIJ8qo+mAohOtEyGgyBbzCOyxwDCQTMr5/K6rR6w
MwzrF4HvV5XcAiYOf0zzZmqeB40TylcvwgUEszVZHqKHEGIzdliZV5JUnspmRrUrznZFpbRW3TeP
l236Hxv1Z+3Y2XvDBEtMk+Asl45/SzNDw+m8bPceBfk8T6tRd2Efe4E04VwLFexr0NfyV15o7IJd
hY+kwON2s6w7+tk2+v+L60pVZ1UhAjYMLFZHzaM5tmCTY4dhwf/qrbmXV5PnIfT/F4DlrGSCCaoO
W6iGxOrSzJGNZLQK458rPsPjDVmXZdUkJtjNPgIpZSb6tToh45133bgPp8oyQ8nyi8bOJx6xwKpV
CzAm3KviLE5KPyMeSiF0r25rBfq6/5yt/KNFTJAXm1oL0xQgYnKf6z+Rpzll8Ovy9ryzPn7KlM6W
sC9tTYGCm5yLKKZ87yZ87A0bKOigI0f7bs2BFR2lTZyirudblJVkvB7fzBteIkAX6/OfgBETA4P3
NEB+3DmSpU0yZ/gT1PReDt6C6VTH9zPoso1sQ9ovVEnhJ2c0Ju0QJNNvchqG5zl6ytXEacPuughC
TnllPSNY4DD+qFVQnxkJdm+Y7HKHeRY72TSKRZUNqY5oaievl7dy3SfPhjE+2Zpza+Qg3LANeZMP
b0O/kVuOt6ymAQubGI9UoX+czSEg/NY4xKLsYjr3zTDzXZ9pd//KGnZOVh5TczQ6ak2J6XfpXhKv
RV6n83qkP9tjMndLT5pUA6s9Iv1b9o1uUnYiP4vY0m5pO6imcb4VOMtnMhlA7kvoPKpg02g8ti2x
2mkXB7e4wTg4HE9gKe7rPhWKhOIkLbpMxVB/6mJhV8a8PioeDnOZTGWHCmIPnMK/EXyrzn6avHfe
9c8fdANDLFZFdU9jjmsZdQKRaRk0jI9mc5DxehjLjzme2NoR6mW5J/Q/iol3eOnGfw5JZ1Tm8A5h
N5d9A1Q81ViyTexgn2+p3vC0rTj5zbpTnKGYY0skJQG7Mj6/S2He5uBeiLKXLFItaAJz3GI9r16s
JXN8tbwX8rGHVb0ngiIRhGvgwPGd0o1uaBaabngTTKu5G7oqCFHQkUzY8XoD4gHoWUcin0qQvZ4r
yBrXVpVc9cJR8bnytauZ1BmNDRmJ0GVhir4pfB+EHWJu5qbXqM9O0E5qr2puwXk9eizwmOgRC2HV
FwmtFW1B9LBTtu02Oia7Cbq1ocsj6ljfvAUaEzx0CCFqIq0DUAns5E5Bz3VmDzfkjbJCRU5qaw9f
iMALQCYxnSoz1ev35ZQfxsrNm1c94Pg+dwmZCKKUVQDhNBgl3/YORNO29SE7EoumogK34LAeSxYW
0Xi2yEWNXBgKkVa6WkG18VTg9P50o2aVbgVi6IqZsjGL0a180QNX6b81lQlkHTqQMPoKU8EI0oJ+
TR6sOEZ9xbfaq3YT/2p4ic5qYFlYy8SwoCe9KQ4ADLLGKsg9dJatPtvLLYdDg+uZTATTA0GbWnoO
jO/yXrZV913w3u6eZ3s6Zk6+Ie5lz6Re8Sk6Lyxj4tgUoqKXNwCspFsTxbDu9fLvrzWqoET/d9z6
JLQVR1KKlnIsXd2hOmULFn14Md0Sj8CPxfMAve9CtgNvHCwO8Oq9swBmQgre7wmoSwE87SWP0r6V
Lu2xoC2JPNX01QQVLTF4xqfMKobJrGJvhn7X0ZIVBvYm2wC1NdiGNsVb40CVCw906t1l49Z27Yxn
flIvS8QmwjQ7aiyhuoGZ7hjxirFrCckSglm+qvWJHNOSYqK8BIabVaUlKTx3p3GP9b4lCBOIFWmI
RY3aIV0bG9OL75vY0Wo0C2K02w33fe/WXL/gYTKxGIQGZjIRYJqhZXwvdyq4UkGuaCul3YNDiTLm
Xt6s1UON4A72PHxLg6KPQczx6q2kwkgvN3UvOcOGXjcYOd7PNh5eML9KvuIeC0DmKpigENuZBgCb
vrCVyjiQMeCkdaseSPvrTCRBYDVg3CM3+tEoSqT7lNujNK4637u8ajwAxjXqxpfKuUcNAgRUkP5q
PSXMeO8BPAxmYwxD88VaxDpF3yY72KZegNqvnUN1R7LBcgElB96H5eotrS7WjdmaTJuiESpwqNT/
plEpvtYCa76lJPjFfeTxemPfKzWfDtgCjrmmg7rsxRrSVXbyuzxOGLen8n1UyDHZyNL7B7ToQKE7
4woyr4aPBTBzRbfzUGdQTkW6ClErvymsWN3HEmcDeSDMtVxpcRmYA5yw908VQny8TWdeo+XaNaKC
tUOWDFWmfY8fE51uMKusbgZUjvY9Ug3kpTQrtcSt6fDoV9emASEDdsZibv8pNEQdOrT0U0nxTG8+
mFfyTn+cPAnBEG3og8WbR6W/+Nk/zojMxaUESgvaqR6IUYFK4lR+n2eIg42JkVqlQLSdbyK/08ZU
tS8fb/rDn4ANE4V1YuCt551tdJE/xmkfpnhQpE9xIGPwsk3zTsnfcVLFVQ9ZwDC7l0hgJoEQGeph
um9X2pM25Zaqc3r4VsPIAoTZtlrxWyFIO9wow1XQ7bOMR2/EA2B2qc2Trm7pYknXcW8Zk0WbVetD
9axe19/yK9Ac7TUOrfxaxquebWI7LdsYvDQJxq7wSrWP8j3RVduoXCHijeFwNkhh7pF0mkPDpGuX
CTfFAHLLHF31vDPMWT9WDSTqU0gf11i/orZgQfcttCWr2Ig3JLQEzaKXcGl/6RJerCBzuYD2v2ir
CKBVFVth/xjwHozW84oFAnOXNFAuxL5g7VS8BritbI0Pqde++qE1DngNi7fgZ3T0n5cPLs8x6IYu
Dm456pWhmzArURIvUW8iCXqw/UbhilCsBt6FdcwNkgwJUSYZ1vXe4ApWt+m34x7TmfhA/8rkCl4q
/0QjtjmMVKWcGBGwBjtHawCx0+vo1O6122JXg2FEuElt/8fldeQ5PhM0mgxcv+GMdQyDO1HeSMZT
ObqXIbgOwsSNwS+N0s+AQd/DTrKLRwirPdAGT9UTt4HzhQHh5TKyfWCaAJpOyNQhqEe5panXQo6G
B40TbTkOqDIRY+4SUhQEIGJZQLb3TtBKKy1/9sPL5dVbvRrPPqEyCWgsKZEodvAJKX+p4sqeh5ux
f2qrfRJGe8ngpDI8q5hoEZWiHEs50MTyTTC/d9UOrCtWyhPU5bmEysQM0kDidgqxep1mBT/U3/TD
WNwNXnVU7+Mr+prC42zgWcYEjGwUBH8YYBnIgo7zFJzQbnGVttoBn0tf+e5ZbBkTMuRI8zuNQhnS
yyzvhJl3oDiHVmXSCXls8gBtL7gVwV+Fjg1azShsE9LRd8Ijunto33QnWjzVQB4sEys0gTRzO8Mu
It+q5rdKu5sFXolr3TMojTy0dVFAYzkUg2AG/VALkEmzIlBzJe78lL52XnOU3Myj5MI8ZoZVsxaI
zAnT0zFJxwKIhXQahF+a/JBU/5y/U6eP2H+sYs5VnMZjWpYN/B0v15aY1dE2Jf5jrxe1czle0JPz
KaNdIDEnC+TPcaxXsCaqDkV1EngfO9wNosu5uHl7UW8Cf6QAvwewCBDkMPhCQN1a+K7v+0264am8
rJ7chUXMcYoHqWmJ0Bpg9uutCM+u0UFQeyvHZOflpeMBMccKT2vCJNbUMnkE1UqCUc6NLmwUaLZd
Blr//F6YxJykMQ/nOGjhDsq9cfsX5QPeKCWwPqiHgfsexXNw5v6F2FMtZmD6wQzxPRl2QfzYlpw6
DAeCZZhSozkSs5769xzsY1Nxqzn2gjjkODdnh1j+viTNwy6nqWYjDFanX6mFYs/p1sh2nA2iW33h
FLE8fV2nz3OKYTI7schj547OfMydyvYd1dFPVm61GBL54h11dguWEKcM62IWIni6mN+QFp1QM1J2
vFmHKZd5iga1SwYyYUKRIBA3iljJyu0dxUswEOA/NJ65UZGQFU+c5VxNYhaGsTGjLpJICLCcwY96
Rzui+u28DfFviGGLxjE38jG+JYfA41Hn8aKVzgaPrFLAPQDH7D0qypC5yR6Ew3bphld0Erf8xSPm
XZGC+BDqWTIXLawbUJDjtHXlbA8amGmlFxLsMnDUNye/ccT+tRDQ7p61dgUWb28Q7/xD4O+76Hps
r5PhmbP29Gq5tNNMrGlbTW5UCTtduCMGTCE2h4n4Q+li0Z36Md3wyke8UMBEG80fqmJMsddkcoX6
Vp1Rwuy9y0Zx4gBL91JJDSYv6CVXlbYg7I38Lu7uzIIT1FadB3V/THYoqgZCdcYUkgZ+QkLAtJ6P
ITHKWiDeQGP3oJ1AUIViWFJtLhu2+k61gGSHBNTyb0jjJIKFK0V3eHhdb6Ep31sKWmU7q3J51eC1
lGGJyXzKdLKC8SATYUefqlNV4cWbhLzax8qOKYTouk50CWRt7HR/Malxje9bpKxWlVrmc2PRw6/e
4AVzxGv+f2sfusUrrq944xKXbWc1UJyd6wa40fCj0G5U9W7mNdzxIJjlQ5NWoIN9CJcS1ZaJPE0u
rJRHzk5djTnFYEaXwCuOQiUVR8X/L7KuOA7FXm0AIu6ROl7rLiXPCPe8r6S1zOQDDhMtSFDMrWAA
p32evWhbQb8vfpLfRCfzTIc3Dr7m7R/QmANWCEmXqRpi5bfWq48ygnN/eMMMzj0tDcT7+CTfcc7X
SjRcIrLNkUU29MoMjh1bPQU/IFS5bQ/lAco8z9UudyNP5T0trtyzH/AY5wiaKoq0Guv5d4NOcsoP
KgQqUzfwzAeOdStpywc0+tcsvETMUbjPfOqKbnBX3jQ21NP6JwHXHTTBf6Zb2WvRhdEdRp6kMg+Y
+b6puk5Ugg7LmhfzLtREux9ld0xqVzRbS+gKTln4fYLpwnFgpcgTHXOoEepKOA6yHaLlGX2lTnWk
EZL3+bF6vM8nT6b/v1hTXDQC6Tp68sQXs3nyI8Nq6vvLG7caHRcY9P8XGEmW/vccGP33xL8Sir35
Y2p5b84rcf6DdzAxxBgK4KBuCq/orDD/pXPLOjxvZ6KH0ChjWoRwA78EuaJFU2ayU68LRHp0X5pO
7V1eN97eMPEjkf04nOhpjtEXoGo3GBFO02+XMXghkX2DSAWtMyIdvla5s6fatE2rsP0jDcDZPS8A
r1ukgrYIQqloC2G8zVDnIAwoh10lnYh0mKrb1uQZtB4DzxiMtwX5UIX6XNBpe6Q0VpZYoVO+D65i
ivtRe+F+bPAAGccbSB9lOgFg71G6c3r3j5aPxjrKLRHuecOrvDVkvLAYcjGIVaxhV77lUuL4/WAN
4ctlt+CBMK5naoESTyJAsuaY6PYgHbXB/VcQbPdjIPlz19J9MuvYTYIJ3cWVq6uV9e9gmCvKFGcY
kgCmNuWtWBrgdxAsTQ94z4frweGP27G90onahOkY4hxRBnWwn3rlFgRtmJZKnP9j9HE92BkYlEId
EVpPzEFSp2nG1zS1yiMosVR7kF2elKvKCa/CbYyuCt5H7voVeAZkTlXU4gNCpRluXd3Kyn1XXeUV
cZr0IRNU5/KO/Y/r74zFHKiaaGKuGfT6Q7fQsduMW/+oYrh5X3j/Rw7Ds4w5T4o4N0aEUVJkFZKH
8OcFp+kluk1UK9joG0p5DPqR+tcQ27yXHK6hzCkrVR0c8x12EdXgv8YG57vRzkEulXi80LvW94D7
8c+qspJvalx1STbS87YtJgtfr1ZxG14rd+J9dsS0OLT60CXFf/VbXV5I9RJVE9GDyPb2d2MXmJDl
xgvPPSUumI8hiFmjX+AydZMbdFdLe5qZZq88fZu1z1uFLIDpEVpkHR2mDRs9zVCVSS11rzjRLdUs
IqDOpqUR4xWUCZyIRs/Ap7RtgcgcylGVIapXwFSQtztji6eRyYpT31IMXlD7H8YZVJhVx2g6+46Q
hWE85zKgUMufbPRy49ruCi/NXH2DZATsa/qN3nHsWw06oIP4G5TJvzu8MdViAA8qhscaT/pfmnXC
np0RmERbbkAuo2gwazbbZzx63wgayLrKnidqR3fi806dcRjfSJMuiPESCKeUj6TwxOlKzHeXo9i6
358hGGdQ60adfJoVxFXsmNmzkh1KRBXlV+n/vozEM4YJzUoVp1H9TgwsH9t8R/TdzCOSWffsszFM
RAYVU5CqBYyJoH1gDr8CBW/O0aaRHy+bsurXOtQiUGR8V6JngObKb/OhTGkw9jehne3rp3JrjxD9
Sm9TuzvwOrPX1m6JxwR/o0zaipRwhCAabBCd3cZkOhhCx3lOX+Okg4ry2S4m0ov90EWzDpzWkbwG
D5qiG9rebIX3uktJyFrbTl7CffZ0eT0vm/ephbmaQcsb0DCht0RxzCb/HfRj79XJ6HPynzUPORsI
Da6P0ZZMYhRJAaKtUtf7RlXscgo3eaN/S6Yi+UJKt8Ri4lDZ9iUZKFatRqhFPffkuSIce9Zi3RKD
iURCJrZJq1JHRM9jY8y7cRS9f7c5TBBSSQiaDOrrUXKVlSdjG3BnR3m7Qv1jcQcaRi3PUklXqgo9
XQw3AeQH6rdAMJzLtqx+Ri7Xi/4lCyQS4MGbJPA07VrydC/YTzfkmvKAlpgcbTj1Vp5bM1FCqaak
hp4jbj/crmYkOSM+t4wHjkk8F2Big+RnYBalmUvvvTeKbmWw4++0KxWKBvFh2mq7oOAsIw+SCRNN
E/tpRzOIWW0sX2isjEv8QQ8ie/XpCqHP9VAV+URMOJF4npQJZRLz3t83YASrD5Crs7KbdM/r+KLb
cAGKrfaXJDcKeURmPRLxsc8bhxTVfdUIL1o8HEui8+YFV1fvbNp7ur3wQXnQArOmVy7InTblbO46
ud5cdopVz1tAMKEnTWFSk8IkoX6oIBcVTi/IJTjxje7ypXVjYo8WVmKv1zR12Glejsc0heZ03J6h
9TO7MIau52K95lisSjSv05GJ4Tc+CJ5Ch9z0GNDIZ0vd8ryBC8cEI51qI9cDzPpbScPfme6I55Hc
5XcF8HyBiUeVCkq4kr6MqJggwwsTT5SN5whMCMo0tcVgBn7fKG5q8W5WXnruFxsPgwlACR6qpoIA
o3UGt0HWsPFjC4KTz6KnYRBvtinBeKu7/87FmRhUZ22IygwChFr8Mn3ZrohsBSSyL6Nw9od9qTB9
UYeKAlBa8ibpV1wRhbVpMWUR51gl7iiPxjYET7/dQzv1jQq3UFLArLCaF2WPeU3+cVo9tirEQCFy
QmTzk/hENcxq2yJ418/iXvE6kMzS9vHepUp6Or53CfpBq226S665rkLjzqeQscBm3F2foOpl0pBB
z1aA5oPKDp38QFW2kmttd3nv1rP0BRrj/BPo9MeAfj5Fv1uQ9al2fp3Z8o143TmzC73aR+50Fw15
l+xjjkLVNfGsE9z4lE5Pl9CqEr8OHv2Qx/CV77Yel25x9fJa2MgcA3/QTUFSgShIlryn1ZmIgG3J
6l+h/4OMHf16GF1Sr2qQj3NOIDXmgrHsq+5QqTFo/QCNq8Yqmw2JvmnoCMq6a3O4M3Je995qkni2
lGWvMtM4nE360Z2AfKHBlCh6N9ICbBKcZ63VcLbAYe5Of0riQOiAE/qbDjW1qr0Xhq/czxAawWgh
Jdlnq01NPUsgFYlxDvzrMK2shtyl3E66VUMWIMy9CQ6JUs38BLE/LAJPLANtqwllDkIdTeKkAqte
uICif8riijYUH6XrGFB+fdeM22F8HjCsGZTbDhK9l0/1akReQDEhRAyJkXTo0LdVcN0qV/N4e/n3
V91s8ftM0DCyVlSSBL8fdK2VYP9JtRukKzSzcwzhrRkTK+pI6qImgw/UobbtCrAChZSeItVqp6+E
hzZVvuR0lMqXjiZ/aupt80xTYiPAJiFQTG/ifGVwqarXfe6MwRye2RhMDAsDQ5T2qXgnVyfCE9Bd
vb9QEPjbDCbtTDFfBc5QQEzv4a4/oC15125402I8GOb0aJPSlAg5f8Mkp/qdH5I3Ls5bMObkZBNI
vHoFMK259QscznDTYTLpsk+vFtWpttHfa8YcGly6vqQqWLP+Te8ssofosFs/9dZox3farejRkjr/
+Ye3hMxR8uu5U8Twfaf8jbKlO2WCYpOXsfNgmIMEVVBZLWosoVlCim6OrjKUD/QRV4NQOinuRbEw
tnEe8qrbvK2jf9cy6M3d5LcBcLviKgaUIm3niNelvB4l/uwc29PrRwMUNeihjUL/VKJzAC/s+UHU
iTNCIchPc/eyq3AWk23unRspKUVd0KFdIjxJ0CK31SDdV025zTXos8zatpFQ5TSlh8u464tpoGyu
45Nfl5nFzAZidooJOyU1ttQA3ZHac87lTuegsF0Eep5ooxQj5jZuUdmyW3wH14tgBcV7rtQ80Nm/
QbTIzDmA67v4xzp2sjHPpFYoAuCOLRKWnQ4R96S/L6CC0LcGB2s1LTPOWEwIThI1kDQZbkmG72m3
98OtL3wv1IOmZ+BC4hUBeCvKROM8FORy0CO0MQg3Ze+17Z02cspo61/kC4uYUCyEWtmPFTDEzeDO
x7/IFeWHAs1i0ysvh181CNJEoq6ryM4I/f/FqVYaP68MwdDtPM67YxiWvpOChmUvl318d9nn11IN
Q9SQbxGiKRorPN2mZJokGh87eTj2GrSyfCW01UG+DUn+6zLWWtq0wGLjSCGnw2TWONdJo+3byt81
es55PVhbuSUEU1tH+4Ie6zlULSPhSlWu/OJaUp4uW8GDYHy7ynNNnaFdhcacB71yDfGb2HKG73gL
xTh0GQSBEZVYqBF8ssFLGtxfNmEtFCxXiXHmJikNoaqxSoHvUrKWcrQm5c5MHIym25eheKYwrmxW
iSG1CUyJBsPR/MwVx9G5DMHbECaxMPDQ1oQZIMhcbU01ia0OPA9NSH5exuGZQld1cSobSeoNMQJO
0BpeoqfeGEQcU9ZuvuXGMGkEMcU6K2RsjCinD2lJED9BuxBmijVn8SYMyLHoJKvXeDcfzzTm5qu6
cmr7AbhwOEVVrLruODfC+iahlw3fmya0U5nFG2MzqX0VN8KgeZhC30f+m2mq7ld26AzCLF+sh4pc
NPQCF6+q4UlNON9lq7cA2kL+WMGsk6gHYZL2ACDfW2c8ZnvBlnf9b8lOXbQRcJxhtS63QGPHl6tZ
E4fMh8PRoiZGAJz+oF21SJjDbeJVr1yRjnUv+GOdygRPrYcmyUDvgsEefot2c5eCF2gqQZk5ONOx
xUQf91uNB8kE02xAp2glwC0qCBTUsXkgZcbpvOZ4nsoEUz2fjcmfYVUhTw+qNLkQTHyLi+j1su+t
X6TnxaOWLqNDn0G9mbpGmotuJJR23BPH10E42uWcs8SDohYvoNARoPtIehAlhOIkTNKOGPNt1gin
sFQ4NwXP41UmuGpFMQiFBLPiXdtboV1fB/s+gx5YoLk+XvYgu3t5HXkewQSKLojyMadJQpg+hm1j
xcFX3r6Wx4qJEqXST302AWGU5W0J3kCrTPK3y1bwtogJFIXiB3U6YNnaUfVk/SZXRUy4h9accLyb
FyTYCugoGqGuUqSotloHZPAnsBHbyQBFH3MzbqBcxAmyqx/yi/Vji6BQrs/Uhno6VLNizQa19ABB
n2hfb/HZVIM+Cs0omFGCsETk8WbKOOuqMfEirqPRFOknWm9WaATUe5CMNNVdqxWbfvZ5ST8NDWx1
eWkpEzpaXaxUUJXhw+JUfavBthQ6pk3uIWfhppTKhOP6nEjFyoL9h7QvaY4cR5r9RTQjwQ28cknm
JqW2klR1oVVVd3Hfd/76z6F+M6IgTuKZ+jBzKet0BRgIBAIR7tIIYZiih2Nq/TcleZKDG43urvul
0F242JFIgxlPJkyqXjsXxWU/94Nz+7v/f335wtZC9kE+LaFCZGqC7VZWZQ4PnCKUgN3fZG9Lo9eg
3Xd5yZ02dJufjNuuFkThrYsnXcFx4Sqth9CUoLuGG/RRz2S7TP8KjV/ovwqaVyqastkMVSswLlTl
8A2LqgCbcskjc+/SafmKS6wguFilZmHVyzEgKlk+hq3umEvoZqnoUWxzW61guHAV5Fk5RQH7Snpq
t9XdEhC3M0+aIUigtnF06FaAYwsSJ9yGUpV+LIwBeaZU781RsdsktasS07GNqNy4uZeUdyT27dZn
pNb2AyS7kayX4Eq/RPJl7ASPNCJjONeGvHMg6SxZV4PhuTGTR9oZDtWX3TgsX7kQrqzh3DqT816n
7MKmzqaba+RgEBGB4maHNV1hcN6cJKrUBQuij1T1+zaCwvOEaoCZXVIFfeWF8TPWjTvZas5zXv8J
c/VBEJlYdvk5UjAKa92QTZnPPq3Ompdef3u31P7kXnisXZZZs7KwiIZw+8u9Q3GnSEWqALOigAox
oTmG4b2kjLusqr0w7gTNcZuTjVR5x+JcntSyMWc5sMY3tbbobUQN/7/LncFJn7J9hQFw+/pabjo/
YYSbukxVzNp+dP40iiD8MKBYZU0nU++dsLiXZ0Gk3c4MVyBcaNKHpTKy6K2O2Zzxrr0LXHo279Ef
jwFRIkpz2Cf55B0rNC5CqUvdqRFG7hy8HQzucIiPsV/Mdu/KbuKFriHAE6wgP1fe9i3GOGTAJZoC
OhjzlC+104e9IIRswmAQRjOh0qZa/JBXbBJKCwPXnyEFH3CgvUhD7wS50Ak3T6oVDhc/YtoXYZHB
HHozeriA+5JXj3btMlo2tKw8Zs7w/boLbvv9CpLzwWroMyViPhg+d6D/RkOOm72YuR07vVs+sbZ7
yI59gSQY3M5Mh05DLROXsY+Ob4E2zZC1DnEyPg/SU1XewfWvG7b1ydYQ3FLWbZ3jRZ1BRA9S5YXL
bfeFpgZNVtFy+NZ2qPMv82kb5kWZV7j359+bOCj2RTk8h2GcuPVAOj8q4/rW0ASBim0gboNhLIng
SKSGDM4l7vKP4zKL0aiFS+WR6e4yFcZoL2792Qi9mqIosmKy7h/Qon/8QoGeq1k641zOczxrzz4Y
+yzM2ARfkDP5gMOFeKOdiYZyNnIzuQPV92TLgWqHaIKWBsu77hHMk/mVW5vERfhFn3JDKgElZxpk
VMcO5LJF6kY6lLOz0aOkPVwH3HDBD7ZxuQ1eUueyzwCYKt8l8PWqU+kViSA0iT4Ut5WqSW+aycQb
RD2YdhwOR8yKnouwdBSjEEBtRCfYA7lgaFdh9EnnQoVmZlWctYAadFC9mo/CIvTGreADAHdUdaEa
ESUHgIQrQQgWJ5LaJebRR2u2ZSWzdbC/X/9EW6fjB0juvKpL0OeBIQtOAfUDpgkAKa4n1oaVu/JJ
FDC2gu0azZA/7ipa9UlkJjCw9dJbxuo9/4Ca8KE6TccR8d2pL8k30VV86yr5AZTbytAG0NQiBWhw
Y/2WvfyeJjZ1DTurHW1n7ONdI5IzJRtZwAdIbldbjZnLLbMT88Oeeg7vldiO5t2yS/fpDzCYO7O7
ZO6M5txd/hizlrcbsdaEwF0Nbr8nVCYTxvfwR2hnc74oQuUM9rU+B5T/7geD29+FCXXtmjDfObIZ
6WVfvXUnivVpNgOJypQRFahQE/64JMEc1matm44eY3w0fVI18KrJvwVbga3HJ3NWKNyJSdPGGprW
MJF8UB/3/1PqZHaOke+GpfZC1mqRUVw0McE7lE8DjCoiGa9O7T7SW68ZQv+6WVvnpbKyiospVBvT
WS0Bky6XAvRcBqZe5RyddG7V39ThjwjHwL9D5EJKZIRqhgdjEzWAzgmHhxF3NEW9Sa3DgoG5drZ1
8ngdcdPT323kH2wTGmcJxgRgY/W7zZ7BKiIwaauWqCmaAt11pAQqBrQ/Bq5RU7ppkhT2xCFdLJBY
mujiT1zjr7etfAyd+UksJ79p1gqU219jMUazJRHkBtbRSi6GJEiltoO/Bk13pnlHZH7Cq836tg5n
ACT19HdZtfdyjwpO0VyGUHc0tb6P5vY8S8NlrFOvKIajnosec7ZtfP8TuEgp18Uo9Z2KXWB4tXSg
ovFD0e9zH44as1JHNXPGXHcspfWGUbTDtg+Y1TJy32kOstyKCiyj1Nsq9CxZc/iU4/0LioXfK8gW
ixhelM1NvULkkh5o3URpk8Cq8E/3Wv9kdKrRTr4L79vRjp7Jb0ZTrD1kfg/OP1H1V7SiXJhstKLJ
1R7YRHtK5xdJNKywVeDBXnt3CS4w9nVctMmI5YwO1FddaJ+e84MO0oXCESYkmzF/hcVFR51SGlG2
kONRdmavdXCIvcQO5jDAdRfvRFx7/yOOvNvGxcYkLEmvpAzPCfzlAFqRk/qQ+6z/fHnuQDiDwsGd
iNNp84vpuGeiexqUXHxtu6NVBUiWdWnHoLionaCZZTOOgOEL6lE6Syj4hrS4UsCgVMoAOE4YrENf
fep1EO6U/HyXGY7IAzc9ZIXHt6ZZVjjLWQK8bkdBc1f6xd70wzcPEWaPLADxWcEai88el7xS5xBY
lgJCh9avwYWFehV2N7ip/DYQvq4IreNCYjhHE9WtxXxr2tX3uT9fFoSSDqUIUYFx+8thYvAf35At
bq+piyEXOfq7MOP5T84D4q3jDHGpyBvtr303ouH+jkKS9qlfbFnUokkHWJbFWEtWYoy/xWfL7zF2
IfxwW15PCDp5GRqh/JEtLVlJc/bhhl3xFDnjt9ynZ+uG7NiTWH0ie9HjxP9YzHdE7hyQ1UhC6wvM
Gx3TsvUd0yBTHpRjz3olhdp/W/kjWOM1HYNJeLDi+wWWcFHSJZ1weAeZncqODqK94Nv1xGpLBwdT
++8gnEm9npiZsYxI8X9QMCHdMdaN4oL30/mvNrbli+6PLkLzrn/52vdbQXNn3BClURcmsG/5bV0m
N/kePL8xMLr5IYshMAspGeEX3PSZFSZ3tklW0E3NBHNHh2knVLvMDT3toNlvB8Il3H2B+enD+nL7
L9RbJMoSAJPlVhpv00GxIQV8/SNuVUjW35A740iLtgGpxUJKuPimyYnSi6Uc1PCv6zDb7r9aPO5s
g/JUsEQMZ3SW3eIWLv3+W/XJrtyNQo67zUrCyii+nSCMUHgsM4A19cFo7OQu95RTepM6GEaCIlny
kw2SVY5o0mEz8yI6TjrKtO0/PVlA3q0kEvPK6Xf8MN1pN935HyG02m0TW533rHZSQnCwQ0fNQUQO
uumfK3TuUzY63sUXA+7Sqc+N9Dqlz9e/4aarrH6f+4R5RhadsO2eq5Ojk1+W/N2UHkd0tl/H2Yxd
7zj8s0U1pE0aDcCpUTIYPEM6ZiJ+ExEEd25DlEQdMwsQlYxAFap2It1a4+z9O0O4s7rLyySmEVDo
/KPC1HgoHedB1DfOgsCnFGS1WtwdpjLAe53quJoZxqsaQcyq9fX8FEanmhLBh9nSJ9VW/k25gC/N
ZtQsLfsyBp4cjTsj2M1xaKfh3YiJqyU17UhOHX18uL6OIhO5YK8NlQoZAMD2GigZKn26qGbiKmXx
2KWaqyaD4N1MaCcX6XPcdKHhCUBGT8sma0OfyYWxad7rlm2HxdXX40I8rbtk6Usgtd7oaR7rjuyO
E0qP+S50Ra0eIq/nAkRtakTBOCFqnX3vkDoGWdUfRZtEXrKRFJvg9QU9MkEtHE+CH8sh8tAMgxLq
Gkh3kw4Pda0PIVsntXwmPBwLSdE3rrsf4DinnJO8V+YScGxU+J83H3SriY//LbOQl8IyE2M1xif6
7A5PXZk8ak7jLjvys4KgAujemea2WYKGNvjKMq7weDaNAKyWhjEBT/MhTqa64bHysufJS/as4Cgq
tWwRvbO0+z/mvV081r0miDk65Hg1ZMThvoJq49tr5+BUptu7nexMjuLQ/bhPnN5DD2C4EzVXb53a
FHx17O2EKkhZuV1HcpoupMlZijC5bgboXenHDp7HVfD9Qv/7S4N1HyC57Rfqw2ANLSCzQwd9bArN
Hm2nnUSziVvbHDgqKoSmrmEAhztv5lkrczq/mfZPE3S0C849sLDNd19pM4BamAxaAhMUfLrKHdSq
UcZNVAGNZG77LIGfFA7qdLqt/Z7dzhdZt5EXrOH4Dm89mVW0eAGuLxLbxPiepblEdsdQRMu8vYzv
hmncMsox5NMXtozBN/YcX+zoQT5YN4zNUMzut1W5+2AXd3xDYpnEfZGxO6LhM+me0DM9+WCA7jrf
Sa4ieEDcxINrgBXdABcaHv8/xs2wkWgL6U20X930CysXxtiC1I1AfFDTPSTadkLGcvaTXPJAMaKN
HjJdA1kZT2GR96oC8R6Y2Lkg6Ddxo3mQvOhZ8lm1SZSfbtUuKFooTfRQ4iZg8uMTszRh+CQ1DWxw
A7E6PYY3bL8NN2B6s68frBtHHapzaNBjVS0FnIkf1zIfiymMCt1winqylXk/V24eiYb1RSBc9KjG
pgyaSjMcdXgpqn2o/JFEog1bEBaeFdANj17DT0KpU5JGEB1WMEOjVU5k3CgK6o+pqNVq88tYuDEp
hkGhyUq5iBFN0B7MA1hCfHrM71N/chivpGwXjuhSu3Fc44n8v1A8DbA+LV0jq4Dq6H4IfvTJbTcZ
tlrviJI6qnZsexE/wOYarhC5qGFpeQFaHSCm6bEkIdo2b+fl4bq/bdVu2cs/apwGOv+Izq1gmRdU
sQY4nOxnh3rfuTNYSCEJk/vZqbZsbOEDOPIfRcf2ZtCw8Lpl4NREjZXveBnqYC7rrMBVF1kJG6+J
dt1JcxmDItn3J+HjwsYlE8La73hcUEwwh65IJUJw406u5qRe7i+JA46S+MCKZyNY0krLFSyuCJSL
jOXUT5I6w0ipsBsXpBsFBMbDezXHbccOn6Q/2j5wRPzywqXlEsu8H9OojmCqSZzgRwHO1dhL/cK0
5+yNxCoWFnw29wbyg7eCq/ypBIoWPXD6GB27d4R7zPnv00O0F6eym8u5guGC49BP0TxKgMHQ4blK
2kNYfYFnk1orCC40dplSjTWG7B0yX2h2q0A0SBZtua3Da43BXWcoWnrTqQHG6CA9BeETu6khz8Gz
fL2b98KtJlo2boubY0OiYcayjQ69N2Nb82rMUhSn7JmA96GZbGhRCI6xrV4RdN0ytR5UxE3CJ46D
kgag/QUmeERfp8GGeo+1K296A/2jxCnAXq0+ZJlttPvGHn5kPxUPvKk3onLrmyoEnyes/wxu189G
2+QGaXDx95bXCuMqLsSSW5vmHmQ5bqzb4KzeRw/DQ3ar+9IPhHMHpKBn3cnuRcnm5kdYLQgXCsY8
nBQ9alET1UK7Cl7M1LsebEQA7N9X96C+MuJ5NADQKdpuIrkfTfruOsQWn9aHr8pOrBVGFcR5n4bM
iINe4mpX+qB+XG7JZfBUJ/GC3DZuw5froJun4GrhuE0PGVkaVAk8STfAF4/21emlTgSGidaO2/Uh
lcwqaIARpCez8EkhKJew//6zG1oKKLAJyHX5Of8672KkjywiY8y7C3ap9HdZPsXNjdV8u75aLHZ8
QoKAukJwW1E/TfrOtdRWUooTJ5DO+nLOITEjpyfS+yq67HL9x3W07aNmBceFMghWFSFhcNFB2bEH
+zR0cgec6bNt7NJd+4uIyoabR80KkQ9m8liYQQVERV/cikaegjouSEUcaZZ+aol0SLrykMq5e91S
5mVX1pW/Kw5DBI5OduHO9VfT+mUMoENpnEUWSapteuK7efxNETIqmGZgGcMQ+HH5LTeEvZGbp4+B
80dT4YwGf8PIUIs0TAiBsIsa+Nj3BiQcRyf5E1xY2x417d4mIvaTzT3MqmoyhiKsT9MlHdU7TErA
qkqNbLX5PnTgi1sErr8NYqD1nIAA4pNMnDxZZMopYn1Fj+l8O0X7yBDs482LvGX+F4OvbUm5VZsm
/oejdNl1BwXv2NBlZjy7e+hk+V/wuRUYl/9XNVR4ywIGJcExraDtYLbODJnG/nAdZ9PnVjjcIaka
xdIHOXD04dbsznov6MgS/T539KkRcg+wQ+B1SQKDL3lUo9frBmyfSysL2F+wOpdGDM4n1ggE3YZK
6Bmjoo+pn/zCDJMX7XM38jRhar8Z0leQzBvXkBjzSUa2aOoluSPH5azYidudMIRzY4FPq8Fkx/zL
Ooikljbj0AqWOw0nOkZ9H8DSuMqcS2QV4A/6RTVHsKDb1lmmRQic/dODoKxP0ESqWbj7o/5m96Xy
mekgxrg1kUfMbBu9bR6NfeGLbtnbJwreIP+DzJ0oqMcpUVG8nSioViNTpW7/vfFGV4HOXuAsj9ct
3VxPTEK8vXyyBq2PnzE1smKWlApNltpr0JkITpFDOsmNp7+uA22HjhUS9+XCHGMDgQmk2mNZP+sT
Kf1qP+/orvpSaRPTr/81i33flXfWI0mqqISbhMpNKYFwwQvac18KAsdW7Z2uYbiPNcStqrcUNjWv
4Utyti7mLj7mN7GHTmanOam3KXhIvcBOcBmcX4RVwM2Iv7KSywVC6AObWQIr0XkT3xrH6E2DrjvJ
h1naybsaT/TIf0SNZ6Ivyb/St8s0TcUEq60aFVZQ1M91coZ4J6RPM9e0yruoDey4gORshBuXNRwm
Uu7+nTfxNACDOaB03Ze4p/qsxamEmG7rlgdQAOC1QXSN2owG7+vMz/2DZNnSegkGU7DPtVrsKOGv
gfxccsjzhKIxA+YznzKtFRh3WsRlkRrVDMsG9W86ZTYFY9nQl+hU+67qbpyKzg5BBODn/glNzB7s
dqwwVBzyzDZfez/EYPQl2g1omSxAPX8nR7gjix7KRKvKhZ6ZBNEiBwCeBn/ocCF8nJQ9Ap/1lf7M
9TbVudDT06nqTTZdlpybMzKwYjeB4u7ud3e0/GzfHtqL5FqomO6vO6loZbkglKtxg5SFwVq/Ou2n
3p4L9TUXafWKULgYVMUSkSMWBKg52FVR2LH+ey5L6D3PgqIGCyfXPJMLNzSalLpsgDSMEK4e/57N
yinSV7V8BvWtTY1fWSi67WymTu+bgR8tChDH6axjM5QtNjZeM5NFxBa4feKuMLg0M7DS0JqZH5rp
Lr+tdsGdeQtt5fvkVvF6eIYomgiitsGlm7oWjG1Rs2VEi5+1uGHzOkwC1xNhcEEkDNq6litmU+9r
3SVTDln4BX4SSyaKzG7aeKvhB0VbQ1JIPcMOcB0/s3ap0G8x04uGfB9j8ztRV/dGuPgAx+W4M030
RR8ANze/0a1ik/5bB+o4Cy1Z8yB6eth60/6AxgWnptJDPVeYcZlj9XaAMyaHgRKywNsUza3yebiJ
H0US2Fu++AGWi1TzuLQR6QAbfAt/TmeMtd8pDwR182c2Ki3dBaKb6dZh/gGRC1IK/KRV2LLKfnVg
xAfBmxwia7MTP9sL7eOClTxEatVoQGt+MyW93It2c+GUmVOCAH/cK3eF6DVgYyd8sI8LWr1adjhF
gdipoW0qqW21v1JMYF4P9YRtKC42Qp9dVynmik0Io3EfLg/npowWXBi6Xef2z4qrnNofdLSruwLN
ppaTnvtz+ld3y2pCsUsxyTHa2sP1P2J7dVd/BPct8SVJIrEiDdP2sTDJlDvGmXWZo8rtfymQwWa8
Q2MiXaGEf/eOrCg1ZQkntqn/RWbVsYhvda1z3aiNQ+cDCLftk0rX81oHCPEZtz899Dv2yv0FCuUP
MNx+z8xM1iIGwwbQlb3lsQfu/49e5C1zEDNlvDQqrFWAC8zKmExyGuNdeHhNbwlY7qTfOutHPhat
Y7gN9Mbn1InRc+o0aIUW9epvbYY1OreYBV6h0aQJ9Go5lRFk4mEnJpCvf7FtEGwDTWMkIHyxV9FG
K0/7xXAm7SGozm11H4+Clouti5eFdov/YPCzgZNCxiAls+FEZ4hVvjagq0TxNcErUu2mxC4P+n3r
Ms+f8Jo6npTDdRO3zqI1PJcykNSSEHQAn2f1eRlVl4z1Y0qDu9FS3HyIBRtbsKIm+XibLQZU/NRI
xit/dlzqR7U7F/336xaJIDi/TAhpSkvBR0uTl1oZnCDKIZh+fx1ka/Dgw2fj/K9ZyhDUdECJzhOe
wTCYdSpBzUGf2u/Rs4m0QbZ7vG44s2AB2e/y0Xn9vZj1q3LAQuO0qgss4Jg9SsuvQPt23TDR7/PR
vw2JJE/4/apt7EY5mMLEQITAhfZBajr4PFbOuJEjTJkx0ZoU2n1MnfWJrRuu+oJNxs7ia4vGndU6
aWpC0JjuqJl+qKz6qILMp9Ob2FbTELss8RZJxHQtMpOFz9WHarWuVvWAbaz8zxzdGZ33rz4U36JO
e0wxNy1+v9HObfjXrAo7cthe/LRqrM6PRkjwWmvcXp3nJOyrGE0r0j58MHfL3vSsm8GDDhR6Tang
cNzctSswbtdOFgQzVAZGij/K9JyqoFIWkfZtfpIVBvv31SchQzuQVCGGk/UNpGDuy17UtS2ygv37
CqErQ9aVrKIFJ3O1o7VD9cG6Nb30HD/ld6yiE7uWq7vXPWGrZo4a6/uH4vZsqDVFobC1g6Zz+pMe
CwgPd4qDFshLjd7dcwoiKVHrg2gtuV3cWpkyLRIsbdp7EMUns3/dqO2VNJGMYYyFEp7hrrSsudN6
FudkPM1ImVf3sZ/EkoAQ7n+s3TsO5xOTLMcBCOSBc6wO423iRm6wa7zBYwKpLLXVBQfuVmc/vtY7
IucjTFq5WliEnY+sAZEFPx2NbuQkenTatk2VkdGqaMvCD3/0RpDDoXIyI0fKDjJYt/zpZJyhiGiz
0SP5ZJzEhbDNr6aaWDAVNASY2/+IqCeN0RnzZDihehyC01CiGxd0t19wjRUIF83ryUqkOgPISI5k
groaetN1qRYEJLZpPkU/DS3ghMAc5e2GstrKJLaGKIqAQpPANiMvCU03IH+GWESju3lvxdDpf5E4
F0ymuKNvSKMz4H2mdaZ97GvI/JhIYbm/vnjbTrFC49wPoj5FGyej4SgWXtgU19xjgN2de7QstQeC
8YgQyugCTPbZr60lF6AMkuF5Sx/YJsuexvvghqmHs8ZE8lQwel31uHgY/RMqwW8GqZWtnDvORpRU
BXo7nW45hUpk56kl8MVtL8FDMWSYQLpEuS1Gy2TJehWncECHx0KfvELu/46kYZdlsitYRXbefl7F
dyz27yuPjBatD3UDWDUGdfRd7BnfdU/3F6/zA+cLMs5okX0H487jIaoXQ20A1vdnGvtdeihFcuXb
X+cdgvP7fhmLPouQlSXpubPuVEUU29nfeG3BOFfXo0FWyhSRtvW0NwagkrW0sHCrgp3fBgGsIGZs
WqSjSw60bEwLhMv50gHl1yWEv7WT29AnWf0pcAEBwNtlcuUCSqWOpGMAyiW8jfepB4qXwgnO5g/T
Z8Nh7UsvqvFulmLIu1E801wqTVUWqsCUdbCHFLv87ylBMWYCR1ToaC/oFNOfrpu5aSWawN/kg3DZ
4TbV0AQRLeXCcBaj2YdadJLlSFDy3bwRUB2cgJaKaR+eEQIkX3UsG4DotD9ozpER1UHa5+AyjOE+
yybiZh32R/POiLMYXAYmJow+TR6UUpS3WQ22CSZCgLbsXfwtPLD6D2qFghRjK9yuobgDUpa0GRS6
OTZW07tVF3szTkmjas6oCtlRSV6uf67NA2yNx7l93xqYrJZgWgPdU9YZjbdjDx2Z5Y3+5pWdqBIq
MJBv4dKUxFQMBogGCtfEyHhBlycrbE8ROkJRzCgE+3orrVkZyCdSSdCVUWnBW+RF8QOwYaJ3+TBE
suCaKlrITzcu1bIi0sCu5dJ76Ek6ke/tjgmc5m54EVXQtnbZ2ig+wgdESq0RXoIelVMl4UhOcu+6
Z2ydjmsI9ieswlU1JX3fKbAnbUFXmp6StLYN8gyGGcExvP2BLEPTTV2xPjHIjHEmG1GXIi6ml8B6
IOCUR03wujGbGJgbohi9RDc0fyNpTLmz5BAYvQzG9SD2CO6o/UD+JQy3Zk2aY0SmwJrN6b4szpLp
akSQA25++ZUlzNLVZykXDR0sFJaM409jPOT0C7qelroC4PK9MTXadLBgA6nvGho68bIIduRm2XQN
waV2eAtpxyKADeYjY2oJvQnPxfe5Q58m9hQOChV6O/3Bec+Y8fxAcBCLVpCLsHGGTqtAhYEjmvnC
JLOlWXjuylsHxmoRuahKrCpdjBAYSl3ZE/3ey4dR8vUuh6b9jV74shJ4QSIaKNsMre+ofFlpLhQ1
KvoEVf08caQpsBe8E8oQZx9jtJP+qx3FJ8952fRNN+AbZhQtmHVxmWjiFplICYUt1KeTV7Es3IEx
XowD+KO7903YjGGG20c5/zSSY4mnfdL/jECDUEJiBi+/thHcX7ds0z+gy0oRkli04LyzaJEFdGqN
e7DxWpn3USFIX7am5Sx1BcA5YIHtJ80EAPojPar7HMQioGF1u1sx0/Bm3FtBccvXYl4vMXJASZi5
Rv5pS8o9rUr3+opt3ktXFvGOV2ZGsIwyYDQ/u2PigMFRQcXRgEwXJhIGP34UHYCbme0aksszDWtI
9VQBpPVY/gxP9MgE202PPuIhaX6KdyLA7ZXEeCP6mhX5k1p7oZYziH9bOKJR2QmmdUK0TWjCF/9t
53uH4aJvMdaJEucNtlXrSmNiZ4mwNLwJAZ4sWUdthM2FftxSShwp+QzGddSw/mntDNzgqdorR6Yz
UH0TE8tsO/wKkdtRqZp2ldpUiLiOshvuln3qDxgQnQ/RD1F7xuZnWkFxewswumz0JT5TeqjUvZUd
KyGHINmKSSsMblN1ZDECiy3gcklvy6P0YHoKmMIVRwezmfXXV/bWOxo/8FoiDRuaEI7OxtRkr8KB
yaiqlFumKj/dVr5I13nzFFkBcjurMSN5ikt8rWg+6X2HG/5eTxBvrX2dH64bx77Gp+i+gmIrvUpm
Kq2TszbBSvZJaysB6t1W4SnDYtfqraFfZlOkGiZwD75ZyJBMEElhXBHNNH6BhLYJd23/93WjBPvL
Yv++MqqRwqlXEmDM9E5LzlnwfP33t0MfRC3Ac4v6OkoVHwHqhspGvCD5L73wJ6MNBI2YG5+xodwO
rztfinwrOO4jGV1mJbGOXGZYFLftZLstv8dC5RV2Y+FdgXH9g0vPMlGP46KS1EeKnOeWhgYL42id
Yk8CQbJhdz9BXIBajyhDYz/3EY6C4N+CCiPSCtSjObg4mGfTHACXdEc8WYVpuit7r1hk//rH+uxw
H3G40BebVUIh+Ko5JvXL4SmMfMi+XofY8AcqaxYqIZjwxCA3z2A9pSNoT4YQCcvP8c9yjo/UlR+r
Pz169ZOjdSfqJ92YVX9jWVEx866ZyqfOCtloiEVDHapnGDgrUTIgIB4K3A5MTnhl9AaHom+kvISF
LXpo3GBI+wDNN1y04xCEcgJoOrgUjCGeulPdp8VuOls1XHmHXkkVYx+M7UU8TbuR5gBdIUQ1dEsD
Qwr72KudXU6psqhKAPpi3Z7fxCiTR5KAFFc9Enfw51+BsHl3y3/WkJyfToUV5kvzBvlqYtIueVlE
RyYIGmT+SIMmmY53EvRRqkSD3goXUiBVPWXIhxVHpmmE/KaS0XadR+HOqFp6LiO19YyiRgm2hYyk
u8yd9RqMVWO3dfuYTD8taSr2ixVBhabKIdWBgSk7o/P9pGuHhsjPudqEDwSShh7JZUzloCHZVxeQ
g+uz+dPQ5R/GkHWnZq7nXRpOkdfOPb1rh1ZxhzwE151Zo+Wqn5+UGm8fMwbL2jY/Den3yJh8K1ki
u17afUDjyC7H8TBF4y/VeKSD/NRY4c1ArZt27H9LtXoIcr13JWl29aTsvCkfO9vKMIKtd+q+0aLh
0GaptWuI3t/Faq1furypb8Ki718akjS1PVtBkzlkpMSfsRKP6axokBrM4+jQZ0ty0JSlPcmqseza
SNIyJ6QY4lPDtnBHM4Sbakt9VqwmdjvaFd6SSaXdKcajtqgvc5Ji7jXcL4r8HBfQBcvbYD/XEbpy
l5PcVKeaTMb9MKmmVxtLZ6c1Unq5hNJvqpb5LpiM9jYapHM3SDYxw3OBDChNx4PZlDuJaI1thIuj
xe3vMuwkr027YwKhJ6M1DkEC6fWm6IeDhFudE9U9iJHxrGsrkIL3x5yOr1mdoOmiDdHajTxunzXT
7IRtOjZ2pjfFPsvL3MkN1g9rhV20L0HVcl+aUfcYRKXc231Nsm9YgD9L3Gt2G0r5YzD08WmuoOot
45Zy082ks0vanqqg+DMHdevlDd2pVrl4k1bE9lIwciALrBhqv+yKOv+rzMzoIQ2Vct+VYOFLW/zV
CcWVfpLaSzGDJ2kcvumyeaDSgCDVmu44qr5kDLK9NP2p0citHseG3ecxXELvb0E8c9NI8e04tzd5
UJ60fLktQvkhDtqbFB8v7qIHI+4usaqe8zT9bYb62RygtIAkQlL1c1bqflaRv7skO6omNOyT+jBl
6C5NI7tVspfBika3jPpfxEKssIaTlKI1coxeoH7uoRtbsSF9/ANztS8ztaA5a1qxXTbBpSkGJ9Na
6oZp+RhaxO2zZLGXJHFJYe3HZd4R1FMdXVqcSBsc0gevEfQgsnn0cyjBk7jyqk6qbDyKTigFpPdh
Wz4qsXlnKdOpnA2/yhLXGn6pIAdA7+h9M+HI1fLDFOjf9a7uUX0uiN0l0r4n3R2lIfRd6sKTleJh
qI0zWFx/FRgAbiUE/EBCvSPpo5sh7y9tUXk1ie5TVfuDr5XayaB/j5X6nFfVEWW/ey0s/zKH7jxq
3X6JZctHgdCraOoYgWyn0XRRWP1R7pod9u290pNdUOeBExWSb6A06aRS6nctfTHMJbd7ZXioDXMv
G8Zj0Ks/giCpbKUcW4zm9RA2m7woWbqd1CxeXOP3Z9qcoaRx19faPlal197sf46k/KZnkuYOSmTZ
Ud0NGDIoX6SFlrvaXF5K2XCN5v8ouo7luHUg+EWoYgLDlcuw3KxVsKwLyukRABMAkmD4+tc6uMoH
S95lGMx093TbV668FgsO3lciVdmvXTWs8m7CJjerLjsbVvOYlIlf31vtnyO23fQ2H8aWvvozcmPN
EJ9U3Oaz158EMtppD7uVBG/uTKtYd91VJ53IAhH8WTrxGbggPuGb8gpiotTxvqf1KKvW/Q7za0qo
fYtwGcd73LcXuBmJdEU8d7GOHUv5FDj4ZON2YnT97bRdk8Jk+xGanwj0ypug+7U14vc69nu+4I4W
Xu9iX8Nr1pQO04Pv+seybCchx0fr+jId5uhj3fgpId0Prs3dOOOQusTPayZPk7R/adCew359jnGX
4fXGixE2adA2x5bTX9PYnKJV5mTxzp6MLksUZZOBaGOMKyQCZDV3jvFgLppshzWs73WynrDP8d7q
pZpm962j0++AT+CB5VA4BGGWsXkzG3lSBDKYQf7uu/jK5zgfuTqreSrt1j1p3FcT8+5S8iPw63e1
SZFOOvie4LGy7rv5FI59SiEgzXAGXPt1uq6tVy0LEMl+6lnKbIziUD9q5ea7gSonkpdO+gJMxSoz
GsAJ0eXuIawnDEnzYXb9N06SrJmESgmGjH1IctHD7aMjw0OP/IMm8jMi5qG0ulGFo8ufdp2u2kV9
nwrKUd39IGOJKsTA5nMzeY91ps+u2a5o8k7RZD6HNeryzgvKZN4KmdBS1O0GZIcfIRr5bVr6Yo24
iw0uMAZ3RfVXl3wrssLLlvSVZvNbPJl8DiSMRduracZf8HTIrRAVtc1pkTWukUsy67H3boAscvE/
bdDf4mDMXBeCzN0TP1vivqLimNSb0AHB2bWDTRbqLAwdM5xgh1Ug15TbP53nXWvs460bdp1sG6bU
0Z/LYB4JoddgQXBdgv1VsX742wiiOljSMIQzQxB7F2fxsjDuX9iKUOeGKvgvsaez87IdnXca+tdY
fPfu8WUR6qm2SKcx1MvWnb4md33ziH8ZNxc30OIIxOmp/adLu6tXB1VPhifd+wxMX+HV5kdLWD4n
PPfwPyLWpk25aG51R/Nun2ds2tFXuo/9wfPdMdNT88eZDTKf16MLn4OauKXcvZNN4KbC5xHZWm3W
K6AoOKeaUPx17XyWHLVxakmUtut3yqIb3buIHGm8nFltX8ks1zxe6gxE4x9gCznc/pLU77qqd7wf
U2TzfqFYNQ5LvNyoBfY57d1BhvRf3/RHumPhs9f5OCftkSivdNsla8iWR5Idl1Hxg5LwS0vIq6sY
7EjEde7cnBEvj1ZUqXr8Zf24aDi2N5Er7KWj8cJsEu5VzvCo1PNP1qpH0AVlh1WeQ8j9N8/GHzsL
j3oRz3CQuP+bRr2i+Gy7BqY+oEEP8Gn9SF/iwcsd6dDCM95PGo8dDqXpRHxErLr6B3LCU5s0sLZy
JU8TMpw2tvyb3OnX6po3hf9riNxPGjQF2Sad46RqU23odEjEegU//Er6+Ogs8YfL/BMSmZ+mbZ6t
bF67Hl9tiN7Gxn/1tuU1rOe3jdC/to8QiLT0/OCreMKbP20IJ3OKqW2cYnRse5hk859USTathB1g
T37YOghs2lFcYtt8hGGdI2OhTgMNqWsMoiqy+6kbgnyC6UfWONEX3+YnfJhkOq9wJBu/rR0EzkL2
XHRy3xuVpLFiVYQE7jSq69yzfiW87mWdtzpF3MeWmuXZeD3y09Y3l9hc45FXZqdpv5uP1oC4Yu50
AtdU6Qa26WLLEeNZBU4MXx0zXsIaVzJosXmBXjtle/JnWtnBOigVQX31en6FZv04KHsaqP8yKpqL
NTgIVP0tjCtuwwd8pMzBS1acbuwWqKgY8Qumzku70C3Fbk+Gbl/OOFYu3MzTZlnyaAlzGjl5KNyi
G8Rp4/Q4WBemNKI+1fX6I+T9s5mnMJUhQuH4WnnMnrp1s+lo5UUZD4/O1D9xrma+9W6ceC99uGaO
cM/73FdG7C/Ik0G3ua9Lhl5O4/OMeBSc5VlHqN0JZFec/GM9NpMSZ3hTId3TeUS8UsN+0XW8cEIL
y608SBdHxOxXchxOLof/GOry0LsZ9+fS2+u0N3iBdlTwMcYtsdXiQKFhvQv/ZnPiSFzbdigYfoCy
7zNxZy5ee1qGka1UP17YhEjwYXkTyCpOl3jBoTFgTErUlcjkETftRxPPBdypz26NU5I7l20bXxRD
CHsyo+TPdx6vpV10EU26rJOh7Fj9IhsEwC/12KVok18UGolVN3/XnQepHJwLHYc+rSPnrGX4q5lw
LPuNeF0J0PianP0uLlBUjzZc0NvZ/+Z+/RDdDhfYRPxZ6vmLr+jRWvIQMkBWyBiVg7NcGUG7MHf8
NVzaf3bYrskapUPrdpmnDdTlVp9HP7kna/BmTVKMpMm90XwKt/nBXVosXCOUbIXnWYS0mp62f1Tg
5Vaqv57X/1shGM6aBLZvE7p8d9ymNKD8RQYULliLvVMExreNKdpuuwXLHuDkUK8RC9C0sLuzde+T
7LKZe6Vl8XVY4jNirpFiFKNIEvNFDMpwqCdERg7VGsEbQvLz0JnCHxOeTvN+t3vbZs2652aTX22N
PVLITXLD+gvH4JuQOguc/imD5qc7yGxG6N/Yi4NdZUFDTK21v2XruJMDUNIyjlXBmwnqMSJxirgn
x++esLj7J4T+a+ZuPaxLfQgDGF0v6IOS3hnSYSKVDz0scVHPgg1jFOPeJyUMPL76pev5tyLsKCVK
Mlcig4bhA8ti62GHf1gWuk14XDrmlYoNNlO7eo2lj5WTxVsz68QW3dxUX4Zp2NDHhjhESeLlSU28
qo1CHG422PGP+/oQT2hd9jVEEHobOyVE3FMmPdwMOzcJcprCHZvY7ZTiDywonM5N1wAFKYDBet7Z
OToyvHDHsevm59TtazpIHFtzzHDiRA6uVd2Px9U33mVW63yE81JbThumoRiTZ76FiXvpvASL0ChE
caqieMoHo7CQZiV76t1ZM1ZHwSVZEzRWJh6AMK0ICu6SrQoVwcBvKTnAyvv7Ou5eBq9LfPyGY6TD
d10Pqq6XHNY7/gE3L7nJXtxhTUPRh8e/XOu1PzpGIVucxx3j28YLH8HHqePILkUwMsq+s8zYc3Di
LYMHx1gkHKTq2PDxjHGA4IAcxIHBBh62PSs/7CP7wWs4azomXI8IufWzhjo22+pVp17r/Qx75xOj
0y+y4qzHieRg2Kd+6iQxgqYnrQ6R6E2GtCqofXD8H2VsseqwiXSZ43OTQIzuK3vvZFctcZ2NzEnA
gK434W+p9ZvD2lhYPHfxCZUfwSAC66E71uXtjhEjdj6dbjh3FEaSLq2LJkGfbwVA8AhL6PDSTCnf
DrBSeA1RIOHHe4MP1/ucyEOLEG+50WwVbhrN/nkawmJi8ddsursfrNB1h2XUYujw2+42A0yZpCn7
AT71ATtJFlx6EUSpJnHV1dMdRMZ5CiOspXgFyiw6X/YzApAzNf5XPQ1/XaqOqpc3uGOeo3bUKdrR
vWgH56P1gDxsc3dRKjgLF+13iGRbHpjMb5zjIB2kqNstH7hxDzB0/bNS52Uw7feUfY1tdApI87Jy
/69U7UlQ7PbXfdbb+hGubMQdW3dcihiNN1J33Lg/jIN3WiU8NzUt2DcM4eLJDOChteOJMi1A9tB7
9HX4O6zVb7Q0xTfgw7C1N8D/unFFsQ9bYdvo996DCjW80jEiVOiYBeFUWBsfBaLLU+Wgfe7m+XOe
TbHXmAdVewsoqTwBEnWIclv3tz6JX7BufG0anU9kPzqaHajv/vapKDnt3qJhKKIYQXGOg5aO5nEo
7jiVq2UNs2bQ7x1t3vveqaKYwbSI5XqipQV6gxG+HavAgv+gW+ru67H/7uYZt3kHm36gd/qFrvXV
ROQTQtzDhHl4C4LX1VEHjJspPGD/0IUh+Yy/EWi2zMbilA2fPQA6mJFUrdMfIjXdlaNv7dRuGUL0
3hkm5TlR2bZGMtWduiy9FocpnP8yth1I5Fwd18uCZsJFJkcoAi6jsLdA7r/hH3hG1fgXCn9Px8V5
ofN2gf3HC20cqLtJpqLt0ezRlxyh7xlwDhP76qnmRJHdHnMnUw2gqX4+JkuSg8p9jfR6mxmqpvHm
0+p3aNlVyVx1knV8YKhvZHGelHtHHN0XQyYnC1vNUkdCexp+qxA4bcqAYiFE6MwMy582cdB87kfS
KoQtqremCW+7v6l07oeK8z2NjP3pJ+7n7MWP1YDaJQPUC260wTPNrS+dmL7BM51R0hcz0nTTDSEc
9fdMBcF+wWZ1wmAECJGN530keB8VXq0Ef0mif/i5OwoPP8xegmgldykbJoppab6boPba0qWcw7Xa
fGDzdDvJ2T/sktxJzYp2RyYwwhGKRlqRtsRedroVAnW9G8KvxlnSBJtwUW8X2Kj7d8MAEMr2huC+
FPhDvm/8KBRAStse426uJM7QhFM4z+nTCBQ1mKP3uncygVqd8nD8se6IMiE9aAoZ/bcF5CYbrHsb
WXkhf4O4DNpb9zz4v7kzLOgJ0bVqXfmROoq9nlLG4Fa5M31gLHwsXoCoHrS9DYMP3R5ltu36FJCJ
T9dbzafSJO1P9G9QqSv3z27hw0qX/iGZh1fOfYb9dAymuGS8qTyXFR2BaqD1X4JZTylhXaUUxUb4
jOBMOKKnWBl/kUnzEu4W94lczGyxHja/2YhmuEPyIDDqLsG3UK6p/FnmQc++3IHeqMNSdCBPOcjC
+d75Fjs8VAKTA+6b0yQGt9qI4RD5sUYtkjTl0GPiDBquEYbOiIc/PDzd6Rw5FzVi64QGRz6t/1qv
z0fpFQmsklqCX9JuGPWmiKKiYfmhYArHv9R3g3gBbK0cYoHKG7dfPfrXVYcvgbM+5GBure8dBXI7
OWszdLGF7uRNJn4K6yIFftTBcdxkieoP1sMbrvbDgkY17BeUnbBM0D8Jjh2lECngHS2MdM5CkwJh
Ve+B5Hm7hDRdsWuczsZhpV/ze7Spz2ZXWU/hcgFsaQFI1UX03Lt9Dsi+irefAGw/+9j5cjCwuFa+
jbpH6xE/Xc4PdlN/kTf5OTfa5ONIYJcR/MeF/zp0IZoPf8j9bg8zGrZ32cu/SY9V963HBo2ZL6Lu
v9bQHlYls21ZXvvwdeHm5HAvXxlw4dCLi2CkZwwov4a1fc4eWrtxL2HlWKdiNge3HV7FLss2gDBX
MQBzKkJExdhWbJNYZNntz9hj2WhhbLp1V6ij+7xP9h+Js591zfAjtqw9YLu1ck6OG9xm2Tx67F9x
d/vhza9dBzo39s+IVDrLJMlb7Z1q4mMipNd5Ulm8YzPM4WXAtnTRQK4mxktP45fG/O8cDVkwTICa
+j5nSncHOpgtHTkCMB0Aw2oTqLOYzHfzj7XyL9f1kHU4a9qIVh4AYjxFmGOgqCLj2+6I0xipk24N
PoX5EAvW7hLTFhSdlp2GVxvU+mB5e29Ycl7MnsJL5AimpAp7eQ3nqRDT/Cv2lpNH8YYmxpzXNcpq
YfIVJ4DRTs53p+LquyLhbY3nq5OEFRXywWALW8f1GeoVIJp+ybq5xEGNqBh5nHlYyjAquQdrGTzh
Px3WZBoPv+OaI2C8CyHstoowb3E+oGEqVxMfkMSSO8Ke6g47dToo5yV6QzzGueFdhUCdKgL3FMXk
wpWTqq0F0CwA+i+XRKjKnRUOJTTom1kuKhHZ6PWZYeIYbAA39wSD8rJcdKQ+LSdH05GT3SH+ddEr
hhE/1woL/F1/9qfvlgd+hbE67s3yNpIYXNL+0sDJKSIUzEcMw1jyYkO0IdIcEspwXk8DrJ76qp8M
7oOF02VXNUGPpw+IYePD/2ndPjbRfCCrKidxfZk9JD6CR3AFds/XLgerd29jJF0C8O/hEOWL8Kgm
MGiLwC0aj86IkOjRySawEMjuJc9x8Yul72A9qZArQdWWIo0KqmwR5GHb/JXjRwB8r5/wWjkaNw7P
hK94pkx/cZL9P39jR0TNAyTSptCBBulFzi7ACq/RB8XCPB6wYCO947BtZx7Uh8FXzxg1G9uIV8+T
/2Tj3rtEYCxgVR2OL+4Q35aZpN1m4F28IHvCLL/cZS2/EQBnRT/4TRrM7avyo0sTkBLPWW4xri2y
u0E1+IsEUy4xeLa0D8tmZ9kcLJ+dQGjTwnBGh801pGsZuevXMMw/rFxLFgxPizbXbX52gAURd1Nt
HXnWaM7bpSuD1b/4iZ3ALITwPIWUCXwmF/YxBMFdD+N59cdKrjiEgbWFQ3LtOK/Rdc9Hp0OvQ3xz
6ZKkaIYm3Xq4aTVLph39Y4dHjhe1eVc3R4ulO5eDkXOcexci5rXBbwv8Rwx8Kdw5plo4NydAJVRc
LJs6IhEF6ImLF9sA3qhdUGjqqx6c00JQsTr30Njm7zcMx0aTMy85BVvzd9NTZdrxPQLvwGu439UP
Ru1j6tY77v9b1+8/x6Atoz751E2LQxlfyd9p4UR/o9lFaPUoTpTiJPHjHMlXGZHTW1u7DzhYFgR3
X27kCnVchrDmjCfecY2+hpAUoGcLKnGW8O8DHYv3dXvq1yaD3XEuh+YP5aJqerSu3nDFeunBq2Gt
0wmM5U3WkvnR4hyd6yDK2nDGsaw+FrGmrYhfxBxmnd/et5o++mn/sM76imP0BfBIGozm6RqVu23P
0w3gdBepQtXkRSr7SPg2ZOuA7jUcIiystOCLguDQ2eTfPPiv1IUAHu2r07VPYuXVjxqYyW3uY2KM
Z463JIcd80NKAB1Fujt7Az0NE9BNuy72yDWm/rFzy26vDzVfwb/oNIg04IYhW+BpkoLBuA7cPq2D
SUfTE3iqYtbA0Fm/pftASpaI3DR7hYa/amb7uvr+wZ/kVZHoLNElb+1wlARCX9/ZHov9cii0YQE6
DQFNBOvXko/kjsnmbUDnvGpcuT0BJKTvzFc3kWwvTphkbhjkXjDc4q2BoxY/aaEG0EfJl8DAsmg3
W9T2QWr/hfAx9+Sc9viYIpgOGuJw3eG7xSwLF/9A+VyNof7XcOepAH3sCUrnqIezaJuzwRyCGv1Y
hjjt4+FoQvCfeEaQ+Pts2j5H7FMGSLX0NqzWoOlgAQFVq14nu9z2xL1Snw2gOJNSy+k/r1tfRp/k
XRg/hq0FHTQ+atC2gBzjf6FDgAOy6KSXPSdwoZ1lkMVTC+Qa+QoacAzlCabbBq10o76HyRJZ8xCV
tO9Ao0sh1mc/uUfNa1Do7KeI51cJXVzKMOKKBCP3mnSv6I+zxfEKOYAq5EtJuAvv+FFXEzCMfh2y
sScQsoGeFW5OqMqTqX+rmUDrQeC/ygonme4jSvc0JhNeYPKfrjnAdu9lod7HHjWZm6y3ZG1wxgxO
1gW86qCraBx+c7rwfWfbb+qLYmjGd8TdvXk6+BWr5DkHPTCY5V0O4mikyLrGC1LOxHNsA/S2yQtG
76PifSWVSDdOwCn4H8pr/8CP+GF69NfGCZdjBOqs5evNDgzejSQ+GaELPphTHyYHydl5m+1pMvPP
fWJg9G2q4wRvPpYnG5NHPZyqRFQiBq2qGTkz7C8ZPj5ZsP1jfnyOFbpCpPGk0+786Vt5bnE4UGXA
aPv4IVpMoEpwof9NPv2t8az5K8vRH3zNjakESY4u7uug3HLTHp7NAK2LyRMRn9ox+A/e6PeAgtJm
88s8O3CyUXfLGPQP/KFNByl8DLunJkZ8Gaa6xM8IOruYrbiS6ia1B0lDcFjR+iUtFOaWx+kok3Lq
41un+j/d6IAw9BAUppyC+v1pWcaqDxBDz9wIe5Ztsdqu4rIH/xeat21B0xx4VwgAwMnUZWjBxPLl
fXJgcyWHOW3wrffewwCPLk3L98S2KYUfxLKhSkQ1GFYcex6FCRbaaxgfF70fnnYF6JKuWRvQ907+
22PQkICjt4PFABkaP29BP66uc3Oc5mVg4wlax9fWae81WAPFFozz2BVW/4lweC4ccZpieO2a6eKH
Opt970I5OwQcprZzhxhdQc+q359m4kU40aJmQTbZ6GcyBGeTRDloztMQNYDyRXTDevkKDY8FUOql
ICDO3dSXUGmceszSvtgmmHVT1EDl/xWze17tYlPwEj9Hsb4rKk4u6jnH5CI7klNnvci5fnYKfJTV
peVDsdVtVwSJethhASyGVmPbIcm2B0g7K2gBUqH7cuT751iLo6xBc9L1IJfkuDNb1XN3NmidtT9h
mQD0pxGXkcssmBLMYbqSuHumSV6iTmObcKh00P1BlAmk3jrjkgLq88bfVpsLSgsm6wTLhioyPwd8
721BFYBw7BJoJ9vh4hgols4qBnsafO79UFCYj2Kpv7RQvLh6P7hzeHaG+MyT+p/jNU/R81IrbLwM
/B9CeR+DMYUXoVjUwdH4eJXgEz7PXup2onTJkpEARpVj/8PH4c/BA1tQtzOwRKqDMUUQOBqUGF8+
AVwyYgtkgji+lnnUmPe4lbC+N34JSBpvIlCtwM9j90sZfUrc7q+PimjoDlYnwoPS2bcgHIuFzV/N
gHUcM5/cJUIkmDOeat4BFEC2+bQdO4U5uXEBr8H1C84Vm+ueuednlsnHOrLKBWDrmeZjxZveBugC
WpInHXv3V/I59PQU1NCytHWu0Q3bZLrUY3IYiS7cKH6vg6W0dDov1M8JIpBh4FOMzOIx2oL7Bqbm
MInoPIQbrup2GKFhqZMWOHIU/nYifpyYqVZKbps/vH+TCT3R97oN0i6ar9pGGW3no2imP5gZT8x1
ju4WHDeMmtM2HUe53aOkLne9lyxU5W6WI4aR5+6j9a2bUu3myPF3ix0iHQYv/iZz6FsPzHH/M1Y8
WD3euY+QG9Ue9TTd3SE61SEwnWH/bANSsGX9jW2TAyZiePUL8CdRuij2ldjoB1lBQ7WIzQNMw2j9
EjsIz9t3DI5DGTvtC2aYp2vDk8P8n0ugytZBO9DIQqNijNT7D1q8aoiAWtRREXl9ibU4zHa29BJ4
BOMc3sUE3Fg7ab33z7GuvxHpU8J1DvEjxvHuNAwKuMTCgaqjGTHOiczLcSKgXibjY75BHzeSDNIe
7OgrABMAXQGhIubkMIHqjHdTRFt0cehQ7d+bEzTBwQ8A8czk+piJOHQNfTW8hfSCVK2JbwGG6W3q
DiwBrxm0Bee6CoLuxQ3rq0LBnLytmnvA2nMjDjVon7AZs3mmB3/BbDVpMxw6b3iBQP9hEhAQqxFn
r5WFGwNuHzYMcGCIpmjNx5blctuAghs8lVz+HjGoeKvNWKzHFGzbaQTQbhFrw8HhUuN+fCtr8EVK
Qtqq9vg10YD/fPBvXoRlarQ6qY3JR8z6jy3RL5Yg8W1AsFGMMhZu9A9X0FZKgX6j7x5J4P0myBWb
GoIw3wjTIOoWSGY07xxJHkE11RFWtcly6GLSpRizilH6aauHQ6+aK4cH6RT6RYM3Dkz0PdKwrsZE
KODUAJIQ+Os2/fGnJN8IxFvRxM+qnU9kAVBBxs/Nnc9J5wAax1RKfq/c5FIOVxBqVzcRaJQcCH2W
UocIaY+WfEAL2oxtJqAJoKOYjkgywFOIsIdALmUSO3e/WVcMckDu9jH+arf2D0LaSh/yQSbme7j9
V/P95BJoysiUi5H6pRywod3KIN90m284ShcDt04nOeIUB1nm3YPwl7uB8m98JBWoUk7TzTpONe66
CLvlqLRbgbeu1t6ePGDf2AYvjTL51C9fA9tKb7G3JFlzcEb51NgLAKsHxeGbLosDvh1v0sKD3wZi
JBPMqfVkwdWedhp0ySCvognQPiQlbfq0BS72jSCY0WaLYTnIq6cvW+RxqQBcbNLhjahvi8WjypAn
uGG6HRswEAtKmDp4+563zVKqZCjgNZG1o8k0ww0MMJdhbho6P6VdfCAd0LkG62z+7gKT0ucZ7CjW
94pIbDfPfktrBApuAO/eeblHCipA3+3TSLRoqeVbr+kR3pKZO6Mi9lFzH6jIzKgf4BOg2cCYM2I4
ITiPGsvQ6LCCYlji3f4zHs1l1867o5wsGmpQFfI9iOYTtAk/+j354QbhfUAdMP34LoBI7x0SuqYZ
irb9RPqgggADONd08rV5FUlzn9z9BO/QB6JXfhGi3s0CfLmPqx0bjxo4qmJ15gTkPcbl3k3ypsVC
c9VjtIeSw1WQH4KyOBDPxSs18Zs3Ql3uhx0Iq/1koDReABtol16TkF6AcX4u1DSpUfOpZ7I76Lj7
Ea1g2+FSd6QzTHI4r6AD+LLU/COjuVJriz3c8pHS8+gGcCiweRKS1znYTmTXV+U3HL3L/jckHOh2
QI6xXSpMzkd3go65d49+DDJ7iMMNRzlnqJtBktYKkK4DXRyLgq+dAAcOBWSmHXam3UcALkxHUBFa
FBwHnmXt6l9d5p5Con+Nu8n5wCu+JFUMrVfMRw1iNlxT0QwQhs364u/1aZ2Dk59ATqe8R22xIVsD
1UPm7x9/wyDiJ5U2e5KKusnVQI5k30sNSkc781/IcKEPFXmgY1wV4fxHRYDGTPf4cs7RWyFbF5DK
72tV94FMrfb+5+g8lltHkij6RYiAN1sCJGhEI8q13gYh8x68K6AAFL5+Dmcxm55otUQCVZk3z735
p8r6aws2lc3dZ66j+OZpe0488VX0xspxP782TYAExWyKOfAQIDYae8OvPnPZfpgFfJ4SDJBZFGTu
8kp91TklCiN4TJX0ekkedo/2v3IeKOzU3jy970k5MC9t3rx08KL6Y/Nnm37JYHxjz9lV44YXVvri
6hgM5gnup30tUH1nUWyZTh6aLqP+CYwTjsprp3R74y0WZWUa8l1xKhRmPC9pfebs3Y+e526LRkBM
o3wqNXKmttZPkGKP9RXkxNQ5scgMlK3ZvQLWXrMVxaDO5svCYZFa7dMyGLx82mlM+eKbdG9kSkTp
SgC1sk5aZn/UxdjR+5tPfarv7b6/2Rq1WGJm30NOVJ0lSfHN24nGf+WBpONaK/+nahPGqIBJeqnh
/Ft67mW/Q5kPaL2M7LaUlUCG95gjeNptqdyPzrH1yEiI1lKOCTiVTvvRKHlO+T5zyz4kkDrmop4m
wVeZt/GSdZfBogkeluLXN9YL4s5zmni88tqySRYlwpJNBZvJcPYWxE2YG5SbBZd2BkbYNaj5rrz5
47hbZH/SE/+G2m6Fyqrua9nf+Hb/Gg4JaVNwqFv+EATRP3Jotq2T/aZu98ojv5VEZ+1kqh8EQIpO
HU/LorFX022eM+DUsBT2kXV5/9o6fQf8gfGyKp+pQ/M8Wi7AVcOiq9Q54vm8QGGkKAH9LesXrmAD
n2kldroFLBjQprXajsnbDrocxo8JZOi3U7lJ3ZkNJJp5aawEDKR1/JA5ZHdGh26eSr09QR9/Gl39
rxqLbb9Y+5HGJrUEAydFq5yvHlvT2uEPEs3AOUvl4bNFakmi1ocYHhc57HxP+9Cke14zOCF7+A50
cGi/bLGkmn5cSu3Ncqs3WZZ709M+oXvP0qGoBlNFOUjEzVtyVqe0NLi13Wk/6YhF3HLdm57kDLZK
agaGhm7ERz1tIKhiawq2Ze0dllTbJrofm1OzN3J/2dbmCv8r2u+kM8KpyvdzPxHk4M/H1Ibf5vXF
Ljvxlghmi96iznKuasBt/WTpy2smnChLxDNrsU9paW6bxj7Wa/U+pf63yx6wMO3VAWvgwRuce1mu
2qYxvLhICtSRYWQ++Bn0cOoTRC4L17Z61kamnu1loo5G178IR8SePj0JxJJNoeS5NNcstFHahm7Y
dX31awFXegnITcZVYKYd4f9E1egadtvJ8P5zEhpCviRgv51w8WFS3AOq3LJZ29WA1ZbnhKayj+nq
zVHm9x+dRls5NlVM8vMfz7SvVlvEbSVjHXkGbe49zSo0hqkMU8Ebk7LMhZ76M1jLbwdEV3g9olrt
RL2tptDpJ+QdrCx+atKBECqi7FtWMmfW1mse+F8deyh0FZSbtteZos7PSmsuabC+6I15JgT0q7Ct
t6VgbUMyijuX4FYz3Z1atH/SSb8bQZ/fuudCFcXJsGnOk/x1QYoUuZWGpXTm3Vh7u7pwuf3lxbRd
XurhO3PV0Xbz49zqzwkqT+cYcbmY7Llr3E3vUKAaQfk5DQ+XlqW+7EI9VRXSzuJ23xZdduQY7XAv
sLOcVL/8KDvrorZpn8FC9WjIK0Tsh7pTNCCKG5EnTzkRAHym7hFApdosXAN4Bd56VZwCxl9NOvxJ
evXhlMamdKdrJ9ur1vqEPSQouItt7xpjfsYrcqoXptHcVGfTTy7a3L5O0vizNOuFGXlMkvSz7Lwr
/1t40uVb3jivrXToWeopSicypef13c/Lg0Ng8WKLq6cvzobu6LUATmWW/JzXOU2FQdIRKWYc2tVJ
OcspQAufx1VuWqthXuc/1FteryWrmCnMYMbB4UHmJEwBA6NHy7TTCMqLZSLKQxKZSzsqhoyV2KIU
HGFttDLKYe1a/a82xu8+W3MkYa5zW6/aY2V6zGqNNAos7QXWOo94/s5N2gOKWM+zDX7ntrfhMYWx
zEcfV7zWXcYj98BGmEk6gRaD472unXPygmxvl81/dTJ9mllW7teGnOZEz3+hpi4yN8I+Fdc8s4uD
VnKIOkkRAXeNtMgre5KNYtf68r1vrd26WF+ryGILJHvTd+YHji0rpNntNy3vomeBf9saN5HODJtj
28i1PeuEj2uFBSNPLqu97kf3Matob7NlX8fFugZTcxkSgaXEx/fkNZeg8v+KFQJaNg9l+aM3GZyO
TjRW05tq9KOL4r4r1/ajCdQ9TXA0+EYNjuaabPcNWDU4mKm7R/25leWAm4FhwYnv8QufyTPi+k/R
JNu8N166sWYKab3M5XAQiY1iaV/9vvuFaj9Kk5Nb8/rXigtz0yjO5GFsZKiy8Zh05U0q8dSVQR6S
roebYdY+WWJWh5MPwikWHhqcPrHVrjtlaoznuuJdOPmzah4uAHv6Swf43vblcVDBoTBBKG3FuN5s
x6h6TKsai7x+w+Y2nW8Vb5fnNsHOVbLZgKF2G6VTzSVS/8GjM4elXpwEmJy2jnlkplkaBksSG6U4
TpU6gjHsigdZicxHZ7YcND14tRazgWvwY2GK574vo8Yvrp6HgDrRIDayOEx5ivovnwWWoA1y/0sx
96dO0CD2Um0L2gfCaH8cQ/vMu+7DcMeMi908aZOzIR3qted5xBG4VLtg0XZaz1qvkda/W92thajW
NPKmr8sHbSgY3JJFqaX/ioXncHAvifA+/dKJmYNyavR5zMYegwhX/ZyONciw5uyzZT4hRd8mHxZr
QEtI5MDlaR6sbOJoHX9nTU+BTnEB6S0526N99PVum6t2Zyb+b85+09BN9dCduzLyZPnj/z8ILF2C
A6jVhYy/b8x/HUEYsLLal66GvaKmcCizbpYt90tl3yut8zdzM9mP2nNbzCv0lvtsLIWPiSE5yCz3
orzWX6QysZ6SGRPpPsXKEmwBPPdAeccgx/qaAQcNq3ORff0vKJlOjooML4c/3Vu9G/6Or9Y1/9XT
4MLOgI9AiBzSoSo2Y838K1lJnav6/SynV38yT86DMOweX6RskXOLrlahBQK5CTJ7j5XhUyz6U1X6
P4gvVlgHAwpU3j7g8io28qRkUqCizpiWrdBEc2xmjJdU155tDKGv5W/jgiXKH85rCtRrKI9xkaAR
osSNbKMv9j4OM3c2N7NWfbsYOW16eYxee5e45WX8oTtjXW7mvidmOVB08j4O0w6G8kSxGZoJB3/g
mB99vb5rPPF96xycsaSOAmDXqAb4bPaeY18KcMCNn1hxU5U3iJfXVWNVueUcGwWOUBpPRe//kM63
JamxQas0n+qRZ7r2I7EycOrpAZoMXrd8c8TM6crO47T4GurypFH7aIURO8rE12psIXV2fuu8qEp+
dIMTo3o/9VbFUJZhrLHcs5zgLi94LwN5ql18NtAYSzBu9QrpFwdpOOHo9Lr0q0r1C9ryPTW9bRHk
FIkFgeWkw9UQaqsfWbPMNxNqMqKQ2rft8D1k9Yu3WnHtqb+6l5+wFJ3mrtmJuoaQZY1N2TC50uW+
91mDzfBs7hhBL+abo7uXFqYKI+Kfeu5/h8D+gBGMxZI/s75tOy8J4x7id0jKQbgq9wg4iK94Scz6
Ae8b2PXrB94MGuw7RB3pZKCl/6o5gZPTxgOmzU1T5E8p2FuaM1ThibWrZGObzbFr/V0y8NpjCulm
tBRzQJfLmptZ6AdXQTOslAB+zbKFTE/PC5PGjTdbF5mODG6IBUeBTuGq14J2etQzgMbkZDERjpm+
IyCX96arvwt7ZXYltnU3vwLivfWJExlL/n9qWmZ1rBr/XbnpoWvL2Enrg+sPMersVcz99qH6YJGY
N5VuHvMAZ2cClUHDfbehpaHH/qvW7lwM3dkH58S3sXWl+aGhg3YA2ZghbR7Y5X112hP2vxffztht
24gX16+Zufv9u93Yrw1u2o1rVFuXEylanHFbtxXN6UzrT0xB4sWy8WNgeszR1q3kFCIv9dIQ0LbJ
RVeGpcuW5Ta3cGjlL5rO3aCs+teRNf63bLck/dc8Vr95knBzlJCsre3eNcajDsqJnFTsD8gh6/iG
3ZapHLK4OwHBB8UBr8Fh8dlVXZJ8COIcu6TUoBXhmU3SpjjUXF1L76RwmTNMcLnsSdEONv3DacPP
p5w5l7PAnYMg0CNCRC6jQ+fx4KVzWNUOVVm3LaZ2HyRGiXWYXGWVr5uS1vWgvJqKtUCcThrgS8bH
jzAtL/stZYltYz76sorkVGA0zs86/C5uJCqbuv5Pc9hLuySfxlpck2KKhtJ9MiprjXrlRokUfVjI
7odRTuTodTiAqGi1/U7K81OLCLomgpmLyczMKu9Jpe1KYw4TVTGgsZ2PXMiPKrWfi0rumqQ6Y1TZ
wUqC3XBx2UYeD71PC8WkhKdwK0wG8LJPLrXEW5Tk/l7W5Q4kf58aWE1X+7/ZEi9loC7cjxioqFAw
Qz4FGtuW25ZRc5LKuMjy33xtXnOnwXGlULaGQcYJEyVGJsZGVK2IAWrf+AapS23IkXZsftnldl7c
fJtw3wnNr0PkfzTn5MpI+3eprZfaSNtwlNx3LrbeYY7oE7d1Mnxi9l42faV+ZW2eJiTrzhL/9NJm
i8aa7rrSiXDXh5bVHfrcxk6gOGBFCJbL6iXJzDR5mtt8VzkQjVIC+WTGNVH1l9Fbkd0FobVmX7rv
bN1EfWSquGUaMQu4zN452L+HKbiaPS+1h2VwoGZubeMD87nDddbvzFKeGqtqb6bWpntbWhe0nreA
+jfnVCNtD0wiezivtDz9rXBPWH29z0xGnCavOzXTxa7ESw9E6q7l86xTs7qy/0SfPTKZQY62+otd
pGFlwX7ZE2Wiw72iFnGmHuatN7X/AmlE2AXhbHnJdATcxFDIyD10mrQxHpk/fQkEnSfZTpbmMUvQ
d4E7meSA/tdL1pyCLh02c+rxzzKv44emOywVvKnBU5I78djpN2e0r5Wrnb2H2mUL56qRKMOWiol5
6cDVR+Bk7NgcMSPGpExHGhATbRgNZu/9gd2CjOo2pI+doflY0Kj/OsyacdmQw15jr1L7aq3j3hjO
TendK0cd2FS/73QzzIR/zYdgj4X00RkHr6z5wPSIQUGgRCSdP3Ffi8uCGXpM5pcirS9FRno89aS3
JPg5yEMqIZSlc1ry4OAMZigWqg/DSW56IRAFOQL0JeRBirzCTOMRLiYShsmvD00mE7M7K01bn1Ij
7zdse+2i0ae/9xKKe8ihvTkSzMtG9c5lOII1arO0zbYXc8pEmzsIr07VVsjlRNJ5FTNxuz9kvfaf
LeAgqJ+k229WPDYYpl+EzjeSotdDyFSwKdrWrpc1CnLnMAe4hcfuyVxVevBX+5Cm0/fQVOfSH29u
1XwSv7MxnYw2eH6iafju0unyqLJB+unKAm1fM+8qJeBQhq2jAQJsuK9Nfb3OrPhdS/OM1PJv1daL
lymmD829LZbdPKVwcY+pQBPoJxst1zWcW04ArayHl6zM3gqXAfnSUvg2JAoUEruTupmmtl/WYseM
B0zEnj/rwcUUNcVMU6/lABaZN5fElqFGbgICMDt3SibcPt4GpNWLJgim6ItLXhTH2qguRWv9W+v8
j7dMW0+i3cnZkAdLBFfop+NCC9sYNgoz+037foeRhKkHQ7Jh0UL0FJp2FadjdWNMgKHCmO++6nlp
GTqS0tQ/vKvHoTb/JLZ9LEZYgJIknkC+d9Z6Sy3rhZVZGz93tvOkfYqahC27Bez1PoTfx7ky3jM/
pcmqN/nU3WctacIMQt5mGowxbZ/6UOeJ+7eRPDJBumu8Kqa7MpEf11CfvoVnHIfWfc1UedSd6tlq
in0rU2ZHK3ECZWSlWBLchVmrj+qf6C96sny0FDbwvQXmSIQ/j1EUYt1pcvmxIuhof6yr0cinol1g
2I33wE1u2WR8y7LBZc4kcaUZt3ukGHfofm1vYAs39HdF/oRyCAnopfxx9Z+ENLaxrBjn5XHjo/6v
5SEgyGfBGZF0GUxM/ex7hPm1mCSb+RCslrZB7SETg0GNY4+U5qo+joNX8/XKXeoAa8qZKVg/keNU
Zu156HzzLEBUD0XxsJf5w2Oq1x3rEUOriW8taDTciHb23WGf8TnwMj9/L1o01TKg1FCa+c905m1u
JxSF44F204mmVH9D0iFhvPHfOnd67gsbiNl+Xigf5zm9KipYM/e3U2f5R2c0Ui5FFhgVw0+B5XSj
mWqrGf5XViDxdfl33Xl322ICZ/TPzch+71H9MbPpu/TX09LxdlmFeMvS/oWr+u+aLW9tj6Uuk0g3
zmlM+m3RkcfQ44DsZbIvQdeYM26Cqb1rgpxvHYPoYHg7aSU3tU6hZrd/Fis/G6q9Kic/z0H1r3fL
z8DOY+IYXm1pEodm+1tvqMK1HrazPv5alf05Z/MQ53I8Lqm4qTwoYNDNH7sW274xd4NhxR0mBlJj
AizexpuejFGJp3PT4vtua+NWp8lT2naxL+qtm6EstPN2HHGdIyKAvu3lNOzJADzadvPXGvALW/pF
FN3BnG0mScS7J1TKSjGTUks4ZyYe9uIwFMZdT6ZrP75nlf0kTEK7wMekgM8jyZBNmeml4hJC6B1Z
3tYmuLd61i5nC82u/+0ljzGK7X63eoaZsriTSkPYxXAgYeWzX9GYJw+1mB2cIW/ct1AoaUj0np1H
k8fc3a4Q/PprYXDXWtabNYOw+Ln1Hxu0D9rqYrvp/1YBdVReg2BNTJGto9u6e1Ic7sMK8llY5nc+
DiN8znKSaj6qwT1rrU10Q/nuC/fgGy3hAIu8+Hr9Nk35RXs4SUxaPekArqDKG3g7eoOXRhsUurCF
C6Cw7mPv/IfTzdhJWa9gmMlX1xaXhncQqxdVpZwjWYtjpnU3mNcz7vJNn5jPHD5Rm3g/q84pyFLl
ghgsdAIdF4GMdGDFZcL0RpoibJ37lC/ll8yzNnRBFWWWHnE7x6MH9t5a1Nmz+WVl6aXjS0ItVcdy
0VHA3Jc1WGMmZ3wphb2XDceCG5wXkYZcGee86qJFN37sAaNNsmS7At+lGtrDZOSnmg5EyLYJ/dW5
z7464ZwGnKtjC/xiwYTh+MVLl/mHWc8jQ3hfgfWAgi3vPem1EcuG+KkYXUjLyDd9MEcT7AWUB0UL
5JhPWVyKtAhrJ+MXZs4fKO+/UdMuvq+L0CFWj39p2a/O8IyRjxEGhclSmvvUtW42bm3DHOOmb36t
wYjlwGJ7Q146C7/poB4MlXs3BzsMFPiqOWjzpm7NyEnRYGvCQ+sU63dKXZiviNxSc99U1T0h/zNe
osPrF/wIU/rXcPGfk6c0Q4X6btRkuGkSZLfVSbejzb5FI0gYVU4vVo6RxNIOGSgFexo+aDAKwoYa
qn2067qx2QE5aQfdYMcFdebU8uHljvs3d1BtAum9MLy5lPp0SFIs9EYhdm3nvxcPc3TOjgyarIZy
jMB4RvO9dXx089WcM5Vb2xjT1DP5RyED0WtZldtylONmcPpXTIsg/JkNJ8K0CM714nUPzjP/22ec
2BqPV2q8G4g1ocQnkOJnrJYuWvMOUgD6lHbrDd/ARXIvQ+3oFrhpc3mcak5aRfzwn7Rub34l3Y2P
aYNhHspXPZEZXcXIOHu387PIWtR2RayzwWxJTJ4j3MxPSUcoBQNbnLwzfmkCHOxNuYhPtwQCRMvh
KtD3mW4SKML/LWQVd1322ljrcTX7XSqb90w1V8PVv/RS8Jcv2dU1lh346rZFBTANiGTYXkrs5bV+
5B7Z7JqZ7E+tRtpoUnlthfsmXdC4IDssMBoCGD3RG/o9slGZ3bTuxlMY3GZT3SzRkPNSW/4+CODW
GW2FjWBDii3+Mx0n3xYG1uzG7Q4MtM8DKxYPjZNqcIwuiBq11lwA7AqdzVLNy+Qx0WUGEpjilWHe
tEkKh27Qb3ucDVhBR/jAAPAKoLbeG5X2NNXBdvCG59Fft5gD/2Xd+J9tp4Aj6mOuIWFR8sKimX/N
dUStKvtrSWiMzQjc78Se2vhncoZXVzNflbN+aJXaUpdtXbqV0hz3FpxT60EUjmkceH9c8NNyQUUT
bc1h7gcvC09glQTxoKkBNzDGwRJvrgd5NizzS+lUF5Lpn9OVvyQd/Wfm1FuJc2vbg9cJ19uMufa3
sTDg5fA4WUCOinZKzepZU/M3n1KytQx/n/F3WIJitjVZPujaPk+6mt/HGkQKPpB/wfjMKT5C0S+h
Xi/HAVnVmPqPYvjyKNNY1fSUYOVWtrtldP4HM+UJouE8lQXmd/Pk8cuUBeZTW7zUmgsEtfwwiNyV
0/xfA7zgE2C0CpKOQGS8CcE6SQiFSAsQriAof2pRBJj8yx+la8xOSIBLRc4xN6zlxgd0O5T1cMgf
aEtHXATRRbhysGpa1PIcL6kb+YZ8nDNQ+bL8GOwhoCAJWD+zJnrYdb5g92G1h7yHdstBrvvyNdCa
Fxm4N8cOXpQ+3fWgelpa+6kw6hvxEUfpOnSM+Fi52ZqNUfGQ+snL2hm4GcGE9bx/MX0D/4XPqWuP
noicRQy0ksM9W+wnTtAPssvnTV/2e99cfpNe2JQRilNCt9ieQJjUxhGP0PxVvyp7YM49t+t9HFbM
MR55MroZI0OGbb7ww4CztYnmpCGjJx5GJEJBaAF5Kd2o/+vSmh7LNKO0DeCEAhOrZpa8EGA+oLRN
/nOA3WPgKVABqEBdADM2/fq0GDJuXfTgtXmAX4yDplVtmW0RrLduOmk+OQZNYrFoRMRR8tPGnzD6
9MhCVQa9qm8IdDupLKdPQBvtk2FiTGAdqsBmIjKV1nFK2YGh5WsoWmY0npwgDRhM98y4NDf/sqlx
moqxYJMhWwSC8KR6NKeoKRnwrEQ3b7wazGVAkcG5/0Hc1Atw1DUoHreULp+UnRNbIOtXCh871IuC
SEFxq0nkmQzFJif7RJTUhaKJkJUcc44cXrx2PuQCpa5zmOxMPv4h7PRQAKPhxIrvre2HUz7zrnGW
b3om9m6q3hKxnl2CAXTiUVipw3iZGW5DL8rzF5fmjI1iDpuUy5mtHBiqtePoukev5WIOOpIL5FKc
rGX1Q30wARYCi09k1W42nSkI5L0wrWvj+HTywTXN/zIIZemuJXaPGoE+ADeDN8egI5FNflgOUmAo
M9YKuir6vDGyjBpoIMgY1VUtxTiZboVP21r7yZvntNPVtHT9NfOyet832KZDTVk0cdUQtoH7ryzG
J1bWvq9N/zc1zX0TYAnOszjp15NNPbdO4z3zCdBCLrUyy9wUQ4O9X3YfrSTTpxyz3zF51TCgAWuE
LPwJZ414EonlZXrkPdn2cPCt6o+FoXeGVXLKFp200yJtlJtu9d9xbEI9HwNn3Bu6/VVaxA4MBbM4
adIaCk3hg/ZfjW6IpoG13aT6uA6jiQ6vmMHRaVsBNmzVHLrRvpge6zSmPyl9m4IQ2OSGdsIQtDca
mkn8P/ZiM3M2TjC1aDE5faBhPfJ9h4T3g/+a8rHTkvjBMdlf4EKuKqDOSZJ4mLJdPmOrCOpbhXFd
EzbpJtKibaOrYQnC7zhX+9pHDptR4jQZ+qB7dVrxtKmj0uxn0RLzM/U7Pu+/rb++VKo5mmP9PnK6
Fe7IwKW9JIH1xXt8A2VERp/vdrG4YYOAz09T9sZ4mPZkTsDKWm/9oFZRw7W80zR/vZKBtx3MZLj3
TfEX5uBZb7xzFjgfChV+BicbCM3y/eFDm63jg0nyVH7nxr/PazPsRkW+o9Htaz046nLl2UGy7fWn
uUeE0RaJ09DANeH9YZjyMfp5hG3zpdPTg1v2OaPdMVrSMpzy7G1lVCRICar07JHN82a676XRXTra
dugWnRkXhigCOvf6WB67GSVdM+iaBJ336CQUdtRESa42VTld5pZHRRBVwu43GzPQCs7bqjSa6/4s
veVbNAAuZBHevbr7nDoZu0PCbV5t23UKoscfrhautYlroZ6ByupH8g7paE0fhL1GMMoyvAR69wzd
t4IHWTfpcI46KyOcwMB4nUxRYN5b0d4bEZz0xu/+a3LUOkEkoLtG02zWm1Qn9ER58xq5bn/jtZ9D
rQFk4eWjfzipNvs1eedlIV5bJ/iDiRZoKv+vS6CRxkKPdKPfOqv6a6vloSdFVoEDHhzubKr0RTbw
PIKerQnsKKBln2bGhiS4UdT/tEn+7k4q7OUi+VEM0rK+xq8FqZ0Y1pfWdJ+NXsKJ++KYBK1FZFJ2
yWdDxQoX69p0se71CP69YEIzHjnv8RjasdYSG6irL5U1FwxFx1l3FyJ8idqrXCp3LDusDt72a/l3
qUc6qxlIB6ZLOcEbNsCzykyC07RkYxjtW4ImOIPtpUN/zh/SqptgL2OGHuWO+CkQL4MhuObMLt26
eXQqoUaUSPl44J26Pup58Fno5LaQPNV6YtuZhMANmGqd9Dw0xrMc9V2AXXKYKAXByANjBrWjMnd6
bV8ZuYxwweC7Jt8BASPxIJK64KyN7Ndgcs0idxg+oY+nAmasJ12xa5DG+QhSx0RxrONsxuqXjh9F
QvADwgLT4VtFlupGS/3d+uCUC/+zxyNjEQS489e63BpDsnPxa8xa+qYMdZgwC5FacSclNywejJ9Z
Nl+Vg6JrDtYlkRUms3H5YMAXU2vsvQ63U1LBsUnaD992nla3fasW/+iWlU8pVH46Ob/kAxbgD+4S
8cdY0mO/0Hxk+vTfIMrXqbMjTMNhj0kKPGc/aEtPEk5xJ6iS2NO0xHkm9kluHjG2mjxa618HhYIq
YEbDlwFjluA0iCSe+zpy1LD1bR8gb44SfsGiKSscSRqS/PyP5yeI07m6eFqJijvl1mlY5X7UOROs
ZKC/lO9Vob+uZfNnpQ6mRC2ZL0y7sVmj1MlfLBaapsxgNyqf9xP5JVNfnwPNv69T9Uu2Ueys5V51
TKMMSGVuz2RLPsF18PKnxGAGh1F4U/jzOwpnCpldenEFB1FzH2YeczLfwLhrPQILMhlL3T9m6Hz4
XA72On/Ksj6WnnxccOCDTXGfcoUQ1/5zR8omRiftVuto89ugvCv8h0wmVvOau+U3MjNnsVdchpYw
3paMnaiqqh9dDNlZq1MsXqaWbYrgyPvAfgtP6bdUeLw3gpTfznU/x6ZBlhnitqvujcmzEIw0Vl5Q
nExcymGVBxqQnfoyzeVurMLdVHa3PFmDHRwyCOA3akTy94gcOHe1j4ixOj+eA1WnEigvkplemmE5
rg8wosVFv2EihQiKky3pltC29LC05b1WiPOFS0IRdaOmORHNefuYL30lswvFqK6EJEBDUlGdumDd
ZyL3ya3Lf4aSWfdsZWcxJlbk5QQb28iFSeNsW62Pzcd3YsPjkXcaFoPPqKgkRcf2D63o76nC1D9C
y0ILdBHrtSk30eMYv4gWCC/tF9j0Gp6pwqQ8FmSQtAEGbD9htOyaQNOW/axJHoUuE9aBYeJrbzmC
pMzyh2Fssl/n2bqnVinOHokt2F+K/nVR/nBZUhddtujkKdWWEVOWn8bA38gMliiOainTcM715tkq
tSRyRsaic7EIghL6MmSezYlbpjnUb2nFwVDpkH3MhBDfyrNMoIThkP/H0XksN44EQfSLEAFvrvSe
lCg3uiBG0giNBhq2Yb9+H/eyh4lYGQqmKyvzpfiZRPXZjjCgUi+pn1UdyxNignUuo9L4UzpEBsOO
5UDUZJ8pd+3CGtkK2TrFUUSKblsCekIL64eTjHL9SrrTupS8D7dGoqPDaDEqMxTeeOs8dBxv/MVt
FR/igtrpKu31pptD6Dcqsja2nozV6BgAOul+/0HP23oE7leCE/a15Kf+UUH2jG2U58xgFzECHvPw
IrKNYZOUio8HHOuSGFwB34Z3RSmIDIVVjjFwar2FTArNib5wN4Kba4vB7ded0KICNskj40JbkTFX
2bMb1uXjeYpzyxvfBHLJMvblN9bRapUpv973jr5jvolXQ+G+wnvkbEk6fx1mDAKYZYnYqLH6VGFv
7WUtjXtYOu4H3L7iJZ7htpiNZ5NnJp7U17I8mUzji9weeBRheu3RWRD48hhVC838J2hnuhNd72W2
ybFbtYYJNE+HsOmns1PjZbJsU18sDoCbwkiRkRz5mbWwhxTgxrRDmQpmkkCmO+K7nyTZ0o4ddEG1
LImfauwXypQFSYCIY2EWi38GzqFVa8FNhj1FeLSHDZLbvrUrHU5CoYMakWDc2o22zPDxKMS+alRH
sjNqO+TynhZwJ6OgwlgjE/tDGcBJhFDoq/34bg5Er1zbqg4zzQUX88H9M3sordqqbWb9/Jd167TI
iN5zUJ7JLzgJfHRvHPGL8nBxyT/w9g8rHK4Y0YlqhvwqIzKJyR6OBKojH0moHpu8AV1imjP+d8NR
/m3EdkX9BgsKDlRgITwlbj2bi03edvDiEtyoi3J09BMX4t3Po7cZ3B7WGhdhU4JtTAzQno4yMLmW
5PAytwVd07N5NpSzhc/obtxhbE6GiTGxI9pwiEIl9lbgpRe/8WHZJuVnE+hxJ7soWoVpi+8/CKIN
NPtoZWXyc04BVqFYeEszUBlbjDRdt3D2jmWLRdsF/AeqbIKW289scWwvrLnGC3uFoJec5eC+tA+j
kYoUYeh+ORl5x2KG7Sebwn5hBv0ZXhrqjDYPen5EMOxyXIUmgobf6JVhMTjHRDQ1A0896X/cUfOK
PvJXnXg7GzJZYs64L2syivqpy52T5UvaEfoCIGwVfomG29CHQ2mMxiGvi0Ngd5e4L7c20MA08a+t
0W7nNEAhtfD3BVP+d04Vl8N0tApjV+vsXEXi06rzjZGzfcz5K7f5B5b0g9UM3UaO8L6q2OFqdwmo
jdZm6lkLtzWJ6nI98Mfg1bR3c/NkB0i53cwHWFU7X8Yhj0fKL5qRW98T4AGjLjp76PBYGZbeiKt2
5vpYp76/K0OFWYrd4NI0zZLYUvfjYiLfA9orl1Uj70VokMWxchNbwRBtORrzq/jV37nqqwU0pSvq
5MbVBmzTAWV5Lqxt7mKMK2IkkvyoTfcqiubgd8E5EsJlNzsQyuHunpovS7rxwpviyzCPZxIMHHgs
z8DaVubnKArOHCd7Rieo4FoQuAHDn3jRaQrRL8iwXWAywDExOLDXvnkVUvwZ23TvxDUErwwlyQie
OBn8GZiNDSWuhFjIBapVmWVsM2MEV4z6r5FLCNfDISWnwFyMgXUtrPjTZHzBFJMCO/LORk72s4PD
Fqq9LuUpYE6lKIC8zvDaOfIsSo/EjcVXnzgxpXiApPoYc9ZNiXztcQv5bbQaWaUS0GgX+J1wHcGq
nCV04TnH7KHPVcKg36kNiep7i7RE9vTxg3BUx7lcLFU7pByyGVdaZ8x2TUqZFPazCvdaqnj6xfWi
yoq7GQTV2uHfcAfl4PNYwuMMyvFPROPWsnlX5CZfiGM7i/PMvSPY3bVyg3Wgp3sKCWc5wrzYZpLb
rsixv5jfgufoyXWqo5M5NzmWz76bDbcqbhUlpuJUtuqWes4+8aarX2TJttHqXwkEuNEdyl6DUazn
AIEoFCx7p2YlO5RbUpW7nLkBT4Z1n0fW2ZqoLBag6NPO/C+3CHBbNpBs9E17zuvU5BdF8ow5HHph
0B49bT+pnOkvZS0cReGnMOpzO5qYWOLmpe1nibXNe7fr+U+Z21ffIcZteepGIEBzHzU81cHhwJSo
eEYUkGsiHWzbWeodnioHaQw6a+A16Zud52/sgt671IUbjQsuLysYBsW8i5yeE5Hd6bXFGPYSBxGb
xzZnhvGcbumPxnsjCrL8CQ9odia32fPOEms0scaDiU8refjIw9z+oVH3T+PVaxvX+BL9wlgBq7wV
Y8ssXTh3IGonqI4Ruaz4bzG06SJoFTphArQXIbwUvAWCDPwRH9jSMAcMciEv7NAKj6oL3kUY/QvH
aTeBGoeWhVuBF6SJvtYyXYnmFMbWuZfiqQTtBztVP5VR92yHMODSHFJ8ReBRKYe1nXjxJh0usrk/
dg2ya9lvGEeJlVpBhZ+LjK/M3a+EZfWy8+H9pVlDVoX0Hs+s4aCt6p8JsL+1QONw0uUsbhWPEyNv
hmL8RiL8zIzh3Ab5oS4ZJeceDSKtyzWcM/6WsH5MVX213bQz7Ajvvv0qcVYssF/12wZbw5Tmw4di
GT9N0bHpQJT1zUtvWbe6Nu9W0juLkOQJiGAekZ4PrDsp6meh5fOo1aVlnMF4jaQdpGwdE5neQr91
lpzr3k2TO7dDvcKKh1+rEC7UmDq8UI1HSYx8alqPDVs6oNHPd2zv1ambR7JrdXSQObdbA5zA5tNZ
hiMHRxjCHkRSyMKzAx2kLBg8GIARKBOPbL+PYR7HL8MzpxagR5+h7546Hy/MnL9EQbjHj/wtHW/P
FkkcZRskS0CAJQwUB3Qyrn8i3bzQ46w6l3LqNwU8ALSuYIAfwOOZY09OLgobbB+8Qah7nvjFVhww
mSpT+6Sn+L3WoFgDXo9NAh0ADtMqalV5MCldmYnh9Ln51gEiIn3mOOBS2n++V++8MaJieA4J6ZOb
87j+gW4O04Nome9SDPTM9e5v2KD5zzCgFqmEfSSqO5u1rTS6U2OiBwAJb6W+lcH0WtCWvIrbYB+7
rEGFR1lEMm2tQv2JWrQHp02QAY2NzGJvj235WhbKZpFGDQa3H51KZ7+Z7H1SQdTjRkv78qes2YN4
vnMwoEweghYNMVZcQ2PBvkDWvy4wzU1M0F9GikUo0YvZljsbZzpAE0SMR86mCw49UbQBGy0x9EUe
ZbcaB4NROM9FrPVycil89LzXwK+/dWazgVYeBCtkG6dn052jAkDY0kAIfKva1IW59fJ4r1ysAdpy
v0273c9D5/PSMjhE9kTzRwxiDe96/MmIMXqbJ8lbZ6f7AJIBFyluzsHaJKG1tBq9FROg8GB8Hjku
G2H/4drTF/f0nvFtVw1Btkvq6NiRcF5irOL3K6trB8wIH9Hw6VOdW5QIQsBMGxzdbYcrpsDCC1y0
YT52imKDDMup4xd8ULLolXpOmvjsltZuYLNctePWxK0i4vDuVqb1b4xCmm4KKt+MYLjS5fBWZO1p
wpDJAqB3oyfcQCHMWR79JOGgyoXNaqztESLWeA5i+zkpHiYCE6URa3o9U+2jRPLjxBM0zdomtEn4
lj3fotHRa2s0N+BUprXKUxdzjiWsbdWKL2uSwyqoPOO5YvpfB25WQdjlIF/7D/eFiItkm1IWs49s
OS7VYIEGmSLk8UY3q6jufmGbBTedgPXwQj398a1g2iTSm1fk9Fk6oDBlZDg4xJs/js8eTnZpcZrz
dnSAplTZU4zJeRl4GsanP7w1wTjsCrLQrMlgjvZgNfBply00Dq9xFm4ATKrW41fZG9ZH1KBrRYNf
rquK3pU8I8ISuLJbmlViLZLc5XsUYz4e8iZyjp6DJpxVgzpWMgr3adfa53zqxg0WG+slGI1ra2bM
v93MPNs1Q7uOJqJOKo38ej0O/EiGHu5Nm33Dv0NoR2HxcG4uQly0cedsGN4PPLm/RpYLLFpwrIjZ
c1/Y6+izIivGslUDhApg7BdEeJdMITbgL1W8lGw8dk4dwY+KHsjFvAsPdRS+x3PDXGGQlMkzhhlb
ZNF6ENOESz2i3GMwPwyYU7YsWA9Rh1KEWDRCTgieMD57BxSOEZd7L0peQaZtYBXtUjxRnml8jM5E
NUcXfRELRmMAsKSq97QnAhCpTS/tG82pAWuPoFnUfQeptTRfOu09l7O4Bll5sIW7KuUANb4Vm4Cm
ZPLT8os1F8pvxTEaDNA6DoMnVhkmcWWWs40ds2iR6d4XCewgwv3lJCvSAsY1nJENhmh6LycvWARl
hI+vg/FIYN+CGhRzDbA9DgmdiYhtd5AcKpbiZoeleDZPEXgOEgVr08OyxLUHXcpsN3Pfkv+v8v2E
4+HYtLwAO06LBty8hYm491RzsS+0Z3zQ8oFjVQCNlW/aiV+mPAJH3fytAXO5BjvJPomG5YziR/cO
NsGCAfdS9PbfzswuWcwpptb5sQ3bjgDd0C0aaZPlVxzaaskGXjp3GddbhfCZRHhffUWIZcCUGTb/
kqAhqISxlI3jV4BlClU7frOUS1/yuEunFA0d6QgbAHeDlSFiGz+Ezcat/eiVgYTyMKzDtymjTR1N
K1sGvKJYbtWiltsiUl9eHz5HBekKltuH1Ao3NvKVwzPbm9LPuqsAi0B+8mI2ytXSFIo/VXOM9TfK
4ksepFsyVxz/ykPZV0cto9c5mU/C/ZIqf9NQ3JXPZ5wDeB8NfbULHNZD9J0+4kRtQOS0HnhC2xwy
81afa7j9Udv7m9yf4Whk7/YEjaoMcN0kLtyNtE+PsTftIuRZhGcLLFMGzA8+YjxDYXd7clhZ6r7r
eDwUupMQBN2vitho5Od7tpFiOVrRP7zSUCL1ZzAXZ9GH28L1BgaW6J9hO2u/zDeW69KsAIlwb7fs
OWRjbuqEpIBvv6VNc0W6puAJ8+7sspbOuZ+6rCRvYF2mRp8TgsOc+S51iYthkPhMiDZODo4PDH1g
fZfY4XZO5+7CmrP8zOdZY1Zm0lsnZnf2EAUXnWXQ1lfodT55a2o/Vjh8j6Q+iJpXhz4an6qOtLuj
/k3dw9tf4tmYPDKBBf7CXFu/spvfEkoE4AVyimmfKtFdU9u9AH+7znbx6pflZ4CVOne7VWDZ38q3
8UCR4O1GfdFeYZFxdLDlJVVwMlijJL23i4v+HW/iT92MpzlpvEWap8+0aH3goyDtWGpC8kO0cw3r
2EcD/LQ4ajf0cXgHG/zVulNj8iHd2nvJ8CxQSR3IZWk67rIw+cn7VjLHJqx8EqPqWQY7amMNsCY6
Hhh9QFMLMPmTlaUImX63mJKG1WQ0/ySj4iA1ia2vpxXHEXUugp4VMdVrdfpRPtwYygHCF2E0YC5n
yWJZHEGwo0OcfzE4bLHPSHC0oohv4zxhO0eOjOfXTudkF2vtnsasOHn1Y6YszrMeVynU4SYff8yu
28SOQ1v5eGmjyD66U/emGo6G8Vjy4LGrt5LaKO0Ob0ZK9g7T5oi1p5EKkACXcc2BiW8wIK/EKMsV
STZ/aJsnP9WXEaA/g3b6NXCZMsmF6TYQTJ8Ab/tN7I43Bxjm/FDvhMBMBby151mIASF+cv1+xViO
8CfzD1vGy0qxX4mQUXlJy2Ns2m8m72VRWAfhQn9DpljE7LsWOSmYhyaeViNLLJvJaDr7yfgbZ4I3
DAit0eJyBUWNCpseEV1JaFWffg6RM3aPZH6WMMwTekb4bDMqboKB/wyh/ypAENqi/Jap8WZ25kdu
V0D9VbyeHU5dEdubCTFPCXKtpNCchNGWEsCl28rvSkU4lkFRpcWHj7tQg0eiqsBezW34aOFrgCIN
2SWqiOmaoBRmosmyizn+KIEy0F47SjDIH190KXCSDzuMIJi16g+0yXsQuRdOFTgllTikjWMs57B+
qrl9yYLNfxuUmEX5YOVOc7SdSvOvHuZLnDffgeBg5IaPyBGab9o+QJWN8ydM/bMtGVPCKOuQRIdd
bcz/5lmwk0zym++zCogNRhAPzVnw2cT2C2cUXBKKnL98CXJirKRrGvJ1ZQCFpwk2QHyvnmklS2WY
+dIPR4ik6TtMHsJzbXb1Aorlmfxjlb3aHOXXPc+E0ukH6uHcI0uHRxMFFKwxebb0w9eEn9ad3nPC
d/Tlub+Dmn/IVS6DudnSg3B0B6rF8MgcAKueWldxRLJ8jkXW3S2Du58pDI9pejPz4TTyhCB3NXCA
qh4+KsWFivdilxbGJu3VlX7ko2GjjEPLeil8ciHD+DUG4XtR5/C/SBmxK7aXIeVsIGLenNYkOOeD
z/TCvwHWtkkA+yMqGyl/w/YJKH548XrxbDrVT1FMJ4CTiF8dufXc35jEeGn74UpiC8uZdjsq7y2w
io/iwfuf5blmKqp9Bg5vwIxQnmbX2A9F9Tr01aHWyCYcuvVY8N5uzH/4OXgDO/ZvobMVq489MKi9
LJNvUCybgWKxPpE0BBBRdqt31MofPZNCxDUgS76rzbkrbVgI+Jtkns65EOi1+sLLfD7YlJHYWYQQ
zXrdtss9dY3NekqcJclO/Iz1F81i4Boj+yNLaFJz+rNMHlHf/DWVeMYq17sOFSJ1l12IQplsAetV
nFE9KsvSZPQpjrIXf2MjBvcxUg2c6VU95KCrI7Tz8iqS8q/ynYuwMFfXEc2ahvPpoX6RY1rKuaDb
Ezd11xO+LVHD7NxZAxfZDQG5LwyCcGBf2omKTx6JbgYdaO42g+reRdw9O3lzoLBrHYXxzq5LSKS8
2JrMOHf8vKltLmeizSW5lEo/XDLQQgJf/NJh8Wq4zKG8IpbOOPxpuuKpSjqAOS2OQKES77mSYhdT
QW3TIGXVXPnSIT/nFK8ol8m6TC24WUP3LusJugF7gxpgdgmzF3kbVGDZbntmZelh5piSYtn1YHQb
M1ip1v0e9XCgCWZT+/6xchmiTXoaqDrDSERl24NXLpv+MofOR2tC+/WHJxZ6u1K7q8DHmRFBjTOc
Es9a+APv6x5Ycum6Ol823IGtGrcVcCRZ9xfF1p5qG8wVTcJl69T4BWnqIWSbiHAdE99Ulv9uSn/N
wQN+zMhBqCdNNDw5ZQEApb8ZQffUEg/U1cNEXp/6Od4Ydnyw/P6us+TFzetuWXBWXzB/XeK5XXsM
m4Vd//EVOcaJhROSSVjPRIb86smXjxJK5a9Kq30C3bJzKkgFvCCoBoXUlRm/Mx2C5CLWrl/t8geN
KewQBT2wSl58BXh666vkIiqMGxVvcq9m+1nRUDD/bYlgRZ1A6eIkHUgTnozeMQTD8movuAa3Wo8s
EpjJZVUfREIBKjIdJxFGAQBarabyk2TGvR4r3l0zyToPzy4RMTjndR+fLBM8xdj+xPmwd1v3GJGT
44SIYU7YKto1haapab4HxvAZIPs3c3otBJ47RV1g3h68ztpgJeeNYJG+hf7nw32HNvmUN8lvipBS
eTgVGs/pX7JWvQl8rwsRqG1plmsV9DdzSP6IsCYBgjisp+rCW+FY2nZ/HCY+cWGU3zZkgBkUvSmi
DTgeflr1nLXsYEl9r1wawun92rP1PM72cCVRDappnp4Sk8qMAB5uWlW3ara+cOhdghZTCl1Rbepe
0yoA2yJeUBH4ks6OPvAzLokBFBbJ2XweGlbYxT2M0u1seT8AkfBO5l+uMx5bO/2OaPUSOFCdVHzW
OvwMLBcjJhZMP91Vwa8CyEPepzsZsdxkVALxbOBorZIfYge027T7SiSkhtgzohWtLc4PNp/fVpnF
ZvKR30frHVferszFpnl8K2wZS67DDZ8Ko6Y9v3ZT/9ZP4z/VBGs+RVrsUf4xXhN9slg72Vn7Bcvl
mGfZdprnawTB0w5gtc7OYdLecqYCRlXhh+OXw6qqBZgIVdxTGyKN4fZbE9mBdDtWgodeX/NElS2F
ehFmnCoe11VebODBv1WW/UZwISWAm2KCERA+BXTUjtXlMBvGQttWsJgdTCduZT/LkOCSI46wa+EF
tFucb+x6wl3eQ/TFEqIuTU9p4xjVnMJNyAJjBq9nRi/FqZ+VyxFLyYJpYw1sZJ0Nyt8H0vmQQm/Y
UJxZLe2KePTug6M+aI5+ZxFd4iqD5de5dnWwZpdIVgud1Y/cH8dVRxHKD0/aJ5vxhtDRewiCMKDu
ldgbWT+G6LEEXS/y38GJVwlddeDfjvB6MNXHFA0xOtZWvBzQZflQntyEQAGMaGLHFHblxNGRBm8y
n66F3+0fKEzHCFdVWNPHUfbnrsh2BSs9Cm8lri9I8lyQES0WERv1VTC4n6HrfnoQ+paQXQ++U+3q
XpwmfFD4QA7kjXi95KCl1Fsl1d+iArOZjB9Bl5LLEckzC5tdDPMTSWWFcnkpvXw7ZN6nO9R4U8Sd
cNRzGQEQ1uq9Q1B44PRbke9aoGnLuI2zTYUBYpgr7nvvDaX3SRYkmHsaqmj0zbv4JJEueCwfOtg6
0+y8tRKHeDFVW6/BuVKP3Wsf2peazURtTvtWT2D8sHKGwIkDrCttGn4A9zngYz6HSXd0HxTvmPjX
ozNtKoHIsUPoZhKHbUe3D9vJE1H26+wTLWLHtxQkYm3JuFtYVJgUk7Xzhb3xbElkYD5ADwGhOryX
pIcDnRLIKKA+Wkv8fMYSpOsLlTQ/CM2vtKpsAUpstWhWQZyLRcZoRfw0+mptYxW0xVcoi7/uyP4P
9NqmpY1QI26XRv/Pml6Bgm9lVh9YCKxDi2MTjAG0+9/Ma/a1kBAI/Yl2WyXWkT1f4zT+ZthCVRue
MjF/hzmRHrAkOuQOqz3mfE7LWBmOrC7BFmMJnN3bWHW4w6D2I2JLP76kGLP7mXUCNSuGzcJEqeZf
1NHeAI2UAqFVnGZXWlAOVS+fpSjemkhPpOuj28C3Cj0HKAOvKq8eVr6y/rAGuTujBVvfuMMgRR6I
uzO1gc/sN1etL1bxwLF8Soi20ebljo+kR3HobXsrHWwJIbhAs39Vj37LhsbOzOAVQ/ai6/CbyVMH
DmJOjVPLzgJ/0tYaBAVAPEZmUb4kKt2FEaYdwlEKe0OaZiSy/FfCh79uNl09Ag60th7Soj02Qv+L
uAx0QT+l0X86s7c32MSMM36jABG8fWhBIUxRlOtefbdpvBEPQybIgjBNT4Mf34MCH23I+tiK9COc
+o60RY6T5RR357LSPmnf5uR5Ezs1llm9i9GiY39oB/xLn53LjG0j+EzIxAV/LJuimEnHn4PjnUJR
3VzI6r5nX8K52wqS7sIHQVd4PCnoTY/5kPyu3jqjBASKmQWnQi2owcw7lmnOIxdQxtBVO9rMxHZA
FHbS9GNkZ2bWOUehAEkR23NJNbedvA+DdTJm5zxUZbNs4oSzsQQ/3PuXsf4h+7YO5XyMgvo9FQRB
m1/xf4ufT3Cm2hVefYqz8RZ17jbD6DyqfFV78qQxreUWu4iICcg34QQSo9Z1++wmxa2jDADP5Gs5
pGuH8IxXjushRrQT413rASKxuSJhfqtYfJI1OYOgZZJx1bq0kcJ9DImLgqLEcoreXI7kmkMoEbPX
FNRXwIIi5Utl3QOiyeXTtl/jiARXwVAIZtgIBq8NNnYt95gYK5C55aZXTJr5zLagjYZdZFVnf+a2
4dg3xtWmg1gv0uH9gTMgGQknrUIWoI+jLnbwOlIsYuFjcURpZOYtnHpY50C5HJZoyeMdoeJtGOin
vGgh57snF10LI/7TxGqlSmMkkJiKghopWG9LZok5jY5U2zAmJ7uks7ec3aEseYIjDPRHaClDAPvA
tUkAkkELx5b8VrFNXf/Qj7QMxRGpniJb84b8hFdzBcl46QEAh5TXFRaI6Z5zI/awA/PDYga159Jm
OrUJ0om9NorgX9CT46jCrZ/jauOUMZg0Yk7qZaz8b1vne/RFspY0sk0P+nIGS9y/4Wm4etlw9JkN
qhJrdy1/RReuhE4/vEecv1cvniLzS6MIe3QWf5o10YxJ3vPCFx30bxMbLtDxxaLEV6ApPg3DHjAR
p5NKdZiWnbtZo9eM9CKOffgbO6A18E2RFj55RXpz8mkpxuCkCW/Tyrqx8X/ixHuRrjwZ5PwDJ9oK
JtbFOJQbUYtlywrmcYdpSnlo/DmVdFLOKqGawX2qkE9g835V3dQt8OAQULaZduod4b4rPNuz5bWb
2IJJOvTGIcHFWwX9HwqillXE2rnvaR4EycFvXx9kOK6yujkK9m9KNPswL+lscKhqcAGNITQkCWYt
RriaBjlZ6PtUxX9zShaU5lcUFp1Ds6LoheDSQPl7GmyAB24ny/kcLPcfUfhTAqVYWtHdxLdot9Gr
KPQVmXTv+KDRkuneh9Or9sq3sLZPD9HOmMolKB2+aX4ADUH5mM9WymN7mH7U07QZtP8kyILL4dRx
TFtZhHnFOGxnuhwzIPVFO//xwFXLlgLfSh7MJDrbWbiPB/8ykfJCn351Hk9CW+tjjZgG4o6mWbrM
nlXTgP2lqizu/WPEydns6pvpGedQU9UcIhUuIsdcG0lwkqqyN30PvDAWOI+bKP3nUDewsivrR+JZ
XjURpymhs51qvRNLyLNHtrSJqdNrgfKFj7aqmlyJDzyULfFOjUOxbZqEGmK4GHuQuVu/CrjJiLYX
Mv/TgcsPWOh0jvU217Wi9iFDoKjyjevb1TqmboM4YrqsscotWirfZK0PdB5wSaovux3fKJzeRqr4
6DvjiZXHLS16DMNMKyGBEX7iQ1CL1zgmZmk7+R2a/18FlIV61m3lNavCbDZhm3xkpv2d9MH18RB0
OLxObfGc+n9Z1B0cd1pjrDyzIQ9ZD3hHK0Cu1uo7JufL7htuj525Bxynu7ShD8RCjmlAsoVTMi9x
6F4r3b9rEe4MiwduzJZsilv87qQvsG4cTJXczBYFmgDf8LCVzAFq1zBtGuDFNd0hPgA3Mx//OsHA
u4i2R3ZTYFkAuslD0PEcmaKNbuXBkfhy2JKEo9yNFFCaANENsuUiEk+a9DUef3x8wzkn+Q8Z6mAr
ZpRhvo4QrtDuYRG3ojgR4VsX0jomhbEeZBeuR7v7HrMqWTWje0Pw+3axAcI4ukkDjY0CupMewq+u
T34SI39LZDbjoMWcUXk7ZXADEOaKivxiGSCfUrfFXQ2oX6bmPs1JpcXY5G1ujtL2FuxM18ncXEP2
j6y7IPP2ewzSLoBkw1yyWMYW6zhHFv90TIyvSVviUPNQR1IAZdo8E4Y/PKqaaPxeUw26arlikrGl
F4mNft1/JeBolzN5fZqReNXm0R+3Tn7FTH7UMZ5T6j3RgVdD332QkEOuooOYYjPB7R+U/GSmfPWY
sChANVgZiWMRcpHVk/0+2DCxbHzAsSIz71PbqGqC4Eznjs6A2ohDTUGF0bGB9VE+hN6ZBb8PAMOl
BM3u6WTXg14UvnpWUX/TJfckWdcPM70LmirjR0SvwfZW4JcPXR4wJdqFDD8pDz0onwiKXwTI1tGt
bieACTTyYQcjg4h9ZuZdI/I/I9iFBBmZsMWfLI2XGed3j0nXHOwjwsMlh6ce4ntkX4Ipx2CsD5cq
YcpJx+1YJdhxaZBOeE+FWQ+7wvnhmA5z+29AsLZFEM5rFkPw+eyZuGNBQDqK9tp1uQCaVxvLYYza
wiiwYzmM68wJDhL+dcZzLZ79ZTcF26G3CDEDiO2YgKdHBLJIsGCREcn1FvfsU1PMR0uyjwk4YjTl
Y9NsvY684dn17zs6jYGqh7hjk2MXP4ZLXPauc0YXe9S09js/D/aoyqQK1C1LzWhBP+G6NzAnGR6r
zPrRThvdY0K4UjvPWeg8uS1/ds/clLrjTR38hG5wlwTwDTlvW+D8I3AGMyvfdPQes7V9CKAxJVwL
x8MATYqLDuKOt040wC2IPhAz91bvYDyAdYyOSnBgOWIA9QE+N4w8o/nYPo/Hwf6/gKuuHQrnu6fB
MlcyLM65dWNE/+wTtHc6gHq3Jef1mmA4L6xuNWLvwkX7pYGWYgGgulXsQsKEso8uBkzzxZzxd5n9
/DXmMdA/4NtRZa4Lz772eXiCsbSPbR889biO2HSxONu7qG0L7VZ4IcMDW/YfWvswhI3VAnmBYvb0
SrPpsQeW0iX05TXe3mnSF5rV0ZOTV/Y3NRli49VPYWZbtr32PDw4pT7G6L+gZfSiMLnJzda9dFN9
SEk1c1SlpbLewwM8CuJ24+zuPF770ijWo+aA2NFupurwY2L6FjOGGuvBFQ/CH5VOwTIhJTw77VbW
7pOPrrZARljNc7XvTevCoSVf+FxGm8YkY0vo5a8Dqgok2lFkdN4YsUEhU/VDw+JRReU67SmYsvLB
XONVdzfdVGJyIaj4sFgSn1xaXrgq55egjq9eK4C18dsikOR29hWCbZkR+9v/SDqP5caRLYh+ESLg
CmZLEvROpESJ2iCklgTvUXBf/w7mrSZioo2aBMrczDzpK5itqfnoPnP2PcLGPSTfbq0C8IgpbLWU
5pRFygV/CrlNCoaN2cFoFCuf3bVo9U+bZAh1LvfEqo5V157QHujuC8JHQeLTCKdzFX02lXlW1Ci+
UUvwHFxzGfO6t1YVrivVuag4SWHvbEzX39u+8VCbERvR3Q6nJyR2yOUpDYgMGzkbL5r8MZTND58t
HsV7iCnFGH9MGoaEjYmaMCdANxfTQNS2X6Umv0yfNt/MygDaOi9Jof6ZRk0+zFwN3XgI0+GMyZg5
CWglzMDp7E5NkutY+cpMC19nqmSYSdTSiAcBAj+JySEyF+XguG+EiqVN078HIlZmVkHUTqcfRovr
oudxw7vbrlTY9Kde+reoiy95wBwatFkbZmvfMdZ6X16xiO8m59YKedWoMA9nLjGzn0ytPGoPPcrI
iBWqbPappzYWB/m2XDcwqECN4E4yH8IYj1OPjQzQyAAxQ4RH1zG3LqKKgbbTElQUzG4dApOTxJ1v
p/Sk6CzzHLmznBiVLj9ERBQxhoeh98u6DOlh6041DmFHoY1vILoU+Lxhgo/MHT3dJSU8BsW+RpZt
64FiWPUK/YQ/YUL07aon1cfqzijZ+hHB6AeCIqDvaY7HzNU+x/zVwg6lpixxfVrv2mT4kpKic5Tr
xdjJT3dipA/YdND1sz93ERCN9fSmiFbDjNaHliULRvmqds3T7miO05cCg0Mmv4pJvyDNH3OpRFUd
0qAA6cE5IgHhbDI7hoOgWoSc+ApNpyKxRSc44thQ10w3e8QF42mk8bkjDG/qlfff5kiHCrhhbPGj
yikO9TUJS660+inIu7OPnpya1KtOyH8pLUDiENAdBUD1UZEukvWfQ4ITk+2psNTTVLVeMpafRmS/
oRN/O6YBU6nfD6lDtjWtcIUMofVZqPm2o6qMvYC7DC2dVv3DxePsgyyGDrpMK8abvkM+D+4odgh4
/+ailRlVJAnBhihEwRkgvvEpuEi7FNq/6fTPtYjWeY8TNW7GLUerR+JTTufER+zXB6MS96wziGhY
XtlA4y7zPaRCIDHKNkKONhJtM/ngoXrnbpf2znSAN5BDbKdhjZPitZr5N2zmZGC/c0XukiG8S8jW
maV4dv8P2/ba4HLlENETNpB+ulZ6nEEJNTwsgIsgEi8mGB0OUttUUibBsXCRlrfENzdOdRtw/eDJ
nRiB47Zf9coEX4KxEowiPbX+Jj18KZseeaQ9+Y37oNd3PzEc1ezhz6BGlaw+poAz5SOrwczBprS/
PXAtC1THQtddKHXUcBNHVAz/pQiiu1J0nkX2TscuEE9IFwAYJdi5Wmo3MAhHIK8Lzry/We2c7IYv
iiDisSa9wewYsPHcWlhsoFmYHTUuBMCXXMVXVDvw9ZL1qalA1PEZqtD4X4Mmh7hinysgqeqrw5tL
SweP2IqRO7oYOBG+c+WfEhSgDn7EgJUEemUywRcgMKIW4L3B+IY1XZmCAwuNjoXzgsL2mEqKXYFo
1grXQyTAAucqWCBuKOTG0yXZyLWLupl9FcmngeYV8cQUxq3u/LNrBXwpHCgogSJsRCRuInoGmI8Q
0Yz71Lp7wRZVWTaFyVusTYvGem+7e0JnU3br00+luRazJNApsAgJPwvnLxAYauKaar3XzCIBHXev
VHpMSuJ1XFoxHVJYlF/nK+8Ep6ijtWyg02vMH0V9zOuU8irqU4j8Rka9IpaFV8RApkxWo095XWhv
OI3tM/mvaf+c4CNqGvrpqQ0mjE37ICY1ibni0RnPKM4J8/T7xH0vYms1Ou86VmjQ4kzFuQl2Gv32
9yJlM7OqN6stqBB4b4V2JLHpqbRuOF2yNlxrGQGb1djinXbb0WqkW70H6m9l2LfatBeC4VLZ97sk
BrIYn+z06bQB+wjTEOI4aruuRyohx1NVN/SCu7t01M8ijrDY9csx5W4NBRFjb8Jh5F8UMMVJ/4QR
rN1eIzeBQ8qGPu0UqHjUrlOuw3ao1sGW9R2j9GNALI1VqkZHj3/iYeqoXw1wGmUnZSyhlBESYnBJ
YPfYB/49tNtwZ4vpPKT5BSb62qXVEcbRtos7pGpSuLxPYeFuOv2Shget+zdI4tzNWdBOMrRvVX9R
kb3r6WGTrDHbN5TYJObCqUz7WP+1Cbb75QUfCBm3EQGy9ur8oYz1BS+614Q4KV4pJ9moZOugBi4y
OHcWO1EpCd0BF7X9t0bHjy43bc1GMmzxq1BRnq8VUrFAGrc8D3infvzo28A2VqbBeowhBduPgOkR
nc3Mq5ifQYkmAnYp6w83iV47g/5rlG0/OLgx9XXgV0SKK47vU9WJFaUkTPv80033gao9BCaMPtgm
TGZyt1pqpEVqXuHWUeCZ1yuazhieYu7QD5bPnT+9DoRzUqzn0/gn07+o/ZfTHFrALca8sCwbg3AW
5dNpTiEorakW5wfSe4H8oCneS4jumsk3K9MasxW6AalEh/Imlm8ijesCXjieTWJgOkN/DMMmVfTy
V+Z47CxvsJJ1yqVAF98E+pn/H7Rxn8HsKlu4JZsiCE5I8+uAuH2Aim6S+dFYlEYDoWiaO/PusO5J
aBC0MBy6zGsLy14J6RJ8oLLocUW5ozj5iYK5PXC3xP3Wozssu5gnX4tKZok9Ic4nuTMg+cDKmncH
tSpqiHM3d1hLyx7yv9aXi0lgBax47TPu11g+4c2te55RSRGgUTi//dQz2KIs0i5XmhN5FTXZQ/ke
K/1GGL+mWaJbwRmlMy7UQPZaI+1jAzgSnc5KpzyR6rjoKtc2QqARZghdexMTYc+sXbssSWn+4TQh
h+VpGWFbS7V0kcl9RjdJHZuLAblGxWpZmMbZmOJDpxpv2fgVVeOqwl4c823E8tO2ihPtgwA6sK33
Dqw581/TUXkFqjsLNzMAIKp3pdWsFPDwBWOvQH2Pym0yowvZYhVwERjAu6F5FClhLYbXoqkPlutA
nz9pw2WQkJL41iehHlvgORnJqJrIuKSYmqU9JAeg4nKj2WVXzO5RZr0DfXxOxPHQ+iR9DO7aRW89
B3Pp37SbEWcxUVIhq4Ua7sPGplH+wkq/7zSG+a2N6QHCWuss0wExZ1K8ub0xis5V8jPlSIP+MTNf
M+eSw17T4cL5UEoruTXqOTHrnJyi2Y6CEZYsvML6Ld32ZQx3bv5bqFSUNpjXufIk+J5wG22UCpxu
sZTAM/TuzuRooRGvJhxkqfDSP5ryGqOjc5bZh9hS4+ZvML9s+eWq7DSEqHVMH3BcpQFqIPgadGyW
dgMIFC9k16145siA/erwcVQKNGRMRAbZUkkarjzsCcNRJ/CBBy0JjWM1qfPB8pIo0D8EwbO+YtJ+
dop4VfL+6V220n1iv8HZpBRDagCuOIAFwBByDlJFSbsBLkqp4MCnZFOIRxhrq7h+q/XXobEWyVxl
Uj4g7GzshLmXZoCH1LxRHe9m494Uhg5aGR6BA6/C/JsLXp9naAbMhTkHZdkzCZ8OsP0ueMydZsXA
plvbq7j7lSkueffdsDat9ZHxrkZIA0ZG+JLrqxHdOmSlotc+E3PYahCZjQHUOtmeN1eX63nHtTUm
NFhG8lf+YRx2YYDOrSUIHZKBF8OObYXfhzk8GeDkJKiSjGBS1SBzdcBecUBJUf1R0oEra591kQi6
PE15QEFFsbVbRvn8KrLbtAK9B9U7dMJlMmwFuT3ey5FsHjcsnHRk++0vaeJGa64Sx3zuy3WkfbqE
1onDLwPzbFUQEF4JaxPzixZ90xw0abKSTqvaKNYWS3WAASAlg5ZD59WcnuHM/DaSAW9HStNOvvpF
MTO5Z9psSpafmBOU9ksinuEUU22zWIOLWLUa7TUguFvCiGwy5j5xDjbF3KV8FLhsUlZp1R2p2H4v
ebV9LkRG+S414SWA/1chLfTLJhn1tQKUOqWp0beaRUBUBcsPjSSQf+x5fEVR5Bwz09E6FVRjDVqt
Yxd/Ad6v1J4POHSGhfOBLSMbCGxm0ZSwi5tgV2gfRqQe/Zo9yOdKZyvhVgOhmJYungJCXRZjLdGq
twRfBjW01wGglorXuCsUHmL/q9byVSf4R9jQKXuE6YZpzzD+tYzRoJ1f0s5Yd6GxEnm35jyOwt5i
YjGCnVoEmx4lfBELuCsGQzo8U7Evrj26DuGgDVdn8N9NdjNcMnx6utZLqtWC8RAL0vkNjTuQyX+4
PF2A57Px5NqrKg02I6bvhcKWrWElKChjch1AwhQ/z8MnEsLraRr2Gq52A66NH/8KqHdWFH0qwqRc
lUXH9M8Bb6s2ZU+TzgoFGMVCdNq/iU+4F+5O683diCXTp0Y9lpQF8EzbWXPPCOcrLsAfWlsJS813
9D3Bgw8Of/hl+71VEU4rIsjorAkBLRMLBfN2iyGRYq0PzZ1uVp56oICfsGPZoblo1aBwC3bSwRye
DqTdri3JspX6vkEKFCImD9occAluJltbqdI+NENGYM76Vzv4NFTS3yCeIJCvQ6df9bZOATbX/zJ+
qq7+PtlYU11Q1WNPCU59wOdA6Vv9YiCLMfF8YGJkTKZ2mPKgOQ1SYLGOMZtTzREzvq3pbCInTouA
DBkeJeSpZoS+TrC+6DYMa5e2HJkRuh4O5fXkWB7jjGdVJ6sSi+zswWys5EOjnjSyZuVdPTdWpWEW
m7bECs9K5Ww1Bo964C5Bw6xw+a5BzBGDLpZqUu5nK7NRBeQKCNVQ9Hyqx+je0nGQOhmRiegywofh
+18xnr4MtbVuEuXSCwiemsOvGd+1EdM3pxa9bCEGCuxQIU315l+D7RsnMn6hcmPE7aMsEW8dPfxi
T12kmJHhO+yVyuYSVVz5jDYNuKHKxNPGMFjgBZKFvrGjfKkE5Tkzko9AT3Z2618kxO9FawuSFPUa
S+cOWowX6+Vh0po9hGxyGaxAgYpXc/RznFQheT44ErNBkFya21yI924Sm77HKq73dsZLVJb3oKjB
xmQXvM7baWoZ0LPvNkaA8Fax51ThkSTJxgpVfMMEA1S780CrHXzIHAu7jH8pf7pHQ+4RTOSNwsDp
glESOCNdirQCWzlGGqPmRNnF4EXd0r+FwbsDYNiPavyu1kGqJmZrPpupYOuvTHpXLMJB2obhxLHV
6Enj3jXJ5FFm9o602nEWcNKgv4UOFeHSXKVa6KG4Yjx22TbKDR1hh1pTibSDQZPJwaZn0AbSQX77
ENKYWdvMyHBrvjBdfiOWhqDhLNRBZYKUYBfu5qnfe67QdW12H1y19hYfZskXR/+hp7b6pqpsFL/4
dcCVa0I66nhO/Vh9Sg6juUJkq/J/3bhbpmHgaSmZNErlhihlFpnuE7+9UQ6zcu2aXqR/cddunMCe
0wVPo23+RSoRm8nwykFHmm+3Q2OcwiG8+hXukyI5D1R4zTkcxAv7c2yLSzUGS72tNzLtyIUANyT1
kvUBjQBWCpu/2lR5vtcaWkqd2GP1PsYmxz+NU51NoVbsnzAHHFiUvZAHCRg5c5JyIPKmXCwEubI/
K1Ta9QqHN4ejUtEtMRDinCwvIec9OQ9NUvOB8fJuVOEWbWSrUN6bNTbICP2g99YTLuULKcRtxHo0
MLS0VabviZky1wAjD6AgYcjQjTS98JuT0D00ZXxqR8wYeIYKG1GygKPN0lnEfxS5zt0egD3tQxco
p1DrfqN4uNCphExHDegQDOgT9Z1cNvz/wbx3RrwKZIWAUCIoA8/RewxhYWUeG4UE4FxyXhmfvqG/
dQZerDzftI5/rVjGNUwIAAsGljL1XjuMNpRxh7/n6Rbxgx/AM1twtpQglQ6ahK99BOS+KJlbd2V0
bGnIqY3Z5Owu0trijkqpcxbvazHTZEgKD8a7EvQfnM0OcEpeA304dNzXbLNZN8746MKRVhHth6Mu
Ih+u4BHuVtsROUJTOXSMr3gxWk6C/SEPjdlCux3o91bB5UfYbLUMnYlH6FBk05oV4Gq50YUc07ZT
MPI28GRDJbj3gVwWTAHM1n637YxpLdNbad3Kaj7eWnRQwDejquk1oSzNVadtMxV/E52FYUxABg1q
PRcp2kP74YwkQaDKa665LSO2uxx7nmsaq5ovByZtzqAgpfdM/M73CYPlmr1lnv5sTLu6O329Hduc
iUkJr4raksxql0bSvbY+Z5NpPOhavOrhdowIpekI+B+IiScr4HE0W9EAinOIyzaI+n+6mnkTlJwB
O3s3n/86B2oryxknB70evZIit9ZxwDmkR5p/EelAJ3LaVH2blF63JpF6yNGBRcjMrTNWpDR20cg5
3gmt7ah0d7uFsquqqPclxVIWr/YIS9rdt/G0m0OfQ6qdFIsEB+JmJA0mXf46K5qDo3O6rwBIh+OT
LMHKMPnphIw/MhNrFcitfeiq+65X4Pk74UUFkSl64zD27T7Mo7nJ9ShjeXUq67OnOg2OwK0ioBa1
tCCUQJ3AMztMgmLcgKLXz0OMtVUMRDnxVDhY/oLIoxaUTGq2i+fJJQ7cAuifondvqeqemxTgSInC
2OokwtV0NyU94hUbHaaYvp4tRGIjofrSJ/oEJLo0Lei+zJdYzg596wKuGRjQ4EbOtH3biQ/XVz5A
Ej8qzgRph7lBQsfo/jDWEw0hYI0a2GJKYToD+qBFRRix7U9fpoLHaAhetLrzaqGs866bbTEzfhDT
QvyjG0RcUvfcV9XrlFonbW71xqUSclLEpv/RTu3NF+WHsIkclBT9LbW2/LF6l1kzboRpbluCUnxv
4dG5SnysYbepKqXiTEHD9qsjjARwcgryz4arJRmIq0VVSYz31arwJyvlX91am4D0SDyR+XSH6lim
2Q6s0F86EdDVXMrn8fmG4WvEuqo73FgNFWuJWXp6NGCy9xeUBL2oJHCXSFUrs1V+U7xbrSC2p8Og
vSpK8R5B2R4hqvmG+dkp7euYYR6OTSUjegAmaqKfAHvNz6Rkj6F3X3VCxDmqQaVgrrR6Zg52cQSg
sDT9/mYz+EUIfNJ6Qwce+67Uq19yNNues3IjmRTg+x3YZJXdBD22SZt/eIyOjhUEK4o7OAvh+EmN
4RFYNDlP+K9TxjOOa75W0K0Tp6OIgE/VwQnb+o4HmeU0QNpyJu4vMMkCn1GYiClDm6fDsbEx5rq4
xFwUJth7Jf3zZbtz1DYGpjbTz+vpWFjjBrFvI33+h2VAu6OLPIX6ViJQFg6M+wB2V8S5zjT7iwKn
kx3yDP/xOozhuXToCTTyM0VkWKRlYHDEJPADqQ/vJNN/Zz/SHzzI6oYRs1gmheul9FAbZbILXOUd
Z/lrMPprPQpZ/ZXvrpRPWiFw+9VUvDFNq7p9qfsz1+67T5V3QVN81wRrITIIATnINmgrLspoaXS0
+Nr1s2U8u6VyZz10HRNhAXuXoGyIowaQ+V34IO+aNvhndFiTrObqhOoVMfeJGrt2o4HcQX5pWYK4
y1rf2EtI3RaBvZPcBtOSNLo953v87D2D0k9l/Up05auPK98YlC9arDHDO7j0NWstqBM0CWX3fcMo
JaHz4OmMHRn7gLulUwzkh8yNJeyt2wffY4onQkN01Gx6xyi7H3OGe1X6Rmj7NYkYYTt1917GJgUs
zrrWrGtY9F9V49zxbj+zkXRejcsSMURGiLXFliUOrCDahddAMxL1cJLwowZVbkRIJACq+eSmS8Aw
55g5V5arNnR1bYVNGgx3vZb99JNm0bGqBZ5v6ot5PQ1B+F0YL7Ulti3rrGWra1mod0ftdynrdBvH
BCoujRUR/snefE6xNAseMnXcDkF+Z1byL6NiyPG7q92NOdj2BpOThAYkOWUUyxph3G/pY0Zb4UxR
DzpBMQquhB3++pq7K/To3s+kVsAtvsBDM9+ge+W3KpLZmXIY4mgPaOD/c6yuWqYosgJspq+Sd8wU
8rYqxGbdPkSGZI5vcXNnZ8rJu2QK7oborSkaT516XIrWvqe0ocGdlgvrqqfONYL6oXIsG3I00zrf
YcbgkyKA2AY028X422gwXrVNitwHAwV9tMeYGFXJWpHtrWkV1v1g7Rf6TUvxsJf1pgHMKmzGFU3i
pSGoipYRlxH6RwNmdyOCz15JXlihdiWGQcmSSKJoFRccEWguZtZFBIGLdz+iy+u/kDk9dcy9rOl2
Rdd+xGq27qFgWU11MdsCMcvF/yvwf+baeh70xSlGu7lX2O44RCPC2oFL19Z47Z3+YgSWj+NIPidt
oOtjeMkKeaIX5wqt5D0OiDegdtjxPSTKy2Tsbk7K79CFe6Aq55ngoASE+L4C95sLZ2ap4IHkl1ZD
iTcU3OZ1wqTNwduaIMMHu4hZkDk3Vs0dHLHPOVKj6ZIGUIH6MmVIi0oht8I6xzo4olj5sq1mrTTG
QaOclOfm09VacL8K1osO9hAT4yBl8k+H21rEct9XX5VfHCwCHzlcoQw4rB91UFKnD1LxC8I0Swvb
1FjWRyPLP8vZAkw63vTlTiglnzT435mrYtg58t83FATGWtO2R4PHUdksxjG98OQvRwOEKycRdpgX
GVcvmWodKBZbiq7yGpWgu6ufaXC6Kw06uiZfu8Q6KE7zm/sdqp29t0NjN8UBtVawDQJwkD2CrmYh
7XEz1930Ohrp1kknD+erOc90zxOsPkN3PJ1ln5XZy2kCAgPhcBCACkLlx6dGT7yRziUhcmHRQpDS
AE0Vk5fwO7HO/Uuj5sNucwz5Bk8OLW7C8RzrS0fTcyhsLBnPkIBElWbqpaeNZwu5c3pajPhGMC4h
wAAx0st659JcUGXV3/z/Oi4u+Fs2YROje/EDYByrM/tkcg+2VftQIXklds2YQ4JsbW+Gox8cxwXf
gFsEfVWV3TMvVC+ozA8mgpcok7sKy9qEARszFzDxRLuFku+7lr8K7S9iiPeJcsD4Vw/2FqfMUmZc
LvmvNgoKWPtvjvwf9M3vHE69au17Csjv/BlqX3OIJtZ+Jx+FxThO6h5+OuWQev82taxaAL/dqMWQ
h+Wx+dO0bpfJjgPFd4WtuPSdlSa0ZeB0y9aEJsNMUS+XUvvQgPUEXyF3mExpiZTvYjhPY0ALwSm0
H6LfqdFrXYIkTL+V2QVqChLBlGTBI0C1Vwd3pdf9bNnHq3avLa/S4PfpT5VrQ0qpLTAdfWVT0VKK
XdgcezPH9AO2jphc8zX8CBHyE2/ybmfnTNz9Nz4esJ9F/aIS4G0zuB0dqKJf3cDT2+4MJ6ZpRN04
dEqF7YsBwYP7N5HMD528iY/gm237YI1lDt44RR4lwUxO7FlC60rFRe0tatkI+UVtplD7niS32M2f
SSUYS4MGiZULpvzlwAxTip1evCSk0UcZbNJ5H3OoAeohPTWCYZW/SG36qdVTmBCB15Eppj2ZMtnO
XWGnjleEqRA8MgBDbB7yTScHNBWrlj+wdAeEJ2K8Jyq7QccsOvomwvcE8hEpUK9Rzm34tIA/lJTs
lfDs0KSBnTRIRcoSCmyFO23oq13ZP9j1Q2yWYjxQsvsruEtp1bNyH02rkrEs1wBR/fpfxlvBILlP
0Ui7eN8QwmoLb9R49nrr5LNJyZdBK2+NQ8WXQwAUXwmPbCjB70c/TgDcBztsgE5iVe+qdI6qitF4
eIvVDYXhS+Bqe7XfZ+KS668Gh9HQnVkyLaHqG1ecQ8+YO8viZ0FTHzM5rEBasdcEG3trbCcuXDlz
RkpF8SOkHsyY11D/Kqhwt8uO2WqKRD3iliUn/8jKm6O+UkLX6dsKnE5+KMVGLchLGJC5Oo/wCdvE
YUK5khaH6eohm71JlDV/ooStYzVeV4QS0hjTLnsufSglkJCYoCpua6bjrq5BXAOpoS9Uo0NPYMfl
AU7kihKJWl8X5PrstRlhz/xkys8QgO4H+LD+1xSCp55ugBWWFhSAwpkFmWg5T/UL/AyTw4mhOWuz
4tqf8uhVDftlldAdTQmJ9eIgk2AkWDiWtjALMA6CTA67OL0heFvzQ4eiKOt5mH/ru6cIfmrUxvI6
nw57fEaIF5pxNsx/NGRswumdshFyyYBmDGx0CECoWgL4LUadFvs9dSGqT40tl1j7KzaZPvlfMOh1
qpnol2uuhNTJ6H223KejuF111r6meqlGbQYAwSHE5AeJaE1mPCrHy0z7LFkAIDo17p4inoZDdRmL
Q1xt7ek7lNRoTh+qcSvaS1n8kkAvjMUszhqCySq5RcG6SFwh8svPiUV3ij8VWaHyQuKncB3VQBDx
U+qtw9VJxJD87il7b59usYBObrEXARy15gWcLtygq3QxeXw3yS6vPhKER7/8JznBsjHzRpN6vZcK
GCGuK54Nqzti75jEt6zfW2wpArBWBhaAY4D5DM2I7NJFt8+NjjMPjGtNkQBNmWp9a9j1Gn4cuL3C
PQ0YNt34LeVEYd2wSS8ALgb2IbHYZlOvtL+shvDZ1MEVOHG4od+EJtFcHkpOoRXhDWIYuXGZ6DbT
8Hskby1/M8N20oQAqI9jgXOEdykc3+3kQBs3ep+nDPdauRFBYDYKgs264nRway+UzIxdagNDeoha
9cUIMBEIcUVuBvKSvFpM5wgXxwrPqhPSzD4tQCR4VRt5mj9RTUDUbEgvpj57iNKFVKOdVv6FDkmC
qXnBdrZR8F4nWnOGLHGwQ7BeIv0GfriqQwYWjv20sK7EFa6EKFbOZNckrgft0CZckdxmW7IIpf5P
EFwFBbW+dazB8QzRa1B8JOQYU3iIQYW1MzwxGrva3IrqOOKnV4BVYLjOTk0WQp6v1sCvsV8vdDZI
9nSBCMp+Zun7YaC3hrrC+jU3r3ZBjylHgZK4efphoHowCmVyF8CnPsOxJLSmJwzUKhqTxY4Pt2xv
LIdKdnaj08hlGUHB1Flxx++6A7KwUyWM9l8TElLxDtKw7egAGVAWB/xQAQgUw7k2bf5qY/skd3hW
+r9uGrgYdQ/f58Gmka61T3aQ8e1iGdOPWZ5CupXktHJs0i7cGFh8w8YN5yPQ0uduELCec6gyEYFp
j4YIsDUrf1fmb2JAEUBt66nshqNpV4Pn0Cpt21s51UtreNFYFFsjJOum7oL+LezpCrY+uSgtMp5q
6N3LZm7fYr10FT5tsHvrmGBofAFks6ikg9c6X2KKVIMCStu+EPsOYq7ExpSFw6KCrFdEJ59SIPy4
S7f+zom7GyuNLV25E/z1MRY4NSc/PMVO/ea3l8z5K+jfqwm6mhUVS4eaFi1edC2svWK4yO5rbgSx
oObkyb6yAACZ7MOalyefiXMk3gsfw9pMzBFpFMzCh0heNWFejbbf2cgJln3MZiQrZKTYemFbzvR1
xulBy/hJy6Pu/g4Wh9FhMVVPum/N+NdFSg7cG0eTTZh/IoguVAKdTYhtOrhW7DEqc8weiARGMV7Y
jt3enC4TpyCV1U5/woIjxkDt8b/K/aA1j3tuBMKQVxgZhU1BZx5RorIPpF4nUF6COl++cKhfNTIb
VTOtkeBHZOWbtlHKcQWh0lJwbolVr1+o79QRec0x2XT5h0mVhlbR/HxmArUoFAA6lmdU2OzWuvMe
hrmXsljaoJmbBqB1srFZjrP/zKUd/gasUghndncgGzRXXXN2VZS1m3HWk1QwmH8DaS/qnJ0QZYCx
Cs61DfYi2O+ffZdtlNbGDcyByybMFWwaYUOtINxW7Qqouwkw65eCeJLrX2z7pceTHMEn6jSb/eTN
Ct/M8ELXXZ1gDDXWxlwRO11Ml9IXPcIPxWYQPCMunfFPpAbMJVciS7YudY+OP98SvktWBd5Cy0WM
Q7siw+P7XIDIk2HlCpOJP1ah1i4gxFa/5+Mlm9R1JvKNbqkArEFVJntfXGw+WiPgeGEju5257ZSQ
viYcB8C+GuNiGQ8R/Qxuujfj+wAsQ0RXi51TzU9IzrTNrXAqLDKuX6SHFmjXMLhONLVCr+LkuAxy
8kygClD9zffIflHU2eNzGwAcKd0jRfyxP7rx6PakYnBN+XNGOqC7Y6WAFjYPanmvus0UTwtaP3dc
KAv3kjvHiSouwulRcK9Q7JVfs/yxs7mG52qojx7TndNvVZJdsTyENtipAsQYk1qQ88uu4W/iRuo3
91AjS/VWRoBIeEZUTDh82Yr6HVKKMxlXlJJNQSvwNByiYK8D7yA9lBZPOvgWUCtZEh5B9siihiPY
QuHqodTv5Uj1jv/QKZNuz7RYhgqRfSrX8C/KjH/8IRlc6hSIGuwyzBR5iYUYq8DT6crlJPo15uqs
Qk690GvggsBKhCB4S4mis7DNm2qcO/NLr3YZCV3/EDusUezJGA1SgE1u9NlmzM7cc0plpnmiHZEg
XOrAbTZvMbd2/tiYbdywdzruRsKQYZkubb4QKRmeTGRy+BvnUzejbXTPm4gv+oR0yrEwfyvGT6ug
IbSw77ojXxTbXPm+7w3OOuGJo4PYKDMYzMUu5Lvxmddik5Io88DSNkILl9SBG3qKR+fR0jqdFh99
2F4KBcIRf9XrNH5PPosHNgFUfPaORaOkXhhdhvycJcemoAYd1sw/hpgF5dkyv5XqW97teSOWBhqw
owIAuBVQibAT5iHTAvhD1U/YrRWVjf+lxFHJ7Y9+KGwDNPHNMeBzOGEsBC+kxt/t6Fnd0x63eUWo
sF51rlwROFq7BdcU8RN1L7JgNHhTpw9RvQwQlENqDk1mLlK9GFa1GijiU9E7g2Adj8dy3l2jN52o
Mjp9Tbw1cHJQ1NwywbCSWPajV4HnWtqEK/5KPLtQ68OCG3kdLkvuN7qzGVjmrYjUAphZhNBCcsWd
HuV0FQr54pKREanIaFojuC0mLVzUtWfgi8uyFQXai7J6z3ECKjH3Kn83tvJgJWfVDwB1fenqC4D6
oHUW0fDWWVuzu0zRxgl3cwYt6qm/+aFyRzqvA28u8h12UyCynCPC/3F0XsutKlsU/SKqyOFVCWVL
sizZ+4VyJGcaaL7+DM7rPXW9bQm6V5hzTLRmozyGxM4OHFNm8K2NiHkNBvpykVIfY0CyUwpIYn0Y
cBg7IXjZWga+6yl7Z9mCU2vC6nLvEj9QTzEDtvSOFBzU4LAwQAaNuLwnSBrpNy+IlpcrA9yHipwv
liBYs41bE6/V+eZwaru9IlGVvzkOdXBu+FV+GVsUJ9VOyVdReid8OdFey2qu6qEaxStletI9WZP6
VdLU2h1oRRCmFyGYAYpV2ydLz8YscM0o7SDzev05VuYd9bIwz7yx0io3gTcgykMu2vkUhm3/lmoH
04XjdmkbJjXpF7bRJCPKWf0VzWvm/ZgI9ePfeEIkQJsvqBTueXCIeOXAsq4IngvngE+LMyhDab7I
4vPQvma8x+otCOg1tEPcboVBCh2kc0LH+99yfA8BmUURnNw3Yo8Ul9Be/jP3ZnYjAWaqwTJthrpB
DXVvy1ta4Wfb6LnCIO3Uc4vF5lUT7MI5Fk39WWRIyTKqi3kmU/h41ti6QdwNYbMc57lMt2addQ/r
b5evIe6bw+TdKIgrMaIM6ZaqS3tf4ibpjI1Ki+aS/utK6Buu7/ICS9bJLqpIrkdBqE5RvvXCT+JH
qZOFTCrGuFMphVTlNxz/JeSz4x5mkLerKcYU7HkJfMYR5TSPSzxup/bPIqOXIBRyEwwMm0K9Zgn3
zbz2uOmBSZvyaIEhqONDTs+UPOzWOUM/cQY6VUq0EtwOjPdkpVr0PLCONPdnInU2cFGwmm+63SwC
VJXzdzn/XUpqLNNao9Gu8GFoNyvt1rInLUu+jYJcR+1aVxc3/LMRZ+dUKuKXaWjqYYHRofAFTGQJ
zc73nrph3r+w8JcwboSopStfGnoRi22YbnKIsWzL49tM1UlVIPB8YtzRyrTzklOQ7Un33UwhtQ7+
1VDflcyRw0sW3x1o5rF85weJ7MaYjTxo2tAUUjZrzeojxByD7bwMWV45x1Gk6BFPk/Mm2N7aLuPu
Vqck3MaUqw3t2DSrHIMno4kYkyLlcgIkSXImyG1t6pvWAietf1sIoXvUhAaO6/GlF96iRIGaJRsa
eAVP4kgOKRuM3viqYErHBqAsTIoeo4h8a+FBjXRlZ8AVq+1VQzQIR6Mk2Aj9SxqEKxnltKbOqyM0
XPlPoYQLy91iiT07wQ6nftJZK52aphaXFoBWk9P8NcTOnHuEZI14jZJ76qnrEWORqb5mhCBYOjLb
6JiP34EJV4JuJyfDPuVC9FgY9kpOsNWPsL1FRVnZDtcegxJDKHViihj+qUHMUwGhWyXl9Nsj9Ii1
QuKeApcEFSv6tEuxzNUQL3C2GtnD5iGU2blOJsym/uzji0JywzgB8xiQ8vE5xUh0IwaNhATOhEW0
uWdUBKNzzafEZ2ulJRAY66s3lrT6iLWxvqG/tN1zV71p8nWgNrYiRuPZFrAAdtUNvJMwv5i03Jo0
yHNvIGqqC1cB4mVdFK6EEA6dMVGSEs4EPGwuUyQhk5pNxBR/1cg0WQ5Lj2VWo78aWJhQAQZPO8Vw
htxSORqpn2OHtP91rq/WTyV/qW0m6eLVbf+S6ceuLuUsswpXQkeiW+0ck4C+8lJT8eOIs9ERCWuV
awZ21zv0KLgzZ7hWEiTgyP/oRGsj+Bdj1Wqz3yi5FCogBTGsW9L92DwPSGy5aqHFBH24toK3AQlx
kDwrmowm+0pi9395t1PsQvvq1IWP1BQw6UpCaG34U4MeiS9pj+VFS9VVRJHQYKVzaUGH4aNjLiM8
huRISjkM6i5YIn3UOVSG6qGgO4iUF28CsChXFQvYARKhYb73jXvvrYedhje42P6oPh00rCqJZIJ3
PdCxgvspugSzpjs8zEUlmRE+qLVVDootdI92zKyxP8HLgfopvGBr9I+aPA33ahk/uBYKOCtFtXWT
rYoapCLPJsy2HjcDoiBRw/xXzyXfWsSIBBC0nKcL18S5y/piMHE2qEHNxNu2/VPy0gbu0lTvWXI1
o71jouRG3VSho81pgCmtTUGXeXTy4+xIT/tHrl/c7jwp37Mzh3QUjT2syukYdweZhQhIID5EqD3C
Q5Ds4QVitKqWZclxQvYcJP9S/HgchBm7eWKPrc1g/CNrCrg9wzKU4OD6Yb2yuq6Z9uK30QXDnnRh
Frfc4ROHtcu2FLz9ziUHsRt+qrw4pk3t26AjNKwFBgR3K6CPLc5GjdLKYfXDPt0GbJyfnf4v1lTs
JKsIW00VYA+V3b4IDiE+6xxAIL7H8prUbF53AX644hDTXoK2kgMDf6Sk6WvrXNzxXw9KMUQ0wz/z
wheRY85RbB6wfYMIvfTuQLn4ydhprznMw5j5ZdrxZus+4Qrox46q9s8q34NkF2WcRtQt6drOP1NR
4QgArbd2nTecv8zgNbSj5gmVXlNsrX5l4wJHfo6rMTx0WONQX+WvwbjrxCOobiZ2KbE1xRsQjFo5
t29c54a1tfVX5KMehizgDStYziwPx5gHdlcDXgcpEG6Ew8h2FVVoRbcE6eTxkoKjJAsi8wMqAOL3
DB0o2EIt0dM/UX0TkAB0EmussenKsyVvU3kisRt/fMrGZlwwLmjZTiXrrjuGCQw7X6tWMvYT3jip
bRwIbIMvh5exWg84cKpLP27cdJ/A5URG2/BPkPRiXQQfP6WuZ/p0F0T9QWzWwaICucVoyz6DPyH/
DBIfrzg2DiBaQMLbF/TOevxIXAxdD0PlSQ49Snp1VRvxLtPct7ynVPSidYOfMoCeWwKch9oE7qFH
CLtozWzfVVA3EuHcWm1jNlvN6z+JSPA9JlaZRXwpUgWE/R9VNMXriuW2QVspccvQmXInFxvbviYB
bZdxw1hU82E6xkHlWgRo0U0bgdnXPlrIPst67w4T8lzfI1czBwFWdJtcHh17V+PPrrSH4yYrd/rq
FQYYCW6HHCCopOdy1gUY1rI6FKnKwf47efvY+R0CSFiY7RXgVrp0D2Z+sXiqKqWjkL+OlnMwnQ1L
YUKZdKSBrCminUmKiV2zA41e6GEF0xwmVyZYGZQL5dKA/5O33y7c34B4phArNMnhR8OLXnMHA8Jg
Mf+nOQoU4Gvfhb5T4reR7Vcgne1ERAJb7mj0Ve0D+enAt0+/11uz7wm9o4Yyh9PaSJ5orln+0uOy
gOnokcjUbfF1963vaGj+jGfOpx5Y08LELtQQ5Tp+AC1H3LUcExiPYwMKZeWyVXNFgm5dbqYWOwZw
DrI0ZTbuMkPZItDWvN+wDVZIL5viTYMiGahb+CQK1ZhUrwUKg5xvube+RSYpiFC9eRmPx7AYOjYp
ATVjemrjbc6RmoWwW9RqgcEbq5a7rlI8P7hKMqN7xP0lxdKekd0wpjNGh6dmTG561b4JB1EC5WYd
8kfioYn5pztvq9OY68rVCt/N6uR6KbOmv86rfAcCk4YFEQOCSBHgC+LbdxjNmNHlGAzu3Vz+9r+5
/sJanHWFstUja21xLieNj7AG8y8tUWrti+gFFagfU7SCzljUqLNRMwSzsY3gUgbU6hgsDaY43uS9
Kh3/f65lqxB+LzAjIYAtL20CroJcX/AStnkGaMMW5DVsQXTJb71H/TcQkNvyl347RfDSAtsSaGvA
hhEsDI8AYgxnqfQWE7tQ+hrkqt9RuS9Y9gRsPCJUlyJA4tB+Jh4BV+6HVaIgYPyQxCFuxnfVDXYA
a6kF0cvj+QuncG91sIV8NLGHjvrZQ2FTwaeRHEYZWYdGfpK2DkGi2cVFvtVCCUiP468hlJpqzFO+
TO0+e90CVj01BVxgvCoe4gswD3IV1sf5FbbDHQmgVPgAYhpSIR0e6eF1Sr40yTGMm8uYd7g16Qjj
Muanwu8lALrfifAzwYdTR7smQFYL5cbQg1XkKdsQr4jHAMtEfoymsFUWreVuLH0fEhrvWOfOeeiY
DfLVFP3r9V+kY35FSTLKdxvOkq7xg44j4p0Im1g6fU1hC46ON6p+bXHiq6qz8MoXzTqRnUch5CPN
IuBxXeXGrrbgiUV8+9xvMbeIGxib2HBWdn2o7PXsAG14JWtSshDHI7Vi79pAW4AjhVVsDJiVXaRO
bgvDk1KyweElQQn+0nEtufG14k10k70LRadCxdphngAfnGWGPxtwJKeypYhNymXfOjEVuctXGKw9
BkkVnJUs4ulAI6BjSG/b8iu2mRfqHkGG5rTn5WKVFbsIPN8DuDIFFJqFAx227An5tcsJVcT4jFXn
nPYgA8kEEkhNy6R/dZ0BfWD8WzNUi61050FYalsuXV696JYNl2rwdmn4NST/sHUA5uaUuZb6LqET
RAR0UeDTg/bEa++tCyw6aArWAp1dxpS2ckImyrM7juRLv+HCn6yfHBGJ6yXrqtlPFoSfkNwv+UC0
sBBo1TVSI+LGupXgX9Tm2JFb7+E2jqqXweE5CJ4ld1RkAaw/JbgLHd5PFcdU1VrbaLROrpAHEx2x
rn6Rich3smbLAJDilJGO6sH3IWMDXskz4zcsvBeVOUmvNtvBHne2ReEN4FTrLxZka5vCgqgArwH6
xWyBmQvO3W0DrUH1xnXDOrnS15OHaJvO2+TxI5II35xLt5yzKzGZKZf6oYedmqQvNj2SOZKZ9BGM
8HAek3c16WLUBE/sZZZsDc9qfEzjV8i0gA9Wk4e8W5lk0iOkalHvVGRfKi6Dvnrco6lu6CsmIngM
G6mE+5nyCU2Te2+ROpheuIXz/+5QKxYDUNlHx/gxODc40wzCfXQomLbHrBJ3W1q/m+3WqZGTmttG
+az630prViUvbsrO0BgvTfpPpSdTm3Ybqzd47aTCrwYXOtInQ38Wp3cXjSLaxNTrT5oC5lrjn8VT
QnMBGQHfEeiU7zJd5+4qYPmEl4VE0lNg6RQW8mjWdxUcEbi/TRWzmH/i11rARAIutVSLC70uF125
0FtEJoyd/99KjwGrjPGVaXUQ3jEsZ9hEW3mn/gO9sMC6TwDh0oxLbuJ9CDJK0IorypuBnFqiJxKs
T6nadCZFBLf73JYZBboGEyxq3ufhHJ3rxH2dg6cqXHuLFA3mLVoWjvtx+jcCLCi7f3hJLsz3iTJB
SbXXOh8C4GKikAjyH+axrJB767Nyvtzhn2s49KBcMsiS3H7TIvFoe5oOdpUvtcdHsa3yj0G/DfGd
1Ydr7grK+pwpkYh4E5mjmGQOmP0B6ozWP/WcuTdj5j54gXK30AD8YWSHJnCTLdef+iL119HG1xTW
69z7THnwYqocLIpWymjb21Q2Ijqm/nCdmXJ0CsBUdkxt96Vln423FXiHvfEMbZKKLIdXRcX7QMMD
ZXSt4aQkG4Q1cGi3a2VWzRFv2TNLSLt9ICRTRi4uvi+b4UtQnRy2K+GwjAVg8gKQMF6zCbJKNRPg
GtJlMeg3LwVHsgWjxaM6VrN9kVwVecQbbgUbsBgFXtEkh0/ybdCQ9IFgG4i8hVVRym4SB2nIB6U5
J8FypuvdQwl1o52QCFGh5chqLRIKS8RLe704EiO9KMy/HJx+LG49+zcYiaRFfmrlEfgigAjWMEgZ
sFmlr2P71KZqPb9oDatw4xxw6npnG7uod1QiBiLu2mx0vxUaIvRz1V88+ycBzk5Cw6JmHjX/pSWm
Y5capnC5OuMvrbtHw4NTLe2+KgK5HHU/ckyrrrfOzWZVM0bP0ZSG5W/DhyGd1q8IxhMUqzizVPgu
DNMtGMmojbp+oREvMmnlUp8RPQb1P29li0KQE8PKmpdOJUciWfI7W8Uu5StwSLqenFvctdsEDTEp
cmW6I8d53WJvU7vbHLvadUyTXm1jYIl5Z9tJtAWucgAn/Fosc1zeC5DfbvgSBT9D8hyC7zQ52Yqz
KjDKsKlfasz7yJ/k9ltXEwoBvKzdS5s8ExgxpDc59avLVgvzuqwPov2Hm3cZk+ir2nCykDDUR51S
IiJQyKV6Hv6FjJC6+EX30GfIG1ihDsGOCjQIHQnx3UvJLospjEZeBoRQm2rTC9A/XnqMRIGtopz/
MpPnaP+2pEwU6mtlAk9REX/pw9Y0/Ux/kOUicHsAIMird6m2u4ixUe3WPlHAi666TvFPmNNQM2Pr
+NbtiCEwnh5H/cu5Zhn1Tmz8Uadgt4tRA78gblV50XLpLQd7hR+8Hb+L5F+uTnvL2oXVRaLl0v7s
HpSCQ3SttgP6PGRnCwBKrU13UUF5DW1osQA36XrYtFAhgGPTf7XA8KdqWCrle05BURc38tSTlBB0
MMSZcysYXSQcWOGljy5dfWoq+uR8zsi5hvl+NOaEFWTumBLsieDgkBQeC62ZrHZudFHyPxPb+CSu
sbR3PeaCRjtJ9QFviXW5sTOk6huszq1qUzseHoDAWtXttebAnNgi6yC6poAoMXDT1bUzj1HGxCdB
OsXUpzD/F0YsE1Rh6iy5IMqaU8nd5UjE2ptobjF8gxAvrd18RthEFAmJ197oQcBaZ9jioAEL/FYb
3VaJcNTHTBqhdgRecLQbd2UM0WsE+Lo3u0M5bkvvFd+bE7235sR2aaJh/s5Zw9SvIkxXU/xmesdI
e2N/vdGKrQivkJ9rG+I2Pg8VOm3U4IGacLJx45B+4zLxYeuVWyT9sqHwtiV4w4EwndbYa8UbT/AC
jy/aQPQT76CddyNLjzb/pUhcCus5ig9Pg718qsHZ8otO8pxLzsKJimzKKHP7ha6NOz1SoKQC02V/
65ohv/N10LtbFXPQzMvFWjh45mMUnejOOfP7Wl3GDEYqL+dDG1YTJpL0qkXPUb3EZL6X2dGromWP
1i8p1870oeqPYtz2E31g5Wvma6ccE7kLxamAy8byuSqN1VzJ5IzF8Pm16Az5w1XZIxwl70PbpS5A
6B9zOleohAkTZlXIaNKe382Fo++08Zq6b65JA/UFhIdd/7sSXDKWe2Gz9mBCFKgA2Mf1FLdSpbVA
UB3uTQ+tQUf6EpMzZDlleiiggrKFCjt/UM9W8NtSsnWZrypI1qM/y96hU4tYsdasi1vzmLHdQVTP
EluH4iD8WuK5ZtioIiRqfxWSNpBk99XTdAdwufZ2RLZFUg5UhK69JXDRremfPWKsUy9wkhDiPEH4
7kK272S+rKsu2FGK2QIPsdhn1ksrN7TPqKfczieYZFWjSZT3KMhBjNwCFVg88R8VjemAzMOgPfyN
UKhq28mwfFmjLTApbAkmbGtUAOhrP5uWx/QcgjYmbJengk2JQJ9CActJ1brbfHhoLllqk8B1jKIN
uqtQ3ivmyK52CSkl+vpc1688Ksr8+UGoUOUXYAakGfDFjzJBwLobAq5KMkvbVEOezjCVdCI0yFyZ
Q/KSTQzpQuSTsbXiWQFFwQIPVdVY7432HfOlx53IAtm1vwpq9NH+mJx+UfZny3nLWOzButgp6tWF
CFm0NylaUFpEbLt3qf4WFJGS0Ie6TzamdRuhjFlRDgjytcYk15jldVLePT4XdwBFLE+O+aOlsJ4Q
CYfvbXIoTZxVr6I/xS1y//pYuF9B+OsiHcG+6V3S6K9A0SriN4I4l0N9UvTdiLTQGkCJ3yVrg8rY
qtJZDHyfKMIXYToSPHbg5GOGfe0MhmLhoUEUVCEp7YneKupTz2i5Vk8ZYQuUeiFtaW4ccX+AaHLp
TQ3zrqnvbr1rqzcTElDPoezQJ0QGlSM+JJvLXKNslfZFDa8xMA/TvKQIPx1iUCFYmYAiUHdGyOY7
Y4+ofZGOhzo3D0m5VRPYHQixZGdC+6SfU54tjlUTQU5ehqicWDQzGu452q0vi1qNcU8a9Cupr+sg
pSBDUFbABjD/lGCb0BB2OAKFA7yD4D6QChPLhCFlIf1qOczCCG4IwhOSxIJuM9OdRUgR3PI3wffI
Q2wFNHzPAWWTvWMpSMQf+WLshYKr0J8d4NuIMg5h4liHS4sFwUT5LPc6M23AJk3wmVBzAKUrqIwo
Sarh28MAVIhpq6avCuj30ovmggKDAO77YDuRfW5Q1kzVQVJ4WunRwpHRIakChl4NTAvjhWBWLJp4
E0GxzM3T/Ht3AocFQ7aR87A8k7e1DKxNrrxLzQ/lNRZ7JX13m7MhxSZjeKLQoKJFUwZ89czaHIRU
bG170vUm9s2h0JbFZPlGIVcAGvY69M88O2GvAnS7GInIgLzUJJ8Rg5dCx2BWfGhph1l8lTKymMbf
hj2vIyZWs0x6PBxbAU0uFo8M9w2NaflZqyoWNZMhcHNgrqAwxY3jrc7a3qxpsYIf9M0jUl2rOCiQ
YL2IygAOtcXwQ0NRajrW0lXAiKsbu+w2amyuzMS99sVIIGrcrHPazPDWpOWK0OhlrUY/RnMNlRvQ
UEiy4JLza8ttQaYKbWPJGv0lmlqmH/uivntesHY67VFi0KjR9wTfOednwfpLONc5Rl147Oq1D0GL
lgG001EQ1uOxQ21Iqszarb9VZLDYYn2PPVljUHyjMqkpJ5ONwaLNk2gRkRsWTXcc4nbTJ4+auBoh
U1xWEUPEU+7du768GRWlJ9NFwc+PX+d9OZta6T4EA5CQwyinI0u77yBHtPzPCrAqonhJGF8LT77A
z1uEMj1VFjtwqBiZcw1YcSANGzGjlel4Fta7pX4Hc1vJq671D+qPtr7kbehz8ThD5CsQmVLvx0Em
mGjWpi9PchY0US81qFyavERSr6ySatii5sblWP8FlXh4DsrA3KCFQTCisA7A18xgsPpI8171J9Lp
h4KuCtv2gmtvI2nkCvwnpIbtcbwisZnuCoOlGOu2YtX3xi0vHkBeoHQpvqVJV9kHA512a4gpqee8
FYT6OYb+rcMyVim/RFUyux4ftlDImQDpybRbQxMSCfnrRcq2SolqcsadyZ4uYmI7SYre0DFfKscW
TL9mrGJsBH6fjxOLZLZMSfeSGWSiDPItqlgRxLF4UU3hgsR27Tkf6q2pu9fcqK6NmNX69kvFLCWr
ibBDSv0wIHB6BkZYzUhe0qaAfdTsequaqHBs7hSM4p6CjrSz1hEVSJdWO6nbTCQaRDh2d9Sld5sk
6YqF2etz7uypMrWX0uXYtpkh1FlMOI7XfhB8sGFcSlQln3eanaNUs5dJzlwRtx6Fc+SPaIm9oNpV
hBI0PRf/6N3CGnkQgsoWLzMckpAJSc8nY/bDejb+Fc2H5VjQoSbfKfmErXFeOlM7U32+ue1PiJSl
Jp5nDcr6ZHQAiJD0/7RVsbL1aSVBa5PN5K1HlMNWVBAPmnEMux4QDoqzPgdbrbDV7eblijRe1NGc
STzDx9gUF8dm5SBD2mn3u3AJcJKasevoBk3V+rW8kSA7nPwCds4w/tQdYihmG7AHvLkLL8otdsml
FN5Xrvx20v4IcJJG9vDuFkwElOlPEfEtwD5tRNi4SeXLe2YAVlwwAMHNzAoDFxrzHC3eQV8HuEIu
GTPxvme63hOVVaXGhZ6dL7L5mki3z83uy8LOFGkuK+20FSvIpXtun3QdkGMjmxoZSoOblnyYTOMQ
ZyeyyUqUWIWXkoHMgDoCwmeyc/XKfItNi1ZOP1rNhIXGUoDKI2fUYgRGGeu9GS+reRxzStmdVOp3
DzvzalShP8caW80a8E03lM4hsQFvBHSLJIVdhoQEZc3kSo2i9pEByiQl4cO4x3y4tdZ96SGjFgeX
GVdvfIsq75bg9hC99+Ga7UGmpZ/IgbQseNV9VxxlI9jFffciPvdlcfPgAwvd/bFaVmx2Za57jPed
Kp+iCzhq1GMoGlK4JvtDYc1HOjVFZ72OS3fjuOwflZJWtF8r9h+Sr4QVCeT0Mj6aBXPSUIBiSjQG
vU4TohBDlGRHH47XrybT0nh94mVi1BqyGqTDROCOuAiIc685UZN3U4nyZTF2HRPn/GnVxOQMXpOv
rZF/vWXORM2MamAXsj+GKzJ27M+6N2E498gxHzJn6RfHyr860reml53J+USlON11x2I9ybAB2Pet
gRhuu/rRg2SG2J0DnB/shEj0S4tORrWPcS4fuj6+4dxH9kuWI1veYa/KmvWy8shVQrInrXtoA/WD
0+D6iev4Fg7KqkPLlFfWuXGeldYfCfF7J67vkUx4Bcb8QILaZ8/jm2U50ypu1drFnAebHutcY8af
ncYJbyUA8Qwbdne5rFnx1QL1qpLj2zWDL4l+OO67Te/lF8dzt+hLdlnEYME010bTnAo8AEVp3XM1
rheKULd9pF89BwRdzMY+d+ZUX0s5N7C2R73+dJPeZatmoA/mX6tUqru0/tOTP3rUh0f0Zc4uNzM1
j+BCyVcv9kJJ/YjiwRwGFrtAZ+aDYvBql3VlSnUxRX+twlg0Cr9Zx+fczgoSphnKrO0Fm0/FSDej
PoADY8IioMmgdADk1jRk3SpuTGXsCJdCpUDoPd7Yyc0mRfnlCFo2iQ9Bzmc5tJvqqVceQMARzFGE
0rHW5VqbaEIR6tihttbgxsBAgpc9geqJbXtpErHpwbzKWnFuCNdr0ulakaguRHrXcd672XgY4G6j
ZxmwO71Q5/Hu9cY2dtMtyteSPbsMzS35Yl8lCDR7yiEKVd991S6HMdupWPKayPVtIQ5JhtudeAHO
DJSGHKxtMbBicov3kSqALLndVDj/ptSgZQ+RZUhl5F6w3QuQS2MB4dhedRZRl2lJIWFQiJcs/XCF
two0oQJRYtVQbiq93xXQZ1CdB9NgswOrbKAC2UojkYS0eG4GlzK7UslQwtgcRxpDM50CJzfUY4El
BgvUtDZ1kOV4lK0thJlxHXJn1fCgrAzdV+5iiBlyKPohC27FY+oTPrWMTJWmoKOUZnawa0GosEbp
o6MnmPgV+eBV55JUJDFVqEMKlMcwcKZ+fKILx+opcl58OdSIpWcnEpJ1iLV1mO7UsSdkDim9G8FA
t2s/ksiHoDGXBrzbiuUqAZjWJnJCyXCLPqJRr7bNoD3xFIREIyMnY5gprTZ58sAoDlTQh9rBSWFp
67JykUjFki0lO87G+9JZxRtaAYCmLD4nN7zXsMoEQUwTuepKw9PlzDvmSvNdN7no9vSCwR+QYaZv
DOnuQ/4E2iy+B0UgmENW7+bqD9maf7ZX3/Ri8mUyBEtKVyDS+kuJilOU2iMPM7/rw30Wl8shFszy
IcVpXDXqvEY3rY2d9OcR6U2Tk9OcOr6l8s0Wpjh0o/3NsG/b88KlzD0F0r2iAKJRdXcZMw2rKz8J
zWvAa5gU2OXt3kB/hvapteKXhsn3OKH6GCVE2eCS1965A1xC9tGxrNJ7zOduTiojjWRtEh/lWfFa
kcG7YzKaHWPgdA3wxpxhXDdDSZXpmMwBuDlzC52nwNPr/QCfIzBz3ChTfpAzuiDkUhVE30I8YzNA
OhdGQAizIcqMtK3R0VITtASfB/OOM2rKg5uoz7Kzd4OiRsh55HdZRGub03tnUyVgIn91NLnU5u6O
VMWVZyjBOsnY4LoJUqHIxoIKM4ltwASo35w9gILsoDnMMOw8bPr0HKtKT/xJH1Hz8idG7JGMgbjs
orG2buOdNNP+dozgken2ctJLsBCzE5cnBjJGlYBLKger9sug3Em4MH1pREucL9+S7GvkEvGxLCtO
1/ojiosrcLLirLVo96cYIdOYPwpw7VC47QdWiF3TMiCzEmPfS9CmIa6dUcAjGbCQA+aazG1u9Tw7
7hda9aUBMa0fkR+P5cmY+kOrFTDLw+8sGfEbij/Nq5+WpJFVUG05IcypPH4bapcjyv4ZqmivoDNp
JWWy2SkfeslSJ3C3XOYHM4uZx6FeKW0YuaX51w99fzJyIHTIJlljIhMbM6VfJWNwjtQSASHLH2ua
Ldk5kh8RQhijPrbFzkjSmwyrM6F4pBNUn3lOWHNMooI7xqj5GrwQhMGZ5d41us8sVfGS4pwjK2Kj
gxpdlB6PiJ34etMzyWNIq/5UmUEmbo7augk3Q1DCtkPJNhZI8wnduBL9tJKNp60yTf/T6aepzVYR
6AxD43rqKX8JRx7w/XVW9Rj7fxN8KTvT9nlUHRwzoNlPMUWYunZRGCExufwIZhQzYX+Qmwk2xyaE
1MUsrHenRY+NxbPWnHuI5l9zzF00ZaxEOascRB1JVm8Vp/JDfOtGrX7kaX3payZwo02AOxNlIyeD
svdWSTZcFSO+9npOJll9qA3X7zhwRVq/9p5yM3UXGe7IJC19j9vhWGsazACuj7KojjZJ34lWvVcz
F8Ipz4NpMsVvlDUezMsMjSfl91Gm6b5luqSb3k4yRu+h9AVZyrgGh2hFYI1O52JhHSy1MwDQX1lD
f+51oMRyU5WujmwjvcSacSFG9NDSRI3tuMbpBeZu2qQmyIoG45mVw1dnhCCmZAUSmsMhrljwYC7z
uosHb5OdtXcr6f4HFDRKa2GXUzY2Jqp2oJgt2QPYrOhb8SrVzrfadju71jqdXotthQ+0bT3WMSM/
ZNRsZ4uu9AVkPyspziT43SOURJkAiWQ59ASue8ljHd2GcSzyaZcRhCNt+zh4qk+NsWVMvSHJbcY1
7nsWXlFSfA1Ouw6Bd4ImWStEyxj1UQFtOwnsJNj7nKzwx0GF9Wb9DBnUjrBFLK48q779ZxEfn+i5
n05IMHt2KTWmsk4ZbhobLCtKf0oCITLPgR0GQs+DzBr2uwFZpirqjyoJ2AOhTUKKtIpqxkejg584
Up5Jk99EKE7Ety9qBmkDs7vG0LFPkn+HZi1yydUC9gc4alf10daJ45MyTRsyxnyzBCDhWf8MVEsz
S7fT4ysW0VdCf49WwFeq2XeypDcFm7Eua5ceGZVIRTgo0G74PfEZMK4eoUh9EkhUGmUGuCytTWFs
Wttcmg1bsFzxCe7YyhGCmf5N0iehd336H0dnshypkgXRL8IMAiKArZTzoNQslTaYVE8VzPMUfH0f
etHdi/esVZVKiLh+3Y/zqv+vnAhm8FOW0NpFMcvKEo8OG+T8HTczbxfutLBHAjC3S2howjPBtetQ
DvsQkYUwNCp2KyNEtxpssks6AzM6S+CEw8spMIMAhqo3ciobnOJ6fm0iXNP5aAdowh7VQek0Mas0
1WGhmHw/KSFAqncMrWbUB1gUV2fhWad5mhwsF1mmLa6NRRm0JLCGR2Fcb1+1vDVAYTxnzAi7zPj/
4KizGIwy+LF2GaFMaeYAJyjDI9B/wuhr08sSNK9+K3E92imOMyO+PR1TYJXbvJoWdtuiLjl/NH4v
9ExqKwtS/t2EQNj2qHo1fmH6AmaK5aADyV5hGjeQeGSTuah49XQJOzJ5CjOQBGmUKfvLDoNbUS1v
XhWALp6oRxRD9Z5U1ruG9MeGOQ7gbrHNUxDwvD4m0Vrq79D4X6Bd3XsXJeZsdPCKigABN1gzNz41
OG5uf9s1wLGoVkiBdostswwIf41AjwPjv7YTIPC4IQJBioDenrCgtmh4dyVSpPFKtv8F0UgZOPjt
tX+K2gCkls181vjOvzQhzOGO+M69GYc6FwbqgXME8TFUtypvWD7Y+k1OOR5T6Y4bLQiCVh3uTS/A
sEoRCFZcO83g6XI9YdFF0ZaK/pJO/9R5A/TWRyaKGBVEUZyA8JZ7+gZ/lO+LXcKnhxjBmc3wyoui
nsYNMFFvDdqb49gtb+NgvmNNx2Hp7ax1396tz04mEnyluTeSyp9BhhocrfjW/npu/Leq8bINLkuE
Udf1hjvQf04u6YLymj+Tk1FXkU7Jpm1jbktlbYVov2zCF2eBgQeliR2h+EqK6nNYlu6hT+mAu2/z
CBZnkm7bZKbOglZoz8IZ5Sg9v81L+Am6FAUs9oZNQa/u1rbyNcHkf8CdfR+ToTn1CZdy5YnoqVkq
GFDC02jEUusfKkexj47xBCB3SW+WoZAppGELyIuDC9BQ4l5mHmDLxLc3wmWWEmP/XJVddRnjCA+r
NVuXCZ8kqrkDpXh0rK3tNt9zjZEIVfc/xwqRxmbwtb/GaXj04h6QAyuhpZZMlZJ0Ch+856qHROka
b+A07xy3s7cyYZAMAEgeRdFCJVDO+ADj+l/BPe5MU3qBh8i0AEIdXlS3bknlNY/7/FLp+i0Z6CXo
arp5ho6LeOa01JzYcjgFmf/SegNepyIFjewEbH7CsI/f0objMRxnbLKl+5ep62kIQsWEp+HSzERH
8iazeKQUZpWUDx45v1wYjum1Yfr5DXw/u2+tMEd6rlgez8Q9vMp7G0Q/bYs0pzMYMiyPgcG71jqI
+F1GmsomduaVGMKyCIWVmqgTTByFFKS4y+jqeWB3tYlsRDqrtuW2dZv+IB2V0sdHvEWKKPj/lzrK
DbuqKgK7PgXwx/rq3K2WJ+HTe7Wks/XheXzRl6mxty6ICBINafMOLKb4qkqmjcUdz0Wkw0suFnqW
XL4+2iN+X9X+i3ET0qjZXJ8SL4U3EPbOuQnRpnPWZSPNm8dxmA99Hn6CIsAvn5PLdgsAxhRLzVuZ
O/hM6xl4WUHSJqy9ahvUvv1adOj4EPFixMQgu58jVZP4qpp9ZlvsDXvqsjcZ3co4T/pkj9QDrm2G
Y4g4Se51jqaXdJn1NqDd9BgImznXc6yNa3e//cycO4m0xKuaxqdUMsR5gwfZo20oR/FjdqPr3yRc
YtZ6bQsox0kJi2L0hu1Ts4jJUgDSxNVhdfuBql4tgyR4L6OE75TSjBy2+VvgqMbYrLNDvzTXcOYV
xrPtbBqn6F/jrnzsbN6Xjppavvv8QZ1avkNgJnFc65nHF+urO1J9jiS/bgrsZpdqqzyABWJC1Txm
ofCm59ngjc3iwqEAhS6RMBUwejyMXg58SfBCcd5tirLB1MC4cC+z5qfN3V3hg7T1s+QJLJ7c2no5
iib1T86I6gZfav4Cvlaw0Qc5b5WUKcwIqHw6rbdLLXdmhd7i9nRNnVyHAdVwHGi4iDsivX3UQvFa
rcZS1UhoRt1ANf0uWjhnRsPsuLjFuGkl4JeFH3aLJiaqoBTk9u0Ro01XODR5RFO0kU0kdqnDdNes
ZZSZUwO0C9u9iDCrpXNa3bOQFzF+8XlFhiTOg1WURI9lwawf29PGdtS8m/zA++0aPAGNPYNVseZi
36x9Q5UfE8XgjLh3wnqELxotuL5AXc6jF+xqvoXrTZ/Kk7Ebv9w0r19Rtjig4h78Txeh8PjcOiKX
RIBt0UbSlwvyvi19qqShLc68+UgfcE4EWj17tZfslZB80Ys+e8LehPqbU7s3StCS5YDW1nbu61g1
ah90hkZ2vQ497JVueibR1ERc19vc+aVj9SPX5R+Wgt19wpmCzdP5BekYbYUu8LyjdaL1dpAblmLa
hUsdbt0lo5bDazDjGG7X/BZpW8wT545FyQPqJ5TMAYAyV8qJqhUfWkpKXeZuxOfN2mn1y4XTEyCy
+CFVLcMUXdKA/MenAo/bnYnlP2CozZ3nxN1dO05AJgMMvL0/MEqPY31OJpL81O9ZZxEVlw6S3AtN
Vmgq4Ffw/So63rR+yNKWDk56lNuANFTns6vsUW7uPV1VpLIKbBmdoz67uBhhDM0+M79VA2GsgAKT
ArA32WQAcXeJeItU/q+uAYJXCSo6JFf3Grd1ek9zGsOqsbgHDw6VNgl/tXQKCX11bEWw7LJfjV3A
IiJMwWJodpNKshlwnSq7G6fFP3QMtoxd8fwpRCf344wNakIE3ukUR0kVzMu72+K1deIM56yTgySZ
62pbR8W4hV4ePTRB6V0yb5HbSK0TGvfAe678DWdnQKkNJ+uhqYaIoKVE4GxZixNXwOnJa58ByA4A
xlQOzhbR//UoE/huR9OxNucoW6mwSYYJdhQvwhIOQjOacD9EMxNJqqDq2tWy93rAFJMWECvFUNMX
aMOds2Z/x8ol3Q4FUnJcroFxlQqqwqIhPrJwGjYLgvOulIGhvU26B4881SFtW3Be3Lr3/tjbR8CN
M1VpBSpUo5HpLdd2/oShHI5GduJ+LJVzjvrgqRprDOEwcnlmMYiOAxv2IM7G+zpPh/d28HjTp132
OfSu4PfWVXun4fgvopyNuUmCP5iwsgf0EGYMHrRLm4DLgu8GySCpn+O+jJ+Kfkapb3jI09l9HSow
CGEWqNtk+THljS2tUuk63SZhtacjcnwQHZiYJde80WOCgKk76j31dA6+WRh3SxPbF8QCVtoNxAgL
Pwq6lT0MP5mriWQFzphsg7HlOl/HiXnCq/vbOgXBdgG4XwWoFHQdrOoSU36SLIAgWF9IOG8VBFSW
F75g5CPaV+H38Rt5LaBbn+zUjv/ltHbQZR/l51qTQzQLDT9yKLOLQ08MuAVjkTWIG9x7wOA5JSyn
d5/HUVpnuQCQMVEmtlkKMfqON1j+mLVh+WIbNV6akMsq7xf7w3LkWtnb87oSytT3snJB1Syzl+x4
Z1d7Xu3brlL6NSiMuoyCSoCsyroDmtbADXJ+Vo2kBlQ2u47yi4NaqIcdfaqkdagI1k8al0EIYVkn
1bRresyUdRUHX5UQ5c4PGa0LjXkUtGe5CfT43TRjTK+Um+99a2TakrK4aGxr22hEjfG0XuDMmfax
X5KOY8ha0WyxWS6qFNZhhN0Dj3Iefkau/f+1/EyIkp3zZuVgcfCNO4d4FP+1vovjPQME2ragM9AU
qccIfBaIjeBtJ3qHr+AE3j/z5AWTBeGWBvc0vyDeWjoJ9iVCLJJUCzDFLoBiToP4amtY71o03X1d
lWKnDPcqV07qZlmLdWxHQIA9qPCncLK5JyVJuSkX2z5lFU3ZNi53Vu3Kpamz48pourfUXdKTKhzY
mlEd/1n6NCRQyexIEgfLBNt2Np+kHZwQSc+N3H9FDphUBLh82ADoXVdwPykKCc/Mca/+3DIsF2Hf
nu0h7g9NGc0PRV2W3Vmzp/Rh1HbZd5zAtP//RB340Vfl1zOgQU3A06KGeSNM026ddKBXwMJo3qql
eo8ldAqmDqqk+wS/5LhYTwvvaIJ/MeRF6btb36sxR9RJCj4pg03L72RLjlNtbFsE90AioKcHNY4Y
ncJ+yExFZ1/uZjTQNvqZuFD21DWsU+nloDk5yiWxEcFjMs7YFaKsPShXgronKsQG9j/WsRPMFLqZ
SaKhKInou1ooI61G2HtasDUeC1FtPW6IqAEYVGCesNhxKJS09UQDawryYGrDj3qwODMnQqLxpJOD
R21QsuDpQEh6jfCf78PFi7Efh+pb2c0/9g0l4TlPbxtNONiOQkKXEXQXFg4xIkPOR8ynnV6yGm9f
mKJWNw7YcNIBJeY3jk9+tS6hs5wNJSzt92Lp9F/T18wkZvpdcu6mKb9JeB0ip3oiIyI3MX8HWQUq
ShNWcEZ6Keapl0/YILAiJ2O3jTOZ/yf6RtLCgAots5ky5IbAplVD66pTFrEiJzNS+o+Y6+odfVOo
TQyod8hRDm2u+nUW83+qwX1eEd2/OAGRpjQIufI4CNJDgIUuimPxmAVkq+YSt4cHsjjX2QJzkt5A
q0ToSMGHPVshXWYqw75tGmfGBsqJRTkz3VeNM+2dcDCPcdpbhyZZo1o9y50iIKwRFWJ+oEtPAn6H
/2YV5Nga4wFqZLvPGlna22CIw+c+7unwoQIWn3dFNVle4FIORWxvPAYcZjqXPV0VFucqguIy13Hw
Z6RYl7Ys96PLW3HqVr7KzEWIqzXGauON8sj4ULDAHJ7ACXIpKvEkNrVOX1ReE8QUeXFzctqKpBXk
tBd4mIXANt5RDU6DVYSJ0Cc3AkaM2rl6KNunQPDQC0UkJQceqQcqDPqYgorRkCdb4w0JO0gSd/AC
GoyejUADoLPQOeiYpUi9nhR5QJ7Mcbj4RJJwuK2ykDSUC8h1QnUZffIPbYGRzHWJeBFyGnkVU72o
s7rccbI6u4a7wr3LN+ZEAR8iH/+9TZzVGUXaD6hSiil2wU/WcPPZlzbmum4Y6ddrlmWTM+9TzFID
fZhSTJMpScUPL2k+TOgWfxWlg9u6bmcy+1QMzw3qqLcqQHaz3lJllxJmDl6rcWq/jG3LHSTzZT/L
gk4jCwpAleMeN0v57CAoHAkywuZg6fm0OF76GYQSjLckudwpVb6lqwDdzY16MLNr7fpa16TQJq7e
4Tg8A6ohOYB8B2aamyxFBTp50CPwM2cKxs/AXQqqizkt2ehU27LrKzab2MiX2uGprUH5iqaxIZJQ
ZZ4VjM2j8QV3F+Y30lY1xHUT4GRSKIMNf91l9Jt7LW3MYarSm9JaY4s6g7fa0YDNPvEgqvY76IOd
M1RHG6boSBppID4jUYDLxDm3cf5S2/G2E0ACl/qLjWTGb7mQpGBoFe+9vesgt/i2e68UNCsurfZ9
aZE2pgqPbGP2jyaT7t5nz9c12NH4pb5mmnwFnPmaLWoBUKXMuz8xJq7F2F/SUJgVgNUY2oyGdjLb
zDjY6M3CV14Qay/OGhCesPhi5fiqkXx59MV5ynindAmOWVA9gAepvpIE3schY6Go+gWuZQA+mCiX
n9YQFeSh9VL8FDbfNO2Hz2iBuLbC9svFTNn5ObeDni25u+5+3YZkLiJSYrn0gzEXm9x5CQBRaV0c
rXwVsO3oOZxoY1kw2I5ts2tReyLLeah9KpTS4siS98b/D+QzBb7PjQi/1KV/J6roSv3rI5clLjOS
gpj5tYTps46qh6gab01k9iget27GnxtM7NSaCXo5faZTaU4Y04988zEDYdtAohgeK5WeCIu/2zP1
GYH1pnkR+3VyyEbC4Z5zXSXvBIYxp1OFPzI+1Ml4FaylKqOf+gzY9Qj7Il52Qbc8RBNZVuxMkAEm
8+oqhLNgvnjdgtd0cmETDJtS5X9Cnk5kgwe7BrgdT+c+H14GcEii4UcIAY+YATFbOagJCCWzmB2z
J3rRMDwDrgCRWW0WgdwTVPm1cTlArab/dLJor92Ix2QuNaRQiSfX5uicEHXtaXyhlOadCPtja1XP
SQATjGIvLuz2mdpYvJbpPsXcMFkc4Go5J1xQ1lvkJhUoAEW/0gTLXeLxCoG/Tk7MR7awEeMRoOpw
Y8eEtFyN3U+ad0EfGZrlWzsSQSDyC9UB48eUXFjky7t8Cc7cBR/6QmztWF+yKTyIocOfyESQuA/4
U/H91ZvJ1U8l6I2IeGi7RpIjwZLZCzeWxI+O9keJdHNqFn/rKP+mYwKU2t/ryryZMuBPuUC76WHM
2O0tduUDG9nvxB8+VvOJA02htNOzGCGtrC1NXnubElySJdWAuQl+ufzfJIU+id3zH5/v4Fy9Mzff
xhq7ksSYyVsEdFmITFi6wa0t5aWn6uIusaYvoUJYNEBcrGRCwFNnNj+P7GuP9BftXAYsN2BQR/Ss
suhJTHFF6Jx7l6FRtVmXJlR+ldwE/V0ikIPX7FHmvhPReWg6Uj50uFmElWpdHQVwdNcgxPpko3if
ONdiLG6wjpinpiMXSrj95jBV5SW0KfFc8qPCyu+J7ragX3QquUwpTq508ndmYQUHhspty32Hq5Hi
LOIl6+nc4FyGJeqQ9nZVR8vOhNKg3Yuf4Ec1KbM0Ob9vtKCLDnssIx1ncvIaUBmNIz58jEv7zcuy
F39ajjZ7RcDRoDs7uuLHp7hGJ9Yzq8ymSu7tgol9yoanwRSXWpiLN62wWhjeUcpVrtEQhePuKCVD
NjeDI5Pnr+XCY+WiWOdEwUabDZuVMTr6gkhkWHSXQmGDTHhhQziAENaDX5TDvku5axTpk8Aa44Ux
fA668eZ+z3RP6JI4h05pvHPwo2GOAU9SZac6bp4bJ/tYJDEHFVBzktUvUZXvpmHGbWOvvcXeW53G
dOmIg+qmZ6uMUQ7GyaZ+4xulodgaZYOxpdhH8nxU1EgNDXCXsp1K+hxYPYcY+H0v+YO7E6hIfwii
eF/VfMBDYj2PPnXbaKA0z5/ZDrF/hnkTd0A+FAp0C9Yt6E5h4f4XuYQ8274/zOzmSC7UB8xIJO79
Dkbk9JnpdpOZ8dLquYXBAn2zr2KCMfogfPVNiTA1cH188yUGZWnyf73XneZMfjEnXcNEX2QV51sp
uovdDbvapVgo5FKg4+Udzhgh+9G95qh/DDm48t1bMKXWoaTC4y6alzMdcu/V2nhf5LwDKdSq++Zb
jvDf5zH+ZOaz72yL3EZM3r9q5zOZ83+ioAWMXu6efF79R3b59wKT0gEJoqZhOHTh/GZPMBzpyYzw
VLDSm5firY4xs8IDFlLf99J9zEW0by265b05fo0z4vhj2f5YWbMWAX60Su67EocBUoDByL88N259
GJz42Q2SL+Ie/w02Xdg6Y2HAW4ouxXeEIPjOfgLrWbzXoWy3dcqKMyNqMxp8w4nc50v2nMTeabJb
qNJq47nzTgF0weq962XL2083pLbHacdvXG8aq3vElYJrykUsTGT0OdJlasGG8CdQd3VKisFwbjSO
dY5k4m1Dg/zfFchSbTX5Jw93smFVdZf289kBVzoIaCNRxhsFJso5Yj3fOcWVfjEfBioqnAV3yU3R
WL1ZUueM+y0u7B0mVsMlXAJ9syGHWOv9Woho6yq1FxWUsBFjve1m3yR09oILa+1D6Azs4JqOBp5J
8NkYAMWLe0SugCdfTcd6AH2IwXScAAwHxXjnSRdOVlOdqgJm0jgudIUTyw9/erUcW85ZiP5qg5WX
/tz5MW2JLy3ueWi9K0gA3OBFTUDK3eKwQ1xPdo0fn+za3y6kaiqv/zIViBBtrrxMb87MXVL0tzSN
ULwoGq1Y6gSufR2xwY9d9tYM5dc8cZW3G3dXDqssJLAihDg1AuchrrBMYPnyPOd7jBZKDDEQuR5t
6vhkk9whHRY+hoE5lbrbz2lIzFxyDTHxi57qxzoAjw+wKvKtLd99rhrAkxxHfbgdPOa0+FNiffKN
x9HMMrMIrC+fIdbO40Oo1+hdZpPYkOo2D+2u03hPa60OTQ9HPu2fWjcmc28+AzJQg+ccUps52XgI
VaYgZIj6xSLkbAiMWe1ypHdsua8MrEUdX3JufESLG7B52LkSET8nUpzrjlzVDF8ojyNY+eXBKjmy
LepeYnIwTIbcp/FWsqYrVr9dw9SX2ueqZK9NlckxCdM/SeSzyRSnuS1gawLOjgV7vxE8iurVxcvD
+6LNftrR+XCG7t2EE3gfh9aTUO+YkY5u6IKKIqUKznLhr+TECfE6kv16YMEdnzRXqG4ItnFd73Bb
g1jr+XzwmlSS0F61nDEaMmNR8ahHZ7tI8UmdO9q1u8sD6zl3CU6Tg1XJhIOEU2wCN2aNyR6kMm8N
Wl7zItpLF2BTOzwEOkK+SRGXMdP72G5A3XCRxxkDoikbWScxklBpQGNz7uxF0HGEgLaBHiGz4SPO
8x+CKIdClFfSJV8iwJ+OF3cS6hL6H7HhJ2qUiEAEF3TynSNh+wa0yeNNQ7/PH5AIfmRbfmTztHXd
/r8sjZ9WQ3SIi5TuQ1JUIl7uFOCKsCR/LWV4WhM/ftT8TdbShlD0/zJ/QHRIf/Qw7OFeL+sV45GM
+mtHdMX21S2J69+ajgUTDDC5JkbJgAAr7X1r6QM81ioO36TmBWCci5oTWDEkCBR93n1GbzcNoXzF
1k1eeV828ujx97CG+LwU3sUrkrOTkKzyhELv18/KVtU9a/+bvfKmxw5bpnLqo2ghpfs3pNUbHaLg
FfpjOQOj9qzgOiyAsPv6T4PNT4M6MT4zuOg2C0d2Ku1DF0McSSfDHgOOcVeeIV9yE/b7a9rYeAsx
0wqPynPtVgDb5ptovQNH7qlJ+ZxYpISEzEZ7ogLQpUF6JHrkuOboswXHPLLy51zEb7p+twP3LGGT
N+2X/RAYKMrmlLfLtdX2WVThp+cATqBvg622776VYfAbLN07FwD+t98gb3CXlHssvRdMtAcns3YM
VC+2v9L7SyauUsx75WcfjCWPKmlZCbIuqzkzkwl+LtmSc5UDp87Sp7EbQs6Y4ZX1+Z20oXAZ+ZXQ
hAingy7iYN7VALAxLVymePmxYu7jHVw3FA7kshqC8HSebOuEDHijEIMfUI4/Ses95gOutWXdzYZy
esax/5/mHRc0xU5NqqdxYnobTfSYeDMxXuzLI7uCquK+ljbJv6DyXjBcvbd5aO7ivtt3C91KlQta
iqE4TD50q1kj8cSkvoKJiieqqqydYRHfoPkBebXvWZZ+6XbhXVGqCxogsRqTfGlDgwqsu7t4CS4u
lB+7zD89RUKybC9eUNwHA5vjIF2I1NnOmzc776msrj4Y73awTyVSad7ENF24kX/w13w/2mS55moI
AWPozLv2KZT5i/Z5HbR+ACfJ5uyNWkqO2+mgYkzYo7y2icfKO3uuCzb11LcdTERwxVG30G3+ilK9
OWGHRNHWP+hZd3QFIhjl8iGzuS5N5XGaKZ5gKdTNFj9f/5ttWpZVlByjbtxPaNpTWp25Z2GNwBBn
K/M2IO7bVf+ahPFr6pLycDVrq/phmhwb2YGhYwX5jkWzy5G03WDZZiN8sZlFjy4/i4mseZeyqa2d
5yoM/7kCKdki/O1A6omaL0XiCEpDclts8utrwycmPGJ8v3isN0GK5FOYfTMHDOmGlGA4yz1QxCeS
Ca+eW/1dBge6s7KgEFr3fmBfy4xG72S6WKSGerBcLMkfSp7HzIn+mglTsYeYibURJzAdBPOqLLQA
CaVfsO3tLppHIIx8zquK/oKqpOi4qsweDu7J7/BeM03/G1T1zOD43fCnbliIwgVineL7zxaYMnyi
B4fGmojr350oQwk4Nv8CzPw21O6O18XO0j8qCk4ZSwEKouD1eU898EJgsC9pCnCoXcVM8RoZdZWy
AuPYFq/ouxx32daPiqtnua8dfYt2WWwaDdiC+mTSgjAwtf7uFKdjXi9HRFToA534rKvoTbnZjxkq
KleXDf/Gm5FoZMSznT440U6Mm3Uql8dCqTd2ELgqzbJ1dEbRVTJ+doH6HQaHfoio/Sxk6hykIFEy
z6RSq8RUm86x+rteoqtoH6kr6H32D40HpaNmMRAn0JRaObOj8sFQaD+5ZR0G6lFxQ0jk8BcXOI7V
jB2NnZmfjGXTXd92GMJ9ImjcAH4CK/6ZRJ6c7I4gTh9W5q4oY24+DoZd2OR0/7r0UYket3qCVW9L
/XcAGKV64Bb92aHx7SVJ410+4ZBnH8Y4LgHvKu39+IuLP8alZlfPjEATGJ/aijD6ru7aMsfFnVns
WjyqoTdyda7MTkx8c0hZiaYekgpDm98470Em5lPZ8dokyfLaolJuaMYD8d8vwU6X04OcwIClDhos
651/6KvUZg7JB6+QCOqV/hC++W8Y7SdbOQmLdpIVM3+Qu75xf0ZdkKwMA5rU5umtGv2HIdXutvdI
VNNnIbbKkAOmm+xCOmvel9JirWfp3yZzvm0T5JtgFLcggswQlhDcSO5seEFGGwbR5T6HaLyDbcXI
Qo6eihYkFcjgw4a735+0ZbgxqaMPuU2mvNUkBFQx3vIUI0md2QfXnd5NNv7DrIF7wULC7TgXqbJi
+NBd+ccjHkWyFHET7PCjqGYajslex0nqAyQagRPGLVS0ugqhArEdKZZmVeg0jtNMR3AhYXXUOLtp
vcnBcbuv86Cc06gimjkF6TiPinpSb0giXcnTJH3IalYM6I39rIedKn6tDNjfCGhNqztQMiGfjQG4
R4lSmd3W/TJl70w7fvprEcEkBwVJM1qoeI3zcBNkI4XTdoOTuEYFiVLzHdTUQ+GyDZEdaGCP4j+B
Dwc58kX8UPHv35l5JTkQniCjj8gaeAVLRRfBG4TMq+gaWCENywv4L8mGHvFr3zfpofFHDyM5R8+Y
hUDGzU9QI0qLUblbL0Rl8hUZzViODPFMKuQFXIaBdrxGsfdSDdAx8a8TVmqyh8zIU5QQ68g02XRi
/htXgcEuakX2IZ/GU7R+PgyqPKh+gLO8L2hN8KdNW/iXOly4iruGuurC+6Yrj91MiPGmNpN1S1RM
HJdO2ZMZytdYNadlYiVRz91mThZ4RtbEfWf+HTreQDhHPtRAl0KeDUgY9vxk6rXTrXACmLEWLu0Y
yxsBfx+jryH1AxJlazv6unCQ0JXYsdeWrDqdqX7G57h2TEUfLnFH4pL+99LP3T9MDguk1BXjKMCf
9E33gb+4f8lMtDI4iWaZjIKgHgm4IYbBNdmJH8IOycrUeB/zDC25o9ISzq4/X9Np/hk8kNdtSIS0
VyV17lbR3wwB6nORxOVmiRTxVQVpsetEfK0H4Z/qGuDh7HtXV4bhHmImng2nID2Ac6c37fNQ82e0
pXe2arwkWeEdGPvEFtY+z5rd/ecU9p94MQ2FedYbZt4VOZd8lLHzl603+DgD0CUlpAqoEoAo0z1u
v8lCure4WLmgY4o1oaLc5mqSMv5vdmds7stYPjIHudfK4qmte4tXtyBJ0ErXeZh6T35PcrReS8Uu
KzE42bVfMTmD7MHOU05vaQ8/WeDkeXV6GCtWPf9mQyKoSsMU1/InhX3RlPeCS+GOoFH1MgA5pgTT
7/6OyVpK3nKCtRY2K/xf15bU8f3C0PliVymuTVP3p9Ag0GbSp+/L9ntx15vhjXtIcx8sboNRIuTq
PMuZcF4me5K+EOq07sD/pcHK/R1A2MYS2Z5hBnuWyIpDmFFRGWv3SjUtqkOb8ZrGZ6I/cAkRZKaH
8qsqKuy9HqvDU+kjTZZTWT1OraO4+bXVcCDOwMAnq3fWv+HZXmJAMhHFEHIS4d5uFqC7Wd4+i6QJ
WFWX8602rCoKn8bwfMSFCw7qj0pbPs5OctJGGSKxxwQTe5zTdV2ok9UUb/FMjD7QTK8cBgxOHgby
IqhPhCycW+zQzT1Xq/TSUeHq9h8mM4TTS+ttwvv6PDlNfjIpOjDj2hqSKZ3vyaVVaRyWmj1FAiyG
Ly6nym8m4xB0VuLyz5q/xiV3VLFNwkIaci3wUgfzAnTAoXSajUzGB80J6lnZtfFBgWnLIvgMQ0wX
dX1MDcyZFLFAjckucLu92y3HGXMLRVE+NUS+zS6BNTdwhu5ZGgDzcaGfJQzWNESWBvv4DbefTMHY
vdiW+bCH8DKY6UU5qLflAlvXrvJPh2Q1V0q0ubKFUgsfwB1Ls8u4EQ5idaCyArkjOP4YDF65a+iX
r7vqtQ+J6c2NhYk8e+sSSu5VxAaZ5JBqw+9BYhlDokVZVcvfmEgJnsVab6V2Sckn7lliGoUFLMlx
MzCF2fyyaJKJWcjaJe6tv7UQFTsoa4N/+JjjerEzq9loxRffVwqmMQwScJZ/3GCKd75OyAsY7xrI
DoCvSq5+hSa3kLxGk4BmVWHnJI2JQaTO/b9NikkY+wzmIlO+TqI1G9IFhwViUu9NJ2zc+Z1XvHtp
V+wTCKabju6LuRvhievRu8fG+Mw7lMUqYai7wWCtU4XYx06s98rp/uNKjS1i1Z15yWx9tX6hJn6l
A7fX99ZqScD1zt4qwCou2CFAG46vRjGXk+v0t7MFxKogbf0/js5rOXIkWaJfBDOIRCLxWlqTrKJ+
gVE1NJDQ4uvn1NyXvWazO90ki0BEuPvxiohTM7fPQ0hPiqUE5iefmdhrWrGwTBLNod085r636Vpa
kJj6Pt2he+/zAqEB02JZAeXAdYxZXzNqd6B7ijvnvhTz1YEuwQQ1LKox+8ojGJugVIHaJSv60lir
Ov/GxR0jwigc0t2krZknvFXtq2rVVVlPYLY9zrI6ke1HQbYiGBSQ/XKWZD0BzsvscGA39x4YA1+D
KH8TfvkqLA1AgD62UFApaltQSL1aHwn37kG9/jO7mHCPe6qK7GKH1rET5Yurhdz5lNY4LaSOOUnw
Vs+QZ23lfgHmPBmFxPCHT4KXQwNdVNXHKsCvkCg7g4hGUEDeDydFzXvYU3T2dtbegO8d9P5bZWqx
Y5y7icHZRnSa04VINGtOQPvagKQ8fIcsElu6YajLw9Iz0DLa4HZZJlqCfJmSFxEGx9wjmBOZdLyV
lCq2eEh0a8UcqfNfz+tIE4b1Dw/LG0ID5GcMaaFkJh3T96Sn3TAoPuy0t/dp3277ZoCXWxeX0uzx
w4bs/CYMCiOd8jW+FwiFtbxUJrbyjvj1wmu930AHV3R+RoGyKdZJ2r7VoYIlrsav1OL6wz3sK8z4
4uuSLkc/OzuxSDep6b/XyuPLg862CNr5HMxefKyVX0KUgV3XU+xTybtoV0dE5mq0D8d+tXVWbQ2g
1kEs/zmG/Q7C8LWgdN2Z9bcZ4T52IG0oRhhVxXD27x4YzMoL3YxfwchIHhvNyU3QGOv0nsBjuJJz
nOyd2XoFiXyLcDKs8Axa5zbGABL44s2YHNLhJihRaZCDHh5HMmM79+691xXaZ0Kl2py2NpXrRUQG
qjbPZRNdrAKjWRkUDq5b62jmDSeamLG/Tehfmm5DNcDdDWE7mv3RxwS1INGDAybkdgxZ5Clv9DXu
JJQyiz6H1HTPbtua6zptq8Vc+i49VChEIyCIoMH6kKtHMxE3PxuJXDWQWqPCe61wyq7VfA9yehe2
fgxbhKA9p7nE3Mtj797cleKmVnzL6C2OIA2aRze8d/dMyiWAHbWUHpivJP+DbWy3rBlTyj0My9LS
ziKILFO9YquioCLm++WE+xEBhj96hoE80VJSGILrbxYeHDruOF8NsC9STKcF5cUQQZzPECzXJjaY
sx11zwBj34EvVbM4SRN60DBvW52igjNSFu3/hYJpxj/MXyzMlItKtmjnGixdxYSxHHqEt8YljxMp
/ZJgKeC4D/NIGfk2M8vvviHH743BCVwMMA6pL5FBDL72P2M+cUyQ/r8qEfVvN1Czql2TajZGN05e
3iJrsRf4cbHWZgipboQG75YNzzfVG8ssHWA9Re6bKwESF60NB5Chln848TXp6kXJ+S3mx5BbuLf5
8O7jOb5NlswPk4Sk2dj2suTcwe3FRZxoT722rMfSYn2pHNx66YNBjgTwob66IxNFj5sPkXs8262q
H2cDZFttgmqtx4QxlUpwCrWC2yAzjHx6sD848BEkb+9Rp+avbHhSxa1DcEXjTSTIQvh+cJwl3c1n
z+TJ4hG2Y870/7U5wQz+1J+elkwRC3vR6fnD9mHT5AgVFtx1W7fdKmto3HT5r5Xei48mwUVlsO/A
BJrEmZnjiWaQWmDP8rBoLrPSfyEiS+AXUvEi6Ug0ZH1brU0GsEWeJWTVoa8rbwSv2BGZ0Qzgdcz7
qoBO0GZ48/vaIkwmKClCAaDASnGQUoFcTswuX0pEHy7JL5z9nLmCcDS3dX5vZxH0Go5FC8HAt3ee
Ez21PSZ7J4bsQ8YP+hrOhCmKWE9ntafB5SYqrY6UBcFXgKNdtXeFKuLVr72EkjTqO0MRUTgaTOxO
EakuNxrWcmQ+GDx/lwf4lEMnfRpqkJzoL3oZhdGhynnfh1U1EFkZwp0RYWWMQPQ5kh4PZgg3QHc1
Uj4QSU+/VeTmH6SMzK1/R8Ln4/QjCouFObgmtn0hZHiwfP9imuXDFFq3eGKtSBwsdEZC+55j/wsH
ikO80LgFsR0e2g7PWBcF62AQe8sm6Fp1xmdqV09Fn6KwVtwo3Do7xG79nvopKojmlznDj+m4fOBI
2VO4RWkcW0lyRttGPior4GXWkYQUjdTpayX0B1uh/WEjLeRDbK9ry3mAPQRYeoirs2O64Rmj/4Vf
o38+0AC4RPVTNpD4oQPhGuAu39IZHjzl7vjCJZq/Q8hBpHQarGlJvnUnjoVeJq44P/tlIb3uyvc3
eyFfUO67VD8noBCWMoD141fOY6WYj5wC3mMxFbCS25kjt8sqj5czhf4Dr0UHHqjRSJb0w3DjsmYS
0jw98IN2AxNJEv+ikkOglswnaKhwV6NrdP/8BZ4LFMuuT2Y9EhMarYK3RZKdQ7tI16WIvrsCn41n
cPDLh3oHx6pewjQwnkzbzV+10rsxAfIj6svoZPf6XSf88O5RvBjEFW9u5i47pwrFyaTe91ElNg79
mDPDyTpwzL3ttw1fY/+BzxphoCjHfZ2oE5hUKno7kzJUs6cXtZw3icYU75UhlmrfJ+ptD7QMMPvZ
nPrjnUy5KLKn4fs1/FUVl1uzdeKVIQggKie7Dibj6hjOcJ+87BzdhbuwUg6WG+eSj8OBEAD+2amk
zERrQO7QCMhSkCmKe9ikUYPAYZ5sum6agZaR1CoeVG3yowtDaums6q0RalfNPcFdA0nRsySNc6I+
t8KmuM0HdsJBZZeIcVt3k/s2uajeMsaNCmINVCe8dkTbVR/2BzuW/IGG/zKC6blf7htwUjjx3V6d
eU0829i7pnSmyXJYD+X94dLmP+mQdGvmRM4s9kAgDoHgnIuSaN7M4JVJ+7Ey/COBtjeGYtIa6Kkw
6O83vTH94uX6igZyQSZ3b46LAVaDJIG5GhT36GKGCq95w2ZMLNSomFvcaWCqUi6XDLv1ssSYrECG
rYqmugH3YYflccKZHGdc0sYAuqJ4vnDHSZ6GtLoVpbFjp0xWjsdchLy2TIvyJLOJPoJxWs6+K5eg
CSWIo+mhlNWjYYuTA9xD3CFdQV/VeymM9ySV9Awl44tlGrR4pFxi4rC4ddTjBDV672D60Qy8NFdX
t4KqAQaDF7GOvZWdGu8ITNB0Pbd9pzUJT2zJAyUdm6PrlKx7btifsjT5rDoev4M1Pkk/u5o93X2J
KnD/8jiE08d+qabsGvvTzjSNf9nYXYrJ/ux94ezSMUMxaVJ9brzmKa/LfZ1BRrRE8VyQL2L17w+K
dZClx0GBNP6lwfjcJWl0BhmA+sg3l8I84mqN8RXKYN37bbtgQfZAAmH69Ef/x+35f/DbMuxkARl8
ypjxVtK8CxVbEa9bhYP7UN2j13ncUqV0L9aZefvflffX1CDN5+V9tdMuMVte/COqE8e7pAXJbpdN
uWYBXnFj5hA0jucIFWFV1aQHa1p0sBv4l6bRatEY5caX/oZ8wl1/cBisHHdai2lGieCVg4I2gBwE
zMVFsP2sqrumFzG3E9vFnNhyX1Wxjp66IkJbzGG7O5FajANZCD3mP1FifIjAxa2p4AJBGjsJk3t2
ykYcxE++kJLlKInOtZ/hjrFbyo8cCtr73jxOEpZFYknOEwa7MxeEVRCx1gxYd2nJlj8A5F6DiqMe
YJD0MDnjw+xR5uDUj/HYfPuevGE34eDohQc8LmySU8zvmgE8s7SgavvhlC+mhm/SXHPJrCr1VEuU
LMFjIminL4vhj5Qs0LGINHVR8HSOs3k9+/PjnSDgmvcvyMQnLRWQJUnxXQtdGG/60rWcY69MYj+W
/HaykUrodtjOsjtZnvuYzMm5zlODNqF2o1WHWdVRu1zfcS+5qndi7F0EUHnQhA8WVQ4DwS2Gnxja
0b5quUFE9tksZHqzK8O45pTKMR+GT2V3b6HkH2oI/oC8G4yIgZh+YjxEO3/w1bEyOEonMxNIq03z
oSPM8xxWPH8gncF6mGPILxkJsijSGIiauD/1MROyMMvzMFOCSAb3i0QPtcP9xlfxKTXvy2Ly5HXB
64gEt2Aj4oSgaOztnRM2fDSi6rEsTTotVXV2S8jJfne2EiTcwpfpJsrzI9ASwnZs7fMUHd20/mW1
IfqezD7tINmHIfTOr514F6g6YGMyn2Tu3Eqr39WJheOq1AeTd+m2rvxzVCrMKdUL6cBdJSeAx079
l7ZYqmcy7w6qf2KNGCSss6P6c5oW31YRM0RG7L+sKUJz4JK8vldJ5FwIxuGuJfC8nE2OEy00obpM
ba7qgq5dmA8k7TufTzBuvNzqPmNNPXOBD53eVhVc0JUsynTslEU5T7gy5cTX1/kk+Kk0cxXeQhc1
hdyEL748rei/gsmARNxqmuE8Dln1ix57RA9Dwd4gOQNmsE3AW4oCMSPq+NKnRCw7EUBziHMCnbNn
RO848NMPs5+SfZuZRAWcru++tW0hHKdpj/eliAfz0VAmSYumd4yecEFZXxiCNS+EvKH+O+vy4sor
mw05LXTtr5isIFgMWOffI4pvKAV31F9HzraE22tlu6Tr6+/GD/0He7Tro+8Gwa2BP/ZYCM98jZWp
P0pm+PcyC+CU88auvZUz4xCGeRB0T2M4+vzy9sy8sIQJY3LZSf/HnsYgbzEXwjND2W2GDIsu3yPi
R04+QC3g5ERPoOU9tKWi3zWTkBvWc55rrIWeiQgfwIozt5UJ/oqzUCk4JpgOjWpufsynhmbOLM26
L8JnAa7juMcWR/M25/52StSFX4wQ35suCEBOTfphSDv/9mXWPxvDbxeBYo56GOidW+B4nvGsD7P/
hsXNWeQskg92GGC5IwjtrKA3z87ayswxPI+DPfY73/VAwc+pjzcSM5Out2YtNepXbuTyGOdp6j3b
XMHkAbHL/VRVOhjLgf+b13FrILOiyk2w4W0/B5jlTSDnuK14VES0RIjzMfJaeqrHVuECd7hv+2VQ
PxgtMsEyblwWrCJMW7EnIZmbuJsDFunIaj11CBw2Kpf6GkBGq6Ye5QTwZvJN8nrMGs8ExQlcyMko
HeA0PWxmr62ZgnwLkAOeF5M0EcYCZ9jGeT2ANRLAiscm4hGdRaJRC4N93d80jbrPnKPgCRnVc+Rj
/0vpSFKxE4mlFnktH2fWBQqtnTL9zO0kw0XeiXZaaMny+uZQQeagjuWBz4vURI+1ZhTxJa56yrfp
/OiwjqYKkYjrbVrtmhbBBb3RK9BTi9F5MvtIUxZhUSJU4DEETEeIJV3XsxFBjrgH/3g2Dc1bCshL
kFUJcTfWKvX/6CDm71IlQ/1rG0P0CUeV43xs8uGhAHow7iaxDoJWADXla8DZqK9YdajljlKEmHWY
+v0nHD8TF6syQu9bdmJsdzK2wU4SpPKgnDbQQ6Gyl62o6OFj3W2GuRk3Hpom00LvCICFeT+Pu9ls
8nkdTl2OXz1Gn7DQ3idHG5s+FCO8kd5pcwMurJaUgOo0a3E1ReA2LrGWDepFK1TNcTIhClkdJ7CZ
bBdOUjnVfObnPHGJ4U9oWNjNudChQY89VIGHiDQch3ur4iPHNxtnhbsHQCAGGwXC6sg1IUMXybUW
06h+i0Tl8joPTWgDjoOAcVOFjKCBFUVaxR+hUdsmzvyqjN6RPQnjR6CcWXks6nv0mjdR3t1qzp/p
FfePSpkpddPcDVacVT00ICvkwUMfhIbG3d4lTjKg+CygUlGKZHefxHN1BHnPq/rh2oZxIAsU2sqw
3khIZfWuKYwy/UmiSYe7sUzn8ZWDb20+Z1MTsEXoyrCjZF0NTsLfKsv6Ekyn1fdYBBtnVvOvMZZA
jIWqImj9GIkD6hM8p55gmvdJGtINQl0uv9qWF9oIp2kTtBZ2Zja6ihHKdRj4aJKoqbbp3bkzbsC5
8MwHWRxDNWiCvp4UqEGzQklyqWRS37JypPfdSSaTdlt7ZE5Bwgklhz9TKpW/a+Ul5a+Ppn0vHh9x
uGKHGG5hgkp9mM3aHrBvZOCFtujO9kRRZZ6629jp+/xkproS2/tP5l0Hgnkwm1Hmn8aMJhZyRGlU
nk3khZB0/aTEr9EE3ERDQ6joKBFdwSlM3JiwDIaTv6tbwB7LEvOBvxUu4/LeavvAX0amHRKRANqG
IExqHi6O0fXBUeJZ6HdNPoz9qi2yeNh6dtckF6NSUbXhF6U4FCIrPzPsNZzeZ3NO1vj5oQhMvL2x
jTbTm/7f/sprBNiHEQTHIgzK77LMmbNDObLQ94n1L6vsch/aGX/dgTzeLO8l4D2udjwGM7GjYpqJ
RCM3hffdzsIB4KvuF/vLRKGPH4RUuKYm/V1qpoUhb0P7IUh19sqIVZmrIrV8fttjDPuwAvz835BU
6ZeLMeI75gH2kUaefnFrLOzulLvwq8xGbiJwd9vSnD6B1d5iUSS4nYr+OHPPOORu+Nd486FrOFg2
/lY70L8Z5Daiq65c8y9+NCA14ifJU/8F7es77YFgutbZNuInp+7tNZ5HSCES92EsO04KNpDvgN4O
dAwe3lQw4EaEf9m3+1YG8ym2Kn4afkLbS9OTGuBXRO/iEP8pTa5snmGH/mYwuJNJr1bcW5aRh7um
53XciHKVyfKC8LHNkxowZiU+wR28c/f7a++s4UgPfHiC+OybLmy6KDtiNP7j4xsSumZ3ChD8s+hW
lbo4zc4cgjL2ymPmGSV3a0jYlrJoG28cjYBD56sO6Swj3GiW8tVpkx3ACPCQibtpPRr+2o57fl4p
kq1+8UiKe0aR4BrqFe5LFSZbkw7gohGXmPcozBl7YdHJ6iaI5UH0wrz21qp0ra1gP2bqNBkDWhS/
PXoik6ka7qeo7yFcuqjedinPbCeU6gF1yqqWMm2wNQhOB3grNJ/1R8/vmvTE9djbpr2KqQTRdz+p
kWVQGQx+T394c06XJkyDryZXw1fm9d43aLMSXS9PaKW3/VgcuQXjHLZG0/8Rk1O+uSJnEhkc6sVC
f+RYEUXXwjDiaG87Jm919SALrmZVtvY0ziFwUJdeEkO0rYeM0hp3xnVam+7SqqzdGPbPdgvo+teY
2Gu90nyhiwRXqAh5Ry7s2hOvDswGtPqsnt6jctY/GLUQRIeYU6IMr2xjS60hAA7dU0TLp/hfIiDA
KIjohN69XmggiAaI1Rhx3xjh+Gro+cub1G9g9JxhnSdMCefep0U6K3Cl4AvwuCQHsnqXaf2ga6JD
iovpyoioV8xLSlZwgqjxjFHuSXr5IeB2AlX/CL+EECK+igBV2QJIgXW2+KwygyZ7zjmDWHVZB9of
Flshqb2rG/Iw0wPP3S2j4yuHr1MfTPA+5l8XjzHPq/mJ0MpSFvF1kP+8GTsq/yvIKIVYqpJIwMgN
Xk8tFdjAIEXD0agL6xdnzPdI3g+iD7aVRVxA9bccl2sq3W/bTta9AdMyReqQsByNvl1KpZ9Iq51V
ZL+qztuFcXYe7345RSSFBufZ8d7Rkr8LEKfCkNuBuQQFjnbLe/UAGdGF285/An0HCrt7xOD9XPcm
+At2zaHdEP7bBIJSMDn9w4Fybx75rRMsU6az5bt8wTz7FXNswni6HjtxCVrz2FvmpRu9X4YB1MV8
SxiEg6ekKtzpNtwraQLQ3MF08tJO44svm6sImkXao+0R12kDNGsRXWwbhDmehLZFXmz4HukRa69w
38dA4JYvTyXd3jDAV3ZUXssxeejtfG3O4hEwId59xK6sSJ8ohOZD3K8jptiE7XYs2ZVxR2sF1Dtg
V4emkxnmvh+qbeMM9Uaa82W+J/NaspRWxPAMMgYAazc/Eb8G2iyJmfEJIESsBIqoh27LZ3HLeHpE
PNzLNlkbqVoPDR+mYRLr0C0Opmnzr8FpMvioMz5W02Qnq/G9k8N7qb6tEDWL80zS9p8NdeoVb9sQ
Tk02qrPR9wDQQSu3cll3cg9umYgmzIgc76Gqo6U3Rg3V7wXtquyzLiWIbAWrrDKPPK5W/Zi+5FPx
Ck3y7Fr10UPpckNWeIK1iQJJV3nInQxIJZGDti7o2vW2SGjLiCa5gvSOEOKxYs7yc7kL3WApu+TD
MIYdQuSFu9amquJ1GiAWSVJBNefQpa7DK7q8jzGRsl9D8dyO+VRkpK25mRe7DNjz0E8n+BybMMIB
YNskBLVDWMSEz4NO63ZH0cbvs2kQDL93/ND42LpblQQXNrQ1Hd5vHlx1jrD3n+2vbJtvz5uIcgYk
OfnsMkHE3PGoj9pjjvz2/BS/AzXCfX6dEMOsyIMZQp4mZc4aMIbY+T9H0DGHvGRM/QeFptuJV4mr
MMq75TEZ519VdlvMV590WR3gJACyBvQec+DHirNPwBgKruArQlf3fXQ4WHX6WhZ82vW953Ja8bED
qpNh3Ry+9azfEzM5T6X52PIrJ6iJcWfEgbE5BKB5qjTe8qrHmELxaNKcOkP9xcP4B0fqAS/OX5fl
zqqPQwMRyYQAkC1hwXJ/9O7uHLzXWrhvFlS0lPyr9nh3l7DMe/80EvHKGxsNnoKzmHAvmvnAvTvH
90UPue9w5u32xO22yrPPncjAMtgnJyvuxz2IQXm/CUJ+QWLqVAiFSmLc8egfQ894jqhfIEV5U5oU
34A5CKDhurOhU7sEsHWzmXBI49neawP+hodVT/YOK2e9drz+MBDgoLliqRtApzYvx0E/lRgBJHBT
eqVpqgmJs0d9drb4100Rj9LMOQy9sTWn4WGcixflW+swca5z+8teu8HAQ3KkocLOwifXEcqStxS4
RF0CuQjSnYv31UcoRdoXy4G7vOHN25zYhVsaB8Okjsscf20pL8x2rKbqUsXJxzzVlzQrbrgT1mPa
7bM8e5wxuXljThUdPcKDYB0ayu1Ee43W3j4ekkcGcXSK5Dj25ktW1Ae+LAyUaHe4Qn2TA1oWmSBC
bSTmSOH3HEjmBH6zosPw2A/3Ais2hYW0i9Wd6Hv/xo062+c5DaoOWHXKoehB55Q37RI8t2FaXlrq
PWKAh5SgrEXMT8G3DqboFoObhduBZk0QdAdhtj9eQ8yubB89c3h1JFXoDZ1CEd1YYTJiIOx2pEr3
iUPkoVf11R3ko1HO+5ZH9z4I/LNoPR724UtbJs8xlPuj7N5y5Ox4CNdieHdG8JCaHUP/un65jYiI
scLiO7LghDZTQbFUp1ZeCGdQ2LtUUh5TRc/5BPNByAPbNYQF9ZqKFFK5e8/RhO7Wsu9YWKh7afso
CAPMtj4FbvYDk/Fjwo4Qdd4/zU9NoZWEnnnUOOQouMLZ5M03YApQ1p1VrVhH3KZ76CTXER1vo4jb
st1fh1hs2BlJNXCxFi2NU9Q3jMDqlroT33Emb2XZ7RsMxh2xaMLTx3FQtCLQxRKQ/IhpZepl9szx
d2ck4S4gj9xU9nqIa8bOyj2owIKemm5bt3jhG/Dm1gRHwP0tsPcC7CPzS6ZKiXbvcFhy0Wg5/exw
uG9MqLxQcDaWIaAWMfNSH4PZkG8U7oXQ3bkeSbmmvdAa88YsuSZh8sxxmFoiVFuc5tfMbfcuZdDj
/AfYZQX15zXk1ud5IZjfxN4GrThzlzjEvfkQV/0uyfVyqocD0/uy7Bso0KnkOAcou5DPNQIDj/Fh
287ZVxtY9GSE/H0GAatMXgdln0qvxtXMF+XjNHJ9zoJtSK071VsD0zHEYG+E41RzRLpjxu1pOBgc
tcd84NjHtFRn8euQ0V1QhsRwPPRK1eZYTNwOYz9mANF/ZF4CRziTmJeLjZirk1lJPrJy20EDZJM9
+SJ4F0SOLYL3Fj/v2Wmv/AGnKLEIwmUvuLVrpvEBPvcULMEBwCzk9TWa5LGtRCBzJ19U8tVLs6tD
aDDJJZ/dpWfHrHvJcIE0hsgaAbooV0PKC8kZaCCsd7A+iHIae5wmpF5b2GT0SQpNBqI3v+yYKc7N
n7t0PBiY+0r6qZWv1h2Y2G5wVphctsz4AK/VRsXVY0WBrxEgtI35jlXn2JgGGjYOMARNCxvSogrK
20QPU8izHsbacxlH11AXw2LI8xMQjbWi0BJM7M5mwVCzfCeXSnSxWbqNve3j5pGq1eexxgCS4MDH
YfqbheO8K/qE/xp0BHsQQG7tm7LgFSFaLybQfPiOkN18+qwQg5+93vkMgt7cFW1yKyWlLCUmBCP8
7CvntcJ7w+Rsb+t2XvpmcBiq4IM1asYoxpPxnuAGeGF03gPZjp0UzKh+9aPdTi1UJB+buvvnsl+P
IwlT0yeWYic3L5gelG63gfCdJVwZKGTDPp/6r1y2313Wk5F1LxKCT5WDlpb2uxvU12n0jl2fkG6n
zDauL9wXjyMGN2HrIxQ7Ins4Jga2Bq/4CMCRLRJtKL4p7YGvcW0ECYhX35jB54bMxA5mOnev3O48
YoXMQJ1kvbvjPH2jNmyXx/LLASKyiJhYgaPtgyl+CDP9xN1xm7fZo9cxcqMDomaXGFPZuDZ19jUN
5bpiHGlVfoHPd2i66ibq5G1EqsyDCfXZxbkLmVjdq6Nog6kIXxaVPMSdufM9CxGYvaqfuqc+9r6L
Mv8aalKwgIT6emTADb9d0sSDPW0tk5eKP95AjvJ5pSk3azZprl8tqh0JnPBstHA5c+dVjVGvGh+H
Vw1EvSPz1BlzsXOa5jlsnM0II3yOrENUFBtleuT9glc/DT9VoUl3j8hg9tRtfSg/WTLxaGSktdzs
0BCJmDWnXSvsdyYwA3xK7mKq8h/Vuz9BaP7Ngb0OrOxHjzAVGgyz0qT9sSjPqiZDU5nqoqPwWTaj
fUnjdsU7r1hWFaqlCLNzCiKrgCc5GN16sqKtB2G1M22gPemcL0lYk6awFtwg/sXAY6seS0wbvKSl
/gtG8yKT6pWd8hGr41M0ddcw91/6mSB9N4XfAbugnZcPvqCYRWGMDdsJo6X3VFvWRmSkkoPp5Obx
2hLz12C4ZDYKPgNhYb0lIwlLu88vNq7bOw6fO0R7HInzdnBcAA+NX2OknngrHKy2RU2fDsS9dsnY
vxsJA7GKgG5O3jkwQrjt3t9QBIz+vPDryHiBgbNphfFix+aLZuenuDCBwFQcnAbbUD+bZLWbrbCS
dZxFm97jJQ+GlF/qh6Rvd9jfwB/V1WOoWjZjnNr5bD9SPnJohf8edslFgrWIQjrGpJ5WKe0pIyYC
nLtfHCH2aQEfEdfBoqnUQ5y5S+GNayLF+1l7/2ribykdnS0JmUVdo98J8yFycexWPgIF3ElyUd2K
e/eywd3ZSfsnT5qHwpZkdZvwvfPoTiGlZbWUos751m/trc79sxtyCygKMIEFkNUIfJDmU+U07Wk0
snWnUhAB5YoIfX4q3Pvxo7nWCelmermPvGgxtf7/6FfFQ+MHF98itZtZKJouLKTJMmmHioksONme
nxTItvgpz+PvuVJU1hGpZRI4kRoyKJmy2RKz9Gzo6ZKO7jUrstdWdBQoT19UTW1UaD1ADXnvyppO
4gFNLWuKnS4Vd9iEhziL0N4eu6+ywlXL68Mrqw/h9bsu54WEgZJxNqJrku8bas8iM61TNuTjKk3y
VYNfvVTOk+N0T5C56C6QhyH9a5NZLqiEWoeguPIOR5jTVuayVtOnMfHMrrtgSyMNBzzTe8518OcM
w1sV6tfUbL9U0HzIsHrmrA72xiw23LepFJSfusVYW5f1aXQGYsOAnCPD21t4cCOjPniy/fPuZTIk
RiuPfz7fQdZNfY4jEOLeDCo2SU+Gx8fLbvG33B9nIQ0uYBHe4rx79yKU4KZtb7gw/+8EVUsHLWYZ
mPiCXGYmNutNTdR6Yabepxla1krjMl4A4ILrlD/y0nitYDPNri5X9VQ+ZySEubdVV/zo7hm0z7XR
8+/gRs/8cIib9yXEGJphqAVif75kfvgrWb2Ksnwz68bjUVXDSgg+OEKgg2tuCwHnjhxexnigvdOg
ntV64bHpbCwN75DqWg84vDKM51QDknXZDk2v/xdSW7KwwfhyGDu4IJuSPFzqonwqR5I7JgxJHXMi
sIEvAyNLqCzIFwEQ4Yr7LDozeYjhAZlsL5PyUOtoG1C4KQaXvOF0qLp238UQ6V2wJnE8PMy0fbeT
2FkiOoMZha6OF3ZV+jUlNOQEdN291SbXorliPggBMsxVcxnv3Zl96f6IsP3nuRSBGPJgm2wskkyw
qIrLHdeQEFXkX4mmR8I3U4B9yMXiBVa3RtXUnN99vgTr7apfjwXhIg8gG4LNL9z4fZKLd7+yriaG
BTNPHpM8wL0+EyN3P3OiXvz1aV+wfm0aBRYcMQ8Z/Bss4tD8Z3IVkXq07PmR/2TKDCaeLlm6j6yC
9Fq8Lvziy7G7lQVnzJbe2vetG0/5xwxdcU0W51BmQJ3q/GhiS1skI1QVLxl2M7oshxa9F+bI1cMd
N2kNQKXmXDRV4GT1ePqPtPNabh3L0vSrdNR1IQbeTEzPBQmCRqT80ZHODULHwRDeA08/H7KiKykI
QUxmRUd1dFdWaXFvbLP2Wr9JueusgrJfxdPOV1CFraQ9/aqN2mSnELm7rkmgCCMTEArnh6iq955C
/llF2MTmDrIpR53cwVCb11Btb89+flsW8j71oOUlEnZiv8C8I1vQmHtghLcGVYYxByxaelFaKkHc
B1eBLCwn1W3Vt5uzee5WRT18bc7BLgRgEZfJdx8exipX1L1K7oR40z6nK2lY2qmX3SfLoH6EFkRU
F0cPWV6DTp9YPQxJ8kTkHkm3M093eWemnbLu1Har1wDtBiHfJTISPgIcxfQPzaXgpx4/SyE8aGQj
vI2nV6+ylIJRozyI7VJ6PJfhzlTxAnV5+Y2Jak/SqJfxmxAPgCDYDnJ8DxNo0xXeOz58D7Dd9R2F
Vod6LrIoZKEB9RAcV6uj0mR3IwxYQp9zpZzHPExJH/NwNMsVaSRQ+nzmRMQqqBR/mAkeOUrPoVuk
PuUvVHjAgHzJVAUpdr2GQRUdEZpM14bRPOUVh37dalQZ8F+AA2wDohoJXPUX32spbQwdhRyS7nXN
rxod7Va1C5AAZ7pTNQg3US58E614W53x5ytEdR1W7skXNHxnki8eaA7ai4qFYvawT4BIdGq3R5fp
d6Vov1KjQrLZ6zEuApRUgAgLWyCQbvgtjlK4INlXNXfBl1vdi2L4T5GaUcLDntjQ5L1VmI8ByH4S
WZqpcrONPd5irG76529ii89QaUYwItPgexW3tzFadFk7/EJIPUQpG5yW5OvPWRs7XNC8Jss9Ou43
hf7m+267I2sHGKfWok0TJtoWcjGKiwLawdOIGu1NrfTfKMdC+hHC9ajwoan5g9dW+zIAyXce8lNk
+N/NMqq2EZVslM1OZV8eBjawbyr34lADlmq0t15Vf+uZeQtBWcZsphnoD4EDL9Vtlgi/gEhDOUWb
OMd9sTTekwg5lASED0+rVZn2z0FWu7T7q+3gRxS+g/c+KDxb7TOExyqHe+fkWzhIaPFpGEA0o+Jz
KACu4V0FHAh7IdGzQ7Txs9i/J3PllYHpdwdZUU/bZwr4iDK7Co3t4r7tYmtVyjQnvBKDs3dt6O8r
8mUalScT7F0+PlXSb2Klv4PBPOJCR5Uofq4M+tQlTCu9e2qtFiUIYdOeEROleWWgGp05aMDD4+D2
U/XObllWeLLkG9Ov31wxe0pL9ZnC9WFQacADJ7nRK1wxMuPZCvtDY0JuzdVD3g3viFGsDYXdVZ+t
Teu2e1WKC7tTy6+A8clMpCPyMM+VVh6UAuFUcq77KNYeUzaObAabsDNVvH7dUyHJ94GLYqEe37I/
AMUBrajQn8slaauf4XTKOyPyacmEh1rzvrq4qCKiFAPMVtx1h/VgSgkIrIx3g8ME0gfUreGu5uuu
NB8wfdj4JkLzg/uYSvWDTgPCzC1ufl4cga46pT+8YRJ4qAq0chKwvgMCHO1IZUsEyCNl9yNM/fGs
RFwgx+DDN22F4lavSObaqCOaMJBmUw5uXy7hJajHtkzgbuH65Q8FHMbgXYb9HFXdN8R438pgvO7P
d3pUnNKsz+1CUbNVKdY7RBG/ATqjYq37gp33yGL06lexTLYUTFbIwK0pQG+x+LXGos4xhf4oi8Wj
VYrfoib/Kg7doUcJm/S6+tn0/qsc13tK3qxQ9GsEBBBb5ZsUQ50w48cysm784V0IStujaKv1+e2o
mUo34TdMuHuE0h4QqLZdBRc01E9+trF7SsLhLnVrekzupgiNjZbRn6HZjno7vCO1ag8jERdoFUAn
7/w0IEU7DM/aQGU71pXbtMdkKe+ei/IMJgLZfcBO69KNqDPx3xZLHlh8k1ZyBFf9AuZrH/Xd1kj1
UyBaYNqHA2/4G/Jxm1L5T89KcdUUtpWIyQbU+c4Nb5CZWIdR8NUs+4M7aA5Wd+QF2UmoUSg0so0H
xGzV1uZJUTFO08LuLZdDSnwU73AabAJ3B68VORaQ2Fr/3ig8ToLqTtD8daT6eysJH9xaXMsJtTvg
/cBSMJ+NaFs1oEpHUgJgZs+LSOkzHEjlVnC0xEvfe1RU8KJ7yy1QVAgxDrj4wcPvNcy+kwgLIvlb
riE6KpbUJFAmLMxTFCCMIbD1RQoKupw5uHJ+wR8Rohx967XrYVl/zn1/rbbSc5x3/b5Jo/euoyuc
Z62wjTqIianXoDzqw8oD0o9QBMa5AGyQATTrVMNCIk63miHQ/9IlNMPic3PMVVTr6170txQqgCT2
SnUQMtRjBYSiIBKmngPTmPZfD3ksR2Nt52EntErjGoSICnkQFSGEDyIlOaXYF+1UHZQIxR+XHk0N
DlnRQdYD+UXjyxefC1Py1haapfwp/FyyOJedc15Sf1U4EZRutNLxAxNRgri3tVSz9oBB8VZyM+Wk
q/S5aaA/BwFWWUpb9fszDdW9J8Y/EO3+VvAU5LauM6cLBR0VWBTyh75tkSPCcTlU3YC/iMkOHQnG
VPLEisqSrh4Mb0i+3NRdi9lMO2paJZZcOGElfqtaw9vlctlszl7drIQEOgxvfcTl+lo55PQO7mh9
uCs/5fd25vjMRcufZAQ81fiWLc9iZ6NtQ/0A0QtEWOvs6GVN9KgUWnYTuFLBElR/uXrcPZCqqk+e
xw0ZnNmdfiXzCHQz8RnRa9MkIUvyU1KKHRrXQeK0Zt448GCp7QZ8D0xUsnVeyR38iDBzzAoKm4Xa
532HyRWYVfRRkSalCFDq71mJhr8Y4QgCE8DbDdwSdgU0HxBhAsFV7zRA7RmhVm6UdTcKrGnsQA2s
PTw+4hrahWp7iV9u666Fd1zX4n2dZMlDZYioo0Y9ur647mF5Tj6Cj07cQfstxOqZpri3iw22hKYw
+z4tul3jjih+M4puLf4vWwxq5QtpXP7aFWELcN0z9jXn1SZPGxcrdSyi4DfQ4hDxJzBEveGfhj/j
tgYkh9DEBn9gf9/qocdLhgKVjET2lkLyS0y5jhaUgN9LTlV/SNxXzySVoJziIT/V+7QIDB60PIkx
1iEFbIxWgu8Y1a+WnoprV+AAQPUfMzzFR9U9VFHIwvBrrXG/g0TpazvLUeg+Y/u4ibUWgxI8e+AX
o2NIE48HmgJJ1j3nNMJoI60bSxn2vkxRmAUb8MJREbsT4P0XgEq3iiaA+af8eKJrIdy1mtaQgxvD
rhSBN+SuRuFXl5SDJeISqlnm98wNz+j0C195L0HQGjClHNBhQjbgNUfngpxX3A1RzjkXa2wUBYZy
loKX1jrA37B5wWjhsNA5IKHijcBNRBV6dGcdoVwxTKUvNEYTTMPwKSgiNfmGP+twZ4KJP8iJFT8F
aWLwkExI0tDR6OAnmPWtUJu+o+dnlc4mmhsIi3rb+AzCF10LFyJDq2Izr7YCCFoP9VNyBepqav/k
xqpyP2CmZBcAtLACTfrvhVAOjyAo4nvfEwv0KLXhSOct2BgA49Y8NJJfuem6xyjqHwS91xxLgIGe
S9VA4RTl5IED946VAqpLoESJSFW9KVRJvanE4BePVHfVopv8XCPuuAb5AQlGi7BaGOj8rIcgM54U
is2Ih9Ro4CBvHmnvmZHz0IVD7n6rOipL2KbUN1Vb5AiJRUpxktGSCWlAAkjSCinmz0o1SsgZuiER
1aivKGSY74iVKM8p8GBqUbTaztwa93rEX4NR09yHRouGaFIPnt1avbiiXDW2ANT2azzET33QIOE1
JM193bY4D41HMZIMjhhF+zLjwStnz1IT00FX+P+7kiqH8U2mubIqMu+Oh8WDwj4a4JPLRnbUMJkZ
ML2KGk7A6vxY0ghPs8jJuD9QhKAe4AP/BjJ5PNOhtAu6kwmMO7kUv+QGNWZPRjolL61bRHO2zagl
06TPpS7wHPsWNtR5E/qFVrP3quo00liCDja4Z/ZgT6IvgV60TkCNNUelPpNbEujiEPNcwaCrHcst
5tCVFZLKIu6GVgHFIy7DYwrC3UGRLkTyGk0poIt0eQWzCHZwMKC6FuOJvUEos9xoGCmBeoRy3wB6
XXM2CdtCNbZVnSMGg46vip/iYPSAcbtnFuFBZGOqI13S7eSvZJnc7t6NCjHQ65XHxoxuAE8fAVId
LHoIajJ2w6IdxTXUuiDAoEa/6g0dKA4gXXyOJC/YhxTyxFT+aZYUqMXuZHiwXqQw+GHm4dgevM/7
2iFh2pxV4Zvb4XWbowqqdzAOXZEqRBJ3bxp2LKXpnlQRDhfmsaVFsyKL5C0NPCzMsAZbS4Y5oNQO
pq7RgH0K2D+D7bT2eG6gOkvKivzA+VvrYoOaWOpKFq0b9DVgTsL+6XL9GFXCQbY81x6q+tlNM0cW
4j2N27tR7KhHeleqJA6I9F3yKvghyMNhe7YJJUoaaoAWeJj/8lMINO25pyyZGY9pob0EmNHoepXZ
7ujW0ghjg7QDNmhwlcugtZHiVqtup7bGc18Fp1xr7lJErM8+mZ+B6P/QIh9QQUt0X3wLdYO2hW8f
DF9iVA54pj2lDSRPyWMBhWKHchUAFei0wGvYs2AsJGyrhkB8R7SHVl4iPhaFilRzoTs0WlnUg9Tv
hLi4gUdfraATQJZvxOiQiT5GEUCoVga90FV5jl80T6SdXWNtaJn3RZzuE3hLa9qqmEKE5QuKEQes
3HcFMAe/ENeRgv6iIZ6UWo9tKcgl/F3QEtJgtN2k/BDwEJT99To9GCFiW8yBo2YI51ijlFqEykUl
Y6tVKOldnqWgtIPspy53tP3Bg7qG/xsU0VblMe9Utfbqn1se/1ZNJkqiA5j5NUabzdcMXlxa8i3M
rcKhCzCsDDV+lSuDVYlnfAZWdcgfRDxc0RxhQ4OQiAFVuaq2Bb64Q/hvozR6unF5ocYqJmhaStVF
lVsy3/A9qYYXEQHm+zpTfjeFKW7QDCiyJtu4vQVfkmOHUHd0Op6ygdu5db/0MQkhUmOnOgLIR8/J
yI0toG2ghL1e84PPz7revfthK9/6XgYuFbcGNJiOhQspXyV3VQLXjjyKTgpqzWWWYFahK3dVQvGj
jpCypWV645+V1/MQfYkaA8ebxg6sDv0tfErzMgHsrd1Ysf8sKuqup+TGw61h+Pgc9X6N91Ew6pm0
QgCePhhRlg++kdx2sXBf69qNlikvsBQc2DS3vMidVKGQFgDpU8RNKmL24vr5Q2sIMmeNJB0hU5zy
sNvJCpwTKXsG242BTfYlLXnsp8pwE8n0LPpMfaMouy95x8uy7xSB6cRVu1NE16n8ccIM774IzzKd
gfYwuMVbiJ4BGM4XtzJeFQOpPUjZe/TN3iIXiXIKl+iFqg+jyiTaTV8yrXjo6xZrdN466EuxLs+m
U8sj1gRmkJ/pJ1WmH4PVJgdJHGA7mHv3YavwSKdLJsG5UUOqg13SwyezVOSBM7RL9E79IiKed+x5
A6DLLrI8zmZjRxC1cEZO7BBCLAAhLb410G6yBfyy7YqnuNNgV7LzK5gPKJm89mD+eU3hMw3NGH64
so3UkLo8w98a5shDCccXz7DGMZMnGFRhgX+i+pItWjg9YcMxygPVWsVFhLxOIGRQf0bqU06pW4Oe
4N6IUoN8tbypcGSyDbaBJAb9HXVv3gO1qz2WZdUew7Q8dFlxEECr0Mrs3rwoyVF2OmvPZJPKumkF
UG7QVpwMkD/VT+CEZWZSbQa6x6vtH//1v/7v//nR/W/vV3pPHuylyX8ldXyfBklV/vc/JPkf/5X9
69/e//zvfxgqTFjLEFVNlzQTtr1u8c9/vFON8Mb/9D9R5BKAAOsIUW6zveF4B9XWtrTaVnQW1/Vq
IZryKZouKkBrFd00yBll8WO08IwPkgotaq094XC4g0e6be+DI2XtjbijHfJ8PZ76OZykK5YoqVhE
qYY2/pyLwUUmKld9eEZKTr+VKTMoT9f/vjb393VdE2VgOpJuGR//PtpHvsjFg+Zy9aXztgJLUi/t
vxHDMuhow+owRHHygawsU89tiyoUO51ii4W8nejdALXcXY8zN1csBPQJFc1UDHUc68VcVchQlbzJ
JaQFseKhJGoCtrgeQp+ZrssQ4z+/CNGFcdpyoks0sKlfczVEQKzyOj+1hnG8Hmqc+Y/LmuLCxWgm
X6YLYFFBZMfqycVsqHqz6i+9+kyJnrdZsbCql2bO/DiswcszBN+JxeEClAkBaEr714cjjV/503gU
MitdUi1RNyerQFKbzoK3Kq5NBI1teTM44ku8QSli1zqqgy3fRrRW0m9lfbYFO/zrhwSz+Wd0a7Jt
W7H3LIkX+xq2h13cJw6aDKveGTbJg2dHC9Fmh2ooIoNVNIk1/3E6o8L1gLWo1MMETQcRTjM5CV6s
pkNlGA0d/NcLWTj4jZs51yd5bjdTGNAVKEKmpEiT08LS1DPvIhTUM3LhwYfXz7I002bhW8pz28Bi
K8uiKalstMkAVYtdJpw7pKIb64vllTSIkpMYgyXKcxBHmKbg5koxTs6PaQtLllQDZMKNjMmtmEPG
s1JrpVnaUy7Ed2pZywinURKiwQGI0O1ILJVnGkgaMskky4jaQfnyttenamYIMmqIhm6wFA3ZnEyV
VvuegPktggPo+8FfGJpGtXkiQgoG2KKrdu/64dfrMef2gMzSZ01wVZEtToKmfiPVlo72ZrtuNxac
8E23wxB7bRwoapLM2qSUK+BaDiBF4d5YOIeluTGbjJbSqCKLNBE/rksJmX7BVxGebZxqD5PxqX8p
194GnG2Mqd7K2KJ95vARwMcsDHxmYSL//GfkycCL0jybvUDkciM59RZYx0bYkFTUjr4KfjJi9iCF
34WonzMD/UPU8di7PK2HMmMaiBruvV25rW6Ux/5OvcNYeIPIdbIUTvp8wlEFRgVHljVFVcXJIPEV
ADIqjK6LYMq3mUMR+Vb4ZW1TDjTt/q+P7UOwydhiHEILqKjSWtipB4usp1p5e2hvHJ/W8vE5/vTJ
4U2dRzEVyzBlqCKToSUeniqFCLTWeiI99naJ49vB2juWiOBuq3W2XVyrM9+OiIZsaIamK6o4TvbF
twOGqAlamPHtjoMT7PJtsQv2wxrn+PXy9TCzPD8Em2yMstGQHhuTugG7XVWrHlVPe1G0t7/xzS7H
NJnFUNDkpAZesVa3ilOfeMDcJDflq7Ed1yPlnoVwM9td5SLgFmJVmmj3fpzCxkBWQ3IVaR0dGxsc
kn6qN4qj7FCWoxyz0ld0mJE4tfXb64HHpTddLCoitEA6DU01zcnSLBEtOYtntp2b/4xA8dfBwv0z
piPTAPTTRY4wTSJrnawNCSh7qXYq11yKeLcKisVGyCSmbyG+J6S561T0gZSUwDWvj0ya2+JI1RnA
Z1Td0qdTSs2Ehk5GhACEs7lVN3iC0qj5TQ3dPjt/axNchNMmWYtR60oFl3s8Nt1tYgcHIMv7YtPa
yqbfmeXC6Oa+m8n2NlRp/Nc0f8b7020GoScaPZAfHcw7mteyAWh+YRZnthuPGUvSFBYmt+AkfRhK
blsVF0aGpThY1DjN6gewv3W2Qcpjk23DbftwPeTM0DSsQPj2Iq83XZ1EFOjg0L1mSbZVC3LdAG/W
F/lfnz9N1y1VkiVdF1VpkkW7ltVJeQXUvJKT5ybxX0d5hevj+COD+7j0TVXj8+BPrIvjjfpxT59p
feJOxtSFe805b4Zn0PprZZs+o/lwXnGJLgUcl9iHgDJSOTx3UegGPC1LHwLK//T1M9K4RpxjXZGJ
u6xLjaNXmIUNfbg9qGEWr/8pB0jBAE/gP9PYIsa9C79hDDH5CfjXWKKiyZqpGuK4nC6ugl5BWj6I
zNhWB9B/av1i9YjlmeidltibnZdylfGwvxZuPFYvwul5JaZiS7jx5tEcaXdeJzttO948qK8vjO3T
VmBGTZaKzHYT5U/XXMVyElmdGDfHwq++bsRtnSenzktqe2HlfDq6/ojEFPIQBy06LZOcc13u+wAF
Rh9WwaAdz1G5r9KdxYufroRT6NR/G/pwFsZbviwsvM2lmXXEQE0Ue8khLGm652Uxz+ooCDO7cyDY
brudtO1eEK2xy4VIny6HcZwsVPxiufq06WpJKyU89yYzGqfGLcKsa4EKv2L+pIG8c63BSdPT9Zn9
dLYQkAEhN2WJnGfy5JpFoT4G2D8aiyFN1xqNLZTfrkf4vOs/hlA+3QORGdUyIcRtY+PW5Zy/KI/c
A8fUBsax7Rbu17lFaUlcATLFfC65D3te+mdJqxoZMoQrIgqJQHuw87v3kZa6PqqZeTO5v6neUfvW
+GIf91lGR89tJTOza8BS4r2Wvf9nf3/c5xf7OMLZug+E8e/DTarll7Bb+PAz02QqfxxIiqSr0B4+
BhB7WUMKCcU9ocCHCWpFE2PWV8sLhaDPBU5Z4oigZsJiVk0eFx/jpJpudmXb0e/k1QjFhydbtcs2
FNWdwBGWon0qXkyiTY+/QAuwrCfaWCkBvkhLZuXEG5Q7HPGHyjN1Ve7lFVrj7WJxdW5FUE4QVVFX
dFmali+qDuLeuVAzu+gUO26efCrs19fE3Ce7jDD+gos1oYP8gOJFBJPcENb+kL2E0eZvxDBVZazY
GgY792MMtIsDK4sVRpGlR7fZtYO+Rt9t4eKQZodyEWaSbUAqzrvSQgyuRv9vIx37F5+FgVv9VnwN
H4tbXoKOuTC0zxUEFgdirmxYUERUJyd71pN9I8hTKN6RtephRPzoN+U6Xwtr9dkrdtZpWCPvsY3W
fzl/m8Sd7GW4emIQQGix5fDQxrtY/X39m31O7CcBlMlHixSvyQsChHsybcfde3thi2Tr+v8jpRp/
7CTBYBI1LDBY6JQBJxdGFQoY3aUcTKmGFcZauFM3oWNCaTmIjsZXC7cLg5sPaFq6oZgiba7JisQL
UJWQy8ls7YkeH2/pYAvOwxbtmFrBYnY/t4v1McdQFE0d85qPU1m2gos6nAdmG0mj1+pn5MTb8k3+
0dvCg0ZtC/7B0kNpbi9chpycWZYmVqYuEzIWvjb6yUhvo6XDfmlUkznEXSIN4Ejn9NKOkbhzu6Vz
dyY/M3VTpHwk6nwPa7ICY2CfNb5cWGSwnevbfJ2SdvaObMdPS9t4drouQk1OQXyv0GRL0fbxcc7S
0l8hOF/r7fqim7tGLoczWQVNUSS1ahEj2ruHcitslG1/LLZL2d447Z/20sVQJl8emVkEPmPCZDBt
XP/BBRiQqQ91cpT8/fURzd7Dl0OaLIHK0jCzzoklb8+36FnuVDs+SmtI4RT4FrfR0nqYnO9mZ7px
WhOtPeiH9ODusw3HOglzu1p6hMxMImpMFNtEtqtOP/XjjhV4qNcmfVjbjTPqQjACrDyFtou9Xa8L
AcKmQA6uT+bMdmKdS/SSJczXPl0kSlwlciiZiV0O34rhuyl/v/7354Ykiejaaoals6kmuwmXHaVN
PCRROlJYTbhpz04T3oTpD726uR5pZjNZl5Emm8n1KW2bIDjtHoTiH1JS6rpSnOtB5qaLfIj/4ZVh
0ur++IWwY/EGWYC9XqkxHsEpPjT31yPMrW5LknRNN2ip69b0GQMOWpLMoIIgf8C3wcm34VdEANeo
8GxwIVh4pC1F+/SicdU081AytqOjDmpiDUvhNDyiG+vvwk120hb27vz8/XtwymT+0kzzCjchXAfg
RgQaWD8tTN/M+/Zy+pRJhpIZbWt0BsQSCjOvYKtvvGO6rx6Wa9XjiTY58ca3GY9oGt1wXSebVanV
ggYbnrG6L9/oaKEA5rJLFISGZOFKmp20i0iTsxWTcMguOZE6xDV7vVklsrC9Pm3zIXjdaPJY6p82
xMzASr26i0eJxNch/dnrh+t/fy6vsySel5YmjXfq9BwYasmTUlRfWGc47JKJwJNcDWsw01QZF2LN
pFkWPUUKVbxf1M/P5jNa/soQjksA2M06Ppj7/oe5GndQsrUWPs7M/foh2OR66EUBG7mcYP2h2lOj
2g4HZHB2ixt17ni7HNT4Oy5eTF2kdehdBlDfDo3db+JNiAgMDhcrcv5Vs8luWeMUCLLV9cmcWxh/
htXEScUD40KQ4Q3DQ1MRTCrYkfrteoS5G+IywuRIGJrAAoZChBq34wJaQwbb64wGF6bS0FevB1sa
zuR00BCqjqx4/Frit9pD4FBcrO/Nrj5JNih5SZIkT1t0UjnEBcKpMNteG1tzyq2HZSNfSNoUW3c9
LF0Xc+cdRbZ/hxtHfLEuEs0X8CslZ1CU0XUyPDZeuvfr2smQhzTd7iuItdt6AL6Ps8RC8iDNTudF
8MkZKNZelck9Y8V6Mf6NCzIvKBsbEoB/KCDvxwYvOHxh4SPObTlFM0RTg/oof0KwZCQtWC+Rs+C8
hxJ7gzmX0FqHGrMsfH/ykxkEv1tsqFVEJa8vn9lj7CL0FL7ipWdNz0wtoQTU2IONNdguoyaNR9DW
XzjGxoNjer8oukg9DnknqnPjvrn4sGy6rBXPhCpHUpWMUOXg1fcd2vNod67UqLupTPOvV9JArfwZ
c3KYFd5ZBdSl4CikQwFKjnDHsSSMF77f3FF2GWV6lBlF2papmti16hjNbWy96+Hzwoca88rPs6eQ
drJKLHVaqwurKou8ihiFLTnYiG1cW7lFVm2tOhi331h/J48C7/PveJM7WqbFhK4CXwvGkXkaO5Lj
RlDowziA5B13YSHOHZqX4SaLQ5HRqxM6wiFeU9d7138N5K9N8gNrnYWPtRRpsiTQWelGF9TEhiKy
StznXvrZm99z75j5Pxa+2dxpoiCuTWUE91ZZn5wmYaCTSoVSQsXT3ILdR357Fd0J626NkgCCsiv3
dmmTzSVxlyEnny0pDPR/U1TiEh0DMhWv1sTAwdtco8q9kALNjs6iDc9DS1WNaeMFHnQx6MhN2pGK
YgmcpTKzFhr+sxuLDUq7Zfzf0/dj2rSSh4kQDeryUaARngJDtq9/pKUQkwnDQt7Cko8QuKmGysYo
7718aS/NXWmqScmKppvKo3SyDgJk6Nu4STjf953tr4MD+nuO7mSLRYu5wWiialJCRZkRs5CPR6yH
TMUQNVwkynCra7dwtSCvLqQ3nz87V5TO+9qkCwYEcRLD8GLTgmxV2qXZ3bWxuD/H0vP1bzIXwmAU
5KE8RKggfBwG0swi9OkU2Ua6lQXMJikOFj77zE0vywa9AIWVpYIUmBw42Eu7iPowjMpGcX2DFBTS
BWSe1pa8BuwKplX766OaeZqOIenlgaSUP3chpE5vhrgqmblNvxkfwrRLb+F72eNSKNqFc26mt/cx
3DjLF/etKyEOngH2tZFaL0BsPokbOOCOgXr3rtuMYMClQ3z2u10McPLdCgk/HqkloqUNuLK4jtVt
r8/h5wXOmKw/gPlzWF8x6nLsDpFcloHJVPmbnu8jZOv+ehDgKtx9QCpH2MrHiaNOksmZIRVIjsNE
RKF6lAQxN2YKIe16pM+ntSybFv0OmeIs2NrJU+HcQz4NrYor3fwy6L8RPF4FWFuZabqw3Oe+zGUg
+eOQkCAU0OcpCzsD4SHkPwSky/7OUGC90g1QJe67jxGKJraqLK+x7cPIKzPfrOzFNbnupIWq2Owu
Isb/BJoWePSzgqnzGGhsWkrHEXD9Q9sCFtwiZbIwqLlpG1/dlOGoUanTCxyvVamxMrmw9egWRpzS
NgsLYDYAlUSTZjjkj2mZIjLkIjNKjN0TvF67V5Sg/8MA4w+4OASiVolcZIMK28sQe1x5Q2jUK6SM
cZG+/v3nduZYE/2fkUz2fu16clp5jETzHk1Eg9OHIHm+HmL201/GmNzVViZZoTXOVrjvX5AH+opC
2lu1kZ1qS3k5/no93NzmvIw2OQaQDoiBZDF1Zig5fxjHJnH7EObyjccD8W/EgsEg8rzW5U9l2ESH
lzrE7E9fTt37pD37TlUa/X2TtPEGnyHjr4+NVS2PkHCAGPK03XpGZcg8o+VjN/kp7b4LyNKVwOKD
YmG3zqxvhTHJumWNW3bashtaT4DQoo9x3IdKCtcqlgrXp26mdUxKxWgowwEkBijzcYmnfKUSBTwO
BD+J8X2TNS9dc/YIqKOlcolOdC1qGfTOavhmILI8OEpsgC8usd5GTd9AByM9K+7dIBUmFPayqn/g
x4xiuuKKbbSAgJm7lbm+gOgbfG6T0//jr0VVPHN1NJZIAgCsPwj5FidL+e5f+ESMSerBXko8Zrbm
ZcjpG7+2oqEF61rQWwdDpMertKIZmD5e/w5zUSgP8diGuE7aNskLablUTZcD4Ethk+O+i5ecuNGp
710PMwNPkJXLOOOSuzjRfMHtZeNMHGFXbzQnciLXHkm7m2oDe8qJ74I7qmzaz+thx8/y8flNVIW8
15BIrhFi/xgVVLwvYgLGQnbMg7L7F7dI3i2WesdD5Uqc6bcaSkvMrYQ42qqx5XVip/5v1w62yulf
55xly49m8IbQ6dI2GrfJp8jgP7m6WZyfCHs8XrpOPrMwG6d+Qe8a/ki3Dh9H3P9i7XdcC9diTd7g
bROJcjbGKjflywg8Kn9V391js5aBHmGntRRwdm1ejG3y9eTc0GHfckREGmxt5NaGsNoF6hKzTpbn
xsWDGEAEKIVPhERdw8cXe6WCR0W7yX766/aX+2Z9L2UHhnO5Pp8QAwTvqXSr5pHa3iCDjly33/86
akFWxiRM1UDzGjCC+JkXWwQdPDE/x3Vl93GN6U03ZGgC0bbUhOfBRB9mf31vzFyUBjuDNJYsRv/0
6mwNeeCxKOCWkhmOmxqonRu2G6IbHxULoeZSgA+xJru/1s9Y63Kp2MXryJIdGy9Z7TQUVEbkeths
/sbQgFpRb7MMRZ7C8kMzb3vkeXLbkn+p2hNUZKTZTnSu/6MwUzi+ih6tpWTYeCRIKRTus4Tq25li
e7xUqZz9VKYMJFijCvsp35S8VvCGhvFERXFw8/JQxt5jF8l3EZz262OaOck4RXQuZRD/4JAni1DA
s6EOg6CwhzOtZatUEZbrqwIFvBCbxQgpm6hXI+d60LnxseBp+5MLUJWabPRGQU2h5BqydVHfI8tx
q1vI33ei99Wv0SD5G8EgaoMHBgkAiP3jNgv7pvLimmB5m9EkPe8zPTqlcAEA1T5dDzX+qcmBSb7w
Z6hx3Bc72vVd3R8QobSlum7QXO4EJL77dIt4YbrQgPmDaH4t1vhhL2NhpxYIEsNSt9U+R1Ry7dqI
ScebGBb3ClDqNtpY97iveQ52Yb+8pyWEytzKMaAgcNmKYMqmr2IEQs/Ql5H4buL+qGIjr4sthhiK
dOuraH8Y0sKI5yf3z3jjqX4xYOw6zHNSEs+TH5BxzYR7qVpK+z6XACnJiRyRgEaUz000a6h9K9IG
JhXyrN/ex9Vj4x9D+UsSl6tB/QoIDDe7hS04N7DLoJPDUkUno9EUvmSANYyEmotcOvkSZ2r2SL6M
MtkGmd/keaUwtOgoge9It0hpbdM9ZqDgO/TN9Y0wlz9/mMjJTvDMxMKtgDH98fy3QbNthTUOzWth
GzuCvbQ25g4UE17tH1kRFNvJ4MwQoSAzaCicND0ubwWCGBFe8xZoj0ouX64Pbvwek53H+0WF4gbz
eSRKfVyIgdhlZwG9alvEtkR4iZWFhT43eR8CTEbTBL5SagIBRujXsEdq2q4g7BXvMC3XyXppIy+N
Z/Ktzj66J1nEY6PSf+fo+GFV8Z9N2OSoKgepHTKV8SRABwrryfKXzvg/QNWfvgmvmRFTq33mrnVx
4Kl9wBg6R3F0mLf4BSNGv41fe0r4HSKGFjplK/N79Kv5tZS3zj12TGpP/44+mcHBzCskr4keHcW1
upb/H2lXtty2smu/iFWch1eOkixZlsfEL6w4A+d55tff1c4+Ed3mZp+T+7BTu8pVAtENoNFoYK0n
oKs+kJ5exQNB0wUtBRF7OHDlJgChZIJdQi8QBiE/mmHJVSn4SAfEKmG0Si57HjUrFiO3GpFt8fo5
UV7B0jhyiru9m2s3eYOM5OqSikmzTzX5VEmFCGNYEHypj9Xt+ABKSSe0DYv76T+U3/RdfOl4s2LU
KIjRUzuM4gTu5AK8HAgHlBEZeRFHxoS5Hr0EMLi094POTJhduJ8PNQkj43gv0cmg0qcxJV8thBJk
6x2uV4MjYjwxtLqf0clHMxcZjgeHtpsegDfHqGB+Vo6IxWQfyuWkpYLyeF1scU1otdbG5YdrRaDc
XoIwdxgb9/l0+yiFshhDnLXOiCBlsICavyfjpNletPkd63nzc0T5KIjaq7bBNKEGBgGwuAKM6rZJ
HxmakC/9aAwfBVA30x6oDkYtqBhRcYOd9iI7mA9/4+9qZ7JFE+CXkhM7qSf82BbL2iUqbU30uUql
EmpV6C9RXv3QEYWnbRErxzTRDMDvmO5EgYZ+t1O11O9EwWjfKwuTAwaZAyiogM0g2uUT6wa6vk9X
YeTvi5Qql2TQg2kQRk6y8gguq21txM8VhI/aUHadgyoTaKQQANbhx8yZb+QD0Kh+5uf4DNZEtLE6
hcvteZs3o7PiyS6wX+6AP7b9FSwtKbNPwezz+yOq+VusfBH1mSFgPWhcl5Ey90zJ9FIqoGUFCJ1c
Bc7v9DJ0LyKATUT1sq3Mug1eZVGWD3Y5TptGyMpz5Db1salwQQwZ4WjlOJVEgE7hIRyJvfGpIIx2
nDgA2nFrt1+G5/w4OaI174WbeleBORlQV9m+NkWTf4taxlKu2v9SMrVZYF7hQCIKyVEFGjaQqRXA
0t5z9bEdvIb7kZYRyGjQ56WfR55VW1uLj3jGFiTUfRGG6dqoASKCCS/RQF3dRzswSjsAbkf2wDPr
h2sWuRRE+R0gt+qunRC+svAn3s+16HnbSNbC4/L3abdTOaBtJvj9ofkuJ+hjAU9N81OVGAvGEkPt
FYYVOwn8WYhVBJIRUHyOGN0kHaO7hLVYlHeFaABoC9CF2X6yH+XTEP3P1y9i69ddpzwKMPNyDJB2
/D53N4CitjDAvcXqZ10LEUsh1NFhqIMy6SCctGeFAx3bEQDMVqYdhOJnh5e+7d1faZr4oNF76WAR
1qtoyoBDjRXrXdKxW3libH7vUBEAvdwb66wny0MfxQvN6DHeeuqLfAZmit0biTmGQERHD2Y7nYf5
wQDKegoSWYZ6IkMi+ftCPUWT5kIn3iNeZhz/yUG3xwvYJh0A/nmsWal/CYV/zOP9iFtIy/pxlgYd
0vRTue9/pHb2JNxHp94yPHSRW9wdIO8dbc+8BLK0pGIEWAJCQD28J2uzK1uhhcNz/x1gqg63bxi5
9cqN86PFUAHDR4Ea5ApQsijvVJBQaj4I637o5S8DL0NC8aMUQUFlPKkT6FtGKxNnZ3tPGZHkHXBs
scioQYa8NMOI2jAE800GPNfWmrhTiRrotqR3e9yyVyqcNJEW+jNxjsbpbRlPN/6+sWI7OCnH+sGs
X3prdJz+tv3ZAg3WHBnBhhEHRCrYZOVUt2EO6VyDXqboMenPPsh+wA/bglx2W1USU7Y0pWJO1+QC
WBQga+L3hhGYnHwvKLMF7HRHl+9kydKNx22Ja8mJgf5oVdVEGfgk1BvvNHFZNPLEjEDThmJgqwN+
HoBu21LegVQ+K3YVQwWAEIXAZiK3JVJcil7G7+qBzCWAEil8APZ3eCtYolmdUdo6yIzDaKUTm3jK
VTbJeBeW2vhCE48VZDdOsEOT4CW0hXsJqWvtjawZ73+x1aswKgZwfCqoeNeAW7iqpyJ1np5Ltzn5
duOS8QuMC3uT3VrJebJTx79n3UpXjVUAzhIaA1Dvosv0Y4hpeUxxtnapPksTSEuVY9WB6qg85knD
iACrpnOVRb+t8HGu86kPWXoLoP+uAN7sk+qzjsb1FV2IoSxUjMI+BMI1wG2Biq54cfCjiUYzB7D5
mPJmUv+UAzTiEvYN/kUEayEGq8DpABQMwvs7zJZefW0BiNEGvd3LiqkBV3/buMmWfrLtxQdStp2G
mPTrJqxDUXh8dwIt+fbvr4f6hQDKgCUjjjqfZCKiNzmSTcCXQFuKDvXfk/vTPUPe+sYCLwBvnGij
ez9fFw5T+nokhSJWPKvNyfI9CZASKBY54g+CqiOipMLti7dtoSyZVJQFTZ6eiQX8puePpXbRip9y
LZrbMtad46oXFV0Bxz4C5Ax6Bf5DXD5VMWFsEDEg8cRrjDvf+qVI+COLTuiiQZ2qnCPHo53vZxvY
nhi/mm8JtCDm6VkhjqHZuw8tdgyjGHLbq+/SZrfDQIZT75MdGUjnQOBoNzaZacPjEiDfGYfzCkoQ
6oqARlABEotbGP0knpZ8hXfqntzAQFx2anfZkSA58zuWkisW8kEQdXURy0JIDRmC+Oqml8+1eJEi
iWEhK678QQZZ58U6Askkw0sTZLTlo67/GmLGaxVLB8rK8zaNIl3A76fGWeHtdnhteIb3rpgC4FhE
OC+PwqRCJ7+1b6idwDdwpOC57huweHm18RxouwlFym1/ejdiKvJ9kEUddkDp6cRRgSwoBO5qAjPZ
eAJYZCztMrkx+MQQLVIgJQJ95Aj6mh0L62x1PRfKkr8v9ovDUy0PHiXYhHojxYLNDU4gsrCBV42C
zNhjFhWlc7oBNxMzbQZyPnKX4s6QdnXF8N6V65iM8dP//D7ddwsWInUMY/x+Ch6ZEJAfqhePnNni
SKuH2kxFl7Ft5MT8tG0LgdSJGrbtCHw4CBQvZDRNuZFeCk/aoRvKap3xAsLpnXgDUjREqm4HR2ZY
6OqmLcSLHzetljAu32HsCrSz3/Tsa6E64//e9oGgtBBBnZgDmqY5RaohwpgOYhQ8opXxsUcTywTy
RIYXMMxDopygiuZJyiusZgFoauGb2P/c3q6Vi9YHXSgb1/Jcb3IduvhoaSwwrzHq2le+zzCIFNrb
olbeiT6uGxVjk7b0a7CY4xUAbVZALbOj1/ZGMEFGaYGC5oLAbqEfWGAt4VqG80FHKu4WnMIBMh86
yhcQoNnp2cD7m8c9zRYBV45f27/J0z9IpCKxFmHWKy6haeNgBA93ymgX3AJi2U1+JqfE6uzwXnqa
7ALFREJKwCIJWLsQfZBP5SJGBpKtrIB8/hDeCSTBOms3Ph6NhQOROOyeCHohJkkYyerabWgpWCYV
1UXI5KvIDzAr889NbCfsgOpszod4V3qsE3stCfogiwo0PZl4731sK1g0EWgwJGPLd51L2sqNPasZ
d/00ujq9TMUVJc8njvu9pNEuOpDFjHZYWJfI1M3AAhf8m2ITBMPUY11T1oOaiv5VnLoqTwPwJb2R
63lQtnYC1mY0UnhNmuzSuWZ46HqwAV61grcm+dPcRM5l5RyWVWurTQISri999n07BLAEUBFAGuIY
HUoQMBXzaci0zGzb4mVbxr/YxVULyt0BH1+WOXH3P/B4F9Uml+PcCc6sp/6VmgqM8CqM8nTFr/hK
1aBRi2onB8rhfrqP/Tspe/CLXRlIpu8zTgSWRMq3i7I2/Coha5jfCcpej9+6jndD+HcYAqAxMgOW
7a9b3x8dNcqpQ4CbJ8YM62uV2CzSZ4N/LKevjF1jmIZGeTM4QYqkS8D8K5dWfCftwAH2ku9Uc7CH
x/BwYaVd6+feVSfKnecKdO+FglWUqxnUTz9U3J2i0hz6H9t6sdaOyhXmgguj2cfaqSBkqxIFhK04
8ZrM3Raz0sJMztarPmR5F4G3qoKIm0iE6N34TjyMNqZWgbyLpAsctPvqSDD5EksFOnvmTm+Y8MqY
rsDaQSqVEMBzn40dllRqxb2WCKDizHfbarJWk4ofk5j5kgbQLbT8YW6sDrzE7524T/fbYv4lY7iu
JhVCurnRMIwNOSBCm12BnC3Av9y1Dudpz/xuuGFdNdYvuov9o+IIiCKFdmyweOiUuCvBpKGKol1o
AG+My7s2jt08ENF+Lk27MZsYxsPyBSqiqFza1KkP1zPi2NJQaJdQ6OaNxgwww8tYWcYO6lQsCYxQ
1Ln4n+CsoadGsitP/RpZ5bNog5LMnG5GZgJItuvzleTPdtJl6MzPm0wnQnmPIDinbnRSnMTT4Btg
UTZrsBVUaA9hbirDI3QqyHR4lq+yEmY0WCRDSe3Aea91WQOylMLtmBMELDOiWUzQg9sZ4kgkHuo9
eFVPsjliOkPeaQwXYe0jFW8C3weveQtBM9CmimayA1k5qoPIQDpmrSAVUwq/FApgjCPxSdFrezdV
zrY9rpq+RkZ4Ac4K0hcqPCdqM+Fkm3CYqrHlJ54QPsZ5iCfLu20560nJQhC1Xm0IKlZxgKDm1+CE
lmBGB/1RBfJUfR8fWJMdq6u2EEavmsaDbraAME36EfqPDSjXt9VZ3f2FACoOK3qetOkIAZnqgjzR
TLNdyf36/8mgYnAqZLU4SAOiEvg7UZLDqyNvuH8jQ9UIiwmQPmhSkWCQtVbWZpLwuhHGUvhd4TOe
UldjD3oy/yOCigEl+HWTAfDZKMqdwHwqyKdkuptAlMdCZ1u/ey0kUbZcCoPAaQYk8Yf8rvNgzF61
J5fq0Pk7A7sqRVmz3yVDBWJl7M1Um8CxMtvE296ZtYcZgkr/Z90oG56Adqm3GkxMMfM9DzAbDzzq
VttYrYmMBmRdhPulAPJ08o5bG7ji/fYXrDvR9QMoG0/RDhqNOY8K+xSB0Vu3Go41vEd+4tO5hB58
CeVU0fjEVJjX8VSLGUwcRW4rTDRPx41I6bODnGkMRKVVba6i6Bx+NtK0kFrUhjk52XOJdiJUstsL
thoUFiKoDL6RCxCeD9BGAzygMXyPmi+1/j+j3CHNXcigvGmOFI4re8iQvX+4Fl3SxcK61bFUoVwJ
TKdVLqRYrSj3WuEpamwQUm+v1vqJsFCF8iE1GrkS9OyIPWg7OJCHNzm229iavpMKBifbzM4Vlg1Q
LhUIwlRHBiQOln5BAwcPrO7xDWXZX+mtiFZ4zmbWg9YXEgO4BvoGgQBCBfEAfYtgkxzhxQ/KXrw0
32SH8IupqiObujkcey/3pB/bK8uSSaXSup+AQi6HzJQHXGlUmRIwLZiN4eRXPvvuVTMqaU5wFYnr
CZbYTabvJU7/0sdWhMlGMDHbgw2q5Qfpl2/2J2M/1Na2husb+Uc2XWWLtDRI9A6yVX4ntLfR9Lz9
+2sNY+/t/P9sm0y5smJISgzQFtxGXv1X1fO9zitwfeR/zIfokbf7E8vh1hNXDBD8RyLl2GKVGFWT
QGIIrExCgzd7xjveese4QrLWjnJtvuilYubJ2hnFvvc1MzRkRrLHMECZfMLiLs7VZYxxfegyGqnZ
RCf0pllTyYDxYgkhf18IqeumFRSyRYkGUPoCg2I6QAIY4Za1WNQZqIEnfhDJruTBt7F9Aqv1tqGt
n/LoFsTUM8Y+MbnyUYupHxQhlCQkEg8knhN0JfUw3EaHyOvc0alKRAk8VIHiLXgfdWIN7ourGi4+
gNqrOFTFLmnxts3t6mPyLFoCavajLdgEqY/g9ElW485Wia+YPdUk3TXs0R0SKz7FksVHUHvZF1ya
GIC1eD/VwPK861xwajBPtdV0YyGG2k0ZrZdGHKLTYyIM9ZInDUeUaiwl+bG9q6sp70IOFfSNka+b
ZCCb2hh2jXmMlHO6ItvFQmoWGauTdr1YsxBHxfspBvFFiskFgLCYAl6VgoPilC/gpEdrZHRm0yew
TIaK/LocBPHUQl6rPyXg6eMetpePpRBdI8Go5NBwPtZvsPJ35LnkNfEiFO8GWz7iIYWR6LKckC6P
jKKQ+lIHef4TeZdr3ehWOqsHZRefdVs6aZ7wKl2IH4q73EkeWPBjn1lQRSR11w2kyyRSCcIwcD7i
jfNXeZTc4Xa+UR+bU4h3QcEjj3QSoN2I54WvMguIdzWMgosaICEEL4Dm3sjHqA2KTEBLW7VHW1cW
HQWVcVqvdQzjh//IeD/7FqFa13Odm0TI8F9Jh6m0AzO91pj8dwwUWCTMFW7ocHbHW9nbtimJ6654
FU0d5JGu4k1HwyWm/cJbs915MSHq9Hgnd4unzEJzZGOTESkgg1qFXYLQjL8Nzff/sxV7+2PW/eb6
LdQRL6kgmS9KEcfi/J1LdkrFqBW9D+5/DqNXAdRhggqUj1WGgMoRT1Vq9m4N/ndScQtOgyvdZl9+
A9hLno5ATu7FgQu6HCf8m7vWYr/JQiz2u0JvvzpFWPRIu5krT1cYKcx6HL/qSR0XIw8UqLGHnjWH
6YS6tDGyYEV++JT92N6x9TvKQhPqxODSuGqKGZ5ZOc0vAiuu2+KjepaszDXuWOXS9VPwqhZ1bNR8
aIyjDzfJAc0u7GrwgAtOfGCGG2JnW2ZCnRfdmM+ciAeEfxq+wTx8q+A6wnmFa9is/mBGfHmPfQtb
UOban1Ri9AZmEROvyu55lWH3DB+nmwGlogKJrAFz66TizZjBP6oMl5Cr3DiqvarO/n9u/H6aLDUS
K+BvCtBoxKAvMJnL6G+sDrycOlBpMFP/iZ6oxaBoUWdo4end7JZcjPOXPjBJsZS0pIL0YtvK17Zo
KY6yB9A0pHiWwLXYz27G8iD6h8FniFhtyFjKoHKGaZT9iIugEoGBlp3I0ffJa+b5j8N770BiB3ZF
+hbsitX0v5pNLETT2QRqbJjNLiBaf8V0zA0JhwCEPhECy/LA2ayWzbXgtBRHnTiDGLZC3kGcUF74
wO2ywJpmd4q/bG8aa0XppCENgh43B8ghiFtk4DxIzMDTbkl5UASLOAYvMRgzeak3szLONYdbqkid
M5I/oJUz6JCuN50V8+AoaW5KYbJl8agbfzPdJC+lyR9Pk6IS5QRIBsQbBlBzOqmr3ilOmMIdyJBB
ILDSFbJDdHxcCqSOl6SqpRmooKRB2yXGCriaxykgj3N2wqSeWq1aL6XRRwwEzQ0PaeGeoJWPu3z3
m7U8sFldNCuwDNKHpaROmF5CZyLKJrCZs++1d7Ht2/6u/oUEzI5Q+yrxL+tQY9kKFVz0bAK5m9bg
nQxQtC2HCWf+6zjasfgQdAyXYMQxGusumfOs7ytoJ4doKgOulpTZUcCKZGunp4AWYAyhCAa6hCjr
0PLeAEsnoiUp1HRehouJbFb72CSwMax3ptWWwaU0yjoyA6BoZfpe750cvAMACplD9Iy81KyOzZ43
6yfEGJMRW9ZjGJpxwUcFTIv3kLo44owUMTPAYBbSntrlzgDHeS0s3ebvlFsAijiBNVYmZzPvIsQW
PjveVSzl6ZKqc0FExOpJexRm3BWGydWG0Eu40Z4SuGDhuwxV1539KpPaTgV3nynhIXOweCu4aZ4i
T/FUt3gIbFb7+7orXEVRe6kqQV4qMlocmu5bmFo6dx/CHwLxNqxZQXPdFa6iKEdvgavRdDO0EuXe
DIQdRhlNX/W2145sx9Z2Ua5taB2mhEmfWcjfFdNdUDN+/33IcUsAlTREeZBJQDclZaHB4Ux09Ljz
vjolP2W7xzFAGnpax/+SOvwN6iykm/r+d62MFcRW7wEgkQHPOOjACHXAxzOoKgJNLRI4ffDcOeMx
OeRvFeb+SeAUb1i14NV1XQij7olR3OppP5Hj1Tjq5SmvGfnyaq15qQ11fjdNzFViDG34wwxc/wrM
OJonOeGBVV1cNcOFJpRDh2LfgQQOgtC83eXf6vSgDt+3jXDt0rTUhfLfRuQisZCwWGrpt7uZU/oj
IBxiS4jAtimlBe8Cnzh0iraWbL4wBkaoXNcQWTqoPYGwSk8ERrnsIyjhlTbmZrDc2aKemhnrYFtP
YXHU/COFngUMe0OO0fr0O0fQ3ODQmyiboDBUm6DSYuJfMZRSKGuPq7HWpAGv29nMgQlqNnvOMfrL
9satC8H7H5jIgNVEj8EVTRWMI5AV7SxtzFF1gLplZfLu/yeEClGqUoXA+IQQvU5NIz77SWFmrCaK
dX+9akKFqTGNoyQSsVyq0hxwf78p478YgpSB5P6fxaKvuEU2GKUxQ49WKFQQ3YFuSZpZlzSGHvTF
Vk5KXi5n3KOH2h2ChzhjvPiyfp+Ka/kI7Dg0gyL7VN/6+MGoGL64+mq3XCUqrvl5VOcYO8Qq2aQD
lDCWaLdwFVs5EHKMgImy9y/nwnVfqAAXh2ko4bkepQdhrw6PI3/gU6eXZrMOXKP5WstfdfUrn3uV
wojha0BCHyyCinupMSFxI4spPEyWaGU7xc0OAGnBnFHp5Lc+gKxQcHEBW+BOLxoa/9jEiwwPpjEK
iiwFPkyJT/Cb1gRnqdF/q/uv2w68Whtf7imVyXDiJHMaCbDdIXvOvwQDBj7xhn6ofUu2k6N28c+C
FTz675yzrHN/NQ9euB0VPiRfH8VIhPBUV12hE8xBnj0w3Jvx8Bcl06WaVAwRcl/2pQKGlCm8yZVv
fsxIdMk6fcqlrqrQY3D+UGZiJ2Cz+EjwktxRQGOp84kl+68Dx3B0xrLR5KJgpaj0soYsYHjuGz9z
1KK4qTr9aAw8Qy1GTKFZRpNaLYIghyiOl0+tbJxiX3QYJkjCxtbSUWElA8ZeYUyQMViCy5kJmFnJ
9At3mp3W63YC4/V8vSKw2CoqqGTgtYvGBFYX3I52Y6b2aAYngktXn1jvz6yQKVFhBCgnJUhV33UD
m+U3UhzLbxoQkxPECEzysEezVi9cC+2I8SzulsXE82UowNJ94cDFnMNHk5V/z7MzX8bmlLePWQKQ
qxpt/NLL9kaybIUKJUVVzngFw7rC11ykpnYqGgxbYYmgAkbOl5weyVjOvkj2kZhbXd8xLJ4RdSUq
UtR+Eo4qR46c4YxqeoxJpYAvrO2lYngw3WDTTRwYS0jvX9L84KrejpInLb/vZJEhh6HMpz4b0BX9
btkc5ewCFEpP6Hw37XpGGsg6p+nhtagBGWduvJ8iyTOBXy8s+S7aB3cYA/RYDyyMUCtT8aKS4tzn
WhiBPEkvvBRYQyMd5rm31Cp2hITV3c+wObrbRq8rNDeSXtRM9AzplKWMRH29BnX1WLripeiD6LcB
BBSO/xrc1qANxjjlve8mqEDFKAQN+/9ikpJkg5+iLl6kVaCmYeyPRj5QGjmPJAIWQOrbKMygnzc1
CSQinsJN1iwlcZotYVRQqqph4EIJwuK95EqAya0x6cKmyVgdohQWStEhSB2iIgtI89Vl7E3JFnZo
eJ3uSLVev2vJE48T35TWdKPtk5fwwIImW3W3hXgqPBnTYCQjAXkIdd+cWjfUY2tOGTFwNXYshFAB
KuoRBYsCPVMDvxfic6wcusjh/J9/EaGuUmjCEcBBx4ni494/jw/J4IbCXWzcFSmj/2u1NWSxYQZ1
FeaFaijaASvGH0RAjoGaPf8KbF+3siewNxD0bhF1oOGIrihbv/3bUuxCT+rSJCkg7J4jWEy87/f8
AVPjbvoAxDyrOgL84cC7pB+LCX/GcD6aJZxP4i6URazub3rdxpTe6t0MhDfVDS+s8cr18sZCRyrh
ARG0rwXE1dOj7oUWEp5di7Gd7ghETfO/eAZZTUEW8oibLFIQ1S/4PCOgKqTmOx/JqIAEJjb1JrdY
N4j3vHojshhUZJnR4x7pNWRNh8mRoVtooyIL4J/gPrtXgbPm2/y53ZHaJrgRLOkgoduPh/5kNKu1
6slL3rY9hxEE6FnqWFJARFfAogakDgKfmF3wlil/AcWy9Bsq0jRzLEgNebcg1R1p+FWqX7SK4ZyM
oG1QgaZuUc8z3uFessLkJXc2DjKHlCt7rQWnRMkqZVXwtySCD5MmYR/zaBhEInHCdBnM5iR5xiFz
WbNl6zeAfwyUyKGiDqqmMS+VkENAE4QdSNVM0gsi/xcGutqc9Z+dIrKoAMM1UggaBLg6DMIZ96lN
Xnpi/Bt44P7ZlxfOrnYgD2dkfus3DxRMQYCmYvCMphAcqrLgeA0WQkArS4LnGLvZgIlELrRqUzTL
Jyk2WS9b62fTVSgdaVod5BIDziZ1PIPe5Txh4DNpcs+YGEnTupNdBVEhZvbbeYoqCJLqRxn423Hz
0+C8bUdezTMXK0iFFmRHYTBkSGob0NMM4U/dn61IPorqaQpZdW7ir5/D2FUfKnERB3WoOgO71Sal
FTaKOfeHfsxNvizNxHjjstTcVo61U1QAEfm40BUSpequOUeaYSd8jzfWEGlTmrG4QFi7RUUSZGTZ
hCcXlIm5Y6bdhtydqh+29WGIUKm535RLJxEwcxgOUupdHGh2kYtumLHmOdfbQq5GQZPQTHEYc2MH
wyO8D9Ht5HDn8rGxAke1818ZDlQ7scNdbeVewaj6vCM1bdiISkWSiB/g0sTmW3ey1NrUvsxHvrII
6Ttn+W62FyzllRAGkmbLEh0/sjm5hkMOvRrolNGZ1YrDijEqdROr87SIKh5fVDk8CsL1XWUBI8XW
LsmRdwlUHAvNlLXLVHypxCpVuxYCp/k8NzeZfx4URqWQJYL8fZG85BKH8bIAtjqWjwJGxfPuvtAY
0etfMrI/7q5SoaX0yw6EaLBWTrR8kHFjXnfcVZzZpJZ2yPHe2rywDgRGNFOpCKPkQiVqCpauQx2o
mZ3KOA7dKfS/SIW37YqrF+aFi1Chpc3qPChGSMoV1amN0RpjFk03a5OogBInszKUAlHGeJjq19q/
lVl2wNCCHmisZ6Xi5gy3clW/CZKnmkVZvV4zuS4TDUiST12elWRDtLNW7yS383z4jpJ5BSag+L8a
zhAW4qjokYyYhOHI0ez7DdLeYxQ+C2A0ZQ6ir+ZwsgJqJGDCkSaej/7T+YreyRUm6ke3O+iOf4ru
SY/0uMPIxGE8kDGD0RFOPCDaWNOAq2faQjSlosJ36ez7OVRUeKvinlNhZ/Q/h5F1WK9a30IOFfbG
DFh7BnhNbUF7C9rXJuxMUdptO9F6iFgIoUJd2Igq4A6IMqcWuTDpq2/N1JQO0xHkFcyntlVzX4ij
wp48GM2URhCnVJeov3Qz4zKx3hu3EECHPK1KJrxVkEuh7omWZBtvsQ3CIqcC4iYyj8SUmTa/nugv
hFJBL06qEYVWCM0x95E5Pt7segf3Po99E2UZBRX18KgA1vgQdp/j/aoAHdQs81Y+8Yy8nrVPVORr
uUlLtBxi1PRZKm6m+mHb7hhq0GFPihqeVwzYQRkfR/9RByJTGf7YlrGeN1y3hQ59XF7pEpD7SYd8
cgueVzM/Bw6ajQ6DLVjtZWK++TAig0ZFhrT1My7NoFXF1244RqbQ3HFZYFYGq5OAJYmKDZLQBFVN
LK5OCzMXWzMJPT47pzGTuIRktJ/SwcUiUgGCRz9BMQdYxMGaXUKu5B8xSeWEF1aat2oSgGLVgdsm
KaAB/hjR26DsU+TXyDuNyez8X9N8l8ms+8j6PXkhhfKfiI91Lo+wcK07fvHRSg5YQVd+Li4Aj7fl
hya0lWfhqQSUzrYxrpcgF4Ipj+KNYcRJDMGj63uNVZ6b2xywe5GnEuBIZC/OsCcdw2DC+wkWaTgG
4wtWTebPB4Ae+OP6DkGstcDOR+iVI5jLQz98i7R9L79sK7q9jSBGp8T4ipBqOfRs5IMmnfvqRuj+
JnfGuQ/SNLB0fmIV4wtZbesZlqLl874ZDAfcB/siS/bbmhBT+GT5CzH0UQIG+0gbIIYrJmsuzlF5
EqTdjEk+LTU11ngd8aMtaZT5B1lfCmkCaXimefJnPBmXBeOwX7UAzdA1jZdBXEo/02F2Y6hCJUIR
OrjnpD3kmbFmZfP99rqtx92FHCoM+k3HDckU/54SUa1HoHo7wq3k1ea3GviZtbstb33lrmpRsXBM
DU3kiVpRCtt+VXVWuWk111zoQz5gcVdrxnQoMgMCikS4BK1szeN4NBLdrRJgM3LdQROlY64Wj9t6
sbaLeNpC7MzpFV48IbbOSyBlprt8Eu7CWffGomIcx6wlpExdljVujFSI8lvBUYLEa2YW0sRqXFgs
ImXf5YQzBlA0OBtLqwhcJbo0fwMcLixEULG99uVSlpQQDpsqVpmDSiLnHUnmGHGBpQkVyeV2VDWt
gnlHs6k0Fj/cVKzFWu/tvapCt4o2rQou9wyqTNZkaS6hNCRUeWxKw1XbBmAYyMHwNgxM1o9GJuAh
M+f1kjRnAw0fnHx4hNvVHquFeP31+SqHHh4WEhEX9ghd86UEjfp9cSBpOXq/9r2T73oHs5g2/8Jq
jFndqoVU6jAqAO6G9nkkL5rxbUTVat6J0tO2l64/Bi9kUNEuq9u84wiYI9Cdyn1oJc5sg94Qo3GY
43ptQd04emQiubXIhYoFYbV+4VmIp6IfP84h52sQnxdmcita1UEwZ7Q1WeiRzUFoMIVm/l+8ga/X
FRZyqaAoA+RXGhssLRbX1A+kPNjvypvJlZwsNJn2Q1bx0/G4EEd2ehEMRRFPxcUI+1Ee8B8e9+sb
7olQ9sWOwaZ5Zkmj4iEioSFVBO50OrRH2Zl3ijMfeoeQSucW6zl//fq40I0OjYFSRSLxwengewb6
wluMs1d7dcee42JaKxUjqwiP0JhGImdzvn9HBLXFu/blHb7Sbh00MOwIzmLgVk7Cm6zZ+fXUAIwp
BAJa0DEUS20jPxRlK2GOrHXVA0pReyEwxdKcwJIpWJU77Pja8htz20X/ZYGvUimllS6Jg16A8ZCX
4vRHDiJh8jKb/Gg91pv76qG9UJCKp0luzGGUQ8EKg1bjGZ0T0wjA2ohVHFp/IbgKoudh4Xq6khMU
eoLzgloACTqkQq+dCKqcapICb2n599mZBfe2HlT/rCY9RaP6YNGcBEiWc3sCaVAanXgMUG/vGUsI
8dCFv9dFM86gP4CvG62ZyQdeQLfEX1AkysJiDanYOedyX7cpNFGncxbuFGR3xX5bj/UC20IGFSeH
IanyUnq3vcFRUB8iwDjRvn2WgEOC9nxrW95qJrcQR8XJOhebWiDQ5FX2kHLHqWU8D7F+n4qMoO/T
55YAThuxbo7cYPaDs60Ba+epEKFFZce3gIVCLn8PCjldexoHxkWI6TxUQGjEXpZyEoYax/d6uwnM
wSLxKLhItyUyrRL9rP8ANrFOstWEC8/lBBYAlI50G17C86DKHHENH5PXtn/m26PYymbcdVaRGuYY
HaeGkdyzJFJb1vp+FJekgiN6+qHx2pvBlTGkz5p3W923hWLUvsn92DZKhYv/hJGtNrvkIQjIBoY7
rZrfQgi9cVMNXjNS9m/KaNeLyDdizt62v/XMZiGDrOci9AjDVIkoq5FJddJj6u9LpHAWxhOsxI5P
CuuRiaESneonQRfIOSm1+uoNl+1lVoa4eiJd1aHHwNQpSPVQg8GJwAbmMksPvstKZE7C3/jtQg4V
sbu00lKeZBYzWEPBGpjfDSzK3PVkdyGDCtgK3wf+JEAGf+mcvjcbcuQ5SM4mUzyT1HPapZb6tG0Q
rA0if1/Yg6o2bSwQ/5GAd62fkj5knHXrZ8RCLeJaCwltOIB/kVTDZcDGETjLwqpvSJtss689bq8z
zoj1y9hCHhUR6lDtei0hMQi1SNLRhg42N9nFdmZVXwywKZEUPrdYD2eshaQihJTw08wrECuMv6T0
0DKnjFgCqOiQtoIgaRl2qvyC+9AjMFdsfS+duu+qKYOQD5NjX7dNY/0gWawkFSvkdBSnRIFE0mFJ
WkvnnQZwdNJ8pbxqHoEt5vZ1TC5+9rZoRrilO1H0Nu2NusJiKspblX4f89A0QtY5Sfzp063rqh79
ytomEuZKCJtFjJbOeT/v1B/BPr3J9sTTpK8tYzkZ+0e3nszDOBWFDJ2G7JAXhyr/sr1mrN+nwkeW
64XPq/j9LDiJohs0rIYLUk/YWi/yAQtHzuMu1qXfjyW6h54/s7DKGwnttuzxcmJZW6KomOEPxcz1
PbaG5wJPDg/6EFiRdCwEEKg8BfNL+n+kfdeO3TjT7RMJkEjFW6WdO7fb9o3gMKOcs57+LPZ8M1um
NZv/6YEB3zSg2kUWi8UKa8nax9wU1YlsUUsz3r3zSrtS18N87hlSwEHxCV7F9KkLbVBdAdBo3keX
5eft7do28as8zk2lsSwPKSOTCOevGhBjlMdGBPa8vYpXEZxLygyrw5Q0RMzNJ3WZvarW7UG+r7s/
xuBlmUDzmwqI7ERKcT6KltToTUZtsCTnIDzGsy+LYvR/uU+uWnFeqTDmCmCE0Kr4EWh2d6gfATm+
13s7sIAYl7vzXnilsIX63Rz/Efmed1jZRhTXYHbKYButVe/Q0/tqJqU7VpVfkTRyg6j8gnzKU02z
/VgE3twDsjkezoOhJkcAzebuuCDqzqOXbMxFt932qTdkAJMrDHabSwI2NKeVEb4H+0jmOO0ueg58
6673GWJgkdqWK+of+5cNuIrkYiF5LsYED1eY1c4K3eaQAy46dRLDVp+tnbofMcp7+6j8S9B6lci5
NqmYMJfdQknjXvErH30wXg7UfMbjJW5C2B5btq7SOD9nKU09Kdl7t3H+rfvJuqiDA3osdqYL5qZ3
hkSvc/ICa6scnlmzYnAneuluZ3VWP4LzgFVZd3L/Tjn5jvkCx4fWldkHlcOj6NG2fWiv+nKeiAwZ
oBAN7GeL901Sgn0lmrzEEJG4b6fHVipx7sjMMwtku5Aj76IXRi047ZEgi89gdfLZ5Hd0FMVk25WG
lUjOHyldKGNMkInEaIxk14yc9qD7qIAfBCYqWkTOK5VJohcoziFisWM0xBfP+mFAjCu/QxGxuX7y
IVf7z67xw0U0QckbnL8IB6PXsvbr+vMoelxt3x9XEZxvmaoJmL0pjh0D8mfDbRS9EWQvqmNsp22v
u2TxDsXspDyPsHbqpSltAKgxNsRpbwE5R0YDLqMnrM/KY+/qvownkIiJUeBC+UGidpaywGJbFyeH
LL1Pmv+4U5w/abrRpDnzJ2UV2Upz0qQHLfl02/6YIf9+Q123inMX9ZDGSsCICpboKQjekvx+UR4X
YB7Muqcp/m1h230mqw3jPIYeLONgMlw/43lAvaIH7Gi9G07tF9QsnAa+WXYTT/4uskfRPcB30WhW
K7UKI8ioqsdoPNbB4M8LgHlz/VhbGgaBE+qUZbFbzDq30wUDhKlqCB+023Hwda05pxKYdInrFPs5
OuSIo34fuc2ekXaqbyLXLPKZ/PxQkeStKWtY6f7IGpTAcXav4y7KMdXaXTB25pgCYxXc7kD9+zXK
12IZ7NEsx9+41n11oG76OAHrnD33jE9iWPXbflPhO2qKqNVbYB/j8tFO6XCvk7dCEWFB3j7gCj8+
pJqJpocs3W60+748m/nj7fMg+j4XnhCtasuIgZPq8mUwH3tDMKgmuMaAtffrnhRRlkTGwBwk6tg5
SpE/2FRnJ77Fbnt8RebciNEmcl4xTpX++HX0cg+JE0/Gkz9O7dwxHPV5dKVj6QN79VF4uNkq/bsL
U2TOqaCM8L/UuPWMDF4LymH9S4Zaz/BeTMC4sXt71wTeRJG5eGQKUR8JWYEEXYZ/jYwP+/mnglEC
Pwc/rCIIEURWwrkNo6wjdWIXdl3s4uRH1Angdtj68OtHZFm1iGkyogYuAtHDQi0tgnkIxXidq9hO
AMBUm7MdDZro0cEu5Bui+Kxut0RTG2OIBB5QfZ85rp3cYa2T46HaiQxjy0Os9OJTvHMpzWMWwia7
7BzIoHooPne5qCK39cJbC+FCkBGMitrI4ObK7nuf/FyiizXsx/rRrHcCq9u6qdeSOGfRT4sel2yw
N4lBmmXch5g9RbiTAyhQvUc6D5NP9Vk6okotxDndvLfXsjk/YpG5Rn81TKQDqeMC+lHqY6QRpJmA
20GXpuLIZyCuH62X2zoT0RZybiUec7MvTeicnRnkVXVmGKEM4x55D9ccMSkeHyxvBE0UMMtBC515
RW0Pr5iTtW//kq0zuF4AzsckutRZKpvijrKXovM1UfeU4AxqnEuRJ3Rw9Qyjoe6fmv5nQPy83kvh
z9tabC8nZQddV/Dk56SMsxrIko50RGpEl6IevHgErqRc+LfFbIYCRL7K4TxWp1FpGluW9vAUnxXg
u9P8wEjd8IK6BA4VmMlmvnktj/NgXWsoQUchTzqhYAQuuci0jTu0UZzY2DlGA4EvJO/l3G4VR9Q+
uvngXgnnczx0MntSMzjS0THs4FijyanZa4CclE+iB8+/nMN/Fva9nXqVT2rIYFoabh8Ao+manQ3o
b4hDW9ubB+OVtGiqop6GIXv1JPYB2xZ6Fc05ulwesrZ4r9i3lb8ki4OZEieLEcp2geDCE9nPe6Jl
pWaZmP9LqY5O8MiAiKP73NGfywMrwsS+iCNlM0xabyE7/St5Q9q3Zcy6RtjoO8VqTkdgX6DWI+qD
2Qwd1pI4hxaWs6RrDJE3/5PiZGT+cKJPqKv7tZ9GttBetu+M66ZxbquthpxkNcTR1GcheYi6oPXK
2I+CGMzRePS443eCOozlig7ltse8iuZ8Da0yI0hrrGnReeH4ErZvAicjMkjOySxVazVNzDZtF98t
bvuUAH4iQ7oLrNglWvxYki/bGaI3wSZo33oLOWdTtI1uYW6bhbpssAl4QT45BA/hjnWoMQ7uEom9
bFfvrYePgC+tRPM4d1QCKESJ1krXKrRdSJ6t9H5pHiotd2goKsCLTJUHuusboluhCWGNBQ68Ct1h
UmtLr38VDce9IXLiAoPh0e6GQaLFMkHeaDaY6LbyAjSqlrwzi9Gyu7jJ7gIL6ds0tgGy5qGhJzq0
mT67BUmRxcpqcsiaQgRdKDAynkK4S/oxy1lxJzQ+Z+UlUwFgaDwsVPR43g6M/zktlPNAY21Mcx9A
DgOEon7r1K/dXrVlFO/Te+GYqGipOS+kNT1pCev8a9wECdXUU/a5M+T2gMeh6acuiCOEx2Z7JQ2q
qyZV0eXIyax61SjGAq8Y8hjnbvUCp+6rLutPsC6si4Q1O/8fOqy3F/YqlvOAplQvdcLa8jSATWuI
RcL7xHycrG99j6HHsrIDiipQ4GQmdlYdRA8ekda8F5Qwbhdk0BojEV5xBsw9qu8A+3rDKO4P6jHX
mzmhwDVub+9VZ84zFlYpVzp7nzbKE0Dm00bw/e0w8vp9zgMOqqxHI3Ptkw5SNu1SBpjqpM+3/Tv7
yO9PxX+E8GlqDXhy7TDiqZgd4n17CYFcz1C8Rf1Zm2uFWBiMNLJpYNji16u/TBb0weYYMMrnLyla
tTND8HLY7M4hKwnc0R7GvM9Hk40wHSXkoP12p+R2cEZFCKDa3/4Cosy/tx+A5FhL5Y5bGg/gg2VS
i+k5Hx7j6RSogoGz7TBtpRl3tqYqjopEe9dscBnrWOgZd9mJpZhyX89tUW1r0+5W8rjDJNVGY4xs
vBNsx04Ez2h+C7Sft81OZA/c2aFKkWWWnOKlaym7QAEsWCCQINKCOz15FyGS1pkW7aEowYKXHQig
Lm6rsR2lXNeKb4RJKI0bg018t0ftuTogZJdt+WAWjuH91bXHCFgBQObrXvKH6N0uWES+QSaZo6Ql
CxYxTgM7MCNb77zb+gkWke+JaSpiAikEPStpNO6ClNrtoO0tYBHdFsMs6jcntFpFzjtUZNJSFPBZ
Xy9aujt1OXV59qrEi1eh1FkOsSgOEK0c+/vqJVINdS1JPQTKj+OfgCRxlO/Nd+lb0NvLJzYoYz5N
Itwv0VKyv69EDq2imXmDzQrn3jbMApBHqtO3o+Aq3PTnq6XknEWdj0mZvkMQ6M3gdKl8oWPpd30w
2HM/nenyLSQYDipE86oiuZzTCJQB8Pgt1EsOHea0492MPl9ZWIvcTgMoKgHVpEk0i3+aJz2InCQJ
nUdAsH2oQ/mcKYMzD9VbmuJNWeaHuUqfZgo+qQpVUUl0zWxb6lU8i4NWuxhZYQYaBTTQlOQlrk/A
uLH7hjpyfjHl19uHYttGwfgNyBodXEGcA4tUNY8VtqIDPauoIesfurr++T5/80ttZNRmiO8r01vd
qnacnudENCkiUILHvpx6pSz6DELo9KyGe6l+uL1I22Z3VYLbj7Ax4kRVMdiZHNiVzyYIVV9cAt/e
9qsYzkGZU54QmamRNLVfkDIFnYVR2MD8eoooZkNq6dttvUTrxjmobJjGvjYx5inL+zI5ZZlg3TYD
ZuWqEOeNFK2Q0L6H76eAkckIjGwZSzszW7dShAyYotXjfJK8tL1SMdc3oOO3cOuL8VQ8I4hxyjOg
MO4IegZMR6psYc5QpCXnlLoxTGk2QnD6iXUJgV4+t8lod4aNEu1BQ0t9/1YbwJZ04u+39+9fAoPr
AnMBTmdYoU4T3DCNm35T0N+M8XD/K5oyWeJEe9T+REO/b/qxL4reRDpzbiPJjDLMS+xs1xysZrJT
qthz/aUwRfW527v6G6RDPGoDtZgJAT3XKj6X6h3Cb1vL7qxGVNBii/V7fPD3Yv4G6wAEtnKYFOyj
2hsOjYkXyOGli6pTUCqOlVRO0oYfOSBEwU0KEAaCYZlfHf2SK0BZYhGClJeF31TzyzCOT2muYCaj
axRBALTZYkNW4jhzibKwHyJ2bcNgzvqj4svH7IHVfiRn/ELxKAOPu7s4qFf45E2EXL3Zkg9IBg2j
9jLI/d7rQ6tbDTiJehuOuNVYWt/CwHeOko96qLzFifbdjvH6RWdR3XD7xbaSyrmFRdfKGHSruIDu
pXvzz/Zd2x/kx+CYKPGCqVpIW7t5NlYSuU0lc2JFMZNoxaath382+UlZvuaK4PBvhnorMdxmArcf
g30EYvJmVGyStOBOSRJfVoSw6pvXxEoSd9glAJE1igxJoPs9K6CmVr6XKFSmh/oldMrnUVyU3zz1
BOAAMnAG0InN3YSWtsxJg9lI1Jyil+lMnPl1YeWfo25HT+GXdxrufv+hZ/ZKKncdtmkzTMRC3q4D
fEyNmkwZ5bZsCfpENrt5yEoMdysWeOEkGSZu4LRn4NhOaNhdTBsdxC+dN56RxcowhLW7fVNs+raV
TO4UJK1q9jLrnQWs21ukmE8BDb8YteRNqFSERfuyFLNA5KZ9UkVVdPAyGgb/brSaRO/0Ec6mlM5J
9rpQzTHo2221Ni2TqqZGdAKAvHegz5VLsWQkY5oUuU81z3dauNznc/R6W8S2A7nK4PP0Q1QB4F+F
25pAzF4vdr8rL8DdsMvD4ICJ/hPGX76Ibr3tfP1KKOs+WykmkymcjABHbnSK7pjfMfrOGQC2EcbX
6afUF9nH9mb9s5B8vj4lkyElHZRMI6K91oMRu3qRTr6pzkRw521nmla6cYe7VEkkkwWb1v45uarT
Fbb0ZLrDbKc/EzZM5C4fehWvJHIHO8WzseobSMy6fTntQms3p4JTLVpA9vfVhtHamtvagohizI7z
/K0wK8fQRLMc2w/TlSbcOV7GImzaEWLMi37EkP+FNU53QNT6PwD6Mxv7LR5ayWJOeqUSMXWiNjls
gk0Qs/G5JbfpjlF7y3shU7PgJFPuNlNCTF1rEhSrR4InwikBV7og/Nn0gSt9uGssTkMjmXu2duFj
Ih0m6aIDMVYH2++sPC3TZ4HfECwfz0wTG9VYZQzOY8gAmlL56Wsr2SCD/quBuRd1uQsMkEe+6sN2
SHICcaQI7azaj/RnKSrTsh2/YRE8OU1Vd3q3MBwYpSQpKMbS1ymaL0ENmrN8HG2zz7/cXkSRUpyr
CAEEaQWA03D7GHgWfb/rI/k+XFTnv4nh/EOk0nqYZIgJhuhzn09OkSuP+iDKmom04XzEMGk5iDnh
1EmYvbWl/lpqwUOnycLynLyxT6qhUUM2LKA/8EmdNl2GSCIB2LEUspNly4li1aZl/xCGxC9lw8Wj
w1NT/UGNFPf/fylXovl8Tx0mXQlwtNbVwvJcL9lZM9DFn5bebTFblrgWw92PqhQ2Kh2hYV/u5Kqw
41qzq/SBkp/1LMobb7mmtSzyqx+c20WqohlAVYWyPPZDNZ76SlU+kCdbC+EsvZrnQB6TEN5iei4A
qxlFjR0PIpgY5uL4A7yWwhm6qTetARvHRXgewA0cX6YjiJGOos4Y0Ypxhh7WgJ9UKHYnXTxlepKT
l9u7vxkerfXgrkE9rfSY5lgtes9CCDaNTMCShbEDOzmKHq4ibbh7UCY0GFIVwozoqYx3eegKtNl6
MK614e6+cFCzIZexXAj3PMUN9yl6erSncPfAqm/FcXzLBW/HzRhsLZK7C02adcUSQCcGraMC0Kvc
SU7r9257SNkQuSjm21xDE69/YjA4Gv7tPyhGqZHlXcXisLiMmVD/wlCYszv6juHzkaqVuhLIWUiQ
j/pkRRA4moNtpuh50UVtniKdOLtoUiAIVjFExNqb3O6T4eW2XYi+z5lFSSLFknJ8P8+PtDzq2X/8
PmcDVr7IAWWnNE+PZvhHYYo2nTnG37zNdQ/4l1Ofm1YYVBDwl5EhK4nGqr8KypKrCqptW5frasP5
Dqe4nhOjjyxcPIPlhuEfRqLbtHm9vSUiIdxVQJs6X7IJGtXxM+kPlXqMM0HcKNh1vknJWEI5B9Ec
RBRu05zi9L/tOt+cNHRLE7Yp1imXD3L0YCWCfdh0ZqtN53x/a4Efa+mxRLGK1pwK53vqwJJpusQQ
lclEu8GdcZPqxbQ0bDcm10gXV+tRoxaB1m6ma9aGxR/zZGiKsoCUBL0r+dF6otWu/2zt0J6+m590
2ZFOIvixzZzDWiZ39LtQN6kkYZNGpzkPPmgt96z9ufLmz7IvY7wd6KLubdPevlNXG8e5A72pKe1T
6Mm4zahb72Sw/Zm25jBUkY+8VlYK8o+j2WijWVagoBG3jlrDNVj3aiSYmBIcJf5JVARjshQl2zkp
fyCt8Vy3QuvYeuWtFeE8gmGY4dQtUASIn+54t7zjQxI3exQ3bYvU4ULEFlO4aRghtE46r6meqei+
ERwnnp6zqmZCEgrPAzajw5RJP7rCOLfNJDI0kRzOQ+ThomF2EksWoWvKX1zFZjyB2Wn8UZ91v9hl
jrUX5bdEp1jlfMVU9KWms3iA3hco4ta73MlKF5iCTmBTLzkCU2mxBSdK4ApVznOMYYgGSh0ylfsY
/EaF216kJ9ZWjHokzjLKLG7kCfvfRVI539FHdU4m5hUHf/yEjKUnO/GewRZoF8NLD+1L56AL9XBb
V9Gecs5DU7qgoQqEWuUjld1ouSSiJ5/A/Plxs6Umo7wwlyGX5WvZA3kWhQ/RlomEcO/Krvj7OA++
eQTQLdx9duo8007ARIX2zp2ovVOwcBrnP6RQM5UpwKHTC7QgPQ7U70TsayIRnN+oxyRW0b+P58Vy
Mjsk19RT2f95e/9Ft4fGFnaVLESTHfYnwO6QXfRg7Bk4h/UIbCj07SM1KcjXbI7OrLyuxrmQSZnI
VA9QqfnRe/FT5DC6LAyvnWIMsM1ueZbd8l4MCiKyDs6JaEmgyhmLbfTyLtXP3YfAqNZ6cR7DJKbW
NjNWMaBG4phWBtYsvb4jS7Ync7FHvpLYSxlcNLV3ZvThDZp2wF3qSzQQDbhvW42lgPQQY0iUL99M
RtboS0gRJ2qaU9DFW9rAXRTDv204m2IsC1j9Osrg4FD+1W7CSM7yNtJbNyxmu2wcw3yLJEFIuun8
NRmLh3/gaOZj6tZsA0zK4pAl5x4Tj8CPPgFS76tpAz1mn3jgd3u6rdXm+3otkTsObT3KyMhiIydf
AcZJvcu+A8IKt01jE1t6EOP/MgfLv7XWArl1jCKjUksmUNo35x6xCAUN1rBXniSHPi07htGd2OSE
sU5X2IWylW5cy+aPhWpZk75geadw/JQFoaeM9M2sMj+fh1diJQcV7flypbiVIYpa3zvxbunNnRgJ
3TdTaUC2vFOZw/YYAXfVYW4cOD0O3dUxNhnNsSDJInfFJXsVdcJsGfBaee66NbtGRu0CCz/SOHF6
3dR9bVx+ki6KXIFRbcWaa1HcJZtMIQOBgK4KxgwAxWLchefmz8XLASr9kTn1lSw+QB/SuZpICVlp
Sr/E6F+wulKQH9heOQudLxolGqCrfj36phTkARkMpAcG4B8X38zia5MIZGwWzMCh8rcQnoWJVMOo
jiOEDP5fRDhy4lYeUMC98rkTJfiZof9ujFdhXPRQZKo1KTWEVeScWI8Nautj/KUpBAxggoXjOZiU
CvNSuQYxc/AQJJ/q4F4KP5CO1hTKaveyjv4L7lg1oy6BkoOlo6PTUD9L2acl3gnMmYU2v63WSgZ3
ciRwZeR6gGQ0A5aUGUCnK3nFydoVnvQgmp7currXCnHGJoVkXibGNEJAWa1edFFaZXNPrsrw5yUC
79FERnx/1Hw5+15qHl0+CxaMLciNBePfs4GiLeCsx6aoOzZVln5NHvqdeVAWUJDPLlqZvAy1YIAj
XTAdfVu2YPn4yl9eDGO6lFAvNLLOSYrZcusyFVF+bbaIrXZJ5ULVTBlBlK3CJBjWVHNfXyQvdoxd
4zHMM6Rd9gneM6JqhWjr+Lt6qJqpZvWdbsk8s+2fB4Rdc5QLohCRGPb3VYRMy0KhpMHuRd0+TL9n
skNngYVs75Kuy0Q1UZbggVsWWoL8q0U7oTLfRfPTJIpPN/0bfMLf3+cuemOUyr6R0CEZNMtFTuNd
3AFODVBLTTwJcjebvYraShbngTJwhqIlALLMS7Cj5+Y59vKL+qB9JYfJGT4xaw88/TXbmV72KBok
296rq6Kca0IspQDdBOa+RM33GuwN+UC/ArRO8I4RrSfnlFqlHwKT6YhyItGe5XhHq4dR/n777G4H
o9elfJ+YX1neMsmGFDLfF97NoDCP98Wz5DUAhAc85LRrXkXJFoFa73fySh6ZceF3A3p2q3xObGmW
72qgYdhVaL3Opaip9V98xj979f4yXUlbaquo0wlGjw4tN/tinCJ3sNX70UUt0JOAf8lw90T5y833
7so839d8JTXMk1Kb0TKFy2sCKjJ4qx8Hu/EoKCnmfS5gJNiOYlY7yLmocgj0oS2hY3RgudnwGPjt
GczzjhgcRWgtnJ8C0Y9eRyasJZ3t3ETrCjgDPPVheoyJ3QKTJhc2n22/z1bqcX4FE3MakA2wmK0X
PmH630kqV30YnOSONYSRFhwforBd4Cp59JSOjHmks6b92hxdrQk8dPgJTrdIBOdEuo5MQ4guVnSd
1XYxPBBdVM4XSeD8R1gjhM7ZrdyOr+X4pv3Hg/zuo1dGDt6QAa9/aJBjpGGJBjvsJ39If4TF/raL
Eijy/spbCaKJBXA2A7uxNPkfiTy7aWOKBlw3w03A/lATLejoK+ZiCyM36AiUR6S3bRkI9BGgXSZb
fpb9AigkkiBEZyv/W6i2EsYUXinUJMnUVhTCilB2EmW0Vc2PgKo/a5LbpPugv5gYh7m9iJuX1kom
d3BrEgztPELmRP6wZBAcyxe1E7ynRHpxJzVXrDhCFeLvSagO2DiK1+AO/m+qcJe/KtdTqFlQJSvv
MQtaUmJr/ZePyKCqAaJIw8JEwq9b1E1ZkMo5jDvtX8sSPXOYUcoT/7aQ7duJXKUwq1wZQlEnfVrE
OKKR5KtHyf7OHjmG7FhO7xef+oPXoHlThEPLlud367sK5Uwd44v50idQbQqOwbyjhNgdntm036mx
CDJ92+qusjhLD7qR8d4xL1cHCJsV1BqUcXCCehH4iO1bAjglSBPKiqHyPH60kkbaDBgTbr2vMngI
tFNwKICrUR+ARbgPhPg+m07pKo8Pm+qWZiQH3oOrL8NzFFjfgkHUeLgpgspU1SngCgyeK6wtLaAV
MTblcTK8uJT2VtoKjpJIBHcLDXpZ1hIjUeitKbOJ1V1USgRP+U0bWKnB3UMlKfuWhpARpkcle+nT
r0QTuG+BCJ4LLGmnVksoG10iOpJF38sscWJRFWuzrqBdFeFx1Icgzec8gyL6o7nLvfoyfK9OwB+T
B88CqAmo43z1uzU6luaMH4pIVrI5TxEnXR6UCzQEy6+unyftI+9PSjHQDMgWVeFZmczYyPU+wB07
Re2bXGh+HjaPbWEIbGH7mK7k8FeEOhkolMDjAdpQP0Y/yp3l6W7yKbljuPyxayS2CJp/28avqnHX
BYlK5PcZ7ocsvRVZZNfNs8CNs1Pym0ddKcWdIjrhEaUPWDxGr1c+obk/elCd8piD49PypkfTrr7N
AKq2q4soCNu2/Kty3OEaSdpF7zOCWex2yPxW1TcpexLoJxDCF1eDYcawCeObVu772W4ODAirOqmF
/6N3Wf48+WregSzxtlSRUP4GnjWd5ISFl+UnmR677ltUCaxRJII7VLhLzElhz7QavMZJJfnFgNK0
Rj8S6l/NgweeUVo51ylan922eWitb5H6dnultp+b1CCKSQmS5fxzc+gz0F2o2B8ABaJ/kk0xAifs
UjKQTKCT3Za2vWhXYey4rWIWi0hyJ80QJhWVXWRfrdhy1EogZBOnjwXimkoAIm7yvrafsrgzCCoM
tACLQmaNfxR5systdWdo9Y4u+b1sFE6u/AQ5tUD2pr9YieasQi9aM1ZYPbDKB0fDuFExCSRsdnCt
teNCMPQIAr+BdXC1HkBWQQKwl+6Ar3roXUYDXKCrl5Ed3N63bde70ovbOFVPSJmxJWUJ4tzLd+Rg
HvSzdEFJ3B332WjTw22R22m6lUhmSytbUcchj2sKPZV7dECdh0P1ojvN/XLKP3fe4oErALCEsV/c
IS9yEjX5ChXm7hqtoX0d1JAefB3/rF5aZ8Hku+pKl/AlfQidaicC7ds+iCqCT5kYskV4fOWmyAN1
YZ0HYABM71hjjeRV3tg7iheBplcSvB+2LfUfcbxfDpdSAWYHHkJL9UVqvtNElFnaPOtXfXhcZTrl
2SyzeY3sHL3kul0+Kaidsl7w5agd9cjtduOHsJ8wBv73IvJNL6XRWVYfYBHH/qxUb3Pmm4toakOk
GHcAtSIc24q1QSW19Dgl5DGbrUMoWc+3D4BIDHfkeqObaN9h/ZpQ8nqZICgdnlR5ERxtZsi/xR+r
FeOOmV7RLMpiiAkCcGBVoc1AW2XGcTjGglt5OwG4ksUdqnlM+34J8cYfwQzNuJpTvFUXZ/H+ms4U
eS2RiXPB29Sms55HEJfS/L5a4pMZiDrxtjfJYFPCAB/Q+WRfbtGgiQf4xaBEKvquS/eh6H3CorDf
N+gqwvzVD6IxKKct64EYfJBB+Omuf4eI+VAwiMGNvzXhgkGlzZYGI47onUxlZxwfMbhrh/KP2zbN
fusNXfi0n2Sh3h+Y6MkppK/t9DoDzKSVvtaTE2SmXVeRwLYFu8Mn/3IyZvPI2hqM6LUaThrgKmtd
EAdun59/1o1wNz4lY5qXGUrmMS1stTLdbshPUtWgUv+hItl1i3i846Jp5GgMIEqe6vqcBkVgW4MU
2YsRp7u6FFV3yPb5uarGeaAaSM5mIGH5Rqf+FOw69xNrF8e95DwRtNb6kgf6uiNAHZ3kGLv1qXFm
+0P1spXOnHuiWVgtNci5XHmeQcaCG0MDc6kqCDa2n+fo5tABYmJqFg87mppWNees/y5dEmn06WyB
ZyPKlTe9zkLNayu9eMWEW/Yc02Shhzpa+q8LnZd7K+qywpECM3TMeWoPkZ7lmR0Aoe2501u0RWml
IRrr2g6NVr+W86MRocBCY4MD1NZ35T46syngyC++17sI3UnkXvaJGz8zzl1xq+J2aLSSzrnVYInN
2uoQGhnPo2f4aD2+A2RHifFjsHLb1WvmxKJHyqYlrkRyPhDPY1VXmcLqDjBZTrlrd+ZDhzIj8RlL
SXMRZdm3s6sriZw7HIp4jnTW4Y/LygPvnVP+Meyb/eRM4GarnAzQlWIKj01XD1YtTcboLMG/X119
bBrGopAJhQR016lPZZTYodI5enVMq09afy6CUHAlb3rIq0R+kEqvB22OFkjMoh2wUewx2GVo5L3t
9TeFmGjFUiz0YqHx51e19GyRMG+Ghk9JTex62cF67HD4SBJqJYQ7EzRC+8igaKyrVH60kEnreuOs
doXA3W9b/0oOZ/2YMCAByVTckyiYxvv+wgBr9DPdxQ/g1LjvfFHFYrtEu5LIGf8yV0EZzNBs8Bmr
XX1pTug9ZF0rgSNqjtgO0VbCOBMMlmVpVPldmOKrTn5c9uaZUdaiKeK9MeK2aWwGBOCT0YDFA2hd
vn82oZYKbF0ZlaVZ9dvF2uWS9scY6fuUJJ+BU3eyisK9LXL7Ab2SyV1rspaZUptDZq/ZDFgtB7ZZ
5HeJM/ojXrPJHXWKj/V9rIRyZ6CIZaVqCYQW1n0YHmrJH0V5j/dw5rfoaiWDOwKakpgAIYeM1mN8
yozfe7KDPapcu86WFRu9iU6BrA56uOYnwL84InCZTTe9+gHc2RhnuQpTZcbK5s9Zj2dsXgtcyaaH
XEngzoJhVcaMtg92EXSH9Njt00O0T44fylOtxHCngM5dlpsEiuhRe6qXcBfo3SXq0/1tUxSsF9/a
p89d3bfVAqOIniLJHecP3ZtXPfhKZKr/LYDNyTLWw9ALfg5o6mNQ6s1l3JOn2xoJ9ofv5ivyZVLa
EfuTHRjngXlgpDuNkEhsM+he6UV/vVGqpsqiJWCGpp3iwS3zxVayfTmIrsdNyhhtJYjzFRiiCZoo
gD6M6B1t5kC303xlb7qjDyR6tBCygRCGLPShwsNKMOcv+rop5TJTsJCj8Ti09GzNQsgf0WZx/qIp
zH5Mq/8dpu6sO/VOPyCqwvDaWDj4zyUuG9HEMFSxE/GLiraQ8xV5j2qOQaHgUH+W6kdpbG29Nh2z
FpwB0RnjPEYQSUaqdFAyiOcnMtL7JvoQB8baSjh3kQ2Jmg/sHDM8I/UVHM6Y7AJ/7zF0uldF0Cjx
L1f0P3cmn7kr5ybOJBkapai6OvVTiwml+BKce1c7tg/y/kMrCKRioOVhjEaVucMmR8scpzVBZJV2
mOpeLgD192+7jfdX8m9X10oGd86iOmtMk12PCWoQkYN2HZdxpMc7FSUce/qLKD10MqR64+/JIbXD
e9HAx3ZcsPoN3JHTqiEO9Bh6pp/62pE/ofPOszz6tfNKYofIrY+n5FEY3ZGtlMhKKncIw0pBUUTD
OUgxsvpXbr07Fu+jJakbCWrd2+/clTTu1BWxJAUVsx02hUjArYfE9j68hEfwT58Lj5zmE8bqXBEv
2nYqYSWXO4WaMc6lOkJLdVe9JI66qz8x2HL6FrkGcoCzz0qBsTvaR+lb9YnhyopfkZvubvUbuFNq
xkXVo0SPVMIxOCp7/YBqOCC+RS0ymw7nKoZv7pBo2inpAFWD9K1TXogQFVhgMXwTbFMTEmOqjt1J
6F8GkTE5sMFflFLRlCrKoW6XJVbqsF+zKsNogWV0pYZVm4/yn4a/7FNn2ek/NLCwiKUJtogvRuqh
OtWFCWHZwTwyOOwe4QM59YK4a/t1v1KKczdqIaO3fMYS6pcBrmY5sKEuFhcRANW8z1A7oLqybzu5
zRtvJZTzL7JBqqRiQiN0bdbLt8I6mcn/I+26muS2me0vYhUzwVfGSZuTtC8srWQx58xffw9GtpaL
pQf+dF22XOUpT08DjUajwzmtbZoNRxB3z1ifUptj2pbUQtBTAICHHYotGA6nAHupx/Up1P9f8N1s
DrwTMjXv6NkGuTboPYCYlPrJi4rwQXQGP/R4tTneAWN8SRgFCFyoRRpiY83zLan2lzdqE/yaYvP/
feOdP1/ZfBHEMngsoVFxIgcd1wDlqJ122TH2KbhvtCNedqC4iKj+v12Wva2cieI1oEcViR2P0vE0
zxVxwNRq6Rv1Wzw8X/7+7WyC+S6AWb00Dg2lDJDxoaSLqlv7pYDuchrqzTu94STgedowLtcAGoM+
qNDGNG9IyWc7pUfms+n9VoZ9QCmCMtQjQkeEQn9lw7HSQ7freejd9E68JIRpJhmybAiaECtmNodS
dMUJmJjF1zHyay6O37+c3HeFGG87zWI818gjY3cqREKFg/TLo+YDUPo075Y/iSR1UcMQnmGaJpDC
P/p2IUPFRxfRwEmTnCnAwcitirQqZacDM09i/9Fsw1og43eJKrW6kPS/jO8fxk/a6CvuMD3Mifw3
F3MtjXG4Zt+HQlvA+lo3e1TdaUczxv2JFhv5GCpcaYzT1eWqHEMZi6n6QNlTKbc1sHyHDKFj4hb8
tdxyu2vtmFCuieYuyKm8THXTxS7PSL6Vi0kfjPx4nZ0/8EqEm35xLZLxHUITo8DeYEFVX/0JnHVX
vyUnTEMftOvxdvboNuYvIN96E27/6NWzls24kq7AYEVYnTeTJuSRsoss8bZzo10JKjrTGb5yHOXW
db0SyPaFIpUlddp83s9ur9+BZuKWogESB0RF2tXgiuBvTAm34LUZoq/lMu6mmHVzLAScEaVxiz2t
khdHwKjtpzvDr73WIyCtbJC8UzjeYMuX6iJ8AbyBQmR2QjKVZ1OPVPjSUiktNRcdFLNBzsu5ETaT
lGsxjAsYFJDctCY8XI0k5eKY3nDCcP1d7hsYyqnc6Wf0LHtosLHN296evJoH7SXz9GS8ghEtulSq
eKxLD+hYPfW+CWbV8hCg2xKk0V52LDKrfaS0rqaz/LibzvQBHZfnYutqXK8D4y6CWpmGhnp6aX5I
i6/xzJkT2bzo1wIY/6AIRYCGC+TIihPlxs391gNuna3/B+Jveu7ZG3ItivELQ5GIil5C1GJmlhSd
+vExD1tbM455/DXjAohs1mDW8hhfQEqQJ3VUNQX0Re78nLux24ArMcRI3rPqNQB6Sjlx2b/4vt/H
g8265A16+4YYZkP7dId98TAda5+SoTRHzaWs6o3f7hBCXSd/8a7NzezISl+2lSqI8karG9gKQNti
SyqtuLXSnXlDORNASymCDmb2+v14AvtYch3dF/fgC/R42f3Nvsr1z2CCkzIQxbpOsQTJfnIES9pB
9fPdzbtoNtMFa0lMYNJJYWnMORQePNoNLVnL6Uyv4dIJRf0x3OMpAycYo+Lc2OJx3InH/shLWvzL
jf6+5YyrAl24iaQefgWtp9DseeQ0R/oizYElxn3Wi5cPEYs8lAlRXo8DpImHcKfsBsyfLHa/p2Z1
+Wajp+PCadVYzyNHdVlStapERTlInS1pbE5TH3hy0l+1IuieO72xxr70LgvmGhDjkogxNMtS4dzS
7NOv573qdX6I3NdlSRznqjEOqc7Q1lbSQnorug2STcrT5e/n3CEa44BSZRy0mpbNBfB5BIlPwm+j
yVstuhoX9onlZkyrKROHFEJASXdSQfM3/zX68V23g1on5Zm8CBSf/4mbkdwOLH+bPYvPJJVZGTUE
gUD9c8YwY3yo3kBDSxGNjmhE3XOPGcfwWZLGqk+zrqqgZ7SnBNLBPtwDS9wTuFlI3oHWGbci57oR
kRqSJIA7i7juk4cU2EkY6L7PPR74A1ca4z6QNDPENoe7FP0B5FkUelnepyfqPpAU4Rzqzez1ymWy
TRajGpeF0dM7OERjjnpQEJYL9vwjPUXf6v1/awXieBKd9SS5VPcmfRnLPsgLd2Sv+PQe5F0HmxWP
tW6M36jyUIgLevcqN9WeNiWEh9gWrig3KfUevIuO4z10xnuYqgY6b3oAunafCceFB/vN1YdxH5ko
9ZqQY68ah/gqBg4pjbdh04Fh+SX0eN6QJ4+FKpqrTs8GHftE6aUR1SOjpd5KPgUy6K5CjweYzJXH
PGHUPDCSSsZ+ta7iRbZ0NK+X678JNa/5MCu8k8bCFk1hsBQTjY8oLTqdYWn/SpGpo+sZpRbXHDne
n02bNGaIClyM7RP98llDmRtgST+mXfmld2jwCSbAjBsDbqasV2fAYLyJOAxAvhdhlMA2lTzUau3A
CU65rzvoi0RHMJovdz/E+8v3HOckGMxbaUq6pm5abGQ29juhaq+HtvYvi9hsZlwrxjiRaQ6Dwpix
mrHhVCfph4I6WId+xsRT98aVCTYJPHkDS7iiOuKwP16Wz9tMxreAdBtD5wv10t23RLIa8S7n1Yd5
Ilh/0orhgLceCqidbOO6s021OmkBz23xnigG41ampYtmQ4Cc0aa9W5mTXg125U07E9iVLSJJgDh5
Gn1a/1G7wmoT2WSJNJVhJdCYMkh38nClDRzQHl7oyM50CekiSUZLzxwtWtK3BwACaA8cLzrmOS/C
vHKUJFaQ8MVBwzAu5YAAoYDqRNeSjZLXf2j04BgHYWKSrF2CaTCg2NChpzrxlBrNkRonOuCEkoRx
HkGW5GlKL4AYUCtD8FUpjr16Y5jHcuDAu/He5mwndVfORkzk8/KJ9jmDDQK62P5Ok1cFOhafLx/f
7TQHRpWAxIcBDNggouhVrWZYcrUD0u25cwDJHBrP0fwnJuFsXlMw9USfAvJ3UWcbXYkqEtkUu3Pj
RTVDJ0M+dUP/15AatiR0Pzh6bUbhK2HMHWpWihaGIfTSbmiXNeoAzoAo3PRpKMevvPJ0Y6xeTadg
WGoU1cIqtYKptxTZzTXitjXPQDaDRgnzMhrmQFXTYByuAkyetKZ5RvUuv9fRAhBf/wqOY3v+Ltnj
vkdXdwJ036zkNihu9nPpK+GMKw7lCeN3MYQvpmUgPAmB8CtZoZvahj17eFp5o2f6zSFyuVEDXcHP
1vOuN2OoU1Jk3VhA9K+O8swhiWW4lLSi8zX+5Pp2UPSuKuuS45IsYUBVpUw2kV08BHvTpj5zeOI3
eGwf+5U0xlwFUhmC2EAavXuir7kb7NuvtOQ8n0qvsMk1F7lqMzZZSWQsNiJFsKgGJKKdo7L1Q49s
3GAVPxs3QwY5c0Ov5o00brrRlUjGV3eygEddTpVskHcsbluMwqgOyOuyY4qUFEiCbPnFdOZ7nvHw
dGX8d5bUtaKPEBzpammVi3qcNMzc/pHL+W2hrOsO6i7s5AxSWrcBM2rv01Hw2JYOpq/uRiAkcuRx
TgRhIj896tv4bDO0FA1MDKymcq34qpd62RWv33D7Xl9tHuN3BFMOe4GggKTcSB51qIPVHUaMH4JH
G02OvPla7vljXA0RMmWSdWosNvFlG4379mQVR8MHLZH/Z8mGlXaMdxErY5jl+SxtKi2qXrVLT5T/
mD4MeDkijj2yXGxmhmHIlqamsvG6nV/KlNOnxrkjTMabNLOSx1MPbbJ9uMvglzuXvqx4x4rntUzG
hxhKpys9fVS1Lgh3doUT3Qzg2fhF3jCCf1j6yrH57Wv99xlj+YcVECOFagqJaHGEFaKiqFr0rUpZ
X5KDgPy9z5FI7ezCvWMyvkMqdVKLVOLgYS3RxGkJdvRCZS5oAu9QScxs+Uj/rHnYrttR+7tVmsz7
EYgxf/d/ZCAjbtFdvBxUtNzxwxeewTCuJJtGTW0FHO5Bb62ITBa4NwHMa0+pE+uGk6u7JhUdzspS
K7y0soxHGTNDk0YMgyONMznDvrWn3Xh7TjoceMVZnn6MM5kBizs29Hjry2TXoWFNxOqnawVjl+hR
0vZjUrkc7XhnnP6kVbQ7ZbPRKRKWtPPAhof0ZeJRcmLiNC411vHIQ3y47KHpDNxHiXIb1Cmpz+sZ
IjJMD5GjO9J9Bz4TYAW8yPeXNdwOef8+ihDHOBmzqAYJAFywmaSwlOzKJNezegpV3tP14jUHOYyT
MauCRBm9CFSfMn/kd5Gn3bcoIwFhpbS5533zQfnPmYM4JkgRVcHIBQNqyf6IxjXUtB3tOsBKUihn
9KK8Bi4P0v3yXQeZjI8xKZ6pQAMjmoCrbrVjt4ueaXpR3iVP3DwHb+MYrzKVxaJHND9r9JZ+R4fi
I4B6Gk90rEW2JlezY8C28cIV3royLmYZcgGDaVjXaJCsFCwxpbH45Sz/f82F8SpNhG4zjZ6CzpEP
DdLdtO4435ZgMEpeedbCU4rxK+nQKeNMXdhc/AgVf0gCK9Y4GvFkMI5kmQEDMlLfHKd7OcmsorIl
8nz5LHNksE9zWHxTRDR0XYDc1+fWaBxU/fGyDJ5/YhuvWyLGI7h7aUQHbjYLOIFvNMNGuyr6m9gr
Xy7Lu+jzNfF86FYOOAO+ozn/EwS1wDoD5A0QMf+fJnDWeiWmMiPS6/QdlfVuEB81oNjHnNai7eLU
u086x2ErGZouRlNPV651u9NgWrQhBc9f0Ac/C3d4Orm5kz7wMPd4NkE/XwlFI2UlDy2EYryoDkMr
HY9kkK3Lm/Qv+afft8g5b7+SounFUpjAf3XiDMP4EjjHppfxNt+LjwCk40QcHMf3qdNaASSSXkGW
Jnwzir1cPCrTLhK4U2+cG+ucRVnpJGakFnLqzgO0x0vgVNUB0jzZNATvjyXvVb1Z/10ZB+Mfisao
6hQ7hfuxQxUx9sdzOQPIBbxQmCPpXIpY6TWBEqKQ6ROQXlOGlx7U/ewlu+gQ8SRxdurcBbeShLbn
MEo6rCC5qvbdngb6kSM+0Cp6g/ZTmkrmm8fFiA0UK0ygEYghGUQJQhPtZJbPjclxsjwHyAKQRPI/
aQg0zjl0dgioLTQeHBFXFK+CI/A8LscQz31Cq2XMOiKG2TkGdURbRqaO1rRpYY92q3Mz/xyHce4c
XEkDrAaRlxDmEby2z7JtepnXvGFuWrtHmsCVd0bnzEdecxdPKLWkldBYVHr049NNK24E4VEXOmuY
eTnXiy8VWAYTU2hxOoPbhR5o4wy7XtrVm9hbaLNwmicuktnFFyekMUGFVhR1NtIIJriqnPK527dX
ua3+iDzDNV4x7YLRY7t96y0MJX/leGOqyL8+ySCa8SVIKQ2VamILaUoJ8BnpIbdDP35qv2o+BQlF
3/cVxUUeS45r5p0NFklDlNEEOVHfQhOg9Lwvu9zWwAdEe1mypz+ZUP+dyNZEhXm8GEZGDIleO2lw
XRa5lRTACOM2DnAcpsJ4FAloTWFEw8NkLyPiiQ86HCYNQnhnb7st+P0SYIEgRICRAs4akoBn/QgE
vMlp9rS5sb4ybfHGaIEuMzu1g+ksjDCpAQpxvIPIe8Sw/MWhXBuKfo4XdvTBi7L+V/2RjoSVHgkt
rjjOwVeY8CSZgwxpmbPGCxDcLQDb+ERBSSA+Fc9ABEYzfStaBq8t+GICCobD+Js0SOIsoIZTfR/t
/LryQrcQrQRNgMgG5Tehwwtj/yUJZOpE0kH3p7DwwOMig46JdrvozZBYZZsQaxqHm0YeT3MS23U3
+aI621XWvHZdd3fZI2xfxO/CGXXFWAiLhI47af1sh+PemG6I+SaFu8titq/edzGMgzVVMyoBCEv5
uYCGVT7Pyf1lAf8SZ75LYJxqHCzJpOpYRdnXD6Y3oRE1f0xA1CH8Wfek9C6KcaK1MEnJYEIU4FPB
tmd6GKH3OOps3uwYcJNQszUluKqP115r1OPcJzr25WFwQowoNsfhDKYAEkNu3LztnFfS6PatLtm2
KWNZySGNjlWp4PJDTuReBSCK6lGAA16Wd9MaVuKYo232hShWLcQRaT7qanKnZeaes4CbN91KBmPY
rVFmY0npLfPn0CO29MW0VLsC/U72QikZtTuqmrDnPUG2U+YruYylj1U/RBXdOGGn+qUbvNIpwsjT
9zD8eh8cK58ncltTzKeZuPAI6DQ/bt4wRvLcL4CPAol0bQ118xq15DoQkM0WA1uaCi7xz7Zx/pbI
9voXgV5EIHegAYx+gLkc1NsRtDg0bpktHq3y5j0gvwtjbnI8UrMkyiEsI63V5vdL95aoPNwcnhDm
Io+MZGzyBUJKOdmPauPGvWhFWsyxSs5WsWjVBsBEKtIAQiGQU69VD9XUeM2UWpL2olWFxTkCm1Ht
auWYUz1mfWKQGoYBMkEnPoYH0+2scj/5844Xbm2f6PdNYk70gKdPUKQQleWvIuDKA14bGk8Ac5y1
Mtb6ZMAG9al8CKJqt0ScveFJYA6umYAOYmmhwijedMkLCXjveJ4A5obSu7aHnUEF2ji1eO09gKds
Aqgrq3ZoQV6N+fxOmydVAfWppOmqBujGj76BFPkYq5Qcepxt5Qud0cj9LrREML2jrQJV3cfLNrd5
jlbymG0ajKpETZeiJiffQjOyYvG7NnJea5syVLxdDE0hisYeoq4Ny0aKIMMUS0fKFw9wlbZYLM5l
VbY7Sldy6H6uLsU5rbU4okxCk4eJSsCdlGgplW+St8waXIqMoV8H97wyPE85ZsPScp5SYQSuYpGe
AuMU9ffRwCkebzqhlV7MHilL3wBhEKyLOuKwBs+H5zF6WpbSzTOT44LOGY9P782VLOZQqROpy2yB
OuMBVYHRphAuGNl0Uz+yE0+7zuCPCheZQVRfhuf/1oXPW1Lm3GEiqytbCrQtiq+xcdLkQx58vWwr
PBHMFWxg3q4xI0pk2VZWN38vo8KSKh4yH92YC4vJDrzoypKqQQNF0uqHPn4FhIVFwluhHzi7tv3S
e981dsIlNHNjTDQIOveLn1J3OuZ2Z82e4nZPf4IHo6sYq1U0CZASbCpwzOXW1CeCoZPlutAPSvxH
7sLA40ol4M8kzN6UBKAi0wQXOCRPMXHF4kbnzZJSC/q8Mb9FsO0eeZOWiVFivbp63KcV6NQ18yRF
wdUkKS7ISeaiti8b3HajnvoukomK2joNAzAjnbsW7oFG3lrKUTrFroB9Glzjqt6TXQt6puQueuKI
3rzHVqLpnbPyi1kfduEZQz7Z0zZqyh6c+4MFxm+M0TQ+v7K47bDedWXeQpKGMUNDhxMRotbOZwx3
i35StFZnDFaUcXBSedoxXn/qizYTKUNFn7+Y2V0e8Jo+tn3Fuzb089XyBWbcxcWCnTOKm6T9GgqZ
JQjPl/doe2hgtUeMj1+02QzFBEI0i9w1spVjQg1wl9ULOWl+YE3XgkvhfCb6wHOSidtVs6kkWDjA
dgRyFpFNFRfaGCgBQTAVDL0957sI/yI6p3C6aRcrIYySk6h2yywioFJq0xrC2dbH66Z+jaSrBXmT
yyu6aRYrWcxFFhtRNKkzZMXGS9/umoCzY9u6oEUb9GqIa9i+JynQ1cHI0F8MgDlLXvysMSwdGAPG
vuNxsGwjKGjvshgTX2KhH5UQsmoXkEThveKUr6E734o3tEMAl7DXXFOmFG4lazMaXQlmTF81k7mQ
YggGyuBefKLtkyoSl9O3zufjcG/uGPrdJUUhwAliLzGitX2Nnj/6pLsz6wfV4IRRmya++n7GDc5i
VKTNiO83x4dCzS1T/6ImXy5b3XZuELejaiLQlSU2X1+3UT1XtYFznCnhvaiVldNhTNiSlGiyQ61/
IWVbXhkJqJgnaXEJiTpeMLCt5++fwCbua1EjcZTjJwzegrFkjGneLjtaZTJ842p0dC866OKfnLZ3
tdnsvZh27aiYSKJUoehLdXI0CO8pvp2oWclg9k+TikgzFiA5037z4jZHkiY4hYfKlUtLtkSrf5l5
hePtpTQMih8NrEiTcSL5lIfESHG3VErbu5KIEV4DbxhSzpxLbKuhAABZCpKUCqpZGCX4eMn005IC
qVHL0Xo3xFYBZqD4Luus6MEAmZ7oLJidv6q4B/zcd8oEQhrGP03dwD/KJy82pWNXT8UMKEhlmpCx
HHVFO8RGgbyyGuWtVQf4LzaREwlFJrmfmttsjJDblqRMvMl7EeVFa8Qi2WLaH5KwUvdVVI8/htnI
pkNoaPMuKxVSWU0aJo3VNvVyraWVBgQEnPa3MQ5zECDog7Q4U5aE3XVftuOXSC5A1TICZD228jrN
UjsoRL1zg7nOvoGIVHltAGMQWUKrYnYwrytJt8KlGwR/moq+tQJtEXO7lcLYcAtDGh+BC9U+gA+k
qyyVpBIIehMyPZAkUAcLKBhIws1tWf0FPEX5NekC/A+Tohl2S+RpseZYwiCTUo6J6rStSnFsBkH9
lk+BXruy0qu9LYZC0N+pZTs3Vm6E4M0YxNBM7UkpFMPPy7Y1LKUbk/xakvUUbGRRWlanMdQ7NIgX
YFBPrEjX8vGpqLrEadqwi+/aLGzg0ZWobbyiTGVLb8U0cAVdHjWvKWr9J/iOssUpxWT5q86HCIGk
qLdImhrI3SOfo+aVPalqqFmhkKuZLzckyd2+l1rDCUOiX5ujNo63DXpyPKkJgpzjErYiXqDuqLoC
9iJFgnV/NOmuk8RCSUmOMfj6W3zMwKYeY2QcMEe0CV81LYpLmEeY2DW/8iaSNw4uZBMMpItIx6NK
81H2ZEZtVhMzdwbhkAJ0HS18k/+/u3oi6xLuKrBsKCobMiVpl2u6lBaY19C88nCGzb9RveRAOM5h
47VCZIOYJrInEvhsmIUEq2EMx5cUuFNGZODRCzxVljxfF1NgK+VjVXmXNdtcPNPEVanDE6nsOHDZ
GvpSkQzN43inhPptB55IACnx7im6B4zvISDxFFVkugioppkXUQmOkmTocojZI8vg1D5xlvt4Tyzw
gx0wr/V4WautghPkQRaqsvjr/Pkqjo8HIUMZQ0H4jB78Pe0/o10QeABx23I2IpkPkpibqhYV9Dyi
5R/xWu8uDlDvgr1yrWLWrbMP/DCNhs2fFhJ64ZQhGlVZ+4iiuULdVcDdIetvWofiUw7MMnNwg4RX
utgyDWUliongzaLvFswXF041qt4UqrYqfJfCiGMa9IX/WSHwN5oSUgyErZ3naZMnc4zTK/u/kJ4k
n3ZM81BTN7dJfxdDP18ZRIFUpCSWEJOqdxJo28eQk2XadIGqqpiyqBlgCmHDIgXkGv0QI69EXnt3
OOHI3qBQh/vnegLeTwekn+ALiG2A9sbDCtzSDbQrhikDdVP5RFFS9kZcTnpZOIJ8WvLUlhKDs0lb
8RhldvktgrGFvojlvJdBZyFXdv4CZkh0hQG26m0y7PELQEEwsMoDzdsCjgKMqA5HaOLl9emNUMSS
rmYBXFNwRdspyjvNq/bIx09W9p1C3k6RnV3jFeanqT1czafiED/wZoW28swffgRzvNsuUqNag+NS
r2hfRe42ixO/0lkC2sdVfKMNcT1QJ/+Am41oKq4zEyTshqkzibFRkgNtaLCnabo35hTpFFuUni57
yS27WclgkTX0KB/rmXKUdIJs5/o+G3jkOVveai2BcftBLS6NWFKzCVNblHM7GYCXregWGQb3sjJb
WZX1irE4GnHcLEElYMXQpouI8lvhIKXSWeoP7apGXoWO7qDzZjdaJdrvyD1vZG7r4l6rykQhbYaU
co/ufmccgZqpn8L0tdCu5OYADi5rGO8ua8vbOsadpUpRNKWOhS3E22C6S8a3y9+/lWUmoF5XRMOQ
ZPzJqINQpymWkcYF+/48iDHsorfOpXwYCC85Qc+mNithrDaAK8a7hB6y8nsivw04UJfV2bJDHWS6
iG9AYAvMWMb7D3JTG2mD8A0U5bMmXcnBbMVD4+dLwBG1GXqsZTHKyKUoxB1Wj+Iv+xTybfHbU4OR
cD6M6lYFB9VDGdembCpgp2LOl6pK4hJlZ1nhrvCGY+/rP4F6BSDVTvU0n5LqhgCmj+7GXeBWXzLw
pvA6JrfChPVvYDwkjHApK1IXTtieiLQrZQRducBZ1Y0NBK4weq00ousKygUfN7BE+J0rAsKeEfCf
x3pUE68s2ulGjdveBiZn71w2mK03ukkf6CaMRjOR3fkoMFOKsNR6pXDM0Om+U4q6xNH36o8ucMtH
WgoD+eNuvr8sdWMpET4ooNAFo5Qus4mBJlNkvAoJ9SHlM3h8nLwHpoZGOIu5dalBjm7gb0T9EPRR
uUEnQlSOUK6lo+DLYCWPqD579KkW1M5iC7OFuWIYLG8ScMutoIiEBzUaPEHXzRqsMRlpX6YzTjra
5aMvFLtAA0s8bU4RX3jFq21pKtYSe6hoIkvoI3dZalSDQaUFPp0BzERLaZFaDyzFRSlE8i7v31by
FuTH7wIZPxMZSj0iW4wNBFaVirHpADVwi5yit2J2aGdTDtJnrbKW3pV5EcOGE/0gm/E7w5KCb1qA
bCksrCSrrTLlmOf2egLFnXKT69onluel7UiZSBBRupMH7CiUlqTQotOAuQcUCN7Q2laC1QRY/T/y
2FamcTHKJZUhL1F+LvpNUcWWkh+nsrMzxckBzdqKklci63F5GzeeJKYMfMwzmTVslMnPTWNEZqLA
bIBduJcw00Fb7f7D05H6EObpg2NOmXc1OBpo+fEYJgsSQUqslUje0o7dyFuiGzQ0uMCc8MeIU4/Z
giWFNCLRzgxAprMeTQhkAu4BSKMMIo2jX2cn8DHXhVs/l91JQQNvt1NvpPTQRw6esy3IOB/o+zx1
gmvuztKDwKoOLmVFk+FgFaj5UfVBIXE+aUIB1as9BYrXrjUAZO1FQDyl4CUIuR3LW8djLZFdbEEG
frsBiepV+/P80nySNZtOBlHEZvUldLTCvmxHW+5cw+Us6YouqshFfFQyUuJpqUZ6M4Ic0xuzRNqp
YdF7Q9GWnATVlnao3aAOgc5XDB8zorSBmD34ofAEBM3sLtDD1sr6uecotOEAVFyFSKlgTJagcMic
DFnPzC4ewuQ8RLgAqy56MPEUoiPVscfL621404/SaMi9erN3uRjqkxonDgqlItqyZDcF0rVlLFZs
/0KrS56QTnUu79rG1f9RLBNrTFNaJGYDsZQQawRcFyB2zOsuo66c4m1SCIxOOuYvl+V+fkB8EMs2
kEjVVPVtj7WtZcHX9N6OpNRRtdAqw29Ni0XGPX1Z4mf7RDysGxLSSDiGn8IAkWjAOhwbIDLVu1x0
QyO1xInXsi9/OukQYqAOJero10de8+MmCgjo2i6uU8dAQ5sJjpUY/cuxPUkAU6Dty7xexE2lUKeV
dM2Ap2MjDHDCTrNEIM80n7LkYRrdhZfz+3zYkFcXcQMgEtVQKmIOWz5FUa53A3ZnEi2zjB1VHDnn
eePq+yiDLuvK9ht5KbTe6NPzHaTsUl/xKQgeH/yIpwyzPwbm/GJVgSBxfs2Wq5mHmb+ROvqoCf0B
K00MBeB6aYrV+gfYr3srXsxv7Rc60g8ohl0r7y7b9efHAji3JUnV0H4owVEx+2MMuYGpYCFxQuJU
g6tGu1kBlHLW8MI9ujYfb7GPgphN0rIyyTIBguhMtVlaOWg6vqP0+0NxKdoe79bc2iq4X5gdPMVG
v6ii91qSSomjmPtMyiyzU//AI6wl0JVd7ZUAmkExGSFBLG6l6iBWV2TgLNrm5qyUYK4QJc2lmQwQ
EVffJfGk9c+5OVsKwN8vG8GWH6CrZJoqcoifGlEnXTX7NlASZ9Y9qdhlyl2ic3zb5zgR278SwVh2
BPg+UK2qiTP0/ihMXiPei9NgF4CCxu6UZe5M4Pa8rNb28hFopOKW/xzFFbIGnUniGJHfJ6GzpJIj
L2j0inm0hpvWpsgixlvg7T615qUjusbLGZIoTDj6AK0g+/IHuiDDS4ClZ3yuuAeJkkxDiypoEdQV
Ynk0Mib9bW22NxJJDF7ssqnPShoTTWhSrXTA2UnQUkDHcdHimniUAqF32r2Sgr+vf1HvLyu4kQuC
haAwiJETE+kntlqT9nMphu2IUOKQnWiGhtzGsYWnINioeeWareDsgzDm8E5EJUsaQhjtmQAtiWve
GyB3kD0ZrBk8HrMNvNaPqjHnWES1Y1RlSJMBEE6Z09rZF9zyvvUHYHcNbunkD4EbLRZ9zTS8bO/m
6UZeRjNRBDBQ9fjoqNJiFpcqnJCTWQrLEFJM5gERUct4RvN5hhRa6mhEkSRs4qc0PJiTUx3QTIlT
xdMBhYIXNYjcXIn2xlAeSUl2Qpr3lhqaPtE7zjW2qeO7bDY9n0sJSO0xdYjzfVgy3VbT+ziTOBry
hDB3ZTgOUUhCCEEe2A7yfq9LyrENpQfOSZC3rsqVMvTz1c2SqsYwLS3kZMDn29N+njJxIsOhRMTz
DqTevFnRzeO+EshYSNWJ05SUPZxzMXjw03u9CzlDI7y1Y/z/HFR4/dG1Q8LLkYe9roJqNeNRu/Kk
0M9XK4c4s2yElJoBuVWCwZZAfD3MnGtl23mslotxHvMQY3MiHGf0RQOJFnR0uaW80hCtdIR9lLiX
7YGnFOM9klY1O9SCoFRxXZSjleU/B8IdhaPf8ik+WynFuHyznZa+A8GxI0nIc6IJBSWh9D5Hyupq
OILgrLeWw+Ti1Vz53Mcrz/6YV6QQCfVQF/BQtE2f4u2kmjODjwn3DeV9af5apCOvWrm9qnjKGSKe
c4rCrKqW4FlUxjhYcbbPDVcGjkDBudK21XoXwSxpNuXB0EYQMU23pvQtMmeOQ9res3cBzLqVU5Sl
Ml7gDjoPPGEg+3iI/+qixakz+SEDfgzH8jcVwnwDmlN0ET1EzPHC7FqhZWKNW3OOXpqh+m5oVepc
tvbNNxDqW7+FMKerbAKjW/qKXs2DE+SO/pwhNRzTdr/Fo7Uh/rtu+0Qjvw/iazT7fargTXMyzL2Z
wxh+Zvtq3/ulLdhNhLbyDk3EvOhjexnfpdHPV15q6UN9yTGt7pjZayLdGYQTa2+aBUGUiDF8TUXv
y8fvj1RTiHTqBetqQQPdF3M8lZiG7nIr1f7n3mHc+StRjInXut7LqP3g5SATq2rcQVsskny7bBKb
67USwph5YZRSP8iIfbXsNPd3vc6bZNi2OdPAQ4EYuoks5McV00ddiJMCD61f725QbT0Co2GvP4Rf
qwNYQB0ec8amSiuBzBUfJkFTdI2I1gzyEEWAu5H/YM1QdsAxUjV0x7FFwCaKQfKXpakzyNnzEo9H
9CfxhuK2XOhKBht0iXIZSKkWpY5SoFM02QctmICVYX959zdm+lWDSAYyqLKI3kU2fsWIXyPMXZLC
IcQA8fUkNG1j/BcteLcKGDf/A4oAXX32LjRRIDIlQsEs2AxxJkbg62s1KPaLZgR4KLEPYHsZlx8P
vGzLEtayGEvoSCjHKlFBMTl9U5YrkQfDvtHrgSLbShkmuItA1deVCpT5DUfuG+DcqF4CMHOB09NW
DomVOxSumIjWwmtn3NAPSXYZPwGdmrhsmTtDNEWtaIAr4SwS6G8qzdaX7xwDoaeT2a4PIpgbYw4F
1EoViEAHlCUAKtUcfgIo0EvRGpq1b/n4ZaknT0F+Q8lSzsNj6+r4IJxxtkhqJLWxEFSAA8DYZ149
F89lOV+V2SM6bJzSvMtQ9xNEYnfRXq98ju509z7pLiF1hzeHhJ5bxnNlgZaW6FVNHfkuQNNX69P5
RvWmPv2izeNdXVsJfyKu5LHmCtaKMRlgTRTjFMVNnzwSBYQFk0sL/f3LUNiDZ3IutC0XgBKKotLi
nwwYEcaG+1IxlhEt4k7YeP9H2nUt160ryy9iFXN4ZVxRWbKtF5blwJwzv/425HMsCsJeOFf7WVWr
NcDMEBjMdGvX5R5y1k7hWJ3dosVgX5GH4hvOwjKdagNJ/HrzkQ7RYD+LJAdUrU1aGoSrObKN8x/B
Mt60OStIcPBAgQzPRbpB92Nl5ZytoThkrjleS+CT4lYgPlqDSQ1kM7xE4ZCDDpj31hTFLIPFuwCt
wUl0MGUA1cHMIZq68pFX8WcknHdY9JxNMotymOnAkgPhutjV10ugHiBGBb5EzdPvJ7e60Rz15X+s
7DAtxVOpjm8GmrFomZBKxO25nGJMw0g3Q/3YxGdR+RJrX/PhNKXXQ3nIe3/tv132ltcH4fdhCJvf
UF+fKDbeEnWD2pgiUEe/3ZNEm+2aswnB9eN6awXVafWQnX6RQhZan21hz3uyJft3CZ9KA0aZJCCi
Ab4aRLvskL1SK6YH3t4ynlre20mFf1FFeHFbgFOiRDc96vtsr/rjI7pf7MsryjiSvUeiQn4qZcMo
iEXCUQ+SXXcmH300F0BpQnT/F30eclS9tIRUwNedMSv9HIFnp7sL53OoPatDaZu9HNT1d31IOAYy
egzeG0h9GIVGVaeuBl7y+1XL7IDjzVVyR2iAK6c//oAEDERDmlPzg/T+R475kvi8SzAjnYOoS0bX
iCWT10366yzHgtkWndC6yZPkrw+NgzZsL3nIghwK6pJT4cATiRzLPya795jU57rF53qRUmBWQ+1P
WXqzWrwZFCYEBrgwbQA6XVyB3qc7EHKOaJqwWrfMT1N5XQicahbjqw8b8BIsmWgRETEH9x5Az/o4
7DutxYUBj6Z43E+8EcJ+r0dEPg82K7q3aNSKCXHfNZ2stGhX8sTfIEz3BE/ck+LIeqXbw8kA++Cf
nt3B4fXqMr69702l1lIKizFqV7V1w8fFaQkHt58E1qMOUskch2+e9hIz8LfGUldKWcpMs2uxtPp5
9UFrfoj9EpF/ILS0PRpqjRtu/YlkLTr0t5DU1zEy6kVfBJjYeX9a0SKvh9gzEjeSNi9VvzrfBTSa
ZCFvx3Eqie+IUKLoT8ZxPmJa0DrLN9Z3aFo5KPIex97FJC6XeJ8ZF29uS8ttLKDBF6cMhooHCXRs
iyfZ3aPpWo8xhgPGIOGWOniBQgtvpHpaVSN4qNzsST8s5+4M7R7HupX99vYzaiXvXJXun+jHasiz
EiubGuuhXVZbKiUOCQdvBcnfNx/6RVvVuukQip0ZgSdjVut4cdRmqm8/8f3b+CStqKHpq4IKNhaO
sPv3Id7LYx8XifjL+EpUGc+2fGy+XAb9eKF/v35UnsHodi/UCzDBueaMqmLr8u9M5TWY81CohDJb
YbGKA3bJUJ12Tu2x8qbx52VL2NtEXn7xEcC0FHV6WMWRMAOY2KauuhG0cpcVLadJkG3GGwTtCZNo
JTEJ43W5WqIFQiRBI/Je5pmZ31BkPPyii9SkOV+iPtaVamz/UGaT9srJ1/024NJYf7xGYudxjyUt
3OgBoLucU0wvZ1rU4NSM2XjRG4LoNnk0IBwDxvv75cgrfzHN2sBRjrYuNSgHIDMK51Z8vKDsBjCB
9/yBQ2Zi3+BQrmYmDYYLEuDMfv4go6m5rT28Ch2InqQh2OO3T3jdBo76dA1JpBoCOJrcrELX26M4
c7ya/S3eAFAfqrI30a4jAEDFunWO9oKK9bnztUPpCZM9HLmS3ZwFpO9ymdKkWR5hAQkROGFdi13j
qsZoS+4NX3Tv8vKxPxZv5tFjgaEQt2QuiJinvXK8GZE9fIOX4Fk+BcUcD+/ji/U7r6dZj+fO6FsD
xBOuvICGx2/m1ehsTc+VYCmjJfUxxl/4YaXXmd/krY5UlaAR2WmngdtfyOgRIP+LbpF5BgnNxyTd
bD4sdZPPc7JOhEjesK2vsqdUtnKSdjPEE3Rb/Vo/dSc8RrjjlchV+WL0XgDcMjBMjQ6Wj5Oymr7o
c02u7GDqdlUIwkWH0CeH2eyeRwDN3uQNFhX7SoRWnCUqiQp89UQIYaNz92NwRTf1IpfHuclFozJA
L+JOp2PoBafJHHOY3TkJQIG8IIvW0CjlzVIzax9oNkKfKOnU+VCrnmM1UiWSAeRAs0mnOFhG9iO4
84ko/FzYIAcDLw3mwrzEjRub10TDxac+SqA/iMeWRJD+XB2XV9Yzt7nFA6Ez+PVOBUldsl9+ktuC
DFp9njwQ65NIqJI0kAugB4Sumy+dKGSzlcGH01y+qcw5vFn0PMMESaSJnLMK8+qqShLUD1DVwhgJ
tbOaUoaLleGTNTkjfBYDrtcVlCFVO71S0GENjWkuQS0z/24xqQQ/ReuYiBrS4XSQMB/22puBgdpD
RNSI/penQmbBBdxTeMTRQKqg0Bf0wqjzppJhZX4ikZkcorMWpDuQru44yZd1ZMJN2QTtCYgH8Dr5
PgHlMjIABqPBLhiAxwRq7qhD/EoCDVo0IGKHlNunPi5bRMpZl1mbiynHauKS7kF+Oah3f6SryDgV
ryGUMciloYD8Zh+VYDFbEFZFATSwGV+9zv0dm6AXbfQ22BK0Cn4SuQC5cjXeR5v1ldkCUwkPD47C
GJKFVV9lTwgfBhmx5VdemeG3sZCKiFUxV7VREPxRKdsD9HbbByXjjbeTH6Fvr6pskqc4TMZg1vy9
m4hW3xnatCCRSXapWU9L0/pWaZb2MppXaXF32St5aFTAma2mLSkRzW6al2bypNE3GsOOSmeOny4j
MRcPg28gikAJHvN27+0qRlWLigZIsfZ9GfYZpEkFHn8DEwPjdSbeFcCbR5elZrxiKkUMqedSuZsT
T48e+9y7bAZzwVTTlDDmKoLGmPwLm2NE13VJOAjgqyvN6bgKGDULD71SVXaqYCreSDhwbIve4Cjf
bts+MoeewFUPbfZtjsHQN0X2ZZvYaXdjFOVzq5FVIyYlQcL3GH3v0Z6BB/pddMr2PZhWcTQMLuPx
1pB2OglWrYRwLe+LX93QHccYVE3FNDmNmu7EZuXgsVPTxj7qWN+HaiwpMuzLE9uwz80VoejVbwiX
bHOCkNBht+x4L3nMnUOmx+AeWJXRVfzeUYZwAGXJq1poJ9T2jFu+ZghPQrlyPIT5WUHrKS6VCCyR
vsFKSa2Vc9uBSHkRn9AEeFxakXMTZ90mMXj8Xwi6oJaWuOXJNSDIrQiT3bhNkvkP3heSuWK4GmOk
C1NqH6jIdKEb+haEbsh8M2YrE7uFaGXN8XWmLRsQyvfKWY06NLKShyTI6WDM8FUji2sL+ZkPWXwD
Q3lcmvR9EyawZSpws4MarTLqdl6Gdjwr9lKclPb5ckyRRHABkJ7YMvUG2nMGSMIMfbGnJrUjSbaN
5keecYKJs0v0TJNuVFOJZiGcgKVvU4XRggzyDxOn7YmZIXQN+RW96pJJl0vKrl91Y57xdlP+UvGY
Wn0x1bvCPHApwpn3F/RxgbUQzdsYYqA+S0pSp4s447OEw8NpdVVMzSjnJbFlO/Yg5Lu7vEvsxXtD
o05khoWuf6Q+sDSuumNMfryWO7XVOT7Ozne4HhnoJMDbCb1HmqBYuKXAyeuvA7lwesrOdLuvYPX3
1uBPlzO42L5cto25ZxtQ+X3CKyuQu81E9EseWn9dLVuY9VPaZs5kQHRTDV8uwzHz3gaO2rjJUrsu
HAG3ildRcpMZnIBiFgzQzv93Eam9anKhTFUVAPkpDIhfQHTrTtzLNzqeSMtdtU9BtxNezd+s0uY9
0jD9BLNVIq556C2j2wnmRRFmqC7D/wfZUeTETfNdrXI2jL2Cf0Ho2pORKWnakyBrW/k5zK8Ns3u4
vEfMZPtmBl1vaqcR1Pg6qblk+dVgzcdUVuxGl+1mNe5HKz1IMUgGrfkTbwjoyTJUGWOjaBognro5
ow1ptxRyn6CoFp3UGdd0zu8zyzlbAOojIguxOPcyAMLcRZcORnd6G2QVhHsq8nk5g71Nb9ZQn5Ky
K0cV0i2gpx3v9PGbYvAkTS4D4EX3/XJVmVXpqwRr0ObooJ/ag4ake9kR2CfMv1ui0JWLsdaEuMiA
0eAFkLznpr65/zH4so/Kqsuj9uBZRKUiUUtSzZxJb4N6WppzWO4vm8P7fTr3SJDKqEk3SpJoub/g
UcerU3S3XkZhNr3giR03ThE0QR+51NohH3IFi0Y0+PTvOvrB0mvrLv+S7Cc3tKtrcFfZokuUq4za
xvAq52vFfEnd/gPU7UPU4hESVvgHSKFLddAOtlcrZ31pj71t3htBfSXjv7AMj5f/uMhUCGftnGhW
npI6W41OGOP6j/YhHujEGgTyqzdChbB1MshmepdXnV332qw6FdxzHuuC2AO682Rwz5AylLITPMtB
ESOr0LZBRHb5AtLsENngUnFuNJKVtxKKe8nT5IGy9CB4CQoZVoAr2P8g5cX8xLzB0c3FaaZJud7C
zLTr92KHzs5w1Q+5afEacXhA1EWoXZsJywm7WvX3qJd2vQ520vDOPMyQ3JhDhbxQWoMqmDBnne8T
9W4JOcHIPF9vfp8K+X6ooxy3E9R+uh9mcpOWRzUMIvPh3zmfQczcfLpqUYmaaEDEWfeV6eQPaOl1
irMBYiIjEBZn9XIvD7gtKLwtIn/foI5NVAzCClTzbKJ5WdplkAezB3++HUDbXVybnvGNNxPHPnlv
VpRKLhCJ/Y+pnWf8INVJC0+H5o8ILefgP+FsHy+66LKaHENIeFmwf/XX+vQ6cXufgJZ8cONdD5V7
bhMK8YcP9zHwg0kqJl7Ao0X5iymBF6xb0ISFHikw9+Ruet/vtEBANKe3/HH8f7DvDY9yHDSEtqKa
A08NxNxOjoQyX36Ir165ju/DK15xmfzeJfsol+nWNdMWULu4WpIHeW36OUiBOcHAPD5u1pDykFC3
urIwgYHzSPKdlOe7MxkdwntPDOIs05bd6YcIxhziMbx6Njsm3haU/gItqxIbGJh2tehqCn8u1i4Z
fnMMJEnpwyJaoggGG0x74fr5Pu7U1cwlocA5gnA2RMcuyIIZPW5oNcMIOK85iWnQBozKkIWern0Y
wiClqOwEbNhd9qymvPoK0y8sRQWxoYlnI3ouxhjXXFIXvAcutfpSKy99r3+qyvsGQX+5pkGNtVHP
IbwyhrOrF63mrg1GpNDMyuOgYCepDRa1Q3EoT5gCxNtC5+kHwVa99Vgfi73sNvfRZ4RzCTWcgsc2
VA0Vk34iaiT0qxoZ0EZf/q243SMk36IKMj3xrsCont1qnBBj+cQWkMoa6HpctIK8S4sdBlMSiL/k
cfizRBvkJzwdtX8Z3D4G6ns0TY1UllY/F0hP5CQJwXOb6MvhQh2UIDDinVvZVr2BUZ7em2seCi3A
hLVyV0u6wQSLDW0vzi2AB0OleBWEcOIYkRQvo51Qm4TBiZRcPOW1Iduc9WOlwu36URsVC+CmrvSQ
9MMSKaUuSLKgD0EC3AWCo13p19ah8JsVPYaxp+oHk+MnzM/LFp+sxeaEoHarIXbQFMP9bUXhdAqK
xsbbpbeCvrC7xngabw9Z560tIJX70RfTK7MEQFTJkgFEV0WKyoFhQ03B/ZdrS2V61Cd0uW0B1XmK
L7mmamd3iguukSvxW3QSv5JJn/xWQDtT5eTcd1NWwtwaSl03rDlDKbwHej5iL/PSEaaOE308R6Vu
FksjR2D2A0Sb1Du8PAboqtsl9WcqwxtLNKqOYEUtyI4UwBQjutuH84jGk+Tb5c3irJZG5ePR1LK5
tYARtWGk7eSsajJ7SkUx4XgFD4jKIYqaye3cva4ZlOBOS/vl3xlCJY8yjcbKJAHVoY/EetLax3/3
+8S+TcDKkLtaZh0d+vpg+hhitU1l8D8BIaEVBb0TkLugJ4GMxZrKyUL+6+qXMvvSKDkn6zH9VgJv
MF4AFAwCUIGpJnEt1iNsUIbGtxrBWcUGDFq8KX/mR17b4FAhSEoshZiTtTrXezSo7TB1dzKvydEZ
I6ocD+YZRQUj2prXYW3RORtaV0p3L9U/ubwIzKaWjUEmFYkQhTHUUjD+TE9MV/hanM3r/ko88uo0
zCh5Wzl6rtsqdbTaWwDS+n3ReUvBeQfi/T4VherSQ/hBwmLl631UfV/6luNiPAAqDCd9VNB/CAPC
bBeHx07nGMDZbZMKwyyW1NggO0H4vxxtiH8L+tQ6vRr++kww/o0Vui9hqozWlHsAWRp6cYtur8U8
ZTuZ+U3e7Db1Tc7CpSzaHnGS75NdKzjdLoVOK6q5t+BnRWNY+xSRuSa0GiYn01bQOTC8pM583Z55
Q93MZYXGj4iyOMjHaL/rJwsj6wqqPVaKWWu5ux3LL1kz8eqfxL3o+xmohf/CUO7XdusQlgSm80Rn
dQnvdvH69IOJ2HtewwDTFTdglCvmYd8WfYFrzQjO5Ka6yyWezjdv1ShntEZJrYcZ5vTRnYRNGh7i
mePvbCMMcFyDsxjGUNlNHVYV7TG4ZIJI7yCktS+vvOsf0wsVyLPgYUzB1lNfBSWbM2NOUaxqVAtF
yzTzxlIPhHo9GwtPM4L9adiAUZ+GtpckQRhwQycl+OmK9GePtvUoBPpuOn7m2QIskX8toxdPAn1+
XMMysTtZ88nSOR9szsq9NrduzgRWrC1qCXI+t+0bJKTjajyHXWO3Q8bJqswH6I0ldPOLMtdiYUhw
g/6HHgzfDVSz8y+tZoNwbsQgewP9CyK0hOGUy1mQ6eFvK/gq47KxUJbmesF9HTEUXgvLi6L7Q8/R
h2BDoL3M0KHw9UEoHdWaqas0NAH22vioDlZmG3VnGxpP55MZSaSN7T84VLJdhThMwpG0U9bzFMTZ
oNhSmsr7zyzYGwoVTENWrXHZAGUQ9116MwzBKtxdhviHGHrDoGIo7cS6zgiGHJivD+lRMDraIQLv
oOXW7mU03vZQMbQMQqJMC/p5y0n1oEbxtYwap0p0zoAqO5T+2kS3ROWQ2wRbPGBaTcIrVLLPBtmv
m9nReY/NbINMjFihPwWcitRnoVfzPC4sgiTbma4e1lk7jMLPy6vGfNFG3+RfFOKNm8AB2WooKyFQ
xAMpjhNNtB+Q7PgfijP/4A5vUMTgDZSqD7VaWxi5arzXuWwb3HuuuCea4XXwmcfzrV1UFIExUVxU
DWDlNGU2prFvrZU3ssjbISqG2jJSraQGRlbcT9WpaG4NXnfXPyTUt0WjYqiAFjQG9oExObMfBrUf
3U6THWEyudhPDyLeB1MHfSi8eQfmsPB2/ahwGrLOjE0VuNHT4pgHZadgZBfvz8ZB3dXOtCu+mLx0
wUx8mHHAQB5okz+yyqKlsuhJEXQ6TGheih1lF+5/xE+ElwBPNa70jeP7JII+nPI2gPJ7hxysfJWn
HoBgWArk2U686FcU6IMd4oGh8K3JVnhs/DwbqaBelDUNM2Kj2kJOaz2PvE898xUb3GR/V5EK6HUM
RcyUk1V0sqtkl/tGYUPyV7qTf0xueqyd0tGgW/GFs5ZkrS6tJRXcAni+ikRAQXn8MSx2GGjYu/kO
KqLGoXJjj/dYzwy9jZVUeONhJe57DVaORPSw8SUo8IQDr92HZxQV4GobmVJYAyXel6Nt+A1qrrWn
LCCNgIYK9+WJnYw3VlHBvnTlssog53DTAc0HQ2Cmtvmz9Zr9+szPkMw+t62nUCFumG1Tiip5A7jV
A9mTdsYPMvuY+umL/JDb+g/hULgLDrv8RnDO9tEdaJ20Sk014izVSpPpLamAj0IiLsepKXgVbE7E
0a1ozdj/56VDMcHwLR4y6ebfuT497GjqUIkeyBhK5yV3tV+BXnPyrQBfbZ8/bcMzh0ogo4aS7kji
LDVf9OJ6mfx/aQ2VPxqlRXNgi61J91Bg96pDuCeUJeZX2a6d+PEyGtsPNIh4YAQbej6UNWiV7hep
wekjS27D0hfbc5k+XYZgL9gbBGXPGmISviGTypgtvK5N6RZXIU6b/D/ErakSDR1MzdGKJEMvRGYl
oDU6G/XVA2/kbTiDIq3KKsFtxSV2MWPxM49WzP1rEpj2mklx1WVtncumMvvGwLxOqFOgOYFVff9B
qzWtlOIGnavksS06Nk5zzrzKiWw87e2SEZWZ1gHBMtpXBXwBktThrDVDfhTvmJt/gErLxgjGvbCZ
SCjU+9bvQYSheuBwedZvDE8LqgcDbRBQ2Tqq3FEWZq7eQFO5WpxbNe5exy786E6BmI/qSgcyE0q+
eNwOBR4alamnqqmrRMJKE5oatKl9iTEJSib6unv+PB9JxB++rRvTqETdTCuEzSus6myG9pKDfQOJ
c30B5Z4l4NSinvKBczQii/UREaPLeJWGWgrNkaEPeZRZxKHN7q7MHpT8V6TdlNE96oz2ZZ9l3wpw
u/kvFOUyVreGOkSRcNA01CUwu/pWysc20JcOPXhpMZ5CK/zZtllpg5LiLtWl9qHF6+sOuu28x1YC
dclqyoWg6oeXhxRWq+I3Fe1PhuAueWmjW45jNDMngd0V4wcQcPkgKitFWZJXM2Y2ZHX50S9ToMkJ
557KPgduMIgHb25b1qLMlVIAYzho18mudBtH8GqvPeLLbse7/DZxeYVMZjbfQFLZXB3jsDMGBEUH
odh2OEyD4soRh7KQuUkGKKhAmgIyOrp1Ji9ysxwJcULTvyRS6gxQRltap+F1zTD3aINDr59hLIO2
4Ds4Jt+r9lmEOsNlz2cDQBYQbGX6R3HdrhP7ZpZwwxLmIb6TO0O9DsPkM2VZE1OlEtq79Q9k3F09
d3kp4GyiqesxrizHGFqOpzGz0waCSoWCAHXi18n8OhsO83BvdLW7SLUf9oavtYmrL8Xd2vO44pm+
Bn5xcNdisPQD+2kDvnawD+DkIHeJu3Zf0lV1Rx7fM9u0NxAqN0mzBGWdFFv0h00FQoPo4+u5bStM
T9jYQuWdrOqHRDdhyxL3HlhH7xTB4hQveZZQm1R0pR7KMyDUgDCNmfvpdZKPN+DJvFNgsISw4ioY
raKHEqthmswqb1vXfNSD2W06mzDflS/Wne7mT0JggLSRPK7mTrXjXq5ZPrEBp2tzoJCKhd5qWheS
hrtFnt1hzb1QVXeXA5f1cdzCUK0IktxkarnARi2tbD25X6Laaccno39O5fvLUDyLqCQkJ/GMQwaB
Uu9S4xyqd0LNyacs59taQyVtMZOmODawaIKAoebJ2sem7H3GCgy16yYZb6ePpf1qWkKoV4CwpFOr
Gk5XjP4ch/5lGObpUyeykv/BocK16VG27eeatN5CUBazJqVpt+iofET5I8bBl4h8qFcg8yns5cgr
OLK36g2cCmIpN0oQowFcV007hjrolD8PPPJx5ld9ayIVx5NaCamwAMW4757+MHZrXhYQ8k7r0DvF
dQRq7cvLyjRMBeUrYbP8KFutqdVaaTOJqrRz0Gx8U+jq49SYj5dhmBVHnPT+4hBH3RxYdKFQxyiB
rxOWVyKSEeMpubDJcQX3Flv8MvQ2r2zFs438fYOZLInWSQJsQwU3lR5N8UZNHi7bxcwWmgnDQLQu
qnQ/+NKYixymMpbP2CurH2Wa11v3Y/0SJjypkddXLvoAi6acv1jUEs4LtqepJXSenwR/RLm4wO3P
3FfnftcFEfS4o3161fgCGlhRxf1lfc5XNv8AtZ4xiPH1Ooexg3kzKntz8cP0/897jsvtBoOK8mGN
ujxJgJGX5waMBQOvnsPbMSqSh6GTs6wAE+Hr/Cc4QYsAbJkekYlGJfDuVXnbT7h0JsxEvLGLCm0r
7HI9HAE7h4exPoTW/rIjMls5twtHzggbZ7cyI1TnFgunBvmDAN7D6BnnZ/H+j4ppAfYbTj2Ch6hS
7UhtpRaWFgOxxTgy5otK16h2UI9S71HSPCe9Y5o+TwmenSLf1pHuOFaGcbKShYC6YRA7KNpiUL3e
4egDqc9pt2t6mzcT8fqA/iHwdAniZjqI/sDj/n5p0zpZ9Bils9dyAOlyBp3QY3eVYZQrOpGwQyDY
vVP/ao6gW1s5Hsv0nA06dUrIyrHAXR3oEA87KVrry03EOfMwE+UGgjolxKMxF1ILiCx3V/W5zq8y
3j2CB0Elr0ipp3WxACEkwn2ZzM+rMjtFY33jhAFvtagcVcSWqqvr614N0NZdT4SyCOzMz+Q7M6F8
w+tZYr7hYZ7kr3dQGaseiybEtBDpgRed4kpyxWkfXxdOl4OADqOUO9OwRSJVx0PmmUplsl5W57yz
CO1o3tuKfA1hSPfyavI2jUpa1dziSasEgi5gMtVMAmXAXdyseUc7Zk7eLCGVu2YjyxYhfN20GWME
qK06kQoFrcqZSgcyFI7m9AHap3ocHnilRY6Nr02Xm7y5tHOUDSFsrBvJxou8D+IFO5p5V3UeDJVD
5NgMhUmAieGMa0V3HSWBIEafSslvC/lajtsYI9azOTcKjCF89tqu+2XupbsaCo2S1wYaaqacrw5n
414/ERu8HPOfOBYDz5QPKzghhP5KEw/KWjgDZg0vOyP7e7MxjkohVV3U4TgAbHLkw4jARgeIk38p
9pI3Pn5K3QpHEQj1oPKPMgTa0t6n/aUQ0Mtd4FPTY9YPwxlAy87iHvTW/rLjMS6y/QPkhyJI5FAw
pYJ5WFNxXGqAzUJum+rVWv6a1XvOCrK36w2EimcVjWhN1MMJs/xVnKN6xIOgKzjpb+lqPoC1Fq0a
qN0vu4UrFUW+Uh+/oW/Q1GI28zgsvYjDK1E8b68TLx/94RuhlBWPQ7mvOGUrznLSZ5OhnHsBz8gg
6Ne+yfJky9nzugyfSo9/baLPIlALU7TRwJ4hbQSa9ZylGU4fEaYYL+8bO9G/4VAngCrR5ilsgCMM
QWrc1tnT5d//h0/YGwD1/W+lIitbcsTAnnhEaHU8Js+WU7y2+5a3ZG4XIgqcZEV2/IJHqFQ4d5Wu
ZgoBTdF2LO1ajNHKLp+klXx+L8EQT9mkKM1sw2wml5bU2Hf5Hr0T/rw+aBFPx5XncdQxoCukSOwU
4FjaPh3DXaI+muUQXN4pnidQWSKqqlCuyS0i171hOqjy47/7fSpBZOgZQD8SjJiW22U+9v9/aUek
VFQZMBsrQazQoP7/UJEyQY6WFi8vlSM20o9UNL9fNoG5D6YFmQnUJzX0kVP7jXL4IveI/NXcZ9N5
hRBCxMujzGS2waD2ugLnL5hagYHZCE9x0YVj2Po9Yf2W7eR+MDjxzzTJgnCLrIJATaK/suGiNNrU
TDhhIou6SRR29qK0cLGhHTlQ7DrNBouKyhY1LmUogTX7/Ul3ct/ykn29g8Q9mnsN8Jxzi8rMxdwg
Uhu2zmaiDyIQzWcUUFDKeKVkujUOGjpJeWjML+AGjNq5Ph0wAWaO+KaX19N4nrPfotyAuxr1DO78
ESvz4FFRBLMv6PTxnPXeExdDjOWlNRtXuR4x0pl565fxqJ/APHXVOyKIXcAEceZlVeYG4s0E3dKY
PbfwKPQeVSzySA/NFL55yJ5IY24sOPLkGA6YrY5C0DrJvcwrBbBS+RaTcpqwXQojDIFJqFoJ+94f
pmTe5rGy3xaG8pSoK7Rx0XL4pvVST4kNXTeO+7MizdAgCIehfVNX6CNfonSRVq4wJO/mIBOG58Rq
d5WaclpKODD0qHsOVqElHAFj6KAIGCe3icE41c3u/z8VbqwxqDvHElZpoyyAWfTazjLDSY0R07Y8
RjXyM/QX1tBNRVdM08ATAOXnySiPqaUgpprY6Q64BYzdNw3NdOVhUibHym5aSbNn4fdl41iRbBig
4JRMEdmeToqdCMNCacBWCedC9yvQVSj7LH5ZF06fIHOzNkCUc6e5jq5OuYfuEvQw+j7xCummqzkg
TNfegFCuXUMOttB0WCObQ2zLTeh1GHbneDdvyajkJ+NWq5srNkqVAl15GJT7evqu52eJdw/lAZG/
b85cZYHRXW2FNWuqj46hRT4Ylgt7Lp7qVTyo1fR02Rd4W0QdW7RZX5rMAl5VSd40g+lYaXe5ybuB
8syiHT3Oq6zV4QlqJn5X5wecAGy9rXyr+J3q3/6VSfRQjxa1rZYM2Cup1+xqOlva13R9uIzBvFEb
UEcBgxtGrkC2/X6fGmkSzNHIiK7R0jhgwdj1IGDJv7ffoUrpW5+j69kCUhsFOg+jr1UAaverr6EQ
guJcEnSWvf6GaIKfO/LdZROZ3+CNhdSWCUoYj8sKwFbV7S7+qa0ojcuOyhu4YcbvGw69XYMSF0o6
ACePHtXwujNvL9vBbKQy8PCOYzMEqj8opxlVIWXhVJDHH/H3uAeXE/jXTcvW0HAXcXmOmMu2QaMy
xdJN4G7GnRCM2zep3gVSL5ysodmFaeNeNowZuhskygWHUgNNXg+7IuF+XMC9Ke5GjRe4PBDK7Wpj
AIF9CJB49qHl4YzTtRDx5miZLrCxhHK1Yu4HaVqxZtUUXkkZOCpjntIL+YkPX9o3CLoFohcqDQd/
2CEeiGatjocHciznnbPYZ8gNDnVwUKY2U5IZBy3tenYFGwQWkOK9ghoHIa0hAqTLS1ZxHIHjcrTi
GSZPw1UdYZsga26tgVC0WLy5fUyTp8sex+zn3YQS3ZbcKmD3D2sgkdNqfU16O6sT6lDQF+WuJPNs
ZOFhXSIx+0FQK6vLeanIE7QaYAwvKILObyC8K9oRmmQu28X2vzco8vfNR1dpIQ4zaS38L/+yAs76
REnN2JhCHVGESdfQPQlTxvbcD1fK/Jgpu8smsD9IGwwq72ig1UaXHDDQ4jxgrh6auxnkJgRndIbc
nxNIwPC2iJ0b3paNSkCZWqdVTHYoSc7xcNPKZ6PkNOGwXfsNgko/iYHntTTtUFVpTF+Pd7p0WhfT
LT5Dq7DdISoDJWo5gjEFHmBlce8Ipia7aqP1nKPqP3yKLFAoExV7jZ4CFmIzxfA8zEG1EDUPNGPL
D+G1DMI2dVeeP9N2SoTY/4tGygcbt9aGpql1cDS6hXBVpYGYPFo8kgX2/rxBUFfmUIHaWSEBIkQV
Igsju26fJPDxVirn3sdk8NgaQ8VoZeJqrsdYunqt9FPdZtALXBs8nadJ6VqQlPVAGGuAsXctbUXt
MRY69gLnn2DniTdrqTjuo7DMLGJtK2SnMFZsIwo5ccyOqTcIKowX1MDLsMB5vNPdogyy2h+sR06q
IN0FH7+FbxhU3NZtWksawSDl4+IAfUx7PQx78ch7ZmW2HGw3jQpftQQjmDkgrJrWXv3ZrQ7aC8hk
oKQOseEktLPUrgMeKm8JqVhel6aKuha7JIg3uX7Q+4OkcrpGmWy8G8PoOa3YbDLMA2EJe1cAE2/m
peD7mL+Ux9mJ70oPB0u0EukFt6HiH9L8372jp7aySZOavMSK9l/JrLB2anSs5nJNpHkXSOKAdtu7
7C4cp6enuNY5XDUTVBxulTQnNat3a8IrCrMOZ6aI6riiy3ilpJtji6pWV61AH+ToL47orfvoSnQM
H9nxZmxtIgoJemNPhr6Wmjo8IlTi7XQ0bMDpk6GY61DWmACeVIndxA+FuYOKe1keM73inDNYnomS
i2ZpqOCTvub3CXm09NSYDR2lirEcbL2swUU15PYoixwg5kFti0SlEVWv+sxsDeKfopMc190IKbY/
WtG8UwDrE7CForLJmOuDoKLBzp3ir6F2U42Sa4nX+Ch8IjNucahcMiVSoYOcEefBVYJQIXSz+rou
bdnk0d+xHeJtl6j8EYKOSFrAHutOyRRk2ZOa4jnqhHuqnTacOzbHIeg0ok6pqYSvTQfW1ajup+Vq
yDnXX3Zs/bWGThhNJ85dUhCfQ4P7AD5V0qr/ucHVze7QWUKxIktvE+xOkR9WZbcIh1ANLici3mJR
Zw30MOhpTBytz55b8yGJ79r0x2UIVq7bWkEdMpauF6ZohBUYXDw2+ngTTSvHCuYNcYtBJYGwHaQV
xOL/R9qVNMeNM8tfxAiuIHHl1qs2S7LkuTAsj8193/nrX0LzjZuGOY15mosuiuhkAYVCAajKhHs5
kyt7mRsfh73hMZoow2H65uaf143aRoSYCzGRcbIGyF/DTr2AkCxudYZo7WIUtxSP7OQGvuBvxIfy
HStcuA65OVUqWtdQMkZxrc3FBFPtSNaX4MWKS0hfIlHKyy9R+BEedfDg/UThIkI7077UBwl3E0r5
B+q/T2SgvhwW3keMgVaQgbch3CBxE9YrRTf2dQhqLeixkuXVol/FOrssF/9tF0K7098gXMBOUD4Z
0QoguJA3E3e5N7tXgxwG8qcxJLY5PkvkCypQ7GB+u24dG6RrwNxUGZkco6UQBEFRWewUworLy/RN
M04jAp4klNbY3C1WdnJzBor9oM5S2GlEvTtme2Oc/XDxE+3lulnbHngZTy6IJ6VRKWMNs1Ts6gU9
6dNjWX7kOAeNzL8njX+MKjuDhuCtBJfKObmvIAP2LbObr8hp0VkreigUDBz/ItXQea7CCFih+gcq
WYrheSaHlogqdtl0X3EHk/np6syYJEwzmNGVTbR/0M34aNSxK0+gTlc0d+obQRueYJp4fuc0afMk
ZnBJEHjEwrW2nGIbFJUBbedDq5niAjvNwEaj9cAZ1acqP+fKaSi/BeOnlHiG+Ripd0ojO0MkchDR
aHKho2gplVGUz7rLyI/Cbb9Xp+HHdCIusdMn1vCdPWejXYgLzLeOeGvP5MJJVOYR+DJgb27Kjjrc
GN3XhXzr86969FUaj3L3oI0CYzf3ztUQc4GE4I1sJi2ica8eGvXYSh+4RLM0WVXAt4g+Jv513kjj
qU9T7Cm5MtykXW7n2XKQc1HqvOmRKxjOUxKIkcV9+85G+hiSlwCd5V0sSDM2LzPWtnB+UdYJ5H96
gNSNnLmzlDvaBN2zQcY787y3aupO6mKTAB0BUeR/IDKuDORco+iaKtQmYKvtpy590uuHXvQkKxpD
zhWCTgmk9zHspM6em9hOZt1NRMyKm7dp61Hk95JkbJKUUYkmZ3JkCuIYxgfVZ3wcxU5YHSIyittR
QtCL6LIBtOwQKLvFnVs7RXn8DDFoB5QwO1K51oDrDNEt3ua6uswXX4+pTbipqRg9rhbepsHN2Avu
MjZj1Or3uezQJGaGZyOsq5FUoC6XkwOxwjsd3CC22oWngjQCB2QO9tsWw4rMTJD6o2qXA2y7Ii5A
1YIn7ulFi+6bObSnMrXTWvR2tT1yFyBuL7OKMUqLAJaF5fdM6WyIwNvX19Jm+SdC0U9buDPJGFR9
HvYgrZ53ZEfMU/8wveCRzDM+zyqUkuz6gOdgVzqInGJ70i64XJQyg2IwO8Z+nxixnWY7WS19Q7oP
FOoE6avASDYh1yaMi1bTQKdKiwHGTiyLS5xlH5xn3/LFlK/bi+xiFxecIrwnkBkETK4s3yXafpTu
QuFLCZv2a+Zw0WnGxfy49Mz/XvWj6tU7/UD/+Es0xbwXpW2bPoi4AB1NzdJ+04wfZ2WkRYmzl6Qi
2r4Yi2ByNh2BrSSQpBL5Nw31EDXvvYy7SHZZXHa3ZX+u6sc0+Ep1V+AFm8O2QuJcbiRSJKmlijiE
7pyj/F2Houo5s0H6NbtkX+26UbS4RIic3w1RO0QNQ6SPo6eixGL8wvTd2Lt9diNirtn0vJV5nOcF
IZjjig5gsZ7+gDK900rKY6eO/3UYOe9b0noYwZT5/k7HHoih+xH5EF7aEb/aRYL0etv7Lt7B7ZBg
Ogk1VUe1LW427KJM7Ln2rrsF+4XfFtNq2LhdcR6MzMoCIEyTn9Lc0ds/x/ATUihc79+k0pfraJsP
CtYFjudxH1DYIxWsJJ2pfmiuFtuGz5jF0K8J3tnRbZ9QAybhUl7wDsnMuGImT6+NWvuE5gpwpaG+
RUD0R2twgsi6wbPh5wrvC6QPAhvdO4K9UmgwWyOr8xihg0qDEevbuAt/dGjc1B3zJfxOUcLSgzoY
1UbVTnTjL1gKFrepxQTK1h0rlU+0H1LwRYE83Sy6ltzEgDg3a/7GIYhvAGmMfAGpJW7Bmjo9dbGB
h8PuPMeiGCKC4YYPFcoakVKWImaJ06qHAuLTXXi47pUiEH68TB0XNxNsCYMzaY4JddpelGmIMLjo
u4xJAwYxln1q6QmFlTezgb6qRsRvtZ1Tr+aFfcfK3+pakqK5hy36Ts2hk1zexI7e2yU4VZmUK336
b0PHRV0TJeW9VQGuLjWvDozGMQtC7Y6EgtPpJgeGZegqgay9ZoLA/lfDcsgSzYqMzKIt0pE4yVLE
iV0oPX1dAoXcLyCbuSursn8qOibeU0WKn5G23CUJpEJwIqzvy7Yac1tqDSX2Bl0iy6nDOfELbTS5
tHPQUQtem5ntv8Wcyxfz7ZU0yuOuZifRtPwO0S0bhWSBdGehevv6HGymECscLh8nQ4CyK6gluJU1
QGxNQU+ZNYSNPVY1HqhqDWwTpfxwHfMf/OzndLz/f+VnVNHjPJzZdByVV9bEhBume3K3eNMu9kXZ
8uY2uLKQW6BynvdjOgJMWkD/F4LlJNbc6wZtbhArCG596vGS100GiATahky27l/yCG3mRCscbn1K
TQl16QA4BTS4zT2TX+j9+N7AKeNjin+rNfN++llNUtgGJCQjPCPN9kkCfSvNHmcR3dd2ZLt4ApcQ
6aX8v6fKpHkl+pc5RrdoLnA3kYvzeRAl06gVGDUN1znxcrSmya7kg5IdatF9utCzuUAzWZ3WmzIG
TVEV6NlMXqgFyM7TXRK1jirHvjoV380cdxag5C9p5lfoYrjujAJ/50tqxzLKxmqBuTS4i/RDNgvS
yu0XJQM0fXjcMQ2Tb0ablhikBywrqX8wfaACXBKRO94bO0bmMDz/CzXPzTPoCpGbwb4opL+awFsP
pQgdqnjDZ3pD7DH/F4Vt21nXCo2bQxqWml70sE+OnCG2WQczOM72oWc6VWb3g614bL1ZgquY7aXw
c1j57LYumqyKVfb8iEZ6LYKuc5fZehc5193jH1z0gsNF/GHRkqyzkM12rvaNsTdbrvSsoWss8TJH
VI6zvfYuYFwKRnpda9AwhI6dQnYivAdGi2tme3X6YUVP/9EwLtCjiDOWIpPVCOxKMEj4ywlnHmIz
3aoqBSW8iG17+13h4ii8mlG5xJWZZgA0bOWVkeHEul38kHbF8V2BXGDe9rq+DCUX/IthTLWF+QcI
lW9Vpz4qkOEe7BjPJnZ7kPeaZIvuL0SzxyVoYChIYyKzg08/2eUE2Y1D05wr4ijFs8A6Njm/5zsX
67iNoEPPVYWuPJzAf0x+e2ucApec1XttN55LpvUpOvELlwEXU+QqGvqJvA+n+Vr5E1o4tF2JGmNW
viV0FdHi5mLKMvSmYjAqHA1kJ+Wn1kHxSkgcOQGT17vo8g1GlSTOR/jXrIuL8vVNtT4ZSm7ByqWq
bBSIZ8kLCXbX507gmJQLKFo3qXWi45ZrCZ4r+tiIGslEU8WXuEuFOVdmicFrvRSez3iEyH1n1yg+
z+8MAW3QZpHdesi4MFLiRlfuWalR+HnxzdKmfuJD3MtXmJJX6tJ7kSsKfIOy8V0lWomBS7y4gnl0
elH7PyZ1PwSiBk3RpsZzFxdGNQ0xytwxhguUUe02Bg1Igtcne/5W/hm8VDfkLRZK+IpM4wKIEg5W
YoVwjVjel+Uns7rPDVE6sp0U/4wcfLlJRdOlwQUsLPsxetU9lHSdcIetM9o3aIQWnSaEzsjHjZ7U
EQ0xkBHkMeLQzvwAWm/LUfWN59gXReBtOILedTBd4+2Tb8uPGrm3Yrap4ZLkzNgbw8mmXmdTqNHI
nS2q59tcyys4bsJaqQ7DQsGRXLaCTznNb7Kp86+Hi02fIEwRTTEMFb0dv7o7Xfqh1lnNCWkzOy09
mbwRa//fMDgztN6ibV4BQ5GOYXqS1XMturzYHClTt0w8YxGQVXMblrLUKBbr8boPeYrPKLa/0WrV
/YAVKwjO1VBFZTVjAwiI1VY/IMzYHysQPTs5VURitSJruP1pjIxpHnH6ckctP2Z66JXRIEo82aD/
tsVfzOEPJkGTdVQvgEEg8uJOruEbe6Z6TdAcVbudN3mGIz7+b9/9rGC57YmEulElKWDlY/FE/ewu
+KIflgdjhwCxG+3yZNw3eDQWC5eI7OVyXzUeByViYnmyFtd2aZo+ms73ULn/RCRRfexmprYyktu0
OpIUSyWzko8WjdazW5GHhQS4z9mXqSDgbq5f09IUA0RAkLXn1q+0oNFITqG1EVanWqttil6z4SPr
d4XBrd+ltcbOaIGRKzfmMqOj5POYiV6IRYZwK1hS88oAAwPo/Kfn2jyjSAyFn/b1JbydTaws4dbw
FHdWpskAkfbVQffCYwxNUFbS3tj/5tJmU+zCggqkAaELVCzy+mi0SrKls4CXnYsD0+icXlpnOETY
67sT+B79+hzYwQmsjyioDyNb+Cq+GUnQsgfOR8ou+DmvD0JpsYI5xdTFN3JyrlT/+oiKfp/z9Glq
QmkqoAtaKLfDfGeKujs2vWL1/Qx/lY0FvUpLGuD7hyKa7SrSvzUF3RFJF3nGtiFoBFCpqSoynzbH
NXbBVIchk6/41lcs25tmbz7/RQFCCye+EyWam0HCuiByU6NQvD3WPRDT5EWen2L9BtV3Nh2+Rvnn
65O0PYgXJG6S2qgYl1pjTjBPDgo+HFmRUO3ZCh7mtrOjlUXcZHWVWtCRwNtZpwM7GSQ+rmk8Ro8W
HUXPgJvxfAXGBb4l6SDjyZYysR6b5ZHOYPqy3tCVKdgoNwePQrdDpwoFMQiPUzVZ1rMSmdbsuts+
N2S7gBjUbUiqj1TVrZC4MDtDTlZXR+waU9wclyVA8apGzuCc+PEBd1jhcJF2oEUzGSV2wikv7Wy8
b4KXXHv7/2NQGU1EBNwmusHXuedNrYLPH/U+Sdq7lL61aeKEuWjVsnDN5zBUNtAyxPikKc9NROop
DSZI6uDx+TnQWHftkdL7yrgxuzNNRdztW56wQuM7RHLdUubyPccE+fLJMOIUF9dZedDSXCTBt7lR
rbG4NMkoSqqVIdSQUdIGLlGwRH5nVAmsNEEFs2EucL2txQT3NtCXgCkDbdCvYTaiWLlFNuF1ocCj
dntS9djO4tdIlElsRVmKEIutSJF1nBJ/xalTU4+KRcGF/NI2eMQk5aS6M7rQnq+732Yogsapjo3P
AouUxvn4IidxlZkju33Ueof65Q1lTRY9tJb+aggU4LEB+s0TV3hcYoGTYjDWLfCSAy4pUJ69L1+D
bx1TkT2IuuQ2J2uFxQ+iakLmnAy4MiYgxdJfBho4XfBp0PzrRm36+wWHr3as5oXMcQqbMvIt617M
CWWw+et/w+AcTy3SoJgnYCxx+5TOMyhYW7/Lxw9kySt30Lm9Nk0Ww+hL5g7qk1IeZnqjZk/XLWGj
fsUDdG6TBa0XuKkUzIq+C3baPt013r/RYdl871mbwm2ylT6WJGHcb3h9CXfs8hL0+S6C+Q85QuMp
mNGE1x7bq/bnYuJvPbSChDUodnBd2sfPsdS8jEJSJxEE8/lVnheVSwPNOwQgXZpQSBRFf4xF5F6f
oc1S7/XQcUFBRy+UHkBciE0RipTTnbbTfXT7CxtERNZw0WCWl0QzKZujRvG6gjpJtbtuiwiBiwFN
r0ZxwwgOE+O7Vn1eRu/67wvWvsGaGlbzgSnPIIKCoQryAH39T6TBhbWo/JON95UlY3CLH0WMeqxP
GKa4+haWP1Tph2VAzVNzDenwEXNwOkbLGHSKZWbuypxsmlLd6mc8nRSlXfelrcQ3U/jjOsj2nFxA
OB8urTmUMgIfzuvbutkv0f7672+eJpHk/LSC898qyhvLNAAwN2g+wy4THxV79lBBg1vW7jh4iifv
5wEvULP7V+W96AJ0O8hdvoBz7KRNDWvOMY5Q37Mt7QXsBXZtfMpRtivfaDPGNhZU3mxnQqCLUAlB
pqfycbWXBzOWY1xaMxXDeI86fz92plML9dLSjyPcGF0f5U3PX+GxWV65CsTgMYc5rngTnTjhDEbk
yjajx+sgmw8AjATjb6s4hyxKiMah1A61I7HdLs6AZ+1PhZs8di+1Gz/F4Ql0DIwSa0kEB91NJ0WC
xwTDKIaUCxyBGobaMKNINJLxnHKfTILAxJz8tzV9+X2+UkpXu6mXa/x+OjxPqoMs2Z3q72jfFtix
OU0rHC52qEpSQJBsQSbZHLLmJVIOMxHUqYkguKQhiecijEqY0sm3uvZS10+lVQjM2AyBKzO4rEEt
y1TpCTAkinr7/ZBqn+os08LjPAfZaRn0/i7sGllg2XYSgfsorGRD0ylfNLLEDVUHDXl465Vf2fFi
ru3hjTpoNGEyBcpzdExlganbnnfB5GKHVmUyuv7wfE2KU5uc6sIXrKlt1zNlDSy1poa/v67cqYSg
SjJgz6pA8OXOk6vY6UNyV71BifTzkNmyqxa4Wh5fyhcBMpul353+gsxFfnXoaqRkQEZlhV3ejrvg
EOx7l0Vh+fQvOP1FlnIbgdqUaTAzvNGJb3HesL6D8+TQYe4Up/bl1+lzBhkx80lg5mb0h47h3wPM
zeAkN5XcSYAF8f6c2dn94so3CWQudDRRBvb0id2l4uQYnVI3ehBd+LBfvzbIXOQahjpOIhXond6d
wM3pZK18UlBFWDT6WyJLjiZkANrefC4W82mQ2qiGVc/AbD3Ff6d5/D6gEfDQeUydlEmiiHZYwdTy
OVEyyHqomx1jzJydtL3X9W8Sir61XrSvCobT4KJb36FfSiUwjekwa354qs6a3++WN8nT3fEV60U6
Jl4MeURHdKUmHFYu6tWjMapjxbDv0k/Q/9oNtgricVYbFHnBraiRejuQ//Rbg9vScyWoU9IBLm0+
S+1J176XIsWe7eB2geBiTxtVcWsxrtg8rO0KFbvg2hXET5FncEEm7agBNipAaGi10Mm9pj4k9MWq
BMFMsMh5nfBAqVJitYBpDNWWrKcxOSv1XRUfSpBGpBW15zJ1rgcW0eBxcSVSjMoaI/i8PD+Y9WOg
i0gFt6+DVuuYix0kyY15YDRbRe8Eu8KP/OA83ueqrbrNLnDGh+sGbe7qENKD5KusKOa7/69yyKbO
lKKA7pCrRc2ffV0+m/F4Gyg11F9jPyTmH9fhts0z0MKJ5kdDxj3xrzufXpVhVpYYwDGHLkm/M5L3
kNyrdn/AhYCwBef9cfi3WLwC5IKHJGt10I8tK7tAOxikjjRIN0cufUP1hQudHqd/DGzWbknd6PiR
qgi6AueiRz8QJVtqgAcNnq6VL7rIH7en7zKcXLxYxhl92cw6szXv2hTdxZGBAkapd1KDNg6uZivB
2t5cAUQGE7iuqgQPhr9OoIGmbKM0ca6K6DPN7uqFCgA2Q+AKgFtiEInGCmPp8tC95vWzbnyLcc9y
3Q23jdBVRdcowZMjFwNz2uWxviCXTST5DLlnuw7N3XWIzU0L7wmqqoEwXeXZybK+UnrL1FENplkv
S7fc64N2ynTijopm06r8ogWxAHLTqgskX7MHUs0pG1m9OuTdE0dLHoJSNz8ycisMbv2C9UUG8YCB
2QlvafDSTKJ8X93KnVYA7P+rgLQ0RUUROv46RDf3ylu8m5zATk7NTeh/aLtdgXHrc64mnNlHwgQ2
E8es3DR+bqLX646wuURXGNwSRT2MHikRMOritu9jJ+v3Sr/YDQEn7fT5OpbIAzi/VmSZTlNo4o46
lzx5LpxGF+wXG6uTybxAe0CTiUr5/cKquz4oewxVrx0X9bltX+t5/v/72C8Y3IgZxdyXQ8Uwsn08
PmSdYBPaSE/w+yjAAiGijA5ozocDo1TlNKFoU2rPUv+UFp+XoYbKwCJIFraSx1+AOF/W2s4KpgxA
9Y9gV/ntTeBKqQ2+Rbf2Ey90RSUIW4dlHW+ZjCQWuw7RueSBQiAU1ZoYuax3GG/bAKbY5q2XbNKj
Vkp1I1jpRIl73eu2fGKFyh89pJ5W+cJQp/YYqP5EXIV61yE2HHttGH/WmJou0+DYcInGmcm5Gb5c
/32RCdxMLWYbd8kAMo42va/bO23c004AsbEh/GICF2vGuVLLDLuzC6kEOe2dqX6I9dsZD9tKV4B9
WQAnGjFuESWtOdQqyDncYfzeWvvAFPz+Fpkp7DGIqagqKOP5RMBMqjIYCQD03eg198hU3dh5L8xL
ca0b3ut4/k3d5EafBe62RZ/xCzKXIeToba7iDM5g2CylayGa1LXOYtrtq+zjkXYPzUoUfUlPoufM
bS+5mEx/3ZtktY+XcABwCtLUaTl3+fchE2ziG9uFjpcf0C9DTsj6Td29VWlUgXsRxKkRsVWUrIcH
VTrIi+IOi0g2ZNOeFRZ3TpuHFLo4acjkRu8NCYpF3ehC81rwornp+CsUZvFqR9dnE22bKiwy42dU
GKaqr0Q27b5KxU5bROnptkkojALnHl5QeK75msqdYXbQgOrrkxSUdpHtgr4VbFAiEG5taQEu74IJ
IK3k1cNNPOyq4XA9IG3tUXhA+WkH+4TVoI3tbOmzHNSurBzN6XuzeLgyyuT/OlycBxTqqEndAkuQ
pNipDMmTu6F4u27K1plPZ4pBkKGD0BPlK2zKLo7zhMKW+bj4CtTbmjcZ1MO63+xCNxWhbQa+FRoX
ys1KySfJBNq78P2TUe4Dt08gs6IdA1u1i9Smya4TPVZsusQKlYvuBUSjKy2UajehR6myvGCO7bmS
PpJRrIeS8zyDtJZcxoAZHRBkMU2KUNrHoDpWHETbx2nwRLd8wtnjPFGuy2KEhjSc/Uh2xb12Cr3g
KcKd207fhy6enP6jt3AuCc7RCQOH+WMXmYobezS0tU+jP7uoMnuGTsV1PNHEcdGpGOe+ig220JZ9
Np+LYieJzjQij+T2qz4tZa1gI2hAYshm/N9mXP24bsZmvFj5H7c1ZUaymGMBjKywnB6nfkroY5zL
u8KKBUc0wYjx/JXVIAV6wUYMpwTbLOkpnBQbPi/YCDdhIOanQVSPQAyYmxgrG6U+X7TaLaLzEH6J
o5MRfaCLHNWSFwxuZkojzqMQN0Tu0pvFqUrm4XaW6tkxmhKvnddnaOsm6hcwbopoFCtRkunMsckx
emX9RtB6BJH+veGRO93vdtluBpt+cSMi9HmvneYuwQBNkKTjxIYqMy46WXHRWtL4Dt1+Bn3QAyvE
gdgkVle+o47xh2UvXulLbrRrC5uCekxUQsyMu/YFXOAah9boehSIoursL/HZziOI/5HAaTaXmiGD
NQvSeARZ6a/bJgXVY9C0JiQgq3jXj80tydT99Xnc9MsVBLe/FA0IfMIZENb8ZZBKNEeeLQjxXQcR
2cFNWGBUFdErgJiGB+GK+ANNSDpdGcFNx2BJEtSt8PtjdmxBa5oJetI3j75rADaKq/zFMEhUm9D0
wC48uKwTnslemyhsZLUQoV9+aFKgb6tbRIH2D7e2ptIMlACaza66HKTu1Fq7tBCksdsbIYTC/4fB
x71Wt+ol1t5NWnzVw8Z0W+wnBxKfSGPyl+sO8A8DeEHjPHk242mBN9c4XnWHepfepE77jbUZz/ve
Ho+LoHtV3dxAVtZxbq0XihW1BJkgeZChAtTc5d/zfYbq0BatTg8JFKorj3GNl3fJsbhlF+btW/xW
3qFo4kO51OpTOOfXmyAfDRkDXWq9nSvVa0sKDxItApO3F/JlhLk1wNhiUbkMmIQQj6j9jdHiomTO
BSFJ6DfcUlAWkP6AXIjF/b8edBQVsgqTx47HVmjrpXfddbZjx8UuLoEilSqNYwTP6dTUiYNp1+fp
4b9BcHszKMVjko1wlrTu7To7D9G36wCiueE2Zi1MF3WuARA3oZ+H3S5ZkoMeifh3ti/MDNZGY6Hl
CT73a5hS+m7UUXiC7O+Igq3j8AIx1aN2S2zZL9HnVJ9I86HIfkHkLctyE4WjBEM3qs5SpYd0EYmW
bw/eBYILhsXSGUNWMaOmQypFdos2l1j0EPAPAeonCl9zvaCqk5YydvTRmdFCozNmgsjtwEugOPMh
+UPEL7ft1hc8LiA2cQ8OoxwDZ4Rfs+oYZ8/XXe4f1ukFgIuAWigXzZJi2Fj5no7kKLg30cig+mzD
EpWIbFX4Yge+oHFBroXwRYB+FHg4eSk1DfV7D3HwVS2PgeRH0Y9+ok7RuddNFA0h+/9qU06ipaeD
CQuDsXSGIHBSvLteh9jiNvnFLuacK4xIqhYIOMGuXj4Y2r02+GPwIsuD0+WeOn1O5N2kfemFtZds
9n/LL1fDyQW9CfTAQdgBlp36F9RThUfrXB4Kr8AiFpjIpuY3LNCm6kgw0YrCl+jiXaVu5wyeOBfN
btGy57BuDlIxncmiOyQYXMmMdxA5cxcrdJcBZ9gehPGB7gm+gznkte/gbO5MaeiqBBsLSnBQ8lPv
4mfrPPqK1+ysT6Ldcvv4srKaC5W0motRIbBa34V7iHmyrrniTro1bqEShJd0JlMZHY1j5+hvwSfR
+WF7da7gubiZGVo/0BDwVQY9ErB33mih3dkjrnwLT7oX0jVsrpUVHhdEw3xqFm0AHqMvjvfoXbgx
UTW2o7vMS+8c7cv1ydyM2Rc4vhh1biKaSuzgMmhnw8Sm2hytTpDwbIfsFQgXQuPZKo0sBghajeAw
43f0hWEUe19xZDf35cX9iKYLbvx+rpX3aV2Fg3iy1HiSMYwSClKN0lOth7F6/G9jx4XSSqWt1EkI
a/mEUm9sQ1X/aaSqcx1FOHpc9BxKowbD4fvoxXtUoQZQw9E7HGlwrYisXCsc4a3idjRdDR8XTSdN
DyDsx7by43trnRO4IVh/NS/2DUFOJ/JALppALwdN+xpmagrugvBbPTiz8iwYQkHE4t+MajrrVhph
CPvjhF7BdrecUic8tIdu9y/kLERoXMigRtORhfmevlNA+6uAGNzW8Q7KCF5iVxF2QorwuJBhKqwc
RwFer5S7MOscTW1wUGontyszJxktO8Mi6Bb1TErLManixKou8FJB2OK5MiZw/qskwje02o1sHZoP
tKet1/N748dqPetlhZr8HDOYTX6XPigY1PmTwEtENrBxXmEUXTTH1QIMc6Ko6kS7tIlXqsCO2hi0
Q7TSwJdvWkpiG0Ms3yp1qFG7qhSSgCBEHV7JPJtfaSePHn4mfPqPH8cFmzFZqjJnpzkDNdu36HZ1
zNwOQdypsGp0NG1WQsVc0d6ncpGnLYsFDNZsUr0emWnhhh71gj27SpGEFXOCOMB3kSd4ZZcGC2Bd
8xQnGu6r3xTh6UEEwgUb3dKrpWFLkwb0aey7lySoPnXNJHAlEQyXs7TSINOebXhFe2iMGwgRRR+6
3EcfMvqEmaoIr0U0y1IaLyVeNyHBuo/y2tGDxfuQz10wuPnXp4CoQ5igrOfb6Jk+uJw87TY9L0e8
+rjyPnNEyd5W0w+W+QWRDexqCRrtkkZ6DsTRke4UN/Uk5zB9YsGT3doGziRITbYn6oLH+YPSx1kU
UYziqOeeUjXeEOh2N9HX6yPJIv7vGfMFhvMHPSt7qLADxoDmRezkS1aC6nSRv5CoAJtzYVlnKVWT
12aJMsH1oQia24yYom0YKoBuSGvPKXX64Rk07Tatl72cL/dp9QFFyl/mkNuOpLSN5SgGojK/BMNN
1r6MdB/TfZK/XR/V7Xj9c1R5AtK5TZREb+AsenA/1mcrED3TbF/TXNyRr9iqrKlCezcQ+sipzsEP
tPI5IWgGVM2J71U39fHKL9hImStccRWL24QypYJIisbmq3rIc8Ojyt047EecY9NYAMUm4hoUt6VU
0SQHeBlkHfnNofDBGQuxzW7X769PkyLC4cKIDNqEtCbAYS+rkt3jYlk5NXchWOE6b/G6H+yJNXX7
U/qofBFgb57PVzPIBZQmX8wCbXBobPg8gMBL2ZOn8qw56KHdf/DoBiYjtJiC1INXCUDlcl02Jbwl
OdS3/W18pLdqZRs3zWfNq3aqaaufWtHYMnf4fQ4vmL+5S1pVeZ+jMWC3+M1Thlaj5A3M5AjQ0B8W
skPJAjjeZcoEFNvte3yGAh14jZv9jIN/Iqxg/4eldzGMc5qqKJdcZTsBYjNyD6ZZHZcOHgXQY8Gq
raJjgDpz0erbDCkmRI+h2oE6KL73c6kjpUIPFRrk4txeUCrbdaKuIjZEv83YBYI/cePqK2oNCRDv
1/I4HaTfgz/l+9HXnNKX93m9EyyBTRdZAXKn72WSJ3OxANi4FgQ5QIZ7im+Uo+INz+LGO7ZhXrOO
88dKMqEJvwBMsXJbpndG5SnWSS8n+7pVIhzOEXNFGdpOBo6aPw7VTZzfjvkXon7oSWg1dpwXGlPZ
0KkHTDfsInVxJOVuTj7QqIsG059OxxNMSqY85COboLa4N8gfqYlCQgHx1LZfo+sATq2zJy5M2yqv
6vU679KchcHqsxxEvlnL7vUJ2b5YNi8QXKKR93Vc9h2s0KznqXiSZcnOjceuOMr1U2c8NlHuJqIu
os30bYXJpRoZCBolkgKzmfq9pHauFVf7IUo9gW3bS+inbXymQcu4GpfqPewxkrrWCb6Qgw6dkWE3
v3yAApn1G+O8TJDao4L/17nShlDpZJOFdKO9pcq419PlXl1qQTnN5q68guFS3xrtsQbU7QBzZF2N
6a73cVgR7v7bU3SxhvO8NAWjSNwDRqvu8uS2q07VIEhxt08NK1M41yu0PgurDiOWHJbzHOKYwloM
PbpTbmI30tFmxRiNPlahtoLlvM+gZZcXoMFHYJXRM8fO5JFrnc1dsp/3omuy7RX8cxz5YvcmiQcy
KACrJHVPDbI3EypIJkQQ/EaR9xmdYkCYuFewPo/a1+vLSOAKfD/tPPaG1cwZOkCnu6w9mJCK1oSC
5SIQbmNQ0k4ZlQS+gO31gaWbNZjgd6lDHtMn2U2OxqG7EbXbiTDZwK6ia1S3ORidYVhE6ecu070l
p7VtoQHj+gBuXwVfPM5gH7ICGkhemqOOGWIdydNg6x6jgSd39IE1BoNSX5Q+s5Xz+3Z+8TouSPRh
3ndxgdEcwPlIPlO/zuxg1zqxh/v7gUlHftUilKKoduwLG71Fw8qFjmgZF9Ky0DEstyPoEJJzaT1c
H9HtNOJiHxc5cC/c0rYqAZEPfpB+S4jhW/2pHv+8jrOdzq5mjosVaVrJhj6+zxzrWrCOLRgQBhTQ
srPIeO5uzMN1RIFlhGXyK1dRpDkHfwV80qKPWfSlUe/S5dRIourCLbbi9W7FF1mHnVyktIJh4Mu0
pTtwJL+QL4lPvdk3j3/pvbE3HnGmuX07eRlSwqWaFBmgMUdA/rvUK3xInQZRf9iFvvDxlQW/KyuB
cHHFisFsHcVYCfpuOrPtMj5DasqR7dgVMvpvYlkKehcI+jjBpf7r3DV1MI19Aq8cHXbKwrbimxhP
zRN3Cm+/9KywuNgFdab/I+26luvGle0XsYokGF+ZdlS0LNnzwrIcmHPm198Fec5sGsJs1NWcMC9T
pbUb7G40OqwmfdgBy7iZQXGg7POX7LCiSQgPLP+6SvIHaDZYjPuqOoPEsvkml/UQ/1gPaOlG5wbt
ZSsOits6dBGJ6EnH9SJgGAYlBwh+MQfw52HGnYSrU8KHS0zNyZfvYVY6oGAVvEf4rvkCw97PYdsa
4VLB3ojiDd8ofTFiEOkZLOG50x6zYHgR5hu4Uamt6JihNwk6Ohj/WGjxoC4Zeq/jQ30Y7xtXcqsv
dNqgB8OdLfJgVOneGcAGjXGVMwllozbR3tX5MzorEx8Mdxi82tUIr4wX29OfBNoiAmQ+3FyNqWQY
6K2MfsUH7Yjx8n1yE78iE/ZMkxsiq6N/7op8bAVLtvs1NnvA0T6Dbme8MZiIO4X5DvNyjmwlK1bV
fpVG4JTf84MekP14JvvYC7GdFiM3rvWDsiLmx8hyqtfrJ8q1hA0y4zCN0YxnyQKybh4U4xiGR0XE
bSWCYDxXhFeuZfSY7Col7MJp45e1a7A8KRFM0lKndO1bMU6rkosyzAg0P2uxFzFOmz24MQTtNiIM
xllJSTyuGGdGI4aym5RTPQuibZG+MaEVhvrghTA7D/7f80wOFlYVjae829mp4q7kqe1FhIV8F7X5
/oy/AJ/NFM4lvv8cyL8QpO7pdbl8WdBdG2MqWNQbzc8IoBlbNpBO03WLwQuHtkJRCq/zuUbX+qyc
5myw/KSJg3EEAdSc3E/E/CuPZd8s9eC6rvO/3gWb8VZ5t6rJYOF09ek+lG4KETEj/97cCMd4p7bP
+jrG0IaXH2iHRPYX+AVBPmwF9WfR8+JfPtw/wthMLBf3q6mWNbA6f/EVj5ys1DEfTdfAMFS7k1Jf
dGcKTo+leh9NTBp0Ib5cHgbqdEymn9e/Dt9NXARiPFGUlINsTxBIHr8lSu1YoCXvBD5ChMG4Iowh
F3KzQAbZqp22PS7D4oYfIMDT7IsWsKuQbE1NmpSCFDMJ5NF4ItbidZ31+fp5vV3l7x3e5cCosJto
HuOaNWiccWB97g6YPY5d89Wa3DLGC2LxCg8TNI8RFuKlN6Hg0c5XBUvTVF1VCBgY/kROYNpYRotr
X6nvcnQqiyg7+WG8fQGgP2AjWpeC7yVNATAG+uCauOVtF4sMtO+qV9xF3vxVcJT8sOKCxxwlOGEL
Q5nf4hgliN3iGPntKYEtqQFqX68i4+W+wzbiMW4+wzapzkoAZzYHtfQG+2e4BsbHWuw2MIyvjeZ0
UgfafI++12cVq/0kv5qwIE4LmoA691A0iyzSC8bB2iB9s5UKgGW4HnW788us8wWfin4KRuuh8jpR
MFIN5iaWy6aVyqUmM9KuY2AsjqIi30EvrVp3ihgMSi34P8vPiuSI5u15D5UtMOtw5Qq0kEMJ4N5r
zypKJskj3dte74cvk6d6w7l3s0AWVdc4R/oHKn0WbixBqpp5ieh9aS1+u3xvtP+/Kf/x9xmva9jY
UYPkP/a2dQ9yX2Gfn2jIgOenAIH6J6bgVTTusWqYjjZq1xlSot8Hv+ocw100R5tcLBn/gmQR8rDS
AWRUiZffCJ9DnFfzH9iMRuaKXmH9L7AxpRRofrNTbs1dhPQKtN8VaKYIi7n9Mz0q4ioG1hik92AU
O3zPDiqIsqNA1IPAVQos36X1ZPTls21R3Tz3Q4MF157aYxNeWrraaAry5yIIxkU1haLnmgyIPN6F
5VntPglOSwTAaEUW6uOoSABYHjA/fij8aHZVdNRhGfTsl771inF8RfCJuL5jc26MNmTD0kkFNaYe
LJEd6DhNgue/9nJdNBEKowdVC8YMdYFkUwkOtNxIBrfSVxQl5cS7jsQLAkGV948isLs16qjXB43W
jSf0oY9Pc+aG94aXHZqDEVidK90Ld4BylXyDSP/9xh+VvU3mWoFwiOC9Fc1Y674+kWMTJIFoUlig
IYRxTVre1GFYoj6JUNdLItVVM9HYAh9Cx/oi2lFssgwd+SppoVTBZLspOihgadRHUzR9yj+xCwb9
DZsTm22y2CCBpCe2vDUtqKlnukugobCfiPqsOJEFFOICRnVzA6bb2txNtLUl1JYgDME9M34u1NId
MtEyTmqf7+7hDRLjIOJenZK1ptXjOdIdjNqctA7L4er8XurVI7b8Pl3Xdb5VXSRj/EVe1dZgjMCL
7X1J7sbhrIl693lpmD9Oj/EPY7XoatwAYw6SxKXT6YqToJySucouP6WW22GPbxKgRpV9Iofr8lGv
cO08Ga8RKiP2WlH56JaFDrnk4hzvZWHJ8PoxWjLzbAztuMWwNWAi/YtePGjtF03UV3BdM97NvVuq
skQ11QwtVZ2wK4I2fyHqJ8x1L6WgXn1d3UFt+Ke6d1jsnGi0Bt8vWAOn99JZyYvDXJOnXJ4FCnj9
A1kyfUNsTCvFRvreop1xdtHtikz1JBIRR9Lsozz154gg9Fs0GfN6oYhIQHSgjAcZarkkKm3rXfPR
qWRfVU8Rijaq8Sv5wGKZjQVY7DhZLM04ZExTginyqIC6ygiPib0611Wd/t5/V3VLZlzHrM1ytSwA
Ka1Hst6VsUAruDquqmCZAPcCnqiMKWkLtkX3oNP3wsVPjcGd0mBWRYsX+XfvBYW9e6fGXPE9gEIN
1g6io+RONWY6LIfuk0hviIgdhlcv1MGagVVTqqWDl4tx7hnoA8OZLL/nCjV32HU/DdQLQXDmTm9T
K+vX6x+K+rt3H2oDyHyoNO9KPZUooHLOosBeeidEdRLrbqWbpBOOa3KteQPHuPhlWbQoCQG3fgcR
/TPlaciwWlXfRYfmrCOTMeynvahjgwtKQL4IejMbU7uMWZddZbSpimHNdAW/gL0e6ui50OegjeT7
66fJVfsNEmPGcr6quMOAVMxfNRAJ2Y2IjU6EwCjIWKZjs3RAaPvDrB+J/OW6BFzDIoYKqyLEkFlG
k0FWuyKkf79ffkn9vaH5NhEROPK1fAPC+PQGVCBqnmDMDJuazmCVcqM6kDDZNnnZD/q6jw1XxFXJ
1fMNJKMDyDqTzJowAZIvpzI95fnkmJLfd6ew91NcLNdPUSghowihautxqeAYOz9/Wj0w3zyE3oqB
zu6M/JaXfMperyPy9eLy3Ri9WMD2g444HGkDioS82iGOEsgkQmA8BZHlPG1zIKjSc6odNW13XQJe
RhAUMRcRGN+QgOSpyicA/I6i8yBrnB5sYzSOxq55kRaKNJ2JBNeiCklMSYoisFbFX03U46rP10US
HRlzS0lDiHQBZSHS1VcL1Yj18T/9fbanOG67ZhobnJg0xti46I7qp+sAfM/5zyd5q4ZsAiIyhVUB
7g34s/y5X51sOsa12y0C3RWhqH+GXZFUpvpAmRDC7LjUj8r4o1PBXy1KXYpgGBeQjqWOZy1gqtby
ZtU8jFFxg52f+6gwHq6fm0C33tzD5tzSUcniN7aFND93eKLF0zkmglcnN2S8mAvbPqxa5aqllBZA
K/1aN512+Yy3ZlYcF1HZRqDGb2nTjTSlnVhaR281nXzTJ7DJff9vp8UYftlmklFQVpRGPmTVY9Pe
KKngsPgZys1pMdau2sYi5QQYv2fRk+N4ps0a6tfRib8lT2D8dvqfudtKAq/JjyE3wIwPMLKOTDJG
RLycuOXBDBTZwQSn9I0WcFRYLbbuiBpu6J98F9NdINmWBtKui13SweA8PedoeWnz2EnHoGwem2W/
jm44CO87aqLXIJmc0Yjkx9wYkHJy4yc6VRQHxpN6R2sr9Y0iiLJEZ8ru7h7N3MK6cgioOwPYNzpn
3fdoiCwOIYKHeidafCa6zVXGcySY+O+H+Q1vcavH6TMOtD+Zn5fvqxuf0r96kDYI4nKhjNQoN0a3
rLWSWSMUNpnng9VFfiepfmlp7qobd50+PVrltzat/FLTgyQd76y4/2tKDf+6aXJVycCLBPUYTBCw
AwRtL6PLr0C8/rs7JsPgMVayBx+ZZ9LlDQ5jnoqUF/OQA2dy1SPmxBysTrqnS5Oko7wX9Ujy6zwG
eqeAiHoF22pv9JUt5S22jvzOcIJsY/doSI7pG58o59hxodGGsC+CeylsUJkAqpCGycZML63VxT/I
Of8+NI5xMP0Oa3Fd7QwmxMJyIk/0CfmatMFl3GvVySTFMhb6Dcsn1U+D4ib6bGNBiD8c0mMnO6La
Mfei3QAyH7NPpEROFwhqkIco+25Fj8TykkQXuVaayHrndAxTMRR0+CnYZfyniYw1iMc6Y6Zxw2E2
zl10o8qRqw3Hujz1A9YAHatVSLLP9XRovbNN21RsbCT5E7Rdc0mqNID+Zv7JvfjTusv/pm0iAk/H
Nb8NGP0xGydQRyY68zOcZDW+9rXidmMDBpU9/tdiLv97VYpSHtygYgPIHGnaYJd7EQHQ+stGywE8
j3kY6r0o7881BVMDcSaMz5LZ5syxsseuSuFQ7fYwz+dc3anl/rrn4nXqgLXvHwy2M3Moh3FeLThQ
yqgjObE7v2Csdld50SdhDZIeyztNBDsT9nDaRDPZBS9dGXUTCg2/o4sSJePkJsJYLd2BgOvoVbSU
nG/SGzzGlTQ5uAvyEudHmzLp6s/Ir19rn3Ym9zf2V1F2ku8wN3iMC8HeWKVD/wQ9yzpx6HEicxNI
kSO5aF9ssWGi8lCU36mi2jj/UQgKWbqv3ASnN6OQUdi3VdiCUoGaG/qt/PbV9GnnsLpvXkUNANxA
dwPG3Ll2kqVpMwAMJMYVOfepoLfwX87xIg21i409G9Vk5jUFoJxvsj/tlFP8SQLrW+koLjYTvrX0
SCKOa5FYjLYQuRoyGDbaJte7LGwdHStUBcbG9Yqbk2MUZCzRY6iMb5+JdtfkAVaB3H83HHDf7HRR
lpTrPTZgzP2CbGW+6DPABuNU9qcIY/lTP/rXReJeYpaJ/1iaouhszIcCbzIkGbomB7TnGjFoJzs/
M78bufB+5iLZKLgSS9FsOJA/lUJKwcXQUeKEL23lGEcwq7lRhoFu2lk4u+axjDAlX/8UjTZwT3ED
yyj7kOeLbRYoLJP5viCYoz1H1tMHzhBE0JgUAUEykq9/SmYuSMZCZCReO8uVI/TyGLqbF/ekE0xX
82X5B4idesnNEJvYRwCNWNuaPVvtQf1QruUiCzvwUuR6PgwEEPV6ajRfKz7SjbH5+8xVr4211ua0
P22ep8OsLLu2+dhbdIPBaFqdVDgnCRg0mm/vyEtiuPWp9ekUWYPY03I+wNWho/dbtnQTUy2GyviF
NI41ZWlpu6x1UOtz3QoCJP6Hv/x9xhWoiZZEI10pEo7fNDXIqrtexD/Pv2w3MjBaHNqtsa4pZKBj
OXQKuPyEc7O8BWzBBxWEOFMouCe4DvuCyNadwNNCRz+AuEaPYKdxpFmQn+IBKGgiwPAIgXWyLmdV
o2bNKBF9uKBKUWrrbUtE09P06NmYaIvB+JdpJnoXTnh26KN0N6vr4C5rdx7X4pM2aLdNAcLTqReU
BbnfagtK9WVzwc52pcV1q9LhEd353b3X7zU0Avuzb+x7cY82DfffS0mpmw3cEyZbiKxnu7aVFFKS
uzUwg2an3VdgCtsZQb1bhZRvvPcA5Q7+G41VjKq3FewPAFpPmspJa/0madCRaA9/WSsCoqra9VH+
s5nUB7W1sc+sCwqsI9bSxon6zM2XMTDn1cGCwxu9Is6c9aJEEO8u2/5A9nXUjquVhCsC0+TQmG5v
Y+iq+zIJuRP4Cnw5CMZbYn9CgaYbHMTSJK+r2jROh1lL//r1xXMuW2EYd0nGSiq6Fo+hLkwfxkz7
OoPRq+qkH9dhRB+VMZRSTU1paHBmapk6lv6pQ1zd1shHFietwJd7lWSBf+Gb5uX0GCvJMEfTtRGs
RJk/pZnu6HLvNWg3kPJPTXReZBGLHzeK354kE4GmnTQYS4PP1fyK9gbyroU7RhibwOJxZ9kbj9cP
VPTdmEsnTMKmHUygjeZjqX6eyYM2/rwOwdVzRbGQN8b7VWa3hcTx0OlY2Y7IhjyPxk3fnvNlb80C
+g7ud9qgMLfbKpt6tYRAIfOt0dxi44qPfT9zvWvt4aDp367LxD22DRpzz0UDKQslB1pSYc3UgxZ7
pBEMZ/AoG3QaTRs6Ij8LG7P+9M/ghCq6PgbROrnDfeDO5wIbQWbMlO+RB/OqpxFUwqbAvvhyXTAZ
5Ssse57aFJhrQzBiNd3o6exnZNpdPz6+SmCPmmJgTZ3FdhmsRiHXo4VXSRs9onfIGfvCmdLPZBHc
cXxxLjiMu0ixEHWQB4gjhcc5fUr6Q1oF10Whf+LdpUZzvrauIsmlMSdWVVmEskVN27uKxFnN+bEm
In5bEQZjpEaspTCiBrVe5U7KPgnjde7nIDpGczW6QYMlShzXJE31CUPHlX6S2qdlelLN10r6ev2k
6K98d1IbFOZjSBmox00DKE00BKm+n8pzkVVOsbxMsohrlSsRulcM2hekG28lrk1sg1Gjeckoj0YU
t7HblnbqJtowYztgFHttONnOddl4BG74/oSosqZCn9kosVIixFJ071x6KB5pxkLxmoc0MDzD0Y/W
5IBdw5m8yO1iXPKuaIKGC48qFmTFB8RWJiaWUEO9nZVyolWekVJif47B4ya5vQkGCprpoqy63Yn+
czj1InIm7pWFNiwwrmPE2iZsYIcN2uZU0MYoyteF1nX0fimPZEfZzvOd/kNw1LxU9gaNDexsOcfK
uhQxwKg/Vv7+BrmG+DiGfhh7WLB9HYxneVss5lyHNUnQJALJqnKnaHedcHONCIAJzsq4RZwaQ5j+
++JaR3SiEHTAoATgDjn2qtExdcu9LhPPDrcyMaEalt7KszFDpiJvd71qHw19cU29dIie3IlNkdtG
DEOEeeAf+D/jvWxFKq1GHqh2ZLfyzXBj7PTAPmE6HhPdHdLaTr46xin2UfwXsaVyj9cm6GXXKVcE
69kik4yZUvQYLZOx+lT2SPGB+AnW/g8A/QEbR9PmOdZYjQCYEAgsX9Dem0aijCH3g20wmEAAK5GX
Sh2AQUin+1IHEoWHQmkG7ViaQ+H0iXazzm0pCHxFR8dcbNYSghnS7nB07RrIdbMrdOPLdU3kOg7s
eNN0RTOwTY7lEpTntbWaBhjabvEpe8GMTbFB71Maj+6F/BDAUc1mb6ANHNsDNBVgfjOsFhmWA6UM
mbHmWwloKx1tpFv27ejXIt/Ii0C2kIwDSeuslecCEjbKTZMkTt1mTiKJslUiFMaL9N1gp9jOiIQY
nUB9Is33KRJlxkUYjNsIlzRpIipJu9qeHI9HTY69JtQFIRtP2bcHxhhUmWDxKabuoBLkaYp+Jmsg
aS/xeuiq/wjEWFVj5ZY+TpBnnU8qAc9QWbpTGVjLS5tIAlsSKTrbFiT1KCnEJqT6HRqgEupFN5RL
tghsT9jzIfpUjMcN+2Qd0ZZPzWo+ByA8vSmO4PF+ns5FsJw+kckRtQ1z2z62n415fqWtbYxxD8j0
3GMUaj6grPHa7ntf+WUEGeYLRU2cwiNlnmBVB7ahuQbi5CoBJVtJvXb/+0ixxE70AXnecCMf2ydU
EDuzqg5oPRa6ZAVIjnMbdF4eHi69339TvdbyxyrQhWksgc9iuVAwV6QbOlXTzieoFnU3WeVi35yH
FLQbvkwvomYaXuS8FZRxJTppZkTq0FTLuk2XX6BideTp3pYO132x6DwZb4IG2RjLShs8oCfru27r
rpV1gtuF70mwbhLsl5ryntBT0lOjzhFaydXz2O46KXPNFds1oxPWje2ui8O3uAsWo/5tVkiYLgeW
PgWJ9EMb3ULogPlHdsFgFD5K+sTqRmBo5f2ofCvq/XUZuAkH9AD878DeUXgmeivHMgDwEPwW3sh+
6RW7pXStAxhq3fALSMPwehGVrflimUQlmow+EbbBCGuSjHSskDnMw9nDrN7RWFvB1xFBMKGMIeXS
WMRIciHL8ldh9qc1tgQOgq8AFykYl7skZj1ntI9nBB0ICGPMAza2ux/5QIqmgGICj1qN7adJ1Nws
O5NG7rpTnmcvdnu62G2FO/o+Y8PFdLD25a56EcBSk38XNm1gGZeAw6vs7vfzDkOuZxAnPK6PHZaE
F4Fliq8S3vtO28AxrsGMlr/hBj3OA/CgKDs90hInWubUN7BOeZ/WjfJQtWRw06Y1XQx2inLzXI1R
aMkVr1msvGBsrQqRSmzhCz2sFtplen5ndM2D4FgFGGzTjSQlFvrdVdRfxsif2z5YOuKvc/Jo58rr
CD4bN+nGH73Z/xytImii/DUtX7CX3uvaTvDM5V+mF3l1NkxNhlmNBvyW/NAfEj8CVc/6CJI7l9Ky
N5V3XXTuHbNBYxRKB8Npg1wK7rRaddS89gqswzSwaLlo/etI3Mcnak3/+5BsT4y0Tlpf0Oqd7uSq
Q2nS1dmRMw8tjPVp8MDit49KNwVF4XJAV6GIT4zqyTvTwQpL5NTQwPWOf242yJAlKEB56q49TLvx
NATTORdSwXO9zwaGuX70MjW6mk60dE0wjXhKQZQZi+CuHyb9K9eEYYxCabuuX2YIkywohtldcmsP
6642bw2zdG1MMTq10oueHVwrUTVMu6imqehsu5iF/MiwdnCsUZ/fSE3kD2EukIv/kTDubqsowL/j
70n1qh/rDB1paJa5lSCfaX/P5dxy52R4mNoSm8sm62AXIp57Li48jAkGS82CduC8N7mDMV1JS9KR
humUTi/bUS4aBCqie12Ew5hbokxWn/bAoQu+6e7MxNfuewcJQl890PJrfKxeCNrrkYAR1Ze4rYXa
RkjGm6/gYwZ9FcBp/7l1VPY9mii0oDzC6gTfkW/sGyyqS5sDxRpzW5aSN6z63B/KA9YgeqBEdLMz
XYNIX/o6WGmaXnhpcU2D4EZWFLD3vaPhyUz4s3ma8RixP83Zo4ay5DB/mdODvP5IesO5bohcc7+g
sdw7XV6mnUabeeUoelFlNSiqJbCsStApxNcbS9WwDRyWwTLV5FpiWRPqDtDP/tDt+j1taBfvsRDB
MM4rw11QxjQrg8nh3W+WdbpjRWgG3LgCs5r/E4f+jo122IOGWX8JOOWZBHSXS7hvDnSriqhjl/8Y
viCxLVaD1qmWaiFhR7e5FP58zo79fgWnH6jI8FJEEW8vXFpLjfidc95gMs6kTvAISkAliZtm8ukK
9NBTf0xBvM8C61FEg85VQJDtWGhJM8g7xh0ccSpZ1KMkWuFioYULTpZDNvaCSSSuVW1gmLh9IrEV
rRmqGolt+mkCJtB+vlnS2aum6jGaJdvJhn4WeBEaqb87yA0oE8m3SYV3Vg7QeMh9w66dzLgv7NxZ
UDdp5OfrlswjgNQ1XddUpB5xnmxyXMuXuMjBwud1+eyjzUB2mkzZ9d38VyyrONr+Ls26I3r3j9oQ
i0bMuXfrBpyxvGYdsnRo6NOrKVyraG+SQTQzL4JgjI5kUSU1C54sNvj5nMgcD2m3fKAd8HKGKMX+
adiSIUX9RN9eg32OxqfeFFX3uEIYaCPD0i5U+NhBbz1dWnlJY3yk/tHSz7r6ofB7A8Dc0JnarUtd
AyD7tYD9qQxCz6idNH8jr4w8Uach/1I2DVqrtOAOWV6LuR+GYtWRfQHHT03JpnzzFr1zs19haZCo
4597etBsFJbR/vFuLgrdA5I5o47m9dqvYr7tlEeBDdEQ4p3FbgAYNe5HmSTIqdfIW6wB3Yg3781H
3cdAFKg/IzBNCa5f/mtpA8gotUravDJNAIa1G+3LQJ6c5Ws8eeRYedN+Tp1KFNq85RevyMjmZjoj
jMicRfhiXzBVEO6qY+qN+/6u+ByeG9uhq49R4X0tP88+rRmKviHX4V8kZjMPdK92k6AT0luqU2E9
m3g3aQIr5qefNhiMEUxtbVQN/Yza6MmLYx1LJK5tn65QsHp3+kJllLxGkN3gRh8bVCY+tZrMHBWb
ov4dhGeHty3d/nUl5T55URpXVVMn1rsxOjSuaU2ohLVnWrO/INDu7cmZElAz/rgOxL2+NkDMnSnp
edosCeSJzdQpwGKNCuv4V1N9bUAdeh2Kbwe2gbYuE48zBN5/Ot6oWIpWKoBlPOBl7VegEzScEIlp
usxASCjI9SMbNPrvN/GbkchT2XVAm470HQ92Rgw/ghZc/REqTv1MQ9OoE4gowqR2scHUJi3Wp4We
ZnG20xcpuf+PR8h8LgynJnZfAsAeHESl3rzPA8nXM1h05RWx85F1JTqusX++GRPeEAsUbx0FpBv4
0FF2E+5KjzLLaIfeaZ8jV3bQpf1aBKKXIN8CLsCMl56U2qgrqpj1cquRo6ZEjqq6s6jgyncjGwEZ
59yU6JYaCXAK50QLQ5kfB2vvlPvOw4i12/6M8Gz60I1wAWXLQzYeuKY5A1R9WINkT3tvyr39QDeX
YKvSTqA01K7YywA8nrKtoYMO/XNMrF9olWyAChCJetupbutg3qev9m3aOvZD5CLL9dKIjI/n/5GC
0QkyWbr2bghRkwvwKoYZQiwzOSmkPkWKHSyDiMCMD2PgINFpryJvx5gbnpx1PkCwTPnaq7kT2btJ
F7xqRRiMHi52I6nqiljLru4Kq0Td19MVoRbyP9FFEkYLDWnEpsscKPGZbhRUnOpmmnfzsX5ugnLX
vPS9d10pBGKxGjhqkj5pNCaJKvXGltLdIhePcy3iVOJZMabP//eF2JxV1GJ7ZyQhEGg1FWHOSSKW
Y2iuVH6+Lg53OmELxEQDKZrdSmsFEBaWgbWgcRvNURYvectJL/sO/SgfKOFsEZnbbDUSUqYWPpmm
7sjwc+6CeqgEjkJ0fMwdpox5g0UywLCqqnHsBZsTQM48DOhOMi1Rc5lIJei/31xeIdYnTAXVQc3y
p652xwVyiSJTEQhzgU3tqqzg+kUbxZA8dnZbuHpTRV5nfWDnn779PIxvKGa1LosS0pgq6E9NpwGr
RPT9P2od4xzAsp2E2QQQukaAYJn7MrnjEZE9OiiX18HpPnRzbMViHEVixjHkAiLlV1DQ+9e/JLve
V0HjNO0VQbgh+Fhs6+Roj7WhNwBriud6vjPzU1W/XD9CEQRzN6lKhYCQuteqxRrNxGmjIBl+XccQ
WBFLhZvIchNaMj2z8XZOFSeKkNHVb1czEdy09HO/v2j/8XZsn/qwVrMxNVDusELPPVYv3ZoReZzk
H1UYP8V5JPDhvGhzowuE8Q6DXoJLYYBcWht5q6a6SzoIxiS4MfsWg3EK0ZTlcRtBpDGg/STlJ2Ii
NqK8YfUO/BbCVANXHxRZk9F+iX3BbP3GmIxUrRXI9HuXbxrUr+VJc8ALSUuLbvVqCiTkKscGkHFI
tZoqSq8DMClAKmj/6jXDycLKI2UocObcNIq+gWJckrWsUZ1TPaQD9/Mh8+1bckM3jhTBKmrx4yaV
t2CMayLDkNg5+HjfXNN6Bukq+oDMvwxHQcgnn0JX1Dsr+nKMZ1ozRe4R7iGEyTE/FxOvLG6FtG98
fbycIVvLIFMVDYoNFGlPhwLXfeF2gb7T8Q4RLzrj2jNmxwkIQw2s+WGueEIZz5MBeS8N26OKLDCl
L1V6TghIbGVvGkQKQr//O/exgWPsOYlNzKrFqDhMBXGWFL5qX7R3av1Jz1+ve8R/OcaLZIxZS/2o
16ZBJdvVT8TDIob5nKDehX2evjn6maiE/y/qeAFkzCyVksiSQtQbouf8UD51mMT/e58GffRInniF
KN+wL4istSVDjykHiLjKzwU5SnnjyLHltKMlsGvRZ2MsrSrNNZVpdnRa78gCsn+QreKbTbUr9YV7
/cPxjewiFGNk/ZzkdTJDRYz6XGLNVBSkoglGAQRbjaqxVnpqaKtdNJ6ncG+u+9D6+p+kYMdPkm5K
tDyCFNZyF2X3VvOEEtd1CHoQ720JeSYwa2GWj3145G2npGWDmpqhdr0T59Y+1le/a7q9Wg6Gi/2l
t8ac3tW6QDS+1l1wVfyuTRCt6FpdTjEtdRnpTrPUzik045vREKeqFMH9z/9SFyzGPc31EI2KBpuq
sDVwSJy0cBRJEOJyYwzUc/93joxPikKlNE2Kkdf7XG0xdhz717+U6MSolJsT0zEfFScmEErzdUxH
V4nxkgrvpfXLB3BUmZYvNDAjsatv1kodJ72vcXMoP9MZf3/apQbYwfpf13G4J3bBYW+oTLdjkKjA
fmJZ8io79TXlQ3mPDQQTNCu1FrV6AVGKajeEP8MpWJbH61JwR8T0DQajyGRZ44HEEIM2EisxmPwz
DftFQCe9m3/JoCSy7+MHNJf58W7ai9iCuDqxAWc0e1KLJOpsCJhigMV8yItfJWhbiGhkllfi38rI
KPcgmXVkR9RzYwJvPkTHGpEthkl8S1CZ5t+3G4EYJY8WO2m15u00fxNd0BRqGNCs7XISPX2FaPR4
NyZlEXMtQ8AhmzTg66EXo3fszwNaMBHHCFvrRQrPXLRRTsZWr4EGosqDOhluPGRP17VRpA/MFUsm
rKPPO0DMxr6svQUPuJgE5vBwHYabDNaRSMT0NEaoVbaFpZ2kecUGwt99jT0WdCd7ujwtOeg3S2AE
/c4+CPtMqC6/u6k2mIxsa14sZtLiMgxvaItuHUR+4WroPrIc7SzvhcrB/1wXGZkQIonkMAV9NjVs
4/iW7/bCJwN4dP1XdRcFpuDj8WO/i4RsRGFXvd6tBIhjUKGGMO+jU/NTchPX3JX+nCH6E2WZ+OnA
DSTjIbOltiK9wqEqdz0WxxS+HbraAQ5sNx0omxr6NK6rDvcu3gAy7tIimhYj2ETUBI4S236S1cTp
VsFlzH9BblAYv9gotYT/Qiz6giRe4uuFE2IAjlKikA/NkmyswaCatHEjoHrIRpNqJu1LotmtNXXb
PdrIqI98MG5b0eSiUD7GTY5rOXeYmwHEztihK+lYnooDTaaJ64OiD8b6yDJfIo0OPZXWrgifbS2I
o0/XdeJfxDF1NJHZKp0n/fMAi3JNbJsGgyNcyXifHOn+NNXTsJ1rEOgf30NeoBgvkjXJLJcjpmZ7
GV8qf23TvZS0TohM8XWh+Od2AWLch75G4FAiANIHFP+k6RDXnTMLm3S4jyoUv/8+Ojb1uCyKouoF
YFYLO++Gp0a5heI7ZD7okagwLTg7wjiLsEBLmjEAq9BPvRyERAFty50tKrVzHS8BhRLGRjD8zs78
gyIbLCAatGEJX1IVy0AsQTzD/TQbAMZewamX1qoNgHUAn2l408S3obkKvj/3w8CbIYgmkIF9u60S
uO1i2qxo2jf2iDGp2SmLX30TNERERsiPYzZYjFPVcrNYc+oO6MyeAndnEUfzVpe2Pac3ohFBkWSM
c01bUmJvDCSb4HWKezO8N/s7w9xlqv8BE9qIxXwnU2/RuyIBqJybk6Jn7pgsz5mQy5H7BN7AUHXZ
uO84HTR1orPmynq7DL5EPuvzd0k7tdLtYBmeKQra+ep30QzGo5Isy2VjhhkZ1X1YfsvCb6XoE4kg
GIdaJak5YGsjIEj0oEW5W/Xo6yC1kGxLpAuMO03bKUwUevWV9l4iCVpv/sqTuyW+zURzxVzns/lK
jD+dS7nRwX+IWH29l5JHLfk/0q5sOW4cSH4RI8CbfOXR7EOtW5btF8ZoZsz7vvn1m9DsuikI04jV
RNhPimB2AYUCUKjKVJ21jJ0OJU3/yetMpuxR7skYNzbcYW0eErXajc1tPQ/edRD+wetijsnEUjPW
1gXatUCxHdx0btQ9WPDy0LV/rm7oKA7inmGLQAVjaDJxgiRjVxtQ7ECcGL1sr4L5Fe+97jA5PXjO
43350/5LB3XcQWAs30tMy0YxLhpGWSKTJFUie20wd/T5b7hFKY7poJDwLX8Fi32NbmbKOlvVnjoe
7Ofr2HyTf0Oz+2NfjVOYvcd6CxT2PxvzTc1Omi1446aR6NPdRL2gMLO5anE52SF2FIIayRDddIIi
Pu73NQ0ElthIIEnMhKhmRPvw0uCeLxuGUybxq65lgk2RO0cbCCYq1SV6kGx6pavWfT5969HngSes
YQzCXNQ9JrKGiU65nIeZVlY4GklrMKqy30e2e33auTTH2Hp/jxgTmNZ+7XG+AEbvjZ7mgl/fbSHy
dFYfRj/d04Ny/6M8k8frsNytZIPKBKlUBWdPogM1Rb+fvDfe24DIXqSPyg3v6IoBV79K837MDjxF
FUoQEpQNjcNRi8GiaKD89+W6KVwMXUYbggoCIuVTcXaMDiPTLBCg4hdpuSFmIOfBf4NgwlEkIdVI
pBK7VHMzgN7Fng/i0hCRHcxYQQdAj6QMS8eGwqASgp6k+SOqRIqoXJfejBb9++YMYY9RrAwJJt6I
zlU1OP0kKnF5l1v+FGM2ENTQDUSs5IZU2YCgSbh3j8483TjimUY/mbdWCcIE1Y3cyksn1Cq/d53Z
N3Hl1kfIu7j9j/82d0y4GO1KH/UWc7fWB73yw3TXiejzRWPKhIluKIzMxuOEVxLZM4ruJsra/XUr
3mVarg0qEyZGG6M6QsMAF+nRo+1LEXr4av+9jckAyfvklX6Je68rP+kOpNe90hVJsr5X3137DUzQ
6NCIWWQFfoOC36CDVyTetXsoLeAmd5u50y591EGpj17QNPWvm8+/OFx8imXuGYeFRDYBNK3SVvfh
oUo9OJiHGoIz6vuFpAT8sLwBZDbKbJBSKCAhqtCw3KNFIn6ipC3kfnZtNKcNbxkq/UViRKIRfh+G
zdKptNWKLBuo6h3q/A815Ecsz/zZqU4weMv7FKuO6oD06fr4CmIPW8g9THPRWwtw834/TqBTXY+t
Jqg94h5wNiPKRB7SWokVWsCwykdJ2S+dZ+jHXlSxI/QUJvpE4Eop5BrRp/OJS3yE0X27H11lV+3y
s+iGxM+EboxiokthmGTtCdDiA/VL5WXdWzf5L9pnmt6q/oS7hnd9qgTB5t2FNi4yKHJX6TJWwrD4
bfPajIJpEno+E2m6MSkkQvfTRnfm3YozyXqizZ/LX+ReDeiRv/wpbkniHkhQ32cStEbausHEljle
qz6nj/uUskje2z6lD1T2wtJpvqf/xvl0aZoUy6zpY177fYCDaChbWN8Kt5ggbTZ5irfs5dSZBWMq
AmWCyQyaAzOhaY81yzKnROYcrx3dfUQsIljI/OvaZRzZm1NaVUkev1e4BNKftJzQus/f+qPhULaO
JHMVwUMYf1VfxpM9tWR5l0JxGo+wNXkumix2QCCbn2LS3Q82lIavO/+/OOcFjgki1dIq0ZjizksT
sEnkqPv51OI/+SuBoBkOFXeSp9V4whTg0hPe563vgstElS7PwSJI36s633QUl+pO4MCCx0UDsvXC
FyR6c7+GxkSVdrLmzm4wqP/UPsunJNCxHLI7UVsXP5hYqAdUdAMECJ9OLmmTFzKGU8rC2AfNve3K
mbEK7jh897+gMBFF7tsB1KRAKbt5FzU5nJ886Fb8lcJ+6FtpCgoNDZVtauwrSwWlCg7QUqTrfhvn
P1Y7N14HK88fvuIOGyhmgoZQaqqCHnH/t4jyTnrUDlRpJ/dNyRE1X3CbhEFi+9syZpqidkjmqQHc
PAZyKDmjdKMOv9rydgCfq/kjXY85aocENtKV+8kJN6DMrE2VvtQSvcr/U7i5npJz3INOlkZJvGK+
yaIXN37s2iAye4Cqr2ucUsQZb3zvwoieeTv96DxaUGmAUUEQLLl7zgWPPVROumRKeQW8/2v9o/wG
SEQLggfX/TcwTPS3m3RZBlqn0o8K9IS+J/o+mUWEx9QFrswWe3IsmzVUwKSDLUb6mRWap6DCI7d9
c7mzQ1HUEBnExHxTi4ZaosmDOr/Jm9dSOYfCJ2aB970fvLbHnJDMqRkCgwqJFI+do75lQe/QgAtu
G0n43CZyvvdKgg1gV6PKZwXN6bsz5N76qj/2r1SWDFKkiLyp9h/X1/tWtwEM13ZV1wEWLvF7EzHk
wd7WFvU4/7A1R7tapOLMPxtvPJGJI1KSl/NCJ87e42SHRrGgCNTFkwOUrezIKmxU424vGzwmhBi9
ZlfLCrxVfoNunb18/28x6r3maTOG/RpCVGQCQHimtzQwk6UQ6Qn3s7v6YBAJPRF3ssAitstKT0zb
6gqcA+L1Nl7fZuELM39t6UjRgklc+0TFHpFkNcMYR0VK5J3tm8xROzdUnW5CecXq0jqtNnKlyanH
g2AwuUc54wJNbd8MpialhQXyHFwCb9B7DQqCxI89hPyUIOrX38xj78a+mjpyKTrVcc87G2Q6KBvk
xIZ4a63AaKN/I/J3kPWn0kMOxVj9pMqRD9b0XkR9ITKW2cHxvJ7JC6W5lOH7qQoZ+Hw3gxA4zXWB
dSIkZtFVq4xvgkXcq6TX1Gg9w16cChrkrfIkmEC+c14mkFluA5oq51aHTfEBr6ujI6NrLvTqPaHi
S3RnG1A19nwdVGQdu2fjoV02KXmPJO368T5NcJHKe8jmfKWr4+IiLP8BONiXPuwxikr62pPUMbXE
n1Yc+RMR2ce/RMnfw8h21+ZNr0StDJNolYwBYlnrL7Cxe5QVALV2r9fHjz9nVHkBw6Ti2emj62dl
P9QZMej9aa7eslb+scwjEUwSnfhPhwMTjcIGaixsyPR9BIEu/dzFmo7UizmC7q7cl5W6byfdqYY4
dioVjBF9Jeps41q2AWW8MTemPFKpUn2qaofJLF+WRhYWFHCPCSbS/grqLzCITOQwzdgqehvDVy0g
l4/ptezF8pTeVf6kh0ZklUWHca7DbxDp3zexyo4ITgpU3nPpczdWevDS6U6H/EG7iA7EIihm2iAR
Hi+rBCii1w6Kjr1ZepHIH804C6iw+f5xGUVmqgpzHJOWaoQT+aFdIkeba0fHYp7+qPTcKYfave70
XMPQgmOjkxx6FewK68sxaRRdQn2ONHl2urOGfTEt7mIL7mlcF7QVywAUknRsrkwd1UgpqTacMd7l
+XEYBHkdOgGf1tXm+8y4xaNWpnqG70uDZDh1Nt6kMvLFcnIamqVxrEIXhHiRQUy0tbWusCczRGjK
hy7Q0A/h61Iropfj3ovAdESoZjOWFbOoqmmoh9lS4OLHaE+py/R3XkLRvYhfTbfBYZYSul5GJZyB
kw5q1jlta+ZnQzWm2F9ACYx+un6UMmfsJDQV28usrVBGnKbYMeLJ/NHpXWT71/2SP7y2qZq4also
3/q4tqdyriNJUZEcLAYv1NDr0c3R16gB7AsK/RWbCJKWVT6FqOb29CftCCWxBLJOibv8SXa62z1J
3peuaxs8Zjp7LexJSQWX52I3Ws/d4JepIAsoGjhmJmO5syUD7yXeGu707OlLKhtYw78nhomEip43
LbI6+L7Wk6AvrNDJaz33sQxEUox0ND6v6QsUs6YtOdL0ic6OtYberEwBwXlb675SiAHJC2hK2iiF
gGzORydAT7FSgW0Dh21zDaYJl7Fkbb7CYrwFoVnNjadlGSQa5lpG4i0K8gniE/Hf1xcML1JsAZgF
0xTdCHZoWEGUY1ZkDkhCnAFN35nqmWPqLtaxUv64DslNhm0xmeUzYPn0mgLMYdZ/IqtoOmqZu3n1
1k7Kz9CwXZWaSvrxLdeVP6+D85xji80spUJXKntuMKBSQ15LOdqN6uLHtaizibectjDMckJqUbUi
BTB5eVbCRxDHCTJfvA1/C8Csp0rObXvJMYZ67EfZ2YgNTxv2sfIAwTl3FCkOc7swDEJrZFFZpRO2
U6tTDDIsE+Lqejfv3hWifGVy5B4UzLMb3UcoAkiVneg1lT+Kv1HZvi0lT6BKOWEUM6SciakcyrAU
HDC4d4WNZTazjOVGTUpbhmXZNziCCzKU6iXCW21+m+AV9UUTHar/xfsvRjFLesTjx5JS6myas+yf
Ij9zqxvp2J9FJKa8M5ohU20eywB1KNs5kxjGrC0GzoSNGkFXa6+Ef8sGWAlGQcUYd0ltcJh4W6Co
tWlSEzikOpMIib7KOC9j4V1fuVxn2MAwJyelQaV2twAmKV8t9Vs57a9/XzBcbEuM3lZmp4X4Pk4Q
P0Bj5xlyc8bRxRlSw70OxU1VGjLl/0UjO3Q1mSg0a61h96pFaxNMJ4JG6LpvQamAwie/8MD/L6gZ
5M/QBY6JRig6lsbesBEsahR8xFCibOy7pqwEI8gtfkDdIIoTTdqdzxZfYrca61RLW89+mr6F36S3
dNfv8zvrUIKovV9dY1c99YNne+OP6wPKNRDqE7YJKi0FPO0ft8k4a1Czu0DdvQ6PVhoMVek0zSwI
uVxyahSp/UahHrrZjEt1DSEsDPOSb5Of187PfBchk+f2zrTrDv1jBGZq80ALogbByHJ9HyzjkEPE
y7DGVsj1cquUel60nlSeLelYaIfr48e7BhmapkHKk0ADk31FBLehFRkTLEMqw2msGxwK3CRGmVz9
lxK2Iu/nJQu3aEzA6BI5bZoCaOQ4HrqXAgNIXwWKu07g99xh25jFhIyptLs8pkCx0Z8ibbxRymZ3
feS4nqeZUMOGMB7mhlnJMW7CuOFDprJNitAxU8h4NObtGFqipy4RELOG1cIy2j4t4QJrEqhtc0yJ
4Snm8HjdHv6QXexhzhULRMwbvYKn6flyY2XlrpZBwvLfMJj5j0tFMtsZY2aYtYN7oiOLqAb4ARaC
gaaJOVEtVjVQX6Kw7hLc6zu/PqTIeKPgLHNViK7ctk5/ljxhIou7hHRQ8aJMFu/XbBoQ9Of9pMwI
Qc0EYYpJ3+fGoe1rz5pLtySilh+uNyAeKGj3MRWNVTcZetLXyQrPHo0VXAOqY4ArNIsjwVLlw1jw
bOgvEYtNvzRqlua9AT2hHrrZdtU6kXFXgQL1uj9wa7BALfwbhnGI3mi6f2SLOh/ymcSnhI+j6Zg+
pcah82WlX8oCbjGZ2GAS0g0W1W4f1104ZLdS+ZTWEUg8RQSk3IqXDRL74gQJ40odxwW5shwvQjpk
XckcmGihu5NdFXWeYEFRbrNd7lpf85Lf48peUS0rJO1Mqbun6cUcIieUUMMt2Hq5AeMyd+9lr5tN
sbaVqe00jKMej67R5YfGWJ+v+4cIgtndE7xqhZUMM8rM3EGJwkdWMLgOwc1kbSeJ/oaNGdkc1XpD
MaLyZAWq1wRQU1/21aH00R9jCvZb6tBsimKLxuwaVjuNWSNh0MqqdnqclsvBr8nDMP9aux+j+nTd
OMEqVpitY5wXKCFRVbB+8CMQIi7ogwl/XcfgR1wLWXwZigK2zKYcl6LIxzSj6ZBDDIkeP99ZHrlb
CaqKF09x0p9hLNh6+TepDSRjV51mRg4dcrwALrtI+o6KyjlCzzA4vMfJl8jgpQkIlAzB3PFdZQPL
bJHTgA4ZUtOr97tSc+NGPq3uUrz0KKwjo679yVE2WExkDDPFzGY6dZ1PK/FzbMc4Lc3u4qWnYpcH
61+CaaTX3WuATFhUWtIm9grAZLhRU9CS45yrV7Kn4R5pZkcdUjpx3vhdHNRxJ3jEEPkQe9+PtaEu
JprU6PwZVauZn00H2+/9eF95tUtkdxRxsnFDy2V82du/beeZXuHu4Olqf2ulKCfVRGx2/N1tg8Fc
+I0+XNopAcbkWpBhyT2ZOC06kRwqXlXsSlB7ol9ScMYSojJBs10LXNGol9I30Ha37lDuv9NSR3MM
x/ylOG0gahX6l4WhG6oJUQIcvBjIEi+kUrFOiDNK+n3S9ZOcNy+p1N90ZRdMkM7ti/hxUuId+DmD
NpcFp/3308hn373gMzG8MEFmZlCxEVpxJLVe90CQ0Ul3477cjz40fJDXJBBJWl5F6/Q9hF6DZgK6
udrpTKyRQs+erjjoNqCE3JqTerbpFIHta84IToj2GPtT74C1BPU6Je6J6Hg6iEpc+OsIneAQM8LF
hLDphbaQ12Ws8Cwz7toDbdKe96OjPf3TpZ27IoUQGmc/Gb+BY+KwloFjcKI5VRuv0Z6elgcNSi91
md5kZBI9bYnAmOg7dgNeJGPYlvexP3f3y/hDUSNHyv68Hgm5m+bGKCbyrlDtg64AcGZyL3dPZX1P
1Jf/P4RJC3fBuy+bULjDuG7OHHlZ9nM0wmki9dgNd1P20oqCD2+0TEIfAcGxhdoBJpwPVUusEtXy
ntHeaPFB0RU/zCdHGQX7Bm+0Njhs72u0ht2c2lh6paHvLUtdnBGl6rmS66K4RgeFdTZTtvGURDMV
CpvqUavKrtOSHmYg49vfZ36/J0/onrqhOejoSX2+Pke8a90WjokpmlUoTUtvQPkCWSbomvYteZUk
NBSrTYDiZAEcdxxVqHVhxvB8y95bS4ILnzkhMVj2MgQmdpH1R7zsr5tEf/KnEUSuB8/24IuwWMl2
M5PQpGxhP9djL5UqZ0QT4X9CeD+4bRw7zhMzikakUtUZraNOrqpt5qxK3gtKiriBzryY8r4jbYDQ
FLjUCUgzPSNz4udknxy11LfdaHRUUKqmEFQhoocX7oqiNQ9I3pr4x8SfeZVSa7VslGi1z1N2v8oP
drQjyRcq4U0I7dgKnhdVha2vsO1BynQNZQJK/WhWflzs61HgahxDLBNFFZQwBMGB5T4x29gAX0xS
IoXwViwHot1H7fMwCt6VeYd0yyLIwoCrFS0KrDwWekuMQrdSKFRIiacvZ50c5BRs8G2QK4sr6w+Z
9vdqiXqsOOsIqBYWCzojNMJ2sceSUSIq5ii4ifKnHtnuSGucOROWAHPW0gccOsgbBwxXdepbCziN
FLpVUe3nAd3YlhGsoRaQNA1UULYTE3qhNsrhs+6HCdlSSX8e28m/vuZ4a+HDT2EcE1oFRC/GokRf
FGoHvXRnpq7pSw+UPM/06vMXihI+4DEbpG4mRVvNwNPipnVGQwUjh/aoayJ2NNFUMlvYWpSGJK8Y
4rpNHwc8UXeQkGvqSRCzeMth4zGf2srA3agk1GOUKOlcAqImhUS9Ky2lE+r//xcz7IGQmUSCksBH
makyVT1WVr0uvdg+2Nl5NE9CDhPuqGnID9LsIOhA6d83jrmuOqkKo4UyhvkSZqfYvh1FPfV8j9tg
MM5fdXU66wowom/1DdU/nZ3MDdE/htrtwptOIo/j7MV0y/ptEzNsqzUrQ09tksgvkh2G2u8mE1W4
nZ8TAUUF78H7Axbj3TX4dlOJAEt9Uo6Kq3q4PE2O8RTuVrAA9m76kL7IoswCN5psDGRcvbPCIhrQ
6u4Z53VHfP2UepK73Lc+vS2Et8nuC6WQsBI16irkHbENMCdQo4qJSkgJL+m8dtnbGUrg/EjUds5d
WhsUavbGF9WxCLXerjBvcu9LICuFcBZU+pxBRI3Ae8z/YA/j9fFsE/C8YmGtd8jqHtV9/fbn6jbP
igMNTf96wOWvsMvYMd6fSEO6ahLin9E/StpPKwoy6wvFCR/sYTw+JlqWjVCX8LQHpA7AVjciW+gZ
zuQhIRK0psAkvv9dTGKcvhlCOaotuEObti9rZv6s21bg46JRY1zcjOYBWimAKKdTYp3s5s2cBNGV
x5O7HTU24T6SIRznCqM2tc6CzhxUSveITJpTHWid3vhLRdqF8v3l38Wsf4IxZHPuihymLc0peSb4
f5JX4T7PD4K/54jNt3dDrcZrhgE01ccwC8z8wbL/NuXSsSxRcowfBKExCdluWbU/KXdXRtZkddiV
3tIiCeggl+LNJ+MQ7imVASjiA+sV2lju9XXFNdBAUZ1KLByA2SwSIiC6SSgoCSHXmp9S9RDbXms8
FCJ1Hf4GtoFiAlNWNJMd9z2CPHTlFZeqqKHot99rXnMYg75yRQWzXO/fANK/byJhoehLiN670pO1
2SumYmcvZwhRCkaQhwIpdBQK4AUUTUjMGgOXe4+Tv1F4YOpzuvzWXmc3lx6vTxMv5YXz9W8Unb7y
b2xZi8hYstIscBEvFYcq39h3+TPxS7Rxych7tXs5oHKkyw5drrvopjhAO8GL7tqzaFS587j9KUwN
VwxKxXZo8FOKX1SBonyCrIbbgVykvFWcOhCdQ3i5VQhAKrT43cLyYJ9Fh6TMS0PWC+RWrYfZ6+8b
N/bwWnmX3Ks+JXwSvRdxN7YtIhOZq8Yo8qXAlI47aR+erWNxDGun+z774634aC80kPGgFiKYkFDQ
CnD1jp7i0q6M7AXEbUc7QJkrKpREi553RNjYx4bscorkuozoiKKMvFdR7WdBy3A+W53oPsqLz1sk
xldWdY47KK0VXrI49Q2EyVwQOkiueqb9+TNStNlO6J90dpiMy9Zf2JiNB4Z4NTI6e98xc/voaEK3
J/Ild8DpBN2px/ghdFpXOgg9VeEiIyNvaLptfdLuCesULzoykFuwE0tO6XUvEtRZ8tvST3YiZUpu
3IGa+P+BMSeiwsLTL7QJCq/pHhviq+FNrOyvRx3+7F0gmAMRsfIuDsFB6mX206wHa/F0/ft8P7x8
n1lnSqsZ/YzF5kVd4+uD6nW65tmSdj+v/e46FHd3tTfDxSwyUy8RQiPYojvWw+IrLxVqycKdBf1V
yAF5Y5AIGwkE5rEPbFrf9YTQQGnp3435ZZqew+q8EiGHicDt2Ge1IYnDojUxjNY7gXr307rHzfAJ
Tu6gNE8XNPH8S3T8PWs2/TmbrWhSsqSWW8BNR8rXLu/nfebKRxkcZfHxKxSTWM0XNObSFE3p/6KN
u/w5DZSguh0CPPe4rY/aRtc8r/5ygGCBL/AX0eQxp5WwSJtk6jF58SEEFzfxuyDeaZ7lVd9nEHlG
bv5gf0VJ4IOxzImFVBEUe1IMbafg0jEovgxeu+uGieyif9/M3qraXTSusKvXvtXGuSwOenLuhfpK
nKpDmlPX8T6o2PTV5SPMMqhhlUDGAk90VFliPYU7qiyRCClZuGFwA8TY0xRy16SaCprR/DWM/oIC
agvCg+tjxg8eGxAmEC42JFCzGCD9n+ECGoAUaRfwa0DmUA0od9V4tpAvEO0n3PC7QWXCY1JYrY5e
a2wn4VvavUna63WzuBvl5vtMSJRjk17ccO5Qzb0pd07a3JHysZcrx4rxlroKX8npWv20M18A2Xer
NR+srOlg0HRcdxFYspKz/Dh9l93Uac/N6xJct080bSyveRFPkVlqcML4kNwOCzwx2uv7+El+7HI3
tVzaohw3jiR4KBG4JCu3uOZan6IKDfFYfgBds5NW92aaCNYxdblrY8nERd1Y1chsYdtS/LLJozL7
jV26I66mqRBLZBATC+M+IkOmyThq9Ikbo1jZWpxctENzA9PGOZiIUWnjEMkTRk1FF4hJeoeAkqVq
9pOhCIZOZA4TMtRMHpB4gTnqmPuTmgdZO2VOFRei06/IJCZsQFi+qmobQNpDfTCf8C6yL3exV5/I
U+fFaN1A4AD7o8A8ESoTNkoocIZKDc9I64cs3w/2nY7mF12Awr8GbuaLiR790hZ6VgFGeSDH+C8q
aJcERu/2vuyn/vQmymsKoqHG3ID7rNIyKwReVEZOor9OhqhSmh8PDdsGH5aCRl5mSaltOOaWjsuK
lh5U+4ckHZfhMBiBBHZ1G3xf16MT3wsvaMyikhSrktsUaDna71X9PM+rY1SH6yDvV7nPYeKCwqwq
uQBJfDRiVenOutOCMDBPVMYUPeSH0ZXOcrC6rVNCWRQMqC9f28Au4MxC0xNLTeUSxxlluCPWnY02
+evm8V39AsAssFDPE5KUsK6BKrQ2odIrmp24vY3JKHB3ERKzqCojR9FqjtmK7UCWDqjuKIsFVC/f
rxvEd/KLQcyimvokiUsVMCR/VdU/olDEXHoVwCaEWUVSloW6FGFK1vDQmDeFIpJHEQEwN/6xqPRY
pgCjeiO3J6kWbK78uGMSNJwrJhKzn/Q3snpNNLLSbAlVii8hgWp4uWN8b3GpT4QJUiEec92pVK1M
7BZBfA770Em78C7tyZGKXM7pcIyb5LmspWNsVmeV9u9C9XgKhxtl+EJHHjq9LnYz0akd5bivI7oJ
S6+99lMLn6+7Hjf6bb5PJ3ZzMRgtaRmUEvFVN4z7xgiPpVz/1Vk46a6rDz2I+yyOX65DckPgBpIJ
Tgk0yAbdIgXItZeXfICQSry81IooSvCD4AaHiUPhLDVzVABHM93l2N7Qa2vuQYZrn4O2yfTNoP1F
r3TJ83QDruL9dSv5+b0NPBOlJtmIG6PEzJGH8qCg3yLFNdJ2yd2yUzxlbx9ENLvcYLUBZILVWrYG
FjoAW8WTklPRflMidJp9gab1g0cywaqpzaSuMnhMMz1qw6FL/tCLPwRjJ/BKtlCgrLXc6ujYyXdG
YLl0B6t38c52Z3f229cW9crKDqe4kygBIPBNVscDFUFWY0sIM/BH39BQcx5azhwKm1PpIH3aoE0V
TcMK+tk+SWhIGdiglAGXsPZ7e9MfDDc85ngZMW+Np/lxdvtvEJlykieyjzyhxCXfxt/Y7H2sM4pY
axdg5we1clbPfA0PSIrtDWe4McGrh3c7sIc8Xp9SvnNeQJkNQk+g2zHp8JpWy1w7/FFmT7V67HNh
tRA3BXEZWfYappPcjloDQKQ3goS0Z5ukT2Gj+niC2zW95RZJ+HMi5U/kMEStXP+ya1ysZKK1MXRJ
pkgAH3fDrwRxxrw1XeOp/Cb7ZB+6osJJ7q67sZUJ3kUuKUlDExThgoon9O8bwtIyEQQTrLtYXfWe
vlIsx8mXPXWPR6dXPBv4lMW1fRn2IlUykXcyUXswSdqOOgAV5cEyG1e2/boTqS8IJ4oJzvUcdmlJ
j5DTsT609ylI67HnGQ5to4n94VV0OxMCMsHZXOc0Sek9RnnAidxfT4aH0s0Aag9u6oe+sDxdEGBU
JkoXZCDg9qXrDbXoKFXLfNBpW4fiBTzQKK6x9rTpT9nTRupoJySC5sfv3+uAvbU1FikjQlM+rTeD
n5F2G6Z3+mnc6+f21HnjH82deVj2yMKI6ntEyEycmdN+Gqcc7qOhpRaF31Bpg7X1zyUqnB68CUn+
/Xpge1czvBLKNeakONhFkU40lNOOiOFWfZ5RVoRqHyg/0MeGES028Z1yrwfUt2Y/PbXIQBEnu8vF
j6aCKKsx8SfUpKQyqZfFh3+KMkYQiUBa9QG6Z8FK38FSP9qJlqwgRmhMGDLkQkcjDFAl62iY+2ER
HP5Fc8rEoJlkkR3TkDBX52UunFWfdkWReUlc+SQdfFT6Ce59vDYXHHIuDsxEIX3RlnhRaGRVumMU
R8e8Th9DA0c4LXUT2fD6pMWjjuaGhnRj9WOwmKhDVaJjVPcn8NH5oZT/sOLy+bqzCYKjxoStvI+G
UaU5xt4OpORuyG5MVZC+4kDYqCMmNqqVDahTMYOtRMoyhxAw8Xojd2zzR70czEkYDjnh6QMKM74R
2gqzUEuxTAPttt9pR81Pd0nQBRXkoUeoQxQ32GCOwx6NPF84433AZgYxRTWnOtrAHuNby/w2hYdl
+Pv6PPH6kT9gUJfeXKtKtaxDYgEDFN03VG+4c9O78ZS58R8yquYz1GgU4LG4jspZJx9AmZgPu0Z5
nAGqDrajx4G9PoxZt6uyGyWbHC0XPSrx3gS3gGx5ij6aISn+sZIeDmgPlEYTTIGxzwNbEAU4UeYD
GBPZITmXtFUD63TlW1IWTif9uD58PO6RDwhMJI+XUq4mFa6P+8Yx8ylHZueld+UbOlw9+mDc/527
g2tFji5Y18KRZAJ3idesRCcwLj7UB/tUuYX7Z+unjyitcUWcRbyb6Qc7mXitzniSmRSAhWftSPdm
yR8gXZI71l35mPqlkCWJd/qx0SKngSZCB3kMWy2FOuwaDT4YWZQRP2tg8rO8affPaQsbkpB/mrMN
buE++SVR+jWZcxw/kCtaArVPnNK+GUWqHlyPvFilMx5ZG9aYxRVgRvQt0XYVuS6Cr/jkBoPxyRQF
erI+AYNKX6M5GapS/c0QFC+osfQVrz/XuAlTLxEFE9EYMh45UkY+smDKpOZAsm/qXKIp4GSRF4GB
IhzGGcOy13NcnenxafJLFAuhnwSVBbObnUGYB7JH4kipIzofc/efzbAyu1w/hlqY9rCOHNvDEGRB
dGgOENIRlMnSrYQ5G35wRGabm9uqGw2Ih3iJ9tzHO2N9UNdDVL6oovIMkSsye9polGZmgr0IxF2/
CPlmioi7RN9n9jM7KYk6UTesMtykzXbfxo0v8AQRBrN9FZKsK0OIOTGfBrf3uj9oug6cpm7U0iZu
bJnCY4gAkuUjG6sotOURZtEaPAkdxc059Lrdgpo/sD2DLqQQ9U/T9XrFI9g8Nlou/zdmdL9oCWd3
Nh/t8wz5BGUfH0XcTNSLr4ExwSOcM5T4UfPy9mzljxEyO9nD9VnjZVm3Lv6pwVYZs8UugTG56bO6
y07lneQnvnEwPFopoTjVE734EMf2EvFFkz+c740+Knh42SpRXVIXDa+R/0QPGh5jrz91O5ocLM8i
7jW+t1zAmEVQj6NBwgFgLcTZa7lDk53onYM/YxcIZg3gqYn0kw4IFToN0HiO80ObiyhrBHawhaC6
Oox5pAGk7A7q/GiLuFB4JAU2wQaBonaQGn2ibY1QKh93Zoe36MOKpHvqFYHpU6U36IYdrvsfr/fx
Axbj442C+4oBtQlsjGEwBPO+2zUHDXlTUcMt/4y2sYrZERN0YM5S19NDzOSrOO1Kvny7Hmk5iS3O
0nK3jg0ancTNDaJuNKVWW6AhEuaOpjvSn7RE2ALFVv8rP0EA5RcKCV7EhQRcF9QM0FqbRMb9j9lK
0OReD6qx4HSof2/L79UMYl/J8q5PG9cFNVtDpZip2Z/IGXN0rPaqjAR/L52N9NRZgo2X7xYbAGbn
lYgaK5OOx5+5B9ukmTij7UXRW11Krt2qELD4c7Zzp9YEt2eFOsGnkLvBZUZvgDCgNUEGDU5Sw/nr
p/kEyRonvkN5/jF6KSGGRrzMk7xun9zRPQak9V9IC0Oa+zK4TJwaU7zj5Q1sn6qTldymucBI7pFt
830mSPVJqJRtgu8vTetlIDuyLU/toAEuUq4ReAn7UoF60zgJZQDFY0DkU2EIOsC5F+aLIWylWJms
SNXQySpG6xUk1E4KqcEknHdmHR/SVj+2JBdAikxiwpWhh02sUchwOg92UAsJWgSTw3I3LKBFTEPq
+K2HClaUfCR/t/9D2nU1x40z21/EKubwyjhJGklWsl5Ysr1mzgnkr78H8rceLswd3NLqVVXsaaDR
aHQ454g5hnpX7COnRbNu9MW8zblzTDy5VPGVv9KjMU4aAXLzE/LNpy4QKOPtYuegoifPuGuALicc
R95IMbW1K+dNod5sJbY2iKAW1EREoPBLuyyY/HjHZyfjbRvjTsJK0OSablusfGuXcyn8vO4PeavH
uA2pQK1aienqdSQgoYI+CsAF6KaHIMC/Lmr7Mb6yesY99Bha7mNaJx7QjznuFTgo4R3cICdapJK+
8qKm7fvktzdiKxGTYjTNTDspSmPXVoDPPswmTyWODLbeoKR1PPYJZKT7ZKe95LGdPQEiUnV7igd0
Yz6kB+MrRs45K7kZfV5WUmUSAEmRzJFhYNeMcxhQsunCkc/NPvdA1+3wnqwcE2TrDJEqz0ZM6DpO
7akM6/0k8hLtvGVkIpymUgujpNVvI/YE43EpPZNHWccxdLZWMCph12u0sj8t71252Fq6B1q8HYcP
1/eGpwr9/8ovhHFcWoUBVXrtezHd9/O5JJynD08V+v+VCDGOZGAMouyRT1+M/DTFoB4bTlPCa2TZ
DjxXZsY4h2xQaxJTXcybet/ZGdKs87nayy5g6V1ednw7db2SxrgHRclDsatg1NE7JTjT7zqQuGaB
5lX7ZI8SEroGEyTlOTEFb7+YmCIMw4XMA6R25pdU/6kWnVvoPMABzo6xecGWPljQHEdfi8RdUBOF
gq70LT5jNk0D96+6G3YtRphfrtsiLxhlE4UjEeMxjD7kiuj0kMC1/Ysshvfg3xrLXod+GhNedP20
RCa9RzpvQPkmsWm3ff0Fr2LgZxs/4/fZrXzaqRv5vd+n9nVFP4bsrtzG7FxxacZ6Xugfikp+h3zK
+Do8l+5wk6LjynpS7elEHIRVt5Qkz9gjEuG5ZI6X1JgwZOzzIc0t/ALijxiXLf3KGV9oBL5gfKc+
JGdeYwtPIONogHkT9oICgYOOivNSyA9CnPG04lw0GuNqMPEXLUb6v3XNU0z+Elt/BIFH5DRnYc9r
EdpO6lx8APsGlEXNHMYBXlqSMN0/e8mzfqh9VHdcaRf75J5g7usXtG77Vn6yQLESz7igcBKsuJ0h
/u+kN6bUaUrYtK1D5U870+MFKTyvpzH+p8LuVcZHU+Jb9qwjlUD2QLiwQ1d3AaqYvoffgfFz4KUD
OQ6JzT92A2mKETU0F0xYtiIYTmI9pRhkmrWn6yeT417ZtGOUyC2pRqxopATj/G3unTz5fl3EB+rC
lcOvM74nVDQ9KjrIkN8Wn3y3XCBmB2+Gv9io6Ka+4NSh1/8kngY8Zn7ChF6C16QzsUtvaIk10thF
rO6a6Iz2D6ddHjKg8ba8nlzehawzTkaqq4rUFTSl6LTdLT0T33MAhuS79MAdbN50MBomEySdksCx
8wlN2IXop0E+Rg0IstRm8JFS8xUDyUF7fCbBvCs4F9amtdAZPkOXZR2Yhv+MbGYt7I2uhEitCI9C
mgPRuHzGi593X2zu2UoOYzG52RcTKHZwW4XabFuR5Zd6/ag2lt0TEb3qXNJK+sP/MJKVQMZIuqop
UcmAkcwHCkC9ALS0+wA1pK/T68dhu8q6ksUYSWFpTWtVkFV5+d4MJJcCGNTf0MOKruPUjg88iNBt
H7aSyFxFYTkJQkQ+tKt25X7cI2F4Q8dXm5NxQwcWM3d44aVFebbCXE2hMknykkNoMT+V6aPc3EcY
fuOs5UZTJyiRLgZJDWkVassRIVkHuF23PH0gJdzI+//fXOl2ALWSxFw9RtdlmSlDEoX0Jec3yVfB
bQrs0wJQ+YD4uFUo4IYPMAGH17/NW0nmCtKmskCPA0QvwvgctnplqxEai3Jw+V1fzs2cyUVHtrt6
Nuv/nQJKYazskptsD2YQn9sBv3m7reQwboSI05gCFvHXWhYoCskpuKwEj8L01hjbyL6kgXirf+Yl
sZLKOBW90xRtoheBaSzRLYDsevDUSEpQh5qScFaS48BYKNE0KgrQycKBzcJdqZ91zG3LJmCXb/VK
4vgTanhXXJfBuBO5HnTQ+0EUMH0iu+pRbjMqZLDhMPM+PC/asK9SlZOt5O0g41GksorHeILQUL3X
Q2TQs9MwPxdz5l63yO077vf5Nhgnoi9ao1ofpp+fCuGvRudR4HLOFosGGAkW0eePF5gxf5daNE10
4gg4J15pbfupt7I+xn/MRjgZwwjrS7v0LpvFvdFPrtmCHmVJazscw8fSzBPbIsVJiXmsjLxlZDxI
oS9jhm5t2js93pJG3elptr++UxwzZBmm4yg32lGGRQhJaevioUoT4MwlGAx+U+QCw+S8+2VbJ5BO
KcBSV//gu1LBDIbXD2K4ihieOBMUTGaO9f2L0/8tg60zjDVe50Rs6HvDDOIRbGHKLnajm5J2IMRu
4uh2t9d3mWsWdvzE8/vbgTMYp/+nIluGSAlAqmsD4mkLjOo1QfO8uKDUPqhfw510mM9GUHuTSx8g
SumAW/4T8J+4Xi8/gHGZLVG0UkuxxgLxM+3LIJ/E7PG63WzXhFcymNBrnAsU3GYoOfqULxwsC5j1
xi2u+hhy4TnLfwmFLhpRq1oFDB1CaT3D48qd0f0uOyoqpwi+dsINgF8oiPXPHa8ZbPtSvUhkXKUY
aUOjlFhDmoLubigdsOTJRx4K/vbbY7WOjKuMJaMFgRTk1Imt0B7zQEVxxzPt+pY+jaNv1/dN3jx/
OporLM0QKS7oP1dSUBalNGbU1+NTvY9fydHw5Lvem5FRkgobGR3ElbQAPjjWB2aVeaN7/KL0ttqr
n8H41TDJcUZSjFfGp/ZEJ2sEAO+m7woqWonP6wvavPZWwhg/2rXppNZ4nLhNbvqhFdvwO7a1nAeD
k0LmqAUc0H+urt5nOBcEq0trMVSt6GYA+qniABWXi0y01dUOVJa/9xLM1f+UNmF/Z3GCNDWYPTgY
5D+VnWQgKFPdYk9fJYC3qW2QJfFeQ5vXhq5T4ABVBZUvczpSSzCFEoR07tz5S4tuRXK08ntdi/0K
pFpSwmvg37baizzmlKilnlcDlReSe2nZTc3L9WPB+z5zKsZQSyu9w/fT5iaKMztqOQK2TfCiAGPv
pdEYSKbUUKACTApIYFvrS0p2ysThg9kMjFYbw5o6QAw7oYYcg7xYMijpEqdQuGyEm87xIuWPF0cK
HrCEXjC9KzoUDy5G8PAVUR7SJkaQP1RwHf3X8CMx1PGG37ev95V0xuznFg0RcoXN0gBBqQbCTg+m
gw54P2DzA8AitYtT9ji7ESYfBTf53F2EuoIhYbJZ/JM4sxyBVtRBee0MBMyAYsShe+jedOWzesa1
7nRI4ereJwx0JZS5AJNuyTU1xlGfq7909Xtc+9e/v90svxLAnOgxVLq2TyCgd7Nbye0CqcKVQBzJ
0bCOdK6M3gLliQ+QtO3GVqKZw621CRksKloDdilQMent3txoILTLHC3o9gSN0Zk77T41gbCSyxz6
PInaqS2wkaP8HGbfIl7T0nYguBLAHPpKSfVabiEAD/Og8RCJKkg/FIfUV+/GA22nHA/LB34Rrl96
7wXXN3XTGazkM86gl0A8FvaQDy9d6/c9QYcg50W56TgvIthKfV9lZaKV2Lum/2a2ryNvsnr7+7ql
KioSl4bOqJAKbZOawoT2lwSrN8R2bgico7XpzPDl/4lgnZmeEIC16RBhxeLO1FoH/O77FjjB0hIH
ppQ9GHr1tGjq6/XN2Y5pV3IZN1ZplRgNJuROgFz2plu0VeoozCZOtqfmkPmVCwoQy+XWRmj4/0fq
YSWYeR4oc2/2XUwg+CAfKLei/JXW0xSHBPzTvW2Dl9Vl3glRaLRotoGW1Sw7Uph4Uga4j0TgmPp2
5LVSinGQWaI3SVtCqcabnRoADdGBDjYXKKvLL7xhCuoZrq0g4yyFYVrEhq5gpcZ3aK48kEV2Qtr3
IN+1ZsnRbTPYWqnG+MdlAeeRSaWVJiYn0O0YFbdR+mzKrS2Xp0rjgb9sameKioEjAbITltk4CvPZ
THuc6WJ4SvOTnqIuIQZ1vld53eabR28liXGQuZBNvRBCUroPD2gx85J9vMPYBmcBt3P3KzmMFwGk
qyKI9Ycc5AIwt2x54yHZg0v0o4V59HnPOs4Ssm4xF+ZeSiV43qgKgCLg2FPzOPbnEAhl170ITxDj
RMp2Truig2Z6um+b2lGsvSwNNzq5S7uak7LkyWL8hrk0VdJFkJUMmPYK0U00gB8uIrt8Oodivb+u
2XZf22XT/hh+nsNumWO82qJbxdd26XmYbOGJTkmJO/lBu1MfOALp7//jVFNyeU2VFOUPXmoxTtM2
CkdavS2lW6PMYvAnRg/NKH+xugdhWhycmWgXJuj67YqXaA51WyzFnLOl24fi8jOY466RKsrnEU/j
Ms8PYznZUmrdWnPyOhfzSa6zL6083oAEbXddffrZa9rT3V+lWHRj1CIthfYK0n8xSexEOkXhUx79
uC5n05utVpk586BB1cVMxoUgEcuPodKcAwhW656MPsfFEJ4GoeQEKZt30Eokc/xrrROTvoFqxnwM
x8eyuV2Gr9e14mzaRx55tXq1kAqZ2EIrYt704bGKXxfQjgolcg3TnQRkElHnZVI5Wn1k6FYiQSgL
cHOqVThX3qItnS2OolfU0pfrqm2n+pBoACW4DmZEti1SwnVXKqaAq3VO/xqBT2k04Dk3wYIWSS7m
hQ/joJ0tLdpnOaCzsjrn+J3NGHAln/E7Y1gNQ12AdUsdlx9qUsS2VIrudSV5MpgwBW+9qs6UqHSt
ujpU1nREJcj7jAiV8u8pFAOfsUKxT5UppVjEYn/Kyvdx4pjgtgq/v8+aoJzJVZmY+L4aNXbTag9G
wqP42fQR1kUEc9ukPfAi68JCYrkz3JGE9tCodtv8xIgTxwluKwNCVAuUFmBAY7zRAF40rVZCBOWN
eARjsW9kPLPaPD/WRQTjiCpBrZVMgVmPemKHxrk0jzUJru/59oJdZDB73hWJMIG1Gi/AWXcU8iIi
VwZmN0fkdQpu+p+LMmwdJwGu8TKIEEQ00wP2m93270TdhdppGW+kFOAavBYkjmomYwti2Ou92UFi
aezJfCrBWCG6muhfX8DtKGClGHP45U6ZrD7DwSxfe7feF4Bd64+A/n0VwO8U+fLDdXkcuzMZPzDI
oqwPMcQNvfww6cm90JTudRG8haM/YeW3B3w/FSssHHyEUyJBV0k/S/mmVSXOGdoSJIkiMv1AWcTg
Hj0AK0FABSCGPsFvzt1Jl28q6TilT1b4fF2dzeBaElVVkcBVCB5OZsnQLJkXhgoWuM6jWejUB/Sf
ntojBtpTDMEW37ojD7Nua5fWIpklFJolxcAUCBLH5CECtQ4Pr37LNay/z6xcsizZHNUZSJ1G4mOg
fSdPYZBPOccSeGrQDVxtkI7MeqHLEJPJiQ/qFIdgNJqzO3T12bBurQrjSMVSnVIEjWCYAfcr+dE4
47E8Dm70Q7bVnbDn1Zd4KjFO1WwtOZ0TiJtV36wepoU3cM3Th/GoaViHphpj65N3oN0ZfnKIghFp
wvhoBZpTB6H33xaQna6t5mQZYwkCwyea66797F64RdUD+ZL5C58oh7OAHznFlU0IRJCtScRpSlJ1
t5TNQRYijkrbfuH3gWWpVdK+FuKY7lGrGK8JsF2NznwaiXwEcsOP/7h6rHNIpHAQ0FsA8OzJ04Dy
WlAELcwdfABBcHFet1fPMHWDoj+L7KVk1UsbLi3EabGl7LJWroJ4/gQ+FqZmL0KYK0nKqjQTgfDr
KpjAl7v41Ew8q6On8s9TexHBLJumj0o8jhBRS9ZjISIlee77DDTo4HBufM4ebS4a2MpQLhRBz8SO
MwCjQdBaAcKSn5Mneg1ceP9Nd1Xgx6i+vAsfePVYnkBmATVCSDio9GLSRHuISlviNSBtOvCVSsz6
Zaa2VDm64txS1e2+TG2rOg4DZ+E2z9FKCFVzdVSNURFmw4BnSHXB7+R7QNM0Lcq8GDq9vkOb1rAS
xFxHjdKRqKEbZPTJfNA0yY1SXOlJYROiV44mjA1H4vb6qSBSBlszupSZW2MYpLwaDQ2pEK12EFv6
kdgcYyEJriu2HTtgTOdvOcx10eZZKPYD3iyjPwNxqj43fxUO5q4w3GEe5+P/o99iK1DGGPxvicz9
ITVxXheUQQjAO67wWhzGXQuECyCUVUCLnPcJCk20/8HaAVjvv60qe5UUJE3RW6sj8d4cTdAdyiFQ
33iIqduH67eCf1wgytim+gIhoHhzmuEoAXbi+q5xjIO9P+Q4rNvhg4QpJLHdtrU7iP2b1EZ31+Xw
NGEOcSqFfQ56LpSv8l0S/ZTynqPIZuVxZQwfzTKrE5zGRZhLGBXBJJ6IpiJM4h1FL3cjL3OSvXVP
yZDU3ja4JRieZsyBlgXVTOA6kJAyg6Q+hdru+sptwhasFaOua6VYZDSLUlF+IPlNPpiOch4TW3Uk
uwosR7lXX7VbC/Qcnrm3wPRQo4VKfQFIPW84lHe8ZcaNFGWdg6+Lru9bvqe0GUUw2uMhRwAKBCBU
53nTW5v9mmvFGYcyGwSYKxoUN7XHxOycOd+PqTN/r1G7Hg1HXf4qKw6Q3bZ3vhw4xqOIE9DeRwIl
ifQXwVi+WgaVuavir52gcgz2A+34j7jg4r3YzsYQzZK9GEPWcBi84pYiiFAY7Qg9aghQMUzaBBRh
iXY5RoH4+gtUO0MfWeKGXuZSMFzL5aHdcfwB2+/Y9B2ynzXWnIQ3o35YWr/pOWH/xzeuKS7/06CB
fxfFeQIZv0Y9KRZr4QAOPQnIqdxrgOBFWR3Mz9FB39N+dPFU3qKSe6YcgekhD0ov80nqXT9m2wHA
751nsRmavgEkGeUojBbEMPFXQt4S9a4MS+e6HI67UOj/V6eZCELfdxXk9BhGHsXdEvEmd7a3EPe8
hqYWQzIZh1QK1qiJCRJ7ioF3YfVUSI0j1oRjvpsNEZJ0EcO4pblvoizXIabzFJ/si3tk/gNybF+Q
1kGzxy8UasEN0XGST7BUwb++kJs19/UPYBySkESROC0mLsd9Dl7ofXawPPjDff6swNe3Qe7omMHm
3fubGfS1WMYrDRGRltSA3nTAbNw3Qeh+p/2k4pFb6qQH4c+DcllixhtFeR8bdQhRfVmMABAH3Ktk
ubosATd6znyxDzG00WseKU1bECrwZrXTbSzIe85K08v5yu9gaROlfuqGeMJK5820l83GG7vMT8Le
13MsshUe83Jx1FQJysR4ajGTaVTEt8Cgc/13cAybZVWM5RnU0iV+Ri/eJdMuzb8QHkbQ9un8veIs
k6IgTT0QKSGiEm+S6Z4knJa+f7nTLgKYOEjSSDsKlCOUJNg8U6sOJJM9U6zdPDb36dwfkjpq7Tyv
8S4gHM9LTfPaPjK+R8qmEqODdB+l1puMIO2PsmU5evOmGrFdz6l7fcM2GzlWZ8ViXFFqzCSJVAiM
4dg/OoM9BRNN4DFwpyPvJcozD8YhRUWYouwDYWPX+Aby11VmSyEPWIQnhfE6VUvCUAYLkEsMTJ5l
95j0sQdMe3NWbmuqTpIlXZKQicUfYyfJmINNq0e8DGIb8A8nhxroVBTfgdfdsJmUX0tijaLpCCky
SJocyW/vmqA/JiAPpR3HlIGKh2Gxec+uFGNMokuURkNNDe4zrh3JuAkxM5Gar+HwmQfHSg5jDcYk
peCUU+jsY7FvJs1dzJF3A9GyyB/naSWDsQVLzBRdBDALnhwUqTQE/ptKiQpO6YG7TZt3wUoWc+2Y
polcrAR9lu9grvMbNNiUx+UnxYsQXN7QyfbdupLG3Dya0KbCQDk86ajlLzy9xtW/UrDlFrEYcAUC
MC1x/Pv2E+MilR25J0RBnEJNcfR/YYCkeGTUH6QIipMfIl/hGMlmuL8SyNS9rCaVjMaiRgIaRSF/
LYZ9PvlhLtqk5KFwbTqOlSy6wavAL8ZkZ9tQw48zPGVMrygBEFG+XvcbPIUYtyG0KHflDYRYS+bM
8UHSRrsVn4TMm6X366I4B5kdtF/Q8Ki0hL7oo+qrmLdHlaDoGvaPXcSbVt2ONVdrxzgNtJgsY2NA
rckRznJA24qtc7LL7q1b5Xb43nvdvvTKQNvLaLQEbh/vHqPmfuWg64wzydQlUSzK2VdXdnIL3M89
ff7KX8lO3mv3KDlX+8qtndyZI/vH9WXmmQ3jY+SwiPNZhup5/Rjnj8r8NtW8oGQzvlstL+Nb1KVt
JhFEER9VP8PP/Syoj+Rg2vEORZG9+HBdJd6VwzYC63MDuGIqL913782BPv96O39O7rDASNfxto+z
hGxTcKvEoWJQFpDKeC2t0jba5zp9vq7TJrzO6hpl2anKqYjMlt4Fo/8LgdQ8mA9iQPzlJO2MB9q9
GqNgkgRKsHjNV+Dtcrwn5+gbjH8Zlh6VWwIbjarIVuPYLpubcXo2xsTtSGdfV5e3pIyf6VMJVE6U
KrO23jvli9jc6Frw30QwcUmRqlNYadBHXDwy/RBKTyg5Lmw7Z3gxfIPxK2nbSarZYtPiffTQ+9Lr
cFufI48ybhn3oxM9im7/xmfI5rhOdqQ6C6c4NxWolkt3RarYCChtUc5tjUcYsjkJsrZKxnt0nSgv
UwIFRWTI9UN3H+4xPvuFIr4sDzjhld3AUG40AHgnL/9t/xinoitKveT0QCjmt7gAC23ujRYvC8Ez
eiZOQS8gKaqa5utQcc+WQAy/V+ZTrvvWZ0DrVivJNuVEEa3blLD4YdkldWEL1c85vb++ZBy7YCue
umZY8SDALhaZ2C36sLS2txVyr46cS4UXaZmMs+jzsY6GDtqA4+WwuNNTFlAPJfofQ5tu5H8u7NdA
5IYeFsViKxmVWsYTUPAhsH8g05vwLC+uaPjX1287swjWvr+lMGqNiq7EChoxXOWsH6aD2doZMLLo
THPqqhSnagjGYw+aeBNpcnGn3xbuV0p6ZdoF7p5fk5288cptV3n5TYyrzC01FZSWmmiXekr7IrRo
VOe9dv4lYL9IYbxlQxoiT7T6Aa0RB7VucVt4kdfviIgJ+QUJserMj5/pV/+Miy5SGf/ZjFMvNSF2
tSiPuuxHEic+532fHphVzGypVd2HI7QyUNGzhqfR8q5bzBYhvYUX9m+LYRykJBnTVKuQIOsu4BIw
1hUCfCg9J4Hq1j/LFOM76JBEFpMjdzvkushlvGNFtKbuBMht3dmj8xLInT6AqNvBxOO5O84BRx61
/Gs7xThKtWgtaaI5dzWYnsFREhjo3LACyk7yyUzMZVHZykbeJlNcUJM3stEWs6CoAa9Ru9dV4pwr
tlJhGWCSy00ImcM7szkJw9PEw6D+l0D19y59lHBW9qeb4SxlGVbN+KIfhBdMdTmoOyGpbgPwAcll
bk6bs01sFWIeRaNABx580RcAyCh+TbEZnSl3QCSD2JhHB85bQ8Zr6JLShx/+0gTVeVd8VbNTzsM0
5smg/1+t4WTlghUa2CcB2DiZ9iiJj43287otbPsJUzUV0VBk4LH9U0YxJuh4j9GGGUZxAPJWz9Q5
B2j7av4tgU2Bi3OP+rWEtF8F2IGpXexpGNy6LfaqEX7KsC+imKSElmUNGkQgKraM1zlfTuqcRjbG
jb5eXzTpA5b4T6dwkcRcl6ksSHlnYNnyxvLRJXWOO3CVovA31Z7QSi9CTXZt09ujKaPhufaiMHWs
6FmQBS8UVTtpnwcRiagE7Hs6mI1HHwCfTilJrtmYrt6hoicGOgAbC3A8xZZXJsfKOsTT4xxWNpqu
glgvnalGQ09pOo3VORiwtWUZxJPCaC94Udla9dKWj5o1uo3mxuQljiMnze6nvrfDZnbb4ZvRL3YK
htV0doxoOdTKaHcJ5sXRx0DOmkDsUcddPwhOoYLhMQarS3QoxMru62CQXuuxdvslBvNkEYim6BZ5
ZA9dj7nz1laMG9IAUNN8M0zUr+R9CE4JSd5lmmoPA+4JGdBc2UNHKhDvPISSBMiixC6s92i4ARZT
rhyj1vRy4k5Z6loz2JHnzktBcylNgxNmmC+sghGg26Q56Cmw2DUwVEaDU8wvhRTZLfr+E/WpFEt7
UQSPkMqeOtnHGXLmkThW6jaSbE/F+7TUdqffTv0NRhHq4TaGvhkmfoh8m8WnfNK8HD28iXQ3Ve/l
4uWYd1q+qMntrDrj8JQNXzLNsK8bFu+sMBGPAVabZVpQtgLYkh1LrV0D9FtAhq3jvRF5khj/1Yvo
EOgEpPynXgbmVmoLyg4QCTuNW4rb9mKXo8J4sdKKwNqw4FDOGjBVktzVGm+Z75Z6dGo9BoDUo9L6
UxpYPfpk/4ow3Dl2D3Oa7P/b0tIFWTnTtJz7Af198A2ichjnY5ndD4BjJlPFCVA29QUaiQTIYkPU
NSY+AaiTPIOiHTM08k9huKMwBbwZl+1HyEoG47WVYSJarUEZMKH2uS06FBM48lIMn+8y4SYC5ETC
7SrlKMbmmLMZiGwp7diX9e5+XEJbyuM7EiccJ755I110Y2E6E7ROy2OD9VOy9jlLtEe57TlbtB27
rmQw7hukDnlUouXSjXIM7zjVg2R/oIG/aZotHYQDDVwNl5dn4mnGnG4JGLjjrGIB2/g9ru5Qxblu
4rzv0/+vTFyO59HMZGjVZ09ldih5IT/PANiTrBRTqmdowCxDHW0kfpuoDh7z15XYdEyrrWHOaWaZ
00jo9o/JW6f7Wofyan7QK07mlrdWzOvF0NNexxgv1mrSv+ji+KybJceZ80QwjiAs0r4BWGPpxvVX
szyZIqfjivd9xgkMOh5gEY1BdE15mcCu0WQjRwRnx9n8b6mH4ErEUXEt4aANvpQd9IQzlUp/5R+R
lAL0Sg2d6pRz7Z9Gmy1GHpe0NWHJw2OCWo+tWjPOfvwSxTj7eXUcpcidEjBdXze0bd0ughlDK9Vx
yJoRgk3lWFVPkuL3vCHf7Sr+SjnGyqS6TrMyhAz9RjN20Y4O94c70wRrNgmAFe9eV4krjzE5UZhj
sUwRP8zOCGIoW0InXL/L9sXd8hRxkbfo165tHWOAWRMbVddDO7G+BfuPR+J3qzsWJfi4CYAgMo6l
cDaMfRvLRTpk00AtRR+9aJS8PArfySx/yuZ/2wX7Os7VESRvM+KVQiyHm7HVvjX51NiG1XecHA3H
9Nk3sjansZTRdrMo203tYIvSTT9i07pvZn+rpqekWXgGQl9AV7aMfSVrRthGKLfgfotc2okau/LX
7jW7A7TQmRf58faL+q/VdZSTJTNCDepN5nKK0taNUw0njVejomfomkqMAxnkLJ+zEA9/XUYv13CM
Lbxp8tAOtfNiPl8/YDyVWJ/RDK1S0PPVz38pSQNE+/OkJp+6xi8GyDiNZJbMJEupAbbysbSEY6O2
wXU9tq+OiwjGT1i1HpUtfWeAjg8QgLtZ4TaV85aKcQ6G1I1tJNB8zGCPNFVn+EjVPQHLKvRUv32W
QCeUuDyM93+J7IDvhmQ5bUllYixhDptRknEpiodk13/NwVbXOVJvW14G3skGXRgUOGPh9aZua3sR
y9h6JOsRgBsgdjRF1SdWg8hIiWM/adDTd33vtlNrykUWY/BZHhbmTKepu5+zFzvSLvkL8OsA8dZ9
DP498C4VatN/nq+LOMbmlSTulsWCOVpSHUyWJ1WRZyH1MOev1xXbPsgXQYzdC6YZmvoEveYKk+gp
ql+3KnFj8JJ1b9cl/cs9eRHF2H+a6zLpqKjOo/Sa4DDeL/fIM3gKeiHUT5V8VxvGHIUobgCSSwM1
0xDtRgf0er0PE96c83UTVFnQzWqudWGilj9X1v1o1Ps21e57Oedcj9t9mL+1UVm4TSVulVah5kfh
NlE6PIC8c9/eirtPjR+vBDGPtKHp8yTtYHjq0IJrEk+1chzew/lT/esrOYzLyIS/z1Oz6Pu4B7BH
lztDNd+kevsJFHdpJYpxE1lLwHsuYe2maPHKadljgugoSsDy+E8GroqMj0CXqpljIIG2WqMwQ5ve
LE976zGK3jpoeuN0x3LOkyoyPmJME6kRBtwnQGI6VRL6JupCt9NMeGv1+kGbyb5Bz+7c145sFHbT
z7tO+VRBe7W2jPuQRRFolLRjNspT6RGYf60PwOQJsUD0HgIvxdalmgfIuhnBqTLoRCzd1Aw2VxGH
VZWNdExZbpudnii2Iu7S8QfIk2wlD8xi1/A6gDZv7pVE5lAow6BIUVRizGXGvVr+iFrvuulsupGV
AOY0oPNzsVQqII+CIrtdrC+E1xDA04E9BXo1ItNcYPJ6aOx4eBoU97oO290pKyUY84/JIEvTCAnl
KX4kbnKUQC6lobnngzCrdwZXdMHUcOYh4m3elSqARQBTAIQgmfH0BpIjC1kw0wgMIF8iPzLrpsTr
tcx4B47uwh+X8kUQ+xYaMskyMwm7NDnlnrgFyPPEvWl/FEH9iJv62x7dWMljKitENMR0lD/k0fF/
yY7QVm1gnmje8QCCtp2JigCOkgPJ6h/Y3GJU1ZGCqeXeJTngo7vAdDXAOgFl6bH0ki/tp4K3lUAm
GojSRTBTBRPMQ/VjGs9y9C4pnA3bPlUXnRjDaMtc1cwJYAOKcKiEh0I9zYR3MdOf+YdNaBTixLRE
wAUxRj/MYVpOI5wReR3d8Kd+oBzlGLGRv/ffUBW6t24ocX1h2kPFOW+bB3olmXH/wKJaMnWAddTV
6ID9CyWj3fUT/TEUfE05xrurYZQk6FgCggKYot5SAaN99ct3QruqbdrHbR0K39rnp9mejrwIeHPz
Vuox9hGD/jonSFK5SRmY4msOOsyBExjwVpCxD10NMdtGz1dS/1WXt/rCMY5Nx3RRgU3kVdU8KbWK
5ZP072lxX8mxM413osUx8+23yUoO4yfmxAI1Tgg5ij145SMlozI8kIgl9i9+NB4IxfZ7byWQuQ8H
QZs7XYDAFjGbJzvi+xTQZoPwNDcu5j6c3Gt1hzdTsPlUWUllLsnOmMO6G3DUzKgIus60K0zNZJZw
k5iRoxNeaL/tElfyqPmsUim1GovaUsM8xIPwWqOBurd7Tz1bAcVLNn5cP2scc2dbOzVFUKOaCoun
4xg+pcA+CHlZ3+0beqUR4zKqWLAqc6EAL4BQc80DuDMwfeSobnQX2vNjD2YQGUOr/KuMpx3jSMR8
HGqd4jSVKioL2X2WvPc8EEnOaTYYh5ENgjqOI1ZQsHJ/HHS31Dn+gnvQGIfRWVmnyw1E9G6H9teP
qZYqdzCCYct2cs6d5Nt1q+DoxHZxmmWeJjo92clYo8BOJGca5tf/JoPxHmMVo95tQsaYi15EWxv6
l+sSOLvPdm9WZlksAsWakv6PtOtqjltnlr+IVSTB+MqwSVqtpFX0C8uWbOac+etvQ+ccLw3TxHfl
R5ertjWDmQEIzHSr8RaSqpZcpLuEy6PIWx6WQC3u0Q/SaLCETgGhTQKvi4/oJ4CuCLGL2Gq/8W5B
eSXCYEqEn8RBh8EA0LDsy5vuoxVbsYIbYVvZ1SOv/tEAXtmN2UHp2vfztggABtrLob9J0n1bCFT+
yarCQ63zPrN4sccUC3Uo08hrEOxF8SqHj2XprkcFTZY1c5iaUKXFmAwVzGnHAm22X/TkHCn7vnox
zDfTd73u+zreovyMdKl+BlMghrbzgp4emHpbOXg/xEN8I0Db0N9JO23fWP5D+6ZZrmc19uRWdvlQ
cYcXeSvI1I9RIKXY0vNU0Clugb5aSAEG5Q3OHkV6SCveuWDx3eFiMNsEVuOhzUs/PluP0gbiqbv+
tX3pcN027gaesjhnNdlhZ6FQesMrYJqypS9uza6HHJO8C7bri8gJSnbgGQ0vZmIm2EjkCq3S+XVq
vP0dAHPIELUu7PCukTlpemiFTeXv139/uRZCdAnfCugrZ9+CFFn3FU0uwKekviWRamEi01I0rnbc
4qcqGEz/g2EKkzF6uuhH4I9UALEhO6+wjN4aX/sNJZYZBttzB54w3vJx94JJTZ+dlzQpKLUoA2aO
zbEx3hq1sIYusdKEMzq07EMTN14G0XWNvQzNWq8oSdIgjcTbOk2ssH4AK/D6Oi3H8wWDOeKaeFDV
U7D6OwlxzGgrSw9Kdk/aQx/GlhE8diWPBZgHyARenONmRaxrnKmHZyHdR8UpbU+BItsZJrZFr7Ra
PKis28jzIxMklWqohlgCMsrCQ+v/QOfeVhcqDsry3bV6cSUTF5MuhGQSsVz/KK5OV8peOtDZ8M/d
iM6QmC2r88AS7E2IwKR9aabbPDnWoCDKt8IwWlOyI9GLJ0HtvLnSFM7jBs+VzGammLgcQoc80ppo
ltxMdhSAIEcp7b9bMWYLa4VG9DUVriTmlrSYwgrdgDcayDOFBuosjZuiCEYcdLFNdgmGY9EpqwZH
JeVdF1KP/L79/4yKj6iZwchjXbVNjgTzUAFBTGB2V5P8dah9N4A66F+57eOibYZVk8rIRYGahF1D
AxctaOb1hHNW5yTwx1lxBjLUAyZ+J6xNGeX2EJ+D5qowzmr3JW9uPXLX1SonGBb3QryvK7IhSVC0
ZBZKFMLICOnhU6wji+D5LtQ+U2gvCOwFhqw2uhCMuFlNw+dCuiHKVZxyEmdx05hBMF8fAwlJHQeA
yExs6OieEXy7hrJIy3upWAzrGRBT0DW9SBWJ2hLEj6Z6MOOzH7x+IsxmEEwJN+oJ+3EJiEQNrbH8
kkeZFY736yCcVWfFe8dWjnLdBIg/hju1au167Ny/g6CunEVyFom9nkaA6LKXfNrk1Xn993lLwZTp
YWq6qFdxEE+L2zE8C61ujw1P6JsHwlbkFJ+0mQGQQUgsrT+GYmX5HedGYPFAP1txph7rQVdkIDxC
q16rWhEYCTXxFCr3IRSV2sQyO16zKc8oJuXNJCNmOOL0OLXbtjEsyGpFcs/ZsJdTUpN1AwyHCiGM
56JMGpSAVuZB2JjNuW+PrXjT+N/Xg2A5ji8ojOvEYUwkJCU9fJRXYZMc2m5w1yGWO7bxLvSfJYy7
gqAwy0IChmpRSUxPhcQpRgxtX3ZG3HQ1XwRH5CoA00Ly28Z2AWX1d3KS5XkZw329LdrRa3gIj+od
5lT/J3qa5YD4aaHClM9WAI2koNFz/rQb+u96c58E7+te5CzUx1TOrBqoQS5WWggIXXgg0lbikbhz
wo3V2mlV4kmFgt/vs1t8dA1kpxt2Wz2sW8FDoVbOrBDw9JmPHVBGsGsKo9UldyREu6b2qf3ssiB0
wWY4WluV+pACp2kkMP9akrFJ1bdJ26ybw1t3au4MJmpStJ1WCLJCli05wqlGpsWHs9fwUJhKkOJj
OBFN5M8g3dbKOUMDkkRUTrnhxRdTCKCEOGWCAVNSAjai4ThGPK775S+QWUoydcDESSkcYyzKP4LK
8VbdahucOkFM+VfLooq/LguO5Hkq9wBS84eg3YeRq6jf1yEWJUghe/tfUWMps6VaEqSpgb/01mqu
y8kGsczBcPy9Zg2u6lJ608hN9/X+K1/NjDpqpbaptPbNws6scqJGJQIirZsnMQIJ0TBuiqHc9KJ8
LUT+o2+Eu9QLOCdd3gKy9GIqhKOrXqC4hk2nj8E1oIGiwQ12zbHnPawu3yPPPMzUChyl86SgaLVb
Po1P0PNzvT20XdXApttGmFktry+eU55Umokzx/rCOClCgUUl+SspXSPbkORQ+5xLjWUUUweLq2rK
OtugRIIo9wkVZGiF0lIq38IYXi5r7gCeWk6ULmf1BYopUJ1UQbCsQT9B7fZQeEQ/qO9Wz+S+3fRQ
x83PPaQ5OJDLh7ELJFOtJAhagt7sA1LaBHa9RfdTeEi36Jx06ag6FWsXnGab5PaneBghFfSfY5ka
FoOevE4bDOmYgSsqt2X1vG4b/dN/z7vL7zMFzJ+I6IctTFO0YGfkaOGNimu8XTvxJLiT13I2seV3
jYs97Md5rjckKocPV/7TeZKgab05iJvM9U+8l/4PMo0V6377PAebvawV8N4/FKVRtAnOofpsOBKa
5yihgQYODPHjMdt3yF7DG+wtr2/+D2X1p4vZz3dJagOhpwGrWuZp3LZu+xWCzjY6595aJ7lHad1i
xAKHOM/lcbRy0vKjHs2TfxI9ouqAjkA8UOLpiOxJ9ygXu/UgWt7NLxYyZS0ScrXQqXZE34ZuqYEg
L4vsAveZ6zDLr8yz4GFqmao0daPQPKQa2TjKuf6uRRJqr+kLJddPNxKeV/odT5jnD6f9i31MyRmJ
kRCZtjAJkiWBlTk8gFz35B9rNDZbIGGGrpLF2/D/sFdcQJmi0xdE92r0qTj5j2lDe7SCs+56ZwPR
GrlgvubVVbrDruUKU2nSZhykrICR3abYK3YCwgXtgWzpW4vpyPfrS8mLGKbsQILckz0qaWJo1ZkE
yq4sRrcNAmcdhrdyrDhBUEqG7xE4UfnSQ4qhRjNJ8+wfW0eypWNhjzsevQ/HsI+KNMs4o5D9OqCy
fn3mY2p/h3nhljyuW8Wp2R8MbDOM2lAjVaTKGZDwOabZoWm+tmFq11Fhm7G7jsWpIB+c/DOsofGy
PhHQTBe0UCA2X9P0VVTfM8LT5ljc1XUiqeCtIGBYIL8eU7TOk3I5A46e5QdTTK6miPfsvGjKDIKp
UnItl/FAm/Z0r7c9YafWxBrFs+m9r7tsMQRmOPT/Zy7re9mIyQicolQfmpq4kJrc9SbvwXLxxDyD
YYqSVphpK9d4sFTjL8r4oiivRns0ho3qn8okt4aq5yQTzy6mIJk1aSQB0uhOLYTXfVTcTaR8aUre
MBMPhqlDheAFYioARgBtHx50pmOdvqyvEC8SmOrTSI3nJSpclzQHNEX7euTG5r43yGYdh7NEbJNN
n0D1KspgSlqrsp0OtS1Ggy03eCmKotssEc8xCC+ynNfPsVggLqHB0qfpWmeM0HjHmT9R0bffKteT
nztB5W0qfF3ppuyu28lZMrYNh4zp0KQx/BnL3W4U65u6rG5KwmM/Xd4SZ3YxRaImIkYDU9jVOL1b
36AA7pQHxZJssBNuo0ey/zuzmIKBcP834A0cneTB1nvBksvDOggnFtnemzBr9MYc4LtRS+0Al9Xe
FNhtY2ct97KCuue3HX7mPqZigNyL+DUe0p3mxXv0tgUoJqA+k5qggcMI3xadtn9XCQ2mYpC4TDSl
gm3Y6qHAnFijoNi+zvmm4HmQKRidmRhDHwJlkiU7q0+aWlq9nmyUivvgvNj3MvMgUziyDnuXGuNW
HoJstt+mduuhTx/PJCmmR0XZPAW55JAeghbgBLVDceRE5PJ5RgcLiQYuElNhb2VB8aL7Uo6tvz0M
G9HNIQ+i9WCNVcDlirNohf7RgUdeT8P897C5YDJXM+Ok+bKEbh/HF09jd9YzzlmQaxST1mldSklF
mRVA1vd1fErdfAuCQmINtmGBivDoG1ArWs+65Yp1sYlJbT8uhNqs4cesfvHCt6y4Hfq7dQie2+if
MDsGTHkb69MECCPqfzQQme49HiXF8tf0LByYjI6nzuwEHZ4b7yirabuNv5MjCtWBkj9/iu9kBsZk
czcNAZqxADZE12V04/GYxXhrwuQxJFTKfKJn9VB6bePbQH7Qck7+LEIYoogJLwNah6xatd5VcuzT
kzPxyYs3iFYAirSyNjgwi/vvBYa95GjlVKhTemgOdXEPDkDLKO+KYR+ZZ4zfWuthxjGJveLIOmX0
mwJYRmLaRQ9mueok4YlwHYVnEVMDQq8d1UAGCunSXe1dmxjh7LMjAYOX4P9Yx+JZxJSDQAu8atSw
SH71TZkOpfatSbZ/B8GkP+62ILfl4yttEH/49Zuggcaq5ZSYxW1pFgTUzFn+k3Hog85EugTBY+F9
04vKaj3PCg1OneHhMDUAO05oFCpsSUqVctb52WCL02DpPU8ij4fEFAARDFVZNyEIyuQs+ifR/95j
DjMSnv5ucZg6oIVtKkKNFJ/Q2gvmc2Lyo0i/rUMsbzmzxWE2cqNVhGGo4bS4d4ytGO8DW/+Wb7WH
Ho8Oj6ITuJnNa/LnuI+9i+i7IjJSKhCaQaVJiO+T1nDMwekETvVZzh8oY2NmTNEgdflr4CnGVOie
jvOQBjpATZWsDs9fdcKbYuHBMMsECoExl3K0QXj1fSZ9K/2vffdjfZkWt1DjYgmzSh4JhwaTzzgY
VHcj9A14tKbLVe3n77PfZ6TMS6kocZzrBsVtEhwbyb3ZgWB3/IKZ/nVb6N/62ynqYgv7TTZVvRpD
dBtbdVoEFomavdF126ovNkLq3UhhdMaTOxSIGvfvcNnKHRphM4iwUUmvRHInGXe9BO7OveidhPza
FM7rcJwlYycldCkyxeBjMk29j6JT2XAax2hUrbmRqdyiGoRTpMGNauO24lWl3Q8S2CgfumHP1wTl
GcOUcDMv5NhTEOKkvNO6uzTgvJrxfp9WjNkWMSZ9lkB0BRUhhaRpke6lrtmsr8fyN/Ms7phqoPWj
CX5BOEw/Ux1kaVflThSAYETC9GjsQHQoaZx1TF5aMZXBF2NdAVc10lbHbEz6JA2ZFYwPsb5rBs7X
M6cIsXy3Wp4aRShT66o7yKy18g8CrvN1c/6wWfwsE+y0gyEm8qjTMkTpRboz1aEMbeWsWdSF4rP/
udvxy5qxIw96KRRyIQCw88Au0r0KmDFqyq8cs2jmr6QSO/EQ9kOi+DRVC/CLaZi0vQkPmmOcMYNb
W3yKZU6ws1Q+WQieVkLnOAJyTYb3YXxdt4f3+/T/Z8mU+oKW93TqJ9BOobHreTOOnFBjJdxUQZvC
LsKiqOZoecGtkr36hLMmnMwxmYIwRB0JQjrN2Ne61Ygbs7pKukfivwwSpy7wrGHKQhVgQlmKaGmr
jpVxJ4b3hfL8dwvClIGqnMyBRFgQXFRfdSEG56r4L61gDghDl5pJTQt0Pu069SSIR9XfrVtBXf7n
LAHtyK9hBSVl0oDSBXe40a43riLc7Rj+V1HjcQUvf8v/THqZnT0J07Q3IaeH2zn1XcvdMLnRy7sq
BufPNxlT3sGI27P3Xn9LQ16fFM9E5oiQ6WWhNiO8aBaguJoO4gTSZ/KlK+/XXbmcoZphYg7JUFSF
2U5xLa00Hh2TE+PW1pqDJHb2OsIfdrsLBDV1VgQgdqfGFZ2j7cGYSHtDwi/o6Oks5ey9lRv/nPBa
5Zfz6ALI5NHQSiBbozOude9d+zG0ElrMhvg8UiOe65hcktTi34nxcLwT8quSxzbBM4NJpKoa5TCh
7caBd/Lw4ZjL10rK+2JYrm4/fcX2sHnegE4a2pjrmfVhjJodqSBLL2qOj2HT4lOS8cYFTfo1FIou
78qUtmlP3a3sb8uG06G9fKC//D6TNULXRolBs6YenCF9zbR+q0cHVTzJ2U7stmLvWevBzYkBtlWt
BLu7XBO4TxUdA+omJmcD5SWPyuyg4KAhotShO1+5a8Hvl0AbKbn65xIWNEwOj12HE3NsZ1oNofo8
oD3UuE/U/LOKORMh5HBy/uHsdlklpiBUMb7xag82GZhU1QartI0OslZgrsfo9hBbNSSu7nltN7yV
YoqCHuBOVkkBqtZ7Fe9U8dN6JPASiakGLa4S8DyA359QqZtmD2UrK2oCC5SqljT5f1lUVaY4jGig
MGQfC6Vsm32CrwcrcLT3BuRL6LfZ9uifel+3jxMZLDU5Hs+r0aSjskP94A0vZnM9pbxBVh4GUx70
ymvE3ocPg/y1wM18UL15vPsLHgZTIjIvT/0PWqcJ13L9vkInvczpTeRBMJelkzpqcpfDDCj72ar5
WiSTnY3mpz5Uf2YRK3EJpfYxUwbUulGWndxTIafAG3hZPoRcIKihs507I0IRdnR8GVI2IPLYSMkx
6r8m0Y/10OKkDitgCR3cIi3oJJXevGgmtLnvzeI1hNKYXnJ8xis9GlMFCkFuQjGBRY2jW1pi/cOX
WhXQG/qniavEgHbFSVZePDCloTJjqIvR0lCkEDFxuuJMBmfdhTwIphzIMdqxWx0QXdZhQhqyeaqw
HTyfs91xVoodERxAiNY2NV0pY7RM8d4D4+vUnIh00AjnjM+p16xkpQ7q9TbTsFJBch2aJ1Hj3FLw
fp+pA4pn+GaQwZSsM2wRrZjK+LlnoJ/pw/ZPKZ5axCr1VlUdI7IP610QcfZSToay84F93/4752ig
ta03VUufVBdigFbV3a1HGM9fTC2IJzMLDBrEbfDS1y9JzDm68UKLWjqrNYIW92opYr1j9FyAQwZU
J/su2OTxdZr/ZWgxRUBQh9gDRRHWZbit9W8hj3uE5yom38sgmcwkoqHbvWjke88LXZ6rmGQnozcG
LbiqELovpqRb7fTk59Ci2Co8CZs/fAD/DGH2Nr6QumjCcZDWS2nT3oQu9HjUo2YpG3DBofOGEwTL
HHSXDwT2Rr7r614vReD1dngTXtVWJrvavrPFTbKToPlL2yniU2ZHtvIFTMycQs1xLNsz1Uekwuci
YtxXDirQpeMUQp0xuBsM3oAyJ0bYO/ki6WjfHqCCrHUGEI8ExsAJc86ewNIVqbns5QIlvBPGW789
Kf2Vwssk3ucJ2yklqsnggeAcJ4TQgg7WTXzwt/l1aE92sMPszOZTPSKz+GCqRKb3QaDRkqrUjSVL
u6hRXc8oNuu1juc5pkBAdEqLVAMopgytquROhGabwJFaWKbVm5nCVAlvmkacqOG6Hk3z1b78Iru1
FW1MfAeleIvcVttEsXiTOouWmSIhooaGC/NjPedVth6nFDGOLojqPSyufe9UQYx53XvLls1AaOzP
QCLN9EM5x41pGtKJ5XEfqRI6Kxu7DzUwI7z0YbTT9PtafyRyv60DHZfbnVXq9zqGnNf/Fp699P9n
f0oYRdAr62BvK6CxJIDSI8a6aoEn97iYzTOLmbAcQyNPB/o8HnknZTw04+O6Gct1eAbARGTiV7HQ
K7DDizFmMTmxG8eW8tqBnDMtLHnHI1dZrIQzPCY4R8MISDQBb0y/C4JNyJbSnZfStTeFnJpPf+q3
y9wZFLObpYPiVeoA39XjMfGesvFcxZqLW7tRfDME4e8Cgn3wl6JSrQfayVzUkoNZqlMmeragCJxz
2bK29cUqduZAFmV6zQ6rMIfzJMWlY8a61TWBC5buZ69NnkYIAg45iIs1xUXf294Mql0TDG6ugwFV
6fZSGW4Kb3j2ypDzoMHJCXZUIexDMgwELqjU94acevW+MZ/W45UTPuyEgq+WkUagy+N4pXCjJe2z
loxOU4i2achP5dBzainPIqbgyLouepUBOME7JNXzkLoGrz2dV9RYESUlFYeqoG+2ypdsH1+N3yHO
9Sy+Ky/QarYw+uPmgVU+r7uRZxdTVrRJBeFLA7vaBuqBSm6Xo2S14cg59izrM5tE1yDirUkgmPm1
Spok7pVAB07tkk28Cw+CjW31/R8qb/AZn03H3OWfMu4CynyAtVET5ykFVb1ko4XNc1UpTjnpnFPQ
cnm5wDCXMbGJ2Q+f9nLX4i6b3jK8Smn9pgxAc53dNgkn75cD/4LGRGKJFrmspJ0dbbgf0S7rRU9D
dBbVezn71HTObNFo8My2NtlA0dTAEeIY+a2X3n+OT3v2+0zwGV2s07sfVMribigOnXrlR5v1+P7D
tnZxF3XnzIZJr9G0ncEGeWtA2VraYb71nmwnl8638RrMljfpCxizp02e79c1jYQM/MXlWVX+dkWY
nYzgqbvv6eJHZbdpW8WNg09xW10WhW17wEfr2A4ebCii2m6ylyKT8Ln/xlmW5brz01Nsr0MWJYPf
UObgbpPfSE6yKSRbeKIjsY0tvHp2bAkF92hK4+n3c8AFlKkHUtf3UhQANKhwTKsVq8nfC90uWt6Z
kBMHbNODnoBNUE5ojvroZsYBmHOzxItqkykCk9ThAY0+3JXFe1p8U+NjIbg1uSkU0QnxvtGGh9J7
jswXT+FshMvfz7P4YIpCUMn/qmVU9Hv9Lr1R7PyuexbAntBeV+7gGk7tiBsRAk0qaMR4L6/Lc9Uz
fKZoZFXSQBgCRT2CKpRgJY4k4dFXtgM7dIf6CpMtoUWzW9StqXWQJrxP+OV55NlfwJSUiDT/zj2Z
iNUEQgr4Nj2ntvzQPBeU8RpX5ZZvV3bGpQXgZQ1TX4QUZz6pxbJrpl22d12wy/q/DS2mxAR56EV4
P6X+DXdy7FbfxBOefJCXYmNp6CLjHQ3o1v/nrCRsq4UxddKg0W+5aN/sc5x1pE0IbQ/6yGR2e95n
x3pq4mXz1/2g60CkKNFDFqQcSf+mV1/WK9t6jSEiU2Mw8q80MX3E6s0Ujflf1AyqOaOVTbymhz8k
oo5zvqqYpqYwCwUN17rwIrxhyHfNtYwWv/JQQpp5I7iNpR6GbfUoOOlZ30PWe0Ovs9bt/NA1/H3Z
fsKzz/qTV6rgdQM8paVCz4VVH4dd+ZgehJvQwoMhHSR3zEftLG9ox6Hp5E5h+9AnjJ1+V+6yLdnj
X5y/6g/nzMtfxSzvpIVqHnhy6gwbb1vb+ZfIibe4bft4/O2d8bo9mZGl8F4tlqPqAsuseuVHYzFB
msERQU6rTeA8D3lzuMsXYeYFg/wauRU25hq6IdDiS/x3MhbXRTNsp9zb0QcZpVOOxYiRk7G+N6rR
NQL/JEvStjOFyFpfeZ6tzN7jjWIgygFd+La5HrJp508p54N9uc5dTGX2mESLxFIUKISe4nlzU+iJ
Q7JPvQXPHMrsJB3xVLRfIVZ08q56Gq45TpXAY1hd/ji4mMJsFtk0tlOG90eH1OIhxfupX4gbrc0P
2MeObR7vQzJytug/fEheMJltQg2yMsxaYKqnbH/0trI77QxHP2ZfRSeCNp7ByTrecjGVKNCHoBVi
4InmTRg9md5trXLK6h9uO37axDYHGOI0NbKKxcqu6yfQrZLrZANWh6sSZ43Gze4bW9lR1YTgwLsQ
Xn7RvcQJqw/WVF09JTTgqxdc2oMJKLwLnOSKUgD1e2X3PygAi4tb4sVYppyAKrPWderQCLJQwDtU
u3RPJS95vBWLB0l0N2rEUGViiB9nndnnkZdPRlckKpZua55UiHtmz4llWPW+sf8Hu5aSYY7GBGYR
iuCHhr6BEz4JZzTmQHdQDqEZEmzqTQ95UZBhVU+elbjFo/T6/69ac2gmRv04aPtspIaG9T7Ova2A
bsR1iKU0mEGwF3+iIbeqT62L5QMx7lry3Sue1yGWThdzCGZ7i4tWS/sBEIPROY32xaglKy2P3OHc
pRo/x2ECsFLQtZcFwJkU8aHz8WHe8gj+aeFjzw9zCGY7w6mvbIoOEIHyFimBLUuZVddfhKHZth6P
Do0TeB9SDrMw9zGcoNaphhSWot3w7pn3cQi+vuY+0J9jyV1fpD8klSLqCnTPaGoxO7We91GtSRAY
BmHB8BC66VF3yaG+LbbtFfdzhK7F7468oDHbmNKpRAfvA2zDB1l3W9rBSQdfH30dS0/Cw7pty4Fx
AWO2s1GVvCmWACYrxSGSw1Oa8ITclmNcVyVR+eA/YwIjmkIimrT4ldkQXfVBpBzjNP4xBGZt94XM
mz9etugCR/9/Fhqlj4FNH4LQTgaCd9URkvO6xxZ3Llm8ADDRMJk1SFsUANA+utEeD50jXUu7Zqc/
aif1OELsp7KLRxMd5pyCtJxiF2QmMqqunILKxGIVIoiP8pJKTXrqHg1WymcaBuZGMnHhTcqAwXps
z02f2VP+OjVXvtLbRf5dEu7XHboYH5KIdnJFUYnEvnsU/YBm4gK5LInYQPx3Me5soT2NI494bLGe
z4CYIhjgu1QIWlSoKDKsPnb8KbbFcLNuzeLpQp6hMOFep/KQRSZQshzvbspXqDK6uWB14KLUt5T0
Kyi5F2E8y5iYLxJSyloAFya6gSvEZhuq9SaVJ3fdNh4M/f9ZanmTHuG6AurhtQHKmzfSXGvldh2C
FwxMiMu5bw4Z3jAc1TgZ3k2n6BapGqvndtgt5tJsmZgALwN5iOsJwrSN9F3tTCsmZznehLEIdrjP
zJDPQ4I5Jg3R5DfExPLoRuDZxJeDXZ6TwlYSswGwyRtCWbZNIQbUTk0Jkje/rpOc91LXSrAtM4wv
JEscLRRcNJ5boATejL7IaV5drLjSTzj2hjnJSyERqW59lT4U+pXUcL5/lmPi8vvMISmMkrDxZfr7
6nUaffP1U4FH0fhuPfKWg/uCwlQHH2MsveYDBYKWFul+dNIhaHlUH4vnlpmrmOLQjmLalBgPcnKo
65ipDxkc325FZ8x2gn/vY8hl3ahlPN2QDGgJmRBD/jUSFKNWDImmUwEusQyTtiS+BrlTGE13CdW0
5JTyxesaWbrgMZEel+2Ypg3w/vkcUJ/zbfFNR2+PllsVtkUwqN3xZxI/2DF+OzLNYJmAL3BDJMsV
YKm4VHUKnNjW74Jd7GTbcrfu0cWP8ZmJ7IdrSeRsqA1cDemZlSdWscfT0KYCabx3kl8HUKDmDiSM
nXXU5RT76Vf2kzVHO3Ao0cO1ANKB2kxATMTZt5bD/4LAhH8t1KM0GjjVhNOJ6A/yuElbzksnD4IJ
/hodBPIkwXOS0Fh69qJhrpgkn9vlL4Ywe2EWiKVexkBRJcX1Eu1Gz4lVmlw2YVp1VmKOFfatQrNL
ghhLEhiepUbE6QttO3mh06nJF50oqS2VChTro6u6kB/jGJIf6zHBcyezVRZ1aiiVgj9AE6CcTbLH
SJ4sHySF6zCL95TzgGdqSBkHU6DQyPAeR7va19vAqXYy5qYnN3H9DS/BeGYxJcQMJg/iQtgsOy2y
8uzQ9+eoeVq3iZdOTL3IfAx8GT4wxmGveIdC5UT64u/LEi7yiaYZMtv5UapEToiIDVicmluzM5zS
VDhXqsvnzBkGs/zyGCaQDIINfXbVmKhDSgUabfTP7Ie7rP4mb3Djw7074xnGxAI0fTHBmuEEKBpk
OzTaptZ4ohw8CGb9U7UKEsODXYJwNOubSHpZX/vlAj5zHLP4QjGJQlQCoHKEFn6jb45gAk+uIJm1
9azgqrIFh/dMtbxFyYqGBi/o0qnsE7KYmEqhjCPdosobMHxttbNk0y0x3OSfOY/NoKiHZ8d0sWhK
2oSNyx5Rf/eT4pxDsX3dicuLdLGGJvEMQijGONAaQOj6e2jEUJ79VHWbGcGENzpJzHKK4S9fPnjF
9ZhhJi7mccku1poZCBPOrSElpiwOMCO6btPY6sbJkqK3dV/xQJiAVvrE0/CalKJ54Jh3p6F6k3mT
LzwIJqQHIZIkPwZEgz7gTNv66pvE4z2iv/HbfvfTVxr7rBsZpTBVBjBE3Jknp3ib7qGRseORnq6b
8pt2Y44hnlHsRNwW5dN77Bm2OQiPmvmpT9mZNcxxx+uyyW9FhFcTyu96MBz6qkmtrMo4i/+HavNf
pmgic+gZA0kl1QC3BfvwZnwKcDvuPxau/NI7EKdApUlsXos9z4VM/ocq6XtBBeTo3bTee5W5Yvvj
b2JaY4UiOnDtVkICCF9+SER0xT4XsbMOwfUcUwFUw1BKH83nTh3J1jAF3ydfclBHQYXr6XY0ouRE
JZ4YymSw+jLaeM27V24S3RUqNy0ql/PnLJc8Q5I1IuEemD2CG204BX2FwGzeptvwSX3RN0FmCWBA
sJVT+EDc6EBe1zF5kEyQVkSN9QI0hE4zEKfWgrOohRwiJurE37P6YhUTnonmR8gCQJjZqTHf4vCt
xN29Gob2uik8HCYm9bhKMCEBnGkqj0IO2YYYzhsmG7rvnO1vOfwvJtH/n+1NcdhLhtTQhcKzohLs
qPIRV42V7gxrfmOCs9Omesw0BGc75t8wjGpNVWVHQ77ToZ0LUSROFw/PJmajalJVngjNBd3/lkZv
sV5bIl8UmLdIzE6VtVKgNxXul5sMIiW1HBVW35eTpUdqey3U08OYk9ekCSTbIGhKi0n23FQm2F2H
brIKaJrtIG4kWm0d+RbU2njNkotOADOvJsuGQcDR++vCKqac1CXdrcVBcdryOpgGW1Mf1wOVB8Lk
XKoF6MfUe9ydhdOd4Sd2AoaLTvqMUB96u37awuRdT4bGHHHTREkY4/BOaUurSXifCHS9fgvSGQiT
dCOOaILhdbDlWtzmT2STusEG9dGFgIoj7+WTekhc4VV+5m3ii4E0A6ZOnqWgMvSi2CuwrpXuiiK3
BEhRSV1i1zzWTN5qMWmoClLeGwOAVPE2zu/H6ItY8ojDeBhM7oWygabjDBimvifVtvOPGu/RYLGa
zPzFJB7+B3LlCSCSKLLHoLK68hCVuZ1VuhWE738X4cxhUS+8olYrgNWdbhtKtG2k8cErGk7FX743
uBjF6hyihSrK+hQ43nF0NSiRRGfBbjfkEOwqe7wyH9bN4sQcy6k9yH6Y1jngCImOhepvSBPtoa6b
Vrzz1XJaoUfPkDVZgpDNr9EtgJJfqVElUIccBUJZgXrdat/EaaPWXzvzc+F3QWNiY0izIAxqoNXF
U4f5+eKu9DiuW47wCwQTEa3ReP9H2nXtxq0s2y8iwNQMr4wzoxklW5blF8JyYM6ZX39Xa+/j4W7T
7Av5zYAB1VR3dVWxwlpECZEMz2PqZkDRmEjrEuHn/gXtS9HZDwgiDoksC7igLhUe1HC5lUh5yQaR
Y3fbb+l/yui/DYRqda9OBGIEtbXk4rEdPhTjjzJ8rRre7DJPIyZWNPpQpX2JqDwvhzi9VYqb8V01
U+WqDRMnOky19yn96gom7YihQKsa50Mr8WYAeZowkSKQ2jwaJVhA1j7k5qc8vFUNjpFtv8+rJvQn
rGJCYUSqLlAjE8WHzriowV3X3kfl498ZGRMQDGEp0oTWPrQysfT+Pit/VLwhq/33r4vM+49rMIKk
MWRIYQ4IOUwF6wfZbNxMr33g3PaWGC3evlr0/H+P5NfDY51AMi3pGMIJGOlzMj22PCJP3uUwHiCX
mh7dIajUKbI1k+eo+1qFH2ce2BZHDIuongRBUiwCbCDVWndIDkHyrZBeEnCi7x/XthxDVVRZQaWC
rc23GgqVJMTXxig9SGNktdNkiaBNCXmfNdvv5iqI/pCVUcd9QoK5gSBNuVETwUpEtx7Nd3m0qxDG
3kLFwGrIhAK8VKTIdISgsAuVRAexJ4vbF934FKWVxhG6bXFXoYzFlaoK5rcRmkWx05s/eoPXCt32
01cBjMmh952PDW0r5FPweQgbbxgEZIpN6VWqILrJGHp/ZRQsEk0TDR1o59AYmhrTK8r4VKFvEsSg
EePtdm/X5pVfurFINGobDLpJB3VUX/H0b5JTP4iDq1oG0mC7P3b+CA4hXtefc2M6E40qLaqnfMGB
Gp3Xjydu3rg9BqdKhi7KognlmFhUBl0/SEBEw86n/FPGR4RiOsOJbnaIB6Gw0+f9+9ouAK3kUYVX
j6spxzZPAtrJs8rGm5zgZwTCxehOA/WXW2SW7GVu9vSuVutKKhOnJoDu92mG9oCBjTUJU1yhzvmY
3+6Sr0QwXmOawlTuWyiGT6Le7c6S00SW4SBiUUY78oB2udc8mQ6vZ7TprVZyGUfSD5UUVLQ1OnS+
kYIL7ok7q7FphBjjEjWMHICdg/lGlyY5b8wIlj+FAKeIKrvP0uO+XWw695UIxs4lAUP9YQERQRuj
1Kdm3Rg6ggwK6nohgTUaQ+3sS9wM+CuJjOETQzUBjYLoW2GxQJbsJFdB0XCeOpDCNbMl6RzMMd4h
MoYvCzLW+BfIU5VTHN8UhPOytu3gekmMifdRm1WZhr8vF59MNbKyYrJkwlGC+u/fUpbVoTFGnrVD
3U4yUophkew5BldfU1jF+EVrP4MWxGqDUzK87N8TTy/GvstCbnusqiNQZmfsIVtEuM+6nBMY6R/Z
04sJjFVuCLqYQEibqQdCvs5lZbWFCCzp3KoLjq3/wQder4qe8soHTtFco/pOpQG0XPuUOaVdLQ72
gyzhge4kgtndSGxe/WaTT1u+Xh6bqIUi6Su1pBaSp4qVTYKrC+phmsCSOgPBWFqsIMcvyvvBk/Xu
sH+NHPNnuXDCLJLFToDwqROOdZi7saJyjJNjKW+hbnWsoGsF3IwJERUgxhekHw/N8HFfC54IxmmI
RZz2BbWTIfMk86VIj3nzYV8E76AYPzEnQ54KAp6YoH1b+q9JyLE+3t9n/IQaTU1U0l5c3nVWq8YW
eVeWubIzxkm02P4lXQUJxjyiwkzcaeqsdxwSvDImghRJwez8f18Q+ABMsHZi5K7OpAc1Ks/Jwivm
bu4wY1nplwzGJ2DgfA6LUEAh4NQcg8oe0edLwC8g3zevHQjQVC87vS0RU9wP3sDM5v7yWjrjI5qF
yHMXQXpvq/6EHWrl0NwMx/hkOHC08WAp7nwYOifm7vpu2vhVb7bEl41TIw0xJJuN7A1GfAgGpIR6
yGlS8cQwSUVGyBBWNRWjfauShyk5hhpnH23Tq680YZOKMsgXzTRRPayJNWnfTdEl6aM6lWiM8RL1
bXWIJqkSXLfJNk9TkSigPgGlVKLK4CAYsT3Q6G7SJBwnt5kokasc5nGJgSqUjY5jG1FRjlsB01Sy
p6S3usAb1tg+vask5o01BoZMjQJcX1ktu9V4T1rZCmM/UL7F6sKJv7zTY95aJUxo3A+Q1QCh3lEN
YNwUUhD5QijztoDpn/ot1K8OkHlYRjIYRZngotTqU0XAG3AGqlWO3ptgXPKUM+W8XS+/SmNjbmuS
SNUayjR2BnjcKXeDY3CgSIamj++cH7w9I451sFHWDDoBlTLwWA2N27ev5vJNN3J7bJ733e92KrFS
i3lZYqgmQy/jvtqge8Sw3IsQABWymz9X42grs+yPgHCr0WzTg+hds6Ar2UwMjvVUFaoBR4ooJh8T
aVFtIxByvw259JqcJ/BWElhlFIWREFMVIaoVL0X5pZgLS17OSnIqeh6B22ZYXmlFX8hK1FDkdTu0
EGXMbhW+lLwr41kG4zfkNhjjocffryLRVfQGIMTSBfhft6rMI0TYPjW4QFHUTVFm8W7HONIHWTVQ
ZQqL1g4ArNbl3ZPYRqcIreah5xUGt4/uKo/JmAQxVoJFgLxJJLddIR2UonT3DZ4ngr2dZSRarSKS
aPFpnEAVyZkt3Q73Gk4Fib9saGyjqwN9baKbcOvFOfABTfTBUKziDseXPRM/OiSnvrXTzlJvBGfm
ecRN5VaymccsYJ41mCYkU0EsfSnwL0tEI/4dB7iSwTza0BCNepoho5Ima0gXWwl+7EvYtLqVBMYK
TD02g3LECSoKnQDN0w8VfBKo1mW7Hoivtzyiyu3pz5VE1ihGsa4EARJVX/hWh5g4VQJ7wjDYo3oo
Und52VdwO5as5DFPGPsdhlLFeMLZcTq3to4kNLD7z4sdWImVPIy1z0PqoBr8FitXEumZr5wSgvKs
azI0LHuAcv6o+jPpeFpR6/pdBjFlYKSAOZnlfR0mTRCNESFL9YuP82W5McDKaRNf8+RD7GQ86pE/
nOIveWxEBmJFmQo65Mn+jGUtS34KjhjdK63waPoyyLXwzPYvbvt9XSUyme7Sog1TS5AYhb2bKZJb
zDHneW1f1FUE84RTIoxDKSIeD9HXSPtS1h+zd00YYMb533t6O9eVLSizmpj9DC3m/lyLnw3sQ/Qc
W+BpwTzhBLjfeqtAxPQ9NZ1seIzeA/spr5RgnuySRL2KzTMgRIaPonAbqo+CzPmu2fZD13NiXmkB
yO8MCDc4J2Az9dggEr5P4PwN8o9w8c6+ZfFkMe+TxKkBaiqgiy7macCCrfI1mR8j6aJ2GseG/xCg
rmoxGboxJfOSArTkDUmIAnmJ1Rm5rKeiYj9/jNy5Ax94gsEj0Bz/nZJMwt4oTU+KFlhiNzAKMX3Q
8sxK5dqaZR45IuehstgQRlZ2k0TpeokZGo4RZadqmaP3fOpcTZDdjA71oW9TQL9gw+eegPm1q753
usk5M54mjD+QQxk4RFQTwwg8UQeycilwJjJ5IpiIHlRVns8Ur1cyv5RmA84jiZMUcdwBiwehB6bY
yguUkDP0r5svswCqxZ73hbb5Pbi6D8YlaI0+j3UAKaOdDJZ2SmyM2h/SU+BQVGXRkb+Dd/hWO4gH
zd037G39TIWA7BjlAZYMeF6EaI50nCAJv8bkNlZ+qMvjvohtXAPtKoN5tv1oipqRQcb/SNcosjgw
oyNH+DS4IaacTT+xRGt8bTWOc9o2kKto5t2C/RwQFCZEB9EPMEUMES+u/iGU/5LAshJordkOMoGE
vrGQNXuZYIdPlBZL9ko0g235EHGcO+fKWIRcI1EFraA44qTAx9NsJfntJI2cx7vdSrxeGss/sMTS
NAkUdTsSPO0knfEPZzg0jaWO1uKPjvkzAVhbzF1I5WnHPGlxKHqsuOE8zfyhn7yxO5T6R45B0r/x
e7p3vTNqNas0QpXkmIwqNciT5BWJtRy65zckQbsKrdQLHt+Xw14FUqVXAtMoa+qqfzvMzFKFQz0+
q4TnRHgnxwT9rhzFWcNoJMC8KJNvfMpBz9bcTKfBpXXa3pp9heMd6Z/cO0gm9st9Q7K8o8YvEEsL
nlVNcML6YzO+Kym7nh/jQWqgHGBrA3KM6kZQ7nrT195DlCKv7J3xFGGXYbiKwv9OS3POyPQodbzm
F8cZsXAGaaZjGkqmF5R+FNuDljxw7JpG1J3rYLFykRmFoSlCwOANjuii7nEkt4NdHgs3vOMtA3LM
7Td64KXoMixfUBI2X2nv9dhOl1eOQttx8de9s7uNemv2Td1CIRHfSZMD/hOAVhovNZ7sDPBYjDQA
fEzLrVC0ss/5M0c6T0PGTUhhMixjBemNh3B8k2G2fX5ZDup9h3EK1Wv8FmA5nBdFzWzvChlPEY1l
LpcFUEGjgVi9S4zXqbzXyWdz/NKP91XOic08FRmfMRmxZhoZHFMs1ocYxG1TEbhjxNuc4UUTdrJZ
nRQ1bqhXT479J9kegbYp2IvfA8kNJbrHwOqwrsqbPeS9N8ZrDJGyaCnlVzAMp0geYh5933YP/eoz
TMZntGNrSlKKJ5BIFL/rrLoUlUJY0EQXP6uOZo3nxucWhPfVUtlxZ6mMUzPNcZZZ+bCkz8X4cd/u
3z4x/myDKjtqo+ctcA4inNuIN7c4GQr5fngy3dxdboZD68gepcolzpjbgz8/J9zyyL4fU1loXLKY
vdhTP9afMPsOrEHBnitL8VWshWZ2+ndeRmU3KTG/R4tMEDefjFP7JXzoDp1uiXfmQ3JIHtob8wC0
r2Ppmg5x9o96P36qIr3qVV6wCLluAKwC6anskw7kO5Mn54CErdx3yNFl3QTkj6roLLPyOFbt2Oeo
2pXkpmncYnnty7uIN4e/aZgrKYwz0WozbKuJNmTk0wDO8IyT4fD+PpNtoA3cF2DMpPzQ9+rsme+h
lZNXv5/xFxFJS03O8PuNAIsyInr6Eee+tz3GSgTjMcpAikYtf/vQW7zSojUMo7SjD6YrflZcKbTN
Y+jxsk+eVBaBWTTBZAYYL4Rqb3bhrZzp3PuhaoUlRghAhmJrC2CXl+/7RrcZW666EqbkGERzW0dU
aiCGoS1V9blv5dHO56Dz9yVxDINQf7J6RnEwkmqkhhHGnwEzeIMuMae2yZPAfJWUapCRUoIupG99
XZD8Zpk5w5s8EfT/V0pUo9HXUQclAuFeUo5985d/n8ksBkxVLgLG1x0tPUQKxm7Qofi7a2Dev9Jk
cqxGMG5R6kE7jKtOeG29TYe5sinGBYyxapYlbVEpWW7PQ2GlgCwSG+y28b4HNlPPlSTGGQxFJRZq
B0lT3x8Ks710RLCTokYONn6pMumpTOTD/vnRH/9b3F2JZJ1DiYWsbIZINQhtvY/sofw5hcdO/TzK
T/uitt8m9l1NUzUA783Yc16blV5ECHlLfh6Kxhab53Th1Ube2Jt+V+gqhTFpYO1EUkG9XectXnHf
t1buUlgU8zV/qh3AIru5N39WvfBb5TeWcVP5vAC7faTXX8AYvUaiNJIS6DmJZwyGZvPNNCdWlfwM
pIxj/dumeRXFWH9US2mi1hAVmKOTVl4ZDGDAxXACp+bJuzrmCcx1JrZJCjmDfG6qBlPkfllwLHHb
F111YYw/MQagCNKXrCFe4MtK4ZjfHyLSVQBj6p0BCOS5hQDjyQDueOWltaVWFvAVjpMLRhBrPpB7
Xq1zu1aHZuG/Vs/W1qXECAyVWv3gKV53vxyqxM6PtTM6IdoG+kup/51NsHX2DiOIqkaZ1zKS+nMh
+MkyH5cydsq549kfxy5YKrXEaGKjUxCiYs0Lgx9z4PURJwHjmDhLpaap2hjWlFrQTBNbGiKrIT3Y
fR8lkwftyzFAtuw+ZU0ZGiXso1HuxeBS/q0BskBaRonp6riCAEpKEWPwyhofJbAyAndjQsld7dw3
WpZ39ZFWFsg4iTgLFPBA4gS78YZgoXwIO0eongrzomfv6jPqJojUaL8UcIz/TSgELZeEWgKMW64P
Vhn8bMXGkmReoZi6gt99/FUKk3tNZSSZC3JaJxVCG58x7XA06wfS3i7Sxxl8kPtxa9surtKYuNWY
XRjOMaSVdF0RBth93xew/YquAugPWGVhWJQkpBOAQ5ZnJ7PExMth5o3e83SgP2ElIgiVuZMC3Esc
nHv9QHiwx9vf76uLZ4wMeOKl0tBDohR6zUttD8/S4MWXxjVANwTuUTe7bazyThjcxO48HvL35hEa
iiRKhkmxdBjfHpvKPDUpxmzmvL0YagiwgdgzA9HZv6ntrbGrHParhsRyhoVZyOlP8kn3pAP6SSJw
AARfPhA00ux9eZupxEoc85z6pctNHbuFjkaqczqViLxz4Y5qeNNUKtgeA176tPmyVgKZl1XOxtCP
BgRmg+ppUXurydqxmvSLFMxeIc43iqJ92tdx08EbGvqA2PzUMXb+X9McRWnsshqmKbYAIFVru2oz
exQeJu1dkCsrSUyG0UZ5KraUn6CNVZvoYGwWqxMJ37V+bpimTncmCWEB9mUJPl4eMZYXC/f5BIIC
pJk9j2R480GvhDDvrc9M4OGBgMaZyLkGHG4/fH/PtVy1YK7FKGYs6rfQosmxyJp+7rWDNvgRr/DH
04O5k9wUzcJM6AxjWFimGHpFwCO5ect4fgsXq7NinAOOJ6zCCGdFFj0XMJg5ZseiFevSMpO+P+IL
9VyC5QsLBk2senpVG8+KHNAHHWmN1QN+8PMSBcoxGhJyEqb5aQoCrENMZmI68iyWsi8VSi5Zre6P
gnTYv4dtz/brHtgGjiQUak9ocCDFS5UBbOBZayZOhNuUYQLK0TQkXTEJE+HiSs+TZoBX0wof8K56
dFFUTo9huxq/kkENYRWBRDLprZbhQ5MmP9jncIE3ZkZe6M9g45vcBo3d9K5LHPU9RErySjAT+qSE
CAC0g3JKdWcOn6S8tWryt0KY5zhgLnsWCbQzhidRP4/KD53HE827JOZBmkZel1EJESIBsUWOhkad
PC5axbG3zQe5Oi7mQeqhqFSThOMS5u918BUr5n9pbMxrVIMyLyOCEKNL94BrsxTlo6zxoAy2P/au
amjif82t0vUYHydQIzrOftGjqUC8/IQvvuqmb13zyz/9aa3hBOztS9IMleimJCu/fXwFuSKEINd1
pAQ09nFqaeTnmHGGMTazAvMqhAnScjamkl6iaqfJ5be2as8KAXzgYgpHM2/R6BWP+y5o+xt2JZDx
D4siG1OnQuCEHq9qYyIbeGn+fEd3wXJPAA8E5xipDfzmsVcCGWcxpdq/azEUAr0FvuzoUUm85jjv
thjXMI9LPBoJbquo7qb+ZyickopXoHz7QN3ThXENi2hqURTjq0+6E0/LuXworeqseBlK4sH3HG2m
3lvs9EU+JJfT8Kl0Yi/x9++Pd5qM5wgEIN6JdAVCUb/FU2bV6q0+H2LjBPh3qyRHqecYDE8g40PG
NA/zTIHA7Dyc81N3o/jVLRTk6LU9iL4yE/o7VjGlHxVAbqSQY2KGbBYmr1Cw+y1XPtaMnbRowRyS
eLlp+Hnbn4S+5Ki5PRt6la8wTkYI+7ppQ9hP644uWCbtGEFssiMHCwt3yqn+mGBDUsKq2uJEHN03
s+aVaObLQJp7klUNtSpwX8WEWESc7GXCRJHObY1ynskb2ebqmKU2GtswhprZMTxgIuEuBo2ueEch
cxO38gNbvvDU23Q5YFvFgruuEYzqMVc7hXlVzYSmn86AfnALUGZrsGI7uVXcyG2feQtkW2FvJY9N
s9ox62W5RVRaltti/qbUX/ff4NYZrv8+c18ICtjTyPH3ReWkV89K5xFeK3EzxVrLYOKCVAuFCIqM
f77B+wdg82JIObmPtIsA+mr5G3A4LnIqWUt4eA/OyFo0EyEUuc2VOYJ6pRKcohFj33rOe230b7CO
dC2DCQpqXReCPkOG/KU4UqbD5Tn2i5+gC3BSp7rwvAvvxpjgIJJRr8OKqqRPx2ZUj6GsnMJU5zzk
zXXrtVpMfCjrFjk5/Vykkw+6p6KsAFwYJ77QYQ7JdikFFwDdHwCt/Lpvk5vIPoqo6JKOb1XskTGB
YegkgBI3SCmV0NF83Rsni87IANpHQEyS3MQl47vondZCmeAganmeqHSbJxYvuulp1cfc9DiK0df0
u6lcFWO8x6xgkC6mC9AzKYAymAcAzW3yz/VSgvU3ixMrIIluFyZJzlo1vAZtECJvgtnu/45tp/Lr
Z7BJaD9VY1EGSELDeLpHe+M8V5KzL4Je0Y6mLJBz0JV6RXSa58qarYWh1aZf0sknykNW8j5y/uCU
r/owDqbo4wJQxLAXIYRXlu0J/BlYRtC/LEgEmy8AQeY9ws0Qv7IWjXEsZacJZdVDZOsm95pd+ybq
5hfJlp3KB+vQ/mHy7ovxMOUw1oVKFwJV43NS3svth/2/vxW018owLkUpQMtEWvz9RoutXvgRK+dk
vIt5xd7NKuVaDuNSOrXBKjSthpYuHWGUnOUGC6KW7svILg0OMC/v0Bgn0k9hbRQJbkiWwlMrAxmV
C0nBM3LGZdR1FBmlBn0yPUOH6VCH34YFffjuOL2Hnmt9dIznKDCWJdUTPIdGPNTiY2KH+QNvSoVn
1Sx6m1nOU9orkKKqYAKvvOFASiCqYYAPE55pa++bHe/d6kzyEZqCokcFrkjU7cEJD6obuqldEjs/
g+HJE1546QDH0Fn0tlKUO1DZQz9gP32ZswUVF8zNLrqXyANnSmbzLFFkVTUdPCTgCWY8BEZwRiXT
pAp7lJKnOKVfjpiFlGwFqWnF6zxt9jnW0hgX0QOE2lQDSJN9YE/gKw7tu8D5ljjmrW7XZ8Fv/MCd
H7qnzOXT2m8+7LV0xoGApCDR8kKu4A0nR8EuLFY4D41r+qUXAnTN3bcb+tfY2II+noKKIFZWTI15
C6KE3c26EyvH7E8qmNxLvxl4SR0NGTsy2JeAzbp5LEvI6BzRrm8xHHKT+uKd7GF8/P8RTrZVIrpO
iEREhcXPMYCGl5S5UmG82vxAa0LxowoSC+MFy0Hn5itQr/iEbjyZjPcyjXnSlhEyQ+FWHi6q+lgN
PBQFngzmqlqjHiIw9VWOqNaWUHwXiW8SHnjzlhsm5q/DYwFy1FnTlCSDEDm7rw3BKerbpvMFIlnS
9Hnf9DY/rdeyGJfV5WmrSPSilg/NuXZ7l44tSocWSETGUXcrA7tOiKNPvIRjy3Ot5TIpTpIWKCrq
eGHD4I/AIyPATKwyr554XaKtsLkWxLitKq8NJTGhoFHexNOp4uHlb3uq1W0xnipT4rDSDWgSlZb6
QLOA8NbwFyd1UZ+4Ge/Hz3VszR4dxUy+OIG7f4HUqH9/11dboQa7qhmoHTC4O6ztO1lw6o0bIXlI
zYNpfixBJFtrvCIbx/xVJuEh2FuVtDdpvTvgqubiYmgP+xptO9/VgTKJTrzE4ZxR8yegwm1vy4fc
Nl3tbnYQRz/wGtqbBey1fTBegwTYF4siSGtdCR+FlAytfirAsGoPJ8q1Vd+ZicOL25v4NmupjB/J
a6EyZglSKR10dtcdNEv0JDc6KRzHzzF/tpEu9fksVhMEJbPidPNwnPLG+7sLI4wPKVQ1H6NKpcpo
J1q2Lm3yOHvgq70rbB6dNccE2XlgvchTcMJAoaE7Kcts9SmAsHgwwzwbZDt1ohRngk7vh5K3S07s
6rrVWZrVHsu78WbhNe22o/OvV0wYH1K3y2BK1ORHm35IUA/cHb5JJ9lpfB6pHM8iGI8BPKMgrUPI
klQ7NSekjNymEPWprFPSgLah6qomA+qc8blpkBlpPyLZWO40X7bzg3TQXR29INFJ3PGG18XYrK+s
5THHNwuC0tY0WRw80S4tBclNJNJFHTwp8TBavUW+79v8lhWuJTKHaGIAdKokOP05vzHmk2jcJRFn
ppurFeNsjUmsx/Qfz9R+6j5ibcxT76vZGp3GAh35l/6G+5K3bGOtFuN6w6yc54o+LpT4j4szX2iZ
avyGzhdQQwGW4uecgdfNMeK1RMb9avJQ53KLgyTWW/3ZJpZ0bJGHKJ5yCJ/aF+Irbuh3Lu1LYX3i
8q7B0fUvYFxxlkxaUdbQOTlGZ/rVphwCR3mMj9mjjIVhXuKzldytxLE75Ylu9L0MaiBHmBpLn7/P
IaBShydTfEowkLZvpVtJ1loW45gDLVryhEBWXrQWQoETBKdY/CGoz/tyNr8N14KYbA60VhpQ9fHg
aW1VRgSIPgAWAt8WBbdjwTFRg/Ety2Q2QTdBlCLex+ODIT3u68J52QbjS1B1y+qhhkFmQDJILqXo
qDJn1JYngnEe6YiFE4V6YCNp/CWMiWX2ylGYuMBlm2FsfS+MCylEPTFnE8p0juFrNvZbX5ZH9K/o
R/tleM9g71oa4z3MCXTujYarKcWD0d0RnRMmeefG+Aq5r/o2oG6+zEAC0VmRcROCp2H//nlul+2I
JdMI1Dr6RYTqArxB4U2v5Nb4aF6GrwnGKwOXS6HGMWm2JxZmSR0Kbwmv2BykOTuIBS+h4Rwduz2+
GGakGyqOblI+iVFiTXNuDcan/aPjuBt2a9xQF+DgixAiq94QfASbpCUJbq/Fzr4cjgtlN8fRMfpX
ThqBsSCQ7bmZvAZ8IEOo4UMy53jRzWRdEzWwE4OZmagsdt5QGkOUt7AI1Q9OrQ/gFotgX1W+4fnr
bcWughg3SgozXmqaSAeiL1WnRTiS7BKVtwGPAe1tBP73DO0qifGiqdh1RK2g0vQtSEFnTOt5eFHy
nW6L6PhlXnCUP3TI1xos4feH9pQdMU32gKq2vX+X24Z5/SGMu23GGdAZ1N3OyaVV7dD4SkDauy9j
2y6vMhh/uyRFlWciZDTtaQpeFCW3IvOm4wKH/sHdXgUx7jYdyy7QqKHQb0nNjt3mtfUonEDu9Qcu
0sm227hKY9xtHndLItOPcXI3oMKWeWlpG2CfuKXJknxoSjuwG15hlqsj44QH0zCMgZZGwRfi0v1t
YBJ2lnFHK+r6/cIr3/Dsg8nOShMfEySHuLh0RflWbPyx8vfNY3NySMMQmaYo6M1iFOK/NZReEQuM
uiNutW5+S2cgMDHkBGcw1t8lnviSfIptjLEhAwYguxs9kO/jAy8r3I46q9/APH29aeK8DOE76YgL
SqVe6KoA4bFpa5rYzSV0zO/7am8nbSuRjA8YhKIW2mhBvfR2wkxN7Xc3//SuIq56m7e4EsW8cn2q
6rEmNDOYsZacYBmn+CZLGceXbD6IlRTmncu1EJYJ/ew0pkuvfKhMHuoZTw3mfRv4Su/lmBpK8lxG
JzUtrWjklb94WjDPuuqyRY8rCFHx6RzBiQyv2KxeHqUT5v9cwJLgjfG4QzarYOsnwLzqRmphfPqb
0PCg2f0l8bBN1BNb8ulXe+5lqhWDhYi3M8U7UeZ5Y4WpySoDNgjys6WobcE8ZxHH0Dfd/9Us2PSq
l6dKbBfoVij3cxtaYv6azJEvDynvi50+0t+i6koS40imuZ/FqZn/ecT9Q/4lh2ukW/jKU3MhnMre
5hjS6s7YdEsqhYXOdNGPrsGJb9Aiu5NumtamAQAM11ZuWBPqSfxyC3UMe2oyjgNwf1WmFhDcOTTM
ZZ42vnmqEULV19Azea1HnkDWfcTqOC0drOR/cTXonOowegCEtPIP/WF8X0VpdZOMK0lTfSBdi5tU
/ey+f2ifcru6yX5q1uwgBEwWxlh462/yZva3ksl4F0VtRqCrQ8vGmV3jwbzv0LPG7pNlqI7pZt7w
HNZWgIEhqnZlT4Nr2JiDPA5fO9/ksjTwoiIL69MGiSlk9JaDi2zTiKS95DbYpkbE/PA0WBS9UPOA
uX0RT50fPBpgpeKC6fMck8k4Jj2t9Ul6c7mgsilP0xFzkRHQBcUe1VjBz06ZZrfPvNXy7SxndReM
XxrzRa5r2i6lPQg6cZo4uV0cymPpFNyK7OZo2vUlY0jtvwmIEYLMxKQuP7hUR9lFJH7NbuKTYMfn
0jft1lns/L7xC3uY/InzUb3vHRUWEEiW1SSYBFg6SmBWMnshaMlLExDdmuRyEo79yKaw0D9Kh21p
WYKaxlMBpADwsv1QX7oTTPokuY0f/eCmOPuOA/Mm/z3YpR/GpkkgccJTkqzqAx0Z1i+9Ax7EQ+ik
r/sa7kczhYX8SbEPHrQlkjg1f1WEz1P+agif90XwzpBxTGYk93mtUCeRP8xgfJB5s3TUsv/s3EHJ
9t8jk5V+rsMMAmhn6p+VgOiQ4vtlX4/NWZm1zTNpTjxOadNSbzfaNOFF2HrVgWc3fGqsxg49rnv9
w5PWwMcCrCSisaureSGYYwmSNAffmvabR3Omm9jPj7A97lDrJi4qdjb/J43tuxmkrEXln3welvcx
84Tb+gLsKXgt7WPngs7xSbtNHcFRePzCPEXZdhygFBcl7aDoP80kldIfOuSWFtKjE69ksW3yVz2Z
75a0bsKxo9/vY3YrYIdplh6T4CfHVqj/+90mr0KYZxwvgm5WGYQEgdvIVjD7ZXDI00NSu1ro6vVj
EXLMk4aVPYlMxmH0QZWLAl5yYN6PIDMthaMyOb2GFVMB+PE82i/unTHPuk3DaZBpfW60m7MJ15g5
0wHFwJN8Tj0eyOwf3t71PJk3vtRSpS5v1UC4RfEpdtOnVeEgH7zyef8GeVbCPHbVGBe8dahXT4Be
WKQfXb243RR92xez7RyvetFbXQ1DpC2G/SKa6YfSHVleA5M3mcvTg0kLIgwUDT01xHx56vKLWX1Y
otjdV+IPpYBfWrDTzGUKBJ+Jljwoe195Shx5cLXvmUV5GGTMHdvta8ebyOWZBDvfnE5YDgG0FhVK
+3CpG57yyzfJr4+5Z77wvl04F6UxXiNqsKIe0+clGJh4+xEQ3n7g5lzTyv/+Ns8sS3Ord5DQugVS
qvKEbZonyovUDsBJSNHKlC+BXfm8euZ2OnW9PMZxhG3e1UTFOZbFzzxzpcm0azG2svjTX1oJ4zHA
lgBDlN4UpIQu0o12H3wfaGvHBpj5M1yx4O2LfJvw3HGKGuM2pFgNMRYJ3dLsrVlLDtEH5XX4MHwv
UrvBJCg+B1V7/tE966hbAcT1g+xph9gj94YHBHBULk4YJpNt/dMscjvy3GfD+Ji4VSchLvHrlrvO
Cfzez39Ij8NBwxcSLcDqmFZ93D+QP+Tt18tm/I0WR3XR0oSWrk/Ot/hEO9ZPkYPBjciLbe2DdPo/
0r5rx26j6faJCDCHW8YdJmo0mpFuCCUz58ynP6u3/s9D9dC7juULAzYM7JpqVldXWLXqkqo9jxEY
mq/LJjwRjxmth0mvW9YLS6TPwvSpEHJ7mYm8m5DBY0bjTlqjjt3SLn/JzUfdOAzGl+tqXMh+rtgU
D5lWhlDVx1/9/wk9f9XTA9HLTvLnwhue8W8A0VmO+MO4tYI+yDNvuJclhybrpKyHR1IvmMqP2wzW
gzWBB3i/R9NV7RqbF5HlYqHKl+rbSJW2qUefh8mI0RCLygCZbFSf1Z3Xb6xgJPqA/TxTgRoVkRqc
Z8IyAOx/YkmmGPQoMChu8ji+NLemm6Dlw0qL4Z3i9E4ZCIQZUW+LwbmqyeiKdjZgR9KTfEoOQ5Bi
6qp6nUFeDcibB+TndaP6h6LB3/fS4BxVKsilbCaXgx3d7JB4/ct6EBzrq3QCGZhdPkfAqBERI3VZ
OPczD6kgyAweX+c3pfhc6F5ePV/Xax8s85ZUGJy/weZcNbo8m+2l91L65Q1rUEdfhLsR/Gpwc+Cy
1UA1arPWnf4S3UtUoECpyUVAhZb3sxrhaNv1Uy/fT8O5IJnBCRk8RCYWJqEqFVhq+z3+2IPComps
c7J1d3BXUHfljyDHC4zj9cOlhHK128ws/q/RFI2Fh9VzQWEJvpJk3nUxzAyu+Dt+9ULXY7zSyqCb
uR4HjMvJ07ER/8q0+25UneuiiCCLR8o0spK0A2trhfPRwKeSKRKjfXtEyQjjIBpYTS5B2CbeFrV2
kvQStSM5wJ5pRzqLwiEsHfk+ek6cHEA11jQTHvAPypOdh4GbuHJaigtt379s/gzuWsSqNOWqgj9j
BAUum13TS7jRAX4b3cLz4Cif/+BgN/K4O7BKc66MKeQhabMrxWual+sCdo3kTQDPZdgv4RSpNWoj
VglUvPJshTdT45XdXdQSktjRvDPHjSTO6sO4LMHIMwPtJH+KGxdjt/akWdj7+hi3QE0qEuWa2Q9e
Eyj/nqKtCUbLmgaqgVTAxvyoF0vGYRRmb11Gtw8xm6LnntGatp6njriowfWTpfTlKgmFpCd9yqqd
WYiK7pq5VffdkuBCFeQIxeAay/zxukRmDNcU5p5dodULI2ffksWIGZjWJ5CYtQGVUe0HMJsvyfzb
5i5WghSWcogv2XmLhwEwX0udGCH3pX+XuaHB+nfiH8wk6huh3EOrdGqn9CuEjkprA9AY1GZMIET3
0TcbGeyybBQzO8z2WsxiWJSErccH9bgA19vfUhES9aU4N1KPbSp3JpQxpY/N8nXGZgHwyXbmtwjs
OXr30ExEQrXroBVFMyQZ1OQKT2AmRRg9MCVoZli3Q/6tEonAa/dJ2/w+93XCQpvyeMDvN+tgK+i6
t9brWBFC9qPYjRTu+8A8lD7VIKXz2iPzvsaH6ObXDo3QE6mG8X5baiOO+0qYjBpLDShlN/k0eZZf
3WZn7VXHvA1YQbzym4oyyfgVYGVfCoRAPSxP6Nccrl9p6rtx/h9sGmtotdBY0mY3KZIbEM8Sfuof
rvPftsE3raM27zG/DxkMUat+YhmJXtvxCzN97J2Y7LKxqQtAfUoeJRhKUa0WzFcxMDYDHzTODOT+
4iueSILdSGncU1DERrNI3UXFEVNTkp2hHu6MTnOsT3Vj6x+uf7V9vMub5fCwQQBsFkC/IE8E9cP0
U7jECMapcsWzRDTV/iEkeft8vNev42ktWf9wwbJEjIxa3YOVOF30o+59Ob7D9uVUuAUtIogYP+Hu
EK8sYaAW9xZ04WIoxoo7AkSx3t1r1VfiKAnPYvGeZUj0qZCR7KiB4mMYOH9SP6vAC15qT2cMCjgT
RWdGmgvnZ8ypxbwF85ZsIhgU3EF+1u3Qbu0+iOjuN9Pg/bP99gE5NyMLqmBqDHKwnNoj4oMTuwzZ
beIIbLwJgJzOZ8AO2Za/WfiPb4gofOvYo7JYOlSth1SdczjykslhJuOPyY/JAZ2Bb60ImN/i637+
aJRO8e36571uPirfjhaMPq/HAsY7qpiDK/wGW5j+mwQu7MTOimEy2Msklam35KOvZuRch3z1C75b
NBOHCKMN9i5ZTxix8zHvDMKV6gadXzvxdSIQum4u79bMZOpsTaoKYSpKm10Kprjb0XjQG2q5J/Vp
OL+yJAO2sTFQRt4cIsHvitf/9mE4z1GyRRJpCM+h941nyaI7jLp/XcR+mPW/m6XyDWZVE5pGXNhR
XRrMCTjn2JQWNRhLuGBV5PyFOJUawA2Qo2f26suehJkBbK64lBHC1/C8HGTKrIlXWxU5r5FZsoaF
FZAZfhlvAEwJslvlDokoSvItqFTEAxWKsB/8ZzcFYtHfg2NdNlWsBoTAxep9sdOcCoNi0+zp4o8c
rIjj6F7/eLvTzsDJ/l/Mql6i9U00jiytkKfLwxaYt/pJO0Sf2My44mZfwh/zaXDrO+uRISx0v741
qOoT9VEvb/xGfJenhakz1ADrjRVY6Ij6cIYkZ3oVUB9GdYHiK/uH9ONNYeZmNhJNRO6tyj5p19yI
q22Nx6y9U/t7QQ2mdrSH/FahCsPXX1f1cggbkWOlZd1U43Wdyu4hVcE6UXWOqE//VQ7nTJRq0cUO
O7Fdcfywxn6xnGWNoNAk/NWlUrtRpZm1NhFY8pa0N21/Iw9EoEUdFReIxGA4LVtmjpnwIqT3S33b
pJ+vmzylAudHwlwUxHaCCv2o23kVxJiTuC6BUoLzGpK21HVkQEI5n7E+cmqPUvjpughKCc5PtH0a
VQMLntK+cZJ0QNmKign3Kzt/X5R3Ras+7cSoxafAWnIEKajZCo74pAVwBEFLciWyQs0Vx8cTwIad
KUwSkzb6xR16Gd76LXO02+qGzSFY2CFJGNo+2vbN8V1qoRtLrtMhHgELRFEaE+FR64DDDczKUfBr
yRbQPK/jB8CkXqiu66WIek1TrmSlVKqAWR0IBgjcV+4XJ32oTtWt/gObMlsPEEjPNPC61A41k0CY
Jb+nY5yLWC4YEqzA3K9wlDu3VqlTJezyMqe0OdVZB+P2yHJARrRzYYhJ7wTHcOYTA5cWT9p4ILMj
6pWWOacRyiBX01gRkAGnVaS5OVsNogKaJfupnXoIDz9cv35EBK9esL8bPbEtvSkiCyKZ9bABWbDH
IZlgeNKiJBN56lQ5h6J3dTVbLHnRtOcCAUiTEa0F8gg5f7JEU4b9I9BnObE6gXZpXLLzG7H4KcPC
OXJCgYh0eA5YKVwtWWCRTovm/vra3NX340sWDL51qg/FDaPqALXjQTdsCtJBKatw2UpoCN1asoi1
8/qb5MDYGYpbAMI9TNJ6/ePyQhVimAFeufI8Eawy1ZUFyBQEWo6MOtd8V0dHK8qId4dUjHMtuSkL
U8nSMNAznhQURHrgyxUsANec/kv/HIGtRiYSJeomKMx2NzehqXJBa3+5MxEwTIZ0C49RYAT6YTlT
zFqkhszHbaSVdVkPYQQN85vVl0BoIKpsEZDuGoF4o/w0X9JncnaAeAgVzr30uWVYA6uisYJ1clBe
WFOfJes0i9LFVV2zFC44yc2l6kQmS/yyOAu2uFZ3KvDjMx5gjKkChbNiPzgWun9gOIbQju8kB4Rp
gX6HORjCxTFR1/4UzukU+lCWHStS/I8DIH0yMBgIGIVYYQVw7LHWewJu8eiFkCwTkjlnlK1yWazs
ab7USp3Mw7a78jCjkFj502GlRiDZz11RlKfnSgQ5rOsJvi8aDSx8/yvG/tjWAYVEMGIGuRAmR5se
r6tIOHSV80D6ZJoomCDaKbunTvPEnnqHiXBKZUe8vSdZ1pcSc3GzL/md0z4httGPCRBbDDtVqjYJ
0qBU4nyPpPbhWrNMrjRXtN6SkyjowfVTI9yoyrmaaOywOKCECLX4FK6vuvS9k4BA/X5dChEm8ft3
C0mcxJylOIJyM68ftOwQhZ+vi6AU4TxKOQt1GTGCQFn9GJuPAsC6TRuo84frYihvqXLeJESmVmgs
Gmtd+cQgQtI5emxfGKowtOvHFLTFxCeiDo9zGmEfGbnOsmugSryk0b6AUNDR8uUboRll35yLkFN9
bSOGlpTuhSeGmYkxxF+9CreLm3uCS3Vj2UFdcRE8+h/7Iss1FPHBhFK6weU96pXgdisI8lXwBrZJ
80ToJxICOQcxSVLfZxY7x0T0OuwQwqIcx0j+GhqU8FKs9M5lRxPQbpBH/7powhvyfFxTlayDyGJN
RlqfnbJgPelY5U2FRIS74Am5hKmvBJENisqrV1YnOSc8LKUG5ytGdcnWmTnAbJBerW96H6jxeZHk
wEgOiWAcpLjxrh/cPkrtLaPUuNhELK0qS028I71fH/Wv/RNYxu7yv1ZnukGPzxFSW4/+iBV8U7/T
OFei5LGmd+yttIrRrpcbfX4amz9pCRtslF7XDcN8t4G2Bu+ukGMxuavcM/Y05RD7jEBFCPCUBNRs
wd6X2wrjvtwsqlEV5SOrO2h+6WcBS4rbgBpY2vNUWzHc12rSjq0wgU7DelyV3k6EUydREfme39gK
4b6OVZqR1SzQpVbTyDZLQXB7efqs6Vp1NMSpsafMbI+EHVJC2f/fvP1LvS5dNkIzC8vCTwU4i7UP
0jl7lu7G04Xx9gH+w1ceqLiNOlHO908ClmEJNfAWa4O5VqFx0qK165Gs4O75/u2hMgPa6Cd2uimm
BQ6VhYcr+szrN8sbHQvzUBhGCahKEaEWXwerQLnV6jrELd3PJlvttHjQyF1ru4XwjVJ8/UuJ01SX
EkhhsKLcRQVjHXwVkDtMbtrZvVY6k2FfN5Q9F7wVycWIi5X0ozxCZCWfsAN0MIjxeerg2HfcfKfR
Cs1ea/D7UeeHyUMmu7n6J9nnVgfOWZhSrWFsAjLYuhPRw+oOrz8jt0bzAJ6Jgi5RJ8b5jFgy89gQ
IG30QYuGvEzGfmyv9ZRTi0me5Sz8oKZ5SbvgPIhpZVkmMW/IsJCKm/rRzzEFqKI4Kt5ykIBnIvNd
9t35YGd7ppz/0BosrEZ6wu4X8/a5K6SOfuzc7tjca6lNwcmZBtfEcW5DEKQpbhW4Db35HiovMPtM
82SFmoPdLVRs1eLcRl1JjZ7VF7Vm4OWxlOvFAHe8FYxB9ETifQjj58tboa6rwiDiuzF+btkBCW0w
d8702bQwrtQHWJl9xK7ul+s3mrIWvrI1ZF2l18rw69OBDtRbsWgV0FmfXYjlTF0ISknOg/TLlLd1
jiPN8jtFxBbS4pBKGuGmSKU4P4L3TC3SCEfJ2CJYayBq7OZ1wB5w2Y6eckf6QZwiYZF8SQuV5DUc
0bHDt0vuJMzOraub/GRM54sLvoAvmmB358inYCGEd1E479JjEVcd9RBbia9z6VbU+A8RWPF1LDFW
kQ22OMf8+GsSPDl2R4zpEy3Cy1N15ULzXPFptqb5GOFC/2ochccGBVZVRfLZvoifewD6JG+8TSM2
FZ7aeNmsIwkW2T9LS8LIoCbp7/Zp91ExqWWCWHzAhG9QfgbrzsFC9WOobMa/lHrW8U9yREN8E8ld
hsLqsOOXle7yznRKoE6N57D7UgHgZygOYaH7F+9NFnclhHnWO6Am2avwi5jMAh6GTaOvv9B2TknP
G7GU8/1nfZPJjnzznJcR0KcXVL52HwbaeTy3XnVkE6xYK3Yg9NtLf7dnyV2FtAHpAriMGbQPzRW7
e05QUEYSdUtNiezfiTeluOdV6AelqRsIYmFXFwh4zNlKaqosQpkj96SGUj8KAwNza93LlN106Ufi
wCiD4B5RMSn0Uq9hEAzAFzvlU4+pOpSLRy+0C0yD1RjZIJkJKK24FzULe1koO6ZVdW+Oh5Zitt5t
lW7MgAfNouQyr40BrS4DdTeXwSHNQE9jcLMfMnYEgkXtUN6GXkY8pLuTMFvJXP3FEGYr63OoxmIg
0+vAG/8J+1+cIVjP2B2CzSHmQQqKj5bHuJmwRQrcPdc/KWGZPBuU1ljrWM0sXBEmd1Hjg9QpXpIa
drdU91Xe34moaxiyd13qP0RJf18IHlTbxOaSG6wtp9cOA0rWjDlft6cbtm64DToipKa05JxKDDRG
OYmX+9cfFZCkT6CZl8lq0z/EEG9qcQ4FpY2p0play6k+DnesmzI/zox56ZCiXkix9O/Wgrb2w/kV
NRlHrPWDXiIGJNGjUlIgr4Wvi48G4xfG5jhifPkLNcBMXEie4sks5SbRZmg5jzGWmt2FI9UVoiRw
fibreynPZug15A/JEBjWJ8L+KAGcT8FG+zmX2CwWa1wobnhSzrPdHiIZ73Zqg1fbzb5dF3nddWo8
OlYfewXleKgUMzxh9yIpn5dJpoJY5uH/+fXUeFomawlzfRD/z0GnDZbY6p/XyG5c49TfDt8sTEAy
fm3hmBLh2PUD1XiSprlccw3VUGTI0TnNb0eB+mLMlK9pxsUi7Zpj7TAb4LgMRHnFbeaN5+T2++xI
DhRCjTD8MFOIeMJPaTw1k2CE5Ro1kMpGGzTQFKyHLPjeewxCTYYjzKqvqch5jzIzmjDMIEy5b7GC
GMMbnuVgK3aFvJjRpolud5//bH9GPlXsooyT8yOWqodrHENyLt1lZeSq+tfRpPYTUSbCRSeJkrdC
ykxEunQjkz8B9b05Q41H0UqLHMVDzG5Y/E2Vzk33quZ/QuW5lcH7jW5Bp8nCcwka+UmOHKs6K9ju
e91VEM+IxqNlxzlWtRH8kxemxKKws0eAD4pgdDBS41SSLWJLBVXiIr4OD5G1kOEoOjs9NgiIcowf
92fT7QBCjpy1sSPTViabsjtKKJfMLGXSCS3jS2zaH4nwATNaxFEShn056U02UWRhbLbYueHWw2wL
mGXTMJ9a9yohZhfuu7GLS4t0I8cUNFM0WSIITgpseiu7g9BJ5yWX/VqxzvGoBkIoP2da56D8SmX0
RACL1WlwLBvpc7o2XcXY3Ri8WcJethLANJalqb4RmH5yz0gAc6elFxJRH5BzHKIltkIc4j4Uf5VH
wx9+4sE5Lj+UgJlNF9vTmYqZqS/KeRGzmIouZO0vUQbgbkWJMur9spiJuJgSw0UgizHGWsumOoX+
0OTfauUxTigA7/WoVLvwxGw+27TqRdTMUIXN52Sn9vCLa43KCnf78xvj5FsLxioKiBRhHlFuF7bi
A+4TfAw/G572ZbjJvfgLNem+i3rdSuTymmS25n5ko46Tw7h9StTL9YcVG6vGc+MyUuz5SwaaWQqZ
TkQ/PNhWbY10SVV8tLZ/rZRzOd8bVmknQ22HZU8YCPFYy1w8Es1JtBrsNVPFQMxQ/olA1yQF3Xwa
x5seffP/9ibwsNqoz7JQRunuwlMEYqBgPCSBahfH1UOK6lOrxgjb5BG2gtXHILODOBZusYxJY4WR
gLJNwn/wmNpZDyOpbyFmUgLBWO2q0YmD+4c64f9yMo3H0JrVAngZqxN2IAqSYjt3U6SaDxhzEQq7
RXmJjdmUj8rkRA8yCHK7F8Eg02xKT86dpHMjDi3jmlBH1Y6ku1T4bymTJnORyZgNai0uUDPuHrXk
qEVHwgAJj8i3GrRJ67A4AypMjmGPx6FyslMBmtl5AWdX4eI+545wpjJ3Khbiew2RKWlqxSJw9bY8
qk7tr4fR7u0+R4NDtAWXCkmox5RH0QpLW5oN812tm4JGBhy+/ngZAmQLtFpgmqLLUisqlycshN+T
21SakScs5puXM3ahI3GgYhQWTF1JL/h+g9oqWdiyau4v6tTax2z4ETWDE/r04EYOCHuhFOKCklDE
VpSugrj+ggoDn2hgfcic2THt5Sgf/nMSwzceEs3Klm7CCTZVfZwk+SWc0gfgmz5cV4zSiwtA4mGZ
5pGRV9TLpykKponKdKmLxvkKHRQuhdHj4LB2xBc98Xb+pj+oRyWwMLQRn9Lb/4/CFWUbnPco1WrB
JCriuPomDCYwbWWg8AfUAVcscf/rneahsKoCxr2c5fKtW2NfXOlLuMkAxvfwxe2JGePz9W9GFA94
IGwlhMacs2+WTq+KJTtr/UMCZ40+JtQloySxg97EdHHU15HErL51z6AnACh2fVm/sTER9Ts7zdoZ
vlFQJsIiVT4USY1oak18vDRcMbv5yao67/r5UXUQHhOry1lRNQzyP/rYsOd2t9mteMztDjSfZmRT
7ZJdhSRdVFTNsgC25a5YFMuKUbEWYjYftOlGJNmq90PijQTujimraPSqgSNjGRP2FfqF0002I0sd
jvI5fsZ6RuIId2/1RiJ3w4rSWouYtV1NEBBoN0tiS0pDWB9xbnygr+bT0rYMDVD36GSJU4D5E8qt
73qKNz0u4dbGwIdmTNSKeYr0xgyi83q2HOXRCDRQGEQu9YhQCnG3aYzbetAYXKnIXqz5k9GS93W3
3bhRh7s7Y6KNQsRQKKyLbJwjDzy5LnuhaKq4/VBmI4tpuzm6KY86a4wgS7MXTHjkfvGzQ4/fX9A5
ax0jtSsqmGFG9e7J30hkRrmRuGLUQE9kSMzDRfdK7O7yY7GcHRUkMS/mmqunXivRpQhFw9EAIiTs
cXfOxNjI58oDhi5MSlnh+3We8bo+/CLFmA81NgZhP0yKFtsFexZjK4QRsLI0Wto36h1Go8l5SMpu
OZ+ihiaoR1h9S3oqcpv1nGIf80NYiOGxKRMqfyKuu8w5mH7M5HQwAZFJVOGcl7UXx/IpXQsiu6E+
MOdV4kJTjBYbDv9uLCtsw9yBcl77/l/RdVTAVRk7OTlDWmoxVM0Ici5gC19AFsUm6IVb3VdfqPhg
9+w2wjirWbRCksEjB2FK44Tjx0iP7fCPVoQZGymcQehINWtUA2EQ2qEe/NF0B+Px+rNJKcIZwQSe
Xzli0EejfRXNm1l6NKh1v7vxxkYLzgD6SFGlhokALtyRxyhodMl3r6tBfX0+9WvNJRsjdo1n32X9
02MWzJct5+mJYkTZd5JvCvH5nqSFJfb2QFb/nWFOJKR6ANBZjwwCkj5OL9RFvRS23/nIjUDujbHE
bmpAkILq2F1/BNsHzFp77I6MkUei5qV237ONLO61ydphTMCFgSDgdnYFW7I/fjQ+GLehzZLZAzk+
vPu4bcRxD45qSNgXz1TT7tnIpHRIbtlIoeJl91QhZ9fUVTB6yoolihJPBJ/rZVPrSgs0ePcqgMxN
+qznf9Ji3IjgPtQELP046z2Aa+pjAsqD6UiY+d7XsbCxTxU1zdQsPrRBjBuFpR6z10ry0+8JplJY
ga1iZaHAQHhD2d7eoVkWwFzgd2EQMs4FYSkxpiFaoUKR+ax3n7vBTiVq7PDy0vD2vRXCOaF+TBN1
iSLmuqNzeRN604m1vFMfe4KwoNB0p9siMH9ogFlNxxY7A5UH3WaMXAnmscnwcc8kt38N56+WYlbE
dYDKrctQ9bEzn/PzZeUzyW1JnC6/ECHL9ChqEiheNR+E+mloDmVIVd3Yn3vlcHmz71EJWJQS6sRH
tnRhPAz+cKOSwJI9L785NX7xgV5KmEpcoAooH8spsvUMcaPmWVbqEXfgfZik4/pKGjaAqpZs6uxQ
NxGjmcrYWdtaFao2jOSAsZYJ2GB1GejwKRqiHXLx36VxL301SUssRWGFjvcIf4he9/OUYukMiwrX
QDuVAJ8rxzzQO5tc8rSvqWrpqiIrkswX3OZIV4xS1Ss8aoy6vbo1P6r32EXn1oHwcSZ2d+8gdZim
b9I4VzxKa2eGIqSxBDr+jgmC6bjeVTfrVxSfnTl1px58DtQBMwfyu3n+LpX7ms2EzVlFZlTuMul3
o7Lc572JFVASKNq022zEoPV183nvQX+Xx33PqRHMNpKhZSYe2uFTRdbGKAGcx1ww0zrlCRSKj2zf
SOk3qESEN6PDCE3CD8IDlUH9g4niVRBlS7d0HlFT1I2GwVJIZAgQNgaEtTfBfAabTzh4jTthsd9y
MDHIjfmZF5K+ggUE7z/gm3TuzUuSWC47C9J/xd3jS/hRuV188Bc6y7clskn/TAnkIpR6Lgu9zUx2
/yev+MCyJLUGsl9y4kMPxkTtD7i5mM28qcjdDLmd2iyNILHQbPWkeutZ+qA/NKji2mzdWu5oH68b
6U538neJ3K0IU11GIo5DZbBmBSMTExZR/rS88lwcWxu2dQJsDiT4Pwi51NlytyOKBKnT2NkKhxw9
DLALhu70uf7LBN0CWms/yRGbXYGIxxCOKZZl8jRvzZg3VWEgKAOwdbE1IIoEz+hs8Tvjv6yeQk8h
jpad3DtzfRP4DrhiCjk8LQQ25p28BrH0OaGm8/c96UYGizA2L1RWSqqZCw3rK2ivsjMFbF+2hRGb
SwXhoXkqHeog3z+/MJiNSO4WmmuZzMYMkUmOIo38oje3s9Hao/pEWMiuv94I4m5fJEVp12g4v/T4
i+NkPgy3sZ9jxfqP+K/qqPvCEZNYEhiIqN75Th4EJVUNe7hFEwtgeUKCoSrCThQrdq5sHivxdCwM
RrtG9fuAZuTb1XQjjbsL0tpoo2RgfqHzNMABEAiim6gCBLyC+HBxp6fi0oydDuKH62fM3Mk7E90I
5l4QLEI0Uo0JbnRf0k66SeT81O/z4baZVZYw4vezSLdTNBhqhZCwkyL//qW4GDqse2FcDXwpFnRi
ke49W3aT3DAeJeai6W2qzL6vnBnPSyBgjUOWoKsGP/KL+SryzKNxKdnRnKj76mmWrkiWqeBp4L7Q
slj1PMhIw3SQ04SBcigC/Tg/ZsfLfPb53zdecZqssqVYWFtp8BQBCIZNuUeFzi3qO11q7LWlQGjv
k4TfJTCT2XgsqYqAJdIhgVGXIgkPei8+1CSWYtdLbRThnrUlyo3IWnOAprvEUfQfSvyxsL7W/fP1
C0Rpw93czJTUYjQLRqjMGDFCNCYZiSaJht19vDbq8GYwWRHakkzOo+iwPjwYCJ+VoP7E0AaJKxN+
gTo97t6modD1YsfExa/ljIE/sXd1UX6Ik8S/foC7rm+jGHd9JaE1pKaHOXTJSx2fLe22mV+zDJi9
vrKvi9p1Rm+i+BS4S1apFBfmjPJjWNxY4+frv78fSm0EcI+xFAmNoRQ4Ne1+9Q1gM5Ig9VFS8LVH
tgAL3epgcP6ADOy3C8Wnw3XW12hqQCrzR5c1y/emm18CAEzI/Htk7O/SuEe5tEJdKJghvq2cLQLW
0W0/MSiI4IoG8dkIC9F5h1EUllm1kDhkh0x47YdzV0TOgFmghFCOWfU7z775fpzPmNYhXEsBPmPE
JrgOJeryvpInuypuq3QEWYXhXDeY3VtmKIqhmQYqDCZn+yEo3IapymD7jWEX2D8vHJKqto2auGP7
j8iboHczXYXaATcExbK/Fqe6A5eIm34znrMjcoozvcJ5p0QOI9nI4y5CUSXWEPZQrM78HEjY1DcK
u0+dfHLjOzZDX1L7i3Zj7Y1E9mhvXhXdnMrS7KBh3L1K6pfIPLbCn/jEjQjO8jNLqKSqT/E0zvdp
HMhG5kRx0BmUF2GH884KN3J4e28mOe8bHF56LB9KH7fr+ddCysS3Pl43wF2PuBHFGXxk6dU0M4eV
WsdwPTcpUejZvbqb32cXYPNVkto0dZ3ZQd69Gtqj0B/7KrOV+KdEba0lTY57ICsjXWdMtrGwQvG7
oAg6FJIwJlJ6YK/7vD5dP7j9/GCjGfdAxsu6NIYEzUbUy0D3cpoLu74s+aiDeiL8BCmNcxRCls8a
djox5VhysKIvgxFBJEDxiQoAdy8SKu2aZqgI/3jkJN6w1MRgawXy+sEpswoEfc156QtiBnH/e73J
4btoZibHA4rSlTudfr2VETiHJvALZAhnqJR1184tZP2SIUuKzs/o9cZQSF0MYa2I2/uqilSpbz8P
30jg7EE0qjEvSnZsX9ST/qlxqlsLj+L4CUhhYCQxCnz89/0SONmNSM4o2kTEDoAKIuXuRl6CPP85
kNCgfWv438EZ/JxepJSDujSQkSo3mnpb1PfSv+eE2qphvCspTv2ag84UNbbpZV2BQ0biQW0s2/ND
kqTqooGd9agocH5OntdZLZapYh0DZfmpGp8mpbOV9WQJFMJ678Qk9As0CXAtbIjh/NCglKEZjiLs
OqkfYnP+FJ6NonSvu59dfRAv6IYiyogeOH0sTRH6TkFSKLc3uuZGmMNrRGfJboycWsdAieJceCs2
PTa249VLOxQhc6yWexDT4SQOd1pITRHsXVPUq/5Wizu7vJjLWisSVJYiXwZT74jg6/rB7bqdrQj+
nq6yZRkRRFgKdlqzGL1wqsk2ZYdt2xIPy59Er1uB3C0VE3EwYpa/S8boomBWtgiczaOsPBRTR2hH
nB8f5iVYlqTnCr5VaDqa+iUcf14/Per3ubAuXLW5kFToIqR+Np2a5fv136e+Dj9/X0+ZlIUVvs76
tDg1WxnkJUH81+yBASag4HSkNC6gK7MmmqIM0hjTAaswpu54VsFqXOFdpZpPF7ghH9ZtDMFih7uJ
hcRsUjDegY/TeSumgAAZ8lWF9RKwjQ+Qji9Y9AnS9PXz6OdYFAbs6vWzpb4d7zIwDrQgLkfTtEnv
ECoFciYSYQoz5Wsacq4iF5JwnUWIUC3zsZtyJynT89hFBzkpJXvRdDsxdRtsngTn2W54tD1azm8I
Ugm2LhlHK1Y/5PlzpByL7CgVGZY0gF28E8ElfNDK0B4oSlTqUDlvEmVZmy0rLsSkn6Xl29C+/LeP
xjmPONNz4Pjx+2viKult2hKbw9kX+ecvhnf4d5uU2n4q5wQHp2qFY6Lc16BcOvXeWBOCdl/Fvz37
u77hlHVa38QwjVH/ZhiPRv29orakENcZ1ajfldH0sC07BTI6Tz2xkn3opi+Tz7iXLZdi/aJOjvMd
emhZI7gXkeEqtqg5YvWoZZ7Zf7r+/UmdOKeRSl0uDSp00m9XTD8wTIUAah63OZaP4GH58R/FcU4i
LtNWKgaIwwifegIsBoQJy2DPaCgXoK+0CI7TXYcBdBGGDAClBLT99y9m6lHbGgnEKXJnD+s91uhg
DLJ0kjB061HyKysoSVDH7p3dCOXMpM3Uqi8j9iAnOerbaTsf+1nsHq8fJbv5727WRgpnH10qo/s/
QcpQnkc0b0E+emrCj6icuaoS26pCdY53DXIjkLMUVIcjNW4gsKh+Lu3opurzUhuu2X6+rhj1zTgT
yTV9FPoV4Juhqe+6Jb83MsW2kuxTWhne2Mdga16dZCg+Xhe7M6MAr7HRj+m/eT7jQqimeIZ+0VfJ
r/30vg0dpPidO9yw9CrKnFiw/6Q9thXKPSxKmFbCODBbib7m8WT3CXHjqK/GPSCTYc2lZECAWMPx
RoYjLMc1TuzGogpk+65kc4DcW7Kqa1JaNURNTnlUbtZze/jO0I/MkQxEJEDcMT65N7LRMmtmjEP8
06jQr+1n77o9UBI419FPcxhPLAMq2k+zeZethGvafbDeTkvhvISkRkM4tvh9OTtU86mKgpRa+ruv
goX8DSv0ZJ2v/urDIhhDplTu2oIVvrTbksrdduE6oOMzJAndQwnwyd8vTW3oAHaEKoProJtSflRR
qCowp6q6OvoDQmA9So6O5hvapB+uf59dw95I5gzb7LJEiyugSmrrdjFdJXxt5UCVD9el7Bv1Rgxn
1GVvKE0as+KBi71OvnJgIytsffGEocp/j+qFC3oT9q5/1JqpVqHS48rpS1+f4uQlpvzBvpvbyODs
Wqn7vAsnFFzUIH0QvcRrngtH+TI72UNrZ276898zSPyuFGfoZgnGe0GDUnp+ToTEjtsbzL7Y17/T
7m3aaMW9hpiWjvIFTXrXWBO7yIHvQw5pau51KbsXSv9/pF3Jktu6svwiRnAethwltdTq2W5vGG7b
zXkGx69/ifZ9Fi9MCzfszTkLR6i6ioUEUKjK1CV0chuS9dtYRpubappPcuWa4Qspgy7/fP33/5Bt
FwPMHtTKmWASBQZoS7T0lLqFEx2Xd8WLvTTgvettx+xijFm7ZVEndWtSY8uXpOxtSTp1/AlNmk+/
nVNWMWPW6aIK2dKmACFo+6Cy3DjF6adWdcuVht+GhItDzFodEj0hrQaH5vpukp+bEfTa6r4kAyfZ
Nk8ouoVjJUpwhsGy6dWmjuYdBaCnBi3GM7JACeIdn6xhg66QrpyLHZqOqxOJmDZNR8fxMSoRdbbf
B9lzuZv95CTd1ihZ0Ep25JpO5mN/ta3YVjjzE9vpfrFPE2hlv4/VJELKA9yL/hBW1b6ueQxqHyfw
39PjYoPJ+EkkdFIM6QGaAws9cxLC2UA3/W0e7Z9qSCZeEFNHPmET8d8xllRzFvX2Mrj8BcwyKFqj
nZeEFtaz7lSkvTPlzVmsiPdXa/tih1kIStU3s5Ijmvl+OoIV45FOdM3fqBLieGN851ijgHctrsxa
WJJINZSW1u6DygYvtr+P/SVo9h9HWe7zx2YMDV3VNLwXqL+xYSxk7qS+QGO5sdwNsWSX4Z25VJwz
H8cIe+aLqsYgODTBCGluemsKlMXaCan4N/lw8YWdiKpAKtn2Jcxo0TMRb4fMstuONwi7ubRWRphN
ES85spbSgC3t04gX+Tl6vZ4AvGAxG2Izz0kioK3BXdJjIvsLWSDa8DevXtLKC+rlCiDqqs8WImF6
YWrPeEiwFVJzvjkvTtTNlYWwr9R0HBGnSfAVAoYvzil8+zi0coHBnzoWWyjvwIV2kI6tVXh9QnaI
nZ+KYjCk5r7sup1aWvtJHO+mJN+ZKaZOlLyy+1YSORsLz1sGiqpcbodkxB8j9NOhE7RP6tQG1/Ni
8x1x/c0YGDLDHJSzDSI6+HUFFu38WN1iTNkHFp1LKVgc3Z93La/ddTsdLdOS0PMnm+z7qLoo7aDg
cOuW8nsJXjijful63iFw+/hkXKwwvkldkU5tDStUp1TzQarnmk8Q3ECBjl/Loj/2G8KaiiIboipJ
GCf779Q01EmtIp0mf3hosxMh+6bodkRp7CwJ7Yj7dLF5kFrZYzI1McSZmBPsNWHmd1X2oJXFTs+l
gxF3p0b72hmib8noSDiCy5AnebOZmSvjTGYuxpJWRYysEXvl1pzTe8ngUSPzTDAfT9SakmBsHMmf
nzWIvhty6l7P/c1z28oJZk/M5KKyhoR+sV4518PkabLkDDUGZzCU39XZaQGTU2qKnE6Ezdy/mDWY
GnilQYldo1Actn7ePlrVXW6+XPeMZ4K51AlotcXSg2cGHnsGPG9/k8b76yY2W7wkUzd05WOwih3g
KrpSHUmo0+p3GOApyzf3ykm1TZsCRu7wZhu2kXllj+bLCvoLLTGiSoM98UDngDCaLqBffaTFYhPz
u6nXiahocPab7UBenGQXtSQIxjQYdK72lFTPqno0eU862yi1coxZyFppJk1rarSyZBMw8lB+QHXf
fSv2EOX1eTUFbhyZpVv0Xa5aIlzqPPE9/i4gkjF2N9vI7GZv+uiGMe3q7Xqy8MLIrOUoGrRytvDt
yvAwGAdhOvc9p5WSG0ZmNc9TIkeiSvMjWPxhv4A0TIKeAO0Rjfy/Oulgsgd7C53YYHtIokxvx1Gw
MNyaz2MQQad9r0QLj9V5M2wrK8ypUA2roiFCiGEJ8UstPZBMt9uUAxU0u37btlY2mIOhJTR6n0nw
JDeeSYymHnTGQ/q17+O/OcysDDHrt8ZcQWgQOJOYbkPOJHq8nmPbCbAywKxVzD5mqkA9GfzRW0Ch
G7r5p59KD+OOOxq4uT2trDGrVq20zjIbgS4jxS9dPzmErvagBJglc8By+MzrnNz+ToqOuWDMqqOl
7L/hb14yKx9boESWPdbNQSweQuUhw4P+9Shudw1Yv+ywuxPKXE2cUTQaHQxY2ifdsVNf36dnbZd4
mNQr39E34DToXIlCUHZwzP/hIxoi6EsVHVdSBp0aXdCsrgM6/WyRwAD0FxOKtlagHuN7rvTE9gK7
WGNwqUgaWvWCtcHvPfOgoDMi8sRX8LUHmEP0wKCLgop3PcLbiXOxyXzIfhq0wSRI0zg+5uRHnPDe
QrZ3ZuuXBZbfrYkIZqBmeJXuUTXEw8tgG8/ime6TqIXtVF4bBscjlt4NIhp4smrojlIIgdKOBz3R
uGd5ikO/49TFKQYLNRlahwtNjGy206cYo/GUKsR6Nu4nDwMpXE72DfIkVNtWUWSAsWipDMKI/YS4
ZtDHTp/bwmcULAMMEB1Bqugo7rITnNwGA6cGabjMlc/D+3xcTuU9j5GNtyxYAjgBEnhDn9IQoxBc
gj1CL0ELQNVy5h2eu7iCdDSa16LNYOlc5Yka0cPW/DFyBhZOl6BTqdkP/4viHs8ag6VClshi2X54
N3s6jpLWrQQSAnqUjA9/15i0+rAMxMRtU7ekpXt3Wh/MTnGWWdxdX+MfQ3LX4scAS2iM8pz2iJ9w
MzrWNw0PyLlL3jAn6FQJ2BUUp3+kwjY8rbbtXeKyShhwGaRebiZ60MrB6mhMbql8HQXT4/YJcYCT
HUmMragQqwhfjHRkXyWRXXQaitKxw4kjB1o05iIjzkkqKBP8oXmvY/GNUzCBrqx3RRfV7tJ2Bx4H
B/00Vz4dK40MAiTIMtdIDyk9jvmNjIKioZ4j8yxF760QBhwPObnPzj9WBO0MUwEPWxeCW6hR1G/l
zeRQzbb8madyygsn/ffVHSqPClkZ6UIL5/Oi7CyF0xjH+30GNqYuk0qhwO9X1Z2eAxp1ziGP93EY
pEiyQkADGQy0ZjA3D1X7FIYvononR7dJ0fCyj0L8tVRgkKIRSjA50tsfAZWocsy82Bf3xoleN4tz
5BZv/5gLDGrUc6OpuItS/SJcqb+BsdcJQeJf2XSCaX7g2eN9LQYsRFNpjUmHuUF5McjtHPOuZBw0
Yt+vxdDMcmVE/DpPP+hO4oHL5kbZDTv5TgG5bevkk52INk8XcMsvWRRB6oTyooIuhP/Ocnw1Oc7l
qHGjNLOl9CTmvJ57Ghk2MdYWmDS0kqKbQVzZuJp1noqzSulINEdJoYGIkmmM6ofxwsmNLcRdm2Ry
cSmgERuKuG+0aDyQ8U4/fMolbCcE2m8gyPox3sDRB47RLXBaG2USMmwSpQBdFD2N/xTeTd0WEgKU
jkhweRKxW2t7bYxJR60tU6M3cEHsetkB26Ejqb45+KKJjp6vRs+rX3F8Y8kysoxknaDDHKXCoszm
0cHwiF3tSy868w5wnJT8aCheAS8YW5dmNmEsbtxF+loqo339U/EMUG9XBhZouvckhoHBGE9WFdq1
FHLAfWs1r77Px7VjZYLoPQTpIiSDAaVUPX63DHIMQdUS6yVnU+RkwkcJa2XJ1KJ4nBo4I9SvQ/sJ
LTJOMt50uJRVCxrXOHsKL3QMXFikn8p4wmIOldRthsNQcFvheCYYvMB7UdMJFs4UxC33A6RS40fL
o3IjrSPf/B1higxCBVU2TRXdKXRfW8VvzCxoWVXQH9M1zcmxL86KPSn6MR4NTi17OyculqjjK0uQ
HUuJ2SKpe1Oys6F2tOG5qho77Ub3eoJv49/FEvOVciiQNZMGS2kfqGmwSIc65Tizectax435TCFa
1ypdhw0xQO3jtnTjR722W6/Zq7scDDcclzYv6mt7DKZr8hgWugh7lJVMM+1Cdwo0k1E+PvFNAvXb
Xz3Mry0ygG4MrdSJFizWsafWz1KFWbGH6x9qO9cvH4qB8S7UBzETqIlmCiJT9oeq4ODD5qPlyg2T
eULRmkafGjlp0HGj+PNJuqGyrubdKNkQ6jzmh+ZtlJxqd90xrlXmMtJIkzAREVbF1i739Kzevk1v
BR5KyTtlbCwzO/3B5XjYOoSufWWQPQNfhSLGsCqde1CCSXbqCo55pHz2ELUEZfN1LznrzGSwY5H6
tNUjmJus3G+021ovHHH8/G9GGNiIIqtKuhZGhriwrfkYz55c8+jYecuLHVoUrLnBwDkysXUJms06
Z/oUPTegF8fR80vJ7Z/bZONYfykGPgolt3oxhVcWPtJTWtnZrepIduWYbvF5iR35PHnqMfN5FUUO
CJsMjCiFrHd1S0+jUe3MuQehNa9QMNfKmanZfDpaO8ighzTUo1DRgOqZ3XnCZ2NHSWHaAk9wyzso
AA+RK/IKfxw4YZuW21gd6mqGTVHaJxAUz79dT0VO8NgRRrUSlqU28fuydqPID/rsq/19Mv/NpOQq
dBaDHRA4TuUloW4IvWdgJLOaeWmwHSmUzE1TQ9MDW4btoSBSiQkOGSFo+8KbJHy6Hine7zNAVESd
qIQjfr/PHos5EBPOxrF9qbr8/QzyKJLeS42M36/wEdCsfgqT7li1i27nWRvZBDiRgYElKiIOsG9D
3sUwdXx9iEmVmfQNDFuaVxqv8RIYhEOevGlCEkHOhCZRU2apANVCGMbewNlZWL5n6qe2K2w55dxo
ODbYC81oJhCIymEjnkCoSHtOhiFQp8W9ngY8M0wmd1lUqESHGTNqbV0dbYPorln+qxkm25pwrsdY
wx2gr8E0OC6OaX6vIp7CLM8ZJucmmSzpFMJKaVpPg2o+QfjTnU0UNP8taEyKWVap6CBPxd22im1L
uEmXfd1+vW6Dou9vRYlLjn0cX1ZpLBvVOOMlunEhqmFrOPVX5k5Qg1zwVPEhT16uW9tEg5U1ZrNT
oFNbFAmsCeHg1rp8QyxuFZ1G/5pHzMYm5OZizTFAs8vazy2ZAjXRvCIZ3EJo7xZV92JJ/lJ25EHH
qLvex8+L2R1Mpdtfd3WzKVle+crse4lmpGNW05W1H73UAaMRZOLxTgF9cShntPa0a07aQ9ODz7v0
MAdw02rO9T9h+ywjYcRANEUNVOVsKEJIy8SVAnCHkOoZYzVfCiexMHeCgydeKvsb3uVkO5suBhmf
QyzytF3wDpworW9hdCLOe1vp0RAZmqdlxIBopz1ynNzci1dOslcHdWhELYPN+IgWjsGmJcPoWbpt
Qf4L1UqcsH/EXs4n39xGgV++steJYa5qJRNUtI6IpU1kjyyT0yqfON7RS8nv2XyxwgBno8tJXPSw
Qp+2aYOK5hmBjKdLLncfTYZrlhjsHIo6KutZppZGT/zaxnb6OAs2mUHpm/5HbyU91qcQXXWc3WH7
EHz5huz9oZ9DVcpbeFl/q4+iI7mdrRGb9ra3M9T7mn14U58iN3q7Hl1OupoMwJbhLFjJCLNCniFP
JbDnS8WDLkPnpi92Q49H4ybhNAvz0ob++wpwoWpZWKEBm0Wr2ApagscvkcXxi7fwTQZnxUrDNHaP
bzkfRk9BV4uKB8XnHi+IaL58C52eN8PH84pBmlRbMl1LsQgjTfPN+WmGQfD+cDZEzlI3GXghuEZY
TU6tjLJDytMsv2RC7hQS4SQkzx0GU2ZSp5FRIH5ydki1r5qKtnSdp7TE8Ya9RJRVqzaJDHQelzQw
a83WstdKz45dxTur8tYXe5FoxqIXFhGmlMfRI3sw50NqzI68wcYU4juW+OThBLOrDe/6AuMlIkuV
IsxDljUZAqkGWmXTjgBzj3L5EfqtlBHU55XMt6txFyRhx6pSLQTr0AKDP6nff1pUXVod+x9obykm
XsFMli2lQ3NdnwiIq3pK93SMqwiS0/xtdnOvPPFo7TlJadF/XyHHENWtMA1wDd2lnmClZyVtg27m
zSxzQ8iAR5MUS9vQtUyFoOu70p1uxEfRr9zkjJ7x3fUM2T4R/trf2J7+qRmXNitgrLBuJ/RwLJzy
A+/3GcjojIyYqoCgxVHQyzdLwfn7N++fq3xjkKLp9KRMCDIASi1g1s2C3v+fmHW3M83Q0fJrWKql
sgCbzYoyzogTBkrc2bP8FGJe6hPlqUz8hrd/bHt1scZETbYWXJh7WAtPZqB6yUHXbrIH2q8duuXO
tGxM4Q52J9viMfXmG15SfKio/76uLvaZqObRQqaeAv1PXvPcHXboIlTpY/BD0buksJf72c9xLmnQ
twnOWl6X/3ba/PoDfmtVyWrNmiX8AXXvtfr9EPNmWbbrwpih+c8HZZtUumku48KABc2On2Qn23Un
iwbanT8PL/mudqw9RGOuL7ZtBLnYpEm2QhCQzk3qTG2GyniPE9dZaZXj3PCmFLc3tosZ5n68KKlc
tRRA8vSLJaHA/ohiiTsOKud+w3OHfsSVO0SvVU3M0IpQxw9VFqT9V0XjTK/yXGEwF+2zZVeIcAX0
TAQjR810q4I22fibkQFopv7KBgZziToMUk27KlKVOJWsxa5Up1/BP/76bxnAwIgM8sGxmGFHlvZz
v6srr/8bas61Kwx2oD9XVgqKVA1tWuu/aVlo66TlpPL2beUSMAYhqlSMy4ymstTupOio4RVsaR9a
/dGweAP7nDRjG1IkTdQmeYQpQW1umwqsrWpjQyOQk808RPhNl6qohTwhsEPfp9Qfy058XTBKZxwM
vPmON9YxD3gtm5z0Zkm5l3wQe0y7I4rmXhXeRem7rJ9qa+J8LK5rDCKkailhcOqjpycMJHSiThDX
POtuj+ZQ4kBh+TnErY+zdnnfjYEHI04gjCNQ5+RjD/0f6bUe/qpC+ysL2fE9PRxiY1BgYqpedeW2
MKDvw1mxm7Rxq/WkM9DQKaAQkCkEiYEZGH4VlAYeLBeHahg1vHscZ1npDD7MZj6bQgp8gOppZNwP
7T7Xz60AdnEedc0m68vaLwYnLLxR6hpNd+IXsy1+0b79VGoSbpOT/Bi/gfnlMLyoO8pLcB0EeU4y
2CGE7aRoMbJx7M99fKeBYEupH83ktTIV/7opzjmCHYwQoqoDFQucTMbXpgOCcHL8D4f1XxloMPUh
vWtnWUvwwboZ6kRdYNxKX3pfR80mO+cOj4aFl4wGc4KYanNC38vHQlbQWht5kLnp/AG3xzroefNS
HHRiO1JIlRvzTKdKBulHZzlt8V0mB/4dlfeNGJwIK3FqOwkhbH3aslmCM8w2HjTQPIOL8RFD3Cee
YxxkMphTxRS2YJihBxe90Y9zR76atXxUZmHwrmffh8TvlXO0wWBHakAFKaLLmdb08s9dbsuYgUgg
IIn/Qw+4QutI6Ocv8dfsSN1tnXEn31jcLr3tR+DL+YatRNeTKkoL3a5bC+PiuFFg8EGwlVPv9nvh
QHUr+zeujCbvwzIIUzXTNHV0d2uI8U5EcCERKbgeYd6XZKBEy4pCJ7QIbMVfwJ8cq5GndCYHrzhG
2ErzgtdBIsb4ilW2n7QvVXNuMs5G9ocK0S8cMRkcWXQLoiO0o9ysncVfXO2YHARnADW95piPxV50
ScDvLOJ8IZOBE9JXTVOG+EKa8TbEZ2Pa/dPnYevKSdOp8fxxBJhuk/zWABfWyIsczwcGPvRUHnp0
ZNG7KtXD9H3abEPnXmjDK7ZoTr8ZLxnov68uPUIjQvOdDvVkur/0fqv5JW9MkecRgxq9gKq4EiKp
hzR90rLFDbtxf/3D0HVxBZjY7hOwZ2u9QQsMSyQfkya7lZQGg4JGY3dD6pMx8Ypcvtd6gSdSwNn7
2RJy3dVDM9CMEM3OkfRAU06gGLalJSAKp5Od96UYbOiVVOiFiSa38t5WO6VO7YQ3wMzZItkaciRm
5qTUSL7JxP6vtI4qvlh4jxITyb3+xTjesCXktNNKfbKQFFnhRhaeL0ERCh7860Y4mceWi7tFLSZZ
hDtqbvpEFY8zEfzrJngRY68iyZjOCa3sJNpnfS5sqVFs0r4MAwd66ObyW4bL4PQAc6KiKB+V8dU6
7YUeD6ERCoNzeyzq9zHP7DB5UPvbrr+fy/vrTm0up5UxBoPq1orTuaB1aKiVdUEWjKhCphByum5m
MwdWZhjsUSxSYz+VEDvjpsgy25xuSMKtjFHQvxY5Bn4WBZPEVgMr9MlTfy+8JkC75Pdm39/NO944
y/bJZOUTBYzVd6q0GXpYNQrEP8d1whwK782P/I3YyRPUBkcv8lUOMGxm+cokcy6xxsaywlykj2Xi
fsklOw9FDr5u37hXNhjwWSLSjnWJIBqtV+8V8Ezj6V+wB8Me7yjbNJ1YyIOYNwfHce1jUHwVTUMQ
tcSKEM06xIOqfBgSnoYJJwc/2i7WFrJcQB8bHDP7LzrBle30lw0+l+B9cOqtbMhqaGigOIIXIlpZ
T3P4PAkceNguca9sMDhUNVEq410BS7Z2EowA+fVRcindfn2jniWntaVg9rtvsm+C+ZT34M77TAxe
oDNS0+oYDnbpD9H6Kg28l1reV2KQIiUEuU29U7SdMB7ryB95hRGeCQYmcrDs5YWKVWS2UpBG1kGr
Rx90+pwb9sfHvgJHMgMQeSsJJRq8ft6hlGMTgEHsFGE5lf6wmw7Q5vZmlzjxfX+j+pkPTenq03XY
5WGUzABGb5FBJHRVYYIc7Riv5BHFwdQWz7otOeHNEDnJmdcYuv10u0pQBkGaNgwbleYIheHyu3Iz
7Oh1AFOMLr0M8N58NvflizmWmA8dBLqISVMczEjlKYbwea4ld2zBcZjVnJkkTvaz5HxJNDUZCZE5
6aRjBvmpH97/7YOxvMwkxCk9reDMcqYE9XVsC06Vut8mBw2WjgqJ7HB2OTYpYFzJU5ZaSYzKJNdp
njbvw394y8S7GoVCBV8sO4fedXucI4fCQIgoFaY6pDCnS/Ji53L9LVZEt1XSozGC3lhQwQZTHdDU
+njdLu/jMciSjL2Z9SNd9tpoz8bDwmu54hlgcMUCQ0+OagUeyUzcRqwUw6AcSOFhP8tXMjYEvbAm
YkdpYHQv3Re3C8RSqxO5AYnyQfYrv4OgMkDFG3hjZZsUFfJqoTFgIsxgJZ90+KcGJkTNKHszRvNM
l3jkZontJkDr55MCPTA8+LuWu6CB6FXYK/bsZGgJ45woecFmQCZrZ9ySKvwxk76vwp06/g2B0Mpb
ltZEWLJQ0TKcjPV0F42mjYzl3Fl4Ry22hV5bZrD7KfBBwoxDQBV6kvvyLDi9YrcmpLhzr3agMsM7
CPF2BZUtnlhJKE4dsghye7E7PTUox+p7jNP1bnaXfU49yyW8iVG62V0BGZU5tYSymKMhEeGsNc3y
Z6tvdrVV4gm7qm7leJnRPj7ymro5OwNLY5LKiZ6GBPFVmn1q+RagRRF3UsbTHtrk31jnCgMtTdS3
SlgAWkaoOg0+JajLfRCrObE7HBoZey1xsCTuuBJPHOhWGcgxZjQthQs8pE1EnZN9SRobdXVXCNSd
cAee89y5DqLb5b4LCLDtJII2jvOsI3fC5/5FO4/e/GL59WO4V920cJX37BWEVJ7+cN0s70sy0KPV
kmb0dM/oxad0vknRQJJnn0SN0/PDORmqDKiM/dROdQkzyViccwmtZ9q0z4vQve4NB7vYHpGO5FqH
/lzUtJsnKXkiA0eWlEbjylpjO0TmwZxri2KjkA52VkW2ObyaGqYI9c/pZNq8SXqeOwyczLHZDFkP
c3E+BJZagr9V5URs+7XqknYsb4mW5tLQpLQoAmqA4YlWKgaQEYC3xKlPvF5AzglFow6vbnGGOivL
SA9h4qHdZwey0wLV/zu9hRVqaAxqTIDDJuoQt8h6jNtPshzj5MPr3OFGjoGIZSxVIZHhTOMNeLzB
zG9mZ0HiSAfdL2KbK6DNAXpWkwPT4ErVSbA3Ou0xfe1eVG/ZRcHg1e/Zk+Y0eFwM/4dRY96tQ2Mg
ou37Je8kRHPwyT53pbf8zTqVtnVoHcjovPHEEnhrjIEKQReWSkXrjTtML0Jx1DvBHs3JbgvVHQVf
lLib9jYEguPcNCB4orPvLHI5ZfUwYgVQdmEVj3HND5Au7fQ7UDxAgRVFmUMcOTwS/j+E9WKWWdxg
Hs6mcfkwq/ixUxyIaIfHzpUczSE/hJpLp7KNwReDzEHByEy9i+lKD/XPynS0qtuy5+DjHzaxiw1m
ged9Z8gTHW+hORrtyOO0+2hoxiWrBW0d5YopA96JlecYs9ybMIUccAmjWZPaVn6vQWVF+vw3O8vF
MWaxNymuHiFtWhWjEyCl55WLuelAV/8KGs0UdzTJghOaPXo/n4Rjf7Abt9rn6CflddH94Yh8cYhZ
1WM1Z9FC69O0nzPGeLPogYpvL97loDXLH6j69cCrI28j2MUms7TTpterwcSDRWgZHvZdw5Y6PD1P
uteZXyAXzL0H0DX0+379yyD7FkOksAT/CL4a5TaGUtxpsTEFv6et5/UPbnlmG7ku1pgH29TUpkmh
IaUkZ3QrDV+l2wxqgqA39undMXOtfX4/vvGq15wFwL7RLCVefxI8OrmC9dwOt9Ny1nlDw7z8ZLv4
qzpTy7mBDYiMST6VIY0O2Q/TnZzJqx+qR51TkecaZKBEnNCO2yowOOL1O9rlYGnMAlTXDlDbRXMC
F4852wDbyx8vZqMl1MH8MwHPAHiEvOiU+6bbfQuPxItRITJeJ96S4OUMgytEMyKxooBZqU+5/Chm
xI6IN0Y7of02c6/evERhQEYZo2RR6F0xi6djXFuBrA3eXCy762DJM8NgS5SD40WcsOzSMEA7zYI5
dl6XFQdKLAZKujmbol4ElMTCKcpvVdQ/Y7+xgjnhbWnXMeQ3JXNBz0nbUQxRg2hXZXYfDDtxT3W1
Kt96BWnn9dj94Vj5/yjym6x5q/XRRFJ41nmzh+MIzIX+TyHN8YbHhUIX0Z8B0mClT3GFIVEjw1hO
PGV+SKen695czwTUXP57V7OIohtLi4RL230aH6vkJeZWe+Ttu/olYgxSKEbShkYCI/FxduR32aNl
l2LX4HtBCPpHfhN/pTVePOqcy/sG2yn4Jnn9Yxy4MliyOomk6VDk+CPo/g3WapyT1X0HkpIIJ/PI
53XSXkcrQ2RwIyNxW9TUXNIcB+PJSA5leiQ8pUGuVwxgTIYl1XUPM4Mvga1O2VES4uYzPckNz9Ba
54A+Lx0Z4MhALt9FdHRHqvdtfpB4HQB/KNBdUoWBjYWERWqGMKCcJ59y1Oa4teNEYASgavIxxHs2
/m0FsGwOhZgtw0JLEnoR2YL4llmqU+lcrujthWZYGEMSJVFkCywQYpswGGtiiuAU3ZpB4S2fBpAZ
Pg1OeBZdGUKatvbK69rlGGXLLU2cSlLco/HJioNSDUTIpIQP1wFke3/85RdbcVE7VVZHSqVp9De5
BRVoR+o6e2y+LJmXkd6/bu0P+XExRzeD1Sm8ReN4DaImVA5e1APt2wjvyK7dqSiion+3PUEw9BPH
5PZOdjHJQGTb1WSUKDnpCEKC4qH6EvtTYcc+vt7jdBB9Kgc377qbnNcY8Ied5mKZwc02XEZplmBZ
vu89sNkFkNs8SQfRTb3I5VVUeblC/30VWaOuVAjJw9gg+kJ3B6FhSX68HkqeCQYT06lPdKuGCT38
1I27zHwua86oODdmDCBKKPPJwwQbxFcPMlRRM6f3Mf5vi/Zf9mJCjFCBuJIKIiDGWB7N1VSW4Kuo
S+OGyl2rIeEg7mbMViYYxF2kVslICuIUo31qxqfReOhV3glqE9VXNljQnbNMMSjhZJjZGNxzo5sO
DGv+/BpK9vA+7jM/jGzu/YHjGdv3UqryqESUEiY+lnvVmSGLAoGUETJOJ8shud1810U75bMBbq7n
i7dsN4xSJKSbK7AQgcogwhQPCb9KxDTQWG7I/lgrGNyQJx51/+ZxYGWUwa0lh6KOTokpczM6m1P1
qbeyG7kKD0Wj/A0ir0wxeCWOslDJlG8Vk4r3WVugToyJAC9By75dWH26Xwge9jKFW//kpJHMwJWk
o/9horxSE66DEviUf4DGObWj/ehKXuVjh0t1h9eWs10nWbnL4FYjk0ZfKFuWZlcvmo/r/IT2gSbQ
3fRl8rq7PnNgduCWLmix4LeT+couA2ZjOVikoYtGDEavvss88zUHN5u6w1rhcQVuo5qimrqu4z8G
y7CXkMpoRZnusufpWHjTLoQeaWjnnmiPO96pYftQubLGuCb3AtTG6BCA+kUPkpsOQsWWJ/xQ8BZQ
+Mkjr59wO28uzjEoSuJyzloTzkXSiaArJ+PgG4Wv37/U5fcZCG3EpdUHOjUVWo9zWbqj7GvVqYug
yy5kbhm3jqi07vWtbnu9X2wykFqMc6entFlbV31inLK+dkw9t7Xp83U7HN/YAlohJLU4U32AagCv
Y9yOO9y8b806vc2X/ixGmm1p8m4RVU5LPeebsa3NZMC7b0RTZBJcWT+G4/frfm0f9C45yJbM5rIv
TIkKLOinBtfFnbITPHIAy4ybfhUpDwYEeDkmtzekX9+MraCJRpNMCe2kHh31MD3l6EDyBof2i8l2
6tH/ijuVA9ZcP2mgV8euXl/+M27ReV9Ep7sHR8HiElu3haANFBXSFbybMM9NBjBHS8u7ecGnE4Tw
LuzlT6BmO9b16HHCSbe0K8vOYlAkXaL559ybsOvfKW8s2aXvILCEikx84G0DPKcYDIGyW5eEdGpL
zAOL3FnLWYl5nfY8XLQYICmVxawHHZGjNMKli2mfB6pJ37toWDmUDjSSr4dw2ylTAbLLsiZpTAS7
NqsbzHzgtXwhTj/fFxYInhJOHzzPCBM5TNHPxpjDSG2eVfmgKqldjP6/OcIELlLz1hyoPoGZP2bD
SckeRfnrv5lgADcbx8iccxwDqjB1jGICX8OzBcq4f7LCzrWHqWBChRmOyMX3dk7sVlHtkjch/QdM
+PXd2an2zpJbuS9hZQDxXGUvruo1z+rd8jB+JlQnlo6pktd/84yu5hUOJShXFR29WGvplzL1heJH
U+2vm9jcM3BJUjCLoCvQ+GRNhKXWLaDtja18R3IIt48GJ9G2h21XNhg3BllbyiwFIzt94snRiLhL
TvHX7qk49288IOUaY07aSdWQeVpgrIXUN57lbqP7LrXR9VTcFf78iac5tLlSV74xW8VcVt2YEcRv
gXB1aNylUonTC2/jpaDyG2yvrNC/YpUIM6aWtJTAqeSF8l5h3zVs6zZz9LMe2zOqHakt3OH1e+JR
L/IM039fGe5TM0OtBe4p5HMy39cV2gHD+yav3OtpuA3jKw8ZxINUShyKTdZ89IXMeFUtDqkbPUMx
ag/ZdtxSgusGP26y10LKwF+NGfmJDAgpZYdanrTP5ksOhqiU2MKJji1kfr+TENcW1++bxP2rvXHl
LwONSSWRyZphPpVfNOvJwOz0wGu22V7bmmSoGuqb5m/s0UWKxuYKMYXah11gOrCtn69HcfsOpP4y
wR51Q/CwZOlY0KVdo15A5z7EuxaNUIVvudxz2fZiu1hjwAo36Hacp/8j7TqW5MaV4BcxggZ0V9q2
0+M0o9GFIbOi955f/xKj3W0K4jZeSJe9aGOqCywkCoWqTFj7oVpCOwxJ4qi9N6Dkp0AvVpVABTrx
ZCH/IzivdhkAC4fIVMXub7v0maKDaSQZhtXc4T3LCXnvWTTafw1OQ4N8DyGizHYtaTNqVwkBvyx4
e1yjJlYt6PagPTf1iZQTZ+9t7/GrMWYnJLWYCd2EPR6a9/E0u2rwCrX1XAm928Gy/fWudpiQTxVS
dONCSXP1c9sFdpy8DV3OuTBsx/y/RthkoA6NDMOXFLDG78XsTB35nWwD95G/Pw2bB5SGPFdNDQPz
pLi9mR3SKHOKtOX11nNCgKW0iRO8edQ9Vov4wUGVbAh/CJaGVif6Ktd9yGxyN/jpxXjk8R5xwkFj
DtBpKLtBn2FYIa44nNO2sqvhEso6ZyG3255WK0k/5epsKfpwztQBK2kAYs+0GzCyq8IajvI+3S8P
yWfiNb7xyEUR6sCNzcWS3bRxLWcqTUdQdXPAHuHpoTXplnyhGFL4munknIs5J/JZ6hs9SAvcKeHp
JEPaMRLvo7S6MyG4c3uDcVeUOUSDEQneQJUlgnO37z/1BNS3kbM8mud2T46CYo2dJUOrs9/dNswL
GQZB0MIjJ2BoRtvVXFgyirV67oz1iDtLwAka3q5gMKQIDDlv6e5rhw+6sg+yw1CEu6FD2MQyZzk3
oUSVIZsN5De0d1KSVXxGgxyRGQ+EjtBjMKAbd1M6cbLv94fMX2JxZYOu7MpGK5TdkomwMXjVvvKm
Xev1p87nqyJt0xStLDGxUcmGMpc9kgHxoHr6EdwwQeeEZ/MDrVni9p+iOb8SrNKLnfYLr3q5uQFW
xpkA0aJGGc0CxsN6vJuG8BCL8Z4Q5cPtONyuO6/sMOFhZoYYY8oCGw0v7zkUC4cd2Rtv8vNk05yu
sYPHqOQca9vZgaoSQyamhPcCBsdQc5vUpStoJinaFFGwtoLdWfR5HI1rOx5/6uYeUA1TMhCZqsKe
QAsekAd9qCHaISHsu8BK54dF9/rksZp5d7fNnb2yxWQ+RoikXICmldPWqaWPk9snnwTluZJazmbb
ziRXlphjZ5GFKdDKCseOZFX73s8/4EE3a3C7oV2wwv3CoyrcHpNZWWS+WxkJ+RIo8E18MEDmluJi
hadrR7wnl+zYUxYhSz7Kgc27otIg/HXPX78f3SzrPW82SragiuTMakFsfTAwizMMy65EkrcDa61m
LQY0ZjQ9LE5E6QbOJtk0r8kKMkvFVHSZ2SONqsd5QCEnErLdsEy1RbR8n/WJIwlDZ+tSc6ziEMmt
Ln67vT3pgv7i+NUyOxprlFKSl/SOV/ba3aQqbhmqMeeA2I4jzZQhE49fiB3y8+qSME7UKMET0Gjr
qNK0FrrPAhRvdT86lhduA+S2T1dzDIBLM35GbeJhjzaeRR8zDLnY/Qi1o8WOMPCuDDt+jYNnk4Hy
MYPAZ0/1FCdyEuIHVfh++zttbvrVEjJoHYPWvdPp30+0HZnsORedKf6LzI+3zWwH4nXpmEBsBwzn
yDN9rBNOaC7qRu0iFZOl4AreLIgNEAMOJud6sA3WV99YIruqNodICpHdJtAwS934UwJlLCg476mg
GF4Jl8T9Ld7NlUnm1hopiZikI0yK0fdB6y0hPzQiL/ejYf3r3vp3MXUGqCEaKSxgAMEy9q5cnJbM
rQNOFsv5XiyNXWEsk0ACmKDkLBkooin/BgqG/u2w4O1gnYb/Gh/LBFPFdEtRJpPIVnbBm+YQi9JQ
mUgtndvmeF4xeJGkwhArVACTspX2GORqXMHP+YTunE3LUtgJapE1qYzVM3c9Thppl+M58AvB3ICK
XiU9sZbR5pbveEYZpKjKNtZbKlckRRASGWNHLSQOCcF2YXwV3gxahG2RjVoMG+IByrU+WAIgIwLa
MHqCipEFPsUjL53kucUgx5DVcah0MFlrlaWLjd2mz7ejgmOBpapLlGRphPfuG0znpx362MaQF+cc
mGVHqBpViYuGKtehLF5ikiTztMTNkZfjkj9i8CH5lEv28Ffo8RIQnmEGK9BcKeIREMtXjOAAfm31
F0F5wIOjc3sN398OfsEkXdZw5GuiYbBMDkQoxrJNcC2kibFsC1bsRoWllk4UWdp9ses9w6J9c31r
C286/i+V7oLfSghWv4J+6hWcjJi71mUqyfmDgz12079MewIdcemFHq9tYhOGV8YYNDHruu/6gt6E
8+y+M8aPfSe69bK4t5eWZ4Z+4ZVPpJ/yoaAX7hmks+G3LPP5ij08Gwx21NpQ1Ca1gdMEwr20OlPb
w5E+g7eD1aEzPOM3Dolbx9hq/RgwafFAZTTqOxqHO3WHgXUrBWcj2fGGanneMRBSNLMg1T28G/Cw
Ef5V974s8d6mOTZYzga5SKN01GFDnEsIXaBKrBPNUUnx4XY0bB5h10VjiRvScY4IoRU7Omyh7GIc
zNDA5Epc8NxhYKPD9PkPqeg0gFwDDpR2AOQXzW+9sOuaaAIxQLIuMvlSI3VxluZ4NV4W06Kd33p/
KY2322u2iYErI4wzIxFLIzXQ+i1IpzZVrEx/m8VXhUvGsD1nsTLE3GvVUC2QX8AQjvd3ttoFW8i0
l33pE4wpjgmIzGh1gmYBUW0Nqi09BTYHirc/3XVJGQyUpCSLcgk/IolVOzINw6rmDFVPw/RuLyv9
Q79C/tUQ/SErYMrFsMmalhpavCk9N9xZ2c3i7Wo5GeQL9TgtawUGKOUMGEoOkVO9go9I8OUdlk9z
b/uz/Zy8ssegYGuaRhjR7CbZi+4FL9e+6kt4aeLRRvG+EAN8RRK1WoNWFicNPiZ15gYqZKHS+g8/
D4N6sjJPQ5rACoHyugTFKVyybi8Yx49fJjeK2dD1GhbE8sUY3VqGKnXNy/+2Ac9UFTR5G6qqMW7k
Kfpy0gUfhfgNSkVUrKbd86m8/uPj/2uHvSzWMSFNrQBYg7No/3jd1PaqP5/Enbr/nXW7mmJAT+w6
qGvTy3C+5FayPC6Qypx+U60F0hF/rxx7TaxKLdfyGh5RNFpO2TcU2vzhUO7lrwu08dCN/xd3C21j
wtUmi4B63g4BtZnsA7/AABFl7hbs9BQ9UlnDCLxMt9eSZ5BBu0CSDGi3YC11YfT1VLNVYj7eNrEd
5lef6L+vcK7DhUesqKTpGDQYhqrjxxJjeukkfb5tZ/syvPpgDN4Vs4gXCBGGtE8gF3aUV+FRedQf
qsfsIfnAuxhsP0esrDFoFy+aXkfpe3iMLlpnDsUR2pNueuGlX9u3xpUlBu9qTO3Xow6/Wnd027vC
M+5JYqVIzCVbxHuqZeQWrxDDiwsGNoxWAMVJDZsL4i98A309567BMcDeGuXaSOqohQGcfkH+CFXd
29HA+/sMSORNOwEQ8fdB0Z63l4y83v7729Wx61dhecyrOCITKfD9i9Ki3aHTrnpFngd6Dc0bzqE3
/NlOZXnN8dAsShCewzZqazeqQ08reCJOnJ3KamMOkpiYZQoTYTSBoHYfNbFdQO2Bs3I0Xn9JfAzZ
xDSwIdO6OgMIMtFnKUBVnZaR6HNC7afn7Eu8j8+qH+DVNfsEuUpbfZM4B8f2N1tZZnYSyL70RKC9
YbS7LrLVo6pb0IgD6VbuVHjwknnaKhRyfnUVGuuyrIh0yOpnV6cZLT/d+6moHwMIMcaFhRZ3SXri
LOlmqmdc7bAYi96YXMoQjBQi8h1abj6oLm26gfonhoN5pfzNQFmZY5A2lDIoSFOR+lT7qI/fmuql
4xXW/+NbXV1iogRBUiahAJfK7+md6cUPVBp2sivtfdKaPwvH+1RMbPRDGKdmDp+WubFE/aNM7gtM
1CoGr1uFt3gMtArdrBXFAkOyX2bWe2aeWpFhdV906N4GFjmlIng8eLnFJiBevxkLuOmS4z5AU4t+
IU+Qt3qqDNW/HYb0k9yIdrZKp6QDIVMFz+qutKUy87ocQ2JifAiq9KgE7ettc9tP2CuXmIupIpUl
Btfh0uANJ/K5gMhU4OgppJJqvFFQ9qhIs7ljFvSv/uKlqekSWhJ1nYjM9+tBW1tVMigD0+/z9+y+
PQuuEVkECqC1h/Fu57aTm9FytcZeEvoSGDoXsGbquVUJH9PiIZxmDiRv37xXVpjTstTqUSyEBd3T
mJh0JGe+i3pUi63SjlHkV128bDnZLt/jnQ50iLlozSfwInJvdpsxuvoZzAdFb4mmELq0A+jvMtHE
8+DH28u5GaIrC2yCrYazIvewEAkgbJtlYbYjEKTYYiCDo6jtF3tQBU7Zn/cJmUNgGOUqB7MxUh08
4c7JiymA9CvklYJ4a0d/xSrNNms9EFMdnvVjexYT7TXLtN3txdu+5K1Wj8F9Y4oko6T829nJtHBu
gyUzOM2gNcAln/OCxls0+iFX7kQQ3UOBBKaU7hCP+6E8mlyyBs5Ofu8DWtmYsjbEFQ82hszWDoU3
HfW7WgEJp3mQd/2r/MhZvs1TerV8DHIIGciup5ba+yh5yikG51CEHooeOWMwWLHH42vevjlcDbIj
ylExDoORIPLSl/hRcQqvnDAT1h00S/SQpaYO/xjdPrdXNhko0TCHb4wUsGh2B7mwA24rIHEK76le
GLnj9Qtywp7l7VdNMZ1TuqGF+WmJX6XxmfPROEHyDp2rIEnbIkxbDQZozghmiDMV0CJPMuX4PfOI
tnje0H9fGSNaZCjdDGPFZB67htiKHrkchzg7i+3VG6IpNQUKFPSpKd6VD0JumbNTHPGUFlsluCCk
xOrAn8ZDD55zDHqEqRwssgHDS4gHJhPavgUmgxII/eL8RISAFvT3KOZX0cjCiEHGPqYwMiZ7bXpu
yKel+QqpEfsPF5XJHtWyH4eZRgnmPTsH03UQbQzuv5J9uKdP5NUHgReXm/nqyjMGTLJ4gtJQhL2t
PMUZmLq1Q3r8IX1u2pFht+X7BGbocKf6OIbZ1qQoGsoJzxl4KDczq2gxymNGll6DHDTiDalTH26k
WgqDJc3cBqq4wBRV2qbFS8lv9/KOV1DmBCZL3S/1hiQH1KNZHc4CVI4G0r3cDhDOpmPfd/UOEwoV
9Ogco/tipg9T8KpnmXXbxvYj8jUkWH5+sy3KZK5hhN4C+9bSemfaRaKVu4lHZzDAXgZeMcmuPVDc
t+g3sPvOgh7S7Z+xtZq47EIjV0JtGSnyzxgmNKHSjFS5wpT66DGNs7Gy50qDDM1tO1tLurbDbLkq
lkjUURJefYGgYmvrsx9qOm9jb72yKiIEV6FpoBKJ0F+xQmRDUNspICPObNwxKDXb1w5NLzL3kXXz
rF4bYtBRjkrwWsww1H0t9qZX4PMYXpmgqZOKORR/BejIDS1eg+zWDltbZT5W3WW1VoiwSludpV2H
HP//ebKh34LdyGszzLcSxLgQw3BCaTaMQI0COoHiLZjyoLKENFi+llEXHSq0/e+MODS//k6cXL8g
A5SJ2aGc1eJuo8uhFVcnjXwrZfe2je1lREEL4hYmRp1p5reKkkjMtHpuZwpU8U5CI3W+lx1xx7vD
b4f81Qzdeisz0xSP6AyHmTw9xIonSYcy8W57srl7JZGohqijQMre4VvRyAWSgbCvGrv9kornpMo4
qT3PBM24Vl6AYGycAsomOvexussmAY9SLVF3tx3ZXCtJMUyCzlZ8E8YK5vhwUaFSfIrxuaxOWfGt
Kh//zATz1UmiZ2FPiTny7rEp92lwCAuO1OTWYatg5BhAJ4u6xjI0tbGQtWILMB27R0Oo7aR77DG3
beYc3qnt1braYTZoWHd9ML1THC7eaL5E+UFoOTQmPFeYfRiZURbrA1yR8sqSNatP7uXorjI40bU5
vQF1bF1TMV+gmizXzJgpqM+MiGDyKdsP++ISOOQ+PFDV296bvcpS7cGPDqbDl+egH/wXmFuZZjC8
TZYy6Cm9YPexf4HQpEdJI5oGDAvzSUaHPLf/kyZAvxpESQRUIgZRWHJ9IVEWvVMHmstDswXXk/hQ
HWe0tCQPvMvk5q6Vr6YY7Fn0aq7CDidF3pQ2CFh3Ypn6t/cTzwQN0hUwKEMUt2MME3Hzl2hIz4qR
cmQiNt8IlZUX7Beq51ESCyyYijrXe5/W2XC+6r4B2VZeWrkZ8CtbzNmK+IwyCCwgERIORb83Jegy
6YMl87hmeMvG7N2ZNENl0iDI0JbVlX6lvN7+LtxVY7bunKgdISYs0L5AjMv5kaPtxct782/yeznJ
dd3YudQxqZdCGREGPw5T06UiDhW3eZqzbOxsEHLlqI1EOJWCyHKc+qdCTngLtwmrK1eYQ8gAq/vQ
lsh7Gkc7xLsUwjLqnXGvv7PyqGhb7b/wxE43CzCrEGeHUs0ElIvlQMPhBOU4gALVCFIsYg1u+Tad
+YQ8m0/hiozarG7ioUt/v5es9m00d4EWovLvCEpsTemlmp/q4mSAamFZrKJ4VNGzW/Kifntpr0bZ
pZXzRmsXGM3QZ4RX8c6rh5fbcc8zwZzvbWPMQaPQr6fmjraE/pKMPk5qDuzxzDDIqqiJsEQRsrpK
ODTKJ422HO1ve/IfQXFdLfobVp/INKdOFxO4Yj4tTmQnTmq41RflXIGbCu2p4ZMicExub6+rRQZp
yRC3sybAojSKh0DqT0Y7uByveCvHIGyuL4g9AUhBS1mzi3cLzU6JJSeWcqf6CrSbZEyDLw6XVX0b
2q/OMZAbJq2yzAGcS0sQpxhajYcTca/U07069ZyEhoLrr2f81RYDvnkz9Jkpw0naskrlcyiPXfNb
lbLVJmbLOkbTD0qQIQqhEuoGVXePARaHdP1dVqfe7e/G8Ygt67SkR1WVeiQCE699gtzGmc10TJFw
kcGwqSSypB5ZqqexrvS0HkKpmBPPvBPfKA5KbnRQ76e3225tb7KrPZbhI8RM5pgKHS428Xg3Nt2z
hgYKoZAtEuIeldcPmDDclS05hEnsk6y3Zsn0tEHiLO/mrlj9DKZqhvGZqO8LuA1qyZ0YEUefEn/m
7r7NDb4ywwCw2GgJJqVhZohOmfR5EH5r6hQy2v98P5bQbpZjWZAlWKBPCfpT9EynTruddspBKoUX
ydyRPUzP73hvCpvjrmvDDCLXpBllrcaH1M6Lp3u0P2UubNWl9EEyeHgDPC6DwM/lSRPxlpRBaa1X
9XKKcXRPiJ/+HJqLxQlR+lF+AZPVkjKo3EPzwkxULGn4eXLS3bIT0FOxfA/h0P+RGGzC5Moag8/m
FGRKrGMdiV/eidA39iSn/9Dayy62+69pYKkvxSHkim3zNgCDzk2WRKhuwOxg+Ebi181erjln9nZK
vHKNQeVhkiZxnGFj8qL7dBeDpxkyjLTsM+/Uyvqt1qVrSIKB/ecDXAoHJe5V2KMcTARdodNOffyH
Z1ELuQ2A2/XIfx2U2NEC8ML8DWbI5GzKiEsHvosduQcjzTtlkfmNE5u34VpitSKqcIwmnS5p5wQ+
hev4LN2hucOla6rci4+37d3ebBIrHVEMQ2kGGrZCkQpuHFYnIgW7PzPB4EgzKjPYTbGf1eBBVZ4j
rnzC7e0Mnp2foyKS6gJ3TPggP1QY0gWl02NxTF4WW3IbX+ICMs8cgx5Z1PxtLtnXd+VBeo39lEKx
5slHElqE84VuwwfOgZ+9m7I0SgoRAWFkk4M2Oq+XlUM35nZuaJz9vJmSrKKdgQwMnNJRDHyp4Ewj
3dgrPvTnuHfO28gksb1DugbxMrRxguUxe5qNlwZz1dnD7Ziji/LfCC+xDUNlUplzv2DRZvFN0b4R
cBJp5teuuC/M739mickzZMEo4taEM8tUuEpS7DE34zclqATMGcJbvXvbHGft3hF5dYWBoFhmtgFF
QBlNSNKlBklP2X28bWT7LnsNBLaSvxhTo6EJHw1CSm0rffYB4+KenGsvM5Q8crF+HBWoppaQRBfV
L7dtcwDpHZFXDkbgyW8qup4kPI/6yeQx6PD+PgMWYSLFRoGnF6eI8Q6TWnE9Wbc94B0a76xLKxck
pRKTmMY3nUdv3tJPua3b6gPtQzV2yLnfag7CbvYArs5FtkAeBkPV5jRl+jEBX3gW7rZ+5WpWYNnT
edzx2hi2V5GomLkzaIGZAaW2kuNJpC9mQv6xMByUN26vIe/vM0g0BWEsFAkc6uNDPOyHmNco9h+p
y9UDJnUppV7O8+H9QtntoSmaQAl8gIJcH1uU1KvjHRub79KYT/xnydiCnqShm0sGwTfSQNUTNRsz
zcZJoVT3+wA6aCW47oUzOlBc7UtoWGlqY5ibl9NvnyXX38CAVUhy0LYkcLqtvynK5wXP4ynIzLog
tW9/v22YuhqSfz60hqKLkz6lAFJdpPyjJDzJvN64/7hoXm0whakp6MDirGOb0WSwf6R9ePJ+sZM7
w8OosW9yHoc2ydLWH5DG7Gpbx3Xc1nOAxatpL7YFjWyn+wJhEkpbABH5Gfo/kRtxnr7+4xZ29ZLB
K1VuRX2mO4F2Xo3+slu8GGdzt2sdsBX6hV9i3Fnklu15H5BJcoYuiwyjRW1nqETLkF8n4Skh3FF7
zjbXWBgpIVLf0NLV4OV3ipNd0jOKtB2SqfQefcRO9qHlNUzwTDLIYmSpIJYhTOaKuUujeRcoE6fV
lRuZDLaoyziITQMbtFiVuuEDeSu+LNAQVtzKlxKXx8DI+Vjs2OGAphodMrfYbdB+qdLv2bxfRo5T
dF1+zaj+jUOdgY4aCbZZ45xxYl17jvrASuR8l1fNYUkLO81rv+xniXOS8vxiUIQUehvoAna4KZ+k
Dlw7E978OZkizwaDIuWMN70mQqBry2Xp7yr5LfudoaUVcLDzL8k8NHVR4/OUi2IJKko2SsPBW97X
oV6usMkoTAx6DTDR1/ekwn3/ZTEcTEpZYXAxio5jbXvN8M6BhiBFN9jmyTTT5SWg/YR66LfRt74/
5Dwp+81tStC5IBkKXvzZqlexmGa+pHgnFxZvkHcVefqNAwoMfCp+vyqbLKlZ1OZ10NGm4Kx6HpTP
Yvh5+S2uY0WF1rWpq6aEUa+fP0ptDAVIfAx6QI0oy0uWqVsxHr3+Hj3nDTlvZ4Erewy0KSCgLMZA
x2PDExQawSyIzuoIaDp7rYeBXZxOwR3X6OaHWhllsC4eoUMKAjCaeo5uUNuVl/vZ0Xha7P6UO/kF
M/YZJ/y2ryf/2sRb088LazZdKWUGbBZjesLj5YWogm3Ksy2IELlZCksvIKNSvjZK//E3wmZlmUHB
OTcCbRZhWZw/DKl2XELNJ8iiblu5vaZQjvjZP3WYVaUtaeB0p45cCK+fRt7MA1duKD8byKfByKII
BkCK8DF9MSK7vSOHfJd9gyzRMbUzq3oxwWou0pmGvfisQIHGRz+0H6Lqe9vXzZrD6qfQtVghV67/
s0l+POx0u84lnrzjyUbzzDAAORaGIXZ0SRN0w0BXaj+j95/PyrB9rVi5w+RNUVvEhTr8vefBJohH
xmGnu5TaM77wOl82cXhljAEYEGfkJqq8+IyBK9SH2vBFHs0ALxQZTIkVudQUEybq+LyQyzj/dfvz
cxeMwY+OdH/78EOAWnGCfXeogVYNgo2LVnTn/JLFXFeMrQv1ktirWgN3Bq/ZS04M2XAQqvx4SzRC
i3dN3m7DWtlj8KJcAom0JvCCfDLO6V1woPR0064Dsw+0GMp94Q5nhDugmRcb20noyjQDIr1WBfh4
766qqM/HO+VouvlH2kkLbV5H4FyPOBuMLRlp0tQsJV3ZVj8a4+xWi69390Z8yqdvESb12yH6M5Rk
K0VzboYa9GLQ26h/qZfK0qSvnNjk+cSAxhAovTgUsJDsIRLt1r6AxpXBLrzIg7ghcKrx+13tgiH7
kr9ybHMgmi0iBSEIh2TqnfQ0eaJbvMdr+kAP9NfQH0srVkDMXZwXgbOsFDRubREGVBplllItheFI
xHRKWZyiCLURo/zeadrOrPqCY2/7Xr0KVBZiii4XBAV7RLlQ1rfCUUWrkN0qeB91lr3Oxxt8AnlW
bBqHs8p0E9xylkGfGEKRqk5TNJq9YJWd4VgdB5ADZW7/+odnEDuIlkVLl88/ziBMvXndjtJu8cvr
PEhlO5Hqqs+r4MfpPmGMFcybH+R9j2diHKuPNacxY1MXRVFVDAboimxqLH8usiBNUAawb6qWfKCB
SpVABQssqa8YXUVxJNkpn0QPfV6uuefN4P+Hr1frzHmbD3iOKWVYlx+6U0GpJAVbWCzzTJNsIXG5
jCc0Nfo1YgwVXciiZojsDEsjSwOabTS4e5ntd3cd0xaR7tJANR2eVvd2MVm92mPyo6Vf6hzjCcAg
jM2ifyN2B4jguvTRc3bMl9wrbG6la3tXXG0yuDfqPQh4GtjsnPwzcUsfz7qH7A6tbK7JVezbBtmr
MeYLKqkcBzJRcRPDeBPt7EkxfPF/7Ap61N76cAyuSU24COYCp1JIx8u2ZC2YUICmMAYyefX4d5HU
W7YYSEu0cBC1gi5gb1EF9NwtP0/7BHsBna/g7QzuwbmX2fJXqkc4v3Yvkw75ORmzSDxqo81pZYx9
/BuvDMLpiazFJMdP+acWldrmZ7AXoxJVjJxcnhesLIHhSJZmKSYYK06y3Vr5HcELfQiRedx56ah8
ZnMzrO0E9V//WC7DqgH9YzLTpQaCYzzJeafKtTuLZLi+QGPb482fbJ/MV4t096xuLCTSM1GqcF4F
oq/UB6UEI8f4eTR5U1fb2f3VDkWilR0z1WNjCuGZFPpB/ELA0WI83z7/eIvHgEuey2qOKRhcNM0n
pdxJ04fbf387CdVUoij4D9FZ4rWua7u+owxKnbd4YAXFqHfgqG7jmjhhY+93xNUUzTA0U4M8hcSS
6oSqIUcylUHqR/SVKeh9xOyY3GmclGXryxARMr6gRRNViZU17TCepRUNBBXUCtI68fICgfcLkpiB
Y2dz+daGmBAoInVJuxnM/7I/OKqXOWH4JLgtperxDDQl2rzTfLOGhLIbymIyxp5Mdnoya+YgJQXV
b3Anp0K5Ep2yrV36QuRBUMpVbVndxx53jnfrxFmbZU6cQRpnVadmO2dwiE2vzd2xQpRoOxD37G9H
5ebnW/nInDh6NOhGEmNV+/miD55Qfs2Ex9smtjbW2h/msMGsgIgiAPwBw5srxY0fSzxK3y0Y0mRN
1XQEIroDGROmiX7PXG9x4YofEBZqcBKiBwyP8DCdnlXsWba2w5xli6CCD4v2nxB/dgULHLt4s4wc
wVXutCcw8NsylGCT/0fjdvPsWptmzq4kMY02SeBitp9Oyg6pwckA8VHjjztuXkeX64ab7NElB6I0
1UZDW9kkyMImXk2g8BG6EHoKCrs45nsQrnr54Okq+i7c2+GyudFXnrKn2KgRc5Z1WMcp3eJpERz2
ewE6FGBYaOzINe6kt9sWtwJ0bZBuyNXhQrpiXsiAryoH90PVWCTmGNjaZGsDDHSVJmmlvoEBUTy3
w3kUDkvIeZLi7ADCnF5KrUh1FSE8pPzSYJquGZ0Y3IPGb91Q174w6CQssZqnHXx5Z0z7Gh7MOyow
ED1C9dEJPbTA+pXPvZvSFboVkQxMFTU4epDdUKtUJihFKmXskdcgl9KOocfL+nkfjMETslSpUERw
Mujz0yAaL9C62WcKT/2IF3gMnORSl8tdAK8S3VfnS9RxBiw3c9D1x2JAQ0b3UFzTyB4PGLgBTb56
tIYd5UyWvdLLztrd7Z3EQymVeY0ouiQ15AxhCGF6VBDqc/Ua29EjCr4e2gE5xjgwpTIFxbZO8GKe
wxhN5zMP7P9UBixC84r8NDqlM7kQH72Q3Pqd1Gq1rOwksRSjwKeFWFayiE4hCJYwVIfK5M3ocKKQ
neWURxnNgbTpXK335WQbEISQuRypnJ2lMsAhFsFYND31xU/uUSBBTpq96ihWCD45mve8OzzPJwY+
ABxGqgkI+aDBHMnTmD9LPa9NhLOtWJXxICiGPKBYmO27fezmH5TSMcBKVePYitziDKWEjFcp5G01
tgtM6pWkrGWsY7SP7suXeIcZAZ9c6lN/onMJArdWwDsnVQY9RDkds5EuZXLqXboBwAcnPVK+URW8
OaEj8ng8NgtM67hn4CQdF52I9GQuYosKAIGn55lSwRGv8/tXXmq6WQxdmWO7xNKgCJaZdri3bjZA
jkpC9h1iEsmav0Z3k6vYxSH2orPIAzEOrrBzoJEMaawR0p14q54cARlI4sSaTRRLQsF7dCiPQyla
A+ZcH/8QWVjh0qaZimWZ4PKYvIbDBQU9K5g4rxOc7cGOg6L0s/QxwVeUDNTwq/qwdClnCXkmGFBR
63HUEpEeA507FQdJeeJA/9YdaR0aDIyMeVapGUWtH/kAvZWl59Yz8bQYXrgXQZ47TPYhDSgBgnaB
zsjIoDJPH8zHr8ET1ZKtbHMfO7z3Kg5Isq1gzTiMZVXAOwG0oMc0yEenWeromMhDaHNWkoP/GoMi
raikpKL3ih/kX/HBeJNENGaMTghRhf5LylMr32z+XH87BkWqfIFbdDVbVzsIHn2OS5FFBrvhaNr0
Pj/YMjIUw4KG2Q4EvMZvzTytfgHbIyaLcgiB6HefJ0d0afnTcKjKHXgLL5HPWWFOrLLdYm1dDkVL
4SQ6dQ7tVzSc0C9PlI+UL40u0dW7kSmzJPXzaIb5aMJa09vmRw2TVdE9wd2t6izpAXwDoA5qHrWv
yWOCnGzi8XNxdgorc2YqgdSNBqzrSn00lODeMBX39npu3nTQ5yIqeGw3f5lwKQpTU8QRmwN8NJ8U
Nd1J2Ycsi++ltnv+M0vMth91kqhEgDNFelFworaXOPa74eG2lc3NvvKHuWso4LXMJwlWFBTE+/ov
pResqvpy28h2srCywmxzrSJhUWH0453mIt0lziRa2pu479xoJ+7MxOWdZJvP/fgS/34nZptDQ6Dv
2grfqXMmlLFSd6lc49k8h3vR65CHmZUVeo2n+fkXXlV6O1G52mZbG4KgKtoohm31oh1kd9mldoj3
DQS/F3MVwTZjfmWMuYaUcSAswYylDUbjKzGRNGjC2+3Px4mRd39XFYqx7IQ6pffRBKPzSZLfgffJ
FtV2f9vM9vVt5Qo9LFZ2pEVIZZVGfDbdJ9NrqT7rRm+N5TOa4sN4RD9t6tT58zh+/UPDdI1XhhNx
TIhEB6XVS+DjDneR/OSRvgHxxZw3AXLlI13rlSmI/zbmSAsYlEIwPTRosqLdT7wzfPtCsLLDoEei
NkSrKBCnjVV+L/bEpcId0KvVPy3ImGlLD69RghcmDJQIgWlWQYUe4SA8J8JRzZ7MgpM8ct1igIQI
uimXI2zQ01u2c+qVq9u1Q3MvIMmeW43cPD9XC8kASZhPoTC3+GDLpQXXTH6oXgc7ulvcxBUcXqWJ
s4RsXwJkozGx1MG9PjqrmYTy5pdk4JwrnAhkexKgWV6PLd3NxSnwwSB4bNzirvN5bAc8V+i6rgK9
qwQhDulZXKeHqToQ+ZTz+N15QMty4WLiWWjkEstF3yqoYDCg1u+gCFvgTZU75cLziEGJISCVsVAe
g9Y9VnsZBIWU3epR8euT6DT2zKXT4hmk/75aQvRMB6FGB+TSfAee7qV46usnDvTxbLA4Mc4iWWg0
EPDEUo0f3Db9TkSvcu9FLe4YogXuf15b7eYszep4lhms6IWqiRVaXGq+4kUBB7SEYXxi1w/hAxpk
vDpyySlxxyOvtMoNGQZADEGQ0klFWNJOcGKP0Elp0Gb0P9KutDduXNn+IgFaKfGrpG715iV2HNv5
ImTVvu/69e/Qc29aoRXxvgwwgxnAgE4XWTwki1WnWIfa4atoOa++4S3N5MijkZpm7iPMILbl4i3f
QHLyw4ySVHT5YHow5ZNW2pbg/is6bvHaKXhAmSDOB9h+zzSvo1Nwag9M9Zq9VvqZLbqiCs4gvIDK
mI/VGDOOrOaT5l+StLIFbipgYV4SNxiIVsZs2xxO+omt9BRdh7q9cVJumPyFAE1wyOczi+QgyeSE
cZd1MzmsMDDY5c/hvocqNNPZxpXbie6EqOx48+7udN1p+AdfKRgrNWNRhSF0+otipy40Ai99iOsw
60cO6eT7bTsFa1/j+IX2yCEjPsxs1Z8peicruq13AozVCoHFEtA4gpH6oBvVGb4YIxzaoGXZN8Mj
OH+I1O1ExnCMEhF1iFMCY6bmMtBLVb+0/qft8frDpQIN2ChBRoPO3y+t0BqUsKiYLT1Cu/35H+2q
cF8+t3b+M/ioQL0q2Ws4qsa7bez1JXaF5jefojEllC6hOMpCbFXKDkYWfNyGWL+8ozzqv+Zx/tBn
Zqz1E0JzgzPhmQvqjW89je/1e1Yxx3R4Yy9Ce+3qjMCnJwBfX3NXcM5PJj326TQAvNn5Hmszl+Fp
O7phr3sspByedOQfiN4D/rAdXFE5r5H9XB9VtWSoo9s9xK70AKX5o/YptqWjSOFj3UWvYNzek1e5
0lg6wCiasEOuAieHQvAQK3ITbsNBv9Jc7mO4idVd4vbWV75uT5Pg+3zXHomqc6OF+H4zaEjX6L8O
Xfrj30FwF9opUPRkRCGlmxj7Cb2mdUGarGAW+EZpfpbqaPyHWcitu1D+EUB2NW1HwRbCpvI9l/+a
ar47Wj5KsSlr8Oa0eZHa53T4kXQf5+Lsp4ZtTYJJWX+quC7cd43S9JG0JHlbO5A5YNmp2CBREo2j
MLLT7zWsH3TzuBVl/ImcgeOLjg6zVjaYKT88mhUyF2RdMIxs+W0NI0cKNalGNQ1B6p18o1dPVqx5
anGjDbJttv2/ZCCL54Ks1rWU0d+4p3iuznbHYCej87mnInjDFKmgd26KpZRE/sixglTmkaTJ8Mcx
eUqkn9N0DkSr9g/X5qs7crRQkkCC4P0bzc0FNDi10C5+SHg7m50wx91F/fo/VPgIDOPl5+QMBTd1
CfcYHMtj2rbBCS8lTn/ocaLx7f5hOogUev5gKLFMw8C/Fp+9o6oVTbrxbSXUx9wNTrrh6KXNVJtY
l2b0F8AM1iIJi3VLr6js9Lq4qAWtPg6kBmoUoK/xIO+HHmlZRHTfFcGwA+QCJvOHJEgKrAbSXHwk
uZffiKgG+w9Xh6spbM0vMMbIiKhEYIquBQ4Np9ss0Fw1zdwpoF5lNG7gJ+4sd44WK27RVvtOIicq
jYe/2QSuP4MNxfJnVIk0TyyEClUTufGMfL/9fdFQcsTSob3skCJA7GZZA94K7Sz0DEnEKCIUjlH8
INRqgwXXgy/6ydyzey57Q9bd0HRltKmCiPCT6EizTsrXkePoBGLSU4R7J95A5ueoP2TB5+2RE3oI
xyWJ2ZdWOgNA96IHE5mw7GI0P2QXVudB74vnbTzBGPI5PXpAB02d4ZAtdhkyy55e5Z4fa+42zB/2
0F/jxqfzqAZ4WGGPxuNdt4vvmwcUL3eQb/UaZPJEL4qFqGm2l9xJFGEUGciRR9WHQ5yxXbRTDoV+
n2aHSBNlYjFHe7+PXo3jmGOqqtxMGhhnPcVH48XcZ6fxMECJE1rWqD9wpNjO7lmaiCgCIjKOo5NM
7YmVs9d+WTmq+RelOg8i49hS3bKN/YQFVRhDWsYhe9CtKlzVy4dYzu0ot5yMirIPRcZwpDFSPxxp
D6Shj71Ci10d+r61T+1tVxTBcKyBltEobFcBQ6fbKjxEw/OkPm1DCL2dY4kuk0Y5YPPSGHYLzSMk
NH6MW3tEpvfosG6VMiopqdsKE5WYp72bLV3WFAV1MFDv59gjMAPSp9kAh/gw7/Pv9WN4F9yonW19
q/ayPTxHsmA0V93jCsg/xqEfATq9kB6Akgb+0FwaK7coQdqnWf4qGFW2VN8bxyIDhmagCo+bOT+C
RJfEBLpVNLdvv7Oa5t7JoNDqqWinJ+x8teoo+hWOm0StmKZaSwBnzZJnyvK3pi9eIqlLBEO4fqpa
AHGTlhR1EI1MEbzBSxJSr5AvMZV2s5+d5jjeoG3TAc0rt8eSfXJjKN9dNPu8J30NSPZOpqERUITG
ZfFJVFS/vptdTeP7y1RWYgSmBJz5TnthqSBopvdd+YAeiHjgiStbxPar2/MCj7nQgq0aKbNkhcla
a/MlLc5mJIq3iQaOo/oskAokyQFA98ZL2UP5lclU5Y90J3c2uWtPLPCMsnNkYsS6UKZV4JL8TbSY
MhNpv0CvyvOg7CN6nEWaTqIRZD9hMYIFk+OIFXh9UV1q6d4ngoyI1b3SQDWRobOKDt4jMtLTiFgZ
EtT8m6i786fbJLlNJYinGKI2TaumLKA4Z0DhlDVXcY5Tbogcdr+zVTN0tteRyBrOHYw+knWaAQLp
mo6fPBZBZHdy4apFZRemYOjW3zsWBnHbfUP9OVYMoPmfWZVUfocKWfO2PMjoRoya1Q/6Az1WX7ct
XI/hLUA5h4ijAVtNgMstS5icvuSQvWnt6kK98UncT3R1O1mAcWeATtXDKlLhHZp18LOzVj8PzQs1
ngU2iaaN/X3h5NVU112ZYCDRuQfZtUzreAz35KNy0vD8wAo4ze/t3jhSwb1rnQ8X9nF7SkqgxthE
AEZC9ke8cGIL62J7PLHIdvyBuvSjwNLVA8ECkNtb0F0lktDonM0eewE0kBzUns2djpawxZ4OQqGB
1Sp5lED+d33zYYnEH1EjEMLC/NLvh525nw9N7IZ3EAH41u9QGGzHH1iv7uqQHq0H8/u2vasEuUDn
opuoZO+i0Ie5fr2n3X2tnXJR7ofARfmaSJW2Whr0MHBsDm18p2mfE/mb8Vf3zIUhHLE02ZRUUg6U
enzW5K/EetgeKAE3Uo5KjLRFrY+BgSLNA2vNlYpSSdhIvzthLAzgaENL43YcChgQHi0v2wWn9MzC
Uiyr1hBsyiJbONJoJ7X2M2aLknxOsszOxh/bg7XuVaZOFV2TCQphf6cLf0xzpDyDAqPRdLSseEwp
rDBFGg/rdlxhuP2qQplBXVq4qo4QGAxG8+QXveCqKoLg3ConSWb1ESwp69ZR9BeJiDbddWq9GsE5
lqRY0YxKXpwsq5M+3o4TelpKoZMordvExNmemPW1eAXjnGxOrcHqOtyzZuWi+p+MWrWN9DiVIqVj
kQNwHqZ1cTllFYyykk+1eqfKrqT83SO8cTWG25T6JJQGhUUqdI++0HP1w5xcS0H/Eg2hVbRwrYUd
0UXewO1GkkZqMywwfEzwH2V3Z5ahEu79S/qpOfY3VuwIyz7WaeFqJLcflYYFvWgWjmc5RawiqX+e
PZYeknui5STwRCL/vmqjadRng01ap3rV9BJmP6ray4pPVBMkhAi8gy8paWc5L3ypgE3hq2TeGrpd
ZyJBLxEGxw2d0s9+yqL96PBuJ/6n3tz3USFYTutxi6sL8tUjxki6PlMwZOy0MN3GLoVUmJc2Tr1L
z+oLi/EHoV1Btqh1/9VKJhxtGKo/jvMA5Nn3RvXLUH3u08meVFXwPLluIpGpimomXdffUqcWR79Y
6f6z8Q2n4JYVVr2dwAh0fHDfhhC1m4R27KWeLLpyr6c3LJC51cZaWKItRQo3+TY5wSHHyUge3mJC
2YW9wTPlSoyvW52F1/3Vhb6A5lZdMk95SdmhrAxkWy1SL9Pjv9lZrhB8bqUaKUHU6bBuSHDEy44V
NphtF1m/iSwguG3Y6knaFRn2+fGudfH+tKcP/j45zjuM294QOKRgyFRuwSEbsTH1kh0q4qdoOEq9
4AAmtIbbimUa91NSYsC60KmRulM4llu8MLGjGOlIokjxepBpMXjcAktHGgd1Azg9kJxJwXOrIuOl
yYd8aGYH+XSXSJODmkPX9APXkIqbmKjOGI32nAsfbla37cVv4bft2MqmiN2aWVpIelShpRo/QoZA
vqdflBNkFnboLoWXAGGz8vXbyQKZ28j7VC5rhd0v65fpZ3BWzo3NImDGGbc/N7gQe9zlO0hLqJDx
kg+oLt524VUWX8BzW7zfj3loQbTM9UvcTUKvbfdmn+23QdYvmQsUjmiQEFnrOlsnbHjZHhs+Rk8U
nZ+Se0iFafbfVWQsADl6Gecmr0zmW/8ARjt9cNSj4TF5K+ApgvO+aOm8S8DMDL+eCQzUP5BT7iaf
LTeNHSanFeO1pSp32wMqoAI+/1LS2jqfAuY0MsIEd5r/c/v760l81/Hj0y/rhMpThD7Jrk9KJ5G+
zxD3ZxWp02cj3uX+TRGcU0l0phUsQj4Lc/bNpLckTJo2nLPw5yy9GM0+yUXtIESDx/GOIUGDJmdB
uERFZsk31DUL1tTqMW8xeByZ5FFVm2SEHUR90WsUZk/3JPTS5Oto/tWz+QKKY48Z6XtDm2CeSOzv
cqo6Ua+4274gGi6OIbpSnTqJJrg2z98T+dYKXre/L5p1jhviIYtR4AETNKzRFs8ngYpYyYdeEomW
CqhO4zghHVrVaFsAqbLX60++n9pN9bxtjACDl7LxDTno0OkDCQDkrPR7P9DsRhMdit9E3t9FMq6z
zie9+Fquqc0MFBYAhdqbEyV28lScih9Yo/6eXWCY+qNqy+dsdlHNi/9Fu8BbNORqRakwgunTuVOJ
nMVSUOoY1SFyWv9QKzEuvD9SJJP8u5HlDickIH5Rz8CJ28nxqeQqUuCYiSrw9vWI9mJsOXZoVCmx
QhM4VrrLj+ou3ueKkz/7B3L8p2ogQ22aOAOd/fytKeU4Q8qVNvaNtym10HsOYdij/5GJeDJF7uqr
sFxShMcRhzKnvVWrwDMgyRgcQhTuogmdo50IOl2LNZ4EJKJzJBIYBk3aCKNK9Qptuia7x+Fq20FE
e7DOEYmakDgxkRyApplMtIelnpF73W53b6L/AtUP0ULnyaQxamNoYJBmPkkoVUw6zyi+CCwSgPCp
MPD3Eb27YZHs4dW+hzRE5Viv5c48mW93M7QhexQey1fjIdcFwIcWTVnpdYUCVPeQtbyXbo3Zhlqu
k6M1UyKsgRDslby2TYY+4WXaAk1J3xooI8n+oN73B2M3O76doWwd1HVHdn8lzkkWZnJ8Es9xoY3s
3B3jtI+BvfHfSvLlyyTs2CU6TfGiN5lPoz5jp1HjDvcq9Ltqz5rXHKFichB4DGPbDRoxOBqhox7N
KlsD9NC6005zx68EyfwIZ7lhYotUlde5X0dlPGtFgm4ev8ezaJ6MucIerXQd785K5oXxsStfpliU
IfOHGMkViaOrKSBjF6csoOX2EbRZGqeyLpYbIZ913tEPBiqta2imxEJVxnXiugJzxEWG3s+bFsBl
f5smN2EuUocQAXCshUZPTWDOAJDNs4YwS6C3guPoOotcTeCoamgna8xyIATxd0uRd3VyTJpEUIew
XuBHfqHwr2yZFFkSklXZDLGOK9GuRi8pH0rUxq7fDXt04IO8Rt7vzNiOBIeuP1wvr9hcGCZOK6UP
NWCz7iv+29tOqDjN3vR8u/yQe5MocvaHW/sVkTv1lKZJe5X5Iyu4y935MKA+CF3JoICNTHyomdQn
+aActcfIlQYbgYNZcOMUTCrfpEee5iGeJ/yAofxStK9Z85wIq+TXyeRqJHPdRWBSz2pVDdq3oAg0
+B0EJnOHuOxIUnsFdEKdvyKvKx5HJ4Oq+GSMmE1vpZqNIwV2gtRx9jA8HcjDNpyAvChHKYOKB7qa
xcir1jorlvoTlS123mnP0hBagiX4h1jX1TSORsbQ6Dv0yv3nxM6EpSLd9iVbo263H5CfUzsyIr2+
ILS85iQm5H8Vy4KkrPG2bhYTWBZxb1ArBj/36JJbXwjkksVSZGtHySUK5yZlMA1mneKCKCmoNGDP
NfHz+GFE6Fq1s0fqmoKH3LWJW+JxbmLSpg7GGXjtTE44ruxN30crIs0JWlHXa0a+/Ha6hOJ8JKBh
YfQKtlN/aH+0ZoFiG818gDyGdAjMCl0rs/6HlSXhp23XXNsTlrCct/hapHVNBdgsPdXGTSdqQrRK
mEsAbtMJp7EbBx+OER/RDsHNniQnfk7fGimXnvE6/sUVfwnH7UBGoKtSV2HGyobaaPamRXhNlnHn
EIaQBCPHx/wjYkiyNcCwiNBDrqbnQKYCmhK4Hy+nEPat0UozIMK0d+L4Y9E0TpvuZpETCHzvXbif
qGM9KmzQFDyCShLd1Zn6qUg7T6EoXdSyjwWNDtuOJyAMXl+hV4tpTCLYVmivPbnplQ85up5sY4jG
j6OLAZxrDSw6Rou7pLU8IzpWKhoDdL27DSQyhuOJoCogqJ1jAJvuKUruafFp0I/bEKu8vvDst25f
C4ZVOgL9PA0DNqARI16AGi/Em4GeO+bnIUJySbGXDzL9K8MoNXRLViG5zl1dkmYi6cCCs5Ny0uNz
M5xNEceur6MrBDdJ5WSaKQ73iJGidCB80gJR2Gh9cq4A3ORIcy37EwtcqtIOsQ87mz4Zg7c9OyIM
jr3ppDWmwqLkabYf5cRulYOcvmxjrK/Sqx0cVU9xrVcJOyOZWmSbGQJsNbGVXrLpdOr9wqVdIVg/
oqlhv2jhckkaNxNl6ycOP2fVTaSnfwOAtgFUNvEArOocW6emGWd5D5/W1Evlh7YeCraD1Xm5AvBh
jSw2u1ktI/gvHQlKood4V2VBdy4nJRUQ2urF0VxgcVcDoksUiicM60MPYbByn91AutdRAlu+Qy3k
oXlEe/rb+XHbK1Zv/EtY9fdJqqsmSq0UY0j1BzCbHUS6M+EQRslrMdzL1UdtuPEHwcFoNXa5ROWI
oUfrhVFSYawF/fLP9dE8sHhR8JSgm5TdHPUz+jjlnujcLppOjitQADHnCuNAM0epJbkjU23H4257
RNk6encSW8wj+xELrx8Gww/UGqY1vn9r6taxHzWnKZrD2NOvsS4L4NZtIpZKTAPKf3xORqVMFa76
2DsU8yDND2160tO/iCCa+hWCW8ejrNRkYhB6+SXWMluDrnhp/M1hxZQtxGaIqSp8UmVcSrJCRvBQ
qk0/MYKpneSxI2nojlCInr3W19oCjJsjv62arjYo1I8/+x66CQ62/mo6OfIHWDrExLKY3dQZBTfh
VT5coHIsL/XVqHUUqLEe2cpcoFBVVA8jguBIfkjSOUuYYX71QOcvE97Ztr17dRdZ2MD5QmjlQTjM
ABilzkuy9kdPS0jxxuNtmRV71JQ6rSbSrRYZxdF8YYWtMkcSKgPmmzz9YGSiiNBaINn8ZZQqc9lu
Xa+jTUwJo5heeuM1PzIH9JPa7A0+UAQjuMIPCvoVKzgUqSbRePFykmaz3gQyukcE55zMdhh86KI7
E3q9uiCtaO2dQVFlU9Xxj66/71/s53XSIMPOraGfhXfwfeFQJ4psyFLfiDV7VqZpicZnFmRjEcTJ
PKM1Xzjt0irdx+KXk5Uj+W8Y3CYpj3inVAdg/BN4KffQQRhYGX1e407Ilq96mA7hpcgF2/OqcQpq
99GDkEC6k9uwplpXm9TEUCrSqZHPTfb/51hFxSyppqJoqO3hfDxskwB5PTDMVyF2at6GEhS1E4FD
rCxeRUWARbMI+k3Lb6+1i60JISRFUQeau6qiupV1nlKUvd43076cM5umD9tUsTpXCzSO7kZ0UgvN
wIJJ+Y9ew5lmMJ2UvAbC4td1IGoqMlGIgUbgv++4bRkHaWH24CQjtJV6tCXrlqQXLAvBeXNlr8X4
XYG4s1IujapGcE5Gsy3ZgcKDjfpeOwZRbA/cqq9Rgj5UBtFxquVIPMOgjWHdFK4ZvVL5pq8EdfKr
Ziy+z3E4NWujT3V8n077ADn/Og5/3cdtG9ZYDo0ef9nA+fOskNYMVIZRKXatOzkE8ZOfIIVZdAFc
Z7lfUAbP3o1W9jM1AYUcA+Ris1crcs9CRMNR3CFwe+wMmfM1YzbaPm4BlmivJfk8JblNdAEXrJ2O
0Qn+v4Nn8K29iWQm2hi0xduTN+tCmD7Wzyiy8g/JpTgWrnQMxkv2/w/B/gbKMVzQzyryc2CZQc1j
GTzpxngbd7rAt9eOXr/BMOdfcFCE/PWpoYDpXwhEV6Yf86E8BGjBctdDbhYxvaN0hLa5SBBIiMsd
+RI5rLoUFZpvOs/mnr29pHfp17hG53tWWaVDOayO3WK3vQ7WApi/2cuxYJsOyOxVmL2o6GJqz+1z
fWaNOZlmQ/AozO8TOShHHrI2ZOU0A4/ckFPnZU8QVT9qEJFnqh7hKfTGe5G0zSr/LtyV4xOrKyWr
aQBpzqNd6dSNyex2iXoMpU5wVNumRoOv0Y9UJYO0KlZGV5x1/yEvH7ana+37mqzpKLBV0LKP3+ZR
n9RoOJxhicUsZ6c8xqYoOXpttDTFVKiFliDomME5YoTOcpVMSpiQ35PIGaBoSuKnkv74C0t0NNyV
cazArsURVT3QoQ4UBX6gnST5QzULRmpNElvRFgDq7wvZClLdIjWGKkVkvnz00eHW9JicQOmJOv+t
zsoCiqMmoyRlpkewpQzP2oDuvX0jOJSv0sPSGo6WjKbNa7UHhHJneexR+K1x0k1v5+cwxb3Q2jMh
KrQ22Z6ltW1yCcs5Q1dPE/EtDCIK03dNcena02zcKc1XIhrDtWfv3+aLI6KqrEk6pcy1OwjaSnbl
FE8ELWZzw37LNr5Jnc6RXidPVGIospFjpNbw865Go3KXmsimms89kuMxo7ZPTLvov28PqHAiOTLy
gz5uihoTGR+r226HHvMIpOVn9q6v7IJ7Vp9cnUVreo10l9PInXaMIi10w4SJlfrR0p5peeuLLiB/
WG8IwxCFmmBbbkHnSolTva8VSLGyPB3S/fmhurBWJLljiVYDu/ByMSz4yhWLW9tQghjl2VfZILKU
o+ikHqc96wYsaoK8enhbInFLGx1G0y6yMF1z+p9KDiQtXqKjeWohVypKGVvl3oVd3CpXwiijSaIj
kqDJTiQ9F8pgS6EKyb69wA3Z794aQW5hty3iCUGMEURu2kVzWZV8aydHHZn9BC8tKCXaBnx78NoC
5JZ3gza9ehjAPVB7j0RJc4/wzJNxmyEXVH9VztIuQaO7Y7Evn8Z7em8cLQcJSiI6Wyfqq99wSz2u
kxarmv0IOT6g1tvp/FkwsiIIbn0bkQ6dT0iru6F2KZTHThQ0WV/KVxO4peyHeT8z6XZ3sAa3C5Kd
mVp73RwEZqzCGAq0ABVoeWh8QlpSykbYqmCMcHi2hmOkhrZliO4RjBLe+cQChPOJvEmVKTKwuJpd
fZxugpMVnht3ctHh0ItFUbq1lwT0y72axE1+0c46ifW5cIM8dZLykzLs8+KcV54S3EJR3c7Swsay
EDg+s2HLRs4fhl6WmsgCaiN7pvGpqlOv8b0KyRbbC4x9ZwuH84tYyovOqDBhufnU57I9oaizzRyt
/1JHUOQ1XrfhVt38Oph8kloCgYGEssEca/QrfW6GT9vfF/gf5XYTqP1KY9fBNbT0opDXmF7KSFDa
u7rvL0zgNpFG7hXIUrMRG6XSNgP/goxPNxhkJ5ysx2YQ6guxD25MEZ9pppdoi0SZTT2684bOcFN5
kiPfdZd817S2KCFYNILcXiKNLXrXzpihxKe7QoE4g9rtfMlytydqfRR1SnVcSJh6F4xe3JdnNHSK
Qe3go+aprk1b6vB/tz59jEU9SkVInEGJrKLXrw7y7orvanZrqqcsnVyN7HO5+ZdGsbFdGJV1xpiN
tVG4eCdzMqh0tZ0bGN98yWmbVIC1fsQwriPIsaBfB1MkVxhBwyaejnrJ4CQfWa1ofkKu3m57uta9
4grGkaBRZplWlrAMEVa1/0DGcxF93IZg8/Deza8QHOOV6WTEVgt7iHQ/Kd9p/mX7++tH6MWA8VSn
x8hck+AI/81u7NHsMUNnYRNJzMZP2U5PAfoMbKMKrOIVBya/jlA3DKtSed/5J1+UYSj6Pkd4syWj
1LLA93NZukGW8WXwB4EJIk/jm1QaVqQjgxkYqkfvzD2jn+ACGUsnRkbxX51lr7PE6w2AEqJg9Jkb
9OSYdkdUvu0UPznIlah4fH3r++VwvL4A9QvIIE1Ais0E/DPYUVPYteoFtWK3wc9I2Pll9fC8MI2j
B30wiq4bAKh/GHbRufHIUX1TvmMBwh6azf924jiKmM1cS0wdgGznUFzlEOyQzou+6qxdrChcxpbP
xvolHEU0eGwsDWbdRLN9pnt9fZOoj+nXGscmxYBKouAosX7zXwwnRxhhg3S8oWHD6fWQWKUQT0if
u2+dK7v/TXcfXzskl2yvaDZoW3ZyNJJFdZqXjHeT6bPWHTS6lytIzJeCkOBaZhvOnb/ck29aOdVp
IA8acNSbbhc9sK60hVMftJt2x17yZWHzI4FhfN9KS9OU0GLeUigZNLIMe5yLD6WJ/0JZZHsM/3Co
vhrHHaLChEAyOQOWhretKHqyho/GfBzNm6o+Rv5DFzz1QlDBHmay5bnYnZWxjStEbHAnz+/iqraJ
Gti1WQsO7iK2NBljL2DQb+A/h4AQbZqR3IsG5eaO3Ml4xM29v9CAgZOgSZksU8wPnws7UJKrSmEW
bgRuRmFOEu0K4y/e1ZYY3FwVkyXPlkkwV6Hbm5LdQ45cKHW0PjlXQ7jJCYORpEUKQzT1a6t8oePr
6H8XON36QfqKwc3MOOZyGfkwpNr1rrpLdolnXVgD2mxPXZFam8ggjuzjKNOsRAWYNJxJ90roXWMJ
GHAVgiiIj8nEVHSLY6IonqYhknEx0Ol9k3iKuTcLb3vMVjnhCsHf13JNKrI2BUQxEc+XK1vNW68m
1qOaKI//Doo7yVQBmr9C5QzbMbLYjPgiQzApVT/KvruNw2b5HX8vTOLcOdWJP8gsNNeM6M3YT4dg
El2qBRPD39jURopynU1MSI9he1sXHsmO21aIIDhfhjyEX08UEHlXHdHp9TjFmZNDpuTfwXBebEAP
Ii5NBjOfs+6mKu8qRXAuF80Hc8EFX6rVaFR40gGEcSmnz2H+sG2C6PvcuWSk1ETyJ77fj+dW/hL3
glW4TvjE0GRV1mVqGRyAOeuU+D7uRq2LNnMu26gTj7hoP4uCXVFPxPV5v4Jxhx5Zr32tmQGWGhau
//SiJbPT+6no9MFW2/tVcsXhuEWKZy0JY9DXOEYnM7kpfFvRIsdUC5uEmTP62aEhzT4cfQHyuoGW
qUGVGf0W+WSeJvGlwcgmHK/Uad+l7ZdSne2IloKkRREM53XJ0EZh2Y3stjnYdXmYe+pI5iRYPuu+
dzWGc43O6hrUKAJlGKZ9Yhb7LJEFDM0m4v1EXSE4hyh8WtSpDohRgeDhFNqNVXlxCRVgWT3Xg/zS
6MFNU0WiCsz1neGKyzlIMEB7i+qYJyNCy3ZoxEAk2qkC5YSR3G2v4DWZNGSP/cLiU/C6VDPzRoaN
yiNrmYnnf8fS8ITJTsSQ0HfoT9Y62Lg3L5Igo1vgJhq3KRFJRwhMBTLaIrkane0glHadUQv8ZBUG
6cGmRi2LGPyGEQYxCVMfgzlWZeo0gdEdelme3DE1E4G/rLrkAor9fUG3kNjqAr9EfG+ITiEe9BJB
dF5kCvv74vtyY3UztJGQqtt9mVPFrnLQ4SBqU7VOugszuPXrl3QuUhlmsNxW/Qn5pvt0csYJal09
5DNGUfuaVXdf4HEreSxHNUdnYpgVHzJoLXafmnZXNMQWuLq2tpwXOPxyNroAifXAYVXcKPmFklX/
FqBCsv3jdBb5t3AcuWXcZI3U5xbw6reu7Y3TP0cea1ua7tInURRRgIaE09+do20TeSI1Zk0+sZsR
JHP6XY122Ucck48z9NVkwcLanjbC57V12lANNVu/I+5h8WDnxHTi3rKTRCRqte33hE9uM2hLFU1h
fq/mdhEjD3n8Uk0iTUwRCnOfxeoKM6ISirJzV2mpPSoFhIcsu29ft72QOfO7PeWXExKZ44jKomo0
BJimqfTtqi3sLvsQSJEdys4Ylu42mGiK3hFGl/VmCDAlkneScZdAAbNJSmdUBJmAQu/jOEOf8AyB
PgbsWG7rJ80FAbq9cdKRU4kkgJve3G1btk21ROY4g8SSKkMlGC+HA7qh+BJJ9lRRYsH4raZVIqHg
P5sHkTnK6BLq+wU7AbAHciZGhZ6akOl9qL7px3o37jCNB4MINkbhYHLE0ZaFrlQ9pg3tjez6qB18
aC/QG8mr0bFUFEUXuP1bOGnh9lETIrfNgImF2TjGOO8qNFEXXRREINxeLyd5mPktQNr4ATqcUHTL
7TkS6VuxcdlYW2/jujAlMWU5rxjBs+68ldce2h2TcxBJ0q+fma5ewUsPqP1QpjPjo8HpXXmnIH2Y
xo6X+073j9Y/5IRuqspD/M16EIr7rIZaFugcgxRSO8eEwsp+nyEndFfgzaA27Olb/wm/6EB7Ac8L
ltrbGlmMah/oONRQWIsgkjuqw74Uyu+LPP7tfWmBYWpBZiUaMJqdgh7f8Z7E6MLGkszkA3sJFqww
AQm/hb8XcMMU1EPGJlCT74f5RTWOgX5Lo2MTK6JDh2j0OAZB8VOSBIwY0Yb47dAB3Y9mP771Xzuk
N6KW8ALGf+uKvLAshKCPWaSgjt6/GcvnQDkmQW7XkaioS2AWr0XQayhqDRrgFMXgNFZ7k1qGYJIE
nMHHX1UfYnhth0nq8EQV+RXekrqjJYn2SAFp8FIEY6fMROqYJUP6ELY4ZBThfWRVCGA3nVN22M16
C8cOaXjc3sJW87w104BOFyWo2eCLULQ2NLJY7a5O357pbX74x+shZ/hdgLdOHFc89veFb2TjXMm0
GhhxkBNLWJV26sdhzyiSusnzNtq6g1zB+NPUlMnontTjRaDqZi9OQ+1R6c1ccAxYf8lZjCH7GQub
1GyWaV/AJpm4xjcJKnLYoQPbQMHSC2rxnOHwP/D/On1cbWOeuwCNE3RdlhuAji/zvv6e4qosazaK
pP5z3PHiGB23as931IftUV1fE1TWcY+FMJnKnQxCS6na2ASyNQ8XBfoPtlaaByUSnecYK73fSX/h
8FGBfGissu2Zq5Qfjfqx9W9nI7OjoXfk4oCHHm/brD8shSsedz6g8mClSQWWZOcsySaO1trI7MDp
UfK6x+kgekFYp8krHrcUxjispolFPZo0O3ZK5vbBvT7FhyoW3svWF8IVilsICd4RTGIyqJ22H7zC
i54k3fMP9APZR+7PVjkbH7dHU4TIr4kRmC3UFd3McofsYdYFS3udMa8Wce7fdFo1Rg2+zwR2Go9C
Ae1/OmatxknNKw53pxj/j7Qra65TZ7a/iCoQIOCVYU/edmzHjp28UHYG5nnm139LPvd4cxSCbjlP
qYqr6N1Sq1vqYa0qGmeZIAD8i7pGAEQC1FBp3+7xv9uLJjRBdugXh3pCVXYeY2gl3+nP+k45aLet
3bn0WQVLgeSK+r9Fm8TdCzSpjSQf0FVuqmFoXekn6xCORvuRjO9iCTl/oap16lO2Vd30bbJqANEo
ttKJOokFuvDAwPGgNYDHg5SKfG2Hb74oMf8HL/9uCTwmsB7GQdXLWCx2PcwAWzsNzvfg2HuMdbh5
AmTty7Y1CEycB/7F3H0Rj+zdZ6KbN7xpqkfaYMKb3BnJc5vsZ5r/pQfUODcxZUGLJx8zv/00odSh
utU+ugb1G7FVwJOGnqgZSKQi5yVAAZInOXtGpEDkVw7JngG61/vmsL2S60MIFxPUOG+BpsfYooAH
QYcT0st31V4NbOnntKO7ZGd2u21pIkvkXAYxgHsXFVCq0Hc9eZSzu7/7PuckurysO8pSlZJCcKtG
NsUQRPg19EVFXawX5xhUg3lvC6GXhcLqhg1uxG5/NR/MHz2a6cBO9KA78Wl4za6CnbCtSRD4eXwc
KmEgoB2gYOP5e73HEO5bHAawAShTQBSxb78wWhrriA6k1+21fXt1bVw6eOicqZzi2c8hO3jp3ehQ
7bXbeLIx9lMNtnpHdsQOPXov3wGF2xcBn7GN25LNXUAoWuNoXEO2UT/H6cMIdBkdZFBJ6PTz87ae
oh3WuctHOZEAg3aQxZoljdxuXdnRnOwO91YQhYyOvEvBW6w4dAc4UTDUiGCd1rs1LybGNwgrBgXq
a4gf4F+rcKfRNwZegeeAM97/kzHR8EYVtz8LbItHClaNsmt9GZadl5+KEHAZ6qMyf636kwX+3Qzd
L9vr/IekwnvU4PGCRzpXaZdCzRb5d5a8K1DcYnjBuRdgomtbmsDz6LznUWejAigbjFeN3aj8FLai
7nGBw+Zr4XMcJJXvY/kYdnV0Svb6XsNckNBhr05yLayDc0DlEKaaxWKf0X8mudsk18F4aKIbq4kc
P7yd4l1KhZ1dLLxtnT/uolKoQR53OpSzPpdH/ap6VECTc86/sARQO2AC72Npz3fj4JuH9TmOzZrl
ZWr9NQUdkJTZdSIohAsMnn/gRwU6yGTQMrokPcnZkSj7IAXPiC7bnX5WfUHkELgwvpVYm5OA+Cxw
FEP1qWr0azAK2INJ3Tiy9lUketisijOJZiqWApwlHnIiQiUji1lPUYYhhiCP7LKzGxCoILNmk8jd
Pl3rt/OFNM4ox7IampB1suifzX3oFKfglDjDztp3oPESX47Wby0LeZw9JpoumyTHJEogTR4dTTur
+ytzagDaO8XXaoS5ZbQetWF/rEGkPJvWcVvh1Yf+u3wkrv/7GsmBraBHbBIGLWKwFtwIRwA0CXzW
eiBYSOGiXlKYmTQ2WNWUhXtcrN28cVQDsMSjxwCtfHB9lU6wEwFHrLvmhWAuBIIKtW2Cggk+zzvi
VXtyKz3isYVmbcBqC44hc72/+ZaFMO5qPVhTBQojZPhMrUQ4/wx0dXWS9noWiKyU/ewtSSxILN6Q
oRbUasmmzmvQLYIyzQ1O9VXpJQ/VbjiIULJXI85CLe5incSSEs1sdimtjmW4r4zXbRP8w5nTLcUw
ATwgU05AJtV1FLCpEWBBAXBPPYxArNavFdAnp+BtFj1IhPK4EKqWRW35EeT5XWdrtfRcx5Pnl9Gu
134M44QxxEn5kpnTOQAaP6YUj8qM+qleqT+2FV/3bBe92d8Xu2gaJdHRm4J7SjididI4vm/cRd0d
Wv7h3VIBwtJ6jdG8iONcG0oReaiw8fOmtlEx0j/5++lmdhMv2897rTmxo9g+CsP8uoe5iOU8nIQr
r9/48DAWQArc8Ef+VTmYR6TcJo8FXUYM9/+4XKzG+YuyfOd9mRikjCsoO4NUkLEyhi65bXbUnj1m
U7rAja43wy/kcR5uqAcjpDk7JHjlqlftQd2HB1CL7ERFQcFyGpxHm6ukoToLh1LotfWVbrqmut+2
y/UD/75jfJN9UkW+rMcQoVgHoBeXoiLtH7yyBYA5dFqil5tzlB3Onimh+YcV8Zsv4OjEjVlyfBAT
AmcHr3XvI/pcxHHespL6OPFZjPXp9DRPyS9SE3tbxLrrv4jgXJiltiNpEpZCtF6GkIDiMHbN4tBb
ImrkdZ9xEcT5rlINU1LM0CXU+sA1TP9nOQIkLfql18OhVSTB0v3Bri/yOB9VG2nWRSyrTOrA0+fJ
1tV9HByL8UlTds2QO5hyj7pIsJzriTjzIpbzVTHmSk09xXrqNtr8gfOAagsu6uO+ARNX7klHOXZC
EfnR+tG6COU8VWU2yVCyDoUquk6A2VuZh9ES8fOxj/wWukFTa1oAWqTAnv6v09eUbJgKhsdB9vSk
HvpDdGSzXIbAIa0+CRZiuCOmBroqBexeR6dP+bBLi1sLu5S253i4m01RI+l6SF2I447YoBpB0bEL
yb9UkVa3w1M/QltYzihLBoc2AhtZ9VILkdyRmwGa1YCeFs+Q/Gdcv4JRbPtIr1rD4vvcSQPUUm+1
I1YwiiKnM3+G/de2FYH7iIRwx8u3tKjvJghpfd82qqdObR0wtQqWas07aUQ1MGaECjBQHP9rc7ky
TbMRhAhOGrhVjBNBG8eYfe5ygdGtHlvMMemmrmsqLnPcCTLBFxpNYYCKzdkEeK1ypeRH+TY6hof6
GmQn9c94L2KXWFtBIGIRWQF0pCXz2QqVdgkYfVFOL03fTv3M04LMLoPuA9YA6C2qAqheNjS+pb1N
J7A3qqihp90pnV9b48qXnrcNbs2glyI4gxvNZqZRhQQ2NZ4bQKKk1pdtAauPzaUEztoyWJcpNZCA
HhGQu4E74qo8GPu34sZBIIv5Md7PLWVxHpxUaNskNWTFbyN0Fev3PidHNnAsHUVJltW77VIaZ3hh
qqPxP8D20EfWXV7iumfieu+Vh7a2rX2/N26Hk6G620qu2967UfDVawCvd4pcw/aC/iWMQ7cYr2hR
CSxPYBZ8+zoovVXVzJhZNOeuewgnQelu9Ta2WDueppZMdZJkrHCif0LvoZfu8tY2HlsPW2WHd+2H
0qVLeZw3CqqkllWCVWtdZae6gTehvLHrPdULT/RG9ChfXT6KXJelysA95R+XUZNr/sj2qJVMTx/r
PYgT99tmsL6CCxncyc1qK8vGDDL6XXxL0fA9xR7rKWDVauo70k4gj33vt7O1kMedY1XyzbTtIG9w
ZKfLwVDXPPpH6Qtjuv+HpFTOnHr/kXu0thDLHelWUvFIZWqG0R7zhJjs0wWBavVAUYAAAxwQTbB8
rs9II5QmJTwMLJVgTFHdJ+P4FBX5IJCzvoAXOZwmTZX1JGEDFLQ+a+qdScd9BXDeRhbh5a4qZOhE
V4msAlKbWefiiS9LwAb0WY57LoiXFZ/RmuoV85PAHlZtfCGF/YqFlIaERhX1kKLtx7PixuBm8Hfp
KwOaZU9s/XYWoWmt1pYA+fKuGGfy/tA1STRBpPqpd2dM4jK+upxhXt8C5NgpUzs8xJ51lN3YC1xV
cNFYV9gEUrQCeg2ZHwmQpKyPxrrCI9h8KbLJzSyRlxJJYOFtsaQ10aREiQvkRZVrX4pt8I4JbHA9
GpvAswYQkaKh+/u/Ijqi6rGPWg4q8XRvAPmgkuz0KsOFudwT0RCFUBrndeVAn4kxQJp5zRLbiu0f
p08FktqJK0JVXPeHC814q/fLLEw7yOp3LDk5HsondDYqe7KDyzqEsSewf7ZSv/nDhTzO/isFLCwN
fZOn/tPVC2eo2Ypj7oarUQTrtfrYwVjj+8Zxtp+HahcNJcSxuaXEA1XbTnK6rww+r9wbX4XDqWxr
ttTj3T3Spn5dQB4r4P5TX9QD1gbYuIozX0vHNhJENOb/tiRy/nHS5llpEkishuQxwVt7LsvvaaCf
glFzhib2CgkFpr/cRe4OVxE5zQO2i/kZOFyIoqh7HKhtoDk7PomGplbP92UPTa7uUehyPbUShNHB
sEulPJLaElQ9RCK4lKCSAWMstEqktYtor8/lXRhYh79bM5PzIX5f95bP1uzfNKcFOOUOOHotmihE
ifPVqLlYM86FtJrV9rPKrCK4TsqXsIzcsvsUaLPAEtYXTtcpIP91YqicvSt978edmcNXoDOh/VmA
2Wp72dbN28TUOFqiFYWftmE04dkQQRGilQ+aOb4mZXPo+tltkSppO+veCieByD84jYtM3ro7NGeG
OayhQagkX1hCunyKzmxMr7yjmR0KjvD6W9x8F8jP24xjF6Zjg1U0Ott/LI8Z2NAb1cbT/9y5LOd+
1YmeYau3nYVIzuIBzpFGkgYdrfqZpvdTe6KlQC2RCM7gG2NstLKBiD44B1Fip8ZtMH7fNg+RDM7O
h7HKu7KHjDhEsT5qdoP6SErJ2Zayfpou+8MFSXBTZjIxICWgoJS6LofbQv0lg9RxW4zA1vmpmjSo
47ZndofTOgWGbRE3jXOn7D9Fw7dgEvU3/eGecVGLC44DqVOro5CHlqbohoEBS05mwYvLbiYshqx7
ioswzlNUluUn0wRhlHTHeQQbeCComrFj+XskvEjgImFZzFZidDhF/a495rtkr6IZRtzqLzI5zjuA
bqOh2oDrZjzvDO1bQL05u982BIEm/CTNVCuVNVGIqEYA1Gb2JB+o9WVMD538JYm+BsXobgsUbA4/
V5OMtaSD74mFWFCA0fABzyxBxZ3t78bu8DM1Uq4jtrJl03IvkkJAePeH0P+SFbVjCntDBCeJ5/UM
ZkDolQWMzcgDh/RfM2lX627hf9NaTzYethfvD3fod8MjbHUXD5ByqFR9ChCjwqMGcmOCIhmm/7wS
jFbTTnYxhiq614r2i9noQqKi5qWFfDpMXffQNQEixkzgiwRWTjjfkFtJyDgg0CWeXM3jax4eilbE
jLraa6JdghDhfEIMUNJukCGkdc09OYGNxOuvWsMeT6YdOPE96zRJ0cUg0E20epyjKJKuAH0yVi+f
b6T2Ry5M3hKBrXMuoh+0EHCKb3opO0YkXr+yqx6qzHvz/kNZ9csi8pnNytLLUCrh9uoRrRiKYcfd
iz+9btu4wCPxmc2IVqUCrh84PYzRKgcKAPIPd4YvLIJPcPotoDkMdmeQ9+C53uE5Cnh6oO/ZYqhQ
gYXzle1GIn5pYq7a7S24oIZBxyY2mpB22ysnuk3yeaWySuagIZATHlkLM1jlXf+cv5lDfPKdv/VG
KucbamqRnLJbxHT3TzuFiexB45Jd5uZ7YXM4e3z95tYtJGzBECJTwoeqxNeSpmePM90GFv4hOtFj
cWQY/6JL8ppL10HNBVIzcEhav80MpKE8KHKbuyqrt6ifug6sJ82ngvzKohdLffrAri3Fcf4vMKK8
K8oudxmsoOzph+A0ofUa3faym99JLr0XCFwzx6VAzhfKA7IivsH0A5/yINsYQBsxkplMTpS+jAFY
th7MyQuHYyoDhP+lV09TEQruuWuOcfkbOMdolVI6osiZu1X23VTPRvxlW0nRHnJ+0dCVOfUjfD+L
D1G6t7LeRoO/3WeTXZZXli6yzrU7x0IffnoAJDxxlU9Y03q6HYFxkVnnuXhqos41a9EbYfU2vRTG
v6iyrq6nDso1oAvRz7GLxvK70cu94coUYKIK9omfFtC1OOuzGqJ8IqENNKycRAuFjR1rUWypEPe2
8lVTlWoFqxf6L4Z+aMjnrr+nZWfT9rpqnzs9tXvylLe7ORTlrNcPA8afcdAJcFw40dQHBwSQ5bFx
IHoJ4h04hAfrI8iEqDW9C2GrvLhEAfWJSClh1gjOIfkxmL5vW/u6RSiqDKhIBdV8njxJblE+GXMs
IOuklZ78o3zUbGlf7IanUAADtWoRC1FsLxe6VDRrqzlucjeXrkn3VTO+beuyuiGL73Mb4oMgWO+m
Knfn+UZj0wzdMylFCNEiIdyGhJaWGtkAJUj7YkkuZu9bTVBBFYlgf1+skzIBOxCgJrnbGkdQi2n0
sfMftpdqtcCtL9aKCx1yNPX5lEIG/caKtGbGhtz2/aGp3NEJKWb3su+RkJRGZAFc/JhMv2ulgJ3W
KLwqBpQ2h9TZ1oz9cD7WLxXjwoMSIz5RUoO9VPtRa2Bwbu671lHRfrUtZzVMLBaQCxMWcIxTPYYc
s04dXc/tbnyJm1djOlHVG+OPPAcWavGgqwbaHpFYxH4ZY2Cr0k0dC9z1ahi66MOzZGSxlg+1ytZN
1+7B6bMLe93JOtmJU6Tow0QAkrFK4rNUiHMGxTRbbZvCFORT5eVHVuUOHi07uHljYfKS6/ZUHtRT
7nVn5Jqc7kBeP5KzX/4Ezl9YSk1aC2xoblSYJ5D4ueaQHbatRGDwPNV3MIfKYDBvoRVXHT0rnSCd
JHAVFucqNLkPAUvEDpRylvq95T9HucBri0RwnqIGYlVqAL7PxZB3VJ7zFBCBAmMQrRLnFnrJsgZD
hogpuNbjB2IIVBB9n/MJWq5PfUKwC6S4afNjLNplgS+wOF9A0zAbyhy/f1DR15+6VnHQiy+AEPb7
PZUft01qNZNzMdvfRmxmqtVwiEwaujVmt8EEpA84cYYtG+1EI+zbu2/wlfE8iDpStUxYezYwSREf
+uJ+W6Ftjw0I0v+GuzayCpWwUGQoX3y0RqI9EmHBroVkH+xDfw4NhsyddwOAObLuQ5e8AC0gdebD
bOC1hEqy097n++JpWy/R0jGrXITxSJWrhoY4m615LKIfKjkZIkQLkQj294WIZu5ms0iwdJF/UwSf
2QjbMH7onvseGQyZcwAEXEOxwq5tSv0MEzCyyJ4igR/bPqEGD4tXjDUwftnWBD1xMBljU9n9u93g
fACIBgsrZrsx9cFTHlSgg/aviBIKNn21wX15OjlfkGRWC/pCaFLqWCcJEc240kEPV5LnsTn35VnX
r5RxEGj3lvzesG2+OpdK/qw3zEtroP45YTLNie4sL3Qqp71KQcEbvxrX/xDxsuaTr/KraI5k+/4A
avf/miKxpih6u7QW86FJUKPprv3xZlZmmxaiVurVifvFIr+5yIXdk5mYaE+CScqhg653d3xCUvaA
FrmTtLeuE0ezqyMyp9e1iPdGcOD4N1+gdqNfZVjmrrj1pwcLpOhD/4EihK5QzWQ5RlPmm547o+7T
NIKlEgz7GTXSjOCALYPJ7oruEOj98SMH410cn3/A7HKcYiANaxmdFDrbRnmfzIm9LWTdx1+EcNbh
z2j6KFsIybrCMUbJi8zm3qzLz2VcCNok1rfoIooLJ1YcAXXFxItZoZ6OB0BpOZMqai5Zt/aLEC6U
dKPlAyQX+ujpt4yeSb6n0n3fv8x4dm6v3B/C/UUUc50LW9fTpgRgOPSZANqYNXa+G59GC0UV1EAZ
zbWifuglcBHIBRVVKwlREwiUyrta3uW+11uGY6CwZ4jGo0V7xYWWNPQV4J4w3QqYt6+7fn1tRaK3
k0gK28zFCqaVoVWlCm+RB1cBvS38FwpalO1tEsngwktQDGNPWmjSG69SR2wNUBR6LUhwsNjxu5O/
7AwXW7qsjDJTgtXVyrlWbmpztnXtKlS/BONJGQ07H0UdGIJzy6MNSJOcmLmFpavG1NV9DJPMFOyW
46FKyGF7BZkdbyjHgw7IQaXLcowVrA1ij0HoqKI5QZEEzjPMhRR2FnOsCFGWvu9LgecRfZ9zCsg9
gZycOQUz+dwSr0xFdwvRbnCuABNs/hzO2A3tm3aiDnh9ACegHfsTg5tDLeUqRW+syATWXZ1lEdmk
KtXeYvHi9HRAt68UfUSmqMvtxGztyfLAZGwr0z6sGsFLcP0YXYRxx6iuaqVM6IS3wGBgbiXfR63q
RFHpbdvaH7KeFzncSVJL2nWqBTn+NSDV0VTSnopj4NQOILmcbVmrm0ZUVUci1dCM3+hvizTXYwOi
MLTshDJoBaPaBknZQR2Vx21RbHV+O0ILUZw7besiJqY1564FfiHDRMK4cBrt3LQ3RXU3CCltVu2d
UMMiJmbAFB6OJ8LFTi8TWIafgmk8kh0FdEPbGq16vIUIzuI1edD6OBhg8Vm0G7XAq2f/IEnpsc2a
2ySTn5p0tJUgENkHcwW/r+RFNWanC6NvzdHI+xRyZ1zggTIGEEmQrF1pdvqisLGSyd3WU7SU3M4B
kStp/JzpWV7NPjZPEDnY793ShwuBpJ8R0HV8nygSYKlaQCwGpT2R5Ou2HuvGflk37vzSoJTLhOkh
jf2PorHQSDW9mNLg+DoRrdmqYwLDDjFxqBSd7wcCRFKcRhXMb7IwftgYx6i9buPblh7GUYQ6sKrX
QhYXOqCFMjcV9KLJaZruFCnyqvqTHHyo9Zwx7PyrFBdD0mmerIAJYhhbzb1iAy8G3AumHX2N7z4y
9rAUxp2ufIiI2qtwTZUKNC8//kyV6HnbIFYNe6EPd5DUyApLpcUmKS3uj+eEvG5/f72QsRDAnZyo
Tyy9aSBA/WSe8E4Cj0P7iQFgzoCfIAwMzDqAD6EW3cvXLUKlFFMreKbxRGtl23RSZ5TIvMa+E1mq
k1LTnjIfpYafAhVXnZH6LorP/TfTjGaDFHWt/Fy9ALTn0NuaPf5CbwugbkRN2at9vvpCGvdUa0N0
wPU5pMVHJUKXmPFUOJKjRW6C4Ru0XCaeGOlm/ZGzEMqdL33UujwzIJQB0PwzSZrsMTaIBp7wTpSq
WHWGC2HcGauBgU/mDsIM8qvRXVl/TdKH7T1bN/vLlnEni84Zek56iAjI9dzeRKbAn4u+zx0ritjb
9D2sr/TzXVble20aDtsqCPeEO1lt00+pXkKH8MhoZ/TDfAhd6dECDUwQfohjfGl2XISahqrKA2Z2
pP4Sjmcz+Ub6H9saiRaNC05JLylhrGDR9FSzEwWQvKJs+R+80WXfuXtlFydd6gfQYnAslAV3iWeC
HJPVBBQnABoOG11Dq4XgirmeD3u3aItH3QqA2AbsDIiVDv5ecY1XXzqYKOSatvaGPim56u0Q2ulP
kbdYvZ8tBHPOQm/rSc1r5gWDW7n4osiYKv40TDfxcK0od4EvuF4I1tfiawU9TWVV0yAvSe3qCwOB
NGMbUwilZ9qya+1jG1f4nfoRIp+LcVp85WDqzZIaCcQGIFChT0ZCbNrvtq1z/Trzr+kA4O+/V85E
qSmlOMruFN6ViYwGll3YXGUtYHmCQmAw6x7QUGTZUAmawbnD1o6+kSIfl4MxMAJiVY7upsCeY1GW
TCSGO3CGMvbmyIpHevIt6L/O6VMrYsRYD8MXTbgDJ3VJ3YRMEwCK2YTuuiKzi8GyQxEmokAXPhNi
VX5TJASCwJvnzgbmYDHuWzWiDq11H/WuD58F6WJfDq0AT3z0foTNZ9oet61MsF482GJVFJqW1yyh
Ez2N0Wxb9fdU/hoRUcJXtFxcjFVVNSQBSxy1UntNfTiiwTwbcyQwZJE63KHpx7ikEcsrS+TH3Ix2
PX5vM2IrQgrn9dN52Rem7+JBGKpRMfgVBE3KNUUFrMjxIgxLu5Zu4ikTaCUyAqb1QhjYtdRQYlX9
vjnk9JueCy7Nos3hjn+eyL3/9v227Q5IW7hT2tsmRmq3bU0khjv+ujYGeS/h+Mftc5FcdfJtUwla
pUTbwh1/eTbeK/uRnbUm+sqfzejWpIEdSaIZboE+PAacDGr5yGdVp56cadracR3bkqikK7BonnG9
gsOWNJbji9tTpz9l1r2aHgxSCfZGYGL8sHgb47mC+jT8QPwjzk7+dP9Xe89jvrVRoYQq8zNJ8yMa
TzEqPlMj0GG1a13XZF2lqEpTyoPoBI1O53HIkTXZg1GKON1eeQLlWGKbtuIogSO5QuTR1XVbiOSO
ZhESIypDiNTRqsSaL5Biy/YJ0K+159qudvG34vUDK7mQyB1Ws4o6rWoKWF11p+SVHdaJTTRRqBau
JXdYNZowaDYo9g/iVuJVPyWvd6YCrYCMjqYVYWYIJXJn16LxKNESEms2WOOx+Wx6/Idiih7SvQh2
dPX0XtaRH0HpLMma4MWR0muOVVyC0e1XJpr0XH88L4Rw9+Epnyy51TPEo6txFzQ2wDNA/Dzf4UYy
Axc9wcSiLCjXrd+JFzLJf6NFE0569LaO8dE/KXb3U5Ps/Kn2JhfjSd8YfguJHVGVVXAO+MGUaRxa
XZlwI7b0ex9JN/1u2+pF32d/X4TAPhzkKJCwW0p9oshmzwL/tP66XawaM5eFAKmL/FQzsFPzd38/
A5c8c9Ir7Tm8StxgJ5oLEdke7zXgo4BjBlOXyamVvlrzN0sSKLQaNzTVMggcN5pPORFSgCH0nN21
c3LbBZlH5Fsz+RQKqSXXVbnI4dxRMio63iPY+DRS77o2elXN7rvVlKPgDrTeSLNQiHNIVtVOYVfg
PSSfMM1lB16yH3YAgTl1h4+Y2kUjzg9JbVslSoOVo8pXbXzoLFED1R883f9JQBWTB4cAbd9c61iz
4W7cRYcMvs7ylG8D5i4zVO1E1rZ+di7iOCeUtkmfGjJWTu/a46hae2LFu+01+4Oju8jgnE5gKVKr
YaIPA1zKM/1WHsEQ9UgBEn+TnZMMrk4+jB+6f/1rEVhG7k0hGXXVqT70qtR2H1FEYD/Z97Oo4Llt
eZDD+Z7A6qeq1eF7aEHdsQYGlnTEoy9N7jD8k1jB2cxPvilweOsdXAvtOIfUzXNtzDlWlPhUtkka
njQt3ofNuCtryVOtwvP77NzHqSdb5GfdD04VWV4sjZ4ezSc10txZ7fatnNlaMACrLtj7uvE8lOFn
wdazZf6tlrT4oZynGbIoDUsTP5TFG2TcUTpoHPOh9sJD9wkQxWiFF9VQRRbNOR09nietZLmRGgQE
U5LfYK7D21Zr9SWx0IpzN2HRRlHK3I1W5DtiRqcoqm/9TN1N0+RIpqhlWOgTOK9TUK2bgghex/82
utQBaQxikOFMO9WjT5awii9YQb4/0GjjMlN9bJoe7JviLCeCBk7RoeH7/1qg/jU+mx+oh9bR5Kup
DNwhPgfNkxVeW92hnmVbA0PU9q5tRiNdfovyiyiu5GbY+28ZpvkpBixEQG51EohC0WZshRTO8RBp
HJoMyH8YAR+8srR3bHbeCGx6lrFdE+BxUg8pVhGxt2jPOD+k1dYgKSMzkfA6KmQI6ARGL3Ljb3fL
xfoRkteyzBKb/ffm1AIZmfH5hG7izJMDXFe7FJIQr++YoaGbBJiuKp/gqkaipiZFbiMwNFsrzlav
2lXysG0Wf7jdXaRw4UkKALxsFZDCptqaBC4R4+DsSpy5heQUvvB8idTiTCQyyFRhPBbuQz72xkPR
uJkhiBB/2KyLUpw9DKNVdIkOpfC0ONRfm8dEQ+I7v2KcS7ozYmxPsuVAcMKY3/vd21+EMsUXFpJA
ak1rCO2k2yF9VaV9VDtp39jmVNmN8rK9caJl5GNL0shKzppRB1N2ssRwMgPIXe1HqmfaRScunNA5
bdANg82atF2V3BIhjNb6yb0I4IJJr+VRZPYQEEf2GNmyB0MMQVU3AiIXdSDq25mbIE6KNku0fHxQ
GStCS5al1KZHkr2OzXcTJfC/2iI+C1Z0tR9PPnTzlcA1m+I2o5Jj4N+/E8NdYoukD42AjdJP/WNh
nSv6fSaCS6xgl/gcmGRVVmel6DjEaACKBieaigB9RRI4r0CRA5975uwKubRpeSw0wWTTemR6NzSD
dwllNSt5BwFlVX626nTX57WLhjNbSXVBhBfpwjmCqe6NMmK9uqp5iIa76UMtSpdDaXBHP4qR4pt8
qCKHuFj29AFXfW8I++/bdiVSgzv7A1qJ4smEmCy91dD5Nzxsf19wBA3u6I/UqsvR7JG4AOfnfK+R
Gz0SJetWdQCRk6ZRtN4ZPJvykLVqRdGkgcmA3B7Kh1545RFI4JNl8qgpWmaiDalW3Va7VgqBn2eO
6LeoctGAh2qJp7pt6xEaxNJJAcR1Pd5qQF/z08E2lbNRng0hydHqxixEcleCFh6l6rBgbkgfEx0Z
q6+laMJMtGrccS/iuaCjARHooKltyQIchxIIVk6kBvsNi3hc0DCoR7b3kvWJdKbdpgc1FcEMixTh
z7ofjBkNIYSWDb0zqJbaQxT7guKNSAp34gsVnd5FByPrx9Ae02MsmmlevzEt9pw77C3pyraUoEe/
C32E4cRrWxtoVJ58BBDoqd2n1PlQ9mUhk3MAOpFmXdMgs2qyZz8374CS9rjtY0QLx4f5PDVLgBAg
rPSRg/HfB3QnfN4WITAzjUtZqa1uUIWZWWl9i9sbOv8YfEG7/PoT+LJSPDsy6Qwtt+a33QHHEVg8
G9ZoZss75UWGX8OwqS3q41QEjocnSK4KC12wbOnk03xOvPRTdaNi4uDESNvrL5PbJzaaqe7HG9lu
O/dDnWcLjTkHkU0ghPGZxbdK7WVtErm53j5Fivnwd7vHDGjhJFpVn/t+QKw2g+dSsZyy/RJSERKk
yER4J0EbxZTY4Sq0hzSvHGV4KRvd+TtNOB/RFa1aKmzFxvhMu3aXkFs8WN1tIevPxcW+cH5ilAFn
3UpYL1gFanpRudN0p3I7l3Gox7pbiQYQBCdY45xEnhE/khWsXVDOpyiAX0pE9zXR9nBOAg6i0wPW
Oh+b+yo8SNMhDQ/b6yYQwY8O0lGLTaJCBB3U/QQ+yVImTuSXd9tiRI5C594Cum7ORUuwWi26QzUQ
4o4tGP00O7it0e8lucZHoAv1iz3w2EUFEMCpH0Ixo/GirrAjVRRh16t2CxGcK2jUTMWU3ZvzU3fx
99T1i7PpFs+zM7kAO608JIHxvqr/7jzxXMYzgGizVIJmipIdVDXYEav10sESzPEI7JunMCZlXwXN
xCyDSr9SvTjOpSowvnURGjFlClQ3med2SIwhDQv21lWU0e7CW18W6LD6ttIvArgzivoWrXQ0x6Hp
D1OXuKIMGHHJrLv2Q3xKYDh6V4U7qoE6RDNSKriaasgLgFTEaSvrKjW1WzPXRNRy6xHwX2FoAfxv
bKjMOtRVllVkaPPd/l8EWlFVbd03XMRwZ5akclsNLE1gZbI9ay91/osUoi6W9azz+8opfD/oiNiA
VzyUKZXK0YGRqJIXOdh38R7ItHYz3KbT8xz/2vZHLBr8/ni5qMYd3aqOKmDEQjVJ7Q5FOP0ws/TU
VrqT1vWOjIHADrcNXeHLUR0qBVnNNiwetXNegcTeEuHzi2yCC+Xz0PdRyrp1WrArlTurqewKY36N
dJ0kDxLa3epM1Lkn0ooL7K2qBMOks51Ld4qJccLyI+iwl1Ol8JgSbdu3k9FDQmhEdlA+Kv19Sj+S
pVrYH+cjiC/3k5n+j7Trao5bZ5a/iFUkwfjKtEnSSpZkWX5BOTLnzF9/Gz7n8+6BaOKW/KyqbQ0w
aA4GMz3AgNq7E6fQDy9CRxZVuYnWiuOHMiOynZhA0esnNcmcGPexbZfe5jpI2P+XFPIxsv9RgZvN
yjXtQKPfIZjvyOOPbRyBo/GvRGHfjP3AOHVACrsIhv0YSDux/PUfLn6/jyj/LiTZVj3oFXBavxkc
1lCC+ZmJQ1AW6A5+6GqpO++X123jBNvEPxNZVkv6bARoXJ6i+tgoggycgHd+GX0V1Q8lyUfK+otR
A4LH3/lkT3EQTa9aaruSJGwqYHu+QXP821ClpFljdXgRLdLoJMv1rkLFRzGX+6rPD72M8TxQe6+p
tldn0dVw3VLTxHgtdFdp/JAt0mU4sxHi8Q4SIrpvQkGkjz7qiz+ZsyAgWvfICxTHQ2Qo5chiMpWh
pnmJpuyIZvhhpQeEJId+jnZaY+KtrxXkPtY/jxdY7sahGXVbFdDg89okc8uQOJPeQhXv27ZHilA4
epKngjRVBRRaw0XaySvjL7LR7LZR1snjYgtHT3aaLQb9lY6sfqZa6C6yb5TstVcT7JUAiH96QPP7
nHQstbJYR8xs8ml5zpEkSMn7ouTfFvFFuDKGPUcTy0Uv2Y05fB+TZ2hnCih3/dJpaLpl6RjNhIGT
/+XcKDcULU4IEkW/hl1hbnbtqAeyY4RIPxABOa26gqlohqxBnMcmnMPFGFCWdZHMXCH3TciiInT2
teJdVzXkpFE1jlmnMp/TyaWiNgoVRqFs3bGObCxJ+Exkd7z/R60krgXOt76MV4hcXjex83IKNSBq
D3SX+wWaWSzMim1xd28QeDq9FWy7O1upN7x4BciHfzTuZjoCsMLnRDcLp8yOFqTTjR+RSPBj9Yty
BcX+fsX4uYmKoKzWEGkOxX0VTw9TIyoBWD1TVxDMb64g0iFRprSHNRGU2S2r9iIrccPwRm0Fdaoi
W9g/cgWUVAr8fQJQq+wb5ZUaItdj52VrXzgPV+WimvVIR9Jr7N2CfOjI13ncpWHvkOw27F6b5q5T
v4eG6EF0PdjAIZY1dG+hHp3jv7CP7TYzAEwewy/WkZzSZ+um8qXPlqM66mk8iarQ1z3wNyAfrdlG
1GJOqIEvs/3cToeS/uwxQiLDg9a0vIdyL7bxAZtOR3vJQnggWe7r0R/b1s31g200AjZc946LSdwp
NkdrnpYca9iGQWP0jlWIRMNWCfDKEu7YypiIXEkTFi1UPzX1YxEfa1UURous4M7rONaz0fXAkDpf
t+4iUbfb+sZbhoYuR8x/NDkXt2KVluqMZnfbSJ18yR29VR0Lw8Zo6paZ7m0T3eroC3yefsNx4cOS
1hCAZdIvQ0Ax4696zN0EeXHIyc1e4uSPmavdiUWChbDceYJ4rpzXGP6EDyMrSdKD+W76Sr02qCAS
9SslWzzr9+b3bWvX9+63sfwENzOBdL/F1ExQ3gj6aLx2LPfbEOsueIHgvvj6QNOlZsm3hNzo1pPW
7/REcCEVWcGdIwvVAGndscRbeE5DREmig/oHtrsYwZ0jqDfbtGNPw6wYToMIkZV4eusOpz5Q8MVF
m7Ge7ETRC9vyN9wOCSKMPFUgts4PVshx+ZWWUMHm2J9odWubTz25kezXQX4e48qxpXcl6K8Aua/V
QvIkrGdI6Sz5QyafJ1nw+LW6T1e/z51kMy4XeUwQjg1p60bKkyGa1bBKFVcA3NkdU1J2IwGAllMn
jSDa+5KPj2nhxsa7UjlXUNx57buqD8cSa9VNyIAQXb7v2lkQdK2/AVxA+LeGciobQy0AUrX+EtR3
hpukruk3EH7Efb5xB+gKHraP62podAXJHdeuquRmSAE598RJzUMz/NC6hzl52oYRuAL/2FA1Qwjx
YMBQ+dxkj6ooUb7KOldmcAe2SmhBerZyk/klr3a0lZ02eX2PDbquQLjGkiHN+d/gDtOCrUVmxRXQ
DLT0eyUW1Dmt23D5fbaGV8Fj2qeW3SsgnaUpj4uFWVXtHLntIn3/OzvY/3GF01hK1Uzs4YdoN1Nz
Mqsv278vsoOjlaqIUPOd4SNjaK99iMpANCuaQsGYdY+6rBZHLtBEWqDvz6wIvf5YHcx94jnGa2R6
cpDtWRPa31nFcQ2Zo2owGuAp8106P5Taj1r06Vz/AFxM4jhmnDBes2G1AtUU0DJ2KuJ3Cmo5MKcU
jf9D+jFNhY8Lgs3ixwaRtmzsimkx6Y56pDsUpf7APGoJT48Gnh5nj3ZOGHQiidk/MN1vU3ldq7DQ
rMxkFWTxz85rDuWRerLpV/6Ifj5I8BU75e8OLz/1zizNvs10ACbz6IR5epvXw9O2h6wrlNgXoziC
SAY9J1OMtdRMjHFUfVSsJYHt6zvi0hNZoF/OptBhUsP8Qv1t7HUav0Bz3FGHIehjAnQYq44Zv84U
lSUvXSJq8xKcOr4bWZlkSpQcyziGQR0mjtlpgkvSeq7jahU5+lClhISjCQj5OH5RvCxYCKa1oP7b
b3Z5dRSpuwjxOCLpSVPTzkZydApIYO7LXV4G0cfB193ErxV3flfe7co+jkjAiGkcM/odyLdxIg7y
Y26pfd32B+EB47hkKUKoDWEIJyLY4rB4mQdVc8mVJod5Y+JHk0tFY2YFvsHXU6oR+h5Cpounm4s7
yobfN6HgciFw8zcllbKeJTWjDTu5kaenaIiOOnmIjXfdQS97xE+/G6IcQs4Uq2cspVOT0dHIvSZ/
NybqJJrgNvMHB7RsjEc3FMvipxNJs5SHLbsKykc96FNvqtFr3/n0G5szL0n7d82K1u0LIHd/ysua
YFYcADMza/BhKTNtPiUmSpMP2164/nG5AHGE2GSjRpcFQKZ6s8QBrQ9NKrhjiCA44rPyJsMLNeT9
QuVY2BhG8ViLBK9EEOzvV/GSHWHc+TIAIpdvSVo5SfaYmMIPMVuLt7e/y1pxtKcls9QvClAajwSa
nwVhDQU8ND26qiO/UPddUgFXTsDRXij3JJpVtnD6Uwsmn7PnCNXJ2w6wfl4vRnFcpw1K2Ep4dPU6
dF4RpOJzx2gemvDHNsw681xgOLJLx0a3tRwwuvohNGxnnCd/G0Fh/ym/PajBIZaGdwxT5QXrU4sO
ZFBwOW88qI+dm8Ov19ZXy8Pww3/SNQ51imPhijp117zvCvjNnVBRRzIi5eGhbRtiwe48BnM3eALz
1jbqGoW7Bo4JqZFrBUr+M7yTd2xepX6DtMdB7Z3sVP1c/MwvNMcSLOvaxl3Dckyk0MgwTAmwA6Ft
oMhx44cIeZ+2rROhcDSEZE4lK+i58tLwYYnPLX3Y/n3R4jH8K4KwmpHqjaZi8Yox6CvVCbt2R+LR
gUqs4ECJTGHecgWl25JizCpMqejB7kIns0RPduzcbzi6zvHQrGSWGbEXu7iAuN8Y1MWHSO+d0dov
oimUq1++6+3nOMhKS8tOCKxJMJF18bCAO+tpcNWgDOaTSM1j/SDplopKOlvH/NL/Ll1YyJKeYGCz
V9DbQv6a2rtINOXnDwZdMDi+Q2wcoj8SGPT5n5Gvkdfs+0+Tn3uRL4xcRRZxtFdgFoldE6DNjZPf
9bvwqCTucgeVICyg+cqUU7NbER+tZq4xQ+h/68jfGLssrihhb5HGc+mTM2avB/huSG6G50gkr9lc
1v+XZuvaB/Ial6OoXmnsWm+BqzxixGZ1yDH/RXLTETWyk98/zXtRk4NgefkrI1W6xepyAOqRn9uF
25Bg7IX6TuvkcVlOjpysppOTvAJK7Q8epsyjS55WDmZv968ZDGNpv/ar/ZSK5AaYc7w95xdcjrRy
TZfilln3zyDpbq/vNAhaiNIm64R1geEIy8ptpUiYtzTpTV88z+PHbe4VHTl+PrpFY0lpMgBoO+vX
vAAld8zbxWXGmAf9+zbcujm2Cv6wCLF5ofsqHvXZWFiGFqP71OfGEDwgr/vc5fc59pVMI1qkChnt
qtcSx+q1kxyR+75KBBcpEQ5HhpnSETnvYYdJloAV4g498VOzCraXa925L+ZwfBgbmPwLmRbcNKoH
tXRDzEtqDlovQBFtCseDfRQO3WLAmAw1qrJkB3BHb9uQ1dyOAdGRfzfe5ooHDWOyK2UChoGxFMSL
/fCon8zExcxNKHVgeGN0JIfEF6vP/sHBL8gc78lFOw1dgzUcXTbQDcilq9zNAdQ59z2ycy/blgq2
zOZCMik1pEKPmQdOmGY84XrYP5ty7+SGoDpMBMQRX1wTLeslAKGR3ElRGTsa+7w7dPTjtkEC73gz
nrJRlR5a2KDx8GZJDpnoNfJXecBbJr1sEEdxS2PZQ8qcXLtt/e6QBarpQ9fQi/bNrfIevYxrP2Sr
ehUA5nmS6B1l3lB8teZAz77+3WpxxFD1s2H1Bvv97K6vHxoicC8B8dgcI1SarecdO0dd9RSn39L0
xjDe8Y5yvUQcHRjp2Kot41Apf+31x6Y49bmgXH3TCu2N2BWqbm0M9oIVeAwwm5cpe7Q0QSHsavPM
bzOAwZ37pM/y2IwRHLM3aORBPTb4/sRk8eMBOtBpYNW73klF8Z3INO78q90YkTnH6i2Kvp+zNJjG
5bZobH/bzzZPP6zjTn+4LGnXaIChcuzHcRrIanqW9GWXFkuwDbVqkaIatqrg5k74ES4yZk0sBCow
EJ26z+lHy8Cg+1iUxBOBMBa6Opdd2nezyq5NQ2DMkETMgu60fCCfByhGyXuUv+7jQPT8LcJkf7/C
7GlVSgmrNouX2pdn3VUiI3L6unr9uwXkOIeUOZpxe+yVTO8nilLpR2kQxCPr39erTeJ4Ry7qgRgN
bCGOCqW1KkjO9LvkqxDOGVEQ098QXzqYNzMmBX7Yto798hv6vkLmGImEZhhPKc6ZRu+HunFso3RJ
foD4I8Y/zf422Hoe6QqNI6daNSsaNkAzkUPC+z5a/TIPCd/b7Cu7+BZ+cRs9Nw+SULxHYKbBBTBL
VVZyaAB4yipXnT+lxauaPaj0qFui8hmBX/LyR+2sKGma4cAVg+W2HewroRAKaZDttRTBcEw1hZJe
yC0syrqjNT6EzW1cCWKU9eDrsl0GT1NoO7AxMBhseG5uWkwKCT831DXOyZ0VzHtZNO5nnfSv8Dga
Mcti7LsSS5fdYLLjmd1yE09yo49Mp7a9UXyxWJXQRo5GmqiKlKgGpvYweHqg7M07JJ4xba1z8ZER
HIDVaOzKQI5LzCZvtDbCOdetHfT1MFn05995BUckY1XXacl2rKBnUzvY82fhBAzRUeIYQ6bl1M4W
+HDIz019rlXdkTEsLmND9xbBeomcnOOLRp1UeWJnKTFTx85utbJydEXwiCLYFL7nQFUpRIPZHTpU
H2zrJdQEJ3W1hdG47DrfazBilLfWNcytzTOlL+k4OG2/r5azUj1b/QMtX7PMFKwc86QNXueVjwZZ
UueEGZXGtpulpada+yH5FEWiN3HBFvEy4Kg/Q8Equ8iMdvpSRS2oTgoSZRSkBlafdK8XkeOGERIK
SP/Cs+OP7JxmATGd5QPGAR9ZdjG57V63T5IQkBl+FV+kI+rAewm71vqzz54DWEjTY8pL43TP42kS
xVCMsLd2jOOGsCXQ3KqAJ++qg+ZP+9RtMPId71+O+Hso8nmOJ1QllYt4wa7Z+iG09pZo7pjI/TiS
MKakUSOWCp4ivAQodeeSxfQVqK0uSyj6TIlckGMJRa+GGXUTLO88Nk56p7mKEwXGYTlOpjsGLBdG
P4heEEWnmq8mtkJtCUMULCIz0ft60ELanOyYerHooyFYS/6FfKia3CrYCSPJZ7uCQKoGtVJPaoS1
J+xOteGBFhdSqIOWzRK7cyGKZyO39zoqL6lTBuKRmWxLtqC4yIJMmHespVg81qJO9tYhPSh+chTl
XwWeYXGkMXWhUrY9g8l/avqj3X8xusdtnlj/HIKZLAzIRNsYd1HtFlJjciBUxif6JU0+7VTUjNXS
114XePm6KRccbnMwOEvPUR7J5pLPDmlSd+ws18o/bVsjQuH2xezM0YAMKnwtCnflZO20tL/th+k9
GQR0A/1v0bh9mRfJyJsWi5bLrxpKb+1OdbP8L1eM2XpF4EWnW21swpbFXryBksAwiIeMrLe9ZOvH
82ILx9tK0g0qFIfYWDPTmcnJnL7V6sdy/vl3MBxjo7kqyawZMGlrIivpZ/pBo58N6/s2jMgBOOIu
G1mh5oxgriI/7fEjTW66+WEbYlWhybjafY6v42iKhpyNUMh/sodP+Tb0B9xs/dbFU1pzajHly9hr
AURIdRQTOr2zjc+c6y33/N4wvlKL4tmwM2qs5Gw/yuNB7v/uDPFlWnlKBgzvg3lq27t2u09Cw7Go
IEEm2Ce+Rgv3c2lSG4DEyk41Xmb9wxAKmE20ThwXaFM+1NCQARe0/THSM3ccRPVLfwiyLnvB/oer
MxqGcZ1qMTAgwPxkmpOTLZj02uuvaRw6U97ekqzxh2pxhyY+dIgqo6WqHWt5V2L54pKE44q5RP0M
7hlYzv4mlvYKEdwxRNvFkQSRx1GT2XapTQzlztrJNQM9mPpfujZHEujR7hSbuZ6ePct25mBarwBB
ZAjHD3E/2GrMPne6/lXVX2KCQVmxIPRex0CVggYpFFvmB6/OuZbigRabYRVf1fguzc+h9vk9HPAb
gn/QKqc5T7UKAwBM+jWxXkmcuX8HwIUF5aTJRsJm0eR4iFWetenj9u8zh3lLYhcDuHCgjto5VtBV
gnaMcz+WTqfsau2+GkWZ6vX3HeUCxLHA3BqR3ScAaqnuFi2e4ZpnJAjDKcjJnoS7ur8nyzkXzUr8
Q17mgssxwxQnoZyySKQh7i8hkZfcbULHfMDU3x0GeOiHv1tQjgF6ybQyiWLDIpo6kYFndOW1MV4w
WX0bR+Dc/BSXsFDaoY2AI1ulX019kMbReax1AXmLYDgmyKKsHvFSj3Ch+h7qsi/rH4dI5OQiJ+TI
QNXQPSqlsKWJ8DRcGnuqlphvHrtl/75njIs7cDFDqOaDgontyARJktvWxl1HMD3bVvbbuyNwuzfa
WRhqTtSJucEUzH7ul7uu8jVn8Nl784xJ04JAmK3Qn48xyvD++/1rEoyImHJGdTPxI7Sj2sqR1qVj
1iHCh2OTLwL+Xi9g+n2e3+hpsQlZQ5TAQPOxuYFseYCO39aFaKrtjwF1Qld9GW6T51jUQ882aMtS
jkfKmZo5xin+U+fd7ljFDetpEN34VPY7Wzgcb5ipWTYDgX1svPo0OIbbPxv36nMWpLeQUg3mA4r/
Hd2NfP1oBZiufV8829+3vWj78CkyxyVNpBJcbvA/zN1Noh1GesxFw2SYGVtmcgHFqIYJMUI4ziC3
L93Q3kZ2Jggxt0/3G3WtIan0uptgBVRAXGtK7/NO3ln2fNBIJQiPhMeOY5LYiuk/o9vYNIfhnAVZ
i1q+9PBroFrpCr1RZBtHJ0tkleOYwTYynJreoVYULNPrUosGZK5nB/5HW29Ut1SzkKyFwOvrrndi
5a4sXcPaKeaOim7ufwilL1AclRRobTchHAAqqdwBTfX9rnblETlEMuPBHEWJAXlf7vcCyQUhmpR1
iAgA2cRfak1Hn+NdoYtiWsFh+mX31RWBjMqopza2CtPCvDmeDkUUQR5UE2QLRC7Ia29pcqTaOgsJ
O08JMJLC6+JAu2fpwzxQwr2oflVkFscRRpgUppxi7SIbzY5ZGrqtDJ6QMU9im4xWmUIlKNOQTcvU
+EnQsh4mRiwlIMQyuVmm1FsmZbcNsWrLFQR3emujjTWLpuwpvgkK6VWpTYei03AbZT0UvYLhDm0/
03BJVFgyBNWheUy8enTTm8Ul+DaX75EHMC5g/IuxFiJFkTawiWZIwVuz0xiCjL9g1fiH4qlVRnsY
gECKV6ny2nZ0OkkUz4hAuCMqFXEDVmO77xpakOXudFD2UYCxn4Hq1dYOeth34ndO0VbxL8dqvcjS
MgE2O9Cd8aPeyfdQp65vrED+2rxHQfp6q7hPfpaFURslWEipCl1ZPSnz51F/T6B25Q7cce3j2CBz
CowulX2lOSstWqG0Q1XcQalnP4te94ULyH3fMSIHo7B04GWH7lA+UO8bfaQOxJBvtQ+CY7UaMV2Z
xl0V2jbUC3QWsocudG+YQb0bUH69HOsDawJtX0Q1VgJCMji2yOQwsxvmG/YcmOZTVj9vG7T6bb+y
h6OJpG1YGweWrlAiVx6+WtqLTCJnoLKIkNjheROEXZD4l+O6jqQ4p7CEvWKk/vKSvQwoodnhxSTI
X4pv23YJjjL/jExJojUlsysq3H761ERHS/gRXI1Xrizi6KIMp7kk4y9fSAZn8rJX/RQF6r3mJDVa
vUI39aCN3LiVKwrcBbvGvyObyRQt3QLrVOqjLNvtrZ+1DD1PNLRtL6PA/fiBOkmrmJ3OiN0sbqvq
vugEYfPqRedqCTmmQL+kNSo1fj8pqkfooe3MZTwOWbSTw/7e0A3HyJRjHVLBN1jEGPx0HUXT7DKU
sXW64tAd9O0l59vk5k+yp55EuikiV+QoQ+pkxWhi2BjLh6iCzNaNbIpeCUQOwdGEkbdKltUsZbob
fQtqhk7kklPpapUzfmKuiBHSKAjC5ONt/1i/IV9tIMcfCNf1OE+xkF0ANfDJm3GR7O6XveFVPzEE
IflA/OTBvhepsQqOHv+eTLREU2uCl5dwDH2rPZrGUbNCJ5xPdSuJbFznfANydrKuoiGAc1KpS/qO
srw7vR0/1g/0QAM2Y05iAwFdlBp622u67i8XOO5rNk5pY0sE/oICa0+TbHR5hwGaV/xtmPUlvMBw
bhmH1mC2OaxqjfBhTDClcipvy1FzdKk56aYlut2tu+gFj3PRcOyiQo6Al5WvxYyTrfyk6Y00VqLt
WuesCxDnkl1caVZHADQepbMMvTQFcgbhjbmzj43jVjvRfgnw+Ceyhs7qYIXsFdD8EC0HUxckQUW/
z91VExQuRghKcXGkh1G9UTNBEbzAEfjXsVTTaZOw7IhBXyJyKCESGvWxC+1mJ28ft51O4Nv8nHSj
nnWrYi8i2nye9J0V3xiSKD3C1uNtoPF7/wlbz6s7sNYSskQS9kP5NnmSoziJV73Yt82duheVVYu2
hmMGiDz0jdJg6Xr1oVAyZx5FIwz/8KW6WMOxASRqS6sfsGI5FAcPdoAAI3G6Bv1+hR+fRb68XnSs
XuA4VlAMM0bXJuB6ZCgQ0xiuXDulO+w7h2U8R1Z74nZuswvfV3Z8Bc0RhCUP7SQzmtVryWvjo55B
xXE5zeMpW0T5C1bCvOUjHEfEXbsYZgsfMZIOZVfwwu9ZdKsvniV/tJaTPn2qZEGoI3B9foQUKgUU
Awv7q7XchML/kh3tRJQ4FoFwXIGB4P9WJKiKfGjk75hR6Oaq5m+f4vVyrstW8WOjFttMdKqx5dPJ
wU6y12meMqc0Vae1IMUpK42jKparYxh5iUnd2+giG9nn+up8q4bVpVMEcMQdN4Ux3XYheZIrM9iG
+ZXD2vARjeMRiZgEoRv8sUFXzeKlPkYcf2v8xb/rbm1POWzDCaiEl3RU8QoxJRnQiHJnaB9S+2n7
90WrxvHIZPaTnqtYNWqPTtM+dFboRongXAm+8RrHHnNSJ8bIHtLGabxD2j12w3TInGyi7tAKmwdE
S8YRhprMbaYwapwwjcaozob5l2vGswT0/UabMVKbLv5s3ZdG5yv1h+2NWbfCtkyoDeAR3+bc2bbr
RK2aGom6VDsPkNepclngW+t7f4Fg/8LViUHzf51j/gO+uuVdmp1G+gVaQdtW/GqefntaLhjsf7jC
sNOwQrc/zJAflG8Dulxtz/CLA/HOtRt5rDgyCdKd9hSdNc/c4eVz/4hSBeFHhG3J1r/BuXnZUMPo
avwbySHepw/dPj+Mh2onegD/w73nYi7n6YROcPYCOIvtSOcwR79H5BUvNBiOg487z3HyO7d8FA7s
Y96wZR/n81Czr2Zk3uHzkAB1MlM66EZxSCItUNvCR5PsTurR4VUgOTXo0s6EumUXLY5lVR+3N1zk
U9zZoLVUR1mDf6QZHzFcNxqfqeJvQ/wh9vnfImOq1X99asRkDbWTsci47nVubEcYJkOVL7SB2GVa
27I3jv3sWvVIghQXYKctRwgzozVbECGzRf3zor8ZTUBjsy4j5lTF8KmIKl+vn7NscZbyW9x6oyyS
zV5/nVIvdnOJpWgJE2tWgce+PKrL3vGhXzH8yilNPyK//Lq90NsUpPIdlnqxzKmWA28m7R0prVM/
2oKofP3LcDGJo6CMxEvYZYBAzZq3dFrkLFQdvSq0ocI1CEItkT0cF1EkjdSc1fuUxEDWub/pelVg
z/oL2NUecUSDMDmUiQGM5Ca9Y3lg241vygObkBh6wrB89bQRQmQLL1NMWeC/JyFRsjaskoalndlU
B7xJ5I79Qb6n+/JQoN1RvtNfcV/bdot1G69QeT8M0TaaTpj7MbqyG+9jXwrZoMHeYaDFLdQItwFF
VnKfQlXVqqKLWiRtow/28LFSdlQXHOX1qO7KJs4RbTmi9q85ee0x/Tm7sz88tbvIw7CHNFCDzJfu
RZsnsorzRpKkWimxoVhZ9mSWndPBXxTR9NHVS/yVWZw7kqUb86nDViEr7VjJQQv3khS6IfG3t2gd
xzA1YmPMus3P2h7qpESfACI8abkP6dFOz1V3N0tna5oF3idA4tMqXTWValmy+5K6i6ZjOns5/WG3
X+f+57ZJq2xBfpvElyArNJtajOuBSelr1kKAOPy+DfAHn7sgcOdoDNOwQWjPem7QreRKX/FqlLjm
La7xM/p4q92MKnVJsH4is7jDNEQg85TVziE3IaP/BTKfAoRVTr9aOO4oRQqdEpvVhqtxf9Zp4eZx
6Rbm+GB0L9srKELijtDSy5Pds2CDmB8M5TTMvWOOh0gVwKyf1Ms+cYcomQaJomvul0Ik3o3GpsZj
9uu2Ket9u1erxvz+KlDOrUGRcpYzar6Z5+LT7JKgPE579Tsq2bRHGf4wn0QUtB5RXIFyYWNftyrq
GgCKZ8uDCsnIeXSXXe+xdi/jAxvxvG2lyPm46LDL9H/rUOTqFFu7RfT5FewUn0wxm0WvFHbRLOyH
WQ6maZ9HgiBiFUKTFdO2NRNEx+1TjayrPVL4nK181KPdSDPH7L3tZRJhcNuiDvK/GOFypvHHht6F
7/vg4e0CI7lUDKLih8eNHebVzSlqTlt/8ujH0u32E7RBWONIss+96jn9+h6jLoDcKSpss5TMOAYt
yHukh0r7MJeCPMOqe13ZxO1NOtRxSTpADNFubo+zSMdV9PvcvsS1qZo6xZqlo33uJO3YR0QQ64gg
uBOCqWC0MlkpcD8n6G2XxxeqFwKMVdq8LBP/5G50hpImFR7nKLGcjDSO1j9p9HYxhd2QIiQuPo16
tY66HBtiPi5MkvY8Q4qmghS3hepRaF1hMk7qFa4mCyxkG/3mZnZlofpfMkXbbKm3PXBrG6+cfUDl
Q6WfQgnaJrohwFoPh6/AyH/BlolO6jgD7J8KhvLWwKiV29FTPVQX3Cnft4/RetRwBcc86OpDge4R
M+oq5uQYDjrfJgGGDRU/B58N+U4jB/qNZ1GF9frH6QqTEdYVJu5LtNMaYKJvsoGiBCTO3eQlvMkc
aQdZV7c9xYEo6l8XdLkC5Qgja6XWmkaAsubx0S1Pxm5AGU/iDRiu1DGdyO5OdSJf1CssOIImxyIt
RMgHwogKs+d/5tZ0h65Vb3sTRf7JEcmEEjwZTyrYwwW98NGN1mH6s/1SoL4r6oK/w+IYJZu0tMxS
tnelsdOpFLRqdmhbLVBqiIHU02EbTnDk+Sd4zWiaJGKuEnaWZw+7OPxOyfdI/bwNI9gkvqE7Kvsy
i2TANMOnpIoRxgq+Jevf4N+fK76Ru8yrKrFYKUhkHfrlGBWR0+mC6kW2zRs0ZXHM0UDTgklMIGun
p05Vn9GeijGJL8Yo+al8r1sCONGasb9fneKZIrWiFvi2dO1toh6Hcb+9JwKv5qUt+1SuqNpiTyoK
+QDp0zjsCvlZwjntRdd1ERTHDVFqUz0zYAoGS3Ze+yW9Y9XGUDR2UYLxM7zpfDVAajAQaZ6uR8wX
UrI4cuhlI5fTElsGUfrBHfp+R5rIKdvyaSpbL7Ganb20oWNDnwStV6cWXZYIwF6V0hR8dkTnjKOQ
GXfHAmkYBAoLxoLP3zSU12bLTjgwUnQOOPqIrY5OdYWVpvopC2/s8q6KBH4jgOAbCRslVrNyBIRh
p/sK4lnLrJ/REC64lwp8xuaCEbREWp2Mfg+v6UxvjG9DqAx05EyqH72+2z4JIou4+KNrk7ZC2TCg
zOelxRijxClGfxtj/TSbGCNloXtA5msmUDMjV30BB9A6zbPU6WWJRTUT6/x0geAIo9JTbUhZsbi8
FI40f8jj58L4bGc7E92Sav9926D1/bmgsUW9oidLUlqocTG0mRxiTXlus/xHa2v7IoSucUwet+HW
9+gCx1FI3UBRpZewRyRL3AGiIF0be7lJvW2YP4SHFxyOMZIqTVujxz6xixZTYTRedZ+pC+dB5r5n
SJGhXcA4VpjklhK9BZhZJvdjR47xrAqOkcjvOEJQ2BzhxsI22bn8HCf9cYhEQ0gFnvDmGh/nPS1k
PErH5cfFmFSHjHaDSUFoIrDRSthPgqMkwuOYwWx1Cb1g7BE8Vfx2QIG/brtDFb2UVZQ7Xa+R96yh
LmuWaRm2hmzCf109xejpOJdBRXp40uZ7aj1tO93qHl39Psc/Ee7A5kjw+/X8pQnRtpCIpo38Eml/
E7tcQXCxi5T15mSxu3By0AMUVBHXDJZ9uMsgL2o9pWi/3OmuvGfVzork/D+uByIb2d+v6CIeM9VK
ZfwDzSdrV93XLlN7ms8GE56DnlUhftwVIXIElWoo6opSrCq7eSHAPaI17N50yxvVY0rhKGYQJWtX
HfNqkTmOkvJYM4sENkLYyi+l+vOstxjjIZtujmYdNDt92/abVU68wuO4inR00EgNC4kZO2P+oZu+
kOLLNsZq4HKFwVFUSCazVJnjSMmNlN+aXeSY074XThlWmZNveShHVHr6f6xd15KkurL9IiIAgYBX
oKBMezs9L8T0GLz3fP1d6r3PLo6GXTrRcx87OqIWKaWRUpkrhyAO2XF3RC+f5rR25plu5emKkzvB
U4GyPBd5Ls3OnPi13zOOMDFH07b3P0v7UTK10lIjqFq88mBFFysPDlKSUzeQomlfg0O2Qp3XYtzk
wXO6sCGHsQpiqlb2G7VN3cuLvl2YsPoOzuMEGD4zSUGQfyQpWqf/aQfu/Kb4Cxp5O0dKbPqgCK4b
AmX6WJqV6JUezLXSYv3VLna6yp0NtEaP3mXBNo8oK7k4N9QvXZ3JHda3o5GjzChFbI+S6lv97WK+
dMpnkr86sdgUH6IalFMpLVuWEnlTBCa9vE/j2W674U3pa/+yUNtm/w8Mn6ALCqs00BYD9x2/NrI7
oOEwo8gGUtD1dcOnYtEZjNOMLrPUFJkxvPIvX7W2trPq+c+k4YJRM+VRUU2QRhkM10xORb/Y+fBr
aa+i6HAZattDn2XhtMEapQGJOEB11nMlP0XT/eXf31bp8+/zMWcO87mpmSjdYUYZmx7vMfVIsCHb
DvIMwj5iZTcWaJ0InZmSyel9k75RCd1rKj2mqSLwCiIk9v8V0tC2WTQzD6mlRxAgRbgMzbtCSHEh
2hUuqvRzpmkVW7U6OxEZUVPUnrudKjzbpcHFlMBS5NBgN8jqu+azxh2UQx/Sn7lDvpL73lWvomPg
RFdzLtgqkT5w/gDV8Xkb1DgLa9ZjEjxZITrXRMN2BRh8Qk3XBgy0Yvk7o3XD6UhM16CCxsztrMZ5
/fhsWqyhc0Zhefr6o44k8drEZdPjXBStYXyM9DZrAhe3XSu8guS8ghrI87SwDiEccUAe0MouqOzv
jdg89vXsZrN5ol18l+T4WxOlX7cryFbgnJ8IjUlpqAV5Oyt+iilm44IIwo7KBtVx9Q7MnpNdq6Yz
9+FuCrrXXKVf/siR8KSKWTpOk4pnCiSH/AY5rD7wtP7lzzA4P6JjWpVcKkxxlvrGKFDUIk1flHz4
TKJ0tZacE1FnuRyyABE47Rs3lUp37Gs3SXXvsjQfJJC/H+f+cYt85o12yYxpBhAnR5cDBq0WXvCy
7JUH6yb6Nbqym+wsV7Vjh42PUu3xZIoGLYkMkXMy0zxmwRBiz1p6SpZ3zTyUyvNlIf/lmHYWknMo
gxYQVckgpIQGxHvG2dTtNTdqnfyLftO6i0O95GiBXUF0I91+VtINgrGeCuqMCOeki0AjQ83qauRj
cIzuGHnudwxt6d0ZqwmiF3Dof8p5nhG59az7SbJCRrRWtu+S+lyH30IRw5dQKm49pzIINIUV8QTX
JuhYF7R8VQnmfZk4/DdOUdsBDv+X93A72v0j1m/JiyruZyWAWNkYvEVUOZbpKIjbIgjuyCYHczyo
rF2qLh9n85mIxuqxvf7d1M4icL45acwpSFi3D95N80R1MwyQbcLrevrRIsV8eblEWLwr7uu/OTxY
Gi43rxL52hwOcrM3UpGOi6DYsq6OO2WqJ1OjIDlGessuajfAc0vTVK7ZvhIj+sM94rwvplJaaFiG
5hES2K00+XGsCi5YIu3WONer9J0y1AX2iRViqg4bKJrX9mQgBbNg2rW8t3RH1DAi0j22yKtFNENl
jJYemCWaH4hFfW0RTeMSysV5hiSPyVBRYIQv4QOoIuz62goxILB1TTt+qyOQeYvmzG4797PKc44C
M2tGcCkCcmkOJr0j6r0k4sgXQPBzWBMtkWaTQRD0BXQ9BX/lj6kMBXonQuF8w5jVslyz3Gm0eGGx
2Fp7MFNR9k8EwjmIcFIzM2FNwk1TvIKaCa1DSvcKvpLdZeewnT6hsmHphoWZmzwLWGVFalqD3A0a
Pu6Qw3GC0WFvfJKfe5ZkiwrimMH85vhWcJxBYbyJ2fcFirsMpGek7HbABFOD6nZb7AWCba7gCokz
I1JbhZaaEKyPHC1ymgMi/bvlqI/a96BA+SfYpvzQG0VFFZvWu4LlLKsYYzU2WMGfWp/a+UtTiTKW
Irk4OxrGoc1TAwBWFfidpu2qrnspm06gGAIYPq0mGf04lR1gkuo2HN6s7EhE70Mi3fu4RKw83YJx
6ylmT8IlPM7ose39yDOfpiNGo7qxJ9K87Q7b887w2bKu7SLSS1CI+hc9tnbtDO8tFPzavNJZIt2u
fiaO+SxdFY7oTVugEx+Xw5WcSdsZoASD0vfBDZUOQt5e0e+z/69/XxoTq2S9SSpIuuZ6n37qBrJa
OqYsK4A+xYQTldGApZhfoCUvgTa5C15xBCa7LQemd6NcUgMNGHdSQWMVQlKH40PnVo2Ld3Avru3K
sMvSZveP3IswxLYSHpO3L+f0jMut3xx0SVsyshXU5nrTVeUFh++9mz2EYJAJXdGpfPtuvILjVrPs
uyFdGEWO5iMZ5CYeujRZAXJykg6ZiDOa+ZvfHe5ZNs7hhsGo9wmLVpa5H4MHM8QwzMiy6/ZRUaGM
1L28h9v+/QzHed1JkUAaM7Lg2B46UjpVe5eClLvQRCczFmUvycX52T5K5X6KAcSI8JZD5sY/2y+S
r+77V1FNtVA/OJdbx7olN4wsJ5ivC1Rxx7vAJeVOMnAVZk8c4OcULOO29/1nGfmUVJi344LiYSiH
+tKn70X3QNTHyzslMDY+IxWaSZ1HTOmTYr4agvROinqBQQt0j6/wIktbVSi8wo03AF866XYBSGq7
Owzj8XP5xpr8yxJt3+3PhsVXe/VyGana8qET7LTeOiT2MsUhra37oIy1KWaDuelrKdvNp0gmV9Cc
CzHqJV7mHtBG/hZlD1GLxy9RM4Zoxzi/oSx0tCI29aBHOyRyovdTqTxcXkJmnr9bFYrVDYOYVNW4
s20aDX8z3TcWtVOttq2ms4vkuzk/KksoUI9tX3EG48647UQTnVHQuvKkOgEotEj/TV1eMjS7XZZK
BMTFlToxWyVgLN1B+YOmqR1qmMaU3eGlSQC0vUNniTgtwKiYamgm7JBsXbWhbyQCRprtexs9A3Aq
0Ndj1UUlAFpGStL7w16/noqDfGCjbEsv2lXSXnSi/Zdj2hmUCyEIHj3JmVmVu8ljAzASN77WrxmD
nOSWgv5O5ksvaSAXQGrDNPW0A9gQR7sCWYouTvZGNno0Lu00Rg9r+y00RNygoo3joomZmOmMOWR4
3pjl4zw0D1pfC7K4IgguiKjhQoKcsVro0nWffwuVT12wz7rB336zaGlCmXGDRMtjYL5IyUFJRBgi
BdQ5B2FhXICiM+qHdqcd5V26izDaETlhCl6c6KTuMz/78kfGq3NeAsUSipWlQMyQb+61Gy18TtTC
JtoscEeCDeJn0I4JiMx6xhMc54+h+W0qHj4hCBK/MjEUVcNbCzR/dYiemH6l08Cuvg+gwHOCFDFC
aW0jFsXd7QPLGYq/vPVDKikBa0rNZ7tHIzu69u/rcB87xYvkNz41hb0EmweWFSKnFxmlCpi4erzb
modo/E41x4hERz4RBqcJ9aDoJKyxgJqPEd5u/DU3d+Rh9Cxc37rnaBcUQt8nguQiR1KQuUsDiCXP
eFKPizfNilC3Noj8+maEWi0fFzhma6rNMYNorJJmcZmLReDth4P0E2N5bPkKfHeuFOzz0v0jpfzo
S1kpJbFMKx9bdH6b5alfAgyvuDbiLxH5XEv7SkIuiMTJAt9UQUJJ/Z5nu4bcptUjBgcEaejO9JAO
T/Ngp/1JFj3SbYevFTIXUSgZzEqbsYe0cjpkgZoA5fOO4lM72g/PSbqb3i6vqUhpuGDSlUoSlDqs
ryqfMNXNVHRbA1HOZZDNk9pKKs6bDIlaJjF6DN1Zwg2rRt1PtSPV89QqNhWxtgu086NScaUk01yr
XZ4AS8b1dEnepCR1R+NBjwWxfxtHw1MnxeETnBX/7SGtqjdjIxmRZmheIvV5Sd3YeDc70XFwe3/O
MNz+WJ0kh6nEjG2s9wkuqUGu+wHQLu/QvyjeGYfbImXOaQ++bBYrFY/gnt/9590gOoLz7EkAx37u
t5MTqNP/Xj2+yD8gy1yGEeDil+muONAXOMh9eNR36aHaTcfZY0NBc28+ae9CdhzBkvKV/6i108yi
AHbnDm5tf1V3ZE8Po6cfWXnqo3UQJlFEiFwwMNR8DDsNVo2WQ+tKv2X38vA4SnYBVvfb8apz5n2J
mtHLiyxC5eIBXQIzM0yoDp2vaeip0n0z7S9DCIzA4kJBm5vjWDLtRKXGdVQle9msHavJboJ+2F2G
EknD/r+y61APp3jSAWWNkbOMV8HyMoIg7zLIdunQSi85z49XOiNuG+gGsaV9ddUcGO0HdXP/YbAD
DFjJHnIwUaevAlhZYA6cM9HC2GgaC8LprfWM4iVHW1RU9iavfQhGXh1Jvqj2JGXeg0dIsIXb3Zwr
kTkPY0x1XC1MZN1mQy6QiHgNU7dB6buHQQBgqslSN4y9zwWeswfgHA6I3kylYftJkocmTx05umkM
0eT47SyLYViGTqmsEJ4wb17mIe5SRINCQy0TcSNPv0mfwZhr91fa7fTRJhu7mshrM73/3b2dYTk1
SrORoGgTREaWWjvFACpgTdRU9C/n5jMGpzNtHRVdrYMxJrrq3HDf+qWj32BAna2h1y3aibJ8/xIh
znicnmBcrjUVM05fanRdowBEbx5K9CsUYDWL7mZrl1rXhJwaZMrqTtRlItxHXlsww74MBgirfaW+
+jFyQSswqiJSnOHE3rc1L3UT6lSld9k0BTvJX1T1KCzVYQIwynwyet/PgmK7bbf2z6ryd1QVx6Gg
1rGqQ+7RPLeb0l/wcnBZiO2b8NkM+HupXodmp4FPxJ2+1Hs8WBwqT7qpSndwkBi5g4lfi8xbtG5c
8JknjGccAiAqgXRdqaCGlT81JnYlFBd8Qq2VFySfcaos1FuddPtWT6/KsjspyiDYJZGx6Vz0kQCB
Ow/EYbUVi4saBCe/1tz2CtOx0VwiGvYt0grOf5TtLOvTAtG6zjdnvw6/l8KOCKFMnAOZZUujZc9A
XOl2caGCna0dMhtcnCHKPAs/FI13EInFuRAtKMdUaoCYWamtGXfLCIUXad72k9VKLzhfES+BQjEa
9K+9Aunac+50dnJDdtgnwTVfoOX8SJumn+uIUkAVykOUHhpRGkYkC0/ptujDgBj5tyzDASyZXuzP
HuOOFJ2LBZtDuUPqFJboaNIY+V7rS523mK7cClIHIgjOKaSjZhmxBmnK+UmTkp1evivV7AqcHdOi
C8GXcn6hTrMk6Vms+GCKeFj2xo2K5J+mO9nr6C07uDvNrvxgpyk70eu5KEr+RqQD/qSyGAGuBaNr
ZeGpmourAU/DTSD5ZQ3q76aiN72RwdvXjpH2N5I+vghWgK3jpRXg3EcV1/WC5D7upr8GjzF0oKNK
suVHVimj7jEAWiS2yA44V0Lkug40E4BjeG9oX1OMGRGIJELgXIc+LlJgMpZPcjt8nHbiZ+Rya3dy
lh2Gp/wM3eVNAClaRd6P0CxsA+bz2T2R+Xy8xjBXYt4SvM/FHl73BYhsXy7sG9/pY9aJ1IctEOvd
4i2qrTkIM34/2tFr6yqOiurbzs9+KqJSyO32TVMzNQOFE6bMv692xDQSEuMOMII35kv9izU06l66
G07VqdvNV5WtYNzdAdSH+8ax3jSBX9i+g6zwOd9TWkE403ZhJgvuu13tlz/pG4PWPO2EdjRzN+9F
MXZTo1aYnDNC+TbYiMiMssI+s3NS20P+/fJ+bhepryA4T9SQJjYtAxCjY9jxnpxwl3TG2q5/So75
RG+DL3RfOXpih6/9ifHlf8qnrz6AOeTVpVmXAt2UK6zrLPstXkDG12wWPBV9DDb5TWlXGJyz0SVw
AuQthCS3FVxNeAybGyN1ggQsoCBCd3Qn94zr5tvgWwetdSa8vvxio+gLp1Qc0QV+e1NN1SS6iSiv
8TYbNxGKOmTGg/FskuReb8rXy5u6GcPMfxD4CwHaGnI1jbGkSvmURrG90C+S6Ol00w+sMLgHij5q
CY11YNSqckun/J722qmmyz4LVREnqEgezvSszCyniZlBS7/UmAo6ZY9Ijwk822ZIXgnE2VqoBHTU
M2xLQ2M7z97lzgmGUxQeE3IMCoFGiiTirE7rzXCSB6xePlxV01Vs7tNZYNlMjX7X+bMS8HbV6L0V
FICgbb4Dx7dtFr+WeLTrsHXAMd9Hz9XgXta77ZPFag05O8t7dTHRccr6zfMbFtLb0c5m3PcVp/TG
PRG2RbGdvyQkF9STJlToxNbxr2pbxc4iO/Vjpz4kp/FV5I63j7or+bgI3yydEmmlwuRrDqOfHs1D
+zZ6bKTxLHpJUkQbyPkJS4npX45R84nX3SaejPkvsg3iJYpeEOKkHsGgV7xjtSfjqnLzP3Mi/L1B
7dCyYSZMRVPLr+ro2NNm14aJd1ln2A5d2EH+9qBLuhrlbEn1ebLjzgso2r7ayNWaV7hJ5zKYwPXy
9wcQCdPK0OFI5OxFUa5l0Zh3gVPkB2BmNdi6h5L5EJ2+D8YvrR1QUjzd0kT1/0wSzoFQCTsyz0Dq
mhqVKsvYH7SOiBp7BW6KvykkGJecyGy9Ej1yyvEpiye7yN8vi7J9yT9bFeW8BthqwynRmHvfNWAV
zrzplDoqeDEQgjGex/hxGU8kFOcz9Dxq48xkSlAkNlI/dgMWXiUUXQcE8YQfeInHm8SMwTDt0uLH
pL9EGbpT6y9S/SPQ9o31689k4nyFtoCgbymgDmZ3ZTUnVTqGVBCythN0523iT/6KVVvl2MAhdBjE
a3nKSboJKtv4OuzAyucnP80b4ZuDwL3zwy9LYoQdZfpHOgft5Dib5k4s2RmmbSJiCkvaBR7XYJ+z
OorOZRr3XQ4JDUxW7zBQuzOdVHsM6XsxpDvLdIvPleyvFpU7daAk1VAkdlSLXwZcZ5R96n9Pvn20
MLuiG7DAOxmczxiiBdWHHZREzVq7Qh+U/r2dbkYRlc82jclKJu7kEZhqqmGqJ6srIV52WNz+mqKV
Mbw3kcwtD8bXxQkd4lvoiCn86Gi4i+iWKjBxfipmpjZ6EKrQmzTbp/1bRV1FROgnguC8iGJWUqWW
bOOCxzC7IWpp15FIDtGBg6cJkIPIiKUaWyb76lHHcAbFsMe72Yv28n4RTVQWREeDcyJTjZEzJMCq
zfUzJXeGJaLx3Yz1Fpp1LV3XNfPjLrqyL2kCtWeS4z1t0HcyqqMV8M52Ve7WASgC2nl32Sd+VGX9
drRYwXHmPEi9FRH2YvnX1IfsMfxIS8on0RVWJBdnxF2IeGKUAEqH0RuN8QX5C2Qjcm+KLH9IRdVN
m/u0kouz4ykgklGogAuSg9ncLqJUx6Zqr36f/X+1TXKkYJtk9tpK/UU/atKRSILLyaYrWkFwId9C
L9QUsWTOYnW2EflGeD2BCjgzBY8i26LoCvRNtYjyG8FnZuaRym6OaXkz1K+Zeq+3n2HYsc4QnCit
pHblBG5NdzI6JzViX0Z3HNjY/1ASzt+0FbjLqgGS0PiLNJNrkA3baTMfLtvMtmqdheEuOFOTTabc
MReQHhawPOBx2r6MsL3zZwTOyQy6bIZjxuSYJXsKKm+Ri301Kd4cGj8vQwk2ny/gCSO9ChV2eliM
d7De4/X30NaiobqCFeMrdZRKaaZaQxyQ8SraPcdCqhjBglmcF0umsElqlh9rjRPKdRNEgFLFyJLQ
vbxaIhzOifW1PMcZu+/N8vVMTCcqQbElu1UiC4C2M7lni+ErchZr0skow2JYNYf8wiq5mn3k0R8R
iLJ7T/tCcJ6sT+lr4oe3our7zWP5CpxzbrRUFxJNUIpawzhz4zpXX/PAH8rvU+yk6ZfLayrSQM43
aKBioYEESUMdjKdNuidB66hSdn8ZRqSDnG+YG6nPZRUwlnG0iN8JGz62r2irVeP8QjWYXaVSrNpf
pXfL3nTJTY/iG+rh6O+LGClEusg5ibwJxlKrIBBacvPkFKqYa+pEs2B3LqP8NpVNnUmgSpjy6GZR
3Pu1Yf1EH3/kTB0mfwbVtAg837+cR/7j+n6bvqYqU1/FLDsmH1VHc5a9dpg9toCi88hltUMr6X8H
8LijWV2FAIr11x5pqt7OMVTuss5tY5i6pegyQXzl3EWHjv2m7SsYsfYw9m91f6QixqXtY9UZgqn9
6hzSyMlsxjEgtEgDSac6PusJyDIV/UiiL7GVijLA20881hmQ8w0lnuUzdGyx9B4rMC396hXFsozD
gRUbBDeBM9/Xghrdbds9Y3IuYmrNmBomphsFzXPZHgzhDXOzbm8lFOccQO69YLgRhFL95qPDqfeM
I6gcHZHWbScIVkickyCBIoWGBFFIb0dPgd/7gRtc0VvDV3zVQ1unF/mXlXA7R7qC5BxFp45xUrIB
g8khv0GtqrucMjdxs1f0G/dX5CY/ZPvwtir+F2L1bffxz87xCVIpahJjWKCemDDdock5ehwCPIWq
t8auxGukalfXMegfoDWXhRZoDJ8xVZYprOsSuLT6GZfpgxJ2T5cR2Kr9fnE6S8b5DzQzWqC+xEbO
R+L1vnkgPnuUTwS7JxKEcyF6iVuTNGPzTPktrjV7EvE4/kvYOgvCvmDlQTBtMK9bTPZys0N3wNS/
B+rUMOr5OyObafxJ2DHLVubSynEeRO2ynOYGVg7DYz3FrZ1wR3+w5w9zX/ki7Re4YD5vqo1kIWYL
RZDrBuXGXoy7lDkK3r1Fm8S5jzqylEClWELSHCKUZRSlMC6KIDi/oRrL0OCJD0Z8FX5DBew+cqv9
sNfs8krziqOYukK0cJzXiGiSLDqb4Vm372W6W/KfVDR4SeAc+GRpYNEGc4oAEesmJmTcJDIqQfTQ
HmdRnlkgDJ8j7TqSalIMpChTH4cmdboou8nrZn/ZJ4hgOJ+Q1b1hdBaUDYU7uyWjtk5Nd4kswZwM
EQznE8wek2wkFoLH5XYafpTWXk0FEKKt4ZyC0i/h0sqQZMQYgqr11bZy1Cp0tObx8pIJ9Npgsq68
T1ktkdJOkEWn153qG4FgS7afW8/Rj09zziGVopTV4gzevKMOaBQqu/X+GoaX+fqPy+KI1o3zBFOt
pIvUQpw8be2AnrRQda36JugEBYsiFeDcAVHaoUf3FTQtvE5a39ByDDv4dVkWUWTgc52tjNkyUsis
5mD6mGT5Gnk4qjxKfrEDq7an/KGV8gQUcSiBopkAz5KOafJ9bq5b/etlmQT7wxdIhYFGpYVN8jb1
k2SCNbxxyuxJG79fhhFpHc9CIctJRIwK+6P55Q17rgtczcU4l78e654EaMzgL0RUnoMCLzKh0klA
68DX/4W48Y7Vty06eB7bQ/U/BId/uab9c2jgmU57HOz+GpKdXZlHxUbn6Gn0MJZ83wvsV6DofHLS
bM1FlxSIFmVfDe22K36Z9evl5RNBMJ1ZuSALrd6qOgMiNe4mch1mzgIKwT/D4PwCmhkrK2T+NFeP
avKOJ2+9E7jszQIuQ8ZN1kD5n2V9PDmt5FiqUZ6jj+JNZwIzPiqbvAZ6bpNb01egE3G6+0juO4Pf
gIrKlb3Bn3bq/3Dl2LKy9ZdwAaputLEfWH2whUFK448seWzz66krP7GoaxguSKH4FqVhzNnK2THp
7+r5ZIri4KYhrzG4+DT3kgzaQohS/mJvj+kxeJKe2ZkrOqJUVeDVhWicKo51j9djwtBQv4m2YTYV
z3ieHNXTcTv7VCvQWjhOK6to0KKJAo7YMoZjoxvimU3hK3EhlA50d9kEtpVC1yi6t2SUXHEHykzL
wyYIQHVg0feAvKXL4KAXw9FaUZMR+2reG2JWzn+A+JS23JdlXzEWuSiv4AUDJINB6HBomuw6D6zK
HrVPBBXQKxCCNlhTl1Vu18xQgxqytlA1yx8DycTkhXB6APHbvSkNoh7szQzCGo3btKZt+zbS0Aqn
+fEe09HurBupxa6NKHdCNebP8lU4nHJzRVcCcqeNtA4jVe4g4F85n/BYveu7xA3c2GGFDfIePfzu
vF9EDfxbh8O1qJzKxCTpgzoHborBa6O1T9TXyzq5ecRZIfBzxynmbhYG/ZCsO6S7/NlCafYR/Oi7
7rpw6tIVDd/atILzUhKuJLQyCK6jFLu3gL4+Rf4sSO2ofi56wZlAsHSEu4rISlRlDaM+aA2UaPyc
qehGKgLgfLw5DUrZtgDo+hMtngNcewV7s71UumGAthrGZXEIbd7+3Uzbz074gIoWt3Sa9xbVmYqb
H9hg1PEUgD0RJn0ZeSu1YyhnYCb6KpDOk4UmZRmimVW8MwY/tVBMgy6PQr0f6q9K8lqJxlJu1jCs
Ibkw06WJTMYKb72BWR01ffD0kl73RvcDTYWMZ8HcVcrsFmnjVUt61VTN4bLIm7upqlQjBDl+ReUs
rSdNYNUR7CCwbpZptvPpMzzrxhmBt7SkayY5BSGWG5Z+a2HsJpZ3er8sxaafWmFwxlVbnVEHBn45
tcCJRh21BwPNu5XlthZ9pt56LQ9vYE2fa3BL4AKoDiVYdYb8SHpZoIlbR9M1CGcCqNBpasJYPXDM
sS3yjQ2px+S5P0Th9B3twLmlD9j8cNkX5SEqTnopeJnfbPxdS8IpeDHp+jAyvzd4467c97vu0F+z
W0r8pO/+bv7xTeeyPrC49NtJYKUPXGAO42rQSqYPVL63ysPYjm4HHkpZuqb1qxa33mW47WiywuNC
c4oJP1W9YCGn7+kNcdvrZd8XDu5hw05HbE5+Zol7GVKkIFxkVkDtVLYTEGl9N5DGyaZnJRO9eotA
OOewGErcyxOW0QyuUgt0b1etKtipzWellX7w/PqUlGoeFDCn7BDv8wnDvNSDcb040b7xMc8L9Ljt
UdhhuhlhzvvFMw+qaVCRscXqsUf24ZCnrmbs0DoBugTdUfczqgjcaIfIJmpv2fb3K2TOe1jFkMwT
Dql4PWgO1FFOfekpX3WfvepjwOxlJRGJyXmRaaZRuDBmLiuRb1WpP4Z5cteoyescferEpjLWXpQS
mWgD/e/QqQfJNMpygAtMQg8kL1CP/xmSaGMFwal8hVlqixJYOHjU933lEfOxE1VEbUZDnejUkE1N
13i9sFQjs6RCY9F4N8hP8aceho0VALf9I3hk8GRAYLYYAFg8WNIu0EWlyGxXf3N+Kwxu1wulswwM
qsQJsAJtY+RQ8HtJTl6AKkB30NTliSasb7qJFSAXRuYiVTFpBICYTX6Q2vCk1NEdztYCwUSbw0US
pVUqs+t1GG11MKLXBXxenzCXlRxc1FCGJa9Vgt2P+8ox5OJgkditjOnQ18Ls9OaJZYXF2UveT2XW
RBAmzECaJ+/qo4KKh2If3VL3I24EeCMtrtXEEdaNi7aLs6Nwlpps7Ng62uOOtcUmnv6w3ERus9fv
i5vSy3xZ3l1eWtHecZEkkyKrxoRveHnZa9o7MevqdgZFN2SZyLpJTJ7wMJIwCkliWr+qhs8YBZbl
o8zZEz3Pbi/iP3AfedLVVSFp2nkuRgP7Z9Z2FCt2W1p2IiT+2F63Mwx3sFUwzS/sa8CURe9kIxqI
R1FVo0gSziVJjYpqohAQVncCzzRcdyIL4pBICs4jNSbthtLC3oQ09dIu8SRNpGCboY7KGrFkoqqK
wdlTF5f6DL3Aq6V1VS8HIn+j1r5Wnj+hxisUznSygDZVJatIPFovIcaLqoLb2PZpeQXA2cmCc0kd
WgAwQpC89KAE0t6GU3PCaZK9XWGMhCONjJbe+nFZMsH68U8wBi0MyTDh+xJw+g3tIS5w69TeQkNQ
jbfp984C8u8waq83OVEgYF7c4EIYIzesh9S2UCbXikicRDJxml1VkVHGI7Dm+oHEui3VD2Ez2cLG
x82Au5KJU2+tb+aQ6AwHU00kOwdlO5zpqXVRHr7Pnuv95a3aNNgVHLO2letRy26hlQk4KflKMGxP
qTBx+u0yhmjp2DesMOZsmZDahDnleedO0vNQPQYkxkg9YbJHtHjsS1ZIfReARXiCNJoPDiwn/VrI
yGkuYIVgb0rzK324LNnmCxZYEv7jKUzOUwx1PWBoGjSdNT4MB2UP1ucdm8MmChGbXm8FxDkLKdF6
QioAtTG1M2LY4SLKCYsgOHdBYEzWomHxgiK5iqdmZ5WfovddrRefVe/ybsacPKhChEtsrhe2pdDv
aTM5ZVDtOvBpTRrqeMLx1qhDv6aq3SXlD7NYBK5X4Dj4UvIyDE3UWTKtH1W7j++Q+k5b1JbhyphN
okSgCIzzHJ3UyHldQuYplW1D753KOEn5TTXuDWSwLisk26PfjusUBB26LFO8XnCmFmR6GY0TjmOB
/hj3TyW5rusKx3Uvni3H7E6T+fMyIPvBS4CcxS2k6KkZQC8b6dswoffyMZ4/lfRbCcUZWZ4nxjLn
OFTQRbO77jGZHqj07c/k4OwrL6a+kzqcKsz5NiKZnaovrSG6E2yfK6lBFNkywE/8kfpZ+ScJntDq
IlxsWb/ecggOSXsDRhW3OcZu5qDX5BNCGbKhUUtH9puPj8oS9LnUStgc2TMwWRknSzR8C1RuO1+1
QuH0O5KGoW97CDVg8ma+r/3UwVl5chRnPsjgtW5EBDXbaR5DU0wVl2iMXuM8lVQkSdX1JixKsYmN
C5zHaKdTxyeYaWar3nyofNEz56ainzF5pg9jsmRMfQBmVd/HyXGWvtL29fJ2bTqKFQR3Ps+VZVCH
DBDq4iTkoZd3OpEdme5II+ikEq0gTwFoIJE6DSpMig3yKWUnc8PdYNcE22bajR2DTdG1DunnAvRK
RO50Ey4ybbMYIv4/64pBFdOSFQ3dYP99JGiyNijKDDaAq1x3pWEGROlIaEdBa/Nu2v0vt7nN445x
RuRciVZjFKzJrC6K3ehLMLziFWRsRY/8m0edFQpnA01N9WrOkcD6y5UgmmJW3IczMffMmeiRoDx1
0wBMBUEF0QVD7tn/V76rmlPQ6QSgcS/KWwvP7V1Ebbn4TJOXsULh40m+VLmRZKW7KF3phEOMxEX0
mRGFaxBOJ4ICgzoyApA4CeykO4CZ3yGh9wlrXknCqQGhilynNdbLimR7al1pwC1P2pW9vbSDwAdv
qpwJgiNkGi0ZOcH/3hva9STT47JEoU403GpxWdmoUU1utDLOQPVk1e5l2TaPGSs87taQYxRii3l0
pUssvJ7q5VFLF6dFinCR5v8j7cqW49Z17RepShI1UK8autXdHmM7jvOiSpwdzfOsr7+L3vdsy4yO
eK/3c1c1BBAEQRBYy9aV4DWhIx5IAiGZOwuBf6QbK8GcE8qxlecgTgVW6YHBE0dOeFbvTBS840Mi
ODxFNuU80SyzrsoUiArD6yD/0oYUucdtF77um3J7W70vHeeL1bxkwA+CmFmp7JAAkgUIN0YlcEaR
FM4Z+2TWQ5NASt2YzjxUTqOo10ay+PvKbOcCq/XholJYVU2aNJCTxXgMASnnMb4O7sLOlV8BFwfM
TV3U2icSyQ+HjHJT5qOEzRw8GUfJhkvcmzdDaJev5Ey80Y8Vb19JZqsdH+SnQsohGEk6Q8cx+yu2
nFBKnTjL/aJPnEX226xz9uVtZ43vRuWxdDJVn1r0m5YI9cERRZVbNfAHZ/LgM/7UuZ3o+WU7O6B4
fTGoqloKjx5QY3bSJG3CQpedDHbxGAF6MHLj4zIjqwsdE5xkDYYR9/Xc9tF3qVweaZUpAaBFXLpJ
pD8O9LWLm4eg+tSL+0o3LlTWc9xbZIRucaDdy2VmK+b00suWYNE2owcSfEM1LcPU+D41MwF2qjEj
+pf6RbWcQvmRZ4eYCG4tm3H4XQp/nS6QMmoIVDDZiY0Ppcf+8H8ZH9pcmZUYLjHV4rBMowJi5Pz3
CJ8g+kHTBOF22+lWQrjlVyPcVIkOi6n3qT28aMAxiT2KyWh3AESpzzi7qtIROd325lqJ5fwhQMez
MUwQ23qs35W1B3V+CHDL8mCdpM+E4ZUw7txszbKnBssJ4u4qLWKnKTSH9r/399FmHWclhK3mKlEz
+gA8TgRCuvRRn1wyfubpzNJwgTXRIEl56C20EFnNHCHZqOvDWN93haDLg514f8TX1f9zRgJvURw2
FsJdU31revWYxsUxztND2OZ+F4guXZvRfCWNs5aaSqkOphP06GEiHk3OoH0PUg/AmFF430miBGZz
Ip/KCt6ETVxfdb4dLVLkok5ZLEdH9et8nJ3giHnGA1BdzdLTQJjEOBZCN7lm3Jzl8yS4+G35xlo8
Z1s1C+V20uAbef0rwsV8nl73nW8rIq0FcOacKlrmjcrM2Xwbmme9Sj2F3Fpl5khBaPdValNwX+3L
FCnFYvHK4bsZCEnov8D52PVObmqOLkTe3vLJtVpclgYwp4R06luUSB5DP0HdAcOvksNQlkKHXsJH
BjwcH1TRswOzF78Z1oK5xK1rQZg9mdBtMlM700EA1d9OxdO+ATe1U0BPiO1sauje+2jApTcbKchx
Ji5d8Ri21nPQ4ynFoNJDVaCPRree9+VtKqWqKjV0Q1Gh3kd5Rl8PQSynyF/07FIGxSVSejsIRZiV
IjHciRKMcw2eChxbJS7+6MZtr7TitK/J5vFBiYGHYg2kIipP/JwVA/jyZoXBNfw9GNb91B5HRtHu
xA+NKDPb9PSVNG77KnTOoppJa2KgoFxroifJTYut/p/9vtpJYWHNmhXj/w3pTlYuU/PaCztKmNX/
8OiVDG63zlkYBsMEGZJPj9MJWC6Bo96Nd/kJD9J+NQhWSKQSt3O1KKrT2YS4nAA7+jpmlRFBzBM6
AbdJZ6UkNQhs8F78Nt7RHoNf0hNjIcE70JMIVkUojYXg1SLhyRi9zoHM3pzYCyHe2kOAK2d2fZqu
rdN83Pdwgf34t9w+DQYC4GHW9vU9BmNVIp9A1rYvY/MOt9pFfKFaN2dTLxia5/CKly2w17BBt8bL
TwpOQ1ztnX8pj4sMetTLctFCKcbHmHrBHXpWjn8PIbQ+3mU+kdGs1ePiq5S2tFM0iEsHTJBUAFhJ
wDWG8Fqo02nMps/Ut9by+DBRVl0VUZiTktIuR3+0NCcSwm4KghFfELQKDGjpyGdcXb3KrLtJ1M7O
AsFOoKBcoAjTOAYlCazWay/GiAp1+RTmt2mTHfa9YTNleQ9I/BuuoofEsFiEYM4AtgsvPrEJSxEB
2+bIzXpVuCiBt4xWoynkSL51i8Q/whhxd9HMI2NAzt3ZVhLXetzXbbMHZC2UCxZ4eCyCjnm6DIAJ
TD8cAOL/EIM48Kp1tQM49XyaOFVti+5VAufgb6Zpo4GfjUBuoVi2pix3c6W97OsmiEz8I64FEklZ
ZW0FaopaT684stwFtrGIUDZF0YnHBaOh0afaAF1aj3ybTu21diffBleMjwBVkNJRBZX2zXTs3SH5
O0IFXtNpnrCxWlI587zYqXm1APVSo7MdBO6+FUXC2EKuTpNU79JGrplyFfGIgv7lfACtJGbcpchR
AtEzmsgv2KKuxBlxQaaIbWqrdaMAPWKCiojIKbigEchRN8wpnKKrqQNgbbsedVcXskmLxHBZhTJA
kFqggWDOzygTH9DXSdPG218aQWCyuICBsTJCuhhCWDdLcRj85cw8TogmJMjILC5GyHrcSxZLKGpv
cGe8kLG4FBzkAyur66KHq32HI7L80QOKzMii6O+MGdBPV8CgBs9U+FfqTI517oBCbV3lLiiDBWew
IBIS/tIxGflCU3YoFqU9uWzoMTwTX/piOfqxPyHV8DIPV+7O3l9EQbpGeIiwtKln0jJ92XgAi/rK
TwrGQRP4B9F34VruH5pE5lINBTu3NBgW9uhYt4B08+q/kEudlO+dJ7t4S3uSL9F1LmjJFOrIBRHd
qIkRyW9SlQPjqUlc46S84Q5Lrgg0dX9boEP3owNZck0UExe7t21BfHrSjwr6u0Qn2PYWB+sZxtlk
zeDb97Ncj+OWNVUrwXEZZzsrfnYiYvDt1XqXweWhZRWYUxBChoxu3Cq9VdPcjrVT3Ih6kP7LCr1L
4vxCVeZlRHccC/Po42cNE+wZvKnQxz8dxfjeb8/qfyZv7/I4jzCS0Qpb1q+W6/Y3FlWCGGSiiy05
NppDMvTkgVahwCuCqBgkMinnHdUgA6jFRNAMi3OyYDIsSuwyfSGBiDVC5B/cSYPhkTyJVAiSw+uS
QBv5DgOogpvKphBNtWRVQ5OhzDeil2gAKGkLXx9SyaOLeSil1O1H0QTB5qn8LoZvQM8R/vOQQExc
X5HiaJSfKBnT1f9zBZ8lNtQ5kQGTqFunTLnPRCFBYKY3719lFWMPhJy4wfc35UsbEzsfvvWfActZ
68DtoMgaq9lkqK1Yc7/rRn9QZVdps+P+ebHpvytTcRunaHOFWIxuQpub2JYN8EGBRvkUDwiqaSxw
r+2wsJLG7RbDzItkWIA2mlwxJsv0PIAQYgToeXYuHNG1W7RK3I6pgkaqOsYN1dJv6DV2KitxCivx
9g24+ZC0XiguN2smlaQdS5/1zqFHkP2dIxd9wLHDWt7xJuww3URQgaJl43K1Em+mTRPhBMQkh51Y
9yT7poOPJ5VE+bpoq3LJWpE0qpKyA94C/XtWHiOiCzIWwTK9PWGsNlM1SXUfJrBfFFcOJZ4eho46
hALXE0nhQkKgxoORsupBW7Q2Ma5VdXHL6N/qwh2wc5JltZRDSqN9iU3LzueHcvwlcDjB2qtcZMhq
PW8mgsgwOgxlGWfefRW4SBds/d44YFzoggNWsjVZYMLNROh986pcqNCaoCoMRgxWys2D2kFJaXLa
aHSVWvqhEjRhpIB/iYvXfX23PdAAxARBExXhp2NGiwwkY1f7JUP6EIFRs9EE58W2c7yL4HZTYgBG
IOlZPlnehTkYaMMfSSHqxhUJ4XZSFUiVXCgQojZPg0JsNAraYvgzgbX4+qnSLEu0VJAC+DNnxHMf
sCoBjFkeMZmMYbLywRBUDxRmnD9SL+DW/O/68MXUOZrrtGTJOOONVEGfWAFVa3wKfgUHcMU6sj3/
1H9pRzFn7H85TTAQqhFdsUy++7xfYiue2TTEamzu/0Eis7nv8OqiGaplGRqvaLIEoI/VcdcPMn9O
iK3ILzmxQ0sUcrcrdwZ0oqpmEgyEfbxxSHlUxiFjBBheO3SdmSCPoSfrR/Wb2vKV7Jvup7bYSiDn
/52ZTgpNJxzLGhouDCdcRP0pm86/ksA5fzklAS4bUEkKrvsUbdPmufgMXwPaA/5jNv4gUUnQDxMZ
UcCVPCAj21l2ApjdZ06rlRDuHGkbZel6BaaSayAJmdRJtOrKiEW1mM2qxUoMd5AQ1FCzKoSYpdbt
TLom6XUOGjW9uiOf6X9Ym407TjpQdDUNA+1f2jNtb4f2GoCG9iCHbtOGgmxT4Ab8ETI3JFfDGbLU
KPML3bQlSz5MsoggRmQ99hmrlKIMjWHpW4jpx/TH0sxeHJR+0DYgitC+RoEuqvWw1fgjBK5Wi8s0
6SwHicaoL1h7O0bWD2V5oFfoE0VbewyMcVH2JzIjFyAawMWEDdtNpfoS5L1dAgG5fNo/drej60op
LijojQX82QBGBN0NiZ5MyY1b6tbzNSW5G2mPbfiaZce5eszQafEvZXPhwurlolJqpBpVnVwXloEm
mfAyZ9TTVM0tZvU2lgCMTDGrmA1uYya5rWbKg+Aj2FbeWVUe/IdakdXOjHyhAyihAVR/JbSlJ1ZI
K46NiEFJsKQ8xFbR1oZWM2KEZpnsdJBtojxa0u99lURCuKgyL9qkgbUQGWP/pOi3tLzvU0HHzyZw
+yqc8M0dZhWVqhIx39TtJMa0TH/TOsNzdZFvqb148XXtMiyHyDN88ZVv84h+91nCp6gyBbVAAQXj
Nj5MlV9p15U22EPzdd+QIjnM0KsAE6CrZYhZHEvMUzNfLAoesvkeiKaCjbCZza30Yd+xkqMMJaNx
hpxqbmw5mZxaRCYrSjYIF0uMwiJg/4MIcstqqS1w1DPMDaZgRxjdwku80JVnd998IrW40CItDaaA
JfiI3MFwWeYp1Dh9RgQG0TRM1Cs6/1o8xks8KIwSb+4OjXobCJdmO+813iVwa0PMrCiDCBLYcwkw
FK5Rarcnn9xMzujqbwNNulM50qn091X7L5H5XTK3ZKmmtuFsIjp2LvmmeWhpmV3lnr2fSKdBshdB
INx0dlMGOoFiaRZG+z464WgVWtIDswn4Dd+z8TB1sd1RYAAKqvqbTrESw35f+bpaD9XUBRCT5g+G
9H35VGfO6v/5PZskYKaL4OiacZm1m3G+KZLX/ZXZjK8rEZxLWKWBGsMCFZK5cwqtsdvJPC7tp7bP
Sgy3/myCfjCAAemG4xMNiG0GwiHLzbNvJYLboZUcZJI5M01OCiZH62ONUYevDGJy9lWRPux7/zho
V8K4077qyrjv2cqbBWZSosZOR6BztmdSX6ZQNM25vUaEqoZiUIrb1Uc3S4MinxJGEzWXd+Z4sPK7
Qfq67wbbJUHzXQZ3zhI1Q121hAw2dkgGB7dxYOK+TalSO7ClGG1GvS8cd9zeqICZUhVNNQx+CGAq
FmqUrHGgkV605VSQ3JmTl3YR4UJvByDzH0F8t8Wi1Ek0sSat1sObn7/4k+yAv8dJLpVTONLg7Ntz
e8nexXFLVmativFDiKuiixXft2y6+HFfxHbweRfBrZihSNk0BRBhdpcmBYmqZgmO8k0lqKYQTQbM
i/YGhL0Kb60uj7X0Rmi+YPA1safJrqgoX9hemZUULgKhj31Ke0Za95+JbyO6aV31QC9sSHMSwXdv
etxKHBeJcOXpppS9Hli6akcE3Jgkt5vpvlabz/jAShIXkNR0+F++1FE5k+EmxVhIOAeCNdreuCsp
XCSimAnSW0bJ13zDhGGD9ixMhAB/7FsLtiNq49H0u3UqBQefwDP4e0aqpgZdZgid6+7rMoPXqA6O
4fgZym/6rht/w1jGNtUj9igmDceR3M3EG0SdRJv4JGsZ3DbSiigPA0bMiIu2LWFCrUt7tyQ4n/R2
+KbrBWBhTeovlfG4ZIX7iT28UpDLUwCJT+S8h4JKehXHT7mIJ1u0TlyCouRhNPWs/q3ID7Ux2zTA
AKUpcMHNQISJZ8BmoQfA5JuxgpBSq2GxLsFLdpYHwKcuv+zbiTnxH8ftSgSnRzEheuMIYU86aeaS
pHzQCjm2Mc1O7Kj9C2S+V/GgnjISvewL3jKgpQGgRjGQSco8jgKrgKfhTDH7VH616snO5ZtwFtRi
BDJ43ISQ5mj1zy02wHCOqgn9WMeloYJF2mzRW2micydSl02SIUkGhscq+TQswaOu58dA7z0lGG5K
pb8A0vdLQyRbD3IAgxouyJDPetIJLtss6PEruf4MbrvlZl5nmQ6DDvXJlG5LetVX30v9y9g+j/Hj
v1o8/hYwV3U9ZxUMC47XQ1REsd0a6iVRcoGTiHTivFPWlzJZFOgEYMab+QZoR07ZBY7Z2qUS3zfJ
r0+opav0bzhDk78nTiYtogFdDwCLWryWojgxxl5aLe6/E8Ody0A1X6Ii0IBmYP1oJA3o6YelP+3L
2DqMcc7+owp3GEuguGyyFKqQ4VJG92Za21ou24OwPLe5x1aCuLN4KHD3bRQd87pFfO6GyQta67CE
oiu8SB8Wx1YZUzZjvHueoM8QNI8Skb6MQeKXTebiGdL/hOlMAuAaTUHXCx91paBbJrPF8ow0TO1y
AOmgVHjGqPycg+WwL2vTeitZnIM3DZ2nYYT1mshrxl+Weg5FCGib57C1ksG+YWU6IoUtTSQ8yWpG
fqZzed8qCybH62PXp6jdFrf5EhTOGHWXwmi//jv92LKuZYdyZDaWWrpG1ByKcHmh1XI0q+R5X8ym
d6xU5Lx9GMaRZEDKdgPyrceTPjitwTXefWYqYG1JztctazRMvCqVbl/cgQNeV6vDYHmJsL2Lrfof
oXylDufs0ThqRadDnWl+Nag/ToJDf9fr4ONcG+xC+zpH8RzBISzsxcS11LDDdhRk6ZtaUFxvFAIm
ApNH5LcK2oTJqCB4WzcT0OtlYdltQw9V1jHIqppUZSOtH70rG8fR1DpI0PD2Wub0tQ3U+yUyFoEm
IjmcF5tRF1ZSBjl4FTPLU61+NUUFqQ0P/qAK58EjOCzHVpExL0jo3RIsdjhMsg1Cg0s8hb/3d8vW
xVCVDQw/algVijnIj3azRtmaemOCH5+Xg44XZf0Lq1O+gXK6ovep/yLNQBchyjoGYLU/SkuTwSob
A9YLv8qOyorKwAKdztJxuB5toTSW2HN7R5VNA0hBhqqrMv/kQDWaJXOCiMMqsS0AOarnytdsBVSg
sq+/pILI81Yi2pPHRXCJaqPRx5DXet0VI6kybxqPIVYsbutMvukkP9gg2fzTuFGP+a2oU3irZK8C
0U0xNI0hZmic4+hd0OW5DusyDAEmX0czeWGHx/GweKGTpXZYAghN4EGbVl5J5SJhlMtm1rI1BbrK
25qW1KNu9Ju1ss/+oLlCar0twHkgP4EUDEqix4Png8mivmy7fEDWlKG1zjxMFzK7gxPesUkB7TPF
E5VYhowkwGKMZMwCq5OLTkUcZ0UH3Ilz7I+GA+2ea5fB+VfH4Avp3H2LboQYoLVrBD5rGQDM45aR
0rnI2iGfUEq/SfL7muLNZRQhAGwEmQ9CuFVTzaHQeiWb3CbND7JBT3RwwM5ykAMRtOvWpv8gitv0
U5KyjQh9GJX8BFbeYsFi0VvtgJ4VYLcLRx22DPiGdi9rVNf+yN1pmuqyNZojYhpeGpsTm5EHX1zR
gStzdIEZ873w4sKWHvfXbeOQI8BYUU0Dd1kwpHNuMudxn3ShNbptdD3Vx6A67f//piGRicLxMb5B
gNz10Q/nJR/lEDRjKB+HPiajzkAmuzbvJTTOh4f8p0DapjoradwlMgtLRTUiY3QbPHMvJwbNp55A
1Ov1Vw3IxCUXdwiBSObZXADFqfCuIGfBTBnAn1Rg4ZrD7JAD3oqvcy/05Bf2Npz5wIl20eR0/AQj
+wexzBKr/R201ZBII+xqZA8FvaH6cV+vrb1mAvLPQHUXGRbPIxGafU1pBUvGGUakle/AF3LNIMeL
GRHcV7Ze2claFLet+xnNkoAIGN1avmYPTXL0PEYPsvpcYpvR6aCEJ0kGNuV0PZqvhd4A6v2YjjdN
fSqB16fFThZ9giTswydx27/Ni2HGwTi6Y/4Adm67MC/5+KsS4dxtjXqs5CCV/biKUtKUbRAzOZhH
71zq9IBCwP3TV0d7vmPkoaDkdsLIFs0SblV9Pkjm9mVc5gZQ8iHZuGYjJtUBgKo/B2RRjV3eSq4I
m5utIb9L3tdY4Se5wBQZlUmNNZYKiuoc4k1znvoXFRPDlReNAkCkrWC6lsbtSamYtdlqoVwj3XbD
17k/Dhhl2d8gWwf6BwtyOzCyeq2fF6g0n4OjeUkOY2Krt71LkKg1n7iMfBDGNF5t96wNjVIiEKbV
d5Z1kc3v/1IbFg9WAqhF0KwzQ8CS31rDsYhvu+ox0X0Z/LnLsWgWTFv/rg3h+bAVsddLxSUOTVMl
U5lAblKCBUNx2WghSCM7gNEmN4jZZ9kXDnaz5d9zRi7gELVU5lCCzNZjxBsMANe60ZAcVZA3+yLf
33qJ+bB4XDSJ8mkAcAzkjY5yYDlu/hT+VYJPzBsPWWtnXuWMuMzkIg9lp92OnvxoUlEvlqmy6NJ6
yV18AVjDi/oLo6LHzJM0VzQ99taTuieOCymlZVWlzFKYxmVwYOMxupO9AcTymJZrgYcHUA92GhZe
e8rBbSJq7dhMNVau9Pb7yoWzRNflbICZDdAV+vqlavFk7PWH8Sp0ysLGew34pPa3jcB736LsSmQs
t1RqIqisBNedcQ4lwSks+n8uxpT6oDajjhVkjxvWnZF+2/9+oc24uBKpDegEFhYpG0DKWDgFospD
omuXj8MNJgwFDfZb1831VnibNF4ZDI9aHaY2IU/7bt6i1ciPv1rfQNRwLznhUT/KLmAVTnVi68f5
bZRZNELNttqej3LhRkmbQJ0LJv9Iz+2x8wHVfxbPhYvW7Y8IUxCplOGKnXalJ49LLLoKCZIm5e33
lSEntbUwSf8WU8Ac/KM4hPdyZbcv5ZNxajz6jQEChc+jX15yzKsKXnm3+sXWy8i3pw/KUKc5W0Y2
mB37zUn303s1sXEE1i69xbi0b1Z2dl0dx4suuFLsZ6Z/IGwaXR2RkGWmY1k6ZekV9KVU8YKu/xDs
DZEgFl5XJpb6NGnByzi69Allgt8RSj9x70o/4lPzI7o0TngAIe6TkJlOELX5kSipXIKaKogpkh9/
Ub3Fz57By8JgQ9F/J8wDRdK4CJMMlWKm8ZsfkdfFjdDw3TzLmK8hnvoswgXeAhL44DdcuJmWQpFC
g+0LsOoYPwADd4Mak2ceVfR1dE7smi/FUagj29Q7m56nh+6kdGxiDR6z3DJmGOUqPWun9Nxfdz6Y
Vm/CX6y3MXZbUTFvKwpQFEQ0U7aAo/dHD1NmGeNc9pMr9407GpmnD6KR161MdyWC714y0AioNKSd
XGuJ3KgJ/bxTPYl+YggZqOX/aMLjxUxqj3BGusntgsSuwPe7SF8Eu41lB/wirUVwu03NolYeQhjL
vJ3ghsuFouAyH4zDfBEVHTeNhuox0dCAADx27npA+xK0GyHwPYfoS56Ctv5mnL7uqyMSwW2rMA61
GAFycmf6LUy/xvSnMgpLD1sBCm1/FCSJGFkzeFiOcDKTrkmC6W14sgUACcNgyh3jl/XEcJGGp8Cr
PVE2u62ZSVBfI6ZiGVwymwVxUVFTmtzayJ3G6vF0bth1KQjym1uH/iPF5C7GbauYs1GG6AUu5Wu1
aJ1gWv7/g5KErkRw6eqY9WOeNhBBO9NuJGcMMswxHvb9YDPiraVwbq1FoIzWepgLqN4Ke6ywl+fO
Dq8y27AVB+2hbvL9/lOBB2D2GnhLFLwhcFlOLwGjDW8WENrcku6LJerV2KxbUJSWTQouMvgfc5LV
0ajjZiFlMzwPrPMe+B/fkFjBIqKYwNZWvNQNUb1Hu/1hEF67ty5va9FsU6xE14s8qTmxJhQuaGOr
HvFDT7tj/byh093Ht6LTY9MTV6pytkRbUTzWJlTVzMuS+L3I07f2E7rRZV3GeOSfVKdxmy14eyLQ
p7xpo4fUfG1Gf98JRSI4H5QxfNSVkjq5fZMieh8K1V9MQWYvksHF1CRM66ycNcjovuSDZpPyN9iq
7H+nCBdVNVzbtSGCEDmQbYmciur3VImuzVsLvl4Qzrc78FJEBTsdLGk5B3RxNSqiFNisvq1lcE48
E2MBmxUU0VjNmLjlUR5tlD3agwWftuuH0UfD4b8zHufI8ZApc4MZMFdLn+Pgr2A4W/FxX4TIdNy1
R23iJrFSqIVGPzTUdNd6KDKdyM+44yc0taoOCLZLXQPUN3jRtNeZPO2rsXWurlaH77vLChqnpIGM
vLJul6y/UtvJpy2122T+d4vCN9+VpVE0BoHFjMm00WVo0+68JKW3r5BgXXjKIm3uNNyjoFBl+nX2
M1a+7P//Zi3UUtAoAVhi7U/uNCuz0qlpceBUy0PbXkJyjo2bOjgbk193il1OkU2lsyzq43vL3Pmk
ERmczrrQ8UjBvy5lk1WaRpDPrnrU3d5D8nhgr8ig0r1dwCho3ejoGF+c7EuIDL86Pi0AKgtu1Ivo
kNg8EC3dkFWDAGOG8E0CS9GMVdyDq1MDkQuQA5pvgI84TL7l9S+D00ie4jCItMz51NK+C+YbrjMp
aMJJL2d3nHy0epWZoJS+HarQbGG9TZkANOfjeSsvcpe2FUzcWXZ8w/of+tru/CjwWI6JC/5z3Ao2
hVAmFx67cQpbMmSzW2MODdasHkKvxnuoIx/aUweeQTsSbHmhSC46Bk01hiSDmuydkrjmMwopdzXG
BkOnLezmLxGm3ma11FrZlYuVQ9+Yw5xBx9ZrTto9PWcurvoPkUtd9QGvCPAX9tjcXvDa7Iqw7tii
/bFvVsK5KNrWY2I1BbSN0kPXH9re00Wlyy2Loi9ax5Mvu5xQ/gURmaNsppgshUUHd7pChcqrLoOT
nkwU3LKjCMeK2YtT6YM4zp5B0CmUWNHsmuVtn7T2kr6k07cB9fUkus9EWJkq84c9cZwFmzLUrWWC
ODY2xAZN4zcSb/aWkDuYYWxAPit5nT38vYp+68UP5h2GzT3MyxiC+L5Vj0N7kgoGK/S9EcwNfNyk
QaRk0ZIiSe0Db8Kc1njUDyj3u8VFvzZuy5Nxi2E0p76ND8LIt3G2aIqGN2LcAzSEQM4QEub3JkMq
WadEdmKPl4zHPLiyrmug+zMEak102LB0lTf9SiJ/N9TppA9JUbNrr/wGCpPdVhcGZFg+hO5nynFr
/UzOtPMsZ3gIhzT2WJReWrRGDRidr0/A23wQkZwIjGky1VeXm1DuujrPIazRriLtlBgP+we16P/J
x/+vm2LolgH/P8ehTyPrWhlUUWlaJIP9vtJBrzXQIuUVdNB/A1BYmkt7XwnmUXvrz51IgakvmtE3
uN2eOhzyMVrFjP8DtqtIDHcIJWUkA18Aerx14oEgSD8yCFnRs9lGKP7gX9zBo0m0KZYJ2jQdyL6/
xOmT2v3eN5hIBBcaM3DnLAmFJlVS+SEaG+x8Sc9mlQrugFut2h904WKBuVT9HDVwL2ay1Cufkufk
B/Gqa0MEQLUV7RUNxF5g7QMjFV/hSNpayeS4m9xieMg0VK2N41BljkYeY/OnlP7aN+BWfgvF3sVx
FjTmKinjpEX90x1cBWfZgJ7MxSnv/g9Y51sny1oWZ0Q64SIdR5CVnBbXcCZktNWhPOJ57Ht5su4D
m3GX1b7xtK+jQKzGVdwGKiVFIsMP+yAObBpnD3Op36lLktkSyK0daiWZty9y6zVwbVb+2NJps6Qy
hUyrsHsv/JLd0WN+AyYp2Ld4Np3opgbqoHYwfJ21Ugnhm7dD1T/LqnHhVhkrXW4HyG9LjMDFr60p
cJztnfcugIu3rZxmVIvgpkn8I+tCUAj7UigsiW2Uzj+YkYu4dWA1sVK/ecxwZfqTj0MfZEjDdXEU
FRGES8Y0XkV3WrcAgyYsXH0LWzv/Uh0ocILQ9XZs8JYaWBgJb5Dj1SeGFyS5DOFr32lEe1Hj4nKe
JFmVGizI3APkw1suIUMn8oBS6QplMaf/86h5Xz8uOEvR2IQVgazkxBgz2+sKnmgcorPoUXOrD/rD
GnIRZlLApaVLsGvtsZ2gH4hvfQmPRm9Lx9xFsySwcgXnqCCG8iOMnVEm5TzAbUzdq8mNXL+STHEK
A4C/Z8uaBNIEe40vqsjLmNIqgYIaOdD5JkkEhw9b9p2l4ispbRNkuNBgqZbwh87wML0mvVaHu33v
204K/nEIvpJiJDHwrhO2ofPlFDbZETUvN6s7z2wCV5/MQyfjPmeph32xIuNxcQTszEo35FgqQns7
7L18+LUvQBCodPYBq21NlrSqIxaJSQGi0Tw9kZ4c5ER398VsXlRWh5vOhY85bIY0ZW6+vPbnzo1+
YTj4kF5nzx0OVMAuoD6DMY779CBKs0QW5KKGZAykk4Cj5srNIQwfllowq7t53V1rxoUKM7QardXh
f8a1dYtpe2dBlcR6mpz+pNrg4TkKLMnOpj1/5wIGJVK30BEKsVsQK8uk93+/mNaH4kkUCN/qV3vS
uKSkjDSjG0JmvvPsgdLUq4D6wColPoL/FXIiN8V1V3Pz2O4P7Ng2bHR54QbYYHCFdX2Jnri26ifr
gMlz11pBoYB/El8035PbNrQ7F0a3Y6/FY1RxKJ3UqTOnLe3+amAuJeak2UyYANBosrkV4w8sfUBj
dPlMcPFl0LUAm7Lj+/wel0Ogh5hgz0VY8BhWshAxie31P5ZiJZfz5FhT6ngskc2z3hvlKj+Xxwn9
kpODGuBDdRSOQojkcY4th2aByAN5oGlz2NN8mtqNP/wO8FCB3mR3edn37M1AvtKPc+wKND+ZHsGu
zfxA6+/6fJLIuUXytC9m+8RdyeFcOpeS1kgz6CWfJV8+/83Uq0q2fGrd8pGZMhLUUt8gIXeWjm/I
BHm5WVIg47nTYT72nuqoXnssn9Jj5kaHCsVize0AOKs4nVPeRmecLl+ie1EP3maof9f7Lb9ahfpg
+I/eav3Vim+L5mslGjTdevXWlJUMFrxWMjodgGhdBUXZ3mgeW0f5ad50du8GdueQc+azUrgiOMM2
Q/xKKHdIFqOihkVUoC4gXevVM9GfBR4jshz7gJVWljI2wdi9aWUcGeFLzC65Dgu7Y4mEG7yFwhRU
pBR3YE4BQEbBeot9p9yR9N7Kvu4rJdhtfEPmnJo9Jmjx/7J5MYIvuuwb2bGX3H0pIi24GBL2IV1S
BZZbrFOVXk+BQIvt03e19lzQUPKClh0rOnXu6JU34xFd5J5y1s/NG2yd6DzcTANX4rjYYTQkooDw
BhcOeJW16akxQo829waoVFJfp1/NSWBAgevxDZdS36vd8uYG5Goi/tQcNNHMi2CN3m5+K+8G2oyZ
9g10yq2bovtd0/t9H9iuDulgLmO83prBjyR2sNigEggYDuw5ID8qx/qkXTLnczXblaT/Ie1LluTG
eW6fSBGah62UknKozKzRLnujsN225nnW09/D8t8uma1OfNe9qU1FJAQSBEAQOIepulKlLgOwe8uQ
xMZqQM2ASrh+6D3ZG/DwQAbk7UTgXS/uiC59ZYEc6U2a6MR78E3tlo+C0+V29IUxI7EsQNuF1z8q
LliWhU42DW/EGneoGlXpUrx9IlC2mt3XL1r1YYyoTt+tNBNjyCoGdMH79I8Z9UUp5rRNFwjBwWJL
Ge3k+8ZFt6YfemRfMSWNeavVxjVhWS1xCGmqP34AOsG+3uWHeZfYDcitKDPZMvi1atz6mXEYK3Ik
IbEZ8bIofyj/BEtZXUvgvFI2lOiTFkVWqmDYctG1sxu3fGaP0RaZEW+er7U0zik1Q2AkhYrFY4lh
cPxZGYcBHqm7x/bC6ejWxIsbgDS5QJvFfb0AbwHer/urHEY7kQirowRw51fBm5LSVRCgjBfZ2MuU
K9o6sTKG0NA8aWDUlm8bwF26TboEJyceX0JDssvgnER/tdW5oAIT22E+41tL4hIhvS3lchYhSRCu
k4AGn+pLm1/DsLenDBwXFP75VphYi+N2ppuFwGyNieXOkq3HKWCpPqJv177tySkp3PaEYCrPjAhK
Fdh8eRzsXJjtuGn+oxjOr869mnRWDzHJeJL0GPSUky1RNWhKF87jBGaZ5XGLFYvMlwCMslpqi1NL
aLI1ZqOu94VzNV1cd0PfQwp7LR4f44fqxModiqO9AIP08fb2UNbNeR1JWOYhZU7UTC1fjfZFd58K
gxv0J0E43Ba1mXetFeN8ThS2TdmnUKx7VY8TEn2EhwMMe7Y1JwFXEJV4EdvFv/2O8ZgNiw55QlXZ
hvKlVX5o0/N/U4p/8h2iVMpM5h5aN4ydymMsSLFjnRsdby/xLsSo922Jm/7u3R/xz766HgfLAi6B
XTuJkT2poRtVFVG5pGRwriGOlFkaA8hIASOnAjzFyqvdbTWozWGfsIreotqMI/jJYXhC5rcjOq7K
0ZM1CvWW0oTzC7Va9kokIzrI6vyMcoE/zQ2hCXGEDM4rLPKkxPIETWRZc5riHKj3cgOYs2ivTynh
HChZnG8YilboqxIbAyhGBAanVO7N7pLVDyrVy0UtHOcYxDnoxKqEVvnS27WMt6Kh+ZPIvbJkzh/k
uroYFrMySfisp1+NnGjaZwt/I57ylEBdGw1jbOH3+z6zjWpnyde5+tSR0yjsNNySw3V9FIme9m2B
pdJsGRVPywuPrWf4ksPA0EMyd6PUkn8/OVOBZrcyhjhr/tgXx7n5HMSfM4Df3D6gMvudW2pxTiBT
gHUnpli++MfsFAf1g+7kn6eP7AEvQt+S8J01nrGmHemsHEGyGjqBe/sTCB9hcj6ilispkFkkNGZr
tptOd+ZJLh2p0AifSi0p5yX6MgTWMnPiWdIDVfwubp8NbVeREXBzSZEIKzJAdpB+c0tqCaM8Ko2M
XPVqvDLKKMPtv7GSM+yEHEbYVGoljFs9A5ADrVIyYZYnzteqOMjBNaL6ODb9hAJoZ/ANiKhvc4c4
aMsOsFDYo6U5G5kvpYST2PR477/PB3E0b5mBjECBbmHTmavU1eXsIAXhDlCZlzAfv982OUocd5YV
M06idkG8yJXUbVv1JC2B0zIOGAkv2HVAAJluWvhKO+4sJyCgSIIE2injxyK7K3E5n1L3tkqUDM7o
Rl3NSzGDSpF4MaPvvf6XuDzeFrGFWqACtOdvKzA4W5sNGUxXM2QEZ8nr7sFP4/UYzH6Yd29JkBe5
mU+xIROWZzC9VxlEOltLkDPL6JvsomTaqZ1+3FaLksBO2EoCIFKNvmUxMOy7nTVFD6VM4dNRm8MF
9EVs0jJn12O9OEnxs5LuJZ14baS04CI5uAUnxi+B/dcWb1zSz6WVEeU6SgTnBJomFNJsxkLlY4iJ
IfSvJqp3ey82L8fvFsYH8zEWtUGroYUpfVrCu8k6qWCYkoR9DZ7bilgyYld4xjs26YfHZ+wKYMPR
0fQqzL1d6H+SZK804s5+WedhGlgQ0k1/9YHXUdGGUoI7992SKXXL8oSmqu2hN+xePCrK0+1tIXae
D9FDI8laNmJbSvWoief8D6Cl4Fgwfcs4WAywYP5+BJPGsExlxsvtIkpOHT7V9WttxLZKTapuX05X
grhTIle9rlctmg3CL92AUUFpn/qtYo/f6jsZL8JgLAj/ZCb3N+W4Y2Ok7digBxJFbsGrDhWa3i0H
XQB7CxAokqM/WX7pQeX97S3btotfS8o37wENUxXyEG0pmmG6fQY+x0xyl3pybouhVpRv2OtFY5k7
JgdoPfoDg32IMPUpPyUfJtf0Yo/KFrdN8V0v7jwlYJWo5gCmosA96KeIGmTdzKdQAzQYgQrgYdi6
rqLB0AfpEtUYOo8xJ6BHBx3X77R9LgRif7b1eJfDRZ2x7aZI6dj+RM3DMrSIbTKxN5QI7lQJyHDG
iM3Pl4VyV8/mri7Dv25v/6aVsUkxGZwsGDvnvA9A2rq6Z5eiSZZt3XL0ENAi1OT81kwXhhjepTBF
V3syKbqQ9gJ8aHSAgd2lLtDovdyRf5gPKJDY2W7Yy72tfhvv2Htr/jU9SE4IDrbiO1VIY2f1H7cl
4JKCHlXSAdvJJY5DCAoNACyw7r943/oxOsDRzEJ2gG92NAIU9Jcc3sqjTp1L9hDBMi0LU2OVm749
EtBvHttb+C6K20KtWTQNhPLomgnPjfkwT6f+D1gLsH/vIrj9a5JYz1UT5cdJaexOq7xOXuze0He3
jXELAec3OdzZhYUGFvio2FsRyN3Lx/Yc7MZP+gEEHZMjObItnkJ2Wffm3KbbUDc9x0pL7kQnWqXo
1QjbmLPAboXJBhGck+T7zqLezreLxytR3Mk266UquxDmYTyxiFKiCTV4m+dhylF9VZttMevt44Jm
3IaVFM+Qxl7SO8Sw3JVO0c5ylqPyo8PLFQXJxOzh1injImaiL51RK7CXVj7n8kcpoZ4rtqPW+wLy
rafzEiVFmEIl/WFGfxh4dKNdZ6eH6gLgFx+AtYQrJg4Z34o692lkAAwbS1iadg5umAX1tqmlhvgI
E+R7UVXkGW1bQswkHBPjWIeGI4ofM1Eh1CHXj3Maglgl/cL0qV6BUYmHxdKxXPOu3dUHsAj5VC/0
Zo/5ygT5ZlQ9AqiayfyheTb98ZI+ZPeqE7sT8DL2rEBVhGg8K5zGBQbUNXLDJ+X5tm/ZdvwmZktw
/RV1kTPJ2ULeOLEi1d+jP6PHRn+od1R2lP5h+ZoEmG9RBzQ0D5o8CpkhtBEsP+4epfRqNqKTWKET
Wl7dfTFpLm4Wr27J4452kQmzVStQq7LAZYrO/cQ2XMlPLiMA+Sjr3DzWK+W4NZyUtg10g7lnXLQi
JbOVgSpnbh6AdxH/uD8uchzkC0QEZrbrLXcSRlutn1XqwrJpDis5XB4gC7ksLOwhsgCnX1xfhHm2
F/2EEfdQ+VDl92JH9LITa2dyCYE5tX2nZjAMqztJmpckRAFu+0SvNOJOtLwIwaKAkAQ5lu6LbuEt
eA9yWAup7qGxY6dQbzZbA/JAEv5l6/ylUgylBRwXkIibQ37BdYz1kgihDW/PoHAwXp7hyXB4idzo
gTpnlJ1wmUIqC52SFpBdFv2HNB0finr+VPXxpzHJiZ3brprpaJTBJRZQCHyZIchUAQOQAubGM9u6
gmjSiT+nTuxox/RucVhVeNyTMZtt1z8O9kooZy+G1YZxb0Io6wVP7gGAsA8OxYkhDPXXiuwG34xv
BjwjeicAG853ipWC0YoieKN2inEohOdl+JJScxbb9rKSwamk1aDTlRkAe+fNyP1FV/sKNhvgKPjy
KyPu/ElLG16pMfLtbGslmDsaqZgraqBA8PyzrdvBDd5tvckt3JGEht1cSROxDvyaJtCaOCfZWVJm
xQFQvLX6PCUPUefVqn87lm324srvMniIOBA5a3W6AOJ9dJbX0e0vEtIfwenxnKVex52M4aJ+T02k
b7rMlVDOZSpVhypECqGD9wZK5seH9iBjbPG2cjKxgBZnJuMcy2qhQo7yxNCD0w+INw5wPU+lH99F
XvqWJIRO4nZHkPfdg4rVFR8sspVs22pW+nJWM1tqLUYJvmPyZld3St9acAsxbQy/oo18fLit9mZ8
WElj/19dkXUwxhcWA3/Xgk9F5WcTZTObDmUlgPOYYqf8nzrFXX0ZU/sN1OCxZxWsfdDZgUvZy7bf
XEnk7lNjXg2WIQSwRz/wGUlvs48PmgFEpNkDu+P3wplDkg2a3DbuatUqgbKUDbatBvo64iD4AvSD
5IseyBY8sh5JHQou/5LLNrOm+k3H6F4HqGjyjFlXjE5Oud2HuxHgJvpetK3D7GNgyLltM9RJ4VxN
mZdV1EVQVTTum+RJFXcJSbV8W4bCw9mbqSxOZYU41EjfLO2YRK9lRXWFEf4MTam/G38CVrNcnaAI
66XKDshhgL4R1naKCqvqJRfdyz1hF379L8sHLovfpY76lC9GCam65KvL66IcxYl4odiOeb/OgCJy
TkRv4lxcMNT1hlNq2QwpfACHBTrMd5OTXdo3QA1hR1kGcQoUkXMnCiqsUs8ihPwwuvEJNCB3Clod
Qmfw/wdp7Ez9I1lZacn5lqWZLK2oIO0n906EDoT6Jbgf7GCP6bEBGD8o23h64CQUiD6pKOdkEiUW
Oyl+E82wGJW98dgdJ3DiADJmb1DbyQzxlqKcc+nTDsY7YTuju9EVbBXQMOa95Kf3HT2MdtthKyLn
WrSxkkfJhGsxQeew7HIXsLqPjDgKHfb7+EphsNz2ZHjw+v00gOs1LALmN/++ICvAxkiO1NDmdiXg
3Vb4gampLAph0v9PTvzFBKxN7Ufez2k3LbcHBNnmg+TmqIOVp+RoHG6fespi+GGpOKoNsY/g0Zix
BkdMEhzEg26LXukl36mDSLjPt49ZhfUSyCxSWUBYqZyHAaNSmT/m9X+KA0Ar+33r4rQUerAfQEhw
v8zftP6xGdzbq3Y7PVHeSowrPRZ5CIqaGWNZnsLkVETUrlALxbkQWS7DpGQOq8GuqBjMF64GDMN4
LE5vDUy9TVeltqv0K1vknIds6pUVtxDKmMqW5wz9UsqFIQ9030mzI3zkW6RYrWARjaJiZpAVfpCe
GGa1ssN4r2BLjwx2JLDFV1yY0WBL9lZul39XWnKOJE6sDMR7kLxcdZ9dX+tzBRKxeyZXOEZHUPIg
EbttL5v385VMzpsEDd60kx6OciwXJzXvZtWZ8sMkExwn7Gdu+GN+hqoorCjOkTcDVQ4kQ0vpLJEf
y0/14krJ84jOg2b5cluxf7EZDQg1poghYX5ERy1LNYtlHDbVnzCp2+0zzECqnry3MP9IyGIZyD/V
e5fF7ZxR9UpZdTh1I6Z08V7lhMcC8rTj5I97qlFn+wS+C+O2TDfyTl9YplcHGDAYbUl6Tk0K5IcQ
wo94T42EjHV584eqPTeqnUnnNPh0e90oIVw62UxKjVdgCGmnq6E6Tfktiva3RfxLYvdrtXQueYxU
KZZ1JkM8ZvfDNyRZ+xqvVSyMLU7+qhznO4yJvVCF9H+Ry3jd2Au3+HZ7XrmR0MgDawII/dtbDuMv
YDgBsWvimmM4/a4DNlOMelT6kdB3Oxt5l8u5yqkwwyhvcaAZE0z7aLy9H+nX4sLwACJXIrZw+8kY
FEV/68lnWoNYAjMJlAmBOh/BA+NUgmRbaC5si9gJzWBX9vFOaiLbiqTjog0HvQWieDZepEkEQrtl
a1ENCPD+sQ1Kx0jAoFGm9iibnljle8b/JYfjoxo0RyluiYZmdir/eWrfP507tYDa0AdLwKcX0ocp
8ab5YJm2AFbtLjpnUrK7vTPbceVdGndsixB9zZMBg6jbYh+OP4whc5O0txN9eknM/vW2tG2//kua
wtB1VubXgP0g1hk7jj4dBPmQWE7ceA1F9vUvpYN3MdwJTsUg7jIJSrWu6Eg7/Tj6yW6yi1O9K1BY
7q/5lRxU3PYa7zK5Ex1OSdskNSycXULz/bLPnVpAJXtx2kNyTJz040zW1LYH/N7NnG81NoS6iyXG
bqgZL0X7nNXHPL6f1cTO492sn5P2IKoZEZs3EVtQmPz7bCnc5XBWjKSPGNWL+dn0VQe8lE/KfkCL
Autxzj3Lb2w0jO8skNfdth5qidn/V9aTxEC1ChRYjyRetPzQSOeaemf5l/vFu3Kco6pGYZojxk6p
POWX4RljRfb4PfezU35nRtjM/LlxRDvzs7sWULfZsSUeYjZRTNary3mufAgLvTOgJLtIgTHrSUzs
8EF7VB4wsAUkLfFr5oxODGBLxVZ966/bS0wFCIXzPmEy5TEGBmFRy6XKRlsIL3r+RUnv29jP0ErR
XNHSwBBzZEcNH4vKiQJlZ2Z3HfkixTzPDT+ocJ4paqUsEAKYWVA5Myq5xcHy4s9DbstPEzgFZACn
ps8NVmTcW3v9kVgHwlPx/XPSaKrLwtYh/2AchFP0zAIlKEju9efhqL4yLDWBLhpTUjnHBSoNFOVC
SAWyCorGtW+5oe6I9+aVlY31y7xf7v+HIevt69kvo+dR79JGF9OWcWAxOrrpuYp8Vi5gSHuDcix3
0dHaUZNh/3KPfpfJ3Tq1PCmFiF2elCs7ZM2TeUidzo32LcgmqcFuUhrnsypVRULeYWHZe1j5yOAa
jTPye7t6CEk/Re0i56dyRaq1qsNy6tNVBRuBVf7VDbteIxKFN96nGydE5XyVNcV9XvZQKrkDwrhj
ePkxAcstKBPRHWc45QFt+Z58XY4mMPg6QC5ZB5k6J0S2wrN115GV6aGGb1D94VvyDIZyu3bM++qJ
1WT6XXUZPcE36v8Biu+NH/uW+pyryqQsGTody2ztFw+Px6dp3wL+L9vpCdLqcI9VeMN9iv3ynOIp
u73TnM4fv6YIjzsGwSB/xN1V3lN9DpQP5WH0+iqX5+XnKZa8+lg7pRP7C1qN2YM6w0kYT/U+v1Jy
KXvgu5pUs2/UfEDs6naLFz9mdxXeDXp3/AI01J3gLv78Lb4TPqt458Mb367fs8cvwm+yDO7GpvCd
TsqcmVozwh767IdQHaXR70Z/aiO7jnxpOI3Vc0QWf5hXvCWTS70ySQxw9XyzQc0rvASQ6aljPCDv
ckWqIkdEJZ4eWwwGS9YzyMq0xB7QpK6PD1p2aEyvA2nQUHvhHzBtsXfgv9MtvveplbNYmdgJC4qL
kD5M0v72lv3Li+m7AM5dqYGKXhaWuU5ec0jh+OUH0Vl2xS732d/aF9x2N7lTg+YBBh6RnSXG5HOV
Drc/hErbNc6f5W2sRAsjzh48xivAXsKQ+Vy0N2tlFhuTrpo6q3w9ptTzRJKZ7bDCYf3YfolzNBQH
O3TOeVFo58/5vWxHLp3MEjFX47xXmypx2bOC+SzuZ+tRWV6J1aROBZc/aXI3DjPLZBn4B3sTYxx3
jD4NtxH/tiz2rTcOIF+WyXqjMtUGohr1URX2c/F96i+1kGIYzV/kj7eF/UsJ7Ze98lgdvWZg6JLR
IbIkSXX6c3BQgC0P0twX8lZHaca5FjWQSzS/Q1aHwDof0Vh2jI+CMx3VZ/Wg+fVuQBdI7EXnqSAu
O6SaXIJkDXorziXCG2Ou11GkUXJb8RccQXE/UhRHhFvTufxo6NNQS9jVKvmFoM64JihDoa5XPHfI
HOQpyMmgVHiZ0I/ttq7yiuZGNDBLQHXufLwaPacHy09OiRs41Y5qLaYSQZ3zMYaQDuFS49jFs2v6
lZd44Tm2QNPNHnD6zqbiBXVb1rn7XBvFaTyN0Lh1JS86SF5TIUMK3eI0Q6biN186FMCys47ON8qE
2G/fOpecj6kabZbEHLI73J4YIGfpDHZ4EACnHYKJAhkwOqdwfVJ2xBFlx+KWYM73oEwboaj2JhjT
iJfYtS76jmH99U+xVxNX5u2+//cIyU8Pz6GcL0PCjBe4o4zmYhJtKbcDwI78pNSbXlhhot2nwAQl
QZOpHebBQeopzbqCXRXZDkuIl8EOOGY+AwHEacXYwXwKXNkvfLLLj9hfHiVE6ONRm9n+ShLad1GI
uRZetDMWu3JL+MMZfLusPz8kGwSI4MXP/cxDaMbqAJXHEIjKog3Gdvu/mRA/bKxY5SSnM3TTQKMS
+NJdDSQZ8Z4lAxP5vCYTfp4fM24LVctSltYlB/MHHkpc8DLuNU87hW74Up7Dlxh7yS79rAkI3QEe
gGw+VUjmUaU/U5A21OpyPqq35jaoUCvdxeCpUa799P322lK/z7mkvholQWXnRVm+mZZfm8+3f/9f
GnJ+RWiD8zsmAFmmqYYCICyI7eoeYKbIyNH1jfcO4ABjxtMLr709PxJyiZTH4NwOEJBLXbegGEt5
GDx7eJRBXFygO5RqT6PqdHyruRxmy2jmkIWr5qPiycc3quSnMdnN9+WhcIUDmsFx3wN+OgbRSIhB
wmD5rmK5VVspZw85ras39nDXX1irWuyLT9pFBcdQcwFLFJrWQJ5Mdm4T3p1vRgcAslnprDIXf2DQ
z0iIQowNKMfpgnnPC1W7YdePG7HE5PKgwioUvWNVDlG4LHh56dovakCEEOJE8L3ompQyIBxoVET+
MN4tI3UiKCW4O1abinJnLVAiz+zwkdHcY37xoKFkziozYKtDfwLlRqj7lMn5kS4xxQjMvHjbme30
MTyxnk1ZsTWwaytu8/I2C7cjpRKH0OS8SyEuelPNrArhqUfGUyIeSgCeV6g/UaZBbRvnZxRrlpKZ
XRiFwR+b11Z6IRwKkRbz3dhjV0eGxNLVnywv+QU1WWc41WfBCfaMyCvbyycNQ6fhn5Fare79fJd2
OlYF7m+QLV3BYwiGcqRtJ8UXdyUbqyZSRUJRns5bAmafUbEbnKV9nVpfhl0Wn1rF142rNlyN+AOx
sMTO8V3aqRK0qcxqDnjCeFUdYP6jQDV+Yj0lobO8FGeqP43K0niISk0MAtFgEb7ztFcG1Zz8pSPO
d/tiP3riYXCzx8zNPtPVYEpV9v/Vq9WSS4ZRqdjHcPmkolIbUs0y1E3R4pxLGkTLopZQjRW3Wdhb
9tWJNUnPZG2T8GMW51LKaOm0NIMyerTvuh8Dcj+Z1IeILxbnQTCKkYDaAvr00Cd/TF1WOx1fJ/A5
J0eqVYBKVizOidQK+GkxAo3nzBeGZ5vtsqsCEAN9p/jgJbST4+AXDnk1ow4cl6oUtdILIitet253
J+WYUDB3TWHnuKCx1y3FKVGl7VHBVL+OoHwkjt9t6RLflh0BGSDXREgXUdJQHcCmJZ7lZMjPFL+y
kz0u3+ig7PcJ3Ha/vy2cks3ix+o8SGqXJHKK3WV9/b0/7Hu8EHTkKOXm3ciSDU0CCaEFBtbfxcyp
aYAQAhd9U9KcSGmcfL6o+ZdSv0bDw22Ntk1oJYs74lOuBx1gXlDLO7KyJbupoG7q5KCcCK66l+It
HFPF7m2p7Kj9Iy9aCeVOvZhkUzfNEGqau2L+qmvubDzNy+62FFI37sSbUVdJHRMzgEVSdxJPueQI
f+1OA6WFuDed5K5wqD6l7ex6pRznAjKhB8y0CKkRHjGkHRp10B51UB6HrzHYNMqD5oh77ZBcWF5R
APimIq6f1OJyTsFqljHRQshfjMMcHmRUDVDOFKun26u76U5XanJeIBMFQAp2CIPSdDJ79BUs7hJQ
PEu3hYAV+feTYCp6Xras6zwuW3uOEkyqlvbYEKpshrlfqgDJ53cpDR5FpNKElN4I0VGVnVSdwuDc
HlJdyWCBY+U6RnNe9DrBrjAUd8FWduFbA6WOnnZ24SIfJDYD0Uoe50MsOZvbZIK8Bg9qyw7y3PSF
3XQUN0ptqrf9tscCkPbv2hVhWNQpa/Etl3M1f5RaP2qehP4lK0j8A0oxzncMYr404gjFsgOrl+Uv
wTPDVWelZTW3qdbQ7Rbi1TpyPgT1+rnNBogTj4bXf5e+Ck5xkq8aOoVku6ntsrOpgX3K6DkHoglt
ay0aFlMLv8jlnSA9LDPx/r59v1qpxTkJPYr7aemhFviM7ySEUPNTItrVnnUxJMf8I7h17ymW6G3H
BJpoBYUMXeJpxVu1N/tqSTCxbyCsJKhcG4dB8bKIZGzZfMm1fknie/WkQQ+jpUzRORyPTjNchAzz
VJk3dvel6afaNUSGWVLvEFvqKaLOaINVDQ30nGEu+TgVRQr1Ikk5zXl7VJvE0dRsJ6EH8//f965F
cUY5KFI7BXMMTAnRcA3l6xBpp64Xnf8mhbNDpY57MUFX1U6bgQ1w6qPHviOyuS3Pu1aEM8M2X8Y5
ZSKq9hzJD9OfQFWtf58LUoZe1kPb4/fron3oY3T4NSpxlAgV+Ap+pIW6mYfYC0Uvjk06HMDb7d7e
CMKy+Cq9oBZTaKlMi+6ufxAnH8ybA8XKtxmhVmvFV+TNQKm0XIUiLEKpTuqmuvMT6E1zysK2dsbz
bbU2fetaIhej+rqUMmUJmUQMobyNPk6n3GE3acmZ/MoXKIlbcWotkW3mKgqbTSYayYyVnLzitUB+
lgPjNj2LB+Av+8KZkXOweUvqykRtIOcauqKW8kHD0sotwBMicKlkoacvJ63wbi8pZYycY5grCxSf
IwQt6t0gHf8Id3K9fpxLUGWjSdUev98YhVuDMTKJRr9SyNlb0hg5x6DMfdg1OgSpPsrwo1/6wOE/
s2c4VvqrztTrLrVDnKMYlBJs5V0EVJTkJRzdXN6F0mlWXm5vz2bT82r9+Mp7bRqTMiSwP1blHw7x
sdqztgZ6wIvQ5x819qzPEyvA+pnxPhZ7O7OA3rgUjj5OhHOiTjFfUo8wwlzMKk5xs5td2e0x0hg8
M34iYEPuDNweI//2KhJGzlfVtaENTSPDIpahZ7bXrv18+/c3G2vWu8R5CT2L5qYCgvlbUcqQbOmq
HzW06IHW8y81dIFDcgCujCecqAI0tWucn9DqMAkGJlhNn3pp34JdeWk+1NYzoSC1gpybyAC0K7UV
VjD4PLqGx6ayAYnmm7iMgCHgDx9d1yvK+Q0rKOtwYbFFix8DkC1ToEaUQpy7COpAzVpm7qFc2GqX
O5n5Jx38mA3Gy6AuWZLMzyuEYSMl5VQzjLynSfOn4QvNNMg+k6+LrGVwhlcEQZypjHI+OSixzQhA
cXqPqZP9aADvesCN4ANqBr616xSbbIfdjo3vCnLGp/RLKM5CBatv7OJgPDWHwgs/V/vqowpKcVv1
2muMyJheqWrQv3iQd8mcOYJqIxxyFZKjw+xYrzoqitGOiWXNnkDooAPyZi/NeqU5g0x7MLUrBkQC
zI5lAQkeeZfH3kMrDSBkqHO9WeZei+Pss8gBvCkE2FjtCppvBpPhyOgHkFz1RI7bbp+F99XkQtnY
FV2aC29GpJ9H8HK2aKGVR1DZWj7QHZ/o1WSWccNs+YGDGRdWocmYdkK4nwo0C+fdXtZi4j5CnA4e
wbQO28kaGDXdEpzFyFNU3dHih2RpvCG7mMO3205ycxklRdENgEJZOl8USpVqSLQaSilS9lc1yteg
FIlAtrluKxFcTWjOYlAT9IBXzjHqnX+MehQITe+2GpshZSWDz7GrXktzC2oY8vfK2s+tZXf1t7jR
7dtyKF0419UPVieaM3RpwwcJo7r9o0XxgVE7wjkowarKNGMI2AVSwiXbC9aH2zpsH9PVYnGOKK/L
WAl6LFb4BU0YgNgO/eiLiBduAYkMIWurjgXAgl/2xXkgcxL1ZRAhq/MWtF7hNeG0XBjoS+mZj1TL
x7aLXUnjHFA55bKKIIyLzzfTb23xHB7Za83sRY9owQAyCvUqS9kD54XEzNCbMAPYtRnLmMj0UzO1
g4QwbmrDeEgNI1NLtWeHtD+yO6tkYxb4ovjJXt5TJU5qCd++ZXV3FCQjacUOstAHMWLCKTzGfnxm
kyLDh8KtnMyZ7gkb2QzJ77v2FsVWIgsjTH7mA6Nj+nVrl19yPCjGjpLt5G/124xM5gRfQNT63zzT
2/VsLVhCH0SS4Kjhju40UmoDdc0u+oJwGuSacl5jrGe0eceQY6RegMdf1rl/bvbTg3xNke5Muk2/
rm2n94BIFxVN18HeypnmNKVi1KOmgvfLwFde1dll/JIgfH9W8YoIbr4qxzFMPWtH9mRve+Nfovli
UdEIRiUzPD4Zwy2sKq98Td9yj6ax2XSNAJHFA5USbI5JIG/9W2O+gCQVi6k0A3iRgZVagtH9Og22
+YAWZl9FfgAkDrT0mHfmE+sTrD3thxjbyowBAnbX/hPG7vW3cEFvNK0mHwV8S1JeM9kt5buKgijY
DhTv6nIxLxKHwNILiBiXaxwdx5A4l9QuclbbCUkZ62wXBcET1UszzPZUe1FjEsdj24e+68EFPDCW
ps2gQY85iezc+rCI1zieiaxq8ylgvSFc0DOXKuqBtsEugz+hNrIreNzx/jvgMT99Rfgj3ct2eWdl
kHzwE4U0NEPIFAD8clh2rW2gvnPJXzu3egxOqUd5b2opufjXVW2ymCIzieGlD3+UWmQPFNEruZKc
YwnCUW0tNP+ibrDgxVn9knkCqpnaA6P9lTFHmH2nwux2Rel9JfmKUpIncwyiYXazCDATIICYvrCT
RxqVi1hBvqLUlaIY5mwFFxmws6ekvRMmqhlhOyf6ZfB8KSmblz4E5h5khLuft7LmY+BlH9o7cUej
3lMacW5CUaqi7hJIa4W7FPPCzdde+m8nmG/OlCxwFKQ6Qk2RTPsAyP6hUHhlSiaTm4mCLMqKBZhe
HWMov9e1NUkv0LMMVYJz4BsnNjKVoStN+4wxDYd1w/xsmPyTJkbQxP0Sy52qNAymXqshtg6mlzDU
vD7KiRRv05evRHBnahDyWKpMmF09nwP5Likfb+dYm0agGCrYe0TLRD/b7ysXF3GyDMAR2fXyURz2
mXxsdeKFiBLBrZJVtGo9ZjACra/tOb0sw4ukE1DNm8u0UoNbpiBUh3YxEJKCGeB88l/yHxVd3wXw
fiYG5VwQVYBJnvH8Xee2bny/vRGbozCw3L93gncwiZpli1pABT21s0O4NyxbdNJ9dh324Qsbhxkw
4OiMdz9NmXqiIRaQdz2lUSBG1JBeABO9KyM/0mPCDraLTisNOYfTGoXZDQJsjbWPFTvpJDiaK35j
rQuBQ04UEGbH+568ClijHDTK7oqD6ILs/somqNSdahvHDjM91S46395DSiT7/+raIEdaJloGjGRQ
VG+qBBDqjAcj6KiUZTNOrBaSS1nCttNqScFCCnsG/T+csjd48P9t2pVSivMQjSzgvZ/tGnr5T1kl
vKjWNyGgWgtJ4+C8xCjlSyS02K4eUN157Mi46QlfWENl/Un8s5eG1Qpy/kJvInPIR0ibIpiDuW/U
q9D1IKOgOmKJc8W3gutFq2f1AkFaO9+pg/mYA/nvttVt9vmtPAffAa51gSi2AXYIQA5vzSzqfXq2
DHu5dK7uqfvI1Sq7FG2q1Y+wDL4TvNCrvhki6JZGo1NH+9DERSAjWiS2axzvW8V3g07okCgzFqHi
D8AscpMn845xG/TAGqGySWqz2P9X57ceFi0eapxfLezdDGxHg9EQgWqTtXe9WZyPYER68yxBHfH/
kXZdS3bjyPKLGEFP4pXumPZO7oUhtUb03vPrb6JnV82BOKf2ShGSXhTBOgUUEgWgKvM8XktO8yUG
70EBMZQeRKRmsNyHT1yYWD0OHw2vvP6gUfWRlJMCeExomJHShm/H62siBwvFw0StZLEGPFPrGnKj
MMALKTgP93xsr0aXHXg1dvPxcvDzX/vL3fsmOgTYqLoqM4cVU2ZpsZPXJ9W8VrOXPiOOvFSoC3iR
hlKV5xF8GuV7EFY4a/+4ahOxkC/7AiGZf4bfZKZyMtVYT7Vu+yqgKJ3aQFe9tCSSPmKKVPFyfyqb
Ul+46EMaWeA5Y+wp1FNo8tSHvsvcOP2E3iO3G/tPzVy/Sv0CteWI2CsJ1EKK+09vTaaMKtp/+UJY
Hhc3+8p7SaKz7TWeHFjIgW45Bw61Re9fuf0MGNAN/NNsb5atsg5w3axdXsTe3BRueVwjR3fYwQxa
t3xpvl2OUdJVAVfmas5B6og1b9/wInNdOfQn5QiNGxCDtbcVHvlQ1gGGDAJryGkWsCbDI5nZcujk
BeCxq12FqZNf8Uv2/tAoZGfEbun3O7apsgAt0hCbVdtjSvnNIhdOKJ/lGzj6yNz4q+L2oAIfjtO3
2eczSx0CLy9RVRbylCSM1TXjW7pc/KX0J6us3JQsjaCMCHBTTGaMpm1ED6eQ1q5Bv3mCkkn9LQym
1+gap03UMvfJH4GPKhJ0S+nUrXYIo3r4JJv3bf1BhQTT5Rjlo/PvOKqKLwnDUFhtoWD0erV3V/DF
R4clSZ0Q18FWQawHAufEl4ReLtqq5zgnq7hxrgPLCN2s8Qz2+Gc+qf9c6mWfqFka88maFndAA1c8
xZ6qVY/TbEZOpVnHy/Z2d1ZdV5miGehcEV8N9HkoNMlCWYllJE6ljG4RjVTqvztPGxsilCg2ZJwZ
bOiHJXc41xuusdEMZ35+NZ+a03AqPDZBLZFiathlqNI2hgUsgVqoZugRBnM456DA51bR+Ac1Ayg/
4RhXHCy3ue4CdFbecUKX6ThYrkIshP1ccPMjBICp+invZxuA1q03SndTQcQn/cTGFTUvPkuutBBD
gsq/gdqreAfEL6tjY1fAlkUzOzPlpducJ0KHxFZ0Vm55q3hSOr+FYxtbAsRUUaT/Ddpr9HU1bkx2
YwyEqj0VqEI2I8/rFJs2DyJssuxgpcTGs4uS7y687RObPFrT2aLJPd/vpjAIe0h0S7jRsKPg8nqj
zAh9K3iGaOyEzwrrz216Vyj3KVVKT4zUWza/8URKy6ntSkT9hIZa9XqdqTsRYj2/LbuNgRSVfNas
wIf1bg5kv0AFoQa9o2bChY+GImC+V+Jt9YYRghbU2Ak4gkquvE9D2O2rwq2iH7P2eVUH788mSMCM
sUyzaeWAOA1JwHL9sxWtrj4Xhz8zI6BC1plo5Whhpoo/xcaN3T7rFnE1Tw2XAABWyCASxysGc6UJ
ws52IrX1myw7XfaECjdh7dd2FkLRgc+KjQTmFIbESO1nhJuVKaz8ZAhxB8dPn2PvS+HRLh9VSG1o
idtG19V4DAdk/dAI+EtToz/DBLEnpZbidJEXWE6SYzotjj3GjqQRGwQxfpqACNE4m3UrY/zkFT1z
9V0uNURI7+fy7yP4Rm25WbCTspprpMMP6473ayc+KPbAElm4fzMWmcF8kE4qMXiUX8KhhRXLqqCi
mcPQzSzdF/mfhbfIC41mIJSsccCeZOjp6sfa6tzeptSeiEWkCXAwNJK86DO8UNoHcwKBfX69ZNST
025yuZkfEQzSEWLOIa9kNztnTT7P1W1tPckWkS/zhXIhIxBfnFglVTHKVQEIp/w+O7dH7SCd2wPV
7k1NvAAIeJyp9MngQ2bhOJM+pyv1wLT/Fr0ZMAESZDSYStPfuU33RgqDHujAfH6rywenAvVmRgSB
WCwpMxAPhPxMOrcPQ/Ya4YAhj39dhtF9G5alWhpKzFTxKWVCHts3HWzEUu7YKN5dlPuQEReTu4HG
JTPRRgj5zLcymw0QgH1fNc0ItTu6Ac4y4xANsTcv56EkUoRdZzZ2hBAA2cY0jrzsT+kaR5oCPNo6
uklsDJQRIQjQ6GZJuoHirtgovKEOVjN1pfl0eVr2R4xX4ahoENRs/iM2I9boQ8cUE2+ZsvysdK2j
21/ryo8l4ti378u7GQEBwtaoIScEM2aTuJk5OVraexWKuC57Q5kRUgLZbCbb6HlBQHhnJM+a+mwu
3y6b2N+ujXdXhLlP8yLNoYaBfMAbW/DjKcfkMOde73MaV0NyqAtw/r1fUG1jTwgDMwtro6thD62x
Ti7fR9Z9LH3Kw49tfaVNxKaza8xUdEuBmg7KjIVNTYobSUp5uYjEzk151psvqn2XZUG1eib1Grh/
NQXCH4spuq3YIlmsHFs5mmFVxB4qz/DCaj9Ut1xEJfTKILsJURueH7tPoAU98Vsq6ky3C+Mb68I8
4i43HGvTQEgqz2F0XJany4GyG4ub7wvzFseKZCszvKtn42gYyW2XJT/muiHM7C7gdzMiWawWqoqx
yhqgaJ0d3G9Es+mqo5uPz5fd2bXDUFYB+g8F14gCUKyt0oWGBnd6+5ueRJ7ZHYr+axwReLQ7Kxsz
AlCYjWmOcQozc/ayJFdVSAT4/nXFxoAAEV1j59M6KqhKMJ3ZhDJLfp309019y5Sv8VI6SXFdo5q2
milsojwT4m3UpjYaLBlJaj/cQ0vIq6WOQNn9vGHjnBBzc1FNIAvH6E2uedCCFnUKIwqqi/sWvJW5
O7iXY4JwSSwdnZfOWrMFsQdScgk0NxmRYu8uoXd3xBrRIlkrO39bQsOVtpzi+VRLv7PJbkyo/9z/
LGwZvVJgxJTxXIRHfYBi2dfLo0R5IWBqnhUgIelhojAeYhnybvP9XFNlyzxsf9klNn7wqdrs40Vq
JJapwgjThkOu3K/dbWfafqLcm3HwZ/4ISFCVhcX6GSvIUFlQFarPGgg/5RoxM7vkxtrGJQEKxlSV
9aiCSzP4IKSn/pSdzVN2TPwYbFLNJy6Pk0E2PL2CisvH3FWJC0YquAWgQNdeZ88RgtuqH0brIUoI
//bDAvT2JtNs2xbf+4xKM6ZxBh5o+npIwrpzMp29JPJv3YAjIf6vHSHC82xY1raHnYI91dKV0hDn
e8oPIbwzQ0bJQbci515RhnJmOZp7iZyLMiEEt5oaEK/u4ILST87YdU40HUbtt8DmfZyEsB5iI8sq
E36MXXGUDDDZxaGvz5Rc/P5CfTcjRHUxqFKqagsKNNrXZnjR1MUZ4+dmtF0lJWbmX7aDd1tCCDd4
EGnGCS5Fi88lTWK3zVwQA0aQwkZZA3TQyHINaqqEXS6sS1aPI0xW4McvMifp7thSEPsOZUTY5mSj
iQ3IIyLN11avjsz7sbPP1UBVTRBTJb6/qX3Nq1z4VEkfI/veDtHe9ZRPd1N5vIyou0mJDrFiJluy
piviK9Xc5xDvUZIFj8ImSD6hGYEHG146Ru/Ze2OH06+NDE43de0NdTcbRQs1PM2UJKSl9ksf3Ss2
BF7GD4Q/8s5upBuWadk60xVZzOybnk3DODBc+Fwvfg3hmAgk9KqTeZRIy/7IbSwJ8YYKyQyAAEsQ
JIRazkGL0FS6ohbJvIp96shAWhMCL0wLS5cg+fifMhrICHxJDsUpPxZPVIPM/jz9HEIxr19TuahN
Gab06jVvn1O1coqFuC7ZPctu5knUfhjtoWuqEkY6P4Uk13AoboYgeQ7BI1W7lFgAnwoxRdkaEzei
JobubRniwIX2uw5Pk8l1V92mUxBqhdfppF4rNYLCxrSwtlYyBc5lP8pTqkGHpHJ51W50P32yne4e
fUQFKRKwlzVsnRS2KtMKJUPvYRQnCrt+yddnYmlRXvH/36xfdGcac6PDgHZnn01IyrzddL8khxEK
VbjuxPUgdQPBo/rSxAlblqraOX/g5hQA46k59EcDRTngKvQJ13gAXLIjbFdLU5ZjwUM++TBCYBdK
OSB1Vs68ACghm113nTIVRdF1NNzpb/1pm3GsKhZKUp2CXodztp2ZPwWK3/4Wb6a+MSOMXVRja5Jz
IHsaPfYLREBQJ9nK5zgK5IR4Qd6tVt/aEsYvNXJb72rYij5wxSHOjX3kCgblN3RYr7fyK5cwW45L
4UxnuuN+H0w2rgpQDH6KzpxVmFfuZFf2E7+6aa/WMztnwXRF1cbvLoONMQGJ6zTTdcOEsQHivtW1
3J1YT4zn7lJGbNimrhgmKDb+udJ6qytkY8FOua7y2YxCrzZHAoD3vXg3IUBihso3VjUwYTYfVOlH
t3406pfLq2o/zt9NCCiY5mW4mCVMsOW+Gy3HNu4tdiq1k4QSjayWnXX5nWpWAx04iEVDY7YuDFzX
MxvsEgMObnHphOEpt4hh2w01Q4Hety5bBlIMPq6bxWs0LI7rsEcS8wlkeifw+3jRDfuCdlVQkVC7
/t4kbY0JSziFvLhtgZvQa80XLTpAIdbpqCGjbAhLNxqkPuts2ECmrmeHarpiVNnELmW3oYI3QmHM
kmVRR0821cUMR9hQD+1JP6tf12BB2Qw/TZtO8iy1znoGjTDKADOKIXNv69+YFqX0YsOuWQ0yQg9k
xW6p3EeL5DfWydA+d9Xs1NQl4m5B6daeEIGmojVSgtM18jR2J71OaF8YbnlHsfxdaoHzWZB0v3Em
wYWHreGGFDuK+JCiD9GkRJmJfK3J3aX4Fs0f4/bx8lreQ6StDSESmxVNH4MKG5U9+KUiX2cKRS66
G4iappq45bUNrN9/rqxoZDggNBbKhIrmbrbtgIXhrbUu/mVPKDNCmlRbUrSoqLLx6sRX09zJEn+w
qDuxPegzNr7wH7FBCRWNTUwP+ZRA+7c7gPQ80AN6i6d8EWZlHM3SqisbDzQLENW8ZtHNZPzGXrR1
RcCHVirTUK4xXqX0dVA/dCoxH7uRtRkqYe+OzXxNjRHfV+LHNbnLl+Pl+eZjIKZ229//y3Y9JhJo
R5C1tssXwyoOWjpWTpMWTiazw2VbhC/iyamKGkntetgq8nOpfyqyh8vfJ+ZbzAu0ROmNJcZ8z4nu
DPYHvX7uKFY+YrxMITEwQANVyRZ8yO3esevvEjh9E+NVqoLLvlB2hOXeWnKpqiXslIl90srEmwzJ
L5bGlarh9GemhCUfNjUbhxLDFio4fYUfjfDQa4lXFTWBxCrllLDuDU1e6zGHJfUwgv8Ppbhn/b7z
wKgFdbrixTx1HjivA0hIgFgu8cLb4qOh4MibBfHLn/nMf+kGgcpsyeWoxS+pjUelPZvabdV/UlDD
/WdmBHRgSlrr2QQzSfoUWVer8QWkqU5REDfi1LgKILGGhgGxQQRLpsoOWOFcKXnu2UdZMYkZpFaY
iBZGq1pyCH/kPnFrTqHdG46sf/mjURNfrwwG2YZOhzup8S2Tj1mLppMV2yqRrBKjJj5iNaOu5imP
+yXW3dHQHGV61fVXI6Ne44hRE8lyS1bMSxvh+Lyw9TaX14OSFadVpghjKH8EyFiLKmN9ATNFeu7b
5yWyHVN3E42Ai93nHwN7gmzYeAQyxIvKclnqJLYM7N43c4CNw9OO6kvlnkYnbR2n80Dm6WXPpc9O
5ovkUb3lu3fnW/MCArOiNXIcPFB9c91/Ms8FXp0ktz+zLyCU92KfuvzYHVX0GeqKbZqKLUojQTBU
y4oYucogN8dkyQ9SA5lZJQI7pfnjctzv7o/vpsT2V5wQ8PKkwjO7/TLnR70jnh042vyy12++LyTf
hTFOaVfAlXW6KtIbsyyccfpqWPf177Cv4Qj430ETm11tqLaxgXtSZrIb6sxT5d9hL96aEKId5H52
UvJ5KaxPVvOtoqo8qckQdkXcida5PMKF3PyiqIffqr7d/n5hL8wwPCPUGN++H4WHKiWSISJuRQUj
VWoKy07wfUu9ztrBKauzlamOXlIN9rvotplrYY/rJx294fzsU3R4Zvye5p4xUpdK1GQIG5za5Y1e
tLAhx5UOjrHcOMiq8lsnxY0nwu5W4II4LPmxpBhfcuMuHV9qk1iClx1BJeQ/846iy/RCHmECUYUl
zqia7suTwcS367VSoAZh4vsmnv4L82iajzWluE3ZEAC4qxW8X4Y6btKl+3XuHIb653Sg7rYpK8L6
jszI7qQentRG5WnJFBjKija0KfgTzGWiGMm4rmux2DAzDY9Fcp8uz5e/f3kZMpm7uUk0Rwnp0sTP
07oVunIf5GHtQfQHFU5ULTc1YPyXbCwlKovKocGCLyp2F+epP0z5q1pTy33/turnKsHD6D/tyLU0
alEOO3MQ32seavpd+TRBaNkEWQhSjmA5xof8NH3804gQQKCzlrzQOKKFunZSk/k0rtN1QT4uU0tU
QIHJ6tN+TRARc83OYwnqdan0LwfFLvnXO/gz8QG7kHPDlhQsoc5HHlM70JtqMI6cjisrwKsHPbJD
NQZ/BqPs7RV1EyId+BMhaoARjLPO1XUIVert75wQ3qPj7YJ4YyKO6jIz+W2b0o1uWkkuA8dQ0YfE
tcX+RaKO1lG8ZMuyKj5kK52kWyzmr+UeJ0cEDfRN5YbPXIpac8tzckcJ0uwyQRobi0L4QbOI1b2G
9PpvoebSA8EGamJ5cyMnXulxYJ1OLSk2sB+O744K4TjrodrN/BJr6r7N5YeQYkPfB6if3xcvZUw5
rNNSxuNv2x4H5qfDj7o6dFShEP+Vv6ae71aE1LPRtHjA3sRfKtsTNABP2mH1dVK2cfelbTNJ4vVM
Z5dpY6QIC/kBaS5EDqOHlevB3/xH9c9fIa44HhIP5BrEcXL/7eM9QExhxzK6QS3UCT7KD9IdLz+X
3NdwQGNi4f0Pj3r8a5dGlMfNZqE1YZEsswZPubDi6ikOV72dH2VoIUPLkOQAIkdW2MjQ6a5NoQnv
qh/5afH5yY/rvkADfvEmxeFaUPIxP8gFdH7LA3XopKJU3NwqM0JBOl98zUNWzE4izb6VoTK9/ngZ
mvd30fdAFXa3hHfdWfxVTp5fuvG09OfUIEwQK9oUgCQd9SjLFZgw+lM5g2QipiosqNESMKNvp2EC
MwLO5uoHZt3Ike5kqMOaibbY3aqbzWr75aKmjqsUlw7AprMMqg4egyZWdvw/MCrzQbkQ7r9c1vA3
kZGXOsim7NrWtWaUzpjetfYxtqGcpY7B5Tj4lzTnZyCIlzYT6CVtmxuMPpTPhQ8lj/+sMVwte5qr
vv0bXtEre7f7YjuqAo6wpm4KVUV8cPIA6a47xwf1UJ6Qap2NR/O5NpzsFN92J5SOQ92BukUiJ1UA
lmGMkyy34Hgjs1ML5bOoz++lVDnG0ue2BzG3PHhD159arTnmpnoixp2fHi5NtIAzWZKltjJhP+r8
CWOee3rqJAdQvd62kFFJvhHm9gritoMtAIuupJGepzCn2YcpuTWLK8W4iSpwt2FDX56i8EGLKW2C
XYrlrVEBZKppKMyMpxLxqa8c5EpwMwSrexx847tjHKjf5zN7wJsvuBqc7sju3/ILstOGwAlLQCJW
lvaS8BvDNDNO5aAEXZK7NZtPRRUdiYGm5lXApIqlUg4ZcB7V0SOny7d8LlKy8sSJTHSJdEMkoMSJ
a5oqvl2k4IbkD4ytj/VC1hARSC62TuIOJx3RhY7TfDw4oTI5qEdwLo8bsR+JVJOyLIWdOQEMCsuz
zC9pc1tT9+CUCQFvmlhFE70FL9TqYHS3JSRNZf+yF9RACZhSr+2aWqja9xYzmFB4XH29/H0qORcf
+a2o7EeUvAKtc8dEXg5yrKNyZXs95OE0N0qc9JYXFwxH6Q+zPlsAELnrVHvsMHp/K+F1rhQ5o5M7
w3XuSx7F4MaR4QI62gJy9FUvhyUHZ2XM/bosXWhnRNWxVB6WnkhTdpv3NyhlC+gw5GAKHlfYUg/V
kYsK6P76DdqY3vimtoM88yY9U9W1VBYt3rcrq2a3VoLxTE9c/Ua74nkte+GEeNETlbMToS/euLcp
U5fGhjGreVC0L1nisYToXqAcEgknIZidd/mCYYxx9BkO83E8r27oQEDVjQKqYZxYaOLFe21ppQXl
G9yRlN97aJ3HFC0BZUAAizafx6EyMGJlalzrUfFUGaQcMRHkTECLZeZCj/xs3+UexKWCPKjc8lvK
q4QPBs6NxQnKA3elS10wUb7xaNkeqXLdXkoTvg1gjbDvYkpqgDpDiXfyUxdO1VLDsQx1oNj0g+zw
xr39mPZO/kM7hw5ynbsqiP1xctbvlzFyP4O2ZEWz8ccU62rLXALDXRMtXpzg7Sp3mPlXvPopGyD3
fYyoWox/ueJ6NyfgognelwR7PpbWk/nATwcT2ANtr2zB3Gk9GOfSX/DCReyW+wnNu1EBHlktoekh
4wM8G3dVipaDtXntGK7TpIlIVPeD5d2UgI5LbuWhzk9xswYG/S7z264NLs/Y/lOn/m5DyJkK1VLk
VoaN7iyftUA7Vq7pJdems3i9S3dR7KPhT3Mi60yasbCP+cFD0r/Lw5dieioWlZih/bX9bkO4CKpA
agKARxSO6g8FrDZm7y+61yogjCJyAmKCRO6ZglWxVEfwpkrye3kxb2XWPxETtJtnGrKuM8u2UJkn
oGEu9XY38EqFDMSgYKTKbnnqsV5lbo3r8AHZ7frIvqxufBWf1cUjrO+m1BvrfAQ2eFXG1mCXA+5a
mxjsnLybx8RJCVxY8bE9yBWpTLsfjxuDAkCOpaKGagt3+1cdrOTYzBx2ayIeZz+GDgclLLQ7gxtz
AoT0sqEuhgpzcvWjzFHcqxEhQk2fABdWn+tJzWCAU8grx7/rEFXyVpIyI0BFrutaI0PNFU1k9lmD
GX5F8punkc1wCWhhKDHLVF6aNkZqkFiy36bd6XLI7dd+/NcGapWF90udjfbUG3zErtuTeTMize4O
43GIvBjbme11aPHSA87HrJ3Sm9/jLTU29gX46CRrkltuX+8DufyaQZoljaii6F0c3Bjh626zrgx5
qsD6h3WVR1e29jE3AughETh4eS1hJAXosIzOSpoJnkBUMrvtnM6NwaTt8Ee08QMora+o1URaFOBi
1KUpSjVYnGL3bdquyqtlcDh3kQxrbUCW6lxcwPBRwAupWe1y4j2ArWe9clUB87P0FdxPhyJAHU0Q
n6mOgN3dZTNzAmIs9TglA68AZWhw6BoIdaM8026ek+SQztRrGhUmAnosZdNm2BcQJtarYYBWs7mr
k9fLC243odk4JEJHxQyjizBnWf/YFi9L+DWN7/KOKsjeP6Rs7AjYsUJpbAr5VtJ6SsACzmpl3HJd
5v5gg1rbvezV/tHy3Zz4/pmMYxTKC4ZuHhx23fhosnlTHg09dEPdS39ZB8Mdb6izJTFh4vNn1Nar
PIcYTMk6ydIRLN2j5V/2jDIhQEcEAqxMqjGOcXhOJr9Z7iPqxoGI8bdlvkEnSWu7bk6wqKpIvrbB
2GZmy20cJd4IeXVdptriqdB4e4nd2DPaAuJbKeyZD0pQHOej4Vtg2uxd+X/Q2t1l/N8A/NuxYmNN
GXrbrLl3TetEX3k7jO42oOxlbnE93IxH86n8wLuJEi/yND/DOx4VnARovcXu5heA6NNizEBsZvGp
6Y79SOyhZPALuJF0IGHruQHUNiuB5qW4+wXF+ZV5X72qr9I595NAov2i9u63F4+NY6ioMdEmjfCX
zzB7rV3xFlVOSxz/6H05iNwqgOoYusG5wszgUprY+9Xfm0UvYIwljdLM+N6tQi/10CeO5MSwX7jL
nXaM8V6a3Yzu4HFR8eWYOt2r7Shujjmm31j2X3fef8vbG8xmLGoI9mjdW64EQVXJya44KbQR8M7W
GuFd+qYTOrmvfkNZ8GWEIJavWD1bmV1UGTkQwmYfe8WxrUBCAQ36QPXu6bIlPp6/3BVufBSwSDPy
rsr53vH/67J5A+tLdoRMBtUZ2SovsMPT2wGX7Qp2ePVIsyFSGYwqZDBgJF+TFb2sHjvOQfHIG6yx
YxxA9O6hX4B8HqGmioP9JkjyOi/jToa5WVFi17J6v+8taLhWup+s7BFN7L9Tx7+ZMSF9GSp7AlUu
RrJbk+NSGzdlXwRJKfuxMR8vB8d+Ac3GloBCZguZhXgACslnXj0g3S2+BvEBCeReuF5o3fi8Ut0Q
FPKpQjbTMzOVGn7eWgyn+sA147Mb/vJVpZAXnn0Vsqb4+43a9/fvoja+CsiTWXnM0habSufDS5xZ
8iD04m/62wldPU5HqSZzHGIbES9TpH42RsavBqrEcifzDuueQBJifYv8vXVUsS7jPSz8kevvRvn/
pYuOWnXiRQrTyzgZVngyuSUqTfC04icv9ZGjc+lP36gcngfBBTjRBDixWdY3Bc/S1Fn5oVbQEY4y
kEsVVpAm8X1ed34CvfU/HEsBWcwh0XRbxVhq3Se1fMnDs9Wf0ujzMsaopzxFlkWkwFR4CNiiT5ac
RjMMzg3q1bT1PPYmtcT5YfjSSApwYjdJv+R/TxxGEwn2fFUe2aHyykND2NrPe0GXBcYX9KaKrXd5
WYZSwl9C7flOZ9esz52OKsmgbAj72cp773pegdRL7RFqmfdyP5+NOqfW1a4dE/3rliUzlMkIyIjW
sBKqRaiSrFERpwVm/VBVJwJ9KRsCEq64YpinEBxmuDhcoA9ePkGt8PNf6ic7SILuWLo/futxY+OV
gIFgZJgSg1fPomRGL691qhF296T68/uKeDPUrbrdgfESrW5N62b5qStfpPbbMhEF9JcHThEL3PW6
HxKpghnZ9lY0Jg/hYRkSAg0oX4RIazSmSWsHIzNjrt29Luyvpey8pacej3chfDNoAtbpyRJrUfJW
Bxw/I1H7yo86y+caz8clEtHPwD4cs1CteChTn1Ja2oWgjXEB8yytS+ROgpdlLjumkkC/hshn9icL
9IbMNEwbHfj/TKBsZlWJnoAocKpf+/Vxsb8O04fLK2l3tzDfTQhOrHnXK+hIACisIOmXv6+K5EfZ
8qKjMqmelmdtbb3LFveD490id3qTFRYNq3rdBuddqIXBEoG8rcPDZFW6cUTsEZRv/JdsLOElXJYX
zudYIvVUpMFRM9kp4t6Z0tpN1eTUkhkaj+xftozNcArYN4ToIDVzmJxc/vrOw1G/r/3pukfxlUw8
je8H4PtICiA4ZoUUzgpAMA9PNYOQKlGfSIWfAHkhk8MWvQLAiixEl4rlZlCgiTTqRLefSr8PmsjS
rmlajuWDQRuD+qTgUI2bXPTPu6Yzect1hbtO7fvlGNz1DI9/WFaabP0iSVeA/VBJeCfflLgJkrIV
PcXUFrUbChsbAgguLJFB2Q4bfaAEqt8c6o/qc3ECPe4hd0Pq5XY3FjbWBKgYQhS2LAasLXN2HEre
UUSR91ODxn/CZjmp82IMMr/Wl8FB3y6pIykPo/nx8sxQfgjoYOZdq44pH7Uq9UC36BfJ4F82sX+c
2YyVgAthwQZ54efS9No8637jQk/qGHvWo/YAgr3r5im6I89ulF8CMJRKWYPNGll5q1he1zVeYlPA
Ss2PAAepZbaDzZv8cDV8Nazqx2Kwb/4HZWXKFQEW1rGfUznEvqcelGA6qHiX6I/sa+fxE2j7F/MK
Iib26z3fJ0y87s4V25rqhgeFV6qOgoYE2Ufxx9fikVd+Ji/RwTqEznhQg/zYLg4vjuCUB3Rd5P4J
fPNLhPczbbGiZeAtjnMQHtZT92J7ht9a0HNUXOlcgGLI9nEFKBM7GY+OX7aVjVkBS7KwqI0wRvT0
+vcqfjaK7+36ZamPfUKkA0QMiZfjmlkatWRjbuPpylwOmfRFpypbiPAR78OborJMm1+roUg2iNcV
IhbWgVjhu1XJm/ESUERNpLbKeHPz2p8l9TVTg7b8vFaJN8v3un0TLR+zkTr27J/zN0YFWJHTvIki
A2M3tI51x29nipdscpPEgbxhgIPJUz4SUEZNl4Aq41DIk2Eg/y3bYxnyo1YeEfsYNV0CqpSg+Zg7
BhOMjX6qgp5polhv/2XkQN6qmLJuGKaIKF0eWjpnklCecLXtmq5yDD9rN6OvuetL5FGUBPsu/TQn
tl3ULYow7BTmVnZYwh8hqW+5Py3vBgSUsCDMDmELhJ8dPbDkbhjOU/ZMhDjf0H+FhHcbAiRYo513
C7+B54rzuFUKotmZPnce13MuMzwtMcIi5ZSQYchqwvSWG5Q1PB0ZN5BQx+n74bJbfI1c8opP3SbH
WMthtOUMU5OGvWN1rSPVrTujJAhcC5ct7b/LWe8DyP3dmCrVep4kTvrS+TUGEJfhNwkeULisav0X
WTzAp+NXxyym4VrExvlXWKmNLEHCM+W5euJoQemFk1tfoegJ1dXjl/JQfbzs3X4TDARI/mtPWLZJ
rdaNlMPe9JB9UILoaIIbz3RzFDmx1TH8AYHSg1i1+Q4RYpdq9uRfv+StsKDnOV7znlPM50vr1NWn
rJHdht2p9rnO/KSnkt/90PzprHiAKDRby4cSGCWjXrfNGodFn0qDuDnZb+x5H1KR/VGdjHJKV1jJ
r2sUIo9Xht+cDOhPJGSl2D5CvTskLu6iLXrVxsFf0/srK2r9pfotsoaNN8JyVthgZ3XMt47kOjEh
9PRtXohtmJoWYTFrYNKMchNREPfTqY8bT+0gZ1qy4+VYpwZLWMhjCBrfHkc6z7KKB2nOr2pbI/Kv
fwGL9wkR9valKKPSCjEhXNx6Blew7fXnBP03ii8fFeo2fb8dYzM5IloUfZcMOVwyHE70FbvKx/7K
9MKn6vrt0eCYuvqBHcmHnv286d1NATUytUUHTocZ0xLdz0fdZ/3kamXvqWkbzPU5BGGs1eCAWVGm
qVgREEOf1szWBiRPiXQvsQDcIZpNXGf8S/L+0zuDe79B/LbpIAIlYRLzyglBCsobEp/4g3UHzQ0V
mhscEuln0P37jffZNIR0QIceTqY2GFX9UJ90YDBUHAPmc2n0ImAAD0rI718SqndPBfwAPVusLgye
KoMz+MnR+Dge5XvtgVf+534UkzrC+4/YGx8FOMklu1hVjvg65ObfCk584wDhMDRfXl7tPPQvbC2G
ACoTuL9MrcXSyMJrNep8ZnhRf2tnsaNTvcwEsBgCsBSGMlhdz/EL6h/KQ609XXaF+r4AKhEEBaeK
b1tze1MNzxVVnkuhliHASC1F3bhCBdOrsC2eONNX4eZX2fVbARD53L+fu70HnQgecTLrw5u10v4Y
scGf+qRwErW5YnEYXB46ci0LeJFqU1QX3NiaQxGKt4B2h/B78Ul39FcF3cXqVRS0pIvUwhLZHrLR
YINUISTYU/O1Q/9+9cLFWDVQBmAraA9K6l92lMBF8WEQ9XDRoHPMasBqDQYBUIuWTkMJghBTJ9I+
VNakt7OE0Zyyp3XNUFn1oOQnOZ6opJvYYESOB61i8xrzrIMfkLkeCIjnDuv/kXZdO3LjSvSLBChQ
6VWhWx0nxxfBnrGVc9bX38PxvR6Zlpt7vQvswgsDfVRksViscOrEr1DinC2NMRN5aRo9oU5BLEY3
UngWJe4sEB4EYx7mWMvmOAYEbUzTvdnyHQL2Tdqcht5CO3AEjtJzTJ9Gd3Fxf0VFkMsdvZ17tb5X
NcwBRovV1EtuTsojvMV/qXqM9TCiYRAw9BTXZXmTD5skTCw9er+s3jynmiVzqBLSo7ofizgPJkZL
gGrNNadXXTk2upclsdUSzDuVK2sSZp4u8o4WY0LGYUSWmpIIiajGdAZ4WW1ohVeg3HkYnvvHD5YC
r+M4q+s9bJ8XJRt86ORJEooaq9q40kazqzNtaIivaOUuZsfKKCMsbWGnX48vweavctgLbMYRkZQ0
bLMB2KjSaKrngVday7twWNIHaez0IqHCxUdaBj176YE2W6l2gnLTvyo0XUjDuBxaHc6oaANYMl11
5jHTOLq5XvC5AGBsSJNoUZ4JAKBeuJ+gQyl7bI8liOUzOwxtwR5tDK9Bp5LV7CDgZuLStnBMjM6Y
mGIOxiajXGG6savlL3rydvn4cey+zlgUCRVQakFfaHqIGyzzqu6lMAzXkHiMKlzNYIyJoMZB0SdU
M3Z0YFe39XfRkY5OyjZ8zeB5oywxw5SYWtlRtOBMCSGS07wXtqjJc3ljmlZNMvpBdUUFLb/CdmiY
8IYacLHDH1Bu50y0WiO30uSODppuhW+XN2vNXqFLztB0vJxRn8Poux5PghTkKnKi8alQzzL5pkS8
1p3VfVqCMDqvtxlq8A0ywMEZXJq1HGJr2HTglJZclDRyX7prGr7EYzS8BP+NFA3AE7czEubTKXD1
DF08GFS6y10MlewOvB7vNaVfQjJKHwt6nKCWZ8B4sFc/IvZI2r1Uin/z2lzCMBpf9WGqoKpncNAr
DG4UTGogmFMXvFKyXYz+vZdssHRzKTXWlATEdDJ4pImI7DajJGXUSc2cz9i/ordUEZNyzMjSO06Y
dvWALWEYNdFAwuSrFMYvjkgVjc+6uiPmbSM4RDykkTcavMZ5nmCMogxgGvLncgJic1SGaykPrFzm
1BPxMBjNSIxJ0P0GGFH3pR0ei3rnE979v6Z9y5Vj1CKTfUVCVSG070ZGV3f4DlYIjzjkar7VLMku
HNHLicWNP/Ng2ceZrvbdDMJH2N/+OG9olQUlBUBRltNtQD2GIin9hXdDr3p3S2EZF6uc/DmUSqAS
DO3NneqEwVf3dMhWuW0Fjj/HkZANAidRk5tBS1XyWxHvCKxX+aqXX/5/G7wQiI0BV7MCQpkaGmL4
YHEC248hIvcy8vK9HEUkTPxGzltd6jLAlMojJhFbknhl6LwzzANhTIVS9FGVtwCRbzq3OmNGnq29
a/coA9vW2/SkOwPX9PIgGbMxp7HSoE4FezR7/fDoC3vusLC1C2W5Q/QTFo+kUByrPqdq0PvbgEgY
wDLZf6EDqqkooqYT+beBOKEi52izigYnNxOrHL+J9WSPUen8OxTGFo3gYgh8XI0Imm/m9lvSOEb3
fhlidak0TRZljfoTbCuNOvVCYBKhd6rkXSrOA4hULwOshkvMBQKjx2atVVVFEagHnXhoi3R0+xp5
XbfcxjbvYl91XpZwjEZniQwbVwTY+018jWQXGE80B0N4aEd14MychNCqMi+Eo8u70LREydVJDoEW
d7uheEjEoxRxIHg7xCizjhG3YqgDQtBfzeJaD7gFi3RJ2HDqcskYNZtntSm7HmoWfe9c8ClisHpC
SxY0S3QyZzrwcu+rVnqxaMz1Z0gETcYBJKrmHcnu2iGzFHDiuRzFW90b+MnI72omuFpYGFISTdMr
qgn1MfJSx4S7cDjS9LhvFXeCc+Clx1db4uiULEMmsD+/lfAH0mDGs98MeNhTgrZ4UxQbbbBRe0Ku
KbGzgr680XD73pVUO/7Gu2vpBf7bRi7gmaPWmOncyUi0OY24TVFMq25981QMXp95RsNRy/VzvQBj
Dpqm5tqEWMKPe729mz3DwXioE1paEPH3zy1PTel2XRKOOWoSyJKaguJVaHiWiGK1wVZuX/pqsiqf
50is1gcud5I5dX7vN76mfEjX7+QbmoGjsXNRsAa0W29TtxL+QXTvD4uqGZKB+cWmLjPO0qjoYZhU
Ayb42MkXDLBziq1WWsgUoZ0yPYnco7junRk/AdkWq24CjWKodjBglZMOpmVmh1k5ttNRyXBIoMCT
pxfnMeZ42VSO3zfzE5aJQpkdpnnmek+VJ/B+0Hk0O5HLGrJqAhbSMQciRkdlGE9YTiKe5ul2SDfd
fMsxM2vhbIzR/N+Wsa8tMxkx6bIGRrwbj4qngcedbAjaT3inmycMcwCq0tCyCAFZjBm78f3vU3GV
yLy3/6ppXgjDqD1GZhpZDeJHpykaS9A6PB1Bq5EfRIXzBlq91RZAzJ1TDr5pGBmAkvatUN51Lpsh
TxLG+o+13qpDDw3LOxs1olZlk+thI17Juw45V3IwwXpuOrwYF2+PmCfW2PpxOohArZu9El+l/nXA
K4/6g2n6VDjGRmhDas6hjKUbU/sVlYbbYF9+1ZzR1p4xpgTd/FwyuVUH4XOz2GdVO0yY7B4DUbWC
M3IdYCkOXPWWJnfHU8AN6q5b+p8Csg8skppapZpYxGx4MIpbSbipxdt0QHKlHS3O6aWG5oIhYl9Z
aYX8iVRCtOBxcMvrZK+7UQF6NRGlAIRbHrp+QX9KxtyZqTlFZSNBssFGvHWTXzd2jrB/eWheaPMu
ZbtsDnVimY7OC0VxDhxhrYdANF8OISjmxiUbSoUcbxBl62IrrmwYSHQN88seeDvJmBNh1oRiLgCq
KN8m5dDleyP01DqyfZ+XyuHJxxiUBn6gHxlY2l6LLSJ8G4evHFXhnQLGojS+lPX+RBEwWrb56JzP
bOIEO8oXL3/l1c+tlowsLhbC2BK5UCNFob4ATUyBwRE9w7qbbZsNmAFAfRlWFo9eggvJmJa6mLWA
BICkdDI/eH+zLSzmRnyT3Gzj3/7LO40tx4kCI1AmGWtaibmFCdR6/eSrKe+Qy5cPOVt8E8lES3Md
Tg59gqLZDIdOsHt7QplnfMN73XCuAJV+zOJJ2KFEvxUMgI1oSgh2/nieeLMK1x+5nwaZTQMMqjSp
KsXQ73RLhJvo78g9sapd6nZPvD3iOaVsuQ2pasnEUF4o/ltlgCUPUaJt+DSjoL3r6ZOGG8DmXXFs
1U2TgHyT8k9/2Mn+fk7ApWTaya470sZr9ZGmEnmddFwxGQtSZ3mcCvTujnftLkUiAk1oG5CKPlLP
dPjLZTUxdwXcdYbxW490MM+5LLQ19YHze5SEOeCAQ/E2ZfYSruMt73CvGsgFHGNOiEEiSY0B57dv
YDzKpse/sY8LAMZ4qFpozL0OgOQROnJDWWni73jpoqCutIevPHlWz9lPuN+apQOjquRMxVt7rg17
Er/X44MqbTgyrboHCxDmnaKOk0GEDDJRZmrpSGnQaaicej3cyNWqc7DAYgxHG5lm2KcfWOaVsZcs
zOjIbqJtdpy34jPlE0GBGyqdXPNFczlyXlYOiWXS8/1CELUS2MpVuWusbI+GOMTNRrv/Elv/JHG/
bsIW0jL+COnGMG3nj1AJrdxKnVK03kabxp27Jx5H9epzcwHG+CEkr7IpKCAefW7mm9ZDiY7bbnmZ
YHnVRVjgMCak1wdDFcePLRSu5FOCCJqb7OkcG+opDG/UUzCs8TbbUZaR1FZ35ZbH/bFaFmcuPoLx
U1RTj3Vi4CPiXXZrHsm2+UIZkoOH4Ih6FhhwTJeJHN4SfxDP/OZJL2AZ+9KbMWkyas4oGU7udCl6
HBI3vAtRpvxjsgn4BA2nduNbxL72ki3dGGjNz5zyW3kzHLjLwFNpxhyZim+mE43FDbZ5JTwn+/Yp
sbtnCd0WsYuxyKCI4BwiursXVoBtUWxjbWqUHxGx7pF2k4QbQ7FMm4DbVXILFDmEp/z0NwU9i+3+
iPAs/A2zmefQp2ajmR46YzumnA5zjp39OMiL35e1ajQ6EesY+1tBeO4LMPLdXl453rn5uJoXGJi4
m4gBvTpoOyloNN8w0oMqUXSjXfc2LczWMcmDJg5+RFHpNCiewvB2jzFIQ6KqUyMjXKxEtyN6z024
AcKjzBvjsB5x+zwnH77PQtY5Vk2hjBFZVK9mPKVpPiQ96FvaE67uLq/rukuzwGLskYoR08SPgKVc
DeiX1Q/jIf5KUFaRugWKVLj8dOtnTtEwA1KSNaIxdnaUzLRKBOCNmms0V/IQWpclWlfGTwBGIJRT
ZFM7AQAFB2pwrLPACibOU5knBGM/kyTRFVOCwvvlbaZ7Uvx2WYY/XH2fQjCWUqt6sPiJEGKwaR0U
1QF/V3sfJLJPPLVeL9MwP9EYOwinVq2DCuLUDjorDsFe3hW7womueEicvWGrGpvYUHS/BZACZ1nd
afK7IHAMxfoZ/SmLzrhjim6SuNUAMUbFxgR10Zxpm2pC2FoOnMu7tBq6+Fw2toyxGBqj7VVsUok5
j2I12oX+UHev4fhFaK4uQ/3BJHyKxYSFCm3owZYMLDTZ7PPr/I5cty7ZBM+Cw7steJvEWLm8T7Te
L7GC/XRGc3dv3qEbjyPOurf1KQ79hoWFy4fOl2fq2qG/sXaGR6rg9ROdcwdidQmXoWpnO8nWvNDV
UOfFg+ftHGMj5ikTUjMFvHGabjTMEZzQclNuim2wLb8TsNR9p2Vl8WjxXv4yD5mxHKADnIW+wz7m
R2WTuf4O7JzbcUPLD8k+3ikfFCAgCgqOP0IP/b530QgpW/2D+sJ7T/B2mrEyohz6XSbTj9HRbqrq
mF59iOSEc0x4J5KxLumsdsI4YbEFyTHUe1F/KEyv4CVZOCb5t1lUptRVJgFKUbjEuJL6m8squ7JW
qohEsUIQJsQIAmbjQlMRSTmlsCvNkxrbU3CUc95dTNeb8Q5/wWD2Y27jqE4yYMxXnSvbE4ZRdFvj
uhMw6GjYRLSQeNNutcCK7ngRnJVNQl896PFFGWmq3ypUhTZtC4W65lLxMofHRA7tOtrXESept5b+
/gWHPXmdZpIghwslbuV99wVzHK4wyancUB8nsSW0eWBw6Ggbh3/AyrFidH7BZrZQ0CZNrKn7NtjC
R9nq7NGJg9NLf/C97kgjpoKjXOevA5emcq1I/Bdsdmu1CcVAA9a3dRBffMTo6BfFG5+sEYXhFfKB
s9tvk6Ow/egszO3LurvWKPoLOnMEidZmjRJAcj1wm0cQJ1jGC52RZNoD8sZdYdGKQgNzkW1eReGK
vVsisw+eZJbbTqT7HQtf9OrOl/dye5UXePHwi8dXTMAvWMzV71eFLI8z1hjz/nZX7V0I0uXRro71
mdYtEo6jsY4Ga4C6Ecx615kbOZijVvE1SKaaJ6Hw/Ijz++sn8vP3Kf7iihxEVIkIPaTpZP0edGS9
VSSB3ZjVcxM0zmUFWTVuKIj4nyz07xdYbdAYsRQBqxBfJNNT/MFSeFWza1wD2J5PEOboq76viUEB
C022GHJm55veo/WlOP7akVj1lxpRpNzWbmVn8lKb13TCE5E5/H0VNLJSQcRIVHYYbuFmiXRKy45z
1HgwzDlP6kH2u48HvhnYuFbtYUrsoeaVOa89EH5ZTOZET4Y2SxV12VvHx+zlHC/fzK7e5E2Bd2/1
dFk9OKrI3q2TMotCRF8jNbk1MicdbyfZMQlHCf9gpX4qCDvnUVJ1U5wCyIQmmh5jpUFbvqnO5ibN
0TNnhFb5CCt5Q578gN+YTE/rb1fvp3KyAyCDKc8IGCdwN+znjY6WpMT2PdxD1o+mJJ4HylETgzEe
UeMrZtvCeGgEvbbzndLNlqi9X962tbf9UkkMxoQgn1sNAT3WtRPeSxs42VvyQlmwJFd7Srd/4U7+
AsdYkboSowHjavEeasJNpoduLdWbGf9/WSyeNjJ2JMl0cYpCbJUqW2P4GNb73Hzyte1llPWL61MZ
GXsRgC1EVekrqM7kTRxuAzG+STo0LqCvVhM4ATQeGGM1ukCONGJgpfxQsyK8O3pzsKTWd6Jh08TV
/x8hwT7pqEqWZRN83cw9qZqBNhl+BtGqeyV51vWDz6U1pL/x+3n6xJB/vVHyuBmiRAAG9Xe6s+S1
Hq0F0Q78eYLrbt0nFHOWak3ws77O6ZOq3SX7GpH70Iv3f+fJfMIwh0mRSN6ECWBkkVjm+I6x1Wg8
smPjC/chQH/q0uIxBykJx7LCrFVamATK+OxsCP8/Y+wvGsAcoWqCP6EQAEjVvRhvcyQTedf9uoX7
XC7m/KR1ngdJVNAysXOnngXpvjE4T7I/XIKfGMyxMX1ct1MKDAMjsmYnc3tveCGWgNrLyOFxJa1V
PvyyaMyVG0/ZkAwaVLoEL8hWs6N94qIzHTXQTY+JkuSfDCmnx+SCJrDFD0rzP0wESTCmO3KNrYSn
k7TpzvTFFNm05W7YJUc6WMR/Ena8dyFHFdm6iDiqGr3poCli3x86pbsxiby5bGnXUvnLhWXLIdC/
7ZtdDoxhskHcKKNYgT4GO9MKv452eEvHTuRb/f5fwjJ2I/LDWpsVwMLdSMB8ccTod9SYI4PQ1lYV
IQglY3gsv0hzrbf7F3kZSzLnohGN1GA1mGQoXWl71UPdebMV3MoJz9MVZfsiXmlXeLZwZ3bTM3FJ
oxjbYg7VOEQiwGcJEwzD7TTc9FViyY3TjeeA2z3Eg2MsTS4lPYIagCud6DHskbJRqde/bT3/OrJn
u3+UHqIdit+5hb30ly8JyhigirT1aOhA7qfrooktcZLsHgmOjmNL//C0/2mFVMYKaUM7G2MMK4Rs
0Ea/xx/E79QjjzcGsuPiswSHq/yqu+FjcK244oGXVl21tLIk6YYsKgoRGbsEAqgoyY0S+Caxuzq3
zPS7Pv2NrZVVQ9ZExTREg2WELzs5CxLZR38OqiBlNCNOL5R4WUW39D9IUK+pzRKNcR/GIBwyYQTa
YIt2u2vs5kEbrNYSTlNqty4eqpvh0HZWHFkh96ZfW9AlOGMY5DCWZEUAOFEKq6pfA+1NyG8vW581
p2WJwdiAttYMM1SAQSuJJC/aDigJFz2e08IThTntuhlifokPmGj4knfXsboJJ54dXbujlqIwR9xs
MnUwJGDQ7JHoRm5QWZWjWcm17KXb+e7ywq3eFks45lyHTSqiAgvNYuWbaqGJxsvQt5NsASrf0+IQ
6eEfEFfR7WCNyRKUOeNSFleDTLdLih4UWYHh5KUtV1+/SwjmGGe+2sFZB0ThTjam9qLepXpQbkcb
Fgw5bdoHLnqdyA1NrhWDqAtgNkQn4yLIqhALmnY26J/2BZiKksLSz8Y9ws4OpmVTKjDfDp4u7+Sa
gV7iMs+Q1BCryqAWZSIb9NX74O5UzbM58igMVx23JRBjTLQgbRQDvLS4b5VNrNgaxmeNnnyfplb9
CKaz/T+44zkGjC1XUIIW1QIVhCOBfjTKfmuo6CqbMxtjrZ6zqn8JSG7XZXYM4+c0F/dTepXouosJ
D0elMdxyLBwNs1eC3PcurzrHInws1iLUV5gSEtfUItTSdSUdeuk0xpzXLFejGKszoHwbtTXAEDyy
1+zyqrLNW/++esYQdPhywR04ju2Io05rKdJf9JixQ8UUThMRsM0ovrYVRDvGr9KZDpkrTzyST445
+DjLi0UUMBWinzGl1yH111h8KETn320SY24a1ZSMIcWRVJo9GXdxMVk64XXn8TSBMTijWhRiTw2O
uPcRj6U5mB4jtZOd4vbIv1KqmoKT/lldN01Cr6WiQ89YBmfUTPSDSrcIFQdWMB6KnJfqWKsTUuVP
CLbEoI1R9jzSXuJ0F33wvmcoU2zgdUZuYk+lRcn7FZSU5baOEpcI2fP0+a+eisuPYExbVkeJKRX4
CO1G2Y0bFHpZzUPtpah1pdgTv5Rt9RJeiM3YuBhU+/nYBfRN4W9Vb/YEez6HZ0qhkNrD33Sp/LLK
jItUZVLtNyF0JzwKVxp4sWjJd4xH21y42x5j55A+Hzx5tg7R18tHY/XRv1xbqmOLs1eWoKcYY0ga
g18XOftT6U6g5MRMAXRb8kKa66Zssa6MKTPErkkC2r1NOywkp7gZQZJsPhU22p9BAi3MaNcNb7j0
X6t34wKWsWViqDQYqgIFUq3ojEcaeoG0E+VmLE7iSzyBeyHbTE+8lNb6TbmAZXwrH21cXa0AtoUr
p2N2geKMXvm1t9Uagzpruzz1vDbadZOgSvCaiKqrbF59zg2jwog9eFao/Wwl+B0B58bjITDGtBbj
KScVEPSotEX5fc72HJVctaSageFLCggSTJbeadYDKakpQldbkok3Lgh89skeR/AWZG3lFxC4Ot3X
vwnNyAtURkeIEE/gJALq6O+7+bnLeQ9bujC/Ob0LAEYbOmEwUzEHQLvR9sOWEgynIKRVYDNpOIqm
8AQX1EsOtWmm26EAvbVNjNhI3fCm55FC8haZ2cYMGiR0Hb5GKNWjrA6HXshsQVa3nM2kUl2SmrkW
EeGlaRPgFIhG7Qg69NsDBg2AeE97z8CJitYLRzgWV9zaYHopXABm/XA1kCUhawAcYVx82N+U0yFC
+RW6ypVnPd0O/lZCg2Mffbss8Prx+Km8bHGwnjVdOI+ADSXlUKXiYRJ5FUCrS2rAZyGSBtPNOsNB
FckYh2Lg2ieNVSbPtfI++vemMoG1JLQvi7PuBprgKhHBrkAIm0VMFR1EbJWCw6halIA9cAVkzRHN
axGq4NVzrT7jF2DMtRsOOdhXNII3zL5G7oF2dje7mts1sHoSFzDMdSsWk562MWQSyhuDnKtoN9Z3
evulqW8wn8C6vIKrCrEAo3+/uGBHP8X7IIZMen3q5LMfvlz+/dWDvPh9+veL3w9TUgjRjN+vlbcO
xiW+GSSOb7t6fS4gGNM4joFUKA0gQukxTjbBFDtmuvcrjbNUa3PUVXkBxJjIMRpFuSmxMdONaE8u
+B9dETTDNBcRuL1FLEwcwgjc3qbV25gY9ZcOyuILGLNYqH1ooHSrx7BmyszSbFO83u3kpMKJpxEl
3y689EF3Lu/hmo6AXtCUDRFZedVg9nBopjiWGlSq+Uhc1/NbrhLO0q5t4RKB2cJGkmItj2Ok25Le
yZXulAXRnakYd0Fauv9OGGYTMfktGmcJUG2zy6TD0P/Ne3gpC7NHSZiTRu4TWnim7XWMgG7sILGM
waKUL/SthTNc3+RbmQfM2ybmLqswJCULC2xTq9iB12zNc29Rchva5jM5tJdcuL+8lmuHeyGqSakw
Foe71cG2XedYy67ZFFkKAv1TXb9exlirV1eXIMzzKmo0v21biKVatOVO8uQdngBuxr2TedIw5r1H
GlZtamycnqAXYvymDgqqsDhLxtF0kzHuctkUs5BhydJuqycnedwFrVeKz5cXjScKVZXFxpRdgcME
RksnCk9+9dCI16X6dBliNTS73Bf6DQsMMghRA2Zfui8Itp0pgwDNUvYBBtiIhRUjpxWAmJFjKbiw
jKlQhKoP6gCwNABdv8uFHd2EDnknFjgg7f4hSOzM4JZyr1bXLKVlzIbZVXLpF9i3yQ7v0cQH7p9p
QOxUAz1zu+0km2d0VxOHS0TGjmCue9YWPfSebCfQlX2EbATag3lLjUjlUPYoETnLFEM/eCEvnpYy
piSQ9aIpe0hbVjmGYqjJaMeD9tpFzXb0wa5/WZUua6vGjjnOUSrrlxm2tJJem8DTy28R4bRU0O1h
3e3PxdTYhJaRos8hqKjWgIU3Lyq7QjAIvcg6Zh7zZi5ydEUTGUPiK2qXhvRk0CZh8pgFOBb05ZSf
FZitcK/d/rv1Y2xKUadKqanYrTgItgra1XIxvW6kfHMZZs39Xa4hY1QGYexE3QDMj6bZBFks2p3L
y2Jxl48xLJ0gheFIjRdlQ6f5HjJYtUdvsho0bSiQ4nHor74ilpIxNqUOhGaqJyDSQSXyQ+CaNk2G
DPf11uDd0jxlZwwJRnsYcdqBXI8yeg3IaDUfnf4JEM3aGnYxygB4rfGrYbSlgIwt6TJTiDUNW0d5
ZuiMmxlvXH+j7KvN4JF/KyJjPbRK6IQuwXLSSCFuBTTa1G59oAWWlOQxtaet+f/36C2cBI19TudZ
FiZghEMRVfhq+Fc+l8lvXfmRDMc/oFBmeTENpVZMmWDbPkr6kffEbO8CvAblJsaY+cRWJju4p16W
7yPazA0X0LP1u/36hGdMStBmUYpR8/TW87fgmgEv6/QiXvXuBEbGABOYHV4P7h+O4SckY1VqWTX9
BvxiSFrn12qC8tyPBgIU3ONmFxyQNPJO/vqt84nIGBhNT80860Pk+6sEj7lbtTmLweSYHW+45PoZ
/ARiLIwoEDEuWogm+HszvQmr96LghAl5G8aYlBaMVUEfAiLov1bFVT56l43xaqxaET9lYOzIMOcJ
2oYBgKa6YwpqDfA1ecU+RhsEOu0RDRFc0YkRm+M6JjzRGGNS6nJIdBXb1Dqi/dHWftd9o/w5+lax
h9wavOSJIywPkrEoqVnmaZVDWExK1AsrfK7AVF2ic9mwQjxJb9I9qKqdy6AcJWGZEDE5WzDDCWL2
wVnvkNMhj3nNe/iuFgIstlFhXjezpHdiSw0XrX350fvbt1ZvTe/0BlLcCaVS+g6H7bJwdI8u2BOF
sSdGPYYTreB2+mGwhh79WegET05j8UXKjnqmu5fhONaT5URMh0iSoxJrScKToFxl6nNKjrPi+SSy
pOJN8E3O5q37ez9Ph0IVavE4KWVJ1KMM8vlRtlXVXSx7+jzaefk9TL9elo2jmwprTMxx0jRqtapw
dIMotpDs5yzfH+7vT3EYaxL70oTuZoijvbYObR/tvTqAR0mLXwWHl7hdzQwtlZKxLX4Qtk1Lbxv6
tBOeNTsZ3AwpMP8KY3HRKu4MrTXx0ow8HWHMikwUWY5kgKJjCDUbKPLZNTvZ483B4x1rxpS0VVoV
EuYYOSTalw2q2sItySXOi4Z3rFmGxF6Ss4ZQ80+P9dxbwWybik2JX2b0s4BpbAhdGUOg7eQZcWoO
OuceZUv+ZaU29ZTyN1et5pD0XLfEicNTGfIoeHmKwrIlRkKhRQrV/cYda4d8FwoLpZAOpTgx3uLZ
nvE85k+kpJ7HBeNFGM+kagshNgyg4qG17Yv2JMm11aKdOagKtx57lCmawgMYjO6KUnIFkRzGSLUn
n1f1/od3w89jyXIo+vOICIhExU+HTSHHL1NGNvEg2KKmHdW6u5GmaTO18kaJZltPh4JjxTlHhjCm
J4jAsZXRtwR9t1AuKgVdF3waI46FI4z1EfA6Ij61PmW/j+JzMH6/bEE5R5Iw5qbPfNlPciyjmr7K
6ddZuNOH+8sQPBEY4xLRelqZHokwfcBt9zekOKpC09pgUzIJyjl/vW/iQI0ToqBdYI6OWbSf9J0/
bC6LsO7xfWKw0VaJkP9iGCf/xpjcGfRjGBxjTW/Ktt1D0Zy+sUSv8i7jrl6lC1jGQ9HNHr6sDtGy
9ouC+7rsvKkFN3TmahXnnls1XEjloede1iUiM/ocDshAEBPOUIbKA6OMLbN7b9XMFsnfWMgFEKPR
Ta4HukDjW3771UdlYG6eI2HbDO+Xl44nD6PYdZsGqA0CTBDQsc1eLrZW1Ru2kv0F26mqLARi9Bu9
pxEJaVajb7eReq6V7WVJVs/P4vcZ/TaLSo+EDr9fKSfNT1GK/XYZYNWUqSCaQ52YhP5qZqn6MJGD
KcUBjTE4kXYLj3sZExp4I4XXYdBaqmgYuE7YPu5cGNCA0s+o5aMjadGYMH1UYvMyxasWjXaw/heG
LufC/SRdiio+8D470qgg0j97oyA7WqJxMp88GOa8iAlahtRSQuF8DublYLLLOXdqIeRYHqo8v923
C2mY0xJgVnEBiifUJ8kgHOz2YeGVsdeCpTi9lWeOO82TiVGEyIikXh6wQ2Id7yZDOsVp60xzxilO
XIXRJEUx8R9aq8DskDoqmQyeHUfRE0sBL5VavostB2TdZGtE18G+CrINtlujz/1YA1cQqnYwIhxj
7zHwaDM+RQ94dOmvNHEQOH1hN9xqoVXD84nLhsNmxYyDpgBu2uyk9jzOnlS7c8i5GdafJQsYZhHH
eCRhWU5QjCuEvxCp9XfSudtQ2tlgo3CUfbXYE0Ue/1vMj69ZHCo9wgQ8rYRQSEDQDsDEDV6L13RH
45ndt2RLaOLp2D4m19kmwtTOQ40wFY8vaT0stvgKxvlU8ixUhARf0W/0Z1q3H26k2yftCiTMnnbL
e62sp7sWcIwlibqY1C2m8qD2Mt/JruShRgnN/+J7h1p9SiIYbQgvOMDdV8auNIJOyBwAlCYwlGP3
LbNBxVntYk/8yuWkowf6N+uykJCxLhieXFRpSrf1TX6lsxmHk5ChqqF462sk1zI8NzuvRYUyL9y4
bgI+9YmxNH3XmEqQQsqsu50ws1n53qMz7/K1tp7FW0jHXMymUUVBSmBn/ktzoHjFw4+5fzn4u+WX
HjTvwvf+XNvigSfgH8ANtIupmmioOiNhpoL2olNguKPv2pYek+Kk3YwOHeHov7eWOtnmzUeQsLLi
PS9+tnrVap/gjOSpX4VqHuByEqddkciWIr7pkmFN/snUNkZ0rwR3l9d6fT8/ARkfxa97iZQppB0q
wwn99mCI8rUvRBzf8Q9H8icOS5DRmXGfCXhNIDqiX7UbXCEgbkpOqMNBA1lkyZjWhyrsm8vCrZ9J
XRUNBf/St8avF9bQGlVbS5BufKPs79LBtCNKG2ZXKFHk7d36w36BxpidhrTGUCq4hWFrB9ffl1eo
94bhedZPHzOQreSuMDhuxnrQZAHKmB3E5ONOzT/MDg0s5470HHjqgdo75Tzi9oSsHThjb3mF36ua
swBmTFAbSqPoj5DWBPuI3L1M0ZehkzmmgAfCHMa6NpImDyGdCIKJToZUTeVISeFyFGXVVV8Iw5y7
spPmIaKHXntNQSMOLsmXarDk3FZeaV3a5Anv5bjlgNKb/jcjvgBlzt5Qi1NRxfTs7bUttS/BSb+h
ZL4oAeGcP458H8xDCzegI0IxmSp1EJHKrA9G/TdmBCfMpAQx4Mtg9gmublzqBix2VfuOPDbHKTVB
RyP7j5fXjO7Db0u2wGH2aZCqCTYSOMHsBcMpmjHFKr4awWBaNTcmb/7NqvYt0JgNMkc9Glqhx1Vg
nlXxqzSf1ODbZYHowlwQiN2Y2hjCOtLpwhWxpcvuNDyN5VM8ntqIo26rKvApDJuMLcN+wNBIIDXy
Vq/vROHlsiSri2XKMkbl6rouseMUMilsyoygXJXowzHPlQ3pzQ0Gb3OS1uswGEZnKqqEWdGM+9xL
fY08ITwfYRxRA74npYrRlJy1Wn+DmJ8o8q8Xh5jm8pghKur4D6aEinKkCVNn9jTHPEXXw/VoK/vY
45dxrO7RApa5r6AMbVqFdI+6CHkX89ANCSfHun4nLjDoNyxMQZC2YHQgEI1WpKgHFJ9Z2hWiLXAW
c5tXYsBFo9u5QBPnNpwaAWjyFk3xdgVOfBSe3Re7aiN+5UUQ6Hn87TAtRGOupLSR5pFQ3eg3JeIh
oydtqx0/tMsVirF2kaIWSiZhmwab8rT9h7Tr2q0c2bVfJEChlF4Vd3R2290vQruDcs76+rvKc2a2
uqzZdeE5wJyXBvYyKZLFYpGLdOlE4FFWFexg98rdZ/zqYopMyNNzWawWBUIlYe+o4BJoclfkLUPh
GR4T6ZpRAuFrjXNWLm8a9ZthcjIxjtey78ICKcK40CGEjpHG0iPT46hyDJsHwQSGyIhCc+oBoYAW
ZQxeS1TcwNnMSUg4imLfgHOSF4IUA0Wub0bxqPL2Im+eBxcTZh99I3r36bFzzdHHxyrEZpjuZ1h8
FcOb1jCc64bFE4X++8o159gsW4nmVkE/etmMyYyS1yS22f1PsJ1Fl2QTZwO7PnSSSG7GEU7Q1p1d
jbbD/KBExqFbHbscbBV0s4lsZfcJejJDr7eNkLuPacsu1n8C4z9Ykpzl2oA/YVF/LvMpN9+acX9d
k/Qn2LizhmC8B/tgElIWgEjF2yj8OaKkIr8qXWRpSmy1De+hlCORxnSQa0MHLhMCuKoofLHTD4OK
ZWQBca9LtWUfK6k0xqFIVObjHAMmaZ7C8mnkdXXzxGDO2FovBzmmhx3JDU9MpeOcoEcqKT4RP9di
MGdqJZeJ2bznPekhlL0hw2eZ366rastr1xiMKymKhEY6eiAo6JRdmtgLMAuanAK1sLhjHzy10X9f
uW0oxl0WJ8AqjRvFsLLoVq94l0r6aa8YtMYcpFI4NcnYIpdrSks7tHbiNC8ErRPSl87nvS5s3mDX
ymNO08JIuwjTaLib3OfYmPNAD9TybDj6N9GLjoPdO7JDdnyep01F4raCcVRwW+Cd5k9F6gYeAWqi
4wLbBcdWlG+EMnzupIjTRb1Z/CQErxq6KNHrEfPBhEZctAHTLUi4VK+5pcRdLqUzpmwlCZdicrMK
QYgug7ADJAgfuAvNUCBL0wOu83oX+2+/0LWdgUOw687WD5Q9mbskmgacD+aygmQ8OQmaZWxo1UoY
GytKntvoNgjPTbEflNwOhJ/d8q2qHq673ObXW2Eybp1pU1skNcQUp29Edcp+Xy+clwgeBOPVQpYo
5tLhfl409CajWJkp3uuk5HjbZpxdScLYRxu15jzm0N6gyJY54CgUOanR5jjQ2iZYf8YEntzR639w
pjPK4cE4UdqP+FPre7CK7WJ9jDPP0VInIZ3DlH6YJ81vnsaHzBNs1QVpxn2VvS9Dj8FW6163hs13
jjUuc8qXSlpoSgElkrP6SMkABGvwkJxnFs03KA+gDOpf7Sj5gRd9oWPYn1rU+YfsTBoQxZH6l+cV
RPfNufdUI9obC7hyU8OrGpHztsOxmw/Mh6E8i8UAD8hqAR088y6pe45aOR7AchuagiiVqkEde5Ju
5ig8kK7f9R2PkmTz+FRFTSemIpsf+NnmRQ7yUMcwahXrmdVp465ZMAxak8M8mk6qFd+uW8umWBc8
9qVPy9WlNAsVVSRSu9KCaahE98ogdK7DbH6gFQxzwJSgT+yHGDBNcG76Y2r8uP77m08VZAXAxN0+
CIhZS1RvrwYu87nbYz9RjnZmzakdFTQu2BHmlqd+Hx247Y7UmD/E/BU2E3/zWQZ0BeEKkIygkw0P
JMqx2033jVth7iRAm152HzolDm7eNX/zMWEtN1X8OgUqRt0YQmAn+/FLfdOdKtz1RxAY3mHsG3uu
jDdhtHjjXZs1oTUqtaoVqjrHS7LI0LaMVSgltua8szvENl6EJGi6QVTBSq09aWzOZ948XleqZqK3
EKVaViGHQAJR39Amz+lQ70E1wh2i5xksE7yzPC3Q8Ae9zmP5LM8gyRnCV44w1C6u2Q0TqOsgl8yx
BUZauM1wX86FNaPYZcSHNj71Y23lwm+9vNF0dylDq4g4RyHV1TV4JkarRatnrUlFVBswcGu7WAZ3
XJHvFCXlXDw2N3msDIat7WbJKGtdBixhV5zocHF6lvxm1+xKH4XEb38xAC1f0bLFOw45AY4tkgpJ
FmEeDMiDmN+TaAGTxIBDt+ftYeNo8/36v3KJ0NTIsqjAiTr00cSDVUe4JpRgdNFertvNtkREkkQT
5wT+96fzLUKBGVYVPpAFB3Hcz9KXuuecp9vCXCAYy1S7aEDrK+4DmYZxXP0+yl666iEm/nVJtpMx
9YLDmCC6giK9noHTSSdZxwLq4HcivEryt2R+zbtTku+Ewb2Oue3Y/0Cyr6+FMTfFMEF7Q3YqS4wS
cGSi2v/oVZffZ066qJCIMRUQCcvK7TG9G1Axzxa/0FBbTp6uy/IvcfgCxpx6elcSWcEGLqdtLEGx
5S/STnDNZ9GrQXJVzbShxcm9zM5frgPzlMiceE2Tkngp303QV4ojf08uxwDZZQRFMNZFTy+kfw0c
0tWXtN9BA7tl+kRfrOud4PD63jeL2eRijixRRRZj7KPAMAYO0+SOslktNwsONMrsPB95aDwR6b+v
AsZgVk3YigYyLyMv3FQTW6+RMI1Um0LrdGLOG1r7l1ThYizUcleAeJfsuliEdDUo2GgJUnnL0Qxk
7LsDAqLV3zW1pXGupjxDYQKJAva1Fmk/KjTdl3a560JugwwPgQkhCS6lC3ZH0h6yQLWC83DCFix0
/tpS7icPdE1M/8ad5twsCoGADJ3ahqhJbON8MuqhVs7If2Z0kklARCPoD3D5oGGM52rbNZMVFmMn
chri6X/GNbJxkGH+zN3c7yzzvY0id9Jbbg2KJxtjJuYCtvFsAp7YGz26GQwrzURXAs/TbOS3Shi9
VON4o8nCQ0HQDiB/avyXsrv9rVzGZsx0CvSuxR8AFr3f4W4yrF6ziq/xQXloHTAzDafGL868lpXt
JP6CytpRP5dlTi8QyT4AxzptIBb8kqvebXP9B4a9qSIRqes6RZrQdK91vW9b/3pk/peL0AWAOX/Q
a09GhV6Fo316k1MiS7/FlR8EDGAYz8A3Ee0aXPjblw6Lca9jbycmF2jmNEryEh1GKT7cMByU+aHQ
vHT4fR2CGt/H0/UCwRw8lZqBYVGBdHoy3tZTvK9lzVerZZcJ4isRhZ//DY5+zVXIHAVwgxpIi/G8
kNhl8NBPx2oXBaflv6qOqnYFFLU6WVKRWp/5XZHf6umxyDk5Hc/ymDiCYqwkyBm+Tk+OxXI7foYi
Y+W27PuWANaxSaKW3fed3w2CLeg5VoImj1pXJY4e8GqFPGtjwkRvTFiNXkJlsTBhJofcDHPnJ3q2
v24CPBgmLmDuNAtbGo3mupMtEpLHPFcxNmykvEdI+gGu2Db7lgUa3I6kC5CM7DEaf7V0t+KuJRyi
Rt55wr5lTXlMymqETY+25GExiYvNQfK+A/8X7tF2Dgay/xYWNCYsjEiGdaGBXOZ07CfRWqLzAEqO
65+JKxYbGaq0E7QU5kB7juOdcai8YE8eDWQ2wQt/6QC1rmsfi4kMUhiaXTVAqMX8IRe9pVWvUJ0Y
3mbldxJ4/1E4JjzokpbJYwjhtG8YVaTjrcNbhmeo8Il442Ny4JWVeNIxsaINZl3pKtiI2IIawOyD
79K0WGn6WumPwijet0LJMZLtp6/Lqa/RyL+KgKWeZ5JOw1O2D3eFo3rqS+SJ+2FXuXhsszGgeUYl
K3nmicrxb40JI0Yk1jqpadiSDkPvmunjojrXP5/MyS1YJusqmIRmoOWybF/fqDvjDrND9/rLgu7/
BD1HeP6fsN2EeDr2meLx/zaClNFBPCV4lgC754HXM885Clja6wxFw8SgxqsIuTNKkyWrGccfeRBM
GtIHVRm2BBDajB0gcXnKMpMTmbddXgOHhWzgsQGswIzJVGU/ByrUSu4pufN0NF3KEYNJClzYYodH
obsZn1dwjMvn6aDn8ftlu/9eyW5X3LXtXvjUO8MKhXH1qY3bFlS9yHCi72r8JArnoeM8w26a/AqC
8W6xWBQi0RJIip7RfvZT9UeXcUh8eBiMO+dVjC1NBsRohZcQOxiVwm953KC8D8K4rhSAP1aYIUe1
NBY2JozduUyeh56jrk1TXqmLyQCyERykOqUglTqswtVPStd9xlkuCGx1NK/qHGzaQBiXs5b6hvLl
egDavvqvABhvBPe61KOXCg6f2dFduGvuUlAQmXa4zxbbeKX8/cKeF1k3D5EVKHPup4oQxYVArzrB
2VBaV8QGtCq1muw1ULAwM+MlNhyTe38XXZ0gc2C2pdHRSgCIHrGjfPTbM9rkW68usV4GzOuuIoGu
itdPzlUuExe64O8KxGgrP2bsI6MDB/OdABKDch8dZWs88vbT8kIfO+k8B0QPxxG6pUmc6mFF1hul
6QwwPZJ7pqP8vG5APNUyEUPNp5wYA1QrgAlyeWjSXSq9XYfYfiJYmQsTMYJEr0yJHpIVXXf/qkOo
+KzZpT8nlnGrYTdBieGDzuevraO//CGXWyEzccSYR/AuUAJgIQQvb5pZlV5ZjQZhj9UvjpQ8TTLB
RJrUpBlo5TT+0n7pnmr0E1FDycFjcz/gvS6/NZ2Jc/PjOCLbcZq2jai01PvxtGwlzaGWwTzZ2e10
MyxP+vKZ/dDkok6FCTbzUg6kRb3bGavOCmp7jL70vIi2HZMJkQwc/rLB8nbPYk57tzUM4IcgyLjV
05QTkjdTNjCC/w3ABC+MeGdCFgMg2cc7uic038tO5HKrbdtn2AWHyWGUKp8rPC+CSuxonE24M2WR
jx7Tc/ZSOwuG+zSPHLl0cPSv/2jxF1QmZA0jRus69NYCD9mT3drLW4q9J9lN4YJY+IFj8zxdUp9Y
BWYxMXMJa9HBvnVaMD7wBXdpVJ9bkF1XLtkPdoGULX1qHmjnK1fBVIHXRGVCFxyuqbsUHzI75TeV
Fx4GS8TSRERKoBVnXlV/278vmmWimJwkhtIHkNXQ8CzyDFIZpf96XZ8822fC1dI0XSxF1DQjN1Fz
ywxjjvHLPAgmSg3VVAlRBgjhONv1d8zSecHd5E3g6cVWEb946T3y2rnTl9wB7fsu2aWYsuXlD5v0
OOTigyxhiSgoMybEoUvxIHmyTYckJV/wjSN/KIyLxQStfKqiqBKApdwGfvc47XoP2zUdkOI5Oicc
v6dzV0zSZGJLMXddg4l/KlfjzdjmBXbe2paOZY1nixRtG+1dtVvsyqq9yA0eeAnLdie6puPShAlW
HKnM1x2xny5H+ep/9FyW7uEYiv10V9yWtnYXn0wfY+G37Ztha6gJffadTUdrHG1z0k32nS3UpTSQ
GihA2Gl+eIwPupufwE2JpTH8iftNj1yBMQFgEVrSLwXAJnSgC9qhNg/RvL/uktsqXYEwbq+JapGG
9JOOdnyT3ixO74ul195EttJZhZc4wU/1Hgq3ybHEGujUItL/ZxMmtdIPlrX6M5jQ0E6z2KgD/gy6
3RorAf3YV33R0eAxvNswNZJrUIwRFWDar0B4Dpluw52ya46K32OZBa8wvpmbXSRiY0AfJIXSSIDB
e7MrK8dgKux5eCKtK6Bb5fpX3Ix6KywmBpRy1o4IOBBJPrXRTq05jr99U1gBMI4/lJhpgznSs6ja
g00tdtGM7NCB6NpTD/RA4n+n7UftFSiTYWiRGgQmCq6OdNtjpaGy028opgRM9D9zVMhxNpNJLJIq
qetqpFYh3gXJF2H+1kQ/r3+l7UrhSiAmnSBx2YX1Agzigw/FCQ81DiXpiCrW18UXvc7WwJL0GHvS
Vw4wTzgmkqiN1BuqCGAY363+Krv9OXJAxdJhcYfsyC/j47jjudm2TRpYhYNGYk1hR0nJZE7FgjYx
J0fvbP2C9Qycs/5f1HlBYD6ZnE8NnriDv3LBqLLK+7nGYuvg5/RArHovPqE2gGkeS8Y2Uf+6Rrdj
yAWa+ZJtVxhJ30E48aB6mZeC5hmvk9wYsn21xCafv5XIfDgRRd5qEYGT7FWvegz2za57+atYGOwG
d/Lnnfmz/f3/WAW7/Ry7gmYOBtwjllqjIiZ7yTN+SSDRiO8HzPdYlWtY5gFliQM99+Zd85zy6krb
ZYIVOnMe6MKotMkCdAH7XkS38ELsDjnGp/el94WFzO1T/n/RNHMqtMIgZW0PwDl4bNHQRRky82Dk
2A3PZtmnsqnNSZDLgOmcYi+6WOl7P7yQu9qhw7vysfboCF2549XNt7PEiz7Zt7PWLPtmot7Yuos3
gACM7sDM9+JJ3EW8chaNyx8P2H9UyT6btdogZKCYASXb64TnEHR22VgC4Img7KCkrbzIvd1LZkiq
aWgmja7M6RfG3ahEJuLAO9fUOQbjegZGTMt0B2wVFp3skP2adYu7iXUzwq1wmUOxwWbrQqEEd6Kv
+boXH8gd3YGEpTDo1Q5sk88vv5lTrBCZE7FSigTJi0C/Yv5dAk+I9rU/d6Klo0F8QjRAF3zomSeT
mzNtn8UrZCbWNtWodKUOHVPqawHzGNjsk9Lyz1PpFb7+dD288jTLhldBKdSpBVosFxYp8bilDt51
iO3QupKICa1GmJil9pdEKLq+Yi/sr+GlwrS56vdej5QeqzZ/tUf168JLpqhdfPCPFTITWc0oThKT
IlOS4fpGQefjcMCGTSBGB14ZYXuoZoXGRFKhKRQ9CGAzqe4o+9qt9jp6l2Exh9gddgO2eyqY3w12
5QnvEBipQcfgC69FiWe3THCtBHmaJQN/Q0CwpzbfNeSM09Pqzd1cP17/rhzTYUuGVTbWEfYjg4/U
3MuxX3O3XG1Gt4s+PxQJC6ks9AYAVWktnonwFnnVLsFUlAf6XVSheLumtiVSRYVouqRgzBHmtCpC
GflUlKCNRJqT9l6VofEhk3nH0ub1Cyng/zDYywra1qRcrnCxrkFuesjdYK8uVvJFe1VcYc9jIHwP
yB8d4ILGBGx10ZoKnY9/JfbGIXlSHATtl85aDnSNoeJr1uLSuzwYvl9QunSum8hmNrwSlonbJTHl
zlyg0KG8jad7VTx3vJe37fxlhcFE6rLvYjkqoFDa+9h+1+zisQPzCG0DTH+IoLa/LtK/RLOLSqkR
rYwkTIqy60FdhYQ0xiW+cOKbbh+hRq+DLd0z7xW7cCM3/8rvJ+GYp8nE6mie1HnWoE1jOkvBDVH2
10Xj/T4Tp7u2FstKxe+b6XPTHqXw5frvb8emi+bov680J7epQeSImr78lNbEVs3Ryo03Sa4skRec
/sUsDKKLGp790XT2J5hShnPRCgBrXfUHumHAfuNoKCQbFpGt+ja85SVH27Z+AWSivzxnolSYAMzr
yJqayA76Cpzsb9d1uJ3WGhcYJkYthmxidwJgspPRWMjXsWTQLt7SM01sI1pk9cb3JuP4UzwKF2Q2
oS5r8P9VBMjDZFpx9DPFU7fcCPZ1ATlqZNNnZcg1EcuVEYPJodMf48DHVd66jrF941qJwsQlc4mK
cKbfqnsVbclpzyOydNlVd3QBDfjkFdT+NS/8gSTBabnoPBGZiFU3rRJgyxXNotXXGO23xh0tb9I1
bwF9xLQLH3dpjsjU/D6cBKaqgPEaSzYldilg24nL0goK9QfDH+3GA782qNvAp+poThrjTI1PC1ba
xt7nbkQraCZiDuPUJQNBdSnZG/e6V/tYu+NjMybeA3jVgs0QtoJiQmQvzElaGZCyHm41GU9JXzhq
3MxJVgBMjARljkC0AAANHqio+iKMa7deh6JEikd13gG+Pf20wmPCmJ4bgzBS3dElD90+xisj3UyZ
erzsdVtzho6Sv6ZpKut3MYZajCiZsZky6Y8izutaXFyO8ngYjNsRrQC9/LzgAeXRuKcTfrTCUhy7
9w1T2sv/o7DJQ2RcrUTnT1ZlkIrueYvs/BB5v1K0tMgevUwJT5zkYMuzUd3T8B+oKxCJ/zx0+gAr
bwT6QpSkiZ3NRyH7FYGu87oaeSDMQSNmEVYBmDCJmTyF0c9Ow1bvgIOxmTiuJWGOGdAqxaGQI3HU
vmk6dmDOruTEh+GtONI2BBsL2vciNr6G9nAej82BTzeyGaMvfwGIR/7UJeacxDk1oMvBE34ED8bz
BK4Yp7WDfStYo6cffjRgO1EP3b2w51EiX1exwnKdCFnZptoEbHl4jhIva09FxmHL2LLMtXiMLzRa
R8yGPgJndWgHw6Nec7rrNos1awTG9pcw1up6fs/9k6citobTeNbupG9Y4XGPSO9j9NsS33gReLN+
sYalgq+yvFyLpRADUTTaB35kSzs6izThpTI6ogLm/xdf+EAWU6eZBMZTgBVSZ6v9cZBFcGpyQGhM
Z4/OtURMzAdPDRHjHJ9KUUDNocVON1ZOlrn9NHPcjmd3TPzowLZPGYZRr1A0t4uSXZ5VO1Woveta
4wnERpDy7zBV56kTBr9V9PzI6X1CODbOE4cJInkyKW0XQXGx2FtEP2nhd7PlkFNsEvisvg7LTqEP
rTi3MkAGL70hNqVrUW5wwaUp3C5yQcDB+Ugcz30vAK8MvJuiGKOtuCZVxbdp/mYKD9e/Dv3IV8zt
3cFWvz9XWiHNNPCpUWu32mOIiseAV4mitTTp+3UsXpR9v0atwIIoX5Lu/Yn2UXqtIiz+KrzIk3+i
m+5UnoijIdiH9vIL+yaPvJ53XoR6/7Qr8HGMyrGmfTe0PCe7+U28mworQg6OmXjRC23pnDoZdt47
16XmfUFqtytcgiVgrUGbRqL662I8LrydGf8SA0GUpRH0nSGd+hNg7BIjUGmRhz71Exvtnl63E/cm
SITmF14PzLY0FzAmPIFJCiXOnIIZ1Yn0uS03xicqAyqoBP6Wh4lLQZvoRk5rHiOmBZWTNHB+/18s
4QLARCQS5qpUxADonOrU252TPig70BD5xinG2IOIRaho7JQ49eHt+HRBZeJTXKStVoRAFaqnpEG3
o/IlkkP7urHxZGMnKcxOGtQpA4roIxFVPUxT7dOD4UyH+XZEadYpHjq/fsvfruNulqNXH01nan+o
X45zNQCXrnUgLhigoUondyNPe2qd/mS6BISSKsY+KR9L6tRv0T3PNrdPmn80rMt/OkKqz2WggLUZ
97HYbkGqkYDrmqBQZuicqEy/1YeoiRZBWSaaLIosE2gbarLcNTISVtK7S3eWQy8TTqJ+ysrSDpQQ
y9s4cXrTelaI1C9XUSStxKAtZiCKzUOhOGaTWVnqXv+Im2UsEDebqkEU/MdmosvYLUpPDxs6siZ/
UV/+yqYkmxYYxyPvbNtsP1FRHTBBwWdqOjuGNImZltd1PNFdErMtzxZdP2KMVp9Y9atwntGelE1W
6JFPKfMfXNZJOjEY5aTHC1/Tv0rKbSSdQ4Vz1m3a4kU01h+aMkvTQo8AET0I3U7OH8LkoZrur3+x
zWi8QmEtfs76PA6hwCp+7uPYMoXqM5Yuy4YiKljUILFrrFIM/kx9nE5OkSU2mZ/14ouiPCnFz2yy
G30vapxXZhp7P3jWCo+JzaGC1d49NQm9fDKyQ9reZXltidltMlVOhyLkdQVuutUKjgnKYafVDVGS
yenFyValt6bTLT3hrZXkoLDLM8O+UON+gBLFbPQDKTpKQ+gaFY8/adMaLsIQJgZ3Qtf1QwKYuf0V
Z+WtkvJoYTeteoXA2JsaGzWZA3ydvvrZFfe4qlhmfRMIr9e/Cg+GuUyaoygHvQCYpBr3daceZ0xu
JyUI0U3e2mmezpi4WhtdIpcldFbXuT/2ptfFOSesckya5ebIJhkkozI16XZ60bPkJMbTs9kj9Yg7
d5lxRncTB3Izq199J6rg1Wmhm2Y7hBGkMqbbXjmExLBz8ktXb6KZ86k2a4Y4B/8OEOyuy3TJ0iCY
ANVVZx3F3sRf9q1RodHmLrebTrFE5fm6dfC8iQkRwTC3Ja4pkwOud3dJF39pJXcpRO8TMGAHRtwT
VVFmvamdi2mWG8DUIrE6dR+QxBVNgROANk1d0VSdyLphYEjlzy8FcgzZmKcCKLJqL3Nhp7rpCeXP
LPz9GXH+AWJvrin6u5U+KydnkH53S2uh080O55/XQTjSsLfVXgqMuFMhjVrXjm4IVqi+1OkpSz5V
lryojb22FnU2IgWCNMYU7tF95QzBYGdk5vjRpqmtYJhANNRmjy031eRo9Q90d2B95/c+4KVBPBAm
BBFat5BNKG0BTZBSHaYZJGC88WceCP33VURQhmCW1BIgiS7YeXVuKtToDM7+j81gulIXNY8ViNgo
KOTCbxx5+SbHz83oXjev7QICpeGRadaNtok/AfocM4Yh7ZscXqVHyVOc2jbuEq85EmSMmE4KrBl9
tokvYkqCx9u3adsrbOYzmboaJoKK9h4hrGyxOrXhzxpsudgLwgkJ22n4Con5VpReqW/wXu2Qbxnu
ohjQp7zUxKlfi++K3fn97rpaN21jhcd8tjQMlzSlzYsk3guC3ajHifflNg8kPMZLhoRIh51ff364
Npn6iMRQXmaIT0IEkoG48kEW92MxarDRybxyNP29D2nkCo/5WJWWp2qRo5uHzpPRQn7iDcfBIpbp
J8dxJ+2va3DT8FdwzBeLqjAewxhweaEe+6G+GeKSY/ubH2kFwXykigxjXse4UAjlLUGrfh889/XL
dTG2y5srEKb0EpPKKPoScjSvCwacCNYzprZu62fhTNfqCY7AiRjbV8AVInOYq5GQz0kPRCl0yW9a
v8o8uvYGNVwNQwHhz/Arn9ae97mYQ7cJBxAaVNSV+9ox49TpPleUu8jFdl6NY2BMBsEVUzsX6PGm
zbKqS/t1/j8TRRx5TCbxDwssJioq2EaWPXfqq8QrEm+GvpUwTNo/tIoUyzKEMbHmplcqa5qy+7JG
mVbkdlLTD37Fc9nWgUxO9KY08G3ke8M3vQA7fFrsJAl9FUZIu6kr29zTdkZurxVPSjZmBEMlCguk
pNWP6a5zBnAXh/eCO9+ZZ9HDvuOXwub1p3MCI9tmNeA4C/qWehwoI4TmcTZ8Qdjp5p2hcdh1OQHE
ZAKIsSxaZyhASuVih83k3lJGd4KY+ddjCM8WmRASTYpE9Bkw3QKinJBYyfBwHWH7uXhljkzMCEi1
4DKNDxWcs8EyKI185ghouo8c08Yow231hU7naw/zUTlIrnzktS/wPhoTP3JZKOqEhvuo2avdvpM6
S8jvYk22FlI716W9/tkk9mVaI+kk1zmElZe9iZ7iZFeMnNOLE/alD3W/rtWbhvafJ6UFJk6Q8mEY
OvWHQ3YsfgvnaCfusL/+ulzbzxb/fEVJZIJKmWPPckGbh2U/vaHcpqnduOWezp7wx2mvWyW2sv+Z
f0RhrWUEzS24J5Avkmkc5Nn0OALxMOi/r7JfRZlw685o5MI6NdFN3W5HzzLxVnvfPqaMFq8LkKtD
ajwrSENbllEOEfiDs+QRd9oRR31/akdbl82bJOeiMRGELIlGJhqrWoztYWGUk55VV/IXW8HoqMSr
PPIMnwkk6dQr2tLA8NNlstsy8dPCODflzAmL16O+JDLBBEzcZlpGgDEROZo7YhA7NK2m+/ofrYOJ
GXKTdloOGmEn/N7szZfSF+z0RKniY0xb0v/nvTty9Mde+LVoCEOdmrwip/as3OXaj3ZsOV58/bSW
Plz4+yoUigVSaXFgxQoKJb2bD/tFLpxyPPQdJ1Jtu5gCuk2QVouEHRRPYw00EQleeORFeRkSwy6E
hlda4GCwhKiVaeiR1AJjNkRv6l+iWOaY3Oa8Pcotf4vBru4I0mEIlfa9a0XxRswYtX7ph2e0nk4H
9YZYuCbt5mP5YrRWf+TvQtm+Rq/wmdCrTckcpz3waxfrlx39RLBMW3GkF8NpHWy0Ps13qEy62JgI
WuvrfrBtlRfRmUA8LGExKrRTekw1a1Zlb45VWxB55PebjfNrFTPBmAShHocTRGycxUMwPgxIJXs/
usWWcLSDDm5gGeCdFbjkktyPy8Rk7AxuqqIC8vAjvsmPqkXA/Bi6YNU7zB556na6q+OVWfAbHxv1
eBeq7XB20S8ToyVtnheNDkEkTYXmc1A2aCDJUL/rydv1D7ntJrpkipIMTpr31vH10ZO3aRsoKBqE
yUHD8aNzboY0Hn68B1x+n4nLBVnivKbTf71wKjOMoqPuVoq3Sobuoeq2SyM75bHXb9vmBZIJ0ZJY
qmlrQqRUUvZzh9pO1luh8pndfSq2Lv5Pc+8GtNJcpNZkMDCD6vRDuZxRQ/o6tl3LUR9HlvccegVC
siAOAjpql+MmbYSPepfZGu9KsZ0HXyRh4oiRobN3GqGwaRCcRX4m4pcpfZEjP5V5k8Mcc3vvP1jJ
UxWxhMVpkAeDos/D0nZWqfFoqbabJ1ZfhgkaYgHaplCDPDU2YuY7OscrvUSO/DTZspdh3MHcV2fe
FD/vSzHxwsDaGhWWjnghvkTVY97th5D3AMnTHhMVOlKJkkIriuIkHENJtIg6PV6PB5uBRxPBcCia
UCFLoZKqmgy+CqSiYixbqrqrhcMSvGY15119U1srGEaSSVBJ3ptI10jQ7sRCsXpF8Gr1U+/CGoE4
omaqOEj+TKxjtZq7BVcvp9HD23o2LCQdd0PW29eVti0NOGeQzCiKyXpprgSRpmTI0cq2sZfEiwYc
DYTzZTY/PiW2+R8I46Wx3oYBFr2iFCUmb5ks7isSe/9NDkZd4ALuQkIv/QPYUIz+tl4621B4bxjv
2eSHM2ElCeOfqiQ3AwhLMDag77UD7R2MBxcVPD9r7JTLHr9t0Re9MY4ZpGHaiCHQOsG0+xDbBc8D
NiJF9e/rytu+futEwd50LIXEE92fxkZGcSlrY6Tt74vX7VsLdNsi1ivZMRrfabOUpluDYl1H3a6i
rFCZA7aZm1gq6pnOdjUn8kypXwIvRwt1eqYNrdWud4hXHSJXexC84lfNadfd1O4KnjlsSzKmZhFO
ELp/DsRdY4B0LZrQOMUJGDztspNkIcpcspABaPAkD3QXeEyRQmtAClY8iDvT6blsxptefRGNnW4J
lEGK5wqIneBJshsYt5PASaM3fXoFwfi0WGNREd6mMZ1ZHifyrRx5NrmZfq0AGI8mAha/xjEAYlSD
DrIr2sSXD7KNWwKoSpK32dO84DFrrc5uzvXbddvkKZDx80bvFtWQYZpq91oUe2N+BFHqf4NgnFuo
pYR0OeQTQvlHNc5PURju0nzxr8NQJ/oQsVZqpF6wSluEZAaPpw4YtX7V+9GS5Qjjp7uh8eNmR5RP
ZUmYqsLeXI2Y2O39J5yZjEmq9Zh5EoInsTkHXK5++pLwUZ4LACuPIRfYpowvM3m0Oj4cMYQMjnAw
Rzm8Sb5tI7hAMVGxm2YhDw3IUiknlfj57GW89+rtA2WlLyYGJv3QYQcRMOZDt8cuXqzNGT0Cgkt+
of9f4u1FHibgZVkvpyr2D4FznW5A7f04tfqH1KWvXeY58GiOiZ2QqUXJC827csfrety+mV6kZTkU
ijEKyjYXETSe0QEPV66fTa+19dIJT+mJtt5rL8k5sQR8y+7Mm9XZDln/yM8SLKAZLRezAPLHbX0r
CLWbIb267m3bFcqVhExYHPL/I+3KdtxGku0XEeC+vHIRJZVUu6vKfiHK5Tb3fefX35PqmS7eNFsx
sDFAYwADFYrMyJPByIhzuq7KAhy3v5992XhGjIEgwzd3856aYCcClG8CrgY9bzoWoEXR3lmRutPk
4ZjLlNIxtW4cGPZqZvWxgCOndmhyCN81kaq0bjccrJaNg41Aa9Ox1+EJK+x299kOwhEVrsjJifbl
EzqoSb2q7evlMxh4HJl09E0wp9qfk4vnm6cFA5oJ7IJRCPXQDDoDktNBpZQmMKO2jceVNpBqE6LY
rpwdx+iHbjwuOvHxTeGKwuGKnEQqZDRx0pIT2npcsAQeUmfcVbfZkZoeZCt1BZEVDlZUfUglzLmi
zKud1PZuBrd36qcSlXsTUci3sEKiupcGdiWLc4CKsmqnPfXNtd1K+BmGfMcd/BjV3sCqiUd8rDjL
Xj1ovoLxY2rNqIBXOZyoZVXMmgwxUClO/97aIEj30W7wAe55e3mvSMI3IuZULpuqh6buJSiJg0+/
2EOr0FvQrmZaEoF/1CZxUDH2dTaoDOAL5VTqs9Nbv/XButoiDinqvpHCKYYjuaDs5Q7T9YHl5WXt
EEDODuGVqFY5fDCaPrQa9YJI0q45dT8WMACKh/is2vEzKPmcBNMj4d3vPXGt/OPAwZDEIFcqrKCw
V4/pPnsSwYt307qGD+2wXbj84YZxOKE0Wl3l7FQpsuSUUK+fG937w6XkAEIWwVC6hFjKzsVSgp4u
3S97y+m8DzDX2KbNVF1CVyc6sLYT338Ann9FyeZ4DDINni1FaY+ZYTfNbWm9S40nB/5sPFx3kkpt
+BeVSozmOWb7xpgLzpj2B5VpiL4ARmavY/dkF7OnuFgYdSTVwkFlHRqHJmZmJpLAjA870Jm6pV+9
hqeB6VedexuXNuErkYPztSmjriIUXC5nY/QClEFAWnzEi/2XYW+6kPjF1Ezufhl3iyfVduH83qPz
5xnROJSpwnKwAg3uXgYp2bwh0FN1GeFYvCNZB9niXUECjUecQIrLqoS1+dgc5C+lgwZFtAnMbv30
P2wlA+Jr1jjcmTtNidUCa9sfl910gMwr+HDTAxsPTV36o4BIg/jKT5lB2jJlZzM5TKfWNw+Xr489
1eBJ5AgaBzOpqM/TzIgpTND61t6UPCiF1wZERYe6VTUOaVoxLANLhjejgwcbVAycEKqPrvyVeaUL
buVTsbh54ZlgDMcMlGkofLOYJmamVdUDTp6wm/N9JlLz3pvxsDLAxXo5mno/RCjNaZI9znb/Et+w
vg75Lo3c4IM145JtaJRJLuCrGbXnModPqSE+pFLp4Sa0gxnFR8N6TsGyh5FEt+vC13hpdwk4p+dY
dTpDIa5gZuaXk7DynDsJU5wZ4WDhZ1RqZFf1k9Wd+pnIkykb3G3bidG4NFaPGuD8TSgOc4NS+289
56/84GIfNSxdMViIaNqjbPiiSFzhlA9c0IvTbBhlCB9C4d5CyVuIGnuIP65j/vU4V/kmsDAs40WW
4ESo38jyTSAQilLbqfc/q/TL5Gcpx0oRtTDAiI/ZMPSAZ3J1J++p1rnry6XyXV9ICQxzNmFIjzBW
GjympmxLOFzX12sbilb+sEO2qru14DkpJBG7IvrGHeMYF5zqBpNCzuzmLq3VS+0PBxN6vKRKIcIr
c8jtqLmpDApbGQHNvx9HVWTrunJI6jOxwgcErkGlskGhjq/X8TjWeP9K2vskDbw8mG6axDjkqUwk
V5RzHBL0jSoVI4uNJnoXMAAlZNRbBBUUHA7gbayEHBCcU8bWb8JmP1R49JgpUYTNa3AVFBwUhKap
4OkSQVGBF9OGyM3XKTJvskXaoXf66x9GIIcLQjkX1Txj1ZiCDshZd6Wv3TKCi2ifgbKR6vbaLi9+
Ose3e3VT2kT6CHvqg/U2PEFG3U0hph6fK68+ZS/1SfLEvYGCRHIWbzKfSoKJILlURFbxKbRCFKU1
tnCR7sX5VlYPxHpuZr0r/7gkOxgsrcxj+GfFOUTAX8YihCTWty58rgtwmsrHvDkFRuPFA9Xjtt0u
tTLNgclQ9AFjFP6b12s6LHsR7VHxg+ka58FTvOKIRNRXbONjfKW2lQLmy+vWal3xQGdO1YiYzQ7N
AYIzPlMBBzu7TdVEqA3kAAYUlmG1lHByhDBylKsO9Fh21/eQOOaX9ouVL8lUWqBQgi8myFdMtxOf
s5wCfipMOCip66xW6x42ClTeIqjYlAB+JpUFhlQiJKkV4+AkrqZeFxWYaozFlYrbWpsIb9iPvQL6
l8BcLZiq5AIGA7Enc30/iqMNCVNIwXmh6eoKuXLEDcO3JYHWNgSnNA4Ye9pp/WHfeAbUAP6HQQti
4fiuB7GXjb6+5ABnI3PmF2XP6r75oX0bvORRc2gy2+2C7OcRvsjlrFZywJByCSnwv78iW2hMD/sM
j9zWUd5T7xxElPOdSqZi6EHBPhnC/NXsn5XwwUzf/uggXdSyVt6UTYdbf4A3YxnZsnGPmp+9lI/X
jVDQwz8mork8bOrkAj3dIX+IsEeaL3nZA3WQqGxN5jKMUoF82FLCUot+VBmsWvFDfo6d8sRE0cTv
VI8kcaxkDiOyWQRlnI7lkzWQ0ojfM9AYaFDlRP+tQTXfkL5xKNGxhilBgLFhB05BbZd61mMPlVsw
RocOti/wZmLjqOPFZR5gGQitQIbFJIluqgHDFMPv0Qx9nif+KXFRE6PtY3ZbYFYKEzjdHau0xXjj
EHzpqDhMpsxKbOo6JM4W/4YYtkW9xAsLlFzyMxVdKqinGwnF2ECZkf9/sm2iEcUIZ5gx0m9WdbSS
J5NqsCA2iX88RNUnEC4NHFn2OMzfpuz79dNL/X327yuICPpMLRoRGxQoyV96g8dlsaCuDGqZ2L+v
bIxo/9R1TGS7/SzYKkauVDQrpcSnKeUIhw2DoutpdqnAqKepvF9Kogax3R9kqrphQM1VM/hunbHs
zSA1cFwaVz5aEFFqHfNr5bUnzOBDucELHM29vjfb6/ZpkQuvbs5SsdLwSj2XP0ThL9VMbYPSZPwX
3Pk0wiWteSj2w9LBSAtpCNCpet2rCSau9sBUvQzF/r0PgE97XMDJtQmvVASDiSRFVAF14W+NTax2
iou3ZLAMkJowE+cKIqgQZsFoaODL6O6vXouf2EG7OAa3ktelgB/qbYjaNS4Qu1LLssrCgk6CdGsW
zS4SllvDbIiHk+3L6XMducspGZREhUoKWkL778r0YUn7Vrzp850BZZY/C0PuZjKjYJwUA1XhNHgd
89daReOhSOzZ9nz3as+4y0gCLacksDDsXEYpNnu9n/vJ6+LnB9NG49AxfrKofgZip3h6r0nprSmW
ESeSXNwkcbIXVYz/izNBVbWNTP/sFE/xNRqVLKg9XBOyU4h2npBAJsoNDiYSZS7GcmFVe6F15nGv
B7PdTYQT/5IZf3rB4cQ8LYwyCovFWmYYy7i0125ZnpffUZnxppwAeOX+C7UGhxHRkmaDrsMj9dt8
rF9GWLNuMLrrdHb0vvggr0ZF3fkfDLOz+euH1KdhDjkqkFuoaomtYk6ax8KVRHvYM7LHwB78ACOn
lZNhYPj6AaOC3+AgQxx0CRpWF7PQcN2NXrovz6BfOXXsesGLUkiOH1FBw8GHkmv6NChY4sWyjl0z
35dW+bZEoUe4tv21+LmiHHhUUrr0HXvfZSsao3lHR68GZq3Jz6l/+Qz5tMQhSG3qU4ASDwo/89PU
PI0i6Je9OnzKUOgy/dy40xXiTBAQbDLfV3nNLFoheg/hWxsuTj0+5f3eCH8Y4iEo/hAeednwTK67
LBtx+gZEB2ounowrjb2ngq0Tipjo59lTJB8EbJkcrAwdSLk6GUEpC6Y91qJT1PqeiA62+1fOG0/3
Uid6WQ4TbLAXcd1JHxqkIDUeU5s7RmUTvRePKPtDPef8W12jnxBjchAD2iCAP7vU2uVOkbyhvBUm
atPYCl3zjkOTueuNyARmIvaXHbRmX7t9DJHkxM7d8YYCTWq7OAwRWsNcRBMOBbkv9LcVGYLbFbN/
zpfJIUaZ1+BbshCCna4/yWl4IzWC3aXolu8DZ6ja3G6n5jWN+32nigdMbxLBQjnIIYlkJbIpsm75
TEp2KAJ4tUT1hTKIuLZhHIRklqLo0wITqs+kgVOfPUj/D1BFBAZP+qKHQpuBjZPl3IGffJhfpYfm
PXRE6L+FLiVwRN2mPOsLOP2jahFYmvMxer3Te4zpl/mmnya8c/Uum+ANbqlEf7vd5fOI8Wrhixx3
ddazI+Z1J3Ar2ewG10+XJpsnKvy3B3lX1rj8pNGjVBxYo352gFz2AjxhSGLeZze9G0OjO/7KPtLq
m+CWai4gooaXDg6ntGtQ4kAhzyjQuGfilUhzJCvyl7Gw8enrQiD3EKr9jgBP4grnKWHKXCwHqYXH
yQFipd09q2GrB+s2dZLaSe81SLNKo0MVxSirHM6oArQGTBG7KgavRrlHTc4O87frrlE2OKjRrEmp
kwE2FCGxF+2oNaFdxkTBgEoYLA5QljloJxTckAL1xkM1VXaRl3gyCgJPnupdV06HJEUDh5C66hAS
YMZW6QrSWBzSFLVWQXSPraL43Jd/KeIMVgTBKQfdvr6U27Oq/5wLk28JECatycfocgpnz0BZMXKN
Wwg/Qv2CTWSkLjBnl34nrF5HOJNnionwIqGOJmIzhzAiCL7To5rY7Ztp9+BkElyKVpyoYph8u8DU
xHIgsjQzfMfIpzN/ER4tJz1M75iP85newnX/tjM/UwLpJ9jnJZnbvjE3arWS0GymosNZnA6T9aq2
N0P/pS0P1y1tR6mFoUzNVFRw3XNJRDPo5tQyeSLZZw97OdRJ2deITDZ/bfdGrixxJ1uU4soa00tb
FuNXSz3W6zw5Cx4ym++dDRoGyIM2tZ2cB0y+UEu6DeAr89yhb0Sw1qmsXbFxgwf02zuSHd2xT74G
gr7q3UUc6QtmlTxKrmX7olpZ5oBg6BU1iNqL44PbHRhjTe6Yp/D+wldzT2zoZh6zssbFTgFlwKRj
idqAnLDaZU/JLnUCiHWxQv/wxTpoz9ctXp5FfgGbT4t8nQNVfjCJiPCPcVtkB+NjwUhWvNdBl7YY
dn5aHkHN45QQ6RsSxqIOco/kMdnLGPChDuom7llQVJRM0bBkvpw993kCMgjWpSl+7cy9LvxItDct
+uu6x2zDfnX40wrbgtWHWRHWxRSgsuOmmT3K6CvW/Kg792HuqO1B+Xrd2NZlpYsYZEerq2Tg//1/
Y2lTjFpotMgwlkM13gfTk0qJFVMmGNqu/Ml1aWjxNYHUWzjGw6HTdhP5scLyI37N1m5w+VPZBlFh
oAzhRofBZQqOeFtz5nt2S4BJtCPrwJRP3B6Vsb5M0JvCx1GVgMXxblT+Mqi5va1oW/vEfsNq3cJo
iGVThQ1FUF/6WPO0ud8LoNOw4zTzrofB5hW0NsbBp4WBsgwpxd9JverFULLtwOXSu5LX+JZLykhv
fY+t7XF4WcqK1NQTguJCQ3jAPLYvnFmtVNxrFGYxTLoWHBxCTtoiN7F5sTU0hylzqkPuhd6jCu3S
HvO9qmTnst2fEjuFIgpVUd98elm7ykFmZ+plUMwsVhxpNx4HN9zXfuAiK+x+stXNnPT1+m5uXoYr
k5dreRU65lCOndrDZPBt9hQ3OieHUrfVS0dA5XWZbR2rmwnf8+PJ3GNmkFpxInT5PqlUjDW9amBf
9THpz2acEFEapBWeGX+xghnM5Fuo/VZ71tptDmmCKIilNMQjV2T9GIIngcJ/4tRfDtFqWUHKNWcm
C9qqsXYzbh+hDtwyLNzr20eZ4cAFKnPLYLBGgbk7TelZNfYmNeLM/sSVI3Gp6a48SYpIFVu2QcHS
7MQKCm9z7P+ZFxyizKCxkMoAXghL60N+axdbsZNSdT4q0jgcqdoo6/QYVsS5t6cicLpWsecA7YgU
2e2le+bamnEwkhW6FTQj1iw6iI7x1txXz5Gj3GAQxtM/oFjqIn936tPsZtBRH74Y7u/wL6/DmwOS
sc0HQxSA0WN6VMojZg3+aMf43qgwzIulCOHgkpys/j7t/UYj3v2I0OabohZB7DVRhAmt1eyufK3C
h7ai7rKtz7fVOvFtULIZjsLM1qnb6Y3NnlBz6MmWA95dwLq5o5jtibPEt0LNYrUsvczMyQ34mr4H
y8f1fdn8ilo7xAFCGFXNXKgsyKcOhZFh2Ktp+0W2um+xaTjKIruSAaHcVvUU1PIJ48TtyTdI9emy
hNWELROP+W24z19AfoTugeDe8KJ3bORZeMjvO986WHuqzE2tLAchozFYecpaKUXxXHT3+UK8PW5+
O60XlkMPTO1liijAwPjQuYEPqod99oqJcM/EHCQl3EUtJIcflhD1Q8ZS7QsNw/7vp6SGnMIlneJg
ApLA3ThYsMM+0Qp3ubEewcKBiVId9ADVSMQHcaL5HqnGGkTdbLGERXfU1VupuLHIBI6ywX2khFUj
JRFDDfGINEZ7i34wLmQrt2NHewiyXfxWoSxDMUlQObHCpRNdEwrVyHJiNgLIujBA6A/uWZbAFIB4
Ct6J+OC/LnV0MqkWW8nkEO5ZQjxe6vdUGBI3psKBiQ4prTGpkCQtIR7CIaWljrJfSeeOagokTq/C
dnWVYxSqEs0my3tzfbCl5K5Iqc5hKi44fJjBZB41Olas0f+aG5BWdR8Iffs6AFJGOIyQZ1GtyxRG
cmuw5/xrED9K+DK/boQ6tDyXgpmraWOwPIZ9Dwl24QYHw0P1cccijeL02KxWrXCPp1NYEktMZxnW
5tzTLDtENaV0ch90to4JKucMbEgf8wnfRBFajKinFWJBeZKF2KwEq2W7pqevcXgYq3MivRHLybD0
Sq7Gkyzkc9FrCpu5az3oBXz078q+w4B7+hzg+ZKxYomnHH0Juic8X7dMOcdhRlnnegmeOJArFsWT
ENU3STP+LCLd/TMzXL1jDPPaMCtmph53pRg6zdA76MQgwpLyhsMKZRHCKGBllUqRbT18hU6QE/bU
1BeBSLx0GDpWEitkn22daz4ou3OLgQb1Pjy06IzGs2Ll9KQoIzu01+KDQ44ircqoYHNLaQhBgnin
JcdAu52KvwKS05O6RnjtsKiAllccYBGDbyPeMDLQ5H6A/RgvTywddal0dLNgujrcKpdnNL0xDB2L
/eS07FQn90x/Of3NasaKtZiUikHVnh0lJ3ttd8ZDfSh3hd9kuEKpo05cATyTNT4s50ZjH8xTPdjZ
1DuTQnxQbHZ2rbzlKRiGWa7RPcCyb5c91UBF44hmaagCxzuKzI8CaZ5/QcmNoqvYcWjAJz3eLnu0
RDjBnb6T7fGGogam4oYnXOjbsDZiZq2ATI2KL00kPCkSHjYZVZ3p7xhyKTlQGbRGEiMFBq2nGRl+
7aDi/FweWGmdIs7YfNhbbxuHLFo/GzHI29m2LTttxxzEwMpRvRc/4vvQYdNmmUMuKRGPPM1CP0yj
VrKjIfrWHfREd9J3wVOfg6cZn+75HeqcFI8FuYsc0mhzG89Khvg0z6zyh2T1PCdgnUI5bofa3xf5
8Y9uBp5sQREBN30BFyUjPUD/4WRaeHebU6I9iLgZeLKFRFnmXLMQKxME6PNdDV2XgZLTonaL+5DB
IJNa1hFs1OO7LOxl7eWPlkrnOuAWs8qskR0wCCTZZXTs89I2y/11I5vtkatI5zvv0yFcpmpGAEh3
MwrAuSfdGLfSvrpR8SipOPmHQL+ZESunc1mIHjZWKzcIgtZLb2Vf+DDuFnc51Jh3039MD/lJeGD0
Y6LLJBkCCFanO8D/7rrnRIjoHJwI4VTFOcv/u2bfLCdtOYjU+/JlBuzKPa5zMGK2SiQlzFHoGOET
DWnzN2HPpqtaOz0Kt81NmdjjLrDHw/RTwnU77+Vby6UuBspT9u+rL52xFuK2KAFmgvxDMiLQKAdO
PP9htHJAEs5WVhYS4iiSUicOQjuWJluGKM/1XSMyI5373Jkn8T/zcLKROEWI8SrPrFs7CkcnXmai
eEBdAzqXq6DOreUKS5eXO8yNGW/sFgiPUBHAEB5elA+I4B+0NAR1PDhg0XWh6kC/iq6EKTkEYv5Q
CBpRWiKWkX+1VhelXMKaOSYnO2PEkNjsq81RVF6kcCa2jPjY4Vv027qJ1Z5FxhSjzKM8GWihF6a7
OHnPQRijkt+qlD0OXdpkhkRJDN+Gnf6Q3ope9EN1jH14FJzFH9/0D+Mon5DaFqQUEHHQDA5SliFI
QPmP4z6kJzX80C1fTd6ux/9mw+EKr/n2/TrILSVns+gsoeyeBxBFWrfyD+HL4ixeuUtuGsxYR4dg
+cNd5EDEENVc1tlM95QInmkiFXkwQn+uzrMC0tKC6P6mclm+az/tUQQwWd4cfGOiSuFD6mS29JMp
zwnkNwlx4AwOVJagCvTJRMSUwm2kv6Gj8PqmUX+fg5Fg0UNTGrB2sXjOq1NdE912VNxxgNGEOmSN
MpattrVbKqGnK/qxDBr3j9zgW/IzqxhaU8WezPpbo/nW9OX636dyEb4Rv8qSQQ3ZyR0d5QMDrakX
gowcxeH6BFIfhX1sn4V7Sg2H3UxXLmm+F3/UwaySMHwSBLR+qaHXx5GtNvU50ik+p395+dZkC+Iw
GvihuZ0q4lgFEzoiQX6oDvM+c5KTcIdxHzvZWY7yYPnobPAWvz2JLiMKIdaX4c+vnv5jnUf9pIem
CmRt2fqqkaPFNhvCj/3kxVQcyWOTMNTabkfmp0WuNB5leIq2ZlhUy5eYPam96BXl1fbp+rTB4X2i
gZxO02CjhWCI6mg37Msw9JnMbHOMwVtKlQ0opziYV8MswzwADBbKy6y8JtV9pL5e36pNnyQNQI85
LUnkb5Ik0cylUVnD9fKktse2Jr6Ptv++BflmXRMtlS9ASmGWyA0jGxY6Fb3+iaOZIgF625+WENj5
rw1uX8KyrGM9h43mA8yTB6YU0QSO9W3wZAS3dhipUejtuvHKIrcxmdXVMAiLol8c1G+sjyb9Fn8R
vxZ7yU8RFEixCyc7W8/U48gmhqwss/VepdhF1eetVUoICXX+ZgS9gzbuDB9t3wWB4pfdjL6VKfbv
K1N1Vy3zzCjMgzq1pXKvKMhHqfijjHDZvNnpLdpzYSSXjkLgh8lJ63bXQ3wzBV35wV26Q7LMljKx
8LB8K7oHTUIcTLbWfR+pB2oq2LnrVylxOSqMx9YEde34GiUv1z3ZXCxZVg1Fx39MkQN1OViqQppw
/U7qj0E712lpK31J5F+EEb5nSpeFVICsGW4OcC5ZxoNV4yMErWHXXdk+tJ++8K1RVa5FeqOgb7/B
qLDkZi5E027anW7Lu3wXu5Tu0nY6K2sW9IosU5f41KsABbRlsIFu1a8snzHyM85pJhIuf5Qy+mdL
iK9Enib8XrK+ssxFRQxhwyEQYLmtf1rjSRMxT2JRT4DbRcuVFS42hGxgNB2wMr2V77JX+9ojlEhe
gEQ0aeV2iPyzlnx+1kpxIkXQArt08s0PPeYYJRese570zTq3B/13VQz1T//4lC3L8xkyirDZuPWL
9CHtZAyXM+Jw8BfuDE87qndF7MwnDCZ8pWaD/iVYPx3mbpghKsdI/5tegfURhp52a90OTnlgrQTa
/USk2dRm8hOVZVwXRseC9W/S3daWwI7ORFgqcjM3MWu1rtyFEmq9okVsvFFsU1scvprmj+snnQoW
9u+raySfQCuEeEeG0Yy2FJ201HJyg0gzKCPcNYIup3bSIxiR+mNtvpTpl3j+ft2P7S/F1Upx90hY
z1bXs1SpcnskgNWOjbiK9wYGoZMHkhiWFV1/SaFX1jjUKDDwJy9sipFxXA9Iarp9eugP/8Np3mxB
XlnikAPKgcVkMm2m5NA8F2j9UZ9MVpD9X547Nu/iT1v8zGRTmYbw9zDtkakmZ3jumP8K7i1Hv1te
EO5OdBROLJUm9o5YTX56MmvyVhL+e6BAGP4P+TK1b8Rx4sclqwLMKCKeV9wWSoygRhwHItJZJF+J
C54EedY7TNjoLApBJLOMP5t5ckSMguTvxJKxALtmiAOGuk5FuWSTuq1Xvht3GmRruxJCo5jkMW3W
r534wr7eFw8QkHEJ28Rx5oci5UVQaovZTk6mL6GMfamHekOIp4LFkV39O62gTGUIFochYtloSc62
zrhr3qAFiK7WxLUMOzxrPp5t2Qxxu5ft2aYY0aiY4YEFdKiYoGcr3ZjqrhDN0V7kUPavLyp19DhA
sbpQDi5iDnV6NKV9M3+k9Vs6/9SCH9cNUbcXPxa5YIgpF9ngJ4rKR5bYWd646w9QVCB7TglbGPj/
/7dLbbRJlo6wJexNH0obe/OUHxQHIgc76muc4eC/HwiZHxEK41AuNRMZaz2AXyn8aqqP6Jgolr0c
fE3f0mp/fRmvH3SZH4YEsVI2miOiIjMipy/uLOGrBvnr0qIKrtfDTxa5j1lNlKp4ZvQNQncMw2Nu
EohFZE+yyH7AKgMwizLFysHA6NSZzZ7UY8889Hj9/XkRQ3+iBlevw4fM0ycrU1+LJtMtm9OnUADr
9CGhhORJpzi0yJs2zFWmyTc64W2oo3dMQgJcu2mE58TctUhGqkv/9LX442BCbCqhiFlAjM7ssNmu
9L36UaAoLz4NR/VHCwYRjB7+ZaHdG8PPaBeaX8nCHkt0r/0GDkQCafkPC5Ke2uy8XRQ3nhVfhJgZ
TeR5HbJk/nu3saS27nScuAw8FcrjYH0Zx/My6m41Ha4fNiJi+I9eBQL0OvSTGQ9X72RLgP711hbN
b39mhStSBv2UVxVTb2qlh0F4bqwny7i/bmJ7OuOfDEu+ZLGrw9Zk+piWjEAH75TvBjQMQJjm6UfE
yy66U13Yhub78jB57b15kzykLpUBUUvJwUkx5Tka/+CkKZ4tq7ct8a4R3657uV3AX3nJQYoBdu+/
y5aiL9xV9xgyds3nsLRZryj6kr3KHwTbIt4yCUS+/KjV0gZx2zd1A8+C7Ig+wKnfadqu1qkXKWoB
OWTR2lJJJPalO1g2itn78Qu0Wk/hoXfTe+GsojySOVSPN3EHXHKjlWtm20nNwtjNxhAsvedBJe4A
yicON8ZwarqSSS+21YeAbtpmOUTh0/WgoGxw3zGRmCphWmF79Ow1KN5z8SkbiL0hlomfDEoCA9Wb
GsvUBk9h8ZUUet10QZExgqxB18O6XDqrbTDwODSnuYkBKl21g+K70Cu7vpWJ2ttmHK+scIdnbJas
knuDfUIA6IKfKPk5PfrSJ+KUbsL3yg7zduVNI1RC2/Xwpqjfivp50A55/6xXzyP1iEstG3di0DYr
LhozJE93eF6ok5dAC4lFo2xwt2+UZYGmBVg0dfKk2Jv1fVB71wOYWi/ukESKEKXdDDesqHLK+qZO
boSydEL1p1ZQ3bGUO9xhEY1KS+IItrLpqYyPQ/M4JT+uu7N5WD63nz8sQjGmzShgxfrwnIOIIf8d
OF79fe42rfMKSmcm/n4MJtqsuwFbiSN1j2NO6dNtr5UuS4aGrF/mS4+KZih1UYGIQJY0LytqB1V4
X7B+a1BUVUTTAj0XyFa4CCvjhHVIY0tGOdgtSeVbWuuhDEhE2aY3KzNclOlhOoyQa8Nnbl84cT55
VaXsjLR0ru/+ZjCvzHABtoDrDssFM2NjOGWGTKe3hWFyjPqlN79et0W4xEdalCix1Q6wJQ7vdbyX
l8nOWiJ324xmVdfAEq5KumKy37ACswmkYkWvwgYUl+1Fx5SBQVR9t734tMChWFCHgpK24eRC+uqo
S4IXxqI3h9Qc/qYZTTcV/GKW13IbUyxasUQKXhCzpt9X0qsu9W9o5iacYVH0y4fCpxW+0Ffpamb2
CawkVrJPQmtf9iGgE9UjqTvGafyidCGR+m5eayuTHB6UQiRbywyTcqD4gRajBNfsqnE4m9HsXg+4
zWBYmWKfSatgwMLG0iACEbIMvCRR/qSmA7GAm+cHYlWipkiiKfPjpuAr0vL8QqQjRnZWdk5vxnYv
fa+k28SwiMtt05+VMS70El1o+ygGoUs+l96SLT7I7Ygl2wy7lQkO3cA5qJVdggzQSpLbuuy9wGp3
aTESZUvKDIduzTDPZsM+f6KseNDq6AAZmWOxpM+/EQArb7hDFBuFFgcqFmyawEylNm6nNETNmtgT
fqBUUup8ElgA1Nk+S89hS6TLm8fl0wWeXV8zkskQoDPiClMKtoCnsviilnfKb00/rsxwR6WLDSU0
WBdB3CmnWOzfhJiafSH2nB8YLee8GHsVib9a3hgttL+gwlmR7+LUerH9Wp35GaJAbZhgvRLrWzwN
dhzsl8VLQooDcdMbA6Jsioz/KTwr2VBqdQfaJVaO84basJMUwgRkB8umFVM0TQ0cTqLIE5KBHyQ1
IkPDk8tT8hywDjg28lhatuQPnr7r/MoPXZlKorerZiuzHNBMfSD3bQSzyp3ux5gCERzDmY5MqS3x
BJeqV1FecqAz9RP00xMdx1R7HKN93J/j+a/rSECZ4AAn1Jes63WYSJbGzqG60Co/TenLnxnh4Eac
rUKHfDCWLTjPwqM+3tQUWyO1NXzPXtzpYiJJsJFh7BrEUV7uMFlAbIzdIBaoN3Vi3fhm7cEM6jhh
kSANFrRSwLv3UHV/aoQDHyELEy0cVayb/NNA2UEzb0WRYtbfBOrPmP6lhU6VdTNr4UllHZr8sKTE
aN8m8JiGoRmSbOi/sDDOjQg+kqWZ3LADJep0UorMmaIYhbXEvR5m209gK1PcepVytkxd1OLxCywQ
kT/tzGPvMw5nBWKKjAWLTcsIZPPmhe7kl2xxZZerGS5jazVjDLutF91DXste9sVr60lgf81ccE6C
3OM4ONhGR98XvRs8ki+Omw/Eq1/AobvaTHKYh/gFyaG+xZD0XvEFvzsXzm99eFsSJGwlEVKXfGNu
b1ldMRXF5Jam/kWvWUxOL934/fpObp6uTyv8YW7EIkazTDm5fdpBvX3eyVq478LfunlXZriUu4mj
fpZUOJMGg99JH6iPHsKO6m3adoYVxERDUzSFQ3HLTHINopGTu8SaH4ZPzSy6SkJJx1JWOCCfwhn1
CqPCmLw1uOCEd3RMw2WUUiRlhUPyxUgVSWhrqNXN6k95zA6jOnxpSWZawgzPLaDWNeA1A2YgoQdr
Itrce/NmkDX/ephtXxoWBLQ0cHKgx5L9jlVSBJWhOpEsHJv5qOzGW/YchLQI71CK1zjjnnqC3e7B
Wdnj8oeuCM1U1GBvuStNByLFQCfd1adddsuGt2UCekl7XOiJQi0F6txN/2nEYnQrkYtpFLRiRUfq
5WTzIlk5x0VgGMZxjCEwQAPoPaWjXhyI3WLH8ReYXRnggq+xxqkdoRiGHsjhlB+hiXFiVIPynt6p
7XeoT1v8ixrEzqU2ZJHBID1GQtGehxtpH4FN0VMc7Wz4DQSXqi+JE7EZKbf+/jtzl4YIBT7ZMkRD
5F8P86nIYi3ucQaUyhaVH21wyMAPfX1Nt/ZsZYR3E5LWZSAIMDIFwSFNInuYKZDdJE5c2+BQNv0/
1q5ryW5dx36RqkRlvSru1LnbbftF5aics75+Fvvc661Dy+JMe1784K7aEEAAJEFgLWXO+roZ0Ox4
U4HnsvLkzjK+R6/hsfogU55X1ealKerXrKfoBFcDFCMVZFzG78MoUedQTRFn6rde+iyZoTXqX6Xw
Q93/eIcBV5IYp0+Fdmn1MoefFM1TYaqnzGw5j0+ba7QSwbh9rnblCO2R2XXtK2ZtvFTV/k4E2xHb
NVMVFCZE9PK5EFwx4zw8beXz1XqwJeghMQQlz/D7AQEKfYj9PBu8rq84Rduto+ZaDHP+U3OtkxLg
7zuDKoZWSxRHNc3vIqnPkSa5+wu/OaKkE1VC/zNBlP4GdzIPTWNmECb5hq97xFveusBNV3gBp/Zs
Ubbd+SBcZNAMxB7varDtFFfpzE5i1koqlxWOLno6HWpd8jqlfM/uuNaQiaKoq3tNSqCh+WSAsaE5
5qfurDj5P8xH85l33d1evqtOTCyFgkS0UYNORJwwFv05jjsrjFAW13k9Q5sP8GvVmJjSy8loZ/Nt
8cyPuVv6xVkkVjbj9R1vil5/yGd7tHkv8Nth8EtBFuSkz6ehNwAL7eja4sXtcomL4jWPak4lmdrp
9+x3FcMk3HCIR+BO48CZBF/S4VA0D/l4bPTMkafnvvu5HwccR2ThTTp5xAB7CGHtXJ0qMb8ZBOBO
7cvgxZrKXLDkpVMjQiBEfQpult5STrnb/ugOE3rYB3s4VCqu+rJvWLSh3fzOAy+n3rBnUGqD1TGx
qhNJp23Gb5BuhZcC/r5FKzOvdMYzJXWflRgizJKgpdCywJ0RXH3yqHMSJNeQTNoI8i5ucgl+T3pL
OqEt6WCeKUh0ait3tP8qdXA9/ih6JSioTafx9teR5/9MQtGTWA5NA3YE3WNltUX3FLStT+be2Zez
nUgMFBsMU5JAkPBvQ+p9phfmnGDHzD2wilXDbS9FVtg9/Z0Yxi2GkmhlUlExsXgewvJYV+NXUnZO
anKHN7dNd1WJ8Q0lMLBHT5A1PxTAX3IiNJ6nvlFYyRcZRa7MzW7A/unuK7h5f9DJVSrjLrjQls2M
hvc3YE06mjgdcjuO30gY+Hsab9kY9wi1KM+TFNKEXHKNxbB0M/lexYEjqwHndWI7RV4VY7aaTorN
cKxxIFFxEDHkLLbGVrGVxnQBCI8mzy7ylrQ47JtzO76vQplNR0vFOY8An+ioneSjtmsXTcdpKvjD
xvZLxlsCWOWQMe36uavhJ/UMWid6vxTAsKAdpSeoVdxmaC0zHd6+xrEmCwdc5FM/CCZdOPm7NFZW
rXnjBCSm5LMROFMzcA4mHD9hgYH1KFbavqNxVxi2ErwKgJsLeqcQOPHNWS8WEXgJhyGL4hjpSi4G
L52WzCfm+6ClVkHGEqTrpYr+DBHWI3fKqX+kYznAB/tcHtEOexM66nHfCzmZhH2ZFcc0qisZ1pPR
lB1elvJ7nr/nuE8Tr2Zomqj8dtyv5EisS+R5M/7ck4MYfe5HTmljU4uVCOaon85h1S0a3ci6yoqN
lyC8LUvOrWj75roSwuwjOShAE1XGyowmgDXawS2XxC6F2q0m9VOolV873fDrRnud6soPshkszLiu
k/xBVkWOz/P0ZfaasWyToIjp1lnLXiTDRUL5AU0qvIy/6fMrlel3rPJHiNfOpKBqJM0Bs+EuSgLK
c+/Mjkas8kJJ2kzAbe57JNfOzDaTTlFIJoLFnB/E0/whshcrcIxLgfOd5C03fAznTcAifaUms9WQ
ZSE57X//D9wgxZUwjq0ffBLc4gxiBdmNTp3imM/7mvJWkdl20OKli40AsXFu2o2g2+aiuqD/tffF
bCbIlXbMRlPNMTBhVNgTo9B2kH1tpOIgJOcyTTmCNpEEVnZk+2SUXDc11YBCQCe7M59Ur8CTqPw4
PSoWwauL/kZXO5/V4/y4ryLHkr9NxFVRtEQKVGzTY11c2twjAidRckKBnYULVTkvZCpi1mrLEO/l
d3HSr63H5BfdqKucaLAeNk+rFWKLiDdA/eTcnjjewFID9kEjNC32aGfSW6vJiBWGi2WGR1nkHKq2
Dx9Xv2Pn3rQEuDpVD30aJ7pXbOGVcliZLz24zjscUjHbfOQy0PBWickdSlSCclGHdhgb8eMznYkv
gV1hoY/KSR08gOUWj31wc2prvW5s9iCmmaW0XEb5hAUrAuJl6JMTrffweMF4fs5kjLKoq0LUIaoF
sU1xTM1jzZsu5fkHky2AIG0M+QgLCnNtyxH6NgGQFD0ZIifN76sCfoh/by1VMypE7CAnThTbQDD1
bW3pIw8AYt8hMP71bzH6GIZ1GEGM2amHqg8PhtBwDvLb9yIJyESSIZuGwQLiCsCUxwEEN/XsmODB
Nz1p93Syk3wANKEVcU5T2wr9EsZWjepaF+W2hbBQ1o6kaGycSjl5nDrsbwWOqz4sIm6ekU6oFjzr
NS1KD+a82KasuW0HiNOiiuwoDDm59Q9b/lUp5vwmF10jJiqeKymyd3iLUPKjp85qnexWvICD1n1X
cXGlIpNrpSJPSxnDDwA36U5drn2JBuJXnfSaJT/2tybeetG/r45Qc9lGSUHXS2hulvKe8Gg7t+Po
ajr699Xvp1ppCFMG04XFt0r+FDduF3AcnKcCk1TTvB2yWYUKcfsyVfez8fx3JmISaF4LU2jSx+o4
GE5xmN4n6fKuC8LVSkziHMEFXaUaXW+BnOeyt5Z6OAdIb/ua8BaDSZ5zk3ZVqtLIaSZfa4HYRAQv
rHgPNLyMw4LcZnXcJGTGioy2dFourV/6gh0fBb9/4uN9/2GD+2U8Fuy2yEiQlAWkdeRebtDPMqqO
hjeNMvqed7WTAHo8JhepG62ENwG4bVADWdUgePtkxwgwdaNE0oSn/6K56adT0T2axof9Ndv27qsI
xjWSUBJUnbqGmC92SVSLLA/7EjYbC3TpKoJxiwqd8JFEoEWLZ5MOEEGAZjyldvst+9IBpVflveP+
wT9+CWTrPkGhBmVMBWYXikfU+uatfKtYvUMH7kSdc6SkFvp9v7hKY/bYVpOzMUDTkSO1j5VyMQpv
ltHmveBh13huux9/Z0224FNp6CQ3a4gb7cAfvPEDsNhAC0se1Bnv/4lbft0XuOkgsgTeXB33JJUd
lhj1uhPqDO5fN98040eVftv//U0fX/0+k15RLCvGQsJlPgkHKzS+RGlixfqnvxPC5FjAvQRGJEJI
tZTOEvWHIe8OrRl6fyeGCSYjJ+qM0gQcr1StQq1so3luxNb5OylMPBXzEuYEbNjOXCo2dnkrLCtL
MHigBZyFZ6+zaQSO47GBmGw6S+WLonKmIujC/hY314X/7daa1F0NzgrU3vTv9fAQmbem9qoWL/vG
2j5cyaqhibpGZJN9LqsBHD5jIhZLb/jh0Flf5yn32vhLmeCNE/O4Ovpz3MkqrC47K0PLSQ5c8dTK
qwOKmspNkcwQv9w1l8VRMMENyqXQAi57dEsvSe1h5LVmb6/cVWUaciuZuTkOKaEpoksfh/HF5FHT
boesKZmaLqvobGcyXhEkLQnKEQm9GDD/Pt6VYncSw5Lj59tqXMUwx2IwtClTUS7olSEPU+PL2eu+
a9Cg/80BFUnH3KFogtGLiaNQyWoDvUY4m6a1X6v5gbTGKTZCF8cWv14md1/ctitc5bEBNU9pHioT
5I0P0XN4kA+5n4ISvTvRyl7uFTbvMstRkI2wVlgEEqkQmC53QQH0myS2a/2rJgLENZE5q7UZzivt
2NWaUrxC4PnbiabZLnXD6bTJys3uZh54N7RN/1uJYq4vsqYoIJeHXu1yo4KzGlfnVjnurxZPBnXO
VQxpfZE2FVqoHTmfH8xIPWnhYBtm8bQvZvt0udKFfsdKTm2ojdRSp+ic6iiBUnYApaylWdFBPISt
vS9t+8l7JY3ZbImR6mrRUhdEsYYCMelPhh+BWd74ScF9gOMioPh2oY8t8Ufpq8K5h2xG9Eo8sw0L
PVHbWJ0R0dW9VrxUI2eb5/kgs/8SrcjFSYZ64nwnKvdt4WTSQz9+2LciTwsmb5jGaJCyp65RBrZI
hkeRhBwR20dYRaOPRgZ6pVnKk9rETJocIsVmR/MjyE78zlLuKBqSZMXewjHb5qyAvpLG2K0we7mT
JHQ+Dt5w0QDpo30SbsXRGl5Nu3fMU31Ee6evFYeBI3k7Q13VZEwpNUKJIV20QwZN5ekYXjaE3jWl
2J4IppjKzNtfue2i7FVR9ubYz61elyoUpUD4Ooqk/1ACkdv8KOFdR7KEI+E0IG1ff1Yymd1SL0Qt
6A3IpOioil15mM76pAJ4bXYQZR6PrW3bO3+ZlOVJAYBWusgVTGqQGzW4l+TDvg3fOA5/3zavApjs
2xatMckAV8N1rjgSp/f72p7AiA10A+CwUgDRCDxLwq1WWbNXPFL24NLL/B7ce+jKoHToVmHXgDEv
ncjl0ZZsZ4DrxzFpOwW8J2q4+Lghe1nyxc+NOzOVcH8WOamUZ2Ymb5dmpxW1jlUN8ycNdDcx7711
ewO6akI1XW0M6KRdpFmDgOQYH4iFPU4UwCGy2Nktugmc+KmwZ5TzeRFCQ31vdZkUreVlWvQtDNif
NF/25EOBzIOtoTl3b7vS4IsHNEM5kc9jWOfkApY3pSiErmho+3WywH1awSPTfJgw+0000ZUrXof+
tqImnuQ1VdMV9uk/EgpFm3PsRYOQ39ZGcJrR8NKlGHjIRreB1pXBnUyi6ex3415lMmsqdnW2LMJE
Qyfws+PsLp6IC8Fwbg51BvoswZfOoUdb6I1bHlbAdmRcZTMLO0aqqUeYGnCkIbZ1CY9CLbib8JKd
qxzX5UlidpM8GYrBKKFlZ/pi9H0qU6tHe2fMm3TnyWE2jzGcKyUtsYJz+hrEt31u2FJ6URXeuPsf
Du6/TMeOb+vh1ALuC6aj+K10pG240O6v7CelzZUO0ef38NnqylUgs2X0IO9qRQOaNRXwDxtEO6jd
ludI5pw+N5OYKouKqMk4Y7AApIIsCIIk4Mwu1ou7hN0hT9Pj/nax/Sq+ksFkZCOswk4lkIEO92Sw
KNgdeFltdbHa0ZJvJvQYi450SPzKLnz9mSOdpyGTpqtAMCUcO+n1G03bGerFilveGA6ZXLB8+xg0
uuFt+DyRTJBP49iW0SKhYKZrx1TFXHSau/tqbe4NK5sysWwoiyrFAUQIwU2Y3irSxWg4rrE59IMR
vV++wUTxYM6aLGiQMXxc7jOgfyrYDupT9oROyye02PudK95XLp0BAlnkWf3ES1jbB6fVFzDxXZA+
GcAWiS8I6g9zmfni1N6SYbJSOdGsLBCeoyawujh5zkvVBxKX04RfJSHhtBFu7ku/PgMT9v/eiINB
zdJ2wWd0WeKEgepMs3wieeSIGQYXRzL6+4vLk8cEPxmKuBOpy2qKYQnLSyedSvV+Trw85Tym8iQx
V/YxqHsT7dzIa4tgpelt1KItcnDE1JvRTLuv1X5UGCwyaTqlyRSU0GpMUxdTjJ44mJwj2X5UGCw2
qQ7OumAC2h4e6oD8H3SWHHpSWnCk8BRhMopQK1U2Z1AkLn8m/c+RB0KweUZYuRuTPiQdA7/liN9P
jsYpPcX/oUzn9dfz1p7+fXW81OYqLYMeax+Y5fMgoa1MkH3FaO+ydrI1Y3lXzWalFpNOurEaJ0WG
Wk3zLOq1HTcn/B/HybY9QFN02mkJaCcmdBJw7GS4T2OvyRa70qWTloF7r+Ftz9sucBXDxE0pmvVS
JnC0YUDD/uMSf39PrFx/X/732khASh2kCb+vKCelP5hhxLHTtgKmSSRVNySwIP1bQJCFait0qJOY
Grqg8h/Rux4uMU/2HwHsiWkZ0RQiGBDQjp+j+eco/UiLh30jba/1VQSz1kIyV5JSQ0QlfG7kL0kD
yoOOU6/iyWAWujBJVwcdPWEWT2VZOE2J2cmC12fKWQ0W8wY4R7oWJdBkACVeo4lPRaJx9rDtwsdq
Qeg3rMI9G7N8NCfUrAYPCPAeOjydvrcme8LmTcF+owuftfsPG/h1iZhUmcZS06H88c91Z/je+pJg
ZTrIS/sLqHVvQILO61LmLRiTPNVuMUAciQWLghYMRyQ7mGP6sEiKs+9820n6qhmTPVM0bJBMgGZ9
e1GmL0X3Qyw+ieAwTR7C6SmU3/NUtlo9JnlGzWziCR2rZ+KRt8+eQBhE1Aei8trFeOZj8kJCggoj
jlCr1jsvrkbbCDI7rHRv33och1eYE9UitEoRUWfUlYskPxnJ+/aBX8vDMpUlSvmfMrcuOVMnWYH6
qJrcfl8a/b/d5q+rojDZQVkKLRJpMV0PnYHCF3iYiNeseMA9PvcEh3ex4KyOwmwL0ThVw0i9AFAd
XlcVlwU3+QYe+Herw6QKzQw7uWuxU6uyfE7r5pKO72FJ0FeWYxIDCNnVSUGpHj0F94HxMpR/qQKT
BpRFkJaBqqBH1QE8xo46cZHwacztrT6TApTM1DGfCB3MQ+cYfu/iaOvHD9Fd6w2u8TS5GR53xUNh
c4Ez6DrvSWaygV4JeaqZ8APaS0McFMpfTPtb8QWAjLhC8wD4ecHK5AQTKUCKE0irQ9ktk8QeDF6t
kyOCbeocMVYyjjMNJEWzZnDshj2nG5su+I7J2J5OXSRmIUuQIMmhoxUofk23+WRaUxi7+9HDCdLf
RoCLWFYVerRSTbSw670dCcQyuRxhnA2I7Woos6wDgxzE0Oow2FxAKER5XHhFUp42TC4oI0XqUgOL
LyTgIIhUNzAMt5S7w98ZjckHdSeTUGygjaF5hvI1ld22fN0XsT3lcs05KpMTki6TpZFGTYuqa+Q3
TnqLNltMBBoX8W45CT7GRn1ed/ym/TRZVgy0R2MAl0kSGAM3IqPAhUQT7lURV8ZP83vosvSVCCYb
hHm8GLmJXDdMxNKSrx3oiIEo9h7rraQwWUBuAjWLqRQ5o3wVYJbC8VE/UwZa4rdH1O8elUPgig3n
tr0ZuL/kmmzxRS2kTqkCyDXKD0F0Y4SJJVXPXccrT2yfVVeCmOuEoYiBmVNB+tPs0iEG5b4DqUlD
gW1sgLRxXgU3dw8N2NAKUIhNicVslCdjzjUZjx1qX4WWEE1eIpfnqc3sPJYOQhp6cqq6+4tIne23
JLiSyURAI6RZbBDIBPJgIJ678QziZEsGuVXf/9wXte33V/UYv68VrariCPBHeQKOpzG2RyO0JI13
c+KJYXy/U7WmLmZoVGi1rS9AuZzio1rqnNzBE8M4fxWnPZFqvInJRWhH7fMi32RT/y5P/2UyFuZN
bhepUAboMtVHZMI2f8zFe0nhlPzeQIx2nIDFalSMuCZN0qInyBqc4RifmsPsgceZy9PGMZrOnI61
bJbCt2fvFslV9sfRmwrOMY/j0CxaI94LQQcrQJdW+YieAa1+kcxHVfok4XVr3583t9tr6OjMPmhg
flBM394mUZSj2W+iPREHXsPWW+fcb6ujixKIlUycH9lSAPohQ2Ci4KUp/dm75S1lLYuc6pB0VnZu
Hfp4PnqzU7jjoT9JD3yor81FW8ln9Cw0cxgk+qotl6WnkeySF+iQSDvOcYwnhv59VY2IEhPT/hMC
SpuMT1LRHoxYvJsq3vMWTwyT8IS0CNqAdpe05TdF+CmrH+O/1YRJdGHfCprS460z6T6Ow0HIQ0tv
Obf/7aPLalWYNIdWgEFpUngFeepdNA6egWNzVipruZ297hbvZrbhVonF88bt3rSVXCbvKcYMFPYR
9kuB46UluOIYoTcawY+hG+5DleBeZcqXsh8PrWgeh17gRN1mfF/ls3WCoO+6xcS119Hjx2ZMnbm6
E6dLVj/IPOpqniRm90+yOtX6Hn4fC4GHUawzIFw9SRxPdfWjzRNvP5ts91utFGNyYzeCES6lXSrB
DSUglcHHGEreTFAaI650kI/FjXj7kJ14RX+uYKaEkBURqQ0KP5cci8BanjPMpFaHNLZoN1LyBZ06
DoXxEw7vQsVYacwkllwaukynjVeVvHit5M/mz4SU1mCgSUh2u/7IsTAn9FlAsikvDAHI9PS0313k
ARTRua+6UPSChwGrdLofT+Z3jszNTWKlI5NuCrmrqiyCzNJVHowTRZ4FndtBfs1fFr93Frc5ZSko
qadP6H3iZNTthsGVcCYRKXolATfjrUeBeKpXeegyt6bH9lKDqpGnKl2tnW1KYRJSWBQYgKKBaQj3
VfgpTj7tm5K3ekziUcEVV4M/CbUV86WbUitubyIeKSpHBlt0KFJ90SqqgwJS9GA6yFXs9NHfKcLW
HVoiZ32h/t8U2bxKXFeerTiMwiz3SwG3k4rbeDp26WiV45MEpjg1s3B25STl7bWX0TRFuetFdqTY
BG/n2C8N7ptpdDCGV1kvnP3V376L4cf/K4JJj1PWZqaMrmin/Dk43REcpw5aT+3FFk60/ZU3Dbt9
Jl7JY7IigLpTvQygEvjkjxJYyIez7Of30qE/7GvGsx39++rcsywgUhl7XItA3HMkQAYqCe9MTJPM
76GJgQZgMeqKzGJSJ62QZKJBz8Qh6oHJpwLTJWLYWaSR/X1l/nAs+SWKvbFUpVF0Cj0UK5TafLjQ
Xtrqq2JVZwJU3cpKDrk3HnjzaNtxe5XKbNWygQK1IsKGVfrf3CBkX/ZV216nqwzGAdux65qUws3q
C7mdU+3WqN9DRKXrVxGMz/WBmGW5DDXMULVDUXAj2pYHNNB9Tf6wL1zlMC6n5j0w7gzIAYfk7eLg
Ofwk3deO6RuH4qbk+Pdb0+SO9+l08VYODt+rzLKGtPmBNgJnAOt9SX80d8MZvCTu8AHh66AA6ya3
EorV8b1qiwfN5T898pyE2Yr1uk8M9S3QphcxzqxEupnlz/um5clgdtylG0yguP7jiP+RwXVETjTr
zEa7pIImtxJkFMBwDUvJAvaBpTWjJdWEU3/gqcPsuco0m6YWwuczTbCTVrNE1BOH5eO+0f5wp/jl
jyy6blTLEykGnEBH+202F/4YXkzaiOfXHG/8wz5ylcWkiqU1FTUCU6tTfZxtEGF4gaO75HayAd3k
xHe8hxlO1jCYrGF0g2w2dCNuxdnvFdluM97L6fY95aoRmzUqeYhLGs1ThZFP8jKR27Y1UWX7lJk/
OCtFP3cnlg0mc5SdOWCiErJodqeZYzqYoGTV/cL9f1gr6p6rzKEGrbT0NK3j0Vm1ghMYmG3xSB5Q
PvQyN75718vGNf8aTIYwNcE0E1qC0ENyo02YzJDih1DWeT7IWzEmSwxTI2sjraiIvvIwu5jwOkWF
lfrdSbMCqzrRoZMZlXOe83PC2WAyh97KaVrosKeefE5rQGPq56p43HcRngwmZYjKpGgNlRH+77Ps
dufKdaHYqcm+jKU6FSBkfhgjuznOt5kzHJrQWk7tUXsyT52PNj9O4w8nlNnJSVIEeqNl8I4mF9wG
IHdmzmMI5RiPRdSKwhYHwBgi/g/G46nBpItGVSO9TeF8RdM74zh5YaFxtg1ekmURtUiU1GNE10f0
1Tsc1t3cD557j5wo2EJ/4Pk1Z0dkYbUGbUmCXoNKaCi1Azh23h/H8lOfjNa+c2/fCgxRlQwF1Ns6
S1VCIt1IGjqsMZ8awOENZwXDN4KfvLMqs5LExKqZLYMUUUnJpQfeqjsCMP3YvsQ3c2/hXRdQxEDh
I65ybl+5cIObbriSzcSwKhhdJdBhxu7j8pHukXpoGRf1s2YROzl0AEjtbd5bLEcmW9frimxsUban
5YPRmrOvQfNRnR72l48ng9n7sxAVZlGDDLN5aIxnTfD04V3tUlfbsQ1Ac9SmtWxCRjS+6rWrNo8S
r1TIU4OJYGMhba4RFBBaZbC06osxoXbFRcXbzBMrRZitvi/iOa9DtM2JGP+EpXi0V7zfp1quNvca
bdlDFcFQfQTAfCzMx4AMzv6Cb260Kx2YDV0vZFXAjA4WIzIsdXpUl4sonpPlcyb83Je0fadaiWL2
dFUsyZhFMFftzrb4ocUrTXhD8Yfap9DhnSp5HsAkh95sU21K6NpgnjN+MBe3izm73WZOXenD5ADR
6PUU7E8o6ciS1QuNleoznO1OGnhwGBxHYItuWZdV2iDCnaNSeoqX8EnTG44fcJRhS25VMJApz5HQ
MnHxtC6x1Ez6DLxaO1IzzqDb9t53NRxbeouyRuojAp+j4/T0iFzagdNZ9HpdouzKG87kWY9JBu1A
eikLqbgg8LSxP0TL7O77NsfbVPoJq0gFe62QyypE5Oq5zFwtvmRc3H36mb9dLIAVqCmAYyGEJZqS
ixYT77RzWzxJGKerDfxTOIlHQlhucgU3OIa+gieJ6YNxLvzSrV4Knwfnvm3L60cw6YKIfSLEdLgI
+PTgeXycas7j9LYlrwKYJLFUs6DIKQTMvWzlQmQJ9TdpfF9AXaUw2UEM4zweAtiyNF9lIBTKXIAK
2oy7t1pMciibcAE+Ge2bqmdLGZ6XsLfERLJnqbD18dmIQWLoNFyKVs76sGRMqHNkxkJ7x7vg2Md+
XHx8j6P/MtxbnWLl6CaYkZW8g1r1mFtBvlhD+TPlIUX8Yae4SmFKAm25gKKbDgtpN8VR9wDUdeys
9BllL0tweHSEPJMx6SGM+1hZ6KQlpg+/KGHyLBHF37cadacdZ3iblF1ZrWzMoRZoo16mTreVEYPx
cLDDsnFm0jvECO1Y4VGpc21IA20lMylGbQa7FX2znD+oBzB/YW6hulXtxuaj/W3bEJS9ogxAILxw
/FuYmpBlUOjFLxSmuyXSb7ScB5gqbZ9UrjLoN6wUApR+q4u0BIZ5VM0P7M6rLuEBePrfC4xZAvD7
UB0qzBaj1whveMrdYhtgNrKEG2z9XJ6V7e3y+jGMdY0mN+WS9kg0+oGI37TmYxuek/D7vt9sTwEb
VzFMuq2nLKixkvTINDgzYDAQCvfqAQenFxEhMbjRIfX616K2eOAm23n4KpnJw2KXdq25QEG5Purl
way9XONEBc+GTBIOCzOe5h7Kqd1ogyDbESLiy2FrjSJxOYbc3jyv6jDpuBpMdBOaUGf5RjfPzEk/
d2c0BcXoDUJF3XnXc8t14dh67Rxk2jjShWunuzI65i2xhPldufiXTixFgtwqS0g06JT3eOvFVqkA
hajgNbLzfJCtz8ajHGUCbX7oHOKN/tso/yFWrOA5vORH84QyoxPcGrdA8+C4PyfiDSarhNVoSIRi
slSYRzTVuyU9JPNFby5KKNv7DrKdoa+2ZJJLqUp529LkgldaK59cI+xtU4mtLr+J+8QdTB73G/3B
37eEq0AmgaQj8HdFilQUIP1rve6Ky8SJrz9sAVcZTPZQ1CI1cx1K/fNoAKgqxTKBl9EeiwfTSV/3
TUhDaE8jupqr/Nw3BiApaXdO02KGI9atspO9SpruKCG9lkquKiZ2vZgcsZtZxATJpSYDIstgh5aA
MRYL2YxbGFFaMMV7Wv9slj9yHuwi/frftFuJYY8kZt4LiogTfjxjiOyz+SXTP3bCD6PldDhv5l0T
mkgy0TSJpexUwUszLF0MOYlyqEPy2hj32cgDqeRIYY+JYHmOMiOMUOaJwD6Kt4n0Y6XzSAO2H62u
urCHxSJEV6ZaQpfsEvi5mzwpR6m3yqOMRsyM1/W2GVArYcwChVMuRroMlcTlc1y+LISTbbf97NfC
vF1qV+4dBYvZlwWUGVQQZyXWmN9Via3OIqeAytODyUTG1JChnKkeTW5h8t/C+85fimByzxAlAoie
oUrSVOGpyYTcmptcfM9NbrUgTPbpJq2sSiolVTB+OYw/kF7xpIwGzP28w/NlJu/olRnMM114ufwU
F49q9mrG/r4I3powJxVFHOqUmBCB0VxPTBKnm9/FO7qyFnNAIWNdtSp1L1P+ZmhW1VRO3dl5zxtJ
2bYWHoYoPp6i6oy10jghPR4fcDAZQmfpiD2UGJ4Ald6+xbZrPOZVDmMyCdNpHciPaHHevFPRqQmq
ZXv8RpvmGxzeyXFf3pZagK5QDVGSAfrNRmen1cJAa6WOkTuYkbSWxTVBhrIvZFOptRQmNgM9D4W0
gxTzSbRVL3YL0VoeW0e2u1sJr5EKr2tsa9dZC2QiNSy1QtMM6nhxYwktwOfvwwhHL9VFeZNzBOKZ
kIlXWUiBzRBDFu6oovCkz8D2Nd19C24FkkEIpneIgbViSS8GIcZg+RvS83JPNFcCZ82+gE2DXQWw
ldJJlROdNICSVuLC60e31b/UOMb1/avGmy7f1sUAFDPBpJrOInx3slDJQCnGuTi/jPL3cPixr8pm
o5gBXuD/CmAWJDHIXLQN5W1Bq7Nml/7saqiZT5Z4NB/qZwoCHzrk+75UnlZMfpCGcFpGCULRkms1
6mAl4+HvJDCZQejGdDQz2G3G1K1yv4ycJ6zNY8fabkwqjeRpGlrKa4zpsPsKUyeYcbGIrdqdz5vI
JluH3pUs9pld6EWtMnvIUq3yg+qlbvfaoc6iOdM5dyNPd2nXjPgsHXD25aGAcpaKfW2Xh1BOkxyy
wbDRdx+b4Xl/oXi6Sf8+0IuNrGZgsESHrN/hJZfelxXvf/GOu3U3X9uQueaNXdIRhQYSxYlL7mUn
AXunFfqjk94vN9GJR8W7eS9aC6SGXR3l5qaTQNmAvWkagvPYhX4k5y/9qJ+LSXXNrLKjInfErrhv
gCRT5cZBHaV3HI5wedU1kYi6TNhB5Ggu0EBTmqMzlrfa7GdgOxs5+WPTPVYiGC1rEIINRQgRmpp7
8qwd+7rhjNhsbhkrEfTva0OKbQJIIYhoW9kqsw/aPKGUzpsi22wpWBuLSYT61EhKnBkjSpmgHYN/
ePloh7ktg4l06Jx9r99OHyulmAzYxRVaFDVIG4hVgb5wOiy5hXewW1pH5PVTbR8pVtKYbIhDWgE0
f0iLMbqGUD7TqXSlQ9un4jU+eux5D6ObnUFrazLpsU6aEVDmkKhaXXOkjLylbdpT5vTftKfBJTCq
FFrK475ZOd74G4QwwikCn8QIJrxzGn7PeBjWHFdkMazkpSTdvOD3BeWHTl5CEAV0YOzZV4InhMmI
ZBKaiqQQ0qSXGcfLKgSP5uvfyWCyoSwHpC76AA4hFpbW3YGbztJR3NuX8ge/UwnQMnEgw3ns36Gr
NqkCPnIBNG1Aw2gf6WN8busvi91Y/V3h81graYiy5RNAZv0Sx1iuVkPlf0i7sua4bWb7i1hFgvsr
15mRNNplyy8sW7a57zt//T1QPnsYmCHqypXkSZU5bKDRaPRyeoziELFKjF6fg8lSzbuK+FLA45nb
3qILELN8ihJEaplBLmP4Vo+iNeeJ3U286eDb2nxBYWyrmAiytjQQB68Rq9VUq84Ce3+HeCvG2FZi
VCoZZkAocMLGpnAG2NhKV6045ThMvCVjzKuWkaVErAYPdfF1zN9AoGoJIW+4Bg+EsaqjIA2BShUA
de7WvLhKNVrTxHEt6Y/8qWWGBk4SVUF6lTVtzbLUvajjohA6TFNP7Eyd/Ur43Naiq9cqZ4e2RfqN
xvp+9TTJM6mBJps3onQM6TvD9Pa1gIfBHFOEaga9NoGh958X7X4OMBKz5AmyrWoXQZjDORjqhKQ+
vV/nc6G/KfqEMM1r+jE9u8AwR7OcgiKYR21EON8Wo5uhvOMVX/NWizmWed9mbZxitdLxWTNezPKc
83LT2yf/IgT9hJXLo6FMpk5lulZj/BSoxCc9L5bB2w7mPC5mNweqASnE6bZQj32C3t3HSvjxd5rF
HMghNKNUlbAbpqD4yYwa4Sa/niWFc0h4wjD+jTLEU6cPWK9eEy0QA1pK9JwMXwKZw9DA23rm6IvT
nOZai0ULtc+lGNpLD8Y8ZeFcm/sof/CqkKyLpbqDNPRyzpM7JcisoXr+m50x2VbBWc3QQ6JAlFYp
wet0bM0OU7Fqjij7imyKzKEvo8nMdIoyZlVtaSR/rcXA35dk+6VFfp0Wk6Wv7dSymsaEiuJKCGHE
btZZuj245ik5IQj4fR+OtzvM8SeYGWaGM3ZHNdD/IIZuoAlOMY/ePsy+SmPKyL9NwFJMAZEjwIxa
eQ6G0q5IdxiVCJZ5cvehNjcJt5mGuKYB/4k5pEsG/iAyUWcwJcg4oORL49HB8yCYA4orLBKTDg5T
Pc9PxZAdKklz9qXY3JeVFMzZzJuuLpQCCwbWJSufHaW9TdUf+xibm3LBYN8XIoYBxwaI+p1gvk0X
X61BdV1fDT03qbVV2IWY3K8tYR8aZlHK8MawJWk1es38UkZ3ueoMzVuc3Eb5Meh9M+LIxtkidjZJ
tYhhUhGsX2Lc6GViRSnvib29Q6oqooKHIO1I/7661WZzmdvGhHcmjFf57M/JdavybAF1Vf5wzuQL
Bt3BFYYYqeEiU5+5n8hkDbhpaqE/LnJvV+PiDUOuWamQnqRoOHRL6Yqhwjm329ZINkyZksSAKYZx
QMxYCvu+Re6je+vd4JTeC/Z0b9zKduYKR1579PamXcDo31fiYkzBjIQkwGYFbfjpfFvHCcfd5QrE
bNtU6d2cKsBQ/PAw3yROak+nwQ0xXaG/4j1IeAIx+6clahHEDY2aRd9E8a5NOcEkrjSMsctyFXRX
BNJksQWR0BYduki0LifxOvWyG14ghCcPY/jiQqiGTAXc0D6NwU0cfiTEt9I2xuoZQRFmDd0cKX6e
NLfvTcTSOU+3XRkwDp0aq5WSTVk9ieUIDNkglohsSiA/79vVzYEGxi8xAMG8QMyxaTHOEts+eCKq
9kFIJnid010HJwTH7MyLHM2JkHRz9XPjCv74mHKZBuhO/Gk5/neU8AmMq4JqYL2NdXxCnweWHKDo
VHrtg6M53wTBq84r66dqtofGWAl1quVCGLCmOjJtoYiylVOJCfN5Gtgm4XlhPDDGSghzFJW6BDBV
92XT67rISkUP5LRxw7O/dJX25GKMBe3b1AOq7+FZAtFJ7scIMpo+JeoLP9R+sdYaxli0oxaomImE
gGZwZwq3RvxFkDjWj/7EnjyMuWjbKjV6Kk9QRlZtogNssPPluIzu/gmg67KHw9iJQFRltaeGXOjz
Q4IG8tocXOReODCbJEPrJWPsxaAEoVz2wKlKqxnew9yUyizD3BfFEd/Ue7C1ORjPEDpcxiqOFrLl
QAbGAclNBeiitAxf9fRD/YKhq8/hSXF0n7yJkTN9pZckj89xs7hwJTRbItR3iSQIIpA7Z3DGMyq+
MR2NuBli0qGv++1n+SScuht0TnOYfzi7+n4ZrSxnGsmykRTIc3bSAnYlE6G10hbD4QPlXGv5GGPS
gUimMilMHI62Up8JWoRE/W1fQzdvAYXI4IZWRVlmXdIunTvFHOHCD3Vyt2hoypYiZx9ic7lWEIwJ
VoyiyAkN30VaF9qgY/lECPTSFDjP+O1TsAJiFiwqSlOvUgAFqaX5uGBkK3V7zU5vFAuRI9NWPs8O
CJttVeCmRjYtCmpIJAk0MJLOzneoybCgLAoVEAt5MbRz1l71WmIVCq9Hdnu/fuOwYx6EOSMzjBZ8
nKU+SAS3DGYBfmS/LhDMra1H+hh1EiAilM6mSe1meWJxGzV4gjBa0YWJbuQhipayzu2qxpoqXsaF
h8CoQwqAQqRLpeG1JcS9r2UFx/BueheXXZfpJ6wtgS5JvV5B4zS01ebjqyydquJzNXxVMeWt501n
5uiYTA/aCk2Ok2wQaCmZnreylw5dZ41BWfpVWVRe2iYiR7rtgwt91g0TQ5hYKuWkDGSpLUHSZGSx
HXSDlYbnIlO9fXXbrlVRLjDMJdlnQi0NfY0c/mm283OOrCl1Dec7yV/s6FB6witGlTn7qJvX1gqU
uTENOS3KVACo3I2WREy7mR8m8qq0izPnx32s7X37JaDEetpJYgToXgVWnf+c1Geh/Eka14w4Ps3+
bkmss41WtDjszApVc0piBemnPCIIaPJe+9vJv98LJ7EOdbPMkqZ2UAragGlaHghTb+l1i2GuVsQn
xNw+xJe1Yw5xMYzBgEJ+OLm36PfEpNzE6w7yw9uAuabdl8LXOI2525eISjTcvLpkYFLlvw9ZVErx
2GvvzGSyJ0YoKxG/0gynYCuWKNvj58XWvOZGcFSOlmzu3wqYatHqdPeYd9bHC7REmbvXKUyPQZpd
t2PAgaGK/YdLuoJhXN9Yq5REGt/lCw89CgZGrz3yaew3920FwxzqdorRhJcBRk6u4xTjKOVv+4eK
t1xUztVy1cFSzyFdriVRwRD9ieSDVei83o7N8d3GRQ6WcS1cVEGrCnBtgOCdsif1z6lf32i2dIjQ
djzZhkWcBuNhIze7KW+57KGcZWS5o1FEVOsqNcHRkfxcMPm3tLtPUEQPBBU+5UPmIm4+9VYCM/dy
Al7ZOKP6//5md+mMcvJa4bHX+YLDY7Xctv24DCUTtOw4c8zxzpdQMXKlpLSskrccYzdwxsJ+WzCi
kljpLcpiz4LDi0Ztq84FlC76SnVU0czNcYRNyepXoqpWVHeOHPLKSXko9O8rlGHGlHmtBspYvWBa
edNkVqOEHF9tWz8uojBGYxkLoUemBJFC9NTmCeY88wa7bF5eqx1i7EXUGK1ZLEAwTNFKkhKsxON1
YyQ/ErP09o80obv9p226SMMYjXkeCn0psGSNU10rN7TBnw62Tv3WK0+UXRXpfw9heqtwI1dGR2/k
8kKvvF1jzIoZgsJMDCAuCZ/y4dAmD1Hysi8mB4LlYpFVUWsDumeJ0NviUNh5NlqNwBv/t12Mhmed
ClfexCwMxo8vi0DscgOrGSBKg4klamhVh85FKdo9Zg+6+0Jt+wUrNMZuyDhQhaYATbmnRfvSIbff
kgz8PaKTuALe5hy8bTt1kY6xHEMmV7OoAm/wMD8TI50jRzmm14tLaSB4aXWudIzJAGtBW+sN0OgY
acyqcNWr8GS6CjqSpBvxG2+IyXY8e7WaVIdWxqPAaB4pa4FH2+8Uu0WHcnOgaJRbmIe2bUQuS8kY
kcAI9LGlCqnqxDJRMlRNT3+5W4wVCecYsVHkOJFtSO56n2YbGlc+yWighdvICQRsH7CLPIwZ6cDP
0GgdFm8x/Sl9MsMbg3zdF2jbKl4gGDMxCVqukAgQYIC2J+lBqhtbCQ5BxeOI/A8H5DcSG19LZTUW
5RxIik8MDIIZHvHatPP73K+dZbbAq+j1DqW0q1KQbH/0srzgM1aka9GChV4vSJr3Tg9Cp3yc7T7m
Nf1w9oyNqbWNGoYJXVBa5Jf1oH8FR0jFYY/hgTA2o47Ldmw1aGEt3cvFZzH9MuYc3eNZXZavYcrI
aOgD/NLiujnmJ/DmubqPrBpoWLkFwBwb+F6uu7ISoHZqUWwMrOCLcQKhPZKSHUhclhflik/wyrNJ
777cCg31ZItQN0Cj7JTz1wxzMshRv++PzXNm897nm3M5jIsFfH+nrdDGYomGnN4n42lwlBuMZUXC
CLEBFDkL9hvI2eAi1m+UVDd/zHweuft26moFz9iQDH17ilgBvnGQtbxO3fAeJMuH3K1vDKf3KFVE
glZU4ZQ7Jjhgjvw0CPcTGBsThZJaFTHWuz/R9vkcvnjkIampuAu4fee7/DidFhSyk6tEsSJffjQd
njdEOFfDu3Va7UKjoWKpVvANlWkJt8RWcPXltumWdn+uwbykQrmjTxghBwOUnMYr4nR+4avOvrXl
fQVjg5qwEdpxxptkHEu/LmMb7Amcc7tp0DWCAZa6KcsqS+KNEtP/jaOoSWXXaKtQGulhkYUvfc5r
lqP79oeXe4Fin5SmaeAh1IMvnGbeez/1KY8ZOXwonrCCYRYtG5PMKOlAKCk1rMG4F+TSanUOIzNn
2diRQwPpGkWnrM9Z74rdz1QqLLExrTzi5EJ4OIzl7kctNivKVTsI3U3QzsduKa4VSXmWdN7Mru0b
d7VwVBtXOj+EnZAMlDpitJHsvEbyzmpt6Sq/QcmHjcqt91m6tZd6JowDz4/evKJW4PTvK/BE6UhT
EJBtBpF+aJXakQhczmk+7p+obYd2hUMXfIUztoPcxDMWtHNEG31EeGblduxXOM+FK37ihhWovdxT
esYBbDBXZugLKH0SW+lX840mJ7tD8hPdIzaecpmr+ngonHTnI7k6TUPvva7pEsp3/i2nnJtaJr0P
6ZBeG80v8h/NR3gvjQsE+54L5zCMZsr/UYP6rmwHSwrOdZ1/xAauUJjjnCxjWw0SUAzBVabP3Jre
7Q36vVAss6aRZ7NgkhGKZ4xu1/qyflTJcxhfxZLkhPNPjv7Rz/1THy5wzIHW63YUMgPiBGlpjxLo
1TP1YS5jHzThWeVnSesYaWL1uj2my/M++LYxuWAzB9ysdCPUB4jaL6Fr5B3yt4pDhsidM+1+H2rb
aVptG3Oe53KKQpFuG/H/6WU3HPNrfKQNWqGnP+2jbd8sF8GYQy0npSiIlFmqN7SDWD8b5ZdGeJSa
qzZ6GLWj1nGsMl2ovU1kDvUcxXGbVFhILTtkybHlDTfg/T7jhLVpLKXpMOEKm4k/je2xCkv/75aM
sQ/FKFaZlFARFntAn2Of2AkoZUkuOmMNbsRUvKsk1doH5cjFdpqrWlyWQY99qsWqsISy/JarPAu/
fZH81gWWlNOsCqU3RGDo6RfF/Kmk14HEOUfbEHBXZF2RRJktZtYWkQQkhU1f1NQfNBTNC0jYkdbe
X61trb7AMFodR6rRhBSG+kst/CXZp8eH95r6j3v/gsNos6pI+RiJ8HWH3iInXPpWchtbChgzZQTB
hcUqPw+4quZH0Sm9+cA7vNtW6QLPKHvdzn2aRhBTLFp0V/pZ/AReuIbbTUXF+PPQXnAYjZ8HMLN1
NXBQW2ion/T8p4DcXX9UwBmyv3Hvb90dKDZ2EaZxkS8ZoPL2Wjnlh+mAqfA3ypN6Pz1EZ8ND8wDP
0dg+Wr+lY4uC1A7D1kaqLKVwFtrrklcKx9F5Nk4RDrDmCOzD4R0/Ld1VriEYHb/trxtPBuZujIOo
xYBhYESJeDAa9AlVrbcPwTlTbJQiTMGmUUiAUHwaOUj9xm2PucfjOOCtFv37ysvsl3SACQdMozxk
4qdBuq+iz/uSbCdstcuOM+ZhWhr01gY4trQMLLtbjpiw54+vGTK2nSX7+mk+po5ZfIhSHZOPflk/
NkChyqSQ6xGyzcuxHm+G9joUH/Zl4y0fYxJQMz2RNsG7V0Spx2z+iJXrRfm0j7FpdnQZL19dUgyN
pd8cSVBEuQ4xBvW5a88kOOnpVZLnH7nyVjBU51eakBJ5juQO7w1Bjyy5J/YQpDxzQ8/FH+ZmhcFo
W1Prg6QvECV9UU0r8OWD4LZeepwim05GMB1eIeC2d7dCZHSPlFkpEBWIwQ0YNlG40lktqh47pKZi
x+DIt6kNKzDmfpqNDAW/dDoMxo5fK23o5al4leUSxzRsUyascBitQ1CsLpIQOEZpYrYqklNpEJ3K
PDv3ERIfWatbYmVY4P/yG5WXcN9mRVmhM9fTGBVtG9IljY4TMjv1eSCW5NS++lBczV52aL0Bpqp0
yDfMSeAoKWeFWebNOGv0JmyBXSk/a8hep9dk4eWFN637RUCWenOqQrXPRLzwdXPxgkZEWF857J/p
7bT6CoP8+7QpopFXqAaCqnjDtfFVCqzYHQ41nqfXcJ3s9FYIkXcJHZ7B2g4rrICZq0sT0IlRzVjB
4W1wiE2zt3oOQl3Tr4EberwzsenMrPAYs2LmsabrdBSKPJhWY3wRk+suO6faN0HhFQZxrAvL2USq
cNarBlCUUkkHK1lwVB9qR7MEP/e0xObFXnnGhZ2XNIjSPIw0RJPQympEaPzmW/GpR/pbfJoxsXZf
Z3i6z1gXSZLnMguAFuaPjXwozMdsfNqH4Gk+Y1iirBcDVQeEYNw2yqHXONfltr+50gbGdhgdWNO7
GgCdg206t9D67hC6uhs/yXbuRPfc+hXaJLNz5bB9/Nk4dCgWAKJxA18KVUHKnYrXCULy/v7a8U4W
y9ikZ0U+oIAa2ZfHDLzm5X3oDhYa+jLrffKBYfH0b9MxMERJp1yiqsKyibZhPGrJDGolWUxCC7kf
pxxDX9KWr+PQuPvScbDYh0ITdaakEZqYyz5lse5M6pVhHqZEcfZxtlfxIhT7PEgAk2QxhAq+RN+7
W+HB/Koj8Eg8gloS9CfxSo2oSv+hHys8xhDHWixIKM+Fk6jrbjreaK2rLxno+L6R8c5IeS1Bmyds
BceY3yRRRQFskDC/UQ4Om0NofozHcAVBP2HlyKEgFKwFlIZPvjUaK/7aHTMv9VMT5c6W4hnfQo9X
6rH5VlkhUsu1QgxKqKgcQygdsenlpdPuhcI1E9xhnqqCCSR64SgJbxWptq4Auz5oC6GFiMo97Wih
sfEEUbsJGUflmt5ivAlbXLVkjG+M8p0wUIHYnzCr+yxZlFYpOKi+ish47PHaFzdt/WpFGUOs9sIv
psMitNT+LjEf9fj7/iryFpGxxaNo/o8BblCvq/y4oH5yH2DbyblI8UdussrCMDVhNGieZsZ//T0l
Iuqs6EWyMdQdzWnxI8/h2PaOV6hMHL4TTHXS6YmmlTnNXXyqsE3Eye55k4u3NwnznnUN/NQYXPtv
LawWQTGLBG1wgV5Z+vJWYlKQmPMsBg+FUQW5NzM8Ymnn2NxYcylYBdgpBB5hCP3WP83gRRZGGZYq
W3RlQbNHkTwkXWhlyxcxsHPTzjBObl8tOAKxPnzVNm0e0Va4TLzLzZfYPIoqJ1e87WeANfx/W8O6
8GIABr5IhzjSY4H8oHQtWXTCpC08IwhgN18+emIviMw9ogfD2NY5EBO9Oci1eZVp7UkZNV4f9fZF
fMFhL5AyGctlBk5UWiGYg95atFDh7WDJDQ5W2zgZap1hAj9Wk7taUuZakQuQCJU1ts1IDubgJeVZ
H477mrHtUK8wqOqs7Dp4MIaln+gi9nbg0yo0wW4IyupAw4R5p5XucgC31V4XMRQc9yKoa/8NKPWh
mSfJu61AAuidxqQ+03GNFSYbGlbWWo2F4shXXih70/aColk3VUMR1ffrZiVoHWpKndOGE1UujmON
avGm4si2KdoKgtkvTSl/FfTV5WtUjFcqepCM+Gcc5d+lIPlIommFxizkEi9JVtBi/2l+7LLPSfp9
f6fo//+HfVr9PnPji5qZiGGL3w/Sx0o/EeUtSJ7+DoIx542kNkJpUBHS67z4GjQ38fywD8HbE8aW
t6ZQxyaBo1QKgy3GqjtWN6TArCX1UCYfGZOIku/fOsaadLXIy4xAHrkvb81R/Rbr8NBa/dO+TBxV
Zi/5RIAmVxFglGX25FKzZTP19iG2S/YuorB8hm0VywgcYt2MG+3UPCLXg16fxe6f+AFxnjiMHZ+r
kagN1YI5Wk6Knj5O3eDvi7NpwlfSMCZczYUqb6gW9OReGO9kvbeGebHQqO3sA3HU7b12bGVlJmPB
qMwK0emFoCfGNK1iWDBH5lkbrqqRc+XysBgDoCURpnIKEEomP9vuTVM+ZZFmNf1bu3zbl2p7h2RT
Qt28bhjs3V7qqhjmNKxfl1fTdBvzctrbvj4KUX4BMCpQzEvWC7TBppyt9oUmF6UrOnjbkG2Zloly
KTC21+4CyCiEgMLNeqYtTFpwl+qPheKLw6fUPIwxL6+9HbxdyUYXd6USOcnRBJ1CtsGrjl1siWAd
D1EwWHjJLdoP1C+gjDs19/OBThmcEmt/67Yv+BU8oyWDFkZCTpNzox090Z6A5lPyqXUEv6G9S7yS
5e2nwAqOuTWmuEKrlAK4IgIPNOY8C0uMV4E8+2lLrtuk/bpMtRt3yz2KuDhqypWV7vpqqTPQFS7w
dRHr8nq3OxbOdBBfYfa9wg2jjwWDVqIyV0sZJHmUK/SsKxrOOMrSsLA5ZpwnHWcTt6/ii7Yy94rR
N2EJwTAnwTwJ8JmSz0rz6e/0hI3a6cUcRoQeQeGweLRXRT5ntG7apfPteCEgjkBs4E6pA60JK2xU
ql3N4amS/JgX7+dBMCZlTuNpMSZANI1xCANEwuPRF0rCMfg8GMaQyCoGT420QGJOD/oUgEvsmChc
G0I/9k9f7LcCsNPNy8xUIpkmPVs3AgX/dKhcGvOmzw7+8EGqTXtgVOTVKdLlYkF0iW6OntgYtTmB
7rw4TiS3pOYlrU/B/KH0z+UkmYzRKNpK0MoEiFpqHpEd92KVcNoceFcM27gPas4SfSlYwuI6Pwf3
xF0OhjOchHvJNVC3yosUbzOxrGRirMMyBYOOOALe3Mf4Ad1KqCeQMCcvopxidvGVDhrMfIKeBF5h
OE8jGWMRVoNSLD0EDdTZqSLpumnVez3iUhRsViv+FvAP7s6gVlXEaICTHVV0wJyE82DLp/YJ4/8+
VjOxwmICTI2YBpNJjZMmDRZOm5dG36Rx4Di9217ir1P2B4VnYvQkFelVOetDYcFdtDOzdKfOvJWI
ztPH/SP9B5VnFeVyJ5QAG0/pC514P1yh0DNG10CB6Cbv9ctRR7jC/z7UixgNWUbVn1IUBKfhOr76
hwlpuOos1UfHxLfFLdzC5wYHeavKmBNzGsjU1+/IoyvHIGKip0B51e0Z1DMqhkWad9E9T+B9l9UU
GZOia4IhmhFQ5/yx7W6T/OWv7ktTZH2NVKhSke6f3qRXWltjHKyggPJb8ZTsLlAXv29qu9Q0L4xM
p8K4PqItAccv+I9X2kVjGSNjxLqBqAM+YvLih8qLvOBgIj5OJ3DyDBr9qf++FUw29TWmsdmjDQBQ
t+FyIBpI1KO7pkGhcP3MqU/fd85NNvOVTELVzbTBJg+XU4CamFysrWZGZCiGO1KInCuco6Bs/ouQ
KkowMAWeD+oZjQHTQ0hqk0nMrEwinIz5/t1qvnuwq7s1CBJMhZeou3B6nwFz+Kdu80Nx8ou9ZINd
4xIPkZ4CZpTF41iC72wkvh60nJXbPmS6rGLgCvid2PFTWiuAxUVGtmFWnybzPLaP+4ds+yr7/fts
TbAmEUHOaZbLUEVLq7+I9X2kfyiMdsFgrpZJCoUsAK2yo4dXZnHWVc7vv9e8/XlwLgCMIxosYw/C
DCwS0pxoGHujs6PROufGNqw9LkxQPXb28EO4+1DbjHkBZlxTKcsiWZoQae1qUbTbAqnCcFkKC2VS
s///3yh4ALqBSIAKYgTGGIboePqHsmIYr2ri1c0hiL2/g2BMnR4YYk6oo62kObG0qp0tQ8+Sgzwp
PArnTbO6FodxobpI6HtlgE60rnLqzyie/FF+Lo+Dn0aW8LQv15ZdXWGxwbxlrJdc04BVyJ0bYC5u
q0/HctIKDADC+IAOHSA5rwR1c2bNGpRRenUZ0gRPdSzml/BcHUGh4ofP1DUFy/NXSibOp7vdMupr
SOYYgIR/rLQZkOADtTPxu5Cf6TTObD7k0/f9Jd0yS2soRvHTZo6EggbhBHXxstJwK8LLFvMg6N9X
dnw08lkecmhjmJv3vRpeCRWPVYoHwfhNRitriUkXDIws2vhJ7DlXEVcJGBcJzGkiiWk3sWpNsq2c
UFFoG3fLlfI0/JRs8Vq5Epz60/7WbFn09dYwhgKzJIRWpphG+aNMzml12xkcnuDNlx78MU01FRQc
y+wsMGFq53gZG4xIsGc7uyvxMontxa6fwNjnBC6vQHJ7ny5wjCp0Q6CZUwM4c2idlBRHo+PR1m/e
ISZyZbIEQnFMTWYM0pQGZCzamvL+C7ftucDIru5qQmAru0KdyVHzOh9u9Hde8mTbEF5w2aCQPA/z
HIvA7acv7ewj/LSkz8MYWdMCFsSXInsM2qe6bTh+7aaWrGAZ8xRGHaLNNWCz7qQWxyo5GsVxXxF5
S2oy9khBqtoAPSWmgvjiSbhSfNmTMcVeeR1fKR9M6ZVH4lQ+zx3YFk03UVSOaRAKO4HAyIzADLV2
dEryOhcYCSneihXnkG3yBNCm7V8gzF1ZjgoRErSHv9dj5A+IN38ZLNBivvMEKI7xNkFdAjt+qc5g
lHoMXM7a8oRk1FWclCTMA+APXozJEa6MgsO2sGn+6Fq2U6f6gUpwHijdMNbPWgnNTiwIDdAjFGGH
2Q4vuNfeeX7FV9VHG7klcitDN9/TazRGRVWQt2siqLwd+TE+z275MD6HX8hrfN07CwJKE5qiGpt0
Vmabh/3VfR8e8IegyJyDmlbB1Fd2uEDQkUxWloEOnIvPSmalh/yU/4jRBibetPZw0K47V3RyLzjD
3JUWRj5edeBiCz3eEDKy6busvoS5QYYkx8gbEV8y32u+aEuOfKi/Jt9lp7yB13ScXTqzExSzEnZ+
dtABcNUXVpUjctmhGEk81N/2l2bTx1h9D3O7aHUkhnKC70lUgr7+Oz05lOldhLeqFuj2PhbV4b1d
YM7Ygt5tkukjsI50HDP4uBzKGcircd3k/zJXMrFnqUFmISmBU7uLp9gFOu8x612ivRyVhzreM6gm
HuOnCG0Wy0n/p6Scz2i9ecldvoKl2NULEMfqAl3ZY3dEn/ptWFtTaKXH6CAe6FYGdsUbPbeZzlmJ
LjNnbJZQKWK2EL110/OAkalV5YLgB6qTepFmc6vZNy3ISkjmShCmsOxG1Jc72XXgL8fgWDv5UbJp
PQq/uGf7bl2hMV5qpbdmK2eQjnRfy8Wdz8c0vtakp76xfVPN7dbghRx5m8h4Kg2Z6kzpgVj+DM+y
N/pmblWd1Z2MWwO5hOK+eOYmBLeCK+s9pFfFylGes4gkwwLMojHsXMhOCLFaVWu6plFa+ydyM9O6
xmLMUQ/2Wl2k5miqnVZ3hmsCcnDKguZpGPhtBZIlnWQf2cAM7256uXOJ33kaxBqgKRT6WcEXUIYc
SlGWKiiBw393Coxd5O8LvHnNrjSIMUFdidmqugS0Mryp+sMyfDWJtw/BUxnG+nQjJtITAxCYVuIN
o2l3gcALkFBF37GkLFfEHJGoaAgw0pfsCdbNEc60rQkHwxpuqJ/yVyIpjFVJUTpNUhNwGrjWjPOs
8OoFObciyxoxy2rUVFSe5W3xwEmNWE9zII+ZFziVmz+FdmWbjnwX3vJC7dvXn2LIpkxAuM7O4wlw
vAiqKDAXSnzNJMkuqytVTFHznh/ngbNr27p3wWJsSQvS7dRU4KJr5Z0Ue6S6aXkpkm3TcYFgTIcW
zMsk9BBHTnJbzZ807VoaZHdE8c6+Rmy/GMkFiTEcKsGAc0OBM6c+okmywU0zfJNCK7bL6/46fYtO
PHbB7bf3CpExFDp4ZuRWgmwY5PaZUkjVduSgYAIhGNXXvOpLZmccvf+P6/QiJWMuBozBVU0NW/YP
f6Jk1b7gqmAcNLzCl/5SPxjDIY2COIoLBDSKDk3AuqcGptsaJscEbtunXzIRlkZcDvBCXUTsXBHm
llq8qfk3jm5sm/QLAmMuejLOOYkgyGj3Lu3eKyKLFtTPnuZlX3iBe5489GtW1yWpzIaYYORzzOao
dj/l5G1fHN7vU1u8+v1ANhoZ3aQ4tknki2HsGgmv1m7bMb4sGGMZGozVa0kIiOSIJzXajXuPUnnx
HGPOEcKE2n+LkiCToqCMBI5xA7oBKz/3fv5D+w5+EuQxZ3Qcy6CD5kZOeerAmAot0cIxpYdIvq2O
lTd8gqvh1EcaWhoPvCgjbykZKyHPs6krFZbyF8vH6CEB5vOUbv/eICJjGDSz6UgoYiWTrrZi5TUC
zZH8MumjS0berA6OFSJsHnHJwp7MKhawdWcXs+cdjANZ3mNYlZ/czLw5yTw1YZOJ41gUGMgI4cjN
5M3ucNv+0B+Es26TNwmEhcE34RiK1v4p4wn57vuvjpkegTlJJti4Du3ai4N4nZPe0NyscSh8XvXk
9lVsEF0lJroS2XE1+pz2mtb10BLpfg6/i8lzQR45AlG78IePhhyfhEoHRCDZUS5RJBoxUXLq2Kpv
cG3d6FZ1k6+0BCn3hA+19ZtIKypIKspAYxRfUnLQ5+QFPHnzay1MYD19HceXfZk23bQVBqP1jUoM
WeiAEbfXjerP4U053Q+6lwl3QfoxtV+hMfchYoFp2VYl3pYxmEJpsIZWHwWPIGEAQS2vBmhbNgSH
ZCKB5I0d2FCNZi+nagrZli/yoFm1eC0rV6Z07BB864/7C7l5p8gXMMYkqsY8qlOaASxCVFhILZk7
4Wf7QK0wGIUgsxIPogaB5hMYZA+lLditB65/jC7iP803D9QKjNGMcprbOckAtsCJznVba1RL1D6y
agoYyE38oyGW9+/rq+mrKDSo+oUDJkEsd1LxbX9bNqVQVEVFaZuqKCzVeVSmUtgWMLRRc1PGaFXS
PxcR16nkoTAOS1PMc9rRzETtjq5IRyMc8Mw+gJDq3rACa/jCf+Zs6ttKMGblgtQoVRTzQxeixkq1
uxQD3vaXjmrsH9ZuhcC6MOXciiIVCuTfh0E/xWFuJ4ZkldFf7hFd3dU9IWtauUQ9gPrsUQkeRMXt
yod9WXgbxJxODCnMljoFRBgNrj7dCoiGRpnOWbHtA6oSmeCKkPEvc0CXjIj6/5F2HUuO48r2ixhB
0IHc0oiSSipvunvDqHb03vPr30HNnREbzRFe9KxqURFMJZBIJNKcI8fwb91OetJZ3OdQJ3qfXebe
RL1I2w+2lTTuhGpoO6GmjsPDutm6Z3U/7L913l9Jd3kvCvo2DW4ljfPdQ5DluTxDt8hq3opQf1CB
wnh9l9gnfrO4iwg+BxKrRbpYJnyo5jcHZFr2LGgWh68CTfjcR6Gps1ZZEJNlaO0uvlNLVHxVBIqw
/68sOosscPRFzA5g0zbrsjXc9KQeWasy8OHc68u2adyrZeNcQZFYar4Q2IE66G6W3gEQ2Q5Fh/Sj
BePa5nDuQI6sKVxMSEkOKLg4BLicdnAEyZMb/piOzSvD0UDwbxe34OAAXOt1HTcnay0d1wS6GFmL
DadkU2qhbGgTxJ/619wjX80RKHy5o30PnqJ945PyJJS5+SRYyeRU7osuT2oLMgEgVtqKk+6Hpxrp
CfIIN8i6NhufJraOWp6oQLrpe1eSOZdYpcNI+gCSdfIaorE4SL4vur7TtT+Z8gZvtQoitw+gL25Z
pZiSqdIV+BCptnvrtKSY6xUND7N1+s10VkK4dQx60pc5ivduGITPoaZ46AXbX7cPkQhuweRukaua
QsRkpjYrKcvK1+sSNlHX10vF3SF6RGuiKRrzTqMH9FvwigQnIN0zLCMYBSO+1T3TRv3rrEuAXU/v
RNXdzYO+WkfueimA8lXnhY5qfbkY+whogHY3Nrlv0rRxrmsrEsXdLSjqFQr6SvDUke+D/D3JDiQW
NLiKtoy7UKrMAHC3hfVsJqJhghzMhb05SAJFNoHqV9vGt5ZliiUBHxmLlqNid5AddVeA/PbxcXos
zy32TbkPD4yLBu7Tk+4bpzoHjoglZvM4XzaOnyNNx6olw6wiWAPUeq8civJI0DTc6f/xOH/Y8Ori
yadWCuYWa2rOd0Hiz9WzOokKaPLWacabSpdNvKq03/pdiyqKdHaaAQt1KxlybsdoQ2xjfZcDR3up
DI9E2udybE6lOn/6A7O0DMvSKJhUUeb69WLtQY+UxSVe+XXZuKn0mpXf6CJCJNywfQOs55oqU80w
Fb7PSK21RpHQqedm9KuhPQ2D4pD8/boiG8YPGVSVFQMNWjLfvhBOqmkkKSqCaRw5Yf2pSH5cF8AO
KOdzDZlAAgDIwZ72exkEJc6SVeYJ7f0ofeiSXQPfboyWTfOvkyR4yG1hrvwij/fx0qQvHabAPt6m
4C6ogV5sV6j2mN/py+S0h+EhdWMFQ4+CoHErDP5FMtvOlc2XgQLSByYZAzG3i9sio89oyEG4ir6e
WHg1C+Vx90Cf0jxRJZiHlh776VHrPyvhLlwcYNnE41ma9m3kLukNxY8wBGdvw4/8oip3AURZmBC5
gapF9dBajk6onaI8Tx+u287mAVjZDuf8u66rzKqAGEX/BHSvgjxXkcheNkLkX1ThvH+qkSTUwA3m
Rqfei/fsBg2AyIl0NSanRCnkrYFcAzgbMlg7wVir8ak0Q8maLpqk4aNzQ913+/zUHhgUpwgsb/Nc
awwYTVNhd3w+Xu6KOtRHc3DT4kbVz1a2v741Wx17hrwSwFmfFSUauvYsJFTv4tfAAf/3ESDUx9jJ
7ArtsTZjaSgc6yAKhrfCn18Ec7aHkHxshg6ajQ7if2BE7ps780AdnLcvocfm+fCYekeTyK7cj44J
QJijqNrBbOI3n7bSnbPLsEiGiI0UulrPDP9L3yR21d8m1Wyj4OLQ4sYQnTjhenN22rbJDEgfWE50
ku6q7+A38gqAfhc34zeKIaPpHNgN+spEy73VWrdebj5j34S1UXQU+8yWW/pm7RLQXjnRjjplbGd4
Y837zqkPulP5ItmCZebz9rWZLvWsQzReekjRxv6IKl+6E+3mVrbkFxW5V3JO00Em1YeKjEA1c82D
cug8hshLD6LhjG23fTGej/+vrgnchjHoFSGNoXTGYGwyQNiiPDN+4spX7+M3wUHddHAredyF2LMZ
yljHeUkQdM7ICU43FSaWPzAZd6qg0CzaMu4OnCcalU0G5YadeUyPsc+WUdyHJ/BuH0HAeg0lY1ly
iw4uNf0JtNipoBtfpAbnY4Yk7lv0C4C28Rjvs7tmnx8Y/pLIwDfvt9XWcH5EQvZHSVWsVgwnOj6Q
4iYUdYVu3tQrEZzb0CNTrcqG3QOtao/ak6Yodtntp1iwYqJDxD9vpqGR5I4d1hl0BCDhOgauhQEW
eae40VEIR8g24IoH5uPvcho6de4hTT6GeyCNHjGpA9Y1dFU/oyvxhJ6Nc3Qeb9Kv1w8T25BrYjlP
kUVVDtZLiC2mxpbIo1x/SYvKVucv6ZjYlvV6XdxWsmntmT7aUVd2Lg9myiojACr2s0MFsr4SFE+1
az0wHJYI88EiixS5ex4yx8rTmMbMJNOf8a3saT8YYGGb2KA1ZwTjrrxTvRK1hLdYiJQsONT8U6TN
qsBIaigbzC9t/TDVL9dXU2QzXMQSI41VK+woTFpk920B2NhnuUTffw3adNW+Lkx4HjgXErSJSnJ2
qTQA/QdanZM9qbcfSK525Ys6mASn/KM1fGUnmZT1JJQRkBghyouDaZM8skvjkAgf3YLbhC89912X
ltJH9PUw7aLP6j5w5/tQAbAq6IJcUd+SaBX5TmcN7BxtZWLPysZmk3GRaxxYeM6mNCNPOCohMBG+
xzlUVCvLJdwr+Ssjdta/0gVUDS26H2UXr8a7HswqYLD2hSjNgptA5RwLMQZd6wdsIDK8DJSIESmi
MvRquo2HdKUDusydMDLYSKDAu4BMHBB8BsUTHd5uZTVNkNOCMKvJgb5VW6/L9DYCmWdsiZ3kxwyU
V2Fxp4alIBP2LxHQRS4XkZiBEveK+aGslDnNM8JJ13CDp+ymeSVe4pWip/m2Z7kI5KISioHyvLEQ
O8fN6zy+0USQQfwww9/vBVNXNdWUUd7l0kFNBLI6fWKuBbs0O+lttSv9Zh97ktfl9rhjYLn6Q+yx
uQQM87mY/0CXBjpPD71de8WhlYV4SNsWdflJnEUVqYEx4NmAzuTcGWedYQOkoqnIbb9zEcJZkD63
oULZeenqh6x7oguGqu8nEQHIvxjMRQxnMJYMxvWBYHk7968AfQCK+bfpgzOjv9EeBa5bpBVnLmAa
1hoDKWAXiP3IBbOcut9XNsPmWBzJT47g6UA0KHLi//LEu6jJXVBlFLWUSJALk3G6k/QUgPiGXbrB
HVq9vea2cwpf1La+NfkAL3CRyl1Ug0SrGQ23LMYI/PIYHIYjqDNsbR8K0x/bYfVFFBfvZtWoz9kA
UZofHGtfO8w7ghrdH5QnftGIi3mzOiNLWMD0lxbZP/27ns8Yj/kksJLtWPAfZX6DQ7CifJ4KKNNk
DugPGtvM7MgpH6bORq/yCM0635x30T53/6jUulaR507DII5eZw073Wi2NMrcbkDJVWYCTMNtv3lR
kfMhMhjsW4td9m16WOSX2PjyH9eQ8x9ghtaaJmIG8YU+Jc/BS/DA5jTAeejmKDYOCOjl0maP/sJR
BMdcYIw651QUayiyxYDsyojtStsn7e0g74v2JrcywFgj4BXBtm/6FZ1YVFZ1dlFwdkkWo5gq5lcC
82lQvVD9lql+REVF/03PDx8lG8j8sY6zX6/1IlaNKiYRqsUAuOidc+FS2bYeyWJPmPsj74o920BT
+oO+DEPWTVNTUEzAJch5zVQPeiC0oE+LLMVzoxn7vh0EkcO2ZhcRnINsKsmyhiGBCK3xOgxLSRKo
f2ZNIGb7vlmpwq1gjXmApGH9bfFrhGGHHWsBiZ0BZALPC071eCOagtl+dq0kcp4xCWuaIxPNGrcQ
xB8tICYqzsf0zePgUN9EmHDoHHbziFrqN8/4SjJnlJY0yUluQjI497w2GLw+FgHxbp60iwjeU8o4
aaRcIELzGcyOeUg/2EVF816bDnklhgvCeiJNwOhmuzZJwKe5r6U9VT9FumlH03npBbWJzafCShrn
G/sChJhoTEThzJIdqbkZii+9+Trpoas0ogn87TzAShjnJy06qmPHhM3osGox3Ywks2cAEHI+dUi8
Brcig9w8aYaiUNbIbFp8knJqhiUtdPY0qF/z4GcRPJnD9+vOf9MbrkRw/leSiCZZKkRkxHAq1XJA
ObobLE+Kvl0XtB1XrSRxnmkIaAlvDEmKv+zCGwZvrnt2jNocc4g4Vg+ZP/sC9bZa3Q15JZV3Vkk2
auoSsq645rS4dF+eo8gebBZEBrZyMvbFi+i9vHmYVzI5x7UoUplLFmSGSv8s62iXVP8Ayg1q6aDi
A8IUVXj04WgMAK4y4HYJ6lMETGDRwN62Cpfvc+cKePH/+/4CtInqmOaC61H0fe4oDWXUA9MHv78k
0SNJLDtT2j8Jm1ZLxH7C6l0tBzSzTCVGp8cw49rITE8PJtHTS6QHZ9S1FlQAN4ceRnrUa79Q/eun
RvR9znyjWrWCoMT3lRAd/xjYrYXX+fbTY7VQnLlaM1GaroWMFrdefxsfwzPjr1dO0VFUD93uC1jJ
4m7YMJVDxdQhq8ZjAFMgzV0CHDaQISq78Lk8hGieY0CPsiAvvnkprcRy1yu63WJNjyA2nCtXCxN7
aY4p2SVjapvzvU5CUeyymdS5CORBYqZWjcgc4qrALONueALm8oH6pZs+JQIr/xcH989J5WGD0emZ
JTNzNsGX5dOySx8jBwkPJ3aS2qlPaJhFAV00VKtsXrsr9Tj3QOUxqYnChJ4JeI+AfegY5+qQHQJf
c3Kv9i2PcZdnXvbVgKNF5mzPpsu7FzFssnABOFcCtMc4ohX2FvQ+n5LT9Cl7RprXZWOcJPAq1Eax
AN71Y7mdEV0tAOdcJCoZOPoQqmZOd2DtCtSjZ4boUe8QCYjMSeAGLM7NWMXcL+34oePoDc91akdu
h4xWe1o83ZH3yQ9Rj8RHpei3ZNpKQ87zqEHcyGDIYfO/EHladhXYCx20Dd2kB/Jg2JOnuPEzODAA
5GmLt1VwYvkWDXmepT5PIT4aid1YR2t+y+ej1cU7tbpp5a/X9/OjUvW7tsDaBy2Zqht8FxuD1EDh
DC3apZdhRDP3LGjNEIpVd9lbno6tTR4LTzqkz8T7wxq78Y94PjYPMQzTGSHGN/6KzVPU2KN94oke
h5tPgJUYLjYv1ChPYnBLQEy4V6EXEyMu5TNrvLKYOucdSlD3UmXBYuqK4VVp5QWZeQB1n+AQisRw
B39KwsLE19H+BDDp4dkM32dRdLzdKbRaMe6cqx1FIFRiUiQegh2taztSrMipBmuXqfpRIubT3LSF
bbS6HUzCQgjT4NpCcsd+7Jqk65Gvc5PYxuDpOyoCGIaf74YaLjXxLFfaXT8HoiXlDn0ml2pUD2xJ
l1sl3Ffd4ySsXW37sout8+FG0vRSGEHG6BTo6+g9BvSMl9St9CW9x/CSuLNk+7a6SOSCDjNImqEs
IFH2y5/6p8gh6KAHBgmrAnSO9cUCHFbqZo4oqbupKVV000C2CcNmnKZGt1AzZGO9QXpjWfepkMhi
c7tWAjjFGj1IqEUxUhs2qm2OXiE/ZNPLdZPYvl8p+uWQxCIKCt2/xtHDNGfAnMCkB8NvMTIbGAlO
eqYv4cvIpg3RNUcGTzSsud1ftpLKWWJvlD2lDXxID/o8BpoVHikaGlqnNpzApQsY2ytk4hvDMb22
+nhAivGdt4//6ldwO5iga7ZTR4z4th6bpR/2xP9LZZFn3t7JyyJzOwls5yQ0MqibNEh++qR6rRf3
+kZuW+NFBBcDd1EUUHOCLoaU7mPkP8NMZCrMsf/mry7LxUe9gdqYVqjBVOgTeNO+1JhIHdCJ2A52
gj6JSCRuM8heieOus0jTE4Wk0KiI6ddwfpci4hZ645EGfL5K76SZ/jzk+V7KRfMQ2/HfSjR3xS2l
GVuEXXHouGxsfRcf5c+ALsaryVVuLLcVdPoKzINv3y7jPjRMZh6h/lkZj3X9uRsEmTR2oK7tHTOf
1XMZ/DR1WYHRyCWNa43HSrk129Euov1/skI+kjWSRIljGZrkdXcifee3QSyKlrfNEI30JvAyZcqD
nZoYTdUlA/5e8dGa5LVOcDBPjcf4t9GOKqg6byeN6UUat3AkpKVZadBIO2tHBlpj3Wq5myO9pbb2
+Kl8ZgSj1mjXd6g2e9dXcztHvhLODGe1a2M/pwPJG+agAr912rOaAzmC8aBEN40feJqIlkSoLueY
lXKR6yXGpdZ6f0FK5qggsgdQZ/e4TwEseYNRPJRIRYXZbQO9rDPni7NRUom8YFd7SX7oLNXu1fCp
jBI71xfBsm67yosozhvL9VAGlI2JA9V/mE+oD13ftu3jfPk+54pNvK3KNIDJTENtB9bPRbq3JBHK
x2awfzENHvsziWul1lmcxd4ULNhXfVYMFWUiRWI4J1yWc2JoJtaKFKHTTZara7kzjWe9vQXeeVN8
L5Y/cob/rJ7B+d6AZGE9swM3lKGzdE6XHCcMRV7fou2sGBv30QhB6v233kZaK0HNUIeI9tjOZ0ON
fTK+WONDprxppmvEb2l4MyhP18VuruZKKqcbmCvigpIO+THSxy9dTBN3BgCSFyyR5EzKbKRsZqc/
tKS+L3RDEWSTNg1/JZ57UqWIJSUM3yOtMb2F8YsiikG2782VAM5ZhrNazEYL/XS7pm6HXjLJG3Lb
qlgXCe4dW9RKuXnUVgI5B9mUcWYOOjSiwS6LfG261UXJPtGicR4xL8NUChEqunF20ylHM/2Pm8I5
PmKqmEsbsWZpdRv19zMVfH/bpa/WiHN3fSIPtcWg3sajAUKm5k5+VI6LO/rxMXXK0TaIjQjfCd4S
xN6Cy3rTq69kc67QmKI2QeYFMVyeOAqcYJaAyWA5aaoAglBgCHwPYybNcSAVEGQM75Hux8qrsTxe
P7zb2e2LMnzjYt0HptYhbHKjw/wxWUr20AgPTTyUCEjjYjdBsk6UVN+CwzXklVjOacRLS9Ix/zhU
A0im0V9W7mdHcard8oaRDac+W48Vwp/ZtDEtEnxT7O4c4qcItBecAx69JUzrYSESYpHGle4Yxqh5
GO8nhzi35c66F6UqtqUZqsqgl6jGj2ViXLiZ9WmCJ6mVd63JKjscFlFsJxDCP2ggmJYVOLXd8H18
0O30/e++mC73LT9DZlm0mf/iIf/Ri8/nm8FoxpgYY3lXPNH2ZJ875FFlwG1OJByhEunHWU5CLCkt
GTZr0MauPJVghxCMoogkcDdK3PdBXuUj2mCK52l8odXLdasTfZ/9fxUA602uqXEKMwAm3HmYjIPS
/Vnd37xsCXeHVEMdVzUDL209KLFDV/4+PhqHb01m18+s8v9Hoe5KIHejYGxbJ00DgeAbtimmZIFX
T1tbCgQOa9snXhTjbpa0Cool7bA5VGKgr9Kh7uqdZkn29T1i98dvT8uVOtz9MqRtGFEV6hD1BPgl
m6SFQ8Ozot0bxl02yfvr4rYzVit53J2i1WZcmAwD2Ej2vQms/b+ohZbIMU7Zaz4ArIO9yUxBkfFf
QkagC6A0j8lSnsdgkcPRBEcDSwr0Hhs9Jm8Kyn6YWRLSCWyb/UUUt6RF1Mvhwq5sALVV1UFdBD2B
25Zx+T6/hHqLsXuGiVlKb+r8talvOxHgAzOu363iHxH8+8RIzDxoGMIiILmcobqL5QgRrpfq38pM
kNvY7twxL7K4R0qTLGZZMeTV0QE19Em9qV9YiRQPsFeUB13z0RDZAvOc17TjPGs85wjbGN2D5if3
xGXN9ciC/bQAYCQu1v3LpXHRj/OyKAGnfyWCi1P5TnfLvrjpXdaXxOaThGUJkW6cz+0DLayHCbrR
p96juxozoeEBI0kfzKuiAFF0qnjcPtIE4zgX2Dv6VAFmn+VXYoy0Mfhw0Vt2O52yshPO8YK/EKhC
DSKp+aE5VbvijoEPy3fqsXSTh8IRhUyCU2Zw/jeJwlQr2ULWyZtROrGe2HQQeEORDM5TtOgSHcsW
MpTlPA53yoIRnkRg7SIZnLdAt3ze1YxmpCk/p+NhDh979UXg1NkRvXKgKEsGry56qi//i9+jQ4Nn
Y3pWMReHKvTkSwdqeNelCXwT5fzFYin/g4UO6XzsFzvo0bsRonOksMNKsEEio6Ocq1iyMazM5uPa
sBA3Z6CsBJEkIuf2oN0EXi4KakUryTmLugR4WJIzebNjgjBj2teSXQMrTtslx1lk4yLfRDlvoTcB
WKfZVdLtGINEeFRlJ2vQBU2cwhv3aSFaT2Zt1yyFWevKUtRIq1ItgkAdqKLd83xE6RSYa+TWeJLO
yl0GkqjAZrSu9LkT8XMI7mXKOZAYA0iqzIivaPNQyL6UijaPbc5vygHLHsdWkzEmzCnXyLQuMw1H
LXhhQzi9H3zOHemFONKRvS/Lt+sHYdv7ruRxCkkodCgD+d9isrg39FnHq7Gb96Jx4s1DtxLFecOR
pFGi1lAtDneqTm2tV92xeTLp7dLKjkCvzTtsJYxzix1KnXXH3swsjf2BNpDY2qFHH1rnR7UtTNSz
dbq2b5yL1Fuzl4L+Q16AqkS4z3amBInyE3nAVY1JaZLY/Zv6/N/05NMeVp7PyJxj/wBw/5MBqzT7
6HUAExPaB4SoIMz4rijJ5z/MWi6tmULJPpCddAmd2PyuZqKey22Pctk7lXOY0hJMYJOAGDaIBlar
nTk61Z7tnbLvZVs0ibZ5pi3DQHcy2m11vvg2TdasKPDSrqq+xtXZKA/X90j0ffb/lb/SK4L8zYDv
99FZyx+t9PX697d2hQDBiqqWiXEXHgt76RJtrFRUZXMDNDPa3dJ8BebTdRlbPnctg9uSpdPgJQrI
SA6snSP1+93/h/lJpAp3dWV5lPxVdg3z0CbSOapjdxhE+dCtDVkrw20I5sWTvmHdWJhYYxMghpOm
4Deglvut+dncNn48CIfyRDI5vy7VfWsUEsqvVlzYUfLUTP9VK86Ty+gftDKG2Bm89J7eg5kscxk6
RJLZVLcXTPxa96LgXbRfnEtfElkKJQsy02TxJo3aaqzY+izClt+6OdYbxjnztq6WSmPW1yq1F+n7
qaG2NR2NpXaK8Pt1SxepxDly0kS9gcIQ4OCKO039TOoOFNyCEEagDx/rllFqEpkBo6v1p8X8Sqfv
5fikWSmg9Z6ua7P5Ml4tHR/p6vOgU40V0yRQ5X3kjFnGeNpHsl2rDn4BAGuFPBWCNeQj3i6R0d3D
TFGbQ3ccz3L+2dR/XNdMtIacq6gqI1+qBjKkaXhBCc2nEeBjmtyehvFUy6JptW1xDL0PGP3U4PtV
+2UepgrDJoDNuDPHz0N0Z2aDU8Xf5cqwr2u2md8i8kUWZ+5aMpV1RjFi1X1DaOswPhGGfdt41kPr
Sj7iwJ0usPrNO3ctkzN72QrMauigH70b8eYv/Wq/HBFiMxJFIVT/tjP8W0GQK/x6I7ZNMil6wW7c
5mBE960kiqKv7xblceBLPSvG3sQK0ubIyCiST2B9ccGBJr3Wo52h3MUQQFlntTC/vxUIXhYSTGG/
6hZllRaiZ58hIxpHYI/6+s3wtbkhPnon3MqRDsZN4edvApPZXFEiqyaxEAFgcuhXqYZZ6IOa4V3S
gTce/UqtT2+t9+FoOYyzp/L7r7EgIth81pKVSO6+CQIpnE3WGGBgXO5UgJdR7lwG/ij52REP6far
6LYRimTbvoqkMnkmus76KowzCmF4HJVn01Xu2ACCsi/Ootry5lauNOTOYbZQJUtYE5i5yC6QbCyl
cpIOxBmC9IpQL+7wAfo0YJSXfzc0pV4MiCWfQeyFTnuX+anAXNgP5+P41dbx9w8ti8xsCQIgEr1T
80FHU3y2l60fBIjQRBe5M2bx16RxyRYzz6p6YobSuBg8x0s9dWKkE3H6MFcgSkdsnvzLnvFXj1rQ
cO6ZiZBy8pcUJBb5qZDhso/SIAI8Ee0bD+2SdYFiaNXHvtXvqlufAxcgTvSBOCaeKtHL+HD9mG/e
qyvlmBdY2b8etB1QeCHPMhLVz/ROtlWl7zxlSD9fl7SZF1ibCOdQSNxJc8VGCRLM/Oj74aYB1QAD
P6wcUVZ2czhjLYvzJKoSh2E+QVbnkk/SN0a2qt6EnuFivgnYBO0JyJoAX+xeAq8BSIHo7S5aVc6r
9IMBXvsIqzqm3+Xu3A2nsBLVGEVmybmSRlezNEsgI61BEFZ8arTBDsPvefg10UQh31b+b72cnDch
4VJFE8s3FhiIZYj9wSH0GVBofCcEddxeO1w71ES9Q+N7AmhdUatl1GCseTw4jhgPq566feMtTvc+
fmCuKiLA5u21vMjkTkFUUXQiMKb0aJ5PRZ29BEl2jIbeDtroduhqX3AUtu/Wizz+KHQ0V5IOKZbO
ZRF0i4RE6aS+hsG3D9q1vZCUVySROxBTGaCH24KGHdg0EQC66ZHR75lPhU2PDJJLdNOJtpE7AqZa
5z3exEjNKUepv0+MG1V6vL6MzOp+vwUuq8idgDTIlMZgmdMLr9v/B7Nys6UfXCz/WCRn/VTvTaJM
kDPs+tcKuXb5UB6ao3iCbTtkvkji+UvSXu4a0sMuGqDEdve1kzshWD8YdtkstAnB8mncJTqMdUzV
CmplhwnBVu5Px/Gk7EXoDtshzz+rx/O4Nqlcm12M1Fs+o5+uvTEVgPsmp1QXdGuJtknjnm9auLSJ
znJ8LIkf7vOH1M9eQax9IzxM2+4QUzQYbcEkPf8WkHIFSXvKkgde+Y6kCEDK+8IBJAyEzaIQdXP9
FNkA7DQYgYjBWd9gBhUaTnFyy/gAuLdw9OreD0VViM3jepHCx2/oDaj0rsKFSaVdqNzMqvf9+mHd
7HQjKwmcuelynS8jk9AA+zMBtPtBA6Vvt19uNdtCNZhNh/4ZpNRaKoskV/FNmlHLlBlvk1Z8B6BI
j1dE2gjc+ebtsdKMM7wxK8MmGaGZOqZOvzzHU+pYyDaCV0snoqt4a4JlrRB3VVmSMTfIXDGw+uGU
e8M+PNQHVscRzRdta6URDKPJmqWrnANXzUiP8shAeqLZFdMnOu7AduAlsldo1h/F88pFFufJl6RO
Q9LouCx+MuYmjG55mBD4hDCNMeS4AkvcfD2spHEnCk2AyHvX0KwHdSbetZGba26/Y5MIIbHjnUjg
9tn6Rzveq0tdWY1aD+2MbLwt5sA3kIduQhGB5eYVf1GL9+f6IkspLkTE19b3aQA5u6hxbvONtxLA
nSUVcH6NVkCAGsv2tEx2N/iTdpcU97LSeHnqXN8ngQHy/jwMSq2KJQ3i2sRTOy8u3zV9cik5hCKQ
9s0dUmXLomD/NBT+1RUHmaH0pQqHbt5W1d6a7pbUv67N9t2+ksEd3HpQtaZlREkYKX2lO7JniDJo
rmW0V+gnEiyeUBxTeeX4KsPSI2mEuOTQo+KV3sTH7I3VYcn7vJeeryu3eUeBAgpJTFlm7bW/CluM
BYxojYW0hvJZNz/nAbByLCfrBpGjYK70t5DvIugjBlhpJfdWSZsFgjSfUcIndwvF8NK8W14bB/yf
h1TEyLd5qFYCuVtLS7NBUpMAryxCo920pGghisrSvb5+m1I0osq6QfGHR35rwDtZhrmErh66G5XT
IOq22c7/rgRwDrYqGuAVDFDjA4gT+VjA43pIdT0XP0tQACRe8kMUt2x6i5VIziaCyQj7soFOVP8x
9Pel+b4giVf7LcD5rUhgGJsH+CLM5NK/MwksqqYQlpuu1P8cVbc3BTa+nZpZyeBModS1ljYTZGj+
cGhDgB3KgA53SsVWkHlKd0SyByEa9WaouRLK+VwjnGWpG8LJ7eZT36Z2Op4ACJtON31/WxWJTdpd
Of7MjD8AWyIrsewcrs7ZDIhMKlnQtdffVH2nDa/XDX7bPa0EsBOxElCnaTn3KdPLNfHCz9xUA/im
7i9euVNHW2SMggPGT6SHc9tZ5gRxbfUj7vxKFgyYCfVhHnKljxGnSoon9kfTBNwtYITxdpPvWMe/
5IrIGrZTaavV42KzdFK6Lh+hjuabR/KMfIyrPLE3afUi6sYXyuJcR2oNRt1WcB3ZIb8t0Pqlnw1c
Wsp+3It2SXSKOZcRyrGl0hiLGKWfVaV0+gDtULV33fQEpsAPaBgx0cOxxdrR5TSBYiYUmMK2Ehr8
uKGhg5aH05wCpUkxcIcqIh45ddecRyO0Q50I1BCJ4Q1Ot2K1U03WogHwvc8FhuIS4eTu5nULOqC/
deHsrJCGJKrYdTsCGpsRsINjCXjKtoZe2nKX/KgFVTaRUpyttalmjuA+BWU0PSf111FyW+DH/8n+
X3TijMwcSRepkOO27ckq95ksyENs29c/3+eBeTpzjKOwgw4tUANjZJ7H5+sKCBaJhxAO4s5qMICK
yC5XqadltHQKuSkfJVKUgihyM64D8TVRdQsQRzxmYKIMVRe1CCIjI7BjXQP0meGV5N6Idtd12vaf
ugk4ayDsMrr1X/1nYah6lkQLgv077Uh3IcYIg31wx6hR+30vMIHtcGgljbOzKszmQaMz7PpILLuB
QQMBrXQM5H9tNJ8pGCydb8S8wdutE4B2UQiY1QjmPX7VMhyDIE918nfGsjz3id3cFHs28SEdwEmV
nBvBym6a40ok5yf6KJF6gpyb29aPanBTG6IQZdMcqaIoFqCRQRXInadYAZR8MuCZllvp3tCHe2oM
tmxUAj22w6+LHN5vk0WhRltAjubPoCpDP8FAbR2guzZBsbZy6H00id5sm8mWlUwu5Mt0CSV/xoYZ
gYIJj6hjczN+4IOLClabu0QtIiP5a6hoGfzVMCxjijWtjSbXLCkF28E87kmuip4Z21t1kcLZQl4F
JArzeAJh6lMDhHrzLVi+XT/IIhHcOY6mAgACBhQZVT0AuayWOaZVVvfzUliCGrdIFHeIO0BZj2WA
i5zk2XHIyqe5lbwqp951jURbw9l3oeIVLWnQCCmqzgXXsW4TEoquc/Zjf3vYXgyAb7rN9DqPhxlS
YquySfPUyj9LwwuqL8V0qFND4Nc3l85E/pqq4FCkfH9qPNBYm5Vkcg3gYug/Iustlt+uL5tIBFvW
VUCcxIrWxmE6uVM7g2fytkTmte8qgSff3JyVIuxXrKR0wxDPgJOY3LDy9eWQa4frWmx/X8fjUVUB
x8U3wlqNkYcRs7F6jm6XLjwG5h+MzRHzIoF74Jl1UDQxoFpd1Twk1ue2OS/D83Ul2LH+zbZWIliU
t1qkiAR5YrDHj1JEX2Igi7VD8TjVmmOU8eN1Udu7ftGG2/URlW8AXSKCzzO/jyhItJ2a/FFUstKH
2/Qy6fDNii3ZtEO6XdJ6ZN1BvtOLsgqi3ef8ZapWoZUZEDQXP6QWIAOTCHFlOxIBYohsgSzY1Hla
JtMKomlRce51sEDYymzH6IUugYJVYZoB5WBQzjQYyBMV5bY1+0fsb+4mkqk0ThA7509D8Jbqgptz
2+Qu3+cuTlVu+yFTmDur/G74oUTvaXLX9A9/Ym0XKdzZsRIlr2QKKVb7SQ9Ptf4tal7+mwju7OiS
0s5pjSvTaBLU3hInWxbbLDqBQxbtB3du2uVvM2jh/oPmmIvQszcRO4BK87ehqdyhUSOUwkgMRTTf
alwlBlApZiAYTdUEoI7ph57Z/0falfXWrevcX2TAs61Xj3vM3DTti5Gmred59q//lnLv7XZUn60P
OUDRlwCbpkRSFEWu1b02ln4UAGvIA4nZDgsX4YwjLUklSLOEjVKT6A5oMW7Xa78QXHfXN4u3ikzy
kWvtYhg5FYPxy+kxETi/v10LWS0ik3IU+pzEC3iA/8NqhlYAx3TQY/3/IzWjX/tX2CayqWoAa0de
zWiTZqSMcR1GiQy1sVmTQDOJB+YguZtIeR9VonN98XjiGN3KOgFduwxxcddZSN8l476TRUsSb2ti
cmRthoeVakxOtdS6qGSgZHS0di+nrTWJD5o8O2BU5+QH2/fKP5II2xecxlOoxx0k0TqjYBm76Wt2
LPfjPnfoNN/1Jdw085UwJurpxhjJywBhUiGds3E5EAw16WHCM0O6PP9sGYRtCM7Lqs9xqCMonfWD
CqxLHTPOyWNqG6AcKWb0IuteAhJn5a7fLXf/TkcmIPb5IiDPhpno7esIXstJcJXY4ITD7cveaiWp
p69SlqJa8qKhK0kbYVS78AgFxVGt5AG4q4DkEzl5y7ZB6nA0WdPwBMhEx0WoCjKOFcwEnBbma5Xc
tlJoFcbIscftxkRyEcREQq1TwOdqFvCy38oLYMDtEnNoA9DwjJvIe5Nvk5vAyr1+n4BcK/nFK3xQ
H/7bcC7SmZDSaq0iqi2ktwMg14Pa68J6H0uNqyY9uFCCm7GMOOXQTaghaaUxE1eCQa6N6X1pncWb
9uah8KJbBDCn+Nodx29oNUVjawgedbJP3OpL+Rh6PGiFbb+8qM2Em3AOSRd1JRLgTrC0cnDzCSlV
w8P+2Y6gf8SwPTRjuJhhMULMQG4D8DAGT6oQW6H6vJS8YM3RiJ3BiTpxUGMVG1mqx6m7IfF54N0a
eNowydU8jblYxnCJOK9PVSPZY5+4ktE4ZS/swJ/GyeW2M+GLnbBv8GCImgyRymvd7oQxXrcFXXmC
cQu4/fQbWFi+jvsEx+9568jEmQ69pmaoYB3z8EUDJ8/wZQGR5vWIyVtIJraQMVSzWINZkFzYoS14
10uZo3TDsSiXYz4QTg19kzVn5XDsQHklDqQ0ayyk8QiHO1HC+fad4KF26r3id88KpcxweF0u24fS
xfqZ2FLN0TxNOdRs5eop6atdW8SnIlh+9U15mhYAEgrqIeKWZ3g7yISXMAyGWZawg2P+JsZvFXnJ
I968AU8GEz8qoal10OdOTpUU1hj/bGQViBg959CjtnYlOP/1hi2MkmnQBQzbTrDnss2sODYNTvLA
k8LkKGKtlvJsYL2K1qmGX8LAg8HctgNiSKibEgVIUR+PbjWrAd+g46IxeQ1Iw4bd6GHAzP9Uexoa
dv4nhvHcPgJx+aKjvjTUoltJAI0uElsf+5d4TG4WM335jBNfxDFOXEax0uchCk0ZWohss+53g2nY
fT3uo8C8K5V2f13edkJykcfkCQbAO8OaQB7piVXW36UWTdvjrvtc58RqHRm31QHdqY2YD3RCEthj
+hYYgSUkP69rs+1AF20YJ1XVRI/wvoMaKpoX4vFbk/9uCecA2TbsiwzGSUF8Jps1NYjUeBz0l55H
+PEPB9QfAWwbXx+VAtGpEi0ybEfzmltQrlrybfS1eweKbn8Id7w2ri0zkEVF0gDfgX8iY+VDOhjq
IlJvJeeC/ChyMJtgCZOEC0++tUVrSYyB68KkdvmC5St6uzrVeOlfKhdEjWfTkq0G0zKdnd/ynj14
6jFWHomJkXU9hOZobanbL7HQWVn4FEScN1mecqyRF+KQ9/S+aSjPRAAxaXC71AXnnOcpwxj5UJGo
0CbcjIIW5PS5YsdDZZEMk1tq6lz3J/pT7FGx3izG1o2hm6NGhj5jptoJnvXCJdkbebAXCv1hlg1w
Amic02l7CYFRR0BMKipsG7qiVKWA2ID2xfZtyGoLpH+WzB1q4khhU+ipikmY0kY4oT6P1fcy8sOO
c4Hd3CbMr8saqHtMg+1rbk0B6OsaFJlmvbHIDMzzZPoVltOOCPHr9X3aiknyShZjEmOhJHU+o4A8
lr/U6Hs1PV3/fZ4ujB10eFWLWwJdCqCCd/E3M8Yg8gCsM7PiWNzmxlw0YYOf0KPuJdIGwrLPLICC
dSBwFRXe+OP2egGcWJJk1ZBE+hWra39fhdVcAhHRkcirAMjHKeVJ2F6xiwT695UEeRaLWhEhIQ5G
K5T3NWwgVX8lPESQTQ99r9qJxNRU9jZTm2YELdEFUpm3We2Q4ZgpP0RzX6Wo6SufeRGRV9Louq60
moxALQwT0gw0SLfBzyGRXDM/BwKvAXd7g2gx8j9qMRskF3EjKQOWr093gg5Wid11g97skFhrwuxP
rJSxuAzQZKZTPDPwqihWAWkt3SL34ylzQcfw9brMbdO+6MQcDmppDHIwQ2QkfJ91T9V+CDx2gM3C
8VotJhAoUj8RlbYRU9KFwknvq6/zCyXSUnOL56qbNc+1MCYqEL3DNTqDMGFn+hR4QbwDB4+NWQo7
5F77th3qz+qxt5ae0LSYWkRuTLck3/dh78zdbJef6dtbacX2Iil45UV4wDZJ5m0fPBcqJ3/k7ZHJ
FDyyGQGpyyFA/d67waH1tRDzkQTTkTO305G3RyZzS+raSKhN2jFfveXP1Z5OFQZPg2ZFDyVY5wmn
nZdj4iYTH5YgXPpIhLTMFM9ZBTq+VMK73PKZHAF5CRC2DdA+sRMoUzPHpUYfy3IEVxXAKdrYW2b4
iRdzeSWF2adq0bRaCCElUk6leUokf5o4trC5XisRzO6QVBvlZoGISjjP8s2U7rLPACmvtWC2hFIl
apjARL5dopyGuZMuzv06nB6vB7dN91xpwgTsvCkTsmgQIwb6bjKyHSHtXaoMjimG3nVRNE7+lZSu
RDGhe5DHPlZz3I9y8V4TDiBFtwYQesd4kqg4JrB9TKxkMTFbwxBKEXWQ1Y8G8esq7RwN3mSPhhHZ
JBIzP+nT5CjJVW1pRYR+sbYAf4S6mG4lLpi3Ng2gmMihzPGAzfNx9V1MnCeK0JdGgeXWF90JQ/Sz
Nx1nmTffRtaWw4R3KTCkqi4hYzyY/niz7IIT7YFTzqInO+Ju+kyPDSgugVAkqqCoZod7FHFMjVik
l3fx0HYg1ORczrZN9M/vszM9CliXo6LC75vTgnkGwU6Wc0pAuNvy7jD/sHSGLIK0UxQ1ds6m1KpU
bv8zddBFjuq25whove2bXFq00xSlX15VdDuSXCQyBhGpcR0PNS40XQeckkDbCWSKLXPggUltG95F
DmMUY9dXZClx5nfArpq0al9HA+cQecdi/NvB/8hgj/qiGHoi5/Q2Y+sgCMqcyKPIs51V7GV0Rybe
BIgZDbh3Pp7qbnULZOnATA8dkBhGp+nb4jb3wh0PnYW3p2xe0MikMQv6VTRhVDBDjEcD8qC5vRPG
LrgGP/VWKMuXZWDOn07OlUBNIFCd0/tkTp7kAYM4bZ09grSAkw9vxlQFCNKYTVTQeMDEubyexiKp
0XBAcWfMlNzXdfQ29v1O7qMDCFj86yF801rR6AZf1w1DeV/r1T3CCAvAIU1A92/ML5Hs1sUtao7X
RWyH7pUM5uAzZ3VR0deAzEexQfnnB3gILAzwefcnMGw6mCq54b1Zb5bu5JVM5hRE6phJSToj/T70
eC6nyArAzv6lOxNoINO3itKs/MulZE7DTk7jSjUngEZUlTU2plUUjsJ7o9vcL9gGuEwkDeC+jNeb
Y23OORmA8hSfJ/K1Sm9C3kzOJqyCDBwW9OaD9FxlO/OJJhUzEnqK/UJJwcx9hruYcODTgm0rY5iy
iBZo2gz38RKrNZqW1y2a4+PxtdDO9XQMU85Rs/kYjcrCHxnsrkhdZeoRuuEBLlNaCxC/Zjs6zXa4
a4EPrp9yUJDLdKIU79IYRQOE++d6DWRN1dHeIIFq8L1FYOVkY98VVUWNsVym5B7gY+aXmSzE7xNJ
cIO253ncZgxZyWPiVZoXUbrMGK2o24ep3InJoxz9mrrYjjpOWra5g6BQlE0DXUswl487KOhjI+YE
OxgWrRUC3Glu0EPBqd9xhLBzAO3YpXlgQog5hwcpTX0hVzBFXYu8eu6mIF3C3IuBURGZ5eYY9U6c
ghhgLPnsRuNdI30jBac+uB0Mde0dalfG5Dljj72cjaOZwoGl296NfoIt3YnP5HWyIfUuA+A4D6dt
W6mLQOZAibM4wwg3BBbRAxoHMEiq8egDtu+2K6WYnEcMhFjsFUT4aF/tDUwMDlbl0jHj/w862/b5
v5LGGF1S6lXfaZAW/xb96G70I0/dv+m9hajo8HnXedqxrbMaUDFmqcAKjrZoV3eZk9ugbLkHPLYV
HT53cl20e8/JVsFiqoJy6mdIU+8pKQgI1tzc1m6EM8Dbz3TsRXB4TUIcE2GxsjU9aCRhhMgYL9Ca
csLDKlBkOdjCm0FppRdzww7QTq3VZo/nhJI03tCMpjfOGgAR56l7KQoh8edGlTi3M+7eMblHn2hl
M9HVFHbVniL8V7vONS2Romj+63Wk67zaulEG9HRDOYwKcpuhN73UXKHlHGibaf9qGZn4MY5lPEwi
lrGpv8VINPrshZOu0Y34K+lfSWAChkayQK10aNEb9uAh03dpr5oITAmg9mRu9ot3Y+LFRIUJH2Qs
ZEltIbF60/3F0U6ULaZzjS+D27+3bfKmTjcX0UBzhawbSLN1xipq8FeGqtAhO0SPtyTgbav5en0V
N11qJYExhZhEemOM2Ca5vJHNU9u+TAnnWNwuX65kMKYwDEVYBwNk6IEg+bI62NOguPVE3GFQHTH8
bQjtXZRkHrqx93XTPF1XkSufMRSjlMqUqJA/eZR8HXC/iU0ZO2TUM1Xec/X2loEYw9QxxGSwYxNa
3chTuSDoz8BekG9nlNE56lAr+8vuQQT9XwlsmBfHphxA9kAr9sVTcG72De6SIEMwncFW34DQPB0W
m3IigEvG4cimW3VNtvQxcmh5UUoJlV31tvZCZ1OXwkowfG3Y4dPsdDbBo9ULxTu5LpizqmzkH+Yx
QWkJckWp8cyk9RNB4Oj2Psl4TTcm8Idl2ZgiJWHsvMVbHMXJH4p9cAiPo0/B5Rdf8dWXdt/ZshcC
VKN0UDYANTSPrmc7bVjtL12LVXSeZjloBhXfIR7KFFBkiWc6Ym/NXoOZCJQtYkfieejmmbcSyUSB
pjJDaaZXwlYDSUD/2j0mSB46K3wq38CxAIqZ0hFBBa89Xd9WiaZA19acCQ1qJmWK1GBfAdrvEWvY
hzeivZzoJViwQf25T77m+/qnDkgHg1M04pkUExVkpdInokDnqRZcUwe+cptzTIq3rMx5sahdIIUy
tEuExS7jnVB+7Y3UWhQfaDPXV3I7jl+CApNr5kJhyjEl96xoa2MK+KbW7niEPdvebwJDH0hUusjO
fWA0SxwXhY7Ctwej29Vda0v6TRf8/IwuFzHMsqVqmwBKSUSBQurkXYn5UxdIdv0PM9Fn99+JYpZN
AQ58RDSIiuYbTJaE0Zdy4DjXpp2ZsmSKGGjFyjF2FglKWhF6rxFm8zQWkx8bXBIZGnb/cqOVDGbF
Ej0MpYFSn4YwADzZha7pdCjL3YoOvxqyHaBW0phFqzE8W1YlpGnW6ApW4QAN1Dfc+hRY4GTxeZQ1
m1Znarqka6hJmGzbZqa0WRQ0cFSCHMlqi+wYxeYhyubQCkoetNv2bl2E0b+vgm+l5ChWzyiBxHp2
1HXdi8yac4BvuupKHybYRsQIchEnmpMvyUEHaknbTD4aPzhXCp4mTGjVg2xUmhDOaiiCtyi1XROZ
Y9o8TRjTHhNdT9oWmjRKZA/Eq6oMFNu8SdRtKUTUUJoCd73InMsBkL+TSdUAdJY91uZpDl6bcHc9
DGyb2EUEs+t9g7xeo4iS81BhW/xZMPYpKaxc/HJdEE8X+veVeYllFtcA66Kg5t2RdNKtrkd2NJfe
dTH/4KIXhZjNN1o1yJUCa1a9qAfBQingV3GsnimQZOqYN7yLOW/9GEOos5Kmwlg/UkdugcizjILf
YT44Ub5e12xzAVHsNTGRLAP5hYk92hgGUY8bi0M02Wpj2SkKYg+B6l4Xs72AFzlsu19CqlmsQ5Oy
FCAhcXRgqnU/VGdB8lcgseZ1+nDlMYl1oI9TqJnQK/iiYnCueAwc1UllsPuWTuQmtrTnKEhrq38d
GUSDiipeVIBe9dES+37O9Awv40BhpA9mrUrBk5z5rQS5+7zLVOe6PPpz18QxJ1SXJmq+1DBIjZJ2
Rq0Q2EPS+1NV/8YjZGsVWulfl7htKRcFGUuJeyELpAbImTOwiY3sV5IfBB7tL0cG23uIJzCx0Xqg
sMzZo9D+lrKD0j9dV2O76HDZKLZ1pVvScVpyrFznYHjLN1/pdSvGBTZU373Z4BJd/YMx/lk6Fhi7
7sIE5WuqVmVPuApFdjpZsZ+XVu8otnQGLQHnsNquf9ESh6gaIh5Z6EqvAuPUTX3VTogg6JTAWGUL
fyOuBF76zg89gRMet7ZNQTqhoiGImAjtH4VF6jwVgYmjscKjVNuafpFkmFRTHq9vHU8ME4RbVZAL
s8Z7AIlPknEQoweBG+i3Mr+1KowbB4ssgRkAMtR7QAY7y04/AW0P1BXzjveezVOHceEqSsam7xEx
ujZ5mLWusKYxtTRicgqwm7aw1onxXGkxhnDOaFJ+0n36/hU4A4ZsT3gA22U2j05o6+xaSWNR0YRY
kmOc/zD2urQXo7eK/rXtH+eRc9/8B7Uw0KLj+VrX3r1uZeLhZKCHuEZAGl4kD7zWRxWvyiB/btAC
iRlCiQecvln3UqSLQDarSRUSVyI2bPLo3GLsBk8CSpWSK+6ChZPUbq/iRRbjUqTphiimGMLCPFm5
ehCT2lUjsHYrPEzzbTO8SGK8qpCirK4nSIp6v1keJM0zA96gIrUw9rRarxzjVWWW11pBTb0/zIhH
Oupc+Zn+T09lw5fcyB3Rl4PY5PBetXkLyXjZkKh6XlUQXSDBkchTFqPK1n5NPvXAp6D1QJLxKIp8
isk4TNA0B3UPu+9eegQMFJpqewDm/fTQ/Fa93AtyixdBNrsd1jJpUrJygU4qDCGmt6tFwtWxfaUE
I01kUfobQ3dm1NVyZyht3kTe5pquVGVuEKaeS1M6IaCoxa8qObTKUQ6+pDxEpk3DXElh3M0QNRJ2
Aq2OpKdELyy53Jf6/fUjhf7GX4Yp6+h4kAF9KLNtFY1Q4TacYtP04TXuvpFP8ekoFwFsNBRRWK6K
jgo4dydaVVYe0n2LF9LY4/WhyOJ1ZTTGAiMli5cajO5OhldyL9vXN71f+90u8mKbuL0HR3tO3Myn
kBGhx2tG31pKZL+GiKEhtI+w9o9eoiIfZwFT5NkxKG+XkQMvwPt9xtaXqgMAZo/fN2rXHI6j9OW6
KdBAwJrC+vsZo25nozblBb+/VOekfBH7nZbfT+IhbAZr6HispO/v/Yw4E0RLgO/UYXvotvnoulNc
TG07yLTFDmj3/uiaz5RskCZqzW7SLN/AUUbxDlETB2tWcoNrkkP2P7kxZOPi8uFDmHXFgVbhtFHo
ND6NzK2fn5tjiwHy4Tweee3pWzb6QRqzypHWGWVP1aZ4xpjI0WIrBQfEhOEIdyxB/A7YerdDTT50
6Js3cXjpyRY7yYcvYMJKWLYhJk/wBVRfynNL/48P+h0YPRzJXr5X9nz8BE3YB6HMcV6TMsmiDIts
5qkzjM9NHlmLyNvLDRf5IIU5yoMGj4Z4AAAqzXLTlLuYBy21EZE//D5zjOuxvgCJAkuXCK/iuDcn
r12er3vhxtHyQQRzXKdTMShKSlWIApuMz0L7C7U9Ow95k/7v3WzXHJDJiiPgsQWlDGVmsHzGO/Ug
ObUPZFgF6OQLmgWb90aPeVf+uK7hVpvdWkX2SFBCOU8K5d0FyhvK69J78R2eHB3ezO1WhvxBEhNj
sklSooKq2LqSR01dywE111MaWD+4+Qx76QdxTCRRjGlWAxpJshN5E13ankt7hhvXcCkdhXwCc8Md
9wl149SDVAVowjoauPCK8jGQLpIaxWqkY+7h0N6gt88Xvr/T3DryA2fj6HL9ZTHoV1SA0wVRbLKQ
ZqpedB2WM1dVS0yfp/QUDt8S9VtV7ML5qFZunP8qQ95rxKbXXcSy9hKOMZxaENH2XN+bwUOZnlqN
c0XcOPtMcFL8TzM2c5CMqStwFQXEgvY2YNzX1CVLyW9C1dGVE0l+XV/I977HKwupMYYi1tKcDVTc
aMPRT4k37IwfiSfYmku79OPByu9EOIR603wBXtDdwikkbJ8BK32ZUwi47VMmCtJ/HANojOWDhFd3
4pqPIkB/NV90KM8SryizcQv6sMrMyZMFlQxaYag9VfdBdYqmo6I/6/JJlI8ysOXChndj5S40c+wM
S952QwA9VT/yRxtjls8qyEDAC+imuHullMmsxUu4digdwDFxCVW3Kl9QGa3E6FhG7zLbUjylcxgL
6ODATqMqdNdFFlob3Hw/nkK7+8VncN26o38QyJwfUlAoc1pBoOrnNxUMK9zTGhsdT4g4TsNVjok8
Qt0AabF8l4URNbu47XazZ+moqmAUgne286S9Z1bru54CVpKyhrTUkg+o6aHvRrxbkC8BrsHjr+Q/
2M6frXv/+0qeWRSFWf3n8AgXlyZLtHUCz/p2ancHATgRmZs8l3ukaYfGz3yyux4ltgq12Eq8i6Mt
V1GAnPsxsMMliqLSEPeaWfpBIuIiLfC1uDyEyWg3MbHlKXhVU+25klrwL8xhYiV1ZwMg/7bu26/X
v2YztVp9DJNaTVqcCksCTwqam0p56nkR+B+296Itk1thYnhI8xnaRnsTvXCttRwNuzxJNi0+8rd3
+1C5iGP8REyEDAjuEBcn+wU8WOXb0HB6xLkqMf5RJpVJFCoDV5xnyRt94SHwohvJRsvPke8h2+H1
j0psu3jRGnogNhC3JgnNPV5WxVk5wiRVUg9LGAjEVNGXdv6itEBRKTmpxj8430UX5oTsY5kIRf2/
A8oFd7GjHyhZHnExjOVQXo72tFAWT0AGA3jdvm7tPB2Z89FM6yk1hAWHc/lNHc/i5MXVy3URHIci
zGEIEFBZXQqImKJXdfaFigfGtp39XlyWMPFDDYsA7A8z8qZbyaMsAqndvDenV7hR88qMvBVj4kNt
9GopUvets/wlKGaPZNohyVT/+qrxbJyJEo1W68josWoqxvIKHG/LQfBRgePEXt7mMNFhNAQNLJ4Q
I47hXk9KVw1kjgjegjHBYZC7ZBxk7M5IbpRyJyVfu5LzQnBdBMZAPx4gfVnPek4Dwqy/KPl9Hb2G
Oqcre/sy98fIZJYg1sziscgWyAjOCg5HsGXve9xzQHTOq6HTNf87af5fSJBZKFgBD0OEBNiT0RZC
d36OgAQbOOO3CvOPs4M4cEMZtUQLA9GcaMAJ5H93jGDcP2onRKMZiYfoEq/9pT/R6lS/rz1wDP68
buQcz5VZLCykrHob0ehXu0jOzQOl3Y3tbsbrPWVQ5F4hr5s7ZoY/GkojhUUfi9hE8ztlrO/93I9E
yzxJ/uwobu6ZD8s3joo822TiRa+lCzFN7GbjDI74LNzSfK7/hrcr831AmeyjA09PnkwmeAhBjLK9
DjWN8SaNv0f5Dk3iFkexzbVUJVFFIwSIbzTm6MBox+rkoo9kJghXU/T60je5wB083mPE1iMI3pwv
EukXrRLVoIyScAxRdiC9NZwoVLecWOqTatV7SslmooIauSaHkmTbRldSGZupc6nLQO+CK7NXPxOc
LuqeVtgp4mZx5p0udGf+8v2VMMZa6rRWATgGhyhy4XFJdHsIUT8d1EPTGzeopvIccPOYWcljLKWo
UyVNFijXvVR72KdL0R1bBBzhZkCNFm+7eMNIDuqusHnBZrswvpLNnD3DmKqxElHZ8AzMbVrKkRYF
Rg8Iu+CRPhju4Cp2faJU6UCr25t2hz755sw/07l7zJxRho6Wnphg2YNz4I8+ZNvkHR8vconD61Pn
7LHOnFZjnJFlGiCMyGDdqw+hdKriczl5oc67uG4Wsi5LzHKdpHlk9K0BUc3SHYVZPIJQY0fRLsV5
sMaqtDol/lnI1U5eeqvLmj0nRtDs9Yo560x2W7WJkFQ6tjgBZi19FKNkS71DYYv4Nx1OQNKZgIQm
KS0WAkS9UrhpKskOhsm5rs9mXF0tJxOAolEuVNQ+UE0qb8gQWWN7P/MSP54tsrjlU5aTTqGFDRNI
8JWHROM0uIFFH0lCh/dcsZlrrDRi4s0w56FcU/9fRDxBgSTN2IvGEVO4gTxZM3dWe7OEuxLHhJsK
bRXppGMBVb9fbOCVn3U/OMSHwKkdylmRYACH+KM3O2NkCdwWAe7aMiGnC83/VuSNx9HVPDr6Y0ZW
jldaHFk2b1CCE1zZlsuijnWzrKDtovyep93UHIbyLajPGlgEheUIntfr5slTj+29rAsdI5jUPueD
BFx2dJfbxa7cy+9FTl6SQU3jim+zeOWKWlTZoEJYIpwL4wkZzjB5Q8hJSbdcTpbQUgKsO3TCso/N
0WDIZdDg9qDH2U0Yd7YUGTd6PPxLMUygEjWh0Tt9gjJmZs2l2+uzpZq8lGlrydbKMBEqFBJB1xdI
yU4UxY3262VO6A5W7wlnyZaQ1gOXzL1uFVtWuBbKBC2tNtMSWP14zOh7XCT66iGvYluYtNLpwtbS
ksTRJ+WoDwknWtIfZg1kLZhJnAx0eGZJD8Hy/L1Rb0l0f10xnmkwsavUEr3OTfz+PJO3TP4xZck3
Epccy9h0qrUaTMzq4lEwJbp+EbFmu9qL5/cRq9mu95OPDmP/ulZb2cFaHBOiZl0nSUpXrSsVm9RP
pP2KNkWn1g+tzhsQ2LzvrYUxec+QV2OvaCMuCo07gMJH/2KOnqY4QelHsmwZQmEN+a809aK+dEPx
7bqqnA1k63igeUvhErRusyReAxyquk7Qkv4JIibM3OiALTdxT9HZ1zxJH1BwRecqwK6+E+GUarvr
amydoavfZ5/tcnPU5ThC3iErOkbPRZBfRIudmvqPqUo9WY3vu6XnOPW2b/3RiX3HC2s1TvQAOika
kFuG3BJ4JB+bBY+1WkxILEaAr5UVwnqqRXfqklsdEb20IVY/VzujfIxglSq0bgNey/vm285aNBMn
5bQPNQCcwOVOiydhWFy8M3wsK2akeBcu3kLSv6/ulHKsNKSjxRaxDL8qaXaXBzEngmyb+WWv6N/X
IoSAtFqGvZr05TYd011fmba0SJzAsSkGtS+dAKgFxIZMnBo7ra2THL7ctIm3BMKTkGJikvQca+eJ
YeJTJAtmaAwQ04vVARhvXtfpTp2KvFxmK1UEMt0fdZjQpAyTVC9UnUJSv1RS8KYTeJVWZj/Tbvmh
GcpbKwJecdSU+65phM/s2UU6+wZXh5i6kCtIT/Sf8tS4oomJnPlfCmEeGMY5N2rdhJBx7i0NtE/l
U5BzDsltX1ppwrhxPC96ZmJIBp3geFkwdokj2LqMLLv2Uo+Xa3CM4x2raWXqtV5VBXBG6NU2taIK
LSH5Ti5508FbxHcm4As1EcksASop41GdWBlaDWoSVA6a2JI81ZZ2w4kmU4HTeuVJm63Fxai5Ez/y
judtDS+imaSjlQNpJPStIcllN+klpzPTXZgl7vUzZTvrWKnIeLMqpDVpNKg42lQ/DPwcUQ9BzgGn
83nNeptBcCWM8elF68Y8wwQ/OKRAWFncGgrPm7cKEesdY7w57UBuZw7v6ozu9ES7dzJQYU6vjc97
rd+sK61ksWlFXv5PVu0at9FpdGnzFRCLUDHE05Bf3ea+6gyu6OReYuU5EB9QNzx050/BxaztlH1B
zOWJjKkArcvyRs+fY+X3oj1yDIVjkITx70adjSzsYJANuLga9DjGu+Uo2NO94gMIwUm9ccdD9N68
UVzMhaUa1rp2KfUYIsVDt2/P3U5DzVc+8k4anpuzL4d9nS5GSPPDHo17xNLtDL3Oopt50zGmLZyZ
Fe1oWSTmTlW9YzD9dXdZqchEmAxMWV1Eb2qN05xkO7JRKvPm33T45BYoc8NTdpLQWxMfiq/BrjxF
DypgLeRdfBdIaC2lGCIVmO04J/xmJ+Paspngk6qgSw/H96+id8fCoTY97Aa0MSp2BtSjxe38zOYN
qW4muKqoY/TaBGraO/7HKqqj7S7VqrHFRQuwUX10VtTvTQ0QzuGuTh/znncr2bTolThGy3gJVVIE
EKfIkZV0RzxPWk3xcN1veEKY+DqraRcTo4eQ+iwomZ0BJyjXecM9m4F1pQoTWEXMEmtdDikdmS09
/h6mnMBK1+IvO10JYOIqKVW5LhYIGPLaQjHG7uQv9Sw4S8ctXnB0YdFzEMFr4BHhbMd80kG2p316
MB5aVHOX9971JLV4j9PbuctFu3cvXRleNSVJQERoJx40rz9jlBLQJpiw8Cqf9+q6GdNWopgwKi41
OLX1Dkl6G9pT8WxEQN4ih9z4XYxHMb9Px7d/ZYAsOEMJiKowH2DlSZjbLUgx0jT2g4B78tIPv2Ih
CnPB6ZSkB7stVexNPkyn9CDYtZNjQgoTQ/wKK8etWEriUkwX0QwhDbdud5llSxmDh7hceJGQpxUT
I7T3hEKBnNFWNcxgYZjBD/cFand4Ioo93i1xWy1MfKGMgPjHnnhjNQZNacIQR/lbp91q6mBlUWJ9
xiIMTcOcI7qb2ccaovRpJpo07mXfo+YxHF4iHtvxdri4iGCsHCSlxhJ2NY616lYrdz1uAHg35fnS
dqS4SFE+XniXJormvsbmdMauyc9txOuQoD/wt01fBDA2recg4SxFqGGGYXWrtgHGx5NCPRZDEj4H
g3AvSOn3sFFB1KsZtiDnt12r/ajD+buc8x74t03j8i3076sYJVdVaXYJvkUzd8kQW2Xo1MuP65ax
GZwwtiaCNAxIOGysSHDjLhoaelV/OBVe7ks+4LR8XsJFz7y/lpX2YBq4Wckm2+LSZkZACppe6F1m
S0NoTcuOSK6QRvbCgyrashFNxbi6pJho/GSb+fsgGLpyrvA20u6j5ijwsPO2tmX1++/VrdW2RFkZ
TXOFbamy0lKr31MsW2b25fq+bCVGayHMBb4v9E5tkgb3JkDvDik6j7Nz2fsx3nW76dWUOeI2z8O1
PMZ9w1SJEyJi0ZJ9/tD6AEIBlRsGx/yRO7PO2Z/3yvFq/UrDQAFGpqKWYt+UlWuWM6ezgrdFjBcL
bUI0IYCIvP45oNIM6GvwNr1e36KtiLdeMvoRKz2aIG/FRIMQRTqVQmJn+V5XBHvJeP0wvAVjTqQ5
GVPZzGALlYFMUn1QE++6JjwBTMbaxYNutA0sOu8emvFNzTiVIt52MLlqZUSTRtr3oIoG3sBP/4+0
61qSG0e2X8QIGtC90hWr2ntJLwxJI9F7z6+/Bz27ajYaW5jbowg9dQRPJZBIJNKcjGo3i0r3vBTc
N8x+QxiPdSuWqOg0bIjy0By1y+YYX4xPSWB42e8WRdDNSX5Z8BQXVZtwAyo7XDaipxRVW3avCn18
bZFC9ZDxl31FAjnUv4peyIK9Ykvq05FIGiY2INGXX3baMUuO/24VVcYSoE1V122qDOgA7r5oo6t4
OVpq9Otc8fAah0c+HBrMd8TT2P8UtEEwZ49WIrIDN5o2VbfehqKvCTr8zaB/Sjzblb/gUIFJXkcH
2PLc3PU/BtGgdd71hN6vP8CMgqqx3hdKDmC1Wp0Umlln3/Tlexx/z+1PnbU3KEZJ1zTDRPeNurHk
V6PcSbnAf+Xrx5/vs2M3CnMdJK2EKAlJYJJipxbFz0UIzNXU6dYYaQMQKsn4oSXblVyLnGJu38Zu
Q9jpWhUxhq3P4bDOp+KodmhFHxFfG07oe09fKzgTX1R0wDdSbwvHuJa9vBURMlNwYO1jbH1vR2dT
P3Ut2Ygr4x9tlHt/Y5gdSaO8xXzWvOwxefF3ub4QUWEWX5XfMJjLAt3n+pRlmAsdmWMWIneIPLKW
Tie9RZI5neTRy9b4y/mDy1+6N0zm/mgGNUnXnk7V7n9Y9ebUJpL/zdN5EG5GGWxzf1aPOaSklHRF
BVkjHmbT6FonOqZcN53Wk3Qn/Tqg7Avsg5/B1DWYI3T66Sbrq8xKVmMcFqwtueuO7WkLc1d6oiEx
2cmDQlijSTeHdZN1HdRf8JEVIn8oScEYEEVKX4M6Awi5XhLyJakeJBENAv/G2uEwNh4cbV2T669v
3OiOckmlsPDJC63nkX+IzLpIKOZgrVluVlsOsIqkGNsLgp3mO3x0Lx4TgQfA1f2dWNRy7TyyYZS3
0tCwfBEJojhoDZfA0yjq+2YQzS0XQTFHebAyXWsN+qJO4p/brPpSU4JJdHAwjtJtpUxQbsm1uTvJ
mFM9VdU6ZKh4wRSQ9VAUxO9UkeHgHuIdBHOIl0TG9Vtgm1S00qhaYC2tixyZ4ETRQ3pOw5lDLEka
kWoClL5LXT3x2+QJZJ5Yryq+U0UEvEI9Zy7bsh2qXqMK0XlKIDm08bB05RsVEfXqIAlaRQR6ziaH
+s6uCn0A2GpJz3NNXGlWglgjmNfSeQK7RO/YM8vIpn+abkadhgos2ulHK5ppMd4/G5kh0As2C2Rq
LciBYkBN6eU4BHVXObP813l5RBiMiejbWV03Go1dhzRYqhaZQiskpaiXme9WGLKqKaquU5bF9wZC
W8Yk1hGHwACV+DoOK5Dy2i6m+HiGowbUpf2UU/EGyBbwdEjjploBwFWxj1NlO2rS3ZZS7p9fP67q
7WAYl6xYapLmeFZ7qZY2TkYLiAvNPiqreYERuQIry92sHRhzeeTxhnoQWsBARutlVjGyJekvYl1U
rcw1eTsYRieqdVFShRZaj8S4XzLMio3iz5zYHQT9Cbv7IuunrilHSKKtaCfFPL8xbvB+DxVJ8KgS
LRn9+x5Ik2JDorkUY40Wf17KBFmVRvfnlNQCiiP+K3gnFHNVFNmWdrUGoYy77lEfMWpPflLQMp+i
/WFGixftuaqD4s72RE9TblZV30EzV4hSTDWqngCt38y+6lc3+TMtRt1C/Xo7KW4SliBqGx+zkyh9
yV9fzTBMENDCbWKAK7VCgLuD7z7HnWPqV5HyOxIFMfj6+IbB3FxFCl62cQOG3GxXZZFd243pnz/G
IjEY8yQnci2pOnUqmkfNCsbsspv/HQQbq4AjltfrAIgFaUPFuNpm0LkUj+fl+B929s9asUGKze6z
ei2pIAXGHm3e+k0Juw3kGNsJXAP3W+7lN/9SB9i4RaTWdY1XCAqE7O91E+j189YI7IVgf9gapKqZ
FMVUAbES+Si3tb81xre1FzFfc31LJGr+o80qY5ZWo1G0geYgeoU4BGEI/XrOMEfEvAe1mMAfE2g1
m4A311hJiw0ildn6RCQ0T1iKd14bRKvGGKQ5KbY6NXBwMkVBiex0mWYtqIra9hOjZ1FH8LZujBWY
Y7urchrFWQ1ya5EtVDNRvYJIFsYISHqGQVQVIPIEwyez1VlyK+gjEYxoVxhDMEV5NEhUl5OpQNuK
3i4OMVJRJRjXF39bLzbtjmkBjd6Axd+z8ocsuTbk2E1zxL6m69m6TmbBE4a/dJiKrqHv2Mb8pPd3
YDuYk92o8Pyz2jpu9VA4U6qExUAEKTwRDrNFW63no0QPadVexdthRDLLEtyxIghme6Kl7TerBkTW
9jcRqYO+Nl5I8QlKZOjznxVjHxS4xwu7buiLrAbnTd46Rl45ufTl/PHk+45vKIzviLr2JlFNCBPL
xtU0o1y+adwhIz+Mqb09D8VX6zcoxnM0o6IlLU3ht5V+JxtTEKXV03kIfiJrt2iM2ziURdmgLgEZ
YkxDCpC8d5sL/WB8AY2pkMbjf9xzbwJRgXd+3WyPW6rEWDv9pv4eISLVuphyfLF+AaHwNZp4D0IX
i/78Dw8/0JZqtmIaSA2z4hmRPupNAcQH2vZIqx1tFKzVR8pPBD5Q9/xycpVjB8cIuCnd2LY94DYp
9xIFFNZ2FEDsW93K7s5DcZVjB0UP3W4tOwTESCQDakl9275dPjH91tJ332euIcMsyVCPJa0fSZxo
ulL1v8r593kZuIZhh8HYuKVq0q3sIEOM2dpoXjA0FVAC68NtVt9Lwli4vlOGqR5z6uGXSAcflYvc
NZ+sGxNN1bQs0/4q5jcQKQJj8jSpaQzQ0uGFqT425q+h/GUPP60x+Ffrx/Yvp6CRTiOqbn39Vy+7
sna7RAIfjm8gTM02dQW1CDbrm3Z22ttNjwC53BXDRWro+mOi1nAY0lryyJZZx0623LnrV0eTMENl
zPGm0JJBFFvm6/vb72CMYTsRk6S0TMGYZ9OzMqkPklxNBf4dP2q+E5cxGJZmVZnUAgYzjD09qDxr
BsM57b/HtN07yZMez2+hSCz6990xntESoCAIQS3GjQWywcY//33+EXtbNsZMaNuIceoDvp8tF6p0
Ly8P0Xp/HoIvgkkURUGMSP0wmLjN5NlAN7FnbavfD5mP9q/jeQj+zWH+wWDvdm2b1kSNgPEltTBP
unwlLYwScDIZKLVtUYYoCkXRE/rx5nhDZO75rOgXK1YzeMcnGvka0C7fH7uD6Bn2P87XGw6j1zHu
d82OKM7BOOiBgsd/jSlUND8jTBOKZGKUu46adJAtYIEtnZYt95hR112ofn0X+7lLHPPQgltuaZ3p
H7DC86PLuz1kVD2TOnPMTaDnz6+18UgObQfKRK/+gwZzrrO+A2P0ntKTNEaUwjSOjYLoeVs5RQOS
EnjayWmJR82R1rQuncXoogeBslLV+KA6lmyBmNsG0TQ723qSpA2EujDL2XF5LRIbA1xvDuWbFRWK
ce+ZHRRzt6EaLZrNDLf00BgP6hp5pWRnTp8RJzZNgXPD7UPUd2DMpdb3hiX1C+Qqo/Wlq+Ybc5pu
2hachBpYEczW3UqUxOlmKOnNr/Nr+jpz9OOawrogsagqMvvwzmdttQjNolOmudQr3O2h9yfV+UY5
uZKbCvTZm29eqWgkeYBZeB0ft7gLdEt2xLx3fJ8CFfj//Tl0X3ZmWynK2dTpw7b1jYP5ZToWQXq1
heRIGzDyQAfPpuj0cs3sDpJxlmay1JIlwZKDQzksGxWR1+EzD44dBKNNeQ6PMKJ1YCgNSt1sUaNA
NnJRQaBIEEaNMDqn1AaVxmskIimunPR95zUoJH08rzMCHPa9Tki6rfEKnNkItvWeiCh7Xl2fMzrJ
FsVXuTYpfQslaL4sAR1XvtIoboARG7eGN3S4mjTwLnZXAyiKXgmRRAeSe7lbpqnYMkHK3Wa0ULKH
Iis0/AAVXLOjL33pwf9cusVLi1YAEvQ3Yi3kW/EdJqOGObpeklIGpnFlHeygvHplmz689vgJa8X4
5u1NQEYhTS2PjZaW8q2k/ykVyrGK9JM8L0G1drnA9RMtJqOWRq3VStficTppz2s9OK1muPlnGu0x
A+0/O0ZYfjyylEOeZwApGivUJ8PXtekkF+3xvOoLdgk9yIx9ghfbZHThZtfoguighVNYF/BjrRr3
kLjV7/ziEZYprwMPudaawKvG1ZXMzUkqDNxVPrVHtgKOMxk8JCZbmC+h7gyFOahpIVrtVN1DafwY
wU9zfvG4suxAGI/MGMwoBz0dqBh6f63udckvPkOTqO8gGEcsk9W0LCRc21V00ptTr8ZOpwmqp/hP
mR0ItY+7O0rLLJQAmQBJkVYynvNTelgKTKiJHA3jkwoXFA/nF47L8b0Xi67sDtEYuqZrR/rYSFBA
AFICTKNyJHdypG81iOHkH9KdhttRVDHDNfQ2LKBMp68p7LzyPIlBm5xRKzErhyE2MFNVVPLLdSdt
MEYYmDSIRDhj9QZMSEAyA6k6tc5NZ46RG+xLN92QmCzGW0rZPBmGgMyXZ/wwS85CaaeCUi2212DT
itYyaPY9Wm70JXZidXXxvu+7T4xZReX/GxCjKKOlgUJwRupYkrpHUskndRTNpOXmOvcYjGps3WD2
E/qOMRchOky2gyPs2j82R4ud8ip3J8yylwoopn3KTtrX83opWkjmmtw2UpTTCOwM8QkFGf+Y/ByM
2pnRt3oeiacmeykZNYmmbsOYWrqS2bcY3EX2qSCJY9ioTutu60KQIuDp/R6NuR0zM0WlCVWQbJAv
QFN70GciEIj7PDVQ/aEQEy3+hJ2Zk1pJ3Gi0SqddHTrHTvKj0LyjpKD/wLegZo91qPZgjOWVSgOh
BNqkaT1NtbN5mOf1i75LhxKBOkpU9xmfeg/I2OE+sofUnAFYKqWfK+bBbkT8MHTLz8nEHK50jKs1
lmgQH3TLVnpJT/I0muBwWZwpFtz7vKtrLw9zyuoy34aS1jnZEYIWSQy51ls8eQUUvFzF2ykFc6Aq
KeskPYJMZmc/9cp6rUpxcP4kiSCYkzRjDrxJaG5fT8F8NGeO3n4/j8D1kfaLxRyfdukrkNdjsaYA
dt1tAkrIoV/JdDqup3/iaWVoOkgIUK6KsZ3MzqRyQzIlwZLpveRX9nicklWwZNz3+R6D2ZZNJ6Af
oMWC8gkMj24W2JirkYXdQReoGXdzdsIwmzMt8dbPNAcmdVdSdW1+xj3aC8LsTEyapahr7AyIZp1C
NZ1oe8ihA+cVgHtYdlLY772VJqorgrm9iIYhudomp9q6ydr78xjcwOVOFLaiDfw86A+helzq4Cyb
oM7OfEgC835wihJMizNiiiJ/iO7zB5PzJpjOOP+dLg9xY0IPpMFy21LC9Abrdl2y+3z9DDvPXjzG
YtdVpyct3am8eCbVYwzW+kw0bJ5/UHVNRtQHQx4/kMxUUbTqpIxxLVyBgQUEIsQDtzE6a5AyFPLw
c+31Dow5ROUEWzYpiFJiZJnTqjcqpvlihp90na5/ndcNrv6BBQ0CUavA5ibNqVG6hMa0jWYOOrV2
9Xhx7NL8jJrvYOhh3jnlVSE3qbkiaqdmL/LmxE8y+fXvBGFsmzxtc95LiLU2uXW06ulkZ923TZ0E
qSiuWu8EYXbGzBC+1m3sTJrHQZ+QQxunD0NbPax9KXg7ibaGMXCVhSEzxoytqewyc7rMdpe+/NY2
RXB+5fju1U4mxtJpGBbU9itkkpr2qHTzcZns+zwf7rak8XPDuB1bcIu0naemRmjpojp5vpw2hqdi
gjreGIylUPQZ81UkCcNMjeX7Jq+YU2xn3xIjX8PzgnJvDDSp/ReIsRMGmRsSj8jy2vMS1tNyyiXL
Ow/BlQXUgmAlN2UNr5n3eq5vY9LmM7Qwk0EAkzxv1cVWCm5x/hX7BsLmoUY9Rha0Akjxd99vaDwg
K4ThFqK8IP21H2z4DojZGTyk08VMqDTHCZwKA6htXhskP3OT72CYfVmXfm6Ugurf2hpOYyeQpS4q
//zWcMPllHbvP3vDsjYsRRJZsKfwfkanORpue1X6W5i6K/iFC394ng5iVnOuIUdRIPoU8WxB5Pq9
PkjGVg3qhjNcD/fDdDuoL3XzI5cbH6ONzovHVe4dEnOILb3qs34FkmTf6N1LWdx/4vsmIhsWylis
D5wXpEPcH8Ps4Q4N903xRSVP57/PXand95kbQrGVeWhogUTRxa40KQgZEke1IgdznbxI2FYggqMH
eXchtRmYsjQTygBiv8GNS+tHm0cYL7XKhVPqK+ZKVULOHO7dsRORuTskeU4QbYWeq+hWlaX7rr4l
8+z0wggAVxd2QIzWlXllD5UGoEm5n+3DSgRPL66V232f0bW0HMtkIPg+RiuH8WjdkLn1Vtn8jL3e
wTDGVLYxaC2hOf2uuyJtuJJ/9X2DjYObMphwSppdJ9L1oh1zSxA7O69jBhv/zpW6W8CjTPOiX4tB
cmszd7TqQa82R9Xvzh+f81uOev73+qwPkT5FGV0r469BfbRnwVpxt9zCND9Z02xdY8ObYxVto6Xi
7kyL+VsTNRdSH33vUsM7LwZ3yd5g2HTZliwjsVcbhS5ltQUwA4OXTghMa1Pe+m3RXmRNIWKp5C7d
DpO55cxSS7sFh5/mXErrJm0FtV+CpdOYrRlVJULlBWRadIThom/lGKbVv9seNkyL8jVzHErIIK+W
FxNwQtqyQ/RG4CpyLRguANXQFE0z2Ah0lMDD7gfAJEkqO9vcfNVQj6cN2qHMpJ/nVeG1reGD97ED
s96rdKmnRbSBPxT06JNnnSoPdI2YhEZmJwo3N8L4SgX1k8bFHBq+da8InBL+rsH6qKplqrLBGOtc
V8a6Gk2IiujwVDyO6/USv5wXkb+cbxiMnR5Bxd6ha272+mTy5iHo5CeQRruy4p/HEcnCrOSS1dpk
bZDFWghqyTJ3mYmX90IiVq48tmzSghN4WawWwouz5yKBpvd+fp2HJf7ToQNb5g4o67ECCzoZNgfR
1DruAd7B0r/v7nKLnt6oh1aW4z1RglwXvPn4nuMOgK7vDiA3k8KyJgBkx2HCXCrpR4ZRfMXF5FPP
UToNd+LSL+6e7TAZ/WvGRZUMWpJaSmUQp6szTvJJmSbnvGqI1o5Rwdoc1U6jJzpOrmbz0tYElf2v
LTwfTvFODkb3EkXKy5RaJvsBQ30wF2q6GK8zjDkYDwhnYBBt9d0+JRfyDxrMHx07tB/PS8hNQRq7
X8C4EbOqli2YA2F/g+ZIf0H8y7ocfGo8csy+Xb4K8Kg9PyMxkd9rSznX0iKlwJPv8ufogDLBoLmY
OmfBfHuxngg2kM2NxEUsJdoKtLG/l6XYaTqB9vMVkagYaoUH7QcasLXWNdLTJ21jHyX7IpP9WNjz
zc252CiOl1UZrPzspJJp1RJiUQzEuV6nYKQ5wuCTi6bvoM4x6Kb2BZvEX7Y3RObS1/tuk6oViBg0
1x0Vp3XzJ5rlWdDuhsmKfnVQ789DUjX7qBZviIwboJpK1lS08vDvMaVTOAdorhT3N4hwmHRStRq2
PuHh7pkK6itbDEPWb4pbzcvAhk2c/Gie4iMY5zUQPna/hJWkop2k674zlUuJ5GNDgN77IyidL+l8
bTN25kA7ae5cofpQlPDn6+fbutK/7xBbxWznFoQfnqzcjctdLt9OucCIiZSFscVF2hKzocrS1xda
8zBaAuede8GYsqLIeF4jpaUxRhLFOFVf99TVSR3jJDm0JnZ6MTxMx8LAbBImfgzbeF4fea72HpMx
iyqivvFkAbOzVieLekepkBZIrqvqWmmfzmPx9miHxZrEPppQQpUjeF6kpWPXt1t1yrtOIBA3RI+B
4zpRMddDg8V/rwnqaIJBf8E2zSfroCK2k7uN//doPrHa8ZfvDYzZsqIvWryIEiRu4tYlyV9xeilJ
mMllXRNZVHHE07+9YMxW2Q0yd3MMwaRpPjaZ4ldZ6p/fIW6OaIfBMiRaUdrOMjUbxjf7Z1RABSnP
gvGg6U5yb5/UMHLjH+cxeZZqD8nY4HLNirjaAEktoga2sPyY/INEIbciaI/DWF7NXJQ6p3pBh5nP
9ygRRp2HG89wPiyHlkSXiTNlfvJLdMT4av9HR1gmImXpo05rAaznlwX5llRIwAliDFwIBWMw6Rg1
TExn1nDsc2sdKAOWVt9M9alR79RcUOEhgmCWz0pB/BPByUYi9HqVwjq5HwZBQImr4DspmDsLZUdR
nlNmntq8bdSDugh8GNH36d93d8Qw21KZUS7dYgxr5TKef53XZN7Dx9z9frqE++93k16vtAa2Q1vQ
Ot3I0V9d3TuNISK94++FpaJUSlfAzMqYuBazi6LcRiOUKodt1DlJEea9qL+cf2BwE/0XhbFtiCTn
bUPJEc2H+tn+UvpZADaIa4IZtbQERvFRChOKXAeuNdiBMkaulfUC7QoQDRNOT7RHUjtQayCCEawg
y7WntLFZokQQvU568UNdCjeN9cet/kxQyXyThmUF60Z5GQYL0lTKbb2cjFmQBBKJwRzKuDUj9CNB
jKW9msqrZrwf9cN5paa7zDqsexGYQxkXI6pIEojQFUE1heZaw1UIMQyStldNy9N5NJFAzBGt5VGp
Eh1o8/y9b5/qsUU1quj4cHVMpdkL29RUzOZ8f05Lo1xrhbI0ZEe01QUDfHASZMKBy9wnJ6YT/sFh
dqdR1Azl18BB2fM3Olg6Ohq3KLZwtN8gfAoTwU5x124Hx+yUpEzVNk+Ay1WCUOl12eqOvPw6v0Fc
G7oDYTaoyKdplQyAKN1Rah+KQpDu5qrb7vtUyJ0NnVMlqeDL04MJGqlwkW5K+9kcwWXafK8MwYXA
9xV3aKxLn3dr1NIl67zR3zzDra+aC+LUx+mQBiKWMb5zpVm2rFg2rWFkzPasdJqVx7QmOXXS6+kS
g5UpEWKJrk5Td0DefZcGxv35/eKLuANlrDiK18tRp5au95UgcbVwCYuLzd386h+8boUisuZbGlrM
6aDnN3G7oxbSqTrxE3Gim/myDpBZPdTheQG5l+6bfGwavLElrR1o12pPKk83ntHV71Qp7fut3fNI
3PO1Q2LMRq4YQ9tXQLKiS9jzKY+dIhVII9oulrNNTkhfSAVAwJN5J6OFJ/bVr9KTdBgO0b1II0US
MRZjmhKpszKAxdGt2b9s6023CNxGkUaw83pyzIWTlhIYtBJw9LWgx1wu+3oCnRD6O3MwH4gqabk8
WuZuoxgbkietKkUbIE2wSas+PdtpWATGcf5iXGbXNOaR3MVCxgW+w7TDZazJjH7Baqa3ve5MqOLs
XWP0kiB1t9+xK4OmDpFGT7qdP9OOvheXMSvboGxlPgNWa6yjYW1hLxOB6r/2NH7wAnaiMVZkSi11
IJRNVQqNAx0I3zvksN5ZBxpJNe+zm9StL1PXvKJ0HY07hrpbP1SuqBOaW6S0l5WxL1mVFKulQtYV
02ZeyU9BEl4eNR/DXwRHkXvT/RH5Q14Ys3+VamggciTf1PlzoYlIjwRH40NmOMvV1pIo67l8qi/U
U/aVBiDjJ/SSY46V3z+soWj9RDIxHkk2GZElS1i+DhEYNb4fRU1lVA/+t54YMmNRdIRBrJUumkIM
JxlDDHpAcWlI0kOiBUkpuNzO2370H7x3FrLaLpNIBhoa5C7BVe9IuX0zdEgLlqJ5sVwoxL4108LI
K+S+30PNo52nXY9H/FI3TjReKnLtpvVNUnymRtLcATEydeVspQsNZK79pV18kVEyS47nLzKu/7uD
YOwjajuNMqbR2aVfXTO5VHIQS6yJNyM+FoX2gBol/zwit+dmLxVrGhd1TocGkOboFMfV1y5Tn2RO
9NeERkAFEffoRnMrnGKrdMzH8+CirWPsYzUZktp2CLnH5erMyzGJRs/AeO1e4Lry/X1iq2i1Vwy0
ZzEOgloUsaLlUMf5lToPJO6o4+/Cn5ScOX0wBbvIdxV2cMxhbrVtresYzusQDN7qG6iyt26ri/ZY
+euFaHyPwleaN+GYA5CgG63qKOlJ93PD7Mn+MIXahRkUN5mXu9ZDeqvTVMKhrMCg8JngvrmTlDkT
K9iNK502g/fyt2a9V4oHKRf1S/Gvlh0IcyqiXi1khb6li2NxW2GC3nKS0aAI3k1f5HfR3/vBSu6g
mNNQD1KsLCl2ro+vmuFaNQQvQdH3GY1fZm0rDBuiSPP1MD8Nn+kgMUEXCrpORNgJy4AwgQ58iwZc
I2n8hUSxY7alc/7Mcss+9hDMEg2VWmDaAm2vPWiJlz3aX9IKLe1KiFZHTHBC7yhiUAfVmUCHY+g+
CT91/e9kZNawiVs7Thb8gFI7TdmdXH45LyHPWtiYO0401DujqVJm9M1KSULUmayeZB3VKtiMG82+
WtD0NWt30ZqEo/ZLre6H7U7Xbi1hMoHnfLyDZxY4S5QlXin84FXHKbAO6NM5RF58mV8m17KXgRZd
sKccC/IOkVnRMTZzO9qAOGIuUhZ6pu7mTuuLjAV/YU1Z1mWUc2E2FmupElXvFl1bvdW1bzaPUruV
bvJiHoxQ8orPDAtHI+4bHGOcSJUhCaQCrm5uq+wkd4LDTJeFMRbvvs/qSaKoWyTj+9UCQWy/aPyh
OCH6i8Z2oRGkdwYLZusW+EsNjPb8MNVzatATlvbphGgBCpLoeZM1MBthxrZLKkxaFzmknLvZtg2w
qFhgczE+1BPXMsZXjXk2efKGi8P42sSrq2SdM6qpd/680WX6IBkowQih/z8M0osrsP4XkjR6tnTS
+4tl+m7kgiPNMbsQ5g2CuZDVyDQLs4wnL5e7wLSn6zTJBZc+Xwr0YdNZbNqHAswNHIl6sQDCLian
Gjenkt1cxN/Ne8hCkD8obP1likHqeYbZcrgKoxN41DCKqboo/frQhD0m2cYuKIxsyalfzm8R9+Tu
cRkHCnFZQ1s04Co/Z5/mv2nyNsWTndr62BM1pwnxmA2LUqs11Qh4sIGqQxmv7M0xv7UgvVKd5ily
h6/nJRRsH1sat60FZowZKPPT+/ZKk3+ClvimrxuBxRChMBap0cZRxwTeCe0namhLzbFcJjdbDcED
mecxvVMT+jt2sVrSRZXaUWm2wq2vx8Pwkkuo8agfhwO6VjXB9cE/XW9KyVxYMpJeZTFDqtQAt3L8
3d4EFbpCtaeWeCfP1pRV2yYwfjQTPfqrryNYWrpjsPgJokaUNMu8FWWHeW78u1WkT+odqp3Pc4e5
itTk9s+KVwTdS3GRXEuH7mDfboKEEd/evi0ivaN3YG0xSUMjA6wEkcN42rLjFn+1ROz8AgVkCz3s
vJO0zgSKmVYYGVe6UZo9yYso9CuCYcxFUix2Mq7YL2mob5qEYJyB+bSOohpgrqu0M0uEMRO1bEnm
YEMcGsKcAiUwg/g0OfFlewnn3VkvRGlDXm/XXicI48LEo6zP1d+aSLlpY//vceqlkHpdZAIJYysq
suJZnlCLdBOHNFoag5sFVIa1889mkvC8mf1aMjajshtlSQrsWd1tjhGbDlGfS/Nqin5a6yqwGELh
GJPRxa1ag60RBmp0+uf+taAKJR+SQ+nYKn/8IQw9C84XYUwIyBP7deuhKp0nu5EFAv0yd+rWsf3F
7Z7N78V97CZ++qA/nr9YhDrKWBFpqfvIohrT/cwezaB1wbFZ4amUPtKJV/JLdC/0s6naf/So/tgS
diSLVPZt1lpYXRWEXzRVsYTR4+TWR8yo+CVyFAVnnW1e1420l7QMYFFETou+OCrJH6Je1EQuUhm2
YT2yWtlo6J1GDqim1TEBo3TN3oGnbTmg0/PWH4Yofs97F+2OhM6Yl20d7d6yAQnyh0slTA80Hd19
Ip6NRwqKai2C4BQodhhrSUyr1HpzHT11vFz7UyEqj+So4HsARg6pIsrSFduIiyw6EAS/0KnhWpeL
O16qYeUmVyL7zzGT7xEZMykbc5qOCRBpsUgV5BiBTBNltrBKkuPqvEdizOSSll2yRli8wcNFfZ/f
DSHYXt31UQ6FkbaP5+o9FmMix7nr1iLGuL/ZRar4Kw1FTS4m1z3DJ3VF/BmcotP3aIyN3BRLaVsD
khmrayG1U3nbyzo7nd8etTvq609XzSEdnPP26qMz9x6VsZNNYWagTcbOzdu3objqRI1wnHP8HoCx
h72tZvVEN2z5uT7TcGV5pR71E3kdtiXm/aKfe28L38MxfpWWzbWtd5Anx0jpHpNPl8AoHqw6UHQL
sxsFlcgfjeE7NDbnXQ2R2ZMRwtXLhGezZFXunE+Rv3WiniHRoWZj2pKiRvJArQa5Gn3jN025Sa6M
Gk3FlwM6ZVr4KOMKp+J9KysgDrE+XitdrifbhGmXx54y86PhPK+dJlxRKC+HEdK51cEQhe4FoB+u
lxmx357Moycf0DiNh2D8lAyOauDapsStuWeUTm2Lu0REuIxRXuxRLjDWbPS0B9rykJ9AlJMEEgY+
yd51cyeu9+YevLfVZS+bWbGzcs2xunn8mK8vimgCzsfLDKqpojkUrV826HGZg52S3m5HegmgSQpk
AR1qqxRfXL/30c96D8Mc73mT0a8XYd0Kch/BSg6qo2q/wSktsFN8w7+ThznYttGPSZYuOGrlgU7E
iv3SHXDBeFnvqMLqR746/Fk9dsZTs1hGkkRAs8bGqypQyuTbUV3Lw3nry7eOb1KxZBsLadcqpgaE
Zqqm0tW8JRwxNhepuDoYiCOmQBBsGDvjaTT6RslHbFhE0DuH4S7VJZEGJ8ufBaJxb8+daIxPUJbK
IicGgHQkGq0T7TxJr2gRaXUSnyZOqck7PWQHPi1kiIkM2jYv/V2vDk2M6RdJgPERt+aVfSieV4+y
Ps8omz8vJve+2UlJFWn3jh+moTOKFbiT9F0tL4fGaWdXib+M2s2WeeexOMnb90IyLoI893rS9QCj
jl3iRieUAmMimHoTXxXo6KTBsuJb5KrXn3NOdmIy1qQaUQw8y0DuPHKy7kwYZsn9WR6n0+RjXoY3
X/z/3xnvZWUMi9QgBI7yq9Ezm8dmvbSi05KI4kxUBT84CzupGJtStlWD2abASI7Zo+q3B8ntAzpf
jaZQ/0GYU3Ak2HCuutiaicr00VuzEMN7wyao0fmwGZ5cU1rog4gJXmDFWDLqyEJFHuqR8NLIf3fk
EvQNTpoIXCBO2OzdRrH99DlmPsfqAtWQwv439f7pscsKBw8AvLBFERmqaGe2jA3clpVhY0gZ3bKq
vhwN8j2ZkiCWNBsz62gKVHDkBLeoRm/x3fEuclkiqgrh6C1aBNaRdgmKb1ERDGNF9BIz11Bq8jeM
hpendjDw8hQV23MCq+/3ijEg82RKfWlBnNltLofL+Lq/VsI1c+Qb+Th+oUy8yWmY3VqgI1wjqcno
YJCRsfhQs4NJYrUuaxbunPqvIr+2pNtWJ05Z/ey1LlyIKL/JaXKGmGiQNYiMMbUae6vGydRmVaPS
5cR8J3f7MRcOrZWzjg3mhTqq1xwmv/wiBzr8ZvuoXpODqNaF76/vfgO1Bf9H2nc1x60r3f4iVjGH
V8bhjKRRluUXluXAnDN//V2Y/R0PDXET5/r41VVa02BjodHoXr3yHD5P9Q6FZYjvXqFLHVmYp3H8
PlmYRVf7ZGNEtwrDVzdP9hUideBOCwajVhkQl+EkN4lZDbGpZ4nVBL/2z6FNWkGzC49/Cl4nKdqM
0qJPtFxBKCY85MkHp7NfvhgQ9MVKbTohzzGny07L5Ue0jJimVmEVg5qxZiwcKuzXtDTm0xrloWUR
YjbcqSzOyfK8v1z/4gq/14suJe7yDhm6BsbwlVUTT8QEoXf+qXpVz8hsYQyAwRSx3Wbl6zei1bV4
NRuraAamEqLUt/ciGynB4+x231ACywyXCQ1+YuUVGvn/lbMLYjoNTQk0QRucaHnFcDpGpMxCoBgy
08Z24Qt8qJR74vUXpXQZH2kzFliZQFEjBFuCrg+JCRma3jVXeku9EXWg36FrAml0GSod7wzIzbNs
BUkFVUadN03CA1L2hhvjLXSGg/gu/xDucr8xGyv5alRm8SV8YsWsLKenQqui0ksobAGXG2SnlE8q
Fx5SlgAaC4QiiZ7HeKZRBAg/CV/zVH1TSgxyQynU/iJuk95/9hYo6U/Pa3p0Hw8aYIo0OGKUkCMU
1X3ZJR6mojBC/X0XRP/0n1BBDvE9nWzjtrzjFI/rH/dN2b7i/vYHiC/8CbAsetsYNVky759X98RW
fXJjYssSbJ7ImM4lKYaGPhhaCK/BeFShyFCEUaZPPHc/y3cYtadlv6LmRmWJIW1+IlR7YMCFIqL2
lNq6URmBwHVg9d23SjKFxIryn/JfEcQKhdq/fZU2IbTq8H4237XdWQ5cxtfZDN5XANRu5ZSmKHoZ
ZhBRjPiQYtxY8Ny72rF0xxPreXiTGlZg1BaNaqnqdRVgXPgypz7mOebVyzJNFi83DLfedjtZ5yEU
RAZT0UfFImpqk/IaoaHppkenZ2cODufxSHIzU+qbLLvCog6KCDOK0kC9YEmxeXlkP4wgXJTZ5zYZ
4dSzHnU2eWiFSHlfjVKFOCNkxxedLaHHa1EhlaWM5r57sGAo99MasSqiFOfTkNxo5bEvz9nk7UNc
ZmN/OmVXplAeiCiirVsDi9dgkkZkpU58/EoqJIy3CPpHiqOa2V1olXZyLDxSOMiuEtsOK1Y/gfLL
WoSmVEyOYekc4eEd4v+RrVlLZHGeYsUuKwnAxKNOEUkNKzAYTEYa/9i8Y5rW+2BpsK6zutJilZpu
1FbjBPltHrbEnwycGW2IdD7M41B2omOYEWn9atFbI52g43YjHLWj+CUwp7vIYZlKLPn3j/tJ16fW
QyzsQHbGMllG9UXVbuTy1hCfpbY3A90bhsO+O23nHlfGUsdNAQmGwGhhLPa93ZrjzwgF5JpHxqXl
58xjPlPv732dbknpBmFUIb6GnYjqjfhhsUmqACPFvhHpJ4i65x8MA7cZ+z/EhhrUP7+mHsphlhCy
qRtXPxonDOGyOzPPwNmdlTKddZ8CcNX9E65IO0nIYtjX16k5GX4p/lx6RqOsuH0wXG2ieCaHIixe
SC4frXnmzq2j+ERGQ7YWd3wVvTa3ke2/VC8FduNEhaP6tV1KN+1g1vciszibsUF1WuSlXRIp7RT8
nn9SktVT4Dd4JSVKUTNvsjbJRvvbnxuU4h8+UP7PfOE8W01uQTbYU+0WA87UGUH7ckLNzBlV6I1N
ut9QEf9C6iQxYOiJ9VOY24eiJoPvozzWYLl0RkESWCL8ipTo/F12UXVXmczyNBJe7hAErQhTYvo7
D/1nktRIHys39xbPwGDBxmJPKt70ZOjqQzmQxGu0umiWtTnGRQp4io5CV0yLQ1QkPmbtshhok/Ou
OHQ+tCiapVJJxqIks0cXe/T42gxszZEOqRe9Dg5uXmZ8jk7ZA2ez5oBfEpOfFnSFTsXzQ5/2g6Tj
eT/MzOoGMxStDJpcX/He4+uW7JFXs8AerNwnSgG8a1yGoS7HEQceMrh2afOn0I7f9klr85Kx+lEU
KdezPIThgh+VcLe8cAp6RiqO9fcJSa9u6tEUjmIY49OOATq8htBwEgPPW/+bERTxJtimSjviu0qR
0waPdcNYpE0SXC0SxbR9V6K2JsAiZd34jEyU1RQY/llopiG2R45nnlybB8kKjyLdbCyrHC1l5CkL
joLSoAHjwvMbwWrw3sIMQjbPyRUasX71iaouKcSWw+oJT70DL7yN7NiCdr1FJiyFzElp2+mpFR7F
qXOC1I2cE5dAp3tyX0CLo/YMJ/QH3SJhpOFX9r5/MPhFoqgzNNQxUHUgDvJopZE/jF9b9cc+Bvkm
O7ubLn3l8PxdJwYwYiQpM68PY0vIvAiSjPs4DFtoxadFSJNakAmL9JLTc42ZdNDGhkriPsz2QXv9
SnTt62jkRa5GsGe2xl+kHyR4Ht/BS19EiP/UrBQRg5npule+kYQuiyQSGxIeVP3OIUUfzAcJxk6m
q16rYZqLsYCvR351g7tfaspHA69iw8lwcojv2dID75Z2zNRlvDwI7/kHxSHQBgFH9VhP7Qljc1Ht
Hdwb8HvOCtzOSd5if4Hzp3jtiY66wz3pKPjifNZeZ7CxTBGLMqFBikvxI7jwUdWdSvuy7zVMKyku
SYNuwIUb60vCs/Ghg3AzmWyFAhdUt8RWBoHN0MOjCGapDUcV0gi5a/iqs/8rmL5LMQxqegK1VWFm
65TfNJSn6gjZ9ItAAbsUYNt1dQkFXbjc6LQodq2PKETsZeK6gadgxqnktX7uMrt+t2n6ikMZ1Qhp
DYYBzthAZYKUKmGI10HuTRD3ZZbm34UGV0CKNZGlTbVQx56cy7tWOLW8u/+Ztp3xP3/f+HT5bcel
jWIYZEBiWy1vZ+WwD/AvJ80VgYq40HuJQaoomMOFzAxuGz+Hfnj4cyB6pJNTu91Ptjds0/MVkoqn
OOj982MDSFWvnjmJv5EgHt5FBktdhWQGPtPJFYd4y+rQ5uOgz6DC8E90PqInOzjU/nLLbsH+l810
RSKfcYWUlQvE4DogKU9QCA0PyiHwDSuObNGF+LXNErPaZugrHMWTQ5hWOEWJ19XWIIpOXPwKC8Pt
uJt4ZDjg9vO0csWi6DCehypOkIG5nAa8hUttBWVqogPMf5Hd3Eb5zgd7RbcvlStYiiQ5pVaEMUWK
cHDDb4KrWhEU7js/PQ4n1ZdNklzDeVDjIn1hSLu4y5zxwJSP2a6iXv0OilE6ceiTUsVSCzrnQtgN
wWwBKQHhNebOYezm813OHGy8z5aYlvunN/W5yldChCWfXCL6aTik5v2/OOi3Q+jfn5a+vYqJOkt6
Dhzeq3zUvXiK0zkBlIcqDEpiBuzEUXZ24yXlvdoj8jzMUzoCrXTGxhW+oO7Yguz3YUKi8lbFpW5y
oNTIDqVZVlJsA8mVJh0nfMHOXlzS8Rw68YtsK0f1FLoSo4WMuMOekRTlzEMRBkKPs73m33MU8nXn
sDinGJJaLe+cypTzZRwPF3JfranOBwWKIrGmrQOFI1Qv/TNYnuhQosDOqWqTFR2xqO5SMr+CnIws
4cT0/yBJI4N+T6Iz0pQR2syKDQbTXdhphca3/YhUCCFW0erssbZGNDOkyBlqjn4Wn5QHoTHJgIHm
hVXUxNr5dLEur0ttlVUwVK+UL3P7knQBKkU0u1VABNzoBNVocqVYm0nNmfuHMuOAvNQcrq3O+2Hh
B1jN89BidcPQY8rJsiAojpGyYK4MElgE1XcB0uMoPDXCv6rlu5InXbGrB02hiARE/Ro8kIeJ1IOw
+ol4i3r6mynBSESu4KhQJhOWoZNqLJsk2pn2bBTf9j8L6yyk63R1PJcbPLFncElySrYK3E7a0UJb
g26qoOjyxD/wB1bVP4NULm9QK3eopKnUtBl2GfF0CMtfWvez0+2s1nCv1Uy9edo3k+EadNmuWmWR
2jaAEw0raI5ybhk5I2XO4C36+VloxyisR0CUi/HRNJUddQEDgnHciFTckmlyWkKxCnuo009dmrld
AvUkPNq0GUt3gMWJlweC1Qcy+m6s8xxYraMeyREzfUiX+cThmX2gMShRpCISrdXzAvr4iEhqxQwE
J2ne5fGYaRiXLjJOM9YaUiQRq1IYcwWgEvFGC+w5e1SRuue8fX9jOAOdcQ6ydGx1GShz/pQbt93I
ugcw9s+nkttQW2KFROfDF9VBWfGAR+4C4oP6s3YrQLyDv5fN9qa05xOzRpsRfNCFuNhKMkowAA21
WQvyjmb6NbXIpB/RFt9YZzNj49J1uDUqPaaURAPZdBrKQ9v4zfw/UjpdfFtM0PGCqgxi0wxTkmcn
R4AKBpwaU7ASs43M8MyaXbQZDquCpkArWiDlEH+Gw8JSh5jUhwrtBTN+4/wYTJOZDo+pMpt5cqNE
B1FmKSxtruQKkiKPIBeybJ4BmUCXmDsU5QnVS/tez4Ig23zFGXoSQQCbNDJGjT9nSMlj3IOzD7F9
Xq3MoKiClOHK5QwMIm9buSjtsKOziqpiHfW2uVt4kTcyT6tN0liBUqSRdLqUyRxAk3K+SULORkHx
m9hN5hyyDGSsIT0Tp4pziCYJ+EzQUH2aJ/msyctdYrAKf7afFa8maVRg0aKUvpp19G21kWX0poxO
P8HMvfk97fE0T+SQmS+Zm5y1gqRuLSqyCWNSYxUHl/te/sI8bUs4TaWdQoEAx6bf/qjPIbTk1BMr
icZaVOoKU0hKg7l2MDZq/X46RqK3sMocNgTMEKmtrKPyJWmZoh/UwIcbvquo5JidyErQZWU4CnoK
NaeFCpaJ4cCH2NYt0asZ722bJ+gKnazAauvhPU8bEwkWioh6tdYfstsRXZT5/MTVX/e3IGMzaBSR
8EKPMvsBUPk84wX6HBV+ECImSYu/uTKsbKLoBLpAod7nAGo0KNtFlVkmARSEGQHB9qVoBUMxStlW
ijLFhFEU3sJ4HDMfD/Ps5uExKewi9/O4MMXl+/4isjySYhQl6jgtqACa4f1VfEMhgT687kNsxiBX
u+iRB3VjSChQxfJNMo9x8nr2kc+jtY+xnWpdgVA0MgUR1NYnsnioDukdyCigvUn01TNpFk5tw88Y
iAzv0ykSUWJoiGgtAAU5NnPOH/MPBcNVWYqHjO+jU4wxKFOpqilx8joyl9IR+sclYXgeizJ0ijKM
CfoMJaGlBE0yGqTrQMVnIuxJeq5ji/u6WK0/YxgUSSKxkgEsCynGmBU9UjNy0Ag95KvnG2kULTF8
Z/gHWadPyaOVf1BkETTQBUbxOXn0xWCw4h56x5gvJJ/RiaagOyW0Ofd/RKRYI0+EtjZS2MUL72N9
NyevdfgoaS+pYnPCbNdoQ0qkxxGLm54SlkAxa1EpLgkhtdtIRKAibr+rWn4IeTdpB2/fRBYIxR2Q
8uu1qicgwZsuPdXaC9cwOJ4BQffFRDWqECCpjm0dPLXlTRfiNHnet2K7e+rqGrTSwFKVnCTmcA3R
G+wITwx3oqW5yqlG/9QAtWrywsWjFGGE82u2hP4VdnqFZSfFJtoyR3VNahJk4b1bvktNaioGg4cv
1/KdPUAXPkfQx25SEmrx3uD2r+iFMBtX9fJH1HLBWpILnxykWtzMRG+GKXhTZnZ3kI5PmIVtLHsp
xukaA03EAzYH+uSOaM+wkST7IhiLv/9tWTDk/1fRSJIFrb6MgBkWtLSHrdVolvg/nm8GRS35Esxp
y2NZZe5mUryCVQPJOD/pB96xkKV8GOAbUeGOwwM/xYz4ZruZfLUDKLbQQj5GuR0smI9oaPUlu8ao
4wBlsbhOR6/5M3SVbsVTbMt/VUyyAqYYRI+KNIlJSdpkfNOGHzl/3xSP+y7ACKsk+plXDIz/fB6v
viOaNkRWD6J6TP0c8p3/fXtJdL9MHCRqU5DKmKo9xuJ54UpHa15TTrb3LWLhUFyhp025wOGQXlae
05q3FN02AsQgw699nP3NI9H1y9pYqmjQgVdM0eNQPLQYiZQpb/sYDNeT6JplCIZMecYTD0CZxvAU
OirKpMMjmb7aY3BLbEe32Vf2i9n+npLo2mVd1vhRI0dX0DVWg0yvmLMyY+R8/+wOSKxomqFArpqK
3FI+n+RAhWWd3Wp2dt9CEALJFav/vljyF4GIz59G88Cqm700+37G1VVR0iCNDuWtPzlPmPmqURO8
7o6W6hX34Tfte/lI1CighngQZhMqvgd0cx2zIw+NCM6X/opzr/iUe1ZL3g1BC/xcfK8rtwre+o5x
ydy+wF8hqKXVIrEXKtLsGRbR10yuQzwU9IbV5kNrG2HrxJMDWTPGdviXK8YVlTqzuDrL80YGanET
4QBV0fpvkJJSU/0hecYRVWmdybMYcjv/rV5RqSOsDo06UEKUXc9H6KkeEje3hIfaTyANxFb3+Jes
1hWNcM/qwOTjYdKTETY2qLvTQZgSdC8W1C9hEqeluokTn/+LggR+c6tcUalQuWj0Sa9G2Fjj6sZ9
n1CBJ7wZToUgpDPRj2opF60PEXqX4wcrY7FNBVdw6vAT+Unjpx4md/JNCYkRlrNu88D171NnHB9M
RSokMG6pHvLZT7nbAmWn4jGffuxzKWvnX07C1ccb0rrVBx5IrSN9F9ErAEb1e69EHNuCdIhcSuoW
ToTTD2Xm7PFH2wfGb0vpKgQhjSpMBMJKjujOgGDpzXybuIE9HUs/MGu3QlE7q26TtSkv22dls5hL
gxgsF4fVbqDygFoLaEa/gRFs6VhC+IDlLtu6ddcNeUlorhAxsb7l6g6r3NkoUzlA3PO2fBg+DGt2
x5v+qSz+C9UdJijFPUOBoV/aAFDZazFAFhf0/Gvg1xBYmO3lG9HnCwtmkM5iA7oeQVdjqUFpOy4M
x/yxQFQ4YpLgjI403awxqY7M7x6ZLTaM/Xj5Uav1nTh5SuUKoIlouKg09rO6d/Z3CotUL1HJCiPl
RKWriKfOR2R/nQlq36NreIRU2bEG47T6VHEQLrPKCWQV29Jq+jtD+z4KN/NcOK32NV4+GLaR833n
/L/0/K1s43pJE7sCcLJXIt7NveCgQ22nQZaDlc7+l+T97x1PFyHETdINoXxxS5RSnFKHu4vRpyN4
pCkIEgKs7b7dEnrdfLTSScrPiRSR9vfWwZQ/SN3KFulzI63J2atwR0qsOos//aPEwx2i/6IgkeGf
dKFCFQRtN8X4CZ3y2CNd0EeMnAcLgIpuRm7J1Yq0xeca2t0m48Dnvcdwks10mIbo2tAwB0RSqUNp
SeOSmy7tuyiDK2wDITd/3x3H0iRCbIVXKBYDcfOMvyLS70maXudSnMFViPJbfBAOok9eaiu8kzGQ
tm1TZETdgiZiSvGfMUyWGQPGlWP9Jjd+lPAuR+qU4xtE3aj27k/MOioWHhVA8G0uNHqBp+HZ4lBb
D6XKY/PWmfo5OSRHw2dVrGyestrVPOrTVa0SijUpKk6i09Td6dMp4X7uL+FmyHKFoHtJxLJKkkTE
QzSkFo8hLzkoKHa4vHG4gDtlkO3bh9um4xUedWWp47BNxgAmtTMKfFMn93i/+GgcESwSn0sGQzIW
8FNniRBkc0FKlwv5R9Ef4gT98XB8hk2bt/SVTcRrVjSMRFsYN6QANHxV0W8sOgiGUBfRmZiyJ3lo
8nCjr8Y9qxJ0kztWqOT/16h6YHQG6aXiqveujM2J1ZTPWjzy/ysAsdDTOCcFJYNe39Vl72joCzUl
Tv/CWL/NY2xlCXUTqcYkFgbSkTO5ypcKPRTSreIJFmH2+m0fi2UTRRhVmSu1kYEw+uUwjj5XnHqW
YvT2wbUyhyKJPBO5uCKFX6SMKUMFMMYtQVFWgzw86cNMcWqq5+RRRXA1uqSbmHtnvUhs3w9Wv4Fi
jhiSIQFPiBHNMQ/qcbxDSGdxdxpaYwyr/IIMO5S68N7uiwfNx/wExjJvx+pXfFrrtpKCVBeI74xW
9EwKdqpz4MeW4dV2fE9munPP+x+WsRtoTXVdGstQwFQSu9Z7P8ogcT6ojH3OghD/3A+Y/6jEC1lT
o9DsohtsiePP+1Yw3JOeANn1kbC0pCOhHD6q7r7NXkrtYR9i2wrdkAQMDxQ+jQQD23dTOcKKZr4b
RCdlDoMmrvUpKIXyzn8AqN3cRWIstET6KSHV1KIlY7qPYELJ8FZ7URFzqO50FCFPR6rjWUHjdpS6
Aqf297hwSZ/IoGIyQqN6b9GtIvrpTepHh+FFDU3W3A7y9/aMpfY6p0ZGLBEpqLD94LRXtbkLG95S
5V9S9bL/3bZd47qs1I6WpzHCtwNSJw8vYQmBvxglF3HMOqAZFtGZhWKcqz4nwVt/TPzIDzyi5En6
VFRTs4YDXooclM+cWaHOdu7++uXojIKcDmInkJRbcAufwfxm7Q6HgNPdsirGmEjUPh47WRx4csFO
Us6HttNdq+huyYl38Rh4Da4yWs37fCb6PXNq0vbz+8pKKlQos7ySswDYtUNGlBaXycaaQ2ZAcFjj
0kefE3qSoYtlo9+JkacmzrjjrBfSXh3omKyJjK2EzVGoH0aG0dF4JTNCXxEepNRMWfEJw2HpjILU
FrWaEqKZy5/z6OtVhdjrr1j/96agEwhGEObcTLLDw3KXVU8Cq1yCtRkoOslmcRzKCH9/6r5UzVs9
1JaU3o/5SQoTxunCoE06dRBEUxqkJDDO/H9K/EeX8/5W1WTlgRSP8GWKscI8cFpndlK02E0HEYW7
hlfaDRrCvH3WYhEynTaYI7FUEx1wZAQkqeku8PCTWukNAZwRIjv7gIzjjc4adOiInJUJeE37JiW+
xGpeYHg1nRJodE7MNJLhCRNfE51gfJJ1d9+E7Vzc9RPRjQptVUeGRA6xzubvCl9zqyd0NHsLcnGh
l+Moy93QZc2L3RaIWqGSlV2xA5c2fVoQXdLW6d7J0d0hoZx7471wiGzZx3OLJx8mp7MqjzWUb/sC
9Xsb030MA98OepFB/0VLhFulnh/Srq1MQTPcIe9ZBxzrC1LxidFp2jSQpE7r8EivCriGVpfxJ3gp
8zD/FQM8WVTIckqKRlI9XtqKEG+v3/fBtyF+3fcYlklUFFIZKIQUSSdwHD0E/XuYPkbS0z7Epgm6
KKmaSgbKatTBpcbpNMsYd2Kn9akNfi0Vq1lr+3l4hUD5XzlWem6EQBhRES9b/atkJ/Zw6I5kGm/t
65hWkeANk3lVIcf9p1NxhUsWd+X3IebvpmoKXKIjQLopQ0e/VzB5pHCSB1Z0zFpGyvnUOuXKpgZY
w6WmmkOwVmFFcNvCCLoB8XdVEDGGiWL4OU/4YhxyjGb0SYpqchvME4IkmQ3NHbtCpoW8YEyY9oNx
r07sRreQxnaYcoibR+f1V9BxZDXVYSPMBfmci9v53FkA+Qd+F5rSB3nyn5zpW2n3gS0wShy3j5wV
MpViSmO1TEIF9te/MMgRE4cxju1G8khmHJVdJ9bm3r7rrvCoeFIYxFmaReCFr8DETbv82XNmbRff
MHwYZQ15a7Fe/jc3/AqS2o1jVw7lqAFSHCCYGKCVnK+tOm0Of7Ppf3sSHTDGfIwJiwK+YRw/hElp
TmPLYGOWIdTmk/SMq6E+ilmzyocmfTPiAx8wLrybh8tqragtZ4xiqyclIDhNd2dJczDk057bxFaa
mhHtbO/u63pRPG8oRRTKDT5Lk0OxYK5vtCFlfBLWglFUb0hFgRdJWJO0gVfMKIAoWyebG0bZBcsS
ikOWrpSajpBxP2lWrGdmk7BK0RgQdGSoK/OcFhwsyYP7KXCnNmVE1CwioGPBvA16o1yAQGRt0WON
8ySyQ2/CaSIfQpeVC9jObV89jY4Nl6qo81q+4IEIHkkBGqoqnfkGU11d1gAMJhrFAWIw8UvbAY3o
pLaW8MZZ4jO5MmNe1h2zOIX41adTEl1jmoLJ3bgUU66N1yW9b4Qaaynx1XESW09Jl8Sq8/JFDifB
GnkeT/BdkDr7FLS5e3GQCYKi8qIhUwShDYM4limSbT2MSl95dB3GEl5T3/dhtpMCKxyKJSJ+VoRp
Bk4m3C167oy8L7dfFQkNyZ2jt6rZpr+GSGTQ37aLrmCpZa1SJKT7uifBxy0Zb5xbP2WUwXB4n45t
ZhvlZqJ9hUaRB+YdjEpaAa1AC9Qslg9ZDbG3RD8klXY78uHPuU/OMw+90kVzYoPx2Lld2bCCp0il
wmO/kfFYYzJ0cHiOQhsjCezkbfgloekRCtDFZIY2a+7aJs9cUelUtNA3YtBHQOX5cwT50p7VcLBJ
ySsAKt6IS2kJ+KHFRPE5crWltMpotpEGZfkKyxAqzjC6JmiXEF+v+9I7+SPmbliYRvmg2nj/d0WI
eTG751iIFMUIfKguKdkUg0taRBKbvPvrvgJF3cv4UBlt0ywryd/8TDS/N7xCftMqHOdGLYghF4ED
7qbyiTBGeOyQe8yfiZ4KW0SJZSLFL+KoVFosEO/A5BbtXtV+7BPLNm9ezaF4BYID/8crCw7RpRrM
VP+YuceufI3D+7H7qxmDK1+k+ERsIi0We6yeJNjyL0jIWpHdHObv9RcoLx+RVPTZugrb/m8osqZI
soCu5T+/WDouKsfPwOTqB609lVFhZlzEOMxZIJRbLEqdq4hEEfHy3jwfteLUDu7+p9rOuxhXQyhf
KFo1z9sBGOqtPlvlN9LoG9jJh17gGZf0ZSdO8MaWx94+yVe4lI+IUdAKE4Bt4yl9FJ3lYOBhsMI0
kwYOz3oiYS0k5SEFJiYEXAqwMKvcJeIPUAx7iMPv+2vJQqFOGuRkZb7jgcJX95P4UmZuOjN21r8c
J9fPRR0n6Zw3rTIDAyp1pDqICLbLfvYUv8RWl9uSU3hSZRoMWOJoND8JiER0ScFUAUh5/unteNnS
B2NqcCcKb8NKNrOIGbeyICiil9rFyPsYsVb+C+/hPzK7tPQfpWSReXSJU3+IJ+abyNb3WltF7WFZ
bfNwEGEVURYk6kdEMxhdUXZumKQit7Hmt4C3/v+dZA1K1mFF9Wmrh2qUAHTKz0Xjifo5Su19CLJ1
9r4WtaUTTDYROKQX7c7oTEF4jGvOXqIjVzFiG9b6UVs4S+RY6qQKNz+IK0VlYS0l9LHUkEFRxKX3
zKE2b1WMUisEMEdEzJ8fMcbHbX32MDWWA1K7N0pFvq06wGhJcGpVzV4WZjRDnHjPFGr35oo6YbAJ
Dl5SJLbc9JMZ/zS+khwzXgX6N2ZcwfhCdHthYxicMitwNhJ8Iu0LIYfETm+lu8wcbai1fR8PIuM0
Jl/js4mqLBiYhA6NfspEKRoUKBDDxHLiTHH6xhnP2owod36ZdUaS4/I8uoNFR7lyXNfVAElUW32Q
vkCy3Vp4s0f7ut8co8li8sW2h/w2jS63mJc4qSoSGcpe/ypapOHFeCx+kRwbubn0H6zvxwKkOLHI
xkmpIgQZdXzLiQc9eN4nis0LIGrcdEWRFQWGUVtLVqMSnYoZtpb+xEsPy/y9xMDM6k1EJ2j+1o53
k8xIVG575BWR2mXjrA68zAOxkR+z4WcZPy4FQ71pM7RYW0W5oBovfT71wChuiMfnXorMr+GRPnl2
9TPDIDqjs9TKonNqiju0HJmFdoQYC5cxFm3bD34vGp3TkUdJF9IKGHpYPRS54CkLK4HOgqBcjeO6
rIOUKpiivcFgAE5iudo29V1toA5bDdMTO5QBkEu/IlmKG6MHTvDE3sLmgczp3wj/rHyAFiIL+mKK
sgpZSZIokg6kJey/0cFkfX3y/6vTfCirmVM0fJml9rP2NukyUwxsxi7dPs+vS0eds1xcdmJdkm+D
U4O8bpBCyymCkKmG+S7tM14nLWM0WdUpLFiKHLJlCHK1BexS55g2kqJCRSnuqyl2i2V0GDZuZWnW
34viBXmWG1HvAKacR0d0wmNxCu9FhGBEqGYfi+XqFD1MUHpuhgZQUu7mw3PN1GDdfBxZGUOrkuV6
bQiFBK8gYh1dbCoXAX5dcjRPAgn1H4HFM2IxhlG0Tlm1lFU8EshRPA7GKdWO+4u2+VK+tokiiLhX
8l6bsGodwoj5Dvc1JEfqW6KfUd+QW1vhGTeFg1kpzNsb+SCfj/nf/k93msalLKhBetnL6SMCQEwd
r5+R+2FUCrHODVqfTO3nUFQUsoao30QeBgor0Yf4hXyy6IG1u1gfjGKOZggDRRWxnvn40kw3oXpg
fDDGjpIo1mjUWVeXiVhTZ3dxlZlZL0Bh5WuImiR1LLxajix59CLIhej8BwOcsPneJ6O4Y+I0JVqI
t/AP6R2RIm696RBbY38ZehE5LLpnfjuKP8oEe1ok55fAodE6sopzjgK+STHF0kTPDHMUN+vzUSQi
LVEozeBFm0P0Xtyk2fP+CjIOFrpFISq4qJdJWMGPL0Hwg1vOvf6+D8Hgd3rSxZimXVGhBNGOi2gy
ebG/5SoUiLRGZMroo94HY6wX3ZQwZFixesT3aRPliFb7Oy36G90ATMAUDUHGm4mmUzsqzrW44XO8
DU2BGDtaUSkHUZD4xzaJJhfFNfzjvkmX0O6Tk68AqR2WjFKmRireCxUz/qa4yNpWbo/pLtpiNs5s
6+i4I52LmAb8DXf84I51kG2fM6sfQO2yRsQtXyavvKRyKTiisPLBSCzDIYUGGM7KmwpnMkE3t/YK
lNppik46ZxKAFjfhoT5WhVneplbyC5VaX9CAa/9VS4YgqGh1wvhvjIGgIscWbZqJWCe4BS2cKXCn
MMF0sJ4RYm/utxUI8d9VIFd1GjdiR+BegngKuU8V4tBSxzN2webT19oWykc7LVUDzKgebMif9Y5o
kVbwwI4TG8WID7KbHIfE3vfS7UvyyjLKS+VcXyDmCMjFuAx4RHWRGQ9QvsakMZflHaxlpDxSKHXd
yCeAjeppHpylOPGFv2/QJoSImXgSRusKCn0ZEqq+5I0A7qDVXxLtGM1nmTXPaJOsVhDin85QC8KU
SASiklBm8FhBg33fhs2sO1ZdMQxkVA0syp8Iba92fFYh25n+yl8xOOMY2OpzfKthINUbhsK6kjMf
1Ed5YeCSP/uJsa6wdD5IV4qk1MmDdoJ623+0Yv6rWSrkM+/hUPniMoHimdIgM0gCYBVFCGTkFWQW
MHptsqJDhg4h+Y4dKG6eaCvzqO8WFaXeZh3M08p3Mbmrw29R7ZbKX4XCKxiKkJaaUwwUBJA4kcx1
lhHNTJgOEKGIbjjIP1p3cCTnUup7SFkMsu2avx3HoHiqNRR+GlNg9+UpzN+5vxFWWzmmQRHU0EZN
3ITEMRXhVA9fyyh51vrKYvg/+RJ7DkKRUiFwUI2YAMMfObM1lTcixUQaZTL0lLIkDbYZ47pmFCl1
SzIrYotzWjVifxz4c5wsJsez9Cm2j+OVX9AnYxBxeR4AJ/7F/9JEkzwphC/ZTHz+UXDap+qFdYvY
ZvcVJkUk2jIlCS8AMwvTUxOI0EnIHhc0P1uipjtCGNxNteToXGM3amBVveHsf8l9f/w0ZAhyqJhA
LcIfObGw6jawVJVVTr9PJhjk9SdXln0exH0OiBBa+QFqzMrBGZMbIT0FfMlwTJY5FIMsbRCLPAe/
bHS/j17j7GF/ufZd0aA1p0SxTKuMuIgQ3KbFY7McuuR1H4K1XBRDZFPeVxhwiKgUnvEOx8eFvUwG
q5wqf+YVTMKI57961IK4lSbgjVBV6ZuzwqVTV2iICQNk+vlnObWi/nnfrO3Q6f+Rdl3LcuO69otU
pUBR0qtid++cbb+oHJVz1tffxe0zbg0tN295ampmHnZVQyABEASBtTYyuMg0oNtzmShuXPQTnowR
K/BQXQRdapsoET1i3PgkIhze3ayNRC5IVRLpQkuCxKx5MePbUvquTcFlrUQiuNCEKxEYDFkfdimd
mqa0iRWEyufLMnZPxY0aXFgCOEJr9qwpObYCbVnspXrouqCpY4Hv7CYXGzlcKJq6GTTHOeRkK7rK
y8e8WOwqfAUwaAZgvaoonVr0arzrrmeR/C2ZGkpilRlESumnvJKcNBXVxfefSDYiuOiTt10Vdxrb
oeuf2AcqkGKBGBCI+GsF28TfkKNB1eSpgy7Gcqsmr2bph9YziIcvG4NoxbjcRVbmpjZ0qNOXN1r3
ZVXfLv++yE0JF34M1cyWeYaA9qtut5imid0JGDR2V9kD6oPTYbDcyyKZ/f6WS2x2iAsMBTiHlQQI
Qm7RfpHBBxrrH+bwaqmfV+rUrSh1EW0TFxSkcSGDyTpQo/pejQ+EEqeavi+aoJ67X9DaaMVFhmiS
0CfMDvYKpKBe5pWdo9924CojB2WySzGd+75imiXjoq0SXEz+fcw2chqb1QKB06lDB++xCSpHedQ+
aQHCEvhpckfD0PxfXRi1s1TOXPKOWjo2CR48p/64Wo6VRv60iCbk9mPTWQxnI7JBQyVkTf11p7x1
DAlUX4Neuy/S5NSha2EsrSCxRPfI9+bn303zLJYzlrk0lTQfsaasry928A71FD3oB8ZEp92Aawiz
Gcthvl3B+o37XoFG0L9aXyIDo1HFhdbgqb+T2BhGo12RcMTrQ6KFp5qON3k9HC/74G5YOYvhXzzy
oQ87TYKYXuvsaPbiSHS67D9AbERwgXic0wG9SRCx3pkghGoATzgfiBtqdvJA3BEd54WClnPj2BzE
dY3dGLMRzuWF8SxXUhZCuLwC+Gm6iRTf7I9KcZyML+H67fJiMtf+zWo2wjhPDI21GNtMwWJKn5X0
FI/3ujra7Vg7iohzbj9cb2Rx/len6mAVERRjb4vtkfW7Zjehb2AoMMZUtui+IrITzg/zTFoxtwHV
KoocwRoO9ZL/R1PkfE6uylmee2jUSm11mo2KBKXai9qERXvEhWejppmJoWIElAzIowvwAuTsWJaT
vYT0BI7S4LJJiNaNy+HATVbUSgRxY/aidY959B8XjcXPTflTTcI5a0v8Psnf0tCrWkHNRPD9fKKm
l7RpyLigbBHFQawVQUx17/IS7V+/z6bMv2e0XTPLNIYOKMv8kF9Z0akvbIJOJxm1TvWLuPdj/5De
iOTCgqWHabdIUEsOVkAuO6qHEZHCbn8k3/KDuEVNqCIXGeq2CNNKg4q9CzVva4yV97b6lYHCZaDU
FmNeMn+8EIr4bK4zh7QIWdwLw8luisQBkLydGoKeMZEULio0oTrJhgS1LO2rNJyi9BPJBE1BzIB/
V4Soio7GNFnmQcYH4MwOEevXHn2G7hEeFQw+94EIMXBfk7MYzk+LcNQHOqA9V13kIzXeWrN2tVJU
Edn3prMUzlsrQ8qrig3QlIp+KGcVybzw3sNM988LpvCw4sAUz+NFhYzwBf8GXWB+lI+Tv4AooBXC
k1xeNoUv8axm1BhLAmF9iW66JT/EWRskYyMwApEYzl27vNNmiw0KxOVdoj3N2ZPSCcCMdgeRFWJQ
nT3zmIRnHAO7Mh0KIGig8Wi+pl4PRIHokdUqkkNyAoazi9rID1TncIfMnnr8H0+EgaiVYTeX33wE
dwbSpNHzJkZcyvECnpRowqzBN/oYh4+CmMsCzu9WctaWOwYTWQutnEDbJSCn5IpNXrA+/vyWQR2J
B1f2T92zOM69skxJAEfI4q1yF00HpQzk8agsz50m2MbdPvvtNnIuNg9AWJwpJLGn1aF7v8lKXnig
A86T5rlw0cPwKBw43HfsX/rxIJLDaq7FYjL9ZhqMtQnaRN0VbNm+Y59lcHm0Xo6NlqvvmnWvbEI+
9pUIqOls9n+RhSC7gi0zOJ+TC2klawQLyRYJWKJHffxcZjdgwNYTwfju/qPa2ep5uAZ5krs0zXBY
qcHgtdfsRQYEyhiMWJ3snjKHcyP3P68n29NN6jSPKaFFCgVL3PEKr0K3KeDS8fIv25YrYmXaj2Dn
zWN/3wgr0jBpFQ2bF5EHqXpry1M6CNqgRCK42FHrhVo3GfTR1tzrUSUcug5YxbotsENmZxdCBz9c
CzzMeiEYZUG6hh1DV+P6Vh+0k+bVgeiWs397O68aFzYmQ42khW0RHpTjYI0ttGtHq+UvZUUdS++o
16EZxm6HVghEK/I2Lo6QKGwra55ZHEnvGeRK50+492M4+v/RiyzQk2ciw5i8WRgtW9LQ8PK0uk71
+qYzRtmWwaFYWySI0796MdEV2TQUtOGZfHNeFkujlkwqShxSZ2toJmuxkgJT2Q2LGxmci43gTlbT
CjKkCBERlX+GiExAWnudY77QS73+pbwRzprvHqIbqZyvqXETSqOBcGI8NZ8lGxAXNy22D02caHRx
Ez93avdvMC6Qov5aTc75hqFpMi2GpkP2NuSvGvqJh+nH5eUUrSZ3ZsvDILfagmxbV+4nBEgqCCD7
JfONEpy7JXWIlKDHJX85ya+s/7726If6JIYY2g1VG0G8czWlYZasmpCroHJvBtsYezvPvv6n9eLv
rrNldqOSYU/q+SpuTk30N61HZy34e2tBkZROFvYjK2+T4gnPQXYohCDeTdQ2QrhjeBjRpq73UGL2
p8I1Xxm+1XI3OzWaMp9Z864IEVawN4S7qrZx1NMkx97QybpbkxzMfvSmXUToI7sIShuP4W+oaKJt
DSBUs3y7PjJWP+BTe6GLW7jhFMfoZ4LtYF5ROA4kWlIuPkgJGlz1DksKAhyMAzGY29iVPxKbtX/k
mS26Wwr8lnCxocnqSmsKyCvHq0W+N0NB/rR7emxMhIsLxQS0e4v9fpsWX2cgpU7rZHfDs6y3gKmp
Xot4/HLZs/ZthOiqBqQLHfXpf2cz6ZJlRqlC4giOyb5Gx930uesF7rWv1lkIZ/mJZUy9oWqshNHa
JMwOQ4ZrrNSezNouGv02Bn7pZbX+YJNnkZzt02hRimmASEyEjwCpviZe8YkBijYugLFd5SF5Nv3W
mf5y4A/DXP+sKHdSqktCFowesAavMNBNO/Mqh9z3HvGlG8aPgmoyeFffLusr2kbOEawqXYDwCaHa
WLyoWqCO9UHqav+ylP12241unP0bWTromQFrSV5BUwvViqA5Td+ngFE/zafwSMBtHNryc3dnTE4l
ykJEWnLuoWvaoqBpmXURvUm9N9Zfa9Hb4n49caMid3LqWdsZDZMRfV5dCli22FXvqb0CPzh/ECU4
+/HkbCvc6WnOVb9EMbatx+sUvaGRwA0EC/aeJmzuKlY25UuUM1uk5ZGCa71sjB9KIcJRfEeG/O0i
gS4j3ZKBpqjzXA8kni1Sq8jT2FXd8IEDyAakgOcCbNkRJEuVA0opjHNHTh/kL3VAb5cr0S3wD8b5
6yP4m7vRV7FRsEJp7+pf16/lUfF1v/ASDwjQNxFot2WXfgDynS274qrjfl34vAQ8ybgWUiOfmPTl
lNxWtxNOO9d4zBJ7Gm1wQhzwehuIRi72t/esMRdXV6M2S5nVviUKbxvurCZ3+uz1stOLhHCRNNVy
XZ9S5EYmbhaN9BirHzNRPszs/IL9GFzMlOY5rtEN+DNmDgDPZqVh9SByNxaeLolhqm7cIY3VtpYz
qGIsnXRVdP30LDflBM4sI/wUpWbuXV66/RLWxii4eFmGWZMsI4zCpGByml3NrT6FLnHR2Y6eRIA7
HcmV5FrPArEiPbk4mc9jPpAIdmFFbn1NceY6JRq1cF0DXwO5U9D/y4hR0pMiOOhFtsIFzzqa6qGn
0LemSYX3uDzyZ6A9u6MyVYJUaVcUVTR021JNsXgKljAcydQC6sOtKry9kEOLsYtYyB25G6A3UjiF
DLM26KJDSvODnrRr4wpvswFwAtDutr6Cxebmb2BSlI1A7kToQkNXImaixbzahfG0aJJTS60tsJDd
yg8lpqbImiH/Rk45j0UngTiSVX4YVU7yidHggZUX71eiQvhu8rcRxfmAnilGmOUQFa4HIwFMzzHO
Or8bTqH6kg+i5ux9szgrxpk+bdAd0DM8AozXRdltJp1GEd2rSARnE1M6xk0xdLjHRYFCPpERPQGC
c3vXgTdrxllBg2aqZmCIZXUNRJl5qr8UcXRTJii5SKL+R7YivwXFsyw+R0iqAlibuF+7KagtZ73y
CUk80PN8BifXvZVbotLEbqzfyONuHOVKUzYwhWMaxND6B8m+87uAfGToQwwSI71SgbhbPIVO5V02
eoEhvmd+m+hPoqGgqYRF7dJj2j8ZE2jLD/L4TMZbgsbFy8IERvLe9LERlkdxnUUDhJXSZ3kO8nKx
JWsWuLFo67hjs0YVOpLMFrVbBmKnPBbDx1oOaGs6dSkqiwlM8v2o2yhEcqWrZvZ6a1EQ5MS6vSyN
rXZPIX24vHL7mdTGQLiAUemWIkssNqXXmPrRfEYw1xq2eT07EoNpOaQvovGE/ax/I5MLG3M2AUmH
4Yr0vnSnYuo4elE+9Yyp/Cq+EeGziGyDCyCpkkRxOkOYJGdB1BZ2o6L4U8Tu5YUU7RgXRIykScJ6
ZfYuT+5K5du6zjy5zL2Cjt8vixJo9J6ab4wDKJrROJrYMjNWfKlqnCqMj4sQhkgkhg8dFkhq4hZi
8litfTmUkENlXX0we11Iirt/QppAHpVRC6b8S9bSqwjAgAF9R6/onPypPxhOdmQEb5iBvLx8+5Hp
LIv34xiDuRZW0F1LzWni52k4FGZmT82psG7q6XBZ2n5Oc5bGVnmzWQWJmnlBT6Kbp0Pmo/91ulLi
QoRqt79XZymcF6PHuZW6FFKi8ts0AxMhsa35r4LsWQbntWkzTuibg4y2wXKFJl6+NS0oilqwYiJd
OIeVzaIqQtZSYtQPpnGtd9exqPtrvwuQnnXhvFXCgKLaTXggY29xmo93U+BEFY7uLb7qkjfRVegP
UfaXPP6hSjGBSYUhNmbfxS1xWClnuu9R55AC0DzgjdYU5DSCReQB7DDgDsz4AQoq6PyID5F63VTH
y5YtEsHdh7Vo7dO0Ye+mluQvffUWUQygd0QgRrRXJnclLtNIJsr7YyaK3Zo7I3Uxbhj7MbjN8N4s
quMLHNbkwkOE9+CqX2Hm6mRe6WPjxdrfne5na2Aru4kJoVRNlrVg5dRGkt9QzMjBuFdEkm9YYXWf
RNMsQmDfH5s7G7zJBYg27QpiMMBV4y4MilN/FR1ZO3aLrhUR+wHznd9T3LN2XJyQW5pMa8xMrxid
znRnKtkSnBhUN3gUkY8YpxdEpv2EAuSgDLGRGDCHfy+oUnXhHJcN0iVG9NEBYNl0cwzorx5jWPqr
wZWNNM7wzbaol0ZCIhhFN7WEKYzQUemnXoQ2uP+suJHDGX6mRJo6Grgr6HcM+VI5RC96kKLNUvTQ
su9iG0mczZsSacFEA43AEu8lIOzUDTvBBaG8ZXi81kfj+S9Cx0Ye5wBzBHR7tYW8sBskL1PC64nk
5nG2rEZgGrtp2UYSZ/eqqnWyKUOSERluAiKKkCo3jaXZhrUIQq7QCjnDN1H2zamG/WLQzeZJO4Ru
46IGxKwwEQJ+7capjWbcMZnL7YqecmjWV3dV9aLqgo6w3fC++X3uiFwSK08zBb/fZSczDZb6RlP+
pqp0FsHDGUqpPs+ANEQmpn/Lc8wY3LemoANSsEo8hGGarmtSU4hQVFfv7+vm5T9Zss7FgoyU2bAy
Hx3U5zD70tf3yfp4WQQzm9/i6WaV+DAwUVXJCmwEse4jDGAQHLTX1ggYKkWzL4tiNnNJFBcH6kkp
rcqAqDS/7tRDtXrR9ByqkmMAT3ASjebtZ0Ubzbgw0GbSgsE5bM7oW4fFwXMle1MGWQyr5Gf3uhM/
iMYY/iBTVzTT0k3gE3NmLTcxawjEPW1yzOAntlzhRMEIEE0N8x+hIzrs9y3wl0C+4kOI8j/MTjNr
7UZ/NKTXy5u276hnAdzhl6KEqZSsl1guvg1DCRgcoNOI8Or2jfAshLNziahF0jFM2nyxWifX8cBl
reimMe6SBaC7c1oLHHc/cJ8Fclaf9qHVdh20olIDrKabQW7sZH7LJVFZZzddQZ33fwbxbjCbZGwu
Sdqk79fcYw9wmp/AiWJKPpE+nK33yP7DnN2e4vZQzUctRD0HLXHK02VjEIlhf99oQ2U56VNWhmhV
auv91SDHjmwdRyrYHpHRcWfd2ksg16khRy6equ6kqg4IkC6r8of857wz3AnXY7zFNHtm2CfszI3l
aUF8aB20VQWXJYlclIsJVaEOTV/DuLO8d9PECMJMFHcE68XXbJo6s9SEXdANVXHrInPC8k7JDcGS
CRThoYKoTrKWVLhmlsV1a90q08PlhRJYF899k3ZN0Uc9dp2kqj3rx5ggO9T8Vvp2WY5otTjnVwoj
i4kKOcW0fiGx9l3qBztuTcFxt79cpm4QS1MBrsQZWAZOiFkzcVNp+6Ns3UxEkELtN2gDmO0fAZxh
dVVn5AUrMwDmCBWZr4bPYN7pN0aOad3g+mUjVifu3xnbL7F8taFQrDouEzzwauqPeIzttkUPzPDj
8h7t28JZCHfs5GhE1GsZuo36t7AqbNPK7ULN7FE0YbJvDGdB3NEz5VFuVgYEpUlhjxLG6q0XjS4C
19kfXT7vFV9maEY1k9QaYjqPnBi2NvqXXsgxvssCO37LQI1ZHcGncyCPfWoPtnX/V4XqzQcwa92E
bj3rlnxi9ZS8/rgmiq32nqQ1ApPfv+qZaD2TLRmJI99UF+Xl3PXsJVe3EVg9jOl4SO88RpdVniLk
YZetZP9StJHHHRRZn6PcCybm97dPlm9FJxPYWDLqbHUgelnY70rZSOM8Wl5qVE8aSIuPSepEtxIy
yvQuxFN8QMFMz6pGLQY/wqcVFKeAZhAWsllk+i2D3nwA5/EAONXXVcabfOcpvnYNRoxgdMoDtVmh
L/0uKkWIFOavUHNerP3CXrAZ7HP2auIBFjDJSZD6YHW4nlzrpB4mAHiApBCzIP3Hy7u7G0DP2vK3
K0Xu9KHRoO1YKnaWp448EoFfvlMiX1hR/oZVS1QL6+rdgGaMTXROA/ZkP/ZTn+Xt9A4sTM5I7OQp
QkFfIHw39Gz0Y7u9cUlZ62K9mSC7nK+a9HZBdTgXvNAyi7ykHuf1OUpl4Ehg6iVHINIXaW+b6jc1
uzbJceoFMVu0X0zfjT4t0VoTTUw48AbqENK4VKsF+oiWjB0bGxExsDJlS4FJaGpky9NzoX+jwh7o
fS/TCaEmIHaQIf5bSN5qSmIUyKZ6f/0webXffLecwY0BxfBOpyMCldhPRXFd/Ecgt0vh3IfUZOlb
qqd2m+C1/mlE8Girb8l4q6u3c9s6Wvj6N951Fsrtlpz3FS3Z271BgLLegvT3+2UB+3t1FsDtlSl1
tEnZQ2KvxXZCnoCaaQPb5bKQP5w4ZyncCdAoelObrCWFBOO1hteW0o1w5lgABAU+TgLoUUEhTqQW
dwgkUt+kSLvQz1EmjUNM+bFNqXEcE7TpCnRjucfv3nvWjQ/3HQJTWGCL4iM7TQvw0GbBct9dN372
pP9Nv9fZCPk7BGZo/tcUEEr3hgwUa+tBG7zLGrHNuKAQf4Oo0EAnTwkU0sYGMA8P8/g6LK3dGm/p
QES5CLOvS8K4zC6tMpnE7KWABGQBaDzCulsfjMJeJjRIMXTEyCmejDQQzZOLbPK9xXYTpdCZosi5
CjU7z/qqXDPO4uXjGuDmZzd35XeRRe5XnTZbx8UPOkqKbjBWP2YnP9//kpPxWB4Y0Xt6Sl+yL5f3
cT/S/zJMlfnIRkFSroDdbaGghGQSgwZjI3pGF3iZygWPSUn7saZQyewzL29WX1dKt9QlgUGKbISL
Hmnb4JmReVifXde5Eej1bUReJEvUvyFShwsaepv3MuBMEDQwkJndLLIbxoLroGhPuGDRFmavlRZW
TEGmREbjRI3u+J+2nYclGpZ6WXpWzOo6PzEAGfnfQivPuoBaZhPhnQ3l7vykgAWwvamoADlFsBEa
FxRGdV1yU4cIQ3u1ChT9UjANTqLOxT+klb8chB/jNMK2bXBFRt51Wv2is+lnMjvaF/klBmCBHrTU
JtfL9Ro5yQcJnIDB5X3aB3c6BwQeQFIykyKhjA1QUewwkD3FVsDZEvvLS+KVX/KrFTQx9QPG0/tP
YhgXQZDX2BZsgkO4Wq0uMQrEXv3etLe1dafm92o7B4YwxgvclydlmMw6TNEhDbcij0p/TMLvbRHZ
eP4TnSUinbg4YUlaV8G32CRJdks/58gxGPayiYzQtDt3clGwuvnLiczNPnJhIwRDiL4yekKqFF6o
qLeqXrnGYAnKrX+4553NlYsdeRItpcWaIHqXnDpvAaEQWlbuJIx8rI78rXNbMEnGXuj1H8VKCjaR
Hwjtl7SOOtbDpBvH3jyFGHwuLW8FfKfAK9hqXUgI+Hd8IFlnk2JhNUnA0sT5EB1AMuCNtvw0uIqj
O8tVC+Cf6TALUqs/lClM01RN0D2bfL/MOJdLmqQomU3O6r8P5x+ywMJApeaJqVD2Q9xZGBfi0niK
F13CZmblVYrcPifPxig4CfY7PiDjH424O5JeSYUU/QT0MOyfGtVXbBAh80WU08z4ft+2syguuyFl
XBljhsXL8YTS3BjooqKApxVhqe2PGW5U4uJWlKAFt7CwbuudbgRIuJ3mlPqSsz6GpZ1+lu8mGAnr
+BDNCezb5VlBLteZ14aQcsCIRwNwdSUN7S4KbWkiLhrF7bbMXFOdBPdooUVyAU2uh1lhCr8X6tj+
NQ6mfL3qqKIISb3LnieySC6M1c2EpuYcwiq8seQ3Vnwzq0+XRfwh5z4vIhfC1LKf24hZvW7TYHVR
YA3aKzYHoXnAFhACbe5nW7/E8dD/GS0wjcH2DJ25dkkqO0t8gUa7q2Zh9BROZjAM0X+fo50x9l0d
J//UNikGsY3ILgcfk7bo7vfq03JYAHJZCVKk91vYbw53FsxX/SoL9V1Tipng8AHXzhMDtgkxJ4Pc
hQHbRM6KhlafwWzWTv8wXYkcQqA5X/gzcaKHtYwPCOvuqtCW2DYW7TiZkSo4EkSCuFDZh1WiahGW
OC3vIvOqMix7qiaBkH1f26wnFytDvGqZI8ZA0CWUnOYmD9YxPgFS6qFatUNXDXh07JdnGVyRRt98
rMLcaQD8fdmadg9ZC6AEKEgoOn0PfpukLG5AIBUaKVLr8cVoW9usSruJrrpFxJa7fxm1LAXItyDz
Bs3Yv802pmYxa0QawIDdq7h2KwfTzSY7fJp85ozSUbsXsiHuHhEbmVwEVRdNj0Mmc3LUEwNhgvMf
Sjf1M2QwJVqkMOaAt93p0J1EULi7r3CqrFJ0lxNs8m98OmWR0dzC7o4+qiaMw0KFy4xX5Fu/2Bnq
hst1H6QoIX+5vKN7truVyx2L5ZSndGggd+4PWfIqmaDpeLksYncvVZniKQcj/UAy5l7hkqpWZoNR
uMkn3c+8+ImdhsQ2wQEGyJ07eqs+CiTu2elWIueRMQaawUYDYqvyWvMpSE6MQ3hcb2O0CqqAaS78
2MsdUf67v5RnNTkHBaOFOmhMKAqVBjqN8XgzixTbOzC2inHbJU1TFRPGyLg8DF4YVKfYj3s79KkN
CgavvDHuhWVl0VpyntjUSpuV/fvuJYfiYfhkfFlDOISGIVK/DebRQx3RTV+6w+VNFKnKeeOgGWu2
MEbIMboaokdqCPoE9rx9u5Rc7jL1c9fEFn4/KX/EpWWbxktS3qx0sNv5JVG9Ie8F0XPv+reVyCcw
PZmJwTavCO+77JakR9XCphX3rZDLRaQcd+pPg6T0TQRRJOiP2SkJFv//w7Qq2CO+lNOpWZloLcgY
lvUTHZ7Xv2kb26wYX8qx1imaFQVq9MljF7620UM+C8xgL23eiuBChdb0k46xZGQJavOhL3swSgxO
OiR+YsZf5nm5oVXxfNmyd7PMrUwuUiTJ1BaLBJdiz/iSTR0F76H6LUVIVK8zXzRnsZs6bOVxUWNZ
VDJSCh1bd/LYe3rs67eD/3Oug4hiFPt6PvHbSuMCBnDdwqVL3m1vARNT94lVq4oEyjGy5/hBFO1F
O8gFinaUktkwsZqG+lVZ72vjetWu0zS6Mpe3uhCxdQmiPD9l3qidlc/MXqrmNlpTt4z8ahKlPyK/
4iKFrCiDgUZt1K2t625+G81XgQWKBHDxIWraXsojOK4agPOepTqOdQt4Olt6YN30ZaALbF4gkC/P
hI2qNrEGjXTd66zHQf0s0EhgdXxZZgLL04oCObNx1tSQefNBexwdFfgerROKUUEFdsAzgxhjKv+k
GO+0UzikTq35+jDal7XahVHZ+BIP2CWFVVNRRibZf6huhyDDE3LrGS2o05F4B8nLT1yrFvy+OjLH
Cah7+U2leJe/QrR37O+brH/C2He2MgeLuq9t/1kuPlz+/f2ltAhYiixqyRYXgulkdNPCSFYG4ImY
WeRmyldTBB4rEsLFXEpbea0tCOmst/C1Q1lEEzkV+87fA99ZD26d0HRozpQRS7D0ndGDjIf6anaM
EwHSy181LanyWRpTeLMrXUiKeBqgUDXmtl5e4d1Jm+86E7eyBn1T0FFf7a78YWLgrQ4u79gfUvqz
cC7mTkUPJsaZCQeYcv083kUndklRTvQDUM8x8SZqIvrDGXaWyKVrTTwZBJyPKG95hj3jfZJ1KYbX
eqB48pXo6WM/UzsL4+LvCvY2EjHW2jb9ZEluJJuOHr5OJVoPRkGdRCSKi8RkkBpqMGqeYSw8PIT2
2l3fDU60vJmWqM2f7cqfDfQ3+HBM0estSaCWXK2zk5HqZrDar4uehzZA7ASxa/9KC+4xjWBi2iA6
t2OLHKnymiJs9B+Q8j4ON5EHtOH8DWjb95Urg1cFANj1jaixdDdabcRye7ek8aBJBcSOU3anGd1N
j3mDy+a/u44bEdyepSpm5htG0py2ut0AkgDEibamgHdIkJzuVpPVsyQq/9vJG2WKU7VkofdVetJ8
nAA32o32EJ0YNePgsgu0/CW8NQRPOYI1pMq/xYZ9VE4TY/dN6FVFbkHLc3kB2R78ZogbtbiIT0J5
kiyK358werbU1zHeMPJDBpiuKjBVwZP2buTfCOMivxG1Vm+pWEO5ABU0aSJbJb0DyxS8z4jkcOHf
6qXZUitWoNMeYyOYUoDiovR+eeVEQriob4GJUWt0rFxWv2r01HaPFhG8n4s2h4vtSWXhH1auGXWi
XQ1lg8ctaUKGMyxWsAzFdNSGCsNP1UjI4bJ2+zejzV5xMcMoEkmfIyYbyQzrQYnd9oq4DBerDyxX
1M4ssnMuVqx5ArjrCuJqlXqh3HvmFAs2bP/g2qjEBQs5XQbVZLzF/+Oqw1h9ErC+oQb8XcJjknnm
Bc/iIe/AkRwZGjP2MQdzUAFh9Hr5OqN0WQvB5naf7zbRiUe4WxbDzFcTFg/C2A+5P36pY7/3VGDW
l0GnHS/bhsDyecx6vGNovcFYrNXcHA66YSZBrXYRIGwbIeSjIMDzUB9JXUdSE2MV9d4pK7s8EgAW
gkMeLRi9g//Cs1mXtiMd+979b2pyUcRs8iHGhRJni9bZWXcf1aZTFIJzZTfpAFm3IVNCdJPvvKIh
kVu1Y0IW6lnybMvjAxhaHKtLHCG6yB8SgbM0LqDEtJ9HWuOyqTyRgPFqM+Jp6fYrcwIdnQ/IGH3h
Oyw7GX93hLNQLpIUZj0BVAdCO3Q/Plc6kuQqya1HmTSmkxpKEyxNUgS6Lld2WpWlo68kFPj+fiS1
TJlSxSSApPv3MaoPmTUUaF51iS7bITlk00tu+lH0kEg/Mtp6ly1n12hVTSWqDl45vM78W9oi921c
jni+IJjbmwmIPXuvNvxG1JG72xekqhRMKjqluK5xEa02wL/ZEGNAkF4rm2Ej6R+aR0YzYn4Lj7qn
B9QvP013iKW18Ml0P56epf9WcyyXVQlNyl5pFF/1WJu9etSADslASkQoursHxEYYt6b1POtkAl2f
W0+BaRxVXfCCLvp9LhGCr7dz1DJlui9tfDdpApsQ7RXfQlZRKTOTCCbY+/WxvWdo2PNoz8fEG7+k
X2YH1EGajW6Lj9VH0PQJYtluS/rGUvgOMi3WRzMikN780AC8akV2BPjT68q3/vNOcYkRWXJaoMo5
YBzvrpbvqlJw/Ajtjo9iiTw3eL7DSqKnI8K7IIOwpdeMoSXxRfgkIrvgole0hn1YaszuwjsViaQq
zkt2z9ONaXO5j2ZGo9kt0KeLHQreRtCif19vyRGHW3NUXiL/QeRMIolc3EBWGSY689x0id0VZZEI
0/N/9Qp3VosvNFppSLNEwcpp2UvXfUqT2NGt75cj7W5c38jgokKM0qyiGswUQHFgaZ8r+TBXp0H9
PmHeYjR1wTGyn2dt5HFRIlvLKgot6MSmE1hOFx6aIyiqHDGXzX5lZyOLO7MGIL4TXYFu+TF7XDHF
BPLexFEWp76qgNxPDmWgyt7l9RQYBk8XsPRLlVgzZK7TW0tBCxie0knYyc++/LeMYKMZ+4pNwWxo
zbZZwvdg1B1Gf76uHmK/NGztQQryU/5d1H+yf5nZCOQiRm/1Rray4M5oZrKr4QWH4818GPzmmHs5
xgZEaOi7ad1GIBc1xjhT9IwdzGGTOKl0qsmh1z5NamwPogxytzd5E9oJFz5CQwNbJIVyur368x0N
DB9tKajLKQcJYbH7MLkI9MBhE/clizaSiyMLJeAIYpErPeq+1Xis+TL+YQW5N7yFmMcQwtjszt1u
lOV7mTAZ0adNiIVlA6nsuUSpgKA8BZHXfkFXCkMpZc8MkvuzmTdDe99UC5xEFAX4fiagGqO6bOAj
Fod9ROatBwyigBO2DjoB6I3IdPmBxljHo+usM4Wxs6pDvAh0vtlxcSmo8SThMPjucafhWYug1wcJ
JWe4pYynAbW2oJp6SvNnMjz9RYDZ/D5nrIXcNflswvVL8yWd/Lb5Gqmi7dl1vo0MzirR91xVEUWD
m36HBXOaG/pRf/xZpGOt3e/PULfZ2yyobu2bxS+5Gs8JKQ2NMtQN1q4h6+2qaVddWLtm1QaLPj91
YY/K5JpcJVbrSUX4EfUBwem0G7w38vnDkEyzEbKgk8aP8vKsp299/Xh5+/YPpY0M7gDMjbFrtR5r
O5wAM+tRFP/Nya4xshxiBCJxpyvR/XH3MrWRyB+DNfAvwEmGUBqtXjwGU9850vSpVEUAQ6LlY66x
OZVKWgyRUkO1fr1FQY/Ej/UouGTsp64bZdg3bGTMqdQaRsR6L48sDWfHEBg90Qol4aVGxK++mxxt
hHGnHlXNKVJ1CDOHwSHLM0BEZvO6q57L8IkSgWr7kXkjjYscNEyycG7g2aO/eNlhPdAa0/OR93+k
Xddu3MgS/SICzGS/Mk6UNAq25BfC9nqZc+bX39Paez3cNj19IT/tAgZUU81KXV11jmdgwoxcsBVo
Cw+mnX5y5qPuAinYvm2avM/HRJZiKUisJNCWaPk5b2dLrfJPc8cjWueZIxNclkYCTdQCMVGJXZFG
tDMS2hJSQKVxFOL52vudbmUsXdjXE10Be39Irx+nPQUdHd/ge6fgCDDLs8B5bOAc4XuAWwkMxlro
xh4CJ/kUa3dq8RY2fxT/lXcHWYnIFLOTUhXHJ5B9WL+Wgx333EYvDXS/1JeKgo4Rlr0NnSWZjXUw
agbJ+8AznakAd+Kx2A1AjJ53vGWG7SO7imJ8rNDxgjHT2Wqx/DSR5yEqnaXjwWltTnDLK4UY3yKB
CBoM2t6lVU+0b0408saunlgEWBymo+IFSnnfZdA90Zp3vKvcb0zxqibjXJM4GtKoQU0KVKHb6SEY
sJTdOnTWEbDLjrAfS07LYtvRriIZR8umZOjQlcHJSm/R9DDUsjWKT1qUcrLmb9L2T0G/NOqDIkrS
+V03WjUjuzymJ4ImluB8zMGuopgMnYoimGtjvEAYwjlavgHjflC4mC3bJdxVCJOip3aqzJpO21el
hacbt30ZdgvWzId3+ODqxXjjhd7t7tLVPtkuvQbgzKmqYJ+hNksOZsg7pzcE+WUIVaza5GbupCTt
7T7s1Ae1bQeAmbUix162qz4d9alqGrrI9teagFRLS9/j5kLr92QZ0MzuJ8GShOmLnFTFk9LnE0fm
9lFfZdJ/X0WzoYuqQNChd48Jt3qMdnIs+rfT2m9KhqsMpmToZHE0u/cn7hO2pjF+r6LHShc+mw9i
QcnKVRgTztR8yNVagEJL7MrxQ6uc5I+gisiqqMqyqkuqyrLaRSr2zBY6299gKas4DuPlIwe2EsDY
fzVLaRDMSDGjXeybfeVNu2JnXOjLW+xx+XzoX/sl16ykMeVpsJTTRASoA5awE/HKs/ig+bSmw9Vz
z2vjbtrbShhjb9jSGzDZD9Wwuu1MvX6v6rw3+u1cs5LB2NvY662oEijUusYJb3x27wcgBKYTI+lL
eFr+BlGYLe6Sc4PNyvQzf390+8q7+gWMEWZ5UUthDy3nC/2ArU95I8P9QlvkTvzEO9TNFL4SxyTX
rEFJEpQQZyQv/dI6GZhSZYVTHm+78UoKk0HrPp6qqMaxiofApzNT05G45Wncp8644y2x0Nx4yyiZ
3Jlr5aBFPYRRnCeKUjl+fOj8qhNboMrpXEsZvQyWMvZhhs8Bb/OAowdbkBaTUbQGpq/e9Sg8c09J
HhqfJ4ZncWxVmpK5FOMGiiT70ZVoq9WNffp8RqUZe145xXHj95+zShuqWXZhTd24617N4fM8c+r4
7bem1Ydh4kRYSWo80g4I9Dmgi4NaEY0jVGw6+mKzUzqjJ9nY7f0/ll853sRy0ZhpFHRCBdNT5G9h
8i1a/HTkvebyzo8JENLUB3JHY+5UXWryqcl3nBTCE8CEhCAOBb1/DwlP1X54og+qi5/vey/fS3YJ
cmuA+v2hSDY+DOS/l3XaUwx8xYknK3AyK93jtofhMmwU8Roe2zNtqmJqpqpoeCZhwoQSlqIUxsj2
BrjoBss8o9h2KRudjGAre9LdYGAvtQT0Hq+ps20lPyWzNfcAYP6xpSMkqND8SRDsbGjvoirjnOr2
d7yKYertpKwzkM2iFE60U7LcSwmnO8v7+0ypEXVloIsNak6p0pwoHf0mUz5U/10/EltbB2ER6nGK
o6pMQEWVsxMKgCTUMZudL70lKQBCisF+MxlO0ffHQMOogbp8ZKBu9RvoOawClpJ3TdDJOMeoEC15
ThxdPYlSxmt4bNdS18/FlB5S12DpW6T2+GT6ox/dx7Z2Ib5s0SVBnglu3i9XOjFBJG3LfMrbEJsd
VezEphubnSUAbSSsOS2P36T+q1pMNNHytO6wKkwvz/XX3A0PndW+6igRscXqLm+3A8m2WoZMUFoT
tPGZOdUArNFijflsRwhf0MiMhFcRnC61e1vKdmK+SmEcS83aJRFUYLGTKLdyRf0sp9UBfX2Az83O
rIquPBR+JLQfc4arXMbhAjmvyrjCjHbnUGQsig0XnyvXOGRAI+XNuW13PdSrNKa2J2ZS66YCaWij
Svc1Rqces6y/RHOigcVNbW0xUAQr6FRhPy1JadWmKeyzZQbig1xjZgwhzjXnfOZEte2OhSYaiqiY
Mkg2GT8JBSVQshEI1Kpf3oG/xFctzZdBmV3ZPIzUzQi3EsV4yVKYUdIUENWWkjcYwlHNO44tbVrs
SgTjHjP4c6pRBY1AnQNXUHey5jgNL0XPe57ZjC4rOUyGnUJxRnihpwZY3gMS7KHZCS8isJQO1Z28
46HG0Y/wSw2+Esck1xQvo6rQAJVaUE5B8ajoRyH7dtsLt+9qVxlsAV5Fi9lmwMHBS5eJS0Vt13ca
QAW7nby3Fl+4/DMZKe9C4KtceJeM7fJhJZ0JAlI5miC+x4EWr/IFGxmUdoZ8izzxr9RvvXLfuEmL
kcJ59yFOa3klmQkDzZApfarAZIqTJKHJ1exNezxUe3D4+oa7HGYHUEeOcC5t/PeJogd3Lx9i6Vr/
CDY6TIuxDOq7F9J2LHqimLhTsf4N7lkb9DEeb4yB4yjv4WqVhWUxamICajBHaWvEGkeNREuY3Snh
jJ1zfJ4t4QFILIDKBYoR41sHjI6h+Hrbbjezx+rzMUGFzImqVBQY3hgUJ6neDOUrBk2y9LUbHnN5
F9Qhp7Lg+OK7Ja9Orh2Ada8XOLk2jfwGdEVhnh7beuBEMp4YJsIMZVLXUYyDk0wMEB6i4q8o5lxN
eDbARBWhk6fcoKEfr3tWYpzBiGOp+qMycZahODbAooeW0Tgq0QQ54qy4cxgcJcPc37aC7dNSJV0H
K72BUPHvojIJ61iWQ2TXBUCyUZ3aWfm3HLzdFrJdfGlXKUzpGhOhXPKaTh+73UkChAhmY5+zT7qX
eu1OfvxDaVTnlaH1M2ZTKhl7Xa1LoyEgSxwghwALPnOFN148oOb0a4a5qsa4USmA85WAwAGsfW9h
7UV6a+VdbknjYhnyZCctb2uN98WYTD3lYoEGGbRbgpeoftKre4UHUcITwbiQOieGYcwQEUqHLsKV
8FMXc0x724Wux8a4kB5OQLQw6Up3MFrT9BRWnjpJjm5ebhvDtgv9lMPyKogBsOnKHJX4En0dq9xK
FW7TgKMKi0NXyoAEEenK4vKEB2/JoyVAVmHJf7mQ2aYz/Y1ffyv4o9/0jG6YnskkYLMBd1koQvBs
zxBcvuMC0U04+Xs32+if2TGWUOlggyxayXnitS5+U/lcD5cJHnMhxSrMETd7TJ4Zn4EP9ETBDVK3
9DE6C/x8GXgAdmGbdr9L7/vdH7oCy/sojqmON0PIj+ZjnODa/djy9qQ57s0CL6mhGGBZH3Y6joJV
CXaX7HTwISpfJUW0mlHk5EieOCaaAAWjqBoNgbJIT4Vx0cj9HH7Wx9Se+1cworh/5hxMKME7RkiC
DOeXCp/68LgUnBboJgSmfI37JhNIBn3OhzSEAPkSfw3QTShfen840iZouC/PqkNZDibVSl+xIXXk
jd785op2tU8myMSkDhCa4SCNQx+VK4xkVsfZU1z5M29FmhNnWOi6luShWgFW3OmC5xZwlDHv4rQd
k/GmihEEQEexgA6qmfZamSGQYfQYKZSuAsbn/IzlBTv43ligivAkHrfcdkteuwplIkxa5sQsStrH
6P9ZMkdPfjlWR8rqFHyej7xXoPeq9teQdhXIRBQF2A5A54PA5lX5XjyYB3CBOKajnZW/u7/pcEXh
82RuHqwOYEETTM4qFnj+XS0U2HbqlHfW+3CyyPypaxt74VGjbVdAVynsJbEW07kCoysFQzD9/k6y
EkfdT8gO6OHteF21TWNcCWPuhOgTppNOS/tq/BHHbi293I4bNC788pVWf58xixD4pYkg4u8v8+cx
OrRhbIfSXyZ5mEpOBOF8HPaRJhXI0umUiCAZ1PMoTH6M0YY05WUynhimPjUVfWkUBWKGuL6TYvnS
Fs0lWrrSun1wXDOgP2RVmsZh+1+w7wxzBHRby3TKBH0joDbsMnt4uy2OZwdMNpnESQ6mCd8pLX+Y
woVEu9t/fzNbreyAyR9zLja9KOLYBCO8n+XQl4R0Nze5tfSxSzKgKs/mt9siuSfIpBQproq5S4A3
3Lrvr4RO8KbdtY7g68fxyCO95R0gExuCaVlIskDBPKmcSn9qhJhjERzLY694UZKN+VRCQh++zmEI
xNOvU857geEJYeJBNUxBqcywA0lPrWq8m6W/mvAz58PQ0HwjKLyPpq5MW42qpVoIDQrvbbCczuN/
Vi0Dz7fqceROmnI+DUsHMRX5pCbUZc0xPupG8TCMxL2tEu/YmKhgtEE5hBQ5f0mweZaG93nVfelE
lZdmOW7Erh+HSisbcYfcoMhl52qC8qkB8K6lYLB1V8zBOUoW9LHVKHBu68eTy4SHtogqNAXwxRoF
O9xABtGfG/2YjSc58ZKeM3ux/b1U1VBlA/1yg3ElkmAsrFlwmI16IuNJ0T5mfz8FsDe9sVkmMM69
B4YpBnp2ixtQeg73gBGmu2HF2eTU6pv3PiyM/1cj9t4nDmkWlTHAkaVacJRm39U+8JitNOANR3KO
jr3npQ0wKAwaZiPhnBmXxuA8LPL+PlN0SVM7mmjOAAtcDYbenerCMF30HueYc2LbBbluAFlH1mRJ
UanHrWIE4GfKoaC8yG1NJC9IJtlG7QVmPqIJfjKHj8bUj16fYTt91tPWrgQRM1xSwXtU2v5019/B
WH6tD7Ip0deOqTtIk2x1lWKB1doiIm9ZcTuGXCUxKVIz6pmMOq37yOc2PxhVbCNScpLIdp1u4EB1
bLoT/M+/z7UoZSIsIHfBRRy0q3bk1We5wBUL43d78Whgm//5dujYVGslkJrU6kOiYxgmiwKBWvql
T78r1UPXvNwWsf3wt5LBGIthJGLb0SqzcVIUZdjSDg/o7d+HzyP448r7kDsZvA3NsBLJ2IVG0DzW
Uoh8p+Zz40t9yF9Cf7IxgOEZh8LNXshfPccrNsPwSihjImkbhYtBwzAZBDtJZC8Ipf1YlEc9JXcZ
mXfBxIPc3L6YGyoisUQAyMDGrtJUu1hN0dZo3eBieOlB9Scs0VEQsRTrisQdMak8ueMehBHkAcBU
H/q2V/nyv+2nNlqQKFBwYDrKPni6r5yk4xJaupU+N48NEBd5Lr89jrVSmfGRcQykuKYgkhreqhSv
cuTDdKpxvaR0j5Ob7Gg3QrETl0/u+htTvqrLuAvwwIDzR2V3TnMS/RkL83SgEgorKI+mOzxTuZwT
3gT8oN/XlAwFWYrJt606BDMpaUNCk380kuSJwPORjAbvCLoj1BUIcoBxVjcYRjMCTnN3M6FcZbP7
oUVDAk2mfTm5Fp8UUzrUDeGIoD//l2rTlPBkJCEBQ8d/G5A0YvIhpNDrciIS2xxGN59rW9MHr22x
C5GIjSXnoxOZLSfybcdaUwMXq4QUJrEdwTkCt6VKkVSU+9GlBGjhD+lRc9O97jVn85F3h9uMtCtx
TEgalUmQRjp5ro/afdpM33NtsoaQi5+4mRJXcpgDLYrQjIYcJroYL8J9ups+92+jRy7R6FSfqIPQ
ORk+r9H2+/VKLnOfI2TEjlALuaI/2vQJNz8sGM3xBdewDb/2atkyPexZ2Q2PKZSnMeMhSw9svHfJ
IxYUcg0cvp2VSg9lyql8t5taVxXZ3iBq0moQFqjYuo2HA8YuVOLEP2JbB/hHh4gTOrxlEI7VEObG
J5fNhKFgGCk2iAOsECQv2YceiVZaMSFcDPNs1Cnyb1VdQCUrJE8jj+x7u15cyWBidjCoYZvR7nsH
FFsQPPvqaA2HxV5ceTeNnDzMsQfCBGmxNrCxRkHC47jxYzH0e9O4oDl4bLNlx4nOmxFypRhT22iN
rgsZxf+dbeBjQLev6QWAWvbUWDB4GT1BoLs93hZKPfjXkPkzcBEmkkiFOIWRQWUGd2Y12XJ1JzRH
UnVYYsic27K22zQrBZlwsiyjQgYqbLRxQXIksDl3O9oNKEBWwYV5o7Z2SzUmiGg6itG0gLmPATkb
ervv1cFtFskzFEyhJIo1jfEZSOYAtlO+NpK8WwzN52i8bT6mJqOFrEkaS1nR5XVTDXTmj6KSCJ3V
pbbybbGCN0r4RdDhU1xlsjI06luO4W7nwqtkxnATCZs2Y/EumS5qDDsK/yTveAP6mzEFFCQ6EJhN
wBIwMSVvag0dF1xlgFdpC9oXqcHmY8HrVW37/EoME1c6RRQkVP5o7JwnRMrWL88xxr67OzSaOZPD
PI2Y8EIG0I43M66Bjb4LNSspHjLZu20Wm1ax0ob5Nks9mENvQpuwCz0x3MfdGzEHS215bArbHkco
OQzWutCBZ9JZ2Elm3NBH+zqJS1ubVZT1RWZYI3rb+0xun5ZZLWzZABJiFWupI/d7uRsV0IxKLUfp
7XP9+VPYhCcIQRKUdAAjB54pBj/sua3QwPpy+2h5Uhh7jKYCCIh4YHQyWaycRkxCN1ez0m7moeQY
ynaVQkxTwaqcjl1mJpzBGXSiiO8uRrnm+sfykk9W+QIIL7z3OfqreGrsGsNAANwSrdt6/ubLXoUz
0W3GJmeW0Mgy2nSTukX1MOw0cEYV2ODnzZpun+pVGGNGpobnPhUFi7PIj+CAsJrmQYp4jSCOEBbH
d8QctpYkEGI2ptcZ8Q7Tbs4c8+xwu/K6fjYWAzCN5KAk/zu5dAfUZR/p3KPUC+pxdkC3wwd524zG
K5lM/MrDpR3I9G4q0wkH2Jc2/LEQnbS2hhLjERS9dXrBqFUU2j0+Z2EVpT3wxlKoUfySElc/g4lt
iZrUckVV1+rSAwwXWidyYtiKWdlRXHKS33aU+2k0OhPldH1qqznFCGydqn6wYO4UgaeLJHs25488
hCsi4IcI0H01NBL/ffMTTSDbKXWF1tZB+Y5nfTe9gK3BLk+BV7wTamY/PlJNr0VS9VfdrqaXRGFp
IJIYL2rqBM0h4ULIbx3hWgYTYZLayGScIsWZAIoa8jimiNR3sAncE+6Fyz+rxvxOzFbppGBJgeJx
4hrNukhdV0Qr5pIu6g5om+N5X3f0e+1AyUkK+yPz2GtpjHMUU0WEoYY0XTpk3ZGAZWPi2OLmBX0t
g7H8YtDlMm/+0cgpHgpv2KUn0xKdBjfY0OENIVHbZh0NEBqagSYvOPxY+M+mbUCRWNXYgwu8MnqM
08vt8M/5+yzAp9iNkWZSe++KZ5V8zWdepNhk1VhpoDCJtNOUZJ40SKhwHUHMOkzPYHp8wT4Y2lOG
3e0Gm9oD3lBeTPcJ7KouL+lsGv/1DFkC6SrJAiOnZzhPvbUQTysSS293Hc82tvLOWlPGNLKuKLKR
GrtYJ1YQfgqGfTTwkPV4QphgmNRivYQmhICCF6Ff8/Qkt+uKt7GxbeerQ2MCoTBHE5DHcWjaveTF
x+VIU0tyR9MadV1eENyEuFsfHhMFe3OIqmKAXo3TnWZbOHUEQ0GyXV6A+7brX+W/5HvZU77yaxKZ
Br8bPsayDKUVxqJ6Knq0CcGYI1230c65HQL9CusGdrCP7XSfnrBPC90Fp/Mp6t3fJcaFuFgDvN/C
VGNhlAhZasJbKK1J8UBxbfLLAFZUcJHb+u6dFvGSnHlhZnPYcn38TGHW6UsbixnOgPavkz2F3UMX
yUcBeogPxl2wo3AU6k4GlYT42QDI0x+FIXalTSbN0ghTA2Sp9AsuSkrKCducMMfOt+FZUCxqBep1
wdc8/9oGz7d/P8crWYKiYoiT1gxofiXfWvK3JJ81XkdsWwUdlAMm3eZlYfsGXV0Wve6AShVq52hM
X6rW5JzSb5z+KoOxviY0JMx+93SpPPALJ7sPHIL9TMlurPyJONL+9qn9Jjdc5TFWN9ZkMUYBOgm7
xRM/6XbxlPvpLnPIY3iodoikDjj7fNFJ3PGeTrJVPvcpg0blX73/f79BYyH9iFgscxq3FICgQiQl
duEFdLx6trHetOB1P05t3jznVhWvSFeZTE4kvRq0sgi94+ZTKL4kkycmp1j4aza+NaGXh2+3z5nz
XVHW/rvEbOVElkBNDHl/d070F0g6wYFHbAUJ2aWQljx33nySWivIpMIyolBt2UCR4vpP+S5xJqsC
U7XqEJ92+jO/8W6ruO2A1xNl0qKoEKUp6Fdc5sodoz0GnW01/XpbyOYL7lotJinOxiKKwgT/yPBg
jFZ7/yXxOsyrSrb4SrmVIzcAPjVvhvS252sikxoJWg5Z2UC3XCmtpnKElodlyzs9mpVWV5ChNuU0
Igi/gficBqes+JEGnA+0+UK6PjsmtgCRCDgiEWxeruzFWxyCMQIT5PDDMd7jocJdwKcWoRCkmEdc
e9y8h6wcjgk0SZLngJSC8PFAwXNrfwCgZb6nVTv/QXbz/XulKjuOC6BqIODNkDZ4kmfOtmwbXqmD
ejJxBKwPBvcFdhZO8d60QM7khR5vQZzzOd+boKvPOWtJSioJ8tFZsqV6ccQBGxsTtw2/9Qq81pMJ
KwUGkvKigTtQ4tP+nPoUcwSsv0dec3i7Kvrp3e/xbaXQ0EpLngVQyFyeBQWTrXqEdbL8oZDJvZry
uB04/sYuYQZFK/U9gb/N0WWWfxg9LxzzBDBhpAmxWxOWEFA3lO4Ed/E0tXLbsMXv5b6zm5f/o77m
fSsmiMhyn8amjCNM9u1d8dTtik/RDun0jlvJcxLqL4/nNSAXALSKcJUBrZrCmWEM+TX1NR8h0g9C
iyeRZx1MZMkDqQ3zGMkmbmNHGl7H/i2KdKvBfn49/sVJATztmEgSkVxIA+zdYfrASwYLHTYAZwVO
gTeEv6nxizvuDhjHndkp3mUcRGwX4EAJ0R8qInqLklnBuDi3VeOJYYoSZemmURhhIYIWWWL6HdsS
ltlM1p9JYWJGiIH7PB2pdaTETuMK/813mRHynsU5EZ+d4E2Hac47au90kpuCcZlvBE9l8cPg46nk
8bZS1MJu1JAydfhVfKq0VCxnGnAxqJkq92W6LwK3RgUyfFay/W1ZvM/EBI9gahIhbiAr0IAFYRJL
kEsrxRv5bTGcGCUz8aKUjFBoB9i5KO7CYU/SD2ygr3LH+6V8dWSTGpcp6LnhR8u+T+4K3hY1JyjI
TFCQC01pwAiEG9lbGIH7O7QazSPC40J+3D6ozWcARQIYC0AviW6yULQLKTCys0BSB8Ln5qG1w9RS
jgDQccg78nN5LwYO7wbxm1L0KpX5PkWfhESdcH6q335dnMqTjukLcdH7fMXE6Vn30FCzRc5H27a9
q1CmTmwGVRYwPwujUPPcjuoAyDABXuHiJedCI29/wKss5gPWSppIoQpZjVMhRxZO4FTH7B7deJcW
i7kXXeh9MOIFju0Af5XLBPgkqKcOQyEwzC/FyfQrcLXktvBVtcIHlIs+90NuO9pPeSxOVttK+ZTQ
D1m8TiiLMSv/FOKFNbU6V42BqE2JRxLeNArnQ7JkclEXKHTzCc2EHhOCZmTNnXpuwtTl+MZ2FL4q
R/995eVhmMb6PEI58jS6hrfsApS9okfb/8Edt4m1XeNcpTG3zkRrW82IIC0D9LrxCuAJT04s4S4F
Qsjs9d7o0OVMZS84BN1okQfOz/uSTBZIY/DkhdkEy8n2cfi1UT5zTpMngH7V1WkCE6ITZwzROxXe
a/a9H3nozviVq75D/qFwPPN2/Xh2wkSZOtZB9EQvvEq3K5UnfTiovAE2jp8bbEyBjzedAhFi9SkX
Hkew/1VfJWmPyzYnpW0+da8itcGElLEhpBpEnF+MDQBKK4VOTy15ko+oCRTIpvT+8IMxsWSem3Qm
MnSbMrRzZVtxajx8hCfpktyJTncOnT8NX+yiiqlhv0KjIlVf8eaX0E1t2nmRDgqCZWbrL7dV5Jgk
O+qdAWZhTGrYvBKf8tmJRl7LhROO2fWUJE6rqlHwzfSLbEc26O9ya3yrZosOKIw74ZT9aeYxmTBS
xZVBZmqRFKdxeC6/xAf9AYhDb5j+OmSY4A7u8ArxDfRTt8/yN226n/GLRRzIx0jCMg4EY27en55q
e/gMThOErcbSj9ULj/eMOu+vVetVHBNOqqKLwxxsAE5rqEAZ3KeRakX653j5dlsvno0wQaQbwRAm
h5BTqm9J8FnkoXBwgpTJRJA5UWqpo5VCOH5RYRTmpzjgmDmvyGOxBiKj0UlSwc5HO/9KF+Rz4F8R
Oz+d2r18JM5HSKFXoYqdtwLAXKMJFc4snc5mdV54+Eycb/LLEFUlqLjbUbeaLnJykubX29+c803Y
EeF8KVSzIPj7dQGE0UhcBisGx56f6tNHlqBWR0WYGkNXwMNT9vCaaLnrZz8s71MeVTInR7HcokK6
ZLVS4GtI9WBH5mIN0WQV83NRnU3erDzvy9B/XyX5oDQGIZ1xcmQ6jspDnD7f/jI8XRiv1w1h0dQB
fz/r9mncWUG1n2IvHfxA4xVkNJ/eCDDsTHCsZN1gpBA1l4EDSi1Lj1ULAPSHQZd2YlZYucEb4OHZ
HRMLmlkuVDDgoppuR0urAcG53Ae8xW1eIUGYQgIYUEk9aDC5wcuekdR98a07UMh+umm/8FYJuOKY
MsKQwcI6BTA/TNH0qFukXeyXr/CtvewkB+6N5HYZTdgXsb6rm7pHjwa+u9i1qFrmdInDzsqMoygo
Vj/W2B7+GkWcpZvbnw4LMP82fHVQ8lQjaGyg8WAPGubHk97Dlienf/I+wvV7qyTsY5gkK2ov9lBv
+t6dVPtSf+7Qpi8/zW7h5efUNiXLxYMOWvXFMffDfb3v7/msAjxtmSKjqbph6qhvpMpzBMLRiRw1
ebBv+/ptByQiE0vmLG91k6razcq9OgFLsFLcrJh2eTAedWFw2yl1bouktnjrdJnwUiQBERMVrqH6
JohOh124R4bc8Yar6S+/JYapKZZJrLIogJh6Omvhuf3YXNT/aiMiMnFEVJsyHWkUDrInIXru26fb
x3S79iIiE0GWHljgBdCcnV4I0UgBQN6XSnsF8C2vpuQdFBM7xLDPMxg8TMCrTrI97CkrMVYDNb9+
li3RCh3p4bZqHMtmX79UrdAVdaDXYM20RulHIH8qYt7INE3qN74/+8QVTmKdBbTnr9xTFL73nacX
uplQ3/MfT3gaMRWGmmOjRqUNeKOsLaG9k/XvRsd9TaMef0slJiJgZLlOVBMqNQ4WD4EwsOxSnw7+
SDZ9o+etrHIMg33lkttCGEVa0xTts0nuTZUTZ3l/nwkEi7wQXZjx98MB6+9yaHUZpxvJuS+R9x7p
qlQqAEMkNzJObLQnRzpp3wSXnle9X84wbI9H7fSbqYafQYF92RqmUKJ7QPhC77RLeFRYjvK+c3Wg
PyZHCpJV7v7Ml5gwUbUDQPAWSAym3QIbSPdZ8HhbxOZKjCLLdKoI/E4AAINdrk4xXoo27jQ8/id7
2dbt0jedDrdr2YkOmsORtVlarGRRo1nJUnU9Kyo6pjEfuj1gqjziNmAXyw486N5Nl10JYqxPqSRB
NhYoVYWPk/G9fV/ftW9rw5PB5qBenA1hhoxaFPxZT5w6rHaVykvim460UoVJRYKu4shkOpzRenV/
yRrOpstmKlr9fdbGzDZvjQl1l4zVISE+zWVuNW28a9KQ8/l5B8bkorJQgGOn4utnefNXAjSYucTS
5Zw93f4uHIXYYULUr22c0QPLGuIMwjnIZNdI9qrOKVi348H15NipwjY32zgASpVjfqELpOmBsvXZ
FM+BUmHSuwBvlJkrkklFlRaA8yXAEWIPEKCDow8OEeBGYvWxuWvs+Rg88iBoeafJhgdDjgLQNqBc
FgC9hS3x4QkNA4XX8OBqxoSGYlCBeV/BDFXfm95f1XMAfevWjKY98MU5gZXjVCxWTNZpGS7BOEdT
P5rqXWbwctNmgbKyDSY4VLIZFA39UOaZPiKVZ2oY/YmWXIXN+0Ycx1KZEAFAR7OJMwiT5L/j+KCa
97XJeRfjiWCiRA6sKsDNYB686Q9ieZFqG0R/t/12u8m2OjMmPhgAvJ7nAibQuuQ7Re9vkdhBZoQB
MbRAZbBe6ndtbn1Iqq4AzAJ8Cxgy+ndO0jI8cpR0IiGJLWxS4lUgxkNqd4j9zhX8zsc8RwiEAI5U
+ld/qfbkq1TGkTO1IiNGp1B+nbJnbUdHvDs3f6BgUh/LhVdRjAeH0qDVqYRj1SQJSLPySRZrL1dG
j6PSdqS4ymE8OE9jQsqZHuSeAqKmoNkqvNAl9vxdeicznI/hE2+0j5r2rXOkdruqKJQexUtClQta
bJsGxybdgYohbfegY+FYyrYLXPVjXDosGtlUY+hXimeiNnar/ejVPzZHxperWNLNhM53YNfNj567
UwyiZfQidsuhPYX2cPk/4FyoBdw6RMa5UyOdSE6fg+WpduNUsWRJfCixYVejQQhATACN6+6YRru8
7Gx5lO/kZXgBG87fHAvajsrXE2YCACkWc1FN6D59B/ID3ROyc1t/RgcKcM/mkY7X3pZI/+ANxdm7
aqLkqiLQ2Q3xoHijb4LQArOo4IO7LeY3ye2nYux1tY6btGnoNNJo68BC6kBZCcgCq3WkDHGN3sJ5
Q3FckUyAMQAtXaQLRHZO9py8tcALMPejh2Eh0WnvKxtLHJzD5Pg/O6VZxpokg0QKN7727yZ/xYam
1Wpf1VTnyNneFVLQ81cMEEAr7MLOGGdJFYcFvtpl8jpvdCm2FGZr7eBBAI+bgG0dsLH8+D94KzdD
wEoy4yhhGReNlEAypgxdAO2CqVX8Xh0pxCpGG23FMvY8bbfXk1YyGaeIjGXUsxa7K8ZT+DjeKUfD
yw90kjg+7YkXuwIibI3lJLqPpHpYUfLS+8xNLuETz6Y23fP6S9jCelkqzHVK0J5ErZN0yZ7ohX/b
UzgHzJbUS9QbSddAxNQfivIwTk/C9HpbxKbPr7RgHENsMN2bgubAUZXJ1mPJ0qLpqJLBGrTCASvp
KQm6x1ThLafyDo/JwiPGKYNaytHwHTMrbF8NjVdybkbxlWJM/sVP1waFfh7xEO/yu9wN9siBgzsD
0A5T7nxOaHpSv0TPlUD6MVe5NwkTpavpvu0/VBiSFV7ojCXxS4e/prfdp1hJY9Iv6QhAgGeoR0Ff
RBercTvtzgALQMKF7niHk72lGZuENXFA5IGs7ETbi+lhOFb3qZ8e0nPgqffvm4BYiKpwspUtvCU+
F3SG9zGZSIONslHC1jbtBs5u9VZegn1n5afqLrSz1MrOPN/eLr5Xx8uEmaJL5WA2oDI2hB6yB7r/
h5H0M3FVqz2VmLbrj7zabfth6yqThXIrJyCdkX8+KcZjXAxS78NzB5w+wQcpKw8Jd7tfuBLHVPrT
3OWYxoGKkxfujJ30OXK+G+d/KGAJv23M8XiNCTTVIhdhSJNFZRj3rQnOzyjghEtOLGNhgUojLrtM
pna6p6B/gtt7KNI8Xv2yrYmuA1kXfUKDZaOLFl0KzQnwI7G8L6en4iN0VAA/Ef9D2nctx60z3T4R
q5jAcMs0SRolSw43LG/LJphzfPp/QT7HMxumiK+0r3Shqmk20FhodFgN6hNZBV8hh43ESsyI6DD2
Mn1RjUPTirqm18tlryRw2MioATCcGRIGbL36YO0klLg7GUy8LNw5qM7md3Uveebr9l2z7oVdyeUg
Mk/yYgDBHmwAIWNU7R8LPGu13OmcxHLDuxn9jRF1NKGprwZar+RyYKnVdj9UHeRm4Gxd9hQh3Rmm
Ue1E6dR13LiSxEGlpMrqPERY2fqX9Uvz+p806CiKLZnDjipPX3vVMR/mI3Z/JZRDxyaVLVumuEwx
dOFBypPIRSfSrRZ132Ml9JsU8w8q2e/Hxd/eT6bMX/fClVwOJDWjzfOOLatcnofBl1uMxLOPqZk4
iohyetUTuojiC/m0JC1CLca60nqYTl2kKWBxj8ugWzCua1srkSgOF/M+D6OwgShiPTe54daIzZei
YpBVDLnSh0NDK7drNVKxdCgCcatUD6gtGlkqOm185Z456lmjK5Ch3SUg83UVB7TLhrcQB6UZ8LrA
hljUjqg/U2AUfNlep/coYB1hjLSwy33RlpmrtVLq5rRcvsqt8TnNY9FqimSyLb1yvaYxtYtWAyJr
hhRgIRVyHOrGi4y9KLYo2jcOSdI5JhbSNojqDPdN6RPR+0ZkfEzTK00SORzzUWPGB+rRJNNdXXLl
+Z9tCxdaBgcY2qT32ZywPTootqMF/Q4dyf8YHt4yzRt5y+wYAn9ctHAcVkjSksrmApGkeYj7O5U8
b+skWDi+hC/TapLPBX6/nRYnzU0nG76Db8fZliLQgi/ki8257SwmpcMNBko3tMN/2paw7gVekIEv
4FPDPqM0hwj5SILxNvQGBEbsXbJnoXIR2Zrg4PClfMCHailNQES74LVuzijns/w0Lv3GmA5marrb
yomWj/3/yrpn29Y1JYRuY9Pe5jU5dzT3t0W8Bak2LiWbGcqVjKFOo65uoFJ4O/toRzxqb8+i6lYE
dOtPMAySB02dCXJk/nXetBa6fwokAeQjK1CoXZaiMXeg0A2Ema51D+Yii7svqkEpMf4NlBrJoTmw
QqLKR72bE3ui8Pg7vuFFEud9JiAe0co3jqW7zsvP/S65U0Lk1Hp0M9tH1q0iO+O+Fr641k3xIpez
DVpjNBTVoKHxbN32aA9Aebub6vBK0U+6zxyMbwqW1JE8EaSvP4R0kApiFzGaip9KNRfzhGsK+aL/
P7pM2Ze7eGfg6Y5GiJ/CvWTo+reF/pHHh1lbC5kBLWSJUtO1HrKb5pD7+fMUOYhq77LzgH4udQ8c
/l90ZXayJZtzbtI5lXLJYPnLwDiyRlAwmD62qJ3sdtJBxN+zftwvinJGmw5qXaQsEdcYkUOr105/
2j7s66B/EcDZajll1KxlCJjt+w4NTnR0lPTHtozVR+XFOt7u0is8UTMpLKIEKzaEt6Q/pPlxAHcX
Olunh6R6LfXv2+LWj8FFJQ6+KAgoSUGgkkVOivXYg8Ajt5zW/pyNAqQULR7nygxx2cIBBXx19t2Y
nJV816miwjS2AVvmxrkzsZwOg81oLmwF3e8xsomMR2k6SrfVmYAgRPQSegf9L8vHeTYJmP3SzsRu
2YgOWyCof7VbwwmieSe1N3r9NcKs+u0NE4rkPJtYRV7bMLFj5Cm51/bW1w7+dfRV3YuUUwWrybe+
k5xkUc2AAx58kD8WYOMij5IzoULAwFHWE6cAwfURnPyIebSlZ2EaVByIkFpwIN7Is64ORAE+rjxn
h449ptlVFLOa1o+xXFzOHT/jKkHPkTay9HeYvs7aoYxdm8Czi3PH1ETt3e9c5X/M5m3lr3TKaQre
yZrtIVY2PGr77oQmIJeexC2uouXj7rm5Cold6NjETjF8s70f5VsafqLRQ0OPQx6jC0DA4rmKwrjY
kM1XdVXhWwpjI0tmlQXCzag/aRGSqK1oetf6FXolgzt2cRXBAc8hg6BoYLhBEwBSlc2+9rS3Trv6
s+DMrV5jV/K4M2ejjUaLWPqg9qU71kmbYgKPuWN8OQhbedvSVoHyIoyPPfTVoKIOA8r1CKhgjlH2
KxIySrN79y+gvJLB3cujVpqKLLOHhWc6KEt+yjFQ2NxpfvwkyvKuvzCuZHHXsr3YoHPOoI+MgSRe
dq/70x4JbpSZIFURB8KY2OqVdiWPu6ULtZFKKURiRD5KX1pnoRjIKbl1yWASMQgJJIKFz7wdEVKJ
No47amZcqZFuMiuZn/P2Lhp2lfRr2zbWkeNKOfYNV8hRUoyvtCiUU3fNAUcZMVTrCa75XjoIEwQi
I+Fu7C6nBfIg2Lg03bNXAOiTDnizVd9ZK76IZWh98Zg7TEBzTviaMKSXigh1OXBE2sSp6s9h86k2
hPUd6ypdpHAqmUu3TEsLKWwKFJprWA7iG7vAip+lCDREGnHOSGfrtZoyWWwQEuinAurJX5OATfEG
U5qPYqPnsHG37WMdfC/6ccBoxolcJQ3Qvuipa4W3ci7qhxJJ4KAQQ88s2xrZPoGwWLZesux1W4V3
wP2PDnxeyiDjmMoTJBjfflOVpUeWlwp7Z/SImwaKiCV3PYpOLhI5NBwwu7VD4SpLbsZnNpkgP1ro
K0M69S50wBKFdkMh56pgHfn8VFEPTaSz92dunEj/K55ftpdR9PscCppGikLcN1JM1ZXVcz/92P79
Vb/ias2Y/CsgirK0TSoF368oL7WE50qEaUKh7oySBzZTVyaqkwk5BATHl3DoB/YFCbNOIHQKtACv
2J1pgwCQ0SiO+8YQDCheD1teqciBRTkTDZT5OExDUKPtOPPmaG+7DfrTiNumrn3fn0QBMvaTf9/L
F0vkMGOeWrXLCXskqTdpdgrtVxPTTT7UH3ylGIcSc6RK1bywSBJWcTwm4KeLReWk6y7TRRMOJ0g4
T5nC7KPBfB+2eOlOxlRshrVRIGrbFUCtwcJZV8YI5qyMRjaEmd3eND/FnW/PomYuwdbwbOq5atBZ
N7BoVn9jvID+Nf80CGeJi4RwvlKvk9miTBHlrl720XfjWB7LXXVqm31iOF9DZFHQ6SIkOl93mf5s
lsGBRZ3YSRRT6DbN0WvVTqjntPZmT9xkUMER1Qfb2CHAJn6mQNQXZYpIA7Scgowc2kgQBxCZAwcT
g2mHlcEipZLux7KrlPfm4G+r8I4jdlkytpNXJhcvSoF4P3RQCTIaGrrFlG+Ywgce0uJWFDIUrReH
CmqRJnHOhhRk5NGyfwkJlNdjChdAMDhAQGEpKaWYAQKKl2p32rPAcrJHHdF+e9lEmnCokBGjwfgH
tmr1uSnPoyTYeZEmPKGTpHapbSfQpOm+lLtmASWtH7ud8YiSRaeIDpL08z9pxJM5SXX25571jP6r
aggahAT3rMkhglSbo1mz1wyj+WwRJx4DPZCFwR7BkeGLQLQ66w17ZAgg3U3Di7oEw0fGHWoXIzM5
j4GUS01HdnlX5DmMW28sQIUcCtySd16bpqoTYiqW/eZdXp1LtA3HWp+gAVa7U1E8puxTNH8oR1Cy
gXpQdDDXV+0ijFOpN2TL1LoZpTOFcTu9Ts24b8H2um1h6xZwEcI+4kqjmZbT3MjQaAh+52IUdNp2
wlqSN1K+v32PixwO0ahRZag4h5z0ZQlmDI9Vb6sblL8Fv7MjCRIjyqP9wFxwe2c+Vj4Kb0HKLwfz
4aP2ePkYDvKMcJ5nleBjOv21rL/N8lkvBFi0ftdeRHCgF+kKRlWn2Lx2To6hUQWTQrx0pvs+FTXF
rd+vF1Ec7NVxixcNIyfrraeqOhLzH2nsHUs69sVh21gESvExWyO3aqXEqA2MJMJQOutbb9xELKcf
PmzLERglH5VNOt0iGBrw+yGN+OWewdL/QIfBPI8No+TDsqSudGMaIUc6MbLecVfv2PCSsYQnxIJv
ohjO+gX1Z6f4yGxKaC3TCfLM+hOZ7pbxvxkdT1YK3hW0zrPDPPYZmjvuzWxxDfq1GwXtkat6GJjm
pyCUgrpB7klbG8QaSChDTn3f5btRGGVb3ZgrAdy9NIbgFrJKCMBc9d8AET8wFmUTIW2fzQ0Q7cwq
1l4JZB90DYOKUUhaDYF2f0yr56J/pBJ1tq1aJIPD8ymcaNbFkFEMx0J9Jv1NaH3dFrEKBVdqcGgO
lhWMjuggIptqR6ex0y13xvyqFaeqE0Ti1yMpV7I4RC81ybabcGEN3+FuOZRoz4huFhf1vYzY8iDa
IZHNcZiNBuOxQHE/glvxY5c+SORpe+lEu8MB9pKZAx5g+P0S1SnRYSnuy1nw5heJ4ICaxPE8p2Cb
8MYOsfAmDYa6u4nGwdvWZN1LuewMXz40LFWiTBHksOm3FMk0dXwLC+pgQlQkR+SniCyBLyTKUHid
zQ2763w2iFnbszof7RbwHaRBJGbjFKwjX1W0FI2U0Ar69WbrWmMXtBOIBgbhzBSGMn9dD1fryIFC
LiUSGSTIMe8mTM2pXcwrOoFfEvSEyYMoRL16t14J49CBhp0c2XgNe1p1G5uBhGynci8VwX+0DQ4h
VKOri4rZYPoSonmZ3sWYgFei+oadWVEp43o7l6ErikkUmxj8MPlZoaVFE5BcsCg1s0RWpUELR/cW
N3TAK/kp288nurOeP8SBcpHMx3nB8xsRyghjZXVnxndy8eVDC/lHNcLdgbGWYl5IBAGsZ0V3Gblv
7g5Ic6keyrMEjte6xV+EcfdhnMWtDapFXB215cbL/Vw+G1SATusAe5HBWTtin3QpRyjU24knx6Vj
yyKC8/Wg59WucEZud0qRwjlloQAWCdf2ygktfS5qrTU39yo38kQDM9aP1UUrzt4JHmxTyyRac+53
zZ0yH+p+dKguiuCtx2yudOPuQ4WEcRwyg0jQsMFKCRS8YFjlU+WKsEK0VdxdOI9NElMLSs0KWBtG
64YIxymz6+5v7LusG3cdznmCImTWPms1/5jZN3m608HgC6o4RL/cahY4lO9cWRdx3NVoDFRHXx4W
T7+170iQHllbA4aa/29jXATHiY/oWkUoK/CSkEs1Q7ey/0ltI+izTwKEEEnhEELF0DOrZ+CXHGQX
HCJgKnGj3eS2h/AUe9kOTe2eiDxtPdt0sUKDQwqpIiXmmIObqfW1ID1lbxnBUAN5CbuOm510D2Z3
XVAP/Y4HgJZdTbfZqGPOIGmOgOUyQaq804+shMEGFLJcxu+I8oeKGIyLOM445UFDtMfEOwduhxOG
qdtNz00pwEOhUpxNgrMkKfMKNzIbmkfBnlQ+UA+FDBipmjjdzw8VGF6U4h/XhW63eh5DqU4Dzb/x
EM4CD/edQ/Zn2fhntY7Q9SIpTMIX44FNfKfg3S9+qcG0o/6HWsav1OEMsUqTsR5YwGfsu5uQNsdh
NB01+Z4nksCnWT9nF7W4i8vqYxoNI4wPo4TdDlz780GRhPC+/rS6SOGurlpPR31msQJ5ZxyRxP02
3EW+cdA/TS5tkcdl8QI5ccXtmyL12P+vnqbxNOmSUkIwuEKdxXwYe8Xps9rZRqv1K+WiHnd7hZoS
mUYDY9fLyMmt75MscJjWL+KLAA4ijKwE3zxjuG90nyo/yvSfSf1kyZ23rcc7LsZFDocNcanpGBCC
5cJoEDQdpP5wMn1MeHfHH4ytMntOP29LFK0cBxNFV5PeJHj94GgFlTodbNsSuH8C29O4DORso0DM
ZhTVISbrqMo3Qm+nufYXvEnU/bY2ItTTuFurxsQlq2Icj/qt0Ti/W0+NG+OJnuleBh226PS+4zf9
2TCNA4pSo5VaJLA8RvUnOdQNv+pee1MH40lEDSU4SjwfXqPrcjnB//Qka9cPt6l0qxOBJyMSwcFE
3406qhfYVoX3FM1b5cvwXy8mjUOERi96XbMho/OkO9lHq+uu2od7w9GDbkefRdR+qyqZsm3ZumGq
4H75NwBRPaaz1OLJKCn9fgK5kKEhNKoK61ZXD9KVHA6CujAzC7lXAHSmO6Cgjg2qDSrZaQMFjmD8
lp2OhTHZVVy6ksrhkp3MtgR6EzyI5SYwu/EUWZmbNjQg9SzCJnYT/eVUX8nisKkeFyUZLKwkcdQj
2zjcIPcYm86aM9CirHzdPssMebbEcchUa5giRGWIY4S97S7daYxFRJjdE+wbH26KB1MJVUPFvqnE
jyXqT82HZoBeFo6PMM1aZo4zi1rYPfVIuZfQiGkMIi+WQdvGevFxpbDUCz2dYQr5gpJEgtZq2w2n
YPakY7MT+UeiVeO8FjIVRV3kWLU0sk65lewzK95t7/96vvpq2dg3XLkO8xgNajVj2ZANtdHeV93p
KMpR6Xy0B3o27fYYxvVzOk3uaC7utnABavCta6Q0lkbVsJg6bqpSTc9TZ+zSNheQ14mWkQONZQnt
vFDZkZLyB8yKPUZT7m1rIhLBIUSZjPEU2dCEkl+59mskom0SQBDPOS+DiL0N2QF6G2hnOPm+dZMn
Nsd0DhZf+5mcMMv0TtSBIVKLQ4dYz8dRwXh0zwzTQx1be7URlcqsv0b/GCAaQf9tgHpi1TMdsDvq
ztopmKl4iP0SsWird5THDvQ1mNq0HxV/e8O2cQ/P0X9LDQdMwIgweAgPN1Y88zt9mAeiKMy653Kl
Hee5FJadJbSGHH1XnlnEh9XeMidTXEO1/na7ksXBhUlaUkQljHD5wcZtxcfkc4/xMYTlKe9F7+t3
pOm6yjpBZZMnHzFnpEXbArbReSr6QSkmZ1NPOc8BegifRV2a60hxEcYM9Qqlsl6qxzDHMkYGCdq4
CewFHf6KiOBBJIb9/0pMV4YqKCWg04AZW0uJOeA5deKMfOQhZV604QCpn2ZZbSpoI43qAe0q97op
CyIT6/Z9EcEDUltaEYLtOLnmP0Xy3SaHvisdq068Xn0u4QrKggO1DlAXgZzfkkuDZmk9BFokKO1f
lbKrbDcJRSyM62+Pq7XjIGlSF0MeKeR0X+JzdEqPpVt9tm8Hv/+kOsVO1MYvsAg+DEjURUuXHhZh
jd/t5K6W71VTUGAlWLm/6jpbit6UARpF1T2Jgyw9DHqgi5Id64/ey8LxUT9tmGNa9DA6ZOBMcBAq
e8ldduXB/sYGl3S34kZj0dpxeGRnOrg5mUkMdJeHP6POV+NRcJSEanHIUMgZVQ0mBKQfN0uAUdsP
bPhmetO9AGZBhycEPvbZf7uAfyydn/hphEOeGiUksqtYcnAPB+mt6ZMj4z3rT8IEmcg+OLTAQOW+
thjQog3wrT/dQzbkSys5VuXoIHhjdSjzP9rX4j+vLQciqBmy82GCZNas0j9EvuV9/s3Gm/jz51cR
K67IXjgIyeiAXsEcC0uX+072iuRJNgSuoAAWDQ49IjI1Q/772idv1356YMWMwmtfoApfBarldtvY
7LClliv9oG6MMGD2K7wxb1Gi62qYXwpuctF+CQyFrwQFmVpClRRChz7z1fwf0vVuUZ/LShC/EMnh
fJow6bq2mrFPqFG40azcjzFBrtPLM40nQQWJaB05CMGclKxWJIhK6C6xAtncS61AxFtIe+M882Wh
mlqWU0ixbCqj3HWrOzbcDcPDwSeqe40/+Yw/MXysgxQJGWkv6nITqcj+f+VzqMNCx4WZZCyrXmxK
97VWeoMcCjZt3ZX/g1omhyKFqpm1BrIir5tOw3TTLf/x9zmsKGhZaZoNNSJlvElGaTcOkrvts4tW
isOHOu4lxJ+hgkZiZ9bPmvpARgFAvKWhtqyBQ4i+7Ma4ZA8t45bNYWnux1tGJ+aQhzfaR88+dK58
ErdjCZCJb7ot+kYK1QrKMS6/9Njtf7PKiqoERG47X5fXIgKtWSM7UYdwl+9LV3JRaobceoOy2g9K
My1D0RXdVvh0kprPXVFOeNy1Pma0eLFPvWY/HdtDHmS7VmCC6/ZxEcbh0tDLdjYtiBKT6YnWTyqI
/caHj5jgRQSHR5K50GxGWtgrctkZioecEreKDttC1vlHzYsUzqexsnjsohaKTLYzo5hodmfXOpIT
/cQqysGT6XVH+YfRu8YPdBXPP956mjxRsvEdU7l8BodM2rCgeIUVI3YeelhuFLyStV19YIQ4sSfK
D4s2j8MnkiPGRWykSEL9y2K+ogbJaSIB1ItkcBil9ZGcjBPWVZ3vjNHP1ZdMtHciERxGGVGZUJLi
DV7TIrCIvM+T5tku2+dtExGJ4VEqNgEWzEIK4o+jLzeHUTTBab0w62KFfEYp1+LaSDArj+W273p/
ABe7y2rwK19y1bvFpXs1IOinE7divxM1+WN5fIJJpZTkmg5jUGdj14Uq3JjYKazIH0LkL6qxc7Qq
dZMaAyXlKLnNBu1pe33feWZevoDDkiZSqtwYsMD0ZnYVtHoue+M+3tVgJiv84ucHHxUXeRywRHmt
57SGPFYfqVGwQKW1M4AotDyU3oI37seGe19tLwcy3Szpi8QqF8FRSJ02Sr7P4PhbmkjQiLnueFw0
Y6Z85d9k8SypC6vEzOhjrZ+pLkB9obFwyCHnZrm00dvSIRtpBpjHeW/80Fx9D9prT2AXIm04CKl7
aZR0lgNn1Yqx6aTHBlxdo5ffd7eyl3uFmHaN/eTfHsllATlIIYMlZQqrOo5e5GP/wobddXuWGZLO
KhpaLaf8JFuOmPdGeAY4kFFiWnXZgFM4Ynx5+Yj5mDtyazmhozrqSdz5sM7EdrFInmBeDfVYGtiZ
YwOwlwAcc3DCqaff1565w2AGd8ZYN9G9804A4c/y6lwkuJAq9Guxi4c4NVjXUIJaPywnNBcRZwJH
QupVP0V5nfUH1EUkBy5SbqEZh8HbmNm5Y0/l3i7CQyIvr1bSCwKByrpjeRHGIcuwRIXULxA2oGWd
oh9tOYQPs2/C9cvd7DS5y6/4a3hK/OxZNAtS5EHoHMbompEaGUtmFjfty++aL93pY4eFpCPh4RSc
zb8YPMpEr0ZWY66Yj9b0WRa1Nr2TK7ssJYc0UmS2iIZAQJ0+5eSTrJ6WsnFom7mV9LOiz3ayJ4mo
oZQZw8bx56c79UlvTonKhNY/Qt2TlkPb/qiJ5Q7tTWN/mZLdNJ+H7BB/aLD61XHkcCch9ZJW7GDE
1Wk0XyI47/GLAE4Ffgxf/I34km1FNWRgaNCNOjnpt+4u9u3IMd1SBdJgjpoazK0rwnHBoeBLv3Ot
mUqjgFwW2WJp78anezH3lQhC+QrwOsIQ5ZQA0swWVYi15pSkdAs7fpBs+k2LiwfMhXEtWw3K2bpR
lNnJUzNy9J6IKifeSgM3zIin+9DiMEfBNjQeXTRWIl1T3UmPLIsYIoMdD87v1+14qvfNN0nY3y9c
CA6FIiVOJ32E+Cx2qkP1ChcnxTsGVRy+lHtxgvtLtMcC2yIc+JixvUwZsy1rRM3BknlVb3lhPznb
NrwqxlJAjq+BHF+3+FvSLMBsjbIXL8+toJtv1Lb2JqGTs2qwFyl8AUU6TKYeWyzBfKhuWF388joE
rDsjPNjfCThY5Xs2eXA8pIHotlpH8SvZ3A2Zgp7GpiVCIswPqO6tcY80ZgSW3vS+2w3jPpX/25L+
VWSBZuOCsLRzX6AVeM4f4e2/FDMRxHpEa8rZ5LLY+mgVWFPW2Y7hHrvliPq1vahTUWAgNmeHadaA
IHxgESX2JJwMfyr9dvi5bYXrXvDVJrGvuHKzTWp2TStDmSGg9xVctRTF1eSI68lPBOvGgP8vKLkS
xV2DtCpoggHuuBjo5C9x6NQW2ZHJeurVR7nPj8Y8HATarfrAVyI5tzvsKaZZsfqKNxP8Gvsgc0G1
PA1it/nFSsipn/1ErlZk+6suxZVc7g606izNEhNyu8J8AL/7IdE+1LR4JYLDj0yPJLD7QUQlZU4F
eMyip+3Ve+vpfX/DCF9iMc6ZbA4hLLDxwh1xyn3nsdLu4WS7lT8dY5ecoyMY6r4MPiDsuXDrk/Uc
/7P9FdvHACTS/zbQYVQ1SkboqdtnYz7W6ospPW6LWL9l/qwlIOLfMvJ8IsbEjhpgAxiZwCAOg2vA
kUj2ObJzwscD+8GtleUgxDAjapULBJI7DRRr7c/c1c7qneEwIJlLT6Df9skjMgclsxRaWS5BHL3p
bjAW1UdLus/IBftgwl/r0B1LxKcrITneNlQSfgSMhdSBunTYPDZARcNAQlYmKPaXRDbCIUvbVZjc
y455nj3R8kCsp8QQhCNEIjgkqWetR08elhBxut0SF8+DZDxrXbPb3qptwCIyBxxymC/pEkGTukA5
dlM4JG0dQ31K0sTRRyEnL7OzLTvkQAQ+h9YvFFq1fnfTHWD6QYxRF355QNrqqbsVJjgFlvj2VLq6
bqgx9mqBrl5v+tIczFNFMYe4yZ3qc7iHdcL47U/zrj8kR/N+Fp1ywaF7uwqvZMtaOxYa84W6YMHg
ZXSo4gTYz2DzRCexIZAmsJc35+hKWFy3YWm1UDQevmO+R6T+nEUjEEQiOBBhExaKjpUX6+nndrg1
CcYS4V35nwzyLQxypUdW5dMETjxWoW04FbjD4cE1Reyo8ZlKtbst7B2XUTc1DSS8xCLcKWvVMaki
rf39vpKRQcM8lBhzPBsnB3vYh4qYrYs07rApdOxaZe5+S2OvOcYFIkYnoVbcKevkeFIwRoydsvo7
Y5GtfHp+ezgF4oTgulX8UYqvPEplubETFcJ6NOmNx35ws/J5e5vWQeoigruSi6LJwLkFEVJluSjx
dGIlkAgaEdH92tdP28LWM6uXXeILkKpGRY9tCWlE82F47OAyQgjppwTqXxWj2AZfA7kccu0ia2R6
/I2OFz25A4ahxFE4U1gj+lJRPriLntkVvfjVEa8lgbB1j/Eii7uiQ9RgLJkFWSR6LNXToD1sL6PI
LNj/r86xRQslnA2sIrX3tPKj5rbrBf69SAXuFqZkkdWFWd6UPUdG4vTWp20dRAI4dGgiY0a2GGuE
CTZen86PVgku9/8mg8OExs47e+qgRIq7qSkTx2oEBi3aCQ4NUPFdVcobfUD/bHdoGcfwJ0F87B3P
/Y818XVEizR31lCiC7n7UXxiQ7Ulv/2SefEZaQ6w5Nn+/MV6GjGHkiU7Iq/EgAG09wjs4R23+vIV
HE6Q1hgrlE0hHfdQHFQ/f7A8+WB+Q6AVpdn15w+RaV6AgmecyxZNtXUGS7N9Hqsgk+6NIdi2jnee
yxeVOEgoyyEB0QZksI6y/lzfGgcg7Y3qoX9NFIFf91cusjhIKC01KghrxWdk8ax7DVmN4H8lOBRq
xgFEj9RliMQN00x2y8cUk+zjg4XOqPzpQ1XZVxvFAYU+1FJToTzRY3OuMB3KX5LR1UIq2CwBXPCE
/qMFMSWbjKBE6GOjGF4dC0B7vQnhShMOLVQlM1rKRo8nN6jYM46YXH80vIxxy92RB3uHErA7UXyS
rc7GrWRy+KEmIKjFjYi83lL7uiSjMquBRH0+Wr2Ib1+whHx1UY2XcdYwnoEYqcJ8anx7MAV5WAEc
8oVFTSg1Vszsrhwyp+jwBJ5zZ+otAa4LVs1ih+3q/qNonYzaDGKq2HL01BvMJ7NKnFDUpMlWf2N3
+GGCEfjlypSNM2fBQe2E6b+HBBkC0UNK4ILx0wPrvEJrVYcjpMgl2GIxFL5THJlEXk2Gl8oaBK9f
kVYcOJhWmXchm0/zu92PFfSwx5qob0gkhgOGeFFJnSpvYli4gC3e/8IZup6Quxxbi3Mk1I6GzWTj
COm74aaH48+YKfX/obdGdH44fNA7vSUms7oi+j72pZOqj9sXkuj0cGBQGtFAexkC0nJXD/sJow4m
wT0k2BQ+hbDQLjcn5tZJ7YTT2ZND1gyFk0SGWxRjkJqmk48q5qJr3rZuAhvnOzPDSUGaL8MuqeE5
zzInbyKnVGtHSTS/CV+3ha1XEViWguE2mqGjn/TfANGGZhEqEqCu9QePRQHThxJhOeWs/jBQ6t2f
CAKB+WeB1PXFvUjlLH4pQjJkNaRqd8Yzu3kXT/dbTMjTPYpUF+ai1wf7AXWPXvwkOm3M+P6Gqots
7hRg0O9ihSHWt6I2Kocs5SyPhp8v/b7UzPt4RLfHJAcChVlb3pZQ7kRU2tIkkgyFWR0pyzd0R3vH
KMIsQcvt+sm4aMefDLmwW6mEoELv3KU7t6gMNNXoYx7AHzF8tduStXUTaVjE5U4/2kH7HHrLOfpZ
+Yub3jO6wrx1FwEaC1Tjy9yqwjSKkUBmrOuOZd3MyAAQTVRAIDBNnjyhUyzaGBUWUN/1xx6lNb97
VnJXPfSBuescdgsY4E7tT7HgWIgU5LzsQtFDpbYhmhLJlUC3PDZ7DJkX7N06OF+2jv3/yiWI67LQ
KyYlrF46+bssis+9E/e5COAgRV7qpLUZpIxHFH3tl1PnqE85CvNSEDrPO8HJWn8uXKRxUKIp4Fiz
mTqsxExFlgtP8M5RUHmr77NbUexMtHgceJhJQhaFQFq8SOlDP0zLudNSwRkWIJTGgYWKuONo5CDV
qEN7Pw3KDzq2AVWKGysrvqs9yHFiQ3veXkeR7XG40VcxzWodhyvrEr+rFNeoay9JdW9bDNuNDRzk
i9aWqZ+kFn68F2N4MZl+djpoZKLB6UWvILYRW4K4R3hXjErTmdiomnyVk8orzNpZZq9qXKKJGlTX
K9Avl6jOedmp3IHGqIRWrQ+aYPC+I1CnPKIC6F5DEX+6q2aHTYtL/PGESv5njNTwUmd7Yd95k/05
BzoHHiNZLG1s385BuBtRhKv75S0bbtt6v0nDsmdhpHD1NNiKIRMNfe2Enw+sWTQCHVsDVwXN6NOA
GpVlT87zXfFiOdW529n3o2gklEgk+/8VeumdOVelgReA3X9Jm/04Ci6ZdfS60olDrxSsTaYlVSxp
GJ9Z+DNE9GYMMAIVHR8fSphfCePAK7OnxJRiOJlddEazbBmL/A62638dgysBHF7psTF3EZuC0nmD
13x6C6ag7Rw0PQG8j530KrDCVTS+ksdBlz0p7RwqsIjk0H9nUyfRmZM6cBP8jhHliro9RdbAoZaq
Nqq8mBDXGhjsfppFQUuBNRh8LYAZxVqesPWzVcOZq8KTVLBqNrM3o6N0VGzXCI19YYOxjGD8VNUN
jlpIgpfImw/+/iYafC0AcpVGZxnQsvRR8KBS1/5innp0ueRnTOoJmpN8h1jcDd4KAyaa3BhehxnB
xh4MdALX4Y1OfetLOKAjUVqZfYvl0G+zg3RiL4Zkl91ULK8eYG7DbvQ0N3omt2T3/4hbd6I40PaW
GzKHc/I0J+ls4RPmLkjUvTq+bJvw6kX4x4INvmiAZGPb5yUWu9EVVwlP4NxzJxHV9/qNcSWFQ5mo
KEw7kyEl/jWhdJuC8XbxpM+R352yz8qD6cPDRZfZcBvdMRbX/rMIu0VqcshTyWAYGjV8gJX/jOdj
pL7S9tv2SrKf2DIWDnsomSYzYYezQyCyjQJJu9XqGGHqQnD3iUyCA51IzpYQATtcQ0Q6SV2418xu
t62LSAQHNChNGBOTQkRqKndj3BxpUXnbIla9votJ8DUCWaVLC5lxs43lj6i5z9rcW2oMC26+zcNR
sgRmvp6luBLHOUhZqIYdYoMs8K0ewQyGsoDoLSSkBt2ucO3Xbe0E9vYGtFf3tkmikCpsLLCkv6jW
iz1+p+Gv/yaCQwbJzjK8BiBiiW9o45fWHRkP2yJE9wFfF1D1xhz9H2lXthy3rmu/SFUaqOlVQ092
e47t5EXlJDua51lffxedu9MdRmmc8k5VkgdXCQYJLIIgsGDyHL66VTbvj6O+DXoBaZv5aLZ4uCyN
WjMBJFq50qpcAdTF3YNqT46iPY3m58sySI0EIAiQTgXmcS9FhADWbXfZxbjllvvCjzcUPwjhRiKr
bdrK4VLK/Dhl37L2JqVyZ+vtKWdWLUBBIIdFZ/LT4f3x6FVxUB7/Engl8/pNu7deEnWjEREjtUsC
NESpqiFfAJFtWjyqlbGXzfCRGcz/bxslstmGuaZJEg9FxvuoR+89Cnk2S+ioEorZdLd8pHLt6zeK
01qK3ciW1MdFL8Ey+Foqt8aWud2dcqXuMQsY5bmY0NS+fCjHcyZTCDCaaB6NceQGAtaO7EFN3Skj
vIo4lsSRMWGkDWPIZ64q6YZNu8j6XCs3CiOsgsJXcXKMZS1hKDFoMt8b26HDFIflagBRtINph5jJ
5El4hSFMZPXOe7Z4Al4YFuuMaAA4Ke2rNm471VdZ4IyYlkudHtQaiqDB4kaxcqzhEH4tEAsqR9Zd
6WTW9PLtxVCFCKKRLZVV3Jv52A0J18tpl7uclhMjUbYh2cJNnMDvE7fOzijdzGVMA+BnVCI3jjK0
jjLrvjUrW3uYIw/PglAzJKJ7Aj5UAT5g8VVVLFjKKryee1+aPDsibJFAXTFZO/S6YQ4tRMRg7G+L
2yCjnhnXnxFOpifmZnMNzNQGB6f8R+/L/rRXnGAvvS2Y241kvhSh5jx4kfYpVeNLbJmYrW3TxLBl
BtVUY3mzC20zh4FvmdFtn9telFkHIzaIDDGxYSLlba51PQadQWSy3ETN1lbuVW1HYL18OXTW+I6e
WWIVmKEmz5DBtsHhJ8+otJXRnECCPOFiIvOtHejJPPMbHdjtZ5SHzscFTFfmJ2XZqUjYmpgp6hLK
UQsogIcsqxbmuL0rB8ZlDMkzN5lXuoZnH9krplZs/odGZB7NXriLaCKShGNgxdK7msoG5Zwb1fQL
kEEaG5S5M+KyQCkoBCHzPOrmrEJYMO9Mti/mW00hjJAK2zQBNqx4ricz5FYIKn3e+at0eDfTv2Rv
hT/vksQjNm0d8VFDr6gWk22Rdk2157JMeMlHE3pF6Yw+Q11O4pmY17g8mIZX74sDCHk21Jn2lyjk
JFiICJjdZEXCq6mGzYCa2GfUtMBUlEOws+8DB0EqaDw/xv5mn4QKV4lwkexchqN7i+KwzDe28S6B
iRYgc3iTb/P99JaT7C/rKH2SKfh8PBhmakiQaRrfbPnzoBIms26Vp+/zn59himWMFhwA39ftyTem
N9bKhzK7v2wn6yHISYjg201q6JWsQ4hsxLel3HhpYbqZPH+bFsPL5ZzwNG7lf7r1SZzg1oo8R41q
Q9wEGPnZaCFtVZKgjNJKcGhQlKD2jZ8yY658MfMIoT57aCIkv+zQbRsKPyhxgm+XUWgscgitwO7v
NlHuqAo4RILQ6c2HXKZeDgi7EIsmgzHVMNwB0gIkZ5T2cS5R0jWGzmXDWJeC4hNT1U0bJYm/W9+o
d3EU8b76JW7sjVTnzFn6Mt9JFvLDl0WtQ9UvUWK4E3fS/5c0ZNrz1O+DCA+CNf5GxClNqCTGPAEo
s6NkxqtPhadv29OSF5MaP0mJEMHPjFE0EGHVimF8Kkfb17P0WWMmAQ1/AdnTkgl4hznPoxTyURKY
WXut+uBM2iuhE26RHnQ6N/uSbeeP0XXbJ5kC3tWDnTONE5FE2XUa+kG5v2wG63h6+j5f2zO8662q
U9mA7Znb1KnDhyomSvjWBIAKGTOLwbptGrZg0rKkog09AV2DId9myV79iAKn75vi28MYZGUU8PmM
VvooJ1eWTDwzr/nJ+feFDGBbdTqCInxfx5QXqXk0u09W8smqXy7vw5oNn4sRbDgPR3Oe+ezEMG+H
XaIyULUFGsY1Tark/TdRghkbiIpCU4ZJZfngWirIYUOn7ogjjtJHsFvF6pIp7yBkGeubRTP3VdJe
obXHv6zL2iFwvmyC+ea13iQoG8Luz1/YW1Zv7eZrGW116nK4WgF9Lkg4si1w0fVVpGDR9vomB5Xe
cuAPxrJTuNRL1mWPMWWu85lLzmHBpLSBKczZeIPJSVd9Qk0VonZHOKotZfjX2qTBRQYkSxc30wnP
oYQInm+wbBg0G3ujFK2LIVPbOZIcM2kJEyDEiC8C4zBqZY0BHp7SH8JhH4N2vfxPGGaKzYFxpUtV
bUCEFmzK+phnVDMEYcZi3l8bWCEpCpYqfgaPcvZk4NrQvaBjyng0UUzbHUcPRZQvo0NeMzmuiLHh
mV2/J+jOjM1S5azsOJsOHycZ7vL7Ycduf1o2ndh+T4ZekiagwiDn9QByUgS+h+yufl5ip77JPN7J
N7iLu/gm+qrLvbHpnnVXvQq9j4yUYajDYLYq6+jF4LZ0pm02NF1eGjjBp6L1bFn6njJMFgLRzWVU
WjfJkxgBLOKa2TNrICYuw02rXRma6szxR571mWyZlq6YNkMJ7e/KyBVqbw0LRzeIZ7ZWgikyFdVx
vA5FJxHCfpVdiKl+KEfysuIp0H6kVNPWav/euQ7ChlRDuixSDx14XVryTotXbULf9q279jM0w9tu
caS7Ljm+/WmHJ72EDZplzB1ReFBalyhu1Ru3157z4rqT/Cn+bubUTq3bw0mcgOggmVA7vcEyNvVe
sjdqfD2N/kdM7iRCQPQsUc3MmiFiLJRy02QscdnS9q6WDNQbC2UUAq7HS2eUAQ8Zh/htUTLHrBbi
brL6LHBmFmIBHGamZlXMB8on18ahdfpjsP9mON0brwUOyVFMhEIiW9vcsNAOebmd3ehb3r8VygGB
CKuZqHONhPhuTqwkNznNF38msg5gXD1UV/JrtEu90aE40laJmc6lCdCQ9zWT6w4ahc/8ubLfTlfK
FZB9Hx+VbXA9b/jYWyQQ9/KVMjrqw3+yRZGhLZoXBTSv0LUEK03Tv5S97S3h02Uh63H5L4MXidl0
PbV6NYSKZTyWTi+HbqH3eylHn0NkEze/9eP5JEuAi2moM4RpHAZHMMhaT+ryOElXSeHrBVW5t/o2
i/ShqiqKrqmWWMbU51kpxzgsPFMBcSAaIxFkjg4YWdF+Pnr287yzryk+glUHOJMpGKdhWLYSgwrb
G4yHONzNHxnxfK6TYI6oC7HjinGduknzqrKQ/UKPqaWjtOA/Pzvc03y2mq6AFN1OHTONnC7/etnm
yM0RjquoaZrU5iLYlvMeYvDJTb1trizFMZz+uvCrY6e7l2VSWgm2lwRjZbc5RJYGaP+Lr8XwdFnA
6uF0tvnC4WRoWqHnCgTYzF2aq37Ymh0V3649LJwbgHA6jYuF5u8GMniUGV+hzdhR9+ZW86vtR5ix
zkUJp1PGLNlMywj5BvUzk/5J50c7+XZ5xYgtEW8crVo0Ic4nXNDkXT3fJQnxEknsiHjdABdsqFc6
VChMPDMhud4p6b0cZUTIsH7KnnZevHWodlQYlgo5nACLl9clXrSxfczaxs5InkUcC+vLphu6qai4
Q4lzMqwhSSpU0PM33CspuJYK4vurQZ3y6/tiilavh0rpxpR7yus4Dtt0ONTWUyFvi2lvYlDRR4zg
JE3IC42BOpRSCmlad+irT233ePn760Zw+r76O5otVWvH5pLwNpcfavA9sGcHpI+EEn8BtJMUAZnj
KJ0ZCyBFd+I32ceo+pesc74xh18BceF8oZIb1CZxIzkDaTYFvdLlENgtyaaTU9zE0l2cBV5jlfse
4whzicoREXZn8pU+EymXRc6yBDtlzLfqsA/J2I4v0h+3iTPDEyCa9aZpaGDZ5Uf2T0dKv1jedK9v
yzucCdtoe9k0VkOfM3kCYmOarJ2WBkfsrL0tZ9tv49CT5OTQxRIR+azmvNmZLAG5pyIYQ0uBbuq2
fDZLx96URwOE7bUH7p3+OnSn4/i13l1WkDRLAcRH1TTUVoZUgxOlM3dMnWWHKifXzjG8T3XKW/BS
EKquB80nVcV+dttO+tDCP15wxOMOJ7MLPPUuvZbvgu8xEhPqpvClz8kh29YoYyQzMetn5C9XFHvd
jaJuM8RJvPYTrUvT0dJyZ86xAviFkB/B7tYP43ilUEx+fzkGToIFpFHHtpU7sPJznoIb2efVgM0L
Hp5c5fl/GSlIAJvYBJ/FHShba7hjFm2nfmPiTSAl4g1KhAAyXdVGssHNpzHq7/GsfGJB/jZWKeGH
65e6M4sRkKUd64gtOras9WUM0dAwV3fYma65Vb35hXrjJ5DTElGmAV1eP0JYBvsYJDy6v1lJ6STq
dkn9TPrQULwzzxf74NMxKUytxD7xGyuqJ9w0RZlS5wS3nEJ5/kqdDORqClAzxigdC/mJx1udf7b4
20fUsGFSUu9QTRoUxIgUu4WZLnMUQ73Wj8A+j+gn8yIwPziTW+8Vvy4caU91ZVAQI7bLYyZUErxD
DNuqpldg9Aoqia9QSZS+NzJgpiaGQ3H+4vIOnGYb6YnAVX4yXDipxK75IjZbNS5hQ403u0m7j3fZ
reW1m8UdY0c7hlvkPzbG1+QfqpGCEixgjLnMs6So2FuM1nNkO3E5VVwVe5XS+sz6SPPumemKHXdq
VWGWWMtN19pl2m00fr68jkREIbLvNpMR6FhIuKJy1xR3RU/MlFlPi56ARRxiHMVypyw8ZPnZ9R+5
KLe0vyYo6gk2aJM0HMxD3Qag+Td9qlB7tUjxfPEEnBky1awNHqZzUNM36aG6nv3yMIHY1XjsNVc/
aKidSqnhuZT720JUU1RytMgRdM6u49g1N8qu2S3AHl/2mm31iSI4oABAnH5sxk1hShP01BG0hVex
H04uOnqZY94rvnUVb/rWralTngculxxQCGwmW1/Sgsfb/3LE87SOuqM6JokzXRVfxWMrtJLY5Ba6
59BWTk4OQrzwqcGcjchHkQwp8bJPqGLeSp5TbTL5mYvOH58nR/gUVcvrHPlbvU8glOqipAQKkLIo
TZIqFlQsDL/Jr4rk+bKTX94qVWyhCxI8v6LYh9ujdUgPxj7d8/5Mc39ZzPrL8i9fxyzg368nU65M
jPHbAx8VWG2mXbj/SXpB0z9evjjgCex3UXKetdbIYUVFx3Ejf23UW6u5j+KOulauVeaeMESVBQyJ
pmTJOu7LnAlNuV6uiit5o/nxI3WiXj5XVPGtPAmUuAk7bFKb/5P3XwLzjc9vykDnlX4svfhvmKyK
7LtSK+uxqXHXzbdVfZhiImglfVbABj0BHf4kQ5fRtXT0x9doNCtmVzoqfuZzBsvmI3yGZ9skJrKU
ALX8xgiVmmyjLA9dRlQAEGcJUtq/G9ysJHqT5rCDbsML3lNfU9z5c+1JoNXFQAi3RC1s+0I9t62O
pznXS4AGlttl12jvrtv7pT9tKpT/6i8cAqVjcCtjwtEInkEcoS5VLkSg0vsmnyUbmBFWg8UvU/Z8
FS27qiIaIYgLufp+rJ0JUNR4qjtu8UGGVjR9Y+7QvOVnuK4tNzkm3ft86A51bK02V5+vqIAcagJ6
p2DCRiJw9Ee82Ud4s9fuETfypzn8dy0dwRaOyUbSXtpFd9b9+zw/qj6SWl0BV5SxmNqFx69Fuw/b
W6P/UOb1l4+LnXe6GddKzwM7q6jQm9EoX0cFsxWW2SdAn1JEuOtEupoGlgQz4QC5eGDfTLGgzAnv
+Bij/muxJWnlL2ep1HenOTMcXTeC1uaWqTmyO/uKt2Dkhu3iLdDHW+CGSlL9JZ6zZRusF7Kta0I8
Z8x1Jdm11HnaY4fKknZr3BnXHdI3wxYj1YkFXV/PkzBhPfWl7YKUC8M0FQcpRsx5/EFsGQeNP0O3
kwgBnm3ZksZChoj42bwdrjU0WaEgsHJnTGj72JxzpvySJr6ATzZIYMGe03llETmG/KUcCx9Nzv9N
J/HlO8/zOgQTVocYB/kuzPEadso9b6nn3qt/viyN2COR/0UepjItOwhrqs9t9BDL3uXvvx9XF3ZI
JHfpsr6MDb5DaIK45pPl4usa5GiF+7E3ptPmcE3PXKmyDRBsjSHKR6wbrfUq/bUjucPW3fUkQ0Dc
qKltNiiQwacjFF58jyGZO+kY7TAm3cm2+tPlxeOfu7R2ArJWE+uy0cbaqRkGZZW1a2j/WFpGBIaU
FAET5jwIzIHvUNEfMk1zinCjKmT0yX/XS7oIYKD27ZRoJpau9U14a+WxA/NRVPRgXau30rHdp15B
vjtS1i3AQ9qnZjEpUK2W7uTpMA5EDSJl3eJ4sSBRMtD6QCvOS8krUBt/9EJX3ZE3kvWg+pfpiQPG
urqYukiGpKvXwatjt9oMV98yJ71eXGmbexFuQSHJcf6XWPEkVQjaMGh+mYYcUptXPpkYPZi1U2wC
UERFz5wwhV1l99nxQ7dIEDqqtmwy0xavROGM+VuRhTdQdXjQy0Oufb3sV9zW/rDFs+8LfmWpbdu0
Mb4/ZYMbKwuaLBrHLm5AweCY2T9D+XBZ3qqHnckTPGxMmro1Eh4hgft1QBtMUyAOpfx41ULOpAge
xoZIku0QUiS98Qf9OKUHc3owp7dyGN3LCq3bxZkswbGUOJCjJINdzJU7gSmvP8a7GsHE4IS9WzzL
XuK3L+kjlW5fHVXMqT7/3zLEy5E1pcGURNi5/Id02+yz79ZzgQS/4Wn3Re1mN6hQBXlQvYlpVyA2
Ubw2JSXaWlsNou3d7AZbzACqHcsrt7qf3FibdBPi74cI2c/1FfxvblBDqPGqAwNMOr6WIzXNbxYV
EuNvodvf5Y8t8eJGqcmPwLNjtFNy9EAlkKhliSv1IHDVv+sTcbCtx6Fn+ygc1qbaqXkcwH7U+96P
dwoad9tNea25HbLtVJ579RQ4E8ZVPlPJbmVQFFdQyQruBuOYzZ8ue8M6nOgIMGRmodVfWDI77Mcm
0jI4Q9Q4Zf9sIdkxYoRtWjqxfFOY1ISX9VMHpHX/ChRWb4pKcxg6ULGP5bN6zKK3gD2q6YZn8LMf
S/ucUVOy143iJFBYwWJikt7G0NDCAwn7ogZOTE0NWd+kkwgBk5tuYNYk4TJbWM1u7mS3iDr/8j5R
IgQY7s0unLoEy5akD6H2nFLv8qshztm2CABch11ZVRZWqTZGbwz3s615nfIlpJaKsjcBfPOexYrV
Q47Z3MvB6GjztyS6ncof1vCydBRBArH34gt8po+zXCaQVix34Tg4lvF1Nqial/Wls9H0IKsqGGaE
nBScM1VQDgSca+fnXLOf8C7lRKbsNAP1Dv0X7DnJEjC1KQOzWxbI4rRBYKHzgrtmN/AoamOhUdW5
bHTry3eSJoDDqLNJiRQYndJ6yIjLzI0MKv1ErZ6AB6GhLSqGSSErHr8XMms7+0GunPwaFCD/3zdi
f9Yjh2o254b2Zxx10k2ABc1ImLx0xb8PJ2jy2aB2ekMxPaz77UmMAA29kslgN8GGjQXm+ymHiSL1
pvZIAIZyUJp4mKCHFtyq8V2W7bSEyrquO+1JCQEcdIwhbjEeDtFZ4fRgQ8d0kMyzPGXbXQ1Xg9PN
mF2oP/Okj3VT7i7b4PqzGmap/OteAmIoqiYrWV/h3pq5Bdpe/NbJv1h7aXI6TCh1ZA/Dz48fGRrC
TkLFu1EZtgHafqCxjrmxrf6S1vugeiU0I5ZVvBapRtLGjDszn97QuuW2gEMnrVtctbieWJt8Y3vx
S3bAnZbYUcIqdQFGLNZnGCkPpzMW1AQtYN1hL5eVI8xSF6CD1XrISrBoe7P6lFYbNIU5kkyEe5QW
AnSYA9ODRcX6VcV8PbX2lVXKhPWtF1icGYIAE+YSG2jShB4drq4hgr3g8zg66X3kNVfLFklzp/Qw
R1Bz2E7yok+U9VPLKMCHZjW5ruYQL8dZ5oIkqXBlvPg5SIRSrWzrV7BffiZOw2PgEVqUCH4WzL7+
OuXHKX5BPryTiCWlHFrnbnEW0s7yUs1Ghm1DpcaBu3Ptpkf9uLgN3pKTQ+hRpTmUnQgIkhvG0Ekp
1yyc92jQO1TFQChFnCYGf78808nIUykIDDhUiCoD6403DGDQjF82Tz0wc7RvG41wYSoUEKlh8hYE
0UaFZcx/RGhj2mMakM/uNMPDnPb/heaMOKjFyXhWsfRLHfBgQEquQNkLeoz0kXUAKozKuwwexIYZ
AnhkkqSV+ghRef6PrDyGsfffvi8AhyyXIfJ5+L6ptxvDRPOIlBDZNWq1BNyQm0LqMh7WWDrG+U3f
U3Xxatkz87fLqnBn+SOMQVuPBiIEQ8O7yO+GN826Nkf8QXQuXtL5IGcPSx46iu4l82E0JSIgXNXq
JE1MYRRKrjUpr8lIuldmqb7SRM6Y3FrU8O514z4TJMTUsV11UzlBULRfQKm+7JSbyVVcHSO06Sbe
VeQ7EyachjELNMsuIAxMsE8109wy0fdhXTuT0rjMNF7/05aJL7pDk6lJZEJckZSbqU635Zhfa1np
WZJ0n0qDH8+4fV+WuYpPZyqKFt/oSpHXkBmzbpPLpjtGqqeU1rYOWk8Olodg1tFGkRKOTFjn+9vz
GSx2Q9boDS/5ZJg7UFW1q843SnYzWEjPdLc2VWpGiRNOy2wew9RcuLjGAIHD02xu024XjkejRd0X
RUSzilKYHGuqtikrmilE3lKuZmrHIG0pjvJyx8LPH9mz0/e5tmeLB2uoEotnFRh4sNptjPlUii/v
yHfVdac+yREgpLWsqVJUXJIZyHVz+BrOZNDRGvsOtXLmofCTe/szVQCwGticFk+8mc+tKgUL5i15
6Fu81YvasxJrV6RU/LRu9790E2vg87hoGlmGmGTPX4wH3PI4UxVV+0eYgjjvLVEaGUkAfqAM23C5
G9P7/2QKYom72UazhuwmVmvLCbf4ZZXhekCpsV46drYrAkzkRq01EpfDttnd+4MnSofHaxld0tST
J7UzwgGpGfUkBcP7zlgHPAjt+k1/zei3Jw7efx6QJwsQMKHopqpIeQQdPy8bcxMf2F5CrIlJk//D
I/t6ydXZAgqY0EVDPlQVfLZ6RR4t3mkv+o36aPWopjE2xb30mapXIyUKKJEoNnKPMrZseJ3Bdls9
Jl54XLbyxtqEt+yKNBFqPQW0qHo7mqwJ8hqQw3LOqmHXHSZkoDg1LHVPXQf0X5snlrczTNSaYz63
Uxq2cpc5U1x79XIz2yaSuE81lZz8S9hxkieEHeAtqaZphFHioVdDyTDof/wYU6BLR0XNcOZSLUIE
CtpC5NF0XWSzEvJ6tJqzXjmUzDjgNyCOYUqMEE9X6jAUuEDiup9HTjAfEusxDwiIIk4RsYR9biKW
Vjzg1fvIK8OXyR6dwIwdnaw7IixQrGUvzF6ZUr5J0Z6TioYHhskbAWbHVnh/oVjt1m+rJ4+2BfxI
QyvUUArEC6tY7puvBppa7ZvOCVXH+Lb49W2EmoDLaE+cJmLh+jy1rC0YFJRt+ZVJ833SUhxHFGyI
xeo2suJ1V0EGWs9uRl/HxJ14qyoOyGhh6f3OpPK8BN6LtG1J2Rm5zNcx+NJeaY7uTN7Ek16Gy/Zw
7B+4VyIBgKdIL/3QEFv2aw+ZWLw+9qgTkRYoO6XSbdfbn+JKebFi0+lJZgLCXpC1/D1qG60gGxML
enbeiMJGzpWRYipLcqNuGrf7NDqUtRCgxWQBRPrWiqaGa9f6Orop0OfQgufJSW6iHfIpX6gTYD0l
draaIppMTRxV87uGOAHuR3+4HvbsAMfYmA+xi8Gjo6cf5416nfhxQSbuLwMNE8vbQ7Oy2iLCgY4U
GFhiHRbG7qj9aEkqocs4g3SvsJO2qSoLP8s7z3zv50LvvN855tYCezEZhV92eiZWuJuWPeiZAmnW
kY+MMnfRJvxkPTH0zpcbTipEzhGjJAqxih1JoZYkPLVpfQmlWzl5ugxjpGEKoUmGubezokElqXMt
dCKEPuob38wjNAJXDPX4TwSv6Fn+fb9YmmedEUKf0TW2vEklPmg3OnZL3lHBK2GDYh4kSEOtSDCm
wWuj1n5Ry+BrMGedl7cq3hjNIiHO1svYyd41P7sJjl022ZKFszXZd3sFg0LGDS82pzz7LxuG26xl
M802RQocucvl0hoCFFQituNvPHaIoY7INmPOCp4XqTvgX7DyJE84W5FeSbXOMFG9d23NeFRqtyVm
oLRgtQ5eVZR+xyQz02qqh2kKY7ZiWoqYezHyJJUyXpWoR+ZVhP/B1LQvhtKf+/Y2VSm6s9XA60wc
d8GzjbPCSI4CC6UiCJudUYqcpbgbmk+En1FKCUClRfYwju9lL4/8Cq94oEPZWQWaE3TwbsS8NhGT
L2iaq1UvONNO2L4wi4vaWGAu6ag5TX8zVVctiOm0hjmXNaSWUUCqsYqSKMlRBBMG6nG2pH1VsJ1a
LZvLYtbt/0whAbAYHw7fMlgF5y/pMUnSumNe9oZuXidGlymRwV/F3zNpAl51czHbYwHjSOaXqtpO
NaUOP4j/uPoyQ7fgz4rBxORHI6vJNFdwL3VETBCrRzaC1LTtnCQbr5pm6RwpDh9kNT+odbaR0eeE
aqDHBc2Sl9d1XdHT7yEEKGFYT4024vdYYB1x9RB1JSFh3UBOEoSQZG6CxUi5hHD6BEO0tMhpx++X
tVi39pMMwZe1KYyWWjJQ2p62GA2VOEYkO+EUeT11klHaCP4cDrJazQO0MQ2YXoChptnj0FHj29ZR
46SP4L1SKoGmgVuHnOEByUdBBKq+broKDTnKx25RZ6YoeDArYxZ1BVfpMdAdbVNsrP1yP7nWN83l
HHyFS9WuUEYn+nIiIfFXWpCYl2i8OVQ18fq8foU600nwXymuJjXq+AJuZ3e45jMh008VplsofvWl
cKlKQMIqxFxICqqGJIuh0KBem9UhUp9mijZ2VYQuy4phGTqzmKBRD8TIo8XuvF5JXyITpAyLdLSW
ybvsSYQYsbgCxVLT3IbQxDLng1ag1Mf2g6QmDo3VoOmkjFhdseRRFk8hlOFBU4EE47gxD3Tqd90M
zuQI6Kb2WaCMNuQot73Pk8wBhrf8GHz7wIkmQq+iHuFWLftMoAB2XW+GScoVs0rbTZMvY/h8eX/W
z8EzCQLUTQ34DvIIBzs7/lRJcrOv2nbxeaeVRBxTlDoC2pUsn4M0hzV0oZ+U96XxD6ENv3H/cQye
aSMA3VRXWmbk0KbDtIocw6yWrX5I/ifiz3Wb05iOB1lMW3i/Op/Fe3lR1P1Y4pntZ6DO9hwM6KKy
9X5U0AH/K0dIMqRGXEygAkYS9puh4+0/590oiFaCykHA4gzPKpoqsi1kI8lNIStfrz/X8yRcMPgq
lWa9a1Gr3yNyKKPC78wfXdTcMhIo1k3jJEmw9KAew5BxSWW0j5TDrFPtavwDl1QRDF3u5EKTQwSW
ce6DPRqcNFhHV/sS9+77JZVuYqQWT7B2qVGCsVMgEUw7xV7168kp3dwtOE1M/oRbHXKYLHeKLXnZ
onQV3EACW54cxbBNAykbxcsPuTvrLiadugzcH+PLMhIATKkqnPmDYjVs4U3Tg9Y6Rrk4mnyvlz+C
9PWyg1NyhJM+01spjThBo4SAbLJ23fA9qhLHNtzLcihrFE7HpYsYS0fIUXDIy5uAtMZVkoOTV4sT
VLq4DdTKxPVDRUMWf31btvWe7WjahvUD+JdfaQJ8lNGMoSMTNFmyT7qluk1zJ8sLsVzrlf5n6gg4
oSB1FwbvfRLbcKfvSnS3alu2yQ5k3oIwbZG4vG6n2Ez4zrQ+ZyfO/STFsKqfqbModcbdh2KxM9UE
3GhHvZ1Ubtpp9YyBzs6MaWohRZhF2Js4I27OiwFDOaEVi+T2KrXibNdkIdUBv542O9NFxAULFWol
+kB+VqFuJV/ZWk7jdFubzL5QdicgQh6BGHvOsGxyh4SBnLlmfkgWAg6IM1gT4KA16nQse75s72/l
6Tbe8yd/KgVI6SKgQTRhninIGeBDKKZ18sbYGZggFjQ5weJBoJvYtz0WeczSGepIyOon2j7Dm9Pw
uZwoO1i9Dp7MQOxi6G2psUeOojZ4lINKf4hqxHtZgcrTxqmCyL8Mpuu5vzN5Ajrg/b9soBtyOpmD
GGbyOCv7UnpNBGbE+Hvi5LfhRqa0JMVyKDmL0MakZFnEU0nJ9bTRUO4S+ibGLlW7n2gxv1BtcISd
iNzlkmpILUb6oj6/uG37W9k+lu3j5bUkgEJM24YaShjR5YSkZnC/lFeZQZBYUKYhIEQbDk1rLViz
ujXdaEGX1kafH4xudlv54bIqlLULCGGM+v9TbufzpwAl/sOyz8IXGWRyl+WQdiCgRB5pljyEcN9/
+TLmcS/5fGiIVeIpWXZm2Vk6j5C6bgyGhT+KpugW//m59WGYdFxyqspk3zxFrv018mxX+rQcpC1G
suzmXXtFlXVTIoXNU+c+SAtOyVPJtSsNz0t5E1hEHE3JEHYtjbUZIwghY7E+zePRLL/b1Ks/JULY
LyOrk2Di5GpZO1+bobI1VXBixtRgW3XdAE87JMD61OJWZXM64fi59xdv+N7tpVtto6aO+g/GymwD
vMhpIKwLvubXlqP/KB5U8I/giqeQCZ91Zh791+8iZnwaQ+7MmjNKBsfRx7TWTbAPvhtPnPJEdVAI
eB8dKf/7y9X/JFMIDfug7YyUc9Zykk7OJlmBtxKRG+dWLwvnQ+1RZyoKp0CsRoGRdtw6+0M/HayB
yLGTayjgfZVmRtbxQmLlsQIlCaLqT+mWE/8qruJzTmr6GW0djk9LyH9+5uR1M2iDmvAlVJPSD5lk
brNusZ8JLOFL8+fd9SRGwJKAKajn5UTKw6Z9qzg5iTu+lnvehIwRRBtC2nqIfZImwMhg6aU1cruw
jvmNfKxxZ0UR8Wv00Lnxhi6MotZQQJQkklCPzemMEtj+/FovVDnK+pl20kfAk7kPg3zhSPzTzsEu
eD9uQYB1FbvDjwXXcDC+3Y1fyWINah0FfBkwabazudz6x4xhvv0x8UCR87CA9Wc6shfKvy6ria6M
320xzOfU0lKs47SwoznY2yrR3GkIG0dPosUJJuXtsqFc3jhDLH/R20wyNI5ZkxY6S/ZPkxIeffkg
MMRqF0PKQWZQoNqlZBtL+1xkPxhlHO9XhL+7liEyNVYsK0KVV8uHz/WzDq4GjP94HA9t5khX76MN
fB23i8GT/eaW85ZFz+p+3MibcmM5/bdyHzxKWwx227eb+XXyuYdQdkStgoAxbK4LKc6wzEZymJFE
r76pjLh4UDsp4ItpGIrScdMp65LdNcmg+0NS2hTzx1/un/96InqWfjfRklVtXHIm3yXMXV1yg35X
yLtQ2lnhk80C17IWpy2/ZfnusqWuLiH2VmWmheYZsUMRUz6LYGj/j7TrWo5bB7JfxComMLwyTpJG
0emFZck2c878+j2Q93p4Id7BrlylN1VNs4FGo9HhHES1nfaQS8c+ehhlzmGgn/7OjlYimF1a5q7T
zRGBeSRkGVCqMGypV3rlKoueu42K/pHrKr3R+V4TyOxZIQ+islBoE3KeHA0NHIEDInu7fFa8Fu1Z
mkPvvRDNAEC/cTTrN8BeYcu3FPQk4aL8bS+xomsi/gzljb1vdRMOUhHWOsWOSZPJGsPEitF+R3iF
Hp4UJoYIJjVOZApzWSXPsTlZfezWPDbV7WSWdlGFjSP01BgMisPxhrNrl3a3U0CkyG8t4mnD2IyR
abJgRDgOlWSIdhTMX5dOOMi9ZF+3lW3bvCjEmEoUgDMa/bkYHMt/yepTIOhWOR+HjHe+efowx1sk
YhROC+SIy03W2Yl4n/EgLDczPpoumZquYEyVRV4fO6IEZgKe8FAldlDFqMx70vgrTb8NlWvmQJdv
OOHDm+W+P2h/RLKhuQLM5UgwcYCNb+pBcRJPOUaOts88wQXUtF/joLV7eYcSzB264ne88fTNa/2i
MQu73o3yLGKwAdaYS7uu3BtKYk3LZ0P6FBg5x6lwVpftUQ/NOq+buf5t+bSOSu3+g1HzSiXmgBVZ
l6aTBpXaAd3BjWKN2kdeqSsJzMlqxtwYBAJFKuNBmB6WdDd2Gi+vQOPGa4bBHCsB/Ddl3UKNwRMf
0DJOgeIO0m18Q/kvdLdz0ZR7NNEywKvv0K+/Jpg5Z8lQ961Kx7c14U7qn7mTVNsZk9XyMSE5Bsfz
oh0hgGpF2xCDvWk3rnn/+0YJPeXpuofiSmRi9A5T4o1MMOFMQevL2Fbd0kcd+lsZOZNLu0ain0Xx
Ibd4OdhMfF5rlAZQgcwBswvzdIiTkxy7ucKJDDYPlS6CpxXNlkRkh+2ntO5mUYfLonNp/wx08ZsT
Np38SgyzglEKNl6jBdY/Sks3Qqs5ZSqjq6h2uzTgxOWb9qejb9kAxZeivgH+ru565HNDUy/gEWfl
ay2dIo3z+9uqXH6fse+pXyLZMNEDO5rzyzSMT7I2+IMsHMOp5RnB5p210oUx9QaVlzym0/z0wWR4
feZ1yYe6h1YymK0xgzpXowmGZoTkKCTKl3o2znNO9nrZ2LVpWu2knKW8dkYVqN0tINQG2QsaneMU
N2+S1Wcw9p42UqM2DVSVU/QKaEDQDs6YZJ3KT2rzmXOeObLY+mYxzHk5U1nDa394GwA5ReClnpBg
Uvx8RAW8PzUHPlIxZzvZcmdaZ0tUUrmt+Tg1j03wKA3767ptuv3LMipMDKolQlVNFNNCIqPx1KUK
8v1qjld2ZJSvUyzth9IIkEALeYPdPN2YazNQSTMkdBwvlb8qRmHpNZ5qPFvlacfcnKZYLrM+0AV0
JydKLH1HR/8SL/VzF2MKvn6j+82DWVuyaOk/rq/sdqi1WlrmRq2irg9lKlz1kzvxkD+ARcM2vpq2
8ajbC9rGM4xIDL65b17bX4C5v+GVlzmeR2E8T2WaUoGmfpgtCay5f5h6TAQmhlXI3nVVeXvJuJ1c
FyMJxO3IncTf+6QD0ubPpgid60K2+9V0HXh/GtFA9M1YjF4vlQZ8BQTkh+huvAVFIzg1Cqv5/rv5
5EOl8pU4xnZSHVs7UpCjvLyLZ78DIZ/mc1Ta3qGLSoyJTNUUG1oJldCE55mPwjk4SDv9tgKerejI
r6LT+WCfdDlSt7frIpWxi2wKGiOkUtGcdKfZKGU7qF+CxW5w6ztxl9kacEQnTi1uM3AwRERbFO1D
YlFfxF6XgGrb/+87FAPtv6NxXt5wU7eVGMafTZ0SdGMOwvlBvJul4yQfdJ5X4WnC2CFmGqehCSGi
E8enJmlcqdP9XM6R2BPdXpPvZjE5m6HMQ6CU6be/i5RXujEWGfft2NcRlnD4QunpyDH3lV10BmT+
t+ApuCO3lE5iuVFKuyjt/ih4lf+h9J2h4vWN7JABRFh84ipYEsiQqwLlmtbTUz0+GRhp5nUTUS3e
a/lHxLvLtgExGMBzEV8UVe6b6Vx4kRYOHG/Ck8KUi4RaliZ4Zzy9AT88Buci4G3X5t1zWSr2ZjWk
RW9GARLi9hSRs2HcDu1NWBRONH+fa15WZNvuMRkkE3BsGu9Gb4NIJFWDuDwuwT0x7lXjJxG/XHcc
m94K3N//yKAarzZ/zKNIWzLI0I35nrTGfkzMZ62ajkmXc14z21jHpiSrBiESkTWq70qW2UWVThIw
0It+7yZ3vY+mstsCnECxne4p2nf33L/warWbRrESyjjGPEvnoY4hlDT3zbIXeJ53c5NWv8/ck+ki
FlrY4VXTLaqnDLcJQF5a4/76Lm2/Pk1VM9BlSxSwVv976YRRRHKFDrSDm92bHNUdaytAsn8CVLPx
JURvN+H49u3i60okXdjVbsnwh7NJRWKewEm+0mTLYBdW9lCfBW4zlkwVeOchVtIY25gCIswBHTMn
lnmm/B2iLfoGsGaQNkaqFm97en0KKXAWJRDrVJgKjw48yJ7Nw7D6CMZWlCWp5LxBIaPSumMQFD4c
yfehzq2648Xo3OVl7AbTofW8pFjevkFx+zceTGoTYs1ORump3esWtH0MLgbEnPNei1OzpvhAuenq
84sKeoK/E8DcIgPwxUBYBgFipNnaoLoZILmui+CtGdt+lnSTUccUpwfwrIFPkbgCIH8Odvepu4+5
SH3bs+UXc2C70GY0kgwZxXagZVlYIsraiiMdx5sSr1M72IleZ+fn+bNxhHsx97zWdq66TNwTTtL/
IgX0s5XfUsByIbdoV9CggaMUGaePFNlW+jJOpibqUhk69BU6Q3HJuDRuEWecNz5XK8avxGbfhvME
KfT9Fu4wiX3fHAe73JdeBafGsxl66V9xLGw/minX0iLEOGe0VqraBYiB5L3uFwCv4nVhbr9mVgvI
+A8COGd1pLLMR9rVXt6jM8E3n8kBgC03BfctSF3ENdUYFyKM0ljJAVYylWeB7KQlS52lzeVfuZ6H
3hyGwU/grBu8Vvr/uMf/+BKV8SVBuwwmoThWmMk5iEDNLJzSjktgZxB4aQFrKwBu5YH3eOO4MHYg
rAsWo0kpfpumHEbzwcTb/7p/2Xb/CIVE1TTBKsnEjzlRiyijb+tQ+tqFi1Vqg9tHxzp+ui6H3mXv
9+0ihznXpRzL9ZBCzli9LrWrq0ej2/2dCOYo6/KsKwbFpRC18hgTzVdl6aUDx8TfiWHOspQB5W8c
IEZODqTcCfOu4cEFbe/6ZbHoYq7CEAwaioVE4TEF8qqnkSWNvNhq6xgRUQJFmKorIrAr/y2hjJMl
AD8LfcUOp+Yu85LCSm86K91X7oRWGKBzAfH7a//CM2h6Tlg7WAnWmX4YDEkTaaH9ZlH5tcvum/xn
Y9o1LpjGreWPEDyuhTHGbeRmkOkRDq3ameehbW9rnSdi6/wgk4Ozo8I56CwnWpoEcl/m2Kp2mT0z
F60eszZL09hG/P3/b3drSYwHSpu8FgUaPM31pyK7iYVDzms+3DqkaxGMVYykD2RDgIixLB5FWfeM
XvwUmREvnUkP+3sjMFQZf6IuscAuYhCPZRqgEKifJY8SpCo3GkUwfwMX5UWBmx2IRLxIY26oVmnH
pKaJfv2RvFL64wLlYv0hO0p+eDf5hmiZDg/2cOsEr2Uy11SAZJhSyNBwSp41bT8n3nVj2OSyWQtg
rMFMJmlYdAhoXbqE6vfUjX8Wu8TLbelW8WmD6nxsJiu76Xj8PTzdGCtphyhBPIO0m6zJi5VJ4heJ
NDz9tt5GK/3e2kFWLjAPy1FfVLqA3ug2JwUhTGqLj9KBmknsyby5hG3T/2MkLMKL2A560ZYwksF4
KYCkId2PyytnzzgL9xYlrnQSl3T8DYM9vQLd4jsNbg2HfFvs4BUTy+7/oWl0281ftGKuRNQ9pJDQ
DCmx5MP8CU2qz/333o887YfWW/Ve21WlPTzzG4949vn2uF/pKkiJ/DtnH5WW2GC6JNzR3Id0iw4N
4KLUJ+AjWiCmk3c/eG8I3layt2euFmhmQHpHRs4l2mMr23LP2cpN85QIMsCKZigG+0zqBuR0FloM
lfF4teXMgk/BsyyGC5sB4aZ56bmReGdi035WQpkYSkL//WBSMEZ5Bp/TgoxI/2w4CsA0tS/5HfB6
PK7v3PTUK5GMAbVJQ8qaRvfh9wVMXQDgoqS0e0DU2fGZFxtQR/zuWlgJo/qvbEZplG7OKB6WqWce
bggnCzpPajO7575aeHoxNjLNTauM9BmRnX7DW6egkMr3v2F6eMnm7X1DcKChLI+ZdMZhdppRLkMK
g6x16Wy23SEPeb2UHBGsu9SCYRamDAd96fPECtTpkTTcedJNbwI4YF1WAG2P/Oy/96cOxG7Eg5ne
Oc1++AGD/xofYj+zsIwPeAA5md08h2fuZvHkMncdkSOzzAIC3+zpr/1tfehry0Qnp4tQ35F+akCD
qzFBXdg8TLhNg1wpzGzcZOrBIjY65j8i9NyMu7p/MgrREoKH6+5kc/cuclgs5nwCjrUUQU6UPS9I
EE8cd7XpEVe/z8TBDdCFikrAxklT5cqhdM4IAZWLyWnK4ywXC8LcBnFMKUFwfuVPEyBsCh2V4uDr
MH25vlyb6RSy0ofxSl0nqOEkaxR9gXLpKcf4J/ySjzY8L0ktXvmZtzv0/yu3lIemnOsTpPXkMQz8
SeKEw9SK3rm9lTaML1Jxy6hEQMNCKqSfpRFc9EtxhL/YdYvmjyEey5Js15nOwwTibRf9/0ovVMZU
Mkv0WMnooFf6UyaEXkvy+1blVanoCb2mIuM5ot4QJqWEgetldgqq8tC2o1ubs2VgbCudZQcTEf51
I+HtGuM0BgxdxI0Em6+rT2N06M2X67+/mfhaGyHjHISwkBQlxPIBPW9v/AKx6X6ukKoE+4cX5Ba/
QZNzitmW1zmO4qlQoFGg3NflczTf6MLfLRrb1qpJuH31CKaekYdlelUqjqPjnVy2lzVfFlKMBhaN
6AG6hA9mexeXR71HQI/cbuYU8ikghz49cYngtyPSyzFj2y5ygURRZWL5lHP4QHGzR386GqfusQTw
bg4mXGIrbw007QsvIuXZCovN3IagYSAx1E4QbnT7+ADMbiDEErxmQNrl8AKOzZGOlW2yCM1RK5am
IVIH6QDl92naNcfOKhHuR/cfaVRYi2K8SGC2ZqjVEDVp+3C46aofTcYj+ONZPuM+jLRJxJ4uX6Uv
ztzWfjTqdpPxHDHXOhmfYRR9ELYp5Mg+RWSGiSRozdEs1ZN3Rm4JnPuS46JYROauA/7bTO/LErD4
+s7k0cZd//13s2fDqOjDhJZCnKrQGkV30Xj0jptp8cvuv5s262WpruIFIv6Z4msK1Ghj1Gviu3yv
2ChjAoEr+MnxvdcN4t0MWqfFS0oGiI1OlE63vi0AuakmQEptfo2O5mVu5PKhCzYffX88CBpH/n1h
Ljn4dOsCHkS9z+4qr/RzW30sULzMUeoIPwTztF5bJu4w+qgl4QwlNXFfBF/N5bsmgxI0cTiLyVOL
LvYqDkjnWB5aBWaonJXS0o/DS4VRFNA/dkCxmndzaM269SGZBENJ6BkG2C0jUyvivlHAQ+r0B+2Q
fEmc3B4oWCqwCGdH3X3MSV3EMU5K6WMU+QwspTLftsKOLPvkY09l+SKDcVJxnpidQBDjqJmTf1cx
+zUdBbuXQAeWHPlP87d+7vcx1UUe46wGAKo1hQKdOs/wpx+1jTbCg7IL3eIoeoioXOGTZkn25At7
5alH3THFWSRf6931rdyOIi+fwYRBZRUatdxD7T5V7bA+9pR5Db07RnW4Lmj7zP8RxIIWqnFLUjWh
JrP4DWKE0ZsKjkPmiWDeSaEg5DqhW6ipIrpL7SL/OQYfCrEuasj/Pm1NJ+a50EINzGW5HWpIpqjY
11eKsyXsYGWsSlk95rCMtvopR45aenJ7yNJP16XwFotxT3pliij+QpGh94fwqwKwGJljW/8RN10W
i3ETJG2WZcqoJrDf4ED7pgZLftQAiA22k0feA3az+4HSw6uqjFFD5e17Vq4w0s0e0+EyjembU/5p
diuPgHvnsbRNF3aNNJi9PEfHBoUK47a4+VDhfi2fWdO47CJizHgKZtm0KyUFtJ0AUosi+EdJ8Fpz
coQ8Oap6+DOI5Puu57FSUB/13qdc9GfWuxdmY0B9E4XHvHUERX+JS+OmGUZXTKJdVAbedROi6lwT
Rw15tdxmBgbUhiaUzOQ0Dk/GwOnnoi7w2u8zLrk1MTDV0+1U0iq0BK39JsXRXYtMP1olBUuu6h3J
TI7Rbp+LyxrSj1oplcmxNoFWFk7EeJRgpdXTrHJE/EegepHBOF0jTowuqSCjAceF5KRu5OgPkk9h
4kOv/Hx9lzgKsZiagg5Y2gWMtY42nUV0POTnhoeRs9nrtzJ8dlBZnvQe/ZMw/MpZPBp5U6gXFIYd
2gGXueNO2l9XanOeeC2R8cNhWLbJskCieIh3xbnbTQhax33lf6TDaC2IiRpjIDzrwQAjJJ1bBg/q
/HpdE972MD6jnxagndRQpF1ADt3YSTFbo865fLnLxXiGtIyCoilhBL/7wuJDs6PY9qnHy/by1GF8
Qm5mcWZOUKcvIiusT0p7UsLz9SWTOH5OZhzDgKZf5IewJ7RBanrKPPNhAFoGGh/mu/mVZnAyP09s
9T59uS6Zpx3jHDCMVCutBsGZcI7kl1ZrLRN8LdeFcNwq29xeGuJSCD2EiHg4KOfyQ20Cl1uS7WxX
lzkJ1Aa/X02jPYvEkrTbtMw4lwNnqdihscnIMcmbwRCi+j4vXnoZfCJhxVmq/4ii/3hStru9nRMp
k8Y3SxBtylnSPoeTlbrLHlkGNBtX7gDKmcZd3GwHyl0TDGvDTQyWel4czdk0tts5K0yATRJ8SByI
lrKMvjYtnEQzb0UZT4FZRhTWApxhUNZbcfpS4vE1/rxue/8Rsl0WlH7E6vpTE9LkaQw9QH8LzCxp
l6En5uvoKeD7m0He43RfORKpp75yy7PjYVrQtiZGPGiQOLqyS4FOc1t+rPcFiNt57dK8bWI8hxKI
bZqpsEp9li1BOkxxxoneN7GlCVBRDFFWdEBzMa8QA71lmkRzpAPwEQuHvBR7WnltPscAZpwd5Wd/
AowDaHiVu54je1O7lWi61KvNi7sunCoNomv9swKeinjg4v7Rr3+3WysRzHVYFmU5GbSY909vqgEk
cJdyLI0vPN7xzQ779VIyFt+rk9g1AoR1TmndyJ/q76ia/8zOyXlvAmuw+h7tghh9xYKDq8wJHv4P
qdhN61zpy5yHqqmSOdDfPgFXzT7DtB+AmSq33Xd+pPIpfWgD3fv1JeAbkSWK8MuEhnob5lUymbSz
r9lTwlWKviri6c/LqWyfdOWPJPZBLo6AjhOVgO6knoH2rHqMvOrFAMcOUul6DdRf/Ylz1Dc92Eok
czRMPc6kqIFyxanzulPhxAcCGATialY7WOoOuA47bjJ9M1hYCWUORatWZj6mEKqgwznwgUs4Wxoy
Lbkv/pgzW4yBR0gbIiouO+V2nL8SzRyWop2zpsogmtYNwPaNHijVqU+UO5UPSk0jqyuWQ5jDEg3V
pKQd9jNU5iPYCZ2piHwg+3i6zp1q2HY0F9thTgWZlJkI9ZuVaofFSe/DbyJyxeBo8kZHPomfNdHW
eGWE7ef9ajmZ2DIx5Cls1bedVCloDM4i8nSeJljxDSgQGyT6UYVyKfqyDMjqjgs/yjmcLOqEVkya
0VD7pTTCuZuDbGuya+DU8GrW23tpKkTGTSGrbwHwypEnS9IDK11AVaasrDTap3GGjNzZUHiRNA1Y
3xmNKuvAUyWmCJI8/H8lSBrjIGhDaERku7ebV/1Mg6jsbNyVr3TETeyhoWIbHh+Cbbux8yKbLYiS
NE1GZJhpFaB1DTDOpTvKzWY81g4Oq12iL4SX5d20W1WTsaSKbKJX6d/q1srcNkIAkcqYvRZtfBQj
XvP3po9TTZTfJVHTsYH/FhGSOFHiCOHMIHjauF/KO2Xg5A94IhiPJjWqKcREwmBUX4F0XrEDI3Xa
OHE57nrzrl+pwqyWGQTlmKWQM9rgnjpJVuI0R+GGonbxXtmbBr8SxTiveiZ9M9CwcwoOTb0zjJ/m
hA7HybQ5OtFvfm/wl+1hPFcohZJciG86DU73NP8skaegqG7N7VRb/CoQb68YnyWqc9MoM+QlKI/X
aJMwqsFuA8O5rhdPDBPXtgT96+0EMSQ4zNpdV78K5fN1EZv36GqLmLdvCNTIxZBFHNep/JKkaKSq
yPSsTcXnuRUewCj6l1bOuCYx1mKVpDCJsD/pyl5PH5ee9/bg6MQ+hZN0MMJFxrLBvj0BDIo0vuv9
wHkVXyksk7gTTh+bXieXlWSfxmWFUZeSbpYZfm+I31Wvafp0fbM454l9F1ezIItdARGq6qmzr7R3
aez288N1KdsBzkoTxkNMQptVRgCbCJ4phZeyM2/JDSUzp5idvPQ6x8YVxkf0xtJMhKaDxSlcIk8p
pgxNalI3jiBf03LeQ463hPRzVldj1IvDpJfQrTZMV+mWvVkuqKUu5LYqlMfrC8mzQ8ZLgGA8VUMN
2zVmOyDsZFO7l6JfVVFZc7ZwXAV30xhfUTVp16klhAU3lDVAaO3Io29TFBtvVZAb+td1o9tyxeOy
fBIFSbUy07GOI5Iyyaem/kjVb2WDjJ+Yq7zKDOrR1eUQtwdVdkxejoKzPe+GeA2pLYQQIlJdtAyh
dEbNX6SnubPbLP3LG4rtTW86VU8Guj3Zqf7U36IabZu2/k33hQP4oD3eqAvnVKlMMAGE1VCWdYir
ilq2MLihW6a0AN5Y4/hzjh2ojK8Yo3bqIur1usAPxOMc85w5TxPGPwiaEXbV21W7Dx/CI62qkIfw
ROsqOWjR66PMbUzg6cT4CLkt6iGiqVp1Ptf5gzDuP3B2iIYciEhQ1GQfHHq/SERqF9yBImiZfmrc
mRa66O8O50oAc6lXoxp3Q0QPJ4UIfKCkSWAgR88DQSsH+g3+Uh/mrEpk6IxlnGEDZqjbaVhkbp5X
4Ucs7aKUxgwpLtJihPGAVVuqm6W/az9UIlz9PhPiz6UZdUuD308x3CAVuZOIrhTzmmy2n7srMczJ
HAS0yCl085NTU4LzM8d4mOkmEV67wYnO1Ct2fa6eUbh3KE3dRwAxMWD6j+1pzHnV0nwySArxuvCt
L05DyrGFzeO6+n3muKaCMcZ6hN/XAG5sRK9AWBzmluNNeUKYAwpmRHEoqZAqFV29fezADbcYhXP9
mPKkMNd3JC0kkIUJ0Xf9pC8PTfcQ8MqE26/l1XIxt3YQdSRuc2hCR35RS3EpPDWFHgN+WwIWgcpO
fn6EYXltAox3GJpi0ZIMx1WUAHAmPWk8pPjtuuRKK8YhjEFnjkMMreZDs68PwV7yyycgB6FC81db
xA4u63HaRAP1CYY5HIJ5OM1Ec7Ok5xj1ZtB40UdnXIPUkUrQlrdgJ3Sk/s4wf/TLnTjI1nV1NkG4
Vlujs84BDDm1sUAfSbJG1ziAgMEdPr8EvoDqV+CMX1vU3hV7uJG/yCcMJ94pHE05Nq8z7oGIphkv
M2wDY9pncQ59Yga3LeFF4dutBasVZdyECHpJeFusaLLvPxGvtpNHQDbvQBFwKM/y5w/mUVcCGZdR
k1acugIrS+Rfc+cF7Rfd8MyMU8zjWb7O+IxKbsMItX5a9pJKa0K9UhFtFRnUfXJIebQ8m3HKSifG
eYS9WLVKjEUkyXgeq+QWdb6/84E64yvSQBfSrsSydVG0K0xPo4+XkufPt6sWxDQ1lNcMTCgzYqJQ
X6aGvjiLL7NN+WgiL/B0V7+R0TUceryy7lsrwbsACYN/oiqKGP1jxw5Mo2xM9Mlh5R6ns3x/MzjT
aQS6lApqHzqtHe4DdOcr9/le3mfW6DQWKNj8EdUTXu5y+922+hTmJMThlFZ5iU+J9oGP6Yddd6Dd
yxTIOfR4t//m8V4JY05BlmXzrIbopTSrSLa7XnYDXcosUZZer3uyTY8J0HnFNHViKiwg4yiVci6n
EBQ2sZNUoHNpb5Yp8ATQQP+dJMZlVj34rxTaTx+I94kxAko/tUj+Kxt5k1nbPmulE+MbE0U1FJEO
uJHHAvjUEsZuQ9VRncFV3M6PMWhZ8vZr84m6EskYhzqSSB4rLKMwql4dPo31axOehGq5GcPn6+u4
6UxWohjT6NIQo7IatNOBlzEn3+LJuy5g0yR0AFQQUzVRnWKCggZwRePQ0461pXvQu89GCocFtrxY
qD7itC6S2PyfMrRyFAICxFEwAaBKlglgp37g3NXbrn4lhQkKyFwosTpCHyHyleFx1AernZ+kDscp
7q1MOGmq3X0oXbsSylh7T7oozul8WygLvl6m9mIOvjqoVhw0u0IuOEBcm/5iJY4xeWmOhUamKyku
3Y+qTYEI0za2HOgfOcQrOYydB0EWFGJL+w/E/FAF4z4QYzdM1NhOmvjluh1ux9wrYYylz6qAzlOM
ViI9bPhZZVF6a/VuOio3o0OAo9Z9K/zl63Whm6drJZOJCwDZbwhkxkICJN4qW9MSMo5avK1igoGi
zPK06aCV2bW1lff145xMOyGpOU2H9Cp+d3UCUkeSTFnRRBYLtF3ySkto42k9yLY53M713mhfJf0x
U57Aifkhw7hIYwKDcS6beaKHrMY9Uiw/Fe2+DDJPUnh0Odvdhyu9GPekjmNW9DUkyffCW7kUMQHA
HEI3fkYXYoxRxNlp7pFJ5XXybrcW/ZEssWxkSqxnNcikaGtRs69OohvZCIAc0yUI+WPbvKfziMmh
ujH3vDaKTaMxRAK0DMwrG2x/W6TkUSt0yeAY4rlrPhvkYR5bjqPcNJiVDOZsd0EmSo2QDk4RPrTD
s1h5YnvINVuXB4ssvN7BzYO2ksYc7lZWBlLF2YDGXkOwh2ioj1Ooyf7147w9y7kSw5xnIVDHqByx
cFIPRESAqNyoT2lsyV7nh475xJFG3ey7M7eSxpztnEwjAf3kgFeFepBO1GGZt8VO98c98nlngSeP
t4jMqROTmk7yQ954QDkVDUuRl3WW6rROABZYUBA7Om/feJbIHD8ziBe9DSBSzR4X4Sia3w0uWxW9
HK8sI5vw11BgNwnS8G9dbpKTOcKD6TYubdAHO8yes2mbsdtl09iMvw4EAZT0IW3wwhf9rPnBQXz+
ndxRz+YzBXRLQuREeJUZzkqyqf9WlrVQNCC3r36UqWsuNxov4bsZyq1UY8ICvZ/0BZQwcBtmZRlq
bRHRL+TeUoIf1xeRY4gsTTTwOedRE6gu8mFSb/KQU2Xi/T7jLea07xUhp4rEj9OQW2PHS+nwlopx
FN2gzEOSQkICylzxk6oSa1Raa+p57yCeKoyPmGq1abUegsrwpowOac1rKtp2QrpKiCEZJmHRCdsy
6xe1xF4o5w7QX0Chd7tD9FnF81hBBavmZTe2V+6PPDa31y6qZAYh5JkzOlWy8CGaUKkVlfpmkkrv
up39hz+/CGOCebAbt6KYQFiyF90bBQ1LDTipdqD/490cm8toioYJkgkZPBPMPpG27pKoKagvD3zJ
wSvSbXaLv9gq0HIye/kIliiawP7IY3w5QJUWs1WhGZjsn0k5/Kiq2J51jGsW6j1nFTcd7EoW48SB
Pz8bmKSkDla3FlShY3faqY7uy4545CVxNu3jIoz15oqiB0nY4qYvxTOasy2t/Gam/ihoDkcrniDG
Nqaw6YagwMlS/bfY7HE5Cm7onzILqROap9HvjgNv27aflyv16FqvGhVKTQ8qNcJaBnpwm8Xlvs5l
x5AqX8sbr2ybU4xjMQizK44hl69tsyVyJZxx8BKSpaSWobJ4AFMmOmdSe/Q0Tz7yKPs2g8OVIOrV
VlpieGkKIx2bCO5AKzLPoWrYevgl1+7i7lAGFeecb96NK3GMv1/0Oe9TGeKK2hH7mwblN14Gfft5
uZJBzWmlUiUiP2ro2DjVn05tbVcAt4yc+Yd4Xmzjy+SLL8EDTyhPL8apdBgPEMWcRr2l/D0tytaL
GhBmRcjyuddPA+8wMO5k7HpVA0nX4DQdQPU6OQL1kWyi2U4aE7tJPnRBrxaT8ShEF5VQmGCIhXAj
gPlLv/srddh2ebRXhqE+4PcDBSHtJKPrCCQzphW04yezDBqOh6T78C4CvahDGFcyhGpPcqqOanxW
Bh9YC9aMJuCgGCxT4LF2bEYEK2GMB1GScpoL6iDjMkQf9eep+XV98ThWx/bd5m2fT1OCqyxKKjsV
AONL5sQvJJH3ONjWRAUtIKhhwPDDHFuprDGF2pcwOvOcgPdBCKzrmrz1777fmIsE5tDWhVgU1QxV
QBt/KPZofsdsOyW1Ld4QRXTQao0K8DcoI3D42KgWrw6wvZaXD2BOsFoXBXiTcK56+aY2CjvLXvXk
5bqW28Aw5kUIc3iDvphDJcY6DrPqNma8a6XEloT+UMTRTpGy3VC1tlIah7GdnrpauNWm7piqua9O
8zGsi1NNeOwe2/7k8knMAe+zcuhjHZ8kqQ/DeKvJP9thF6Udb4O3b7Q/ct6u25VXluNJbSUNckY7
mG3t0Ls1iAxqO0VnjGYp9nKYnfGuc0XgxiTfeFHf9szTZeXf4s+VeKnJq1IeYF+qL50rzOtOzuIo
YI1I7Q6cA92u91DB2C12tEsO7a7chdzOj+0Yd/UNjD+IxmXsOwkmhsGne3VsbC0m90hhuwijjkJq
+llRHMauOLaN6A669MSxPo6JszgOUtYOxphXdAso8qyGLIbg1jeCnQEFq3Dno3zkNaD/x2V82XYm
vgi7vpHDjOr8qIHyO//W+8adjnmd8Uv9lHvjZzxgeTVTjrd6+6bVXudZlirAmgaXSrYnqqcR//pC
8taR8VWDkEkJGALwMMoTh0yRZfTA+Ry4MFLbl9Vl7RiXJM+hGVU4n8iTjxi9JV5/YyIvKdjCNxAM
YbpK3o1H44HX07FdEV3ZKeOlJrEXR4FeK7Qii1cETmmwDzzRo89Mnv/ZDkAvSjL+Z2inwOgUullG
tOvMYzY+l+TZQGQ/TcdWi+3re7ddeb4ox+I2BEAIWkwNBtm6M1hAlONwFH9Qgmz5jM4zm3ybvezh
d5Ne8QXUQ7iG6uO8026jEy+Lw1todqhFRvrD1KhTQk7CFSy0Hj2mtg4ClNornv/ygntrfVmdijkd
QAEdYaG1Ehx2ldVMuSUvvCIt52y8+eGVFC3rmzo1oBLohe38f0j7jiW5cabbJ2IESZAEuaWtqu5q
o3aSNoxpGXrv+fT3QPP9UxSaU7ihCS206Ig6TCCRSKQ5mWmocaq9VpgtEMFwZmVWpbw08Zh2rfB5
+d7LXkv/JDK10RP2BRtB+jrpMMAdgkRz5aVVeWoMxbuui8L95wzJGipN06QwyOp5/BwGjPM/OZOv
qh/fiDs2RUvGWZO+rwZZY7dPWN602ZfO+qsTzn34F3MPL5FgfqaGwfe/r5pch4U+Lgh2tC79Nj7T
A86wZDfu4i9u5Y7n7F46Fm/Xl3Hf3F8wOV0Im0pPaQFMot/3+qkkwjE3+0t3QeB1IYslLRmBoCHK
6mJgxjl8Nm6Np/6V9e8n94gbnQ2Rcuxb/wsopxxzVVACFjpmhbO7zquP2Q18Ycc8Nm76V23Lt4Wb
3YvrtESycmpCh5CStgJsH55LOth16Q7CRIBoy7gbJlGNWhlWgDDO7O4xe4xd8zvr+kSLS2B9SR+F
Ob79qN9lNblrxqjXXJt+beHjr57hG1BlJy/Kp8mPD+qNqngi2vZ9ZlXUWfzvKPD01aB9Do2ZpR+q
xZFPeKU7Vm8XZ/2uR5jbV5z0wMqLkdN04pPoZhFsIk+WoHahboGlAEcC3knezHZhneRF1PUn2EWe
2Rp9r/AUSqBEpuyYmfne0lowI0wkCGdPFjqMyhQCQq+VczZkz1Gc/FymfhE8T0Q4nA0xhngGySk2
K2wf5uo0Fk+KFAswRMvFvmFzozRhnZQFy/VWFL19npR8v24H9+ujNhrHWQw17irFYum10Wft451T
vUiefMRbGUlD7SZ+VATBG5FEnK0YVMlEfQoAC+uJKi9mfbwuETuUH4MClyPEmYlKTc0qmbH7y4kl
QY0jO61iCmmRGB9sQ2OEBgXMNKWtPQ1t6ZNKJu51Yf7l8f+PNHxjNmKEI+bqIfa03pe3YTAEjN+T
nBM01KjYJMav1P4QppLZo5JfQzRNK6gDVDRwpnMRryEvhkTLEITKb9tjez8evhW36K1H1Hy4+ZNq
uS0W98AtOzlFeRSLgia3Vu9ZkubmmE1jBbMpiVZz792wxeIsQ6bH1thXwMp+WvfSfXskLptgNNu4
Rk7xT+bF9xjiErl/8rrcAjNt2hxjOW4XVEphG0l9r2dPVDQPdM8UbX+fNxMg/8vUCn6aPra1bWQS
2JYLLbHzwTT86yrJDMI13eAMRlRXGGLMRBkmw1V6+VCZ9MGqMUi2FsVCRVCcqYgI0m4Wg+qnG9Do
xJhwtga6qOFThMIZDD2tqqo3gNJOT5Z8K4fFITMwiUNPBOon2iTOZJhqoyZNCe1T5tRTFGJ3IEZL
6eJc3yCmS1c2iI+O03FKolEDzNKFdjjVXhkmwXWIXT9lo298SJxaSdPELPCp38fPITJs+iF+qn3z
qD2twVLZq9c6/Q/pmJ5FDV975n2LzJkLjeBN0rGkiRb0R+UmC7IjI0EQOUO7cbctDmcqhirHmMX2
F050yLzosUm9v7PmGOdniey8QDV4wphULUgd59BBi0h+lOmejMKJKa1F+yYw7DpnJ4oURet4ayNj
fosOB1axdp9hODLIWk7irjXBwdI5S1ENqaxqzLJPaWeXkWx3SRnoqKFohh/X9VG0fJyhWFTwEywj
kIbmtqxmWy7OUi+qHRaBcHZinBpkyhaAmA2xm2FylwSdWJZoSLwIhrMS0lBUNGUJIBIF9bLYWenX
0vfr6yXSbr4tc+iGLAJFEfP6WLQud6PH9ZExh+VBI+iuEZgjvqlgzOMqXXPIE/ezPapBWokGR+7m
gTZn1eBswpS0WZqzs4oa/9vo04pnU/5EDhWCIyA/ZdSniV2+Vs/GTebGP8pARI4mEpGzFeg/naKW
GXYyfa+pI8eCKh6BShgMf+M9SGQpTNSbIrEf3kn1bKf5cUxEQTjBaTXYR2xAenmcSmUCCHiIvs+T
5Mjm0thmatrakggq1Hdbh7Y7xpkGJVfB/cdMg/bYHukBwhhI1H1WEJ/OveVNIjZ5vq7yAtfP4EwE
kp5l31QIzdUmyPgWUDC3tk5PWveFxpidN/y8DifaMs5YDMqCiTY9E7D83vYYyQlbUazv/w2EMxWG
3vdFyqJzSlJUdtnRT6pRPCJR9Pk6zu4jcbNdfFVX0RvygNFGOGCIOc9HpFnfzCN1anRN3Kan0Ine
RFZjf/00g4C10QT5HieaSptSQV0SK4w/TWnm6QVCIaJhYfsq/w/Ih/Si3EizYljoDaLHsf5cK391
VmBWpcAhE8jCpxGrLhnYNFjWQ3NO+toJLT8U8fntmyATI2ANA+91fqBcpWeYz9uAca4kP0f5vVDe
BCrAbNhHr/ICwCk0JkyEecQAilfrs/VeBZLD3KHpGfzxIJgRlRjtq5yi6DJiYahd5MdaEKmEoAjl
YGopKu5AHN93znpg/FANG/X+g6JazRXIuJduNjaYnFVa5KikTY2NYkTWxWPh9HbvDcfi/o+yZVsk
zhopYZNVE5NuxExWxU28sHctkD2wRHKlOMKpSbt+30YybveqqAu7lEnG2P9NsP9Ln/J3VkRd+HHl
CMOYuxq/geNOb9RTq1ba/8FpaIc2H1jKWPrF7hU56k2qgb72+u7tZusNRUP6BQ0uBijOf7/AEi0p
lkGHhtIn2YkOjM1S9sA84g9fzCM5gFgH5aHkBDYNUKYVD32A+S/CNqXdY7L5CHZON7eoqtUdTSKw
BVqH2Zc9gkJRA92GUCmUKEjun+TntjKzjdjAaR1NtbAFnKwk9yVRYvC0xQ5tC//64u5ayo1Y3MkA
82seyjIzL4viGqgha63uTIbUXnQluA61rzuXbeSORlpaaSwlEKkqArW+oc3sGotoit6uudzIw52H
rEmNlYaw/K2SIBM/2Z3613UxRAjcEehH1dKLEiuWIh1daS9xcncdYN+Hv8jAJ6XjJGnDjCHExxqB
rCpA1/NdBPIJMXOeQBg+50xa2sthheUi0d1anubs23VZBOrFp5lVXS6aAhNDXKWo/Iikb4NFg0HD
XLs1F+yLQL34XPOwxLGpY+q2u0Y309Q5khpQ/Hddnt0k7eZcqpwZIEY9pjVjJ2089r6KndSV7qKA
gud/eRNZPqZKH67mjSJwRqDt5rijHcBY6VsXSB4JNL/4I9qOrUycDQhnMP3TFPpmZDVazzDLzRps
tZT+69pxBmAai0StmTis4kj2OicECQmcjdkrPfnPHE0FX26hn06Dr/m7BaVWSxc5ifESruSbUf4e
dfpBkmuRUPtqd4HhnqilOShq0SFdkIKBHPOs3qy7zLEwbzpyKrd2JnDkhgJN3z+0F0jyu2QtpstL
Vg/JUvOQmK9NIXgV7B/ay+9zOi6prQLyB4i0rg+9EbTmXauce9EgqX9xBC8wnHZPkToRc4nY437I
babg6ROK6HEHrc78ynISYxqIkhKi7eJ0fVhqOmk6QDujemxp4jIGYDvCxWoLLIUIidP2fI60mfHh
oPXRWRziW37kRS/q9w4czreMexec7udZRJ8s0g3u/isWKptmhr2TmlMyBLImiFjs1nSAWv+fY8Vd
f5Pc67kxQaxoscF8zxKL2Sl9KpypthvEh53uIfXwzBdtnEAwPl8GqjEd2UVs3IpRWupfSi04VAKl
58e6gnM/XheWvi77/mtmSAFi0TFCJbkzh5WgmkiExdmMPJxznYSQpZpf1uZtTc/R4I1CcjOBBvK0
KmpFax38Nwj8rCbKzQ2nD6vYJoWIKnlfJ8CireiY/AYef04nQNmZlZQAKL6dftZHzaE3cWyrR+NJ
OdV/ES8+hXeibPN+pOkCymdDcn1d5ipFIKb3V5/Nd5I+9YfEIWAiVEFyb32/fp73Y5EbPO4+sZQG
zGkJhOy8UbGz3Ebb9CvzABCNfAMLiKMex5N5Tx7zO+Jkbik0XUKJObVJ1micmwHBGsYjyA5ecgqR
NNZsxHfd+o9KBDEg4f92le8n6NPUHDvWYahK3UFGaXrTGU+pmOd+V003ONx1UzcNqSe2sGFmd5Mb
BoWX+uqXsLT1u+h29pIvrKqqeL++n7v2ZIPKvmrzwOqRfM9rdjiy9g6seNIoiISKfp+7aHJjream
gD2h5bjYJI1fphRPkutCiJaOu2OsVULTOzt4JtoWjcfYcJvieB1i/5reLBR3ozSDVXcRUwPrAP44
1ab+8oL3dTB9bhvHOlXQ9D+hS91qHmdP1On/IFcVfXWnXj4r0uG/icUnSvI6l1ozh1hLQJ8Un7g5
iqnlEjkFK2hPCQadiLx50fnlEyZRWPfJwEoTR3/2/+/tIHl4RR7nuzIQjU7evWUuG8cnTzDcgJj5
ALhIr+xK+llHz5FyW5nlf1NCnsMyVxCqlljTVl98iZADSrrPS/os2C7m0354Cm2E4YwEWG2TsWR+
jXEujxoa9wsH5dlB8j2CrRW/i9nBuQbHWYfV0KQIjQNo1hpK22wGZ0aPQpxQNydxZk9d3AreEQJz
YXDmwtB61ALJ2Kw5eSFJY9fp6/UVFJgKPk2Sq0OrNSYkqpTyUNfhsaEDmlfX4DqMUMk5c5EWCgSp
sVH9NzZ2egiy84i5ki+L/8sPcCKBHd9/kW80gzMWFcnUQmO1nH/finiCveue9NhiZNF0EI112z9T
uqpjrIWiGPzMkL5so7K24LlpVhT05imZWq/Lv1alwOru79YFh1tFIs9jIxHEynINl5/a3lVmcadO
8nfBbolwuMVr5TRr6hjytKDxiSvtdsq1kxytd9QonvQwdYqwdge8nNuGOjmdbS3/Nk2YBCMnmEI9
itiMfiVmPp67f+TmQ19yV4E5y4TcJClw/6ulo9TpjT5V3lLKLk0wey6M/aiVA01ICr5/5i/YnIOX
6sMaxSGwywY1IXda9HnVzrGVu6r1J5RohnqBUn93PoxGlkAEDiizeq90y27Lt4b+CYvXFoQLE2SS
pi11DxBVCYr6ZWkmFDicprj1riuRQIf4kFhZh1bT1NChMJ38ipauAZfHxgDEn9dx/uWkX1aNfcjG
ZTPykfGGQiA2X3N1FXsFRyn4u44VRrCLeriZ5n/URNMwqY4BYRiO9zuYqayStSgsyIJWqy4AlYHP
KCFErYj7i3eB4ex+k1QJrhnA0G5N3arHJEAjbI3DVGXSH93TFyjOWSxRrNPIA6Ck+mzMJ7Ie80Vg
/fdvsQsEZ7bSuWmSgQUH1vyW9j/WlAhkEAFw9mqKJzKtFQDU6seMyeOiAeq79p2oCnjfMK6J8G+e
qBtzhRoTWATzyqbjSZthgTChSfuT18EGh8m5UeWlLOo2n2ckEbJIciYdXeeZST5dPzC7i7UB4VS4
b4p+VocFKSvpa5ygerT8g3p8YwPAKS+1RrnrM6xWIpe2phwj+t5Egqry/VO/AeHUNu7DcWl7gIy/
Rj3m92xUg/nEAuGRK5o9ux/K2KBxGmwqsZQqGjYGjMG/HgWM24vc/X34Iz8Owk/CHO6uDdhgckqN
bve+jZmEbNxj/R0uUzA6oPF5ZEPWjEOMbhRVoH/7btoFk3/+tLJZWiQGZuuCy8kl7nqYHth4EtUG
36iwFlygivzTZyZRqIQh4ND5bTfa93j2ruu6YA35x04iy0ahhSMbEhF56GaLh8xOdFHwUyQGd6Ui
eWElCsWJiu7+HuFW+7lrHsHgA+92rRyQ6wreBbvX0GafOENhDODiVGUgTtUYB6kUpe6goQg8TbLC
a1SluumTdsaIlPq5WaRSkIoUyctZkMIazTVrgF7gCRk2L9WqCAy6SD7OhKB4vskSHedNC8yTcrC8
/3DNEoQnLU1XDcrnOSeMXNGXGozWhKz3Dep05NG8RUWIQAv3SxWIaVm6poLkhR/1F5NWk2QVamie
ERyfdDs/LiCQTNFRbH61vpkYiRm6GhhG7pn90u6lYHoS1+f+i8385zP4YHk3Fv1oWPiM6BUPMTTL
1G+gRzp1R7SXeSKh/8VmXtA4x7kjfZ0OEQ43wUPckz6bP5oAG/lNhs7Ypk8D1psuRN111y9Lbam/
X6HzHKph30FG43F1qR+HiEytBwNJMWf5XD2rLhtTHx8jEEFfNzXC1eWsQLNiSoQsAbm8VXwNnFpr
YNiYbmr//0Qi9qsBNnJyFkCm3dQxWo5fdfEVapdY3GP1IsxNE/IzsDX74PRquolWXaop5q9J4Bu3
pEjoqGKwMmqzvpkB9dMnw0UV/icWYymFxUS7xmUDxh39MVPUdZ4A1tLUnqTHxhCYaxEA5zkkdRRr
rQaArFvsxRgfMFT5+bou7JqvjQycuxAvBRqMTUDEVXZTlFmwDHVjS3XzVseDb3XRceqwekTUcbJ/
f2+AOZ+BrsksY3QsHEhr9tDO8NCR6WVQG2+dZJuqNMgS6UaTMd8xqWnQmZqLkeNulA2P1xdg997V
LCIT5NhB3s+dfR3cAVkigy03n2/67DnJbiVd5AHu7+MFgzvpStpZSm/9YuRNny00HICmDw27pmvk
cJPgsNCTOAIoAuUOeYnktIKWfFy8oXGYlfFQqesfGZLN4rFv2B63FAasXiDY7A+vEpq63NCtvkUh
3LDcqwM0Ev23zeKucysnaCfTgTes8dk0wlcWp2saYQxw1zRv5OJOtkzadGoYeXN0NxU2xnvAQit2
dIrOyOecent0WL2MmGuV/e4H86WrlFjwmEydL6dX9ISaHZsZNU2SXavfCqly8hLRR5ChXV/JXe3Y
IHErGedLP5gDkOburJkvVSforRBJwq1gpSOqEhfQvtYE3XR8bFrdNrtjNwjOlkgOzkTWSlpEkwo5
aHIro2NyFbwQRb/P2cd5WIzEkPH7VV59G9T0scjy4/Wt2L+OdcRidVTeGRY/yQD1iwsYUuHbGY+L
x8rlLLAjVkfUFrlif3y3b9e4oPHTDLSItMqkAQ3OnXYCpVACxvrGkbyelT+A4eRzfac72b3I39lf
SQu1xaphQVJup6IxijJcNLhpQCLYoR9Zy0QkE7u2HHxuGlU1Qgy+GWCySKoVC/y4sT0sa6CED20s
oKvfvS83ENx1kWQTrqAGUijznVoWwagZNlXe+/VcxO/LgOHAqjDttrtyG0zu+gB1UZZLBRPLstNn
+Io3GL3tJrdLHzASIwylcBdZYB/2lXIDyl0fUNYlw7MGPjGmk1j++p6hRNr8xjwpS+yRikRkf99c
JFRO0gwbh6jFST4pqIYYzmCGWm3DTu8Mvw7SH8KgBRPgg601DAxZURWqyvygWI0qFHWDDYKxSWs9
S0NPTlVM59pD1lt6bc0mGuxxzMnghRNqDALaoEDTKcdUn+wymzFhLxzo+tZRZRSNJtw1nptP44zz
WJfSMlX4tCwZ7kmofNLDN6270yYRT8TulALDsCyF/cP0Ik61mhYkhV3VsQu8PhpOfV8+MGKC2alf
h9vqoUZAQPuUuKK2tF0BKcF7VsEGUJ77GQPjzHnJ8WiO1MgtysIOrZNmvbdC+v59Nb4g8Sah6PLc
LGoEAAhC7qoj2cqhCHowlgxHcWvurtuwAeOMQ5EbXQZqQ9S8xyrYZ98764feEpsadyn1rl8a6n6m
aQPGbZ2WjSkCJizwoOmhXc5YxdLoz1YXtk7djUG91qcsHzAR1MwwY8vM4MXPr8TIbyJQuaYE9UZp
+9qHYRA3ReRWSEHaUW6aYMyfX3TSuuGUn5Y0Og0hsSNk0iqrfCh1w9Hj8VD21SmOVh9j144EUXij
X16HdnDiPK3sfoRTu6ruZFmxvSzWt0ltO8xEbiwb3WcRMsSWYg95ill+s3Wsp/Kkya2/GtWpr+WX
YSydcngrw+m9iDMvySW0oBROLM8HIil229TBYoGBVMNce7vpNa+bMGcly9wRY6fwQFi0U7nOP8s2
vU2T3m8Him1fYr+u18NY1f6SNQfUQJ/LsTqpmG1lg9/+rBUGOgam8hVDO040kTs7jmrLaah5by6j
r+SKv4xlDK715iwPTVBa4e2A0rpqkD4lWRMUxXKCX+rNy3Sq9fWpr4f7OR7vprXWbRInL6B3OBky
RiFNK/2qZWXkRFEamFH9tEbNOe1Qg5VWQavqfmkmGCCtGCASzKrPUWU+ZIt1VOPVtXLMOK9V3a77
vHHmqUmxGlTz5wI53CE9dHlE7CFrXpaFnKVhcSXLeCOl/NKBijMx9MM414d1Vd9MVfnSd9pTM9Zf
qhY1N6107El/M9RgF2iT8OsygxlPKx8RH/L6RDmsYYgvKApb64ygzqrGpothObLc3q9y+rbqKO3X
tMie4nnyhiE5TOZwo4ylLxtxkA1TZHepfLfOsmeF/Q3Gld7Dgb+TwT7VF3PQdkXjECnqHGUkNjjh
Mb60/9E15dc0mQItoQk8E+lHGye3uTU+mSUUepgnm4baCUUOP4vWOJpp8TRKaYCir8GXs0V1kRd+
onJ+MFW1czAF/NY0pjPIrx0i93+F4fKizDgTGIF+1GjlKYNkqyTD2M/pbqzCO0szH/J1PHYTRpSr
iCYYoU0w6Nuz9Fqz014045L5kR9uo81p5q7bLDVSfA8L2+vlYeleK/3BQCtSTe+mybLjTBAXFRhg
yt23KrLxTa0AToYt6KVzOb9i7iXuu/frZmr3Xt+Ixd1keVYNpWXBdbGGIIoOjSjfvv/7BrVASoGR
M4SLIoRoxJNXNrnVXNNj1urOmIh44fd35h8Inhd+olOL/g/4y3OGhrh4vG+UGEMLozR3BpP87Oty
wj09CzZIIBjPc4PSJw0zoyFYFkW3PUE7nCV42exHPelFMO4CyfBGG9UYTzRwyLLi7tOYOvETY+8x
7+ND4eaNPfauqDROJBin6HOJ/ox8wnIq3bPRwV8GZ/Uf6BxCOZhHrqjwMDi5qrVPC4sl9eKV/hVV
NQxRUTj/DYOTItZpvqwsWyOZX5XwabZer//+7vncyMBWceMPz1OWSb0Bf3jRQUrBatL61JHan+Ys
aq7/FRL9YHlMzOIjsmngEHGiTGEDjl4JTkvvZnfaGe7AM+h6UZ5gYHxwhsbE6AXh4fvQbnyCnhA9
ULwM5QqiYr9dvTAphmfKBvaOH/y+mJVZV5mOhza5WYtjQnKBWuy7ghYBcZQMLjd0Iv++phnpO7lG
PvlXHtZw1hsTl427ogRUPljHUUSzuPsY3cBxkQOLGqjA6xgcSLDHMDxH0QxybEWQCN1dtw0MZwG1
atSaMMOctgrdiCB5S6dKtHBMAz5oyAWCp/5blbTRjQIQvYuGfgTC4EM7rGXVQpOu9UX03t2TiMqy
qSEagnL8X5Hjje4XVR3Hy2gidNQ91vPXsX65frZ2KYK2ANzhwg2rdClrx0Xww6c3mqPYOYokj8Yt
CaIjm5yCp0EJijnJzd4E2HtrucXmLkRlSdG8swJ7cAZPBdENRprYxrHHOxcNeCDqFuDtaeEWjxma
zWKqmaZg1J3F/Apb+RZ9Yi1ekZc50kvxuUhsGfNwsycRRZEIlDtpkqx3w0Kxg8nypQ6R4H0yU0HY
fvc0bwXjjpfSTGmZ6Uww1DmwRu7YbW+yWzYxzcKb9foy7pnjLRh3yJZZGeQUTYVoLgSrTjTMKGyI
s/CxJFHil7OeeNfxdh93G0C+jHABYfWksm1TwvtUuVnwtJLq1l6IT+XzqAed8a5NnwWg7HnKn/Mt
KPd8JWFJjXaAbrYuC8HgldPb5u3iK558WEXzpfYCaVsw/pY2Yr2uIoCV8ZLa8tC6Sd691kpxorN6
Qwhx6jHx54E+CaRkP3xNSu6+6xsTXk8L4MlhipO7eM0eGFXrr6YbwfkTnAS+tFBup2owWMdonSgY
NtVWMh6+ujuSMrguFjtS16RiH7I550rY92FHIVW1YtWa1qbTahdLYrfq4yyaDSqw0CpnVCK1yaec
NV2vc+xGZXoXrd3xujz7EJqKi1rFhBS++bXK9f91y7UZ5uDGr5IqCOTuH+kLAKd/BPRfIWUVrFbX
+Ev+IE2lreqS00oC27GvAhcgTt+avi+NdAXQJL0l6k2PsXCNLmrWFEnDXWl9BaKahbEtKMtsEytA
6MVPo8do1pzr+/IvdvciDqdoa5/rYcy6ks2XBcVdp8KLThi7oLiztxwT3xC8g0SCcarWdEs/toxz
IZ7e2sQr68hj8RhRc9y+NbpIxd1YLZUi1WCsC1oQBuSQBQOKZftAxK4i0gXu0iois546Cad0GRNv
nKPX1HxD+ErgEu7bgosw3G2lg7ioj02gNNPXUjoNqi+3oGatHvRitQXqsH9n/IPFF+pIVaJnCrsz
Jgdl4N1dF5huFKEISvHaoB+963ACq8D3uBp6mveSBG0oq/bUTvIRcrrXIXYLE6h8kYgzDFFapcTK
UA0uW7Liavpq2epYP4HlQDnQpDefoqn5SeIWlm81Rr+r6+pQo0XOQQ2pYY+01EVrzBA/2vbLF/EW
BORgFvpgWYPI37QD8w31Zkf2MabDJYKE6m5YYCs/Z0pasFDkPaOeIveM5xvx1QYO6nhaP/Vg5Znu
M99yyz95LFGZgtPXktF/+6EB1xiJnCFo6PZadlx0hAWM6H7KFMHm7h/zf2D4llsMRp7XKqXw45Yq
oEnyAAI7e6bEn9fiNND+UJD+oZdSgdruH/sLLOdY5dMskYLBTsaNKR3mULcbIX25CITTW6sxpUIi
ADFWBx0otpR5hSyae7Rvji+ScKpI0RQKxhWAjH2B404z8CXJD6qZ+5YuYov9l5N4AeM0sTLXQl1b
BuYvnoEaxGX0wsPf/qj0LH0REfGJhGMrvPGh4nVOUEBmQDtQJHtqCQqTVFq/9z3swLCaopGMog3j
rjYaEj3sVIhXl/dW56YNsYtRxNK+C6IwwiuTgjmB7/dqUfCrIz8ExyBpX2NLtXsSYfx4LeRvZTv/
wUhtgLirTQXpBkrH2Ksd030km/HKFC/0f31sia98uW6mRXJxd1wYd3KkMrilhFku9ae6/tFTkVct
QOGfYXFSSFB5rJ6GHKo7hFP0eWobkL30XeZdF2hX+S7rxxf4xqB4S3oFZreIDMu2dGVGSiT/PBaL
P6rT63WwXQ8BzHVodNFlC5VGv2u6NllpuVIW05af5ASUlu3qlvO3STJ90vX+dbBdo7sB4/S8GhOd
ri3A9Eb21hh6YSZHvR9sKTnCc7AVSwqqZRas526dC1VYDNVUNYpA0u8yjgqyhBIrnmTvvM6u/c5w
Qpf1JbR3xZF1V5YBIbaoM27//tzgcgehMsMwrVkJ6nKSHaTy9Jv4nhX0hLZqryfNB9Hro4gWf1dP
VbbGFI1eFs9S1Uclpj1UWGI1xAgvVT2FE5gcde3t+k7uttKj9vwfHM78q2VuLksEHNaqygikdJ/c
tO99ZDOm5jbQJ0dUqLb/4Nhg8rdAWnfDNAKTjQ1j73VU9Rw6lxEESkdN8NzY1dUNGHcwpEXp5JyV
e4XV3agdQ6l3uogESXqfK6ZD0m96KnKhdw/+BpI7Hk0yNqHcQ74iPZtI4ndDUObfxuLT9b1jy/TB
Pm9guOOQx0qCQhDALNGxUjFiXSXOdQTR2nGKX+TZTNIVCDLGWzSoImGpgvT0J3VkWx3kLH8bLZPZ
og/QlbrnLH+fUEN7XY5/0XLNtDSKQjKVf2XgJV1qC0uMhWfWQhWdyKcC/tQd+tz87IH1aiaiZs39
A2wSIlPNQOMFtzt60c5dO8P1iNRTrB2t8ga55+ti7evZBYLbnjJNqYwkPfxD1JZOpVc1odPO7iSa
hsQ+9aOiXXC4/ZlbWoX6BJxEeS4wBnSI7NX4ooBkY84E7vy+Tv8DxfeArWoWG2GMnFFtIh7Rm0EX
icyPCIJz3UtSLkWlAqJDSUG8giBnXgU3FVv4KwvGd37pEjIeWoK9p3I4nzRpGHInW0hnwlfr9WcM
1EtS21yr5a6q+040m1skIGfSm8kM46wGetuc20SxURYjeL/uIhB0naJtSVZkviejMys0pVfwc9Xq
qestWxG+FEQInAmlNSYPGhEQ9MJflyMRFfDvHp2NBNzpbLpCUooczmaufTKjo4ShAVHkqp3g8tk1
AhsY7oRK3ZyaBXtcZVMyeWOLWdhzVH1RZk3UfSFC4s5oXqeSRmcgzZpxM7bRz0r/qfeqgCVs3xW6
CMSXGhNz1PUoA0yYe+2t5SuHFG3idoI5raFPayTa2sAIxS4D09kPJ2qDyx1aLYXRCdl7m9FOgsrL
Z0OJviHdxXrWrCMVzZPeX05dlVHZjNJ9i/1983AErcta4u2NpF67OmWeHsPFQi3UevgDC04uMLya
x2mPDD4yymE3PmlD/N2IbUN7Ubu36zj7x+mCw6t7XnZd3bPuhzWIwk9SJarQYOr1cX8uAJyiY9Bl
Hxk91iuK1xOSIoHRDHdZWHmlNr5ggKQ3z+StwBjM63L9yrZ8xGVVDrBFbHLV7/vUTNJUNCZsHeNf
0JwOE4PB19g4yU0D0vDwMHoEZGSrY/iH5TBqrnWMz6L3wb4tuXwDW/yNrnRVZJkkw+KiNC3K32l6
zufR1kpBemN/Dy8wnEqqioG2iAn3lqXoMzp7q/5Ih6Xyr6/o7l2vqcxp0UAmw3cuKPEUYhaWDg4q
7XND/by/05t3VXVX4bS53SN2QeJNSS7r+pxlGuaopEdSnKPwflgE5mp3ZzYQnNVA8axWRhIg5O42
TX2tr9GL9hgpVHAfikThAnWjNK9z1QIHI8qz5NUYgsYU7Mvu7m9E4RS9K4u5XU0DTBnpbandE0uw
VKLf55R40UZ5ymrsO5TZlkJJtweTxs515VJ2zcRGCk6HtbhpZEsFCnmilh0GbF5ofzAfjKP6bD79
mgJ4CO9+dXbeifw+0SYxZdkcU0lJ82YcgZ2r1glTXPw872/TSRPoguAAEc7Uxmsd1koOmEGrT+Xy
vahjvwpNDDfBcHFtOV5fUdG2cXaXZFaSNgxNKb4i6Wq3ouk9olXj/Ip4bIpV6QCgSnekRWNj99ab
r9eF2O0nphe14Asy8zGzBmkBSOfpn1n3cngonlU0S4mnx+6HoDdYnE3QxyLKpxRYLKpJ/NKf38ob
A1eE7uSPkS96Bu6XJm3wONvQJ/EaxylsA6ycj7asgIW90ZT70HtKsDoholaglaKu8fL/SLuy5sZt
ZvuLWEUSXF+5SJRsybtneWHFkwl3EtyXX38PnC8jBmaEXOchkwdX6bCB7kaj0X1a1JKxvXUol5QN
RccDDL91SarRqsE9CsXzTtu8aijkl/q363t3HUSX5b9b1TTmia4uJqgYq7u8eI4XpDs+M87e1P4S
ROcbevFeXBVWDEGy8D4svuSog0hMwQvrdlJqBcLtU122vR3aEMR8whMZCsiQdsPwXXsfOulR2NUu
WjbOnfdj2CrGBJGM2Y3vzV3xUGFihea0tyieRYeCQ1izrSiq3Q7fV0JyXl5OzUWSCYQMv4P4U7mt
HzLwtSYu2K1rtz9YAUUKVZTe2T6FL9vH1mLleNO6JJgSjaOrURfPMmpHi3ERBhmKnX7murUSj3Px
8TSkcclWtUhCkEvMZjDK6Xdk/EXnGFOGD2HnCohz8igykeUqB1Dau82hwNwP7VDeoJvuKwEHgmgB
t9NXKzjOy6vlbMitiW0zTt1t8Qjd3LHao6cyd4bXagdOwYdO9Jb1D075sm2c+1BprGN4AWQ0FZzU
rIKiQTvITtqnfrQTjWBiP3ZlQd+r51Y6UlikU7QIYPKRETQWqNYoz2ogojbbVkWkAQ0dVUgWP3es
QFtKFfcELrFENVriL5goEKErUBMNCfwHS7sgcarYqKau0BBIIFb16vNySHdN50jgci0OxFV+li4Y
JoSKwrztx2W8oHJ6WcUxwsQZqOmBDaVhPoWRT2s35uG62/+HY+2CxKlkpFsjaXMca+pe+hGdzR+M
LN/ywp1xpx6S2+pW9lIf0yvzk3DgD/vpa0Jyikn0v5aWcVONmIfsM5YVMDR7lleaOMm7xSV+cpfu
+6NIgf4hfPglN999mGFOZzw0bIUTp3/NguiB3uE0Vxz5R/kIShkTfSSOYK23g7wLJhey1ONsWXKC
tc5vRzD3KAEqOV24HKiSdCy//4sgSbDEJncYlgVZTJApMIeTPvevCoY2xk+2T07tt9Zj/Bb1E+tl
j3ZCt7MdPl9k5Q5GxbSGpTaA3NPUUUjjZu1Brk6x6UiaqBxB4A34lqkkIbZBE4SC9oLOCPMexatu
bx/mzzDrmezx4U+vY3IHoDTEmDISY/8yOdz1RrjP69IT6AhblytGYfL+ZlI7bWFX0DxxkjPjV5L8
KnWkU3EwkJPrA1lw1m6fD3hTAiWPQcBOyO1USIe6WlIc6+Wt1TiqnxwzN7kN7+bnZPepBoIVFhe3
EHRjtSjKxk4p5aNWTG5HDEEAuGlkKwhuk0jSSnq1AELub9vwmEYCjyn6fW6Dpqhf0kXFBtXWfVs/
56IeiM2IcvX9nOs3+yJvYwO/nygPcuar41NnCMKeTXtZQXA+39Zjaksjlqg3qxd96Fyq9e7SkVsQ
gwr0eTMeWEFxPh5PgHFiECgXuHZxSn/L4ofeihwzapyJFI5t3CSDQKEFC8hfQlU5lBejBSQGgNvG
XS59qT7VRXGRim8BNIdp0DDfEkYqZc4Acr5s3Ke9aP6PSBDOeSdjl3S9DhRdOmFkjtMZu9wQTQ4W
qDPf3GXatQ6+aahb1+c/KLicEkv6bxapsU9YxYR2O01mrEPdsvw4RsclFlikQJ35qY/WlPddzdQ5
Ng918ZTOr02Xoy/563XXvL0dGCtp6cSwMdn072K08WyUBDyQngXyVhuPwHIfzIqIYGLz3NQvKNym
V7majhiYhYrSOkFbOSh752Mx3w+a6Zfl23WJRFic5x97dKMnaH/3iEkm104ljA3KcnBo5C3auKu4
dJJe1Ey4GZGs5OOUASNeus5S2QWhKPatTh9shdzFqIdBz/xJwWycZTF318XcVvHLkrKNXesfupF6
kGxg46r7sDoNovqw9wKwD2f2SibuSFDoLI9kxp4NvTO63Q6aeK/cEwfTBPz6lIHUAgGeC1LIEuMY
2t/FTM+ijeTOjLEc4qUr8QFam4DSnQZlqTngjrg1p8hXC1mgN6I95M4PS477OZJwjS1UTG5J8j/a
WHrQpHpXVsOB1gQkAeBnvL6J29aHnLKGPJhp87wkUa+UGhI7jMz6oVE6J+qepVBUkrldmYYqrf+h
8LeCti56AxPQsJB7sJKO5/40fCGPLToocmQF3t8oNa/9IkppC3E532KmBkhElWgELuZpJK5tOzre
ZDM3v1mOqNi3XNXT3sSjQLezZSuBOXfTTniLa0cIjHcCND3GeHKLcfnTwaFG96J+/W1HfVldzt+g
47GqSx1gCW2RX8mG3s2yPnKtEKw+LWkFKrN9x1sJx/ka3Shr2mfAa9A/vaBePvXQQ3+PMbIQL80c
0aVyU0dRI2TLmoUB0fyTQSKTXlJlHNhtXbk9fVE60w0/VxayQuGsr25HizQVPGjU5LgQDK3tdaFZ
CxZPJAsXuNkDtfssgo1H2VNJ8GR+H6YCv7x987hIwkdqVS79L4sZH8I93U1BdLD3/24YqUAcPmLr
QSYZ2ynEkcckmG3NH2Zjj/l8IpGYvXw4ClYicfYk5c0s2+x5r/hjRkax3Bn38ZfWW/zCy5DIuO4T
txV8hcYZlEZTFMSha9JbFI+BxTvdH0eHohuk288HDKwXIIqWkbMoEOWBeqhinr/53VjOoPykwvfk
zeN6JRT7htVxXadDQsCEjfsoTd18lpwmFAW9IjG4A7s0iDkaEyKC0NbdNos8uYt9Ei6CwFQkCXcs
22Fil0YMZehBojqq1VEv288UE6wWi3MGJV3CBLuCC3X0mynBs32uRmyFwDmCduqnSGa3EHl6yIa9
LpzVuXkqXAA+dP5gUPOfl6naH302upXl//Qb8Fq7g8vqPjAmCd2LjwLbEeiAzh25pWXnZUehA+mh
OusYwxHvyFlBJ9X7KY8+dTkIfQEms8cr3kHnvIMeT0STWqbasRQMbXmurdwPC+qVGbgKVfm2UKjf
mMMuaeVjPUx+Kw37qOo/ZcUoCjFQLq6ZMmdhkyGDp7GB6MkM+hKUMC50dnDvcK6Lu73C4M0EZYiK
8lnOO8VqTXUtVBBMNXWA6euozkPFfaN8zudecDin1DYYcVAynOoP8y4KMKfeXx5LjHr1uz1GbHy7
LtV2tG+qmNui4UFW44+Stp2kJbVUGMRD7+eFq7/XsCWofwA1OdL042Fw5W/SCT5/17wgE/mpKpXV
B3Ba1MvQGPhIXDes2TEscLKlpyYVsMQy3/RBVVcg3Ob1qYUx4e8vECmlnqS3rZM2y4iCYeVQtihv
qwdQsl9f2k1/aRogUMIIWBuEDX/3/FpoGRgKKSNeKysnDr/QSeCQt187Lgj881SXdVNlFkCwTsYR
nLS7kvE9R04ZLOfkmbgVUqwmpn5qpiNqMH7v9Pi4or+ke4+GVucao3CYYn1BpsUjX8Fv8lScpaco
AD3GLtxNpmv6nU8djHZ+svcq6GXHG1H2dTteWInPaU5RTWCM0fAJ2r45LJgTiDq7Y3JSgVjt4skR
ObztDbXBHYRxN+hw4w7AcZTV1oxgmcQMhuwhzT+T6kNfzV+/z51+o4qps8uM329mab7tMNjoaA6j
6bZdJXoq3nRmKyhON2ncagOYdpDINF7KZK+C+4CKEgkCDJ7Np0qlSU50iDO2jatJ1LdAMq2bqsgK
BNvCMzjIGYo5Qx0ezDqx6dEl7isOcphu/TV7Bve/E8XO8u26aYtE4zSPYFppSEwYHtI/jt7+7BWH
1i/XMbZd1i9tsDiXpWe9oqkhxDKkeyv9KtPXbgh9TY0dJVXd61giedgSr4y573pt1FJghfI3TTlJ
FRoDCkHedJMC1mQ9FCgdNg3kJP4OkhgWeJhs5GbRuzWAO8LBv6pruNURddpu5ygjNMWPg/I7MgMC
ATejshU2HyJHRdpMBZKqNHq0CTg987fYkt1eEpwzmwu5wuFcRDs2lhXbwGnm6nsChiwlM5+nSBHM
a3j37B+87wqHcxV6ZhYRGm6Z6xtu2/0Q5A6K0HefJJJYAXGOAikxeZgaxMvSDKKq6KCGmjvbz59Q
vwsIHzNH5SCROoRmxO1Xa9nP1YMqalzcdBIrCC4+lkcUWVQxFqzFAK68+JkY++syiAA4lzDjYmFM
FQDU5CGsvtHx4frvb2uWgXpEIjMKCM4dZMOolKB0RbBNXsP+bin/KA0BI4MIgvMCJKYtrhCA0Jbu
NYySQzzlQdaLqMJEMOzvK2ezgNpVikbADNRyTXrXTc1OtQTLtR0cYDzLX+vFWXwmJZPRlUgm/Dns
tHUxZ51NAFe/Ri7ryB0ER8L2/l/wOMuPJNpbtQZDUfS7WA5MTbA529VWK4E4kx8kuUukEADZH5iJ
nDiSU3r5ne2rT13tyh66fY+iCEskE2f8ISk0tGxhDbMBx5w0Osbwx3/Sar7vnZptWCRMq2P1NbNu
aYEGX1H53T8cPL+25v0KtFI4c0rUes6Z6dwaJ1CrgvPdGl0bzCaKq92yQW7dHq9Tnu5dF25zxpUJ
8hbTQl0VUfnIxAAHn1Vg5C50cPTDY4uCNRBHH/O3g4VwPd6ZroJxOyBBn73+PsFwZkIdUUHEprWt
vuGDX2qkjrLKoFBn1d6oj8la10YnyHVZN6OVFQznnmSSd3OvAEYrK1fOfWA6So6cR/5DtyYBmEgm
zlGZS1vREb0BKC9/IOlLZP+UdFGT8WbEsBKI81KRrSqNEkGgCSeeUn4dk9cxxOSsVsSOy1bmw1G+
AuIdFaZr9kQCUOurM2s+8AjmvgSDG5+N2Cs8yZtERZSbdr2C5HzVpGedHrWAlKo7RT8ORBAFbZcZ
rgA4X1U0bZSgsxTpdstlDK/999TLMaoHVXBq7OGxxKGunjqihyeRXnD+KjX6JB9KhLEaHoD7RvI6
+ZjnIgq0bU98kY6nohot9O7kLGXSHo296ibIOh1LxTU8FL7OngrZMC5PVEQp0Ee+V5w0fZS2MnSe
YH4aWgNQ2jA6sfp03YwFmsGPilOIbsvmhI2bw9nLlCawaxFLx/YmEeSaVIQxBs/AlNTLEEkGzjGj
Kg5Wobp6a99lnajyYPst0P6FwweVGsliUhMEZFKg/2A8AbGH54QKO8Rs6nOqd0Hj4ssxA/NS3LH4
sqPeKLcujUFzPE6CI2V7fy4wnDdXulRvRhMw1XwXjUFIPtNvtVo0zo2bc2ybLQuT5/xp6F8MUb/Y
thZfvp/JtzqKbSMxKcbqIFeLkx7MVJEyOmR8qcbfr+vx9mPcShDOfSc2eGAKVpqn7WewBGXHJgBL
hNs44mEcQk3jPPiCzg+asoJNtDf/Ye3xMLszzxQD2G8XcNMJn8k2q6lXonHeW4m7eNYbwKlIe7UY
hTYEyr49dHthNbXAVHXOjTdjTuZqwW7RypkSp3ikuyJz0Jmx1zCgwVdckLR5MaYUuILdY2r88Uy8
qAnnyEcbPHeaDBFZN5S+y/zQs13zVB8wyXinHARo2yfwLzSe3QGJCQnjd+CRUKQqu+9pRL95WzBU
mLiFR19E6yowYn7EL6Y/gChLw7Jm40ui3Bh2cF0gwbbxPA+lonXFzGouFfU21oJYPaqf6n266CDf
4Ay3KoURyz9kmFdUnlL1uZsENzjRKnGugo5yuYQsXVSbk4wBM8XkyHEue9fXimnSFU3jWy8S2qUo
dHg3JvZoPwTtrv4XpsQs5RoM5yKizs5IxPyqRhO3Ue4z435Jvhjqlyp9zEUzN7YvPKvd4TxE3odp
lDMPYXzPckf/wa6KMZ4hyeOSe8pxcC3HAPW48TgJLqkizeMcxoD7XAfGczwRZ08J3Wn0oRPFQdvN
ujae+UC4RWRcrv5+hJhVpKoJjUcIt+zgG45sbHC+w7QXD2MEXHKeCe5Tumu8jV900VzIf/D1F3RO
QmMmRQiKzBHRessaEHaFaz0rDwYYH5r9LHSE267pAsc5Qr3GaInEAlzj4Xh51HykSs/zffqb4nbu
HOAF67o5vF+4PyrqL0D+Qp6FyagVA0q3hh2eBH3mefM3yWf6A65aijlpCOGRbKCnsHBiyakEV4dt
q7/gc3FUiLbNLo4h8JJXjl2/gYL1uoSbiSELT8KWodiGRXhKOkOWKjCvJiOeC9AggDFkKBEzvKJC
AjUNUMC9E3UGbRnFGpCz/aom1lwaAIxrXO+zm6HAKIjo9+tiiUA4q0iaXI7mCCCSkh0imt5KWnW2
unZ/HWYzrrJkAuY3xZQNZDX+bn2yRE1Jmd5LCq1jj8RzdGDHZIP5baLJnpu2tsZiurIKFnvDMme1
fy94C/faz8odnPwmd6J7VBF4mHAlEG17CS+isb+v4IxxsrtuQk0mecKt3+vP5ht905z56+ylZ/zn
05Owr2izVHItI6cc4UyrijJvVvm9D8JMNgEdRncwUYnqVAc23hapqXvRnAGRrJy6RHnWmJSV2FrW
U5veEOtsiLZvy5LXknGeErMZqtkwsXtL/VyYLy0V1AqJROBc45zn49y2EIGmoze3MpI0tpvb8e66
Wghg+OBwTkjfjhkc4pSm7qK6lE4YghmKlG8r4l2tFh8TzrZaSkoDPVCr3xfJdCKMeZtrdyHfafa9
yPZgwHWW4j6VZa8WGvVWdLIGZx+30vxJttKMsLJZdR/fG6816GpY32Thzt/YXEzi55jAorvxURYe
cCJozp+MGDW39Aag6Q+tcUAby/hcLa/4Ku8wl96vb2s09oHLcgeLf7u+syJozr3kVl2H6AjAMVeZ
r2Gtu0VIXYyK26Gv8ZzFi5PWkcB9bioTK/jWFMXCGHBOZ9EuSQZNz0d0Qx2q6TigUKt5ui7Vptld
IPjkVJHXSjepGSYVjl+SpHP6+fU6APNIfIRgrQC4E7qRazlEMf7o1Qamk8V/1EnqUtlPhp/Xcbbd
P7JECPKQbLV4qkKzHOxElzD0zDjlh+6QoxCqO4LGyetcyRM9dWwqwwqM/X1lAjKaO6NQqXBIG2+5
krmq/pTVXzvl+5Rj1JEspDzYCuysFR6nCRNtzJhEwKv+0Ar/z6sH9dXIl7+qGJXzLxg/BIi8I6uS
QmvCEogmjjdWIWh5M0XnPEgPXPkm35uCVNJmZdlKRN6laQZqx1sV+5ffLjtt39/I36vX96L8fbIv
MdLBiT0Ut/ywT+pODSLPfL6uQNuW8Et/PlyDZXQGGjrwafsVPPsgoQn+GwDnu2Ja0KWIKWIu5LIH
46SNorL1bVu7iMC5qFBuqyxfYGujNqB1ai/Rpzn9XiMXc12SzYT9eq+Y41qpv6RhUJpFoBxJ7qCS
3B33jIFDvsepwxpFLJAJh2fhOwSLMj66kot4TPwVajsnxpT02KFYVQNSvXUoRSql8Eudjgf0VYmM
btv7gh4SmsdGv3FCllRtl75FtBAVeIozkj3rDpvpF8Fabh7ljIXyfzCcVFVbR1PIPHB5i9oMJ98N
N4zrLcSdm3U8X0cTycQFclXWDyrBpc0r24eYvbnVrwkRlWgyZ/Rxny4Scc5xjA0yopQRlgz+hnZv
+3+SMP9XWTifOFr2DFIBwDThUTKPavxip6/Xl2vbJ/yShGd3S6x6GVUdeyPnx1a5GQZBYc6mRqsK
yEdxRwJBNucSdLkbl6mAwcY02Sv1kZrfxvRlUe+IKtLmTVFWUJxvqK0iB5cHoDrpN6l6XcbD9aXa
1KzV73PWEg0FqP0UxCqqcUMi6izZwU5+/DcMzlQ68ITNBawQ8yqo02Y3o/p7nHzmnrCSg7OQJkOZ
aJViyzMVd/zsJi5+zqIOavadHwxkhcEZyFJmJWZBQo4SBDi1esLYZ6c2Z8eORaYo2hXORrKklhV0
SuFQqyhmwBw/v2IaalxlhfUGcxGepOp21YPxAjNBNUdpMTYw0d1K1Ha5LckFhbt0WHIOM01Y14r6
Le/+UMhz1337jHpdIDhrVMm8qDnFFXFUnqM5kItvi6hmd9vgLxCcFcqF0TRpCSlmq8eAcAywBtet
dB/Ft3X387o020p2geIMMsdweVVizTFy2Y4ORqn6sx6dFsnaz1Eo8JPbwTfBMC8b+w8l4KxGpmOe
mqy3w3igB9Vf0Lw5HIuD7jZ78ePpZtbRWqFx9jNHYyklFC8wtV8e9OcJY1gIWsD6Pf1i+rkD//AV
Pat+iHpyior2T6zrCpwzqdTGpLGYrWvRJ14sfRkWT2re6lGwfUyGDz7iFwwmEv492OkwdaNKKshY
hkfag4TojrI3NaQ59fpclMF1oTYrRC9LavL9/b02EWoxI2bF8eWu2Cv7+qAG/4KVZzPeWQnGGbK8
WKqRgYL5vS/1T7JbVnyt7qpdf2P41+XaPPVWYJxJ541E5GTCZqVgd5Ju40yQf2ZGdG2XeHvWMgXB
G36/NFG0ZdznhukTkV8SCcFZ8lzmVZfpWDFzOQ9q7pCudK4v03aedrVO3MmaKTpZMAkKLzG60xzo
DpVE7qA7kw96lP2nMtwrMM5ZoJiza2TWXdva53i5beofUycIrLb1WVNMFNOBUAEn09/Nx840SQ1z
ltdwcGSAopU91YFDLBC9zm662RUQp875pNfWogFotqe7ME92umTcjkXvFIaIkH97l1ZYnDajKFGL
6MQiXq991fxqPz2SIxJtuP8L3802zXSFxWk2o9wMpwVyVf6fbRKpZ5+7I3pl8JgjqvHddHYrME7D
G2KqpalDMKOjaONUkqMCMp44S79FfeG2ffpdavTddZ3ftKoVJqfyZTFqSWviKtTV8qupRs8Njbzr
EJun/QqCU3SpqjDzkO2XOpVOBla3BOSl4AJy0Brf1yJeYpFA3KkYlow50gRaX93E8pum/XZdmk1f
t5KGO/iWoS8tld23/h+xpGDF+Ba1srSjolOwKeNcOhpaCvXDpC0OWHnG8vAZcXR4Nks3TIXn1JCi
WEa/EfK5/wv0ZeWnFAsuE9tbYoGm0SJgAuc5EVBZEdqVhdeAQnlQlldzFMX3mz19lnZB4DYdb4Sd
orIH2PY47YZb4sV30cm6z1C6fvstf0Q7rzcGvRN9ub54mzUDa1xOGYqoT6UxBK4OolnJ6W5zitKi
yE9Qtdm9mg+KW9+r6FwWcc5uK+EveXnWhLZOOlymgZtbGJvQn/I+d6beEpyH22p4QeFOj7Keq7xr
oIYZQe2pedc3hyo6jlLhZMIagc0DRNc1NKqj8FvlG4XJZERlr6A5bLbv08TX04eB/lCHV8GGbari
Cob9fZU8k1JSoVUZMOSuuY0CpJkC/bH9OoAtIfepG/qiqYUiQM6nl2BLkO0FgMNSvBYwLbsc3etC
bSoDhhLh0mnbJuE7LOWhUguzBkQBgqgWzD9GbbmNKvnXYbbvGysczsjMvEKEwXrrdLAaMaYYw6UH
Vj9ieffxW7ubd8TFDf7unQ5VdN8QCclZWp5LRKpjgJegpIpqsGxnx7IXxEubCn+RkG++zOVMwQMK
mi/rbH4lmAQeV4mXWYbTKePD2Iou85s6v4Lj7WvUjKZSsXE6/WaOSHxI95SeUrReXt+57XvpCoiL
zoy00TpUALGWijz227MSSC6INewZWepsp6fCwl6RZFyIlqV9ohLWKatFp8q4H4yHSn6q5Zfrcgl0
wuKMmWj1QIscYk2TVDpd1fmhPtyZlbB4dDMKXK0f+5CV14iSylysGXqhTztWqtq+FHuN4HmXPqqO
dPhMZx/4jP8yaIut7goOfGwFGKIBp82TO6SYBhdNziQaOSdaPWYMK5R6LMKwZQX5NsKxrP1JpcGV
kp/Xt2g7WF/JwjkNeVhy8LICxXiQ4TAUPF+Ft2z0nHoj6q4XqjnnI/qmTpNUwrp1Xon2pENylFxl
r/2Igwa3A5FH2vTsF8n4N2OrXWQ6WLDeEGxykZUczVKUjxBsEd++oJkEEAvzR3kSKNPPVJuPVBO9
l4kE4byDTFKTajlDGTOfLtiY8TPzbizDVkESY4LTme9ibmhpxeGAstShlnxj0XY1qQSn4LYUFwjO
aOZpkNoaTe2eZqLiKVYd1RblB97fuj7kOVZicCYTDTIGEjLyZjuIfqOH6WAH1il5bFABjWI/62B4
0zF/RcH1YTpKeFbay7vIBbWysDNbJCxnVVWh12rB1nOWwW+SWLuefoYgdr1lnDGZQz7JEmvl6ts3
Odurcuwa0k1dHK47iO0j99e28Q0n1lBH9fzeArf0jj2+FuHvNfj+FyUYmtG7jrV9Kl2wuPM2SWpF
GVkH1yyhndX4ruNtY4xvlGT/33A4g9LDLJ3yEbtTL3aDdqPZIVIWhFWLkVIiYku201dUki8tNLWx
yDCbGpZl9piAl6OvoDRPpg4mkcjeUVqgEI7mAgFFm8bUc3V0NLMCptsSoDEpvKU5qtKPZsJE5BrZ
ReEr+1bnxkoRde7wlWkz4xYCMJbDMnf1iQbkSPw5EKVfROrBeZBWjxpZsgBEUENmhl7fH/QFGYtB
UO8t2jK2uqvVm5dqKjQZRyLIhZxkwYP6H1GWOa1SHlC4u9iP/00bOV+hqrZGG7Z+RnkvJ6cOUyTT
8NyMwlJQgVPSOY+Ro5Pfllnjbn5LvdmtziRgkwTb3YRO6xqBpoifYrsA4+KP+eqcrlX/N/9nPLLr
d+bXNeKLXnI0VicTLCcUYLhDJ3Aj28XQK1jOj5RtMg8GmzwxHocEJJ3JkfXIV4fwibW+JEJvv0kb
tDIBvihHspU+l1AFh/r5cF8/JOC36g6Zr/kROECmx+TArl6sQa87a7GTeLmriYg02eZd8TN874ra
Gkoeo4XTU6qTpCOu0g568xjeTqixKav9UP12XWs3lckEO5liaCYK/7gbRFM1y0TtmfEdyP7Yqfuq
Hfz/BsF5MQlZiLBbAGFU5yx6qhvBbXIzeluJwDmuWqHq1JVgWqJGiohER87zZl4E1r3ZV2utUDiv
ZRqSHaUVUJQ748E66gGuJvfK43xnOO0Bc5xePkPjswbk3NfYLHNGCgDq5LVDiUOuBAUR7P7mAbMS
ivNZEkkyTC/E1jTKl7CvnGFMXCn1evmbkL9j25pXWJzbsnpjIhbD0vZZ4po7zLv0yD4+swl2RoDO
BoHabbr/Cx7fLNJIsT6yfl5vsV4S8GvM9Q+SPRTkscpeyPipmGeFxvmqophnsIizHIOBBEPxoIYL
Y6qnsuAJcDsVugLigh6zGEgzdVjG7JViihLqr91Y8X/0Xv2MDKgX+nnuDv/mGZxJ8MEzrYA5T9Gb
hZ1hGB9zjmweOHwRaLl2Ebqa8pv+65xgG2VnDKIvAYvFS1f0jrf9yLb6AM6PwFPpSdPiA/KD6raO
ctMEJi649CR6jdr2iYYMPmZVQWkht5cpjVJ4FJYXsM5q9ULJ7rpD3PTx5uX3uS2cMWlr1BlVmxqh
8ApvTh62dBdHiieR7jDlde7JRufkjWjKwfZBvkLm9tA0cyMuCoRE7IDr7pPjECRgUXcGX0bj+Rzk
L2rkiGinNuO9FSi3bySburxQIa6ZqL1rSsSNaHm2rChYwHZ8fWn/wctc1pY7DKakbqKQJWm1PQxR
e68NmVxzX4BtrcANUaiVbMk+msUFkDsXwKqDpkIbSzq6aIILDMbqzYrBwUM/HrInYfJFtJrcsaAW
TQ9+POCx7mPZzz3GLcgm7yUn+U5BIaeiwQ2IWiG2nelFSu6gsLIpybIZqFUXgtgEDEIHqXls7N1A
EQiJqlGEu8idFVEVGQmhbFGPKdiCdwTzTsnj4DaviivlDhX2rW/HEL/k45NMZlXbaW9DbRoa7qdy
CbTBxLgqEbOhyAD5TNMcExU1mLAF5Y5RjxQBumgC2/+xHLN7dHOfSlc0ZXq7ietifjxrRjyXI4ZM
QLTRjZ9VV0LNbxeA736vHFmfLUou0B4n0pft9bR1xsmhyxbPozFlZl0Mdo+ba2+fiSq7bWWfFd06
XDd3AQyf1dBbtcLBC5ix+60zVceQ+70al/51lE2TA/+fBt5bjMB7P5JXF0kKrhCjj0eYNwaEdHrj
1q30TUW6wexzQV/CpkArKM7OqGXp4zQOSJ1kxyk/5eVejwSvxNsRxAqDM65YyfN6HiGOVHvGPozd
IsiRVBvccbeccTH289fJn5+znYjRfPNcZcO48TAIzim+ubUe5bhN+gb5mva7vvhzJ7jwby/e5fc5
VyyFDWnnuMVFYJCP0zA53RwdLX1xr6uDCIbzwNNiSnVNIUaCRpgO01V3ciOI8rYhbEtVdMWABXHn
9KImhZzHHVIXxAjqxUAKo3leMKniM5JcYLiTuet7uO8QMFrTP89LvifD8jsazXbXYbbLBlCV8Jc4
TNyVAZGpyNOcAIeFHcvBwO2p2pdvwxsyyI69H87VU1Q6oTvfiB4P/kHZL9CcToR1FMkI5lg8EAVo
xQcnHbvMYyznvFN8OdAiB/N3/OhJFBhsXq1WMnNagiotJBJquCazSL22fQn7EeP4TqTYW5ngAiyC
4pyGHGuxkjCoGiOT0IgZ3VFV/poWBJUsutPSUkSWuhkNrGTjPEhrTlZhVPBS2r47dLvZZRWxys30
ZU7Rs5XcszI+6Yhi2HuRCxGIymeiJFntU6piO6V42ElN78lxd1dViLQGZWfFtYD0eNtj/dIevti8
ks0+VhqsbFE84W7s9HouMEERAncXGEFfiksV08/4NEePRNToJvAkfD6pafo6nGz4xLFKUeNUVb40
0GNn5c/XbXwTxyYqHp0wkoW899utTNyOMconynCoTOQ1tSU0yx5lIozuN1drhcKtloULYJOHE1br
pB7jb2x+Ab2ZjqY/75D6vJM8Ue+ESCzOEbeTPalFCbEMTKKNrNsB/9P6z5xbK6mY1Ku1y6UKE54p
QDI18ow0dxLMImukUnBubV+gVzicGy4yWsu6hNWTp/SYGtNDi4btoc9cA9W+pNC9NmmOcT3vo7L4
47p6bKfPVticHwY7bDWHOWTsPO2YIeBYAuNePWgon4/c4WUM7N+vI4pUhfO/fZHMpoYEstcv7Tke
jUNl5oIFFSkH53eXsTXLqWM6XwxunREnjGU3Iy/XBRGhcM4WoxuboZexa5h7tg/n/tSGidvKjXcd
ZtOzXjaIbz4r9REd/h1g+uiUdJHTm2cjOddEckf723Wo7UN5hcUlWLSwKWKNKYP2UB7y+8K3C0d/
lM5418VYdd3VgvyhPLVvoluJKlAKwvuPciqWiACYXdblVwwjfuxBvZe5bPQr6Hd/2O7kVs9xkOIO
HXnKIccpJipzEWwo4XxK31r5SHus9NSiiBKsApqW3ZaY8S5YZfY7HzITq1Vmi7FyKzOtMbJIBU6H
TIGKYS+1m51sdKxUh2qH+YOiWIuZ8DU8JvcKr03MdClQH+DlC1rUSfY90uO3SFlu4qH7VH/hSjbO
nSQNeGreN7IyjUALlwe7GQLB+m0ri2HYRDM0FTe/v8uzUI2EY4sEMsZWT153aMDR/JLsWw/8007N
usKfREu4rRq/IPk0BD6kbOoRkKZ6n1SWW9W+hBL1/yYYn4To+y61pBgoQ+9Mu8mLXf3NOEyPNiJh
XP/UwKbCMeuCxeSzEKWO2qSkYnk5jd4iILnt5cwTyLWtgJfV4wyrjvRFLyaGcSrAxBNoyI5Jfhq6
yaH3woCRdoCG+lCL3Mq72/io+RdgztJGPYzV8f9Iu7IluW0g+UWMIAierzy7e+5TGr0wRrLF+775
9ZuQvWoKohu7Iz05PBGdLKBQKABVmexmevapr2G9xff5cTziv68nRw/Wu9kHwXIQguMTPeuDu7iV
q9v1e3oob6Njfqv7qRcJc5f9mx/r/FncgpTKbliLDJ81+mFgHKpHRjQJaczP1TUi3INxr3tloApS
5l1eaXODyi3NFHLvU5sx71I92VGc/Lh4uoPWbBsMaDeaZ97Jfu/g0OwnCTrPZRfBSMiYsV9Eu/kK
bvtf21DBtOArPus3ZewSX3GGGzwf34+O9qD4INhyVXtIbKa9mDoivnXROuYyA4NYgGZ5agE1XvCS
hdl8XWhldU3G6iMCa9vx5sJUT/umNhbMcmEuV/FcXGlxd1zH7PHy6rq8gH/rEGzmrCx1Fppo/Mj4
fySB34h+n8sJmjSWlIo9ipTWkVanUhf8/v6d8k+PMGR+71fGPizZM3GLoon6mYLrnFH4UOQbsi25
onvXPXssMADi2hByPDJPECO1SrvMCc7IkhnekwkqAqkmyD/3UrYtBOdlo54uCx5zEO+Kq757Uoo7
xXxNpGctf78897uRZIvE+ZjVoYTGkIHEaoOUALWYp9ytHMlZA/IAvgLwj4WPorC6u4Y3qPxhPyNp
1Zi4DQWqdddfE5TANyc0fQQp+gWtd5CQJ5g8EFr/TY/mrYguUjC6/Nm/bQxaFyFsntfxZZnBN5WC
nL/Sj2NkNejMEG1fbAz5TWRrLeeftA+zUi6AN9XfjP5zjKKX4W+d/rWo1zLmtPQvz+neZrmF4zZL
QtukpxoGt5Zne51DWxmu1vSUZ6+XcXbX3RaI2xxpH89TzK6bGSXm6hqQbpMcEGehN80DM58vcpu9
2LvF43a9IVIMK2NPD3L5Gsv+kL+btSA1FEHwW1wLKmr0E2DspistuqLLoVVEd2xsui+5A7eB6XFb
ZaQHRof3L/01e4jdtbDTV+zcpxSv/X9oEhdLlFIhpcLClV4l9pLemvq3Vch6vnci2U4NF0bqxRjL
KAMI+RYGA0SBsY5ZCZlZ2amtXIlrBgROzmtML7LK1MKZVWXkNxkeh2jrk6T7MmqWd9nP932CatCO
IsRSef6eoWgiOmfY8i2KnI+AIhGnO5A82H8Gw7leYk6SorPVNGYvwxzo/akQaWGJLOE8L8xgodwi
odAWv+rAMUlfOyK6yhOBcP7WF+glMSqAKDq5krXJVs3K7aLSvTxcu1cNFjiS/3daOJdDW9i/mVj6
gx0o/KFEKDnhE1NWYeGHVa2ISSP2d/+fsL/dprSkAw0PzMu7o9Hd1poom9mr1t3YRbl0aZhGzdBY
dVNDw/Sxwz805aAo0chQKAgOPEipoJPfWw01MGkeuWO+/OEU8pcpU5g2QxHDxrBK7RAa32VP7U5I
li8aSm6jAvPpWNesfDD5DqY2kH+hEQ49zQcoPX9XcXBarkRyXP+xZZ1nj9uy9AX5ttywRebLUJaO
newEYRCoVrY2OCBPzafLTipYC5T9fXNxoifrlKg64FJNPzVr6iSLflrC+gOPiluX4ULHSidSQ5wb
VnUHK3lu4mAUCgzvR/jzyHGxQ69w/5Ozk7Dy8E99w/qp/JQ4OoQthrsE7ila3/vb5BmQiyN5aNHC
MhF2Se4MXoNa6NBVjiBMRkEAXqGaPxxDLpxk5QB9gwH26bppV81gL0yVdv182SF2y0Q2U8X3HRtW
SxuthFUqCG7GI3vnGA/stnz2hmOPJqvp6mNpE851BO/zhsGTg6G0ryDmouERos9sa/lqSidTJKi1
vx2fMbh1NWo10WRW3Cwvd2sNYbCic+UxWCRF5BYiJG5J4Y2o1i2msGE81c8Qn3VLPzz2J1xvoUIq
98obxlwsGsL/OLCc7eNWWDjVPc1zHfahCDmx3eZV8wecVkIKnfjwrrhvX2U3tmOUSrZ47BbV6e+f
IM7w3OKrZLmM1wzwjJGUHJioiO7XgagEjc3Sb5kpwSMfWszAv8QfjIbZqlSLsdy01Rvomcf44bL3
787d5ve5g5BmdmOxdDCjgJR7uZJrqCuU9hA2b/GqCp7Odwn7rQ0Yt7tEyEJUhY1Z/bmDJjr0NQLI
ybG78v4AfjFnOIKYCLJJiWvci64I9pf5BpxfDzhIxhWSYlSDRe9M3MM4EBdl3kyMfbFln7yLCaVY
QPx99qhpUPxTNYWLYDPoYtOypnCS6dYcBrxbXdVgkZ20Du+bhd3pgtnc3dwQU/7F4zMhXaHrHPdY
83nXXic5FEUgmGGqiXPZaf5jLM84XELUl2RWVSbTyW5c1VsUu92rXnwnvynHxq1fTZS6VV//EJP3
VFxQxHGKsVRvuh+k1JARWz+Nh/Zq8pnWVjk78YuIGXp/+Z0N5Tw2lctlnWWASs1NMtwsovR/f/md
f59zyrVQ5yJmMhk6HRanUXvFAyNIYevRzDqkrY8kPxv/4CK1GhbyVDMZn1ibb5YWnZwqPYE54nh5
rkRuyIXmPAnlamVlunPxVjejQ6zJzqfevowiWFyUi8AtUdq4yjE38yo/Z1p50KT1RgL5XpwZgZx2
wUyW98uQ+4ahQ9misqGYPBee2RRDPhoYv9U4REugGEc5F91F7GZ15IzBJVmko5Bw0IAxfgPDwG3p
oxr3i/HFevhnexHdvO16uCKjfRmqlEThZW8qqYwza7HYi/czyEPNJrg8ZKLf53zB0PsxqjUwL0Jo
464xm/ukL9w/g+AcAdyns94xErUyvZ40t4wEUXU/3G3GiJuSXqXV0koAaKFE8o3VgVdOeTVfZY70
hXXUrJUTCe+0d31NUYlJFE21dP7l2mzR4JKNGDg1/lRUVyW4ktTJvzxyu0tog8GFH31I13qqQJSk
ZSBSywd7xc5vp3FxynsoXOYJlm7uXcbcDXkbTGb35gAmTXgrimNgVuNd1B4lghJz8pwbQi0DtiH8
tvlugDjPS9t6RSER+IRGf0CuweQEIBx1T08N8rQPXeltwDgfrPO6hTADkxDQHkb5pWz/6iNRwNtP
eTcgnB8OpSa1BGWH7mjG5L5f1uE2mqjiat2A669ONoJO1VRfadPQr4baChqVEYSiiHY6TEkUQwEq
BqGSNmbJozwSItljuXT9UUmL1etkUgck1dbe1osKRSKXp32339PafDyXC6GNNu/UHCPE7lhH8FhM
o6eXTn/KTtZj4gwui2/pS+8zSVAyOYthD19FR1jBouLPekWrjylN8BGkc8kaetWk2wr6/S7buh/z
fi5dlUuPcnnUIbiAeSrr5xBVNmUkANhlBdkMpsp8f7OImgky9g0LDvE1q7XFJnGU0Rw5e4UrJgXZ
HzQD96gK41vkCRejKh0NhSJzTvX1sPSZjz7hq0qKBMFof9TOMJxNoKLRRp1pTJf5o6Y8CJsiRWZw
uZyZLVMWtzCjVL+R0K7xVqyI2q9EGFxAbSFpXvcMQw4/xWtjd9o30onYA/Yj6Hmg2EdsJh9XS0ml
NjhGVcqb0r+sFrVJODopFZ2xRdZwEbRgTJvKghnR0KtM0vgN11qqbSaDYIPdnXmKd1s0pyg6OIZ/
NUgqjaUzGM44SNfZCgkRMn+/vCR3y+KtMwb/OpGm0tp1PfKc3kfDhxdC/9OjV+1XxvTVeu17axdu
dd8G+YtoFHena4PMRYMslv7lnob6RGsdZnOwS3l2LEUkVM32mN82vA0Qt4BQ9hPjPoRN13xLxkBP
r0wIxE2RHZIPvZ9uoLi1pNY522QAlUP0Uyof5Oxlwq3PoNr9dN3HDRqoJ0HMEziJwS2tVdbWNbYw
geh3uZNQH5Zaq+DcIoLgFlZhWnEvq4CwMsnTzPxm7VVRQ5AIg1tTxEqXRLMwcroGakXigmZpdhKv
P9TfsTM7WQp9o4+0R2x9n0tOaEuMLuqB2evEi+QloO16KLToAHrFh1io6ywykUtTcOvd0ooF8iZ/
miQIMRpE4AuiJcUFjF4y23BlCEWR2K3qpLHh5gZGrxUxrwrWFM+elxlzuJoSAno11m4ilR5BpWBh
ai+UJP6YZR+oTt/MFN8NHaEyvTFZJBziGyJXjhZ9j+YPtL2hzBKaU5AmAd0WN3hS0ehNUqL4x9Q/
p9pxrf9KReSo+zUsZww+z6pnSzH0Ahj59eD1R1bxG4I43gRbPUrywCDqF76V2oMoMdo90GxwuVhL
Z9pSLQVuqiV2Or9aRe6Q4VEi17qc20SkjLHvHT+Hkk/D0qzX9IlxEIbNq1QSWx7eCJK9eXmz+sK5
vIOJTONCLu3lPKoZX1/XkwfcG72l0Rgkfb1gQ5YfU2qe8toU3NiK7ONiblPHcdGzTt2sv8660l46
X+tRmUv+6gvRAWE32aCGpYC3V2Zby69JgFHK/zJxlvRaARfmqp4MEaGDCIMLvuGkzJLC7mPV7JMW
VmDkOubVy+V52r8t2BjCRduq78shiQHyD3dD7tf30w2re8/t5rp/JNgcA9HttsgwLuSmhlpMIdiC
3VknbieVN1WUH2VdFryE759AN7ZxsaOPLdCJ5ricYiq0+b2OnSsLwhM9JC+Js/g61KGSp+wZhZ64
EfnQVdUZ/EfLzSbvraOuqvQfDF1KPtttWxNs1IlIme/HpfzvadRPR/zB/riBGdTObNFBiUQDlEMn
6TB57X34nV4Xt5JdeONVhLraSEEvDaNxwFPFcbkinmU41XG51g/gdXBEfWX7S//8RVxiJ9E6JJTx
oaX5fKq12Yt1+abTjFMlx95SmCgmTwTXkPsr/wzJRZtOycY4V+BQVvqmpdf1+pilhVNqn9Thr8vr
Zf9iYDOtXJCJGi0a+wVQrQvyAdQdSlgpOp6DsgfJs5zRYzRQxVPuTHh0nt06+AgFibX5AC7yFINR
Tn2DDwCdsYtaw6ulVd8uG7nbkrXF4CKPnKkZ+OKBwYKCdp1A2HWu3N7uPRB5BtpbrDuic4cgJvyo
1tn4cZ1aZZ7qgDT1q3x5TCNfSwQv9P+xz5/dhIs7S7vKUc3iTnoEj/YpfzJqz2gdGmBt+GiqW772
AbuQEOlmiGzj4hDRcjWMR6wIEi52Xtzgms9BriNIM/cT2Z/W/YiGmxGEUOJazMwzzX69mabsLp1E
lWz/cS49Y3AZy2JCBx5EFcwxJpTugxwggJi4Kz1GAbvPUcC/wUr46yB++TOX/LEuN9YpLdwDlDzY
DAOcDKAMgoOI5DV4tadO95SVdoli/cuYogHlokpRyC3CCKbNyL/Ey5dclI8JR5OLJUuY9p3JfD4+
moHhJ48xHpejB9NdA3qLs4IUtEH1FQUdJ1Hzqsg0LogYs5xkEaNqlY3PsfVkasHloRN4vMIFkNmI
NL1iQUrRZVvtvoR5B53jx8sgbNlc2PoULnXR6wFXlz+IN30TPTRZ0IJDXjmImvL2o6EKNSm8OKkE
Z5Bfc72orsaQsCMIQv7n5FBkduFEAaS/WJ1goB1bYYzfHb4NIucYqjo2uqWihE9Ksqskm49tqV2t
VuxdHsDdg+kGhvOCmkhFJFFWKShdK9ERtwm2AdZG6+/LMPt+vsHhvIFG5tzmBDijX70an2WP2MkX
/S26iQIjKL38XfdjL72RqC3KNEUWci5SkjCSY4ZsyeWnqoLunE7vE7I+LGkiOs3trqmNldzuQta1
CXs2aYt8mPVTKOJyEDkFt4tErVYvMiOJRnW+PVj0vUxR/69YorAnwOEvEeQ0H2nE2AVHsAAX0zGx
crQvi1IMlgX+tnjPo8XfHciNVRsy68JiKQZ2El96DEFTqvh9EN2JOs9280NVNSxDtgzL5J84FkML
QfCEoQvp9GBF9DQtmYPOKI+o3T1uot3LDr/vCWc4LgPuM6KQlgWMNa+drBuuBjMUZLz7jn2G4GLS
GknqFA6AkJTXzPKKXrbnMphDETPA/siZCkUJATEVmXO6JFFDkIWj5EO1OifpVTtsDtTyQ72zp070
NL4b0NWfYPyRCax7Y9MqeCpgr0TawTxOvuqXpw9VqW1g+CSm67SxMABD25uUPNfTw+Xp3z93bgC4
+afjHM+JgkGD2ANY8K+TQ3djHsGld9JzpwjQU+6zuLcc1vvZL19E3r6/gM/DyPlGpvdNohewD3cT
3fjWyjel9P2yifsefoZgf99kY7pSJbIhMQubV9k6SfHh8u+LTGB/3/w+nr6WGhWhiEHJYMtU8dPi
MA6iao/dk+pmnrh9SUqGYs01oOTpY1a8dcupmD/XmmaHK2R2RBFPZBO3Fw0drfNpxrRoqFVw4BNo
diqvam9wqYOUGfXj4Gf2Lo+jyEJuT8IzRDnKrNhVq2N3SkabxKY7K9G1RE27HECtbYiotkSLmI8Y
0TSYYAxBrJ1fBhI5Em7GJFzJVXZZB1NoOL3wKWm/Kv88kfzRx9Dz2tKhPIJqyeo1OWQPyn3tQcTN
JxjZ2BON6n7ryAaPiyB5Gs6SFWMqs+/SXXxf/5W7savdMsbf5Jl4zR165qA5JaoH2D/AbnC5wBJn
YMqdTODOvnQ3u6U7o9TcWU1/BN82SIhY8XCHGtUMu45z2ZME3vujt3uzIhMCFZQ+BDS1jhEjoilv
YlXwniCIKj84OjYYpZqlnZri+SIcQrdKF99qKsGC2L/v3Awhs3ODUWfT0HQyXGV5kO5WF+RUB9Pt
T/QRTSPoOE896U3UX7y/V/8MlvxhSM2heqA2OGxRBfXdxSGTqVPiNQ01oB+YI9DC6eBZQlsTL0MV
hQvOKSrGb7Y0zQuH8q+0XhIHgri6fRlpNy3YIHFxRa6gulJK8Ia1PUxLMFWL26KubJaht12LwvR+
/cgGjQsp+TjMhsVKCNhrOPWZhqZ+jZdcCIZNQg2C3ZB5BuPT33IqJDVnmr41yRxZTa/XxjxUeMCz
W3m0LaKciDI8XR7O3cW1weTiiUHieEAbNbvp/472/BEl3mXx7SMYGp4qZDQhWrwAzJI20jCxMlct
ei/Lz+1ytyhfL0P8x0SdMbgNddGj2oK2HEt8WM1656wQA1COYJUBvYbkX0bbH7QzGLef1grUywtW
Pl4r9+PyGCuHStQDIILg3LxrqqbtWcEz3lFtJAt2Q24XkDJfNmQ3PmhnQzj3TuW4VXpmSDGsdtaA
eWK5BnEN5EY/XQYSmMNzos5t+G8Nckee29aTx0+JKagY2A3hZ1s0zpPVYZ1kNYEtVvWmyQ+zKDHc
X50/x0rjdsDFxB6Usrp6ZexuVxWbnx4fraH7XpN4tfHWem/WhuCsJXJrnnMT5YuWmkkAZbJ7+T24
ItGdTB4LtH+UX0Q6vvub/GYIudw6iqKikJiIR+/KTpU4YKq+Mh7r1jbt0DbxFB2h4QRsNQIvFM0c
c57NxliYbamvFLAU0stkhsJungsu4AWOrnHhQZXVwTRYfwJZdW8pJVsa45t6GW1wt3sfcXVTY0Lw
6Gb5kTFurMmnxKxHNoh60dnqHDQ5Ss7QsXwZZf+kB7ra/4Xh5qpIrGZZ0FfrRu+ra/nZQ4NGvE8a
ck8p6EAlQ53cA+m/W4FUR7pfBfnS/no+o3NTRpel6foIW5WFZz31dglPgygC7m/0Zwhuytp4TnEv
iimTKvlKy6rDnEP4sVKPeRadylQWOKHIIi6mj42J60h2cl61+Dgs6p259k4SkuDyvO06ok4spu8H
xV3+8slSzLWuIqhbNUPd2GNO3vvceMnI4vTxKIiI+1hojAfdC5FRkPXruipVbMfxAqwWFPrVAF+/
X5VgyVqBx+8fSlgz+z9AfHQf0rkfZB1Ayw8pHg0l/+zF23Srb9bN6jBK24xVS9sissP9TrkNMhf0
pbpLomYAMiPxnZ9yV7/PvNhHMth6i4uz7W2KKunqKwiI3kRnMcHw8hsCMY1wsGpgq+Ng6/X9IMVO
pT0KhUn3XwGg2qXIeJJhas2/zmNfmnoZVwNUpweneG8e6yNaK/z5q+oaiJfObOINUfT0sBuTN5hc
eKmojh7+up9cYzhZyadY9IKyu9w2v88FkFkzkjU2O+iCD7qr559SAwfZ5vvlxbYbQjYgbAY3oVjS
TVxUthi4ODXtZXhFZLZTUIg3zUHNXi5jiQzi4kcpVWCa7TFgRarYTXEfpqBLBUnfZRSFOfRvl9eG
RUD6TnWq/fj7xqSEFEYdMV/oTlAMs0u0a+R+CSmxAFRu4Ct5IidWbiEdu6/ZXX2TO/Svy1/Agsal
D+DSIBySQ6qPMzTjwStngJLSsOXVBq25dJ1WuJpVD5fx9sf1bDDn/DVJF6SoMHiSms/DGgUaapIU
qT5ehtn1d1OXFdMAbRQYg391lbWiGf4v/HFenrrwpCve5d/fNcO0QNoIf2TL+NffN41oVKa5wO5s
vCjh39l6m7QfOcpZCrhsDAotd77prlOlrkhSQKTzEwFXg+QbonrF3ZC3geBOJdTsVFOSckSF0XLr
sPAorhEXtHuKLv/379U2SNzeFXZNp2gVjDG/oKb0ljUlQbb4UL52R3Zb+aEUlDWP6QYTqee7+8aq
iuusTOHV6nvR3CmWIP/cT+Q3AFwoqlcayUQDgBGhKRcl4NTWQSzbg2/AbZ3SIW+X/e0/BvBsEefQ
Bl4fxzaCfrt0WH3Fowf0EK0olYgP+gHKeJ6o0mT/emtjIecbslFVhWrFk1t+q68VJ3boV8lBVxUp
7OJat1Hy5qdQgRE1e+3vjhtczlNArWn0VZahzOwUHZaH2WfDG7tj6kg1JK5TCMjZIsb3nWiBhErX
VVVXDFnVOVurtNP1LsbWL9erk06S3XQiBkURBGfWMK5UiWIEpGwBN+CQe5BeE8SkndW8tYJv9cCr
QK1IPawg0noY6msaZy6tItucBXvGTvD7BYjL0tqSGu2SwJbGKBypu5LTL43yKHD4HfKhX0C4jSkH
dYmiKbBGCcDjFRQ4BYElgckOBZeRBDPDF2XUszzIE5uZuOuCfohvV6MUQOwOGKwxUXqKcl7KPmGz
y9fN0tJhKJFaarhmnzx1hZSs7l62QwTC/r4BAbWKNuiQKXCN2lQyO1kI+dqEQ+KENFkFecuuq20M
4sJfotVrMVAYJDeZXanE1oqrOT/ESSYA2jeK4kYTpP/ImLmRQ+vU2JASXpDT4mHM1shOa2obmiQY
PBY+uTSIgJXmJw43eG3ag1UIdExgVnuVCidUbiv5/tYc4z+0hxu4ouh1cwmBoxSWE6+PSffZLJ4/
4ghnW7itQo7rOTcXYICuwl6KrzEy2BhUiH+GwsVMUx2j0gKRtDuVV7pxTddDJ6r92tv0fpkVLmjG
U2eSwoKbKQ+zy6g526/NDSsoNy2Q6i6HUZSn7LubbmnoPYeCEN+R11QgBVAlCDeS+nlS/LJ/bCfv
8rjtpQ4w6icGH6b7olWTYUXG3YG6mF1tVy/tYXSsoPLzvz9A1/MLGBeqy9jMe0IWNIPj/V6LM9w7
lpoTxu2LrGd3WqvdRf303CtC+RbBSBrKr9Goa7tWMUoAK4zOdfFUh14VDhiKnnOo4qh++En8qrm/
iM8jy50tplKOCzXHyK5h7ijKqVbe1/QmK9/MXpD/sbDze7g4I3FhyUTXZmFYI3QlxuKa6t1Nsg7+
ZT8RDSD7+yacz2WnRlmNAczD+Ngaq1Pk0TeSEoEle5fEv3gIF5HUThnB9oJBkw41WOhKJJe5Xzi9
Yf+gsvL6IItx7yjs6hcNIRelImXCqVMBblGxN6rjSAVhULjQuAhlkc4oDLbQcM+i+SiSuB3tIYf4
g3XqA8v9AB/3LwPJBau8CZdKGVcMZA6R2/YJUqa2JmqJEHgF/6YY4T1jqhN4xdDcE+nzmJ/6KBVE
9t2ZUWQKHThFoRbfKKfncWhmOjBqBVqP5Hsp5J3dze3OCHybnGR0S7iuGKp/VFazh/YQ36boIflA
ARMoMKmpqKASUSjfXBU1VoNNEOu0MWQnxbU6mlyX8e8PrNQNCLeCQrVYUqicTS5ezf3cGmw6pgFB
hdtlmN3otoHhFkw+ThQSZ4CZhuprmKbBuFj3ObEORmXYddP9/9slfxk6bvX0Q5nlc4OtsJyu2v7Q
SF/m6HjZIvYTv0VRBWq7sgpCOZ3PvPOmb3qlwwLVRsvW186J09wlxknN4kMmfR3I18t4+yN4xuOi
tmaai6xXwJvVv8BMZqRPWXSlJF5FBYbth56NZVzwNlKlnlUIIOLlbTDx7pY+jXYIJWE1QTkPDs7B
ZcOYh10aSM4D1Sma5jphA9mZh17uD5X2LGvEpcniX0bajw3nIeSckOQ1+j0LGJZOV51224oY+kWW
cF4HkjwFTFCwZG0/j+R+7CKbSE90FgyYyAwuVid1qaaFBJg4fK80t64/EhJU/IP+GOvs5DKRxkqK
CMUmMIPWwdobN3M04hWKCGZjdzfYwHAOPesVjpwqjq7DciTtTZN8iah3ecL37mPAHng2hXNlZOAq
jQZgJJCKyW3qF16MR+u6sGcnBVGSgzLrj5BA/QLKOfTQQeHDVHH7zvbSKnON8nYKBYtUNHicK6+z
1LVGjTlK6fdeecnzT1ElgNh1s83Ycd4cGdpUyT8uu9OjHH9b01fB5OxupBsAzo91NCdrSwMbllMY
aIfwOPjl7f/lkkQwWHxdZNhGSo88FzcYXeK0+UMR1c40ihofdlf/2Rz+NSTWk1yKTEz7Mq22od4Z
IP8a9adU9Fq1H583QNzpxKxJayQEQJ1XvWdXTC3Aek9f0X3ppadWVMUvGjwuGkSRMRdVjlmSxqtu
eVisu6ERvA0LPI0veJQ0gyRzAYNMOfLiuD5GSXsQOBsblN92GdUwDR1VELjG4qJNpUsxNSpkBPoN
azJrbtJPM9Y/9TLImIlK6/9jis5oXNyZq6kn4KBnU1QrkHoEX2rsJ4F1U64eGC98EeXl/iSd8biQ
g7zATApoSLiNslwplQ6KF+UxU0UZ6f5EnWG4qKPrfZn1Jcwy++tuPlEqOs+JZomLOZllkELL4Gyd
NyY2pikwPOsGnGOsR90XUazs6T0iUp/t4SJQWM/12i+wB7RiT2kExrmpve7wlKQYn2S6PJF4uBvr
8L0MP3Speka2WGzcHJDj1jKM1mCxb65dObuVVFxsENEFJPv+C07/m44ZUcwE7Du4GCS09CSKmgA5
v26b/ttcqE4Ttg8jKQ/msPqXV5vAHXkts7UscYOXAXeKwG4mzbaufUsX0ZniP3b3n9PHM3IndFpT
qQdM7+ZDMOKiECVpkmd0NhpMtO+tPX6RhLw8+2H+DMoFkqRuepyTATrLmdOq77IURPFgEzBtXB7E
vef1rXdaXBDplFQa8gKLWgn6a1ZlMbX2+rk6DODiGwLzWGgQJF8SezrWQXQvu72QyFoUxywursTJ
kmlQK2OfoFHH8MlB/2s+rQ5It04QphEktkI4Lr5Y0EfI5475jcOUDHI3PEYBVCd9poBWCYLN7kQi
uyUgyNPBy8ctfgMFH1KRIivIaWzXEGBckOVaC5g0P12eyN3VcAbiK5KgZVn1lYZngMUw7bS9MqR7
Mj9cxth78URN809rfqs4bY15VFWAzJ+JT9zZVZ3SjTzoTD4VR+0VRRl3ondqISaXiKQz5Cz7DiNo
9Y662KwFvgjQ3XUEOda9dSP7FYK2CFU0mlw+IhdrVw7s6t4ATd/qFut9HB8vDyZzs9/C5mYsuSU+
5KjcVVuMZWFUddC24YKXFavwtBw1oTJ6C5y2kmoBTcv+e8EGlVvuVmpBhoQZ1kOMb7xrHMmwIakR
u7JfosBfoi69v2znfgDdQHLLuy+VtR4kTODk4Jm8xfmIHkBq5o01qD3rWwh4iq9Od/ekDSa3xk2l
X6smgplq0B7pIQsm///Sri6C4TKJiaSZseB5wK2QCbVjeTet1M866sRNfaPnumdpJu5OwkAwpLsZ
zMY8LqpQSZ/LzITvgHZYQ5t8A0Ul8Gfptjo4OijW60mwTezmZGdAXgMOblOiOZVFlxClKLjE0ztR
ceF+XNZUAw1DaBBGxeiv2coUJTNJDHaACroV28B6sJzmW3GMHPoSCePKvkU/0fjjWt9UUZivmLpM
faPlX8r0enmORL/PPSvRKEtjQmFN1z/K0bErvlz+/f0Idf5+Liy269SbKSvfqqs73XqN21cwAP0Z
BBcE57xK/6lYTJYWVaZ9Fj3WcRU7EDP+gIgRNpazNVwwrMso6bIUsxGlup1NhxCXGjQT7MWiIeNi
H+pmUHzAToAx/Tuv3bGI7UH0ILuLYaCeCvXHFO03HEZS6F3byKh6yspAKj7H1d9l8u0D02JqOt76
Ud4Bvvlf10lStMqqSSgUi/XU7tZTSREEJlEfBgtdv21PGxTOfyXNtGorx8Ny67ZgfTlhT4KK7HIT
gXgp+iI5pPVnr3fMrx+82tpAc64N2qC5M1pAE/N9kCI7Xr+MIt/ezcs2GJxvp9aSrRrEz93K6JyB
HEGe7arrkw7J9cuztb/jbpA419ZNTU7CAtYYT/3bP+Qz60FJ7fR7jdK+PhD1tIgs4zyQ1pNuthbc
Y8zNG2OcnGqCluAIbe5Cf75s266zgyxSNiwLzXh8/SXzw5omNU7qyrNclO4YH0tU3f8ZCLfHrhOm
qc1QtDP3jW2MTj6mqDb+Q0u4vSfsrFqrNICMqfQQlZpndda33JQOf2ILlbmlG7aNFqsyfCHM0P7+
XJcxduy//wyDW7gpjdeulzH/Vjf3rzSM+ocFKaVkp8aQaoLJYc77W5TA9b1KLUOxdL6KVMrluAJv
DpbR+qDqj2X0kS1o8/tc7miOrdEWBL8/9sQuqTd3OagZBbOyu2I2IFyyaKELRjdixGxpJKq/9n3n
Kn1xrydR5YYJmpk+MEEbOM6hjTDLIPsCm4oh83QCaXSrf04q+etlmP18aoPD+bQZVeMSM5zOK9Gz
7jFVivS7bqePCk5MIH++jLd7njnD8UU7hZSUFahe2P3qqZB6v7C8qlmcoXlOR0HuI/A6g3PxXLUS
JWZe0eKoVIb3aifY/QQewZfmrKMcWrkFjxi1zi6r3hnHl0G/K4v3y2O2vzlYGohyUChv4ins172c
SO0IL8BiDaFsgMsIUJJldvyVnIijXqtXZaB7lxH3h+4MyP6+uRK0Gm0eJFCCugu5SdebSCRbtLsl
bAxif9/8vkzXBXe3zLmrwIifjcQpi8fLJogguJjQ5HVZhz227rV6G6ujUt71huDMKoLgIoJudGrY
txil1hyuiS6/47rIJpWIrGAfBq1qmqXIOprTuMGaTcnMcsa+bRyHJrKlDMmOsINGhKL8ijJEZR8O
Ghre5TB5GuPGp1r1dRyF99zsa/m9APUQpkbQ9aGi3e9XnCqPsux/SLuO3riVZvuLCLDJZtoyzoxm
ZEuyJNsbwteBOWf++ndaePDQbd7pD7oLeyOAZ6q6QoeqOkMRYdsmZx/C1ThFaefrkhlEHbrTDD06
Ja1ynoxfs25+I5aIY3ZPTIKRU6j/oAoGBbO/byyvzzuMJO5AfJHW5iEa22Pbdpc0Kbzb1rcX5rYw
nPXliWySIUGRzKAsB12VvSavfNOw7KLIPVlK/Ntwu1Gc4MYNk9/ZP74CRErTdDH0GKHIZ9MYYr/8
J5HwsIyU65dBJaqp24sPWzg+PhjZkowp4KL8VJqfGuvhtjy7q7QRh1slPEcYo6Th+yihcvpQ9UmG
bpdUVKUqEoNbJSNsuqHUYYtl9hxK3ztcYN+WYzdybxXFhYhwbDStN4CQvbTHIYhOkjP42okNo8FF
+bue+7dw3KaB4Ow8hyH0hob/p5HO2AInr5r1+bZUotXhXNjI637WSqCoyq95SdHO95qFoieHvRZW
spGFr9Br6iKTwRmCHBSs34tH+A671LUeZxCD0o/ly3DWgtkjXubnF9F9vMAw+G5kLcysvu6BbVYf
C3pviW51mWH9FQSv9m1ywRasmXFl5QkO57lpo6BhtiJHHz9mmqi/QGSAJrd1wEWDlswMiQbkc3ZY
D2wuUXbUTmwwkZgpYl8wXbPQzGehWpBz3KGpzQolddgkk9ihM3rSMYBZ9sw6uG2C/xLwrkCc6+pV
nUWrBrnqNI5/FG3cnJJBeknpqj3HBgYZ6I1MHDMr0IsXp0eiIcwPpBguiaWl3u0fIxKac/Jqmodc
zyF0r5wX1ZdbsBSsdkoF241do1RkzLZH4YCu87P4VilVQ3Vh0aooA9I0zlAlgoPU7is02WBwew0U
fXdyMgNDXqL2oxyapd2Cws1Bice32EjGkwLmFq+r0TtSJEl5HkBZ9o5z1vYncL7RFk3cSxMydKKE
o12DpMwZwvFRaYezOpcvt5dOpFPOPWQNoyoyFWDKPKzHok4ST5nWRnCW27fWjVrZz9jsOpJVkaZI
Am1YfFx+sRLqJJCeBzc+gNlYOGFuNzxvwDgfnJaRjvUCmXJjxjz/1u1K2TNiEYmrCIbzwKKXIinL
mTnixmWt8ACNIagdDOb2CrFk8leoVFSqG4ZqUJQi/Km6mObWGlVw9PGtgRF8rf/TSOFdH97AcJkz
0nuJdixzhjmdfdKq08VaJsvOVoLBCU36nq4fssHjciiRV1zbTsAzTByvDiMIAfLp023V7Rv3b9Xx
GbRdSW6AgQNb7eyrqha2Ff26DfBGZXBjcfg8WY1WUygpbED9UB41PMnXd+ULm52IB3mBD4mE4cLC
MOF9EKEewgzBVJ71RVCmvZ8pryvCZ8pEbhG4WwbwBGqlAsSp7Mlay+zp++xVPoa3C3KYSCL2901Q
kCwZtc0jlBdX2hEcS06jtwKh9n0Uw+dAkUQYg/SfEGkrdUkV4cJSW+4l9ah0p1gRPJfsO84VggsD
vazXSacAQtKPObkfh87Oyq9JKIARScKFgTwzhnqguETuuse89Yz01IneS0WScCGgtUjdqAMgMInm
66i3XoZjfV3MZ3CEvMuYr0rjvD9t1CYdJUAZ/eep/BKq78qhv7/Pl3nIY0+nQsPDdlj9WC1/mNHr
h1RjfLrt/4JF4Qs9DBBbraTG2ucDTrbhC5EwXFTUWMXU/neMucrCOT6yplaHDWSxwuWBDCq4PcsP
6JvN7DLPbELAH0NL/7Zg+655xeS2BXmaFW0TY31GxeidUKrjQ4U6d4EViNTHBYC+Rjlazt4slvK+
mr2kfrBEw9kENq1xAQC3Dx1JG0AMXQ3SbideKkdOz9L7YtlVYVwU6LpZrUYTTxYS+bmCd6yvv91e
kf0tlMraAPAWRoy38L2JluacZVTOYQbTSUfRLDvIrMHiqzjGiAvrhGjc0lCJLHi3hQEspyx5qzLQ
XeMBVMPs2CS570puqmoYmBGKOSV8Ho2XaDAX1ga+9P/E3SMV1c/vmsHm+5wPLQVeroYEZmAo53m8
Jwmxh+agCaev7Vr0BofzmwRDyEfU1LBz82LP+aex/BkXL7ctQYTBLY0ZRsmaqLh1Hbvm2ITyh1qh
H0nXPP03GM5z1r4pigVvFa5hhR9ajXxomtYrrEQQqXej20ZjnONoqBrVRhPSmJoaDLniznNzVyyL
G8bmJS3ir5ii/Om2ZHtjydhu4Le1cbmUmHNTpeAsepsJyiaSLF7zgpcfVNK0Lej1Qlh5jREstihK
iJaOKWPjwxFIodJ2BXCj3zWzbHeYWZ+aogkhIhQuuRqjNpO+Boo5Kk7az26ThA5F8dptNQpg+LJp
jZXuLGxMBIWtK5i/XOenphNY4W5d42at+LJpqcMr4MDeGHo3fIiPGHjJGnCdvHKrz4OLGb9ODCoz
SXDoEsnGxYtKk9smYRaiZRKIPqWDDoJwvVr/m/HzRdNlYShFynwsLmSvmz+pQ25P6T9t/VyYzyN9
vb1gLDD8tZG4mr3FBY42AemJwdDGpT2Po3Uck1aQ0XebwLfLxRS7sXArzdGQy/KgMdhJZysemFl7
e5rs7yPm7g1P8qFk1HYfRJWo+yexjXBcHMFLcS+nrMiidydPQo8HKmJqTz2NQfgomvKzbx2GQoiu
onuM3/bJRWRWw8KwMD5uap71uQWzo8iN9w9k6hWGM0J9jNdKYtUW5sX6ziqwVzCADr75PcIIz/8h
54vE4pJXWkvTWhDgTaiptdEHAS2ur/qx9tJvIBZyx2dx4t/faKC90VQ1EzXTJmcwhj5kfc+q2pcT
8+3c17+ol9mJD8pd5Ir26/vmuUHjrCTELWU71UBTgni0xxFdCowub/jSfO7Oi5t74X3vZMLJQLua
3cByCScxhzrtesCG5BStpwpF7lr4eNu7d++JWIUJHvVQ8sZ7d1YuciKzwWiWsTROoT+FuXnIS7CQ
WaPhxNZ8J7dg4J0iQQzbjSobXG4BSYPh/+aCd2a5po6i9l6viNredvcIGwhu1TQ04+ixhNdyKRtt
VfqQmyumngdL8a2UnnTwN9zWJPvcX3FSJyBSR7O/IfMkXtNiKUOY4Dqb0NRmZ4Zucqzyp9WbgizD
lv0WELcdMJeBSujNQeNoVDiZ+oViNkYVB+D9CDUBEe2uBW5k4vYEYdqBwppBzeSnsgZZ9akUMXML
IPiCS6Jj1H8aQW1hdkzTT1ES6FRQcLJra1cpVO52fq6HqO1XQCzZSTL9OD/eXvn975sY34RCLRXF
1X9mr3ka5So1ccbKpsfO+pDPn25/f1dFJgbAYoAhmvr5OhYzC81QHhrGl3WWoi9Ne9EzgYr2A+oG
g8m4ycClodVz39Zs4H0Lmh9yGJE1iuPqlQ+lkCJzt2uBbNA475fDmmY5Q+td8GbdV18rx3LCJ8ZD
J9vxQyTuExTpkAsGQ1QoatRDh91igy0LSTG55G7lKB8Z5Wl6Fz/Qg6hYdLf9aysmF8Blo7HSuIOY
7BKe5YzhMXWzoPAiDDOuvcXvjgNmyqGY+Yf0v/R+sdT7V6TYqJmLFMvcF+E0MqG9xVPd1K97O7rU
XnNubUyJfKayIAbuhqYNIBcvytSsOzJBYFrql6GKXjFY+5/OUlKnMZWTVM/fb3vG/sPbFZCf5NKU
ICMiOSSUT2DLObWHxcd4aBvbHO820q6Pb4A4H++WdNXMHpLFY6Akd5GIE0/0fW7XFqWrtfYyBAEf
yT01smMfyw+3RRAsDmXWsnFxXPmVU6kxa5gHOx68xDorQ+oU6mwncyhIUvvb0I3CuIBiEWs1upIp
7O30lfuVs0w2G1LKyEBBQm8JLu138+8GkIspdV5DmhiA5qw5eVu8DOOiOlGc3o+69HRblaLV4qLJ
2M9NplpstbLTEBtgrBNVIIgQuNBRETXHezUQQAsRDNroJaMuSO77CtNQ/aSgtljnC+T6qCJtKwEi
ii609qVGRzVmEGOa4m1l/UtuuQJxtr2CCSQuzY7RjoIhESh+EaBp5xw504/EjQWpbI/YmuBE8Fsu
zs7bFbcltGN27i1O+pE64Pt7KE6M7fSi9G7n9x5x5HMDCqPSJqmtvbH8imbw7C/g9Vdw9l8V2aqX
pEXSnievtMBSnpjPtxW779BXCM7i9QXjNnMJeq2K2SY4WOaa7plm91gZ9DmkgwBOZC+c0addOqxx
DLiwmHzK2uqfxjBytPg9Qyq3C8jZfp0Z2AQZbAGH4ec0DZ/TVD6HNXFuq09ol1x6XDG6LEf7K/Y8
J/Qqe+vBPLPSvwhHucgVdeCJ7IFLjTIFU8NEYQ8yuajGJ2X9flsatth/53rT0EDtK+O2n/s+Jj5p
XZOXUBrrvBpxMii+WqLBJQIQvgwdk4TUhTCQcFkCff0G8pcSFS3q421Z/iV5/BaGr0Fv0YKp5GYB
ZQX1Mbkjh/KfKEjOOCFgSFsh20SwgxfJxUUoGsnhMCqQqyeV5hS1VQZrE71abS86JYqQuOAUW7Fm
zFMFchpw6+FomBb3lAiHWItQuOBDZklV0xgosx8G9CcuKzxMU/Qzp/dUB5WHl/jne+aXEPO6ZOwn
bXYXVtU1hlRBhUqHzXwFar3CGeZ3hQZLwVlIIRQnIS40qHOURGoIwcaqC6ap/6Z2kb+uimAvsRtZ
NzBcZDDruCAR20uEtC+/aNGoOuugaEerII1TFVrkhpP1jr4LssHkHFhalVDLF0S9Oe/cpqEfClP0
aiIQi98tm6k+0mYGxGpdtOx5mh5m+UGOvxV5I8j5IiRuu7wskpLlC9Ypa2tfs6yPVhEfGqLZSob2
6bJpZAHgfjC/qo9yLqyk8iotFWRjvfex0wXzwfBGbDZx6XkU9RbspsINGOfF5bT2o8K2GHl4acZL
Mc+2Nl6W4cftOLibMzYwnBtHQ00WymSK8tkGxfmhUxuBpe9Gig0E57aYnBOOaQZLl0DAIa+5O5YV
Jt2L2CpFMNzeYRwTJV1DSKKDOtaOOnIKNVCdlZ3gjCPC4eKDTpdwgtqwMe/OiX5Pw1M+C/aXIggu
NjTmaGoLO1RbPfU6qTi0XeKVwxj8t7X/KxyQUKkIJFEt64QZMnfWICoZ3a8Vvy4+X+9CY7MMaxkY
4Ib8bnxnheLJc+fTY4jbe9bLVnqyy8a55YEsmJXBtPTXdmUDzQUIuTfXWFoAvebnKgajtH5sQXA2
0zt9+rpkoni0f+O0wePCg14pet6DSc3FfNTkPjqoB8kZncU3Llqweq2zHERvS/t2omHsK9KiDB6Q
PxNiXLWzpDUDDgAatUvleQy9tM4FYU8EwvnVZCRmNMTYwubKiyqBYCxHIDrctsR/Ca1XSTinMuss
6ZLpbZ/MHltYn4x5zs5SUPjGR80VoO0HvSsa519llYFHosQxYzm1R+0uPC6ak76OJ0Y0XgZN6tDC
flfjgnXF5JytSkk+EBMSUhpfqETPKQjGbsslEIsvQ5fiHqOOCcQiOmKG1Mv1SSpnXXCmEaFwbqWh
RIW0zciOhE+F9D2PRBswZd9xf6vqzVi2+7y0sCK0PLPlKezeNwM2sSvK7OjnpwnG5yde/NQfBpc4
pUf9NujO6DV5Kr30YbIn+x3UqYRcF+7tILH5Nfki52uNyIh51IlNx09JgsedX/9t5ZjONxhhsaZG
beDkRofap03hW4UlcDGBG7+VM2wgok5BZs9hHCb5VAxf5PlOkgRHHJFlcJEil9QSQwbYusURiAJP
w/KeA+hmKbgoYeg9lVAuNbrG/BSj1kz7vOSC7M7c8O+kcbU9LjRYkZlFlQmItdbUu3XELaJWhbNX
hvO3SrFQYpbWL1aqgsjMikXXBaI14mLEZCHMKywKDvVi9/EXgqoLSVR7Loq1/OScpTRkqWVZY/Th
TsTtAhPPSqA8ig/yXdXbtXvbuPeP2paFlg2CqUDg+vrTuk1pMjuEJXY5xyaOGYfUxWvpxQoIsuJ0
KAQFyczM/l7CKxznTE1cWGadTDhZoQBHKckJPQKndaC2loomiO9b/BWKS8AzGDGLaYBkXfSZ4sAT
CTzqbS1uycK5VJf0+jJKWKvWDYPxM2ZhuWlsk9f5Fdwquc1KVzDQ0JPPY5C45uNSCFLK/uvHZu04
l4skNUFJGn4Aip3Oba/cx+PnhcreZJn3xEJz/SLfa2Q9j1bp3TYb9uVbonOeaBZ0CGcTy1hE6QfZ
kM5Lr38q+/XcF6YTNe8L89el5HyvqPDoqhmAy6vIadCTY2o/EyKQad/Bf4PwfR/aEEajzDyhnp8y
yyvLu1XUwCgwSb5gdY3LTooUQEzWUzc+9KLv/0v4uMrAb3OTcJAxunZ0S8uuYY+RV2CycHKcPcWN
vXfdaV7tj+/9yKYkS2IW8ml37jPMKAluW5loRbhgEbVm0fUE6kqa+2I8aK3fZZ/+GwT7CZvM21U0
tQgFxNwedHTSF2ZqV6Ki2H85aF2XhYsUaa2Aq5FiWQixF4dxCTVO81xcTPetGPtSHcEtG2A0v2u4
opOWSIlckOhHQ6HEhITqpD91reXNyRSoZHBvK1IUjEwuJPTtqOl1Chw2Cxw92+gCUgPQKx7eVQ67
sTouGNSKWmv9CmVqLTj60vKQreNzM4ky1f7r/RWHr1Qd1WZKCYF1oyQiwc61+tUq9oozMi5InP40
nrQgPZh2e5g+o9PJrQPRCXL/JWvzC7jdfG6aqUpnqDQ/K/e9Wx+1Q+QtXyqnvtO/aN7gthHaktEB
5ZeX5qB+Ch9F9Kz/cm7+bbn8HGBao5Ojjmbka6S5o+Fjr+8tqa0/GQEJLFyuTa+iqCLE5LYkFKwc
SyRD7Mab/dntUFBYBZnXH/QPUmC+5o4IUeAifBFcKK8W3mYAuMofO/XeQpmNLrhnE0R+fhIwqGxa
OuWAkKokoFN3kIjqCzyQ6eVGUuZH/Y7E6i1pAUbrDt7sskLMytHu8VjnY96EuIpHpDYusiyzNKSW
BjxNJvc9ne9CJcIYZXmxczMPknFxMfzpzoixmZXbIJeyyyL/KKf8bLbLeexEdXGiCGRxEUhVJxNX
Zvg94WUFkTFo3e+MwMQgD1ElL/vQLUVzEWhqp3Be2WKm6o9JfSCFh+5uQ/2cdajFFlw3ClI6SA//
zFBzty4zqQBGH8KgOOR+6KKe1zV+9YF4TW9vz8En9ScYKeq2K1eAScnXTvVzUqEfxYtFV0q3LQdz
bf6E6Wi7dFGBqBJrdVDQ+ZBYIXqGV++2R4hguEACFlfc44yQRp1eUe3SkF+KLni1IXu2gMJZamGA
KzgiKaexVc9pr2PSFCZFoHId+mJjvrFX6WwtiA/UNh6Z/9EDjjsWaP0ERwAROqfIOFRNNVOAjpMO
CpODVZ98ub+j4+u6Bk09C+D2FLoVllNoNA9gPM5xBl6mb/m42FHkqqHoimkvVCpshADBKCCUd3Pe
pYfNurKDm5tk2oPZ9U+9kMtqX47fEPxlXNxgeNqkQI4+kZ6imT5XCRgQreY9EXkjylv7wWZ3ORdy
btAQy7N+GMDTDE51F49SJ91mReOJL7o7FYnFWYMaFqG0phBLiZdjWlNsmjFH3DAPt91qN9BuxeLM
ILFwz0ILrFDYR0fU2/iLrB6tUvEzXfZK0p2mVrtopXnSx0lwf7Db2bPFZtazUekYavNk1ZCx8yZP
x91j7EZBeOzt1ZnOqKV0zPv3kN5tIZnaN5CxYaxgkgTkqH8nJHdUWtkdujVva1Vg9m9NCBsUJQ/N
pUqg1Hqa8To2el0kfCRlC8Mnrq0kXMZWlinS1xKSDKc1d/RTjaq8/m4Nus/0My4rDiIWFZFBsvC1
kcmgTVeaGQLwkh6H6aJNz7QUGSP7zbdk4sKFGa9obojftumrnzwykxgxs7u9Y+Qwul+DDb1+eN/M
qI0q+Yu6TI5MUD9Alb1xULT7PA/tOBaxf+x2nmxRuOxiLWka9RVQ0qOR2N2L4kUnC8/aJojX+1+I
IofYs1zR0Yep7G+VWojlaLChhB8e0uNaqaE0Z6gJXsr6w3rC9eNBO962+H3ruMJw1kGjDg/cMWDU
xZfoxTSPfSIIFyIIzjiqQpVypQEEnpsxdrbwKuU+yT7flmNv06TIv+XgL44UDaVKYYRqJX181rX7
ZXwtiyd5ERoDW+wby8LfHmEsvTVUKUa6dSyX2MVXUoDVb3DZUPqeureFEtgAP2urrVZUgrYAK4oV
/xkpbof14jyFfeJMNHywelRC66EFQpqBrIJYKFg2/mIpTyOZrBHAJ/lLpPuobXQanDpvSygC4TIJ
WgIWKsVYtiW8b9MPSnuI6LfbECLLYD9hG/9aNUX6hRx5femz53H8ng9nYxT40e4RYWuA7GdsYPqW
hmucvRkG8VXwVLOcqD1QPz2Fjig4iNTG5RC9HIfI6uBSRBoCKWoPktIHodqL4vp+Prx6FRcd8lqP
lTEDDg0mj/FUq/+Ebm/neBVxUOD9NfRmQUG0SDIuWBSLseiYgYx7h5gerBrjmYblQNZaYNz7Ceu3
YPy9UkT7/1cgXWansry2BX9q7imzr4iKkHcvHjeWwfdBz6Y+dSuLf03s4FzOaqHxRAEqM3dRbTyZ
EodVu0qodp3OjOpFxP/9L1vFq7DclpRoqUGrAk5mRYUfxpXbm7j+nLXv7WA5uD/2iSZ5ZVw7c/wf
gwjfJp2NRobx8IDu8mOV3pdKoGiC05/AYviLoz7r9GJuod6lOJXS5ybxuvHH7RAicAP+4qgs6Gj2
JMUKjoUd06+xGtwGEMnABQ9JmjSzVSDDYNwN5WMTBVL+z20IkcVzIUNLdRXdpMwK6+9a/WHoCgd8
vgX4vgtR38T+jgmsaDLYlg3MTmfibmJh1uiNjtEtSMbJcXhZLTDiYCTVKfQH6iUfh++Tj5tLrw5E
DUK7atzgcmps62wx4wgFRnT9GhaPpP4xmF9uq1EEwalx0mmI2dmsxFv/PHZPDQi+k0FQlyXC4KJu
gR4nQ2mAYdL6VJYrO4QH4fqeSUHKRltcqJWURooqDTA6SnroR030jr7rNdfv85VteRVX0Szj+/E6
5XfdGsme1neiObW76X2Dwu3OJYLp4gYr5m7p6Emaeqo660WhKjr8RV66H0g3WFwg1TIUHkaY/o1K
l3KwF0t2zHU4r2g0jsLYK/rYU5X6fqmXs2QsP/+T4WnsWLnxqakxxkiOgV23Dzn2YZpyqibRtY/A
8jS2pBuQ0CgXKZYQrtuwt+X6W53/Iqloz7e/YqjJw2w33C7x9UKtYi6K0rJouh5VK7XHJnHi8Swn
Ik6nfWmuQJw0ZTnntFMSFGKF1Ue9VVy10iebEtEcOREO+/tGa52uhS3BhFFQrRSOPtUOqkbdMv1+
2wD2d5jkKg4X3SZrwvMFBczk4DLLJXYGlpoGvGZgX31617lwA8bFua4qZ3RAskWqUu2+kotjZtHh
pFSr6Pp0NzERSzc0WaaWwp+oyraUJZMgMakdebXq8TDoajDrzbfUkD+aLXFvq1EEx/lwpY4FyHdg
4kqZ2lJ0J5ffUBZtG9FrJyIq2Q+AV8k4lzWnNgo1Azqs8iMZfsq5qKtPBMAZeFIVYZrnUF2Vd5d1
GR6zhPq31bVv21cZONs24iIbMraBW4fJnpfuaCilHU5tcBtGtCqcbSfRQpUBb3Pu3MUuzT6OQ2yP
4WQ3y2NTCJ4BRSKx37Jx12mK4qiNEEnL9Ks5YVTityoSQPyLr17VxqXwsQL9O2XXKgbkQIEmLvmC
+s6a7epY+dEHEekFS9V/3UqgyJnN7Qc3Mz/WJgWf1NKNSILssogcLE8LKC4kRG+0u6u0geF8p8Fs
xiJmBePS1OkWWkikPhjGOg7GqdNe9VTtV7fKoikTnNZ2V0zRNapb6JOV36aCbVaMZIqGaeAo9y+m
bzomv03az1IS5b59HV5BuCXrYzRha6xZVDfvK9ZZWdpdcYprzAxQYmdUAwOjdW5bvUgubgdWznK0
Jg0gJXTBmmjjzBcU4Qtmb+/OV1Ku2uNvSSXLkNS8A4qZnuqj5ae+5dDmaASqJzYRIRq3HzPUGVPn
WGsGDRYPZ91AP/YYe5yfJltEyLEb/jaCceYYo1gs0lgH+NSkttpkaLkURD+hNFwIp2G8SnUJ3S0n
8wTHuk9jhw2rYFSii2gE124x43aluHgepgNmvbGV6sBNHDupH566IAu60kmc1Vm9ArcEoSPfhY7k
Sx9bgbDMwP8OIr8dgGf2G0hfGLECdZLpKamelAzEqeXHtP1YDgj5ojH4osXjIn5bR7iUSyArkT7I
Vo+1E50M9rfrioVh/paiU1BO/RnoI6leiVogKsony9ad9UCPxVH1loOoFmE/Ll6BuNCB6pxRRZMi
Qkc6+c2CW6vOXB+LOfvaWcuxGKfD7bjBdPP3Sl3xuLgRV3oZJjXi8EJNu1AfRnNw0+IpXUR7s90A
heHLILyRMU2JP3SUad03QwoNRridkG1TVqZjadU0spd2SdzbUu0nTRUzUqlpUELeisE2YR4zFpNp
UlGRMH9f8KxYsRuyL9SWfcWVvogKu3Z1uAHjgkelRwpq5fEsVoWjEyafaU1tPatsC/t3gVy7pr6B
4oKIpq79UrQolgPzEUZG9kdyl6FyK7tQPJjOL+GdInzW2fXlDSQXSbqswzwCVtyRkOVV7+dPLVVP
jVT6ozI4iZwejE5+T/jYQDJb2qye1mp5XXUL9vF1jfGYr2t6xE2GXWOan7z6dSjwgd1RoMoGjwsg
qqJqUY3ROhjgzljOlefUr06pa7qaJ11WR3WqD02Gh0fRwNv9apMNMBdWdDWLBkxNY5ut/lgeqTMF
VaAcMdjiWL9EGJ9UOtYRBFGPIqJIkclyYSYiVgL+cwAr2ZOlfqu02FPCYFIiwUrue/3VD7nwUkxd
M8gjjCdNuteuSIKua086NkK3/UIAw08do/WYT5hwxyqLM9soSyeOYqceRQ/uAu9TuQ2JJa+DnLJy
bJ0cDR3F8qK9PnPfv6Ixxdw+2aSGRU1OXYa+Dr0irwC45J+m+8YJXctJjsYv9W2Ihcj+dtV2heOf
LsiYLHqrAS6dVVdfMWQiT91qmQXReB8GMyx1UyGGqXFWHiqDohSssLCLeqeKaneQG2dueoGt7a4O
vcJwNl1KyZiDiAVP+DkYkho9WHvLu21nIghufRKllpVQB0RbVnadPZH5+B4AA7clBuu94jdOSi8N
Q8j8Mu5xdz9GPwudBP8Nggt2ZazmTZ3BJRuMRV/cmI7T6KH9QxFUOu7uZEAtBx423aIozvoziId6
Ly9mJ2NLbWJAqpl1LgllW0NXnCZFXxW9fniHXBs8tnabpFEPazYMjYIbVWW5S0r9UBWRQHW7hryB
YH/fQKRjl2BLpiLMyJcxvCsxKap+VwjYYHDLM7WpksQTwXH/Qzva8xGeYis/1hP4FU/0bsKG/bba
RDJxzon5EbGSdlBbp3xR59Su44dZRCC9X+W1EYpzzXBOSYG+NJbn2It26veG3d6lLiu8r46ak/lW
6RSi8MZU9Vc01TA+B1zpKhh3uX3ZXOGRspewXPXa2sUa0HxFg+GdFi2Cw7cIiDP1lEalMkUAWrXU
ptlRD3UnpGd5EPHG7safjUS8jY9lNGcygIaMHvIuuVSpItgM7UMY1JANxi+gcCFuRvNlTRe4bbs+
1f1jPQki3G47gILS2v8H4HN1Royxyw1s7jqP+NFd6eehWx96j/F7h05ziDJHtEFnv/lvQ7hCcnl7
UVFRYU3Ic+Woay/gNJidBrVYbo356DbqBFDxOK+JPdTIS11d/LrtYQKNqpwZLiSZS7pCYKnEvmFU
o+w5Vbr3zDzaqpWzQb3UtUYzIKOJxkTZAkFqFduFcPLCrjC6bMk6aC4wlooLFxiBGeZVAU9etPk4
4KRqt4byz22F7YYkMF0Zpq6aOG1zoqzrOMlGjSQ4G4cVvJoDmg0e/xsE50hE1+sxemus12RnBL9v
XiwvbagJEsb+OXQjCpcxpLBXlaiDKH2E+lbsSZ/YaNREdWZvvBe3GO2vzlVzXPJQu1GrB9Ychg4N
u9BDezE/vUNxBtURzLE6hB8ZhqsVQ8ljIMjpic5uRl7STKQ05o5/uesGg3NXTMaZNZn1tocX9tpf
BNpFtxnFCR5FBdGIJZ5bUJxvlooUSuZbwb31EVSXjnqgRuzK2vdkfpGNxLutvN3l2QjGGbY1KXWy
sh2QovtqeTKV59vf3z/IbgA4swadNBnDAquTH+czeru+wv/Lf0LVTtBikj5WPhqX75PSVgp7Vu3b
4Mzzb6mSM3VMfckzWWcVtI1mkzCoUR2UlF/65pkaX25DifTImXmUxmWmsTLasT8a2h2pBJuw3Xy+
USMX5KK0MtVYw/ejccUo9VynrkL6GJQJF11TX24Lw/Tyt95M2Xwb2onkjr9vNpUdBpCXLbvSiarI
NqcjDkiONhTObZT9SGRcYTinUsO8l3FKZmm3+iZ7mTf+UzCiEzb2Ja2EVxv7S3SF4xxLTqR6XHTA
Zcop0p7CTBDA/8XUrwCcL/UTWUvC5JmcCqzCrDcuuaxHVi0+4NLITX7MATgmXD32b2ty3ziuwJyP
JXPWZkRlipRGvLSEjkpKn6qDn8uicjuRaXAuBbrMBAcaHNUs4zkudQfDSjTho7kIhMm7sT+1WPKx
0iBPGz0q9TetTFwtfFcry8b6OI/K01KdyAKQhEYO6WK7R+8URQPu7bURycKdM6YkIRX4TQAzpUeW
Q9hl0I8qFVGZimyAbTg3Okv7QtE0ZgPabGBocO0axd2i/RyL9wxaU6564wufjL6MDZ3tH7TkPOD6
U5d8fXq5rTSBq/IvvroFCp+R9QRnaMvtPhiW4PsCZWlcKAjJOq3hiu8v0ewOsez1ZXtI+9VL0Sl4
W5T9ckGQv+PmBBxpmH/y58KA8k/C3B3stbUPGJlQgh0NDd7xU0bd8W0UbPSjtbsnFMgKwutu8tvg
coanKfWI4mbgtjqOsRq4gjFOzlmz6HVZ50s7mgJDF+FxBkiaNsmoDp1Oa1KhT6ZUkq/9Uh5zI/ar
yjDyj6WVGZboAnR3Ka9ivj2Tbex+rJQVHSYQM+0tf5zu2fs8Zg7aWiawmV1H3gBx2WpR4pKYNYDI
/5F2HTt288zyiQRIlKiwVThx8nhmbG8ER+UsKj39LRr385Fp/YfAeOWFganTzWaTanZXzc9ViLjH
yLyMxmEz7m1MeqJt2LKJSJVTtcw0uxCXpcYuTkqeP4CtM5DEIz+F/jrcVxjCYVGWzITWFzDS43IT
e81t6Cud+23BLBNxyVs/SuJwe4EuNnG/rhao75hdUs5IEhbnLn8Y0Jhkqn4qk5nZXp4LDP8ZK5hC
H5bZ4KPZ8/y5zz5AKNhNpdV2GYiwlx1CUm0Gka8fNx+q6cOIIg6RKQ7I/CXs25BlOujwkF/LpdQx
cWvNrhp2P1t1DmhlSwYS+B/7Oxhs3TEMG1+Y4mzxQOMyHDIEtbNAJ9rpA3ve5ZgWsIbeNZaH4V1d
s/YFT0i8ZaqPNJ154l36F7PoP2p6LEu425vogiFcw/AorWeLCgzSqD+6NNmV9fxFDdFSU6tlgsar
7qAO6oujotUmee7M5b5aLIipTc/UqiU/RvZbhM0GgYpM7Qr41yob3zaTxA2TRFaC265lrrwqbDFa
dCWxQ1jcBe0NwXS47ds39I4/wIZu76kH63slMWw7Si9OFrYba3uUSSxstyzG13Ybsu+FGs8uG83a
hVK3jF1T5kdh49GmNOuOwcIk/miplYu3Ksnxtd0Ms3Ii3yqrBFIOGhiXEywVZt+euOhifs7viIsL
u1QrZjuNXJwnHJUT9HzwroYtbvdf1Uxxw+IxrJ+v53n+c//a2WCM01WDUjSfChiQGdYp7lA4SlK8
2c5ftfDBxvvNfNcmp9SW9bBtrs8FTTyFW6apSe4o4ItxZii/9AxDEJYhGwzb7nlZwQhn8MgUaNmH
MX8Vt0/6wXrKEeLKqd3LGIC2t9QKSUhUw4g+jtoBkvrI5+q1Q+xPkQutdr6plFP/4vjmiwx1My5W
oELmstQxRbMX1iwOb2flSXHenOzr9bDY/uheYQgZSYlDxVRbYHRB/DAc8x0tUIqxbvlHN6aLydN1
PB5mV8Lwl59XuypOphnXPvixGBXoXbd95qVO1N+nhNlHDRrVrsV6+5ywonXLqZPJBck8KqQprchb
jbYJKhnKwzJ+V6v7Qlbh2uRQIiuPCrmJTJGe6TM8ymmpcKHy+OgsfycvDwNI0cpDcbSCBQPVw348
mIG5l3J0bO8+LrJiEIdrTf6ZutrU6lLDSFF8ouGbbrJ7Nsm+JrYdeYEQsqPB7LhjCQZAozp1O1wY
lcRLqtP1YNkGsSFthxcyzfprsqq3UsVCKfeXfqU1hUGsGn5kyhQStt11gRGCojAn1UjGkPlOeZt1
j6OsHPM/9tgFQFiP0IDybGYBwNjbJwMVXFTY79T75pgHOfha/Ote236+wpv2f24T1kYpo1GxKyRf
86X38w+czSrekYfoJnfJbj5mO1mntNRA4XAJrSzLIwcG4sJxLP3lTKjXuxD9Dto93htn2Q1nKzB0
lWjgmrEsVfvlgVUWCTN1mgYDW2zRS/OzRpOXatGie3tWx+C6M2VI/P9XSEVslq1qIwRpgb6TyTpH
SFEJOmuuw2xWBdYWCTHIrIXMSgaLoFE8oy/6hkIPD9P2NOhb13qcAnTSeelpPMv41raCfw0sxGZq
9RYILWBgMj8Sth+opCF7K+FjMBKvqTpFy5DN8VcOzKhhlGWMRKFn5UMW0YAY1R4SnGd8Oe1CnZ6Y
XryMZSGB3V63C6ywblOIx922RJNqlh1HvQE/2LmIPl1ftG3XXTCENVPbfqipgzQbQdschgzvmIxc
u05YGvQMlwZJMY0S1/dp2LjK4nW6ZJ5YZoOQK3Taa5AQxegGEvB9RpsHvGwG/+YmITnUSQ/FVz5W
X+Y3Vny/1F+u//3NfLfyk9gjlidN10Gel19h5p/hvsORa34avGRAuiv8GIwE7/naWSMK987cmVql
04CYmCqyW+amzp0Fak324bppfIXF29IaR7h1liZ6Pn8xHzC8mC9Z5lXkRh08hq6NPpbsGEkkiM1Q
UW9rYarDplB1jqbePOrdexp51ubwn7DKBePE8rHjAW1oJ5bd5cVzJ6PUlVkh7HuCRnHNwPsicvWn
yNm3srnE7bziqJqqE8NE2exPE2K0VtZjhWb0sUIj0vjQtR/HXFKE2bbhN4ZYUTcMUhLTQh+60tzm
+rGWdfBtftrqaJD4fyPEcvqsxUmqKABoAvSHgbYxO9XnETqW76NOXUMJERwNeHpwHGz+qno1sn3Z
f+lMSRcfT7N/b5KLNcJXklNHZtnwIfWJFH7d3jrO5PXVq6N9vL4ZN1uh17YI4Vup5pLXDdbezNwu
mD7WR14WKM+ZV8cuF/dAeeWjnbgp9Es6Ca2QzEghrgvFcNRQxZKNy61jH8rB8arEt6SUlrLYE860
sIgi1QT5o9/S/qx09vOAzzSJH/maX1sw4VwjIOSgpoKYiF5ZQHfd3noCsQAEHHBbzD3rw3U4yY6l
wgkXtc2s1FxZK3MiDAMERWl7rYyZXeY2IS0Uk9lBzRJpJ3TYce7086DIrvWSCDCFR/iW0mRsdIT5
YvRn3eoflZA+1kQ5O5nZedd9tlnu0KHrZ5jEsSlaov9McyrGhkON4GrDO+CMACIvmhsF5IHXV7rQ
bcEbXXpQsrwOu3ncrVCFpapQy3GsgX+3xiPaydXwNYkhHDt1R601b+3Sec+mWuEJq5Ysk6pGv0bm
WeJ1ZJcjQrT4GFmP1+3aTrgXIHEoMUlsksYRDFMO9p5A97E+Nze8XQiybrKl43ePv3bXCku4m6hK
FapJDCxj5pUHDN6Eh8mrv0SevCy2GZMrLCG76ypK9vrAd3INKQyMomhQzsF4CJOkjO3AoJC74Grk
eA37MxyjJaehRnE3MbPOVXXqNssubr+ONYh9JFl+M11oFyhu8uqOMll1nC423DeSMnNro+98RovJ
M2anCCRhsZkINdCO2rhLQFRGOLnmrito3WGcjatla2DRCr9zjm0+zNydNcn9bnutLmDC6ZWZJtgu
ej47l0KuGk25eREebCV0x6Z4um7YZjZc2SUs11LbQGpRgMAojV9jjH6W9gBvqojoKwxhncyuVTFM
/KvkAIlfTztU++GQ7CfP2ff7/Ict+RaTmSQkxD5iilHoDvNjhlyhKnW4i8YilkSEDEVIgOYC7vOC
F4psfbht26RyGyIbQpDFgZD0UmVsa7VAHJQW26N4/jhadu8x0j1Ddkgmyi0xSDy00NIMTU0VYHX/
pnbHQqbPIwsDU8h2VbnkSk0A0O9Ubw648LJxTBAEzU7xx4OsX3+z0rUKO7FhH+T8S1/yWmHvqx7x
Sh9M0vvedSAVpvgy0Ue+FH+n8t9b1hTyA0Z6NXOe+ZbF7B2fLR93JgSuZM8Mkogw+SKuUl4184cN
6Hj4w0B9I0oCfIDcjQWG9B1NdhLyn3zNJCE1hK3ZLROP8GnHty2mGF/QPPuLMb7Y6an0OOR/7xqe
kCbKsFUMwgNQV+5jetuTx2aQcSlsF+9wNFGDEBUfhkIQsjJZFL1GvuuzXXQH5kC32ZPU5S9soMAo
g1/KdZhml6X0zd21whWOXzqyFprfwDWW02Lt5vHH9Ty+6TzCRZqQaG1TnPUb50RVFu68ftZBp6f7
GVW8pZddWSQwYv3GshO9RVWf+UV8qyqHyrmfZA1e2576bYnISlgsbDBYBoihrm3P7irlmGWo6P6T
v0TpCuZURbdY8BdT66chX36mdVX4FvTRr+NsZ73Lwoi1mmXKBggfAGj0xiA5FEFywuEHcUk9sL+C
eVhyp9y8fq3ghATB2lRzxtBkfkhOBR4Ga+aa9Gs3Q7iGyN7dZcHA/3+VjGx8kEBxDSul2DAuy3YN
1LehZLOXuHDz7rWySUgMhkHVbCrhQrAV7VTMPaR+fyD33THz1bOMlXozka/AhNtDTBUwF+kwylLZ
vqA0SEeMX4WzlxnKLYiC98qo76rUkhm5mW1XuMJ9oo+onjN+gCiHaccHFWK/P4c3bEd2FRRcDMkl
afs7Z4Un3C1IntE8z4CHXjJkwdwP/WTP2Q/jk8yl23GCiTlTw/AKmBf/jJMKbw1p3OAgaeboiAfX
UxO130gr+0Tkf+av84MP5v0/jODBMiWtHfKXrbC9QaNfnd0b7IPTgS/OkhJJbiepC5bgvaUcM9CS
4I7JTsWrsusCez9CVLo8Vzo6Q4kvf7iTOFG8no2YiOiLFuuVKTdK5in9K+RTrm80iVHiBa2P0l6z
UxjVm04zHuqekh4EG0MlecjYzok6Pjmh067hJBYSh6n2Sljyp/30pvlZPrA9Yt3F9MAEKplpL5ci
2/TdCk9IIA2ax9oeQu3+YEHg3C3ronxZcDs4RqX69boPt/fVCksI9mZAtZbyPhee7/WbBlwh5cHa
Ez99lLG7bF4GddNwbE2juiUeLRYqjTkJ8f1rRhmGiD9An/ZZ6cw9Wgher1v1q+rx195aQQnHSkUy
6mQToGZMnR3tQGdQkANh+l7jIlOLVz4VXngTPix7NXGJPx+gw3v9J2yv4cVYIWaKUI1HkuIXtLN+
sgZ1r1QR5ri06D3f3itLhVhJxqkuHU4Cqccvk+qXNPXqDFwWx+vmbB4zKxghTBQnqiPKX9oS560c
PJXeKfPRnj5VkeoZTukWMjZisnnAoItdN1QbWtfiF4q59GyiCtIjp2LjyhiZhy7KoFpcDd9FxU37
GrrmLvOh2vLQQJ2y95Lduwqjq98ghFE+mmGVZbgFO0X5lvQNyNutJ9yNg5bNwXUHb4708K79/+wV
AsYyWrZ0NuzV75Mv9dF8xFjPXgkiw+/86KHxOVtWBC4WnUquYNuRegEWIsieJkxCc0cv5JWA+WiO
zmMueUiRYQjhU7Vh1GUxHDmhFas7t3NQUMnT1nZ2uZghHKcoKavNyP2XklcDFIFdc1pmB3XD5+sL
JTNFOEpHRtWeqcCZyYe5vpmcN1P2ccR/6l/ZC5O/lqqaeNQUp9At2ld6PuC8SdqvzoxXn9oOwh1N
nq30depl5Hnbj9wXOHEmfbTx7TWV/Ag44cp/zgITzWSf1CNM9Au/IgHkXiWfGZuLtYIUPmt1vSjC
ugAkNCBcu/wy6w/6UrrMUt6ThldA5M+7nMIUAloZHKVO9Smhb0r1TZlklRuZMTyTrb4ryq4J9QZ6
qz6YTc5TTff1tJyTYvyQWfnL9eDb5MDXV/YIGalPVbwTTwiN3kcZ3iuCxisMl0WnpfOiH/xoq93I
s98S3/nUO6+mZN22X29W+Hx3rGzt0jEzWxULl9/Apx/rXXyPqz9awNg3DVRRw4+ykioabp49eBFX
TRVsUbY4dV8yXIVmhodDa5o/50Nxp9MwPDZJGVga1OPs6sFpWJDYkCm77u3NC+YKWEgpKsmcKdZB
5NeF03Gq0nPhNJJh2+2XX4p+OoI3c5AECQ4No75vIoKp6DH2RkzjQ7gause82hgoASxSJtfIcUc3
d2gQ38tCd/v6t4IXkr+TO1mkDGAPnPH8YSnH0LgbZ+IZOmpM1RdD2YV4iov7m7yVRDK3668ctwIW
ToSZ4LTLdQAbzZei/lDRI0s+XF8+GYSwfCNLS1XnanYktD4pynCeU4oXuHr3HhjoC1mObVBTJGwY
p6lpVE6Da2uT10XKvoE6RItp1X+DEXa+3bYQkumwC3r6TSWNO5X7xXj7NwwhGItuiNqR8y/G9SMN
X0paoz4iWfjNTUUv7hIirqpaJYwp3rPBjmlpvRtHEiP4H/g7si4AQmRNhpXnaYJXecMJLBscYtlh
Sb6XhiPJDv9j71yAhPgKNQZ/cXmB0bPc7i45QT13B20pd5YSBstsEi4dbZjWZs4lABzwzYbQJVUq
N8tfqkaRXAY3c+1ldcR5fCss2GJwqs8pdzCn3Krf45Q9DhmmEFLnUBsLqvcfoEPgSHC3D7YVsHAj
MBx8eecTLKz9Zbf4zq4xXGWAPqj+5NyFNz1u+IVPLEi/dlye+D1N5/oKXrgnhGakgxAa8F0eu1Tx
c8wOxsnh+vaShL4hXBQSyy5b+5e2VjUdbRMt2rb26TrEds6zNE3HZKehipqnsZFHdcdZg3OIKNRj
4WcG29Mx3/8bjOCuNrMVk3I6XztfvAI083T0jfAfbRHc1ehowyY1QDrnucr3FCtjtJJksTnnA63T
3w4T0ippRug7Lgh4vok557d5pHtzF59knezbi38BEnIrOsmg7MdJlql9UiH9LNWc2M4RFwAhsVpT
ZS0m6kX4ACLuXD7ryX0xo7M7kdEryywREuxCKxXXUH6uOs+zHWSLZE1khgh5NUnBkkUbGFKGpyw5
2BoaM4pbRdaVKoMRcuqSlW2m8wUxaOGR8LXQTDfJnsr54/W9sv19dQkxcWJtTIbErmaEmI1WtMD8
yQd3hsOs7gzXRgkDyexplr11bK6RqVIDH8QE7K6CcSyLCtRVsEbUzm50e/AIif3rdm2mmguESIaU
xzTszQg8MRqEspceV9X6rhpl5NObq7RCEc6F2tbmbOFcVWa768f9nCZeY/yYu0JijcRhlpDRIFZa
d0mLeesyumuaR1Ier3tL9veFZDY4KWsyhd/zKeq4enZso0pyhsog+P+vvs2yNs9aMmNBxmXyUDoD
7ayM+oNv7b/uVqvVEJJYmlC0m9mAmOb+mBYQRTeLcx1Dni8bg87Rg+tOI3yrX8MTcpoRO1VbqZwz
ah/uy71+5EK52UF/M2eX7orP2YsDbqc68QoQL+HDdwpikPIP3uzzPsLEl30vyWJeSH2YMUzssof9
jOjkZHesOaDpEwUt0speobZXU0ePJOjmVEsXoCjriAVZYhR266E/TxY4D0uz/3HdwTIQIdU2UbfE
SwQQR/uZlq2rp+96t4Mk2n9miImoyEAay1mDqTaZbhYOO6hZBSQdg9SpjoQYXhRlu15rd3VuuSzv
ZT9ge8ksg2i25Tiayv9/tStmR8lKvUQIda07579UA6MTHoAzLzqmT/lr8wFafpE7yDpOZbhC6PZz
XtE6xPFil8nBmpsTVBbuQzrurq/gdn68mCeEiT7qhT73MA88BG6afUqGGOp6p7iRPILJcIRICc18
ieYZB0rE8nIfgRsPotzp7IYEDCgaq1v/3+wS4gYNeClEe+G+PP2yGK2XhKe+eeqZjFR+ewf89p94
OKfmaGVKBbuy/K2HWA4xcsl3osRzvz4jVwHoZNrQoDcJ97L8ycKg6fDdsDB910rq35uGQOOYgmNa
B9uncMAoXZvkEYUhC82g/DP7ySTbS5shvYLgP2FlSQNSTdpAH8fXDEyoWCctj1wm6+GX2SHs1zSx
26jgNIG0tXyoJkESTiY+LLODr9jKjqgrm97gcteWWdV+kjfVDlWc6i7SF1kD0nbBFOGFLid0cdki
7YlOSTGzEf3FxU82uxhh3YF59S19G0e3d4sbPgvPIFUavGP3rFCF24yi2RpDJGOloBzQ90cIRfiK
+nmUvdJtetKGPqVlEZj46xFv5UmrtMcoKhB0lnZjZ68Te6mT7+8wZQUhBN00JGwOG0CoIKlU0S+W
uUN+qmTUnps3jRWMEHY6S/RR4UXmgTYntRmoZ9uacQanaP5z0Jren0I0/8ZTKnkZ2/4AXQELwTi3
WYQhQ5SrKlq9MDxU9+my65kZLAPoOizdt3IFrQZWfjPp5Nt1327utRW2cHho/aSDvhxJtmWn2Dy1
gyQnbVe3VwDCqZHXsxnZFABgnZ7RRDv0/Aubh36co3+x9+rPauw6t3zu432a7PoKXThDimyMEhoB
3RrzT2XU4yVNnbxQ0Q7X3bj9hXcBEl/Q2gnk/3mOGC2/jV78YARYSeVoPgzeEIDf20dTj3RwYbtf
2MFwFtTRcEP8a15QtxfSZChZ8X5X8mP51S3M33+GJ+iQfpWYyEPhr5v4BU2cHATjXNTZBsq2o1ff
NGg8PaAx0B0fnNvpMTtOQegWvoo3KF+RvJBsHZ8GpMpAGoVhBhxufybrwo70KVcN+FbP9k2fuZHy
rcvpfmwkOXMrl62BhI2Y0yJJJgVAg3XsWWBNn0eZDJYMQthvUFGaxqqjXHu0dh3165xBK1pWb5CB
CHvOGDBjYmocJP2cmP44tS6zHyXhIFsVYWuV9qBGOgNI7zuOiwcj1DRif7Gws003Cl3NS912r/j1
KLlNbe41A4/iqAGhLQSNRH/GA6knrVJrCznrm2ME/VE/92+YMmhzlycRcu7RkPWeNvY1pnAGhdao
9d1kogjhDG6EISFo8uLR9SbFxPR1x2779WIdX9zVgUqyKCzVzsZXwxSmQTTQ0WVd2bl1ii+mRGHv
OFzXhgkx3/XQiww1OFMbHJcWj3GbeL16asiX62ZtnnJrICHyU6uZsn6GB0F/akEutPiajehkMPsc
gswRnNkWZ4s4rxiAHt2hSiQH0faeuLhV2BNzbYdEjeHWLEFrSKz7YJD0p6TaXzdz6zxdWynsCrBp
Z0zHnKHPoo8ErWb1+OE6gCQ8xK5KlSxGN3RwIxk/K/Sg5QmY7s/zJMm5EjvEzkqM0RZVrsFdbfql
TN9KGcGl7O8L11OLjXGk8OWISuiS6tnNMrDguqdkESf2j0Wzqsdqg7WYdulDuZsOBvo1nZNxkBVq
NttDV6suDrmUStHEuoFFiY/2nt40e9snz7H/zXrUIAy5yPq1tmMAhNk6NSl0PIWKaEnm0CpapF67
v3HQemf1IG64q0rJpWZ7y1xghDUCkeZEnQrHoTkUgWO1HiS5T3VS+9fXSQYjpHONoY18nHR8toIR
Uj1P0W5I3rUrL5bwaFzlVFObY+iaA4KM401KMAs+y7jtN9+CUVD/vSjczBVGMWRTFkE53Td78hIP
3W40wiejtrwopjdDgX/RMlmp88/CaYOuNCX5jadP8Xa2hhfzeI6nvrqDiaw80+LDYCpuHL8x9VEb
jv+2XkIiV9La0doQhhINEghHs/04MIkx29nh4kshWXdapTeUK9fYenW7OMlNwWTVftkeEhK1UVNC
ywYQVRG7ZY8eG+3HYp2dpJdcVyS2iF8GTp8V+pICaKo+aeWdlUm2j+zvC8kgxKSorc74+4OqPKL+
GUyjLtk+kh0qKrhEVQrVcr59WKu7S/vm5J07yVgOJAsiNtEwZ7Ap+6Xt0+VuTA8MDUhd+GKSf4st
nftztU8TZegxFAlj9PLTUOOb+/v17bG5HhrG/jByDQlpca4ttQZ7SXIk5y56tCY06shqV5sFJeOC
II60TWZpmAq/SVmkab0ew9CB1RuOZ7YMKlJh0/lqkxW7zHBa10k12+0Tm922efOh7BcINDkVZIT7
8DNJFtu/bvxmpKx+mhCMut3STivw0yI7x9VhdDHfArkX2TvX9ifACkc4mnLGG5YN5CDqOvfGT+cc
neZ7K+Ad0umh9XA3l53xm+G5QhROqZ6wKo+hfYdCCe7J2U3Z/0ia23mUPFZszi2sF1cIT02NizCu
ED7UjT+Yt7jyY14hyP3UL8/hYX4wXWsf4bGrep5uk92/WikcYtEwEgaZJtTc0VdpKt8qPClUw0Pf
STahLE6E08qYaBs6GayMapSFms/p9IXYu+uxuDk5u3alcFCRqNJ1E/p+KFgo910Al4IORvGgcJ2/
zv6d6qpu5JP30AeiUwnHB9V0E5JUf+aXsQl7ZZkc9FPm86d57A7lqN+QXJHsNLIdkBcc4YxUkqrL
0wg3aPA+Wj4J6CH1M5e6NmS1T8lhOSie9rnzl4B9Vw+N391MJ0ZcPciewSYbXHc1t+mvy8fKZuEw
XZyx0BL118eVfUqH5Gdd0jPebT/Y+ejnTBal29Hz23TxG6iuwwIeBlyZvNTsrmGQ1OtyiYO3L/UX
o8RPIHPE7VflDh49bTfedRjitH2Uuj5A7N0dz8On6z78H+F6sUrIaWPUaR060JBhlB0GhVR0AFcv
fBF5VtNvjdbnBNFyFV6eUa4snviZpGl9DeoOBKyVNKpXq+Z3aDZ0kgiRLZmQ1uIscbQKItF+DJUV
0+vHG4iUXnegZEOIfdRdoVZ1b4XYEOb4oNbETUbtqz1lu6JS/tEaIX3VM9PLcQJU6rywsnYT4qWK
5JotM0fII3qU024mCAdHvSPsk518Jd3kluTtutekYS7kkXAMx260gKM9Lzv2BWG+A61685FTxfS3
6Q/Ze9h2rrAdU+Pa5BB6/TM/ZoxoibMoYLNqwo+qkp+NDrRFICav9eKUozVOYt92eF/wBPsGpiDs
DOAZt2gm3de75NGCoIZv3Vr70G0ghoI7kQSTX3P+3lIXTCEfJqjJ52WL+IjpEEwVptbU7EemZIc5
nO+IFt/i3cW1WqP0xqJ9CImxv/4DuE1X8MVvDrQ/F0mMLwN/GZbCbc3Gm2eM+dbhWVPbvWrOD0kr
exqW+FkUh67ysV4qG35m8ccqeenD1+s2bWeQ3z4VP0JSSK+XU4W/r6TJCZ1Udywag3EOJVtbZoZw
z9NH1i9tiqUj2Y+SPRnLt+tmSMJf/PxgcdpQfKnheqCqyS52cM+iTm25YDJs3KHJ9LtBb2Uk0Tze
rsUD9+3qmyeDEI8yQxva18zOjUEsT/r7uDipw1uuY6oMvOjVy3UzZaslZEjNMRJ098Sjn6X2Toty
1zLVnZa8Zz7H0C5BISSTGHoXtVoh0A0wP3Za6iWx8nzdks2AQAOlg2SlETRT/um71izxDMvzsGLv
W/WpHd9zFV79fY6/WpuqNzWoRONkbNFESbjGFUKi096zHisUIQK6OKr7jOIy04bNg9J+ShXjsVJk
LAPbXy8rGGHZ09bSpqrkh8l9YrpUc419fWR75cnB6K7mDafxY/tqPdou9WpPkTbnbb6IYjrf1jEh
x6/fgjOVulH6nl++h5295zNU2lfHW8ASUQbQG5Dlis0gX6GJTq3m3NIqoBXdk201rlaBeV/WliAD
EVxa2ximZwlA0u7Ypd+beRdRWYOSDEPYRk3oLNDJQdJrDUyYKZanqfXJptHu+laSLo9wFkdl1YFR
CLb8og8sMdsR7adHTqKQnpEMJaegzCrhFDZZM81OAquc8L4Yjw2arzuZgJLMJLEHeqxnLS2ga4RH
Br8/am7qH50gO2II6EAlN8LtTPQ7uC2huOKkYWqh2IeqaBMnN/mo269d38heqLfLS5eoFvugY80o
Jy3HImn39KPitp+4gpz5fYJml3KyDwPe33eyD8jtW+gKVMiyKZ9ss/lWGj3VA70LHpOd0JsggfKt
vysw4k/f9SawQhRSRRGHxpi0QMwL+7Zv2S6rZUynkgC0+P+vUjudG1oxAojYWg5xmPiY4DuCxUZy
3eQZ4K/TfWWJkCGKqdMiLQWM3p/M9DsdPw/NXZJqEhiZNUKSGNJiGWgGGGpUfm/T01wW3qKGkgu7
LMqFHDGOjIyMf4+Y8egxikaCd709rvwl5AWlcIpc43lhiewwwBth8jKFTSJp65LYYYuUutFIQCYD
O+rmMMUftHD6t/WwhXQw54xhSBdmZLbqtVruKcXPafrHGLbJnzFs9EUJIVuYEZPXhN2X2mNOJTXP
za8V4hDT4UQfeOP/EyIq+p52uoobVt7t6+i1rF6Z/bU0Pjrz50paFdz8Nrugid9Gc2GMc50SnHVN
/q0hCSToQo9Q47sTdTtdme4hFYNnoNm1WfnUdqV//Qzc3qy/jRU/k1hpDKEGmWo/TpKfpk12lEK6
p6v2SdzIjlvuuL8TwwVLWDt7ZqUy8Hcb/uE7+Tpa08Aocehuox+Nb3npl/SO7JRTHkTPqmRNt6tZ
KzcLCb2bWguNJQsvT7bHj8puQm0BlIwoofWnwUJZsthFfiPhg9pOUReDhZyu5CVrxwRrq7XtqZyd
g9N1nkF77/oabm5tnYAYDC29tirSEQxRweJBh18t57bO721bVkDYtGMFIORAw0wTg/DHSYOBErum
bm9Bb0J71wVpBSNsvARjH1AhAEzRh86ZsTLyGPTfj0pWyJ5b+eHwVyj+htJUIRvqbakkC8PKVJUJ
QnblOeyTY0xqV5vrJ8Vgkl2myfCE5Jg4NBtR/keOvyejP910e/sY72gAxjivuNEgVuTHgeOnJ1mj
mBRZ2HSOkjdq0QJZe44Hd36awaqluM7bcMAIHjQ2PU0J0l8U57LRpO276MrJwp5Laqe39JDnluMI
C4Nmb91x3d/wI3Hl/G7b/TUrOGG3lVG0EEiB8S0Ovd3dcPhmuvVdv7eO17fb9d3w1/xOFjvGNIO0
2GfT5zA6MOWzlUoSx/UdranCFSqaFzMmOSCaOnKt9NFcZFOM2/0hK28J1ydHU2LaOoDgrPexp5/D
Y3TTHOtTtNMkjGCy4BfSR5pVCvY2oOz0eSzelrAIyPLc6ndMNqC9eZqtjBIyCArhCVUibGvTeav7
xlPxXliQN1N916f2BehXLK6u0jkpyEwG/pZXGB4FOZZjB6OMCk9ijTinY2QlMVreidTpn6i5t9Vd
toBtQH1XS8jKGCFFmGzRWZ3CGLMa95apnTNTds3Z3jOosWvoETMN8TGkIalTJwTHb5K2HYbm+08M
48ZFaarBezbnBUjYOXiK07WFi/oaYerF1ilx0AcuK5puL8wFRNg7mrHMSWfAGjQ/ulrnV860c5ZT
Der869ZsNxboFyRh6yh5zIbewF20yl36UfeTU3bbu8mxvFsCrpEW+bkMkh99fx+NF0hhDznFaGhJ
AuMmQ+3ccDZAI8O8bh52hGKAIMeLf6jvQPQAZop0d93e7UzxG1usXphjk2uFBeyZFW4xZkFTQI0j
Nt2JYXT2PTw5xsW5YgGDQNAsqinQsvZbYz6D9d5LI1milcSKWL7QmiJdCgUgDQ2tvZFEuF0Pi1tU
2eLOYfJ03YH/I2Acalmg0DSg/v7nx0uLRszMrHHmWvfNlyhysyD2HS9LXBjGSTTbWxMNHBLU7WW7
gPLdv8qGVurEHV2QdmtV87rmS2h9tZXUJQPGWr9dN3A7kVyghP1tpZFS6CE2RJMUe1bqX80BBvXZ
pLvXgTa/AsFZ8p8jhT2uYJ4Ak10cKI73g8M8rbCPQ2aeMtMBNdbwWBjTz+uQm6e+oasaXzod9Ft/
urErWe+0JrpQZu1I9Y9qVEts2nTeCoD8CcCcBcNPNhJ9qf8YqsOovQ7T43UbZBDCnc+O2YwJCdig
QB++hwX/R9p3dMetK93+Iq4FZnLK2EGtVrRsT7jkxJwzf/3b0Hevm4boxn3y5Ey8jnYXUCiAFfae
yl+x9PxvIIyTZyEIZVClxMMS7SztUVh2oKK9DsHbC2rnyqUbyWi0TIEd0/zYa99qHv8k7+8zflwU
BsnjAHd7Nt+2/VkmnDLOW9P1uzC+2mvGf+NMbAfIlNMMZjZgyByaRof0AZ0pjmBnL8u9/qYaod7V
sQVuAlvYjzzC2c2osPoFzN2l1frUtnR8SZHvheGnFPzo58kKltmq1Nq5vl3bbqcpiomBLFFl2UUy
Edw8pEFaSDU1DyKPh0yff6hk6TknaDu+Kr+B2BtqEsRUWkYAoQvnc/YD82Wu9qMFLyX9pOn3fMGK
7Yf6CpGJCmJRxUuSApFmLgonvIferIKZphHitv1HJAUhhPXfdWRvKx36KLk80fRa8xk17Ub//E/7
xM6EFwHGe4QBNQN8gR9TqX5Ua/22yNoPRaGLGUyAQLs2pMRrwEzat7l4aONng3eAt0sEq6ViIoSR
BFUq02gdfzL8aZ+cDSfYtd+hRAxJI/kLT/+d4+E6EzCaSP/PhEpc/iqj2MbwdAp2gOvbs50tAB82
dNBUEcVl5vGnqkJT4FGBT47KNnzdAzHFU+AJX4djZ2UgB5Ldylf3yse+qS+471je4mhQFjqtYEyC
T4TI0WZpVy28PMx21P1tHjv7LiyweqQZpgXCL/FtMHNeJ7y/z1ywybQEi0SXL6d9pGrKLxZsJzJX
K8VcsGKgGyQUAaFa2KXX0U+/Dm8zjv2NBlI66nwBKPE4jrHtfZeFYw5U1InyPCv0w7o6CtNNE9wK
xSvH92gge3djqTIkZSRaDWF5UcBlWc4hzUikSWRj3suJZcMKGuJJS+IXsfJk5IEzFf2nOde9spdD
5/oP2LRR1XQQY5mmprGxacrzJgL7DLqUoHk5ZDe5IFmRxAmA9Ji+N/ICwizkMJhIpkoAIeS+7Lyh
ekRd2NLijwTAlS1McBrnCbn8ETDKkFvDNFto/G15M7e8BWNCkj7EU7PUAKnqe2PYy8u+Sf1/2xPm
FSMbRGpnFRBh+lJ350x+UnhjZduBfLVWzDvFFEpZMnU07WgVRuUlG10aL+Gp/JxGrmgXbuFLvL6U
7Tt9BcmE2byLBWXGENgbixRUUvzFr/e0nTazuVnYzWfYBYst/C0zKQ2DuvV8jySC/pmSvUVe+HMK
rdYxQFHVnTKEDX5CluPqbEFwIX1USRPWdapB4j4UiR0Y8k9Z03Zzy6MX2XRFDf3tJmqYeOoxC1q1
lTjFIzrKgk5xxKW1WqE4SJ3mXXfH7ZT2BYfN+4Vpo2pJhSIn8dNbKm6JdjlX92U79/jcXtueuUKj
EXP1EaKETagWJdBaF5+Db1MXEC55bR0VU6PxmTz8o3XM9VWHQTf2E1ZRU8a7fohPsgTpTvToyUbi
KjWGviUkH2VB7e1ULLxQjM+FOXwkdK2MZi+4aBhqIcGPKNMAGZLCDUG0VvAutE3nXKEwcdgsSxlz
+1jaGqdem/YqVFvUbN/wWKro32HjvUpERVLAN6Yq7PiF1kh6JCwpDoGR7udO3ZXaR5gVVWJAuMcA
XzdaGf/0koD0whRB3MMZhWqw1GoE05wgfaANYg3CXCiYjU8jZY4xPmE+N8mhMl2O722lHVVR1JGH
NlBTYccbshZM1nE6oq9sH+5ySHwpZ8EHyxaXvmPzDK+RGC8PFL1NzAJIxmnxdA8CtWBJplzx/ws/
Hw087/Z/ZRbjzRhum9uIAEwZxPQol0XoGEafORh2Mx2j0lJHb8bW76JJs5VUTe3ry7rl5mtbGd+o
M2UpFxnwmeAlCVQNXhTjNRsNzvNwM1KtcRj30MuiyYV8QuT4KmJNa7tEvgzPUppyrM8Znyaet67U
8FVoDHQTlhkwTH40fMVW3Ph2dqnGYofhIrT54pt8eZu9g3C4c31Nt+6ata3Mm2ToO0mpckA3qC61
qZ/lQJIfr4Nstr2tUZhXyRhNZSsOQBntyUEil5zSA3TXD81xaKx8T1la5dH+0HjwGpa5SIkYhLqo
YCO7srxpNOnUoGuWYxr1+fdnQhU1AyqSkNJhMXojHesCNRrzcXQVlIUhKu+qPu3ChXqOx30BbX1Y
qOJvvHctNkiF9QIB3nyASDT0Kocd1fbu953PGwXbzA+tsZgrO85ybFyNtLF0X9xMTnoMv0p7+aT6
k4tZN09NLG5KavuMGyBc0iVDlwkTz+KyrPVwGSjzjXRQvcIpn1tIqUn7eD9DZ744NH74qD5d30Qa
ON7tIRRAFaIT1H3Ygt4wCIQo1E8G0fR6M9ylY7D7CISq6PgW0xTCTmB3PS2UUAoBfHNW4amuOFfa
5rqhk+q/f5+JjaHexNWiY6tIVt0ZqW6NRv6iz4k/iiLnq297tS5QTHgsuqibUhFVmQ48UdmU3Qt6
z+nv41nDBMRCVZN4RMRwMJ8AAZuOzlXfQ0SpdMiS8ERsePYwITCWNKkRQ5pHKRO773RvJDxah03+
fWShfm8PEwAzSQ0VEVSVTtLb2r3s6cfhhvYzC658Wg7GZ7KX/QoK4mDP8CHFft33NlcT7IEKNDjh
4mweVDNjtSo7VO1iUB1J4ucu1dBbekbhhvPu2VxJBSorGh6HVIn9z3usrJCjX1Qc3rL+Hkx+0H3A
86ASqBmyqciYQ2B2qsTgyxyOGmQIZb9TPxsJ57W++ZpaAzDbFCHHj/l/AGDu9zBCiHCwFn8E23Fj
Vx9KE67BmJtDEIooQEN452TR65wep/xXxuvG3WQIXGGwqcgMulM1Msuds3xfPCpotOxMezoYUNpO
B0u0ISYKsYf50Nu8Xq0tX1gjM3dHV9QDmQsV1mFARDsWAydE0K1gY/b67zO+loeK1qrUMmXQnAxM
YaYR7rR6vNW7cCf3+Tkqmn9zP1ZgAhfWOEkNvEMYFFduxuOSav7//1FdW0VXdfUSXGKxrvsAqwbB
utfJCL+Fc7Vrl2axFpJzwsLmO3cNxgTyKtZHGR8qnZN+qtA6b0ETyW694pPkGbv+HHoRZ8u23ppr
PCaqz2BSNqQBxhnQmpgXqyp+VB9RT1hjMCEChOaYUmrhFnVwU0qfhPDH9Q3iLhoTIlopQMNMQP1O
Gd2s6H4J0nCfKNIuFzB71fSuUIWODlKnfhF2eZJYnSTlmAvUP9BVtzaUiR4yieoqo4s5i5Wj52gM
Mr5eN5WzXSwnZdbM+aSWQJjUxUOKwcqa6CHLiXMdhhMoVCZQJHXUDcmMBc1FMEaM8V7XVM6p4sV1
lQkWpllNATqbsVgH7RcVKi2O4kG0O1s58gfltq7b1c6wFIpm1UVZV8MgKUPcNZ8k8ks2HydIa15f
OIm3cvTfV8EibfVZFBYAmY8YAn2Ti3PC5wmsqMmLfqJU/a3TeoNreOljfoS6uBWcwjP3i4Qu3pVI
rDJhpAuMCmyS+Bmgy6v29aGtLSonGoQYcs89OeFOIvLsZuIIEZMmwIQRngGLO8Z3QsJp8dzMaK93
kAkiZInmCcX+zhEnr9rLTniodkrjhneFOx7L3fVt5LkLE1CmoAi0ZQBYQfuN5tAOhkcz9D4mlLK2
iokYI7q35C7CITBOoke1iHOw9Iv3Gpg9Qzty/wfP4EQQlktk6cXWnOkdrT+iPnnSHwO/x/cq+WGe
pO+4ZTCX+JF8xspINvMWRaEYoO8I4bn5ppn2nA+cU8e7ADQmliwCncOlN4wKvVw6Bps5EGW8oUQi
2q5AQfm6e3DxaAJidconPUgmdGl3yJ2kt/qbFLzhiLeaVe8hrZBbvBXcLJuvl5AJK5XaG12d6J0D
l4Q4MMFx9jqwO6oHNPfbaA1xCjvyzT1vTpGeqitxhP0KV8a8RnoPWxcuOzl+DUvPnCxJfVh4M1Hb
QEgMQbBCB7szE7CGvFLMRYSB4iw0+1IpZjvPVQNU4ObXLC3VIxjGGo7bbJ/yCyYTs8YZH64VMXAU
zHNWfe7jzMr1hwHa7dfdhWcbE7rEOmiTyIRt8xKip/VOGR676ZQbz5PqXEf6y6V6MYkJXNEUClWQ
Aoom9VBptOJ7wUZF5YBi9yPXK7dvmQsaE70qMxf1uHhDo0Os9Esm9WObTp/PLzy07cD1G+xdZUyV
GihaYrfy+naRXuvpcZZ5PZk8DObdM0lCT6YIGHKzV4LvZmm3JueNyINgQlWkB3FXlSYghhRKZQ9F
pLmB9HDdDzie/Ra/VvGpabRJljN6rYS95ggTiCKmplLtgqTaLg863kTuXwLiZXOY+BRHSdQGNE6g
nVr6tTipu7xULyDm8/CZ1Pmhx2PV4Xn6W3p7ZaKsL7IJGp/OaaAfuzg04JsPlUsDcHwWvH9bTyZS
mIvZxzONTlCDskLNySXN0jDKL3KcY/sVdVlGJlJo1dTFjQD/QxkHvBg/q9m/bggPgIkPSglNLkGD
IYX2bBiftEbkxDqeezMhAbovIuQVYIFpvCLTb0n1/djxKOd4m/9Gy7Ha/NqIS01p4W5djftQQdyp
RDfNbBWF8sYev/W8BzXHLJaBeGxUsw0rAE7TrVa4Qf055VUteBBMYBi7btE7KI0h4X03jD+65lPP
I2/YhjBU5AFNUYXC1p/PlqQI4mDupM7BYMKhVypQvGSfp3DmePFftueCw0QDQ1qkaq7wPAIpJn1e
GqOV2hOinR2AgxAVSc57bNurL3jU7pU7LEMzL00HvK5+kqLbWeck8rkGMec/hdxxJsQAKFUrvaW9
zqVPvjQQaN2LaFiEPuv1Y/qXr52LRUwgKOdaMHRNpklPVD7c6Gza0afZk9151/I6FbjWMUGhT5Za
niNYl4mZYpVEAkWZeS6z2i1LY9d2U2clwvIYBsbJqASvFEE6KlWczAb3VzCRI9UE01gInBN5Xl+w
QJZyV+hW444OtbrrOEu82b+uSb+XmG1b6jLo30Itm+IFPvgKPNVDAdTtDimY9KBEHkNmL9o1fmYb
tuKDNJlXyqPL+v5tffkBzGNDEXVlimmSBdqi6BWQtMTOylQ5SIo6vU5a2zhV2YvWGCq880nP+TVk
JtTUOchkuwTI6uMQQwIWw8KOehJvVX92Epd84+Wd//I8uJjKBJ6lLxCxR6y1+ti79S0tNEcv6DB3
0NfkxGfeU5G6yjX7mPijTEunJAtcaT6Aogb6trJP+Wl4G7j9yrpYxYSdXAtjYmZYxlJAgMNYAF50
ZegX1fP1aMAJ2wYTfYyxzMqK4siYBizyUxw9i9OX6xi8JWMCTjZigFIJsEPJPjiIu2ZHJYEJV9Wb
ZwoTalrTTLK8gSlZZ1p5vlNif2h5+WZe9GQpqUuFRJOwwBjtXrJRV9t16C5Ho5kL2THOS5uHxZJT
V9kUtjVN+NHyVOHlfqva43cVJBPjTuIV8zY9TqbfyJQrXmHby7VMUCUzxzMEbALuEDzHxQM43b1B
lTnPuM0bVVYV9ErJAGPbHVUwJRh1hq8UyA8+CgGIHEPe6OmmK0CrSpMNESNpOuNxfTyC/a8NeydW
RgdqAlZYEA/SjtZ1x6Z/5l0sWMEwHieIFbr9zQBP91CSnLkMC6uMjVOM3vkcS1e1vElkHiBzj0Wt
2OnmKHQO0npHg6AxD9OsQdwfFIUcMInykeBwsY+9xsa5NRdZBxzm7Z9N4RsaG2+FSOD4A2ez2Fbb
tizBBl5gs7S6tNNGsZYytAyDE4Q2vU6BrB545DUD9Wrs5eod12I0RFIHfJ0kXfi9lJAnNz4ydqeh
SxIC6BrRTPbLuOpEHcSQeGWD9PIWpAEneeo4UjKba7WCYG4fUi5G05SAiGUfiuQZZEPBcnjdqzcD
wQqDWakoK/uwb4GRh5EdZWeVHMacWBGPhHTzjaIgJYe+SUWV2H0fhyxI4wE3qVw9jW1kCfnnOcgs
QfGV6lQpj9et2l65CxrzLtFHLTG7FmiBdOhxQEP9EPAoc97yRO8Cwsok5i1SpbmpmeaCZ9ch8NVd
gC4m+g6BiBantPomBXkNiXWEAHTlETVn8JRDcoMeybvCmXYqJqYxYn+IPPnrgi+i5Jh7EW4LzKD4
vDQJb0UZP6nGqQ6bHj/BqLyqOU5kl3QfOrSXTWNeJ3KnLDqOFS7ASP+l1OK3Ift+3S02e940VYIm
NKRYQXLJhNS8mebFbN8eJ6M77VPX2DdgtgG1jB3a2X1wW7rXETeX7QLIllnVrFHKgX4bJIb4Y5RA
CJgr37qAR6tNf/c7B1nBMF8AExSTZYl+t6bBC0ayK+W7Sm5j47xg1MrsrDbjzOxuf2OpaOSTMZ2D
+W/mzk3iKauEFHtF08PtbYvCT7yv940l7fgttJsxagXG3LyyGKlTCnV2JzLPXXsqFXxqZHbIiRmb
d8YKhfENksBOPQNKnR4S/TDlnG//t1zS+036vWZsrsnIa7GLM9JhRkI50Mxm6AZP8ynxjH3lmn59
E1gYrPEzN3vOjwvncG3HkIt5bOIJxOtSr4ZAp1+p/UHzRaf31e+zW4CqQ3OSTwFKhdn96CmPtBVa
2gncduTNiUD0j/3XayQmLAs1Qeq9xG+gdGoDpDcju/BKO/xJK1CiTZx5X514F/VfDv0FlYnT0L+t
s7EAarQfbiSsPEahD6mtn4R74vwvPQKbD7eVmUy4lkY9kWZ8OjoSuEGq/jEvnlPiVfNOT3gBja7Y
e58yFd2k6yqzCp96n8utqCEs4xt/LzqZN+lWjX5yzcvudUd+uh7Nto/IBY2J0GOeDv2YYCVL7ZgG
YE2IuWO9m+8E9QLBBJZqHuKmEGFQBm7ts6Rawvk/OXk7+xXN1uTq9/WeYAAN95x93bzt4ugKnAk0
WZRl3RIgqqEUgN6AxaFdnMFeQ6OF6ou4YemUR/TM64vejm8Xm5nIA4nouanoJprGSTICOzN3kZqB
lJTHjveXA/gbif3GhChNXZoxriPKa9g+ZGfty5CgrLfYs1N7OPF7aWcWNk+o7i/XxQWXuZ/6uot0
o4aFyQ06Fd3lSFsv831IB1k8g7ON23fuBYyJMsmolTG4ofDUjG+CcF8vd2PjX/cUHgQTUsJGFBop
wjoWau7kY+iX2uKlKW+mlOMY7LyUoBRBPdU4b1II3me1xZxD1IMrbFRvG5WXEti0iY4lqvgP5h0Y
mwJjbHVVQEdY1+wa8IS1tTUFvz6wbisMJjLOWmCEEc0XNslXNXuaO19JH65DbI6jaCsMaufq2y8p
1WAAmx/u8cbSDhiisEG/82V4Uax0D8l4p7L1u/zlOujmRq0w6b+vMLVcTkkEukxnLAxvnuyuFHfR
AnkhTgDevFlWOEx07HVJDYQFOGbVizu5KHpPr5LCSvUsQpoAxeaoNnitaNuZqRUqExZNvaiChqb0
VMTiCFSkkZMdaW0+9ngNMZs3zAqKCYV5P8qNTpuzwnA8kDA6LopqXd+rbQgNLPe4MHWRfQj1ugCh
WRFfvAnRz/oyH5uF10bEg2AjEJ5ZS1Mgu5Yl8n0lVCBHLDg0sdunFekNkAC8zSb96XEtOMynqsRC
iYlhSZi6ykkNvbjn62u17de/Udj7IoumHGMPQKlQqtHCfZy/SsGrMnLCAg+GuR7mZTR1VP2RZp9D
J6nPZNLcvjnVE+8C3N6Yiz3MxgzLqEaZCaDIyF8DjIaKU/6RpI12gWDCaFoFOniKAZFAIC3P/Cqf
rY58vr4vPDvov6/iTa4PiqzTh0qnnaXMU3pekyRdiHfvypUVTBAtFvDlDx2smLzoroICcGeZJ9On
/WF8ETSOL5tM9FTFAUnUt9t0Fm/UEJrMcDa19a6v2SYKJqio7q8qgbjjzzUr5RKlXbSxONPwKJS7
eDwUk3sdYtOPVxCMIZJg6uqwAKLKheEVF1HpT4soQZWz7hOnFoOaE8u262ErROZCqMMiT7QxQoFx
Hz6oXn6YjoLdNJaAz8jY67m9U1xA5i4ok2GQggEmvlXkC482Iov3ujvYgl8c0o+1fK4MZC6EsNNn
taC7NphnVf06G3uV2xFMj+Q7Z79gsFOXE6SkYrmNewdFuOqLqWieKsnoYG0Nw0fbU+QqeT07S20u
tqwVyWExieZ0uQJNrJnUD0EX3F/3I46rslTnZloQPchgtI5YiD7JZXioOt4k9GYMMQjBrL9pEpWV
5yGkGztZTHunrb9Xg2CR4ccHrFgBMEFKAo+5GogJAEDy0y7Pk4aW2pBXoqUO927zVijMsS6EUkda
EihilFtEfArk0SqFcxgpVlt9IflHKMxBX/B72ZgzXg+NTKoh6520720yi7YYchJFvI1hzrSW18UY
B7DISF6EvLFK6fX6xmy+IlcmMGcYpI5TPEQAUJYChBn3Tf9JKO6m+Wkmz9eRtj/8DFmVQXYiUbWp
P4MutLn6UaQ1LMVvX+lsBvIuX8s9hha8wDV3HLTNg7xCY653OHM1Yt4X16Iz/yofalDeGTd1iaSB
gNFiqKJwrsnNc7rCY+760RgNbZyBl/aZNc2/kvSQoqOaYxVdo/cefllD5hyNqDq2U/dm1ehqn6DE
6iaf9EPqpI+8/qfNC8zQTE0HtR4ILphoa5RGry4TIuE0v3Rja2XjTUH2HaIfx6btnfoNxIbcrAln
M5UB1LrEBj8veH6yFhMLeWmV+9Ip/Ej0OJDbm3WBZFyxHgtZWURA0uSjYGngThISG0NxX0YvWd5S
O6aj6BzYzbNmYvhcViRwhbCKB1kfl1G2IFwUSmLp5G7qFiuUazwJd2ZQ29dt3Ny+FRhzsGe91Rcx
AlhSG7YW/BCqXY1jrrYKxyc3Q5SJKV3w7qHazHbzF21Qgq047x1Zmx6XOrUxNMcLHZsussKgxq7e
uEM+z0aZAKN1R7d9KJz0Z/u5eg2hf1b5oRN+u75223mDFR4Tdgm02tFpWGC5zlTwuPa1PeZpXeWx
dwKwCZJdZgcfUeGDT0jItqCOorDEAWWuNv044g6ewe0jxM1uLHhE1Ztuv4JgoscgoCkjDAHRBH4w
+v3itQGvDYyHQf99tVWNYgitSW8sSvyp2OOJUrf+BFMYWLtku7o3v/DmqrbfoSuzGO+I0EKLFg+Y
JZ4XNNxB8deOfeEZbzg0ngkOr297y0KdEF0U6Tk2WMLjuogDEsaAM4UnDOxY4nDTazrn+G6dqjUI
c32h4TlLCV1GMj4LFb61Oolzbrei0RqBnrnVRolan2VGhQChI7sXtoLV97s6OMfCt7rlOAVvxRi/
6xajaAuJxiLk+voqBo2lguGikJQcm7YegGubGOer5jgrpghxwpz11E0lGZO7Q/EYCMFo12H4M5Hy
xK4WmRMveEvJOKBglpWgmIBtGhcZVTvJ78mge2oqW+ksceqtvMVkY1OXLPFAvZ0s50B6rIWT+hEy
s/UyMndHZ0pVuSiA0IvCJwRMU0l2UEreC2PzRbjGYZ4YMihB87ADDj1Fn2mJhU6mo+U+OM8On+Zm
60pcwbHDPnFmFu00A25s8ESr9qr4ulCNcIXHbcbZorck6upoKTG+dvIM/p7XiRUHn3L1R1M+XL+j
eBjSn8c3mPNZNCNcUWLnqvUR7cW8xA8nBL2F3ZUVk5Crct/DCnkwbFEnj00c8PqzOQf2rV67wiBJ
b0I7ARjkQCW10tDWkSn7qd/SqmznospmgS64U6wevZbf+o90PK09gokX+pJA26oBPHjcbNOU7FyH
qEKB4ukSPV7fL95qMjFiipECGk04XzXLjjDO+2Uh3nUIelzYj4O1NUxkELRmmsSBQkzjC5llrxCX
Y4p2cBRnq4dWEl2SB34ZKC/Xcbc3UaEclqJqYhTnT1fsIlJMQo9uyDJfZEsw8mMaEpuIeJ6VuZtW
5JB2M+dza7M+q5PfoCyleZgFoiiWb1+TI6hB7dj9v3pEjhJmZpUDOhjqO7C5nHh955s9/mtk5uOh
q4uiweQGHa/ubtSzMlto4DgmznTM7eyY7+u7iZaHkR4V7gPMqfHC5mb7xvoHMEe/iwLTbOkPeONW
v6Gt79r+Kd6howiqGdBJd0I7cYvXdK944Mh3klP6kR0XRSKCS0FWkTH6c8f7UAm7jA65ErPf1+rc
WqQd3VzTjuES2LVZ+WA85bWdbb7K8er6jcocITMeC4wZAnW0E4gDFMjFOQWoyX5GHp2r0OQbdYLI
hRW5vDLyZt/IGpo5WqM0t0k9A7p19WY/u+GxtWXRjhwKTEykdv8XbTC6ke8O9Mpg5h4eRaTlphit
q7SzirY+TC+d1bmSl2F4pfzII20FxpzivK/Dtp9RqMqr2Irmh6W6lTvO22WzfAgmPpBGSbKORnDm
0al3ojYFI3WcMjoRrTwMpHQgJbkD7/1OAsGJNEU7YYms3gzcXIpm93qo2mzUXP8A5ik6RNEgkgU9
6JIve6aXgPhJ9HUQ0/LmODbv55WlzBGpxLZbFAOWhotuCULozIOIIXdld90gHgxzJpYwBudXA3v6
+NTE5xB0D6gxfARDx3ifJIqSxg4ILHrSVkKOb5GiOutlYxGMCcTf/w2DiWmBGhVaHyIjU+oK1DYG
b8KNP5LsQ8t1MYXxv7kTQ9XQUCOZgnva1WAqVh6NnPXavOrFCwjjYyMk6mQ0KiJpC45NeaoPqZn7
15eLB8F411gKYjPIgFi0c16fYvPLv/19xq302UjMkG7H1O7C6FOffb7+9+n//z6yXZaIiae52sYV
hLjwelWhuCNl4kEaR6uWs0Mp8ypxm0dEEkHRKxoqRDOZwIZGE1xjNZ5Fyei3xU3au5LMi2ub+3HB
YD8t2hbCVkIDDOkU3sa7/F5T7Vm2RoirRIfypXgObnkdajxI5hli5sl/Pp5a4uq6p6VP17do+85b
2cQcyTTXGq1N6fv/PLrEbc7Dixi+zU6Cff259EJPeuBA0uP3zi1WkMzxjINY7cYSy/h/AuYiGnaC
veJgysom1rzjqZNseuEKji7x6usD/YVRWNF8WEIeTQ2cAuVdthykrLCv20W9+ZpZzGklxQJZLpox
Kk2bJPdS+Q1kWHbYPYkoUF2H2jYJ9JN4ihumrDMHCyQ8bU6gv+dIJs5TrjiZNp97uXBJ03HaTui5
eW/VBYp5nQhaAVFrHZVJKd1l4jdoBt+OxiGAepbcuZ3oSaPCiXo845iT3CFUB7MGxCUlVjsqh6AS
n416hnHC6/V1/Iv3/7aOHYGqxmzsZgFYo11+Ag3JLnZzW9mTPW12Kk7SrudcTZtpTF26IDIHuizD
TioDIFa0ZuVSxQMMhN/RDmxKMMwrlm5nX1Z4zPmepKWosxJ4g0fRxpPwENy0jumXni5YH9E6QNmP
jhkiEkP++8+zNpEiTkXqmEp1TFHAnqA8CYEFzq7R3/zeJy8o1INWJ3oo+qgzJoqCzvbUje9R9XOy
T5SfTKisj4XgCxpz2NJWIapOb0ltjG9GQbB1M3P/0SLmlDVBmsdljV2aD/imBgtVCT3iYEd3qf/G
84nNQCWLtCGOaBoS3MzyDSPke4MJU2bBXWTmDso9VtM0+NTZ9VPK2azNC2wFxkTfoGpKrVMBhsFa
K0N/SjQ51xdvM0KtEBifU8qsGIQBYxxF8lURPkv5nRRAR1L7JimSJeY3BU+bc/tMrRAZ/9PnPlGS
BIjyY/gQ7+pTs+si8PRBwhI1Z54+/GY8XKEx/idmBAoiYFKAnq8WWXlQ3FamfEx0Gdd0k3G+Dzdn
VpDh+e0cjCeGctBpRIRt0R7cBnZxFktkPnI3B8kiZjftaFf9Mv3OJsf6KHzhuSbdq3cne4XOxH6j
TIViLGBrqsx+G0knZc7cTpg4VnKWlB3MySPS5l2NeQ1jhpxDdyIozPZCtDfIzHH/7XgvgzFFRBFJ
UdgxyAS8m3LTAKpx+jd+ufAQnuhCzg7V7xH31w/D9gJe4GjoXIVGsSOJ2ppoIFehUE+Mm7k8qcqX
6xjbR/qCwcSPSMDkglwBQx5Fa0FHiVhxWip5CEzQwDBNOmUa3R9hEizQkmV2qjWcuMFbKiZuZJrS
RSkmtJxAxGxlc06RsiXRP1rChIpFLrVJH2EJJtTn5a6dOH+fZwQTHHqwdRYL/ftDRfJj3qWVXYC6
5DQH2Jfr274NZWDfCab7DXaUkgRZK+akhyeT8alqIrshgUcyyb8Os733v2HYAcp0MepEnQeEgAyi
NH43c5qttt98GJz6jx0sQ22oKNE4xABQfLRBWe195BiYqhUPAsLadKIM2tct4iwcS1cLud5AlVsA
lkjpOuUghZjvbtBzGJW8u5AHxRzNoAknMBphj+rmVZ0fwtjXdN50wCaGAi0fyDkYSBYxLlcp8xAI
FW4I8Ldb8XhKl8lSVC610GaMXsEwF5HZ6WKd/l/gLPaN00AmGmwzght48j30OfeLm7ngy+Tln3mw
zA0kmsU8JQNuoCwj0Cn4BFp9y0zvBp4mwnaO8mIfeweFyMKZIVK/+PSA0tNDfAhuctomd+aVMjgW
seMPYdmlckVvdFqTItF+ETDn06aQT+fEos2Tu7KIuXv6tgjTiQKRDsNLRjHq1lDxJst4IIyHR/0y
1kpOrQnv0vR5/ojKrL4yguKvLtCyn1UpJfj7sdneq6gzVKV6fz0e0APy7pGzgqAHbAUB3TlQi6SA
EMIHpfmplt9bcpdJ+7TjlM84J1ViLp9GmrIwCnE5dKngZoHXgMF6ajgJAh4IEw66RDPARQwQUqdQ
+HJqubWUngNCT921JWOCQYAW+zpL6TVHGrdtXkZk3nrpR1SDeOy1ViqfS1+xXcRY7RITCEg6k1wX
EAiSffFEByLAEHkzuVQJ0eBYt11svGCxzZGmBJ2Akn6RRXvNn10ZVA906gqVxpdpp93RYVTQa1nD
z+hZvxHu/jFCsN3ncm2ImVQCvkehz5hsufulz6XffGSIZXW2ZCZAmGaqGkSD46fiTlxOAbctjRMc
2O46OUXfB6GHt3WDe8lfPEpIhWH7I9QxiGMcI5f3wbL9vl9tHRMvoqaSBU0FpGqFtxUllDwGIGk3
fdThrZgrGMWzkIkdYR+keE1gq3LpSZoOZchxxe3TrMq6SVCBVdnx8r7Rx2QU8bafJyiaumnzuTW9
6+Fvu8KrXDCYsNQniQDxdTy8R1ttdlNsoRMDdXXNGT3dNqE/52W51fjcreLZxkYqoxtGk5IR1G76
mt01NwrIvqPHFLz6mgyNvdJLDryjtb1fF1uZwJWSStJyBba2Y9j+aEQ98LK05jUL/OUxcYFhgpWk
pWIZlhi3Ts3eHTroxUrQW4Q6R2LJ8Xi7iN0OEsJ3s5l/VXm66dvvi9/Y7Mig0I+QwKyADU5EaypS
WynOjeYU3UeEj5BS/K9vmkzqtGoXsSA9RtRys7KEwNJ1S55P2szrF9rO76yAmDiFNr90mf8fadfV
GznObH+RAGWJrwqd3G57nMYzL8JE5SxR4dffQ393p2WOVgS8C+zugwGdLrKqmKrOUTBpuBHY6354
6vAgIu9Y8zqTXdgOB4GH8F05QRVnwcg8JMsSt+i+1cHxvwFwGWqCjFRcMyIfVB477XSfEsGJSmQB
l5NUsw/ySUdcWcV4M2TtnRkW/n+zgUsZct+MUmoDguTGU91BnLoTPUut78qu3sVlhxrM13IRYZhi
+5JWrVOmmROql9Z4UKTDtjWrOk5LT+ayQlaQ0VAa1jJ69uLGYWr2yV0McidWaFL5llvGjrqDxLev
CLaEq3OFZkhDJjoxNf4woFbzJA0xBlIfqs9z2T2bViw47q7n9wUGFz5GH2lBzNhQWlx44dymQkYx
d9Wf8RHF4ahrQdXSfhbYJQTlzgUDiupVc8Q6TEJv3inn6ZmVpKNSizrm3eAx+UaSCN8G1pf/ha1c
cA3JHOn1BFulg3nSPOW75I45Omc1KCtkqUM8EWfWenJaIHLR1oRFZ3Y92wrvBlTDpT4UI29GV93h
Qef4oSp4VPupaOWCfCMvEdyWeQIFuA7mxV/z+ZMcdE5giJ7VVzf3CxAuGiBxYOEiG5cWoNaDqlmx
k0qHgpq9PrEu5OFH/mTfoBPZi/zoq2h9Xt0TLLC5hbMgRZi0QQtsG0L0+cU0BjcYX7bjXWCgKb8/
8CVKlqFwHKMIhtR9tQuOrBhJXDIosOWv1rs5UpKgAMxU7KfybKIzOBZcnIsguNCOIrPoigQQVPtJ
8iel1Zw+eNoeLREGF8mk0KH5JmFKZOvVGl4q6bORiF6l1gtLr/NucnFbRElMdQYy39HSUVFaWj9L
buyaX5QLiKNLFJbi+udzeyPkzF7dLi2QmfmL0z+NRrkZCbw9HVM/6w8S1NMIyVEoIJirf8kUf4LX
5BbNDrUd7OoZO4sjqsXYoZK45NY4dW53K9bJWp02U2VCkaihhGzke7smNewg4Yf7LEvBFjBKndSI
nWAMBNul1WV6AcMt03EbFpQwmLpJIWHm58FBnW409ZDUz9t+uBq1CyQuLZGcaD0eLeHraTl9CkGH
CFKM6HPSzNFJGRs0pHVq4ebmpDpWO5W7bfRVN1mgc4lJxgsdI/dG5iXf6uweLV0OtS59KmCaXJ81
gxDd1nVi8bvPNsT9cJwjDmw0N8/JtxHXnaYukstZv3MHEcM/MFy42XnfSUMNmPGOSQ8zJjpyMS7a
1/Ks49RFjqLa5VXiK0jL/UHkwgyMYmoXWw0Se+gbr6zvBGfMg/SNnqxPuje60Dx+UYX1oOsxt4Dl
ogBlRlXYS4A1b00cHepby2931p5tP2JPVG3BPPCvW7EFGBcLqWqR3O4wqhKu4PP4fkpUZ8qORnNT
4IRk6KIXIDZLW3hcROBeIIUOMfA6WU2dSk1+FbmoJW7d76/zxvl9PqPgba4wgDUesCp0+OfqzVC2
e9kQ7lO3odAe/z5jURo2czwCKjmqru62L/876pFb6rLn2TeussfA345rdT2B/WPgX42FEsW1bKxj
EKdP7EE494sn3S1PqIHz6FuHg/UQH4Od6UQPeMF1kk+gzMKWGfJPB/KRC3uU60DEGiX+Bn8fp/VK
mcWQ8fRyqT1FVvopt0OBuev78gUGt5prg5mmsg6M8CW4nV5YvVPg/ZhP7Q/GrM/s0h+2R3g1by8Q
uVwDRU8I47EXHJxJXTWZdkEbH1IbgmBMXk1TT0qTHOdmFMCuikJbFrbJtoXmb4zne3dqwcgVVCoy
NnYuLni52OUS+C5ZvwZktPbt0YAsH9qKndATTeR62llgc2knyEFFFunAHtzBb34yMUD5HhWPD0wA
Q8Qs+i9zerWUyzuFFNBoMIEGShjtdTKgE5n7CV5RR3mvNE5xYZfkwSUTHSzZ7vKv/LOwkss//WBV
1GBWalDWOPX70tW/JOB8w1kZdVKtK7oxXE0QCzwuF3WxbmSxBDxrLDRHG4iDd+PEsRtoU8kfetiy
NUh3oHMBqzsXKHYRD3KEckSvaI/9IDvDIOoFXr92WEBwkdFDUb4q2T2/hW47z/rB7l2DYwmLPPue
uOVr508euqmeR1SVft6OytW1Y4HNRUePi4cZQYdqi8ScvuSqoZ3D0BbxIayfxxcwXCBMRpsF0wyY
xlN22c+c6d/480PmGKdyV5muaAlej3pkUJTS2VhC+D7xuLY6WWMNNcOJesWT4uFa2U8Khx6qQ/lK
fcPNd4Ufneyb6fChYp8FNouXxVFikioj1FQDubW6mMoOvJeVLngPWJ+2q3mcV4J+UE5DCvOkTD7o
kbY3e1mwBV3dxSys4LxS1aRgbG1YMVJQXha3o/6aZ3cjNOd1Nxbtd1fB8LYB2XdTASE4F9LzaP2/
WGRZd85Ez5oa7ubxOKNItW4O6Ycad65wfP9iBamxYR4xfEH/YCY/8uC7JGrjFlhkcbfimmmNExQL
2KbsbOagH7ZuSfttnp6i8gnbcUEOXvWHhUGcy7XTMJcTU4kMs9grGnKTy6OoXZj51F9pnmg6dIs0
A6Q03PJSKhCyA7UlW0jzb7gZBePlG2E7+Q3FH8gPlyJymnWjroDcukLntBzTAIBh992Qv6jx7gO5
b2EQ73SliUeSUMeRXy6cwXzOouM2wHrauyLo3Fa2bZRClygsaKCapvvZrukc6lqfmMDr9DlwRccr
wYjxzWJK0ZI+YCNmS9nXSh6fA0oFO8d1v/4zKTrnabM60jBiwrzExDth/FWeISU2OBYpHUXd6/S3
YAjXTYKuh22C6kvhu12hGSIPIGVmZWGDj9OAm6dOr19MnBXRYLsP5YfM/dD1KjQj/sHkVitkKQh1
VEh9FOUfczAkTk1B+SulgqsgkW1cRFmoEURZHcsR6AzPMsc2LWd7+Njy/XfMXi3hQigHa2k395gt
2k/3WR1C1artWqfPtIdtoLd9EI9ky5bKDiyKrPKNXnJaKGgKsfHg3kjmEy2t9s4AP59jVprsUwuc
peY00l95OdFjR6bJTRpie3mjVXvFMCIfYu5l7bRGPr6mZY5pJip6YBtG3BmV0GobahJ4iRLNHXwt
p8lNmSamN4ddaTrwG1O/2HILCn07bb6kgRTWjjb2tdclgWw4oNRoL2h+Hf2YpPRnr+mlqPdntTBl
MQB8F5o5j3QmEhsA3JIzbvvytjqwfpXpICLnXb0mXWJxi4seVB3pCLDkk/QKzYcbEy348bNyg72+
G+JpZVc+JlCUPoWywKHWXNZWdJnYOhR9CN9Joskjibqa5WRteqJWvceMeNuutHpqWmJw4WdLsZ1Y
koqt8J2Ne/nxoH1l8ukG6KYyV0RgxD72l98uDOJiMFW0MWgzgKGErXZrXZ99NQ1jLy7JAy07kQ7k
WkAubeMCMlCkQkOdP44TY/mIdstDEeEsmoPHQDCI6xMFPiv0e2PX/rY0LTahUkA0NNvCrvGVHXoT
vOAoTuhTp9/F9+nrxzThbeUKyH7QAlBpqZpEb7JpapmhxTwo9njWfB5MJRbsTEWmcWeWqp9sqqnw
waS/mbuzZQruX9bn6GoJ539DEDcDqrUxR7W6IwVx5LLcZYno3Cwyg/M8xSaTWRswQ1JM3w7HY/8h
zrHlnHDeVnWGYVG2ZdOVJ3v4JCu/ojAWeZpouLhtVKaif/yNy1lRQCTExE3n1kVKehrd+Ile9Jvk
K8ikP7DhXVjGl+kqkUXrecDCFpZ7yCCFVPRwLZgd/kVeiaUGFMJs6MBVQKG8zh5qIPT0bfShvL4b
HJE8ighQfR8/ZWQppClgUQvhHqsHCYP6H8eMbfAXESrLQTmVOkzKzcdYuVSiR1uRBezvi+9jZ6hG
JXNoXX0ytCO1P7BdWs45F/dq0s7FOLHva4mLXuUDKG8ettPm2u7WxuYFDC845Zg2N0RJGEEbh3W4
BCX4Bgv7xRrqnTUpr51q2k5v/JKKbrcNuXptt8Tkhq1SkrSfC2CW/tgckifVhTzwTq8cChobrOWv
KjgxibDAaXXhW5jKjaaphWY0MR2iLieXKARHhlR/DxIUL6SN4By0miEWUFxClZSxUG1mYT7rXhVF
HnaRTjz3gpFc9T+V0WDqMnagfCeM3eSmIkGs0YMfeskY+NTOPrI0XCH4LhicgdFL1gPClm9jeisn
50wSuOD6YP2xgu+DmVNbZaKgWLizyY9b+XfRykc7MgXBtHpDBqrLf0aLb3+ZsNXuGgqc4YTCHA+v
wuwRQHoAEas3edIvbc9aOYpf8k3gSwJwtrT9telaYHNhlsVTNCgZmylUQubdj3o8TeSUNp/66dd2
dK17+dVKLrjm3rKUigmkB3jWn4wLLnPdpL3Px48wiC6HkwsnhXR2qrPiRKlvUG+PBoXk5b+ZwkVR
UI1VojRAAG/b5DZjZThyxsRuLmhFjfbbYIJY4iuMtDIOwyLFuOVNiX70BqSKQo47kadzu5OIjJRS
VqFqjIU729ptSG2XyCLmXxEMtz/ROjnWiI1xK5R7vcid0DjLH7lGX8w+X0pEhj6wQlBGeXlMH4MG
XKtR/Lg9I+xnbsQMX0YkqWDxzFExjA1JeOj33YG9XYklsNdXwD8BY3LbkM4opI5agCHS7MSJ5kwd
dSZyiKfEUdpTmohqSFeLEGzIEuuMlQqkctw+OCChmZjs4NBCDK+9ZLu4doKn+IySSxxkk0+o6BCd
YtfH8grJeV6STiSZZUAyiWdopR+HXXTIUai3PWWrQaSxhyNUdFoKr+Rk2EVXpjE2LNU477MihQqu
iHZw1bkXEFx+o6SuIXGHGKKqetd0yb5Tg6ex/YiQjr2A4bLbOEJ9Bp2HqMsi6te0lXy5ygVPGiJL
uPQ2m5JtzQQQkR65uOBxK710mr5yt+dEBMN5G47a/28JDXNnkFK3UZ8gtOxto6wuO4vx4hysSycl
IuyIGqSndjiGXe7G0tOACsptnPVVfAHEJTcUQlGjIGz+d9lT/q28tG78CQ+Iu8CTv4C5s4ecI2ND
tANvuBG9OgjGks96Ra/ICQhHAG7bZ80Kz6SQLqFiCDKfIIz4zDeiHTNJc0SrHI5+VYc3kGIW1MoL
5ovPekPbxyGWCfh3f6pBUxH12HSjtyyI/O0JW935QB/dkFVigIiPu7nLU73G4Q5Xy2XxOctqR9fu
u/QYkMIJY9GV5Or06KAiMlUTfOo25xugtNGaUK9AHWf4qVT5bXUaA5EMh7o6O1cUvs9kIElblBpQ
5Aods7pLiZNfWghEQo528iuIquLKYZ4c61ZxZxBjzhHKeDRwZIprHddvDhe/hRtdIzNIXqbMYvYj
2NUh8kiTO8aeSbpGX6eP3K/bqNEzbCR4GXWB74+8dk8zYxpBBJxaiTt2GTTnmnOdih4k1sf4CsPl
xhzXhlqSAWYyX+fQwKWH6F5ShMClxViJwMbVMRbt7qCTW1vUAyj6PpcQ5yogNi3x/XG+p+pdJiJ/
EX2f8/Wq7ILcYKIBipl7ho1KIkr326G7Hk5/JoHvBh3nVkHvNCjZ4ny+TbXhIQJ1TpuJ5LEElvBd
n5QEJQgwYEmu6A5OaGDl/PHfDOG2eElfSEXWAkEjR1v9UaHDr/y8DbG+qbsGBl82I7VdoCeQRUTl
E/giwJyUnkpofAS7aaf50jHffejyaQHIhnVx+dSj3XkKbAD2Q+BFhXUbTCLOtX9JL1cP4KK9MIkd
dcwopoSRHhSn3Me3scuEUmTUpAuGkCWrvzb8Bq6B0cYq24SvAe6SVJKkpmZoIPtR/fkQnNVXzS1O
sVAR+u2+dAuMG75ZhlSr0gFMRfmj5TWZWxxVv72VfPUu3qPdw5v9CgS4kAw6MMmgbVtXfd6Erjfj
ONVBE/l+8mo115M4A3o038yS4SQGEWyU1hFweMR9hwzJee09gp5Sow1MsACa9aUB6ajdDx/ZWJpX
BG4EE4uGZhsjPSTqmZaHaCpdk+oCkNWKAry7/bGDc0GIOeQyLRnKsXrSvHqv3sfH8SE/6ufoFLjd
R9ogbZQTYU40jUBg/v24FdSUCGV5dWxfzfFE6cMHZt6C1DNmBfqZfJlMxu5naAkWNym8NOWFDJ8+
8n3sfhQc8aGtxq07WZlMKIvEeGnZDlKToSmoilldFFCf/8/3uXUn05sosyz4lRJ865LC1dt93f3e
tmH9afkKwpeR9ATN32WNxbOeHG2nHSJPeRh2xaXDi6iocm51J2yDQcbC/hRcMpyD4SmxDMe+xFYD
j+7BSHdyA6beaqcUtWA9fatG+SvnQIsMuU1GzYDOxWQm0TquZphlhprc7gMzKn7ROuovRq8YiiOp
unQpcon8aHI66wdD14OXYlCgcRjgCfqcJwV0yC1ljhLPkvoucwo5k4kfV+AycPWktUxXCxt0OvZW
J8W+NmZJjMpjvPb6owY6IwfaKLTcgdU8CZ2pUYKTCnldkJtLQfhbmkPbcrps1i03wxVs6sxBokBu
UI11bI/qHC9AhhIEDijT09mRE63/omY0GzxqVc1tP49phWLROARNup4qony2Ok1Max60uggci/O7
qRynOEKFg6dKxc8poCc5NlPXVuRTAhXsbf8TYPFsnAPJg9xugIUdkGMQC8015zH7PGiaIEmvBtPV
KJ6UzVIGS9eKGStesTebO2vE4O62bVmHIAS6sKpuKnz9QtRSmaAfFRyV2eM8vJj2cy1/34ZY3SZA
eRJp2kI9jG1zKwFkz+2oUDFeTBKpOyoHtu8x9qPfuWJdzrXJIYrMmkBhj8o/esilSua4UcF3DbIE
SJJ9ltPKj2vNr2xR2cna2C2g+MePSm/DQUarPxQelRjNCSZEC8cwPkiqlfjbYyiwin8EabMQZUat
wsSyjHoXREbrBMVU41kOEiU1sfvjNt5qil3apr5f5xIqD1VrAFAK7AudSs+eAnfq++e6zfH221kR
mr/Ls10SP+jHbxAa+o8Wc8mwBXVfEOX4AVT9WTQ+xLedQf9lo65dYOnaTgg0sCB8wYMyhCAtztJo
iFOiwmGYroGdOejnSX+hzlZ3rL3yEv4onq2nXBAS7Jt8pl9icqtwGFIa5bGO/V0wXuZY3sm4CNXi
mjj1VH3pIkW0d2Yf3ALk0mNB4C3YWGNp+Rrt8SBDvfAw7MvnyAv3Vvom0mHgfas5SZ6IqYx9egOa
r0yYIdmhp7KG8bUvkaS6Wf1Jj2JQqqQO1QYnnx9TFBRuT6pgfPlbpa5DHX+ewFxjBkWBYZxpLe2w
LfG71DgNcettw4lM5IJFUsO6CHS4kJ6qI9hONZe2OBYPvYepzFw69q4W2E49iip/1jPQH999E2dZ
HPK6Uo8bjdmplXeB7VvTnSXiIRSEx9t11wKi6cy0CypAkLB5mSP5Np0iwRq0ejhehAN/a5RnmkaJ
BBcBHxLKglG6pzvTPevygJLUY33Tfhdt40UDx/LtwirTKKJ07oEIfgu/odDdVGQvlETNMutp+zo/
XG4JwoFClQMweZM5SfIQKtCSaH90uiFweJE9XELJ6FBRLQRQiaNx07lhSxw9E9SZiazhkghiqYUg
B3OF+NnSjvJ0j4pTGu+3g2k9VVmKZeGS1iI8tVOLhndbLbGqFnUNdh7q6ml6G4fq4zAOhyHSD338
kdcJgvT/DyTnDUOVtOOgYZ8VSTvTdPXghzI6ciQgkFifoysK5wxyLXUmdBLwjGf63Tg5xey3Qnb/
1XBVZVPR0C2JvgRu2QwSqzSsDKPXQO83q4KDQjRBKZgIgv19ETtK2NQ0CmGHrI7HOlIeJFm0w16t
AcLp+o8ZbCwXGFOvkWgYYIb5NX0J9j1KerUH+vZ2o+2lfeNOjmg3t+rdC0jOCdAm3BlZjSTetadB
9ifZdjMcntSPbOqXpnFuYNIxQ6Ue26BWD0r/Mw12VibiPhXZwqWDKlUN25JYDEXGi0W+Smbuj7Nx
1xWtvx2tIiQuJ1SyVSlpA2dIouTW6pVjkiTnqdPPnak8bUOt9gUuRo5/XhupHZJawcglkx3s7cSW
nSAhP81Rad1wCp8la27RVxRHDvrNJoeMkeSMeTI6k1U0DtQ4m92Y5/gDJfd9HBiubhqVUyJXCiJk
NYVdXYl/oFOD2TRR/IcI6RvNybVi31PtPJRy5TSGciN3wRENv4LsvHoVRlRUDBCoIkHVnAt9mk3B
0PQ9Qh+UJBAKxju+1+7o5Exf0qPiN/su8QQzwj75195uAcmlgsmOxlYtAUl3KAq9r/cY1HCA6tvs
qpC71et9LXphYp/cguQywxxnUog+Royt7Zn9MfuIlCVRLd3GVYKhyYTby01F385QmkR4TncJfRnq
27J+3B62dROuENxEzaE0ETBPASLNDrNs7CblIxfISyu4iclnNTRzCxtQs/4JcmTHwIFm24j1wL8a
wc0Dzcg8qhMQJHKi1UkyCkfFnXwluE9k2fCv6WbTwBRkcD3BZcvcUuRybjHdRP5lKseG/qzoc236
oXbYtmd1UhZAXMoMC6OKxxRA8VDucZXjqtEgyJWraQEqOOg0QCktaCvfL2rxTBO8mOKuxdJ/DHbl
9tOp0nInkwIX9TCTUAeKuerfY3fF41Y0mulpXRfws3GnQIg69tO9eTYY4yckw6eH7fFbn6grGDdR
TQYWX5NdwI1q8Ngk6r6SkiMouA8lVc5KRgTTtUqcgpcgFWUD6GlGsL4fzIIGQyfXGEzNiS/6SUUz
oX5PUc32rKPTXvbGfbO3Lyik2zZz9WFoicvlh7HPpmEkWFoHV92zN6HiMX0Ov6Z7UISeFFc6FV+D
CyNgzFzPElTbro7xwmYucSRlEcl2Dew465wEjOnqE+QGjDJ3evBZbhu6Gg8LLC6DIAVOXdQBq6x7
x9bdKPq5DcC8/S/vXABw0SCnLdJvygay/ZEUP7NuV4h6jldz1AKCC4A2UQLDDLCvN+0qvjE6KTxX
5hjvUsUIPTmz9G/bJonwuBho4663SQk8Utmu0UbHpq0fWjmHAvjwvA21fkG3sI3LV1RWSxIm8H+m
TjZ6UPA6qUfqm7vpIKp9Fc0Ut8cLIb2mhAlmasajgXowI3+OBTsmgbfxDehoPTdbZQZEHr1Gfb+z
W1FfmwiBzxd2WKHGmo1XvVPJQ6bXH1kQdTTsG3h114nKjxLpaE9x1eO19Y+iqJ06iBylA7HtKFp6
V9eRKxJfeFGMVQtpA2xREq3MHDOOv7ZNfQj09jOETKlTkGbC6XX4te1x6wOIFxOswramEs65NVRO
SUGDBX9s4NxZeixseb8NsR4/VwjOpyu5QW9xjSEMlS8p8XQ7OykpnqXs2tsGWvfoKxA3V1Gb9HGd
AKiy8j1Ng2OQZH45iPL19pBp/DN+LxeFrdcYMrzWdWAIyL5vm8F+5t8p9B8zNP4xWpZwyDfZlCTT
pTH3dQWxehL56tw4tf3Jsh8boZevjpwBCjbtrXCArxuIaBgqXYv33UKJL4aVgtZmGH+nof28bdrq
0OExD/TG2Czh0Ztb3rNKVcMwwWEGUrVeOZbTMdVb0Tb57SL4rxFcwHCrOR5viipqYrzufmr98FCg
KzR37OcCxIrotI12EK8yM1dVHCaDFN+DGukkCRb19eexxW/gVnW8Zxp9Q/EbGBeM5sU+BOfPnc+2
aYE/fiTR4mSAFngFTVb8W5ws5VVlhhG2TWpNHpSmCM+jXk6iC4gVN1FRIYGXWFkjeFfhIlmJSzq2
FmDQ/X5nt4joWT23mSmwZu1KAEUysmqgBMQm+P97NyllOuShil079EJ2xRdodOJx3k9vLXfwNHd0
bSc5qE6xzxUxpQ6bF8533mFzu4tkriZpHpCGu51091aO9BOXRbU3eGzqYpBpiZ41VvIjEMEGg0dU
yFXzFVCaVtZ2zI7bkTmioaaePbzn70OinNPwAynyHRYL0MUNnFIneZXkSJFBfwdJi0NpfcWroyDh
rySwdyDc9Nkg/J5U9k4CYWJcv3d3qIq4GLFmOmYxH4f8JdHHeyM3u8N2dmFr1d9Tdx1Ibuoaq0vB
3QLcfPzaNUfQgJrOMGruVLXQXhXRSoqmjVs5ixJcPoECtKD6Di7/ovPtzg9FzCArGfPdWHIhl9V6
U5QJUKr6No1eZOMD90vvALhFUwvnuk10AKiQszTdGtKP80MICdLSq/b1TR8KNlRrR7wFIHoY37tg
M6oV6QmCG3d2wW2w11DH6Ohf9CN1w/Psyp4CSodPtisq419bFd4Bc4sPCdImbQPKhDsh5sQYViik
7m+kxsXzsGvu5JvMJedin7jsuRSn6ecPVG+iYVNGpZllQBCaX2ZJP5GilbD8EVs6q2P5MDWVvx0D
q/6C1wjUl4ANBP0q70dXnqAG2BkV2ufaJ3V4jEUd46uxvfg+749qlYSjju+zQSx26b7f6Tvw3wpS
iMgMzisN0Nb0xGYw9Fub7kvj9/Ywra5kVzP4Io+wg4iYQvF92hd+JvWuNclQNREVMopgOJfTq1Gf
u6pm3e7DLpzaw9BlfjYTwaSvwxiqhsIYdFzwLBh4dE/KLuzR1zGGj5bWZw6o0y9wrk4QvCIgbvno
yijuqgBAeUdvRpU8BknuDomIPHo1tVpXe9jPWKxSmTEbIZhe0RwM0bCheVF0ekLJYRC8bnvB6oKx
wOEWjLkYZBtVG5geafIV8q2J7nTzeWoMJ9W8bah1h76axMWlntgU/awwCaxL98ZYnZL52zaCaG64
yDTTsjIh7QyXbg65+aQoT1YtgFgP/qsRXFQOU9Y3A9iUvTxIfqlaAIo3q3Skqd1nk/VCjahxglm6
ydEjtW2bYKLeru8WDjGEAQiQUoxeEES6k0zTq0ZRkyGF49cpouchtH5tA65dxKgyuH9MGxOioFD0
vQtapCYm5gx5VE4OE039NHiMhvvGqNwsQmZt0LTXuyT9LCQ9XJ/HKzJ3eKGKPAekAhWnpk2/q/4x
j8OfzSiSs1l7i31nIHc+6ep/DJzvlLv8ZURPU3UnXVAvajotiknPpVfsP/DI/A6Uyx+DUgXsCRh9
YW3yq8srd6zND/SDvcPgksfY5KOtFpg5I/+S9McpTlwiuuVcTVBohoKmLooZTL4cMaaFRUK7AdF2
gAJZWjt9k/lq9xq0oqMQ2w39tae9IvELVWektKANVhBbz25IYaCis0U1rLEvQ+WzbDYuKuBuVAvl
SB3+sx0Eq564wOZiIOhN3S4Zi3kQKl+bQTrLhf2Q9unjNsxqalzAcA4PNj9iqD1gmuxsKZ86keCN
yAzO09URHVPpjO9X4YOcHSz5Kch32yYI/MHg/NoKEp3mBSBQverE+mcl+113hxFt+Ns4a6/BON7/
cTyDc+4qtIOkmwDU+k3kG7sar8HTXQ2VbLdHu9HwXbRrXrvHeIfIrZFFNmc6jggMUdsNX4PjdDe7
gdM+xl5/MP1t+0RTxa2SMaiHo7gAWN1+J+YJs4ZcJCjYEY4ht1ASLbPHucYYdhr4qiVnGp0OchvI
e5oNyzIfrQCiHnkhKLd0tkZWDCR6G8bYdIxdfIIo4JEdPKpL6Ko3og20wCP5qorMrg3QBTNHGbu9
Ud9Nc3pnjGh1+L49Y+vHuatH8i92rTWr6HmEYSCpemDsa0+sA05+HFHWo3pgFNuPogkUJAy+jdmG
eJWWM8iKtncZCfcS7sfrOHNGSbupy/GXXoG6fhi8JKzcMMEV7UifC2O6CWQRjY3op3C5RSIkMHuK
Yc6kwmnTcwmtk+0BFiFwqaUsE5O1XGGpGdHA+NSVz9vfF4QcTxwfRoOtBgoWmHoMT/0UQKgtvxu1
D5RmLtMILwdTTVbcliPM0M3WVejoaXN4kizibVvzL+kKPT2g2FCgb8DFWT10URymwEHRaeMwgsrg
SySDjpbs4Yup1x62AdeHD/pUJkS92b/v94mKJYVW2+fwxQbs213vomYTO0TRwWuNAQHjd8Xh0jBJ
m8JSYuBkUDCBbjjYPKxdeIr38yXGbs0bzkyvof8cIdyUn9s2rrvgFZvLynNlNVMaAtswjiQ+jNKv
7e+v70VR5KSorGwclITvB7FuVb22h/J/AgK1P6LMSbmxfGvf7ph4WuOGQvWS9YS8wOTiCgysajHl
uAHIzsUTfSxdJpRgfIrvmXxA/PgBNn9Qg11N5PwkkwZLztC/jUKKn5X8MmTfWnR7RJ3+kXSxwOH8
RJ0oHaypwGZqkKGAJOffYltU67hW2f3OGN4hjHZUCDNmQP9sdwSRW+F0B+Mre95ocGgg96aANmV1
OVuYxa3ZlaLXrWwDMUiM02zMxwLCD6TVLq2dfuSsuYDiMohU6s0YMWdUdNuvlU9K7AclAV9L6eTD
TuD5zLP/2t5fwfhlWpLSWB2YXYNbv+i/IeB7mPE41TsUYh1lBLUO6+k/QnK7etPOE00n8BDlEdLv
3yJUEOVu6koVVGdAcS4UDRZFGr9cpzrBYXNCpBmPrFEs20m+eWbFhLOf4475A3UNS+c0uWQSJOEw
2iwjgxcvciLSOjX0n5wkMLz/OJJcCtEQa/UATTovrzN3nlNQ0ut+UYSelE+veTE7poXuZbX81Qyq
7dZh9zscmtSVQxHdiiA6+DUcxExZqo3worq8dOPezg4k/ynZAnuZ42/5KpdaSF+3+qxgYOUTRbtf
c3grOhPuXFdX1EVIcMkFzRW1reM+05P0h0F71Ieb3v4kmDk2M1um8OlEhWp7NwFD37ff0gtbSXXP
2sdHRiM034qVukVGcUmlSyP0BlsYu7FsUSDqjzp1Yvlx26x1qwwwtWj4B0V075fRIsYOQuoTbMVT
2yHNuZ0FAOtWXAG40MJ7WiOTIu08NUExHrQkQ91RUqE8IvvM37NzheHiium14ZSbvR1yVWc+W9/D
k9Wg/pj6odtGTjG6HzufQXL8n7Hj1uemm1WqN2zsPHufIgVHh2gXux1Kr2TJLRWoqYu2BP+yjF4x
uYCy9dGsjCFGYkTnXjw70ue3o9OdDRrw8WJ+Frvhv+TiKyQXXIUCAcNMgZngL7JemT6U5FPiWbdM
Z0A9pPNHKIyRjq+IXKjlUJfUuhaIWndK+gsRqU+JfJKLrJFMTWzZ+D4xA8eenuZxdKtOJD4nQOGL
s6S5SCFoyazQfM0+BOWtJFpO1iFQBAA6AnDp8TxWU6LlQTkjRRTFl1J9bO2jLaKOXVNqx2T8weBZ
rFAPFeM2E5H15nGH+ISngiOaqIWL8L/49hWJ22Xg1tyUZxbD5DHKXda2QHz9MT/3O/bEax5Cz3zY
zn6C8eNL/KWyVjppAmJkIEOhEn/8no7Z+Cwp9rjfhlo/ZS7GkUuEmmJW6vx/pF3XcuS4svwiRpAE
6F5pu1teIzMzL4wdR+89v/4mdM5uUxBv44T2dTTRyQKqCq4qcwJW8iLdJYfcL5z60P9Z3DFIfOEV
nMgyLh8uAy0SWQaaFLkZhs9RXDyG4bhi3qWgEn1QfeyjbkTpaX81Oc8g+6rNm0uXajjwsvGUOs3u
lNjJNMEwsmTD53mIaBh4lTchtcB3AUCQoFSVChtD2UqSo9zKizutxr1cW51nLZYFNlth9cHe2rLF
5NJRLFnmNM7ABN0QysLIYf4BKgxsRonT3CW+Jri/3xvELRyXneCQ49SHuF3RZvUwm7GtFp3gOkwA
wR8hEr2fY4hWwqLiVBjXdS/o1djzvo0J/AVfXIG2aG7w+4qFgrLWTA5jGN6OieIIgkrgDvw5gaiS
lTUlxiq/njwm22552kPoWp7OpgcqZpI/+2KOfZF9XCxnyhKyRlumv/QoFTeqeSeLRKVFlnEBbPW6
Wg8NtpugdreXylu174sF3hlwc2JVEY0jc+ELYcWfBlY0pJOshEH5NdqGZQ/Hc9cA1/por0H8Ao09
u3+2XA1HPVHK2C3cQ9+GAmII1Euji+N9zqBkbTPFxBTSALdv1UtzW1+rju7kvuVBX023JSSr1p5n
uw6E4HtPZQq2GqB1gKooWJDeg6dNq8+6igW0lbVvddUEvYZGc7TpRWkbVLL1ksfUTdfwsZn/XHZd
ZtbHET8jc/MbVYm0TBKQ07R8reLWx32Zr1VJoNSSL4G6xNbxLN4ZzSeWvK3FXIqmkbGoVQlcY4hR
UnulT8StBu+ycbtP4VsUbpuaqn0OVl8cc5m8JwVtv/4tOap+H0A9VXDNs7tt2GKxSNosOniyAEuR
jEiRT6z7IfenzJO8abAnH2SaV2Vmh06iCCzcD8/z9HFrQjdEUtXGAFXiR0XJgrIdTlNuHvKpdnFs
E8Un2/p88BaFYNHDwoe2Tm5rVIIfMilVxCe6qY5DEB47vzmyW8foM+oH4JoD8ZQMKlYFTD3vh7PR
klqSwxV7yvDUqvemcST6QyKLKlh3l6ANDDeA4NGqpbkCTFa23+VyuY5KWTBqIggus2jhnJSZBog1
CvTxaSHPAi+/DGDwZYlxHMprYgIAJ6P2WEL4T3KUBzW1W49dCow3EM4VtXyw+PzoCX9Pj8FX+ve0
WJe4hDwxLfoMzAGNa4X9UzhogitNEQ53MdBObUzQ6oP1B1eKc3glT6+qqFB1d0989jVUiL/3tZxq
adObAMElB14oCq9yshvqNscxkISb/b2GvY1nQ8jkPZoSj9oiW5guGhiD051yPIckJwMP4uBxXBzI
OmBHB0KBHz30gJeDcLHZD+Lz1LEh3yQqKuU0WXNYm0bJsYk0e57UB6vELjkaAxpJuE5Cp/jQgvVE
tq66JdRtgcOy8bzkPFxanuchbuaZjbdvBstt7uJM6hjPs4PjgG9MQj3i3bsDvNAQwgi4ZJl/wivT
zmxXGYU18kPaui1Ul8Mj/UJuldqRAlCdNrZI/oiZ8MHEDSKXvoZZXvSKSS6bxW9LuqlAlWZad2Ek
isPdBUBFPwoOx6DL5+tyR2hI1vow9+5QdLY2/ZytzJbAYp5DDSeORPeou5lmg8a5bje2RYb2GqQy
mtl99DWt/7rsGrvmYH2RIZ6n6B9E3gv0k4JBTIEGebZcrXI72mjs8ualPoRN7dVFIkgvuwZt8Lj0
0kxgpJ0MldGKB/Hya8x+XbZnN31tfp/LLFBHHJSsgKfHxXetPObdz0lIQyuygZsUbR6sSGWyI6Mf
BoZff4nga6mdBNSe8RSDSyUzskVa5iJQLokU3ZDhXgkDZ63poW8gcwJhon83dlyWqCFl1yKgUXGn
k2BW0jujtJyyFmkfiSzhIhWtEOaK5ICnEOm2y38QXdSHKfJpbouB3r65p2x1IVP7UGnK4nQ6DVJy
2yzLrQJGDkF6FRnE7TdUM9aiqMPUyGZ5sIb8r6yAdtC/mhteSzNdpf+q9mTdr7F5zeOvcyzamgnG
7W1zv1mnIgVkDvOIcZOaB2l5Ma3jNAcjJCCNz1wTnIP0bXuwASK5kdYSC6Bl+R7NndNljy19vTxg
+0eRDQiXCeQB+xjcX2OH4Re3oA86KMHkhjaOIsJny90z3QaKSwjFgLe6kNnDGh3IIQum/6nRYX9V
3eBwOQCskmU0p8CJj5OXgPYRhQj5DzQT2dMTKKgfRWuqIJm+1XNt5mlaiiwuYuDV0a0GkVjrIDUC
VxDaxGWD3DTTVW/gdEinLrlunMgzcIvDWujwSBqIat32Y5WApEymGtpeuFg1VW2IYxxT3XmCHm6Z
2quI2VGAwDeyx2YsSXEDBAknRNNvOkEX1u5GhxhYsFGxhNZYbsDCJMniZMZuFoSY4MrLBssmWVtf
VSF6EfpFKwTMkSI8LptSQw/LvsYEGU1tD+NNDDGiSv9p5KUriFi29n/Ywm0s4+YmkQarytg+OQ6D
tIUWOL0a6ucyO9Sj33boxP021y9J6StEtGLsO/o/Y8rTSWOXOKyaBORhAJfvWviKhGrZXsRAIILh
TvN5Z1hy2uAMZxrkUDTa47pWdg9K5M8sFlTWQO9tEVDlc3kiahd5piritqyxj0MxA5GUU9nrT5cn
jM38h/nawHD7hUZVypKgGRwn0b8U+oNGX1BCNJjPinlvUdm7DLafKDZonN+nUKJEVwzQsj+rv7or
ygpUyGHZyh/i4ETx/JkqRKgg/zOInN8rIAZISE5wEC5dJfuqrU6e/LxsE/vkSwPIObyptZMSM7Wg
YYg8q1hzO4kVZwgtHwfB2241RKWBu7F8tonfRSjrOFFlxBhGMh6OU+pAzncuIp+Oo2C6drPgBolz
9XKpVTIxWUg5Se258sJe8FqyG0sbAJZMNmsT44QqB7YWzmna2+EwfG/r4oqsn2ADUzdu8OaWG5yi
D4k5EaQGcLu4atIHdFSvtbB8uewK+zNDQGVk6QbeubjdSp6mcTHraJdq5sKmqr9A57QzT6pI+m/f
5c44bN425miZtTCKQ6wepeqBvd1JyGsU107cg9q9OFw2at8JzmBcHirVSAr1FGdyqt5Q6Vgmvy//
/r4PnH+fS0B5aqF6O8fvZ+h9saesfkxq9a+akB+XcUSDxqUede0XtW0xaJZ1o7cvavlDM2+nrkZT
mcAi0YhxSSeZpdk02Igt5b1BHa381O8bxIQ2nWyiW42b/r6eIq2DJd2C++Q5ebXMUnAvvzspGugl
mMoWiG+5wSJSK6VJgUVuXH4t0eCgj99Xvl2ekP3FQFcUophEx+UeFy5tqbdJx475b0ow1JsPlhMe
Vqc7Rk4GXTfRTni37FjZAHJxQ+gojdKKXRdjUptu8BpXujj2MwpJVzuZV+1j6wz1SaQ9sesPG1g2
2JtwNSid5oEAtqvuE2RSTf9yeSR3Z2sDwIVQYxULHZldIG9zifyMhsWxXNzLIG8M6h8Wug0K5xOo
6kySaWRmeOpt+DC70VUXxC60I7zVU7+RgPrlqbwRlcmIRo+LJqLpVa+gq9qFko8d18GiCm7PRADc
Am4USq0NOgDCUr0qEs3HC77gyV7keXw/a5trbTQwIxg1dulWQf5amv7ozJ7m1I6J1QKNfUeRvhr7
8gszxvOnx0syawbzi/SYHJQDKrbBGpgK/ZvNwCUYbhUvE7LEYYk4Jlmd+u0sk6dkRc/niC7WwzQ1
3+e+JnYeVqL9yb7fU003QJ4k4/35fWCtZNTkQkMiHNJThnPT/GjSo8DrWTL9aNwZg09SqGaTCWRY
XPqgog4ndaF/9GQExEvuPpUnmKqqBcUgA8p7783BrU1GSYIdyqDHuNVvpl+0VAQHz11n32Bw0SRP
qj7pkPty+6qy6fQqWw+XB2x3TjYAXDQpahpaObZYboRKoqGEcGLSH9L46TKKwAw+nvre1HpFjXD9
mC6PC+2vsvDnZYR9O6iJqSCKhtKn95OhSNIs6yMKyyTLqPyqlE/4Xwv6fufDZaB9U85AXPKu0VBE
QrBWuz1VfxMpXUCyZBYCN963xiQK5Bw17LU4LzamVG+lGuOVK803oysdrW+/SFPrXrZlP88ZZxxm
7GapizVIJ5iZ1Lnkix7I3vCgyLZ0azmLHx4YlZP+Q+6EFE4i47ipUmNd0/SUOQN50pZrUr3Eseg0
vj9LZ8O4WcrGFkV5LQwrhr80CjJukb6Gyn7hQ6KBPhXuYgxQxfDJOscbEcli+EHyEj/pp9kPTxBJ
dEqknMIBrdIpCmZo8tG3btzlWKJ6ID/gds0RbpOYM1z6Ei6t6jKJ4rxGjqhAOu1IqBpOUTWcgwHh
Dzo4fCMVvvvtzuDGds49BwNSOCtLGj0e4tToqHTEVqrPrPMbEM43w25erXqFWauEztHusRBRfuxv
aE1oGxLI+EApict96gjhrZWgPEd9MIMosnO3CCiIxAhei99UkoSyN/tO8w/ih/pesx7N0kSm7aXV
nyaCooIGy5Q63Cvp4FwObrb8fHSLMxZbKTexPfWtGpYEGXHMGTXLLenv84p4bX1bf+r69TyQfGlv
rCvJurCyZUofQEBiR/nXy7bs1x1tEDiP63KlCqcBNU5Zbpt/GEvg+hq75Ltq2dN178RehTsc+zLo
rpeD+R7ZCKqAlGe561BDp+sZBjCSb7oIvV7hXdoJruJ3HWKDweWpEUxroDZGFmn05WrpDa83o+9h
KPlRHwniad/dN1jcfkWpuribO9iTV7b+0LLSJtQorw/L19lT/5dqQ5Z4PnjgBpDbvMRNYxa1wYzz
yiMrMa+etdvRaY76IX4QlZfvZvwNGBfM7VopnVmw2WosZyroqVZbwSl7tzwfrIogcmRssziavg8p
MypTpS2szs3YjXia3bTj9Go1NHOWsH5a0u5aGkJolNIKb0SxKgjoPV95I0gjGiooNb54c9V7kP4b
WNPGYsqcMEq8Vu/um7H91SpEgLX7kgfXNywLFXAgeeScpVi1cM3RnIciuCm3cdi/shwlqI7DvVir
ai/Qtlicn0RhCA4QyehQfrsEw/KAYj+vywTuv5cOUT6CDmaqozOAr7rNx0jTaRl2rgz1CWnEQbgz
7WzAiQd1ZJGoR2rfpDMaF9dhXVRWKAGtUku3JpYztOWV3Or+5RQlMoqbJS3MMyueATMsh6rL7Hb9
WaLX0SB+LjoT78XXdvy4SQoNDRT9Mrwvle8LcjuJhGB2R0xB2Q2TZkK3Ppfh26adEnnGnkIxf8Tp
ZGdgLhuXUeDXLAvwKUndoHCbCpoXDU11bCpatfdS/WdZZc6gvMjRrZ6Pdta5TXm4PEUiu9jfN8tw
o5hj3INwAO/ud6PqRcqfLP727yA4Z0uzLO4mDRC0ftHHQ4lrq0JwDt1dgFWIJ6D4CoIQeDB8b0bZ
FuXcMoeO0fHnDx02S5GXOVB4kW7KW/U69ax7RfDcsD9ZZ0wu3RaMKCrMgZnLMVSMnyPNLeqnuEOZ
cWhnX2ciyO+7CXZjI7eRbmYqxYkBvBA39sd1wLnLGtT2GCem6Q5EqJe3i0dR+os8QSGywUWv2VSL
lcY9dmhDMI03Rvi10W/04eWyd+wWfqoUBZ+Mexi3t1xk4R9Ahm2BcmO9m/3kkJ1AONB8BT027pby
QBa18Ow6/AaOCzEDC35uWC1elDso0pK+ymxNQjViGLqXDdtNfpDbAhaUoTX+BNZLaSevVoNKCdp7
ahUU6mSH5GekRzadf13GYh/9IW9A9cRULaz/0Gx87/5qr0TG2GEMI7n/3eHVVaLmKNhv7m4v1A0I
lypIpeOtELyKKGkxT12QBeyOFjVu7mcKMlhJi/wmVgbK0/fW5NVS5zU18Caert4aNXd4rxZUMOwa
s8XgjJGLQU/6zmTkZOF1m+OWu2+9yELn59rlj+2iXreZdZer3xtVVIa054FbaC4f9uu6FEoOaLV9
pNOhBnUoBEgFs7UPYpqGaSgoq+ZLQvKRDObAHluV7riASKwCTcMoiqW9DEFAK/M3CLfokjHsBjxf
YhCVu7bGVVNF7EGfr3DtJJqvvWS7hWJ/36xTbWKhFASk3v/tIlHswVu80p/B8wIBmy/VEf0ddnUX
ud2VqEV4L7g20HwlCIHGtxyxeljU8SRoWK+CRkoFNbC704XqaIXqoHb/ICiuyWHTIrpx+Flf1eRK
sm7X9evlHLGXj3D3aGgQxjFNnX9OLpqsUdZwwUofhV5lJp1d1voV6s0PvTX6U4eN5mXAfZvOgFwY
L3LTVOj5g3egO6EG12BNIJ+rVf5lmF3P2NjFPmPjGbVulKrE7KIBuGRAaTT5ut8GIqYm5st8it0O
Hxe1yHt5RAdYQ6y+ddSsVFB8ndw2ZjqfUJXRsOTROK22iOwTDSO3DJdrOow1a1UgyXMS/4ql+3T8
dnkId8/eW+O4QF4jbcl0NoZMsq04SK/zofzBSK/IS+9Ik609XQbcDSnFUkBTSlR0X3BbJ1UbFckI
8cZD58NQPCqTaLHaH7QzALdXMlY5MaMEMdtbx9aS7Nx0IyIiuNy9n0Yx1T9mcFuXpJWwF6VvT871
kZHXpa55zHHFajm9nT2V3tCJ+yjYp390xDMoF1YdWTS5Y4VpHTKgZBtX0ak8kJPpJ25585lHpK2F
XHBloCRLFVZhBfHGMs+ceBTdVO+uISqO8ai9RAEa5RBWKS1oHyLz9dbdrP5lYE20fGkQONwuCtGh
f4pGNtM0uZmquy4J8xpyGmFD7Kq0bnpqGA56Lf9Ki0Kkc7GbKjZg3AyRWqqstIHORTnFDpVRK5aU
HiHaPZ0tOyatI1VRKFjvdyNqg8kN49hKktFSGIjuwOulXm7KshIF1T6GZaLtEO9Y6D18n2nxcmUk
BgH/fEN1pvwcVEUWfCIxUKISppYE/TYu2aVLUpZyiqHLssRLkxbcWfrDZyAghEspeoM+SAlHeg2Z
OCliutyTY+XDN5XWvy5D7GYfiD79DcGtFcZMenWtYMVEcInTgSW0fywy5TNTvkHhxipMpFKpS0w5
WcIYDTopMX7kciYUQRRZwy0OeknbUS0x7dI6LOilmtNAMiTVlWZdRJ4mguI8zIBOqzGzgUOZOW4w
S4fSozUPgs3krh8jDyhMhobduL33YzzyJhptIFeUELyBKfnJCCvBfm73VItiEstkZ2dL5rvJ0VXV
6XMNjPQ4X2de9Vxp6F+X0b3eOuVzJsqi+yad4TiTVBo3JjrGobmqlf4EzU1VMZ8uO7UIgsswOHka
1ULhBouqGffg2bVaR+7MVP2MW29GjgueoZlA+pMCZ6wrO1rkuyqlAlN2V4MNBBc5sjRP/RRhcirF
8AhFUfTc/un10e8b0eFBBMUFj9pkvTUrmBgllxJ7lkHwrJuVZVeWomG9o6XgxWZ3lnTsqPC4bBof
pFHnUgOxeJQDrw+DpTG+yKaIlGR3w72B4EyqBnUdtLCAI5yYhod5HPwO5NEiTi2RJVwuQOo0oVeL
SVqLh2y9HaJvl/15f/emGyo0L3SUPfLKq9Yw48FiDXEgOskOIyaoGlvyopvQ7z00BTlybw9XswB1
N8NtQDnvTlIpba0aoKvqavRmLj05E1yG7g/c2S7Ou41Zihq9knDuwlux9DWyBCa89fh82IFubOAc
IIL67pxPsKH1RzRrEzf16x/hfS6j2V2/Lo4QRfOnChSiggPlbixtcDmPaFuoGSoqDBuH2GmJ1nmZ
Md+2+XLSrLzx/5V74Dbq/SoxrKCADhdYidqJAM4RqMfVsNfHzp29yp0O9NZ87IXcqGxyPowtSPd1
lZWYfxSMbK01amOg/l3aN6ZQSLHN2sbtDTobnDmYDvIj+TZ+S6krMHn3aHEG52nKDEoqY8L5FsdA
E8JKyWmZ7ATLFkVLuHVURXT0u7GwgeNOgZKZGSMezhm9xE2ynGL1KR8/EwsbCGbx5nJgqDs8Qi6w
SIe4CA3bn2lR/rg8aiIruKPFlIZ9qWewItNvFXSxh/UhbkW8vCIQFvMbO2i0pmYkwY5aeR0aEE71
vmHFgvnfja/NYLGP2IDko4IS6h6WTPHDEPV2Pd8M8kMskhsSuDjhUmAf11SRmJdN1S1F7pV0Z6Kp
Xa9BawmjWOTSXDKcukJN0wQ2Ac5ToKMYu+YTCeIDboiulONlV9jf9RmGZplYfC2Ucr4fwdRIcJ7V
sNoPzgL9Xei6ocCzvfpP76dogdydLpSqEvbUb+Bk+x4sGjU9UjNslCytVo8SLQ3I/1X14JSF8b3F
Oef1snW7PohzGYhGsLOVCYcnoxKzSgqkX2Mtvd4w3Xkknhm33mWY/UHc4HD+oZfIupnC3BBcdbKX
u/MhQh89Y2CP/EpwFhAZxflHFofxZJgAS9YAWhXofvLavhMsXPsmQViLglQBF158i+lUFpMixQsy
nUrcNkG3fj83dlQpxygG7VqcnPTSshNDO+KF7K6jrWSv6vCpfHv+Cv6RtOvUNmoifIUqvZoG6pPy
ADyw9uXp2x1QsLAbJsozFKxh770yrMyaqKyV35DRfyP5sur18c/LGLsZZIPBLRzpXGYSKEZQojnf
vZSDXUBBJ0xszXq5jMM2FB8W4w0Ot3qQrJmMRMLVK2vi7gLJYztd8dWyyBwua+jWvMgTM4cuN9Ty
GlCMmbndaHeqIdi67W4NcSbFtBBQncmct6e0mteCoJcosa5pfFuHs2D2dz0db8a4ZkMJPd6FuD0a
TeHYaTf9J3hVp3PWAwolULHLaEKbw+X52TNnA2ZyvgYxOWKljAqlampcwluHKlYFELsPhVsMztfW
XOvjKX3zATwvPCRBdtT9+n9gDNg9j2yROG9bdSlX5ghIizOCAYnVyUJYZo1R7Cz7GnqYpNLBHqwS
PRWK5oy/HNVbLZzk9m3OGEObYne/M9QIV8fKX15F7yj/j5kmHsShy0R1mfMQvR0bCRUHaCO5Nr4w
qixohhzCo/krcTp3ue6DMLKlp8uOslsfQhXUqhNGZkb4W2aiFCpZ6NvzYTraNcr9lEMSlItt/dV7
/W0bqKBn+XIZdC8TbjG5day20jaTFnazXXwr0O66XuWNoCRkf+pQbocnPUQb2vfeZ1sD1BwIdkzd
W9MbqGTd2KW/GO208lsSkjHvz90Gjssfuokrx5DJ2rHTyRAkhyZAGw59Uk66H58g75Ha1i/18fI4
7kb5BpQ7bipVyeSNYWOTn2j8axW1jAoHkfPI0JBnRWH8TajeHSEegkfEG2W1e4+yd8RXKrBn1y/O
9vBV1nMxJriggT3amjl5Ll3Pk2FH0yTIXCIYLnGBvbLF/Sfmita/tfF3bXxd0RX9iakhuO9DSRxo
BUxuaoxsQhtDjJFbLNlPaPmsKcbpMxAocbZw/GStM+89PFRCPV5Q1uJO8vLUE+umSUSHhF0Hg3o9
NOWhwIOV8T1EiTviMEtwIIlpGxRy5xddIUhAu5OxgeAmo9TaMksUE4+49VEaErtUA1pkgm2myA5u
AQnLKq8zHSCl2UxOKK2VO2gizZFdEFSWq5gKduzgNisxJY3WJxpKjZSI2nSxQKsbr6LGst3x2qCw
r9gcRec6rnut1lG+Qp1ukgN1+WloIjVzkSnsIzYgUplCjr6CKcN4rWlXQrFjlnz57SNa/f4ZKi45
g3KjjyILvy+Pz41s+HoHbkircbUlEsz87nAhRhh1LtY3vvYauy49aWJ48JDo3wtSWI6Uhj4JjYfL
wSjA4SNlkJcSNA44LWWMEEUOfw6Geppz5fkyzO7EnM0hXLQ0uqpneQtzNOlUz5mtLCLKPpEhXKh0
/aimkQaEUBpPTQdhNCjRmnovGC+RIVywEEkyC2NlYW89heSx6ESPJSI7uDihNfnvvZBpXI0jzv/1
vdJ95vIJG7W/vYs/+De5rMsGu0TrlNLOi+rQhN/KdnIvT/putGxQuGiRhqlbJubDawN53pPW9qdc
s82eBpdxREPG7WHkOZdIzMrvZFKB3/lXQe/n8q/LGPvzDh0krClsSeHcK0NW7AyCq5JlrKRrtOGG
HkjzipfLKPsjdkbhvKvIE32yErxkL+mx7a4oZKZm8mUxZ0F2EVnDOVmpgF821mCNZJgemZtrSBcJ
JmV/D6afbWGztsnFCggU56kGxuCwyr4OslJZEPpGoELjqRFc+rA9w4fEvAHjXE1ONVRLdHhmHlri
m5P8e6jnn/I039AsPpTReluDRuvyXO2fQHTskgiO3ToIxt8b2EtDZIVsk1H8SW7bI7gOfPW+kGz1
S3xr+vIVTnad6MJn30HOmJydKe11GbUobOe8QN3ypl3VUxgGViOiVxYBcTFlTdOgJhJWOkuXHNKH
JzoNDk3U+CYcc/V4eSj3A/hsFbcjTEF9EBaKgdyNWp5oKJy07e1K+dTedjNh3KkgkcJxIh1g0Nxs
941y1PJPCUmhguNvp+Bv5IqsMLLBAAYKMKFZwE5v6rfw2NuzU9yrUDnByeBfDZ7BLa0WlQalGd82
oiBYyBxNvRpzUWvifsI4m8WlvwbMxhKJYFYPJVV0vt+WpvTlE3agaUC3qIniev4RQZvQ61OUyBd4
ewmSgRxyyShtawWF8mWgXdfeAHGuPc3odKMTYmio6/hKS0AQ4bRGmbuqXEavqIjxLuPtjh34GqhC
VQvMT5zb9U2a1VKEmoSVxm7XyYE8G4//CoL3OklL9DqTAWFOx3jwM/nH5d9nQ/IhvZ5N4H2sBz99
NqbIBlqn2EvpZtYLQZE7ib6k0s/LULuZHL2OCsEJlJW6v8+qeq53Y88ocFHKg+fZFc3KuZ+vyWpb
hnQlFc2XNROVfe56xAaT826ta818lFATWeSS7BpWfjNZeuOo+p+hbwSn3337DI2C1lE2ZL5oe5zz
BC6GqZLr1sV+3qkH8qpR7T7qqDf1uLlKoPZ4eUx3PRAlS6ZGVKqheun9mNKpkZRiQvQqxTr4RZpI
z0nbiM71u1UErDLqvzC8ND3erJq8NAHD3teJa6Bhuuxty5nf6MAZkQ04m56FEhG7zmmh9g+nJJNA
OOi9dZ2pUSNScP04+7WbvbxVsHyj9/RJ8sKD+pXdYxU/LPdTfUfYD0KmCIpFYGPh8ohOY7ZRRFCk
iScbjUu6F9KLyBb2pg6FbaqFmdNl+MF748a6laI4JIPbt7kPri9H7UoB+ZAIgttTzLoyTWujo7Ct
J6q3KK1xKFr9M0eOrSHcaNXREo1tqqFIUwodlHvY3YoIk1dBct/bSmxhuK3EjIrgIjQB09Sp3ZuD
3SqnuBUF1F7C2KJwLme2dVuRFShEg1CqVblEvadZ97IqIvpNgT18TKVhrORlislp+utRP60rbmQF
V86C+de4jGu0WRXWAx3cttau+2q+1qToX0JwCXYd8m6OWliB6bFHhUKOVPTsK7KCvA+UjOZdDkZg
Vi+53EtdPdiW0j1fzqOiyWDfsDnS1ERPCr2EGeXyOo+/JxCAp4mok3vftyiqvfCeYuJx9z3I0BAw
NITG4JpSdD8pxQlsFwEKhlYp+XXZnP0hOyNx5ijRCl1aC+boVLsjJL6JmuZT4XiGYCO6HbFCWhao
EgFiXO116uyhrOzM8i8bsj8vZxQug6UgZ9PK0UT5b14fl0x71EoKFhIRd/Fbgye/DdLwCPr31HA5
TJnKshhSWNN5xk+0W4Wn2BluoofYHZ3RSxzGZz0/Z8eVkbm49bPhXrZzV05Lk008xrIGQNXkQnUO
tb5MSqwGmp3c1om9eHhT9LXUWb4lzuqEdntK/D7Ig1hI4rbvlmdoLoRHralnBT2IbmTIdpfdRpFh
690xJ6nAyH2vPANx/t8qa2VQHUB1+NzMSHxp6V0eRhEC+/vGKa1elSejZmtqJnmKTnyplgVG7D4y
b2eKc/w1jqIqLZGO5FNyKO8kCGozYc3sTtRaK5oXzvcXHPmqNgVQHJ7q0J/q0o6XoyFqVd/btm7t
4VwflWSRXMRY8Yqmi+yoHdGW0jkySa4K2bqOEnVwTCLaK7Nl9EO8KYqOwn7dAFsGt8ziSEWWdEGC
gnpc8B/KfSlohXTxu1dV2hmHX2TjxhhTA0SB7vwVz+WQXM+c2gvvIqdwI19U2L/75LpF44IYIg9S
j6puoP1kBWVWB4J/wyuutUA7aY58qH4kYlAWNReGUuPCt+iqItfZ/DE5E5h4JT1GN6gIuIac8ZUy
2eR4OcZ2U/JmSLkozsrG7NcWbmmg7tyTI0iMlWaNjhOi1oJY242ADRQXzotVd+ECuR4c3E5a90Aj
1QmTx1USPcbthsAGhwvpcknNcWDLpQkaAz2yMzP3Fvln1zyV1p08ihjl9pP9Bo+L7CknnRxmmLLO
q48Qujxo1/Vd5LVXraf6sPamuwajghd7KDC5PHlCaC7a1UmalZxg9no/PxK/dMNjdA0Br0BC5Y/+
NbUL1zqm1+JQZHN1yU257XvXWt2agW7VbbXaw8Okq/fr4bJxIgguqaQLUUYIP2ITpw3P+tT4QxG/
XobYd368O4NbBoVZfM+bgfoGUyuwHykWFQ944eMAqVxlFV02imC4wSKZFumgxhtcNbqZNZAVY0dQ
Wn/+nS3ccKm1Hhr1DBCzxG7XfEi7R0tESiYwhGfrNMt+UiMVGNriJ+ntsPpCVpz/J8f/Myc8eYfZ
tyTvFwue5S7ehIIvfzygYRT9o/YgIc2T+8vjttuBDZaQv51A5TJulkVUiVMYRUGFDBk4T3q0PKhG
2emVbJfBZ/p6t3BcwrVicynrCHBF/mWxftfzk8Ae0SSxuNrsmmIz0Sbwx7ABLP5623iipdMrHGqX
dv/S2qodNZ5ox/s29R8TwnkU2VdtUPvQWKFAwVwDhTwdOSl29hDeNzf91QAWOc2p7qYfum9o9nKN
Llw3EhX6iqzmk7BVlyHaVFCSHYb2NH0bpsYF8e7lsWXp9JKRXLrNK1R6RxWGdspb9UqVch3CmUVy
mlJF+6Mj+JxmnEU9zfugKDIDTQ+u23kCW7ku+65SJWxDSuLkXRKgANhf5fxQZvkhaQrBFcD+QJ7h
uIGUcDWirhYGcjSX+4Vq1xhQB4+E7uWh3N94K2ccbixHuezkuWI4ENNrxvSuzApnqeZjSurVNmga
FGN71bQGGkgMERe5aEy5jFyMcYkmymh0o+wgJRXgXkLJsAtzQTPE18uWirC4xCxrWVYruFRzpeKb
RB2wSthJ8102DnJZiQZ1d/JwHSFbYOaT8QT+PgqbNoP0WcUO2IXLtgMKqs295VuDxil20p1ep9JO
7qynyxbu5+wNLH0Pa5SGQqr+7bzdHqvT8Gyhrc82gsWt/o+0K9uNW1e2XyRAIyW9Smqpu92e7cTJ
i5BR80jNX38Xc7BjmdYRz/V+CRAY0Ooii8ViDav85NESMdgzFXx3DFdwnK1JZ3UeQpDseAQtviTx
FMxqkVGJHpkiZsXty2EFxZ0GeYlAoMbiIoZTXxZcD+kjuUsQRLCcKchuP1KgaKgGqmRlghwUfxcZ
WmKodYZDkc4ZmE4irw0fu/jn/nZtLx+og9DAgkZ5nt12GrIwzXMFOfiqdaPua5s8YUKf07alsw+0
rY1/gfhyS23JunxSASSTK826L6XPdf387yC4N5rStMaAwDhaVfOvJQHLsumP2kcyt4b6KgfnIfRl
ko2DKWPB9PrBntrCSaLUVcb+cV8Ydkze6/UrDnd6iY30zzhCmCoPqrhzhl5ULbCtzxrLgsiKDDJ0
zuqqy5QQY0RIJb9MFwTFfoG054cJfWaV9QVSxv6+SJvFFwaalpCrRWORqvKA40LUSl/Y46j6Fp4R
HHjO3On8ZzJzUN6LK6U3lW4FyJl2FZSAuqLNcARKPIEyetYJZk10ohawbZu3wuHMett2Yy/ZwFFZ
hwpW0r4hT6PP2ttGUNB8319HgVR8+V8oD6pSh0DTlktSuia9WVCsv4/BVuad+r1KxNf+SbaWaE0H
NS+19lcydpdJaQpPDamv5PSC0T73UivqmAZvvQCVO1wqUWVatFAQeB3twTL7X5GRprBNYMXqVONF
7dQQFl6KDhGmMt11TT24HabQuEXVKmhkbDIX8bvlMCA5dkDF3+SBCxiEPHo2ewh55Z5czZmjNzM+
F9a13+pxd467QXbmHqFhMH9d9E6q/FCPcAr6enSHZXgeU+sJHMyPsharBy2hFUqEbN2djLnx2w4g
aa5aDg1HJYgKFfQCJHqcaI8bVw31oMH9dFxobT/ZoKvye0PPMfKEku5MVSMBha1R39kNNUGy0VY/
Gjpc1MSSvQplv19keZnRnEmyW5UMgaVLjTMpyykZ6+4x0ovmOo1mdBqEGNXSWSiPKYcUIwfnW00O
YydJkBkYY613jLiXftGOhs6cF5GHqN0NJr3mJ4OqXyyMiP6cZhE5mHGVOnqZo8zXls+9lasuxqkn
vpGby7GuFBC75TPxZhpZhzIBK4SUEMsvi6V0kyKJvKSyi2Aw9NYppFy+Vmb9VxfmidPLCFUZWfsV
Q3JNBwSUqlNJyY0+1ssBu90Es5HDBLRT6Uyafi+NkY2BVzHx1NlSHVmq7+NRT5wsVzPXnqrJGSdw
SMUZCN9jNbsrdW35QLuyASOvqciKExC1QU1X7xfwFMw0jhE0MtTfs/Rg6F/2D9fmpbv6PudIlCho
MjDgAAfYCooyc+QoccPmulAUkcVlV967Y7xC4iyuqRVtZy5A6sARwN5/1fVyYwblQQJD375Qm1YJ
7a+YdAA3Aj0+bxctqpOwpEMyeAnNnhtDvVGk6Glu5I/szSsM39iYV8o0zyaDWc5xdi6EJPKbm7MC
4LyIUi+7JjMAIAdsydiohu6YoWEZDUsHO0iP7Mmqi+ztdoB5BcuZvkWx42qcANv5/af5UBwaN/Tk
n/FNiEd64qdB5ouiD5uSmqxQHaUQGHDJqXmv4RQXWTZ4KBz8LEcRbFH3otYDKrCV4APKsYLiNH6M
ldhulxzRALwGOtJcUGNzpkYt0PdtiYhl6RjVp78boqZhMGNv9CnoMIovCz2S5KfSJ646i2iFmPP1
7lih0ukfHG6z8m5JUb0CnPkcBsMdJmmgUW9AhNdwVQcj+z6i8ys43he0DDStlICrzMGx6x+yiFZ7
09lcAXBvtqkP9SScAKAkg1tZIMpticCh2NwalIbZqoF6OlDivDUPtkyVBVUkSA22aFnvr4r+i1Jg
AGWdC4A27dAKiFO1DD3e2jIiRNJE91lVOFn7FAtfMyJpOLsaRfKCuAh7m1Xyp4RGfqs1X1N7vJfh
luwfnU0oG09AC46z9W6gnhbmBvgMWDYe/SQVqiyz1DPyGyUSDRnfjsKskDgtaDB3RAZRBy4LT3aT
43JlHP7TMBwLrMG2v7xC4pTBiO0Qo3CBNN/3s8MGdVin+Wf3m1G6SJ7IPWc3z7vTukLjNALd40Wi
JFhB1OefikMRRCcp6IL+uL9RQqk4pcjoHGI2AaQqL8j7XC0OWON91ddc2cGoAgHapppjVCTKPDSb
oPr27XnKQTLYosQbkUBVRdVt68ULOTXjh+6IFQxn6cwo0/W8AUysganWOpv1I4qlHTqLtE8kD2fj
Bl1u8jxm9mGSHFL7Y0zdQX/c3yIRCKfh8qzVczQhWBTq/jhej+qntHz4dxCcasNLzcOpYVG39DFK
znZ0axHB8dmSAiMbVR2j0sGhyWdFyqVVIrXA+69pLyF6F8zk2EqiIqCtK2ENwm18kjZp07Oncyk9
TUbitrp02F+pbQRYNMLemaCpeKvBcozRRmo7IOi74EWgWd/UIfvI+HCivGJwAQANLg44QHtEUcjn
usHTQfpSVqLCwu39eAXhPN9yxvgBY2GCKJ07NvSiK60zN5HgxG/al5UwhGuQHY2U9nMHYVovDIjb
/JnTWVxUFA/ZnogxbzM6tEbjDIwVWZOZU6DRw+RhRqI/pgFLvRG/gI0uFNd8+lf6QDiNw5Mrq7tk
BGdee9a6iz0JiriFEnEmhphtkQ4j9gmNHt7iMYbgLLARnDbOjNNGVOMs0G/C/r56RTZSnM9o0cK1
Yx2H+WERGbPNJwPcAl3VVZAOKIRT7qRHJ3PaIykeXncX61ydh++VBPK3EelRcEZ9j6+l00dKm3Fe
VRvMaAaGoXGHti7zPJ1LFTFDpTyp1PT7VlSysblumIMMw2aDm4Jw1zXmNBg2jbFuWntqu5t4EejB
lkOFDvO/3+dEyG0aNWPVIRIdWaVD9C9LLF2DFLl3Son+3NfpTdOwwuK2qOqbJosVCpVb8h/oh6DB
YHbdUW7N4X4fif1q3skhKKcnGIanoYOeU+5Qkbp5YquWDu1nvUmq02Rl/ogIrzsb2m+7oj/2ATe3
aQXIqbdsFxnKtQGY9CTosvKgRCIir81E8lootrzrI9Q2VoPSTVZLFh3t7w2m7CaRW19NqNrUXJo4
kdu64xGD0Hzzp3wUvbs2d28lIqeJKUGMs+shYmFIgR7loOlvgmES9RptG/YVDqeRba2PqWRATBUl
cwgbXsVe9KzfMr4/2jnksL9xm/qPhniwk6IqFs//t4tKm1mOChM62Re/44U66KPxcu3KKL7t42yv
3isOZ8/lxtbIgDioNzUn23Kq/ikdBQ/jLc8eFYYyynVUlsDibl6VpDZBMydMhV4HS6aB2ndQqRNP
BEX+8S2a335Oy3OViMirt0X7i8u3bhkTkdVswoZFRfvVyGvVjSa6OOosf8R+vArI93CNIbHnkV35
RJ4DM9PctlKOii1yxTZVAjRAqOtDIx9oRN6qhGmTrJUwZBBcKFHlNU3v1HI7Oxa1b7R8EPkxzBS9
M1UrNM4oFiUdo0UGWvYpDBQvO0T3IOd7UVyE0wP6WeSebb5rMS0WKVSM78TkHLabKyti6bRLaw1Z
BQwkvW+6eXaomueOqVQ3sTwfZ0P1m9D+XRXtc25Qb/8UbNrlFThnQ4qctmAHArhcVWCcf8mUGD3A
kUtDv+pEUcRNm7wC4/axUfqQYmgoVjav8qtGkoebcgHN8b5Im9pv2JpuyZh3iVqUt+uJsefliNwk
ir3bp2p5mcbnVBJJwnTgvY68YnC3i6WM2pjE0JE2GW8HYoNToUyOdlx/x0AJFKTKbiORl325NscZ
kpVgnKIkoCguIRtKekB52D0px/ZqcLVzfER97+d9LNEa8moxdeGgsKulV6NzXKE+Q5YcqRe5ayIY
TiGqbsyl0IRERvUlHjE2Jz2FIATcl2X7/lqtG3egsymTGruDMO2PyTcTRzsiv+ZkoDZ0/8RzBEdq
M0243ifO7Nez1rRzC6s4YU7KeNNcD8flGD13Z+WMPJ8nSU5/tNw8+EjMZYXLE91FLU1r5NOg+Kbk
JlZ5GJIE2ahZsJ7bp/iv7vOhHUwzzgyDiWfJve7TvG/9ahgj/9/tmsXdz3OfE6u0sWujy/jmKIju
hqPumUHjJz75QCXZeuk4m9GMM6EhO8+13D1SW/K0KX/Iw/iwL5RA3y3ObNTJII8jBtl5Q0o/k9C6
npfyQR6yLx+AIXh1MaJANiTjrQWULUnL4xkwS4T8/qhrx8JGa40+fKTuGcxFf4GYvOurqzNmCVOV
8AiXDxpm8onmTm6q2ur7nBkaZJKHRML3w/AwmfezaCKk6Puc/aFVEqs5wffjLPU7K3XTxgr290IE
wRmfZk5IpqeAmPKLoR7j/NP+9zdVCnuAxyjsP9zMt1ugtJnWxbmBh1XX5Ddjpl43TTc5w5KLAjzb
krwicY45AU1R1JpAqo3UDmQtS5zYMmbBeonk4Y69nSCZro+IGgxDgyhr64JaNQhn3f13y8Yd+LHI
pHAKAZPFpV8kN/kAJzkTdEFv3zyrzWFLujofmCa0UMLaSKQjZjljDh2mOvt2wJJwpfuhy9QEYyvr
48N0R+4wYqZYFc0TYh9aPFiOZbV+G84/5Xz8iMatcLhDWbd6qdmsnyJfJpSHyn5BbtPw1/7+bBZj
YfzcX2m4oxkPRZfKmYZLO3fVYLiM1yB4fo6/L/fkNj5ikMToiAh/NhV8Bckd1SQ1K0wqxAIOyJ8T
43tDHwVCMeV95zZid2RGfIzZHZzWgbyVNqmNqjn1HkOeWGLJfkATX+uNHmpefVGlO9uJPThO/WRD
nuuiZxWHZLjV6vjYkKFzcrl30Gn5kXO7Eo3TPnBXp7FeAyuR66dwpm6mkrt6kQXOx5Z5sHUFPI8I
7inv2vdSs2vRlNAgYlXOL5S0VZBPytchKrPD/l4JgPj+PWPJ534uWmQxtKcmQZijvbbD3/sYm0+/
lTR8m7yhUCSdkQDwlip8tMoyRp9l9QmTTb80antAm7OLbh8X5IO+otsiv3hLO9bgnKU1orYl4Oli
7XQPbftYJie9fZKrVrBjIhhO5+Ef0Bb9V4gRqPeSkrsWwuf5KY56V7CYoh3jtB29xAXaICEPuWd5
VFRiFc/aDSrmZx8Vo9dW4agP9bUoWSxCZX9fmXh5iTN1KCBeNX+tsrvGzh1l+QgRIdhIGE0cAgTv
mr8aqUVBIYwTYh+1rxT2GYbep4NoEjszcLy9AJE56ITgM4L2hJNFXdrJLO0S6tiVN1qjUBezb35F
c5M7Rl/q7hApBhhD4Sftbx2z5Xu4TIVWa1gY7dRh2DzcsFSfXFJ033pqHCuSO3RULq0hHffxtlXy
VU7ubsmjUG1sArzFkNwJRQs9rV/GBrGeWvpAlHG9pNyd0i2kaxcDY5Cs8meWg70tCvJeEGbcVsFX
cbj3ZlYSxR4biCNBDS2tuoRG7PSZ9rC/agIYvkS+l/tRJQtEye3nob8zs8eMfN2H2NwYA+2NqCTB
8Fn+fqRlv2ijBklqpCoLJQqaBJTbQ9n6UZH92MfaFGeFxZmLqK5SMlVs1bRfbY7+V/OH2Ysas0Ug
7O8rzZYXxH+rATZJyVU0MIRj4c80TN2hmwfBIVK33BfMUf67eNwpogUZq2WBCuhBfhe72ufYT1G4
UoBOIn1EyP6aeop76J/yM064gZk9fngQGeHt36CD98pEJRWi3m/lDWNsWjGx5BVor1xjrgcP1aoi
v2Z7VV9RuJsrn0hdzDMzh1p6Jq16mUpwB9jFYV9DRMJob4VZLMxb6FXAVPmnxngYRD7uprk1LNU0
MZcF4Uru3E6hWjYGS/jaKYpJwu9dfk2qp2V4MEYQ+A+/9qVhX3tnZF/R+ONLCfJhFSsDALfVnTJV
fqk2Vxkdzj3tXiq58STaBU0vUsvNvQIFtKKZiEZYfFVAbQw0Qi0QnvAd6FospfhihOGNNRqP++KJ
cDjN00JcaF0GnKi7FOqVUt0lorrKTX3A5G1UuqHxBQFFTh902teDgal5YXaVJZ/YK2tfBhEA+/vK
WhQ61eeyY6cze8JFMYoYkzffo/ZKAraIKwAlH0GC0kMCDALwCdhT7YflAW3kB/nYXyWf96X50y/z
TuNWaJxBUtQ5H3SCC4P12bIpH5PXHJrP+oPhyC77P72ePrdHcqcE/Ul3wiftnhWLoFkkehSZjM2b
ZfVb+Cs/sY0pbvFbkmH27chwuhpdGqNjimYIbz5c12vM3filpdWGKQGJFabobh90n6vrDGUcyV2L
d3+jCB/+m+7TSjbOjiRzm8xFydSmvteSLzQ8xtWdjAYzTCrY39LtQ/bPCSD8tDtDmawhn6E/SzRf
1GZx5SX/XqDfZR9ms3QEQ1dl1AsQhdiEO8yxPeAVyTSnP/eHGJdZ40aHOT38IA6a/5zlOfIWSSDb
poasMLlLpbEpOqY1rGKaYoyUsrh9eFbGW6UQLeLmKV8BcWaktBJLbRsAaUU6HtuyVh2102NBEfjm
Vq1QOFtiZXZUghKGMZjEAQoVnurFcqRU/7W/VSJh2M9YWZTZWKYpjwGTRyAN0eV7KU9/70Ns5lPW
2sDZEXQHgBq3AsZ8bk/Lj+bb4umH5Gx5f5I4zctwUA6ZF8XCgTDbawiCRAwwMMBzyR2sQtcMDBVJ
sYZdemMp5X0uR6cyHE/7Agpg+IY5NYnaTJYB06fdJWzTzyp4AYxBDvZhtrfKslDXgEnDxOakmWVj
VI0Oh8ps60Ob2MGQfSh3zqYZq7aByk+Zr3hAG4CVoXONGb+ZJW0ClEyidcyZ0LRZoAxm+khd7gqQ
L3WgBlrkpgwOtmGCoOo4tiej8vfXbWN7NNlQZNQ5GLaNYra3Kj4lXZfkeoSrw7jCxayloZOjZWwf
ZMOGvwHhbo1qQdcQInRYOEm/N5P+oMFOuIna3KcFrpF4FBXQiqTitEEvIwsP7QTPnxCXsyIfM734
Fo6qaIM2tG4tGK/cxFzswaqwepPWOiU6CutYlCXasNxvILjbwmpCTGFlopBcOuf9qdGuyiQ+jZJo
tOwWG+0bJO6OqPQhmWeL7RLU+zaGA4WEP3rsF5eeVMx6vf8fykPYNzkv6g0md12YZVHZ1MQCgmrX
H26XY3fMHcb7pl7l16JIzJb3AjREf0CPopmYTvlW2c2uTC2JrWWH4a7LE5tMiXfcQb0dvdapbiWv
+r6v+Nt6+ArI3VP6TKUszmH8SvqytIHeyuhWz719kC3H941Y7Fesrql4TpMxGyEWc0UXj7rVs33Q
MWm9QmRQlEcQicTdV92iZCZI5pBbUr5o+nGyBzdOTIHB2AbBKxvxQBNOEgeiDRV4s9mYYyu5HrvK
6fQryf61v2zbB+sVg7N8RG5bjQ7AQBkbMopgG29zZ2mfaTcd9pG22MGwQa9QnP2Th7nMVcbUjkbp
DhRdgekvR8wzlr4Z12YwufJd+5upIOtuFFV2/xelfwXnbKFs9HWqpwCnh8W3fRDsP2YoJs/Qh4Ph
do7tgQdlX17B7vHX1gKmbKVhwzLmefbApOBXRuaALlXQ9LppfPFU1fA6kAmow96qvW5inogkg8cf
rRozzFRiDJE7xJX6si/OpqJY6JtTLbR9vCvQq2KapjSGOF37Imc3pty6ZvSYJz/2YTbFQXhCtkyw
cisyp/OgrkvKPgYZeI+6OEKtSx5XIkVkBu6duV1hcDqfpgPGfBnAYMPrqFM/Sqmbf9eC8ZKfMbdZ
OgldmG3jtILkdJ/UWj7PMXZJDRZf8XJ/QPtScq3hXd4GGisFFJhD0Tpy+p7KNYKsMpubJQ1eo0xX
jTyc9rdqU8FfZeLLEspszJupxEAEEsVBmZFDZPzMlt/7IJtO0wqEU2+JhkqmpH+mLiROMw5435wb
civPNy0oSfaxtlX8r+792cTVDaLoJDGVCJs0oV6YDoVPQGgORgDkcmWQQO2Dba8e+ncxIReTGXka
eCUEQ5jOrOG4ZIgJ2n4UKZfECAV6sAljIw+tYgoHujfZ31cy2Vk+URJi/SIyXE5W/dIrY/ABSVYQ
3JHVaIECUzbjSCd+Ts5jc02Gn/sQW1lUJMbAI4VqT0RT+axBE42R3lKCHLoVHfUmo05u2KWTDfc6
6IOcXFp+KMNDnS0vthE+7YNvqcUamx211RL2xJqkGqM/UEeiOrPFiNZcq7lXkk/7OAo7k7xdQikX
GxSFKp93kXX07S090MY/Hkx917jFc3KPLisXpBa4HSlKCPRLm+GymgtH2P8vQlffiilJWmg1GtBn
d7YLV1Hgghqj2+OdEt9Q7TDEAnm3VBPJTtPEZAnD1m0OUIEDXw9UQx8FfWmy7yN9mftf+0u6BYGr
BLNesag2uv/fyqTHyoS/qWhHKq5Mej/Bt9GMz/8Og7NQZTJZsZICI9Ksx7oxvqsJiE87EZGGSBRu
tbRQilA4BRg1/NzWaJeAKYwEx0yEwb0Miq5a8qkHxlj8ovN56b5ZvaAKkx0WXsfXO8IdJs2cw6mO
lNGT0CDkZ1Wq+hRNmB8wrmsUJujqyJZ2khRQuNHrSX1JMMerVOZjlLXH/a3fvNbXOJzpm0qpmsIE
OGnsjQd7cPDqcMvv1iNOEfXqIDwIADd3iBlzVbUIQXDqrWCWmeRpZ8hwk18wqKL//YcdxDcf9CcU
QagvoHtC1dlHHjuYX/wXlJOyAoUf8psAbcpfrSU5gxoYokF520upGYxuDK1974gzVNmKp3FMJtQC
D4ipx+7y3fJyB7OnvexRxDaxVWevYfX+ovGnSVdQtLf8QZNdcFid2ysD/ICpA+9C4KCz1Xmn8Sso
7lCZep41NAeUnVun0J7cUrXdmqhPS00E+vgn97qHxZ0uMymjjpjAij5VV6PbXcxjdLC85DyFiNBV
J/22dFh9eh20GKvTXEUCW7h1h6yXlVPPTsHNPCjAz0/RMTt3RyNgrQuiKvit5MGb7eM0coCQctIC
h87On8rx++xcf2+PxSl8aU4R6uzsL6JJIZtHb7WPzFNd2RSN6hiqIjPZZH+Wr+zloFBBMalw/7hn
wtDJJCsmYLAYRnTF0ksqaHjiWwy2Y3XxqhcfcjBnVr7s1XgmiyqdhKeQbfBayBDjaXV2LiRM2sHr
qPZjz8BE9AAzKj59iLd7vY98BZ611GWpU8Ap8WU2v9Ph07693LxtMOsdfNoy5mbxM54SOU1Qb4Tv
Lyoa/Itvpqg/c/NwI16Mb5toejW5DSsmOndofIU9lr6aCrr7Owzsix4Q8vqAkw3Cwr9A3MYUfWNW
BcKdXmLWF/QxHGlbFk49qoKcEvvB7yzIKw7fYGL0bRUVRQRGuWw6DrKn29/sVEGH5mNj/NIMAbPM
5plaoXG+E0jhhrCVwhEUDwv4HS5VoR460byazdgPfEzcmXg+YCgEZ4ElUAdXE2pWPOWW/u5O5W3s
/VAbj3qWw3gmlS+iAvdNtVsBcma4q2YJbfcAlGWLuuXc9G4VZqKKQREKZ2wppp3ICgUKuMKu0qi4
1tVQYJCES8cZWh0ZdZJ0wEh7Nwx68D3YeI10x/JoX6uIrEalMHKxqRNsaoeGWBOx+OkdSZbTqLIy
WD6CbCYCqzZ40BtBFdq2oXtF4S3PrMPyyDFQmJXTvNg3KWZtLm55mI/NcRKt41bICQ3P/wjFVwFX
YWJURE0nr8Q6PrNRGtFhUQ7kogTtt/Kgo1BC4AsIlpGf3DFm7ZSGMhDT5NuCvrtKuTOiX/vmdfNZ
vhaLO1lLUjV1Akvxh4WsD4ogPDanLhDTqG47bKsF5I6UXNWo1Q4hjh5kD8U5C7KL7GNwEdwYEQX/
pk1fQXHnKh2qGKM2ATWQo1amLtUaJ2blWkQ0QFKohdzxQv25VC4J1i++LP5wSs6DszwoZzRZYw0b
gUZsmnakN1VkOEGA+ycHv7rbu3oEOacGMBmxDH24XpontMiAKvO6TEFBKjhh2/r3isZ+zQoNPFRh
YY5AQ4n/1YQCBWIQv9Ptw74KbhE0gJ/6FYe7GEulLTMUn7N3w3iQD4isXhByB89k42bXnVN+qm8q
T/WZovwPubTtc/0XnR9BMRRLYhZpzswIi+tmh8olXhFQdADlh/67aGrTVp2EBruOSB5oY+GMcrpZ
t6BUn3VcmOgPDgzH/rFcqJOiutAtXEf7OnvtTX7II1dEYLbFXPMGmNPUUmuWIlVtxKYerYAVdiWH
5LlzFnf51AWRJ+qY39QeQsApgy4nBVyeb7UHTSWxSlW4IaaBUJ/9pU1VB8k9QZhg+/yZoB1H2A2F
i3wqFDVevSK3WE4d7Uf6Ifa11pVvzSACYZr9ZW7dfWVlT4R3ztUKjjNiRqeOGO/Fdm8J9PFrSz17
+aba35VS4MVtugYm+ghsSzHMd8RW0jDKFFhwDbTZl+biilqF4Fm7mShH2PovBnfAu1SyFlMHhnSc
/O5HfULz27G8sq+TC0xziQFDvfPzI+v3CsmddSvXwPVD4skjDfYpLIPBihykko9SjUSHLp324ba9
n1cR+cLWESysmjICj9VSLk+MgtU+pLnDuPtyNw3KjyXnV6vKl8V1mDFd6WznEKk/sKetdjUc4+/z
LWq+UV5j3xWCJ7tQSC4UEhVVqMUgOoCQ4FNys2PcO6wiQFUctDFeMhBMuqJe7P9y8P7uJOHOdwxe
N1XvAMrmnbNBBtPRvOkwo6E81M8iBsFt52G1j9y5Gxe61MqCRV0608ubJZBJ6aFiJeij/MUqlBt7
Ns+jPDhDivsw0/19Pdo0Zit4zmgjdzHZVc2EVStQmqA3x8tSJXJoHaYCqM2Db7GBv2ieA2MUB9Uo
Y9OUBL6LFd7E1U2iC3yI7QjFCoC7ByrdXAqdOUethJ2LjvGT7iKZ7uunFtTE1Iu/2dfI6eu3bKjl
fLRP3Ufy6uD9+CsiF4exhgy1LTGuXEu6S4zPC3kJRXX0olXkTFtNOmSea/gUaaIdE0PySd4JzOem
Tqyk4EyZYjYjzWyso2w/doNf1fezaM6XQAq+LEurpXpIMwah+bZ60ucf+2q9WdCx2gmeoV+1kPkw
EwD8h74h9wrdqY8IV3lD4Wj37BKYj2btWC7SSB9ou2H0L/+ogcaZLQyFNsO2Q2hHa47LDA8TTT5P
+wKKFpAzUvDLJUyzgxo06IO3uwdLE9UJb9vBlRTsJ6y85EqLrUZhPjlbQrCOwmuFJTyYQXw1H4VR
b3Y43/kfKzTOOsgSbN/MrEP0qT/o19qLhIRFdNBHp7zq/ehneZA99ShyWgWqrnEmI9PakI4spkiV
p6g85/Ntqwra47YDwivJOKMQ66FOpRaSKb0THlqPnKcTdcno5lfW43AoTmDxO6PPbF9BROvJ2Yk4
qeW+UyGZNR+z+LTEipNOJ12U/d50G1fCcbaiWzAKWW6gJEize3KcOFZ/KsfFkZW7WkRRuS2SBr8R
BdHau+LAdpmsWpaZV2dSfx6ioK5BAm/8XhZdEBPZVotXJE71l7RpaFgCiWKy+yg9yL3pDYmoW23b
vUEG+B+BOJ0HfagsTxODQaCHzaKMnqPpjHw6mNLjQ7N4Cm4rKlAMkWycymO4QivPzIvTY8nV7SmQ
MgXJzlBwG/8XtTfRioeCLHRScPHTNrY0tGoAZ3phtH3FPXPcBre/yD/NwEJsU46cSRCzVZnZe29F
XkE5y4vRF3mtsaB99O2lPSlP6Z8C0jFQD4pTBM3oNiBSM/DejjzrqvuFqdKoexN5AduhJ+v1V3DG
ua/mOcdsD9xu5z9zfILcQXU9SnRFgbTtp+8KiVPUgo5zRSkWeWyRbDJ9DTm1kByaCiXv5WE8DpKz
/Nw3LNv68yocp7RtQVopZ3m0WXki4zVBA8SHyhZWUnEqKquDrRAJTqlad06SncAq5epEYJeZAdxT
Fc4sV1ZM2oIdPoOeIzQIqAYqIJ8NerdEt3Y0+/urxjZiD40zxz2dcmnoGNp4003P5RTsf1+oCZwh
NvWE6iby1H+evIaf+7g5lxu0WzoqEsfptSI4apsCYXaegbJOkAbyzSlGkiRd3U6jZzU/MjbWZ3za
l0gAwLuIvYZJ3HMNAH2sHJJdFlH/K1uRd1vyKgHvIupqVclTN6McYsliy1HytsAYLDrL14smDVcg
PUQVn1ylkwJa1YLMJ23IKgHb7uZhWv0Gzl4lhllguuI4elP2pVWPRntTNI///3U0FEtDlQSYG97x
EUqKIplL1+HNAyLVIFJzK+glMxbcKluLuUZhu7lyFvXJyPVq6IESBWWFfrk89RKM0bFuenQCLndN
9gGeRW2NyNmhua1IGUkUiM11vlzM8E7PBCq46QKvMThD1CpGUecDMNJLcoPZZcgu0R/oLkeZQuQL
XWB2I/IKuUbjLJIxmEWRwh9Fq8XiTxcNralaAIq728gTvVA2zQXGJ6qKhuwjyHU5xRtbpeuXGFjR
DfjxH8PRscEM+yl+0A7ltfUwPyQfoM4BM/YrIncp2loPGhaGOCjqL4TNfxYGHBy7dD+g7isYThEX
XamSMWcw46e487VOcG1snVgD2UvwJ6HtQX3Hy6/XNiY1Ik6KkbI5JqRL0kHIPrUZyUDPHwiGCEot
bT6U3tfd0EgFvGrG7NxCG1g7goR5GbGXuRQpAwSkzrqj/EkJYqei7/uLuKke6x/AKb41hlShLPnz
n07t3M8C4hF0SbPxh/JR0QTmY8vYgyoQLb0G/tH4mHpZTGSYdAROMNHNbEA99HlfoK1dW3+f04pC
aYhMsXEYR3yciwdMkKOhIGryX9bsVQbOIFUY65jnJjDyS/7ENsy4Gc7E6S/wN4M0EKXMNo3TWiZu
j0CGAydpBN7gKz4iXezGH1xW1dRe5+7y5f+/gmz2O3I76EWE0Xhr4NVEsuKZxZ0Mg426O1hIrxNT
cB1u+WQmWjhAJqghs8IfLjIWapGw+NnUgaXpxZbvmvE44gnUWNepsKZ+SynWaJxPVluY36faEGlM
zzWc5uI2Mo77q8b2gDfpawhu1SJ7GccWde6eTHMnjB7j4WIXd/UHWnjxxvq7bnwyAFQlVjMkgFHr
m7B6btWgbwVuxGag2mRhLdbQgyQtdzsllkmoOgFDu4W6HeJb3cueWDIKMza9/VUTYnE7E3aFMsoM
a/CLG81LDugLHX8sLiuJEbIAb9ke9Dkws4M8LzJSbzU77W2kg7MS9Q8Eo6C1yI/jViTQpqrZbGYD
SnIJro63GL1dUy1SUKvyn8bk3JNu2s8dqjo0yKRfhYfOF9UEbtoHBEn+YnIbllMlX2aGaT4Onuk3
QeGGR5bATzHfUORQbAuICX2GZuH25Vl55RmEeG2FRbRBY9loaNY00kNfk2/7miGC4dwW9BxmZiID
ZgidDPwS8NgrNAPsg2wpBJv4jNQ5iBLfNXSUbS91ktRis5QJwzuzYyd/oBleW0Own7Byl+vIGuf/
I+1Ke+Pmde4vMuB9+Wp77Nmyp0nTL0bSxfu++9e/R9N7O46iju6bAs+DFigwx5QokqLIw3GuJzcO
rvsY/GaoabwsBMvyrBEorRbiJEyzAUIko2wb43dMg7TCX6H2qSTWGohS7VFNTakBhRpilW6XI52y
JQP/lNYmPSHJtroSFJsbLzBLK9aolHKbethX8QTUaCfvQeeCSZTLYXELN9wgq2UTt7s8pW5M6sC4
ys7Mba3RKfuUGUU7WxLQZb9BLjfcF14jOanTbSQndNTn6CdmuXMCW9YNa41JuRI50PUwJ1op7uOt
dIj938Q5vGoK1glbwdCuBEKJuCO2sBrdJlF9efaq4e6yarKowtbaT6cGazno0jQFRvClOZLIRQnt
BikEt7Wlg5GgTGVyJEe2B/TeNtehE+31DZh4XV6FLPOVaC0sZU66JW4jWcaaqthHFMhcaffhPr6q
UBve2Nk2dWc78cX78o3b6M66662RqdtQmY1TFY9AJtXU5h69/PvqED4m23n7mZoxU1JMcvsCEdbp
srGyNXmQV4FlwWYu6bGSXg3hYE0vQcLZVHLg6EgHeWwZALKmqRYReIVSF4OatGoFL1q+iOOLisSq
VTyJ4W0EIvDL+sP0bGssatsKvY5k0uB5ypsXbu0Lznw7eqrXYGyheH8Zje0NzoJRO1Wps9qKDcDq
8Co2jymvSZpZN7WWhvIFY4LXoQkDnl3x7tQvgJop4x6tQdva7w5x4w5P8zFBLjfi8UkwjjqZkAiO
IySH0NJMuYh5nOSh0nCVBQ2rbYIiYNYjW5wCjidiVeOoaBk0UGJqaBo08b1qYGI5iAdVKKAk2cLN
4pIhk+kd2gYGB9ib8IeOErjY5U0YY6nJO1zKYk6Y9/Ebl1Qwap60NR91e0T2hnTx8040w9+uwejJ
y3pqVRPmPE1u2cSOlo4Y7P2rDa/7haOOrE3DUEBMJkJbIvoGKHerBmVahANeEytjazTPaXxfjZyj
zIOgfCum3A7NjLwn2vZfhnTx0ORsa0b0iVOMFbN0cAHJioTrw3u1GBZL1pHlQMXU1RLb6CXxm635
sDjjTsZE0M/cKd7BUVI1lR7VBQmHg8qB0/YDFxmv3ls2uZt9470rs7XhLBul8pMk/CdOxRwk24QH
qyZ7KRIb1CacsIB1V3onF6XlqLEbmyiG4mGW2m2dSNtcS+9qDA9W9Di1MQjE1/O5tOMKFX2zeTNP
CmcjObLSbRmpWbeKnuAD1AJldpK5zRbhEAQNqIo+MVVtLSt9y1iCxcrFEFCoQv0eWHllywpvAN5f
zNWfvaMnfwS6uDQ6uWOEmQ0mENJakF4Fbjw6zSE8DhtygbKQatE4O8nwoCq4xDTTxKsKhtZSGxn2
QRWMOsxxPpV23aJepfLRqmEr4Zek4VRAs/ZMUcGzbEgGGk/o15s6tJokFU0kWqL0IIu7oTbsoJm8
5BM85irm7WG8lIjL9YdxanMWG3ONzJGbRdeZJdhBdlS4OV+WC32HQgUE0tzFTR7FM1wo2AS2hbcT
ulttM6BmhNwBTBR8budqw7tik1NMxTyAxQIauCzib9SONaXQdFoCWE0aNoWY3+FGeaiUyalmzKWf
UictG475Z0JiuIIEPlFRUk5JyFWYJcdqrIWzhLhxsKP2ps62FkqPi+qhqBBD5znHd5+K8mgRVRG8
BmjvQjqaLswfWsEq5AHRj/S92QleskMrMQpzlq26SZCFJh6cTBmcD6Ib+8Y3suINWosF73IQxtLX
9WdQ9nQAyQU6c/EZpT45pXU1JFehGtmlyOPZYGVxwUZzFpja00UUy1qUgCT6wo3mYUbxRnVJqj10
Si/a8G51rP1cwdFF+poEln0jRvDXg8AhAXFC1XiR9k2UF6/UN6Mmc4wM+fwL+0lfBuZO1/KF3NaT
2g3DH4Hygu5pu6uf2v5X1n2L57fLG8cMwtYCUkczHIusj8l6dl51lDfLttn2noS81/8ShLEqata7
d6oPWR0PI6riTFQgnvSg3ZCaGkxtQodo9haDTEndFr6yuywf43bwDpAK3o3WKMuEBO+w619moW98
eVBjTsk86576DoWK1KWuxExrcmFW/cXVHRVMrjuyluBGu1r2FQyd5qA47hB7vCsy5+DJ5N9XCzrH
momZ4Ng+BZPLpugxjO/r9LHXOIl/Vsi51hIqOMuNvm0XkWgJUgG6MTtFKHlRPW4u7xbLxSIBK6O5
nozmo288Akrm5UjqoR7tZHdR6TbhQzm/9Z3TgRz/MhZ75c5Y1MoVYa6UlQqsqd7KuHdYKO9Gsuoz
Q7xVvO1LiohWETAhUBfvrshKDOabkbDBO0ksPHUVHn+EiSMN+xyvYKhz3AlpXnWFSNrpJE9xw33g
Lc7s/m+zhJhWcQVG3bnTQaiSNgSY1dR20W51w3Al3S7io2Vez8n/v9rv3QpSZ7gpF9RoSkBTM21v
CMqm78x70ww4L8fcJaROMcqCm3CpgGM8kFqt2jc26s2CcjRQ83u8+yjzRK2WkFI/pYmL0qoWpCgH
ww4Tad9rPwfV5Jg/Hgp1bg251JXFgkhS5JrJoUkfKvBnXz5IPGWgfP+sj3GmmZAkNtujqJgbK5ZQ
lG4481h/b+JwN+oyjzae7UhWy0eFAUotzEXYQLBRd2UkXBOQ8hEmyuqX4UTXottxxyfyIOmCpygK
ZSmvIWe7r3+dGpq97FAdsl+EYFjcBo72+E8LSxdANQU6pIIBMi6mX8sPwXIVmXdlaNpp9liL3IZS
Yog+hB7nJaWr4sO6bDozlrCkGtxX74MA/WpqUKhYkhCdE+ew47gVGmVC1LpJ5VGBcLqB7nAUPm20
e4wY2k17Uhk5P/PyC8zAaoVHGRGkaxJlEsh58809CoUOo4eHeLz7X94z9oHDCADQ0GBODj20IbLa
oZ/yEemfCPzgTeAsqBzLYl5x5F+U8Q8OPa5hmA0h04mnVH3FazHNQzJsBV1Q4Fx3dUKbEji8ggb2
OT9DUo4sjI1h0KoBHkYtkEUbt8mC8SFZedsY4a4Z9J2W6l/+aTVpmq8267pIJas5aZvSbOywdcvh
EwXXcC9nuShNTGU1rOoAS5mK4zEAuWxm6Ue17jgaz3oSe4dDaSCo6UohLLB+jZs8Ko8T2h4R/3ra
PYrlv6Jv4zrwasy4hSkxbo0jT/+Z4c5KSqK4q0AxxcQws+2xlLLmWdaLlHztzFsp4LXFcvTfotya
LgpapCkTsl2qJ1TbKv2qhTyH8xdHfd4xyqtVstgaUYyVJJzHpIdMFWzyWJ/fdv6J4O6yFpKN+WgY
z3CUg9OFuJaEhixdDCKwYxVyguu/2MIzAOXMZFOM9Ilo4HziryLXd9P9/pt/OPZ4702Xt8iiie2U
PtAb1TgFvnd4dXBj6buYfv2XJbNEylYgu5gbU4Qdwo3Lxhy+fd0b95chOKsGKr73Gm3FYLSdyXn6
3UJGOmwxRRlPy4KPZldXeuHgMU8QeGBEkJmROwqldRhkPOpijUBezH1juNZQMZu9ff/eyHdS5c+W
k3QItkGbJXmvMymK/wTDHlh8zviUGlqihaTkAnykjE0kBWrFrafvHCGZyoG7F3gkwfSA+sn3izqr
0owyJu3sV9DBgypXcpEg9FGNj7nUHPVn+pUVJG0ywrEN+xC5Tr38pYKhE9KFjhnsuuUmUGOOFebJ
R20i1DFKh0pH29XY+RiN6wjZcjWZBScMYPvnlVDUZk1phkVUsI6Dp2HQ9+KmWwnpgGrTYsA4LhSx
yzPwPMkoIwKW4LSMByBW/bhb4mpjivVhamuOZGSBPhjDs2B0FIz6qSgXdMAE6kFFri9S7L66kpHM
xQjpy8rIlshEo4lGuHxohgV0kxkgCsZeDdZuRid7fGXFHGl4EJRPbhuzmvrWgLuqnmQ4KlWTbSvm
8FayDcdZDvIRK9dbq7UcJS3kUIxdKPrDCPZoyQ6syr28Xn9RujMQdZJSsynTOcNJErZD78hPaEDG
iEvpTokc1Uu99s265V1jmb5RPkMSdVnJpg7RJEQaZCvzfdlss4hjHNiptRUAdZCseUYrMlm8dtMd
6w1K75FgK/0C/v5+xusg3ns2wg5MO8/c5WReGVbQ1ImapGQsIpPonxfe10jejbawBeUjHshbHwxn
6Fx/sBpEbNG+fF4eOJvJPmj/WVlwxFH8s4k+VgNGsBJ0MpMAITf685LCJuVT9VFyGpTfFH7jCY+X
gS8eCeBSrtsqZV1pBeCmCwi6yq+tGDlhwesOYZ4JBe/K6MKW8RpIocRmnSLTAjOSp6Hdl37eG16k
XxvcgJSpoCsgKkroGjyuTRqA6uG1iB/1mqegPADl/QkoRfTKhwEAyl9XIrhHW/Swg8WAjKJSnmaM
9OKltNnHXNEMFPmix8GgHwendOqCEQ8t7uyXZHQaXuZ3lmOgtPzkWbipKubznapYEtj7ES5iuPJ7
ESsLzShpJ5DcYu+QmJtQOyrVxkJBXQF3Vt31B0Iey4tU2UpyxqXOvirUpdwEAa5/OV4JTM+wQgdD
2fSOd6PgAVEnPavHMBcJUJJ5i/U4z7dC7sY9r+aTebT+rCMmc7xfx6QrUWVTYh2F8qXNX8PwkCaf
Ob0rCOpchYuUTZ0IiELBq+PzpLmF+v/vLFTP2iDRcTfo1CpMjgdEIG3n8bCMd5cNEPNAqbIumWCr
wv+Uu+xxiQ6qNpyRMO82fbDszKj2LkMwN2IFQfRh5bVSsa0EU4UIrXCU8itlvqmqf4SgzszcSXIW
GJBCU45NDKUVrha5/kyEtJKDOiB6j8zqrAAkzXaNotiJ5SYFb9oAbz+ow7E0rTAWBhYr795iPbWb
T3SSomHlz4bT004qPSxjqwdAE4GxMYFxMSLOEwJHBnrSyVAHpbgQCKvdT9pVXXB2m/f7lJcZMMl2
Vkb8vhIsXqClx1QsOTcXZjywWiXKzxRyZ5ao/Z0xbvZXG//QjMJOqtROhZeeW75N9OZDkI++Q0tE
OY+GjqL352OW5DrIOgvilFdhdauGv6TgelDyXWxcSZ3BWTx2PmcFR60eRpgJ4DYDXGTZ6p7wW3YH
8UewJZRO0YZHIMVeyLNw1EJKs9XrUQdjL3fDg4TSNqGt3EYzAnsceoyg0Hj9CkxrgzADgRNaczS6
DEUZ5SmpcxkRlfQ4iuDIWuyRx40vEd/xYcs0i0y+UdB6TXfJSHPRh1aE/LbQHxZVxszIm6lVbC0/
DvNNlF4vKF3Ovl42o8RMXsIk/74yo2EtD1klICMh4S69HEUhcqLmSe9VjuqzUz0r4ShjGlVVVZYh
hKs3GXjGTqNpkS4NH1HrZUd7XkkxWyF1RI0qXm0xaZxSkWaQSj3FAAgwFo4bUs2vXRNWKhEU2uOB
d4ViruIKjNiW1SpKLZRfxJgdN5YLMo1kk3btVlgEf1LEzeUNYxYjwqv+EYzyrc3Sjk0d4NUlNlFk
WXiRFztG5ZAiS8z75mwb04qswGj1kMRlKGUItqAtaROk4Y9YlapNII+payiYNCnklm43WjBzgJkH
bgVMqYsst0hsYxqta5k7uXjU0Vil8B6LiQn8oPsrDMr1miibKYcEGISuPnOX524b7nSb1LgbvJ5p
poYY6OtEPk7FjCHKAwuiMRmLhCyFZN4I8m1Ya7gItvYc8UpFmQt3BjoZmZUq1tUwGgNm1rjR+FAO
N0kZ28anXshWGJRvQeSltIkFY1+Fbg46veLLzGUXY26OoeBqiVkXmFNIKUCSa0UszrC4LXgQMTLL
te7VGzI82nI/U2MIyySjv9PUNdRqvj+9AgYkiXIGz5+EmTsNwS7XjcFZksYV1O44gKTL1gv5G+cc
EwNEax+ufnAnmHih4QL9HnWMkwKFjfBhffJcTncgpTCFnzo6zWsxcbPST/CHkOzK7ra3nCF7uwzP
6n9H5/sZnjJZYw06VzEF/OCBH+45Rk+Xfgxc9TZ7AL+N16EGN0PJU+OXnR16lfsZBrd3H0CtelcF
Qm6E+AB12WeIrlvhceCNN2R1kcFWYtIlWI9NQ6S9QIBGmqWwkhlvrNbXwm2/5M5gG3fVtkOTfUP4
kWKPl8Vluh7UcSLyQv6djI56v7NR3qv1qJOaVXK1RzahdoIdYXVDKLTnUVqwDMsKjD7veFvFyN8Q
YNkyYWLTs5b/qKovgcDJkbD15SzUyS2t7EoooVwhmYDTRk6/0bzW78G3LNngWfYrpBBI7d9c2eLN
7OnevEXx6PNljWWmEdeSUiFmoRhTP0eocx48fb/8ELaEc7b2p+dEtANP8hcnu5deKyQxjB8caOZZ
XQlPndVGzc1mEQCNugoyFWN4xlSM5JdpB7Z6iO6MHa+2gnUZWctKnc55TLWyislqg54k9qf06bJE
LL++/n3q8DXQzkEQyE1k3EVBb6uDaLedr4HfQCgKVxSdy3g8eag4osmVfBkaUqNu3dTNN93kqSfZ
/A/WdLVDlLsoLWOa5QEAhE1DcVE4bUsPuk9akpqDsRG/o5X+qG1mkMaDSvrBeOESk/JEpKIJRSos
NSRb1pQvdf4SlrvLS8iMoNd7RpmVNmyMaiqITmyIWdEdRUQmuXaHTWC3DyCz4xw4ViSxwqPrpuex
kEWB7JkuXalgildDX+lbjmIww9k1ChVLVMI06HoAlGSHmMWRbDwBn/puK27516mS9oKSyJQFGbK4
TtoeWOS5WYMVmXaYdoeWQLztgbrdslCFDrKjTedXpAoHBKbVNZob3MTnFduzfYQFZiAV7fxgEKA2
M+qaFoNRitnt8SmEOR6JGWf0yLt3f+AFOMx0M8bfKRLCG0lHFet7j6QGc7kMSk2CKcKNn3mViPGj
aKLzyXEA5fK98oOjrSztWUNSxyHW0jiVelRt5zZmozU7HUyjgbsrtuLXEDc+YZdy1JW5pGtEaklN
sw/MLoKQZHfjLZnFJjgSeGhLT+B3PrIs6AqNznjpaTGXml6RV/bsUd7Em0y01V2O6oXJMfakZtfY
1dvOHw+8YcYsQ7NGpk7M0oMYPyNtwOnyiEGoIPm1L+8dD4A6JmI0lYMCXjhX6XZV/X3gZZ95O0VH
ZbI2CuKiAIDE9qqTbsKfpB/9VPRxy1V+lvNerxcRdxW5zEstRIlVQi/2v0dETIfBFnfLXj3dJnjb
Q84SbWTWcJRrTaGBRiBAuEkFr3lc31qjta306npu8FhQVrxZCUy/sAakfKuCGbyJnp70Xt6fJp9f
oakZw2z6Y+0V/sJ5O2Ba7DUeZUx0dLNMSgsBtdPwNfBB7DEPCMPJiivuQDLe3lFWBF3wmlEN2DvC
yJC5iWlnna0tIL7oj8omfkhNL+bYEd7BpsxIKlXTUHYQTy6/C6guHUJbzp3W+hlHt4Xw/fJR+4tl
VgxNVg0Ql9O3wNacGquysHlGE+gPettZv0YlzkEmnKZfGyMIrsyhzBZfzlPpttL0aLHnVFi2XdA6
U5+91s2M0fCk7l3ZcD6NdQNH192fT6PODV7uqjEiDSPlZoZFBTn1F+l69pRNesOj6GdbnDMUdWa0
OBEmS0bzjYJ5OHZUz3uUdG4vy8O6KOEGKJGZyxbq8YiqrcwAyEGNPi6hSuBxbG6sKQfZG7r2PUzK
MG57GLy7f8Ojlq9vuzIQFPS4Ft2+TJ7MKHSL8UWfeY8KTH0leSW8vygS2Cfey6XFS28WEuSqpd2c
PHULSrzKTRPdysnNKHy9LBTTq0ugNEA3po65LNThKPMZLEtKD50I0UWuyJ4lVY5WZf5lGOa9HVRo
/8WhW/0Nvexz2eyIh5C8AuG8dW9YrnEiMyhvBDd8025FTo0Ps7p3DUqtZNSCk8uqINzoyPvqNnNb
3cnvIk9YbNLblu0F17xXSfiCMrpltLUfl6VmnoKV0JTflXUwtuQThA5mPx73Q/Dr8u+zPcUKgDoC
UqIrid5DwM4lQ1ZhT13jOnV0m+TViquSc+KIMnzwhCs46gTkwyy0uQg4Q3pKStSXJ3aACvA5vEfJ
qqE8V8pnssZot8bsPQVH3aJfUNQEtGpgL0di0pRu+xql+2nkdHPzcnkhmaZkBUN5XK3FJMgK9DJu
jte7ONRRLBIfyxrtwovMUcq/7NlZJMrbhouW5WIErN/3FELYb92njuJLG/MQcjk22Dp4hiPWZmUl
kS1rSk0CXCTNja30RuyD+z3nSMVDocyIiIbOLMywT2qy18tj2XE0jx1hnneIzoo1fWFCkgHPB9vi
SFhlQa557N1l0/0PZZscaejU2BguyliWANPNQxp9l6TQuaxv7ChhJQ5lGaSqKQZZx0kiGcX5lTSG
iy86ZvmSAjrCFqpaLgeSbPTHw/tHEU56uVKETlCXsSZblB1/18tl6AUHPUPgEYIXQp7fb0lbXebz
RktxTtdpMdbIYmMUCmlzUMwOnCVhd5PLTxNHA9lR7GpJqZAjqCMUj7TYtA7XU9BPb9Kf2aHbkMcf
hff48xd3dl5MymB0VW7UoMyHSDfk/o1ku2E3byOY433DJ+38wuQnjvSDs4fENlzaQ8p2iFLclio4
iNzhq2F3ME8w+emX4i2zk1dt07vk8l8WdohCMM4VknsAKTuS6XmrgF0XUbSv7iuv9E0cP3CJYGRj
4fOypUw+kZXdlyh7IliyLGEOO7mMd7v6ad6gTXcj3KOA+nuIyQDlLttE33jumh0L/dlUOj9mYFZy
Mk3QIDlr7EAJHlPtB16ZODcEthM9o1BByTwsCfaR6KkY4Z0ETQPVKOyjTL9qEvO7qAqHLvuRCCFv
B5nSySJSU0hS6TJ9Rx9Ta4hyCyF5Vb0k1XNa3VTKM0c/idn6oJ8rDGJY1yc9mOY8QZ84bAxJ2i4H
sXDkhxwz3yu/fG5GjlLyRKKOfCUWGbjVkJIyLPQL9HYfvxo9J+pn+gIZRCUm+JZUJDbfi2RZpVUW
HSx1NT304qFsNpfXjGkcV79PeQJtNpV6bhAjivHzmGPoRezH7aPRc97GeWJQkaIxmnNkLhAjBPVj
CG6qlvP8yd6L8zpRW2/l5pzKC+TIta9WhRbV4bWZv15eK7aNXy0WteFZpKBbrwJIiiLeUztscLS+
WX4H78W7wvI2hjLxQalWUZ1jxQT5qZaFTZZ87THVfOi9y0Lxdoay6chOGE2UQyYlsOfsNeZSszIN
zmrRKMtdN9OiDTMEEfe/6fg1f9l8aiyUCsY/U1RRVUW43t8flClQhWiswD8sLJGTpHANfXbs5IzD
68HWsz8wdCBYmXUxWhlu4RYGaAzJTWjdVwOnMpG99WcM6sx3RSQI3QBRCgVmuqox8qd4lcPBCSUu
wQHTpZ+X7eR3VyYzqwOjy36zHEte7xS7YRfuBSfDewV4jl0D9eOpK3A7k1hTf9bbRYeDKpo1l1aA
jAgkXHHT4g143hReQKrWv3VvxaFpMC8Skw0Qxwjb6OeY29qO29/Ok56yGloxGF1PyMuzY4XArXxV
EUuhaOFHeszA1H+iXkZjVmF3BsfuMk8FKjVUtA6CzPEDA1srjnWYk2zO6GXdbTB+GYrbbIhspI+c
DEO5sjHgvGkyVXcFSalVkpSRJPY5bn7pQ2PeKcGtxeVvJHb8gwdeYVDuJNTBJhnOwGjcHq9gyLS4
8RfVtVCqMNvZFa80gmm8VnCUW5HxsGBaIXJVVvTStF72uYhiBUApSLCgf05aTvKQl4XC1RPbcn4/
LRRXAse48MSh/ItqlkOoREQptN04eWH0ctnW8zSA8inLWJhyVkMaDUnoov8RxVv00zn/BkI5FGS9
MBiZkBsW8lFSr8pur/EGlTEN5GpXKJcyjEOAai7IkTW7ZLwNQ8WWBxkxs39ZFB4O5VMGJJjT5HRI
G2OwK3Sxu3qlPjVjkqBxL7S8y3Ds7VF1Q5dBZI4Wx/cuTEELdoNiLdw6msaNBB3sA4o7T6l7GYZ9
+0fu8b84lBrMWpCOJhk9kJW26Rtee1U6CxodcQ8nucjkwLf3zGIbjCL4g0lphSjLGCZDJlOS8Sh4
oLvTd9Od5Qj32dvgDOATye4wpGLCzID9yGvlYV+XV+CUvpihUtWKeALvdpkX3A6JE34xHwly6OCF
/Ll8LngWnvzoR1N4lphSHinNlUQ2ASpgUKQlfynN1zbLwJT1Kur+LI0cXSULeAFOoxqJ2rRJe60D
3FhGX4cpv1fJaARtvo7l4KHUeLPH2abqj3Qa5UxSKdJTYwacUe+XZdcV9xwlJZ7iozwmSIgx8Ah/
UEradMNiFiRAQKclUZi9PPnRc77DA91NuLidYF8GZJ/1Mx6loIFeKkpDJovoqopA+E02kBTtjsEs
feqUn4EoZRQzcCGVZCpLPNQbWQr3VZMWdlyavIwUcwUxnErTMVRd0mjmtDYLcaPscD1t0J5HSpga
0U6e0x2ZyNG+hTwaRqZGrOCoDcvzKdVDjTzjGvtEvtM+dRNe/T61Qa1oRcNAxgeArUTrfvT9z8sK
cArdP2jcCoDaGLD3CLCMeJ9U/WBPxg4bKO8i3Cu8V2j2SpHuD3BGWHj1em/n9UaXzaxCLqsKFztv
TV9tQ95kI3L+PgpzxiDfsIrr5SIX9ZYQlEg3A+hVW18WbOMLmfre+DOvqp95drQzGOW4UBSr1ypJ
lxWhn1iPujHZjbwb8XLI2SK2Sp+BKB2b5TS3LJKAlP3f4Zhl2N8lH29pGySyeGlApgVfiUVpXDcZ
amHoQIuRqxbqR2FSHU33xmBrWv64fL8sHA+NUj+wMGuC3gFttjpvHvFAjuesoHkJi3S7aKEzdTIn
3GTGGyv5KA9lGdEopkQ+TT52kYZR9V+qquDYVQ4IPZzCMptAMzAy1+1rT0NiJikOSyK7l9eOfOkH
bdcxsVZFm5Ou0xRbUxXF8dQhqdkv20TddvoWw/Jsw0TF0XVZP5rzwtFEplRnQJprKwWXTZkkRDVa
r532ARm5sb0sE9NKrCAoD5snWm0O5I0m6x4aZZ9IHBPBE4GctXcWYux1LYQIWe8X2jc98yLl4bII
nG2h2TpGzJwYtBrbkqAhJt132/k08IHXPsJ+HFgtFWXsprDLBQwrxDWwQEBreSjUA/cIAlrDL13x
wEvNcfHI0q6Wrqy6GrR/kItUzpIKqQAsdRnyFQXGNPEuhezQeSUdZfQSuUnBr3JCkzz9SdrGflnb
wwHMbnv5ttuMR3Rque2znjjo9728gzwlpEzgUERzDpI3uKokuZ314nqJU85R+stqEqZxUVQ1kSZR
ktOuGaUQLYODB8OO9obEzX3UuOCRJfZ4nZ5srT+DUVY2Vqau7QqYozF9EFM/lY/ZtPnMmp0haLOq
N2FqiDhYbfYQ4DnMin5cBiCL/tHa/QH4YFJFMQtQdQy7PU22Wl0vxmL343Mu3ic55wQzPfuJBf60
NzQnB/gPegMXJ3j2zkAvdmUPimmr80E37i7LxFa0s0yUNYoysVhSFYuGVlHZwyTy0TO7gbNw7Ivg
Shzl/cGt5lRVkgwrl4G04jj65gum1ImnNs7xttyRXKfxMvAOEUfndCL7ylyAgSkYupa4wEy+rzLV
GwfzJ8JNjsPgwZB/X8O0EuYGETIw/Jcgk9h1Xla8Xt6m08vnJd2jjFGXFZW2BNin9FdzxHPOAWO0
MMz0qq9QQ1nZG9l+qGAGBwyk5ZFA/GX3LAz9swwU1dF9dVEQKGZK+iv1b2DFOyLN7yJId1qkLH4h
Ub3Bs7er8dr42at6BqUEBtmQbDSJjFtB/SSr10rfO3nZcMws++6hn1EoOzslRqOEBVCS5FiU27C9
DoPrCnRQifDcmndT89aPMweUJxllCtVGRWO6BMxa2QvhyyC+Fig9uqwv7GN9louyhbNWjItKuqbl
Od9n/bzTKpkjBjPIAFMm2twNPJPSTDTiVOuJFOEBK9l1O2nbYRAYueS0nNPFtIQm3LCGCRyaTFOQ
yEWdSoGEQ1wrg11iJkxTpZtcbZxp/NRT+QqKUrk4wdx5lZwxs/bG0DPGb2LLCf540lD6ls5mk4AB
CdfDsXSjbluW0abr3szu5+X9Z+qYpYgmtgekETRrhD60YpL32BxZOYyiZnfyAYToHA1gRxArFPm9
5atEPdbrjqDcYa4gsvRkDBchvs3u1S2vQZJJfYQhnX9kopxIEAu61KinKoPZx4QZ9MwL94Nhw5W0
rvpdJsUGb9LO4BKrsWv3VsiUIymUasR1DsgtGmBaJ3vIHfOxRwFVBHrf/m2+/7fNI5u7cijoPI9r
hEuIM/LKqRLMZ1BkRxa6z1xDV1JR6p5pWq1h3D3iv3ababk9tPex8ql85QqEUvg+HcVm0QESjNsc
5HACL8l8avb64BktHZ3XBjHkNKXHGIWJionYyPdu1b35VKNdyNrox9wJr2oFdxEM0MBrZm/Y1nbe
/yIlA7w5kGwHef4EuoeoMOR01ki01qHMOX3U0I48tT5YLTt5I2f3TboRpcgphp9ddSiMp0J9iBMe
/xDTsqy+gbq2dl25ZC1JKiDjbvcDxo9nuzrCvUzhGGT2M8YKiT71UjjOigCkcjN54ibfAKU5gC4I
9RhkYNy45baqkJ+8sMcfiph0pe0aFGkh/3Qm4JvualxVQo9L6kYMySU06rg32iyQmW641j7gbf4e
Xd+u9I3USkoOUZ/y7fJxZ5e3rBaUOu+m1YVzsmBBlZtxQyjklOvkmsTE6Fh0/hGLOvR5n6mjWUO2
ZFdfSzaZVo+H8HsSwnGxeLtGnf1myCTykkDq8EUn3Eakf94Vd6R/XrjlPUmzQzlMQ0eQqsoISSg0
qYvNTDVATKP66X3v5/7i1zsTb2o8udi+9QxExW/F0EWVqBCg5QaEMaBMvElU3nFmBnAraagAzqxq
yxJ7gIzLTd/eJBnnlYIjBN2YIbZBUwUtfl8eXgVlKwsYEM2zFGTFP56jPwtF19CVtYVRFGQaRWlW
ji7cywYYQtNNnG4F7uQLznqplFHC6Om4X3RgJdNBxqaowsvlk8MDoKKPXMQ737CQBZtvFM3XQs5F
nF37et5xlbI6uap3fUN2pN13LumzXfD8lrhSaH8ns88HXLQw5I4j1V9c13mPKNsjI3/XpuTUEC5J
Mj5eAJXkcKg2C3hqG3/cSjteDMy6OKBtS7E0Q9INsI6+D2/6ukwivYW5E/eKV3gDhly1u/9hSAg5
h7T6rXEoUyc0CtKFBKdBz4Xui5vMG3BRsa4NR3400OeYupbb3H3OQKyBKUskV1ZutAQYrDOK9Nql
uyF+uqyNvDWkbFAVLOiPI7X15PLV+rHfbD47QmMtCfmMVSSKKcmo4SdpyBw0XLY8JpYdBWG4bydB
+oxnWmGd7PsKS6py/fc7TLJDateG9vsdKr5NtL7yuvZZZ3kNRcVKhtgrejBh9bLFS6Ib7iM6KxZb
/z5ljMRsSCJRwbJl+q7rUfITXonqNsl4dJAsI77GoWxSKaTxJJKMp5SWtmFc1RgBteg8V8S85q1h
KMukzEuH8SkQh9gItI/6+k66VnHNIwQxwb8KRZmHOjAnXLeA1uehPauWXXc7bus6e+VIcTfuDBhv
Rq0cmH0SQTCwckvyxUJaKVP3Om/MNzNQNkFa918Qat3iQMnVSDkd0vpVwnNF6WRv2VNlh4jt+m3q
8R5k2Hp9BqSWbpr0JOiIPhQg9xnD4+fq8tYiUTbVGoYlSkqEdNHuxJ+z7fYF2pdkO3ZDUGBcNnK8
TaLs6JLH1QQqSsQP8q4Mf1j5PuDSDfMwKEM6Jos4DjMwjOBF6H/Ewo0k8d6zmS9J61WjzGhrDeoc
EWs9g7lA8zIv/lK7qIdylfv/I+07luzGmWafiBF0IMEt3XHtZVqtDWNkht57Pv1NtP5Ph0JziLk9
C60U0XkAVhWAMpksaZaCKkQ5oQ78oT/u7+DWDWwFzHe71lPZyRgywJ2i+KFWD2qHqkgHmsHpkySa
NNjcSDAQo9PMgGSFznkUdGbqoi1iVKzQQUwDXx5/mrkgY7GZiKErEM6j8liriUIAgokJxv0euMHH
+Lb1+xvVRjYcw6j2/gZunrMKhlAhzAthV767nU5haQRx8ou3ABREx/yk4BomSnJuW8gVhz/8KhIm
WhQBZ/KrE/jlDwMU32cfvUPH1l0c1Y3Oyik7YeTK21/g9mf7vUB+5hF8MrhIqOiKGob8E+18WvV/
l1J12kfZtMPV8rgDMemtqE9AO4bS3HKbIx9JSeh2fXAfKdFD03T+Ptzm+buC42wRxJqRRhSYiQRG
L/MmGCpwJ36ep6d9GNHecdZotaW6aCVa5ToZwmIjFBGS4hgFhYCoQ7Qa9jNWF6N27OXRSvGJNNLa
mAN0Omj5oaMxMt7nXqYCTgBFRUGYC7iKmsR9kIfsCY3WJSe5z53xZXAK6Co0BwP8GYJH6PYJCaqD
/wFy0XeQIqsJGSCxZ8f6ojvaMb2VnPSUPDHKQrFGxvZeXgG5SDxVuDVHCgCD5EzTA5VHe5K8uBMV
R7YN/jcOH3hLCWoL0wQcI3kuqlOTGk4Crmgcyx0V6Y1um+EVi7vNhnFVmRGVRlebfoz0fhpP6fj9
PZZ+heD8l05dh9Qrgxh0T1uWy0CJr+fV4b/BcH4Ljq1QJQV2jaqXMH6IQPQolYKIvjkBQ682Rzmv
RX+eaZIYa2kwaHNO3fFoeINfnHSIBFeX3kdS0YfyLJvFSWO7PTVO9/NfJOI2LZE5GUGHKIVM+Z9e
rXbRoOjonno1/RhdOsNzoNnZMzponPbm9Yb4TXloK29/izeviCtY9rNWwUQbUhTDzQjBBCLFRTJe
JkXk1Zv2uILgokimWX1vEXxFrfsyNM/o+7BndIXtr0MEwkWOTq1QexwAYoZPpPnQFD8MPLT2Mdjf
eJNAWC2ECxbNEsvZzBYyx0lkE9JeKkM7qKmOhgKIZUsVkuuzYAZtMxlMr6B8PznRSqjQMrtIbtCg
6iGbdcruQgcUge9KZK6huMBRhwNJwHiBBIlxvwzf++7Sj4lgD7cfjxi3Ank9MrMaP3CWdsagjDIO
SUZ5ADa30ulB7HmLUOLNl7xFfUuAuG0ZV0DOvw2lgsRNhiEVs6zBSzHZSaucikBz9o1j25FMHUVp
DfV6ym1emyxlloSAWbo8sOshV32adsTfR9mOElcU9U93nQqpjyQFQz3hlNtNqThmcjuTY2CK3lqb
B5Z6BeJCL5pFpbSWAGQsGtRD0dUr9RjIK4ubQp0P1dgLCuGi7eO+0iKHVmFNbFopPBjS99p62d+4
7afCakHMTFaBLrdQ2mxDtMUP3/Mc+dTCj38qd1QBLbjh00vkie7w29HiuoNcZEVBIoklGSua5Ze8
9DqEPFW/MZJDP/uhLOL2E66Pi7J5XJoZeM9ZTZolZRI//ZS0UF1mzKgYnbzXRQPLm34FFn7F0inm
J1/L86sNpYGqmBKbjjWDM+keCuMid4Kb7nawWGFwUb1PzGSJIJuDilFAbExIHZjElmFB2ChHgkHU
Py/E4yJ81vcFqKKAhxTxK3lIgJq7rbsdZKSR/BbiCfaQp5qATHAd6xRBY2Rzt6yFwV3swO2O1q10
aJzkjCTKe8LhdUtVLk5Zegdxc/ZIKSbzSW9Os9G4pBERfW3GqRUKF6diaMLXQ8niVPmNyJ+gvTnN
BwnJu32vFsFwUWqM9CEPMyymXs5E/9r3X0r5pRXVrTZj02oxXGyi5pwUE5vTiwyviy07MUT8ViIE
LjgVeqWC+goIWn5LjVOsinRONjcKgjGWgloohpC4jWpndHWqCbseoWrUOVn/95SeKlEVYtOcVyjc
Rk26kcpJh6u0nv49G3bfveTze86JFQS3U1bYjJk+YyFLcM6Uv0giCjmbn2IFwIXtkixxP81YQ/q5
OqXgpiydDkLyi8NIdWJ3/CYsVLO9f3OtXCFykVu3yhBlPiBOPV69pASdD9iSfd0tW2/yMrSyR+9g
AaErRD6sLtpMpxqIZdujVyMHc9EY/rXvmpvtWWsQLpYaUgA6sB4gtUcP2Q/WJSo54WH+0fu9qzls
MwN0TwgHCLc/ILKcGhqAyBuZ9wpEF4OSU/A9d0ez+mAhMyJYGQtebz/YbwR+6EQxgnpZAmtE/eOV
eBbdr80lPqk+pp8uImn3bc+9gnHxegynrpFTBhZe+iF3ZsgwJtEJ5C2+YFmCjeMV3ZuxjYg8YuPU
r8MXJoA+HXHJTALQV2tO6YZQwHEmwbVs85qpX1fHxSUlL0mdyFjdkFMnrmtvieKvSaGiQZGcwkTo
a2y39j4dF6FSLVKrugdeOIFVQgle4jYqbehFO7lU+U2jnCjOwyQmZ50oJx2TS/ubLPqaXPiqOzS/
1Tnw5/qvAoTk6mM8xrYxC2C2b4OrfeWimCKhJpMt+JasLhPnduYyOSGNoIDK1KLJaIvuMtux//ol
uShWSVkaSyZWlqDQ7ida2PqBBC1dnEgirUaR0XDha0Bn8EgsLC6cMO81I0UzoxML0AXqnTmGMPa/
mcgvuECmdONgZGWAlVmdm1XoKM3DL/sQ2/n+39/rjfB7HZJELyssoXEpovGxPkgealsh1FtIaj+T
Q/nAVDzpXXKbv6d/ia6wuQiDt3qdQTFmdDNwaiwY16vx0YRF433LfyMJD5G1uu5rZvln2XnlKIVI
3rfm26F/yU8YR7Tlb2iTFPId7pslkpIICKtXiqUNltwlWByZMi/rA09VS3dIZIHDbdoIUZgSNgHz
ET87lYHOTZJmpNGkdrxIoCAGUakgVG42BNEVBmf2cloYsjUhPZOTwNGgh0ey2lcH5a4A93ikZRe9
sm7KJPTxFvS0OXM0tbfREO5O3Y9slF4qWcjosPlRVz+Jc42+llvIBbOMUY1yQFF0+aHP2uI80Ujx
MVAGmeJ9RxEA8iNXoJXDPGaKwhGBmGOekacAmvTKmPtGJZIG37Sc69r4katlkA1pkHDTVHPVJmp9
EyuWTdX2tL+i7TcnJjA1dG1DQ5Kfppm7ZFmUAeUcpuHAKh7DsbhMDqPuDV1hb+nm3WWFxh0MYd6V
eLPjpcEo+iNQ9A/Pnd15bHJ7vIg6ZzcD9QqMOxNoA0a7gNE6Se257++pFNl1e64Hp68lR7CNm7fo
FRbnHcGid1HQAasGaeMhZ8wmL82lOwffWXcpvRORIG92ytEVIGf7qdWV0ZK+Aib3S2ndQJTYSel8
bgukXxTzoAfJKcr+siL5O6GNZS9xi6bKNvTqHBrU9SjYge0Q9NuONI54RJKnqElM2BGlTpF8bJvn
/R1+zQy8uTtdF6xx58RAtbA2mKGyzK2O+dD43F0MJ31Mb1OoTctujsGz6VE7F954lHM7Eq1w2yMh
GgdhNahv8WPME1WWqdYQy3OjcqxuPNYBMq1W7u0vdHsjrzDs/1dHxqw2eTGzIqSBjlXbbKbIR+w1
BZFs2zeuKGyxK5RxVmSpWPA8mo0HQz8HA7XllDhtSOxeRPor2rg3Tt92qiFj49qmDS6mnio+pRW5
i0z9XRdccl0W5/JRAdlOtcKykv4AATe7Tgs3RgdIIrfu/mcSLYpzeEj6qn0yAsnQW5eGnS0nL7Kq
CIxh+8C5rofzct0MTKNm1cFc8iINTbDBseq/Dx0VmMOm0UFXWwZ3omKhIvGnOZi9AhwMGbg5ddX6
K5H+3t+tzXWs/j47F1bmVkwkXwKWAJonVumc78vsqSvCpzAVXWU3DXuFxN240hDpkzDHSrITypiP
wQMY/MhTd5ZfJgxMYDr0NnSjT30Jdi1BBNy0iBUy57hGRCSLFLiE1WPqjUnu4XX5kQjpOkRbyX7G
aiuVoWwhH45LTwANzol+lVXZ02pwS5HS3/9o27Xp1YrYT1lB1ebQqxNrA/qlOKi59NC8PszZBbp0
cqc7DxA8LB4Vx7pF4xgYIuEI+z9ic5CCrn4E59KSrugKmNZQgeyICy2Dh8mKnWqGQi21bLU+qdqd
OcfOpFUCLtntGy8muXTcjNB9wotpVUaUDMWCmk1g9QlEENPHWGo99AXfyKFxAzmep3oKH+apdHut
AqOJ5g9p+VDUs90m4aVRrGOsWwfBdmxb2e8fxZ+zRhlmvRKCnmisnODA+JzSQ32I3M5OT7Vbnvr7
VCw9yYLZm7P3uhP82auVAQUtDQN1Fh+KOShepQ6u9yg9g+07dCr2NHT0Q/48i9bLIsMeNBc5goI2
E+RBGDSaISHYGvn9i3aIjt1t4EnvSe+u1skFD7nNc0i5Yp1qT6hdL3Fyloqg+rj/DVnQ3lsSFyhU
1TSQvwMK62tio8oduuVTX1QB3E6BMpFqS1UsPM44z4loIbejBqosVpMz/djrFheCjKbHuvP1Z5ZR
jibbcvMLEaxw216uyNzhaDTKlCoFxiwra3Gi7qDGP7qqsePlIZ4/qIMgab4dEa9o3CEpSSQZpBHr
RO+Wrcw3pNFdyNEbXSCIRWzD3n64/wEpMnfHBQFAHFYEy+rHJwJt2aT/bNUY920mz1QFwZcZwR4W
dyJHzWJFmO3CFgYfO+W0SKd9I9yOI9e1cH6lqdkSFozwuQruO/rRavxg/LwPsf9dFD75IXdtoNAa
ELryQvJHJb2VC7TvddW7Dt7rUjh/SqUwVhsTA8rT8qyopl02H0ko6kjYpLygv73pzZyQUtUp5uyw
GjZ1zSiKwyM6fkFfmdkTiCtRo0VRgfXFaA9CxYVNfzJVNK3gcgbefO7Mj6xBKTILhVr2bI4vCIIu
udPQl6ueMGuOp/qIMFz6kAYUvRO2g8gKmn3k1R1AGVQ815nMncxE4KB/kIIX8SENz4OjnUtoTBRO
4oCreLjVBEFk0wNWyFz4suJW6npGuzqoboM6OJiwBP68nadeQXBxagysKB4rHC6tp/kLOu2oW34f
f4m53meYWRABitbEharBSKs2YtS+g8/aJJZjUDgNTk5wrlZPFURktB/o5dp3w83j5rpIfhxcGQtI
8U4wntc2WkjWQPv3XzBjbHfPrnD4iNVrRRkk2Ex2WwR14iF4GcpzDMFT9FYdzc4lP9RcsKGbIWaF
yUWxIMEZF7w6Ro6O4FOtjLZVHlpdhLMZ+dEbScBACjl3Xk9Pnpe0TEMcMVQbdYc2cuuMfRs/aRCd
BBFSMp/NURWxpmyn5VeozJpWvjeOMl6ZKlBZpU+7aW4sv4bcCSgtoEo93hQgxkplO39pHIydCw7V
zfNhhc2FnKrty64BPaVL08uCNRfZQ66Knkz/YDPXfeWiS0klSx5GdhW6fe0/8Vkt03Q6jBkw2c7C
kX7sO8M/xDMKlhi8G9BWzlnpJE8d+D0RxlmPjY6el/6QEUwstm50VI9MkkD3QQV8jEV1jn8INldk
zlbnAeKkDZONCD4tvurkuPpJzuCkw2s7kbifcvv9Yl4Budts3UijPOA9jNDN+I41t4bKV+osZ0g7
4Zz6NaMiIufc9sgrKGezuYnqdMDU5nApszH0cEio5mu0OGatLritb5+KVyjOREs0xBIQPOLcT16k
8YMBQRE5+USbDzI9zvHHfcPZ9ocrGGepmhp1MvQYcPcLMNVIjj2EHzTluA8i2jzuyAPtZhTpMkDU
NvfSBdK/TfQjbyFfI4tkCUXr4Y6+rJcwBmEBimbHjj4HaIgQUukyi35zh10ZIHfaGUlpLAPDSJCL
kX9GbgrO/PamfKhQTMyf9/duu5JxReOHljQp6U3C/Gt0FBCBZK6Z25X3S4UwdMG+/R/xuEiSTEaY
Z8zScSFUbd2LPsTQPGyH1/ew2J2Z4+xs5uvyV4dBvJigmWLsRhX5e6xux/FdAf+3gb+Gr9Xft/og
6fUIg66YT3I7JfCg1XM/Bv13wbaxqLO3Di5ApLTviFFiHRD8cBhrZuxFLob8X+8JaDb6tI8ncKnX
OspqWaUWBY1SIwgO1UcTt0hVvSvb2Vlqy9sH2o7vFEU0yKXqFuGZf3S8tY2lwgZOfnAwj9a34KF4
rqGoZIffQ5e8iJpXNj34isff6/LW0iAWCTxa3DXV0VDRfaCI2OFEq+J1YJW2XIjCyISY/DmuATih
cwed7BD3LMB28y5ZbYz4/W8XTe6UxB4iji9YVZnhGmn6aEVwGi+4yU/WGSX0gxBw069WgNwpmeoZ
WiyYEmbnG+fCD8/Jt+HCKkoEzxs2WzmJpjhFH47zALU0i6JnGoG0uHTlsSjvNFMwO7d5518tiv2E
ldVDoC8DwTwg5kHzFin31Do8l7VyQDvMo9aNd0Yd3ldd+3nfB0R7yR2SpAuauRoBO9IPaAIClbRg
HkUEwB2QWaQW0itZB6gGvCIPL3nwX7eOOxhneRoHwtz4f8+l8V+xFYtWwp2N09Lqla4gLlWgOj3O
Yymf4iZvRYfUZrS9GgI/+dfRME1jFatpve7GumT+ZNqtT+5Gv36IztRyRWQW28fwCpE7FstqkVpc
6lnAYCx8ER65kqfb+Ym9AkXtidtV4RUaFy6stOxH5VWi8TG+Y1Vh2StcelouEubn5BMooJ3pbJ6n
2zpwC/Szi/rONh+GmJgjlkwp6AA5g5zKvKojieUe+/HQL5TYarM8KEF5Qw3ZN+vC3fewzeNshcdZ
Z9GndSGzW0CuHObkTm9frOSzFZz2UbaN87oqzjjLsAiasEFGbTAhGG2YTjWaguvadhD8DcEzPik9
GSSNKQ4a7Y083KbNKUsF87yCVeicJap5Ji90wiqK9jR2gTPHkeBrCL4+T/MklWA27xcgBN2nyjxk
SuloRWzr+W0SiUZsRBvGnVPj0sQyJSzLqaaOHBhOLH/uIlG5TYTC9nR1cIRNElUx0+eUC0/LT2YK
Fn3B2bTdunK1YX7WtIxoY1bsoj74dLYh0HnE7QX8LSFafRmnXeqj88jbt2jRuriTKZqroERrBUj0
4tKetE9lIttEFxicyBy4YJAUmO0D1RJA6JlosRNhjHbx6PItFrL2/kOYtVSLyIZqaDxtlaovsR4w
Ycg+PjXSpSSXTH4m5iO4hOxhQC9qh+aHx0H9UYiEo/4h5l6h+b0sqyDoKaBh6ulfVWAr7niresox
cmPcmxYP51lp1yfjHqV3p7sFHbMgPm1Hwesv4Da6HWeMMbMkTpD2913WnWhY4V2k/4iy9mXfcLaD
yBWKC7jDEqaAwzdV8w9xeomVD/t/X7QULtSOQ6tAsgJ/v+sOi+R281NqneJe8LgToPBvY6WpEkiz
4JOF1QeCyWQpv1ihT0ksCIjbCT36e7t4Ag+IvFdZi3Qz7hvkSwnnDu3ENW7AGeJj9MeRhAfwtmNf
AbkLQBQOy6CaADTlxlbpTRJ8KEbBrXO7B2G1Ki72BqOsa0MLkOg03DAyx/CGnBN0sovUmkSr4cKv
VYcdITKsIaB39Xg7W7dNKjCF16m+Nw/w1WLYb1iHeBpLdUmwGJYnyT+rs219YeMxlqd9pfeoI6Go
ryDBvHiJZ76I0qCblmhB+Bn1QAPCYdxWKrFV9fmIvkW1aYcjiWLtZlY1pO6NYrDjzBCxaG9HqxUg
t6XTEJmRXKDkwh6w5CYpbFY6S0B6pJ5C1aa24Udn0IZFXuAsH1Qb3JBP+y6+7RSrn8DtuKRlTT0z
UbEOxA5ta6PJ9oIGTN0uPrOiYZNitKUtRa7IdvLNd16hsi+x+s5TsXR9rGOnccye4zvZg3zaV1yH
Z1ApZh4thQP8wq3mwnJnjKRW1dcyZXgsTr8u/8WFcchaeAKYh9qP/Qi8vGz+qjiIxmvYl9xbMBeq
zd4yA41ts0Tvk/ReDj4JviOLJXsAXKyGCGiRzCnWx+oxEqZawOzJUpqqX/r9s4gLadtRrx+Qf7v1
lTSPqfwKx2YWWkdSPP0URHZ4YL1sTLKw+ESd1pOOmF1IPv1HV+U5Bai8yFXMJDy1oLk31OI4kMzJ
6vmjJaX+/tYK18qF8SEeyTixEdTWQxbmZoYUMOP80Z6RGwQFSe/OLgz2s3QozmDMFmVktm9Tq63m
opIedjrRmZ7z6GC5/qv4jBPfMPGZ4iB6tG4G+RUYF5EUGec9WnzZYfzQWL2dNy9zKVD5Zba+Y6q8
6l86xKB6ieALgURB1RD2FLJbedTbZYoGbRoXwRGqX+RMSl3y9r+lcDO5wKMvpVGmAdaXnZIfCkhc
I1e7y0tQHQy3mYOK5T6eaDu5qEONqpMW5pWS+SmqzuA5N9PDPgRz7L3d5CKLHGiYwNYBwXJC2tHy
/kNOaGUYXHxRAw2vIqYVirSBTH8u73vdgU3LMGUcvzL/Ip7loUqJhnUMpuRn0HnXWlCkj6bAm7e/
yBWGc+YqRnZdYeP3VvOFqqNdR08pRIP2v8l2Znq1GM5ny9xMA3Dbskoum7hIfG120Ypty2DSBaFz
bwc/9xFFy+L8tonTRalfG1KyezQe2OFw1iyRbvK24173jv2I1am9SJaxQPIUZ4wm+aR/lgh1a6t9
6qtptKNsuWvzWYS5fXBeMTmHpejzDUsJO0nGS6rf9a3AfUQbx3loH5rhHDOzM/sDkgoT8ctAUAsW
QXAe2tW9EeI9jMH8unaaVrXT8Usyzt5/swDOQTVJL/Mkxcdp0vtIu+8aJ1dE893/cBSiYRNjJmhu
5kkeIwygFAUbMuuJvfjBJ8a7FN2Djcv4kV0W3J2sg+JFGHJhd9VQeIvbjnW/4fmnIpvOyscB8Pok
2bns9dWnRr5V+jvV+tErdxmt3f1N3ba+KyCXpkvVisx6gaMfQwK2kh6MSPB8Y+b1NnpfAbhwREyM
BodMUNtUbsL8GAQ/4/pR6l405bS/EuYnPBBmPGWNgkzcMnnCQrPV/4/cRB2JQ8LCs+LaDqGpPTeB
YE1bX2kNxdk7aaJxCE1sGp3BXaXrxzZ+aJLv432lHMzhhDEIwbNxy8HWgJzptyZESdsYDqYalzTp
T1Lt0LA57m/g1pdagfA33ph0vWQwefACqtXUkkDVXzsTJocaqzkvP/bBNl/1azTO8CatUaAZBDT5
jJFnp0QXEKtSoOYnCE6iZXEGOOsjJDbZha+KP+XZZ1l6At2dp1lOrwwCE9zsGVsvijsVgx5sej3j
EApVUCeAqD+7l8PysTQjDE8Mt1ZQK3ZrZn9BWcrLVc2uBuWQaf1Xo+1OU0w8afhqGep3TcT9u8kk
Z8mGbmJGUKEKn/WtshBqtiZaveQDm1uYjoFfntjoAGsgFXxZ9uXeOuIVizvQsOBWT2s0r8k9SW6C
0MowItx1N42uP/adrNz3jQWK6KysznqbJp41S3fmRDtBPnjbZ64/gzv36joJk37Ez2gHeXalTPu7
6iDBblJMpe2veCuGrjeXCwdGFkoyoYx+i1ziJLWbTOD+ws/H+X9vTpWJRgoE0ftf73qMLdjRXXKU
Tu8qya9Ww5MOBuk8QmQNWGwmmT0gpDuK1HJ66k/NIXDKo4ipfDtw//5QvIz9jO+Uzzq2b2iOavhM
USyK4r+DWCRRto1jWVBil4lB+B6bWarQQyqjCpEshoM3py2rPxT93AwChp3NLkcLM6r/A2L2srpF
JkmcB2XCgHoIPdnDyfzGSqHE693Js0IbHJi+7Fpwv0MtCHbM1N763hWaOcUKekKtoo0KQPfTPZk/
kOJL250JeRzyZzP99h6zv2Jxfl4aVlRPFdKlFrlnYtzvmSBfbyPnwEFrLYHO2n4jcqzonWqgpuJL
/b0Zft5fyHakuC6E899Wsawq7tj3sm6D5LIst5Zomk8EwTkwJURCeRoQTX7T9x+n/GxaP/dXIfj0
rzfb1aePQcmrNCE+h2bOUOb4OHU/mzJ1hvJDlXZ20As2TeBNr+nIFdwiB+COVbCiTrrPe+JMCoZ9
89pGjVxwoAj27lX0bYWEMftZpjOQSP1Fosda+lpHh/29247gvy3gdRZzBdGHxFCbARBZVx2asTxU
03uE3lfWrHJBIdJNCEOx2m6WWj4IXz7V03Kp+8V7x0oUTdMNNETolE8bjiX6PmcZwbTWFnBOLgfN
DEXxjd1i3gSZFQZ3o6JhWYz9wgK2zxRgqw+ROyd279Mvjc10dML2PRawAmQ/aPV5YjWsY6wL3lMb
zoCGKirftBYRZO02L4orFO4LDXXcmWmP96XCyJeL9ISn/pB3rmlFXi7iMWIO/3YPDZOqFJyxqs4F
BHSRRHIA8TV3maIZRYio9JBtMe1g7BIvqtXvOPBLL5slySkzJfx730o2s4QWMlH/B//mkI+TFl0A
MPj2PKMQxaaZzDvlTkZbYXUrKhhvH4grNO6un/UoShpsnIGJxkg2S/CGpRO5SelODjjHbpheA4Gm
3g/5aX+hm7FDMzWLGiBRxCDxn5YTYW6taJEAAW3zMe9fOvlYGyKOqM0KE5qPfoNw54fV9DGhKkBY
ZQJTsj5NXisTaLb2WfldckUqIqJlcdZDpM4qCV41rpEdJwXTx9a5EMlMb2Loumri2QAGZZ5xgyoS
WUxisWqoI6ffythLho/7X2fT41YQnMdhqpnkFqVIPuSDnYU31XzMpGc6HIQaP9vPzRUUW+0qhLR6
bxASYTUkCC80J36emMe4y1K7kix4nerWdXETRtOxGUPR9X3zaF6Bs7N0BR6V1NJUDeCsFb+6Hy7a
0/CcybZxYx4aMPQiuhROdBud1adstPf3eHN00lqBcy6gQhO1T2eA9xkoBHTIyKW37W3kKnfQC5+c
+gSXxwiT4YWuWIVo85ZA4HcUN26i8lPQ+I8gjMFw6Y70rjd8Sc7sOrjNcVzsr5JZyptwusLhXHCR
W0VTmxl3xVo+swRQoWjveU+uIDifC8sxqiF5hPSI9QmUs31c2G32uL+Mzakh6zeIxg85U7mmqjED
RD3Ex85ffOIzjh31BFGvHsOmpc+yjrNw0JQd2W/2z8B9Af9MGe7+p4Ua5pgoRIInNojQwRlcy571
FzlgVukiJn7cDpgrNPZrVv6QymFWWRbQ9EN3Sl8bApTcJovNKKs1J/EkNtfnCvZ200ZWqNwtIhwh
zlWyNeqH2ZtTqMqBbfd18EH1VXs+0idREXnjkCfISEJXzKKgLOJDqDQUfUCYXnlyIr52jCGvyrik
RQ/ojUhNIB5hgCbjFwfjn9upqoXRTBkassIU2u6NnaPNoiYi8uitr/YHDOdjXW3peaLjBtt9KY8d
yj6Vn6Dbt7iMfvxx8f6FauOGVf6ByLmchocLJrKB2HwJvlYYFiyd1Cmi1xy8OFZtOd8aju+KVWOa
5OgHQxChB6YBAtLa0G6OpLUNTJnrLh6gp8Sr8MY5CkxTfut+fyBz7heavTohw8saPz93kHnAdLvx
TTETu1POY1XYank/z6JWwq0a3h+onBtKcyKZZcCeJK/yEkxoKrwxbNY3GOE0MLz9VW743x9wnP+h
46gC0zG2N9U/TKix5qf9vy9cD/sBq7CiqEEo5ax/K7kZXNZxUzrBj8wefcZwJ7nWx308gdvxOVVw
5tZSznqCSY3hR6VL7oNCPXW5ZO/jbJyhf+wbf3uYlAANl8AxptiZ1b8n9TKSbxbMYh9nqzX4DyDu
ppBkcdGObP9+Zf7qA6aBMcIHeTVQN1XI/YnE7bceBn8gciFFkpU5xusAd5Pz4ofQuI1cE7rQCaac
NExJMHab5BFSbqLytejTcYElmoaAaglwpYI6kwruUy17TKtacPFjP587VdfL419ZRpEiIc+4MUb1
LEvfaW3CTDzJumgJngrL8v//TP4DjosiJGq7VK4BJ9PhNklbP+niozaGh307EWwe4cJG0mej2vbw
Yx3Nzt3PUHKbXuBaApPnKevNsB3AmYmV5MtpqV9I1LlLehgwZPfflsJFjLHUdFAXYylt9WMyX0zl
cRH1LWw9tf/4Kmw7V1GJyT0NAesxjj/3EHxUcA0IT+ya0/2LhtytSsEfaFywKNVcktQQKyqRmDlV
fuQ3YLA3UbT+Fwcmi9hv7NtAmlszCcRv+DZ4OW8U2aSYNmKkE6afucj/6Q/yiUUMw68OlSiNumkX
K0BudSFmZBcoaCJFkztZcbMs4LC7kXT3HVaxQuHioGTOs6TnGEqss85utc9df4z0D/sY27epFQgX
+jSttKomw1LYHThz49QewMb/GmwbGw2atzK4dATVgU3PNXT2DgONhsy3/zZWQc2S5SAnehhRjkzP
WShIom1eeVcQnEeVQ6WVMfPcujWdMHw01ZMy2XP4Y7Ae0vRrpD/v76NoSZx3RToJmjFn3tX1zjg/
Tl1uU+OvfZBts7vuG2d2agwFjZSl1hUr7d2Yaq3TKnnvQNT+Z5ybqiCOM/t661ZXOM7+lrxXoPOI
5FzaPcVqZYPGEIfUwUzugLe/MtHn4qxQr8pkDExAReFFG0FNuzjUqN129Mv5gZofp3eMAmFm5ro2
7uSVy5zIdATgYh7T8O9SeZjNx/01MRPb2T6+j0HquzQuYkAocmAX9QNmYt9zbFwXwSfZ26I025DV
PpKCnqICdJZzcVriSuBL20fHCoc7aRXkrPIEbzsk2sMjuSzHKcGovnl4lSO5b0RcRdsXwBUei/er
o2owuiWV2bjN6NDH5KT4mFktbIp5c/DRKxhTOKb3yoMp6oDbSlGtjYKXYWygwK3Xr7Ukd/HbC71V
fB2Xd4h/om/dKWbMCRDIZI927lvCgrfAuflm3balGHu3sMlqmdha3eAueKu034NOlPIXhCrKRZFh
qMel7bC7WmfZU+zmqmoHnfffjJ+LHWoW11ahAWSmX2j9SISUkJtP1ZWNcBHDGo2qHUEL6ZooM+rh
aRg+RfRcGZe+f1QMm4Div/+xvybRxnExwyqMvh9ZUVsNHubM0+sRyWJBIBRYAa/rEijS/9WA595y
Wn3+2VjkpEq935UQ6dhfzz+c/b+DoMVd1NsUWisBO4eXD8YBqejzK52rnaLlfXYh2OYLe3IEMZHX
dynnrFOaFIiDr/n1OfGHS3XJbxhzHa6hL5Y7CVrkBN+MT33pYa6maYBv1o3+OB6W4kl/2t9FEQJ3
05iWOGtHNvydz73dhz+beLJrkfyXCIT9/yoi0mhOE0UHCJVvq+aDWV6URJBX3k5bXD3K4uJCBoKu
X1E++Np7xYMC5Y/cKY7qF82pUT8SDc2LThU+J99mvSqDM5s1Eyl+BFKR0IOOxGd2qMxHkXKFyK+4
cIHKumLqjAbVknxVe27Gh9H8ntBG5FLMZXYOfYuLEWiZjQzC7kyMqZaNCRgPA8Z06gdxulXwwd4w
kRpJWmoGu3MGn37xppVOiHk2NooEVrgP75isWp2OCp+brws1lirWkGVoYefq3Zh4Wtlk3r47bWc/
f5uhInOXjbZkq2K0A+phumEzegP4mypbuWM1qtqXn82T9hGPElHfrnA7uVuHVOnIb7HTvwe/8eKm
rEJ1CHzdZmm70BfNie+HQkXm4kbWoHOCZIArrI+D5Siy4JG1/fdNC+l4UM7r/JhHk0xTKkfMOowv
uvLBmt5zvQV/HsoKKL9CC+HPkKSMVaz1OooKVVOei/9H2nX1yI0z218kQIFKrwqt7p7sSbZfhPV4
LFE5p19/D8d3PTKtFT+MgQUM7AB9RLJYLLKqziFKoIO9ZN8WNr3eOwRfhW61sYwkFbJpU31MGt+2
fWny/g6COwIHEHRnsoxElzVKjh5ZLiryj2QQCZWyyfjDLaxGwhn1EEpzpZqA+ZdPhtFvysISRhEM
Z8JVaZVlYQEGPK2X0FU5ppfmWT3qH3lPhC4DxO2IDd1yLrgLazUuKMsOzt037FSnUHU3Q5eeda/r
nmqK9By2H5NWeJzzllFLKMsp8NQaeavya0huo+kZ6gFj85maX/vlupTvYlGd5vYBtYLlLHyJqFyC
+QoO7w6sVz7LS9RedMt00P+HcuXNE+odjb8uonElyukEtOGAPXWpupqnPOeu9dChjO7YBJlrudmr
KCLb9BIrVM7+Q1meoO0NVHO+NmxIGQm28PZdbgXAWT6eRbphVAHALB/EYTfhA2gg3x7msjNUtxF7
fuigWkFyu6A1VKSwoNPimfpLM7zE0f2+zxAZBn9PrHT7/7cZuSuv9aP0STEd+WRf2UF7Kz/jTV2A
xz74T+/xa7/xV0OdDlqREQyo9jsP7wng8Iwh0Es8MwCf0oUoj7tpE9jWcK42CvXfDspVsJmVkVaj
gxrXgjEqPTWrKxeqhKNgVFso4F6FRKZmqLLKa07J6EQj7SLD3kEQRlWZeqqVxYJoYhvEkA1b0xjN
EGcK+UhV2x40BOdkcHRpcOQPqAUwPuBfCOwLVpPVsMYikP7hDcaY7xapPoaRHOyv/+YgVNUmCl5L
odDF+aFO1nQSlSoiBQ3EUjet9WX/97c8D+oNUfynylCO43mNMylR60TD79cUNyQan7TMX6bSaUQ5
iM2BrIC4uYqGjFQFWw2LnizcNvWPPG2sR8Jdk2arz2YlxEhaI/MICqosCU5HFqXtNkPFNQ53VWrM
qTFHhhOfRt88gNysdRAOtx70H9ErrnVeJaqf2oqF1pDcmQuhL7VLe8zdMNuO0X2pm8qp8Uq0bwqb
TwJrGO6obYYIVNoWRsaI24ZLEEz5xhflWbHRVZt8UsDelgkvnuwI4N3bGpOzb8ueoXJQY2is736B
ukfkdxftgREqSJ7oui5aO766wrTtqJBUNpEvKK5w4UrvR83pX34ylBvXzQdqwhA0aophQPfaNPn8
fBUN9ZDhsRnb1/Ap7U+WNQo8BFt8bgZ/g+DssdagFBFZJgSj6dnEepWnwfCWInPKQmQhG87iNyjO
DmPVSHt9MqAUbQWK8dUqCseILutyElnihlX8BsRZotTE5ZC3GFPrh0HhFajujq7oSQoGiDcJOeQ3
ttdvaJwNtqWiN02IRaqLa9NyonRx0uHH/uYSTB2fho/zhSAVgKnr5TtVOdpZ4dLlHpGtYOpEOFxM
N4/JMIKaFi2hVjBAEDBv02Ok9gdSKu4HRoTqQO3tKkD4BISdtGUNionRM+u7LHywh7feXSsRXDXZ
Uv9h3isYZiqrM5bOSSGRBgNSysEZB5/CE02tU4Lon9q5M/aDtz+uTWtYAXJhw9gsZFFyAMIRdtnn
bPFRPypYpW0MA91ZOHkV9a0mZTUoEElWqp5B1S1WL/Po+1Sgrvm0P4zNeSMymjCQabUR//w+b7XZ
1WaJvII3GdN1J1v+1BjerGaXRC6uUMh1UduqwMY3PRHRUNCPrhtgcpAR7Q2pGyCxa1PJeDAMGWWb
rdoUjKywvzfbAdK0Q06/7w90I7AwZAIJCJCA6oamchZv4WEeNq9iZ8V16feQbAoaraf+PsrWPfQ3
GM4O2yzVm8hAJKx1rhWYKDsMvUlGIiw7VkIio7d+oj+sHi9uOoFyE/poOJekE2Q3+orAQC5Z1G8e
igPqAJN7+xOrBLxnAvZ4l8Ltqfo83Wo+2PxPH7hJGQgJ//0EPhuRGpJcFYWG1mvLiBxo9xlHSzEq
gZlu7oQVCrd6IbSMDXR8syPlmIXUN4v72TQFrmorsvltLNzi9SZ0feIe0xmFlaOalVfoxTmEKtE0
Dw+5DYlyww4yC/xfRfuEOv3LVNO9oe/vy1IWdC69NVntLC1/LZkrY1HbECNGqRty3ZaTzdCLswJ9
eaTxD6J+KaA8URYoaPpB2jPp5EOI2vwwfEoziuaA3Anpt0o9qwnYHjXQEdZO2oEhu44+CSx+8yhZ
LQ0XsWuNpFlhBgfPQrMryVGch+jcP0p+ewC9RuQy0ZFKpLG6FaL9tlScE0m0JlQiiKzgKSQMWmd+
pWf7WsbDNpMDGUNPZOabfnI1SjYLK1dsUnmaIHoKwdACW5oojmV/txrPJueiPpj5JDDF7UkFpwfr
ZgFpJxfZ5DZKsXVrGT15ntysIQ+NLaMlIQfzXXm/v4AiKM6HZIVthWMMjzVF5FDJD314SFTkcwZR
kLvp93HUq4xARsGO/X0K51y1YpsCKDfxTNWbXmkmd2o2uzQMj5Ntik7PTY+/wuOWTNIoiQtZRuIw
xSNMrjtlthz35+4/zPB9TFyo29BGRdIDY2LJyuVUB4rs9gc4EJdlqBrJEdFmb6/WOyBnGLYdRgPe
8nGMpYuv9caNlc7uVE1+2+aCnb3tc9+hOMPo+6bIQ+vNMIJqfoFjH0nwd/PHq1TKrDmTSMBgIg8q
qOuyGqFbYF4NvuqV9ybx6viwjykwC407SohVq/0ywyxmguYDKWwTF40/sbeP8h9nya/Z07izRLOl
Qjco4g0rtc6WrD3lFFUpav1s1Ohj6pXTlBhnM6++VH3yg06QKJ3Q/m7MXt8mgjSP8Fu4WLVQs4yE
HWa5+jxDDLSHDCj0xLILpnlSgtWy/ybq+tucZEhJGkgrQVCSP73SLu9tquJmFmuKhJMnkaFIZYmE
rzYt1CDoZoSSBqIKfinjoavCmN3ItIvOsjwpvVYTRbCSb5HhHyfxCoVbyTqSOzpRoOjO6DMbzXsP
xF6tm76aIBxkHJXGM72JH41rKNuejGv6/BFbWn0Bt361ZdmgWsdsDp+bk/yaxE6WuOZddMmaYNVj
5EUgehIEIJveeoXJVnh14M2ZOg5DCEzTetT0q6IwDuHwGiUndjjsj0+0jNzB0FiQfIp1QFnRQelB
ytbfSp0oi7HpOFfj4U6DEI6zXmyAaCA31El8KI3mriZV0NepoBhu2/jfzZI7FCrS0rhgU6cWASTu
++lpf75EQ+HOgLIyh6lh5tAoahCVyWOFehIq1w7kswQVH9tLY1oagWwBBG+5M8CqaJ2HCcIste47
N8vy2G9nvXDmsrU/YgUmdDdlEJUTi6/1WKxoSuIRF+olvGogF4n3mygUNahsLs0KhJu6DLfsNlUB
YuvHabTduDD9/cXZnLEVAjdj+bT0vW4DQVGuF/VRaZ6s/sc+xPYgUMRugBpZU3mVz2TEu7KSUaRw
aeqGdXuppcbjPsTm7kfDx78Q/G7JaQUKJkD0yX1qexk5FelnknyyPxRkmKB5gsIeygT4xELd4qlV
KRKMJbyV58CGCjs0FL390WxP2DsI+/vKlxnVPNBOA0hWfJGSh7G92//9rQymgQ1CCFonEdzy6h5a
FVlt24GPofWRxXTR/Uec8gpi4Hhf/eKDXCugN7oUCFDZ8fbHwbRC5YyZMR/ZHeP97ae6P1SpFrmT
YYCebKZgUI8V5S4NNXKlVxBbV2MDTBHNQA5t0qif979kc35XH8LZfJrO5RQytdJxOXbajSHMEAtG
yj/I4/EaL1iMKFQNfjJANHVAL9GZgmQDFRXSCUbDV8WUw4i7d41pNUERqdghdRqrEjEJb7qJ9ynj
FUHmdNJyyjhCDftWXtBr9Tg2IvvYPCdWGFzYYOQkjSodFG+dN8AqFcgsORJIkgtHccs38Vpwm3m5
KNpk8dCOWRJut8mtjKcRBbAkCM+JB3VCGuhXC9jE5WPbOebDvvFt38FWw2RTvdrdaWWGisE4mVkv
oPGKkiwDvbfSq/oSgrBgfk4NwfkumlfOOdpJptKkYtYIidWk8zUp8nvpNEWiLjnh0LhIQpLooCoz
kFhXNg74xKsHv/IXl1VAghCiK4X1tyLr55yKJi1DmbC9vFgn1ISllsBXigyf8xW1LUd5OOH3i/DU
Jk9xfp6k132LEAyBT6L0ZtsZFeMjl/ULSbspG3//9zeHYCsWE3NCuR/fS9YPrZnGEjh+VPvaJldZ
etRFCU8RBGdiiznWStcBYsTpPj5p9vUigtg+tFbD4IwrX9pxrCmoblget/xUHNJHNJFlcA4tXjCS
o3wRP04iv7e5d1agnHlRI5cWe8DAQqX3rTg658QanLbEvRSnmPN3C8XZ2tihXERF3tFrS7AdXpPs
oIhU4ATj4esPp7SQzZhRN5b1hakdtfQ+oe5IP5Dax236l8m9pR1WPq6dY22UQ5i0Yc1ngCJta0k5
3oMnUUcXW4A/vLeNEhKFyZQRvvFuUvEeseSMW1y6nCnFO+fkWMivZp9C1bPnD1CAY2DvcNxhMWap
BRtEaDZHdxoEZ5C3m/HPvh1sOoQVCNttq9kjdThZSoExkQwCrF1/YdeN4Lq8vWHfx8Ft2Hasjbyw
WRybntPwKa5idyxFHTMiEH7HJvLQjCnGYU9PUZ47NUQBKiKo3GQ/smcA3A6do7EPqYHQP24VhxbP
lda7nXVJ6srJqOB6uY2FImaQ7oDslQ+1ejutuzci+7g0v6uxFDttG6MqofFldXrtevK6bwj/4fPe
Abm3HB33vX5hscnoDqgjURwwB3xrFF+5Y6Ij83G8GytfVDa+vWzvoFwc1vWd0dtMWQaami2WrTdO
xiDq1Nl2RO8g3EZSzU4tohogdLwcjW8jvQAFQyqXH7mlQxT93xVjY11tpSwPK6NjE2jV3zTza9d8
Svqv+4u0/eC2wuD2ktXTzG5lYLBebUYiq1yApgzF10bnlVfZswUqNsthwV312B/N25hcp9/2v0G0
ZNxOkwttURsWQuio7nfT6JX2gjB52ye9TyS3zeKMDsRkXPq2Op+SBSJwduLvD0K0u7jjb0hGSKwb
mMd8/Nqnt5MFKRqKbOC5N0SpU8F88SHXskxtojOzWJZDKn2SFtDeP++PRjBhPPduGMcJnRj9+2DY
ywH1UtOxtEj2zz6KaCCcgyALSlElJjs1RneRMbuVfNNG8wc2EbpWkNqz8Nyl8n0RapqHIC/Hi3JS
WS74PQ5VrRzTegn2x7JVhMza9pGcR02ZgQKB3zerbmVjr6EM8f/ro6KzWkBMSgazEyRdP0WCPbN5
W1nDcZsmMdOqUwoMiyXDwLh0iCHOc2Iv5A0kDqFd9YFi0d/Gx+2hvI27RRowvgn3IfuTKqp6ZRuE
PwrXA+I2kCb1iaykGNDPwvTu2PjkoApbMjaLRlY4/O6R26ZB2QHGwZLZuR+dwS9G0EnMqGxq0UO4
aJn4jYTyTUObWNXccj8d6JER7L3oV/MBpJBuEQjh2I7ZmUSegyVX2sSkGuC6Q48LegFG94rJnSPz
RKF2vm/yWy5vPZPcUSuZtaaQHitmkIe8nnyUUN320uiG0uKnzfQBhVJDUVAzbpqqqhl8cVvaKyi/
QUvGm7RMClKg5SJ9tLHH7KCCiHDmyt9EhQjbm3qFyXkoYxo1mkbADL8OHiNpkfzUVV9kL/fEHZhb
7nA9QG4+yWxleNwEWNUcaflJJZ9K62F/yYQD4iIXs06rSUEK4+0e+rOeeHg2/fyUXFBUtAgORdGI
2N9XAcxST+UI7V0wVuRnxeodWf9BhP3zW8HYeto4xxvHmk4LK8aDc4z7tI1zd/wnmU5WKhLvEwFx
Lrdqar2WDQCBp/A6Qj2Fkg2+khhOJzWCV6/N2Hk9KM7bmlaooUDvbZ3Q6+SCsyywbqnbetVblQ94
2A6K4C6y6YBxTJqgNUAHCE89DIrrWEk7nMbvPXH/CyvhZoJcecfhHXBiWEuXKbhYMdbTFo2W6Apw
DK/4sbjQvXILcDtoziLwVUJU9uq9MsU5sRVisiTLcBif2IRGvuW1LwY8P+pHLmzvAx3OcFe/ppN3
xQQkuQoBSTkSR+H3oYCACbVrl3akd+oyooLwg9nDH45/hcb5DqXqGjWWMam9gSp9XbtpB3JDqR6U
g32Z9YjeWVJd4Ey2osT1EDlnkuThAupHzGn0D2PmSG7iOpB7p/MVF20XV2BUzmVHFlxjt4/U1VA5
p1LaVp+oMXtgCIoHpsAY3ckJOgGRbXYrPLp7msB2tr3Y+0pyDkaZigQqQgA006+LcRfHVykR0CKI
ZpJzLQsxFxScseVrXCv7JxM2wosAOH9C40WV2wVLhbpOJ2pvqlz29q1BhMDcy2qDTRkxdNrC3kGU
7DQzMr7C6GbTyFUVvc3QyoNQHjdLBK2RpZxELMeSXnen2l2O9HGInPJFu4OUMSJf6oV++jwojqhC
Y9MGVtDc/PVmjSevAtDl5Jdd5lXahTIPgqvK5gGzAuGmsDXw8qj1OGDUKoR+VOfYYXZbtYsDdH9/
tQRQvCpEo+SNifY+rFZdO5IVe0ZtHVAC8M1Q60/7UIKp44vBa8QcVsuguvm2n4NMDpqP9Aco7xOn
cmEauhGQJ9KwOpq93OQxKMnVEFlZJli1P5btaUPJhI7qFgsPab8b+ZAaimVQAEXVtUlyZx7uzfgY
dq2zj/OmLPGHP1ffgTifU0uJZdEJkxY+dl50RBXZDWj0gjZIvOpi+GacBhTfotw8dqTL5pHV4Uqe
SBJ1e7u9fwO33WiY52kq4RuqKCjGJwm0/ITEjhl+GtrBMYQB/lbiGQ2ovyaX22M5ahPSfgaefEZ4
f5Z85C+DxWfFnR/QkDHWUNxO66ap0EwV6zg2zXBMzG5AXWL1BbyFyqme9cm16TIIttwW1/walK/e
N60e06dgfEOuucr8WrTUrZuvZvV9NI6Tfqu052gRbL7t01LTFAWkEAqo1rm4J0qLUgZzOJ4/EG1l
B+l6KhzocozQ5UDZzD/kSERzu3kQrBC5zTi149SgsxXl1GXH6Pcuut4W3AU3XcoKgot26rSR+2XA
oAb9hzSlTlI8z6bg1Gcm8McO1BhDt67ZaIfmrNFKpairEgj5mT0Kf/TxYI+2o83JhYHWIH1Ci4nd
ohg4E+VPRLicaZYUCmUaRKY9XcbL2/KYonRuLKQny86PJjVduSwCOqLNZd/jbE/pr+EajN9rdXwX
URLGXQvYelIuwIJ718bTWZWK+w/AEA0F6RDaQu0Z50BrfQwtQmEcKmRvPUWq1MMCPihHG2fzQ3eo
FRbnQ0mYUbWPURWcXNJ/tIPhNrGzXEigykNx7nV3HV78D4xazPT+MJsVKOc0Ta2dZ2UCKLtFgbj4
Hl1C/nyrMUd2LBeh5MfbSb0HyNmpmiQqiSoAsopZ817BOFGvU0NNJQZdcntgxN2dqx61c+nNR3Q1
/N2CcuZalX1iU9bqZQ/YGY4iP9gi/oNtx/k+p3zhuja0Y5a1wIjDfxrztcN9sQTln/XUKF9U8y5W
HwbRa+f2fXGFyfnNtta1sGqAaT2WT4xlMX21HrIfeqC4iZPftM+a4Pq9edquADm3GVqm0sYqADt6
2WanbHzR7INR3AzaQUWk8VerxlcC6nKZ2I3MRpfcE/BgFulZXl72MbaPntWI2EGxcil4qyPLqKES
foSUEHEzD4o05LbxJbBkpCiGWkQFp5s+bAXIORe7RS++pgOwNT+rMbI8/SVpYoGj3DzeViCcV1mS
bNEtNnV07F5RkODOaft5f+ZE4+B8iKrUqga5ZDway40zthZKj6hTdJVgJMIF4lxHXyE30i7Ake9Y
kNkGoFh/1v0J1WP5IfoIMb6hrGaOcxVEU5MxY/0nvXU7Jk9D9twSU2DYmwG6DpVm5GBAZMx3KUzz
UkwjOz0bGW4v6y+lObrM5fqOVZQK5m9zmVZY3I6l3VDkeo8oxB6SJnUiC1QXTtka9ve0LNrv+zbB
1vwPN6/jcU7DDOomXxxelEOZSqxBqC+CGWKieVM7C33uaz9T1MM+1qaJv2Px/naye1qGM7BmVLyU
c3Wcwum4D7G5TmC0Ac+EDJZwg7MFU6uUQacTwo32RR/io5ENZ2mKr+fOEAxmc5XAJQg2FRMxMF8u
HOvTVEcTBjOZj0mN+po+6BKB796csBUGt5HMaZCaHu3vXtyDFc+OHwaTiKqSRBjcjE2aUtCe0f7g
BSIvLjsR06lgnviyX93WI0kaEJk1cuKPfXOhpANkKUPB890mjIXLOv5DdyJf8gTR3TpSyYgAkFS2
W5NpdOQJb6J6bXzIF1h4djKh1AlCP+4IHwp08+YS2kg1yAWQpbmbo9TvssGr9OFu35y3dieK6i0N
RfzQzuNzU3gGHa25AnmAiTJShOgy6pg7VJ/oLdW8FKSn1z3UgEW8N1smsUblHFA8Nrk02ewWW/0Y
0SOlxaIjnE0R73XWCNrvR3g9RFYTqhjXgvqkxLUN6KKFASkuY/VLQm5K5dXG0TRhpPvzqYomlA19
FTuMcdqkk8mGhkZn2c+84YJCHnB4rk4KqCDpOXdtHxSEAZOFig7yZx2vfxDGMdCefBTpNW3Z7HoW
2N9XH2OisoOUOj5GHy/a6Zx2Z+GleTMxt8ZgDnOFkYyaHdoDMH6KBSrH0IsCeoIEFVrO1E/708v8
0d6ycgGGbpLFkmS8RCh2kLdfIVPfWfeTK5PLHgWcf4fF+caQgtB4WjAwW7LRiezPhg2Bx9s8uwyN
wpnSYB9OtFacm5yH2EJBE+CaFjJ2HUp50TFoikSvto6v1Wr98ZSjoCB0yYAiSRfldB4br7xNhVH6
5sVnDcN5sLFE1iYdsE5Fyrp1vUk7LdWTqT5O9oWpfiHmuUNOaX8ChaCcV0FWEk+PqMvxWkKcqpv8
2ICMpGSOkCNV/Dr+2kT2VdY03jJJXwTYAn/Dt7JWYarGHdsFeZefuslGOkeOjl2pHRS18yRbv0MZ
46U2ZKchll57aRZV9m2Wh6ynnHM8paIUcs7sZ2qLwMoglNwim1V1vj0s59DojkmvOXNjHIlkHMZJ
E/l0kSOwOWczZXWfRA0+QA3QAevXAVRn1ZveY8Ip+pdFELmIDJlzO/kEQfImBJqlg9W/b1FPC0mi
z/vLKtiTfLdhE89RKJcAwat5rj2reE4WUaBu0RQjaf3rBLY5N6OPeqR2LDeUnaJj5sVed58cQHOA
1ZKuWB67vohT37oWcQRsn8EQRwR7BFoN+ZxUVi7FLP8k2HlMzHOaPe7P3fYCvf8+N66ajAqt4hDh
K0QP7OwzqDEgZPISl72/D/Qflv+OxHnOytBLirifXddZyQHm8Ea/qk/5IbsSqX0IJo3PPoU0yfWS
cS2NSXwlz6m7tEKqFOam/jzjfg2Hf/iuSonSobMRkt0P4K1Wvlmeet9Spz/Jx8ztRRGLYJ34FBSN
hgSpDcDp6kvX3lfxjWp9DxVRSfBmYQh42P+1N16SfErVsO9yrFJyKm4Nt33sLpRr5S4/NY7qxHfx
Y34h1GkWTSXvE5exoHEFTDVg2lFl0Dks9EoccBx5wizvtrd4HyH7+yoSGqUsnUYKNBJIL4zMkdxO
M6qQ4+sIxPfU64/LW5y3b/6bJgnaL7SVoh3a5jN7IFZoqqzG9WeRPNRzU+2f/d/ffFDEpecXAOdp
Ifm2gFkAANMhxsJpCPCK5/DYewo4DZrHCFVFzj7kZgytwC+BbRXtxfwOUNRKsSsd7xPzAqW8tICS
tmEV40nqFf17IhXx7WS0omfMzdVbgXLRgxqjTRZyc3hZbL/O9Vd1/GGImhC3l+p9XNylRLOMbDQZ
hDQfpLTGjUREqrgdA6lQXyaWboFfk7PB3BzycspZHaX+UowBTcGQHN5qxh3pg3R4CtPLfukEy7Ul
d2OAVvYXKGch8kISe5DQzR6+Tofu1F+hlwrP+GUQo0vs8+SD3umqf178Em9zIg6RzWXToIUOOnCU
fvHPS2CCSM22h5hArxxL/baUryuRcPimh3yH4F+VbGuEelUGCEjQ4B+nMQdHza7G8nnf7Ld32gqI
i5pTTam0TgXQ6PY/+syZLkHueJ1dSF/Lk+yRi+5KlKHYtMgVImf0RdjXTVYDkXTRQZ2S40Cqo2BU
LAH3x3m2wuCsvurNhMDaUfUvP4XFq219mfu7rPCxyTrzooRwsVV5Akz23XuYbNwrV6wP81Bl09tM
Wm+c6/QcP5sBm0Rx+SuLZPbAuD2Hnn4ilzG6+6o28+XQchoDVJyKpH3pm/oqHCRXpzIRDFG0ctye
Q09eLGespZBteXcJddMlZhMJ7lSbBHNQcv93e/GPkPOsoZ6AYCK1m+rENrXqvlHdeuHBuCmQk5xv
pzNYYoPoxnKL0hkdxmkvuvZvBw+rz+CCyUalJC2YZAjrQl281kWIfB16MzRRFii+l6wpS5RYFs0w
F1ZOVomXPR2Y4XyVx0dIFguMVOC6+IfLGP0deGYEgHlDfowo6oTHnJFmYt0DKXoVLhtXFsdEgmHx
j4uTWbWFjCp3tHtoh2+sASNrXcihtR7TuJyP9vdKZKub+ZqVFfE8BlNqKnE1Y6StH9+yGlaSOCHI
+5NPkVu5WTCLIojtW9W7wRDO6STQF67n6m2UYWBeMGYD1Fv6tttUrn0HFV4njR1wa5snwaKKppf9
fe15zHoYaIHHqNq3AtXPDkbiWA9MpaMJzFv99D/EnZtvD6uxcv4n16UssWW4guISQjdHekWc/AQ8
t3ANwSP49l1rhcW5HUi8hbnMOrNZayTmFDSi1fEn43Ur6H0TWg332KdaNLIM481qlEPuQ8AnQVnA
4I+n1EPZ8+1yv792oqXjnMwk0dpCpTweF0E3mC+1Mwr1oUUQnE+ZzTouZdaxn51YyyL1h2/mJ61F
Hw8SSgd6P+liTWrBWciXraPiWGkXdDS8PdAOp9TPg+KC8V+/pUq/78+hwKfxbUNZH9ZZo8MWSYli
nCeCFhft75aJr0+XW3PoZtavn0SB1r+aw5e/GwLnOkpixNpksSHgii9fJOpdTwTNq5tmQFBGhM5O
ZI/5d6VUraE4OGJJBvtUSaVTJSIGhc11WCFwtiwb5jhM7GwpqLegzRzcj4r8kcyeugLhrDksS30O
EzjZ2rgYEsUhkEv+wFr8QgCR9u/eFLoeWq7YGMYIwrz8i2b5g/1jH0Lb3B8rDC7q7tHUYKAkDusd
jE9MpyDCzq8cFuYkHrQTA8lXAgjOeKbfe+SQQrJTDRpoXc8HJuJZXNkPpexMt+1x/8M2rx2r72Lf
vTpJhizp0qzF7OLe5eYaSqK6kclp+NlAPuRqV1iczS9RXlUJk0BnSRyCOUgOLI2jBe2pC2wvFdx0
tq0T+nW43IORkecmI51C8tjEFi6mhvpjVITX6mREXm3bogN5exbfobgDS7YrO68k9GjPy0mawqNt
yq6E6mOlEXWVMGv/4xqApO2/g+KOq7npu9lgvfUkGMDxSk5MpDw+G/6+WWxf8Vc43NbOOyh5Sozl
46fQdnwwPD1IjvMxDvaRtr3U+4C47V3bQx1PI4AK+0j1l7wTPOFv33ffR2JyuzsdIFSrMook7T66
1g59gAZ+lKwezaA4dj7LG0St+1djMrnNHtaKGrYRLI/WL3WkOZWIQZ6t8o4VmNyuVfpR7ms2aYts
uCTpnLi8laaTijS0FIkKBQQrxNckdI2RxiirRXPMPDjUpI6ZfNufr+0gbLVG7BNWXihSUeRa2ICQ
zzK8Y3Igt8WF0oBYoXNh3NcfOn1XeMx1rPBoYiyQdgVe2bxU0OpbzM9SKmr5Ee0hk/MKJUpuQr2C
GdR5EEU3ado5I5U9HXzkxVNee7g64H8IAgvRanEOIsM72QC9ehxm5m2SnkpRL5bAq5qcYzAWg/Sq
iambp7t8+txDua973TcHEQTnEnrwvlDaAqLPIUXe094p9TyQyIfKUt6tgNew62hIorkHTlHezZJ1
NZu6SybonMixcjkNqojPSLA0fBmMjA6Hn084IeyhupQ+RLKgrgbEuYVl7jQ1ZWYtnxGCf5Xcl/ia
0bPRA1rPnf1FElm3xZ3m0QD6rKoBmCqfM/21Gq4zVLBO+TGZbqL+R2ZeRLrgMUNwzPJKdlCH0dHi
BshpPsTDbdHdZvG9rAsq4wXOlc91jHZH64ahgLbdMWXdkU3PSK5lEp8sWfSsLbB1Xt7crkZS9czW
lQoCJ7X0tCwLSgmGQiQ2tp05BysokRnPh8wXNRtDFRtdgyh3Osw+YvWb+pUpRNpB6ZWWI7pXb4/r
HY3z6ApZVFNiVzRNeoDinKcm/6Ag1d+3QREI+/vKjSdammRTCF8XYa+msnmhKeiiN21BCLFtdu9j
4fx43VCqRBVmzkBelFSzV89PU3PIRAI4ouFwrtueJluLDcxZRwxXNmkQtjXqqEVMV9tu6H04nAeX
DPA/0ZRFJ8opzzJEDLPIN4ggOA8+2EsFtUbMmHXV+4s3Bsqx+UbdyQ1fDJC8x1eiOgP2g38GRL/G
xL9yqjatE1nFmPKucCLlyV4Wd7DucdfzaXWM21NTihygYIz8E6eZtnGVZ4AsaIWagyDuBN5OYA78
e2aJ4UjIm7yt09CHzkyOSpKJlkqEwrnxkTRDapowugaXMvPQukMHJQKPkbMiNXpZHwrklktXVDQo
mj3299XWrcPcGhXCbL26mSVsK0U4MvblezbBeYdiMEu9LzB/rT/6TJq7elZPmdN7qqfixVv47CZw
EzzFUQoe1jGNgNd5TCE+8+xrmjr00fQ7vLY3QXgt3YafhAqB7FDfGybvNfq51DvkYz2aOdUla4YN
QZXtJI2DbhxU9iid91del3D+o5OHBVWKANSqO2gba8lJEzGXi6yD8x/TgtJ6mz2SWhN51TPNj8tW
0CS5CaFrEIVGfsWCLvjvBqjNXUfsqAeE9lA2nxVR0fumNejg4VGhOm2YfAn/kurpFEYjLtDLKR1u
FCQ/qvy85ItoA2+a+TsQf78dukjqpgxAjJA6PVI/9JTr9sBIjpuAoMTL/cDyr/C4iWsT0ixKNDBC
GXpq++xytCVI9BSHfZjt9fk1f/wVd5Bp0VgtYBJ0UxfjeEbv//0+xKbrW42EzezKB5lzM/RRgpkz
2kNDgjQ/GPnp7yDYKFcQKlUKe8oxCoX6UvGSdhezJqD73H7gWA2D83NzaYRVwgyA+Z3icvTfmJiQ
M8X18ucDh6YLbEBg3PzNdoy6YlZsbB5DLVGk7NoDjnbpQrUFT4aiFeJ8W65o41LEE1y4ORxzq32O
iRTUdf6wv0rbCafVFHIuLZzVbpJSTGEDenKW+V1Qe1SeSk+6/dDBt4LiXNtA43IeckBN4/Wsf4oa
gVFvLg3EQYllqOjm43PpcmXPVEnx0KyRp0T9pzS/xVkgRSLVzs2VWcFwM6bPtRGpEWDonD2M9gTJ
Tu0isUR1HZteYAXDzZYOoZ5eWvA8rXTHsjm1leCuJxgGHzdWhQk1mwG/H0GxDjwzaGH/KtGXffMS
LAkfKY5GaOeKxQKDeDqag3kaZPv/SLuy3rhxbvmLBEgitb1Kaqk3r7FjJy9CMkm077t+/S06X6Y1
jNK8cDDAvATo8qEOD8mzVBX2EpKdntBP17FEBrHbwirgjH0yKk2E75I0N3L9eerOnfTt7yC4sGni
XI5IizQ+zX9MAxTnIjua/esY2zvy8uEpFzjrTGqJzvwrvFW80c/94difVbtyQnFL5eYNaoXF1nS1
ZppRaVpdwAmyA/FGsPajMdrAnKeJx4q8z6udwLZtPHD0USjWE40nbZ+p2k7DhAUskvDGMOpzVJNz
3yuPSaydJjqew66+N2rTxnTejZSMD6pBBKfrtptc/gTmsiuTKyMJe2nC8o4zRHCLQwtx83durgsI
F72bQsuohcuJazYfo6C0aYgCjCgQbUeICwgXiJIibfIkgyXSnNihvjOrl+ufS7RUXAgqw7EhTcG+
1vyC55idKYdYNAwuwHjLta0+h7osFmkaYEho5YLKR0+dUVQO3o5CkAOSMfEHRnVu26rh0uimDpZf
iNrS6hyYX6wJjd6H66u1ncqHqOIvGG7jkrzT1MYC0dXgQczeVV7wuEMX1b48s8cINJ2RBb8Oub14
F0T276vFi2mcJFMOxFnaxaNsK+Z91gsuWdtedsHg9svS0LYDsRVS0m1hy9IxQ8vrdSuEC8ftlmnE
NbFJ2PcBZe18E++03I6+aj5L4OYfFM15V1Pr6ktxO2cIqmmBXCqOJZk6E+keiqW0IyP+eN0w0dJx
+yfuiZwVAaOjX3b9eLREsy2Cz89n8eOStGbHCBPV4kfaylDIcfNelD3dblG8LBafu+/jsZ0qRvks
N6Q+xtrUPDVtQz4PY1dUtgXtyJNWtqAWTgIjHW1NGxe8/RcCRXsVGgypvRCJgMvRbPVXKoPYBU/b
VsX1yVQHTJHLU/mh7xpZRoN9rnxdUkVR3SSWoyd1yEzVqYkMJjclNIJcONO1fRz969sm+/fV/plT
qw9LRv/9q9uqvDHdzmbX39h7D1Mc5pp/hQe+atCPfZQGLLmuT/E+jtrUrrvJKzD+K9hPIrfg4lA0
QmGqbNiOnYADMREMNqvaX4JwoScNU8uoQliDDCNJnjpyDEUKP6K4wFcIEl3Txwiyvkhj4cqFtsbg
0Lyg0OIsu87PnoX5JHYO/JZPWn0hLg4pTUvrTHvDY2w5ygmpQNBhpWj2kzFsqz39VXgwuSgUNkEw
jIwZflpOVrG4yyB71xG2H8gri7gIRMfUoA1zcJYIROXDK53upLtvtNZOdwNKTEHBYLuT+ILID8AG
UlP0Kfnflmq/sHGx0q/91B+97BbsZt8lV9RHsenvqEZpkD8H6wb/yNByxqxE4YozOsJ1dRe2nUPr
D9eXcvMOsQLhQoVSoHMRhSTcU6y7JP5EsmPRe0UoDEmbPrjC4e4q+qylagauEnyxwB+xct1+/DQw
hVPQkPcnIhorFS0eFywGqhaGwmqZQ3dsh8NsHlSRvrAIggsVqlkHpGflArqEu4iox3GE5EeeC1xP
BMNdVKJuipDRB4yu3dbT7VR5xvR63QnehjZ/ixCrr8NFiM76tVqsT551mCaePtr6Ya5s3V4c1veM
vMmj9aR8u47MYsE1YC5WlFqmj2UN9zOCL5Sc8mFvjZ9z5b41jqaoCWG7Xrqykosao1It2cgGLn52
QJXfJSf6MYIWEEMleyF7tuC78f2zTW3pdcs6eub6i0E+z9quNkXKGOwvvrJ8fNts08S5Bd0KWBSc
pdDXy2cIetr1VNmG8RrT5zAQjciIrOLiRZbFBqE6vNFUjADTaKruqHlZeEGYWYKjePucvHwvjYsZ
ldyFRRkDa/Cag2HatRO4+rnZqSC/GG4gevmu7tcVIBc0Rkv71eUFbSr049t1DcYIoXq3IBZqXOCQ
CqgkTMwu9fPCBGB2KCrR++oHO0hSN0YVRrCS7O++5iZcCDFKpPQSJmJY9cc6vxtFpJvbTgHuSFWD
ihhUM4C/um/GVt6BLgQPgqnqMdapeeWCb6XNgvLp9ll1geHqFN1YLprB5FwLuvgQcXYXWt2P5uK1
Rbi/Hpe2bxjGBYvz82AxML5aM5OggsVmgJ+l3eIjHtaYd3nTHHnoRW15omXk/D1tZivtFGDmqm/2
Dzl1BlGD1PY9ZmUX5+LVXHZjzKTEWsyZEBccdYmzfK0wlju7jHi2LCCl0og6vkWWcR4/qJDisiKw
cdMOFJRV/iNr1EerSd6T2FkZx/l5KdcB1FyZg4Qu6ku65Rmiq6fIEu6kpA2JlkwFhGEF9hRJ5yRV
7bYXdXT8IfYZVDUxnKpbBofTKaTsaYf7Zgfefp+NW6GycNa/hQfLL45hYRuuwOM3d5cpmzql6KzG
IOB/N7FCJFWqWTfRz1k5dgdI/fKm2ePx22JoG5eAnXXfRp4Ad/MKsMLlrgDmUkbLxHpxUK971J3s
Q/Sh+hp97N3A1jClx5IlqRs9SyfQrAugmUm/xcUVNHchkEhm6u0A6PKHtO93FRiDFRsSez6901Lb
+kyO7HaqfRI1Fmw60QWXvxr0mhpalQTcNvumjbHd6j/MMRBYJ/ie/N0g6IMo1tiwyFzszPhh1JDu
LOwkEkRKkS1coITgc9uXbKBUHp474wHjjuZ7CJZBgv/LM/l7QFNgFkBikzVFtGv671nyj8APRDZw
QbGLEknqFwDU8AEVQwyttA/wrtPBvpDtcCAndnQYEsEHEqGyf1+dmnUu0b5kT68q84b0Qe19SxZU
W7eLLqul4yJiFBMQwslwAszYmj7d9TeRN+R2+NaGvYNaxfWVFJnExZBWq5ai7WFSat3O6U4ljxYV
jRJu3p5WJvHxoq30CjOaTMBP8SQbHDf4HxrRJF/fQ0ziUSg5LdpIXJRIo7jOrRaAg8fSJ/EuPSVu
8Cn0u914Vr4kNhO6DkSM+NsnwMVOnqBaS+JlnFk8ZlkixY1300vqM1Dq0VP79T0U46tNxhOJBkUU
KZjmYUldn5QvtPE19eW6d4i8UedihayERNNZWe7XOHZ0F3iGP/njXtQ+KPBEnbtLgSE6yEp2qiz4
XtliW+NBHkU7WOAZOhc3ZCRO+ok1RSbJZznfx+pLEul2FKTO9YUTGcNHijIfZ8JeyZ0SOY1xLOhr
JGo6EWFwkUKnowLhHmDkc+PpUmPrZHlY9Pbx70zhIgSZKEqI7LtY2s4ynqR0Hy5f/w6CCxBRlBfL
HAOi6F4JOOrG9qkTVY/Yb/x+c8Dkm0wp+FzfNu8qdqdt10uqjhqlTGTUWQeylyv1bFXqsU9SL8pT
VzNHURPutrtdQDl3m2J9lqU3doos2+tafzKW5XaKxz2ZIdf+nkW8YPEul5lTlrMh6qkrTlbeeuDf
dSvzfbeHCwzndSSv9AlcIkgnoD0+Hz6V3TGqv1w35Q+R9ALC+VwKDoE8ZSAskqKN07NyWz4MO5Nd
LT+0exHHHPu9a87BOWC9gPhiiICHGpKdq+el/zHLH6P4RjLUg8A29s2vYXGHk2XSrpsZ0QZGGfCe
C49EdjCFOqHVF0NxbnajPkoi2R5V4P08ndmQoVE6yWEg6FGpb+07FxsBLKTZQfMyN3ANpzwUd/FN
7qeYvG8ga4JEb35fHVPPcFNPxEbzh3Pl3w+scokBU0871WTcFJp5UyS5Q7sb0viF8lRGEMqqn5Tl
tZw+RP0g2CTbGUXzAqz+9woHEuShASste7s0T/lu2MeO5g+7wM5ZGkeQCBaicWea2sXoW2iA9jNL
CzYT0P4FHivrFb5IDEeIxkWbfu6VccjYot4tngVastRR/PKguv8vEjT2ia74MU9AJUlzB+1J+DH1
A787tH53osg8V4/qXjQgvZ3bWX01LuhEaHW0SnYNQc9WdWB95BjMADGMDtK1/gy2KU+kxrd9uBrg
Z6cKBZsd56CqmldKTZHxWwzfAsWmepDr3fVIsB10LhCcK1YZtBQqDRA5ekP7/nFcXmlzt0SRo5ai
oMN+6/ePdcHiHDEYqDxrLJFeo/ymoLly+sqcoz5ku+ihFLxh3nbvNTTOEeNMhziFAjRWOsKQuX3A
OrqtH98QPz5TaAAHdnRqQM5XOVBDE2XltjeCBUEhlZjgCuN1Iucw1n6+02SwAbIQy4qnlt+8URaJ
2AA3PeUCxqcGVHmRzaljSzt+WXBhbbL9kH297iqbZ8YKg/fGVofWD3vQFNpjoXxZpofrvy9aMZ5q
Q0vCsWrYMxB5TDw6S18/M1WW0Il2lpDJTdk8jVbmcN6oYJzUQG2H+UdzGF77t27p3DF28cG0x0+a
H98zZOOePAnsZL/8m2eukDnPlPTeWGY2H6LfTJ7mtf5kk8eYFTWd3JVPokbjzfvfCo67kw1xAiEo
lgdBT5kpfR8HbD3Ih0+d6FwTOSEXINuEDFHPmIGyBJnhJvNzC3RWZScIWduBeGUQdzHLG62tCVu/
1rhtNN1rl+SgDdNnOYnPeb3s9QiaaGVymvXqNjLHXZdC8yfM7FLRFPv6txTtCe7OZmo0nBbIJUCK
sH4KSP1J64UkSJthc2Uud1dDwxF4yNneDj8uHgazbkLf/MBUPBsnxMXoukGiTcjnD0okfvKWJeY0
+yflUni0dkw8GlKlvui5zf70KzuBzx5M6JPCxAyWb6lTp0sHJ6+Wr03ZerQePnV1mtv10nt6mwpC
mQiXLfnqHWZJPYZ+WDIoOQyHZd/sZ+jPy0JKC8HO47MJE2qe0sge4AvmijD3kdS2OtR2ihLh9a+2
eYpfXITPKFjLTMG3A6CxBYXM+NJrh2n6nNRnLfh2HWl72tuCaowJ1RgoOPCbb84WPTDfJjHq1qkk
YhtVeU8H4yNVVYRLHYlw2WhttYk/t3ktuENsB+0LOrffoL7ZxlEz492yZKWdLslDlwaO2RJXzqRd
Xme7rm4ELZ/bYY0d4YSgY5YfAw9qc5ibcUEiL44hYp1OkR12muxGhiI511dXBMVFUMXKk1BpZXQD
TvVdGlDIBBe+lYs4rLfd/2IR9w1llP6TQQLMXLaY1Wl9YnY2sZI7LZwfM9U4amG1H0kkCNxb1hFZ
oSayG5am8Qn5BO/YcjIwA6VLOOsKy57IsG9K0czg5vlAwM6q6KpJIErIXVSsnFhRF8FJBrVxEgzt
WyX0OIr0pNLhNoiRdTVNp7UsJ4zVfRKY95oe+3Wq3WilyHe2NibBVtGg4mKoqsm+xCrQ5Ja2dK2u
sOs1BiSlDn0q8q1StecoJ+exlAWuuvVhV3B8u5mkK0UfNYCrW/q1nDqvT4OTpAwgnsntqQxAebS4
ObVerrvtJiwUXXVZMdBPzssRBHLTKzHk/N7EM8kp9tMDG5gQvsC2Lk5khcNdnKBPFINFBTjsJWt4
mPCO3NTJVVwSQeq9C25FPYnbrrRCZC69+n7NWI2V0ajIUxzRpborvzPxr+Vx9GY322OkFpSOogDL
jODPxLWRXAyo0iIvxwmQk6cf0xNI+/bKrXwA0cU+OQa35UnUibt55K8RuXCg1HUWdezzzf7ixXt2
Hv6UCWddJaKXymYrwRqNC+FziCA+1rCPPlSH4W7BNyz2YN5BybZzUObfFY4Ic+vUIKoKPWxFwz7k
rxlNXRLLyDGlKIW5UxvNw7IkeyVLvEgNP8dEy+xcEmaXNp0VOx6TqzLaMHnWvSWTgiAP2eBSWHjo
gPGpjl7vTvHa8Sud5J1qVecmjTCuUg12F88nms3npUsFIWHrDkJWfwa33Oo01HPAkm6qIp1CGrgB
NLlxVO8tS5Rp2lxm0MPJYBahqLtym6XoIAU5Zxheicy8dfSslJxKN0wHLfC9kwRj6TRFqNkFKUST
6JtGrpC5PZMm6jwNSAW5dbKPK2fuPhmKH4gI1Tf7HckKhtsopO3bNMsBwzrLdPDnMqG01CHI3RGn
BJ9FbdhN9Zw44UehO4kWl/+OljpVSgQfjmdb+oC3D1qJQxC+5k7soO1scVgMnFn2Vpgo3Ty3V2Zz
h5iZhvMcsgn5KU4cGnd2VZFbRRsFfVoCGH5+fdRoFWsxYPLlLouQohxuF5FeqcBReEI22dTykMT4
gtJwL4EKU1OPIJxwmsS9fiJuFg9WrsJPretSONV5C2PKHyztlLmY+Rj2kEY2bQKVWTNxRC830fKx
eLQ6qjBY0wUNCotutrxEVWNL47PcqoKHhgiEO4HDuMxwBgNEIsVBnwI82oKzYsoCV9hMzeO2DToG
8BtaKs9RlJZEjw3w4OCeX5hOKD/FkWkrdevF2uJbVeGAsSu3g87ylMHwVFMV/AGbh/AKn7Mzj9Qy
1i1cIen4Sa6flvyLwD9EAGyhV19rypMU9R4AtDucCHZ5RG8Ao/90ydH0VHsUVpf+ELwuS8rFyKpW
asx4AZE97BcXPecgjez9yDXd9Fzs80PoIBX6PS5dgambB+FqLbmoSbuUzsYI4P5YHegOYs9u9LI4
b2U0N7wLnOt42y56sZMLlFG8VIkiA87S9lJy01Z3lfX9OgT7i3+7oq0s4gIiXmjxvIR4ETaobtZy
ZRfUk+qzGj4qIkr8TT+hlmYSC9S9aDL+r5+MVVL1cgppMxWPF7vPdNltwlQXbGsRCucbetKDZw+a
JJgC3sndXbIIpuu3w+HKDM4HLKnpUhKH7FLLkuGl3xcOG7uRz9Exc4rX9wzBoCmEapAlkS3KD8Gg
00eC4DeUkzAH4Td5hKDYeDQVxdzNQ3kFw+WRJLMch44JNKlG4gRJe7SI8rD04T7MyV4rlUetLoX9
7awt+jfvW4FygX4Jh8ZIKYR/mIRXfAzcf2aPsZe+77m1AmJes4pR+iQb1aAC6CdNL3iMjLeWKZaS
p18tV9RLtLmtVnicr8tpHabaALzFOEzhOYGsRWGdCu0pzUWtMZv3gBUU5/AKRrnbaAHUoO1oKdlZ
ZNlR86xFovra9nNnhcR5PrqWMZX8axFZP1buNHtwcXgGlJqMI0VGwB5FKluileRiIDXVRI07+GUu
T043NI2dp7OdmcG5yhpPkXWRRvZm0F1ZyUVELbUCXX+TlVOD2LHmxYSIXVY6VTql3vXgK4DiS101
MvqFHMO2tsntuUYlMbsvzNa/jrJ9XF4s4vtgk25JkojtMtToD5i+dQoUfOfER/+RP4Nsufase5YS
x9CMAJkFjSv7my+DoRhsREoKA+cjI2LLPPpJu9FtJjYe3Ar7IkVoXDQpAj0qAyZn11h2+AjOsMP8
LbPjJ+pVTuyK2gO2Px6kw5BToZBQ4vxER15/TEKcA6H0sUpvdLrvwm/X12/T98HlpRNQblHMQP43
ag00L2nC+mMbC80HZezUpvpPbko3Jekdzaxer8NtRpIVHBdJigSEDVLOJgYVTA3UU9vtFjn+Ok5J
tg/qWIC2uX7oB0AiGsk2sJn/17gGazppjOIAHKRILdpx5nRR/J4b1AqEO9XSdJCXJgJIGEd2KX3X
87uqrwUbbNsSQzYUaLVboEb7ryVxIMep1cDvetBoqKNdm0d5+uf6t9m81hj/YvChIqCLbBkSMLL2
YNUfEu3D9d/flCIjKwDucySRSXqDAEA+1reFm91Fss1413Q3Plu7DDIbYKx7kBMnu9HuRR3Gm5eP
FTj3mdQYWkltjjgRWZmtmcdq+N6ogz0lByqdjEjU0CD4YHz2Pm6WssZ0/uhWi+JWeuMqo7ZLweVw
fU03YUxZk5llJhLK//WLoJS1hnRY0g5ziGpt08RLIhF13XbKc4XCHZDFVIxGaMEYKOQe4mPv589x
4pbn7LZ0531diu6/m1F2hcd5u1GURTyVwPvZlY1utwMjFgLnrpdBcvX6Em6/ni9ofKMdkidjH7AT
hFiSN2CDlQq19bh3TLTuRzrKAN3idj2YCENDPQ1hLapHbm681R/A7QupHuUqUvAHRFBZwJhirYm8
cTPsrhA45w8XuYuzDG4i1ahupA8l+RhM303RnLvAG1XudFwyJkgWwZC8rzxIEp56mRxjMgoCiQiG
u2krlTnLGQuGhQz+J8ieFTeZULFaBML+fXWdz9WFanEDW8zmm6Edx+FVFY3cbEOwpyqy3jiAOYgq
spYamukQrG29VLsf5EMvGoLadq0LBHfeGrUJDWOIJLp5djQwCNALBkVEJnDxJ0pyGpQUv99Ku0n+
WoOESbZM9/oO3QzdqJQZlq5p1OBjqUGqJSyREXd1ZbFD0tzOxR2EuiXlSMnzMjSCgLBt0wWOcy9r
NAq0dUB0dyJn1Ah3nfQSLCKezu03/soo7uOXqTRIM0PpXIpqGdLTD7GfH7JHFT12IRS0rq+hyCjO
EahR5+HCzt6idptir8k3QfKe29bKIs4XiJJRqBECYk5R60uz75E8nqNKLu13mGJRFIF0maA+zp0O
ILdMUWXEhSup7hR9wWMNyvXT34HwtWFtMsGhuQCkzF5GSNLkKAlng6DatF0wvZhicZFfHctBHRlK
FNtNbHcHqMLiydvZWoY2WdlFg9uLqDay5QkoOVmWBlFicOxymEOkpppWoNJmhsq9ZSBb0SPhU4wC
27aOnDUMd+TEoNPsQlbeqovv7Rw4dDj1YMsDtbBz3R2YW/EPwDUQd+gk8ggN4hj2zMpxCJ/DaC8N
/7T5eUGi4jqSyCQuMOgLGn1zE8XBLPjSts9hC0Kr2A5SUZuc6AtxoSEOlklSVeBYwY3Wx+xSFweC
ILcZf9AnbeoGRpEh5szt1hg9coHOJleVEB2dOdLMqdPspsf4oB0VDOSKlA02UztrQO4SCe3tKNDZ
YE0w7bqz5v3UuusiJ8AIdOum95i49sKv7/hkKyu5WJHOZqEGM0CHZp9Uh2n4KJXfiSS6wW3ekC/G
GbwWGvp800phOD87H4aXwsBoM+vVHvdNYg+itMemi/xrl8HTcGdhaRYZm0ixkkdFf+r73SAioGNL
89u+WkFwG3iAOFeTlYBoi29tfJ9POVrxdpEJfrXRlqvBIZ2o82Bzg60gua1sIe+Q0haQ8fR5mRF0
G8tN0o/zLPCKbdNMIhPMCcgyX3o3IyVrwwUhw5pfaF7Zc/YjJ8dkKZ0iO0bpt1B5D+kJVS6I3PGb
LTOZesaGmWiJXaJRE+JZ9fD9urP/YU9fULg93UKaZ+oU2MU6fhLowWduCj1JVu1ebsQaZNtOeIHj
dnQZJplUVDBqil09jp2hea61zwKbtn3iAsLtYLC4qW3C2FCpX38hbv8MBh5bcSSmy8m6YBqneUaR
XTQQsXVxXn0wvryeq9pUxaz03XS7pLsfxqfrdqmbx9bFI/jaep9FWR0zj1AfGBtUvgsfyKn7Op1y
tPKrlc2o6CHwBx2v9pTtUld/JHa/Mw7lB8kVaXJsfkgVqSUL/2Fmh993ctg0KutSbUhmU1eHaIYo
ubR51aErDO7wlM16yNsI7YyDZ70qbu1blisfzDtGPQG/eRk+idQFNz/hCpFZvXrBQUVsKK0aiE37
Ye53ZigKwtv7bYXA7WqrSOpZpqjvB8+DC5ptP3dSZ3nQ0VnCGA1E9TPhGvL7OwBLWRwA72dRGprU
Toq6YIy7ouJoGL+QKlsi7nVP3cyPrL8ct82LRpuJHmAdqR/uMQ93x06CM5p4QOhFRcLe2yfpak25
/W4FMjFHppPQELASF8QPMgUFQmRFjMU3dJC7xtJtUYLPOlecfP6RTqJuBtFn5dnNaWcaWdGAa15F
hx9jqoC852h3CDe6l6AA24lG3DfbxFdLzBdgSyNomzqF0Z36Y6kOci7ZU/2xCCbbKG5Ncktix9QL
wXVWsOt5oRyaxMmcxwANlOM87PXx1L1HmmltFxdYIsvoCzMBRJ61eOC4sqLbYS1IF4rs4CLLUjR5
3mUMRCqfG2s+Wga0PLpZtA8E8YQvlRSRVaqWjCjJ+DDZ2RooJ8uJD/25PrPBuPlFnAllj7HfLmGX
3UC5CJMRChIhAtuYOHvlRZ4pezkasY65N+67fi/Y6iITuQDTm4qJMS/AycfgB2vZyx3ry1iA+GNx
VDfakQQ9g44AlF0kr9nIxZcyk6JIYicDiy/pbjo1gdODMJDRAlWJK9JoFdnIBRg0JeojYT45dbta
P88inrbt39cU5KlQVkNO/r/HjhRH+DcDr7cyxWTJV80QKPBsXhyQ/Pj1+9y93Br0/73fafxSdfus
6BySfU+sUyW8j/8hEl6wuP0LsuG5jEG7jwNHPbLgH+7im2ZHjtE+BR+LqKVh8663Mo0t7erEbiX0
KTVspj8pEkchz8N8ALe3XQWNIPT9IeBeDOPuBukMIqIgYVfX9thmk53QfQ4JbkV96ptjBfHCeDot
puDLiczjNjMNM7MNFZjXU28kfkNGT+vBbSYc6WCf5fcddbGO28aSlWqkVWBdcg4wmuywQ1u/X0pM
prHmF3mfSYLIsR2DL4jcHs7ULq2jHo4yVfukuy0Mh5gf3xUnLhjcxtVkKS5k1ptN7hCejmRv3Oav
3U7ys510L7r//+HW8y/amwetfLFQIjxv2DYeHVwEsIThsTsy1UfxXN9m9wTLZ/5vS7/9LSusJFFy
3MyZZZ0zQWayf0S/4XN8Yziz191Wu/HTiM/W+JMooyWIVW+XsRVwaVGpCXN8tlr9FCIrUoyfrn80
gV+8BZgVQGEWaDapWZ4i6O9xUJ9MNA9HwmqrKFC93ZxXOEltgCeYPdeiw7iTdzUOLlzZ/mE3NjDF
PIuKyaJ148JHS5bMKmTm7ounVC9E+nF92US/z0eKNMBMYQpz5Ag1odvCEuwltlWuBAi+bFxJkdRJ
TO6mCY7ttJel7xn11L62x/RVz33Verpuzx9u9RcP5+KDXuRINbLdJHWOfmRMi4NNWjvDpOx8qHzR
ELfI7bhQEdOFDAHLcQfzjVqeVX2fVd51kwQQfNXYTPOlniggKJNAWr7G84dYJLMkWjZ+Ns9IQbVZ
JwB5Uybe5RBFHF/ZVQz6Oi+lIIYzp7riFCp3sWjmJhh6Cd/Iol/kWnaabLdAryMkon47gXfzZeKs
alt0esK7Q2VfqufhLw+jN1GKVTBIwbYud0xpaQRFVG/Kj2CYsjF+cPg7D+CCQGFpYaSyckA3figq
N4k8TNf/HQT7ZCtL0JZYokeWff/8KNWqnZU7VHUElyHBhfItU7UCiY0Eh0ANkC7pbQuHa/VEhrNm
PE2B5v6dPVwYiKMCUCWgTOmlVU+ke4zzh7+D4LZ+FZIKjeH4KkMmO5oSu2Vf2Us6CV4tgs1CODbm
KCCDCiVEXA2oN7BJNPBYW9776NRXVwPCvSZiFBaGAW3ZeAAGfuSkR2kXgJ27PSRHFIk/XV870TFK
uBAgBbNlaIyOiD1xFczhoPPlpw4r2gcOxXdh740giv6WeeyatEhYqYuZR87K3nSXh0JGbpdRNsi2
KtuJr4toH0WoLECtPJ6YJZXyAG5Iwkelv89yn+bvKX9ernSECw5yoagGJcww0u5mXXWySfegV3UI
p/dMGa1dhAsSeh2oaRoAappus/5ItcYuUkH7gCBk8/KIwZgEQzBjxfQx3cl9c5ImRZDGEd24CRcc
wLIyaxUBRnIo7nsfg7yYFARh9l46CHMO23mVf+8jhIsSRWUpi8Wy7+ORsYTUvklszAXKHkGTst4I
gsXbiXblaOUzikhKVaTuYJpyp/uKm+46l3jRa+2ARu2peKEMmA0k2kwobSe7qSsJR4kFTs/nGA2a
4dSt4SZx8CLPD0n7tdYFc2CKICryKUWlVPMJbG2oxR/zx+Yu8ZAqnk7Wrv20+LJXupUfPfenrPSu
xy2Bd1IuTTE3RqZVTMxOH9G5NxSHqEgFjU5/CI3g3VcIBfMNL0ws6cukRUy7lfXrIPvnDXv6DWg2
K2DIp1HUsrdt0794fAGqDpbQKkbYNFB6A7Wf7xKJPlxftm2PuEBwZ4uaNHKm9NgEan+elQ9l7kW9
4ETZvltcILgDhWZdTDtWvTPqQzvsMw0p/WdVxYDR63Vbtj3vAsS5gFTSYuzZdXxaJrtX0QV7l3Tn
WheEddGScSdHjvjU56ziE2YItLdJeZIHQajdbpRQL6ZwR4ceT9rchVizycueiLvsW7Afg/4DbJOm
N5+IPXjlbioEMeoP4fcCyx0jVaXn8xgAlqVhCy/3l9CejtBhQBpWmPQVrSOXoRqiJEozln9ryafA
KhxL+dwO3667hAiDO08izEFZbYNvpXeQrzcam5S3AeTlrqNsdrVDQeBXYDC4o4S2wSxRCCHjCqOU
duWpH1lP+z/QQbVD8PW14F5edqU3vpg70XyIyFV4Eb82QNnWZAPG5jNliT6WFTMP1ewECsYFFXBe
Vc+ZE3+9brIgNPFjFWUZmOqkAHXMjmHiJ9Hh+u9v7mWiUZMxMSgWP8VZ9hnIHyoMiRiN5vbRjbq8
1qBhC1NRAXfTQ1ZAnMtTqHQ0FqNYbNDHhWPLVqXMziRRL+F2fm+Fw3m7FNdtYjGRscEbcK4vd0zs
JEHDFSPIleAksqdCNFDU6SdaR24DNIMcBVXDJHDyYyadpPAuS75l5F0n48o6bgNERtXJKuPtko/V
U+EWd7nzj6IxjgWQhLWn99B80gvcb4lZvchiiUkhLuDiDU7KcugnQaJe4Bd8Pha0UrKcM4vQH9SG
RzmV7RRNT9e9XATCHY1BONehGeLrxOmLJT9T7VGNBPexTQeg0DPXVLSYgxb1v+8cmhfWnDG/y4zU
nnVPlyXHRP+M/OUdpqxwOFPaStGHVIGOStMdZ8j3BLnXpg9/h8Ed8FNrFBpkPFGKCo71dJOFN1Em
OHk349rKDO5wR0lIb+gIiGW8xWCcE4XCSRoRBHOK1csTHyDrYxMQlTu4OJmc/Fg6w17bzV512znz
Xn28vmxvKcLfnh4ro7gYBy0xK6Fv+sWedRf4mMt0x8fkniliSTv1kH2c3e6x+YhGqsfGt9zl23V8
kcFc6CPWVJKZrekohccsy59SKX1XI8PKRC7ORVrVWBXTwpTr1m7N4GSiK4YQ0W5icezaSnJxLlAb
pY2ZB1LfPLZQpcThflD3muD02076Xszh5/DiQB3RWYRdy6hw6W7aF3vW8cYUesRkT5sX9BUYFyLk
GqM6QQuwNgidIvAGubOtYbEZb98kHHrY9gbNsBRVkdElyy1hGSsQ/7UQWEFnx2yLPAWa8Q7kNlzd
Vr3OD913CbNS+i8mf14Qkmf5kAKz81g3T+ZF6DvTP4Ev3Yc06ykQPfa3g+4Fj1tRSKYNZcLe2Xrq
N81rot3hqT2PP96zry4oXMiN6EJxvKOwNsdHvb6pFEF/+ObptFo1Ltxi3g9EGoyddiAfLeNhYZU7
URX+D7HpYgRzl1U0XAqj6lX97dNM3riT7MKb9qBoQjO6gWb0/NW4qQ9vupG2mdrBo+j+LDKSi8bg
M8tK3DRRNZz06NA240M51ta+jyPBAcki0O+h42IoF4SbKVHRcgygLC5sLbwd0wV0PP9H2nUtx40k
wS9CBLx5hRtPT7kXhERJ8N7j6y+but0ZNrFTd9yIjX1hCDXVXV1dXSbzSzLeC82PYPrx72yD87l6
UZdVy8KXVtI3omZ6QKLa/DsRvMvNCkEdX1GSh+QkyNOzYsaECGpzOF8BHk81bg22Zt1e0b4BeypV
ifho/f10tnK+iFc1yVipzB91fmo6wabfAA8Z3ZTJDUB1b2UfnQUfYhy+8Ed8Ta8uwmjKGQ+WlfkK
sG2RdmmoqX5i7fhSXoKzmlasdx+zkid4v5tOA6L6ZBJbRLhzvpCHTFthmTnE1KHuj5qJKyM1avu6
qTFrvXJ2+GpeNo1CiilnXLtFYhvdk6l7oeJlw7Ma+Nclref4LsyB8wf5DNjDXkFIDqBjV/TAPu0I
juFM+9eryacKrqQ8zi2octMKpgBTkG61F8wA+sAbPCrsWvJDp9lQh3a9f/hCP7bUF/42Doa6SFl5
R6xQhUej+UkJUWox7XgnfMp3LNNDN/QSvu+V5+RCqAauBnkE9J9rPM5O+RBhbsTWwXtY/NA8lCpY
B3/sS4K9nAA1SyS1qHPA+RAjnJRU7SC7Fz7nKbiQHlX9QwMK50XlK4HKnAuyyADH571xxMIWiGuQ
AdopN1Vut1+Mjeaon+nAjVCNLwyaHTKrDeuGCpNto23j+h6T6tfPAzO/KyePrwYqwOwKRqaZWPW7
UW29xQRLppZ7BRjMr4v6h6D37xuSLwRqnVE2IpsOYwhvulMDOFZ18yODcbFcqoWSOngKF3goYhMo
rcnsYq82Nngu7Pje8EwJVUeRFZxIJBdSP861CEKRJ3oGiSy7CswwJH+m/egi5r7PHKr9hfDLCudX
Wh3T8SGjhqiM8LCE8r1UUaTYlC/hK4KmgBzdwDjGxvvgW4UBwnKDum3y2TgBHMfWP4d++fm6jRAX
AV8fNPW/vNdgdbaUPg35Ic5Pgf48UW3rVFzAlwcnUZ9NjTWidm79afYiZ9kGT92P5qDa2eKwiDTG
OMCH0pFnT8JXCfWiM+WODfWhuHpTyRoacaaHRKIAawjr4LNCyixHfdJDTCKY36JJ2cn56F3fKsJz
8HVAM+/S0phggHrY2JjIrVpMMfzqza/XxRA+kK/7lVarShOjtihwjxnLgyUc2/nTdRnUyVU5XzEL
ZaIvLJqWbqvjn0sadFu/2XA2zbOyrpEly0DOR2s/z0gMoA4jllgn6FLGm77OMK7/SUiIPNc/nN2z
FC56b6IUTd0NShadK/nGIXPjX8rpDxew4qDTw62plq/1yjBYlv9SjLuJF0Cpx1mK+pyauf2MieP5
FHo6WNgdHRCvyz4s7ckr3eaUfKRidxbMl0iKqO9T8XXcfXjO29kVE9WOVJMINP7BSv7Wj6+JFKMa
CjlrnhP18S7MNIT1+sMiIM1m5jdpAmoVRwwrYOn/mCMLY/Dp5BJ2ylbw/W19/gVcRiCQMlNqdPwC
DRyCjHDLTU+ZLzhhaqOA+Eu1QWHmj4e+sJuNQE5VrEd5Z+lcvqBJE7WNWM8dMOedUfel4KAmx6Q5
tMvjMm2u60qcEpM7kskyoV+atd8qsWpX0aFaTkpKVm1YoubagrJfcRG4Wo02YQgZ3kXdZHc5IjoV
NVhkaZGkovpRKIW4C3sCEntUsEq81qEBJP5aZ4MdiV+ur9q63z9vERf9t43OxnVhILVUOWNZA5XY
ILJG61f0WQTnWKKwzEZUWiGi+SFYjdug/8PQn/T0uU4kwuApWZxHMZbQFPIFsrJas4XyVi6exRyw
oqVtUA+n9evsb7V4MJB0Ug3AQsLeIgPIgtHPGMXWSnsUk/vrO/QPcelZEJc7TNAWW87MS8YgL1Kd
Fs0zQIX30ic8B4EvSHotwiQszmcIVR/UicIugpfc1m6744i2KzzLPKmBO9bwMKNmWAlL58kvTMAL
hjnrhOrNx9iwlebYhT6xiuL1g2tx7iHudBPgqDi44h6tXU7kMmAdNq36EdxcUNX9dalZnIeYAkMt
RTZn03SbSt8E4cNE9TJTO8R5BjE2jFJh7wZxsdvsoaAyRVQswOOADEk7jCNrXxid8DPjGMWVdT9s
55+TM3m5Kx+ow0RpxPkIEN7GRslGhTB2utQb5UM905qs64oEHGiDH9M0iljsOx1JnNFAB3AsBo/g
vv1RDSKRl3p9Rb27Hy4E8VtTlYM1NQgMs6PUO7XH2EBAndO53TH+NGBmyPCDe9lhZOaJiFEHtNI4
NbpBkCrzJy90uo22AZmGNGNcPHTYPN2H5vovfiHn8btAtrrstS473/ShP5SfEoU4bKvn+UIEt5tC
mlcBODlwBMKNKER23W77PiSWmhLCufq6NQtzySAkKH/XVunmwz4SdCKEI4TwZbekLICUw+hDK/3F
Ql62mp97CtmQksH5dx39JkttQsYkuKJ8o01OrRN3yOrxOm8Ij4dbV1FrxKzUMCAusm604uG6d6W+
zwV6AGjLy67E95fqtq9OeUeEEOsO6UIB9gMuwq45toogtbBGtRfnbrdLgdktPaRHdh+9tsluKY9E
imTbdiHSSMXUFFkfkCC6LH2X3gs31UE7zS+in2DSlQ6XX6uOV5yHxjkP0GhUYmChmKwMhwYINJHs
Sv1NCOr5st1kZWVLwSfRoqDTqM3jHEKeoUkkraBoX/7Cs1zXf143DnIlOXfQT+MshK8+cbdEroxB
PNONfrNp7ul7xriKThSIIqUS5xuURs1rdcZCBpiIGHdhsCFUYj/5yk7xFI+yqnfCErD7xBlcwY5A
CD0c8Kiahd2AlkzFE3ZpZxcnbTcAtYF4qq9rp4uWJYGSCb3Hby1TzsEkA3AWWKZU+MCy8sqJAmpb
Dzq1swz2Gy6s3wyDUetYkpzBXUiutk2ro+Aw3YqH2bSLX7FEuFpKK+68RXlndrPMXlZVsgut5b5R
RWrb1l3tWSvugBWF3g4qS14vjadvDEwcgpBe/lm75U7ZTB66KXz6wv2HY32Wyh2wWUi7IJdgLNot
SxvGe/GOkWU2J5JugFpD7qRVcz0kMqvlMKwnRlCS3jefhU/yC9IovrBbboGMeP0kUBK5kxZXo9Qt
A3bNnG+TKbHV+Ot1AZQl8uVYcdLkfjIgAXDJKALEnprgBQTsk1vG2DCNDgXLRe0XX4wtxFIyDaZT
Ki2GXQyaHSzVdrHKG1H6XGFUYZr9OfSKhugwZNb33qn8bSd8gbaNZ2U02CWXjaMdqwloB2Q7yTRg
JDYusaqrz6Hz+eartJEBqtiEzWCz0kO+N3cs/GzsZP+xzqULScyCLjyJWsaVKDEw+dGR/PIB/PLb
6X70+12OsyZ+LCo8ryHnRcYy++9Za6VNlH9RzZ1sEMHUelrvQiPOi5SgovjjGycfxEMoS2WiHYD/
FkDl++Qk/SS2av2uOavEuQ8soIoQEVs1AQWAHQDjprObFjVoiMQ4XLYfD9pO2CYnqmREasr5k0yv
hlRlVQF1oyAnnPgd+s7k297V/Xk7acQNsF5huVhYzpkIWRsUDXs3qGhykyI78tUdoE83lWdsTL/c
1X6xoXnG5OvHjq/VlrkVILaCkoOv+DmQnaoKmBj1kSUHhKfqQ/AKZyX5Gm2nNEOiMlTIVlU2iazd
BZpF3XOEV+aLtGrQqUk2w5Owkc3yQdnq4GcpbONm2rOEel17LVDMCamUUC4sGauhVDumWCb6c3wo
A+ImINwjX5+NKyOrrQTWIYFyS34e7LQHbPmHGtcvtodzIBIQxP44f8ZpzyZe1Dvrmc1tFGiEMJ2P
jZ1eyOOcSRwZihawXE4dn/L8u2nuFEylXHchRNjDl2VzXW1GC8TB6OcEP3j+edArW6lmQgq1/5yz
mIpgyAvmLLrOU/R7g8KnoL7PeQdpicROZu1liXac2jtjoB5ChIHxpVZR14GQ02KZQvOmCG8MIXRb
3Vs+VtI9bzlfazXQZVAuA+QM5a5A1ThzAo24o4i14mutVlrmoRojEAzq3+qcOlWrErvNVvtKsMKX
WbValSPEm1Bi8pPOqZvMFjEkA79jV/nizLKBJD/x8PmHl+TfVyFfdm3nvi1zZmLLC14mXrxPcQuO
fuUNyAOkfnugsAkok+C8QYxQr7DY21iuDoFyE5/SwA80ohpJLSXnAkLTUsuIdZixWIz1kI++CmAf
KqNBieHiCKEoh7xipavauAmBja4L3yrhp4DCYy977nWPQ9kf5wty1TTzXIQstX5uCx8MfIT5Uc8C
lfMGmaiHhcnCyuLL7FTw1KEnf1Vd9GLcsHFtEpSA3V5X7J3PBBZdsiwjMz0Gs2n44JT+gTb18ku+
YxibZm6LVM84EfdpXF5QDRZhWVgjdLXcxc1R1y1bVX4a/VcT+S9qkoY6WnyKUIuWEHxu8BgsZFiO
bCTEvGu2A0D+Art/DB8F4rWzPgB3doM8gwNojv/bQ8Eeq4waXAAdqWJ3lQfUYACJNpvYVW/iW/Mh
G7zr5rneeXAhm9nvxaNEAUdur+dYW2FbIa5WADyu+ZmLgPOn3CP1Pu46zL2QpHLEsdB4d5IXudEV
MKJo3CzyThu+XteLuOj5BOLYDzNKKfi+iP4C62eiu0tGvfgpGZwbmVNBE2sN3ipX93n9JbGceabm
Zwm3q3Huw0zKYQ4BpYR89U2a/UjbvTzdTSZZzaf2g3cieRUmKnNT0m0PA2g31WcNs5eqne4YtFr5
WfCvbxAhkM8bmvVcah3zIla71fKdQYWvhM/QOZ9h6UmxCAq+XxYpeMfuGtkLi+PQzLaV3i0fQ987
HyNdfnuMJGkJ0ZUAcQ1qhItbo4PX3LW+7CPb5Or/MjTX+QdGGWhiyHIWLJMQAX1v2hoPmKlm/aDZ
M5VDJq5LnXMRS9zGWsJyhWmxGbW9kj6H5fdyrOy62erpg4Zpjeu2QRwsHoB+SJI2bmKoZ6Z3ZvQc
RdulJ8JC6tbUuVBj0EsxnFihpvhintC3i4FjwbEsxFAs4gjdD83lXhgI5yz6dknUktVds26rtTdz
v5nmL9eXjX3iysWsc75iEpFfzUpcXGDrspd2O5uN3SSBrVhHErmCOr6cv+hlJTYBaoknTuOZoKhI
n67rsub3gD8DHD9dBxYQ380aTwxnpFnQcFwc6uSlFyJnHiM7BM36dUGrAAWarAK7VxcRXxrcWVom
BQP11sTY2155hiZMINnj1/SZXfiiW9+Wj4VjPPVAlkh2xs/r0tcs/VI4d7QSQRnFQofwBVSZVmj3
7WclprwFc3W8XVwKYT/i4orP1F6axgBChC0rwtcbtB1pp8FjqSvySbeaKdN0WZdAMS1JGp/VidF3
FDTCwLhOpyO6JUBGLjjtS/JQ7I27hXgHra7fhTDO7WqdlmpNOY5uOXtFuRPa40B1O69Z+qU+nH0Y
0mjWhQURY+2LwiahMEBXkUUuBXA2EHSYf1PQZYJ4k2GYKYfpEB5rdCMCMXt73dxWE/qXsjhTmKRq
zAomq2p3ZvBTq3eW7A3tD6UfnTJHPB05OJPedanUJnGuNhXnfChkWIQhY9Lkp7j46fLjuohVd36p
GOdehzQv0fICxSK0y5Y2msOA/m+688/qd/LAXsQUfQKlFOdsIz0HVJkFpczuIVO2kbjLxt11pdZF
6KCvlC2QUfFMXkmr6Fm/QKdQfirAz5qEYA38wAEC8gH+MySA6Jrc3rRiZuK2hRqW+mJpuZ20rB/2
6boia0foUgi3OVkka/2YQAi49tyxe1TagfDi6xJMTVLAnisafKGqmqtAahpIkIbN3O5TgWq7YI6E
96G6KYO/TRU1VRW5dcqE3jRB0AQV8Ohtb5RtumEZ5NfxLFcjNmUt4LoUxq1Xqamiis0fMWgXbiWI
+t/SIKuLdqETZ8Jt3KeNukDMoizeCDbPvqLqJmvX+KUmXJigg50ityyIwJx0NIT2ICo2OiAcuXq8
bmKrSwawTxONALql8aPzEcgR1TgzIcj/gz7A5gTpzNFqckA/y3l1sBd36QD8TNUQwUvYN/bsLMd0
b1bgvuhd1V8Y7LsfOBJhDaRM7ikjFwO6QiXopm7G6kZ5YTYRb9RHGGN1pzmYqXM+0nENAAJRU4DD
qMt8YlYKdaMKEuwb/Jy7GLE75ww0THX//127FMNd34UGir+QiXnlBduroEJnpWzq2ltzpJdiuCs8
L7O2TkKIydJjkZ1EYV8klINYlSEjM25JkqGj7fVtkDWoSSNk8asqSGqgxx/ghZ2d74Z9j6G5zhl/
ILlNIXWunWDjLJRPxaFHJGpmplgaV7t2Mg5GWXvXt2jtBF+K4IwvH8VJGHImYjxmVed0mt+Pv02D
SmOuoh1cCuJsodMmq40qFaFcZpffRa9xwxsTgF0Y+t1O3nwMUS5nhzpF+VNmUImb64oSG8gn4fI2
1OfZ0tCKhWGbWZHsNn1oU6otn5LCdvTCfyxYTlMvIWWxbpspsMfwMGQ/rmuy5gsvV5L9hgsZo2AE
/cis4q8surJBjw2ZRWe3EH8lGrKhqRIo4uB5OTFNtlThMChwufFRD7/I2mOfP4hmYJfx7FzXaH3V
zqK427cs5RnjQxBlmbM91J1j5L9Hi4IfWjf1sxTu2tVBAjsWkwyF0tzpQ0xRgpanQ2d0J/nX9Vk/
t2dJ3M1rhUvSLSX0qdqNHuzDjKijUOvFOaPSVJokF/F9Q30IR9EWAXAlZxQm4up6aZJmAUUPJDx8
iq0KgZMvjEihLHLmi6nsKHl4UIAxmuTUUObqq9K4kMV5hz7HmrWsc4wNQLPWBMNyO3tAnzjQH2+H
jriYKNW4G2PWorQ2WJuwmu7l71r32wTiLMVvu2oFFzpxvkAAvxSiCegU6n7YP0kUuuhqauNy0bgT
WihaOU8ZBAwvyk66LXYWakPNIdzruxh08cpm2QC6walOo00FfhIz4Xfe4UI5tsKXTqjKogKUkUgQ
AcqLPceyWxCSbOpfAyAVyp11L6FHSHhqfwwkXdiq/7sQzZ1jFZ0EFiaF2JhQdhzRvCC8pNtu9+dF
WAM2EXjCuuT+iTUaCriONFXucBeF2FgJ686Qv2mPf0YNkQCpXbCj/A+54FUvfKEsd9SXOp6noYOy
lYzbRNiV1dOcHXNjr80h4YVXMxUX9sSD7oIHUZdrdgjVewbOtmytm9gxNvIRO/kRD3lWy+DCjrHH
ex7mi3Rp2R2M2AKjZfJ83QkTZ9zgXAoo53O1eu0FkTb9tNeVhzF1YnJobdUXm5qFnn2ZPR05TZY2
SZVsihAUHsffrKqdO/Kd8q1G7yZoCUt33ipfySzc6um7EMrpNiEUzbouRNeDKd2GQgOA18Hrq8Vu
9M6XWsuZqopAC1rzZiYYxxXkUi1D5kd85cUwYyHH7Wlh2guZBCUnwppVd4b3HV7fqiTJCh9wtAVo
0CrwULnqabqb0W6uOsWRdfcWbr4xnxgaL8jfrM2wQbqHuBDWdvFSNu/OukI2hUbCkxwjqCqK+FLY
2F3yct0kV33HpRjOdU3RqEdxDxWTHYpwTv0rfJZuOmRqm41YkgOOq0phBgwjerIpvuM6D8C2a1g5
EkydhAjOKebSoauk6zqpIqIEWUSOSeY8VGsYQxyxHPdftJzTQXcH3D+lH/pUrWrNHZpnYXwLY2tq
agA0O5YzO9XTJtMfhvRLP1k2CliUO1xdvgtZ3MmurLJtp2Ie4eiTXfp9AXA9eqE/y7twB0jldoeZ
NZ/igKNkcgcbxAlFHmnQT55uA7R4lJ/EhTB1asN4sJkgCmO5ViEDOWHTCbcs2RU7uDEXLwHi10dc
/eWWcWEQJuSWpGTliUr4Fgy3Sk+2sVNGwRb1MhaJ5iRugJT1GjyGNyib3rC51wHw9PrL+IWNTlWb
wCGThuJKDHSpGec0IqCyhgszxuyI/gq7uG0OGl6w8oFipqSsgnMbZjQh3AlhiZXiKhjmLTYqdY+t
uvcLY+eimrlHBqrpIcIy93N9Pxr3110f9X3OS8RGmFp6wBL446Ok3rYiUQUjvs+3NKrA0VY6DGC5
YrxL8lOS7f7V7+ev+dHAgOTU4Pv5ciorvw6I65Xpz8fTF7bE9zFmhpyEoGLEk+4WNKD7vyyJao2j
Dj/fzTiW6hKPzFvnACra9RtwKDvBtsYhaW4akomMOJl8G2OeLSD3NSFNFTw9OA7FF6SMbSvbLhRe
4ur+G6YhK5akSu+gY7LBCoR2ws3amM1nJQyOkZy5101gVZkLEdwRyRfdisUWIjTll6Ht8uopMpxS
2AxUmEDpwp+VNkXTbIOz2C/7vDjSfbnrVnBWhYeFKQttGiIN5ffGZaiwGNGWkM0EuoMvb5FApWZV
VhVCDgH1H9Ow3g2lxzXatQoVK5c20l0uRN8XoaSa7N4fIFMzRFkRVSStRJUnnl1MQUHTh8p6ZkQA
7dXoLkX3vC9WdnkcnHQ3eQW6JdutcOgPEoVdtdLi91Y6d28bir6IYSbjFSDbyKBCcPK5O3SH3jft
xo4eGHxx8qw9SYRbWnmHvxXMZTLksa3VQIPgxrJ7T/akrY6XcO3oO3QoucI3oAx8Z8jJeWdTLcPv
byWIlmULzx5k39Gr/PbataZ+AgyJxIgKAFHqJcVNQXWGrq/rWQZfj1H6XkhTATLyxmZdPNNWe7Ae
wM0hP85gDRC38s10ey/TQ9Fs3d764zfK8SD4SEdmUiZD8OxoLww32XSN59FnBLIVrIjC5Hv/WH0r
jrOfQm4aPDBf9fQFfTPHL0D2HxIyVGLfuaYWZy6YKygUOYKccW9uZA9PfPSg1sdXgBWfBFhZl2YZ
FqMCQ2mVC8yyTujVWlwYFInmAxxiOpjANUTj/OCx9JAY+dc99EqbAFvGs0AuIgPC9qjV8owMxqbb
ZSBStuXCGXvUaRhqXWvY7WcyH7W+dWeZXHBmVEDcaHsoWcTHKHRjqJfofl8/Erq9jzbf6sZdP1Wg
Lk3bvC4ma2TKnWaL3AwqJeRwLXvYvDeSs0bcwVY6NQvlGZLMk75hDUXd1izQKcoYLQKqGXDlLnqj
F1/kCoQujxGVwI1INljwtpFruuGxPM6AmKs21EOfFMe96pQ4GecsFhlgabCx/GAnPzIMNtmOvMCj
XORKSu2tcty5LoO6BpUylGs9KIjGa3Mn3QsbTIT6FGfzujv+e9f4AleBZthRDJh9LDtV+Fmrx2Uk
cErfp53easPu+YuHVjdaqSjlECFEpm1NP9X2tlIxX9fdjLI75CSTN+E/+C7yslKCNhNwnAfgo6tO
5k5bede+ZlqzDbV+pGVwzgNcSaNkydBuLtzUQNm/OWHk245yyZlRMKo283iQq9xt0n2lUKebUpXz
IvEQROXQQXj/yoGN4XlvwAgqm7UVD1QtdKVP7O1Gcr6kA+x83kQ4BKgi5sN9ax2y5iTX7pgeZBPD
HvJkK4lIxM+Ud9Y4v4I5rTnQNGxnBVQCdUhPddfg7EWCV465kxSKN+K1ngn+0mA8uxs2Qy4e1Hyi
MLVXhiLeqM83p2taVo9ZCPXZqcQICJCnVdcIbWRBbMkRj6IdA3f3X7s6vqKGHJpiWsye2YQ/wyhs
PgMB6bWvxHKp9ARxL/Et64uehLKYQElDfWGtwoICHnekpwWZ2FfCK/Dd6rEcREIhwXSHLnKj+CGE
sAgEMuPgJT2AYnOql2BlfPrt/nF+SJy7JB4KSGQpRxVzeIgL59vFqWwWZ//B1KYqXtRycrFMkJut
nGSQmVcvarGtJMxl9vYSEaVd6pDwjeuzlTexGUFO5zKf12+6zk4dzBzGeEg0TrbpqILa2v6ZSI+Y
iqXK0rsKRlaVlhCGE94u5h7+oFdPg3ZsGsOu6geB6lZe6QMxtUtp3I0I8Ol5mS1IA+DeDjOApwnv
FQYo87V1kRc/sMtx3IrffnYABaN5QJmP4WObS/FcAKxlZjpqEcRPPkt/4JHoMxobMoZau40v5XAm
Wk59qosxU9PGzNeD+En9FWLgZgCsXBHa9RO46RxS6NolcimUs1EkdoxIUyBUeQw2DGU+csWvKqhe
EP2CgO96QPqKR3JtKfn7Uu66Ep31qOEdx+/zvYwYP963N/EetK52C2qHGIDiocPmBvEC/fWhSO5S
W+7KVEctieMc8hs80mC9jrQVPMvRWDfMiUycsQ27pi13Zcay2WsiM5wsxktU84dbTNGhR0G1rfvi
RnwSXEpB+X3C6e1R4e5La1RaWdBeFRSRp5dsltUGcrpT+JGfOowYaXY1D7PVQGEqPXWfOOGnzhHt
kIRoXb0yLxabj9KntDCGYGEvK7wJFvcbXlfo3PLVwldOr9C6206xSQiJ1UDlUiwXrYOGLjfmYGQR
IGMNHLatz1rn/wcFCS/Ij4Um81iKWoHFBmE1wEfET5INqKttngAio3dZg1W/nbfSXdvZFE/D2tVi
SrKsaWgCN/FSfhtWt0OQhWM6wFcE38X4JYc3lJfEjtIf10/sqk+6kMOZsBBP+RA3WMxF25bzF6k+
FNGn6yLW7eRCBmez3ZTKlTJBhmZHg81OJeMRwbSr7srW6zsL4BJe+EhG72uP1otF5FOaQh5W4jRC
MOMNGzfTdtloe3AT4zCQ8QexYXwtXGz7foLBQNZ971U7xFUI11ndXzj1/h/mx9ClxoiJ3TP5i1O1
emlRIbQcwp3cmLftVLuSERFunRLDXZBRVejasECMIR3rzKut3/X0izCS1XvqbCQ8gnUYCWFRdJCh
IGfJbGTZDtsUN4WJ9k8Kl4lSiP394tEK0BElK3sIAzs8JjkS8P5RuAarjlrB9IBk4P/vOhcWU5v6
kSHKawFmBqTAldvcERvhPtLuh4qiF1hpGMe9cCGOu3jjMUGliwHv6vOuKZE0KdzlkDth50bf5x44
q7lLoyWv3n8XQjknJYxFrNYmA65dbovipzk/XDcK6vucc2qWokpktoaFWHhZvPjTPGyui1h3Thc6
cM4ph2lnaQwZozMiVx79VNzpEHV2h1GPztG/lH7sRs8UrtWqAZ6l8vjZEUIk3Sp7XJ3BjVkBgF4+
lSrFw7N6pC6EcBflFCSdWTLV/jwbkCo5sAFlYZN5CRl6URpxrmgOCrUfLNiCWL7IKUrSiY02LmKz
mKN5F3BdaMQ5IisNkrGXIaR60ewGFCust9F8GgCDWrrJPRngUUrxEfti5qmUYgXjTwwdi6Wchp20
DY7LvqsdxLHueKBCvNXX3sVR5jG0lSFAZZkRt7de/KC4qFo5WuO07uLofvcrcAaqUkVpyfmOoGqD
KSiZnbTbQPQjeSPo3vWde+W0urZznKsQNYAzSsw8yt/xg/qtc2eGs4HHCIoNr6ADhR0e/zCEV8B1
H/bxjqFDq9vIyxySZmw1MLiwI86xpAjcwc4LjeWNvmeZgmGPCQO7cujHJeHDLM6/LFHTK0bBFrfb
W8nTQAEDXN88VWQlgourrJiVNiyYiRZhb0dZ7RjBTWqQGfnrJ+9dKRVY0Dp4ySFmUqOdMlhumHW+
lqm2FHUnbSlcK4l3WhB7UmqIthqi/BYb99pMFdxXM7Ln06GKnJ+RLaB3hzp+SO8wI2ItqagNbAy8
8DAgQmRerm+eKnL+xsjbJBwEuGlZv6mj1BYGKs4nTjv6HN/un2WK9ZIA5NPV71nUg5ixdOrR0R/Z
O7lxhK/VRFx56xajK6JhYHbJ4IsCGHasDTOFxGG+M81j1T9n2v/decOikbMITqkZbfslQy4FmsNW
sRgp1XV3QqnA/n5h9HEqBuBiw/ez9LZK7kvlOW2Iu2Z9688qcE5xNAbZCGaIUKyNYHxVhN/XVWD/
/r1DPH+fd4iLvPRIg+JAgfRyOjap5ARgVDeCl+ty1vVAgwX4zkUNLMNvl2oConYqDnC8sbwvx3tJ
IdZp9Y2snL/PnUctEKOgZEQtw+yX42CH8Snrbib0PKT6s2FQ1bP1nT+L405kGE9zLDHiEXHZG/pT
HZxEieowoJaMt94YSIHBDBnGsG+NH0H8dH1LKB0469Ums6ijCN/Xx29mfaxTEVCOxLasVhmRvf17
3zn7bWZNazMGrWgY21LZ1dLXobuXxuOERqvgyyQ/mcB+Uqm51fVr4iyVs+osVtReEIFHMmp4xpmZ
DR5GL3X0Y2M6GCb0Yrf+fH0xqc3irvJ4DP4booXyLsoBF9ITB5USwF3gXbMEdcQiFzmKbaX1Z/n7
dQ0Ic+D7lzXZKqQ2wwlSpZMcGbYm3pYThU+50knPXPLfO8NjdDSlrCs1I40F5B2j4mgfwJGNnKEF
qrHkYQj/jCb42Uk+BA71kPuHW/ssnfMSc7AMaZphEQdQjquY5eraQ3YwNgquuOyXTLWEU0vKeYm6
keoxUKFsIbbgvf+mYvxiaJ3r+0YYBg/JaqjGpGnsMYIJbaH+YXbEYVq/Ic5rxrmJolcT0aphF7Il
AqDhLhReCkuyB5LwhnDhPDlmGArqFDLw+egY7dR9u5/3LLfM4uIGffvlFzn0FgBNidvx/x86f2uV
nL/oBsxpj8zVSsgr6fmnKO08aSzs6zv1D9mR81JyTkIA4Z2hFbCHJLb1fWtnrpFjhL/x4tKOn0pX
2NVbmuGPskLOc4zZoJUxO3IKTtyC4I6lq4Gp68ovi8deG9YdtZ7/EE7+rSnf85woVmAqjC+LwYSp
CCdD3cHojxPfsW6WzOlG4hSwHXofx5wFcvGFWIKzXmU0f2mreJLg1NGL3FoAjf8MjmNiH4kTwTdE
l6UCfjOdWYuWOUUxH/No2sVpcSdY48N1kyEON98TbaZCqlUVRIXz5IRi6TepQWhDOUW+E1pZcmVp
2dINlh0+qI5kx6mdq27tKns0po4eWQykFpBzKUlVdoWYQmLrWbeQ+8SqRyZwQ02wTle/WRal2ig/
ry8lcQxU9qMug3XGplExP5lWALQRngordFGsJ+yQtHzOldRtBZj4gJ22qvHmodyYYrppMsnulP6Y
a+kXJRwesuYBOR1/LMfvRqe7owzuy+vakr+D8zXFUlhBHkPdDsw5EgaE8mdgpeIn4T0n/wjdD1Vw
zhc7j0JhgO6lTFp2ALXDYP4Q2gokkC//Tim+1KclWoGuTQjRbBlEeBi/S24B/I95+f2C8uK8BeHL
dZGE1fAAsGOhtVJg4PYL0sc+fLTQU1YvFNQmJUR+a5ptGDaWziAwjWRwJAFNbMno9zmVYKNsgn9y
14Na50sNm8Dy7Rl8Y/lN1dBdL79Inryd0BRDnAbCK2vMvV2cuWISlKAM2X615V5akq1eDHvLmJ7F
AawJEzWpQq0j+/uFOGXGWG/L1lGod5G6TYO9MBF9hlQAy8O7As87XDqWzRYNR9/X+9AzHsqXwg09
daeCSi7aWvchCt2xa9z1JFsvpSHnXUqlq1Q9wA7OjZ3dIXCO7NypBbt86bzFM7fognXyQ0gO5lEb
yXkTSw/jIlGwkd3L4pueecp1G3QG6HoMthF4YEDfUx8l73+gLlGwZ1cudr4zrw30MKhUrPfoGOhX
+fEt3scn1uuOwTkq0U6sLt9813UDbsIFq2sOD5HxpIo3df/rX/kTvs+uicahjkws5NIZt10GjMLc
9GNTd6+LIfaL77ArrQkYluyy08X5qY/nbRco2zZMMIk9bZN+JMRRC8c28eLg9UPNkKvZOTfrr43Y
3keF5IciyanBHOEVY+DxYNO8LtuQXa5VaRe75k5C0lX4JcwOsHswzo4+j/+QdmU9luLM8hchYQwG
XoHDWWrfentBvRX7vvPrb7h67hTlYo6/qZFG81LSiU6TTqfTmRHnl1GWG4l8sE2YZnZZA3D62e+y
2xYqrJBv6HYvDF+1I7swbrYPrq7HYotdOWna1PEyWQ5u3V14KHwDtNg5JuEGNBIhuNQ3sRfsJFby
MHxuWYWoMmO01y64uDkm9DFzxcdzglvMqD7wt57kLnC7rxJE2YcU4snYLQs4VmHn6LaZw2eDzB0U
X77wtyxb2iIkc0/hBqQk2l+y1Jb9kCgXVXVdjIfzFkkgRIKKtp7DNuSVhYJal7RAq26LGfCo3J+H
kXwpkZxCyawuT0bADKnhGOYXAkqR/4bAv9xqK4dZPmNKjm/lpfy2KCBYYjJBT77cZ9xN5L0dGlWx
aAIj/p8l6n8jGZSlOyZfzJUpQ778pTDPDOePalPQeSZ0jMKvhouBO9WR5Tvcbd9ZplOwBzNDp2Cj
eItoqX0ZliMOKwx9O3F4l1TErarYGYpTrrv6IGNh2/S6Vzzx/d7OCIYleXZqGbUzJYXbW72bYczn
vE9sh8EVjnC7noy6wzMEvli9s/YEb8EUWgtHzg6RohudfixRXeEJTqiC8xJio8DrPOWGD4GC6jC8
7NE/DTG2u8yNf5w3cHNbrfCE80uZWlAqVFhHddnF2ucpeD7/+9uuuAIQXDFvEnylGQCGg/YONGUl
nn3N+Yg0Hy0lT7Lnic3jfwXH/Wbl+VZcJnrTAo72ucegvE5L17CeW80bEyJxDtnaCfdqRbPrJoqA
FZb3pnrXMllPmwxAOJ2spewiyttv5vKiMx9T+iT5OLJdJBxGUWphpJm/HVlXXG4qOPLu78ADG0R+
WbTobK/4jGorTeY3U9vVVxKiBQhK9Ux9WbkMfbvpgfxAMyJK4PCKn+OjemBgLZVlNJull78xDfGd
viX5vATcEQtO/ual85dM+Uxsmb/zgPDPgdBQhYCRGLSPKgUwnFm68Mt9pIL4m3d7K8dGpll33kHA
WfzW26vOUnoFI/aevUxOTdGl6p33ENmiCeGhVOukIFyKfW7vjQrsO9bkKsmtEshOxvOeaIiv8EbM
/qq1m8ZBiy8KcmXLPo1ssYTQsMyxMfQdFstUTqn9GwrLkniwORhtrVxMCAgxzYty4V0txnDBn3hs
aBbaO7S2xI7ROtVFgyr+7JXQEdQ/8t6/QhYiBZi4gyXg3SE1rsT90t7TNpF4tuwLCbEiG2fVKnmf
C2UQWtVmt6e7KohkayiDEUJDO2kL7WzAKIc/oii67rFHPEq4nctnCHj9TpOsngRTHGhf8pkVGW9p
CdrLJb0qoPM4fCRLfv1A4uh60TejkptwvjbbtckPS7kIWslzlcwKIRhMRasYNT/6LDo6Rnxkg1MO
geT7SALCy3G/Ol8TJU5Jy71gVgvkXY/L4gRT4xiabB5QZg3fzWsgU83xYgSgpDnOw5UdXjUyRlBJ
cocS2VuMhZk673nmj6K8uxD8EDAInUylF52y5CKVJckym4T4EPSspIy/aXTB94gtTp88Zbm0U4x/
5/cnECQ8wM0PhQ1DiAV1VtXLomBoYsCdlniZn+4ZMshlx0WlZFvnRapXQGOEGhoozTjNh3j9W3Kl
1hK1wiPpHSeHS3eJ4gZevM8+B37vzZ7l2/s/L1/lhXKY9882nvrOH1Iby/rmnyAcuamtR11d458A
TitHsZy4/lJ2/xFD3Fx2SrqCAmPOn0Ev5Wjtl7mXBT+ZIcJpG7ShndYhqrhx6Kv9rtS8SFrF3djA
bxZL2FeRVmpEK2BIu2s/6S7Xju/ATgo6dV9FRh4+gNvVM4//7QsJG02fZ6ZOCQwrpos2/M357xPT
lOQqG+f7G8uE3RWxrqwLrjCYNAcaXubLw38zQthXph3ZkW7g90l6aZixq4y9y6rIPY/Cj9Fz+4n/
fRX3lHEcmF0BJRzGy0GPvWK0/VTVrpMqO6S17ujzImlVkrmEcOSCUTpMGu52s2Y5ZfTMxtolxa6X
0Y1tdQGsv5A4DlRMqR20/AtNN5WNMiYXMoSY+lOFXqXSYT5/O7B/nV/PrQvoG1AhOoyTqU8BL2RC
PeBPRj6Pbrjnrc7UrR9qqGdLPqFkG4tDQYYdkTDk2l1kpicyd6d2oReZqUhCktQyIVzYDeJxrwBH
vZvRLtLurdsYo7Ozv+y4uvkHGp3fLKQQOaoxDOaZb+LE+JFUR9X6HsrYrWUrJ8SJJjLVtOIKhaz/
rkCBcSrcefgkcYiNG9obO4Q4UQdhSmMeyvnAyYjRWB2d7qDxO6kHGaeDZGdZQsgoIr0L6hH2xLFL
HhXTn6FpOTyeN0gS9ywhYkyL3RZBxu0JrmPzaekkLHiy3xfCQ1gnaYKLIJ4egptIqZ0ouD9vwFbt
f/1FxGKeUlugD+Ia84rmWiZIZhevvQtR/AfDDYJs8fyHLVJ2YPDVPxNqbSEy6GaeTcGAyKC0X8Ca
EpArUu21JnQnJZakzTIoIX0YGxM9XgEs7NVKd1iiuUtvdo7ds3swxT6PhoxMfYuD7M2aCsEhCmbD
aku+pqmvusPRfBg8dZfuAj6sPLvF9wRtBC/ihcx0MkkE3Mqs36CLsUKhScq4muDoKuhzaZ0WfS7k
nj8fDU+yrhrJLhPndVpCinlqAbawQ13fB8uF3h5Y9FXipZJ9YAtxo48GrY8XwEw/iyNzwQSL08vp
R2d45tXZIPblmjCyGG8LEaTNUxra5kuwUl0N6VoTOUivwQCuIK3WPn9goPXNhxOCidIu5jJ2MDJm
5Y/MrhPXasLdnKb786u5/c0sxrWdcC0WReGLomismidTU/lIw2+QmnA0cm2XT+dh/iHleMUR7GG6
wqaOt3i1O8qfFdt95BV4bwOvYuCgW0GBfLIsrvDffB9XXjHFgNmn5hjMwBxC3JGHPUjrIJ6xM+nn
qfqU15KV/Ie99jec2HGIafwlxS2M77U/SsbB13p0ous/L8Pz7J1f0u0z+hVOiJrNMkfEjmAdDh2H
wxKMTo6/zoPwJTqzhGKjIUYz7W7gXZT8oSw/cRWa6NDsW0nmK7NFCJK5bpZlzGE6faem14F2OX4I
QjcM3aAGsaFl9jafbyarrDKuVK92P6KudcrFH4n0mYr/yrv1WqEI8baowPBpvqDslQfDJwcMvh/5
2Dvv71YPMg/f3L0rOCFPM1M9LQt+uNDgFGS3ZCD+kB71Yjmcd4OtIQqIWr6unhBzY6akNekBlBwb
PE3kVzMoGD7Vl7yaHsvy9q0OpzdoQrClppZNM797dX6/C56Wn/kLv2W4szyaocvcGX3wGDnP0Sn0
jMfzpm664spSIVClzK5px3vAQQXp4GxJFebkVOYo3A/e+QkoLbjGGNXhE2+9MU0pwX9ACegp6T/p
2QfKdig8vQIIZhRlEc6KDYB2PkBmfKh+Zpp/fqU2nW8FIYTX2lYhK8tVps1unyr3UXSj1G4tVQHf
PnpfccTbam9GQx/zvFe76jxOghju4r1xxfBymXvFXvZyuR3HV3hCYAWxqLL0L0u3W3xkwG54Ci7B
ZMM5+29kREFSNCEjzVtcignPuRMbTq7v0K77S29OHdpkOddTpUiOqU3/XlknxEG1WHTNQg+hF1rX
Rn9t1H63SCCkNolRkAVUqblN+fOfC3H6xAmU00fqdtKWOYkbisoYXQJqE4Wff4q5ryvfVk0n/2lF
skdmqRsKITAZFku3ucr5fMe5x1owKoGXY58ewVe1L/YfqFEzguIxIwSSjqpIo1LodE7mukDy8ouy
RwJ1ikZyn9z+TCsIwfXY0tJqnqAzM1cvExnhLvzNVJ/3kHL24EzW3LiZTKzwBNdLaKi3NjeJE9C2
IE59YaOSOsSmh69gBO8z7TjTOy6BFNK8vypqPeucuDShbN2qpvTI34zkKzThCGZLNhO9gVFxcrTG
x0SVtPvyk+DdSWFSlVKiawwESG9PiiVQzG6M8Puh+ZlNg6v1t7V90vSD0khHyjdXDgKOXMeRGe9U
7Vo9agyLn0qc+pG/IUwXyv1yAWWgI3HHY7dXbuW8j5spk0Uhaa5CJ9cW53L7YTKIwoW6Jn/eUS/y
w98pyKVQCeK0xIvhjtK2B+7Y79Z0BSk4fhlZ6axD7g5Ez3wIbzlUFwyTHxicB+OCNJuRGSi4vdIV
dm/MQGs87QSpbnA9WL/I3sK1J0MCo9+fP5a3A9XKOsH/I20wgybBgjYep7GOd+WV4s43vHez2UdP
spvq5q5ewQkbIAGHdcaWnKeG8Ys4qwEd09SXlfC29oGmwymh7EQ1pPFv94GipVraLRHOlDq5iaJo
n2rmbYdX4t6G7LEpg9uyag0nRPtsqtRxGmIU20YwSzbFZTzSYz/Tg2rkXk76qySdnamwfp7/eO+v
rLZqY7dzK6Hl+/JtV68OSaukxWzrrRcXs3LQmthTg94pa5b5M1q4XCgMZheh1SaSl3cZruAzvaX3
VmCz1oMixfXIvJh8SfrWYZV2WTcd5olDySP5+7D51lDhc9axHaptDkDNthwLGopLKMt03icGbyGE
T6hMOtToDKxlqB4b+qQH6Nxrbqtadc9/sw0evrdAQojO2z4OihlA0REkKjfDgVc15sv/gXh/e9Ug
Gg0xNZUyccSJzguegAPaeuVu8EaGoXJ0SRziI2KXO4M2s9jLNJc2CjfcuL8hxYGnig1tExJAtrsm
BLVju4/3yXPvcSKt3svutcO/F/R5iyjk32rdMOg8YTmTbHDD5imrG9eU1b0kKykyGsZGEWq2ArPG
hcZOWqMRzWokkfj9cWoTriNtMtDHgvhM8ItqrNWxVkjr0ba+INa3xZp/QfHpeN79Ntz8DYpw05un
1DQ6sGFixJt6VvG96Z+M+pOaGM55nI108a05PGSuYlOVBaSOKm7ODScII4fmEH2afRCYogN33p9H
ex/uORjodTTKdTQ0IT7kVkRLkhmt15BnNT8M9KjhPm5CO6CUJFj/YJep6/hIRMXp8taurE6toB0W
7uF8Iu1Pn8ZfhP7uJIl721/rFUwItGazaLbOsIjo4XIW+6iPd7oCAsjx+fz6bfveK46wfhnELKpW
U7F+tMW84KnKZ4emEmM2QSzkpraJ0hATm82jsSCpXk2t13em0xvXXTi6cf7lvCWbK/YKIj5Kodbf
lmweW3QRoxu1n36zgfyAwOfOCBv/PNSm062ghMiTpk1XE2tGUCDtDpLBan8cA2jTaHtjuDsPJbNK
SEEZ09slMLB0Vlw8aGHtlmHlzdn0ncbav+YIwlZaWSX4dzmadCkybpWFzpKlddIRbF+hRGNIZpDg
2AFNFgOjXq1nkAiCg1dlf5WWN0kjgdnIbrk1Nleah+CmLgYGI4/SKczhDtPkq41DfVA5Q+8DRF9T
sIOuL8ivZNNJG2cFIYgMXO8bF3IqLOBEjKHNg771lPC+b79N4eN5X9hIvvD7JrVt3cZJwYTAiun3
2lSbuvVU8phnx7DRHQVfKf2WoYGQVZLIulHLxeLZmo1TlliaLk7wNKTPUlo04EJ8eafgTM2cNozu
Yl/2Iri1cpoK2UuLj5QZomUVaGfnNq8hgxxeLskXG4Oa55duKwJphDKVQYJbw//exu48yFhgBC2G
anToyeb9l2EK3DpYJFtoKzCsYfjfV0ffkIL9eJmwZHF5bSWfSrtwmfndsu9yM96dt2jzONKojjOP
qSjFiV0rcYIGrUKtOlzfxt3igUr6yLxqp/klyoEy/cnN9TMI2ON01KFNTVg/1raDihGAzssY6qm2
cVnnulM3+gdyFMgc/Q0jrB/mMcskNAAzqooz9aED7SpXT27SVHJYbKWrZI0kZEPmHNFYaYGk7+N7
tGDv8yfOuA64/qgerJ12Javgbvq4YWk4azVCdHFkN+rCAOf51Hk5Q9/EjTr8+25Em/DQY+jgt8Fe
EsIDCjVaXHcdvpGiuzUzvS77GU+SuMp/5G1JhIOAYlvVUIVhYvtoQBKzIMnI140/zqb70Y8OqS8r
AW762wpGOGHtkeSlUgOGksti/pSan4guFSGXgQhn65KrEYk4yPTSTjxdBI/VYXJ5VbPbc/Lfwc8/
f2TXrgwTzog51JWyaYBZ49EAkmiesiP3zQ7NAYf2QrZrNw/B9dfiPrmKR5EChRaTo/Wn5MhndIdD
uLcuO0QJaBTua8nzrBSPr/gKj3RKavOxQmiVsWdOlsW8zMmuUY30eU8x+Xp+NWXOKEQlxWystu0B
lxyDEznEcEbdT04yZ3wpLZ5zeiEsxdTMVcYdhU/2c16iGtzr1wWoicKr3LiO98iZLnN/0C6SHWfV
7+OvlqTwsh3uV44jBqxFs6K0wr+Bb7x0F92wo4FBZK5tNF+0sleFrSxt7ThCLFn0xYhne+igZDs7
2fSsVXfd+LUnH7gYQPKaQvadWrjGibshK2LajDiWC+VGV47D8FRIBxo34y4u1UxD2IU6rLAHQJeV
q23TIyxe0mPl6SedkyD/iF0ozV1zNTYZB+pm4oRDEmKOJsSAUZF/uwuWODMtOiTYdWj/AedyBM64
tHfR5enFvmyPc98TfZMauJQShmKgKc79T1SdFT2MO8+Yx7lwCivvH8EkGsQO8mP0jFdzuI+J7KF/
yz9w4baJyZgGqVghdCZWXYPjr+w8Ul0N1TG1OmeyvFyXleC3rXvFEZYyzsdk0grgNIS4bVmcuiW/
CEjo2UX9PLW65I6/lWGvzRJ8JbUjtSoi5FSV3hgKstHFxvYqDDLsFzPo/WaC9MRdaVnFgEnpam68
8wFty1fX+EL81HTbKhcN5oZl4tD22mSyCM0Pzvfu8rqgQshsi5TV1ggErvo0YIa0O4z+C3PuB5p1
UJdmumnZDCUaS0zqi2IIB10pAFVr+9qAJlHbfStnWavmZiq3whFTkhKBEa1NefdSl2l+lehEbdHk
N3rTju6UW8W3j6WMimwrdQA/7IvcCIUyp/ChDAODHzUq3l7bPuXUdubBzSxb4g2bMZ+aaP6gBgq5
yPXfBpK5SqeWxgiPrHKpzwVrjB2DZuvsaRBXkzUJbdpkEZvZOsRGTVWwaTF6aKRnQKuymzLEs5Pq
KU3lnvfwzcCBWzlusLqFVFUAGRW1MMMWC2cO+7BC70JzwMOrG9kyueQta3CPeOlsgfbti4zBKhUp
G2tKCDzOq4o7BQ19uXnflLLeuq3wtAYREgM1yhkdGe6tnYmGyBj8k043Vj+GAGyJSaQvjmYSGYum
DFNIBPQ8KeykA2ZQd05e7jqjdxsQI+J4yUqZB24FpLWBQh7QjVYEtksO9m0EdXjixwwML13m8XdQ
7K4jWJilk98SC180s1afrrYiqOwkAM2DW41cJaA6MPG4S+veyf49GRx8UbV1FI8ZHi/El5KyztI/
t2iWYn+BTDoyNA+Md5JMdXsd/4YRX0eCaSnq3oRJGUjniyG+IlLx7m2Hf4UQrkw0iaaZRdhZDWV4
wPo8mF8xbe6c374yECEiFVafFWEGO5T0W2ebrsYiB2m4BGUrSKw+isj+llRL3ZoJjuG5vsjJ4Fbp
YZw+RaYtwZFZw7/aytE6nZWFagEntKAwjjktY9bcTAskWYUMhv99DdMYRUnA5eh17NmyUzcyr+tA
kdiytWngvqie6XhC0sUG7Zm1TdEoIUpoQeZrId6q5uC2N6J9ONvHNpY5wpZDr+GEKNQ3faGUMeDA
g7trqHZKrfZ43te2vIAZzELFyWIaESm0dHWaS6oq/GmivlVGw8sSC1xTRnPIaftwHmsziWCWaZqE
GCqYiAXHDpI5nGIjwrl001xSr7qJPON6vF1OBKol3VP7Wbs/j7iVapoqwRCziloQWhXeOgUGzJWZ
zciO1PmK4bnUsFyq9J61eGnyQGWUxVsuuEYT8ujCNsy0qoFmmz/G4nsKAlVtlFFmy0CE7VSOkWnq
IOb25sW40Jop97uBxa4a9rWkCrXlfWtzhB0VZ3aCjYuUL2YX5nSZpv75jyP7fe6aqx1bV4REeozl
qpXPVvBrIF/O//72Sum2QVRi25jDfvv7OkjYVaXB70+qb7HLZbmZpMwMMgxhjUKUjO0qBcaQPHXL
7CTBA8SAJFFnc6FQblSh2MVQnRBACkWD3DLDtlnAVz8n1p2qMkn74RYEulzwKGDhFccS66YoNpdT
2+m4RmgYBG3SGRI48aIe/v0XQVETaSlDcx8RLyuJvrRtWqu40Jb2dWe2F2Yf7koiE//eTOmRYRsa
rkQGBD+EjUhxTIcdRRln8vva1XbLRfSDk2Wol42b3/z7OW6b5/N/owl+hjGrQgsM1D5yaAgPBJ8p
hoZxrHvnF28zeq5xBDeIrKLPEx1WGQ/pvX7ij/4WJInMqxH9H80d1Ao/cI3AwxTulxae4y1dSHZi
Eo3NCKO8qmONkyZ97WTg6FAiPMYWssr91kGEgxV3WLCloU1DyPJ7rQtnBmIxr88CB/w6D4qmXLdZ
sdOs4ff5ldxwdnCy4ZHcxN1StUQ2IkbDqFdxP8J++pKCHYjlsv5k/imEAgDVVKwdntlUXjZ6G3pG
tTC6wMgbL9W+ZtaVUv5SMkmtcsuINYRwtEHgSK3DIENboT4NjpLS2h2jQEa9tomiqRoxYISNe95b
Qyqz0Kapqhsvj59tvXT6TnaF3NqsFJ/hbwjhGOgzpbSTBhD8iY3iiS1+Cnxjr3oonrvp5/OffsPL
AEbxTIOpEtMWk14lNnPWMYAp1s3EdsbyY2g7J6OyiY9NHIzN4EEXAjeq6GJ2UeZ6GjRQTy+Jo2Ny
ltK7liyulf/7kArFME2FZA9excFS8fYDmX1nqxmYCrwGXVlBXGE4xy5RWbAl6fWmI6xwhJA6N3k5
1CNw9Ln8lbflTVzKWvc2Ng12i6URE0/UBhWrFs1g53qQTaOnqP1lR28TGrsVxG7Oe4AMRXC3pi2D
MK6BkumxYypurIVOYu/Og2ysloFZAcYnikACI3aO2ioL8qBpMWxI76b4plUeP/D7yGgJvrqKXgXh
ayxGBBmDYEZJ0fIUdlfbkt/femMy0Hr+NwA3cJWbLWBVzwwCAHZVHfu75VBcgI/CeOmTbtzxcyK7
WW1+lhUg//sKsC7qZAwUfBYV3NnJdWsdCuvT+UXb2JNvbBK+fNRBo7mrYZPWXCb9RbuAdDE8qtq/
59RDHrUyRTjJtFRpyzACjhnk3hwoXhFPDhT3ID1VSW5v0u/EL0CrZSvNgCwNxISho46b75FehL/p
NYbYcyhtV1flD7zun19E2XcSalWhrbCIZTCuzveVgspi7gaaTOrqPMg79UBK7WEJNTiD2Z5Sw4va
+8mUXG74v1M4oVcf6Z1yoN4mfTnrsKOjP8mxn9xSNxw2YLI79VHQdCf670+eN4BCoG4SpKkDXzib
7QmecIruO9V8lsm42bfXzkbSgVQeT1VC6lF2w9g3mTp6Axq+2gtmHuxB4nXcqd6v3SuEYIqyLKUZ
p8voLX10zHvTD2jqmKG+C6zFnQZrzzL1x3m32wyo+iukEPBQP4qHKodVlq1dZRiYM4xQYpUMQgh5
BhQxjcaAVQWxfisNNpGtyEQOZRhClIuLIdPaBmaQ9Bsjl2onydi37gjwstd1EmIcZt6tegBZgWc+
9OhXIg45QE8ELxrG3nD5u7mMolzmbmKwCy2lQkcW3JpGTlVHbhfehZpsQnczdBu4TOM2j3uIJkSd
PA+mMpgQEPQYT67T4ird5ZCrHokkb+XbC/iKJMqe5VWSNBHDu9Z4YqfpkYulQ06Ed+S50PLFhJCs
xicxTVRAQ3vlZMU6KPhZCrGUcTzNJDhZpXUojUySK26fFivjxI0b2rkaM2CRB07EWvnhjv3SnfIS
z4Ze6P97CjochCs4YdNGNgOhBRi7ICZ5GU+nJDsU4+P5uLB1e3iDIezapjH/wjAfxp3hxyfbbX16
Uj2IlEqJ4ze378ogYfuWsVkNsYr1W+wbK3hOc5k1fLe8i6wrAGH7jkMVRZiwHj2Dpe4Y2ofGUh6a
sthHbeY3+uguCpgym+xQaspRG4NDFYRei+ZbJdKS3dJBU2tQD7ataZLAIrNc2OYKiBm1fMYG7Mqb
qtnP7d1//I5CIgM+bKtD8EUiczN4FCIHka9Xzp9Oy/6HrBV2M2qt1lmIJ2NtdDXjm65YPgfJzzH7
Vn6AVeCN94sMJGh9NKJ5hkUk2pfLbaBL2mC3AwfjdQZcaUFb8Db1q8NwUUCDjd9fYqfO7zPl2iQP
pmyHbX/5Vxjhw7QQ60SE5x9G/0SSz5kma5bgUeC9z78CCN+iRGHzT7r8h1Gg3w8XzUH3Jnfa1X74
kS5oBIz/h3vPeK1gGIMaWLZCf9LDfb/cn/fk7S38+vtC/tWMs6FmJv/9+TYLnpSO4VhsXKZHTqMQ
ybY87wPvqK6REIF/OgHYFD/ZxrHV0EW++B2evz5glIkGCV4t0+m7d684bEe7x34xo9pry6eZ7rQh
dpbqIks+kumtoER/Qw0iaWdA6datpv9aZHn4BgcY9uUKQPC3jpV6nncAiD8pN6ZPLoxr9WGBomT7
ZXxRFCiuck/B5HEjuxhu9aytocWQoJUBHm5qQGeX48706z2fLLjk3f7zoZK9GmynMq+GiuVbsgT5
kDdAw/OXOzxCkfzIiR+mXe8lh8oFZ/Tn814iRRTyCzoFQcdGIPI+2HQXnkp3/Bo+hZd0b554x7wm
nZ/gP/kueqyM5NFldQFOgo4GFf+a2t7aUy8+KbsJHe17LlWDgXUZF+PmhjMZHjAgEv2+fWdAC001
R4iG5Qgmc7twzOZHlP5MiaS6u3lArXCERIBqFQSyKRKBYvEDY3Yb7Y7khXf+e8lAhBMEQzZhlXBj
7BQigMTY80tPwiLJ29ILK8K7b2SpYAoydfRDimxPbZgvdjk0Iyq8g1f8Ik4CdUfbpXtQl+8x0I05
/96R2LZ5bK0w+d9XfoGCc1lBUWj0UtQSjVM5fOQDrX5fSAV7gqakVsPv6xmarrMDsUPXKGSXgw0S
SASrFYzgB8lYBFWdA4bvYXLZuvUTKn6fRp+4dFf6EcQ4W1k7qBRU8As9VEamj3+BRl9fOBIKV/dQ
U/iuo6PdPkCZVpYGbH8wNChbmDDFBVY4N8HlsoSMdtxSzuiSeS1DTcZJ0faNaRtIsPn2LTme3wBb
PedY3ldQIWDF5pDaC6/T8mnTeXGWw/wVHfxeuTfd9BgdohM9fv3DGKY5GphLVOf8v0BmtRC+UJeq
Al2H1VG4OBX0tYc69P4bhLATMjNV1TFDhMyX7wOqkKGsNsMPzPfb29R0UJXgeVoVDtSyKSoj4eUg
fW+dKFh4/tDSySbRt2+v8I6/cERBgrSgwdLxEvEfEWHMYpW+hTwRl1d/bt3sSdafv325XCEKPtkY
aoWuetTsOEdOdZO7gxN952RnqRdKSeM3j5YVmOCLVZFGsfZiXtc5QZY5ExQdMTsupUbk/+oz3+tl
nVehUU2VzspifK8RpLKaW3igXDmYew0iu7J71j+EktdvJjjfRCuzi7hRf0hsMmgkX6Wu+cQc3g4N
0gK0tCdeI5N/3k7yVosphOewCrq+WvDl2p11Sk/BscfduXPM+9rLvoNBfqehd/QwH+itNTmGJKxs
nqsrcCFox51i9VDVQZJgQed3qO/nHM1OoCn5yMZ+XVshTKPOp4RhApikAz/IdxrKykVbwck0oGGL
nB8plpj1N1GQLmaFczucd9WRQtO0+wH1bPBADE51zXnJ2x9SuZithG4NKuT/aaEXk5kAtLMdtufc
5JFv7soe18EOtKSytoOtb7WGE4JXvqhqlnIbwcZ/ZFNzHRuLn6Wz5NVxM3itcMTUvwiWCFqOwOEn
De/xte9jd3Dp6YXcy6WP531jK5is4YTIVdl5PsUR4Ej+NUUNGC3mxfhE+4+cX2scIWilpoLplZib
FV+lNQRJJOsmccF3s0t2SBTK06wJp6+Se10qKy1vhoq1CUKISsLAWOwYEOaD6irgZG6vsl94hLxT
XHJnGrwF2232Jshj8cjhnf9MmycMn+4xUcXB9V1MjYOgiksrq/HseeqO5am+0o/ZRevlR+ZHpyaR
wG2u5gpNMDVc0IvLogqXpZD49tT7YL+QQGw7+gpDiLyqGlFtLGBR49k3kCXmOzjfa8cCb6Fe58a+
rEtJiiiEW9RbtBydL3+2Vn6oOWejZ97xDLnYL19lL4ebt9z1NxPibtonfaVMwAt+h9fqzvpNDiBl
c5HEQcgKE4qhL9OTkbqJEBQj27BjkLDiOng5XRb+dOAX+ew+cfg1Xnrp2Aweq08oxETFytQw5Qs6
utZdel3dghDDVdwaTUAO6oBu6sWefBpZZqRILdqWtp5a3Dubn9UlV94rMQXRZxhrfXGbnWTrSTaD
2KOlzT10ydDTgoqzbTv5fcuvpdDs5rpkJ1ApOSmUrSWYm4fb68qKdAKYg8aMZA3M6AiKTKd6iLzB
CR6ig4ovSSVvWTIDhbsFVbKYzCrWU21/LuQHiwZHYo4Mgf99lUnqi541wQhzyufocfHGPbmAGPet
ekNBo4+5sPlQygj8+OYSk9fV5hMb0qwxm5vIhlHoW/QC5ZjTfTffq/RZaaX7YCtRXmMJgaW3jSq0
emCVmBIsRygvNJM/xkhE4mIX60ie6bCr2t92rx561nnnV1e2uEKYqQvcC/UZi6vYT81yTCaJM8p+
X4gppDIrVgclDgOl9JkGAYRSlZggCSQiJZGlzkmiNHyLdV/64lOV1y4zfhpx8h8dUaQlwhGa9nkH
oPkugVwnZ6GJvOaCfuu96vp/icj8FDvjhqJKxtzgKO35KTdrpzz4pBqJY0qTK4mv20JyBT1QWy0n
gKj9/Uw/1+xJHdxgvDGGr+ddbTsHYui+tVQMOINz4u1GXiLatiTGCcZZaPCKCmkKJ0M05McMn82w
bvg0JA6bB9kde9tFXpEFG6O4LjE4BuQpUFBQ/drmiavmj60l283bX+wVSIyGrUoVcCpiMyf2Pp/y
h1GdrjA/fv8fl5Jvu1VMZFarGaEJnAyOCPqyp+6ggEIg3KVu62XXlj9fWNf6dePnkgqazED+9xVw
j4bKKkmxkugGdYL+KipDZ9aeJOZtR43XZRRiIq1smsyMf6/MHS57CEc0h+kUX/EHu/6y9BUPN+vz
mJuQmLlHHy3vqBQ7ww0tSJZlwTZI9OfYetK13fnf39xmq98XAuEco5VK5xeAOf08pjraA71u+TIs
38rp13kknji9ixorJCGxGitbX1RezU2OwzG7aVB1IbvoTnarkCyYmEixbOpri8cNRm6M9jqgneSL
bJZ1zFdDxNzJmoM5U7mv/bnNxjsdvUX7bkfd4EI91Af1LrmSRYpN/15hCpEC9RzMqvVYvJju6/5g
LG7ZfaCovzZLiBFDl5El4XtXp3c4UPxlxsTiB0Q8MQi2MoR/vtVGNYaUKNMMFDpApZ3k+9x4jmJD
4tWbry5rGL6eK5iFQooRM3w8pkMECK1g0DT8saBOCtHYEz3R/yPtupbjNpboF6EKYZBeEXeXy0yJ
pF5QJCUh54yvv2dWlgkO4Z1r+cH2rcsqNnvQ3dPT4Rw6DpbaimoXl7x9X46dG0yQCFIyyrkK0a07
4LmS+5Ive2THW7zhOK7BZEhlWmgSKLKQIRnTUTaK20ruUW9LnWDA270sufnuZkK4+nJMpFj02sCS
FPTq3aff8MoU3OSPyqa6gatYBwad+Gl/xMhI2S0VMs8JbKXajzq1IjBUKX52JTqTTy7ia9Mpd+eD
02bUWMlk/CvvZTmNcsjsMm8ybtU/WFhR1zoxzrUAsSjsSvz+HiS5PblPZ97SxaYGpn7aUzEpq8JH
i5djMk7ThIx2ArKU7g360/kT2rS31e9nzDquhyIQVGggieleaBbPSMa9UUb7cSBe3hP7vLgtKGPs
qLzrw9g3wV5HJKqnDP0qjzFpiwJ2J1tlkFqSfiWTY5t4fco7xc04u5LKGHlWB+1caZDamNdF40by
c1s5HM2oLX26CFcymIsQsB4a+CAhI7iUgPleoj6UHmmBN/UCmwfec0KhOCONfR0AULlDrxbfTTws
x6DE4yD+QZxyP+8XlyJmGW7my488QCvOObJPBN2YdUWg9q4V/jC/5pEflI/nz3EzeX4/RvaBUOdx
Zaa0LJQEl6V2lBKvNl4THl0Yx63YZZOonKcsEfCxOmG5HlX1qNU9Zxqfd1b0T1jdVWWeq0pBqGfV
2JZrsq9ZNrmkDjkp8nbesjowJkK0ZRSJyinGeeHVgApMawOP3yVOvKf9qMauLnlmsMGfhOt+JZOJ
GpnQp9VEKxY9+A2weA4eh9ZOrzCr4gpoqqexFd2Ne2DNOG1n8drqvINlQkhUL7GKlSfMzUvlJbbC
rCRTjjV3I4AnhokZWLTO8iGEjgvKvdkPfdxN2d15W98u867OkYkZppQQOZahyngYjmGGRcHJEm96
Jw4sNOrdoHT+AGqWPjo0RQIYtfJpWbAW+gFbXsgv+jZ5BrXCq1xO9xyttiLhWgZj+WItzEC1QUqh
XlOoQukirC3gSszeKa945RFq0Q/BhsK1OMYBzFwAao6Jp0EhCbdAjD4E8WRr+RchBTziUjg5uIg5
19iWbaxFMvYfi0aRth00DLXBmsbIIkA37ZXd+YPcHOVYi2EtXW8VsaVDK4PXHyhWaw/aFOUYH+go
MUbCJluyk524+zJ7slPec918K0qu5TMuIE9JLOsV5LcuuqU3hUcJKfs3OpxgOoYL+nDnvMZbSfZa
IOMPVTTUgkynqqJkdpOoRHWyf5hA45guKMWKgNsUYUNNzuk6b905K7EsUsBkLFFEBuiZdQctOgzD
974/mAYPnYZjqOwaE/bgdbOijb9QejCHQxeBFym3cgDhqQ8BeTl/lBwT1ZjUdxZ+m2jevCnlTi9C
S+cZCOdzaUz6G2JHatHpcyys0UVZKnDZXSbDs5zfpfEXLHDKf5IcrD8UE1mEoQSMPu1spyloPave
wlKd1Qd7A1jqf3J8BLDPhoh115Nrrm/vrjWlSCjwoK0jb0kkaxH9LuC1mrct4l0K85GafgmNIICU
aDa9EtMBaQcX71VXijO30pTd3BkP/00x5pv1xZiHsUkV630i3GnVQ89dqNz2J13FeKQB0iW2Rq6H
ZV0PtCXUGXsJ4BFy/RBitFoUOfcnjX+fI//fctgkWFX6LJ5oWt+CfCDIzF1UB8d0TJ1ez22pej1/
cjxpTEF5JqHY5zT5VbL0AiWv57BuQJIVe6GiOEAE5sRCnjjGNmQVcBsSzeuqaNoNmWhrXfwq94Wr
qZi0qFpOZ22zBQxb//3R2JRYXealik4pcWa3IHy1CmfaJa+DaE92+hDamLbwQ95FuplJrqUyHl0m
gzSJGrSUff3Yg7fXfEw8A0Xm0i5edbAfFygmGhf5PZ9yeTtCvivM5A1Fow9NZsJ6JnInyp7ZfWlK
joHSv/6cgTJ5QgT+VMxqQrtyfBWXG73iBPnNBHJ9fEyGUAG5Ox4WCGic+SBcU2Tt8FLyy2OL7Jvf
7OUdGZMQ9CTW9Yy+adLZzs37ab7sWu+8l/FEsCnAVIb9RI+sAMhEdKMNXhLszovYvrZ+f3jAs3x8
mSlVMs/9jA+fYj1RqzTbDOpbpSz2c1k7syhZAHfzaiV6PC/2fFQECtVHsb1s/NVfA4uFHycHOTLe
dOA4NUT1z0vafBO+m4UuMrEjNuq/BlaMCvOQqpef8MIz3ZpKpwP7Imgy7WSyA5MTszj2CAKNjzpG
WlcIdY/IH1yiU+T0pZ1j4AEMYzNqfI2f2dzthc1KyFpXJoLUi5YU2QiDSfaSN32PvBbFkPBL+QXd
XxvB2lZKe5ZsHn/bedf+BHoq9nKvlrSQNY2PptpbEm9J7bwj6CIbO2IsQckF9JoUze2r0BH1wR3D
muNvPD2YCJICr0xUaL3FjHQvzFGsKhL3vDluiACQL3gFdBX8R582rfK8ygOjQ8phLE+L4ZCW0+LY
sroPApiwNEigQCxoJMfYyz2ljw4Pg9V6mtV8FUFyy6vRb3yZD+KYEGUKalJJCsT1delWZu+OieKP
QfX1/LFxxLDjlW2pEmAu0zBVv0XDTap+NyTOl5GpPzIX1FoVtkku1TXQ2mkopJgoEqiIh8fWHV3R
Bfg4xnhABXgp34ffG/TJCzv6kV+PF7xyDsc6CBOrMnCzx5IE6yjD2wF5PBl4k9MbgfeDkkxQmsDV
Krd0KkQ1/HDco8DSHWKV84bkGSGheq5eDF1eFYaeQUo5W7MdY+Oitk1XvMdgMd0JMh2Tc41tdcM+
6EUNaCUxA+6zmJyqsX19nSWj2xSZF1egyAKwNDK5XdeDpCSYraqMgAlSOG09ulUt3cmm7Jh5b1fG
4g3mwIkoNGKcsyn6OVZ/VtFo4JwmOIhGeAU/7qhepeJjqX+reMPi1K0/CFJEFWxJGqDVAPSJ4PJR
UD2rRpUY2AIhsXlr9oJXaNVNLilOF9bOOFZumWmtdd4pP4+VQKiM9hX2zSm1EYv3R2J5NJcAQqfr
5IGS1Wt2bQeO7i7+cjd6yy3akBgSC9yGt/z4yVFOkg1AY0nAkvo0um5KfaTHp9n4xpXL25z7bPuU
F0EAMcAMJovo0X0Cq5LTWPnVLaszf4ke0+4oFPvCvIoTvwN7rsobUthSaC2PMZQOXGtZSeOoou+z
6hCKHEP87CCMQszdFo5CN9b0CVW6so/JXbdwgFFy01k9lmIb8LUodnWI/z2kAiOWuY50cUlE4CKh
N6MRq1mGXWuonBnyz4OljAzmDpqA67KMtJtKp5tkO0LOM+zoe0l25h1v+eNzjvVRGotC3Y0ySlc0
0siXvWs+VV78rbsge+2YWSj+PCdYHir8Uef5Gs2IWQdfGYjKZMyRIYxd30AstrD8xQELzQXNXqur
zufd6RxbZOk6wS84zkGMxHUMr6f2WMbP5+PGp6DInCATq6ZJzpI5xe8nQXctjsHDbOR2nCq+JgMw
mBSc24i6zqeTM5UTIxbFn2ROrhjavy6juGucWvZQVgUw3GOtx855vT4lKVQviuAJQEDRICwMuqYV
Y6Ok8OFJ/160R1XaY27hP4lgja+ockASQo6TRC9y8LUun+P28byI7UjxrgZraaU2CDVQ8GmlXe/h
T/TyBkrOQXuO4VPg/KstZJLYkPvXE0A4P5wdkLfB+fKZfV3DKC6SHpRQKdiu8WxWN0Th7CpvXZNr
EUw4iqQ0U4Egj0ZWHVwYmM9pRfUyX4iHbV+/wqq0OGUvnPOkSRtrf4DDltElBDQlLiv8fJUDpIoR
G2Aw+NUMV5wEbCHz82Sbt/RunLggBPTXnRNHvXslrpABvNvS6TDQ7FKeHjoqmyV29lX2aGwKHd5K
11a4WOvHpF5lGcSaPFH9IvAaFCCLTGbe7cVTirkejTqeQBGBYvfkBX59yO4nK7WX2wU067lnABCA
VwHkfTTmukyF2ex0hcYoP7+SMF0V7OdnuqqcuRjT4E29f06YT6b/biOMXWqNqmUCFUeHuYApjumj
C91VK7t3ROxi9I9/5mvvApk7cxQWZE89DjRuUqsVQmvRn/rqT25mFVC8GO4EoL7GkjJj70pMI9o3
niRHO9BF8wUIfIUFzk30zQQwgXFC8ObtvJbIHKQegm91mREg69mObgANvRMwlxumrulKB80jnUXH
APjQUdtfcKUqc6BiPldBMkEw0W3Mzhq+7k0X4bF6zTN79vqH4vZPrumVqmynLsY8fK2HkFgBmk2d
EqvlesHW1bkWwVydyYgXaX5SCnxpFQBhHDyc/MCZr4vXwTbeQlu0tM4CrwgnZtJf/CmIgTtNVzCO
h38YwXGfh6lEn6kjZf9q/W4n3vfOr0Iuz2a2rm11JYuGglXAbBXwwYa02K8sV2FbWFN6yCZed2sz
SV1LYW6BIQdtqxxBCpD9bdFt7QVUe5ml+yW2lXlEdzyVmDtgyc0+GQjCSTFfgVNZEA8VbxFw0zRW
p8ZEfaWr26hO4NqhNt6Ig+4WYujUZbpDgrLnWMNm9FcAhmsCCxcYyIxvKVOoFGCMx619PXmqVziY
8PIVRP/5BAPHi8b0130yvndxLEZgRIRxwj2GTmR3aOLnLC/sUDsO3XHGnEFrXI2NxrH3ze+1ksiY
uwzeHCyVQ8FguB5bYkVNbun5C+cYN51qJYUx9GSkDIIp9Goje8Jsf+qj5d5ibTNzG+5c1GZWsBLG
2Lse1toS0OHdsTnmk9um385rs5nJrX4/Y+KCMg1FSKE9sOthSUNrdeC3kV9K8SIs7LjlTJbxPhBj
7eEA6sUlhTaG+YjZVqyViDrvsuRYucLkOCjvJEU8QkafAQxGtrtrupWZZnZm1XtjF3u8+aftmLQ6
QybJCWUCnH8CiRP6S/6wF2sMkYd+NrsUXin1Jh4KNFcicz13eFsqBrWK5brMrF9LoAA1nE9LoPOO
F9p5RsIEDoJ24ABAVhQ9FuJURrerZvlCxz6cDgJ4eUhdNeeRZG89blHa/x2r2Ep1tuDl1NJsOM8e
deNZLL8aUW/P2JicUx71Ekc9tmI9YmZtUASoF0aTE7Sli/nHyzxtr+tCvzSFzI/CzD7vdrwvyJao
0yiLCjWEfoPXvqDe54uJC9qVwTW88lrAOI/LEbh50awOlAkkhVSbRUan9N6rO8FoCbbwQk67+9g7
F5GQV7ylQ96HZAJMH8g1PBKKxsGNihXNLrKH8m0RXDP8k8LB2maY6BLlUhhE9DvOhS9217HpD8Xd
+WPkBDDCBJeum7tMDSEiD3M/yLOLEvjRQsJD3/88004fMuBtBTQ1fOATaqUczDJRaQcj28+uZMW3
ze5UBL7g1eG2zeJdEBNJNLHu+76GoEUeH+WCOEGAze4yIE6o/zx/dp9x/RilmDCSFRjNJwNyN7Ch
PxshsP1I4oCKztamEK/P1q2lwhpE1VOSdh/r/7q9+kE8yhcfE9ShbEgPphQUfcBlUI57uvn3nzRU
2X58sphqINPP1j1ph95fHrFg4wv+cMufa9y2xN8f7hOmpdlqfR3KEEVqLxftqLkgpsdRZzv5eJfB
xAyDhLoYq5BBY0YguHpp0S0EFU9dp5N92Upcc7R4tw1PKhMxih678loCMxGl3qrwKOqVLxzFtg/P
kChRMd3kpT9fvVX0SJoV0p1eEb/G22cXgKo7Yg0/BZ++a9sLLv7Gtqe9y6Q/X8mMRFkOCwOPCfEg
1na6yyhQ0G6woytagA6s8SEDhyWXooKnKpOcZDPCDJEhNmqc9oUW9eMfyuRONnZxPOMqOgRu6PG2
iLdv1HddmajSjEMtBQNeNX31U5/fZsFfpJ1C9n2P9RyNY6bb9vIujAkrap8BnQh9SCCuXi3lrqp5
swCcI2RJfbUqrueohAD1Or+ilOvhIXeptSgqvhwthDSXE681xxPKvGUavcoNc4SJzsaNQW6G9msu
8V4y26ny3yfHEg2aTUukgX4m8TDjKR3fBt5iPyuYwr43uWXpf0h53qUx0QSdzzgpRkjLjoY/+qWv
HTEvZKkYA+zBYfTfXFxnooghkLkitGOmXmN3ys488TJxcrt/pr4mvTQYPVx4uQ7vm9Gfr1y8S8Ra
IQmyA+zOd+RlbC6z8P68XjwRTBTJu6iYDRpFVBVvtfJJAAqeZvDeUByXYnfJJ61ozFqHFHR6vipg
5wZO7aHbkfvF/gX5wov521niu20wAaOeTSXMFXytWrgZg59511qSTOwEkzB1zysTcKKTzgSMsurr
bqKLbqGmPi2K9FS1yXHqRW+SF1smvW1mASdG0c/yuRbyt37srnktDGSEdWAoZlLdBmDXiw5gxuDF
rAknB+FJYuKGsSjVTFqq3HxpNhdZdDuKvvqvAcdoLkUkTQLwCx1mZ3zZiKQwU000esbyuwre5TiV
OHpsfiTQcoOxXTQU9NE++lLZdokggOjBWaQFDHTPeZRYUf6zVtyh8GKVRwmy6VcaYHdBAy4RibX4
Qe1MMqaYwRCmGzX5kreSJfA+zYks+pMVrIQwVl5WEtCFerTNVIzzhLvInn/OALiedqNi9Z7ohcCM
0kIruvpVXNfc87Fj06tX4pkjlZSoAQcoxBfq25Qnltpx2oIcAayVR20q6HmJQ+wx7aXcDTGvR7bZ
VAX75u/PxDahp6gh8zBRRIXKHu3Az13lSUJjNQJUslw70t2AEggYSEKbt5iy/XpBp4dIoP7Ef5jg
roXSVOMFAdEuiBd2yAEGt3wq9yWmI7R8f/5TbSsKvD0dpVpTNE99kvVVEstNldH9oQGdutOOlpPe
xn6iW51LvMYPneWGIkLzRuc2w8dKLnNt9qWAdIo+19tZOaZ66ydZ7S6APyChwrmiN11uJYo50KkD
v1Ok4LYEK6ibzW8gm7RGwjUZeSv0rsRQjVcn2bRaqsl0c4T4xQ3FLJ5Hn7ImGBezFWKtw+N8uU0n
WMn7lHDnAu4WqBV/nZArZk79o9t17uzMHvEw1GKb389L3Lw7VwKZqNLrU9zJFPhFrR4mNJPG3VCg
8Ai03/D5vKTtFG4liokgSraAxZtWrYhPdYvd4dVwlEsV4wz5dc1rrnJs8RROV19OyQ0sFk04SVPC
qEm1Cww/EGXQKXw5rxbnANnFLLWTQQlK60bBKDvZ6FX6g6BZ2vjE5Q/maURtdaVRMDSq2tAi3Cyg
9lbuMeti59X1iGWw8ypt91Hfv9RpSnclqRPHXBAzBMrmaUGvZ/wiuNJVXloL0AMq20QDmSdxsy2y
kshEDiHMG0mmKGZdiCZ1fQjBCdWGjulPfuXz8kWOk8lM7AhacGhJdGtPyYKDKmUXgI3lzAj9Q8D/
OwTLTOCQFyUXlQAypjfKuLrsIorzJXoY3fHrx/Pfi2eC9OerzxX1wBsl1LEEbS8Jl0t1ELTn1MT/
5tWoOFFXZqKFkQUSaUzqwosbAsS98Ev99rwyNAp8SnNWlsBEiZaUpDVogyzCLGvhpZeNqx/kHe9G
3nYmk0gY/8d4MZsLSGVR/cJEM0AqMIrRDlVERfRSdBfP67N9ZO+CGK/NS3VpJAqpZGaYbgKnmqzn
QJPm9Uu3bFrDyBt0kQAnza44BkUeVFjEwyCCvpvIdRft/70aGO7GaUkKCsvsNl5dNdGszxm+fPum
TqlVJ4U198EfHNZaChMGSNSkoRJBSqUC/PGxyg8db0h7y1nWIhjnjwbwZFQ1RCxKY+mRaTXpIZ7f
is5LwRh5/tA+7zDipaPhwHRFktAyZxeS82n8a4K5epMPuld/C135u/gmP6m2uAts8KncnZe4ZW1r
gcwBZkVcRLGComslZNY8+6ZxryqcPuxmf2EthDlCg3awwfP6q7I77Cm0/XwKbLyiO08bJohOZInI
VEAbqb7MyX05XYjpw/kD+7zwyXwiJnim5TwmhJaxKFvfk2pNjuymB4zrAdv4asJ0AyD0Iyv5kRx4
3RN502dVCRuXBmYSRZbUoesVWY1pZ1S1hjfNV7ApVtvNa3qleq1v7AfbGk0rflBsAJd4qBH+n9jO
NAKxERdk3b//jNPnXl0f+P+LeKE5boKF1xjYzoIt7ik5eGOHHu/u3fykK2FMhSFSjVadqM5y9VVf
nE5FkYETqjYTzbVCVOGVQmaujGNmoPpJkfMo27mxj1EtPL18uJCQXGlMNWNZoikO6cprB+ad4FA4
0bVyWbw0lmyNFzPHvz9vUlJzXZ0f4+CkBNRHPOJjCQD5OBBbAmpZbiuYsCOAIkSKoeF9F/PWonlf
jfH4Pk0VNaAnqokPChYp58KSIl7dkCeE8faigRWWFHxGPGBv2K4v6YxRalc7KcSwonlreOKuGXbn
/Z8nlHF/SdCVPqW1NZQ2rB6MIFmiWWb4Rwnu+rsxmZMuV0rRdqcwkzzINkEbQPue7xU3+8ZLbbgW
yaRQA6DtlJQif7VudENcimTeuCY6bhRUnPfO4hwg+86KxDlbKrqvKRduPvkTihs8yMjtGP1u9Owb
S6iaTFIBbndiaFKO2iV9laSucJUCVQFLbZ0r2YYn73CBjzveJbT5Glp9OpkJJ5NRqO1EWw/LE1ql
dn47XKSYB8LzwdVgkhFnVYKrLRNQ4koywa130nZ0i8yu9nSAPPY16g0Z3hClk54uheSWD0LwD9ri
NiIA1EK6xzrE0opTTgN080QOlVdcgxrEXg5Thl5L7GX2v4ZEPAW0d3mMYyjCYsxKAAck+WESL0Ue
aNFmvkdXGv7Sh3GGdMZKokkfYvL8TZLdqHCb8qDEl0Lvno8k27f534LY+uWoRnpZq1SRzPBq0jrj
FHnnRWz72rsI5vKU0zlWatqOJWFjxWjdF4mjy/fnhXAOjMXP1xOlz/sMDxZN3InpqwZUmxIzD73y
0s88/PXtBPn96xiMrUuJgYUq+nWEzpbxWHbEr5ScVLdHY98/0YSn4D7//yE+vh8jc4c2VaGAQJG+
Ym8pHljtN7vlQJfvaPOe9zDbnIbXVirSj7rKRhJTM3SNjttVvU0xs+ar+DAl4KXRfSD4+/ORboRk
l9zBQp49MtepJozRrNEhuN+0UNMrSuqUEpCCQBKA1Po8eGyeSCZ26NhDH2cRqvb11zm/nlLey4Mn
gAkWMZFzfaCVDtkvd4MTx7aEHMHYmxOGSgQ/foq5CSuND5+z43djYeKHotWyMdIBgWQfA83EdCml
YnLg5cWbBaOVmbDYQf2YjykQ4pCI3HcOrXx0j+1Tvf9/+Jg4KrGomX2YdUv66xS7fXFNC8zEIxc8
hF3Ox2KRM5dRFYKU7gtVxe0o3QQyJ3XbXH1eHxkTPIBEC7QeqoeJEAXAJZ8AVgRYk7bqlsf5mRaO
sgMF1Y+veW836jxnrMKkuq+cehnjsZhos15ODlX+AK5eU97nPCmceG8yoQP0vyTtWygYAc6vmXe1
+n0qOZVKTrg3mTAR1kQQS2p34P7zlPRFkFVLVOtdOGKjBZUS6/ztwjs4JkTQITohp1dYgdemcdFk
oVVpHpe4m2d7TKDIgEAa1jToDt1tE9wrCScS8b4MExWKrpGNNsKX6bULbbqNsnsxfzp/Upy7EQxx
H22skbK0NujdmP6c7eQmOu31Y9CeWPVxcbWdwO3fndeKsBOIgjTn5UivDD14SborI3hRYs481Pnv
T1gkoN7M27KnSknpcwSql3npnToRdsJouufPj6cMEx3CKVbloYAkTdxL2q0k+VPN2X/g3O1EZMJA
o+R9mlNqtmgfonSDqA0MRcHqrMyis0nCZbRr/OCO9+biHSJVfRV9MN1athpN0YQZMJ8zxv/E/JCb
GHKYGuHr+WPkXEyExf3pyknLOtrgotSjYmhj8NAC52K7Lw4ksHmqcZIzIjIBQkqyOcQEEQLE04gT
xazca+BNdn0keGvxrqjt144m0QyMYOL29PPVSaZF0dRpCWl6ZHVOBXGhS55RBfiK/jyWwrhZGbW6
TxfHSiBjMXkbLCQREP9aN3sQ3QyLyMnP3qG1qQyo3LxawGYc1GUJUF6apsqnSYGVfmo+jGIV4O0q
kKMQ3EwD57G66WSr38/EWaEI5zmn6nT1pZj4SXkzJZyIwVOBCbUphv71hiIhdM1lE1wUGWfNeDMb
eleBLWDUYh62QQBnMpt9XD2GI7Gmylfqh6S4Ks3XUZo5V+D2mamaDLgNUfkEoa9qudRMlNhjNq/a
8VnrJUsNvnO8lhYlPtkZln5/C6EhZPXh60xomyaEENUa3fIudrGvQRwlsuFYbnUZ8TCNeEoxbpvI
Sj+IOk6xrb6LbWC3009x5KQq26EIzTpRVEHliEmaj0rFrRInC90SHXO/2mMSY9cLlvClQGPVkXfa
3fkz3DS8lTTmCIuiyMdyhuEtWCFuLgrCy4W2o89KAnNoXdKrTU2LgpSPe3qID5QNqneUn+gSg3SQ
R1i6HVtX8hhvXaraDGZaqxMPwz6+ze03itj8S9ifhdaVMMZv1dg0TYWuDw8hmG1zPLNNN+js9ulX
jTqwJ44jbydM7xLZndG8jQAmStWjrRz5C2YkHZSOAbrtJzCQxG1f88fzJkI/0CcvW0lkCjKLXkS9
QOHKhia5azWsYseJXUqmLWTlTphK+7y4zVC1EkedfuXUYhRLaUI7NZ1WfjPw6A2nGrsugTcYIfYp
5uT7sogPmV7x8pxN714JZnIpEMCIoUJLoEC89oZ74L268dF4IJhgb6zaK75kdsHdU9y8KldCqX+u
tK2DejLz7OQd1dG0pn14SG1i9THgA1IPXLH++dPlKclEl0ZK1CGik70SwHq1xRLT65jXv9mOKWiQ
agR490C1+qiTHoiDPNB2Q6PcSdq3eLk/r8N2f8h8F8AcGjw816cFcRgcDx4m426UHU3YwtIKvM6l
6Wh/wWNrpWHjsxe8y2QOLlEVuQdSOsxSAAI2yFKm+XqpHg1Ft4boXq55I9jbH+pdHhOY0Scy2oqW
ZIw5s2TpEYzSfSdzbult134XQn++sr7SyBWppbd0VN3GupUIlZMBKqa/1WbOW/If4ta7KDYsgyo+
MmnJ3RzgS4uGzn3yc5BqazDrnTal1xRts+qSKznur+I69YFS0lpAnbC0On76jwbEhO08NMO8pRx+
sVwd6jRq7E4jKJujvBHkV/qs26bYOdky+xiFfjTDyanz9FLAHxQoolUXKccr/+HSQssDS4tI01gY
CqGeBM2gyOd0FyPdYYMMKCKUMLFCtZa3e7RtWu/CmAg7LWYTFjqELcm3UcaY3fKtI5x7iieDiQEh
RutUcIfjQVUYsiVhZNZqIyNw2gwcuZyvuW3F7/ow4aCT47KR6OHRnipF1MycyEtt+Vre9w69+ilz
QrlTOSpuh7l3sUxEUOOuUHoT92IaXA35raI+n9eLd4RMBFAqZQBVAUK1It2hwO40A/AaWoNzejwt
mBAQK31ATHp4jY6+5uWQc3nReRIYz9cbaekJ3VbsHOO220tW6AanW1VybT5YDe/UGNfG3uKM8XTo
o2Gdiezpzi5vyHdzS0Ez//7y7LpbMpUxCDOgUWVa2YNwTzfeKPoV/TcC15fFHl4MbAKdpku4TKcc
DXUmH+sqLUvHEHYRKxdEc9XQIwnnxUtN6/Nl964gEyG6AQh2Ad3+TKVDN920ALJTDWfoecbHU4WJ
EnEeD+1QQI7ePOgIsMJjyJsbPXWuz+nCRIfKxISoRPFwBq96qI6BT6eygz3BK0QCiRJQRE8AjvQt
gsPEK4s7hslxAJ2ewuqWnStBDRqKcyfoflzcwx3+mw/rTKRo5ETt4xAC5OIq7a9bwnmT8hRgYoQi
kDrV6KZlVu17YExl/9HcmAhRpDnQYigjR5lf1Ms1qY9li2tp2p0PqFxTYGKDOU4L4FUgZ6TzBhjQ
1zGD1l2MVxS93LSD+760JCT7KGdeabsYEHYm5yT/IQ3627PYBvo8Yq41pAvjxbH/Skm8Ike/w9Q5
FVtip7THpud5rTkfjx0CFsRi0eMI4WKK/LC7HqXX87+fqxITLNpcHbvglE5ca7fzC7ZkgYGmfqPd
5hlA4Hxa2u2K9Hv8ZRvqYSpqudjCHqc3+uhOrltwrxU74XIA+nx+IwI4u30cuONNnGhlMJHEUFRU
baj5NJ7mk6/5jsaR5tEEpm10N9ylXttZvFIx7+sxsUNeClGfKXNMFxt+O/W7uO7c8x+QeteZAMmS
rBpAOKoSCslQyN9T8I+oB6l1mvbKrL+2De/pxrlZWKrVqClMEiwQRnoA2mo6ignNN3Hpj73e7IUw
OID2B9QQAViNiqsmrC6x4nWFZtplpPZHbDxeSrJun9efd8RM9KlFeR5Nqr8cPTXtqyx/Of/7t9JT
kDJIQGrFv1QWVIyMSrj01FpDFbxl2ZMi35L4KhHdXn84L2nLQFeS2NoQdmhlQ6Cu3leRFRcvYvlQ
qFyYhq3zWkth8o+kl7qhpFLUewrhQSd6y8vcrtwA5O7Kj/9juoRGENZC1xKZCBMrQT9E9ARHDJeo
XuakX8i+daqr0st8HrPd5mjaWhqTlPTNPDYDHcQjfrcH3vfk0UlN2YW3O/P37gKFr6+9s7hkV6Qu
r5fBMRaFHv4qV0gGOQ9mmvSPeWDp6rfA/CIUT1H7Rv5of3itJxNaEsEwOo0SOQ2YfEqbY1/2KGrs
ixm9AX1v8Li+N7PmtTwmS6kH1PEl+g4wJava67SAeUvQ7512Lao2C04XeKf3xJI91f4/mlI8I2KS
mDnF5E5PsXUUY1+G9wBZkiyd7BXlZegBfKZ+q+PjEPc2DyKR90WZ8NIKozSGtEQcapMtBE9zjbVD
bDPniVfovLfwRgTApJUhSxJKb8hlmG9q5EKcaDS8ZhowipK3Rn7AXr31r8PMByHMh0yHXO5NmlHr
UW/FaMhmWWAJueicF7O1goFXlkHA8wKiAZnFoJmXWMiTXh6QK4EJ0Rt2i1/vG2yA88r4W6e2FsQo
hLlXYFIQCMrBcKcKr8pymRoS55rZEAJQcGDJyBjylUV27gAEimpaK/MAmJniSmsAW6VqriYEnFya
J4aJlW2mjilwkSFGj62uuZ/D3ErCH+c/zUbK8EEXJkQOZRKrcbUMoKQKHdm8MMfQipW3CFBEITmO
Aad4yNOJCYpmU056oEGnaQRCZp8+kB4AcObMWc7f8NQPWtE/YxV7MxPTFK0AMW0mgfyysiJJx0jo
9wAYd2Xx753ogzDG5sIqDPQkwhGG2kVuHFt9zyVC26oqfpDBhDy1K5uwySFjPgyO6KaA5JGw7gPo
FT/0BM7TZssmZA1QbMC9wBYYa984N0lTgxEDi6Ena+iYhD+AA2dFyu2oBjaKnn9wgGt5jKHPpNGL
wRgGp0qUmyESHE0ZvjRFwOnMb/UvdRn8HMAHljX9E8yGUqdVN2s1PcTkodnTUVrTJdfJFfE6m3KO
nHetjewK4kwsbGMcU0P75KMR9lEyTrPaDc5Cvkvi8yR753//li+tfz9zHTVjktZC0w+OaUyOAQTQ
RhEdQVA5wZsnhnlqL7mUhmICNcQ6tYZKsJPlGrwuHBv4h4/z92mxIJggqSn0APmoI+wKhLu9sguc
4BjsJntxM5D08tKzTZdaHR9hkt+imLK5yyEwi0+gP9LOcMTvo5fe5B7snmd81IiZzHdtDSwIZiGR
IQeW6eAQcIBgF/l/pF1nb+U4sv1FAigq8qukqxucQ7fb/UWYTso569e/Q/e+tkxrLnfdA8wssAZc
LrJYVapwDiZpyJFDJXTYU5CO53K3fU6a4NbjFpiNNZIkz/xq7lvmti6voyezk2L7apfctd9kn7fc
DM5JFDx7FBURMGzwiNVqMRxQ0LsdsS8ClZ26pbtWqHVdafG+mOr9X70CEaokLUlAQ4pzHcHPoV4s
2mNtSx4ad+DnVBMc/KADy2DRW/gnGjusubNCw2nqbwYNJYmFxGPogscwBqMOjRC3NpcXKbuScrJL
bV5wGZGF8fCwfXlk4y/Lj+9A8ncf3GhuslNupUbI/9xz5yZ4jo7UcVVyB5hdZhGGxFvARwPp/mRd
YygdFIoEbhdEBQeZKW4N3qzfmkh5sqSdEcQ6BBtAQcaYdfSgAN/5xOfGcz+WpYNb+DVvxAmepCvU
OCIaxHGe7+lHvTePAL1yi511xUHfGkBHZnv6VbqqwX/vmfMVSXcwE5+GGYFcXg/PsTgXXvK1EOoQ
6XC8JAiIhCQmOGr6YYSozvoeKbvO9uPi7q8esiE4kGSIIrLkMP4lxJzm3OyLZHTnPpWEM1mgMbiq
q9ww1NMm7bkjBl+0yWmRQIzjZE/0e/QruS52xT6XXpTEgRiCA8ksZSyxmAQfhapHdKn/oneza5+K
G2UHrG6iIcTlXlM79u7vjlTwJyGZ2KBPULWJPindoQwLx5ple7CSUGMIPgVkr2MWZ1AujtzlC8dW
THyqOEnDR8Pc4Cn9yJTom/cm+JVKj4pYNaEWhvLzdK+pH/jwWmUGIktGmsWFlYf4/UO0a4zGs8wL
G/qdvxuZHYqDAgTYQtM04fcaij8UV/XsKCEoxb3ie4KYaUHqnd7eUQCkDI8S0ZLXLJLb5wXJLJtn
B5ysMnq0/Hqf6l6UOcuvwCn98dACsFU6rCB5BSK6xGDNwZwSSOX04na6y6rUiVnqjFUjSyYlntEU
fIlqlUY/VrjB7JiCikc7NC/MZ+pnKiV3k52l4E6w4shoyY0lrm4BRuLYw8mOJa5x21ZszTRMjRnM
FqEXTKLHGhZRkIF8+Z08cnZR4yvHe8h2sS8tDG+e36s8EWNhTrpCrwLIqzmXSr8Pd9p9E7kK/9z0
6L3EHGXS+M9XHjmKOlObKaTxuVIT8KUKwb7hC5/AzVRIcqztHGilG0/UV9LQcbInkGdw4+8/V35w
DEFSgzCNPNwLdurxvHKb5rGSJiTidZUqah9DtyUtnRTIGYrhZOb/Pr9i0ZUQwdy7AjwgNIZKmvZZ
YU9WePg7JQQbn+wyj/sOSgTk0Y5PVpM5eS6z8c0PpJUSQpCkk6VYhQ4hHHMQ/Ln+nDgDJxvhI+DF
vpdtJ2+6I9siDNONzH6Hgol6eZECJAKfz3rs1MrkTG3mdMNNln47f3rb+eFKkhAhgbyadW2GukNf
ubbhfP2tnn7bAAwAXD758bpy6CGUYh38i9t4VVEIlPZcGuE0VHCDLWaaKz88ATnd3I1+f0wAfJz8
TJ/Oq8oN7V1G+qqp2BOvC6qXs44zLeMrGt1r0/7879/qUMPS/2gktsCxBt22fYOjzOL+aulrF4nV
PjWLQ2JY90Bx9YOK7kpbPZp58jhV4WHOmltjKT7rluad/1v4rZ3TVfAjpWkudAJZiFcst1ZwxCr9
oc992v6sogcN/HLnpW11yt9oLjgSLdQwWDhCXH/KHpMKaCqKY+Krvjm0Xtp4YYAx48RBHiH7mpLd
qeBcKqBmW7kKwZOV+SyZ3bk2/vZaBQfTqxlrwLECGWBrYg4HFEqvyFG7+w2DE+zKD9ShKUML19Z0
hFWxalAEDQBUCOyo1YnXpeZF2xf70OgkjpMn2O9sZCVG8GlxMU/aYDZIwKeHoP6Ux+iU2YuTFrcD
+ywxkM1Is5LF/5ZVXIsVMwyyEirRr5M/XJb3fIbN9qLEHX3VjS6AuO+VEtcmkyl4tjhdqKJUqIww
4hnoOWroQD6f12vT/FZqCT6sC4KsKRMc4dI8Rv0Pg8mSxc048CpALBawNDFLIN6jvhmhbUR2enxh
jxGiwsN5RbaaYMDu+2NzIkmqqlZqpmXIFMnJ8FXQJnUHY8/xjz7QBHsjSPBMzLBI1OXcEkLfxCDU
Un9Okcj9pTqCQ5o4iNxCcTGaBphN/WhYDyq51PTcHVINzEVXVbELU0mWIDE4sUgwMA2bpAXOcDS+
BOmua771pSRjkxicWB/Ih8SOW8Jtml7m+nXaSD6YZb9f8Am20qkA9IQKYTgcMQpxZEkvuRvZKQmu
YCzKfgb9BlRoj1lxnLJTaEi+kbcjMQNYOUZhLP0daLOmdlEJsDvUszE3wi7qfQ6wnzh++egnTnSX
uLJllO2y3kqkEIlYX1mjkkBkdjnuFCcDlkZ4NfrsRC5k3YHtE3zVjv985UzhE6xkVpGM5nS4onrh
xGS8X3JFEoa2P0ZWKgnGoBd9X1QzV4k3IeAWDmyH5ZcR8MkYXXRVyYeCTC3BMJK8NTQ7h7ggPVha
B1KP0kmkyOXcJb+Peq+HJ0QFJa7zIGgghamXbX7bV5+y9MEgWFOOHlT2cyYfikKv8sQQkZhqXFDI
q4v2apmoE5iTb1a6L/F4ktMTV297pUK/rYKcxhtKhwDMpfCXA0CuGizQq5gRz72xc6RldO6uzxyn
CCcWL13QDPyDtQDeY4M0PuJUll8pqucfAhtG7Phzli+DtyvDD7UawYPA8Mvl1E4XzJT0lmUW/w6s
2chChfFvVQ72zqmtU6SsAInANA+whgdD4gq3ve2rPoLPIGU9G0qNzBKE7vuaMTedck9iF9sZxKsM
wVmMelQbfQuVkksG6sUfvxOv6a7bEU+94wNmaK88f6i9vLopwXUslKS9yqBZS5+nPHZsTRIIZeYu
OIswpOD3MqFWmT1QdG2GT6UpiYVSaxBcBfDqszkuoYQNkDwLrynca3sMWGE0qHCldXiekpx7SYKj
CJOOLQF/wGhQ1q5+ig+Zb2BiLnPTI/jcn2wwTUvsT2Ib4iBnNM7tOJl4T0l0P2afq/4HuAZU6fap
xMw1oYRWmlqShrxAqMa2Q4rK6alEke0qxqu9aUJWWTV5luoDDo8VTmq7CPzuCJohlPqNa93pPjd3
5s1vvngpma9MO36vK6fUDcpSBDwaBynIRMivyMUAzMXggETSdIbPnZucPpYAWICxocht3gFu50ZV
awD4hPErT1nCHEXZJc1HJocoexUiHGmSL7RiFaw/7GJvjA/DtDhT9EXinvjdv7f6VynC6ZV2CDrM
HqpwfNnxK6fWmNzsGszmT9rzX8oS3O2ssxkNNhQLgGDjc8QDilao6i5X8lli7n7OqSV43bBJjW6K
cXi6eWGx514DocbP0H5efpzXafsFvx6f4GftIAeYbAiVaH6q2FNkuXZ+QWWQtTIpgrMtIlC+LhO0
Ga0vofLDri4s64ueygY+t0aiEd9ftREcbqBMISsnGIPyoKLKWl+pNxywczogCPObwjfbTXmMDtSR
U+v+i7d/FS7435Y02RT2OEoFq4NApxsOCfgAr39nu8yQo/NIbEREqRvsNI4VXuPljddCdzUv3tnP
1TcOW5Hell7sV9dc01zG3S65ThGzDt21wewYfwdEQ95rp5d6EPklTSYvjQbJtKPsXJngR8CoUEZk
4E/hZbZIPZSAITZveFdZkVeVt/OCP7coggK0wCWiowZpM4JAdgtQ54N5C2jbk7IHvx2+WuTzTDKR
glvR5jjuNJ7FMf2+sZ9ntAhGSWVBZiqCO2lJvPQFT6do+tC1qKmOJbb8iNPOqUMUWTDlPveM8xJh
7CxroR1TIY2PjNT3fDKmfea4wEA9vilcOWPJdgh9vTTBv4x12GEEAQYZXWaay4diwtNouHxnku0B
MoudJ1kI/Zfv9VeZgq8Z0og0jJuleccc0BJ6pRtcGsCjpNL5lC31NALyNBPD5aqpC55lGsJKU9IJ
BtJc6cFBZxLr2HrPq98vFgkVlIlnU8d0G42e5uqnzU6GsW9smdvYsvO1GCGNMztz7MkANfrxH5Ki
y0auFykrymbpRiOWRbBdgAK4uFpAgUKZhSYa8fan8jMYt/alqxfY+inx5QwYeOzP+vG380F0W7FX
kUIQ7UKbAVkKRa9guimrS50Bn7n89HcyBBPPG9YErQW15vQBCxoVeTbnj3y9ro9OMOlqMCa9DKAH
n5zgAKvxJ/Oy27ETByaYZYQcWz5pLU2w6tQEBbdt8ItKU2/KfzDsYVbAfa88HaSR509PIksMleUQ
J93yMo6ixWhUA6RHqR0NJNVzYziBIVNtM2atdBMjpJIsaabwk5zv+FpWAWI7zOhz1k0KaHRqSdTb
2hi21vKEGMnsBl2gFGdpfoXMXeRGw15xWjd4tkAQrOzb22qXASawvsyux2OO+RftA8W39V8g5OHZ
WEXW0uIvUJrTpF0GSelUvXf+FqXHKkTKYunTpVwgxHjAYzupwH7XrqJrw+UafQCC6M2ZCjEz6KYk
ZnyujSWX43gCZqXSH88rtO3Y/zgOMVCOCutCkz/q1sjdqXmIsNdzXsIWBpGFLzyN8n0H+x1X0Fz1
ESYbUfAfXeUBqLwIVOyeHHvfdKwT5vKuAnfeS2Ruxf+1TOGaorZVtKqD9Y+u6het16Kane7Rq2t+
8RlVZZLCiG9GsJWWwl1VY1RPLR/jV+iPvvk65aqrN6ozmfZHbmwlSHD11tD0LEghKKxAuhQu4XNT
xZL8aTOcrGQIrr6oMfDSKOg9KePDTP08/KfU/1INwdPPOirzE7eK3Pxiar5OJ4ndyXQQnDsxysRW
uQl06q+guqzx31zSpDkvAnxbb+smmCOLMsoH16Mgc8pxR8H0KoV82Hyh6AHh12NZiIlzjMVsKWac
YluItrZvtOaVPRb++eeyqcdKhOC7OzZlDHTaEMGuaekP2YMpmwaSaSE4Z5rYIWbQkOBZiQHu3eux
k3j/TQE68C0tZqj4H67jqoZlaKyd0hKpXW2Fd4WGyVVF3Z0/ps0QblDNMmyLWtjBeSsCdHcJqE0g
IskHp4t3sQY0sy9Bd1Kl26mb2ryKEnFzyNhkNWlxI4H6mAGAhUg+aTdvfPX7hUSYTHFhJw0W+ILO
cothdubgqi0kT1wmRDArXY+srqA4LzPdB9Y/ueZkMr7S7Xi8UkSwq5oUsVJ2UKRhTn6tODUAicMr
wB9OAOyNfVmJe/NeTGYYhqWr7B1HFwU8V8CGDOFSecjHC8WWJcDc7YkfrpiX+38B4mSomnc5YwEX
gGIiJsowyB7dGn584p1YHi6rq+XEsY+VH+eNeztMryQLJlGFhZFpvMsy+Pm17n57DHfsmm88hO5p
uAK1o6Q3KznKl5tdPdgeO8tDOUPTKY4OlTrtAiY7zU0DXKkkGIcdhWwqVIiomsfOfi60536QHJtM
C/7zlRZjggyNmBCRNY+zfk+ko1ubTmelA9dxJUDPmZUqcDi8xPZL86cjVs1AcYGZbj5Ui5G06VPy
STaTJjs4IcfojE7v6QihfUaOFcOOYPVzyLWH8yYnkyJkGd0wjqrdQ0rdKU4zDEeaKEDb7CTRTXZF
QqZRcVjdTMEVFUZ6Q9vOn4pa9mxlMoTQYEZxmKYhVOkwfe/x2mu+7xyMH11qJ+tkH+aDbPdku8rw
ahhit5zMY55UNtTKseuyp7vlQFRf+Ty5xsn0OYnM+CQr1Uu0FDvl2dL+Z045zr7T9FOS3583iG1v
vtJJiBgwBjs3uXuNP/+e1giv9AcgE+5SH9+LHwlPKNYz1VIN6x21FUomQ6l0cHh5dFVj31vdU2n/
ddPEVzIE29NIjCV83q8JfwElE0xvxoHD332fKte4AxDxKfTyb+cPkb/NdxFkJVIwRUAakCiyYYoB
m6aHpNWCfUizAvi1yFqGYB7c8/I2y5CcNfc/5ygOJQ9xldbJ+BI4fk9eA3og+UzBS8aOPZFJ4yZw
Rj1xQtlk7dKU2GdHgCRu9hyfhsP3BRZvfvsvSvE8QJwTJtijOQcDM0IIA73ihHkKzIbwsXm7c419
5WgYm6cyBSUWIyJ2jWRKsg5A/V5n6+7Qp26qppdZb+8lt7b5lle3xn++iitxTbOA8BWUQkk9BZt5
0/UwP4zV3ZwdQ/vYgvMwNr4b9qOBzVXlWGeSDFRipmKRNK1rk1E+VJQWP9Tm0RyupgyUC7K2A7f2
czcoRDLbiK184B0qPhQKCLuXkdD/ohYvsxQxlllpFeoNjjNtHHvPfDD7jo56z4kq+dy4cqSyCt92
xW11g4JvIWaY1hirxucIBtpmZ7hE9ntXuuy+c0rgOzvZQdnvUVgcsAhs+tFpeR7dVpLESR+/4G3i
mCRmwldX7CsMR3jqoXni7UYkjNJuo+RliBXUOGvpVCwQRa1bPdKcPN5pUeVJ3oXkIsW6qcU6RRky
nCpot2KH7MaruHYMnGnzi8NlZ7jRH+dFbqb8r/codhfVIbQDk/f7FLNzyxpIWspjVt2R8peRX+ay
GC47Ra7/6t1PYZkBkwynqA2WVweTY4yLU1WLc16pl1zgzMMTKbH02GBLakKrIXNhHSftSO44g2Tp
Km6PVtzsxa51x18I8Ytd/CAd65M4OMYPYqWoQvWgriL8Ab+/pDgC4ZI76Ie/7KKlkYNG6tN5pbfz
l9VVCt5mKFsrW5YX46mBRb5TD9YOqC6YUOOdYpmKsqsUfI6ZjmQpeM8xZiAEZebdpCu7KlQlQ2Qy
MYKfmdK6xzAclLIWUKQb+9meHUvGO7a5S6VZpk4tE70q0O+8va5sRNpX5Uj9hu8D71fAg34P9+T7
hKOTN7z/xW8x29RMU9PfM/0YrU2rHM8gOY7oAwJHvDlMJ+CqPv8XwrZzlldhQqzFiiL6WvyjXt9z
ykcs/+7Qz79DiQKofPXhvBFuX9erMOEgDQxilmYIYbU5e6YV+dWoOURr3L8TI5i60aY2NWiKAS6r
glVckch27On7eSGbQ3HgRfhzTYKJL03EupSvd/az056CK84AFRzJkbko8XDwGl7NDz1DCnT2L/b4
KlmwekuvBwaQFxSvTK/e8YY+3/a5VaHw0T6kvvR7TmYkQiTVMAyBpAsC9Rk7wRyeJ3Wxva1ccRXH
g+zrZ9s9/tFP/HxMFGLky4L7q0iz07ves5NnyeVth9JXEUJFKVOsSS1MiNBu8C+yr8jTj9PLzhlv
58rYV/7F+77KE7J1EqldEHMX0p/sPV+6p8cGIx+aSxz5eNzWM8P0ImiEDRA3aeK3cFl2EUD7oVxT
XSV0NyVYS/fPH+CmCJVYtgWvyICG99YlsoZaQxwggmnRLtQeMNiqk08fEaFTqoHez3pHQJKF4YQR
EnQwusD0a1BKj2npz7VsKXzL2HSAyf+/GMEBDoaShrHJmz1VeySMPEY63Z3XhPsbMd/Q0SVBfxE8
V+94Ibq5qsIswWE1pNoVKvYH9GNvfG8/dimvcgQjy5UpanT+fZaF92X2jSzX0l7Jpu9Z6yLkaHRR
itIYIYPsZ5dD5mfecAAvq2PtNaRKskl37kTPHZ1wO3bajcPEh8SH8jHNnbr8J6u/pZqHZodz/pK2
Lfr18ASL5l8KwA9GKhE0vtpe2PWdzSRfJDI7EOISGQEqmfK0L6pCt56P1N7VM6C5Kokc6SUJoSkZ
QN2n8emrCA6Go834AfB0bvmmRX47XZODdEx7y5+uzUIISSMLhzLgn+ycxM2IHc0r98wtGvAhBg7f
4U8SyaPadKlrkUJQUkeWNTX/5iJ7zrYSnjD36KiuAW7s2JPN8kvsUGx6zVZqG9kE64g0CNFMIPf8
qJWDHeWuZUgndSW2KJJDJPqYjTbP1Xlhh12GmERAcoF06WBZbt8js2j2CFISs5FJFdzHMtoktnl1
zmr3pNyr4My0Qtkwzra7/fPMLMF/AO42sBu+ZITegVOq/lB/Pv+O+bWf8RiW4DGWhPynP6Dvw4N2
AEbQnn8cf2TRdmV9Ih0EuA6avl7wxEz1lAz+PF4EhSRblh2V4C7qkpaYQMc3FI0qfypHf9YXyffT
ZqV+rYbgKRrG5rJguI7lpv48fA/2AOL39AQAM1oDDOfipBxlfUqJF7QEV7GoqdFE3FVYbHbC5pMa
H1n21GufztuBzJoF9wAE7rG0Gd4Qo15Xnopip2uSOqFEhFhdjkg8Ij5BE1L+1JonAmeQ5rL8ZLP5
qVMVNJKazvR3yPNjnLRJzJE8+LzwfB0D/zV66nY2QB/AagUag/8CPWTT9F5liqtLVpyarOOIE52H
LPy531EXJngoDrNv1IDvA5zA0weuC7xZGjZuMB3FBENcZpYiamEkZimNYxlhOl/vgc1GZNMFm458
JUewvnHp474EA6jXkgHLTGWzz7P2xuKQ6daUOUOoSrzq9lG+KibY4TwDopVwbLsRM6KZXjrStO+8
BHT+3+biUz5NwWhgIioZMeHdDkdc3+787WwCGPBMH9xmzFLfo3iremLZJmZkxhMHhRou4sv6CLp6
L5LMLW3nLitJgtdLgqlpNT6NY38lLnW1A4agU9duMKmpuaU3HoxeotzmM15JFEwvURq9oRkkzvMN
av02u8p6iafYTlZWMgSzM0c7SaMZMugd7x5mfvA8ONrX3ovwvU5kPXL+297FwJU0weYaJe5aC+At
XgrcXnu0nGq6SeeLcp6cXndD6UTvtgX+sQ4xO2qKKNbtCvJIdx8OVyw6njc/yQ2J+RDNjGVR+CRo
Cqg8zIR6Q31barF3Xspm4W1l5JaQAEU2G5fxZQ4aC/n82ya8QzkHME2KZ0hGwv7Fq78emZAHYTM5
aqcYU1T6Hrj71XHxOHiiXTnFjL4M5xxLb5JSupMqM0QxPdKqOs31BVel3fRg4cAi1lPucl5vFQR7
hix4bXvbVy35xa4K3ZERB4HFnxYLwMnATG9uE4dW/ReDNn66qF/+8gYF5xHFaaBY4BnxYr3ddUt1
LFNAoqJAYUfLg6pobmUaV0NI3DkxfySqbP5V3Xx4GlgbGNV1kD+LZaWRmcgIuKH+WvzF40gvuasD
gpkX6IAVwPbJYfa4F5MSG20e9Uq0YLw9tgXsgWOLlBo6bNWJdN9qYrtkuojtO8kxb773lSzBeGsE
nOA36q3hqD79jIogV1C74hi05LEBuOPHcK31lVD+R61saZ4UWvcc8rb7wie181N4mu5Ud7zkayvK
UeZDN9PUlTjBdNsgtcKEw83klq/1n0NzN8+HUrZVsunZVlIEg0X1P08LBdWnMLrqzB54+xdz91Ny
XZsf5yshQoBb7LJRSr7/oN6gvLEv/OhmcFRASC47DuooQ4ba9jEreUKwi5ZKqTKGowtBrgjQivIK
mwh32lVwo+4+iOa+Ngwh2k2M0abn6yRa6CnfI5DRRL7+I0OTy29vU6khSoxfHIPU4nBOlJobRm9f
aEq5HzQZFaDEKl4C1crUl0ANGoVfmBKcWnoRlRdRKklLZSIEd1HMhtaVPC01l+OsXafTxRRLcO9l
IgQvQWMQH4c2bLumtlOh3D13Tr5I9Nj+gn01tpefr84qrueJZA2uA+CaR9XXPA7LEh5tlII48S4q
T+755yRTi/98JdAGfi5q6xCoxKUzo1Mcqo7yEYKHlU2/QAKuhBA17MaZA4ZFaGwucAwLuaKZLFzK
TFlwDFFqT004wAhGlAnpS5iKdWTbxlcDi6Evu9Ey2m/Z6Qm+oVDr0lwYjKKar4fhcwXelEky8SgT
IfiDokk0hXKfqtBftfYw1N8H2XjoJiTj6n7EFlUR9EbKuBpm5S4+9qBfIn2B7ql6rRlo5Ct76mEy
ULYlKolKYmsnNI2cJjPsws60Zz2JfTPTHtR++Q7uJUltSHKMIhyQwsIwXHi8jbpjZN2RwO8/0uhb
n6LgIQKSLfnEF5OW0S/rq/gvLYEKKUNZW0uwcPsO2m9zB2eg7PpMRl8iOyf+89VTtRJ9UVIeD4Ly
IjOurORYjY/nXY7knVIhSwBydlLWNkSYy0HRv7bT5/O/X6aC4AfapM1bYBXDqmqQX86hk6uTY9oS
g+Lv7t1X6aunpsLTT5ShMGpOWpMc44N6iPd8H5zIp48l6Y5I1TgvQbhMNeTwdEfzi5f8I/8yYbuU
pzuyGSlZuiMWy2bbAABsBHntLnlssdCvuPZj9mtBmZ5ezKX3V3clwv3kY7h0lQJb0BLMzIKyi/Wf
Yia5qm2DsCkI21Q+4CC40HBRY33mncQxivb20rqLYu+DQqbL9he39keOWDhIdduIFoK2uJ3iG7jy
8/38nF6+7Md4snlAiU5iEWEZy3luKuhktAmgfUqvj8EvXg678/ezOReir3QSMqs0bip14VVhfW+f
suOEOoJxMaFDOmau6WioniboRwRu8M95wdtO4vUsBWdaqE3IYn5neu5lfeu0tWxtcfsBv0rgf8HK
06HXFpYGn88zbvgUCAOXCzBUDrLWynYJEF0JVVXxHY3x97dylDGr4x5lA6Ql8/yCCBz5its+05ve
462vWdaS2DSNlUDBM+VaGKVpC8UWLEuG2JA1LzRZwr15PSsZwpNaqgiLsTPvySqnar7M5sP56992
Q68CRBatqrc7IH9CCXLHiQLaPYpJxrQzHU4UMB5YLDF0fgvv3PlKnlDrwAANScCCiD6O+iMMAccN
hiQreCriu7D6iDtaiRKeFLOTvCa8S8X0nR3fNqEfWRJttl3RSobwfNq2ZmPLgcYAmM4ZcV+m6ZHK
1cfi9MGPyJU04SmZ3ZT1gCOENZBrhdxJ6Z4kFi2OLHa5GkQRB4UrF6B9HhUg9Cj78wa36Q1WKghJ
CcYGS9pzFZKj4RuYAZlO7TE51ZIPvG1NULzSVMwBwRu8dQYjsK1jmy/KFcu13T/H9tGmH/GcQIg3
DMJpV0WKjQL/31APaKDM9JlY+yD3z5/U5tN//f1ixSBMl7RqW/z+NLnqp6dKVkzeOiIDI422CYeJ
P5b/fOWXowJfom2EKus8fOrwSaDdx4asgcFfs/jaTZUQS2MqJsvEjKABhkBOO4CHEYCgYYIt8fXb
hQMIcRIS83+uHKgUSKQaMTl/ovaOcopjNQSh3XtleVsbt3G/V0KJS3l/J29FCA8wLkqtYugpeKBX
OZLOdtlSyTwyb7y9PbO3MoR7YQXYRvIYatB9ec37p+q+AOZY5fYSSTw+nRMkPkWW2SPJGARhO9ut
bOqMRnoxae0uz/vFM/Q0dLRBRr+3Eaff6ifE6akylmoyoJ/5KYJaGFHh5e4ErKExdpzBrC3ds5Ap
yn++svSqURI7nSFRzyKHAg/ezHOnII2rmo6NhlC+zM75t/vey73VUQjbpMyUCPTrmEGN5yPAk3aA
tjoZVuJpVenVerynWnHCcGckkbsRzlWqEc1UuYuFbxIE92lTzwvnmDCwy3XEyOjP3K0zt/vFv2Lk
J/s+mr8RZwpN5DoMiiSO8b6n0HYS5VQGqTuQfZ9c6v/7ZMZbUULikFZVnDA+OqMut0jDbfNoyJjJ
tl736vBElqsi6dkUERxePLO7dhofFXN2zxvGe6f7VgshLpHKrGjKsSG7+jHsErdrnUKVTYJtCoG/
ffHsVH23qYIAC8RG5FhqnTI315MOu1t1cKgDUMad12fb4FayBG/V4DPQyjjmr3FjA5253leH/8fj
lY8oS6UJLkslZkV6DuFpfhoxU84pDO1+xycUVWBB27LVxU2DWCknuKolVElL+egliBOdcTrR+vn8
8W15Jm0lQPBMvTGUWcmX7Ja2dsh0NyM80hOZTgZ5zqPIOy9tUx1KMHkNpmY+kvHWD9J5tgzUvDEW
qyneNFmPID4/nhexqRA2XjC1bNs60QT7jud2MnILdYa0zK7TVq2cqUBleJr2Ogj43CowD+GgS0q3
myFFA3sEUZlJgcokZPp9PTeaXSDb6zzlJr+3MNape+rexM7ggoWDD+wp4RWv5AlaDgsqRboOebS4
ztpHVn/LAolOm294JYLf5Spm9ViFpxlPYMvoblA/9fVh6iTZ2aY5rEQIT1dX8rJPDYiYu8tUvShi
SbK0pYIO/DJMnyEbQw74VoXGGsOSRPB1dZFflp12Gdcqp3m0JT5oW45l8oinqu+47tD3Stuef4fP
SfE9TKwfHXa6tFmXVdG3gp1uGTogEEHObRvi88l6rY8teAMsazvLch8qx7TG0rR5WwU/zj+jTZVW
ogS/MANKPdY57ULbaKDQPhjZLlRlPDYyIUKukJI0XgLOjtFkl2r1RKeLpJDt9PLfIeaYOhjhOQWX
qb8DMUI7cgabGmwMKEmlY7VV60zhnLlUH40dCdLvVljmrlFEQPFrx+V//oTiVOq4LNPEXNM7fKN5
MO3ByiC9b761LdDzqOQzk8cbUb2VALESGaJoN48jBNRKdVmwygPuM5YaLKAjN7Fsxm3rwwBQpaau
GxjppOJ7mvJ6NjtuFElwlxaXseF1lk/HH9SJnkbjWPR3541wU7mVPMEFDZVapNaLC8I8WNl7RfwE
bCX9/ryUjVasSi30c1TbphgRFOHARgA31XVs9i8T+fwTMQ9P5MHaE3TCxqfyovzWfSRBAkIgcGxM
VYNrEp6XZWVTZCoEc3TU/lpa/RWh3UMQqx9wTBZXDR/ZlmqLF9YYwAG3AoqTo5dme5PXV2EgMcAt
H74WIdyRPQykbUIN37xGvdOIehMubC+5IB49RSO3+D82LodQkfc+GrIR/yz8g5TDbsZ3FBiE93Cx
2JmIvjbSUjiPC+fk8b9nHfoUA6uzGW5H/8oXB7Fl5weXtHNrb9oVqElWMsqPbRNcaShEKrtGhykh
kKgcpu/tPzoGryDTT/4xsNLKt3Vlu5Fbrnd9pMK1Aco5YXkAgfh+cuJsl04m2oyyr8FNKbZKVcwR
42NArFD1sao1Yw/7i/TdEl0W5a1pSpzSpv29ihCLVGY0gBVohAjDaA5NXu3mIZOkERtDj3AQKxnC
l1+fRiybF8jQ990xQ7eHs0gornmZAsvL9Iu7aJfLekxbsX4tU7BB0oVtgh3J3utC47M6+l3yZZwf
FEowZS55X1sp81qUYHxqbUVq2kHUkCRujPAxootaftVI41SkOIT/+zr12+MUbI+B/NVIA7X3qupu
oO7QfJsXT+IyNp/w6sq4Za6ecJkvesoSyHiB0b8twJr4GzsEvdvUSyZHxiMhMXVx8qWKw3DUucDM
TJxu+kaV0zRKDFFm60L+14IZD2C5uChF/UXjb8EgyVY2v27XliCEpagnJtgOICDByCn6mtO3HgSd
kTv75DL2Qr+VDSVJn5aQAkZJyJSCSwRFS9LuInwvYaI4OCZPXbCrALAMeHkMQLiyUTXJUYqDMHYX
LCy0cV0T9fT2xl7u/84AxYkXRZ2UnLVQ7AUr4zY9KW5xaL8MOz47YN3KmOa23YVuGgTJhMkswTSK
ltCYDEbvhb1pPtEYzY2mpJfJBJbgOB5Sv4kiWell2+RtyNNRvNfEZk1GwnJIFeRNBSaT22IBgKfu
MqV2zx/ltmqvYniWuHrKCbOUesh4yXu5MdBYJflPO/9HmYzd0g7787I2BqS4b3oVJpwjTYZGL15q
31+Dr/wJhLvBqb38Uv8RPFa7/oXyq/0/0q6juXKc1/4iVSmHrcLN1zm1N6oed1tUzvHXv0P3vL4y
WyN+41l4dasEgwRAEATO+fcPuZBqSRpKB+BLB+f6ZxU7f8ATP83TtPFYgHXO9LcR70a3dBGay2Ci
ri4EVtREKj3E6CtrvP3FYcKlUFiMvDNdmMiL3qjJaFLIsRonvqIYD82u7W3jkWJTd9tgI0X2+qYt
GshMImMg4RAq7WQiBU18OdpN8QQrFM1sU8TiLcHYAMKxGnNkLlZ85svJGEo3jYFexlQopUGcTtJR
cKTX6H3cSB45CA/aw7qSy7F5piUTm1u9qmLLgMAR8LLgvykd0JamtvEqbmjL3r9Hwvlskkxglonf
JaUCcWmnbDq1cuUi3IpSsuOoxTEXNhCrWg1otgTmMiF9Qz018KqjVdt+g7anfGN9E5//q4WyoVnD
nbkMBqgWv1P4JAWTJJhmfwdFPE4bd9xlvNvewnzFp8VkexJTJcrqpILELLeFY5y7+jbclWBioAAe
nS3eJ6OX7kU38oLNl7ItSwVZBUphsmgyyauhhm0K/mvEluEoqFsfCPsR593zH2zzIoNJVgM1wJQd
9cBuQ1uZMYQtOrQmTuH8BkC1ce6cy1F6phMTL1VVrBpcFnHaJTYBBCRx6rPgiDfpqXzLniglVLY1
vY6HtbCYNMzEMiEUNFR6TQgOPL29G7PrLNh/yRku68jETl+R9dCglQiaNKhegvYhA03huv1rcn7i
THMtHuAzfZjAOUjTQEJklaBiBwrPVV4UwGHk2AZvzZg4OYxyW/citkqSw7u6MG7Ttn1aXzaeGkxk
HGPZEkgKEUNwV+GmlP4seZ08dCX+qAjMVoqJhsNQCYbZYaWK5hZoKbbsf1fyuy5oOMcKRxUWkC/G
gxpYnKCKnv/I5aMZvmb9t/XV4mwIi8ZHCkxQNApEtDXZgnnD1XTBWxfBiwcs/l7p63koaZBRewMm
EmMvBRYYwGDxBBy43PodjS4rm8Oyew2yLuiWBWnjdtjQ2UDzR4JWdjqMCJBgZ103jiWwT5thGpBq
tHBe5YbvdNMPJToHauM0Xyns4p3s/8M2i7WnKKU8ovEYD/imdKz9+7DfVXrvGnrN2SyeyTFBoG2Q
xBQVBFlp9EAisg9E6ZSZ3CIKz+6YQND1RjWEIeQY0gecZ77NUOMyHEmzhVvZJbeJ8++RQfBSIkom
ntRROzQ/Wl5nN4ccEHtyI4dIz8zHDIhjoHDKsrt1e1havrkMJvikqL0PXRPh+Tl8rPyHGuAQ0b9v
lPqsBxN9lCDTBSUGMJY/Dc4YPNRt6dY+7/BZ2qCZJmwmVgoqCWoVmuQWkFWVIbuN1eKEAQ07iCO3
C/trf+xjpJ+yU/bZsSj8u7Q0PaGenD4f3PVlXXKz+T/DZC2y1kyCGOJdo7Gu5fYcSCchcIKGcwAu
JhK47BkiwBtAEMB2bJV+NIAgJICF3FuSPb4Huxh4Nf6Dcba2Gp2HEd0CsDxfSa7nYulWzAxzzFJV
ryWIzZPJKYbA1urWqcKf62u4WFyhNTB0dVugwWUT3bENcUum+HfV20gcGbkShgyH3fhNbnEXS4CK
gRjJhZihFs+G47lUJhmcUjwXJAG2Lk7eVencVIPd1VeSearqt/7fE2LANWYqMpmg341yZdLnvYp8
F4tHtTz39T1nGek31hRidiuX00AhMWSMB3/bX5WgICxdYxsDSqIB8dzAOaAXOvE/60RDzsw65FQd
yDRi2xrXuha9xCXXUmqnmEYN9up1dFVuhD3omK29+JVYBg4O+saC11L2fbme4qDqBRpnwFxlgmJM
Uu3A2HKWczFizqQwEXOSg66P6XKqrz6wCnbKkdwbd+qDeT26lS3/VR2Ix3vuWLyu01ZT8AdaaMZl
c4RCmPRaLf2PjARdfvvIHTAwKIM4FpBm18IXgLewhzN5jM3EgiX1IRGQJuigrEyOgfSeNggo5pNR
bNYXlH7qD/NE26lkSjp6AtjnS6sTzVrtIcoMrn35abCe1r9PT5e17zP+3Mt4Gy8afP/X/BPF+5Y8
fthYTBoRqH7rwbiyKBSqRlrIid9FOFq79V3tatIwDo3egw2vP3vxyW0ujt2hwYomtIPgbSq0p5fk
QUVs7Hb1N7VFE2iDAdx0w4ObW7T8mYaMYwuolqaNAZFpfF+3f0nwslxw13eLu4xMPhf15pgJJiy9
cXtwBmo7yt6juuU+8XyUizjieCoxWR0udmKaCVBpCu6i5nbSXiLeTvHsm4kXSqN0lR9DRBeJTmf6
zhBx0gCeBCa/0oIJr70hjuMwwstr8jPioTctZjOXjWe7NCr0AOT9CBWysbI7ubIjeRf1uqvwOqr+
Ic79diJ2WkzTtTatfbpYYPd4aVBQy7cAg3m0io962tfKSzM3MpjogLcB0QgDCLSCzFb9dykjNok4
BZ9FK1Mw1kcRT9H+xGyQKVRZWbR4Aqizo5Gc0+Go8rrCF20Abcs4/STavs8knO04ZUmI+WjXHHPP
MIJNpQTeV1xzJoNZqxQ05tVkoN+9v5W3v6gvip31OHiUhJrnmctpxEwaE0+VPFO7YYK0GAXq6Idw
jTd4cAlkO+F1uBs3tHkC76DWDy5k+1KbEGiNfy8lXepZ/lLqampOHZaShvFs0+3aDaW84sfTheEn
nLIzSUxAHZRuKIjyEeuQTgAIYDj6Owp+n3ExwJfj6kwWE1fH1MoqwcdyinVjZ/2Tor6n3R74BrFy
yI2TJH3rxedUevR1XgvbsvVf1pOJsb05xOk0QMs+2SYoE+PFMn5ZN83FM36mHBNjiwptURM949vk
fmieO3VfFq9mf6zGsyXcDdFf6+J4GjH+rBBFaPMGGnXBnR5dBeNVzUOo4fgz2xdi1ZJoSfQYzMqH
Ir4vdGddBd73mXhhycMQSdQc2v5ONf9quv3693n29vH7zIvqUFYbc6DBwuk9CQj3cWmrLp0GBzz7
NQ/HkCuOiRapIqdmQY1MvQWbsrHJt5qHeRja30KJFnivEtRm/0gqLwbHwp/oTUDysIZ2inhqrO+k
vdLS2p66U6pyGoQ4pv1xSZ6to+H3WaGNkBTt6VA9jUbCtuHeenkKMeFBKLIkNnJ4UFGVQD7F/K/5
XCnHTtDscfBtjnHQ3VhbPiYkWJHY+jjnUfJEgxpwsz7wTy3PeIwVh9x123FncdrBl/Pl2Y4xIaLM
lb/tMTmB0Fh9ivFUZ7qdk+5b4mpO5NXPvO4Qno8xYULus6RJImip+IdM2bWKu76MnO+zFa9EiVuz
TPH9IvzeRc9dv1v/Ps+p2AKMKaVS5VOnKr0PohZgSw8OvXKCsN7lrdZyUMX8AfrsRDRlMIdhUBhx
no/IYiUECICMxYcmfFtXiCeCMfI8y0hnViioVvW+aK/adovTYV3EYqqsXLRgLLsSa2LlVMRYRn9V
sXrWG2x+Zt02fR/y3IinD2PTHZ4Q+0QjaM8mToEK3KnfVrWjPwivPUoRzVm9rvfyjocVylORMevU
0DvD8KEiJQi3rJ2hvep95BW8y8Cyef9eSvbWEUr1lDU15MTVmxUdMH6+vlWL38ejsg5uYFQX2VEb
XcGkDdHx/XIKj3rYXgnE/48i6L8wC95hEpiCRpdqaJxe2Pfy47oKyx4604FxmihMRMEoUPKKAMJF
L0va6E5X6Z6mkAMoNHm9KsthdCaQGsdMIyyXrMUdNAIn3C4BpJ3Y2yivj6hEJRS6yncwosLrDuPt
FONUU2AgeBNoqerjQe+LXZL8WF/IRU+aqcV4EplKXfYzqFVIp5Ec0mabVt66iOVy9kwG4zfliNH9
qIUM8dDsY+BJi4/hQbnCWavb2gFw2Y/Jz350OVIXj9qLVBafQjJysTCBZO0WOe5R+RVAZWzB6xzd
AkIFMPs3X4rjM4FMZhlnEnrtaAQs1Npu/XffuvZ5HRQcg1Dlz1YYCKFOJBMyNGO0i0C2NYFz9i3m
QzMtmHyy7rImbkZI6Aj43cwHP9llXWs3mCgnOm+P6L/7Rzo0E0bVnTmVPxDkCSKESfcNqGKzTfMs
3oCDZ6PvgIG7/48WwcQMo42ysKWqhUD1LdEoqyIV6mwd70Tn9tRexxsetAzHu1QmaEh5HolWD4l5
fDCBiYKO6ZAzi8fbLyZE9LVeydALtf/HLH1I2h8+8dpIsvsv3WZne8VEClXLY4nQWORXdwYghM37
mtens/ysp+qqZdKXX50t5qhSWuoFvfwp963XgN+ZDvg3tnJ70m3RTd3A7e2nL1nFRSbjUmobFGml
QmYFyHTbPEg7HO6Ofq8cRjfz+COgy8WPmZKMhw1WFfsJLWBT2lbJxbPUzXAA7DMI0ATOMbxsfxfd
GP+qi6ohAy0P6OO+BsRz+KoZnPsFTwTjVNHQ1ySktXEzPYqx6xMwTBUZJ+GjfvJnnLjowfjR2GpW
GNN6kS/dVtW94T9aRLf7VufIWQ6veHMF9Iuk4QX5czwqiSEnQwBnsrrhLOfGIQajDcfelh32tww2
u1OnXA0smkhUihM9DG7mZte6YOunxvPt3E3vs6fBQ/P8Vr7jSOZox9aYp6gdgOaCrLkHhmSFk7hF
ZSKyy95WtsJB3rXPVuZYDxypywZy0Zfxr0nvrGgcoG9yenkRPcWN3L3vjt8MQH5Gt8GG15P9D6nh
RSDjX4kw6IZBLwfFyy/6OP2mfKGteLQe8pUZHFO9CGM8LAmruAXLNBoRCCr14Y+6PKfjYSxvu/Cs
jS+ctaRr9acfXKQxzqaMRMiMEtIqd/RUcGHhqe1O2VJavORscTIBauxrwhinK0Q1Vyd6DWmExA7b
n75/34NfV5lOmfoSgFKqaniwCfQMWRPJHGYybj6GGEO/od1W5lOWmraoh9tI3o4lHl9MzvsRzzSZ
I63AnmUF7SIRh9dII7YEMHxZ5DRS/sPN4bJpTFCJxDKqgxFKYVQGNZ/Rs9C6LDjVsals/z67a7Yh
95WU4+osVQxIskUzpoai5NeyvzP1LccSOTvFdicH0ZCOqQTjQFdY06IxzNhMu+Jo3oTbASTL1lm+
px31FHiQ1+3wDwfo7wU1mYhiyvUI2Hso1zvo6EQTsXQMAO6pb4otN2fkmAjLQR4RlDwEKst8BI3t
4GLa8lq9Ee/l+/6ld6MdoODdnHeTWM6DNEyfW5apqQqLSNjpVSNH5fgrRZCd+Ng+KS5Ie68Gp3cb
p5Vt+tDNTfGWV1bTTVGzNEs2RCa+tCRWiq7GwG78hCsGaEMIyuS2ek3bmA0eWcPi0s6EMfEFFS+x
7fHnjsWbXt5kbWqL/u26nS4mDjMZTEDRSyKEkoiFVKvGNnOwyKd2SLY5r51p+dCZCWJCiexjGLxW
ICjal1fjedjJihefaFYXbMxH0XLX9Vp+L57JY4IKEphaDGXIazatl9xIbugJd+YJz4Pe8DNwE07W
wtkr9lVmINJUizHG7kTzKmm9Qro1VY6IxZB10ejDNmd3wd6UmzROICJuMXB8CA3OewJviz5+nwkA
OoIZDT6WLHsZkP5kmAfOjtHTiCI4nz6Ct2BMEiKqQaxaAYw7yNKtMmWHsRYPaaH/+G92wL7HkFGQ
Uq2GUkU+7XstdKWx8kK1P5lFubWC2MmjwQkqYlfdiNfPfNuPPggTpc36/8FTl/4+W1tJUC1gwUFd
wKyXgOnrXwsextaHjf2RHMwMhIkXrUL83mgRnJRGf+7iARCNophsWqBNPOhV9NJ1vuUIKeh6dFHQ
XfTipZxTj6clE00EFDTlccJiy+E+Gp6E5jTxhpw4AetjImm2kHqta31TQQSQ/Oyw+jGU28Ac3Jo3
MryoCoXYMoBlYalsIakOM0lNA8hJ4lOXnkWF2FP7bd0oloPUTAjjBFIc+sWYQkh26nGdp3jLjR3u
w5vAiTGVzOuc4OlEI8xs7TQFc7sZ1clvv6dkr4Y1yBI4Dke3+A8jnKnEGDqI5CZpUgb0TQFCOtZM
gKQRe8wPTbOpy3vO+i0agw5cYgWTrcYf+ESYno21bMB4afCUAfS03qaOXNhB7yTvmS05tGJgetVb
Frnrghcz/4tcNtoHmCjIhRqheDxIGwokGYCWSt3xYCSXI/JMDlMxVUXTkjORniogg6fphumSZ+Wj
SzHhpo2cxWTDf6ZlWtx3EJYIr34aOkmLfnj0VqfFfn31/sHsf2/bx+8zOwzFsZoKGduWJQ4GB7M9
7ryYCGtSO8htWM5TteWFDa5MxvaJrqkUU+jXa3m/BW6/Y3jD4dcEWnuUv1RLmG0d4wdaXaVGTk/r
6qX1upNgK+hXnCwXJeneDRzRDu650BpUhz9977KuzAFg1anfIW4BRqHIPEzUek1bf6WaNVOLifAS
BlqbSYIIdTy3k2ekP1KBk+csJ9kzGUyqqDaVIqAHBZN19+qhvcUI35Vya21BHLZTeM9WPKNn0sTU
DC1TbSGrgXPlgatNr+UU2bW8W7f55dD7e2vYF3nViiogd0BOYewtcFzGnU2U53UZHF3YR3mrUnOr
lOBWY3Vn1psxFmwyeTEPnXnZlXD3QRVaU4ENx9hAnyl6IUmYFCP7X1EpkZxpi+1ygKnxGp17zh1l
ObGZCWQMIrakohMIpnAHtQKLXOO1db1TUrLLgmiX1MKrpvZ2bakHIeJ1Oizu20w0Yx/t0JdiFUJX
pdwXGI5A0hH/eyIENPthdgTUDiJgltkUFVNegaTSUNEDRDdIdnq7b9PcXjeO5V2zVLwZwLUAtscE
pMHMBlAl9ZAyOuH3DxowR3DKN6FwKL8D8XjZxmI0+nio0CnbKouCrfU9gJ86pKMZyew+v50mj6PS
UrUPba0Ye0APoaSysw+loQaRpTYIRmfrWtnQxvqa1mqtQ7MVXIVTDFs0Q0uSgCOjUbw9dnKxU0GY
pagUrwNAE+mh2anoIiM7QKxzgsXiXs0lMYG8TacoQmRCkgucrmAHuG0v28n3GgqZtGDEe6JY2qm5
OMah89IqSjMDprKQbrrqKHTfvrJRs5VjHLiPwtaKSwho6GEIpCnBaw79xjqAsZab5S5mTXN1GJ+V
pUaUC6qORgEsQPoYHkxXtTtPAUINd68WjfC3bjrL9lsnY5ngIR1WcasfKNuZ6urXlPYeGTy3FWp9
p/54/xtkM66qBMLq6RAKB0Ph1GKXwt1l6QAu+fmG0LbEDPB+joSzNOxQd8sucxTezNLSOYUWVZ1C
p5mKwja9S/1Qa1KLmfNUeohkJ5wUp6y3kvlz3eoWxcgAhkDQk4FQyVh1GarDmDXQpSoUxxeeh/Qs
94VXmV8BI7RmghjrbhQz7accj2/Ii64iTT+RbLB9teXkRYt7MxPDmLUSwE8T2n0+lSD1TK5aFSxx
vcw7JxZN7LcYg7VnCan5GLZYtriys9A2K5v2n5ON5STTXtuSD66crww0X5bQYN+1Sdik5kgDhJ8d
A3lDRi/gVarXlw+DsZ9Nu1JkITUoVL08ZbYxneTqRU84vQY8Gcx9Xjb6rs8sqkbTOmMSYxzmIQLN
7Lph83aI/j67PvmlYckClVKShzQ+SQHnWs37PtVy9n1VG3Oxq3D6RNKNZd0kJucOwfs+c7qVmlSb
PXXMPvtR9p6J0sr6AlGHY+9Bc2tiPD+wRlLmATxFjPajevanV5KBFfQ6KX4QXjDjKcM4v9GqZYTs
BEebdkfK+4TXnsz7PuP10aijCqVgsXIfwy05QEL1mGO1i68ps/ViyxnK1JAIfMVIclsbLR4d8UQv
9Hw32MqSW30X8ZCTeWhb4B5nHH9hS9olBkAwmksXL3wF1JqWPQVfaYWe68a4vVn4f+c2JjClTHI0
BQ524Ud6vmJtH8nczF36tEqzPoYS6hmEt9PLhI6FHKm19X2U3M6T3WLre+sGvn60IZ3/7KG+Woym
oWLDdOlBIn/lPXFl2TF49Sfe9jCBQBbw4pBQro2xC724iHeZ6N8F0sBLrGlYXFtBJiDkRReSkKa7
tVcndn01ocOodMN98EB2aPne8Lp+eMvHxIcCpFxZTe1dkqpT56u2GqjbQtFe8kDl7BTHfdlydV1H
4SjTU6eQf/blS/+Vxp+5eTPhAX0chern+H7ZPdb9Tuy/y6R2BP2/5TgGW7/I89qU+hxbNFV7398V
2bbhPZFwdoUtX0ydUrdSAxFyLCZoqGyE8qqKNWUfFX3wLcjkjDN8uVhosgCPIeMJGYm7ztid2muJ
rtLx2FYHcJmxKbfVEcXj6dCiOZ5bgVyaHpxLY6xuqo2qRt83qA1AopR4KYmcEdlVLe+Dpna0FiQf
xpPW8LD1l534oiRzQEVj2qo1HdgPUBAMURMyhmu9cNcD0j8cIRcpjB1aSqOSVKQ5cOlWJ4Ajbvwf
4n3wqLoW2pjAVwKw58LhriktgP8ZOX6LZXvFTOBLT1WONe1eKK8j8lQ3eaZj/Mktr1V1+Vp5sRa2
O0zS6iGoTNqWSICd3W4H8FpH741HqyfZ+SvVk5m1sOPHamnGcahCGhmtB70J94Ce/NKF4rJ4TLYa
5rHQt3T+vJQRAkdkSJ3t82CseU5mMGeVOVV6F5XYouxEtyj0UuDFGmBjHne8XrPFRnpLNi2QNImo
27KDGykRBL/U6Di1B296C8BqK3gmxrdtE0SfqYu5T+7LwnLYushk9BMaMIPrlLgsFjNQYHktxsWD
6K7rOFXQZT++yGEO4zwFaNEHQVpUA5Vb36D65UT5l1L/ixAmIiq9FAyShqt5m+yN7lH/9xzWmHGf
bRATA6Wk0HRi4vtV99yXVyrK4ErIMet/SMguSrARLyjkUZCxI8Nm9MoDkIHw2nL6RTfse+IxOfOQ
HHg2wES/IOrEHL2xOOWLc6N7JNtp3WMnfem8UmQFaKgYDgeK1Oe0T0QpWoookEh/mDYUZ1O8KU9o
M0SLFa9JdNHaZqKYtHnqOz3qEogSUKTL0NVyrcoe58zgyWDiTxOLUVqkkBE/VfvE3dQ0a9Zexxc6
VC/a4nPDoyNYzMZmWjG+quliJJUmsiUDiKztrcrDhFwOQBrYIBQQbqB2whhCjTnZXg0hoAfT8PlX
g5hypd4PjuSlG8s1HtbXcHEJL/LYm5sRNl3ZCJAXJU6gbQQU9Mn3dRGLtj0TwRjdAD6ZvKIlwbLB
fBCYtZ0gMWInAVzonrT5f1SIsTu1E5WpFeFJmQaOKd23O8vR+u26SssRYqYTY3m6PkXxpEBKPXrF
CUQYzkPgGZ6O6+9b/ECPJh6D5nJJfyaSMT0lyrM+lBD5ao/Ky+6J+9Yh1YR77QKXC7VF1+mPxGgm
jhrO7FLaSEoIxnCIy04Uj2PYhSdc7/FAR6vSmstZT5405tgIwzoO9ALrKb/6ZwrwGnjNEeeutR22
8YaX9dFDYk039hABG3oqZpBmdo9+VIP7CFHqGDWGPUh7jmbUEtZkMWeJEgObsupg/fnoJHsK4a9N
qIvgeU66lV8oNV7PC71cU2GDyDgOYzBAprg1tzGA+2glRjnX4NrGzO4j7zbMiSHs1U7VQoO0lNy1
QOEn10anKcPd5A+b9aWk//XKSrLXu1I3IlOwsGvJvtmHh/DvhmRums6JVywktRT5YKzzqZzcltGe
U77rhwwOkDp+5xhn+aW5K7btM2/XeKvIhBQw69RJQkNK1QM7zyKH2vqrB53U+iLypDBRxBRTQYpp
otFWb3VBvBLPgUJnrwtZTtkvwYN9uSUJ3kCLHsGDAqPV53grnNFVRXtWXF7mtPyoOpPFhI5JRMfg
R7KmnynLt3/TbqI72R5tXjGLLs2a/TFRY8osRcCrFuwi1U7TJBzR9uytL9xyYAI9oyaBm8pgpxk1
35zkMaW7o3V2UuFur/3ozKum3wvJ3bqoZW0uolhttE4LBwNbFLaJ3ZSNPfK6Epav9JRs8m9tmNAH
nD9FltC17VJ+IzuuNsEVGkowcSh4bWGHp9rcjui1D7kDSstGfhHMxD/wA8pTSOk3xFqxI/9hVO50
5a/19eNpp9FqzeyAHCJVbYUGQqzApSgjZJM9R5vONjxU6VwZhFj5xr8bA55vyYtm+Fs5jUmnzFbu
06SC3O7FvKXDlGSju2EHMMD/BSuL7hFj9Aq1RBMIsIaO5svPWkqtoVcKwRTKINd2It6I/bdGeoyD
1K7JUyAIHO0Wdg5sKSo4StEgAVY2RlweWJWE1yOMK/vGCYSl6MrpX3Khspz13VtwNEWTQICpAwRC
xKDLZ7XA1gCAiwpDJ7omn9Okvm3Sp7LFhI0pbPOGB9K24GufpDFB15gy3/INSKulcx+eIsJ7QVha
trk69PeZLWI+1NQiuku1R00x8EQF1CwUqSOyI49yS9c8O+TpxITdiPhkUunMlTiGXmDiXTcNOdfV
hYP407IxxkD6qE0IHbEqy59J/1SDEKt4qyvCsYWlutwnOUyciruxD5sEcnoHtVVMO2HSw/E3xpaS
NHDbPXh7xQSnDhzgg25BmrDT7sv3X0w62p2/iyinE+3b5nOBr8qURPZJvgqzfrQiyJwCYHiKB7M8
c6cHVl0KMpi4FEQm8AEHlOmSRAOaZhSDDk5U3o3aV5wskVLYZNi46268aiGQSWPlzO6tiRiBOEGm
YDxKyQPJn4bkYPCwfZZuexcDgRg2Wgx9kgu08G61aAgCYrMdeDWOsqfypN9TUD1hr/GeHXlbxsQM
lIkz2aDwoSp5bsBOqeM9y3xdXz6uYkzcMMxRK2oamDS792RUvyM3yJ3xm3WLBhGb3CL+8mYLeWbC
xA1FqLpJaYGlrqT9fhAe6qzZiwl6mvN8LwXCw7qGq1EKO8eEEHNMhKmkUSq0LMObUq2yhzjisTos
HZK/wy+kMAHECkiHQV5IGQPZrpRTMYGLC4xw2DAi3Gjm+7pSS/iVn+yRCSFmRyRQqEFe6/jnwY2v
rPsPLk6Xoip0pjO6kf0/TFxxvI2tFQ1yGWThB95LOnpDlR2Eotw1tO104DUULmVXUFHXUO1VNAvt
mZ89O5GrXAsMmAmmX8PvdJaMuMad9V056zYFqaNFy2zLo31Zukx8EssElKTSCrkScJCKBzoNQtzG
bgCWgtnMPWcPl/37oiATU8B8K2cDhezpDwJNIAsoaLpWbAc3/eZ/PQeW3eEilAkque/7Wj1BqCKF
gQ0S8KcGE9ruumo8zZigItRpWUgmrFNN733z59ScdNTF1mX8w5l90YQJI7IF5Fu8htJTtPV+oRfK
DypMgz73519KRC7CmChSmomCuzKENdK7kd3m6DSZTNfMeGkctS422dYky1JNSwRRIdvXCNSSYpB7
xPxojx5XlxA7z5zaNX9dne+Jytmp5bj1W57CXGGmPFKrikK/F9m32nhI/Zuycnz1pogsp663nC2j
LruincK4NCqmSiLWVLsWyEDtNge3WJmgdzxDEYzXVbVUA4MnX3RjPBnoa3odAUzVHd7ooDWob1xB
2da4ltESphHZyRfeBj5JZDy6itESElH9RN1Nk60q8MZrlx3rohLjvZOgKq0cwrFoAcxobLIJtuNb
3tt4HEC7MF7Hfyr7lgvzRT+7tm+MP8dZl9StACuhcKu0lXNqQBDQOfRFVN4lyJG/UjT9tJSMd/e+
likglqK17sGV0QvQgisRg120/iw/t3bF46HjLS3j4VXemlNCBXYmOBBC8pxhoHdseHxcyyc38ABN
2risw8k/H2u67it+QuE36Nyf5MaH4Fg6+bZBJwCapIC/FG7yH+NR4Z02i3s4k8tkKJLVZUUrQS6l
TyMOYAfGk4xm3GjX/QRSm1sZXr7j+Du19z/sZiaTyVIw9SIOHQVuke7jeFd8MBh2dkScvAVUb3Tk
1/UXd/G3RCRin1c3G9I+F8B77YaBtPEjbROYvk2q1lvXjCeGCWTW2MiJBOpYV5OegsHztdFW+x/r
MtY3DLQjn1UJ2yb3CT1yLDNFSnkrEY4AnhJMtEpMxS+LGAISa9t3+7LepVzIhnULkESq5Ox6Vqh6
XjQFZJQgSnZGr7qh7KqZBazm6gls05uKd6It5wUzE6Bqz0SafabhlQBXtd5RFEdDRxZehL0KEGA2
BSfi4Ygsb5NuYkhAM1SQDH8WJ44Jnk8HQLYN440VPagWz3EXUwL5IoCJhPk4lRggg4DxVr2lPjTs
xH32/mvgisfgtmwTF2FMdAIulyolJeh1SnWD5pC+/Wb6D+t2zRPBBKKpUHoAi4LiZrC2ZngU5G0U
ef9NBBt3+khp4wki4mGnB2+i7IktDx+Xo8YfbWODlWFUEysVJvcp7Q6pHorgfV2PRdsCMSkAGTD8
hjmXz7alKCOAqCjZ0TBtDOW60Z6/8n0g4IAJDvcstmCjAib7F64h0RvAH+RuHracRv3FZaIgO3+L
YKKYNVUG+bio1ilBY/g2xCCfEXDS5sV1UkVNx0wiuKLZmjGmf/pCjvD82AijHUpg9Tb+owTGaMmI
3lVJQWNpGr7FoiuInGVaTlZnKrAmm2g1+s6ggtTalBqC4jiQZ6lwOo9iLqE1g7P3y3HyIpHFbhU0
qyxESrjhPzYunXy07rQzKPTQp88fqOPskMocmLLhK3VZQlhYvCXBsdJTZ92UF+1spg1jZ5KppZmu
Q4Aqfisk28fgusIJXNwVY9yxbXy9gaVDxja/omhAIZ7U4z0dZ0qcmLM/vBWjv8+OMbTnR31AKQ6s
6DU1nEjitX3zVoz+PhNQykQaSAsBJTzTsL7R/L5KvvKco6E3GpjrqklbKj9LIWaCsSwVCZkSPgZN
gdYHrxJ4wzqLa3URwpal1EJuwpHW+LLgmPg3E68WRY/YP/LY2fcZ6+2qWNADirSdjYM9VQ9AHwyF
yVGqx3UjXrawmSDGioUgkQYZrYAUt5LW8yiGI8bFpcMvjmMebB5v3RiDTjABMuUW9CI5OMWE/KDo
sruu0qKVzTRizLgStTHJZIjQNZBFJvtaxDhQ8BXnnwlhTFlRKrUMaSUtLm5IcxTVt7b7+QU9dAnj
9RjahiEzIqQqEv2shonJouYBAOnWGlMvMXhkWIvLpQMRAZwyFspNzI5UOpFbQu8vxHoUA8PWkntN
5g1iLDVnKDgsf0thNoUEZteZPVJk8TCcFPQ3Z++SUyE9xuzRzfq6cWUxC9daZW9a9BqToIsMD5OH
5vCL5KHfcUuCdHX+8NOZXkyqTNJMKsUWqxe+CygRIFfunhsLhJQUI86/yu95NVzedjHpMoIyYFdp
oVOMd0N8FrIj4fVs0wC5phOTeQAX3LQUeoem9WhpR3ueJMyg86pli6FgtnRMnNaDNOwG+j7Yx4ck
32n6Zt0OFkPo5ftsh5jZSHJQUxhQLRA9Ta+2rRifDGmy63DiiOKZHNsmNlWRrEi01NGheVt36rPp
9jcU+EDcBbzRGK4wJmTXIektlS4cbXSqTLvbaV7tyhuAEsbOFwaQ544rM+FB70Rgf9AoVPjfu2ob
gpS+i57Wd4pj0zITHExfqXyN2vSg3lnRZghlO9Y56TRPBhMUSnMqzaKAjFYvTomf2dpIrkhQcc6F
5ax6ZnXUKmc5Tm+SNNdpLQCYsJMbHvOtEjmqm+9zlNl0UJWhL2J99ZaP8JlIJiR0kyo2Ke0rUcrr
1PQS67mPtkZ51qwHsR29XDyBUdw2p7ey6Lx12Us+poOeVvo/0q5sSU5d2X4REczDK1DU2PNovxB2
2wYxzyC+/i712ceF1bh0T2+/OqJXpZRKJanMtVTI/toG/2JmhFWchBOyB6jg3PQOiLCqzLofzfB7
MypUYOjaFi7BOL8fMZOjWynAMqdznWirTyY0cQVHeS0qWaqpyJamgab1Q/aYtQNeRCS8AUq+buBl
TNXcy2u2ZsYCgU8dlRCRIomBIMu7EfNm9q6L3/4dBJc9ylWshDPChB9H123Zb3qDuGMmasFlfsXf
E0tD+P3IYmpjsAMBPJbCO0KV1k9BT7w1nGF+nHQ6eTqJdcHYtwhU+/N8mWpTzU4B0HmoNv30qA+V
i+3yDHqYlIfLy7gaaZcWcoEpxVQWNaSQVc6ZdGLyEPrFMXyId9g50TEWuQX7/0XgCIshVawQWKWZ
eOb8Vbc712xEWgwC935/Al+gKCAWTeYSy6cq29F8MnRR8sXW/5JTcMEod5qR0hwAEVQXtoxZJnxM
dTQojuW71kOxNUSMwywfuQTJ5Stdq7ZdwQ4UuFKcvsUMLgh67JtxeI1s05daUaexaKe4xCVsS6Xo
WYiIje84w40C+r/Bu+x6gn3ikxezwBO5JgPD1h60Ytsmd5f//trMj4bHXnzCaOCh/ECHlhBpJKaO
EDF64Z0MwiZW52W6HJrsNRtnKz/KO9F06PrCnTG5jSpQ76vLiYDrOhvciB7yMvJCEb3m2pW0NIzb
naqSErO2oxFP5dcSKLXJ+GDau76aBGF8fYd+G8NzseeKljiRCRxdC8h0zET9m+uB7vz3uRhepGOh
xk0y+hooSXPbQQWw9LrxyjT2vfAeX90ZDcx4iqoZGu7yP4OPXST5jEossqP0QWvuSjVyq3IrcDl2
H3w4pwsQ7r4oqyJt5AggUuGCMUH3Cn/a0dvagcJ3GZAHkbut5mIQl/9tFXdXKEPuyGgVYp1mYOuE
2uT8gjdd6Tnfm0HjRXhs7QXZw2pz2xKSuzEUtRpqdR7Yczmjz8SbZ+x2iTcdRl/2ISqnuxDMFgV1
0e6x/18E9VqX2lGLRiysCk5DG4RhvRNMsvFvN5AdvQVOoug0UmoYR36xAS3W89sc0RqrBqyhXvTl
sZrXLteSu0pim44xmkjZRxUTDSJf5QTzSyBEQxtW9FCNgpArxOPCUx12GJFkeP/tOYiD5tgHTPA+
uxIlT6t7ZqDNjPXwmZbB+WZo1mbexTPae/LarYiySewTFMYEW7YaDBconDuavYxvg1bG1Wg1jxLG
o/UU5Fi6sR+s8llwvFcD4gKL80JVKTJHS2CRvrUPpleD1tg+kROKlp6Kts7QEzFssv3/EE8WgJw7
zuWIIlwBwKq8IeTgIMQT7b6Nt/EkmpER7RbnirnVRXNqYh1J/TbpoOQpvui9qKa8Hq8WBnEOWBTW
hPEEisQCFcuTFYAB8EeoelLhQxUJjyTjzrQCwa4xP7u0iNx16XQJxrMJFnE8/EerzbmPrtBrs5e2
zTbynR+X8QROYvLdEqNR2pEOODCGRhHYfzTRe/J6CD6vIv9NamdqrOFVjpVHoD3nJze65PbQFPFm
T2YKgWghkhCTP5MOLFC5yy3t7CErFRjWOXelfLSRg15eudU2UcuwZHweyjouau6Obsc5TMtaQZTX
nIMu69AEkME8BNpfag9oZU48fPb5k6G7ETEF27Z+1M7YnHWlbCq2FcL/B+vJTG9pdp/LnUeHoMKN
dtnO9ZB1huICY9LEnRGqgOqanRz90u2riezy6MtllPUDfUZhfrq4yohhUkowxudP9vdCzV2t9kzx
gWZb8vFwnVG4kEhAsUHkAluWgOe9CKTrpASlpxyUmNUeY8FRFpnEhUNtzFqjiABWTGSryvNtXxdb
U+nf/t3KcaGwtss6jHsWCqvnWn+xpwdtEtTqVhuxl67OBUIpr8Z87JgP+CYoCdR7fat6upfeObmL
gekxUCFYtdE7N/9+2Tj2hy9tGBcN57aHcqUNYFrHmIO0bic59XKnOEV02DeIWb2UCNZztT1vYeyH
hlgn7jAoAMzxoL2ZT/He3urouNHu9UfrynzLrvENg/Ec0fi74JzxnbEaYKFGxGDH3i2SQEU1Lctd
Jxf0GYhwuNDRESKlYwq3tKMre7ozisYt9ZMsTd7lrRPhcHEjlDETVlLgWIq17aFC2xb9a0vCI20x
03oZaz1VPMdijQsfM23KYtKxeObVHLBHkhS5jnJgKX7kf+ahZOkgXBTRzESW9ExFyWsuvDwv92ok
Inr/y6X5O1JpXPBQc61OtBQGQQqu3yQ/2MRs6Kt7tXfzvR5kh8L7zJjM0iwukJR1amuWBsi4p55V
EX82BMUoQUTUuDACLZSUjsyoIf/SWIdYOoGx97InrEKYsg7aFMsGMzAXMNoqHdvcatkj7ZdiftAb
x0+z18sY78WeD1HpDOJwSVNVp2EdyR1u/tIlWf8oldQH2d1hxlRskk7HyQbnMdgUZSPedVF1m7bt
kz0XG9qTvTpOV0pqedWcbGxibrpmPpVJ/akDsfiJXHISo9zbzDrWgTVPsy97DJbso329x9RMIAlC
ymo2sgDjQoqdl2ABG7EeRrRV0tottQcn3EgG5HHlp8trv5qvLqC4qCJpU+9kEaAaZzsX+4YIrjqB
/zhcIIlorlZZjxJFFWZu4QSy8pxl/85HeQb4MCpoluWwwZyvZnqSlEMV7y4vk8gMLnwQotAkbGGG
Qk4j+dkmrafKncjJ2GJfOgd8xJjaNCQVUDqfDQWkG+jYsR59Qly8rwXjThd+HolcjQshrT6MSW7D
r8Er3aONXb+Kb6sg2qCjeIdrZbzNQBfTed2TiGJCtKJcYBmUeqISCyxtWdVBpWDCrsz70O9B1yy4
OS9DGXwHe51EUu0YgLKiew0ft1W2U0PBNNP6jfn7IBl842eRY3h3CgGiPIxefs2ICNUvMWTa6kC6
FVb+WAT46CnsCU/Gy6PKc4FYaZFUtAQavh58eaO4ia/fzgdpmx0cIevYeow4g3HOP4YjzTCEg/Ac
3beN7tLx5+XTxZzskjWc3xtVg8GUFgCp85IU3hiXGym8dbQbrT8NUh1cRls1B9eZBf1b1E55moIy
bg1M0+GUpcR0h4Z4Kf1M/F4gcEFPR8FyniO2O6ABKaR0M0JFL7RSt+6fM70UoK269wKN/f/iUw8M
T6STZoS/TjvVPQihm95TBlGkEKFwThAp0VgnFDZlkjH8agpq/2gyYsZuburK0+UdWi8ULUziHEId
nSEcRmxRoyDiupJbe+Cu2jkTprLS2/JW3QkJitbtg9oL5ofQccpXVTRDgjABq02l1AVlFQ5VEViW
K0GJ0J0aSIq8s6o8VKJpexEud9dXUZ9PkwVcx96n2ks3b5Th8fJyiiC4O16Pm6rHMzYgMtnVqpfG
OIajiLpCBML5/JBPfV82KC7b5tEk15kR5M3DZTvWk3imyPPPHrHfsPD0IW7zCM+v8EHD+pZpZeuZ
aWK54Qi1q9KubTetC7ohfVP7UZOeCgmvMH1Xq64RtWi5ydCKO0SDiLB1/RXdVmQbJJoKfIfzVt1I
dAkFHST6+LTV/OgQMiZVF0V8X9SPt3pdL6C469qowC+KSQzcmt2P2rxV8l1vgPpvuJ2lYnN5tVc3
FKVyxbYdQ4Wyzp+L3U162DYKNhSL7aroFOksT7ZzAcpqMF6gcGHFnNsuV7IJ+aF0GKwvlvN82Yr1
BTtbwe1N1WcpFIJghTz0bpy4efod4gkhDRxpexlJtF7c1shSn2eODSRV0V2NPnSjsZkGwbjq+nJZ
eDW1TUf+QKVrjiTN5Nx47yTL4+e8+ZQR57/PnWKSD1Zqt/j7RXHTqV6Cs0OHVpDnrhrhYLZDtnUV
EpHctxSIaEk4VSaKUBHm5buT2v/8xFYsALiY2ppWCtolADTRvWFsrGw7hQJJHpENXEytW3nOOxUQ
Wfo1kXW3Eyl2rge7hRHcVuQjAXcisd4z8y7zZtZu12KsVb6lbzIo305Mplz0JsmO24dMbAHKHfok
MQpTa2FWUoPqqMSrQjxeJ3bqN9JnxkssTOVjDo9pn5ncB4BtaONYFhoS5vqgTN8dw9dakbza6pk8
Y/ATZZPZOrlU69ilPJjJTS2ZrtKMm8vetu4Kvw3hGciL2O77cYIhYJ/YNZN6tMbMvwwhsoNz6IyG
raqZgKD5D6t7VUriZ6MgtKxv/dkMzqMzY0h6OcJakXmfj5XXh29SQrxO1EElwuH8erQihaozqn2U
QjYl3ZvSD1M2XXSrXl4z0bZwrjyCMzOce7YtRfcKrtDv2mwLoqXIFPb/i3ykjNqpmwyYkjfXlvJN
Nnc0fJJVIXX26jPLwo25SyzS6mxSE5jiUPDFhdFuytrX1syvLK2a3aav/BCzza5e2r+IglmzQvSY
LzKUu9vQqTPXYQ1D9bj2MkiPpZO8nWfM1NuFwA1F28aFBdkoOwV9sHCP8DYhjmtPn3rJPK8m39iU
RNShEEPGHdcnrxlVYncKRUL3ggPL9xsp8jjWjQSM3H5wpENWNV4jIh4XYXBBYSrnqoP+JgaLo9dB
eWoh2JQnosEW5lofL4TfUcHmooKex3HcRgAZaBCjP2UqfmWlF85XZf+pCoqD+wDzpjJjRvzzNOVz
HWkdRe7hUGvbNF9sp3FpRrbZAHHWuUjc2ZjvK6sMvSJV7zM9u6mIubscNNbX9PwbOEfP2ikxHBYE
p+hoysfI2JTxl38HwTk49Jt71cQ3NCarqmCMwb8HefvQVL3/HQaplenYlqkj1eLCX9TQstZttNu2
ZK/pnmHcNSKGxLXFWkJw4W/I7BjcqoAY0wfDuLHJExUNCa9WApYYnFNIvVnnjsUwwJMy+xk0nPCd
7E2es8020Y25+cSqQUhUV6EkCqZMDm7SukiaCdzdIE/1cKNgUrAiogC0um4LEM7J7DYs5jHHSx4t
U5d0ukucm8n8xNsQk0T9ryW8m2VpT9URIOn0dTZvYg08TqIItBYcFhh8JK1To0SOj/enLJFdU6v9
afypmXdD/w2sL4KHhNU38yUY99VgGmkUqgkMQnclPTCGx3APJtrwkfycr7NveHUNCs/Zt6KWx7W7
b4nLhVmnQb9tpAA3r3QvNKZtpDWukrU+umEEZ3bt7ltCccE2CtNRTSNcs3Z7coZnfRZUCkWmcKlX
0Wi11bKmkCox9mOaPNu5c7LteJ9aTehePkmr7TxLY7gApFZaxkTJ4eUH9mJGDs3xfWDsKCKeF60a
F4amts4Sc2QJZRs43Y9x+AwvxdISLihEZtjaTQUAZZpASnHbSplXNwL/FlnBBYU57x3cy1iuzOp8
CJdsprH3BVsiwuBjQizPZucAo3mLIPyUs5YTvDFF2/a1RtPpt+b6/yGwJYh2/OPuoOlhUzGnJo0r
l9cdeVcuxevIPqGQBthKKR63VD8NYkEmufoks9g3h4sYyWz3KC4xc32mfgDut6DaOVds8Hs8OoLM
QYjGxYkmirImY16iVp5+APNgoO/VG+dq2nRevBE5vWhVuVCBGmlhZQnQKlV1O9sN4ZoG3Qochv1m
PvtbriBzqMUHTjyoY+NQoNS/ZG/YKzvjft4Om3av70ggJPFlv/kSGhcxINcjDSjM48qKvfwbI0XL
bsLKRYcoJWDra7xxN3yGo2xpIRc8VC2pkl4HpgX2OgqBuyy8tqLPjMQtUfgIohPNliysY9dqX+ds
Riqt34aNaGRj3Sls27JNTQN1EreAOhhb8px9ETTJ19HxrOQhlYPLLrEKoWLYF5L1lg6Clj89Iuoi
S8J3NW5D1jmTfO30A8kEB1eEwXldR7qe9BIwFHtPox892YxEMGW3ehMuzOBWamomAu0XvCQo+vd5
mLwYfpb3RfCZbxp7gcO5VwcVPDpFuHGVm3HDhIfsvXJNb4YNGzgPZ8Gdu5qPLdA4N6vqUtGyGmjh
9NVC272U7Zp8b0gbq/562Q3em3G5swoyeRPFOzyj2ipPmD9UZR8lTsOIW6Jd66VfrSAhLgoEHlTr
puPg9gF7MCv39BW0VzWEEIQygyu32R8/gQu4PUXtpTbxE6TpIVSedWVz2cYVH/nj73OunrdpVRAZ
f9+QpyCSQPvuVJ6UZq6ai3qC1z5zdEzkgs0Fz0c6aEr/PFbK1IZyHtdsObvBrYJyO96akMfrwFxu
B2LyoLU3qz8AuXSjymyZanoFqprGZUoscRA+TgfFkw6fYhAES41mGUyAAPShnHF427dzCyOFYHr9
CRlrz+lOheidZ9UZFhicPfNQl05VlCB7qhyXTgn1clvIjM7yow9OvwDh8qeiZROFORZN34LcBax7
fcC4cUUUGJdtUfl+ldhWNYzqwBZJjj1ML6A2KggUq/6GLnvZBL2eCoYDLi6NaV+1cQVL8Nqtohdy
X+01DKtlRyXflnvDaz7FHasvITkviBuFRrYDq5gggOS2bj+5+bb2Qe2KAWtX2ovaSleuEVxQcDwT
3mfB2D/PVB5qXdUxt6PdCWrdrmSG/ijnghC/tlkY4rIUaF4ooB/lfMIJU0PvaYSBj/km7/dWKohC
71rEvNMtAPg3jLYpS1lKwKLK1m32Fbf/xjrtzR/Sz7p0jYMGovz6OLyN6BYX2LaW0+pLbC6D7qcm
JHMB7OmNNW2TO/V2vC0yl/oMNf/EiPgfcFxEb+xSm+IOa1ljyKPXs4PRfYeyw//+pfUHChfXjWig
VGK8KZMifSvKeGuNxfPlq2P1fC0XjnnNInF2aFE0dQWMMdMxA0S+OaEWNEOylXPIyk3FpjNkryfK
sVEmjyT5lUKL3YjJxn/5O9gZWfyOUIlsK+uwgWm+6anLuFvYDLTzbQ6hkGt4nwv2FgSuFUPTMKTz
Pg2wQEz1hlgRW12LlEEGVTs5DXJRV/La46i+ROHCfaqENBpzoIQpRl/xbXfDhBaig+6bmacdDE89
YuhFsJhr4X8Jyh91qkCvgoEabv8r/kG/0WvtiD7gx2Yjbeub8GHa2IH6km3ijWjoay2WLaD5cfmh
q9qsYJRFmbGh0r2u/FTtT/DKLdeUn78KdVsa9J7tHETRjevcaN1c1Bm3Gi3P3sHLwI1N0SlTCTuk
ald01zFIEy5v0lrStlwo7nDH1fSPeAne5j3FyjZ9Jwda0u1InAi++EVQ3BknchdirAXrNdapiyLa
SM1NL/s9mLwv28Ruxg83wGLRuENMJKmJExtA03xU1NgdyAZiGNsp9R0ki5ex1kP+AozLDIym7dqc
cRWFBEkBawV2PMfyGrDjsnAh6mRdXUSw0LwrfeDDlbPN0Go0GUFwGCXkr226NQhIhclTpnzqAC1w
OLOq0pRB+5ugR5zeqNFOT07FZ/INC/LWtgV+AQvx789Y26h66nRMB1jXardtIGcQ7Yc6Dy5vEIts
H5xhgcJ5XZERJw0VoETD7A7mD6OO4A0uKideq++pJRKeWN+gs1XcBlVjgzPL5BPSwXKr+fsAZzeH
H3IlOE1rQyD6cvm4HXJCOgyzASDza+fn19aOXNNNjL5PKXKjK/2B5Yntg30Dtktwq5eiQ7ZGGPIH
PpeftnEsqcQCY6e+Rcvp/Ggdycb2hwNqa66M/BRd8NVWpI2+eqUsdpO7x2qpclIo3jH5zfDAeLzH
gEnPirpbV8PuAoa7uSrb6u12AoxePcvRD8t4uOyU6/kOjq+qqQb+8XcHeIRJqjGaQGgS5s8YSw5C
ppujoF+3BjNYJVT8WrfoDKj+edjGyamgswhAAyLVyYPUC2pQ63FwYRF3mmkW1U3NdCHkrXWDEsdW
2rSBecPkBD6l6w3fO1vDHeq8HSdFRWLqt/C/3K486qT+aIsGIdbTpgUOd5inwpJHgyklRITeVz16
7WP60yyLozSUh8qQHgdF3s1ldj+UbZAkfTDNiU+teZNTURf+ahxzYJWjQo0IPaZ/bqBBhkSRcxCK
qwbeIfq3ZJZBGHaqysrthk1RUcHFxkz7EDfPePwzRNoXQzuDl8evFAUk7I96Krvh8Cw4B6vRcoHC
fTBltIkGLWFW3YVbvK4c5t1bGyCTmrzr7BoMB0ehQsq6pzq6ybp0IXBucIHLCuPS1I0CzoP5HRM6
ewjU6HvGJ5p8DL3hi8BEdrI+LuQZjgtZJRo6wXQKuIIR6jKJzuw7xgBMtz3pO8kXp92rR31hH+cp
Na3RiDwBcHizwECq7ZqXWHbz1+kgQ50z2cTgFxFRbq0HtDMoz+OgmcPQOczKIWBEMHGQbi0Z+oXl
vmFi3TeFiGBftI38AEI5g7qsUMv39yNWXQIZ0jFNICEPagwNYj6qqEfpL4i2AsIFy5JNfogIusgp
BkgJXiWCOVA3WSB5yn1+YuTbli8ifF7fxTMYd70boYYxaSZRN6WnkN5STZA/iP4+dwrUWA8nk+Dv
V9qzox+dKviU358N4PxeMmQpJw0ARu8/x0xFR9IW6UogH9ujKrh/1sPVGY1zepLFRkVHoFFyZUvg
eL7VRB3G67HqN8SHuXxIwkJ+GRBz+K2gidvMV1m+myNRu4tgZ/hB/MTIMZygAqcYj52GWt83wc6w
q/hjRDobwuUCTVxgCIKprhg3YPh22+2wC3c22PiYfBP4SLcCPMHe8BoSo+6k/cj2ZjzICogbMKN0
1CK3O6C7GBqFfnuT7FAC2FyGFaGyZV4UVkhVNuw7EMWx9nvaPltV5hH96TKGyCXYb1hgZKNMisjE
1xgplA3JX7RGc+ep8mcRC+l6JuKc94wLB1JDIwvDO+z6x6sR2SnH3Ovc+mRczR7SDX/cifggRG7I
BYjUiKM0ZkTwuvnaK8+N8LFc5IZcgLA7qSnyDgCQHtRKF2wTfrrtwOhVE7d+LNHhIHKJ9W+WxSpy
USKujKE1GNt851uOi8+W2Gu3Ue2qGE1XXzF7+gNCxU/G42Uv+cvl+Hvz+Mp6qlYOQWUYrhh7wO1i
PPuhkSQg3lReR7cRFMxEpgo8k1e7iLKoGBsNkLSgrpnutex1bnsvUUXE9wI30blgYiVUtsOE7WII
MTjnpf6EBq1unfdM5z4sMIcX1pS5idzaxyn9hsb+W5t8Lks7bxEXLaKsVEcdBOT+FCiBjQypQtmX
4D02OWoqGuVEpXvRsnGRgyhzXvaMKBkcJZAXT72muL/sdcyXL0R5nYsY8qwpdWIgNrVzuQmVERr0
LzRBN96zmnVeVv4wm5fLiGsRF72nBqZTDNn+oGeep2lrhTr7ZJgxAFrunS5zW8m/DLJ6mJYo3E6l
ddmZLQavIEYFhZV3hYpqB2IcF2EwiHxRxWHtIC3huI0anEJrpRrLmKCFMa5uGu1bD7bSwhJWEtn7
Gr9hSyRuw6zC7sI4hWHstbQIph3IOoJuK/a91UR2icSFdhnfkm2fAEnaMd2dAkVL9Yt19c4Y75cC
rxBuGBfnJ1UithICTbY8HT1tGzaV1exo5OtvrDiF+CQYZVl9rV8ayMX5dJTy2mAfy9YDJkxPmDA9
2XhtMDx5V4vMW/u++43lfJA1t8Omk2ymV6bcDKUb7Vhg1/3iV38Cu9xWlExddEegcR/MRjzbkSMB
re21UztlSDXIjYx6W+ZkG8FJE1nGhXY7K9HqI2EVwyvpjTE3p175OqPpgRW2c2FBcS0fWC4kF+jb
erQ6qgJO2uEz8oQv8wPLEvFlPkGAqrnSBDF/LQQv8bhAooRlGeY6llKNrmb526g+XV4/0d/nIgdp
HJKmEf7+SK4S59o0PvHJs/z9H+KFg/c1doop3Tn2myKdVElgwuVIAXfjI0UC+QLJAkb5yzz02/nF
9t9mTyUu4tJWdCeutUDrULeBtr2i4smZ/6SPZBCaFExwilSJ62Rf1K53LflbW9qeIu0kMLvnzWGQ
RTJUfwkXZ1zO0TG/oodzilKiprjsDUe6r471K6s/FVsRV9G6V5yxOC8naqcRjWmeJcWdPb3kIi6I
9b+P2jXUmyEHycs3T6YjRWmBkmVjhHsShYdcHvaXHfsv+/Qbg/8SppJsVF2C8qvZ4CUvTz3iXBP7
GJLWt9DbVt3I0UHJ3gSo7Lx8vB/PqHzoo3WP8Vegar07B2Q3XrEHhzYYNrJfvrIWwWpLRY/YIlDO
NfoeH0EDe7SMSeJp7cPQ/qrIncCy9ch3tozzCWtiVDgh/C967jfxF8a15mwwsUjwcazuQk80nqis
5YY2psn/cRKerk6tqRblDt43Gp96sx97tZd7JYTFXnJPve0OTIOv8+QX9ZiUnvZDYO56onNG5wJj
V9llgaweD1SH6lHbkasx0AP7KAnZH/4Svs5IXIiEjFXZqkxRufMxD26hTRBi1a9yEKEMKk4VBUeP
H8irCCVSzJ5AwvqX1EZuqzqeYOlEEFwuJU2dYjUSDBrvlLcBusJwFWmjXUWDq77iGAThvSgqi04A
l0tFVTKPWcoOexHjYa9zE+0LFMLcy5YJPJL/RFZQka8lAhQ0dO4LVI/7oN2LH/ZEoYv/LtYayzTl
CDhW72pBvjHByf6LaXOhHUz0Vv+Xe+W3+/HfxgMkzuQ5xG6F1ouRJ35fg6500Fw99YvuJxJUd863
+vw8foa+ETfpGZmLKCSJ6n+e+9wOTW9Qno99LXfnO1Ydx2hA6oLjQdAjLjptOnPeRTXMaspUktjV
84++t29/UbamqwcJ3nFKQa/deiJ8tpALIpLdyG2kYiPlCjxRTuU2+VWkmG4u/7zsmatFo+VackFk
sMhYKhHMGj3EEEzjxN58JFtomGxBqYiFRIS+DMlO8YWbTueyrrBVbHywwzZk326SV66m7U2QKvUh
5i1kTPFlgtO3Wl5c2sjFlYpOnUxjINabHmOjhc/aWOIbYxPfs/cbybcEl4AgkOlcVHFUI9QrGXeA
E7pF/9wIq+iibTO4dlZZH3vbYulCVbrxVr2rv9WH9KqyGDvg6Ddud1WwxrPN5a37y9fub7/kG/1N
c6gnk7WAdj7IzMguC5x7EOpOHpM3NF+MW1XwsStYSYPLUPLEKe0cz6h+gs7q/NYI7wUWsbzqgjfy
fTqtkaR424NFxUmF79de7BcgbNKQHIuKLe+Z4wcsSFxahmypaH/mjGlVMyqUBtlxi5nR4KaGPBpK
o1NALF/GQMEjihV+uO8OVuPqN/q+9fPBjXeJb+OFHsSLh8at8BZ3eQFWFxjtSYxm3VR1kzv/clHI
clvBVXulrLf1QL7bljzsLoOsB88FCnfm+2jSqzoDyqS4bBwu8VMvSTxGJ5lhpbX9v8TjTnyRRk43
IaD4huJHO22Xe8p1BGJ8n/H8a6Ow4Ck0kDvxvRpJXaoCEKqlTFg231a5S9/QLOQXh2KrCAwU7Brf
Bj4ZllVUEeBAGeBG05ZogntBBMB9jlhVqanJyBZQVrdxbT9NsUiAmS3Jx9Pw2/Ms7jRAO20uRvZd
ypKi/qrbzYd+X23tz0SQs+tZXLKQqxmmnBvADM6+L+9K58unfA2TT5aM6YyPIvI2zYtmxg2qRQpq
gBZYi5tkQ5v+RZXbgOam26jmibbkySGyT7XwVtIiURhb36/zj2D/v8hOJLMnZseucYwL4/0l39Te
sOvcNxrYwfgivMNZ/vFx785w7P8XcFqkKaPMHlkrzIuEiE4Vkq6GPv7LpeWCkzXWlSWz6G+DeNwK
5l2zGwMmsZIHxBd9CvzlDJ+N4oKUinFdy5iwhs6OCSilB2lDNTc6sduA7nRZkAeJ1pCLUU2hTEos
AS5Xip2t18jxkFA6IpLA1ZERyFX+9k8uNKGL+x/XYG+r+nN4p+MtMtyHpxpiGr6NWdrqjlG5F1tb
NIL43t9/wU/4D59OlaYiGWCjuu039DnfVJI3QcO1c41rHZPedI8KueyWSdC/iPJMkeH811A55UXc
DXiFik/Ua04aenfM2ENpZUs2ziY9YY64es5DDNbpO1ElW7C5/MeR0c9FUTDVWjt7SJPbqvgpVtAR
nHn+7ZBUCqZjRmAMaClL0SqX64J7ezVEq5hkUvHe5ah8Pb7D5FlksRVkIToLuh3jbKiEZf/179YF
DncVJKms6Q4FDj2w2fxpF+2NQ4LU/FPbsgDiLgM9ASXoGLMG83zwHLQXQJ8h175/JmwtULhgnEqk
o2EIc4Y3tKHg8xQJ3BXe/dm3YhSUm8twq26wQONiMXq2pKpim5SlX0z7qR0/wXgByqezF3BROC30
uZ91AJh9gYn4o0J2USoavRe5Ghd8ad51iVoDpBizjRy1LiaFGvIjzE9y9uTEjwmk5S6v2/rHzMIu
LgDLlmOlTYFLDC226f1/6pLwB/pmI+vGQLZHBbf0alc7xqMhH+SYmKrgcxG7t/pEZQWu6WZAl53l
Z5AQPrExvvdi7xt5jJ6yo30DUgq0KomK86sxaYHOuWXXaJFpUdymTW/sGkzSjY3tJY7wDZv5w4eg
v8DhHJLqEjQXbVjJTjP9OqECC7aNd4lwVLEhMgzyBnHX9F+287y4nJuSuKJVWyPRm96kG/tZcUEO
5WPoInPBZIIvJ9Hn3F+i1hmQc9k4mXEgWFkhr6KgSc1NGLZXVWvgOjM2ppIEoEbYEztEAUcTvI4J
jeV8N6/kvpOYJ5VoRnh7n9c90luwp1S/9EDdOb5o+nM9ypyN5bIIWhLZaEFri3du/WAQZ5vWkyBT
X7+wz47DM0ihENspbQoMHUMfDQqlcRB/d471Vewr9+MbxEehMD+PLu1c7VYQDAROy3P0RUMYWjmb
pGn8Yh/vndPwyjRi5132XbuSmWin6ieHVnDBsm26cFRs7uKDWGGUZqyeokg3k3Y/RdRTtdnv6KG2
W49moiKmyEru/iuTKNEoq9nmz8WrCiqm2Ot/xr7ldQcZ61vdY5rmU9KWuEB++47NBZ4ewzzhzKqZ
ozcHTC4l9JudsoWUBORSPvVpvADjoo8JWjBoPCEMxNY9pdetkIRurWLk6Cq41CCCo8q8p7RxWSd6
XaEktW/2Uut1yiY70oBxeIztUVSfWWM605dwnIsMOp5F0rpmi2du0b7Vb8O94/hm5xWu4rFH3LDx
jH0lupBXq6ZLYM5XCkpN6Ga+2zns9QMGvpE1x7+i/ehDv/OAmSvRy93aBeXoBkZSZEwv6HzZNFRU
TM21MLWn+CBym+xnLqJ6+YtVvzH4wmllZHVZzcDoQAPFGiTjwk09/b1oOl1Jvi18YlqLnAur+Jop
eiRKWZGAKM+7OCxd5NSCTGbtVC8ROBehaOZ32hEIylDv7Ug6ZiDT1UbLLYtI8DCx+kW3xOK8Isyz
tK0qtn6B9MC0wNCpiz4WywX1/nxnHMqg3413+JIEx0L8JAjSzBA+XDq6w5hRVMPGXCVXdujGSK9Y
w8YUNHt6VXqpp20nSOSqu0zYsLG+b2cw7oodDRKj7R5DH+T/SLuy5bh1XftFqpJEiZJeNfRkt2fH
sV9UiZNonmd9/V10zknLtNI819l52VWuEhokAIIgsNag2QoF3Gk3iG/nIincuQoYZz8dSwx6jKnj
b9Gd4ZU7JbPjJ+kFg0+oO+g3lSGwl3U/+6MZPz+O295kAkiCzcs3r7k2uMb4rTdQdT6/XetmeRLD
1RCJggEMMkCM0V9Is1uRV5LYsbQ/L2VVGV19428B8AY/M6z2ZgsCRRhkkW0n9WJC744I2nQ9aCxk
ME0X5S49M1XMzECT+X5ywhu8qgI9LnyyrioUlPut9CyM+quWvpDIWXpvhWacdtAq3vf7yMPlJ0Tj
HaA2dIy76s+WCMlr9UEJM2N/lpGz9rmJSR5lUHFwZCf+oTlUB3cFdaN9B3BIIAFV19FGWKIRqclZ
f2GqvVIWULNLGrvPSsdvqm3RVC4BbqNvPdZlsktBr0WiV1VtNoPwZX7V/U5q84OAXQrk17fQKUnH
kF606uafrJNHHczyrCh1dqRJuelUiIp95USjQMhaFrnYO4ut8sI8A4DJZdOEvVNI7rTpMYovzdgd
o68W9bRZNMGzWiddiuOOgNRUs16i0Kl2y/3bc+pBv2pB9Eq88EWUIQulsR1cKIfwoqSyAeX8xwkR
EumPmz7R+9kD4q8r6q1dDVkLc2DBZiFsAhxXqbcQJldXJLw2E88Y99rw5bxRrN7elivIfsZCjELq
Ks5lrCB0Ct/mJvvv0hfNzqlNnHabOsIi8GrSulCMiyctKEKBu4lkTs22bE7TvFFmIJ17aA5x820i
dGyRX3HhJEwtbaglLGTjDamd9k6DEgeN0Y6CtvnJ7W9R4KhsUdsE0+JDfrDQkgsnJNH8TtWh5dgM
NkCHTVC85vLdpNS2T1Ln/C6eV/EDMJc+yVGUMBXr9HGqHkAPff77f7F8FIsY+DTm6Dk/k31Dry2t
hjGiEZoBpeJx+r4Dmk1nFw/FplGcTx47DLzKYqhI/OR+UZYky8gAnb62Liv5mnvpkbFd/S9z7n9x
g5M0Lm5FMzF8zNWiTvoV90IvuY0V9iqsbzFL7OSAqC7t+cf5RV3PFk4iuTXVolrVMXTDYOWv/PhK
SzaqLrpkrxvGSQb7+8K7CRAB4xojw652nIBTHlwodvOYfyeonVfXIAAUUvL9xVJOErmwFdR4udJk
SGSoYAwqNXajY8mce2PtRcis6052EsYFr6kbzVxiBGKRNkZ21DRfFDw8lMG4H5vsMs1V9/yWieRx
oSsPc6IYzCa1LgNn3nWmh14kHfV4m9elwKdXm9os/aQcF7cCZR6jRIOwcModdbxN/J9FENpz+3NI
H4NyBNPKszbcZ6p3XknhFvKhq6Uh+ukgeABY4TfJTrzAmw07s+zsIffKI3rAzktctVJKZN2Am6ug
WXpvpU1Ym3E+IrrE0jXJbywREeG6d58E8KnVROXOUkMImK/HTfijcSq8g5i5TbZvZ3co7Ehc9e2F
QO6+EQeGFgY6TtW2etAMcIgP3iSE/xYsG59r+ZU8o9GxwWsLBmDGayP7dn5b1u8aCy24CCWNdT5W
JQSwPkPmy6FLdafQHQWzKcCM2CHHi0TntUgr9vdFyMLhGOiDiqWb8PxgobxqfgKNWLMWanEhShnU
PG91WEMm79R+JxU3siYqiou04CITZm79imRMRuZpk518Y8mpv5f3MnEGxcUEGHKdSlAREQnlwlMf
dX4ds1yuzchdkaNDa/4MXNVy7bigVPSTnkQKRETVl878EpdXjfkgMDtmVh9SJ0pRXAHBH/j9ODUw
8g+41gRRHRObOP5Z8R09WtZj+E3dYPJwI6r1rS/bSR6n0zzpUyBZMPNRfVRbLxAZA9vrc/pw4W00
ZD8IpRZ3ogTYWx361auvpXKcylYQuQWCeGyQuhnQjczIoJMYOe7kUDxQZM2uFj1d/yWe/lkxfn4I
KLa9ZJjQSHvJvhmb7DYG07utoX0h3JFHcWfg+pF0MgnKpWezVEsUhIksEo0Yyk/d8ULbj468AZTj
T1EEEkrj4p7hZ3ViMrprC9BaAHEE6zSc1h42v932E9wuiEen1WT2uYh4g6QZiZVjNa0Z5ctE3Rtm
etMNuYBkY/1MOonhwl5qpDh7JXYImtuxuh/l54oKL3dsI87YOt/DOdSDYsoYOgEU5X9pcawrlv6h
t/Io6q0U2TsXKKiiKt3cY+Ek+UseXMnT7HbFnhrPgoAkCBCUCxDoRh06QIozc5+c/AHpA6Z4Esd4
yS4ZJES+FUFCCC2QCxkDoIxk0NOjz+Gt0lBusu0Y2Oo1Q3VG24bg3BCJ43s41ULtM4MZfOMFd9RR
dr1dDXbtzY7ihQc86ggWdLUEcLL4D8yEcZoA8hAbV4+btrlVrZ+ddJg03farTZe4Zfor6VF/SMd/
FczHkVKj/dhAsP8io/1K2QENbrb1W/ZQ3YtQzdgmnfEFvsXCyBtwHSUQFiRPcqM7jeE2JHLkzLVA
h9aii48qIvwSgakaXCxJhqZSCgMy0/Gi6Y5qsRdsneBwNrgoUtMkBX41HDzeY3jeTa8V3JJB/gci
aoZ5JelOLsJ/XX93XJgLl0zRNtIHS8IBzQrCrDU+8vx9fyG3rgaxFG1gYeF0oiZMQbz8AH3fdWM0
F3CKZAbZ2mtY26l6f341RbvFBZa+wqMmmbBbin7nRwDw73/9mwAujhhK0ZBCxcqB6MNr5HijEH37
TyL4TgmaRNlohFgmS7+btJuKCmoYgjXi37hVU619tYAKGJCzSfhkiu67gn3mGx+aIZ1mXYcAQLnY
Zu6Z5LVM/tFteLrCIpKMdszgNtIO1L94q+xt87L2yEEG/A5geQTyRDpxYUD106yoWIKWRu3XdrhS
h/QyIaL7xmrb0SJz4R+8rD42agAJwEXQS9XlbttdBeoX3/gyjS+oldsNfR19UWWQ2eyZsGpy0aDI
tGbQA+iWK4FtysdSupDwZNOpDciha3s0L8esFqynINMwuUxjTvREzSiMPDJKpyde2+SbOfypgODo
vDeJUmuTCwmYO63CkWW6jBuKdav5z8FjCxRDNi4yPGXfBfLWEzbLUi2Tmhbest8nn2bSVUae4R27
0jGSD5J4D5PJP6K9vFFdvLJ5/yiO2zxJLnVAskIco03UHMXG+M1Rc6s93Q070cVuvYRGT8px21aH
oM/pGXKDtqW/MjTzlp5yIM58jFzRxfgvOdRJFrdxmRalo19DVuOxgzG+hnUyTip2PMXHQdRo8RdD
OcljbrK4NZAqqvUyBYoHW0kFBJTgS3vsnd+G4l+JepnWPeCPOB6KQJJplbQMNKeCr40z6v+AE6+r
17G/O28iq6HLIITqIGFH4Z8lIAu9rDQqpWHGW4YyXhTFZaXfRfHDeRGrR8pCBBcddZA1doOJdopS
TfZBmtjAeBZwOazXzhYyOL9qK9Qzew1qJPVmBBTZJZs0yxxk8RhWbA9s7D/aCI1wNTtbSOXcq5Q6
K63I20OQE8yO7OXoDvDRt+y0bzjp/4NHixaT87HRqFs9bfDQxQiXEvgY45/RvdfRARvbha475/du
3afBZwISVIrWN560B1DqeGKWII8lgwxSITiwKcn/Bct51eYXojiXlsNJCkzWYBTkv3y6UWns1Xrs
BKQUXcBW920hiXNmn1oy8GuxbyN6sSW7vo9dNPlYiT0hDMs7OXYMgQ+sutkfiYBJee9mZTSYsZKg
GqC13/T4WjUxsC4LDheRDK4KXlhqPAfsvVwd9vl81HK7Ve4F5iCSwc63Rbio0ipIjQzm4LMYq9sV
biIuu6FLTiaxEWT9QHfiipRILNvQhdjWlFIpZM0UufTSDSgj3xdUkFiLRHBRag5pMbQ1doiY13Jy
E7bfDcMTrN7q6b+wAvYbFmr0VdV1tY4dwts4KFhSDDbbwCXBdCpFf7PSuuflrcaKhTguPMWpj16D
HKtWJAeVXOkiLFzR97lYNDVUm5saxhB1lxSI/NLu/O9fP+QXCnARwQijsYhqKDACVO0AajkAaGSD
rd3LG7yHPIlS3fMBSJe5sJDmbdLNrL8XJBFbq8CVV3/QsmLfYSLWPq8a++UfsuqTZm+p/sISaOT7
acfCeDXNdhWaNh13eYYycrmvi2dzTgTyBFv1FuYX8qq+NfySmYLlH0KyS6nA1ERb9fb3hQC1bFEz
niFgqvGKEKDWI3mYssK4O+ALfUeUHzHTOrd+XEAofVBSasz02qn2MChq+woGh1QU7ea7hP44v1mC
0PCWfCx0I8qk6yVSWzcIjlHi5cm99qkb5MIeuMiQTzVpOgPL1/m9U4JufvwazsJyscDA3yo/C0Vo
2bZq1EKRmDgYjOztBCkEYlBXYh40eZBd7el/bPhYj3wGaNgMAkAOyukH0C6dNApu/QQEmGyeN3HS
C3BS/k+ARetqnoRxcU/PMjXqSlZ6N7a9kjt5BiMMXEkEUbGedZonQVwA9LVMCwpWLJEUGzj/XvUz
BeHFK3hyKFqdYrt9HAqBo7EY9NHwTyK5kNjrKeaNZug29k5fBE5vPVdoZG/Gwyhdzh3rJBM8ZPzF
tU8iubCINsb/PJiYx/QGM5oXXWyrip2B0ANNyvtUVMhdd7c/8vjyuF9lsR9RrKoxbebZcrJwa/mV
c96nVwOiJeuabiiKpfLg3YU2wKklXEpqicR25ct2CEp0QdRdvzUupLBfsXC4qg9Mv5kgZbrVWZd3
hscty+lewZ33mw9adIStd/OiWVEx0L+KdhZus4yQDrM8jex+oG+C1NO8t3vQXfoNMC273PHvilII
Jru6Yyeh/I6185ihAwhCZ+nFAIR8krWbXI7257ds3d0WYrgEF3Qz4E4OmRhMZbnNFavX1N/TGltn
t+CxY4AihahlfvWkWQhlkW2xhaqfZI3UTsjZZMf0Mf+6D8v7dDpWsqD/Q7SI3JFWqdbcZSEEWSo9
xIp6GGbi6pKIcGXd8P8YCP9kQXOtaucZi0jy62LYhZJglk+kBvv7Yr3oNCZBrKCdaSY/1P55zm9I
8iowBNGecAG+9olm4LUdEUIBEwhrWDBd/8ZCK7J2P+CqX+Kyr4KE5FO3uIUtcPFeV006hAPkNpKn
tqUzpvtAElHXiRaQi/BSS2jR5NigGrR7oWo6ehRvaCndnl/E1UNyoQsfKLJJaWsTusijF3deWat2
X10l3Y/zYtacFtddDW1mYApXwS/y3h5qVRkrCk4v3HnIpn+oXgJPQ2upaad35SE/aoH9iQf+dxK5
XQIzVdNFBiSm1a3Ze22805Ptea1W9uidCG6PQHmdNG2MxaNZ8DSEpTsaynWHEH9ezIqvvhPD7ZHW
m1k7mKiDE/mmm28CEanb2ovCUgB/DalUJRiNEUulbtnM67jzN/oBI9OOiMt4LYl4J4mL3YFlNKiW
QVJ3YIAu1XZ6Hp3fj5iWK0QrE+wPfxvRprDIqpmZgGXrnV19YZP2406awRdkXqvAs0aMkIRAMoL9
eksHFrGvqKSiUVj/bxu/hGTfmLvz9iBSi8lffD9ujL4xFHyfRg6Jb2vDiRJBK926CMOAl5hABuNf
0fXRlKY0QfSJ/CuSzW5cv+aWqOFCJITTIwIR3TxQuE/cXgAR0KmNSzCsC5yHOQeXKesy2l8IAVIV
BbXR+8VCn3IozxY06Y1HWj5SeinJz3r2dcivo5w6Y/z9/OYwn/8gT1XAiIXDR0Ni+V4ejYCnT0oF
Nar2kIJ6Jvgl9Xgul++CNrRH0YWe/fpz0riwqkaBUtQmpBXUd+YmfJKayg7mMLZHSXluFVnwLrxW
CMY6ntTjljOo5lQ2Jwgc4MAAu98Cd1O+ZjCY2WYSJV1rifM7aVyAreU2y5QO0uI9Q0QOXiTZY2Rm
oCR3ysLBRT8XJRWi/eOCrdXE4IYZ30SyF57IK640YLWj9NMiu5Td1JNumj1jf/zE5X+pLD+ZHPUA
cQLGGFrPh3ET6OklyVo3rxRR2XsFoPidHC4Gd6RJUoXJSS9NxjJ5tI7SVka0DwVBZCW3eCeIy5nb
Rokss8VSdomyBavrQdGtb6rV/ahj4cPcasw92SU/KxOCnFz1fSgVTXZ2VW76nQEgdxDKy5tqU28B
h3xURehWq/FLNYmm4ElEAc3re1cf6yiWdR3nsl+EdjmBCbXea4kiuj2yZfro4ycx3DIStdbHsUS4
J9eMmK3ads11A9aAArRI5JmWn0lqFlqR91qVg+qTknXg9NNF3/9Q5yuwsAt0WreMk0pc5FeUsfVj
PNW5fadtlOaiMq+boHRmTSBHtENcMNZQXUgUNjqis3qkaRuRbwfZ1/MRf1UIwbWTEIwfy/xQeq8F
emgqaI2wmn2tXieRG/aCLF0kgouDQWLM+AcRGXpXoquuelBGgRbrqRkwLUwgMuLs4j0o6a3ACNr5
9LRdIuAB2ZV16aFcsDu/aEJxnAmAAyGWaA2HlQ/RrkIUwsu9ejPfvsEO74gksOrV+LDQjrOEOAYG
I8mhXRRcB/TOGAXfX00zFt/nD+LE1KwYZAQ4qfQN2SXb+cAwpISYQ8z7PgSDhRzu/B3lKWo6NKqi
UyW80TfoyXMHABNs2D7JO/POevjHfeJMLyZqC8Qf1CMAMv82juLvy93ojMAmQPjZn5cm2iXu8O07
payCACcGDfYk2fmZ4PurfnRaPb5XP/HLAChYsIK62UfKRUg3cfCJHgQdF93/+hHfpp/MhoaLIRas
O9BtdMFKweg/AK4X2onCXQpU5jp2zy+bSC3uhNDCIU0py3GVAPOuaeWU5YVWh4JMejVoLxTjDgZS
FEWSR1BMA9x0emPRTd1chuNnQt1CCjORxeXGkn20RlFskVYUtdOkoB42a4CMzoUquveKlo2LCXVZ
BkrMSm3q9MImRRqAWo2aYNWYf5xxWL43v2qrBJNVcFileLbmW8XfBNFNVB1r7aC0jUDYWtPuO+Pj
woOuRjFIbeBA/23aDRLbv0GEYNPlowd+Kjt/HIFOe3feAtl3z2nJRYlhHvKy1LBrwQjY42QbtjdR
7gzVzh8awZku1JELEnVtZNXUYEUNzGVuVMBJ4QEkdCWnd6QjcTBgu8XtwBEhhAliE1/dNuJ0DhQT
1lI2+6B46AyB4Yv04vvz47DqxiLEGtJbsCjkGIFBwe8m/a4+0AfWYoZgdQgrexYgn63rxVjawbwN
aiIui+2DOk0ou+qDfONFikM7kUQ+vX6P004yuAA1pWE91+xlINx3nuyxhqVpsNGtxPorg/vPkLLB
DTDIZqig68P/vA8iUqprWimxSz8AsygGTyUQvwBU5MD6eoC4LljCvyQzf+Txo64gSgVzWsDW0B3d
+a0tsEXbY7VPP31InoRxG1bXo2JoA4TJde3OWrAxCxEr5Xq59rSA/JTrqMXJWI+QwfoqrU19H3i9
jZuAw+CCx8fcERKkrZvhSSvudKlnxahiFCFdk970uZelgsvoX9zrJIA7WBTVl6uAqYSWW0BuMhII
PbCJi9xzCyzY7bQHjXhuG6I56/UD4CSXO2WCYdbMvobcqNeBxvKS6FcDvSyzmzIJbAMsCucjsdAW
uUy0HumgGj7uPK37u4CRbelDsle8eqvdiZp914/Qk3LceRNXSt4RZvid8TWqsXoxbsCDSCWRbXCn
S9iVtJ6YSo03ee0N4yCsQerMRh8Dp7mPHy3BY/eKQCqjgoebPTrtDb7FPg7HvO2iBFTr6Yb4F5Iq
qMGsLBtVNJQ7WJVQ1fkK8RRXE+AQ58E1wz626ZSrR6NrwdkjFUSQEqyczBBlatQ0gZyG1s33oXAI
JeAlyOPgdmgqSufGHZrmkg6WnZvNziSzIP1dWzmF6lQzUf1UwJP6Xpxs0NGcuhRQnWnhNWZrW40m
ELF2mlAFzZmohoFLDk/372W0ftdaWpkPYId867cA71Vl4/0XKJoOsGWPwUb04reS+r6TyBtgErVV
qWYDKFKDH/Xoo8ERyCEl+MvTLt2ed+BV21hox61g0ilqUPTQLmhfKXkaQR49taLmirUosdSIvwml
kk8yv4aUcN92QCBqAKuk3qBzc3KHh2QjGl4WKMVfiqiSKUmiYwH71hn8XTY8TaGoUCaSwSUZVT1F
g2xChhz7Nlrr3KSSL0oxcehK/fTd0nEnlRnEpjWNWLreuI70yBtG1juV+3arN3syJJ4Uyy9WMDjR
XAniksj0KXeIIWxIUdNCtgkkveJ3kngNlGPYyCsbHgk90fDIavw4mSPfspUZkxKnYTG4an9ZNxeB
kdh6eqWHd1by/bzhryuHcAhcVUUBtCrb4MXVL44rWso1oi6lLnllRzTi/EXSOT6e81WMbInaZFYt
ZiGQOyqNSdMqrYoR5qUIDb/6D2vU7wxFhFC4lk3h5QmNOJSaQMHlpytaVQ+VUoZl0tJRXt/gt/bS
z/ipf6NN8r9/qlP6nUTOTjDFbMS5BolS8hiGpV3ITyT/Jtiv1Vi/UIvbL8Xwp6JUEOuNezSiASwq
+amA1SF4KIG3nTvdbhblUqtxeCGR27A5iMw8m6CWrqiYPTu25sOghI4e/vxH1bgjxgRPky93EFSn
TvDNRFNffC85Q2lbL7Pj2929eMvWXuHf7Rl3yNCJZsBxxXJ21vicTNlmkCI8GQIjC0MCvq1KqLy1
2u2kh3tJkzyBxiw6cjf4d9K5Y6dohzJWImjcb36njck2vWg9INFvgRK3E0g7bzofsNO0pB5JTaCr
/9i+ETT5bl64AJJlTGLsVd66KWOBiiKZ3L2pmVrLCFNmPNJDP78Y6r1AKfaBvy+hytN7daQrutCH
gCh7w05LtvL1+IuRgIuRM897gipzh9BQzdkQsO2Sp6OfAYzou6E+WKMg1WIefE4jLow0ptqkQQIp
MZjuk2nXlNF2ED0FiPaF/YhF2M9MrTYjCbaAB0N7RJ9GLGpLFy0WFzYMI9STiXmzPB+b0TOH2Kly
GbRMuuCmIlKFCxt53AwZ+n/gRFVp65Vhl6ngkBSpwgWJuskK4GZDggQg0UD24ipyaHypiFiQV3ce
2JqYCNTBtck3xg6DpeghuCExy/xYNYMXgtzTHwTpzOpyLYRw5tWjTZXoWQghGLoq9a/6JzpM2HH7
RwvOtEDD3YYNyuOuZvlOrKqHvppscDyJwtlqSriQwxlYE+WdQWrISeKfgwweJbTApnaSX1eFVwQE
81EycFlFwBpsrz9450IqZ20K0HOHUg8GNzdMT/OLA61ypIUkCOzIiJzepLvezG/PR7lVA1wI5QwQ
HC1UiwcITYxk4xv+AfziXqfKF4oaCaKPyDy4IykJ40DX0GnpmlJgo/3bUJ/O6yIwcp6daqqNcS5T
GHmUIHtXiD1Jx0bxzgtZ68VeGiFPQ5UVpGqTFGo0pTPpoD8k6CppL+Y7P7TNe+v2Nx2KCEhDYBw8
AZVUtsEgq9ANEzmhl8TWd3lskURHoG5WQMGKZgWluU6o+YlnonfqcieTVsd541OoOzYHq0LFS3J0
6hBiCWKtaPO44KEZaVFYAdu88qos74vInUREwwJb53u5+l7KAj+ECM2819St3vxq/GMkggtZv4tb
gFzD1cekGs+ylRAy62qMa0h4icafXbM17oL9b9BVkDs4582RBYWPQeMkjOWBi9M2DdLeKC3oVGhW
vtWC2ZZrdUsTNE9LUWwHoA4QSFzVDykeuBHRDoSuOM6Pw3IE2nyEkAE+dsAPpG7ymO9A8oLUMj2K
Uss1s1gI459p8mYqyyKT8BJVvU5I2Gu6Ma1PlO+WMrhM0sdAR57pPoOc920JkJZRP9hRLOq1Y57C
b9VSDLdVc9LVU59DFfaKoaBQXT4pd6zoyahGcC8RzamsmcZSHue5Rp1M7Ughj6Ik5KMMj8pxfEXa
71L57bwRikyCHz9ISysx4gwmkV7qls3mBPuLfOdbKD8xjEbRRX+NtYIuVWNWs7D6htIm1XPIi6R+
W+CUVOb8YQjMTQ6SCVsujB+RLmFcGqyS8IqkiTzVR2uclXhJPz1IqeGBzOASg8Hb8wuxdsQtfxeX
OIS1Bao4BUveIh8tw9GOB8HxI/IHtukLzbWxaut+huYK3ZmBo2gXfShKf0SGyuUElWnVQK+FFtqR
0YGCxaLAJHjxClt9nT11J2wjFwnkIkoRY+yz1+CAlY4aWLkJPP+BBZX4m+Kgb/1o/Di/TYJF5OGW
KhW4G32JRdSipyg8jN2jqu3/TQQXU/oilCgQMWEJ9d7StuW864hgn9aOs4Wx8ZhLqVFP6mRBhK42
NmkPOHdsPb+QhGzPouXiAskk+Wjsgqe5aeoYrZOg754xa0ueRLY9iK6vdCdxA3G/v8AseJ6prA17
WhSQS4/9hmwAAqu5/mULIMRsU+KaLEQcXs3tlkvKVmLhXRFJE4XGkDhuwCD4wBqiJUeLtgwiDVjm
dj3a1jMVtUAIogYPxlT1ErFaGVJDf29Gl4Xo5BHtHxczgrKkWcK0Gvw535bS3B9QagB6Xh4KbhMi
SVzksHTkpA3AxF0juw6lhzwNbHn4ed6z1nrWl8Gff5PqCwUGPyBaTLfNF81rQCcXPg2FzcaOtewT
aenCIvhWAH0qZikPkf5KJfWijhzi8KGcQ1FuIDABnlekS0xM0vjQaXD8WzTFu7FL9+rN6IR3Kpp8
rP38fH4V1wUSDf8ZFDdqzibSPonquUDeaKItKwFXUEXvzktYt4WTBM4W4jjWSa5i5fL8Op5+0naw
e13UqSFSgzs5zM6PSzqwlD6xwz3D3orxlgyudvVH7eEhALOjpRBKkSVqHxO5P5rx98xiNklHCDSr
v05OsMvREpg+oZIMTITA1QTLuB7lT8K4g8SfzMJMe2io9oHbJwWwvKMNySK76/7/M54gipCJAkgg
Ypn8kBBgr82IRBVoAy3rIjDnfQqW48Y9bxXMrj6s3UII29BFhM2mVAVgQI3H3syRSO22PkBu4xcp
Gp0gFWE5MxP7KIwYOvTBAxR/VZcaMyomA89rEm2Qi86puY/nbrwyR8myhzQuXwI1Ki+BhCS6JK3u
mqrJFMuJNiz+qlk2Y0cMaUBBXPtKVGc2vw/aqwl62POruS4GJE8UzV6K8fYEt1jNdDDmsGuwmq05
2ZIPCofYnoNjoQoS/FVfZmRS/5HD7VqZ13WNDn+4WfElJ9ou8DdpJCKGEAlhf18ok8tJrqojhBCj
PeI+dkGS1jUkEdbCqhgiW0RFMxkusZxDKRmNqwQHiDslxDby1knrxy4svU/sDNEIhdmhs4Hv04hA
1de1Ggq7A1w1s2rb7J9aQNl1gj6odW3+yOGnjADzHpDOQi18rI96OdohEPIrEdj/qtOelOEpD60o
qEEyx0r6ZN40NTr7m/yh7o1diNfc2m8Ep+Gq2y7Esfi7MASQqNYUKIAou6s/VXlPwk3rfwPtvD0o
ikOwa+e3avUMISCp1NjA0QcWwtzPJDmQESUKvz+YY3WlhPXmvIj1XTqJ4M7CLB5zSir2zm/dRGEA
arRfHRH46PolHINLqDiZpv6BOS9GVWZIK7y3syY/iiG3eHYjp3PjXXlM0S4sOHtXl20hjsWmxS7l
vin1owFxkfkUaL9C7ekTa7b4PpehjH1b+vKE71fNXQgCytq/ksrH8zJEOvD7MiuBphHI6IZnU/eM
SLBGqz0QbJjsv3vC5SdB0sTommKL9Itu/UN7DSafbY6Ztj1Btlo+iiojAoX4dDUqzMrQItQekwoz
oxW6xUWBjf3iD2fqSSM+UzXbJiOzDAmxUd1gmsQNZHoY0+Aibost2sjsDmSGQe3vzu/UakxYiOVi
Am4vgzZTpEH5fKOCMFpC0q+mtjK8qMb3oBQ8VawGvIU07sZbVUZQ1SytLHTfKfprDX33jX8wyZdS
OL+5esvVNGqgC0kFLxgnC8CxgSZV7AlwN28YqrH/o7wYnWyPgYxjZwffzy/kX8LESR4zoYXfdrTM
85gFc23bfANjbmInhZN9xQDijyG3h90n8+WFhiw6LiSaQUKlsIMT6PeMhUzZ0T297EC1mW2ijQgn
YrU7B2zOf9aTi0u+nJOM9tCv/opSq2qzoV/JARwfa6qaMPCbHkWPM+tedxLJhapMb8whHCGyr7+G
dJvpP87v2erxsVCJC1NVHdIpYZ05Oo5bUCC1zaZAc8V5IULD4GKVWjf/MYx+gxqqFzoFxjDIEbCg
2CbRaNhq5qoBjABzlnhf4scUpKEMwqZFspc2utu2XgGGIm0C6I+IAkwkiAsceULLeE5LHCPTdWCg
oU66rcqdRkXTR39ZvpNGnB+PWaOmWojrE6NX0Ryy+43KbG1zD30/QjCM9bBxEse5cULVJAgyiMu/
Bl9KVjQ9TM/SY+uxictg0wjeSNbj70kc58OGogd9WGEZ56S3VTYMVN5YMXVM/U7FpWNKnPPWuO5S
J3mcFwejlZGmQZ9iNfmbguB5qUkEKq2fZCcRvNcqkd6qFCrpyhcrUuyu0jyiftPMbS47TRk6WSrc
NWZtH0/Pk0zOk4uyiWMthszf0N2NM+4ijCuwyZJgI4KWF5k+59BxPjToWYWJKH3ozvS2Cb5Z8b7J
9/+0VTyqtTIFYU0qbJWUPmAW148ezn//L0nUn0Uj3I1NSpQgCBUIKCYAHEaRwx4dw438HJuO+crY
wrvdeZEC6yNc0JDUKtKoBomyvBvkn1ImKisKtobvx8k7qbRKZt593ri0ugn1gxZqdhIKElCRIuzv
i6O3jmYl0XOYgF/Px3lqPGmOBJ66fjiddoePDGEgB6BFwA202OMhxwZdChqQBIeTSA8uHISVNMTR
BL9pywbMbO1V24iGREQBnC+JklEJZ6pjT4A/xoiJEdZ6yy2+Fm+QiKNkY4zv38yMiwaZnyl1X0Or
ptjS6aoWTbGLtoYLAKEZggDJwNaQ+iugaKXuURL1Sgk2hq+FElOdK9JBhaREx4Yh7UZApp9fJYEW
fBWvNbTCn4Dj7GbF1Rg9aNPGFA2Si7Tg/D1FS1wAqnKcbpF0HXfavktFXeMCj9fYeb7wRN/M8ynI
oIXZam6GtsjafPSLwWuG3Du/XiJl2N8Xkkp9yKU4QWoVTqOtmLeRNf2b3fLVzVFFE2nRs1MMmY0v
HaRCUMsQqcC5uyzJUjqNzDGGEkOy4SHsRUBSIqviTv900FTMlWI/lPnGDHZDhyFISdTSJ9KDc/DZ
wNhl2sGuhl75Vfgxij+ihoD1N8tTJs1XGoekbVFfwloFkz1uMmA3gWQ0ecH8dIb260a1Zy94DT1R
pWF1/XQF3aQAFJM/8M0qsVRqTQErk/Ued6sST9DzN7Wofp435vXDX9csE2VUAohhbp+IqQyD4qN0
loE7qnijVym28rOF68L1G2D4d1MQb4QiuV0z0qQoRzYj029MdPexse3+bVKA0ZCEj+pnSrgLDbko
jccHlCUHbCBNtl10EaVOIZrnX7XDkwh+PKwqzDqILCxilzxV45USCFJA0ZLxA2FjPtdB1mLJGs+y
bANIgAQ0jAYAqPG0yDoirRttcs+bxroF/rGMD3yWTTd0NTsXpukaVAw2AbadqKVUtHBc1LYSfY4a
FTIM5J50wJhqQe7Oq7EmgsC4AZ+k4pWKN/DWz5rw/0h7r+W6caZr+IpYRRIkQZwy7aBkSU7yCcuW
beacefXfgv3+FgXx2fhLMzU1J5ri2g00Go0Oq9WqnD11aDUfk+6Hoz1n72m12aIIOm32nZKpGBDt
DQvaTa776sM6PleRDIZ/Rnzf4D1vYMYN1W3MnX1991RaG07qnM98ZrMZxBp0GW6UNrtp+y2R0uXx
kyGiIcemWRayORYoeV6j1X2ux9aAVE7bkzOKbYLBUk4jqW71JjuiT9bVRnpl0vLz5R3brUDY4IpJ
F5rb0Up12L7x2TrQQLtCs+VP5Hk4RVAiK+Pb048tmPD6SSitWsPkYC1YDj9JaVNk3xd8n6xrUxMs
LTy5E4ZOmE7VTVHn1uPlNdtzf7ZSCAfJKGwwpyTYqjS+okvmEOqNyiGbZFGsPaOwxeHSbpyfqmMJ
DSPgmKnqJNPgzX0wytIGMhBBy0MLhAqhgS2x+utep05o39fkHdn4rSCCC2TmeZPEHKNMF9+O2dfZ
HgO1XA+X92X31bPFEe7XoSkx9C0BjjpaXsJCL1bJ1UyGb2XY+5g0chNRpXFYhf6HFkRY4KdLw1AS
ieEYF86xKRgnCpqoMuIe68RHiXeYP1fZuATt0TFhOlABJnEvZXiC3eitThuaHEqSN4s/F8rPMSSn
aNSCzLBO5rhILvh93QdTss5gEcFn/lon+44Mi0kgnhEfYyMYEzeZr6MvlzdyDwTkrkg0mQwjJ0SQ
2FaGHt28i0epMjgF7zFv56x3TCslDjLpst6ovTNgMhBLMlNDsYgYwB1Wc4m7cJ69qIichTROQnRn
zt9BygjKe5tLZlHO6/967dLZyumSj7NXDSFn9Q+afD5WqoznYO8moTrjzAqY/IWc32sY01xAX9uU
6JZXciuIzag8KOhlOs1s0f0JXsZ1m6bUaWmbOFYZq5LOqb3F3MILVituzC6uSbF4Wld4KFBpl49q
IyMJ2NOQLYhgtUZrVnu9AogSha5Zr1d6nTu0wnOB6JL82a5V2WIJ1qurwmmyM6xneso/qMxnvRN6
hjdg+reCCn7VWd4TUdsiCoqC2LRW0hnSFaPhTdPNQCaXajd2JRFtdxWJjsF6qJwDP6RgO3IWGXUS
Aqebv5XEKcBzaFJPSQ6Xj/PerUwJTAavSgAJpSAOZaDtDG0c5yT6aJa/9ERSYyH7vmByw3DNVkLw
fUt70sxDrH67/Pt3n6VbAYR1sgxLi8IQAOVzfipu12s+cRhD7dAZ+LtJHOLXaETWfkpQubMi3iS2
BrIoaiOpBMqS1+fYHnLW5rgxvTL5M0MgtR3mWrpLDzybmniZrB1sTx22gIL3lM5jF1kjAENlckoW
Znh297eK1fjFlMqK52RggpVKqNFQawBYsZ700qutwaWgcYhkc6y4cr1ZRV1jGqPctRaVjylTm4Dt
d/Hq5WpNYs8szymepap+N1vue3ZsgyUoYkH6pmcJZDJuBswSKIPxyjilvzm3V3xGc9tluN0V3KAJ
WplXdp33EdDM9sxG2HPqrsM17WSFebvqb78AiS0G82go0crFik/RrYqMRYmGn8o1fQ3DszDlO/OY
1xwvC7d3i2wxBeUnCVUL3ca2VcZHMvyizTNBN847MAxmqNQ0UTgsXvtL0VVLmYSzhy5EMiAVjTkT
8ef/hiGcKSufLXWw2Qx3MLlL8voMwunOienyDhfbZtTUMCsIHSZiwWvf5yyN+SWlVbkfanHsFGsM
ivz0HbzFmAv8AiRc7wvJ00EzcGfArZjtAZWowfKeEk2mqiCgAl8TmMWFzY9B9qDmOextpn/M558E
TnucyBIWu/f6FkXYGjtPTbT+ASU+8YEP63F9sNDB9ncAt6yUY++O2oIJ5s5srC4sCc5QquKw6Bhl
qwwPl1Vtz9Ix1SA2SuAxuFm8zcc6TEmj5otHpumUzMVzqBhu2rdX8J8DlABJHjp7biZT+d2EwgeE
eoRbXS86ZtZLvXhL9axiFLu2XBN2ta7HwrhNUMKLUJPEvu4L+IIomNclX3u8PYCo2rdRfjVisE2l
Rk493eiFJsHaM65b6QTjqk19nmCSGYwr8s26+nWNmds3D+siizLtGTr46hbTUGANfmtBMZK4xRwQ
HedJi31De2SNUxmSN9suhK6ZFkGJMJwwQZZ1Rn7DWuvZK41jyT6YynGUDZrbXa4XCDGKpLMm1MOp
mT07WhjuWiNWrRM1lPC2S7XwGbTQseSZIUMUbESPebW064CYjRWaqaqAJPnnRRsCmrcSTd+3FBvp
BEtB2GSMywis2kMK6pgH4Ow8ZSh7RDmMdGbzrqUgNsVAIopRhGJLEDPXEoMwp9kLhyRC/4KyXodR
23y8bCx2deIFRSyuxNT1Xqt1vEVpDwqmua5do51v45X9uoyzu00GBsyplEEWkV/KYmut53jnel3Y
OG13sAcasPyRxLKK+12OItAI/kMSLqZqNalpRYgKI8QdoDfDVfLyGiOUnSw1vFqDv4yeDEulnr4q
Esu7K6SpG7aFsTR4KAi6mJQhtdORQ2e/i9ynY+gX/UktZYVEu5u2wRH0kDE6tRUFDivvE4zLtQKW
yUg6ZRiCPQoNLJ9u8uA6uCFdNnWD19pm6/ao9jlc1o3d2DPbyCNsmapXESszYJl3i2+5mDz4QP3q
RHzlSZbi2707TJPp6PzgDAOCDWRRl2D+DfTQyGKnI2dLu0o73Y0azJL4elksnW+D+OTAZENiIpSk
Ghgo+vrhFoO3W5/0Att0tG/sg+ahhVxzm9syUG4zdwri43ieXeKi/dQrf82/mFdILBa/CS/9AuGm
rId17KAayMN0SXdFVBKfbJo9rSgfdGtj+J4vbEU3bzYGl0XXZMDCMsNTSDGxDaJHvxGzO/UJii8b
F+Pvok/qM7m5PoBV+V7OlrebswNjqYV/DDyWRZ6KKrezjA3ADT8NfnIs73BpP6mPf1mcLUS1Je7B
rjphgCWY98Awi2fl6y0eEGfW2gERQ9qDUauaR7T0wgEHJVqyOutSJPeJTsjPy6vLj8ObXd2ACrua
VPEckQmgUx67LJl/J0vbOpcxZIIJG9ig4tjqLY4R6w5jpza8KvV7M2tccLV4l7F2zSaF1TLgmhhE
5aZok9/QGavhISwzRoc8ReZtPOjuzPwsaSQy7dsZPtIFDhan3RZt2jQpjcmGGT5WdCi7/jxi7m7Y
08fCRJp/DqYlwvN5Pmjd59Q2JY7K7q5twPnfN1I24VxGuYmbVpke5+yrIiv93DXYNjKGeCqhfEF8
LPWmPYG+HKs45qlblJ/q9Zt0coQMQ7h4hnXQGB/1g6TKdVJ+Mplf27JwhgxD2KSV0URvMRjW660E
TFG2M7QYMv1wWeX2XDk0yqkmHkoqZqCJ7naPOdZ9TzXot6sFnVMHfPisecMOKFq9k41E2dl6gOHC
QS8E78AQDtM8asMSJnDlbPVmGv1ORigj+b7odS9Kq8+MQbXqJTD6O908XV6tnQNKVc1AEoEgbIvM
xWvVtcwIlIErvm/EYeSsNEz8ZjAe0d5t+im1J0kcVwbH/745KWk154ymOKY9n5qQTr+yZWkOTYoZ
wUufSWLfu2u3kU2w4FZRpvk0QrZE8VX7M5P5hDvq/GrtBGNdGAkMWcVtznhm/WezDzr6dHl79iEo
paoO15aI3Ta9nWKq8Z+Tz26a0lviT2rjX4bYuQ4gxQuEYLw6M23VNeLGpc/9Zhr8OVxdRVuvykY5
s2j9/g44THtQLRwW0I8LjvSEohI1L1e4D9kXZhyr8JfZ5E6EITWdKcvG7SrABkuwacUyJ/qSAKtK
itQPiyhzFSVUJY7CnmeC/XkRSTBrRV1ka1kDxnT0M/oxj/NV5man/CHi3p9bSTy/3Q3bwAkbxjCR
zVIbbJhaYm4t+TIWAbVqZ1VuQV8guVf3VxDF47oOZ+YNoXodV2qWhThCVrW6lCVBFRsS/dtVcf0f
xJtnqmJNFPVQsKCIATba18HEsMPl42Wt27U7GxBB69IhN+2uxlFdrA9Zbzsmqxwt91HjKLGnMmkE
lYtHpFdyHUBmbQRZbt/ZUecp1SyRZ2+eBHTO/hOcw4wRMdGs62WPWZ+4rq1P+XV/zUmIME9ieaqe
h2DFw0N3okfrIfnxnmV8QRUs3towUPZZUL2I2uhptBS37DFi1livlyGUXBW7qkcMhvmpBqo2xbBC
mGICLBkyvLjL3qlqxdPaSrJZuydpA8F/wuY2YkUbg/eDvxiHJIhs5lRR9zwryedwJJ42RId3rN4G
juvOBq6N5hrk/ZBIC+8QJvSn7qjNqTsP95dxdnVwgyNcsgoYvUgxp/AZoh9k6JxM/WnIAmay3eFL
u5ElXLrZbLgs8Xjoks+6rD189/uGZusIcuOiEB/zoKxspxGUZJ6O0QdPYW7ptpPOi+whv9d+SVXD
RIJctZAfEh/yo2HXbYq6Z687Z8VB/zMN0PiwPlTMwTgCNeCpr3dQzVCM5jR5pQhFobBgjJoKbtja
cz1I83NpxAc0cpzsjErUbd9G4JrFmAo06r4hzWGkAteGEXFHGJeFT47oReLztZXvBnP6z7rTH5LH
3H1PURtGrDOQVqBKVHvDzEKXMbTZxFDiPa6ONZ/i8mfcSjqFdo/uBkM4ujTVptmYbM55+2VUgyF8
yJbbcbhuk+fLh0kGJBzaYcyTsFcB1Ns5UlSIRT9V89cyvqnYe3y9jUjCsY3WFG6giWUr0/JL2LLr
op3Pet4eLwu0ax02MMLJpR2rmrAMwZtjXs8D5ienQWhJRNnLJ1MVgVLDRNoItJuCirNhKVOtwfE1
HQy4Q4V/GqCwFkRH4ZFTk1WecooPnazEeveW36AKl2/YNGwJbaCS8i4rv9S0D9ThNsHo63cs4QZH
cPjYnFBMwErgsmC6V6E4ZfaZ1ZKKFH6VCpEgrKClYewy/C5LTPUldU2TvgaGWvwqyyCteteovqnK
mRqP4OGW+LD7K/cP7U/kfWPO1cXIGnvBldFUB7TbO7yZcLHvUZsn0b7d40QZCv5AYGIxMaXYrwpG
ryKP5Omz7oXhz3m4ClueNvjcY2z4e7bpBUvwVrRVG+1CV1A3Wd+3g5MsH+LR+28Q7PU1OKbzRNHy
i/pdTGGx428q4lud7IEhWTOxOENhRhyVKuRYJsPLpmNa8m6ZQ5IFXSKrk9yPnkDlEEZDdf8bKigk
c5Q0D3GGOp/XgXTu34mrelAF+eEd5PsUfTL/wASTl9BFT+eUH6T8sUh6J7ekgUF+Ft+cow2EYO4q
lJKmhEKeMahPhV/xkfE1dbTD7OuwQpgaLyVI3LWwG0hB73pLQas5AeS8NmeG4r4xQ2SIrl8u697u
md3ACLqXZGpegBsUUcfk01JdVwTlLZOvdpKyE/6ZtwuIDgk+zhCDZQVTDrrHqMAEKsTdja+p5edp
F7QlRnpiOCS45Tv1qbffc6iYRVHOxbOjYm3wqthWMaZIZtsZcw244Vlffs4Nq3yHfeDNYIRYBkVx
pHC1d6DjV+oQki3541iB8yp5iJYflzdp7+xuMQQNVxuEIEIGjLR+YkPskPLz2Ac2+YqShstIex7z
FklQdHU2o8gkQLLyHtSnRedMJsYAXAbZjXVsUQTdpsQc+tLC+1Y5TotDggGTu9LQ7c9/GbWjR1VW
Kbvrom8hBT1Plz6PrAiQnT9eF5i+Z19PyRUfmqg7mRf/Qu43l8U9uBii0m8wxaCEovfEVGZgRtrT
bN0xeo8AX1rfovHWMWTz3fbsxRZMOGFFES+ZUiPI0nUPjektxZ05HS/vm0Q5xImaK8i2GivioVDL
dDK4YmZk+pchZFIITlGo9n1KF75k6lGNfs3qXZfdX4bYs3jbheJSbryUga5zjgpMKB9dHNVsLWcY
UQOlZSiJQ2LwMtjuTbhFE8wDGxkddQqBOAE68apDM4P7YsS1sRxRtC0jKJOtn2gp+jBptQJwWl64
caEE+UJdtTMOl8WSaYJgJvI+NybwI2ObkvI4WTEGksTBZYh9SShScRg6Rt6Q5eSzmeQqbXkS0/Tz
fvgcqqGfs+TzO2AAgkmWFpL+YhVN3td1gpsV5rulblqPjkLT57FuHi/D7C4Yyu0o+jkIGmKEBVtb
y1IqHiFYpsGNxvxO6WtJqIt/4o21wdhcjZh8sqQuaNrIEOmqahRJ5ARlR0rjFpiul3X3ln2fFw+X
xdndnA2WoGadSf6vIKNZGj80Z3cm813YRxKDI4MRVq3JUcPSmRWOqvXAitOan4t38ETzSX3/Vk24
iszBHLLVAEQxf4rCX+p4SMeny4vFF+PNxsDnQaYClYLkTQxyTHKWD3gWdej48eyQ/Cr00M9I/YMo
qazhZVfRdNSEmQiGo1pZuAYmhWB0ZItoZFMjO5pXXpE2Epu2uysbCP21Ac0SNg+aClNpqKheuJq0
zyuV5ML3l+xFCuEa0K1cWVEdAftCDqoSoR1Oc7vm4zrKmLJ2D81GFr6c28tgmtKGNTiX7dKA+E45
Nl3o2i0YirrlZJr/demEM0r7kUxNgd3JV3AWkOJp1TBOpEgkx3NfKtSYIW+Jqmgx7hmVYEApbCh1
Gt6g0SVkYMbEy398nnuJ0dnXhX9IIg9StdRGzgZ42VXXHKM4DFaae3r7jhnNyE/g+GgERfgo4Hm9
TZY9LKgmZ7zFej7YI2Ym5+VBBRHj5ZO675i+4IiTV2A91XjRKdzfzLG/1Sd6BE3gYTBdFczxPm91
jlYJ5u4KbiCFA5sMho0XLEQjWWAk57n4vco2iSvxGwO0gRAObLR2GPiq2LAJSeYPnXlsk0wSSZVB
CAcWvZBFbGWQwsrOuv4lriQavb8zpskD+WhZhBl9rQG2VZVdUqEHw77hjJHNgcfX1/PfQTLxwfx4
WRN2d2UDx+Xd2IU2UruqKiDPpEVeUfeBwjq3GIfgMsyundvACPZApWWut5iV6Wn6zwSEyUmYIVPl
UOsd3Nygq8NkJqygzoeCv5bHsNJpsesILVt15rD6mEc6Ik0HakkM967l2eAIqtbkVRYZYYzK7qH3
Z7v5ntnl96wBhfswVz7Gef24vIB7cQVQiCKgoOGdj/++lmtl6J4eVKi2iqRLdm6PKN0N0rO0ApX/
7jdHCHMEwTdugnxBjDjGSaOqWgz1I3fKM6f6yFzDiS2HILOjeDJuzd3IN1pa/sEJXglSb126ZICL
T7hm3TLQvlg/u9ThMzmIOx7qG7yQEXa/vJi7h3iDKljZBaniqdKhjVl0084Phmx4i+T7YghSLe0a
IRlIpeixs6i/VVlZ6S4ANTF2GWkDNJsI2jCE4wjCNBW3uYnBFV1zUFdZsHHXMNiWhiwfIxbKOl8r
nKpOZLI7rJFl3xI0tc13tYwwcReCWQYqgjUT3dnCNnR5OC3lhDOUFtmVZoEDXCm/RGEtMdkSGDE6
QcasxUrCJDTZackwRsf2BlUa6tk9OC/CiNTJbQUWj14FipV7PH/YHSI//TFi0v117y5fZOXb++/t
DR7/PRvDPZZ1adkKFm9+rk+WG/cu8/vc41OA15vYzyuJBd+rGaXaBlC4mKy5mqDXaNjSkOxFy0dy
0O5R+nTo3diXacaudd1gCbdSlsWGXSpYzA6tvtr4u1XSw5oc2Wi5qiyRuHs1bbAERU8ysGrrJhor
TQzCLtaDsiKesDpgQJNYnf2rnSGLbdno/HhDBtSYo971IVbwb4gk8usv5HZ2/17t3VFWfvI/VOQF
TzCuSZOBwjtGP98Y8G4CZC6JY18vAWe6YrWjSc6ZzjXgzd2xkU84z226kLbnbbHWjXVGjc035iu/
whPSmZ4NfoDolHy4bZ3WPZY31It+WA/kHb1j6DAgBCYRJQ66GBqgzFDmuIfeEPXDmH2t9Xur/335
7tjdxS0G16fNwbM6RIybGRjj8+L2p+4Qe/VV9XXwNIyIQZPNx/+Ix8/KBq9eDKJjLAPO3d1fgm3F
1W7DY3b6O1lQFlj7ky8QdxH1htRAOYKFogvhnFdRmhkagqxe72mBeoCM1zpaFqJv4c/yiAZnVEtd
g2n5Vhq63rPTW2Dh0FcYdhF1IQ5imj5U5LHuHxiRJrj2bs4tiHDaUYgTpjbvfjcd60ACLXa4crY+
up2LD3z4N0oV/Ms7uGdgtpCCwqhdaXbUwoIWxlOoPK/VBzL5hXSY1V6rCZT/ZeMERUHhTpzNJXB4
s73qFz4f1Rh61Y3izm5PPTwmwdUWBeYHGe28TELB0PQd4r52BWRzadzcom6tn9vlq82Cyyu5u3m8
XxM9ZZjbJRKQ6XrdRhiojaMX3lS2z7R3JIVQQvXv+8JOlcyMMBEV32+63pnCHinJyL0swu5SbSCE
TcKVzSKSo7uVzrdKhSHtDNF4lzbvKVHYiiJsSVQUZMgj4KTkl4UsCTiXFvOQqpLq2t0zuxFHMPlI
oVkNNbFioVG4YR3UCXMTaYnUnjuAPjUkHpHmtFAK8doEVg1ej0kG/Wr0+5YFTfjQ9t9B8r6Agu7y
9uymz7ZQgn0IO0VnRQ2oyAjKE5/Y0F6h2pp9Sj9j8oWrOvJH0L5Wv0gnaF2OMU/luMDAD8bHhmaO
OTxdFmp/k14ABJ2jhUpjJec3FrvrG19Jz6HsZO7fGpstEvSt7ysrbnH7euPwh8ZzPdrEiQ65w5+O
f19zqGhyI9z7l4WT7piggoM1602kAjn6rtzpmK4X+ZlLbrLE4TULSWA9yIJ0+y7Ai7Bi/Y9Zr0Wm
UCzo5JrPhp+i/Rn7xoM0nPlmcMLvEhn3rca/HRRf/6XaW4XB/Zr0NF4b9+zODLjfMaMe7a73bUd3
ltKpDzI3XKI4fxzMjeuhpmxQiMY1c75j0VVR39f56bJoMgjB2wgrtHJ3NnYvUW5D0Il20WEuFZnn
LTlif3RoI0hS90oz8ccZZpyf9UN7iuENo61O+cRn9eR+dmdKztyu862D9RM+FDQF9UGvbVY6V7E+
aogBrPxA8FKaanLT3yPCNvG5uZIdg9113MAJ50+nTW5l4DhGCv4wVNd1eqosSYOQDEI4aHGW5WZd
cwj9fqUf0/6a6I+XtWG3CHezaiLjeG6RdawmYCgInLjGWXGmQ+Pa3hg584Nywyv1s8fJAcnFZeB9
2RBZ0y0VhDFi52Vc03wgCdzCkiXgm1gejTo79Hl2/G8wgqmPy04jRQ4Yu/qsx5lT6phf/Z4rmbyI
Iiie1ar60HKMIo1dY82vWzPyJjDDXhblf2zVC46gcQOCU7PCI6C8cdAA/9cUnRWXfe88zHGDGaQ/
q84FE9w7iGOovpFPVMOlH+bE4Gd5/qQkXzrZpMzdQMcGQLTupLTVWtchGFpFTsXZftLgUiMeGV+p
x1LG4r9rmV6kES172GJ2nDlht8Zac0bM9WK9jKBoN8i6FUh/bYrKDB1rMXhIvPAGB8spveJGc/iI
59qvEsdAGNlCnY6kEO5/GMB/+vHnEt3Y3MLKszjKuGTBeK2BaLs/0m+jz1+toSuj2ZYtI//7Bqw2
logOBHs29+7YXs/ky2Vt37UPBrqJEbUxeXeh8H1wqIwYHo3AQnhjdapjGyflHZQxFLXf/zAE48B9
QMVW+cGtnns0xSmFk1a3imzYGj//b973hmHyf20kSoTYsTpVk2mE0AYQUThzCj2YjKDB44CQwSlj
WcPk/sq9wAnKpy1JqNY2dkZHLyYY/90Fg5BzMsocd/6dS2IJjkRhRmyJ+KnV7oyzGeSY29sF0cfV
b125yy4TSlC3MInTYYmxhmr/oNff7OhAZXMyZRCCxmmZOk75CIg1rI5JWfipOhmYBI8IzGXV3vUt
N/ogqB1Ru4kmPAqfGV9zdtIb25niQ1RKrr59P32DI9xLyrBWDZJmuC9Mp7y2zqhN9BRfezBvhq+8
Xjr9Jc0ucVV+qxPo01ZNvOnAn/b61JaqrXZWjxNVmfDBDF7OfKvMDtC86fgOgj4c339g4rXBaB9N
EQ/IK6tnRpqjRMdVlcav9tX8BUU4vbEZd2AoBUrymXO0acfoYN7j3YHIThLIFnDfVLyACWcXRJHL
bA5YPzNTnbRpnTB6zjsK63cch8F7jx6+gAkHOBtoGjFuwnP1d0Y+ar3htvTKNiVe7L66v8AIR7e2
4Q4lPEqWJF+U1qvDyjGKpzl9V0Joqw/CAc7XtE4TbvjIXXLL32uF2zsr1tApvMST5oP48rzRdc46
B24FTvokHC9itFaRqh2nDho9Prc88gt3eModhhF/y1Xz5fJu7arGBk7w/qgy2pXKwAA29825ST6Q
/BSRu0n/bjYyahm+I6JkCPeh3I8h7EfFl9SM92CYrXgTEISd+xtbVie7a5m2AIIsPOBEqhAA2p11
z4dDtT/Un5aGfsYKxavxoQ+yH5dXb8+4bxEFw6SMTd/Z/NWLKKA+YEziQ2xKjpNk1cSXFJlJOjG+
albxa4FN1xpJy5W+j0BMZAXBSwm35bV1rVKalpTfUPSRfgWr0zU5Fq7laYf4lvrFAQ95dwn4iy3x
Iq89dF/Mk2z08m4khoBM5P/7DcJCRlOulYRAyj6wDqqfwcTXV6Y/u3rQHyKvkmj9riu9wRONvBXZ
zdopwEsRG1RvlsoNvfVWu0eRW9Ae7AfwBA9fZGZYJqX4SNDiOq3hTCMOcx49EzS6qHv9MJ4th571
Y+jLnOndF9BWSsHuW1Gfqw0/EK1XfeZFINEh/c6vGLkntY9lGZgaZyFvBwL911oEKvGMlYSOmFiL
6bFO7tl/iAS/p2d6unzodl8kiCH/gxLEoiAsJHEGqOJ30SB1NyC00B+bZ0yrtd3+0Mk8Hv69N4YL
M+IJpgNYnOzvtWhlWMUWpueNXvvMS+ITv9Xc8lidtJvaHaQVAbvH8QVNLHOImVUZVQK0IT9Oyn3e
Ss677PvCRhnVuPRqh+9X6JjpivQTmW1JkeW+Jd7IIOxQkldtBNLW0UuvMajzqcGU2vyH8oveozva
TZ3krn1XJSTZQApux0yNBTO8ATm5qlt/qL4pfo+gNQgbckd1Iu89Fb8ENL6gWLZBPire07TryYSW
LUwv7s6M5E6PgPk0ImliuBJ13/MItkiCfV4bvVv7GOo+BiTgI+NnB4FxOIvcVIWuKnnw795pG8EE
bS8skEzFFeBiDXOZ1czrY8xBRVHPZbEkMOK0qwojL7NsNfGGZN/D+jqzftjd42WIfSv/IopYW56s
ECREQZK31G54wJAwZIOc8U9RmuqtZ/6mrF0iKZ/YN08bVEH5rXgGNZwCVL1284+G22BCM3MxGHr2
4TEGsuD+n7vqjXna4AmaXybN2Jo68LQiOVlW6NS58XGu7c9GWQVFniI5Xp1tO75fU1kcdNeWbKD5
3zfhGkvJY1ok0JUUbQjNoynrROCqfUk0wfe22LCyFLPrQENwp0cuKDMcaqRuu5wL7aOCRszLCrP3
piB/GMBNdCNYYtmJaajhGJoMJ039wpAJqrIfof57zWU4+7rPWe3+4ghP9dQcQUq2AsdSP2LlDDV2
LBnLy76zsRFGeEiYtdksoD0YvSY9Ko+r17nrcUqdnDrD4M5+7yYeebq8flJMwVS1eQHuMWqPfLx2
BYbMzE89xTU7Z3S703yjePp7SkC3WyZYqzHScNVUkLJsyJVa/1b0RGJF9nXw32aJHQMJmdPJqiHT
oIeBUfcnmrMr1aw+L0bjVBPmOhijLmvil60kEW5pfbUn0pYIsSlXg68887kc9Jbc4I1xS8DNHEsq
JvaegZtlFGcpa2NdxSMBXJUeM1o7RTg7IMWb6qd4kTzcJcovTlUOx75IQOmOHWPxaTFqb4gGr+yN
42Vd3DdNL9smmCbM1I4qtVRGz9Zp4RvJnBxWJUn8yyj7ns7LKSOChVJSxTLnAfqXLUh02WdO0Dqm
Ls+X17e9q5yyQFrbve8QvIgmmI+hCNHcn0A09Z5zwjaH/sr4mF3zyjX1GN8okkTUvlVEfxY1dfSE
iYVkUw/aZyWOMBmrfVbMs0ZqDJQ/GIo0v8F1+q21fwEStoxFccP/dz6fcsod3deumtTTwKXi8zxU
rQWX925fEV/ghK3TQeWeJgTLWGWPOQjkww9lLFFCGYSwU6Rvp5JWMTgskKCJ89Lt7KOaygpSZSiC
pR+7NQTrI1DU+Zs63efW18o4XV6rfSP4slb875uLfq3UGa0S2BqknuKHtb3S+5+xrbtGMQYNkZ1d
mUCCUcfE3z5uJuzMFLGDUoJ6gS7nsrQku3NRsU2Qp74WKlKywioZ1zeMxe7Wcx0zZ6Zf00HyHLoo
DnAEW17MlKyKDhwtvGmHn+vqW53E6ZSJIvicUdPqXVMAguSgpmZx/jnSM8daUKej97IexP/h4f6f
NkAgweOs27IflhwK1/laUCIlWP7InfSWm5/Une7/g+oBTLAKRT/jTi8hWoagjII2RBR1m9FTnq7e
zB415ddluP1ABpj3bIIEIUgyhN3qVzNjaLIfMY/dtw7ZER6M30SecqMH+lEWW9g9VxswYd9Mu+xj
I8H10dLRN2NUK+YfuvFj1ZjO3DyvTNLtxA/OGwu7gRM2jmKoUtXXkG0MrLN5nI9DkH2QR0x2FX4D
I2wZ6dmCByvcdrU8jBPGtbijLK22q/AbCP4TNgZJT2vDqjmENgdUbx1Dn1y9vG+yr5fVgf/USysm
WPChtMIM041HLyzqoGfmObGY+98gBPOtTdbYUAOPKIJJuS4hESeFlRX27Tp4m/USDHjS5HGecj85
16+HPgjTZ5t8qMPHkZD/KI5gvKdQRSNvBx0zw0OvnddUYuokyiW2vFoRa6ZuxXK19LjARYgfOvIe
g/2yWFQwAdOgYEx2Bwi9Rt2oNh01QzkQ0OC9Z+PB5IC4O1r0xK7nvipUBnb/0WNkOKgY3tqWsizZ
/jsClvr/MMTXS6+tGFYz/nmRaQG9SnzFnZ7gvSGsXv7/qeLkd+bb8/KCJyxdPNHC0LhMw/AwqQfD
/kg7zbHLw0rvcWkE63id2ZIbYl8jbBuPaX6LM0HjUpBOZmi1RJiHgpjzd0vOrf54eav2rzy0+/zF
AEHKa3vDJrvEvHlgtF78QXf5e6xw5wc1IL68KWzf6LyACYvY5iso/SqAJcgL69dEk3j0+6+WjTTC
tcOqzsztiUtj+DxRFgfK6qAKtfF4Tr3+VDyWriz7sWux/zRDo5iSk/q/XkHahqG9IvThtdMXxT63
LeKyyl3xrrO7gREMdpamZR6tOnKnmX4TLdXHZSoWxwgl98Kuzm1gBKOdWuVk6AXCzZl6D4ckZR9a
GY/3rslmTEM+BU28b0Z/YKDQUjeLiveJOcLpwazbb3rUuf+PtOtajhtXol/EKgYwvTJNkGQFK9kv
LFteM+fMr78H2ns9FIQd1J198Yur5qiB7kYT6D5nXHeGVQtSEd+cExbjEKbWWeUqAUu21+u+0B3S
q7s1bi45GzYmaYwPSHMI3wBMbecQZ3oFW875OBXZQSNrUxZ0NogJpQkAc7Sbxn2MHmFRpx+3YVLb
GME4sjIVWTopwEghMwzy89/0SSh5sl3zxr6ZF0dxwf9xGwWXNIRucRnPnkGwJ1cpPHtcgjy5HVTc
uh7+3fIxXm2rS9QYNC8M1a8VCp9QjY4zwfsCN7ltlo+pRBRjsnvQA9OK6jhUT/U8OueNEMUNcxxM
XTXIK40bpddA94r7zindG73l2bn1ErX623k4gT3sUzKBECuZeqxZbf7EOEutBud/n583/4Tm+/fK
1qXXqCF9g9+HYpUrrUHcXS3d5Cz9/jyOYNneT8ANjjyVRiMXwAmTl2E4aMZNOWfOtPyy4sfzSLwg
JeB7wlUS0TXQWH0MUtNaZDwV4yTIyH28/mzX21QTMXoKMNgqsZ3izqgWgudo6Qv8wTHAVCqLqivq
qmyxszGErRPnOgplqMajThxNt5v9pf+2qDtDVZ04funT5/PLxtugLRqTo4t+jedGgkmd+hhX9+ta
udPQOPl80PPSO4/F/QomOHowlAoZWehbf9wjOzbiIlPwiR/e9IfMz57s2SG3s18F5c4UFcLczdqA
MceCvLZlpdD7hFa7zojuDPrTJUo/IM06GUTDeOPeY6WVyagkk5fOVyXGmpWdLErQ7z0On/xhg8Gc
DJgemdtponZ4+JrDzUh4TCkfhr/uTdfAHcJ3OehdOllk4Kok8kSdxzRwzuEzJ0QZ1dIQtcCX6tJt
m9GXwZxSQTdZy8guAbkeaTJ/nERMvbwMuF1a5tSYapKq+QLYWvNDKYhEl4+i32dODMvsW3RK4vcn
BQLNeC2QRkHu4xbEWxOYlLRqPbEkPHRjWHrywdztNLvkL61zimsQk/vSofhJOsExxcvrG0hW46gr
SgOaTYBs6xoszYM3tK9ZfzOo5r8EYr4mBgWcnnEIoBAPO3Mbu7WONjL9i668CJIGjdMz/qczSQOt
9TE+OIFEe4CanXUn/ZBuMIvjT/vMiZ5FL+0Cv2BlgsohzSyMZ+Eacl6CzMiPczu7503iQ4AFEXyO
6H1nO4/rCWM+upGBTDt/TKwdWTPB5nA/0PF1/j8EtnzQIi1GqxMQ2jdUrZ4KwpF+T2kIMAOxk4T9
pXyvO8ExzmCvq2ZGIFfy2v6gl9cJGKGNwZEWwSc596zaWMV4wtpW6BObYdVQv3Wyr8SLq2p36fyz
xsfS+S3iHx4ni5jDI0piNZt7QNnT1TIfh+YmKw/nIbhf/9tNom6yOTyKWFOktsWqke+916LhLA7K
q/z36ue+5F0iTrYF+3SKVGqkmwALwfBJqqvMzn2lfpaVn+etEi0cc1pA3k3X1xA4c5q6a+nI8rMq
Ev34hzritDvM2SCZWd9YFXYH76P0piHy85faz+5kD5Nl3gUGqZC7h7S6BSJ3JomHrVqrXYiX5Sl9
qeUfauzLquCg4Pr1CYJlhFKyGvxdNiAUrNkQ/2VNr3n51xQG4GW8xK83UEykWkXZ1TlmEbwI7x7m
cKyryq1t//yS8dPPBoUJVGhfdiaha2b2Lt4c0HHe3ha70XQysAM9UgLBUKRXwfW7DSQTsCQChZyW
A3K1nmLK15H4o4jWjR+xGxAmYjvDTGcF/Fpe9Dz4tGvf8pZfU7CC2yXyRIw5Iq9gIlats0W3QrxX
ru23FHTnEsjqDHufT5lrrq/nd4x7Im0MY6I26fo6jBpgLVBlNeMosOZJ0KEhgmBidjQayL7SDo3W
+gX156CNOwGCaMGYig7qqOj8a4BglL+kdXHqtXfK4Yc+3FZTJsgK/+DioMBRQLxHj/GPyTvv214f
aVVC+ycLdLRP+Hq+0yCFQAVZpOviooJLPQEyW1TjYj+doUrnjfqwW4nlFqu9t9T23rYHwcnEj6UT
FLNVSqwYcl8ih/fQc5gG9bqoK09PRWUQt2rYWMTsVwxFaC0r8PGU149j69u4GOilu1ETjkXRH/pU
QW6AmBRuLVXUJMb7XsE5ID3kUn4E6xDu0x+hkzqxb3uqk+LfSyRNyQmZLcchvEDmUgPy1D8s8rMp
6hfmBpUmy5apaIYMmryPXmjPcUOktsAS9oojQ/wlkQSOzkfQdFVTqAaVxeRV6IBnbdWXk2d2N9AX
cTQMaZ7PPVw30E4IjA1GnGTdtMKGLmwjB3eRXhHrO1vpDoUs4oXmevYGi4laVQPTcNfAGkkxnDWu
nV5/jUpBmSpaMiZS7axo7DGHQemEeeMyCuL+shN2YwgTonKb22uUwpDJXTFfT3lNDLCoGRhf7Hdg
DRJkBP6n7AaPiVXLJv91g65FR9rid053Y37pHTI4zTWljAvd5eECvyCyBtVCjFXjKfOjb/fJWteG
jA7nRrkP42OuD06u7uZY1DfLPTY2OIxpw2rY9UiAo6k4OWa3sTI3V28qKAORWjRPy3XADRiTivLC
SDOIcABM96vxsWlfOy0RBBT/bDqBqMyzIno88zzSAYLuhSPt0aX9soY3BM2hCqLgktlW0HT+b6PY
IZ06yqxeigFn0k4ApbiaRttbe2v3r/xBZYpKSCnh5YqGVY4+lhVNDalWB3Pxtb6ks2prD5Py0q40
bajcor9O+Zbod5X6LCWCdgN+JblZMybpDQOeRDQba4aeZk/xGkgVOL0zu/GePvIkL+eXTuB1bAt6
naSQ+yhg0dD+IvLkdMYh0kVN0yIQJu0VylKrc0TTnvq7Nlq3D1+MNRR8v3BzK+jccRppEJJgiWeX
JIpSi3bGJuvt1N3asaCGFP0+Y4RGefK6Fp0NoD2w1CtjETySi36fSWpzUiZxg4EAr15bPwvN+8oq
BLman89OS8Tks1KLdJLTUCRd6LVq7ob5t0G60eODNTxf4lcnKCabpW2dRdoEqHrcDcY1iXYkFRym
fK/6A8EOrkXzZKtdCQhUio5NDpP2VojuRv4hGk8gzFexXppG2owAWcE+v7gl2ACio/JgKNcQRvLK
J9GdAvWiTwUpBLsN0A6gsmLvGPukiFad9oji6dXp83urUdAo8RXFnCBc+Of2BonJM/lYDt1UoADF
A0i0p2WvBjaXX5SGJ3LrG+Mq34k4Qvk7djKO/v/mWkubhnmZ6LtLaQckelNH14BC9HnH4x9x4LcG
jbsJORH2zCmSMCHzewfS4li7ZJ/co6s7bR191zqqo/aOgoHAS7IoShETFJAg0mSH88IklyxQyaB4
NJ707Jp0tiNVgl5KvituQJjotbNUlZaOrt5r74W7wg8P1YThMnuX+8uVJsgVXEc0FBm1PTwRA4cf
94q0sarr9EY1MfBhadu7qCt/V3ntz9MosIybljZQbGZV68mQZECFXXHdVD8llezbyfD0KD6g6/Ln
JQ6ygWMSbWNIBoghccBKpdO/lgctwIPZleQnxLd34VW9E33q8UMNfOXEsExIC9iMgW01rRIkMtHt
gtPpixnkXuFa4T5xSwdUMI/gwX4QdT9xQ20DyRjZ25JkzDkgrQgftjVodPTC0/vJO7+YIhjGJ42w
++9Mw4B21Zy0uFyrgjgX1cb/sIKmZWEiBL7INkmPQ1koZoJ7B2lw0tCZD9l9hbp1eSOqUx2oQp19
EPFH8G07YaofI0CrzVKrK2CuRuGNU3/Uc+KGkFk6v4Rc70e/LeZdbLAms936S9bX06Sv6IOwyhtE
487USydLbyep8se6ezqPxjVqg8YYNUpSkUcd0Gb1rxZUqKWOgVgRKx43VUGrSTXA6k0s6Cl/XLou
ldBJhrtrr7VxC18HMRw+kZzs8Pc3aPHy/xu1hWPiq2y7NLdKwBXroYgOqvJsi8pyXjrcQjDxNMq5
JacVIOaydsLqlzJG3jRf1Zd0ROkWoRLUOhaOlXFJVInMFWnwgVbfNehWWm8z69v51eKekFsM5uTv
TCidaD0w4srpr/G9joFh49C99b4a5L74K1AIyLiDrkI9uJkAmLQO2nxQQ6UeCtDCiZ8psZv4ZYam
HbaK0iEOgTcZGRoU7DPqpCVTAl0vAFoySB/lG9L/RHeJ5eQpup/XMcg7EV8ZL4w3kOy7ajWHlUVG
QKIqORalvQdPY9BJuIQp24OdiSSReV8LELaHaBGaraHOxyypkZvjaIDqC11teG3oq8dazwdBKcXL
FVsMJqyaup7bcAVGoZWeFOmOpGCcXbdElxI057C7hStKPKRZMtrSWVWSrDDHNpMH+sVLyxrcVx3i
l7/pIMtdI7ot51m1RWMyoDGHo7roQCPK/TLe9JhfMmwRc6wIhLko0DtbLccQIIX9xV6uu+rW0Hfn
w5jn41s7mCgmQwvGkhy7kxM8zKxXJDIdG8Ia9XczVaGA++M8HPcI3uIxHrcYcMSS4tEhrGJPieLH
PYgnO0/aFUH3Mz6K+pt4Pr5FZPyvbbuuJREQldiLwD4vP5w3iReyBi7IkSbAqmEQ5hvVwkjPXGOA
HF3pxQPBZz1R3qpcOcpm71jrdNGXyQaPvfKfJDnu4pIWnvTJzqsP0LpAVz/WcG0Duoh4axA0v75/
7XyOrT826sz3a5EolirRhhJ6m7RedxASLq9iLw8K9613MMLrto68113kqn16kUrY1mIm1mx0AHWW
DXSze1GWmzrZK9Lb+U3kO8nJQCbSMkOeE3nBombtl3J4yESSSdQJzi0gE2ZgHsymit41hzbGL7J4
dPT59zTZaFW1oAKBts+dYkFQvZJ//TvDmHgjbTaEFn3ACcfC0bXXUPXPA/ATyGnlmPAKl8kuRgMA
ZEkP6lo7afGsFZZvNEZgksKVJVOQ6flZ8YTIFFHz3PZqowNxgQIZrgDmL8tFrTNbl2O+SKALFcXd
DAzjZnofVjcOwzf9Rg6ooLCQIZxrkaIqtoZPf4LT62OhmyhTWJMSjy1ZdaWNv+bpqa+/n98mEQRj
kEVSKcnpw9SQH9PloUl8Iuor5hW3BvR9cWOCl/5Pml32EJVZuCJMY2L4GsbGVaM9ZG1z1Y6mwOm4
4bSBYpxumPTaniW87C5HKmveYyIUUlBiDi0a9p/CdoPDbEzbqPLSaTCJaiZJTnMfHsqrzqOkhvkT
SHEEns3NQhs4ZpNkSW3NjvZQ5fIXhXxXMFN53gtEW8ScVUaipP1kY91q8raCKEOGPKHkyZmAl4Pv
bH88gb1TVepRjuUeduj2bQG+YjV2xvTneVNEGMyRlCVVE486tkZRs506Zjd4SztmSrE7DyPYElaM
HVnbskrqAVMROho6ZDoR3xNXuGoTNyxThWnnYy8rgBiOOa6RSm+9su7SAMesm2RO/bPx5CDfx/5w
1T7QT6vsa7efv5038/3D4oyn28wBlZSYgJyhk+ylueqbWXLAjcbRikDCZ/d3imr+juzqalF0L4oz
wRKLdpL+//Y+tyVd3wywP5pvLXCfVd9H0TQKHwJfcRjbwOcwex9uK0M0zSYg1C53iOUn04sifDKn
Hvd5CU8gzBLmrRKhXscZD4phel1Bc0X7G/S/lD5LkCm4BkFhTAaVG/QL2etptGthzKXEd2JRvAxS
gkLzax+/nfcJrutvMJiya2inMOnA1+2ZydNgPIWiQ1ZkA02+m31vKzvT7BqXIT34fUeQw+mda+iC
c497UmyMYDalLKKkG3sYER8wEQLl0ikwKFemf36tuHdV6NP6syHU2I0xud6Ya6EAJ08cypLZ7cAg
tTqQoXJUT94L5fxEm8OcgL1c4Z64A56SXUvp11nU+CM0iDn6jHjIF7UGQLeAD64O0q/geRhbKBGs
GKdJgksofbcLyJx9cVPIXUwvW2aIQg9osMy1ayIZ7qrLbimSaha5HnMOQkgE1E30qi/UgyV8m37V
vSChChDYCXZ1bTupl4GQaPfFeKiH65AI8ib3QmyzZCzb1jjMrWXTAE1+z8EIsYjU63+qv0ABtwQp
emANkY4y/5TACBwkIwiBRh+zbrjjLZaKtHg8imvXtvda5avadZw+yp2/kNtw+ZJYwfnI4pYsJ0i2
lohJgwftqkNDi3Q/Jg9tmbk9dAky0UgD9edP2XuDw9QTeWtOc4j7Rc9ce3eYHzUMXBEL/Z0PfSZ4
o/+HjfuzjGxR0RRt3RIotnpTi+Zlxet2eupC6rjxikMTpPeRF4pG4/j54gTJJFtVK9NxbPFyM7fZ
se5acD/HArP4Lg/fAPuMpX8SGNXsdenG90+M9NhDk6oJYtELjgiCSRKm0if9TLNeUmcemeeXdmqv
lFT0efEPG3QyhfHzmaDKMSzghDeLj4eHwPQ79L6FDuUfnBzR6SEwi2UVLcp8sOwBycJs7mtIMy79
QUsEdzhcB9AMFeMRlCOSrTI1tKEVoTGhwNP+GlLd7zAzez5SuVMTxgaC/gmbM7BM7MHUJUCstwPk
H0uIYDSSo4G2owhMUVcdf482aHRRN2iFoRiZRA0i3xfwpFLKedvHU/YQrC4J5L0iQuTuEtEgga6j
MwjK1B8BrbFH1OYA7K0EOiI95I2ulVQX5Dv+wXuCYU8Os5TLZm1wX0l24S7zmxvoOB8pmVx8LF4K
QcxyvWIDxmS9Qq8h+D4DrBkrp2lA3fF03ilEAEwRGVVJVMgWrrDVeX0FKZG/LPn+PATfEzZGMLnN
AhdRZb97wg2dcyrxUIgmFPXQgRek3xmFI9Jp5BqlQ+9MJxqUbFgySDmR51hVVcSrlDkaqb8olfJw
iVEGbT+hbUMKO24+LClptFTBGQGBKwVcDeOVfEeFoChfme2JPgBp5vx0/J3g2MlzzLbLQ7bIqJOj
h4HgRa96reuvQz46qvKWixIsN5Q2aIzbdVmbVEYI47L6S9TZvm44shV655dQBMK4Xi8vTR+GMGmZ
vhvRwa4TV1Z65zwIvyTamMI4nz6nGCAtNBwVeebIRHlWcpT8YfKU6bPTDcmNTTpfk3SPhCJGAtGe
UTfdZMAoLxt96ugq5rHToAErThUnm2cnmu66pHST8lVgLLcYM3DCo1PbsD/JCnbGgI/ODNGsoFd6
cpS3vzmFrEOjOeWV9ASmJL911CtRAx034Da4dCU2lubLnLRKB9zJuJrm2tFj0dwaP+1uIJjsbstk
rHP6fBjeKAFUXndK5CQJKmlKXBv67SRwHP6bygmQlcjAZayECoMWto7srl7sZs/032oX1hj0QZy7
rpv65jPYWFVBchFsI2HCr9KiniQVikGjpVwZx7kHE3y1W4e9wF/4IfjHX1g+hoKAxnFoYaPxBCXv
xEGp61Y3a0pfq0YXyj6uITula/86jytwF8LGZNaBFIh+M5RD445h7o2jqK1HBEH/f+OR3dSPhkGw
hKO9M8rrYrykXNt4B13Zze/LYZ1ZWouDeYnlO12WHNVYLuCLMwzwoNuaJqPFgYGwtXS2qc4XSERv
s+apKyunFlWd/LAyZfoAKxOqRfrRjtCM2ryysBXdcfAhsQGRlkXDa+/f51gkSsfcbdnAMdsiy6oc
SR3g1P46IndpJuqrFwEwi4YcsVpmDAAdEfN+zQehPOl5djW3h0Zj5pU7UY3GfzPfGEXDeeMLBUjf
49LC52J+DVoOV3FMxZVc+U65H7zVV532rzX1z0cQN0NsINnbH6WXtTyCe7e4Tcito9QOiNmgHu/P
43CPsA0Ok9jJkpdyXtBIxR2g2b+2EAJMXnptN2Zf60mUjkSbx+T4zCZlJoVYyMz04l8EYytxMEYO
RuKpYo9bg+7BE7W/cIm3cEn7vwhgh6/lpZJmyQTo+GbtIITxYznSkXLJn76Vv4sROtFNUD6Fgg3k
XmdsUJkUr5DRNkaI63nNNLtJpTqDtN4Vcnaracmxr1Tv/D7ya/ANHlNsmWg4m9ESSL/90JkFH43u
Rwfsb/c6xCokT3T/LcRj8kpSjXoS68Ajuxl9Kp7yM8Z7ML2gpC0QSePnbvUvl5TJLWQMi96kh5nd
zsFgt5hcfbQI3Ee/su3n8+sp8FR2DGUsZ6JHJbCk5csQ3yWXcFVvnZJJKWa5zFZd4/eX+lnXv0/1
ozX+dd4E/nXAxiWYHJJqeZZp1PHTQ7LvSyf1MnfdYW76nRf9kslLNM2jwlZN8DSyNc2smZ00rrAo
DL/I46NqHdJIZBF1qk8fSRsMxsmhRV6kNsWAtIxPhyL7/n2oynIit7+JAlHfjS7AY5x8LPuyNCle
Wt+a/d1i7RXRPT/f0U7Lxjh1OpRy+H5gFvJBrr/35EXgBSIAauPm8JLMQZWiBnU1ZdfJ0bCZ3Ye/
JnzJVofIpfor4I91BZj85HcyivHuPp8nyTSxbgnYad/MxNdvVddwmx25i39bKDxzFyxTnuyIRSv5
B9oJmnF63EKkY0Sr+iFZfUkvHoa4eyrl5NpcIelddXjezAOBuSI3YQ5Rk7QEDJXAnG0nt/H8BPWe
+8g3XQjRDc4c43CrUJeIpLC5QkXbkGOOU2NVI0OtsLWUokC6Ndz6NqrcFlfZ14azXDe3tbviW0ow
5yGwlu1/m1Mta5r3ksH+kehekn4v2t35FaX+8SnO0e+raKpqKOBk+eizJomkVUZXjlfHO1B0O12o
uEZ9jM1OAMS/PdggMVuHcd1O7lvcUTSrfFDMzFPDK3Xdfw+tMHbkuWucmZTQfBbgctdwA8vsXDSZ
S5YkK4Jy7oPYjp46NX9a7UbgmQIYtvTRJGhnTiOsa+f0YYoiY7cUpPjS6VokGg7lb5lpWrqCCzPl
vV7YpJm5zElF7AXpPzkk0aErB6fug2UQ8Z/xTTrhMPlSz9PSNtH05pn1YxUnbqd5kfzzvPtxMfCo
ryoKKLYJ28lcqVrRrWg+9/TkeoyhjP2a2YK6m18/bTCYo2xVUQa3MjAGfJfR5+oQ/EMO8QaP6rNF
YFdyzhvF/4rZIDKHWR2V0CWWMHiGJtLhWbumVNTgT3Gu0VuCGlGkt8hfRBA2m+iOIFCA+RjDoxZr
RbbCwLY/JtUTKGdakZY51+fsPxBsJiqnTOoaHT0zUXYYS8XV1huzhoq5/XB+6QSmsN235UiqvKB0
KVbdO0h9zpp2DnxEsEMicxiXSDR0MUcgCfZUafASHSp6i5faX+feEgDxLwU2C8e4AgR1/7twQ+1W
uPXq3He54MjTjjiVoSn679aPidkUlWg1DDAsL2RnCMn3cfmx1tnjv0Ohu7jJQGlWRRhdA0pXaMGK
U3cy5RsrIgJjuPXUZu3oLm5glgQe10WAIVD+0b5PuaB3T7g5zOEX62PWlQoAhhjPagMSg/ale6Xk
+7S1vBJ8k4t8mzkAjW6Z4pyOx9UKvlFXFIMtjttLjrvNmjG5oF+oEiZNqJRvSG+uTPtrRwS3adz8
ZsqgPEcHGIaGLGbdyjgc47EFyBz50YP0Pg9VuGPrlrkj3dMmIPDVff3/fW6LyaxelzXmXNE+WCLN
DxNeAMJ62M+5UC+MEnqwBRGYCWxDl4lq4+L/o9NJRDOHZEZrm2oVR1lNjtO67OaheEzS4bjqjYNL
1td40N0+hXjPJTaesJnoHZccbWIDOpe1Knlcs+w5B1mLsTYXJNmtiUz4xrYUWp2Gjm9ZD8bpWg4d
uRa4IS90TRks4ZiHNiwMKn1cRVL3UTRk6CoYKxCu/dCr4PxKiX6fSeBGa7VGSHv9E8Nrk5dq+Ov8
7/+Di58MYNzA6EYrbjoKsDg9aD9HcEpCavvaus2fZ7BKRsElOuLbJWM2f0Y7Q4pOLThepzmxca/J
l4XtySZm3xWQAGkhpS7p3xZXelMw1EK+2SvEPzDrr/jtzqiEj628pLe1isnhfbtYZKC+ZrVBN9ya
6r0lasankf8pYhXF0jA8KxsG26mljRhXWt/PPDN3zUgNYq2+itfVqeXczUHCZ0yioVMBJNupheum
aFJoC/EqfTeW2rGUxR1tt+nvYutpTN8Ezkid7YyFNhNNUYtJ54YehJ3umLajBRlm/sJH5T4aHe1I
X8lFr5DcGy1ozf9vUdm+rXSs9WxdqIX2O9lFthuP5bPmUoFc0eg9PS7OmcfEWlKOZrymwBqqt6Ta
dV3hYtJFiw/j/PovV5IJsrGwegjwojLXbtcAAob7EQ+QnQe6ZT8D76SIzkkROQoTciSjpNV0CiF6
BuF4Bb6v2cPFuB9684MK2Z3bnfLcg/DLPmiP500VITOBp+Jbu117IBux4VT2i92/RnXqa8NTvu7S
6Pd5NPpr57aQqQiaTLXTuMYW4pvXMGynN/BqrtVQS+v980jcom3rmdTwTVVoo7MmX+jEBdSbFdup
DxiAPU53E/HpyJJ4NJp7cbEFZEqqJQ4VegVPL3dpkQjy1SOobMCg0FzQoXQCAp/NR8taI4UQRgzL
KnW4stX+vkNXjOCDhHtwQjIASqGQzrNsZqOi2SzmhNaHme2H+vUcChyBvz0bAGZ7ag0X1g0BADRC
fSh644HCke+yAyW2i/9avwm8QWQPszlQaY6M0AQcbcQbMZuPhy5PvVNvZ3TGUSpZ44LXapMY4CSB
Hhg4shnARCVEba0Gta95SLKruriANWvz+2x3kh4aylBJ+H0tekiqH5FIU5O7YCgxNRWEP5apMQ4g
J0ltpbSvuStxMq5gLhYJNHIRqCaSgVl4VWW5BGZSaGFS4LG9lVu/DfvrtRZ2DnKr9BPGe8xuksBq
NktsrLRLxoX2+KHbGYfWj/fqXtTXwa1fNkDM0TtMiVoqtGvQmp6s4SZsHvNU4FEiCKaWbe16jcMO
zZYZGAb7L10eyKIvXQ6EBZkQ2zRAHKF/ksxcZlXOU4XACkl2p4YciTV7vT0KWgb4MCDsUW0QcX3S
y4uGpMrbwkICg5ruYD0nqFdsqFucj3lOuQBj/qCwXaNKYq1dtRp4nGxy34CGXQHW7azbaZg8IbqQ
AZLuMHO0fYBjPKCMqixUF5O2QUBHxsWk2n0YmDv6sicJ7vt5yfMDFuMK0qBHUiEBS15x1uAZx63c
XHYmxbN/62hyc4RS1ZxA+oDI1F41NHZnrQGi2T2i8+wGPbJ+Z2H2zfxFktcKE3KG0ft1JWL/ELiK
RpPIJoDn2SjUUMUmmsZNWvSuFv0V9yKhKT4I3kgtW7aRiJhcZ0o25JIqDR9xuvUyWebsVSCh9uyw
6ARXSSIk5tRTIGeV5AqQouE67SPHLn37gjkbbNXJGubkyctxIbMBDKVfgzweritLCswevUzn44vv
hWBXUmVLN0BTzPgEJJeVMCtDBNi+h0oO5U2bvo2uBNo0ySOC7Mc5LXAldQJjHUHRFGPVAaZH1716
P4t0aOmqfArfze/Tnds4Wk4sqLioNupgiIslphNKUe0ZS4ixrm4cvDkhElp+knif57W8uueXklOE
fzCOKcLHuCJGXsG4uvVH5cdS/l7Gg1Smzjwkbmtdonz3AY9x+DFuoOZgwlhNs3y7QViBzN8xFPiL
1XqRYadOJpmYpCzceun8dg2PShRejUv9KkXVsQxfS5UIxhI5nwYf/iYmNKD12JOoxKFA1vjLZKkH
KbNu5iTNXAmDGv/Wd5kgmewVzPXUd5VbaxddNTfKw+zSpoX6mHgXcE9uTWP7Wsd2MavJhGmz8luV
3la8WVSqP8w/z3sRN7mcXJjt95CLTFL0AjaBSnfXrPEt+rsdiZS78zD8SLQwlG+hSfKTnOU8FyEp
iASY5betHs1CYAbvIQ7LdQJQmVBMVarOAQBIsB0VUKuMe+3LeJyC7qDuzdQR9ZTwLjEsvGrrtmrJ
dBiIcQZjts15VrE/6aHGrMS8D/f6UXUSr3RFXVrcSD9BsWV7qSpdYUKy1TO6X8nyZcpx/RS+dNr1
ON5AcN4/v1XcpLZBY2qSSimgRzXj1J6SQXe0NIwCE1P7xxi9QfswVOVDszS3OTgA92Rapsfz6O8k
HZ9y6gae2cihLhV1qGGs7tDmIHTif09uyjts6BUBY0STeLgm8nJXKNzAd6ENMnM0qRDgTpUchscH
cLX7aTBeVak3un/32EqlK7pGESIy51PcRn3UUFvnV7v1rZ0ZpIH5UEigYjNxj+K0O1FNxg33jY3M
iaVn+hJKmF8DL/PcoU95/aalWefENRQSBRvJDfkNFHM+9SrYosYS58V0T3Z0nGjeo2/oZwqWOVrf
ki+6wHVEtjEHlNxqk7oOAIylG3l+1ZRdPHw7bxQfQqcft6aF4TUGoupJOuYJICLlGBJn0h7SRZAp
/yEAThjMmWablapGKTCUr8Z9eZAUXEPVQbFTHvCmV1QOpJM1l4phhL4pWEH+ltG2P1NXVY1tZe9q
9LBUCRpN5qJ0tFjxdFLvL1hBUwGNLZiHZYNtZFesYU6MAl+LJfFHcmjCYy7i5uVu0gaCWrmpylSz
a4uW1rJrYffOhAzutapS7pWRlBd9VG2wmHhChVuNXQcs+Zjsc8/6lpZ78tXeYcA1mCdXEzaL0fT3
KT1uAJmoKhp1DtcY65cf9ACUV5FvYaK2OMT7oUTbtejhiFtggehDw8UqXkDY8qAaw7HUpRVvbcW3
HnegEXpc9NtIuWAU0FI3OEzWX4qxK2tlwTX9WLyukbnuG7CuHy7xPYQuaKFBEcVeHoHQpIiiWUWX
GPmWaBC86jK83xBBXc4NIvMPCnt9FE/VPNUFUPTpq90PQWuLtF74m3JCYE5o1KDRoNGxvyLdL0Zg
QSkgXIIRLDfn14tms0++Rm/ZLJoQwMv3MZAaSF5Eo6kjg6/Jr1lv3J4y2YCF91rKdF+NRHNx3Dpn
g8dkvqQFxWZsAW/JDoMyOYViuWCodJT4V9zGXrtEgq3iH8AbRKaI6yFHHWodjkOq/DneVcTJ3NFt
Dvke7VvutI9+nl9Rrm/gwxekIuim+qRGZUmFPRWYtoaGSXE/aOP9MvQCm0QQTILo0lDSVnrC5xgF
6eTGmapLwmhjBOMWi63HWTmhTsqXwEruKijtVf//RTXIpW3Zosy7KubEP3oeFI76YYkRQwn6bZWv
tehigHtEbH6fOSLKiOiDIiGC0vaVoF273KXEu2CrbfztlCxJttjuw7bKEmQButX2rkNTToYW7fMI
XCM2CEzOJEM/tw3daehUuKNVe1VzUy1v50G47rQBYXaiS+upzyHb7g290rhGaMtHDVRAz+dR+IEI
xm1sNjpjVLbNUJrtKbfCBNnl1YBMAJWKHCYM4rrKUfXi45K6oklt/ur9QWS7DptcNlsdotrekh91
67EEyYZy2XXyySy25VBbu3UplHTGnSuayKW9Wj6CgdhNptgpMfd2fhG56Rqy6haadw3zkxATsk3d
z3E2Y445w0DKk76WXhXe29bNJOLh5F/jbbCYVD0N7YLBR2D9PcKh0KmUXRdQ9QNJ+HbJm/2y0C/1
xzImTf+HtO9ajlsHtv0iVpEEA/hKDico2ZIcJL+wHJkzCYavvwve91gcCGdwLNd+cO2yaxYbaDQa
HVbno0OzxIZ2aEfrwNv40RcV0vdeaPnJ3XjiD0L1TDj5C/8FVRzPtMSsavoBMoKUJ8yP6zFrwn7/
H3dlrOLnkZ+zPyKKRU1d45KEeRCxTNYwYmhq0ypFBkVWd7RdRlMwGC7F+F/TBAb77j6Nd+1HL0Cv
+RNeMyi9yK5QlahIOsscFYLHEjIq6It9NQUILNx2zjr4DFPzs7DfdcUKSqAfef50WfH59ot+yhZG
uPI88ImNMOew5rF5MpfnpfFAMzOQvbOi9bww0LDiFnczA+X4ZWDZidsCCzchaVPWGCVsSEfjY5w3
O4ZmSzf9CpLQGzwLflxGU62mcOaoM8Vk8SAma5Iwpp2fmfeV+5y6istXety2YgnHzR7jqIIlgZ64
I+xjjXJfx5gwD9123KtJA8lSOc5aOBAjvrMKQw/GZTF8x23KwIiiD7y19yaiSbUbJgPxcFNXkeUq
1l0skSJur8dzg5XIvZ2bXK9JmPTX8TIE61gornHZNUF0B29VvIo5TYngiRTtbI0F1qIsE3+xQE2R
+Vmzf8vOvoDwj9i8WNfRLB1vwTkxMGi+QSsEw1XbnEzn/jKOShjhoGTjMpTDAmH0ASPTQcLvO6kC
QmbHtuslHAkrqlhadICozeuhem8RVVxJBSCcgiydvcRLAJBW1qPmOTuDEcWrXrVMgv6v9kQoGA9n
lCBj+IezX4nuFyqaJ7kO/9lzkazKpb1VlhXfi7YLetRkeMimVPRuXB6T+C1hP8xhQyMW8ud8iNC5
ghmzXuXlWAOsi0NdA/dbk/mjqyoC5Q/PV4bYJBYG5iFiAB7mcxgKLow4aZFMGE1My+gb3xn0yi/7
9lqzjPcTbT9ldPqUrPHz2hnXMXUUh1VqITf4wmEtHHPp1gR2waDvhjT0EiN0W59mTnD5HEndH3Az
/xFUOLBgYuiSUueC/qZjaA/xx/l3LyR8O2UJo1TjTUwrcpA6sZBBOV/VRUMBnEYhlVUfvPxn76yK
a0yq7xsAQd8TuyzzgkDfl9IDUeShrElgwUVVLJpcO/7IIaYx4sUd2oaf3B7lOydyHI6djRFFPvV5
/ZaSGUYhlcs/Z2NU2ylnHrhXESUxNB8vtH2FiLo1qMI90qcLeVk9V/CqRgu14pGH1RuQBPVT+In9
5Ouj793HAVhZbs3YnxUHTaERYhB1aJcUJGoQbdLCjn3vVRXq0qUjmNxoYv4HnmOCQpixTkzm8hd+
1x/0wd4hlu+/ZWQg8v9/UMRaG1C/kJzGCHRnwxUtH5buZBHFQskP6gZDUAK6mP2y6siweMd5Hx+N
Y7LLPpMv5anmBPQqMiKp/UFxGp+KZWPhhJPapBQFXdz+uHPnk+VGqzl3VRGmrsrSSR8nMLJ/oIQt
Kuy6K1kNqATFPJivepzSw7hD3ca+OGBq++WjK9UHG2Uu0AYQxIlpD0crYNqXGSVe60lb1yDu7/Pe
VNgH6eJtQITF00bTnjU2ITPgou90Z+bf0uwG/G0KGL4wr+6oDYywcJjM40Uzl4VX3JJjfuhCTnXx
hto+Sl5gxPR9X2V1BCpwxJpjnzZfqPXQ6LZCFOmDDi4pcRDLRur7Vb4G08TbbkXUPF58noYukbS0
75LyNIP2Kg7yHdwJT3HHynXhBZNv48asZp2V2CPv3E2a24K9T1wvNLs5vKxwUgO3EUzwIjEYaomz
AomociF+xzwQo5mKV47U/7JdqiMTZXgoVj2Xw0W7f2NUUDckPkLDBHVNWj0vlXVttG7QTstb6sXI
Bo+LvFm3ziNsaA2GtEBFg6RajzkZDzYbFU9uuXq/iMW3bwMzTXXsIUnJ80Pc3KWHIeQsniqHUr5B
LzCCFphTZvWUzx/S8+NMvtD4+S0K8PL7ggJURZotXY/fd719OTzHg8rayG+GzX4I5oaU6DEEdRdc
ETQsDTe8QTM9ZAt4hOo9Bl0dL8sjPTWOYRK8IzG/U8yjDWPrauPA82jkU6t9j/qQrt/+DcI83/k1
iuOp/i0QPZnRERmhXFUaIl+0jRjCoVlBBFDYBNsS3XLjyY6W/xn/4w+H8fgWO+NYqITXUQ/viMm6
PB+LlXVIAbAx2bHhlBgYrjp/vbxm0jvnBUTM1ZljDf5l5M92Qw36I69yvg4p2/V5frvkmUIFpEdm
gyW4IprVondsRs6htfdZ/Fx7Hy7Lovp9Yf+pEaHqXoMs1F1wdWYfcaEq9kRGVYKuLWqA584jlidm
BMfVWxpsBDA+OvfNCUyEPvu8PJMv9Q0fB+CdVFF6qVCugasAPRGEiJP1BlZlhcYvAitGVxrKCDHM
7eHyukl1YAMhmDIvWtwytXGhRXnka+RoTKMfx9ddqrDMUhOwwRFMWhrF5pqYwCHW9zx/v8QPU65w
d1WrJdg0JBv6aFkA4WU3ZXy1qPhO5F7nRgbBeWr7cfYqFH3tUnfHmanLQ/LZxpwGVKzDnc4U6ibf
GWqhyA7OjS6m0HptKQyWwtp07rciec712M+jQ5aohhBKXQGKriWXIh5Df1fkbO7M3HSI5jQDf4h4
/pLctmA9ybMvbnyrqQqIpDtEKSY74RzZ4Hc/N9JG3VBv0TmU/n723hfK6iEpgGdiyXBKiW0LALXT
sp7FXAUqn3m+fledTAxUdhq0zYEXAvOAj/le5Q3I9QL1IQSk3hRky0J8iZbRYKwxdoo8eu9ipO9Q
koAhP2sIxvJnVUun9CBtwARDOjJzoF4NMHP82prXGXqNdNVQFaVEgjVNC8x7a4ffTUB6gM4MP71q
ji6mzKsnUqvkES5VJ09QgmEBSpvvBus0DQc3Dy/bOBkEglVQZPS2wN8V9gd1y9OCPlg4n92HtCz9
tTqs/VuG2KN2DDMc8VDk43QEQWzwXnf63PKkIEZrH9uD894GncJ7G6O8q3A6JtmhVE1Gl+k7nARw
ySMcB5YfwSJRc9LiLkNksyl7WKXkm1kQxQUhrciz0KuA1msUwVAxVEunclgTo0CEZ08PTeOn4aD7
P3MMDDeC5YSpRCFitv4vVQW41Nuy0eAOyldMlgUbxrmxiPN0yRoQRvxOsqKjHt2H0Qc+oq07FLfG
6e9VZAsmKHzWJm7lFQBrLMc33Runb/3aUJUUyUw6ryTSTeJhyLY4a8VJ5mkYKwTLohFM+ZM9vbPX
NJjS+qbunP1liWRm3aGWyW0S6J/ENiB7qQaT8zPt9P5rqd+iR2Kk77ouDWDt/ctQMrEcD42vtv3b
NRLudqY7s70YMOsRygjS6Z7nyBYSzjCDfwtkWbgNccoITLwtMoj0ecaMtkjL0BgfrfjRopjRu1b7
YRn/+u61EL0AYz5qMeDwi3dvVw1Dl6PuO0w6bTdZ6Ulf9aPuRccFKV2FUK+tk2WDagylXIRANpFk
AROEaJ4srAytdvVX53nIbu2FBZdX7rU2nIGIV5S7tOnqeUMZehnyEpGD4t3Qrr+M0X5yPlyGUsgj
ntsZDRWsHSCPWdjhnOdB65V+1rPDG2BMjI9HqS4MhCOYhz5LtCirrDIsuquSfF709xOL3rI1Gwzz
3ASNJQ5xa5MytEdUWQxo8MSfDf68LMrr84PN2cAIN8eamnTQVsBkPegdja9TkoW2cTTiH5dxXt8W
wHFNzB2hHsh2xOfEUoBUsvCWMpxqtgOn6pVlrW/ZfIqTg4ZY+F+ih2dO3mhXVl6GY70c9Un75VSW
D6ouVQBDqmSeBy5wzHrWXzGTjCaoA2yjLDEU4d7O3tnFoY8UBlQGYWKVTBxLF5zjglWrV6/Tl2XE
uUSWphjiwEowhBLzmP9+U3hnO/iQoMaWGIlbtS5xRtRsh4YGp5U62oPmNeFlDKkoGwyuGBsXf2ns
eKkNjtExH2nSazeZw2hpHy7DSNxGXAIbHP4dG5zJnIfS6IDj0PnUNf1+oNY9ImXvnKL/nuHuKRC0
3zlMu6oXpPtxOV3+AKmcMKacQMBEZYXgDiWZO2TOtJbh4B4c53rEGHrq3l/GkB1W1DX+D4boTNoD
aH4yBxhTE+0x3jC0zCGAJTo55fxv4vxe7s1yWiuGs6UdoLKSBnpT+JiNexsZi8L3UUkkWLkVVF/V
OAKmTp600gkY9H2N38WmKoDGH+DnyQfuI1CdoMQRzyTR/rC4Z1pXzQBy+sCIy6+a1r7TvCfT1nZ1
an/2EvJ4ebP4hr9ChFtsgG/H9fC4PVdIz570dIxafoZ/UP226xwfRW2BaXyO2KEYn6tGRTQmXUx4
yXCFcJ+DEeAccfEMzETrYTW8Zd25BPOdbP1YLOzWrFtFRZtU2zdQwqnO26pdjBFOCo2jMF+rOihn
9qGfVOMX+O+8WsQNjnCq84EMxeLhQgetYwBb8uCyVrFPv0+NiAGdQM6IF4aD3Ox82UAEgITiYpbh
mu9n9PqUxm6s9tS4m6dDVxzm/tlR9eJIUteWbemIcDoGCPdA4HCOqRENqbAO16F+Ze9d3U92zk67
tW//69DKDk4XXNZG2YYhV4WhTjqFSoo3ipEVpUZSowz7KkVdzeK6Vw6LhhATzqmiiEem+JaBOwUd
kKjfEiPuBngVQDKL9dTLZl9Z7X5p1hvSRDutRpjSygI7fcyJihBe5mVapgmGP/QqwEsXVrSZKrMp
PKcMMSY3Dnt3Otn6vQkmlKGdS99pMbnrDStqIgEIUVHcKUZkUYnfV6YO1ezi/B2S9tfWsgQOGNYV
l7R05wiIXQiv5HTFtz0x0tj0WpzqviahRvtTDXrJpaoVBl920jAI7A+McKItO6q0oeLGYzg6UR7U
5qBAkO7QBkE4y1YMk0RKIJjkfgAF0uh+rMHuE/8ALeLlrZEfrw0Ut5Sb22vETCtSG4Bav0+hi1lI
eRAd5ys8SHdZ6CkJwWSGd7t2gruGAHNUgDcOurd8yswSDP7j1cDQmu82ijVUKYMQZ6a5EzWYuwm7
C6pRU/vUJn3QNG9TOQRdkJ31qE6FW9lZEUHN+WVJly/l1AYpNkv1VJNqA9g4wSiDENKr9zQmsVq1
28EgUfhmGvmCehfTA6tBfus4h8vqIINCttkzCewR7kbBNDCHjMbYWkXYuO/c7KmNf4GR2tXMU6ya
L8sPiXiVbJDEp25Va/kQJ3YR2lFx3/FyOOfv2XiQxnwRRnziDnVeDelKMEW9mTAnQh8C9PL8sHrV
rBmZplFE3TwUN1gGymrOj1BvRUvUacBp2OyvthFSE7Nei/F0eW+kMCYyDdgWJBzFUNFcWkUaD0YR
tuYVReihwcgVjAO/DCJz/tDV9AdEkGXFmCr+OijCjnwyo59DdgJvuY8Kbns6ZrZ2vIymEkkwPi46
6ayiXLFyzseqQvHbUzzvL0NI9WwjkGBw6iVOmtQBBOlOmGQblPmi8BdkJg1jGxFVpghav3KKWF1G
eu1MRbiS7xU92qOJhs2npcsVOFJJNjiCqdF6qwLHA6/U8ka05qRrFDherYpySAK6ODX88tQxy83D
f+fa7OoLSzK9K8Jhx6dL9MF87JBC9w7sEO9VkXHp2m3AuMyb2yfJkjmtCMDM6sDSa6f1K83CTENV
XadU0TY4glqPLptcewXOUjm+ja74Vm+D2CMKZZOdHg/1rwReDoaFinxLS7myPJ5ZEermFTo6fDI/
2OvtmvtVrJpQK2mAQJB1gyXcb3VHvJIRqMPwffykhzkoNa0AvKhoF0ZpFbJcjr+26LZWZbYkBV2/
o7u4IXidHeIu53sWo0N6zSqsJc+gFFZghpyla3bR4O3R4L8ZUMphbzJFQdj1D6igKOtgFlNig+9M
S25odrIS4psUoyy+/r212MIIetLUTQH/l+vj8KB7V97f57jO146LudH3WjfgltT4/TR9XKcfdPnE
OgXdkEzVtyIIBs/UKlikBivVkOHU6PPNXPcnqykVhF8Sa+SA+RxePaFwScTArj6n+YzhsXm4otEn
daIrFquG3UgkcTCUxaMEKW8TEdHzxZqyZiWRmxShkTLfSuogq6L7NdY+XN5z2avWAZEEHmJIn/Hb
9RzHay0Q3OlRHtYsDZMiP1HTPcTrtAbZjH4a09vnuvG+0rvPYNP5fBlc4nABmy8hRrQg1iLsFl2K
uG1JXISu+7GnNdrJHyty0N1D0fx9BT0aujdQgsGIE9bWM9hjERKbP1lpE8R6dT8s9fz39xSGjlsW
pk2CIN9xhDOk9WgqXi3glAsGZGRP0xtCvg46LflgbiR9YGbP92tcG0+z2JSHo/3ERvCNNLDnpSoa
K7Hl6GVwdGSXMM/vVRVExzI6Ol2bh1b9qXb3YBbjASkjfSrpc6oqipGp+hZMsAvNMKLqCnNAw3a0
w6ZrwsWkYT5rivuJr4zgdEMmD3uDbAwC/4LpHscYPqzb5aHHHpfs1qn32lj6epL6ybgvjc/6qOog
kgv2gijY7T529ZxOfR66S9+fZmI9YtzEECygFHq4fJKkSNAHkO2jCgfVJedaYacRzYoMS9jZhU+n
pyg5YHLUG3SbK93/gAg+WDUNFaMtrJ5Jc3fXVrQAUzeI5N4iioP0DF4TaE0VFNzOujVeFqjemKxX
ZUceMxrt4cQqqoulGm78gRGfYGk0GVnKoA15nyIoWfdXfrN69zTLjnrex4HmFo+XBZNFGxzCcygO
L8FxxcqffCjHkVl4X/ahsc9RfZH+HJ+nvbO3juAKCuhbbN4WTzhXEwZHJg0Dnj0UV7WXoa9M26dT
pVhJqe5txBKseLaiDrHI8Jil7BuC/9T8GdV/z5mB2a+IViMC+ptCTlAKL02nVMuRtWHlF3u409Jf
l/dGpg2b3xc7n9Z8xsAHp0eUIWFXQ2uGVZGcCvPLwMxdlg8+W43ny4iyVdsiCic2pRmdxxihp0ZH
CgozLPxU1SQke81sV01sfNIiT3PR3o0SgVPxgezqW+YX/voLg3QDtWusEkgwr86Q9m6WIX2fTP4M
ss1RHQviCita8O2aCfa07bOytUzs0hAdqrz2WX+A07pn498TNZypm8tl3XiqmlbSMm2wcLMVVOVz
GSOycWWXP72/pzk5BxKOKBJlCP57kMhGfSbZJ1HIVM8y1b4Ix5NGZGTuClmoDX7PLrDXcNZUT0yZ
Q7zdGcG9qmpitF6NzS9RxNhgeOcyqhxiKQSSIKg+0W1UXAl7wiYU3BgW8mTd+r3CyMlW8XSQOaPw
tA1coDZyPGI6Yq5MVtcTUi1mNmDw9B1aPX0v3g9RhptIUQYs3ZMNlnCTaqOVr10LrDy2jogxYTyc
y3gaTpFikcnEqwN4MThCdKZwJrXCypfaqsDhm3wui8EvkNQcZtBqqVNVMgu6hRLOJqE6otgEUInO
dpqtoUIbHU5lufpjO6S+CXIqBN7uLxtRmUFwuTvMewB4I+T5OWUpqhw7dIKHPYv2eblcF2a8z9Ny
T0v3cBmK/5RoewCCUjXkalHVIUAh/JdMkw71q8mh1YZg6A8Lq8Cz4I8dSEXZXWaopjUoIMVLaVjN
qo5ojSsC3g+jxQ+bTIe4zHZrl13pTvut6vMj2ELecBe6YJJDdxwKyXWx2iMuFqevbSgndxsMGyO1
y2yed+6kN345eFmQFf2JrbXChZXuJUJuSJMh2A+C9/O9rNHBOM0x8mR2ZNzla3ugSXfF1maXserb
5b2UXoyu5/Lqa+5miknAmtS9k0xIXHByHGOHh+/OfuB1m+w2CjVFW4EK7VU5BnxcO0J2MdSO8R3v
+dICFvsEQ5cycPEQRcpdCScspJdTrwPlNeqbrqqTseseI5Tn+/9VpZIpiBSvAunBf1nL35+zuSv7
pC56i69l25HkFkwMz54+kJ3tOgjEaV/mqUQEsEyN47/toZjvTLqRpbUN3G5n7PnM47LecypY+O9H
eGyTKtklqxxyNkrzOzS4EZTM5rpOOda10/Kd5k1Hr092c8ICk9ZXyFns0rwKrEY/duZ4imPr02WB
ZfcfiIwRC4LLQHFGzs8H5jqSvloabCs87U7fNwVTLKnsVkIqx+E16Hy0n3Bb9GwunGZFwZqZ5x/7
yrmb2uHktbZCYaSCGOC48Di/3qvCVa0qi6pvYdaiPAmqcVgwB9FVlUXKtBLTcf+ACDdsVkyrna4A
mZL+hGbR29EtjzZKf200EMaJn3WdIiYos19bRGH1onKa9VTj5X4eQtHN9TIftGkOklTla8mBoIkG
gb+CG+lcEVKNtl3Di3HLYkXIxLvRHZx0z/a1evh6WeekOo92mz9YfJk3Op+3S9VSVJaGfPI1e9ce
3LBZfF59sqCr1Feg8SYH8Y7dool3bLMWVsPT8dUNWlRuKUL5a6BdZVeJ4jKXq+AfsUTisNpw0C3P
ayXM6HOl7bo6VonC9euCKGJAZinGQZ+5sUhuxjA+9gctjI7Tfg3/L/wj0sjCZuFE3jC437pVoPA3
5C3z6Z0Vrrhj2l15qh7A+b9XzZmVXjFbPEHXaZwajdNBBYenJXQCQ/etEwt+N998zEIVK6zMi6Vg
44Qrgu5chIvPldAuR9ai4BQvmGHvYXhz59wvVoB4nm8Oqo2T2kC8MVCmwasabH74NgrvoJvN67jC
a8YvVCa5XyfV7BPp8d0gCMc36maNuCMQjC4Ji0w7Reb0LqmJH3UK71giC3KyKPDjbMQguRQcgTFD
80HUFLCBYGtwYv0Xm73Qpsm3y8dWItAZDD8KmyVbWi3BGI0U9qhqPyS6e+zc5r299rc1VFJxrlRY
guJlqd5Qzc1QfaR3VySmSTB3y67Bo3mqtUZxUcnBUCiGISQItIuvCwTyJ+LyAm7aPbjosUjNgMYo
sAel1eUVlJgjTH7jcUHE241XSYN+sdOuz1CRbudfdMx97VWFDbIDe4bARd3skVm15hQNWDceenSC
bD9hWpL/H2++8azkwOaaJVi/MzhBx2dipkvT/YajBz4Grv3PN+PDKmdj/2+rJ9xRTc5IG3tYvYya
PqXtXgdt+WUIiQWCPGCJRYLM0cGddb58Y9bX01TCAjGHhawtd0OmB7mZvENJazBZ7efLcNKDi5wf
aMBAeQ3Ddw6nVcnoWTV/1noYHoMSOJPMO9OOFQsny/3xUgeu3NQgtvgw6ZBAH2ovRn/KiZ34lYHA
B14lyZWKXEGq4CDno2isBU+5K1zsYEPHIy6BJdLruxTJ+lwR51D8PhUWLHLNIkoJVIDkbD/Z8XVp
qlwG6Z5g/hIsNyqd0Ml4viepXdgR485x1NwtE2ZbskOSqJrvVCCCKscOaPHhtMJr0PZ1cWjyJ085
h0XimbgIKf0RRNiLPl/J5Kx8rUYfdHOhNqBiB6zaExqPbVDS7FXDUeTG5wVRJPKlqJlfWh1STUE3
P/JBE+XBDlv7AUweGCirwuMCvDI+aFZCPBI1Gq8KYZvYWUo6wvhYaPXTvXBas11mHdP1scn3XfNg
pG/oj0Gk5AWRq+fGus4TsynYpLGkjIauE+2Kyni4bBIk7xne1Y8Jfqi05Dm+cwiPpVXWudg1b1gC
sN4eF7M5dhQ1KMzxZ1Id0VK1uwwpO1SoDEC+D9XgICsWlNHBNJkhQQtEWJf1LRrWn6t6rBRXrEzh
EZ40kGlGx+mrJ+cyV1Qf8wS+g60dKuY8keanHWefLkvy2nyDzJ1TlVuYTIg2POHsom9qiKbKBg36
3IfI8vmulR0rpzuZReOj0UNhV18vHOBQTWE53F19pYBe3rnEacwkdPPOKo79UOhmkNW8Z+WyXM4r
TT8HEvTOHe2BWByoT4Ydbo3AsG+a7Gk0FgXQ6206B+J/v1FwUIbaiV6RBP2SuR9r3acswTN6NT5c
lkfy3DzH4QJvcGYdk4PLEThtA8Yf95iGeWC4gb5HYdVB1b2t2iZBK6wWjZukBBgCErtmrY7z4r5J
E9AgjtIT6/WpLTVrybxyhp+v5SCwb4KEqig45FvzAsHN/WbJ8gle5ZQvSCAbzM8qUKGuPmsVcvwv
G/OCIjhASeosc9lAkCnS96iQ3HvzcByMzF+XFWo+PdDePLitFXTmeqPRSWH9lPiCprfWyFgOYtwQ
yYXhxrvmihH1mDa1nNRkGa8vEGghkkw4wzAar0ps1l7P6y4GZ/Fo66eVjjtUaqNZPDvQpT+urfPk
4muQ3UwU7zXpcX7BFe9JJ7USTGY1Epio6pTVrV/M9S3Jf1poUL580KRKs0ESbhMrbxvWEiwn9Vq/
XPqAoBPW/vhvIIJmZpOes6gCCHG+9eM7lHXFVBFzkxr2jRyCWvZRUZgl5lCEy/i1z++aeV8Z/lB9
ctZP/yaLoH/piKHckwGVWAwbeay7GfQBtSrfI5PGRPwVzjgm4LyqfElSvTOdhiUha2w/bfdr8nmZ
j0150FXivPYmeOTwD5JY/JLQjidbxiTMHd1n6ZcJPCAE5/cDEvfOpHLIZNq2RXulbVa29CnQDOdj
jypnFBjW4+fLGyQ7O1sMQdns0aWeGcNA1cOnKtln5dGwr0GC51+Gkd0ZJjo1CSiPeJOIcGcsNMfk
LwcK16ydb5o/HKoAkMqxARCcrrJZ08EEtXsYVcWHcmI7vRx2nTZg1k41hf8mjPgSGBZ9LjMI44zZ
wWy6a7tVtZpKt/5FHJGYxcp1Kwb5JNaLfU4XiuviaGSqgLgKRNAvAw2m+TRBDnMOJ7I3MW1VVUQh
PTAbOQT1GruO5RgnCYPpmM+TYfoxeSLpFKRZtTOW3h9GTaEIUmOA/Iirc4IPlIud3+sF6Mc1DY33
qHW51+uPthcuekinfbvsLmuBI9fpFyRB5cDXPjQRG4Bk67fZVDyiNC/ydUTv/FTvfVD6BFrag5Jo
9E5GVR2suTg6k3G16Nqxb+LT4tr3VbWESRsfkCO/y9E3M8bl7Wiau1LDRFTL8StLv2P5Ao6rufja
1Y7nk6p79Eh0G6Pxcx36yrdJf4tK7RjI9mmd3OPaaAdtYbZfNI4/1NXthE52OpQo17Oib3QgdxrF
P2d2lGLapvmuZnUX5Pr8gabLc8WjGj34O/UxnOISiSZEH0atRG9SGx3x7HlG4+0px8DWylq/ZDS/
L2ftR2d4nl8tumIv5dqDbiy0m4LHVOwqSSB9N9YTDlrkHHVq7TqyBrmNt0fkgoDfPM5md7q8qzL1
QdkHSEdAS/SafMKri5b0oM0LU30OSoZ5gamfd/eNeTBUrVmSMBJKq1+wxNsEPVNmbSR1GkZj/cNI
aKBhaEFmaLvec/ZuHe+6qn6eoiisWqZwAGSu2hZaOPpjz3SW11xMVw867/vsYJL0vtM/0umIstGB
9orTIjssW0DBECT55GJCZwX/k/W3xFuuzFh1XUqyOefrKXg1NDZMNqZYT9tfkXabT2lYBuNef1p2
qDTZG4qCAZn53IrERd68IMre7uF6Yg2z4VZbP2r1IWc/LmujCoL//QZiTVFwYXuAQHfGsdN/Ynht
yLTyDV7tVhB+t25QyGCWNO0aKIN3jU3yDWQ78rfY5S2IYJdBFORlbY3NaSzOapf7Xv2D0fer86F0
VQW80mfPFkwwzdOYEKY3AJsCBIDRjhZfVeC4a8F/q6qOl24ROrcImgpADyh6NmUbjXHGsHjtUPgp
5mcjzjSr6ElVIII882pnI1k6nB4Y7qX52ukHS+XbqjAEr2YZLI2QoYU659QfClDA1T9gfd+iay/L
JTo2be1NfddguRrP9KekQk3dxylXWDeFKGICzzEqK8aVhe23nrp1n+hfdVWqRnpPbOQQ7NncmEWJ
tyAsjP6hS+70dg/ywQKt1qy8e4MN2CAJVm1taUWKDEhu+Ry3Ka8RNl1VRExuOzcogjFz+ymvV34X
DbuWBs0H0EKGdBefMACWYIaWtlOVP0kXEI0+Lthv0f0sJgnXKNV1hHm49Ty4bu/3qb5zYBoM/WdJ
vl5eQunl84IlzmPo07o0xh5YQ70EkV3srdU9XoaQqRyGw9gWRY0RCIr4329s6DRmWYWyOZxQ1EJe
9ZW2BOPQTx81TMxSuCjSvUKvNQJjDk/si4QqyQq2Fb03YHLKQ/zAixZAn0h2ll8zX99VX+KdKn0s
W8AtoqDtcazDV0gteCqgo6l7xD481QtRwsDMuUxepBL03NRrDGP19BSp1rHwzcAJyPV8tG85qUTy
ic/fS/dro/AwVYIJak/Bv9mBPisNnfo6rd7NsaLHQ/X7gloMpjMSrTLT0MjYvqz7mzQa3qJ5Bqo7
0LKAJmKxwHbJh85L0hE+ggvSv4Ydk279VtmRQhKpgr/AiEW1reMiD14BRlvIrli7d1m7fKq1XlH0
qYIRHFMXA16rYQJMYRZhSe2da5gBy/Xd5eMqsz4W+PIw/xPlz68I4MDfiWcLAQzNIj8dfnXNEBTl
vsaAm4E+XcaSi/SCJVze1VAZmY4CmbC20REfGz5B2ZSLAuh/gxHub9DpTS31IJKefCZ17bvIbXRK
6hK5Qv8RRkyxowWgiqZhwm1k7Aj7yabnf5JCrGb26hjVTOuchlUEwgoMDluGKbDH+8sosmjRZvst
wZ6ZNhnbIsGWuBRva9AM+U1qvyd6F7gxVaiaCkuwa0USRZ4dQyIEXX/NzDvUGTpP5/VUT6ppNioo
vnmbS0iL3NkiFlQgIQ9kfZ92mg9PcXjTgwG3D2hNeSG4IbaUrIa3tuncw2qy/m6ujB16wA5dq6r4
kh4ckHfpuo04DroczsUpLdC7YRwrVk77vNjvWfSYU4Ui8LN3nvPGpbOBEBQBbV7WXBUrjKf1XdeP
Y1H4WXmA/94mH7tMVagpPTwbNEEV5ngqLUTc4PwOPU8BRSGm3v+4rNqqRRN1IK5qEyNG4FeRdWdg
yFX7hJr94N9A+EdsFK1lDTSAO1S2dlViHGL9k5UPlyGkFnqzVsKjtCSs6sHghll3TokJgh+r/onM
GJ40f86HD5ehVEvGP2UjTdyn1lQwQFnuzrW+VMUu8t5yrW2kEe4AWy///65M662BTF/5y2Uqt/B1
FfC5LgsXQJRYRWMnEKMsmvfMMX/1uvctSh0EE4vALotf7aT5cCh3FHOoLq+gQrHFDJy7VCUYewGd
mTdL1KLUT3W7SQhEIB2YPFAegFKoV/yfIHVohs6Ee2h17l1vdQHctgNDVHelPY5S8TXJMbaj+xp3
9s5KUf61mMeFZXfl8PfMTWdfIlZ/LdZE9FqDsHVN9xn7ua7mjqDH5/KSSpXyRd7fIY6NUpozirOS
kbvDo3uXxm3uG1nm49n5Fr9ugyNYwDhKC8zCAw7TkcsCcdPeURlZ+YNlgyHYvbIBlb2ZAkM/zE/1
HTlGO/M0Pq0BxijsilvV01K1dIIJTF1ktZIMRh3lJChZeedUz0arqJyTXhwbkQQLuDqg3LYYMPKy
emwLlIfm5ikv25DM4ERsEcxVD+dUySWYRLuJi4ZlWMZ4eMiS9/+PtO9qrltXmv1FrGIA0yvTCspy
9gvL2/YmCeZM4tffps93LC4IZ+Fa9oNfVKXWgIPBYDDTHc/v8lIyYCmsnO22Gd/yMyzTWCYFLkTO
3aZ0wI7NTXtr+Oi+l1YABP1t20baeCUwoYl3FC7uFjHoeSg4TTE59p9e/zSobuZoCU1ojcq6Vv5H
AHlB40Lw0Jp63xDkfORgLDcQHYgcPNT48/f8sXpuJ6+N8gif7vou/h/r+YLKBWXmmD20opH9ISRt
cobTUVUOfTBm3jYKkpLgOp7YRX7D8Q2durupl3WAG9y7Cb3Ka6r6BTtcB5F9OL6pbsyclOoUSzkE
qq+Gm3xDctf8UhuM72WVNm1bolc5Gqq5eOBBrvaKWlhhuhmnoA4KncUbAsg4RDRQwvR7cs78IYy9
ElwQ2i8KqbcM528u+oLNbblEnTWQ/SLWF814VpzmVFnlGbM9knzqf6zoCw63FaqNYUjfDtAhguhQ
BHaNO/Wxg8BdGSWBjELhf8TjFzRuK6xgXklGAyvahzPGUIqo9K33k7/J1eZR4WefJP4i9soXPG4T
FG5ftwqqOyFrgyVq762f2PPh5Pe1Z/yr3K3B/0+BUWYln5QQCsl2fft21tPIfLxkRuyY+Qv4mQI9
yIPKl4UYYRb04iwmd18Zsm7GoxrMBFyHdkIimbQXXu92v587qondWG224rNVa9Q6t0mv+kuFDK99
W9D6/b14xh83LXTwMWHlOteDDEcYn7TnPmhvCZTQpApL2199ZXub3GltxR2Z9QJgfbiGINs4JMn2
mbCxO1/54sruyLKPxB3cBEwIU+pgEd31fszuLTeSOLvQHhv9BwRzhhh555IdKzGmHhSV8IIzi8xI
OxpYO+arcPIkcMK/RONXD7wr4NwA2vbSpYYb8aIddqEe1cF8lBEvivYxGANssJ+baD3mxzni2DJ0
NzOQWCmllxaNz+zeTztZKXgLdrxH7GE4m8qiK9wZ96XQUaEmuUJv/THJnp328zi+u758QoNQOTXx
/uDiesYFpomBEhfilXD0eTlbNgN9dno36VRSZRAa9ALD105J7yqFHSNxc6ziq0vXe6vIH43FKDxb
zz9BB2mR7GCRXRb63tH4DlmQV6QL9UpqsuQpCkH6T5C9qF042t+vL50wvFo2HFy10PQJwebLW/MS
u2jPVvLttX3ClfJAwvpQUcRXaNtmAdi6jlC1u44p2rt7SO7cmrcaJ4ZHshBn9qfJhgSbLgtHMgjO
I3KWqz2Yf5Bj9+1Dq9NAp7akFiCB4EuocWuWEOyBFW6NbvAUk1deSgtJRiE6K3ZLxdfOltVculwr
EIVm6BO05lk32QOqnaG0g1Dsa7/9gK+lJpmFL9IAyUEjtT5EjZv4razFUwbCBdXeMFYNd1849Ezv
8XwcFCXInzVb8tYqzMP2y8aFHqaigcrsgDP75TcjYEcSMNCab8xPipwUdfur+UC3R9us3t3x+1Ut
lakGWh/GB/NWuyn979aI8UIrUm8Kf5AFVplTbD/f4Tlxk+XzunkexLO1+MMKWhSdYrZHcgbKPJwL
DXFiJYuGwR6M/Dl3ja3dTJNMkk8I4WhoG8S7l/2KbMUwmhyyIIhwIDjzWfYprt4QsyEq8huA84SE
tUqPMwixJhu+UKd8n5fxjW6rAd5CV+gdyFTqZAZxvmC3w+zmLdYMnbKBXj7gKieJnsI9tLOI+/pK
CRpHncIiyPROFEHH9Nrm0/UILd5AOxD+0xctCAIqgPRh3/o2Uu5twr2wPAOi7cpJlnJvv+7VDtrB
cSdCGqeVrVoUcaF5WlQaldMDrqaeMnwA59lfrh93NKTuCFK4Hlh1/xhbH9HvVeay1FviBfz9HU3F
md4ZWL5ceaTOOyKT6ZH9fu6KYlddqjIXNmCi697u2LHo4zc031iYV4WkMaiXX3EELZDxIw11MLtT
GD6afMpyDYYlvO5nwkj2AsLXYMvVbZaZAYSZbWSBa4AxFg6s/hFb5ek6lHjb/LaHL8QiOzOWZgKU
1n/Ci51bH1IZhZr4q7xA6JdxeU0dVo1anIaKnXgDMUI22ZIyrxAC/Ka4lmAuEXMSlxAY0Yozp0my
0Ki8GgIAeiPLOYWlLmsHwe3FjOh1WWWASGvcGi0fgziY91WeoJ/tz8f8TZFmB8dtR1vvJzLngKtR
hgIFoE+D6Z8OXX5GSL/K0kKZcfzGzM2y6tMOaBuhC+aMo97wtlS3DtZj95Z3wt1K8vW1bNbwPJ0p
mNpS0JNQOKBQKCT1a3Ggflk+XoNkcNIh6Wf4HEOZST1m44dmuHOKAzNvUxJS82HG3NE8Qw3n8Ib9
5JoWxufxjPOKj4nN9dpZCoZKmRl7WhxNquHlteT0Fm5aXE1QMTQgTPDr8rLLdFbTxfO+4WIgcsDz
cbz6E43vHFvW1CqD2XbdDgbk4BQM34DJyx91jSIh+LNkBQUZxvbzHca06nOXGIg/AwjNi+pXfi0d
oZKBcLlBOtsZbScYsmS1ZxUYKgDDsyHxORkIF4MSK8tRCPxPJKXgVasPjv3lLc718t25GJSjrbBf
RkDQ6R0kV93ho/KmI3rnWlzccWbLGUcXS8Xi+pjk/7ptIbmFiGI1prox+Q9FMTRZcIc0WpZG6Ich
1nRJdaeTHiPKf05wibvyDoI7cdBQlePJGxEmxwzQ6NHGth+Nuc1pkCpLtURFtg40yrGBZ8ndYPvI
fMZmQ2hryw2MjRPy0p0TZR6WTEWeqyqPugJVerqGDJ3nEdPeXfcF8TL+RuLrv4lNWD8zIGnrIzU+
OLL+f1EOsrOEL/eyxV71YcvVzAJKA4XuK+aTAi20PpO1f4uRMIOPBlMbWjHcxhkMxvqlxNcqNBpN
zWej/Nn3NEgcSZIg2qDgPALNNtptXFDqXH6beUCjUjqjr6e130FZJ7E/QkT4+keRQXCON6xznCcx
IAxEf4xdV6gWSLn+heu1s4OrFqQsgbJmt4FU7yvnNJkPSoV+G9k7mMwWLvrXOnrmGxMwICHu4sgy
5PNzQoiNjAOKVGB+5LVhSltR+1lHOaowEi9xw94Cj8D64/o3EQ4ioXX0NwoXNReclei7BIqu17UW
1VrtPqeQ/T6VWbz1jsT5rHlzR1wFh0Ls3NTxMn1MkO1JdqzMWi42ZB0ePzDKhiSL3VfGcWaPhSkZ
2hEGBUhDgrwU7Z/479LFQcCGUbwBJZfWLs9G3x7b+c/1ixFbdxCci8fqxPJ8K4gVLShn3THqXHqr
mIMkjxI+aO9xOC93S2RSaYrVytpG80AaeaMb1qmvm2BRtUhf8CBbs6Cc3MEzl+aYm+4RvXZBb1vB
nNSSxgHhlgPXk2s7kKS3+HrjxoqrdgSkEOX4jWofSHlO2qdx+XndUzdHfHV47FC4pU2LLJ+SloC4
o7oxMXo4JUFmR7WqR0P7s5CycwuTZHuHxy1xYWeKpXfAWzFQ7Ou+eZuEEwYdfxEoyJk1hGejDfoT
aNeokPfk/b/B0pYZUuPMnAPCPmCQXZ8hplfKZ+aFFxr7BYu/QecgZUX5zErDrv0/ZgjFZ1NQn5yj
3DDxd/ttGH+Hpona2osLwyx7eS6T+XM2Nz51awySjncNKYLOVCXbQ7KWvz7tLm1O11EtY5gIqdJ3
i7J6jZF5ZPGsgfpqsYbX/VK6mpyj5NtrIOI3OBt0n5zZKQkVf22DjYAFxFB/i8YfPANo43sDaOSQ
P4NsH++l9pN7GFCjlhHtC+Plzk22kL1bRtyxGZ61N8MW56h1VsAUU/KlxKHjxTm2n+8gcA1Ebd/C
l7Ln+IvifJ8SEPLE1mFt0+P1zyQ2xgFHrwMiAjC7XyJpmdmtWoIgFXeIicNHaeKxrcar+OSA/BtC
JWBJ5bmGMdVe9soAP//LjGAHwa2W7oI6j64ISVr1flShGfeDyLgUhLt1B8EtU8FWvEwwQGAU+qlO
Yg8DokGhmvdjbVqewxR/Af3J9U8jXDlQiuOroMXH4a8FmdmmSdfCCXJn8gyohzRt1L/pvm6/oPBX
gqzDuwSDOtgmHtKrH1vNW9Lvf2UIfyswaFcyhgapzQVAqoCkkMiuUKINg1E9DMWD7d2C7OKlG6fK
0M3FVsSN6+9Dfjv0X4bJCgj9ct0S4QuvA2pm0CiAxRPzEpc4btpm+mIuuId+H4LyfjzUvhu21Js/
K4fu4Ab2++uAIh8A0yGG1zadgFf66rFeL6SiM5qg2uomKYwTnY1bcy2C6zDC5dvBbFFiF2/cxe0g
6ojutdR96Oyfc4or23rP6ujPYaDuAwZhvI06YKS4hKkyJ17cJYMeMtP8bHa8bE6or+WKbziKjClh
+xR84IFDaCCVIDYqvFxaO+YD9PDmGI+w0Fasq4d2So9ocvE68x97kbUmi8LoHozLwpRmrdU2Bli3
aUXa+slhliSdFLmCCxo4cHiAgA9EHpeLl0JMvcOUDiA0TGy6RgCFWR+9NhJXEJ7b7lYTx+Ccg8/E
faQp6eH+FTozqL7WUKQAHVw+nxqaBppCbtr5oa/oc2GtUTysx6Ju31/3EaGZILbQIcyroxzCpQ1m
kRVzU8BMncxh59jeChNBMSQJriKPh840hEy2CXWwo16uZts6luHEaBKqMT7udOe5HT2nvcNsjwRI
aM8OiHNDulT22DQuIpN+tt33tWr5pJYNnwh9fQfCuV9loeyvDAAxuwm8Vf0zS9KorPLHlSx39pJL
kgaxTdAP+CVbiTbly8XTFtWm1mCijFS9L+tQNb5LD1zhPcNFe+t/MbYTeReSaGxpSgXi/bCkZ9AH
BMsJMh7B6p7XSAvlRG0yk7jdZWWjidoYxnmd/rYHJZuJpjvy5zvYUEH2ZG5adGCv5TBGDL2iPwOz
aJO6ybxoh0rFtDKZT9d3kGgH73H43qqOkdopQfsRKmpAziDiCRQ/VnFBK6BnIXtuFiwc4jnmbCEu
ZZBXbKJlPMaZljBc7QcT7PfgTEvtu1Ft/vwJ9QKG8/AGnOSk3bqBFb3CEyoscazzZNZ/Xu4DjIsJ
Pgzh66/4+tSWxE38qy2XKLdJSs+0jYNyMfzrn0iwX/cwfNLVudls92C2DmeKX599rK3M65tDbWCk
JZFRygrB0M1HcLdFzzSfs1SNoqT91ixuQlCZaJNvNpmH7xn0yYc17cLrpgn9wUTwRO2MIK/cfr7b
t0OB+u9qwh9qq74bZzesl/auU6rD38Fs8X0HozZM7dQcML2rerHynZWf5lXWHiI41SEO9mILF+fi
LE9bVm22NOqtkupnPSskyyX+OC8QXJibMc+0NunWB1kyH9TTJxJPXrN2kZrVN0osIwQSfR3DAfOv
gfdu9VVSVLuZ3pbOphbw38cg4y2P3gSrBgILTdUwScqd4OWsE8UtcKOYkYGf3Ztd+HlT3AYYqKlw
+pkQUeaO1wkMACBPw91CZVaQt58L63Ncy6iFBckCFCNAf4VaK/7xqaQxGE0NitetcIJxdfA1tsst
G29b7cN1pxYdegihqHNBu8oBew53QlA3S22dobSQmzdTPz/rafIV5j9YM71J7ey+0LQHPElV/uB2
HghK/lH0QhJoBQ65/xP40FQaebFoPb4e0c60/2KmEYsfnfbBoX+e6F0AcV8uIXHX9zlsdfHapmcH
kK77qpRlUeDwFyjcuaFXkwINTqBUVao8DA4GmEH1uYartUguN4JgASQDqSvoIfFQxAeLAZTaSCpR
s0mpn+iqX7mq5GQXG2NDOM6BlITJx9bMcEZTTwExxo2XoooWHwdlkiSsYjteQLjI2hblunRbQbnI
2b85LW4ajf647uciH9PwIoAjFm3SlsNFiKlV425OwU6brx/M+FgW52Tu/XoxPduQPByLlmwPtVm7
OycSJSW0t9Wtflz6xOqDbkggy5gG1y0Sw+Dt10AM0pFBXMI0S7kaw8YeWxsOJNZ/Gm2UKrJLpqAI
heLGb5BXW9MG701LAIK/wWPkQSfwgI+THSluFfTTx+smiYLeHo3bn6YDqQXHXTaTknODl6+hIwcz
b89OHUvuEzIobpPms1WkZKP2RKsCOMEfOzJ4evq1qWTvUCLf3tvEOZ6C2LasK1ZQXdCjVFhnrTYk
8VPiCfzsToNpEKtXYItaFI9lOR+bJn1Ea7ZkyWSWbH/Gzq9dLXYnrQOLsIo8f6MQJrNk58gQuDhg
jB3T6ObS6Jl4lzfVo9YukjRYtlZ8yBxB1V9vnOaKBpar9aNhfCbrz+tuLDYDhRNIloKBmw/LlVWY
+BEWKoUw/NbzBOVJpX9LhgBRl98oXBq3DgXuJBQRre9XBLEPikV9A4QWeBaWrJnMHi7StK1hzRNB
QEtiNBP2Zljbxp9PYyDO/DZG52ojJinswiQwBlxDavVQyGKyOI69/H4ussSJOzpTDM9y6uZmyMfP
naH6yZrnHkb5brLSuJ2ST9e9QPSef2ETF2LMuMunZdsv2tw/WPGxq6KZHsfmG6t+uPaK7u/Bd/LP
EtQtnnA1yAtULt44o1sktMfHyjHVogXVyY5opPhIEAYQcp6Vw3DoJYFh+/7XIDf/2QWGliiJBpUI
+PvcfWQOO45m8nmKtX+NwYnGnkR93T0MRhxcN1V4pNub6hSufBiz4ixtF7T/p+sAWOcATn+iPulI
UdWSQpZRUkbRhMfFDoszcSpYbk96j29ZQHOVBepddnZOcTRGGzGafuxPm/aMrN9VuPF2qFzE1Raa
mm0FCx2og411dWhUmQCD8NtBYJlgAV0M4HEbA6KfSWY77RZF/llc6KuiAprfGeyuSE592we68/76
VxPb9ALI7Yqp740UgR4tCsNIg9ZyBz8n2vyWkAUSQOjjgiBJ58uF6XZjiZ0JYR6rhtJh4Pb0z/so
CQZTfkNw8TdVe30tY5wkFnG+dHbs20r6PCVv6EK+gOGCL3R5HHT+wBLHHv6J0yxKSk020Sf07hdT
eDrQgkKxq7GBgS21+rnm3kxG8XNx3G81iCjekOzv1o2nBWW5tkmAzrhRQHCPpuxcliS87mPCQx6s
46aJ2pOKssBlQJrIFnkpPk0+fTCsc798SrLoOoSo4onG4hcMLldZq5UY469cxZn82nrfDw929b6Z
HjVwVddVpA739vSVppL4Ltw+O1guf2FgIlY7E6bNmfkDL3VRwmQFSRkE59jZ2vVFnAICCt5+259b
TcZzuv2GVwfGzgjOp1lWgEKI4TSuB9sHB7vShWb1NCuG18yP01vYbvefiicezbUhKdgCg2LU1KqE
fV2U7kQK9+d1lxCeRy9WGVwoVY28TmqG8x4anOFg0c+xgfYJ1FYzXf9GlkSS9UsW0eACqRartQp6
dFwzq3+b4kOW3dr6uXO+OmBiWt0v122T+AQ/c57Hbr5ibhXBTi2CPIt9N6klm1YGsf18l0V0TRqP
pIY9iZqERjt4dSYrRYohQM4JsjyCh0YuY3DnRJtnB+dpw+gdNZKjQ4Z/ry+UOPS8QHBWGG5dG8OE
UJoqX6FbarMvyxRchxBGa2gab63jmFbiA2jXtwXojhBANav3CB6xZ+uoJU+Ka0oitQyI8zD0wdl5
YcAWphRezEAX1WNuvr2d/ly6G1XUnUXcd2kVY3VKDJVjRuQTJJhOgzHd0PL79WUTf/yXZeO+zMxi
va8pQJoRzcgF1ENTmc6GCEIHT6KFrkHkHDybct/j4jf0GIed6vfFAi0IKUO0KMbsEPhQpkEKFfLq
GEowCIUsxb+xVnp59eDapd/1kngmcmVUl/Ae76KhATMQlxuy1K1FszdqAWuIoy5f7ptU8ekoCWPC
g3QPwx03Vh9P1VIBZuqUoF1CYp3mOtTKkxK/o12U5AcQ/TixjMpOZh13BvU6WuisbW5ABV24nn93
p6+9TNZHFKJB0Al2rW2oF1Jmlys4dwgGJsXEwDY01EBienmk7HbUNG9s3i9vaITf6EB/o3EZyaAw
pU9MF72kxRiMYKWejCNpZWJmv24E/OENOWsIr8Iv0DPBHXPVGtepZqCxWj84oJtYjmkdLL7mg9bn
kP47BrFXR8VhGr0x1H1E8wB16es7WRSXdEMDyTfKueCq5v4C2jvoD4hhaBWf2+nZLZ6mCo+ZVFb8
FLvmDogLgHZuZeukAciFCjlow+LA9Z0lAnksLKyP160SBg94iq5juAR94pxV5gLqRlI6uIl1P8tC
9ZRE9ra4ufSrL7fN+zibhCr+Xboj2lyI0hr2VpgGU97wacWj7DBbUJpoUPtUPBesmNVb7i8og/0G
5ba3PYDCRt8Gd210NnfP5hs6/dBsZRKsGYYzUEO6NGpKG8bGrMLdJV++QakDlCFzaNiz7NoiLOfs
gPgWByPLiYLOOGTevuoPJ3bjhuZBDfBef7juCKLIRKC5qIHYd9M+56JG1ifQnTJytLuvyrkj3XeX
FM9NWry/DiP07j0OFy9ylMAyMhU4de/WcNvI2a170L2Nk4tKdqzo2ILy8NYTB7bGV++zee86FCQ/
6GWl71LNDRTMapXWo+oWHhkUyUYShQdkd5pDUHxFrz63kZSq7bWaoMKwWtS9b+tJ9Vp1IX7rDGCW
NdLl8/WFFBv3gsdFiZUS1lUZakN5+3EtPpKMegPGIUBmaJmZZCFFQWJvm8F5uz0qWdLAtmU0giXr
g3odJUV40fKZ0DTA/AgC0auXZxckTJ1N8a1q7UurHZn+IY3f2em7P1+0PQq3aJSQkbLNI5x49pZk
grDVqRkqXx+qwyJtzBS+cptoYTTwloWJI74kT13CVBW9FeE0t74y1IFVKyi+MmjPkg76yo0fd8tN
V7Co0iuPJvEzKK8t77rNoo+HCIUnyK3UhgfVy49X5LrCaq3EY1qXgr0fhFQeLgsyRTQZChflcyXV
VtUGypyiS9iZx6PpJH8+v0VMHTobkBnDovJVwzjvO7sY8fXo0B9ayLtnTifxdFEU3ENwDpLklE3G
hC+WjiSqF+0mqeMDCvV/3n0FG1AxVzHt81oAJWdQkIcScQKqD+uYufVtzyoQQGQSGOGmeoHh83ZW
p1ZOLcCkSvFPbSxHWnaH1LTB0WwFb/CyHRQX/uZRqd2psxJw8tyS5aZZ/9IU7sMwfelLVDYS7NxP
dnJb4fV5xMTL9OPvzOAiXVcXaL2rAWOhHW6t0IepUUmkE+4UCGHCgw08yPHp+dgupp5kJAlj+yZT
HydZ77ns93P7fc2cMbEm/P4ewm6FVQRlJRvYkEFwm52Odt0mzEhCt8oOLDH8uTVP1z+EcCPuVolL
4DKFOi2FOmkYL18Hu/QUdUTAlpzZYjsIQWOGatsYvbsMjTYaPqxKxdcu8H7jgf449RZT1gwrA9l+
vqswbRpu5jDge5BkeSyq4a6KLcltVrjPEU/+aweXu7FiGonBYEfL7qYlDYb+XWXjw+OAu/5VhNkb
mAV/I3HORerc6qsYxqRZepNqP8pB80rDwEMfig6LuUZqO4Ox/3Omxjf1MEvea8VO8YLO+d1YzUqv
Oohn7Tj6sX43xImv1JIcYfMs/r5ioscX/CEOAjR/0zSYQfO8WtA8Y93k7idk+kGXfI7nW1N/Gt6S
dZsWpHG3kr5AwMdo7SK1WRKW61QHmdqAJjSZ1EChqkyFUbh4L1D8TSJpx76wLUD1Bt4Oq2eLPfax
7LIndPYdCHcMkKI2KGMopVas9ZlihPZYBdd9UGwHbpKQYwZvJ8892eDpzdHVaWtuOifsTPMz6Q5/
B8EFH0ggYzYlnZNw0cEMrjVHd51uuqmQvO+Kbsbo5v5tCXeJrPN0WXUFliAvo+2pVI9p7nf1fWJ+
qofztMh2r/jj/MbjySeLxl1KzQQemb4N2vtEJqwk/jJgmIJOtvFaGgZkfXkzWFi2ygwr45SC4V/2
SiSD4OOPNlVaWsGJcaUr48/9hA7RZJVEORkIF2YKB59aI7BDZ6Fe3eZVZKrRdQ8TKZ4R03pZK87F
nB6jLFaKKNOHVX8cTkWkhNatcdgE97LSj73p8CZG8wtQzuEGyC86tQrDGlxIPVovt9bCnrRStkXF
F58X6/gBc73Lsq5rYR15ak45lARcHw2JH/9DpfmWmupuKfkS1gSWfboqK3YrnZ8bfb6Dks+7zjUk
tw+JV/yyeXeO1w3oFsZ+i59oi8hY5PQHU5cV/4Qnua3h8R5zGWiP4DKSoY6HorSR9lgs6/0WSoIY
UKu9uozP82RJnFB40tl4rcZ8OoImX7JwtFE3K4I0jpb00V36BSKC+ROb089VOd9VVv+0kum9xPE3
C14drztQLpGHaHaVZjMyiOGzdaagHwpKf/KZXz3njxgWClJJbiQMejs8bkWJsRpqm27pMJosF/Om
Z+lbwsUOYfsLdo5R9XND1RnLWGpnoh96PfEKy//LZdu8cweSoMyvjjrMoLdjuNwWQe2XfhOqnxPo
c8jpacV+6GCACycdGnG5SBHnCzR9Cpzj04w5z8okh0pP7+Yl+zbWmsS2LZy+8gjM/oKRhSB14Pna
DAWS1wbYTHDninTyXq/R3hQ/M71EW54rwRLatcPivlWps0afLAX7K4mPK3O9fN3esFAQtGbJjVXo
eDso7oupluX2/QSzxr6Jqtq9wePPW/LhHcRm7c4p9HTOBj0GBAXBBTSQvDmPkraW+LfQEDwQ4DUO
Uu5oPbpESZYyNxcXt4uubbzV+qfVJR9FGFl3AFxI0MAUaFWWjWoIRlTrPEB12CsHyVoJg90OxLi0
IsOE7VqkDo4ky/GUdPJW+1vdhV120OiCTtn31zes2CbTcvEP7bg8FQAmiyctUwE3myz3qF0cK9U9
oTvs+9/hcGuXF7Oy1AscetG70Ir1Wzwv3jdtLjkqfpUq+U2K9jkdz8vmxr3K5UR2oZS92k0UfJtz
SPwioJVnxn4+HYk3hQmyFrAKd8uhuSv8RXarEEQIU8W4EAgPTAzK8tEIE+F9XuYVDTMntz3wOKDh
sqg+KI7t18noqer48fqqClzeVPGNTAzl4uPxb1aMKHO3kJ6GvX5IrbNlSjJ/gXfg9+NdAtNcmvNK
1kYnRd9k9UjDeP2ilnlUZSleaufwuhUyFC48JMU8lsQCStsOAc2N55q0fktktFqiXPbCGs43cqNW
Fb0BzhTN4Sau5D6b1ckKhnBTdykVv3hyg0n2xCfiwLqA5VLovs7jHPkS3cQ2Pi+BEeDB/ouqeJM/
he6/VVgdDCnmFiW4bXCByZ2LGPgs1KqDqUMwBQTi8vRdfmiD9HmD648y/aPtC12B4wdhnMKc0d0F
uIVY3tB1Hl2Z71aHKZEVIkSEH3vL+IClVqTXlQwb3Pk6h9kxeyInG5bNwba3k0DWvS3xTZOLW9Ni
VBpRYZmZrUHHhkDXzCN1neP1LSCI+rDKAYuEjbntV7nFqmB+vFMabAHtqXCPKnlXGp/q+GxPt0ov
46UX2/QCtkWV3XGMg7jP0xhgCnO+5vbyQ1OGqJtlpATiT6VjxE4HKeBrbhZ1jc11KQyKN2H9zAI4
YWQ/k6DyNN+5WY+15OQUmrWD4/aZXhMns1HXCXs0W1TPaXWYM0k8FPq5AU1zNFds9ZvtT9itXM7m
ivUloyGpQTGzOB7tdM9RRp/Kqu/ixdtBcUGxhuRr2cWAavCWgE6SJPf0ExkCAtoAVOAGXy7UI1xA
DCMTqKU4GN7lE6g5MTqGlpxwyp/XknnVcAuVpeC6p8tAuA3V9OtUgj4cIN1dM96De4i9RQAaNKQv
hnA5VON0jZ5VMIS6Fqrxqe82ssu88OQluoH5g02f2+ECbEGdodBHG5/HrX2VTvdqZ317w0oRE9rf
qEiRV136I9NnxTWwUukwe1YGNrB59OxR1i8ktuQFhts2mIYBScRKKOaXcMNFQ5kzy3QjhNtmZwm3
WCMt3byAUE2ou07lQQPhQeniO9bkRx3tDtdXTWIO362/ZI66gnCDhtpYPnajdlTSWlJhEUOAbQpZ
nqq/aqDP80FxlwQQ46T7dEqOaqaH163YVuTVgboRWv0fBLf7aVoO6jrBg1WqfNXyyjNi/WGlaLQC
wapjlnf2sJ7lkvMiHUMQw+kWesRwrL3qAcageVVmdNnyho1LskfZI6bQ2MzDOCA/utDxEp8+2adi
8UzFk4miilOlHfy28rv4CvqZpdermYYWlD3XsAxrPw7op032z/Ctmze1lV3YywX0ahxnptawFxRK
VRw26en6dxR6/s4g7jv2Cubbyw6/v6EfKqf02vLZjt+Bndu/jiO8eWx9E6jGgkiC7611liJX6hRZ
kTXbmN1fvXH5rKqPdmEFVJOcs0L3d0BIhZiEogtf+8sXZzCKsshDai2B0yePY/aGvoONAgotSrjO
g5iFO4kq01YYyFHysFVPSnly2YnakgEl4Q7bQXDnEJrytFjLAIHLr5/R7DtOpcOygNoq6c8mWntU
vT7Xxmh717+UcPV2uNzZVLVlzjQGXDcrPddpgmEuDtchhEfsDoLbRR2Ik4bBKvMwSWpfr79ObVTY
sjgrqp2b6ORGSy2+kIG2q8u9aqeLndYu3bI7iFXiilE8ZAfi1ac6cL/IIoNo1XZgPDvYXGtLDQ4b
xCUXDbWMTU3kztkkWTgxCnQDVQs+h468S5M0tNXERo37u2t9z2ywWBdP17+MaJtisX4DcGftkNi1
mYDnO2zX9eiqGOHP7agt2eekr287A/WC63giJ8dlAuJDJpIIlx+GSEDSz6ZpK0hUYaNFSRKx/raL
u2AY0ac54tHYkCyhDJHbVkWVDXlb4G5BDs65P+QH40Ai/Si9Bgo+FXJw9EJgXEXDJDm3jRK2gKWw
bFH4jbqT5iE/Dkt/OSeP377lQRbIooXgw4GbB68PG9GHAcrES89A1xjJlsJWgqT+metRjwkM2zPp
oWSSsCQAQq8NCEUQWTEbzw/hrFm1qMOMt8+GdUeWre9WpY4wtHQYB2P2GvBlXPcQGd62zrsTt0lq
wgplRF2uuWP9zaBgIEt5dm3T795wblyYxp21BTOY02+vevaafZqH/raalz/fXxcQ3HFblTQ2S4bV
0+httthhUtfeMj5Y0+qPaJq5vnQCF7wA25Z2t3Q5xLZYsi2dsigPHcujrkwkaaDs63DxokmI03Q2
7OmH2zH+OC6oKuq3K322S9m5JMhUYI2pOaCZ3CqY3JGboTocuxY21NrUvu08z/at6/R+JX063P5m
LrW9AOIihArBi3JAXxbu0P/WXenFMfGr4QE093F/mxmSFRSchWi+wI0d90E8vvJjOsrUutla4oUX
zWaIf2C1aFx/JUySf4mu68Bx3F/dcoZlcPtIwTzB0Ln4UgMk1JG3HojhmYln3i9P9elXjS/78/68
C0RuO2kDptz6Edtp0Ywbw9DCmLTRdQ8X+sTOKG472XnDVmNr/Ojb0W/6Y186PukfHFnrmfAjoaf/
V18YBri46Arx8lpJMryME/ZVzx/r9V3xho5qF0Xy3xDc94nTNZ51AxCz+2iM5zr/SdL7DPp7jqwj
UBgWdkjcd1EUq1XSzZi6ux/pByYLo7LF4j5K26oF+vTw+7X2aXYq//+RdmXLceNK9osYwR3EK9eq
kkqyLFmW/cLwyn3f+fVz6DvTolC4hbG6I7r94Og6TCCRSORycjADRTTsjefcvVkuxrbhdWnIUwuQ
FuocO03QSXb+Z+hnfPp/DP0UrRlj50CHmOa1ilO6qOcxPUaiPfkv8oDxfCuWA8MV46x2uVRHcwqj
Y54Hb5tdPx7iz5O/8X2gBUtwMrnHxvoHjK1gw7SiKFVygDXTVxNNFXrr6OpzOL2DmACb9IrDmOwi
jxe0SyE+WNaRs4JJeZlfUFISSURg3fgqh2gEqv/0y6SaRklForxDIFKVgqxA6mJI/GLRBTB8LXiF
YbRgamZlshbALPmpGjEuMbhuzngJICzYKwCjBUmHoclLDYBtjLvpgF179Ht7cBHZd5J7FDS5uWOu
AjeBu3i48bY6QLSWsQ1LM+2GSM/hGiS08Rp9da34FrOC/yUKYxWqKm4Kba42U7066dqfFktxm/Ad
5fMU1Yz/CMPYBWXITcSkIUxuHYrxGIpGQHIdnt3vMyqgGn1YjRN+n66mU66PuuVWTWkX5WhPkihd
y7+08SraCgGh2YQx1aFirDALOECdN96Wbnpvuci0H5ST4rVIt9utf10BuQq+w2M2aTKNNFNGbFJa
tYtfj4jlqln18TqIUCpmj1bFDFu5g/kZX0hlx04XFOfotoN5cC0f/Wtn7Xgdka/hr8vIbJoxTmgs
0gBoNNZRq6abbSpGvogGmIhWjzm9rSbRSpFLlDvqhbNMLYaYuX8viCYjCL0VmnHy98j7GMkKl0q3
wtIjFuKuRonWCkNUJsVbsR0QW3eYJJTAr9qeDkjwzGruhOavthDVq/AWDI3IaHtGcdQ27uPtA6WM
KeoGZOxLUoeesaqumC2XC4Hf/1Nzg344Zk+SMDIWsHrArcKcNF0dHnEdPV3fFAEEm1s25ChHrQdc
kbRQ7yiJ7+bBEFw83O0AoSyh6HK6zLQknWqtYwEp5KZyQF55qmrrFhmXXGCkuaLscJiDkmQzteIR
ooSjbDmQqrGldXpH7RiIvzGTwLA0E+kJxspUobaWWg4ULZpvon4KwCcTgs3aeI415MKu7w5/6V7B
GGNjZXo3W5tfrYyRvcb3huXq7xmJ8kYiZt0WdZQ6a9pKWjHTBVyOdpLdQumC94iyEYrBRbzMfeS9
RXSCARgeyWSv1b/FJvGSUeAb8i44TX8F2VRkFzSQ1BRte9urzazaztEouhyjKrM8hHioretjamPg
ws/rgnHVDlXOuLUN9E2znSLTKq1aaOSIkM2In7qLJYi68NI2FC+rfwDUt0J1IEQgiwQAWQ5GV7Lb
e6SNNFv+oAVm62qOapeO+Z6F3GFqbzHjGmHBNIGnIEmrPRdeGn1p0XuVhJUtTyJKJl57+xsJmW1L
pKQxKgsStslQfe3C2foxpV31uagwRM8leZI86l3fTKdiqPovmBeafFa0sRcxx2+KzsZONIJWXYw2
wagMtrqNVioIz9Dj7GmLkvuELrm95PknU18Ne0olEJBYYCu35l7EQ8I95jtg5gQasYHqyjiFEU6/
5frXSTqTRVRTzlVT1FQQdDVtOYXtG3ZHAzwI2QiGUwQ0cuqNvemWo6gkhSsGhlRurWGIirPzbrbO
YmWwIkDoJOiX+bY3BzBKSIIgLleSHQxjgWFqUVydxHgvaapb9RjUEolcFREEY3crNZ1kuYckaXif
RR8b0cAz0UoxG66FlaWivhXGUP+YL9/z0m3Kw3WzxH2OgUAHLISIdMPsskd4jeMQCQM4D85c2RhK
50zn4qsBzh7Hyh1yak/9p9Lp3kG3QPewzFk2164zzBWi9WAIQNbUViw/Vs7z+DBS+p4bfycio9Pz
VNdmqgMrjr51CbF19fv1ReTrwesaMqpW9Q3VhxkAuvFiWZggISp0+UMue2FzdiIwmlZH5WCk8ibC
EUyiX/BodoljohIlWA/p99GZUVWbucYH+U49LQfj53X5uK+Z/W4xiljKnYER71CSBLYOFb1jaVeV
0x5AzOKMidPa/S9ZFFjhXtI7kRmvFjSCSAxTYEpWb+fJxi46edFysMzOHrtSoCPc4NRORJbet61i
1agVrHDT2u1RO5gfpilQAtXPvekAhrxRNAJpU4orW8oWehlSOqLIApZ2XYvEob0RjKV1g/cVGvCF
bSd87+B1NVXGO4irQumSCWjq6I4v/wm8WO4aIIMm35Og9BK/E5QocJf0T20O2P+3+mUmNJaiLUTu
W0ly+x+DV2EsXBGk3ytqF0fLL8+1JNhCnsLs4RgR+yHuMCoklFxJK1yafcyqW2t8NNofnfrx+nkQ
ITE2c7SQNUath+QiWaKkim3It6rsT3ipInnjXsfi3QF7qRhDSRAxx3QaSFUv1JeK3J/62E/lRBA+
4JmwPQxjIy0SznIzQ6RBParkENeC25gvhgnSFg3+78WcttAA2fIQ4qpM1LMx+JLyYAxf3rNSFEP0
QJWA3BljI/vCWFJKssiLCvWUypWTpZht186CDeGulKJiyDrc+MtJcDltJXB7wQut02/ReJYXkeET
ATC3Sa9kCSw9AlRa/tWsbkn5+fo6ca98fScBs1BhkY8LIfDaF2d0+6f5cWsQo47xNTtKQXkyJnsR
DsTiWTtdBbEM6NgwU5Wt6ggHI7SsDE+umGZ2+IwWz/WDGgbXJeMpGUqioADyNpWeZcuQpsYa89mU
3DVNnXka3QIURGMk8pm29WEt9x6G2SCUyMCyNahDICkK1qw40EkdhJEFD7M/qEvovUcqDH2j4AlG
dxtzNMMZjIpoepLcrv7Qdo9qH+jLz+sQPKoGTDd8xWBE0iF/XyjAII+L19lQiMC4W0+mn59EHSA8
9d5DMdo3mtWyknbbJKP3cG34ZSaiXedCYLkwqQxTkC5KiCa5spJo0SW3NFsHAatk/S5Yr83CX6jA
DoFxiKyxKsuuB0JO7fqobGX1rtkjq2DTYAxoakMhBGogEorxh0yjRR4dBG+uHH5Yja9dLLDQvBO6
TZ7530Vja3aXDhWFQ4F9iSzD0fTcHtYPjeLLw+peX7ztQy/WDleAJVuI9V00aOW1PixDqkluZr5M
xQcz/DVV91lyZ5SeAmIyc/pxHY9rFV7x2DhvCGatbq2AN5LYsWiGcooHdNz511F42wOJQOWOUkn8
y5xSiWjovUFvk0tD465vNXvuV0G0RQTBHFKktmJJzVZoQBGClM4K6jIUSMFbq70UzOHMR1mfVh1S
1Ai/hdr8lBj912xJBS0cPBVAdTP43Leo9cU4U9McexJG4GQqis5ODGrTULJn7Tz052LO7HJ5GrK/
b+1GSuEVclvcXWAjkRAYT7IRNFB6/KNVm6CtNcFbmrs/OwhGBeKko2o3QyrD+pSkqT22Itfg8oyC
UBnNwOg1NJECZAvTIi0r8hRxRLfKXaVARfbQeYaKYBuCNdfVmYeE2nMN5X0oWiSsOpudIWVSZIYu
Migv5dh8RlWXs0jqfTg0ohquzVi+NQi4TRHRR0CNaAiaM++EuE0zpDRTXD5R/YgJ717SdbdSq/lW
TA9G0zqkl0V9ypd3+IYJwI1TRbHYLlFVG7pKsiQUtqMbusw+1mloS40d9n6zCN5BXPHAlalARMz+
Y/tDy8kw57bNYFhJItldkT5na/4dBE9ONlQBJrQ/WD328vr+XR5kyAcPCPlUuvUvMLqoRHWmkaTY
XKH4EaGfYwmOMhkkp4JHFxcHm6ZQNNsik8XsXRNmGP62QLgxmoO+euzScrOzAnvBR0HiD5OGUW3K
Vn7GoMBAxTukQTPOrWxI5zaNTkq5uO9YNLSTwCAB6qKaerDoiMQxFHEtX3TTS4lv9H/9SMG+vEKw
NdSYZNjVepFIrrq+xErQNN7899wjgCDb7YqEOtrImK2fMrLWMplC10of9ewuMUDDPQmyDdwNQS0u
1BolFTpb+as1eb7A1Q9dRQKZ8nJaktyd0Lv+jv3YoTA221BbNS0GoCQWPYzd8KXuqBOrVPCcv7Tb
WLAdDLNgWbiaUibDqmLuy9Mq54coHkVJA/6CWahaVmDnLjiAU70pejIvsKd9bQ/pc0ITuxFdq1wQ
sLyCwJaihZXNTKBhYpowWADXQxUHShy7elw7mAFzvL4tXNtJ0XwCTwennu09MQtwpMglFGxUf6wk
iGW/mDDcUX40q0pwIrlbs4NiNACR6WlCRid0JbOwyzog3Xssyw6A2ft5jQhY1kfcA3JznIthAWlF
5/fmLOKJ4t4COyDGebPqtOzbCJKsGw3VTz1CzK9Bd0N8IspRoiK7zIND+QSSVODhABsHY5f1NqR9
1nZoGCsr3cHgNeJYSqfZJniGfaUzQaXdtwuYEuHrXdcOnhLukdW3jpYsyaDFHNtNCVNbKRq7N1/i
+h1HFj1jyFHBCdoSxW9BhmZpykiFeHE7TWfaJigYWjvR5CmeE7RDYV8OitYiphhClHTxw/R3nkyO
kgW1JDhP/BXDRskUPC8a6yA0bZ/lCZ1D1+gjR4GZ6xfigYVI4AFzaDngx6Gj6/9wNp3ZucCWFk10
rICjB/QlBmOYm52Thy2TMLxMruGsv0YMm3Op4YjyFzyLsUdmtqvWW3kaeozniKfT1PxY198YGWYP
7QP6fPzr6sezGDsott5GjRZa5h2ERDL8M/LAfregieg6hmDDWKdHriQTzKkw5pL5PelLuzN/VOHT
dQyRHMwxapQmIaQGBijsbtTU8M2y+/3vIJgwdpUaw1BqgCCLYlvDOQmJYKG4Bwh1TzroyVDZw3qh
YWsO5Wxi3zGtyZGjxDaSGVMQnhajEvi7fCT0gKtINaAKjpGlUY1umrU+dAdprG3JivzS0nwln15A
BPrt+rpxChFwkBQYno2T5XLy9Tqbk2VS2HIDbS62kbUHMmVOFine0OY+ZsV8q+v0Xtb7myJEocx1
9D9Tk9jn0h6d0YzerFdVbrBtWwFt+Ly6aAJ1Ww3/Kc54zJgYGWz3N70tfV2ft1pDvEeP1aMBtsDI
Gc/N0XCWEhT6EvH+Pqn7dl2YTejmjrZhgS8b1TENBnNBfVVLfk5F92Wd8rtRB8/s9cXgBC7fQm7H
aGfTUinPaoMCEu3mCYhEyaFSldU20/m5IcV3Iqm2ni+NneeZG1sziMbDTPANXGuw04bt73efsA4t
SPS3/dDGFi3iN2n/c1p+XJeTaw12GJv67zB01Cu1swqrFtLBlRq8s1QiuIVEEEzoh5oZuJLGzasb
Jb8cW7eeh/esFELYaG1HadfFpO42TMENpsLRpsUXUuMmONK/n28EfcB7hMj4E1E4RorUUIkxdRQL
Ffaf0kw6y6MkmrPBXSkwfyEQQ2BtVOYenRK84UEmBA/HSG67enIx3eP79f3mmjN4UdsTXsUMG+Yk
qZHaSmaCl0/V9nYYHyMV+f3Jcsh4uA7EVV4DYR4UXYKtje04ayItXWith262GPcTlQ+RXHwihSj9
x12yHQxjsxb036fFNl91KvPaxczkwVn69O8rerHpOxRm1bq57CS13PRLvY2LJwy077Iv/269NkF3
BzFsjXBcKSBA03zuG/0paaxzKZWfrsPw9/91WxibghaqtV1awKQo5MYALUy8cC3lmcyt4NRzkvTb
mhHwl6GabVO2twJJcqrFqQTrBY6Vwka5tR23g1frmovRYMc1Ms6JlZxA4v6YgXCp0ocglYpCYBg4
BSZvvoIdPlDFYdeqFRyFBklJze8cTMiRvNrbaHZ6A5RS77qqTEgOE4EbnG1JrOdSb0IDgFmhHDqQ
+qX9Otp6ojwXRXsqokFwzrgHYIfH2AwJD3ZJzxRcElJ+GELFnf5+ai2WcIfAbqSyjkmhAgGjN9ET
0ntmJ5r/xDUW/0BQmallr6uZDI0OqxS236P+aysHWf1yXfGvrxPeKm/VcaSgRx23wFKWIzaaYTa5
JaJ12Zb6wn/aScHYogH082lSAaJrU9ABfsSURdtovmC0t2OR+2z99Q6JkPA0LH0rGGX7KhukOlCa
iqOsdrdh0jpzJ2pu4hT3YOt3EIxRkrpE0iILEOE5OvSTXzmxu979qepBMxXCpmLOV+4+7SAZAzUt
mVygswHhjKWzm/HUTc/Xl41vEnYIrMtjRCBE2jTBPK9+/qULJAxAsbOj7hc+poEhFuReR+RpN6Ll
iFdvi4mqmreqZ5X9WI4Spe4q9V6+gPMa+tGUIhie+hF4DniIg8IWcbq3MKnej5ggBCqQJFVv1NX8
lK7dse9RmVUMj1ouBXOoCSTjriVBzyCSruC2AxHFW8yIxglBZgKiPSJJfdIOM8o7Ea+zV693UDot
wtuOEHvE9njM3kkSypbC2AKRox8dUE3kjvaAmXSorANac3jHvu2EYxaUbpTKTQ/hpvHTPKV2rJ0U
UZiQp+57gbZN3V37ijmVyCEDozIwDyFvj7Ui6rrjXfl7CMZ+GyFaEJDooG69VXXrYe7Bnh/Q/n+T
qIooGsnVdSoTUwarPLIqjKeUyKB+6DoVYDQ7qtZ0H5XSUTbqh+tbw5VpB7Mt627ZRjlp0W6uUbfJ
0PPW0ZvSWD6SKLQ1s/p9HYrryBAMJUROD9QglK2nrJRKHaIVIqEK3xvuNtqT3C6fu+NGeS1//Jdo
zCUyRUafm7BPbvN7dGVPO7SHrEJvNqbteXkg+dfhuOq3k43ZLo1UdV9v26UZ3+L88ztK5/Be2v0+
u0+SgRrUFfukbEKg+LuJv5FREH/kCWEhMgPjhwQ2uXhq0DaqCGapuoWhfc9M+ZNUEe/6OvHUeg/B
7IqeR+FcLYgCVd3qYIy7PVUYmzb+uo6i8NR6D8NsR1VloAXXIEn2vCzQNtMxbjAdJXO2IaNR4WQf
VDfxQ+/vyTVxH+5WkNmmqavLrqIQbya/s/SDTg5ZKyJY556jPci2xrszG2st5hb0AOldxY+drUs/
CmbnTyH0jahrVaQT20rvwBKz6fHMANiYoJQuigP0jAh2SwTBXA+6hnkIzQQIvXnWaW/3oikFvAsd
bSygiDQ1NK2yL6i2L1HF3SOFlEmfTfWQLec6+giCFcdaZtDAiQqC+fL8A8c+lZZxGODcDqGLWy8g
yuIb3eBdV/Bti9nreyeRxnhCphbLS5VDoig9qs23rHmas+frEIJFY0fDN+kS5xjcjSR1hSqwYfKK
egxAHY++owF5uNnDlGqBnyBaOObUdktJrLZCgCtULDfEjNm5lASlHlxHa79y2zfs9FknAw17CrFq
zPbUjhh6ry5PdPqxdEd1fJLy0xr/LArUmBymSvCS54tnwcUz0Uqvsy9adLmEZFRavP+q+1hO7TUT
NeBx1UIFr/pW4ySDg+utcLDe0VjM0Lx1uev0z/J8o5qCOQh807rDYAxCZw4FHePttAbwHL/HiOfb
tT8eSGdrgWUrnnxQehS1uH/fLgbbugNmzIRakqw1N+FIeyhHvxKxc3O3Z/f7jAdZr8RCszl+H5S7
QxqElmDlRJvDuI+V0iKltt2ua/+SlN+0/FTrn6+fWW6w3VJRwYC4Cb3ke0OevDXSBOW6cnSeh984
pQM9mbRx0qawU+0u732pD5JMNEKQL9srLnOqxrGJunhNca2HH0Zyxtg45LFFNH3cS30nHKPdPcWo
OqnaQCLFoXnn53PzpLerrxP52/WF3HTpwr7uoBglH8OqNPMZUE12qsit1Dxk0k9tAFlVLxrjJVo6
Rq2XJpVaK8WWhfXNYjWOah2MTkQMKVo6RrdxA2aKsumFHpt2ogVp8VNvXwbk/q+vG/8MveoBo+O5
/mcIGtZNVx4SxV9W//rv8xVcw+ASdWMZpCxD0agnRtSFEbJJHfleqf2vVp0drVCcUvsya2OQa6ur
a99yOh6GPv50HZ0r3Ss4y1ikq2ubqk0CcDVzGvN7tj7/OwDmWo9DSw1BsopyqurG6O+iVmCCuGqw
E4DxvqN8sSJUh0KtwZiHdIXypddJc6hStIJrYT8JLjwRHHOflySUtaaHNqTq73B56ozQbtabafh1
fdVEMIzxqdU1GuYZqzZHqbPWi62vo980bqhq73kg7daPsUB1b+ZNQaF9U3psq8yuFIHd4YqCpxcG
Z4Ng5aLQdquhHPOpRN3CbNhV83VaPufLUyN6H3Ftjk4xxBpvPRQiMscUTO1gFkxrBFjXQxY9gkss
Gf+a/Ru39SsEW5kTFhmt1anaXkJHq79HpeY7Nn33+8xRsSQMENYjrFROPprl7OTr1xk9p6n1fB2H
b3FQzY2mKMwavygOxtwfQpsViV2tcbO72k9dipy51xwrH6XqH6+jcfd/B8bY6VmW6zHaatAyZXBW
PXea7l4vS28VFilwVWCHxKjATNMqirdSo1Be/KVbb5GyvUktUYM812S+wrDFPlWfYiSXCYFiEG1h
+rIb6Y3AqAkkYWt92n7qEbACRFh+0PW7rD/NS3B9W7Zlv3AHdlIwdpNs0R01WXGtLdJTZoQvhSYf
JCr7/WjcoDOztPVSRMMmEosxng0Zw8lAr5qrhecqCxLr0zIIzig/krCTi7Gcc7SMc5pDCWDOji16
pdwiCA+mbb5oaEP2RXTEIpG2v9+9vcolLotxxk6l1uqlbXUYWwTTM1GMiX+IwE2NsfLbcHkGRrNW
A5Xn2K2m+j1mxFWq3+DUtVPpcF0rFL5avAJtH7KTRwcPuq5EAOrdxLRHVHFOH8LAdKKT+rNv7W3Y
TutE5sbuQmenNx3Rg/m/bODrFzDOYzuMuiVN+ILieXYxhiD0qwB9okHypcwxwshwr0ssWlnGPGmD
aZE8g06adWwT5bvV3SMUZbciKh7+Kx250v/bQsY6SUlWlqA5QXzjbr6V0L5tb/mQ3Fac4alE+5Ej
yjaLEFn+LIreo3hugKjcjyj9d7YWSxDTjM7kdp1b+ZErKrnknwb0fmxUaiiKY/aujOeO1ClOgxq9
LGFrl9UN6Iec9+zYKwizY1mctzJV8Vo35NYOKwfcU031JS3+nrML172FMl8TrSpou2au44m2CHlt
YUKLwsZ3liMeicO7SpCpAF0X6IO3Soi3p42uUzaoVoTaEfmDOjxEonpO3n7sf585zeWQYtRBAedY
MmK7bXvHqDsbnRWCJ5IIhtl2UuT5FGbwVuuhOOT1TzVDh8kosoEiFGbf06SP9QHXoluMH6s0w2v8
iyJq5xdtCHNIy8xKsnh7TYzdMUlvZBEJGM/a7DaEfW6lMqZhygl+f6nvwuo2ByP1cMwmUSH+9pns
5b6HYVRXRcRYkyUJjF8lvS8sBLFK+UMhl0dMh3NiWUJ5jxqUUnG4fjK5jiVY+bcpnGAdvOjQMbUc
m6RAvHlAh3LhhRjgAXuzFdTE3t/3dCOdvQNjbnoUqZG2MgCWl+e++jnSX9el4eoCmsvo1tYiX3Sc
TBjdnSUEWp2UCOBHL4VwmzaNvdgmuOAErxaVXDQU1MpYVBlyZK6mR3amNXZEP5fKndU27pDfh0jz
XJeIe4Je8dgHTDoVaUtD4JkhJgootiSNdjz//YNSQb8oBeEthqWpf3Rk50EY7UDLgfQSHvx3hDx1
psBx5QiB39dR2o1eQ7wrGWMzmmu99l0puS2hJ21AZ/VgnsO2EdwyPF1+g8OYm8lotH41a8ndCCs0
JKXWA6JZvuKlDyInkndTv8FizI6WdEbVWRvWAxpltnLq1EW64FCooG7NPcm1RNJt7j2jekDESG2M
FwTBA+tQTvEqz5PVgCbHXYgbHbogCeLn3MS0pY0NWVScwbF7KOVDngpcLGD9Yjt7FXmawwodth5Z
e/y+1pQg38rNyk2LBQ/d0JQELVYcC2huFfkymk/QesLKN2jl0kxG3nmyrpUdpqHnyVkOlbY/GXpS
TE6CqeU/u8jovGohzYMOJprP1w8bT4FMnACQgiCyZ1yMMsqyopRR9tV6+a0VaO56iG5JsDFmlY4o
Fspzmt9gMa85mRThindB69Ud+RHH5UtTpr/0mgRKln1sUyNz9VrRnSIMZcea0jPNrchO66YXPFx1
jtF88yHMEw9UiFlaxviQtH3AdJtw9fK+c8LQVok/KmfTOBUdsZfowQqjrZPFGGQ76Wp0wt2Z0u84
7B0zDdQJtShK4Sprb6tz7mBkmV10qNu+b0IUPpCbvjr1YHeSznr0jNpGWx6PmlzaTXWIyw+5Mdo5
mcGsm9pFce70xMYklTx6h9fzRlTm/gmjRidrCFF7NLvWzWkkj5by8boScdV4p0ObMdwZUzOUlBUU
m1jO43ZGx8PGXN8GokJRzvQ3FEjscBhHUenTZIhwn/6ZVBsdSn+sXO3jGkwvoMR2SrCRWY70WLvk
SD+IklQcg/4GmzHoNUlwhA0TI+bG246eLBqUpSAGycvwvcFgjLneJvOEgWYt+L5nN8Zw6NgNn4oT
SA6d3qvv8lN8Xm7mL9c3j3sqUeOCC56gjfyCfwr8ddmMMWetJweRaVcfs5PkVD+2phj6nPmWJ4Dj
LeQOjn3vYZxdWZMecNKh+i2fVMtR0KYjeZ2fEjf9ZpzghZ0aQfaZd+D3oIyrmVZNrS+b5VHLX02a
OH3cCbyWbf+Zq4ooIO0kJiIfIG9hzkCjd1GzNkvrlVV8S8O6dOClB+ZouPmY3Y11/w5lIWAIQZ2n
ilYrNMC8PXRjr05tpA0tJkxJ97rT3oPbPPiB7K+jBDUuyPKh/CSs7eJs3htQxproRlZ1lQHQ8FNy
t1Y2plS7cG2/Kw8V/IGXrYoxD7Sf11WGs3lgikbHrqJYiM6zjSuzZBm1VietR/X7kTqrFLzn9/GM
xigytJ+zK1nL4SKBfw0HYMXMu0F7jlP0FVzH4DjRkOEVg1m4vrCSeJyAkWg9iMj7g6JkbjSNgbJk
D6i7dSewpQowOe4M/k/01eNoo3eWrb4xIymXJVK0GDUqOVlovYRyDSbMDp3vmOYsYtrm7RLyvRtZ
ydYAxPIeTGFfymVjNl4fEw8UJRijrJSiXkYuCKakoAgZ1ZEomGOUXhqaYl4AoitKY6tdlwX9mhV/
zSYElxPRDpCKbczhrB9YamYLQmHSeGuvK8/SqMTwrtd4EtEyck4Thj5tM+IQvMGMOEaaWZVIiqm2
WDLEiFQ9e9G19WCuoE28rnwc2wQcaqE2AaEi1HC/XTXSNgOqe5LGA0WOhUiUZZ1pOer3nQmodFQi
jLKIhLaCp36IGRk6gmAIx7JPoDileT1WWu01detnNPYajDOJiieSlrc00X0MjPP7GoTpY4jaHwSu
psrR8+F2KBTZbkOw7RnS4/WF4J1CAzxeIPzeiCD+vHB2joreyx2I3MPaW62+8tCDmz3QKlf8PJOf
ptW4lYawc5EINkW1Bry+WGuPzJx/Y5hqki1SDRdpixcrB/NoBIqX+aJeRe6q70Rk9lpPxrBIRgAZ
9f1k4X1rflUkLxG+0nmvQdQ5ockP1frEugg8tFokl2DgrMGOrL2A5i0oHN01vo7eNpwkd5LP17eO
JxeqYzEqYqO6uYhCkLyRtbVQai+ue8uOrZ+tiUJW1Vy/KK0uedfBeAcGtdJgQIJbBFPAuAu52nc5
WYzayzXauFatj9Q2yzzGe1eu8imQktFe6rUTpIV41s1E7wOG5CJBfNEEOmappkj6WntLdaMX98Ys
ePdw6C1RRo9Jc2i5AXvVRQvoFBu9Pkg4kpOz+uOt7qX+pNnSx8zp3PROdeVDuLii0lyeg7kR7tBt
dJ+JUeSMmas1NafoOG486+viGP6f8vMbLZBd/SDuvuE9Et6gMU60poTgm1qBts1oNnzjUJgOOD2S
s+7ODpo6gtLRUju5l27XsxieZ9L3sjIxEqNC7YO1AF0vf0vDh0qN7SqbBPacR1exk/Gi22wpqyFp
N5TOS59WPBUmHa9VvJlt4iy+5lX3yHnlh/XTu2IkgEZPLNRIN8BZ+/YuSRpallPVNV5r3ceap2Di
BQhUiv4dR4FgEMU2r1BFTyezjomxVkg6tLiyOukrSWl/VLs8OVw/5jybAq59DAfeBppeBOnUnKRN
pVWNZ5RnaQUrrnor1TchrQTmhIuDgw2CV7KN7mWEWbW50LpybTxKgqa97Y1zB9rsFPt3XR6u8oGU
DlNzdPxzkdjKUAWmSMCR1NjRwtK0IylxBqqIIvc8Q4VwM93G6sD0s48dg4JGK4Uv5lG58eskeeqX
8vt1WXgmGNcK/AeKW8Zg81qS1FCiNnLjTepDbaA3MC+dpbqfqiEYiuN1LO66AWabr7MRFzM6rdJe
aoyiRzqIDs6Qf9OBp0Q/roNwBdqBMB7ARvWogegIyqbcmhb4GFJ7rmc7N7/EtHSuY/H8HOQEEZDA
+ika20+CYWvg3U/GxhuMYrxLaWc4CngnbDVe4d80nXlM5Bks4Eb/6TowTzHg+yPUhTsGG8RoeoP8
gYTRV42XR9ZtGWVxoK16J7rGVNgY5q0NPxZXCdk0BEH8tzaoqMMOs0uwlNKhPOa1nXmoQfHhTzll
ZMeeKCzMU489HHOjGA2qdKx2g+smEHDKrvZLsn5dXzgRBrNwJC1Sax6AUdDHFSwlNDqqdXAdg6eB
8MQxoAV1bpehXlWuw8my4Brijd0emwE+1bnX9fJBs1CL4mEwaHKbNUUlUHye9duaP8C3iCc8Bs2+
3S11KpYEWSpcVpPhwbmz1UmanLLLnaGdZYHmcxUQ9lyheIRaFzM7rBb5r2JBZrcKnyPDiUUuFHef
jK0vEBOsgMB4hukIugFJI3BD1xBZqcPUPDSaKFjAFQLvJjjXCngH2PsiLzFjSUIMyavz5lOmzrYe
iSpquXJsnAZghMeBNbS3m9I2dFUxngXXOC6HeHQi7Yeuutf1jY+B9lPQwStwGpi1wpzLWZ6muPFG
WlpOuOCdPiQlaPeqOfp4HYqXxoA5QOEKrj/wbbIxIqNdsnSikKfzmm+1Px+ql8FVnB6JDPrzOhZX
nwmeWH9mKaPon1k6PdR0NaobL1vPUzvY4YiWhfu+/nQd5r+I9Iqzfcfusdpt4SRtAY48Fl+bpoMx
H85oaPejlqJEVfY7ot5k6nKy5vLGnIu/D5nCVwdzMl7K4Lllqz4wvIGavYU7JIqKIMrJZ0pF3KVc
Pd9BMBKW2kTVUgYEAmN2QT6ZIg3kPj32QjC2pzaNIpdiINADVZDsr32MyDp0ikuDwo98Uc8eV+N3
AjE3hVZGzX/8oiEKE5tOSuoVU3UyC0XUh8Z9fu8lYy4MbdCbJCKQbLsD26fOwTxNW7ez0TYc2RY/
bERLeVEUkhgEw2kn3FATZi4PAcqBHFR8nqQH2W0DUbJZoBqEsR3h2qrynAKtnEpvUHuvEbGSCwXa
vIzd+Uqn0TDQUYXzZdjWw5ZOiiFSO7mzV6AQ5H9Iu64euXFm+4sESFR+Veg0OXjG9ovgHdvKonL6
9ffQi93RsInmt3MBwy896Ooii8VihXNkUYQIimJ7oHhs0NQynT4CRjR4T9NHM0XUQv3oetrNoXo9
XKNjcS+rtcgWkX2+0VBT20ZJDUgs9W9V82bU4WUXJQwo3s3d5jxhjUxybLNNInXsdfO+npZD7HjU
zHy3/HFZlnC7XOCqusjHMvBeziJindjaWkGZDDxPzMP3XodjTLzal3cligLorTDONqycmOnIQj5n
XL1csfD0+J1S65boid+yvjE9lQW1It+xFcndyKmN5E/HIsB2B/+e3xph/AAe2fv4i/KDzRijE1Lx
pUbJVo0PpbdSOROporIqSraq2rwjp/wATrigN3bqzvSRmwwu76HIHrfCOHup5rrCWkJFHY+4+ERl
g35Cp4hnNsMKBTLYWXnAytKmNTq8qxPiDbWfHOsjCVOoBDwe520JyEFWkxbv2rtEzuOvOo2SckJw
m7epB4M5VS56U7pRsnIyMZy3J7mVFwmrFMwKApo0O7SdHhqkOHxmg/7VxlA/OowhWawWrS+IojC1
OJbHJl0+EZ9jY9iQDfrJzkorg7aCqjJCKQLYJPaMfVqtNyvWFVk5VphwR76FAAYXbwHCQ9aoaTY5
ZYXcDtmz26r8Q1gGIIJAdlNJJXG+YiRKU47sfVM2VQ060SSiSdiNxeA1mpXdA0HMdrwucUBbpFbz
tHMBlBYH+OXoa7q8faLIFLOn6Glz0Klr8dNFOk4zoMLw+lbpva7+spNAaW1fVSVihMb4LoZv0GtB
JJaSFoGpU8U7u85P5kgAv1ccL2sjul022vyJjze3l2P0GPozoU0152+DqayPnRXpV8gVAThZj5tg
jRNLRn4gdFG4SfB6ZDhE/GPVbfCCzMAqFMbFKyi5DBkPk/gaA/oiEheMRIJv+ap6a6pjHQLm3RQS
X3sGi5+Pdvew+1l+qhiEYTbYAgbb0CTKh7+lhkf9MnRhPOugl3O+lmt1N5nzzVAoPy/vlnDhLBRL
UaMxDeTSPrqOKjdStTTQO6dGT1l+AtXH5e8X2jbiJ9cAF4aGOtDH74/6ue/NyupCbdGD2ZwPJH3o
aiULujQ3vMuyhJa3kcWd6AZw/VEM2Nwwy1W/7+bVq9R8F+P+15X5ajJHGcG3MNzYCOTu/mJea3dK
IVCf5pNdzbc2da9WJGmQ4wvnKPNVmhfhZSWFG7aRyT7fHC9l0rROGwy0Gi27WqFelmSSZRT6iY0E
9vlGQgK4U4U62DKlP9XV0e4fo0nCzCR8JGMmGQ2iqBHg4uIuxnl16LQAlz5UT8U9a+XuvQVwWiNK
O58YG4H5gUDtD7PDWRW91fQyKhQsWKFMO2scd7l226zu03/eFhcSUDbHLXnOGlJlVosLZe1C1133
hVu/tIWMLEmwL4jCdMsCWAEr43D7okaRhhEFrBl4AdHRrfTHuR6Ai4j27k/oshHEve+VyAW5QwFB
MajqXfoG4LjLAmSacE6nW422yjO7C50F1In7pPzVygDNRRb2YbW4CC+hdpuuPZQgwEvCw2M8WNfL
G5jK/Xova3gW64N7589oEmgqPp6YIppaVct0NCBHheZFxrRcd7r5Cu/T7C+vnMDjILMEHGADsIv2
2dhQRKxqImhaC9dourJdENVaLvUKt7tRdeDeJSiRdn0taboXxecYuUBFnTUbE8KnzlAYAJJgnMPy
AKCkB6BZnPepP4aRhxf3Q9N7q4y0W7x9KO1paM0jSJhw94YR5U2c1j1zEOnBMTy6twLGzRuhaf0g
uwSF+4fgAfJA/X42WVLOrU6zNe3CGhUezdR3DeZLekl3kkgIetNZzRKXLbrHPxoJ7aIudtChEMa6
vh+0+La3VD9tVomFiCIV9MBjo1AfRT2RT3WnQPFqiIvgoZs12OGsXieNMvxlZG1/MHpUdZTVRo8C
3j3FjP4iVLJKPcQUNbRXRmk8L3ioYowG5TnQqgBPiichLmtsYw5eizDRfZbHo77iA5u/uQbo4EGW
OBEaKmoIJvqyMCZkOpxjKWiHDqVo6tBEMFRX5pviVUGyc33VeBxDguyQ7BUhuI1By4n6IwJ31j/H
3WN5l64NoSNw66Onvg77UXJRCo3m/ft5ciUT4DStamMzszg90ta4SmdjN2WNpGwvPG5szcCNhtbU
M3TuIXZo19YL5BzTg/Ka7HokJVd/ORqvsiUTdbOgQoIBGza7cI7P7LRJ2dUF1mzyVX88Vrv+YO+y
nRVUv51r9C+H9T6JJS9kkd/cyOQhxgDdOdYK45Zz7aNt3Jn9rxmzPetNSnx9GiQxr9gMUalDIQvA
gI7L3T1AvDNjV4O09clC05HX+dTvD/MDa85enlJpgka8pJZBGKEqyJL4cCpT3HGySNpjSaeQNfcm
QfWX860BZ6O/BBUmm0egpMoOt3BRLfT2m6hE4anCnbbVHfpuUkvgMluzu3P2vWUGVq41t0nVL2E8
UN3T+l5GBvbHZXC5L9BNvYvlVtdp1FGbeoj9W1nNi0/WMdtF39zHBcRgGKNSA7QL3RQ3GOc0bmV9
UUyrM/FAF8fkD5KaZ9NGC+1p0Xa0D/v0S2wFtXJlxV+GFUrL+kwFbydMOb9L4uKwZUCqJWohycy/
53nhWeajboXDILmYhD5sI4bbRr0rQKpVNX1I3fx7NqZB3Iyvl8MWUbIFLF7A6gV/LY4F/z5HRVHp
uySBjJnqob7Ms6cq+XBlGbF+h+xi69Vz+b1T+tRX8jz5Rlu3/IwrRYM/uu5VjBDy1VlVaVWzGbM+
nAElp7hGEGVJME2fGINk+SukusEOg7ksbjWVGj1sC4WmdYmJqNhTELuML5eXU3QrbGVwJyADFnPZ
gpo5NBDf5gAxWDC5VFm2pJTILi/e0vHWAIy+Dfa9s3Yhoi8aBu7hVZoJXbeaU3iJQa761TgYefFE
M3tPQOvg4drwL+snqrlgEd8lc5ZPeyASgjIcCgIzDy2qN/lNfcUm3Fqv95OT+bx8onb/QSK3bYYB
3rSmZbr2j130OK+SOoHoLIMnHJEsCuo2YsiP0R+QqsA7a7fghx6enNgIFoA1jhNiQUn2TSaHSw+M
RqHlE4EcN479JEE/cX5c6wEEfW14eZOEkjSg3jpI2+vQ7KNGK/opkiqq+3CcyxZttWQ+1Ynz1CZN
c0riVX+5LE5o8wgYgDCOxNjZNImdW2VXFVBspuUN2tieJkULqVP8vixGqJXOSJyBOkmQEPuoVWI2
VmpP8LlUW15Lzd6h9av2qrgMinl+vixLqNJGFvstm0RLPgOQNNaxglnxhVL9Z90tXmY4Py5LkWnE
WzZo+rJZhZQFr/mkLHaKdqjjkx69XZYj1AZbA/pZkAIAA/ujNqsVWYNTwb/mqnVT0Ilc1Uml7rTE
WSW3iSjuwNaALxhPNVgE9zacHVhXj7n5EA8tb02MUHUixVebAhBg6PDu5votI0jFfEI/E4EOpsU0
E4M5H/WL1EFdjKaDZaRr4C7Jfh5rwPa7kmtKuF1A68f7Hs1KZ6zbJEdHYzmxY0VJuOSvdYX7Mrt3
6m+X1RFeyThG/wrirM/JanyIaCZMGnvd9wvwXcdmLbw+ofEOOEqqn+W97WF8mvhTN38tl9iWRZBC
m0HkCJxSmxGqcT4k6ZQ8GSIHb2LTDqvUeiCz60XlJLnIJGL4ygeGSpwiZZkz107UsK8AgWgaNfXj
ai0/YyW2gT5KINbiGcp+yuZMO7ORgmUKqS23O9ASXfPqq2XHEiFCG9kI4bZOSeK+HRMT7wt0zXtD
n2sY5lcjH3wLNFTsdd5dthWZPM70yyleM53l67oh+t5Ow8mlDmoTE5h1gC8qufyFm8U46HDHI2/A
x2lV5UQ9njhINq0zokL7AGxjK5URSAhVepfCj7OC1r7oM5bjBJGTv5Qz8DDRdkiupv7X5bUTquMa
NphS8GY569irKr0HTC5yg5kKlJwmoeFiA1l97uCyLksSPjuBtvCvKO7uV8mM+7iFqOLYH7scAyLj
KSsDhnNe7a3OS44yPC3R02ErkSm/sXbaYq5UGSBxLI2QTFnY5LIBbpkIztaTpYMMByKSlOz7fjzW
RiXZItF9AhcEigU0xeDq57QYpnYyMX+HULrCNCzmE6PZc9ra71W0FTle3FmS/Ldwp9BciUkl8NGf
DwHbuYkkvwGlhvWm/TPP4/pVdlgwmeuzzhg5eJYwLbgVyRmHkQAtAk2DcLUvQ8imeZSwMr3yqAF/
evBGye0i2jWEArYG8hlARPNhVJlhJH7qlC5M0zlcYnqqC31/2dxlIjjDyIoO+c8IIpbsdex+Uxn1
tOz7OafXr7RsaYpHVm8kXlyDE3WW1UHEdrBZJu4h13Xp1EVMxoy2IXSyOcey8J3er4CFR4PlkNxI
3avw3t9uDXfnFhgjtdcYMllmPT+B28H/YwVXskSfyMXqwGnD9CqmZ84mi1OTxIDbY2/+7JA4J4yL
eKN6nCfZa1F4fJFdRu+QqqFBnju+ppWozTogHwS0M8RJwMwd0mOaTPfOYn+dq/KkuL0Mt5l9J/80
Rr4X9T6MGqJJmgt2515rW3Vwcc0X49vqdDelit5yBUHTZSMXWwgysmx8HwXGs34Y2+zapcBuTahi
GSEAJ7FfRsCQOkAaFZBHiTwiVOxdHvt849FRTsKsScnknVD6RVp2+lZ4jsey9XFgBpelCVcRpgF6
G9Rlz5oqatoYhWrCQrLqLsqIp7VO4BqS9JZ4CXHzwhDRU4GK0keVSKJM+TgUSFPe6OAOu1WAVJjs
TNxZISsHLleyfjmxWu8CmWfZrKECRGqNUgjUmqND93X+pNe7z6zcuwjO5mcK6L2phwiy3MVoSGm+
VtnLZRHSdeMcrIUkPcYJISO7Tm/jg3ZQ/OKKVQWUPTzUPpH4c/ENhVcdNgrTaUiSf1w2q7WTfEpZ
5izfMdtbD+p99w0Uy5gIwGyyrFgk3qV3cZylkyZuV8eCpSfTq7nuUsJQ0rzLayiTwZleOtIEeTqo
ZDdZkLJJfl0LAJkXXhYj9LSbleMMLqK6ji4hXIXof/EX43lAVSV9BYuzRB125Z15vY0czupGgIgk
fQl1+mz0LIwpVnfl+Jy7x1LWoiw2BjbzjEZAhEL8K6BW0naYR+Tj9DtyMnfNPglSX31Dz/r/wO4m
LCkAcsNhNTwkiPmkbdFNmhrpbhsa302vBbYgRif29evoO8/rPjqOPmv2ZmFZn3n0LxnHijDS2Ejn
ogCrt+s+ZdKz5pSm95iIkeybTAB35Q+d3WVpBQEgakyTFzf6edn+xK4CtUOgsOloEOVbU4yFNvnE
SsjxgmkNNHodRjBu6R7SM8B3Wg7Gbfx6WaTwZG0kcs6pSY1FbVwF4C/6ervE0z0K73dxLpvI/LPz
ZyaP+AXDSYgtzmjlFBqZqBMAgYgVK4mf+NrOCJt99Kw+ldfDbgz7R9bIbsrep8It28hln2/uEPQM
V3npAG4pc380yWmUkcuxLb+kF3eUralsGGcjgyFqj/rhb+wvcvhUDLhRg9umunfX1GFqOHkV+QPt
E/AmdJ2/uvmDaTaz5A4Ra4WdYm0j54x5QImd3CaPAFJlaqDM69LBDsZE1eKgm/VV8+dKdSafaGNE
fDM38WvwfB0kpin0xmjBQMSLaPSspbJc06qlI7pl5tb0qqYEMnJbv+lmv3pqET1cPgfC4NdFdQY9
ZwDz4GegjXJxe7C34RU0T9dt0d5kqRFOU56FcaL8hWlbL25mSYpSJpOzzdJxldUhaJfRkBQyvQUz
fN2uIgVSDnUz58qPzqhGvJcK232hc5u5knSeeIHfdeZtl7p63kaQX6JcOKKjuGqQ8U0eJj2vJJ5T
5GbQFoGHM/La5wx/uq4acdTBfuv0uzEdAaQFXIjny1sovOu2QsjHs+4sSa6gVY35GHJC5uZmPIze
tNPC7k7eDimVxsUkjWkUzWqzIwkWWgJf1h70/errfhbKsSOF60ccG5C9BuAn+LdZrYOcZVpKdjH0
3jzE1/2QH5YhDyRLyH40784wis96v10AF/HPpIzmqZuYGTrwnmjhsZohYCF8S0P/wxpWp3Qny1KK
bHArkNuzKIvicVlx7gqnBKbu4KEGcYjnJOiq3L+sHDtO57rBoQBvClVYPknej0gXuRrWcFVTj1TG
iZLm8bII4TYZrEcLMxfnnB2geHMqM+nwnF1ep87wsuaqprISq0wIF+boSzanloWBWNISv52Ll8HJ
j4OpSryT2MA3ynDRTqwVaRETyFEfhrA/agcgxj/rwK0pwRqdyHoj2avkbHfepfGEHSQr0wbd+t2f
UjU9zYeuAWDN37CWWRZe3idhYRwT7P9sFP9GgiFUs2Uz3fbrztxpBwICabIjtVcg1GLRcRL7pSlT
UmiChol7Bp035wwRdo9h41lF7yKeFJHt1ymOWAIY4dInz6p9ZL11/wPkJBtbOltaNoCO9BHqAHwP
6Bi3GBRxdKA/5sZ4DTyHKfGR4V6eqaGpGdiljelZHWn1ax2T5HGYreXWGeNe1jsmevXgRYq+bja6
fYaYNept245jD4cZ+6Srgtyddy79XTnTo+QyF24vSow6g5Vj6Nacb147rVLrFmw5ZD/41dHw0dz0
YATG298801cytgOhajY2D14T3b38Crt5kbkaxQrrK9CSi/JmaIoQxA5eN7gB6IE+1dYLFIt/BXJu
c66WCoRkEKiNFd75VriCpbkl2r5XchCCYDA+rQ+OXT4Qp35oouGvy+dH5IJwiwNoAPCbaGXmXENj
2iAtoLj7KvW2cyqfwCGUUvJ6kUsAnyQKCkDOQs2H28UqwtSYOyG2dm7Ya2G+WvcdGxTG+1F2DQk3
EHlB9BhqoL7mS+HaZKhx4iDgNd00BMCBZ1v0vjRYxjq3f6lx/vPyAoquPeDh/SuP27+qBctomuDZ
VdmLp1Xeqq9eZGJwTdIuI3I4WzncEvautrQ22sJCABz6qDCEazFIrlWZKuwnbF5Ybl8r66Bj6Rpt
n9QnqlcPznxvLMWPy0smtLnNkrHPN3JSN43WdYEqRYNUiQ5Q8lM9jRJlhB2g8M84wjBv+ChmKBsp
GFYslxap2zA5KnfsYkj3Dlo+Mae+4FKof5GDfR9LTpN4k95lchc6ddQCIJ4qUM7L31X2NMjwL0Ur
h/ZZltXHDMBZy0/VDqQuKMrcRq3v+kjfYcY1LNxkd3mDRGpsxXBq9LMGnlHk2dm802JfT7bk9pSp
wTkdw666rNIxsxER8phocXoDJnHLs6cil+DSC7MVG1UsbhDYWCkKSipUsb6PbeCcohNrPU6C3kt+
jKHuqwPagf8XCH6JjvxFEmmdWWIH8SQszECzuqssKwHPZkjcglAMsjA20OXQwcm/diMbKFUxxVLq
FLAF1Y1axP5gyiBxxVIAz+ciHMYcFPPvm7NUNyNVygil0kY72QYIBF7B0XPZ5mQiOD9quplilZi7
RMoPwEqz6pnDeqrWQhYLi+4HVF+R0gQkLhTi3MI6T8SsdWSG3Sd6qwWY900xElHu67C7XkPnoP3+
G4hBxhkg1G8jlz9T1bxQY0JyfUgAiK5MXpPsY/1weRGFkf5WO+5kYcQrX3tWPl3fsnvygyFz4NHn
oc8tBbrYZ+jY0L6JBnsEwbp51ncGhUySAu0h7Ma/TGcI1PrQgn/gslJE6I42UjjTwGDcijcFJmZw
hgPFm/Z4wnjpA3Bb7tIDuvdQhGGvdbqLHo030MIhA6lIKTWEngQhBTBNgROLoWduaTOMcZeIDNGG
tuuvGb+EZnuN4im3bO4LIQa4HG3dmx6iMH+9vAAi09lIPht5qXrE+KsK01ncGdQ4ke0BNRrn3Clk
L2uZKO6gq1pP47Yy+rCK7Z1ZV9dqPh9sq3q4rBEzdv4dg9ICWj3Y1CZQmT76Ezvq8KpHhiccjQj9
iuODq7i1N+r6CwYrfmJoKrBiGRa26OBvZbLoZ+PD3NkY9CHWUKqxqD9ZV/GgehQNDFXzQpLkE95s
K4zzMlne6jlgxCFsMr05n65me9xViswvi07GVgznVKramUlHIcbuvmbpa5JL8opCc2CxE442Rnn5
26VolWW1G2YO0VuEXFIPR7KCSOuyNQi9FsvV/iOGqbnZGooZPHstIYZkRuvp4/CmKBqajqrIW8zS
2HdqVIQuQEE9lXTEBy5KFi7qcA/M8VZimaIYePtTeMtcgaae1lYfRuN8rxkt5mV09IEqcYnJUqVa
Jb5NaJTotELBH4id8HEfNZ9yqsxAPEBzepn+7iz3Tnfz37rS3hSptXfaT2Bqo/3oXRznSWNExHME
0goUH6Kv9WAeqJHsVk3fl4YlCUyEC8m4gf8A86Ff46Nmtum0bcpMZy1H9HC3wUrNt7U3/aUx3y7b
j/AUAIcCPRPovT9LqVp4f9VmAs88qCGN0eW3xpJtElsoNkhns6rg39A/akPHCDTU7YwWof361mJC
Lwly30EyNaRIocnaJYQKbaRx52FarKHG6HwPzOA3Q0WKp5Fl8aUKcXbeT2Dec8jE6vAAQat3yc4O
i9/0mvV/yCHDhH7Ewuwf6pNIlvHJaNJOsaLPTKH8RMxAnZ4UWaFLJoIzbSfL6DCNEKEa6VXjdHZg
UbSQlVTWgCQTxJlCNrdK6tbwuVaExK2dhchP7+ZMRr8otAHbBNYomx44o6BNUc4p6QDPoLs3fX0w
ltdPHBoXGDO2gRbPs7l5cEZkWQoMq1CtfxYR9SJVBjgg0gCvfNf6kybE0OfHM6MOVlOSHscyQute
d1dnkhFdyffzYZHRDMSKc3x/AaB5tGhdJaq6v7xIIveMAVK0wSJ/Chh7zokZ+mQvSg8nlkxXVvnU
D7HX9HZgjLslcb3LskR25aIgpAHAG3ER3yDqdOi/IW2HmGi5WtxoDw4SD65c4smEi7aRwkVBs1FE
K8kgpW0B83RjtZ+IGLZacCumJ2lT13RAi+NqXLk5pidoSx5WpX27vFoyPbjIp6EJHiQd9KirndWP
XhTLAL6YefIx6lYT3nxJHKmZDU0a6gABqxv0/WyqpzEzrV9FQW1/RAwe1tH6o9PtVfKQExoeSqkm
Yl0bPXqck4m0fFBJg1GUfJ59MMV4EyGeU9mvRZz7qjt9vbyaYnEYWfsTgTl80lRF47CJoLwPU+vK
tFYviwMXEVhS3De9DAFOuHMGaLow8u64Jp+XKyek3kcAkQAO6E7vHhVZRUj2/ZxloHs4WuYM359S
bR/X3b6XoSoJT+pGA84yaJSZVHUXxBsMRBTUilaZ7Kz59fKeCB+cmAD6Z6F4DLuaGHRRU8QcfXfC
HByahZewAtSIGxaF17he33rm4rOX7//SASZeRuTqUZkAwA4f8bRaQbTGQYBguk0apG0S7+NhNiVO
TygFI+MoIwH+wOIDg3WhpNVT2PnaWMB3M/fD2D1dXkdRIMqm0v8RwQUGeDsMS5uiGdpU7yNaseS8
Eu3WTOL4hJog08iWC51VfwpZmzdMR5QaPBaYGccb/aqdyr0DcDzJagmjNpS8MUflAjzsDMlkToyK
AAMGz4XKs05lmNxNk2eG2Q82s5DcfGbyDhVOdAnjcQIIfnYQNjqZq1kkFotDBxsIXnGDF1B/HRfK
cXBqyfIJdwlzH0it6Ehj8tPANAaOj1rjda5MV1X5tRoXb2hfewwZXLYG4TY5qBaD2cthkxgfVVpR
EjWjCGatJ6qvVMC+IInEd4tVeRfBGVyLQUuaMgeXaOrzuJAQ1+0+KrJnGmn7y9oIPRHG93E+HQLG
Rc4TVVaWJUOBWBTVsH1mdMe2T3fKWO4uixHb3bscPtTqGzOFK4dKxPTQjrNv/6ITbgdP3cV+v18O
bhpclniuGGN9AMMI4FDQPMmXJbPV0rsJaBoYDatav80m4ulxrezW2THDy6IEJWYmC1NiWEYTa8hd
GElaulpRwc+CtB3+dIdGuCtA5KzeW3KL992u+CKrUYq1e5fIbZsJjHOnrCHRMG/r9FmhP6RT72Kt
AMSDgUsW5fPh5BiNk+k6uNL7oD5mR8YgpB2cQL/pUswuAHv1XqaVADIHeQwM6RoMjAu8T1zQUida
oU5Lh9p5mfyFMafqGCsqSix0XvwpnX6TdnS/kEapgzoGFwBwtYpDN5f/feAUP0NjQBPgk4Sb5FbX
oNaAttcVxWbN8NzOL8oFpSXJIRdtIegngACGPgFyBnBWL6Qohn5hbXAGEC2G3Gvb2EMn0dfL1nke
mUEZC4N4BIhKcMXs840LtklUtPmIRmWbeCkulHilu9LdAdLKnzv1PztHCLPZBDQwh/Fw45wjhkyr
We0mbKBSonZJao0mfmcl66/LSp17yI9yOA9J5pHSahpRAHYS4iUtJuMbrf21FJbpx1q3SsqNYsPc
6MUZprloxqS50IuxhbH+JyXMfUAf7vobWXuv8NwxUinVARgd+ny5DaPlTBrTgSw0oIYgFt8ZWWg/
AuOV9RN646/Kd6UQ+my9Pj5VsJ4bmZwHQ9f3WLva3IbLvrpmrX75Xr8Zgv+tsCkYl8PVqWJCHMgx
7MJmR2NjkjSeza4hQM8gpka9srdy+GY8EyJSm2FvF19Wc9YBo77UWVBotNsNsTtIbiSRBSHUwg2B
uwGIUpylAmJs0fIlAQtpB85qclukYOq8HTVZe47omG/lcJaKAHyhGPNHN4n6grSpGh2oLBHD3BG/
eVsRnHEunaKP8wpV7Ch/MsFF5NmN/Zg57W2q9Pe0dPZEW7zJ+e/EZNhGtHAhXIXPxgX4cRtLy0HK
dEzhwazfbeHcKmSQRN4i3+WAh1ZnyD8gBeWOQtsb+Kis2tBangHF5S1d7TfLLws8dqP9ctmliDfq
XRZ3BOI+RSiUUbTHqCvmurM1mB1UkRb3v4OnYtkIQFpBGgcSIB7OYElrB20lDZatx9iDgjxwAm9i
ywIgoVVsxLADsDlkUT1qva7UONJdvXOi6nbtql1rLIGZjCdAFWKE1DkRWkjOlSDSY+ohS6sChuWc
MNJtxql1VqxjG4D6PUz86GgckcQ5FmG6k5FZi6WBUhXFJYwZAQboo5ZV01Wa3eN4xS9jwBwXY8+2
7tbwf3nRCk1kI4wzET3Tc6t3ISy1olPjznuK5SWprM4ovG0YT+w/SnEHy+oXd+lUHOjqmvjgawyB
xhYwjtTy7r+jDWC3QJAH6Cu8Z85eM6rVxEOe57iwG8e3qX1MlGp/+WCdP5ggAo4ePhZ9e+c4iHXl
LsqKoK5OHeCtjdcLbQ//PxHsJ2xsvbSq3K0UJCTT+EYfXnJbUooSbjyD2v7TNnXW01lPPSZgKnB9
E7LXh1/osxyr/97KjWXayOAuigm2pBQLWmJVjNm41vBoKkoYOfPDJ5ZqI4a7LOaqw8w38OTDnLiP
mv61bzpJMVa8WLgS8OJHzpt/ec3o+AW0LfxbW4CcYUxv+9UKEASn3mc0cTADAQsGVhZ39NHPYLB2
HxCw54BSa2rfnqVN2mw1zq5WMMSaQD7Fi4RPNdY5HhxFjlOu99H9FBlOMFp9vFsasBhh8Er341Up
vhRxPPn1GrWBO9uRh7Sy7SGAawNzbHXJ6gpPE4MMRn0FlwefVVMLtQHfGg5smjxPmRqYq6xkIdy/
jQTuMA1ag+Yiu8AYG1xCOiw/YP67ZqwkF4VIEXAaGAZQJ5F9cLkArMLT0tQK9IpGFkCDfrj0E/cs
ur0tvMox63oOk69PkUr71AUB46AArxpM33NBMARkRH9dNkTBggGOl1k6zi/De+W8T7aCoMkgYDMC
gRwlJ5pm/iTFtWDrwZkiqOOQWcdjDmh3fN4p0iOQB1uItvKX+GAYXowXiIHyMRyRnHOK/eQzYezl
j5Z5JO/4dE0HhKrVNWBlUQrGjrxzshApfrxDunakntL0ZumVqyWDzRStJKYSQKYNsCdgPbLPN35c
M43YtVrkxF0SdFPm0+FqjGVY/ALD01C/YolWMHecJQrNLsrcUQVtbxzf9Ppdk0kMm0UB/Nptv587
Px2en6ax4Pszbd0lqB4bzuqbsRI4tNnbarbPqu7tsgXKVOLWzZ4n3IAdqIuc8UuJDjZNopIoIvmw
ZtbHjTH7SnGaDDqhZbw9DoiywF85eGDIRvOCrNFRMPqM3koE/DhRf+hHuPinzrvK1BLQnVjf/x7Y
SJ6ARXfHoH6zsL6RNUsI6iQf5PHWDhDTdIJyIN8DnnYfTCdyo98Brhx8Sa4/NYH7Xd1VYfIge+qL
t+1fPXkXOORtOdgZ9Iyszu8xOduXkgeUbCldLqqIpgaESS1USxe8sQPjhGb5nRuqGLe5wYwTcJFk
HUIipXQVwNdwvEiP82nDIhuiUZ0cEO5q3xSVenEhScaInATK1kC3Q18T8q68SsUQtXYLAS1eujRe
Tp1beq4t6ykTiEE4DD8EyEpULviLNupcxaBRR0N1HZefbkSGvdmk494q4uLL5eMrFMXqFjoaBfA/
d4Fk8VJFTl3RMC860CMdMutBa2WQLYL7A8hBSIcjK8eGrtiP2PjWLmndKq9qirSStitDus8nUN3/
jSWgylpcBPcHhNmQgpVDvxMfZS7Avy2VjIbEzUHfSyzyTLQs/gIWawX8BmMxfl+1wZFcxKLEko60
EvaNoTwCHP+jjj2ItHKQQQKwLwIjY3NXxddZ9dPqa39MZlA+Xw/OQzf8vLx7Il0B/qSBPhY1FNzP
H4VG1WLlKY0qgLVRTy3RXkw0z4m+rdFPFJCCy8IElwv69N+FcU/Q0l46IIFDWNt+dfKXXiuv6ikP
hvK7oqmHNJLBoAhOM2PF1VDVAJnsWaquY13ba5yBKJnuKarGSm57lzViVwd3XUICTjJyOWCL5U2F
jnppdaSoQ6oX5h3graLaAwP0cp+CfupgUaL5lwVqQolseJqRFjPE8Y8bViUa+mnLuQ7JQ/7CyDey
AOTjr9Y327f3ejhdNU9yGkXhQr4L/WO6m+PXwyznroHQOn6M5tNYy843c3tn67gRwNm+OroKgF8g
QN3X1+mh2aOwS47pMX9mWPW5rFYj8ll4gvyziH8SMxt9DKuxjEZl4pSXuFn8okWeX2btskXj3AgQ
LWiaJxAyKt/N6doY9pdNQaQEWF9svB+R/zifDe01qxpGfL9R5/eKG/vo3/Tx55L0gchD4PVoMWAz
zPnxwDvNkPdr2Y/oMasbb1ymmzZ3dM/M4XyJHqb2LCtgSQTySJw5ACMi24LAqsDLTfXqdadY39zi
ajH/+8gfMlUMJwNANYBu4MtLwNBPnKoDT0eUPdkjSrruqRpALtjNEs8nOrVbQZznS8y57i0CnVqt
7ndxTN0l0Kp2brykXs1sb6p59vuyeQhFossIDYimfU4BUfaKYlkNnF82PDS/gFrxXVsdb6qLl8ty
hGaIMiNQmVA5O8O3XzCPU5URAJ+yJnlRYnvfr9k+RUJN4mpFcpCnxyoCCPMcfL4APQAhC+Q0Ux2o
TvYAzrAAjROHy+qIgk7UA3QHgy54DZ8Bs9tRGxM1yzEQFUZ7dDrvpj6IAPiEQTm6c+/R6yQbcBFd
i1uJzJFsvJGj9doamSm8EU4yTlSCzIWKMdcu6ddwtNfoFK9RFgwdGd8uKytyUQhwwB4PjnoTGeiP
kue26ZPExfU1DHcliIBKWV5QKACPflZR1RGMsk3dqAYeS7dQOwiYQC0c5FNd++ugzpLuGaEUoALA
LjBlfTYFOLqpWdf4FxqJ5htGflW1MkwW0WnC+vwrgtujwlwLWpYQkfSa19Ij7TSv64JiPF7eEVFN
AE/Hd0HcipEczFMpabBiYG5RwBSTBc6xAxUeOjFu/jveogNh2BsTftCEHXzcHqQrFn0pYXkTzlTU
9P9H2pUtx40r2S9iBPfllVtVabVkS7b1wvDS5gqC+/b1c6CZa1Mo3EJbEx39pG4dJZhIJBKZ53yD
oBlr8X28bJQoou9geLGdDX2mNtQbsHjtrQ6y+fy+xeATJRo4475ehhJ+J7A9sRoME+Zkf8rO4aYF
N4iFeDQiKkHTQDeBRMD8TJoK9ZjGlozXCv1uB8ZF9WraLG8zADZY3XF06c3q9RJ/EEY9g6ltID1H
4xvnDgalWp0tKVx7Gf3Kucqawvf0+PKiiUHw+w2027Ob3NtFW3V3pf2MXWpr04GRYDn6QzGvkquv
8NMg+cfEpPV6xXmL0nVrNlNNazBWrfkqDna7OZLiqVEkEVyIwyYUNVx9cV/kXGAtG3QoUtCvTkuc
VFcq6pomCdTmcHnRZDDcx0+WbmyIA3Ps9mdj5KFXfc7HZ6J/ew+Mx1gjbPzDdwbaTVsgLVmbqCQf
Xavx1znqjCZYlU+XcYS+jF4CRjaCUM330m3LCMa+0Woiw8xvl7q+QnlHRpLLwgmf5WPkkZ04eMk/
49VeHDpMc2PAmdkM67E8lKfsiM5NyZcRlcRwJfuDwz7dLgjobOwi74FTnLoqNsBtnYWTv94rT07E
zvHsGokyZAO1vx7JQJ6FbihcNTHghfzhLa5rbups0wy1dOr5rQ3OqUImzCbaqpgogUIB6r/WmTK6
1ZJ0QbIOr4OY1qJZH+qlP65kkyyhKCXBkyc0UlHEPKczLjPMaSS5Ca+ri5M22n7uDXFZQe3YwylU
DUeajQ+XHVC0nxAY8AjhQgUO5Ze3i5c1pKAKWguiwT0YyacOpY8soqYsIxHDQIuNydScUwwXqzJa
bZM0Ue6qL9jABwQ/22+N78XYf79skTCVhLIjhK7Qa3dOYNsYeo3cGFm/ugbDTRa04F7wAu3F9rNH
K5A/fAidA0ZhbApvLSZ/VUtH1ILJjBvh1hcvFno/vEl/LhstvGyXcAn/wPAXtLQAYZymjyhBbMqh
bdRQ0YzWX830Rln091QGMEUJKVUbB5PHp6jq2A61hc6maLtPbpkC/HT0vi2BHtP4X+jmsZPuLEK5
GDuA+jWj1+aO2y6xc+g/dE3kPrkvr/KUt0qQZH7zi4kmzEcqOatEUReyNS4YvHDEn00YO+2GGnTR
41JTfSTmozIHlz+VJtzIOwD2B+xC4YLcfFUUGMQKp1qYY8bYtwsfjeVZ2FyD1fumiio7gFRsqPxM
JGeXgISGXTxZezYuF+BZYmWfHbrj9WOno24L+qrsMH3Jf2WfML8cpFfqKTUjcjJj+SYQeucOk0tm
hrEdoY8JTJMc2vo7PmZQO/G6DpJdINxsOxxuZUEzkaBoxe69S3K0ku46Q/vdktrPl7+gDIbzSIpp
7AwEoii9uU+1F09IA3NHEnpFXZtvvhNb0913SvSybTX2nUCZ+9g/9mCI8YLsGZSTgRVQkE7K5vBk
VnHBfhqgTOxaFItnPaIE49P+ocnfFTrQEIKXYB2HGX+7UXVImNYpfL+6YYXS9tAOoQkhBT1sDt5P
2S1eWL9HGeQ/cPwtZ6gwX+a6zPEO1Yf+4KJvDNToV3IPFwUNEHGAUcyEoiDem99+LVCJoXJEZ+xp
EzV7Vz8VjS2JS6Lvg9YU1MTgF5i/474PBrBb2hfIBqsEIjHVURv0IO0NWXQShds9DIteO79zpj4t
rJXBQLce/ESvk9heoDgBQZt+TMN3hvg9JnfnNZvJJloNzBwSbh96n5EWpofseQu25zRQj7IHWlE8
2uHxc2wTGmq8iiJjc4tJ85sqqePKpWmYNf033B5lnZNC5/jz5fjWYIpXmykZYJ6l/1q8z4uMC0Ds
GWA2YHPN6BTgnK+lCnT2OtyubGP8oiX1R9pCfH6YZELHzMP4kxhDFL9xuJC02YVaeASjzZn5mJSH
ycX7RvHF1R4NV8ZWIqy5oD0KU3I66n5nPTCFV9sZ6sPs1E9eT/0sVALDCVB0gQfKrifCFdyhcU7f
u2gKNgbk1tBtiosfhkfiVZftLKEb7EA4L9fbwS6yBCaB4ED56PzAIEOAobyb5Zexgryeid5LOx/Y
aX72yf5g8synRtrWZM1gmHa//WCpGlgVgtnz9fjfMIxJLOSfSzvcuXNlhoW0qwJ7sYOuebp89Mr8
wuXSl3Ug7oBOYRik+dqXDTLKrG9JT8MF/Kb/IjSJ7sc7P3S51CVVnYyWC/CyG/dljIzYi83Dii7k
KlQi1smRf9qi5B41zuM7Gh+MPTRb7V0kXoupGBWCbzdmHbrtv1VeJFlMYazHxdXVNUyaoRz8FiEv
lqlzEmzo4kTv2isWdqHv7bOxkDxMHmVPfEL32MFxBnWlB4m/DHWTOS+DvnHvK6d8uWySGMJxQQVr
gyCI90BiuBtQYNGk1fdlZj7knSujRRCGQVzn/oPBuSAS2c5eVoTbWaN3Nhl8x80eXEJPKriS8VD2
/bJJwtiEqXsmbsBGbLmwkUyFm7cpUgtVaUEkU/p9qfojeB8uw4h3FuR80QaKF0moI791Bk0bEmdr
8HWSlyVkrLbbsfs8x2Y8PChSTlThtkIPt47aJp78+Tne3k5wvayxrUyV3o1WEqvN+Gvo6htLmVFX
tWOl7+624cdlG4VfDs6Owq2HV1N+msxzamul60ajtKM/txR1J1Dozvb8qKTJbWfW77gnoET8G45z
FHfalhR9TVAT9LLj1FbPtUP9CgVpyacTOj2eWBjZEHoQ+BpXT9x581rIStb6j8kbbixqfLy8cCIf
hEug1x6KligIcT64WIlSJMqEqjpVojT3bnPwS7johpVYIsaxdVbiYhzLXI67zWpnVclAo7YYQK21
2VeJOd8b7d9T2bhoQvmDw533NGmNGZoBNHIzekzTMjZI+ukdSwZRArS62KjZ8W0oYHzQ0Ju10sip
nfRHki3tc+H1+uM09pPkrU2UzmIXYblQjsYNhKtxalre1WqqYdW25rFUsuu+6p/wxH6cXPfnZatE
O4iN2KFTDlHirNVFWVOzV+uFRtZaQC1zPqROEyAiRourRJsto30V+sMfOL7JxRi3YZlMwLW61RzG
dauCAdqpd7QqZXNG4kX8bdlrx+rutLV0TIAmDUTUwaqIoW47rhPrgWSQFxq00+VFlFnFxQVIuijr
ZGE35TUNbAdPbl0WWq6MLkZmEXe6K26dpsWMxXPtIhi19E7BVGuV9n5abF8vWyQK52D9w+Meauzw
Q27fZmBgKOwFgVWFDlR5VR6sgxkXV7L+VuHCmSZqgOjrQicg+/nuG82Q6bR0zLtFfbP6dNNjZ/7U
jbI0RejjuMZDGRjjOWf93LOhjqBZcmlkD98MFCZKz6+h0YLn2EpWDxF+IoxsYz9BHOZsWsppHHPd
GrzCTr0XrtAxbYb2H1Tkw1o1ZIU/oVk7LM7rnEH3MrvG4qEhOTLC7KcTM409LfXdG+3Asr7hRflQ
mL6ssCQ0EscSY1pjgxMcsFLOXU0zPMkq3pNCtCDZ2mBRn9tRdg4K3WMHxDn80I5zlrMPVxCPFcKj
fu4PeldLuq+EbwioGyFrQdDFwwjnhtqqLOBvAU4b4eIWZsFq4RaSB9ZBDz07kDewiw54vFcglYA/
smfHt36fVU0zmiBfily37P15s/Qow/hqfHkTCzNAjFCjKszmXM6I6h1ltEc7Rx7h5iemEFaAUbCc
MX6EAh0rmsnU/cRmgUUAb5sOhBu4rIIoaExtVUIj0BimQZ9W4yl1+yS6bJYExeHyWrw3mYY5oBm6
oFlYgKZ+qek7HhkZF8n/GeJwBzAp0nJGSkmjDeWkos5OeM2QVP9EExNopfmDwe2iRs/1TN+AYT4w
vpP0yg27KDsut3L5IeE+2kFx7kZrQ6Gths5uz/zR0IeEpAFa4vzLn0W8i3Yo7LvtgvkwqptpT/gu
2Y2eoK/LCJOT9qiCU+rLEqWBfJBAaJZnYfgO79BskvAt4Jbnq9OrOOGn7LHOT2Q8NLIHCJY38uUW
NDb/hmChcGfTUpSJV7jYQRb9tCX360gCozw21ofc/NnK5haEjr0D4w7dHBJR+pTDHmv7UPQp2haf
3vGJ8OLGtiYaMiE+8tacumwUF/1o2KCglXsNCEoAQerkox7jvQqSerKjV+gUuPmxZgfGNccnEmvt
avNI4RS5GzBmbSZgk3xI/zH9CdT8/nCQzSuLnGIPyN0EHKxfW68Y+MzJ+JhuYDhcmuwTbTtZr6To
a4GTnPVAoXSADqW3a+lsZmtsRoX921aBlVsops8y5Q+hMZjFQD8Pjgqw1bzFIDWuGaWGNMzYFpAW
T2G+3SmpTJBGlOwxAp/XkRnkepzfme7iGSivsKoR0ygvD6xI8L4nFQ9PzExKScUABrddqZfUmpUj
Xxl7+5Y2M87X2ZG1vwhWDEkeznBcZQx0b3Bfxdq6ccim1zY4+wpsl7m/tf1Vos+yIUHR4YrEFaMy
EEVgdO3cYZct+doodYIrdNhgCh+SBai2uZ9WcL6Qj7JEWeBspmqpmFwBPw/q9dzaEXv2yGygZjQX
05XZflXA3nk5NogRXudxQAV71lfj2GMH+YCR1fKc2i9J+mEzzTp8BwhGmDC799oCxXma2+YDHXVU
2jLXuYHs0Ynohox+TegB4PrDzY817vP3dMdaZoxko0FDG5aDUeYvrdb7qtpKxqzFMKjPoMvaxdWC
C6VtW+sNRiqbKC0xlucVN6r3o3UTST+f6METz48gNDZYm92ZWncxGm3v9nhfLdJHCm6tKcz6KcLD
fuo9EeNp0O+mWnKxYB+BO/MA6XiYfH19auW2EPWsuVoreMJYbLcV1PW2svrHMKZjR/pTocrkMgRH
7Bs45pi7I5aUqt7MGxaytK4dPcysNNad59q81tQUjcyf3uGBr12LWFKEbu6zddmw5jNrF6LEeR43
Z/FBBCd5FBcuIDi7mKa2g3DHRYZ6Q9+c46G9OFePi/p9APWx5YSr+j2Tcg0KQjeCz28ovk1oVit3
SSgWz8QUgk/caoymOXuysc9CzBEYVy1tITRLUGXWi0o2oS+4CAIdbaDQiwbTKt8F2jh40gB5cQM2
iqd5+F45eTTUn/Xi4T3f7A8Md6QvdYk/wARMWSXxqHW+plPJVUlkCXtgQD+jzsIf5xaYVKdrneEI
TJvndo6oek3UO095R4zdo3DHueNunlPY6AFG2Q1EJ+5pdj3JzUXkEGzk7lWTE1NzvO8N7qDPr+N4
V+mxvBqOTNJ0OMiesoSn3w6Hf3HfjKkGazUO8wm9n+RVIuVHS30zVo9VoD5edgDRhgKxO7i4GDOp
5nAO4KzDhFIe1o1MpfUR/1bfPVptT0PqpY+5OXcfujIbfl0GFboEWABe5TnP2dFpZ9Tg7G7wyG/8
k0zXW9n6qEDkpmy8UXSQQPPlNw77O3bxD53Cq1EowEF4DTeyxVVW3KxT+o7zag/D1ngH44KvEOUA
BKV2njtf70vn1JXFaRicWXLIyxaO+1ogyCdttaHviGjKoVEU3+g3JP5lc63S5O/VZHCLgYw7E8lE
v/NZFt47c6kMCIAYTjlVZHs2G9AWepWkRCT0wB0Md0i1GU3rvkIImrPbbNT9NP+hJi/6WoDHmkaX
HU+4hVFdQ2kPG/nsfZAisyVQ7cDxsd235XPieKFVX3dI+4slbOu7iT5dBhR64B9A/hDRFpTGoJYN
49QMhUMrza/6dVsDZ5UmgEIoZBYGJr7BOs4nzQbGr7O2xsAcUoID6lPfjXrw7QF8apdNEiUVmLQ2
bEQNBFJ+6DAr065oK6whCCbjzNoS0O0sn9OyCQa9HkJdAc9smZ0ugzIn4BOnPSjn+OMwlIrr4RAZ
aANW0G/uJLFKtLNw22CjqGg9hpbm2z3cdN6g2xOCbkJ/qEtI8zbS1icX+frfG2KwMVRQbIDImE+h
CzJpq2th6HR23MBaoSImFT9+fX3mFwvMgChM4tUYnLj8iVtCnC+nM0EnX/Hhf2ewuusONYnkhLta
H6LtjtWM0tj5yeRC6Od3mLiD198upaL1zeROE4nstPMr9bFqZC4oagtGIfKPhVweDUK1Edk7IIqb
ZDv131iZXkN/i3tqvyCFD5SXrD54V5AdOskepITH8x6bi1cLQesiquckMu7dA6Plrb6bvhaMJ7De
SZutREWeN5Zyfmlo5USXDv7CxjlBGR4rwdzgG2oB+4TzdTVLHFQURvbmcWfmNve0Bh8oE6as/MQN
aPZhaiSZlCjkY3AP3EbQPgRZCZdJofTntXWykqgbzcXvqyloq8GvCPzT7n0nIzImBdHuNjDXwvq4
PVCKcCd0UalqBoZMEk1eGZZIcSvivJBugNiirBAoilR7KC5S6fNItNxi3r9WIcgkbqd5+XF5g4nd
f2cOt35rR9zenCEeqr60vzIrsvA6RQMSWC9jmEA/27dvltcuuU7KkCv+dL9Xku98mTs9mR2Clazs
ChM1+fdCXdEaiiK7+wOsspIJRfFm+2MpPz6hscYAr8RqdiFrtCmj6ZgebLTk0TiNZdMMouxg9+n4
kiB1NMdDaZPFzfRYxyzB/zfFOvGe3hnFRa92w5Op7eHzmVBEzB/ZYA0TpFoyfLN/I0gleg9BkePP
R+NCVjZXtUJzGDYH+pUWllH6j/Ggx8MhDcl7gv8OiotXKQTRVNrjg83J4rcb9A2a6iBxf3Z+nZ1v
OwwuRBlTYtp9AnPqGxcxcTsOV/Sk+yXosN7BY/dm5bjAsSYbNfUUUEXhr+7iL+vVXHy5bI8w4u7M
4SIGuIHaBTMf0JcFITn1buzJDkr722UQSVjihwn61qrMocB3saj2c9YT78jmwSXbVWwJeI40PBuh
QMh9/GKmy7y5OBq7Dix5d26qh23Vx++wxNaReIL/BDcTbvd0IBNcelcjaNWYbldVP9bVz8sIbMHP
/GuHwG0XT8tmNc8Ywnp0TTTQXNnKz8aqQhweoHCQuTP7g8/hPIyvm5BXA5nm23ypcKy2gzzD/x7x
dpBH83DvQZV0DYto/F4sPnLtywaKvhMWDy0GqHviROS8WrfZc0Gy1ZFZbzh+v4H+EQT24WUQkcft
QTi33vJ13PoSID1MQLtn6i+gCpFkK0IQFxd58LtobGzg7do1VU362gMnbGdooduZ97mrSZIV4WKh
OIKJOrxVWvxTKMbXDRAvGXVkE2RexTzjKUJRQaqcpq3EtUVpClotf0NxgW1tNKVTiVVHueXimZJ8
gkRvoGeTP5SWBEpkFehIQL8Oti7c8bmFq+dVIYvh1gg4VTiP3iOp1sDsF4mnib6PhUdRqCyAK9bk
778gsmjtutJqvLIlX6mjf5nbTWIJc1Z+++whuNtOM/UrxRRnHblWGyla+5hnSBWsLOomI+76xZC4
nPD4Rh0TK4e3KXS0cLsnT1e76r0GzE5f5oDp+KTR5LeYS/S9AyYFYtmzq9DAHR63kdxOdSkexOpo
BGfmdmM7WVgtL94SWH16uLxnhV4B1jgmaMo2FBeK0nmCSFGCFsUVVGN9VvreWgSK9/MyisjNGTfd
/6Hwk2ZLu1YgBRjrKEmnX9TGI1+ueIFr4NG6H6DFcRlNaBM27quUKcIY+/muOpd67tQbK2yCHuzB
yXX06aRZBLaAIbgMJPT1HRC3e21rMxqTdnW0Jd9o/pSq4eXfL/SD3e/n/I5ActmdrbaOZkoDM1cf
bNsD63Ghf1Lt7Q796DJPl60c53jpMrfQG4RBk1oe0u6XUlZofdPx7n/ZMCEOiw6MYtfDUwH3hVxt
nSZaguVTT++d2ggV04g3vYwuwwjXbwejv4UpISxbgdKsjqo1Jsvka6Pi19bnKf0xmO94pgIfzW+L
uOgK4jwzMbsCrb4gtJtI0Oupn9O4AYO5+w4SHDR/IG9AvmWinYHbs3We2NowpYh/YP6887ReH/zW
Ucsrs9Im/V2fij3/482IMcq/XUMF+Zg3VVjDFOnKFJrZ86J+ufyZhN6AMbZXPWBWzOQgykLTZhvh
Dq/1/ghq0bTfjviP37ObdjBsN+/CgjuZ3lg2gJncR8N5GDAwkujh0L0k/a//n0HM4B1SmhsuhCwo
EogeBVnGuF3GJYaGL6MIg+rOHi76ELVziI3+nKjXUEvJlgpqHfbm+KrRg3J202vJbhJeKvEsAIlB
lNO1s3c9Sm3SOg18HEzsrOGJHpy73Hsdey1eZO2PYuv+gHF7l+iK2dkewDQtC9LUvd76+QYaG7Hd
bLLpHmGc2BnGOaDXkrmqCLAmTF5pGkTMA6qH4IpwU9l4lNDXUbFnysqYcODZMG2iW/W2EsSJ4qVV
PuoouS2m5H1FuHSvMjFMggo5Mud+imqBDAmnLV3TsM/zoM7IL9fDq/XqytJxYb0GimVM3xDdG5bF
hfLBLFcNd0CcUVfobmDVUQVEt6UeMplLebOvaP3w4o+GcBt9HGfsGp2RjC7JcLbbrd9isBad4O0o
G7QRLeAehPO9Rd0StPMDJE1jVVVwGn5TtgZi9ppkS8mAuC9FB2rM3jAAyCFBMtcayN7JI23MT1ZR
DpJ4IcpWbKzZq2AxeOE4sFFvMWFIUBDoJ7CHatnHqXc+Xw5Jwq+zg+BCrAmpbbUaUOdymvGwMdrN
IV8PRfq+lBxMNWhJ0tGYBIb+tz4+1zX12rUn0dgE2QmaS1F7gIhV6UTGgdW5MjuQjQsLjdtBcl7R
132ZriMgQZSb12GeX1eV5IgS1SPBruK8ipLqZ3qhDjqFQNABCPXKiEc0D45xf9KP72mAc8AeCtIY
RvvPJ/3FSrLZa2xWUFEPHkmO6SBrthR59g6Cz/izbEqtzbGwWM78gZpTAIK1aCuKG8VRTpedjiWl
/HUQYnHoHwBFknb2wNZUeWIpG4o3qZHdrRgUIrn3pd+Wa4TAA229r33hSDrJRFsJs4SYXDNwbFiu
+tb71Lbtp9LOsJXa4WvVFVvQ97mM61V0Ku1BOBd3Mqu1tCEnUbmlV6PTh7RbVExIWoGmL9dNZkjW
UWYU5994KfWMvihQXs1JULT06KV5fPlTySC4ENQXxlrYCkyi23CY0vZpzfOHyxCiXeqiG80z4As4
ZjmIFX2WZNRrVvYsT848Pi7bGnmJK8lZRZbsYdjPdykeTvGqUB3AKM1t0+m+JxXOkBnCfr5D6Oux
LeqWohC9xkV3qJdHd/x1ea1Em3RvBPv5DmJbjM3sZ0BoVbxZt+Ywge4jsjxZX4l4sdCkgHQEzFh8
QxitHLWiWwOFh2L1zbz8YA3Dt8umCCHA04fiDEI06jRvTRkYE7ShQps0177W6mOzSH6/KDJDIRJO
haogg3j7+6Ff75a15hEIkI1JnKmb9eiarR0j8hQ++hS0oNOX4X4q0NIEFXo3fId5yOUw9ssqX3wJ
3JyUacHtCBtnzsNFtz7MZHu6DCGscuFK+RuDc2kXpdsc0qWsKq3FdoAR5jrAhRmMGKERNQeKq8z6
HrOwpJgKgSiBw7+/WTlaisssgQNCxreO3VXSpyX0CrSOQlUHA1tnbeUVTuwmT3Jki7YRYKr6SPTt
k2TZWKznjx+MHqF4hqPHw8X8rWdUPcmRF1R1pNAHCGp6xjdSxq4Vj8UhU287WvqjOR8ug4q8EZVI
HOEYPtE9gzsaqOMoRa/gAJ+a+8x5sLNjVV51hedTL/OLyfWrTaaSLXIPC13gCKwYxTyfYnXzaoE0
V91irs/ebu3OVyM2IZkHzfSkxkNQxrILu+hu8QaSK0cNmeekbg3IAZa5kMKBwcfxq25GEFP5F3wm
gpALPIwEMDJeNk749lNC5hb0Az1pI8cpMTB07LcsUHJZke2/rOQfGG6jpXk12s0CmC5kG60NrCLI
Axv9niREk06oyigkZXZxRwkB49HWEgBO2q9OD6Cn6HeaZMxeahV3mHTDrOX6DBD9wLQh65gGw1F5
yh6Z7E0aL5KXx//iHH9Wkdt3qk0tRmiLj/VxjJgCAwmcoHo2AvIvRJIEgeSNZ3CeqFYkG9EQjpFW
TJThnnY1bXN0eU/LPhJ3gqVLshjjAAhrqh/zFXuYzMTHYSzJXCQ4fD8H9BcyMEcxZ1A/ZPRkqIek
//jXpoC5BJMWJhsQP3uwzStNHUyioGFw6rUoqwgoKTsklX2vy+RFBCkMoEB7D3YvKMLxT6mTgRGl
HnI+CBE0i+rVggzgbOrBppIvzVCZwWXLRF5uq2hDwzw6ji1MLL0NEX1ap0lpwrShQg2sAdt+X4Qw
FAFwvdZ91Zc2hwti/RtELi2vZme2dGjq4U6YY1f1aD1DP0cS6ifcd5kWU7AFWqD7Velbig9pBtlf
IHAYTORgoo1R7ODSw4WrvLB7VDRNxhrkvii680DMcQ4bW/n7Z9c3OOzv2GWjjaWtDh2Boxk/e3MN
Uhss/78ufz+Ru+xt4YMU9EdMxTHwwZQiqGzzmFl94KR4xFuUx8tQLP5weQHIRtBlz4S5MNbEecpg
aFRtV0C5JQmtvHgwvLb9UrvNEtobUeOxM+jfF/7eQHKuMjQORO1NHV9qG9CudULfzLFr8nhLJ8kF
WOQTe+O4k7K02tXTGfHXqFM/U++W+WVtvl5ewNec+nwFUemDShcmA/mc2ymVdCA1mHR7JBq5/8os
pvtaXGP2ngTKP30fTSvaJvQQCVckARd5CtoGf4NzEb+HJHWfLFjL9FcKrV5/idm8LSOC1T/aaTiH
3yC7IoWVoXKHQJXOnrENMNk2rxc1LJImdMYXzZP4Jvvjz1YWdxlkraAWwAjp2602u2OVUncFR3F3
qw23i/VPZRZBUn/FvJihv+O1D4NboLZg033oqOOcJa3Hdc4cFdR+jR2pboUpMQxNo+/p8ic780kw
24EsC03qDmtW5+ubq500Sm5XJGJUhcRcjsO4+oM6xZdhzj4RB8OFQ5Sl1zUhuGlqsxkrKwRoVfOz
S2nYZOvf7mcOivtMTYlhQXMCFB2+JWhxKOsw2e6ySsY2IFs5ZvIu8i6JU4LxCcUMXTtYBvHVBOTY
L5eXTYiBPjFWc8RZwj/5jh4a3ioKjKXsP0+0cT4MZpH5baXKaGOESGAewcM/o9Pjqw14SASfjF2i
btZ2062XNCn0QNchqLtJRgoi9IUdFBdwQTrfoVsILtesWkho8zAp6K9qVe2Etob3+N0Oi9tFVVuA
XZeiPOc6FfR9vk6oOm3Nc1XK6o5nuS7zuh0Q5+DFDHWkZmJGgSDGKp3bJpVpN5ydjQwC5XvwIUGF
CYWLtw6Xz9rkgA4TzmA9T+vNusaDN/urc1trMn6dc2vwcI3XKdR/oBl4xnkIojFCZsj9hJPq3GMG
/Winqn/Ztc+9ALOBGCEB5xcmbfCe/9aaaakxI5UCYsX8zBVODv1es2ni9+v4j2VkenQZ7vzmA6/G
kxsbc8Oo/FkLXNFo+pZlK/Cu6k/qUxUOxzoLxhA0ek/tZ+uTBO6swMHBcf6AdhPL3UbAWbUegdv7
UHkL8RNn9kF2Bg236mB5RYTwe3LG+p/L4KKl3ZvKLa1n105PF2DjKbMHYYP24mjDGqkqnTAVIePV
Zb/tzbEIS/Huh7qxaeMfPkYZbZJodTk6oTkSfzOe0SEXqnkjcZfzOwQHw0WNWm01olaTE2pVANr+
w3xYrpWgugZt1xx2d3KyCNEq7u3iQgcIs7fVVmBXUpxmLTa9BMrC4TYrEs8U7TUbI2IOWgyhFM83
pngrdMw7E4aB2OZojtONN8n61c6Z318X7zcGT1iUul5mVNrshCPYpTDV8Tov690pzwOuZFe6T+/T
UFaIEq/fH0wuldfcMdvaYnFCj9AbpcHUrGph2sPySfbXY2+ceZxvQAZoy2gB89R8Ch0ne6BL/rf3
LA6C8wYUuIiZUEAUVuk37qfRQn+U7CVTtmRc0HCMtO4sFy7X2RlaYH521edNvx56SRXo/CBh/Ncg
qULYxXHCt+rao1nNm9bgy6RPinK/GY/K5FNjCbtZgiSMujbu/HgwQUQ66591nbJ056FCcLg1ftTg
y1dA/OMntT9Edgz6RRpeDn1i0/7gcSuYgfpOnWrgNei5qilYlVvrvjCaTyaB1OgqKymf67Qyt9jZ
x4VaayzpVCQl3OKUHxmXs+a3gXdXocvVjMdwDdm0WyG5R4pj4Q6V+dEu9dQbe1KMDlYO8RSuUf06
1VRfmz4U62I83x4vL6o4fOzwuMxj7DGK3rJV7cLmpENyHC1n9XGI2NgP/dxAVcSWBEWpidxNMukt
mljMxPkBwoxQaCygVbE8VphpgoqJ9AopxePukLpN1X5qgJc+o4hy7A9JaEUNdKS2iMT5+4LjnxXl
38Ib2nlN1cFv8JL4nU5zVA35bbUZcVHIhrnPrq1vXZQvqZhT0qNFlX287cO0pD578XC0T2p2t5WK
38lqAEI4tE+xKQMkkfxFwliGbizb2gmVzIVQyvVY90ev9W1011X34/jzsmsKk48dGhf59Toby1wH
Wp/MfgUNJNVewjmT8Z6ysHGW4+xguOiftko/Gh5g2nk6qlMWN4PsViS2hLVooZkTukScAy6kW6cl
HxCUVRKuholZEOe05n9dHmLewDQ68WRpQcyaC1gOdHpciJAiQH5JXuwrsPeHzecqTsL1g3bVo0KD
ednSrw8yhSeheTtcLmQ5E7XMNgNuZoMX7TE3wrT9eNkXzktfnG1cmBpI2rdGAYwltq/q0ALB6jfg
RGnrp5ET0dNw1wWrc5VLucdf6/9nDgJiENsB6z0SNW5ZNa+vvKbw7FA9DIjIduAeaDRG6fGFHXm9
4U9X5LRFQfpFCdvvl+0WLq3rqeiMBAPhWV+4Yy64X/WOHerqre4+z94hKyTZj3BT7yC4bQYa48VI
N0CUSxt53qFOTF+fPhVe2OPRz15lwwjCRGiHx+03bZynqugxa0WLz91wTCHDCpFcw5SYJdzWGHRG
IxQSlLOecLJWOkGrJ/LGQp0OoNRNwskpvl3+POcEWswtIUyvoTAKRmO+GXxYSQLmE4Kr4Frel/X2
cTOTOKVbiP8jKt0PeaEcdTC4N3UnSRSEnrFD5g5RtTCTrWCHGh0y57B2Wxl627YFMNryL1spXkoP
GqboWEEtkd8AZE62jWa4YaAGUixjMNZb+P+D4EJImVJQMHmpE9ZEjxcvP061KYEQpY8OmNVdAxZA
3pHzuy030fzQFk5ozJ8zCgngpgvQ3KOXX7RRkhqLvs0eii3oLoejZrYMZQeoiWaxmRZXq10e8rqL
Li8aOzb4wIQCis4EWT1wVHG3sLUaoHoDAcRw8uyH3PWOi/3NINWzQnGPLsDDi6wnnGxFcs4IrYOw
JOgpQbJyprVDElvv0W7hhKTsHX8yth5dpjhYVAy2STxPDOWh6R3jHQDkvpmt9M6aeoodOkZU9wdj
iUh/uLyIQggwnrA+IogY80QMmVfYeUUQjibinrbcvSu9OVhcGcWP8Lbk/MHhxwA1q50qfWM48XTT
3Rexdjf+mKLiuB6tk/bzslG60Nl3aJxrLEqtbSlD0+6ncAutYxolN4jrV3pgg0qy+1xdF0zcjLFJ
Jhj2R08yDrcRI+RyURzm7WduuvtbuANmNkvbTUcW8PvnFkdKpcjGFWQInJuABXozFzBhh2r3oVcq
v0seL6/nuZOgOxxZlctaq5EEcAlcmZK5zXLbRoitH8tk/aiT9Bbc06fLMILj5A2OxyqPu8DhphpI
hwsLS1Xrj1Y7PlWTd22uNMbm/6nPXqgk/cGz095PEvPzZfDzcxkPX9DqeB3CwJbjbGy23m0ximGH
hv5zzP/plzvH+DTNny6jiFZyh8JXqwb1f0i7jt3IeWb7RAKUqLCV1NHtPPaEjTCeoByp/PT3cH7g
s5pNNGFfL7xpoKuLLBaLFc4hBegLIAVgrV6e3mvlH8eVOKhLc2AlPKAg4upHIpq/lJe6ax1twm6h
z3mfmuoBg2j+J9RYieBuX/irwWmZxQE00MviP6FBoY1slkSmCLcllkpmY0LpBkNm3T4d+i1YEySK
aOw7zk8nFgv0RMzFovOdf0I2kWvG4DeBjFv7OUTqNTk6DyUi6/B3uS89TOB76YYR+WGmTsYDITS5
lWzOM+i0stS01yzcJN1pVoZ9Go7bvuvvFLfdXt8wqZ68j0jTMYw6E3ruwp25Mb4uN9lOP6AP328B
FB1hOCfaWhvWbqZIZAttngFdsSsGEF7MWa9OtWGB/b1uoKa5HEr3cXHv6krioC5H0Rgs/UoGb5BD
RzM9g4zQGjWP0Jx4eQ6IMNOtm1NczIU3h0a5qUlv+NkQ9n6YJuomqQZZc4zQZlFG/1cvYx3O58oC
MgmgGpilCPSwmgOnn14Spaokl7bgOQh18YhgbbJ4F/HwDRHwcNyi762AoGDq0af2CzmhJwKFH/XQ
B8Bldlsv9KptjPFTyYm5vFrPRXMrHSddmodKZwXNPPltj2q3ARD/xEvzXZJIvKXwgKzU5BYTNUel
L0fI6lLqpwlqMKTy7PK1aSQR63VBwMI83zWwGQICuoegocFJMF7i7meuP7amjC9UaB0uumU1zIth
GoEdldVRcHvgWlfg7wzqhQQKGCFd0gfXT7rwtK1EMFXXIuIR4YA7wjSmGwOZzOXebCWtnTIR3IEu
46bLdQIRy3hTkttFO1ZE8rxjVnThlldacFaWO60RAd0FGxICpzHuv9D8t2nMd3PzuysWAzPorWRg
W6YUZ2vzmI4ataBU09teYWpeVsHWktfruyPRi7//G6qqZsJ2p017jAE7yvc+d9Agm007lfTzA1na
LlDLVEZ6KkgC49jivQyseyDRXwz7oQ2nbdKWYs/u1SOQWBhcGACnHsPn8J71SxFZVVO8nu8C2VFY
2WHYKWoxLRDYRmMQ661f9ECtaGW5RaE7WunFfsZKTJ8U9myorRX0AJQ9LJGpvCRRHR211Mg3cVZm
W31yJa0rQm+B8TJUhjFNe8Eg10VWUSYuvAWl1W5yu2NpNF+idA6myny8bi+CdxPbt3dZXIyAojTy
UyU8fVt54ysjeLC+D76pBc0h30Rb8+NPznN5XJyg6FHjRg3kJd1pcL9U9r4xXiQ6iU3jXSfONOpO
7SYSQQaoXf8HaZijT9bPEW3N31B4YWPCG1kUIjIUDDiCCQugJgDI55yWE9ZTHxkVohC9AoQKgLBA
zjEpm9Lp0r0y5equIN2HkaoQlqyFcm5sySe3rmwIneNnU70BL5F3fS1FS4nMACiINNC0uHxuKiZJ
Ey+YoQum2fH70N12pe6BDfITHp+AhsNEL50NNjHOKjplKkpVy/EAnB/6Yo/ap0fd7XVVRHfjWgZn
FXZUhSpYC6CKY20Gfd4Z4IO5LkK4Wis12OcrZ2EtDiglAJIQ4ALznP67XT2EveQeEaqBux2TMSYQ
LPjmH82pwjkCzSEc0tDcK2Dp/Kuju+PvdU1E9wjCXdgW8F3BJcAtVgE4KKsriBXkWr9rE/OWGnGK
WOzBLKZjoU+buO5keVDh6sHYsP8MG4FHYgSGcbhYCt6uCpKUJCQ3s7LstEg2OCIWYxoYDUQPPwhW
zzcJ1YYiLkGyEzjNT2ogmM9eO+vDsAvsYII1k+DhBwAnfmAK0zaDi+OP9YvNH647dD4YQDAqlTUf
Bmf5Jwk5eBXpEybrXJ2pddMpnXHj0xIN7HE4j18MsEwcwDw+Ha4bhaCYjXUBGy2AhQHAB/rRc1mh
rsfJNOgkSE/uPZAxcFsMX53aS3wl9g0/3yiHRkZCJNqutUzOxeUkzJSxhkwT1fnqZDn7ctpd10sm
ggvNFjvOOi2GCPCOFjcDwciNTTFIEvVl93xdlCaRxUPvo5OtnOcSssgzBsfR6gBq32kP2r+59ibf
/NbiVeWmni4byRJe9Kt15LPZozJboAn6J7g7jbvwu+s3vyy0PWBg5oiI97qeMjW5sGKos0rRqUqC
Bb10sdX7Zen6jNngE2LQ04kpSMwlXgxfTx34T0OAsQcZdf2yQqK1V/wuNIL/nxjOG+b91Dk1eH2C
0Y78XLM9My/8Pv9MCGGttGGLuro+whYoFukMMapxY1W3YYT8l3IAkDHykrJuH7E9YFIEkbkJXlze
Htw5KowJVYxAfZx9FiUpd0D1GfwKcZ/+1fhwuRCeYyWNs4ciVWhot5BG3DzfTLGre5jmkMGbiKzO
RtetivFbOHd+alkpojxXlo4Eem1sbaAG2aGzm6z0E+ZgG+jARYiJGTB+mgFjSf1cDDkJ6pJ+obUa
DJHxvU4+zFkMz469wT1iAEcTY7fn5qBlWtmMcUGCctgt5NjQQ2lIggnhsw3cqpiRgCJsXv5cBnHj
IuvTCoyZd/NG85If5CYMOq/GWKPqDX9kuHzs6/hnN4IKMEpj+BpUzJyF28Uykr6ZcJC6aBOnmqfO
D011cJcfzYfRJdjqrUSxR9bqMGluA7ZdDaKIOf9wrempy2RD8sIzhCw4WKVRJHQu+nc1vMtSSkcS
sAn2KfbiwL7TD5Ovbwvkkn1ZW6h49d7FcYco6WkSGyXENRjU1JPMa/XMU+L7rCi9OpQ1Jwtznmvt
uKC8yhU0hDPthi2bPAwP3RF0sR76QLxYko5hDvTCLkAtZmPIEQ8oPrBoqgpWWOC66I1j2v8xRyq5
jy4BzZk54A8sKigwXfQIkcjIc7RXwfKO4S2Y0l0MVxlv4e8EDo/h3GcH92XYGJt5L8UOEnqld9H/
qlIrSwSiXl05NSVBgS56HwVdIPWFA5CyhiaWqCm0EBxknGSEg3Dt50YP3g+96nJoaZjZKZu/K0sZ
jCXiingMSml7nEgxZCeAGcMIxzDcdS4tUoDg0rcDCbTsRKZTFd7HH6a6x7atRXCnOO3CNhwViFCz
ySPmjzErPbOZJMsmPMhrMdy6tbMTD5MDMUbnWzt7m26HG3sBteay+VeylQXS7I3B2/taHhfUjs6S
5kMBeY1NfUNbbizzGKk/O1PbJhU6fIvwdjajn5b6iQfqWi53pQD6VEHVAnJt7Q8dD62hYjbu2/Vg
SRjiYhgbqSPQlIIukCuOV9pIlFlHzqD+lh/CHdnHpVeNfrthpSDzBtnAYNwP3yVSxUv6LpVzjmFv
tGjVTFBfjSv6DdFafWhjK/bzRXXeMjQXbbU5mzfLBIToObL1wG4XS2JHwgOhA6MJSMRMdc5jJin4
rmlbIjc+hrFfwU0HPSFzQCN40ev6ijwm5ox0gvE2BG98cBBWw9DNJIO6afZM6QAAUEPilIXa4EWJ
wBr8VuCTOT/efWqY/ZKGJJiHGI2oABzdYBDRCNRlSiW5GWZ3F+fBABwwOsKZ6XCeBAAHJHVDBXap
LL5ezIe5n/HgS1+6LNrWJoYfsvAZkMhP1xdRqCEGbzB+BuCAi5p8amboLSMIs8Nusn3Q3bbAvhrA
D5JR2aiKRBSfmF8UuiydGVvBmHR7jEzvR7XdlJq6u66R0CxMTAuA98NA7MjtmRY5ZmVPMIsBzbwl
wAlmVfuMkSMH4CLXiX98R4+ljXM6LshOl9W9rm+T6Elvv17XQrhYjgncF6gBf8W5x3gAYlw+I7cf
238L92nQf5D8M1u/EsF5wjBJxrzVIcIlr1311cmechlbpbDdBFejBdwGnNOLOb2wT0ITLEX/auLH
cpvtpqOya3fRVpYjYbcgf3wAc+UwyDTgoP9rV1pFGCRttDCdoIxex96QfsviO0f52pSSYoHIuFxc
867musgw8g4B9F+21nY2UjFVFyQK/dLp2uv1nRdqAtoexIJI0F2UkSa8hEiRmHjBNTY5pb0d3ydm
7/puNlU+HRxL1i4rMjUXhStkOZHvBDvbuZPLI5InXTaTYJpUgB8C/uiYWUbqz7phfXhe3EQ0g/4f
B4VZQFBxZ7OuSjSKhIuJ0n231dopCG1nMxPZI1iwS2diuMNT5upiZZVqAr7PH7LbSHY4hd+Pux0k
zQyfgx97r5Oijc2SmgGhuuuF6LvfOXEXffxGwGoBYgWcMgxykwsiauyXGRkNpCT581Qpz24X7asJ
Mzo0fcvb5TQ16javZAjeAvuDVDTioukTFQ++S0sDVlIxGy0Wz5xyD71Uj/NQvOZI+2AIVqKiwPRM
vO/hG1BegYacPaTZQKZqgopZRG7UxTNi5bYbyMdLK5DChp+RWkK6h/2KlW+o58XS0NpgBotb7bGn
O9qOB5DCfjyyPBPDFnYlBkWowVWc3AwiG++3we7u6mFGCiFRZTUv0RaBuZmxUKNQgCz0uSQkEMy6
d1IzaMLpe67FG1rXkQd0Ez9qlc9otZLFzsJKK2CDj6NJIavtHnPQ8NK09IZc1iTGNppz3xhefdeI
26LM1YdKtRMTXe1R7Jmts1to90qTcRMDhdPWkg/DPGB+EShJjqZhhhFtaedaDW6opQzKIKB6cRya
77SOtxm6H/VIEpQzV8MrBtAPvENBAmNe4Jstqlk6JVxIYE7GXVEbz0vsUF/PUXQx3eNoaFu7DF+u
3yAi9wTmXJwrAOHgP+c4QhTnDbMzDCRJ0uxQR5Zxr2adLL8tCFhxmN6l6OdLGIVANiYIwNDuFu37
HciAAZybHmXAuWwnLhYQlyFSjYB+AnDBuRjXaUmrz0yZcE78IVaWzazV5bZpiIyeUrhuAAlHCO6q
1oXna1qF0hxTqIGtdyDLG/ze+Hl9Z4TKvEvgQ+AhjSxSpQ6UAT1km36plodx+XVdhkQLHqbZjuuZ
os+KPVKiY64hU5XqEocqNGrUXkFojO5XbMr5nlgDdqsaiRGApuVpUcOvWVZ/UVv11erz47KQ7TJ8
GLYSdxLiO/RG49wawCY6Fwn4mmJU2ghBSu0crK7223D+xGUEcAfAbpnAVL9g9NThhGiipgTz07iv
vDmNyifalUXkd6oZStrhRLuEQNIERgCi4wsWL7R6J2PcQphKm305WNvJsHbXDUHkU9ciuPtImSiY
IWOIMHW6qcFhGaL8mutKUGrJTTWF++viRJcSMh2sbo2hcPjW8x3qii5WM1oSkKUg1XcTmd3wJe+b
KAmUQckAb9M62fN1kaLjtBbJFnl1N+UlAX6qA5HRcMq6+8p6GrK36yJEWVOwEKGbEKVlYO3z4RCY
WXRApqJmzdxcfW+B2q9/YYOPueYP3nTUt9Ze1Xx6n1dS+HPhDr7L5t1FO1oFVYAkGRClnW/TcnF3
ale13tC004GYTuYr9UhermssXFTUJRgYB6YC+fczmTANEMWoh9Sdc5gwZBarxknXzM+YiwUWAwz2
45nL+5CRpppe6dg7texOlRJvw3jxdIzgTL0MRV5omStR3EEY0Q8Yhzo0asZ26+Th7TJ3x6W3/05h
vP3E4tm49Qj6Ui6hsHMjA23tguxzNu3V+BcmD3X1w6QCzBWuZHBWbwzuRGMdJb4se3WH3msSaWVU
6J2Q1GaVRO0SPbpXDAoiJyRJR1/1l0Dz0q0deWUVRAd1C06u3VgFwyfaGaHXu1AuoGhHXFuui7UL
1WOu+13zVncSryu0BBxkpG4QSVxAVrtWGPdmiQOl6adRv0nsyXPi77Ys7SERw5c7aOG4aTxATKEd
5/LN6gbP1Y/q4vqfsDZMG6JAgAYl1FfO/R9aQlqQ4LbI2bvgN22NvZn0XlWoH8+CIp/2LoaFAys3
i/JD6VQFDK7pf6bxzkxAW6bK6jZCt7MSwmUhXBAQ9QuAG1ATKoM6Sk+pfYfMpCRyEUthHLMOYlON
j/urqe5Su81IUMUgKHbQO+EbKQDldFupJZsjPEMoj/9L36l4AZyvGlRNJ63E9VvZSuGb4YxOcSVT
P+5GgbONLCRuJmRx+VsX+J1WAvIrSFHrAW2JmD3pyyA2s8cicT4eUDASIoQrDFvwAtq7x+Rsg75n
M7CKm2bZDf1DO57UCTPWsi5CwdqtJfENamj8Rac4NhDtSH6l3sz244cPztn3c3sDeKu5rxd8vz2/
1qCYGaJtH7Wf2Rr0L6OHEFCaF80LTuO4A7KSJmaPssIzGrpNOnVnTdrXjA6b6woJPA7YYJm/RkTp
XnQVOEmb633rmIGipJGNho+MfK27sDtQ5Pwrr4eXyL3rIgVHCb2RzOiQvoHj5pzPmDoA1EoQkVdN
d1KS7IUUv6oskhxYUQb5H8eARjSkpPCKPj9Gia2UJA9dM5i0Uzf4alN6kRPk/Z+i27Tpa2w81qkk
5hNZn6aDtpWlKS/hGCI9JV1Tom9iSjK6IVZub9ppGoPr6yfasrUU9vnKqxqNG+ZDBClleOiH1C/a
fWViYhZw8tcFCR7qaMh+V4fbqLwc9YlkENRGvRea88tkYTrNSV+RRt9bFLlyUj+a8SIxf5F9sEZg
DMITkLry6csJLEsYJ0EM4TbqTeu0vj5ov9ol/HgmB8frXQwXNfRgpgW/DS4ndKi9jQXa96k9e1Gl
gLeh/Hj4QDTMo7tAPAV+IR+zakpSUp2igXCkQGylmurTqN2qmgIq6VZihMLlw7gk+nMxnHABJpBR
MpOxXFB6XF6mvn9xMGYW54Ok+0kohTCIUGCtI2Llbl08OvWhr3Drjllyhz7efqvTPvLUqW8l5i46
VCgLq0BGYA37vCS3yWKr1hETjVMbZOPwipjl+3VDFykDXBqUZxwN0+A8L5oCXvlpciGiCb828asz
b6V9suyscNkoXDss2MKSsdzr+aEt27C3hnpEjld7bOt9Mh5yeqfPN0by6+O6rAVx3iGbm8bO6wlp
V2TEu9ibwEzb/7kuQ+SB1jI4x+COYQfOM8go05PJxhlTFdyMb3FNJWUfoRNfS+IiyCwflNy2BlxP
oJT3zYr+bls3qLURc1Jg8akxlO6N8x/dmhsvdiuJeJFd4O0OgGLYuInkzfmmWVYe5XGKTZuHF9v8
ES4Puvby8aXEsCEaPBnE6mUrKV6yfTZqCCiq5m2Jir9VbTwOwJF2bSrZNdFBQqs7xs8x14yGAW7X
RsWy5ymHqCqhjw66dRR7kbSqiqwcfYOoBwLSF6gs3IIVFelMkqKSETvOxuj676NOPJeEW9XSdi0C
548vHsJxUH9j1Bb4R3w0ZtE6DBHWBHr71CVBm9zjMoocyUUhaubDrAjLH8Kp4kLkfF2fTqQuQSgU
/McjYIPoyZs2nd/uZEBmbIl4R8EQYzVU7tAiwO8SKp1KWUwzdArzHyjlPdA23jadTIzoCCNKARYX
qOUu+3CnllIHs2RuELobJTvlGpiRotKb4krymhGZxFoQ54/UVi8HcxncoAAcFS2Oaj16qAZ15bZf
vl43B+YMLpZupRNn4NS0clJheCSIqtyPiq9L/EWzfw3dS9ED/3b5fV2aaKPYjDfohFQMq/APqE7v
QztRaxeJZfueZsmmNJ2tpctmlsRi8EpjCMKoMHDGt7SFWYdz5QaOMuxANO677RA4mQx6WWjkKBej
EwJcpy7wos59neJataKMiYsmz2W7nCgIDcGCO261TbubbUlkKVRqJYy5qlUIm2hLZZcZcLzS5Tma
jnP13ZJhmIuMYa0P+wkrEVptRnEbQh9soFc1X5bxlC73iXFAMiUfZS5C0EHHiu3/rR5n5UgatE45
QZrtvpjzl2w8Rs1W724j5SdR02CpH4ZeklwRuXNG5QrUBgf+ls8vk8rVhlqDYaj9yzDEnmodrhu4
RACfRB6tNDUUQP8Hw6gfctXct0nyfF2EqIcevu4/JfiaE6YngftRlC5DCO6CKWie+l20SfwEJHeb
aptsZSldoeWtBHJRv1OCcSRLoZSpHufhCeQGUvo5mQjuJKkka5yyhk44qV5onerq2Wj6z5yglR78
CaoJoDs6CKnLaU+APEkdZbuMsnyKTBfuFE3qhCYTBcuVhghY0XzdbvTuz3UjENsZIEjQZgFmUb5u
MOluEk1Z5gakybJNT/U0UNJ62V2XIrjw0KGBK1VHPV2/eIKRgea5PRU4oc0INR5GQ9nqjtcpMkJi
kU2fSeJ8QWy0WlaFuRss9s7aDQfWEJ2lQXJCy4+yY4xXsrBLsEtnErmLL4/iaTJmZgzKfazcJOGt
jYnT6+sn6vM+E8KF4ko4p3PiQi3ijRvdp+BXsTfAC92yYyqbQJFpxN16NqkR9rEzVA2Llw3Pk3WM
ZP5N9LhYa8Rn20mpZLU6QkhafwmnF9yyXlL8Kg0ED3QTlqBob0s/W2bJSgpupjOxXNRq0QaJBxsL
CUSrZp9itnXw8oTQm6Zb7G950VseHjddYI3JKInPhcuKPiZQR6LjCJP255diTpNqdJwJl2JySIG3
Nj+YjeSciURo/3IdoEYGADe3c40ejrQCZEsAlprt2ND91DhbYsqIhIVikH5AggqT3Bej3MgHVAUG
DxAmO3fjcFtaN82HCXDBUYxo3/xXzGLkaOeL1VmdhZICRMRGt5lbCublDzOicSI4Lz5lmrksMaJw
lb6N5rEjR7UcPGpK0k8CD3umCVvMVSykdE0RhTPEuNN8ch1MqbWFJAIS78f7YnFOr0LT/gL8TTdo
3dzXXVDHzolnyOIs0dGBbbG+fdZKwfevJUsyNmaJDEBPsv04Jf5oN9thKY7L8DfVD2aeb697PdGt
sRbIbRDN7RrNZRCoaK+LPnuh/rugwQJu5+tyROPhuPwICufoFoCGF05hXOI6wvolr0OgbgDfC9o6
j36zPM1PPRp7UaCVvkSoeDnfherndtHPQK1Arh/B0G44FTYQSxwv2cSBWgMo3/DrahNv+req/5oY
myQYAQQSXP8FQqtZac0dsT6yakcpKJa3pHjYvLkK5jEkhQCh8a9kcFtYlFZSujlWdo4LYEhNQeLG
n/F5KxHc+YrjqJqVEWo4JFa80Q0Tr837/pZMyL5dXzGZNtw5G6Z8MJoM2mSEeLa61+tWYoqyPeGC
CdYnzkDEkO1A90Z3W3cnKaUZ+wruoQ5jR+YGrfDIFvEDOBNx27nPcPEms+rHqftjYuzMrrsJkxlH
u3+5vmZijf4Tx/PbK5Nh5DHBS71wtGNRa9s8N9+cwpZYgTDwQ7UJeLdsoPWiSd3SlRZt9nAW6qP1
I9wZwbQ37naYjtGObDiykb2ihcu4ksdHZO0YKsrSsJD2AIAlrf6adN/mOigTyRGSasZd6oprKD2g
K3EV6vMpT0fAAbXxzkq0o9UTcNGROy2bt4mp7AGN59F22VLSbZKuePrETv6nsctjwanROFmtC43H
ZZ9Mt1MRe+Hydl2G8IStZHCeWKFTBr56WAtQVNQYmLDh63UB17cNZFfnXletrclOZmYmVZ16EYqE
JMJki67dJvafCMwr18WJ9UELMRAJ8frh58MiJVeBrAOPQUPrENnxBrTikjy5WKN3EZxTCuMM4GkR
Yj6N4KJKM8+13rL410R/Fa6M8Ux4mC0kwtiYLuJobnsilw4YrIavJaCJSwy6VwyytUMiOcwyMdwm
dTk6IIcIYtLkSS+fqvpe/8zFxPgQAEXkYLCFz16rS522NkBOAycfDp1rPpiGbBJEtPdrEZwWdU77
bGZJvda+d9P9Qn9cty3RvCpGwl2wzaLfDw94ZhmryLLQzdoOJ8VBv9e4Mdmj8HH6mvkmkuOhZ+Fp
mO/Gj0MqoxSD+gKqm2iLR2rtXGaK2U1NZ8nDJYt26Ci+ywv3p0QvZkX8DaWDtg1tqQyQne+E162l
MtIBe6PdT4GGPrY40L+Tnbbpbun+uizR4VmL4vYII7+TFc1YwpreGuSHaf9qta263C9SCCKRUmi6
Bu4GcIjACcAt3Gzkpto0roNwL38ot8WO3GYPOERB7svYX4TZgrUsziVYZWMoURo6wRLFW7unfu/W
p9lu9kuEYRO1/gHwUG8I0RTY0E3RTIg9LcmrR/obOOMMMXifjQX0VXfgxLjJNpVvHewfoPLZAUn3
y/VtFB21tcLcZaw3ndWEEYT1lX4EYcCma+tPvLHWIrhbeDIatSbUcfDmHfbj0N7SJn1YFtlrUeT6
/vHo2CAKUC/aj0LXLcGgDk2ycFP/Q7YfPpOMW4ngIzJjsjOcMFhHa1LPDDM/Dx862++Ay/GJXQEY
NvArmC48llg6WGA7gv8FHGTp0e5QVy/XBTA75h3FWhPu9PahQ+1yhCaqSTfurAdRFG6dBhyLy/h8
XZQwClvL4l5LJkYn0NeB/TcaEGIVm+Wm/brcaY/KLdKKWzwQZTk/sXJYOyCXoaLLT13GOuDrMdzi
BB35Exa9v9g32Tx5uAkkt63IB6ISCT5eC7OhFyyZXeKGJQr7DoOv+wnmzl+kTjZZojzHXXHSIyJx
uUILX4ljZ3l1a7XpGGfZjE2bTVCwRwQgyflth0756xsmE8M+X4kp5qyfHRdiIt095L39pLY00Gkp
ib6YZ+FNEC0EOshDMMR8AWeg5R2poAx621Q0wwPAS0tGf1HqIGn7ILOLbQPSl+uaMU9zRSR/fouE
VNli2w4CPnJXFeHJCHXPSQE5rx/0FiAc7fxSlTKkA9F6ItJgDaSoh14gHTTUSqMRBdlgDjUaRCOA
xDo0m/tJ6uab6wqKvPlaFHd9pdasNOB9gQ+07E24KA9GpH/COtYiuNspL80hCWtos8ShjzlT1S9z
pM4UIDtd10V0uNaCuJupAZJjOfQQZLvR96Ho7tBe52ua49n0t9Z9AiYFnZ2GrbOBWUCSck6qWEyl
p+ilQHSGGkREkGYeVOvJUMgnuHUZ/sS7KO4YR1UfFlGvs3gGgIp/8kDZzA/lK8MJMNJAVnETOcO1
NO40d3NmpXMExaw2OkzN90RV/NKih2E0JN5QJokzviKqGsVhkuau80z6PemOZnGblRIvKLTx1fJx
BphFRlJFmHTFvM4hcl4tt5QYnqin4GyDOMsrcDW6OSLRwLkdN8kevTm3yRdGZyBnNhT6hpUyXGzk
kEqxqgm2ENYgRTdjA3zbmAsCFPTj9dMkXDU05wOtG/ikF42PqeO2jb5oCF2iU1o/KLGkRCPcfGDU
GmD8UfULCiMlazPTYVX3cDTfmpgeVQdzM2S4pZMU8kqsy7ssbn+WeDLTlqIm6rh96S103KFO8PX6
esn04TYmasIU05fI9cHD7ZdZ/V1GGssOBV1mvV4XJVQH3Uzob1MBg/svflrdt5E7x23RoLCmaEbQ
geuvVmQdZwLmVficlQz2G1YyJr1HAr9DsZo9eJcgD7S36U3xURPwe8aC6qe79I+saUF8kFZSOd8D
ghAQNP1PKiihwZKUNF69sY/6Pn+RcaAKN2wli32+0jByhpSWyIEFQ39DzATA6YVXV7um/1ShfL2W
nAOqGyW1ohGS6IY9shs/BZzhptuwzg+q+PEf7fD/MxDO3jUlI6XdQ6Cu5UFDYmCDyrpyhH6IYJaF
oT/bl5w1qa1SA24v6Bun9/o5PJphd+uqiSTok8nh3h2uEZZgQ4SbIEbkuVQD6MrrVNbB9QUTPqFh
8LivEZWjC5szPDVpynGhEBOfiMeQTpF3/ZPfMMLf+sWR9JSLzXwljTO9doqdDHOqrCnxoctLz0Vb
09T96XWA83S+bXrRsO+NU27KBLOg5CKeddDMhwlJFBb5uuKomlGRgKUg6ALtWwhwyEO5rbGm9wyP
Mi+8bPsJdAIs6rtEzo+Yfdwl1IXrNQr9d1I6uddZYIcpNMmjUegTV3K4DbRsxcwMHZrZJXzTfKsr
3yQmIpPAbVrq5FaEmP9/pzi6wRyF4hf+4If31lb3Sh+5H9niCaulJuChwMgBfBt0yZ77KGo7vTLk
MBTtOQVMHqaqt+Sp2HWe5ZU/DYAy608SLYXnbSWRO29FHWXA3vhnIeZxCahXxp5xE/1A4/auCgAi
2seeIiV4Fa/tu55cMB2rFVG6CFKJpWyBsH2TD/bmumZCxTAnArJWlJ0xeXy+lOh+N62yRpfD1DdB
G6qnwSE+VedPuF5M96MTGOlijMRzO5YnptGqLaoQhj4d8YjdVFMryfcx780fYnagYA5wVReDImVS
WZkSonBjNuADK34uSerH88mJU9/ti11fWP71pRPtzkog3z/UAYpuIQarK1p3jnuIZbN5oq1BXzEm
aNH4iycvt/vEXnQrQ+UgGJRtMe7H9qDKAK9kIpiKq8t+7otCK3IkXoqp8NS487TqxhxkGXuhFAcM
FWwM7xK9C3wINMkxRRRMDnxrhZV6obbkOS3MjmF+5z8h3OU+mV1YAR0Dz9xn9Ke9liCXrkN/AGxc
saU3SSaFFBYWP9YSudC21OYhNEtIbPEm9HTfeW3g+ZTW77zoi4G2jRqElp/BtbHepV7UQPtKq4sG
IAKBmT7X7Sax3qJxe92wxfvFBvAwVA8LZ5+vrCLHm7pQAHQSKMgxhw/L8HuKJc8C4dkBqDnwI3Fc
L5DQ3K6i8QzsDAz2fDW6Ny1+/YwK79/PGbY1msqICVsHSDP1TZKaOyXrvwIVc39djPAmglf7Tw9u
qSIbcEKUvTuRctv2r+Zm2md+/df2jSPx651z50okyhaOu24nF/MuGXtTz/G3Jr1xE9nUJ/uCCzeK
8RMMn6BR9qLA2tdWTdQGmx+pk18v5q4i7WM9557i6r+ur57AzpBXZsg87KV7MRc+a/E8WEOCI1s/
6tYzJdSbB8l7WrBeaxn8RPika8u82JDRhMMxL8ZtiDauj6uBijRG+5AS0IF+cn5c3MRoGqNYUANo
QW8A8iInnL1UBnnHLmJuX4DLD1AXpD41dHByt8GUxYNiaCWcKDgEraX04pDB8no9bQInlmFqiCJ/
28K4JfBIwA9xMcqVIdfVA+QThn2sD9Nz4yt+uF2AYT48ooUg+MQKAogAymHeGFBK5ysYVm48AzwG
Rk2fkvmxVm/HWhKAMGd8sXwsYYNxQnQP8JVqo8JDhoSuHTi28hrlJkB5MYmbhIdRRxo5yj1gfVte
3VDZM1dk5NZKMHcvIW84jkoJwUue+oPe7grM5trtuLm+hELzcACvwBbRQFfV+RKqRdy6C7HsAJEW
ytV0fix066bUxtYzgMmZm0SyoAI/gevhXSDniLSJ4g1T2SAtryI/yh7y9q3ovw2y3iPh8qFfGQSl
LKXDP83IiIOXw3sEZa3egBl0E7nTc1RqEgsUuQnLRfEEA8AodPEviqzLmrjsTDtI2SgNQKdk7ySZ
AO4BkdSlUdoUAqpua6k3nayrSLhOKwU499BUYwTgUsMG3EF7bB162zv576Xvqs84u5UcpucqNpgq
pyyqGnos8VMO4t26f7PqjwcH8Dk4pzaqgZi65AKrCOARgxvDtMLqRteftfH79bMiMl0GLeygWAQ+
Jh4acDQ6lyJCcIKY/A2TB5cAsP6Yp5KsgkwKd/BrAqoxc0R+XSXAQ60yvfWSYXA8Sx/RWPYJAhzg
+DDaQwRU4PLlzn+iNmmUaLMDKvOTQW4HKwum8ndHSs+eqP9/pF3Xjty6sv0iARKVXxU6TE722PMi
OG3lnPn1d9HnbI+aTTSv5/jJwACqLrJYLFZY6/L6iWx5K4s7+uNA6Oy0uPAQ1z03eny1Fu2nyyKE
9w9jY0AUqrvnHDs2rRTaoMgYtP+sIeJoF/F8GzAQqbkNkcqQqCR6PgCe4V0edz7RfmIpdgJ5yegz
yo76dlaABgFiKbIDkN8n5ENl5XXRkd2K5I6svej5gKW0gyZ5WszbuL53P0DYdqIVd1qHiNK+YFqZ
5HNkA23l6JoSMxcZA8O1YGOwBLBF3GFN+mYxrZTYAdCnB69u7Hw3Vcr8AbezkcK/ta0a91uXw73F
1eqVyYEAIa2aJVeacEPQkIlOESh0BotFemSy+mmxA2LYYbu44WjlR42oocS22ZLwsQhSLn/kcJ6h
wkgBmtJnOyiO8cF8zYLeN18xuOX6i08xVU7JDuk029PCPHAfZNUEgZZA09ABwAMHeD7OPqh1WdUx
NgzYYGEJIKvJ6n1n+XFZyXPvh3E+8F4aoEdCtMXf2wute71SHC3Qldyz2jeEtp7jvjSuLLkg8BSn
kjgbBx2M5Ta5qwXO2xQMR+2g+F3sYePCLCx8WZ/X+d6xMUXkHTXQlSKxypm7u4Azt45tDRQLbkQf
V/BHvDiR3n/ql3kMjamd14OSrAaKJtOc/FCyto0kZ0GwtIQYyHSpDJuH8PRjVHeok5GOBi6iPt9O
Jt2bYswxlsPU7tdmkMVGAt+I7hLDRTMHXgR4FXDhOeAk5sK2azVw6a6YQqU/xv2Ns35bnV/K1ARl
F0ZF2NkPahRWsrj23FpZSxBQooDUA1h7/q7ODaVr0ypWgwaFUL8CKsJeKUCkmoMmT7Ku5yE0a6JB
hxUwv232oDsNbYB4asapk6iBtSR2gcqDuq/6qf2FvGZrejFSCsjxDqotaesT1BTxamQ4OuA7wDgb
H3vOmr3SzlEoiiwYSg4xN/BqPtFXBay7meWZAJlYDyT2akkmQWDJJ2K5G89BgVzN84gGbbczFeoV
gNNPxk/raHqacnAVDeioMpYXQc4MugL610TxXDXOsgvRok7rONkU+RLVTw/6gM5a4yW/MR7oHabs
gjpQjpEraYEXbexWKKdpVPV0RbcKxYTxrRZj0nx8VTVwCND1WHQy2l9yjgVwqiJ3rRsmGFC6ASoy
ZrO+8PKn6E31iZ/4+WMURLv5B/XBR716ur+8NftWoqzowGyV5dxhZo1IR3QQvyzXqYPhnedKxix1
fuWfasgdlBTZfDWlEEGGJ9WJUR7+dvnykOnABZgLLk9DrSwaUBKo2XdwJyfqh5YJpw75BsDI8vAJ
3dLiPT7AJrL1Oc2uR/K5Lb5c1kLkp1E4/VcED6Aw6qWKhgSXBnl2KKugx22QH/JBEn9pwnO8EcN5
56JBEhJoLhQ5fOpl8XHMUZ0CX0H9OXJuovonkChy7YZmL2gwb90kqJZgnH9aS+eprQmO9KuqkLXd
CtKizELeVedOXBUn45DU+E0MTcTctXv3rjuYtyx/RDy843316fJaCy0GyXDA2fwm2WUuYPMsHTqt
rJrCxHbO1zR/pHgzOLvLIoTXIJ4jf2RwYZsNyiitSyCjAzV6FaRhul8Opb8+lEc9bPaNjCtTUA/H
Km4EcrFGu6QArKcQOO069PuWe7p398Rr/FhaaZSsn8Gc2mb99NpOMZgOUQroQdzrHk0m0mZswcD9
iT584DIkhQbkGQiJ8/prXF7pgLKxq1+m/WzmRzpEIA35lVrUu7xvwvPxvooGZ4v9CgjawTDQrLPm
fjr8HFb0nIMpjqj/FB2IuavvbdGFfy8Tc1RAb0UEDIQWzhzXvLCixaaIEvfDsQWWzn+AdGSFcJEj
toHWw1iSdEEiY41airylBg7fNTnMCTKofaRI6qoiIRhP+h3MAy+RZ0iqs2aJq77WQFpzaMdjXEoq
dyLTczFngMwlKMzOSkHEagE6CmCWIMqqH8Xc3jgOcBFX8MZc3hOZHO5izK0IwZ1SagHwTQ/uFO0W
47rL8w84oq027FdsDtLaIwkzF9Amd5QwpjF4O1JvUmWQH6K7BZUTFSlRbPzZ9VVnU53nGZSh5uwv
jbJzcmv0jGx8jF370+WFY37t9LmKWA2mbCE1CshoHr1ycqLCjE1DDfJmVg7UrNavyVpo6a7NzWja
ucDq93rFpd6cw0dKTq9g106Ec6FAbFhRVvSWGswZuDsS/WeaN17Zly+XdRSKAaELCh02BuJ510Q1
DdOqsa4GSaT4rj7vaj330a4oibmFYlDEYUh/SGzy6BiOnVVZVBEV3N47o3rK6d06fb6sicAyEFkD
WxdBDQY++ZatGOOeVtJTFYi+INxR9J2LTEKqPVtm9tc9aCyGB2Yw0masWMgFuuXspplVAPtxUX+V
ZJ/3tWeT/WVtRI+jEyHcqZ2NKulMM8X+Iy3npl6/+IqHOcPQ9c1Hx4v9SPPNX2kgBURj18KZ1W+0
Y1u5Ocj1pDe900G7aaft9KDe60/0yfBABhumyHBJnJPAyZ6oyZm5RqI1wUCoGpjOniBHYpmSUU3B
LYiTi01CA46tn9Vaa6VEs3eDdVSv0kN6Fe/XnbVr9n8PhYAKJWPdwQsPnbj8G3q1ImqWZqcGBPCg
1uyGNDEfy2iU3Emic4SEgI1RI1DPnVWFSNxaidWBPnw2kuK+n4f0rU9j9cvUNVSWFhDKMgEhjXI4
8g/88zyJwRUyKlDJiR9N/W2lD4ajSLyc6F3M6nZ/hDBr3Fhboy1ZHHcQsuzKOzZIm9zT6+hm8ucg
/ooG8NvlXjZ4KtbLwh0CyM5zGtQBBaNem+FZe7Px8vWlK1JvHZ4vn1+hEAuVNRuPrHNYwWQ1CSht
HTWIm8jTrLLwgKPhq0UlK7OK7BvAMH8EcX7CWB1nTYEbE1TOWnnr/L1MMLEGVKyD4vbADW6/zSWY
Xh1ZB5WA5wUWD7wHDAuj9Ho28KKoUdcYA1w643np/eK5BNbXWxS4n+x9B8bv6hdqCjdKoDSeKst9
im5m0GwA/A9tB3j3cA8EneVS2k7DaVMe8ulV65+z/g49Dn3zYkWymV5BFoVxevwrjE/BE5D0ZPYM
Yat21di32fy5Ar7wVHzOZ1mGU+QNt6K4J609jKSJcE0HFfrEkiqHeXaSi0VomIzmDJNOjgGg8dMD
52QOCIBc2EvS3ff1tM+X3VDkH7juGdwuhtZ+M/RyeoAeN5soO2JGNAfLZN+0qCi5Sb77+0O2FcM5
DzosipZ1EFO7KkZe8i9AFPbzZJFkGkRLthXD3ffxaBhdY5pwulQPDUU7VvQrdZ0PrRka+VD1c1Gk
4GwamfyCTEjaBI09+LFBdpB4HMZCcoOIHqNoE2XD/Y4NaFXerbtRP1tmG8GcnW4H/uLrqnxbFe1W
KbtgAkJ7WqV7Ux+Dqvv7ETkAohtICzG+2XMu2EVt9HHEL8PYzZdsMPwuu9XzKrhsE6LTCh5tBILI
KYPamzM9sI86oz0vCNrX2zJOvbhXvbq/RoOvu8oSFaKQE+NKDqDTUTc767zNTWC8DZOKUAmYHPFy
cIavKfkVmZItE3m7jRjeAZlDlpgqSluBVT1o7uOwQCvrpjNVlFoKQOtLzF1UWGJTWP+q9Ts9s7mT
KzR26bmLSNp61HYkRLt3641fldvkoB7QYuz+vLxjonQPamWgy0Gchk4N3iVZnUHqrsD5yo7TsUVP
jee8rF80nwTrYTIlAafoMLN3AsiVMd991lzsFkj3xMWkBql+O8P/pfkORUnJWRZdyshFq8DbhJ2f
BZ1tH5VDXIP3vMS0FyhowdttlZbqFWVu3SGB+NgBSu05RQP0P7qq/D0DKR4lYP/A+IoLUDXek8yx
VcUFdUlgkRr4z19s7au6St5AItMH7AkwNeCrQPzJud5hbckMpBAdAKk9KE4fHOtYmz/zRIb7JTTG
rSDO+c5t4RhFCUHTlzm0d0VQ+0Pkr6glaKF6sFyJ+xCZx1Ycu6E3tk+HKsXrB+L69FAAYyyzdhPI
EyUWz77Cv7FQcwMMGJzh+bDj4LaktZQOUjABZvjf07D0s9d5lxwO3V6eJBaKA22igRcrJshNLsmZ
2Xmiq+uoBwlgKeurTAZrIVy0zfc5n9snuLJi9v0KMaCdKMFA7BDATh+47uHQ0SYJRku0mzLXv9kb
s20iewFuaJD1jh8Xn3U4I2V1JE8SkbeFRQMmBp25tsEDjyetoUXzAprWyHJ/On0fB3pq5gDDdO2w
oYwsY0paP2nAZ37ZKoSrCHga5AIh/KziW7t5R0d0OgX5tL4MGOUEm86noYrDy2KExgAZaPYDtv9Z
tbeiRe7aCfQztX/SGJDT0dfLAoR6MPYI5HvwEOY7IKJpQDUZ7hfNnmOwuuRYg3NhJuPn/00M03Nj
DWqV1EaEaitA4Q+Z2wRTEZJclp4Q6gJGAtUEW5yr65ybyx2VGrRki7XMwEwmgR0hCwfUvsu6iIIW
kDn/EcM5OXA4d4nbQQzRX2baeICSRfvafWJc90SGjSVWCSNdmHAAkBg/5NBq9qQk+grzmuKfQ1ne
YZtewawkCVpkYtgFstkeEGEQtdIoDiu9I33pq9O+Rtf25XWTCeE8QpZHWWyqCy4Hiien8QlDKV70
90wECBXQGcXavEBfz/N2aV2PIXu7giYVASyeWQODUsH9oMkIwkSeB08m9GIQC96Ej4NadKXrip7p
AaX1fd4N95FZxb46Jhj+7HcxCCSmpVr3f7+ENquh4A0Pyk8+mUkANI0GfwyNI2bap23+oDp0n62O
xBxEXmcrhjutnaOWQImEmEG9K6O3eJU1FcoEMFPZ2FtXTGhY0yGA2sdsvCsryREVmdpWAc6eS6JO
aAHG99EZft2Nw106qlcR6F3+t+3gLBp1xMZS0kQPXGv5tZhO5CcK8BwAFC8j75YpxKxxs2BmAsS0
3ISkanqe9M9gVcBIhUQb2aZwb9pipAoxEHwEibKE6lL+IF3/fHnB2LrzoRReDjZBNxKy1vx17caT
UuZFDNe5hlq/eH3X+GkcFL0qMQCxIMzU4KGHrjA+wxunddYlKWL6Kbpas8+ui0fR+sPoJXM7bIN5
ffByUFF2xPMcQcjptij9XEWDveCmmRbyTIpIA89UqtW38RgpcWD3wEDTxkU3JFslzOf97gMGLg6C
EF6/FuMMFtqh8Ohq/OrG2Te7LHCf4tv8prrOj+2XKUSb1FXkLw+6RGWRJQJsHNiG0BotaNztF/VK
q60NIUFpD5bXFgroeOJXU0/Dy6YifEsw9Ey8jTA+ela4mfS6G8t6IkGnLkV5wFhT+gZ6qB6UwFbW
XTGX3nrqMidf5rLKXa+aHANMtCbmXZHvw9Ngt1IQgkguMdGOM4YbHWlcXDJ8vATUuYi0eGkF6dAk
XrJGh1SN70E7ANws65G6nWS5RYa8lce54j6xWko7DR1G6TGeAA78uaiuo7yVqCXaVVxiOjYWxYoz
KMk5qa20y1MS9Hq3i+v6QTWa0J1kVGlCMaykiMofskv8Y3esxgJIdwPB9HOF0T10n/X7VEq+LXJk
MBmQpODNC4549is2zhKE5nRwxhaWU9/39reYPl02TbEW799ne7b5/gDzKBcb3yeomjv93jZB0iEr
tgiF/Ic8HHlzjBWdCumqJlXoDENbfpap+jABa25acllBQiKFHzxMRwTM/QQ/0lgFcJxMsFl+i3qA
FPldj6xEeHnhhBvzrpPLPT2Bz0y0soNOMzCFJxhxnkueM2xVeIf8X8p1tmouOV01bZyqQgFkUYA6
eeJlYPA1XRoBf1k5FHP92kftwcWU6JjkEo8sUI01ijIgVgstCPxN0NgMIj6bsV3RQP1YH1c4yPID
C8jybpi2h+NFwzp33xTIh7lugaCzWJzWd+fc9E1HOsYg8DknUrhgA2CdCx1bSMHQxA0otx4AY3FU
6ywAC6AkfSlcNgtt03jdsBlbzsrzDiQ6zejgqGZlHIxEX3d1P8hmX0VNccC6+SOGz6kA5M2cwShC
AlMpfBc5vM4sXiPlOULGcgCpiYpSuTF0XlunTw0ozKbxB1y/7GcIDhsQ11mPCoNnQhP1qXHqMU3s
hiD60bQmJPMaxnOCSaj4cPmUCbdvI4Y7A6XW0LKI8fyd1utoZHQxk+8YR2SlJZkx4eZtBHGhQOfk
azPXCBiXofE6Mu9NQ8Z/KxaB1y9KYAzmmDN4kBUrVQNmwKAB2k17VbaSl47gOseWvH+fM3UAvxUF
AgcSFKbzZKftL1QgdmmfvZXpcB3PsJbLeyM2gXd5nL0nzZqjRR/yaqAKpzl4QTP3jqIwcFmMqLV1
q5fFJRHpMC+g94LBx5+NK8M3r7P7JEj36w/Nj33rNfskAx6UKMYXqtp6wtDvDIHT8qoCTUcbn/Th
A68gsNqzdBiA7VAT5QwOqHaDWmJMH47iKsXDDjAgnaTjWnR4WHsf2BHQmXT2wh5yOiXqbBOgbule
S73W6bypA1i8DKRNtGCIITEs4qCTS+edQarYdVFlOkKhNN45vYtSqAELVI+XLUGsz7sYzhlkjBnG
TSCGNb0RGoLbxSPRVaZIYiLRQWUVBuTHHUz98OEKJogwSZUbiFPJNcbI51oyfyJcrvfv84HK1KZF
Y/b4/rLgvOyp+mIokkMjUYGPTgarct25hIg8P8Tmg71KVJB9n9sKpW0ak5YmCTRr79rPVS5LSckE
cMejNFSlaSkU6DRjV7t10BuuxH8xf8jFV2AI/7PNLvsJm9DX6ehgjhVEaNqvuQ6X8UEn9/ZI/LW/
dkjpXTZe0ZTKiThmFRtxpjJOZZIxjYL6c/7kPLLJuQl8Mp59Gx3GgGJ6DjCdR/WaeGkga1wWBJNo
gES+QrNQ60RT2ql0kPE1dlezI8qaZvbD4f/XHy26g1BaQh0cNPKY7GdHeKNkmo7D5FaIwZX0Zi6u
9SL31+5opV8/QGKIisxGEnebavYMWNgakgbzKdWywNKoxD4ExxS1BHSoMpfG2o1OdVGKtVX0AgOV
Tf5pLKnXg5KiXSRmIdgXUJ+AoR7rpZ83j9YGyONrLScoQQ/H8ZbtS3IormyJ6xQcJxM9yyiVYfv1
s3Ct1MkEEs6FoA22/GTbww10Di4buGDrT0RwLkGtiyTpqxUXmn7txD9V8k+i74r0Lc0fLwsSRcAn
kjjfMLszBgAUKDM/Lrs1zA/6Id2ntTcGul8G1e3fg6Vg0Ri0JGvHBo0S28ONUcdpP4yaCs2UTvs2
jOktdvJl7HLZSLxoBeEiGDgPEOjQ+X0qZ4oTrQR2Dkx67Z6yJbsGddKDkltXZWw/zHPyz+V1FNk3
RiXwVAGZ93nDCojrc9LUSMcgPT6DdrHJfHRVof1nRibjsiihZiZr2kNdDpVgTjM3LQCnnkBU7LqT
p2ijdmsNdHwdKtDQjnSp/ciIZB5XqJ9FAFCGkTNk39iP2mxb6Q6YZZ3YC73VPWfxjUT1lERyEQpi
EkZU/0cIF3S3GJUdixpCFvtbYRd+htKwvXjoYpE4Cpk2nBHOHbrYCNNmwFx3P2MqIPM1MP9c3ihR
phINvohL0UEHkhw+NkkTQsaqhK0jGevsjTALSj/B7Rss4bSPYk9m8wK1kMJAPZgVhUH8x91LmHHO
UZzEIyJqQUDQ5Dt91O/ypZSEwgL/h64sDI+jJQaXII93ZDizOqc1Mr2u4tx1STN6hTs/XV47kSq4
L0BLjT6B81QduqNnq8RTOZgHsIVHVTweQcYGqlF9HHYfEAVSXcBfQdgZfUPXVk5TVPCAXWYC9NYA
OCz+eaaRSN7fwnVj1TnAAcED8ve506SRDgoAZMgrA++gJawHKtFFKAIFLhdRCUIGngc9TdZxQSyG
ZzGdMEJR77Mmf7m8XAL3g3QMiqmWyiDD+IEq06IgZaJAtVWpT/Qv0XRjG3PQlzerJZEksgHQJOGq
UEGtcZZSH7Umilc64Imiwcx2dXKXyPBDRdcfbnL0T6L5GrV7Pi6ZgC6V6Im7BmSvfTF32iHfRzeG
5wC9or2XA73/7m7h4uQTeZyLi4as7PPFXhG4/geBO75Sv5Zv5a3ix8f0xfTLnZt5JPNXyYESbdtW
Uc7lkbrQqFs6azDnz/X0RMbJyzIDeI+VV6uf/t5E3mWhDHZ6WZjjXJZVBlmLyqjOqm7xEEjVLwqq
QbuxocSvzTKWjIiIt5KBPeP6ZRD0XCRjL2o6tbG1gjCp7zxGMbNcx5+iwxAOn3Eg9jIIMbZiZ1uJ
N63D2hDPYd9ySy/GTIXpxHF2M5LYL5r6SAbdc9XZBBQg2VfOw0pHyUYKLknLRWYKdXAE02elkj4h
YwIHsAZaMpY79ARgjKi03kwzr/ZqGsnmR0QZI/auY62pzD/ykCGaOlRatJAVQfUKkrTWpwcGc27s
pts4eJRcLQLltsL4l1Xlmknh9PqKvk492g9O1QetvgL+dgVMSJsohcQlC1zMiTwu85pnRmG1rQlL
zT81FQZs86eilqXAxEqhl5PN6sN3crHT0AFQyJrpCjCZws+tZ1OZvEW7dpRvl4+dqAUX2jgoZeJl
ygbYT8/dmowkQSllBRC47U3H/A3YgJ69Lw7qtYz+T+BOTkQxnU/iwaQvxwmiYrBYqtFdFWch0Ea8
JX6NHMk9IFw/R0VLPRon1DMYd8MpWhNIBJA1fpus+6FJg2q+VRJJyUFoCwytmHUHADmW8x+1ok5j
NUVr0GaHHoOH5YNRfOC1hcqjiqlnzGygPZHzwlmqJMsYw767QNtND0XigZ7KYzTJ/c8kBAvq8bJJ
CJfuXR4fgU5kVMp0gjxbB5zeXVp+pcNNTGWRrnDpkD9gDcuYg+ZfBylB21tqaWtgTk6INriQkhHt
b6lkh0Qu3taQC/mNcQNwT26LcozwJqWJ23O9ivbLMQ0Xj62e9SXDqJIcVkAqj4VbGys3KbgjcwL3
gOGyKTB3/R7s417XeaxvOQvdoJb4P/ZB7k5BUIWpB0A5Ai+VT/4usTsYuDmA9ZKpYQT2oUyXDUKJ
XiW2hhYFNIjgKX72lDPpMkams1J4CdWngeYBHTU0Q3vPRkNleC5ChTbCuHhniNU6QtRBg5VcrcpB
WSQOXGTgW2W4A2W2Vdw7MwWaVPzUtJ2XlPe12e8stwwvnySJInzhBBzPhl6PEKQYcxPWFoDcVlWX
ZbMFMcV2b/hqydIz8vgIy8UyWP3eOrLM4rCXDU9KVs0ip3Y91bo9rS3ExEXsLSlCiSZMkR5Rcv/y
qokmQ08U4k5s2ilu7BhYNoRkdGfjARfEoR32QfmihfHDf+iUPvAOhlBkG0EL4LIS8ql69jRj/NnU
gN+Sl8fZAqg1rcErZ0uUE92BWzFslTfeoYv7wYlqiOnM77r+2ayPurL4YFH39FzmYUU4OSc6cUEE
EPfiwonhGeiP5pj4aYjYsvLzfe4PIKvtft8haDP1itu19OjPy9sothe0zP3GMz2Dw6vpXFAC0stg
nr+BpmWNvHQGWry0t0Uox0VUS9hj/AxLLC2BsOWw9h80PT8DjM4H+cehKpsgr9Mvl1USXVnIFf8R
xR2BkkSGnTdMFOC70s9lfyvFNpKJ4Gwf2CpzZikQkZqgGSf2jqxop9cViWdiLvTszsCtywDY0AjO
B+g6TdFlOuk0sMpflXXr9JHvDk9uGRTJTyOSLJvQ5t+F8QG6UioUncYQFvejv4xXo3E3GTayWs+1
8/XyDglfHuCjx0Q+JgERK3Em3yKIcEg2wuUerL3hl2G7L/3oxv3EmhjVQxSaEjMXeiv079vACYTr
OKMOUMg0FLE60aAOVzBkJX6xU2wPkPilV97MQbtLgziIZUPYIjvZSuX8SJwt+lxSSCWs+2lOvWJ9
0/Euv7ycMincahoL0fORznAgznw9lMg1DOW9obV//zzF05QBECIHqSLdeOoUp1GbhymBGPB5+krk
GcXXovkc/T0MKLI1CAQxsklYRZ6792vX1IrGYjcYeZkwrp4/K7K5UOGCvYvgAdDqGE/DqYGIufuR
EscfIwzyqpJdEV34Gz1s7gE6YjYlS0oIAYX6TQSAAWJmz5kF+KB0jK7cdQwGrXkxY6Dmf8AcNtqR
031qFttcmhWCrfGT0oYZ0vqJIpvwFx8oDUkKjDyDhlfnjG61h8ouKa7I6kv9T3lXhnFoZB7gGs23
xU+eAIQZZJ9S2aKKrhFUEf5IZR5zczHn0dQtRQOpNvk52zdme62bnvP3TNPMBN+lcCZY5UlXKxqk
mEk4AQnR8Gm6v7xJoqBzI+IM14wUpM5ZhGEnYZl8Vun3y98XvgW2Ajjz0+ZGT8oOUUVynAI1zEP3
ybphoNHkMF7rx8vSxAfqz4Lx06Y0Bepiv0AbffIX/Q2VnSGTKCReMAQoeNYACYmvgGSAk9CrYYE+
KCjWsbK3MMd4WQuhCAJEBAuPXdAxcLd620xO25sQMeeHoUUu9eHy99mR4K9zdMv8+T6TvzHewZpQ
1dQRMZtIp9Rj5jv6jzkJqf48tzJAU+FBQcc6ZhRQkMCSncoykHYfsllZA+Bsh7G1i1aya22MQ/xz
WSexHAfFPdRIUZng1iy158kZaAFvXV8rGHyv4UeTtPMqO9ldliTcHWQg/pXErR4oQdOkrpikddhN
qgKUyEIiQmjGJjitAFcPJhM+p2KMeLibPfJEDehN1UM2j940SNoPhWpsZPDnsjJJP7iQoXdtYIzk
xmplkPsiNRhpGuqFbIyeT3e5KtChVqNaAyXZR9qKgf1dMU+SJ5JIj60QbjvSVokrgGkjMZQEGIOo
mk+Xt1umBPv75rC0bWGrcc2UmPZL8mLHu3J5uixCFF5vVWC2vRGR1umkDiVEuI3jm8pjn9/Zkenp
wMZt9L1hSVKEouO/Fccdyabt0caSY8Vy5cGln11gnCpfosr0kkmCXCjbG+6WRFcm3BLbm85w9zkh
QGmWkdrJtoe7Iruq1+eoh4hEe21UO3QN8P4sHziPmxXjMzOjkZZ4hmODVu1LjktlLm+aXkYawXaZ
98pbIdyBtNeMZPYETcr2mx5dDWYRmG6odbIGXcmK8ZkZitfbWC+Q4yb7bgVMh+E1se5dNmmZEN4d
N00dzemfU7NaYeFKTo1svbiDH49Za2odRAA9OF10PAMmX2lvEluCYCF8JOqMmRFAOoZzViRODbs3
lWZAXdPPv6khpodCByW4EOL2mCUfvGL/gfZ2oKm9i+R0Q11krJwFIokbFvWdM0giAOHB3Hyfc2pN
5jRZMeL77XiT5RYeHjJmXKEB4ImGpmkkWlBbP/VpwHTKjVHB7tgO8vUK8REmHd3y76ngEfLj8zam
oIEWyWcm6m4u8MaAMWddDqTD+naoW6+0O+BuWY4kuBQa3LssPjExuKurJTVkAcrzXq3yu1Zd/QgQ
IABPkLQpCets6C8E5gfiP/RhcQYwouAbU6WHAUyF54KHwlZWZJ+nXVqp/6CbbpdEjW/U6ZupzkFZ
lrbk/DK3eeaMNvI5A1EsszdpBwNhaIjaAdjUe4aGKMsSC+0QaRdMS6FnAZO5p1YCdKkxL7IF2xft
u+pA84/YOVDnkLMCqxdK2qffR/SBfrxGRZAz7CvjMA6Hy25O+Ps33+cuOAOMEAYmPeEaVsXTJupJ
UUZE58hGqgEzBwBCODPwtnPivnNAQpDM3tqo/oLJZTTHXVZDJARdjIwug3F78VXdWlvGYpjwbLK6
XWXcl0nYFx8IBbYi2OHaxDikHtphTpHVq+r72E08En/9gA4AqAWQNcGzjM8DJE6l12hbQxnIoDcr
jQCNFr1W6DS+LEbkBIBKBg4pWC3yodzFljRuvhodILqXqPb7NPPWRf9mra3n6IMkThPuykYU7wPc
HHP9DpYscgCIUbvKW1NhaL0tUdP935TijiHQJJQ1Z0o5mXU/9pjqU5b+rltUHwjGHwDWQk8XUDVZ
nyfK7dzNAFDSNHUbZPpLo/Eh2Su0GvyZk+TaFkW5SLACjdGBGwU/yqnBTSQGKnMEwNhocR4XTCWo
cf+gzHnvJUm7epUuux6E27URyPmCyJyXpVhLoNYZfVgSzStz6lXmtLu8VyKXs9WLC3hNhaxdb+Rq
YK+7xX6ki8TqxN8Hdw7yngw+ibOF3hrW2RqAg9tTK5jU2q/XRXKGxCuFYVx0GOMY8W91hjqWWS22
hnaHYrg2yKs+y+a1xNv/LoM7PE2kFUVCIGPMsudVSfdurPj4P+gfl9A0W4lK4lV7F8etGtA4smLQ
sWr5CuLztS3v+m4JL++8bNk4F4q2FYd2KVSKy9dxvCXLs4sO3w/IAFEZWogYvAMPnZW244CoAkbc
J0dVOcbD0ZUxDwuXaiOCOye0sOfSzGDA8GggRdL3eZl8IFJjdGv/asGdkTRDPnx1IIKot9h6S3la
yNc2kuy5aEToN6vbf8X8/vvmToutZi4dJkbdr1dzCIKtR3M37tEdHwxXwzXdTyEmaTzlyCgpZCMi
ws6RjZJ8IwdFTaeiNqSPV4DEDqvnJfK1uxmo1dYBcN93nQwWQLJxhJx6VC1REK6ZENjO97R/QH70
fzM+wt2tC5nLRtEKuDajuu5cbY/Q6s5aZD0+Mj3Y3zfbRutRKZQOYnLtMOj3rfb98hn6nQLmg2fg
JDFoNtBlnYFAoH0uA6ttpaILO8uOnaXvHGUI5qqu/AQIwj6qMd8HXevCnpDHDMwOknUUK/gun3MU
bl4BiIrdRHmXh8C2zry+Ml4kSgq9kc3YzlhJGD2Bp6toZBqGQxi4PZKgASNvcvZ60N6WqKjfKrfp
Q7tbrzNZM7VQs41Q7mCrjZWM0wKhTVTsNJTLNL2W+A6JXvwrr7PWee1dePKhszB/W9NPdZz80pYP
hUEYH2eQCraGMOV0/Tp1oMtqsW4LE3Qr2Z05lxgI+Eg7G+ZC/pXCVxibZRp0zBFSuKh/eYYwjh/m
R8RDh/7alliFcPE24rjYrljVCQ0PoJIBk284TvGDGbt7e+gkjwnxCdvI4VwRTftV1VYsXhc3/hJ1
4ZBEz7NbhHNd33dpt6uL+qal6V1lyHiERYEF4N0wZgzEGjRIc3HlOMdta8WMLad468rKX4zboftu
gyJKa2VAyKLHxlYWf8baRbM7RjqU9PWb3humV63K3lGLxyYzw8sHWrR1W1mcPTpxpIK6CXo17m7K
rqYc4EqS17jwytrI4IuNYAmIaZpBxhCQO9DM3TS76Lj+LDx1VwfJlWwQUOQttuI4azS7xdLaAeKi
+WVajw4o5S6vmXh/MCOEGV0DM4Dc/lhjUpCM1WcrkqB3/JfFUpDr3qlfL8sRpiAxEvdHELc5UZ52
7pDB3uvQfY4Pqfdduate6SPZdf6nrP3ImBce0n/k8UXOiaDMmaZQzLWPQ33Iu2P291yyFkQA35NN
rsGlc+dIderORMs9jrAzeEbqrwrx+mh3eeHERv0uhNsg4MsDqOZ34xLtw3qdgX1R+6YxBpfFiH3C
uxhue8ja1quJimrQ559X7Vqnfvtlyb1eHSQGJ6ymb1bNUU9vDcXs8hJQBCgN+zg/x/ItQbcwYyop
Hiv/I1MFW2Hc+ekKAFraDdTKk1+J/aRonxJFRRWvlaSfxMfoz/I5nDcHT09OMK9Lg7FP/cy50oc6
BKSpVny7vE1Cf4BgHbV7cA6ctcYv1tLbI0sRxeS2m35armzBxA7uXQJfuC1UPW5XHRJm9HZpQREk
AVK3YC0mu2E/HmQMpWJzwFwZSuuM5IVPf/8fadfZIzeubH+RAEVK+qrYabIn2F8Ee2wr56xf/w5n
393WsLVNrHexe3GBAXS6yGKxWOFUkY4ghqL6PWtWs+992uRVRMCLwA/dvvISujw81jkKGmUZtJke
WjQXpMfUDZzkx3SgxRzmPUawXt8vLhyjgHo9RUSYADceZlvxCifYK7e1Y/ol2sbrHQeNfo1120Ha
iHZTQ6Wj4hm0yui0eJpw26adKD1rZmiqKPIgUmL1yzCLLvr+9diahLg4DolRB8c4KzRzN/dNj7m3
SVPywnKb+rr6Qcy5iHt5iDsF91dZ3qblKeUxVW6r6wqAeXChwiCv+xwSk2+9u5zSQ+A0Ozy77PS+
s/mzj7blga6iOwVNy2z7XNTOWd+PuFUS4TAPu1nhuDCbdgRE6XiQgOYKpBafjSPyQFNVDXQQkVg4
Wln5xMSwoy6rTiBKfLmuLZuyoInHJEQxUArCKEuvJqAZ1YEFwupjIk57gP++DrF5ea0gmO03NFDF
VQQQauH3BUro0JrMeR/wpGBWTI4quWiKHis2lDZp9INWGQ/XpdgaUIZmpPNK0d+wem7nQbL0ldxi
OPZTALLQAVObxLuss/I3YgUWRjf5bWKLfsgr0ePJRpd3hQu6hMIYJ+B25r7Sv04Rj0l4W93OgtG/
rwB0Q5l6NcTihdJNLaBYXdL8vDXcFDRr19dww79AbyR67un8kEtm6SgWp0XvagRG8sbYwd6/mNEc
H9FVLiOf0hMrR18Fx1nfWD7wqyEHiQZ5FSrOqEaWFhGoC7F8ZdpZ4DHQCx7hw5ZX+wmC0QwFIdo+
DAChofVp/k4O4NLfi0/Rd9yWduT2ncXLq2/lVT9BMkpRh02TSLDvjvog25jhCroE5XFGB0x69wcU
Pp+gGPUQJvAYGwako402yo5SxaheduDBbO0TRjQh06jL6Ctkw4DZhKJYQUKwCRObKqtYouUwL+Ef
VMCgMVfS0CCJMR4G21U4S7XZaTMm3NftifROkv+KNd6jntoz5v4FBowpnUVySSw8hpWOGx9hq+RE
J3gsu+bYV9Z0EL3CHXcCr3BsyzB9wmM2aEiywJxomKx6K/aTF/i9j1nr95Vb7OQ7wc+9fjcfeW9S
+hS4JiTz7ME8Wj2tRYAOmN5Uy+pdLU82KNv3k1hjNEFw0/aCJ3TR+3ULssXajJFRaLJG1ym4CETm
MhHQwzYNownnprFmG8NE3PaX+EKbrUHORx3UyJF+azh1GGOxv469cY9R9UQSWwW3Hcg2P9vJrm0w
qXxE0E4tx9tYkVGnsXitvHBgtoJCaxw21lUgNBhULSJ3dDxQe0M7kzVfccUj78hxBGIr6rPe0CPw
/cBulcRestlqqu9VPXKM/ubBRg4ORcamCcoBxsMYlnKcjRGaompf6+FGy3k1WjwAViVA10YqGqYW
g87DxCG/7yWODB9UHRfqvhKCuUUk9MFESwkMxL9dAns71H7ypP0ID+FNcYxPs4cN2mWUSQ38GOQ2
fBJO8qmyM1u6r3kXDk9g+vfVhV1KWpm2GlZUMgaMMEPVieFeV/XNK01aycvcLzJaKgTMVET+zCUH
8Tsp7Wlnon8uvjdf2i+pU9giTyouJmPHuihBr2UIzOg0x/tiL7vL0fiiEAeUzaLXWDk6injNMVtP
B1oKp2N2H/4lH/ZmtZbGFOvmYCCJIj11juLRtgvTNk7pqd4nrsC1IVQGVo9keCGg80LjFNjdmK0r
FAFcFOj5CVFIZJkNwfzhwU1UWq9CXq5v4paa0HIk2mWOgpKPjpOVaGldzdEI6nMHpaW5lTWoJQmq
kBf02Lx+ZB0D/MDXgHmzCqONpMmSahjQHkMp/jBgvb0xvho/s6NqyV7mzhbCephUKTjml+vibS4l
pENxOR66MsujCHqjeNYCRFuMXLWHEnNqgmL6TtTCDqZBtq6DbRplOk5KogNLLklNl3yOKxMtfU7b
Z4+ioCvW0KuSDXZDzPCVm8VCEulWL8hDZA5vyqQ/Xce/2Eu8M1EgiPFmCsa4amwJejqbU49xPJHT
Z8dK9eXxX7/RGQBmF3ViJsuoKwCQHkzlW9lx2vUvYyAAQBAbA4rQ1gAXj4n4yUo/ZWM+hQgp0f4Z
2peLDqe97oNN6jng2K8L3WDAmDtnFMyuaao5dOJR2rVl4Oap19TBTaByu40v3jQUChqBE60jVcwS
LZjD2FbZqIeO+FC/GL9z8B046IV0hV9LZCu2bC1ICziYcvbIs10X1zeIMTCGFiVcKBpF/JlxwUC0
o0lhmkSYa4AxCqCClzQvUUTOUm6h0DkDaJpF8wNKKT5brGSUQqSQ0JRAmluwzFidiP9gL/+1fiOB
CMo8TGWHpWLnDUylAcLtXoiccThJyUNY8KYzbBygTwBUY1bGUG0EbTIDAIAUw13q1JXH39dF2NC5
TwjMdjRgtZdMAwgSGvjlGsa2fUrVt6ozOLZoc0dWa8UmA5oiUGoUnzlRhd3wEvEOgyauy7IJgZpP
CUQ8mDvHKjX2dxKNrIwdLX4W5OckfS158RR60326CaG9sAP04HyYNcajSmq1nXUNUtBrIz+gPX9P
vBRvlX8vCej90PNN35aoBPu8740x11EWS7FDqp8qpoz19U5WeS8+artYWcCgSYVBBTD+32cQs1o6
8A0QLJelW+DXPcZ+Dmn4kcetfUEBsChi0BxuI/b5qsYR6OZqSBMZmMgga9ZUvyvqn5yVFQob/Zdl
jKRRtCWGQx3a0fgeCf82XIe9XwMwmxIOYh+Mgxg7FfKNWqQjV6txDsmGWf4EwTwKRBDo5nU4xw5G
89kYPrpvxmAXVrXTgCNhGKcf19WMnrkLDThvDHtgykEbtW4CXCrPnqwFTmomcEwIAmmd14ndYyj3
/7q2/mMVUbuLRA3Ka2XGpA19WU5mCE4SvbeMg7RTvza5FaMigl42+s/rAm5ZN8y2+RuMUfGpNqV0
lMcYnRa63Y1ej1rX7hhgSuB1nMtXACMVa90CTS+lBFJFe9StYACqZ7pRDhqU0SnceddbqNPhRUC3
leUsHOOVI23XZwn6fBywZ1pJjkFX5p2AMUHSzRBydm37BP8NxWaeul7NxyqHePVSWGKMLvbQr6Q/
cLag/WcU5oAZSROQbAIKzW/R8CBq3Cj9E40GmV//NRUT3TI0FYGlCw8blTBblpdyDjpNM3aExCuQ
Va0S+Q/cgzUCs0EVySswdwCBSOCXkDvXFGqPo3hbF9IKgw27DH08BEUEDP1JtOUPjizj23DK3fLG
tBHf+gLS9Cda4BF7vPaRzcN1XkA2EDNNVac1IqBHtbSCsneb8nWp0f2vCJzr8PK9i50CCQReE3j0
gpKbuXYbks6x3KsRgkuGP/qJh0TrTnkYHcWt/N4KX6+v6pbbRQsw6KwJOj6GgVtm0xhnrcXGdd/M
6r7+14R3EGf9fYq/cuvAOVT3WdPFzoAW8C79Ium3zfyspRzzfsnOQHFwt0umjAcYOrQ+49QFmGLb
HHR642HBiHAw2YtWgvKwD3rH0kOjyY/iV8gtk9iyFitYduiOomXSpGaApXOTx9bKHyJgTrZkF27y
GNqpIzglT1a6J+xdBjdCoxkhCs7IKiRB3BjoDnd6+lKziV37w/Gd3EU7TBp0TE5/w5bBR9rxY2oa
ohQXvVPdrJO+77vQGd7jwi++RIjlBk7oq+9p74Og0Y49XvB6QyvBQaYqeD0ZCFqwvQFo6WyqoMfz
MDRrV1rIvl/0PzhowEA/n4ICVv2iOaAtpWApRLx3p3ct88JdejBAZ62NzvSb0sWjstm+ftS2Xtif
EJmzgLkbSy0TIA5eMViVFz6kdo+SOyu0K5gzbpGIfKknn/Co8q7OXoXoizFMH3ijK4N0KNi/wzL7
shW5vFD1lt2C0ZLoWwRsQxdM2iE6y/SswJbJfnWiM8TRzPcjtctTYMmW+sqtSqc3JHMIPuFR4VfC
RWPWpV0CPPUh3CFYccj9eC97xhFOAmfjNi6eT1CMjSxg/NMhA1SypzMyhp3i07IX3hJu2JJPMIx6
hEkli0EKmAUex3RSxL1RcJybbRUk4OvGcQbnLksn18PUT11o0iCPaAe/kSXfvU/28J0cEZXjLNvm
IV5hMe7vOEut1vbAqslbK50KHmcd7/uMxysOuZiQGN9XMwPDCX8RkRc63dwREOPgNYfSaZUlfy60
QolTSQxpu6JZHjCxJODNYtqEMPAkBRcoyJ5ZYjCiNm0O2vAQnH7PHRjPGrcIOAZ8c50MUzbQowYe
TrYaJsEQ8jo2EACT0eCNmc268H7dsPEA6N9XR1EZSpQnJdiIXrjPzC+9zmEQ2dbalQSMIZOVPCYx
BRCOnYMhaV7gKI/q3eJiqodP3OvScNEYvZVL+BJiiPWabUECU6qyMxztpnjpvuM+57qWm4YT9w98
cxEzvS86ocpemmNdj0I8BSan+yljcqOf3nTW4PaBlb4JSFhdF3BL5daAzGugF3oCbqEwRHjqqzzl
tryYlpG9XQfZXMU1CuOkNBXiaroCFP3JOBRO8pT6il9+UT5cIl7md0sDV2Bs7DoRKgyt1AGWzeM+
JoLXJrxVu6zoABEPiBLA0IZ/EaxilDCY29nQ5iR0tLu/qgaS13yv2Y09cnP3my7XGotRwVqppgUs
HVDBB/UgWK1dPsv72iF3I9yt1AtsmRPw2d6ulXSMMR3COO9qBVoYPM92A77WCVrfzBbOmGc6vDO2
qYIrNEYF5zwx6zKKcaAVcpfpoF/Xya4TeLT2G8+2T1vG6KDSIkjWNSmEolOTvYoU1vJNkHmP+Y3o
4hqGDcfVBV7zHUbcOaqcu/oUWVlpWKa8Q7+wXc0YGylVVo6qizTlGcZNvT+vIzvOTUIlXRnTdexg
O8bvrR0/kHtap624xqu446djORvHzp4dYikVqgGA0XTMZS+db0UeFx3voLGhurpFGZpJoIrUR0E+
zypvKKUzRs/sIp9jpajrxnqR2IaPDnvE/zVGQzDbeokwfROG41Tt0x1q62zVkQ6SrcEljx0em++W
J7mCY/l9ZlFuxFEEHI2pKxg+QEu1oCjudbG2dgmpPA0DR2Q86dkVzOWhB0f/BFM1vi5dcV/M6EZv
e8m7DrP16MYApTMOc/E3uaKLE0jgnfT3SMdUKA6VCmGYfajYmEa0V2or9njSbdqqNSwVf+VvBGpT
Nvk4ooDoSXprUPIWOCpy6LbqJW7oNRwpt/ZsjcbY4iQtqgQkjLBV+mzl03ejMZ1WHnHA/bAGa9qX
fOY4bNx1ZYyxKSRlUS2ATEpreQpvcQjsxOl2qFIrURju0vdiYfOU85KXGTfcWlLGKhvSkARqi3Wl
2mn4yR6cuG63H04R0CNnsFv0/77R8PV45BULUJHYg7jGZg5iLKFNx1QHrHL8TFJEKqXIFuPUWqpq
T7jVAlt284x24dg3DQrqIwmSznloKUNo6fP362fj+hHEeMXPOhpLJDVBGRQ6RnealDst3UfD/r9B
MC9gMs9gPg0BoUBNstZBySP6mzja/w+HTRMRJAEDrs7yK8lVIUooDg8R4aJuT+bBj7uhZ7vxM1t+
vC7SpjOMcOHfaIxMullqcUBjTeSGhvEyD+4pHB86owDVRZ7mXMfb3qUzHPOy7+tiSbMRcEqzG4vv
Qe6RinPFUPNwqdho9ED8A/ERNlg3JF1XjxMUOyI/hDnGDOnYlubBKjueC7d1l6GL6n9IbOaiirF0
cQGk+QGkfn/ZRd2O94puSwcFqRmDN3vuH7brDMloeTW3pabJWL9es8JH3DH2cOx7y/xGNwy01vbE
KRbf3rAzIKMf4HAaJEXAjdMZO0Xeje1OinnuHA+DUYqwxdyevAfGeBD9ySOHwos8DJ9Dv/l0oAka
/Su332krmrXeO+Ym7TpSGxXduzzEiBsZxEI2aYMTgm2uXidOJml2kZng5BG+TwPP8FO7fkVFFbog
q/s0Ujv011cA78sj0WbM9ZktWTgQVE9VD9XCYza6LEj7uGfOm8jcqF1iKk3TAk/8hrkdeGM4qZv7
um18ab9Gs4W5A5aMLt2cVzSxbfXPuMy12pbC0IYitLUuHD15KnlzyXiKw9yfEfJ9Yo7bxFmEzqqF
37FiuJh6tbtusz7oLy62S6LDYdFaiEwHI4Yw6kmJAcXQTzwOMYnxqfdBFPileQ2/YRiT3Z80e97V
PxokIRqLekRLZV3/CZfFdnQHVz+BkbQPw9DsU/yEAo1qC8ncwiAYpSDaBqg9S2Ny9FQ6BkPmSuZs
X8feVNYVNOMoBEIqZahrh5VTMNmuduv6LQ/8Rf0mm16ec67Y7dvvbzSNjQAOKgZBJXWJC+JO8mir
AMj/dvmeJnb4WY9tc7pCY8zpkqZCE1dAi07El07xIfZHL9jRGQFgtLV5aWGudIw1bRYy6eWAbaR9
MXgmIBo82AZtSUD6449CDGelwaX72cw0yjQiSIOdGw9VbIVg+4uc9yGyaRhP4A623jyMq7VkLGpe
Tk0bLZCtUx+VCpnvJ9Hk+EbbEIg7IQ2H5CMbWFV7JaiGNIO/HCHPV75VCyr1s/fr+r79GKCUgv+P
wghSK2YqSwaCGChb96N9nVnDCTeSE/vte5NZIKQ9Vj432sWTjf59dSeoZhdFRQLU5p34MkomG0xq
SZzUF551umXUrnAbY6m+XVq2s6jMxTD2aWSqJhZUuwtA8rLsYlu16GQdDOjlvsU/ir6uoTF2NNfS
ylxEoEm9hTn15DD+Ft3MmXbBjjwhb3WH4VgzalrGHVfQzZtotaeM/SyKcAlVGphK9vEOvWF+bZe2
eC/fEWt0aKAjLx2OGm0FqTB89m81Yuxma9b5nEWQNtmTQ3U37KgvU97xn5EczWG5N8CPaihGjGM+
RLk9NLnT447Qeazi/3AF/S0P2xebqJOSZXT3MnS90eYi3dUQIxK5MSLOXrFU/0VpklzXAKQ0lRXj
Zi8rXlZu841w3hu2BXJcilSKK0CMNqqBfMlDb8X/z4gpdsIMX5q2vfPyc/9g/s9LyFgWFMPXs0iP
298j4VC8U6F6IdqVd38at1mJydiUWil0IzCAl5wEhCZ9TDXdGSeM16tP8wk0AhxHfttTOIvHWBNZ
BJ1BRBXRNGdLap7i7pEM+26U7Ta7kwSOq0DPz4U1MTCuHKV+qonu2c8GU67MEUxpBYq9D5JXebnf
evqBcjFcP8ebqgKeXgL+LgP8oMwaGuOQkq6tUe1NaCJC3NdBZsW8lubNM7xCYZYu7lpJD3SgRN1k
GebvIXxNuROytt2dFQpjgCMjUzDcDCiUxAI8R04Re9ME/RM+ShSUxDJkzi5tLp8poh4eVc0Y/czs
Eho4QEcZVeiiCHp0UhS/KqH2465+Leav1zdq20CtoBjnSo3LAATogFJ9mk8ZduG+3ScWCgs5es6T
ifGrgmTUESUrI6fM0UtRH7t+3unmUxZyVG9TKVYCMeYiCFoUDhgQSBG8Mjw0CCrwaAK2Yv8YzaZS
xh5K2sm6VILRhXq6jGAz2fUuanJcY8R8HdkrPSPnkg9tGUCgGZIECkeUnrNBOlAPiW1szJGzZHa4
o05Vt0OJLp3K9UFCzbO4Gyv4CY9RiTLXK7mrF/hu+e8p/ZKVPyNeN/2GMoC0HdlJTJpH8y1bz0dA
4twlYRM5mVDu1DazA0z7isBdFvJYQnlIjDqoetcqAQjQnSUyrMl4DjNXyBa74Q2JplaAMax0PK+O
1jXUaSFH/tmwLkbY9CpVuxqNT60jC+/l+CplOLW/rp/Yzd05A30c6JXLm4RRTeIQ5qisS7tTv5vo
Vh2Cn9dB6KpcSPPREodgANhBGZsnyfVUduqEa0L24+hZr7/9t+8znmXaaWMaSvh+k5wK9VvR/0HK
URdXAjDbEdZpMiY5AFo38OPjckxtlH6PFoYgYepq4Utf8z86NmdINruvylmgjykg6zp2g87w4ka7
TeAXXV+6zf1fwTB3g5YIWl7osD16d5j7h2xxu5azejwIxgAURhHNSwdJDBEFo8Q1K0QRNF57yNbF
ut4jlt9UE9NZEXvAYPIkUnItZg0Sx7wp8JzBy97jxQ+37SjqbzHMGFTlhsasHBrD4kkWBoo328Yh
88i9/AUDZTxaO8DLFF0yDIDvRlyhMYs4VJqUajLQpLvFy74iJ2V/jMpwpIcFYVNLO4R2id4ebY8Z
hH+gIito5qrNSZDWag8VAb+3jaCt1eo/zJRzn28avBUIY1i7Bk1XSQ2Qqb4J08oBHa4d1HBffxi8
Hq9Na7SCovq6Mnl6uQR6WWIp0+o+mu5infOy2XDBP20VvUNW3xdFsc/1nB4pJbbM5EtAUMHe5la0
PNZd5EUJr9uTJxBjXkMxRV+PBIG6vnyLxuhhMP+kjBdCoSoZ84vRU8aa8Egwo6YTIiRE3yYnsguv
tJMf9OEeHaODwMkFbwqkEdzocFcVk+0rJnU9xdEQoIyqFb9mUfQ4KW/XdXqr2AiNsWcIRt8UEuVZ
meFFpvrdXu9QmFxiFK/2Le1tyogyH+fe48262XQe0N5gwlig+52tUNCEtm5GLcUaNgYYGefbWVft
NBStqubVr2+u4AqKEU9Y2jIOK3Thpmjoyaqn6A8acEEreZaFOUSmrnZ920IWZPq8RjJfSd7amt5z
mhh5cjBnqazAE1dFgOkRz8/7L0vMa+LZvJ3wAEIjMV7NhHW+Q7MNqkmFIojJa9Pfq9VN+q8nAlLb
vYJgNgPlunWdILToBHAVtf4pNBHOTGQrJHvxT4qdP4ExGzMPeIKpYghDekffYGAt9KPErtGoRuNE
/KwIb/2YHao0pVZUGesXlZbwFwfZjpyGCkX+VrQD+4jNnfJLL5wLd9JEeYGqENoKzIiI1EuvoXsH
58iTPMVJkC9HhtCeXCphYpNnjq3YiCJiSc94jIiBFEmtZGD/5lS3qzpxc1K9LZqMvsawP5Wm7HZ6
epy0k17Ff2IJV9CMaa8FcTRManan9q2qnvSZc1dte00rAMZ1ToaZlGSCoUA5BQ1Ogf2gQ2HR6Ji/
S0xL/smbRL55oFd4rCdNtLgKqUBa3wi7SWwz8AfnrcvZMuoOXVER9lmD8gbM7S4BkzeWcVPtKy/x
UrAJfRwDfuZg+xD8rSEfL/zVlZ+2iaBKEVYRFDhWD77YoLSShGMLt1LIaz388EhXKEXdaYNiQu/n
Q7X/gcKDG/mrcjvY0W1jNRb6oHbG7FxfyG3BwOQALm7au8mofjGqbREEuIlVo3eRwnYVZfaEgEfB
9w9qeMZh9Fyex7LLalgtqGH5QsnCcj845SZSu9Sh1hOL977a9t9xT/1PNEbzi3ZMl5nAcPXiDH5O
RXojjQqyurGLwDlIBks3ktLtUuFdFo3CNkPpLQxmCcO9e95Iga2sDHb2/FuYU5GEoIwxU/yW0S5k
nEPBqh/Qqb3Xbdm0stylXI5oOXOUr0LMOyqcLWZJjxX8o5GGGvCTOtv5d9Vu7fwm9GndNcYuTy5l
C+RRofAkZhkQDL0zSCdhw0fab7A431ofm49pf5E9v49OaM/7yhb2iV0UnBcvF5p5SsVzPchFAYGb
994NDv0NuibHxEpmlBC3X9BdAX4sYReD9KF4//enCTQJBqWbMWWdzRLp6Mfv4dEgjl2i2KQ61eSH
SV6vY2wepTUI8y5tApCn1QZA5DYhTthqN0qGTEqVukMmHzAv49hhmJaYiS7p532G+oVWULyGJM//
8Ycw65w3oG2ZG/wQ2iZafUEDy1792Tr9KfeCx/CO9yDfulnWcjPP1F5dQOAwweSXk3YXYhZiKk6c
23LrqKwhGEdumXSiziIgRlSk5uZvWf6NLmnOc5uaOvbqWoPQH7G28oOeKaaMZVuS4nY0hL0UYIY0
0Z18iVwhV/+jTIyFF6qq6FAhRF+r71lzZyydnU1frqsCb2sY6x6C92gKgo/b+LmMXMV8uf79rXIB
jIs4HyzWloOuTDIpQPDrJn2hBfT9jYCe/F9zgro87VC4jcHv/uSJxVjteZpEdJ9h6YIbyesf40Nz
jFGU+iLZ/T51cGfeajxCLJ6kbO91kE0EdalU0hvKgd7cha5+G+xTO91j8pZdhHboSfvry8tRezbS
lVRp30ojVXvtWOmHUX2MBU74h2e1NMZYlLEhLEOHtQRZ4p6SGdLsNvlJLMmOjvOO1ySzeftTylWE
o+mYbrbZOiwFUJdMPU1UlbfgmTx2O/Wpd2hjgvaVV02/uYArMOaMFVGSJ4YAMASq7Xa4MdTHTuRE
WbdXcAXCHLK4lAUYeYAEyaEcHRV8v4lXvQ7IpBfHxZXRlMArmKG/+8JUrSCZYxcPsWrmMyDnTreG
6iDDE53dIfl5Xf82zxnyywoIZelAC8ayww2b6pqmf+flThIfSMHR702LK6O/DcyHpnnBxhQOwRiQ
DkkdQUv9KY32QpXvJDN1uzLfY9YTZ6e2xTnDMaoudUEgykVLGdJ+Khli+zxawG11OwMw61UvShWj
ewNvrLk3rVYjHro5IguFlfb1jdne/zMQlXR1VSGDpULhaDYMg1NNdJsFKljYDkXiXsfhrRgVeIXT
owytVk2sWFXepcFjvXBe2bwFY86nMoEauTFpEkyXDrP2tSinkxhzKZHpxl4el/NyMSeUyKVUGjHE
GA/NSXZr33Dik+Z/tFMibvHf1ow5m2GI+KbZAkySTrW0b0CQdx1g8zlKx8vg4gVjhcia7D7W5KSp
EZtr3nRrdguv/VXaqU0nHASWdiM80MwYd3byps6tUBnlJnKUdEmbwXDrxnEic2Ij62MbfX5qFPPX
dRE39W6Fxeh3ICZ6GZp41o/GcKj7ZKcnOUe1N1VvBUH/vlLtcUFFVylgEReQjonZkUi/1Z5zufKW
jFHvpkw6PK2BUYTxIZ1Ki0SabyTPMa+miwfEKLiURhHGnmO9wvlbNP0s88HuUp+0PC+Ity+Mbsvq
mIVmDhzQ6FtL/Kqmf3J4VrvCeHZNtURgtAPA0vlmdwwlTtsKRwC2JbLLprkhGr4vDX5X3gu8uqxt
rcJYbkLnGlxQ/2W93KV9kmMjFBDezv4yCpZIvl0/HTwQZhdGoQCNnAaQNjlI6imWXxbzj/bhLAez
D4Ii5+OgACLOjmaynwPOydiMBUjK3wBslp1oYVoWIQrYPtpu0Umwr/1qpz+I95FHfRobMRBQUI3K
buTO36EP8YvrYIXNPtT7etAHA8JNXn47P8duF6Dy13wgXv5UDO71zdrqcwTdz1lSxuvoSQE+5ABo
H+WWduo2r5WL3tUDJdCm7Y39bvA+KOo9HlEBR1HYzPyojEEpmzDZY2rag/Et0hCw53F6bfu/CtjB
Zfj0IBJj1FEJyiaDqYMXhyoqeh2BM9tVbifb9Ad/3PH6CLZt3RmOUU2id0vTCwjGhuOzou6NRrT0
aG/EvLqGTVOh0qIZE4lQic2FtpOitWqHfROVh7Y9SNWf+D5gmKODC0y8hRgtlINcN4aPAqCo2muR
8thWxREsVC8c/dt0flY4jP6lXfz/Jy06FXs08Nyl6NLT/RBcEvwy9+1FOwvFOAlSSoxRyFEdqBR3
hvw681L828q2kob+gNW1XRlkbDqwOSBoSkv2Wl+wQx80Nn8Vm3DZS6juXpiKFRw9YSs4DQ+SNEkB
N8gvajj7avCMGdVLfZwmyQ4TzgNl+3G8gmMchjRTujCMAWd2dkFzJ47hVChgeBH8DC0QvPjCVtUo
mIbO28X4DXNSaKpAUO2W7BFIAQuH5Nf7zueX6XMlY4xEVeaNnoNQEUYi22uetCP7cL/YoMKGFnJT
DFuJw7VcjI2oekR71Q5yRUv+oldkF8zmzszI91xudsocuG3fvYFI41BUhXP9vG3a3POSsn2xylQP
nahB0Fo5zNMhmJ4k+ek6xGbd6ko8hTEdIgkTIReBsUjIWaguVtWde2QMNNC18GIN/7B1GLeLeR0y
/pdBEwRQWWQ1FnP+qDWfduGpd8A1DVoA0+H1SG8bkDMYY61kBZV3xgCwoDw2yc7Q/Otrx/s+Y6CS
So0qouH7YrLXyKHU/+P3GfuUzlK49BletHH9sw0fk4UTNd68/TDj8X+bwRikJKjmRJ7w/QW3rLJr
ph9aaY/9z+ur9A9m9gzDGCKSCLoa5YCBvXOHEziino2Tagk3Hww9X3lvZp5UjB1azFBsUhoH0ArM
bRDfVMSQ+8iPe05D93YUd7V8jBlqc6IUZgSg+WHBaCTwBlq1T+7D04TqI9EpDsjG8bLH2xfweS1Z
Y1SYcy5owKScBhgW42mPmgsmRpD6Bbb4+J92zmR7SA01i8eggYIPbwPoxKSdYOu28jDANiQun1vp
+nkCy8XnC5LU3SBHEuBqxDm02stq3pZdXz6THfHUB5NMihqxrgicKwfw7/riaFEyDY+mZsXdxM1T
8hAZGzEZbRB+eGbig+TRcafJnXwfPAXI9aPh69f1DeMtIGMwYqFWQqJiAYWouC2r+gZpcPs6xPaV
9D8FRD3U5z0qy7BSiEhtHh6lafjaTqorlc/XQTgmA3fCZ5SsX3o1ppb7r/4acMjcmS5lmabstOKR
V6rIuZbQn/4ZT5SiZo4K4FHfhQb1qh/To+ZTJogek0yt6+LRr106guc1ZAxHk4tDWBU4xKlwGvCs
UR8G5XuqoSCz/n4diSsYYy8W2egNQQJU/EJPcOvHN+NXDa/TxkevKs/Sc/SPLdiR+3QIdWov5Anm
SYG+R3boYspYaJWtS3thTIf3hNssAsWTR6UjEvBu1JjV7FqhG1LavjZ4HbqVjL1pgmzdNp+TWwXN
58jgRd7MK6nZdptWqMzCyqDTk/MFL7r0Bc9UvMDFe9VqT7VX+Lwy0M0jd4Zi40xDHUhjQB351rwV
0oekuu0SXghlc+dWGIzp1VMDPBohMBoYxtkS3RiOIDh+36oGp666JSil4J66zXOAGTMENKEoRmYJ
ZlSNTEGmiAigPZlPaB9F3Zrgyi6NZojv4hulMoud7BfPQdi2Lmdc1q0OlqRP0NyHbLl5+OChoLco
evh+oEN2P9ymHo8flyrDxYFfATKrW4th07YUkNJTSbvU19Bh0Pg8TrjNTUSEAeNPMcNQZu/PKVt6
qRsIHK0stBYQ+Sklx3LxEOhtt3rCCpEWhWWmoQvEHJ2sCO7SVue4OJvavhKCuTCTamkbYwSEKO2M
rrKj7p0sJecW29wQA1OBaKIQlVHM6S3AHW/0A0CEJH6e49lCR/ZgV6R2xWTxSvISiaDoMXP/ujne
dE3PsOwcgAT8nqVUG3C4428k3Y2Y0YDqnuHxOgo1eBfatkJhtE3QSKkjKomzPGc/5STx50o9aK3h
DKR1lKjdG3rlXYfkCcboxZKHtaAL0DwV4+AU8+skfp+j0zj+vA7D2Ta2RRAuwZyIFSTLSzcbX3TD
D8ryqNXpoShrNxlGJ+8XjmncVHl4irJEZMyDYx2eVAubciY4u1WF5pxOstA/c12q7Ut6BcF4O4Ec
zuApk2gTUl/b3Z7O+Ar3YW6jDRtlezwWws0TtoJjnB0YD3QXowLKQcPCaP6Oq32s8iYu8jCYS1mu
W72WB4gkRjd6e0/6w2xyNoYHwZzhSC3TLG4BEc0oDyaoMWzspOQJsqnZ58ViXRo9TtXAbGVEiMPq
vtKiB6VLX0NxOsXtyHmOcwRi64+DOguqhapBZuyMULEC08t40ya2tVkhoMNDZ+rF0AwRk96VQpng
S7S6FQW1BZN3XZu3F+yMQH/B6opY+tKsJNoomGRoriX/R9qVNceN89pfpCrtyyulbnW39y1x8qLK
OGPt+65ffw+dO2kNozS+ylTNPLniY1AgCILAOV8XfR/K75iIvwyzmTtAs/AfQ/hirmAG5DK1MgKm
6SwviN7z/kGRDzmGMpbUIrA2w84KS9ifVZKkRl0AK4wGD4rzbjPcQ0qIVZrM2qxg0XhDE9RR6yjs
UsVcWj3RFt5LBZaXBF2D7GvhDVdmxPKS/wdB4v+tqZryEWHvhpFV9sXMkevnQI1ZT/H9bTs6wgyE
QDCJJhKgoNyYZ0WHABTMNzmIa/IY+5fYTNsJunMGEY6kMgzKsJxgxVy5fHQgetK/o41KA58gpEAk
wkUok4SsRY7SyaxLHlMniBLIEYs71e8V6il12ynORgmbq5qCWG8TwEAwiQ3j37b9HvV/NXFJbGLK
HP7z1e7KRrnQjAGL1ycOniZchdOBUufetp+djRG2VcaHO0Lu4fZ4J9fPmkFVe/ii/5IIrVxA2EJD
DBWEWgFJAgS1lVfVxWX0tOQsLFnxLvn8Bqw+Xo5K1LoJW8eSwnCcGphUy1/k+iUw/2rG42WI7dfu
lVXCuWePKWSFY/hA87rs5YxBCvRKcvuR1Q6uaupeZepfjiftg1vy4kR8MbFv1Z6ialEXmMd1rEDt
60dPkut85Wx9jQs53hcKcTOVPdsqNq2axZL3A6edMJcvaENnslyxaGr2Q7i3yx3JS0vZJ8SMQpa7
pYwBB3kzvTnNlKTUbzK9ny4vvgOnZV7PQw+P/IeJn3daaZj6bqCiQz22EM5oCMHCsBNMj36cIPXI
MpSlx8UdHUqrh1ozIVTo01irqYk1S+bS64LBTSoiP6YQhDhRQ4olGxY4fBo99PG1oj9d3lFb66Ri
AFGF+jHipkjTgRnlrOoipHiFczSn194+qNLrZYjNksMKQ0wj67yZJmsGhv4Q36o75YDk3h3c5f9T
fGoyZys7WsMJV8DWmiWrnAAXN9+r7CZRTxXUOZpZZmpKmLZ1JKmg1TBBl8tFqYQgm01S3Bb8vr40
z1J0G6dvxaR6DshYiSXc/kxnICG2LikognMd8nLtDvmkl92hHQorCHFXrtMkX4Fm53v6+TIohSnE
2hL80Y5dw7hQGplk+Gn/oMVEwYNYQHF0K1Htzm5QWEH/tY6UC0lzql+bU7RX5GF/2ZzNs2P1scSB
rU6vY3Q9AGvYDxC64uQTFjjaI6h0mMcBTTbNqbXZeKDIjzcD3xpYiKytntuZxReynHfRvY7BgNxH
VbhCo/mOEzyTI81bOfsakOcGqwwGnGbhrJXwFl5yg6be4Ud/FFXZ+83G/umVthBknRS0ZkMJw3qo
9/EnstwN9jpToM/9wQ1K7IKtWLg2S4y24TRHuqQhFiqvbQSBOWI3bz5qrgGEYNtB314qbNhzZfRg
4i72E2hyAtkzmc00sFlWL+FfzoFwS/71xURNldG5r4B/Dn1fglVyqwSW3iDC8yEzxYt3BfRAEBz5
6Dm2dUngbUfHM5xgY9RbYLgPADfO825U93OYski/6kBPHWUT8cV+s6JnNCFAtmEHoUAFaIp5MAa/
NSu24B01+NpUx0ZBl1vqJs5jrLuRrrqlpbp9/VCrO2KJub9fWmIhesYOuqA7fufCZdJgxXPLanf6
LH/Xe2a+8h1YUHK727HzbLcQO9VYae0cA9VemF0VWs66hWkYwSXsIlxHTEmlPJHqOsRJl1ybJ+OK
D4h3LLpV9w3eDqjn9+1Q/dMkMR3Vctnoc37Lq1KZ9fNLNMmeFLpgLmWEWcTnEtvy1TRSnD7E4vEH
UL4jkO6D4Xj5GKSGisef3JZXO1BMTOsgyNIqAp4CHiS+7Ycra2H9nl+TLI2ybvOjKTIforBUSLhy
61fBWTZnp1BSfLQ6+gCL9q3EdGb4jl/uwc5LnOKbT4TQwvuJJwRpBQqIcmIAr5xdK3P5g9100DG3
w4eV5zsLD73zISmp03YzWK9ghbAm5Wk85gHOIAsN7hkaDvTdxLALHqFr4KYQFFMPlNwvaaoQ24wo
DZYxgKn56MUL56aEBMDiZ9JOVxgfjeONItbzZXfdDKgrQ4UQVxadCjUdnEqhc6tWFouVm6mEwrbe
70gB6s2wssISAlk2LcsSW/DUoq9YOhefqvabLIUvly2iPp0QvLQxbaBXgWVsbJPlc/q1XVJqAGIz
RTlbIrat19loGDM/y1HzZeH8UibG/hF0nruxrFkS/H3Zou0UbAUn3AmmymqDfAEc8mdc3tOddLv4
vGCA6Qj6VX4zgK3QeAhYbfGmSDp7NnmiMjMTvVEtSAGYtLD2dfTSe/XQf6ZyTMIxxAb1KTTSNB6A
qGfvassCA9S5OjHywZ3rl1N0ZZUQSKYuCiyD5+pJs3OSmwS36Vy+VZz3rHLz/tN//GLc4tUaKulo
NTPfy33mDSVTPB62UAEp9L3l84mGlmx2pT6bED6mZmgdowNk+v7jHMCJELJihqajuZ/BA/RHHf+r
2KwKsUMKlDjLMDcFt2w/ceb04i/jKy4FrsqKl8DViFBFBUhVjB+21eTpjKAcyL78zgXs+bxb1rD+
dX6N73kqRI1OEMFE7HPI0TQ1gk0Cr83tk2kfAoM6vYnzVGxo6KbFURZeXRhPvIW39HUPs2EQZ+YD
7FTBZ/vKc94EYsewNJqRVfVYwSFb7pcl/aKX6nVdamzp7WspiT7rQf2G/orvhVN6eVu7SZfdgTvA
vbw9iP2uCREmNiRJzjSsalPfWcbDLN9O1dfLEFTM/IVXzChKo+yBgYnvjFl7TN65+StX0Uh20pGi
/SYOBE2ILnqhFU1RAC1Lr2P9SQ8iFmXvZd2j7lmzopRYpRdE9WFzpGi1/0QJnVEuMZrSAHR4m3c6
1KiLz33Nms/9F/muPGq8MvkUgErF0Fj09U+eotfgQrgZYynK5xHgk9KAiXdfJEdZonY8tTuECDPF
jrOECkAqz37gPXC5Wxyi2//tgk7uDiG+yJpqjVWI3cFHtAIoMJX+wOR7rvDd+aZFUkETuZcmZCrV
ZHSTacO6par3yjChhzV/VhTJL7LGNQpK9ZnaEiL9jRRWkZHybSdD1MPa1xiaUdDPxEvYtPA8//4X
zlvxpXCp+i4LeGCTm8ztIUg6OjdT+JouFPsmdSyIWgmJk4SSPnMnec2glc4ZtYvPw2nxf3BXQYro
y+XYQoQvUTmhHKa5GHi6Egf3feq3FShg/csQpFFCQBlKTatTBb4ImYTAj9znZxQawDO77CQ/YSmp
XLP56Lraz2Ihx8BMr2EOAOTqIOML0gjX8M39cCN5FG3BbzaaDqJwXTdsyE//Ozsqo87MJsRIz2l2
XMAz8SQ3RxlT8fG+wq2jBAxIROHEqQIrjDQbiAPIycFuVroqKM32/CG+AwHA/zAus51vWngw0hXH
AnvGv22E/LkzQfkkRr0WVUwQnKBd/a10jUO0d166H1Tvf9VXhW9QhZXtnfcTWayrKKZpd10K5LjI
WN1/ydsvQfW2aE+XXXQzNcJcpI7JRfThfRSsVylukqHLITRtVALG6s6G2kWxkKq8mzntCkOIyHOl
SIkU4rMtd1yDvfXL5MoBs+UML1FKN3BrqmFkc2+vEIXPFqdSARkiIOrLjdOCT+gu/5PZI/Sk/bNw
4uVRzcpIqwosXG48Ben1VBATpR8vUr+E3hWAsL1sJdaTsnWQJ4c3KcjVurFlTgFdoeA06PdGdIJE
qCup1KQssXQfEnIrh8B4S1xq/GNpaKxpjXtl6Rk6ONllt9veyirihqJxmWFREl0vrSHORgkPyylD
peRjmHXvuPP3QNsZJ16EUv4k3q8QhVTHmZy+Hzmi7YSuPjybynVgHy6btb14Z6uETAdltclKc2AY
MCtT3c7AV3r5bxjCbsLzaTc73A41POrKd6X3liCmPs9myrZaLGEDKaDL1+wEXsAfBPgdLcawiTt+
lCP7zxrRKEIsm6iCHqZWCk1HoCmtp0PaagwKVnX/7fuLk49BVxrKYmE/JaMfOBFrg33zJxIN0PD5
x6tFjfPOqBdrHGGII99ryTNJS0gtFI+0q81ZD+i9TTFU7Gmp6leyvZ/rmrV1QI0ub0fssx1C3mKg
9JaYA/8giNhcmFtytdvgsHDBPYyQUIMIm2Zpum07Kv6XbcHb6rIAd0scx54z36bjrjYey8X7g11z
hhBdLDErLQedLW4F6SGwritQnoxUvYgwQ/SwenGcUJWj2OvtpyL6UlT3ykRklHwlfjkUVmYIGVDf
q5Kh6TCDE66npwavquYeec/xv62W4Ge4rqkYzYcl2VA8apn+3JTaXsXj+2WYzeRjZY3gZstQ5JKt
wp0t/U23vsnUR9++K60A+Bdb7Zc4CUAUH8MOq/aqY74Dxd/olq/GAyckmQ+q7F42aDv/XgEKh0yc
hkYyWLCo3Sl70413Rsj4aDx/SA07IkpT/iacNrLagDIZN3ikiFdp6qvVjUU+oWymoSuDhNMmLdAt
pfLTJp0h2qJ5wVH6tjRMapn6pdnNXulhGR/zvyhBXMo1hJAwDLOs9SYWUl2+akrJZoMqLV1ePdBv
/ds3UjOTJiMHQuMN3rxr3fCrOeKQy1CRD5/5nCPaVDsiDH0UwX+/gRVxRKio1aSdJnik+RDdg2DT
b2u8R+W+dGfsU/B5ZDIDSdZx8KV720L7NiuhulLKzNwRnroZ4n9+WOg9/dv8fhr1peGeiq2hNx9C
yqVv7dqSaRXuU6VX+KR2JYUphJVysFToBgJzcti4Uz8pfwXPb9pDdit7yt+FT0ljU19YCC/OVEqQ
4wac1B7q8UEzr6zi2+Vl3I7HtqYaKuT7dEPYglCxGofZwee0zem7Jf01NePOGEaWFOUhne3rKVZv
ZGv5fBl1u41IO8MKu3K2tayT+YE5ukPv8pJa4IFv5tVyXL1iyscz7njoDLc/jA0V47a35hlc2Jp2
KxtZn36AT15zL+/A27Ir3heXF2XDu9Sj3lS3Y9BPQHH+MkuLDnoBAOwUxXVsaIs4oLieXlozJrYn
/1y/7s4zknDnyuZxKocQn1OZqpBpU7CD8vB10NRuFuinto2J56zfnBdnQGEXtlaYjK0D06w71QVf
OXRyq6v02B+jE0XWSnw2U9h8uVKXrZ4l2HzxdTncWRnhlNTv5z9fnbWDjob1PsDagZWDOdVbRTby
8NW/9HX4fl8h6B3m6QzuBxFUPzDGaXvWCyL1rvEzl2TT2Y5V5y8jnOQNSuPjrAJMf0i//Shah1Aw
tu9kjz89UE9U26XC85Y2hUiCL2NFeItGvee9unbQVJ5/Ra0plJiECh5PH9qODdTUBOXvQhwBkWvb
VXxFZx1zxn3TVF7dmNDs6VUwIum6fJTbKdsT0Ys79aXvKAaQamqgvgvU0Z24xhimAqzdAM4OJBOf
qTIlETzEkc9sXtRSUgCWxdkTctprBSxm+t82RYK3fdj89BdLCB2TOhV23ADHHL6F1V51biKTiBYU
hBAsilYZ6jbnpkQFRFNArGdDAIR6jyL2sTjjCYaxPFQkOGKBVOAt/Bb4FcTdMbaBkaeOB3n+zkCR
CFCmCcEDok6Qh8k5qPa+FMdO/jJO3wm3owwTwoc1FJPThAiA1tMUY8K+9xPPQXp+szxop+iq+yp9
mYiLNAUpBBFrngdb406ROk99eLIb4mNRzi0EDbUrMmX+uDjXsT/Ypy59UCYMNNePxNpRQEKgAPPx
IrULDFEfkLi5KAiELPvMJ3mST/VRZRgTf1EXJhMev32BA/OmqagYNQS5hBDy1SGt6wgDx6q/7K39
cjC/1N5ygr6ib99SZYjtGLxCEz4XhJLyaIiB1u1tX7sGl4WHaT8813zIaH9vDwtR+Nr0jxWg8P3a
HpzwIxpavFF5raxXk6pIbPe+rgCE7zZmtjovISyqSmTci1eelkP0F6dxQW/Cfvb+Fz7zTUpjdQUq
xHfTTFvc3fgyvvEeFkwp7WPde1vcDzx0RFRoeKJcZTMTP4OKLRhprkx2E2ACnr98KYcYT6KcPYZ6
MCe+mNh7ofdVZSyc4kFDOIzK0lWoCeHNrbYyRIjy02hMVVADoa3RFV08S5np9sNrVlGH/6Ya5uo7
ic0VlaQtZVXiOwUDjpRdvLDuWmLZPn5J3dlhPeL/zJD+Pv1QryHVODfzgJWlfK1X+dxkl5liacCv
QVbz0RAXsuBgMsnP9xDsIPba9pPDCk6IJdKcJLKFLMtLYvZD2xSvD1D+5A9ROTTPqPGvbY80+Luh
ghnbX4QKey3F6Arw0vTd0hG6lHyX6yDJAdc/S6zqfpHlO1MNiSvp5lGqn2GFVdUhEZLbKh6myrzS
WVMnzrMkmxBvHRpqGvY34fmMJSypiinlpZVhou5r+8Krb6xbXu3iTa7aF4pdZbtTZmWZEJ7RPFlK
C48r8mny0D+P8BycUnRbxUiR26PhVmB0UTEJ+ac9VytsIVI3i2qadYbXgxGNhrWr8WKNp9+r6Ih4
g3rdl8YnJ1u2Qw360kChDXIl8cLWQXu7y3K85aPUj9pleAqeF7/A2DmX1iz8xKVU5bZvo/oZUXCd
ctCVfJ5wHGlc1JzTsZrP2SfNrdF5SH3NzavHCktwnda26mkOgRXjYiOb0OdW2NA9GJPkgxKTEfnL
5tVxhSa4DtRkq8yegTa9otTHMi93FfCLqV5+R1UrfrMpzqsouEqeQwYh74DVeCMaujLMePGmCMfv
/Myn7o2Uk4gHfJwaTc9b3NsuY7p5bHuit3E7nJytEQ7z1JIxBZHgOFIxN1OFV3r0qTEpWqPtUPkT
RLykdU1VdimnAzL7lDmTvCur/FgZwS423zHxfKN3EjS2aqKSxdfml3vo2SnEK5vcGBhnlICq1M/p
7MuVwboB+Z4asnFAA7NClZco17CEs13N4tpwciym7vefqj1nX+12nGQmRlb0R+XPlXlCwcd20nxJ
+LymM0OMLX0FwR1ThsPlnUX4nyWEjFiLyn7iHU46enJqqTg5ykB0QmwnRGfnECLFYsxyp/GGYSUJ
XDM8RbPqmVbB1HF/2ZbfZMtnJCFKLEOZj6UGJM5CCPEkKL9qyCTlfwY39JD1nzPCC6kVFMJFDYLP
ceFeOBvP0ZQzvX4izKIQhBgRRdC11j9C7bv9lR8l05VU7uRji8RHZepnx6Ny2N/kWueVFKKGZNam
2fGTJJiP1tviKSzZN1cjjpXGk/cq3jSobIvaW+IYb6XNg9TzwcnRtX1wI7jBkU9sOSDbljyK2oJY
UrH3zUz0DOEJYEn4rSyuF9X/b9/MFiJFjxyxnVoAGJjeyPH29vDjJIndEqTXJ2j0XpEJBxHqbSFg
BMlSZiofTsargld850K206Fj06n5FDA09O3TJ/Kr8d95IQaL47uLbuWaxr9aci3dTcfy5of0jYR+
1hQaklTP+m+u+D8dU+w7soYhz3J+0ug32bE68k1u349fymsF8w7Vy3igEInoZQsxJVDAADFxxr6m
005N8ZwYo2fUjbekO8JlqKUUAkmshuCb6vjhciM9Zd8xU+6aR+3G+mre8Rr5RN0fKXcRwkoKy4yB
H2bD/KTZD52Zu2U1UZkbZZUQSZAXg9pOQkyOrnlfcOsPB/lewdyU7GU7mvCECiNiowgIwDoJfBrA
O9oY5QhPkHHec+eQGa2wsB0nwRTJRSNsqJkK1iVaKhuRw++kR4Qs/v5jM3THX5l3+l4+SIZLjV5v
23dGFOskptUrrTMD8UOrBcwDCXLh4lAe+Us+lYKQaEJVHJ3x8oDBN5SC8MjePrZ+6js32e2PIrL6
+Cc7YGWbEDSTUrKsIMPV98fQboZpLeuW91uDlOcQ0PVC/vt+CV4rPCFgZqVRLC0nevynS6504xvF
5/WLkRxi2g5dKzQh1QLpcxuHMazr9lCfqm9x83W7w1vz8fJqX6HnhMjtNkPXClBIvLS01udohHmT
tC/Mu2p+nOcrc3ojvhq1ikKE7HOrzPriwyMnkA/wuch/errHg0pUlDeD1somIUj2QwsdNhnbu5Fv
yzBihfOkTRRrErVwQmSMG7nMwwUgQXnbgty0MU5qkrv1MHjE2m3ea1fmCPFD6YqpVAOsne6nj9U+
9w3sLhR1vZGUwtuuDpyxxMGTHt0PEgjluLcHfgFZTLxPypjdVhE4BsMlLCO8Qpw8yUqlDbIGaJ03
eRKD7vIh9FuP761wnxNUlvyrX9jI4vCJGlpzVLYAi+dypzj7qrmas4EV4YNtPVw2jH+RS1BCzEB5
d3AGHb6RfEy5DIdmhweUAzkrwduXLuEI0ULuFGeGOCvH4RWP9FQdDMys0qTH3Jl/BeLMTZAxxAkm
7CgtSp2ut9Ah1poyS7W3ctq1msIW7XtSW6yyI+Jbbe/gM56wuYJKDpNGQVdPqTzb5n1Q1l7XjsTG
2t7BZxBhXzV4WYsXFQ2wEyaZl8iP1BdJt5lVEndb/hV+v3ia2IRWT1kTpzNvr0NDqsG5vsvXy/72
myP4H1M0seNMsis7M21AqA/oskc5yr5v99Ejz69HRmW7228/0CD64Q2a2FaWNglu6xIWLgQr6MPk
tbe9b+VMuY1s9+PRCZGpvaevf5e9QpOFbVWDcAuUAcAdHD+yHzDsyzo87hJruR0nztYJm6qRFQUF
N14FdpPex7jmrr2R3LFw8bgVsPHYD4zrkILXkDi2yK8onMWyOfRVX8G+TvsozU7oGlSf1DdeaneO
1GMatZrCkQya8cmC3hyGW8x9ph1ncCCnxNM15flC2FisKlazCts441QuNrQl4j3xtbaPkPPXEiKF
mYCpIov5mr3OWLQCrM6jBk4VfZ+dwjuL2MrUmgkhIx7KIG4a7LNi8Iv5sUYTWUw8YRFrJpLYjYo6
O7kN94uyl2X+alDFvO2z6eeCfWQAqwe5IZLsQklgQti/ON3IJlAPGOUElrDJDYaHJfs8xxRL0W/S
2jMo/4or0MAKpKmHpio4dZa96vIbueTWXr8fPX5N+B8uXdQyCrGiXUDMaKHFBbUV6cnh/ZNcWEd9
TgqfF8TSu8AlyT8I7/hYhZWV6hANi/UxGYS3x4+r3k34oj6bd9Ou2PFkLfibarelIPnPV5AahCqV
5KPBufgyKofBat1sJLIZ8usJkQLzi9qoYpwG3JBu/I0T+0Au/a9ZYXnntR4oy9BmP+s+sbOpLygE
D1mZrCiMuM/soufulZcFor357EzsR60DT0qUCAhpqRBNJstM9ZB320v10QQTKjrGg6P8FKssBz/U
83isuAIU0aV+OQ9BfvXvb+jEE+ZlEp7syPHB6c2jaUiHobDcevqjd+PzyS0ONEITbp7lEVBjetKH
h8HY5xS/Al+iC9mOKlYDRqPtZH6IIYdjmaGybHgu2ldsC3ea6l1FNcxR2Yg4zKjVI7prWwAGL8ue
V6Gze4VxQRz5aGdQpUUv5ylwSVfhAeRXO23MDCsyGLZNYedV/dI4hYpuNs59WPUshobq5PbXRftR
RerJOsv2fjgDCrtQDoscrbEAdMzvQ9Swjjrctt/ejTOCsOOUspN06LRi8uyO6xilJ+kxg1rLw3IV
+/k1D5tVyqR73piV+HFDJF7boeyMLuy9otbsLuE5rJTIDIdRVqsYQSH22m9yrDOKsNmkTnaylA97
J0eMuhyk3eKPXoPKN3+dIznY+IpdcBLxzdOwNHmMI97yGO56g2EE1oJEaOA9DkiXMy9FiyKopJNd
5lKzHxSysA1rs7XNWIadlQzdR6dgoEXe1/LergdM1h8vx+rtCPZzUcUnT63vHAdNDLGXa1eaBGGh
aWJJ1eAxL/QuIxGbQGxcHczBcj6GI3Pnc2feLN1f/+33c/zVeWoog5yClR9cAL3JRnSakKId2w+Q
511mCYFDi8b/h1DCHfhhM2ywxJsTZnzNj/q+fWpBfINjZnfZMGJ3WUL0aGZpyOoezZ2GVDA9uhpL
072MQH0aIXokplKEcwCPkyZQzxqPgdoQH/83lfSznwkhIintMkl6fB3VH3fpx3SA88KTSNWLTpZH
Jj7UJhKChRUFc4JugdiTZR/cYLz9iXNfLn41s+i9/9Lt+KNB8tXxyNGEzXuNqYLrWbYcUxb79pyx
6wuV32t4/7zqtu50cHbQPPf/pxL+pqErNMHtp15r+jBA2bk9ySd5dnv0mXDMK+VWfisiN/o07DCf
cJW5MbHhNv1yhSzshsUKzbnlPVetU7E6+LtQv6QgQfgD11yBCM6PWlIzOSPMKyAvlPfPTUSkyJQV
gu87aqJLpQUA8J05y7WEPh2DJIvYjLIrKwTvVzQ9URQMonnLG3LTFG36GNpG9/J18i37Nr4qn7Jd
TCrSb++5FaqwB3BaKuZofdRoZSBGYJUu8XiFd0404YEdj6j8bVNinPHECnSYKWMx5VhKfkDnvCIM
UifefE69fBDfTBdOyEzpWk3i3yxfcHu5DbpTRU3WUhB8k69Ok9FsIbbKbUF3zk4LvKGzWGEQvrcZ
d1cLJtx043q0NMxAIlIU9+iwYvoYUXGXCEa6EB6StJmHLOR2PI07ax+eTLQ0TTvsJRAFVAQaZY8Q
EbolMhRJhcONyWmxHlT1T86p1XoJwWC21FqNTWyjOP07QSCPFWpm++Ma9Uvat4IQwkFTS8s88z0j
Hcr3/NbZq2hm1XejzoDqFwfpZoxZgvFqEChJCYt2f3Tar/4AIVTMEZoEVBt/AATcWVtel5D1kMDs
dTmsbl+XVzBCbFgqKGbmLfxiUTzrlbdcSrtg76CtLvSGXYIDI7qpKFEqwj9E0qRq0vJZzfH98jph
zfg1HYg6LAUgBIYhsKW65aw/da8xK7mpyidi3fiWvOAfIvF0X1ZpDRjU+Ho3v6324S74rj+bT+o+
20FI4kT14W7fes4fSmSeNjpJKQf+hJj0LmjKPvrD0GIxGcx5cE7qgWwzIiKGKIuCFvgpqhNYCLRw
+hDFdXYJNpvKlF2OejCjRl+J09EQwkZiBJOkciolSYUmQFyw2WpYbg+7ZSa6Zakj0RAiSOOYg+r0
MC64md95YdH23uwnSIHyJk+y6Y1yRyGYSEmQYCoLhhnacle3qqfp3dtlhyTOqV/UfaNy6A2He3ze
siHZG/hMTUQtG983v3q9A4I1WbVUS9QDncZBC3V0vKMky+fLkFXeFQfHLzBpS91+f5NF/MQSL97L
nMazrg3AuhuOCsKueiyvo0N0+rNeG/OMJESLSRuM1BiBNCcHzpA3Xc1f5tpLvnHqy/lAdl1u76wz
Hv/5KqdQOnusUhOryO9AMkRuis8xTmOuwhy4xvNlx9j2vTMYD2QrsFRTtCHlyzh0xyl9KqgWy+3L
8Gr1+B+wAogjkE+GFgBkv38v36d7G3SX0Z0xQxQNTYmO33/Pn0iyUsosIVY0qmqreO/ApeOD+Qok
gy/B0djhxo9SUPkUPlGU1hSgEDGqOSxAjMGdZClQGcGM8u6/fSghSExTuhSqDgDcvYPyoaaoWvi/
v7B3LSGhaPs8M6oZXhdWn2Lr2ehOipozVfraOvvLlmzXc1cuISQVUQadkoj7nH5TqCz63uLGEXix
a93Ie2VnPICeysN8r3cZlvhCYmfxnPR22X0YqBZgAn7vUor9lEIQAgVubh0myLCEUvOahNe18fdl
CzY/EchVbEPGE7WiiS7Q1frU1nBqFQ9Bkdx/la3gETdGPOs50k3dp8ShwT/5Ly6xwhNcoo5r05iK
GV1Wizqy0nYOfRq8SJnhzQE6vBzrm2FTh/z20bsCFZxDiSbbdLjgJO/cVHcLiiL2dXo9ej+I082X
y2u6+c3OcOJlNC8GlN1N2JgjPQMrbkrcdvmfe2ENxTtoZWAmIEpgjjXZ11qruOk4vUnV31DZ2Bv6
dAxbxWsqmdpihKuIrVCJgSUMM5g1cqWO7N5BUXr6jJr0gFbw5T26qvzqgXO7UrPQFLBwnujalEq5
BmAjBtnlcrtYX6zsfUkPdk/ZuHlOrj4d/7SrkwUBpFJKELt60lXw8DGg7L3htqe4pSeR0WP7HFuh
CSfKkiphZ8r4kLaJgTAbNMCtG3nH0C8VL3yWvQ7vhurjZefkv/OS8wiHytI7g2VICCiZ/S0v3021
9wNIAF0GoXacLoQVNNlosZzgk8Wf0lvdVRjXqqo95Z3Xf/6Hh3v+V1+ySggrlt2CLm4GXqR4pr9X
d88Lkx4t2cXkVvMOFlE+Fukno0vYuZmdrr6gEFmgCWdNEVi7PPuGs/SADfOkH/PjeGx8MooRWOIV
NksnuS8MYOkP2h6Mw8hPl0d5r6F+90dqSmezRDUlM4nMquMloTpNMX10n2P4zkADpL1QfKLEhxMv
tXk9Nvagw6i50A/5PLjhWKAeKt2hSuD/t48l3mdDJxmrrAVWYfsY9GCKEbBguKvMh16+Ha2AGZDW
sA96TGlGEXtOvNdC7i5YYr4biuV2uNe1+yn9k/6f1QcTIskc12GXoyfba9qRGdLAkumBWD0iCov3
11kti9mCzuwHqfe17PLnhdpn+hf53kqZ+mZBKxV6zjcyEbC2UzvO8yE7lu6gf/DfMbnoxxiaiz2u
E2/B1+AFTyq8w2I6JJ/lnk0jWkkMTi/mUdfB7a92xhUipek08TIEwFUk8LE3kWuiPuDUL8S6UjBC
qOyzPraDFDDNa/lJfeDla+lRP0IYCjJwO17so/VntzOIs2lCuGzyBsJoBjAt6zjnt80Ygorgreo6
FuYP9Ti5yvB82UzKSjFQ6iE4B4wOi4lp7rbXma5+CqmzbTvx+mmW2AVXjoHTWxZAZJTMAwAN1CgV
hSCk4500OFLZYeEy+zhqt3J5vLxMvzk4zybwBGWVgIxZhG7BEgBj5A7XBjQr8XJ40m40nzPZYxSY
6E2kDBJyq14zslk3sWRNCLGuOT5CwZro5yRt4n/Dv2yKQfMt427Wc5u0g/NoNG7HlBOkOHf8HXT4
Qqzidqw6ryL3xjViZU9yO/DboB/dyy4KHpgyzWtmPuuKx7OBD1lT6bvhEcCEm3/EsjVwUtvqUOHz
yQ/lVX8aPC76k+ydXY5mjTs8huJJihr0pzCFALJITpJ0HLNZxs9dDC66BQ+W6qzs/8g4SDGbjm5b
tthGodRpn+X8/OScHvMNzHqsEldH/SPgIuNXRsXMkFRR+Y37nGEF9wnMtLFzGclIcIMK4K72rdta
Yh1gQXB8B0RKiGo7JzkDCt6j2ajUdiU/6dTrJECH5N/q9N1Wia2+vfPOKMLxsphajlc4blbzl1Nn
rCUfRXms+CUptlUHoxcqSEjFC1s0qEoq6bheDHte9Mv2Jl4m3Mk198nOubeeL7vHpj0rNCGSoHQa
anj2RWiE3m56o1ApzvZzxApA8ANDduRAq5HjJA7TT5wjQXlUciY/cabrxu+o5J4ySHCDNl/Sum+x
fPOy06zbNiEWbNuxVwYJHlBVlhIWDQDayJ1dJWbocHalXfulG732yLX/qFxqM1SsEIVQIVVJX5gc
UTZezejU2BXLKSVrCkPILbQ5bdRi5BjVfTx8tmrXTKhclMIQsolEDaXE5pK5o5uqp/DQY3o0uyrR
sI0+bWgtgcOMJvgiQMX7l4wex1bmOXaSDqyBEGTRQjlUP/ynbSRevfAOYilyjeWLUfQN82+Ks7sM
sBndzj4g3rgy3THHMMHaWUbMHO1btByLBpOI0dtlnO2pwBWQEBDaSVUX42O9jtoeygpQMe+gboT+
D7cmKmIklhAbYruX4rzEqpk37a47/h9p17Vct64sv4hVDGB6ZVpBaylHv7Bk2WLOmV9/G/I9WzTM
TZwjv1pVqz3gYDAYzHRL++BBAa8OVf7hvVJS/92IquyTIZGR/mkR1eM1QMCaZpdGF3kSWNZB1nQd
kOmgjcH79lJyIhF79eoq1NHVAJ8saRLLz65Unk/wYusfbNVqVjZDCYQQ/CbJPjjOl5rlf8gUmocv
DcEuHIOJEHi5ieYxwMfSFTzXVDdx51tJimtdxImwPFdnwoQKqZ9SiACkdAJE2PRj2I+WHo3vhjhy
8mjeCmp06nKR+U0jusU0elqAIiOCHuG8T+zGM57ppErg8JaQ4xEacw/JdT/xc6pcrs2HJHtteeJP
vA2lMfeQUSBJnWUwZ/QUr8MMRRE7dY1Own7XXcy5t+3gvKOQZTTrhHDuqwn25Cea40n7Wbf0Mx2d
w5sytEaD738JyASMUdLHbmgAKIPt40N5ygYx5JkKhuGhiPsczzk72L7/0JByUGJQ7+iKM9GIpafq
nTiF9pfM0ghVS9GIJjIeDxX0wPd7qPKNnuTp++n1g4F9j5NxtoVjfKxKzmmyetMy/gFkr9yhNGcV
aRENW+V2EC6T5MJsoEo73CYp79CnPv1n4P2EYny+atQRPD6wjRLf5NfZMdvp5+ZQ3/C317/44ycW
4/7yGJjmNMEs4+POgRkpK983uDriREE9httqw1tG5qzErSoP+hK2gY21POh3dMrAd9InCGqAXE14
/KXiOOGd5YW7FahPbK0rsxUkYSIxaL2RuGPuHASGGLgEpY8benjaoQTj/Tm3h4v5mkpvhWdezWZ9
Z3yuNP37Im72YTzEoY6NmKStI8qeNAiWmHLYlv8lnH2i0JNigTJNadyOVEq19coDvTrMyA4oc8t/
QQi5fu36xGKSbEmaW4h7Yj0p3yw0jH+CnEy5odN80754CniD1bwFZE7TMOh9MQVJtlPn3hAkVhG9
6BnvdFsDURT0lOOdmIgSy0YTRPWY1YOOu9Cx0azqOF6ol9DArQowIINxaq8f2tjKd7z3dQ7sH5Q0
mQaxMQ2w4XRRjoElZr2lZ7PFiZo8GCaylHpeZTltHv1/+tCb5KfxA/zOyjcdjUb5jtyiyjBNDgd2
LT1ZLKrCBBlfy6FvNgM2PcmXQmiJkPBzNdDuCMgchNdMsWk7ZOLxepjXkoclLhNsRDFMwasC3Dh6
CMJ9zauffEzrsRFlCcBElFoVZHEgAKjcCYSoOXgu66dotCFmA0IhA+LF3f1HA+ul7oxXxqX0Y3tl
ed+T/n2x28su9rO+Ar5RvQXDXgVdclHfbWPwFpGJKFolt0rSAyNpvkcKpHqm+22A1TNouYpMHMkL
k6gabccdjlC4pkIThpNeYCbrnjaJ8ZtZVoPkEpCJJJJs+PNMaVyohFh95zsmCJIMq7oOj9wLG/Wx
LRdhEpU5CIUsDg1ELUfyJIcy9sZPtJQogwM8tbkVYY5LsD0ZhgRtx6SFbeGpcxWPuHhceUIh0YGF
bzWyTOGA8uX2F+RhMmEF7KhEkek+qzEcmR+H1vaz/TbEKlO3YsiaokmaYpgfTrRwdalHEIHoe+CY
kiVDYj4H04+Y270VodBHc9nu0OLB3XSyC96dey1vQPQVQWKNgSOZZTqcMrXRoAkbIB/DhGJndaJd
Y1ZRsL5/tF71LoauB4xZhRfiSd7zgthq88QSnomeTVjH4OUBvHzWdsZ7g7gZIj+6BCdnatGGjXKX
iZbxlamgJSwTPI0Kwk16AdhQlq0Jo9e9bnO+KW9hmfCZNK0phAEg6APC7AznX6cCKJzc2kWLskNL
KGgxwHflJqKrYW3xUZnQOWZ5p+EpHp34b/Pzr3tRYkPMgUI3B3Ix7HkMS+uIeNc10H+maqyQciQU
k5rnKt5vfT94quKxPZCsz5ztReWgsMW7JCugXOkDRZVPhfwkd5wH+PVobfxjBlu3Q2VGSUgIABQy
frUO1XiiADEyDnVP88pd0djR098ZxWwBohdFJSbArPvdmL6HxuPf/T7j6wJK4Gkca3h/hqRB1x/S
6XUbYN3TPxeNfrVF9FJLULz0DQxowLEx/uhqZF2G1RLQLet3XXIKoW68jcj9ToyDS+g7rMMKkPSQ
y26Kh+BBvKIyjPhC3/WY/3xFP8IfJ93CMZhEIVJHvFloAAxPvgp1qtxLdu2R3sihmCpw9XJ4js5k
DVKpV6KiYgPPJsbuoycz5B05q0f3wiAmTZBNH+JkBAjisT9ER/UCtyqL3o3ji9LOz7xnLJ6P0L8v
fETIellURMDJoExQ9qiz7ii1Ea+sy3MMtoAXFHPUZiW+k7CfvWhPuWby2K5dKgha7qoLn+P7q9nB
5zKyJbxSMYNOI8Dz46NcNhaZKkiGcMISD4SJEHPe11UgUG+Q3/N4sEoMVvk4q7c3Fcfn2Opdk6OE
0FGPiGfJ0pvCjnlsaKtXpcViMYFCEROiizTXyJKjaJzaDu9+gt1/RQkaWdR/ziK2TKco7dDNdLkw
up2lO0PbC6W3vVbrWfYCg4kHmQ91eLVCUFU7i7Iljk9abhOHslHngc3r5ON9GjYcBHJJIh8W5cZD
qc9Wmvzg2MNDYMLBLEZD7tODT7pKXlvQopOX/ELahZfCDhwSyFF4wyw8QCYglKlel/kMwKZ5a+TQ
muPHbZM4AOwYkD7Jc4bpFhx7IYRvyh9tzJtGXH0tWDgaKzBgZr4o5hJsGK/SU32gBXb/BGIPqqeD
ds7dtkG82MZSbQS9kBeTDDjKgB5BV4/WGCqndkHuC0EdXkcK1zwmcUhSSTFBhxegXESOOlUz2GUH
yf4vm385QY5VGvDzVMmjHmgtrh/ltf4ESRQ3scPX7N7wCOhv4x1PlY7nIkwWEavzHAV0E4ejbFXm
sZB5esAS3ZkbeQPLvTEVWkrQ7wt+mavwXvIwQn8uv+d30W60SwzuK+CQCF01tiTetZUTa3UmZBhj
Hg0BXU4BauvZd9B+VMVZmp63fZK3gkzYaHW17WbqInJ0E0jXucEpWfKWj4kSvYZnxqSgv1/jupTl
VjPIuzi+9ufLruZdhelNfuNbsXNAkF6HHg91h94L9ubFvPdP806aINE87TOdc9py3J29d48z1Knr
FJbV8QmHVBk/tbzF43wcVmMg1Eyz6GmSLLS9rRSJkwr7v/r8fygKSGqchTTbUsmPQfiZpC/bv786
Zb6IsKx8ABhp82gaADCDZetVeBOsBvXHck813kWMF9v1jluS4KT6rIRAryplXGfAFHeU30vayzEK
Eq1L89V096VzEL1dEFs1VPIH2YtSGg0ay1H6mccnpX3PBc4xuH5qLAColywybylR4q7VAfBraDT1
UP5/oaTpxKMii7yYup4ZLfCYoFrG+SSCcgWnFCU+sPHohjf0AZfn+syjOuDaxmRhIhqUpkAHltlZ
wS2dUAlDq7zo7fDSxDQnikc999BfvTgt7GMCq9rnExr1DFow6z/YeWidDDVdi74yRB6vxkoj3B9B
aQHHRNgeY3a/ljM+0I6YFizPVDqAe3Fa9foFDhNpI7EWyNTBrNaTnunbvXJLhTG7Az2gvvQi9AnG
1nGLIohLPNXgqkEaK+7cdsqtUPe2g8dqhF2AsIVbZazyWoRFkYpCapZA3SpzNMndRlkdbFAWMHRh
F/ur0HNpygL4oH4HvZEd5c7z78Uf6rk4TScR3HLqS3fkNXyv22YaEqWHEnV2CCZTat/IByygVntV
/KhD7MfnHYc8DCZwjFpbozeOXnE+HB2pS+dQjTDoEoNakYrBF74jvcw85jweLv37YkGHyEgzvwXu
pAgXwVR4Rim7ZcCDWU0tzM8lZGKHpGbRPEmAKdJ9mpwL3e4wmDgOh8jnKZvzoJiQ0aLxuYbMJ0rB
2V04xqCneFXGvdbckv5Lhe2FVUy4iOo0w4A7Dq+8OSvZIU6/dpx8LhsTJ0qhmEmPvAynY/FIiVnJ
teoqN4Mzu9DgsHnE2BxnYOs5PSmGeqjg6G1TOc3oGoHgkultew+vJkqfi8YWcYyuSVohAggC4NPo
FztlUL4UjP5ZNrYTKy7JIAstIGbpZ5JcF9VkJ9rMySn/JRZ9ojA3tslIpDYN6daBwpPuKQjkFWZR
TXe+ld8oX139M/C02+3V+5dT+BOVCRQg5QsMgRaYqSwLZaDH/Hz/Hc/fUHOob8qzztu6dGv+eSZ+
AjIRIgD/QIv5BlR/A81K6/sBnJNj/SYFnPSWs281JkSYTaj2wwwcSX8Yu9CTyqNRhW5nvHUSjyJg
/ba9cEImSHSNIM759LGK0/vHeLtN7nSqk+XxmzdXSVKUBRoTJzo9aMeAvqQQiOCVKGaDkfv031Ct
8fYWEy/wYBsodQ6zFOGsizuJW4lbz8f+cQa2ziM30gB6eQCkJ3I0QVBW7scjZWdsbUquxSV94RjE
Fn0kSU/6kR69w2TP3uhodvOzvoAuy6MK3fLMyXdfqv59fiu27mPWslZkBr5VEtQWaQurrjnX7PUy
xQKCCRxamNdFP2IRhT25mT1ia6+SVWCMQTx0b8pxcgonPwrXvDSGs5HZmk+ra36o08AriKgrjcjd
hWqnFLdFG/JCI89NmJiRpImixCON8cePzl5MktnS5fBWHGQn8aqnwt2OijzTmNiha12oJBpW1Deh
IjxZSfNN6h5akvMMoy3JG8GQLfQoeq5kpUz9v4GMA8YNJsNthMwSwl0QnVLpmTbO9DFnHHBtFxBR
Q+cKhv50YjDbWikLyMGUMs5lPC/Hl7K2216+1cYAIqFJTTFVArYQBoAoOuLhiPKtiYaLbyIakChX
WnA2csuA+gx6ivMjzjIO/xsPls03lLoczSxRsJqdPSo2lULKoEANoYT5BnxpNO/9b3QLqTXsR1xY
y2YgzZQNOm6VgVOWZwlnS1f8yOvMMaRHIhd2isF9YnLy+7XDbQkp/55mq+LkCz7tESj0ZN8ET3Us
ufimTtsrp3Jo7O3vyTOQCTBiVQViHCOGmX3pGtpFmT/r5Cj6r1XwowyeS/F5G49nHZOTaMFgVCJU
UZ2iirwiuxTawlW7xjKzo8bldV7b68ulZGJL01UziSQ4TYF7bJzbkV95Q3vvRxVvs/OQmKjim5Ke
9gb8RLwhtRVigumQe75T7uNHBaPt6CoxvMhL7Zvt1VxNTpYWMsmJWbWy79Pd2LgfQ4iOf5Cvf6l1
NU+86gDPSCY3CdVajMcIYL7aegElYgwDb0A7s8GLMvTDbG07JsgonVkUpMSHC9vj1H4Lggzcurd/
t3ZsgjLGZWKAHYOeraNHKQND38kvihPaSc7obZJ5eGsn3eJbsQmKbxh+EFJv9B+QK8g2cbObdm+e
y8qeHNqsYHD29mqVdonIhJKGhNU8hUDsQGL+SOzcCz31Vv82FBYBsWXupjuu8uTqAfR5PrBjzGEx
i0YxAFO561zy3l5lD4IdPuXvhpVc9+fhu/Jj+ztyfIXNVXp9TDI5B6BggmBBugpD2eoJJyiv3qWW
S8mEkhG9MkpIn8gLEMSPTu7Q+1sJnWNKEZPvvqIhs4Rj4onQmYqZ0ecpqTjMo9vJdsZ7VuGtGxM6
qlYTugr0j04g3UNsjeivvextfxoaEDa2MctQV+XGZIw6Fq1Owr3eBReprFxmgm+3AQb88vJA4p7j
DZwYpTORIzGmdgjo63IJFssIJGHCq2r+UFRO58dqZ+jiA7FvUnVZB1FEexnk0tbfpJPyNJ4Ei4qc
6G753ruy0z4E9/0rleXYXtTVK+ISmqmfDn02NuWMD6d1kR0IJ726SpWfEvHM2WmN7qA1NwbhpJWc
Y5t9smqNqu1G6PA4sn+tD9eJ/ixM3yNglkbOi1ocx2Qfr7IJNB0BdUzjHF7P98NP31Evxxv9pjtR
JoTynFbWxJWYo7Fww1fZFy1CSj/uaWLS2Z0L5UY7cuktqziAC9XhPR7wIjP7lqWhx2JIddg432mg
Xn2kFO6+k9hIocNXKsJdcqc91neGoqpgLDCILDMRLIoyrZgnEU0+fqdakdbcT/MjyCxOM5RyOC66
fgh8YjHha2gDo0jaGe8IETTmbONdxehTsotO+o2h2NG1igFy3pryMJl41olRk/QyMMkoO40RWJr2
tm0WD4HJfzAH1DcKtaoLnv38ReftbN7vM7FLNUBZ55sTvpBQnogPgSsldf/KBHbkZ5yNqtJyOIFm
3CW6HZCf27//LwnpP19eYYJTrNVK0w5YozkFjTZ1634/XU3PFRrlI+60+Hqo+ERjEpyqCFMhot9c
a2/n5jJSXZ/33MKDoFnd4tWjludGM0EliO67yg5Aj9X0qkUMzkm5/unx8K+CiFlWTWbDBP4IAZoO
94d4vJsHD91+nC25bsYnALM7orpRAkHChxeMV7EtQUj7Mg3cN1geCrNDRlQHzHKEGcPRv1Eiy6+t
+ZReqZfRCawO5nG4E0/85lIeKrNvijYdQVcBVFN6xFCIFabHZObs/X9x7P8soMYqxir1oICSG37Q
vE8u1Nu95Dxf6jvJBenQmVd/27ZIY7Vj46iNpaiHRRkKK9lrELlxf+DsVLoqfx54nwYxe6c2wkAq
PipFnrGjrwMQkdjnDlVDAD3BXXNqDlROAt0pu5KrMk3DwBY4s6vUUB4lYcBqlpiL1Y7QTHkhKB7l
t3ze++2tpYn074sNPLS9aUQZjtqkeK+C23zkLST9v27ZQj/mAqDu4l4eApqvPIC7mrITpI72YpyG
Z+OZNjcrnNxz/SD//HBMrAjReDOXKl27oLRD/8FHZ7gq2lnGGevlLRwTMsisCySbgDP3xzTZ9zLv
TkU9bGvhmGiBNWvCCpLSH69i8iOGeSFiQ8c50pvc5g3y8qxhgkSQlxKyShokxOtZOI3Tbns/cb4K
O6ofKX3etR8VoL6z5cRVC5B6ZqY9iionlK/eqmSRgPFEBwcBW5OMig7sWR+zMPVgSfG9ABl4FGHK
7lLuJUvrOe622jhEFnhMoNBFP0S2iLuo0n2UtYyX+bJxJjqQwL33rgalBRYTFwjaj+U0ABbt8Mo9
0AB6GKHl3qFWP9YChokJyVDHaEYHTJVgUlau92rfO1LanKNI43j5qt8toJjoEGOsu1LogEoknJT4
Sih5lfHV8LMAYMKBGc6NFNC2uOnYnhLk2RiaRV9Xdk8JQ1Fssrf9nGcPExVKTUctvgac1NzPeNXQ
ea2r66WWhUFMWPBLIc1CerWu3M5NryHfsJ8GOnHpTieq2QsN022TVkU2lx7OxIbMjPISZEq0ikrH
ZWPP32m4/yFzPeMWaPv7GeDR29g5CPKc9Vy/Cn6ay5Yho0Zv45zOELRvk01nAufvYIwWr9Cm5ICf
NLT8S95Q4Hoys8BksvSglUYc/viIZLJ/kWFIt8mpfAz3VD3K3HPWl+Oi7ENplRJtVOndGjXB917G
0yy9XM83erZrTsSLj2jw2YbkeClbhezCOhNiGkd64SqfTrX+tP37qwnaYgGZANKG4RD69F229K8m
obHKHkrBD9sYPBuYyAEiMTHWqVdGEFUi0s9+4GQuPAAmckyTpgcSBTDLPVG/Jxim3LaA69tMsBDB
mmxqtIw53eAYhKdhL+PWoZ3Ms/hcf8yFJ5wvs/pkvtjMbNGx1SM/6GgjVEG8i94rneBSQX9/egU2
Q2vS9spRcou73P4KadQSlwkiJGz+3+VwH7GG6JsS8CIFZxuxNcc297Oxpa3pErSAadOpYKfoqZ1t
yCm7gWe4nK/Hw2OihDmDp7OjM3R0Zo8yJKCdwk2Rpv/C483RcM5+tsaInrtQrGnTeiyhViBdyNFR
EI9deDEZl2P23g3etn3U+f5IPz/3MFtnTKNEqUMaI+LhbtbR/Ufuwm62sk6zZJGXRNEkaQuMCRgy
7tyjSg81+lAH3XK3sI0f0sesZXqWeGi8L8eEjjotVVOmSxkY9vzs70pkUu1R/9ZOVoWZpMDjnSic
nNRgQsmsTVGLZgE021Y3PTop0+mWjLXVlU4JFrpA5Uog8NaTiSxmOftyaH6s5/RBW5vZxumXCD1f
coku19bHYzKSUM1bqYhgXTcJD1JOTmHUQrF54pyTPIdkIkgrCFPuf6RWSWYXvuHo5mSVeXaWRuGI
p+y/jCemCLMXF9fSbwszof2BYWQVr8k++oZ2ivE4OMkPbEDHPPzlDjeZgJKYZZuNNO1OD/5R2iPt
3mleeOTVUTmfy6S+s7BLqKdIGTX4Rpi/1MFFE50a8rgdO3gQdAMuIDJJ9DVCQ3GSR1YvOETzrY43
m83LhE0maMxqaUqBAkPiQw1qJrAeag7KJMfqkO7BqeL8bcQ3mbjRjEI7hgYAs/fyIKMmND+1FrHE
4oOrkn8pp2FhY2OxZc8UkpG/rpZSal6i9/ZoJugmkk0v5etTcGKiyUQMiKxXcU5zXuVqcFUvOlLS
uQEMKrRjPkCesO0hvNzHZIKGKkiQNKUd3+GpwmqWmO8xL8mhn+wJmlniXr3mKcNx/YUJIEkg+mme
4vMNNtUFVvf+NWi91HODe1N4VF7yt20bNz+fJLI10akzB2ESYOKYiJbQXJk6NoOCTKHkRMbNTBVA
TODoqmlKzAaRasZIZig6lchNVTfdAxBM0JD9/9w6uxpSiIKFF/7KCs7muektyggVeDzWJJ5RTAyZ
1EEk8oTVm+T7SrpLS07zKHWwf91csIiJHmM9pyTsqDf0um3kyi4z2+/y4N/VQvsdHdT4t+x22yH+
pVakKyJYk6hOOnOkDGJF1MRALXQCW1Lm+ofgQJkAaSGC+8i4+sVAyqRKiiobisw4RZBJYW/OePxJ
wWqqe7En2AXuFshPadVVd5T7beNW13OBx3hIS9qgUkQ8z81GdNOAVyIW5ic86ByIVt2YBZpVTR7k
6gZbQDIuIspqq/fmgPctzUfbo9PGg+ebnt++b5u26ooLHMZV0ATVj22NpcyDwYkilJVNZxth9cBc
IDAnSyF3YaNPWLxe22OwLBqewmS3DbEe/hYYdDUXh7IQ+Og+ikf6qBC9GscGougJWJ2Sgw4R2ITL
Orse4Rd4zIkCJkqhHnvgtdo+P8hUieJWc7rOyiKrOVFq4v9Ci4vn9cyx0om+ifINFnKw4/vhsbkZ
L0q3OekpbtNf5UJGG/E/u4w5U1Q1LMQWMwkOVKWtQH8YInf7s3E8g32SFtDqEYs9fHyUyRm1TOhC
qD+TqeVI3fJgmGgx99IsxgN1QJxVJLDbSrdmXnfr6hX2c7FYzkmogkREaABCpzca0OYPHkZtuOVr
znZVmLDQ6+XYFxm2a0tOirwPw7vtT8LzbIWJB0oY6uCkw0enicTsYBbUq7/H31GHGlEJLTzzmvCm
Qnk2MQGiGkdplnssnZDdp90p777ymrX4NExwqCqzkyYBJsVl21tDIj4KKXfuedUI+CfUW2QNTfjM
ZgnapPPzhrZXfIsu6QMGWoAvmpekAEsZJajVLucf25+Kg8je4bSk6Q2lA2IcvjbJLi+/cjJ8WsRe
2YqiE0ieUovQ7zungVVonA+zHrZNTZQxMStCgIwJowkR5KIpEABo9R0ErZ55adyXbu9KSFqbi4Fb
7qcH9R+J0QKQCaFl1Y14YQAgLvGO5KDlyot2EiSgMlRGeGwt9H+/Bca4BGaSZNDJ0/AW9te9Vp4D
jXh+XXm1P9ukUpxtf+CtJjsoUfZR0ZSkp8bpb+OBPgdN18I32aM9V+GZO3ZF4+aGfexrpCgP2pCX
wBs9cqRqTKghCA/6TnbAa8qrsa4EcQPcEppugH0dQtfMYqq50rYliBOcuRIiOzaNwp7EXrJ7qeAt
5Mp3MxRJVKCMjvkrmX1BwGR5jId9KUKfqgF2PtMSRnJACxgeWgNy2yQip8NybcIFSayoqboIyk8k
z79nL/IsZaY0GBFiLp3WTNzxIsUslG5LR3qG5DvzwPt4qzaqkopJIUM1/ghXpBJjI2wI+FP12tbk
xJNaAcqepPAKKDWWYXL/vzungW4tEV9QNfU/tno4GVXZ+bAxkOPYxvu2eS8LGbrvk0SC0kIPEhG/
iWy19NFYjZx/F1chRoyqOdv1s99bflUbz5z/00oE/e3/xESDRhdHqVbxfxKanXyU3egYPES4/30v
XcocUVwJh6+8+RnglDUMQxd19EQxBzhIR4xZbYGpoxaR7ee9cW3a8l0C7uHa7p5SO3jatnLVyAUg
/fsiNc7FNu9B0BmhUIVGgUe5+/l3v8+c3pMi1n0/6hHGzu5F4lsDiexthFVf1VRFJpohyRIbZ4xs
bqMkwpKFoeCO48+8xMxltU+0H2TknHnrW3GBxdz0jDLvOpIAK39TLaqwW9nVA3kRfqo34aXiJlfh
OeW4Ic88xiO6aFT9SgdkG5ig9n2bjTvwgYbCKagFzkquNZDD+z6XknUGeJ8ExmEwYBjTzRTPd0Or
uKKW37RzsSu74iIdyOUYj26ciZylXffDT2jGT8wqrAW1AfQQP9X1reE7216ydvz9ZhuT5kVTJVaT
AID4oL9Vl7SnaLqWr0TPPNa74StNx7/B0c+62FeTqBRNkJqRk2mlLTU/hex/v7YYCqYsiahCYk7R
mBPPVxoMrIYiAMh90L5Iw0PH1ZNeO1UXGGwHQiX65dRJwACdpTXUD/NQuYoiWZxPs/rtP035Y/6p
QQ+qqs6R4ycWfU8Ek9xOLK3gpFmUvK5PrHQ333FAV3K95fqxrQeBmpiBOgG0O5YgzwYHwrm1Wlf2
Cu9LT8C/gTGbOPFlQU4pWKjt6vhYRm8ca2j5jEm2DGQeCIBEl0yJFev1mxA97pjBcwxFtLu0cKsq
PszSmFlm9Ar1Oa/pBRuD20+CwTuz6DG4Bc1srDY2QDBiAjqO+pusLY9B2ji1UXipBMp3oz8aRLjl
mEvXawuT2V1zOGiTrgGzfetc8xmKyCAZk6/z1CLPHyqjnHfT1Y2wWF4mFahxCZ1EMkQOBihumtS4
6oLXmEcsRnfsllHMjhayqFODYkLS1amnLhTv9ITcV1H2vTPU06zl+zEzT0VW8K49HOPYBsWC8gbJ
NRZzUL0we67F3cgd/Fg9xT4X8KM8vAiHg54nXSQBQ9L2IzTA2062lBD7W7jrao0TUHgG0a2/BFNq
ITQ7LGRbq3vodO4TWXvrYuJteyHPJmZTxyDpRv0ZNoVFaeUII0G9r/uHGFqfwhfGM7C/ISZqEKLq
hL105PM4KpFfwjcEtMoH4y6EvsG2OWurRnB3Aq2zqaBfhXG/LEtMYWgAEcs1WBslp6+8IKnsr6Bo
IHtRNF1W2cuMYPpREppV5FS1VyPJbV86jcc2s3rWE9zOTFnBPBz0On53gMQ3tXmcOpxbUFGjWXRv
JQMqVIY1HcDEZqcDx+NWE8MlIhMEy8aQTN8HItlNrjcfYiezlfjculANOOLJHDMvA+cVZ/17fRrJ
xEB0/LS6n7dIAMzCiiLRHSuv9HP3K9/rE4WJfIVSSmmAeUKnFr1J0K3QOEF+grN8awnAcvUY1+sD
Q6pTESBNV+NSF51x/+QUk+gHYIPrAoIVIui6sYRCKlYrz8YLQ8jdDrykIy3JNz1nI/GgmIJyX+hR
2PqAIrHkpZofWbEhuF3pO1mufeXzSNiuKEkQE4WP3z1d8MUsGbseDgbh8sgXnkAn5mpid7vtBasm
LWDoB1xE1Fbv0piU+EAaSW6EZLxXANeoaWR3fcuJEOt7aQHG7F7Sxr0/mLBJvRvc4bV7pKU/wxk8
86bULBEyHPzXk1UPXGAy+1cMS534IzB9805oA2vQv22v4OpuXQAwuzVUqzAvNWQQKKvElqgFk5VB
etjMjd3fATEbNg7FXA4jACkC2akQ9AgEeTfHvFYankcwW7bV87YQasC0xpVBLL+7V7qHUPjxV8bI
zKtxriezqc9AqYRTWO27+nkoDtsQnC/PPhbHSgYZPA1ffm7qq3yOj6lKON9+ravaIJ8fX2YSktIX
tbCkHt17c2H1h3kvuNLOvyKetsfsI2cDreUlSzQmJrSoLJF4wqJphXGMaukYKLNTRtAaLlR76ipn
ewE5niDTBV7EBjOHD2c+jGv8wEb81krVMiB6yeN248UFdk45nf3ZB5nKr1O9ENGEVNiZjYOd4Jro
Q3QDJTLzIPM4+jg7V2ZCwxTrcdbqWM7QHOw8bZ7lTLXHXuWUeddhtF+anjpKWb8vI5n7MUyChh7n
3WGeNI/4mhf46X77a63WeIj0icP4Yi8XCRlK4FSNcCQG5hYSDCxqya4xxou8NZxOmV8wZeGmhc85
5te4EbAPPrEZzxyjsieDCVku1apSq3jH27it2eqTeTu8UPpVxca5jMsBBoJ5FDXrOeECm3HTro5n
WQqAjcnz8kR5MDHQaJfvHXgwqVQXbxzmXzb9p7HMMSZOKcGgwYex5pXkKU56VQhWhnuPG92ldsXr
fF3f9p94jJ8mYj0QoUXaEeWTNUM5KNAFJxddpXM1tF9x3Gg9bH6iMedZPvpiTkS6nFDbrK9Avv5k
KFYxQHrMTCkZg93kh/FlG5W3R5izTawEQagzmJii26srQXDhdfrtNsbaE/dvTsqcbFmnVLFKYJly
J6tWejCt2enOPurwAxgK7ptDy2cw5xjGPtbqYtomEzUMc3rpAWXl2m7wPifYCqRD0LcU2Fr/XzSq
8GCZmAMeULlSBsQChdzqcWWp6H407rfXk+MobM8tpH0KLCcwej0NUctr3WQweN9srfy1CCzsswnR
+2KQO3yzrsVwOfhITpGGCXPVkkbpUJWy5zfXsQq5c4Mnoc0zj/59cfp1ZkbUVIR5fvpujrdlwUnn
Vn+fKi2JsiZjRpnxxiLHz5OBpif1IQ5eyoK3dKth4xOAvRgleBsqOxWuV2AU5iDa+Y8GxVDjkF80
3mhLELzzryhTMC+BXN9nC2DG+aQhQrdECMtGvGqBCh7KkPsZbQTP09vgUOW2+MzTXF719wWk/PvH
alVByDJaFxAJsdToPh2/pQUvX1g/aRYozCk3DIaJV1KsKJVhHdFHEHvhXb2nxexxB3JdTgK7ftAs
8BgXTARd1ntqlQDiRUx0hJ58rfROBp7MCfqP0o/tDc1bRPr3hcdnRhLNmHugV84LTbkI1MiSeawX
a4OXoKL5x+1V5jArwTLaGTlsyp9baDGGdn4Vxlbz4DuVkxy6U+EkV8NhgC54ueM1u/MMZI62xBi1
yad55oiTzOyuodFthbweXM6+VpmjzDQCX58VGFgV4Ow3EqfsDWv7Q3EdkYkd01zVeUCLUubd7IFu
AxQOJjieMYX2S05ddbYBOQvHdpgEuaCVkQS8LmkujDKzmsg4hBGPGZYHwwQOYMh6qgImhsgHOWTV
fcmTSeFBMIGiSOQkjWdANFlg1cEAMtgdXjO2l4sXAVn9tr4u2qKO4WjJ+2RTqqfINa7le+WmOFDp
EgxbfN9G5JnFRIoiJoWMF39U+uV7Sfmm5K4S/e9T7cuNy0q59f9H2pU1t4302l/EKi7N7ZWLKMmS
5X3JC8t2Jtz3nb/+nna+iTgdRj3XMw/zkiodAwTQaDRw0OpjrwhUc/JtJ/2Vxpypdo7fsAzfuVLI
05BDZ9HwNuiPM4+tYf2WeY48GuP9vlGXCfggEHkKtPsXd6Cu3QaPc2Zh73qy87GjRN4qA39TMnXG
3wqUC1wmIAQT6A1EehxOdMxAs8sTfZTELm1cyLC/gU7noaIYWNVGtIIN7xGPZxlMqBjp2NxE0xij
/CtNW1vWTqXEI0PlgLDPyaSSC2MMYRsFQXfyTDwh1p+kpOE81q0WJDBkoGh4Fifkcw54cUCBYlIx
/BANWr1/jLRrdK5bkX80DV7n+h/89wzEfLIYh24g5Xgez01rCu1yp+ColwdLeNPuTQ/LbO6STbe9
7MLr9q+jDUOWRBndWf88fUOhC8uiVlCNGK9aOUNw+v7fAJiTV4oqvPm3MrW1FzLcl7yDb/3rnAVg
/EsU4qSqBAggzJHVZrj+R8e8OVWlxCmD8TTFfJ0KLXOm7EMQAy9N1Wh1Gc+e/3DAnmVhvUaK4hlW
iEzhQ/n4SZdAnOYlf5rdFJNjvCnJtSEaBNdfeOw1UfXrXMTyKVwGKOFK5oabett9oO/a+dLGn39g
MacsgsE8CjGw2jCziPgytncxSAgvGxtPg+ztMETHkZk30KDo0c6PaJ9gcp3uEaezd6bzpeeShQLZ
1BxDSKpKFRjqOzSixfF9Ofw3B2VHM6t0aPAmAokyDIAa403VOJd1th5Fz0bARAAxTzIzoQCp8ZiR
q7YrvFrgOc8fYtsZhQkDOegGG4EABcxVjr8Xj+gX3sg7zVL3skPehR2vas0Ti4kLteZPpDURtRMB
u++abdiCAYxLybV6yiqihq3nKPJI7BqmfEyHWY4Rsv3HeDe5/j7efe48s6LANm1Nsszb4SA7dMdA
6bW8Z+JVGRfoNGQtTqYmr2utEtGYIFZPGISXhb2o337BOhSCC6yk6qbKPmcEva/U02d3cv0idody
2or6x2WI9RRpgcFkx3GhN10JWk3Yhu+RJ+y4iNzsqB3it8ER9tJj4givIq+8uR4qFqiM76qIQ3Uh
wiJp/zqdqarRh3vsgJjv0ZgTWCLn2Wb9a51VyXytya9kFTdU9KxEj1WwC+ddHXGa+FbPqIVMjC8T
A43krU57yed2ZyT1vhlHl/O1qF5+SywXGIwnm7VWhvhnHOhH9eR7nefvKHNR+ETndbArjJN9rUeO
BR7jyKMxgwWKHopBijVk0d1PBlvjYfroDriu2zn3wk5/8ZKEzEnfFX0tZzIQRe2l9r8XZWQlgW7h
JmprvM54rvGzZ/7Y+BJSZWSXpqV+1Fi83D/jdhAcppfwLt4mjrjtttEz5yNSl7ogIjsLV8RBXVcC
DAXzY71Fpym6VwyM657iCrtAtHROcwnvK7J0rU1RBX1XQ6fzaQb9Y7Jvr1pkm++UVYYW56rWApvH
ZSlXU8Oz5bBDcplUaEY7AlPtFVssom08GjdDENtVLH3lEF1AMcFEizupmmNqpMObOO5J8k2SODfh
9brcAoOJH0k+NROoW3Hb/pzbaOzxud42Du0wBQkx7/zkxUeFiSVhLemZYsAwjWPvBFu6NlRzxPvO
+VlLmHl+zokrChNXtCGsmzKDePVLeAOLvBfs7CXHexpl7iieRw4ezziYsELaMU4jFR6QR49jcJMY
pyB863mj9zwUNpSAArkNCqrE5k5Jb00Td0fNHTEYeNnUuV+LCSOtWTW+n0N7QmhNtvhDclKnfg+f
wKhBV0zj+ewreenZGtkNnp1E0kGmQbIxD3LnlQUnYnA0R5j7AjjP6kSkl+GZyFaXXIcks0GpKvG6
ZHk4TPKhTuUk1g3sQEZ4D/V0WxjfsErAysjb5U/EA2JCRKkKEVqCAKSS0ZLrb8pw1+LeJfa8sLe2
BNAgi0/DBAq1MDRsywQSTsx5o8tYIkG3Bai38VPvDuBJoOXa4eorQ6n/wGUihmhi+aQw45MR3RZr
S0T3NF5hwg3ZYYSmD23/g7oyb2MTT6/03xdJsKakfWCKQK3Lo9gkljLfVY1qCSrnzKR//YUjkzAB
I0yQugkjcFTTE4c9Wv4UwbtsIjwIJlrEhSGnMrXFTr2qRrfCOC9WnV/G4EUK9gUwKoRMLOipiO0w
zs/8TXuQ73ustxa3qc2jyeOkpOx7YN4NydAE9N6f99jR+B6nvHORc3CoTKSQ0brcCQUECne9I7q5
U3iZHXjdBjUzJKTh42UF0u98wQ5UJmD4Uy3OTQSBgilxh2CnjndY622J1X1S8OoZ6waB7WoihlF1
gx3zlppcTeteg81Nrd2bpWPOu6m5vyzQehlI+YXCloEwGlB3qGP8nVhgTPnkbz+Vt+Gtm1lv2Vlg
MR+rKwQpVEpIFLw1YJKwkc0f89bC5PCTtP9csA6+xOEqcwRnfr0s5/pd/Swm8+HSSjAnUYCYouh1
naMgCZQb8JCJH7naWaUWO2PAbR2nP/q7tZxBmagvyW01mDlAw0O6o11C2N+NS+bk0B4hXlMSx1zY
WlEbaLOvagAzpdGLdfCpd5NFCOEc/TwY+u+LiAua4YEkPkFJKr0vMTAsPKu9e/lbrUeNs9qYoC62
c18ixUA6UxQH3zev5LLjBFseBBPPJ6VXIpyiqHtlm0G5TnhutR4nziIwwbzqoyyTdHyMYCAOBt8c
Kd6qcWwN2nsx3V1W12fj6iUzY9I/ScmzMAnhVpWbPY291aEbLbErpzro6LHf9HjxmZxh13v6TXYl
P/OaL1bPYLTDY1pWxF2cZVZoUrHyfQnwPpg7/NjzyXuq7GX+fuNVpS6AGKWCIFzJ61mn7mTe6yeM
zHqyLVj6e+IRJ9qZmUspeMI9L7dZNfkFLqPfOkkjGAsELHxKhX4HWmNHDzl+tX40n1HYB+9Ml7tJ
TA3UAjYTkid33Cb2aAc3M9Yj/BtmK85nY0edoyHMw0KBNuPxuctnaySFZQaPsuBcNs9VVyME00ui
bhLYxz8DRqGZkRgZOKGnKN2AqNzWEt7wFA+CCRhdNMxpW8Gb9UaxEcsPoxpwnorXbeAsBRMwpGTW
m0GgeUbnGn7qJuGhb7ltnjxBGAtHD50okAiClJJD25gkq/ASu62tdj9sRpc2qPCOjT/Y3Vkyxrql
OE8MSUNKM24mPBWD4Myl+dOAq76Ile68aLVeDDrbA1t9GgbsUMGQJ52VRdWrAWlh5sZOC9LJQN/S
egafHWXd1H+JyNafcq3GYAut9tYSmn+qxDZnwYowg0S8y7a+HqHOQEyWkffK6AsTBUoLKxsfQvFY
h/touGp5Dewce2TJmZqhUJWoo18t6VOnikRjU45jaoVZNW8uC/VZ5v/tfFl8MWq1iyO/SI1Z00xI
1W8ocX266d4EazqmDsZkd8SSN7WVOEZv0Ye2xMF2Uo7vcbyCLUalpKwzn2p1Lh8adG4V3ZeS4IWE
TACRzAmkBCG0mR4m7BrGSgigYJtUtjHQq2Fz9CmupYULNCaWiKWkCkEKeQZbwrJtoO0pQ8fPkJ8c
8icJVdEWTEGtPW25NWeadF76mkyMqfSmKdIR/hcGbrr7pHvdpb6j2+QkeMmH4Ki7y/LyTJUJMLVQ
gnFYhnKj6STEm0YJrYHHyMDBYAtSYWyW0jQAI543kV5boEUveOwjvMjFVqVmJU+mgApipG6+Q5XS
wTK9waro2oifldH0qD9cVh4vPBMmpCRqjhsavUKnB3rBTdxgtNLW6jaSrdopKh4D10DXi81nAyXM
vQV7GDuC+i9NKH9i9ltxN9ryJsUuV65Brt6SFmhMeOkMI0hitFpjnRcKVpsAlLnNRtn/jCXcyjYP
jVrSIpgp6MiKIxpM4h2czw32hiPupNsRuzTBnMbr310PXTpu7yLoSEy2lzz1U0zMhbgHtMlBiU6K
zino8H6f0d0cFo1iGPj9qbiKhvs04Lwprk/4kLMAjLqM2RdlEW252N4wGrZIstRSFD+wMmEGRxV2
hyvo44h7Yg9l/TSFsnvZ/HnyMYFZ8Y1R7WQEqwm8kKbv1NVkXUZY2+SAOfizhEw0NkNsRQkLSFj8
aJ60p5lGZLTKCbYWfk55S658JaQWP/NaTxbOwEwgJtMUGkqEa0UdYb5bO/biozbfqP1B6b4yDrYQ
kYnACjZ8pEYOpHwaLWkGczKxBOVLpbi/UTBjQI+9hWfFcQLGCQ3fKj5MmA8EM2V2rLcfyc4orNri
81OuZ3X/0x/wmGqSKCTGUOjAm9u8tLtkfB3rtt7309DZejH1nGObB8cE4rICTTr6DHHJCLwyfxwK
2pKcW4Q3u3fZICEXE31JFRLBNwDUuGQ/qFZ+KLHmPXDVu/DZ/NYiO6Ckr+jG53zAi74GXCaWKFFo
tAPVZyr/0EvFMsl/CVYAYGJJmZEyiGnpaDROqJ2CZeiyK69+IVWSZYJmRgnMZ/80QLUmUTbVIMZB
buz1ZWwX0uxkcukW7VdUtUBibCHWWh2EHUDKk2iXl8ZeEb7EbbGAYKygkpt2bumMN6jsrgxMZKAr
lBzQ38GLf/Rv/S0fXAAxn93PVawkwwCNQ2477LiQtmCpvJ1A5Jigfv6lnrkFGGMCgTH8j02lkm6x
SDpsrqWBE+zWM6YFBnNmELNNsWcLAo3YSdI/qFf9Vngyj6bXe+Q5OHHzl9U4rhIN2zpF0dRlJrpm
hRAkfghjaHzU37R9tY/vo0fpWr0dHMUdDhVGUekjLK/uRnX1+4f7hctepEnmm2VkoAEsmtHdVqDZ
TX2bI47P8kAYn5pkDOb7lLWLVG9h91do2kKXOpf9lofBeFNTNZPajhCky/4y82OCERlx+I9yMO7U
hnMymTI+Eho1drHmznq9I/7msiDrN4SzKbCMxrPum1mqQJIY5X7zPdyk7+B/EI4SyOKjU/Y83fJI
Df5g7WcrYDxKNNNRaGZA1i+ahwFdsAFgKn+0Byd3c2xO9N84MnLMnW3VKAqsNOw0aDL87HasvhXf
0Bzyqj+iTNWgKav20sekxAY9XurOMxMmUUv6qSEz5T2LihtxOOUxWgN4zC5cdTJJ2RQ3uZT0sPfg
qUDL2YHW0ttt8aJjjibHN+TVltfvWguTYaIHOhDkVKWGKXrmPV1/lXjjLaX6yXAf4RX7Vo/4Mxh7
TY7rTPWlDGB+Pr0mjXEXl5V72T54EEzAaDItCvwB9ijq5UMUSvs5UTgQ6++ICzGYgIGu68Y0DIjR
f4ANGOn6iLG+xg7cBBNpBrbIGCb+B7YS7iMbTzomjICv0CjALoQSQNCdUK5/oF0w9mUN8kyC0D9i
kUibsUR0o4d4E05kbBjwjF1wUChzNB5GeafIesPIQplMABmH0hCmEmhgkYk7+2dhA02dudW+D6Ul
vviWbEX33TPPn3nRkjAHdSmaBca4oczGTa6Ht3wT49mKPEi36ES0m/vmnVdI5IQutosj6MShrml4
LvMeoyKnIt76vZvqg1Nho/Llr7iejP6Ky4QJJKUYNk1QAqupUnvSr+l+jVYTrZF7MeHZJBNBsjHx
McYINfbkLiA3hLdjiCMJ28SBjeQ+tmri9/XE/yEp6baNqlOhly4p5+1lpXFEYbs5hsEPMNkPpQn4
QGUjo1D/chmBc4iwDRxha/QY2YC1Y1jSEsPWMutN1oYcF+bJwYQJSW/DYO4hx2wmh0iQdpHfclTF
E4QJEoM6gKmYum0p+zcZmW8FzbBqSfmPkjDRIRxUHY+D+Phj4BXzC4leL38P6gYXktjfZrPn1p8k
EWI0w2jH6keV7Ss0SGq+aZvaS89r+FuPAIaIhTn0cf639VzYd5+blDzJVO7QWmNVwp2GaTtZOMYK
T3V/iG9nMCr7Io77UqOGZQSwaT8gjndecUxseafeai/0STf1Ot5cw7rdnRGZUCCHfyOKxlWkHOIv
7HI1CIjcf6oP257+KdE8SUrVKpCoxESpcZ3LX0ugzwBM9tBWoTzN9Pto32TsdurQzJXY/X6+a10w
63imo3DuBX9I+M6ITC5hlOZsGNhn4JQf3Q86Bxe4kYfxXPWWTl3mxy8Nxy5UyISGKRVMKaYciGr0
GA7fBflhqO4v+xRXJiY2tNOc6hkd/xUqJ0WHP2j+++3s+ZXjn0yP7p8oOAWRP+QsZzUycWLQMnTs
zIAUQW9PZ+8EO9hNG8o0/y/okKiSfo8aZzQmc/Bl0ku5CSWKnt5ZEV7KU7oEZZumFmW3/xcEI9Rz
LiEyl4+gN1BtVD/lm/bgNKW2WdjBI93cXW7nPR7rPLrzl/bW8vrm1kP9WVomjuRy0vVZBmyCqlk9
D3ZI2o1gipwT5XLwANXpP507AndqLFKyP9G0x+koB5xQz/l9lhpYLwe/FwWIoU43menW7ftls+eo
iaUFBt2n5ieUBaPJQiuVrmu5wDmyuwyyPrJz9t9PR1gEdQHsfkEjQ4oKOx23yjbx/MapXopdgfta
6Cn3PoaSvrKFbhl4Pz1+gTpgjUspF0AVtuR2PCR7/S7f1i59dYyx8Yf3ZMuLIJ9H2wIvFOW+Kynz
Qv4y2eoLHbvKjsZheOkOtMPqSywpC6Uy0aPuCqMRB5iePlwpIDGsNxqvb3E9i/3lRJ/XoIVESlCX
malDg0Gy10ybxO9qSbkzefSznFNfYhkD0ioN5XYCEC5T3dMnFdGVcpf+iFNL3MiY6FK5VGbrSdRZ
NiZA4EpBZJOSzHTSaKv9c9CfZmyHy/XS9mXH4J4vl7Mo6ZNwZ6HLQahTLaCRwpQwlZddbwRLsvBw
Wz5/hE/hXX2dutMVb/kz5wOy9J2poIVJRF1gwNtEnR782rDC+kPoeR7OiVOf7TAL6ZA5VrlJ0zZh
mzdug0+IaautcjRTRzjSd+KITyjIw2SykE4D375BqXcHuy2sFm9n47NcWh8ppv+1jbzF9u6Sc0H9
QxXll9XITCYyqOI45tRQCzc9EBxp+3JT2HpgaQ/BQdp3BzB1obEHhb6/eOuquNhUHwsdo2ZeZNjH
h1reD4JhfdmtPDDZYrOFi+mRD+zWtMdrcavfhEfebZYX2th+xHIIY0WQAB0fcrS/RPv6yt9GO92j
63J9e7jlHBj00/2WOWiYDpdMAkJOlsQmGPMkSRUwuwdPwVu9Q0rrCW/kJG/KfbLhBdL1dv4FGpMZ
hWarEjXHzfOTrRykDk1uK97o5ijI5rnNkW3VJxdoTFaUtfXUFQHQrsJD52bX9JxAvdTSjxXqcLSG
ye9z/yS4vaRQJto1U1SOnQ+Fyt/QnWKXmwYFv9hSdcvfmEflBzVaE6Om5kHfxbg21GAA5dWuVnON
heBMrmQg1RVHAX+DMKZuLMp77Kyw/ZDXpk5/5oKoLMlNV4JNL4TAaDMCbwaiURddywa4BE5tjwv/
1cCfH6M3rN8hianpJh5SDfYJo5XIIIUEY0jKiRrrvM3sFqSR2U3r8ehn1pV4hmJO/QADcT/nZpPi
Wtc8Uj4U8eayha73LmpnDMYftLlPNcGHONrt6Gi4Jhg3ypV4nJ+1m8Su3QZrl12yDTZiYE3vlCaL
F294QjIukvitnkgCCiiGcpsJP0LloYtUTijnYTAeEUyjr2V0oDtKtxNeO7WrpuA1Aq2eUJqBpQ6G
qWGDHHMz78wWzJG0AdrHSoqX7JpSA5LSGm4w8PyiP2EU3+ZdKtfFOkMyh2ImREXY0x7XUryWpjtN
AX2a8PElAzmDMKfgrMpqN4ZoSqg3KejfbGJT5umn4gk015vsSHZ41hI32ApXPWgfZYNaeOiSu8t/
BE9Q5jSsTOzQTmmDbVsPVlwkYL7ezS2HgYL3AekfsThyp9Cvuo72lgeoQtPpQj1x/5sYjK+JmaT0
KW3CJNJtWmwLf09KjhmuCqFLWF+CnXYgJWGsMMPuAMy2wtLRiYZdgpIlN7z2gdXzegHBWF0ikWlo
U0AUP+joO32Qiw7GiZK18Q+z1QC/AGOsT+2KMJJMRAfitTtpa7rDhrbd8x55Vg1sAcMYGMEmUrNN
INOkpY7UumUAlqfm8fLn530b1sCyWpGzACBEGHAzwGp7XrF4/W6lq7KuYtYY3ZRMMNXHQZVKOkY9
bupduimOIvzlWfLEzxZ04XXMbd61Y+2ugyU5Jr6CoYI0lznpFYJGIqNoYtTZf8iqo9UvMXnSwtwK
k6f/v/5U7MTDxi20iirsohnZCAPTVKvYkYKp2bSGLnv6BE71yyir+a9qGJomm8Ynd9E/40BeYoFi
Sqeo0EqUxHjvo0vt63eQvGpWeq3YfEbqNSNfIjIelZVRNUR0W95Iqitp6p+qwCKCcewGxcJO171W
NX8NusYTlIYbNpNZwjK+ZQZxrOsmBG2dwZV6u8ML47jt7X6yBE+28sQy9/DpHZdZjf7wJWDG27Sp
M2QyQV7Zy55oBBFc7UCTKNHpvX9xeeQJyjjeYP49yYX9uOZpxqrhYE9u8LZFFyrfY6TGGUDdqz1y
WTt4wPTfF0eKSEq9TCQI2u2jN7KfkWBFrg8m/AnjQ0Vk0dybHzN5qEwQEJQkikUB31Utj2X43mP+
usYO1553EPA+I5NVydh61+AIQmbgVJVNKW8L23TVb/JLB/5M4WtPEUuDZUKN2k2qkc5QZ+Oiah9t
K0+wpeuflO3dDd9wVkPbORKwo991U4P6jW7oFMvvWXWnmzdZuSdhabcSj6xsNQSYqopFx7KBzYLM
N4urEVuYNA33pRbMEF3efCdx+twJGnae1v4O9HaehPHYsqk5s0NrxoKgDXJLAwSeMjtEL2up37dY
m+SoSWan9XPY+dY0yVaLJ57LgXXt+NMwA6uKOppPRbauoFd+aza0fVYt591YzF47T5yQtnaMLyEY
f4tb0pt5AC3Gk2mJ6k3fv/X8utDaDRBsp6KMJlrD1DUmx5JIN+VDgjQuGrKT0k4700dBqlY3SuF7
odTsYnl8lXv1ycwnx5Tzr/jdEp85LuZCCkaD4k97CZXFzovwegUav32zy1CN4lGIrFb0l3jMOUGM
UtGz8RNPw0CxZoMD8Src6Jjp8dFG1Hr5kfeis3oILzGZI6KMdEygU+LSrLbiHYjv8OxYX9UlJn7p
S1J39Z+lZA4J9MTWWWUCsdvLXu/0u/yBckRHHsa+QtTbaKmGN+nGFZMx2DBL/CbXcbGRvcHFq6Ab
95vWaqBX2aqPgmpzz176As2evUvFMoHGKHTN73OIqUSN3YdPaf2a4bqqOE3+qkWpZeRHX99c9vxV
t1w4DHNQ1GIhZgolE9B9RFOrJXpxHHu9x2RWrDXPl8FWX1qXEjKnRIb52UagpkMyr6TlxKPqlj8a
9DLsaJexvruMxxGOLUG1ZV90uQ44vdkbxk3YHOrp9TIEzwPZW52udXncEPrRTtpefKT7DolFTr2r
2DGu2/6/KOCtVqCxBAPdDBhdxapbRo2kiUW16/HR8JyLS390rW8KnLfCW3RUr8d9sUMmbIe3Ymx/
ZXHEApnt267mSewUEchx0ziJFG6rQXeSKudwaK1elpY4bBxv/cQM6XzRT8q41IlPPljcRrs70IHd
3OOx/aybyi+VspR7qp+ZWduqCGpJY+njkyj+GMgjx1bWsrKlVEy0ltoCE2cTQNqX4G3EMofmKKBC
qU/guMDxwH2aWT3WcVUCdQH+I2zH0DyPWE/U0WS+wAYTbTOEvOodD4EJH5pWK02SAWFMAlutusdU
z3m0YDwMxtrTLKyyRgOGluxnFI3l8eNL3+VvPalsa5CWymKGtdW0kqH8b2cpNg3/3FmKkSL+ylKq
lt8j/RmQMe9EN4dM0JGeV9EebxAbGI2V5oKltaEl+Xu94tTP1g8zAzuvNdClGzpL9+sXWk/GIo3x
Lmh4EtY4UaKEfj+hYpNtTIfnTeuBfoHH5Ai+PnRTVgGvfekd2hkeec0HffFPgCZwzrBVAzFV8ExJ
mqmCKPufV7kyCcgYBwAb89NQHErehnnO77N3DUkdTb1t8PtSvTXQdNdxGpBoJvGbNZz/fpOxhkJo
AgPMDrHTCKqlt/tJvp9FYim8FUc8HCY5lc26m6ceOGhadNRmO1aJW+eeOnIKnauxdCEPE+bGYZAH
SYe+Qk2zAs3EK/4+1Cb7stfypGFNrJ0SHLtZ7PTNFs9onW0mXi1zqe1XXXUhDBV2USfIq6LKqhpK
Q4s5CpDlCy06BXvlznwsDrOn3I23Q2GFW0pzw1vztjrBDJP+27JNqoMFeIaCV1tI0GRFl9nfjdiL
4v+lyqUdgYZZL60gLF1cALb/f81i6FsH6Y2qYXsEY49pqClVE5V4Ps980B2EbltM2OstWhPvRFzz
rCUSY5Ej2IrHWSzAFdzeGf3VnDiXJVmNe0sAxhTBm4JG9hYAaGihXazTYBeDHR0GEJmV+5xY/2L/
IBeUscwi11QzpKAwGQMViQPBW3ZwLEwrifAeo23EK+7b+ZrPLQVlzNTXBF0oNGCanUUfC9GT8NrY
saO79Y/8mpLv5PbEe0letc8lKmOfnSpXWKKeJ06CXpoejwDYQvTJGM8jbeXqlLkbZcZoykFJLWUf
baWtcD3E1nxnHtO7YpN60ikqOKbDUyiT2fixoPZzB8C+Opr1c1qMWHzzlUVRS/0xJ1czNmpfJABp
0sYaZ3T0p3uBR87J0x17Deox16RXGVCk+3JHy5x6jGJgiHq5aMlX/h3v6szxavZKpKZ+26Y5/Vbl
VQB2rnxuOLGf6oU9MRd605m4kSWxVg81EIhH+xiNneqF25q7jpJjAzoTPeQq7PsRb5pOiQ0IIx6P
Ram2TIVXYFwdY1qKwwQMqeimZqyAM3m0oJJvBN+WX3HBeqDT8tEJJI/o5uYN1K1eXZewTMyo5V7U
E6rFZo8ttDWYDtBC7jvyq/INDX/JTkC79fRMOFXN1dxwCcsEDVkOtbKjoUrYat64i/a4s9oG2J57
74tlnCUaEzhkvKKkMXWx+aP/6A8Y1Lo3vhshdiVTSpjCsHhFh8968CXjZCKHZnRaNqhALF8GV3Eq
G9nCFchd7X4redOmvu5vYxfjfQ+Xzzqe1zGxRPMVQSMhYMX0qpS3xvSVe9hCkwYzQDFhn1kkULeu
lAczOQYGr3jK8Wp287MpD9FUSQBo0Rol7VqHLgvG3LZgG45y1L3cLR+Nq+kKluPwjjIeNhNR4imP
pDICNl3j26F1Itul29Lj1fiotV2wDYOJKKLSGGFNXa7I9nrzKs/2PKf2XF6r+dtlc1hLj5dfi4kp
hGRVHM5AEosrXT1WcWH5JcbgeCxBPHdmF3F1ieTn+oAcoAYpswIO4+Axfq9dyh8g7Are2cIJyQYT
PEzJT6PMoDYyFo6fgO0G7whJal1WHg+FCRqa4Q9aQz9TWR67xJ3FfZt4lyFWS1zLD8SEiZnkk2bS
3Ck9iPYEcqwKA0PpM7EMy7fm47CVOYGXJxQTIJrRVFTDB6COZ5BKt4RgO5rfOVJRA/7dwHUVr1ZY
vfPbkJpixIXcqAAR0GWwK8E0Vti+kw0oijbYJyRyGVzXPeoMyKgxxG7SpKFqVNoQ+3OF0lVRwvbn
3jV1xZuNr/ARGaig/C0go0USZLEeSRk1wOu6t+Xmtf6iafyN8duomhmaUiPPkCk/yDbdQlyA88jW
E3A6gY0BPIXma69yUqo/ZIlnUObWF8ZCjW2zAKUtByEdu3qOHrHcxKYlIix65EXcPwSOMyATclNT
iM2E2qNyKnehne39HYYnrezBuMptXtxYPx3PYEzgDdDTUM8mPlukvCqp26e7y4a/7lzn32fCbdEM
JG0qqj0d21owgpf9iAzeKA0PhP77ohygSYlmhNh7hrD02tUS+PPcSXz8b4IwAbYr9MjvFCiKIFlB
Pz9pnDB6uozxh3vjWVtMfPUTcFFVAQShp21+n9kg4NyH2/CWd2/kfXYmOpTYDobWLgD1IMMsq5u4
4ByzvE/ChAOD+GaQqFCXmP5IFdy+kWhyFxivSmESQjvwZdFgCVPzIEnB2xAiHhj1s9qau8kXeO5P
vY0N3CbY+hUUJ0zUfRhB1HTW8lwPkN256DhyEjfxlOsOS3ro5KrJed+hP3YBjL2Rim1bo68KYFhL
vwGBg21GwmkaNSdrxP0Uo7VKNGRL69Aaf9nyeMBMkPNF1ZDjVIiduhuPpaidUlVxszB1BTJ46GDd
9028k5W25Kl37RMu1MveWCt9LPoWEc9pwUPr70GF+Zd/0D+H4GpPu0sfeeF1zTCXgEzAk2KpGjsD
gGP8SIK93HqJdrqsTJ5M9N8X4ajsMD0RyX7syH5jN72IXToKJ0tahwAxH6jZFfW3psmqb40pUaPE
GYvXrHjseCKsnnqmeAZgAkQri13nd3CtBgVcZOMonVHaaq21cQXGq7QT7nn37rXMfAnJeJrQjtFM
dMiUYEtado+Lm9ViHTnhXKc4qmP5ckwxHAVTh2QJWvj00KlDnWPUPATGmZRemrJEhiCl5nbZWyC3
HG/lATAZgtjW/diCm9EpzGiHJnB7TnnLydbSx8XHYOliY2MKu9CADEa0RTr3+RhnnuryTsS97LK7
rHvkL1NjqXE0s5tmyQRUNT6m02Gobrvx+3+DoH/CwiMl3U9BHw+F5VEGQpwnP3gT+LGMpzMmRTDk
uTCbHII0rv7R/FA2WKWIkWILffk9RlFogXuLVXzhPuWOVaz7joFDUCU6UVgaRqKSquz7BAdH+JiJ
J2I+pQ1y1OD+sh5XK3Jomv6Fw4iojVVd4GKBifg9LYo1dxVuMdii2FnDZwMQ+hy34Z43urxu72dU
Ji1Kyl4LKg2omXmtDbeZyjl2/xDtzgBMtAv8XJQNAQDdHlczu/PGrb+JDpol2QXa07A79LIeV9d7
LPXIxDpTyORq6ADYuMqGvkpE5DooNm3p+lsRPI3ZqRCtOXaj9/AwPIPWRn81Hy7/DTyhP5PRhVOQ
npRVWsEp4l27q+yuskIn8szj4LQ2eTZvePfs1YvNQmh2mF/Ry5DImJyE0NIGpP0bf1duifVzq1P1
zhGPYzSff81SPCHPUNsHGrkVsZUodeatcEe+m0cVNNSilR+JyAlkXI0q/wwzeVNiss//FHBwZ5Dq
j8/B51VR8Kp7//orlc2lPqkGFhLmRVsOZgk41aw+prwMLOxr23DUSA+r31PSX67xWSxfgAxDKY5z
mAIET1m0k3LGY5bu0QTgKxMtS3l+Cy5aKkrUC9PWNuRrBclgzWkp4BkFE0nEodIkuYHNi9pNW3pF
ynsX/+wxu6QvJpT4SjCAtZ5+FOgr/m7YjVu4P/fqouLzvfzRWgnmW7NHf9M4MzazY0TZyj1yrW2y
f/OYQW3u0t/DRJqkS5S2FvD98s4OtvA5J32vuw1BwNY207YSrXLg+AFHyexUf9UkvqzTcN1hPFJ+
GnkE5usJwy+TZIf5Q7wh9IOCjzgLmOAixkYX++d64rFL8GCYLKvplCGKfMCkQW6lFbY8V1aScu4K
q8PdC6NnJ/Zz1UzQGQ1lCWVgz4VbSdhsfi0rvWUoN6G6C6Xbfqht5f9Iu64luZFd+UWMoDevNO17
erzRC2NG0tJ7z6+/WaOz261aqrFXetvYiRC6qoAsEAVkmjVxBy0WGy4t8/ABXR9zYJEt7hTAsbQJ
jtJu2KK4T2Tc1EZy2ZeZpbmIF2MkJ8pf0Cl0WqhxRF+v49SiDUnSVRWS5jK6M37GQquX4gJ0s8jq
C/QpdpbT+asxFag9W4ymCzPcnhlN68sgBsaefTY/V+vke7nvd52LRpc1yA3vr6+KgcW/gvfCHLdz
ShaJZpZhVVY/QtOs3VSyYPtpfZwt4TkxTnFL9VxR+8hhsCDLSjWyHFYp78bWkY3KUcSAAIjFF1br
Yl0cDGdj61vdACvyHSN6ar4EXrtXvpTPP3rW43X5RFW8llPXC5scMDd6KzZWj6PTv9SHBnIir4wE
pHAERz5VimNALqIFPzb1VUttKIe/hRBKafFpVryTZE+UDpPoXvcSwgT/AGkoZipPAlbmZ/sIfTVN
73ZhSBhZzt7O+8e/Qk5VMY9BASsse2Mpq++aYDANN6x1kUptqCVx2GtC7t4YGxTCxOK59t8m46Pq
iGcfyiH4N8e6T/RoFmED2jn3fd06rRztyjl4Lidlbxn+o1TVBzECG1hRnyxBuhcttOKn/tYa08fY
iteDQUneLH5BXuwxBy9CVg94I8JPAl1/o5waMHNLih0pfxUT9cnDdvAKtPDPk+owGUpTsEBv/zcv
Gq27ErKCLLeLViQnMgFl/ANlHIgdmtfhPsFzvp3dYR3cs2wSOsY38xqTDuanFlr/lNMPKmzXri2V
Qxu9L4Shj7BU8yitsg37tpN2kxs4IdoNFJsIFOoMOZwRMTBXCmyh+vAlqg6lmdimhW0WT2FMZLOk
C3PgEitj4Pst/GW4M4/gbziANM8dNxK+BI6lxxo55ndapIMITr7vV1X6XJRmrDDWnk3juR+fLOv7
dUhb/pQ6RwLf+6tgHq0KYpxZ/SrvWsyF67dDaZfe7Ege2MiPlJYsaZBDnHosTcsa2aIOZWRrq+yO
iQjp6EscQIAeetTHDrtIrzglryI0Ss0YNRPsgejLbUXcQ/hvFRKfsmFf30vquDhQUcMkFbUJTmIq
GWgGITMyJ06kEa30RJBZ7FdcfCeqQd0aXQkrVf21N29EivWFWgWXmESqjucqlgppgmJ3AzqIYh29
Z7+XFWPg0xRVNBiLvCBYq0dVr8nI+lv5UEv3ZnMjmo5gPvblAxhtGV9JH0QEZCz2PFgXRjnnG6FB
UY45jKpH/1hDGab/sLzGBRshOP8DJ/aoZiwGDP/2vvMquXRZn6usttj7gVDKD1YfbTsx8pJC3RuJ
uYuCbu+3kSOU0+q6Ky47/dks54qC3wRWyypAU1U76fi1wrR3uhtjggB2GYLPZjhfnNq2yisFq4tB
OVzVT6X0XubfcunYC1Qlb7Gr7fLoOL/UehUU2j37SoTM4OQF+/J1XDGCgH4vb6evpvI5w1Q6+v31
raTWyF1q9TxV8cwS9TFvHuOp3nQJiN4KFfW0IXnPJ5Wahf4FQp53lbvYUsWIIzHESkN0XJjRYwGu
xTG+0fPGFoYb2ToFw6rPtgITs5tz1zcJHFvOIM72ucsuwTihBW4p9On4eIIKN731rnduEDaOHt8L
4bfr+/uLb5R/zPEU6VqniRWGW1j9MPzWrfsPhL70RXjKtkysCR2gG/2+o6bBl1H0bJR7OpqloJ8S
EUatedxUUf4CLZCX6wujTHBYY0hN1IBXEl8Lc+paubRpqpFKLpfB+rwMDl7UJLKsiD1QpYfBQ98g
iqEhmu7bjS9jGjrcZCsmN0csjMA0jQOXRAktFSUb3EBTZdmxBImPSXT6WQxtDJbZIaoo/j5NLKK6
QYG3xqGNaDaSWTIsLVVMhNjlFpSLa80bQ5DH2fm76Nbg0aqI1I9AUp5jPR70PO6Yd5rNV93/DgZ/
Hzpw/ti6172FgBleCFxOJkFEdQrZbJ6DxEa5NRN1Pxj9Uz3XG/SGEsuinJPDmBGSPnnNMEa1irum
1B8UpSfuIMoEByPQFK0KWWA7Z0UPiiW7hqARJohN42W/Qw1dVQp7WZGzfVjiM+57Lq5KPMh1ZOsT
4Qf8TFKbDsIo+nA+A61oVrDWxHfZfE+M9XU3IAJa50AjyhMZOvEwo0i3OPTe2PcacWkT4atzmCGE
meBbLHzzPHoJe5CyGqI7Sd0t3lShW1cexrm3u5KSdyZuFZ1DDTHKVEMacVZZsffN56a/D+TQ6ZO9
qu6tggLGJSqDi2yBJw4txqFp84L599rf5Q9gcL/Ht68CuufitxpdzjmlzjznIiEfzDTPJpZTmt20
kvLYGcQJBWwtfvgz12DBcGEHzIe1CPoueKAYOmF+RMu43au/MTppaboiYUpXklQehgpLTGpfbpE4
ljd1exPPJ8N8vr6O5QLXhQ0Oe9oEXGfqCBudMzlsVizatfsI9RDW8E6y5bKI+VcGfmGNg6GkSYNh
1GGtmWyWLgqe6obPnSu64PJ3/9QcD0nGGPlCMsNc6f64jZvv9b61GcV5/IX6uljaSksUDZNNaIKL
weB9YsCcczjO7GmZNc0x0iOMg2Koul77nkDcGaQ17uCmqTWiMhDhHKgUNOsYQyyP3au4UiCWpsR2
+vr/d5SfVscdHZRlhThQJtYRnNzMaAm07v1D4wprfROAofbPrPHVXU2BwGJhYi9Z3RVK7SDSgPLQ
kQ0hWVuKGW8pmblcG1/lraOgqKUWeylsUvSgblMkbex94/39P4k+LFzGP5nj7pUAXUxpnWNxmD99
RnHOSx8GDOM/ZwfGrNauy+9h7/3OhkqSbBqGLoO9isvXtKqWBqXAEn/0XsSQXXBVt/fM1bQffIea
ZVx2zwt7HBBbWtLnaQ97P16B/W27mx3fbsGAErhUK/TS9yjaG8+r40KvSnqpt2pYY+yTrBhY3GFD
HXEL7jZQ9Ljt9+plWk////zgJ6tcCPpjF+RGKH9WTSrN1bTXnCqYLe+jrImKpGuAlc+VX1w04hgW
vq5pCPM1OJ0galru8YL+2fcP3hXnupcsJDwWen5U3cClA84szkn6cY7mqqrQYpds5+xVQBs2ZLJ/
wwYoxEVFR1UYdeGfb86iiFMtLhocVXcfpne5/mrllHrQQn6If/9sg0tvZFXLzG6GjVL5plc5xG23
CViU0kAjwor5FXef/WSI27DEqOvA9GtEcuTblgZyxsDOYwz5KbeR/H594yhbXESNsjFbGtu4wrzR
lGej7j1/iD3ZdzsQQV63RW0gF0+6KYIxsISt1FAdLVjrIEgbIVxeyE/XDS3VV37aQS6GzLbSJ+hL
4Zn8NDns2oSHt3YLqVEfWtuIW+repJbG3WOCpI+YFsOR9ei9ZhNqrGlJ2ehb4+ifkIe4EZqWqIGT
ZYA6eySfiQQxxI/9GMvUTu2qeO4P4Cp1g12ybj3xQbsT7pg4e/hEZUCEz/AfSnPRpaghY7GjtZa6
57a/rfObZrhpaK1HFrdXQoH/WCpAmOhLLOb0I5NBwFQ+GtA+sm0NumF03Hygne+667DYumaQAxK5
NPrWCJHcqWKOqfIPUf8wW5kwQvkn/6WEwnimty2WxQahGO06eqc3pafbbBCqI8fyCO/kP5XEQSwh
+wxzQirahrUyzMzrimNfkxNe8uL2aYpiaYaFL36u6Ja0yTwYjG2DccmtVaeXMZJsKm7vsNbEcdhS
vQjL53U2yH7QxU3Wg2jRtGQYtLR7IyhtP3qPqVmixcxKOdvgfCKsRzkeG9iY2sArE2tfNJRKNgOk
f7vd2QR/t7RtkhQ6hoi6+ZSlt2ZdrbTOzdEtlbWORrWPLgfw2Rp3weRZ4CeVigVJ1k4CIla7oENj
dfMsdW/Xw+kXnn42xd0vwqTqVctGxsHvooHEBgoYPZAYKirQvxD+UjfRqni5bnPZ288muWumlqDb
kLKBrKy4bebHyayc3NBsKSK6Hqhd5C6ZAE0w08jmhAd5nTaCoxe5Xck3dXnUQtW9vqZPzaBrDsJd
MKBO/N+i2OB6sP/RP1qsDc8CWTQy7vaGgSLY9+8Ct6IyHyIAeEo+fxZaFSkjAF+qHLTHfPht8o1Y
IIEcCoccuQ6RAZ35ZONl77OLqeuV/CY8sYf3TrTJq3P5YvnHSXgyvgbshmoYIyltVxhbZ0SR4yaK
3dTOn9mruIjZBuf6Cj+x78oR8iN2ylhBftIs2QfaiPbfxINCNxa66vf+tsqdcSc5aJsqHWtrrft1
sBqo12vqGNnfL7CyxOTglPvY4qn5iNNXNSS+rwksVjhYQdra+BpjpWhD6P/l1XqIur0oWHfXN5Iy
w0FKKrel0TIqE8V8F/rv1vhl+M0E8uweHIZIvthmTYyzEr+0rrkrT6Hb23n9iVpM6IDq66RwUuHA
ZOiqSQwZmAgNxkEGyKpnTolvTiee8cgDNi7wJhNZCIFfCgcp1pBKqDbCZJyfutQL8nfwgEIS0E6S
ivB94sj4QbGwn1TflwDJQjeAAHa2WyTm3ffrfkHtId9vIA6oPRvMMSzZKQ+M6D1elR+MORKswcUq
VsmYJk1y6UdXzMaUsHs7m5zmWXYku1iLYP+yPslfilWUOBQPF5Eq8ONkmhIbELhkq5xeokG02+Fg
FielhwqbtFYt6suGAEp+pGwIzMboWCSon980QK3TlINqwT9JHpQO7yHJcv0YKV9hf79AqbAq1aAR
YFBSnovoa51sjJDK8gkk5KXVtaox5JaRb8RpuO/T+QjV3tWfLYNDkNbCMCF0RPBmoILYSbxrRDfu
qTvlF1+AKL+xmgfI6LkY1kq/V5oYn2KNB1InVIetm3Qfhna50dbJQVwxIWX/xhSdkUKPZTf8xzLf
udabZh2XEywnPUyM6UYXJwyBxo5qhl6pCI9WDyq663vKVvPvG/Rsk8sRIPYV+zmrJBl66NSCvx2M
Yudr8sGqTDfSs7U+VMdZ95+vm/1FlJ/tclEu9JKuVwnW6h8ZBx3YWvaMt8J/MHYF6KtIatNl9zzb
YzF5EQJzEOO53cI6hX38KNgg2XvQArs1Ppv2mACOHjsGdaDL18HZKJcdqFYgJwaW6UKmLW5Ge4gx
cQ1KEOPdoghOltilUZ852+JifGiMNM0ybKj0MDklU5XeYYHFUfbmjeElB+kvxkombI3BlqjYX8aX
s20ufZCiuZEFjW0uXvkV2YvryGlMIkehPJWL/q6BOEAVYYEgdN8qm3ajrIV1TE5zUmfGZQ2VNtad
ILIzg4Badsj6Uz1tymmbVyoResuvGRdHxiFNpIQVVM9givHh6Roe2qSNcY+2zs7Gm/KO5Q/27+gA
XPiJwrMmG5OiRzXbRsbRnd1nXos3Ilw+jMptCG0LmpjUfceO/9cYo/BCbkKGDhRfxjoh3sqUfVOX
jXKO9wlGWMP7z3FHJz5K2+sQc90pIS7xc8R3ytiaCTvIySztFC2sbfU81793iCr4mSWIRImo/f9s
BlQ4QlnVIBBhZUrZg6aWHbsDUrLM1iDwWa+FnAaWpdZqzL+frXJeGmdibmYTamryHWNravGo/VJu
sqfgwMiGEOnr8i4IbZo7dHFXLwxzPptC3LAQMvYw7E3euI1XydrKbPFWWw8H0YaCB9gw3ygF+8WY
PBvli7KFb+iWUMDooOw7A92gJxMfsHX2jKYLIq1evCcuTHH3oarnrZpiLNEV1K9NpNiySXQiExvI
l19D34jyvMda6gqSDYOTD+96HRKrWGoPvPQPvl0lM0FO3ZewojzMq2ijerHr32ZOHDutx965tduc
rtgv5rUXe8ddd61SQYuv+Z9vIMxXbeNYjg7tq8Itne6l+Lge4ctvbhcG2V5fXOqxoZa6yA7rx9BP
tLPu9QObdhP3yhvFV04dHHfJ1dmkSCMrYzfTqYsTu4mfLKq2R3kfByZq32izWjEbyUtTfZG0B2LH
qCPicEPRy7qZWF8H48xnHx7+W7spN2zPkpWfoTRKXXKL4H9xRhxgmJWfKKMKi5WnvM5utmGqEOY2
gkYwU7zQN+0RKhxEt9bS3Cr8X9NVA7oAeCrlPKMdwqrr2xEb+ddnc+cqOaZ7xkUZfiFnh5bR6WyL
c4x50HQ5g37R317oZU96aY8vqMl6kH7aMo1XxW4+AnJvl93lbJlzlzwJ51wtYbl1exc6BCDCQWf3
Rj2xtvz8y2BT44LLh3k2yLmPWhZVEwfYVll5HYP8Vq7fh8p/attsfd1Rl4PtbIjzmmGaSn2asbJo
PrXB5KjWJuqpnnFi+/gabGl2iRzKMKJCbFU0h20fNoQjEuvgS7DQ5dFNM+nxSZfha2NAwQQgTDWD
U0a4TGdqFCvO2DpiWba7GLm3v+uSt+snQoUUX2tN+jbr6uTT2dC3jCmQdjNAdI/lGjHRtEy4Ga8I
Xfaaqg4CTPXJYRKgM+Rv62EfUmWfJV3vS5Tgq6sJqNOszMTp1GiV0jFjnpceU020VtVTdGQyeEwO
aHqJj/GWdUFaik3NUFM+yIGH3DZZFkeIKMmP7UioVro2E92JlAkOJQpLCsLAx242olfGO7N6ITyD
+de/8vsz2PKF1lRJJCvMsIbg2Vxbq/mlt/udsottfY9vKCK1IQ+Ng4Z6slBmZdDw46E38tTc0WIH
ZJvJEzOc73WQtrCxpOEjVO3iw38Pv/sNca8Rm8qXX020+rZNCdcp5t0oHoOIYF6g/n0uDzXFeq70
EHvam0+97BXRO3FolAEONLQI0ithhW2cH/IDe6xJIPTSQq1JW8src1OEtuC2sXvdKhHYfKE1yNFi
HLJVqfG2b/aV+JeiuRn0Ga+bodbG/n6RF4ZyHwoRuxelsSucuZbFddgL/ubPrHA5htENmZKOsDIl
t73gDZQLELDOV1QDTdJ6I8a/P4hHy8f1jub2/q/ra6AOhMMGUUj0NIO6jKvo4Knt11p4KsAnVegE
ov8iVf/nQle5zAHT1YUxYvYLA6w6tAejHXpuIWQEfMWUM/kUyX72FURSOYyIRTGvpgbLajywyrjB
vvueqGhW0h/YhVVCV2P2slX4faYq7YTn8WNZSpN3lcA8TxBWevitmp6vnxe1jxqHC6qcTvVQwEAD
wk9WSonYukbns+H2Vni8bo5aDgcSoTpXScsuSD/cmuWxHYh/n3BxjX2uXATqJGVi0LF8UtJ0O0bd
S+5e9HJ9fRHLRsAlo4B8zlD4WWa8J3W1zr55ZDzvBOp8GhV81xcUt9LyXp3NsL9frMVIm9yaLXQE
xc2mCb9WIZWALX+7nQ1weFNAPyOvRRjQ7MGTHTxNPOnb3glua5vJTVCZyRILHLKjsz2GHRcLUqxK
yjKNtTjtzeOEbwvBjrxxk31HHNmSU9sYlhu9zE3+Q6MwtZkcLqVGL6e9gjPLp9A2haNIJi2UBQ6Q
5C6xglpFHZR1Iue9LaNgXm6MYwGVofKmXQtbqkWIssiBEh5SdPDKwKKZq6o3VT2eoYWMSmqve7vK
13eLtu/mZGCnFh2k+IRvYKTPJNPQMsD+7RsqX9KVqlbpoIPDqsjVswySZtdEQaFx5g/Bs74Ea2lt
rNsbcUMpMfwC/86GOUQqgxm6sv6n4eTdPwabdCUjRf+aPQ7baUPVkK8fmSpy+JRPRRTKOqxN4Z2h
vTbz/Z9Akyoy+xch5o/9KDasVbhOol0fVU5aTnbnP163Qq2CA47EwGhyyJpL82llKE9SRnRtkYfC
IUXZzEPeJFhG2jmMVxS1dsje2p07eqlHS+BQ6+HAAS0dUlWyVmRZ3ObquqiIDyYqhDhoiIwoGbUI
4DMp63b4agUrjWIQoeKHw4LI7yW5b7CEyEyeFHnaQpF1lfvVF3My3BmCicRXE3VEPJ1mHEpVILAy
XL9SPrupMwH9FBImPWonOOnU5xGxhZ/FhAvHHmNDDyYWpgbyrrC/7XoN9ztRXGGb9O8s7x8s+Fzz
hZGu0qNoYM3v7P2sWbN6BKttU/2wxFl9PmVfmNHEQApbdlZ5WthxrNmaGjtmc5fPtyHUP6/H6i/K
LOdFcZBgqMWEpiUEq7hmwizjJt8U28DBxzWKiIQtIpA+XxEuVoZZ46AKPk/pJK2sPbOVbKUbvFs5
OabTqk1DEVJQfsEhRaolwVyxInoxnZJsP7Sa3RYrYlmUEQ4fEl325d7AgeF+MF32AO4fxFP6zKoC
+J/37DWCmv+htpLDjCJMs7Iymc1olwTvJcUg+IsXnbNfcIjRCsUoKxb8QtjMqx8NE5kj3TQrHYNT
6N0/QZvqG7GRxKJ4qswm1PvIYkAoI0dKvOLJupHuo0NzqFbRSrrt9u3bdYvs+K9E9Ge/54VD+kNb
N4qMXUwLYVuVB9C8b+TuQaLaz5ef3v/JbfE88fPFG/lZAGkR7Gbrzp2jrTAF4YCS6q1bBbeSV96l
R2p2kXBKnklTFP++tIx83kqR4grztNcLihGXOjL294sdFGK51HuJ3fVybVfzaMuYdLp+SMu9Oxeb
x5Z6YSOLQCJssg8qpurYgajspD/WGijERQTWJNp41YxeCJvsQK55BgccQporksJAuNJsdae4TLFd
aOzKBQPWNllR4Uyd1r8gBCQhgwpztbWx+ufB/AhJkdpfVDL/CWmZw4wUs6XRCCVu4FR4WxY2xnGc
6l40oMgFKY9d++JvRi8p7fhdyTzJ0Z77438YyaR2lgOWUO2VamZBzvjngj36sFCZYTR7gBqyervc
dH/2Hf7NJQiFIZQYjMWg2WNUe1DQOmqrHAfqu+rJBJTJm+ZWx1A7daaU3/KPMZZWpaLOPlqq2hY6
m/XEp24PbgOQDEMyBanqE1WJIlIUvifesgo/AAULjnjIbD++G4x93Te2Fo52kxhOZryXvUjEJ2WT
+2ixktoQ6gw2SzSSanh1nNS3Ma7sImkcNe/sqn0QDeLOJeKFf7HJguZ/wF33uxm9zkG/nrPcvQ4C
BLbxzzVxphdKH+G53zRjR8oiqG7/4TI4lBkg8pGJrJFtSM2dYrR2nDUPwlgT1VBqtzh0kYceOs4C
TqhovubBYUi+mNLH9b0inZ0DFx+aEjh02EDlDgXXeDUadvzSO3jT8spj+GRSKT8Z2hyQlPU09V0A
i7EAyWYtdHOtWfmgHeqHap+a2jaOBjTGq4dwFkGAJN2GEEwtw8qtrMGVqmGTCsZqrLVjlJfOUAWb
6zsis129coXwTzZlXyWh+jkru5VBuR/cy166QvlU/1Yh+iNoqBrojmEyGL5Teb07AgGtW+MZrBDO
SHy6sN2/9lu4Mu4cdVkPpitArJKhoWTwqhYllMhf6Uq4lcvYLdqIaDyils/ugYtbO6/9CJwezCFU
zAeDhsKH8odQvM/xay++Xt9rwsH5dx5L1qXOYM6XtQdJPaLhPKTIahbBQJM1CQpbpmbwE7MKsvym
TwEGVnIyxeep0X8HRi8McPslFb6YKALuxfPXJWvnI2+lRVe4sMPDdTpMcoYpT5R12QiaBCUIVLTS
t+bJd/P9HDoQjHfqYyY5WW4r364f1KJTXBhnu3zhFHMVROXM+ghb/b7voPdYgNm9vQ2nh7T6nVGm
C1PMZy5MTdZYpaMFU7EGOYiPKbrNCur5Zfkr6cIID+AKlG5L1p6IK36qHX1trCoH/Uauv0oOreik
N9VK2FIsKIvufmGVw/MxkXRZ/qSvmcS3qcMjuNLcpZlMXBvLtYELO8yVLrYww/Op3xfw+cFhZCuR
p8e25v3o6BupSgTbqn9B1IUxDs4nKZgaucNWdtJOxvxDWtR2JD7IvU8E2nJt6myJ15UD+1MffDbJ
6JgFQAPtJlpHh95T0K+er6n+AQI3eJnzMRtSvxjxpJXOK6tsnX6ghFaWH04u1sMhRwgSw1ZmTlj3
2SasZreuBXccXrWouhU03IFy4Yxp8lBpoqv03apMIborgGTJH2xFLffTqG770VyhccMZp9JT2pEs
/bDfcOV0eUUCtZYTC3x8qHHuWHpQrC3na3Ar21D7IFU8l3ORiw3hUKbqqkYsw0+/7V30qNlVYiPb
d4tteSPbyQP10kK4rsFBTdRoRq2xeIz61Gn1nW+il0c+llFHlFUpZ+LgJpT8dswkGJL7Jy1RwRsp
e9cBmrgdeK6qOB3+17A5GTeFfgib0S3QbS08R3pu16r0p7HIQUxcttCyZNfq33qy5m25YWqyLboY
KU5Mavs4iEnKoAepCHPCdKOox6h5ub551HXAs1NFIC0ZKg0G/Cd5J3roO/CQ8FlO7fWehsY1kHls
NCK1W/z8Ojs7z1GViFlh1OyeYw+L0r7dtB4akjcUixlx55gcyBhyVdQWq1BgCnQ/+fVd3UubaqRe
wKg75186BELgtyHrYFRO6aOxinb5Swp1nuItIcUolqtyF1vH4URnNUM6idi68NC7kGFx8UhffyRo
Ff78Ol9Dd+zjDz2Eg4pGjvXCz2ES7BrWQ7nNkX5B50zHK/AnNeq6OkUrnXowYzndFfTl5QYkJdNC
CxIPn3Pr+S1jn/XfDA/9MJ7Z2gHJF0VdSSaXoeR5Lc3D333fDRgjRld1krthzbqjg5357SuoMW4U
bw62gktxjBFhbnKYIolNKMUsk56Tx6r1ppaIONJHORwpOyM02hig9SOFxvqe5C1j2BteqA5oIuz4
Gc1YkQc5YCc36Wg2DAdQPe8jatSN2DBeXqDqq77xWQJhdgdt+Ca2IwHz1Co48JhmvDorjLAya+61
YjPPx/kPD53vumlq2Z9kEyZia9vMr4X4lYhcIoYsDizkTIvKnl0e0XN5YKNzmfPV+tK5iiPbEYlN
BKrzAgIz2KTDMYOLpZAjjHbResJbY7mmUJ06eS6hGBQIL+Qy3Kspm72fJjeYB6HG8YhvPovDgjos
42EwsHHTbvCYnKTwCsEcx7rvQedfvJl4T2oe6MbdX6T5mqVpeG9RpU9tuouvFzGSJMFiYu5/N+6a
bwGmddiTbfFBTessp4D/GOPrzIMvxWE9gUVgjJ5G/y4ZJ0/LFTvteyKUfnFpnS1xpZxaNYTCKmDJ
wKiVCvG8aq1qjmRBeLT3ZFfcqL7TlN517192x7NRLoD9DqSNUoRR+MQvbjMFAlFS/2YNJZR/UgdK
FFuzLUGA7a+um13GjbNZFpMXR9iASWA0c6y1CgM78e/beYfvUWJHl2PgbIQL7EQaxypXoPwmQPgz
fmoo/ndq79giLxYR4mmnqKGB7GYmaPMejSCzcwxo183TFJ1iUNfoyW/1BmrnJXFhXadZ30uQlnCT
dJMab0P//c/OhQvpNp3KyDCwZVnx3fdHu57eZZ/ADSqiuFs8Kpu0HCJs2wAVB1/cafouLRWvh/Nd
X8wyPp03i7vNW7HKpIkFlCmACrQcQdvVrlJxftT73huzkui0p3CJrwtPgzz1wwh78VZ4bdbhCm5h
i69I2tEC/zu6thb4NP9GQZ5RpbAmM6wZT0bjjW6wMTbgP0W6aa3jjQylTYq5i1wdhxR5nuadFGJ1
rGEYvHguhMsNpwHsypvuZSZSMQIg+MKvKIeVjxsMmVh5FPST2LxaCeGHy1/E5w3k4KEJBVETVZhQ
+3Yt4bV0GAbXKLP7shV2lt+4ciu8XvdIalUcYhhxM7cWg71BXEv+KoDCSEK1Av7ioMDwJymWLqv8
tVyEk5T0HYywd1hWkTHdUXSUI0iwVwOoQLzrayLtcfGctIbetzMcUV1rGAUNH2RUfjYT+E0yFyQR
v8P4Dsc/r48La7+Oq8GCfpwbSNu0fiiNV4lqH1k+p79NYPLzZ2QfxMhPI3bpG8G9WNwn44NKKtMt
p51nG9x1LyZTiWZKbBvGHhG/OXgm5Tc1cq3j6OmbYSMXxEEtLgpip7KhGKJo8kyT+aiMplwA26tA
t7PqMHezPei/BYIXVrgbSmjNQSgMKGkwWMLDmJsc5W2DsWB5E7jyPeF7i1fwhTXuvuog05E1IazF
2/GQH5hFvHps1TflBrEVgWVHX4W7AZI2bynJtboIIBfGOccfW8FMBAnG86m2h2LdGJ4KEs/BehXN
2E7K3+kmvTDH+X0VC4KcML3hJCj3lW5uJanyImsgUrPlIuvZDl9F9y3VjyamTz04/hryAJ7QrSKn
c5mUIGvlSMk+O3Z1/KuKcWGRC4WpFjBlXcFiuzJsHU05kZetzQOrYhQPVBfmci3vwhp3kRmGOaOR
AnHQv6ZbbcUGnY2n8gXvt/ZwQM/IBhQixG22XFi4sMnlu/kgAiQHqFTULpiYwGig3euncFOvDbch
3IQICYO71vJqNIaQKX3IOb69jOk4acM+iKJVpyenqfe9DJI9dUDqA1GHyODnIhuWaqXXERDsq6xL
MQUBkdF9A3kCDU7TvFD9MKSXcjiDd4cBLAcwl0fod2KNd5kTrKcO3WPsddXYksxPi4B9cYYc1pTK
KPkaE8oGPx5TYDhGTyh24YsJ3aD/4TmXMsehS5DVoPwD9awbgK73DqSNSCjFW79F4wX70oUY7bfr
YLqYLl+sj8OXKWh1a0oRF7PxIYCZL1S2xfgwlrOtdmTrHwvpKyHPF9TrVFQjc8LqBPABgmSqWKsQ
jf/0ltVvTbKcF8YX0g0rTeSZiTsl8p1VPmjxVlJ+qxB7YYMDFb+R4ZE9bNRfVTDplCt/K9+KJ//B
WqceeHSJ3HW5WHBhjwOUJsxKvcvgjHMHhtRhnRwtCILfzDfSjolLp9+Fg/J43T+I/MHkgCVoorwt
NCwx9Vu7105zYoGc6+26EQopeUWCLA6aoWSOMU+3uqTZo3xolM1s7qzmezm6o944hrARg5rIjpZ0
4i3xYkc5QBGM3GjMAYYno9+Ew7fZWkf9o2quJ/1LClzJ84eIutLJ1XKYIgaxDBV3tqfbHpou4ED6
ZMFnUmrC77RNXKyPw5NOU5siVmEqCWq7nAuniNzE/EMf4TBEDfWpaVpgSNDg0xcTssmrJlCxRmAH
XzrXNUtu8hIrYQ010CvdqLfiVwb6w4YkYmWnfgWn+Ap60pVVWjJbeJG15/olFl595Hg1NcdDBJfF
4UfYTWJisNMRpdwWosdYeZTir9dji7LBYYZYZoKuswvMMJ/K4K2tbkxqRJZyaL6Yjj7kQvhMHtNt
egs5yQ2IEw7CGnOlLvn4RZ0NW+9FxoEmzqTIS6yn/sqYCvEFtSpLL9+Pu8FFb+K62SPxp4fCqW3k
gAIKgY0ZseskULttL+WeYBbe0M3b66dFrY6DBrxCmV3bo0ymT8NdLsiCaJtjLjhFkz1BhGSiWp4Y
fF/zdA4fWgGM0Coa8l00VTtjVEPdxLKvL4lF/zUTHDpAmADCSylM/OiES9bK+r/MWV03A+Gln/2i
9cOw0Vgsnc38l4a76xsGXaCfzah5689mDawz+4MlHk2dSOSJDxWQT/1sANw1CR534d+Mlaz6i71j
o7EneJpOoApB2wE47QVXpVKz5WXpsq4oKlQieHoeOa6DUplR+9CluzCW7GamWD6XK0b62QT7CReB
C7aLJoyYCfbMijYeJ0IdDKOeTKZN/NCIQFqO17M1DiY6KPX1pcUWVD6HyV1Q3TWkVtr/kXZdS24r
u/aLWMUcXpmURqOJHs+8sLYTc878+rtaPsfS6S0Tt+xnu4RBN3o1iAbWohaNw4R0qjQ5k1ksZC4T
tpYCtIYImxhqL+Zn2UYb8paqUVEmOXwoi1rupDM+GHhFAVvin72fXG0ThwgSEsyf9XNZuw+640IO
GNxmn7yywAGCAUY3MWGlSsBNC1Uewda+RK6q2GDL9hvI0Qc2CinkGywREXyhPo3CXJRYhaM2nyNj
HwbHsXLXoe43h9fSLQvCWobOo4MmKfE0sQkAFuMxyOpwdAcDBBuSM3+eXahB2MaDShVjb0PfxSoH
GSA7kMN4xlSMuB929UbfYQzTE7cUE+vtT8WLGS6TEGQlDwcBzi0FRI3wsRN+0lXFydQC3C+5s76U
t3tO9Is1Di6KNOkUQ4NT/b640/eVn0N3uD7mjuWxlp6figzKDroMZL/L7VmEK9sceFhtW0BYFJ7K
EBtQ/O7BOImbBT2zqWe+V4fxofo0u/l7/E5XAG5H6cVtDlNyjI6bdQTTYbEvlMYR5S9dSGIx26p/
38kXKxyM6GGmK7MBSvfgAz3jd61TPQ8HUGDthM3yIR6ob3GGGWvmOEypq16yCiaLlarJphOCTSJZ
zmhZqEppjtEqsQ3ud6L6Ri0khzJRbOpZoLCFXDw1/B40u06gbk3qvPNz8X2W6UYHlpv/PI8VfmHa
1n3tMjrkYcO0wMctRrfWj8ZvAPTX7p3T8aubNJT0GQsKqwvE1GbPCuzaCUDDbD5P3riL8RrItLgU
io/8Nzf4xS6HM3GeC7NYwi5rwVDxGGg+hJvJqXfdJttQXbjE/p1LgVdOQi15SCN2EFJ5X3QHdXoL
KUD7zXfLxSEOY7pcbOVBPo8Tzp+qZ3OXoepmQxfAGw9UNfh2Zn+xxWEKOi57yzyHCsYJrMMcfTOL
U5q+rMcG+4tXTto5dK5WrV8Go1pCeKRIhT+Zb0o2UwkqS6TXTHDYMU8lVHEHdtvEkCacXuT5zdRO
aXnquh+duIuXu4xUW6JugzN//ZVfsxEM1oQRLBy0Zmc+RsfBtz6r6DuKEPdtaZtu+fknn9CM+jo1
ZUOtKo8lTSjG7K3CzSGSWAmoOuf1l/WN+00l6ld8nFfgysMgMiytDwDJLHWQ7uJ9A8UISJoeyacQ
Ao35MXmzNRUUmbGBwrb+VL1ETgqBG0a4HPlfJ0eM7eG+fsGrDzkWfXtk+XKv8nPzYy92g24yy4Ev
72Vc5+Frj3K65sUH0Lr7FiboWANZDWZQBURrsUt27DKMWolefpA+70UtjBmsDOe/IN0PW+uVkUwz
ZWrpfX1TibiR2b9f7WmsDhZE3mEsSu+a/seSfl3//duyDVcLyoEK3t8b6OvAACNkhjrE6/Alc0Mv
3rSYjhDYE4UD4o/RBpzt1k0T8CzzeUotTGrPiEYC4aHOYmfEJ2mVGtRVR5nhwCbKo2mIGZ7JR/3c
EN+8CfezAvIZ0wbTwj72zSd6FpVIj/jR+rgpprERYbXfL/78CZzTbvDSeCwozUPkUV3B1IHk4KVX
BEXqmcBOPMtuJZd3UFR5CGL9ObJ0cCVPdomx1/XtIyKTb3Asl7q2BAMeRtNB0nbq8vZ3v8+VSfSl
HM00xu+HCxQTrW9Luvk7A1wuUg5DIecjDMT6wRr2jVwQoUeBFV8SESMVZRj2EdBimld2WNt7sNM8
xV0Ogdu+axvFEe3qqD81nxsbDwhbKiyo9IQfi5dFo41AO4B8S/82yD9K6Pp09bcif4wV2Z7bxjZR
nu7y5+EP3+Z/XUb8rLwyioUWMJ4FecNkKRI//K4c8/NXZbKJv6xv5W9edS/WOCxR58U01AB+MlER
pgIfQcDkCUQS4KWE2EBCfuCxA7VyCSgcqhiZUqLP8Qyb4VbZDhCDOT/LExhJwTNPbZz2zRiIEZax
/JHfR2CI1u7Q5OCo0D+bvOZex1cCmIb32ZFqgiVgk1eSE8VMSSJ2L5h4kVELw1b1yR1IPQ/CDF9S
CaYmV8IC/ilL6gzgbBPLk9a8EuFBwCPf8yhUmm7qTFKLVXYx1XNEYcUPvuHp8yuT4hO3aPN5xEvD
E/V4RqTsKocxwRSERc70Idv4bRH+CUyccrzyUkzA1Cqy2+gqS8jwQrdMFsxM5QtYPXrzR0+xcVIm
uERElyGAKmeIh7aEJNdeKDxTo74Lbm6TAR4dTbYkDaeZcyOPFOivYpv0o/Q1v1c9TbSZjpTwaXIW
r3Sbfzo0hQT33ZEqL9wWXbuY5puXmlGJNZlltOfav5P4yiFyu+0AAc/QUfYyWOqCp+WZFHu7eYte
2eVuOW3G+3/PmDgGHx/E/0ipk9d2vOndxav9FK/HKTKvv7bKhSVURCSlM7CZk49D/dDsWLsWZrmh
4DPYmPN3q9CBkM76Kbx5Fq5c5YJ0tHo5yNgSz11iK9W9Mfii5A4TORBBGeJC1cQDSDH1WFP2/jE8
GINtbJcDJDEyO/snsAuvmuxqQlpLruvNrO/KRXaIrs9hms1DMsNyr6G7IsfXSdY643vrsijCVpq0
BO3Nc3llkrv54rluhonxUkWF5tTdsAnCxZbjnsj2zh8a/7rwruxwF147VeJkMa2w0HQatBxAAXFJ
nNq1NmjdhWwXWAAC8ERkj8kR/8GV0GrE3i+KmtQAoY4MQ5GrRe4DY+kURpyr1Y9N+1x3L+txyjxZ
85RDIaUQzTJJMJ6k66odq7Wd1p+19hXib3afE/c7sXt8OxOqmlGxnG1ZD71a2o2E5gqDLPcRS8Z3
MqUWijjVgiBZTsVO9trj8JaCbm6CvIR5SP1sQ50EyiAHMEJX45uL0csMwWaUDqnwvr5H1O9zWKJ2
9RycmcuyeCOlj9pYEmB1uy57iXe+ayk1tUiKGniQ3IFZ2C2ew8nG6xyjOlf93BfvwDoNZmiKu4EK
CA5Bgr6yBjDzIN/T3Tx+CDWnCJ7W1+52EfbKNQ4yumhWF5nR146OCFZtyHKjDFt59a7aj1tru26N
2ikON/QUbGszw41G31XLqTIIYLqd+l95w8GBkVdofWlwXEftTGCHJPmL/o2RREqeesiOZAcptUUc
PnRLmjc9I7g2j9UOsu1QZq3c+V21GRNgdb+8CmA9e6eIpwmrfPNS2o//4VBO1dLLNPFuHuNNGOYU
xQtlh0tI0mEaW5VpqM1ODH66FFW16TC/K5vRbe6rPRB9Q6WWtz9yLlvINzEFSxOIEkP0prRniAqw
iaQ6dIaDDhYWfN7Y6anZNyhjhj71mcM2awXs+SlhpRWjVmaDyD9bujvMnzAxVqr8S60qOyVXd9Zc
F/9hjK7ql1iA3OV0MCECsH7UiLyHHxGuLMynzQyymmAjC5GbQRgxXwqnaWPq0DH8Xls2DkJUKZEi
i10o6qbZKakTlqCC/an8OJs2pneWvwN8fjgJAowtJlRgUNcOWX9f5X8HUxaHImIeJDOaZpARL2+V
8DBExO9TAcCBhiWYZpEzBclQ3HXdIZ2fzYIwsbr9usi3LyXzVA0Co100hk0iBp4C0mHpXhViws46
4sIQBxFLkGTlyFibGUld9YKR48LWnpBQP5QPkO0JHN1bD2y2+L+NNhhk0Xh1evDcUKQFW7x0dtMp
saf4aZ7FjdV+aPm3QIvddXOrVxbMcclF1BaLMo0w13XPaXY3ltR37upnAgxwaJAnDUad2OkZ/OSB
cYCWr0oIKlm8uvp56mQORRO0inIwyKLzagFDM8bXNhjyMe6EAQR0Vy571kBHkQeQkcHBQjpPkQaN
adYUwPotkhO+ocHCb/w4fwo4VJZJ2uOSi1YqW3VhHR4TygWylz8GD+GrhUmH2dW+y18oFKeWkcXp
1TJ2qDJOOQMhdRPs//u8hi4Z4oCtfoBgt3isyJI5tBgWZYL+0Kaarwhg2m7QSWXFB2vpiZmAVWhC
wxHX9pgJPXQIWSE/rr/G/SkHoFMKcMTC8e0GkmBKYc326b+dlQ0oif7wkfW/eQQ84XCiC7QhOJMm
Q3TECTP0FLR/loZBZVmSdU1V+LqvnIhWYiqotGXWKWk2S7wr9c06/Nzej4sJLsoKM0yHVsSA59I5
EyrmeBlLiSzvdoRdTHARNqAHtQfrEIrzVfQhGKi8CvkuypIvtTh4ui4S6QLhEV/kNevJxOWERRs7
6HOUhTP3szMuX9fXjXCKL/IWA3SNxRRfGrUInkp0nw4gNppeNdEneb0oh7hAqyRNzOcGDsnaIU83
03SqE2IgljLBXUIlYK01JZiwgkdjTOwEQ0Gj6vzdknEXUZ83iygkCLUS7I2tdSdksV3VfhDf9RTp
BeUP+/cr7JzQ86xBEw8xkCU2cm47N05VqxEO3QaaX4GtchdQ0FtGrSywkuyYIoe5G/3/D9BQzrBQ
vHKmkpURbaDMzFQ4YVhupqFyrb4mkOB2InLxhkMCax6aZaxxTBvM1W00uXu1hn7212OA8oXDAslQ
5HQM4YuhfNLEp7ypoBP7sm7jN+X1X57wsnRhWiamqbBA+2GdFrd/wnTw/cDEwCVPPzEZPvSbQb19
6VzCMjsn/84dL5a5ZFWAYBOIf7CGrdd+YsWOrnW0e9Wud5kno/v5gaoPEJumcdgQTobWNuwtptcP
irILJ2K/qN/ngKEe8qVdGPNOFj/p6pecknmjfp/9+1Vsp2OWIrjx+0EiOFls7cdOfVnfFMoEhwVm
LNeSOsBELL/Uwjdp+Dvs1DgUSLUkbmTGLCEne8O0s761hTC2151gP7IWWBwGYK7DArMJ9rnqvaHd
B7XmhPKDolCMmMT51DgQ0BZJCgzW2lEFuyC+T4QHq6eeTCgbHAaIcac3I+OEkaKDle9yaxsJT+vL
RZjQuSwz7cOurjrczpngS+BIgapyF31ft0HEFU/JrU19qscd3CiVYxUdZ3W3/vu/qZz+AhOdO9uZ
3IaawgKXvSyBs2yj5RC/ZBRimP9/q4nvAMod7qQDRkYNlL3odTNfm+SUmsSW3B4GNi7usD/g6qib
6KazchnYqB57z/rM+lPwphODQKH1QX/sxSezIS7om2FgojhhQCxINvgv0UiSZSUaEM1p9TVoCzuc
faGm/LqJ+VdGuPNvpOAx6FjL138oh3wB1SmmPMBmGmgufconDgmMfAIVag2futY19bsSXYDUA//N
ULjyiAMBs1UyPWcds1rdfGq01pnHhqpK3OzKvbLBgUAd56Oa/mySgPbEVvCkjbBRt5ZL1Vxvx93F
0r++OPMhUyIVgT2dJt8q7XNjFOjqEqZ43uNipukTiQXkv0CXtrP6ifXGxpk7BpE9KZq9Dg4374Mr
pzhsqGSIARQFnDKsvaAAFZKPLN4uORHc5/bSf907V3Y4VJizJBU1tngoQmwEO3MlaB1WtvigvzPC
P5DGYp5F26WYYNW3sWvs5if6pZvF29ofwSFHUhvK0HSIR6GN/KksXLFAy/Gg3g+VvG8M01XKgRrf
Zgu4ZpMdwyu00qE8W4vM8cFngzR4l9jKDyxGWd/tn3X5Xi0zhyFdYul5mMLD6TTiwTv3zNFmfSjW
ptv8P57xqfjkMESsBDlvdDjXBXha35vN23p0ssO7tngcgGjGECwd6yNWN/FZqhAaewBDqkLG/sw1
MxyGBIou1UGDVVP0xU9we8h6fqxKtNxD+ydTSCQhMItveTfnTKjLCfbYU2a8jfegcgGPC637SuwP
3/E+FXmUDS0M6csmmu5icriVuET4xvauiWozZivXFt+N7LOMgnCaEWWf2/XSS1DzretanUzhyCaa
xMfe0/x8H7jJGz72kcCgh9ChHm1u50tX9jiYyKw4HiIW1Q0kxSKn3QSFEzu6Debax9AlO4xujzVd
2eMgIhaaRoXMHSDCskH5a09uv7EjP0Z0nIbZnkCHOm/Vp+Cf9cNF7R2HFbqimlHNhIdq8aPIPwdg
6NMzInEi945DiGpakj5bWIB4waa1q1MYOqylnDlVm3boz2TbCOUXBxpxMRmWxfqXwXzj51tkh2/V
W7HFtAXIYspTtA88UqCTOmgcgoxjnfcTy3SE0PKNvAVjrrlZ367bXdGXMOFb1/WwniuoZYID6o4J
MUEtzFN3Z8W5E9WBTQCiwpUfrLoYNZxrLKEweT0kg+w0Tzw1x1p2GNOJTHfdNyIL4fXe6nCIkfDD
ntFuxvaTUABGSj+hnjOpFI5vbS+HNrdylmLLmzOTO5qu472AvmSmzJ6/45QR1z+1kByUjLNYVEaD
PVMk3VMH1QnU4DXuoUq4hPvOmKnjRlyYfP+6nlZZm7Jsg/Xua361Y5KPTWcrh9Ix3caLX8AN4YgH
sUUjIUUeTR12hUOUIawbNWbXjfnR7FRH/I6WCGd5Mp8lB0Re33OqN/P2qMLVkeDQBfxMXSuz1lt2
kWJUwZYOzdscOoaPRmk84qUv3R7zMo5412CqShFsS7DTL+uxSxx9vte9kvrM7FoseSecSvmuLnfr
v0+FEAct8bIImarjG0DqDDfRNyG+A8YGwziLIwcTEUAEdvJvHsncxGIvwplBuTPm2V7qp2giPtmI
BeNfPPrMgDBGBIdy9XFCdCAvXV8xAk349vU8nLIuZ0mwUJzq7GGQMjvWYxuj2MRqUZ4o/5vbV5EQ
JQKL96zvwL6TneZUIkxQG8IBCIqakxKz3KfphJ2m1J5Wx346D0SQ3fZEUVVFlhSw/3Ke6HlcSEGx
YE+CO73ZClQd7Tc51cUA50dujPOiownNnR8719yD3s/V3eIH2ATc2P+jYrZ5McYW9eqbqzRB4dda
M44k8lFd/aq2xK78JmW7WOCQLsCE9tI2cKf1Zm+MQB0KJvQ3sfCVD/YsgIaZZ+1FTejegdufkxfD
HOLF6bCoeQnXRocNZ2EqxAkemCRUgfKD/rR+kH5zX16scamUFFtmPdawxjLh7hR7Ewptr/G5JqVv
I28sXYrr7/YNdjHJwd3URONiZtPPR/ceb2HKpt1Bnf5P2gcuIcK3MOt9qSITgJlJjJxSOYAQyp6p
Z3cq6vkO5kLVJitUz7ul7lnLTICuwDOJR7eZycrrb+7fX2vHixvFVQ1m6ghO6Udz072w8U3Na34w
9iREpEt1fNzGpos5DjQyqUPNZMYhkBvDNtUHWfk6yMQ+kT5xwGEqQZDWAZYw/tT/CLfjJvFz9DNj
9D1/gWYJWQu43dZ5FRkceCT6VEyqOuK+fZb3qjMf6/sCyQQjfCh34k5/aLx2VzyijZrMZ4jY5/WN
ItBnN2qJBU12MZRZ2CB8tI32VGMaGZYciAyJAvrHAmuqfsyoEhV++ir8g9cNaDlb7xQY376NL1HC
YYhaSnPSLDA2T/9I3WuefOqWRxmqiOtYRQUjhxvjkgYdOL4R50Pv6GCI6qrvck+k84QRvp25rmul
nllsjKq+bZbv2tBssvwPP5p/LRlPwyhpplFi2RAHdyNjCPArfQ/GMIyqyLb6Zaw3VEWK8ovdOlcX
ZhpKRpljltGNgn0fbUsL/ZAhRaPCNvrfVbaLVxxcTFM7QvAF6JQkH1IbOebwTzy+YOOcIusdq9+u
BwQV5Tw5oyoU1RSxKB8h28XmmMMPPA3bxgZXJc2zTVzMfBszBNrjTmVh3mGKKN3WG7NzlycMS3up
Dy3L+G3dOwIqLC4BWYa0tnQRO3bpTTtfk8QiUoHBIUWaKGoeyvBqUqEbvuCzYLDn8dO6L1Q2xbcx
Z32eCS1LajR7dpRnNnldf1cTW3paHA1TjBFe9eZt/oUwywLu3wGpm4YlgblF5T9E0L2vQ21L/O/X
I6v0lU68+coipHqlaiq3cfBijTtjxtSIgnA+Y8p3CBHZzfQazNup8gmvbqfyFzvcMSuNSFXzCZHR
fO7cDH3Osce8mk+9Gz0x9caauqJvh/7FIndF9y3OvKqf11EHHQfjQRVPjAkKimI0DyrlHwvZK6yy
hEJJggT+DQLGQAW7P0b+/N7hCUl6DB/YQxL1PPCbHOTiIH/YgnpAgRYOMrYR4S3zu4O8023585lo
80hWhG8f7os97tSFlYwpVw0ums13Yf6azodc3yqdn0bvluYNSD3WY+b2Kb/Y467oMcfbYrLAXpa8
Rvlxyb+rlNTSb9D4YoO7nzUo9y6RzmxgMo3ptKSobpc7zYn9jGy9vz0HZ/6yxndutW3bd3qGHdPs
6AV6FcHm/DT8IYX26LOxVr2D2h3V+kA5qXF101LElHitwmzwOjvmHi8H7vzQ+4uHCXCSVYg4CHzL
1lSh0pebWNEqkp+TvDhpZEJKBIbGYcmYJHVflvAnLly1+KfP/aZ//6vY0zjwSBivZ88+ImrMrJZm
5g1J70QBVUcht4aDjaVqu8WUYIdxbWBCzBvemEKv7Jd4h7W+/Z1THGD0StcuYc62ZjwEkFnMSlut
n9dt/OY94BLjHEoUYEnOdAtGZtBYFb65C3f1jtU5M7rsQFyVfDvXMGIuNjNgC0ybLqODZOUb7cje
xLoNRDaoK4Wyx6GF2lvJmLLLUt0wBZF0H3rBS+2OEGXJ8Ab3h+/mv9aS7/Myh+U/5SnthDcjqOqA
83/P0CnyMofS+CTgnW/4gigmCCNYKMrWg2oc0PGv9pmryY8Bmr57L1MosmviGPMNYA14UrWJrWZi
fDXb3Omb/QAS4vV4pLzisALtywkkepDEpek+Tg+D+lDIdzrMzO1ga+NJVj/WDVJecciRxSaYqtgX
n1kcYowAS3uz2P2dCR40lnHpBxE+5ab8CVzRe91o/YpkCidSQ52Di7GP/1NNrOdtlDlxUnvycK/J
VBxQIKhzkDHoyLPVM2SgeijYqHwdBRRTWMIbeZSi9296fi6HiksrpCYNsoh9xpZec7e4Oaa0k92M
jzH2eBmMeHZbcBNPe/ZZixq9uWWkbWQNjlpcDkpqPTOFKMQdZnROc2f5iQvmu9bGcII5gGlJcgp8
W8RvyRFN8X8VPTw7i1iqcbCwck5bPYTKW2EcAv1x3cRvPp1+rbHBZRzK3M1lHsO77rO+1zeyN6t2
JGLcf/KCU3onIQfH7f3cjIRvVCgZ3OeMEERhFKRwLspbN0/1u3hKtnr61TB7x4y03WIJO9MSHTNR
vUnscKWbxOEk/wQOceZBy/pMQXxFO0Z2sGwHu/K0PSMlK+grkMA3XmlqGHpNmtlKS1/j1lYd+Xvi
N19myR5YedXvtyyY2RcPEooTpX9JBLHBAVE6qIHRQUHIjSLV7uSHZDk1MVTei4xAcYlBwMpHscFh
USzhtVpkN334aXno9yn4jBIX1F074TV/1V9Um0n85JGtPBCRTKSzBodNi5r0URIwOP+odpFix551
r30woqvRn7Go85vwsm6Sssjhk9w12aSxT5IpexnN7dgR1cLflJIvh5ODnszIFbVk33ENWJFRgoqc
+FFwoi/ooQgemFzqAiqTBtx2toyObIrsmnCPf+Lo9X4pMw0xMyfHwGjsZMrc9QW8zRd++czi3zfa
UDInbYSJvLFFh1G91c6wLZ4DFxwIe3QuO+rW2C1e5oUuSX7FEGYlUvnXDqlVBFzPMC5uei/epl73
FryMvoyMtO1scmqXWk4ObfJomOWePZGOjuSDO9bD+Wt9lgGzTs7EsXZUnkjFD8/moqhTGYcsb8t2
LHhwc72lnuFD43RnHIVHA42zTPCxK32RCF0it+J1qcysaKyUfZXFyTdMq0uyPzcyATXUgnJIUxd9
uqgG9i/SnszpJWq/EdHJdmQtQDhE6SS5HYoKiI0+AybO6UPDN3vr/d5ldRvTsKmi7O1CkYWvfE3S
RcPk+7WbWs/Nvsf7gPkxuN2OqfSZd6zkLP6/3rlvYvWVOe4OVmp9aMYJ5poGL32Gsc3N1s9r05OD
xdH1hjjuN2/AK3PcCTCm3ER3z/lpFr4dLG/0dczjU8+Kt+/1KzsscK4qfE2kyWkgwS1xY27S7bJN
nWWj7EN8jBUOCSM3r9Yra9zVivmB2JRyWOu+Sl/NffXABDkFL3pTNv2dtI+2yyvd2E8tJRf7YO1Q
QKDXM0mJdrL7uXJKY/DKXt2LxeylS7cvdCBMSans3DxzV85yR6IqtEyDiCqqLdJ2LE5DQuDG7Xz0
ygB3p5YxlnKUBpyA4+CO/+Re96XJz+kok1MNfdkWbZoz/3a978osd9P2VTgKQYnQLO7QZgrCUYaW
Hd5PRZD2nWWXRMmjrgTi+PFt3JEcgTmiZudh6Gwx/ZpLd3l6F88/AJwEVp47tf+FZRcHz/9+dSaq
0BKLSMG6yhsmfYBp0Gd9Y/j9MXExRtHtGY9Jje8pxYv2wzG4pyhBb14IV/Y5qKk6KcmlFIHTB8NW
RkO0CLqeago365h9u6Pvyg6HMWMkZGmZs0fC2GZaCylqMfkjxKD86FRt493iMJWC6F76xFjS87cC
vH3rfwK1qxz6LLJSGGMLT+dEfF4MyU36yZsWYF0JVriewp/bDP9XHnP4E2WykCwa7DWf5ftkJzqa
Hz7hWWMzbQWn/RzcMR5GE/K502vokk/N7PtwLa44IAoSvZiT6nxeZYfN5ZROeGRTFsmeekahQojD
HqnPNW2Z4SiaGJvksQl3WUuM0FIXME9grlVRYoF9ntVEB1f0WAEerQAZxI4Zc0xwT32X3VYvuNo9
DnimWY8zSBCzwui5KfvIRjlkPEJRDUvUrci3fxtTPXWJiZPBREggquxitAeNvedJohpqecQxIG4K
vgV8mCGoobNrMaxLLxYrzxqow05cgnzXt5yDdUcysVl98tbmn+LupEnHehAdo3vKxa95rhM+USjK
93+LVhyVIQuP8RwehSvvw/NV8ZNL1typz9pe3Yp34XvoYByHmGSh1pSHFikXM5kdthrj0MVeTvx1
6CJjhMOSUTf7JmfoqT2H94xKQvDEk/UY2B2e2ajrj0ic+G7vRAgnS2YBGc6g4Rg9UXlIlHdT2a47
RQEkT16T54Y8CTFz6pQ/FX63TfeRG0M7VnzQjqzxcT6w2UvBD46BF76tW6e2jMtngmQyBWiwIJ+R
Rd8MBq8pNGLXqGPAQcg8hqCzr+Afe13uNx3qHYz9g7poiO3iW7stULMs2QBP2mk4VBLE2XILZJ3F
vWaUL+uLRsUh31kxyhCD68DPBKyqoGGmbK2n3i93rNiR+iR/F+UZl5sYrZVAWBieyRvrcwj6xxHi
4RFSpNQOTjjH9rzV3rMPCpGJfVO5VCXSeqvO8EyFbj3W0JxvpI0B8CDdY3/+yhWt8qhhCmnSy7BT
uT26jQu3dtKjuGNiV8ID1aXC4nnNGIcgTYNmvalgTlWVnc7IBszPHarH0yjYwfRcaM9EqBBZgco2
9yqxzaZRNCULm/ezkQmhuR1R6ECvJds54SF6XU4yqV/G9mbNTS4XSdDYrCysy5i9Bmso54T7eMO4
UGU38kI/8Agvb+8hdPskSVF1SCT+r5dBH1lmdQZmW0e3+D7dW96wN4DM033kUUf99pperHGgxYac
4lpAZUWDRFrfNIcyWNwg7givKDMccBWxKIFcG2YW4UMJKndYPuRptteXjjDCVzGtVsqzsYURxZhB
NI0nomAn9cTFfLvqbf1aMb6QKfUhpG/YQ1/jsxHTAqKLyn16ZO/cBginWY1vPMTRnxGEXtnloMvK
BFnNWUmlzpAC9SgCU/Sqv8Hii2scTKn1qASotP0cVWDdYM2btFngkrjF7CxVxae2iwMruanMWWL5
cIfhM9ZR97MkLHzS8XBQ+5UjuBP5rHn7NF9cZH/UFYYsWSjN48++d3G2kYyg1dNywIn73HySXdw4
39Zj8jefGReDHGiJKDdEdcPCBbl48Z75w5fBLhI8Jyb3iiceqoFIgshd5ABEqCLr5yTG5LMCR3EK
XMuRTwLm+oWKLHazX/s3PF784wAkWDLdjBJ26Krton+Zk3vTPC79XTn8WF/J21f3xRAHIQNEv2uT
1W3M6HMcHMXhPZPeA3xwr5shopLv29byEUKxDO7D7C3Q7xT5pU2InIcywT3EzmFuVD2rrLXLUYj9
Jn6bBgKlbt/NvxaLJ5wux6wvRZZwj01mN8Fsj33ghH1ll82rkWxRRPg77OVppqHEZbY1GrTdynwF
fbHcfl6owTPqKPFd2nOiV1HEbkY20KSiS3sSMSKj2rIvY2hz3E5UiYCIbb5RW9ajuOjZTA4b3UKV
Ce1ZWzbgYTiiZI9oJFV9pnXWb8MvfxeEHGhU1jKoIjg+3TiU923a73QFI0Hj+JexziFFpIxpk7Fn
sUybnse23sUT1Dz0xVn3hgH5CkTwPdtBNSpmUiE2SvOgLg9DQrWAUQY4aMgb2WwMdm+Bfn8npnYC
wn+8buwCG2/BLvugpXJfAmRlnot6svoeMq/YIf2j2Kle/DGPtvLR4ZGt2US1nb+tL+FvYt+QTEMS
TVVTGaZc3VuhGiYtCGHRUtCjQ7XyI1cc7ehLXJ614auN+lQIf3SkLya5ILQSUUxk1qutCndm/Von
r0ZJ8Kbe3riLCS4AkylJrLmDV317V6kfaUdFxu3r/mKAu52KWQ8xPwwD2sncQ+31TWVEQuFuxLte
tEf33EImUZRJLhitGGSwmoJlG74aNiOjPs+g+eXdgnF6urRy+zL55SHfvhyLeFEQ2Mvlkvb7PJy3
Xah+WRT9/e8CkO9Xzpqh14sFK8mGVhQIaGJettoOzujiO2iv31MPpERo8C3LatAVhqrBr1TaVclj
rRMtgdTvs228OlB6p0Vh07IDNameHgd+bFKfcpQJ9u9XJgRd1yNNh4kqwiiMEOzUMSQO0G8qXpft
53AhnfU5FGvYSHYTum0z3/paYBJM9eqN5YQ7NP0YmCsSD8Zec6oN1cV++4K8WOcgQjR6bYlYUCil
6Sza966THSWpbS3dqcbyd3ikcWARFYKIej2MlcZbjL4K5TEHM9h6mN9ySBJFXVZEU4ZGGxcVihiP
/QKWOHfOD5EGCg7LTtO7f1KDGqO7+fopiaqoWSJiQOY/Iws9UsHAhbtX/jlXiRsrcWPJxYMKmsPQ
gviu2LVXf1Fe1j28eZNcG5b/Nyox+piLOktqxL3mg2Psy4AOZvWELgC/2gjf/ugz79oet6TWIiZi
YmLbJl/yKzavhbpllzjBdgA3rrgFqw/kNP6krnFtlTt7gyHUA84GvpYD+ThYsYsmFfT9UhXnW+h7
bYY7foY1LPLIzBjN4FStsU27l2UUiU86ygp3zNJKriFxCywUxeMcQsUu3ekmAfDsWuKTtGtP+NPV
G8k0ZcihfhbXsEXIbukBqVuYeG2Gu5CTWa9EgY07pMZhMe/zkliq279vqJYmypalq9zt27a6pPWR
jDYzaWOJmZN3VC/S7c34ZYG/cItsRC0rQDxL3V6X/CI8FlRaRJngPhA1vYeubgon2qXYZiWU9bLu
dRIHZx0KKDMcEqhZWMXBDE+E+kWNH0C8K8Rf103czJNBEvLf/eDHgtK5SkOMhSIBk1ymTBqBNM+v
PCnHeEaDRjiB0ja52QknSaIFbhJRMcVz/e7q1jVEtUkapu80OvMP8GEDdVQ8gSYn80HzWlfYyF+F
H8lez+35ad3Zm+t5ZZmL7TmIVIza4ilDaVDMKvHRDV5Abe78dTM3WymvPeRi3AqjNMli2NHsGo2h
fvmUQqE3QpVncoa96BdeD3Zb2S1PlktNcN48Xxcf+UYW3B6xWQ2wXSz3Ux/a0fR/pF3XbhzLrv2i
BjqH106TJI2CZVl+aTipc8799XeVfPae2eV288IGBL0MMBxWkSwWi1yLiEOrQCJX2vHtK2MZTpHJ
6M7wICTb782MvoH3Cw/dzJ7i6IWN4qpEFCOJrePBCYNRHKSoglqL9tjXz6rY2KHxsL1v1NJxB6Hc
y9MQtXi+6AXrkM8YwErn3d+JYD/hyvanTJojc2FqWOMRtVwPU+1EgKVWin1+JaKOxUKZSoiwagUn
3mR3kwpilY6ITetpypWhcWceCuGlrEaQ8z6S/yU9Nu8jeOxUQlnElSizW838ruRx59+UT7pkWjC7
6DC4aCLCDce6Sydb8Ab0zipeDRAPt9gJ6N7f3rP1EHklmQsbWpYJqcxWdPrWewEmQdPd8hDdsT5Q
4UC9xJPSuOChNfrQChn0DJ7BVYI2JUaW9JihSvgFb67kQDRh9HwrCvihxaRgfQxJfwSCl9E8/93q
8c0nrawp1VJDn595S/4svqrn/MBQAKTXjrKSNTjWq+DE96FUvRYnk4y9qjpzXwSwygSrptZuhKoW
aJ/9UKh9uW3PqaAQJV3C8fiGlFaS1VQOIboBNZPlhcHtKHvbi0mJ4MJHiFZlSzSwlkWCV9UOGES5
6OmpSGiyfve5WDwPPVhW3VRKKuSImi2B332v7c17obXrTxLoqHU//1C64GF0BmrOgYoqfCNK0SfF
gOkRxGDMVexyNtl7woTXT/7iBOOi5PsxtaZcXOm7QRCLBbr2w3O6HOuosA3laXvfKKfmgQXnORoi
IA/gMvkAFBggiiiPbGIk2cu24FIoPVSGpXAhJBGXIXo3E2s/uOljPWMp+5111wMX68yIzDME6cQu
zwVJu7v6+nrlgL+0plQwnr7HBorH0evuU69odkIIdmb1SbfZzG/3bBQOgnX2mQIBYSfOLzeki9Xy
nSqlCDg1ifWOAJ3GbhMAS+WvjQkoK+rZgYiZPChhHwZjn+LvnTJd9DK3e8lwHIkH1W4P6gmTwFST
A2GkfH+KXGq4l4VQTepkP7DQ16DrXi8Z1FFHacYFmHGe9NQCicV7sB4xeSjaxmPjWTvpNsBLrN/u
OxL7gNo2pvtVwpIC3iEMNOaAUWCnfXM3V7qnNYmXmBSmKrWMXM4ya6lWGCwx76xzC8RWEVCSeVoT
NSoqQ1a5kJIabdD2jNKVIbeqH8fn0vnWeAumOAFpAvra8oUILywD2bJ8LkOp6nYcpAACu0+MvVba
a3c5XsR0p0SRMUf3Nd5YulvMpmUOdd+gQht/oU8iUVimCbJZ+w179As94659H92KXapHl7AV/m4/
qtkw9RI2MMpvJq23xRE3HGMvlf72ihKGwhfTa61vkpklYfoi+ouy2JqM8WJxIKrDqy3HV9GSL6IX
QwF4hBz6xGH/mCzTnW5lvmjUbql1XqLlh0Uv/UzoDkXVEreddRVVRdctw9AVfixM7RtJxdAk3tHL
F1l9SUeMoAo1dUtgJYpfLfMihfO4VjdQK2ENn/Ouc5lFxp55kO8BrOklD3/SlS5JF2Gc31lR2AGW
FO/2vSW/glXGz63SDU2FAL1lx+eWTpy3yWjwb2vWoqLu2POR4LHGbbrHft3WL9pwpzhcuk/VBdoo
+fRlXFon0NJzbUQns6l2f2Lu/4rieyomfe4BRo7jpQNOYezH8o1Fdr2w2/PGqvFAeEItzmY4YdUm
zETMXndOzkDrRhIEcLrEZtza2zqtzhFdWQPfYtFYVtUWaJdygx9FbEeqwyZQppN2V72FN6NfBrbI
Hsb+qMZ0WUq2DFen2ZAEILZsoWaV9Kd2No6hCQpksX/e1o7wXr7VosgGsRNVKKfHL3nltABDylLC
Kn6TjF90YT/iSheh6FDBG2CB4q650fz4yIbyG09yGly1BczJbutE+BWPgxe2mlE0DJFx8JtDj1t2
76MYSKKCsiiwZYhclDAqpQoSVgUMlskxTbcM3oJBc/V215P3GWqbuFBhogpaqikLFZZnTY+Zcuo1
Ihr95gC+7BIXJyoz7euW9RTXXgWWGGkvPOoAN2WDP/Je+iM6w4tbqXxjRTq2WoH74c8UMfm0nMzv
YLarPipetQsZnSGFIkw4ssqzfVdhOMUDm+LCnbC5YYdI7UydLdyFO+O2ju3sDjANkS1S2OO/yeP+
WVmVZ/0ucrUuhwGqjoCkzx8ZofS0F586oPCWfvyUORaVD2zHfJUn/i66IYlHkanqLKiKo8j1UGBG
3HIkvDoqTn2O3fYr5XfrSf9FTS7pL6e56nJ20FTWvii/dTOFFkruIBdIMHA4pLkACcmh/VJBIf2D
1trRR9Gv/eihcBRbiEgwf2otudRjWGIJfFAQaoS40ssHIzmr8708/gni3rVDcPFEGVu9Bek4Xsx0
X+8fTLSTKMQo7nYYUUUujOjAKrES5nNGMD9o8jezKE5iVLjb8ZeSwgUSJTMyWRKQBSzim9Gdqv65
EL1tEdshXuV51xQ11NSRGULV9HuclBiX1l/NVnusm+lULuJBjAcHlALE+hGmwM/yd2KNxWsgtpXA
n5V8mNMbc6jsMIn+aAkNE2+bmqQa/Gta1aRh2ca4N4TZk5I+RN1jV/xRgnERwXmriUfVyWIkeWXz
DYCublx+lshXQfYlv56RFyGcw4pJllhjCD3E3cf8o/xRAfpBDNRiUBgpDiuzU/1667Z3Ecg5a9lE
QiqxIkAiv4m6YyyvERVcKZ04Px0GrRUSAQsnh29N6Jt/9rp4UYFz0lkfq0JlHEzlshcG3wpKu+tU
qrawulCyJCumhcq5xL++heMyD4mG7MXqQUxkI5lGx6sV2uLrcMy+CLM9H4AauNM+bDvuekn4Si67
6F3lgulSJ4E0Y4PG4/JJ8/F+6gY/eVkO1i3rTQEXk0NN7K0fHFdSuWw6Mho9riVIZQ2+Ogobwesi
eWweQNiFThnZyY/yK/mIsHpVkVXdUOFNEv79V9e4ECaxZlcV5Tzg0sqemtKd+WFw6oN+Cn0KLml9
S/8Vx9++xhB4VGWFHpW8/xJpX4zldsqJ59P1VOaiEn/7Qhva/9B9kEPpx9xDSXYxbAWojyyXAajp
LsMgN2Gsqx53JZSzGXOSKwXFIdbjM50zQ3wI2sndtktq7TgDsYzKjMwAIlI851fi4wifMDOiVLKe
Yl8pwhS9Mv44zoHPGWKHWGO75P6scfU+GLyPoS8dtlViceKX2HsljKl8JaxZOnkMJahk1ZrdFi+J
dNuFr032Q19OBRXpqS3i4u4C6tguj6FZ3z2mlR8vT9vKUPvDBV1NN6RUZaDjgfXSN4423xb5/u9E
cHFXG8y6DRlYZQdGjlh5CoHj1g7ft4Ws34WvdoWLCaxLDrOpTArGhFi/SvgAJDUgELOxHaDOfiDk
Md/4vRVo/DXLEMJoSFkX4M+yKjBuge2I8TV0JexakZwS2t4njb9jpbMiD30EcYp2s6S606D5sKUe
prYtGw1g/7VsPY6i0ngHWUmOZnbfFaFTCx+tNvXM/HORfd1eQkolLjTM+rRIjQY/KvrME/vZXWJr
V8hUk9a2B2ki+/zKXZN+CMKQzWiow41efRiofG81Zf7X8DSer3qw8nFGqyS7O3UHwLHuAHqNiz1V
O11NkdHliukFQ7ZMvnm3UKzMLFK0MJZLYdfmSUOvpDnFdoL33+19WV+wiyTOX4siKMYmYY3jabbX
GtUNssL7OxGcs8pRnqJuhSZGc0x2eQJ6o4gC0CK04FGGjQQgjmDERDwAbKcdyOM+0wQieFIyuDbD
eprNvGTgwlV3VNtzrhEnzW+ygn+3ggcT1tVK1ieGcS6dzd1wKM7pc3BjtPaMqRzRFl+U0TY+bG/N
uldeRHJeKSSVKYjv/aWVE6E/rYr3s/j8dzLYul65pNyipxv0Sbgu506kxa46+nVGPW2sBjOgw6m6
iT9ZZopeCbGCOKt0lnmIS+FWaW6HluoNo+5rs+jGA1rEJ/Pjtl7rD/tXMrnTWq8zMRIZIhdjYM29
0MvuW2dBC5R5k5copbNBYCBq74tnqqy9Gh6uJHPneCui37UVoa0qlPdmj3mJSOpBZBc8jpZOIWSt
51tX0rgQkWOuJJtl9h7hmzvJRbtEbpuo2et+6tcv8uP2sq6a5JU0LlqIBs4lPOnj7BuLg5KGu2Ga
dwJgqP9KDN9plZmlJugM4a80rdss05wlbUN7SGV3W85q1LiowzdcaVbdZw17cutH027knQjux20J
bLN/yU2uJHDn+DQ2krywgmHf+KZS2Yu22LXwuUh+BDNVb153M9UyZaCy6Bo/txpVUaF3DKpzHhfb
7M9japflsyXe5u1pMIg60frSXYRxgUMyBaFUQghTjcHpK8udIoGaeKNkcHFjRq1eqNmwJbvSKhgI
GvbZ19bt3epOBOKwdkBQ3N6u9X5k5aIWFzaiMgrEkLEnZbE9oMubjbzFTvaGBiRQDbARMd0HrsoB
iN57agLpN758Ec5FDgxxBaBHh3B5x2C8Cje/xYOYza7S2Y66O5GqcpGjaequyhijDKiN30eQU3BU
u3hmPAU32q47GigbJKDwqNDMkqs7YqHXI8lFVy6SAO8OI0tsoZezvtN85RQ/Z6fupQNmmbCrjnCY
F7JEwpztV2f8R6bOXxRQfA6alOWHrL8y6hz1tQlxgOt++dS/pC/1C6Hjaoflv8aEkdb/nnulWHXJ
wgg51R2b2Bz2KpAL0NXyh50lV5K4MNO2AKtpW+zl5LPiT+ILlhvDWBkEFsjnqNvJ+hF3WUguM2ml
AvVghk6SzeKHFgOH5iQNtjoM3mAUfxVodP7SMFqDkIOoAnd86zyXD61KZXaUVXBRJkZZpBEYbMw/
XTnTqTmxAlbmjXuqgLWeR17tFBdgjHjpx5qhGeiV093kx/AYVLa12IbDyLhDZ3jOfljkqxLbkC3L
5yJLZsStubCLP+tAL74zW+zs5s20Azv3hXuK/3u9BHClJRdboiqJm4AZSOuBFu4E1L576W5yhF3u
F7ftCzWByH7+lnpcMMFwXD3lCjvHk6d+Hmy5q7xe8dTlq2BMxBGxfSjp/LtM3OiJHLLhMlm/F+u9
Qj4BUgK4qGFODY7UGcokcurEWXvT18YfdS1f9uf9JLrKyKVK0UXUxxH7I9t4+slMpSs2WJu+Faf8
wMagA0+8o7rviH16N5srsTqaPFSBjRiq6uzG1tPcph/mtvI8UaVm19mWb5jEux9eiVKboAfLHURl
06lN0eBqNnaGJLJSjmYi2VZT231LBPztMw3Tef+N93GpJWJsYOdyubBbdXbG8hM4vwkDpBaRiyAd
mtmrxYKUNn4LzI99v5MNL2uflZ567abcmJ8/M4W6TKsaZpLdlB6b7cVbho9+iYfZZQxm1MsWcay8
3+mu9qyZdE3sWL43508JUvG+tLwE0FCtStEFru6ULquGqAOaTFPYGl9JCuNCNaNawZSy/KGWNDuc
T43wbfv4X03Hr2RwMVA280TResgo5MlO0VelhN+6xius0c6DwS2F12156+njlUAuCiaALk2FWQZv
RWO3byaQNTD3442hB4ht4LtRZTBCP759HV27WaJF0E+VjkF2XyUgPsBrbuRn+V4MPm0rtxoUL7rx
DetGDgL3fISwJX5Mx5eYumsQBsH3qQu9UUljogJW2rrLRcGz1Ne5V51tJdYP/ystuLypCcYhqNgO
CYWts6mNCohryQuwjHSUJBp7eY48CrlhNVxcyWQre2Xq6VS0XVGxbcqeCuOYAVleQHvQD5Mi5aG2
iIt+VoeG8UyEIEt9HPsPY3nYXj1qi7i4N819lk8aFm+K3SE6GxgQjYlccz3gXS0WFxfMPlCTQYYO
eeR0rgIOVocRJ2mF27r1oXQHjC3st9V676j45aS6ksnFCV1IVCOWoZcag9BHRalKcOoJuKHSLc2e
SC0iFyOqKp7LiDmtqZl2GOEVyHwWxpI4oqhQxDefL1WmRIXCdHp4v/l8BWRzBpx2gHb54CyjHhZI
eVzOVGl1mswS5DEGyp/HVNX7eHNyTVzXE9Xd3jPC1Ple9ElvSr2pEC1EXXjt8tLLzIWw9vXpoItZ
8P0xUWXNkSZhp+Td6DHuwSa2MQLuBoe4A1AoY3AEKVKFOS/qdrcu2rBw2qqmiMOR84IlzzqxDebE
HfGqmtnCU4NmyeCgeb2r+sLnDGMTR4Y5FDjjw/bCrprnlWTOF6ZUl0YwtSFAolIqR/tQBFmb+HVb
CLPxXxzuSgjnA9I4S0olizCW+ZAlj5b1ZgnnSG+dvMQc6VclIhKB9bB/EciDefbaPBotEKjeb0Ps
do4mFJwv99pO+8gKWfpdRZGwrUeyK5mcR5RSp9UAmQUdhM8eYdGYcdQPKsiXBBBZFbd/QpQgXYmT
/3vKBIkYjUIEccl4ErRdG99MM9W9u3qSmUCz0QEapgAx6b8y9CCOkyWDkytPPwck5NnDSBnww4oX
gNvkuZPeoz0ebHpkIsx+/i8mcyWaO3tMdSxV9L8g/fgGeH2nfY7czl4e8EjqIZ0jHZASxzmgnKgm
YKTZah7CR+b71Yv2meGxYqj5mWwaZlnHlnKc01nIuMeG+cPwbiro/Le10I5RkGD39fDpj7rLrhaT
87+8i/oqrrCPYxCgxXD0w3IhAvRqHLmI4M8fWRpMZaywX2IWeMFknELw0ouy5G1HkvVz50oO52Vm
1oRjjbHwdy9Dt8sO+fY9GMf3qW+5VI663lh2JY1zsgYTT6o6YOFYxfadV80L8Xjm9P17/ghslWO1
y7+Whk2oSS0nl7eC70WSEgtq/g+t0k58PbEHu339ySQZ+0piL9+3pTKz2zBLniK5yBVgR3bQVl+i
23KO3bDBCJspAqGwng+YS7gLAn23LXP1YL9aYS7EJHGE7ocBiqraYJcS+P5GqvTCTGJLLS6UoHXY
EKYBphkhvUz60dHk8OsyAOKkR7u3MTxkWuukZvEhU5KHWKeYDqmt5EKLbhRZFjcQb2jVTtbHszpa
thwkRHs+tZBcTBECOWq7BJsntYZr1MU56U1ir9aPuKvN4uKI2k2DkedQpT323k80U+XOcBZMbeeA
1SDHNwmd+D6GKjOVtIggT3tiaNkYZ5vdIbeFH4ykC3OWNfryuz87yC9a8rTJSdVkYjbBJH8+ZJc7
9SDe/8Rsn/eYwqEYUKiYxnc6jMJsaB3LHFpPdFgH3yCCcYWhDQ07wZWozkfCIHU+tqBCM3fMH6rW
DRPD1rrnSBK8bb9erSxdLSLb2qtLcJanSRAJEBIpb+JwzuOPQv1jSYjWUUoV9vmVFL3Ou1KA2+L2
eKvcxONpVvfbelASuOABugxxGVu4lSG/leHTkLwY6cdtEUTY1bkAEWW9pMlo4XOjKnTCTHUtIffn
9EHFcHSmPEjD67Y86lTTuVAhqZXaNizmxhl6tBkXCEOfDw/yh+RrMaMuwt4oxn1v+NuCmSIbgVjn
wodkLHGmsTujHKFRcfGkAYOBwosUmX6rUFBexMbxpMilGIh91sIAC2vXB5M9ocRUUs8gVETkaZFB
wJYrnQwpLFYUbuKLr/qNamMeChAy9V76vr2C6xebi1vxbMhBVSWa2mAJZzT7Zt9zL/EHO0SvDUTK
rrjvRif9SsgkslWDixdNJXRi18Fc2COu8RVZq528zJ/eZy1+0H31zAo2rITnP9aqJO+SCUsaF7s5
+qGlhZNb51I/x9Iu1j+bCoHlSrkDz3kc6kC9KhXoNzrmLruHN5xjMBDPZ/1s2mxyEODIBsK+R6wr
cecwuNAiZ3qTF+zE1pBZ4gnNYZAI8ivKx6hEeXQlijhN+SJDphS9podYWLMHUZmk20lDLCXlc1xg
WQS16JQKKzkkpW0mqT1ikk40iTBCOgEXRwL0VAfon00wyGTrD6xUMu0DvwAc0E63GYa2eSc/EptF
qMZXFCIV1/vUhGqAzbjJvcgvUEfA2y6ohzXwhep458I1uKCSEUosd92JU3koZwNiO0G4kSMwpEXl
sZVJbBUiR+Y5jsUU824Cu+kzH6+PKAc5jM7SPNHFLkolLpwMGp4WZhaYc/FQpqmdGt+UmjBE5job
MYQnNO7Bhj1WI9RBr+NxEKOjLLZ21WG0XiWJBQg35rEqal3UtIalizPYfdC+FKBQoZ6l4/xOxfu3
hRGTixodrmJLw6JGnuxB0/SR8dFnKI3kO9EXb2gMNio7Nbn0ZGqDsSw06CfszZ3ujM/Go3bbeWz6
PTxTfkbEKJOLIHkllWkcQ7sRR0z2aFBBl0hB+OkpRbDaKGQXejyEexEgqLSjmPuJdiu0f0R5KV3O
an50qhxERWxYCiweg13qpZ/VBAyR5Y3qD7czWcEiPJgfosqmrIwHEdLmurO72Bsn1CiiY9PITgPA
N/NVAfe7NDzqPRWOifyAx7JoFXS6tCkkd5/04wLWMNR5Kxvg4QyLgRUHVWr4nUgR+L7LMO0wGDdD
ohobe1GL9tXcHRVRvZdNdW8JIFOQisQuWkou5Qs8soWAqkEH6i2WKohOzHgPUR9x5XN9A1za25p0
dmppWSy9ut90g4JG7hzm2gHd0fjEOI7Mgw6m1uBb6OQkwx0RNnmQC8NKK6FhZXM5ku1wPIvqd7E/
SFQ5klxGLqRIUzFbNVNLBVOq/MXMQ7uYUlsx7ypcgOUPs/gq1XeK+UXViGIQcfjwbCJtlUTjrEND
vZn38px7bWSANlqWiXdNaiW5FKUuF0ntVWgYlvdjAZQcVOssR9P/quhj8v2VRlHr4OaBPWqRl2df
TRI/gMi1gIj8XwvE/GkXzax6NQAKmSEkRYDgQWH8w4xJn9zNMA6deDFx5djeJQys/1doiLmen5Fz
NFzLeNDmvRK8EQndaqvov9HZ5NEsZKD01gsrJId4VeygxCDFdlFGhyCfdrmQ4mba78WytEH76G3L
3j7kUD/9r3pFqqNcrmFNg+BOVh4XgUhWqe/nooY+WnnXsYMnzN+SokEWTnjRtnWbIvv8KizN6ZgU
AvPfsfumo10o6r/I0UkGNd/2QpHWxwWKLDYiNENhkwaUKYb7GC9qWeQPSLpZpzRQuKXKjkV7Wyql
HZeDgP+4GuKSWQaeYo3gbJQxiKncVDlsy6G2iYsRWEDRKkxskxj+UAovHz5ufz+1enzj5CQrWmYw
RQrLznqHUQ1hJfcDOl+t98MZ44cOmYgQjsXjWQRzOyEjgNQZaQ/mgI5IR5AtluRpRRRfzPdj5soM
c2WxwB4HM8xQOJ3t8ISUzte/y4JvNbbpx2AxJ2tn22mW+f6brmVO86KAqAQye7Q9gC3eH1/N/ue7
nU89FBJx8H2Dr4SpfaFInYqlTMNbafhewB6z1iTM/Tensa7Jsoo5FnTn/deby8IYejmb2N0PjJTu
dDJd8ayB+KXaBR7FILKu0kUYF/uqEeSXYQdhunljTvdK7xbB9z+y+4sMLv7VoTVVqQQZoLW5Kdxy
l+Kert1lb8ZOtkU7u43JRG3dLC4iuYioRtIylzNEhgzPVoHMZh+WoKIs3djXPUJBdv79er29SOPC
YtdOWpFPaNr46WLTHgie5UG20Tbq/LVqXDg047mScGNnb6CiMxzAseyN/uQ1dnKkZj4p4+AiYm5a
i9XXEGWBTS7aD9IxoUDuKWvnOQgMuczUrsROsUZ53UmPgRve9u+QoPOJnJQnNOIRUaplMtDkCI3M
zyAu/wIKC1RPAfh9J9waOw1nmOX+WdD41zh4NoICSDUgOoKCIH+vqxuzOEs68ezC9mHD/mQuYuji
oHfjAPuLDqz1a9hLAJmkx77JveKCRRuYwBBn9jDi8BJs1NexeuK5PLCetsbf9qr3hdnSigsbWdgP
U4OeVFjG6A3flZfwQT10nnzoPwU3DB/a9POz4BqACzVv9bvgMSLSqt8caJet46JIu7RJqVv4BdpT
d6N6GchXY8e6Db+jLdLLHIruhjJOLozIRrfIUgRLabRvc3pvoCwsDN72qlIyuOgxdeHS6hpUagQ/
rvHc/jyrFOQ1EXxlLmwseqzWIqbp3eB2cgUbbY92cxp91f9/kKSzNdkwEn5Q1uqKtMfgC86vW9GR
nX43fY2fl9DGpdUPUO0QMMQU+9pBbJzthVyfHjT/NQ5+dFbETXUQx3dnAHg5HE/Bc1PwPUX7qon2
RAOsx8JBPs0n+WQcCNnEgcMzF1hhKgIHGytsPelHFUClKXqVzG8NThy6QEy5PU9WEFWlqY1sP38+
qrW3prvs9DPj+9IOVDGCMFCFizEdiurRMmBDgY3mNgMgdHLT11SKHeE3r0yX7WO/4yqXCzIgskU5
tq/GTd2e31j7RCI5FQw1sEMn+yziQk3PDLCQsWWvXEjRlGlQQIqDEJo9ieOtar5F0aewb6kkkvIL
LpaoYx+b6YIjoT0Obn6neuVtcBOntuoOnnU0jopX7JSDdaCi9joK15Vb8AFmnKyhZgp2rvZNRnMi
Wj0xJ/Y/4K/83H5V7gXiqPhNoLYszQTwJnp2+aqImqgg8UJiLuy7m+yg+dKe2ej0xh5FYxwR2/63
bqMXccw9r2xHr0qpVVmDiCoETluVh36U7Mow/8zNL3K4cz0WA0lIAmyi9MSauvsdcH1yJ2lwgdN9
lHmopsF147zI43wPWLcAokugV5/i/Wz+3umjO8l+Ujz/3fpxvifMloJXBciZFFdQfBmHKYWC+Zug
ddGFc7SxGAZpZroIoYvYvC+dzgb2rG73N5oj7imTIOVxDmcNY5jlIeRFB3CU4ZodOxUuAewxMnSp
QgzbiF+jyEU5zsm0cbA0gxlGCwY7W47TO1UTqOyHfcmWEO4Y19AGqClMoyz0ftYq9NFhT62GY56j
FzydHLqd7IP8zRfJWw7hYvxjTSdPfRUY0HB0og9Gb7PwnO6U29ZdPAUQ+zsGItiSfZ7rYfPfheVf
bUzMFaLGCJ3xYD7Abvpd/pwBujC8YZPCst1A4f8XBTVbzI3F5h9thlZtAK4Gwe3sGL0THXp0drPr
SepIta/bos8sKfDKG8mjHxVXV9vSUX7FSKwh82OOYZGYYV5baEFTfvQROo1SlPEet51+VcMrGZzN
DlKmLWEOGcUNqgB+cFB26b28pxi4VmPYlRjOaochEXShgphZwyxRIp7mtAd693yW0z9iCLmI4q+u
bVwtQiMFCJfdo5Q+AJk27omb3aqjX4ngDrY46vq5GiCiMo9xcA5jIld/b578xe6uBHBHWWo2hVxl
EBAMZu7OhoE+EeNR0MevUyjsY916W9TsddTGyZ6N6BDmuKJri19Xys0olA9ztqB+qZ/EqXTmsvRz
2TwUc2vrimXZZl1hPicBcn6OT6rRqzL1UVJkP8yVb4oUoI9o2Y26gGpotjijqDpTsbhqFB+1RXwF
bunRyAG6H3bKXmyyc5lMX5aqtccZ0L9mK9l1DODhOL4ZlcW3ytwehelZDKbJa03ZmeT2PtHQha6N
vriEr3GYOEIt7adM2Im1edB02Vfm4uGvjJy/iWcphhaECNan7thNPN01KLV2O2pkbs1fQVMv67qC
orHG9zgsUSy3jajh1iPcLM1ukcB+7m1rsppTXcvgDlBJG1KhliGj9fIveg59KoAmxA7wLawHlvsH
InWlYsbGG+O1SO4MTaJi6JQMIpXz4hv+smc4TuxtAfc494/afK+lcQFJSpMysQy8NqGRYkarSIFR
VOCZ6U/CznyhZ7upPeMDkzbIqiBA3KCBZKfBw2rzcRFHe3vb1qLslVL8uSkmgmg2FqT0bWoXYO8u
cqfEuCHoChy1re0xT5zCsP4gIb6WyoWpYFISs1KwcYVwrOpdaZ2lmIiEqxe2axlcpJqyTu2FEpqh
ebQD0bb9jg+06xM7v02dzEB7doELG0CuKR5xYuf49oapUzQjayFZSk2EKiSR7W1EcZ6sRfpr9djn
V3eKAJRMc1ZjCRPlxjLuBKovilKCfX71/WU4ahrynvc2r65+EtL9QOXca0fvtQpcxKimXE3AjoGo
JH5AR7MrLdY+NY9Vf9i28dXSy7UgLk4Y1VwGJYSh/DG4ml/vDGAvsxE/Vs0VClcDvSxrdgleKowk
UO+R1EpycSM3ezxnjFBTCnNnEL6oabtD+ZVw5NXXwmsluXhRj50wRSnE1G/BTrCrs+HXTu7g/Xhp
bDb8On8NqLLBthH+gg+VSuD2kXT074dFYFetghn93fbeURK4SNFoZSqoObTq26+ReRdTXV7bm6Pz
rQpSkpXyVOD7Uwktr8FdOQ4+TVW1djWSRcUQZdkyFIsfTe6XPoyH2EAVdTxl9d4MY2fR3Ex6FQHk
XsgEDNz6ml2kcaEhwgxCbJSQZgVt54txM5zjUZ2J1OU3B/5FDBchUqOWQagJMbUnH4dv7/WGU7gT
KmcGJVxFssmub9VFHhcuBnXRML4EeXn21CZABvkm1k/b1kaJ4AKFIheFkAYQEcVqs29iGYM8YEzZ
RZnwaVvS+rl7UYYLCpIRh4bALEKN8Yofe+mwj6TbOb0TKhTdrL2ZEtdzyii48NDMWWl0EgSand+U
dzN1MyCWjp/1agwzbtIMmWxb3s+ASZCL16kgG/gILfjZLnOqjKJnNhB+VNGc+KG1kY55ScQeiI8L
0OaDkB4uXj+nDEkxZQPkCPwjoGLUTWIuIeOOQoOwk527A+qF3+fzcmTohvkZWHiiXXp/YiEXqVz+
ksz1klc5pPbJZBfB0VD3cWA5BprtRvkciUdhImxyfXEvErny4TAYw9AJ2MIyfDD1g5QScem9deTX
fP0igAtMTa526hxDpdGZAasWOfGxOrFGNHFP3XgoXZi5XqcvtSIOjQlRc5QaexAFGljHkmhT/02O
eVGIC0lLlQPbLIEU9uQYOcaJIQekx/DZ+lzcaQ5mQH7MJ7JDh515W8vIRSlBsJqhFN+XcQGRE4x/
L92xyXqBHuFk37Uli4tT1WgJMUBFYRNv2rn5BKvbF7jYgapKsU3wKt1Mb4unv8QkggAlmItXsmno
emdAcCiLrgFCEkkrbV1HUa3ci9Pjtq+tB69/95F/FYwDUZJkJkxVAtfq1O/JiDn+ikTLoeRw2Qyw
o3tDBn4Nalr5iaF4Zu479iTA/uceHFwNMMKo0uj6SXPRjYsjxdyH89zBWthoyD8lBpl0OGK/+Ee/
MJNjPU5RGOqy0harN3M4LJ1ip3lvGyQMMbWOXCAJ1Fo36x7rOMpHRdlLy0FIiA7g36Q3l3XjIsis
yZHUmZChPyg+kLBPQDbyTbfxjF17Hz1o1H2V7cOGp/Hs5FMRZZiKgjzpPDuKX/nprXkjA/+UzXJS
r6bUbrHPr8JjqLVyGLLAJU6xP8ffO1CMigA7qW86kYj6q/YniZqhyoDW1vmRDVGbO0PU3u3PPDLm
xfDQHmB/hJjVBxX5IoevZCx1J/fmBDmNi77FPYiz98uDbqs+W7+F2K1VA7wSxjmyOQTLMo9R6gpi
pdtduuwlS/iYStQFi5LDOa8o9JYhgVrKHfNjZb2a3f+RdmW9cSO99hcJ0L68SmqpV9ttO7aTFyGr
9n3Xr7+nPHfSPRWl+SHBAAMMBjCbJdYpFos8Z5/LVLli9ai88oU79scMnLRmg4ULLNGug9mOSAoH
yg1uv7YKGJL0gZn4IJ8HN95KW3Q/YEitBrUfbkAvSAEOC0XvvX4lvvKM28LxOJaChEsxKnaLN6N7
C9c8X/82OJavb+fX1PuTx4TrGOTyASUS81mYkNGnxYMCAoCXvDpPmvsHh9WVV9zeFUNFMisW6Grb
HnQ92kS55Qdh4t02Q4UFd/JngQCUZVmv0keuOX9M8si/bYFABos74oVmNGZrwef592QCAZlHn0zr
SC5B2xN8NaYlapwnS1vo5jibaMu6Zx3N0b1wJ+/0JyYsJm4x3GQQUx3r0X6xx/mVLYo6BzF7I5nu
q2HftY9yQCwd+8a/HBYXl/jbFlqBkwwpEnrPrdyTplcpP0eqaBuT6i5kZV8kjHFgl4iFkukj/GFT
UwPuPqHP2otTj0raiYXjiTQgRdmJaYcPlVt3XblNxJNFcXBSJjiwkxtNTqsJJuLuOIpvovxjgTzo
7bhm8XTr43Bop1qQIKl02Gilfa94FkJsGT6HNXh0t2NG3OtXL6dXkcBhnGUUemXULNgUzREyy27x
hFmUtqoTlx1q5ThsC8zONMMQt0NBCr+IXWInWfTWmpFze/FWufTkK4c4eOvTVOhSZke7r3byxrqX
N3jge5QwH5tsrZNpS2hs77c5lT+s493PXcuzaiit1cWShS2V7KzMax5w89gYTvAkh276LLvVKcBn
/Eg4u5r0XTnLQYWRWJWxtAgVSGk44ibdlI61kUCT1vm0+Nt6HfxijefUaNJiHMoGS9tYdvpS4R4X
bsKT8Ll+w78fmQan4sh2d8Io5CutFEEsMM+1Mam5nqcaFhhsu8lOdBYUAPLJjv0J7Lsfu02yReRS
tx8iannCjcIQilwwsD2y7EOhbHv9caIyd8oEBymCYvTCwuAeJBR2lGGwU1RcIzoToUKgCs+rYQYL
hvxFmGGN79DRynYjBnQUd9rq7ujJ99J+RKdS+LV/JV8+iQOAZ9gImjLSsxhxE0WBU+YgTVCjlxD8
VGmiHZMxOivp7OGF2Wln6sr8/gL+K5gaqqpLlow7BIdvTVxaSt/A7XnPCJqXL9q2gxwR4/V80NET
UtxZj6o7bSD3dq++Cm506r5Th8ZvEsnLj+CwDyKaGaTL3u9mjDjLOOBBz41egydG651CZpocPGBB
c8ttHgXrvA4j5f1r558N9CcKjvhQv03IWRo/+k7dB39ze7p4yOVIjQhCIVDN453lR7Vr0YNtPnQQ
IKx3y0mg+VIp73jYi2cIOymwxmJZOTJGyq/LeX7XCg0xT0ccyNT34+s7ptpZRs72zvK1OTIiMqau
sJzzncq6s9zgkWpeWseEn8vJN3ujI6xc6hwO6mblLGGzLXPgux5uboPCOqRezHDXw7nLQ1OfWJQo
ByHdjx1RBKH+Pgdt6PLSokzD38/EJ0F4NSYijf3NYX9xgP2AqzpEPuV9pSVYp2S3QLAbPWyjXxWY
yZd8xkoX7xanfGDTE9SWXv1AsmhiYE7XNYN/o69kDaDS4eUym1+FKYGgyKdcIzKm1dTsygbnnBGa
gqWh1cFNVDCDxpK9ROi6H1+miKhGUIY4jBTGNpBExlE9xJ8m4TAK6L1KbbKlgjLDoWAsdHHZLjAj
xAP6/QrbUnsnE0MIexCHHdv/v6Df1cpx6Fdrra4u7xTsPntrYbqU0VbcUhdQyiEO9HoTKqFZyoJg
Omioq+CR3u7FuyQVCACioo3DO7WdFS0sYMjS8E7eR3aT/2iL3W0wuG3kFzIBEJ1iWofRvaetl0Bd
M4rO1UB8GMoGdxUU8jLRzZatmBrZRZo68/BQUk+V64fRz8//C39ApZR6lTJtgVyzY+Sp8iY8C45R
e5jH9EI3+nB74VZR7soch3JdV099b8EpbfAD63toLsTnJx3ikEBBTm5qeC7HDZpRk2dIpMAQme7Q
De0VH6i5MMof9hGvQLXrFDWoGauiUZ+j/kGrifoG6Q4HBGVVSRZmm3HntDbqHjwqoLfFgL3giR4r
C1CkP1TQcWhg9EpdVBZWL+pOUbEbIT1SESFwGwlMkUOCLI26bmJ8H0kb+DhVD10a21qju6LY/uU2
5bBAG5e8FBhFkg6Slnk6V3XjiM3TX4U0Tx2whF0pGxq+0BJ+Tszz2D7f/vvrNbXLnuFZAsDFFZgj
04Pp2o3ijb6CAZoocqwM80JsVkh4DqhdxBbm94fCL3QBhqUGYiTAZJY3X+bU2uZBuu+1c69IbmdZ
npwZ53ym+uBkFl23zHLoII19M8Xs1Ot03FjlCFQMd3oK6ZZgl+e53VX3oniIlNHpLE8VUE0McaeN
P2fSjz49KtXotK257VDlDMr70PJm+QxCY1evE7tuMLBZzXZK9WIQ0fyeDl8BgF5GaqxNwE99cnUw
3uaZry+mU5OaUdTacEjTT12BKynWJpalw6SAzLdwrQkaCHn+0gYyBaNsqW99Cg53gl6HShVLC8Y9
uj/ibXb/PXZA8bI4ots4eGnf3I5yAkj5MYcIw+y9oDL36u9NAaooZXvbALmNONypi15ueqZvs9z3
m+Ih3XeHzu7d8IE5JJCP6pRDHPYIyYw6ODvpquWuVh5FfU/4wy4cN74QP+IAnjmt7eL3L7R48ga3
ks2CWXk2XR5s/ugR7oJBfF9OYEaVoOQwphmfw+BFVb+mlNYhcfTww/imYqA4xyJursJNHD7HGXQO
9T965btyhIMYMTeNemDKJa38XIyxbWaeTFYU1j+NischZBuqxLdOTeYIHcVKR1bQ2+1LiCc4cxds
57f6ubFFUvJ9PdIu1tivuYIgRQiCWGTtw5O1K9Q3g2K1pf4+t2RaOFVZVcAbNQI3cBrZZvzxdiyv
f/qLB+wXXHkwT5mhDC08KNtjEO4kobbz5Pm2jXWgvtjg8FOJ53SoengRZvvSelmWj9N4irsft638
Jl+7mOFwE21jbVYHcAVnD4ZdWz/2tU+9K4LhMiTZTVa/jGoqOrrDDRndrv9dNytNLGucawxlII8u
g92sEtfq9WrOxQKvo7YMyhz0asNkTYz78eUfVj11t/jdJvjKZHYorZZ32PoF1q4scteeJIqjvAK7
AxYQFytrJ+2Gr6ZvoHwubHCQp0cJbwOPbOqu9OICU39UuWJ1TFq++gXcftLlNq2NHr9grhzVr3aq
k7mlIzjSJ+1OvrfwHBdCmNK9HTirW+DKKLfJ4iEwlSiA0bo7BtLBREtn8Ph3JrhdpkPwt5MsZqI8
lKCubXbdQLyQrR+yV25wuyxewkkqM9gwP6g+k5ArIQFiFvYETShI+/jUeDmxA1Ruu1mhME+1iR2Q
RY+9Ytmi9CeaFNfRwN2IRM2alRZdqa46b0FvtwQPZb25/WFWU7urReMyk2BpxqKYYEJMvvcFOlAz
kKLnqm1q0Y9WhtjUbXOr7C3XLnGwodS5OmQ6PlJyZE2UGaS8GR2Y+CB/1CMbXAS7EbX2yjGx00Aa
B4oO5Uknyp3rDaoXp3kVnDo1p0CS8eXemStADtaOtvCh3BUQNk4057bLxO7SOFBZRkM1U8S/q5pu
YuluUR/laSGMUGDJK68JkVGPTYDv2HnhHRtaA9k8Sg9HCBuiX7Td/g/VffbDb6AlP+0wmnrW1AJM
slU0tigTuPozo6NufHLwm9hrvOZNFIqKklqwFcybGoq1k1oTkUl9Jg49olDVkyFlCDV+CpY9VLvs
tHm9HQrrJ/RV4HGQISVz0gomjICWrsMUeeBW2/Lr5OQPTFObopiiFo2DD2Xup1yPEXmTHNp15Vlg
DiIcomKAg4+q6as0LvBdVD95KLzyZDlib+c7pi6YUeVVyh8OO6x5XKbBwraNRvWUCuJBCaghLuoL
8R03TZKjDmDCIRlHiHFI99O22yaZbe073wxt45lYQCLs+HRdWeIkVxnEvzfdYCizASZGXmfPX98F
Pip7+VT5OnEcUwjIt+CYQlGBwgFmhcDLdhgh8023m7eixyCQIsIjvhuvZIMh8WXUSxhToB3fb1X1
O7GI8m0k0tkPuMrhk36SUczHtupcyYuwgMJGfkihztCAGpHiDKbyDJ1DCqsx6r6r360NbgRKJ6/0
Tc0BUaJls97uLHVJslO2j25grc4BRyrIkOAqYHMwP7e1lwuTXU2PTeEWSm0P+ZZYUGJb81o3gz5E
XdPAHHu4hc7efnjt9vVOh86A8I2wxbLLW65xEIIL1yA2LAMxP4BOxJHs8kPqQMfzrbHzPyU+lTUJ
Ap6WIklosPxvsHRKPQnQCscFORvsAdxHcfrdGgt7HE6x8XWUvqfWOdULAilX9/mVVe4DGpVSWFUN
qxrUzTrr2Wg6W08pNFnt4LiywiH+qCsVRDfw3dAG6aRQ2oP8XJ7d1WBFkOqveX6aQLgukJ1w73Xm
X77hlV3uG8q1IBdWAe86j7UbBbik1WCBKUiay9V09coQdwSgv7yOWxOGFPNDHYV2JDVOv+hO3jlp
Gu2I0CQ+Gl9ejyI10DPItblSbzMW2WkbiTY+XNRBIWBx5mOyHwPH+EheRAk3+bJ7K+QzVALwHfOX
wA+c7C10jef50XiSHRXk3oGbvSJbng6Mlix7ZBxGy3nYiG6KZzOK/5haBAa+V+A6WpI+QG8QJ6L1
1MyPbfsW9C+3F3oV3S5f9R1xr0xkeSBU9QATQfy6aL0jVp8r6yDPngDW6iFUiL24juBX9rjzAgIq
ltXIsGdgUFx10A/P7tjWSQExWIJ0Of9y27/1rOLKIIc5g1IkYKDpGZ4q4O4tfUN0wqOB6/y4nQqH
6kwm7XFoMwxiDT7id3uMPRX0JrZxp7u9C5oif/mjvOzKOw51zFFTp4ZFqyU+zOrXMSB6NtnnuIEu
EocuwZIXgpjhc031SQ2/liMRfuuXpysHOFQpzLQtExZ/4cuMvBx6ERv9GfxK3WbasLGS2rDxRH07
JohtxZfQk3xh9WDYzIwPYmtr0f0cEutGhQFfOVeGSEgzCTbEfX2nO7UfPA97aR9tk73xIBK3asoh
DifqQrSWMUbMKdZz1xyH1u4jisaEssFVqkTM/kDpDw4pYG/qetWZDQiI9Dl1m17Nfy4BIXMAMfZG
k9QM89h+jRy8eoJdtt3lEK+lXjfWh0uvbHHYoC9KKGjMVv5D+Tq58qZ26hIkcaKXH+W3ZcMIvqyH
evt34cchRCupsaoGsKrFx067n5ZTrhEkUuuXjCvPOFwQFKkWp559LQnHJ1NKn0JbS3E9lCC7t/yJ
CNdVYifzMCFFaWjOMGcsXpWdKtmPm6fbq/YONTegiOewjdtltMIINhp33Ah25Mh72UGl0ZchpbPN
wD6MRtGn+p4e5aMOLb65UcyERBuZ6egYnNlolbXRPqkum6tmospUXLIAuOEp39ootn0/qALMYQzf
aeJNb2Z2oTxLIfWWSKC7wuHGiKfxVtBgKDuKyG4kG4P328kZcVqhlITXUeoCR4AIP8Iq1JFaLu8X
AAW8wNboDb3uy3JJgQi1ghyIiOGSRiIrv7SQ8w576ZibxUmr9FO0lPdxHzhgo3eFGqzEUz56SzZB
yyc+NVO+UeP6DMrBl6UVfhABzBDy1mfl0CYdR7mrWALNRtn7xS5A3hXumpf2WYQ0nvGRelugziB+
3jUcyyVHUYXtGPQAgwtZewy2ms9UMDMnfL3tHrXkHOK009SlIjvwovSTqbm9/C0qfYFsVmcheWsR
OaQpakzlLyxfkE/pi/amOto2us8wSJI64wNaRpwUVWxIH3tMWMvaMTLy235Shwb/+lbIhQHxaKwq
1NudTnXYwhog/K9e5t6ePSYKIT3g8keVFIm9w7/Jgeq9tRRrYO+9LYj2Xqxsb1R/mU+q7HS+ug7I
3RihuwRG5ra3O/3NTC0i+fpNxqfJqmSJqqX+IpaqhZDGESr2DMGmsKF/8ik+hT7qfIwt7JO1+6MB
Fe1ikAODMFJTqwxRu+yt1glB85ZIJ7mjWmfWsfRihdvdolol8dzAShIe9XYTU4pCvzmELgbYBrz6
NEWsxlYZIdWX/XHDpjMiN3eyA1s3dRt61N2T8ofbz0MomGqEXMw11cFW5diWUmInrQf0xSFuK1eJ
aSiJCAt4orQ1Y1+1P6SJeJmkvOCuF2ITiMKkIdiE8aDGX3SKzoj4+7zo6WT24qjW+Opdn+Suqav5
Xa0KDXVQr6Pez6UyuW2pD1lbxCNbqtMCGsbaF5ygAOUu43XJnPF8G+Iop7i0oFeqMjVidqk0P1jF
iyUQCTD199lBeRXJ9aIaupBj0arhTioPEqX59puD77Jc7AdcGejbURS7EgbUk+7H2+UQgxIBXZPv
rJUkWQz1cbidH0ug/ooEWBMgN8p6P+TRke56N9qmXlbb8uPtr7N+0F6c43BgWpqiyDPEQr2cUvNQ
B+jO6DeL9eO2md8UFi92OADQuj5TjAxusY5qLOK2OjBBFswkE3dlyiEOB0Y8KCpWDodiaTj1w1kB
f1suPskdMcPBfvCvqcPFIQ4L8lTWw4I1tdSCZpfS5EyBthGzcxCgSZTi5FhvaLmcOharF1/FYN6E
02yyYw6dlOfwh743ttOr+lAcGBEi08FoNsGx27yP4x+oYTNiSXnS7CaeVahhwFUxyJ9kJXNkwbTn
LvtYGtQ7JFu1G6vK02RXattJFVtVsfraCBCzxjOk6KEtNlWehDwE//CH24FJoAc/V2QNhgwZGsTl
NMt+buieXFLXWRZxt3zi8KNWBDDvseVL6nM470F3bKet6FTLrpcfqk61b3tEfS0OQPrFSKoohkfF
+NR1jhHfj/n9uCSEGWrh2M+4ikhceTShkeFVkX2Kp8ExQ4p+m8pRLA4zpMoAAffIvo03b/JN6Uuz
WxxaDI9Cj+igis5MgCGxp3m1UimVGwMFbBQeGrcyzvP0pak/xl2xscrCvf2V1ifprnY0hx9hLAdj
x6Ji8gK/dZRD5Kq7GtVrNjxl/JDt2LVc5bl8JeyuV8T+xS2NlzBNR+n/7UJM3ZXB9x/uA0+BXghE
P3eErduRr/FipothQXyOraeMDrjhftliR6NsVLyyqoCMjunC6Q/y43TfH6hPeTsd1HieUF0Aw6k5
YHkDxEkYyQ5e7eycatwnrh8ar2qKsoBaNAZwOTuCjR5CPfqxH53k5f3W6LZfZoijEIhF5CMaL2c6
p8pgYuAK+cinvrGjh9EfDtKjXruWn22y79SF5zaeoCH8vxtdrvtJHRZ8xBE000azU0GGWrdQpaio
vPQ2+IN76r+WQjH4f6A0MG3lsvfH3McLnWKAZN5h73QBHpIrkK2P584X3JAiVqLClcObTJoDWW2w
sK0uP2ZVI9jiNM945FU+TGXdbJokWja1qioUFlB7kstZKgRq3LMGRKZap0DRe3hV7vKd8hLtqbP8
NwWHy/7ncEfW2hEkPtgYylOL0fhyn9xbd+aRcSz1kDSMPdMZSQrE28Cq8e+vSpoufSDCQRHy6JPU
bDD5aM8IoiTrnNCkGo7lmycuBML/G0hzIRrKxK4ETMYWLFKedpdjFH90S3feJlSVg1rS9w17dRSO
oZkmVQBzKFQ/zp9bdIMhFcR/7lqXsdvX6PQdHe1jTxzBRFKtvR+gV4aVVst0gV3iE8iTsQJgjAlF
GeU/iuhnvdvz52mlvePglaUskoRqYY2Wyn13VNz2g7SbPNFp72qnxPUkuBfd5WywksuZlcpYFBFn
CfVNORiSmrwRYtY4yGhmet/c1aiYMyWvCor31MoSmPf+xa/cFbRZURIJ7iZsLjs/m8GnpH4JqYHz
2zmUxs8rCUXTJTW7FJnpblLf5vDj7UUjAI1/b036Lu4g8oD6W6+7leihjGpAa6OO/bbtHZMaz15v
etdM3TBM9g9f70uqJh1r4z0eFxdlRSeckNCI39CFjIYqcAx/UQqHegX4zevUxSqLnKuP1ce1YM0d
IqOMzov2JdTspMxdRfQrzYWwua0MpV1LKuart7eXdz3HuBjmKg9ynNU9yjPoKumeRKNw4uJN+rNe
yas1ZTF05Z2kDI06KzBiSXed8KCoxGvvb1KYixfcxlIg2TMrzAsVs/vVu8phfALNfmpXLzq6P7Vn
69vtdfvNbfZikjvoW+jO6k2IOBmdAZlTc1zc3o9cTLlsg/d9PR5BjuuDnWeTnah85jf508U6d8xL
nVAoXQXr/zaN1xroqBlQi3Z4H1HHAxUl3OE+1IY1RCbWNwr2lYiL7an7s9rnxSPuTDfT3MLsFkzU
te7P7dcgbvaZ+UcFj59G+F77QE1arWLNIc0M0O8/arXh4F3MGWXT1mSJOtvWsfFijjvDu1kwp5n1
wb9rjf/zoDi9po5SOeUuxFN6K9pUaBCfiu+9l9uyh1oxbHbK44CeBPO7NP4dZvC99lOIiU61xCrq
de9MVuNghOJUm39ENHNBDb7Nvks0EJEOMANWXDtLzuri3d7D1FJxqCHlUSTPE5YqK6ZtVhi+WJT3
mKR5uW3mNzWASxhwUDFHHXreJTgiPfWbOHYkN950W73Djp0+l26B17HbFinHOHSYlSDrhxwGS/m5
LD8X4r1MEX9Qoc0hQqg0taEnzKfIF6yHRHm67QKFcBqHB1U1jDWqM2zvsKfayBMc+dvkLA675VdU
Lw91APOt9nKaiLrWwR8UJ/eQdTqorvzGRJ3oxIwtza+1tJ/hwHfZ97HeNiObwTEXwdfLR2XexdNG
XCSnnmo7UIkHHyIY+O76pjLTrn8v3fX7qAb93eAInUlAHWWESyP0LEsXjfWDyGHhKIW5ybXJTuXR
vx0VRNTxvfV9JJSCwBKJRv/SlK+KTmTo1KnOt9MXNaBTYi9wo7N4smY3R8mV7MiDeBNe1AVn2Iue
dRrQfbJJ70OXvNmyGvit2OCgog8XcWgVhKEYwJCWOVJuPOK17qQP5v006Y6JQTQ9KGN70lLqwZZK
o/hO+znHu/AwwXo+w3MNFBvoQvwgfGZMSMW5YCLV7u0P+psepstm4HDEkGe1zdn8QpihXmJCCBii
YyCrMR8sp3fjh/CIPb/JXfFA3gfXL/QX0xzCjGNWWwM7nRt3cpuH2o9PiSeBE0Hzyn3kFYdZghQr
u3BXTuYre/RQYHTZ+IZC3/aPTm1dliTF1GRdFrnfksdKWKHZGBly7olybWvZPoqoVuNV4LkY4SsY
WRKK1WCMOBZ0N4tfxmWbWOesAz2IZHdB8yeQcGWNS36MPM6iFJJurjK96vFL2u3DPxqXvzLB3ZqM
XsSEbQATSXVeBl8unod4SwToKuRc2eCQTZDrbNJy2MD4qXCvOrWDZ7lTcYAQRQ2d08rPHOXbX9pk
v+nqvtQoWdNME2yqJyFzlmN2j+ro3YSkMbBNT9g3PkV3tLoXrrzkUqFZ6LXMZF5WoR9Oop1Pn9Pk
AQO5ti5JRNq1ng9dGeNATkZbZKlbiEM2ZiY7rc3U2qEavWNMsP9DCZ99ol9A9coelw4t0GITrWhi
pbR3JiyMhBiP8XFxVC/Z168kiFP2OEwbUKmYZWYvfanvWj8/CejBEkFSxG5nsUsNaKzD9pV/HHjI
UKLX0dP/z+232C1uiqEMUM7vJ3i4fAg9jQhQYk+8n6JX8SnXkhKPIT5gkjzqWW6XJHvZaj5xcYlv
Ftd0qzSVBS6VaWvL4WuimXZqENkEgYfvBcMrN/pAH8HFByNKee6r2E6X2BGU02IOtlbMthVT742U
VxyW4NweqiAAygtz4VTKRo9bp+iIyjGxlfl28bqCQunClq6BKEqTZyASquwwv08aBWKbXwmooqxx
wDGFldi3rAev3cybCmRCwl2zTZCss2I8E4IWt/WX7ESNqrKQvrGlZQ5CsqgMl5k52S+gh8+/a902
iu4To3J0bWeNqbMksku4yk6TWzY5GOk1o++lGNtag1j6O481skLQSr/U6MUPvT/qbrzaAhyKRGGJ
gWYM6oAe7q2wvEZ6DgSiz2S92Hllg0MOsTRmqdexkau39K5z2ah+5OL7RRAHEs6sLVbbac/EOhK7
gO8dj8PGSHpQhLnNW/lZdUa/PRl3gbfsw2N5zB/kg/aROlFZONz4dHz/eBeMiWiV+HRFItrq4qfK
17x7a0lqrdVHMF3TVMuUdRUUr/gdV4gS1r1Y4kkIFQULCbSFVnz1QXgZNsXj/0DPsh6PP43xnXaS
bobBnMNYv1/eW+CkR/bAqDlg2CGbfNc/2sUYl80VcjJVc4oVbOpdXEBioLUDipmIssGlc4kmZb1Y
wCFJeYx1r1LfdNX5o+C7+MFBsClnaEllfnRvFgicQMwyvQpOA327N+HMmpAKx3KpaaT1RgnIEJka
KFJlS+VQUi1UrV8mXI8ZSrLyT+7Iit11dgMVNeVc3KEZZDt8nA1bbgiP18/qi2kOKatuHgazg2ml
fhZwZQ5eiBVd31sXAxwsVkoaZRbzrXF1X4rt+RSmdvAcH82nCtAo47lSRoV1S7Wdr588F7scPpaC
KHciG/NtRNXTIfvYi4LTKa+DUdqK/ER4ub6zL9a4nV205dBEbEpzwM7GOyVLsOoSGredb7nke8Zq
GeASL3ydesZV8J/RsiIT7V54EYWjAkUPJfLjYfIWq4HG2a4Vvb9zkmeH0ZAMhSqbC2cNjv2dBGXV
8phsGz/zqQvvby4BPxeUr1PHqdQPMnqE3fnMJHIg0nUaQls663a7Y5PDFHnb+vPv1ZpyO99AgU9S
2YxjC1L/xW2hhCfZtT9AXbN0cOv5hPdur3STfXYKvxWgaOqoIiMRsXxB24qjuGsyuDwMb0GGSdvl
YWhAh5f2dtJS827rp8NlfTnIMQwx1M0FxvA+FduKi25VEO9JYK1k+uMU/dR6PnaxxqHMrPboP2QD
Wqla2lP7mpY/lBAv3PWmykQ3DlJbpE6L9Qrx1QflgMdE0aQdGX8Ni1Y2i75sUx9980wm6J66IK+f
TRcHObRJ0mmOWgvLCdk1oweJwVtNNWKtX0cuJjiIiURJ0Mp3urVRkl2lSA07HubYKdLZcDGmVdtV
0Ga2qkkWcUasV+EuS8lXv3sxsFAbgncGtiKuDdKTeQLfG7iwdIgWxLE9bNp2w+jQe1LWjjig+HJ4
Ketl3pmwrell5sxqZTrpmH77O2jjq+BxmahRwgZb2YySjMG+5VV1g3tlI+zI+z+B3jzFTJu3xliz
fV4cFTxdTNvWy+5YS4uxI7wizl6+Ht4VbWbOCbwSz2jdc+p9uGd0JWBNc3SbvQZX/wOhK7EV+Br5
0Gi1ZIwwamg7tS3trv7Qpm+EZwR88RwzZoI+xYalLarPhp6Lp+6QooqS75h+WkgxLVEucVAyouYP
1QZ8MbE+dMlTqmya8sNtjygTHIDgXLUGyYJDlXUKQqcrX0DNc9sEhYg6hyBja+K9VIUbkmWHW2Wr
78Drcm/4y4YRSVCQSAQfr+yU9KPczyzMdTwXFNExFD4F06tM8vsSAMFrOGmyKELIkYUCZBz/0avS
Qlu5+6cxLTlbD2RFjTipeQUnJYoTLWeDqeG8iYZ35Z9wgyGWIbdVxrUCElMQczxbqMRSco6/uZP/
PAb4aUApM5dZY9dj1tpReailbIote3uaHlEhxePnCDad19uRQ/nLPsHVvTWvjEiLGZXBHO+i5bUZ
P9XmMaofYpHiXCS2AS/rNCTguI0ZDkdq56jCY1VYThLG9m1/qJDh0hGlghSOxJJLLfMy8xkIdfvv
kx+JAwy5b5s0ZsA7OjIIAI+4EDwUX4TPrEZv4lqAi2S/Ham73HrSbMiqLBmGKinv///qO0VTpiXm
AL86N3oWN+waUh2UE5Re/MYXHqiTbPVjXZnjwmJqOivVWdJTWR8E6XMMXcmEKEFRJtj/v/IonfrE
kmeYMId7S/HRnNz1JRENlA0uGpb+39wNHP6K9hIluOeDrul2SFBGuIhochm1GBGORNZ9nT9MRmV3
0/Pf2eDOEEXHoHDASoJ54ymWV0j7aqRSitWD9+qbc2cINHBScWFF8fTlH9Fcy5GfWCEXxB8knRMV
0PxLgiCPiZkVsDZ4jBsogwB19sXAyy+jywPtKlWJWc2xL97x7woTbvFZwcrVcvd5WY7DUG3SclMJ
GmrxkJkbv9/+YOvmNFPDdjUsnZ9SFTAtnE5s5K1qRnMDRdPPXYfR3no2y13dgcV5KCTZFvWlJzJ6
yjD7ylfbStPFLs7EEhz/6jczf0CwzNGDgAWuEtusNre9XA/9i5fczRqPsBDU1XNkT33iD4H0ZrXS
tpPIJtn10LzY4eAowhh+qahwaqpdea9ulq12Nz1GLwamftlIxW2vVs8Q42KNeX21hHoRlW02wlpa
HzAmaUch9Ry03nR0ZYIDJis24mBYYCJB02q+mbaLr+3ZRYFuOlq/4l3Z4vDJNOMCL0AFTiwNmmeK
l24md0FvC9K3nXYKoPlunCXkiTRn23paemWaBevVSiZKj1q1BTdRBmCKE+xJVHpsZuikw96TRkAY
FY4cgklLYCQti/1aeJBnEMT5UkI0HBMm+FHWOe5zYahZbCD1zaVtqs12IlKzRGzf/PJqcVk3fma1
bgoQ/7LBrPBHdmTX8XBjbUI86m3Y5BmteUSABj+4OhpGUXcdvIqLb0O3K+NvywBl9mWj6r2jW8Rn
+g32/9xg/NhqJUdVWrDo1+71fXc/bWMn3xmncgd5RC/xKbFdYj9bHHqogx6qbQVzguqo1mM/UBLM
VFBwgBEnvWAkHT6XPCV7tEs7aSm+QAT8b9eNQw1lLMqkAJC7EVCD0b1M2+bQQgcLdLkHEZont3Fw
/fHiKgw55MjNIEhqiLBhsss46uAMRyQmHgrTkugE29419uD1BD1STkrbUyvKAUdRFEK2ZMCssjvq
HXqlF39SiV5ZMgw5uJhNqcilmH02sIhA93kT17hcdhtWPpG/WC75/rm+rS3ZUgxow4Px5b9wmCpS
Vc+MTIKNBOtO4nVf9G+GM3tQ8XWz7y1Val9fxZ/2+McEU0ysdBgwQQOFNnucns0kcaqS0mdjUfAr
WF2scA+EY6CNk/QPd/S4yUNb/cFGH3V3ckwMOAlnRtlbutFZNIjEm4X7LcNcqiOjxp1IGtzTYxC6
icIO4pt75Ft4mQ9L//ZeoJaSy3SSdjCjWGftoelrPIFlrbqLSaGFdaC6rCQPVEUjKRaD/U50teC4
UC8h1N9nTl4dx4GRTThY8Pd7JINK8gT+n9urtD7TZ1w84BBKnFVBVyaGUHjvlD3LPOXprpvQyak2
btDtU/MsT5172yr1bTiY6uagmHMWgNGkb4b5awIlvVZ8vG3kN2B4cY2DJD2JoHfJQL4D514ZIn0K
PmZe7sTOO+Wtm5whKW7H9+Qc+mpR+WpNOdTAdFMua0wSwIBgaNy/KKLkpeFB+j/SrqPJbZ3Z/iJW
MYBpyyAqjEbSZHvDcrrMOfPXv4Pxdy0apoVXc1deuGpaDXY3Gh3O8Qurq1/xZLNAhGVnCY+KYD17
M2RdNjVT1cj7iSzMJY/jWNdjZPcyUPUHLEv6Trdp0Od16KYt4Rzw+4vvD3deiGMOeA6rTmpLiGtc
/TR58U6/698ql26m4+q29dwZS3s6Ux4VeYu0/GOcVYsfwBx0qBWiGIz4AbStpGL1NnR6K3z52enl
0WauGu1VGPv+TZtGIEkPYZ28z7XjZH7J5C+3TXY1Pi5EMIFZ8LNQTaUUb9DiNJNtSo7R9NqBD/a2
GImey40Px07TUW4HvYogRzmZJ9HL79o3bT94/k56KL6B1ftuuOtdH6Ux8Klw0vG/2KipiZJGFEVi
O6uBBvQOlS5tFv9gw2aLB4bdWmNt0cnxDzLaGVdpTABNSnlKQReMaql8UZStKn9kY2Px95nwOdXF
UJp0CaFJtkbxIBUhXPwjdbeFDCZahn4pge8WOijR3dQfpeJ+5M75rlve9ZwYVy5zJVJSutTab2b0
wSq0+NX76ZztaliBsAv3ADJ3Rl4+R+/7P+3wKpXx31YDpXxDF4eAOQW6gHgjgvXSARAiRhG7A3eE
jiOObZ2OZCZdTgvaxPsJ8BJjpgBr+rRSj/HOIeP42bqb/VKPbZcGkx8WBt1akMRzLX6tmwdN3LXE
y+b7bvwxcLkC6Ee6cZxs4zTPpilKGhiK5qPr/blrHB2Pwri6H/Uvxfyh9sDVLNnWKWjZ606jGHu+
ePHTr7X0KTI/cQLVav69kMHkV0GehKSmSdx4alwKBZx56Vf5kQ5L1x4GT1458ngWwoQL38fkYUBR
hvzPvTPfJXvTVT5L+2GHbN+TdrelcXyO7Zuac9oSkS6XKdM5JAGGh3a4UK1S3tyWs94BWZwiE0DM
bCyjWIZdxHdVakUPod3YYW6Vh+zOoAQ1qSUD5wREsLflrl+YV/NnYspUZqXYTxA756dicCv9OZs4
TxmeCCaA4PkQzjUNjUXyCCxgJPnf6oGHcMURwjZPiagbik93aIvqm2BuSjA95uLb7bPiXYts5zSb
Ceki+tKs3N6Z3Nzxdxp20zGY7UQbLpHZ6rviahFs07Tv6loxKcRwfudjCz4+1a/ke7vvHG0T7gH/
Kpx5CLvrBdSFSOY9JlZgY33fB+w3xp5ieutHw6JTnJFTcS5M7mEyYUPRpcz3E6hXAax4xo5F6AD0
+iiDftF0eMPfXGlM0GjaREf5CEFj2kcP6rY/BNhX+Zk9hXveKOV6cXhxjkzGkVWiH6CniRLPcXjJ
DuMGCDeUeQBZVHYXnCO8MSj+NXadMk505BkNE0Z6JRsjma4cVuW9pjyMPERv3t9n4kUrSP8bHkgj
+dxo5KUzUQC/7WecK5md+p6n6n+zocSrcWr9lvLOZZuPTftcvxI78N1oageCa5zVYGteCcysPLRC
J8EaeXM37icHqDVHVbC4O5qcWMV2scJMHnuFQjP0QEB26l11KWzTVsEC2jgDpBYngdsZ5JypQS/V
xavTAKHzbND9cnH/kzx2ALT8/2OInieHiSCaKcdzY75bfofqX+PlX41ztNfvkTXSUY8BUORgDvLS
o6LavP46TzgTUvQ5FoqRZgbxztijZbb9SRPGI3LlfT8mlsy+L5gBTRlBqRr5P7B8ZBU6DyJkvY66
sE4mhjTilMQZfYOVTroDBzyIKoJLDyICyiyTJhZPK16INJjQoRfFSBSKdDGf5D1dXYmOwo/mvRAd
OLy6BFc9JpAoBRHbnOK9tHjM0CkkOnqhuqMdbikTB6/ZuRq3TEVUdE3SJWCP/G7/kZTLwNvEbVNU
mzLcBMrz7Zi1fnoLAYyDxXFeSQk1fNXC4wy86ZTJqTxQBgfyygtd9HD+eEQshDFepkygMg/eyTei
ei/HXlI8EdDFJUelxlyVxtmA4+rG+FXbqUE10WlkctH2oY023bHFggf2tFAN4HFTcKUx7pX6uazW
dB6SIgHV5+5IGSPETflAwSN4dcA1X1ZUQ8GqOObe/oRLy5CcdlGMTfRsF7dnYuLhx3uErdr6Ughz
fkCwNdJMgpDpQilFcIIngnEWd8b0uLxNj1zAaGrNrH0sBTJHGIZ1mIOSPEErsN1JFmjvjzTe5/v/
RyOcGvYtWUycwoNW8yMfsoQt7YDj1eKY2K3OrRiOzBsioDHoljAmRtWYOlbSLkkcRdbfmjn1ZAm0
xnK7FY36tS4Ip2VMf/stcUyQKts0AFMixIktVokaKx4sMzs3wFb4QPRYfjB6sy2u53TAyIsSQJCw
FR7bXbQ3nBkDBAo6WOjd2relcWyeLZLOAhFi4PYlTpNhO0QVzuWQgJ6Et3XDE8OEXLMu1KCnOgVY
8Oyi5twl/d2oDrzNjLVbf3F2bKFU1gA+lehQp37zL+NueI53uL0AL9J9Itbo5m6z80+qDd6eA+8k
OfYhM3E4H0R0lmaoWEleV9thdoy0h8a4/LfvxYSPoQnURBGph3XNRioEu+kHq8xb3kHSX3vD2mUm
amS9iVfLADklhtALTDwDPvKg3FffaHMgecs93huQZyFM6MALt4nMAAKJ5KWA9Q4nQCxz6UA4AUpm
YkZX1qOvpPhIA/Y66ZSTv/kX2k3gokSulu2X1siEjKLT5KDNIY0uRlASqfSxx6vPDr8SIBZQhxac
8JmOZPjA+fqPcYSlsKp8QM239BO2b8aFPp78M3kyuvd51sCRPlI9UpBQqbpoKobBvmSqMczi+P32
DC998GkUt33Ik7F+ey6E0O+7iI16VNWaWNDvhwaSYDV2jEXTHd3KKO8po3H/6ba7reI/LLVivFr2
O9BERxAYfHmfYNhrsdV9CrF3TDe45YfgkTdGueoICxUZDxcb1BkzAxIBvBLmx0p5UINHjlar3r2Q
wXh3FZpaIGeQQTEd6xCsmH3lFW/TRnRiF8/cvne5VZfVPGQhk3HwOKuEpJDeP93oKHfBXneJVexy
N33mgsGuNXSXX41x86hqidxSW1RP9U7ZIgfZCx4BqTEv6HPtg3HxWSrSrjKhVfkWPjVfwI6BHm5+
SAor2dEOWfnMe5utpj2Lc2TSg1oxOj2b6LfDiIFW3GEVMOqfpumQJrxU5P0l9MctcJXFzuLJRunL
uvZuJ8EWHGpbDX3G0JkES3cz0Jr6VrFJvfFT8Fo7PQCcJF7DiaMsO6aXgqdAnIQI6Yk7RpZm5xhl
m0qL1kYwQbTFfK8VbA4ib+Cc+tgtvZkwE1aTNGNNJHH0nOTuOAz6JhyDxv6QGxqaDG4qSdXeS4eL
aCZ2Q1ab6rt2lM482xd24tF3r+BlG4wipDyB6z54FcjYzhTEsfmehlG/b46as3MxjIXmHe9Ruvpw
U7Rfkti8cgjlOp0mevlglqM/B3uCfSlaZe1Oufeh7HIhjMku+yGWZSWEmRr+GdSJlkYiqxl4iy9c
nRirKIY+U1N6+RS1RTGmCzuz9WdiiZv/z8Toug1eT5DG8IVx6EmU9RiVwHvDmFtLktLQxUhnuflv
NshC2pjDEPX6Tw+jAE4RBmHRW8CDlK695MB64aQlPLWYq8dQ1GmWTNi8mHzPB3SY/qsA5p6R8IhX
WhPnJsvRbgpEt1R5PMI8HZjrZfCF/yXHsuIpijcoX25/lPUU4PrpmUulJBrIymiNQBgfC+Ml0ECF
/O22CHoKf0a4qwgmEigdAHS7AJ+BGMV9VkgbwZieK7X0ulzgiFrtJC1iAQtKIwRCr8k6ZPnHEbDf
CSrAwRMwSIAHwivh8HyURaOpi0YesTeZALhF8/pdugnAiD1hqoruFdYA/4vd2we5nuRfgw9Laxr6
ghDPBrSr3yj2QXYJE1vedc7k+FvjjOUXq7ujAwt1bKmfRp61rycgugwEVVFSFaCg/B4mSC2V6Yi+
uxP9Yz7SpUYghNSvxTf9KNnpQ+/5DwNvTGLVPBciGQ9r9aKW4gkrthjG9pIg/1pEqavl2odC00IO
42bTpHdxrWaIt6JyLwFSMS/HHzU2Vay+aqwW844BMbZt5G+ydLSDEs1CExAMcuPc/sSr7r74HYw7
TlkS+dKAIy677J6kptvoPDxm3pEy7ijnqplOLVRNpEBylFBqLVKlsuOnGa9rt5pSXbVhczpdrYY6
AgKC0wcPBrmMw2cUKaJ621U8z6D34R8xZiGJuZarqdZyE88M+GLr+F6+wQBl/rVyql11yp95uSLn
K7EbFrExB5OB17YTpZ6YzpZEuM8KzlditypkrQzFlvpaCTAH4ZsEJpbimNgN8LUMq9uV+2jDbR/z
DpGqvUgDQOHRKXGPQ6SMNzPQW2nWMV9oLUvYfSx8Lj4ZPYGFtFEah1Q2IO3n+5oOaOoPJXIBisKm
8LJ73idjAklIBLERB0ibTxQgDRWKnXL0z3RHkWyqk+lEX/+TJ7OMYUDBmFUlhcAydDsfpYOO93JY
vVcXB8jEiiYlU04KSAhSgJgqm06P3do4FOXIyaN4tshEjLis+mGkQUkbG7dts3Op6S5IUDhB+KY+
RGTpwEYxzStBoF4lF9as7gK/2mT+cxXySI5u6gNBTLCIYtFo1QAHV88HeQpskj4pMe9By9OGOtvC
vHuVqIlGb5QxF2IrJ31iF0Fauxiqr3dgBMo4PYObBg6lmBy+0SupmgjkZdIpTt6KhmcF71Xlv8ZY
SGDCQwGsg1SO8H1qx/BqR99JO3FPS2PKQbNnqz/IuxokkJ1TPIX3MmjWI0d7uO1U3N/ABA2QYFVR
JULLn1OhlSd7I8Ak8JS4YCF3BNQOxihmkPJhlOETygX3eFd/4oUunv3QT7/4tPHYquDswEFU8qVJ
KjfN7vnciTwhTEaCHEc0JGqkqbmr+p2aeXP5fPs0eSKYAGKouRaREiJAKQuMogqo5JsobjhuzTNM
JnpItQQ09pm6dRC52ECzzIQTaulf+NMwVRAImoYpKyyRRReo0ti0xc8SY+O1Wwp0XnM3iVfJtRT9
KodxgFieI1ObICd6kTbmJjhUaDrSuR2wQN7RuR1yADyL/ZGPdBVKP+LC2AotFWMSlBCqbkTzpRax
pcoZVP9LYn+VwRi0KSVhOceQ0W/SJxlQnukps+tDu0dho6ZD3rHF+2brtncVyZi30ZOWzBlEqtVJ
M//Jpa1S8KizeDIY+xZJUHdmCxlGcIwAuC+2+xL/3P4+3MNj7LuagihvJVgFeNVOhqdkdrIPXO2J
Ije1doe65YlX8uIoxg6rY4YxkgcDIv04VbZdOgTbFs0SuxBV3jW27r2/vhM7px4pgq+DiiZxwmp+
6MVqW2sF5+ZaXcZa+BU7mz6DAV5oQc0N82t3qSO9hhvxLBILc4xOgxR+eAKp8DEubNAg3v5465f0
VTvm0jQTosttDckdqBjy5E0OdlWQWWAK5Qha3aVb6sjEjirMgI+GTel3MDF92287bPoqduvxSKfX
P5hhKpqpKSJWU3+PF4kSaGDXQFXCCED46X+XBN47Yd36rhLk3yWA0Sn1jRESsvRcSXdVchpynknQ
v/FnSL/KYD7MGPZ9jh4+dSrDk+6GY7gxsIM6ONNTfeRNd/COjPk2sWA0UalCIRUdt6EiPwZZ/Xbb
0NbbG/pVIXqoizAemcQMfTqVUG/oDLdmh6E1xICkCvGuywAK1TkKiEUpIgAKY75NgA7FscF1Y7/+
BCbKJ63ZygASh7ErIhaIP+laZ1UaStjzw21leYKY2K6qqi8bdFpGFnJH9rWLmbXuqKJEqvK4dXmf
jgnxQ9JjEoceqzxdhGRbxR8aTlh8Nya691pVTxgXRG5xyR6KfXaMv/aq9c4X7wDYZnrgNS/pL75h
+WwFM41zXSN0bCBJ9pJwGGu3rIC8mbt6/WykFSe7WD0/Q8YKOw0YosGop5JMDsYYKWAHuvHuOPNg
hTl/n60AxVU4aEqJ5G9uXyPlpeh/3DY13t9nol1RNInfSLBpEJDZZpsdVEl+vS1ivc57PSO22lP2
HRGTHDoAOvMsoerafwWUZnQGeq9jnsUPlTwX4pjQpwlSN086xCXaXD1EjWY6elJVh6gDUONt1VYj
OVJmQgyDqAY7eaOFKiYAzBD9f+XOKO+yxq38y20R1ID+MOeFCCboDEoR9D2hIu5oe9w4K565l7e8
TvV64X8hh4k5QS30clGjNE6nNzEOaAV77DABaC/c80ByeafGxJwsQtI16FBJwgbO1Nhav89qHu3O
elq5UIjxTHMqE60LoRB2Odweo3ntq5RZAILExjZwJ58FhbshsOpMpgluXUPUMFnDOJMYjk2COgXq
PADokC5y9XjbFnh/n0kc5FIfzUSBSiQ4TtJBGLe3//7qMpuyUIBxnaKpu06gAoznEPkchdrZ6w/x
i3zy2kO3IVg1V3lsTKuA1EuhVOvFzd4IYoy9CggtvxlHct9uyl371NjjofFGqz6IYF4eUGPEZTu6
qh3vuy3vncM7Vya36GNVLuWSqj3vJv1lVj9UPF2cK+PEfgtu5zqCAMr0E22HZ+Ns3DUBEjLJphDb
Ye9K329/S55OjD/Xw4j1XwJbHAqjBm1kc1Fb0bstY3VfavnpGE8e5NHoxQR61Sh4Fy9JbYmfgy8z
lh7o0wPdERI4QMal7enwqLkc6TwVGQ/PGiUsh4Ke6p5y3aaPoVNu/dLC3OP8kl6E7xOvYrwajK/f
kdBZpoWpykmGVxwNkjpAfpQdifZSO7qm7tTRS6U4YG7gpJxrKhIwJRiGrptA22C+YqHMSk/oV2xr
Q7sUoOBSvaYS62Rz+yx5cpgPKcVhYqQtldO6uZC49Txxvhb9pew9ttSE/Vi+GQq6gjxQDCbNbitp
tuMOTV4yjcp+6tXETZS8+nRbrbWb5ipUYSviohDqTSBArUqV71pf89I6cAZl4MRlnhgm7gdxacSA
iMUbPxMtPdQOadNaWGnhLOSuuttSHSb+p8qYmbMKObUz2fTlE7kJsfR8awyWeKbM3BQVOkQxGS2a
3FJ5j/B1KzENDc9iXRMV5nrozCxJ0wYXN9FTpwrTQ1vwehirySIgXYGyoosSIWxvAQtZotGPFW1E
hk905U1wwbEy7+nWW27zGLxW056lOOZIG1ARhKYKcRitl7+ipaZZASlkq6oq8wuYjpqXMB+Tz0bl
I23tGgX7M9I8fzZbEYAzt411tTy6/C3M8U4g8RtniZb0Hts7cpyxfZo781f/u4nKFGUEAmSIb7cf
qeEsxdKvvghqqgGA3WnAEUT5vTg64/yVyP8YPCTzVR9ZfFf6/wspdSbkg5JBijS+YuHK8sVzTHgg
PTwhzD1bhuhupD5OUEt2fXMI5WPc725/JRoJ/4hjCz2YiKwZRidLyC0dtSytIniqk0dDry0DaHpa
d4/pB55V0K/+p0BNV2RNV+F2TOBUqiroTaWht9zgxoqFmvnj8EmzyFt1LsDprvAkrh/iL4HsSn5e
dkmqSRCYq1ghT74oCaCpDc4aOf0SN7RiV/JLPySKnEJIbXp+9E0Mv0zV1+ZD16d0VYXxbq0ajLId
wNEemjvffIjGl9vG8JdodRXAuGwPikpsp0MNys5M47F5j6joUkJF3+Yi5tGfe+vQGE+VTLlqg+5/
0jRIU3XrZwO+9ZTB4iVYq+F+cXqMy8ZiaQ6lhtPTAnAXFb2NwTGON60uCZCFDMZjO7HJsr6HjD5w
KbTnuM0P4T/dN9j3Rj7g5c67Q3nWzfhvYk5jo4o4Q+mkXRokjpjCwhRlt5E31Zu8Ud8xNzlWwnFh
ncmudAXAOFEDmapF39ahLQHIvrdKN9uNXvTIe1+v9gOIDBAoQyMmuHQZHes+kaSoQIxqN8n9BO7S
vboVbPHTfGldikIobgentfnAqavvx6VgRtFOIO0kzrSvctRDK7rXN8G+NTblttiFB9rRDt3ma+jd
Pt7VULLQlgmQRjFXaWKi3jMRNM9RtM/Eu1nMLX3kCFp9qS7UY9N/XGCBLCc4V/1xBj+yssk3mve+
F4rZmxLYoxpAN1pbmiwJDK50ZvIjzczlL2AyTaOZqzin3aQ5fGhVbxpe65j3WF2NMtfzJEzQHIcy
AUgyzlM7lr1V7Mevgac99v+gSbvJjx+aUFyqxITQqR0aTceoNiC6vxXJwSS9VfMu7VWnX6jEBM5s
NDspofNmY1GfRUU7N+AsK5TIuW2JPMdj+e20phSFnJYeAZXzNtn1Tt6LaFVIh+xZc8xjmTntiwr3
4y3kURP/42JY6MdE0WwWdaIYkJtihRIwzN5PAAVen2f9ulvIYQJLogB0N6F97vwt3Wl7ypIJ7s8J
U/UtXJtHrLJ6/yykMdGkLToUZWp6mpH+TQXYr9U2XIzO1di8EMJEj7nJYi2toRKdout3uZOBq7J0
Ta8FSbGAAoZ120bWlVI0kWiybKoic6mqep/qflfjHaxc6vqrbDz9t7/PmIIeGb0waPj706D+SFQM
zc2xztFh3Z2uOjBm0I9gSxVa5PKDuCuE0JoNp0vfbuux/tiVr0KYr1/MZV7qORSBACy20osatPBu
uwc9nnYyA5RyAWaHCYH4UrSW/HBb/PqlootEVPESxQg/PG7xXNEyMRt6A3lJM+20/kvWNnYintWQ
11NcP8qrHGouCzlTahRmPiE1qIz7UN02wyv5CLYmka8iGIt7pxcUqCqzkn41hHZTNeVbaZacljPv
xBjDC0qSCn3Z4+6XiZWS56YIbEylCDxGP54cxvjaTFHlxseJiTpgBasvmnDMFMyK8GaveV+GsT/d
r1OjQyrlRANW+cVHKQi9NOM9ttbDwfXjMOEHmLJRYoiQUgTFt2YCfpdccVBBOQfGwiX1Aia7ZxMH
NgvB1y5qLWPWDn0072c15HR7OWfG7hXPGoopIc3mE+OxUx+N7KTqnPSEc2AsIJKu180wThBh5uIz
ATegYsovt33/L2nsr49iMM6fS+YUgjOSzsMF29QBvFRm5wflMgPkJqa0FJvU1uYPBdWrUCYSzHIf
5nkPocbcb8EgYrVTdBJjHkgXdY8/UgVFJLqG5W9NJkwGKQil2LTDSCu9+zp5qpWXlpwCABPodc7R
aLUFRxay5N+DGyCMcQsKUCneUcay1BEqL/JGW6nsGOB0w1ZGFP/E+Xir5r4Qynw8NJoHvVagYLMP
wD3wkLygpvV+r+t2hH3+CRPyvZd7vKme9afsQjDzAYPyX8HD3jzRNEzbzfc/EVfpS/YjQ7TLw2XC
ukb0jgQG/ZDTue5tPfs++Q7nLKkx3DIWetaL24nMQZqH9Czpw5WyRUoHf9O72iba8Frpqyns4vSY
sI5JQ1UYVIgSpQTA4T1QyMS8sCJNw0O5AKjVNO0iVXiq8mh3W0uewTCBXo6qSJykAY+DsNjNgumG
YX/S0nlXzUNm35a1GiAXWjLhXtHGuFIx2oOy10nxnUTfKeH2tgiOOizNAcmwhgWkVWTNwmzL/ouo
OEHoKiUP6JoTSFiS5M6QfMmMIWeUS1fST0mSO8qcgcrpseSuda2H5OvBsTTJJnD3ZjGaaKFtcj9L
1tN4UB9iLChRcIdwP9A0lxO+1hVUTElWCSHo5/9u/BFab1ggxr3ZKZVb1d2bhOFQoc9OY53cl2J9
uf3d/qLiL3nvE5ALZysxRjmHM+RhZRnd9+5FdCs72E+ferJJX1BRAIO44YJt4bbcdXu5imUuhDgR
x7ahNdJZyi5ZWt73k6ZYdK0jlUX3tqx1J7/KYi6EIUyLNPfxcGjzU9h4RdW5pLyU4udInS2hOiZA
G7wtcb3Bo1xFMtfBWJpRYOo41dLMjmqXx3ZeRNsyLOxJSk5KplpKrWy0hlh+P6H/waONWc1XFvKZ
W0FtmiEXZBzv2O788jilvNlz2nP+M0ZfFWTugdAY1USfcaYxVs4aK9qX70iD0YZXZ/vLdX6VxNwG
faX6RDcgqUGpVt9GrhBY6Wuz6Rw6kRQe0+fx0+2vtx4udYUYqmSg+81cCuA06RKB5kRFNLuzanYW
6cLdPHScbgRPDnMFGBX2K3wCI5kivwHfnph5MdCpto1uRN5tldbt4aoSE1VoGYMoGlQKoqNSPoo8
qr31Go3ySwCb7ufNiEcLgYAWDEUSlhD7LWZNHMrbwAf94GjDJvzDGEZNYUIYGR0w6+n5l9untfph
KAg0IaYsKWxBLR2arJJ1jFcms/owaukhVzDbHtecO3NVjYUYxrJFhAWjobtmQRRaQrIrkqfbeqx/
lYUExpLjtMjKPKQVujsRFO0SyKoSe9iMLihSPzTCjtb5r1NjzFkFDi92kyDMrLd6/ZrOnKuKd1yM
DUd5JU6RQIdGgfHS/dA1zhvvHXHkj5h2VYDNYTotx0I13Ub+FzoqumR26swHwaZgtDNdqHVCr/VC
N7V5nJHrVdyFdPZGlI0mC+haF53WouX9KtyXGFN06OigatdelluabqVAZeQic3GOls1zinKQi5yu
EKcN2Mvr85jyFlJW05qFdsyF2BO9aTNqHHKjWEECusXkMa06q08ba/zYANNCGtV3kdQYcqQnowh9
JPMShZ7hcyI3z7FU5vqLqyCZxxoChO1k4yKnPGKAPqIscCWGzjhuzDs8JlBIMR3BjCBtuuS4bpXD
dF8mNi1GbjGI41Xn4mwcyh9oxnLRq2hudMsnmAgCYqK6ITlEE6/cia60NXaJrYLyM78AmJnzTllN
ChefjYkg2NHTkRRCmDyewsjFtoqdUdbK/p/bB8ozdyaSEBBGqikNvHPoKdVjjbz3toD1oZqrJhpN
nxYGOKTVHFV0yTvcgTsJQSTbZs/Bj8imAEcxmoVOCK5P3vQl5/zYra8WU/u1DPBCJwOIoD+fBf8g
iZ7S896T9HxuGAW7+TXGZWQaFCCiBdqpNaa6M2LkUg8Ue5BBS6Wam2wItz1JeW10GgNvCWaiSBco
ZlHT7VpaGaBwidE+8FQgXJcerzKwbiNEllEsUk39ve6y+IJJX/kVIdDRlw9V9iXveIf4lxhylcAE
KSEz5XEGVCFcS9k0tvpKQAgH6kMK9V/4Dg/mdz2puYpjQpYYqENDRohLpeyYjzGg9aSkt6KRtzvw
F+O/SmLClWlUwGQbICn7J98pGzARPou78ER2xDJRBBvdFMAU3DFBnn5MpApmXTNCER9skC+lL7mS
qYKvbOSEqPX3Mrkqx8So2ejbQqLNVjp7I90hIJaWfxfsZptOQfr36lPu8eLiX3KDq1AmYCVxpLcd
XcamQksQV2J7f9u/qvft63SimYm2FZ3aq3tOhrr++Lpqy4K05bWvBjndkk3vDLDEUg44VPItFYOR
cHTH5COiUhf+08V/qcouQg5R5KcgE6QPCTrblOIu8Ob40gPTu/eC06zcG/qGE615MpkCAZHraeoI
tBQ9jD+66UaKbZwtMBHo/KciWDzqAe65MoFMCYN5JAk1VvR/KQw28DVR5Byc+8LZ5nb4zNGQ4xws
hlsi5mPXhNCwBQpjsgXx9AZ2W+pWnVmjPTm5G5yI6SRcy13PH66fk4k6Wq4AKDGAYBrkcifCFlb6
dcDYk7ztMLXMKytR7/vTetBlABOdaQBqAf+/iNqpMYQJet1onxWvaobSS/1F0yerI4AwxIx+2HXu
7ZNdP9irQMZ0whovuJgu39TtY5sBi8FHll7y1opWE0BVErHzJSkaXqW/qyVmcxEMBcxFm05G7oay
YuXzUS084A1xAtyqQldR7CNoVqca/ROcYEi+FNXnXHOATvIfZTBfqUyGsDAphlAQaUAp0Gxd9lqf
k+St1+AWmjCfJgFunaRQH6uKQzBcuia9Iwhk/UuefRf7f2YRlCrz7Ixx4Ny2idX0aCGYce6STHql
UwyhXnqR/Ke2A6hcBTRneavNxJbn+5ZXseLqyuQS2mhOTUYfj7R3mABWRX/QLzSRAPMTl5FmNTVa
6Mf6tFjIslpBmPKovaOE6pmlZFZ6mPfxNr1ogWXuuBFzNZAshDJJhZJGPrYvIXSiHNj6hj64MsAD
XkRQQAmOwEk113Uk2KlTDJ0Y7zfyIpCYRG3aPkdtriZ3bbLvJ++2jfD+PpNGpINgSsCnQ5k/edX0
5zBxbv/99b4g0Ir+VYAJGQ0Qf9BNfi/QRoj3TWUZ3/Uj7SXXx+x1OnyE4J1c5bGZQqwoOqbBIC/s
PNF4yVROk38VimEpgAkaYikoeiLgxGjuj53xo+6+Z/5H3gDY6h2y0ISNG+UoNrUEQaHyIka1nZWG
nfdAuI9eS/GoSx+qJSzkMeFiiiaB6BJObrApJUbqmHRhlGB/Deterx+rpy/EUctcWHbVFbk0ChD3
juz9KNwPn7DqQjEMVEzTIdmRH/wvHGNcd95fxshuLCddXBI1gjdRnD9lk7kR1obuRps+B4Qzj0SY
hoI/koCFhkyoAMZfq0t0yj9XH8z0osfHKNsMXBhZrkUyL46887NBBZuE0xtbfX4e/U2rV96g79vo
cyR/8YfPpHy9fZI81Ziw0ZQNsJRM2KaWDZ8TP3fUoLxvAGErz1xwTZ4fMBEkj2VhNmmI+hfpL3lo
HwtbsCtn+Ca/Abt8023x5HF5NN+c2MhiKXSCqnVSj3NtMc4thbXVxi+3j5EngYkl8VgIyUh7SkbQ
HMZuDixjHDh+zflULOpr3iZZa9CA2GOQOW7BGt5bWvp56nm9vvXHxNXe2QW5OG701KeSaOUYdDBu
8hxiwxfj7+imuvlxwrjS0+0DXM8SdRNptoZFLZb9q8JEeG926C9CsCUAs1ZqANzNxa5d/05XMYy5
EzH1IzLAkzMM2KP3XWYfi0xXCYyRi1qlqhptlAId5OR7nZc902X9/guwsxzeJPO6SfwSxsJqoBPT
5jrtCtdj6QJZVarvoqLBGi9nKPIvl/9VEGPfWSj2WSlBK3AiPv0sQIYbc7b0I71UTKxJu7ftYb2Y
pV4lMpfmqMmDakTvwULEkmgDlgPBLremJzs5tzbHsT4WZdVMJGHIqPvGgVfEB6XelAUn/+N9KmqZ
i1syzzCi3RrQJzEPRplbgrT3hUNp8uAZORZuMrl0A7L7Tkwhp0Cjp7uEMW/Ud71gtfgyVNOFJo0s
KuVAM9nhIu4punb+aMS0iS6f1cvkyFYDxmCUyjgRgmsRzO1YGsJQTuHCIoKLCT4P2iLJjx+q1i6U
ZAJFlM5h0YYw+F6+S8hZ400zr1fgFgKYONFIoZLlJU6RZp/UvrFM9Tn6MT+0/5geXuR76ax856MN
0EP6M5X5163AOff7x6u0Qe1nFWKJmBX3EmkquLFsyYlc2KNqhI44fQzDhPzSFVsKvwvN1W4iPR0J
yuad/o2AWpre+tiPU+zmjdIXC85H4M+WIpnwUTS6j71sGIuabSI5snyNh7bBiYmw+t+1EjQdPPHv
af1OQpGv8kCa9tA4hkVrfL7NS2Juxyh0EX4XJ2ti3qdIApxhpkiJOiDCeChK64X2xYdiggeJJR2G
j1OLXlBod0pkZ+1rAKrzbe8K+/iCOb/S0s+8GVCOawNZ/nfd/KqPtE5+d+3BpfYxvlKqHjjCfjhw
pfFOkgkkIaDd+rqFtPIbtgrpRoa/kz9NlBd5BKo2JSfpDhMPz4lrL0xIyWV/VucAXtC4QCZ3qmP/
Kt3/H2nftSQ3zjT7RIygN7e07Xu80Q1DGkn03vPpT6L3/9RciGrsGUXM3UR0sYBCAihUZfY75HGw
2kWwDTKO9qs7gSrrEvj/cIanE9+lVGZ+QXYCWd3HxcfUv9zeoleHcfH71BLTBbHkExGbJmQdSlcT
ucgc0mz0gsL4edvSejZqYYpaamKZaN0gwRX/C2GPCh8zS/I4Tziy1QlJqP0GkGCPFWXeMNB5Si2B
aeB9vc84pPIEwVIm2SoLfZ9PpTXl/ua2W6sDuDBFRX1d+qkeEFPlCCoRcba4sfsIeJ01emR0aJfA
d2aA4oY00NBNQH2i1Ump4pBm5OZ04ZgJHM6Z3qEYRcSwQJHMKHxZc2xpkIKqaTCkIDX02JZAHZu0
JodWmrJl9bytzdTSCjVTs+GXkzb5cCuxOFTUQIUi6k9D9+P/f5YUEg8a2pBFgS7e08CNLLc5GF/Q
apIYldWJ1oQOyNtGVhFQEVUV2UFJ5xWZigVwvjR1kCJLTsSLSLlb8kMGYxShHArOBQMZVudnYYwC
wCpMxhiZbFISfJ/Fp1l6yrT7v3SIQrtBiiYiGknQ7p/zO5S8oJpneKkTuSqjN2h141oOH3Wamlvk
TQLyTEOwdTrGbvBcPGeWCJnbnYYrA08Iv+IfPYt0ZBXUFYkXBEMXBN24/H9xGA7TKACfTUB47dSd
anXPWoA3d9msQDmHYp53tIbcHtg1VF8apNZWns6VrmYwWIK4I+Naq1BZO9VqeCx8ohYWj2njZh4m
9CT2CiPcNYbgoIrmM5dKcO5qkqIqaPCnN6hBkcq6L4F/4pE0Gec2YdsCr+YlSMoja99fxYuFOWq/
atpW1yID5nLkX9ETd4T08sOEnszY6FhDSKL7N8hd2KI2rBKzpEURhnCKuxetQjNkI7Y/Bt94lyT9
p9ENP+c56h5uh8bqvC2MUqERp50uBwYAse7URzz7JeYQRFtI3j5/xo4MIXNVxFsGrZCnd3058+gh
RSdm6Ay6Zgty680Kk1Rj3Z+rHWrC5HaOxcjHhOlf+gN5ufffZRBBC1ZgaTvRDB3fKlk4TO4/v0/c
1SY1cbPUNQMfwLcpu6tSU+kcaOsi52uEMp5iTWF8Gj9Dga4oV5PUtLVt2gd4dkWZa+oO8p2S2Qqr
2XSV8mFpg1rSTYmm2aBBPM6CWWxG8GuXW9GBlqktX5TiZbv7IPpR3LE78HbzyDFlK9dX39VLaoOT
UxX1XQa+wOc9dThqSeOWqFJuNM26HZ2rWfSlr9TulnZiPDUpxlM5p3edZ6DuYraap8xl0a+v5kkV
BRRi+BMVaGQjmBbgr/WCPuEUFwP8tY/hBHbqc45k35Nyj968h9KScbN9Yni3ephb2KT2VS0MOKOr
YFM5+88ATVCTyHdNbDZ2BB6l5JF1i1hfhFcfqZ1VGYusKkbYm7R9hr45/yxFjN2bYYKubdSl0e9a
DsfFQCmt3oDSZwhV9fgvrVBJiCYupLwjk6VKTyIY+zQF1Zovt2eH5QmFWNAG67UghQ19/tKIhduH
b5XOamckePA7RP2aEZWCqHb2i6mNcZwHTZipoeomZxWuk7i9ZYFCpLhSlbDTYWGYI4dv5P2k+pae
BA+lMQGi6p+fGDVV4GUJcY3KHmoZjWopcCmPUUsjMMNlnIkuFnOe3m5bWceFhRlq5SiRIItjiO0k
lIsUMZZsiqp0Q/9LGcqbojfD13GMJEsJja8My6trVhdQ9ikLhizT7ykCVC5GQy2iy8MXuibMSjYT
tACoH4FVW7kXtOZti6txuDBITWDa5+AW0GGw1b630wMXb8AlzsDZ1TBc2CDfsAQ/zGYrt2Vkawr0
yGTo4ras0iGCLb/F4cIEtWfwUjX3U1BF6E8oOUuPwwDFPUKNC+VUYa9q5MiSegmsGWM0Of5YB+7t
YVwH+MUHUJEJyc0+HUuMYz1Op8BXQeHS2XyZbFoDctVFDpnA/pRJ9aasNMuX822edFuRn7foGXcY
37I+GApvQHJRAjMzhV+1XEM+bIz/CaLh1E1mfCDkTdIGPEADiglQd9ds1X1zqNzSmwdGSK3fUPWr
fQrb9JTjE3CrRnZWm5qZnJRNmJvlpuou0sHD5jMKu9hTf/lLwVwmDWrXyvBXrnEOm09JJ9nZwADs
P8zw1Qq1UsayhIxTlJJR9RUTcj57YR84H+IjAAFT+x8EptfXzdUitW4kUcFDWoFxVIUvVSFZBtIX
jFBZX/5XE9S6KdWq0WcdJvyj73G9qb21d7nr25ElhIS1YPiObMZ5ZmR91u/CixmjVssYVrkoDJix
1iYNR8jy/8iAcryrurHJ3TGfUFbP6gt7FKAXNTd3QwI3004wozIxmxnXkBxSnXd6Gtit/KqUdwZr
HyGD9zsoXQeXOhBpSdITFYDIjqPclOpdNG7DTrZRgshacevbxi9Llw1tgbBT4YeNOmM8pcfZ1SIz
xQXZsAYBC11AcXh2zj63b1wtUhgzR2HWxzV848BP5Jd2rb6mrDJKRvxfcGbhlR8Fc5j4sFFBlbt5
l3TGkmb9PoUbCl+CxDjGiu5mJw3fk/HH7dXFWFwXRFl8vyCmXTuDKBl8Kg/S9DDOm2RivBWzsPby
BLu0oShCImbwgc98uzcyJ+vAL9qgyW2odlNamhxKaLs+dubZOIToJ43EjvXOS1bPjTi/pNwW35Ci
taMMOswTxGKcQIPi/S6SRGdSvyThw9C7t0eV6TIFHoJRVE06wRwRbiDgMW90u0UzmoR8Iet1d/UN
e7G5XFi7Fs6BIkOpwA9LoCoVzctzjIfMHb/NDheS/j0KUT6XgLri1UXWeWHUMNBxqitwMSzPQ48X
QulZ5O+k8IMxlIwVQFdOKgMIqQMZdrTzhDv+/A31f2AbM56rA1SFrPzHnFusirz1VaErEvJKmiDQ
9L5DrXRCLGBAa+45kx9HI7bKkMUy9Ycd5pcVmtN3bubC76MMI3gIn1qiI2Jrz+KZsKwiT26zSg5W
ZSYV/WqPwsMqm2atmGFPvS+3WH2b1O3f9B3Jm/Qb+a6yiZRDAfvdocZhIbdSj6UDxBhYjTp2CeDq
94uCwNlUedNcvmmZeJzTklENux4zV08p1JTUqu/9CWYG6b0QXtLxnhGU5Dt/h5OrAfIBi+AHg1+n
dR0xgAYV8sTLnTQIlYOg0Bs2TOrY9a3zao2M6sJaFXVF2hiw1n90oEOEyIglnIo30mdae92GWS7P
skeduLIxn7OpQ6AIj9OuRqhkXuChc4OoCmeu7wjb28O5fgi5+kehZRqlRiWrWOK8su9LW5Fms0sh
qc0oOWRFBXXCmrq5H/ieDKMSmGP2sywe/s4P6jDVjG1bgHEPBuTWCXP5KZGEQ6BVmyJhdRkwfKEJ
Jcoh9ktBJ1MkfZVGm5MZx1/GQqU7heQ4TJVaxu83OVShOn4T9T/9UmQcCllWKDiQIy1T2hBWlPTQ
S1/m4N5H6cDtSfnDpehXdNHEcfws1UNOZkV5TJ9iyfI90nJZ76Uv8jk+aamJXqsNwyYjonUKHxJV
HfhZh83ip/Ix26VrnOqzv0U69TwVICyYtjGICrJvDLOsqKCAAgUvoTLzGM9pJ7hQmNHcyiOXFmWy
qoMCcunUY11sWZ5SWGEE3czxGjxFsWFoPIHmzRy6x4E5jaxQoTDCb7le4XPY0YXdCALVAn0aLCkn
1o6sUwgRoOtKy4kz4hdy2SzdwpNOwbYAc8F/ouZenS9DAJmphAINpEL+DeyTwfdt6NcAvvs0s6oT
noVcNDqiXzb9yh/aezz0MqB2fTVcTdJ02b7OTUGhI9HFbbjH/IlUooLF45twr5uiW9jlUWEgCZmY
37bKhUHq1FErDY+CVPhYTm3zUPVlTaTQP5q09veSBG0LUIjl3u2FwLJJ4Uqe1fqECixkd9TSGuXn
Vn2qq9jUY1fpGUcBxhTK1FFDqfN4rkKMZx14mfaSsaiDV+N+MXwUkhSo2xRjDUm7xHjkNNGa+4fe
/357uFg+ULBh+DK4XRoyRcJdO51DFvvdasWTsnCCAolEr7KokMkgQSNnJBo5O/8wIZNSMvWsV/Fo
YYrCCShNpkEKzTw7ayN3yDaR2LiKf/JFBsSvj5kiQ3BHkDWDpow2hqaRFAHZXE17Fpqfocg4rPxh
oV4NUGNWV8EQN3KL0/qxPFSnBsLB/Hu6L96EHakAAcCyZBgIuv2+Uq8WqaHj0NXXQ1oC6Nd+5XzT
7+x+MKwy3STlq9Exjujrl1bjao3CWkMGZ0QlY6KmexVy96RKCOqxqj17uNgBbsUNm55z/V6+MEoB
bqgIQs7JDZJsh8HRXGQ7rM7VPPJwETApJVjW6JSXERcDhIrhYryN7yR73Iz3/4gRxDv4xjrnrCYQ
r75dFuHiltCWHLRIIIQGSfrOndF0OviCVVeOMm65hDM7FO9EY2imAmMmGSvhMgoLu3FatxqvYyVU
CtrW5MZUhs9tWr9iha5LyqXYUJoM01ajnmy20SjvZFZwrFCe7Jv90dhWf7e66bRYoc2ZXEowKDVv
+rQbS1bh0zpMXT2iIDcbayOZCEyB79k06keNC6xB3nAx40i4vn1c7VAoovWTjn44OFIGD2LixMMX
iXUCXN9sryYo2MhmWR4bBbDxxonftQAKmHi6ic+sCnVWmFF4ITYonwFxI8Js3ET+ucwZaUrWjFDQ
wA/GPOZkpCahQNPHXVj85P3InMSvtzfb9eqV6zr9LaEllmUaFzBU27Mr2B3ESvz7eJucSNW9ulWO
hD01PrU/SfE2CuRfWfWFFws3gJ4uVVMD9MPrxNXWMMVdekdUi/rX6J6zFEfy0PRiGx7/UW2RA/K4
p4FxYmIM9GV8FnghoAQ1UMlpo+Eeo/Lgo0UuUcHul1u3B3q1KUVZDDR1NCsyNVBTAvbTvUwG+GHw
0AEALaP4J78VPFJ51Xr+A/MWtpo+WdglkbxwcOTKcurIqT4+yDvRKnbzpt+MO/UDJDQWDiavt/1k
bNt097CeplkehDA3kHqkPDXT5DHILaF8lf1dP7zftrZ+R1p4RyFKLGmp2vzjXecorrDJrMgqndmS
rMzGcchm2GO5R8GLHmVdKQiAF/nY2tyH4spOc8qh7cO/B9ve0d0qs3g7cYcNi1SBAWwihThl0VYN
TwYWqTev5QR3KqojN0QbnGc9RWNJDTKgWqQAqDKESUvJughAC12XL2nlxc2X26PJsPFb7/CEJ+KI
rPwxfqiNwOo4CD2z6H0ZSE0rLusSx1XyhBlT6vuOAzOoe9sJMhA34ItuHUaxZlq05EaZH8DdgELs
bEu6XFjq2wycoutc/MiIqlKHmX58jYqvXOXWvFN0jOsxa7AosFBTvQkKCVY08S6KHnSFxY5I7te3
Ros6aSgoHpRaHgYiXXyPS2E7Jmi2qjlbCFAUgNewUs/QcVBbsj+CpM7Y3J4sFgpLFF7kvFiPKqTW
0GybIcEhbYI9al9tzQm25U+CwfxegFLqhgkcrPmjgAPP2L6m+oh1pULpgL5LHMOtLB+Pzn5rqecu
wjsLv9FPrDcOFkJKFG6gG6sp+BSGeU+/DzZQS7WgUgM6Dt5GZ+mWpTPFiiAKN2aVb7h6wAQL+TGa
9lW+vT2DjN+nM0aloeSGj7ISCAs53VBBx5ZJg8XYMWUSw4sdU8pFsW0VXCHIc2n5BNFmO7P0A2Hv
zJ0kNJmxwTJIJYj4oVMiaKLgMOmQM1gKzSxxq4F+kjxwGDaL/WW9Wu+6adJZIh3ypyVPVjm/AwHR
LvKibbiBooLNuriw7pwyhSeJpuRNIyD4/OOIcujC007cj9EirVG5VzPPWAwsprmgId02jbOGmUN9
vo5jVrBRNsZbiCfFDNy8wr3/yJ+1+/Kkv0YuqyuWsT/TXUZVPzWowISrdetk5Snon9JWM62pZj1T
sFa0TEFJgGsUlD0wfY1iolSt3Br70A2ORYG6W5O8mpZM5RKWcxSI+Ekfp0ELkxpu1GVxFGJUkdYf
veiWIWMLWu83WkQnhSBxHYx4Coet+k340HfBg4r2BM7KX/vdaFXbeDZbyDwzVz1ZZDd2JppLbYDJ
2icbbDJBDTNzQptz+K14Hh0I1+1YPCDrMKbrkB7SdVWk+wZFsHREOqhZUZf7VWtOWvh4Gyb/sPKu
BqiVFwl1Iw0kE9yhCf4wQCObEKeEJp4CwQNjbFnv+SyHqI09ktMh4grYa5rUnNvG1DVWT9P6DF1d
ovZuI57LiOuRfFbMwSFaQfq74ZA+PrQfvLNIMtbPpldj1CLrBNQJzRdjY20GqjuVk9WxON9ZRqhl
NRQiz8U1PCrxBqzPb4ry1jIFZZihQC2ouVeKQldgZe7MZpdfJHTHzOw+NDzZ48zh3A69dRD+NXL0
YzBX6xE3+TDXBPe8LJiadsyCzhKiH35zJ6DOOA6+37bIGEb6ebjpJC1rBljk87upPGjGa8csG2PE
Ny0qBpLywU8NPGb2bn+In4RDbOP6bvLnqjcJF1dwZiESyyI5NSyOIbE4lihDwIry502cVmaAJOrf
jRv5goUFMUihakHCTxZyG90VrtGhHkwq3Ntm/rBhXSOCzN/CThdXYYU+PWDRpUM6cgqkdlAvguN2
aXFsWlrWyFFAESXSEA8q5iouTP8eSOFKoAQov+X7ebLENzBQH8WQ4ST5zd+3j6uPFF4Y2jjKjZjj
DCXsQs0rIMIT9w+Cz6pcZflGQQZkqFAzGGEsk/g1xbNLFzES6Otb/dURCi3ipu6FMYMBcKVakAEw
xeibIO7HfDLTipHlZEETTbJkjJkoRGQbJKl0AunkIDPuLsRHtsA4WTCGju6tjCK58i/7h57suXnT
jQxvGCFgUMf4sul8KeAxcpPfW0OUmJx/qPyvGWuGWH5QwMDHpYHWXoSaX+yz5pyOT7fXK+v3yf8X
y9XIZGkWRfjR1sce+RhNqhjA84fnxF9B9huT0vi/jS/6WUdmsBk8VP19S6zxHqfY4aDuORuKrbfd
YuwSBoUKQTrMbSYQt9pdbDy13GvFKtlgjRwFAii3mrWggwltdpP5Tk9Y6ROWAWr1i2kkSSlB7MYx
zqMd7SsrBDOOcj/YpGjdsFnFcCzsNig4UHhVbRQFwVbbfmhlm3mfWOLjbHWHeBPjEscqL7ztIbgZ
/h18eFZrVH2Ch3z2Womv88h/IgzQUipq4DQQZZW+3Xd8LQ8R6a2Su6+x5FRNbw4Js6Nn7Uq/tEJh
wVT36cRluInqJdrvpQ327vBb15nhSSKvu7o5vnOsN3qWTQoX2q6W4zGFTe1R98LSbKzA4e/SlzE1
u23tGfbIANQ1wFs6SQEFsp79WAgEvevK7spTVuSmEYl4ct3cXrprQbE0RB0gIhwpB76BIRHUQRDd
ajOGJ2vYsDRAYUM6hVqe8zDQpTsjPBeGlySMhyaWDxQ2xHmgjB0HEwhuU5qOSeLeHqTVzXTpBAUO
YzJ2kz9h/oVz55BMX+JJR9J5Tl7OWAoVLHcoXJBGJWr7EMZyNTL1ft+o29vuMKaEvo/POTegqBQG
1Op74v+Qg8wsM9YJeBXeFmOmULk+pVfDGG2IqHqH/qzoJE72rN5FVnEwdu3RsCfWSzvLKwoXgHdG
lc/wyk98lCbWlloLpp6y+HuYflFYACr/tqpwX0aRdnJqt6mbeLUz3Cme7LYeZ38m67scRgoJJr1r
w6qGW4H03kl3BqtrevXAsDRAIcAwDMGQ9TAw7fqDX5njq7qdztIOAj173hRRynqqGeuJEeEKhQmV
r/hBy8NkrX5PVSIKySoi+MMsKWjqgIo9mft/b3aTxCmcX0bY7NA6Upj1wXADB1R32DNCtH5CeoXJ
lb5a6aTyv2zSZUA+JxeK1MLmdD+66i7aKK9Irm3EM/9IogMcwQ+f42dbGqWWGZpNeV0VYHTYKXg0
TdEwmb4SgSXZrR4jlwVOrIG9QOXiCJsKkmYEIRrJ1C+TFT2QDDDndO/GEXzPnw7/65hSq61PeqOt
ezKPU3Zuo/qxU5kVeOu7+9UGtcQS0BKIUgWXwkP0cqka9xQe9+jx8krQvaoPt/H3D9vJ1SC15FpR
bEYjh0GiY6NalRfa5aY4/F87EOPuxLRGrTaNzzWfi8iMHTsnQjMQZ02S+Q+FX+lVrOTK6kPgMiKp
7XhoJC4IyTLo3fow3FcbaJcVL/80x8mlWQWO/yi6zRntXNbtgSWe0JmCpWVqmxbBiJtpGSwLjewE
tRWruh3JP2qONYGsiKHQJe51EN9Bo8cOXoIHxSUvf/kmgmwwlHJiB3cFxiGK/N4Nx+hSoiwxmtif
LkOq73JX30rAE5H5En4pCLplhwITLQqLQUovoTK7xYO28e8JVe55NvU77Vk9g7XjJH5MoMjnzfQH
k39qfQv/tS7oiiE5q0LRl+Gm32lWOf5I+MIuWAoKLCMUooRJlgU88RGUF9uym59iXTaFgSnSRs4b
t8aSQpWhFf1OyOEM6dEIrfwcHZPtZKMEFa1jrEW3llpaRD5dGyRAAqjnoY9lz20I/kLFBEsvyuCf
Y5k3/YLxXMAaQRpQQl3okFvCMhNDM07cKigtxXi5vZZZRigUqdDpKvASho/j8l2l1K7U+w8ikmZ/
Z4aCjHQA3+6YwZey3YnRPs29kGNcsVgATBf8iD43JBPZohunt0kqDsJzGxUslr2Xeqwn6PWz1a81
RFf+CHOD01UBh6asMTupMQ2mPwz0o+t+QLLTNF0LE609Fyb4xi61D850Hiez/YqU/Y5FgrfaWLCI
b7oUCFp6ZY3bHULOgDVhk3jD3eDmJ/LYzarrWB9BA9X+osDjOENFXp/3nZKIcE+p7idhH+eM5bO+
S11/nwq5vOGrQp/RfCTzjSM3XwwwhSR8beqsd/P1JXQ1RO1SoSxHVe7D0KQ/hu0+071Mcm4vnz+c
eX/ZoJ+kgtCfsqGFjfYjxVPNhrwoE8oOdL9J99q94ZFuNFbFFsMx+lUqi4aikQmEx/FDObyk6W5g
8lisI+rVMQLvi3MuJNKqaczw0jEWhisNBkqmBDsLv0ll6s6+zji5MMeR2pWCWpizjJxBweyYPqEA
x/Pf02/hS+9cFA1PEAmzpe+3J48RiHTzoj8bSmUQHC/AQqIrbhGUoAc5yiy6GtZ0kf8vhpLzedUX
CQdQG2pu0T/6fmtW2dNtZxirVqc2JS4TpiDlEYjhvPer+053/+73KVTgEyUKygDxUIIztT/31Y+/
+30KFSRk4ZqCdK8WhcPVez17u/376xc3AYR/0CmRDBBg/nsWGrUpec0PkDd9jsGjiGbvZ+U0QzZ2
dCp3YjYgrh5Zr+boJJPmy+C2bUKgnFdvGy9DJRTniRuWlgjLLTrNNPsBlzYy7AgfPTiD0MkZeFxi
5i+6WbnRI9SFGWfx1SoadeEZhQzYW4PQ4Iln99EDiCh3IW/2RD/SPwcWbNqp15nBK6v8ezXAF2Yp
hPCFSAyVDlugwnWHEORv9dwzDkPruaCFDfINi5VaiuC8HRLY0BMz+zrb7V3jGU5w0O7Rp2rDN/ev
548ChyFPJMnoMZq9O1kDODHAV2FYnR31lmgid8MsRyIL6bdz+cJHCiiMtMsHmYNBXn4SAlRHu5X/
pQpBUzR5Rs46X65irKDygiEoGsiWqVlDPS6yMyNGlIsPQfkgDrvM97KBAR7r56OFGWrilGng5sSA
Gd4Td6RYH73FT5IFLmcmJepqjaO6sEXNWN5Ow5iQE2a4vSgFeY2L2jETZNLebchaj/jr2FEzJZe4
zCQBDHVx4Awj7xg8i8mBZYJC9bIVujogacJRcfz8K3KhrCVFJvj3cLs6QeF6K4ThmEawEB54Ui8G
7kaU3A2l2YMOK/nOLmdfB96rQQrng1pW1VIj8Y0S1MbrN0RzQNxo29uTQ2b5hl90SkIpJjU3LjfO
voLU64HHpXNKGS87F0ajW1aohASoPGQ1Is7Udt1B05OkN6d3ZFq4E+cQZWKSM0vu1H33+hkV+UWY
08mIVuelQiA3wwYVXXn3XCXfxsDVUH1yeyAZIXhh81lgrlT4UD/yydLVXnvc2XzuMw0nS08ocEjL
TBI0snP48WtcP7b5nRKyekEYUUcnIOKonUDXjIkiyqs53kQkb3ZaZtc3K+ooSJiVKoGoLFzRcLP1
NcNU0E8pRKyCBhae0uSuUMHux5xAj3YWLRlt7P2mNYnOprhnLaQ/nGB+LVi6/ajBxqEGMcHTg/B/
NE3aKd+j8uBANIaq19vxxrRHAQRn6GIukpXbOM2L6AQ7w9KOKshKUI3rBLbq3LbHmDI6IcHpsyyq
l1tGcEzy3ZztVZ8BEywTFEpImSppYB3AJqtt9eglUZwuZdSHMPZxOgGhqnFSdGSD9YXRSvnWrPld
2j7U0cft0VpPFl13V7obSW+HPkReDZelN5KtR+SBmjs5zBbhgNK+M6ytH4Z+xZ5EQQOfzF3T84iF
/IAsvXZWd6CwiS3xe/1aO6Kb70aHCNwH59r7y91dIpO6wL18hEp5LWJEo/E481soUDJ8Y+y8dENS
NTSzrJA0FdGDjO8IFX/olvsJdBQV7gWsJ0dWhFBHiRFIVEXY6e08fxcQJy10mfpvTD4KBtDSTUez
wk9tIJH4KEtzKGqLR3dtGFuT/GNGQ3aCqwfHuDqygoQCjK6MJCMnaXlBr+4rKFyGdeCkqLvx+cTq
22ybCrH9d5NHNyPlRmAULYmOylE93gKFw144/aPOK27+w6GWXNpuHDTo2qXQ0KVGIrtwt6teeCfZ
cdbs8W+kwoOzWdkeBl7J5GMWoc+14GjIQhIqxVlJyBi6RfPzL0eQunnEDdcal9Nza6NvgHBg+E8g
LkU9G6p0PeWO+XpDsOLWEFJYog2DnCszvGp62czqc+s/3HaJNWwUYqiDmqsJeXXz59wMQ8NMOsfn
n28bYSxjmfx/MTfgqu45ZQJqZIKnFZsk0MyW36kg6L1tZ/2Z9Ar0dK+RLuKmXZDzpX4UHqUPfTJD
cKz3e+FLY0+o3HwaHVLEjSSnxbDMinXqSjLPqHefyZ10UEzpTQYuBk4EHUVT2oGIgJmtZW1pdOap
FMLMmARAVvTS2+RyKt/NXu8IOB8Gn5NgXZx26cTTqOVGNJJ3t3grudorVA2+C/cZhI1KzyjNT9FH
L81RZw8OZcljTt6ptMfejjaV1264Fxx+/9mvtyOjhvwPKZpfO7ZCYUcdC7E4XOovnnsDNfgcihFJ
zitDQT5qBCFLGTqfIhNbOklhiSb/77LXC6YimDGE7NwcPDfyU4gKSNnhXcJ3y+xxZCCKQiHKIKld
gXY17HX2/NacEgck+s37aEk7Hu+opWW8D6yytXWMAQOSAj1naPdR06nMucp1hDvVr10eLQZgq2g/
w7moQlLhfzaoKQyy1Gh5wuk4BMccnEj9V6HfMNb4+uHnaoOasRTC3koowEaCipbhlD7y7wrJi/YO
Gq42smayKlb/EJhXi9RkRf7Y9D5p4xlQeXfZb3ozrs3qTTUHu7CnDcj8xAeGm+tQdjVKbQlJawwB
D+pKHBMma3JCsNyFdoozHlnuISMfdaE6/n2Hu1qj9gZOTrpYqmGtd8fQVjpT35GO4uCIdA7SHx2I
dSEoAdJ4ySECGSysYcUmdcIMS6hjxCVGWJpOfXho6k0XMuRm/oDVVxepvYHnRm0QB9gg9/jEmV8F
KMMBzVSX3+sPLAbaVY9EEQp0AtQDQTL97822rtQWpTQoSQ+6r136be6+ivETI0RWQWRhg1rRGYrs
57BHvWb2c7JIRgzNN3NmKmAyEazWykIzsCNWKfz67r6wSq3xLJwg+0xq4SUB1DtEPSV8lPawqzVm
cGgdyYpNtTXBvPztM6L06sI0tfRLJU6ioMKg6tn3pnAKPjBTlrT6+sSpEhHmhK7Hxf3FKanmG73U
W4QJlxZmVnwVuNeexRx3SSH+ttzEqxE6FuWIEys8R9j+aAZf9Z3xKnoDqGjImhtiMzqAwRol8aCj
0d9ivBUwMzProXP9AOriI7RKDIoTfIDo6R552c420OGxp3PrjE7/JdzxjOW3evi8ekwnVdOcM6Sk
gcFRftAGt0WeoQ/eUjQ83V4UjOmjiaHGQcqCkdgpklcVRNPxJtAYCROWCWoBVGAjifMK75lNAu79
MXwU+NZT+8S+7cn6trMYMiraB39CCWwEV2oDVb6aG+0SHMJQ6Xufkdio76c9i1WCERYi+f8i+Fsx
qP7RQomG57B5lJSn2z6xooAM7eL3I2GSjYxoQfTBQ8o/xlpuNvW2SxRGFLD8oLazoqrUPCBP2khA
2xLXHHlhYNS6sKKA2rKGkkepPJHm8NXS9Iejrz0nISvRw/KDwolQrya9JyIMzS7QLflnA5qzwpo4
1LhGvlk+kLcp1rsla44oaNAbPtISDre3RHxSAi9v9tr0pZM/dYy7RjedPOWjUFWziawip9yGVuP5
2Dbs2hEs3xyfDVt4vx1668lh0dBQMw8qCKgI/Dv2kgR84OWlRxWStJLdHEVwkWZb38Rj7BEHAMZj
+np8XM1Rwzg0lYHDMEJQEA+lvK3aXcrqcFo/0oC91TB4UTXAvky5NGdlp6Ig2ZbQvEOun2Blsf7p
FuPYXKDk137btBbWKHBQMV9DMHZ4pn+Mvrbb7F63g+3g1i+zQ3SZmJd5MiG37FFg0YdcJ4wcyFEa
J3qQPsoncgbOvPTs24oTbZVd6iTv05ZkfG6HClm6twxT6NFlRaoFBRzltJ+g9iuUj6J+7YpzK77e
NrQaI4sRpTCkqyDlGOP9ykbZ7r6OMrPO25NWsERUV1FkYYaK/CzNVLz4wYyc/RjTe6n6ftuNy0Pe
rQGjYr0KVI0ceEkapPvJp+b4fXrWoORn8k6287eq3biQuyNZH9TGn8J9dx5ns/ZY/CiMgFGpM3dR
BG07+viMWgcvc1NCAc8bI1fJWpS3PTfMSxNjQajU+TsY5AQqUxhX3ktSk6hMFBZn9Zo1uOTxVrlj
8ZSu19JdZ1Kljh6z1NRN68OiYsr3+ZbU5xsnzdKs4q064Pq7555YVbfrRUELmxTIgCJaDhOR0DE9
dw5hvg4/COG6ZsUv/U88pCA9om1ZVhkhq1JYI0Y5NKkMTGUwfUHxchOwdlbW3FHg4osh0JnESreL
n6INtJSOBmQGCAfkePwPzUWMpa5SmJJr4pQXJFbCi0igsq9ks9+o38EFcgg39bF7ldA0/3R7YTKA
TKXwRdLrcBR6GK3k3uRcWX1sum0uN47e/rhtibUVqRTGBE2nBGMMU+qRS9AiBokqx3AyFJE9/ZfX
8vXdfBGVFOTEvZryUgZ7vUsSdqDBfm43jduhpT1xQQPAalZcrw26GqSljtIal8JKgMHW383FWz+d
muRF5Ldl/p3rJTNsnhuZcdFYPYktTFL4Eo79VPIiTI48it1TR1LssVXx/sYCzvU7/cIShStSN9VB
0PY4rJwhxcptgtBSPfKwEhzDaPv/SLuu5riRXvuLWMUcXhkmS6Ms2S8sy4E5Z/76e3q8d8Vtcwdf
aZ/84KqB0EQfoBEOzMf0VsSiKsHV9tToPnEveE4rK1Hzeh6gY5W+zsP3ODuqn+G51xfKcVhiynU5
Rxf3ZwwuaiB2Q6ZzKS3Y/y/eNQqS2vPArDH7FXwTX7ptcuOfFPSfInfNlmHJO/2BnByghHKQIjeK
GAgCIEw69+6IDS3je3BjnvTHzmV8AcNr8doQjx4ClvkBggGN3H3JGP2xPv1UqME5yyT3OpKs50YW
n4tDEkOQAP4MKadD8xLt5h1G+hrUcSwvfFeRcMXKNAymo8ZXu91R3FFenVKRA5Yw6vtEZyqW1q6N
X+eICC4p5OLnCrrBrxW24xSeYPzOuhJY15y/i1+MrQwSYOpJT8rjUKQxpKCaApwnRjIOugMGddfy
dFfZYlnKJjhTQElYJc95FcutogmMLDUyRSctdzBSNy6pyU/CffMbkSpDFMOWKTUcxs3kKaDTD10w
j3usHJY9UvkyAon5eQL0hfaZwJ4+RnVjmL9Kaz9NsZvLb9dtn/DXJgcjki+j1pAzMVnv9OGxx9YP
sbLn6KYMiJu8nl36uGb8VIFSoXEJ3T6ghs7twWEEb8G9eifeVd/9M2N463bB+3XtSJFcOGIJFppy
GJ2t/BVrHu8QG3hm7mRv5a8B06Xgz73rDCIRRJ0oByaNgAyvakFkNWDquRmcrui3RoKN1f5Xg6KU
I6DD5KBDiMSxGNHI7qoRlmRoiV32RI2UuFwW98Kpo3lq6goSeuXHjAnd4tzh1Uh8JuJu/UF5FYoT
GO1hGf13+dJom239k35K9sYBgOFaP67LW9VJExXDNC1dQs79n75zaGcJGzJnvKLKo6TdCPE+/BSf
vb6Qwb7cwj8XQSwaYSDiZfiGjhFFRmW5ummPwUmqbS21zZ14pHBwFTIWIrm7rAhRIYYDREbCa+k/
hSjwtvMhJt0Jg+8/3t4LOVwUUEtjLcaX4wMtQ30OQQ7NypJguKAnUlgYeE0Wd4FZi0o/V+xTFdjC
Ihwj4a5rz1ka2qrlCU3pKsE+L36F4WPWv1y3kktT8jXZ3E0W4iYzfSab7ZxoHsyt6s12sc03qNXv
+4OMhqbB9e0anZ7lfbRJHWwluf4nrL9xFkfN3e/ENBp1nvAnoNvdze+U3aXfHW/9+Ybu27p+LUye
06rKx76UYwgLkL6YJHxT4WaWNtdVWkWsvzX6Y4d9kOmTpSPh687BbSve5MP++u8TR2aKzKKWF88K
dTXXoUX5xkqU+Yb1KZqPEzpyacJhShsOSTpZswQffVqur25i/0uR3/9HbTgY8SeprOQBAtgsyu/d
S1jNtWXTKPDZ7nVplAFwADI0fiaWI4SBG862hgksWYeJekSsR9sLC+DgI7f03vIVSJkO7T45yB56
YDb9jiWTLS//JVq2abMlZ+OX7jX/SVUFqS/GAUoSx0qlMZAsjfdyPAuj89/OkAMNLa6r2q/w+2K8
s6JNHNwovXddxLqJW5KOOr8pyxis/qeJi1MoDj2bD4heDBCAbDPPB8tQ1jnBnY4sIFWeIeVx8bw5
DKOvV5A3OPNmdhsHU2VgNAZ9KIbYyJftqntZaMdd4EzR4zk3IS3ej+5XyZbsBFNRArYEUzH2qr0v
JHG3NwDrez50kCSrRx8Mw+JmqokLvGZuhmViRM5gO7H52n6eSAr2ocAc8mCrSd8s9fW6LaypsPx9
ztwarIbW1Rgt0q2xV0Cckt8N5Wfi9qUMzgnVRZ4NhQgZ+VthOsJ3wWbN39IDbiqm7QV0ySEfS0AR
cW588b7Waz8uJxkYZ55DfV+Bve0/HRxftY+NKQ+MDh+mSw61fkiDG4tajkXpwBmyMU6qYMbQoQLD
vin9lFsKCNjJ8xHK4svw407+MA/+0EMJNI6MnZ3vsQQCjETgdTUxf4LX6eiw7MWEuAzvkJ3fEIe4
piFcuAa7VlXL4l+Pcp8FiojOcncoPCQx3KYisY7dQV5FU8SP4/6AiJUvOMZFHxs9u0D+V8b3kW8E
L31tD7rd7GMM2EjU7NVqwWMpkOm8iB8SIZ1ykQmUbzTLZm1wylHw0GlkJWhKA2XPZZC2HQi/sTol
tZTLbvpCblBESTj5kCseZgw2Zts+dVsP3X5Y0pRqlLS1V+pSGueER/D995YEaRjA30oumtNcwWaV
ftB/goqRdQClu/Ceutb/oqWpKopuyTpIQf6pZY81i+mkQO4s2SoyUcU2fcfBWoxEjlzysuq4TPFD
GncD5TrupxDUzeh5HTzWc5QU2CozXWplFrhVttcxhZTHOZS8KtpEbqEd23DPmonnne6yhSz/k6Nk
2P7n1fjQjrNUI9CxCZSdpXRmRynhcaC7+a5x62NXYoRecqY9ki0uWl5GcnEmO7prwjlzHQIhHjR2
TSrQrnW3YG587r50roxVMENrS0QKc83NLT8kZ65Na3RJZkFaYT6WjJjpl6YT7WL/cvE/jpOLDKOw
TtWARYZC5fZu8005RR4KPKnTFLZ2mD39CBByqLLjapVnqRrvwQtVqH12E1XsNFSd5L7eTZiqko9k
4/mat1hK4v14Y8pWXkISWxikOqzVvXxPEjvaymc2/Iu5Ztbdkzuml+6tp+t3gzBWvvkmNxSUdUfm
KjTTztCEGMv3lvDWaftkSuz5U61sC2V5XiW1m3I1Y5cjw54UFJaw0x1paN1NTrKCBtwIC4uorV3r
3vBvA+LHGuUykkuFIbisPSX+IY5/XD/C1br4UicOXrqybzpzhIARkwM2loC7l07YV8aZMTnmWQGT
XP1Tu9MpP08BGz/amCgNdrQwIxVyO3oJ7xhwy3sJFflbxZuOFGvUanP4UlMOXabZl83chLUIu3GD
J0d1iEBlUYEfM3FYyXX20BW+LZ/vux1xxqu4JkmmbqG7SBP5jGqutkaRgJ8Gbar5U+YBwNEZK4E+
Iz3QGZd1PSUN/WE6lmKrGoc5QW6MgVoYvx1G77MkocOqCxZyTCCLBUOgnjrtS+rFX5uj8JmShokV
PioeJqqEIal/OmNlFEdZQsPnpT+dsRvkr9JtsmcxBxruv7Rfrp/tasyxEMeBuBXKVmjOCnt6p6Bs
CETLK5Kp36eYNvYEsUQaUUUe5brQVc+xEMqdcJopZgCCK9Si+vhnq2K5lqh7gUA1PFFiOBTPtBI5
USYGILCRk9qNdAOMvBGhzSqKLrThINywMiS0ddwLPQzvfPHrqCNyq/NtqY0vSTh43Vxv/9P58bgt
S/40iSUUG304J8Wyu/om6gj3vh4WfujFo3WFlGBbFZBSYLXiHnXlnVja4Ut1mk50npyUxoWF+lx1
vsF8Ubsp8WQKDuJ+dkp0ZeIFQ3T9EHbBT6DXY1ul/QBRBgongWJP5a40X65/onW/sDg9PhA05xk7
BHB64lf1a3kSMPzIXDtYHZo3a6vuAleDV6e6JQlb5GfOO3Uyp85i1zk6mSVWdjHepuwmUR6i+ssQ
SvZ1LVe960JJDj2EqM5LRDCYxNDAlypU9mARl2s1M7nAQ4XDiizCfqaoh4jgpflV71nqGEMm0i2W
br6bp2mDZb0bE9TTqSP9CLfTw3UF/8UZ/A3H/DR6kTammAVwPeqWJUYxz7ZnnzLe+E916LBhM/nV
9ypPfBB3VPRL6s4hizkZodxlsKHGGzzrlPyKQFn1eyWhAQapfifvOwt7IeIdjodO+rHQ5Y/nxMfX
5UfUpWaoJnGAeHWrbLQdshii0wZ4cEsOo6VE+VSviTcw0+iaSO4pqsjwfCGYwPDgjjDJJGCLd7ij
WVYIu+Xn06O5NURdwzUJwl+99qbDyxN2w+DqmiJcWCiARaAKWK4sPfnb6ZZtkSw98W2+sE0IT/9R
Ggc2Yjyy1kx8KVaSYsng6sbyeke8tGVSfdGrrSSLK8mvyvSz2RwK42KW2MzJ3iw/DUhLb7EC1w42
M5n+YTBy7TA5mNHHeW4ZWQIIuazd5IyoUjAWc3+fOVnqZKdqn3rRmbp+hJvg59f9phNLaYCRhNY+
Kp/jdCf0xIejRHARyjxUYz8rUEySnTa+z7LNWH4lbIM6PA5ExCkqzW6GDA25SNmxNuqBbVNlba76
dxZYMlYcLC6+Lpa4Yfzgoybks270ODxN+mnp97pAJcAJcNI4pKh7P48QPrM3ASu2hOf03bhRDrkX
HkxHOYdEEyaFxRq78MtUYFsEQ8iMvvLGzYisp9Da8aPg1F69S38le7b+QDjFN+WNAIZEMkdH4Amf
co3yqrJYTxyuQHgn4wlkeOzbYf4LDIIUzTxhlvxYOnqFe7AAQVcTw6MS6Lp88ECSC6moL8j+isWJ
QoRkGMy7FbWt4iOiBW6ju0g8suFDVr+gtkuup3U+HBq/lkNq41rRQPSCDSqvavwYVc965AXoEfBP
uexo0r0gJIRDWwdL1AMNA7NGYEnkHIElJIIv6/rv1yQWNCOytW5VV0eNhrFDYA3f9Yu3et0X8jhX
gNdrVFUlApZ+voulxzR6LZKHKP5EBxLKnH9rxX27FpxXSSbgJK38ixwaduU/y8aX65qsx14LIRzs
92VntH0NIe3G3MaR3bot1mFZD9LtmLrzodozfzOBar7d6LfF7rr01UhkIZyLO4WpkmLRwnf7zTLI
+N6ELQiq9tfFkPbBuQBBEnxFHiHHehw8BsyC021GrDcBrzS7A5Q9sjr0H750oRfnDtpJiRtLgH1M
0hdR2VrtXa08tNYXA1e9DR5b5X5Siefqasffh7XIfBMLmGzKwTChY79pN2xETdm1YG00vGmDoTE0
k1FJ/1Xv87eSssg5h0hvy0Q14H3S/KYUd7VEvCCp3+ecQdILViSoOERNPKFKqVAVZMIqZJFDDVR3
QxO8eSzyz/ezy5oJSjS1Ti6rdIFT5r9ZhSxyqDGgN6fBpmkg4w0jM443iaNsp9MnI+/Fl+GAw0or
vLh7KDYO3dbssl2RU7ME12+uLPKwEaRFrVeADfHQQ5dkm+zjHU3vtkrdubRqDiGaAIWsFLvM3CkE
MwcLQYaf6AY+zve/2WIatBOCbsiFGyU+F6Uhhxm6MiRJy5J26patu8GugEv1jOoxocRwUBEZRt8M
zAj7DevZ6ncdxNAmQR0k3zqjS2WQZyLkDI4EjvZN8OAfJMERHsyn6k2obZBSCk71NDyhuLzxqScn
hU6XzNQiDhlm2bIq9nhSztHtZYrodX5IthjMYvxUXwU3fL6O+cww/h2C5UtifyGwHjspiVLo2+XH
WnhKUvWQibFt9VgGg3Vk14WxC3VNGIckJtgdtEqCdqHyUwDult+jzyycWVyEywEv9MHKVzMWWDqy
zAOs/b0RExDjjN51PQjIvVQKF0JCH02Qc4RDy0HZor3FJpF4J4z9ks9b/L4Shko3p1BilConBxez
bg5fjDHzlDGyhzA9KGb0TVXfr2tFfR0OQ/pcwXxzAs+Y1ukBvRaHXrX2atkSdVQGCNeMgAMMGFw1
1iwT3lr7MdiNqtckx9S666vjSLYxUMI42MD+9n4ymHNkBX7tPLyAU3FbOJZj7lM2WfkrcPSdjMLt
f8SryxNu8QnnaJBNbcJhxntGg5Nsu02D5aWUGOKb8e0SY2hZSo7mJ9e3HvNiF2kPBbUynjB2npq5
6IIkiSd8L3PaBbo7RA/XzY7CPL5JKR5mQ2xQCnGVDhmjYMfYZxqsObdGVC3t8EHdVQ2ZnF5/f304
f55XRJSw51rTYBlTB6bL8pRMD2Z5a4mJnZRf8nyf+IPjdz8JXRnCXTF+vqLmRxMmiAcm9a8Se7yx
Hr6D1u1UbIQ7qneA+nRc9JH3VhYmIU5Wls6h/DQNL9fVuRzSNXU4yDAHQZFGg6lTbwavulUdZVeA
yaLYJk7rlUfVljf6ccJkV7gbGb0tBuWqI7XcmVKTQ5RBsQotiqBmGD/X2ZufUBYqE1+NQ5EklpPG
Yk5yOGA67jzu2MpH0/7NqUhR21L3ga+oqUIQ+GWAC9dvupfcrbbshSI+JljpAQB5Fe409/pnZGZw
5SvyxTVVQ80wTHF+Y5ofA1OzBfUp8rtDK1E7L4gvxXdA+IFsKZWMg1R9T1DPwWeW7S68P19Nyzsp
1RIWPpXTaM/qSzBK7kjtlaeOiym5gPY+BKGTxLIosxranXjUsbpS/Skb99e/CuG6+PJZKM3TkA1M
l0r2emVvhZ7Vd7YhH8T+PhJVIo6nPg2HFXXcFhXIWJlbTuy0OYn+9ro+hKvii2dDWCS5ybACK0Gc
ub3V0sERIopsi3qt8kUySysquc0hpvJMIFG1lWM7PJfHAT1T9bZr7ZEqCRDRmsKhgyr8f5arqWvH
Sk9JdBRDb4rvgvhU5o9lT60YWO+2+fBdfDFMt9Sy1CfoGKkb1rskgS4/doKt/1j0dn8fetQjjzAO
nrC5rMegRlIRtQHjR6N/n6gUHvEK4Wtg7agXUxHjSiloqpP2YT/aiqi7xQ+/JToJKE24J0gxxGMn
s2hmLp/0EJXLmSy3ET5e5fDBHIt0GNnXSTvHv0yD+U/6o4wWAmGbbdIbqnOOUoldvAUeGX2qGAo8
oJurPw1MzZJDstfTdLLKQYOfKGo/qHjiY/ecI05vYr5VjHuzeBK1faV+javQLqkxsPVuy4WNc6HF
KMVZGwkQ2rrSZnjonoUHw0u/KQ4SrcfWEfYFuUWLAHaViyPGLsxFn7V2MbZ3IzwNzXmSRjtMvl9H
QuqDcYChVDn6WWSolusPhfSSdcQLi4og+IJX2rXVrFtMEbx61G+sc2t0oqcBQzI1KDOMvUU8WCnU
5Stg+ZQUY8FexGEsYg/8bp4f5nhflJoz4Swba1NWN2J4tqK9lHiB8qm64oex8AWxxtI0vWYpw+RF
vWGzDOUe6TaMIWGbzFShTT7cgWq7sqnIkzxpDk4mUwgHnd09/UatbcGe99IO+SHQdDn1L1Y5mnYT
mSQi0JIvialWoQwD1nwgIfsmp3bmDd8SDyMI3jY6SYfJnZ7SezpTtMrIsgiuNA5nxmAoopS9XYQd
1pD2KhqxMjRd6qcK/c+NLZ6RRT/kBzAVedQ6tn+xL0tUwSin6SBB/SfGKb6Qil2I/lLtzPieJDs4
lMfGze0WyxoHm+ovXY+9PsRxn9X0y9xUO4wgzkJnd9W7iW5rjDKF89cgr+xUJZzSemj0IY7zGOD7
Li0zZ92zOlbBNS9jO9tt/PMzqPMhhPt84mikguRDp7iNPUGf7S4Rnesi/iV7+iGD8xSNqadJaUDG
cOheJIRgeFuLHuudmbfVqb2d71uv2RduvqWmAtcx9UMy5y7aSSiM3IRkfz6L0i+rIYqM1O9zvqGW
BKWUWWu1P37N5Me+2lw/ukum5s9H2IcCnFOQAuyUk9nUK4boUltzwXD9Um4wxx5u1H2NKrSMeUr5
LB0kVONCL3X+4wnyQWU0JnkkZNDQkmq7MQwXTdbedSUJO+fDSD+WMlm/HGJROJXwMia/RPHHdRkU
VPCxZK02rVnUDCrsVAY1eropX8d7LGt50jfhIXWi1+sC16OGvz+cymFFWJpqMLOBdUX/PsQ/VGvX
6OANpdgGKDEcRshqn8x1BDFZf67N2z7dGdZN97nk7IcyHEjoaas0qQwp41w5SfiD0RZHWewYfWIX
Y2hPymfulWIpGrKwBmqL3OnlfjRIpc56SdT6wQxV1+pTIhxaPbmFCO7kxEBFIqyCTlX1bpmx3Sc3
jTq6QqPa1y1hPWZdSOJObxoVRfRVKMOSvgkI54qbVHIi0BIOGJ9pt8P7EDsikZ1afX4uhDL1F+F/
bbRDrLGGNPBmHz5WEFIbpCgxHMBqE9gftBG6sRWzmdfvJPQgqJ8j9MDK3L8NggNaU62rMdUu6rAl
A4xeuD36G1bGDA/UyNMqIC2EcaCrjn6oGMw0IvN2NHf99J5P++tGsRpKfIjgYZU9nXKzgz7CrDu5
+KvDQFWQvCsGwuJAc8Th+3V564nthUCu3wBrk5uoUSEQfUyH9Nwi9BeR+wgPVJC06hIXgriYrAX5
VJTIENSpj2qLfaGfaWxY/D4HDX7u55Iq4OMk8n1nHYzEI06KUoADhma0gkmyoAA2dbBOVcy3JpVd
CbbqThvZDQ/oRKwFCiQoqRxICO0s+KoBqdKjtEH33JHNnSWO+Mh2yIp2cpbJtajsk/8RWyxOkoMI
JYgmI05xd9nYKVtB1L9GJ5aMCFyVQKP1EHAhi8OJUtOUMizw1dgiuO623OtOte1tf9Me54fRkd+i
L6xNEFOTlnv9e7JfvqYlhxxDiIOtmT2qgWwH+aOo3BWRJ7U/C4lQkvAo/I4lEOxKlZQwHRGOaanT
Z1tRee8oJhTKn/Dv+H7Q1K4J8d1at8Pk7p7xu+iKrdp+Z9fHCsO0mIp2dUI7AhT5tzy4tspiZq+R
VkqcWPbiWLZl5fn6xyJuAf9izwplFoUGH0upyp2cmjd+ThHqUnpw+KGNjRE3IZICst/cWVXuROl4
yMJxe10Twhj+eI2LGkAwwUfqrNek+glygM2sfqmEgDBv6sQ43JDmdqgG5ueT7NDjXRCNhOcgPBXf
kaon01xUbCLWMn27s74o46tpGa5eBE5cf60V4tyoz8MBxaCPoIdg7w0z3lvSc9qepOT9+qdZfwt8
gJHGQYKptL1/8YVYKvcL4djWfEI6SLhhQyPDzv+GSsR1iZQxcAFFn2qmILMbK4q7ynrRhLvaOtQJ
cXTrBYAPvXSWsV3EfG3Vx1LLPNclwYeph9CtXxt0GLTb8JlsVWZf4gqw8qTi0tTnUchYC2rMvce9
E94ZGO+tEVgw8hBLAx8TaxDNn8lOc8IkeXLxKZAEwWf8Jf1mRt+X6LAJ+NgVvFEEo/lwYjQUlits
zMCmptdWzVOVQf6nKpKo8m2bSSn76LplGc1+2+d4ETfuHKX2dXOhhMj//I5qHGcoSKAaobS7yt81
zU4vX6+LWIWNhR4cCs5BMsV+BxFCcc6MZ38kUr+r74LF7zP5C1MsQyGCOeL3U3C/S6hUT5twV5KN
LutXeSGHg7+qEP6aPxtqu9xX90JmY+hhsufaFjfM/KrXMiduMymUC5ymKRx8nU2O1C5b0AHG39sG
m05Q/UcfIDajJtS0g7wKIAs1OVTEuptpTHxInLatW6PFvPHGwTY9zY6fGGFI7CKOCuzprN03e3GD
hWHquffYCFz2Ss1jrxIcmos/hoPPzgpR99Hxx/yGmcRDNfWLijyU+qTdhghag721bZ3LwN8rdrX7
z9TOskvzzx/Ys/gTOEDF3sBcq1kVPD/hyY62e4YBIFfHXFkMCjXEQh0oGyQHu+9O1iHB/tjinVoF
tz4P/PFH8E2haZv1zcgiCVD7YsgMfHRYQ6dtQel3oJ7Z69C+kMU933zFrMLGgMIjOmpASbNJVDty
VNAZBd9TcqaUACC+/VObJzEW2PGm8UNhvJSiN1PJbeoSXf5/gRCFFLQh6P5+W5HEaJE3+r530DUB
LhhjT7IWEIh3qdks5CldIzctm5XTwQilOthr8JzcsD0KKYoUNuK0I9myw0D0ipXyDaGWIvbyzLpO
Mdd/2+9zNxXQY6g/Dm5tS88oPJFzj6tPuoWZcMg0Z6OqiQyZGvD76ZgBzl91NoGMTYwNxVhM2iQH
SrIvjhgdQrgRn4oX1s4YuuYTevJd9RR6VJKYcCiXB+bi83Vx4AvlBM3SE0ui6djng20U5Eb09Yfq
4gQ5ZElYJ55o4ZupmChmhaxYctLWThwTlNPKwdzIdveu36o3GqIMKk5cz9J8SOf7QwslUoXLxRsw
QgpK+WO5M7ZsryuV4rq0i12xTb5FtDSnTMc6M+TDH5U9eFsBKvIFxiKPbS1Sz91J84LCYXQiEqrr
2BWMTY1sskMD3kn7/4HVZLWhYKE8F/YUSv/XSAwbEe7381HD9M3/skR0fVJyIYmLfuJZVMKOzV+0
rrkVt4ydMnelXfoORNgP39WnzjXtHJdGRWF8T2ZeCCjim0xLH3y5MvPmYgv6q6p9FArqWbg+mbZQ
kQuMfAHrOAR2X1RQmCub5Ci9ZofQxd6tfbtTMcAoOf12xo5UYbA/tcFsESFcwpnFZVXAT6OAY4zV
v0vwtVdbH1HB6GRPASIysOwTARl1nhwQxVLeDSEb0xSLH3n3EpT768Ey5atkLuKph96Yc4Z0DVjL
wDyDTQggK7vv3HCXoa5Nkc2uM3MsPh4HQkWLtqoywPn137EC+WBiG0LltK/5MbXlN/XMHnSW+6m2
YBVbSy1VVE1D54Q2oN2bRsbzNRUvkvEUT+5nThEb7URJ0WRNEzmTjDPfapTGwq3Ds0320k3rI4KZ
sUYPFCrnZkftcFw1i4U8zhmqo6RPoJ7BW634IgTnWNlcV2g1Slr8Pmd2vaX5utDi9335Ka5GW/Xv
rWh7Xca66S2EcKYXqVIea43JyEVaeIRmmzm6Ox4YlxXbZUfFLOsF54U8zgqSLBSEKIU8BTtztUdf
s1kgAXqp3XfsNvk5nXV79FpQobXbyyYEwkhWHzof4vmYOhNaZfZLnGmfPAwhGhgj9M+Ub2QbLXWu
/EiViQG1wtKgZ1Qjd6a7gvomK5uuf8z8bYrNtlXUOErxUCs/akmyK4ofidKT83VdFOeG6oPBS8p7
J5lcrTq2+pvZEcWS9RhtcZ6cp8PejKAxmZrmzeAxOjsDCwkHbG6v4cmpZypxIfgQG6u5y1zR8PG0
6kmpO0dT7ZxawkBqxKFIKpqC2c4QEu/Z6m//Tt2Lj9mJ7XcbdgPVu0J9J/b/C09mzX1rCKGPKvG8
a5XnSbnL8k1A5VgJpOLpnvuxaGbM7MDq631rfqnHewJFVt8FCzPgUKQtsqTpZZhBuGftz/NuNmzt
pjoxLgrEONelUWbAQ4gp6fWcQRsdGOX/qpp7Lfh+XQRlBXygrPRTLUVMBhu8Z2QTpts7xWXc/n+I
TNlt/CNY/jg+PlhGAnzSwhDHJ9/E+/guOwgeWIaY0WWb3KEqLYQ18KNVURBJfS9DtzAKnHECya1V
EwZBmPUlv7IwaxHkCE0bMxHmNtVTu5VSJzRdI9a8//ihmLILSTpyRakZQtK4kbD+LjmEG+22Q8tp
ttEGm0IgCtb5SaowyBWlmiBOQBmV7c7VwKH9o/ase7BwuUFum2RYQxkHDxFyr8SpCpGgmo5sNu1c
7/zWmQ9stWbzTrE+ELdL5qIOTZmNQjTZVW69uP8xwFN3hHWsP0MX9s7BhRlgQjIMIKN1DWgk7epd
smfunnqGUnbIQYXaa0PV1Dg7tcOGlF4F+kl21qaenlafQiVQZhkKljmb/P6+2lIHre4hyghzO2kt
T6vuhLYkpPyLAX6I4ex9nmRzEi8+EI9Y2QGlXmL7eC2wV7R6qm8+RQGlfcjj3OEUhFWZSlBrmjwN
bb+aAKv4QlxiZRX/PoRwJj6leTFEaMqCPfSuxJKsm8yp0WmLPO+2e6fmSshD5GxcCcvWzxPIC/eD
x14K0bOKfO6MsBMr9TzqofAv3uRDP87edVlMW5GhRrhHct1lk3yNW+wZrTH9Wl2/wGCmR9uXKMt8
Z+A4qlgm7rNBsVi1FeUmmF7HmGgdXu8R0D6EcGYojp3hN2x0hpECImI5qHf1e7CVtuKm2uu76ajO
dvR+3UwoxThTzLpOzDUDMof2vZBf1WCbCg/XRaxnbhZ6cZZoiZUWJuNfzLdhZBfyYQDTmnCu94y5
SPAijOeCF34wn7EEjHUUUxH1unf+OFnONqu2Ff24YpH7o3hgfTP52dxHTo6ak4N8CgiTJOpjMhT8
M/z4EMmZZ9zMZVt1TGTgtpHNKh3jLn0tfrZ2apcvw5vkDPsMRQ7Ts1zdu37k6xD9IZyD6FgQ496M
IVzOfgrqycpu2+p7lzxdl7Ker/r4sHxTSxGKVSywce8aG0IZY5/0rqNJKEBL4et3CTkC/3U6IkCx
KSKef7n8fyvIN7aUbdPWcg8Fm3TYKMUXS3yvhLshOxtWioWQTlTcGdomD2VbNG1C69WU50JrFlss
oiOlkOSmVtmVQVvUbyqYjG1Z3lLkcKSWDOIXkvpSN1ORSWJEnaHTIVmv3rE4TD8OOyqVtD4As9CL
h58cy4aUEGeq3yDBqtuY7vHm29ozkVYu3PpmOJKfkbiXf8yhWEZeF+xe6veNNzkteHUyZK9ZU5QC
Hu7oU7tmzIWOHBQVuiJ3SY4Tzc1dHj8Z/gthHOzjX7n2PMu331jYM8TIIsBI9YttUA+epfsZ9THG
KU41VRDXnO+JmRppjkVG8uX740Od506IdVEYlvZHNxtlyu6pj8WBijoadR4yUBF2bCYLi4GQIPbR
OvK7Z2Q4kg8D4jD/6I0xQzExGFlag43RbJftxvCE5988fvQuWwKx+d6YSrTC0WSfrhQGJywFTLaD
EdjSbdFoN33f/igF32mjisDqfwmc/sYyvjOmVLEqvgsgt/LiJ/YsZrz3DfYNslYIkHIR8ojPqHOg
oqpqCBYEfMbMP6nyrZXPhKHI1EFyQIKl0ZKeMxIC+R6LFF96kD1udMzxyfAQ6Ph5YByy1b7bsJaj
BDyheGdufVu7VDYQzlWfawD6uPU6F+SYtagZTQCVB3EvdD9E0a0VYjJhPf2/kMEhS9IJZtQz5gp1
O2DDTrppApQCLUe7z3fFXjyxT2n4OyrMZ3/6FbzRuchG63LVmJjRBrMXpzeBtZWpuY5/SS9/GCgX
yqSD0jQWc7bqfblHE4s77tM9Y7QKDgmISjOQlGZ7/VG4ZxumfY/q2aAMlsOdrJ/Qi8e+njqeK5Sq
sfWcAO31TNvfChrM4y/97NTlZi5BQg+S+NApz/1ReJY3/RbNaCSoEaBtsD9mISzJZclUGTcTm3/U
MRMheJiI9lqEoqUtPpWOsaeJXokzNBjSLoRavh9MQgkNdfUpUX706fv1I6R+nwMVWRjrUBeh1Bh8
w8pP2+9/XhdAYIrBYUohtAHs8HK9iltGGheAQ0U9UryZ1MfhkCIc/x+6tCS3eyWzu+52Mvd6+nZd
HWX9df5hchxcjHqNl22ND5KepMgW3M7pNzLWBf/FJiScWW///MqiodbzN7U3O91e3EkOmwpma06N
m+gu9yI0Alz/y9abKXRFFS3ZUEWdL7KgYopdWqyaYz5nL/4NI9AtEMXIWJqAJhjGjQrTRV5u2lGi
GY78gWULyZyRZmIwWeAjBkxneDpYgR12b1Uy24n6zZxv+0Ek7v0l7XZNIGe1PdaTVSVL2tZvbIcX
mCO/WBt2IWsvfw/uuy320LgsC9k60y58TsBTiLDjTrrLbyjdV3F8oTtn300a5lOl40/RowP+ta3p
Pi2oQiElhLNu0UjTZmYpGiv+1nWF3XeKLVQkU9uqbS904Wy7kZVYblLoEp46r0XlnXVo+DvWZceY
binGAkorzgVizjETC1Zc8qXMNtvCBvenByorl7gYzPyuWQvnBtu5K4yGWYuwmzcaynLagw4yRwVl
uYgk1KWU4pxeaQAbfBPCiirf5LOxU6fE6Qb9G6HUquv7+FZ8TUaSfKFRDMhRt2jR8hj1+Iy9QDoM
vSU7pVbRdSGMc31FJOH9wLLu82Mx2cm3Gu6WcRMHYBqtj9hrJdxbh/+BCXTVOy3kcsAiyNOQ5wXk
1t/HDVJr8O+sbdFAX82FKPhMPWwJJONLNU0xjEEwQGAotY5U3yC+cPLyNgTneadFzv+R9mW9ceNM
179IgESJWm4l9e52u23HdnwjeOxE+77r13+Hfr6ZVmil+U4GyEUAAzpdZFWxWKw6ZYoSXAJt4YuT
8qGuq5QJ6MV7M7qbrFszeryuKSII9vdZBBFHg29ZTKQuGFdhV4Z2PeQgGFUFjPiiveKcRxt2HsZA
ACfND3XwbkyCk3cxkJjpAuct+kmXLJV9nyk8Y3P8H8mtsPhX4AT58qMgLaTSZK918qZjtVyYt2m6
CYqByl2+9tdC+pJlQ9ZNjRLNQDMPJxdJw6QNNIml+1mCswbPbYgJFs1GckUOd3mLLlCcI4ymOGrH
EVBFjXaftyn8uK5qy3kv/QLAOT9K+ylupyDCHpn7DPNR5RMrv2UJocTJVwK0Zc3+B83kon9VjYch
1YGGrmu8s0drs3Hr3kk3BpoDdBSGm5GDwhJRPbwIlnOGlml1E5EBa4y3JchT89tB1M8m2CiT83up
1w5xpALCjLWHpIj3hizSc5EUXAiVElPTqxEQHVq7q9OY72hyL9ggprpfD97LBjExZ66nlOsR5UXA
wEQH6cQmIU7b+/hb8dd0m+7I+ra4RR59J5x7Klo9JvoMNsn8uG0tH5Mkx8ix6NqMLVsg2WIq+aLo
JufsOq2V+k4CBJzFX3WnHAw92aSJvJWz/BBKwW5KvE1LtJUe6Y4Ae9FBGTLBwHIMXMBAwl/F8wZU
uqtM/8hGfW8+yY50F1NdX1hA84e8czM4TtS+bXVtbABHq+pmyAsnjVWBa1/UkxkE5wI98E6AvCrE
hum4SWuPAdZUC+3Y3Fvy+vrqLerGDIpzgWNXV5GZAmoCgDW9dYWgF2vRrmYAnAtUozRLJ4rliqN+
k7foE46mXZOJOjeXk48XHP4JJ56o2qZsWxTF9pD3Z/P49A924fTvEsa0tbm+cII94h9uMAmyDiWE
gW7qr/vYctL+VDZ71fLdslDc61jLD6oz4Tj/p+TIeUgddgnsjS2K8+m6BX+R9mHeaS6IDkK7OI8H
+nEdVbBz/EidnGZZEDNQM7/t/MKuspUaCDAE6sc3KhvNVFZo6YqwaE+y/JSMgl1azmYaqqEYCgjX
DL4LJmuMqg1SHPHRLr1nZyK9JyAQR59et/o8iE/5s1TYohkLv1HHCy7nJcJu9PTJxA012oHxYp0e
/W95ZE/gG2ZBU3AEC92f7NYFkPMZ+lAlVOnggf3yo9QerFzZlrKy+m8gnLdomzwbqxYghL4odAcH
b7e6YHLVskpcBOEcRhp3WT6M7CjB4MJosjXh8Lllxf4Hgb8qpoqX5IqFvSlAiep9jMSVJYEHX478
LnrHF+11aRhKZQG968/JrkARxLClskNXNar2q02oCHafqdOXyGIGxzkItF1Zqc4upGHf2rL/0uCl
vkR+OfyjArAZEDuMZ7EEHunKuh0gV+4f/Si2afwc+9+va5nIePhbYO17qqypACnxXIwKHDf90Wzp
inFFkm3yTdiSz1bn2uoxhZkJlRSWHAw9VM48FsRmj53VtkM9x1FdYURJZFeCQ5ep8DU8zjn4SVzJ
FavrTcDJpGwtSPZZrre9vo4iGM4lxNPghTIrnIqDY6Pc65jumzTrSD50xmFQMB2aPlwHXH55n2kH
5x+oqqs5ejtQK2LZSIywlKu/ku8i1HjupSPaOdf91vijAONizZy/yCStjJADBmZ+zvNVDJZtXdRQ
/pkrvrJjPP95nKRG5bPCuggPxhkmysQ33xkzTuGISuqW44p/xOGJz8NWr5XBhO5ryl4df+aJZMdh
Zvsktq3BF7iN5VpLA8eiqoChWTY5c9atuC5KC2jd2tyzmIK9RrC5a6IuqWUHdQFiXn9mYkae//+r
NkV2rKD7yh/sPj1booKh5dPjgsObch63RlUioLCS3K5RJUUFRrV8eFwAONuVgmYYQLHKUs9g+mx9
O6sQmYs470RicKaraJUayCY8Ukl2xDp22rPAUtnGflXoixicpWJyrV4b7CTXjmy2oLpFkd4uR5fN
Z1/rUVRFtvz0OlM0zkp7bWxBGwS8YJc/Vbt41SmOatjRSUJrXr5jRTKF02OUbYaBAtkmfxZVC/wm
hv5HYovPjkiqr7UhfoH3KjvqGm01TogaNvmdZWTQXLoxV6LD8jdu44LJpUY0FKAnQwtlYSRXjP3X
30+3+Q7NIsKyVYFeWlwEUGldV6UpxKs1zQ4GzDKYMnugRHB0CeyYH9dYmlkYFhVg+uapRG2VHqxS
9JJr1Z8dJZel4xyGnI1ILKUw5OhmWis38QosidouvPm7RT/7IdKQxRU0ZWpaiqZi9DinoonBGFfY
068/vZLpRe2/6dP9n5jdBYO/pXqNXtCOFcJVSG5ObrzS4d5hAayUedzWzyK3uxgCzPA4BRwmw4r9
/xVz/Ksk8aK/sjQVVcUqytL4d4JJ9oeQjKjZV05oQ5BsDDk4Duh9KF/Mh2ALSorSFlHML7/vzjA5
DQkHo4kV9giY2v7P5kXbMzKU5iB/hOB2w/gaZtYbUOatRFf/JUWxZAVTAC1TJ7rBHQGjPxZ12uDJ
m1bgc+19uxgn2+wElvYVhco4k6GMlkaoztf6tFHp972hR27l2cNgOZF+F6Siaahfow0qoyXBgF5T
De6ZO/+NIdISgxo4Brpmw4Y1Si/9NIAFMgXF/N115RdhcfuFsrupAoc1KFLqxE7Ssxy8t+iJoYOr
JoPzr7EUTYEyqpqhgcWVOz8l5AMCOcCQPGP4OUmbaHoANZUTysTO6sy+jrWwUXAYMlEApuoa3z9n
tFHaZbSTnDqpHE96tcq3IBGxMi3ciegvKNyBnRLF1yMPKIzwik25Z8/7dAX+ZRe8CML60oXEya94
nDeMVXWoVQxTclBC+Bh8xKC9kO7rY+p4KOkbXd+y5cN4EJnWwg3iF1j+bl740+TX/sBgB3SwZG76
OoG9vrGNTbYqM7vHONvr2ydaWf6qPuqSXpcpJPW+sSoRVpxMb0sLDoTNrPbdQWAHX33lryJyJ3WN
GtfSJNjJonkZoofq32dcf/0+Z9MSKz7RIsgTmN9Cf6eEz5aow0Og8vwFvaQZ9XIFEJMZ23V0axbH
NhawMC+kUH6Vg/2I2ZXBLEazTw2sEz1JJ9Y9HG76F9OWXcYRKqxm+3pSMjTYr6UqBh4eOTSrsFCC
WMpQvL2MGl0Pb/hIJEMbMKfibCRu+84GVWB0AiqHio2oAHpZJwzZpMQCfxSfa23DLDL6SYWiTweS
n2RVcGsRfZ/zvTmegHyJwh82xjbDBEpvd92IlhXi8vu51VOHBgwOIb7vpT/M4TEMwGASqX/kaC8g
3LmrqV1MUHQogRLHcFVDd6PgOI7v1yX5jdpdULijw5q0RJ0soIxnsq9v2aAA/cN6NW3WX0OEPEai
leP8elii2wyN6zipAntYszm5ePMGZYn0pp6V227FfFAv0vavUTxT9ouMnHM31aSlQQEZLXmwpfF9
aukqixq71kWVWgvXrl+g+NL3fqipnOmAkjIbXIWMLA0CvqYb6UlBFxjSDfFLvyWiQJst26/3219h
ucC3RYVOjuMeu7jx38i5WudP+W15Xz14ruaaiWO29vSzuGW3TtH8S8Hi8mXwEwkspWCxh+av47Fz
LOT2ipt6ygUHl8Cm+fr3ofLzqlUgopFE57IdHmUvCwUmt5Ag+nUdOceRgKdRHWuAEGQJ2Juavys/
WxNFq7YQHc5Vkg93U8PQcCcDUJ7+1MlxynYSRZW9PXUiVgWBxemcG8nNqEUvLpA6cxNIh5bcGK2g
9kckDOdD1C6Bq2La1/uY9ntIjdjp/AdiPVeisby/iV7+MWWd8x+JXsRlPgLKf+tXw03isvIc/QFl
TWywZeKI6nNEWse5jtQc8y5t4K98kttm/5J2ArUWWC5fw66aOaFqCIAMGbwIPRed/1pM3jrGE2QQ
bn357brDF+wVX8aOAoVRzUaYa2g9mMWPNvsrLs5GG65ImbrXoRaurLAmTaaYaa1TBQVOv4Y0VoA6
FhJOCGnsac1qmwxlFZ61u+iZVc2zegX5uX0GxTv+iTKjQnDujO6q3GpMD+AKutzRurljyXn/aHxT
74tnssMpgF8Q2eMBh1wnGki4rKcz0TmrC0Br30XyiAgEmQ/GuKiaawsDWQ1M44ET9t0iWl1f7UVN
nSFyRli2PaUBgbyl4t206Buwu1L6+d8wOOurfDXNMd8bIYnU2GkpO/40ClzwZ+7ky1E2k4OzONL0
TZyoWLkRvcaqrR/lW9zJ7sIn4531rgxbMHONtjKuyDp00pvR/V8z7nVBly9ml1/Bv4BMuLNoysgu
Znv1Jb3/bIBy5J1y7lbUqc79VqSvi8foDJA7wUu0MNTVBEBFNW80LXE10rpp0eyCVOTTlmO+GRb5
1S6jQsqmiGH1ewQoiMGCtXdDTownxNoJawPY165s6GdLxexi4yt9EkomlMZ7HR26VreeSz68B0Y9
mjjpX9c3bvG0m4nGuZyxl4J4JNCevIjspvkph689Bm1dB/nMcVwTifMtllz7Y51AJHRaxODuyu6K
k+eykcSjWyS2vxvwH9ZqIWJrEBi5yrkVEvZ1KlfMAGm8ySVzmybBf/MjKudHBhKQ2KNYQUOLHzq/
fBrD5E+uT7NN4twIBi/WhlIDop6qtdo50VCupFJw0ImWivMjcZdodc80oeizVRIrIHE+X1cDAQI/
V6ZsCynpJWZG0Y6ML0p+f/37okOEH9YlS51ujToAtA35qTkx7NSqnHbNOEL1xvZdkfUsS6RamAOl
mpZpcmtWlZYx6jGyAoG+KnA5wuuHINz5jWP9B4J/l2rrzotGAxqMxnHwoGK00LO2oyvWj4Fs5bd6
+0f5J+0CyDnWIPepgfZq7FIm/5D96HGy1P8qFHOBcxeXdVUp98DwvrWjndz1mwQHlbHKJnR+gXDx
wXJF3ZVsK766oItY6q+QYQxHUFeApK352lFzXUvKXgK/WFd3O6+Ba6rzkz8IAoBl93pBZQo0E1Qf
k0IPMkSPOmahx77d4j2TiFpy2WpdE43zroZi5mYSQjRpyxjtszVmr3/USE+m6/YgGqH0m8PwIhLn
UtOw7dKkgUjmsXxixTAJ6pONjewme3G72PIFc6aNnHcllpfUGrstp9lHpd1EpekYYWvX7c7zD54p
rdGEZcd9IDqxmJZfW1PO5abR32YX7cJt8I6CAbDuKI71JIvnhzHVu4bFeZF2UgrZTCFjxwZGfAtX
KfJwNuJt9jSmYuT4vy6JYdeMv3fQkrmnbivPcgMlRjgUxzuaIrP0jFStwBVfV3w8h/2q+JYBL6Iy
jKG1vVf1BQla0HRO98kTLhRnFjllG9GTnwiT8ypTEChakgPTk5709JQkG5q+XZdroVDh17Xj3EjT
1MFkstRY+BR0tuyYNcQrGC/ToQOLwkY643Hx0G2bffGkr8lBuhPlgpcD38vucS4FRGG0GJj96bHm
aNF7rvzs9Z9T+N+8isUz4iqGNWIeEVazwIvSuGI3CeMW6aoNmxAsauwSeBVL5rxKNpDQLxugkY1/
z4ZG0VWOGQn/42RORNp5/dy2ZM6r9J7Uh5TiUO3W0ntAVzp6pBTQNEo/pMSVXS2w8wfR25VIO3mP
MsZNKUlMwvZNGx5zTNysdMHb0XI6lcomnglMXdd5isEwj6e2VrPPdKr10CNkCBxM72Mkb8a5wAzE
lbrC7onS1Oy3f/FgM1hu96QE9YJ+AVg1MU6GXm2aIdgkXXKEzHujqO3O8h6vW+LieT6D5LawHTMr
ScdUcuR9uA33FYa4MAI2Ud5xWTFnONy2TV46tEkM0XqHvjMkFLf4uw6zbYsN3vbLv66LtaiZVGP5
Hx0FBHwBTR3UbSp3EcK94TUa7yt/ff37y2meGQDnPuSUZp5JAKD66IiRHcw6BpGV6aZ7dsYlKIr4
OTnRNn/oD5rApSxryUU2Lk7x8IKlpxWgvRqpfdO7LYzxxZ/inSyPr0QJ1nVcPgnEXTxbZ+JymqnT
AvXiKTCpraPJjvHn1etuhUph8Of1QgYW9rmvhnARkdPKQFVyBUUZSH+mP7LqUU2OrRS7nYgN5Td2
fsHhtNKUqx7kirHkRKFNX6Z3f5uti8YO/oqe4rsqsfsdy5mZwou8aDm5UEXVUffiY/4KMiHtig1P
QtrpzsOCKnj98hwR+eFVa6AyH6lIaOpr5RZi9mGRbNuuoZssbnTRU/Kia0YViKwoqNFQeUYkyTSy
VFMxACXYtSaYtW0MsXE913CK0Y5MJ7hlnkW/FXXQ/GYXL7hcwKKOZhk1BsRTTw2aPnEEpegBiJ7A
JwkPw5bUcmXRaM3lNb2AchGMpoVSByoB5D39YxkdPFFPuFAqzsOQPlUSMmA1kek59s4nsYaTot3e
cJDMXbPwQchZINpBzrUURtaVWQnMZq2fzT2YTR0PpMv92tu2ONCRp3NFebplU7+sI+dZfCnDEDGC
zStqL3T0iW4wpMD1U/pY+L3gwWg5CzDTUM6vaCkx0JcCu4t/ahS5eTaAtbNjihAenUqM/Tb/S9T+
LBKQ8zFNjEwKYYoSqIOb9D/M4NDV96oouSWUjfMpSiAlhRRh76QDQcHcowZG/3xTYIJyltjRbbSV
t6JazuVM0WU9+VekrCiiXLWwecGNfmTDoQMQI7OR6wMGk0muKIoQqCf/iOSFmlZkPeAG5UeqrvV2
NfWCm4nArHnmI4PqTTe12C2zxPgPSbNNKnKTTMm+Hm7/aDzPUhwGkdRlDSCU0/SinMZ9d9NvhgO9
H85t6/g36ScNc3CMn//oEL8Acx4FLxwqZl5j+cZzDJW4A0OeiyP2hr4mt8xLirZrOV89Uw/Oneie
mvZhBUm9Y3PDIqQ6tpFLxPMJxQhxDPb+ZAeSVGH8IHKeX4pHtTTJI+ZVpEPzYtQrGRcv6Z7eSqti
pZ/k0MYzZyOcLCVSHs699PWoRnkOVKrda9ZHHglUR/R9zpXQsk2pWcHE6/ShAEtOer6uIaLvcy5E
92mTBAN+P842Z7JA1dgJYleBM+TJE6ae1hLe0pGHYgmN5FkKTlq1DdAbel0SkWcyucQJuGbVJJEB
NO6tk/wz3JYb05VPXfAZhsjb6Y/Kpi66zpMnxNFI0gh9RA6ZjkG10eq9Hq7/o1BczCGDitGoMI8N
GUo2jS3eN4d6HcOYlFW0SjYikqnfXNr+cRgm5zDy1gvbmgIvufE2+X44BH9Zx3xHEHrUW9HMSYHy
8aWBeqiTeIgBVtTU7ttdN70Klo8l5K443i/0CXlXlnnM3BGVVyQ11ygi2IZhcK8Mo5OmbY1RNPom
Q0+vktRPAnCReJxvkFPJr/wQ+pG9SA/+lhGHsf42WoOwDeMkV9J30T1RcM6YnLcg01jlcY0F9Xpp
U4OlbJDdNlBRCj7ZAZoFBQIKDmf+EUdNMNNbZqatnftVuGVvEbkjf2dPkhW7JO6ivWi0gEhB+Ved
yBymwGc3DnKe1vGW1TDTY3Aru9H/gSV7OYl+MXGL8ymmVplGyqKdYZ3fgv1tF4LKMtuL2/iEcnE3
GrkEJ7APlcH90L9lOTWsqps8sfkWf0L2iFzsTCzOq+hqkVeqCbHS0NqUBgpmrPfruiFQDYvzIyVY
cKW6xTbFWvHYEcPthuSgFZ6gp10Ew4UbZAqUyqogiDQ8y+q9Iq2kfvPfJGHn2+whyqOR3JoRIBL/
vmv3vvGt7wQQokDe4jxFM1RVaPzPU4x7sh9XE4YB63fZNjJcZYU72J1oGo1o4ThPkfaVqgQp9iel
haO1N72fOqQWXb4EZ7/FRReB1iphm0Gpo9zuVyqKk9KN7jY1eh3yEIVZ6SNrXK4jZ/iTsAnMlGj3
lU3F+CQgnm1aNYCzTolz3GoT/1iN42PVt+51vVj0tRcIvm5naE1prFjCWA3fQJ5kgoWiw3AJA92W
sifytItHiW7KMl4TKAiTOD0fG61spAhgRrnNdsY6Whu3eW8nBuOEfVNXsWu56uN1AZkKfDk7Z5ic
4hedZvV9hzX0OsOppa2RfYzxoZ/ukvQ27kSHJXM519A4E4jkuNQklgifFLtlLE6MC9rfD+daAjtB
svLXwibSRRuYCcjZQNDF6LWQACn5KJ6ma/0nK75qEB/YeuJkbyCB3tDvIo4CESpnE7KZmFXcY1kj
7ziaqz47EZFkAm3h7+hGBC3yRwimSw9R+a7HgkuDQAT+Ul6ZfmEmbK8ofR+6JwuMs3/0InnZG/5S
rhSSUUUZVslHT9soPckohx1ETH+L62TgRZfKxNJNlf195iUGWU6qaGRbUZ9zctNq2+sWtOzXZwCc
2fqj6o+tBYDmZXqpf7Kul3Tjrcd3qXDImhHWiLZ+cWtmiJzRGmkcEorVc1CQetM27a5V4lNWdQLJ
RDCctdahkmP4HGDSFG8e4UaxetvPvl1fvkUPO5OFs09/pJMV1QDp69AhZO3V9+P0QlLfUScR069I
IM4qCfrJ22IClga+T3SD9hRkRg//SR6+iquvpzTuZaZucuPk1ZOu3SZG7XSY+ZIILFSg2Xw9V1vq
Um0EJTxAVtth3dtqJzrbFx32ZXc0LmBtO5VMVcM07Wihi2w6dIfsIJ/KG5ZXUr+LcqoiidjPmdlq
YZlTR5jbbIYH33wzc0EkuUApgJh4Jg/nDIxkbH1vAoCBGXPaajporv5e2dEqc0SdkQJl44n1QtTD
5SYz0rp/G/2PwbrVy0oQMojWi3MEykCNMEfdoNOm/nMX++tI99bX9Xk54zJbMs4L+GZv1YkBDCuw
/VtW9x6s0ZBRfPbdM+8mut+yH/0lSJgBch5BM6yBDBi84RTxa0E3tFDtgt6m4eN1wZb3RzNNRZYx
1FjmVBsXio6MXgBV8Bqb0LsE8w0jkb6JQDiFRkosDYoQIPLojKM93AAEw3vMwNZam3G4U6f55t1b
f+S5L7Jxak7gGEKNPSWPaWjL6kZNQf+g3F9fwN8cfBcUJvzMWqc076MkAkqQ2yCtJ05xpx6abaq4
FZuoFW0LB3OtRA1Iy+pxQeV03sTkhFAOQqhHf/A7t2oCO+w2kqiUaTkrYFxwOL3vlKAiRYWtq9x2
VTHaomO7ju/IVlT5wvSZ13dM1DZlzUAsRD8NcL6MNbt7TujU9QmeJeJbi4Z2X5p2JD3T8KkyBKla
dshdg+N0Q5VyIjesgZoxHzMyJmXDWGuEjwRLqj8Xi9OOpkXxr8da7uVpq4anKsfoRrzBd4VbopMx
Pg5pgzE6ryk55GBCmTAQLgrOcT4IXOSSulBdIwpmOoGqgR+N7nlS0qm1DhcZPMfEd+j4V6+0a6o+
/4E1zID4eFzFY7Xn9RRnl8vGo8hO+Jm38nceDpjUzRxRpdviAl8k4wP0uuyVzvQAWOXhphhjN27J
pomEg4lY+uuLwsxwOEcZFr6iayVwZPqSq6daXkXaCXRhun8Ow2+0DW3TOlm1sPd1Ka07X1DOd6q6
V6HtCbhI9duag0mmB5YRF6uqaCE5i0Dmb/CGDkCTXNmTvo+TyJnGl+v6sVgaOReHs4ciK5Vk0IDi
vdIc8oBKGsPy8JbrIOsEdym7zSr5ibp/h+XhiW+L+nSYGNf2kXOcjUJ9pRnZPqJtTX7UM8GhI/o+
5zB9U4u0McP3/eQhb0/EEJw3om1ifnTmJy2l7cM0gSU33l4q92b50tSCpwSRCNwFgaaaJ3kEIkhh
4lph7GailohF73sxJv6hrFf9KvQLCPEveeeZUX7dbEOnhFgGS5H9ulhgRBgmqTYRtT0oxA5QsKPf
pS/xuLbABNJvp2x9Xb2XV+6Cx21OmbUeiHiAJ3fhdkybdTLEAv1afPylIAz6WyZud0DSmRRajrUL
dtreeshvGQuZtFKPysY4p3dsZKjIZhYz9jNM/joHkqTEwGGM66nTwVx1JzqRnYEiX7x8bEUeffms
+kdA/kIXVoOKSMCABY3mpuzVHU2VHyhrcaO8EOROl/XwAsU5daUPtCJhxyIr4L/UhwqrnZYukPP1
45x4EepTRJnRkg19Z9NSINymdifH2qcglxKtoEANNfb3mY9QFS+OU2ZefRbYxDyq1uq6ni8GvXOB
ODc++X5SBp+GFaALGYNr13Fpy3fqplsxchO4jE0qCC2YrV6xZY1z3Eo16YmUMqHIo4zSlT44hsno
jsOzp4ku/CIV5PxGGnpKhWYu+Cck8fd0m27a78Z9s89vJgyo3rC5T4WTOJ3omX3xmjlfV86BqI1i
tAGoIR30rY9Od6Nuu2f8Ctt/HN3oEK9FNU7se9cWlXMmqjnpGLIMvEC9q0H7W5H7TC0cJPtdK3cM
KXevK45AM3nuukq18iLHc4LjaY8RAn3dEDFpiZaQJ1XvrSkuPaYnyinbWetk7bkF5nIqaJTBdEXh
bCKRRJwLMUFMUnnIQSHAL2xa3JaIBK+vmUDxeV6fXgar0JhgzVqMaC7LtZRFNiWhkyinOMqc62DC
5eN8x0iRJMCsXYSB7+ZmAMlmgGeC0h1Au+KQgzhBJATkXIlPoqzowFbr6Gc2ApC9S1SHYV/f4E0C
N2dRi5/oLKOcH8maOg6KAniNm7GR22sJI+Wk47QiW8utRakPgefnR+D6VRROpGLL+YC8V4YJT/4e
DVWxbRwZX6PkClvvROrCuRAdCTfJ6iEftRnJG3KiIHnzz/5xONONafsgiPBPimoLRyYv3lTYI6RJ
DOgk3wvU1lLTFzgZXJmAznZqVnJ6GNB0ZzTajeFVu5Z6qzBr93HZCJR20V3PkLktRTdq6dPBg6Mc
XmvjNiPbwHvIpCeBaSw6yxkMdyoUVaqUWiN95gB7FN2p22nHWm0nNAX165bY0dbYgP4CD3ji7vhF
PzMD57Z1Gvo083XIOJ1aFKBkeGCGFwWPXma3u//LdOhlQ5khcmeDP5m1rqjYzySE4sZb/4xWKEfO
MY2aFWqIuvAFm/iZiZoFLVk3NZPeMrggs5X6PFkHWfvwSoFFimD4MpcubuUuAExlSMe0Lhyr8o+W
rm6CSsQqLtiyzwWeS1T3hZ402LIg/tYY50x/uK6Qi9HrZYM+Pevs+23jB3lNIEoOsv70lMk3hvIY
absh3RTBuRH2kwgM/DMonOEZXesVXQ15PFRDq9v4yC7s1l6cC1wOL2eScWeCofheUrZAog/6RnMK
tPpVBxxC4IKgjn4QDw9fPoVmiJwLmYbQ8rQea4n8fvei71ntvLUijWM+TKtmk2zI/fXNYyJ8ibxm
gJwzoSBk6Uzms8KIvpEyuw9S2TXHwL0O89nMdw2H8xtalcp96MFpscI13fHO3rfmRVlPbrvJcQ3B
fIdWsqvV8KTuwcECFlD0BDkFxlCLXoKEm8r5E6JYY9yO+CUEQ6GJEx8w98bxj52j26Orb4NXUXAr
QuSJQMdYKzFsApuKBqjmJl150FpEg6vgrb1BsnyXOOX2+nL/BpLNnQPTmGHy5e8E3O79CJJylzLm
RySWv2WeY+6avYGp3rmLEbURmHEFEeLigx5q3CwdDLKgE+avzHgN0EySQpkGNIzW6slSfJuQYxGe
+ualsr7n5ImYP+tMFM7/xmwuwFz0K7epMsQBgJs1Wk4+M+lH3S2e2JCa/8vNdjG4MTVTRSZbR06H
sxpSWwqNFY3Fwo07JvpWrb/l8Usk3Qbyy/WtZIbxxXBmUJzhWK1fkZol8qpwXOVKY5vjrmxj29c7
l5iYnzQJTqZl3ZkhcgbSJwm4kUywllWu8R7fS3biYqZWajO3F34vH8S8tYsnyAWRz8O1rVLQElNS
HCL19jC2a9/7MGrDGcAmHrySmtiYNC0I1habS1HY9fce8sXrBtGLTJnYHu4p2g/P5RsjMQ/W5of1
bdp7J++9/mQH9F1RMn3R586QOW2NiNJV8ghkr1ZtuVhXuuzUmiCntBhgzEDYjWB2Sg5pJatDBZB+
Wnm4UsfBdhzv8ujtunou5wFnONxFrdbyXkL1HMvJgeX4KVm331KH8cD3rrX59la8aiI3I7AIvoY9
Ik0WaCx1DqJ2R7IOSo9S6+ZOM+4xyKcvAoGiiHaLO5ILuTEbv8BC+vKuU7dpsy/rw39cRM6fmK1v
lSF71ZEO5rG6YbUd3iNN7dDJie3ZBEx29E7ExSISjPMsQ6xYZOhgdbl81MJDFe9l4bAZpmVXvBdf
rz62jVT07J0F3aoYgDTspm2HgWV9jgtg7CKXKtisRa7vmVXzxeqJpuCwrbFbwU34xg4C1ho7bC3H
isGCXQBWPni3oihK5DP5qvVOHwPLokxJbr19edTvtN10W4eIKBIk+COUziui7pvlN6yL5fFjMgof
M8yMFpjjXt9nNwMuZJPbIbYI3LG3W9VmJDDSPsW01NFl09JFk1CEUvM+Jmg6L66xuzX2lg228Hpb
ftBtsm427YEcEMYK6GAEXo0vco+8MEadCGQ2B/VmTNSH0FD3cq2sPREb0uKtaba6zHpm/rMswK1d
VZCNSuDXzR+SSGT0zM1fsQ2LcyyDUqhFwV46A5xvmPUZb7wb7bNDtjuKGxAE1s4XvJdVXiZ9DrSR
rqfw1IHSRhUUMwiNj/MoViQPMsb9wKMEeOpic8SDh25bHIazslGQB/ok9Mif//3UXhCQzraKC1iM
yDTBVwnRkvKcZWsFnAKyLniMJFd3S/3S3t9ndJQlHZoX7apd4k6H9j7dk1XpBK637cHnke98h4AS
jGV31e/ZUeTarm4gfgCXMdCtqZ4SHz+gS8mqbSzUmgarUq42188iEQwXnAwF9SRiAAbCOlJ+anJQ
A00f10GuRw0QhvMcfuLXWZFiy9hL3uRmbvLQHLQP7cE4kzV7Ew3RofBdALqYOPhbTwDKhSpNUJMq
ayCaLvmOlE4uitmiZN9HT6Yao8pxn4IWiYgCMdGCsr/PHIkllZXVE6Y4wVtk7Dvluxw/Xpds2Sua
RDcVzPVR+TepOJaLUvWR3aXWsUlf5QD054EMAn4RofFiHRZFZvVvJC5QiSpzkCp2nufFe11ltj6e
o3pNrQPBYSPdUHbdrO+uS/cbZbmAcm6ljBuvNU2AGg8TUvOI9sgq3JTvIIbub1i2wLorGlfU0LKw
b6ZqKooJMljKKs9+3bfKKMJhLH2Qa6AefkKwPqByyBBcthZ27hcQztporRmemgBk0Ldoti/y78Mg
2ZoIZumC/AsOZ2+Wn7R5kwFH3hu5nbn1D8+VP7qfipNso7PltiJvtbRpQNSQBQDbJGZQcU55CFpM
38lQuUG8lfE+wMTBwBJvyAMOAnpO7ssTRqMJjtSl1YQBoHiPUBM8SDymr0Qq6a3YbTP0Yvp2bsYO
0nc2SiPt6zq5pBwzJD7MrInVhmkMupy0uc/aHyNeGYSx88KJY2KOIWosiKwrJs+PNUQ5DQdJj93/
R9p1LcmNK8svYgQdSOKVrs34HiPzwpCl955ffxOzu2oKQzXOHUXsPimicwosFAqFqszOV3yoUO1a
sHB5lm348z7DQ85li9jO5bKR39C4bKSklVklspW6i/rSqY+GWdl9Nbop+MXCTPSwzdztEhgXRnRS
RktlmalbfQQ5vt06ywfDRQ2QSQBFmCoVPQptXBl/M46LIErTB2qA8Us3LX7SsPGMaZ9Yn7TmqzX+
rKx8f3kpN3fb+stxfliZ41CVOeDIHSu+RY8jcaAVWfx7HagktJMKHHIrF1+byA/HSWOj9DE0bNx5
cOndBFUlCBS6ScBoslC5QfE4dBXBibq93355qMaFyCntK6Wk+Iy59VHvSruyHvXyAC4KgXHbu+2M
w3bK6ggtjUDJiwa2KQ2GA+I7rY4hRyC4Wmwk/L8tIBcilSIttCGAMVJ3HJKnqnm+7BWi3+eyj8Qq
S0yjwAia3VXmJ/AVOpcBRKvE/n21SgokIaOebapp2NHso6Y/jcnDZQjRB+eCBCW0rTMdEF2agNMR
sUK2m/40hgLH2nr0++1jcAFCxRcecbCkbnbdexDs8qwCpExMxoqpJssi7TjR0nHxwcxLmpc4LVxJ
n9yhMHaD5UX0x98tHhcVjJ6mRsAcLEFHAzkY2gzplmMmFIwThR++Ta4ZNTNPQlijPXZuuNf2k519
pc9s9RrIaAipwQSezZf987maR+hQpa5qOtCa+tbchZ7p9W5gm5k7ovQgFpkS2siFhGkcZNrPsDF+
sXaaS/aJi2eHE/28OKwruRsFm0sUX3UuPBRpr7VRBMDOrV9eReswPGI84SUa95XuB2R4vMvuIvBJ
vnsOlFZoomdfUS+/lRbeju4UEQ/TJoSiKvgPg84KT+CIF4XFGkrkS0m714zjkO5VQ5DgbqYVKwgu
6qHZojBSE1aUCSQyLM1uZOulKpWHJMMbRqQLgvjrW9qbzGKFx0xeBcGsXKqiiGFS602uZDMGkOAe
/+O5TYZoAF6KWTnVkG3qdgkk+ERyVNuOufoDuBC5yOmA3vLXP2CG/lWN8VPllOEINrD5zIN8uuwl
m5nNCo4LlFFnynPUAK6hfoFLMxTRJDQHJsNzlXntJMp7N7f6Co4LlFoSN2lQAA78Ej1ohevny+Zs
PSHivnV2SS5ILm0/qQ2UXvH9wAh7u1yljumgncVrns3DZazL3q/yhI1WFahKxbw/0GVnUPVd16tO
NHf+ZRiF/clvXFLFSywkdyGUw1fecgNEE4SwNYPuVLtPoRlNrpiiBOumbBNXOSm70dU86RBi/v7D
ZfTN/bcC5z5Y30hFWaIR151xNY+PtP/Ryo8D/dH3L5eBNleTPfwSCw3uGj9hqSckWZqwyFzJPJTS
XimuquE9H2wFwW0tM9VUK8oBUZdQDpVcNcWEujB53zYEKlSmaaCcwt/7i65ZINSVZS6JIPG2lLaC
u2u+C4e9buvfWP+rjOsXyPgvr99W8RTX5TMud6JRa8qXYQYuO2D64+ITv98lLgnxCiTd4B3I8NM7
AAsCyKaDrGC5c81qyayAnjhzI2nEZflH3UFre0q9mfR43a5tgZWb8WoFx50Hi9mQCQoAGdSVrR3K
OF70iTGJmt6IViiPHd7yPrhVPtF70Xm6GbpWyOy7r06GwuiMbjKALNcvsXWnpaLqt8hxOPcsTcNo
zDZHyuMwVfbUS55ytFkGPr2hM4bO0GB/EJEPsN98E1tWRnHhH6KiZT0zo5T22IX3afk8Qoe4ik2B
d4oWjwsjqTEnlZnAtlnq/HmBc4apd9k1RI7IRf65bOWkqwBRK9C4eDKnF6U5qdNLnisCYzZrU6ut
xldvjLjKIxoCSkUzUuQUfpzaOYR52cuVcmQ8b/QgfCJk+/fNpzJNkOEbr5TnnP/JZMro3CN6QWIA
WldoNKjsCh6vOeWj5IrmtrfzkBUc541WOZUjrQCn7wa3QwN1cJgedFtxGjs7hr7oYW7T+VdwnCN2
YafVRQc4Qy7AFa9C2PRbp4jCx6a7r1A4NzSNQUJnE1Bm9PbUH+Thyoi8uf952RM3D+wVCueJaoMZ
y4ydAKl2TJeEEWrW4fdevm+Wp1qDcm61uwwoWDzeH1NtVsu0hz9mJjp97F4eh9od06i+H5faEnUb
CBaRf6uel5rM4FGE98/qc6OndtLl13qpHopONKAjMow70xRjqPtEBhS1vilRZUvgoDTel5Sevxd/
jcFIf9kmbPnqMrBrWvsJKiCXv9D2vWKFwZ1bQ6RLJIhLpDdgg9KdzJdv4ocCjVHohN6x/DR2Q7+5
6Q+MvUJ0qRA4JOVCx9hEpG8U5h+H7lDvuv3/Nnq7RSVr6Ssj+ZgRlKNSsc+F5kwUDgqfnown/RNr
jgT1Ax5aKic4GSft++XFFTkkFztUs7Fqk0X+Fjfp8Rin36T21IpuSuxXLsRfysWObIiKpmDxF1wT
TgCh7+YrCLBsM4FwbuVftmg7+lqypSkG5qgIPyxDpXAKEh1gyp2+Y13KgYvA0brXrATzYIoGtjaP
5xUc551UX9KZWvDOUruqhw8LCCj/0iDOBdMwMrV0ZvH9xmCqeDpSN7zefpLvoluoiQsZCzYjhwXR
ANPQZEJfm19W2Zocdl1M2OPHorl5qrplDPYmEINcNmvT81YoXHxCnt82Wq2jxgIRozIyHbnTn1Up
9oyg/v/34+Hp+WwQl2fLM/pxG5m95iSnIqttSUXGUV+raeddtmm7drpC4pxBqbVl7gyCx5XMYWo/
LEZZ19FPpoYT+0JqCfaHv9lXKzjOM2S8XrZ5izVsPs5Od8jAd218H5z5owG578wRSb6JHIOLUXqZ
kCipsI66JjvFjCcxkByTUbCIIsfgQhIFS/MQonLl1nntoaLjRWPqsu6PwHxnrDh7BheY8qrtRovi
e7VeWTvNk2KHXiLbKrVHN7rqnqkratzaDhdnRC7BQXYx17THJzOql8B4oaLkU/CN+LcodZnwdAlO
Y9cYvoyg9oqruy7+JnDzbb8DbzKEPKCmzT/2BuqoKZWBqrN09U+nX+RCJEKzR5/xd0LO5+tlwG2j
fuHxSVrRJNSUGF6a7ZbkQTF8pRI0GYkguPe0kvR5l4eoFMVz4I8na8ium65/l2uf7eBiHsnjIo/Y
4yQKVnao3CnJ6EeGa2kCY7ad7IzDBby56rIec8Rw6wTJhCrXNhhEvv/dN+FCXRFZoK9hTypRPPhd
ZLS2ZmkOXqgE54Tow7B/X51GhoHEoe+wZmO6h6agXYJN1RC8rYkwuMC2lNZQVQYwojnxtZC6um5c
Fek7eAQtnYKEAkKgaKnhJ0EtvPI3eMPDM6R6HfQ3FaTPSdiJ0oXNj79C4WLanBFF1XPtnzK84taQ
bUJTUqNiAnrySigRZ3ggegcZ1W+mcWEtVCO9aBOYNjT7tP2sqrGNyfxhFHXebp+wZ+sM1mi2cge9
LrJxSgFEJj/XrkYTzOJqvpOS2g7HnWQ+5cOt1T1HVnETtqKXKMHS8gJARVMu8ZBiaafFV+WrVJQn
b9erV9ZxAWJQVRPMdSqc3VF8yUb+dZRulauwtllbf31g1N+4BF9Jn1QMhQjSJJF1XNTIZSOUxhHW
Qch1jlIbma3INzcvAiv7+KAxym1tMjdpwEE7e+At2RWyrV3jTpdczfezbx5Lt7K8fPA14lwOWCJs
LpCkbVbJUADDu/b4ASSefdo73fxVb3Etlgz3MtZ2mWtlKBdRZL1OM4VtwvTfEex2svNd7PQu6wfX
nG73P/SEbx7LK1Auc4JWbhVU9HXna34O9ul0dMznFpCMeHr4FIrmM7ZvrStELtZI8xSg3eYVEaLy
6JNKd9ZTWaOiV7sZ5LDkq+SZPtGDqKlIuL5cvNGKqTbCDMDWZ+sBbXVM8RiPjNNp9JlCeH0o/eQh
EvROCTYIz2ymB3HbGQVAa4I3RWjIa3V5EDjOZvZ7XlGezGyZhrBqJ+Rv5t1yXX9ecHsNd+mhuWq8
aK/ug1OyK55FQhib5x8FRz4Bt4Mi8+1uVV7JbYBylFsaxUtS5K6GJZUScG9dtk6Ew+2Kqeglkuow
boydIO/tIb3tIkG+sP2RzrZwm6APZTUBuxde3VBhDkCmJ/38OyM4n5/zsQCVJlusKrTxHOfR8mrR
Vf89KBak5ohKqMZPW1QSSIbR84P+rvkT2rXdEf5gUkGY2v4eZxAuJEZ4OKyjhOWjQUvQRJxWXtJF
ukfSWNTbvt3EQc9Y3Le3zDjOogBY1bf85393Y/m7hTYOigJX9yyik9x2hDMg5wjpMptd//r2G7F2
1L2SfPu7T8Q5QlrWfUcGfKKp85Lla5Udxul0GUK4alyca+NFg0oNMBiVDePKC4+gtVlsNnef7NPH
zJEFd4et2Sakcv+tm86/zUuLlCwZ+1DGzYipJvZOAzkXSLpoe3qyrtNr+WP4HXSqCh4M0V10GAXJ
+B9SvPMfwF3FiBQ1kQHVNVzKm4NVYsoDwhqxjYHtG/kKs01/t8Y6T4CrhVK1xDHe6Sdq57cRqAib
r01uywp6YjUHwepD/lXUG7DVzf/bKnPJFii4taxh/dIRZlpYMXvYa7v+8C7Nrt+A2DZZJcygAcuS
tmFdCIUnyz80SUROtF1wXTkMF0WsqCtVqQICU1HKvfZZC+35TgERGBMRNkJ7fFfP4AqRiyVhGxpV
yO7R8wAxqnj6TKTcyQrRbMfl8Kjz8s9KXA1GyBwjXyTwLSHxNr+mWinIS4X+zsURSSfWMHVwhcGf
X2VDAtd6gqw74yNK30H9/ps7cAFlTNV+1iaA6aF6pRW109P+Og8z73LgEizdq/uvvM5aYFCGrkt3
qZ6k+XpO/SQQ9Jtdju/6azvTCqKncl9FI76OljwvmDKgYSRIVwTRF71Rv+8dSocxb1tYwcSjMQSA
cfwIzUOG3V6jIwTEh5LApu0erLNnv+61lVFx1stLsLz6wuLrTurRHDxR5PjKVfnp8jcSLSAXGUCT
nheDBSxzOILDwdbiXuTaLIrxBWoiQ3PChEY1a+r5fQFTHbFckZgb3P3zqgXGGBDn7ZkkWLML73CL
/f/bRGSMDGm6CYFeXgpHWobBMF/b/6cPuqbY1tQKELY8e4XAF1g7I8lVlaA8HasPbZM7ur6vRQ1d
W1fVNQa3bH3cW/HAunrn4ntZHCcls8PhQ238nIW00JvRe43F+XhgWpq2mMiXq4+s7w/qwnbiZooD
yaL20D2HdyKWJ9ECcicfCfuUFGxaoiqf5umZ1uAuH3KB54lWkPPtbknTsGK9qKXyVBa4zxyLagLP
zV0niYi1WcR86+O/XE5j9q62LJhKZaWz2HsF6BFcuQ01BxpM6F4IIC5cmaojt33pLBIUjLQqfLrs
79uLibdOyvaYzjc4GqUehlSCpwTSfW9e692RiF4U2PHzxj5Fwd0Q5OGqxasxVehGo0mo4Hhf0LWr
7srqGdyQenOMF1+TdO8dBq3QuKN9lgNpIFBKdPvOlzTMmow+aXTBHmY/cskk7mrQhepomBJA6ikP
nA4jiHe9oYKA2mzyXdYU+vfLRjFvu4THnfA5XRRSqaysp91M8peQvKuDkayWjTvWh7mZVdUCwgw9
NfT1YQ/rB3qznGpQzGI42o4fpSfRe+Cm559B+XpIos5yhrswTuD0cx8dMx2cGVLhNLrfRrtYoZAx
TtzLK7lZcVoZytdHLDk3mkpHDSb43BwiR/kajM4SOP0nVvjJoMls3S43oOwg4hnmzZiyMpeLlHE9
lf2gw9zOZ3QPhRt6xVfrk5rYse52RwpSWPxZJhrA942o+Xuz4LW2m4uaKjLEQtNkXFLGyG2H+qRG
Iwjrxv2cJq2tDhSEec2hHYKjLoFsSh2ORpnfxErqL7Xp1Fl0uPwhNgPPajGYy6+inlXGYzgEWIxR
vpnBtW9KaG4bni6DiByMC61NUE4EHEwoF1uSH3Sy28rhHVUhqlFnHkYmbxZdP05q8XIZdrMMD14D
hbKnGkXVuCCUt7NhRQGcbHRGT7IrP7nTIXhng3IYkzWgSoP6d7EjGICh98Lp3e1gcQbngtOiaokS
1MzDKye5ZoIbpYMHgKADO77qZ15w6m5EDbrbWcDKYi5CNWDVCosFoJ07uKBEdcudcf9tgm4X3nOf
hbqmm3nhCo4LV3VgpPLIory86z20ZPqTLUsYETFsaafvJVcR7Z/tiP9rUd/MZeXRWGmswpnSx6Vy
CUTwFCj21MKK+Pa+OANxqZvUDGnUE1jWfRzceJ/5Q+IMoT2AfZhNv0THMbRDX1TAFX0/Xp/KzNV2
KCbAtp7izyCER9HEUw/szci4snJb1Ba3eWldbRF+JitIZAlSb3CY1uuu/+HQ1Z+0HbuzZkLib8GW
4Oexkp7WkOADWEb0nRSgtasTkuoLXJIfokhSdDpQdrCwFYycFmsYeuo9OK1mX0Ohq6wEmY7wm3FR
hpo5WKBkIDL6rgV7TjJtCqZv6yM6axzySRZ0yYtWkQssWplaGN8HHtFRFh8WT2lHVxA5Re7PxRHI
lCwybYHBzsj8pLktdD3CH+hJeuWEb27l/d8GE57ugDQhaD4o9naLUGIwGU1c1UFuAho0piCSDTfm
k8BMtovfJnS/djlPYj5UdTHlGbYbmyuqfMynuP11Akb4dzHWWauNxpOZY76sLkIWuaz4p9aDaz89
SLNI3lUQHgmX2tSxtnQmC/9z7lq9ZS/g+G2DB2kS5W8C/3jTnCkHY1LVuG2CEem+mPTGjudyj/FI
KkjxN2d61uvGdsMqQWmkgMCm1901YBoRM/lMoCDFwyTZaUfVZRRoJnrMBLgiA9m/r2D7wFJB64rP
lXTHbvrWqTs1FTxDij4WFzekKU6qRIVllNEkk5tReZzJNwXVjnd5OdhEUUqxwCzKnWUd1SetUWfU
Cnea3zrjMzkZ170b7VOfdILIsW3UGYvzQF1ScTmWFlzYp97Rwx91Lnt0fFDeIbOJ7XTG4fJo6JO2
RF6AY0IsrbT6mzFRHFIGe6i4vQyKMJXcPlbOeJwbRpncTVH5emmwdu1tC8Jd4zq87jw2Kh3cijpI
tt3vDMe5Xz6EEakjXBMCuf9ZUxSOTL34YZbwFIFzsD/8bQg8I3FeKHeSHIQdkIoYNLeRkz+UjuXW
H0d3BLNu7PZ7yb8MKbKNO790yLcXrN3aBf9cnZ9wx9SJYGT6D2fy2Sru/OohvBmVGsOI1C/1AjaP
GKptlnxIY+JNIPGhU/SgzpVTqTA0i/zFsmwlMl4um/qH6HX+O7gEWS+jXFFkbL3J13zzio0zp8fg
aaqQjahQapauox/SQVh+FnxUvmyfKU1YmRY+auvNoIrGq9RXUGFSZ/AUB89H+xh7RbDxRZBckJka
ReuTgfkRaLPqvt7NlSjTEkFwscUwGykKY0CETWqjmOro5vvC/q/v9epXq7Cf5ZreLTm2ud59KxTN
jqrbKhCJ+mwXIM4gzM4ViFaYg9YXsEMZlBujJKfWnNypMg6LsewpaQVfZvMxAhpTsqFpugqGZ84J
MWz8b9mq9mZHdTB6c0duZ/DtqVfCVvbNb3TG4mtJYVtCtZCl+OpD+uUfQTgpt79BH0ZD9QqZ/04o
ybRZXVhBcp6nScNYQAMSR/XBOC53soOajr98te5Nj130CSgFzQcMxdqxKxL83r4+rbA5lwzHTlaL
CAlkch3fsrelZk8e2EBiA951kd9sR7UVGnfoWe2Y0YkVjwZ/cGUPA4kFeIINW0FpUP8Q+iJ62+2P
SfDmgyEceA8XqbOKxsUiI8trleRARutxHPPT5Qi5uRfUMwQXqMd0QXbOZhHCWHeG4T5ZDsR8MI3K
nhLRBA77rTdH3QqL2wc6Kmpza8Gc3qxt5A622u466zapr0l41InwaN3MGc54fLFC6qZirhLYpu4W
X/ZYMUa/J15m1+gP6D+IGOs3z9UVHLcP6sYMFZ3BoQ/6JpGmB2u0rqckEZ1prDX3wjLyNQo9CfPQ
YoMdyQF0e7g0fetdRlcrIpfYfLZF19R/7sfXJlooGFEQ/rBLqLqLBruBVrPkES95Sb4wTpzIE/Ua
iZaQj8zmBPJrE4i1Enu6HD32GAhTyPBw2elFMOzfVwdAFo5lXHWAKdqHrPiIO6g9J6MosxN9Jy6z
S9n4HOnh7kbSoHg1F37YV7Y+t77RhOiBMH2SdV5vlZ9J3X25bOEWNby1/nZ86GiqvIdOHooUj9H9
8rE7FHf0ttsHe+MxftLvRrdBbaS4wVOUSKvlDzH57DZcSFHA1xHnBZuaQPLDhuwCd77v/WifHMm9
iD1A9Cm5mDLM0ULHgMWUEm1do3mkpnwAp4Dgrrj9XnLeC3ylokzDZpQHrGdwo/jTE+PMjZ+jDypa
r6/ZewX9pB3wWoF3E+fyl2Re8na3g38StCtQdOa1oMpZNTslwmqq6lFRv2QxtTvN78pZkKVsL+QZ
h/NWvS80owxhoCV/ag2CC3HlGLlIFE1kDeeWaCWcU5NRUFV4CDDBWEuVfdfrdq4L2u+2M3+MVP23
bpwXFlbU5mRkL7qfWdqFGhpagOX7QHanI+uokg7tVfpVpOyzfZyeUTl3jGMrS40BqGToQJ1u6DYx
c29uIN5VDLNtWqNg2EDw2fibxgBxWcMq8dmUITpqS4iGRtW8WsgsauLZzkV+Wca3CdG8b0nM/HCM
DrH2AcrDgngpAuBSORK2ppqxpUNj8ItsmHYrDQJyVdFicflbNM2ylTCfyM0rDErQCow0ki7YSJsu
Dm1wU1ENDHDyujWVtvRWZaFyFaaIB/JzPaGPv7xNq0awYNuBdoXEVnR1jOVDJfUBAdKrbsWr3l++
C3zG5jbv6/es3QqMre0KTCJFFfcTwIruIzWeWuk4iJ4pNz/PCoIPQV2lpBMbZYZcijOWYP9XuisQ
cfiXI+qmo61guBg0DpIKInkcGRJEcavnngqyi+1rwgqACz1mRSXJZA8E1cemtNNTvwu91An287f4
ScHDjihrEhnEBR0D3dm1xNYN6YQefC/xTvZXK8aL2wyNogZByDIZa3amRb6N0/TbZYjtZFMjlmxC
Dhadbtz2762cWhHbNqxbuXXaZyi97dm0Fh6K7eJh/CpSwd32tjMgFwxGpTUJ2t8QqsPTUB3D6JSM
e4FRmyngyihuh6axLEfDgIWbO1BRycFzQ7SnpUuu+rq+mVN1P5T6MVGheaHGs+Cj/SE8nA3kdmyG
IkfWxTgayiz+UUhy46DTc3EMuSvu68GEAiprGwvaqsBFTJf2VmVoD2lVxYehVt8z8kdWK8Ht7Rny
SEqmY7WnKHc0q3qohljQ9LkdeM/2cvt6WdpasthYKDHoU5nMuyjtQFplgLwT3duCtGw7wV4ZxG3y
VJFbs8uxutk1o7aGKAyEwgZvucqdygvvQ6bs+MiqEPWHQPYu+9X2hqfgJQfLILpc+Q2f1VCAyyOI
WjXerN2myC7eAcCG66ligQyPFwfL62ZuR5JkbhHed/NdUZ4u//7m3lv9Prd4nd4MoVXi95XxMQ8m
uy3v5l4UtTZzsRUIt0pSXeKEVrBKY1dd60b7gTRBYXdycocHn8VO+lpUg93uLjpD8oFSjYgRNQbs
kq5Ya5P+pUbtN77RD+FTcgoxrRi77xoGQ0vhf9+KJ/sbwQoZmRb7VtLdEBGbKnfBKIrOgrW0uOgs
BbTNjREgrRc85Pt2F/nVVX4M3OC7sptZjU+2hxvySVQB266drqzjonRbGOPSm6/A+W3uTftlR47Q
h/UyR9QxJLKRC9aLLIPUhC2kacx2hfJ2Z5xIcGUkYNjRhY+C7A9/c69bGcZF51amQWTqQFtCtzow
lr3iCnRqAxTqKCjk8ztL0LawfSNaIXIhuCA1JZOK/SB/LnMvhVYcU4iWvCZEv5D+rcqhbqO62VGU
nmzG5RUuF5czHcp3hgRLKc6cpQGTs27ZWXWSI8FdaPvE0w3M+imEGoTvPSl0XJR79rr0T0IcOfFD
uuswflR46aOo1L4dw85g3HJGCgnwSA0wSzkQaoFr8xDKoufcbRAK0REFjwfoo/s9656QqybQT8S+
qwu37x/H/GqsRI91bPO+dcUzCOf4iUnMJsbVEcum+ArkkKvBj2/+mQBGz7AiMooF3kt4nOvnM83G
MIJDzM0poI919jLJu3y+pgE01cJdgKLU5eNm87zUzwZyn2okCjT+mA6KVt1U4/cuE2wt0e9zHj5E
EzS9Svz+Ms1OG6PeYNHdZRO2LxUrG7gjc6DKUFCG0bmsryrz0Z3D5uChkm03P0DHJXpbEbked3xm
fQBK9Fddl+DOmkMnNLzaFOlIClbulbNudasMkmUG6T/7MgHajR6VVHBr3Y49v778Gw6uNqrzhkLC
pUC9qZUPC+aMg+IhaAUesH1OoURnQYjYBIkvV/yfptEwUpYxTa/9injsvq1e2NRj7Aufodhvvdk/
KyzuMEaDSTqNBOSO5uOIQTcm/jt+kh7YrV9EEPA6sn4JiwtAIAcIgySAXUzlqgMbLA5+P57s5gNr
saO7zKuvWUOmjNJnexVdqw//aKgLGyU3v+TKaC5IZWirok2SMvmfEPmHdZAPk2nL98VLet/tAo88
Dd/ok6iYLULlQhVNhrKcKqBW0o0cWq6+3Gf1l1wTPY1tH10r87gQJTdFoWoSvik05lwVtZxlzzTi
TRCeVbt3vVStwLh4ZdG6mKELDvrMDF2002DH6osSiQZaNwPICoWLWMQogjpqGUr6wZxPSXRjisjv
hMvGBakyT3FhZVlU46IyAcWY+MhOfLJL9vL+L5eNp8/qRrDiGwGcoS7wbvlgRbelLnKEzbPxvGg8
s+kQkqDXeyzaYvW7nFE8um2PoD/39jS2jtaf5vRd9aoVJhdP6CD3cRID8x8lOzb0EtzrGHgJbH0f
+6JKomBP8VynWaaYXdnjm3X5nUSfrbhx0tyyi/hRcGQKHJDnfiARVbNawvfCQ9RPhcm0O2GJB/vw
UB8yL/lM71NxcGZefSFg8kSnYaoGJeZ52GLKTrg3drLX7gI38TF8fy3tUBXwWSeG+FgQWctFEH2y
5ppUAA6zwGvT/tBLukNMWZBkq6LPxwWPpqKq1kX/egs68cAYw1hj+s6FKC6UajU3fKDOK4WdS+9L
D2KS7qK75ZWYVHZ7wGTluVyIWWhIKeZacLyjCFP0drkzPa11KD4xXsShYmkeqtvSjx7q/f8wYbKZ
NxNDVzVQ7CsG3zC9jGNLklc6Vpc1lmW+dEu80V/A3Re6onLldsHpjMa/QE4l436fQTEbvkRPs9fa
7U3V2cppvO+89qDvK4dCq5b+LwnH5l11Bc0lN2kT0CBMwJwaSoEzSNkNmTq8YPejO5j9YkN2aF8t
2bVkUC+s0SegtT64L2xMlYsKU8y53u6uX0v+psF6yLIkMfCX6LgrB8m3pvsazdf98phBu+td4eOM
xaU+Up3MVRADKzmMHtpHsINNzzyhlQoNPyhBPATe8g7SHbJaaC7JUfsQ6kqMc5c0k+ZUARswIOW7
utRXKFxSY4EJRZ8zoHT0Tgflc0hcfVDsJRCxF/zheD4vIReTcEOGPvwEpAhLqHrKPr6ZTmygwPCj
YyPquNgOvWc0LjKZBqnmjO3HQfpCjN6JDS8MTadTIIZWueDFdS57yHYkPONx0Ueto2YwGQt5Tj5O
xvd6Ge2iO6GhSuCJ25H9jMMlOXGo1/EEwj7QUII6od4bo+Low8+/MoYnBEyyRk41CcYMY+2A3QL9
BsVtW30kHRH1Umxe+s7+x7MZFOWkdcUCeyaoQvZoA/Pio3pYHP3jdNvsCie6EbU8ixC5DAeD8pj8
RnnPjdvPVnqtZKfLi/eH69+vT2RwscKiVmiOBKsHMjyXDdTWTnzT++N1J6SVFnidwcWIcs4xHGwC
qkuYVpJP4s4z6D4dvgtsEkR9fmC9zkEsbTL5hdYbYnykZR8jtR4guEqc1M8cUSvP9keiFqEyIdDy
4rYvbgtKVmvsqtmHByVQdlqk7wQ2bYeIMwa3Zccy1+YiB0b6QveDy24MtSPdJmB8HkAQQh8w64Qu
2VhYLRQZx+3hPqqzuhoArNPGDiQ3HV4um7YdJH5ZxldSpMWY9dxEpWMe1aOcaZE9a+M+J4rgtvCH
isAZiEsGxlRWgkSFJYP/sflYPEnXrWcczX3kpw69mTzqyHd25xUftB2OSfTYh24pHFYTWcttaCWW
h6hN8EcYyjGpJzukB7n/cXlF/3B6nS3lNnUZTPDEGiAFxodTb/mAgkO4+0fBsQRt17sO/zMcv7HV
PiYKg1PzsoH4SGAeaqkj/mWrtsPHGYWt7KriZjZ9lSqgHAbnU2/n4Ocq5CddfZnHn5dxtjO1Mw77
O1Y4aOMcM4PdzIne2p3+GV0D/XAYct2hk4jNVuQNXOSQw1KiCytSKTSzK+3LqLX2BPHkyxa9Fgvf
Jp9nk7jgkdM2WoLp9T6Z3ra34zMgmq8xijSWr31mwr/z3nTVW/S5ox+92Immy0VmcjEkrEDXSXp8
urb2s/ipqpxe+XLZRgEEz8pTyJMRKiogpPpGVq7ixFOVr5chBJFQ4+MHG8jRLAbRHuJwnxqCC6rA
wTU+NESTldcdnGEIs12qy940xB7VejudFf/vTOECxEzbtok1mDJ1yMhksgt16XQZYrvuj/ejf09F
jYsKCnjoI4s9lrRHY8cqn5FbXbUuWhidzil2okfQTQeAKiclsgr2J4v9+2rbmkah0GaEj6fmVWUc
8/KutZ7eY9IKgwsNaTcOqtIAg+V/kLc85k64a330Qh/yO9MVzfJtx/EVHhceRjL8i8dm7Bn5Y3BY
ThOeWZmgdClw7+1O4RUaFyWCrEyWfoF10SG5Z+mFdcRzjRu4bebU1zPyi8gzQOZ3Jfp0m6XDFTAX
HmK9Q195B2DwyB9aUAg3YAcTd5ttNzmccfgyqKKCnEFin6/1sidWqlauSkf+pINKU3bLxxxRUJS/
C7ySr4qSMRuGgUVeSVXtVi39gTx1tWhgZBvFMDVFltFPwQ9V10WzjEYKJjxVr5ymNByzbZxu+XjZ
/Tfjn3FG4Tb0KMcW7TMJjckQRdQXu1dETIgiO7g9HFWtpktMULWjyCAOOvHaUvBmLDKC28JGlReQ
4GIQ2jWdQc6dZ/blZdq+Uq3Widu1QSlj+qlHqzipXWuno/VjHNEegYl61E/3/V4AJ1o0btuCUhlq
1hh3we7Jb7vv6TG9sZ6yq+Uo7UofhASpY92K3PoPseLsC9yWHU2iSzqjDiw+Ekz/5t7y1W6gb7cv
9tJnFiqc5kf0oxMVSv4QEX/h8pd9eSzotDAxiM4dWeUSdIzmbeOxiJhhJvby0gpWlr/ua1FbqzEj
L+zISZoXh6SH1lhE7sK+z5vk7Owuhvr7wVWOVkFrHSgRWMxRdC9866jsrYPhYnZ7F1yTneGDHBnM
VsL3WPbTb6BNGSN6FDUmKP/+Do0+QJI1HXZ0g6d5KEXstNxuILWKigb0gwKRRsT211vhcaZWGukX
dQYeo1XSHRCsHP+PtO9qrpuHtf1FmlGh2qva7u6x47xoEidR712//iw652TrYxTxXmf86BlhgwQB
EATWinYU/hnw9CfN3d699QRkIY1JcqpB9qe+hVeMnmcv2kdHMA2IJThqKBt0cBv+KDhv9qv2shDI
OEixVZAfythJfX40dBRS0Oql8MZq1vuNF1Lor1gkOoNcDfqkQK3haBzx1PbOvp6cawxQuBkwLeId
t5dtNUAvRDJOMzWxkOqEZgcDiNCyW9z3px5IGhSDOkEnB+W1JCdaxo9eOHtILXDLQhlfKvuD3Pg6
LCYIhgugKg9l1h4M3MWSNn+uQvOgavVjpKuOIQgPWp49ceSvhouF5oxzVaqpiY0a8rtjciM56glF
l4f4m/yIhlk0xCuCxUvDeEbEeNayyZuEUBJusfiZgb9pmk6h8GNbrVWXc9WKvSy1fS/K6QgTqhEE
u0NSRVaU624WgF0nOs8xj5KG2sfGLrI3J1wC0KoVwH78fLKmEY3ktZd1mqVz6WF4mjEeZlRMvTNN
6tHCnYEjMRJAX5GHWTu2ogv+Umt7Ian5bSnGuJgYjeFNE0Bc0kZ2Mpd4C34IwL6GMUkx5BUL1vsg
F9vG+Je5A+K8jssh3Kd/H77mHm2CfAh2o30unsi5BvgQr7TDsUYW25SotYTuelhKCDQb41UVXL/m
eE2uWox3MbU5L0uK45zXpjNpZe2gwxloEKFVdO2ulUwnLVu7D38Ec3gSyORMs+A11eiRpNMtP83s
rOMNQKyfe7Cb0fukgkzmv05WbARtjlQMXKWafjbeRbScTPQv0fC3DPY60ski+oMpVDEFHKMv0SEl
poc7Bc5G/EPlms96tL/KY6J9OqlqpVGoWFr2pHBj/mG6owBxoEr5xMsQ1w3nKow5iL2sa3FLZ8pD
I7ZaUAUaUWn3Jm8skyeGOYBNMhJc+rGGBeC3AHbT1W6v8IIQxxjYdgw5T8xf4/90HlNMLRU3f9Nu
Pg+YWBOd2B24M2vv049/Opbr8lG9F0E+0mbN8A3sFW3GiE7znhxomS685+WAvAVkDh+Yj2UMrGEB
/dkVyJdK3esRp8WQt3xMDNcS0HD4OUSk9X3Yfk2Hp20nvP59cBEaGCzB2Afz/bY2/D7OaQI9qTeD
qN8lzfghFa4imDTATNRsVlO4qHSezqMy3ZYR+fpvWjAep6nlHjNVWKWyuNXyBxJyLjOcVWJvTrEe
RGki4ft5mj/riTHv21yoOULWA/3vdWJvTBJy7sigjCgaYIFvRzzDWTKRcXUylbB/MMU0zJ3tZVu3
36tExs+Ymgzq8xg7k0wOqppWl97nHcfAeFoxTkaaRLPoSyzd2GAeOyvuIjBc5Rj1DISYs4A8degu
Ls59PNe6GOtQh8zVLZl60ARWThkJz9ur9pdLxHXZGP+S+N0YNzJUop3zqkdjAXmlQ4s0l28v6aeP
cNSrlJDy1yHVGD+jNjOajAUINNXu3BT5NxK2nliO/2gOjC8Qu1nLamqAgnk7CT8Ixlgr3+AI+cvN
8qoM4w4yDP6rIs2f/y9yJ7v4G20io6G7eJEO27tFf/SfweAqjnENlRnH0pAjy0zxWKhOdhofTQCj
m9+rkgedsmrqAAHVkfIYIngM/mt/epJHbUQHUQqhsdPaC4TQmRTNrhKJs4irSi0kMQZRFDlgbiRI
Gov7UvkxqYNVGo1NtAdD4Tys0EPzx/otRDFGITVdkqQ1XjuyGBjdXX1SBHG/vUXrB2ohgzEJra+L
IGsgY7DzQ/fc7SLwNDVvgI61+x2i6w23vMHbKsYq0GpbmSTCAjZH/XYAYon5rf/mOyg0eoGtnd7f
Wbg9HPSjG0vJ3hz7EZO48Qg1yzG3h1i2jVGzlWRfxF4uncd8N7Q8vg2OnuzlUYzzMBMHiKySFu9V
IcQml6qp7JI0u+1dXPW+101kX+DSSRMqFZMDTjm/6Mq+T46B+LYtYr0bciGDCSbFGIyJLGCYrXFH
wJLOn5Ob7uevZ4/5XscQgnnvv8Vo5VA5r/Q85egpWYSWNAScWyZgHcfsi6wmFl5hs48RfGKS+f8c
CHthHPokNfyWSvH8HX1hobdUebBiL7LJbRihsWKipEbSbcKrMqwXpReyGZeSFn5TTdSl6LfCntLN
ADnlTr7L98EFk5A7yjhjPBiBxXu/Wr/JLQQzDiYpxqqO6TAQ2dVngn4j+UCrYrFF+Qi4AyXUQrbO
IONqClL2WdJjiacj8pHyYHqxpz/ktWWgKlVgAJM3B7luOYopiRgSwnsuY7JklGpM0eIlVwdKi5YI
ViqCurGf3O2jwRPDGujc+0RWoZemngz1pVRe5ZwTSdcjwVUT+hMWZ0BMJlH1aZfALIFOM0xdkFE6
21qsvzIaVxmMFQ5NkmhSgtWSd/pZ3rVgDcBbKm3TygA8acUPrZ3d8mY6153kVShjgWlBwqHKoVg2
u7F2VPLnTnSM9vu2brzlYyxvwKsWpj3fpbS70TC8UFG8fxPBRLVUq8CuRG1NFScr9W/CXuTU7LaX
SmPpDc0xbfXWhxJd9qzrj7FxZxQ3UcbrFV0/pf+3Ixht+6+pyUE3SDm15sHWdsTOcXmwBSTY7wQS
iSUceFniX7zQVSJzFeqiYhgG6uDF+iyEbpsDT4ekVk50qzAPRLif5YvQ3AjFXcubNts+uprIeAg1
JpogahCtqG+VVAJcPrJLbh/T+svq76OlidQ+F8cXDcq1alL0BRUvZe9rulcu9PVIcLiECtu2rrHw
ZcnQNdNAbb1/wyUiegDVjOU7iR2mVmzYFALbd3lDi+vLqCtEMwiwPtjrs24YpOgNJPpEuhBy5xO3
5XGWrqt1FcEYyWwqYOXzIWIqflT9Jcs+bZ/fVRVMEfT2hmSqaMf57xblAOPPJ8QJwJ/vs/7Vx+6Y
r/8kgs1B22bWyonOr4fBTuh/zv2DnHHixKqPuGrB5pxSCxbcWoCISLe1+qhOb2l00XVe9ZL6yz8i
+UIMsxlTB6oEYkJMkRwLxRPCwknFb0J1l7Uy8D54r+ecvVGYUypKyqyWClLPCU0C3WsF5pXO3d4b
3sIxJ3To9LIfUpzQKnssw9fKP+YqSKV5GHmrznWxcFTThSMIjLQdB9oz3B1LYHtmnzJcdzBiYEm2
gmHitPAaHsDz6sFZiKSaL0TmaKAELCX2Sitv5PxB0F62V2695LsQwITwDk1tcy1id8BNH76KwsOE
sYwq/SL2lqwLVtM8JOqOI5Ma2JYBMgE96+qyF6idX4HY+pOKdorCm068KdT1zGihIeMbJk1r9TzF
rpVvqjV7FMYDjVHukNvqZYZLFU+pzYVQoMu2oSKLpVtpWm8OFDwkke5VcMSLbhQe5wyz4MJoby8n
x0QIE/JHue0rAyzXjpG8kOmuD/fb3+eZCAs1ZpI+wxpCl3oGGZRZOqMRAKpPMryo6veGn77KRu6J
cucJPrfPiP76rYVkvEeOtLnPAwgXcxJYVTc+Ya7d1qfyFA6y3Q3DMY1raxbUcxjOu1KJOD6Zt7qM
a1HNMs19AvlNLjtFFbt5PfGSNo77YnFYCHg18jCCjNZJbmh7EbXRys7s8BsdKi5ehQM4X73tbeW4
ZcJ4lmGY/TqlhZy26u22wLgeerYqXedY53rV8nr8CONgtEBDdC6gHFreAIlwkPb9XjuPx86hj1ho
M+CsJk8v1rk0YxMMMdUr/FSoN3P3qZ14b6icCMpOsvqpLEgZ9cpkpx21S+8onoLeKf+1x8BDOFnG
Le1kAhlgcMu9h69i5F3Xk51rFYOo7Qv1XbZxzAFnPXg0uZf3vMvdema/kMQ4FlVpBN2k4Q4gVjtw
hXtTjpuEYWnetBfRssUxyPUX+YU8Ji9p+1xOaqqZfD/+IoO70PZtihhvWOOz7FBIfN6cMOd8s02s
ykjkrhQhNMl/CLLbttz6EI0vrAfDRUyEZkQC0RXjwbQ2L1PVoKAEXvxU/DSO6XkEGj5tca5PaWgr
O2GHVhjJxZPuqXj5/z/lS+GM+zL8LPRHDcIj6ZKZIITDESScEt/qWPlSCJMXRVWSiimadJ0eU27P
/g6zP5b/hNcq7UCfJ+J9cwCyHx6t/59YBtYixFI648h6cFdXLbAbHe2+PejfqMHQZrvuMeIWwdZ8
y1IU48ukwqiVLOwRjOLZLUPBGTAd2Rm+82+bxrgw0re9UKjQaKzu8fJryGeJ58LWzH6pCZMU+dWM
2g1dtDLBZHqpWgYGCP9JCzYFqhG3+96nVqHtBfj5rrGKmNdewtkRNvkZhHFS+xlCmjqxGtMd9SfD
5OT9nLX6I/+Jal0IKyoju4mli5h+IGIt9oLlDcg1fW6iCd/Xx9oSjXMXfQm0D6QxSxmMH4iJVM41
gFIcBUhA2Vfu3Yha/p9OjqiYA5DASc3WnYxoSPpwxslQ/N4ZinOvnkxQ+OjSBYKtbcOS1zfkKowJ
FPoskVbKRmTx+/QgAjMfjSqv6aPSW8Mn2t/rHyLwhcUP89fxgs7UT92tfMo/faRPG8Wg3yozfn3O
RaXqtSFFn9gTGe6V9iHmQS+vJk9LGcy2yXWRNlMATTGjcgZH+j50NEe8pQQW8t5/4JafqK/c2kbG
kytaI5SiCJ0oBMzsmKfqR3RpPOlInPCGojiI38Dq+REYh6WWjAc3Sl3NNVzgnTDzqvgmy+63DYa7
jIzfJl3SlKSFdY6f5/cRZv/VwJNl58xAtk9uycO2PN4qMv7bjwGe10bUMjSgqPW4Wj8Z1WWuPv2b
GMaHd2WddbkBMf58icJDkQIZs/9m5O1HUvjF/rxfEBdFiHDsJb+NIWi6V1NbQ9YZesFOk6zsPOLp
Zzrx2sM4B/y9IrsQqLeinsV0ASvNK5VD13MylvWo8fvovme+i+8LUZglSgF7aObOyuvayuTEFiXO
/qwmtMt1YzxEGZeFPGZQg+wGtwQYHKjqXiUgoqDS4QSPaKxzA+cj97qlUMZl4DVLSqUILiOWbrrw
bsKYTPuPy8d4iSgrJVUeoVc53ZT9SQlqSxZ4/bl0cf5wRYglKEsrmgKMA/x/sUczEK9ETYAedEqE
TgT2p+DyRmdEMi++8IYoVi1uIY1xQZMQg3RynlDjzzzDfBh63jT0qsktBDAuCL3GnTiHEJCHp1L6
GlX7Lnjd9gc8HRi3U2u+WQ0VVqwIA2tEu+iHcK41WdJFTTWIqLHZlljNozI0NQJvNR+EeXjUs4Zj
W6tKLEQwsV0WpVZKFIhopsgxlOSk19XjB9ZJViU866q6KbJw4FmPWSA9wOnvFNjuhfAaf1YrjtpV
AOsvAy0gY0iTUjpZ2gKekLjhbX4a0UQCJJ9p79vDUXj6J6VYlxmCGLvL6C2zkPYD4JdbueeEgVUL
XmjF7IzRipkO6Duc+vxJxwwjEhNLLl+21VgtOizXjvGZQtwCn7DB5gyosWcuykZ2e0xvApuSHPOm
mngqUWNc+JicjOI0hlCJ4n9I4rci+RIHHGvjyaD/X8iQpaFTRpkum/Epkytr0FyD93DEk8F4r7EZ
ZrkXWmTfcmiFRmf5yRfB/0hWs9h/xoMVfUuixIcQvaksYX5U/DPoEiyh5fTNrWdrC0GMHyuGKiaE
Gpr/RX9TPTqaTW59z7jtzpjY2/Nekdc9zm938F7dWGwQiEDSuqTuQJPudflrpnP04XyfRZqJ66AG
jTyiZYqxufF+ED/QvLs4Mew4pYrJ1CEYsFxICO0cQ+yhaMkpR4nVTsOlFPb0o02nJDWkTEJzTlLQ
CWeVrRmSVUb+OR5/AIrNnabY7ubmEOIoaXHxMxFnN+p4bA48FyEzLgK9VmKOxI2Wy2lmkLjA33T6
468XeY1j9Zyj9X4XXVqHL455QP1qM1+MLLFiess0O45v5dkI4ySyNCCmn8AG28k4TLFw8CXePAS9
DfyRT11P1TtO5UIRoFDGRvt+fA15n8WabcilWxDRDuXpLCRozetn3wlkHt8pTzXGbSRNBDoR6pvM
4nPT3A8NJ1HkbRDjLcxIMbPyHfO1uCUSillGYhlAs9uOS/RXbq0ec9eaVBHPsC3MYO4ftfBRFH90
4dess/To27ag1bvjdZvYNgO1UNH0TC1Bzu/CaKfJDeLtYz9yuwfX9wVzK4aqSLrCcpYYUVvoaYZE
azoO7vxEEZTr03yvHLOnAHSw/g3mCrdVW68Ty1eRzFZlOjo0FKWiBxdA3N9HLz/IdrbHvR/sGIVs
SUAiHW3Zo6CvvFC/2sWjLYQzOxiRPMvrHPqmHXBmM7d9wVR24zRnEEx/42H2/sVH/VaVZTaZpdRs
VQHSyE7yiIvnhd180zjCjkIxfGRccqEaC6ZuJl2R1e/Cpi9SIllTdwym79ubxzEXltEkVsfKIAMU
mut9HQ8gH+fhX/MkMG49iM0W8EOQIDSXevqi8/IXal1/HuHrllD5Cwc4a11UZSqsrzQORWhafngM
jdchKG0/9cToaXu91s/xVRrj0cM5D/SshDYlAWn7YyV+zs0bZdr9mxQm8Zsnc+iKBFLUubIbVT4E
SYQrbO8I/FdqkbN+jCOP1UlPEgCUA9812jcX5OXW5ElufeHhdvEMgXETFRoKjcSEUpX/nGtO2O+3
F433fcYTGKmBRquKGlpnWgpg3aTgsC2Bd/zZIVvalZi0MdZK6iyy83eUdtj82qpWdsjdcqfxphVW
m9AXLoBF/JFrXdZDatx0Nkg6S/vaB6ImGLcd3aXTIBnK4OFxklxe4/F6+P1t5yaTFwYz+hbEAosJ
sm8r6l8jI7R6HnAYL3KwveB504mNrEM92t+fufkjCqt+aeko4U4OwoVjAg81AM5NeInPOuco81Sk
9rRwHME0DL6RQsXBf8wB3Wg+xgOnQs0xSRYFXdKUPiAy9BOlnd/fKypnkpSnAuMngsoA8eWM7yuN
eDRLyTJwzSnD6UO52NUYGBdRDqEWl7R4oyeodIT9cchVu/kQjtzS2BkHESSY9lOozQmBO/fPJm83
uKeJ8RBxg5esroeA8AxXapkvsg2qBFdAI/1oF3fZ4d3oPMLZpW0rIGyPuB4FKHwT7FJb4BpXVl5C
0n8yNMK+05WBoNbV+3GVj5pwELjNYjRK/z3KEpHxB12ElsWOlgirn+WZDhi1J/kpK4DZonkJCrc8
rJbtOEvYHnB/MIa26rBmaIG7FTTyEiaJa84G0KzNl22vvn2ICNsHXmaRIjXUuqO8dnQ8ZWfavJ9G
Hkw2Twz9/8LdmGWHZvsGGsnFnRTfV8be0L1tTd5rDlu7xPiDSWzDptChSpJa2U3ttY5xTI7a63SX
nWPPcPQL+m3QUxR4ykHc8wI8T0PGTYTl1HT6BA2J9EqkA3gYrDb6vq0iJwQTkXUSfUi7ziCEoj51
N9Uu25mAHpXANhC6HxlgvXokwpaU82giiQ6WXKcMRFvLvyX+QUpMu+RN0632YgJLUJQw6ovqNdsq
qKRSUao5btOZnty3JWitMIzVToI3yqA0yCVPDEAoVMgHX05Mzv1t1T0tZDNGkwaTkoYDkhokmxdS
j0+Roj5u7xpPBGMZQZ4nILqEevIwW0oG/A6d07u36i8WSjBmMdV9nvQjLN+vI88HsnRkHkxBtTow
aG/rsh5FFqKYKNKVzVxrAdarfjPuaQRJ7mk6BlLNFwXA2ZKLC8gFPDWcF5TV03UVyzYIhiGgq8aZ
nu3+K5l2Zv3NnzglR54ZqrQna+GjjIlgCreFDKExP1Xhl64NDuaMJtUGF+vSvy/Vwk0D2aqkhmMh
PO2Y+BIkvlSLBha18h/19F5Wfhrx0/bG0X35wzkuFpC5iDZyL05lDeUIAGSzI2iVD+gS/1h/5eIs
q/QwLBYRXAhq7NNFpBxW730JqHTTS5XilhfeNCXnZKlMVAniagqnHuvWl69kujEqd3vRuCbBeIeo
Dswqo9f3/FzcFEcfrX/CRdiB5ZRj37ztYXxElWdhrdPrWy3dlABGFMu9PKJpxAukT6X8rH1oXGG5
T4zL6E2Stq0Ip0QvvvUjbTBMwJej2uJeP/AY/nheQ2W8xjDmAH2h1geG6+x5RCc4CKfrF9RnW4C/
AcPYTnci7jyCwxPNcY0aLQAs7LFSuiAcC9Q4jUm0uvatMkIAcHWHWOO4D44tsgNn2RRJVWnQIDYD
+m16jLnQb+vVvusZZuEtQXIU1iMVMdjGrrmJvmQ4WdmhvckeNU7WTu1tw12wXBaACQC+74iTZVSh
JfhgU0tBbDIlbhbeNITzDrMuDFStmHU3CVhO/7tHYdVIQxjijX9QvS5/aI3bOSityQfFEK9CvL5L
V1GMe8KccjYKAirRY3dsk88YwuAESJ4AxiWF7diZcYeHsdr4NKq3XfBt2yWt2/NVAcYjpQAvCZsQ
3w+nR636IuXPiuaJtcxRY/1pTLnKYRxSKSS4hBAsVP559H7F+ffi2Jth0ZZndCDa24pRh/OnxV0F
Mg6JGGlTSTIUi8LwnnTt11JtTtkU2hiYf8k03xrjknNk18PuVSTjlSa/RrdZTu0u0Zwhna3S/BxJ
6X5bsfXOietSsm+lWe77sUKXsnZmT7ktwVL4XjwDe2YWOiPcH3J3Z1soRzX2/RTklErb6XB7gSJj
gNC8BH57ECaN51455i4zmUsjhnNl5tg1MRJuglB5NGce3BF3/Rj3UJAEpCkK1k+19NTOHijbnBi7
tAtf/j54xIuPYEVUeROlvCPAvpJObRaOWQvdWke0K8wwRW6/pxCRJmCEyx2fTI63aYzvEKZ+7juU
HAEOkXlDWAItUdhHifT4b7bBuJA2GKVYrSFGKMGfJgqu3oNDLuBdFXimwXgQbBkRZ9rQ3HaSEyeS
N4Yyx2f8xTQMw9AIBqQJ+0ikqWlmtAUa0NII6aZZWI0dYJP8/eAE9gh4QTz6CQ6vPLzug69SGaOP
taBTgwZSp0rZtW16LAJzL5H+ZAbN6/ZereeFV1GM7QuDqIHdFKLIDnWnS7Sbj90hPPJ6pNct7yqG
7uUiS+qSNlG0GXtV6YZVi+nelAIHhBQcV7huElcxjIHXGP+YZQIxfq7bsoke9zbgJNJ/STWvMhjr
LqJJz6QaKxYfNIALqLa0l2MHZJRvg6Oi4Soh+wYt35i7EhxejzRvGRmTLyUyzkoO2Ul4Lw5PAWaT
2vojc+GaclWQCZS64QcBYBlpR+Tnpi1tGXSEMu6rnKRsvdF3IYeJjq2aF7PYQxlaa5IcyMPjiwC3
m1vJnWxRjGr5hkd9u54K/laOfWMCSoQm+bRlNRrOQX/fa16g3jWCMwYRx3dwbJF9XCLwr4ZK3ZNU
qBapyclIq+ftw8sTwfgJARuVqQmUCULUSSb/qPrCYVvEe4D9I20C+6gM8EddNNipzaAPfUWgMyrx
IXtI3OJi7Kqb0AbVrNs4yVPnzTblIgVgEyhYq5N+x8sA1u/I11/AlmYGEShcfYFwkrSGE8a5k03t
aGnxcNeS6rYYEC0z+T4d0ZKQx962+qsHbiGbKdm0lRKJYwrt2yCzo7p5A7CE0xsdZ5hpvXtvIYfZ
yVoq21IzcfPqjsZuuJGsEB4lAI5sYIMdmc8msBphFvIYt6+NoVmqOuRpl+7niAFjADI4CbHSU/xc
gD9GtZHzfOO1ha2XlxdimTDQ1uB+LOT3C2Z5ADA8XlrlQ0RpdHf6gUf1t55fLaQx0SBJww4tnshR
W4ccBRq7O/Rg2m9+4nUOHWGRC4dXR+QKZcKD2ApFEdGdlNHDUn4e7PqQe/6dcjOr1uimbvbIK1Kt
X9sXejJRQfKDvgNdMtWTFu3fWz8x/Fs+1FjVfzsPTGwIABmXlSq1G/lJKY6tfCw/AudNOS7/1+Gw
pZy47bMgo42KSh2QY6GLn+CD2t22Hqth4CqErdqMkjmrLW1fzUbHqFVbUF0h+ZGOhVWjJrEtaz3Q
LYQxTqQJxYLEdH+Cr5QLMvXqW1ATuPlJVy3KvyLugaTxMa7uxUKy1ZywGeIGHKtIw83sQoTiGCfq
PYi1OSbBcSVsJcccu6EoeyxlKt7l/Q2Ai3G9uG/BUbC9jDQd+DMQqTodohBNDDv8N4VsTTBAdz1N
ITHUJ+yT7IQuRqeTn6XwsddNC8yG1rbE1fBKrhIZY1faWlLBpkEf5gUXF/mzFPImTNcX7yqCKr3I
i0WAI4mxBhF5m9+oAzkUWbLXQ5BtC9XXbW3WTf63KLZKQFIz1yN6K6uynSI4vdxaM0CMhCGzE5XX
+bkeN6/CGJMHvIpeKQVNfpTvQaJYVfxJ5sLF/MXXXqUwURPPKEmNwRTUqg7GTvgsWbEjYnKktCKb
YtSUO1lygX+yvY5cqUzsBDe4SjSa2NG89T0XcgK3PVGKRrwiWuLpQ1MqVztk6wSy2FSDSctIkbSX
umc0jHNUooa8cbRYJGFJyGUhiyGgjH07CX/28yWe9nEAytPsXg95Nyi6+VvimBDZVnqrNbSE+d4T
Z8ePco4ekdlGWxwgGDlu4y+p1dVIGL/RhSN6K2gKN34e3P5Q7brCw2si7e+q7Xi0hO8Gt7Fs9Vir
mqjhBUQmClsdEwIxy6pegoZn83FyQRhxVG/wuHMkbwAdsaa95qZ4xOQY5uqhW0hljoMqNrlotpAa
HsoDcKB3kO8Yzg/xlnb5D6KlO5zQxpPIHIV+imu16BUchRwoGaDIFcavSsSzF/q7/7CXhV5M1jhr
kYYpfOhVO72T3zU7EG49CrvanizzwIWKWfX6C2lU54VLVgo9zysi09RY2yleDsQy8ioeKIYLSj6f
hEPy8o/7xpyHsFZRgNSxitJjB6BhyZGsCPiFYmzFP7NDbdVWuRt45fD1rHGhJ3Mu0P+cdLg4IVG9
H1yKmAhb+a7uhkN8VDkpwvoZVCndpwyUf42laJn7YgzziCBHOIBd1M7R7fgivr5zN1uaaAVOL/AO
w/o2/hbJXvS7to7zfsSiVm5+mJ3ERbu8a+B9VbOIl4IHhNdPvn5PvSrJXvgDXQ4mQ4NE8Rjt88do
lx2GQwS8S+7W0TfFPw/EVTfmoINEQTBLajB97arTxUwqS9YSawDAmK4c2+g5NG9BEOpx7HTVby8U
ZE57BdLvSlIhtrMne4LNREfx7v3hffevFsPyuOS1r40SWmeA/zO4otvsCjtvrbf3QQcvBjSvva0c
z1yYU59MRlfnBuTVkVM2d23Oyb7WI8J1y5gzPqq5onclTsBQf+/H3pN62Qpm/bMRZTx3ue6Ur6KY
g52D5CocYojq0farYUIF4XX8NiE3uiO4FgYAufdj2+SNSq1f7hfmwaTLZhKbJrK+az3Pjy0AKtO5
fW964VkI1WLrDDCZ8xTGHYiRoWU0ic6YPFXAg5K/z/J9HOy3TYOjmM52mAoTKYgvQbHo5/R+nUcD
bWZpj7IHDNBPvJe1bUsEhdh/4880GYHfdZAmJntJz61A4bKebq+dzrabSqGZkUygxu7oFu2hidwI
++S2rup2DuoGKOXF9vydhxewvpKabIJaEYqJLP2PHo6YqgIiKBruafNODiqTck/fu1I33/HeHLjS
GIPE436WCIJOpWFY6yBZ8zf1hkrrbs1XXkPDX6SZhiTibqrrbLd9LfkVCIv/V5rpoZx2Ee8aYM60
u+6F1/S8HlG1qzRqRYssJZl6zQgkmH98rlG8A3r+Yb6f7RrZpbjHzLe7fQZWjXIhjnGPwAKtukmH
uGrcF8FD7fNuVatOayGA8Y8o+ciVKUJAB1yMQXnMCep1PEj59UrMQgrjGqVaG/KsV381qeW3xU47
N86MfPINPequbNV2egnjj6ydjtdDTTIlDX//3aqg96shymD0YwwAVYLmpI9wYYBn97cEJh8Akls/
BykkhATM1cZZCTTLFH5um8BqBFsIYaK/LmBeOsxg36b6SYzeGrTDqYc+5FUO1q/XCzmMZatTrijm
DDk0V0w9vPp/Aq5IDxQIIM444ZE85LxkcdX4FiIZ61bSsh/1Dus3+C+TdDL9O4NrenR5/ohXCxmM
gQuZKmVRTWXYyuf5DDQgxz+XE4hgcxdMSw5vJHbdQywEMraedznYIXqsY3yePdOrduQQvYNC0kHV
ac8LW1x5jLeVtakdCFWwfQtu2oNyClHbF0arcyiZh3DHY7rl2SOTAEiYfCQt9bck/2Fqul0knwb9
UVR5TzOrt8/rOuo0GV942riTpngoIac0LQpg7R/yff1SYSq1uU083jKuOtqFNMZZSEUtpEVErb81
LoU430Yil8ySfmPDFHXGXcgJOhYFoCs4xr3Z3YnCXYz0qTyM0i4pzglgJ/UakJccL7geHxeaMf5D
i/KoVgRIbVSso+IUu77aiQd4KhCCmwRcyP/kr3TGj2SB1M4atX9y3wmlJYLIBjQ6en+/LUamdr21
mozzkAM5IKSFXvMbvRPNe/WBPPaWcDs79WPspC9KaU+geYqt8Ithg9Y23dEWN1T8gbSpWOr37d/D
XWfG0WjgXdfHHr+ndoqvihMc8333WUSqWu5iu+EMBvBOPTsQT7LAl8QKq9zjnibhmm28kkPj0Eb9
dhdfeIee46l1xsmYXSElKhWXpIc0vbT5bky/cRaQJ4NxLLrqmwjZkNE65YGqlSAM9fvpu3755cua
Fx6RNP3khg2xg+8xwBnjEh2Kzji9JPLJN26qytVjD5hI1hjcxrxhXo7Nsm1N8ygaWonxTMfsRk+a
fasFIHLaKwdiaqfc1DlnhLOi7Bi8rstlIrZY0cg33WieXBKLbhgYzvbOrYvRNEOWNDRdsnwWqdA2
RqKJSFLj0EpqETzEqBAS3kTP6u1J/y2GBZuo5FktpBLlSCM5CtObUF5agThkeglazdvW6C/J0FUW
Ew4qjZRCm0NW7wX79rHaVb2rnSmZu+ICt8bWdXfgpeLrIegqkwkPYieJQqNjGUvVrYXPKq8Usl55
XCwgEwmGTAzRXgSlKGEusRsrOJb7yaMz3jweA54u9P+L4E2CqRX0DrpkUuVqiHO1z8PhXD9L1+Wi
VrkQoWejJJMJ2pjyc5ScxuJp7J4z8XNf3JVq/G8mrjDOvcoCkeT9jKBWR3YVEohQjxoReCWCdYd0
VYpJHo0+6orh11NCfeh2yWXw8hsMinNi9F+C1VUO489nqZ/nTsXiqY+DG+0pEWPpRk/0aYZfN+Up
xTh2f/YVLawhDExfaMpoT4MX7usdL/FYnxO92jeL4VwNYkLmAEaHDsGfklNh+fJTfgK0d2aTJxWD
KAAtnxH9sxMY7sC3Z297DY4fJIzTaPPWMIYKekrh12o0rLn4XvYqR8j6XXqhJeMmOhMvXFEOLce3
Yq/tKPtCU1m0h6/I7QaUeoGdfxHQSMQRzNlFFvjZ1I1Elht6BDBopoJAAFD+5/jIBfKnq/RnTP5t
moRxHZM8JPVAX52IEB37MpUsVRYju/aRBDRAS0+LQxvPR1/tHoRRsUSx3f8PadexJLeSa7+IEfRm
S1tV7d1tSRuGzBW99/z6d7I1o+KkqMKL7lUvOoIoZCIBZAI452PbyDkWTbWSLo/Y2ShrO6sKADQd
k/A9oRnI0xLY4CzZtLiDnonp2ANEAb0p6Ukdjlp+yMzny3rsbthGBH/GrXSJE+Crur0uf4pr8MZm
STBrq7+M0nUjG/YUi49SQvVu73cubuRyx10ywKqWsgqQ9WSedBS4Ytd8LlGrL5wSdBqGNzr1oTiK
Lq7fgm0+4oJAoeTtnsTfPwGomf8bG7pmBuUFezk2ukOxfMqGUyF9vby6lAjusIeD0RqmwjawSbw5
Mh1s57VhUR2KlBjutOPy1ugGZlfcSjwCbdoQj4lC2PtuXrVZLD4tWNZojUw4FPSOnIRC/DZNfVCl
0kuklaiHigY1SkUJ5E64KZdrUdRYutm0TnFSHkHXY9qKMP0zjY0rdhlxs2Df+8OjbBTkDvSgK0Zb
ypCXySepOukTkS1Se8QlB2uXqiHepVnnXOOas2hPw/hPNlLnmVKDcxmKkaHTQIAaPe4N/c+6pOi7
9i+Vm4XiPEYxJZlQiZDAXDww1r5pj/kViHA8hgOrfR6p/he2MJc2hvMUugCO3bLEwk3ZyRr9VPra
qddaTTAiENvzVj/eJIpSE9Ut+ITxUGB8r03ZyePnQaKIUwhV3nLvjZCi6ss1ayGklECSoh3rsbPb
8SXtqG4TwgreMruNoGwNLXEcISgx0G+lTLYpvl72bPuTFmczeDOTjYjZStIorrAtg2ZHt/O1cgUo
cMVOFzsJpIB1eKWn0NG9+oWs5TNfc8Ei3u5lG9FjYuiYlIJ2qNT6ipsgZrw9QjNAljoAFDF16WIm
fUkg5xuSsEavuQSBs/wDhKBj9qA2n+L1OkwfR5T1iZWlTJHzFK05hrXJaoyTk9xGhxJYggNIg/Bq
9WX02PtwdtcQzo8SyXmNdowio58QQEwx9DtzvNaayY9mqkF5f2JrYzSc74iNRVwFdsrUQPOnIL7D
BdOpAsERXpqjeli+ZT7ZErif8W+Ecg5EbvpiUtmNFn0Rzi+yhBlzLKDTNo9a67BJwl8DErkzVk7u
1L17eUeJ0/j2Azf2WrXlDBo5bKha35rJVU9VNwm3wje0DcnSSyvzyBnY+LJ88eVisg2rO5TgT7is
yn4fzXkx+ZHPtuyBGsoyGobwYPigKcEcBKOK1L3LkiiluISjz8W6qVjDQh97s9TYZXM3dOiMyIlZ
d8L0+f5NQJPWSc86rcxSOylZ6zX1dIyk9zDS6qaiaWzCXZJ19jM2NoDyqahUGS5GXXObCI+r8lC9
L/SfRXB+QxJGTW6lGcmm4S/R93KkCJ/3l+osgPMS+VQNxswA/00B1ISfrf66HI+Xd33/+WmzTpyH
yAzRAk0C1mnR7LfhDLc99GBD9N4QVN9lY2eFOM+Q5LGp5SIb0Ypu6v5mwRSs3n1q2oI6NfsR67cg
vkzV46lLkw1sDSOhwbOalwNzAy2EY2sLKLAkpS1TeRrbjD9j1lkkd/UYel2rOzYJKcefpNQI9Bls
0uV39Pk5qd5QChKmwVetOmCwVWEPaQyssfBS33iEevFrCefKgO6te9Dr9VSo3HesZx05HxFnjdaI
JoylyPJP/dTbYSITV/B9N3QWwX7C5tzmmqoCjg2KperjopxGQFOAkdxWhs+XDZ+Sw/mHfBzGIQuh
SrnGdt3kvrF+bRYwZxaPHxPEeQk9k7RIZo+UeiS1RzC45444rdpxakIAiwCH8OWyvL/cF84ryHmN
UExbQ2duab0bvO4rowHNguVOuBHdMQBglUPIo0yR8yBpY4TxwuYuO0+4kz105UcI9qG7PjbXDDU0
fwFHTUdJZcfp0nHjXAlwj3ojFrCs5g2DCAyPjLJP8spTRILaEFbP16OMxczVnk3J1lZghj9VMt3d
L2ycnTBfgRLCYu0mARLMGwb1XN2sSKp/MWWCuxU8oBGIHqnDTEqV//eotd0wS7MKqfpL7+qn5Crx
+sRPAvF79KN3Mr9a6WZdwkuanAeJxFVNxwgy1SA5oEXnrkZaCG3Fp95LD8sVcCUYLhGSUqqVhtpF
zrF0PTi16hYGI4tHNfoxk+DTxDkwOY8yYCC2HAoISJXrMsUwG9xWOXwwJzA5d6J0pmU2FhZQWF5r
w/RHtG3VZHMzOz0XTpfJ+RDVmmYMckCKBG/lzOhNLDCGC7/vjLb5FIu28oV1jjP6KVHySJdCHG6T
cymJ2udqzILAL1iz0l2v6oMRQNwD1cv3Ns5zSVXOkbSzHEstcySMorYAD6D1pB0VG5NTqMaxTAUk
ytWn3AZdHtoXQbp1hwzCAb0C4dEI8+Fb9JcZHNxiCLdtlqEnJqiFzKF8baUW0cJDBD6+MT8xqlFK
dKztWDa2JX1V8n/nqPCW+PlyXKD04bxL15WzVjM5ennVC1dd8iUBm+NlGVSs49tMNatLozaHkJK1
I6lehKGG8Hl0xp8wTgY5QVxeCCfCN+L3Wh2HxgJ5Yp/pdg+aL0kaCZwkUinOkRhNKIyF8pa8/poL
x1O9m1/NjhAAoc6n6IupOGBxLgUoUFJZ/hd6gpFfggyldMbF/VW3Ml+nwzoFl3eOsg7OwQhSGgnT
gIUMrdtqrGx9vhct97KMt6vkn0dbt3DXM3VL52mTgbEqzkqKN/TlJP9UncKLwaV4k91IV+Z95hRH
dsnB247LGNJlN/MtF/desBO+y2jOP4OLPNoC+mYFMC+AzfFUs7VDzSDOwb5ZniVwFtMXbZWGrPoo
I2OuTpn6cnkl93fr/H3OQsAMNA+5jO8Dzs2eRneYMqfUnj4mhDMJ0TLUUGPLtKq5p6q3qVE7mk6h
S1OqcKFFl8wO1G14nFpRbksOofJYNUQbGLUbXETJh0IpYw2KaMljXd7WE+HB2UJcMGu+oh7WdYTX
J6igCJkrAlNv1oEsNb82rVdRRHSELnz1XFHGDoUaRMdRvBW706AePrTpPDEyeH2GtGaVNF0OOv0l
NRxpIG6Uf/Gnv62Xr5GbSr9MCzsdrat7vQsiel9H3/Ej61rNvbxy3tW2Co/zH7/DF8ulsBtMkQ28
1vVzWeHJoSbO41+eWM8SmJVvbsmz2Ypxyzp5lKfeVfBcLRT28AJILKf3vld4YmWuuwI3LZDNXsPF
vbxplFFw7kBurbKXJEiP2xtLPtTx8fL39xthNgvIu4JoatMifNuxXzz31u0a6HiUQm+sK1HS2Hm8
dJ44l1BqQAzsQD+PDpXmdvUll7WjRzfZKblZ7ljUbYMIwPN5EM82lX5SZ5nzFZU4pJGhQnYenswx
t0s8F+nqYyjfr135sSjBQwctbY3JrQyyskWxK/OYZhRGxF/qDb/tUmOJ/cYuVzCWxBJbyvH77CYH
5aAj4vrFNYuwhVs7Kci0qcSZsEaNSzQbZW6jJIbMCfQhotrZ8/j5Y/aocbfWTpPk1GCJRHpU/Hyw
46f6CmcMvE9qb0dPlP94o5+7YJE8rLORlXDp7IAZd+W9dEhQjQIkmJ8FkSd4DCdICqTHyW/RhDZI
3hPrFUyo2ikRKHm051I0NL3L4MSq7LUGXlAf+RbZLr5/0TvbC+9JDJD3lgXbO0fy2UD74tUYzrAK
O/PmbwwCVTpJTvZ9uZLt2IsbsjuMtFjO1WhCuoSyhV/AHlINn01Gh35xk4EWBjc+4K6BZJkqb/4l
4z6rzXkcaxgLY7IQVZU7CXdNdnOpgihIbuS7yY2vMp9yM1QM5HGEhKapDZ0lV5MzuiqA5BnhoeXl
dnXEPOqB6jSl5PGQQm0/F7POYi7ajUBdVN3oLhu37QAJkrn0Ex1hrDrnd6S0GsaSdU7mY1C3T4V4
n4c/LzsBws3wAELgSQ+VhvVLzj2G2WdcJXTRJN/kiFjE4wc142j1ZfK2T+Wx/GTYsqM7FnDQ8aaK
po/VSR/ZuP7qzXjKpfwOtYpsCTbeW047OepGCC/Rfzz/bMU7cSDuQpQI9v+NCAFsL13D2pqU6rNs
eOv8ZVaIewS1UZxPMVa10CfWkd6urTdigNlWpjYjYim1T5zbKAZTzWsWt8XTet0ELbpndb99H+T+
ORHSOUdRqFqxZIioriDpV4OyVnYm5MSIPLVeXArS6nKSVexyl5unPryVhuPlg0N5O74YB1bpCZdz
CGgweSx6yPUnu0MoSwIlYE8aImDVqehFKGVwDqHRpBjDApCZiM1hkutAWKLgg3pxiQfafKyieru7
3JiaHQbg5kVrs2qL/vSJMVAuB4qo9C/dAL8Dh8ElImHRqsvITiiYoNs4aMrHIW5tVdDcLLvrjG95
JjutQihKrSX7/+bMpnmorKvEnKt0K9Zfom4mDhOV7xucV+jyZpZbFp16twRBAnzsoT1oINqpnkqy
ZZpwQQbnH3JcLQqdXc/b/tSrByG8LwSCxOwvVfXzPnHuQbUqzMHVkFEt0l1dvAjLTSTfq+Vgy62b
GddL9BhGX9eckLurGgbDZYAtiabIoyVkSywbOYMyQG3MNqrQTZNTaVGAzPvN7hsxnOFnSJnCAa80
uFCz4kDnSFf165AiOi1u74V2yQBlnsiC1a4dbsRyxh+BgjY3ZWhnNgDqDNN7paNutvuWuJHB2bqw
aIBOxSXMHSVbPSmAjCocaQE19OpVfuRKZMBnP/qPVH8jkDP9ZQUfusXwSeRg8jQ/R+FUvAc2D6or
hW/ekjCglDzO+ps4H8SKYRek12agevOV7na+bodAQkFi5lO2QlkkdxAQW+RaZupFouhq1WQ3Y/VY
tBTIOmUaXJxMTAx3xwxQZilcZcnsQaZmgChFuCgZyrlchAPAEkzNj3PLBrqFvS6jczmmvFFoXzAH
vi22Kq3a7NA9h3n/8r69Vh0Nk+P163rIe1sG7BYbJMlQBOiO/Y1x1GwZ8FSsZ78MqGSQWFK+d7ab
ytpU2CFXITwGIzDC9GVliSXlm2abcJ2zBQcO3dkAkFk+KXXlDEVGLCmlBzsQm+hVR1MUWswnNn3l
pEPoVyTnBKUI5zRAa6EVcgER8TTZcfsURoU9UogT+zHl7CnebrIbRTq1FCdBxYawQUEZfZzAMjpW
Rxl5huBf3hlSFuclBlUx4yKGLPRPYZA59eXJVuHbGSjhOBE7RC0f5yOMuFykkvn1uroJp8gRjdPc
FYQQUiXORfRFXgsq80TLiaVq8wF0YwG74JcO9SK1n/FutopzFlIXj03IZMXH8MFgDxrOeFKALmSA
nPw/8XEiqg77DeJnoXzXa5kpYDZjB7bxrDvZia5QyvbiO8vBE4qHFhwMoRfw8BSGPLF7fDNsMotp
2IrYvbw7RKpk98pVlBDo+G8fueAW+S7YMpxBQZ9BSPjFDBCVgeUFjHc8hOnX64NuS04P4t7SiQMF
UYyelaR05HxIhTFTs1rRsyop13oy2uHokyGMyqr4xthFyDDFrWP/2JwHqJ9uQn9mXUAd+IlbvJrE
L9G3xluJ2x+lGvv/xqvEoiAMGKzHnb++MQQnNm8zahKH8MBvMW8jYizz/0wuyFIQD/fNSLwpUEdb
5hxIlNajbrGkTX5ggJFNoKO8q6FLun/fhXxzyDgvIgCyQxfYcjU5Muv7hiLnoraD8xzGFCnLOsHQ
1faxBA978jAoLuHcWXp+4TDxI/tgr9RAkgkd2KPr+swQ0ufTG4VLkMDKPiiNu4lrwEnSVBZKJqc+
Mrzv5EY89h6jQ8wd7fmyNMLUFO5moqr/zabj7iFuvqWYE70sgAW+P9dOMXVZVFRd0bn9KVXML9Y1
cpYE3KxqdIz02G2zY2JRE0X7hvBbEP9oogmZMDWKjpJ7GDnJfIzMOcDjoHdZHXYyLqjDP5MsIsB1
CgXqoEvVbzp/1G7K6numFq40ElVrdjIuieK2ZigkzUhH2MHYPKQqxkDiIchNyZZQT5mWu/9HcxC1
hJzXHtK1XwDhwSwPBH7A2NN86VBflQf2Ev2Gd/xATbsT5sHD7OiJIqbTDJHrELN2j3wEn18DJjL1
9fLG7Rv62TyY7hufWo4gRWpnbFxUhteaCYBVjWrR2R8ZBjrhf2ydfygZZkFVKgHKpNfo0BE95ZBf
MwzNxLNQO19xE2lQHlVO4WFApTn1EH8Jm6F2kHPsWTMWWhzhF0QhxuoE3a6X55pq0N6vVWz05Hx6
NDdVj/wC2dq1jq5U6arAKLR+tzq4WKEn6F2DNhtxnAtJZ5T34hjilvr72pxMKbHT8XGN//mQhfBd
y2tndV0SYu2aqDnNgF3KojD4mAjOtWPEahwTlnHmOdruJuGzma6PHxPBeQ1ljqc6aqEFiNP65imc
PrhKnI/oWyD/JClDbIquF+U6qqisnK3BBbdnsoO8OahZH2p9UkABwQjtoZFOugm4GkPyoFkwhTBp
JTkVgCOvJsFe8oLIjQg/wTclK0CzzyQJxhZW/+bd7TQR6SP1feYQN+qhHTJfjQnqzdrsCqt4KxX6
4bIJED6V70WWK2ux5AFblJtfsypIy9KpQF0DzCMithPehu86jiShm6waupTyP2hxseP6dio+XVbm
Lw+Mv50qD/4d1s3QpiE2hN2smS8VnPVR+0Vx6M7EvYnYHb6nWGv/62rq/sjo0fSeYi7dTyAM2cJr
s6kafH/YFFkoDKS4GeGK5i196FTlbPdLYgN7/0aMa49YPuYc/zxOZ3mcP8B0kKJJeN1DZ0Tv4wHT
Kf38KTzqzwxlTQWcueS0tv4K/qQrKrb/ZevOsjlfodXglU91yE6vfz3VGo/V995bgLeCAQZiPn5/
687C2P83BwvwY6ZisbnPHg881UvREgkEqQ2XQSTJvBoLm40f/dFlVbnI0x4HHy3ufvhIPQOT0jg/
IWXQpmEj5IwmhPUYz+hqyYF2WALrmHy+ohaPzxtArhgaPaTFx8GTvdxvX8tX3R3c+MAIxEKHnIz7
y+39vF9cEpGvkibO7Jpzg1LgA8P/SX3zfrbXgwm7bI7TjzLASB5xHJi5XzoOXC7RN7lZx2y+u8cm
Ll6JwpnyOL5BSAvH5l3Vpd8q8v1jctsnVcw6gqz4cQi/DyKa1ghfT9kJ30CWismqtG+T/7mDUXy/
cixvaFzmILO73OmoVhzCUvjmsVHoAZ06YQHnITD0h1on4uN+TDmvGecz2ngR9YL1O6SFiDQvc/vm
uifxovfrwtZZDOctSklAR4KIrRmUwUvi0F+65rRksjs3opeKYmYbvXHb1+aDpszEnu3H57NszpFE
RdGKZY4lTETgM8ZemUhuZB3LlFjK3Twd7RoGEI9R5pNE7lQPlpD10YrQOZzCB8ZFIngoOoagr2O1
sqq3qTv47jvuViJ3qHWxAtIUe8fVbAHMNaxrCji+96Nj3v1irpE+v+NAbyVyB1oeQlmOmBsRg/UT
0zH2q9Qd/OpZPQxXWk04kL2924jjy01rL5txvkBc1YbXjVT587x+rdPWD7uauMtR2/f2ireJaKEi
mQlrm0HTG0MOju9CsGUOPmPkTvzcoSqde5nJVjUuU4hrRiKZwFqyaCx9JW31I7rgMtvUJDzgRurs
xckyE1Gbspi3RdgoGa9WvIKcHPnQ9wWRTmOt2ci77iv0wbrdcbxpEBgcwmioXeRO/2iUihDnECrd
Wd8tP70bX43H7rMC+BLdl1+F5zqI3HoibIfUlTv4hbFIvRRCLGYdHXRt+HEMTD/5qD2wwyF/yx2y
BWDPnW43lUsjhKGtB5NR58jFj17x0GlsCyORNO/GoK0Qzs+IJcBgI3bqo8VurwUwZVYBkpUFoPig
NAbezbu2T5XQLqLpkso39YxzXRd9W7EmL2B8sMpN5gGzFY/xvV3/LJ7ZPH/2VEm04ewv51kyZzhZ
BpKsxiiRJyXYQjZH0Pf2knoQ/OuNDBDzkSOUdL60fzrPkjnbaYW+QtsvdM6yoylezdldih7jQf2m
rjmxvpSSnM1UTSw1TdvgxiXcT9NNKz2E1K2OxQE+DTPEszacxagA0SjNESLW9mg1Gci2f5aj7Mhm
aavhbT9M7mWT2T/wZ3lcXKonSZWnCfJmwPRJOfanNQBsdZet76nRG6Khi5olW5bJ3+/aJjOnVoKk
QnhlgoruOCTvuXhvhXCuesQQkIATgMRSAbdBvDhh39h1KBCr9peDfVaGS8ZELRVRxIMyrG9JRhN0
44AHC4PFChrotePlPdo3u7Mw/mwVVjKKM5QypOu8OSnSc1cTj0uUCO4QlaW5FqoJfWrpXpNe5v5a
xHvzZTV2G+S3m8Mdn8JUIm1aa1Zcs2KbNXNHXqg5CGiMsUxx9NcaQzkUVuS+hZ9XjztRlVBEbZ1h
9bruejZPmvicwvMaPqHcvhs6i+EOkhA1ayeKWMFf5IvzVX7Xv9aH3pOBUd8H2VMeSHd0PZm0RC7N
y1I83YdMLiMploCoNl5FARs1yr3wlroOE2bC39vGuAqLnO1gIQeFgg4V41ZSiHdGYr/4e1s8J53W
s/2ylM4u1lMK1zeFvZ3OJPLHvrP9vWf8lU0WZd0Ia4gyv5gPI9ZvBUVg96/pzqfiWvTTA+OuiU+h
R9gK8w5/OvmzXM57CGklT8uMPYuPqy97ADIOLBCFo+uRoeDpt8YzIZB5iEsCOQ+yRNOiLSIUVW/k
k+KD1cjtT+Z1dPwF/Qi+BEoipSLnUBIrLxaVhUr5C5uTRJKO9sf+ZNywJD32qBazv2SQ5yXlfIuU
5FmTLewY+CVmYOYDWO3Sb1AS16sKfU1p6srUNYSyVM6z6Ch+q/XEPAvwHgCEexW9SK898CUyzIMD
ihppFsi3SCQ+FsMubSbnaabeDM00hljMa34y/PnABmJYbofePcd0LpsOdeJ597IswlSmEFY1vhwe
LNNdMmId2Scu6MMP+AiWZOQ9Ow0q4MPZiBobgMj87nBZk93DjllSVbJE8KSJnCY9bmyDXhXIE7vJ
r3SnWnxWqamTwMqudCQkl8XttpIYZ3n8hbjO1E4dS8jLE1vBNFjq56/9iZH2lTcULoBEKMffiA0h
1lezRvrNhrKWIPla/ugY+9wLkJnR8YPGzuEpcrtDTdLq7R6CjZpcxgW+xbIHkDCWtbxSQhSmcElF
8cMV5a+XF3Q3wG4EcU5TS4DtqkcQhClNW6zvlyxxKlm3G/ObLlfU7u3a/UYa5zGlErRV2gxpeHAL
v/zi1TGRlDsYDP1e38pgmbGO1CsRJZRzmkXaWW1RsV1sHqd0tMX2Va9eLy/jvgxVNQzTMHSNJ5ZJ
mwg4J3hlc2NRtpwVeQvA81QR1X8xJF559xM+ybAkBU8hqqVy+kzyqIt4Pcflwld8VqECSLl5PR8M
EPeEdo5UucO9lGoC3TeUs1QuFBjKOPVaA6mWiNvotT6HvlHrdjrITmEeL6/m7nOpsVGRiwGd0q1F
MwxI+1RMlwo/esPVkawoAAVsmsManqYCuKUCkUrvxnNZUlQ8X2qK8sfbEEjmyy4b8TakH8vkedak
dwkwZUa5qIiiyjnLEfWiMgw7PFxkgDosspNszg+Xl25fh98i+FyyyVo9U2qIUMLMzhPxZtVE4v1l
19YVkNYYhqrjxsltjp4KLejf4YIljFeusWbHymdVXAlfsavIRgoXj83GBHvvCilxX6OW3N+Xcf/8
jrVSNNFSDFnUDb72XgBzv55VHNpBs2wDb+NAl7ksYffQbCRwhyZq2ngQTSjRyc9NHiAJ962+sBVN
9suKgg/Yv7RspHEbo1VqLA5Mn85DNgrKsrwJQtye0bENNi+dupzt79B5+fgdErJIiljoHwARNDyn
MuXoWOz5I4XZ6MMdF9nMit6YICA9tsfMW19jODqARzG6LvEwpm72rteUs0S+Hl+uQr+YBVZw1R51
BW8c8UOuEWWS/ePze9l4fK8W/Omg14RWluAOxj+ierBiQgRbmAsLZ3HZQ4g2+hX9emz4NTl0eBtV
WHnOJ3NmYoN4dC/BkKZBYVEvr/Dw8PYQ+6/gWBaQHhUwyLUvXeVePlCEzfH4Xlra4a1Dh2ZaH8u3
WbHi2V7W5MPHpHARNu5GrVAy6GWVd9n0gJBz+fv79yqEb/DLI36DhRwbuKlC6DX6MroqxcIdJV+w
i4fipnBSgO2i8ZGxBsipQ2Fk7JvdWSRb2Y3ILlFqsc4TvK2BFLdo2+vF+HexImJ/SM24pevggEyz
hmbswQYlx9leJmcNRkymANzURWaCLWt9Yj33DfGsHOdnJ2Hsol6FctoduheAEViXB+PFvFvcyp8O
8uNC+T72wT9P2Fkg52rlpEiLNoTARQqq4S4GiFBt3FcTNX5IyeF8bD0rYjQpMW6lqeiYqxhEqunp
8+RYMTUGvisK1zhdA4sQIhDXLLgOUSUYWY6Aq34XxaOSLk4JhK9wpFqSds/wRhDnnUSj1/uphCAJ
vCVtNF3NxkyFDvaNP/ZnI4M7YLLR6GCFgwzjjg0TjQfrhQ2/tngkyZ13ARShter30nFnS0vGPF2Z
RmwyBJf6oL7vgOHfpXb9mr/1PDF0lPpU3zSvLZW17tdtN9K5I9coilEsFaR33uyGP5VD8SI9FonN
7lOZC5zKhWrKoEyF/X/jS7Q20bJmynADASt1vdpKNNnlcoxJVqRdp7VRjTtmYrFKMiA3sbAYWkKS
VipXI/5c9h6UEO6MobonFE3N1q9JHLnv/SkEVVc4+5fF7F9qNsrw6cw6zSPoTuAata86ayztnhO4
KCPIq8A0P1ut5pTWj8tCCd34UZIi11dr7SFzMLvbsdSdLs9PYb4Qtw5KDOc7rNk0ZUuBGKkNwUsl
FJjGHnrFR8GKwtfdz3LPy8iPkBSDgfsbswnNNh9EtFSx7kLWUgWcnCuFyKR2FdNk2VA04Pbq/OSS
2pnJrBUsBW1umgW8vJo3UTQFlAzO/qYhRD7IfFUqfBHnY7fMdtQ9vcMONnpwtlfO0BATnKyPRDqk
PYhUejlQJzX4kBje3MD/pnbriOXSiwj4Br1jlp91pXUuS9lNb8/KKJy1rWsyGDLLoN+eNq8yPG0C
TfaKetrcjVOaJamaphiawmMWxY2lJlMx4zKgV24RNZ48lgSULNvaP8LURgQXCvECIgjMwbmCgtFP
tDOg5eUk5V9iuCS3WpubRICjuLx6++Z2VosLjU26FsuSQmYiHnr9NCNZojrBduPDRi0uHupKkieR
CBF9cm0B0FVK3QYDoVNNGAK1fEzVTRwS5MQwmgpyskWwgYkd2ZmF3jM99evSum5GlAi7nDDxXavQ
Zc2UNBCXoKvuf2WKetuUarrA+KTAap4Ki3Clb88nf9jEWQB/hkJVXmMTXRaYtrZHf75mVfAiuLdW
AEyxiq7mFHfhremZRIWQUIw/VYMhZkJWQTGpqIN5mtxEJUoSu2ax0Yyz9lRYUMxlVCarUnvauroA
A3THXjh1We5dNnJKGc7I+7Bs54WRfYzdMRoPek8lmOwDl3aJM/EwLOvMZKtl3tTHKZivEgDSsSik
IcUMHao/m1o6ztIV1AB+cThMWmMb8t1YF3apee/C5jI2W8R+x+ZExaDRFeoJaoFWvMFkkpgdzBW4
tR/bHS6ti9dGTiTEcDdcFNsYhEAOBcKa9y+iG024qGoNq7hWTMaIV/LYqZ8SPOd4iy/gOax2MLn7
mcIeZ3twySQ4zzBbxRLVCdYu7VxdnGwlC0Tx6+WVI2Tw0MJyWaWGVUKGqr8miXVI6k+NaBwuC9m/
UZzXjm8qQhtyZ5oFpCjoV8wwcJf8mzmNhUo6eMGCDpyo1G4Rx4mHGVZHsKrWE1xD56F27yjokw8P
M25sKa4weUCVhAj3wCMOl6GsLJLEPJEWCr7V6nh2SWYKg27/0OKBR1E1jKTzFFeSaJZTwpxQ31tG
43SFNR0GYzQfls5Sb83MMv+9vHH71nEWyJ1e0QqTxGTW0QMdKY9Tv1ljtxSoR7j9FNyQTdMCyYRp
8rjtRloYaRyjhidqNuOmbl/VH6yZlbWVZk8d1T+7u44GSNQ0Fc/0Mo+atXZ4RK9zzNyjP+yqB+FQ
nJZOFBXOkFD91vsl340sLkZpRRl1BgOymEGlOATNY4c02QZ3zWAveNQs0AxgufWNcJ2/CM/v2L2N
aC5mjYUqiy1jrRul+yr8YqyOEH+/LGLX7g0L9EKKKWoaP05eJwXqTw0MZEbY6r8pFF4s9X1u9Yx5
tMaMsQYY1fMQR3ZqVET2upvybTTgFkkI12jRWca8AnJ2rW1Luc6mZ0W/nbRHRaYI7Pct77xeTN9N
OARccl81jA8tbY+18ND2sRNZ33Qpcy/vy35bw0YtdrI3gqYor7XSglpyIIKSkc0JrbfVkQ1fKcfL
sqg94pyEUQxFZzAbMHX9aBXldbUkxK35Lw7ivG58gDfq/7BHsPY585/I0z8bzuhhpv9L5OuPlxXa
9XqbteMivWGZraFMWDvTfKqSg9WiRVohQuLuopmKZOEhQMVcH6dQ25hTNlTweGMkPiYNdmaligK7
trYRwamRF+q8LqGEefC5drNcP6h9dreiUGwl0ss7VmwjistUkBwr6rRCFHgLLf1kFFcCFdHZgvyR
DJ1F8IkKBmgHfVywYIrqFWJtG+XVOP3IpO9CNxIuYd/aNrK49wCxijQcHhaOTrHqDIH0CnKzoPWs
IEWmR6Lw7h/WjTzOyyUl/EDLACqTf3pgVpR+9GJ97TC72AZo9/7QVvGZylwk0dyKkJUmL7Pg9hnu
uMrHzIGnQxBNMIrHEWRIw+LEKVKH+udAteBTBsF5uD7P0VHLTlCddM6MosJUC6ldRClugsJNOlJ4
YrteYbNJnJtD1tO04H+AjSfDnYhKsVTH97pCwQ4Sp1blHANgIvRfKOxmda+3qj0JoSc3XjW2wWVD
2PNAmOFWDEOWFbRecILSCJmkoMHL6QD06O6M+N/L32dnnj+w2+9z7qfWZaU3M3zfKOXBEcsKo9qJ
tJ7iSC78Pu9qL17RdDMvcezMWiM4l8Xv3jm28jmfBAPoxkqH/PhonkKAuwu2civcaD9ZESO9GTpn
oaZz91VWTPDPgrsG73z/G3RzlC3CkHGnGMYQVMkPJZNca1CO/fS5DFV7VIJOeM8FzkSn5H9lcmaZ
5UYs6QvUbCzlR2MCiFDMVK/BWCHhOPbt5SyIs5cJMKl9wd6pjPCmyVdblKlmCUoCZzGmFqeZzOgJ
E6PzwA3vWWntXraKvUO8XS3OKJCnFELFHhKLCm+j2pe+Vex8JAMIIYZvmlKieZKHt3uTmzxGtyz/
ih5A19qDS89Cyz9IAuUDCfnPwsSfJ+73DvEt+fUI0nuNvRfIQXLLmKOX+9xm73ttQEMe7oIFbZaS
78oX0VIqjwOWUjyxGiVwc70iyF/helPHnjDlyc6ZcT8cFHvwim/SnUzc8fc85fYHcJk7EJe12Wzg
kGNrsZX+2MrdUSlrVzSp2z21ncxwN8l0C0r1rme3kCyLQR7UFz+bYVzQOZgdL5sncQJ4Co5sjBQx
YWSZUnis5k8iOXhFCeC9haIna2ZCwAq+oDqzS4G4EFJLxXkJqbcsXR7gAvMwMJbcaWTH1KkK9b4Q
Q1bRcy7JGt9XWWTAmJN0dHMWQ+iqcX5l5aqzmBRV1f+Rdl1LcuNK9osYQYAkSL7SlGurltrphSF3
6b3n1++BZkfFRvMWdlvzMhPRMXWYQCKRSHNyM8FqqWccYd9NA4RsZQwcdaoa9BFHKchere9jaH6J
MlVxgqRCNwh8+SuFoHi01jUmCd5v79f5C/hKrDSvz8aQaekIHc+ZnxFwYk2yihDZYgoqkZl5OWYV
hKxH7buR6teKrR5iBe+Ej+j2WRRBMwwyUbLUKIYlwWPYvTDiX/797cv3/PvC7ZHOGG9rV1gqrb1p
htZpq6dgeUnjT2zBRM868gJm7S5DynZHuE0QRKqNMYdICzuE9a7pH/7q90WC117t59livH64QG8O
0a/rNHi6DLH51lnpuFilUy7WUgU6tr+nJQYVfinL20bdBcEDWldcYv+Kez8k1Kmj615aeL59Yf3Z
MpHktevUoh9HyMeZfagfnsDChgsrdBs3lE4i3tRzojJe426oljhyuWVjHtOY31dT4cRo6eL/qiQG
fNvrXKFwkVcHFsGktqy516mEUes0lXmcKHPnpQBVtKa5hqF+Vub+qLXlQz9Tr+2TK9uy7ueeSPzf
7ft59SXC9RhFVhCQinsDldvFDsrbQcITGujv4pGTxhlu1d0pxH8Sl5Mi256sJ2nzdKw+QLCerMCk
v55id9vkuc4ellRy4GUbyv++WupeRdonWXDgzepLG54WfaelkqzcNoROKCHEsnHfvIXIOiVLrWnm
Qxc/VcqLCa555eflA7i9Sn8gRFcxnctZracp9QyW781FvTdnPGMvY2wGoS1yBhECGkHZBkjRLyla
evkwqGI34fkKCvYvxkPlj57hJr7yMy6cwB9Psk6WbQuzAheORAodD4wQ4I3XHH+3l3xvQXTMMz/Z
fnmViLppU1ZogtoPaVwYVYot+4d3CqEBtKpNrgqWK8WTESTJNk9Q8SGiytK0EG0w7ozuumglnRH/
xZycN07QcYtUQT5EAFg+Ez7wmPdi2641uPQHn1KIZmVZpJVf9+8eEav1E9yBMhqthozQx9ZPDNCZ
kIPi1p6OlwSvkq/21TfVS06yWKVUSQTvIGdzQQIUs3npk/qbdgeOHWh39JfCV47qg0RJJOfaEHwF
Ldc7JU+BlqBcGu3LJ+sV1G6J0+8GHyRXJzCG+WbvS1C56l1aWtGa6PPUqvyo05vh91DSyFtQou1N
Lt11+2Kvy8oqJeoptmx2KNZbggpngSTZ4OU6W770czHLXAi+NxfkEuua4ion4RIApvOsvXritLvx
aUlcVXPC6x6cP/xCh3UhnZQ1QCahYFuGuLHUxcCShtiuuabXStlIrnSJrogD2gbDaiJrhnQ6fWUw
zRkyKbJSaZmBZoIhQbmjNdZcIZUrkGHwPuydfkw+p4825gfYqDDI/BA6Ml7NkqMgOe5iStky2mhG
7xvKeoufi72bzafS/jbitSPRfX7DXNIRwazk6UTmhJtlXlOsu+M+hrOXHzU//yztIuGb/h7LRDpS
tSlSk4ItIWPL5p7rI+8INa/KR8U14YtlDmf9qJ+lYT9uLS7hCdaE5TYpYhtrWNf5NQjI86Bz9SZ2
g5Chpa33WJZITMm22p8lFCwJyH27Sk1VWMsic/rg5xTmH0FA97WtqYwZttjKFhYWFncacbDG1zBG
859E7zZtxur3BX0YlHIZ2gn0eFNhUhTu97jiEJxwtcEanBLt4U471LJk/OZRXoEKirHkpc70BELp
BSi6qq8zvUYYXKbqm2Z+hSKoQ9aMSqqpQAluxt9clOZD8t1ENRefpUIU5yP00rxR/t+tEpTBGkZS
lgEWEAE5TAa/WVrUu0QHa5TUlm4q3RlH7GXLw0wjpIRcJPw2qa+RrCRNsjtiH9tcJLZOCvz+ginq
puKYoav10tCsunVYV1Jw47F6NQzLFC2RxnVgP/uKg0FmmDtHvWovM0MycURHtC3tto8AFJWfmPo0
Uq9uP1J6u9p6sXst1dhcTx1OEcWo9gghCNTY3A9NepBY781bYrVoXNbVoiGyjApcTmZZ+myv7TjV
adU501X0HD2pqGJBSdUvBKbIz8u42xqn6xjHq6vg+RWWMAtIUdn80tDmz/l8G8jolLa9TnoG4B+w
kisvtITZJQD+fSwMV/yxwEP0xb78yGMSTeCqihc9arWEczplaR/0aAP0ZvN+QfHgMh0x3klmfTb1
+4wintKhtGsz6YBC4YEZaYE6NM2xAmcarxP9c1PdagNoSGxZSHZzq1awwguzbhPbLFPAFjDiJTh4
Qe52WRk2z9MKQTi4YT1jqhdHyGx0G5jlKS/BkmfHu8sw20+uFY6gdDU4eJhdAYfPh/5n9gG9j93F
5ebb9iYZq6JMLkEHq0Sze8SZYSfUz3bAvKWKnLqffIlYXLveOSkrsYQjDB7fth24XrR+deRsxaFv
HZerECPb80fTB5M2nlpQ+shBOaaM8VAmo3DbU8yp7M1Rx96No1ub38r+iqSqd1lEmYTC7V4k/RKV
CiScds1RO3SHEUPzGinN27amWwSV+kibg9jhrc1oQTXdlRoqtsrsFA5fkunLZTE21wpMfzAQqs2I
2ANtYj462D1xnSsoNjEH/dhGtk80KtFzGYygdlrRZEkc4noy892ilm6MsYLTLDmzm57xShZhrcjC
CvSNQxYr+By217XtL23rKNl3U33V+te/WzhByayhKEvWAKxIHgeKUpBmcIvweBmE/8i7Y7SSSFAy
K44aVGwBZBxALw5nP+xtzy738/Twd0CCF9nlZaR2GYBCpOmidl+aYOlsbs3wQ1n3lUT8WK3uwCrR
lbGNoQj5dLS6LxEmul2WZPuW/YNAVX5lrRByM4uLxYQonIArcjUMuLS89LrGIPrkMdpL0DbNwApN
uImI0nRlZXO0U3XMD+Zz+at7Hpz02kQrRYJndOM0Lmf4m69k/E6XzxR46d4K2oMmBS2rgA5q5VTX
BdiVqv1ifoQ9E1kMm6CtmhBqCzqIkuwwRbs2dDA9peF/huRToMmYlTatHOMWCMS4uDYEDLUuG9Ms
DRwmkuw6qz0GmPZ3eadkEIKGR3o3VbYCiDJJHAv7U0u4mTfPqgnmHfAD6mDjF6xP2WsYh5NbeJdn
qc+SaE+HhToaC/dVgwrCy9Js7v0KTLA+IepzjJCZqVcZ3+LpJcOU3TpyL2P8ngj4zvqsQIRdyTsb
rKkmQLhvUoBFknnjrnaDe3JI3cFVHnhqh/j6Ifmq3Q+vI1jG0p0sryNbVmHfMBFjiYMcH1Fq8BrI
S5SD/j28rY3FvyzutuFYiSuYppIOTWZzcbl7TkD6iBmeez5uvdzFO5l7vqmOZ7DfxQArK5WMKN6q
MarJo6lJ/abTVbels8w8yVAE66RUAZ2Mki/egMHC10v84/KabauhYTOL6ShUFqmlw0FrtSGFp2Vo
KDbKQs9aAkexa4kmymC4mKvFSlV7ru0eMGV1VSn1QTGew0AWg5KB8L+vQIxJb41pgkPXWErs5R36
fm1jBDFGVc7+5WXbDsCa53UTjm9Sd2oUciyuanw4SvBqmE70rN+jzvgEjfMiP128AVwjMFYy9M1H
m0XRvG6AEZyJpIdpPuRJ2iqIoEe65ZQNeNDoZFqOPYwIgpXV+NoaQ7WnioE0bjPkTtrV9EWyBPxh
88648JZ0EHbYOs7V2+UeIjNrqYWPmH5Y+6Zy2r32UESujrlofHZjpDuxzPfYXvYVpmBLosSoYiUL
UQHgkV1+UF7GfbJj98rT4k5+htQPOdU7DDZ5ljUtbBqxFbBgWlB9r/d1D+Asa90iT49NmdZOn9U7
O4lkQafNQ38GEyez1YFi5hXBytZhe0wq+2STVtIKu+n1rCAEu8JAYI+oN+RJjgaIY+O9sefvVamm
8t+5oCSW4OIktT5NIwEOn2al4QbSQdm2b685gdbykUnD1koorrErAxBMrdkHOtatGJ+D+VQlL0r7
ER/BsnkZma5p6Kt7C6Ea9TzTAfaYKcM+m5TF0bPowIzgNi0+NIcVPW5/wAQjQ+NE1WcCsODX6LJT
eRoOSemh0P+Wev+H5dtWuzOccKDNPA3BRcLhyicj/dTFEp3bbIm1bI3o8EbBrviuDm/OwGCQwsHC
o/4Jk+sPiQfqSN1LbjlbV/EVA5BkKU1uEN7pH3hxLB3Ff5hAJixhB2ocu28pgtDT85BWDrqKwSp0
S8KfLH2MOkn+ne/+JTRhBVPWaJEaA20yv81D5sTQ9q7/ftnwbm2Tjbok1JfwYkYx1ZKWrZ01HKRZ
dpZ+X09Pl39/M6K1BhDWzICfbTQ5AIzPy87EcHIF4y6HU++pXoc5ITJHii+KuGhrOGHRIEulGg3g
2uFbxfDWgh9s5/8ZixsjDHaXZeOf/g6LqGgaxYA9Dbwa+PvKQsyGpmazxt8QzPTVYP6VhsrVMMUu
MrWyEOeWMoAj1WQo41SJLVbKsQ48DWrN8CLXUJmrHQlI1ex4lki0vVsrGMHChnjHhFWNQ2U45RNn
JA5TRy/cCnVaobv8UjxDxoEsE0xYRNxNercsEAzFVAz9iHq2Y8OY+r2iyojVNnV9JRz/+2q/QjDG
q1YJ4UqL7ur80QD/62WNkCEIBn02knBgMxAKBOH9yCChFyVUdS+jbC4ZOD41pqmmBebSt3KYcaPi
tYAli0h9H5kl2v9ZW7tNGEuMgwxIcJBCkL4aGYWCM/tZi161YXGyUFYftrlm1ERVJDVwhsSQY27E
tK5Ii7frsG+15xy8J5eXSwbA/77adisLDIoAAkxCZp3qpTNdU8k+EhZBvv+PFMLOVxhq34EFEYGs
oHXR83jXauyU0eLpsizbB1RTbaSNEAJGfcFbYToa9eGIQWGY2PXPCD47ca3fVB2azyNLRLY9mzrA
8JazkQA1LPF1MOM2nJsYgtHapW3lKpOLRoGPbNEZRHz+LkYXDnYJkBSTl00luG6NStKwsSmHRXXY
asxRpyKLqA6mgtqoETnX53yXk/jYmzfo6HyU7M/WY8qGIqA5AG4C7oW3+xMRbWjYhOII9dQd4xNm
KDgmnOHoJJ0PuqnWKyTBCuR60ZGWAml0/xkvk3i26aiF23r/zBsfv5eyMvfNRVxhCgahRONBhP5N
/ijOnSp7mVJkET/QJmWrFEOJDbBigVJUECzOowm0LQBhrenM1aPSLw7klKjcVnznDYwgi8HobEft
7/Xj8R08ur3qCgVjfscrG4+X9WJjs96ACS++ucgWvSsBhvk2R5i4/bDIPJ/LEAicvtW8MunDarZQ
CMTyYGeP2TcaSjt4NjyelRimyF2hmKWdG3xr5qV3rCj0VBK6dPqVF53/gQXTVMMyMc4KTo/gFtCW
tpOJdiFvsQevbsoHVtr//5Q4pjzoUDUd/2Be5dsFU/VoWmiA16TOwLwxkom4Ewsav67MUTI6aXNv
VlD0LZQeJDSKugjl8IWXVl8TaSxjc2NWAMJy2S2zKsOCLNo4oLrILm5Uc3y2K3Doa7F3eWu2OpPe
LByXdnWhBlM6x/lv8l1j6PdN2lxP0VD5dq3cZBNVnSIABWqe64OnsUFzddJIbkHZcnIztfqAOA9U
sDrF6KZQMAGw7I5Tb0p2bOuifSOkYMhJugwBmbCinTd5C8wDUtb3HQbwcGpG+1UWmt2wrG/gBKM3
99RudRtwKJMd48QlhofqE4njKFs3weRNJKnHrIUa2mN0rSfDQbOND53b86ESDF2HwSnahCmfmEOG
cYYoNJlyY/d3+id6C2SZwqhbuLLfDdfawX4ADbPb3OZSSnDJpogTU6Zc7YYEsy69El1pjdne1EZ4
PeiG5HKQHN7fN9VKnYucsmqmkKfHiNlccWYe1rKflkpWnyMDEqyE3hZwhnnAU+3mw4JxNkqq+kse
3+cV3V/epG1VM0EVpRMkCpmoB82Qoaw+QUjQtvdLE+6qOJXowfbu/IEwhQuPZ92orQAi0q+zCTPg
k29L/nBZjK0oE87lGUS4JKa5pFqucFOz7/0B7FBJ7WO08Qkx8l3nZniPowNI5ppsOJFvQIXrgtGi
qgwKyeaw/LHY+iGtUChDMEMWHXNeRvW7GvG0UsEQzbD4eVlibmiEoMYbbEFHrEK1YN5BfmsHGDUW
nzqL7Vt7rzbXSdJL7NF/MbLn1eVatNJ8S6sMLVMhaLfrkfjg4QZPPw4ucQOnS53w83J/WTqJWppc
p1aASDPEs8IJ3WPjZUoQc2eSsKRMKfkRXAEsZTwMCieT1rTIWbIXU0dF8SJ1XmW7JFwXFWlG2pWA
WT6z/eSxp9QPjlPgLretp+zZgfi5N17V32WDEmXiCTdIoyQ1fCasH0XDSpHcVWXpRrVs9se2nTqr
hWA86FiZkRoBJQ+e4/mmYKe+KJ3UkARY/4sj8wdHTI0ESmBMWsNxCuo0IFYxEQYF1TjbtcOnenw2
mm+2VDjCv/7CCRN7QRUkZBo9x97xihTectEcwZD1rJiO6Rtf62PjuvN17sUeeyi//5X6iwkUY1Kt
YVpgzabWQrxIgePGJIXasjNtCQakAUsfU2uI14Ati7mgyFFBPcFb7ninJ54MsvjO9ktOR8kaokcU
4yeEwxCbbGCLhkxNlmBGx2npDkb4M6ye2u7rzIdC5i/D+NXo4SWkkvXcVNQVsnAc6lHpMSgLyAF9
HczeqefGKfOXwv71gX1b4QgHIlI1hY4tLu6BBPeIC91DXInDKxFFpLhSKtpXNvcNWP6LII6ESUho
lDelU6O2GIF5RfW/uyXScQ4JrRWaYM2MuwHj7d3+wQTDVfiYNJyT0K/conbG4/AJxLP+5VXcNF4r
ZOFarZgZsbwGMk0PWXFIFN9Ujn8HISi/rmEUShgECGZWd3FfuKrlREQWa5RtlXBrJnERB5hhnHpx
cM/oHu0svjIdas10LguzeVnqeHsTDV04tljCFNpVGSkB3N8gRHRZ0a4RQH28DLG9JWcILurqulSr
wZinDlqHoRPOPA9uV/h53Un8jO0FO6MIBgLTKaOaMAiS5bU3wN8luX2D979bgQf9skAyKMEiRFFK
O9bDwlrNE4u/qgE6m2+Yvki2ZvMOWW2NYBDaIQwqm0s0MthUVLYmp354qLRj2J7q9FrJqGQJJbog
vrkYmFhrOgEQ1X8/VU07DSz/cXnpJLogvraCuR5HdQFEE14xhJhDJE+k7EgyOQQb0LZ6hUI8KFw9
HU3ztZ0Cyc5sembnnfl9Pa40erE6NG2GkIIMGuqgHqM8ddP+KlNqDCqWlThvLxlmNJqahjF/YsFV
b8xRO6q4a8sOgQl7FyQlGgC/XN6XrRGNsNhnFL6mK5Fm1R7aEcN0vOi6zpxgn/sxRpXiTj+NXvja
YRASuzVG5wPER29gufAr2NoEuzporAC73E7pjRb44SxxVjZPq6Ez+A0WcjdiciPNlCDUKTYrJ/uE
PsASOYX9YkkHH23uE+Mc+2C7I3A434oSDstiDimuhSA9RPP1shwL/fnyLnHD8s6rXEEIlpS0hmVF
DBBN2tuuGXeqp9lxsK9h22OnRWHyk13XoPMzNNmYrN/J5/fYGN4JOmNbxSCBt+KZvWbMHS+VmU9w
n62bZvfbqd0hH4EBpcf8uJy00Gl8ywnd+s4GC/ZnGRnC5k6y8ycIOlq2MxzPAuJTvX0KmniXxCCL
1smVGaDs9vJSb2PxRBLhZXOiA29NTV/EDPnXKntsw/JmKT5Xcel26Li9DLRp5VFn/S+QYKziOUYp
NE/08tEgfPLduON1VbJUEl+b99t3hhG2L9Vn1g0cZiia276N93rOJN7lplU0iYW6cZQYWiKXiTop
etXbNlz0vvRACuCQcKcwX0kRI6ayGuHN03YGe8dqwppu0maAYXCgHxDlQBuE9sdMYjy2XzorHCE2
1C1IKsQ9sv18QiVz01M/frLdzl+wR31/i/nGkhzmpuKtAAV9MLJxpo0JwXpNv5/H8GG0m/sijk7g
+ZYkRzZ1YgUl6ETeLklH+IZZGvqzxuw4Gb1Eu8m2OAbS/uhLxIg2wS1rMXq1VHhWZHSjL2Q33yR3
qcsiB/3yusNDQI1b/NJGx4gkB3hTQSxKqIn6CYJn41t7tUyYaNvxitexrWoniTVtN3dd4AQdCSTr
uAUFGiJiovQOxTPigBW6jL1eZWC4KhEmrJcXsFU4UyKLB0lQxCkrjKhZ1CkoZ7GMwUnC0kvjfd61
kmXb2q+VLOJMlWhhST5ysjZTf0xQjMxHSJXhI81lhZ5byrcGEvRcmVOLVhPECfLwJQrZ3rR0/7Jp
3V4xtLjpFgO/hZhkDtRmCiuGgfK1cRX2qaOCk7BTaomKb6/YGUV4DbSYXQyGHqCExX9M5SpXjhhg
DBdjkuzM9oKdcYTngIVRjbNRN8ggZHtmPxRwzv5mucA0/PbEoLZl7KYagphtCGoJbd9rk5OS7nAZ
ZjMiR3jn4e9tgS/xFqfvu0QhFQSJ6sFNu+VqTpgz8y5iwwy/pDkGx9eB7ge8VLaXxQc2DTq8FxVV
PDo1qchHgq8iWapj3HRQuRpaXMgh8hTb0z2e82MIUngyH1cKyTVo5eQukU3SVgMkL/3nM2enZp/v
B7c8Tnuz98bDRyK4axkFo2tqYTzVJgCH0nCSRPNMq/UqpPElO8ltqOhUrHEE1W/0JSnYApx6dmbM
tYvBg/jYXOlO71W3MeZPHGTBOOlaCqcgn1vDTub/XcvluvCs1wqAGMjjqY5yrz9cFnHz0IE+H3PD
VbTuiC0LU0vHmc3cbVrsq6iIjgnGXXzk3K0whFVEL02v8SHoXqacrISiYeAJlFwSkO1TpyNhhnoL
nD7xecIJQ+zeQq320mShHzcgDOyjGq0mSWSeohbp6KhET2vSBbNbFf3PFsNNJPZ4e/NW3yAcBDYg
Fo8x6bzyVLOhMZpHykMF6hJQPPik2s3PpsQ4b14B/Kgzw9BRSC54AWmcY0JYizYibUjA08YQrssX
Nj71RS3zprahdIoSRzw02bsXQ1h2yswbGtve8Puk2aF908ka2UNs87oxzjD0rTGxdMy7SnNoS02W
60opPk92kzsWBdkkTSZZGJLr3rsTvkIT1q/Nu7HPLKxfolngdNQxTxAlyiaSynj3GaOdOgbtT4Nh
yGolNg8ezhuq1VXKVPExwTCD8Z+3XoDxG2H4JQkmyWN6eyH/IIgviD7JESga8Zosps+2+cUk3xm9
1isZTaZEEJEzGzTCaH8d4GTHSuMU5msYFZJjta14Z0EEjagymEMQLOFlrjK4Omxyl2EAVqlLHngy
UQRlSHs6BhODKFrwahl+2ksSt5tBKHLedIN/wOqiHCaapYMCgGlhrhnizpoWlEqksY86nW5nBOD0
ahf8hR2Ykh+nBaOCtcBC6jwG/Ruo9obu12X7v5l3Wn8SX/zVJ3VK0tCYf9Lo8hIh4tQ3tt855bH0
0DLkXkaT7aRgH5U8WtRWg0qOfbVT2uauG7ObJZCRjsr2UXAPVNVM9Jq/+5TlfsBNY5OXy3JsAjBC
DF1HM4MuPvoKGiVw/yBHos5O2np6KCufkCEIdyYx2j6b+eFVi/vByB1qSnL8MgDBz0Dd4KzEWHpv
QlmfE2bxXk0t2RznTet6XieRfpm0gUpqnklK5iuQGN/WCJMYFNPCMMmQZJozWbJHxGatC2G/p7vB
sKKz4K0+F3pboZIHxoLPORqOeLVgmA6mhXGKyOyAcNfNR9jrwCRwhhTUDb0LQ7BwyET/UYz3aXoq
7C9qC1YLsLH1qszR4c+Hd1cWs3Br6Oh3Qqr4rYR2aoVVHkC7eQt7flgOIY4uqk3m43yYZYN9+bdf
AuNqtDIPdlIWszJxi4VMU6JVvWMb033Dgh1qDp6qWPt5+WRtXlor4QRz1FslZX0HPFK82mPsGMan
QttnhWzQyKYlMomOGSq2aSNu81aufFqyGaXbCLVSFGbbi6uBz6DKZSmubRgdg6pRCs7DJ29hSMiq
flLhXljlfqB3drgzIkk8bfMgm38gRLoqFK8YnZEBwogrd5zbB0aopMZEIoXIK4eIedpZASCC5Y41
d3q0H+L95X3flgJzC3V0kGLOpXCGCsViHa05i6aSur2665IPvULA/fMvgmBRjQxDlsMJCAP5QZPB
yce9TmPJBbcpBpiNTDB+2FAuQX2jpI/TfEaDhtlgSHCxo72MHHHTpFoGOqdQIkFBWfhWoyya2R2K
U+Bu0dmzOt3Rp9twdFj2bZluTNk07G15zmj876vjP85TGqq8ecpobNR9N8e2iLzLO7954lcCCUtW
Z2YBsmQIBFJEePyJxbyoK5weAwguA21q8QpIuBnM3FjisYMWL+2nNOzdprnPQpkCyEAEPVZQODcM
GgcpbI809lUVBwfLTCRhe5kWCMrcmhWLLP5IMorXfjlV1peIeSXeuJPyYNuyt/WmFtgUcWaqq/a7
AdtsmjNM79Zwp+qLm4T6IQsXiUDbrvEZQ4z+JloedmQEhr4fjuApueonJ/FAdgaGxNvkEJ1qzOFB
d9CXy0qxqX0rWOEeSI2ySooQ+1WEYBYtnDa8UvKrWjoAR7KEmvCGsbK6Q208xDP1dG8a1VWndru/
E0WwDPlIupSVECVsZkeJX2vddsrgrmwXia3e1PHVmnFZV0Zh0bOsM0MYhaq9Sei3Rjsx6UwV2b4I
VoGg3VGhC9YLs1FB5ndI7cYxVFw9s8Riy4QRrAKd+7irOd1LXN6S+cdk32rV4+WN2YbgqRMCLoZ3
Q4cXtW+NBG1nXjjc9VGH4C9IxGXZk20FO4MIcrShsoCUBOmglO207r6V9cBv/T4COmgGJIw3IAra
NWFQvDE0qAmqWOna2eBHdfoBTwa5d4r4HVGRYhWcpWJZujjVUNayKKey/qpr3/7/+7D6fbHWHimy
six67ANyKciYLaXpZlN7NWWyR/XWhq+BBKMCjgOLJAH2omX557zVT+GM+XWJ+unv5BFsSlXydn5e
dxYgzNmZ/zFQeF4NMrPCbyzxBYAWRt48a2jwbIQbrR5RDEYUCFOqNxDDAMc+DYg3ho+GZXsfkGiF
JVxr1UhNzMkGVh0fW7zTaKTtq04mEdejdxJpYDTDCHAVxBuCKpukDmfQ96D1vDnkxm1SgBALHkcY
mxjs+jOwiFsosnfplj3D5YniATQDIlknqERqDSjb5CVbXQCK4dLFOJcm0TGU6uEDK7jCEXQijS1E
T3kbjta8xi1x2vknaSTPgS3nYy2LsH5ZxJDYnLBL4MVw6rbblVXvF6xwBpRUmaF9MCwZs/VmZB1h
UswUxjvKfEf9O1eDWYSTBbkcfb/sdJ9c1ZhTejPvqBedkMeVsspuZvbBe8eYDf527R1NadS1NpuU
JPeya7IDwR4nfO0Oja8eWw81Y256V9+FO+n4kE3tXMEKhtyybYV0UZqDRIrPnc798Cr1pyt6j551
P3YzJz8SH7HQ5wDDvCWXoQxbOOskUCpwZgI7uDF26am5MvZsl5xkqfFN+2jCyBu8aO0dQSuhihlj
8Fvutfprnpo+UV+U0JTIsr1/KxTBTamZaaRzABS6Z5jKE93rbu2GJ/Y6aw7Zj17jLI9YQ1kL82Yi
iq5wufQr9ygD6VoRUODOJ0zwu8r3HdKF6T09yOgfN2O3ayRBVTJmDhh8nqNL5je7HxLOXncIj8o+
34VSdj/Zpgm60U5JmzUKxEraL2P5GFavlpShetNKrpZOsP9NPQWlRYCBk+5Wxmkpf1n0Oxll0dXN
O83kxsRA5QSIFN5uUTxmYwJGPOAsy14Lqz2yQK9Wyz61NfVJYtbOZau86Tyd8cTHTVsNtCU18MoF
RUgV28+h+nwZYnt7/ogk1rXoYUDNvOXWKohGZzYXpDoL8iuqdVlx8BblHOgTzlDCHWNobRLlOqCa
F/WEkMDeDB31PvhJPqFsbG/u6914QIMMe4iOiuSZKJNSuHqYnceJ1gF6sqt9Mw1HLUHjWNL4lxdT
tl+C6RjmybbyCnbQtO9wkp1e/X4Z4L8c3fMackFXRiKNxtGOEgjC0y7UbZF2sbz4d564uJHVRm4f
qzOYYCcsJbTCEPlAPiras3FqwWHjJtn9KI1OyZAEIzHlIMysGiycVk+7EAX8SjL9Z+Qsu5nsFboZ
MViroWAshmbqDbWEseAkrZXXY9RWu1d8/cgnhSw+u1I8Wf5q835cab5gN4wugnHKAZkdNXAEWsf0
qON+lBr2rd7ZlWhiH1ObLgG6m2EvEtYhKW3vxzk99jMG4liJ36bFHvfnaaytL+Am/TvVFzubpokM
elxAxCgv9gODDc5lbRib3VNr8QQDEobWRJaMuzi7YF9g1FVz7Pe5q7jtK6+ZjA71Z/sY302vkkMn
Oda6YD1QST0NHZdNOcS3vDYqukMl47LH+h6RLPSY336gcnItqWBIErCd0Z5fNH06uknCrppi8Qvl
IwnPNYxgTVjQzlqR44AzLXTL6GpSfl1eOsmFqQsWpByWJg0yrBzKWBOWOmNvOphK6OIF6rbZR961
51OmC0aE0q4fmwXSqNFJZ40TG3dqJ4tpbh5lPtFRM3jlk1g7aeRZFZs1HhTqidsNhqPMduBo3V9e
uM18JF3hCFZqrPOitjqOs7f2ul/ujdAxZo/zs1oOdfSDcuxkDXybVhg1/Tpe7MimiCWASRsUEbiY
MUJ1mZyyKA4pChG1BSPTky+XxeOK9e4pvUIS9ALr2vSLBaSiQ5O96U7xTdx/JHDPWxT+FUfQB6S/
LcXuAFJayNHNsTMnFqeHkThp22ZphSNs1RAodYk8G1gDNL84at5yMG5BHTgXru7U13z0GbvlhAnx
7iNVXGsJhXtFM9sp1zMFEmqG341F7IzdsNOj6PHydkkUQ4yA4bSqsRVAwrFAiFBfDlWMjuYi8uHv
SSzfpsU4L6YpBDx6PBdoxAClJa9VWTma7i5RdOwm1clQA3hZrk3DvgITLpRBT7KATdCQmNHXIGkf
x3CWQPzu3Lug6mKbWrxY6kgVYBifZ8zX1L7Te+YonyKkJvLny+JsuzYrebi8K+8wjKzMbvk+pRhO
hyoGepq8wst22kNPvAWd9ZhkoTsyLdxeRXQDQQ1ApC2GeIPO7rLWNlCArR679EZKK7Ht9FpnAEGs
IO+KKgcb4+9p1byeFmGNL+qu8GOvv5JVJW+bpjMY//tqDYsmtdgcMUhjP7f6lR2PO7WSRTJkSybY
P72ZYnUKIFES18c4xmOor2U3lUwQwfzV1mBijiAwqO3G0RNmsZvm02WFk4khWL6J2KWOvnJYPno9
Kz/KRqLQ/P9/f3bOeyHYt9xacj1I8fvh9HWeTyk90eI602aviU5s+PFXwojOs1laQ9n1WK92jHdT
EL8iovARDwXsiBQl/pSHQt/qVqM01IhHXOrl3J4Kwl5Ue9mn/8Pale3GjQPbLxJA7dKrpJa6291e
4zjOi5BlIlH7vn39PfTcSSuM0rxwbjBIgDGg4yKLxWItp+ZI8NrdNNcrGM6shcjwxmGPZSvU2SkH
1wr3ir3vhclJEQ7nF7eYnJrnCsTJyrt5fDBTzFvvdioV9ZVvqtlKHu78o4spDcMMOGBPwC3QIbM3
N6K5K9uh4hUKd/DLriqI1gJl8KN94YcHjd42u/TDv1Pa25dYVCSxeUBXgJwRUM3RKEfDhDaQT/pY
n+TxA53f0/KgrEA4KzAvNf6zIZWsf52XHdg0QGP7dP3kiPSANwNEUhcTXNqoXjnn6tOYog+rfFSm
r9dhROvFWQNVblQSF1BrE32U5ph+s/QYZGFRLwoBC4DeIrWrK0BKxsQuM8hT9qd6/kSHYHnHyCyE
D39agt/6/asytBr2jFBGCQE31UOH9CG2i3cZHB2FuvDnicmnRpeRkM604SBq5ddxDmNHmomDzt7v
13dm+4D+hOH9w5S2VNdk+DgKPRvWnZx8vP797Q25fJ+zm3Ih1WSqY4SHots2fEyKo0oFNdbsHPx2
1WDarq1i6CUjG//VNHeKDkYJ9hSem1k+SKjMfOqRPXqibWM/zcNQHduyI+8pJ0Te8icqd3J0s5vT
aYFgtLgZFV8zv+iq4A7d3psLBHdqukmidO4AMRR3Iaa6Evp6fXMEAPy9WY6yXhQ5AMx2T+j9rD5f
//62B31ZJD601JAcxV5ylKM0N72leyRjdsVNimxW9yyKoG1bsp+LpXE3Z9erS1pIgBry1966WYze
6dPPwyJKJAhl4q5OLa6teVgQ4NGdAXFc1MjeKQczgEvrx4KK7T9cbBeh2AauzFmaVk2iTtigItoR
EG6xaEKroQjwrbi5C6zQFT0JtmP9qz1jJ3qFuWSSXOo55MN4macBDQKti2aFl8ST8CjWg+yWeI1b
ueGtKBW5bSouwnKXalTLSTeZEFYfS8+ulyAyunNmLwLD+laCfsVe8MEmjHAkpqQAp/OtwPaXvfaq
HTLfOhhP9Ul30ej/rDzqzuzqnu2JokNv9aDX0Dm7UURFSFKD6SkmbspeHSyYh7iT96Bx3g+YEdzt
NdCCGn58jIPGm2+sWwntm+NNKTAuovPCGReNTCTsSmzzpHe7si28jtj3RT0cVSP2BWaAnT1eZrSn
og5KZfk3/iGN+HmT2xXuMha3ZwpV/wO2Bie6L3bSvSidviXYGow7M1I1YH6LBbBouUOxjyPXvTtO
32kmmuclAuIOCq2bUSYtgJTuOYsD9Dm6NUrmDUsUpto6GGuJ2C+yOpF6G+pjwaxoMbdOJ2keVXfj
OO6v75IIhbtGl2QyScHWjapBon3upkOuCspINqMca0k45c80a+xDHRhDmDiZBXZ0EqfTrVTkXk5e
UttGrdngWAN9XKz2A9Tza2mooLvsjC9lYqFELBX0f21ac5WNjUVUWEZ3BWfNqdyClGJEQr3dTZ6J
ySHaffJR8xvMeBGReG7rywWKU8xERj/41EDUEMPmpXav4Uov09adE8Eys536/bhdgDjFHOOwHecI
QF1/tFGn2SrTvorQVyZ9RrWff11tNu+o9Qpy2pnk+dhjZjZbwXGnuDkGGsUeBZ+Og8e+ixl073hL
rPE4PW3QAJ9MfYUkIHnQMC40+6LqgrLE7aNwWUBOTePcLsMInpFnTZHXpqozY2Dtogv8VvaVa9vE
WWDMzO7NHH0u3qB8TJfnXn2h+rCLqv1IMncUBTAE2sf3hha5EU1tC7Sm6r2uWNwUI+/DonXNThe4
LSIozufvZik3wgFnKrEiCwUQ0eAOjTy48Vj8yFu9ca5roAiO8/wUzUBBdweF0EiQz4iZ9ihFUNBJ
dB1ms8pnpXh8FxYSmHEzJlhB9Y5lL637DPSg1a2yFyXv/2Amf+of3zSa2+kyGkwzYswEc6X99En1
ZSc66igPe5AD4i8f/x9QObNRq5XcI4jCDvIMBlQ2U7DaTy6rtyN7a+fpH64vqMJs65UDoHOWQ6ob
EtO2ZOVa1WH6VH2zQb5qBYZ7l/i2a91HQXQg/py5u2FHvNSz70Uu52Z8WgW7mWqi9x/VhtwZDHvM
KapH/ApjGlEnNmQvHVpwphs3cZnfJib5lEYob8kweGnqvFKKUGevSwJDsGluLr8EH7SYpgxcdU0N
c5PfSNo+Lu+XObi+1puZrpWgfNRisPNJLSQcEt2xguIUBr1bHKI9K5+IX/Rz2DvkpO3bF9EEke0L
diUcdzrDiTXeUQhHCblPRlei0Xmw9OPg1DFqKgvjtk4VH8/0g2KKZv9uWoYVNne5L1M5EzWE0GnW
OjoSos1NBwLosn26vrqiDeRu9qwkMebTAsc0MdDxTusDW8RPzD7x21lZicIdzglz/UhGoahdeRfF
HxVRozpT9Gvf586i2lCrKk18f/CtYxukgRpofu6/55W+VkPu8s6bCUVQ7PLO0sRNK7eWMleNz4Mi
2BHRznM3eNZZSVoaEKdOJ/QeP5TKyYq/1srz9Y0XajdnPzBr3ixri9kPVLTku/xcwVZhdsh+FFbq
CpSM76yONB2UOzKWrs5qlAVVyPG3RuRQJRGYI4Eq8I2yNunyOo9xYpNDc1D33c3ox3vxfSOC4QyD
bRSNbNaA0WPipm20M8m3vhicGa25y3Cu6tLVLMGVs32HX47R25W0ekoRSUvtWsMiJofyNgf5PJvB
Udx2gXm4rhki6TiToEa13ilMAbMD40BMA7Q3HMheVG0kUkC+/TRb5sKu2AWWf1RcwwWtvWec/o1G
CbEEh0rhbETR6oraq8AKn2eXVTC2rgVSTDc/gSDpAyuRVzF9WOp315dSYPoUzmZodW+HucIUv7qt
yOtMBc+lzYKdlVFSOGMhxZG6jOxkWWcjUFzVSz+HqMwsZvh3b1Oc/1He88BYqSHTnpUaglnAjFUm
EjpgqXY7lPeJqLVKoIB8AXIjJ7JUM+dKC9g1nwbNrj00gcigixSQr0JO0BymGuEbjuxLTh90Nyi1
PzVBEfytt8a3VC6kS8qpYFjnzmOZPnDG7e0zq37PgnJ/Xe02Bx6s1IIvjshru6hIBTTdGXdslFKC
Wvv0nzpIzyOqFkEggDC2qTrxbnSaUfTaYI+kKxeyyhkQ20j6ejGgImxOHmNpWW4iVFqzEyYqadh+
wl/UUeWciwIN7EXRQFK59rSj6pVBImMk8ejpD/Wh9OOdKPi4+fRdAXKWZFGtSaoVAJLlVWt93Y6D
qflmNC9E/ThanwUbSQRLyRkQWZfoqP53FPJjt6cH2W2c5Chi8/2DyoDuh/Xpo2+aQ2owF0YvRjyh
YEmOBuLmmBzs5m47Oq0vncN9eBc6pScdoq9ZUIhUZttBuIBzZkyesrCyIjy7a8NDMY+e7iXp2/Wl
3DbFFwjOblVWK8cKi5aFUf8B4+fu5Oz7dYQ/3NA/IfjhJoaOCSp5w+pOkV6he3nf7FlLkrhOUyAL
359nyF0H9mfIkknDsg9lZdinUy4aESrYFH50CTqn/3dTRr08h6H0oi+YT9x3gjimCIZ76VBt7PuB
xSb6ZPDSlrjqVO4MW/UFu8O+87tVuuwOZ5XKzsIEH7Zoefa2PZkvuaPqmGfrbvSKHbpA3kNHozK6
qn+PFD/pu1FkMtQNEOem+qKUWeTkEurhSLhHS5kfq5XA7LMjek1CzjSlHW2r1oT+aYruFtYxLlGO
3HwylQ9aLypz3WxYWwvH2YtYiYxG+7ehwXSQGHHUr9PX1J2/5ydGOo4HZeKQR12Yw2RCXBOSMxVG
1KHxSoeQSoBIAJg7tYO+CwtfSnGthU62KwJVdbpvWecJFEikqJwF0VtpsVFGBcuv+ZOn+/152INA
ydU/42+0VuQ+WB9EjoMAlCfMgWW032oEvF4+j/LoZGUQDaLNFIFwUU/d1FU6tpBssJ4N9UW1b5tR
kLoUmCx+GPCQjalVzTgLRgbix70pPV7fnW2f8edZ45lm7BCJg8iACMlBR7ML/T8St4tgOCMSDlU/
96xNM2FvozMNdIwaToSjhkWrxTZs5WQrYSVRuG+4rDLptljSB6seBSXPf4gfXlaMsxbhqFp6qgNj
dGVfhYdoP6rn3sN9dRO6s2B7NlPzK3PBdzAsbT+bWoSF05+m1yhzwDDtpw/So/yIZOrRdLW7/KC6
8jm/E7mIIuXmDEadSFSbJsipVd/V6WT2zxI4ja9r3x/eYZfF5GyDUsixtlhoEpJiBAfdCgX5aN49
KXfTAwsEK94sbKjdlgvMJih3B7sSTyGrR4shYWwhVnR8SuaPSas69bvYcEEO9ROEUxKjIHJHWT6u
rf5R0ptZ/26LXnt/8DwvGNxNMqN6nJjR22Nl8IaDKbvLnhVsoFFT3+mPrdefmBNl6q59P0mO5Av2
btsxuOBzCkJR5tX1NhSkPRrBcmKVPh3qGaw74rGZcO/TxwscpyqG0dRRzxxRyfpSj/uSPqPYWyDS
tifwE4PPmNUmCLxTgm1j/UIpKm+qu2Hf3CwBXn4/FDz7jEdyGwlDpH84Bhdc7iIhaZFh5gq2EpOS
3NyMfVUGv2BEv9iT5SqTcQCXmp+r9bdMiidHCpGaDGunzbXdqNVf/nIRlF+NqKGNA2iM2MEPmsEx
3P459NRH7Xu1WzAar8O4s+hJfrVc0YxNdiZ+91Aui8A5tEpmLlXSYxEWUnrN2KJQgBURH8tOEO3c
TrZdTiefbCsytSiNhW0zWCboPvNDycFkqpvqhk2k193mPC6YFCRY1+078CIfdzlFiUaGlKVj32bP
kB2Ec1EXE5iPGInppa4cGA5YSTDYR3O6d7UHrywSn3kzKitTCXPjlUxSH5t4rPys6TDADkkMV17w
dLwurugocdapXVQUYDLagqzWb5UmdCsC4TAwLc3J8zyJOloFVl3njNFs5cSyQsCp8o+U7hXpczQJ
rMNbFPyagnIWKOmaQpYIMDof1Spe4Ruv5UPij6/2Y++jZyxg9KOIjnrZP1brJM8in3bzgChgBNWR
4AZFCndAhniSzK5qUBRkH/TsPGi9qyVw4InAY99cyxUO56yVbdZTm+EgoeJE+V42iR+jI+W6gohQ
uOOAokA9NwyWDLA7Z8T9P9DDYAqOumjJ2M9XDqENhY/yuMXjVbOciTxqAxasdHNFNIFQJA2n7lXY
gvHBxJrZzaceN4d9Z0mCBds2W6t94XU8bdNknti+HIr7BW+p6r5G8L/aI5U7etl+Oo83xu76Lm0H
ClegnNLTWk/siAK087UjlB7T5UGw3/rRfYSSUMlT3lNlrV4A+aRXn0RKM5YANKPBl7TGwUk4zrEk
UPLt9PgKh7tzFxUUEzFbzcZjFYraLr+t/Dyg7nScPVSjBp3bBLYnig4JNFLhbtc0bEEUokPtzfJD
CtORgwT8OInY6EQonKkw1YzqSQLhprZGqnVBS7pxl8/xLi/jl+sawrTuN6u4WkfOWhRdo1nSwvbL
Sp02eart3SyDaA81rprsRpLg/SWSjDMbWTqVlhECrlC/lzpGMDSp07dBaAtwtt95K7k402EMoGZQ
cpgO3YkHR/cxYqXDtCfLkXf1U7wTjQLblssglqyA9hX//GqpNJNO5tB38Ek+G/nXIbUdqYBNhC94
fbu2o62oe/kPiFPALG7nEOYKCziNB9NInxSLfOnl+DaLdOqEcoze2gHVVEQ5JP0sMCfbZvICzunl
QkwydQWk7OYbRX2a7cCyX68LKFpITh/D0GxapYB8tuLQ9Cybj2zWZDsKbhb2md/V/iIJp4d9akgJ
LSGJLufPttw+qBMRGHwRBKeBhV7Y4ahD1ZduR1DgFgr5EbajkStl4K6tpNHDrEywWEiO32AEhic5
mDK103fRbnAUjIk+ZIjwipoctgWzMV8S/Mn4w90pGUoD8ZiDYGX9o88Hpyoer+vAH4z7TwT+Iael
cYvyQ7wljIfmkB6lx9Rt/enR3k0u4wQrjvO+d8xCyAu2bQwvuNwpBmVvDjYKlsLT+i8NCrYXmahu
Hdde0+u3WkV2kyw9XRd2+0xdMLkDXY9xkmYVbpQlI45hfpzCp0na/x0Gd26RJUk7W2POGvkYF25K
EFEVNSaK5OAOrixPUTqxmrgxs47RVLka6W4WKhpVuW0fLsvFHVy9jZq2lACTGPU3qllBmU6ZO7QW
Wge+Xl81gZ7zby6bKqU5s0oNm0xPhYSLIxGVRosguAOc9sUYyQkgwvg7UdxUVCkh+j7ncxolmNU6
ptApHT8vFfWzQhPo1va7SrnsCGcOrMoewqKGDFW7M46VH/udkwfFHvVBj4Nr79KTjO6YbCd57V7x
qkBIGSTQPINlk1evhLCO7Mxg2eL8I0oMPJo6EkDzs+HJyL/H+wzcBbGo5FdgKgzOVBSNGSkWy8Bb
YMLVenoaiso3ewTHy9pNM8uPLOr9lT4anKVo6IIGwwmQZR45PaK5ef78dwicnahUcDfbrJBsAIOs
DoqTRFTWKji+BlPY1V6ZuaFbQw+EGbOi0O2gWIubp6eyEri1AsXn6XV6TR6jboTiT6PpTRW0ThVR
1G6qHXKcYNw1QJvwFuBdiRItsdySGC6EPT1V2TnOnkphteKmGBcM/jXV5VMpzzmu2nZHjuqd6ld+
90Ixvg+BrsjtzpInJ851HRCIxRcTmmVbdQN7WMk5wgfxcdaoY6QfroOI5OJUWZHmJdOYl6eHr212
skYBKwOzm7+5d6t14xRZV+M5UmaoWd5iTpJeO3o4YhhVUOoHOny/Lsv2G3sFxoRdKYKpz3mySBBm
8NMfFSq19X3sm25rO8SXjlUgavjcPEMrPLaDK7yxMztpHCBcPcAQoMnhaBgYKpu1uTOmIgo/kTpw
XmxWWAO6H5k6tMelv8/DczIIuk+24+crgbhbUC+mChzQWED1bvGL+/SoP2LSi+aEd/IOjQy3km88
/uWe8RdjTIimzG97FiuoTGvBbacd4syx7sr70sO8N0H8WKSR3C3ZLYNUKTY2rWg+tVDIstF2Cnlc
9NnpRUOwtx+/lwXlSwnHnAzVgJpg5ACKD/lu2ncOPdiB4iS7yBOpo0BD+HrCsLWINjEbNVufEjlz
KfKcOcadCHZMoPV8KaFOFtsYF8jEiHTpTbSPUa0V+9GZUUlazvKxc2NMAhQYKpFwnCGpzLxI+xjC
ldneNB6ycieLqEkEtpCvG+z7ouz1GRC2dB7NXR0LbKFo4ThzYdBpGdW3iJxi+BWN90U97RYZFdSl
9vCXm8RZi2nuk0JC9olN9vrBWu1ZhBNT+sCvnB4sH8OPnEZYub2dZV+pO2c/CErQLGoAVUNxjHzH
OPzoA2uUyT8ZXtWA2ll1kdO0nOSsC4y/aHE5O5JKtCFKAa2c5gmcgTexrLu67usIiAuWlmna71ea
oVo2ul5ljKT81ernlkWidEGunVHmtG52N9w0N+bz7Ktu40r3ReJdB9yW7ILHbWXS1iUaEFG6QKPl
BdSwmZsPU9AN6d42s6frWH+4Qm0QuGNYmo2RCL8Kh4E8s6qxSkj2hIhjjzEWh55yoLPfHnK//yok
q98+dRdE9vPVJSpROy7Tt6oxVFtPkmu9ktdmN3vKidnJyrW9pPQFUoow+S00jMJMWVKNfI6+ZB9i
V3ZKd3AKlCt/YpOfJU9U37ptvi5ScpuYdnOU5qAf9zLjUW9vK+neEnnaIgju8I3mrCGIDD0Jh2dV
D6bkRRI6CNu6fxGDO2WmXPbpwGrQFtupDmxeNqokNPSju/rx34flIAhD/sGmXCC5+xrsVFGjV9gr
VidkZU7hD3vlLnrIXWbKJOwWhvjc5V/FoWSBlvDP2VwfhlxmPK5lGfmJTE7jJOrx2z7bP4X77fFq
VQU8RqhFovQnFWlkrZl3lrL4SSXSeREU5+lH0aBIUo511O/CL6BKzL+wgdmxn7pIe+mPRu/Et/Iu
v+v31w+bCJezKPEyLXY4IF1vzn6mLMhfF06lIWEeC5pRNoE0TKAwiaEaCj8+MEvpImlsBAWyYk4/
H1WSOXL+RN/1ZLrg8CWRfb8k4TJjz0pLeTXAyzYrICK5vmibZ3mFwQU12mQcw5bdMVZqxE7Wwx4v
izfRTuAnCNaML4uUMgTt4hlrRjEXs418ye49uzsV5fPfycMpAR06lHfWkGcAu2k07Xr5lInityJZ
uIukJEM7jBZkGXCOwuwQLhjzOQRaLlDobace86lUlaiYT8PbBX2Me9QXIfyTnRbfBAtOcdPs0MHl
pn4kLNfazlav0DhVoLHRSRFl5S4uZrHfmx3GvWHGrXbQwLkT79G/A6/7thZp4KbxW8Fy5iKmtCLD
DCHbIgnaIdkV1BYs5OaGrSB4pcDrqx1tSNaM2q4inqYhTJA+x+8KuqN9xABViaxiAuOvHoZmjjM1
TYiiqqd4+qeqPxIhH/LmgV1hMFlXXkwijRS0ZsBIzf4w6KgAH0K/yMvd9XO0vSsXUbg7nmRFW88l
YKJ2OWPm24mmiWBXttUbQ9YxvRBDqUw+umlP2qyPI7alP864cg13uqm+Dm/TFuidqNlz8zW+AuN0
oE0naqesMXKmmjuDMiHPHTmNHS33aSwq3t/cpBUYZyEaQockY9WkmX3os8zpwltz/lsQTtu6pulM
hdU+zr11VKLZR9wyIIS+J4yBRwHoDVXEPPmpLEmhdMlYgLh16UZHNovZLaYQtiDd62r+pVBVQZ52
e+1+4vGRDGOcLKvRNHAcgbuzSTLLsYo+qPr28bqGi3A4c5cks9RagwpCWl1ziulb13/RI1FnzKbl
MUy0KNrEMDS+GrwzlmzoGEvwZB7q8VCj68fO9nrfuteF2X5OrYCsX81CRhbKGKQxRe88oGUDFZLd
3ZQ7UAhvvGuCLN1Vye46pkg2zl+2MpBimjUIQ8Mud/JpP88LhtE6VDh/aNMW/ZRNJ1y2J1GtZs5j
Jhs5t8UXcxR4/tua8N8m4Z74de2IVinlSCEIdOJUaMgmVUXSOFE9GAJva1MSk2AuNN7uGnhLfkXK
xt5a4kUGg3gRYFg9qKXkv0TgrodwXMBKLANBwUB3KStO1pQ9X9/37YIUU5NBha5rKohZfpVCzi1i
5jL2Q7/rDvI+Dwa8j/qDuDtk2yVZIXF2VEp6XLMRkIoTzZwwqPwJFfNQ6u//pkOKh8hXD9fFY2r7
W9RlhcntkZV1cRS2wPyvKXv0/y8sG+xAXoPhNsqQhtauFJg5EKGj4BZ18k5d3I3lvlCOVdQJ1GK7
BXwlFXef92paW6MKqVoE6UAc5OX/qGfil15eOKJE6eZ5WmFxtqhorUaJKUTL2mM04NT+M4omXGze
5isIzvYUo1LFcwaIhBgO+A4cWRocOfvUzYVjgrb4ukpsH9ufCq9xBmgqYnkaS6DJ8sdeva0M//r3
t6t6LuLwHKzyXIyyaeAu6lQ3DFS0ZlCUlP9vFBNZJf2Ih5MfP0+Cu3bThK9wlV9PcjcqeaUMTNer
1BnSh1L9FqGhR8QpKFo/zmBYGiobQyZeZNSOnR0iTfAiFwFwdgIWoiyMGnIkYAhFcbeohnFb3eCh
Epb2Nfgbwo6NgYSMT1q2j5L6sW5+RPJH2QInSiNiSvuDzbtgcXuSyaVqmwtuo3jEwG1Z8dVw2Jlz
6inz9ICWEvAyGo41JZ6yFDdxGN7M8nQqsjGI58LPtVlgDreX9vLrcHtHJKOrJR2uWFruBvVgiYIc
m8bCYkMnLSLbNs+hXcgYw6OYILeWQjixT2n1CpGuH6/N3btAmNzxLenQGj2bVLNYd1p1ny2PWfvD
Lm+aYRAYCoEwJudJZBJciXwEtXln7xWKsGF3zntRD942CIrwMFtKx8hnzpQ3IDanoJ3A9QtaDThb
YXcshg/vWbILBmfCwQLYqBLBgarol3nI4RB9oj2K1ebZnZZP17FE8nC2PEFOtjXZPIXE+pxns5cu
35ql9a6DbD82rZ8S8TYcZX0NirmAwpKJ4PZ0qqc0AC/OIb5Jn0Q34LbGXcA4PVjgQ+h9h0NDms6Z
y0dpec5wrU/njgp0e/N4WqatYICxbZiELe4qHCDlnVWZbKwCBVMk/Rhngtff9uZcvs+5KfZAo6HX
8H2J/BitE0HOq+wFt9C2Q7kSgtNos1PCNqY4NuQ4vBExTcd4D3pXX9SQs7laoJ83NFNRdcKTHGcG
ouxxvcAz0SN07TdytsfUZHV/Xdc2b1WE2lXDwNRUiycsjMsxXswcKOH0ivDxgTSGk1RfDHsSvfqY
5eKdSI3oMsH8dwvOOLf71RJTdWb3d6mDO3YpUb+lmNauHuddO9a3yjjtQCIQmFnlhVTYWL21mnCK
LB05PE0hbzW9K92r6yEbkhJ2td3J/vCUPmBw9yG+BR+m07is6sD+cH1ht5RxDchbpVzP2sIANXFb
RbIXSRYGLvcUZT7tNIhcMnbN/ra0K+E4qzRWetpoBITOTDjVawNNcr6xfrHcZx2dgoy9QDK+6suu
UYg3t4w+uikxhUfx8qH2MZ1ccJlvnrTVCvKlXoraKF3RYMvghO3TB1ZejfiKXwk5pzYFUhTFwiPR
Iuiw/9UuaXMmkbCHQJES2EqHzMKjLLxu2R78tkcrEM44DUNrRibbIy3owIJnHXQQIip7Uehws3Fb
W+Fw9imfx0Ez0ZeGu6MHy1ThDYtXnyWXgssNtBggE2B8+2nqSidZ3Le9vZS6qWgaTjkoKn5dyqrr
Kkox59EbEkQnQOQS3rbDP+84WehJ/g+DHfXVUS6NSZXsHBj9sMDpjL5IM+L/Mk0s7++AOL1Qu1zp
7BRHONEeq+6maB/LTnAlMivwu1ZcZOG0wiZKj1QKbhPZ7Nx+ONPwkOdMqkAh3yIaCyTafLyBaObn
2nHaEY2yVkxsfxrvbWiwS9Og+pp/mn3DL++oZxduubcPsuDWFKkFZwzl0ZoUmcHW00OMzgh9PGCs
5jsc2rVsnBUsMBsqL2uAhPVzpN5KaWDbIn+W6dZv+6UaBJEkeLOWzq1fGPbELgvki7uqdFBe41iS
aLbt5lqtILi1wnVBStgJJGaWH6N5KmrqSFTUUbr5ctNWKNxiKZMuKU0HFBY5mjFvwDETNzw1Ozbj
KvpE9uOL9EFUC89W57fV0wwVkwERUbT5xD5Be0Q0yHDQRhK96I2NJaRJ7aRaKwepSejOji3RIO7t
a2QFyr1R9blFDZsO0Ki6z9XPUX47jKEzDF9yel+mp7T4hLk4AlXcPNYrTM4MJotKaiVknq4SkOFM
7HORlJ7ansImdjVqCHyrTZVZwXEWMaPJkNISVmTQv4wYjSkbqjsK2aU2dR9pAbyvTczc4JMrdtWD
q6sHSlrdlsk3XaQdgu/zyRS0erZLOTHPmjYOyslA6ywLanm3vF02zpbN3DM0YnBnSy11oywn7EvT
v/SGsksycNpNTtXogh3ZPl8rJO58FXJCp2Fmqg66RYoTVqJgWHXG19ZL4HUOQaU5JXFK0athUxUu
uHz8wJDtKrZT4GZZ4hYZ7v70URXqt2Ad+dhBYs1KThugLOSUImdYJfuoOFMo9ztu4JU03NltDBrO
6PnACNiwxpM0DpRM32tqt78Os6l5qJHRDVkzbZmP66gtDYswZh4FOoGKQ50/XP/+5qZcvs9vCgFP
UIPKSWyK+W2wXzu7cogw1LIphKki6IcUtW7zr+tUp/mcLSiKIRgnX5+06vUdQqy+z7kqbaeqk2yy
79entj4UqF19z+Q1bQXB3a4YUKhqdTWyYqXhldbZjrSTi//j1KDoUxZTYA02t2UFx1kDW1fg9TeA
y/VXq3+d9dZZFPU9KrwC4QyBotcDbeMB/WfoVEmG2JFbEEX8uL43gr1/uwNXLnFj5VJjJpAklr4a
RPGNVjTYZhsBs1BgNW1N4aMRGMqi2SSZUEdkV4FFpX1ZiOYfiSDYz1dCJISWmRwBQu+DqTxKisDX
3t7uiwjs56vvKwqarGIL3496dacpoLDq0TlbRN71vRDBcOekTFPL1jrA9NRw4sS4yVXw0vSFgKFz
M4uuIXsJon4kNg0+DzPjfVyqGhq86t3gzbt8V7vSjgZoKDqUXnonJGbejN+s8DhbjKx9Dt4k4Gno
K3PspSvcCGU9VljtkRL6irmTkdO13amR6V0flwKPavtdu4JXf929Zc7prBmAL1F05ZAfGuiNyiD7
Kt0io685045+YKXm6ZN9kE7K4zv2dAXOqeZU27VcmgC3EwzNlFwFDfOY13sdZPtxtkLhFDSJy6qj
GVDkJ7t/yyAPN9aH2LPd0W991KIyHvYiyEOBiRICcyobUiRxzRnA2aG+HYMyMDwtcUK/92IMbAkd
BRTD4wMlgj3dPPAreTlzn3SRVpisy8nQ26NZWzfzkgoOI/vNf3txrCA4E69bVO1DvHOQzbuJm09d
/Dq2M8YBfBBsHVP+aziclbfDODJiCpzOZ3wvmLRegMh+OLK6efIiqpv/w4bhiYz0nolRHRxct2A8
iN3gLtbOzam9lffgzdcbF4OKn0aQRSZoKS5f+hdV9MRm3/1dzJ+4v90zVJpHtcY9Yw/qTZLNrjYm
vmwlmtOq07EDH0tXWns9nv3r67tpU60LLpejyGg3V5kCean+KTX9sd+T5eU6xLYyXiDYDq9vh2qo
O2MExNTtZPNWF6mIaOk4+zUNSUpnHX4AY/9rzym4UFkZishMszNzbYeYmCsx9JkkUk8BkyMTliEC
Z4UYkTs5HVFguFTB8dp+5qw2hjNZRVZI7SIzRQwaf8ZEUXWfI8yogumo9TA7aycJG/o2s2PaCpOz
Vn0kh0PNRKzQx8UmSy03GuZumIHixcL1FKkFZ6NGiXX1NQCL5M9mivG/gsjYH+61i95xFmpSW4J2
Y6xgu4vvk3sDnH3qI91ZBzYrC8GYOwxuZ0TYM9pnH0T32ra2mDqoUkAvj2Gav2qLrTSU2Bip5IEF
ONshTIIZKSEejaUelgHG06eHfA7V4D0n7QLKSbykijFU6czaZcbWawfrn4WOn/4OgzOQYVylRp0S
EBLmCzxJ+xCC9+CvIHhi+UIuaZwMEGOacFnGSny2lkKwVNt27+dS8bxNhawONRiuYW+L8hjOWTBN
9t1iKu8yrxcYzvapwyJNUQtRkig8Gql8HEn+sTQqga5vX8YXGM4Edm1ihcYEaZYoe6rRI9CgD6EN
FJoL5BGotcUZwTxVSFvObNlKlTgt+Vz9D2lXthw3rkO/SFWSSC181dKL2473OMmLKstE+77r6+9h
ZiYt07rNiufBT13lI4AgQILAgYG5PCA4KoPmLzMJJKu0KRdDGLYYHmsxX/31LrIIWxI2wdiM5r40
X+hUOV310yoKibfdtIYVDv+OlW9fGCvaOdMRQrTP4/AQtqMz1JLHvU3VrTD47ysMdQEbhRZpwDBU
esJQrS4tlgc7+lIaoxa5pA5a+p6NtIIU/EFRot8r06G+sbuu0nt1kJQFbLrw1f8XfEEzNBkNGEQa
uqs8ubNDicq2A9IZQOSDirLKLEwVApA6Up24M3b2EjzRuEcZVOwOeuwapnG7FNX10FmeWQ1+M1gS
JW52BNLVRwhHJBD81hU4gZAC4LwY7jw7f89vWpzm1JqHAGOg1R2O8uAZDnfqw2VfKLFMQ3AgrOvm
epqh4gksUdjWi1U5s1TPmzfQlYiC/zAnUJpYA7a1ehUfyi+YCouSmPGonwyJo9o8q3HyMMIIqhV+
Xb1Xm4AsuZWSCmFRC5WjWrBDWukPxUj3SdAc2aheo8LSj4PUv6xFbuhvzm4rWMFthUwbUoxNxhKm
XxaVuUt1UvqPven340cqG5mzvWRnGfnvKxkjK4g7xtMUIUiBQ7v2AvuAPKVzWaRN8gy6kknwWcWS
KyHVADPVRx2jgGK/e2mJk4/u9wFvTdONMjoyut5tf3wWTfBhLCRzRiIuGgYPmbFXFHdgJHaz6Ptl
4bZViLcQxjQ8RovRuQalSbYgMQFqqXpHStSxsO5mKajE7W+bxRlG2Fy1BeYyc4HZd2P5hRnTLm7b
w4iGMMNSMOaIeimRcTltP5qxM6aw1Xq0gS+dCdGU+tNsqphket2nKGUx3Cp9mfTdQDFrmkoGK23p
k3e+aYZto9bIEOw/1ezCqjjRCtq4LN23yUNdHi8v2VYsWEMIVl/SUFMMTvCpkWfaHXL6jqPA+v8L
5t6bdjBRCyKUy/BYq/EOhXx/BSmmvg3a7rIo29qilqHZyALoYkVTW4Tg2uYET1Z/avv7gl1L56tv
bSSE+d8QQmRGsqszMNGc5+N/aNTV9MazqpMBIpPLomyvyhlHiNBzOxdxw+kuJwJfpNVOPMoe7rfO
NStRxKIldU4VqlcQJW5il4CL1EIZQkRyV8GhI5G1MEgUJ5YuEeSAx44rLppqlyItSyaPafuhldSS
b96/12IJvsGsongsO2huCT30rns8J0oehgMu/+otkk/ehEkenpSegv9bMVKtYQX3MFdNrVg8F9zt
ptKJD/U+xmzl3is+wEFIGaUklq6LfmFIVMJKaLNrDEed7is4n2iSPAZtnuLWMgmuAYUdY40GOBxD
r+x9elgO1Fuu+Fw38Jd473mmXYMJfqKx6mFqeb5wJnCkfeaGuuLWTBKgNt8IwFliolpFtSwmetSy
0iscC6G5Caws1im5VdziZNz/TToIbjYZc8PWwWmNJ+jQxjCkxkJY/JXkSq/wGuHz4lhZkmt7rVZy
Ceojmj2XZAQOH+rGrT4EiQ/1yuOAQlxZk9Wm+WmGaiAeonJC3MxZRrRCN5GhISXejAp6hdoCNy5k
8yE3neAKRtjKxjzEZpMi07QMrkIWh7S5e9nNbnqlFYKwaw0dNj6UyN6CONTrp/aKtGAfKpIXvFBJ
XqdkUMKWtfQgaNqO5wWzn+28Z4rqdcu+VGUJ6W0cmzKMwzIo6EJfn2IzpQBFd4ajXl407hA/1+3s
EZq7zfL5su424we6CP8BEvkt1GaylKkHUGMNqCT6KwpOk50eUHPIkm+XoTYPX4jqv7GEq9ykGoE6
DDzLXmk3U5ufatDyODoJb0HE9bMpUi8N6CGxwBwaz5JShf+ztc7gghm2ZkDzmUDQMp1L186tp7qP
7tS6QMk2/a7E+v2IFI4zBokzTvHRKpv9GBiSp1qZtkVLzcgcDwwfQbX7OLyas2MZfzDDfUdH57Ky
tzf3WVzBUJeu7XHjwkG3SKL+dqq01NGNzjimaih9wuSqexM1V+sqeMdF78quVLCuVb7cFcG4D6v4
2izGI4oj/arvP4dafhjrGO+oc3Q7Mu0ajFSSq61kwzD++/raZ1QV6218gwK+G+2pqw5gt3Lr+eNl
tcpg+AKvYJR0iPQsgVqz8rZJn4haOk16F/d/XYbZuhoZusaIxqdtqWI5Zhl21RjCUXrh+IVqe5Lc
WupXxf4whTsjf7iMtSnSCks4DDeoqw5DHrLTUEeb/z6pdYfOH+x3hZsVjuDSLLXol4If6SzrmdHF
USaPyuYPbMaaM4ZI1tIwa9DnCu45qZ/yJfHmcJbEmu2TqW4QzJJRCVouBGO3y2ZqshkQnae6NSY9
Zbq/WI7SOjFY0kM3OIW202k7WZvo5oZe4QoGboYIo2aCMBolY+DHi0GvaDj/VUdWv3+PQZwlFGwc
ZEesTvg7FEUjr2FUpzQtv9ZlCH7lUha6Nx3iSirB+OLENMLRBlY2vZDhLiwxR0r7XDYvKGmUrNy2
nZ/FEuxvHJXU7hVADZq1r/Xj2NS7mkaOnspCDY9jb/zhWSix4HMg4djo3ESyBc1a1acxMR7i4quu
XTFyaGwUIdTZLl+syAkb++PlxdtMTKEZ6F/7FHlB40Q35jqFIzS/aEcKYvDFGTrk7f3KV8CngFKS
rHa0d51XVqhCdNWtuiUYj8XnY+yabFeXX1v1TpkklinZAyLpgZksOtU6LGFYnVSKUHNnVpMkcG7f
LVaiCJFTMbR/3uQbj/PhxH6B3DfITnkBeXTPvPfkmDmXkGWYmFBlvCk/Vs05zC2e/aU7ozq01ZPZ
vufYcYYQDTKNarsIZv6QY4BXb/wQYRKSMXta71na43vsjzCNM0qi70hkW6n6OJs7hnw97/HUPNSe
Jiec+k0MzFWvK7dwm2QfjZK9vWkY8MVItaCpUH/D6VGZapzqBk4gsdf2N/3ght07XluMFYTgf6mW
9VodAKKdjm22I5bktUUmguB1zW5iw9ybsG1Un2iPTXpqZOR8MgjB2ZJkrDndEy4VSuSNM6r36isb
xceXLUCGIvjZSh2XviAQJAb335LUrhHurPzrZZBtN3deDrH0uDYXMtmFzQs0Zn+4TXb0sz661MM+
9TP4WbwVOdHzZVCJZGJ1+FiTJLYU6A9LZCDNlsdf8m7yL4Ns+5+VZIIrVcMMR3cCFH1veMtuOMb3
wVPwaDuql+6Sm17m7zbj4gqPvD7SEkqnrOt+aXL0q6PiqDX4URVXeV5QpzE+NW7spbJE4uYBl8JD
ENxukXwQQLUsDUs7YTh0poeWPsZ4LVGxYmgs2Jm2E2CW+GWtbi/dGU9w6nNtWKQsgGdED311nRhg
Kpk/Xcb4PzZ5BuEfsbocLP0SkgBNimhCazMMv8p2nbEvv991/uJ3++DBKncyFnAppuCWBqtjVhUC
E/0YDTDzKyNE2wIqlaJDdRV7/cF6koUTvoPfnG9Wiye4qsS286ZvoMxS37f9jpl+YJ2m5AnjryZM
j5Llgvm/uwQnuC2VKjWxUhio4SyfBkzwoy4aNMDF7NnHZnbw9nttHiK/Vp13ZTNXggquzI7VfJwZ
kLPguUbPHaeYfheFHLrG/90KIimCnky00Pj+U9tvarWLq6eOSOK/xPrFkmqLLUNgWTCSONz15XOm
uqps5rYMQvRanR5ZIwNEYR1qkP/0BeYBYpTT5S227asY1dDDgPpwkQMmghxVkFAwpSJVXhHLCZa7
KDuV+fEyzv/ZVmcgQRyDTUUBYkfY3OOAibMRyJq6F9OLj7aD7nMMan7Ps7WBB+V/JRMc4gSeZTSx
AjBuH4LYDbW/lERiBdtCGZyCjuL9n7xpB1rarCkjrBHdD9fjXnshudMnKGnsfIqZ13bghqk7yloy
Ny3jjCpG6pJqGohFgIrR4Xb6PQ1u7ELieTev/SsIfiFbOV5WmLYB6j8YX1hjqqcenIJclb2jyOQQ
TEJBTrZuWsjR+hMu4U6c3U2HJXQGd3GNn6GrOmzC9QAEjZdtUYYrWEadmIuWpsCd2x2Ir4iF6puH
yxAyy7CE8JihYiSsuYOgmR/GIGbBlIcvtmdk/lw6BBef/DH03nfyWC0bl3y1bN2iklzN4fmG76NP
MbQg2XXfTG9yze+B02AkMCfYlT3lbEYTXLXA529aIDQUgpfdTFXOAOsNcRR71dT1eyPKns0gm1wD
QzU8ErP35CZXkEIAqyhd+qrBDS/VdNtvi/mUkMxwSWwGyIL1Py8v5ra9nAUUglaMec6hZgItS7sI
pGLl86yA6xJ8u/9NLDFwleEIVsgOQEr8QMdjr+xH+1savodi1ThrTwxeejSE+pQCZlayGEWP2Hpp
qRwyU0YpLlEcFTY4yulwb+VlWNrYPTY0c2KmPVr5JIktmzEMb266RakG2hjB6uO8moZmwgV5ylvP
pC9zZTjFApr0SDYbflugM5JwNmzKus4tClPvw8HvxvZYJqNfG7EkKG/fWFYSCVuKWW04mSDd8vIZ
rlH1saMSd+SjhGLd4WkT/SXU3MtWLtOisKfQy13qKcNiqWn+qWo01y5z5uhR5A+tjNlu22Wc9Sjs
qJ4sIBLl9allwjBq/tR1HwYWusX4zOKPl8WSLJnYiAJeUoWgNQ7HAJ0cZ5Ptor5xaSRjKJVo7xdT
5crzAoH1Q4+6xjGs7smYnMaAuZhWszeKWfJiKpNI2FVgktWbhRtHR01n0G/V8jYJJVtKskC/DHQl
TqTY2ZD2wEhqM3TmpT2mfe+EQfN9zKx7sJu/KyT/Nohf4XSFt4wDalMo1Bc1yqHqg4Mymg9qFkgS
yZvHGhNz7ggcBUFu63V8zMYWMxZ5HZ5FMKCrLg9Lp0gk2TSEFQT/fSXJ1C79NI0TJLFSpwTF/JQ4
s/HDyr5dtmsZjuAiUEfLAqZAlGEy/TRPfcUOX6J8cloq42SRQQmewSzHAbWZI8oa5trRNVwaDTRa
m/uglDU2ytZH8AsT1Vpt5qWmjREue8qmys9rWrxnidANS5DTB5+92BNnj3NQxx1uBkFigBW57/w2
rlpHTe19W9r+O9bpDCb6H61PFDIq/BqiPS3jLkEihk6nJvh5GWbTKaxghAP7xHrMkAXXgtcpzA2s
AoTcj0R235GB6K9tG8/5SdsoAInyqHW6KagdUofPoy2bxbppBytphBM6uF3MLuG30tQ61WPrLrbs
1XHTplcIwvlcIXHcMgxW98DatLejm8QIvDip3BasXpdXRiaL4HPmSU3TpIIB9PnjoN6nhiSbI5OE
/75yOIoSa1kCylt0PM5XEVWvqII3ODNqMCIJLuiyMNsWgEkQ4BXn7f2CMJFV9dNM4Kft7LGzd31z
rGVEV9uHH/Dy/4shCBTbNcHZHhiGU8UOCN38TnVsiIREAZJ+H6IrGU/dtgrPiIIvbdvITtWAH4hZ
/D2xytFNOiTzTTSyn6ylVt/zMLESUPCnhhUFcdLhSGJ3ee+nZoonJJxQdv2gxpJD3abxgakOff82
xYBXYSMp6OmsYwvGMbboEkga3+5lhIkyCGEn5UU0lPUI+1ZGBn6M8CbVZcMaZBCC1YWcCzQgkMJq
DlHzaI2STMSmVa+0JFhcTho1iyP8/ya4b23Dy9FUX7D0PWvBLENH2Tqx8Pd6o1ZpigbYtsE10tKd
rrCOqE59h2Whf4gZaDNAmZtYgMh67NmW98kn9U2oEXfu/DGWHXW3VmMNIkSBQEli1ukoO2lIyhym
JHiVj2S1Bb/KrMUc9RpF0FYfEXT7RUD5hxbJZydyCO/n0aGV0+8Wv9wlqUPuYk/ZN/v+EEjew2RS
CmZdmGg+ZXwYbhgfCutJR5vUn7vStYCCUfcl+6eUPY3ug7z1DXLqWO1dBtnybGsQwbL7YEzmOe15
vXx/P9aWr6btD5aW+6CRPbPJoAQn2mWBPeCigPujuie1H5rFfop/6IGMHnYbBw1XuOlrxBYLOSMl
aOIhrLEw6NhUxt2sv1hm5RD28bLqtpyCqVo2Ah32LJgQX2/X0KA5pg5iu7Z8wrf5kBSZS97zjrAG
EUKB2QZ12xcAMRXFm2fTrYpvilX4/00U4ViNgbM0yyiWpsaLYKl0btV+jDE89T+hiKViLIetFdz5
GMHXxOodpTwFy3sOICYO7uCwNQ2mq4Lz6SxNAQkxBh41YC1bwo/BGHmKrLR108Qwq8egNljpDTHB
3qEhOE/6AUsPEZJTGHYOGw9EkyWiN30M2JBAk2dqOlKnr02sTCKjLnRcrAbdOjR162j1KFmUTdYA
jOj5jSH4sblSBpoRYHTegHe+wpsO5ENSOGgiKNxfvAHefAhVB32YeOL3ZAOqN1Vp6JSBBxAbVsw1
FjhHVTHP1OIy9xBhHo1r0XI/Z/WBTJnkJLy5Yw2QE4CuDyzyIkdBkweTHdW4Pc566aisAVHlJz0M
JWGc7/s3gWmFImxZFi5DVPHCrJR0+9FQjs0YHpc+/qCqvP4ykRUDbxrJCk/YvJGKcURDj4s+y/ub
JiRPU93t3rFzzxAiQQGdc7CV8i5WWy9vzNL2snh+mDsZD4JEc2IXZKTS0Ka8q8BuMqcuF5cNu1w5
MrvbZeHP/yaS4CfKUitDdYBIi9EcmGJ7mBO6t5pZEl83F8cERT066yhooYVrNzHCSAtCeApiFH5i
YVqyNSqyQS2bewito/B4CENMZJ22Ey3Me95WEuBOn38awskxq6s+kSTHNrfPCoZ/xuoiuYx2l1Qm
lkfHm3n5NNvg+H95x6qsIISYWjQ9qSIVkrACvKPhz1H7Mao/LmP8SrW+2aArEGGDKujbzCbuVflL
M0ZM79MbEH91Pr89LrJ0n0xpwu7sa10ZMNMXt5/8Vi8fiuCFJZI6uc1tc5ZHbCgBm8LQLyPkwd6v
lr965UfZEBec8e/rqzVXUKI5g16GGbwkmsTPVvPYBjeNIZFGojBxZGrKjKwIe0iTaubRCqpjPYFO
eurf49JWkgihldWhbc0WLI2aqltp3wxwahrFw2VTk8nCvcNqx9CqttKSh4J4eo7C69lElYb67TLG
Zo/Pek34R6xACowiwMxorEk02Ecdk3PGeMSyjPsWmb4GY8yNKHxWzGFnW9XHy9ib8tkEJPEUM2xw
6noNbUR0JhXvmVJCa5fktVP0gUeL2rkMs+nfVjCCGlU7HzSFsxkQNb0F972vseGQ5rYbT8p7zGIF
JSgTiZ6+MzmRZz9+TcLPbfM014+XpdncrisILu1qvQItHf8+cKnFB52iaaJycnar1HcqKD0vQ21G
HxulGDa4UDH8Q9iuaaVU8aLhjlxUi+HUTaP4emO2/mWUTQvEFUhDKQ3GdVliEqkrB5KoDENmWsUA
uer0aCTKDbHL0kniGPmreacM6j5hmtOl2nvqDNfggnGktElaveJzgdLbscAbVLsni+xMt2XoFphw
NcJ0itGtghdPrCGPUhsTRwICcq0eLdhNfGAskmnyLQ4I4fHwRMD0gxZRUZMYQo1uPmtMveQYHzDf
ZN/ex/5wMPxcd7KHchd71mfaSqyEx7vX8fA1qKBBJadKGuZT6i3LrgYFM0nJw1Lvmjbcl+aXYGKS
A/KmkIAETRjFDUpUZkxCmvQKhAQZhp8YzQRSAHTpL3h3kUi20ToEnDOUyKeDRICqDTmgxqsAoycd
DPRxLTe4Na8xKN3p3HhHRkdaZcPd3huFrlCFbWemNrHgk1McMGYU5CP/xXYM1b0ZqIdxmdI/1JrE
cLZVaml8UC0nveC/r31KpSLJs+gYDANC6GlA+hB2uoQy/pC3/oSr8wwjuK6MTakyogoAjRO106Gn
3fzj/ORrAOH8pyZBTtgIgCYlbhSAkKSoXG2Jj5c9lkxdwgmwLfUoMXLAtPpNGvYY7fvcy5lP9C0z
QLWHQeAz7Dfd3qbZoiY/VznZiWtesVPp5m5mOZnD9vYhlRYmbwoFzjCbwRObGw3Mvd3xrlOvLlon
R0piKPdp9PkdmgMtOGYfYQLSmzbJIQZPoxZ1KUY2Wl8GZl9ZgXqbKO3TZZhNQ0OOmhANZGiaON6B
5jXmfaeAMeAYovxq+vOqDxgag5oYVgajnASHPpKq1KYeJLExOUWZ5uYjGLvZn8df3PqwFDqeVigK
/gVzrikbI0trIYZWXJsGeIts4l/W1Maqa1hxzMdBbZ2JkQqvd75mhfMUhgFyGtmBaiiRQd/vIvWj
G+vxCkXYMOCTQie5jfpzvER9Uj/2+/BecYPduMMzr+7EXvaX7Fn8V6gTnOgrSGGFQs1eQBIPyNY3
ryJXOzDLATmnz7P51jF9VP7c5NZ4Yo4DQ2LTdogU1KLZ+8z40oWSY9/GKcl8BSBEhdIAiwEpsVJl
/6CqJ4Z+j/El1r5aoD/Pq5vRGt2GyAYASszD5j5qFRiaRCeTzqWaxtDtqj1djEOEaYOXjfDtAf21
aDwgrlBMpbExrTwEV7FO/QSTyaYfuZJeqdmf9wO9BuJ2ugKKhmlO9AU6DK1PSR25PXum9p9f2V+D
cJ2uQMDuaM12CpCMXqfj59x8iEeZZ9ggR3gNIoTSacxyzJoCyHLb+2RHDoFn+fbj7OGyKCW6lVmB
4CSMtCRhTAGmlrEzB6ET2N+04OGyEUh8hC34CNxrMhC0YcMG+UurR07X/HldzmudCS4hbhdQxysw
Ziu4GtoTzUP+bOXnk+y9VyKKmFHpwxalU9ypBvlJC6+17OWyqiTrwQRX0FeYS10r+P+t8mirp7r7
VJD/CCFs/LFUApJiuBke9h/U4mtoPEz/ccGZsOuDolPRZ43lKIr+QxpXGOUdlZKUPbfMC1GACRs+
LFkX6zo0Zc9xhdK12VeK4TQxG1OJytuWycgvtz0ZNzMTpxvcT17v/ShLOiNTo8Kz2Uvc3w7jdZYd
q+F4ef3/Tyw4wwi7X61tpaEKYKbBcKhSfMd0mvGuSIbSYx1YWfJ40E4zhvf6YZlSx4o7iXlsW/j5
A7jeVz7OaI0pYyk8dlzAi6rsKmKjxB9sL90ZQvAHzRBQ2o+AMJdbk9zl1dcOralK+zz3f05g9wvm
96oJjqEtSzs3AkB1BAM/CubUQYgKUdlLC//it8b4W6I3t8msSZtZ50oztKum7T8ELPuixMr1EgX+
XCUvrFUk2VCJEg3BU4SzFdUpj6wVmz7kauAFQ7ifepQNp9N9PP55Ic0rRYrsqxXeNFs8jGDUI9sv
JpqJ7T9P13AEZuq89/5trigwOitA9QsqUNDkP2Bk21I8jrXEuv/P4fGMIriNMhssO85svAJ7YJUz
foXXGTWPXxZfd1S81nrG0+Utve3Sz4iC41C1OO5bE3L1mCli4TZhgGZ9CA+XUbbd0xlF8BthMCoV
6SFXQn7q+qmyntL5RfnPiyR4B5JTPMLy1sJ6NHw7YJ5tYBi7ImullelM8BDVjDfvWIM0Jt77Fv1B
je+MSdYMt+3pzioTfAMLMlYFtsmj1KfZ8NNF4uZktvarUGnlSqc0mmdaQlnkscNzUrFT/P7zeJcf
iT8f0OAnse1tj/BbHjGnW6SEtooFpc15h7z7hymgTjP3Dk0+TzjZXba3LeWhNACj+sDy8DbvqXfa
TMM0Ljxtuda6h2S4v/z/N5W3AhBdaoWXi6pmCITRdefpPzn5h5U7Btgrbumu2ZeLtAduawutEQWP
GptT24UEiHpf+uPkpaqBMdWgIGO7y7JxwxKjxRpIOIG17WiTuUvgunMSOcEU3dK42Wd6dm9H5sug
JHcEhZ1pJZt0J8MVjmU1Rjin5gIBiRJlh3L2xpiGp2Fg0U5vs6PRNsxpIuNFY23mXxZ521wYI+AY
APOuSCQ7h31RqEkKcwkLJ54+NbLU8ZbxY7zEbwDBYwzmjHzbAgCiZZ/tGm9bZuJOce2VnX5Mq1ay
hFsOag0n+I4yDWpiplhCjFtx+jxzSpCSM+Q+L6tt2yR/SyV6kDKPVaNj2GV61TkR/Uj5MdDYyY+d
MiDB9q1Ej8hiQX2GYzl84gn1p8PDkLgomTT2Klgv0X560OL9Zfk2L7uYP4/+ZwNPRJqYns6KeaLN
CJPkBD+cSyC/CXaTq+xR03wyJUa4KeQKjP++9seqkQ9ThzMMw2itinykxTcz+wqWa8mqbbTwYgbm
Cogb6wposPtIzQjuP4Yz+hhEj9chDEwHFfQx+ITmZMy9td3LipSJJph/aQxoM62hx2BZnGDW3Az1
cw25qULdu4y07ZhXwgmmP6KFZzYKaLH4lB3Bi+poL8xXbwe/xky4ePfnFDavdCneuBW6BCPtoUtW
3dfRgdZHtZKcnWRWKN66FdpX0xhDe/2VuS/uWjAM0GP2c/AxxnzPfkgUyN37G/d/VqBYxxCGdphN
3A0vt5yVKf8SPE2uuqM7PNIcpDS2fOdeQhOcfrbAMoIG+ht28UO1y/fLh94L8MKVerJE6aZTXAnG
g8DK7FNQGnTYWthfeegO00klth8Nny+rbzOSrED4R6xAQlR/VQEDSE1OY31jUEkn9a9QdElhgpeI
405flIafbGi6N7OjxmanH48mXlcHdlLU2zZ5pMm1qfl2fQhS1yyem2VvLDdjLfGOMlEFN6Jq6jCW
Nddnb92iEnMXzIr337Qp+I0GU2kTxrMaA/Jy4LVsTAmAxDExwVsUoP9F1T8AkmBG5d5XUn7vltvW
lk0038YxbZXzaRjGm4ITpjSZNWHVeqq6SrTXwNXbpS/0HfQM3B+dgfiirexvZskcTAaAphCF9y7m
8O2GQ584rTf9pL3LSf2Ud1B5AxQly5QTJaDSQAjPTYFpVrWNm0Q0FK6GxurCaI5hI6Ps3PbtKxzh
ZGr3Vlel/HrHHlWINtxOmITs1N4CuYJvfee8K27pFuoZ0FarmuI7WBRpcVWgXt5j0bOZfpztn4q2
BzOLJCJv7qQVjGDmJpspwXgNlDIP8adhSHGWkl1YNp3fCkIw9CxW9Vjh3ZqJqd8ZioJrq3mwdVmp
vEQSsVQegwuGZNQgSTk/BeGedJK06uY+IgSlogS15ZhN89q8JzKmyMMgXETlU0x2Qzl5pemjskCy
IpvqWuGI20hV+6LSkL6tsWsfZi1rb8vSBBPtkkaSHq2tWg/Q955lEkIGGdKh6hr40dxRDihMxADB
yPseXlMHPSC/5gcmEs/NPfObGLJCFGLI0OeWFbSQTi8/2urtgrqLSX0m5knF3r3swbcPL8SiOg+K
BtoBXq9YnBt2k+RYsXB2qiMKcH3FTV6okz7BF+1lkm3UyMIVreAEF9GnJLKQZ8CODX1eImtgCsSP
xlcxYsArbt6TPFujCeaIQiq1ME2g6fnPdrqhBOmz+MdlDW6aIuowQDvH2wzEF/9szGlHMv4gEmn7
ucUg2ib3SSAthuOaeWMUZxyR+bNnVTx1AZwrJy3SMKXITjwLY3dnD5nHb6qMMG3TU6zgBLtIuhrp
p5Dn0PLxC8atOVY23V/WnAxCsIUAVfFhyDNOo/liDc/m8OfkDjC2lQzC8kfDWOUaJ31bZrBhFZkz
oYI9yT/+NzEEX1TPvM5Ew8KUKLVEV4asKWjTG6ykEPyPkqPDjfCV0NXPS/BtmJr9pB4jsNfRTBbp
JMZMBM9jBHqepCGMuYm+su5nND7Td64KRUEZWoNR4CucS7VoaLQgg3czjeGglLXTJMZ91sgaOXnE
fLtfzjBC0DaScOHkKPA0w6kJkQdGLX7Fk2axY9tPVfylV73LhrAZ/FCO869gQgxHpiWvbBuCzV3v
1uB3n75zru0W/EOXgbYt4l8g8K689tl4DwBpOAeq0yOo66fkUxAVeH6gLo13/w1KcAO2kcShEUGL
1aK5sfYlTu+MTneD9ItS5hKxLuvPEFvsxqVU2dxArKSwb6JROyZo0NH0clcwWwK1HfZ+r5WhCq6h
0jEGJjQgV+v/TQ3dncgNZ5zlMe/PCYG5H7IwAEA3bBXdNK/XC+3vJABFBg79aurWMdLDFfiiosq/
vFbb52/ec8e7sHVL5KNaZiXSQUWF29JxAHlT5oU+vetwt1D23V7x6MNlvE1nsYITnEVuorBc6Tvk
2GOP6o9JhqEfMqJDfWsXrzAEZ6FYfY0LE0RqcVyYUyfZIVNazaCg/nuGeC67NW9bxgpR8Bt0mWg1
dpBKtVx7T/3yBrNaZo/tNR/s4TtZZ9Km0a/gBKdR5NSoK8IFjD5FmenS5phVDy2RETJIcH5VDqwu
nmbVgmRzbpByNs3nbEy/maF9jCbbsZdwd9kuft0n37jes0wiJ1UbsTCb1V92yD7lfnzFR4nbx2I3
HWaCOtW/99lQ7uYDO9aHy+jbR8wVOjeplaQ6Hs6XaAG6cur95tjuzbv+0/vrn9DD/O+G+7UhV1BE
0aosUAA1Drcze2h1NwxlpHmyhROOF1baqmDdgj3OdGcqHxNsAtqDDqma3hO+VsIIXqq0KqvIMwCF
wzOKlpUuxNvfc5J8v7w+fP9cMg4u70pnjaYwEP9DZ1Mzg4LtemSpN+FhrlOuUeznpKms+5Mr6BKg
4EIWTEGltg7AEoX62Fdh+PmyRFKLE1xGZOGtlk7QHCfKp6CYDY7dlborkZCV9RHJrEFwF7Q1tYXx
RdKtHA9UhtN18Y2hYnSokUp874Z710HpZqm8GR2UZUKIRN9NOik6yEniHHMB48VhdXzDskpSmr/l
cIFjajji4g6KMZGvDUJfKkxDzQ2cB1UMWs+0Vt2jKKVwwrFvnLoD/zYcFw5vaH9gqFhqYweXE7yI
BzhiZckwu5dXc0PDrz5HcB8o96FqESMT05jfw0BztBhDNtiH0Wj2l4H4Ugl2+QpI0G9tkVwPBuRi
MmU8MRbulDitQHU3ou8/2I+ReqNbgasrwZ/v81e4gkPBCpZBn6JwIarve3Kq9NgbrFMg9Scb++4V
juBPJqPGc/EM+QprwpDHcFfgxnpZhVs7DxiYeIZGaEtDi8Jr2wFzWhr3nBZqvO+8YJ/7DY47u+SB
5y5klePb8vzGEp+SukChQ24AK5hvwTSUyMg3t/fb+f8L+2CcMVCsD7Hf8LjzoUijXU2UAi/qsmab
rYTWWmniC1KjK6ZaqxBk6jHeyCuOOOTsMdZ0uq/Byvpp8APnncXCr2AFe4864x9uUTaepjLFPMkP
iyyNKlsj/vsquJAWLIiWCh2aGOdXt/YBh3z/ss1tXL509Othnq1lqkh0CuEkyMs5yTnpq62Eez0o
9lUICu4FcT+YzUd9aP68R9B8BShEF6NVy4wW2Edohr2flWA/0OlW6weJO9o0v5Vcwlb6H2nftSO3
znT7RAIkipKoW4VWd0/0jPON4LSVc9bTn0VvfHvUHP3N4/GVDTSgNUUWi8UKqzpDL+n4m7Er+VQU
RbAw5c4YJMHUnct/K4sYf7Zza0CiAsZ17U+sM9yl+FZOuqOET62iY8qoJBsnkUkMbo5tV+ajxtUh
iqHh9GNtpUGtyczQ7pXxsnSmcGXoeliaVgup4qJvHcy7csBeeqhqa3SYdGzZvkwmhnmj9ZaBH+hS
xcEM1Pb6CvOt4lIKn3oTsxclgTkZhOCiLVmKScQhIEbtftA/VVNQyfq9dg+q9iKFcIpyKy6miUNU
Zn0b1oNDyJ9THPFz8wIhnBs7xSS8wgDEpI93Xbo4CzUfDeNtm/8CI5wb1OiBd9VA+G8kP6s5dyzj
XTokaPz6dd3u7CvZfzhi/HfMM32kCcKAQ9OjpexkjV/r6cMyHq7DSDZGF26hBMNA7GHAqg1NeBcZ
4eOa/Tlt9sXG6MJxmdJkUTHEApE5+9wmT6X1NYoMV5Vp8b5j+aIA4mQaNTGaHn1yuOcOueETH61e
bvwP7j3VS88YRv0Wf3kDJ9w9CouzyET7p2et5nlGXHOa2qOVJv71DZIcTp3/vrni4oy0aAmFVEl2
KpfbZb1fkj/P4m1PjhgFRuvfiFAcJAHPrzMOj6SdD8qUumMl67yRCSOYAdqCyqJroW3R7LVgQC3i
m077cH3BZBot2IE0nFNKE64GsZ8Zj41s6pvsYAoGIG6SbFz4ahn9+KVRowBPNFBAcRobJgvHSmQR
ifqzuDbbkFeDd2Pml3V8NhvZzMi9Cpbt7ovMWeFo6Pk4crvpqi7G0Bf3vLIu9gbF0WK3O80+5kd6
4KQzXNnUdr5Ur55EL0dI5O3vO9wK+Qzx1rgCKZjZeYRYQVgahzRC3J6w+gObjWO4VpJHn0QPqeCb
NiMiRlYMmRVzDYosd4dOP0ed7PW+D2Mz0GbwMLDYdaTM5axqXL6IvkMIbplvjHB2rqv7vjq+YPC/
YWMflp7WCZlwT5jZc1/dZeXqFIPhdLHsoSwThv8hG6AUNJUV4XPbUqb2fp7R3KXjqDo5rQbvukz7
TxZ0bRPOsEZt0ZGLmZLXxoAzhoGpaMOhZx0JUIwm6H6U33Lm8olqrYuMiwR397htYIWbKjRLcICg
7tNL6mBJb1sZr/XuXm2+L6idriUgv0nw/RJqrjeYY/0wLul5UX9cXz8ZDpdzs1VFn7XtwK8m9AkH
K0Gq2jyO/VNhyaLMsgUTlE+n9WhYHKjUtPtFaR+yTMZduGsjNmsmqJ29dnG2toCg5MsyP0TLqYzu
7OShtJ9H5T5OP15fOplEwg2VFwn4ezu8vozaBmuE5bS0PF6HkO2OcEHRqVn1soNErGr+WYzikAzh
l1FDk0dlvsXObRZPuKuMzIiqke9PxB7XcnaKuXNa2eDQXcPwAiKyWBZ5VP7rQlbx7MTTwWaflObb
9TXjy/7qpthgCG4qelwLGjIIMhHLn8ez2jKny0c8vm609fN1LJk8ghUo0pgSM8XzrkA7UdnerTA8
hWzsrgxEMAXgT65WRYNA4PxwGaY0Vvh/T5+viyLRZnE6VMzqTkt4/VefjY6p/dRNye2zC4DgiE0w
4UADb8SlpUF1YxYzFRTjZWTckjm+QZxaArG7UihWIpz6EIFj/vvGmOX2WFszBbOnUt2F5GD3H+xK
EpPe1a4NhGBjMmqNlFZ4KZBiwVTpk94+j/OMEpI705AMVeGH+5Uib6CEBVPMyihtDjUOlYHBEFnt
RosSuQiDf7a0kLkF6r1dq0AFy3VVkC2jYHUsMyHNpGCnKkK8ai3vssyAW2lLYPYV4mW3BIuDXvGe
zAp2qwsxSWglt7W2SIJK+w+9lzV8ZXAwo7ZrO6xh780Y8de51S/bR1PNqTqAd/gN3YUIUf0nkTg7
VldjTe9zLJxp347t5Bqp5Qz1pzfsDrimUZNHDAMH6VLJSdFkLKlgc4bxidZfDcXnybG/whCXDQVd
Biv4VI2FvJv6L8TwjUQSgNs9SC9iiGsVKnFaLTnEyBBURBZgjYMeUxHBaV71MuqLXU0DH53FSQNB
diacJPA252HJ5y4q1Welvo9NiSy71/Tm+8KB6ZVpytMatrOpHoc8SFrqRNlTnPw50zTCIxscYesT
UNWmOS8FXobvafxlZqlrYZLfW/b+v8USH5L1uhaY2QOQwiidMntnh89KJWNM390RQ0XJC8TRbLEe
Bd5tuLZ8uBKdyiPo0z3LGmVnf29XNPTzGiAiQzBULL9s6pxGXTbwApH4MTnOmZs/J0GHmnPdLQ60
cogHQrhH0D39+QJucMVwHGFDnfQ8Lb8WH6I5urcQ+jNymWmTSCdG47KCVGZpQTpQcLZGkIJRysaD
rqrf4BdspSGX5qYtCyXseSnP2sCXfh+PkojSnh3Yfl+//L4J/jA7rvD9hX6m411RPgz96CSKF9JV
sjG7t8EWi2vlxj8A7VE4derINaK9nb0O/XOVy97H9/Exfde8Iei3BROdkWRURsY3yBxaj40k0NKP
41sc6i2I4I6UMetaq0cFQ6n7Jiq6GqQGJRu05w1sIQTjGeZssUA3jw7A1H5e9aZ0OosEi6XLelJ3
w0tbJMGMdnVTGSYvz+l8JGyP6WHmg1cjP3NHd/J0vw7iYHIjz5IV0ux5Wltgwa5m5dxZZQS9GJvG
02KfqeSAiYNkOGnqnZV+v24f9mzfBk00sHY7afWiYEGj1on6L0oqKwKV6bkYp7OUXlerCQu5nHm1
X+ZjiDJqJQIKuunIIzKDt8ctQ7YSCTZC1WsltCdIlJ7CYAjYaTrwxp7iIG065NZA9Im3SIK1sNJm
bIYRSD3aemMEH/HgSlzT+XcApe1Z76/vlcTKUsFiTEtV5DkBnh3PxzCMbwZioBy9ObBilW6bTDEE
izGXRdLmBsDUM29/BQ2r6mSuDWp1yMf7v9IPdepfF3D/dCNdzYl0VSa+ylQ7rDu9guqT7OfMCp9F
FoZlyMrt95fxBUU42WW1ImU+8gPWBwUYhubaSW0vHr5cF2Z/AV9ghHNMli6M9Q4wOjHAc2Se0iaR
vP+ur5ctFlgrYTpNowarvoShW4awug1C0UxWibN/K2IAumXDZYUPc3lT1foyhigFRtv8hISB/UGJ
34fxL3tCg9kyeW9ZtRcs4Q4ZLcsYigL1nyqq7nOiwX+VvSj3N+YFQrhDxhY8Qgno4UGi55CicNZE
FiSRIQgaRlDHryoUQvT1USMPvfR22gUgBJzjNtHBOS1YnghNZVq54nCyKn/MQD9mZbVkI3Z1awPB
/4SNezLZbamQBOo7k49FVzl2fVjq4PpmyzAExTI7hVqmAf21Vrzpc/15qMObIlo//h2MoFMN2F2S
MYcoqa64Kylu2Kh4PbI112H4gX51HWxWTNCrNo0qcEYDhga/pyqgmJhzuMh60/YXDTtvw0DiNSGE
FM25MZZmnUA2yVBnPv9MEE7MQaJ+XRgZinCLDmbPVKUCCjNvMPu6L38VstjBvhK/CCIo8YCSMUPD
8Chv0OwjXbNg7r/+nRCCDses7GgYAUEBcX5q604foiy5W6y/xBH0eFl1YlV4PKKddPJM0IsWyeQl
VSkx93uMGxhg8LJigiLnjV5Narf8zydNzth5y5mRVyK3yCuBKyizJHqw7wdvMAWtNhJriisbso0H
7aB5TTB7iqMf2xuQ3x7Rb+OqHu83CN3rW7d/mF5EFUzoYI1LmbfYuvTUn7RjfwTbtg/at9N1mF1n
eyOdcEmnU142CodZ1xh8tP+oSRDb7pQ82KCiMVeJTd2tA0XrJdMNXgYKPphLoxqDiivtzRWLWVvf
QI7k5Mb6DkzPPptrL+1AXRFWfqeA1FNnaGU02zfEhjb4YihNBct3nLZQoKGoD5XJQHzT3Kn0I4rq
3mTa/5NUjKjFZWvmSafi+qgbT1Eqv1TGG5a0b3kPviyoJZgplY1JsywQKNV/JuOXUE8cOkquD40f
q1eGHUldMPdQOEFixK5XllGvEhwBW/fLk+6tN/QnapvO6qm4azw+drU45L9kT3YZqnACwGIdj2EE
1BDsZr2au0b5qJigYZL5QzIgQSnNPEXtCT/hYAW/jXUPnVl+jg5Uw36T/XpZSPGxmQ1THjUpkDp/
8U03PYw3+ffWn8DUAj6Jx9zVfl4/3ru32AZQuCurJk9BNIsr2ZpNV7HOYbO4eSyxIZL1E6tBlkFN
S8LVo+zOw4ympRWB0OdZl1BhymQRrsuZoc+gNiHLSn+0eu4i0d+rb7r2Nwsm3JidGhm1SgESorMh
Q+skJvya+fvru8I/8vo8mRaGR4JkBNTpl1ZwRM1mtJowuuPySU1yh8YyMXYRqI5hYCCFt5gYc0h7
PO9SDS6+lpGgr+JgtGU1F/txjQ2GYHpmo0r7ooWT3/iTbxzyg+KWN/ZdfKwD2+sk6bddHduACZtv
jbhRuhpgOjj7bWTEwc/slN2BGJF/fXN21WyDJGrAaqVawiNs48yO8MmDZFJvEm2VCCRdPkEJFjUv
7NzEFplfJ9iCIUCErXCWg+ab37knc10q7qW8UjlDhUOJe5ca4piAAaTfxEjRV71itGPe3VeIZkRx
4STR5HSyCd27S7gBEyx3M5iRpSoAGwz2UCgoITcTDDRGN9x1obhhviaUYLgTlA7rcwEcu7IP84wO
ddI9x2p06A12k+QVDrESZPYkcc323dAX+cRRAcPU5L3OgDudF1f18eCh92v+OXG1M5IZYANBEuWX
jOhBsoPiJEGEHhBFzBo4FCy6YfMXZlTnKV4dGsYuo+xwfWl3xoKaBFw9/1OYV4MD+tYqOq4wmPhw
GO5H5GuHICZ+mPr1TefxEFj+To2d2sUEHSX1ZeLuWrANvnDg82XELMCQi9ukXt9FJ62zJSd916YY
mBBsmYyRV7PqU5tXLhR4fa/otI28dfrRlz9L8DVcX0oZDP99E0jAPpXNuAAmUu6V5L1hP5bjQx5/
vI6yf+ZehBGeKWhSM1rGW1wjDDTJTBeJL0ceOpShCCc7Nq1wLDUYxxXcb/bohKPmxfZfiiIea8Ns
Ym2BKEWNqVBq61XlQT6eR7ItIvOsqilRFvH+8dH6NvR4RVI4t/mxYO//amMMwQVr67lRLR60rlhM
nSWNG8eMqluDaZJl+z/M0n8qIJJ3V7TNB5M7SPmtdtBvcSH71eSGx54THLrlL/3L/OW6bPsG+AVR
OKQlWvCTpoVqjwl4UccDVQIlOdYWMqwBOBs0JhFRon6GcDfPdr5i2CXWkg70ZmDl7RzbR6UjEk9z
91EMniCimzCC+u+F3pzYrl1HTBnAQma2ryhfNfKB2Bo6/j/XWaDY8+H6Iu4L9YLGf9+gJQOaFbUF
aFUVWA0eOPUD60OJEdo3py8g/DRsQBAvCxkmkSKsnIOuLHG08OffSSHYH6I3Rq2H3JgWtVOpbgFa
5c4M/g5EMD+WsmC2Gc+P1OEHfVzPg+5Pg2w4g2w/BPNThwpRhwkgRXa0wvd6/2iYMl40TaJiIuVv
GaJ1MebJ7+VM7rTB6f5ZfDziMZ5O/6o+Ul7BP3mtgwJQTxZZ2g/CvKi32MhtRXGdMp410R1+rStO
cqZIEpqHOpClCCVqR8il2qGFSAurlG9Y7Jv9F5p/foNCmCpGM6IA2zZFpyjqB2Y3Ia6KdL0fERgo
0D7Yy8Y+7HpeGxBBiGat2innD522O1fRYda+k/jjXCPSosn6G/gxfOXRbqAEgzopmkk6Xn9hsW/o
V3EWQ8GEMkedZBMz9rPEGyTBlLLUWrOF55m0PLvBMOxT1Q4+CvohFDtVTeUoSxqgCjkAt8BbTvEG
WjB4GWas1BNfz8waz0k6IDE4HaJVJuKu7m1gBJO3Uj2uF54Ht9m3dYhBECB5wsk2SzB5mqbFSKwA
oCEIQJdBZKd+l1DHHsa3WG8T41VRPWUzVZyYWeqYb5rysp+p4VwHaOmxJQj7svyHIHpDy9ooE+PU
GOl8M6Tjsek15AluNRZKNn9/V16ABHdoya20pJwYY6yI3xr1Yx+y43WjsH9eXyCE85qocaiVGSCW
Bun6ZchP+dL41phjBMToL+HoX8fbvTBedkck4EDtzZInA+wpC1EagwxI0btkksQOZSDCec0TYish
5SAZPWZ8MFCcn1N9lMDsenQbWYSzGaeDsRJuUAlyePqREwJRRHdlOTyZuglnM27LuB1CbFFLRx+t
IqfK+N7GsQMmSIliy/RNPKTgkbOSGOsWDd8i+mjKiNJl3xdckkahmT2U+L7Z1t/msgYXfFs9/52C
CR7JDLI1TTexWpgNkK69M1A3labUJVsitvwbdTqYCb96OnbP4mNXT74KtuNWVuCwx35G0LiI4b46
/1ekj6vLfNZW7l3Hv9nPMh8mk55af/wIgkwnD3pZJ9LeFm0BhUu1YGREowAA19x2UpDRVLLo2t7h
JARtDrqGxxC4my/dnDmecXNPFQZDKX6W/GDU1WWTcXeF2EDw3zcOvGmnZJonxGOo0rjLeE+tL9eV
bNct3AohHH271tWeMAjBq7n4IBZEWDnXHj2ox6RzJWgyeQQLYBmpETU65BkP2RNvXE0fksC85UMh
GCjyowPGJ0kg93zurYCCKehMtWSjBcjuXN5igJzbfZuC+NB+n37Yge2iTPwRYxuc6WZ9Q9ZxCyzY
iBJU293U8L3LG9+cUEXZeK3VeJEq8x93o8pbKMFU5LGqmFOBTTQwdYD66zFztcAK/uUrl3VY7KPx
SeWWqoOZWJyWZ7SlZlgKPLnJnT1UyYFQy/apox5KP3qQJRz2DBQy1RjXywwNIRPBc7CyUR9RCQ9L
q/gjRtwiQe4Ymad1sgfSrmqaIGYEbQc440SyoiIcUWabYw1btTklVXbHKlNSjrznopAXCFu9PM25
2aKFmkeui3FwkwH1tEX3dWpSX+kXjw+4kek+93nEhwUE4sTyFsgtRTaSKo9S8MZh8guv5p2Qa1Ce
MpdzCBFPPaI55vpR27WHGzThcBeo+2uaNQfa7Kt4jzHirUT6huYbLsqkU/SvEZCOaK+GAWhV0jGQ
ToL+AC0SblParbMu/XzMOqo4g6Fj4vaszrdzGSvnNOlyDHPt3o9xNkveAXv6sv07BNM8zHqKCDNa
p2YFz/g5fWdpMi9jz3ShVUbDmqIjnYgquS62uVo9RCUEhywh3mxZH7KowkAi8PcryeMcytrG946b
zlQTlKimZqCF81JFBzakppmOaKOhn/PmPFN6VJNvbSarGtvTFZ1R1bZ4M5AplnNZozXZSgEcbQR7
xZo+RGrp4nUtcWz3YCgPEQAFSVGxtJY1rT4besfZJQYvj/o7lc1ebxXH65q/t2pbGMHUJ0ZYWYrS
Q5oaVOmhU/e/4jJ2orX3rgPtKd0WSDD0Wkns2pwBhHaQUxaWN1O9Hq5D7C4Z6nQsiyeC8Ci41IAl
JiWdowZEavX3yKROmpefk3B4uo6yJwg0m4EoSeO3CP8rNo6NhcoSOAM1uqqtyMXsSJR0DWsuMUgy
EMEgjdmcIa1fQRQtCHUNgydlJa+7Eb2tHIJ3Qa2MwqADgvO+UyTLIlz1znpfBRjY6S4eeCpAxxE+
UVTHSW6T3QKdLbagdVac9doYlryxcvTYP7qXKp7iG3DeQkfPUJ/Tu8sRozckcfJdV36LKyjhhAST
UWjYOwORRMWJMVGp70EDCbr72QcfdJDEEp2UQYr9XJ1ZFHbWY5nNu8UNg/IQP6c9ZpcwR3fLd5FH
Zf0Ue1e1YYI9VjXQt4YGuUv9ZMtK8wRlct6k3ObToUN+cOjOrD8miizQuOtPbbG4Gm/OQji1NB40
zJvjSVc4xcjgtDcDXuD0aHuyLMfumdgIJhy8Os8w7GgAmJp+RKdNRySmcO/7CL+hyo/ooCUV/bW1
KyhNCVyOcBgcpdAPWSObZLO3NyAk1cFIClcNXQuX6xXFU6uVHURIMWreqVjtTlH1adUeRpAlN+T7
dUu1uz0wg5aNG4QToAqqUNQLDEkc8zcLn/OJHpSf9ZGC45p3Q7UywrI987tFE5RBQ4IjNBsMxQDz
WrpUrgrqwlI2poxbBtGHsjQdc/kosl222JZp0npZUoZm2bT53Id3Dajq/lmSygmz2zL8JVm/PYdt
Ayae3Zl1VddxSsZad1vQTI/HTgfreX5f+mUgI+ze5aLZognXV1+t/b8cCnzooIkXJoLo+tPy2P1o
TsSJfbt2Vt0JS++6lHtqjztTB+0f6uqJ6Gj8nutdc3b8eaABzcuboqp/XIfgav1q01DJQyGegSJ4
4apZ6ww9wDY2TdNvKYb/mkbsG4PqErSdXkfa00FrgyRcLNmYNWBMBtIYG7eY3vN1Yb2PmQan6zC7
qestjnCRxHkbhlQBjnJjPys/KKIPRaDfMVRluOBzP6LaT+J27JmODaJYw7PEWt9mHLFQA4thiGLr
xumzjjta6qrtnrGXRRSTVCGzxo4VXLgalAc9CCoqXj0RV/4QesOgV05UmJJ7cmfjdAtkJNRiGLVN
RMzUxliNkl+TZfTNIuzQTb8WlP5f3zYZCLk0v3Mb2WpIABIZi9cV1UmrHwtdRlO/d+VfyCKYXQwI
LlVzgnejE7c8EcxLiDG8xzW63xMTigPKKmTVR3vG4wJTML7KrOQVZcDk3pzqYukSv3LJif7gzY2o
PwxdGenY3vVygcmXe3P7R0YxLfoKTPWcP+peFRTUKz6DcMqv7+bJbVPJ9u1YKj6AHTWo8Lx5gPQS
z8hGhQ1TAR1RvbB96AaZ67TnE28RxCz32GZdlhg5X8UwaM6odza+IsiBiVyeDmc4NjBCb35ISgeE
fE0gmzq3q546RS2naSDULL4sCiUpbfDUgejRvkumd0V/HjqJ571ztNGBZjJD1RjoE8RHcj4185Bx
zt/RPq1Reuj76VgY32sUDlcVgmF4qf/5kdsCCnpZrkpU5w2u0Kw8c6egwFvGiiUge6HgC7EETawW
kDatJlgnWm/wCYjy1xt2uxz4QHNZhcBef80FluDDVfZqhlMJLMNZf/u8zPLX74qfuCteTYm7HJpD
eYchFKyT6P/eraMjuEEwUJqYqHQUDEu1dtlkdoiqcAZF9aPuNXew0FPqJ4GBMSJtoOZ3RBaG5qdK
uLwvQIUdHOJyTexxgtGEkqhK4pSr21dHHa8JLT+PYePGSL1c15pdNd0IKuxnQ8xuIQswp+Y+Nm4m
Y3EXCwzISCVE1jmWspbsmuztygqbqtgEA4RRX4CRYZ76DwXVz3ys5mB024+avzaOvKpl5z6/WFbB
J1rWWVGSFXuZG09qfCzX1U3rDOxcD4jmSpZzXzzb4E81E2ELcXxiNU8s1CmCSeNBP6ynJgCbyb99
aPRWPaZuK4su7G7gBlBQmhjZH101W7gQ6nBbzIsfV7MzFzet5ajaekC3iswj47r/Sk1ttFQbCLmD
tUXwnu2FxBiiB8R/RVyPo9Pov1vt0pv/LxG5DgqAYAlDX5hlMFN/5TcXkWW3mQpA03RUjCTPskMV
vyEVeAHC13lzxYZGVxTMQkhrTNLHLo8VEIiCOuz6adtxzy9AhHu1XbM80xgkCfPFATm4myWoOwDn
5vterWSeCt/5/3vZdLEFfp2o1ukdwJYyDWKmH5KEfL4uz47F2sgDurjLRWumBinuFRC5+dRV70vU
Wa0dOkpmdxj8BF33IXsDIxFVYZNtBAQRsBU7ZKLMXuZ5wT6BC9wziuIpMSxZZcCuwukY8YtHFFhe
VWGb1FVfaF8j8IyRjU6mdU9Nkh6LXDbWZlcbEARB7SUftyrmyGZ7bOypha2ordOagA16djVUs9v/
XN+kXT3YwIgW12pQRWoChvXJD6ujujfURimzCtyjf6VtJkUCQsMk31cpF0thSjHk2Jf8lByNT+gl
oZNjfxi8+JgdFvP8BheOIoSEeIuKPM+rwcFY0xZLxw2t+jguPUYrRCiN/Hh96fZ2CDMOmYFxbCaa
yoVk3ISYRBJT+IlLWbl2eqgs7W62bceUdhrubdIWSThJkzFaM0nhcSP+7EWlyxYZjd9eXR/dQvAd
3Fg4LetRLckgDDUdY17BiqE4s/l+7oJ+RJdh8ilpyttqkbUzySQTXKmiNqtqHQEbta6u5W5VyUIR
uwi4jKhpa0inia426PzipFcTnKOmd6fioIJG57oe7BkEvBX+Q+B/wWbp8moMiVEDobBUD727YDyq
b5gxS6oBdjwVnFPTNPi8Jj5k9xLGsGg2j/yZF03VEGAe1RfMEWZuVyoIKs6LjfnvVHZwdxdvgync
e3E31HXGn9BFcgyjH2mpvGXtMLEbDKswc0yMN2RdVemxkSKOWJWPVZY+MT1+CGsqY83eFQRxNYQ1
sMFIz18uHu1yTAqwgLNOxLHLX5hk7v65FlCUJaGaAa6I+fu9stECEk6EpEoMhPWeFN8n+rNQZYGT
3VO6BRH2oyjSkVAGkLS5U1jhFBmqwHMMfV/e9znx6um7MaGzCq+DvxNOWD5Ty6rSxlwc/uQfE82p
56M+yRqe9s7RRjjx1R+batysA84R2NA+2sb6gxFUZpNachntqcIWRjCmyH4mk71gDeMhcuuouMMM
yue/Wi6xfF1ZGw00UFguimsuA0OCRj/VaeT9HYpgO9cmnEOmRYhvGSc6vI8RiZQ2ocn2hC/mRqtT
OqnYeeyJkX6owthRm/fm8DbtQnupCipUPoj9EmRApX9jl9wIGMd5+kGIy1JZz+fe24tS9QVEcHRq
G4WvdgQQPhEWmZ9DqDvr04xoAc/CNN+lTDBSRMFgL1qp0rYGIs9yWofGzTNXcacveqB6xElQWS5L
7u+FAi+EFOyDbmAUbRQDsvcmTERJfCt1azRycT4dpXTj4LoG7h4laoCzH2xKABachj5LWWz3Vu7l
faH+qsM44YncgbQS27oXWKLYuv+ABFWfUfpd2yOA1OD3zNaAnP7Ni5eu7GG059VRTj5NNBSxvLop
1Hwaszoxc0Tdpx9VsT6nk/HAVu2ZSTNN3NKIXjFnTrVAbYrZiGKLX9FpKHcyKfjvHOyWq6Ghhpx4
3FY5yXZqL2ZFQQplqpz5yEb49vKM1X1ikamBseDKyDmUtRsbXZKFE39cDrzML/9QWv519djfNtCB
UyDyyciCqTWTueijnlsPZ/A5G956jO6Kk+4nB1lEdU8VUW2iwi9CUO6Vx69FKNyvG4Zto34JF8/u
qOQO3FOMLYJwttrEtNciBQIb0W9v+3OTIaP/kOlvoRCELXyRRbht0zReDJIByXpmgY1KBWwT8kw8
Y4zRRj4OsvZF5l2+rgWBm4cnLQZw4LUJJ0LYK8SmimWsbd2dzua5e2e607cuCL2C+gSRVOPcB/ZJ
Sx3Z7OxX+wZYZCQNlFgR8E5Ygqzw1vpomSlxrfZdGlaOBYIBiRZyK3RxzC4hxJRdtNQ0HyxA/C+h
a+tH7elfo9gZQfHpOt4rPQEcMThTkUp4eYGwkPNsJ3a4GsRVrfvun2o9x+ze6A/XQV5fLhwFpfAM
vDowvGJlX9QrY1XFQMGAGcMxz8sdgvqcZjJ37GAO6kBatMufs+IyotsdJROcgOTVCSvAw9BiOBFx
x0P5vvDnY/PZDno39nXJQ+e12YBsSLxAFymcgVelfXUfN4YyYsOyGIk7EC4F4fv5KX5COzLIY68v
JL+ERalMC8Zew5wP61XEqB+0NsvwbHTBGVVC/4Yh8sFmfJrM9RxW7Vt0cQvHlWfjT9E2GRQIjVOG
ymfiInUAalyeNjAPxfMfd8uAw4XTnhHKuQ5f2fwsVq0J95nuaml0r1frcZm026FRj3OkP19fxj19
tIjKUNKN8mccZ+F+YZnZhK0yo0DjM8iQfnYo6SqC+Pt6tnKHOLWUgGzHblzg8d83CxmxxqwzC3h6
+aAnh0T7cyVEdo5SG+SdOhLh4hw2oqTtqvY1+lyP6fvkmB+YlylOduJtDXrpSpbvlZ+NXKCGZhyK
Sl2eUhWWb81JQVF1AqMR9J/DoD6guSU/zGCOHdBkUB3sUwrSQonu72zaJaqwiOa89u1UABVGZHLZ
byOC0PbgUNT+MYTm/njG7m8xUYqs68zAbFVuYza7VoZRM4BFGzakqjDL5edqSEoLXxtfSARP0dIQ
7DFeH+cVhD9mqeJkKfG5K9ubiFouK8hBHWRFZDtmCliWQUHuSjU4N9y0bISpl9UCSUdM3PSUMI/C
ImbufLYCZMfeMJ0YK0dMvI4QRIW/KIKVVZhpWmVhAv0axBhZTUNZ7Pz14+E3BKJLiKBjh8RnGOub
OrV7mF3+QiowMzhUTsmJc3YrJ81wa1nsZ3cBEaz/D1A0hkMydGz4DTh7GiZ+LYoDfjiXH7FF5tfv
nTDCDEpNlAsjZiucMJ0lZZet0PVmvZvi4wzJJsml/DtCcXmZYJPALIu7xNDgRQnOzECTNFr4eaKB
9kzOxkE/2o561g/GMfWSoG+d8FYPmBMf7Qbcj+aTxIq89nQu8MVCOTs3rHZsVsjor59H5BeZFx6r
W07jgWlTMpv12iG4RBMcHRKyRV1UoKWn8lE/jkc9yB4RhPCluX7uWl9ZV3GiaItuFwXsGgS+aXZP
WlBd3NN3vJQyRqI/9LTAsLysfcflTDxZLuF10I2fi5ddFSPIGkYaZyrIr10SsPMQKH536FAJuDjD
UbJ/uzq6QRLtMU0UqppA4o+01QMz3vsa5aK1bwS4WJ9yH6z2kjeaDJL/vjFiZTq3ZlcD0qx/aKqn
W4eu+XJdrNdX9eX6CcecNHiWKTZscgm6x/k2n9/93fcFO4yMc12XBCI0Gaoi4jv258NABA0Qnn6d
BfrRgt/OSjs5y/wurz+SUdINJNsIwXZozVobrMUqqdq5Hh8zDGzveolTI8EQeSQxjKoBOyxWyoqC
qDpU632WyQa2SGyQ+PzJO2Vu2hxrNbmTnxy5I2g+Uq86jUH2oEi6c17X213ujMghWZXI0Ib8bE4u
Ko4C+wGId4X7Y8GIT8wBRuGDJ3uevH4x4IFsWraKIkmM+BTLw8ZFHzo7AuQwfQ3rXxSDS4uSuorS
nsaZSIzs3o5twYSzw1hlq625EHdeHsP6MA4fdCK5tXa9wC2GcH5KoyFarUCg9DT5+m2HFwnzlA/x
E3FSPw+I5Jbiiiwa8y2ceJhUDFSpVKyUNVegZbxJ0BWRPFnlZ7s8o3XISUxZ6ZRUQuFsdUnVpYkN
yPnQnqxPeJrcZS59zk6cdJKkrkwtJSKK93BckjzkKVuX3/28Xn04oHb8aJ2uGz6JJorTg0pmD3lH
oBwsjqN380qjQ8wSBgd+js95u5BTNCaZdDX3TvhmA8XbeBpmhHhNSMfL33hUL8scBdNdLLxTyKc/
ZprGCd+iCX7bqJdmvBCgDUPvTM14DInf0M4h6eQMyXc9lFaf8jN1RUF14RauKGg8DR3LSt7lJ61y
aoxSRGE5OLw+WMGSOGMLB64Nwv/H2XUtSY7jwC9ShLx5lSvTVe3tvCh6nLz3+vpL9sZNq1jc4k7v
w23EXVxlgwIBECbh8N6cLEdJnukqolR059Mhqtz2nYJJbLyO5ge9PM46xzbzfp8SLA97KepC/P6C
LmFhI8pPX9BHTBeYH0MhEt37JQppKiUjPlU3o7ryEhv+NB7UYNOAiugyEksSC010pKXVFDFoeBq1
iDnWGWnqrDhRHTpx/C21ON6YZTIwIYQmYHDnKOLZc4F8oXQ0gTDvA83W/BaxtH7QbQMxbufwX8bn
CXrdPAGkPo42Tu2MoTFMo70Wsa2ndrFTPVSpHsGJ17rNM6HZwtzJ5XNkqLou6aTuhrgSi9yoczSa
qBWwQVpxki7zBHNbVKZbh9eyxtE8hhs7wSEmZRVl9k2C6nsFHDTt2g0axnUjtbWOQ2rOen+dwFC2
QjUSI20XfDT1OHqCTSxvvs1uBA/UaA+6DUYaF9/ODbx2byXc5n+GUgLdVJGVNcBSQpPUN4lghaIg
Kk4s7iL5abY4cS7rgb4GoLMndV5FXRZKaIF//igobgQn3LWHwCZhDu+9zFaNP9LQV6zvsPnQigGG
bngnKH0BjMZSY485RzUYTuxEKEo1kMhBfwkRKsxfAunQmdvGvIum99HgbY5jfR+kUNBpgqY6UEEQ
JV0roZCYYZdACfs+tQP1vogeLt8mptFYI5AzXSFMwhCpeQD961w1csjzP90EW+HYzI62L/3xyho4
8SFTJ9CDhsw1Jq2xV5IKbQolK7CKd1CQOJx+6HieTlvD62Zbcko38nhFAOYNW8HRfF96O4hCNwGO
+P7kUO2Gm3iPtmIyeOUoxzJG4hC1bdfaq9vwRuIEPEwjuYan7JWVNFZbNoC3HpRX4xWNFXb5q7hC
INfamAK/qo48iVmWa41IqWcUdVYQtEBUZs3V5tCN8m1fcrwNC0RB6RJlDxCUyBoVgct5qUxdRszw
9DBW92ZYOWoicWw98/CQk7JMQtAsq/TOhzidhWKeoJ3TTe+hqX9xMz9AAkW17Oo3djG4xeYL2YWP
Wo6BYACVMJ0yyIs5m0rQdrD7ZQWfthPjxFF5tOGse00KRv8HoTxnHmVGXYQAUbO9heaUsOGVbXgI
lOWoQIGKnrIWJwcK7fm27znvctbvowaF5lgS6571KGK7MSpueY3vL74k6V0SckdWyEFTMS0pO/1B
oM4oRGJJtxTMz5J7iwyvXTs1iIs2UYaIRnbnbV55HGNI7uIlSOrQgqZIoqGAUOIGiyC95QqE3LXb
u+MOc5mqexmNdYPW8lGWV7MGM54DyDcEN/0serO6XeCJL4OwPxMYQ0GlghFdkdLmoA81MWsbHGJ1
PUypPWq8txUDAYsdMCMuWuiX0Oim72yZMzBnQJXzSvLqIf+Ryf23y0IwcqmAQG0E31tCPzYlhJGi
6iOCI92Jdd9KItdsEydM/UIc7Vj7qTW8NDFbpE888r+vfOKCLvkZS8IVpzQ6H5Q8nqU9XJaIVUc4
EYnSNLmWNJAGQaTBz68rP9+EOwvUVRWSwbyoiKFnODLF+Oj/R0c0dXomqJCD0YAl0JCGFiLZHvXN
yFvWynLqFhiwDHDCgTXgrI5gxFqv5S0EMo/hfbxd4NKTZ9NGPsvnB3rnAZiFdeekNR+bRVAGp04v
U1spSGV8oCiO953UH8rUOAST/pYM0THtmvfLX+tcH07hqJs6dOoyDSFk69OdFL6l068v/D46cPFk
g6+z6Ch8Amt/Y+UQJyxmW1OO2cJ5ZZwHxhAAo69kChxDLfQUvZlFIZaXQgXMIvYzIfeDIPaKZAHR
h8mJCxgu+xSLypWBpyIQggxYZJoK9Cx+9mK+RR0W6o6u5KHCKXnpy+XzY2KiP1YHD62K3AttgyQz
Dps6xwfKf5ub9l7ahl5w6EGUEl2NroanL68MfX6nLDQ7fQJSGpHIvRboAcxqoxUI4wbxUdGq/WIK
LkcyHhAVZi16g6xOgNMcncENt5KbeuWvdnTmm9knz2twwESlU3JmfT9Ks6eO8FQ+6iMqZS/KtQZY
wps9vpNCp36L2T/Q+9SHAQ2opJoUY8OKx5GXdbPXB0u9DYRIEMR2AXC2qx6Xm87tQJ4BLtMI62IU
rwZHgurLYIgR7y8Dk9+9IDD9SKjmNo4sGbgqPD8mvrajL2z4Cx0Zdh8Hizor6vwqKEHpNut6XjKQ
naC/RdwTyYbttCfk5w0sP2+pGPtWoPXJQoc/mtJoK6lMGOroFeKZfyuvi5tvpa3phgf9h+IQWhBx
+/eNSUS4T0DqVkgVBo60gZjl2nLxEe8Eef4xgjShtAQ/QsPG5W/GvBsrOOpuYFmRvOgkUk+W2x7O
Bv+ZcV76H8w9Z3qBgfqPaSk8WSnnGWJJthl3wDAeotvlYXQqNHdFbvMi3RdX2Hb3bXEaO/NwFZ1x
O+6/UEbGkeGdDJsKdjr0n5yGIokE+kS1gKExHvS97FR+8ri4OsodWNfwLbhprsm1QH+lq3Derecx
1ykw9S3behCWYsCFqKfgfYw0u8oUkPKi6GogzGvFZ61qOJCMXMQpJvVBh1o3jcCCsHrgZY+6g/lw
t7NLjKf1eKOXftuBi+LvdWh9vpShM/rRbNMSYs7Y8Bcm9mzuEu5EAqMcfyoYZdXaONH/icLFprUb
M/QkcIcJKAP02cOkuq3ll+WNKXacC8Iypivh6Gk/E/3nkhwR4cxrXTMdHXuUsHs1qZVt0fJ4N1lB
0hqMynMoQ40HJ4kxJEF9yi3h0BYFxzuwwpg1hHx6GVpZaGIzITo5uOl0mPXXUpCcPvvr0WlctzUO
delLLQlMtQFO2ByK7pCad5eVjnlUugKzjPk+0AFSRzUHlh4KIHh10uk4yfu+43SUMb0MagB/AKiD
6oZpycwCADJWuJKMU+h1GKmItjKf1OK8pQaHRRp60QJqgoWHslCCTjbVRCSBGKFD39zX9Z0muHq9
zdD+XW8bwZt5qXmmVQaLBchO8AYgqdFTRZCEUeskktID172EsRH1XXkpHdM1D2TDpOy2kd27HTxr
6GBhrZtx+VZYN2v9B5AvvHohdkEw6GGBP2DQqk0+mHamu5l4pwYgIeT1qbLc3BqLOuB6KaasI6/f
qu1RQ4wT0Ra64mHQIk7Ux1LLNRBl8otIFhBpkkzl+JIXT7q2+Xu1X/8+Zd57oZS6QMTvz1Vi59VR
5LF4Mh3IGoGy5rFU17M246jUY++RxdzCNdZmLpt/+vOs3fDXvEKwFGtAyrCHBii0BhWA3XIQzaMe
80wR4119gkBPAugquHZyBQhkj2rymtZ2dzU41kZzsEYVvN4cHWArG7gwSBO2BJb3U8UuM3UyphaW
Q5c6X1NbjLVZ3jhbHFXgwVD3Z5HloYkTwBTqwcwzu5Zuy4DnkZhmEP34f4Shbk6nJ1IA0hvkQP1g
M6VOcCvvKsyGlL4oOfXLZe3+F+X7RKOuT5/PglUQtM4n40qoL+zBEO7qqGvU/rzVPQ4e7wyp65S2
VdBYKp4S8qZH96vqFD5o7AM/3Bl3wh3hGdSf5PvLoDxM6oKJHVEbDZgh8kgilsCY3Z0lcJSD/OF0
zA3LjgkAwtMIx3Kqgzo2yE2DBJXPtcophmtZfknCu058m7kFBlZEsYL6CNxWdlyK5GYYicGIy8RO
xZsUGeZiuK8rXlaEuPRzmTBgo2BGz8A/pzIFY58vfUIMBdyVcgj3uVO7JI2dfmGEAhZD+4SivlFS
m8sc63iyyOO3dOkx/2q4hQKGNc5nYpumFRD1nVDYS/Iwg0zRjiyKx9IJ1A7JxNe8+w8vZ6bqfaLR
hlBaRKiDBrEITZ2MPJkf75ut4cSzTziHM2/cTr3N5f0lodKFD0fPmCVNkYtyDCEHX98b6InOMdSm
2+mtiH2gvO4onoxU3GaoUVzpJCsc998xN4/lcq5oPF6+wmyruDpIysRnVS5mCTnIzicbzmOy23xH
CJv5eVq2TVxhUXYeHOGKWhjAkh70jfmb1HC6bYI2ZBfU0G5yx8vLsXUS43kmShIyiqAU4IyOlQqE
OtDJQ+91O2mLTc3bf3bV/gfxmJYKzFiI4kVUC+msUY0d59m0AG3eZ489HHTr9MdyM2LPnKP/aDBF
lHhNbRdHnvH/yBOdqeUKmXpCTHqWKYYJ5GSHfBVIxjJn6JGrm73Kx876XZLZk4caJrrcgq3sYxTi
C2Vm2JnVn0ApqxqVdZLPCPyrYK+IPzrMlqbcMibzRqxAKGVNq0jsRNIek+AQA9kexi2uo3P5ShCL
eHaYBqY68JJBHwydZKmaoY0akndQwv6Y58YWs5eHTNI3Yts6TV56gVr5lyGZjmcFSQUL2DaHxg70
zjltp7pmg2xAvGwE+XHQOHVaHhDleDIkNs18BFCtR9UzFnF0b7MyNyDrWkRvwGDf7rJgzCuxEozy
PlWHCcTEwts5Mr6LZewN5U0bbhMFPWm85iJyly99Nsr/CK0lSFIKKGu8Dawb8WsR3acsdP5kHlTz
nyr9uDc32FuOLu3UQcO+jmZKEcMpIu/dznQ2K0DqVlsgh1RBJEqy/WTJTOYu3023dcl0rHDLTfJz
VMOiLnCtjVmCxnCS8w638uwoPpkUGd/q0C0JFytcAuErVeyIk1Vl6ghaBjDWBO6Zs/U2lTaD2J70
DljTbdg8a9lxxjK0oAodA/HXZX1kuzssqkJZDelbkf6Ig6xp2LsHn0rcHVkTlF39393xxm6YB4qp
EFTx0FGHib7TIE/MGr3sRPICCE07CF87Aw8Aa1PNrxyZiNU70/wVEH3JeqGQhhBAItp9yTuX5EnV
B8IiSvrqeElScpEuwVEXDTUEYZQjwBFFAbsWiiOqn+z/vvMGDoV0FCGnA2YlekohRU5MK2KYKk36
aQlXYfJtCTmWni3JJwRldos5lJNahzKIezKLZe6UDUmK8cIQptdaSUIpwtIuU7yUgFkq8O1Nd7Ek
OOWkcoRhq9unMJQWzEMUaxOpegqy4Fj1gwYOxlE45uHbZXXjSUN9fs2cljiMgKN2+m7sY6yklq/n
vnUvwzDNOWg+RPhhrLelW8nTWOxNQUd6CBTvjXwjDY+Xf5+dNVwBkD9g9djD47WoKvLx5bvoNnxX
fCzgw3BF7qGa4pDN4WjU344/xleSIeAP4fDkI8e8gu8C0M5UH32ISuqD8fE9rngisr/U5xFS6l2V
ICXSQjzPS2Fw0vy2a013jjnqwJODUm6zreI5tnCMpbJHGG5H4993rBBD8CkGpdhyo6qzQXJe0+yP
2XejfF7AEnFZG1hSYCgZTeSYTT4nfZXFJVExCI2ejqy87kvL70bh91cgyHQ8CCjgE6iDmuHlpFBG
i2RY/hzVPVn2dBmA0dpqEcpIkBjAs50TbqZy3QTFoBLD3O20zgbV2Xis8Kgjz1TxZ2YPXukWd/N3
rGntart64pls1inCrZKir2EQmp5TndYtzGGVaYlUzfCeZsDLny+LSD417XqwdA89HehdAZcgZXui
EIvMtAwA7YCxWbxqVMghIDiqfHU5tjonT8OUh7QVoagAJ04XFqpEkKKKhERi3l5hz8uVPg3uZYnI
Vz+TaAVB/oSVGRjECiSvpD9mkd1mGe0y3RU9tpwtXsirk7AcBPi+NcvUsQzvrM6kjiDYm1pAybOn
prFTm6OjicgR8jgXmQXONRIVSkpgFZUN0mPWyJ0blHhyxvqvaAp/D7XxrJX61sQ1EIf4JaoKnk9n
vfkxH49tiR89YSACOD3RUjDMEV0VpGck3JIgfbC1uwrN1aSbTuXE6AwTCzADfE3geiGsOadgmVpJ
WZYhSMFC70C8yvLrwPAvawjjs51AkP99pSHtUFfTRErvshr29txlqjNE3XboouOsBJxYnKHx8Lgi
iH9ksm2b9rpTpTedVeHw+uAVTHmT+HpZGFYK6ASA0vdWT1SrJo2BmmSTTTig8FLf5IfM7t7JFwqu
vzD6jI6XlUjUJxJKU+yxrAAOCpuSpOhQVD/UjDPFy/xGsEngYIJ1h604/UZYVqSOeoh23RIte43R
7oqiu+504UoGJdXfuyrI8weLHs3Uuyod6hJYcvWcyd6SvVz+RAyLdPL7lBGvlqXqiha/HymR4QQZ
mj0UWHssYxqQWR31DuS9RsTxXexbu5KKMhkGhq4HqwEqyYgbfupFbvHS+tU1aRideIU6poyYgAOV
BmjdVJ3SiWXsFSsg4wpNpXyrjAQbtLKDUgc7TdR3emJuvnCkYG7F3IKKYJbmXyhq9GNhSSf8opo7
erad4+saY2QCSEKav6/YkeQjGqMlsJGBiOdUE+c4mqeaZJKk8aVB/TGRdjO3oYCp7iQoF0VMN50R
+VZWGpofzR2da26C2lf3iDEedAxIdE5IBmhKt3pqNqFbcbwl09xiUkiHYIx109g3EqgheekO9YCd
HJL+bAhihgUxyl8zeoJsGSMLmGKFIzPQx3Z6jlUVF1pc4RxNYbSV+ce8gLQju7usFyxxFCxvUGQw
DILBnjIbbSK1WjppKK8mOzO5nWewS3AgWJ9KwW8j44GpVnjFUzlacxxNVMHhDbPS1gbdDpCBrsoQ
JBAp5+OwoFDuQ+IbIaB8Rq9WL5ZViySGNpZQw/xC3DllLNzNnbbLh+z5749uDUY9CtJ0SjK1lwjr
Wfm9TVIv18XjKPK2LrK+ENZAEDZkGHZRJoZk5XzNTF/60UBIXaAebXStHYHmO5EfLgvD9IprGEoa
sxkI5zxgCHFR5KRe4qbHyluwE5wsk5TvL+PxpKL0rukrcKVDIx1Nje3EFGyru1e/0m8mYY2fhUFw
wgdGxxKQN51qgRjZorgKrXjfG8Jm7AV0e0zCwdIjTls7gwASoTpGz5FKhHsEYdzpx6rHGmuRBSig
vBlcEdWX5UW/LW5Md3LCW3OLRpmdoHCHZplqjzXB2BeCdY8wGKeobWBFatIaihNgn4Yu74X2Ki7e
FJEz9cKGQYcYRJNg2ynhoiJMsz7FRY6rH3LhDf3PUdibyvayZrAco451AP9HocKzManwhmx1XKuh
8fvxPW0HO1l2sdDZKY/9menz12BETVeXq0przbAGiDTuKwy9IZcYuINt9uB/RIWKy//I1PqVbOSE
V3DiGGqpVAKu6FAkQ/xpFBKYVnkPEHJ5qBcdhpM+j5DSh74thVRoAKPA4Q/oURD0qyJ51cNNPT3L
8YuYfEnvwX2qYpkl2q3pV7ESREY7JYidwueptNN7snUoubEchGuynR/I2E3qFg4vD8y+b5+49DR3
IKhhOZOoN0D78YD3FqGILh1Md1SaXWIrbobaCCFu/sIKV7hnjAOCbxWkzRg5pW5DEadJZ5GZ62h6
GfrbOOTUyYien33E1e9T94BM+PR1DVOiZ9EGC0QdOZk57pKpjvDK2PSClSIqHWFkgznJ5gwjrBqB
U2T1Mcu7w1CoX5LkE4YKrJOkEtMFjF2OOqHmnouuaXEHJcmT+vy0PjGoryHly6LiSQ8M1R+bxbOk
e0vOHCl9KKNvYfBWIrFRW2+XTRXv/KhPlGi5aAYTzi8TG7stFxscXvY8/L6MwjS7q69E2ahcKiM9
W4Aizo3fzeLRWt4xHuB0qsV5Q7KvEzKD2PuDW2zS0WCKJVD9kOE6FQfrVXGnbXHodrEX+d1eOIaD
U/rxQ+jyli+S0OLs232i0j1PWP85SmIFVKu4qev3Ntha0mOivhXGk6FwsiWsDCX4Jf6I+FGdW5lg
tY6tui+IxUBeMtvNXuEHH3stp21nd178iK+Jzp1yV3hgAtpc/pSs2t8JOnUVGlMGkzKeYmCfaHbK
tjwKjrKx9tORP2XJdAIrQakbMXdDnM/kVJOPgtw/NbL/0AbF9NcrHOoStKGSdSk50Nob3HaPPUE/
DD8Dca36SNqgpH1yj6bn7RcSvScnSd+KNhkrsSXmV35Ohl+RynnFfsTVl7SS8tWSngoiLjgC4sgZ
YluK8Xaxxd8yAuN8s2zIjlDDG35LXnkT3ARI7qVuskXGmQwVwtc9cX0d08StDpry6pGSd21D0pZx
nrqliSmNSP4NHonbWkvuhA4TaahX7pagPLZ9/BUTvsKmXgeBNQ36QjIy1dIlmLaJU6dKq4VzPZj2
dIVCPQoyXdDnqYeESj9tzEU7TrqyA2kl59P+i5lDshREAchS0L2PsRDKQUZoWaYb/Y4QBQeucZ2O
duSnoOBKrskyi/aKy9XKvpGfsNQhplmYj40AWCmXUDfQahcDuA7Glly0njpNk2zapTuaKZ7Gl80O
28B+AlPninW6AoZt4YATsMWBJBkMNJn1juDmITJGrxMTN5oiiwPKO2W6P7LAEsO+mIjb3+TX4XW3
y9xgZ9zHzggitxbtipj8BQHYZVHZKvRHVLo70grqeFgGnLEB7sfKusMYU8QrARGLdmYZSPcGBr7J
0DeVmME73FKVFC+Uaroy+9KWwWd2WQrWB8Mec+wXJ+3LKD/jL1g5qZqQP/Y9AngkgMCyO7uy1dxa
cu5pSYHlYpFtBryWM5ZQK0i6K6WMu7lOIkDmS/c2Ju1jM2dfuN5rCOrc+lyWl5ikGPQw2kR672sy
aHZCHoMwM5WxxqGcrFyNqZKS0+v8xRc9kshVdyqe4PUu90OfFzUxT042sAseOfFzUmQsXBhy9Dfj
DTmnxhYDfODWayJOEMgEUcCaAGJpsGLRtHCtaHVV35jQ6+mhDH/GwttljWMf2gqAOrRuSrsJb0rS
6VVn9uyRJoR4I90TGojMK2qbRwr0seKavkYY08I+OQvbVSHYqZK386jVBSJRZ7Ds7HE4WL68ARcS
WmRJi1l4Kzm63YfY84O5Ei4HBcsWr8EpXUzNqNEzIi7pICJjz/+MV3PZiMnvnAkJ6UwwdJv4N+W0
DXEsxzZFNUvdYCoMHXvdNkND+ggmyy/0+BCTYaL4juQMOkdPz7OIjA65LnjPHgxSyfyraX4YvJwn
0zCtMKigqEYvRzimiAMw4RzWyLPnumv3ZmCPpuQkwj1HKZlav4KjTs+Kk1gCZzVK09IB086YHKyx
/Un92Rq7+fWfZz235ZGHSXnpOpy6ZCBBSPPaRa58xPJ3dOQI9/loV6ZDFmiggZQTkfAwKXufBWFQ
RRqailEvuTES1e8l4Y5zlizPuFIP+pWFQd+lKkmKZvK72J5c1cn3/TV8Mjr1dDvGnGBqR17gXYZl
PV7BKSRrKPfjXwallJoyRtEHn9+Q+WmJfoz6x1A/deH2MgzzAFcwlF62adyYIsiGnGS0rpsAnEyV
wPlGzHhmLQqljG1raHlGlLH1FF932qcUHVvK1typ2GhRR97iYa2k34yciIZFfYE9DJ9HSClkbo3D
ouQIaeQ7LBVypK3yMcyV+bgJMCXma7INXvgWUmF/OlAcyaSRBmn0U3uCTYLWKFno3VK/GT9Er/yW
PeROsyWDZNrNSFZROeG94oKWH/89donBUif3mjP9Cm+hyM6MLl3dBynS9fgfpm/YH/zzj6Pc1RSK
8iSSeb20fu6MfSFxct0srgqy/eKP9NTzOWoNMVVqAMiaLV+PTnpt+YmLid7CNh+UPTE+PAOuMK3r
CpMIvQr7euzHzVTS1tq41s3sTT5oxrzWO5b2cugdEstkruJLfvcYOYnfgBF5cSrbkTaD1+P+Psfg
67YwwmVhpVDl9Fe9ffmWsYOE1R9I3eagRYSTkTFu6Sa4K25R3rAFT9qkg4240Y1dboxA7tSZ+yTq
h5VaIHOiZ7n7OZ3EhvSt9nizeNj086v7TgbVSGahsVMM7ZTgXWu3mntZUiauiS0hZKXq+SKvqptT
ecgahFttOHmyUWB+WymEgzHElV/DQ/iJaoq7y6BMnV6BUjpdqWI/obuMNEuat1IZuIoccOTiQVBa
LaaTFMgmIBYtsYMUo6C94l+Wgplhg7FXyF5v/AfNpqkY0aDFZECtwZrIJSbj7iiHdbItIxQXrjs7
3OWH8sfohz+xY+socSJZpp/7hKdHoKZF67CzBvBl2Nhi9Z7g28m8SQ8eCGUbJ22M2z4AiGJ8t4Kr
un60BI5LY9Dyo4KzEoRSh1ibZbEIOiRjX8niP6zwOpLpMQxy3ZQ7bBN+4OcMeWJR6lF3klVnhKhT
VgpXt+5bFGejjmda2Zfrj4JoRElXZm4y48GYQxwe2dAx7Ax7cY2r5MFyeste9vGtgklh7RZLeTlJ
LGa1b32ilPnCClbs3SLAyaE59NfxXvMKUMJpsF18/8m7BxoVkyQpxtYDDWjBEbegd/RNdiC7T7pt
9BzegZ4hs4vFAVHPMcBwYOh/JRWylpaKV5C36IWMdJfH7aFNZXsp9ksRcFwCq4ed0OuRbT0a2W5O
nalUdZomED6ipLTL93hbb7AX1hWIU/rYQ4SsPrZV1thXOW8T2AEeLRD7o67+AOqYsTe+H2rCKzrv
CRVSuK+82UfGBLtl+BeEGROtwOgz7ZXG0ImJrpd5I0+Vj3bWp7kQXqRM5vRBMu/iCooK+8Z+ttCN
hoONY5Sz0DaDcGcLFl3vsrnmwVBPDw3D5iLaIfH9lIMWvlX5g6hznh5MpwOiedSkZVUDF/zpfQeL
xySFZOAp7u/jbpNMHBHYYckKgPoqs9lUY53DbHV+h64LooCWZ3iN95G64KocTx7qy6TYSw2GcshT
NZVdztddzjH9PADqm4xjrhYxkaesfobx08JrkyL/fzqqwkZZEZ/DMlWFbhkO21lUYpIP/md8Kt2Q
8Sl+PMu6muhCIBs2kWU/X+4miaHQSEqMGg1mnwmTtwkOHLKGidhb3qwbq7Z2gkZ9llbsLGUYE6gZ
lj40YfijWtDDpOtbPTYQwlWzU9TG9aDNTiDAuynf//oiYfMgnklgABKVM+Z6vdVmPexrhFbiZJfZ
82JeiyXPdZK4gvpyaxC63yGvrEKv9Ip8uf6dsLR2dusuzwMaHXkzL6xbdYJFxTjwllMiiRCo32NO
EZkXsvBF2hBW2NS1vooHhURbJWEkpG6xMgpF3oQ5CQt6L79W3HBPagXFNVZfOvwd1Wz5MIdJ8mXY
MUs3cOSVYqUT6ZCZfEK+nt9FbuqYDwLSnSkYmrj5A6J/Z99uhUeFPVIrFEIjAy85gEmBQIoOGdDH
VpRjiIqiedM+lv604ZODskIRDJN/ikqcwCri0susnEpC2llkiEZQzVTvvlk26PNQ8JpwL7bpTttI
e7x0/ttRM5wMob2RSBZI089SCVbZKUvWw2LKm+ixfyYphMwtnXjT+mGA3qDuP9S/mce9wqTCZwsU
YKkiw39GWbBJxwkP6DBypy7GIEYw7YVU3UrByGmE4glKBdAxGmkGkfBlWPGh1l2tuI5q/7KdYevt
SjBKj+RRbOSYDHwUr8mO5CYjPxNBs/NRVrvJjrz2DJ5MlPI08TQKs0XwEhsN1rL8MwCdGUcocrnP
LsdKKCpGaKrYUgrS7Dz9IDsf0z0oLbcaXDjqX3jrg7fiznI1l0tnyQjoTjSTMjpDp3dhTEZ8iYtK
QEyq77VtudHdtrTVRxV9gBkWrfP6QHjSUq4qBFOblNZAVYS3urptxKcivc2E69rghF4S7xZQoUSu
KEUSEyZnvD02/bb29D2p7Ax2749I/WYv0t3gkXq3yaPL56gN/Q5PZ8xfLYR7tRAfsEO2yPazxqN6
52FQLqqpm7lqZ2BUxZucYfDpKRd5PVHsb6VoSIMidj3rkLcKIVNjBW5Qv5tAdBo9Gv6yhf2+Ka5G
37QVL7+xdvzNoGzF/AN7lq7PBqUqWngLJajumrb/lcpYZ7QED42hcURkn+InFHWKBRinkL+HhE2k
2oJ60xZo+EJTwOUrzkOh7HGCJ1o0pkAZ6+vS+qmLbiy9X4ZgxM24zJ+CUNYXGywwsNnjzHqxi696
OZ48VQ94DHg8QSj7i/EPfc5rCGKVdzPYU+WbrHIuC8LK+Z9IQv6GlcM28LSM0QhNSJ4i8GwYD2T7
Q/IQPlXb9CD6wSs2QG2KIy/m4x0gZYXDESzboQbYtE52Sa/bU95tL4vGhsB0H5jH8A/de5OLOQqv
FflGXeyIwTedx/fCegfg7D4RKOMa1X1u6Q0QlvFhVK6E8F4SYMzHh2l4LPQ7qKFtabdCxlE+Vr7u
BJcytVO1YGGMANzmNbwmiZ5hqx3jDXpenMZrdzUKezbPN/+LovwRlm6yybs6W4wQX0zdtPvFr37O
iCnJA5hsWoOqlIiu2hvB5VUs2VbxE5eyGZFutuYiA9dUoqMooGc+EramlXpN2PrNwstlsZ6S68M1
KeuhJsIQ1DkOl/hp0qev71q/+6i5FQ6v7MC2vZ/CUXakWzJNzImOBsFtDEqytrKLDqums9fLd4GH
Q1mSKa7Q9FUgLDfMTV1/G0FT26RXc8crwvJUk07SiYWuhaEKgXTsdNN8rCM41olNqoeEsl945BXR
eYJRdqQzxCxMTGhHPuW2ahwU/a0xrvOOk9BlJR9PtIKK3goQhuqjARxrqz20ja9ryCUTMnKQjPm9
j8hmYzxVz4ZXecHN4jWIgC5/wX8Jxj9VhTI2gaokVpLiZCfJRXUWm8PEXXiwjvoNyahkm5xXhSaK
fh4ofwJSVsZS5nKSyMVL0CrTPk1IshI+JtMXwbnGReNcc7orDCM4gzoTPyR/M270Pck4qD+tq8Sd
MLNvl1ib19j6S9s63LQux09YlIFZDG1BbQoHKxS2uhEdDNITg9ogA0GYoKo7YcfbjMaDpGyMXkTZ
kBJ2AinBvGCWbtFOY1/WF3bs8Ofr0QNpyBwXVk7GcHs5/a3XPehz202hc9cRk9O5oCUWZVnEeJHi
mLD0k1lmya0d6z49CBvS/sY7NZ5IVKgSY7lzp5NSaYJegHybYz+5yFF6HgRlThoB44+hBS3M8sHR
5Y2OXYBV51/+NDxVp2xJMqGXSRgBYoy122Kfm4H6YW71tmShfsOxGzyJKLMxVpE+hgMOTV8MzxzB
jYJtckPkXRaJFx1YlLEQzVwxSmKdRs2W0MPRbxQsYUW3s5PvtG/zK9gRyaDDuI14XSuXT1MVqea+
BTQssUQUEEv5Hoam3MZVcj/GaCOMJm8weUkR1nlilZCuguMMI1m0g9MH3ej1GR9PKN4aEdUY7BNH
ywDnOMlXoW/VGoXSw0IzshnFEkzibDQk8CQ3eCoOxDClG2zeeBZwrLfdRnAt7pZqnnyUcla6KUxz
guMMq+tW+FVPV03467J0rC+2Fo5SSTG1ykYkPjvrsaRRRL2w3WGJs404bxs3m8tgTL+5RqM0szfj
MUiJ1VC/zU50Sxr7SManR6uA/3GEnDcu+TRnnw6d1DIYFzDGTJc8lEwa8IiGbc8C0JAu3zM5x5Yk
yy5l3jpg5jmukCglKeNBy1MkPB1DHZ0y36bSmwRGEaOLva7jsUgw9WIFRuuFpvXGXACszsfASdoK
C8Vz2bLHcuGRfrD6dTEw8XmElIJMSpZUWoUjhEcW96SBsPeCjYpMbuAWV4SurK/QGzUeuk1/pT1e
Vhje96P0JU9SBCIxwBvzPQru6gCj6fFPreNJyTnQs6bkcjGKiZRDy3lyFHWxC8RZFUcZma+Z1VHS
S+djOYurVgKKuCEUkOFed1VYYvgbl1/I4YlEhzWBhXYmsnUpHN7NDt/O6mxpbjkpC47a08PhJYa1
ImsBymLdqPM+N393yUsvunKlc8wwTx46tunNLG4nghR0doZZbS1avNqaOAKxOgDX+q6Qv2OVg9Hb
ZKhmsnSl9brD8kgKFph6amwTs17TEzaKeLxsNFvJTRBGgbMAvL8UYoeBmUQjheVBTWwr90fx97CA
Ap5nfHk4lIlSzaqJO1KQH538ujiQJyGoEUY7PWjXwrF7BlX/UduVBufD/cuJfspHWSvB0kotI0tK
itfmMP3M/Mi3sH1bfG0PpZvfhG69vWw1/uWifSJSNmtuzGiWSyAuP8wNefjO5Nlr2v1OveJvdmZr
5v9Iu7ImuW1e+4tUJWrXq9bunu6exZ7FflE5Y1v7vuvX38PJ/TwyRxFTzkNSlUyV0CABEASBc96l
MUFKnToxnClPwCCj/WQ8hMIxUr/8iUrguMUQK6ACMTvxu1k2Uh4UgLXAIpZvYxqJI42WeFsfMzd7
5Ou0vYSA8QEYB4XG1RijTIveHEMJvekLsdRPxTFFv690R2F27sTzfODBmW1dwtSVOMY28a5VNATx
yh4X0Zkn6TmTeSh0m9u0EsGYYVEueV/nVIT0oiHRUSK/aHkVK54ejOWFuR6IOsV9r7NPijFZAtq9
9i2BJ4ExBKETs2DWICHLm1NlBBeAc3j7IjYDBdIlBeVaWJzMhFrS6VKaUeC3Cj0N2fi9DL9Vmb/w
+DW2NwQE7EA5lHBXYO76uhmXs0xxYwvhdgawpqJ+7xuJs1ybxSIg//+SIv3uOFHXToTWFPAC3p3n
y+flQK4tXk2rg3GXYgw7PxLbTvAAbh4Tn8R/FHRX4pmiYiKUdTrPEE/ZURpPBfZc74doU0qPgYdK
O4Ax+YAjm8XwtdLMDkZLGZTVAqmKP7uClZ4C51X157N4+LNYu1KQCRQVeKG0toOoEf0i9JFMOrbO
6KAwADbAP3mpWOvFhIkynqKZSBBWhpdCvaQTx/I3S6ZrAUyQ0Eo5jN4y6+JletV8yaZVlNKXr2gv
ROvEqUA/Y8k5rnh+wMSMIZDLtlaQ2egthpH1xSoBd56ZvHvstle/OwITOIJQSdASRcWYzSEUq6/6
nLphIbtNr5z2AwhHI/YVsx+DRRwaiIraUxwdsxZU6cP9voztu+S74b35wCpRi4tQNlUQi76RbKlv
BQ7aT9M7IkhYTIf3eM/TiYkjZgCCnsWATtXUHyKptPUo94OsdPbV4olh4kUtKp2I4gkqKFV6UxrC
M7BggZYVctpM6WZ/uBivFo8NELGZLuOAxQvyCTfi+3Dw0/ml1L5X06lfDkLPOxg39QI0Gy6SQNvX
2TavNsdrRCzjTCFzY82hnSSf5oFjdtuxfiWE8aRiHgUsHYSU7vSaPmkXw1fc8lEB3KdxnGwMrLQv
gVeeF5v2JU9fzM9/sHkr+YyLxVIlAHcA8nMDea0eHQsiu2HHg+6lm/Nh84BDBCRdQwZaIF3rleUr
xmxmhGBEq1Bf0w5NQOJff6LHuwAmzAb13M/9iPwZIESYc78X8thKRx4mC08NJtYKXdz3ZUtPDrTE
1dfMC75UwD2PTzpaVQRAMlBMjQbYuf1BujZO6pkOOUoP+6puFksx7/VrMRmbEdK4xL0Mv2LK7BC0
3YoLSJgAE28oaww2sUM7u6eHWeaHzxzRtBq6t4+MuYS6gN4YekoP3nCm7xyyXx87n9/0yFlpNh6j
8TWdVQr53gmXpDxVfzALT8fD/reGbCiW+jQQtQQGKcjnqXxqEo6p0D3YWai3y8rK4E097PQ+xO9v
jNtyujRFbHXtUR2+m93XhYdbtR2p3pVhIrCm9HMp0Ywtwss9UJGsor6LO27rG29P6N9XOhWYAWh0
Ap2o9dOpyswDdegxBql5YE0XPlfTZshfbRITNRqw7pKBDqaYxje0/MvTTRRVVmN+CtRDLT+20oFj
3tR/93aNiSJdPQ6AnIKGPUqG093kGafMIWCTCRwk37fCJbuqdurxIIJ4+8eEFX2StGAqYYxoo7Kk
4XacS4fwLHIzmVotJhM1RDkH7jJNRE3lNUYCLza22qUAyeb10/EEMTGiN9W2jzosYjnFnlwuj/IQ
3RkycGpmXgn7H47PX5b/1k+8MknFLNUhofGImiQ5B754QX3e0zF5KXqZlWLOlD4mEhcD49fozNs4
jke8/byVeL01SI4jHKmPlDoTQEKmjHAyhO2kkY53oitZ1z8A6+t4h9InFbfn5RMG4o/yzXAj4eV+
9jDG7QHj7PO+D2zu3koc4+RmU/QgKqGX9eqitk7eihjuOCrT676YTZNfiWFc2yzEUW+pGGN0MtS6
5PiQB5zX2K1BeKQ270vHuPNYjYu6UAjk6ZWUlvm5xTOAfgicRbcqt/pZ1DbIeNyR+wbAU47x5zkc
h0AMYBZd8hXV+U59WXhF361toqwRom4qBgARGRE4u0QtFTM42XIJspM5Yb6+uYRhZe3v05aFoyNf
IkTFv3Bi/h7z00TDvEhboCafLS5Ymjxge3n7IjYLdysZ7KxIbLSkAKs6vfobPsWiLX3Bbl9oR7PA
tW+OQjpTwumJmOGZAcIC1RvEb2L/c1+brTNrrQxz6Rq1OM863FHfiGQws0wCxZIMZ2xGazK8KcEB
DdDPfZk8nZjzf5waMlYNZGaBbk06BkVRad0XsWXSa7WYsDAbbZuoMURUvauIP43Ya7KHfRGb7rqW
wcSETGqWvuwhQ/o6vVLkCtgCUkx0t4dOeqbs5NGpveE+TW66El7iCZqmQQnFjtdUwKI3QxmjSpGZ
WeLiasbPvrwdeRze2+qt5DBLCKacOY0UyIkba/Bo2l6jy+Axf1Sc5Bv6k2ycUbbwhdcjuPmYoa3k
MsuapkOBuxfkYpj4qKSWgu4olPNCa6ns6aeGfizByZ/391LaNMmVULroq5OxHZtimho80oNPvAEu
hQyxml1bpa/gDR1jj9f2tfqGEXGU3uiNpbKTU+iY3/d/xubhudadCZN4Raxmna65fguevM7pjs1t
esEjRG+3GE0vuCOX9INsBrkWyGRZA62mGxn0Jsl5aT9JzdfJvNO0h7GenH3dNj3SRHcyYB8AGKMy
Ti+McWhiWhqpz/AtGX4KA8BqfuyL2PSMlQjGYmlBLJN7iIjITyO0BQVAKpmd88DIeZowBiqTMdOi
ieC4VNNbTQd6Szq7sT5zRp42S8yASfm1YoxNanIciW0CdZLepmCKKIZ5GtqmbMmJPZ7bbV0A18IY
y+uGPE9TunZm85IZr3JyasanLOidqvSrhPf+sb2E4JPCgCA6ylkcPvA8xJIZiNgpdJyRObIAIGBH
OfdhdNO8gVL//3LYNstkKVolo/CapH+jpEGHllv9Jd1lP+e7CaUHzHd+0iNruZN5HbTUnD841koy
c24rGS6Co4a3MNz+0MvR2u0lPsAeXUDWn4xb0QPhM+boAzu1MhumBCg23pZuR9LVb2DOdjlp9KCT
YKitK6GvJAeGgHIc78YXYvdHSms68NIvrkjGy80xL6p8woK3LqqQ3bH104vpdqCBFh31hL4MbgfX
ZgKzUpJxeiWP2ywKgB4lheTOSBdLEz8plXYF564lBMZFaFO3K/6k31RbSWViQKqaoV7R7Z3DSy/8
aJbbXvq2H802h0vXMhj/N2shUQhq1TgIRVuxAaZ3g7cSH2/EThyjxRyrCaK3AK2oqtP/xXsI2k5z
VyoyESGfZFEYKTzW7Gu+jid+FOww24YS0b+ADaS7tOcuzDkEVhitwowY7YG6bZLPZOFcS7eOBh3T
44ZO0Mb4gbBVBxWpPhKENzUeXYzQncdIPDRzeJU0zrZtabKWxGgyFEUghQuWLc/8VH5tIl4RYTMx
W0tg7jhaqWSohkACyIqBBYSp48WhWJzGd+JPJ0qwUN7yK5xboXQlleVemwpjEuua6pUQVyhFq+vr
5yYHqiX+u1X/2yqysJzlNNaiWMo4IKrkruzrm7zgXRF466gx4XGp5iTN6DkefC2O8wlPaBSxMvUb
ANwCgFrwlcO/4argGAhLZaLOLZgAKqhGNPD2pH0CorTpfj92bJ2v681igiLGQ8OkpqqV+c8yfUrA
AbP8Sa/dWgYTApViUSOZGsRoy6/xAU9a9nB6K/M4f9gtoxMZPBigwAQfC+NW4PbQZnTBodSJ24ij
esVt7PcvlEUHkGw+D/NC2owXK3GMjwEOWGijBfFCAryo5KKj6igfGzQGocdA9kaf/CW4/ZfFV/3w
u/n0d1yk2HAhF35jKzFbKc5WG4SkD5eSRi6jeo1MCWSSlxmoP8md0ngy8fbtZlsYqJnx5IVrJNul
qeMBUZF7lU6fgde6eSzUymoDXx39PnooeRyc24v8Lo38fumKRnNoVEqnosTHTvXrVHQi2Z+ALrKv
1abHATjkf1oxjt4NVRKD0QSha1DdICldrZfcfRGbDrcSweQ9UqHOAQBEoMoCjpv4FshN1jIc94Vs
9k7gAPulCOPWqZDnYUe3R/LLa1da7RNtvTOOwSE8AtGXuDSpmzip7FaCtRbK+HmAzmU1pDDMZdLe
GGHjFUrsJ3Vi1718SuvQ6lCa10feUzNXWWo9qyt5L5hpUSd0Se+7c+tqIL6lMG2dNb8Ch5dWk/U7
HhAjzyKZnKdsB61WesiMlZegvKLNDDhEFQqJvNrR1vVgvahMODPEKq71lu7kvXBLWysMRzwKj/Mb
XpB+5M2b8cyTCWd4mZKjcIC4rKk9dZ48oQ2PA+Fx+G2m/yu1FGY6RU+6JRUkKudcnU1LscvTcgAU
/3342bA6wNsoocXxCRok2MxxLZIJIl2sDZJMg4joLx49huRrfgzfktQ/6bAAqg0oyERZAhMoYx2L
FsZ6NiHpr7rJi6X4WIyyCz4oe1+lzWLUWg5jHMkYkkGIIEe7KDOqQIOjAyIVc+pO6lPYjvxIEXUm
27CIOzyVwAdtb1B55h3wmyu7UpcxGnTJ1mDFxXNE6zaoQ8Wufl0AakHnL0PC0XnTQH/JAl/i786+
VAEwOTXc4uAYVj0+Y9ot4WEZ82QwlpJoQtOqCZY1URcnVsJrWgiYIpE5jT+bp81KFea0mcyljgOC
ZdMX9A5L2mHSSs4xvXk1fLcQWWSOm6gFGudSQBUKsUThhnRX9WOAaUsoawwurU8WlwXPVAB3LXze
M+JmlFxpyBxDIpHGEXzTSM6XEYyJyWEkwacsKW3Z5LYLbp4+K1nM6bO0ILk3O3q994kHNEvM37dW
+QQGMnu6ARXFYDXuYoCBAFj6j4Pu7rvi9l7KBvBWKXU826M94JgTJEoNY1Q3AEEpCs45sL2S79+n
f1+dcWZdTJVRIodua+I3gehVIe7bS+UTqXrZV2Xb+t9FMcGriaulMjKIapJzRv6aih9zzwvG25v1
LoMJXEMzBY3xVrE4UlQ60+296ND4vHEO3q4wganBGyr6wOiuiKUbxsOhCMPj/mpxNobNuhc1V4Iu
wmoRs7Bq8aAg9zcV1WrH1/8miAlKahRWJVq3IYigxDOg+9XUnXTSHaGQ/X1RdPU/nJTSr93RmcBU
z+2sLkAoBPI2aiCBdtaq9j4zy8exwRyzJnpaLt3vi+TsFPtWFeD2ouNVGHGqGKxpBKp2onNODp4I
+veVCyUzyjoDpePqs4MU3akLx2+2ywSrZWMiUDyMralV0AH9GF8pVnh50jHWI34hfpzb2RUddIiw
Eqcha3MqUF+JZUJD22gCKagvRUcDFUDNBSHzKfOWY20HTujrD2IPeHy4133bcYlPOcGCBZNp+qQC
mDWEIyylQmgF+sGsv+7bBk8GEywMPdVT+sRpl+UNiMaG0i86zhMKzzaYQKEPAJWdAKZtK21pK3P7
IAfCp/+kBYsTUwxlEAkJrEOOBzyXR25Doks/6Jx4xFkslhopK+M+DEa6IfGlId8yzZNT3twLJ+ax
UDClVkuhQQs6Zn0vzw8K0G500RI73imxWVlemTZLXG0M+TK3NCoIn0bXxECDctRTcGWEdxiQ8xOB
d0Wgge1j4KMSQb2IWMpkS2LWZIZAm3fGU+8CxtZrnpdrh0QWkApcAuZtm3sXxsQjIirVKOtopmkU
e5IvS8BJGTafBXVcP/6nDROPwGBiVATVeVvsHo0QBArzvbk8JuWPKf3cVa/GYOlmaBUZrzuJrtKH
VaRs46jBKTiS2JOqaIShEpBzzidKwUwrzhkGXn3JM7zIDZ34r33PeuuZ3RNIt3UV2Zekz9IpxzFP
pLNQfhVIh2TTJktji+hYxvNSWHgZL+PbdLSVloytTFMMEEjKUqMPmDa8DdHGzqPJ2/SzlQjGQmQh
DceCXiN7eZBQaTDRUjBpT5mOmsqY5Lz+xs1jfyWOsZdRIz2QGKFR3+poZD9ofQJA+NtZvm3q1Frq
wtrft00HWMljDq5ULVIQq8A+ifxTSH9UIudA5n2fSWTzuJOEZMT35e60DKbd1bwLOE8CczINdRVn
o4ENCvpHXXgJW04itv19hRARr/uizjapJRpKMQJlHg6Eu5mcm+iwvwPbARbcw/8vgM1eTS1QOwCm
0eoSSmdW5hh3MeoF2UOJDkzeQ+G2x7wLY+JCE0yT1o0QpobokllEb5qjS5N1nEXjiWGiQQ2Iw0qi
L0I1kDXzSzg9BzzstW3HfNeE8f1hMAWAd9NHQhWc5eGnWrxJE7CizIv9HzeIWsgqtGVJPs9tQjcI
RSvZKzACD6qfz6JXuMLdH13XV9bABAA9Nka5bqCWQH6k1UNFYjuLLzPhPUxu75CuKhrwZk3CDiAJ
YTcV84IyOx7WDmD4OQRZ67dtxEmFtnfpXQzjnZJZgwBzovZmpo4kHoRoOYyBH4FPaH+Xtt30XRCT
PQL0cgSQHATlQfhZCIOzuPzcl8BRhS2Xhug4S9IRKxZFj4J+McLCIiOKl/tSOPuiMA6ql2jXFwZI
kYNTHd8liyvwBo05S6UwzimQeM5kWs6W5bMgnjLedZynAuOZoTgksgnOULsCgINYeUv2M/mP260w
PmkKPaCU6HaPknjE7PZ9O4ycwMxTg/595faa0ixAMsAyqSSymhjQJCT1u5Fz6d6uwsu/DFehZrcS
E0211pIYmoRP6m2D0bzc71VbeDTvG7RtCnfCWf68b2LU5z6mau8SmTNZzHQdtweYWFujETYDpU56
TISXaRGPWZ3Zac6psfIWkokBGHbXAzWBvGWZLNI+F2SypcrdV4pn1Iz/F8Ygz3EJIVJ6N6nemHL2
iS7KzqKxQM5NpoZLRE80Da0HZvCojNUbhoxQncs/aozHTOj/grPKBAGh0MQxm6FMpWs3hhn4g8yr
xPxD2vEug4kCtSIuZgrkRpQrDF9yl0Po9x6x/13HEMfk2H7SRmrzQs3gS0lELrHaXJtUf5BC0SsJ
bHyRnKYyH/7AIIBzRQyQb6nA2f3dr2YtDcOmwkFKTExtgiX8WxvEzr6M7UVcCWHCkAzWHxg3LsfF
mXh0VLIF3CaFg0wBYcR779x+ZF1JYyKSVIbaFKmQNp7wL9nr/eYmNS0KDd/Z8+Ff0hbQhfpg+Sup
TIBqjW40xJAmWlZ8pbwyNP3RHCDW0ATIiR7313TTkVfimOjUKBjPrGkLRZE8DvGzyuMX5H2fiUYV
Rj9Tgh4Om8R4IpisKn7dV+AftgkcDxhtkXH5ZiSMUThGaMlAChdZc2RTPqbpoGFw8iYE58QrQhRI
vwWZWwfcbEjHENcvwUwMBIhuGaGmD9VuJy88yIfuJvCCz/pldCjBFm6UHE1pjPhoGr8EskExHsc4
1TDdjrIn8WgMyQWLEvtqXnTqLe4wxWYMVin8jq7jtsQWOkF0CXTIGOJC85OCtczSl2a+HZdXRfy2
r9lmrreSxGxhMw+ZGiyQpCt94wKmtD8ogapZQbKAvktcCk4g2TTKlTxm54Su1PtMRCuDNqm3hloi
Lxs5Irat410GW/xM1SQclxQ6te4EwrnCWW6Qz1gzmpslq/nxR362EsecYbEwGkI6QtxYdBmGh9Sv
gzrwylz0pfmDAa6EsIdYJ0b5APJ4W0aFqZ4fsr62hNwzxAi9eidFHxwpsISGU6neTGhWUpmjBQnu
iPdeSF0E7RTqk19X5TklPPxojlEY9O+rzLAwjKAqS6xg1nyWYiAbg3V138ypWe0tH3OgLEUsCxjC
Q8kdkKgUwLNxBZ/Pyc01PeYIERKhJzONE8aFkijB9A4peM2117e3b5vX+rEdgVcbxJwhQiRpkRki
ENaueOrO5Dja2gmZ9WOjW8XP+mjcpJ94QwSbyAlIp/4XnQwmZixzrmVdBiWl+wGwkC0GkZBagwCw
Bv4PWIFdCdNQlc17X93OQVZymdhhdtG4gHOa+vUMcnUg275BKZnoiA29PwEmWynJzmiovRkLDU43
3B1rWx3Qv9y0nFYWTuxlMa+TgAC1OUCuCIy8E5Bz7CBOHsEV45WayumW4ziyyYSPwUyFuUiwdHr0
2NWnQRGtlks+s5k/ve8Pi3ZtKq02F/QswUAtBv+dCXe80q6eF6DnOvI3DFlwIj1vAZm4oaZa0E0h
BMbmcxx6OkpITea3+XE/eHBOYxan0cxbqdAEBA+1rg6hMl8nQT2muomSIgBDG/K0L44TDU0mhpBu
FDKphlaiDIj7wLxGIe+Ot/1aoxpEk3QFFCos0fIsCBEREli3kY3EktXOCafarqTwHLaJ1crp1ybK
b8L+MxrBb7JS42zctjm+i2dUNPWqaVGEhjkGXxNyXcavS815qd62jXcRTGQELK6ahrUJ55JCq82u
U4N8LfTKnuNZ/xDy3wUx0bCN83owGwiiUUn3auBtK07r9Q7tSDOd9HnfOnh6MUEwkqOqFiqIU+fX
LADfB6bEUndQeb61HW01Q9FFDRRuisb0vpXg0TN0NaAgNaPbPmBc6Ub83jrzeXoEHs/3fa22V3El
jUmi1HqYzLiANNrV1/u5r6aWDtyJwCqd8aC5wY//KJCJiPKoYsy7hkBgh88uhmqzu8iRcwjV/dLp
lcd/QW9Ov/khC9GBBCxpBPV8Fra8GfoxamgS15lvQx0g5PpreWhhKcYNwtfnfRW3GzZX4hgvA7u4
pA4KxCVHElsDIFFbdzijAepaO0DDwp26w/N2QPFt3drTbsVz4vaH/K/9n7Hp66tfwTiiHmuNHhGc
cqHwXAw/NP0vbeBZD29hGR/Uwd6SJgZk/M1/kDnaCKKMEeAenT8+81CPtrOulUqsDwpqU3e0rki7
/yQ38ZQvyTOlVyFucrrXHZk3wLiJ0KK/S2SzEZHAQysFEofX4J6Sg3d3tb085xfl+/yqn+ST5KRO
6Yk3gMx6QLOCvb+Hm0FnJZ7xzjrrpGkCEr+9VJc+xMz7+FgVdz3GfvflbHeQrgTRjV7dBIxwCdsB
JOl28Bj48UHBmItij5f6ol7HVwqQVN+SryAEAYqb+MBDcdvuqVpJZ647CfjP1ZyqiSLXrYF1Bk3o
Vw1oofFxvpVeKKNMGFncfFrZDwsse0dNkirtaRt85701gjjRbXfQHNpJvbh4G/V4ivK2k7rsapWX
1CR9UkJPdXgWzHuMNTny9EXhbye1i52Ax6YyiVhkpTpBkHaZTKs5z6f6iQJrRp7yPXuKz73T3BBf
e0F/odUfYk/lZG7bec5qR5ngkxllp80EftOftFNkA/bnMJz003ThPzhzbZcJQv3QKNFIpzQE2G3k
J2eK9Y7u52v1DGzP/iW7AvoVx1nhkyP5VPMqBJwYyAJFL2WcKugWps8rnROcyCG94G3wld7H9C+8
gLAf1IEW/bsFYfKmaNoauhpKet+GySlrpcdQSzj1h+03o1/7B/Cm3+XMSTckQ4/9U+57/ENp8UIX
JGte11iSR5FteK/t25nISiQTgroyT6ScnpoqJvqo0bR2eekOIMx1l0c++RhvJZmYI6izVEvApbBT
MEbkyuCTMjhLU8GZNOaJoTFo5fJqIs6qSZ9Ce02xgNXiJM1sTVnr7gfw/cgisQiV0dTMOaDLUAuT
c3uuHuIst6rgmqccw+AciKhB/a5Pp3ddMNQQBBCBn/N1QbwcX/SHv4mGUxvcLLpPMXt7q3UX2RJG
oCnsq0oP+X+ObZLIhBZAPeVzg7FulJRoBTr1ZVgIpr84IWz7cDB01J4BuaGyD0okHPImAZ6ZLeY/
s/aaiJwd2+5n098FMJaRdUpUhgH0EE8SbJ2CMei+BHBqXv3mH/LRd0nURlc2mKRtTAxaTcT7yrcO
TMbTAWnoJbzBEP+zchyQhgIXEFzjuRfflhRyzjGPIqe/d5MiF6v5a0EZy0n0OQ+A/oEGXyDo3KkH
40sDMDPt83jXe7ENunowvCbAv4hqa/iybzKbTghgdUwKy6oG4vjfFyBsArUQMcpqSxGYmMgIlPhT
KH/bF7JpMO9C2FTRzDoNtFZY5cnEW4gBuKI45NjM9lG3ksGEZUUvpLyk4R9z9k/91XwhVuyGtTU9
hMfoL3qhkQ7qnXknHiJ//ovXOcRZRraYNYemkJQFpCejeGOI/WUSJfCa95wTlbeQTGSuQH+TASwF
aZn0E+OWVig97O/UdiF1tYyM6w0dqOBqExJaN7pT7NTN/ewmdgOH3sv+pm8zgGXFqxrz1o/+feWH
2VQNRUOT7Fo6Zr1XNve1wvEy3toxTmYA/TCYBYRnRSc3Qa/foKTFuZPQ+Poh/q4Wj42/AjA3I1qV
o8wRMnhh6qiwwu6mK641D3WMJ4tJ7YhuBtFEI1cWLla1zFbTncv5O+pzgAyyOFbBWzsmSpRJUlSE
jlMvt8Kn4FSeQle7o7fZkbK7Sgf+TOW+RAyV/W4QdTy0JOqgXlRXVqX2tqARjlabicGv3ZLZRI5g
irICbRuUUgZ3yIB336PZL8/tYBn9/QXkacMkcEaViXFr0rvyctXK+7LipFLbSelKFyYwlEIuL3WO
DeocjPy9yIfIUa+BV2QWxWDLP+l3vIrDvsfKIlV55bH90OuySeNtLxZ4x6+scSmdIE85LrUtxhQN
nFCmoulMYBACAa2mC2qLeGu0TFDE92PtAY5+f382nckEuboBwBsis/PKqiBFnUCfj9ICjlR6etLa
E+2YngU00XE2a9MYVsIYzw2aLAi1CMIM8ZC017B53ldmuxa0EsB4a5IvSZHR9EnyA1+zi9vQDX0B
DLSSR6/ugMK58B6cOTLBoPK7OaBfLwoVin0wnygEk95Z0yEfrfwsn/pz6QkABdG+qt85mlK/+RBw
f2n6YdLCDOdx6umxId0b/uiXj/PtYi+Y6o2d8eaPLpgrYYwTC0G3DAp6nexgutWWl1Y6q8mfJPAr
EYwba1pcLEOMR4i6Bfi25mrlRTcqS9UuVfVsmPd193N/Bakp7C0g48Uk1+TJpCeWgtJW65vuiDnU
yueaB2+jGDfOFTz8JCrkJOfyiZJnR2AADQiKSZSahcePse/OKDH8boxogU1nQh/vxX6xjDT8HMfl
QS8GtxynH2kzdpwgte/RCnvvGvtyUBWaNC29v2iniYfJtX21XNkFEzLyQq+IsEBA+jT7g1c/gRTA
eettetbuFGRm5rfGNf3SoyUBDK487FvJ5km5Es8EFNNsE02lr6gDmOuLMbIG6bgAtyUpeNXWbUmm
bKJwjCYj9jkirZq6qlVIKgvlkBXafYrOeECOe8Ii8Jgrt5+TzHdhjJkUzQDchhnCGudv2PvQze0O
uGCYkPcFb38NNyu5BspSREQ/gGmysyxLmjRZSGf5KA+SeJEQJUHnY89f9OuY2aInOTNeozMelsM/
yNUMQ5IkAkAOxvXK2hznQcJUU5yheiQ+af6EIjItAqa2+Vg8FQ+TLz3zPH7r3AYN3S+pzNoGg9To
00BH0gTDbUryIxN1NE4WnMRqy17WYmgkWGUhxBSjqJ0hpjBu4+xQ6k+jcQxjzt5t+fdaCuN+cqQK
o5bSJdTEo6LK93IacN6GeevFuFgD+OJ6HGekU61s1ZNdYeKsrp19G9yK9is9PnBvtEUkdyqEKPmN
YHzBHllKUNhoW7Qj46nsLh2gkvZFcpburRq+2qCQtEPddhOWTrgW1ZPBY2nnfZ85lAtdNgSQISHU
z19Dck54tM687zMn8twrAhEafH+p7jvQAQac0sjmviuYFEWVCeNAb6Xf1fpkYGAfU0pM0WLDVfPL
aH6rB05WsRno8Gr+SwhVciVEzLBMGuBBbPl28YZjfDJt6RPlsMdYr82r+m+u2EoYE2+CNK/QwQlh
SaqiTqEchtLkDDVsVinWCjHRJQUWeypShRqPvseByMMT3PSkXu9oByxOD6f8BDJiTrDZdJ+VZkyw
ARdvtrSUWgZw9ifgtfrEb4+oKh33XWbzMrfWjgk3HelTI6DaRef4Kli02C/YGJA+UUDjCHxihCeR
FsfYNHAtkWq+NpCoEkNFgBUGl79bl2W/sZBtOJHFW8TtvcNlDqhIsqFK7IB+Z7ZtWqodLdQNTnFX
uotHsdkEV3U1S/TSo+gYN7HHqzBtr+pKLhMpjD7rlZGSEGsXetqPLoXAGizFwcVSxFP1nzEEoh9c
psAdkqwpzKoabVmFrd7Dt9Pnvn5JDE6z3qanvX+f7QBXM1kMowzfF8KHRHTq7mXfEHnfZ0qqZaI3
ozLh+9LU+WlU3g+BzrkL/4M1/FojldmVJp0MAa+8OB9mtIPMQG2wpR8Uvkv7JOP/oFFV8bSXwOp8
3ivG5kPsanvYZ4x2LBZFbWD0aRIpTjSlgUdyBb0TCS5f/WAMbtVKlaOa3WBnUpp6C+BVHUOQeHTS
vHWmf197XwyAqnKk61wlVh5/XXhDgZsPiGtVmZg8ygtKXZRuuXkhnozX7twGIhRA+tFqk9wUvsbJ
ZjYxWdYCmQCNkygnYQGBU+g0x+BedDMHu2oXB/0SIFYPdnumhEuDz3c77sYycVqSDEy5UTZGkIBf
wWV2M5zQWW0lgF7g3Ve2j9aVDzKxOgymTNOpj4x4zaf0CwCcO+Mm5lCEU560zWRhJYwJKKBMz+tJ
hbCFRPaSeKX5IKk/952epxHbZFek4FseBAgxLtqJfI5Pww0drFIwp4CyyvKFI46jE4tfDPTYLA4p
+6N8qzt/X2qpodSOcgTCKV7fcBS4HJk0aftw3L2vI4tnrLZRF0w5Pe7wgKKZtbso1Y0pTbfdYnwN
zcG05hy4cPpyHITwkgHwqcmQKvf1w/4Pofu19zuY5FLRmllsSuieHWlNhL7oKx6Kgpy8hbfETHwh
ixAamggxuXYTTH5S3iiEs6ScEPYB/q1s/j+NnfQfIqAr2z9qu1hFFI2JKElIhFiijFzlz9EVn4Dx
6Ak2AKjRM7BQtqdT5vfcGSueWmwk0cko6ZQWevDUl/6K9n5n/FK+aFZ/bqzpMXAHHjQA1/2YgGIk
xpzoNHLKYAWjI8nGkXwFcp+bI0OJOIn0pgFqRFIIUMtoOvb7ySMQve5EihWtADOWZrSyL/iAoeOU
17eVWslhNq9UtKFGIkSjZHWcr4DotEMwnwZW/ykEs8O+V22a+0oYs2mhafYy6fHYYrb3TXEok0cS
/lHtyFgJYbbJnMahAkIcbRxYQCaoHoYD8emVSsLgB08j7voxgb/sqkUFIwyd9dNOshOeOoA5qqcE
IflfdI3RnOtDWHrXjX2ur1pdm7MF0mbQaC+vyef4QG4gFUSoiiW4CjgqJKc+I5M+1MBg4A9RbOcr
q1/AZJ5TVKdVTt/L0p8zGF16lIuVO/kiA0Kp9PoDzz6p+e0pzCShVV22WpBD4SZ9XPqfUy1b+niJ
xYxjmRx3Y6dRErHSZYih3c+BX2AwlYBkVTr0h30H2Ixaq9Vj4r2xFBFqSRDTiVfSfTPjp/3vcxyM
HT7BwZmX3YQpYQnM592dLLhCwFGBtyNMwAA70ZBIVIVcrk5dBJaBEgdygmbXVOKcjrzVYsJFNUwR
wRgeKpXK97F56blQz/QDe9bFhIpx7oFRVkNA6xLgLg9ndDTZhpMBXMrDHB5GMsYb5QFkhc5/2yYm
aPQgEsSzMJxoNK5l7c0duod4QOv7+/Th2W8c+6krKBSIWGb29H+kXdeO3EgS/CIC9OaVts34GY3M
CyFpV/Te8+svcnZXTZWoLkH3cgucgMmuqqyoZJqI9LOG77e6/LuZ/7q+Fg4C/lTpgyjJWlbEmJDf
ZE9T8Mbk/lCDKZvibP1PopnvF0gVGTxIJHmVzUhDnB0/GcVdnXFc7voFQh7kx2c3zKI2e+OZAQ7o
oq3k+ArTOVhDXvWz16FibliKgqkYxgY+95RQosSoVtd2qcmOLn2cxL9r+WSuT1aj2tcPaLf/ykQK
8z97DOg0qxitaQV7/b/FFPUEuiaIhCQntF3eV5Bf8YhUpQ3yQDvmPOrC/S29mKd/33xDZ+GotnqP
6ooUP039fV49rBYH9vaB4mKCwaRBQmnKKLHCSQZZ030ecv7+L3z8YoBBomRd3uiVcWT3JNyReeZR
+Dw7w00fDAfuKM7+K3+xxsBS33ZquxCjMsRxIFlI5BJmoLjSOfblo/isY0Cyu6c6WOxBCRyfYbxx
rn1cvPwABp/kMSwEnRSwtOrFMr/q7dOwvMvWDCwyOQcK99NMF+9kP2qzuAZXEZ2d+kgqJQ1CXQjy
yC9dDo1r+CxCXvSWGM/dSfwjEs/NzWC/cGNT+5dbNbwFMfdhPiSOcCv7BF2WO3CuPcdJ2U/buSjQ
vU31CrzRtqQ3wRpymcapl+NnaDElNMqIIIP4SRzZSo1EA//b21fD9I4o9ovj8BKfeMWdX9yIiyUG
iFG47IRBJ0uPlLOV7MhTUe827enYcpsU9qOzizEGMTV9sSSduFag4YmBdcHrfCHIT3/0Na5fzDBA
aSmasWgJzBTI9inLjTqdjfx4HY13O4rNjREGDuNUlxpleCs2V3dqUL7QoAkCeC/BUVUj0n6Kl7kD
Gve43yq0Tde8g4FJaVWSStCwvvbD4vTHDC3VSaDaymn2fkeOcR/4L9vJgGZbDFpRWzDXzKutFOsh
TcA4JPNC9917ZUho4zBN+l9mQ7t1ksQpQ0iQ6pndZXfaVHBeUNqXn/ZtY4HZt3aEOGafwAKkhJ2o
OYcdBOuiAvnnmGNpd8s2lpgtU5tBklpay9y85FnltvpzzRtm5dlgXpfUbITEyHR8I+hCZwumFIjx
fK5ilVdg3q/rbFbDPCNxGZp6TX29ZWLP7upSdI0p1jMxM4H0G5pXvIfrui9AbO/HWKPp1FUbc6zN
SsWgEps7ueB1i1zfPo3tTa0bcQLfLEzokLzJvpSNPyecpAxvFQy2hjlEu2SiBbNqt08fJRAmcUCI
/sKvPRoE5T/uky7lcYp+8v9Cwtz9BwmaY+WXQXXgWLt+fzS2IVUyI0gs0f1Rg9o1P9VfkzuadTMK
W3wQZlvD1NQR9e5b7eW6Yd4+MsjQC41p9sSN0C7nRHvSB///+/sMLohGNWTpjHUhg+sb03rqlD/6
ivt+hTS2f62QoQrQU7qlW0pbyEBL+iWd3nUaJ9u4G/BtzDCYUC91E83Qp8OYy/TBbPTKbq1EtjUz
NN1WGlO7UcM8uL579Dev+SCDDrI4p1bRw2YoPUZT7Yidl0WyMza+PK9Oh1626/Y4cKSxPTZ5IWKu
jeZL3xhh3kUn81geJpd0lhJXPcDxOfd4P7al5g6ocmsKIs0fr1m8qp0pUT/xcmppguksH6OXIpCP
vbe41Mpm3ICRzBd4dvcx6mKXcXxQPzWpRm3GtQupweIzujDc0FUwyS/6oyM8ii4/Rts/zotN5jL0
o5g3PU1CGlIB1VyzOU163thtk3woULYpoi/yUPBYrveR5WKUeS8ntCysNY1aqGBVT0zNF9P2KBWJ
Hy+Cx3Gf3ehpc5jMHVnKuSxMYu4KM3txcJ6n0MXw5Uvn4q328oDHc/ULfzVVWTJlCy2CjMEmDa2o
p3Hk9kN5lL3OXt9jVvHdijbIxs+Qyub5zW4zq2lcLDJXUu37kaia6MNTDfKX5hSdEptoMGnMqHGr
o+VAYBQqKJ56SB87kcvVt49D338Aq90YF5aZKZS0MkbxpIjlqWxlL0NHqp0VQ2EnS8wboOGtWWES
2oO4qq1EZAnJa/e6eIVXBQZoiOi/+N69p5ZTAdelOyseKQT8USrwsuUK89Zrg5nLuQHzY3tbYyRU
OEkSBw720eCyqcxjL1VpYUY5TERD5EOC9D5PdMcQQ17DyP5ze7HDoF04t1IkhIj3J6c8FneGH50y
lCWSF2r7J+ZPnsIpb2EMzCVj0uRljIXVyTsz86ziPAy8W89bFANrxlSZGLGCDaKaoajFKuzoBsMT
oKukBvnwaX2+DjTyPtBc9pEBtQGSCmlbwCTagkVHBi8cvq0hnFcfFbcKOtDdEHVa9BdGzF8LEAS0
tyiwch5L3tay2LPoepNThrqv7hVcduODyStM80ywYJMqS6YIuOu9NbqDIdlqNPr6mrnXt5P+zM9h
xvfdZPnJRWkQh5wiKJq8pqyngko+//njobXK4EiTZd1iRLDTugY4gjrMuFaqvUzgoa3A5EBckjVP
FJa3NgY8ohql/YI8JUWXAq1tQF6ET1TIOSmVAZAlmdOqT2CmSQ8l+ODM555HoMczwWCHotZFKWQw
ETWvxuhDqTf7s+bNC9SyNGYDeH9qjV43PODZK81oRI+6KwXxnQAq2D/OgJigbjIoPayxVUWUKTVJ
KinELWKolMx2LDyP0+N1B9+PMjdWmL1LhrCEafoMCcQ34hJoCQQzGignP3vpPbSm2rE3vOcNXe3X
FTZ26Uw3iX091qYGxKyARmjKFTYxYKyu8D6+l49q6XT+5OIL9hY8OMhQg3SRK9qxG/xt7DPQrJXh
KohEkGVhJlBeR1BIvEBZOuclTPZTdhtDDCDrfSIp6YqF6rfTY/K5+PxGY/kc3rTfDFy5GaNZgBRn
sZsD52h3n4KNZQaGxRrt4VENyzOegJPlx34E+I8XW/9A5AfTgduAtfvebSwyqKxMtTgk5Ezh3+kN
eGId2Vv+Frzlrx787miei8FYdX2Ru1f/u0U0u/zoRpI0l6lOuyuL0CfEmE/2IVveX7ex3/W4McKg
sxKWA6hTYIS8tPEmcO9RYzMp0FpoHSqcEdUGahlPccQc29f9VGdrlmkyC2ZP9yQ+rn79MASpG7tJ
oN8YiOPLW4ojcocXV+63Wm5WzIC2Ii3VWhL2xEf69qQWkcFvjnQRecGCvBu2b2wxCJSbSgwtWnwa
0e4SL0jiZe9yrNJ0jVvdBX0umNF1e3LTQ4E4MH1nOjQspxx7n8sbwvstDCoVUT5CvwWoMEaeCA47
5dnAj6L4KXZ1NzzM6NonBdbeLj8PRx0AGT/dfaYOVN6DQ5fzp8hjsysMPs1r0a5ygV3Ja9mT8k9Z
lJzWuxWznOAgSKLsyPEznj0Gpro+XaKcOJ30TxBjMO6pO6cIomA+C2jaNB6t2+QB1RmqF/513TTv
CjMwhQ/9elyJm7arMzcdJD8XC1syeJpT+2Y02VIgxWFabLlOEU11kEhHN05v6upQSyez5GwizwQT
UUnZEAlGjzmsSPsQK57cTHaUvVzfrX0PvSyDuZm1IqHdSKaBskFBh8Ftq4x2Fp374WWeOMuhi/ez
C15MMRfTEvMun1PsmAQ1qHj4PP5Z/zqGRf47E+a6rYo6ii0N4NX0Bd0eKfIoD2qEmdcSH8w8Nhfe
gtg7FddluOjYO1P+GE3PPW89++dvkjA6kq0Kmw0Q5GicUIPB4Mb8vkzurfVe55ZOd4u0oEP9zwbj
YyPotVp9xZZVXVw5VlRVrjhXlQ2enMkJZfNjkrXDnaEMso1++dGJhW7hTQHs7+PlNzA+GFfYR4xM
0teK5OuE10HxTj6CsdWVbfG98rHyrjs9zyDjiWNirZDuhcFufCcrfjE1nC/W/c7EzbYynqiMqGdE
6OhBlGYG6wt4A93E6T3lm/x7siP71/iyhYwrKllDxFG0Is88hZhcIjrfuHPiLxiQOaGI7CbPw7md
+HNaFIP9fKsvlhmgB8V0CsUCctIDCVp0gZra/an3LAODI+Z9+LXyp0P+QbofPI3LB8Q7SAbrVcPq
plbCsnOwMs6fytm57ii/+Jy5rI5Wv/msMAQzVg0ou6HkYZPQafI3CYUot9an8o60XCy39YUbfm8m
z4HYTEFTVmh5IcHgzpvwfkLTdcSYE5h0UKz8nS6b/bjw+0LZjEGbhZEWjbCHvLWqnuPS75vW6VNO
+o9zYKyuGRHfGSK+T5FTfci6o9o/XD8wDmSy2YFcHouwpGahWE9sPZFdcwwGi0fgtMs8Z16ut8oA
SNNolSARYo1vGi7jgeZJKZPDiyB5x8LgSALdz2EiOaFU+qYsf5niaxu9qIb//+0agx6LKJdgwsBy
KvHjUt/1eeaEy+t1G7vUL6YFbgGoyYM+hy28FmIbyxEN/Ir1m95OHNtW60wPna/eU+ELDM6irXsr
j4F4/yptDDN7mFUrSMfRJeyEUBt/QyjFDv0Mq32rMGM2Q3nhrJVerJ9AcWOS2dA+XeNaIEnV6DV/
0Q75c4wQf3CnEak3NCg73PQHzyCDwrkQxZNmwWDn1cfiINnhMTrm/vgezJwOvTzRsSxcKpUM6K7A
B54R2zG3Z2kfLjfrZvC4LuY1ixNERM1ixzcDZmelg+hJh8KRnrRbfHRBXMlHjzGXemT33m8MMzgd
SYbc1RLWP3VfOtNbxcCQDtcPdT8VfrHBlmwXuStnrcHi9BojydVTcch94qcZKnt+zB7NBwv4LDni
TX6yXMEHASQ+b8Wn67+Cs1CWKKGc1bzQZSwUcvK+qQkP0Wz5kjZzcJoc9IoDv3Xcbd69cixABFDB
zKjo9jw9aA38d31OeCMVu+/BZk+Z0K+Rm39ZAKYI3EXPxcKZfeatgwHqOExiccE8t1MqHZTXfWGM
XEEKUK3hRHz7CcjNShiUkdSmNcUK3lF+6D/oj8MrfeULznzqT9O7FHMpjZu8WDnCv/Jd5hqcbyue
WzCAgzBerqU3XpDhXS7cq3HqiO37665Hl/dnn9B0ULZbJtiSmMvdmJNZ9Ap8QhxRdurRRqXcRlLm
jLIP0eVB4LZs0bfHNYPMpU6S+V+DEDoQHZr+149WZveejoozSMM469v3xe/rY0Weh2WWlLzECfZG
aq/rbSH61zdQ5izIYBJ/mmDJkVHjY2tyIEXolL703sKcFMXqNDMVPdCkVh60IPmRwNhuuR2vLLrv
J5c10i/c3OtorWIjWXCGGGb1iSWeZuhJAKlH52Vrp3b8iZd5+sX7e7HJ3PFQEJLaFLFq8xY8FZ1n
VHZxSH3La70J6aDc/sPWO+tikrn2Y41epbfrUHfHrLwpdE6LEs9VmMuuCgnG5AsETElRfFgb676B
mtl1Z9lvat6sgbnS+qTIejfiqLrJmu2iUcr7Yo4aV1r09qiD5/B27Zr2Ju+M2DcNIbQtwWzstSji
h0opnji/hnP5WV2/vFPRAhJTxGvZqWzPX81TcTL83B3PqqsF/auh2dqCYYA+4Ic3vO1mkMfQYqGP
BXhQWIOs0hy8KE4P1xfIuxgM1kRKVIghdf638kMLvMlE3wID+HUjvDNl9f3moRlaYYIV8VEPcO1B
2FJ7yQt1fQncTPh+ncGyRMXQDRmiHszFE/RQbIr+rQcC0wyOZDdBgssevih3C2qzGMm081uTBN8C
mecv+wHpxTZzAwtzkcNs+Nf2W4nKxzBvkNvNkXpYFM533y9A5mKPuZGWuYgDGpdQuLnVb7PPotc5
kdeezdiWP5BT8gKX/ZLGZnOZ62kgNZdqIwxqRmZX6Z2kGkE/nPW8Q0nXM5qzPApugT6l6ON1J9r3
1MtKmVBf0tokGWhn2zpyzLG0eyPz8/iP7sPFCnPllKqpc4F8B7PfdxgTDeJxgTJ8zvMT3mqYe1dL
+SiGNCRKU4/xzer3R+lcflECcLngs+W3uiNoh36OK76vjc2t9N2cCCDaotl59ZFEBzGacltiNLs+
zA6Nn1EVLIxsXr6YXOKaXeb5r2Ql7KMOH/Popr+JOzD/i2VqozH9uZnBhHrdTX6BNZdVyj8+9XUb
jfLYYmdJm2XB2FZ4TEBFVeH+Jah2XbfGOUY27zLVch02lFEdwsmuwSw9dZjC4Y537j8ElzUxqCLN
/Zw2dHLLafLqB9I5Fhz5OJ7G19JL3DSQOLhC7nftyBhYMeRaka0cbRriKcK37P9FvXEBE1ZgXg9r
0ahp2GfKM91Vtd5w5k6DUpBURcH1k+IBl8rghzC2yYrGRqrFkh52dArfxvN/Jy3BQ2VWZhmqaJKU
EYqY4Z1SfFyb+9Z6WVvE8POhxdx81aPTSmxdED6W00k2OXeAd+EYcNHUUohAuoVvMus2k47x8mUY
Tq3Agco9p7REGUoWmBxE8pK51qmZaq2eYEMnTGq1yftOcDlHRleV9cKtBfYqS/HYazTmnn1bMRpe
Ppvu6Cj/UK8lfzaatTXHxA11Y6WZKKD/iTrFSZdkPAy+6EMz/W2Mmlex380Mbu0xtzqsknIO6ZJB
/Qf0zCoilfkgPozohsjfGE2mA0/PYvdzfWuTudjJ3EW9UsNm+E49QRHbXb+YL+2XzFGC9dG086fl
CHJoGyeKHjBu3ULew8uteSZ6gC5mLIAJmC6hcU/jSPIn5WvyNPuil76sbubpH6EkLH6lzk5KnCmg
pirX36A34zkvgwZGW3VJRWN4c2veoonqYU5C/7r78tbKhBIY9DPEVIUJJepLb16kwpUbZK8wksXr
UeKZYi68tObJCk0imBJvOulsruco53z67fZWbo6OTQPqq6UZPe1YWtnjh+hpxTwDlJ2cUbPDZ9nX
fmOSbA/HtiYZhKmHppRi4sUxzMXOQ1+Tj5r+wZgfrx/ULlxv7TA4gxEiCOHSRVxO2ld679Aqc6M+
42PhhBZ/j6dDxPG9t5+zSUYMViGlRopODTk7tWphD9x4YS/S2y6IQRYlLmUxSbGg4YTyo68dInRZ
0dwf6BxvRKiqt8jHWe7M4/3hHRiDLmIvdFm4kB9KN1bormVrJ4obKp+uH9i+u2uWiPYTy5LYfJLe
r+qQU7WrLmt7oQaOXnWFmBPb7Wb1LXSM/meGcYtWVTUhGWBmzqHRXfshdIeyR7T/3aSv6RMx7WT3
HWRAefHyvn9c7DLvUB6vqVVSlc1Qn4zsQ5lzkty/eHguBhj3yEBr1YEKG/uHq+yOKJhAlxtyStFx
daoX2U7c6v3I8w3eoTG+sdYKRMwWGK2yQyqcY/E4z5w0HyHqz/HCZV3M65JGmKkMVcq4RU1rC5Z0
0lvpSSrWzF6N+CCp/a2svbvui7tx5dZLmJcEAizxMpAzVouqBg3E5P28R5Uts/6KpQmqZmbdOlbW
o3iiLo3dDZAAbrNs5URju98929/BPDdtrAzlRN5qPc9otYtOnV+g5/0fGXte4Y27aubFSXpplssG
1sobBfgSHon2CuRoTuz9CSPAZmFs8sga5K6IZJhSyo+iBV5O8a7K/ux1++46LO1u1ZlDk9GHHFG9
xcd/6G8xe/QSWjblpEOHO1pGr9cVbzUZeFG0whz6CSYbjyZMQFl5CG+Ko44yIS8+2K3hbfeQgRRQ
dk1KRDdefWyPAlihq0Pv5g8dmJqpmKe7SObQ+UWQU1tzJALoeeA5DQcBTAZ2pmURwFyFHzGlJ3Rg
6ubnSeVhNs8GgzJjUiY9tYo7GFIDbwsUulTUYZcH/V54HNBFQjICaAe6jgE8owzuLEqiznGIhUGX
1VsxPTM01VNtZR+um+E9SCYDNT1gppKpX8F4LsB8LXwR3qeu5fUn3S6O0QON888op3AVzDkPkslA
S6enwtqtsCuHmg/qu2Ozlv71te2bIF17jEkYGtsgo1hDIpQIYcFZeSdbtxOPIJP395kLYDQoF4zE
+KHM52y8DUdOMx/v79O/b2K6WCi7Tknx+yFl9ahI8WM4RM71LdoP6i5bxLh2WvdWLkwwYeItPVlZ
MyDbVGWOVnQ0uzWfJKP+dt3kLx6Vi03Gs6O0sPSVkmnLKXoiYiDBWQPCKAQJXMYjejN+BsSLMca9
BzmKM6vFGREG02RAcoRLgw6Lsyg662t2GHeu1krLLTqrPsenN0V2/RcVbZfN0bzH/wk2qesGeeui
f9/4hiEMuRSKsEfTb1D5DWhUhc9j+4s3+fv+sYTnwzIO4VjATnpUUGbNMVFRnhcUVbN7Xoi6j3gX
U8yX2dCNsdHLMBX1T4bxKR0/z/Xn67v2C7S72GDexzjpRaF8S6LdRk+iR4NNJViy5Y/EcBSfjUB0
yxN/kIJzWiwznCInVZEpWJp4ojaeJMjg7iSLyVkebwsZxAh1rW9Dus7qp/C2uiu8GGKmqR+6nZu/
zp55EM+8KZ/dyhg+Z/5DWY2BkDZPJ8GkqgOY9Tw5kD4QKQFNpUiBdgofClTlqpvVkw9Q3OESfRFW
XLl2GoMl4BAV04Q6Zi0Al2ckSD5VgfxR+gRaZ1DY16c2MB6G0//rqgyqpOIstgqURcBtoX8qkvys
1FIgCzySEN5xMqCSicWSFtA5cFrdyxHiV8u5xnA+x2l4zslAiYj6YgvafcqfLdD1EB3pXv4W49N+
7Jzqq26Pr+1pOos3FIfzNpL3GLAscdEqNmMUk/F/6lUH4250BjTm0mwjz1d3HlT4gi5Jlqmj7+Yt
k7gBzbJB3rcUazyoyfqYpA06iNbxy/Xt3LWhykghmJKqa+wsS42mnhgapECxsD2O8vI0xdyBoB2/
MKSNDQbFVk1YM7mCDQmshd1n6jzpDynUV14n1/RrEPwrDzzVHN66mGAnLJE3yTPYjLPOUfrMrVMe
EfdeIvmHdTHwFevD1NcJbMifOg9SfLclJuMhXOfXC4iMMhBYa4/JC76KMSDZD7b8dP3o9pzxB/sM
lM3qiEmGhdaYvDGBKIgXhM/JkThdEnDlXzfHO0UGu8YiwgBqBGtrCp6myuq9KjRN29TE5+uG9nIz
P6yLgauwLhNdH2HJuC++RXf1cQiiT4KzPAxf8SmaHqi5UvnrutEdZIZNXZUxLGGqlsygilLWySKZ
LT7MOuVuiJE0UMugE3R/rmTORv7i3HCp0Z0BBi1WSzRe17xImp4GlSZvvWlu24MSjJ5weoMsTsi8
l7TGyi7WGFTOJSGLKrUDKnexJ0TaIc6M89B2nqaNkB+WzrXUoL6jrsFoDk4c11BYzg+yXrhd3nvX
d3nfhy6/hdnlZhGsOamw8qJ+1RW0DUmnLuN9iu7p2W1W/JMycKu1dT/S/vYYKjLO5VFyO5tmLVNI
NDwPLmKZ81R7PBoQzrn+JBccC7ViaTXs/jN+StkMC9UB7VT+hlrgzjP4wyIZUI2XWooWaaBnkDQA
wiMxhfM1cK6fGDITPwbu8aROkjBhTY3ROQJaMONYdUzz63W/4G4dA6VaWapmmGA1aqCgUdwLj1/j
V+2EJAyEYf9gsuKHraM1b95VdZ2QulNgLOpvCuucGV6ay7YZ319fFP1mJtj7wQwDmIO4pFOT4OIV
wxMSBlPLSfXu1Wx+MMDgZEuqeWpLZ1N4YYCL7edfZged/vcLfLwOeEP59PeuLYhBEkuMdMVE8zlU
iO468WVS3y8ZKrXxwbK+/X9bx+BEtUYC6FKwMrU4ZemNwqP54ICiwlby5hIS9k0HA71llx+I3Rh1
vNvZsIW/ie13fVffcr+5Of7w9u26cbtJNBet62Ezx3iE7OV+jtnh9zTwr0OcpJIc4aHiRHfcdTIo
IZdzXy8yjmzR7AHC1UCK6tYC47czSXb9itEbG1YN+/rx7T+m/8G8wlb35EqY45F2Vwc3BWSkwDLu
lOPnUON1VXLQ6W352y0Fp8G8iDAUgmzNLRJ0p5do1XC6QeJlbrlbyaCGuCCgVEbYgjprboN0MxgP
6kN5MJ9Xrw+01E7ueUy5dKGuXLi3h26zvMg0VLVXAVRG/VIlprs2z+Fk2QrGTqIkiAXeJMM+DGsI
SSx0tEDTgFmjNIaJOgz44liCBX3qsSOdK2f6aIBwQ3zPCyj34+eNNQYgwZfb55UOa9E3E7Oyb1MT
d8nNeCDSM9OFMMsx/Yy4BbSI6d8Jr0tu9zpqugE2ZUmEtA3zspWTJjayiohP7W+U+CXhjdfvO8zG
APOmNZEprXUIA5GGGMTwMRPitYUtvBo17jw1OSZQWr9+83YvxMYmc4BFOEZCIuK+R3KQL4stF37D
LXHzdo45tx5FPk2PYUSA9p3xrIV/XV/ELnzoii4aGBjUDVYHWRGrNtfzAo2hhQXGgC5QcsWdRGO1
lx69AteN7fXjGNLFGjv7MU16WTYVrI1fQ82mfuUKXQJf4pf8gSSkxAcQ1a2Q1STmOOtGRGYK9x2D
fDylpd1d3fwOJp/YTaSq0+N3iGWgyPdh9nh9ofuXG8LSkqYZ+Nw3GIdfQrMfFwWfVZMzeYJNn+FF
oHnE/sIvt+1bA92ZrID+WLfYqYGwTKwO3C/UB2GHQQ3KoPAmP3euFYxBGfASM7suY8JfLKivakju
/RjSgVitNPA9ThR8pi10t238ETrXXq+852ziLiRvDDG+38yiXhkyXoF/tEnRInc/3ueYpFmDwaVh
++Ugvco2jvAjxzI91T89BhvLTLSXlFOfWCRGWdA7PoAtKLwZMW1P3jideU/PL87vsqNssBeHet6S
NKl10IM3+VUH3UcBLRFwzIGt/VB2szgm4IvluhhrEjlWH0dXIWGLh9rTXRIbAyXOPa9nmWePrRNU
cmJKbYHhwN4ncVkqACtP0ZG0RKEgxK0e7j91l/VpzOWOy6ZIJgpUUqIgD0891GUp8QwWRxUkigCf
GIwJC9Jhy2Gwl0eLMwzJO05WRTXLrNBq6QesX2coh6zo74LY+zd6Xfn6mruv0Ga1DNLkS2qpU4XT
1FblJE+Dm2hDoCapz7kS9HeuXAmNeWGTCToWkwwfjY+WDcHev2N3tJVHlLjtNvgNpjk6pWv2GJSp
Gi3XrBpe08TILaB381g/W2di+Mi/JEctWFzhpJ2KB6qwp0Hv8womu0/EZl8Z8FkrUalXkn3uUiQ2
hDRAG1hwfU95R8egTCZgcChUcHSyOtq6Jnvj+LlZe/e6Fe79Y9BlDpOlU3ucnPhIeuMdJnZ0d/g6
etBZxnwnT3GctyoGXiZV+Fen2EzeZ4s7QDghjlsOiNHWXPEOtjaAzJaQhyu2Lpf/BomG2j1VMZJt
qqPxxDs4rx2btE9GcSgQqMMSelZU8ZCBXWA1UBHk6UdzXjtWK6Y3u0lIRzic2KamvciFN03ZvThC
aqXKbzu9OBRRyJm74JyVzoKHrNZdTlqkI1KRavyXoBbYwZwT9u1asSTR0lTVVFBmwWFuPq3MvF+0
mabDhbg+GPg+1SIAv8h1dHHPKTZ2GIhSl3BY4wijnNMMmYHwNdVqe4WiW3831mDBiO8U5a9m+cq5
XjyrtPrN6jJN7SWhhdVSehVkTzVCZ4qPsV7bcw0CLu2UFJ/+qIHMkDZrZeBpSSt1TNFlhYGu2ZXc
JjA/9ofsZsBEcx/EXuh0vILq7kXYWGTQSqqKWV8KGpRtnzKUBcAgggyssywZx132Ggt+WBsDWFBw
l1tDwuU2IdEke+thvUO/EYIh0El7109vF+U3i2LAaszzpGhQ+3N6tcMg1cc4jTlItf9pejHxFq5s
/KNszFzPMFYCqlY9QKukozvpcw+K4PArUWSXDjec5CxKZgKgNUS6GrOElD1BY4s9NDZV3PXjelqd
9ik+4SN1ebq+j9xVUkS9WWXT902lYJjaiT7XR8uv377Aa/As9qCuJ24qmeePXJMMrHR93OsVcXSA
KLU+lu69cIfu28f2W4caMWVkZU7TFQfHZAZfEkGLkFbEGhulsjvpU1p00Dh6z9lJ2qmfnraNvzB4
0hpaV3QhvF/JHcVXDuDTrMBeYNpU3BQPFdddeAYZKDHHyViXAcui7n3qQVGPtUdxMoWrPGtvzndt
eQyMFPWSznGKU0Pz8t2AaVQdYmJklWa04y/0YVe/Wqf8INrTofV53b370dBmexlw0QrwPdYzHaJn
3YsO5SCik/ZU3Kh+/emPZuq3WMbWOte6SeWlo9ehLQPVmL1Q4NFkcdySFVAopyXOxBArUqdPmvxO
Wm+F6XDdKTmIwlIkdl2sCCl5flE9NKZnipw4hPO2KAx6hKJhNasMn8+s7qO1yB4kls8g+v9cFjMP
jwkWrjggm4vs1tKs6h5rUZ57lyjU9YflY3Qz+N0N1Q4L3vf2/t4hUYK2DFkW2VZvwWjy0OoQYwlz
dMiz4piL1cv149n3gIsJZvuspKxTkQqHGlLjXfRsmKkjiJwxDt46GLgVxdpUI0y/OJF4Hy/3kcrx
sV88+5dV0A/YPCGYkWvKQsAqwMXnEW1LeOxPSIf7gqtx/O2t5vSzE1xsMSCb5b2WKtabLf00oLoQ
HbsjygpcQmDe0TDg2hVJJc01dm0wlGM9R9BSmQo3Vv5ErhRAc1kRg6tp2IjCTGU8ebG+oDn8Zip6
P9TqQzYun0wd+keyGGRzegdVlcm2dPWhj+bX6374C3C9/AgGXMupKad1xo+YHD2gGYMS/GeYAlsd
yWkfM5+Xx93fXcNCZcHSRVVlwrdaCoeppk/bZS3tyHBADW8rFSefQzv3s698N8Lmr8KojKQ8BTj1
RpO4wiKJttqDqKtXIggraTnGlyKZx0vz9jBcs8oEccOw5GlZwyplkN8y5cF4NrzsRHnk1Vm9ILqN
ThbIG7KH9Jzhoa5Sh6hBh1Phlw43LNnNx1iXXWAwxoyVLsPMD3bhLZ2WoW1AxBBA6SG048RZvA1n
kGaSQnMVEyC0XD2EySlqMSjcfm7Dk/oH1M+4NJdFMZDTtWUSLxHdzvTQd4+yFrvhavFeHN7WMWCz
TpkqjyWOEqrL6CqmgCPCWGTloh3Pv34DOReCbXpd59EUNcqaJbJqS+ZjBmpC7gja/mt92TUGavpM
BolX/OaaSCiB9sI8UYFDeMrw1QmWIt3vb3EpeKHjfl51c1oMurRWOSlpgdMa/RJJyOYUQsyNrkL9
yO/L5i2SgZZx6TQzonxnvejOOER2LGFSHWo8Y2j/X2fG5rI6uVLBQQ1LZnlnacdR+9Bnf/R2fz8x
NoklLZBBqVO4xRQtT2VvHIRM4Hg5x/PY9JVhFPVsVTDRyY+L9dobtZ0lvHYznhEWGcQZtXRKymr5
zSxItiSfLSgmXT+P/Z7Ii5+xEn6CpiFcozcbXMt0XzELgLRp0EPKz8zBP1v401ngPDLkTlfgnu0G
0Oa67ksKSNKjfqJ2h+QoBIX/BwSGW8DTyes3MZZQGjoIT7CBWfYMUpAEDWCFFnD2b28tsiiBd1tB
K7X5NmmxMaInPcYnNTD8he/o6bLuTfSME0uj6pav+rP4nL6KNMDvdO9LgXN4ex6ytc1gRCYo4Zqj
FOJIyScltJMej6LASz3wjDDYkCaiMUoNjChlBRqer9P0vk552uEcI2zeKIpUOStJMkBQZnupCrvI
0Elk8MzshfWbDWOTRZo1mqDJwFqGrrlPq+Z+UngXircSJnRQK6VS9QomQMp01GXpY2mMdlWbnLCB
43ZvQ6kbt+tX3dILFRsGSTHE9AVYmKxAPfCu0O4ztN0xJmgowSgSpyvsyGC1ip3iNJ+jY/0ZbFa/
MR609wxtjdHebhYVp6GxZnSXJP21k1Ctmc+5dSMXGQe+eZvHAMPUFJO4mLCjBi2wTvBIOEY+8NpB
93SVjO16mNhBzqyxqWbYmaAA/Go8L68DmviTW/HBcBC7Q+XojQKncOtb3lzc/0i7sh65jV77iwRo
X1619t7Ts9svgj2Ote+7fv09Nb5Jy9VKV74EAZIAA4jNKhbJYpHnsCydcg1dpcVS1kH0CJDaqcvN
vo9shusjpky78aV6lGdo52HwAwmmPr6LmOdKXQ2wFxb/Tka6lC/J9/viGMZBV360tC0CjoNGhn7u
w9MU4vWXs1X1+b6Y1YC40Iou/4R+PvkygDas8mPIHNI9VnjKKX4DpuoFUwIEVzFgVgoZXoOuCVVd
I+AOBKFwH9+5qVa3cFOks1JgoeWvXltFHm9TGFXD+5RBnngWhywHBj9nkGl84ykA3nR4LlEPwFOK
JTkxUksmT9O6lVzlUXe7WS8SyISVcJtp53u5GzhCZmpHAsQU/8HKm9ft/iqNdr9xHohcTdxvEZlz
ucVzlfmvDOQqgsrLwjKMgrnBAvKXyeoPkp3idL2R4d3omeBZTZv+hdlvy1pFovdi13q5jPOJYIkC
b/oMvtodah1bwfqF8smq4q1b41VDyg+3YpSo4edA9+TGQmq2hsOx7r1rI6hwjlchlBPOxTFupRbL
KF4EFyNo7TbZtW+RASzm2cHzl6uQeYp/MP22duNeCqa8cmLMSZCRiXsh871e4Oyo4XeZPj+IQY5i
Ff8vuvWX4ihPPKZGG6rEb414Uxflp7loWBa5dudeiqAcsdKlEzcRog0Zb24INR6hBgBuvJPuWDHt
vmmINJldrMZ1nhG8ySh9ynm7zx9iZksROUC3ceVPy4Av/t3W55Kr1biBrSum6hGmUbzSALmt/2R6
5DfyI+NA3z9bIs1fB6A4MVVrLF+dHBp+X/ClqaHrBtODwXup1HYgPfrh2VddlW+292WvZyJXVSlf
0gVpl3Uk2Pwib203gws+SeaU/CeV9r0lpdzHpPj1EBAAm8YpHOk8eSIA6horuiAhOSdeDrKRAb2G
5WcfpQLeDN8BCQ26xv7Jm+26DemihmcCTQFx/O/7q3VZkijkAYQbMcHIKyADeJH6zf2VXT/lVyGU
xkDLGkKDNOKFMgIBb0/6E5p9+/Yl8AfrvqjVx1k8dvylEOUv0xlA2grp+ZCPhB6w8wgIs4EUL3iA
e0OhnXWB/pu0/CqRcp4A6W7n2oBEbhOdhtO8703Z7FFv/0fZybqVXqVRHpP3ucjQyCut6BHOPYDa
OtqOTcO7+iiyXEfKVU5KOCliidPwi2oV9rkTt9Uh3kybjFEkWs8mrypRLnMECKuvk9qhL1348hgM
ztB4fv3fpNDVLl/MFJQosXAgQ5Tk2RTCzZQ/FKXNMEDGiaJLXsWA1uwx+TRAfrLkHfrLbfUhOEYH
7jK4GBo+sh97/yaR/GsJ6SJYpotTNGlQDp3faElwY6BxgzJrr5rKz9QB0CzDTzO2jO7fykO+GhrS
dSGC+VLm3YBHCTb0tMhjrCYxs1tneVWMch1ZNytxWsMMU3Q+/IxOPV5ODcDSc45wAviYanLeeHwR
UdFmTa78zY3xKpryJLqMXt4OzfSW8jR5oyun5hEwonvtJB0n8PCK9o7QGrGPHlHpnsqUPwHjmioN
IV7uVQDxNwl4aifWqrJslHIiQW2IZU64moLX6OR7iRN9VR+AyvFtdLgL6f4OXCCj3t9KlslQDmXM
gAMik+7vmktsrvbCGPO6WWDm6Gu8L+lvro3XnaMcSmjU5cyRl3Y9MdODT5D4rdAVt9kBBKWghYK5
HFnmwlhSesKkqsKu6MiuFeNsxihlVcXZ5z8YmpGNuWMbNCJkmIldMxDK0BkTYu+zDdC2Td6akUfo
p9Bx+Nocfg2xtF/uS2YYpUbytsWdh/O7nBd07J6K+m13KsPL/e8zzjk9t1LURhPXGrYsaSV0rst5
5eHOfBhy+SfHpw9jqoDGVqsZxe/VKfJFlNMo98ILYV4GpK4/7YR30Qr2DerFGGYcd9IO6KFWuCtc
doVh3bUIAPQURCCygFXo99Xk5amZR/mzF0lycxcvq+cB9Sjywip/xKfsoQIDTmpxTMjNVStdCKa2
UfU1wW8Jx1UbfIulbxWaD2sMGt7fy/Xzt5BCJ5UBIPhSwlamPdUH0BFvcuBODa6IalQJ1psWqqnO
f5RJ7aSh98IgEeYbQjQgPfV2/YyXk00ROPlP8uQ5bYo3Zmvq6nFcKEqWe3EqkrpLE/GTlkkxdE8P
VBRT5Ko0hR64nHgyDDd8J7OqYqw9pOKD2kV61ZJy4tyIjiGGXtDoVjv2jCDB0o38faHbKOJuMJAC
cCjK7hy5RvuijpoN1D+/YXTFrE7OiIt1pGJDLPvzEGSQBQRaucbwjGTLu+AE2B9AZevb3ipqG/U+
5dKTegQuQwUjOVxPoBa/gAoZ/Bz6MUd+gYBeX0yyBTsQ3wDsU8OvcWLARLKq+avh8CqQLqEqmSj6
BTkjMtfsqrr5MXL8NgIJB15cGKCfDIOhq6gCB2Lw5rPEXqDTKHuT8lepYYV3lhDKsyTCAF4xwo9W
SXi3TINNlsdItWebcc7Jd24i4GLdKN8ycC0Gpj/r+BZ5I03tyGk32ifXI7dljvOTr92TRnuVeQqj
mvDkcRsyQlZ5iRch6fyzSZVV7GMdBIlyKF0U/P/Z5jZqajchWnDGQ7ErrHY/n6Ktbs5OBLyMA9BL
nX8CJLNulQrIbETM/Yg6dQyqoOc1PsHUr++/8XFiRnprzsoTAH5ZMWJ9ZXVFB8ScwWMG+Hf3Alp6
tKcTxBoehejEic++zW+1i+DwAGUrbfXxvt2QjbrZSFHXDQG8rRg4piKuJip9qvd4WufLU6Qe5o5R
WVwvoS4EUPaPcWaljT67FGV32JFOwn47b1BdRyuhMzzIZ/GdJBTsxuZVP70QTB8IxZfLgbysp2K8
CccZI+GFOXCqNWTRLh5YY0mr53whjjoRBR/GvN8hEYww4c43X1uMvEwD40WVJYQ6BrLcTX5N7gqz
2FqScREDH5D/TOZYsun3jIKKpEWnp5xOdOn6b5wA+uzcmrlj12ZWGo4EiF/nVSvHAGfNsBaWNVLG
H7YirgsyyaazJz14LEVGOGOtHxVPhWKMIk7F9+PynA9ozeXdmkkZt+qJF5ZA+YrSiNDMSVYv/mSC
rbx6IwDh6lf7PgvzgHzsZqvgKkRMccky0ubf3YWsjAqwpGDlHLpHJGVboFQ5t3spPCN0+phx1Vm9
FuuVxKtIOkJ3BRc2E5l0il7np3IrOxg8/RxR8J/I7T9hJufrNbeFRMpJ+X3dBHOFaMMjUAucVTSF
OfEPSRCYVdeb5Xzi+GculcxELt37/nH1/rUQTbmvCiTaJR9BdFHoOzGJ8dif2d3QPWE/PJ4fj8B7
YYhkqkt5LqHX5n4g7Za/mIrGjb8xPEKRyW6qWz0QC/Uor6WPg14l5HbODT+74rk0kGmyHiNXD/VC
BuW0MBiaTQOpAxvtJcKIx8BqzV2/Vy0kUP4qErgMgBqQEG/lY5Oa0aZ9il3dls/+RqrN/ETmnYq3
+5bBWjrKV0n6EMjxZz0z/dnH7qBu5uByX8R6CX2hGOWvCl0R9DH8tAT/QuhSI0+2xXcFY2rowbcZ
0lYj5kIa5Uv0Yor7iBwz8QLWkDPBS4peSGUofevcFIQX4BA+sAfmGfZB09JJid5NIdC80Czulcl7
BBa1+4qxBFDuQ+gy3GLIPE7p5+Yg2joTFGYNWFeDE/7TDdPw5WIMwuWIBGYgC36IGGLinghsBDg1
MdrNfS1fBSdxA9fHwztrgIphhzQFXS1EASaaoJ0SPQ79sxRclIYRltdvgQv1yAov7rxtJP5/ui+c
60O0iXaAY/JUcFr+CmqsdH/VA2I8RwNlAa/KQCv9XR6YLBQ/IUAjldMeStSBSMX+1zMVa2JhzcEv
RVEOPhzmNotBy4Sq8vxDazPbiEo8UyncXpQHFxCnnj8OLPA6llDKww9aNsshQSYDFLJ/kZ6Ak8R9
EMTuwkosGQyColkdRkBCA/48tVhtDcQd0jnDUmVqN/tqmnXFJ9IBaRhMD2n/h1/tMpRm7p+7Nctc
yqEcv9B0BLMBcgB4GSTf/fI5Ll7ui2CpQnl+ve7UMZxgKHgOMRuTqzDPOz+lHCvErKVZS1UoZz9G
clOKMVRJ1MbqW/AQvxrZXhjtNjmWQBRlju+ur50uiqqso22Xzut43ciDIq1wvt7lnf4ag28YI8q7
0UkdadfC//sWK5VcPeWS8JdMOrGLJ1/0OSKTh//30fTcbuRnAtFHakv+6d8AeizFUYfcV+aZUwqI
U/D6PY6JqVUM61hz/JIIKDdRVmSwt1O7lrUJSLgTHK6m+EOLLlnOKCCtxuelACo+S1KtJ6IAFZLa
FD11R5AUDSczzGLLYzT437ylSECZBGkcyNwUidIH+EdTUBJYKW56amvNFFAf6J7vn6jVULYUQulk
SLzeCRmEZHirwXVdcyMHEzIgECP8KQHMocH4GMATQWfMNMHVHVtoSKUgfpGEUdVDeHwgXQqNWRHJ
Xo9Bed8E+BKz/56lLp19KJGuNZKG5+EGM+vzIXv9RP5DsxwArNGuXNiCl5/wVLw3bOZzI2ljvHHE
V21l6gRkXS+CIhDaflINmIVVbxSPVHpYHVGrOG+LTaXzkyw1EjFToSWZZuD22ra2w4dPa7WkPedU
dnqKsK8kXxGsEvly6nVW7LFSTHHVXy80pgKfr6pDkczQGH2jIOdtQHjQbsK39AfBSDPQnsi7kqMc
yb8J5Jx6UvBAkVr5B8vSGIYmk78vMhohHHQFb8i419UfMpAYUu/+MWJ9n4p9bZUHadbg+2UA1MMa
QMgVgwRv9bFsuadU7OOrvCjKGiJ88MoCBP3VQHtD+V06tbvO9sGQoZ9HRwERQGC3rKo2Sz3KE6lF
mWWo0+OhfPKtuer3oD1nOVfW6aAckcpFidClkJEeyOSqgHcHxYsBJME6HasVjeVKUl4nFgCzoxOr
BPHXTwJuajiNG3kgUDsUW8kpvZJZ5iVp5Z2jT8+wziPfCRqxv8HireIx2XFwsNwxBoXTsGddEVgK
0ghsUqyKatFCWgOsZMI2S0CmDUfyoge4G3NiRqpP6I17+lFpdSOHuh6XkNi6w2S2LjgCQDieeb4r
naLj9CCb8Uk6CTv4PnMCgN987sxwx4I6Xs2iMOWv6QCaRxs5dQp9tYEBqSV+xajY6SS4cd9ZvKq7
9w/7ehBZyKGOolGGkhLGyANEzwgBUQtWxQnEY/Om3hsvaHJ9bL6IHwIMCQgiWxY44qpPXQinzmIa
yghfGpSM5v6oANUi6oWTVOk7o2NdzMinbnZ1IYo6ko0i9FOfQVQh8aYfbv0APRbVpcHcp8Ao1a7n
VgtZ1KGU9HqYhxqyYrDxoZvc8W3xmTAnETI+7fn+Dq76s6swGhJb0ioh48CSZ/XjUzee/J5hIav3
h8X3qUivcJWG+QkoQ7oTCV0icqlDy/Zk5Dt3NuhzURdhLVT43s8C6DG6/YGct+hAMieCIqz+i7cI
aaESFcrHoClUbiA2nz/wolsJr+HEuCczju+nW1toM0pCWeQF8ndVuOTxs6TuW6aZsVaMchF8roZc
lkCNeNt96zzuJJ7Tb6S5n7OD7/eNbF0dIC6DaEPgRbqXJ+vCGnSPALlNmshJudJNuKY3+aBjoTv/
zdm5SiLmvlg4Pi+5OSawvgSrgPQKhHZiodESA6yBW2z+m1rUCo5zDYTpFrllOuyV3o3zvRwxjs+6
37nqQ/tXfVbKKIQ+jV/XtpbnX4VQaGxUUYAjDXBkK8KoM6N6QXzZ7VECYDAo7mVdpZPzwh/FRCEZ
XMBnZ0ErtoI/uGrbAWKq7Jy0Gr3MKBkNHyyZVNSUldzv0hBu4l2onsM6dQWjs/MMBcVatn/c37Z1
l3fVjzq/fIqsdFKhH89vQ/4lCr/c//7fGOFVAGWE3aAafaNBQHhItySrUr+QIa5qmwLVh8Vwun62
rsIoI/QNtL4HCoywa9XBFNtOMNt4dHi/vDDUIutyzy4oWxS6dh7nEWqV74jyr401m5wjHeUP0h/K
JkVcv7rJV82o8B7o/JRFPDQb3eTUPBp2YqpH40yAkvQH8Zw8C04GRsEC1IzymRQMRTPD9Y0VIder
Q4vfQcd+qRYzI4Bt1shtPgEObZQOTSDJ4MLKHViX45WIqSuiLBKIfI2X6dqNhGJblvcp8cufqqJP
jvPYTcVrpebf5FBq5WKdZP0EOaKXnCQ72OnI+RWLACF3DI9yK0vjVVEB9REv85KKnovf3bLqY85K
K3Qii8xsjpscD3uEoJljyro5D5QoypO0wTQpMgdRqLCbdbsv0R6TBk/3zwJLCOVCuDYAtkkEIbou
eWmgvAmccNYqnfH8sCpGVeCIJQWUcPSsVc8VWVEAxd7i52Men6P6UpXOfU1unCFZroUIarmkIR8A
bq7BuMXoGAeAFee4t/siWFpQi2W0wBbmM4gwuNntxHHvi4CaRMy8L0YkP/U3/0SpQrldOU+lIuQh
Z9oZQPQHovh5BuypFTnRS2URSlDeMHtnQAJKxgOM54iJMH4TrqmfQJZikX5kGFUzogQ/gTcekF9Z
FRqLMtyLpOdGfLmv7i1wGCWLcschXjNqYYIs+RPfqvLk7YTqUemxytWs/aP8cKkGSeUnMHbwugQ5
MDvfo5wVW8iPvbd3lDMKynaqpBnKNE6+7XbpNjsRcsfC0n9gCXfF83wEWwHDYm48LbWC5O+L3ZKj
dioTDccr3vJOh06+2mm2tccsQjCsgr5jlcmQBlH4uVPls7YhbMLlW2WYXQz2akBf28N3/zE8DheB
kVXdlj9+1/DTLy805OKJi7iG2CMeNoJN440mcLr2qamib3D02EGbpSrlTsRBKHM1J/s4RK4oAiUi
4U1BQf9Zd1JaRqGMYZifgXuhXdP7Whcg6FjzUJkZ0uJ55k0xer5/0G5SU2oNKbeSqmLNc8RKwOJk
6sVXRfVkf9OFj0p5SHIW+sVt8kiJo1xIU3FlCPxaEipztBiBKHZLMOt+AfSyyhpMA6GcCM8FhhCj
kcqqDTP7RrpnC4uzxsfRkj8mmzQ+pNb95WQqSLkTLguiVCghstupGMSJdvVe8gj9VuxENuvh6LZD
hlpOyrHkYNXuEwUGCeYO8Cd9I70d6pcZt2oL8wfA/km/dt9Zw3C3KSMllfIsYzlood9Bqujx4FQi
OCYo4jwAFRuhZ9owG6cYUZxG6Ek1mdd93LtBqSx+xaTDlnDYGKCUN5sPMusQXpgLu+6xdUNCv64i
GDRdj6aoJS+QlG6w6gMP/o5gkziFpcF0sm2bYcJddsW9lLPMh2QLt5HiL7n0WFWUlVWQ1ZDrf5XA
f6rjtRYEYzwIHrOH1Alc1gD6qpPRQcerA9NS0nlqK+Wx8kOfZC+l+r0BfpOcnzOWvdx2eRN7uQqh
I4SUyHLTFjgT/KVxJLfz6sZSt7JNGssVMA2jkIVSFp4dndqeXf3x/pFkqEhHiUgWWhCxyFCx/NKN
72G5n1ntCrfd0JSGVGDQBrUYB5LK5oR6HqfQBhcehja5xlQ7QEoHKIeDyw33yP8ZWJ2STKWfTakM
FadC8jiddPk0RowotHr2FntHxQe9Elp+Jg5barexuFMCRi2Q9X0qIOjJEKG3Fd+vAA6Qv2bdz/u7
v5oFLX4/FQIiP/enUVBIHkkyBIJygLlBJlcTy8got5+rkhgMMdQQhidfeQiqo8wx8jnWSlG+vuEm
uR8qiCiCY969JhNrOPCmZEqZEuULjFiaEj2CgGbCUDUQGD1wK5Q1mh4qN2J6ntVc6roxtFMH56bW
YHQBQ3NCaDbpW1m/FfzPVt1XmWDet4FVZ74QRd3PkxGYBR3AdC1pEuxwis0Cg7KB9CFlM0PS3zgC
QyF9Kboo0AxhJc+HZVvAn9YfSmjKO8Md8b4ZN2gBaE0epgecIxQG/gHb1LqhXyVT5hFpfdTL5H7I
A+d9Rm143Odg7BZ/zDvxiYPU5DM0i3j8l5iTBeu2eRVOmU5fgG09IhFavOhec5I2pDANpIYLGT4G
2RV7gI0hUSevzIvsWFH6sipkSCS9LOUzGSYdA5M75id5Y9jCNmDzeREnfhOb9b+UpAHGhTJqCq2F
SDx6eoKdEQ9vpXvCNRdemNeq1UxgIY0KKc2clBMI4JD+n5tX8lAenxOwlRmXbisCmYgVR9Zz5YU8
KpAESmIAqBvypHPwSJpcddswrGjbO7ob7lQnPjCZJdbP5XVByR4v9nDsxQ79dxAJs/WyWnWbEt1A
aX00Bla//+3kM3FuoEA3gJcp8gpNphf5qJqpsoQI/U4eyj87D956kxxKQsLAeYS5koUIthoVFkKp
4JOoQwpYQQiV20cfj7j4d8qIz+tXgIUMKvLoau37JUpspI78KOHE80/ZUfwhP0m73kvOGD1OzEpj
+Llb1GxqOSlvo4RJrqs+pJI+B3QOO32DmMHjSEQXlDXsaFepuGohxztHD8TjdbyZjyb3g3uIUcQx
tqXHeq9av5YsVoJyQqDA1qaBrAQ0bm0SwQKHs7hX+YkwowQu816y6hCuAulmj8DXjdQwyPZe4mdS
9+Al0M0YHg+Xp335j8ZEN3vU0jj1HbHgRH/vssdR2nX10/1AybBXmlBPH5OOHwOkygW4aqOHgdvV
3Zf7Im7bmz4tR5VFXDoU1MqpQw/0gW6oAMyEy6PgCra0D20B8z7HDC3Sg0uuAuobZpKBxmoyC/XE
Km88OKa0/pRNJZuVlpS8MkC/1tWeOFfc1Q/NsdoRM2ls3q2eh8IUHNHkmDd1lmTKE2SVXsgRSUEq
odlpUe/Nc4TbVmkcuFl8AT9dbCqqzMgYV306WkoJ5gJGTnWV8g0BVw6+xIOtTTonp9mWDtHOOKk/
WmAHOuR5RxgsSWK4hrW8DiNrCp530OEPsb879cQH8RgnRjKuW89iietzGe74PAB/1UFKWPnWWtKz
FEYta9gMiTGFsYwOL1KF6FFrabaZy+okW9cJsN4KpkFkWaLETGojyTooBC2lST9krn8vi5izQCrt
AQbXBqv74/1DspbcSBiT+FMetW9pFdaTCohlK0wOBDdmzlgMwat1qqUIyoF3xhw2QQoRXG7KXomS
yriJ37SvIG8DfpKw/W8KUa5Zzfo8rUUsYFtfMADasfpwGBtEd/vmcSTlqo/v13x0CaX0W10HTtfq
jiBpTqFIzn11VisaeLSSMeNvaKJOP10JUarnoKWWLZwkMI01+G+xVz0A1KDilyHmCB7pqRaOOhBA
WC8WxNpoL7YUTsLSIm0q0nTOhQLCO7+3VPkJhQez9J/05n/tBIKnXsqhMkItrjE6IUGOXn7I1Qs/
q5ZU5gx3sRq1l1KoeFDVmZwnM6QMVrqVQM+Om8smOuSmb3ZnNhbN6tFSgHoIEm4BuArU4pVFP2Rz
AJfYNK1ZTrlZGe5941jdHlXQeMw36WTU6fftSXOplFUeDjBp1WM9iF+5LjsHoryJRlbKs6rMQhTl
l0KZm4OggqhZ+UNWNz5rEIL1fcoPFZnWhnmC72dlesyUBIRHuXd/tdZEKBLPw7FKqmbQsw8KKISl
rKlkCwNvl1QfTnX8876E1QxZ0QCPr6DjQOHp5/nGb3vcTWdEpNQiWCcFXkvj2Iq87J1AT+YOAdLo
WXfiNZe0lEoZWti1hZL5kMohHU2E3OSLlwT/q6Rv7fB8X0ViUrRHWMqiTqoe123WpEQWailxC/KT
2ZM6xivmWqxVdAFpm4EQKNPDe90IRghwysHtRKoblr3jT9UpiiIn5+ZjEDZ2rAQFRrVZw/2rHkLR
FR4BEWVq/bOTZuHvpKzlw3GaYOUJ+Ehk4AtyVh+YxTv3VduRuiqrKL7q3pcSqXPVZakYxbh+4+49
WIIb7DWzUz4Z3/1tXNjaV8FSLO2im/yB1K0n1iz+6n4uNKbO3SjmWZQTjbtcfeyV2otCUrFKm/f7
drOaIC4VpbKAPhl91fCxp5isazZaaOZbDdMG0Us/2f1PPBejUvU/N28jrCxlUrkAaBeLCa05kCmp
Hxr/VOXKCfmVy1CN2PzNmbiuIT31plYyr2QFxBCALFCBuv5D/j0AYINgxSZA7wv7XwnUEVp0A8DB
BnUI5zKR53nG9VP8Svjuih2B4Kszs3ZQXPD8E7Nzi1jhrYZXgcS1Ls5F0yQtsE8gMJhM7Rwe8kOB
sapNhldV+UeYmprvxCduF+9YtaJVn41xtT81pSKcKhljN6Clx+oKRw8+RmYZdd3+rwKo81cEvSBM
PgTU4qHXjjn3MFSMd4e/Mf2rDOqMxfFUDXGA1etd3iqfYSH2aNZ73/2E9LhMG4mRA7OUos5aMWrT
NBKBOjeYdc+BOdmsMoaQ1V40ZbE31OnqNX5qIh1LR3BsMWmHsmGJbjTRDnes3szb8YjPk/znEt4A
ciea3w4DMUDZyx9AfIcukxA4EJZ60L6qgP+JnbgyY69x5oeBOYpCFPl7679B6o4NJdBC3HwhXN8J
mwS9kqRLklWHvb9rNwDdQlkptRqRuuHwFirbLv9SMmuTLFUoz5GmYzWVxNzlIzzHo4yhiPYt8aoX
MpupeTmmFAnVnLhn9y6uijZAcG3oxCnTPEVTAFg2AXVRK4qAAJS9j6IXC7uJPwHaVha2UfvE8JIk
7bnZtoVA6tilSGN6dEKRl4LoVAN3PzrKdvtzdvBKcP5XDSDKQhp15ppqTiI0MaI4eiYdQspm3IwX
MqUB3FCA3KHO84OhH/niPf2o85ePeGqvAlKlC6Fi7HGbdNtvMQ6554EjX39XHK60Roc8x1Tf78te
dctXZenegaBAQb2vIbrJA3PmDsbs3BfAMBYajTUmmTS4XVBgRSZWZZLJGcNJGoUtKMl2Ld9ZaaY+
oa7AcNWrR3ChF5VJx1U9JSjaoQ9bP5XaLooPAW/f12w9x1zIoI5gJwpK2iQ4B9K53PZnMpVUfZAR
m2kbOsaWWTpm6UT2chG7DUHTw5E0JYhfMTCL/hIAHCCxTRC548msXyUn3M2MfrnVG8lCR/KbFjKb
BlPYeBzBQIf2UsujOeYx0IhfxPrYywxRt+zTJDQsZFERXOeKQivJwWvd1uY23c/Bad/LbemixyT/
3luDjU4hmz8XPXojYie3WDkKc0cpRzMLdSFnClbYeKq3hBat3cvg9yCZO+GfZZUIVwtqQD39vKNI
qH5SBz8daoCUllhd8iIy24IJbIeN5oBqZsNta1Z2u+5G/5SG+/Pve6nrqZJ3EkJGcOoP3Btpa4u2
PODW9e//rmZyVU2iq11DHxhtMkG1VsitqNK9aWDBg66fh6s+1BnPxwkVZZVHmPWP2vhD97/V+SPj
jK/1NyzVoM740EZpmwpYs2lHygDjZvaUHXmbYofV9dToL2vAYMDv+5O1U5QYHWThTgWwY4d3Gmv8
/gsIpkFM50HfqZuKJW/YwEt/Y/rXxaQOeu9PXSmI2C/hLO4I4AearZ7JSEeHGZ2Bmdiuh7yrOOqs
l2WuC+kMXSs/e+qN9gkzXY6Y66kZT8GbpPGerrFoB9ZD0VUmdbpV9FkKgG4h2V+Lwj/J/ghfJMss
V9vQlzZDJRB8IKVDVpFzVj6M3JdM2476JR8f8YJTNzsVI/q9Uv27YHRVjnIlnNqGcyFAOcUEORF5
i+esFiyfaO8n/CiGzaojsiyG7tDzdaENugLuurT7d/KSErqyjX5O+GhwiLjM9so196XyBm8YmoTC
Dk8dRT+qIqOsoWH/MeHKKiF958+qaeAVPgT/C+PgEwOkczJVwMiRovG6rmnUeRjUoC9HDo9vxhM2
zMA/pAgIYqlv6lP8TbJAaqDZIuthnuhwKxU1R9IJBNhAykTxlqpEPAE9T7flljPLp3Yz7nS8b6YO
/w8yeeJR7omjLVUbkiEPAUjc+3hE7b8F/zOtH0K6Klz1oaxyqI065SMI4Kevsv+oz4zXyrUQsPg+
/YYjJ42PijnWqy6fK+E8ZOcwfGZYAmOR6OHPsOeA7SdBBhmg5R0yQFt/L53s+bNFYV8z2zNX04Kl
VlRgU6RyihXhU2LY4yxLOMuK0/+UXTScoOP1voKsNaTOlSJKAu/zkJYlbxKmw/DG0SqM3G61nr5U
iSzyIo+Ed2oblWyU7HF70Jc9EmZJHhAznCfsMGL1T0bsWIqRvy9kNomohaL4uYzGWXsH4f0Z4KQ2
qlyEPnDali/AmmAoypJJxTWt10MunGDwarwrSlfXz9ro3d+v1TxhuZaUk0hCvCN+GmTtxtv+IBwq
L6gweEpQt0U3POUn0Y6AmDOhsMFKIln6UR5DU6sm8ImD8jFLOAFwVZRxb/QZaRfryFFuIxcjsccy
IoLOR756zJDxM9ZwNZhcHdNNG45hjL1ADnUO7hNQRO2FGZNHgkVIELTcZEEMrS+bgV5KVSGjhZQp
8iU4vVOAu1nV+FWMJDOPVFNvWcR6ZONv3flVCmV8gyR3WimQhLgANpf8Lc22oCrj00PKqnD9jYu6
iqJsUO31TOMxSQLin/FXydCu3z46uz39g4SKtXqU0YWJNsYVWT0NcIgb4jnk7dzbLYhASZdWDpei
lWbwxrAR8tl7y0lZoWw01cTP4PVTL7MrAt5e+Ki30sa3IwtknZyn2sHzCHSI0GHlOoyNpFMrLcQr
6iiRjSwvPX/Q0iMmhMykfs50zbqvJWNt6UmHJlJmPiKXDp+v3RFwOHrTeLweOP9NDBXSGkRRPZmg
UdpVbqrNpjQUzpQajHPN0oaKZcU8tWOYQBuhBz7EY17u2/zlviarzWgq3jP//yzTzWjaWPGa7kOV
HvAZ5UfyOoPDMrZ9e3yUHvlt+kqgNSJMibEQ01hWQZRfxLOJk5V01GGPeeRbRbbtsu/Iv62SO0U6
49123QFfdaQ8iTBPwpSQa28e8FY1D05u+O79dWSJoDyIws+B1PbQhot9qxF/5hFDB5YtUF4D3Ry+
UWbYp3JAW2uuefIsnfuIBU7AEkN5CfiHkOeIc1LKS9o/pO1j0DKy3NVG5IXJ0XMPU5RXIT9ircjN
VfdExeR3v25AfmvpT/45+EE6Evov97do9b1rKZdURxYWN+rxXDY5zEA/wgM6qZt44yOwtDGdZOCN
MLWEH/9RIuUnlFwX1YBsWrwlxyrdTk6xC3aapWAsYPzKbVmudtUMweKBBj04VJ0G4hmLSB/VYUDt
XeOdspXcaUw3DKVWk42FDPIbFssoalPcoa0SgeQFD13APkv+UE79Ds2jbv7CUmjVHhfCKC8hDM2Y
CRyEaf557gJz6ndly0BhIMf/JjKKqohuQx6wT/SVKO9VuRUG2KPBHXsFZtD/EA0AdMq1fX/p1nfn
KogyhzkHfIDqQxDuJ64/FW4vssg61o18oQwVMyTf6KI6hQwdMKrDAAgVMbUw/uOqSXqZw9CrpfKU
tbo1DpgUl1TUcVRziuZNETKbjdc376ovZSmRD8iuhrj42h4uKdBO0BuIZwVQnpmgIBsdMnDAMph1
77JYAMpiAl6MhwQjB+h6AFKdldvfAelihfb8WGxzx5r27ZFV+WYZEBVfyqzyNW1Ggp9qW81we+5d
xHhK/3rfetaz1IVmVIzRikiewJ1NNGsP6BtH7iZuCTJOugtcFpT2anheCKPiTd1OQuQncF14zCqa
V04AMm70Lavf+6Ry7ivGMhMq5qCDY8QQPpbPL/eSADBowAnMU8BIDVkng74kAVBbGnxyaScDzcQd
z5vkRUODCKZ7UHH7BwNFq2soSYICAlhBN+gJrRZYNYIykhLtpTzozrSb7cYc/kg84TJg5Ld8nTAQ
y863V5u31IVcKtDVwtyUmY9a5vzBPYuY+sRIPPoTZOR1oZtvJJCqGS/ZFuDUrcVtWcPOq9u5kE55
OW7MAGNGRn7+j7TrWI4bWbZfhAh4s4VvxyabpChqg5CF9x5f/05Rc9WYItQ1T1rMSjHMzkJWZlaa
c5YsOixC707BchcsrGLZ5qKhKqFnrykiFvxl6joEQxKJRQcLBVGs8rHYiRYhHsTGDXpcvbtEmPAn
kIrajjXGwpRM3Y2gM8SliEk+WZrRfe+Q+juQsi5gzgKSQ2kve7JCEf/REP5aY+qiIExOukI01o2X
iTvEzW6KvKG9xAsLBZelIn1ZcjnR5QVVaxTgF1f26s+AqfUJiBSq8Mf2OHgGdqvY3nszQl6/Kb3h
M4l5rOWAErSaHDCczWjm5e62s9kcD1odIr3hk5eawQ0F0exM4oPga5d4x3nDc2Yxhy9ID/JdZrFS
hwrGxjxoZUhkJVjOKAAETRZ8+v8AQbMZgVaC6Eg7TErdqQgNHOfmfGb39ae2q8yY023G8W1mfytJ
VHit6q5TBgOSfjZ5W6t8znHlDMzoYLWfMX+/2Xxafywqssp9mpQFySCyY7eTDvEp3eFOW4XH7JCw
PhXtTYwg5OoFn+qfEho6FaIr+/+hMco6Qcp7YDat5shO5FsFnmxORGALr5z4nnD5sHowrAtFuQxJ
SAsjqqFWOH8a0h98y3jMicSE35m4zGOpUDYM4FhS9hBLcZzgcU2SEnmv2R3Q15UnKbNmbNQQIDh+
F/YWsN8toM+Bu3j/5pLvNcbm/qaaq19B2UlvyAlGT/ErpqoCF/OnKGK4jc2gthJAmYfBhdzCkWmD
YXoxJL/KHkVmC5J8i1tHSRnGKApcDIRjvEN8gHScGrufzdkhg7ugq9jpEZhTuE9kqYZMXLN8FesE
aUMxJiUDIiNqTfqzCqjneGKkrwwB9KtfBCon9k6gXdqLVpNGpsEivNluy1w/Ek2yXExhFsToQ2Ij
nt9XTxge98J9akmehq7qDLbsiuk3GHbxhlm3fgxPYguYaqR4etqaU3WuVAC6sObFtzP/lWJUHNGT
ttYHUp8e3NDXDpiSstLjaAMzxstOLEtgmOEbAPpKJVxorp1FWALWSK0WT/uksARTkHZ5eqzFzmQi
xm8GL+xTKIaMNI6nUQW6sNaEedJJZfrnnProTV+W0ByQTAWmeiDD45m3sNY0tw3yKpbKU8OIC4VI
hVgleR6kXdozXMb2S3SlF/XVIjXLxyoxSPrfuIMdXwjiXeT+xBYls0qTx16N237mrKQStVefb9T4
Umh4SG2BsqfE4A4ihHHgQ9Iff668Zlb85XZSsG0x15OkYoBWyxoXg/cVBb0YCDOGk+7Ibi2rtcuy
E8rJL+JQiLkAMUV8TJfnus7scNiL82LdVodlGJSvHzglq4QFJ8in/Hc+klPQSbGgZrZlAClVkcG8
K8uUuwV8WNXMBpZPy+BFHE+pwlqg2TwsBQRLmGcUcKcoJcZwiIQw1nBYUWvJqZ/Pld+lOyOKGae1
3cBdSaLCFujlc0POAJqToNDkGr64l4C9Qso8yiVwSX+pyDC3g0FPDB2yuArJH38XM1fCqXOcAJ2T
SgLUVINZMiW5cEO+fzC6EtWKcj+hD4qXJ2Mad9PcVXRMFAmD4YDU+PcN06uircYE3+4noBJefh7J
av6sK7mSQ/kPYemBzKljpXfcE7Kixa/AFTfhIAmcDMvrb3urlTTKb4AEOu6VAdLiyIpKs88Asdqa
7Sn15swaK1Nq0I4n21DA03BuX7jtggXWRQkJtQwAecqBqKXAp1KASdXoSKwnc2NgzSV2juH/wS8O
OjZhS7u9J3weIIL1b0vfDOEr4ZRbydNMCIUYs1FT+FnRHirtYyswFNy87SsR1GWM4nL5iSsljOgX
SqrPiTxDxOYAm7qSQV1DPeXAl5hCjeEjKbWSSogCLNx8h6FV5IusOitLJerilYDG59II4kLuTm33
AqsRtZ3zXPWht9f4peyagoysdTZv5RfVml6mC5lH78+Fx3Ij2zYA+D9gRWAFl95cK8Qgq4YIoWVu
MRGlxTaXaHdZxYKj2D60qxjqjqFJKHJBTwJlfheqiTkELLf/m2PDrq8hYrf7He15mS28qIc4NtTc
AWaeuUZuVn4PeB/kit9ZqAabUUa7SqNcYVkpxpArqPUFwC+KVPkuWZKzWilel0asdeLtQLMSRvnD
rpwAJ8TBS5xQ8Ss/Z7voPsZCCylAdPvwXj0DK35X3fX3hSf8ySDUSjT14dqlE8o4wanO/KtmPLXY
RR0lhh/6jRe8HiYx0lXmVuQl36UdhEiPwSnZCWcCpR46zUvretxitq7+qO07r7CkVzZQ07b/X6lI
ucG00IReISrypCMr/pCBqx3ZhiV4/FfFmfYKCn5oM1xuO1+mvVKuEVPMTQ/AALJ28nNpoLbUe1JI
nf8DiwzLXCkfOZVFxwELAw/EzPBUuTUNQ7SEPrarwLD/UjHKQaaLmkYF2dkBMK2Nwj+K75wD9DIU
yjibhXS9XSi7fj168wm1GSET3o4xwS5n3DqarjpyCcAyOeb8Tsl8WdUu2lzZgM14uq0q+UTvcrCV
bKrdoEszH4OiAgX/dh/JPgATTPASI3t+iHn3tqhtP/3ritDYFYAVVqeGwBdVS+4nXbGXl8Ia1P7x
78RQnsZAzh/1JB/BBJqVLt4IsIQkYvnqTWV0TGWjOaRgOpuykBoobXxOQqhcxKYsj2bWfemn77dV
2fw4uqwawJoCagHNNjGL0ciHIdI6MRjNQDX7OfILgH4AIiHXJcbnIW7wnSWshFH3SzHaVIrICy3Q
uEOhcR/GYd79nT7UofXjqExxjMdZzoUYilJsoTykQMiXvzaNbN6WtZ1T/dJHoXeM+qCb4nqEPpw/
A4r4jdkieALGQ/JZdgnuAot66vbXUug9o6irZGEcoN0w3bXBo8qP5hxehmxXGAzHu218/7MLMFD8
O9jkYtVEXQ9JIw9E4vZlCXK3SRlhc9Pfrs6Pukft0IUCxonwpkh2WbMHR505LE6ZsAblbtsd1in+
rcyy5HMqETkpblLVg6/Lvm0JrO9CTnMVmiUlkfJYwjNz4FJbnHYIWd6cuNJ0l7LAc1i6kDNdiZra
KC+NHhcWA14vywjMRJ01L8z69kTblYhG/J82Y7zTVSvWPxs9a/eD2M/vXYHCU64giSSs4dfEvgAf
kvqZOyRWDXpdwWk8OTeNP2kArCyNcgtFq4p9XkGcKj4V1aPaMzpRDAOgZ1hVZVzSiMPfn8rkLgBY
j8xhXHyRp4soBY7I4YF82+K2i9lXjehR1qmMUlUiF7SvUGgAtv1iF3b2GHvdXlFM45O0L8A2xTHO
kWEab+nayjSkQeeipoPUpE2ceZqdOO7tMGNBhbCOk3IM8zAEiprCyPnu8yDcS3xmDdXXKN8vgsI4
SIYPequXrjSquwbYqsQyZPljwPl8heQ2tVr++fb3Yh0c+feVGLGuhkEmRWx93o2p1893Gav+yfAM
bxn8SkRscJzKqdBEUD7hyd2X/29ae7LfpCMjQY9EAlw9pQPHF4JQEow6AYseQHYzMlNi7XtsK3GV
Qbm3RUbnMysho9L9OrzMAaMhuf2gWClBOTdeLBKtmiGA1A3I/Fdi6zvNwrylx74uTGmUm2uyXKoG
IOGg5UTARmRS4belO8WTnPj8RzUX8KWp2GHSsP1I3RqtrishRw/FauZ61/fSOQ8T9w/MeCWCfL6V
jY1TVoQxodNIZjfLTyn3qUkzxo3cvCorGZSZFQK4AooaMmru2GIJrd5xqnVbjU0rW4mgrKwHKROS
K9zGVjjlwqOwfLz998lnfRfdVn+fMrJunrVWJ/wfRrdHz9EMFUBa8HY7qk4x46muMkrOm/5yJY8y
s1KotbjAuK/Vj3FiNdxi1xOGftq295Uu/9g1rGIE6xtR8VSRpsEwCPsHAEbNZbnooPmpBkaSwBBC
7ztOeRIkKmEvqifFaTrV1efSBju2c/tjbQ8zXU+PHvBVxkrRQfFH2qfDkbiFyPpSe/pxxsKtbibm
Z/GQnVgYlQwTpInp1aCuUoXwIUh95/BJYcdl/ifp9Uovyh/EaRenbUs+kpyY2Mputeex9YuEcX6s
z0T5BEPVYymSoYkyNeas3uXiD05iGDhLBvn3ld8BjmfRJSORMR7a0a+6izD4t82AcYdkyifUrVoL
FcnhxzqztNY21NcRZS7D5yJWDCK344Z7oEcTVVFI9DbAh+k+Lu6wy9H5JSs1PRrpdyB3PRJCzeKU
uvkXzo6eb6vJsjvKVcygzgl58mblNXuRPvXh6+2/z/pSlGfQSoObC/L3teqUSo89t09Zzoehwrvh
wxmVs4kw342JL8gA5WP4HYb3pqcMg7oVA4OQ0Rnt5ClleUwD5WjUOdgTJtXjoodSCP8y6NFjh3Ms
A0YdBAPWZHzO08OwnKY/egNd3YFCuQNdFsouIkQ1sjyYQ3PpWKsfjE+vUI6gxengDuHTGzxQElPZ
LYLygR8m568sTCE/Y+ULBlWam16EHon0TdYOoRSbksBwBiwTo5zBwtURqCRhAppxXqYvg/R4Wwfy
/9/wAAqVIKRZIU8arqKVl4vFxeeBGzy+PhtVZt8WxFKEvu6ikU8acAotsfrQZLHJJ0+3BTB8mULd
d7iSeahIaywDY9y8z6Td1B257iAAlbtdHnshZmjEsDKVTGquPr+AmRkp6/BpEm4f9uc2eVY7RuBk
iaAq1uPQyN3y1u7T+9Jr6/LzmIaJNY/Sx9uHt71eaaD8DppmwCHTMB9IorQ4J+9p5WxgBm1Pehzl
A7h47fEr911+W4KZMdLHH5jjA9smeBVNLGd1juFSgl6IeByCg0gaELNDIM7Lr8tDlmFg9w0I55s+
/VF2fxVL3V6lmqZWLCBWSLmHUUgeplG2M110bp8sSzvqAodDW5Udmd7is86W+MZSi9FqZfU+4LnL
bVHbN+CqEXWXNXn8Z44rATp3j0l/wSNLsSykHZYY6iYbUzuhJYWDS8Le1jDhadynwi4oKjNSbewB
2900MJ5J2/fgqhl1tzkMIQHOGCIX7VkYP7Tx8zI+3D48hgi6cLbgIVvkBZ7jfc7dVeHSmrw2egrH
2jph2ANdLoszpZYV0hco2idFe1piP298zvj+d9qI/75TUVlouUoyblVxQ87XNd/gGckj68CoKC5K
2aDzoEe0xja2lVAxozF9WaT89bYmrPOivIM4jbiXhPRXA8dRWF2GuHOa8XObMQlPtxXCSiqAIgij
A2VkqlgtxsT1sOsdb4EfByNhIeGqwig46NwxTMTZLKKY7caN8Usm3Q6dEzmokmLAIe7Jqi9IPxwQ
BZiChRYBMC+Zw1MkJr0P91d5VEApu0SbJhU6kq2I8CAd1B1m3p3yzHIS2+OdK80oCyxTZUh7A5Jq
AArGvnBIrdiaXYInGFqdB0CdP/IRV9Uoe8Sak7HMGgTqU+FPfGQKbe70Gc8Qs/06u4qh7BFbCp0M
EnnUtjKsY/ePmXyuhH1WiebIggNgiSIGuwqMszFKASdDo149pOUxWu7nFGxYGm9rGHy/fc22hzpW
34uKU8oiyM0IoEJL/TRjHqf2sAZ0BisuBiQXb9nH94SqvPUFoL8Gd6xv95vKx/VU6dAlKXoKolqo
uo/IJuAd9uyxDQtuo2Pq6QVIXPWP+iHapx1D7+1hnZXeVDRLFD5p6hySO3ecARwv+WFpSRfuziPD
JAQjSXuNHvAK7g+svePtQHpVmnI4XVWlqpJBdLLrAK9LCC8JLvLfXkV6vXMWUy3liGPTnyVQnILr
eDmIQFbXMLle7oQPjTX76Zfb9rTttn/pRs/K50KdLdwCmUOsm1l4LNNP3fipFz///8VoKJBqGMYE
wTZdMeOCqEViP0K18muXu4lykqNDozPScHKnaa+5lkL5sklt+r7FLryFUVdtVwEW2VyUmfXU24o/
aymUA+tDSS1FootWPs2KnRV3FWvuYfOerWVQ3guT1ryuDtCkc8NL7APC6qSdQFssY5CJDD5HnwJs
RAUOC0SFpRvlyoJiRtUigW618cKXF2k6zwujI7jZ4ljrRnmwtKi0aDagm/TYlLjJoJ4+q3Ya2aMN
4mkmWhDzLCmfVfOzruchdGqdwCPtm9AfT4SgLD/Wdr2DzL1hi756uW3yLGOkHNbcTxmnNhAryZco
es14RoVzs6EL9hWJ17AtJ7/blBObUG04pSVPwX4/Y6S1RbMosDuz/2g8LA5Gq5nsi5t50Fom9e2U
CVhdby6qBz+TuidICKHD3ytev6vgnVgdym1zvKpIfbrcUNKWr+GdGuOcJK7AHevKv/2ZNnGV1ypR
32kx8MCbeiQK84P+oJzzuxEIWuKu8wfeml/J5kmyVy+lAxpqDKuHIEK9/QNYOlLRJW3GtC1FfEZB
+SpEhilG3iK+3JaxFcFWOr4lFasMRdYnWStI8CTL+z2wXRtH27M3DMjneO9/f30uel9uEbhgEYES
Yy2AX8DGn7zvJgMrbIldF+OZ4znntlqbydBaL8rhF2osNAOPsyNromNjdqXZ7PpTYI9AUv80250F
/H2MeIeW+GLsSocF1MH4dm/LrKtzTSLQhLZE4XLxxf6stcdQYYDJsK4cvT6Hst/QaBG+Xfi5Aup2
ben3MRZgkwsxR9AvMfJmlqkQlVcqDTnY6zWSXyqhJyLTkrXc0viHqGlMQ/7YB6dYYZWytz3l1Wwo
p9IVKifrOkSWKii+Z13JNXMaRok1dMVSjfImOhAvNTWDtdTpvm8jUxzBJxc+8PpDmmCjSHHROnQZ
Fkos8NaVoLxLzadgzCmhW6uYKjI6HTTHpKVfgRNIfeLPvDuA1047DU7i836GKXvj6fZPIKd36xdQ
/kUGPYQczvgFld45UfCqCx+kPLXHgvUwZ1wGesFClZUwqUTy4ipf2yAyU8Wpo9fbyjBMRaLexe0M
kI6qgQx++Cwl+6hkeBSWDpRD4QaDj6sUf3/U7xLtUia8GeaMChZLByp/7JaulxvwXwKCar+EWISK
vt8+pN9kWL8ulER+weoOx8IsRXqDT54d8UoDiy7YvSwCy5yjVsF6HbEclETOdCWtGus8j2ucWWeL
+/pOtcIHkoXER6BP2jxgN/7yG1HuQgYFblm10A7nl2Z3KrhuYzDQ3z5DliFQvgLbp0FVKFBqErEn
X9hC8jjPjMoc8+Qo59CXiQS+JFhCv5cfSCk4dFJruUzWAoZwZG+Mg2P4P4nyBBkA5PW4w8H9RA8Z
fFJ3xrt591dHR09hxEkUdWoPrTjjHMh3zXw2ZEY+s1m1WgV++j0ZcCI3hBM+j/YY3wX7eM9ZgY8d
DwyE/rRyVkWOYQ/09IVYiknWJhAYDzJAmssZKD1LU1pdMZSsxJ7hsWXKQSx5n+qijANE9Qh3yuJM
yc+94hATUmXXOJFmQfHMouhjaUg5jWxRjThaIHUBucdy6cqDLDP65CzHRFPGy+MM40ghg+ShBHdg
MOWz4QFdHRuFrPb15gbS2kgoRxGN8ywIA6SBk/mraBE+svQE9+TIr7JZ7nR3qM1ozzJ/xi2jZzWM
Ra5ajVxqUi3K9/qOECg3JxZ2/OaGzlo7ynlwaiZKwwCLjHYqCClKbzAloCixs3rmZaP8hhKXADnk
GlL8rnbtw3IAdIjkBa7kTQ7BFw5/KN9uuxDWo4ye2FiqQDGaGMphJfpH+RljkPsSWVOL/1KvRaVA
tNsdv9PAwpbsC4+VBLM8Mz3RwRm1FEQVXGUEpgHVGp+DbxqWX+uj6vJ+8jy93taXKY/KOzqxQX0s
hTwee05O4cbfiy/qsbUjP3eNxGRPkzF8DD3bgcV2pQgqWGmXxS9lHrgw2qcmiK1wSL3bym1fCF3D
ZrsGFFGaLFYL+CUoSCEkwRpx65Hy6X9ab2fJoc4QSCmcOJK8QD3Fn5MjEPJASaOPZmeqZneo7USF
1XIeb0ZOf1B2t5XcPs+rkpTPzgHo0zTo91uD3pmZclQSrCaobsEaOtuEGwPnxq/TpNw0YsM4DCUE
qQ/NzgBNEUHLGpz0tUPV/7ZOv7HKqywSMlaZXVHpswDAPVKQLna8g2n6A2dNVk4Ypv4LZtBmkX+t
HOWxizr7p2lDkBBK0Mpp2FblvwH74SJ52SUxedN4DT6XL+JJYF3B7fh3VZbK+AScaV9PUHbehxfS
4pPuZLt64R8nwMZIIAzsEytl5DEsmZQPnw2ha3sNbm7Wc4z+DrslRvVpKRgvDuaHJFdn9SG7LMrR
+YVuyZG0LwV/MPkd0kwwd5H2JauKfPsmCvSaW1mNg2qQR6/skaw29SRvcUSfNZHyVvp4/7T93ycT
6O22DO1ztRYh5417xBvs9pLuESEAh6yc4j1/H7kxUBuRXuxTO7gI98MrG3+NXLh3P0IQQS9nYARc
plPRtlBCNQM+pRVMu2A8NMmfNDVWf59yaxIS9ljBi84KkmzxolT/0QZ1ZN++6puGuBJCuS8ub9Wc
n1GTb5MXWTiIncexwsDb+//WQVGeS9eHuuomKBIdtbNECITPBiaIhBcUmBzNJ75lsHhXtBGU3kpb
4z53eTsFW0dggW3VYaVQ5Ebf+kG0e1PLKAkIG8mSA/Ezna1GPufz/TyDJGoxrL87Ycq1tbJc5BwB
2+WM0xR8iePcmurn2zI2g9DqK1IubAhaUQsyKNSWd0HzXMuBGeu+VrIKaSyTp9xWkI3KnI2QwxuD
LyndkZ//CI0VOym/rhXtstA74cuB6OKMTn4p3GAnXSa/cnQTQRYvoPEQgRaH9c5jqEYnnlorTFxK
brMq5VJnFnI1f86HwlgY9YXtOH7Vj84wJbVYprCCINn7JLkFcGmmPXnY+SxExe1H10oS5UBqqVQ7
cJ+TiYEBva/UMS7dXjW1vWJVHqtjsx1qsFIkYP5YMvS3x8Qq1Cx11EdRD72yY/H01sP2DRApzrEp
OOQqsz7Ydg9gJZC6xYMeFcJAuDOiYz2bBYB7ZWc5YIEhx2SACmLa1IvhVtACcEWzxqYeK0si5/fe
jVw1pm62oMV8PQ34AWQukjPJaD5eKmAkLDGJwaI53bbPqzDqio99Jqv52/HmraV3QDCaVJZpbgeD
qwzqeoP6Jy2bCQoBjpi3TuWlhkrJl9aefqC44uI5wlRr+zUrGDwWew3AMejUIc5N3hWopaBK3Sr8
OcxrHuBbc+9zQbtgomY0bG5s0IpTakBeTPVg1lKqebfd53anePUjqMMFM6G+zD1y6+5j+llygXRn
G6EZorgkm9K+qax8J9q8r/agNmGI3j7zq/7UmYdV3ZStAtGKKbiLHTvKGL2ZUurlx/i+AbVyxgOK
lKXytj1d5VJuNtbqeQkWyG3swIus6ryYKah7Bou4WeE58/4EWVW7nrFBJt9W/oEreZ7XIwicg+ix
GAI75UJGGPyNx/ulFP3ibEthUIoCMtLZJAy5gJ1xagm8ZnAB6LHkL7c/3ma6u1KJcrCj1rWdxEMc
qfhggM5Ld29lgr/8VjSoVJR1Yx7IkFNm5kioCNzpS/r2+iPPsX7HzrB/482vJ0nMZ/W1sI9eGVWN
vPAfdGaziEygI5nBWXIAfnr3R4OWa/OgvHnYT2OdEDIQgEggRSw9PjHlXYs5DbAb+1JlsnDBtktN
KGDpKqaTCPvYv1UMFuy4DCnCY2Vzj6VTHAlUEWnRwcd8LD2Cwk6oz0Ayua/d2WeGD5JavwsfK/lU
SyvLylgrE8jXHgkgSHkaTFLKJk1rMsLB2vnd3CDQVvIoa5WDeRJKDvKS+M2KUiedTM4E9qUzmHmP
uU88Ct32S+GJ7B2CzVi5Ek69M8RIXAwthPDRmrBDQITqNjA33dLNPKZTJZ/u1tFS1isYYcqnCqzX
MOTeIRwCrtyJspmo2UmYnKkJRDuN1Q8yr3xQeODy3PYLm751pSxly0qpKKGYQ1lhejTkT838dPvv
b6c+KwFU0Eyn/31KAgk1f+7QXe7uiek2B/GseSk6cLpbnkmWzO2YV3XT7a2ka/++OHo+Cn0PUBHU
2yKvx3WtXvvaVBMzOM5uYOZ2jTk1v8JTTjsa96xEczNgrqRTAXPWjDqIKxxumwC2uFXNEqPEhsoY
VmNJocJjOSewn5ZclmE0gZ2y9LG1cKyh3u2AJSoGISZSZOPNDa/cbK4hAjdFTaIw4RDIsNsp72IC
Te8ZfzZwtBJG3YpQ1oMxLlD6DXknll7y2J5YU6XbhbyVDMr0pSSvl1pDy2B+kAl86wPIqgC/GXvK
QwMmTqyweaIfnjnX2P0JDLO2Ek1dirYr2iHKoR4fT3Y+pWeh1Vgdum3Hcv1elOmrdQzypwYySOEp
PMR7eRecVUQHFg7b9h27CqKsvMrypEkqnKPoqXvJ1/GcaXfsSu+2mV/FUGZe112rcgXEaNIlAlV1
7jU568y249wvGfQMWqUAu87oYeP9vnd+4nKH3wtfNesdqqs+KyljmSA9jDbNgjRGLXSSvdmJrN6Z
QCbAnQ03OTeHwA1zK0QdQXSxOc2Ed2RdaBrGPeZzCUVBGEiPfRHNJRMYClCsyfOJvVFBjOB9mLue
LB1Ui7LrYx6a6oJicfx9GcaWLn1rh6dWxhhOI7IeiNtR/CqQ8iDq0o4CV0K71ql20y6zJz/21EcO
K4DzC7ONux1Gr9IoX8KLYdos0ps0mUycegXgHO8IGQ/va7vayU5/1v67+hCR8iFFxGVoBbyJlFAv
X3xZwgx+fSRJb3LiDqxgxrjmIuVP9GRs05Z0/Pn9z1oQmcwAhfrudsLAuOYi5U0ApTe1fAhDyeoK
oEXAsp4egzllmAfre1HOxEDDKBaIM4miu1KfQRr39a/UoAfN0loUhY6HJwmD+xhlfu15iRje6jep
1S+jezdopraZEvdQorEnWz0FTvqimL2j7zU33JecGR7r0iwOsyuBej6wpKe/U5HcwFVCMHfjQggu
cIaiYKlctp/1+llFWGN8K5ajoiGAuLhNsOVITOL4ExM8RRG+Pv7H/h7DNOjBNLBAgfOEzJiIXnGs
dmQUssSWtKk9yC5pRKG3zsjBGSZPD6eFaSGhsweJkvyVGyKzDU5aebn9sbaLV1d3IVHuouzHIFNa
GGQEWibJ7w7THtMJgHOsfYYkRhCVKEchc1k+C0DnAahu7yx27yVnfRd6wFb/CPS2EyuPIz/8RmSR
KIcxR0YcAvCMDHSPhziqTaWq9xk/u+o42AzVWF+KdhsLMPfCDLLCD8kTGNBQc5x8rFnuUXR7K1YT
rPbbMhnq0ZNqvRTqWT9BpDr7o3gYo69jazfct9tStkv9V/OgO4RDr2EoXocYZPc/yMLq4PcVSOUI
hDbPqof/RpqBTTxgdkuiQe7gynXo1TRUgwaLjwiDnZXuUWIDS5jgZPs/u1xXUVRkTgu+rHIOopYI
0PptYQ5lY2X6bDEOcNvqr3Ko+zUnpRFOZNqvsd+2b52ZM2Orx3QMHhF26bBG4bbLXuJVIHXNGmDf
aiNJObK3fjlhnxAwDdAh5wB1jLW8MhTcfk9c5VH3DOP9cbUEkCd7+p4gAoRgkOvQ3mI92skPf3+h
r4KoS5b1XD+PBgRN+j7NL3IA+r3hW2F4tf7E0In85t+LkughAD7KJOyDQNTgSl+73eIKtnII95Gb
vHCfMB6+WBEm3oXXTDZZeDzbruR/Wkr0XMCi6v+M4PXJy5weCNYY17L2MkgIvqUfFaKbvm7Glsz5
NXb9g1Bick70hcz6lQhkLI3IpX0nTMKjEgvvhCSE+m78InMq3yDCdKivtNF9OrmMz7VpglcJdBm0
kZds7pUKJpjIX6K4xwaGcVSbylaX+lxKfW5KwE1S5OWxXOQ/CdIr2VQJVOB0IY1laJdgOKw9h/0+
ZJHdbrr6lQjqa2WR0Kvim3pzd4mDfrfIykGoo0vUFCbjKBkfi56t44u6Tgsiqyc7O0cy9IaFD395
ADGyPdyxa7os5SiXH8vV0JQqzq/nd3Hy2OgnZeBMIY4Zmr29Q26YIY2kpA5K2gc5NFvOxS6zpF3n
TrFpuJMv29KDtI/J6hVwx3G5DZAyl8fJEdG5Ul6XbyKTz+btEX3r11BhoYwBh59z+DVYT3oKwdwQ
7mV0zjjEPFAgwlu37ohhkuqheC794TSarFi76WdWRkWFCUPXuAwdSZRNqpMoukv7owOu7l9aExUb
uKgzBlWEkAZ11AxZM1hTnfj7V7w/JkexMMBs35bI0oryNenEyUkx4VhzcHAEw2BW4DDBhgdDzHa3
9Xp6NC6TVIDLu5FLBIivlZ1/bu+K87JbfJLNZoDWAKmw4HSn/gsrBr693m/YjUq5GxWv4IgfcKKd
O1vJt9myK5sHl7KM1IyD0ZizG2JO59NiqXiVoHxNHoD/oRXDOGiV8klaMP7zUBbqB7U6ymAhyZvH
2x9zM+BLqogtYZD58G8fYZUNJoUmjRl58hcp4KV52aqmIxeqZp6dY6lhJWrbQeQqjbbVhZvSjjxb
yfym4pMemnEiWAksXPvtd+tKL8pIZT7ni0iEJMJl9XNBgkOW2+7+E8XqZgJ6lUbXLuV6roYkhrQO
1QBSn4/s2NMs1SS4E73PalxtB5Bfx0iXLrsi1zK1Q2rBhReVPzC33FinR5cn5bLg+YLsYQhnec+f
MHr3obcF4ApUVvTwR2tHq8Mjh7sywbKIgd4V/WMUgt/5BMmm8Vj4qNu36XpoVBAsCqEaSwViMv5O
677LzUPBfb19mYhRvXccVxHkJ6w0SRexCAYiYt4TIJDq0Dmqm+xZ1cDtFu3qxKjABsjNohfJu7T7
qHqi058m8Ly3KJXI96GD8XKE18xXdTCCs3z/b0QbqqpqYM6UdOpeCVKaDwrZxRW9ZjejSau55b7G
kHmL5QdiIQAhwVo1IJac22f7G5v8JZkeDJGDNg5yAi2TflgwAVPu9VceDJONuXwffWaFd9svXqVR
MUCXG61WCLJA7ZABQ94LPGwGTVblB7vWxYR7Y4qm+BJ5zGoASzLl9aWylAxlhGTO79Hrk/z0ueZM
9SibBHGpJE0kn8fYDZP0ddt6rypT91A20gT4DRC8gAhKdKpHzMhxn2NvdDHgTrgUQ7ezIiew2pyR
w7AkU1czkYxYCIEv/lYfq1D+CHc1ulis8vZ20Va6akjdz2XJxHAm+wqyVzo9wFH0h9rpP7yNc7jI
S6VPwePkzEfi57gdqxrC+rDUrTWypollFVUKwTgNopVLL0E9msbsFSoLWH87QFwVJT9l5YjQ7s7T
iNgQn/k592mYP96+jJsPChmo8EDuB48T/YLRFqGUNRXTeAixzqjUZs194tD67mQWm8KmJitJlGl0
i5jnEgdJsfpRb3hzYjPYbRYiViJoq2jFpdXyt5Gi7Km7z+zuS+OHqamhIUcmbvWPk5fa2q75CgT0
2+dI/vS7gLESTZkEVp+mWOug3YBRyrgvTa36JgQshMztkt9KDGUOUrwASJdM7yuY6AEyp7kcCr98
m5hiVqA3rXwli0rx9DROyzSALNkjTdwYrdzcyWtTfMQIxhN85oGzVce4Z2XtLJOkAlOs9moWkZm+
OW1P/JLeVV1ld9mwL0LNv/3VGDZJP0w04PiWACxBe7P+KmevBau5xDhC+v2RRZ0ELAr8fUlVXoJh
djq9NdM0ufBp5Tc6s7Szmb1ePxn9zshQztQ6MnRFIp2ACZMcLICYbvtKxq6wXcj6VKzzowLNkoR1
mRCALM7oPf3/SLuuHrl1ZvmLBChLfFWcmZ2dzV7bL4Kjcs769be4/q5HpmXxwH45OICBrWmy2Ww1
u6sW4Rb0Nsf9LdrOU1Y2MXFDquswQE2YdmBI3sfPmRMf0DVzjP0erYLph6cnND3hEthH5RxnnYkk
6VJKBlhVkRwRlOEE0yydrFQTxwhTXhM2D4qJHEPRhFUjYA3F9jGvHsMF5Dbk3b4522Xu1SIycUPq
B6kJadyAoDioZRbLvO8hKBhAwqCy+cXnzTRgBceEjiWsoaNBm0mHqTuWElpYxfI5rRs3WhovDuWH
QFqcKm85u8aDZSJHN8STgUcRWoiezki3/PhIe2V53x/bCayqawo6SU0NAxe/XspCZQy5quD+L93F
E93UHW7m+wmdTrkXetyuiO0gckVj0khBWtRlok+pCQ3FlAhVgf/X+C7t3NmJz5ON4Ww6OsVZTa6Z
zOmOtCrPyY/mj/wTJRcJb6VHWq3RPYyT8Gg8t8/B1UzmnNdx0ul1iUUdBv1JC+u7lsxWU/U8q7av
lysO/R2rjKrNljYMfrxMV+f0XXekrzCmY7zoTmZpp+giofVD4vWq8axjTvnStFVqzthEpTlE1Uk1
/UHgXGbbNHErt2QOeb5MZb5QFoTkrD/Qd4rAAVvK8jh69P2xP+gwjPsZuX0FgIxc1fG5rLKfkUEU
LVFLE8jxBNlgzYtPFuqILhWP/i+Dw9vr+BOO/XZMkmnRQzo9ourv1eFVj5yIpzPFg2BO9zJLqdRQ
ntyx+yRETlm/X0yHE4+3nfBqBnOmw6wYQrWnZvhQ5WnfQa33FDwXhwGEvDLmkGW8PqIf9J4DyzON
OdGaBCaALANs49ABMXSggtZdRizpHdqFXt6RI69yvs0pAaLw/zkI+0q94MXix8eS6tPiRuYhISd2
48rvJTc6Bfgs5/Fg/SFluELSZVgd8aRQskBt3nyS9FZ5kWDtRDXwHMGGntc5LcEZN0CiDN2IA++k
c9GZox73pCuJDPQKRIIOTZoHjw5x0FqiYAvfOs0S39OmL/NR4WwwvVd//wq5Gs5EgEhopnqmhs/G
dBQK3S2ROktKdohHfA9n0h1pZg7Ty+adq4HnVdQVHWq0DGSl5svS5gqCTipf9MH0Z2N0pjY4ZFHj
mIQ4YWw8REE62hxfpsfwN1tXwEyOkaSm1ugxgKNjdx794ab3wnv6vV/YXB/ePDcrLCaxCNMJWJ2E
9hHEVdrmvBxS27ilo390WCVxQ+5k/fbte8Vkv030OupSIoi0BDmc6Tmlhwa0g5jjz3xeIs8xkP1Q
EYRWXYYIBgbNYwKR6eCglP7+hvEgmJDXCFXYKqGMql/21BkPbXmXaxxf3I41qzVj4lsI+uZaK4BB
CrAqU+a9Bbf55+CQXOrnxq7spXMWzpnbvnZXoEzi0uuR2JIIjqj63ZGyc6PyfROCNYfyEXR28WI+
xq//tpZMgJOTceiGGnYOgdcYz8nstNKnf4NgopgwRmNuUI/ICk+P/bk9jPPjv0EwocPscnEaTFiB
hjorxRv9E6l4dZntiommQw5VBz2FLDNLFaqtqWiySr8J6Cdx5im5ZWAsgQ4Ioltk36Lt2L9CY1Yt
Jb0RNArQkmN7aN3miOB/o/jqfeIRtzj0Dm1l1i/9DW98YLsJfoXMLKaAbsG0nYHcgr4T7JLoTsR0
0CE8i7ShmWYU+Ru9AiVeLvDIuW/49uG+rjITjMcEs6VzB/Q5ka2pU/02WiAoVP8jDBOHTSUDJXeF
o9Yl52w+S8vR/Lsh+utCsj3HUjY2wRjAKzuno9zsmDE/mPfZjB4HOuvJLbNtpoI6yNJlDa8wGiuz
3hV0CDLAcFUDecHyEfWNECwZYm9Jp/qIgSc7e5Huxweew2zm7StYZseUqR7LYABsIFe9rS1Lb4tq
pHCC/vYttoJhdkwH31UiSW+jY3Q+N8GELqjnKRU3xDt4BJWbuchPMJ1tREumWUbiBzD6KN2+kR+r
OOa88v/+0uls05laF1WbEMAs2rtMOSzx9/3D9IdFUwykU5qhE/Y2Xma4oALSN7iE5EV26hYSJnHn
NzKt7FbkPdpsZo36FY65mdtIwoidglDfTc1BaVFfELTTOKi3VVy4qKk4Y6pwTNyMFzqYzFVNkTT0
rv6aoQeBXulToKGOPXsdEaxeN91FkDnex0Fhj/IUFrmioRKAx43Cruv2c9suB6KYx/394sEwH4wh
9DrNcABMrqFTxzDsADVDtZ44H408GGabglI2NLkEzGL6o3ohyWuRc27k7dvyui/skAB018MJu0aT
aghvOOFpOBGfUhLw2ZS286YVFpM3SSQfZrkGlnpLxy1AbGiHftVZoT+BkyC0l2+BG3/+t62ia7z6
MpTN0RgWuoZN5GrzY6R7PZf6cvs4/fRtdkYAb5M9WC2AkTaW8txiGk2369sab+vkguWEArvdufQ6
bm65I+bUB377KFqtKZMFTFQJtWl0lJmeqGJLAUoU40WDRgAqk9wZhe04eDWUuUK0EvOWVUUNNd53
/ada+8fjywSJNiu1NCzw92vyFOm9FedeILzfd4jt2/enDexgQN1AGD2qDCRsuvpSxDM0d6tTKMiH
WJbcfag/hPUrFhMnikkfxrCBPZ2XvjNPmZf7yavip/eZC31xbx9tM1qANZQyOmiKzqYVSW+2pYq+
PrsLb6rwQ1bfyzPnMG1HixUG4wBJBOVTsYe3JRCqRaZ7MOwU7/0YBnd5lQ3quL859gqK8YW0yKNF
SQg+R+TQqj60Rg2V2oPZ+/HAyyI2XeInFFrpfo0RUqHVaZPDKgOsWoLRWkZIrFiXLZPnEft7BKWU
X5GCXp07gQApFQaUvcG8UYV2PH/d94TtoaWVQTRorILepAdzURH4nXgKTpR/Kj2jIEzbHDkX4fYz
0wqJ+f6OqxzVn9ykRAG0nakFA29qdyfpJDq0RsJtn9qMQCs85gqZRg3uJwCP1jMp7y84fNzm0IHz
l4pjCRyOAB4cc3tkZSumYoAzpShf2hmc9N/2d4rnD9QzVxtVyvWwmFTVfAEbvRFYZgLVHM3dB+Gc
Wrxx/4pSyXpnShFQEISo8hT6cCndU/Mf3gG3CzKrDWIihLlUZRpSvWSjPQX4lKKv0bNk9V7xLnrU
3l4IeJ+i+5HCEJlIMcaLImslIAWB2FFVW317iCDrWF4GU7L215KzYW8nb7VhGoZe5phqj0f1wzRA
BBqf9/GHfYztmsJ1Dd/2cwWiJAOa96h28gglnskBvwJudcr9gVLyIUZraveucMlROI+8Jzne9r3d
aCvoJp4KOasBHY4OeWqOoz8dslf9DBEN0lhgyLIwyXnh2EuDxJ9DvfEWZFagpJLNoqI+Iz5MHlTn
DpQ8HIuLadVj6aFriFfepU64B8hEkTBJE7wzAjApJNAj43zgS2gRj30JxrU2rb+Vs2JYWR2kzj+a
Sv1rZWpaz72QdtR/3tLt5SbANAPlBPohcImrbh+QZykTYIw8y8RIAl6v6S9LnvZWNomStYzdYx1W
oxXkye1Sdw/7qLxTwgScuSzLLNGBOpPXpX7Vms9S8LgPwTn0b2dotZA1iSG1Sx1VnSY7br7UY+Pq
we2S3mg6L35u3wKqKOsY0ZJFtjek07p81gzUukbDjjOrObeX1kZ9zy5Lawwd5UTb4HlX3VtPwe9O
ekVltm5MSFOg8kWjALkbQXIRHqQDBmDsyDOPxoIx9eBLAe5iE92meI245zaV0rRn7wcwu5j08dLI
MS1tiqqnJJjXEGs37Z+V7gVr5ICUx8+kGkIwPa/ATvOTPWTmEgkkQZWQvtCuJqohR2esBit6Z5zo
G6nxvO9J25+laIn+/+1l7g89McxkoQXjOXMo6wWKVoBDf6dqtTHGuv7j1/D20fwJy+rOSkE8Qv4N
sBmxQDtEb2aMRVv61+UihBZBMzgIcz3Z6gsrdHgdLRyXNphEtIxTDfKw1KXLb3N+102cxJD39+kO
r45nRoZ21umaxoWjNndK/G5/03h/n8k7gzwDz5EBDxmqhzJ8WoSn/b/P2xyKv/r97SJFItyefhJA
YSIwnQj5GV6SSXEZho/K3HPwePYw9wI+C0R9EWCPJJ9n4TEceHo0nCNlMNEkJcZSoUxPo8kPhXf4
OCb7DL9wY4830rr94Xs9UgYTOuqgK2QzAlr9XfvyozKr3eJxgJYliMObqaG//fdwgXYDGcVFbArj
DGOx6EODb2J7SFtbML8myaHtNbCGfd13iu2xNuMKxHiFiCEGgq5q+rSkoEyLx0YMluWpFd924OmX
3OGd4jbfyFce6fofMsIrMOMec9VolaACuPOas/Y1O9Yxugukz5T9svUgZGhLEM79Aibtk8zJzrY9
8wrNOA5o9tAWVuAuz9CnKDSXsOOEiu2b/ArA+Ipoyl1TCNi9djjruquQo644hnIysr8So1ttH3ut
YHQX9TKaDAlPovZlGDiW/MHtr6YwN8nUm6ZI4rdEtujtCm+Bpd/cqKEjeuMRnJqcxITj92wpC4o7
mUTvSbuuysmC5MeNWRXvyGw8qzWxOL5Pf/vOIWOZLsYRg+MJBZvea7gmw8fFeaNDgYA5eunSN/Ha
3JE/Nw+x96/+z0o0BU2ZDuWCnQPxxYm2f/QnlBvs1tLAMN9Z5GPyqYZGDkTNeU8/20pDV6dhFZv0
EsSshNqt+up38xudQf7SO8YpQ8fb7CB6olLOK+Vtv+2uQJlAU5ShHCYt7AW15HnwGk9HGygGPJ9K
5H/qU3hWNAvK2DZtqOpGzlZzTjyr5NSYQkoiAcFmUR+r7DboOQRM23frz1OiMhElE/VqhrQCakbl
F9msLXW4meLbijwkYmH1PbdviAbHPc9lAkxEpaKmDniU0U/F49pwWF5jvDkgYOKhA1Q+N7xGB14k
UJlQ0ytG3LUtMBsngyx9bUtO8jaAbGa2LFv8J8rtifmVyzCxBy+5hJQmECdPR82vvxg3Ndie+0vh
lLbgTg+UtLz7lr+qqAWiEPPCfYrY/l74ua8szQSe2Yxhxg1tpxhViQ/xg+Fq6JZK73ifRn8oaF2R
mOxVy0iPD3ha8TlQCr7lIF1o++lbxdHej3ucw6CxiWxez4lI31fI3Jz1pL2r84IDwQnj7ERWC1ry
uJuwbmHxvdDtQXfBAiJFnG9yniFMSNETnQQBLd230XRfq/N9Fuf/dh+xFBKQlJWlJoUhdf8iL3ep
8D0rE0v/u9ErE2zypiqjH5+toqdB1gy6OGNPyrtlTCxNPKjqx/1939yUFQaz73rZRbNCqZTz8tIu
PoxwdOOxIH+lrLrCYXLXRW5rraREwk13qEVE9fEYTDzavs0IuAJh9l4zl67VKA+13qArNUz9Pk3c
ammd/TXbHtJc4dDfsfpqqpQOWuZ06KTz8nc/Oo4Rg3zRRbnEgebvYLfn4oLRBW+q8VHLK+ttuvgK
nrlY2sDI82KBmbFhifndUL7s27f92rECYG6SJJLFaB5hn3I3umj9g3qAfu7R9vcmYXPDKzxtZsYr
OOYSmSPwwUk69cHmxexu6+kgxAdZ/aSBBHTfMh4Se3kokZaWBEjjfBSzUyU8D6OKdvjKGvqcg7Ut
7XQ1i62hy7i8e0JHrfRbOj9AnxHTk3RufZAI210EkkJK/xVBw0Q9vOkDXRqPRw+3fYWsfgRzhSSJ
iaEQlboqHpJUGw9Xp+pg+Mp/+BrmnD62pk7KpBUHuo1y6bcopJf1QVY44YqHwYQRSJXXVdEBQ8xi
d5wkG6Iw0A/J/X0/2c6GV8vGRJJWVMswE7FsmjXbmMvzytqqXoMzaFtt0ckd4wM4LW7Fx31YXmB5
K+GtAksBPpAsNABrZvjyMDyahYdn+Wvtk8egAN8eCgvODNUg/Nci3BcKzmXwtioreE0LVK1RsbpT
60bi56RrLVn3K/Ovuh1Xq8vEl0ipYzJSYaS4vu9wsSXjnSof99eS6/lMVDEBgKMOEBPHLz4sB/Ge
Jk8Z2vO4s0KcuPL2nbNauCHr0wpTXbSQGz7SXlyqBxY4xasK4cYczfuRazizX37m2Mg5Dm/+tMKN
9FDE4DRwR3vxgpfZHs49isi6g7ePCSwXpZM+cY2lIeO37wwT5SdVFUXoTTBBFJhz0cfoqivOdAYE
8z1efdRsyIxzuf42P6GuUGzteCoS2cwLjArU9ae4P+vL+1h3tUi2lum5lbjcP9sX60/L2GrxWIpz
IPSAa13dbc7EK+4iT3dAqPmJqgwWPu8m336HXBnIpF8DyUY5zYAoPS1f2gZSL4qTPMW32D/0BUWP
5mE+cOcut4/51UwmiNIt7YgCUCHpnbypzkqenmo1dpt28ttAdQflvRD2z13ShFZgCAepi50lwi+R
gydzNKEKKrv7nrztyNefxMRbcJjWZkUFqGJ0kctPTemXXE3q7UN6xaC/YXVYFrFVE6V7a6LtPqDa
/Z549Do0HXIrnaTLj07y9I5XWeGZxmRrYd2RqMhxXMb0acrPg6JaxcwpNfAwmIA6pJMcFNRxe/lD
on0k0e2U8CrrnGNvMPEUbOlCZqZYviGzA4ygQHv9MT4mF/E/UB7/IQO97hUTYxIjqXoiwiD5QT7F
B0oc1ByM2/xI+20wB+Xvu992HeN6Dk2mNept9nKkemGtO2OYInb1+8qd3l6rQZbucdC2PdEwDFEx
VE1jC5qyXi4aISO9msKL6abffwi+mU54NB4w//9F9BRcU7wJgG0vucIyuaBhgt1F1AZE0y62g97w
AtOa0YHNsY6Gj9/vhysME9OUoE5AqAsY2RdPVAlauGghyG5r2pzlGx94HXQ8s5hwtmSaPA45kqa0
+0zUQ44e5XrgPNVSf9uziYlPvTBo6KfEjsl+hbnq3IeIvT9w6X+2H0DM69pRW1cxSu0jJWneREwb
q/8ufFExg9/dBIfGsOIzejaOmYs+kQrqohX3EGzffldsJlCNZTf30MVE9hd+KtJblfcWy9snJkg1
Um9kYYe/n6VnE1YIyrMWvdt3Pt4+MUGqrpI4EGtgiKA3i08xdMwkV+QrXvFOMBOf4lkpY4FK9+CF
7L1sC1Z+Ck9UFEaCJEcD9gJacc24+QJni9jSYyOnY9OGcPU+KMGCEvblMRnLv+revDohq+tZhhUh
OUy0cbDAoDn4TSJcqnF09vdqu31zhcMEijxSdGilYbOio35qIVhmQjCIkkbz2jep5+6cXrbyOAZa
nAtU2VxR+3MfB84yGudUyx+aruWl5Lwtov++OsFlPVRzL1Gsp+l94Pdo/u8wiV65ZWzR4Xfzwiuf
bJ4rIqFhBywFCmH7Aut4lmKZloPK6WOrPHXigz5yjtV2nnrFYGsZlan/T8FZ/2hYs0sjIP3IQQ+s
Wx77ez6Ln7x5i6wQmcsqTUVonVGruveivTjanYwTnbs0H1cewNjh57cFBgJ99dDf0OFo7QP/sYGz
smxFo8PjhmQIOG5leWnM59E4tLzJXh4Ec3nVA4bVQspFVUIYo8E3fqSUllQuFues0bP02xFYLSfj
lvkSRy0ZgEOH8RZHsrInDHrb5bFwx1feZw3PKPrvqzPQaSqafXWkitl0k6UjiKHOylLxTNpMSFcm
MfcV3p+nvqM6slTYkfYpxCf5OEMlgJ/Dbx7qFRRzdUVTP6Q9HYzTs0NSXvSAk1xzvZ25t0SlygaB
1ptqN7gdUTu7yCf5XepS4R7DXUCEM5zGBi1aUMsFd2XsqRAB5c0HbGfBKzOZW61JMfyXUx1J9SP4
7in3AB2zJSBpprVsXiGB4yVs8WJoKxCI0VyniMrsPOtRWFhqacpOXTQj5wNp8wa4WsYSG5ltI3U9
rThpMVRvnua6sBJMMRXL+/1zxrOJHsOV5xuL0Zo5VbrvxkuRfSsFp+y5gjfUGX4/y6ZomCDpEnW2
RaEpq6CrB9ol4xTHyqEdk8oNCpSxDc2lx8qdPeNEm/lGiasTu23fFZqxb5BzOVFLQLfiB6O/r/M7
UfsrVQJyxWBC4iAUqSpmwKDv2LJdOBB5cgIwUtAWLl6BfPtkX8GYuJiGWh/q4LyyiebW4k2aPu87
xNsY/t5mMbFQWRRT0OlmDZ5x1izBm8H2rNvGnY5voxT3WYrRovicn0GI+zpgmn3y31ioXM7v2D4B
V0OZaElmgYyzhNHb7NyccZ+eNU97BWuyHd+Aax5Nvq9nGlkSd8zt8Vh70SnyY+eJ97G2td54ydQk
PGkSfMEzISYIlmkUNRpJR9NruvgwCzHH1K3jsYJgc5VxTKNajWgtqc+sPvqeaLdq/JI0r73xPWk0
e39ht07EGo3JUwolSijbMrpIyEs3fFvqy8jtE97KhUxRJZqIVlJDYdsMzaBK0q5ACal9Ux2sfRFv
Rm+dSKgsn/DuLB33jdr6vFkDMteRMnTqQPMvWwLbQVO5pvxOnW+L7GmUeG+2m5fOGovxiFRXo3GQ
4ZiDZ56UM33yoGRRKarmhW0+7hu27X4/V5Kt88RgP5TMDmCmkr5rg/xemc0v+xDbDnGFYBxCM8uu
1Kk9ZXirJ9+CMLcShZMvbObjq0UzmTjcmApGSCnDSHAb+IXXgfowBtcbVN1RIVNeYo+X0nE8wmSC
chtPQqyK8AgDFP8DeR7LL5Vwg3vI0paX/QXc7ApbG8fE5CJPu1ms4e7IVWdL86h2kfpVe4QKFP6v
sxSfPoMJiSW+9jfl6z765vYpOGemiAcOhc0UBh2UwnVSqraQTuB5yrrPkNZW8MgeDN4+0radKyhm
E9Osqqu0L/AAjQRWdCULFfib6TDfN5/N5/SsuboVWJQAcRIsUT5w0DePgiqjAEk0jagsf0wTK2mg
twGu2YcOKnagmJasxDPcZLZSKqFN2QJ5Kd9mfQvdLD9BmVuoDswleQNF33IRW6JtgtNPPalugnsw
PoseDMdd/ICizU3JOTSbO7vCZpL4to26fmxC1Q7EB0NCx/5dKHMug83utLV9TOBMSRhF5YBFxSkJ
L5OjOFVkTQ6tKEfOl8ql5aHeo/n0fJNc6Cs8r1l2e1tBWCYRmRhQW/o1A1VaTShiI1JtUfwQJngn
56m5bGY0YB36iUDXeZXjzmooLVoEBP1W+tIci8GS38WPjVPFsFSwKqgw0jNLLl1oQeFF0Dz0+oc+
5fcKnYyz4ptTLetfw3hU0pgRURv8GvkjbZUtwPafntA8agVP6TNCCNXudjhHhx5MNqdbYzKelJIs
UQsZntRGdn4RrBrjwJ3VRPhMK1z61MvB4+0p41Ug/57TUAUekdByWFMhBTD2uuQ2OAxu+xza2QOv
y3H7sFw3mbmV8Twhp70AyHkSPqZFca/rrSWEnM+yzXee60qa7Eh6NWL4JMuxe7SLKj1M5xx8cDEy
YsEfHiOXV4Lm4rGX87yoVZTQnYMow1t5bjiQF6ji+sSnn9W8rdvfOVNkQnybmiRqM9hXqaE1iSct
4wS17UtE08FPSgl7TZYOQZb0tgU/sIqPQdCAPceUyBzsWMfh1Hwf0bednNCW/1i640Ph/5UEhbkC
ZxwTfKVJYkyJigqu4LXQK6DPI2BXecjt+n0ApidaDf8P49eby7rCZbxTzxJDK2Us6yRN/TELOkiY
m+Pz/rHbB8G3yq9xziQKJA2R9dhlBKNq7ZxUMk9obfOY/TSEsC2eyaKaqqRgASczsEYxOA2QKJgK
iXPOeKYwbqhklUTSDjBt+U0TP5h/Q2hy9QMiMtlhkJi6PNClSgXTBt2RM3e6jSkKZ39HaCz/Le7S
0KOBU0yS2QHVulNB/JFniINKfel1zE1H83tJLSxDnzjp0fbGXKGYa0WsiqUPhBRpoHGYy9yqqq9E
4k0g8ECYe0TpwyJTBNjTS75aPKrTUzE87C/Z9v24WjPmiA5Do6p9B0NE/wflG8nB00O/Hgc8V0H6
+QBJxK/7oDy7mONp6IGUBS0wyTzVnxUzSW7wsii2ViFq5vu/wDJEWcFTOkat2Z4dohV61Y01sPrI
UafMwSF1hmri5BmbJq1gmBMUYtKIdCZgVO1DTL7P2qc4ed63ZPOQriCYQ5QJSyspZoX8FCob0eA0
vL5eng30B6wSt2VBg19RAADEeJrTNbL+oJtx6zVTMPj7tvCg6L+voIhcaBC1wHJVeXojBpErClDJ
bht3H4a3ZMwpTaPEFMISMBLpz2lQO4uSc6hR6Pn4LeYYig6iIVlUUXz51RJRqya5mwCRzY1V6oMV
oHu9aw+Scidl8OiZR/OxnaOsEJkTa5h61iUtEGlOtDijjzvdli6LHVjVKfYEjoHbW3U1kDmsstCm
SRC2KlqvMMSSL+eyGjwpSb39reLAsD0v7YxuGDUDjBwfVc2Rq9vir64Hw5BETSdUo4FxOkHK27xU
Blii653blXEEoe+4tZSgxEeYmPyNwAWer3/iMd6nLI1JWqOHSSper9FOnmJWMDvur9t2fWyFwjhg
mJvjRDSgiA8z2E9bP3Dko3CL6v9/+LTZ3CXTQM6hS7hkWVU9gWiyUkoAi1DZieeHpTPsBGP6+zZt
HtsVChPpJCMy+rgFSpjfiOJ9xu1Vo3/gt0NLRBNVOJPoGlswjTJdqYjyVlkZ3fSx8hZLsNsPJuop
xUm4/6uPpRUcc2KjRg5qATIq9iiMLkkVJ+vqA6Sj3f1lo/60ZxVzUocoV8qxoqUp02/FTwteVlvj
pc6f92E2feBqDVsjzcjUtgotS8Wlr/bPmWi3HaedatupVxjMd5ipL3Iwy8D4wXwxHZqbIbfio3bC
e/QhKJx9k7ZjKopc4B1FlwRhZz3bvO1IM+DqI0+VM9uUlFG/18/kllYSixduDN9ewyseExraVOrN
UsRW/ajYo6jtNm58+1a0R8plONGxP3BspN8jv7vHFZMJFJ0YFx1adiEVp0F8oLykiicI75MMXN2y
HcfnUrqM3I2kG7UHyri+ES2j3OkwtPPoHPhyCKDalYDclz/2tNkvhE8kCNdrkiTpJuM0nVYIhqLC
aaQstOsA13H+bRhCS6vuG+02Ky9ZAkm07vP+utJlYy1cozKZX06kRpYMoGpxYS3VqRle8ImmeOXy
N05KRNRj0cejiXjvwS9ZJU2p2NWNkmEDlacfkR60B/YCrZ83J+V+vdM/97thP+HYZjKxg/L0UgFO
BDl5oflKBu6P0TOjj7OGxCZ8jqKv+0u5Wf7FqRdlnEATX7aMiyZCk01kQRIg+vFl+iJ8gWyGk/uq
M3ohHkArN7rIXua2XMFkddPWKzDjpoWkGk1NAJyR7tbQY0eWebzTm34iQWsQdDKybpg0JKx2L2ni
VDJChJiuh4RRV1gz2AJU46siHMnyF18jZIXFhBdVELUuKpAidlLqC0rky2XsS3PP8citKLaGYbar
HwZ1HmaYZETggwF/j9o35+7v2NjWOMzuzOKULRAhp5UWu/2eXyovdKn4ufAyNG8K4fyXiE2HWK0g
c9YmkD4tZYC4BQY0NyqiYx0m/7Z6rKJPoKZVnhFYpZqowy8wjRxJ/7x/pDhbRJiYqGaCIBsD7Igw
yzGWhTWOT6LECYHbkfe6WoSJgYqU1EpBfRtEmyCqQuu/L3uDD141jmNvJgZEUhFwVZBrgZD511Nk
SuooqwEWrfmi+8Ox/2Z+rQ4ZeAVwa+qX9PVvVu+KRr1kdWanuZAhI4wQuMRnE00ZyVMme/sQXIuY
uGAopVr2ETAiiBErXgGxnNxWPtI4V/g8iqBtt74axASG0CBaoAUAq5RvevFc6/6+NW9NWb9dGpKJ
agt9INXY51HQMI/t0BDFvgluB0fzapDRT2CAjrwMw2701VA8gMddgbDzV06pe9vVr9CME/YFxEjo
bWbremKr8S3kJu1e5XwNb2aKlHTy/w1kHDCtulDLa6AMXnRP35Nq9LrWzgSOxuYjX4GHZxTjgQEx
JdB5Ak4NXqvqQIYXo+J4IA+CccBGTfV8oRZp9fPQ3YiNZjUyr5TJdQzG86o0RQJKUbJz4FNJEt3F
yPG5ABf08ijcjo5GO6BVrwG1HaSq3X2/5NnI3FSqFghSGJvo+x87X9Afp75ywPnIiU48FOaeUpbW
VMeM2lh8WIqHuSWesPBWkgfC3ExjO/bRQGBKBppHMAikT7F63F8tuho7h/g3+YAl/59HRFPjYu0e
QxVCOH1kh1F5njSeRZuv4qszpTCXVCfk+VAUWLfxlNeYUQWlGGJgZ5mQsu5OMtijYr+Fggw+xSAA
1dgiV0VmM9e9nmqFiR3EqBI9oN4pQyWdvjEu/n+R7+bBMMFjGuU4BmsLKFqOeBjHiFwPhcIOCoX7
+8dxEYUJGlOfLiY4ytEPVqeWnDpp9dDy6Mroef3NR/BhA3JBTZXAw/vr1TjKtSyDJhRtTFlkRZBY
7z6oxZ3YPu2bsrliKxhmY5KqGojWCnRjoCl0yv0ezavygbdim/fiCobZmHIxSDIF6MsQh0+kuyTj
474ZvL/P7EjVDlGl9vj7Qfw6FueYV0/n7Qb1iFWiMkoj2oDpMlX5YDfBQ2VeqqK1pIjjWdvX32qh
mDAudNkS1QO2vXpPv0Ghs3Ar+dXhTQPWERxe++2mJ6/gmLiNFwkxVEKsm6Q9Dun7CU3nw7v9reFB
MEEbj+Oy1udYOkHDNJN81KkOfGftg/DcmP77an+CtB0o3wFmEEfdb8TgqS8bX5izG9AC2B2JD4mw
nMc+OO7DbpIckJ/r99sbtZQZUa8sWL+Szo5jLOfbF4xQQRYjOfHYqPbX8benatkQwZU2Yx3DprN0
8nWWz83EeafmYTDRwGwUqRcXLGMsHitUJMLbaeB4OA+CiQRpHLRy3wMirEq76g5m+CUbeO6wHw5Q
0/nVHXKIh6NFgbqDlBxFUT9pwr+dHIhh/AohJ8pimhG2A6O21mQe0IovIMHa9y/eYjHRIFhSQyUl
3GvUov6idONs1fIyHiM9Dt19qM2W1rUrM6FAlKU8MSes2YhvzPI0HWrwKNGKfYJRhtDrLYcDSG+w
P99wKEv9uoIjfVFeTBin39KRqNbvXiVkBeUdXxKIt45MeKiHQTMKEZuFHPkhSeJ3WQTyjLj/vG/S
/i1B2M73vl6Kaq4AM0BfQQustBFtKXgaedoyHHPeotIq2qlzv7REwlYp6mMju2H90Iwcd+BBMJEA
TwOL3tFoU5PXtPOWHkMgOifabPLcoplEFokiozbISrzmk0rmekCqXTeg+dG/4xXPRqvx82RHj8al
Rl899QdnPCiFt79T21WBFTTjfEuiVMVAaeogQEAFqRIvvAXNeuuBDBuzVrzvoz9cFFdTGQ8cFVEu
IdWHj8BQ8wcUQAN9uDVn0U6j+F1ihJbexa9F0RzlXnFJ8VfklKulZkVfDT0La20CPu11Dm8ykERS
yYz2Q+tINqU0TL61PPm3bR/6abPOpLD5nKl1H2CN9a57qaBCkxnxkwLevv295MEwrhqlo4mtpEub
exW5NwfLII//BsFcWtCKEsY+NSjFwWOP7hBpfMnDD/sY28HjulrMnTXLytiVI8woukMr+AK5TPN9
wBUSpavxe9S9wtDVXMUORZQqYaDyTaofnJq7yElt7UGyEyv3xsPfXZKmTvmyJfSgMWBGPi/yQg+4
IUdWNVxIgcukeL+/cP9H2nU1x60zy1/EKoIkGF4ZNkur7PDCkmWbOWf++tvQuZ+XgunFKZ8HP7lK
vQMOBoPBTPcf9tYFhTslkyye8pidXPJhPjHaVeOGnVus9ZgKHk5ZWPh99S5Q3CGZxA0ZDJZnSv0Y
2p2f32Vq7kZ03igxlpJOdkNElMjrycwFkwtVjSYXVcdyTAkdMFZ1bGqRujELPtes4oJTMTdDUrLK
XgBNSFuCHkv2PuydbPPdHZvoBYHuG4TlNpIrUn9Yr1spv6zjayG6mfm0R+XAyV5UdK1rW7IpNynU
PCPQ89VH5Txtsic2/hrfTEcR6fh7ufSK5XxlpI7baOxTrC3r9VEfq1fdC170bbUbHNatV2zzb9Vb
j4H7wsYvZL9CELxW+wOthf1c9OoDX/J7jf2CFCz2CbrZG8ffj6ChaQ94fbG2KFM/i9qiV7uWl6hc
QOugChSREKse7jEGUnjTgalaj7v8GN1kuG9q52zv2/JT6VguEeyh9UB3+eJcoCsDSZqLAt5mTKUX
1M9+9ZmWmDPSHgVxgRlx7eNy0Uf2CZEzVvYK9+Y2OA438aY+zvczmqKDz8FGNLn0hwz6YhgXh4Kg
mtBhBTzMfMgHJpLI9ETGXW+bnW0c4MSPog5wQWzgu+MSIreFlOM7NqN13yjt1zzQ3OvLKILgws+o
9LESqbCKRiaS2lOiCw7XVbLHpTNy4cfya9No2ZWw3YBkYoNY6uQbxatQlZw+S9C6xORKJGRxFYRy
viFOCuIQyh5YOib8R8Zj0Hs1mq7kZI8r8MYfRSnYepryyzv4qXFK6q6wAlhplPNeGodDBA7ethoE
n0sEw8WTgUxzJeeIJ7Oxo/HnunaSbH/dI0Qxi+eq7xWfdGOApcPl+gVyMhv1oQAHOF6iajxBdXv5
SJ+IaNB31Q9VRTYJ5Ggxu8yFrHLwoaBpYHQET/9fjDp56StRk/GqSywg2E9Y5Eal3w9V02KsobCc
fm6dcLADo3dHFCzTPel6+/o6rjLU4urzyyQuQDWIT0Pe4ZLlPysHRlvZvNJjgfCboF8JrOb3b72j
HoiX3geb/JDfmE6wEUWQ9ai1+BFc1IqmOg6GFrMDgxPcyh4IJT3UAncYOgZzJusGU79fN3s1/i8A
uRwqMGat8Cmsxvvz0Sx+NH7hkHHaNaIBT9Hn5CJXX8mBTyp2HTfRPZSeqilwBvWlTLa6dWN0oixq
9bhZ2MWFMVMidSpROGj7ed5Itg4+FG2vndHkj8xh2omulKsb/X9wEBNl7WgLZ5X8oJWnHnBwW1cL
Yyeztrrwis7CxW9n6AKFu8P5ch3KSoctQbIePprqyHrB8gUO+UoGcYj+s6R4BlZSHeNPJUoesgrR
bU2e+208dwJmiqsRABZzoW2aQ6iNGvieYX9IEkhnTcJh+Ku+CQguyIRKX+h4/2PNAtDRdYstZnLd
eodkaINyKIZim6O0E03Fieziwo6a9HHWqLDLMMfbMTNf2kTU/b3+rrD4jlyoiayZSE0LjAGZHgiV
Idaguep29P7d4SpyTi6odKVE4oBNxfVKZEvWTg5wrzAFieTV/Y2PxQUSWU4l2WBjoLkyu2aJl/XK
zi1Ps6DUQt0g312PW+vdc4s15OIJJIkrrUmBZ4U27Wz6xtoTii31QNEz3JEdJLHvQRPkqt60E1dw
RDuRCy9Fp5Gk8YHeeExeJHVjXN3lM+M0Qy4rsFXgknwls4pRyox67INMuenCh1E4eCpwEL6EmenB
MIbsqK03k2O90U2ONEKa7cadNkzeCux9N0K1FBEoF0AkZdRjScYSJj+N8+xmXr1n+1tyzNOUOuNP
RvzSGfZ1txGElPeduYjTQZxFIDYFaNkqWwsphRZ+rksMnFXedSCRdVwYmYkaJWh6x/h+Bsn7cB92
ihNgavg6yvV8AdLS7Gcs7KkMYzCHGV+udQtvhCwKOTJCfbKdNuygk4RizCJf5GLJHGk+CdmEeSDd
UeNWiTYCi0QLx8UR5JOkoAFz9p8dhCC728SLXdMl2/g2+M5G2CXh5WP9znOJJe+xZrGKYJ81uqpi
q/iW7tUzU4MM7oPn6c74Om0Gd9yWzvCtEuzqPySclBJDwWgGZkw+frueCXb7GlDV87wxn2uQJDxA
o8xjTXEShhJbT3PpfeUW+9obXCbGuy02wUZEb/OH0+jyO7iNGKl+Gpoh5mFrvHIHu24refnRD+1p
w7ag76hP1z/xugtd8LhjvUJ3a+sTHEeS9UrrBysRbL31lwz1AsDtvYmYnTUFACDnvnOK2xAvGf2u
2TDK5AR91cZ9s1d25m0m6MkTGcZtRkuP/dBS8UFp3NY2NZQaLeSiewrz/99zwItx3AZUqzxLKzYk
TafaK5PAwTv0PQmzn3KPd4RyFvLgrWfSF0BuQ2ZR2WaqD6umeyZXWj3DK7c9OFEYCzw0aN3r3iGy
jzvX2yGlstbh45lN6Sayk5LaDVCwjlQbbQSC+LkebC62ccd4O9f6lLFR7bi8z1Io2z7FqiCgCSAM
7mbgqwreBwmWzy/SJ1Xy7cYyQ7squ+1/Wjd+9Jf6oH1uYuAQ1dhKxeeq7XbldJiiBysSpHrr73WX
DWZwEaMjeK2dQixb+xa8FrdMZSFxJuIi/QFthKjXQgjHBYxpnpuqamBa8lN7Z5z29ypoP94MCI1N
u1EVOAXbQVd2mMGFDy3vQEluwDqlSFgFSm0xMNk/p4GgcsOc63ccE6EfBFjosOU8Q4t6ivoGikNy
GeU/MLqLwda46tDAppR2pwbZLqXGOSqKeJPVqvnlur/8YVUv8Nzxg8JXNKvsQm5A1+i9un6cwbin
4KkmcEWFjfVdcAHjPKYay1GqDdiq5enNGOGAy/CwkBfedaPWP90FhvOUsox90yjYxaqoXeJvLXof
gQHdDASRfr3opl6AOB+JNb9JC9ZwYt60bulWEAhHe1jhmOjs7dH47bBHEuE8wPoBc0Flq7zIU1Qa
kF6XgCrtGpYug0gp+VHvGHeBb09P0070JCP6bNxhk6uYE/RDpMvzHO8KRd4WWrlNyN9VTy52cUdM
WPhdTCdUY+fwNYvuSPk91QQxS7TZuGOF0MzMdeYZLIIwvYbgr8m1oXn4a0+zn7H4Qh0eOHLrvQUN
r3eFFNm68iMGn5kh2L0CR+fr5WU29Vk2Yj9V4WjXyRdaHTX/tS+FVMkCD+AL5WAujq0OfEusK6Qv
7CS1FQe5+T0j/ceLWP7SpyDh1YSk8utPkZeV5NVfpSoxFMmCheqjRGw8Q3jJC4MmR8VjtIitHaV4
DMV83Cm5a7eiKWbBVuOr6oaF8nbKuoekeBNLd2MuGq1g0f1K9Ne4CBJmZVCPOgCIjHMsO3T5uc33
BO2EufGlr9/M/LbLRFVRwS7gJ3+z2QQZiMoWNcBwvjOCUSG8w7d1atlOHHbD0M915oYP/44rbNWZ
NAVflTACCZ6eqYuCwiABnKmp4UfZY12pdi3iCFjdGgsQbqdLkRzQll3mgjCgttlMP3o63wZE86aq
FC0oOyR/+4oLMG6/j1qJZsCIBcjO7k8lToDE6SGTBvLYf0F9dt00wleZm2yQsp6tX/s2YsKYScGw
gkm5qxqv91ilC0NABxGl/nqpDTOqoBkCvwNmOj8GtbCVjMn00Sqk3ySv1U82ssBmnCKH3tIbAyO5
3QnUWhjgEinRrPvLBZg7frJcJVoBdgtnnB4n6Q2uUooogVb3+cI27ujpkkmXNKZLbNRohm5s0xCx
Wq0nWgsIziHjLkUnIhOTDvf9SX2vURpb4jBSanFzpcgeziF7iuG6uACYH8sns1MPday715Ms9nt/
9/lfX4W/0ShjNg1xx74KfQCRvt2EbzIJ7LQ6Rnrk6OXjdTjR+vE3G0PKlQ6jfGz9olvGAV8fG3dw
Z0/BXJ2wGWM1Ll++Fn+3STJdqs0KaIPePuiWciKT9l2Vjc622naTq7pNZhBoZOmbWQkvVqt37QU4
l79arTRNNVOQ7jft6V1BFQoP1OvQCFlshm+iu7Zgf/E3nSFozTpQ8SVJ8DDJIOM0n4NpElynBB5p
cNFDytsIlNBoPDTjPnManKxbqaaWd91LRKZwoSKOZSMvBuaU8UMI1Xb5bvy7UGEpOmZ/NRNDkR/D
oBpZylCWrEdBrk+FoXwefJEo1XotTrtgsMVc5I96VBuxWmGxenReEFD8Ztvels/6/88KCtXv1r39
gsd9nDjI+rqX0YCYDt3o1pR8GXPLpbQ5tj4Uti3zy5RSJ8tqA937g6Bkse4ZF3D+mzVzGlcGM7Yq
7SH7Mv3dgO5iObnoDg0J32yZPnrrhk8VWHb3rLVsQok1u3kbHd3tj/5GRRMSqRzkkIJb4vpxfbGP
C/yanMu9xTwf72K2Gb/l4DEziqcpFWUhzIzfI/IFiAv6tOu6yWBtpBPCva3fSxvzPrtlD2Ljjs62
XrntTwybogVTe7i+7danGS8rzF9EmlrPUXME9ED/mbnBgKvFEnRP3SaO9Txs0NGM1EC5zVLbwEVB
fOSt988tfgNXyYjTZDZGiPKggE0+h99Z47qJjkWQmb6ijo43f2mr7HIHHyHbiO4Jfzidfq09f08B
cVRepSEWoJGaXZFFbj5AS4Y+jzQCOW3hgHjrSHwoYSsUA9oGnstFb1rv739XPj9/V+mHzpQiisBE
gvob5qMcTSHbWYGWQlZ8TczeayvJDoj8FBSi2tzqhWKx9Fy8aqdJL2WWGtJ8PKiTYgdjc1Djcov8
3ybWDH0kq3bSWf6rcH9ZdS5u6VOeNAYI6hxZGmxkHR35WbS76769/iy0MI6LT3kStejiw7p2h+SF
utGLdSZuA3pjTAhMgWvdl7eJW96Isl7RIaBxUSuaCjXpNPhzv/G3BsR6A89ypjc0UdvKcdjJt9ft
FIRhjQtT/qSisM7CVDedG+12Eg3PCu3hwpMxyLUelfhY1qO5lW+Cg+aGL2xXtk6CHl5R0UqEx3P5
GJUZzHnMYtI/jbTHfyg+0VENoUAxFdN66vHLFykXfvr8f+GnbQ603XXkNEcCVxScJJQrn8bz/yCo
sUVnq60X9+rwaohIftc7sC8ezxOOjEM7xd3AVs6pT/Vn+UA2OqIpxl4/Jdvpjin6Kba8q6A/wxjx
/2swpVw4wXNWkE4E+GVhMxW82U5+zNv4lfGDhN785brji2I35aIImPGsTmsAN8FQVgK3nNHBCv8r
muZ1NKqAO5MQE+UPzk8MYvldysRv6JmhjbvhDpcJh6JSELiiNqb1TbBA41xmTvJiNFNE5um+Phmb
9CxB4azDa3a4q/9NbWL16rLA47LjJPT1oUpgXfGzd4Md2WWOcpecICaM0oDkijLX1U23gOM8RfK7
/xdl0X0vnU6Rf+5qQfq2GhcXEJx3jFYEPmKM+Tq+0e0zCjKIMdtc98DVxG0BwZ0waoAXi6gBRIdj
LPOPpfJQhpZtqj8L/et1qNUQsoDiDpVMLkoDlxcUNBNIFZbPhdnasfVZ7RrnOtD68/sCiTtP6nno
gozdoOP9DQF5m4oZEkyQ3Bje1nouTrPXblPH+i5AZX/1tyRogcodMppm+ATk60gC31rcAl2IEXxt
jzSx2R6DjPDnCf0ViP8DpDTmx+vggrXlG7SGoINmD9PNSshTpR5zxbTD0mm6H9dh1hOSi418nxb4
W2mIOU22p6fQaVm98Uf9CUIaBw1aN75tbmQbw4yCDypY2fe4triTxnqQKTrkoh0taew2qZwmmh0Z
orjgmXmSosKrjfrtuqWC3f0e3BaQYzikZRrBheTse9p5ahqhTuz9Nwwugmh+Eas9q7WQMjyF6nSO
/caZskSweoIowndoaWh2wfMuVo8kX+v2NTYFDwki3+NCSDWH2QzKSbwE9cFezhSHdhJG4OV9H4gu
GqvJ/sL9uBDSaW1VKazGwqYVMSG+i/bhTtmJuAPXm9oWOFwA8QeC3ZTgy4R7l+DhZ97ZYKqwS1t2
Ezd3RP4tcjYucuhjoiaEBeG6usmV5xRioOnn/+Rr749dC38e6ogUGjtKDPCyqyTc9tnsZEO3uQ4j
8DWejyzss9DMAsAU5EuEN2JJUGgQ/X0upyhUQpSRbcvaejbayO6ln9cNEDjzuzLoYp2qJlHTwmDr
hD72xvJU9RxooUMlQdlC8MnfW/MWOCGkxeNWgmIYyb5O1miX8c2c/9XE9cWN+XnbELWRRGXbJUmh
+F69Snjbq1pBkrK+J3WiqjImyjGK87Fg2Js1Kj+s/qKq4QutWsYt/6MaFdWWiLUd1c7rfWIbkSVw
hT9ks7+A+VcAMJfmEGxgIRpSCmyPKmhTZBIn7FVD1D7yh2z2gsblztI4T0WtAE2/YQqfzdYArd7X
Do0W0BY/p85fcSFCC0xHfU7HPB0XgjqjTDPCmP3QpuyGUE0qP6l15F739vXtdAHhvp3czWUrsVHp
cKqcueqcsHr+Twh8dU5WAl1uYzbmphjnXuq3qS+qxPwhWv+ygu8QyJUhpzFbKmU853sF3brh2XRr
b/asauM/spZ4kYT5H1LMCyYXiNJqnGinAHNw2FVKP0BgBV2z5lNrF/v5gN9iTzt1sEUPJkJj1Y/b
LVDyQrPYJyO1B1oRHdMb8Sb6Ad7l0HCzPXv3lYQJ2B/22sVc5kiLcOVT5NPyANTgpcXdChKHu/m+
cyeXdXiLjkOhjSx4LtACOanRlQY0+ogxbAiIjbFDv6KKeBseDLeBope1u+6mf9jeFwO5JKYzxsry
fUQxeUI7WnpXbiBv6NS1XU8243uOzsJ3PsHm44tsbRTl88DG7C3FKV7AeOMU2/QbNWz9KbXLV8jr
YhLBu27nKqauyjJaWCHS8htNkT4qUcU6/ioMNnSY4LVEtUMWl367BS0QuIUcq75tQYMLTwnik1++
IEvXlJ8JSsKqZwzF9ro9699tAcdnhJLUBwUbZIp+hvsGqokNqu76iVBbRitouf2vC8iFZfSL1IPP
qKRqMtpd8FCKmkdEX4gLyYNVwg0ZBYGc0Fe1Uk+hHrjXF20197isGX9ZTAa/MFIdEISgiylpQFYM
UjkiGM9bny5YwPAnZjUpU8e4VFmInA7Jbf8GRTI0UKWgGUGT0Yv6oJ+0c9TbjKUWHPynzkY1VuAh
gvXk744V+nbj9p37a/pakJdcNCS8mv4srOTiMWkyeZDYLsbL117d6fth0+zrv2tEWcAwMxchMQsl
ZZ7YtkqN/Wx9q1GtMUWZnMgvuLA7hZbZGAkwJHV2Cy221fQR07HXnY9tyN/jg65p5J1Tmn+MH0dT
KSTIujqq8Y3qUMnt8C4WPuTpbOdaKAh36xZdwLhgVFqWUekRonpoGe09+KWSV9P0VTQStlro29ct
W/e0CxgXivIqDtqevWLEnZeXb0T5dP3v/yHWWaah4x9Y7LgNBf5PqM+w1yDlZtywQ9iH6mSzaZHo
sGNYyEXCXPf3T3XB43KcWBuhUwfhFrxiSGfGLa3v1ZvGRQ3eSzapowoaZNfX7wLH7aQxTfQB+qG4
O0qfwmgvVKdavdqxpfv/5eO2kKRFJMtY90QU6nZKbGg4OmGxhZKywBHWn6TB1EoUSyeGxquqJzSs
SFJAcK3xGGk1+HXPNMBkIVrlvPkhO4HIYtPtw4N6J30PPWtf7P5GXNe6/AI+xEdNOBuNziTfxmNZ
fZtHB0ILAndcjXwLDM4da3MmFZEwBySjK9tLT71b3EI5GDZqT61nHLpNlTr6WUNJsHREJZrVnb0A
532TTJj1HWFgYd2G5n0K/WvM5wgsXPWYBQjnkUUUD02ZAiRGp6O6M++QZZef0M8Q7EePlXLBj+yF
revXznXk9WewBTLnqyBAqpKCyQQODpvuNXb5fnalT4WD/iW8oIAVDJSiyQltBbbkpiAouo4vWl32
/4vTJiwSaY6ZYqBsPSq172TNYxI9XcdYdx/dwDbDII/Bi0Ipcqf41gAhF23LYlkCqmENNzXhi95q
QmpccLiMLRuLqDMb4Fi1V6BVHK03MRilAq/c6Y+9R50SbIOb4J2UQZjjr4bQBTiXzeUSgkRgYSEZ
CQQayL3CMbzpzUQhMfYsYZVi/bv9spXXiirKhEzlCFvV+c6qtvN07kSj4CIIbtcPRTVFLVP9aai8
HzRzX2izO+uSwAMFX83k9ndbouWyaDMsnNqdlBBtlhaBXKr+klfJM81KwPpv1x1yNTO5fCuT2+15
3sZGKeNbqebojX7gTVOy0cPA1vzsrm8M7zrc6kKa4MGDPISlEb4TXpf0sNUxzewE6UHu73PJyzrB
ibqeMSwwuPyHzjQtfahjYw4V/GVQlB/RifBWv7AamVg8YXUBF2hcAqQaPZVVhhYnzbaps31ZQEF6
Gj0LBCukGdzrCyiC4zY2qi9ym2RYQK0kuo12STdSe0drhk9d07iW4gv4SVnM/S0dWpjH7WWk3NEQ
sqFeyTwU/WNjiEZdVo+bCwDfNdKbudKEbCwZEsR2Z52QEDlpd5IjkQLAejlngcRt4jpWpLpXmSk7
Rv9RbNHC72V71nYgft0QmcVtZSkKZzI1cAvTqmxZuUe3Cr7OIRWRMQq+D9860mVZSygbpe2j5Nio
zbYPBEeWwOP45pAoIxk7GEEHQyMbfCY2bYmdJLKr6+lG3LcvMohFkMUprGS4tMSMNUXuAqgy1q5l
/NUT5MIRuAAxjW1bzjIgaHVIzHNT2sogCKuCOMez+naV1OeZDwij+pykxykp7KkUbE0RBhcKQB9C
k6AARtzswvQmMHexiAv9/Wn7yvan3Pb30xx6I2zkmFHmYvAFsdTfGdscMy+i9Gu9unz5LDw9b19W
SiJBXscJ8cSFESm6Y4Wt2NW/9E6PzNPcDScUmG1RWVuwjjwhRJkNbVoxdyjNs5IkdpTIdtWLOEME
AUHnAsKYxFGVlLCuUwp7llx9wvPA+BT4gpcp0fGncye61iCH9k2YE71AqdWuHOkBPdfFk4ILifj4
W2+OWHw1tp8X+zXUNbVJ2fk3HIyz/lx/ZpyhTFrFelVvh9SRNzkoo0Skuqt59AKVixIRxOeqhmI1
48xwKz9704Zat5UwftJa+Zs5gLu1ng5hkhPB9Wg9PKk6COtM9A6/r/7CXAzSzVYwIF+q6YNPT0q9
vX6+/+HzXQC49UybaayzEXrsM7HZUo47mTrTlwH3BGUXPudb0aVSZBG3lFPvF3TIARgV33XldhI1
W4n+PhdtLVJpps/+fmGCmbi1nqDF7l1ftPUj6rJm7P8XH2UeVd2Pe0CoUuu2oer6Xbjr5205t57Z
i/LLdTSww+omNZgbfETTSGGAhgGXgdo17OzB2AWH+SH/ZID+J3lSXGk/3km74FH0ndbD1AWWc4xg
CosBnWu4HDSVTVrcgbPAVoz760u5egUxLyicN5DIN7DtoOUXFUcZ5De5vk2s504+mPMm0gVg6zHx
Asa5hl92Zh1XAMvBNGIOe9LcodXKTv3ddaNES8f5R9gktKlq4IzKS9oexwCyraKFW3fziy3caWya
ba6bTG036E/DdKv2gsrTig2M4NAExRtVNDDEf/S6OR5nqagxhKpLp1zbydUOMunXl2kt9nzA4FyM
ppLSjWz6WtsmD+D98HwXdGTdxmQtfF/DZxFzj8gmztlGqjSTzwjQRmrJj23R/GiUXi3s0Ur/guvg
g2mcq4XgICgbtnxhQ+y0kBzFP0udwJ9F9nB+1hg06K0R9mjNJsz3un8zxQKIlS3zwQ7OzZJOqgPZ
wicqpM7tps/hQL2m8tRC0LcqMoVL/PLQj/N4wHop+V0eou8Dxfa2dP6bw/EpH/iTMjNhKKwclrrJ
V9Dnvr+wo1c6sX1PEiVHguXjc72omdS8IACs3eKldJlEWrdtj/EnJv1mnlkHQ+SKIvdaFr38aHzu
50tNUDfMTKbErWFMS83sYAuisY28E3IsrwSiD2BcoJgyXS4MBhZ2B1n+mYkYbNYoIj4AcFGC6G09
xNY/1uzpI5pETYiHzLs5sIOTDqZqJUfHO6q0x8Ctdqx54T96DRc2BqWhGB9nFp5YVxLZha7yfcZ6
MuK01Im+XccTLSgXOsZcziydMfb4FYhf/NY1pu11hLVROiwpCA10Q9EVg+8gNPom7QJWmjCfq9Ap
3eFgdZjrA32uh5E6NJYidX+dD//0ef2LJJ5dPrhr3gd87nKiTm2jFQPw41OOqn+1TT91m85l9Vpp
LyI2WN+DF2M5B5WMHCqIAW4MdW24dXlW9WqnYEowGS1RfFmPYhcozlXHuVfkipUb09Po4kB7BZHa
NthWeIi9mQ+jV2zyrVhKeiWH+rCanH8WEArqfMal1lYuxOSczmN9LvMxYO+IeAWbD+wOzSZ5hFtD
9CE5X61nPa9rVk2rN+Z23Kd4YSDo14Os5cZyRd16a3e/D4Zy552W0kGplX/QDKfcIxX20D/kTd/p
jbZvPcy8YD9Civf6dhF9Ve4MNDO5mceS1daqCOf5ng6BW5QCkPVdf3Ed7gBMm1GK6wm29ep3Rf4h
fFIQ7AKehqzUogbpIv5+ilFDvDRJql35Gz8fBXaslT2XH0klHxNHqaT/X/bUIZbM9nbmUIwusKNO
3MUmsor55+ImZk1ZDZEgWCVnbtWczf5Eo8SVm9G77gJrTGCwCg8X0PyTiWxxe4xGZTlbFdp5QKnD
JEOsTQydiWCrPDbShnXEMo66QtQdsG7eBZXbXn5QBITGQB2TpNlMUhA54HOTdlpufs+7UMRhslLl
+GAkt7/Udi5NP3rPxwM8xSZbdcuqAMLXQvZVfg//F7O4DaUWkdxRRr5do/GQhUj5C6OyZccp3c+C
+/PaGhIdNJyQ7dN1KJ59dJGI0LJRYwUhSmnsILs1pm9q+TJYgkR5LUgQ3SK6qhmypprc2lWBnwdS
p+JdwWy9zE+9KvEddM0JHJH9GX7pljDc0lEjlcok1hAmytIOh7t4epuNx3rMMIEdCbBWV85QqGVp
mgYBCO7gVFVJ0/GsAE5LS75rMc6gNL5tZWYBsa/sy/UNtnaGgSH3FxZ3cqbjWONRVUa5snyL/Xtf
om6lv3XVLo52tfIXVTVjicb5xBSCmJZoQLNqED8OgTfWye66QaLF47Zu34x5FYWAQPO3GxXQUh8M
N1ePmWh+cTXgLo3hPA/0V83YmDOeF4gNJuVtuNH2RWwXJ+LVeOkngv206uiLL8V5oE5qUsw+4Ajq
QlZyLvDWQFTBxUkEwp2GTWmMtVTC9cqiO/TU3CSt/gj1X0EFYu3QXSwdfx/s/Die2wYwQ/hYjZ9q
/8ffOIEuv8tJY2qGOwtJNhVSocIJhrqzTesh0o5tC/nqv9G7h0NfgLhzsK/6XCszRJ+o/B6UnV1p
oU0q0fmw/lUuKFxAoL1ey7kEc3rza929ZPmGhqLps/VAcMHgAgHrwCxbvOQ7elqD5qylsVP01C2i
6igVZKcm2p0RBe717yQyjP3/Io3Q5VE3kgLLV+CxZBjBxdODu7QtBLnRekywNIOooMYDG/hHmEab
+ilsEbx1DOxUEq6tAS5a8U0hoqRZPSWMCxAXfFJJkqx6BlCXF/2dbiaxR/xWcpoSHekl6IM3Zjq0
279ZxAsoF4fmsFXLjh1NFaSm/ajf5ZluR3Gz+QsYE30HhopT3eSfCBM9MDra6bBtDtwR3L2kfSCi
hubV0iS5oPCRQQ+h9TJqQOk3k6c72cHfK/vGNUHOUUEs13q6btRa5rWE4wKFUWjmoDG4eK9uGDU7
K2hkG5Ek/KqfL6ziwkQM6d+56QGTa5JTFHRjws8VuMN1a9ZhkAmpqmrpCp9ySU09apDDQspFTnL3
rYtkO5he/hsG5+K9ZvRJVcHbmMyl2v/o1J99LKBMYX/jt2QLjEL/s4PzaNmPFXCww445I29UQ8PS
kL7UfXbOSSto5P+Dw12w+GMVZGm0ZrunO1hnNvqWoYlNf8QI9vv4j3DEad02y0BXPlE19M5/jEVG
COVsPYUr4AGEno3PjB408IKtD/mk4I4cfNTgE1eU+q+iIg2nhPGroS/vIyreR4e67ELq5KPuDL5p
p7R/Jaa8q31VENPZQcF/PAUnr8IUH0xZ5z5e0xEQ82qA0jX9VGGEhGYiyfM1P1dk3aIW9i4entlP
WBwbHUK5VGRgTkvzYW9kxC59dVclk6CstAqjyIYM/kHD+k32HIrnwUBzC8+NPsgcppemq+w0FaR1
a19GWYCw/1/YYshQl8oTgFjBQxd9jqQfGNVyUl9YH2CO9dt3UTQcgTLFshmc42lZIA9pJb23XeQn
fwvFxo3hRaf0BWqn6LAXDROtG2ZQg+Lup0MW96NhYRxpck0N5GBTDdnN1mpBoNXeDVPmqmHwcD0q
rZaoFNyV/ofGLWNUzabcWthW2o3/VavtmZH7PeM9vXKhsL3LD7Ibeum2CQSpxbqPXHA5b5+0LoMA
gYmsvM+frCm6zUrMloBXVdAEJFpNLky1UTuFU43V9KlrRvtZO5flnVU+X1/G1b27WEUu/Q/1oe+G
ECiJcm+p50LfX//7gtXimwCLVh7zFhPoDhqwHQlkEH3zVnWC02P1YrbwBZ4xSh1DEA6gLIEqt47Z
aSZW9Wbdo+oBhj7ROKdgxXjqqLTXK7UtgVWW933jymoocLBVABXzRLJlWVTmxy1auZcKTYaDydM5
mu4b/9tffBL0FxMwnqkKCjYft+kM3skkGFvqzLhPmngLKJ5SsruOwTbBb6FngcFtzjydjLpMGgrp
w0+hVuBp2wKz3E0Y7mgpC4L2KhayU1OnJs4fngQbPPcV+DWBNRiyjRmKQzBrdjXIlY12h7NqzH9R
f1IWeNzGpIU8diqtqDP2n83wTcpCuzUq9/oCrmYpmLdRLA3RVEMl9ONXaprB7OecWXUoT3RDdqar
uUyY4J13UkzTq6x8MVXTVMskUE4iPHWXJpmkA3Mddeh7ix5Be5nvBttiX6DcKiLTWnNxFZkJaqCm
CkVx+aNxVRQ0+SQRDCuk/jGPzINRiC6aIghu/aYpGKHSBwjNupXUr1PydP0DrXkdig2GrMvU0BV+
F1lNkLaMQcEJUeyMrW1Uf/Vr8Oqnu0qkSLsWQ5dQ3GYyoCtiIvdC8kOCx6J6DXz6KWlHgcetG2QS
DakcQgN/lehaC50BRU4duSrQEVzbpXUMUe3sUVAhsigJX3U3ekHjbCpiCqGgssTyQb1adSswxfUO
a9lmbBepIEKsL+AFjJm+yLgCOia6mgMsKn5mEF2YlS8JnmGvO4QIhAsLOqmaKIgAUqJaN8/Hyvpe
ZM/XMdZyAuxOXMYx8q78phIsqXiKSBuEHqWNQL/6M4VQY6FHdmIqgiVbuyYvkdj2WiwZ6S0lj1Qg
lRHLPfpTb87nxlQTuyjLXWfSrdFnXpVWguAqspCt8gI3K0AegpYu6lTgeKn7bdt9r8vbSTT2s+rs
i4Xk3E+bjbIJLXysqmntGYrweuj55rYnpZ1JomLUqmcswDj38/Wxncb3rzb5m6Sa/4+0K9lyGweS
X8T3uC9XrpJKqn2xfeFzl23u+wKSXz8B97TFQrGFGfWpD+5XoQQSiWQiM+LYEbz0TxInYeTZxDhg
YuXgh51aOMf8TV8eSkjVanhDm4Y7pft62Q95FjFZozSpWV6bWD5SPllhZYfZMYq1aw6UIZm4akGH
9kncQkrQ+CvmuAGrVrGj/L2Re7QT+ldYsgJhFq0pCgt8X1i0xWqJk6XE2BFNj+ymXArO/mwu2gqK
WTRNkqzGmmGPkYq20AY1KqARTwp389r7A/JJ0UId+zrM6KJZpd6DGxlSL70mpJy7YkvBwlDwTiVL
lijis545pnncWaSeABO+dCHoYmhQdUs33FudrYGp2oJQyNP0i05WW65w1Z6Z+AQzDRDHs7zxLZmq
eRkQI2Jxsqf+KYGGgKC9XeMYZxAmAGb5Ms1CCpAFSpJo6g99Ob7i6QXZzx872EVMdTmMWxrrhPtQ
eGzDW5HbFkfTHDYRV0xsk2JipT5xpIZt1FUhTcTjfb1X3OjQHyB/CaUM/oD9ZuheQdErfxW60z6q
Bj3GUSqjwiFJakNDqZW/duLjFTuzwmHKGoPZV2WKnN9RjQLNkr96JCk6+fXfQJjt70AOhB4OGhf0
/WCUTjF1ds2lQKDR5dLuMB6gmH0smzTJR4F9hHJQebSeiaMean+5ERzYNbxH3e5vEWseBdhmOFot
I93O1XZFkHVrkgTYgxVFdiWSx6UnPoiROJnEZkRa4TC3X2+ZijprWMk8Fb201L2w5VJmbdkCAiBc
EugLUD4xFEDMObdaAS6R7vu9dOxQ1ldO2ZEyOjV+G1guebimYWQF+YmSIMq0fqGQYw3R4xbiWYOD
CVtnmH5e9sSt9YNFuomGBwskI4yPzGGb5oZY4Vi1YaDJRTArDSegbmUOawjGFYxIWmKjBcSy3Pu1
9NIMwW16TZv7GoTxA2Opaz1tkDPIU31U0wUc872S+qU0td7lFdv0BpV+mKn0PdhgzGnrKUoi+oFe
WbU9TXi0kCcn5VEe0r/Cnl11hcLYI2RCZpIZKLPQ2Opyl3R3oIu0k3r/36xhMpQeZfyioTj1VLm1
+J4l4ISK3q4BQR8GxEwNxWR71iLMguojum8dI3qUm9vMyOxi4Fx3m1U69Lf8AWE+yY3Jmpq+HFAU
uvub0VoAaUFxxLOLL7i8hsnt7TmDMbdRFhEhbiVYVHWhW0zLTygsBVAaOvWDyWNI2Xa4MxZzI1X5
NKs6HtAdpbyrB2+SHlTRvbxBWzOUSHbOGMyFRIRhSYcZGD3KmrKN9v2XJLMth4A63jjo7yABCkRf
dmlj12XozQCkQvzBoCUbZBIfLwrMHBq5kiGAN2bnyBZcvOd89G2v3xmBsa0VtWSuRYSGRDbA4zaX
g6MbtbxfJG6+v2mMJuKWQMEEg16MD2IsRa3Q70C/a1VMb8d2fE05UtXBqCvJyIt19jVsbofCzCs4
XpJCu0T+PuaxPU7eWH83yoET6TarhCr9OFLQ5YAyIRPqTBnNXDH6D9AGTTzRy331nk6/R8fek7zC
H7mJPz02n6LeCpCJeugmUXujByBlcgEdAgZCM6f6IkNOK/GF58ue95ue9hIaE/vGUidKX6ANpv1S
H2twxtwpbpHZsWs5OgYSwL3/6+8W6AdiixG6XvlMZdSgTz/BkFBtkWA2yJY+en8aZrJMwF7l9CZ5
k0zyZBWhJxPdGfvMl4fmio9EdK38A8eywEpEGQ01Bdxc3srkoUuPKdldXtXtOLzCYM6AIo9aZdHm
ouGw/G4KpQ/gIUZkWnBt8vKkzRGZtUVMIE6MohT0DGgWdDx0KB3GpdPOO2M+CNOdMTz22b0oN5gh
9S+buRlUVlYyYSsKU0mmvJHOXP0Q8oexmu1eebqMsZW/r21jAhfeMvp6+L2SIeguC/0kSPpdKgpB
FJK91fZuQXRe5ZSHSe1e5e1aqya6TNdzPqT7yRVBACQ6eI0EIZdU2PWOMr0cKW29ltodr0Gfu5tM
wMlMcbFAy4PjAFQZU/zLWxRY0A0vX3iDffRkfTp5JrihMIprafjU/2hoXUUpio6AaosRA+Cz3Yp3
df+9rH/WmWuUd5n27fJubt+xK0RmaUUdFPalBkQqFjc+565wG3+lr+YyRh5Ufzm1gfEaH4QreiPV
FSyzpmUvJ2FHABtHg63WD1LOOfH0D1xaSSZoh4PSpyF1U6EldgbdsKXflalu6+r3yyvIA6K+u/JN
1cKDvFyjAzzvwMuuD03lNmmoB60qKO4stYt7GW+zCWC9dEx0joeQgMIJSyc/SH7sGKArDjr05VpQ
ndH9xI38JbOjq96AVVNDSwUIEHHvMrGlU6UixeMqbsH6UTJuBt7b/2bsWv19xvVxwKtslvH3oWhv
Vyiu6eoPkfy8vHibgWQFwng70VMtyiv0QWF+Fm0hVaUGJXKaO0nL2h2oJgtvGJPqIalDXhTZvFNX
yIzDq6UiltIM84TadAztm6q818VJzL+FWuJcNnJznAQCTPhuFiW8qLO8bMWE9gwZmpyO+DD5Xyg1
22TvkwCztS45IknzeWFr8wysAJkzEI94cZfwFuXgRDcHWRMiPxFI+hRL8+tQZSnnq2rTVVZwzAmY
zAHzEAmO3EiepDGyl+Gx4L2WcDBYHjazJmi1wey6syhQqxdmv8/r+1gfOXtFvfpTmDqbYjJ5SUKI
Zlr0bjFj8WiAMFMx67fL7rBlCX131kVTU6Eaxfi8nhdNTjqkr7o1H/Kwv52KArxHgrn/bziMh1tx
WSw1vUmyqbiLLczbd65Bav+/oTBxXY4rrRJSWJPUt0sKkUb5RYg5vTVbm7JeMcadySJPBhrJMOGM
5r6eQPmz4ykp8SAYF06GPhytge67aDw3crtrQoHjWtv7rksoo8mQNmYHbIqhVUetnMFHkGmyraeC
o+XGbShFPy7vyGZujUZIUTcNQ9Nlk7FlIBPkz2p0pfUu8fTXIcBo14OGmbz0ED7yWpE2ExYIYiCL
xcgVvjaZzRHNCko4De3emm10ibh02L46UGLGLDBO+t1oOpALoLzh16wnHqBV0JJCKYNtFiilRhsy
cAc7UZs/doW1y3ptl4GzjrOcWzcFfej+B4c5R8pMtCnvaeS502vwbpdu9kibtvXnClXxU7KnehXo
1cwDleP3W2F8jcycrVISyzTuYGG4lG7Tfq/wqKFU0B3hPdFsej+6ItFShE5NaNl9zJn0KamGQsQh
blIoeUnifdWqweVl3PT+FQTzCYY3biLHIyB68qZ17iR+BaPhZYjNSgR4T/+YoXw0o+mT2DQFYNBK
BGVCiE70E31EHULchc78eBlvc9UsyTBNGcdNV5lz1pfZ0BtkQAphvEjyXWxc4+Dnv8/2LdaqUM5t
2OMW7/CF2tiaHOQj55LYtkGTZVUGN4D4+3SvsmWrUhohqhCUulq6sVrjdcgFTkK+HSHQGodxTHDM
KCYTIYQ+JDI6U5D+BOOX9FkO2j05ZYHqZvsRii9B/z33Erd747XcbNt2xmX2R0qFYS5krF9ahk4/
yW4rXMGGbtCuv/81jW0iK/V4VBoVEPVM4sU29C56jdJFwsxIbcl/Xfa3rUBEgSgDNkZO2QtkLONq
qIoRH6OCcFzE0YMQ9ZNRaIciL/fZYvGOE+2AY3OhNR5d35VvoJ3RKuUReHRMpfbH3fvgQt+Vyye8
FRrWOExCBFaeakbHqeoU5X2uf8umNzJxPm+3IukagonhE23pWQYc1XxpQQZlpD+7tnytMvMEsXIO
FnWrS8tGt3G1bBaRdaGY4BOjbx5KLBvxm7284w0t8byBOVWG2laYmYNJqDE72aDYZSzZhfW9riNb
inaXXW8zp0DqQrNWFRon7DBb2+RCOWACB2/4+oGSktWeAsYQSvvHr9dtOsQKjNmtWG/TtlkAZpl3
c+8L4dHgie/yIJhNEhtlqtoJMamfbsbwpsuOGo8XbJPKZr1mzA4t5iRYWQFHmN5HV3iXg9G18BkN
0knTtV70HLzjoxfaFdTUQQwUQ0mds2n0vvvkiat1ZAJgG4vo7c2xji0SQVTm3dQ4QH8toIc4JV76
wnum2ZIZMs4m6yLTVDsZlVVocksHIv4WNSpA1dH51mmBYDylz+HdwZvkNhg6M1BIRXEcofHjaVMh
GACiBGwkcUZXwvyFepAfFv/vTiBjdpcHevymE9nlmXudvSt0JqtJs94UwTRA0ZPCnZF0dEEImfow
hhSQHe8K9/+QcW9u6wqUSXNkq2iKbAaoeZp/URGJ2H23Ttmeam/zWV+2btH1AjO3gDrKal9SLzbA
ZpXcVldIpKB3+byBTPRPZimTYxHWdG1a2mqUeYkCUvlpvuoVYI3EhBUjLQtidECKZ2iw134RkK9m
5FId6uSON4hED/ens7cyiwkwqhLFUEfHSWhDPDS3P6rhwcQk11ydBPFbLD9dPuqb99sKjQk1EqQ1
0SuETSra91H/FuaPRvOr7b9eRtk+3isYJqBoJnhR4gYwvT/59X56gnpC0NuTUzzrIAGCpB4nhHHs
Yp+i8kmuLEvHlkEUqLRBe3AzJPIPY0idXJv9y9Ztx+uzdexXUDnJmZp3sE65K26Fp+ox8yIwZEGc
IvULpz/0Xn6b71KvdLpd+5NHBLZZJUQTv6TSqT9DkZnF1auShHVPPQZ6bAuY3KIDRpVs1QYTu907
hR+5vH7x7Wv9jMn2XJia0oq1WmMu9I54VPCxvJkc00aqDDZf3mZuR5I/BrLjoEU2Jai5AgztjCXa
vPQflzeQaw0TjfUKlTRiAoBAKzrFq8m4G3zpl+hSMiIe08xmBrFaOiYKC1UXJ9OIyzUUiJfVojv3
SaAkg/MfjWLir6lEBFSJwBGD9kjnyrTb5UDVLuiUAi+p/N0y9jlsnfeIicaVHjfLQh2C6rN0qBwR
ZCeQ7OMm/TxnYIKxoMSVmOLbyZHH78vwMjQeZ902v15W+8MEYE02q9TEFJszaG+SBSHom657r6sf
oXIr5LmdgL9Q5dFZbFYgVmeYlRjt2yjuM0qjSxwZ4mXIuPwqyNAgo/rdHX8OcDs8nneLCRlGqw1a
PmMRl+ixARGIijmgLHxecs4n/PZl9geHlRzV1TCfwhlmyVPxpZ1CLzNgYJTYql56TSWCgl7l3TWc
86UyiV0TGaBkaBAOaWI37OQAZHfIdNR7zRNOE0Rm/g/cjzw7mQBi1VKXFiPs7L8Id/nz4pIgh+z7
F8o4vtwaQYYyxY8GXSbDjhdO/uVuPa8xE0/yBaTjRQZ7pafRH12qcZV8s7zezkBQ4qJbn/uCuFmY
WXmryoSWURIE8An99tbJlSHsOCEvwlO+p+z6HXkPLQAXeL/k0hFwDj/bTzq145xONMr0PgHHJpVd
Q85836MYRIkworvq7XI04BwUlYk2sSVnkjEhGIij4czNd7Cs20IV2nXJUxzhuS0TdvRJaIpogWlL
fRryW6n4qaSvl43h7huT7el9JwgG7m28J3YN+pIoBSQU0SCWK+3Qz+gpsxc/Fvfpgfu9Qw/AheuB
LXlmSyuVVoWAI91NPr0g1H12XJwZ+ULi8xL2f0nI0HcBXhEVss3MWqpgPWvQakozIqjTZ3aKKTPd
NkD66Bm72NfdJsF3ghM9J7ItfoFGpAO6Ps7b5rarnn8Du9aqmDZLiGOpGSEEvwub0pdz9pMe7c+r
esZgwvjUpZEo0a/I6JWAcQbCtbkbeRaeuzzRF9FQxvs4+Zdg8w8iRmA/fjUXWO0ho7dv+DJ45LUD
HUjshkftFD5htjeIXP3xso10q/7dRIMdJY5MC/+3RKNbIXu1vhfTv2Q0B03zt1DntK9d3jFDZIJ4
3cnTIrWAKqxC8S0rNXeinmecTds+5+cVZMK1IEZpkdVA6bSbxPJU6Vcr/SfXA8/gx00yopkINcEm
qdFDJR/baH95T/4lXz7bQG1cVSpllKy1kQIYT8QLDwgeTm63OUiW/y9deLx9YWIwyathUCLq5VNx
HMXZldB/f9kiHgQTMMpRBUeoCIPa8mEQ76P26fLf384Pzgv2KRh0UZypdEcW0CbL3ijfCXjCqOcg
Jzd1ztl/nouxYYGU6F4q4GKt0NtNFnTpt9m85rDg9VTCIK+J3l1mxTqzabURZAVOJ9euKEE1ZjGD
y4u2acYKglm0vpOhAzfSJ6YmPOlL5Q9K7S2CwPNmuhyfQswKh1mu2VLzqo+AM0LJVbuJ0fJiJ/sK
BcgWYbQC3WjkFjcd+FhyKP16/8lItlBR1UROoO6KBwbyNpp23d0T4l+GoOfjgn1seWKYh0VdSkB0
5q0q+ynK/Up8GHgaAJztMpjwWclRsUgYJnD0Za+Tr6L2o7yGaQutaf84HUsKJE+zsjQ6LJFq6b1L
haBphNQOpfIgYQDo8qptm2OZIG0y0XHDXjzQNBF0MSRYtREio9l7Ur2k6a//hsEsmZHWEGaYYU8G
Jk7olwloty+40qk8S5gbB9PA1SLpsCTK7VCzq9sSFczl0XTl585N7isX7M7E5iVhmxc3xphARoX2
809MMGBqxc0t43FODb2xfVvG1G6sO4t49aJwtmo7rz1jsfNsilFruTTiSSv7RT+AJj+/V3AnzV+7
92yv+vqOPjVlPq+RZPurfYXLfGrqWldknQBcYdces11+lwRLAH3Fg+yKeLebOO3Tm4FqBce4i55r
mRF3WFLxQPUFaI2FEi9fV8tZ4TAOE2qQMZAjOMzftRzMIwa0lpMergp+KyAmUdErq40zhRqUgxtm
QHFK7ew+/nnFKVuh0POxylaiKVRGkC7DnMGyy/kGRW9baTggXB9kshRBL8KFzEBpQOfla37u/n6w
SzHmpDzErwX8MD0Uf1n3vIPG8wrmJs4gr0gSGcCg9jIxm5/7SaLVdjUPO2VU3JhkL7WVPSlzdM39
vFpX5n6OYjEVlxi7J7VfVOJZ5puicRqZtjPNFQZzNxtC97+tMvopPNEPfgMasFT23BlvwXrhXfYU
HtzvD8uVq/Tt1DdijbUkBxNcXMuu3qHV1qXMLgK/iE7Dw6eL+Wwcy/vbaX3TmxUWMN3TB/8iiPZ4
7nRSO/a4H+AcL/mtk76yrEqEKhUpVjHDPUO8s5qnei97qY835cw2gtEud9FeOSygg+ZGFBqZLlnK
RBTSGGas9ECnnYWSm3jjzjwiqgBr2PH6KDbzndWyMlElkqdqqgjAkiLyw/FoCZodNpGjXtNarKMB
RMWUh2wpBuOctZnL+UzDlya/ErIbcshpJpyY/y8u+QeE7V+uCpPU0LvFPRoYXwq87UhBdwxtGTQI
/HcdGgo/79MZjLnQZrGW445G/k7S/H65EZvGrTGIzDlmmyV2HSQclg56f4Mt4y3t1CY1wYOZeJhQ
gFp26r7Y0zuTx9X1Lzf0GYmJynk4FxKhT97xUQNfKhrod/K+jWx6c4o787G65tNrZRkTjMtktmKt
AJ5YQzfYPEYCxOoGnk9sB46zVUzkRTN2E2khvdGOJt6jc7wy1l72DDk0hydDuvllvDKI8XGzVKM2
WrBVg5Y8NWT0B7nmRN3t8/rHGrZdMa3LnIRoVwUnXW03rXIA1bBtDYUzZxnnq3W7fnU2hyVbzIcW
Iwe0pZASNic3uRv74VF1dZuKGKlveVBwHIKzfizjYkIykGzT3gElfkyFY88riW+f2PPiMZE1zfXK
VGmXRd4ttauJXWw3DSo+aVa+Xz61PCQmrJpL87/dI7V87GVP6x715qqM4mwM/QmrS8rUtJJ09LQO
6Zs0vlrVfcu7HDanrjDY/E/s0ZiIICzl+HdzZyiLNqnvUfGJrLfIuAlTTyQ3lmknRuokkH2Mn7UW
im/qjZ6LnpTeX17Ofwns5x/ChIpkzuOoqmFs+DJC4GQI9HvDG1zjgBcqbmZD/9jnwH4GYyJGD8aw
0kzgJvEsoZ11thtJtqE74PaiJ2ccUUgeGBMzRsx/KSNtKpFr6VtrSh707W7CLNmL+uBYiXt5IelP
v2DaJw72Kq/EeaQRKjvU2onkFupeaPPQfEG1E4UTeznnmW0bG0gj9Rj6gG1VkFq3Ik8omXPKWFG+
fO6sRenx95ticUptF0L2OU04G8Qzgg0a4hBqjQrX0zrtuaxAOyvzOEA37cDwq6RhwoOSeH88yt00
dqEu0F3Bw5mZHMoKVy5v6HXLDgN89yC9pkzKLNtsbeREaCkJldB2YiBrS21rllA4lx1sy5QVCltd
IGhd6poYKHKrP2p4xA5j8SWUeZFp69SsYZjcq67BLZN2IJKwuskXWsOxiGbXZHFyIYc0zBJctmpz
7TTdkFQ0Qmlgd/+4QWTB/HcBOnlH75R9X0neEEuchmYeBP33VTiXk3aeIgkQRiU6RVQdEynlHMfN
vUFTu6WCQRcD84wVhpFg3lQDtzqkQR1TeepT2S559fTNnVmBMHZkUq/OIA0EY2Cj+F0r3uodcUk9
HyOtdXur4uwMzyb676tlSxWr6FpSAK4N3SyKnsHj6hIIK112gE0YygoBdiYFK8jATHlFBDHPQJwk
vDT6zsr2OXm4AgLFP7CjKKr5ifJzGsANPLagZZWUX+18LPA10WPpLoNsxX9TgtoVuGwNCwSwH5dr
XpRZ1wqLFhrvU+W2bJ5b+V4NH4tk9K2Rx4e55dMYd8d4nCZrGj79PqJNej4vIzFRITBuFeu240l8
bKYFlHHMMnEwacv8R4C2jQcxFCjAocltKrBmeWZs/8NHaO0urx4Xj8mHKjHO9CLF8oWG0ye2BE1I
4VZ3VcG30FEhuLzZtK3DtLaP/vvKu/GWl9dgQsMXEsKDN5QC5phLYdk1DfQ/ujqVbFDRdpwvzq1P
jDUok/5MpZ7UoGBD+gO6xX567SXVXhpf7zlJ3aZ3rDaPyXyGeU6zPKKb1+l4HY3b2B1j7f3yltE/
wiY8K2PY+whKupqgCdThMTFJexWTPZW05IlwbMUHU6WNcJQlAPN9Hzcqz02tSXG0nVn1Z9mfw4Ng
eJct+V3h+mQKpj9NzBOgU4FtC9GGJaniBUsVo3SCdq0Ua2aXe9UDgfdeu2294tnCsLv1qJ2MoPSE
r7zW0m0j//wA9ttzkas2EyL8gK41oIPg9GVqk4xzD26fsbOZ7FcnHe+PKkv7e75QBtMR8tMb8yne
1aD3481kbna/gKDAkjGZhwaY35Xq1QnLBjGpwecMdj+wqYDpCLC+hM6QECTs4XFyJs/wiJ/dFz6Y
pK5zmxU6c9SSehlnLQK6IqK2KKUP4CVxOkI4X/KbJ03TFQ3s4Qj7Jhu2mqYa0hIwbbyUdjZI76rI
ixqb1QKE+j8gTKySWgifQjIXtjwhR3ayGwn0TdDHelcwFJ25yZPFucs2g+MKkFk8pamqKB5SfAFm
o58Pe8H4JeSSa4zhlyIUOMX1Td9fgTHByuzkudaonxTSg1bts+ahSv3LB5wDYTHtQsoYS3VlAEJS
3830JoMaZcZTMduM7ZoFHTMZWYCiMZsUqTKZZDHE0NesO4LwRdXcvn4VY84h3jblDMNsjZoJmjzm
gJHCwyDssunGHK5arTMEsyGgK24ks4LmDWjK7Jb86KzQzjJOTrY5+AQBDQU5n4THbfYRvdBriHMK
teIIN5q9oBEOM08dmgBbtIpCJRkz996wr/ahXbiJu3z9/zvEGpwe61VssuIZFasYStdqf1Sjg9Yd
K564wZY/gIhDVyUDfSmfSFPqVKmTQW0VB8JckM7bQRfJaVF/0DkLuXVW1ziMQ4yqXIyaAZxU+2tC
mVcZFttM7mPjZow4wW7L99ZQjGMQ6A2HQw+oUgaZ809xuW16njTQZrBbgbAPDdk0ZxNEmRVnea+8
5Jb2EsaYLfTMO/nOAElW5qo8Lp3fVAvs/b/GZL95c3WCMBYw6aAhUs9AD/CFFYyYE00COr7S+U1q
jw5xFY9OlhD0TOE/+CHK/grHxMSrYeCLWIPU2UfHLGZIO45hp+AVVfE0Q/GsCCznVrG7DLP5IAEe
KRw7pFaGwhJSamoWL0oGKpLhoGKuk7KQQVGtscHk7zTP44mXxXEBmROXLfmiF5g2B7eB8oWqKBeg
H9ROlNsgRUsTj/Zw8/St7GPWMTfUbC4S2JdoID7r7Db82qOKqnE/xDZp3KERp4gg2KAyJozvhLNl
Lmk1Kb+HdmgIq061aOdu5YTPkBIPtIPkyXY62XNhpwLng+JflvWMTl88V4FsEYcKxKIz0A/JbbJb
dqHb+Zg+9PB+ivotL0+lJ/zTQVkZyyTjUjbHWWhgWRX5FSmqmbriINqm8kjUY5XeddAx4DgqXb5P
iCgOgDIAgm+ornw0sGgI6foWBsrBjKkoDBUclMdib6Idjuejm+FtBUV9arWWZQ/BKNkEVJeHdiio
Xj20fmXy8p3tPVvhsJmCEUaQZQCOeaKsgz0IVH06JxfeCYF8Ez3xOjM2M3FrBchcEUomGsMgALAH
Q/oMssMwKLzphnYJjTsRvHzGYXREv/TKYBSuJDxc4zP3RqqNBgHJKj0iki/gbBSn/mAFY5AHvLfw
TXLFFRbbyBjHuSjVy28s0aHtSaHb272n+5nPe5PcvqrO68p2NNJXIhRG6br6s6OAWKcK+pvoKDyg
nR/kkSFSG85poOfrwmlgmxu7vJkGjGdQRAkfU92pckwc+A5DwBXmK6u/OHg0fFzCY867WqryGFO8
xhs82Snd6aa+UW3tkHuCy+Nw5Pkpy1ZJrEgcGhnrKezUg+qlT0UadGCGB0ktRvicNiA3hrvcaRgb
jL3uhnf3bh9MKguE4VUIprCiGCOyNSPHu4dj7ZYv41GB78R/6bZymN3Kje6453JzN1d4zJ2o6hiD
FxTg5UfcS6ajf+txNAU7O6CF0BM8cZ8NaDGa/fRxcGmvRe3kJ2734OZVufoVTISdprKSFhO/Qg36
vfZWBGHiCRmmdkO7xxVS/VW/S/e9zx0Y41nPhNu0lkaznNGyTYklUI1wR9HWbhNk/EiUX/QCC3LZ
mzfj+8pQJu5COkYbwESrOGOzI7cS+cEVgt8cP7VWEEykFctlLkzqQZNf3BYe1nLX7NUbfofM5rT1
GomJqWWJZ61kEOGrMUpW7V7bRaodBdFJ8yaHLqH6Ntxw4wFnz9hBSqSMUQ5ZQMXRT2aAb1C7OCG9
uqsgOhZ7mLrx/tOOsTOU8aQumdACDgwOu2p812PzL5C4PF9GoZvyKcidN01lcqhIaSZpyoAizqe5
ee8NGbIoL0sSJOKtyCP8oGf6Ehhd4VWSEZm5vigRnHBuX2P1rpLeLxuzmaGtjGFiytibUaqPv09V
tPtNnYeRRH4rHc8MJmgoqNcPMixx2vZLND4spnvZDF4sZiceWz1TZHWhAO4EXpTcVVM7cSaEQ1wF
J8uVr6hCURkVE0JZyB/YPvtuLI0GTLiKU/VVoBvmj2bRdobQcirzm1/rKxjG1yoD1MFqD5i6C6Th
YdG8up9sfFrg7ZjLbL95e6/AGF+rJpHghR1gmg12BAefJhiIHx0roHqUDeeTcju6nheQcbxhqqHV
XgNMkF3DeBYMV5W+X+UUZwzG68DlkimGCgw9s+t97Udev1sKm87HUMoHYc/ro9u+G3ULr2yqouE9
6ONpHRONVOEIL+wavxT8RH0jy+08/rpsFweFzVkngh8wd0AxszerlJyphvRz+2ipb5dxtrfojzVs
vjqkOsnECjgakWxxOGXy0exa+woQ2oVqoKwHdVJmj5aygaSMjApGT27N6tRZQQTuv8sYGwuGECfq
VKkIb+7svSBkqdn3Beo1RZc7rT7YafNamYeC10G0FYVMGAEwyRDpy+7H/a+yJU5ngmga/gy/lRD/
SvF8oYs+HRqmjaJh61y2bCN8fwBkEoix7YpEQNXUyUJwZYq9XSt+Fb9Uo9OOd8LkKyXnTPEAGQ8v
lhK0sbmMmp5xMLoRjfs7S/qr6E17xpiCPv1cSh5ry4Ybrm1kO6VqGYz0dGedKD2IXWUb2asi//9d
/QMGU5VR8jFrigZmEfm5gvp31D2MM49seSsJ+4DCRHMlTJs8RysAPo/y/XLMbg0fuq9uI+CbZfbF
o3Sad9DUuOwivOVjoro6dYXSRgpKW9IpIvs+fRt4DU1bX7YfDGOCeWslWj7gCwnD+VRmiJKCRUHr
DdCCQhG09OZdxvsa2sgoPkAycUNeMMeRtTCr6weHiMTWO0672VbP5QcIGlZWuVfRW1lS0sNlTD5V
XqgeYl+6TfF0rX2TUf5QAjCePamP/22/mBgyzAmElEas5WC6ca/b8+LLnc5xiq2IuApUOhM3liwW
Q4iXIrQrumPlU2ObXW3XKdmDRJu3jvQXMznsh3VkYoZhjGoUFvRwoZ7T73PMblSn6LTcCqf0sfTI
TtmbJ/N2Di4vJMdD2GtyVqNOyCbAZhAUHFGX0xXe09fGp8DaMvaGFFDoTZQcTliY81vSgV1Abx7y
GM8p8xiQpTqFhNeZvVWx+oDJBBETFVUhaYBJVcOzHW05UF0jULzyxOu14q0gEzp6RZCMlrqiasR3
qfZVNXmvoFtfwB+sYSIHyCYKvVEAUR6TXfbQ77L9jMElcadzEnbeaTaYgGHleGjVVSD1Ln0mwnPN
TYtpy3rXe8ji3eIudArUiy77IHe3mBgySTkeDgccNALhH9kDeSGqFnjGULz4YF5BxvJhMZnQYQrC
3NT0oFXTnbh4oQyFGunLZYu2qm4fQJjQYdSNJakCQObD7CwYF4y80M0xk1A4FmpP1ZcFjGqVj9pw
aktPvKI7zyWZWFL2hrgIE9bTxMwXpgZUrgYyL4ljXxQFKVrGkeCAzQf1QAW+Yuhtad90WwXnn+VK
nE+8zftZkcCoLanglP/92Li6ZfowlFNjAVyZHdPhpSzQTnZNJFxBME7YjJaxZCUgUuslIk+F5V/2
ia1OIXRjnm1gHU+MQzOJAaDcgYvHSbzsxfKKvQItYvDkcKzhLRjjgJICat5EANggGjQdJGEOSfbU
Cju7IxkhnKtyG07FY7WEBkqDffocRF3L+xlJW4YTFSa2LntDx/GBzetYOWMwUZAsXW+kFTDSpXfm
/E3AN8os4LlY51mzfXxXUEwYbBcJN/wEKJD7t3tac1TvxR/Lg9H9ztV6NAhFrvkIYYOD9WztryjR
wVPOljKuOFQEso10NVMr6JBIlTfSwMs36A34Kd9YYTDeWKmdEE+01jkcKGtT7hu3g09ZmwqMw3IF
IbbRTAlkC5asopXnY5aY1uic7GiZODwNr6ANv5ketGB2QXEMMlzet9Bm+EMHzD9gjKPUchdrGE/B
JRYj2R7Q4pAnPzmHmYfBeEhXoKNHKHC+CuIWtxootgxH6Oz0dfJyJGvUsKui+sosxiu0hkyaRBON
HB3XIJUQUo9jFN3zzz5xXjjGJ8ZeNmRC7+FxsOWHEcLBno76VnSyvlun9lW/M+kzAsi9eTu2NWEP
jz8jM+FqzGKkay2QtScMSBz1bzGI9iQbjybQ5HMEr/OFk3jk08xv32MrYOaqDPViyP+HtO9acltn
un0iVpEgwXDLIEqa0URPsG9Y48ScM5/+LIz/z6JhWtjHrtpX21XqabDR3eiwlsYwbnrdLWJ79tp3
x1wqLjkYfnQlxtkSWA6fcTcV6aalwGc0qvtFu50zwTCb4CPy6bZZgKOrW9hHLCw7k1Bj0yKnGLpj
W0x7We32AqNhc34XjIZvnwaWkdCelXMa46kxj7PsmZKnyPc5tew4Le0sf4zTRRBMt2PBT3vhB93S
sKfpyGIpsV6qtLBHNToY5ducFoLakeg0OV9Sq1GVJzW0S6vUljqvjVKgvT3r7UG1Hi6fJHMZlw6S
cymTaaHwEcIwtGSgtmHAHKVZB8AwuI4E4Vpkg5wrGQ2pTiLmSpIqPoLDeW92oh2k7XKHplDGRY2N
CpWT0S45mbOEYuZMAbISA+wM9+g/Y8bWyt5ry/8Bq3PTLFYyOQcWTxZo/cCAhxVgstjBPQPMBC2B
AhY5DJxJfonUNPLnvQjsZPsFsxLM+a8qz3MtZcq2nuyo1+/YoD4ba493otfgpkWuRHEeSwuGyqrB
XeF0cuONqman1accrTxK7o1MOAu1aSlnaXxzsjDayohzSEufl516zUawUnSMjPsRwVvbA21YcOHY
n//bLVgJ5IqM81AUZsM+4YTmVKHqXp7dmcYt7WJU2O+1fMDOgmDRTGSqfLPSrLLZKCbIBAVl51JM
KUbAzSR3tdu7shtcSa4pemiLzpVLiCqrCDQ6QqT51Ln9c4Q5/gh4p02Ew13AkBzuRG2XTfeyOljO
k9GhRvWxgsRe9qfYo+YN1QXfTmCa/KClYdbdHNQQUZuPgfZBzfAQqO8rfadkAl+5naFrGuvWY0TQ
5GFA6yQt5SAzWSuTDdGgDWfrqBfHGE4y3fiADctPDG8ld0csYggLFtt+5iydu+5NoJqSERtIZ5+0
Y+R0t+Gx2Eto27NRT+NYuvFOvZN2l+PDdq6y0pm7+WlqlAs2epmTMX20TXbkrtiDNPWdRsP0ZMEZ
b5edfsqzeEBQAzR0oLiFlgW1EpARktFessGOpNeiGvehEr2BbNxJaX4APa1ofnjbXP93xNgggp9Y
vfhRQYmbyYJwS6v8usztIWvteBF1vQSHavHIoGZpEBr3OFTiW7fDgeFdxg7p/48gLHPCl8tfUaQX
d/GNpWuycmYfUYlv27w8aEZ/twTd4bKYbTd6Pj7utqfFEmiJCTFskYxhtqs+A3EVvUlE2rB/X30l
CQ/IOcrYV1KWWzkLXU0NXsJOVEK+fN8snk6+13LVTJljWZJPBlb/9foV9RmtEPVZ2b39PficT43L
H6SgXmQVPAwOxmbRD/+uoHDWRl8yGYwq4G4J89fLX2k7CpzlcX4kqdMirwPo1fdvlfwhJAKHLPp9
zmOMKMXQoIE+mXlI1cewEFURmLVeOLB3F7L6/l2bdh2K0xjz8dmodO3HAK4LQGEku4kX7kTdiq3B
cFDU/jyw9zxsJW8KzCHuZijUHs1PrDITepi43adO+WX+AuwfDN96igMmo1Mh+Ze/lchTvNf3VrJz
tk5oxtBVeSxKWwEZR3CQCjf73rvJPrpPfP3pskTBHX7/g1YCsT6pjyDfYq4p8Hs/97ExcdD2ojss
VIzzFZlqNIbCXCCQ17+rOzbeW7ssfr5/RCTMl9XaNkoTVSC8qzEZxF0ypRnSAJNIKK7Nk9NVj2r3
+d8E8LcqXbB/zbqehHa7tHhDb8G9LGHb7Z1V4O5VXS+jDPZySJB9czgU863WiMaSN9/V2k8ZfJ1g
UJXEXJiM+Thc9xgqr7zkAfNa4D34J2X4goFU02U2WgiK289Wdk+iwpYXQS4h+OZ8kQDD45mssm8e
VObRAPZTC+iYy2ps19dXB8ZF1lTqknhIIGPAHDcAGnfanfaBMdewNpIuaiP94dFw/j7craHGUEaE
tRixcQCG9y+KC7z0neGkjVtfT14H8HtR3rkdBs8iuWhrVjPt5VRjRc0KwtJ+tidpGX0atNStMn0Q
vFLekQN/d+9ngewPWnmgKFEx7iZDx9abv5cPLVYJJWc4glsMVD2ANBy8+ZrtbtFD5suAUhalvCKz
4VxFrgYYV23wrK4j+lZK1hUITQRXeVMEBfMLAOvgkfg8M237JlfYnFhdXZn5RykXWP6mE1/9Pvn1
CFVpmCVkY0iiS2o3DXXnEPZIy6clLzB/udhDUXuyUQnUEonlLoOeoQ4CIgt0OavO1qZ9KHWOWnsz
CnLxcEyq+6gXrRWJTpL9+8pYujRK5LaHyES9LqYH2ome6ZsecXWUnPnP9aTLIBtDsqFEJzoBVrlL
b5Mo8/JmOqWp6WKV8pSk4zXoZg+XncvmzaMmSKUtlWoqP7OIVo3aFCNEx8m3EnV+LbzRDazVJoLP
tv3mOgvivf5YaX2rG2jLFNfv8IlXxRVb0Kx8EWro9tf6qRHv9Zu5MaOhRGGzN5WrSOtv46LdXT40
Fmd/8x4rXTjTH2dlHEKQ/zplgiUpyfITArxJrZ+dmuq3XWbupzQVyNweH1sJ5Qw/zmY6RQGEzsf+
ucFu1nTNSgLtR+2xd+OPmWcd6IfLeoqOkv37yvAHaoLzl80JpUR9mebqRMdOUNTfLjDqRKHggQPj
qsp5wpTWtRWzKV02HsRCjfnROL3z4rgimJpNW1+J4tKncUA9N2b7iNT0renrnOxk1a1FUjZTKB0w
O9Q0VUXhR1qTsKjg1LHiGUk72XL66ElTBYnNpg8EdpDKMH0s4BT9+l00ao15V6LKHSofEuPLYp5K
y2EkvMCpQUX40GSiosX20Z0lcpYQKSAWkVhbIlN0O54OGkBixvaQz58vW9ymHHTZVazAmxqwkX7V
zMgxchfI0AwgX7ZWPowtWCS7Q54J3nebJ2gSw6AG6MAtHkKl1ac0K1VU2d4Hj44hHnc6oK5F5XP2
5/7mKFZiuFpPZPTNbEl41QXGUNuFXnwErModgnVmK0PjdMYsSmw2rW8lkXdNalYBjcnCdUpAZ+0W
FYCSnKQe6ccc+zFgryyq/L60ovaUI3F9KeNSgycxC/B5txZpDdecqNGA6iyvXSlKyYj9Vjm5WQrD
TJ1K1qTRJkZfALk1aMebMe5eYy1qcnuOTON7rLZmZQeTuXw2kyIU2IZINc7q426cpIbgm40xyLPf
qunQ9IJouJ1qr46Ps/O8mFNJnSFD2jNEnzOWNpjBhB2B7ffpShoX93u5ybS0x8eqXvNnkJKBTxcY
04XdusErtumOwn1X9vUv2SO7fiuHrjdlI5cACkDay6YVpr3idx6bVkBNQ6yeSBp3mQcJf1um4TBb
D6hgrIItOfSUvTE2R3QevMuuY9s8wJ1l6BbQAU3OPNAMVhsLyDFOCvoE/ZpQzxKRXG/GQ9Au/08E
Zx2ypCdqUjHrqCInVewpF84LbDrAlQjOJIhSxEYpQYth1xxaf8KUYrALDxr2rmeMUmen5dFwx/vL
RyfSizOL2QzIErNqWgUIcs9Y9PSxk6hodnVTiqXKpoqk0pQpd3rKmAREi3F6sjYdAJ7s9VLqX1Zk
0wZWIrjTi6UJAEEUF6pXj3p8E4X3gfx0WcT2pV3J4A5LIX2/AL+YTeAG94E/nqwb4I0/o6SEjdvg
RtQ23AwhK3HcJeqHOk00BeLArh7ZujHsqnzRHVMCVERvPsizaPFVJJDLkqYA1ChTC4FDch2rV7P5
PCoheOj2Qzo5l89yM49e6cai9ModTXowZVUIUWYV2bT9PmErdSlB7KJgW107REh2LwvcDPtngfwy
SWglSpolEKjUFEPvYf7YGeWTNaK4284eyjdYsEsO0zIJal7bXb2VYC4RGAiV5KUOWMWzu9YdBQMD
jISu2aPru1u8Dk185obn/fKxcESecQs9CbBJP28ej8+bRD0wJRuoHX/vrsnoliaG/3QHS9RXoR9f
l9fWpwGQ78+KA0igVDiyuXXxiawj0CFbVbAc9+tn7pAu1MMQgsYhDXeyMdp4Tf//gw2ZaxHcxSc6
KZDrQUQfdR8XVXupo8wlmSHwL5snSRQZGHVUI5ZpchZrFEFMVBnuuULLBhhU8r1+ZJuFgx0e8le2
7mLeNm9sSE4cT7ec20o2j0tmlkQ2AFOHAKegSxpLbyEZj5Pevly+IyIxnKn2k6ZYfQQx8ZTbeXhA
3mUvIkBNkRAuTZWtPlWA44yR4d43kvsQZ6kJpmpFIrh8AEtBWmux2Yc5a3Zm0B/7GNzmdH78t+Pi
jDtRVCMyCsTOOTzF87Fs7ptyd1nE5ht5/eWZqis/OXSWRucepxUdlB3rj0uWO9/OOxWrVUTUktwM
cGtpXIAbR7UlwQBpjE/G2IXHwVZPrNxMQUeVOUIgDWZQfFK6lsdHuDlHEGCDMfIRW5mAmiklUF38
aP7XpXv5LEVWwUW3QSWtNUb4XKra2kHwXCgfhlzwCNt8Raw14rxE2JZ6UETQiGF0MLjTwFUf5K/U
Zzw1syhD2HSvP33Sb9MM5QIiZcLu0lJ8rK2H+i/wEIHc+j+f99vAQgi2MAq8clifUt8MYeSaQX1X
SYV3+ctsxea1GM4lLEDYGwINPQBgb9pF/aLn3/JscuYE4ArPVnDTiSbFRefGOQhlHLUkY1MncfNM
i6+BkAWH/cCfDdviKU0lvBXSMsfBtd6IeWNA07kGpql1G+S9fuCJXnfb+qCEa1EFwZYfRR+iol4U
Dfoo1WmQ3XIWBAbR77N/X3mhSpXmpB9xdeTsGFWPcvZ62QA2G09EOSvAublAq6Q6Yy847LaVNusM
R6CJkZz8dfjOps8jL24dgcxtf3CWyTk7YEgrtGKPErZPhwG5N82b9pazOM1z9tCBm+avcEpwn84i
OX/XtCPmfwacY158KxMQPQ9PwZzYAsXYr/xufGcpnKPrxoYabQsp/VFvbPNofVFBYZU7HagnbeXI
JsjqA6jWxSOjW1n9Wj/O+6ljVmUDm/1Qb+MbBsbBMBKHz5Y3gynHHQCPjBTGla9o4UwfL2u92ddb
yea7DLIclNG71tXrjJ1dZNq29dA+B2AqYy1MRpnTAiMcc7ov/TXrPoheT3+Inj/PnW8/LGWLuWH2
ppnvQa3FkKly3/Dkx+SZwU78B4Hb4fMskPObjar8b+7Kik6aBPrDBdxAan6gC7lVzM4pafONjugY
yO29IonSRaHCnBvVlZHMAQD5QAin7Jq7FuMcwa76zkr4GFbxRenCFvzm+vrwuF9SHVlZq8K8RoyA
6ccWaw3gX7wGLxLCLHq3d5XHmtS9ay83y3HySlc6YDlMERKCiQ6ec1eV1RMUTqA4tRknvWIDT/H6
fRVX2NMSeCmD81IFGaVkUiFKDY765MvN3hTRGLGfuOAv+Mp70yqtVQABFI3AF2raef+hVa910fCH
SBHOK6m1nEVVBymRdatne03/3MruZR8gUoRzP8pcRn3bwT7mhFzFoTQ6dVbfLUv9ZZFNgZfdzll+
3j1+WZSCxspI2HfJDgw90AJEOaNoE+08bquELTKqYUQQOwe/Rt4kkjO5D5FIJBhhmeMPhflFsnq3
rAWN6O0If5bDmRkBoXBMmByATtmV9WKM+8vf5g+Z8VkCF/vCQNGjoYAE4leor0/7L41n+c07QK5o
N0+kDWdr0TCrehgjoSw6SEoUr0q9y+psW/NZG87UCtpVasc2awPwEwO3Zu6PcSgIaYJvr7LZgVXW
NYeFkesdZAC9xm7M/TB1riHdzCI5mxvyRPmpjMq9+5XBKNQgxacJc6971Y/yKcHms+KXo209gVLc
nTzsyIlpNrfThbNcLn61uaHMI6s3RBiqZ1upbBkj9+c7MHxOD+GhPvwAyEy84Eb9qxrBWTYXuwKV
9GHIQCLG8guVrnLyLSYCG/lDVnuWwaXNRWIEel/iA7KB5cytn8CjYMs7toKhegyX9i8YlxEgzwI5
b1HrWZtPBexeVQoPObXbL+R6Cdsrc1x8AJB7edfbfaW/Xb4MmwMKa7mc95hBA2YkEeTWeO5Ud0Zp
t4CJtm4CrDhmb+O1vo+8SbTHs53mnpXlHIpZSXFoLRCKapJrYYh/KfZJq2KoH3CDVOC+RMI4j7JI
LZEythtLsuRjIxWhHYKNbugzd4yTu3SxXi4fqcC/qJx/mZWI9GmMq9FmoT23NpjDbFIKSqeii//b
JpQqBV094AgJqsAOmW0QB9rxUbppvxRvDZh3HUAf/IfdaYF/1jiHI4Evik1jwHsCNWBO7RGDT5fP
TySBcy0hUeIMgwTs/ACfiE05gFJclrCd/RJgfeFljfFtnpBKlix1ytkAf/Y6Ro6GYvC0pxjdjkxg
JBOsy4hGJTd1WgnkblkXNwXw1PC1zOyoj75ligZy2KH8lgiuBHA3aga9ljpj7fGd9pg9oNJTZ/e7
95GcnXK4fH6bFr4Sxt2orJZAEWBC2Bh4aG0N7bUy/KMI7hKpSUBVkxVPF0t7pga27XrldtYXgZ+/
qAkF3tyvcRqZYBT3bIheHQonmPaptTi59PHycV38+BDCXRljNrMJvKlwsR1cHBo2isDDiQRwN2Ys
B5osrIZkdXg5d1e1LNo7Fp0TF3LlPKzGmVV7WzizML6ve6SCoeheMrv5oxHjoJieq6ypA11qoLDi
P2pwHSZbak+t5w8Sbb2mD5xqTI5LormXP45IM/bva5mS0eWhAkOLl4MSgHsqs3Xh61f0gbjrT8N6
jBI2HyDf0y/BMT2mvvXUuvItrO0IRINr1hWo/OjUO73HvHa5D3eiIsdmHPzfrcXpci4izeS2ntmO
ZyqfQqRtLXm0sshuul0SEcGpbm7GYCvph4eFMM5F5KqeFXWHYyX3o8c2cSRnvAtP6b3kkVu2xpq7
QWhLH8a9CH1X9EE5zzGBwalpLajZ5bGfKMCHqvJDn4haEtuPorOG/K6R0ktKJ8+41RhG91iVznpQ
Tz9Q6M0HQ+DfBUrxi0ZqO/fgNoJSZZy6Zv+gR5JXGYKyqsBK3zVeXQU6TsaI8jreEvOTHj0V8us/
XbX3qLz6fdLK5RiBecIJl0/56LXKN7B3/VNoB9sZU3IlpNCw9mexQkIPmInYju5au3ZAxf5hauzi
bfGIcGFp8623MgTOg8gTOstgnsS3mW9lUOZkMD3zugg6wecRyeGcCKniRq9Zh69sS39JnoYlc4JG
crH8evk7ieyAcxSqYSZqxMJJlpc2HXI7Eo2QiMyZ8w7Bkk9dn8PSwMjnoOvRoS5C9E+X1WA/ciGa
vE8FrCxBAuJZWFKcV1aCfIMAKCYddwMgULEcEvnmLFokE3mE93GSlcB8SPQqZw3E1mu//0DUrN0C
dE2o2seuKKXcfqKe7e6d8XAlbgiSuZJYFsZebrKXesGddcOSvmhfYlbPctPPlw9UKJHLM+R6TI0R
LSzsmWPOEklm+KlDc2D+MnmsyywmwxBYIuHSDg1DndPCTrShXtFHdpdlAn8hsER+ymUEalxAUkiY
6WtjnBLlnopQDEUiOP/QBnSxsAaAbDkmdjnct8WtmgpGlYS2xzkHOTLbsGebz603oSMGY8CYknb7
3+DvBJ6IcA4izEG0pSQQlgThHkPsPfhUoyqxS00Q9kTfn/MTi6SXqbLg6JIYIe9m7ATHJkiJCJcr
pGb9fy3/Bul/CLRRJbKl2hmi26VwL18egRXwFcERtIJkbODyFustmgqbTvYiWp0UXVC+Gpim8tQC
lgvN5FtV2gW+5kW72FeABRaBMCKxU7dwRIMMlx/TVFY5r1CW2G4NWW6i+T/mXJLP7U6zFeBAxDvT
GwSvKcE34xlclCqYQ4QNFIiTETjd5Y504A8os10Z1ACmo4Kdgz+cKVA98Dw3VVVnNrpys+E4VzFh
k5XxbKu3rFYQesYDA39G8jJ5rDsocu3b9+sskvMYZIiBxsKGVTPt2Ri/mUsDxMRTIdoF3J6LI2c5
nNOoY2UO5QX3WD+xLZ4SBECA3sM2j+QYaKYTYKBjpdLtQMUjeowIj5XzIeMYBiRiHVf9BECwBaxf
yWOHyfboIf2AV4MtCQPm9g08a8s5k66sZx3DZXhd5rVN+6/mFNsxKliX77nwUDmfYrQU2zYGDlW5
BUM8cRS29MXUc1Nfvk3eLD/G2TJgQ/lK1HISqMg30vNCXrCiz6JA+mihDWC9dKN3Wb9tl/zzFPlO
eWSFWKMr8N1y8N1VU2/LqqgkzeohvyduZxGcQwmW2CjmDiLYdEd3AP7urrOpbwIwRJSzbWtjYEBJ
U1AF52u1k0GHJsMQrtPKpitRDIIawkVwlqT8rs5PGXylVsmWpg2ZDJnhJtww0N3UUf34jmBqV0wb
tG0DZ3FctWnS5qkaSwn2Fz+p2j4qMAwuKj6LVOK+EC16DJwN7Ni86kC82GMwXMq9Dkyzxu+vhDgb
gs+kcXmgnMV5lxUYxDafeo+dJERGuyJwusYmKJ00ztg6Ii/8Hv0vfTjO8xc57dMwxnjyfMwwtzA7
nyx7tveZE10btmGzRSMD7I/LO4ocEm+2jI7BcOI+xsI9mT9E2fNnZZ99FYbGuS6C2oTuyaG4A2Tp
HlRQ6LI1GHbKTr3tXr7lf6jfnMVxoQETJ8i7JoirvTQDYF7rkRpEhpkrecU+9o3MnV19P7oYthLO
TYi+Nhca6EwaOlr42o3hl81r23+/rBzzwL99V8zVY2PRxNYeD9YVRZUB1g94Sc1n2zoMjEgBxpnI
GW/n5Cs5XMApSDCSlFX92EgugbU0wC1nMCbg8/67vS1Msf/Uios79QTk0ISNjpFPSoaeBsBojqZr
pkC/YR2N4G/iwE9xCl85R/Y/BQvbcMEr21HUwdYl5/Jn2m5NrkRwnkwNI0tOJmg03er3LEHJ3Gmv
F3A1bWwbR/bkTE4izrpN97kSyrm2QDf/b8c0z1JXJYqn9xJojkRRYdPGV2I4j0YBTkfTAcfX11fG
/IkIaW02qx8rAZzzaotlwMIqDo8h0gERHfPnllftkl2zB6Sfw4BzQfy3Cx5EJFEizThHRRo9GhcG
WlVKL63yvRExVIt+n/dMjHhIZtmBHu2H6svcfbtsdiID4LxPUKsZNVL8/YlK7M40nFz/as2v/yaE
cw3RGJtGycbhUnq1tIcSZFezdrgsQ3RQnEPACvoYJNh2Rx/1qHRPffLh8u8L/BuW5n8NSbk+Iwdk
LyMMq/oUQ7+BS70FTJr/pe8slMZ5A3PJ0LRlOwAzqLvZ3JbkFHvqs+JaKEYI38xwztfn/a9Zhds0
1PuKMm+aXVO3cxswkaHivo/Zky8Die7fYKyfvTcIan49yzKWTA3b2nhldqYr5w3meawn0FkLXrPs
cvw59Cnvr7KVWpaq0A62BzGhFtpTaDz1fe/2deKMlggZdjtlWZ0h5wnyqkkCuYGRt17gM9eTOtLz
D3KheKfdtIKsVGDv7xMTK93GXE2TmH0yKYwPWq9c50mzF5j85dRBeQcOX8kIVW2O0SaB88GY004G
RqO1K/1mn/sgAPCyF+2RUU50vnkjv/wNydDaRDifEQ9Ar4iZY1Vm67mKB1uOTc0urOYfz5HzG2kQ
9XFXQ04T3GKccFIERTfBd+LL5LIUhMgZkFqaRrprpWnfaZpABZHp8bVxVQ6QvLLUC2hY3yNUqqUH
tnpVATB+OP2H7FykE5c1xEOlDREWqGHqo6cB/xWv/VPqaLYFtBxAUvmWoDK6XT85Xy6+ND63SGFH
tteh+equdYrH6NbyGDEs20glL8GNyPxEKrJ/X5n+EPRaCfg8PL6msvaHWi1tK49D7/INE0Rffmh2
segkGSxojfLBAluxfJgG0SUW+HbCZRBzr9UAf4MmjGFbdYvbyK2uDMyeE9zcurP/rkKqanCuIJg0
NZ7gHuNMqJGyx9SwM16BBTftp3v1mLwXZCUho+4fIuVZHKdf3oWEzgy/BHCDbyxSdnu0aWL0oRoH
Dw//8hdjbuf3kHKWxuVLWlrIJkVsdkKCByn+Q9qUZTdZ95CnD7FoXWo7gJ2lcU6wwUblFLOyIQ0s
hxSfe8Xwc+Ik+dtlrbat/SyHc4IB5ltljYF89EkHonczxyZGW1jOP0nh63WyhX6hwqJ+HhU7kuf7
Jo7/UQSXNgGwJiM6qxtQVJGn4sZsD5d1EJkbD6Y4hKHUTzIkmKdlZ+xqP3UWgM3/sDZhUYZ50gvm
xqMooY+SVRXTZ6TDycJ45Xik8nAoUaYpVFDGTsFnNSrvFFLtFnXYxUn6oaokO8f49X3wzSxrp6tR
LqKJMw94AA3mSxtNO8GRbHuYn9bDb7vMQxYvaoI/Ei9Xn3GkIVe9avD2Z9nqLGQs285KzuK4RIsG
+dDJGsQF0Uu7AIl/tIPcM6ejqn80OuIsnXtZQZFAzsPESTbQkJXSGZ9861te47GsRwQFK3At/HZL
rOZ6PrFgIA1+1yp2GT4uw5d6AI8BVu865a/Qt8nZURucd1lqKQBTHzMuR/c1h9VsuqvYkU6BTezq
JH24fIzbwe783TgnsxSYSjAwGOrU8qHSTiGmh4R1AIHD5JddDHWQRiuHjL5ydG88kiMY7ZzA7Udb
c5ejeqqvFU8WUkWLxHJup++SoGgaiC3NxyYhOymldjHlt30nWNsWCeIyLw2MKIvCAkLWTN/M/NlQ
9Ws5S4BWUfyjJHbpVwmQidkbqWGXWsM8/Bg6UTbbfXYthNoVWIXJJVpxqcZGilakQ5rOlpYnHY18
ERadILyZvMeYCmPS2NOdSMHNpFkn5AuCwCNSg/MRc9iYrZ7iuJbwrYwf57mxySwc9xKEA5PLPoCL
VYddBCmdO383dsu+uIoPCoOKPv7tyM3ZP5icf8jyvogClusUr0kJenIAEfqaK91oX+tXpQGyLzZD
hNkjK6NciHg8eolWK5M5V8zuUK7uUa4OD2izOLMterALrhIPVZLToUiSDHX3pdlT+iaTmJFuk1z5
N8uwON+gErkEdBUUsvCK7rMjHDqAmAVPQPbhL5yaxfkFwFap45yyllGIMh7w7WIM9moPsbUzhDul
gnDP0w0uwYRXC6uF09vABwT7I81BGPoDMQDbtCdN4IkEV8viPMRE5KRVmEXINRbRi1OXpG5Xf7oc
nP7whv4ZnfgliWnQ06hmUwjNa/kc+MD42He5HXwFGLvf+TGq8ILCgMj+OI+RFEbYIleF/UmfOlQU
s++I9IWyE+glEsO5jCUM5gW0kciWDEcLvAYbjdHOcsLDbNmVp90qR9aarRzjHxNli/MebaeOU0Dw
2YzHwI8c9WoCkFTvth/Kv20DY/MUDJ8yMVF6+DVa0ZkOQZQy4FnZX1R3qB6p9ig4yU3PtJLB2eFs
AncrSQBDrEguCJRpfAv/YY/1XWlRt7fgRF5JHf2N91gJ5UJXvmSzNTBCdhocY/VFz3a5KKfYzDtX
IjhDVCua5CEmnZw4ug9AWGtRYtNKtUf5Th0/WdJkXz7Izfu8ksdZZEcNKW2kGSpFnlbObtmd+lJ0
bps5+0oIZ32TKRETAyI/cnYFPVwGniqeqHifmPzN8a7kcEltP5lNLeuQI0V2dU0c7KUewGnsWl7y
nd4bWEoNj8pNh3V/ACP6y2NxAOzWbSMiTRWcKZ/3FnNuDjpDHFfUhxBlWfK1NT9c/mybjuSsqcnF
sSIqur6UoOk8tscgM/Za+GxJyoNJRWtK263QlSgumpVVUNE5hihGXMdmSMraZhQMeWyzp4m8l9z6
c/ryb/pxLqTV0YsgDOCcKl/JAk6JCJ0JJwwEbn8zF13pxnmR0ZwJAGqgmxE9ZMoHyfAuq7H5+7pi
AniZAr9S5gxSIVJoDjLUqDPfGj5prYi+cDtSniXwjbB+JNUk6ZAAuDI2QYdGWLBrXdbqRyNHuMiz
adorcZzdmU3cpgZl30X70qiNS9Wrony6fGjbVZ2VEM7iQtpHJCQQMjqsop165p3uahjwyQA6K3oI
b4+brKRxpgZUbDqWDaS1nooCaftN88f3pZrg62Bbn1Ji6zv5Km2d8FaUTAnMg2+J1UM9jf0M0Z1y
FykAVJxkgXvf3tVdacc+6OrliOKYHlk9/Ltya1KQlu1UbF85YCd6ih2V2jWQBwPWmXgQL56KbIUL
ZVar01kdJjz0smNiFKCq+gDWDpGCzOJ+8/krBbkANoYRcGiZsRCfUcHVfvDBePqx09YaAmGbXncl
i4tjs2X0Sh7CXUjmgWavKVHsWT8R2v9NnrGSw7mNMWkShTAw0xp0AVgjsRdLOS5p612+aALz47th
Cy1HgEnj6EzlYyd/DGvB74suMt8KayvazPICAdr9j/JscJ1fm/YPMiUhaOmmvRmmZaqygol2jTs1
Pcn7vipGuA1UmoprtgWjf6w83c7BfcOYJCW32V0+QfaTvxnfWSSPCj+FadPFLUTqAKII1JtB/abU
jyaWfqTocZSus+zzZYECHSnnf2lkhKFWQWCRXJuTX5JrYZtDJIL86jGspZE0OYcIC6zMi2tGT4q0
v6zFNurW6tw4nzubISVKNLDlCtCHRU50x5ILyZ7AOmh5rcWYHJ3lfvCyB7IvHOUu80WOY/MumwRI
yBaITHS+nd7NfagtNRyjZoAt5WCGTtdfN7qoV8o0+c1CVmI4l6Hq9WwEMk4ze22Bpat5pW9+yF8z
O7wbD/L+b7hMyEocfwcGOW2iHFrV4BfpCd6S0sPlb7d9qc8ieK8hywP6lx1ERNcdRqRbrNeSQwxk
OIQSIXjB5gVbCePsfUqaxWhjxBBW7Vf3KV4ODAtR9D7e9IQmNZEK4rlq8TXJpVYinS497JF8VtrP
EwgNBKe2eatWErhgGJKgG7UJEpTH/ruh2CNgMtzCDQ5jZbf4v2C7BQZZ6v7VBthKLhceK5RSlqyH
XHn+VGs3VQlIcCK4zttJKLhYCENrlg3ez/eRNcltDlSc4MR4ZiiI84wb47Q4bLZVEk5IvXfJf7tU
K3mci5LoVAdmA3kKNgCd6Z0dQDlEh0nDCATgbhlu5hMWSNF4xsiUCyA/j6a2cQ80Vcwsi7rQm55k
9ddwzizIl3YwQPDn9KpsZ5HfpJ0XkgcigkLbfomtBDErXuVy5TwoUthAEDvk2cOkx0417NSBbgyn
kEI3EzBcVJCNbF6OlVhm2iuxTRNkdUsZqY+13FjScDMbjfs312Mlg7seBAjqixlAxmKh4+1Mpc1Q
cEvHcrTQjdI9GyTGtXenu8uCRd+Oux5pZmhmCoRupy7uSuT5+hMx9pkIj3nz8q+044KAXGptZLIT
LAEeP+Xhvq/L2zbt/cvKiMRwzl+W5HnAoieyESxOd5G/ZIuzDIIxvu0XxVkZfpuwBbSvGbRMyhO5
l25/7OKSj8FOR/kSbQgAoP4lIvxKKBcHQINaKrHO7GOZbFqmNra2Lx+eyInxu4RRMzQxraAXwS7h
cg08I6c7ktvRZT3KwIlfBPKYk7rgxPhlwhpjW/FUQ17xqgEUPkclWDssFB6LESb+Fbbd6gA53zEv
smYETLtC+5oQNJBCURBgRnxJH85NTFkUxDILAp07euON7BcHYxcfUat35R0KBifDpw5oY0BHIjhJ
kWTOeWhz2SkzEL8cI3Qtxe1imxUNItdyKpzqm4IwxHA9WWH9L3eeGGEiMYHuD/71X71jnatFFzG0
IDpcDZ2j08+KaGpsW7+fIvjmWLeY86xW2N81J8DRkGddrm3V6G01eSwMGc1gEXnXH+74WSJ/3bRk
zPB4h1KPbL+/2mH5xtFd4Gx3mLZowG8JivmTyEb/H2nXteQ2rkS/iFWMIPnKKGkkTQ72C2vsXTPn
zK+/B+O9Fg3Twpb3YZ6mSs0GGo1Gh3O2UzGXtWQLZ4ESjUQYsZaSFlt1W53GJLRGYroZrgW5K1y9
Jl4+mT7eKLYcEWtMh51UGzdmXB0NoQF6beJGSnkaYs27bmS8PWAuebzvxprIWJFlbNyx+qbmHYZw
H2T11BU3gbq7Lm3bk1/WnzmtoaQ2pKTIeFr+qasaK5L9kVfy2g7kV6vNHNhAqBNJCqHSeN855EDB
s+W73tM+plt4Mzu89WPOaN8GpjhU2Np5Ep1RPInquUvsIk1tkElaMjis/tsKshf7UnbVjA1DQHEK
490APBbuOAj9jV893mWXqM6rwAh4UbISUnCtQihBfvOcKHthQh8YCNRy/f66Pr8J/kw0cRpE1sF0
97MwoQ/CGjA22K0I44A9RqQxiCjYX+XMBncVJovd6pTZ3afrYrdVvEhlVAylJp4B447IXs7tQryL
ZGQpy8yugjNA9q/L2jb6iyzGky5RmYriDA0H7UsYFHYxvEfBt+sy6MFht0wRwRxJwBYo49n/8yrW
YSsuGsWeDtNXUz/L3JTX1nt/LYB5msRmPckjHfDTHrWveB2fhl1sR+/xE016oVLCcRSbh3gtj/FL
sZwRkoHwEUkvCm0tYRygw0un3ufAW5A40fLWDq2FMW6p0iajK+mMt96bVoaOdiSTDXN/fYu4KjF+
SUMPZTx8J3unaOgUHrF3JLuxUNDgviV5KjF+ae7IXNHpbLtvYq+tk69JlhSWLKWcnhBqvNcMjzm+
VQuEuYzOrjf1uCdolByGpwHUjoa6uGKS75PxGOrv11eSZ+zM4Y1aLU1Hyn8ooJ1GyI4kEv/gabg2
CObICiKi5mjG6kndm45HRzFxlo1nDGybcm5ISO/HkBC+V0+0KVLdF99oPIlB1kde9oxjDCzAQCOS
IJ1od/4iUMIK+HFuQpAngvEPoxQQbcyhjwBGSqBD2WWTPFUz7zXD2Xq2BSM1YzDNYlDWFgUw873m
sXfdtDjmzHYZqxV6xwnlhUz2QPw5xL6GOWY+NcTW9bOyL511BXkryHMKCy6Lm1R7MqadEQH+xMBk
Bo+zm7cxjCPQBLWbKwpnPwmfxRLJYPRRca2ZnrgrXoDtKk4mVewmOjkj3bYvIA9B7rS6aT1hAWJ2
76CcDuoB5U49GWdeqZF7kBhnMBtlWeV0KaevvUszdKDWBHs33rfEm3cVrwdiWx5FG8GaSabMTrqT
JUgFg8KbaqGe3A0miXetmS82MKXRIt50qhdNSrJvutawgwETPeXQt+ewiUVbJw3hhIMfKchfVn71
OYz6JWWMEmvEn6Md3C9OjldNa5d2+BzvZycCkR2FhRQwGi+j0sDPY3OXg/WUajhLAoZ0kMgOW0tx
FnDGkEcJz1Ka9ZV4cKabB+eHugo7Ij/FUq6KBOKMsXZF6dSgkzKYC7uJTguP5JQni4mp+mxslEKF
rEz5q2memrG3Jv3YgwOS25+8+TBVVnox7rM35WHKKLBe+o34xmdy0G8iLziqj8sBPDFH2h047gSO
s9uMvddSmSCrVZcJTW2QmhzFHF172i5y4pNxRNXja7lH3vUzn7yPqyoTbBmSVE8YvMTroro3kLW+
o0ajnOXb4qWVHOOxaAAKLzvzjgdMw5XMeN1SW2ozpTCmFNBNsAjQLIGxgJ7SEx0sHA7J4qaxM/zN
V3rz2lptL+OEgyUK+tCA5Dkx3HCpT0LKa8n5KOz93hMoLBZtOKWmgM2m49XwSx/4SJkTHyaLjuEZ
jxqG41Jn/sJ7AG/eLyvVGAfURXn/HexXlu5j2SPtQZE5dspbPcbHxFkvTjEFz4yXW0Xzs4jzBt0s
26JFWpZUHfC6hB0mXEATPyLVBq+CcSuKS6OAbBjj1RSVrPxKaxAhnFmP3M0IQj4KyBM6y6frkcem
kqoqQ7oMlk4WBD5pNLWLZDx4yQjWIEF/HmXuWNnmNb2SwXgZvLM7DWQ9CDsaq3PyM3DCgL1G2S2W
M1ST7mVv8MHa8i86damF/2KdK9GMqxnnuErkhYrWB2vKTlHgiuZe5+Hhbq2ibqqKboroIAWH/M/v
YLEfhS4YIhUcGqbqtJ1MbsKqjJ3re7Vl86CAkTUMLMqmxM4szHFh1HVXqvY01oAPjq1BH90o4bXl
bG3XWgxj92lax5VRQ0zeemN5WIKDiImjrsssLb0RC86ThKMUm41VOr3RMqFQ7dA8V8ZT3fsz4YjY
ulFXCrFTClNdhuhPgIhkuinml05bLL146dOHKu/d61u0WfZYy2JsnWBOAfmKXMVpljzxQLE0tNDS
PvcOTfQmf/OmaD86ElkLXwtkLDwrC4SiBgRSwvIe5F+9p8PnVjZvhI+rGj0Eq/yc0uiVJAAj0p6J
U7u0HBEeki99j64+GiiEnrK/vpg806D/XwlU9SggyYB9K4Lbdrjv5PuOC5xIl+fa8jFXZFwmQJBK
IGPyoju6fLE9HYiFsostOJnNjX3o/l+TR211pZOmh3MSgx0G7R50BZcbw4mP+T6kpRw+1NiW+1sb
B3NLznJMioZKk++Xt+84xpob7IkD50GsaFccMBzhhF+u79smosFaLONB0O0UmF0Isa2L6pFsCxYK
HmcTmGpoIZgdDXhFcmhdFypvuy2VGGgOIDrCx59XVp/auTGB3gChAxKDjZfBQTqiq902++iOdodQ
8EHFz95DH2BzlJjOsEJfOVAAJX4mbNvpXD6HOS3NKCd93OJzBOFz3YI7JrjLBWdpG2RD/rquOk8U
c07QOKwsYlKr+OUOEw5+Bazg+ijI9yYgq6+L2j6SF62Y4zKknRqnArRaShEFs1ttMJwWXRPXpWw+
7wzxIoY5JUGMfJ5pQMxsjPcDQdUKOIHLoW9qJ6kBhKtbSOz76D466AifzCF3r38AT03m3DRDIldp
Cvll/yVMBysQAELPIXvbPpsXHZlDAj65Lu1H7BrVqMRsd1qMGHwXfAMsY/9JHcKEJ3lUNq1uQh21
W0I/CD2N6MdlaSv/v8lhnq4zerLA5QqVIkNMHuakifZRrkxWx5tIpYfnVy/6Y+2I/PNZJ5Q4OAyh
UKg+dfVXQ+Uo8pu77iKAcSZqVwVGEjYqQvNy16CcRxPn4QmPRBlMbPEtr+jOOcIsNPEyk6pRcmpw
5C1TnkfVJcMuFx/DlPPo+I1vvmjGOIuw7VQDHDDqR19BBBjI0CWAguxwH4zH3DMdHicsdy0ZnwFH
+M9mUUQd6SlxJks6pxjtBYQCcmW8Fw1XQ8Z5iFWYqlGGvVN940BnOGO/cYsbCthIx3qTE3KR/83u
GXdRKFKQqzXsPjPf5WmnF2e15fQJbQ5jrVwiYdyFOKc1+muxb4OHyhSYMCK8n5Q31UaDFaZU6gQw
1rQhL7+loyqC094ArIjbnLeZ+Ft9BltAyNQ2VpsEi1u7L52z3PaubCPBepqceDc/U/DYEu3GjfVa
vZsHmcvEyTn4bEkhFZZilBXEoFGPPa0kV5MH7/pm/sZeDUmWUdjUAID/s3Mx47IS+hwRtXoqv00O
ml8OuS8/tSXOfu6FHg8w7oPy5VdvdhHIeDPMfZpo18twJD0asBTOsBMfTR+zpB7vubC9fhdRjF8z
i2mcpQm6EbMQ/DnO8kNSAK2Cs4Q8MfT/qyi3TltVXFBIBS9r5Szed9YgHZE1OuhgowUXZ337wr7o
xXg1JQfASNRBr7B+GaYjMU+i/HxdKZ5OjBsjGGkeSxkiJvN9rN9KHlHldvx6UYFxW00h5mmo4vfH
cLIMcq+EhYX+HDWU7bk27Dbn9dLTW/+a2TFeq10SMyMjtYXTjLmw+FC85nvZkW94GdBNzSRJ0wwT
HH0y29OVyQrYclsc2qXq1F2bSIMrDSNFJhCV/ZIkraVPxWBHefn39S3bPlkXyWxyoYkkUxNpKgOZ
J4KcE2Atz/0bLRJELi8juWkfK1mM24javA0B/gRZmZuh/XX6el2ZTRNf/T7jJYy40MyBmrgcnDPS
W4v0VKWhc13IZlC6EsL4hyCfi3ih2QQMi94KSdZYYY/WYREcoobwJ8/7lSzGSZjxrGtKgc0Rixvd
LPBCesyiv67r8xsLADEk5ucNGTVUxhOF4UAIhnzsaN8B+XPY6ad6n1iRO1oaZ+02E/2GdJHFHKg+
GpYkRDYcRS/5sDjELn0FpQ3djY+jU5xrL3b6m+UPmkjWQpm4QFJ6UCDnSD321UtCPpO+tnIeNzHd
iV88xUUx9v1AQEcZZ1QxQyos4O1ZQvDA2adNw5MlgxDD0EzMjPy8T4oahaoaURGDQ3zJSd0wtdQO
TaeTLdkj6qohQpvsxMVkocfmF91Wgpn1awQ5qqUa6CKdI9r9ufAioPrXjuZjpP454URx27HpD2kg
RvhZzWnWBMPsoSYK/UBzpl35gRN9WfwJJK+Nb+5Lzkj25sNiJZDxSnhJA2Yvpes657IFL/zaqtNj
mQoovcmummXu9Y3c9PUreYyXIkmYyzmFkGvh1sH1lAreUO6T+ksrnNKY84TedIkrYYy3UoS6yhMK
w0G0m1r4S0/3IncY57p9qCyTpRAscluUsI/UWjyaQutuVGtwBR9VLYuX8dxs2QV59D/HQBWpxqvA
qdDHKtYTbNd4qPYE2KM6CKByf/Fj/NEzUN4KjmHH/K5vula/PweoZv8seUybMBIj6Jl/m21ql5HT
WeLt6IE1Bg30vAcvb+sYvyyOxSBNFcTpZmZV6rFLDgpm7K4b47b3Xy0n41VGtYx0gcBAOg/pIjzh
A6/cN/+KPOm6A/sFm2CoslIcDCg01jrSVack7+wSWc6Ax4q5nRy7KMViFKjpUAdLBRspdTy6Ms98
0Ch6RH1UPRnoEVx8WuoirljGxyKvbLKXozTO6VYVx8VprQUIINVOR4MSJU+/vmGbF81KNcZ7lHIZ
KWh0QVtHLe2UUtqXMc9B8UQwPkNPerJEgJSyp/m1K+8mbhTA8bgfV8BquSJVrs0FVxyaktT7/AxK
dEp3ED+rTyj1n+e38I62Xsa33DwLxwI/2i5WgqssFPNYg2aN0xznewwP7gsv93O06Oyab7R8LHxq
dxUv6tl2HJoCbCIwn+lsD3DYp9JcK4iwGgwPiiBJKjzAqGHkeIa74iNJbu/fRRxjIgBIajszRLyT
yZI96IltppwrbDuOA8P2/zViTESRA6UcZYhAw0ZpefmO8n2oj1MESnG7dMZdeSPd8h5J2w7xIpTq
vdo9HUQ/Xa1hGftkFw6OLiLb7V8/Xb+JPi4ymNslFcu8VsYPxQgYwjACfBPAy8f77+D7/wJmj6cV
e6sobV0F4kf4rVsUKqsxLMEW97pvHkCleWv+C177zZYUQ0ajHABFFYLsyc9LGUjRlKRiQnNU5bfZ
V32Mg+3ABbhbzqi0HUv4yn3nm1xPuX0Af8hlR/mkoh96ZKbxoC4FjNS1AGlohM9zLwKef7Gv7+X2
wl5kMXFdk85z2MuQ1QfnBvCViXyjKpxodduTXWQwR23Jsq6Kasgwx9co8XSpcUwglCdvE28Kku7I
r1fMRRJz4npiDLWpQFLbeUrS2pMm2wYS0kVlRfWzMhyDpePFBvTrr8lkDhxGdSI1TCFz1ixKHhQ5
amUZR4odjrT0F15ot+23LioyZ0/XJHQGKCmyiYo/L3cFD4t/0/jAYoMJW/AbqmyDqKEH8SSVeLmb
9T4GjO+YWHL8kEVcVrxNq1gJYmKqpYtmoigQFB2/N92iAuiQu+xVOQ0uRUVOI6veRXuBl6/iCWaO
tdwPSdA32DCKYyRYhaNiJpIGddKDfipLSwAgGVAG/br3rp+1za37oTEo0H/2J1NspCKIjpEimx7G
pThJvflwXcLmaV5JYE5zpoK/MRKgmq49hPJopYCz0J+uy9j2/ishzHFuNNI3LXUZiA88BfiWFSbC
cwx1WqqlHUqwX/LGaXgLxxxriWTEyGZIrMVPnfKy9Lw64PZVvdKJfsHq1pzjPBJMKkH0w3fRnYEM
atM5LtTBkx0FTBBB8qYfea+X7SuG4pyIOjK2Btu6V6VtI4HLDin7N4Ia07Kj+AGUbTMGbRwqW75a
WpRchjdA9ptNvAhmLtRMRzjeTrjCOyc+S8fWz0/qXkfvM4WdKh/BovWJYzZ0k37xkytV6bFcLXG9
CIoqq5BIUYeAOI0m+/m290ZHxmB6ZuechMV2+WUlj/Ev81BVfTx/aIhyIUJn2hwco5mUMiBjIplz
LLZt9LKgjFeRwIAoygTiED77Ion2vdpw7urNhmfjohJbNCNLngmZBBnS12Cy6BQWtdHlQTkpjSXZ
QP2zQo+HyLPtU34oxpbK6iAGLALuODsWC0cAaXoyqo5m8BAvOevHcgaIZokRnwgnoZc/lfo+V5zr
9sdTg/EhS5Vo1dRBjWR81GOvM+/Gcn9dBN3iKxbOTt+0UTOChoCK2NMEj7FX/GiHflT/upjth/vK
DJgQoANuXKrS8HvwFI+S+sH57mqAC0pu48e8AIe3MYyniKaMaBqVpsepZFhlHmaFPY6SwZ1N2fQQ
8AEGIGtQ4hGZ28uUtTYcDdSEw3daSKInVvykWuWeRgPJgZeQ2IwDVuKYe0zWK6PpCcTl0lNcPI5m
4mZtBtJvzUrlP7mYV7IY6xMilHWEpVXtABPPooHm4XftT3h4MT37Y/noRq4crKaWqiLEkDHKT3r9
GPQ8j0oX5Bf7Xglg7E5To3KaaENEdFw8OquE2eMbzQe7GyoS3Ktx88CupDF2RyLEwAGBOujA2+tv
SBnZoQsei9bT/KAEfQdAI3YS5wjzhDKX1NQMuhpU1ASjUxFg4jT9HMt/dKJWmjE3U1DmgmC20Cwb
Va9KdMeoeFBum4d2JYK5jUg0jEHVQY9JSI8JeoCWUbWuuyG6/lesgU0fGhEQaMcKWiQ1eaw6ea/M
HUgQwKRNTG58tulaL/qwucNR18uul6FPsh9dcurdIviI0DLQQLv5fjrQnHa6J15ymF95T65to9DQ
Ka+Lsm6yLTNSHeKlJHfwt0C5Ib2TywAf/RNuRgPFRU0lGOFQFMbyYrRPVGh7wzU7BI5YYX4JHZjX
d2w7JFrJYAwv07Na1mP0F5WzNbu5m9wmr8Fd5VbvAUKHwhe5VbFNIzGBi2AokqiobMneaDsJlLcf
443FXnwvD6U/4Jkg3AOVyKZTUkjecIlvqRq/WOZFKFutD8M+F2I6Uyl2X6L0bVn2tXCO+1MYPA8h
L2+53cm0ksbcWkKIydGM0o1It01sZXe0F0510/vI01z1a9BbBvj/vo+EyefqY5jx+rZumufqA5h7
rB2aKAwpSD4ipyg8zvVpNDiTD9uR50oGc3+Byk5oA0rQEDzrj4u3DFZrL1bqx8fkPbjtj2Aw5rIl
b/qwlUzmPkv6RCjTEXp1xhc18TXj7b+tG13X1X0ZzGIvlTqttBR+ID+miyeof1JUX6nA3GGZ0Qly
sUAFrTqZlVMtJ8JNxvK2n3EccLhVbqqQMXjfiQaD0cLTH8Mpwml0Spwx/ck4F6pzffW2n8wr3Rhn
0oszoM4pdEK0V1R3AGIoiu3G3fKAeM0d7OZbcpad/JEb/W5eBSu5zNVWRUYtLJSEIm+sqrfVBq6s
AA109jocdLAdBreKXx7BPYDenNDhlWWur/YvOZxkEo2ZxDgIUf2U5CfZeE5SDpfHdnz/Q0ONjYPR
KTOaI53iV26Xt/Ys7QwH0T2QKdHy9i8CrevnTBMZ/9FPkxCY9JxNoRvdUeA4IbQ6cEIHt9op+Cq5
ETf0vn4toD3r56PXEaMzVUJLTMtZzu4M4VSpvsSbptueaVotJONBwiQJ4oAev3L6PE92Lh9JJlth
UrvhfDNHSNOqL6PxiXMwqMP//fUDgPmflVPSKhSNAFJFQF+rwMYQ97RYTAdzeG/zra0zRaCboRsO
kLlsV5JQaMqYtCiLaLE7j77K61Xcsvb17zNnXNDSygx67FOUeXLi5+oDSe45y7V1W69lMOc5FjJj
imbIiF8oLTltGEjt8IAw4a8RKTDZwUgYFi685WWIthzJSjDbjZTlSZkCMYfO/gdosEp9ZNtQ+eYC
YG8Z+1oOEyBksT7K+QgFNaBLiG5+X57082CHT5PbWJB3Tiw+B+dmgm8tlTnV9TgVTfnRQINDPXnI
K6LXe3itnQmxH23FcFTu6BTHXAhzrGsT7ZdNA3Mc0OGCbOYNaEYpXqO13OS2bmdWfEeZqshu3LWH
9JwcTafzgjMvXt+8mta6M+deA1ZM1nVYcUozbQJi7LZESpXO40kueaN97bEjeBGnzMU5jGwut0mK
YiwESNUNX1Qf1YzTpbSZLF6rxUQTSMMtA54JeCK8jO7iSOiHjgA2i9Oy753BVg7lXYeeaO5y0m1j
HdpaLhNhiOZA4XHQTRF87t36gb77Ay96GVzR6U588CyeFTFOJ1KKSf/oIBLS0lIm2UKF0qryF47f
oQfgmlaM36nTRolr2qgUnMYXlDD88q1zQc6Mnk79jvcQ4ujEZm7roIlanTZzdHk2WU2tj7Ya94LV
kZAnimOGbL5WblHP7albq5f9MB8HaXd94TjujE3UhmHWNBkNm7Mqcog+20rXWcgJukHFywlvPlhX
lsfiJbXTEIwG7btqHOFWtunTargR73TknAoA6/FKg7xdYvwGJlz/sbw52ZE0AdblaCnFYl1fQHpc
rhgei54UKLPeEuolq6qyBBRyg84aFqfu9mXB2SueQozHiNReqTt69XQLYB2nNt6ZjeTlUcrrkNsW
pCroddEMUZbp/1dvqVBqVUmfELIuwUnQn3pzH/HgVrft+iKC0QXNoEstVoDRKEhiGaCTFngnZzPw
NsWLCMbRzYrYDSnVIn6hQ9XJbWr3nvymAT2DD6rCWzLGzSE/URKhgrA+b9HY8RzEhpXP3DuZ/syv
1nbRiXFzqQ50z2xGNKrdmhaq3d60o7Vu5aF2Yh/UbE4CpjvaZpXsKh90sKiJi5bhVX4AbgRe3/IH
C8GVr2FbW7qoiGSgg1CoEmmfHOOXyZHtwkvRVjNR6KXbYGd+1u/7Y+nhIvuD1/hqexUmECsV0oc9
BRUc88gS0xslfm11ThDA2dVf4KrnCYn+ATLI8Iw8fy0fm8W/7j8+DtO1RWTCrDCdRz2OsKUdAOeF
2Iof4psYfb5oe0GKPPmi24sdforvetqddKDBTg80IqBocT6EpyvjLouCtGaV4TtqYXQ7qbkVCgR8
VctJPvHE0P+vfEvXROZcUOxOqaysjNyKXW0JFacrhONdFMa7aKVcV3UEIXEZfszYt5zF2n5t/DiH
bH5XDfOuMHsIoJQZ6aHbpXukBXc8+GDeYjFepRrbYSoDqseyj6ODUty0PJBB3lIxHkXU0DPcg6/D
FsTHcn4MNV6cy3FZKtMnY2blUjWUirhzKChcBKMOHGkH5nJ7dFBR9YKbys5s84nHG7SZMFh5CBbF
qFUMgtOFO0Y80IHN1tfPwgkSb2peLW07ivphDirzPKtiUU4BQQFILT875hYliavvE4yMkLvhAHSL
IQN3cOETXvDxm3fhRTDjPICzO+uY6qb3geQpDrBXyJFCRIGnIkVympcv22ydXy8p4yTaoSedYFJr
2VGyqWVX3STn71AZvGzIZpZ6LYv1FBJpzIgaP73FZDd96P1g31m907xgUgbt+uEtFxydc+BUxnHM
AYlTE2CoaGsp9t0b7ZUedgaWVLjvMfOguPyZB84BVJkwJcilMI6oKwm00howURx4128YngDGiUy6
PEphgWMQZYUVq+CmETj2z5PA+JAizlMpTmCFTShaSXSqZi7F3lYazhTRSA44caTGWArmJqsGoaA0
90FlU0xPysAIVO6P8SjH3F1fsd+8VC7SGDM3jGjqTZr0a935GwXENfAi1+5BbfqByMN7k29b3UUc
Y+kYnxf6CG3L9hA+SIOna6CVGl6u68STwVj21LYKmWmCP6tNJ5kpoS/IBarCvi7mN9maiy6MObfD
omZiRzfqefBEe3G0o7SrXttP0n3yrqDzTt+nr7xkzW9c/UUqY+PJHIzVTDmfC1J/CtPEF4fiSWgi
u5rSb7PWvE5j6EtJ8TpNhcB5AW6urERpmGVRI8D6/zmiGedIbAyayFGqwW5jRG2px8X/5AlhbphI
6fulIRACgENLaM9J8Fp0vKua/sgvoehKE+Y2EYxErMaOanILeu4P5NzYHv9JsfFaQjYJpsyVNOaQ
kVzA2IEKaQWKFW+zG6FHE8f6RMkwMi/9mxw7V3IBykSQ4qSV5cB+p00Bla9xnhLbubjVpzAHsK6D
vJvpFtZCeafPnVOKQKcii9/Ld00nHgpzspUlcoaxPmaJio6i7lHVMqtJOkDtNR6JtGNdTQ7nLG1G
mavPYs4sWhDneSnxWcIOIcVr66I8NgGy6iOyAG31s3Y/3w4upU4NQDDBkc4zOeYkZ1Xc6pkA6RSh
RbAim/a00m5W4W/dV9zxBpOwnLB68yJZKcwc46YlSijoVKQsv4DW8tj/WUJtJYK5qyZ1njuFFllm
4dzXpyTi3B2b+J0rs2aTg0WfLLJOdRDvhUfDpy3pTWTRiRrjDrSLANkX9+bp4+L6lPiNPfLDUc45
ZpOGWQz8xGrEJzQOeuGRaKMGM961R9oIz2u8244JLyvKphClLAyUJoY0kMOiiZXSVlOY7eIAoBnO
7cKxDzaDOLZZB/YZiOq7L1Lxl1HsOTa/GWasdGF8UlG1RAzo3DymGr3RL/3AyxDfVoDO4ca39PRe
8bZs5tBopbyrZChjPop+7xqHyM4PFC2bHHuvPWrfSm/cjbwU0nZabKUi41SEEQBjhBpHiWEvxQMA
HoCezOfvyDK8DjyeZ2XB2PssrIUkh7Tx0DnNXgLlV+xLNylG2yc4rtwB6YAt7tQHzkZuHwHg8BqS
bmoKS/zVLvCbRYuNDJ6/8+7k2MrvIB+4PziOmnrCX3eSTtgAXFzR2WnwNBqSNp1QUkm0h4Hch5kf
B98Av2mp1et1vbYPwEUSc1EhoW0WWvgx5Ssd8ja9Az8OJ0HzGwO5yGAMJAU4cQnsKpqmV97yXemn
yCgGX79Tg/BO9PYlcxHGXDJSVWsjgGAgLJe9pY5dUTjpPSeNt32PXoQw10rQ1koh0sKD7DcgOB12
ii/4fBiq7SgURPT/twPmbonEQUDKAbsTniWPvlZ7rz8OKHjzVo23Rx9fssqiFVG8LBU4d4Gvbfj1
ITxQpDbyRhFe+X0JPL3Yfs1gHCZRamARFXEleVfWd31/X5euSI5R8y2YEquIXq4bOscuPhZgpWCi
Axsopb0Ki+GPSWcJwlkqOFlCiWMXH8/AlZCGmPlQo8MSFe7ZNW+/T+uEfw9wTdNhdkBwjlZ1iqww
HnjRL080c9FEHZhcAMROIT/inYRJYgwIod+fNz/8G//7wyQ/kiwrFeMhkoMxo9Xe0/wy/FX7aAV6
6N9UOl+AEZMsBV6nVaKZhZdK4W0g40WawtCqiF7Vdatb0TC5g3TSE8X6b2bCuI8uXyR4eUgRu+XU
LrkHgIVPJO55lkKTlFc8/AdCx2oZ1TIWazTPoImriPdVMzloLUcxETlfVXBkvT5UXWB3YmoL/D7f
7avssoWMV9HbRcgyKjs60sQiRlGc5YxmGvSPhR7PYDYbYNEb/X8fxjJPx/OchiXFGpHv03c6+BLX
VnGDySQ3QhLTX2wg4Pj0LTaAPjN6LnyDF+Nx1vrjC1drPahlqoF7EDnGAb37VqAM7SeFkLzclSBb
Au1bBnpemFSbLiBMiKXKqiczBJVZ02pOURrjexAv5fukplXggzJDMKxUWojsSp1ceKFAvoI2oxks
YzCUyolnI34IklwZrG6QZsky8ia1R1ENQ68R0iJH9K6ngDgfk8bWxkD/MoTCglb8JFMw0jom2UOL
DsabCA2UD2Mv148NvtuwMIAe3QUIGO7SuekGR0mVIbIa3aje/9MR+HiPrJZrbjJFlVSYR2o4ARyV
5hkmJ7/HcVYykxeoe6UZBhEiVNyfrT+g2rG4/Ptz02XIEoDsJcwMiYS5psGwljclhUFqyk/xuEvH
x3LiXCvbmb2VDOYwKUs+z4OIuFABDDSdJMw/C26KZibAST2hMsB5DXJUYh+DYxh0kULFVSDbXDS/
6x5K7T/KYPJPcRqYgknzKGbTHKd8tLoufiNRyskObXsGWUUrJzaI1tXhI1eGNsniKC/GB0GLekCh
Yz+7BNOtGMO8p0ixk93vJ0xvBCh1IDfPBcTcDLJX4pkbswMeOzLDIIIszbOQ71JcmsGNWd+NPDDc
7bL2ShLd1JWipUEyyQASCB2skA/JHl1+MJTWNx+yG3I7HcInVLy9xI1B0Bp7XP+3ddWspDMXZ0ri
ZQoESBdCwdXA66vxKKw3HxErCcylKUtVH6VUQjg+j5JkSTOvgWQ77FiJYI7y3KlFEnQQETwHsz1m
FsajPMFtPdOVzsJn443yFFPIT8Jpt6ar88tFvRLMnO9gAamlmKPYEQbTg0AUSypReTOzmxydktcd
73aB6iKLrWyCOGXOJRGy+gOp7Gaf7lIkMAHsd0KfCSa9H2iRipci40pljruBaA7In9Q+dgMKVBSi
gja2CH+3QK6n2VFlz6uHcAyGLW+afd7oH4VUJQDdR3MkPISn7RzSailZ30KmeukA/GirlR34OdgI
il0FCkLwdnm8Ft5tn/zDj6mMI8nmylyiEY5kHJUjBrh2SrXYglFz4hiOJaqMF5nmsZsEGWISOX9W
2+ptqDtH0IB7W0vOf7RExmeUSRKWUw1Z+Uu2B/SyGx8oUBt4hn1KFzScIpfnpnjqMU4kSRStK0t6
0Jrk2Ce5O4z5EdUPpwg6zkryNoxxJqpcyfMYwTi66n7Kbqv5Vmx4SQ9qYFf8hsr4DQ1uY5hSyGic
Dk1M9GKbwMLxlWa6o3seKixn8VhmIFOKpFoasHiF+rcuYfwVFFnqU149XrcLzrnVGFfRtgbpSkwV
2H1c3cStcbukJSe1sv2Gvpxcjb5eVpelPiWloYVQRb+dH0zJyt87b7Y/5hHhl/TCGQFAHkRWf1Tc
5J7nDbe7p1bi6b6uxMtGSsQ0gnizt9Kz6Aq72TY+G/c5wZUDuNCDabceQLq7XeN278u3fB+1lvzB
cvtnSZnVtzCOpUiLIQ7piVf99AyMCi+3k9fonXgpnkpcYDe6eVcsVmP8S24GGcDfoXnn5WdKWwcM
K2DY0rCEqxnPkBj/ImcZAYAnDCk7zv7gUMplACM52infQ74t7Hnpkd/E6T+cNDsL08TSlAKbBvmf
28ULDkA0sb8GO+nwPSPDS1Zs59NWW8e4GFOa2kCpIa4/CI8feJ47wJkAXKTD3BlPOfpj13aO8TXd
AJLQIMNqKmUEtFBpuhPNaF/qMSrH0k4f89tqHHjBCid8Zudj9LQW53GBcZKT6i+3BfKGqpt4ZC/v
w330Ht5RVrnC5q7stpkagFlGSsEA/8/PBxQvk39ao4RdtddvphswUfmB1aGmwo0iNjMlmD/+vyzG
FxFdGKaGdicFzzPiMZrpVffKPa0eRweeD9++lS7CGM9ToncaoM8QJqcHA2ibuVOWf3Qr4VWDfIxq
6BI7qw78p6TR6aZNX+VDdtcCZNNwes/UQEUlg0GVd6n/j7Qr25EbV5ZfJEC7qFctpVJtvdi92C/C
2B5r33d9/Q32zHWpaU3xoI0BDnBgoKKTTCZTycyI7e6NKyD7vSpFZUWfF2jji3Bn+DWlOsRrPORA
TPRSWuMrHQdFDwcvgdn0khUu4yWgZC0Cynhhp88EnQfxAXKj3/H/HAzz2rcvRa6NjJckatRCxwdY
rbvsaJet/hMc8Ogs00F4RWu+w1d+l9d2hruykHGXYan0eYmAqqHwQCmaUvRrI++EHAbvHGxmFyso
5h6KpaKQqhlQw9zZsrQXS/R9kSd94VVFN8/bCoi5goIpzoo5BpAExQ9KOquC4KU90clWVM1dzr5t
HrgVGnMJZfJQSnMLtPGgo/pA+1OIP9+3TnfonfEk79ED8RENF3OFyWS5vRIpQpUBk4DpZdJyy8B4
zNRySivb188Khrl+wIXZ9BCKpM4hH8gB0/jHYU+/55rHxjN8zkLyto25f+JKm4eyB1rr1s8qciTM
/zvp5//tmZvjjIRp/4X8RlNMKsCGADIf4cUUMaagPkrFy22rttuJrmtImBCSJz3JC3qs1QdoLLrS
Xk4sYSd7b+1ETmmrX1Ibaj9u7ohH7dJZBrjc0x2ob8/Sl9t/yiZf98prCBNhuoCEk0EXWPqk3UHr
jgYZvLLbgZMd33p3kBST1/HzvOfxlm2vNtGJaUI7GEI172/boUVSWHXog0ulz3V1LDXNijIdst+8
jqnNIj0aqP8fiDmM8tyAkFkAkKbGxBcnESOhgqhaKE6oVkeS1EEdEaP7Rp+7SobJ/gLNc9btdf6P
Lb/+EczpNErMQ2GWmnYIi3b6SGtMBOO3tuYZT8NRc4VzdlzswGoOMVQbFcjMBn8hN7d0dzY4f8tm
hrxaD+YE60UcNRMdzJGCc1r9lYdPt23dLvusAJhDu8glOq8pQOYnP4TUlvbdt9TO/QrtKfoRKeMh
veONH2yDqjLEZU2Q5chsv02RDnGMbxrKmbvgTFE/hgzxpXUGd3TAEoKmPG7nxmaYX2Eyt1eXVK0k
QzDVxsekaHf+P+1unSUdQnzGoSOw8TL+19RmTr5CZQ5OT6q+MKhoQPwz/GvClELtUepG4oQela/K
S0pdfUrc+YO9qyto5ijluvAvc0lxouybA+joa784hHBZjg/RHOO3D48VEnNeikHpS/QaUyqKPrOM
XfbJQMG+g6p7aJMj/zFx81Cs8JhDYXTyOIG6HWUO41GUT7O6v23QdqV+BcAcCklWm3TqYJD0vYKj
FJ9SF3UvKlOAeqgONU/N7i6LaoVO5Cl88hKOfezdljQKSJjojLh01znVPVVm6F5iL4Swy3wKjuOR
y/LPORzsJadNeTSbJQxu3fZAx8Yzp32qXhZvcGmYo+JuKqeiTp3ihtP8dplNXVUG+DoGFSZKLJlh
VdNfRiRbk7wbR15NffP+um4oYbJkKILnCaHNaUoZ+6YgPA+5gm5bbWeaDSdib5cYVlhMoIGK+xgW
NdZSP4s2DW3QHkfhGb13/gg9DV4RhecsTISpGqMORHr44uylNu+4EgM812DCSB+oigaqLHz8Ynyg
qe/mktjBR3jN8MX+/xcCYSLIJNQYySkA0qu66fWVFJ4KeYj82+eat1RM3BAaVagLqpqhJbOrSNCR
7nVO6Nj+ClxZwoSOUTfReRbDkvSn+UmKrXwfI3bUgmWeDa9DWQYf2NEDuaQvt23j3aksn1mkF+qY
0o4cEJUclJfortbw/EzpPpEzfanQAtQ48bfboNtvt1drWbFzoRpaDMxiRcGh8YCu4BLCZ4iSn4g/
WH1mV8/t7i2C2NGD4YyHePeH3m/K7xNTTe27uqatcbJ+KZa7sPl028LtSbiVhUzkMJNkDKYAFuLF
8Rx9kVAqgazXk4kS5eLWd+HuQ49iqgYqXVOFMA47XdiA7TwN6ahYueyn4e+g5Vi0HXevv8+sWFRP
CUaCkPBFKsbX0QKnFa0nVJVnKsM5lqfd7QXcDh9XOGb9hCVtQEgMOBT0rXZxO/2zLHK+GrbP9RWD
ibhkaXuixMBQoidt+hEsvLO1fX1cAZgYK4wamoA67EncJ1gnzWm7ypZAA2s0qY+R/P1I6qMet5Yg
FfsObJdEBdUSRsqGGu0LxmANOuHEMt42MmE5bNtJiugXmSIcBPU8dZ+Uubfq+MsovN7ewf8IaVfr
6Z+yegsJlqmWugpQOth5TqOb3HefAl/1x3sFKlEEddfkseOWE3iOwwTrpqxEtEtgzfUa5Dwy5rCs
usBlWrWcchPPe5iILZdxEb5NsJnivdq4teLeXj/O77OPcnNKxjmmVHTpolyCKrtDI7R3G+I/otSv
LWJf5OSUtGWWA0OESoHsKvv8bLpoxjxAdB4qXqbPo8XiGcVEkbg2jSVDo5stTS+DDNWhlHO1bDcH
X+OgxgSOXERrntkAAaqun5W97lP6ieiY77h1K85R0pjwUcWRqU3UvxM/uqcMwum+xSut7qhWYZX3
A1pKaLsur2BM/er3BPi6Z0xQKQbosunGG+zgY5YRrbq0zYLXecnbKSZQ5HU85R19T4j614h8qkLO
fbJdlVptFBMeTL0X1WEEAFi6PAXPk9q+E63orjq2zvRcgCikPyYP8+N85F3+vMikMTFCnFrUUXNA
01FuzJzsykuPNkIVJffl+a3zGbQWEue24R42JmDEfUvylLI7jvbglK7qhXs05TuQH0QvnpvhoZT7
jkEN+d1XUBQzTMydiCIDKeWqlNULspDiJOyoWp/i1E+6Zg9W6OsWVWNIndovHcFXftwOLdth+Bcy
OxEQ92CJJrRsgrzhoOn1qW7Ku7zgkSpt37BXGKbKKk9KPUkB1rROXrLoqKbf2vKulXl6MtuH4QrD
hK0o1//VcAyG0yR/Vo2H26u1/RwDBuN/N+rt43B1V9aBrMiq8eYbkwP2NWs6FnsTzR6F9xF1bVC2
/oJiwpY4Z6Fe0tF1MpNd2gYetI15D4V0PW743dtHx8qcRB37xQiBEaHQTslbC4f4+WtSg2NDdvjP
WTxvY4LVKOsCioPAm03hiP5Tf6zTI0ak97e3iQfDhCySTXUZUrPQsmVP2j4mmNuMndsg/1EIuG4Q
E51IDb7lkMYJPH+eioA8VmGya43Y6iQDfabDY9dD4CozvLZGiWAgz1kkYnyU5/M8Y5nYEXbKv6xy
YeKn40Of7RTebBfnWL3V01ZuUsvjv8TPtfiam/so5jSKc0xgW/d7WSRDU+OqLMrFb8hyCKvk3ox4
7r4JY5imLOkE/TQszFyM+jLT4b5WwTJ9q4O/0J9u3faKt6b2347UCoQJQYVRJ2FC9f4G3FbpMTyo
frBHvwuaJtBT5EwuNP9wU9IZSkyuI9sRfO69ufnKsvobmNyqEbOmagnKYZr8Q1FOarlYYypabeOa
kgsHWUCyldQcy7ebd1eoTMCSIJJX1HQwNX4enBDTScHn0E09A89n0gUNcTbY5c9qboUvt5d8O0NZ
AdN9X7nnBI6DMKzenhsGpHGVk5VWc0oxgli8mF81vFNqLuVerzzexb15ra2QmXi2NJo0j5ReQZ1Q
AarBG9FkVgQpU/lDE0srJCakBb0a15MGt8pQA0SrphRC5553HfAOCBPRgsyQOrgvFUUbnPhRB9Mi
OmqR50UXOvUVHfRHXusID5KJXiCpnKu5B2Q6PhX6WSvRihb+fdtBOBgs35wYxuBjm4EBcYULqNhP
eb7ca1PPuRA2o+R1ixQmx6kjzJibC129cDfW+0V4vG0Gx9lYVrlETyHAR8WLCulna7pLKFstctGe
c3lu5zhERxajK5jY+K2HLlyCXKAlMWGq3ERbDqKseEae3+c61C7jTN3VxUHVwMY5lc4SFN5tMzd3
awXPOGGbhBUeo7GMi1FfzEh/MELlnKs88g4eDON4hV6SMKXF4rk4qsoujh6jyb9tyaZDXC1he+eU
2JgKQqunJQQhwoeg5TyxbNeEVwCMx4lJL8wGHSCHtqwjo98K+u+hB3Zn+4KKKWjlhN1tiziLpjOX
W12TFCJG2Jus1Sxdu68wr7DwGNvpyv92g66sYm6vWpajxswA0ik/De2k56JTNv6s3jXCKZJ8Ifhx
2ygaOm/h0W1cXR95KKnyIGAVC5CumedMyayS3KnmTjVC9zbU5hFemUbXdwUl1H0TZzRELNIpohO0
IDceuu+p9HQbh7dPzL0UNEJeKdDas3uh9hJp8NtoduNu4Jiz3YC0soe5lcpY+DXzP+BzKAflVep9
p4UOfs82zyYmLiwqJI1V+qWKR3dLGEJL0oiVNQUvjaG/85s7mGhbgPiYgkcr+nes9qiWBz1WqWx4
8HWCTNchBmXd4uj2ghoV3vPxRusQE4WA4Rw6HyInXWEz+1aDCboYQvhHWv49Fb6ginYU8XpONhdy
BcJsmqmm9aTQ81WbL0XglyFmZ3gfyptnaoXBbBbI6TpNFrGIGOiyivlF1e8lCeowi1epH6rXmAam
CzVN0vHf+w1LI7EPehOynZCugKgkeGsUDP7btQMde/OhwjhV5XG7CjdiO8yTKHGHTlSDZfJsOjyp
yJjTsTXJwnN245cH4qsx1GsnlIgkEClWT7yp0I3o8Q6TWdSyEec8NoGpj8b0QMq82xW6EJ3irhRt
EjYj57OMh8dckU3TLvMgAw+CSftq+oEOdG/u/ICn/rAR8Nd2sQNxqaYvZWQABy0Dd6pKjqg4301S
DbqeGm2TWVVbipA54qB9vx0mtw2ELpUJ1VFFesuEVkc9hrRFmA4KPggbiNfOB7lG/7fwvOSczG0r
pYKFVyDm3lyksjDRj42de9APuD1BnqM8ap544ofJrTfbd1jM9WnGcYKXR2CpXnlRPRHTtqGLcpif
PjTHyg1Pkz2eOg80ZIkrdlZg88h7NuLLuz+AuU+TNs8SsH4giHWlLeMDeCzczuQxBm6jgGZcU3Dk
VVZns1GEUUZyCvooM3wohNAZwvEnjOe8Hm1VeWDNFYe5DpZgSdMJExD/kKmhWbkZdtE3fNJigEWX
QGXA+5zdCJ2mqEgYl4b+pYnJ5PfhrGsSUggxPXVy6ST55OV9cpK16a411MEe0phzCDYXEg/CiiIr
hq6xVEtxUhlqYo7g+2r29eCI833Oa7jaKqnDpisGE7nypY/7jGIEZwkcgcOJFtSLfb/rfs5Qp/pQ
ofEdIBO6WqlPkxxyh3ZbPlejl8+N1Rq8z+WNMssahO3jAs1empUzQPpejKxEX77OJD9ViYzqX7Kv
m8xrBfVEKuNbPha726FrK/UCy61k6ChnSRh4YvxSK3OSjkkPpSZMOqHWcTbc8kTQf0K7K3kVpc3b
bgVGA+kqUGq1FOKJGOKHlTRZbTZYomTftmfTC1XkBBpoWhUc6fcIYR1Fi6IOSErKSyE+1uZTyGtC
2oz2Kwgm7yGTMAYNhRij7D7PiRMrwSdzTl0Zq/gRawi6OyQoRoJI+b01vdYPcW7M8AzxnGv3gnTg
PkVsb8kVgomyhRSI6DoARE2OQXwyE05atb1a199n/CspJjkxEsQ9MKjYmAMt1MQuulPBy6S2mjHR
cI4xL0OCcoTIjtDOU2YMci7Rguk5uh+98LA8krtoF5zkz5hZ8gZv3NeVPe20Lx8oPgEaWSN0KZHF
vVU0V27dLMrUldIEjzA/6YMbK0gY59fbrrC5TysMJvRF9aLFQYMgUQX+INwPPEWMzYOz+n0m0hVh
rZK8hA1xgepcPR9qrSmtyix5My2bDnEFYh8BRBwepaBAsqkejLm2mng8TmLijVzJFx4Uk9GjNVbS
tQBrFpb3erYPlRdTOMn4GvujrWEpcMIqGKKkBkyy3PfxfRk6t39/O0avlowJA3EA4uSZXnutK+3S
Y/02jdpDf6rxTGfiHFiOI8hMQMCuhBPSBdyx2mvY5nZXOP3wg2PRZnKysoiJCjW6KucsA4j4QGv8
6CyzyefAEdAa5aa9XfrQFNtJiWUWVjVytmur3LU+rm9zHavjKjR5L0JxnEYKZYeu6Z0CWkgRslet
X7iKS9k2ZU7mvvlpYiIuESLhumXlvMZgHlINc0hIpjs0cZiuBnm4yuPNo2/u3QqGHoiVZcSIijBS
ATPqozUq34fmKet5T1PbWdgKhbkA8aI8BJIOlP6g3CHTe86g+9Lse9PSvMVNQM2r+Rx/oR82TDHF
FE3dUPEoLtO+w/eG1ZM+dgNGUTGgSRuX6ApWEMSlfOj/g8zAZtxYoTGxkEhqaSgz0PoDmihOkmPs
44dhH9vCecCwX3mfueOe5yJbeyeJcDwRLPPgn2KCFZHR/4gLRrUN8ynLf4yx08ifOMtIf4NdxjUG
XeaVf5Ti2MipAYzRpsUotC+9dAfTm7xwx+vU2GJmMCHTjEKKoeJyZIeHpQncDEasU5XtcE+/Hem8
ZLMn94NN+XnpZHtAKQfPhccrL2/tnwTtHR3sNxrNbt+bmSx9HshNC0qqXnPUGMoDs4UaixX0f99e
0M09WwEx61mkM9jgxgbfPOnXDA+zmNIceULbWxf/2hgm+I/QdhLnAjlzICaHwpAOorTYt83gQTAh
v2h1I+onmBHnP+X4oqa8j9+t47u2ga7jyu86OVbjJYQNtAGL1i3ovHONViR6kHjCK5ubgjzQ1HUR
eq1sNYbOxMh5j903wjZTnbioRAONImr4OOPpi/d2svXxhs6SX2iMC4x5Ei15CdNmozpVQW0rSuol
5tepScGXrh7rutdtYxrwFiByZSk213UFzvhGL5n1QhaAt672WkGNKwRp/eTKIH5CMx3HS7bubIw0
oTMJAuz4vmei4lCbixhGEJUnclW6lSF/JfliWkojmbbcDIj+ijL+GSb7aTxk+SLKZo2v01jw4xLz
Ygtai7TEExaQoYUNj05mM0DKCMBE0+A67NdwioroUIbwnfhZPoBnBHkJchI07FExV4VXe9o8dys0
5rqeClHrUg3WZcJdLj8HPGGPzZsaZIa/zGFu6jEJQ9TocbD1s/TagZFCcEMQUY+76SftIc1s3oQY
zyLmnlZUrSsynQKOwQ9D7R7lutnfDlabhcm1UYwf5qPQo4JMMb4W/mglaGaeXqVXynRPeSISYouQ
/dWd6Jk2n0UuL8narMKu/gC2U7uKTHFJZPwB9NRR/bvpkdbxqEa48OO2sbwdZDu221buyVtoHtHg
TJ+PKAXHW5EGil/gObjnaZlwdpAlVBqURCO9CJ9cgvSQJOJZJ5F126jtAP3LK9mW7VFR8CDVYP1U
+SC1xybxBeXTbYjNDODq+Gyvth7KSwgBJ8Sq/KjXFwNPK6BHstSSpypKHfq3jAolfxFMrhhLYxs5
2xoj73FJv/06yeoqCC2M4tGoFasXnIz3RLVp1QqM7t3qGp3kICJBisrTFByCYY97xx40pzF4Rm0W
q5Fr/rKKua8Fta+VSQRQAh0CiIkhDHZv7LsgKMPXEa/FfdMhVnBMHAzwsBJrJeDmoLyH8PNxKdBt
FnPTEN76seFQxTBMnwEn8gt/8OOD9qifyBfitDvlgA8/TxIs9ZE3A8GzjomJZdZjrGNEbTDoCt1H
5VM/ZmHW4rqMUs51yYNiQqM6DZ0yGDAwzzBxRgyrTov7POXdW5uZwHW/2BKObo5SNS2AKafJhvbc
Lm3sfJqsfEp2osZJHrdtUjV8ROA/fD+/d3ppgiq9LOCEFfJJqpwq91TRuR0teBBMDod5oanIDUDk
zTdNxFts29tGYP4hivLekKZXB9yGqHl0xZc0PjTlD2H0bxuyGbxxyf7/WjEBIgtls0oVQCjyqY8O
TfTwZ79PF3IVgIZCaMqGFqJEPQqtbhDzXTgL4+42yrZ7Xa1gwoEudklp6LDCTDAZGyTxXTbqkUXK
5CiIFRYu/8htoRimoasGwcM3c2yEbDTQfImsT0ozRxUe4u6173yZfLlt17ab/YJh84Yhr42yCwDT
aYtXmJ0rBuSiEB4vyWZ9S7qaw+YMQweO1rHDV0Hxmp3Ki7aPdrGXnnCP9zsJg7408ZN+/JltzBFS
cQdqGbUNEVyfvdr4phmcQLB91V6Xjzk/mR5EOQG1ry3Vr0X2VZkjq9JEWwBZnWqeC5njhVtKSqaE
bwB882hIJdiqvlyWUAfBqaV8iuhhLe4E27BDT3tJzwSfWc0FNUroGLxRoTn1t+FLx/GXrbmld38B
c3OoeSwXkALENYymMn/5LoGKsPdoA/gsOdVxOqQyKHfF/chr7dmsOK9tZ05EVscpxI6ATEBlR2e1
0zNornaTC+I8LiUa/bHfcqjrQrPXiRjq4CBRAQYGkoMEzjyomu2Tw8fy9hUOc5OYcm2ISgWc8UAw
gbbsRT/3/0feQeqMt2xizoM8dGpf9MCiLZUg43SERxF2tb4MjRTD0T7fPn6bmc3KNOZsBPQNQqX7
Zep3o/mjhIzd8HdUfb2NwnML9m2giY1IjGrA9IcCwiE0LxT9f1gx+UoM299ZK6OY2yYoxdScNKDJ
Hp1km/bFXjtQUmu+std2xoueIPwn65pJmKMWk0SZ66ykGW/l95f2DCZtuzxJB8GjTxEL52hvXgUr
OOZ8KXU25dVYIINS050ZJ+601G41dZwYxoFhyR6GJSmSiQCGBPdddNKKyNLG/W2n4GGwpypGShAN
wJAQnIibQRlS+kADmXRdLZa9oRTyMK1abE4qeeZUW0TcKdFkReOf7Qqr8pqOhjYuOUxJu8d59NPw
L4MncrmZoa1MYTK0RBPDUA9RRMsN7XUh83ex4tGX8DaE/vsqSdMDuSQttaIvLyQ6iM1rUT7+2Z4z
GVoZos1ZSQEx1JiAuuRo4xj71roNsjWPg+vv15k0mc81ZaFKvBG2XfYUECypz81de56OKYaBJI9S
i8uO9ncVWoXHe2/i7RITDZRMmdJag32irPvxpB8m4UNfA5qEhx7FUKE3whwbvZWUaSxzfIvi9bG7
M6WHqXy6vYCbefQKgrmDmqEoenUGRNdKlq58mcQnVYWSKdSWEk7hdHPBVlDM/WMOOKFRCKile42q
79xjs50KrQDYc6O2cTaVaM7tD/mz8Vmxllc6Nhse+tEKY7ApSlDM+hC7hAlFmF+7xJylTF6yOR5g
lzm+qMHfo3hRVe/2LvGWjjlL+mwm4Eiku6Q9luZzaHDYPXm/z5yi0lDxMhHg9wPw3oCKtYs7zkHd
TD5Wi8ScFrkL+qSfgKCP3+ICMk0J0qqgt6NJdG+v1XZKsIJi7s06l2q57uAGtBMid0tvyK0GQ3kF
lFAKXqMA5/yw8165DuXmRQGYEn3TdV8UHuPqASUkWkrkGEaX6Ld08WoXO/NF0qGTzBZLWEKuLMgu
uv4kdiWEo0IrGRxtnDl41G9v4TGhoZ/6qRYo3lJ+7VXTktuzqjbO7d3irR8TFAYwFOFxGOuX5buc
ePHkGqi/NjGobyr7NhTHyRX676s7L2/nVpkJoNL2m9A9hTLn97fzw9UG0QVdAdSREZfqCIDiVDl0
6FbZdy8JZMhs+bXeoQyfcBaPt0NMWGhMsiSZih2qotauUhB8/4gymXNytxP6lVlMcIiydCFDChSq
A6gdo7vlkT6bKO68XxJL5DyW8naJCRRabJoRAUkFQpHXpHtd53TS8n6fiQ5VUBaLXGCToiXZq6p2
CgTyZ9vCzhjkQhEXyKrRUhadJcUPkyfCG2PgBTm2fQE0Zf8OogRnPEGic6Lbjzt1px4Lm6sCzAk8
rLaO3g0RslBsSeSrhzF3G7/YCRfxvkDHhAcSHRcF3l2Iqj+fIGXbw5HC4UUZJGY643ulESnN3KJk
VEZnkn6P6wcJA+a348Imhi6j8V42NQOqWe+PLdQZu3oGazc8orFysPRiSKlMP98G2U5OVijMWW3V
SKuFCCjyQ+R1zuSUj6BW8paLYIAMWLJLZ97PDyXnq2jT21eozPrJ6pAXgYg3rqDB65aoo6c/+8Pl
Yw6sgHnGaqCVRAVtQvOjIvpB+pHMcWUFc2ajKVMDiUKEaJ5J9VNO9pzd2ezQuCKw1ziJ1aLSGiCQ
MzlQYr7mCAKDA58havMs6ZBsQgnBBC8f42xqohozkfB0KlbLWeobS4AeETHTh4Ro6OaKCjszIpdj
Hb2pf7vJV6CM7ylTnoemgA/KYUcpqFMIoAvPk42yhVfYMq95d9vnCKiFQHyhamwfozrMcmEY8Lk+
uCgZup2Wb7ft2cwlQev9/wCMOUtdt40ABk47U390YPGPnmc1tvj8GtuB4YrDHJ6BBPGgoI3fHvRv
g+CE7WhJ3ILj9t5cQZjjEw9dORACkAZajwvoXTFAZamf5F2Hvl0ezw89KL87whWMOUjSMEVtkyAI
0VFTKrSr/cswf3uDOB7ASnQkcqmWCn28l/XXXkIJfuS8MW2nWoaMgUgZH16mzBgSoNFo0GQ8/1DJ
lvmSOblt2suhROk0O/CJcbdbLK54bHxQRL0XQvpoBvG32ZZ2rZWj2XO5RM+6Fe2rh3jHE2zfcnII
jOqmZqIxEqHp/a3UqdpUDxkiUpy0x2Ui6Bnr9koQftXTmHM3bfn5GoopMxjg5Ep1AV6xSD8N41Ap
pVXKvBi0FfhkzM2iaxvt4abB+DloSBNToBMx+jmCg2tW8jl60xyAssN36UA+SbMl2c3/VLndcvs1
NuMtBp4K4x5yEnilCcG8nXoKOqubD3VWr2DYRrRkwnSbgaK+rXcnITnXssO9CTcdf43B7FViTpIh
zVjG5VPvGq8ggYdsQ/UCsgyIgfvQ0OPs26ZvXLeNpdbW0DqpJxF9xs+1YzuL1pAnX9ok9W5HjM30
aG0X8x0YDTWUU+i7S/cmeRtDpTK2h/1g0/PV4DmpdPkVfZ5xNI6tPtjA/d6YKX0tJBC9iP289eue
18jEtYz+ESsQeUQxRabvIdlpcgSLquqEh9QO9slf9BNKcwK3/uNtY65IaV6SnOiwrFVfq/AkCJBj
Ul44e0b3hL1NEH5FTFtioAraT+8tWxTcwXqAFvjgqXMIXh0DB5LjwY5mFvlON9B2dxtxe7+ugMyF
nLVJXwi0w7+JPK10zfAcqpxUkwfBhCkxCkk2hOjvqKfUFQTVwUiGEw4fmQ9cLx0TkQRBNtATARi9
NWxBc5tmcHTl1FRPt1dss8NexjQHJgNBAIqR2/d7FJQaqpOUslNdMHG7k1pHGB5GDFXFd+pwDOSd
EHZWEXyWiTdHhyL32+XUzX5d37X1YSLPt/+crcRANgjRJNBR4/Zm/pq0Gdtp6iXQ/UjxPVj0T5NY
7W9DbG7gCoLZwCCTuikaASHW9020m5uHfOI0GfCsYDavmgkpJxkQs0q8SA52eh/4H7CCyDJIidHy
bbAiOTHaq9OwBt+fBllbt1nS0CqDEFkGpkI+8P2GT99fUOwpznS0g0XgOhkXH/mh1eo/RF6T8eaK
rTCYfYeEwZjnEzCM9CRMJyX6dHu5NsshayOYXZ/avi7EEusVnDGyYtHhgdjL/WwPfrQPfFKvoZjd
V+ZKak0DtmiJdkpTSPb0wUcc7LpcLFFq3pa5nlLmz8hILDJdtHB3e73onv4WuVcATBYRKYqm5Dls
IM3JFBvLbEdbqf4egy+3cTbz5tVivdUWV5dfAlkOxGxY0uzCS+D13nI0HgM/BWOKdpi8lFg84pLN
878yjUkkarMa8agF03LhntQnofoeKJygyvHmN6NXRsVdn2nqBKOE5RIYT23t3V413u5QE1e/L2fD
oM0iTMg6V4XIT3oYlG/K1H/kNl2tFHPwK2hLlwY1ozY/LZCJbw/CwHHkzTaz9f4zB79MVKI1CjD0
rxMonQV8C/q9N+2rI/R2U7/4iyZ3PFY5ngswwUDNWymNBIB26mNU7dvqM4Rg/myLmCBQismgLTO2
SO6+jeNnTXlVmwcilpwt4nga+xHYR1VOyhowbQW6n1g4NgHvuYwHwYSCsm+LSKKLJYrnrPBTnmjD
9hfL1c3YyWehNkBdAVYce0z/nhbzuR9TKzeX8yzIbhK2RxE9eoIM3owg/t4u8otsJqElj2Asu71l
b714vwc9jX7Fa9CdY5XCmkrVs5oy2Bl30b3uzW7hpA8DaGqgFLajD8OzM3gx5PZu42574xWWbsDq
NGuQBIgSSnE4mHckdaFyKfLG//7j+rtiMBEjUzR5mal0SeZP/1x/TuzhvRttnLzrbzujJFcsJmzU
cdFXYwKsBXO9i1PsQKIALmcqGli5jUubHQePCq8JzkfmTuQVNBNNwG8cT6lMT52ym4djknz/s61i
AscSGH1saPh9PYZUbjjvktYEi7ju/hkMEzyaWRXziMrrjGHj6aTcNap0jA2Z86gv0z/3hsOz9Yhq
MsQR3B1YLq/xW6u28TmI/8VcJZ4fIhudEa6uWKqj3tGezXQXOnRwQ3JzSEvpbs2p2m6+I652j23S
T7peBjUgzIYO+gymqGWPFM0T70q/3InfuIXV7cD2y0/ZyoXQTF2TUvWk1oVCkxMcoJzliPfaeXQg
I/o13H1EZgKD51dEJvUwgrBoZypFSKurYMDakzvodzqjxdM744QUwoSUSO9Lk7zdPhCDEoKXythN
+Iy77aX/cXdfzWGCykCEEoOrWEDjEwb4ES0jvIrkXvQs2Zh0tKBX6fEef//jsrhiMsGlNfFJJQzA
1M8E4t/LUbD7HRQYoP6XOqHDe9pUeCvJRBSQpenBQJ2EVgZbOz6AifNZ2ycOKCYOwqW8UMk1wdZc
gtZSwyZW8jif3ib7d5mbg4jJNe7LO8XFnLo98HiYeWGdbThtzKHPSroDdBRfOkl74oPwUt2Vn3jC
Jbx1YEKS3qoFiK3pumcwKnbL8LGSPlJauR4PttHUmOM26ylRqBpcRO0FmgliziMG59hhMtlMMadD
QSihJpE8I5WsOTq2yefbB4MTWNhO08lIi9mgPtPpvh7d5whntwF4RjBxZJGGNpHoF2anoPYUl65Q
XLLk520Q3j1uMkFE0bTaQJpM46OaWsEZZIGuZIHHHAPAaL3YN3RIHAyToS3ua8439OZ87ipUss+g
I/gg8pCuYRJb5bO0Q8/Mrj4Ll2JP8wfFA4W6rx1oVzUVxc3OvK9E3mVkMoGGVGbadib9A0pLev2H
JE53iGQ1z6AnOfDw6M/duIrZNtW0TudeGgFn1PtEly0tkSwZw6bjwklh6EG9BcSmMHNWgZARvvP2
wgflpvKk7yKuPTwXZeJFQCpZ0en+Vemwa8fKHofisR3HDzTrXN0ErCTvc+dBn0ISUvVSYzyKyX2g
cXLz20cZzxzvf18wBlCZyjAjNyBUcIl5zUbb9Q8T2sQa6M018hbhV8l/Xgcm+Anw8ZP4jT9+pYPZ
SQbRV9otU9jRmT8nK9Mr6zcPWEHK720KSqORDKoFZUYWmsGIGzxNu+ikf01kpF30wShwKne+V76m
/nDIB9DXgvPcf3tyxuAOr2a/6ZCrP4cJZmojd+oCukZ7Pig7Kh0sebWv7nlfWdsHeoXDhDMtbvRh
EIHTH3o3BnemgDms1J+d/0Vva9P9V2D031fbKgYDuNBoZl335BhpiFSYN1W4HYvbYXKFw0SpuJzz
OS+B07rdqQOPhmn9o7+sO7WT+uAFtfJTbEP2xSku4BbgzkNtHpDVH8DkR62eqLFBS1G1oXizFvlC
/KEy1AqCiVhqownJQEtEWSx6mdJ4iz5hrlLklKLeaiW3zgUTsmQx/T/Srmw3chzZfpEA7cur1sx0
pl1ey64XobbWvlPr199D151KDUslDtxATzcGBhQZwWAwGIw4Z2gVWlJPz9odyHG8OBh8Wo2K/fqg
26ZN3+Ty3JaR2ZUBzz83D4CrlmwlR65NQx46SI+K0FZrX0OelQN0YDhyjvXNS99KEBPSrEgWi0yE
IDWYX+QG9z3AfA12bg+zHVY2zduBJW5Hj+oX/oMqx13YWg9odMBSSUuKxCQO6RMvHXg4ANtXhJWC
TEBpxDrL9QQuKd5PPoWFm2w6uQrucxfK+Vx51GA7fsPOs2FIZhhyoN04Rfkps1zD8GL5PBiXvn8W
cPbVqGqqT4R38nHCJtuUOC/oD0NnKl1GCgbXgtFP8sQD73mfFzZZnDv0yrcVAagodsXkU7iDAQ+4
v6b1+NxzvE3ARBMxRCnTXOAeQyy1ziABoVcfLgbGAFSh8/c3AidEvxdHViE6Il1uhTNkTYtvotBg
HmaNk51sP+1T6H4gvaATgu1piQ1Sgq8wfh9KDcreptab7gEA54yUyfSAwarIBofV875q27vsKpaJ
ZEKqRX0ioc6AOpKj6eAJ4MJVbq/UbxFs6ShSrVrsLIhoieXqeWGXli9GX4eUV5Xl6MIWhQxNiNXM
pBkYOr9tLdTi04j/G+xbbNsZruowOZHUhEbaGlBnrj51+ucFPEPk878TwYSlohHCNqKEX5J16KWf
yxzI3ad9EX8JfVc1qDFXPq0OGjiyR8gA6RTAjN67f7JAu/RAYv5UAiaNB6/+l/BwlcgkOp0cpaLc
Q2J/Ci+Kj8PSDc+9r51Q4PW5Jbvts+sqjXrlSr9cy+JkXCBtPOVPuJipQfKATgwnu0z30n3+Ij6W
LzQKhuAX4dy5t6td173M0sancSRZiUg9/jW5VfzpSLuABWf+1LlGIJzMm48Bh8sW7WoHnISsqUzm
E3dN3tRxAuPm3VHPrcOEl+SkjTiX7e0tdhXDhItW0eOpoHReYnLs43s9+lC94qoHi1mRLmZe6+hs
dirpFOWfTBkP/Id9198+Dn/rwMJV5EDJI2UBHd7rdGihosMOBfetZnOcdLUkLLKVaQhRVShYEjo7
RmFfkRx6YKH3M+dXv3QetC7FdOBBYXIWicW70gylF/MYNqyzL6VZ2lLzdd+Cf9nKVxMywWMkYySI
dCvT6XXVA6muVxwp3Wvt8Aur2wH3KoyJG3VayIYYZfC5/jnSP/Xt68ADDeeJYIJFKy3GoBew2JC0
3weNnKOmsNH887Bvt+2T8KoJm7NEvZTMdGHM8HMrPpjVkxTeps1HUBPWjvdHLNAbbWrhePOpPTb3
E27lqj14qPXe8Sd6eM7GRoQurZK5givUvfa567s78DpzzLYdyn+bTWcqN72o1lo9wGwkEQ96gZuq
3rrGIN6MeZbZZYlnkdji5GMctVhyngKQf+1SwIam8pbJwB7itp3Txf7zLnDViskjCozIGkSAVuM9
Cpd6QAmAloPyOSV2QgmA0oNoR27lRz5vkOe952dPNJNfTDnJSB9BNK0klYDxnADKS29zvKcAXqDQ
2UARN7qWoXPD0dBiHN3gTcRZMEpPoQRj7wOslugHv1qUCRTR2MVtZmDNYvNOIMdBq2118aMPteyt
xDDBosrKOpc66KS2L4r0lA2c1IznekyUSCYlWxS6fcNiDACKd4pFngdw4p3ORIiJNFpXUN9rZ99U
bkzyalbufqzjiWDiAuBoQzOyoIVofc6yH0oH1DsQje4L+UsW+3vJ2emQyZSGXLcQfYbX0TP8Jsic
EjzrFIiz8P+H2Q26KXd2jsFURPK+zA29hDz6EIx5Cg8N8zcJoDEL33JlzvjqXyq+V+2YECELC8HJ
9C4NtzKZstQ50734napXB3Egc0tLnFVj+1qKSWtK0CAhjcwek6F1pQr4SP1HUHYV4OiKiiwrIgAP
/js3TyKlalra9tH0tUv6m0gWfD31qyIoeRyqW5tpLYrZrHkZCZmkQVSZfRHCc5xz3HzrSF9/n9ms
ow4uzowSxJfip2k6N9WblfkdtymHHnGs363FMBs2NaxYkxYUqmgJB6PgGNDtjjVyR969iWcvZtv2
fWVKuQx9kpBWqHrtI+QVK03Y4qWSgsypon0xMUgJheJWDgNOTNjao2sJzB6tl6loM1oEFu9/zeio
b8lxpl1ZlLeas/5bl4m1MGaLkrIsU5NAnRyo83Qeg44DgcL0sK8UTwxzYif1JJctLVSqwXSmYqQA
0F43PDFb23+tDfWO1aU56tMxrhTslkwq3ak+iqXsRbxnRc6W+aMcqZVRmffQpRaES52C77DugrZG
76aS8M6HrdRxrRCz/WVdT4X3hsHWDb8kX9Ojddce+0vlZI7xpXwR76z78pZWO3jTkTwlmbiAZ4ie
CBIsaWCc1Bo+acNia/mh5E1BbNYN1xoykUESQzFcegii3NeUYiG9U4/t3XDIv0VH9ft4rlzhmPGa
8LlimTgBUmdZsGh/0uQXt8UDOvcAhS0/FaDyipzSy1zr2Pq8fkHOarKTk8NULfVAO0vCKTomg2qb
jQzg49ktpdzRFeLpc/KBe8DKvCxQiqyRUYvpRMOsnub46yQc9zf2Zi6+FsAEkDBB0UbvoJOKxrqe
DnQdu2OKXJyHMSXTGLFzhihsDJnivo4oSStIETAfeVeivxNcO8+hKx8zrwg6P3vqj+TytTlLDmCb
3ByU9PvacuILC5tiNAPqv7RbUbU6xyJLEJXSpYm5E4A8VZkEoxjiqEpor/N4im7LM8Elp0BqiBMn
faDdiaH37/Riwgwa08XZpK1m3Xw3DndL9SPTOB2Ym6nu2lGYiIKW3IIo9FibT+Yp98O3/MbIwIAj
YbuNB3OyJc49hCuRCS0tgL4thVKN/wI/SjzBM7zBAfY8eFQiV3zYNyJXHhNTMrA04fCGFTV7cJOD
9c4wkTjy9+yHbMee9bQvjx5mf+4HHTaTLLARsmR3aapq2TxiP0jJwyDdcxni/qLPVQBzmhrl3PUz
ZR3vTvmxPbfvfAjKBcggC7h2I5/XC7zZlY7x8d8aMW7fiYulTcOvHe4JBzRDJXZHa96B+ji/yn7x
3sKQ+DEv5eKZkvH/sJZmWVIheL437uYXwU6AIYMRepBC+daJBOaDxXmC5xqX2Q4a2ByJ0UPk4KO7
00FHqV/fWHBOOi8a3n6k6WptWmYvzNkMNlX6TlbPt3V1apRgGgu7aj7/O59ktsAwgiqslmk1jTxJ
0sn4COLkSg22b7LpLUsqBLpQRPFJaPpEq59qPeK0Z/JWh+2dVMy+JikljNces6/hiT6sZ471pTrH
B/qwzsvCOf7HtlEqslFPBd3KcT3YUnkzGbyrODX8TrBgoTprRZ8mPMqhBvk9fRI986IH0ft7Eu34
iI7Clz6xlX9+dRbz2p641mQCiQICtF++Pp6yW8Gmk2+hq9ravflK0GWf/TsnZBsqtaybZkKLHEIK
BCOwpmbF076bb+cBlmEACgz0Y+wrj6BmSy2AT9XJldgxASNU5o91/n1fyGbLM8oLv6UwF0Et0fC0
Xei/Ls25P9yQ0Gm9/FZGRiz0H0oBrsKYPI5UBeA1WwgL1cHu48TOu8yeM14WQD/zpx9exTBJnKym
zVJWEIP5a19ym6C9yW/QvUVfMh2Ns0x/cbyrNMbxtEXrkrLCOg3AAtcd7VvkSQ8NQMhnt7srf/K2
Mc8tmPNLGmWtzEYoN6efrfANPG+2oPDaurcvEVedmLMqWYi5CCV0aq2vQ+JpAzoojX8Syw/FU674
HB/krRdzTDVRlml5B2nl6+zQDrHKsbzuu+hT9mhefxHPfswhpRcKHodDFZWP5keI+1//Wic/9hWi
K77nf8wBFREJQ+Yg/8YSyZU/jQCCCqWCxyvyl7vK70Vin3wEvRKtHI2wSODpvEjthxfzy+ITXFRA
eWN0dnReTvGBXKInCQyQfLC4zZeLVfBgH4AGQegSSYGixNVxM9OdBmfY8jD7iifzB4y2j5ervkz0
sIZZ00kPfYnbnkVPOyx+cxtjXsS4le8UQM3SztPuTGFHlbf9FeXsB52JKAN4hqRJxqbDm9d3JR9t
S2uPRtKA9uxrpwuulUicILbZPrm2LRNWiFWqlUXo6oKeL38rjxX4DhpYGC1Il9AC/EwBrj76NK59
4uO8bxItrMUzYabVrXKRAFXgzADPo1E0DQja9ku/cgRHuq/Ayhq7+TfN098xCcebjyWvEmAIQYGu
6iJL9WCKfQXmGfwC4Ny14Y+suumbx1R5UXIvmY4pWGEny0nIpcK48Rzsr/dmkFjJZoJEoo+90ClA
8ahb06lVK7BMze/I5O2L2T59V3KYSCFM1iJImJx1wNkHAcGE+as8BhcnhUtKPsLDrlylsWXlfCjb
rIxh0bi+N9F5O3TnWOPkRZsdHWshTEJhgc5x7kY0OKK98aw6TyCLOWpe5RQBsWnXL03/1EPzjVtt
2wwPK+2Y8KALMyAfI2jXumCVzF3i1k/Wt+kGXemV3QGO2gOFxYN5oG+q/FZLjse8B+tVVTjvkEjN
PVbS6g6Z9VJXqa31ncPxFxpn/jhZVjoyQSEsxbEwEhg3P5dHy18OAPPylWB0Kc9d5HLvrPTk3ZPH
RAGzq5a8E6CVHEhH2v1rBuFJx5MeuiWe6CB38kM4iQdeGW6zOWztREz+oWB23Cw7yM3PYUAnV0u3
CkJIfANwpz/bJXhjeXuRfnNPVyYLkZskb2u6gvNJ8ksXbB14vMzd+M5wphgt/xqdiCztD+VzqyVl
Qk1VFEJtvu+XHrzJAIeslMiW1Md9z+G5JxNoNLPJltDC5iinm7J9XDBomb/+KxFs4XluxkqdO/hm
JM5PpmDdlGkdgNuFc23maMIWmzPRaLIU0xGYag708uvcXsSaE8N4IphIMovGPC0oITkk/IqX/1CJ
bfljl5TrurOV5px02dyl0EO9p+zZTRCew8OACUDMhXPv/hzfZmvKZkeiNteoRqlqV9LrbD104ucI
6EP7PsCJF+/jv6soKAuJYtQESg2KbA+WFMyRfEOa8iRlpW+kC8ereXFCYeJELxrSIFG0LeIPLgWY
SHGIVo7hNa5yQp3eEY7G076Kmw0Hq9jEYmqpc6NJXQhbjo51J7yWPqUhVwLjlDwhXmEymTfnvjmV
tJbIhIhaCOVIr6Hl5Osn09PsEq5/ooACgpd+AxThcm8Fubfc63b1NAR5kHA2xPZVY+WsTPhokKNN
BV3X1h3OYovSM60mTufcrZzoeQAcNZ6zMBKCBJnCCKL4nfkiD+eWqrkToFmYb2NBUbdMYfgWG7IH
nGR9SciL2pq2pg/2wONT2b7dXJVWmUxGygwhiSoEtNHpgRSrA8gBhQRbOZWAEeR1G22/ca2kMUEH
gyGZXNLjRwWxEnBpT+17z0x5/6H365UgmmOs9mikKQS4HhBU1J/CTrSb0A9j3ibhBAKVSVR0a/n/
RKUdb0YvOoDAHOCj6eMAhnFcXmKYcXYo1XjCJbnfFq2DNlCScMk2aXRf6Qd810TselxKVSF0SvMH
6W4MK3SE/EfIq0RvHxRXUUz4ydVY0jFsiiNPOJcpqDZvEx7JwfY9EGCC/1GHqrtSB6SLQilIUKfz
aEJCoefFES8WMRBnaAaWfcKLeWC48bH51nDbBbf33FU6E3rmMEkWFeTATpkIdtUlfmGBJVNqnCqN
HgY9emiX5LgfYHlGZWINRpX0uJigMB6qPQyC+YJcu2kqu/titl/nr4Zly/yCoc8GMLqh2nn0RhDT
u/WxRud5EiyaLdxnZ9nXMJ/Ly/f+ElZ+m5Qt+w8GIVpHiybiKTxV97FLUKSm/PDioefOm3GMyRb9
Yxng4GkoK+BnvO/GY9wRm/Baj3kymICyiGlmCRl8JFOAiQugianxUD74UGpxNRsTUUZMcw5NDLMR
2ZV70cEjqC1ZL0T7Vhj3+67BU4j+fbXlmqLTdVGDqEkDSLNZzYatVXXsCtL0bV8S1xmYCKI2alPm
1Nnpcy7tbgZ9n0ds6aT7MxcFYjsLvJqQCSWWCIZjUL+g30bu76VSPCQqnhasbDxkcv+yrxldjj8P
66ssNnCYsVWK1MvrOnWKpXHkmTfK9pdSw1UGEynCsTAFlVapw0uLoudyqP0UgyOgRaiRkVQuDYsE
cL+6J73ta7fvISqLkyDoglbUFV02qfOX/mc2Ymql/ciMgvI7QqksWgIqq2mb0ZOMNtLifJEOUYCq
jRfVQO0eb3gjMX+pRv3HnqrIpCCmammRkMOe8+zQUl/kZU6F9MetXD7Q9fZDvCwCIkC0ZMxzMrus
qwH8OwhI5+JjHKMrS/0qHQQnrtze7wGKVQF1R3NEPITy9Nx0zZVgZs+VwBPVJJrAd8ZrV/mjzOsJ
2dxnKwHMPkMHTzvMVACtnBoHw5cOGapfk7M4+QEMeXT17OLzvkvytGI2XFYZhRnSt7VB/ZmG6Ejk
TLVtJ6grrZjdJhGMXBYx8sZ6/kcFVls935kRdARp63CP616G9muJ197N0Yp949DmYZqMBi456N8U
/a0dvX2rbb/eXbVinzCmUgXNG24WyAKSQx80qG4nGD1DZfRA57R4+mwGjpU4ZoslKQox79WLIQzM
8CDmvshLSuk6/BF5VyKY41hbLGPJaYHkOroXH/6H4VHe0tC/r07JuUuGhFA5g2+9AuAaIzIJvNwK
jHvtRCMG7x5Mt82eYkzAUBZNRV0GS4X3tL48iaYrm4Ir1P90Mg8JjGdDJkRMmTgZOvX1XzYcDhnG
F9oPTRIoq6ViAsWkzUI25xBjLr2dS5mNGTE7W1Rn38l5hmNCg9ZNbTn0MByK87YFnBbDK3V/aW8k
XlMhz72ZGCGOqryMOrarJsedrUyl4bZlMdqhmnxoqOBqO3aqhfR4/MRFFvMRszeJD7N4o6O3dfq+
bzqOk7OzLG2s9GNbQyGDeFH/NPb/7H9/u5q0UoMJCI2Qq51cURe4tH56DIPCi/3ys3jU0YaJ8+/A
a9LiLBE7vTI2YaYM9LFdUDpbnoN0/KLlvE4g+qt3tqrBxIY6VqRGGuBx9PGyui1AspM8DxigK72y
4ZbQObvVYAIDCRdTn+hrQfneP0jQ69Ef+XQj2/nmaq2YqCAtTdSC2gTYHUcN4MqS2zkTGAfjb3Se
ofBLp/imOSneYbhNizx7MoGirLI5qag9KVvHryJAcqnBsYnHkIPyL/MXFmZDU6IkAcEuzcySr8lB
ujFSZ77LAHokOTp4ktJnSvfN66jiOSYTOxaxmbOW1qibMvLzqj0smn4WyEe4zVYxl0XaEJLKzC16
iphaNTcg3gmz0UYsKSV/f2tvhw5FkyywCknSe1V3dT6qSwV4BYoLluWjn6OmAKR0zj7bNtlVBBM8
9NFaJkLQ7jyp0lleaidTm9so5HGGbt9S5ascJqVYDF2VlBZyRozwtMfiZN2isy6gfGY5qGI+Yjfw
MGmigglSk/ED5GNKojfocI7nW0twE/Xn/vfpLv0jNin4NmXZMYCP+d95i1XLRpob2MULaIorAKyM
EgEY/0MRve0L2nQARTFBPGcauszO8NTDDEhXip7cVz91CevPZVLczslXIpiIZM5iO7UUr0xG7wu4
sRLHqg6EPBA7y1zNdNqa49TbxrvqxBjPmGLQG6oQaCqDHc1uHz+rhdPzatQ80zEZyzyaST/TPn5i
zrbcSraZc54RN8+MleUYL5uGRh86iignkNpu7FR4ao3eroev4/yjRwMkt5C7aTkNzDBoohd1lX3v
63vMIEkFSEyyVK5toS7Pcx3B+WTTTnL5dd/1eMKY83dphnkRKgiTUOBJetUWgA1mCjeZwfHx7Srq
Si3m7J0xcilbJiSlGITFPyDUGw7iMTmOgJPxacMv7rt0TMb8SJhA4QAFfphUZYGMBBGMDRaltonV
2E70b53FcfXN4LoSwATXGoyviYC452gFyAGNxGmlzotSXj14yxFVFVzzqiSrAPFkHHEw1HwBVxta
DYCgMAqHQbxduk+mBtdI70T1Ro2Cfd+gW5SNfyuBbOKclUpTVzOgQozxczSfdOBjjg2OwMZL29H9
d7KYJzQip8O0TJAlDOjiyGavqMHCJdVuQtJLpEkct+fY0mCWLLbmKRsU2PLXte0XRS//2rYVndYW
ZI9DMqeLlIDSWBKeATNrJ7yTg6cHs30LBYVN04DZ8vqigrm2fhTJFyAN2uV4SbSH0eS4+mYVZK0R
s4uXZTHNIodA7U5BD3P3nHZOX9vFkdyivdgd3joe9MHm0/1aJA1hq/RoEUJhKjWslYA+Tgq5lz3T
0i1tZuqPGTq0msPE6ankeT5zeIUAw5cHatbGXELXEnH+Z0NkumFT/xPqMQZxEp0H+MfzFeYk6xtp
6mpq2RFwt80rSTkp4GZutrYjEz/GPjLjnirVeWFQusmpwNyudv+/oS1wtGGT57puy7KP4PnGcJK6
B7JwNjDPK/6I6mNehwaFtmrR40vZWfM7oOADw1amzeCu4co3vAC8dVauDMjyFjSqCUCjHDolOaZz
hdvMjI9V65nkZT8W8mzHRI0SRJJzSSGahOlFLd761LL3BWzeT9eaMGGjrYaBxO+IJSo6Yi25ib/o
xmIezaHu7SjL7/V6SewoVIJMJQfZUEecnF05FwhkKG404yw9jih7PYM+bPiSdsXyuRP0+XOSyJwc
fOtsVTURQy2iZYoG21qhAT0hnhbYnJTj90JYMjdWRgPNaXLHMcrmnl9JYo6EyWpyjPxB0iQ2yPhv
tObRwiOoGt53PefevOlImiqaOtqOcLtggmgnFmmiUAimIU89dTSCqEh9KSntblm8/aXett9VFBM8
hUEpE4oV7GhkdkahtZsod+eC51Gb59BKIyZgLuJSFcsAfJp0BdzwPxRWeJZjgmRiThLmaCHHfE6P
ZACKS+7HruUAcumCBO8WNebgfwCq4VmRCZ1CmTdzaMGKFARDsAH3fAhd5TY5Z0chmME1EToF5xVl
2x1/L9z7hW516gHwRxVjqmkFig3sSnXByJ/maCGxR+tt30k4Vn1/7lvJysfQGqsQ6hXiZa4nZ44w
OmC6VdpyvHE7fbj6yfsZtZI0m+PcxDW0at3mRcHAFeWbUzB1TZu9QRjOSf056/b+c1bi6qWp5nbG
7B36wR4URbits94P1fq4b7/NGQh1pRYTT6MiCuWRRmzxpINzCfykD7mfYLgQUJWAO+8w4yW6oh3e
yec2sI7JHe9o2uSMWP8CaomVpsY4W1ppYgnD5zBF83XtV0EU0PZr0LmNrujOPuhaXqmZAXPDMTPP
f5ggM7eVlaU0nkmZaBuCWyiCYxZOmwT7duYtJxNlJtEqYmBXI4Ppv4bjUSt+jNPLvojto3G1lEyE
UdD5MFYi9VB/8tE84jZovCneKZHUu8UBEbb3CzBq0DhW3GzgUjVDk2UR/1HZgntctGlZ00R3dEhl
L27hTQftUAWGp75ZTm5TOqaRUi7fVn7tfISbby2d8eExI0Ji1fDhIXs2lm8xeZFrzvptJ20rDRkv
nY3JjE0ZGloSIGQp43fsZoBTHMEK2vvTC2U04eXV20fT1aqMcxp9PWgCzavTo3mSDvpxBF63fOBB
PW32RKztxzhnnFaZ0RPkDzLaMunSicfFCe0UWAs85JbtVH5lR8ZJJzMXJCMqKGIope4cbtBbAlm0
XyB3PgIiu1aMOfxKMzc7w4Jivdk5ZfomiDLwIg/7+46zSux9wYgtogs0tway8EFBF0SBd/X0xJ39
obnzHzWNq+XYa0Nr5Hmq0Yu/flFPlI5WuB3s5GgFEebjEp8XGbcj1m/nY68MPZEMC7ERalW3evYp
Rp+79LBvuc3bwkojqvEq8i9xVau9Si1X/ZTTLyDH3v8+9aU9izFxQS8AsTqW2D+NdD8Zp6m6T0tn
FsBXpyd2xutJ+EuGcLUYEyIiNVZmM6XiPPqklPu4c6BKbdrtLVhSQMq+rx1vgZjoUEyZYgw1rBcL
p7xubcW4iXhTIpsNTKsdZDKhAZhmYZOVECLf10fFrUGr6dGjeYps40I3LnHiL0tql8+8vIC3eEyg
6LI8buIYkq2sP+Xd8hKb+gmTlOD3HP+ZI+lRI/q/3MlMuMj6vjczGSIlOban/qKKR1F6LCwP/b9a
i/eGj2Wvvz2Gbc+did6rVQOBXXKUJ8eoWpvkh7h/2/cU3uHFtuOOtRjpEa2/6pfFTw7JSfDwzolO
tOkB84KH4jG/KD/2ZVLH2Nl7bFOuPpMxBfo0qiiydDuqYiBr/bmkk1Nm7I1NyYGBoc6+J44JJf1Q
KmNDayoZqbwwNG1xIC8xCHXt0Eo4G2+zn2G1KViWs7RVxHmicUW663NbQKN69MV8ar3ZpczDFF2Q
9174Tgjyh366aGmmKOFfKqMf3YN6UVT0Gqffa4/mPTm3aBJCMzdGwx+W2yWYX0VfPOuPFiABB49y
pfKz5W1HWv0MJqKSMVRJZOD0bvFGL78X46LMnh7eI0GweK0zHxae924efCuhTFxN9NkqBLOk3tu9
4Kn+AP5UF8jp93QSh39l3vTclTgmroqVkYeKDHEa8QbxlGm2TkR7KF3ZiDgH1KbXrkQx0dWsOy0q
F4gacEWu5tNILkn2RR/+2d+L20nXSg4TS0NDiWKSQM7kT3i+kg40d9Xv8OQTRD6P32H7SrmSxoRR
o66jJu3gqxqeNcEVJgfFbek+RV4LgJzinftSwrt6i8ZXer0TueiV2yfx9RewsDJjsxgyCaFvehzv
KdwGktob4evgRJ8gj59Abx7FK3nME1BMomrIqYfSDvf+hCc0tFmGbvqNAOILxKZ4nrkxOBGPJ5Mp
+s0F2veniFq5m05mnPhZ3F9EqfT3fYfu6J3Aw3II6MkMigQqJpMvJXmYy+P+97ev/yvbMSFlEmts
gxQCaIYh3ke3/Vftc+hKt5mMx1Xtgo5irwCNMKab8D+OcGqkPe2Y0CJGqRJ31FH6k3oqDg0urOYj
nTSnxLC8hG17t6t40rcsRZVFZl8MejXnc4/GzpycVPIlqXpb1J7TljdFwpHD1t96i4SJhdMQVYyz
Zd7nOegwQ7+WP+8bbztO/laHLb2ppokW0gJiVPFAhh9K4rWp5Kogs20yDvjmtq9fRTG+ni+FWI0l
LKepP9TwQZJP7cjpldj286sI5oBVWyMUetxHnKzUfoy11hyGCQjO+ybjCWF8vbKUbhEa+PrYKX4a
ijSl7DN7X8hfot9VFcapDXWuJc2ClPQ4uMOTchBuFZzNxfFXmwIPN4Yrj/rj6hqXUHQPuYbpwgtt
7awuhaO6w4GcehdU1f7IfVbdTgiuCjLHpj4sRhuFEDjdASYHmJ6RN9jz3eTgQEPyxSvF8laNOT2X
uNXmWYGjd4Xpy1r8rZWqp3+5ZkxsULVcGEe6ZmNrt0dKqJn8xPvcHXhjbfmQB7zKCP3en4HvtwlZ
mBRMyiemOcOE8JFjE+hHLVAwz8zrcfpLdDdM0DGAkUgzmKWalHHKwwYBVgx6OuCDBvrSjTzglTw3
7ui2dkWxANzmJv0QzSRokH6LZpYta7uxHRXkqoVgebq6fCJpx4lL255xFcGsWlVIIA2MoV04GHbU
JOc8GThxaTv0/RbBVpcWK1dkvYeIun5rOtUuNaClo9GO43/bwfwqhslgzLjIEou2e8TH0ZOwqZSD
ngbxbHfoVGjvAbrqCoc4MAT7Q3Wm6zKxdSbSF3JldVBwIK8pyhjgnVdTzvbirBOL8Fob0VBbLVxB
IYC1aojdjpzSAU8C/fsqBuYaqjE6gQTQ6Nnl8KxZ3v4K8QQwQd0koHoeM1qbIKfOODcmx5V5fsYE
cUOLlzCkJhLq+1l3lBlnuruvwl9uj1cnY4IBEEf+v7MivNAxUMC1etEpcRQgbdG4/fHL3FUkEwRQ
JFPbkcC7ikIKTDDsGG9Lf26GR6H8tq/ddtZ1lcTEAkWqhF7OISmNhMcqEo+DkmBsUj0Wg/KwL+q9
q/bP6P1bFls3ik2tK82ZyjrO3qVz/MWmHTGLLRxEB3ysXuqm6CiZTlEgv1JQSPnGQuf+5/2fwXFJ
tqpUh1M15TpcUhlOzfRZJ5xeA45LsiUkRRS0SK3gkpPyU1IO4vg5zTgieCowWd9MQjHTqNdr5rFJ
b/qe8xS+XSq6Rje2VFTEgrm0LWwkd5nuGgnql0qVADOzMxNvSrvYma0ceE9TiBtHnIRB2vdfBlPt
bEEn4IHq2snR6on75MNTnAkncltbFinwu4TYXr4LlU1TDnJjADd5MVxKkSGgEWnfX3jryYSYvo0A
jU7Xk7yHmCW9WDxMu820xpBkXbNUSbRURi0jyzFwmyGNMpfGW/pPaPYERZ1NSrww1QeAsksNx4M2
t/1KIqNUmvRhXtOUXtJHZwHMSH/RxczJtcd94/HkMLEzMsxF7mkgm8rBUcy3EcSZ4Wy3Bkef7VrR
SiEmYqaAKm/CFgopd5TzHLP6TudXZwz9oEmSdwHfdAm8F6OoKakW8H/++9jsTLPEBgSashw15yLX
wAcbXQRr4Si1bbyrGLobVqdzm5hDFlGSigawDXXf2GKMertyV/AK+jx9GP9TEzKROEXXRpN8lvNA
Kn/Iwkd20cpkjMNVciIu2jvENe0JNyywOr4YVstLCOky/3HErMQw/mZpSZPFlDZVDVHmjZ8kN3dD
dyps41ZC00t/NH0Tfe+IZA7PKTb77dWVbMYFiR6lcUqwXJ2XPs0npNZg1BE8/ax/xyGOqhAaCbhd
S5sR0UAXv2GaGGVhn1eNpSdpSNA9IfcPpX7KJo4P8r4v/7cPysIoLYKM748wojQU9sgjh9p2vqsG
zGaqaiVZFMoW3KKaTNKvY4W+/oQTh3hCmK1EonroQ0pFhiedbrlXBSTTKqffl2cqZhfJyiTPTQlT
ieXgom3MF00e5BBPDWYXKYZkAhYcIiq5PIwtcI3K+Txxmah5YphdBHbvvC5FWAuTHK6hG3a6lHal
/9w/G+hX/tyr14Vn9ks2qClJqWstRh+MkwH0u3+UuXfwkGFX9UcuCqt9wuS5Rr70A6FtCIJCbiyV
gHNHQazrg32dtruZrnLYHBfdvWqtU0cDn1Ef5J8odbL8lr9Y3uzTZ2c8NgWiT9tueIigHPdj89q2
w9z1O/eCbL425nPOSzo5TsHmtcSoxm6k7p0l8k0RVY4UC7eNNvIsSO/sO27BUhVoso7aBOWnJK7y
Sq9a5ETQp0RBVHklsu3T4rcHsmluG1ph1iVQaaojZ1Z8QT8q2lE2L3U0uS0vy+MZkP59dZwPpUjM
nvZGEvOu1i+64rU5x3icLWUx8WFQp8xSaLtXPpVOJzwu4nNjfZXKf3oepOh2bnI1Hf0lK2VkfVoK
aYTpalX+VOb5Y9plqIWktZPPIudUf5/H3XMJJlJoqaD1EqXtfqei/jI75Gz4NUDNUzf6mThhjh5B
M3/v/Uoec0fgDiL85Wy/qsuEjxbACdlC24qE0pZPlo9kjJKwTY5ph3Z2nLzWpoB5vLvH9sXgP2IN
FszIaJUO72MQm4qTPf0fad+xHDfSdPtEiABQsFvYtmxakeIGIVG/4L3H099T1IwIlaCu72pmMwtF
dDJRWZlZac4JP4vlwzyYVph4Wb2Xu0NRcdpz21Xxn/4LGe6v5xppfSWRCZ+6P5iX5ZRi5mIAwm55
Ep3mf2lliVdvu84CG5lzPyzmQI92lB28LDHoVIDfa7KyIrf62DFKICpVr9rCUfT6ZdRFJusQ5jjN
YjoXnc+qKwSfQwn4VKJzPRpwDFcXmbRjkOc8mBdICV7LI8WSBeo1OtmUd7U4SoflJvkywLeljn4r
7rL/mBzq7NpDkIX1D+ZpUn6Wy3PIG8PmmSfjbppRrJeWTpSgRl1alZTr1tiD4LNE4bXX/HrOdlWd
71Wwe13/sNtmCloy7KgQTVHeB8BW7scsw/EHca5yZ/iLU3n1GbwKZxNQ0O2FP1yxff9X8hgPNEoN
WDdMbL4n+/JGumi+6aWvplvstDcMP2FIWUa/gzcgvOljV0IZp9OLaokZCAgVkUy2o9sQA6AIDbbi
Xc7n3MwdPiSxfRWyZEOgypCknZtTcUuxYwX41HJfn4DpinvPK5/zBDJupqiXvhAFXPu8/mYKp5Zw
NNqM7CuFmGcLNtQBpx9SNzYK1hDexJUb6y9KdBz7zG2D/fXvxzkoFmFeGoUw6SiJfCNqcChOGOxK
MM9KhBPet6scK7UYf9IMSqMZEZ6Y+gOFbpF2WBtxVX92pDO/gbiZTKyEMfkKEcZg0RRqfuRzojxh
6g871hcx/x7znPH2IL5hKIpqSKIM5Idfo06+RMYkEzgSxZ/dyK4uJYiB6CR+87X30lvZQlrhV2ft
JjuL3OBOf/y37GIlnPFiatZIVUGXKYTmZVx8s/im8sIqTwSTLalqH+U13feZZ8GfZtmdquE4aL1z
3Q63481KFcZNYaVVEUM6mtx5sy1mFsKqXWKlgqJvkyN49Kweo0uJW54Uj/xf/MDLV/7glz8OknFZ
9agJeNDjINXOLjB5mzhCbhWdVYGG20puJDc6aCZH6z84559C2TcXiO0A1PS+Nv+Qt5ZqTY7uxQdw
PbqYNTySg3zSjpRa4vrH5pwp+97qiySWR7o80gPAQdNuWyRmivg3dYuPA2UfXRHBy3umI7CSmVpZ
dWjUl378fl2R7WnplRAmFyqDNmkn/f32Ec8IAKjdWu2TgHHF0RlP4Uk4ay8lBtB4aI+b6cNKLuPN
xkQGzD1d8lNAXUEPDChhXuXzuga8g6L/vsoVjCnDw7+Gepp0R8gur88zr4a1HQA+LJBxIZMykzyj
95so93XyrRf2ZneKgLPBOSkatq64KpPxIxg608ESA1WWh/lA5wOTB+zISxYwirFLwVvk2d6wWR0Q
405mvSwCgX45+u4C9w2I+6odOUx+9cSTRc/6mmaM41DjtEnbEqL6/jQ0R43Hznr9hAz2JVUnYSB0
Iv1y2OdU52OeHMUocxLe4MN2t/jnN8Pc86/WNpVJ0TU5BKFkDwdY++p9sIcvOoxATo0O/a5ysHhw
3S6ufzyDfUS1yaI1OW1phml7DqUeM78Sp7h5/RIZ7Hsp0Zu8U+n5lLPxHPTmKQpyTw54FCK8Y2Jc
AkCzciNUIQZ7cVa8HOTpRk5zO055NHqcoGGwbyMpjtVIjiBJrmzjjmZrVnzojrE9v1AmJPkN7Fb/
w4ue9x0ZTwFsjX/Ww6d2H2PLuO1cw+CNSW1XIVdGyPiJcE61PKDLqSLYKOhq3HgDW7+It7lfAylu
dsQCbTHdKZ60++um+IcU9V9XCDK9X+2/U8KkAEEmnbWf31l6tMSq3AnjxLln3PPWy3j2wriNaBF7
baSOV1aM21bIDkpeHJME683V4F7XjCOKnU+V5XpSAfuM3ErdF+OJFE41HglvLY9jH+x4qlqnUz2l
+HxL+tp1x1ZrrSTcXddkkzMEg67/pNvG+xmuIuJUNmKsjlBFuTN3wd0EypDJycCnjnYZtqdT25Aw
7YZ28CfAfIGoJbQrW99f/yN4ijJJRxdXCl5L+Bty7Tih2a1W4AFTON0rzsPCeB90WGnapLGWtQM+
Z+tOjmBNLxSjEdUCtIcDYOJS1jO8b6zxNPjA0eb4TE42bLzHipX0MRAwvkWlg0NudLFxY0nP5GY4
hI90VDt65RFlceLAu89byZOUKFBkCXFAN3yy3BMueOhmbX5lOIxf0Uk69yZNCCYvvqdTkfLF9H+8
zrjt1M3s0JQMA+0mRZLYEX5TDyWJ5BgdCG+E03gQG0t0wVOC1XDjlJ/emudiJ3rRMXvl9wU2r/pK
NBOFlkGO+oY+o+KoKoEDl3tjFX6LhcqpVJNzGekn+y3xWcmi92R1ZknTSEFPRxjDTreI6IAGwO2r
ix7d9CJvxponiwk+ejkDfjrA8Y1osaWyt3SnRPf76H7JOBdv0xJXWjGGoo7Z2LQVDk+u8n08NveE
S0bCU4YJNEWd5sYo0NG/DpSbi19oR8BniA3w0oLP133VthtZqcOEGQSWOtZpUAMxcnxD1+hTXzDt
wLmXbwdgx6tY6eqfkzvdwaoSR/imowRXrAQiaN1U39/8KwMRmyVqZwp1ofXAXCKgSk4CzHTzOGu3
T+xDDH16rMQUhoq0dYI/BqOqZUZnE4gI17/i9oX+kMB4/GhW/8FAApDMnhw7IHcnWDzkDm/Tg//9
Rn3IYW6vapQkHiVo0rrdKf5EXy6SVSoW0Dn25IDesiOAkktw+h2vqrm9Q7Y6K+YyB1odhzHNuwQg
gtDiC4CIff1eAWtI5Gn7t94hNl7SQCapMH/SHuaQ8415xsLccGnsTG2Y8Qc06VNc9JbW7maAZ14/
SJ6pMJe7kzJJHWkvPU4/zcY+m1/+5vcNXQWNK5w/CzObmAFRAASLt0a8POdZ4Wgk4cynbzuPnyLY
klHVdprSd7hUYhYCus/rjf8L01cgIc7a43VlNpMAVZQlw0QDRpNVxncsQSInjdighPM+mYaarV/t
su+UiU3cYWjx/rq8LQtYiWNpGVIjz/UW0cvWipt4dJPiaCzOfxPBPHHbpZDmuMVmSaAdu/42Tu7L
kjOusfmMXqsh/+qOmhi8JP0CNVo3ulX8Yv9jpk91MUpxJzp0A5TnOLai/lok45+I2ReLmUKkLiZn
EidenZX7aQi9Psk54XGzsrKWxfioUka9UqOnNHhA3tzVNgZ5X96BAW8F7/pp8dRifFJtmErVCzit
WDyH02dNQgirL3qoc7zClntfq8S4HkEZ2rqk+3vUvbf+D4RPPuzLlvNZi2GczzglQzNRwzBwc+Xx
ThS+XP9eW65hLYDJK/rKFPRlgoBIuVfJ05LUVlN+GtrC6qrX66I2ixBrWYxvMEqpyhd6kzQdILNW
dKr2ipsrFmim7gZXuRQgZ8JyWModLNh8pq8ks1CzeWwaSSRDS+WMtg6207tdeOod7Ns5IXcVjWMa
LFWD0OrlEhZQUzErC1xXVitWFlGB0a+UVjl6Zv0i8wp+f/Ag1ONquqngf796ED3N5UQoOrBhviSx
lQEmb7zPnNQPdsZDX1rZPfruHq/WvJV7qO9u/odQ5hJkcawPdQVqMq2UcJCHLj618rGNEO7N2cpD
ngFRN8jmOmt5zG0gpjKWSQ0ljTP4jABBRuHd2hO28dC05cV9nnLMzTB6A426sIdyw5MU3Y/CPvpa
AxpZlu222F2/GputrLVmzNXoSRwbZgrN1AfhmDeWclcBdTTCA9DYz7fhafYUJ0VhVb0T/P8J8omj
LUuaDJD6OgHfHC2SLBezR1cpsgcHvSV469xH1r/slAtcNu4Ljwhk+778NF3CBFizbkptECE6gyst
vGFnnqHkIeIkQTwxTIwVpmkQRxliOjmyyejJy+Dp8yuo+4bsPiGHKPm7sPehGBNiF2MyiNFB4nxI
78s7FMZBYRZ/Bv6GxSMq344TH6KYCJvoppbpEUSJnbnvxsVZUvJ43Ua3U60PEYyHAV1FUjSUh5DE
r71wo+sPPZdGeavisroGLI1yrCZhGVEZ0Z4unsWH4HG6nz3NSw6NwIng25nChz6MM3kHXF9yXLlE
/hQJj4mWg5bITnk0HzwxjBvp5xgHE0IlI5rBmTcVFyVPzgZpPoUYYv9vR8R4kXSUo7jvoZIEFyyY
si2p4sOcim/XxWznDD+/HMt/HM9JRETqhkkW+0YuO3VWi5jVWTAKsljA9Bg4R7UtEPQlEiYPsaXM
XKQOybEK4ks8kXrD0ZPCNevcS5rS6lXtKMg8RqdtS/8Qx1ymqioXIAtBHMpHsTOasuIqcQkwlkwj
d9c/JU8Uc6naUizNgq7lhy1mrQTVrytjl4i8ZP8PGfiHSkykVuqaGC2Vo/gDbaQC9iy1w0fNE3fl
81+oBAoBE1QjukRYIruCtCWJCuRaohpfJBP8q2O43NV6zW1qiVvpwEoS49HjOaxFYcTVUoELKmrT
celMx4g1pyP9SRuyi9ZNAKHoLi02+q4ruelvV6IZizQqbalIRdPmfi9VtwUvs+L9PmOCZSsD+nrE
7zdCCjKGyNYm3qYvTwRjenWX/uOYUhmQw/UCYDpeS2DTuldfibE6PGo7IInhgPJkr5ufK6wBpH/T
dQCkKVqaqmJoisaokXVmp0Y0cZF6gDL0vnkvAUlDdQmWkAj40Q0ekPcm181aIqMV/FCGBjEkisue
jN/rMQEa7XmpH4Sss2pQ0YR2gpT7usFtfsqVmky0yvNpVELq2jGmYIVZZrXDaFUCry7KE8NEq0AO
miijVypc3F4IrVo89b13XZVNb75ShYlSwYBVijqGjEA8j8pDVNx201tdnmNdt69L2tzsxQqFrEg4
MMVguW7MsEijaUIOr9wNDvEoHqy8pxSoKnD8lV3o8Ph46dn/9kJZCWTurQDCsjYvBvgFY3Aj9aR2
vS3iLRSXnBfD5u1dCWLMfizMhswEmslieRYMYpE4fLr+9XgiGDtvlh58ESJELK0fl59jwmHB2LY1
QI7oiqmBCY3J+4NBiHNtQtckiNVjlUfPepsBh587RrqZ+MsfcpgwIc0TNgACLMvSGRV0uPTHEWhj
mNbz9PupATyw6QP42MPGol3YNWe5fNsgPoQzgUJUc3UUEwRetfPjyiuK27Cwi5FXQNwUQwh6hHSB
VmXJe3Si9KoZoeYweAaF9/GV2+C22smJpZ0aV8JwR+Fn4S78et1Etsu9H3LZwopQR0ZUGFBv9ukF
Q8cSmcV8m+GbFm7IZUzePMqVOMZkGrnBqHNIw2KjhRYYeR0a5mXDTKykyqxQ6bxSWHZm0XkcRTkf
mGX00TuhGCsKZ4SVmOL03vDAV1ZvoufhoKPV0u5pDYLH0rtduFopzJhP2fdlDSoSWhegr2OyM13y
2mP3P3eiA28qbfNCroQxzqvupjzTNFyUsTtJ6VkWMF+y53zHTaeyksH4rT7FVNqg0831/r0AmLt0
lwHjnvrdiHYRpmds3sOfd3T031e9vrghQiSEuBskSZyycFRl9MLuAPiwv4nRK92YGK3MUZEM6buN
TMQZhRrLWeEU2JUWc5MQ6rR+CzQrWUygroc2KeoQspJT9KjThZDHvrd6j5IWRYeUB+fFMw0mZhfR
pA51g28Y6pnTNILdYTl6APTQfzMPFkmp6Iehmkaopb32bvuJLrQLrvyYfNIBRpm4mc8bqeLYI7tR
HkgTCF8IBLaqYuVgPS7Ke45O9Ch+PypNVUwFWF4mYcwiaQGGPNB5Rb12gqf8C+qH7/iauq1c0ifF
iR/VGTN4lMqU16Ld1u5DNGMlZiobLaGIR3NrXpSlfzCjmJOIbFeeyYcMxjTaNO0AqQ31+sPkhQBX
H0SLPIeuaZuvgp97QWLnD7w7vW2PP4WyJYg2NYJZoqDxSoFqt5LZpXQbLG/XT47z9VhyoAlZftyO
+Hr6/CBMr13Iidq836d3fOWYuiCfqnLC76vqfVEAuqN8uq4A72xYRGKz7kc9piNSeeB2dKz5fUfB
Hj/LDy0IIOUfpIhcWPrtMP1xOlTxlWI6Hq51tqDfXABXkABB0Szf6uEOPDrzJVYPJOANAvwhD/mQ
yISVxBzbJP/BWAByktvapqQakw3axx8XizevxbM/JqYESSSq5kJNw/iS1140F9bSc/JjefOh9HGz
FMZxdNNQSF2A05sP3T5B7yq8p8t/xt00WKaXealNXchiU4jlYrGHO8XpMe9K5xf5roT3xzCuZG5G
RcpqaNzGqaONotWCw70qvmfEk3lknjz7YVxKUPViYFCui1Y6BEvl9MLbXJ00Y49c2pKmwqpbLpYK
zaSueGkWjhhXBTgQ8/vHLm8qDPt1VoeVwMr6wXrBW8bnfE6VyWRzUezbnkCcUYEwpJLsxJjcBKXN
zhheGqX0rnuC7RhkmuAoxYwJYee/5aL+B9ZJjxVLixYQGmOjWzbdvDEdbBS5ahF/vS5y+/GNgPev
TOaOiNLcmXWC991oizYNeip4FkZr/pzGWMwibuW32E/hvLe2K50rqcyl0cegKgqKKJkur0F0rOfS
woiQFWifWvU2ym/aea+1z4UsuNfV3fYIH9oy96OThyWJabDoxodBP+jVW85D9diMFwpQiSW04zSN
JfBR50IyUjoMMGriJSTmQR8y3tAkPZTfrsFKBuO6Y4y8alkDGaqeWuhJOrkkYyY0s5K2sq9/sU2b
XIlifPawCGHVDKgDCUr7RQq7M5lDpy8kp4g7R14MN4sCTgeZJ5IxybiMZk0yoF0/BvbYk+c4KjBa
oe3iWX2aguoEBDjeq4D3RRmDFGWQwtQmUmepVi11+J4mX0e0kRMx5HxPnnkwFjilS1RhXAS5c3dK
qzsycdKV7cfo6sAYt1zGsagbAgTM/mxTjs9pZzwqlugVWB3hFU442rAvgVbW5d6gn00v0j0xdRer
tN51A9zOGhQN1OuIsqqoMMaONcA4nWgllw6rFbc5xhYl8DS0GJnEEHRn8R4bf/iCHwIZkw+lts9i
KrBzBgzot3Z0MV1agKJwGhqnNL7pkVbaMcauSdk/xyUW/oyUS4xdPec9bmic+t1ffGjEWHdXJ3O0
jKhLt272OPrTrgL0z+xoO/4W/WZWsNKHse+uFKKgD/DxFN84UKwxyUfVxeetanCtgjHzKRtqPJxo
F/UBj4sAXHf52QS+HkAfREr+yh1P4ijGph5j3JRhvECg8EBB1OIzaB8PfHZLedsT/TwrNucwDTnu
AjqPEAFzfHIIeBB+1MQ7C6SMTrELDpIVOeQ+P5l+5/e75WFxQZrOVXgz+fk4SZV9+ISAPg9oT7wW
e8usGiuU9pr8qZq/FNzGyXYashJGE7/VY0Rqi0XspHcLFS7KJ0woh8hBFEt+G4G57wj7abRa7oNk
031hpFemgIkYZmeMKDdIofQmfKVybr9X6EvlfqFb8kUFHhbdtKt3vPmMzdj2IZF1mGVtJqTQ4TCF
IsBWQCkcs6F0M6V3sqDdDeZ40lMelMGmi1nJZLLYNhryeaARoWmKoxajX9TWnpqPnMi27TdXchiD
kWotCxtKY/Av3qWyj0F/9wOlh1c02W7wraQxFmMChSdVA2gl+4E/+pQ7kNYmO+7wPu/zMfGnNuq6
lmIIGvv7Wn6uVQw2cDIe7qdjQg5Ih9tqmKmMg+QpqFkHHn0kNuDy4z8SeQoxIacRFJUItLUXDbUl
ZOcw+KKqnLC26cVWp8NEHKltspGksIWibp1Zrq1EupPMl3nhvF+23eVKEBNvAFsfLxEdjQ2eyKNx
Tm8wcXhWHAlW/hQCy7naFXjH6Db26up955sOua0fkMFa17OUTX01IG2iRWaomKv41X8BejjArLZJ
YSKXW6PUn6UJjYah+F5U2BW+Lmvb9HXkeCqaSBKebr8KixNZGEa6kJk1NdrL3tLMwKpGU3sOz3N5
V8SNG4mle13qZjhYCWWshsRTVulUaIWSgi41VlFh5uE1JJEVmpwkdstCNUkGMoihGYrIdoTDohRb
acC7OwvOmXJBsyjntWZ5IphbnXZS38+Uji8QK8dU+zfU4G6wUO5d/2o8MfTfV3FtxIyX2I4QE5tg
AlC/CDLBXWgQ1K7L2Qyg60/GHI+ogjezp59s8AbHOCjgxA6cBXRihoWpXyd94KXJPM2YGz7lfZVK
dCOmafIdAeaiUah+lvDgRbdC9Fov5n7HQLhS5wliCHmK9OMkP1z/cDw1mIs7zPnUBJQcsTVtebgj
rafoj9dFbIKZrHRg6+A5tn0zQhkHshOlgwhfi8AR0UTbFTuQB9qyU/nh4AHTVN03HPvjfD62Ol7k
YxtILUQXGI4uT0LPwazbXOtf68YGfaXJVZNWAUVfOahe65tu6014NJV29TW2hfM7tdxnSbB4N3gz
aK5FsxkAwQD/QKtzzctsA8Tbb57rBPVA2ZN3poPX+/Vj3Erd1uIYjxGbwzTolCV0XM7V6PfxpRUP
cfKpSjRLLl6uC9t836ylMY6jKwQwzVH/VL2kn2hqGroktAIvPqmHwm2eeLPJ1D+wT0RNUlXgNSuY
wmHnPKRyGcyWNoiaKr8zkfHPanCMu9YbI/H5r3T7kMXYjABo01pLUIXTztVJ9ShkmPwts8iB4lGj
mMWpNm6qBp0UQzdME7DUv/pgowtluBDsBubKXQv3O4nnvD9OEa8qt+lKZBW76LpGdExI/yqHdFku
a7SU2uizpWVfQmNfxpz7zJNBdV3FkymvsGBcQIYYnguptGdjJ1Y8KMNNp7FShPlgebBIGdB06bzr
13z2g+jLdQPgKcH49LINMUAkQAmzxE7vLg4ru+IxtfJkMH7dbFDmNQzYWNHtB/nSgnG35bR+tu3q
53mz6BtGpKlJokANOECQIHuYu7eX0BOTu+ufa7NBiGWhfw3rvZq+OvRB74JWpaSIy0U56B55Nhyz
tTAjtw+s3BFFK7CPvJ3Nbe+6EspcUnSS5HDE+xi0szbWHd34Tr3vC7t/m2wN13RQHI6WHKt794gr
LZN2qEaFMggaqUUyWztUXuQFJ3IW3xBR3M7OgFTEkcmxkvesaiVzzJakxBgondwRHgpA89NVngqg
X+Fexu5j5gYub/eRJ5L++0rkVOiK0JtQU2u/GvFbrN1PI8dgeF+ScRKLToxGCCEiDR6i9C4eOY+7
7aC/sg3GQfRBFwiAe0cotCnHFVh7DVcjVrPTTrqP+SDXCK3okDwtn1tuBYWnHOM8QN3RNCVlBxoT
FI0sJFfKa9XEQA/i2AbvejMeRExmTEyUEKRUqJvSCiNFIAVdd7HTNWcBwGrpZX55BMIsRzJHRRb6
tOvTRo1jWKXihzvxIB/oonHx3FnLoapRTxF3AW9UaVskgLhFHaHLYLtWwdBrZhBjwqaXH4MKKEyN
yHm1bto9kXWsPkqSgmHfX+0e3HVz01N/EpZvcf4QT1htGDlfjieD8VnmEOp1mcPpk+CsSbldBLND
eB3/bc+40oTJOwlIDtDGgSazimH2wsv97Ni+dS7NXtodN82lP/dbZrYSR49u7TB0sAvOVCnA9zvi
F8kK3eBkXAIMTUSucMvDkNx+Sa7kMQ4qNUYMDwjIBOU7IXTmT+UhcILTcpfvkejSAtu4+5vqiYYl
FFNG3VsGhe2vKmKcsYlMOm8oiCclDlwV9KfCEjox6Zzrd2vbQn5KYmN2obb6WDWw88z4KiQvZH6d
56/XRWw2t1fasOFaMiIgfajQpgVPY+6GrlTsBiwVghbykk3+dWk8hViTr/qy1WkuFeIR2V6I5tXx
438Twdi72Q4gF6KBuc4O4jKAmeC2bHnV400H9GECbCRWTU2LVRVC8uy5VBAT99eV4P0+Y9U96MHl
IcKhEOVtau7riuN6aNj5/ZZ+GBYTc0EPIVfLAsMavE76di404mDpbp+lBNnZdVW26wmrb8WE36AV
m2aiuiSYcVYOwKDygSezC07dYfquAhw7hCe644qlpnRNRSbyBqmWofMOsfKd9BLv4oNgR88q+HAn
ID1z3dC22/v4oL/5BJG0nQ6D6JwZq7ioLFD6rOlAoTYSEG/wHsCbwAera/tb1A3wti/ppkPboOc2
u6rXg39XB+b4YlMG3vmUueaelw7+wd3+1JPFUsJJZr1Jo0kIECcAIp+le/I6IbuoPWGv7peLfH/d
fDbzmg/reQcMWseTeJZ6pcMxBu1JMSpbyiNHGZd93XLe3ZtXTiEi9r2wD4pq9a9efVBHQUhrMA2o
0SmNvoi8J8qm61v9PnPlKoA612qA3x87w+lGX9QFz+DtEPKEsHctM4cUM0PIpcvb2ATYVW7JOW/6
ZFOIStCIxH4c/mNsPVU7ScekHh7EXW0ZYJmoiWbNfzXkgt3cf8WwLWzArJAOoM24wL1uScZiVclD
06VWWUocF8VRiG1ip2M9tYSyMDSzcMmD5C6uykNpkKfrprztCVcaMdFPUg0lqyg2a5m72p35hstr
B3tykzVolgfWcFgA8pnskjveri5PQSYmTtJokJaOskbTc6G9GvInafybsLvSjV6v1T1dzGlGUIFu
NVHdSAaXjJY7mIxyr3/DbU00oKKqsiED2fBXMWZEQlLQvLzoHoc2sjLsd4l57lyXsul01A8pTOxI
y2qSyhnfq8dKApmfRRlDG8o32fCuy9n0OSs5zE1q61wbOhlyavBIi8KCFhmnV8uRwIYJSUx7IO9B
Ath/LFlNLEPh1JU4J8JGhDhFRwwYhSj9hn5CnmSCCfCcl3Lz1GBuzpiHkjKIyPLD/j43L53G8QCc
A2f5J8pA0ZIIPSlbUWZHzSp7KW5KEZQXDedrvX+O39KSjyOXqaare5KUpky6BZKy0jIlq4kt2DKw
YjUn+E7bEFiDsUzVwveUXygpimiFXPZNekmu/Q30SFd/Q9i1yRT2EDF2uhWB4VN8MoNbQzm16t+0
RlfaMkGvlos+iKm2o/J5qJ475XFIv16/Q5tU89pKBusS9FJoBh3amA/FXnLIDgiSDjIwOzyoN4lu
adboqHZx6CZLuP0bdse1cMZTKHpcjQV97i7zc2uA24ODMMO7XYyHKAs5nSMKA1oYT1F+xki1Nccc
m/xDXPrp7lignk5AmZ5Q6x96K0hBM2+Ns0XZweg2onZqTSvCh6TjKmDr5qXOHA1ZqB51Tqra0CEc
hbJL2gBxUVju87rj3PDtKuCHmRDGhVRC3GkkxpeMv9NZNbwI3PJQ26lPJ3FERz1jhAWt5xGIgtcN
lONb2PGAuY27rKImksqhk4CxDiTM+2pQ3SEWOaVOag1XLjZhnEtpNto00zgfnCnsUXckvnngI8ht
15RW35JxIKPQ47lDDUZ6EA8NwD/C2povipXdEFfYEw7oEcf5swg+C/A4pSGAVo257wXNjtWGc0Sb
8LSra8w23XDB0J5tqQhP9heP1jKJt2D1jFKNAcTHVs/ahRwQFG5RNeO8PLimyTiRMsgmM6CowqJq
aXf5DXlrvwdYuc597VteWtL3/IStI+EAfDv3b1BB1pozDiYKg3qaBWgup29Gfc6Eb9etf7sd9GEr
7DiBrjRKumgQEH4yL9FeOxResJ+BYpci6S0fKfZ19MRzy7xPytZvO2NKsoB22yXTWjx6iqhKY4ML
+2JAGw5t06e1B0qJqbnXFeZYq8L4GfCXTrVJJWti8CKP5Ws3iJy0kasdk8/HUyfVNc1PtXOBFW6A
sbtjgKodWEwsbLTawKw9qk6y1264BQD601dcDDvfbvZtEmGGhooONSu/ofzxwy7cV7lD2Vn58WET
EnhloezD3Kw6tZUolrjsi6+yn3+hCdO0WwALnICaWgF7JHAxvtDJlNQZLX1v8qZGeDozWYwsVaXW
tvgLKB7ydKKbXAQD1e/AkpjO4+1xcSIiu6MHHNBESxtEqqa6S/pjHGDYIOFECk5QUhiX07dDEpj0
Vk6tZBmqI6aLJekv2V/J0USMM1CsTJAr/5pqKioWwsSYIh2Twsrnm4HsjPoyh5+vX7rtiLSSwxxR
ZYh9OiZwodmJkjGQZ+q0FZATzKfkjld828yfV8KYjFNWOj1vaCkn0YTzOKUYKOv3VSDvxT7ZFSUX
bWTTpazkMYcl6GE+NwLkiYf8ZryvAZuO7pqdPs5OBghkZBWcZGnTAlcCmaCgyHM06xU9tQpiJs0e
4l3HA6nmCGERpJcxCcPKpIMuemVN8pdavY/rv3l/fCjCUoyVI4lFbYaMLMoxe3pUUEkfSs6AyHYL
ZSWFcfnlAvS6hZ5PcO6/KCCLkW7o8kP8wqcU5JgCC1unjlGnaCJEtUAIG7xq4Pm6zRRypQv9A1Zv
w7kLG8Cv44sF5/ZQHgev2ItuB3If9M0jR7+R7oUn4TV97B/zC69MtT1GthLOeIs0E+JepbNPGLXa
Fw45Drsfc/IYOrRjrplz5TFeI82iohKp11B85Tt2coDx1XsLSnGdnV74o+y8b8v4jdEI8QQRoF4C
LN3WT/3RE3z+Us6mb0dvwBAVXTWBqfjrEXZSGhsRTScjsAFnwT4Qc6fLH2ZtsThelzqe35KBlSQm
DxEIWv85JStsnOgx3lUwFZoPdM+liclGwJbdpt64I3v+p9xOgVaiGTvNtYZ0I+WcJLWjHQgqKIJr
lu6IhM6i++oJ0IkMuzilqJ4oPMV5X5ixUz0j4PeiFXBdRMoT6/bUfI2lWxLFHEfMVZO10CYMI62F
JO1uOtWfgMqCxpJ4GzipDdbSy3QYXFBAPBHwZ/BeJdRMrh0uY609MecIZQF8YYD32lQy3StUsDRg
D77ALUpte7YPq2WCnCYAEz+iY8d1GXp6FllgpuLY63bc/hDBhLU5UEtZokQgY66PrtHEgq+P5Y0W
ixUWyXMsoEo1dzCHc0dYOKsoW4jRizDU8Eu5axz6Ws7PwS6Dt+kO+nkBPvngp456K3GezZuLF9rH
FWFBw5OkrgYjg7p5eVM0rtB+LqVzo/W2hKp2L94k8cFoOXnldoNwJZRxPuUk/UMTSCSAWkW3Ktga
MOfcOqIXI2MuvcLnvbi2n5grmYwbymdSBFMJRZfLDFQADXNIrR84xmk5LOAwRY/Z5+FacUxJZ9yP
2A7ApKXkd2FySEb8T7ytlct4HNWe4wI490JnfE2QiHlklDRoDOWFEG2nF4RzL7YzsZ/3QmecjKn3
Sp9RZZrGCYL7WnsapYyjxvYzbnVIjDsBzytJMXT8niRhbUx2q1Nwpku30YOyp3DgwfuQkGSn+2gn
PVFyvevRiqcl62C0EDPqlLOtwRIQRZApxEvccy4dTwjjYsZBXgJCWTIrAa820xuV2FIjTlb7u/FJ
okwUEVRGRAZAKWPv/WiaSq12qm1iAaQSY2tMRFxo4mShN0/3/7+fjQrTwXYniZoOvvhfs4k877vJ
MGrV1pazPJzz6SFJeKGG/sG/hhrIUESgHosAXSU6YxtBICqdDCRwbBE3JxkY3ak92K1Dl4Ea5H28
B/bvV4qKwwItUk0Dr1Lm+wE9VjHmJVftSb2fhe8zj1Rg8/dVCa0uUZRFhQUAm1AeVQIgUNpNHoPj
8/+Rdl3LcevK9otYRYIkSL4yTNKMcrJfWLZsM+fMr78L2ueeoSDuwdna5TerapoNNBqNDmvVUrEp
unDcfGFjdA2gHRZ6IE2+DJ/SkvRZlupOFNd20cZOVX0DnNo/9g1Yq7MUvgo/KDpwl1pIUdN+Iw3x
ld4Z12adC0z687n5KIbrtwzHOBwoRmSdNEsPDY0OUyp5VTVvL6/Z6s5Q4EjrIBNSLZ39ffG6KVSC
1oUK2ijdoSDHQtT+KPp9pubi99OmswhaZHRniDApME+3pS7tLquwslJoSKWqipENjaA94qOIJrT6
ue8lPGnHl15/QuXSHr+AgMy6Xs9COF85ZLnUWD0s2HhI7o3NvOsB+tkC9JO47UlckPwcT38Ux/kY
GkylmhHo1M+zel8E4GjrDbRLJ0rkA/a26AVRyooDXarH56RD4GDrpIF6Xf9UqnbSn/L4Tk0OxegL
js9KbALVVNapLMuKhX7lj9ulR6lCkySAr0kdRntXOKls97uCMZmlIBmJNqw5LH+7bCSrC7qQytm5
rlgAvJGwoFk6O/Hc2JnyWx0i8Cz84/vuo3qcwVuh1MglhaAmArGHDi7tvHS0RgQsvpLfY3Io1QjO
rqHx+XxjyLuh0FGrlrf1UfPmHaNpia8ZLpk4L7B6xBbCyMc9o1mIGUtmjkQ1baO7UoC4nItc0UoH
H1TSVF3RUPIHhBZ3kNHWmxt6hltI3nae7OVu9UT3ye8EaUvjUF8XMIzwKXq5bBgrDuqDUO5gt2k6
9bSBg9J8EAj1T00nuMtX184EPoVMVaQeCCegyn3WrJ3jjUh+9fRHpShOK+ppf2ce4uIFRTfQqof0
BsIFPgs2zqqSzv3MWFSVTX2LSq5D3c7CAH3jRJ7vUne4ZWkAtDZ43VW4tW7DrWrH2yYTHO81R7L8
EO6cGeFQNoaGD5EyNCMN6uxWRecRknph9msyRW+BtcVdiuNOG3qC095KZGQDqKbYaiVboA4ygk0h
J832sqGIRHFvgq6O5bRuoFngv0TZD8VAe/sXbjKcZdlEJ71FFD5PFQMWWB4qgi6r6rbJjwr5liiC
1Oy6FmcRnPelURZOJo4hpmJiu4jQPFifLFHr2+pJXirCWYEMCqkQTaWsHI6351W+J2BILkDgVryC
NuCA5OV38XNmpe8FnL6L5eOMQR/9GjPt71L90+RRJDHbfQeWZoQGYFdVtkHtWnfJY4Und/bzsnWs
+mOTUqDGgZNRhRv76CILqczL3prwmHrrMG3UbUMXb5DhDTWxrfFN9NpeSdSidkQtnc3jgEWWf4QM
SWv1ZgDDtx4G7y+WLs0eMGdXo94pzi6u4HRAnkE1zMayIY9P5bFAYq2OsP7BCR9fy30KBkXgu7/p
wPsHcB0D29Wv1e/qVgFigXWIr/3OaR7H62En319e6TWHvfwSLjSa/Wxqs3RkwybV1ZC3D1nSCnqM
1jfTUsGtAtR8WTW5mwi73HdtAYYB4wbFZGfe+e5bBrwozGhsRDm49a1cCOMuiKCZpDQMQQEQI5/5
V6O87gF1BWD5LQry//zVj51ciOPWz09xw3YjdGvVP1JFAIiLzuvHy3u05mUWMvhKlqlOU5oxlVLy
W8FN0812JApZ1+wA9DeyxUBGADbCLVsIPC9M8FbQA2By020lerms3qlLAdxCNdWoBimjn9FOylt6
2yCPn6FHynTfeg8Dw4cYzH+aO/5BpfMQeuEJiXUv2QhP+lrkuvgMvmE1b4xQVxjZZgdkQ8tWN5kX
bgy0wkROdEyfNQs5gRIAbYao8MVemHxMsRTMvUBHU096yugOppSGzlSpbtWm97oyPBRy5AIoZ5sp
L6nc3hkhPXbDJHiSrNnQUjwXcxICRG+5hPhYu9eMKxWRpyrKs4hkcE7bSgN04jAgznRMv+ld+QYC
y9xGBkMQZIrkcPdhB0DYdgohp4yfyvaqlG6nVhBmrrqR5Xqxb1i8tPNKmkLSY72kKwAfHtkFZKGZ
T72r9oWbb0WEgisdYoqylMfFQ/U4xiRn2JET5hox+uIS0L/gfQWuAYCj4DJCe2QC3HXZ7QAxJOwq
Ei0p56LHONJnOYb4dLoO0r1K0U4ruGlWythQ0QSrCfrqGVE6Zx5N3wSDLr9PTE3vdbzCMR+zvYJB
QNExf2+o/nTaFrI4E9GHUkFGq2Sl0HYv7aTOTu4bO3VDNC0ilAeNauOSzXTbeoxQNT+R3WCL0oBC
hTkbKqZ8NMGWxjqL0JGJggxwzI6MLkKMuLVSjPm4uJz96E0RxkUKWYEsu0kNws0w98bwFGGwxYj3
cXw3mD8nUYi9fkwW68zZDUbCSwX9FWgdAfsnoBGc+EZyIrzWMRvL2EVEY3er19RCHndNWSmpw4aR
t1ToVK7G13T0Lt+1IgHcNTUPU9lUjFAkbccfUZk8ZvSfU4x92CqeAJwYYSiNhG3VQJy07LZyG21p
1go0YUt/4QjwpHaFqiXSYEJMT9+ofm0mPzP5T5524MkSROuCNeMfWrJahWHNRiHp8JSUx4w+X96T
Ved03nTKOY6ua9Le0Nmml5Pd5J2dz9+n+Z8D1nzcFs5lpE0vB1YDKbR7iot9MDwQSXSriFaK9wiF
WlODWZe2RWhqF1tQT+ymm85l0/L6t2Gnu/9u6Ti3oJLBnKMKfj1K0UOR9Y9AKtukU/l6WcxqiL/w
7ZTzA1HegwelhGL6Q4dZ0WYbnLpNtn+HuxL21YjsgXMCupRntcxWUbc2sXYKU1exBJeVSATnBkgR
FU05whi0rHtU5GafI1iLJUX0NGK/wx1SFHFU3TApaizgCuXCjGBsm4ZBrsQAQ0OX0CG9VezYlZwB
PWuHeatjlBmzr8OVtUuP1q/LuyYSzhmHPpYW3DeETwdGgvIXIXy7FbWAr6zlBx052zDQIqAl7Grq
lLtK3cTSMZBF0TULXz+toyKjC5QibWe9X8WLcC2yAIoNfh+2juY22s07hPRHhLjvl5CofXHlFIP6
7SyMfcxCGJXwhHjnlUj9Gzn+Kdcvl/dlLeHzQQDn8Iwa5ar3Jugy2QTX79eq2+9mAADtmtfgkfWP
AfXE60Sgbqs7tVCMKb5QzDelmLZscKvI/mTzgfqzU4vRjdnxvLRXnM3HepE3kvK+V+2xvUldirfg
+BPm19nSSQNenbEHCvBoW3sRTKNo5ziLxxxSWsWMvsYMh2tDK28H8PBc3rx1EarJDjQmE3lP2MFR
GL4GEaP6e1KeZUnw+2t5ORjHWQDn/cpu/I8ORuvMm9mdfieAwzO8xkan/FV0ZGlpeqU789dwCBSC
mjMqLZiPlVFy+mghY5nPQcRSEdpp3ERog0HPpufvRgwWZxvJFcXxbD8+mcpCHHfSciPqxrJnyRzt
KPkbRT+pzbFMBUUmkRTuuAWNapV+zfIroH4im4b8kdEaEAqkrB6uhS7c4WqLqVX7gOkS5Hbf3kld
5XWyJTAPkS7c4arKJugsvcXbuHos0lt9OFL5Vu1F3K6rVr5QhjtIkjzN+qhCTIFXzXyoOlFAwdb8
0s7zl4bpm9nEEO37zeQx4kvtm35d4eVGN+U2fNJ/XT617OcuieMOVQ1Uob4zIK6ZdM+w/O0kgYpy
VK/ixLIbJGsui1t1gYvl48MLizZTCeAJx5z3GThLbiXyGCqePni5aEJCYHY8xg81Zx0FOWiWT0Fo
W0Z1n9VGbxt9K6iFCCzv0xWcdJ1PJSaI/tSN+5mWdiOdpnx/eelE+nAuIZ560OUwSoW+w/NSQRdH
2rnFIKwIrxsgsCtZlzOwrDmnoA7ZLEcJwwXfh4/tXtlJTnoV7aeN7KaHwBXlR9cK+fCsZ3mce+jH
MajRCQP3gBk2Ywd0U/dtPLwwqiz0AKNbTTRqtX6EzwI5T1Hm2ZhIEhSUjauyOfpU0HKzag/AOUEr
FNpIUOn4eFXUaCvUtRI1DrXeVePGDE90eKHx42VzWBkuxo3EarQmakVI6nD7pFdxPcUFChj+U+8S
ZzpVT5nTonhDgLbPIqX4YOwjIV/cqhkuxHLbNXTRMKQhxDZSZbe02fczmskU4+GyequbtBDDbZIZ
jT4JfTSAJhraYlD2NnziXRaxlsP5sILcRpk+ALNaCzKMh/QRktD9QG7Nh8ENdy0qNCKOF5FKnGcH
gQ2NzAHitIzabQDPPooaGEWbw3lzLQuCPK6xOUO6y9PToDwXoW4Llm1VDw0AuppqoLnsU81wHkY6
tyhR+iXwllnnjeI75HEEtlm6w8N3E2zm3LksdPXFdpbJO3M814YBdxV87JEVRU3QPEhbbSdCAhWo
xrvyukkLfUohppwe1PmkJgKTW3UNCzU4Hz70FaGlif2JwqmxayW7ijsrsKUJU/IW+Zcb9W7/i1fN
1P+/Ncw3euqEv1BdBak6/TViGtpG4uXuf5g0ktfiiYWGbIUXMn0gkk1tw4zjVO+bbXZKjtWe7IKN
KCG6GrgsBHEOogbhQ1kWEGQMqlvPxnFOZcfXyV2lAKXCV0VxGduaT4HSQh7nLPI4TfSuhjxGSD67
ij1fgX7nxLizoy+g6sO3L4RxrqLPtSn3LdhJiTbnvP/dqb8sKRTYx6qzWAjhnYWVmXnDKuDA2rMC
BC3dAWMpAiGiE8UFfGCcCvOpx7LJoPvu9sYs2BfB7/NlzV6aArOaocRkxltjDvZRI3qLCSyNB+LB
0Hk7NRlUiCofve0FQuWrUh3sytw1qgAyRLAnPCpbGGf6PDKr9pXdgLaaOToNQgCw9dDhvPM8Kk+g
F6PpJ4hQ0qNxpCfgiXqMDsxC65//C1Rq4D0yN8WDCI9BpBznGwY0bwM4EHs1j9ckeC2KxzS8u3xP
MJu9cErfi/EL95MAsEb3Z6xfGQIh21K92aS2OXWv1agAOQvDlqVpCUx8PYJdLCfnGnyF9DXxmQ0e
msMEyOp8g6k5B/y5T6XXHFkWUxNlrNZqbEsX8U5Iu9C0LduEIJJFLtgmoJxVdsEpxVg2IyMTjY+u
7puuUJOgnUwHR9ZHn94QIE2qJsxFMbZydui7H6PojK2LMIF7h1EF6MW5Ca0uyZCkeBe28ZMcvJW1
o+SCVOnq3Yv0zX9E8A335dhLVE8Rfg3Znzr51s2gp2hfK03UuihQhQe9y9RZyTIfjTFWHfyaSgOw
P9NbmxaiDDrLOH0y9YU+7MJaGIBeAaI3ybFko2WzLLbkUfTds3t9G7giqAaRUpwJ4EUItrIBSo31
Li53tXVNv1JSJfJCIc49KBI4WRsNCpFt8YP1xsc/o2MfAM0E+Wxv2k3h5rKzWD+4C4lM68UStqE6
Nz3LRmSTrez7TX1MdsEh/Wl81xt7nBz9wLA+iYhDaf3sLuRyDqMpI8kfQ6ymejNvjA3GBY/SHWtz
EBMxiqyeiyRk6hsSptCwcWX0lI6DE1jWBrPNeJla3wTLyYzgkkVyAcWcZ7FEYqil3c2RTZ9j5O7l
vXU3ufGO2NmDKFoXGSXnNHxTn3qrhW4zKCwTR55uw1JgIqt3/3mn+JJ1oUigri+hkjLk92GM/YmM
64gCDDZAKwfmjy4v4er1tRDHZZmtMfbr1odGreXbTbzJ5FMoPYKRfaBo4ggeLksT2T9fvw7MvMPc
LtNOASwZw6jOwSKxow8ML5PhX5QuhihcgVTmmC6YCV/VHrtomksDShoKGDu7bfKEqt/t6BhgtEl/
i2pWAiOhvFcp0XyXMWlUe8XInT37yJpZgrBDJIRzJHJd0rCesJBzOe7aTr2fBuOulszd5aUTieH8
BmkxZE1VXGEZuWvCQ2Q9SV+Yglo6Yb6KE2Za32U9NKlSBTnZYBv142/MoQhiJpEmnKuwAkvtDRO7
MlavpXoM/HtC3y4vlujoct7BtFpj0iyIGMZpR3LD6fvI6WXrQZf0bS5VgqMr0IgfR9f6UdJHViAq
TDey/gzDJhAxwAg04ufO82EyojTC3lhNZevdoen3VAa7ofbc9wKDFonigguZhLGBlhkYdJAhmXTV
ld9JfhNXt7H2z/szlwbHz3HJczp2Prs0Rtk85lLgTUnjjl23/1fWwM+Va0qvVC27B1OlcKvAAbh8
33pJCqZ7EWwN8yif/BuQvC0AM2l4xbO1XUQVILUyslaHRsmkXo9z8FyVImbEFTQAJAgWMrjzk5rp
SGiA6L/eGA8MkhDkDL+CbX9ovXBHkBcTooGuXu4LidxxCtswzhP20NbtwnTafXJ4R0VPUbn+3/DJ
Vk3wLPDTy17RMX0N/iGnB7ZQVd2r1UOb/Gnl74olia6k1cO7kMXdu2H3/8oxJpvsnjpZgpknA1Ag
zZ6BnMYIA6uXyxa5nn5eCOXOWKLNZWPNULDxFESBjP8sAGjmXwwilitqpheYJf/oVyV/7lUdGyhX
1Y3U9p4RxoLsBbt/Llg+j8Gr9GUiTRM0Mkd/U5ujExv1zpCL5y4Q9SmLRLEdXRyyusv8QCMQVcfD
fQzc4lpOd/qQvaqmJHAdK1gxHw7b+1DLQlZCzFwN33NMh+BHe0TXxlPiJSfDSe3oETSDQI+sMXE6
XYlmLETHnH/kW4VhDqUOLdvX7Ecw29RhiYV8lz/LG1qA+gXNcyJtV8OzhVlyrqWVkFBTCOxkfGPY
OB0wEOV9RuzJRTlOiFK7Al/xcXE5v1JNRWOBU5HlVaXUmd3ctV4RfWwt5FBMJFjZ6y9w2lP9B6nW
QwuqYlcE07HWxLf0pjxOb6gVWZQbbJld2QGPhpM9RVvNtragdnr6UjblvL6fcHkHf4h6ha2v9qwg
m9iPp1mIjiM47CrnWwIggkw6C+MUg77JvnWVypl32X+JRLALY3EqmsjoEm2EHnXxTZPuJk0Q7Ip+
n/198fthQWrSsJSDVtUABIzcLBOxtYhEcE7ElPG+K0PsuybfpNJL9c9h6D/YNg+wG6Wa5U8zVJjS
q1R9xDZc3gLRFcJjFsyJDrKSCAowul/ZS7zwxsJQkXKQttnGvBYNa4jWi3MNEYm6OmFXSGvtTGNv
ihLEot/nfIGZEynKY2Rvp6a1M+l7/KUg/Xz2eHwC1derwWCePJo9q3u2Ake4J4JQgh+ob3M/IMaI
LUGHnBdZ6cHoI4/6mcBNi8RwBzw0yRw1bOeV6CkonzpA/gjhy9l2XrjO+Q6DKbUGyZTfrUvdpCfT
a7waKKDNXbjRvfZK/oVeg818kl9E2eC/ccjI1FJMi+IfdzDRWjDMYYGekOR5QFd1dAi2+t3gBk72
PyQk1kOJszD294WjoTmgLPUO/SBD0B71GJmWMKfbeIxcbTRERbe/ObJnadzrwJJljLwFUE156C1k
XTTP39eZnb3Gz82eXDVXwgab9VN1lsid2opqaVoS6MfAr0PM8avueDXf+Q/dsTzkW9TuBU+69foS
PUvkzjE1VIz4qZCYTLZUubjXQ4JUTwY4gf4q/Kmh8WuvDphFylwxCNHfBE3/lc5PjfqjIfUle4mj
YhpcN8948wHWuNz1h+GtfSbutBO9YUX2ysOhyuZYo6ccCtfuhBiGYTWCdvAKLJhASwy3l73++tE/
68cd/WzwCTASIayl/TdJM+yhB/BW+7Vs03kXeTCINAAEydTCUq32tcGjyD9QIWH9um2iZxgwBYqh
8KNx8pDSflBwQ9I8tJVqo4uYydcP91kA+4DF4bYkjN/WOXyY2rym6U3ddM48nGQRHoJIDOewDDID
WJrpIYe1LasvUvzQRO7Q//7K1p+14VxVO2ddr6cQExmN02DILS9BPCOqLa4qY6DYB7gRXdf5Z5w2
ZW2lVbiGR+BupOpTV+t2UH0LdUFj8PsPfbpgFoK4VeusSu8V1kmUHgEFEIJtLQe4erknXuwGT/K+
9spnbaO9MtRR4McChJ2hjorGFVdtcPEV3KJmmhxUvYSgIJnSx4D0z1YkqviIRHBOX5GktEFbLyZB
pOE2M6e7VhO1Za0Q4CDYXKjBufkmCipNUqGGXrmB6SibEj3yw6F4ZuyTGDJ3/F2yz4DM3znjQT1M
R3n3tbfj4hs4x69ZYxT77BvajfTApqHynzKGvBQv9oYr0UzDqh88C+NfbRrVo0BPsKgYAb1XjNrN
2txDn693+cyt39gARwKWkIxuS965m/ms+TWD5ACnI8KfbothA4Apoq0JE61gzrAvy1u3FUsBrpWp
EqJzthKRuaZRgzWc5lOvb1ORR2R78PnQnX+fsxO5maOyZQ/uLkzcJHgl5X3SWK45bNLkTgpPmoig
T6QQZxS+MQYzpXDBedE7GpKHQyqohQsk8FU6SgFvFgbYoaq/0eVdImq9XneI/10yfqIU/DK52bFk
E5tgmMhJir/PVo+DJooORYpwV/ugWBHepBBU9fcVOuiC/WXbWj8yZ0W4N3tc+3ocVtj7UfulW9+o
XKMfXlA6EOnA/r64cYmahuh6gA5Tc6/QgyIcHRQpwf6+FKAnlpKzV2hZ2AyeJ95E2+LU2qWnHlQv
PFjANBeN8omU4u6IuWvzMWGJuACEchg3ty1RpXk9hgQIz3/OPV95K8c86QYKtfQbBjVUPhSO4Y0H
xYnt/LshMASBE6CcEwhCA83HrFEYsG97UEeA7b7at0IGHuarLvgayh19JTRkYBFg2VQa3KgZxn+0
CpQYmWtEFjAPK7q5bN9/46v/u4h8Fa6vKUUpFnoFk209MBYXzQsOZF/7wCsG4MJGZBgC18DX5Pp4
apqILWSXmRgFa0wkEP00d9qkA3fnTAZXoOFqg+3ZTAzORURDPLc0h8Ai9+L2Rg/uk+pN7lwLOGkJ
GE2S8Srv/51/5Wt03dzKHWV5/ZyGduf/8EVvVMHx4qtzIIKJwp71ZhXgxZAQ2xa9INYUSeCcRhdO
UR2VWLY+lXdxrO2MXrQ1IhGcj8iGZsZMDZQYiXJtGeBFylPB7ousjYsNjFanEfqbETDnqhNp00YK
X9KWbgv96bKZrQoywcFOZYaLx/dRxpIEouwSN+oQAQw1tGX9BU0bnjYJivTrrVALQdyixYzGsJug
UWw8xVqImQJQ5WXXsvRcVPu5vu3r1u6r39F8f1nB1UtkIZdbyTaXuqkL0dOYa3Md2Io1vZiNNN3S
vuy8y6LWp5oXsjhnW1NS98CHhGFspu38xvpDAbt0sO6t0aY3jFSBvPiYAvhKw+NCLOd8iZyPhcTE
miWqmeRkaZFjGShrgiTssoaCxeQj8bxs+ihjTf8zSEot/zGOZy8wv10WwlaJv0tQpVFlBfB8SAuy
j1hc+3JvlnoLRGUnbFEclU4ySFdl87mq0fv1Uoma2dZuLuQkGC4YAEstg7MPqzZKfxooopjsKkB7
dHLVZvvKuJdFseXa2hFCLQUofCYBZuNHtdrYGrOSqrhAGgycmKAsyEo3qQJBaXbVCJdyuHtDxgyu
UYUa8o43/au5ba4zkDS2L/p1cpw2JbCOt8kmdUbBpq35kaVULuAcLGC0hiCxcnxVDex+jK5lDZR7
VWQ6+JzNZQtZdSZLacxDL0ykzltZiRSspQqa5AMrqKOlHQkfL9tYrqgYslq5JCowLMBqjpZlPneF
//cNtVRYwBZutS1xlCOoIXfKHfoHYrfdWdfmsWEAJw57/1aKIwKLXF1cwCWapoW+2U+czQG1ckWO
8AGSMrtEOQXSPRlztOw8Xl7X1ZO3kMP5L3NK5xkT8XiVWA+aDIZB5WlQ78sBIXf0VBmiBzDzS58O
+kIc57ekzDJNE7zEYOUCmShS/6ynJTyI0qirATfD+f7P8vENJqQlwP7zIafxImzZDHys+E/v0c20
Mz0R3OTqMV8I4455qJlthdZ6rKGevNAwvIaK39QiFVQEV1NqS6W4Y14UlWHM6EtCKRtNJa68nbaG
a7kd2nZGtzpEXvvSF+9sjcW+vO4ArlYD6lkVHPv1k7hQlzv3tYpm8boHhqq8bcHr598q2+7I8iVi
TFHBKfiUrVTivqlbHPoiL/d9H9xM2eRm/bwPSP79Xx0EPirq8hDz6wG08vvyGDfJoVZkN1QSr7CA
TCmhLTN4vixRZDZM+YVHy6IJlJchlGt0DAxqhTQ4rU8HeyjHdHNZ1Fr4urQc7sZrER0P+sQshzzL
8ysW8vLvi1ThvEhRViHpDPw+gMXsMkM2/qElr5dlrKHBEZBqEKKZYG9QLO4GmApqNFKKICE/MoRL
xmZZ7XsMRIjGD9dX6yyIabvYGAxPFRTTN4gPFLPeFfWQuO2oioa819fsLIXb/gI0GyHynCgmV89q
curL27r90racRXDb3tRp0IETgVVgbnXJIdFRFlFEr2qhyQimTJ0VFLi1mlJDjuPahBbo2LfjNPrR
SG3hANpZUHhcvTkWgrjlKvPKGjHHhN3v8zsIdHGXuAVNgTTa7mMDRcBO3gOT6fdlqxPpxy2hIlml
qmcQK9fVrtNNR9aQ90pF5GirJrfQjjtAFQazzLE0IAbjUWkb2rEssIX1K3Ehgrt6s9zMfCmCiFA6
NKi9h4rdqkcDeEumGttR8lOK96R60fztGMSCR8S6eiCrwZwZKET4MctyKgw/YLDbw9xh+AZNUYK7
USSAuxrR+AHXCWhqh3SJV00gQwoj77IlMAP7FLpoZx24a6/pqgZc6EzErIMvy+joZuwNyUvTpthW
qP0L1kwkj6m88EJmrfraFLM3URE40hTbmZ65lWInoubRdRM/K8b+vhCEjoW4BR4AOqXixLX0U67r
uCcEG/Q35neWwp1fSTIbuZJgAvQ0upLdABAuOlVufg04BlcUZq6/iBabxR1bg5SDKkvQqXWTH6x5
qmBFe8zRVa61JS4jSIrR9HLZQtZvqIVU7hRH4F0AIR+k6vbksPi23k0bBr38lT5DkDHpYLKSFfBF
cGe5VIhZ1yNsQ+6lQzbuMJPoFlnpXNZn/VD9VwrfbNFbJSrSFaToFt0UFH1BbfJ8WcTfmMVZBhc7
p2A4KyfwJTnmSdlYGAy0HABnPwYYmBNf7H9jFmdpnJuIg1Bt9B7ShkNyTTxlV8Se8j3Z+g+sAVUC
C7Z6U6ugw76s5foJO4vlXAdBnlxCeIm7Cw9ldb6v0PUeD4LajEgI5y8sjCWMWQ7dMqm0aT24htzZ
oLkSGTkz4s9+8KwM+46Fu2jyUe+7BsoYLVCdWddR/VCczNhuMc1pANZf9QqUTxO324l6ptdd4lk0
50MGE9QOKnOJqhHbk/S7wYs4kDeNIQl8r8jyOfehyYrfgEUFa6mFJz8BY2hqCA7XajljcYYtzllQ
mhl5n2Ido9TuvNm1MCWQ/sSc73EqbNbJVBgCrUQ7x3mNJJ4wVc6sXzP70vaDaZMk2c2Q6s+9Uv4J
s3LTtfrDF0zfMDWd4h+g+LnzLQPHaJBzC+nDFij0GLiViF2IsHRXhx3JQgp3rlEizuq+gpT+lVwH
z3XoIgcGn5843duYoM6mO2LY/fckwqeTgLAXoS0ST3gRfzwJOclCSbIQUQ2ODApNJLhxGPJN/9P8
RfYjME51p7jJty2IX8OTaGp7/bJZSOfsRw4Ks9Old+nzJtjhwXo1MD6Ik6gMtv7gX0ji7AazdbSa
ZEii7TEqfkxy4/TDs6n8IuY+r59ogV6U+tg3ghf56iE8i+UbevNMmYmMyMQhRuzUdBuORHAG2QZd
2EC+nzenWV32ER4v7NlKOt+J5BclOETx3re+cgUslOEsdAYZqVmw50smDbaceo0a2ZpIiEgf7p7R
rKHs/A76yON3a76qW3RmJrIt+9u6b/7l2nHXDYDL0N7CjL+RTLtp8kMF4O+6L3ZBFj3pqahTZ/V2
W6wfd+u0KGmXagHVumw7BS+mBCpS6f6yr1rtbSXmO3OMaRCQ9Hw80FGd0rgmEML4CpBNB/goM70r
yzGPwV7eFPDKk2HT60nUlrdu62fJ3M1WDkobaCUcmJml1ykoHMe8+ZIFnkVw3ipJpqoHESJO8Vy6
5QwMvhzICH21vbyIIk04tzS0U5oqKcQU2eBMoXQDmsqXyyL+xvWdVeEcUhv2RtA2kME4CPTdCML7
zvVtFH7/3Zq9f8gi1slSVaMTu70y46ouDiO9kjRB8Xo9Djgb3bv3XcgItHkeLHZ36XbvjuiQzDfj
rnekU/ujBdkAERj5+kH679q9B+QLcbVqdL6pwMbj9Kg3CEfTbdk9Xt4ggQ28q7yQoflprCdMxkiO
PtxqoxUC7yOSwP6+kKCbQRxJExatrh6V/HYUgbmtv0sWu8K5AjnS0RPxvis3+Z7xuCv3bFqttulO
jLu4GpgthHGnf84jvUyZL6Xp7BWkdaMq2HdxvJXLbke1cDe0otKkaAE5bxDKVlumiKjgcDKv9NtN
JWRHEq4h5woCqZcyDWVCh9yRA+sYxcDoidGUsNGAL70NFmvI+QTMs+sVZUeV6KYdauAbq4CelN8p
qL5ftu7VV8hZEl9b0iappnMCSepIdqP01HcA88rC3i6NQgA3uu7pMG1uMJZnAz3bnJ33mdR1JmQp
1sGaQMFNvQqx5hwCJ+CYD9/Mad/MX+gtIAuZ3NnqCrnro95H6ZH8sdJTrpnoi/SkWpSQXOt2Wsrh
jtgsZUUEbC3GT9cCThAQNjag2a+BcSXIPa26vIVC3PGSjDAplVSCrccvienlxbVsbS7bBDsunyLJ
hQjuOCmJkWRoj0ZvWum/MsbnoYxv9Zm4aWg4uQgxc/XwLqRxB0tuQjTwMGnj0B1oljzKVvDjskKr
QT9qz7IOOSawQLndwR90LRxBHjuBeF51g4O/++tZL67yrewPmqc0imkw5Lkp5fbHSCS0CUkFZQBh
qf846ZE9CmM7dlK4HfoghNuhIcQzRotK1ILfxtBl3sj/ZTyNjnSnbfyX6UXkjz4rBa5pQMoDQ1UH
gzHh/JE1mWGehxV1uvw6DJ6D8hS3z4I9WpWBvJEKgkcVaRFOpzKmnRkU0ClJbeNtxGxSuolz23DI
W+U2RwkQV2Zmi1B3+NsKTBToGiNg4TVMQCDzvRFykClZ3IbIZvnBLitTO4weCx3oCvJmnsBJBbjJ
y3qKBHIOqTLieLTKCJ1xibmXk+eweyZp7Ez6vlYeVfXhsjS2MUtD4dXjDT8q1CFFNI4yI4Peo3t9
q3hkJ3pVf6rm83I4q480n1g4t8jvG/SqKWVXH5GuwBu3bzUvTEx7jH906gNQFe00vVPAjwgY/E2g
gGfP/9XlvdO0V233g5iNPSu5qys3TbFTQ8QolsiW2adcWhLOznrQQRq9JamOLN1S46hqV2Oyq4Wt
Zp/SOPyScH4NQKWd2uXYaKBHlXvFJZU974Lt6MgbsIW+tUgKCyH9Pl2xvFDuoLaWOZt1BqHTO9Si
hBlrfUsBkSVqSuFPKyeIn2RADJeFYCzEfVfc0ORnrYDATPCYEGwUP8wwoZXI0jqIIHOxJSBI6OQN
uKVtKRFV9D49W3htCGxmGYGPdRw3OkTVrv5KDiyZbnhaZ/ee7GKi60XkdT5Fk7xALhQqjHGi8gyB
rZvpSHjBgbutTQIvuy1cWZhr/pTd4+VxXieaTBUoX5Cnox9XlRK7Dn4Yo4WxmsgmmenoY7xN8wyT
SdKNFhwT/TWvM6fyX0xUVmm8N7MCpX2vkakdiToY/2YxdFzMbHhJ4WFLgqz+P9KubDly5NZ+ESO4
L69ca1Vpb0kvjG51N/d959ffk/LcKSpFMz094QnbYTmIQiYSQCKBc+LMF2KUQw6k+Efa4UQ4qv8N
x+NLLvCfpbhKo87/EM5KFjfkiJTvfXCsBdWMfS+uQCSctW4KjKpUsEqj8pA3OtvemCmb8gldVVdd
HULT+d2obIJk5+8DEMNIgLGrvamwt+V9GbWjdaXcASfncVjIkMe/9S5hOAzd4KwUTvxtwH+V9xUo
FtGcavo3Eyjoh50Uedu/YN1N/L3YdMOtn3J9UqhY7Fp4nsIHRSrMcdhty1iPqFcZVFVebdMsCmoo
iUhu5cZrHxr4j5vYwIw8UqKRcY0h9vE1flzFUb4i7ibNH9GYbxUiduwkC3fa/KMrSzNoMsb+rUfv
qyjKSyRFmSRgjURNPv8lSLd43LZqHbB9kStFxzZ+G2J3eymJG9jSjXITXCL4uMQgG+LFQ9A/puPj
9vdZ5kD+vvCzQ5//tVVG8crlO1n+mQuM+9F61LiuGfn7QoSuDWI0kTWrmxHp2/dYfguUS9Gw6Ef+
i0u9CqL8CC4ZQWRIWCv9XOBVfjh0z8L7/BLscle9nW7j730NKKICM6VpZMk71qs5y5dIlC8ZVMGX
JR1HK95n95j13NWO5qGkc2Tfab48Nf/HjxgSr8E/CzL9RN8Hgzb2IcKH7PHJrn0k9OcgaX0Jb2Q3
vdHuRFs8/g8E9+vm+LdY+s1+nkBcKmFW2OJTO35Edd4iTktx5AcF+HGgXQEN9LaBrlvPVSLlS8Kg
kYVC9PHpEROHJewGrLPNaz780UG4yqGcSJU1nVrLkJPHQI2a7lRwA8hCy7hrsNaP8h+NqIPjR4eU
RrOGal+y5uLXj/NVCyJ/cdZ6KeaFosL+BGpJuAym3Oprv3ZL0Avb2xvDMkGDch2ALMgng9xk9HP3
e3D05+EcOOivcPIb/jS4g+0f/weIDrJCXx3iVUPKmxhF1cSotsACPSROBAQlcBJLSTAOIx14u2ZS
Ma4aoCQSyhKAi4Pp/fOSaoVY8nkJrzIYN+F4KsNjjVebAYN6jPUklvxFs4UgKjUYBDmIBA6C5Cbq
L5pQjs6IQJYNkWYKsT+6Qd6VZodotxejTMC0R+Yf2hbXu+0fsmpD199BD0KKPTJMTsa+cvEp1e4i
xZlZnaPrrnIhgzrVuYC5aAx2kgZ6ZHoA890bT6MTWOMvbs/ElCFHd2Nh6blHXFTkUEghTDx3DmqB
ZwKwInlAuzTZqHTrN5eFatQRz+VYDLMR0uYLMtj6JDvZWX9UWwuZj5ceUk9g3MpWs62FQOrMK5La
zSkJBYlRmgk/IMY+TKA9ag1L5kTb8BOGpbIMhDr4KT+NfEzWU0t608gqa1ACMNIwzHD9ur7Qizrp
ACzJqxpQjbARIGtOH4DPoPP8yf+sf+ffc8C6az8bRiq56p8XMqkUQlYNvhfJLVCY3KJ/7PS77bO1
mj8uvk85k1AThaYaccYnNFs207ntNIDTv41R4graTqoyS1VZbQgMB6ZRfkVSQ6UOyToKqHzGyqVP
GlNJ963/c1s3luXrpCK/CD5CWUURwLfwcvGQRqiwkMuNjJkf3G2/S05k+47GeEtYzfyvy0lPwGnq
yMmNBtWUyPG5/RDvsuqt0LzW/72tG2MNdSo76GKQ0iekHCH7DtAPfD00o+abEf3YFsNcQsp5aFlQ
j9kAOcB5sYNdR7hCLX7f2f/b1ZtxknXKdURjauRjBnFSc6hFx8cY2uRtq8TwTjQeW2Iof0UTIzol
476qX6RpwvTldw2jbrXhbEtbT0oWFkE5Dc5IQBpaQqO+Mwcg2WDgxsPklBXa/KuI/wnFFZs3A5uJ
48UyRcpzlLP61+UjMUeMSdZAIkKKbPemeOH3GHdD8orO4NKrWG13rFiqUz5FHYIxKYnKIr/3h0tR
HBO1sjX928TZCfrvh/iH7JuJ8k+HCj6uIIulpvwKZjP1PJogly9u5mI3VoyRDIlhnfRlQzIqH70e
8Cet1juidOSL3tH1zo4UUyqLHTeCZ2B4Az1KnJ7l0E610m7wc7pk16G4IfB7jTvy+qUEjrbOi6YW
3PHFYTIOadua0SSaYvktzwIrFRNLkwNLb36jEmRq/tsgnbiIoc2X7h9quWgsICEJ2lInocV/Gt0a
bRhgsX9Vb+MfxpPi+aAp4fbT/XDsmRC1DMs0KN/FaeCYDz8qm++9Pdvjq2TKB5I266/ak9+Z4T2K
GNb/0A69mnfJhiHiKUfGkDJ1JBS5COucXHbEorZjAdiBfIgaP66lJcAY+dbh1NQefMBCKk+BDkxk
jfWysH42FAwhGYoM7mWaK16Zs7/cATg3dA8PHxfhvkmt4qS7kcuE5V5d6YU0yvl0YjErFTmJMd5X
iiI12+yYxq6YNibPw9DUF6NzpcROKw+Q+LnhRHNlBRjvVdPJVJlkXauud/FzqPXvymgqlB5XpYbr
vU56FcrQiovnDNA9TfaqSJW57XxXg+RCHuWI0B0OQtaCXD79YLa06EkX+hPadr18ylhdEl8ovT+O
00IY5X2AFt6BmAvC9IEzgwxdH/lRHjEwrbwF8kEHk1/HjTcAdDTnKgV3+UUsH0vhbcIq+8JNkpZu
gKr62Nrba7Dis0RDE1VZQAuHLtO3RTkM5q7IE9J2/SDGNwXgcVhMnWue5JMMSnV10puJz1J4utps
CzN+TG8bc/hF0L3lB/G9vAEWill6PiO2rlj3Uix9LzS6VBbDEqoB9s4MU2iYmpKMqzB8CN+w3CXJ
dKhL2ydp1A1xboPJMIi02h4cwQbjPQGi62wZ3esEy89hO8qV5P+TSMpRyqWgDz2HQiU/S9/GpHjM
AvEwG+m7X0ReromHyU93RYIWowQN0bFmxyCEMRLFaWs0BG3bEdnDLfWpRLCrpUZICqg/VGijVM5G
/y3BRU7vbxJ9NCXptQz+KdIgTtQn9alk0PCHJuR0qF+27d7gQAsXBozT8QVglZZBjs/iiqDqOZZK
g1rdAaUbq3kLnPIHMiRXdQWr9wbU0BkLyTotNKdyPM81X4lQqwKV1N1Htx2ywfyo3Ci5new11C0J
0AKi0uP2Fq4l858WlPK/c83N+aRBci7Y2W/5QNpc1Mf4ty7gGZPMbbFOKMuAKQec5L5Y+SNWVxCf
o/iY6qwrOUsA7XkkjRuMEJ5nfs9uajz8glZA2Om2+BB+rzNbtBN3YOW3DI9K3yozLq9iYYZS0pw7
Pabmi9BTIoZmDMXoiyQoETlfSiBEkZ9L8VUKdtu2wPo+5VrqTG008MCigSt6EaOnln/Z/v5K6F2a
mk65i1TGJb838H2lMtxCrpy6eA/m5NL2mfXvJBFNFyeYbwu5MHwYdY9hs9w4zJIClKBdnfzYlsPa
dspTRFqfdHGAHSl0zNZolR1r0l5XfXtbDGtjqJRNmzmh7HIs3CijOewmNJ63v8/aGMoHpEqYlzPY
Dqwx081BueVUMK0r30om0whLEHX25zJux7SHIPlca7voHrAuv2KbcxqXf9dqs1CcGEQjgf0njROf
TI/yCVWNzmKdvGiLHil2zjsZXpUgU/Hg22BJY2wXfSXEU0bWtBq2S0jdKJTMLBFY8YIcxY3IS9/T
gnHwfT/FQvau5Ap27M4aWt5agLuUnvb6T8FdqIBIX86kqG7llnhUCQljzVXHyOhOTTcz6o7rp0nF
a6Gugo1VovxD0daFMehQysCcHFddSPV2akfG2q3b4FUK5RvaQiqkBmkiZsofg+6+jHzT4Bxdc7fP
1Fp7CkzuKofyDVlWzJ0kZvB2GG0kMWhEDAL5MFgApx3Hkrae916lEa0XHi/oVL9MWkjr3QEdGdxO
PpQujpYlgOx43AUnQvYSuKrzL7WkXIcelLLRyljNAeNCogUWRzsEXqmGfsHkwrwpEwv4avZXLSn/
kU/oO+81aOk/cZdoJx0jbz7I9mzxduVyTBAUlkFSXiOQk6BReyhXJXs/fI7m27hjQRyw7IQe8dOy
Oa8KUKkAUzrfR7t5l1ilk+3J9DfHBgUgK7SxgvS4X98ZjRT4WEHAWg0OPH53HH1TfJp3yj2hoOB7
M4UH7o7/cY0sWBnGisrEry3MlCsFf4gjiI97bxSfYv8mGX5um+T6peRvG6FZPcos1HH3xHpO6ovY
ncX86Pd7IY8x3FiZ6fxS9e/bAtfegJYnXaY8isTJ6DecIVEInPAnIUcI7RobWe/0UxWZxqF6jS6s
B0PGgZcp9yJWAYZjGqwkwC2tPm+dYZqcOU2eRom35c5gwUmwdo5yMLnS80EnQsk5L8wwfC0U0WzR
c729ll9A5/4Taq67R/kTpdKTqQkgZrBUT3KlU2GhGxUQW5nnn8a7ATcwdL0RajDgdNgxSLWYZ4Sl
KeVkAjCsR8GEnxAVt3p7KcrHPP7nr6GfLIZyLJOiJsNATmFeiqg2GpE6mrku+w+8lGFEvFaAUZQn
ZYMX2YnF3002asMD0DzhbSH4KICRjazKeqeU1Wymsd/gV7SBFYU1CyyB4XEUqkZS9xwXceRWMWWC
00z3XeC2/PegM0xFfBx6RiBkHAuFcjBiBaCJXoC0xnf84qQGZ7nFVFIZmZGQMm4Za71cy22kpwBm
3JZAWIFtDPeTg9DnZk/STXDqkI/VO9kcEJSGneqMbuh0u3pgnJW1uvEn8ZTfCTKUdsC8RGI+wQkX
dtE5Bp9E6xk2z6h0kU9tGQ3tbSSplSadnAnNDfWbSfy+fe7Xv28AQ0AHgpZIQyREgp4OOnmVjeXv
BWF+fd7+/vqZvn6fMgu1E8sqJWUjtH2ao5qbJb8XutdtISwlqPwVpHc9p5J380EezKY4+zEDp/q/
VKaualA7nsoNKmqkiVS46F55K5jwjuC9AKb0Hek4N5hk1iyVqH2P/aLs0gHdgoH4GIUHOXnaXrJ1
53BViIoqcjT4BRdjyer4jQM8shQ/oKs66vd5iyflMHW2xTEXkAovmhHwjR5hAQknKR56PdTl812L
Qhd6ss7ifeSy2FfWHdJVwy/RJDDSgkwKxUNuTXFtykptcsKjjzAqqIxWA5aZU3FF0dO0QvRCWodR
K95Vpn2d7reXkCGCHgdvZQx6KaR/lZtcpTgME3rfGc6GYRQffm+RJAocN0wGsXJJjN24CcHT7bZq
bGlS4+RtYrashkSWWXzk6AuJaqzxqd9BIiHI1EIwZMZ2+UNLcbOQrO4SJiaO1uP2Qq51AcB9/20Z
H5XZhdCOF/RGIC3HwiVpT0F6IBhdgRNZdWiNGG7NHE77wC/9wwqFLgKdWAfli/KFt8APO0knhfvC
f+iFx44VhVdzjOv36VcYNJBKTU9qvPJQOfn0EABiGnwfmcpwiCw5VG6hcr4/BeQxBC8PYXAsFd8C
lbsv/tMx3Y+sdKEPFT7qLuijdIA+KB+hYyjzZhAn4z7NzD3XY/pCEhVDWrDxKBKpkCmX2ZWdykO7
xIWw77Jvt+uPDgtZVDTJteSv1yuxtNALlaJVWjAJAa/wFuxRL4iQwQA0CCBkLKe4GlYWkomTWZh+
HkxCXwzE9LV7Vf7Js6iT1g/0QgAVV8ZOK9SJLGPP989JW6LkLLrNjE73bthzjbEfusSaDfGxUDlT
5CMzgG+JysbuVRb59qrDXPwUKuQ0bV3hTkrOAqD+ZeEt0lBwCr5tO5N1IYYuklkoXqInlYeobaoe
VW88DfwOlczUmp+8wmg7XL/n6lch1KJyuRIEQVWSfLPHjQwtzR4Q/gnIExrnLsVRu/ypp7rKpFYv
EfKkiDso1s+h2YuvtcxqCGAtHRWguywHD6AMCcIsmHL+qum3kcpYunU/ddWCissSPxUxIGHxKj1k
mItLQAFxUKbZLMbf23bAEERH5yTQ28yIa2Qb3JveugZvKU2E8hWjUrseu66mQIdozZ/lpJ+hEGCi
PNXKHwpPt2Vb8uL7Gg/fqafY3ZHlNVjKUV5YKueklQTYX2qcZWEnSoY56kelfNtew//ig//erS+B
Gd3C5cxVyAbke1F3U0k1lfzsF29dc26Gsz5gQoe/BSwF60JHzODLLWuxqpRDDvNQj7kaCvrn3u5u
Ese/9U+xre/fZVM71F62n+z4Y3lrVmP/uke+6kx5ZJ1LDaHuoPOYv9bNLdfZjEVdTepAJKBgFojX
QZH62eVns4rqPqn86ecKeNLobXPkg4YqWX4cOlM7S2d0aGR7CVSI7JLO+k19IZ1aWQzOF9IYfEiP
vlfPwim0ANB80W1/17z7F95GlHNL2zhkKLoyh1BWF3chnVpcRU44NF3h9ixdxlsDXubjlV24154E
BR2XhR25LLwPlkhylhYRNsy0aMo4iPS5E3jvpsHd3s9Vr7lQifLLOZn1UHl8P9a+++JNIj9nSsSo
r7B0oD3zLHRdnufwmmV5mzb9Mes5hoj1RGGhB+WZh7CZx4yUNUdXeSmeCcqRCCRoKzslvik4ZKY6
YcTqVTd2FUn3CgylULWFBrU0YzIxOW1O5bhLy+9Tzog66156IYlKj8FqhUdw8n6BXvfOUt+yZ8Ld
GxzCHyDJlO7Ed0I5Gtks21tPFAzQypBpJPxDyW2CHriQBfzY/K48VM5Hk72dWd9w0FMzA7AtewBK
JP7ji+9cyKSCQztOvoxqBdKsO95CvQKpuXQhVESYXfZUZLKCE+I3qA8TclowYLAMiXx/Sz75fYsD
h/LVECgZke+BlA1AmIWl7wO8MeNZ+9Lttk/f+sm4LjD5+0JYowagnVHhzjpQAuo3EcfoNCGnd0sZ
ymGNOcdxWgxlmmm0Bu5ZyH+20g3fVmbxB45E4sGuIhrAvlGAjf1ZlblJoi4S8NKbiQdN2qX9k+Tf
b6/W2hPbUgadFcl4wOZ0Dm2Ysjc8E2g57kkgrDmA4Eot1pPoimf8JIwy/qiMB1kiE4eJfNdzL0Pn
DdUfvGF/kkEZe5T0dZwQhfoi94bhPOS6pXMTCPIYhsBcOsqskyDVAL4NbZQLEGdwH+0zZPy6qVjV
A2ez0MNX7PqTXpRd92ouT4FE+mUV9V5Syu+6PzIOKmt7KNOe8q4uIwkKiRMYVN6UkTOH7GXb4Fhq
UME3V7S5TEn3Qlid4+5Wmr3t768cz0/LRP6+OP6J0HY8TwZwYvVHbbTWIPwKo9BUusjqWOy26+sF
0k5BFcFiTr8zZrpeyJGGLfHjb+l8zxUAuWa1Ua2uF0r/qBxqEsiPqCOTKomCFwCUA8QpPvS5Cngy
kRELV4KuxC9EUCeml4S/eueAyGfN0fci4JyhvuPju+2tYalCnZfGSPJBLBFyez91u7LdD0bg/DsR
1CEBaGE9Sg0KCrWK4aHpHGnv/04AdUQGIU4TXyAVCzyWZNK7xCRCIKtAxZdPu0EdELCJiHItQYJ4
1z37FXgQMqtxR1RpwAab2Dk4nbZVYm0/dWL4Ui/VNILArLjpx2dNBpmoGpthz7o7rmuGKw5mOTQg
FlLhrAMDSxiT19VSsDXBJiQ9ZN58wL+loF0ooBuLXHTtvirx4EaX8XImKOpHnW/hDoQSTZQYqoeP
DkqLD7TQHAVQzffKTZ+It+DbdsJpsiUBo42GusOLC2vOYdXoRQ2SMXuKQRrK6PlUU5pEw+UxlAMz
Ge5C9XF7+1ad0EIAZfJxruuNhgZ2q0F/e3ES1KPPinSrFrIQQRm9gg1VZgkiKumVB2qUHr/paOPt
G/PfqUKZfq607Zz1kCOnByV0s8BLpn/+CgR7uG4HZezwpbnf9A3CA4DwRlE31cYeDUZSxdpz6nKW
JkEmjQr2PG7PDXcoNIbDXo1xCyWogyRXQggGPihRpOBVy89jJZldA0SpczEnjD1h7L1KzQTHeBSW
Zg57ovu9iclMNKL+LOOfRtczBDGUorHJgFfgh34IQZJ4Uqt74F3Av+I5ML7pGkaLyeqRkQEliX9k
QDBS9myknTr3Yw8748/oTDf16D5jUZaurttCBmXLtSCXUldDhh4M1ti/cJLmTPWjFD7/wZlZyKEM
uiq5mB8ryAF4wKkx9D0nBHu5YWWfH/eAL2FpIYey6XouqjFIIUf0fK/E7GPjVntUA0Djsa3Qqh3I
MrDhJUmXBYNymDC4WjEIW7Oa3Sric5ASZqMQGIc+AHT/xBssZFG+s+HGLtEIZTgnaond9+n3DLxN
Vh83lbWt1apLWEiiTE5KddCFDwNGk0KgoiFRZPJorxvcdd0ogwMLRToNLXTxs8j0uxbsXbjsl701
RX/wLECwUv/eIsrm5pBT/8O0LgXfo9nrp4sxMqyAtV6UuaViDQQZA+YmSacu9hp1/+/2g3KhDahh
FF/HfuTiDUj8xD9oC18skchTbnMWjCxpOHy/LQZwbEoo74T6DFi4OmJk1evX0L9340t/kFyGig5Q
JUSbveLm9vxDL3FaMKFE3ielwRxZeKvr7vP/t1/kxc9XrKHTUs5XYGnojbPa/K5PEztRvm9vEFMt
yg8U+ZgmSgu1CMxe7oJ24xz/aFzNk9AjLk72trhtewOl72eduBi4K20PaU33Y8D0ZSx/+3cCKAcg
Kyku8BkMWlGqm0wvdqoyM3wMa18oDwCGZRB8KNCh5rLZleYIw5ZqZTg5uIIZy7U2GvfJvikXkABO
PRITyFIEk8zCczftDvROHoE/TPFKwcJmY+lG+YNMaLpxECEvwmyKtC+afcSCvGfqRPmEvhQKtJvD
rvmDtM9+EyxJlMMa03hqTopVPrGm/Rg60aU3DYeIK0AjYFVVbErJYUQFKWT4OZYMqnww62krg+wL
+yT9mtHl2TeuqrGAJFhCKIcAhhdUQUYI4dGRO86T2TY/OdYBWnuOgMnp4KkFoKmIu9znI5oNc9rG
AclAzsf8VGN3AkdzMHg/OqlDSBdY9b1VnwDOUNzbdJDB0xDdY6ZxRVJCLRV8Ly6BXmis6pfhDO9h
hKkK8hjHIhZfXcmrSBrcU4w0fkpJ1lhpIFHSa3sKx2MC2IxtZ7SaKyzEUEsZaXJa1ySZG7m3cVTs
mI/NgRsdPWXFCsYaSpRppGmZl9PUYQ2D8m7Mw1tejxi+iLVmVKCYx6ARmwHKZOWNYjyqYmDKzGsQ
Sw/y90UdIe5i4Fxw0ENqHxNuV3SssjVxYF/y68WWEC0XAuaSk6aRGFsVntvpdi4Ks4RbGBoA0OR3
Yc/Ir1gWQMUKrc2QJlYQF2k1OnwSed+p2d2UA3yybhidaKwNomKFAhh8YfKxQaTFUxgCs+JSUzc6
Rvgj7nlrBekQoQj10OCBAe4bQy27xCPA7Gw8S5YlUFEC8yxRVZILl1HuG/42Yr4QMvSgh55SsP4l
xcdV4S7cZ9+jXXaXWcp9/q01VTO9Ee3QiaFZ7LBRSRm60Y+TWTQ3fGLAyn3pTpVv2/CPqmFXK6dn
nIwyzsBbCwFiF++NQj1P4x9FVc0Q0OulfVBGfD5IUcSHWR22sGzem7JdEt5Lib3tPldzU0EHzwGi
kaGodCUzDcXGKESUTKWLrpjy7+iYuoZTvGS9mc9m4rJ0+sDrpm17IZAeTImESYxHGQK50DQeBsdP
TcJyDjgYu30Udpwl29Ge83rYhYCOSIf05taW4bV4Tv4DnHpp+Vuo4KEAnzQfSAOrId+n6WUI7zUm
eSH5xpa+VNjoQ7XvClIEj/fxbe4WXucmj6h1fbxdb2/mms0v1aHCRy+XhdorEBWhfTqTf9aluy1g
7cn/04KRX7Bw7UGZh9xMJPTvZKwwcfpvqZt4PZoDdTe7LUE2zDEKG6tKgWFPlkVQT/If5BILkZHe
SW1EigFyjUcDPTE1ViP6arYsLERQAatt4n4ISZ0mPZHUKEGunHilUzsVun8NW77fXsW1ILIURwUs
zpe7eqwhLkHvrSJ/14PvRfHy72RQgcqf5K5LDMjARIcoHgfxtxIz+vdZalBBCnwpgZi2Exxgmt52
onbsM+VQ5KW3rQn5pV/Oz2JzqCCVtYnC8eSKLtY/YtWTFQ54Xa6RXdKSNfy4lkksNoZOWbsatD2C
BlF+oKJa64qTYA2irbMeW9flKOjKF0C+KNE4hCIPDhR55hHeyTtHZoYNYCmLR0VnHJ218CsYVzmU
oTVlOflTAzkKnKwO7mffjev9mF4CaTR7/3YOfm3v1bpJXAVSVseDYSRQ9BlWp7zoAwYbbrLR3RYh
rfrThVKU2UGpuPE7yFDPrY33LxAlEEgmvCxakgvOo6N0HHeDB3RWMqF3Hz02GLIOMSxfuOU5uwW9
zdPIKMKz9pMy0STk+7mt8JOy8Y0fbT+9r+eLzqKbZCwujTehIo/m/ZJICaBSP51LrTzwmsA4b+v+
9u89pDEnuHDOFGmAmBhTqhgxTgCGFwoCI8NlKUNFxVoiszi4I1tcqu+HDBB4umbPeslwtYydoSvw
YlqJ06xDTCv89sedj4a4zHjSJdaMKEsdKi4mbTQXGZGjo9HEl79VyZtq7LYtf90RXjeG/IZFIFTj
sRJ9BTIk8bmbeSsG7ZXuNMb3uMrtbVEsdSjHYcT9VGGGDi+9JVjXOsCn14LZaca/NALKXbRqL42t
QCwaeCP9b6045irjaK5nLFd3QXOPp3FBHmeging3eeN7f9J23H1iwQgewEzgFq5/w2oEZhkd5Q6A
2+w3YQWRmt/bOvcT/QMgTTxy3X57l7YNQqYL85qR8JIIQgbwmexTtOUq2QPeFxWg7LBaTLcDCTjh
P5uekWJ+TSMOTvYIUVjkgSBm90e0UdI1XiHX+yymH1s9bnkoNKMuMdazh//3buhYoIXb+yPzdJqM
rVEq9LNaVWYgNO6F5pdSTugPYz0urY1efVKIcgtSyzdilxJfujdeOLOxSHKZ/ArO8W/uLr8RTx83
X2/iGQdr24fL9JwQoTms0OeAV/U29CSt3+klE4qGJYPyEWlqhFUsY7PEO9UjHFVxAxJ6DDVOLgBH
XTTA/Ihqc9viVwungmEAwRX/4r8Q8iWS0pRFjwyN2zWpGUEqeNl38kVzegdd/UjWlZ8MkcTovuaf
V5HUHrZyLpUSeV6rX3rAYAu70A5/KHeCk2EwkHUVWV/UqzDKxwd6yGdBBv2S/iIlu0BmjDiuu4zr
96lNG9WmN+oZymj1vEeNzk6axklAbhjL0RFJOGu/1gPJVR7l4X3JiAKRvONMd7M7nowXXPNdDvCH
4I6wVDc/lJbvsNLr9ZrGwkqoFDHASAS4BLGKYGrELbWxgrvIk81inzvBpWLV1lk6Uu6+RLOWEBID
Ue+099kmKWj0xD/ol+bkm62VXIy99LhtlAwzoTtZ9Lqs1H6EgoF4LsL7MWB05bC+T/n7HlTGAk9u
qNr4LYhOg+pt/37GkqmUo0ezAoaWyTEepEfRf5cjp24Yls4yApXy8uqYKWNIdNAxZQX2zkPh4Wkg
sop9ecgBvOtsq8Q4WSpZ0kV2NtVp3WEYh7Rr7kr1XkgnKzIaE7SVGl6wt2Wxlo/8fSEr7ppxFiWo
xhMnCOg5tXzs/V/bQtaj5N9HV6VcBYhmpjGfIQSDrWaLBu20u+fVx5F1SWXZGuUigHheDqKP41Px
/Esua6daT++3VVlLX/C2r6NvUiIz3pQ5y37pc3yFvanmfdkfo2A35o4o7AbOm0AXgscpxgaxBFL2
HciFNjUJ4q/UKKYhgoDCf2oNW+u9YJTsVHLURGGE/NXQuFSSsndAYfJCrxMlHQ2wIaqV2jlAXktH
q039A1SWhfJF3CgdGZcSKZMf+3bAgBgkpsp7FgSmzv8q5iM6+81UlKykfNjexTWrX4qjrH6u/NnI
ibhyUOxKxYWEw81BZHUJrraHLeVQhp/50xjkA+TIXnafOf1OfeA8+RgwBwbXLH8piLL8pm39vtZx
wjT5t6EcNdb8AGvBqDAo+XKrlDUUUfxDXnvJfMMJ7vaerGa4Sx2o4Nf5o84rIiy94b1YNIGPhMGz
DnfgnXLXO6UTee+aN+zTO1YXxerFbiH5S7HOULmuKKAdXg9e4le0lNv+qfIMRwb4YvfYF39YYF/K
pB2Jps1F8nGu89wc1JMYsgbMGDZBPzKXcpoMHTG+GI8f4vCQsOpnH85u49TS8Jsi36dGifowQFBk
YJEAuxTB8FX4lnmGJXkELDW/KVwFJbPuR/CtO4qMJ9TVwLxcRNptCC1gNkb8gNqNbsgkJmelx2Sv
YCTY2LNKuqz1pJxGUMmqIszkBjb/jvUXJtk644xJlLOYyklU+xnK+NE3oz+o3F2UMTIZlgjKTZRp
PXOKAhF8Ou2bKd3zan7Mw4lxlBnenGaMFJU2DwDwjrcwNbOV3iuTu7Q78dGPOIlMaWBkmCylKL+B
V/osGRri+8abob8U8ZsaM9aN5SHo1+cMQ+q11kOjxunt4ibZwTc5/kk2Z6vZAx/cDg8sr8RQi351
HmbRyDsBagn+IW3wIuI08p7hchnJBf3wzE2DVgYd1Ar3+WM0W6KV29FddK53/i54rOzoEXxrnnHL
79IzC/N4bdZYWhxeGnZzmjCxZogfazra6nPiYPYgsYCccGh/G3D009E4qWcW0AvDNmnozbntA75u
cYrzZN43jXifzgAw1OrspYzyd67l78J4YpnPWka/VJXs9SLLrkpxmEcgYKB4M54ma3KUU2VlYMCa
XBDVk0lj38yd3KuZLDksK6KcShkCI22SsciktJKeCPdW5rVmX5tEuOwmqDz8SZfvUlvKy+Rjkmdl
D20H4dDJD3J8ylmZPkstKh8xQgDtihzUwoxhyxWmauwnmRVdyNpshDe6nyEP0wFQ7dBD9nrAP1SW
ZGPXvPGeOw+nFj0EqZcdFcaZZJgK3dOglGE3JxqEGoJwI4XdsQpqINJjKNAUkumgly2r6EBuEBtq
0nCbnZ4J6thAYuXod4pL+iYUByNTZNKfCW7H2DgabVOpurSaSLmhre4i6WGu3rXucdursVaQur0M
USZVekS2LUp3BgZca3fKfoRT6wk56/rMMBGFSkDEWu8K34AdDr36xkWxU8fyo5w0j3VbsEaBWEtH
/r5wIlkUAVCTVM55OXPyUnjw5QT8RzNr3ox1a1Eon1FpmlpwPPZIzY7gV+KlXQkgZEFLzSHhzUj5
3eo3Ks+4kjGlUl5DklKlqEibAcGKyl1/3xGuXVPcsaiXWetI+Q4+LERDUiFoFE+T9OCjMzJLXv6d
DVI5SahMjSAR/6TGqu0r0yWaOFPqR6T6JbeLs5nxPM/Qia7iCVHZ5twEnQzppz55YSdacfBzWyfW
BY1uNR6FBJAMJFtAA67FW4JdPEf3spNfQrt5jcT/I+26luTWde0XqUo5vCp2nunxRL+obG9bOWd9
/V2cvY9bpmXx1vi5qxoCCIIgCKyFjmP+ERjLb6yQyKpH0DW+IJLR04ZjDEXYfC+50xPhTOpJ+e1S
W6UHHiyLoSqJERsx8beKH+66mTpB4uT139SDsss8rTGFz5LXO+Sg7lloSqsjuYtDky76ZZM+xiiT
4aBWTPIEEjxVtmrmF4yrMBvn1ljGlqkXzR9X922VjyXUkz1SZW6cyeHPFQC5Yg1YDaPTW4NdgpCq
/V59LVnURSxfpcLLlOe16JNcWu4fBiky8xIv94wyHeMMUKlgMkpJlhSkXiFoQNPgDacbk7uBy80s
Jn0Cqr3tLyTMb7kLFVL0vvIBegBxrXzKg3M67Lb/f91kqgigA7y3yToVTlIM/egzea8XfBUAQGBM
6Go793WGmPXT7KcYui0kFEAIHhsiqnCtdC3n3G11zkxL7UkbxJe/0ohuDZEluZtAOIeMWP6ujYnJ
zYd09LZlsNShSqcTN5RdoOBZsfP5q9BxVlQlDwkPoLms+1D8vVmOyjkEYQg7lTw3c9Fp5uy0OQW+
u63NH8LvTQaVaxiYTFDAAEoewOLInKwRyEzK18QLf4QvgledVJffxd6w+1g6f5NLnHORd9SRNpZh
jaWa2gkpwMj1Ds8Jdp0n8Ydu8jdJVGRQ80Trox4alsFXQTlUMqrdMpMJZ32z3qRQsaHT63kmcBIg
awsu0S45ZOgTVvfRnpCCxE56Zt3kWQKp6NBifErsyLbi8+9i9tDNjAx+jQIB4fymERUeQsx6qEMK
ATXqcOMJD5VO7Oo2fydlpn4aLRQpMCGICVvU4UBkxh0Dl1XqXo9QZMei+1vRFcqoehWDcbmQ0C+s
2iIfgozSmrCtt7fAHwqONymUJVM55ftOeVeU8EijCcIM3RJteqEt3nduZ3Pn/AJS0KP0j/yZDS36
h5LFTT5l6DQWuCRPoCXu8ffRM0HlKwj6m/xJP/EumUFoPTbEL8O2dHI3CWqhKb2M5Z1cTTl347Ee
GTtv3UV/KkandhzwRhWjh2HbWsS43ecsVhgRcrUzWuRvIqhozOdho/UhtEj3w3PmFN4cvOcaypl3
C3va8azOFeJyvx/KN4FUTM60oS1wmEKg2IKg7j4Wr36Bxnw3Y+y/P5Shb5KoyBxLjTRJKSSRq6YT
HaVdu0NdB2V3oG8ewfPmbO8Dpi2pkMwJvhxWg4Ir+9CcdXTWWbPSR14RO7HQ/xAjvbJAERxbBheG
AMpX0dsyzITCIK2AHSgyGuNYhqbCdiviDRnMniiOBrVZSqmZ8l8wLzAFD9rcszJz1magAk0/iUEB
YEy0tbS+HeB21aLbU8obe+IiW27jHv1x+RcMStgR+sjVzrDbwfBKqXCAP3molZTh1yzlqZBUcrnY
xDOU55vTFP7Qu2udT2AQPEU8qzN0PZ+5uRkVfXIhakOxg+pAaX/ujNgOItGepvwxybu/W1Iajj0Z
9DZAtyO6QqTOUav7UfZE40urYPySxfHICqoa9RKmxEjPSgxr4BVpcMDjNnYm4bQuvPooJq7h1Y4I
hhJ2WGUKpiJS0fmdMBMlwUVLqMgEQPmTzrrKqnd84Kim7MaOnpmsx+5VFxYkQeV5TElhaPfXhCoq
JnUMJhRylPLRHxVrxjTKmLWMw5IlhdqVoJnM8yxFMiVLvKkB4RtVGyll+Ml66FvoQm1HWW8As5Lg
ZhLvwS8CoEQfLXuTTYaS2IN4q3ttIYzaa508q2kPlAKrK8PXOK3cKfIxDAoGMrEM3ULCAOV2oGXZ
kNpxQoLOHwz/ETwM1ZzkwlVlMCaOs/NXYuj35yjmpLzOICYLzlX5FE2fBJ5xRq0e8DfTvY9CLJL4
JCa4jD7RxLgzusZUWNuYYSr6tTkCB0df9mRtZg4oaY0p6096zeqGYUmhzvRoBhPw9N7W214JZ45Y
vSWTz1j19ZvWwljUeQ7qH3kCvuG/9SbfIRQOOSgcShAdgJKlxaNftwfO7z5i7dnVCL8QTNRfrJKm
xhkQsiA4ab+MkgNybquo70JWa+h6sWkhh4oNIASqypH49UCKTZgktCIPXTD/glSw4E2Z5qRiRAZM
o6QgAxqVox4EO3J8tFeghHdWHGBxuOLOd4pjdPcR1AB0af0vzNKv0ClSpKIrEACL+a5FT/ss7Eru
+/bOXa9aL4RQEQI9AUFYTdCNAECRt7USU6bo1fRYVWuGa9Av0FwW4zVqhjYJf26qYzpOZtyAKjB/
2taIEWPpZ2dZDIUqJANlmgpYs6iRvqZavQf3nMlL0YsM+o1teYwdTT9BKwW66QLi8r30va8OBoCg
xMjdlsEIfvRLcxHpqqTJkFG0ncn74OZh1cZZq0NFDG4WWnUkx2AhXudiL+WHsH5WWdTrLFuR3xfh
QRVQY3yPS1xfWXrVmT73OQ8et4213utwc2mZCg7J4HcjJyM9wWuj17rxY/aQHPS9bPcWX9szRuw5
mzU9zbIfFSJUroIJyRyF2HOmlr1KRm9loRfqzwzlWIKoFEKWp0JNVSg3WMadf6gOJBppaPQa7HSn
gySyRgWN1eqw7n+qYqggWhEVenRsDPraDwMkmlyqYZBQDFG0GDrd3tZtfefepFA+mHa6Fk+krlVG
n0P+IpQtWvNTU/SvxfhtW9S6I95EUY7IK+CCKskBmcivYwM8pdAOEiZbIVmL3y7wwk0K5YhqMkrC
2EGh6draLY5gmTPHF3U/7jQre+fiTu5Iotm0JmtUY91NbqIpf4xnUdZzBSumqo2l1s9CO5s1QpMw
MHYba9Eof5S0dhYESLNSfVf7x7TBpe40NftEY7WvCSxzUkdVm3KKAVAYxKgfs+t7wLm35bfU9u24
BTYCIDRgSuO+9iL7g3eR/5kT955fA1cx8LofGzBnhBvWs15exYZxEdneYii1/yqBN4I2VgSinPSY
+/cqi5/sDxedmwrirwL6iufSijij0hTu1ESXqEOboQgGT7nwklzej4qKWeXIM/JqtrJkPMaiz6jS
/SHbuH0Elf7qlRaLsYp9J2NMKkPhujcV8IrVHvPJldjrt70HgD7UlXlA7NMFwaYSuDIQ0Epf+m4b
H6N4n/nPCXZapb7oGM9ShisIPQBpxWw+J4bckkwZOlTq3BC1jtwoBfCZkRulagqWaILVz2JdxddI
ICRxoSdl0W4syqafIe1fkhVCkvk6OLxTIifW99Mb95mgtxX72SMY9pI1P0Uu6/Bb9d3FN1CBO1Ol
KmtyYOfwyT4f76r603a0Zv0/Fa0BfTrLPg8dm/QlaV612Nv+/9Vgufh+Kk4n0diAJbzF3gsBeai6
fpiavAyEOM3ZFrR67CwEUVG5yrMkzGsoMqeF6Su2VtZWzkJUW43ICyFURI5C9KAEPrQZS1AL4SLb
5UCNUV5S3QtYrBkshaiQLPeywAcE1GgIr7N2lYrvKZLubaOthv2bPnQpL4/FYComeBdu/qJxmpOz
1D+hWU6anI6F0rTGmrTcTnQtz+eyWpxLCBsO4DRx/huZc6bBVAGhIFnaFTvZLr3ObA65x+LJYZhT
o0KHb9TVNACE0QqK+6x008zLWNzULBFUvGjjMFPkGQoGXWqGSWKNow30e8aaMXasRkWEQk7TeWig
iCac4OfS3xqKaLm4SKSTynMgVER6g5yG613VQHBgosMx4oJGxQUw9RpcQuIOV5x7Y9/qL6nolazo
s57XiJKsAnlXA3cRtYn0seQExUfnTINppfixuBAuVh/tK/ez1/7gwf/eWmhbs6uvTGb09c6km2y6
cjepBfhEiTvECqeZEtICSfvh+/5eGl77eLZjvTxJIJP0pf4QKa0jS82+CTlHlFkt6usu89MKdIGv
rVAH68kMS5neydVZ1q7bYeQdHOn3c/kmgNpcWpMN/2I1/zsJK5jZaGYWwOhxgZruK1s4xM94AzV5
09gTBtDOar+Ng8kCwWLpSW1ATgjzQUsRMqP8ZQbbRBC+bSu6Hi9velJ7L49Go5g4ssPn3SS6ivo0
oWOEy8xG+VbJGWOnr+eVCw+itqKezlqNM4CApnUOGWHxT6T7Sn4fs2P2tZG9sLWI1JbUi17q/ALS
OsTn7tDaUmHiFue0x8DTPzUncBfjxUUkjBrWh27BC02p01sgT0qFBsPOufI89spdXwf29tqx1KPO
7q7n5k4n6MjhXNjhcK9z30bVTaZLkb0WygPHGj1hOSMVelAo/g9Qqg2+SpkXy4yqPcMX6aJfKgpF
kpEsvEoOgCzm9dBO0LEvHFP1ohahtW09hjZ06U9Upyr3KwRSIR7uSm58aPO/dXe63IfqiBD0CcKU
0R/VdBdj5jKPrkKZWNy4k+OjL9ZA97zI/L4xHv9OPSpyCBmgoHsyUBNmnNNHmNnpPm9L+EP68zN2
0MMlo5gGkUHw2eMTecKszpmVH3278kKbv2/Qz6y68VUH3FTmRsheGbFkPTe5SadCidICRTbjIR1D
4woPtkr/EuUfQVsSb7uYrg5mwgyGN2LF2le/yppshhiD9puC8az+B1MC4AZQkoKmGlS00PtIM7oA
aXhrqwfZU14FgjP8lHnKZTyQEvv0qHkK4Bw5Wzuxcor1nXATTsURoxSrZuQhPPfrF0FE7lrzjMVa
78EVbzKo2GH4siEHBWRMwDlx+r1uNcCoRJUrtHuzwagrD3pcBcTuTmtFLoveaL3K+1M8qsa/poDZ
lJVhFEN8GJ+AdUtQnIPr+NDZ3UkpLfEbmoA99hmw3rmyEEvXabCiYcQ1BPUxDm3yZEL464Wrho5y
tAGFDgtMYXspNRoIKBt4bSgJ8KkyXhruE2h6GQu5fub8bx1Bpf2rIVP0PA3qBAHxnkxX9TvJM8C8
y3LJPyQKNzlE0UXOrrZi0YgV5PDX4EI6xDnH3/kgp2z/P0zv4mqicJNGxZIR5LPGHEFalJr+lbwR
Jl5wqn/MTuFGLqsMw1okKi3Ji6gL+Qpewc0vRvmPxJotX4+MN23oYNIBXxLkH7hPhaUVDm40C3ZY
Pm1H//V+koVvU1GjGOe4N0py3zmObr2PHlRyEbGH+2QPPPbeUd0Jj8b+F4ZYlvGoQJIKU9HmOpQb
MJSBytVetSIQraun6oTZVDM8zG/bEhnWfK9SLjyxT8N2GjIIzMMvXVPhpd/sB29bBsvd35+wF0Ly
WhtziThgVpvNO+sAQFfuZw1hAgMY35nxkLjA75nxTxd5/56FvDiPe0Ey4IKGaCXPs6sf4Pnx/bhv
rNCdM9LMpwYOhrpUV0ab9ba2LItSMWTK+CaTif+DhQsJed2A1bRwFJ/F78KIVe/X2YWSwNkS+KmE
UQn4WuMlHqb0HcBYMtRhRfn3w2chJy+jLjMK6KM+DVa9R1/QEYA5wkU1DS9z0YTIWj6WYlQAkbqx
LRWiGEgqXNKr0YGHif0Iz8hKgOD6axAuZC0r2uRfr0yBEP9spFZyGTGvNpucVXwLv2SFybsIywWK
xSQ5Yd2iGHmD9l4OWdi21btal8nuC1EfVz+Lh+FZvyYX0cFUiN2a+eSMPxTAEbbX3GMhtTFCzfu3
LWQngMfHCzQi3Fw+zvVDzII7XHcciZckAwhhKk8PJiWtho4NArUue9KrBMyZ3qwVU/IGW3K4PQiv
WCcPUyLlOZkUhFIgIWmWPsV7wuGVeflu9jqb5F0lk1ZyPa4tNKQ8qAI8YIdXYHJFyE9kE+o24Tnx
5ndQfhaiGPn636LaQhp1JHUBZ3QiekYttH6BMeF7M4IJLXELVll01TEWcqgzqC3VaGhkyOkK/tSH
5T7hdPcDMfImgq5j414ThT0p/EyCJ2onHdj/EeO6TWz/u7UkTVN0QL7JEgnTC/fmuEICswSaAxKx
MPPs3OdHA1eP8DHVDEbWuG6wmyjK7cS+TBT0TcPtajsDF5VcslrlWBIoR/PrvBMDAuKUaOOjLCt2
Wdb77SVZL39KNy0o9xIJqeycw2D6Ob7X3HnnP5bAoH6O7nOgJOsOGq8+ND24EEl5mtTWuagRYO2+
vupcaw3qXkpZZYrV8/gmhK67lNLIYVYMerUN+koLdReK/UET8+dt+7HEUJchbeLSsuaxRHqQWJKM
UXW5tWSfNZ3IEkNy/YVbj8XIgzsQ2ijzveEfZczzRX+pCZXARLnsixlBeAu0+hgkDSjZi7McySw+
GJYqxOkXqih50s8VD1UE7nNd2gEHEEiJ2XiyevlZLD/5ioUUbcZEx8BBSrzvbbwrAGjScKJTtU+d
wGWFaJZKVCQIcB8uIiIsnS8NdKnTT4L/t3ajggEvCqOQEloCrboWwT8tMpWWNW+z3ue5MBsVDfws
NBLAwSMz6SwBU9OEKCzfVZKpJGZld2SY34zu1IeRFRPW+yIWkqmg0CIoBB3hD0CfzhW97uDQzp+G
GiWVWTuLIPgaE9/yddXSG4NxZqznYzfZNGDHHGIB23eEFQVzC5jPHeEyyMXuAm88jKAb5CVQWuRO
ZPtOeii+boeQP4RgDeDMIEMXQQPwq6/6rSGO6r/derM7n4QdSvln/hMZByXZy3CMXrYlrvvrTSAV
TeZm7DQuRCPqnL/lgmRKxVHnGXfa9bYM6SaEiie8NPlVTxpd1KvuAabKIZeV6S501X1/bM3JJWUP
0olBnioMu0BLIiszZOlJhRp1NORSeGdWEK5qfBybB5kFobs+uLlQkwo0w1SNOUcQxUGGawMgwtY/
TwB2Vq3CS31bfARXk9U/SOT50lUv5FGGRSCyniXcDE1FHxFvl2FL2m/nKntRQtlDBY1B7kG2/e9Z
1U0EFXsKrQuLKYHDDFxlzq1oggl6N4hOjhnRObLyjHV6M/cEFYjGtNYGNYZSrdo6Ujc7hhTs9Kk7
NpOI2ZFmF4fBQdDyT60v3wc+/Cj5wunhmywVrJFVln2pyFTVWqOkAz6l0V8D+aXVmMDg5B82zEtX
Y1JjGJKStM629uwSH0rtOMETjqVcilcN9wr09X0vWjO2JkuOrYIR/xjbhK7TYODuP/Faf4wDOxFO
seT+VcShSzNRK/JBToKBUJ3j/DwFX2Kfkb+s1+5uO/H9mrg48v1SNVBGg4zBUr3S7m3J7bzoGobm
rOHw8r+Rh+2ys5nxm2ywreWjwkygJ7MfkFbaJrSaH9GOe4kwZiI/qvv5ILoEHN8nzQusggnZdFti
qchTRIPI5SS6oTejnN2pPGnd8ySdpvGf7cX7w4X35/Z/t/zCsrPfcWkcYftPB8ElV/o6viYnwytc
QBUYNl84DIGMeEPXaNAHLZcxQXgbLPlKqqGN5b/J9woG+gTL30kHCbyY9WD+P2ozrMWkAo8qcXVS
ccSL8IrpCJhnDC0BPcuKw7s8QLwDAFOW31njwCypVIyZ+DkJMBUFCzensd3x6ZvPnQsWHNrqRpd5
VdZ0WRMElZIyp4k/NARcOVF14OXuRfEksfit153lJoS+5KdkTk0SkUK2oMy91ifJjt3kzEuO5omn
2mNZjqET3a4mCqGc5oTpfOBOenFSg9yMWSMHq6uzUInKl5KqlSac87hMGOie1Vw9meyavwNar7nt
+KtHzUIQlTOhtSOtJVIgCYrAFOPPQsLYWasxYyGAClVFIfRjQBanw+N5Ne4q/Ufbz2DVfslVVvVi
/X1yIYws3SJsaI0vjSnY/SylRXVB9zRwXXd48/pmnI0v0aPstk/dbtuA64fAQiZZyoVMSY8rTODB
grxiEuDrdEKffOmGLn9fT04FAvlP8UVwPsZWAuSM/+0tjUqRpjltpkSD4JI71+lrnh3ElpGFrRc6
ZcBzSDqeJBWJklFMStNrBF62J83/9rxTMTr7pnj5A25ldvUis1Kf1Ti8EEgHwywNEtJMaynRjOcT
IDr753nYF7xnAAwWA2Xbq7e+l2/6UfGJL0cjrgk6GQ/GtYQPd4ryKa1zhpT13fxTym+VoaYS414i
UoRrM7ypwysH9JHubVuX9QHNm+3oVpy069I6InjeyvtkOoBOdvUu2xOSd1b3OcNudEeOVPQDqoQQ
NaY8KG8vJZ7zRo5FccqSQgWnQQ71fwF0Q5QI64c+dfrhQ/0vC6NR8amUaq4UidG6aTj5efEUKOpx
LDTW4pBv/S13WsihQtMsV/+Bi9XfJktHVAKlfMaZrUOmFNono2U++qyH9pvXUYGp1ipeHzR4Xctf
MiBL4TjxGB7HUooKD12oGnpOEO/mT62dXUhfBiALVaAHEfSFDhAC9l9KpOJDr4HQ5R3vurZlj7dI
+bg8ysjRZqcGZDhLHsuGVHxogDSc6KRGFMyOnj/U5cO2PozIQNeBskH/j1xUEZ7V/sFQc7NpXz/G
2CHevE+hCj54k/yPUKVrXLTkWil36RQWd/0fjt+fHkfjtKqq7jc1iQqDVekWQP/tcTcCQwJM9uhO
RZvonbjrXkYWUDLLiFSYCEe/yhRCtyPcoSmJkDBGnwEqL96Ph2xfuVFuFgDbDmxWIkgWf2NL0ziu
Y92HbUOQ7AetdfUQT7uKrFmGBnCOMXfLkZvMeZw8TeH2217D8EqFiiVGO1RhSahlhqwxq+Glaxjb
bD3wgkvc0AxZM2j+rqgqWqXuVZQkBc4aVfHApYAv6FnxgyWGilBSrlRVMso4F/lrn+OqrChIExm6
rHvHTRcqRhVpnk85Hu6AtSOZvnoBNQo88qViYYT/IVe6CaJCUzsBqTVWFRit7sWdwgeNmWk5b5d8
jL640RmN1BHrubTUUjQlWS8sAzX8L2lR9w7w6CXGcOP6iIN8+x4qdvGASqw6H9+DFp/DYAlufuKf
34FqXrLX8Fm7AglgfAcmTVuGzdeLaTfZdH1JxuhQUcZwoN4wOye8J0DYoa0BMQIQBMqBTEyzdiPD
meia0kjumr0EdbN5F42PSbMrWQDi6xv+p0XpmpLQdRHI0iHCKA03DmJLFtt/+DE69bp6ko3O0iX/
Pola9wPbXUH6rWiqrooaFd8CqWkLLtHQOhV8kaZTY3zd/v9Vyy3+n4SbxQ2mrye1h2DSoFGaiv5Y
KegtCP/ZFrJ+OCykkK9YSEmiOh3LDlqMrnpoLOEltPOXfNfZuNlibN9MrcJhdW+vayZLhqDJoqzS
GXEyA/qKQ1+ypTbPcfCWxF8y9jDGaoBRbkLEXxWT4yiVJjL23QCppHNA0WdGTubVu8YVDqQHhTdz
gEh85E6xkEo5RQFugDqH0lal1i4XdPeAEDhgKNfmufjb9tKR9f/tnFuIovxj8AUxbzkoGAXnTr6o
PiONZK0S5Rm+BhKFjqChqbPD4Z0vCy56+2Nbh/Ui0UIJsopL98O7zBQSJfim+Cq2M/ZwtssMbj/M
qtM0mal2pSNKoVd3PqC9CW45XzH601mKUkcRP4rhUEU4iur8ruCdVp3NvGGN7LNWizqGxqqMap1A
Jpb8aQ7Pfb/btiTr/6ljRdZjma8U/H+u78LkKsiftv9//Rp7Wyk6J+aLsBEHFSs1TpdyOqWa3cxe
rwJxQ7+kBbDVUOnmjlzNSCMZ25hOkTmNLyRM8EJs6KXGGV0CJs6QkQV5tV4vWqhHhYtBF7nR6HGI
9K7kKt9ER9j1pvw4ufmudrgrwPl2nBuwwgVZ9Y09rFDhQvExNpxkMKos6SZf3vv6a5Jc+Ci2Qnig
Kn/fXkSGp9OpcebLAui/IC6Resz770s8IoXpR16RFE1H646gEt6XX7e0D4xGxW9JlsqdG/k+DJBz
M8AT1p39pwg6j1FAdcOLMZwi4R28UoWsufE/nIo3AdTFbK6jqYkJKGe8B6qwUz016MMOvBZPATgY
8X70NbVy1vTBujPchFIuKEpDEgPOBsA5fnkq88QbhMmWlWmnShhQzksfuWrobHsEy5KUA6p8P01q
B0VL/Zuq7bOBUapc97ibTkT+Ir7zE9/wYQhnqCVb5NDeddBCRkbNEkF+X4hQVdwj6hQiQt+T1Ee8
nYTF07aVyAnw+za9aUGdUkqizpFMrFTrd2JxjMcfQo8LdHUcWZ69fl257R76xStuZMFoZYiSr9Mz
gczA86EpWIQ6ICZ9J9a2Zkx51LlkKFUKegTIGyxfMQW3u2LOYe+7ylXG1C9qN6AJ2RbJWi8qPoT+
kI4iqiJWre1V8SgUl7B0t0Uw1uu99XvhEoWImd9ggktI+PqyuJbiF25SHKl46MG9sy3rDwfjT+cQ
qVgxlFoaVjosGO/je9IuBIrBc7IXnvkdq79svS3r5h3vTSgLxTCdlHdGhGy9cXwvREzS0LiOgYZd
fRyPBl5Fm5M2A3HQUt5YF2mWTalIEaHeoPAC1OyLAIfxqSw/le0p4J5aVirDcJD36fWlkvKgDYEB
SSVA45vEicbaTKQPtSUtTEmFjdEALapBHL+26xPB308wA/9dLQkK+a5zw0uNFrf2Ox+YgDoEZC1v
Y9rBYl2F1k8aFXOHEuZVBLTf/hq94mjofD3Tycy49i3ZVWfQYNszrl6n8EJazXIve8k0ls+Sxfot
oC2kUrveV9MYvBDwI9njvjWWtPP3ssl9nlwy6IB6Laucv5rFLeRRe14C97bYNQay0+ocBJ9CoA8G
J19k5Irr2+MmRqcGIed5HH0tgTHjfeWkmOHD29jX/ihKaPsQrHCn7gIrdfwH5twWw546FQPUfhI6
SYHgofTNgIuvRjgkZsIVB7UWL6kQ2HME7CMpdFNRfBLT0guz4tAp4XU7GK13oS0sQOUQoKsKgjLw
Zes44NIb7SqQz+xzzcTITm+lbr8rnR59jInbHGtUX1NPF3fbn7C6exdfQMUJEAdM/RRjqf32QRzO
UvMgCl+3RTDXmcoqyirXOCGFDPmc/SDPuuNufpCu6tskmeO12AdWaaVPyl5nNqSwFpqKGpqiGTUI
IAhGaHsix7NhDS4ZYQ6sCC19LJAHljGpxMPP41TlFexTI/6cc/YAJHqjZewalgwqAk3+KOrCBJUM
7iCEgimMllay3lrXT8mFW1ARZ+AiEXUfSBkOs4sBJ1cKTOU8WwDH8JjYu+sq6YKkAAxUF96TnsUJ
gukSTo7RO2R1nWwnfuIqkfgQMEec1qPaTQzlhkHIxapPVmcur33o6ZVsBs1jKL0w3J2lDvl9oU6Q
zcYg9pBTvjYOGSuPPxmX4JAfxbv4Qd5p9+H1Q9As6k01yvHmAUyM+UAsWAESRtHcYWQxFLG0ovxu
rotI4MkZ1OeiGyvVIdaiu0n9UHVnoQnleFmWSNi0EJPUoBDk4lPX844fq4xbL/mb30/Um8GoE64Z
AkD9gaLCGvsXFJGE4YcA6AtUbkP5TeBUxgFObLMhjU5wu1ILFH4iy2Pwps6lnzAVsu9n8TArzS5I
sx/bHkg+fkscdbwlqFyV1Xvambz46THu3HFwg9TlBcw4ZJc5yJxtget1wduq0YnuCIzpOSX+Rzpc
Qiu/0/eKk5rVPnONGP2v2+IYrihSZ1YuGyPKIpBWcq5guF1+p7GS2tWL9kIhKlYkWtgmeNcjHV2f
YlznxZZxDWYEI5qJIG4LMNOSIGEYgJOOBlPO0Z3RmXXPyDFWfU8TFFR30Doo07lOqqhBORHf40rh
Ze6M4xANVpNEmA1pxoc0bx+3F2fVcgt5VEojNjPXYWshqRPv9eiJTxncsKuLv/h/avHVWI+SKcT/
t5n83Oj/zIGBdxaJlbOsrs9CDOUAotBzMrg48DLwg7dwgfPml/4o4aH4FW+4p8JGF+YF9JUB4/Bg
iSXaL86OIcjasevJuSueDbDrjuqxVC5C+G17kVhGJJ+xEFPLwn+Zt5G/VfopbCWzlxkeznIE6sDg
MqkvcaGD7QyrES8j65xl6UCdFKJgVJ084v97ddd1p7R7iit320zrcW3hBdQxwddh0PvEmeVzuSde
MB7T4+CSAeXQCZ+2pa2G7ZswmgOQwxtbKftEGCBmCciI5IU71JG8bTHrT9oLOdTxIHZZk/RETnfo
7dEu3eopeNIj27hUGL0mtw2JM+e31tX2rCl2lkENKjoYKJqGXAv/DjHxLTvBwd+pJplOi53/B80M
w0Vo9G/NUDN+0KFpHqEpPDjCqFZ51BKTNPdjtBSQN637oVxsYV4qcvQzcrG+gVAheZr052AKGdkE
Y2MZROvF5lWFaOr492tzO5jo6PPb3baHMIKQQUWHICpqRSXX4yLdSdNDBcq1CWBhcmxvy1lfHoXn
MfWtyLpM7y4/hD80eN8Is89VOpt6cpJDhWEthhD6IQx1xUYxyOv1LMYXdNc7qlHscK1nBG6WGGpT
1WGsT8aAWYuqRFMdL98lLYYPZYW1edcX/6fN6O4w2Y8ro5mgTqGYNmISyJpM/5/gJHmEBa88s3pU
WfKo41aYBqkWOejFF/+AKNesE8ZRtH7V1G4akS9YuHPe8UWet9BIMXHVtEI03PonDB3Y8eFDvCQL
UdTOyaO4GaZ3JPH+WPJuJ5zQUbTt0+v20gmEAdgGxPdayEKbIuWSDKkDedjtrqAbAEjbh1jWcXD+
TwR18DVcE3dqAhFDPZnd+BgaryFKgC3qQxxjccgZ/dtNYiGK2qF6n9dpQ97aE6632ugLx70mQmj5
9WMaf+Tp6SaKviM1qjpGHGGXK/KL3H/20RJtJIxb3/om/Wk5uvaPEFSpqgBX69LAFErb7z8ZLEap
PxxxNyHUEackac9nESrVyKlsAxifghk49XFyZZc/sg7z90/eWCH6LqSIQcBzRFr0rHuDpXuSXVnZ
GVB9O3k/ubwteLMFNG0TNcRd7rEAqdYfpBbLRu1eXkv7vh2JM6I3bsYEJAaF374RtKH8kJ5Z9Ems
BaQ2cBjIehbn0FYupvTUtYO+i41uAsckk8J4VZSO0W4MbEgCDqhfw9IUzEmolwh8Y/k46M9C+Vxm
D9uxYt14CxnUQZsX5SyipRjqXHtbcVNXC0wZpf3wEu7as2H3b38pkOz3RXSaQkni/ApK6U/9OwSg
b8v7CJQe/0IdMp8rVzOJhYJUqCqEzEiHDvLiE2GtV3aBk1jTd85qwYsHkj9xJz9ML6x3t9UYrCtY
NYVXDazfr1qCyVjvQ0KpKnGgt8Yb2/SRO/VCAOX0YhKO+pAjjvhle60UHYdjfB4y/i7hy8cxl+3t
ZVu34k0fyhWVOusLnpDYlPm4G+b6PMsTIFQrT9RZjGGrAX+hGeWRmZYWuqLDdDPKEhIGY3OkzlVk
D7E7Fqwmq/UunoU0yh0NYZDGqoW08JQ9A4bSkWzpJXTbY0Q63b90p3eOGUZ2u/6Gt5BKO2UxKCIX
QyrpHRofBUBbDaYQmDOwrkS7f+q+zpUZ3LGmIN5PsN9C9UIudZiKEhfpCunQE+6UOxB7nQkRGwBq
Q1O9DzwZbcTcIXQMm7sf7qYjCwtgPZ79dCKayljkZzSGh9A6adxKOEbGfuS8/yPtuprj1pnlL2IV
I0i+Mu6uVjnY8gtLTsw589ffhs65XhrmIb6SX6Uq9g7CYDCY6d5fp//hzwzU9qoGut3Y81UI8rpE
gQq9wSpee08DubhEd45hQbDFzZ4bhRPc06n6c0gvgMxZS8JAj00KGKOGvyWPouKIhqU3sjVBfjeI
S85O/I85vAAyroWkXb7otCS7dum7SH4fHSfol7aThcJsd/yW3aDRGJ1I+um9yZp3YGx7ggs843iq
Mq57LQa8AEnhY+7GJzXEm9aEfnXJBR3H63zV4GVL4JRc8oaZcUBdN+p1u9Ago/wuCU6LZ+joawkm
zza8I7x2SZ6NjAuKwFNRaLQ+XGpqVHYe5lG0leK7avLIKrZ3xGUwGe/TadA1KFDvjCsbeWikr6JZ
v+S5xFkyPBTG22RKEWsznbLG9IPiLRW99EMpUeNiCONYBCXQxwJ6t3ax3AnZs2TeVdHT/tbmWMGq
LRit3tetgElZ9FNl3rWVlXBLczgTz+oohOKwlKgZRu9BNDhJr/tzO7/Jw3QVq9LnfXN4UIzf0MMc
GXFaTdKJE7x/DqY2dFSMz0tR/N30K4zD0I1WmETk5e0Q4uvFm57dJMNx3xje3DBOIWl7MZILQMzK
cCM1y1XfywdhKP/S+bAcfSD3LwNlBI5woAxTeNW0O9d0w3vkd53wjtbchmhJ+Ih1poxAHGV0aH5j
Fnckk0okAVZFkhjHOu1ujUF2SSXYHxjECwybfAV3liqmBDCp4g/m3WQ4U8+JGjcX3QqCSRHNvZlr
A322EsTSKeS3OMrtubuPAl6CcPtSuEJilvc44f0PymK07ow28vU/pM9UXTu9DxyxBx0ycrxO/PgW
PQRWY4+HoLX+bjCZRb8oo6xqCd3J+WMiEKdFJa7Ey/9vRxsrK5l1bxTLOOYzUES/OMo4CyEm6VCt
MBpsmA6PIZU3fXQbru5OelnhOpMjdV3oh8gmxblAsVfxd6udTb0WcaRoikBnrrwK8fDTPtTDz/3J
2QzxV8PGHHtFUikCSNXw8lgfzPaodHejAk46r+FWkWw6phUSc/SZRR6bNagX7EwT8KYAKpFWccH0
9Jdbl/EQel1WSl7DoAnaZC34QluokZcNj+Rjf/7/oO1fhq4S+/e3IFQddvp1J5zF5toM/8oanWWV
G0uo2cY9Bk0xDvHwpHTnJfi+vwL25+UPYn5zMasgHOCI+vqbXJ4z8jnsPpJp+zX1f1Dzz8EICQk6
WO3ktMGPlLjJzDnDeVYw2z8H861RVJh2AWyDUxUe0C4BLc/E3R8s+pk/rhgrS+jPWG37qAnkoCTU
a+vHJr8OMk5sTVfn3vfpslt9v1LGXhlyuuMRVqHSQElGK01ESxtuC3I9LUe57P5yiTEeoBrRsVXL
GDl5uQ0b1aqG26XllKnRvb1nFrP3RZAxJVWCYZOX2p3aR2S5rKV+JpGI3nw77XlHDg+PcQKJsSRB
DjpGG6U2NggH7EwVn2r0J+d1ZVfj0lmdOHOWxvYK1Ahej2RDQ2Hf71MXatW/PVZS9booX4b81NaP
+6uPB8EM45gkwTJQ+VZanpl2FlpjScdTH9pOWZsXQ5jBW8BUnU4pUDrn3yTuIxWmNf3aCz1eS/X2
hvoFxiYi5i4g4yACLAFnZ+hl4ef9Idv202i3N1WRzgyzYdMOybKG9rDM0CpIbvP2lKbPtc4J5rat
uKAw21Yypb6NGrqHStQDRLrf6rz+7+2D+gLBLK+l6rWEEKTW8/65Jl6eIJmpnsTgra55Z9v2MrtA
McsslItBSektBTK3tmCchgrlADGXLJYHw6wzlJWbTUhv3MutAWW++/KG2OkpcEJfvJVANj9bkpuc
pNf9BbEZKEL9W6XUSwQkHcrv+7SOEux/scEmuq5faKug+AqlZ6+66dAoEHBvLFtLQ5HgFSCWK2ky
y6Q/aHraN8OAeZOOi3BOedKl7/1yrG9VJJPoGsJohbB3yiGKknpQRppma475qTuEkORurOQUcWqt
3l+P9pCoqavDKcrB5tTLQCrd6oz07MGsfR2tVLexi+s/qtQzJ7ezTyMaEXKnRPv56OqvApIDqcsT
ztx0UopCDE2T8G6usg38USaQpZly2noxZpbmxRBhBmcNVDR9Wo3DS9duzuIKjjG9AKmHqCaAmxPj
dYiXazSLO/sLU95yVWuTGFcVipXUiz0wqCYguWlAfrk4hSPaxfFdFcotHEpJ+S26Ue5FvB/OnwWQ
NwoOb555tjLOzAgmA0FhhhgEVfLm94T37sT7PuPJSqlTJx31ekiCACOocQMeOFdO7vJgXFhboBjs
HYOgVGv0hZvOUm9LqPCk0EziNRbwDGIcWR3Ocz7qMKiUbkXy1eSxkG3mmVcrg22NMXSjypUSAKOd
HQ0wPfSqBdecniIvtpMXysGc3gp3iRvc1Fd4VuZs/C1HvYZnUhWSNA/hhBoDnG7fp9qNhc4KeaUs
nMVvMEkKo4wTeJcCkdp01eQjavERicqyI+aZt7/PeEiM/28qJBYJ3WaLDmLS8k2eSkcdQ5Tdckoe
ecNGl83KXdZELNJWA5Ao+jMY2KVnMv3Yt2Xz9Wo9NYzPMCWzIXIBjBgt/bmDjmqowOqucj+5yO1E
b+25hofIv+7D0gX9x0Fw8YYG4yHyXoj6vgJqduyO0lUHRjyCVhDtuA+zKXW7to7xFEI39EpKvW7t
Iqfj5zeS4A2ghPJaG6SJwWH0SlrD5wooL6hecrRT3vVH9cBn6eVNJeNOoGI6ipoMdxXHxBpNNyjQ
i6Zz1st7NdDesDJ+pKlNgUx0MpXb9mW0kfZ+be3SFmz5idwa5ntlJLpFnJxzPefsCDbb2Q9SQkYZ
uHkMZkgztmMtf0ui1pr1nDOlPBtNxpcYaZxDUgxYY4aCNYRfFtUmyP0B3PwBppT6aNAfcnulOT6a
LTU1unxuugG4Kp6wO/F+MDnXaB4A41ZmVeuJ1ABAKBO7actDJPJUaLeuAKvtYDIOJQzIAhFaQIji
Yc5ni1QxJTuxBx2sgDypPh4Y41mSripbQQJYoZxJ9SZK51n71CmvEbdfhLO52CxnPc0ExKtAmozl
IWxTRySof8klzh2NB8M4E32ujbrMASOXmd0gKlW/pCTmBB48EMZRxJqoTIqBo1JbjNQireKkg/ZU
xrw61s3ZwY0W9UAGiGRZFqYETFmGouK4HMzFafIJxaU/myY6ZmV2I00zJwDYvmOs4JjTueuLqQdj
EcLfE+1/kA76DSQRcDvjVbBt385WSMw26uq2MdqAGuYtnu6B9QkEZ9o1QXlQ44eeyKkz3LaMiCZK
gxQJlbiMz82Cfilr/N3O59uhdw2zsLvIgQ6QRbJnWX+Nq+PAy4bRb/7h5y+YbBGyGYy9IA3AHGGn
UGsHfQmg3liLV7GoPMtCfpB6GSuof9w/T3m4jO+NwVaTBTItMIPqYIF+YsmHMOVVe9iH2WSqU1b2
MaslCoJcW1rgNF6CM/mNnCovcJpDfEaJqnJCYTJXzm3T+64gmWVTpnKnqz0gJfVb273mivuXNjG+
V4vbMRNprVxyBkv/C7QdHNPNrtLz4Epufgs2DA4izyLqaVbRozhnedtTeZdyKm1xLI5DsnCSzTwI
Jozr0izUNcpXnw2+OXzJgp/7g7bpDImu66hGMEWdLZpEeWaJ5ix8Xysra8oLaIRFls6rM9q0Qpdk
VBlp8IdsfV+XtUNYYG9DoLS1CLRMirDzP2DICoKZ/HE0xCmnZe9xcTUgHDNu+9jbh9gMjFByTETJ
NEwYwhxPYWoW/QheJMgKL5+R0hjAuU+9X3AOz/Nn/TRBgoZyPPJ269bwqaaEDIoJ2Q0oPv6+ztK4
zJJwjDBJxe2YXnXq075hvO8zY9eYUT7JaoigVk3PfTadQsKr+9qC0CRZNEzdEME+w/i1Nq2ExFwA
kYymV8S5rwyczbjlOdcIjEfT4zJETQgQ6qq9jo5Rc6pFyf60gJl5Fu/U+HV/zGiUwB4QazhmTopM
MIuYwqX0TlPfZL1dSTeFJDpTZJs8sYetbUoUJMcNEFIClhm+uGjnUksQs+Rpe1VCN1CWB3fJGnvf
KB4MM4ahXAYJmhWQ9jEMsMXiJIgey4izjbZGbm0LM3JCF+jNsACkbBoouaDw5blrrifpDQ3r1jQY
1r5NWytvDccs7myR0qKacS+ElpEUvQ7k0/73N/NYawA6qKtToGxxo4gzzM1oC7eSk5/odTCOLdnL
3P4Tr71ne4poGyZiSkVlL0lq2Ce6TC9n1ZTay+Ip42Ln2vO+TdtjdgFhpkgfzA76VgBBQCa4gtjr
YLvXdHcf5T9G7gLDTE1f6EYWDwiwGid7qiBa0Z1o6wNNDhf2R3rQCagI/n/gmGnqsgYid9SmpLwV
Z18proT5A2fQGoI5rHV9LnH1AkRfvGT9MTCgB897p+dNDXMGzVM/FuaI5ZyH96UcWSavC5i3wJjr
UbQYy1QrMCLTWmtZHvSlsGrjAxe99UhRZ77aM6GSRWFRYualqLXVTnTKRnD6NOOtsH1j0LL2O85U
IZcRUZx4tvRvmgeyq3vhhjjCNbQPfagyo4lV+M5Z1tQZs0fDxTiQdv0OmsyloGn03jCf4kN/PVmm
rd1HBxEqSrz2Gs4W0kTGY8uFrBU5dQfyfYJEX+uH1+BldqGQDD1t3gvLpn7j2jLGL5hTGM8xtawF
+dHihFfaIToa4I9I3e6T+jRCalB7Dj6HdnT6iHbaGprxFak8C2CEhqGVdBdLV6N4VydPnInbCiHW
GIyLGE25n0qaH9IeexdC5bhAgA/hrvlknOmDGR1Swy29yG2v4q8cbDpRe4uG8R3EzEgzdhja8UT8
6bgcjCdaGQcedVvki87Tr+2hMV4k1ZH/UGjeO3yj2ls1FCNrH2Xptujp9+9Pk6jHkzgbg7cZGc+S
1WmM3je4LrH4HmfHTB2gjeVwxpH+8j3LGM/SS0JjCjMsM547h3L55H7ySXDJOfm63Ej3JlQwKzt5
nriCSNthzf+fL9p7FmPl0tq0reIE4r52dm5fwrd/CAF0NzxGX8XvGogBxEPpxF79SfyybzJnWN/b
dVfAuQa5k36BxZJxSKeTIF5XPEoSurl2BvXdC60gAikLIkIfE/r81KSnUT3um8D7PuNX8sLAE0KN
savCm6m4KiIOny1viCj+6vfPSv1vZhnC0ZZQObMcWwmvRJ1nBOM96ijE9ZAGGFKcQ6M8xB30dX+Y
eGYwPkIrQTujUR8Brv1Suip0LxDdfYjNDi+CQghc1XDNMNgSqdnMQykscdccPMMX7/O3d3ogZwH7
ZfEzzG3JHa75ArKbOb41LOMbNGGRpj4DbHKcqRAgemFTPFjxO8o3L/FrJMZBLJPWynkSw9HeT9/y
t+7Y3UKkAY+0vYNT84T0l+qRq9jjCTXQ7/65h34NLFtFFYldHrYhLGxkyR7TxRJML9C/6om/mKcs
eMzGJ85Ubi+XCyITh+jgRE/HFoitO6E4yGr9Bq/C18NJOeVPVMgMfXOjxXtp33zvXA0wYUKSOJqH
0uwB2302NGvOLLhEJ/WXm7q0ek+5zx5KFKmlnAN02+9fjGVcSDNPakyosVphoEnE9NICvSgCXIrR
PoXoD9wfXN7YMh5FVARNDDpcYif0oxTGfbzcadHjPsa2Q7mYRH/DymuhCWXRmxgmycJjvtx00WH/
+/8RPF4AGH9SLXOtKBW2wnzCSenUPwYrtudvi0088dDySFF5M8TEHDN4VmKxgjlmmthhda8qT4KK
YiTFVwnnesFdg4w7GYwgStsaWDqeaVGhg0foGs/Q4RGlR75+6qCHzUvSbb6Er9c941jkAbK46QRM
2lgvuuWJiqbO971LHRoqaFzpJrqhzDkRSrDUW8FXr4prHqElb0515sbTNMU8jTN+hQZRRqoTpjoL
5DhCNJAUNq9dnOPTWE3QLEkghlNiAVECJNSagQBJchuf++LE2Qk641LCHsLTeo3d9t4eM4GPOfYz
y7Ciw3hurOw0Hz5S87qaTLZ2TU0CEGk0sCxCxwC5j3gKaJv+Q0WpIdENgoQos7cXyDnUsYmkUZi1
1pi/xHKHsprj/gbfjPJXIMz+Nua0CNsEAbeSD3beveT1CHaTu6jnsY/yrGG2djNNcYrMBxZdZ1ok
/ZSQzJEyf9+aTf+xsobZ03PexEnTYsikIPMqAZ1RpXE9LINdBbNVZrzn2+1AYYXH7OclXjJd1YHX
g/jAb86BD1pVZ7gqDuO30J9sypVIW+gCd99OzqyxnZvjFCJDOgA3Qf6oB0WBgKNb+THyyrm2Q72L
gWz7ZjL3adDT+xiUsuzZba3mceiQrCh+Gt9ow1noRH7hE17hP88+ZjMvBZp/Zjquc038rno1YnAk
JOfZ9PbHcbOpjqzsY0KCsW/TwmhgX+PFN7UredKZ3EseFFbTE7FB8fIJXW6LvcA3584/BnPpx3nG
MnHCOGVGNE0wtnOCe7Sdo/62vE5RCAt9EGhgpp/L24zLarzpLvFMhXJmEDeC1ej3wGGWpDqGh8FO
ESGoQQ6TwHmS37bqAsBYBRlobezSEklIvBP01VkpX2rprm14ysbbfuWCw3jJFKT4bU/vhcYoWJH8
LVRbkGB+318n20fmariotas4a8Ch3Q45UOg+WMBUX0ADx1Yd088OIV5DHQ4edVR/3ARWeIy3HMgC
wtwCeEFqKd/A7XlonOIIfl4HGX0fspHqbXQzngfUunMJPHgjyjjRygxxLaBXyNatwN+eHij/T3Ce
v/0rgeHzRRV4kIwfnaMxQZUoIKXMm4UfevlDCL9xhpRGNf89pITN82ZDkgcVHVLZrM6pCWqJhjhQ
5z33s3xOscPjMrB6EnlCQDjpl/9wo/+/SPE4/PvyiUhbLw3FTq3yJXzo7nokRP/R/Ytukofgarjh
F7tvRl6/1hAiiN9Bg7AJ5ykBaDNm7ih57dJbsVFacnk/FaHVVoPXaZxdvz+RRGTcymBE8SAT6lZA
yJiWb70aWbVy2J9KHgjjWtQcEj0xNUxNTobhVMZNm3AOBh4E/f9qv5MyVtKWPjuhxNgS6g6PqoVl
8Dgetu8gqyli3Eq0SMWypIDpK1ywJAWuhSrDjnfalxIbLj/+T6HyvnMhIuNcwHGkgvAEqMa1eaue
Al8LkQbNQdyZ+qEADYrRia76c3cjH3g3oP1TgYiMb6lJJEkTPRXi8kVSX/pYt8NEteSisP9ujTAe
pZPHYtJU2ChTZuTaM1JIbPBYQTnHAvkjoduYYmVSc0Y7GVDQLB1yW3PnEjn5Bi8BvPfJ7RTYZb2w
edy6gghmHQGP6pinh+UQ+vmRFmLxSBU58/Ru+Gr9g7MjyAZqGCpmrF4ZrXy56w2IX9bqR7IkK5MY
j9EpwTRH1KS5vtPJyVAfYsIjheFZwziMRhgMFJbBK81lYhXDHZmJPRiuEfNyCtv3D9T9GDoqfE3C
+HlDEDUCVRH6Wk18RbJyaIY9mV7kqXfJp7BxaNVc6pEDHjI/MoyoNyKqDuZVRWbWu5FOIJmm8VwH
dc30SinvFB4lCR2lPw7QCwR76YgSQYy0HltKgW7EKL2ovGh8e3mvEJjhEwutxaMoovEBQqgVnmUq
d3QCC3rpHzlBVkDM0ShMCk7j9wds+Rxmfh10VpryFgNduXvjxaxsUgR6ENJkv3qd4WbY+7lPCcnu
RzR95V70zFOH2jzvV0YxqxwVfEQbae9NqPeuPKEYPxeOWV5pVh9/TSEz2BqGm6qj/wFPu4JljsqE
oJILSTrk0ZpTIF1Dt89ONF5PBW8smYNykKaSzCVWRvqiHLXb6tj7JexDGKycJFc+6Md9ozY9xsoo
5ogM0tJIogx4RDgb+cnQkJQzvTrlVWTz7GLOQ9No22kWMHjJUfv8njuAOpCKZ11U9B7MO/Vh3yze
Fma8xKJleiBPMCsf36AKlIvO/vc3I4vLsKlMZrGLuzQ1Ony/Nu/C6DrpK6vOvsj0Ka26Ej6imkNW
aIy7CPK0TGMDaJo5uWGWWFXSnYVItveN2owFVzCMs1j0WRAIvfvJ4VOofEuT15y7DngDx/qKIAaJ
egtT1PsMwYTaWN0xcwhVl7vRn6X7+Cm9o4pKggO+gH3zOEtdZdxGHkASV6Qpnk4d7Xj50s2dVRU/
68bdx+GZyPgJuajMOFeAs+CO10VWFzxL5FWrnLa6TounfTCOL1QZf5FH6r81L1Q8FNJ86DGjDxa8
Sjve2DFuAszG05JQN6EuE4hJnRJkj9NtG3FuVZs9xcgDYx6ofAlhq4oFQYeYooglKPqdU9xRqXrQ
m+E5Uvqa2/JxAgF+45YyuqZLL/MFT72P/Og4+/OBR5i0vRlMQyFE02SR7YOflaZBLRFqWhfoYEX6
97KuHYG7Jren74LCTF/VKejUroAiniAafoAMK7j9/4dHg233e8Fh5m9R9UCRa4qDNxhajgHCR7wA
9c4/lTy8t5Bt93uBY7y9WqdDnNCC4CLy5+ZzrfKOk+09dgFg/PscNVkdaQAY7fIl8PFed63gSpJ9
Nd9aPF1DHSFFU57gBTe8dUFH6s9g5xcy+6akRsrU1iKQacNUE7w2qmZP6iccAiqvvHE7m4Ks5b9r
kH1SAmlXLEQF3q/Ide+ii9QH8fthOLSvmk+8+Up4mv3/4e7FWSvsA1OfChkab2Bhf1JP3R3N3qiO
dJIgn5Y7/F7VTUUPgqJhXSYyWAnYiv6wMXShVvCgRVlJtWN0bmcr+i58Kp9114AKpj+cihfZQyUs
t31rc/utoJkjYTLTSQ5NQCfI/ykHcqTek7/9NmF0aDKK4HTWwOPxe5IlVOXRKAXADB4N6GgjE317
/VDOYQXD7DpJKE1TWpBfH0AlZkq1VQVeAkkKiPJwIgWeQcz2G8upSd6RKIdHi4I5yJb7Mrc0b/sZ
+WIRG2YNdW5U6LDEy+MZbgsaG5goxAte5BBn9hZXPtb26Ede6Bu3s5PgDXn58TFhRLL6FUz4tRQT
Edsev0JXHnTUleJykymcnubtDMsKhAm+ugJCxe9LUUe9JU2wxP5yL51EXKNDr/H2o4bNw20FxkRh
U1wHkTrDoqrz1dEturekev47CGZrDYIaRksDiDKQTsvUWqWc+vHycx9lO7G4soQNtvRWkuMAMMu3
EtK5w7n3AzwdGLfZFT0IBp+fbt6kt1ivB+bQbs1YDHLaNJsdadfTAkLF+AaU0X54EuwBZaNtbJVH
+hZf/QgfeU8mW3MHGhliUMV7+EtmNWaD2UjJEmn2PD4LpmPU96rBWR5bx/caglmLWo8ycYUAQptv
hPSaKzNCB4g9Q9ffZ5bfUOQjbtP4vpxmd5KxWISMx0it3UQUXM4C2bbFlGSFCh6rIuOqomySsjoI
UJx0W8+4pFkzOCdKv7jSvkALRPQ0u/J55W2bmJCo1kxJgnYdq7MsBX04yArsK96pRxIr5pHg8RAY
Vz+PRhKHMsjitMwjqEuU3zjDtuXhDR0U/GA/VNCzzayyeZiizJASDUeW4uWob8cZ6URo3baUyqaN
Kahrd+tPs998C/np360gy9CJIiq4CJgy2yOZCMo0gcxLg9+XT7iPPiuHCc+QLYSV+9fObY+NH7jx
o/zAsXpzWFe49P+rbLCadEY1Rim1ejgTaPloCRSyZ689kkNlm057Ipwbz6bfX5vKODBlhichGkyl
me7lTJ8gKT/JeEw980OsEmswxnOpCfpnFRn2pVJ+Nke0ZwUf8h2rIWRiHWOuqyKjEL14yJRD3HMO
yk33t/o+s/JrRZ7bpMH3pTj5HKnSnZaAumuQheP+WuDhMH6j6PsQjxDAQckCnm0kN6jPehVx8n2c
BccWwqb5VCeSgdlvzeGUk/FhyCcOl+VmfA3SBUkHhZyK2wQzYkOWZm3QwVeofnygPQ7hVeYl6G9P
foIcxilc4Wj64HT2eUmDzSFcATNDKE9NVDczgJde8+WiP9ZicUWqhmPg5hgakD5CjYeBTg3mNInN
vjDyVkcwUz9pxYuWcFbcfwzgBYDxCjFenKeBsiWqfvumOImX23ViGU7rDW5gQcTn1FvSMTn/DyUK
PNsY76AJQ483dUCLmmU+GvdUf9w4GoWVqm7yMrmFCwJsHuv7pqgZmmt/jSjjJpZGn0JhogZn0Nmh
iufIQIeQ2WkeKjje/Y3GM5FxGL0cyGaG6jLbaEt7HD8tOs/Fbq/DiznMBqjC2JR0as5oj+7gibbs
tr7pDjhP6rNmN3bh8x4wN2PE9RAya3/OCRw7OB6ACZnKu9lXT1Bw7yztQWps9bF3ogNUrZzxyjzW
rnJXOfuDuslpscJnHUslI/hWqEJvb0+ecBteIblkf5tojRclGA8d3kMqF5GJGNS8Soaeig5H5+I4
36Br4VU9om1S8wMrd1BVoLyGX/et5EwsW11vatkCeiZABvNRDZ8qzQD5MMe7bMaql71AGO+Sl0Yx
kxIYS9o6ihbZUTZ6QVJYJe/k3EQyRVElJopgdbYMttHrSBpSExsh+0FCr5sKK9OvluDwgUFbwTCb
W9dQoyNTmAFia9NnJQTTJy96pHP9R4C/wmD2dDEVsjhGwFDhsWjLQ2kbT5qfHPJbXj003bx7UMzm
nts0SQ3KcN0uS33oIoHYdQMp6j7SapvMdWgFiWJaU6jwCAK2V/zKSmaPL1Jd1FUCKycvPKCI8p3S
M3LwxHqGAJRb+ZVg7c/dpq+8ILIv06keSn1JtU3J8FblV23r739/OxpdATCbONHUrBJxyqIkbnYx
cV58HRx6h5IZBfbCCX64aMw9MxTLXks73M1oCy3NfwtucZUeZyd3Qm7P0fZCAWsEahZwsrFSHMjh
JJMkUn5tFVSN5lNJDrluF+NztzxN5fP+QG7v5V9gLEVdqTSKshQA0zPUlKAbB2wOfatZFeRIfbwh
83bBJtetASrtf61jeeq6SY6jlgZ5GrSCzUPnpA/ETjzDCZz6IT2ZN01o5e8jK1416Luoaqu55v2K
TX+8+hHMfM5yVKZ6hntvifIT3bgvqm8m4Swa6jr+3O8XQxl/rAjz2JEBhmbyT3PxpMy0qrG3o8VP
hqe/m0S6G1e3wUARzDpdBBwv4XKKUmhmj4on1rqTaDonxuRZRUd2BZXXZILsCKA0tFBVFRTdxKe0
Oiag1E+lmeNFthcnMSWIR5umyrY1aqKZDwFkN21Rrew4fNLLxomF65InB0L9359TdcFhXDMe8oIh
NIDzjyQ4fdyioom8bMv2qrvAMG44TUzSJxluanHX25p8N80hyl05E8QZMzae0gotWqoUIFq4/EST
sQ/lNnvJg0PVRBVnfrYvHOYvi9jqqlGfg6VrMXDI4w9n2rG4OJKVoFVKupmRnEDaSrELt7sufvBS
INsnzAWa2cJlbMjtMgC6JDdyFqLigPeAtn27WFnH7OCsaWuSVbjzyn53rtCNFp5Nn/Zk/Q9vWduB
yMUcZgvjqa7KGgXmIKHzzk4dHCf0vVN5O546PG/kmC1cg0ZumGdAJQKYaMLsxkzMjzx7GquhY2K3
vsjrOQqAIfuGL0OmEIUTJ+3BfEg83W1lK7RFK/ak1/hj+o9raCaky5dJBh8poKk6YoEslewaPmIt
vA6mdjZDshBCrIZVuMgjdE54y2vm2/KQCEwUSK3Lim6w0fGUTQpJU/j9tglPmdydhDI6kTD6Wk1I
wgvaz33fv+VU1nDMSM89crs6TRvLc2/3+nQgEbouutzbh6GfYV3kGoYZ1TSoi2SpASPJchrbtSo1
TyLJm3tRFeTUyomRfEQtYQ3JeGUQIWYp+O9wquU/CyO29S52ophXbLMZ261hGK8MgdkulCNYRi/d
3ROVkR4O5La5afzx6iNFoSswNi4elDqYjQTHp1lfj8nNJJ8UnsL31vZeQzCR8WBWtVaMgFC7zEr6
F6P+AC/DGoDxvGlQBGD6BoCETFL1ME1flIinYcFZ1exTezGaZtS3wGgIiE3KLraysLbLRAt5Rxh1
4jsLW2EcbzJXoOai0689Gr7pJbeqA+ZJcAL+01v2EfZJU1QobaOJ6J6lGi4mFK/lKSLPWTiHwo+s
5lBPbg/c5fuMc5fnujNLVJzYYxS4oRD7cWC4xRj6++5gK2Jam8F4nbAC+65gAEYgleR3nR6eGrHI
bDUsZj9uZijL9+mj2SWtNYkFly9m67RcwzPeSEmFcghi+NgiKk9KDrJQXbsPdM1N9cLXevUxbHQf
MaWvVbIrZh8hoF/DM54pDNoqz+kdRs4jS5DdchzsUeVd23lTyTimSNTEKOuB0kOoM1aGcyYilVvy
KBi3rpsXY2S2C6tdZE0sEsBk5ltY/4j60Iq1xFIDr3tuxa/762bfJpltuxIUtcWLLcACJGrROWHN
9VMkPOyDbFatr01iPFRcFY0WVECh8Xx+Gg4q1BhpRM+TQN9kVV4jMSHiFA9JmdDtHHxRT1Qc0XTn
W7zng3Gluw49Lk3H/sIHpfDv1y8SRWMrxHR747BCOsKObruT6EGt5MjLk/KmivEkqViM40Kf7yPz
TcaxaxS3+fhjf6a2zypdllEKD7UZ9v7Q9EmskLzUwL2J4pykuBu7jwibwtn+gmDWgoQLCih/AdHH
y6dOjE5ja3p6Mn3I715gmIWgjWMQBdSSBpS8o4kmpy9axjl4N0dLEgmBaByqn9mOkmlqpAz3BM0m
6vIodv1j+SGGFFCf/z8EG5806EjUBwNmyM23LHlK69e25FixGUmCEdxEXQiqHdjK2aWYq9CsMvju
8Upp/JSgOtG0A/K0v7Q2b2+g3/2Fwzhpogc5mWTgJEf6NDQcvnWo/er8wubR5PIsYhx1oEU04QUk
tJdAiO9z2WNfGp+G5TPHJFqs/0es8ssklBz8vvsVMhoqmmRw500EVBovEt5I9D73mkJIzvkkqL7Y
o5A1SkLpOquNzhFIxPGtm15h9ROY6LLSI2g6a0gvNOG5KW4GENH19/tmbi9ztEzhfQHtU2xBs6LH
CmqysAZjnEG1kh4rRbH3ITYLVnEv+oXBxC9D2XaGgFwJor7wU/SU/1RKK72KPOI0P+fMFpGHd0t0
8fGe27aXygWXCVw6oQ9KswZuXQYPyTgesiXxo1A6LHLxsm8jD4pZ/3odS7lGTTTjAoym0IWUb5Ua
4pcjZzDpb/5zVV5sYpZ/1IUj2krglqQm/pQbwlHIWkcoO3cI0SjRfqTHZDV1bF3z0pQ6cvFYHoGU
3hsiOELDcnSyklekur3Sf5nF1jSPRmYMQg2cOZGtYj6L0kvcfdqfo+344bIO2RJmpAMisyKYpPme
9vb3/oTicB3vrpPb2eIVLwPJWRMsQY60RNJcm7BJ15/H8HPWSHaO7LTSOxy7Nu8HK7voHl+lif+P
tOtajlzXtV+kKgUqvSp1ttt5xi+q8QTlnPX1d9H7nN0yrd0819uvruolkAAIgsBCl7VdMubQCWE7
gc3irj2imdmNTrI743lXPZHU7p8pqaPphHte4SFPSiZymXITpUMJpDRxgdSno4TZqJliZf2vfykl
/ZCFlHraVkqvYPeMk7HJDvkxfqRviP65RM8YeFU9kO+d6Zwo3+aNFuJqDuNJCjk2mqmEkKpkvZ9v
hwSDufFqjsSFPVndtuJRgfEMgnEoAkn9ROqwp7mSHANVdNVc8QSz8K6v6qo7kcH4LGsSIYgLPy5q
OBWFPs+AacoEiaxtnu/K7HeJSuOCE7OtHjQLJCY0lGO1K0wBS+gHdyMRbXA7WddlWa36BaHL38Iw
YWGoTHHRUIMT95M7wLrJY3bqLct8FT2agRwx0ZaHST/7kz9WDAkV/AqqqHRGKw0lkQ30wCNMvOvf
B5clpzGwpE12bjemM/BauVdNfQHHKGJr5rE+Z4h+kqR1hmnjdy+BahXNrTLdttWP5kuR9gKPUcNh
ShFTJsCLtAc/Osv+KY14bQOrqr7AYI60vMaAtN7HEqID0BbaG4P8HOQ3jm7QD72yT+zwwVjKzTHv
IAh4t7R97gV3mW3a6Z/30TxHYRM90v7C0m4OBo/Naf2GfBGQrZolVdXk8whscqd4CI4PnYelpCS7
m+tSclaSHT+YIZLz+xYuMizReVp5Ldgsw4rjMlYNmUiqoeFJ0JAJo4JjMAWogETK3wiDLemqG7M2
fl6XY93fLjAYtcsCMLRoAR6DWk+9pb0kPZjzfI/yj5Jt6PJO6tWaDXOBx6pgKQ5GMwOPPmMUd6GX
2NJdetBAoJe7lDov50lI/cInfbwgstOTuqAq9Ym+gvae5MVHWiuSY7xQN1hoNnLEn5QMWT/zKEBX
FWSByrj7Tgl8cyKQc272gW53jWkZ8VeIPxeLqVKXuTiolZ6YSUJf8nQxf5wFVEEq43fShS8cJaGK
dm0JGXev1oamJDlwhNpNIyt8lG3KHuMfzZtyWznZTngSPSOy6g2vPZ6nnyoTcaWzT8qwBXR+pANu
aRNe+pYiHjD3NSrgeXa9Wje4XFK6r4slbU0MqowS4GFOsEunPRso1PVzO9gomSXdUz2VneJWIo4/
W+KGz5e27sMWmsOcc4miB2NZIEGlDF6pFHZYoJNF3vR31e2Y3IhDbI1RyjlcedrKeJq4amQ5yyB1
mYJ2dXJkkCqFyoajRjwUxtfMeiupDS21b53iWcYI7/fSVhnt9NvRJj9nN/seebzy1nVQDCOQMaQE
NaiMjYw+0XoQsML8x5cC007Jz4g3UnvdT18gGPNAIk6qBB0QafKU1N+Iynl25v0+YwOJGclZotB1
k0bw44xWoHOSV+tZJXIRgVH7xNSjhDSAqNzwUfeqjXyGVW/AD8s1sfWXyQUWo+BpViupTLBcmEGb
PoIezc423fc4c6odbSovthy1ozv82XtdZGOUOw+lGGX5wAsbN9As0QXgSa/tfnKjMx2IzRu6se4u
L4CMnhdz0ySdSRcz2U5dBK63b1l81ttncH1wDPcfFtMgKDpU0WDAtjrlBAdA2SMSLzHz6UhnDPTb
obQCGczhGRLCFi/Vw0VkpBO6gWQTGHQQMWiq9ddhShykluhYadivzdk+elJ+3r6LhEzEEE+hYNQE
EmonVI7jbQBlpWdlMxz5Dbw82djY1ewGXfVlYJFN/oh68a24ix7BC4STBgHzl8K7vwVjg9V4MiZB
pVsXq75uz5JgurqgVi5n/VbVX5UMkxC04ClsFFkUQUSEHhdPjKCIrGhbbXRXQwE8hsOh9Y7nbtc9
yQKOUY986qR60AAXH/96yilsck52HWhmvtLfYi6gGM3QTGEmIV3ASTtk/U4krsTtPVnNTaNlXBGJ
qEpo+fwYD5jlNIgDzdoOoK8LUZCbbYLdcCRcwrrVc2oBxHgpQzF7M6yRBJcGxa7FftuT0qoJr8KY
B8Nsj19X8dTksF5JrppDUIfGcZaMF6HPZoejeKuGu5CI2Z7MnPWwnSGRf5I8ExO1wCNwU6Ppgt+n
Q7/6k4+4QL1HdYuoLSs1YmZ08cKmtNJW94TK3yVt7fiBYslNfE7xnHBdPM5CvhP+LiBrM68FIaKP
FuRFCOxpW3BnX/MgmNClypRSF5HttrXX2cP0pifyXRJtZaPYIGBBC2ZzEHYjp7x3NdZYrCQTy/jp
nPSVDv1okhchuynK7fVlo/ZybaeYWKYvEl/pDMjUxuVDXBVHQQTvPprhvVaffl/HWmXNNhfC0AVe
7JGQ+DFmxVCwyqGXFpwdJxDvC1bjGd+Jo1nv5TAP3Quvq3R955Cj0mjJimgwq0jINIxiCK+RIjA8
SHFAOkutpPS5roXp53Up168sGoakyAr4AAk7klhqA72uOnTIdHtfc8yH3lE8dKc5GDz60G7nTeeM
6FUL76nDj77U0mpe0Nnr9QwiQnmkHXJ6BsZX47bUOYa2qjELAOYmXZeoSFEiDWyAJTiqR8nGQ5qV
j4e+5YUaq7u2QGLsbYzxll4RFblu4TWp7RYz33ufV/7HE4dRjdHAO9mkAWTQBvAWVKPkGrUiW20Q
/o67nEeUtmrPC5kYewuCumvDFHBqmW8mNXnoiMS7161GGAsMxswGc8wMdQDG/FO0KXWGYGtHaU+8
2I28Lx36CzC6vgubbqVajgWNgNpIHA079YMWI0/a1jZKI7SvWxZPH5gjeQ4NI0NAiI66FhybZ9N8
kf/t9jDHMdrnRgnNFCgI7DeVeZ/wCpPoGfvJ3S5Wiz2DG0Mu4xDGc2kBEDb8ocCclWKr8ysjLQ3x
XQOk2SnMwIrR2aAE3NsOD4fxBVUCTrBkgrMhJ7DJK55DyXwClDuDSUvzSnT2WDzqXR4k4xSiUEhz
UgEyxfCBsHoQGsXqkIT5iqqpGsaoyhqo1xhVGwgR47xD31eRBVYLfssQj9sax1DXfcEFhFE2EaOO
QQINUXrpHEo/8qHgSMEDYLSt1LVy1BRoW+mHf4QqeZNmkXMa0IX4rNB/y8BGemOep838ftzMZ5Qc
OHl+III9qzdZ9+f6lnCEYQO8aEzLbKYdvKH2q8B820Di1WjzZGFUS1GTyo/opvd5YOs9iqc1DDr+
45Mtie/+nTDMqeNncmUaGYQRsspL0nRfqeUXOnRMcAf+R4XfuaQWjjmVjGYc6OZXxFMFpBBNpxZv
dbVyrouybpAXHPr/Bc6YxHU50x7McDqUY2zNyW5Acee/A2FOmaYKdPTQYb3EvgPHaJUCLbnp4/jp
Og79nWvqzNj92OpdMFOH1vlnTAhIMIdtKivbR873OhBP1xjbR1jf+l2BVSOxaWu4j8cHITQ8fThl
XcjBWt8hVCcS1HLhfs7skN5Egxz2OKKT8kaSa0xyF+0aB9x1idaPtgsKs0VVEcez0eLoHJV7InvS
fE7qgzkhPa6CVr45S93jdcB1h3ABZPaqwVD6GRPREXkYu0l7+toLMHrP/7tszBb1Rh+WwYzfrwXF
8oOTmESbpo84m7OucRcUxkeLJqrQIopiZL+Gwi2E1p5w2JRk4kRPnOViW3BHRYxGHb2+aAk8ptWb
9JU5oCa69CURdaMKbnkf/QDaQaYmyOFvohIsSKbq+UPuXd/x1UbAJQaVceFr5KwdxBLRJsIn0e1c
01Kc7M6ID/J5uqXUyf0JfIznpnLV79HLdexVI1qIxxhRHumgZmoBXcPNxbeVeG7Tt+sQsrzmfRYY
rAmNhmB0lFsBE4/28bkEr1/9MmLojIS5cIkdHfX7xkHa2suRlY/xTpqJHG2kOv3J/y2+gLEptAYK
cUQvd2aGxA10ZbyfRsfXUOFhWHrG61NaL1xZ4DE2NoBBKG7pFU/cZ4feix8lNHZmGzG353tpQ6do
mYPNK9zibSVjcnVYRH49Qsi8cVXhoJqHjldxvp65vgjGRuCDMktkpBiVOyFLjsbAU31o0R+guDE4
eq8rzqoPWYAxYXgi5G2o04uRLh1jUJmEnd1ML3PPe2tYdSELHKq/C/PTkzHOZrAV20pUouHm1sx+
XBdkvRxhgcA4kXwWYyWh1ELhDpk1jGQPHdOd70o887abYct9i+Lou8Y4lACsVgoKPd/5He5Vy9jg
keEFiYx8K90lO8kODyJ4c8V75YE3RJBa0hVLY8uP8zCYs5m6Y9HAIOjibc5vmlqxkdu2dB53F2/f
GL9SdKQgM7WySQ8eJbG8i2pe6QPPkjXGcyRDWXTaAN1oMEytsyfMuaTp+f6AaYwH41Zx08Ti9cVw
DFljvIfko1AGjhlGVpxDFU374WFIeJLxFo/xFukwNcJMHX+Zn0b5bmw4hDocIdhCY7XR6kSnZ9ps
YJ4YmofK73VvcPz6eur1YlhsueMcCH3bdFCB2gHnEwa6GntaW0Q7liilau+iyADTSXgeQ+YY2KfK
47apY5MG7r03e+Bp2eMw8/Qt7d3vPMHGZGVwKeZOsYlQjTzbokMOdKyNb6G6VLR4RsdxlGxhcusP
WqqDFQ4Fdx46KHrjYZLRkPal2wrG6xGMwDAkk72qCn4al7OI4L6pfnfReVQLq+JVBa+rzQWD8cW9
GoZlUtHLavvNrF4M+VnitseuL9cFg/HGtWGm1YRnbjsxelCFvun08tU8zDzGOh4O44XNuJEaSUJz
bFUnPzCixUqbqbe0ST2a5pce3BZ7Q9d1cYZFWDhkqrFuc9lboHzcqE3tGMPMqeBY9xqXpWNcrp7J
mJ4p0PvdnFmi+nMMHq4flevnxwWA8bdGofgdcghoj8YMGy2MrEB6TkYTzxpW1vy5jsXTNcbP1nMY
lHoNrEl+DNM7oXweee0W6ypgKoaMPzAqMV6WkEBXCCUImjQRw00jB93rVh2C5VROt9eloT/1+eT9
G4q9CBVqhGwFbfpGx9Y+2gcbOkyeP0lrfdEuMGxQNmZdHgmAkYsbofXEh45bSrCuAxcIxgfkXTLE
lfofTgHaEiAXnuTbxi72TIyrz3aUdKse98XMp7ejtn9tFRnfULW1PwkKsOnYZf3Q3xZP9bZ/p8Lt
E6t80u6v79o/RNQXYRkn4auNmOgVNESkXB9o8Mh9ML/0Lh2zKzzyrnv/cGBe4Bg/0TT+0LUN5KtR
SbP/q3Ri3JYP40F359KmA1oNT/ptOuqv64Kue44LMOM5yhklzK0KvcGIObfT+jvS8BrLuWvJOA89
1ZswFSFcvCt34PU99Jb8i6AZTXLFLQopr0vEswTGfeTKoEm98S5R7naNsZHGeJer+eY6zKoLAd+X
hCOX1mgzQonRgNkhlGIyBndT4hmgTEMvUPz9Osr62i1gWGkaKZFRl4TL1sMM0hdp21v51rilg/8C
j3dVXVWGBRjjFuMKFHcFBTPKezM8ybwuWc7vs9fUah57w6evKW3wJuSRpaic+gXOprCt12GrqDPI
4XFMab1bzRha6CcP/qjsZrXh8ZryhGHc4VzGmOhMH96TZ3XXuP5moBGuk7/0tuzFB6iEe10XeICs
DywmNVPp4wdo2+fkRSs5Z/yq4Vx2n72dpn01RTXl88w7NyS3s35IpKd/JwL9hEU4JOjDEJQ04S23
b2Vzz60v4ZmLxrizSk1lrBIARgnXa92LQec93ydHEfPRQ5fXTclTN8YHVEJRIiYHmjimpzERjkOh
7ro299Bqwwkj1jcHrPZEwlwmkSVgMkW1kLIMvEECqQ5CQR6JMTppIvP8zepBi/Ge/8VhFrBWSVC1
lDtUtUawnO1webs1nPQA6lXF7s4RV6vXkzALRGYR8y4OMGUENivuxT+Kk9zVb3THhDvRAVMuxuG6
I0dI+oufgokFIuNT22wgmO2A82hCml0919N9LT1quSXXvC5i3q4xDrWUU0HUKUfpIOHua+zFIbcJ
r3x73S/8vWUsvYGqjHVaBBCnyKZtY4JdPJs49wv6nVdWTGGiS18a+k6TsEdCguat3EvGPSimbEnK
LdqSkMngA+Ml5ziaqDD+VWv6Jo1yrF23b53JpUPqjF29Vd1qV3kTn/WE/t41GRn3mhAUpRMqoxla
6c7YKwdKJtuH9uhm8B1fO2svu0Z3deEKwzqRZ2UEXN7vJ+UcjLynHp5aML52lEvM5KRkslIc/hD7
8ZDU3IQmb48Yb9HGYxCo1CthzVBgvMswOb586yc0VlGqgWnbdd71E+QfPPxl3Vh30SahUPrwufPP
wdU9eqPKn2cMxPhfiMTXG5Ao8Z4oUW57k1GK0kzbGikXuMOHprQ1JGwjV7CzFuzz+gbz3D1eC9J6
ZtNUJDQKS7oCNq2PejFG5D8PZ/IrIqRCs3Dnsfvt9Et70O+6bw19pNjNHI+4epAtQBlb69quxmh6
BVlHqEqwI2Ngx9XZlLgUFasF1QsgZj3Nbm6mLEMeujNvtP44mX/Sbj9XL217LxjP4nQuktK9rjGr
PngByRhaoWAkM25WCNRT3w515VlVUSEs8kpb11VlgcPYW20GRtDTd+/aKXcKcozkPHyvcXGj1+Ls
jTdYgrdljOlpUm3GygQ4338QYrQzgt4KJYsCf89WHclCMMbifD2SKREMprn+GT3aY5KcZtAZJ2gT
lWz07Jyywglerm8aTzrmiO5LbZh6ijlMuWWKqRVqOxW8ZHKrWdeReNIxR7QfFrMUEawjMUqrlAq7
GngQPJtmk+51jImkYw7zohzUu+rP5OYYAWLspHsFrR+1Jbl0ok4/cERbzypcdo5Nw6d1KQi9BNzo
ObmRnMYuTvUboQMslI0OPvh4j+lPusN/6eLYHJuHb4ReCEcQIYCwTz8aBWktHTndoe14RVTrnDcL
ERmHUndBgnYTIHV7OnbPmp1sPx7I99YiVnb+66KMmItz+ePJx/iUph9qJWmxsELzrRXfxOnB5F1l
eRCMO4nBj1cJqAy0FVlyolJ7TEJMjZlCzr2Cq5uMHxFlcZxxYUI+D7P9Ijd80OC2KOWG8pw4k4XH
yZ/y/XWTWw/5TfwZmOwqom/t4xmnRk0cRiVO1QHPM7jPotVKufmpWfkNukHtdKM8XgdcWUvMtFUI
So0UA3M5mLUU/LhQ55De06YtUVGYtml47I08CGYZ08aodJ8+VpOmtcystTVjm1S8Oi4eCrNwWkjQ
8ESrnrrxach+iKlXzjz+6xXX+z4AGBUmEuZgsCyletW3IubiIgmkFRYRv6XSE1H/JGhSu74pawfm
ByDGiJS4DctpQoAaPJNNu0N37k530Szv5DeyxY+seHIxSlAT2fRHAXJ1zduo6tZAImvyN5hJzXG7
65uECYH/WUBWFdq6Emf6VjJHT0J7VsXTxBtWsnIfIyL60XQdHGzYIkYPRLP3tYTmOEn+q5pB7poJ
P+ccXZhKo3i+SL4rxQxzijnptVXJFrDMqRz5GE8u0Ll3ob6Tp7vaf5kTjmddi+8/iMacx4qBivVK
QAN87/mbag/iIdzCsggNrZRfoPj/l60u0dgRp7qS9n1KgFaLN2rkjvOJSDcGj+GSs27s0Eg19XVB
rLFuTbTr5E05vBbF7ro18SDkjy7Vl0QUeNPBDI3gZuVT1exan+O2VyKlD2vFHLUmKZGoIYCI229a
f0gU97oIHKVmJ8SbpT/MAqUdFfFO0N/p80tZgf0b97ryZ9wfdUHieSC6KMyV/4NEdFGXd3BTRiUT
pbylVSQZ5lJKmTWj6G1w6N1VnJx/JyDjGKKpwcwkFXBRHp6TKriLVfMhUFsbhdPfxwIUGqo+naak
4sjJ0w3GW8haF8TjgIXNK9US/OFUxN1NGGBKyHX5eDiMe0iCqpDbFPJJxW0bSXgndnKFVyCzFjx8
2DTGQaiVUqp+SNXwqO1Lbwa3nOp23mz71jthwYlXVbJ+UF3c3qcmNz9pIr+i5Pun6o+/QdfJwTiW
rvD6F2UBj9x1LaZdSqgyKYCJyOmsILGC8AglYptyVzzT8TwtyFYM08I8X5e22vPK+qgWXDEGlk5m
ktVJH0tIiWNLJdvAkD3f/1WRxNHUiGMJq2exLGoSRugaoi4yhhcPShYrlFImREJU7o6j+ViCGK3G
mJzrKrl+nCyQGJub5AYpxB5I+gMm83jjIT+MNm38rDd49ecYGheNsTQQdkeSpmMNtZN+G2ybDYkt
zVHuknMKXjTz8bpwqw55IRtjb2kct+j5h2xG6b8mM168Gi4Dz6qLXGAw1taGhp+1dBhxC/4dWi6L
zlJ33pgbSvSmcA6xddu+oL2z4ywcchIMKHuOsH6UCTrLnexVREU/fXpIkUgBc9im8Pm7Ru3pk+Yv
UBl7a82hzkoC1Glf7vTDuI3eR6LUm4DbL0u35BoUXe6FgK0xBtVoYjmbOlF2fmdKvqWHkngLxr7+
SVVLw1FwXaY9ICEoh67ry6p/XsjJHOAp6FjbjFodUQ8hQenfY9Zw4ql1lSS40xl4FxfZkjfZ7HNd
LRGYptPopbXm5SGvj20tq0FE+YJBv2GxhqjnibO8AsaICNHYzLdkr6EaxRDAJJR90ygTyb128DO8
HF1fPy4y47akVDVrPDAjTfot38GZbPOd5NDxevl2+NY5/k/ELgff5QWp6/t2EZjxYeiXzzNjAiyp
FWvqb8V6suvs7bpwq+5/saqM62pSvfMrDan8sTxF+V6ME2uekUVpa0Byqfqoqn22g4tIrOtqhi4u
MKUeRFvaZtxVG8FGzgGk76JT2vzC0PUjfCEd48YEEtbthMEVyIQpP6ljFtzme+MYt5QnR3B4+SGO
GbBMMsRX2lLWsGPieBLnG0Hh3JI4GsGSx0RiH6eVjuWbjW3Xi1ZW74Xq9bpCrGWGlnbGshyqZtZI
8wAhhNya7NEZNtkTVXrphtrYsOvvIm4FyhqBzAdQxkc1WWxWAZ1cYpz643Ayb6IjuhjszIk8XoaN
pxQG40imysBsUSqgcls80xdG5OxzW9zlP+hr0vAic6MRjtqzvXFFoU1pClIydBTVu2If37Zb36vd
4r0k0LhJODa9xib3YTUZz6HXihaKPvRkwNtVu5MOwUnd0CkO3GcrnsYz7gNtjEEw0Tf1wfZVKzyH
IGpCcXw+2VjNX/Q6pe4MHpsCzyGzw7UjI0wxjwtmLW/yAql19AA4QWIJbrmNdoNjeN0RobJj7ngT
b9Z6wz6sLONQhjjvhdwHcuuIdrCldea5g7m06k30XpWoHUBoh1L3dCNxkjCclWYLSsug6Cqjx0pX
5blSBktNuUl1GoVc8c7sOEvVkGOpoMOQRo9OGwv2we/xXt3Qh6ygsXlryROIfs3iPM+yfK5MAUvZ
SY9deZRTjiPjOEv2DRfv7L5Ry1iwEPSGGcbJC6+94Vx3ljwMKuNCBqNrSCugt9KWy4MY/OoFd8Kb
3FcwdGKoBp4oCZtF6ohfRENMY0dTPsWNdif3wp2Wmpxaj/XrJ7oq/4vD7EdeJr6R0ixf46aPqE/A
tLn8UNi+U6L0It/ndnz6suO/oDKOPy7A7FHXkE7cG+/MkBKoa+iVvrS5l5p1jbtgMbtFqkwtwOtF
id50Bdbb3aVOggIdy0zQoaJloC4RHBA+XN+/9dj/gkp1aKkjSjIWvQwJZ3OyInTqDY6vF4iyfjbj
6IEW6V/iMc4/q+QyCFXgqWZqKSADVNDGmTSWhtEJ9byRuu11+biKw5wBTVjNQU0Bo2Tv34FnCQdq
efDRXnyQb0e38kQPdQV7XhXePwQql4VlgknSh/qk0tznFNr0GJ+36n0T2ALyQmCrd+XDOCKm/AJf
EE6ACypzAohCFZNJh7SxiV4mqXmYjOxuDqMvZdUuOGz2SR+CSDdi3E4b6c6XD0V+G6eccJK3gmzG
KSxTMRNo5o4+xKSI8UyQgNbbzoQ5SD8SJ7d9uxPt6/rCsUI24ZTnJWkTaoWh/0MsThkvn7zuk//e
ILZFXG7VGsUm+P1heBILb8xDq/C/ct9VRDRdGTLKwEVGCboiqDErEptjzMMRl7QbpTQ5ZrW6TBcI
NicypFqZZ+/U8MWfGAPGoo6z+/QbP532CwAm/aEGueTXBqVs9/3fKFn87ks6OHzE2ium7+ZQ4RWw
AGHkpPIeyqgDugbMHjQ+yjz0d0Zg1X/pmh9FWnxDG8tGa3hVY+siooJLN/AMLLH3sVqcZj+IIKK4
p5nUCLOQac0FNwpeje/xzvxfHGYpM38EyY4JHOM0ezpy0xpKZylrtOSGbrflDfNdvbMv4JgF7KZZ
BDkbuG3r+Dj7d6ryWkyJnWEksmrw7i6r1qTQB0ddR2cnYU6vHkPNemVE8ihVf0vqPmpVqxZ4NYvr
CdQFCnNmKbVM/D6HPZXfJjBEdxsUydxkRxpLRw7v4FjXiotIzHlVaJ1olDQ37J/qnbKNTsqGEpVy
tYJuw2c9v+Aw55MoRHmQTMCpv2U/WrDsJxvpFWU/sytvfZeXe1i/1i7WkPFJcRC0QUQT+eEx+pE/
0inBgt1bYmpXOwx/4Jcsrnuov+VjTygzkPMZA2Dp6SG6mYvym9LKMXyBHve1rZ/JTcOLbXiKwp5Y
eCdMun4AZv8Npbpb877zEnD1UlZ4HFWck2rdUV0EZOwsTPI5eB8iIOEBrVIlHIyZM+uJ288Jh+2b
Y2afDi3k+kgYQ67CyNsdkevAmdupfen6UuccLDwoJgrGEkoZhtwibMJMXV958IP7sn66fsbzlFFl
3YbadnlaA0TYzh4yEHitm+8JPCKt7jd3X0vRXpRfZRxIrckF6Woovw4Wk8dgqx9m8GmBu9/f6vQC
i+qiaYfCJhjedUl5q8k4k1ET60qXIGg0mztUEm8KJd4Oc+Jch1l3+RdVZHxJ0aRhXImA6RTR8ufX
wDxiKhRGPxBU4j9fx+LZNeNIRKPp+4pOX5gxeg/MccdBnjmWtbpqBOO1TR1UPigo/ngnko1unvMU
B2Y03Ubt6wR6e6XKrS/IsQBhFN0I4o70Go7JKRZ3cgfnZKac3V9dqgUElXNxt0uKOgiTAHKQID42
mn9APQZHitWdX0Awmh2gflQjdMRkm2e5FcroXA6n+jdkeQ7UStj2icq90a3GMwvMT0odl4avUbFe
m2c0mNyFD4md11Z4MzgY2HLQFY6QvHVk1LtKwzATWmyV5oehBYLlzazhUn5dH3hKx+j1JARplQgU
pH4L+3MivE4aJ+e0/pJ5WTmWqVCi9H4N3S3poUU9eLcJHf1Gfizd2aaVTKaTvHxFKILJkqDVMtGX
+lEDlVGTm3lCFk2K7oPiKPVPUv7jOsTqMUguEPJHiKRKS7EA07yNKNeqR99KzHsRc0m+wq6Np6EL
EOMVSk2Z5L4DkFHctOQUmJuI91C5rgMXCMYnDGY+TRF9ENKru7p+kP0fEuEkatdjFBXlreA91IjC
ZvuFOaiUnG4J2cyRpdnq2+jb6quypxn4ygfRz/X9WU+HLwAZF6EoGZnNGZWHqjW43U30QnlflW12
ks/KyTxVvaW4yW1u89rX5VU/sQBm/IQmJmkyYGAcTvnqT+dGOUhWKAU1cdRX+nyDQRRubWmWcmPc
ap546KzOljnXWO5yM74j0/yqL3QUeFZu72hIeSFx3aLSvdgpP/gJy1VPtRCZcSLjVBN/0iBySjSr
F/da8nR9N1et7QLA5vm7pqfzkiFOq4E+Jnisx84qQkx5ih6uA70TxHy6nyyQGNdRtsYsi+/mpjmj
Q5kdAlc/hpveE23JyR+yjd5Y9N3ItJFI0x2y5WZkqeu49gmMawFXkKYLLUwFY7pqh7jBnWnXrq47
uMV8bfgGBjr8bZnskwAuK3GvUFoWZX5Jy7M6ba4v6XpCbQHAuBe/ajPNiCCPEFqd2z6GdmELrvCs
WbLXggMpcwSHx0+1fuYsQJkgxJiUrutySNW4dYDmZ/UQuIndl3iQyh5pdtTKN1+7bS5AGZ+jB34t
dLRheLoDE/M9fYET3Hw7/fxrIAyvbXLVb9NWUxXPepLEkh3V4BhWJhHx/VScU+2pr9GcXPEKNde3
b4HCqGOkd6Eaj0CpPbKv7lMndDRn8uSd8bPAS7QPF8PL5aya+wKSOfNIHmnDkCEo0Zt9P3jJrNiT
AibTzL6umtQVf7K0BQ6rmb6eRBm9kNX6UzsdRHDPIbGHM9zVUsm6jrV++9PQZSrBfk3yiWdHzAJt
0vAsVk2W5NFMxGOEaRnf0x+aN1mksXkpnX/YOUxhB42epBssLYfapU3T/vXiXR8p11fS0XPI0jeg
HLPEbeSoA3cq0uremaZGJEXUFEB/DIzmSpRapamQtRLlB0nzT2UlbYt4fCirlOdZ1o5aSVREJOEM
UcJF8iNWEnV6AnYaDIh7KCGgZjcb0xWejFuaIwu4VaGrBRkS2nQkRQYYeAY+4oVFMnTKhIk+Qa7f
zHnyyxiMh1gJPJIitzNNsT0n2V5O2sgSjMLCsCaOxGuLu/wA1sEonZBMARa3ayI7Vp6IjtezzEs0
zrsnXTjWMJY41HAWVzgZ02p6JQIOyRuyHxPjaCiNZE95bjpgGzZ3zSSg2iYTjd1caw3HLFcfz5bw
TPSStlHTdcgvoYBCtI2EnhqoEEnprMrcbvcz+GZbuy64s0zX4pglLqNPuiDHem/QAVFKgAbSc6t4
150AZ//Y9wvflOSiooI1QvusVGZrJ8qECtyIFNuGmO0XXmSQSTBxB8KIYpmtQGwrDYWTBewDOmrN
5ss88nZqLVZZIrAeVMvHqZLqv4pUabTUv5kuhsNvMIl4x+MQXDvvlmCM+QWZGmdiDXH8NnLjUN5O
qbBLTGl7fZNWg+clDmNlnZoVqi5gl8A56QiWsg1+Gw+SXSOjmtvFCweNRpSfbA2FmqouEVNRDAYt
kZNSzg1IVTuUNoDmb8c9bW3ncxqt3k2kBRZj12ZJxrDwgdW4Gl5/umc6HSez/a3voJcfAVLtDk63
azei024ij9wHDi9oWV/dxTcwxl1PaVPPdBdRpZQ910gHZBvtiHnxspei1EDdXV/fVaVRwIuNAVGG
Kr/fExeuLPBHTfVzRbXHTHQn4Xcd+a7QP14HWRdqgcIIlShDljcjUFRL3oP7YevvWkzVzW/KPb+C
k+7SJ43B7HS0b4KHAa9QH71zClrUvjJG6Kdg3DWNXll1NCeWMirWOCVHP2o5ifhVt7UAZKxcNVpf
NNIJYxxbUCJgXk/oDsntJHzjrOKq/zVkSSQaLshoGfwoWCsl5lRKGLk132bP7ZGyb2cneqIPnrDR
Dv/DSEUeIhPcJmbdFSEBYvlNRFknIghaqaefgvNf5TYpt4Nm9WhdyMhsXpzOcR00QDQGwUpB2xFu
DK20+1SyB5Rl5ec55XXKroaeeJT/e12Z/ZOjpIsUOn9uvp1qy9jTDBw5a0fjwf/W0oFtnHNnNfJc
AjKeWumlQEG+BxfWHR4eGovWv/hn6UZ/nf+0NzTlJ3i8cHdVSRdCMn40UsQYM13ouMW+sovq5v9I
u67muHFm+4tYxRxeGWdGWbIlrV9YtnbNTIIE86+/B/J3PVyYHmzJr3bVtBrsbjQ6nGPW12aZRfK8
CDJ5kSAuiNp1p+RNC0oz2ujdvZXZNHVj1TYf22moWteW4biCe1Zkplx4MadkLWUV52k2t9n0YGl/
+sG4zCeNp6UdY+ikLp5+GsAaz/bJ5sP0lwnlnrqvJTDvbVGVSqAWnw4BBsJOB2YmGFnNXNXDaz2K
fd1d3hgqMmtzC2+f3evgbCXvKf7mOmjKXM9qFmJQSn0hr9LTCpB/jNwHqhlQrN3roXrIRO2KfT0N
Q8fbQVU1HgKi7/OypzOypFJ5Wsf6ME6D4AOKJHBRxUpkJzcbpCx4exySBYAWqWisc9/sz0qwP2F7
ckOf53IOJdTspdDCDDzurezb8ufLl8AeFQOmUs5yuNgR60BubVeognJR+51NW00n+/RtiMxI9TB3
H9FQfqNvy6v5qnli9tHdOfGtfC6OrEk2KgxHA4+P2c+uklMcVsfGJzeiJUPRN+PiCEnjeC5bKKqD
6cpIXyrhdtBuark5Si5srKsKQgLg1HqOuR6k3PI1XQpzgHQWuXmYO/VxnOmRTo5bpcZL0meCtOE3
9875U3JRpS/nNmvY68B6ymwgkNeh9Ni73RKoGEVc3O9C7959jti2A7pJ9PwAGfVvGwU3stWWPTpN
00lhCKGY8Xc+s2qtjEkW49NlS93/fmdh3OkOCkaQ9QShJJNiz5SVT05NBc6w/xLeKMSdoEEJHR2J
KYT11/EIBIB77TCDVrA+0OwdKwdEJCxRv6zafpT8qRoPBZAPq2SsFGJp8yY712pzQxVB8N/Pg84i
uFxvXlLQvBU4PaNPfRseQOIwy74s8r1E/6HVl0oEuCrSiUv10hgUg9O7bZC/S+kV+3hlc/1nx8ZF
4SyR8twGMKlnDYprFK+NVLqS9nJZCLPhX7L/s0nw0AB1bKk0BQaVN6/JX/pSP9S69aXvgKbfzA9d
roomE/ffNhuBfEDOmgF1bQhcHiaPYV6loX7U79SQrZiLXFhkFlz0tbqpzKsZR7jgGVWc+sMUUhD8
CufQ2Ke4dIpcpLBWrHR1NZTKGxctAmjF+gNmD8gVtgbn+KugAyoyPy5aSPaoL7IFgYOBEHyX0tD4
AJI7bs6zS3HBYuqMpbMXdnb1czmeUjs7TPHn1RTh+wi+ET/j1o5FRdQFqmCQBCgrxF27xy47KNYn
bb2RbN+SBdnNby6Sn5rxE24061XgREBiH9pRfMOWFruXFuvQJ9NNDyQyDEHCvfu1gGWoqAagmRS+
0lvPSl/3K8uHbeJRKw1JowQmiQ+XfVkkhrP2eXF6mVgIgkkVu3lT+VP+qAoZ73Yzt40ynK2PSUEI
ZQ+Wtvpn1p6V5S2dJRfcRYKH0f5n2gjibLzL0KlKFwiSDvlx9udPygEMO8f5u+ZhzOxKFCuUXUPc
yOMMnpj2WFkak5e67PkuR2tYEzcLQIUKaMrSXXSsyisYzikDciMSv3v/n6XzrxfJURNS1UgU53X2
17SL1lmOLtvH/v2/kcHdkulQk2FWoWF5PV6zB1nzvPpgJwsxIgb4fX+9KcI4+ADioM6QPP9n/e83
wibVd1Z96rsaUqn8QOJIcSbAUXgfu5GxKYDtKqRqOt8qmuuMqqqN9NTOmrfFTDxHiqmrV0Rwisy+
f4n1Gzmcl01VqZpERxoKSPfVBd5MO9ODuVZvy5hNXpEbo8AR9t36rBjncGQqSZEPEChbWHhWjVNL
cl8eRv+ydewb4FkM526SVhdGl6KSain3PaaDREjHonPj3Mum8hJPrFsxayg2ZlZ+kqbhn0mWOq/L
UGNZEkH+9JsA8lMjfjeBZpm9dBQadaVHjhVGH5LPYION0tvFZ3B4osmn/dzmbBr8pFhcJXlG6vcX
yhq2jwxBV36b/ARL1sNVKbhUdmeSGEPC/wye3yInthmbcwZpYzi9ky9Zr4rfekmgoxyXPqPBBodu
wEX192VD2b8AznK5vLRxCIlXdqy99VlqT876gGqVXh0vS9mLxqjrW6qMMruu8vs/pZQNSQ9YJW8E
GQ5Yybx1eRrMl6o7NOTz0CX49+4jL8yNTD4GI6asKl0gs38bfeBdop1hVajfrujWrP8kvpA2kb0S
+FiyFcgFZJLLSTJ3EFhf/1jNxFhXpGCoiy2GiW6YXfPcSuPeLGtRj+oy44qJb97rVF7l9Ye39hoT
AwdJ4Hx70WQrizOSypkLS2WajfRE1xPpni+bx65zbwWwP2Bzq9TVvNYG+1YlcgMgsKLUV2AaQQ71
UMZL4k/1YUF6I05WpmGJZYiL18NCaiAAfmR2dqsQd68U8iK3KuvGa1hgsYZ/FLxih1HEIfxOZ3DJ
5LjbxDK0gagaxBhP2AdmwNseRUsc02ng/6n99cq67V3jwTrpbhIt4fpcB4Uv/SWcSxMZCHfdjPX/
fz/7Rl9cNWCvs97tv3eY41XfOexEn3DvHt0eMHcBDXM8zYxnyZsNzKs0N6p9lCtRCNm75TZC+Onk
pJRppqZMyB0NMgxttZ5zSwI6ufGx9cdAD9OTRdz4VoiQxTzqwofl57dkuyhi8LCyySow81zjRkVZ
Zz0xcKfCT3zRPojg+70XXjcOsQ5DR+YJ4tK4np5AYtYHllnJrwI337tstufJxZG+HPXRmHGekzeU
bvkXYxItvLJ0m6jwMIztqe7YuuKh793pnK1gLr5UZt4UpQL99Kh6rICgqqNz0R47gF6ojwIlBdcA
T0FC2m6iDZtyKq+B2gvMXtY6b44dZnsTISiXwA1ULs70emulGotk8nrXV69V+2kYvwsU2isVbw+P
CzK0t63KYpc3DYZnBuREepcCQCoFMLZRe5eliRTiIgnQZmWNsMp3a47ukDW3FFPSViH7fyaGCx90
6U0lYxdOkYQS8IfBfeVIhUCX3Scakh0D7yVQIzj8MmjelIO9snWXBV3cVwZ3z0YqHCscPTnsvfTU
huCnEhrFvpudxfJGkbUjtqswI1mNiP4Teqxt6VH60liinGc/bpwl8aZBkyGzVkxJYoQl7GjpZWoX
Xf5Sv/HdswzOItSJdGVcQhs9+1tan9r6OgOE+Sr5qfOilw9reyzb60LrBBYiOkTOQlrSSRIF1wm4
NU0/1k5EzbylGhG4hFCdAlF80cwpLYkMTEMs43XYex0PFvqOgBIJ51ONEVACRF/pIGqK7+fkP8+V
L5yVEvmfldTXP8qpWpQexGu9IuW4PBVbtsC2nKDc0ilX0shGAwdQiToPY0PfBKYiMEd+K7Rf7HEY
Y8gaX02A3SnAKIwPtRu7ja9hxVZckv5NFn4+RPYXbS7ODsgMpLIg0XkakXStCPbJccFCL4NLE2UF
IvW4tFXvJLUqJbZoSPujahkRsZbD5SMUieBCx4DCi2pUiFh1MWFir4hH33HmMbwsRWR6XNiwFaWU
DLbOuHZtmKgAkunzqOiyfwD7csTMja9Ikj80jugA9y+X89fiQokyL5oDOFDkH/ropthwBOtJkIB2
4bJ6uxsGm7hvcLFjJZQWFrPD5cFRfDa8UN/FPsbiW990rVPjSzn4JARCBYfKswbGUiVNaE+jbXFs
rxi5CkB/r5xb3bci8AQDOXCNVo/t0oMBRQSxulu+UDHWDaIkAMQDTvXffgC8zIFWMb6oDkTXwp3f
YoATNdF6S/0V+xwlnnKNj2RZoPTuB92IZea8cb+xLAZ5MdHWmAzZ65LFq/S/h+n75ZMVCeHcLtbT
uGk0HGzR3NuFr0nXVSvQY/8BvFGE87s5lW0joVCk7yP9xPIEYBF0XhFZGLoJ5UMZyYImK/vFX14Y
G4mcD2KKIQEVMr5YltMb2QwHCmbvuDhMzkecfSOIc7qpbyw9Y9+oBLOvcujQtlMANiS6ztinvqQP
53NmIue92TNTWOxo6HJfURqBJvuGwJYUwS5omXxFcALiol05WHeRlvvC9PXpifaClHFfi7MI7raU
5anHYUFE1mGU3Zg8YLuLopNIDc5X9RnjXHIDe7bQGjlZb4zxZgb9IwXEYvkVa7feB6upqnJWjPPU
2lYxl8ogn9nVTPGQ7l4SQA8mXn0qI1E1VaQh57EVhkXJlEJD2ZRdYkaVYrrxIOIrEknhfNY2NOoU
CaTQ8qhpETb+NBGXwL4IrJOASgR/q84ZdWE5sVTMEIFiX1SsMthGidfNsuDW3706lJ9i+AS0M+Zl
nmXEAigSYso8mFB4E3fW9437LIYrkKqxYkgLgTbz8gJyB01/+UigPv8+5zz1mmUm8NFh2HZkx48U
JaHl8bKI3fFVdXNUnPNYJpHmkvXqV8d1HFcOxjvlYPuzV1WefVd9YnmmJJxNFNiBwXkPwXBKEsvQ
TDeXq24mVxQIrKZBBAFuP3HZaMc7Tj/PVGOGkF4PwXpN3SQY3R69dCtiGDXilFakGOdDirRi8IEJ
JNq1PNzk/bWlPl3+ZCIR3EXX53EymGwoxgSyWYV2cDNflcn3y0KEJ8fdcro5JqYDKjYU7BaPfmXj
quYxR87Xf19Ak5GeFBHg3f7bY/OxuOBQj4pamitEAtUKKFrZyQoYmut/+1AiaXx6aTskH5C3sxhR
3QI+AQj35IrFiflGjP8u+GY8u2NjVvZQqBAmrXlIC9VbWxKW9iK4bUViuIDhSAaYnNkyqUm/9cXD
Qk92J4hJ++WL81cyuYAxKVnWUICOeMbdElCws8aMJviEDv1BxAsgUoeLElKR9BJSYiSReuGpDjbC
lSkotLvLpi64LHiWMEdSFsNhIz7yiQEVgWqWDVEKJziY5/+Sz4GzSTMBC4GEi3NbaUrVYWTrF80i
uTA80Hl/GbJrk6QCIxAJ4jx31upuldg8zyTpSqArOrlRwMWHhmi9BF1O/r58fLuX4EYvzmvzrJel
mc31WJ38re2kcLRswXUuEMG3LUzcFpLKjs7S/qmU62QOL6uwa2dnFfjmRKeNuGgbVNNzZ7kHwHpY
Euu2o050Wcx+TN3I4dwTyA52u4CTzgOHsqZ5cgDuMz+V3fbViuirGjYh0INE43/Mri7Y3fue3OZJ
SWY1A8InDm+s8i8jUuRkaGWUG8erlowhSGdEcVxgfyrntWUfq0mTQsvEuVXUICYGEGgxWPbX5dPc
ddvNYbKPutGrkRcsRE/QKweBIcPW0yK20CA6PpHtMW03YmhjKqbGzLtavwwq6I4Twf7xvvGZ2OvG
QiRWVzk9yjkdnJHtGsxa5tZaIFWL24q4wvejtnqWwqlh1zI6tgRS6mstZMNVQzgGqCOG4rtuv0uw
kcVFOto4cdywXjFAPUIpnF8tt7/GHtad42kx5uFz9ym7+1DlZCOUi3qKSmw1YwrOxeh26je9Ie5s
vly2OdG34mIdILKBz4DJewxSqa5t+E6feW0bXBay/61QepJt0EEr2PX/t8lNS7UWlJmcAf6F5IBN
Ag8wh+kBZUVBRNrVZyOJc1WS2nRKZUgyzVjzqDoXYQFz9A3iiMjI9itCG1mcnc+0LZ2MbSPZN86b
ispyxQYi3geQQLpw+AhMs7oRxxm8ASpaGXwxDD4APK1ROn62hU7FPsQvoXUjgzN0Pen1ZGKh1biz
T0UAGgDJo778d3oL3NdTRj1HMLci+l6ckZdjItXmCIGNyQYWc9+UvoINyr1sgCIpnJUnab46Rs2k
6I2bt7ObS0/9KAjf+w/P8+Hx+Te1rbzLmO2BG/m6vaUeayXWWPfQ3fw28WR3+vahfBIJGEq6tuFg
cuvfjjVXbVp37PgUOrltv7hO6XhkFGDA7R/fWQp3yze0brSJbXuYtHTV+WBCWCoCHvyNO52lcEGi
TrLYKpkU5c3+zgY5+hdwSnsd2msqtmREpCnMlH819bM4LlIYpFKGroE4qg2VR/P2S++MXmNJg2sV
yTGr+uAjRngWyE55c++2GkXtrYXANH0snCudGi5dBO70nopc0ooLEnkPW+/YVIoalVgxAsle6GN5
6okcpygPLU+/k8PKIwdKg/xW9sUVpP2UEPv6NkARHAsLDf9W05DLBQxuI+5Kx01uWbM0DbH095f6
ZAInuAzSQpgQMqV+VfqnSB5gjNhgdW9ziMzK02p9taqbbKw9Q1hBYHZ+SQ7nbSMpFLtVepagxVFz
Yk3gPrDRvKwwPmgKqv+7adr5HB3O6YBGNa+5DGEm5gWtzpWEww/sS1xSh3O4jBBzGPOJjdwwcD22
raOH+Ul0Je93nnQN4UmVLd3kx21MS9as1YEmTUCxckQDNhzMYuPoAUXsng0Rsre2KH/aPcCNWM4V
bIss0lRBLC1nYEc0Byddwg+49EYEd12mKVifSxsiJizZmcsIRgrgRie1/2diuEuSrnk80npAC9u5
qRa/Vh4cUV1RdFic18pdY1sJA5tJ20NZPvWZYIFql2ZIPR+VJv87LLQ59u7rHAKGBbmz4msvaZgj
FCm3WmTfsbkyGdWW8R+QsniXT283Omwkc167TGU8qg4kl+sTTR6X5ETj4yJ6vAkOUOPcdc6dPu10
fCNNHz/jtf1pjFXBBbKfRm804Ry2cZzJaJkmneOawIGIgeVWLy4j+RXDQoqOjSm8ua4kWbJVSWUW
4ZhhLn1Ou8Frkq/W9Hj58+yubG8tg7sXM5s46XtUleXsKjUOFK0gY15xeQVr+zAANkr9vk6Cs3zP
jH4Jfpuz5KKD1qhElVO4LkMYBc8A2zjOw+5g3sVHxzMHd/UYjA5qaAc7yJ6de1Hqtht9N38AFztq
qa4tVcL56jY5qXJ5NRqGr2XSF6UuQgI0wGmR/ImUgpAlslMullRGOZBKhti6Lk+jSk/G2LiCL8rs
8NLZcsGkB9N7XpfwBTz8pbsVkwZ1GB8HoH427hzQeyLcCN1N5gwda+OKikVDlZNICfDfpUaBZ8jm
N6NMg+yA+trB0hcfIBWChUZmkL+oZ+qGacsG4EA0znScqYA5l6zyAEqWePDV7LorRIxwIiGceZhD
32ipBiGd/piZfmF+M/Xj5e+06+EbPThTwEyqbZgMgE9PqkirNN8m+t1oA/JWFYF/7b+NNrK4DzSM
S9OCMRY3JUDhzJv4pm2ByMqqhb2bFgfnxChxP5QBnIXyi/AAjqL4sFBwUP9atDdlFE2fs6B+wRJ4
IrN+MJXOKvCRzIficbzPfSBxIaexX5enNBDByOxfoRt1uCsmJnWqYDSAVaGy2zjqfVASfvoBT9z6
xSfqdyUybMb4JQK72HWvjWTu4inzQVI0Cj0Rq1xtuFrJs5Se1uWQ6IfLNrl/G2xEcdeO2Tu0kmp8
M2YoI7oXWYSx8yA/tQJJu4FwI4i7dpyhtGLKEhKtSa+Asxdl/YdefBsRXKBYlaQkZgsRLdiOYjsw
gZu9RpcPTKQGFyecNWnyRWM23twOyakSkTYJgoTOBYlynfvJYj5Uqt/H9i8QK8lLjaD0EU5AdXNW
XICoYpzUzLYu687ymyTzl8UMWkvE177/PD3L4QcpejCQyQ77JvoD4LvC8q7xwKX4Ons2puX7KL6d
RZmvwHn4Kd7YzOWhZYZGA/qseikajP2Vchhdy7OiCbSe2ID3ZSGNBzuwC7GJJyVLYyOWAHEFRfG6
q8PxoEUAfRACXgvuKb60uxRK3XQGxBC9PtIUFYZWvmrNKbxs5qK4wM9XqNZK54ztbEizdgfbOEyG
4jY95h0oOqn6EGVN4ydZeigq8+GybJGKXKRQwFNKShaSRvk+S08Sve4LgZG8JyiXvhYXKsq+ayvz
x3IpW0lpbhhL/Yqxr3hyC5RgKy87ZCdMifrSgxKMN+VnbMqjOoYSjrdc2Y8zESRxIqW5uEKn0czm
Ed+1L9IrtFp8YMqGue78oRguvHSy0UmOBTFjBnrMkbqriWKceICf/c6l8+XCSzyvqrKw80XVzblD
dniHbYjj8LBeaY8mXlBKpClokudB3boiQp39d9s55vCF4UpKLCtnwJ0L+vHd3QzfN9Dao3fiaZ39
RAtgpEA4dhhYNaeokfX/A8DqX5vnbnSbWxMBR/J6V0Hk+RS/Jp64pbhrLGehFve4JzpAbBcHVcfG
fm011a3sW0PEFyTSzOLe8aOppo3JVv1oUH1tbwF+mrrdFUjVju39+lyBbt3xqYgsbvf622jG5VxE
Kcp8YtBsSVz68xCu8YvRPzaNIBnZvSM2YrgEq+h6fa4lHGAr3cf5Q7q+keHr2ESO5l+OZe+TBb84
wkYSl19pcbcMYwGF5AcUiLtrIwTeNVsZq6Ly2xCqIYD7PmEjlhUVGGGBCB1+T1NNB963o4PQ0uFf
ark+r3JvjqDgAWpf8zK0YVs9JvNLJoQjYJ+G13Qjia84qaNpO6kMSXJUHy3QgJIDW+r6b8NXe2mY
BrpEx9B1G+9PLlxK02qpszXrnlNc5+XTbAWXv9tu8r8VwAVKgHUrg5otOls3BbDx+/Qa0MRQtH1d
MbvPOMiwzZIexVvze4nEVjIXUQBiUvdjDslY6zooV2yayMRWrahMvOdpZzGazMWQKlmp1BY4wQFD
gLEyufLqVuttXViCK2e30aTh5W5aGpDuZY1ztqSg4yBVYJcAetTwjh7VeNgAxYohli/6/zAbujuZ
t5XIOV1BqTlWAFFB6FLC6pAFRaSjHcImeIHR/OmyqexddVthXLoCGvm2BKuA7q3Kczx/xrBZQRY3
IVFjo2RoCmbNdg1/c5hc4mKNk92VA6SpynGVbxY7vKzNrllsfp9zLL2QZjIk+H09Vcfrjqr/tKNa
3M5pD8J4RX27LE34pXg3s+S5qpg6kxc/MNYFsJ141ufmaB+mg3K8LE30pTjPMpXanMYJwmbcmUUH
jJQ4MuRv3dIErfwcfwRDb2MYfDmkpMMsDeBj95CQeMkayUrqkkVQExHYA18SkUeijANCPxr6smsa
TzBH7/Kp7SYCWz24Oznpp2VuKESk1yMQ3mfMCwNaIz5MfufiBQeg9yz8SBNhK5OLGakixYk8Qqa8
4Ck/IHDUOfzqaRAW+fdyqa0kLlaAsbYD8AWik9qF9ZG9F+k/TmDeDdDUm7L3UJ9JnghfQGT5/CZ0
igFssExDQ1A2jK/6aULf1grUxJ8DLRC3F4TyuMDR2Glm9AR6Jl9H38BsNOYkVNAyrd4cLYdOtLUu
ivo6F0jMFYwgcQz9eg17Wz7botAnr30b/BkgPp7WYsZAZDX73xKLIRoauSqyHqQomx7K3JeMM0DX
PZNeTwAA6Q7K8oHHKXDkf4rgnAEwFOsYZxCRJJ9a63rqH8Y5uuxw+1pYmuZoui5b/JNCldairEBC
5ekx+Jjna9X+JqQZ3A+FP2X88oIY9TUHMSdos7qHOCs903pLe38CLEMdNYZgSuI3EeQsjfsuOTVz
w8JQDe7jOXMNn4ETOyG2RO5Z+RZOlhG0I0Xl6N+Y/Fks962wumHNOYpgGBgjx+KwHpTbAcuXPzJS
oTQWkn7Jf4HN9r/PxvOHkEnNB0RJ8FmhwWR0bWQ7aCwpGCK0Jq83SCCZ+iGXq2dSpIGhzY+Tki5u
qTWC2sbu9CSIxH/+IVxEi2sZgBswLZy2fkozXKrz1fDZPmpAvSHPa6DMwF8y/rIEX1lgtjxAHe4f
uUuZ2NmcPFSvXVLHbtw/XXaO/cR8ox0Xx3RDyephgneMYfOV4TzZJ5acJyjyaaBqYlwE7V0HIgnR
B96/ac/HygW0WXGy1kghOO/uqupbYYl29IT2yiVD0xqrSkUgwbpLDnri5WHhWTcM4aYZ3OTpY9Hy
rBCXDqW9YpFegbgBwCL18jZYuWs6fwm+F3tHXHALHqWuTWxJTvCKw/eKo+lLclrujZMWdK37kX3X
jd3zy6jSoGpZWsLdM0N3h+JWr23RU0YQNnlMuhFFLaxh4MjADDH7yVXqGVfj6CLFK1wpeDPdBJls
uPgZMCDBVR1cPkuBh9lcUgSChqnFYghWjdqblJz09oEogl7rb67tn0Zhc8FjkpVuRYrMEnJgZ1W+
dp2dTH/wOxY3GcmAyAoFbsVPr8uJNTtkYG7lUDeXb8pFZIH7T5qzSlzEWAdn7acCdjF5ymuzAv8U
IZHNQwHyaHDNN4L5B2/9/B+wMFhIuGT7XMgAB7ZSJuyDlYM3BcQ5jk8toAd011k8wOCtrg5uwOW6
/0IiYfeSXW6XZHPBpBjybJkdyNajGIx576hLzo32XXW7qIxEX1EUlvkxxDmWUzLl+IzjG6PPK4Ls
ITtQLw1tf/TGoHtcPc2Lv/2HZQGWPFxQlJ9GTJNxcoAsoQP2zzw5GHJiPW5ktc9itlGBrTpcHqP3
tj5TdvcY0rdcuem7z3/k4L/MIE5OodUsYcG6WtT2ky8XTZg5lndZzG5zZxMpeU4kWqWN5mA1HUcW
R1XQRPGhOZqHxP/TK83hwolZNpLU25CE4qfauWDRwhSVekxSwPGCle7mD+8Ah4XQzQugllfiqCvk
0Wl1J/lZFrXmRSbABRNpMOkYtzCBhdym/dWoCd7zogDMVzbNAXsnQB9l0Wr21dWzANmj+32wAM0S
Byae19udF91aAxcpLKOfEqXFmU0eZpPkk74E01fGetQd1gcNHw1o26uLgREQugnjhuBOc7gkRJmS
tpfZk81wR38BNuJX0Db4jreEZuM29xNDpAuFwfHyV7T54qe2rpnWDO+3nI23CBiXEi+F1NkbrsfH
NKhvROMPu43w8ymDgfPflpkpk9SvK7sLrmtcPWg5pi8zMGyB9h0Cg8YVj+Ps9sG2Irn3z2TGRkvY
9YMBlswjYXWj++XzHKw3YtwZ0YnyucmKrd6ehRRpupLzq646XI5ZzA5+H+VBC8Uf31hnsYzf/9Fe
/zE8/R/G6dnfeUkOF0DMkdSMc5I9nlTLlxq3ZpzWgbLgEqv+Hu5IJMLtvJwk2DIXUSY9piRLUSiJ
JfnY68gU5Bp4VoDpUHKM1wv3PnYTA/C9AApVsRxF45KSnKwZmRjX++SxdhQFkKZxa0RSlCMzEFJL
7/r3RhoXXIqcjJNJwPJs3ZX3kPUlCboK1/PiOw+2a4d1FH91/r5sK7u2uJHJxZRUU5qZJCAPlpyv
kx305J/Lv7//UDsL4Cu7UkfkzqRQik0NzJ9axI7ySg4ZXf3yImxn776gNtK4yJHaGH9U1RhVrWm8
mhIAYGckKIfFW1X7eRx1DCtqbkZlABpK3/5QUy6ENL1cKrMETRkkXofhncpT72xXY0+BO1FLSvDd
dC6GyOlSp10BRe1ZiRxd9tpGFYQR4afj4khnzilpFlj/GI70YIQrBt5UoJakvuwX2GWVwssnyLz3
l3iy+XhcPKGxMYMbg5nK1LokOzp5OC93PVndy3IEfqZzUaRWtIakOvQyjMBR78Yy6AbB2YlU4QIH
hptmM5/weWimvDrAgExAyU360ac2EWVBgiDFj8EZWaHRdcGxsSyouQVw80G/NwIZVFikFS407V4u
m4/EBQx7nsoKFG3scmEADv17y7WLRLnjfm53lsMPw6EfNDexBjn5sQFarFdijbpA0iEtrhbIrng8
ReBR/CzcWnVDP2v4ZGlzU81Xlf1w2ep+4046loxVB/TlPPWLCeADRCMIyBEffmQYFIh+GvZLsjAV
WcV+JDxL44wcnJUTbStIQ6bqZ4fyKYuMSPUrYSTaHdvA6uBPvThbBxObZJAaV8gcamFPXPKUBOh5
pZjTyP5G8xBl5MoH/+79hG8pxqvd/25n8dytmVikAHQgO1bjGXgbfS4o8+wb/Pn3OYM3HEJ7yuzi
xypaEf0gjhK9xnZTm/Mpvr9DN68x4OkVStPgFE3Z9vXRQT85dwfL8SsLnHP2ehRY427ytpHH3ZQW
oSsKqJAXf7EjVhVegdzVu+prfgAbtXDeff8dvZHH3Y5TL1NNSiFvOS3PPzARzFdyEj+TRPb4Hlk2
J0n1Qc/nEpLsz12D5RntuvRTP7thE/1WMHtzMN8mRwahTLzys2gVfj/y/zSX97fNVrq1rI7DzEXC
hvpMXtL6ykjCMf5++fsJrP69jbQR0xV9ZSkxs8rlzlauslVg9bvkABuvfu+cbATMKm3mniUYbbCG
653sMfwhkM0ENfqTtZ/Nrnnfn6pj/jg+sknPFDVPhlEufbqsqPBzcuFlGvoOOcG7/9kRENNCcAQY
IQAA8AYFoHKGHdcW3eAxkP0GsLmi77l/0Oi4WappGDbfqqq1BUwZbOpipSfFjLL482X99pOR8+8z
+ZtzznXVKEiMx1pOX43xvu81l/aCfd3fXD1nIVxmlQ59T8caQlSzO67q4taDGg2qfdVW/TEek4hU
mWcVBGwj6/pJUmq/rRv/sqL7T2wgX/7/SXI3kpMCnHKpcJJNCaDqIZISF9tsrV8dtWA5LI5I3n7g
PsvjDCfXYjI1+G+vwuyFP48udRnNpYSuQ4sqveXZIBs0MXTKOBFi2busrui7ctdS3mLs1Fwg3XIK
V8GUn5172fj8Z0K4u0k1HW0oMmSyOiqs8/UynKpSkEgI9OB7UlYrzXGBQQFPw57yTeLMU+JRjGmO
buyohfRnp8b3pbBCSuRCgo2kUu8Wxa0itW5NBZgRApfmO1OTnratjPE7r1OvjfxOyEAqcje++ZRi
KD+xVmixRPoDo4C079UjsErC4chWNi/bgFAaF0FipypTCtjZ97Kg6lG3eOgOg0/c8rAcRHm56Oy4
SGIsVUppz8Kh9rWfg0I0CPabvP+n19pclABslwqe9fdHJ7tn8rC3Q/kdFB0IkpM7T64IlVOkEhcn
lqXMR92BSkiypDbqFcFbUPiBuFAglelqrqywnx6HZwfPaIQ9V/nOAo84/RGFWb67FPdoiMwm1MmP
5nu7HyjeKCL1t6qQBEBwcnw7yWzidlhGfKukewOIjSsL2UPY1/61JPDTGvguUq403brMODqMhbDB
qNqPj9pNHRZRyebAi7+BAO+nrSvajBLcHXx3CZtlCrUqyGVJP8M7+2+YtqKPxXeXhiIllc5m9/Ij
uxKriLXj2mOP2VshcvN+xn8+Sy5OTN00tgkLe9bT8MwwoWw/OaJpckItLmB06JfjkujTcZHCMdNK
JWyCNO1RzekP4/w4yrWriEbAREbIBYzUHFMlZ1OdBn3q5LtaxBEr+n0uPGC4XcZQJ36/KF9k61ia
/uVzEoUHhwsPRptmrckcdg6tV82fD9ZnFr0BGeMnT8J2zn616GwFXMqQxXrhmDX7LAgPVpicSFAc
Y7Ss/kswunx2AKL+d3Jr0mSysKOJR0T3nLSfOuHdt1/l+H9tHL5TpIAVWx9zCCApeEGqT8V4VIdI
H27UcgDvylFXwMI8CNJpkVbcU1aTJHXN2BWlkE8ykGWHbwKLYG/v30c9zE/++9iyvOsGs2MCWh+P
84Bxzk6Ka99pXh+JSpX7M3A/83KHbxdJipOQcoY0GshY5TOj5Znh85o5hi/S2zWww75w/8MwwuV4
hBFXTssY09iA6mWWaEfFoUW9fLnHxehhYdObrkTtU9FX4+LE2jmjXb0PDPSHbL1tRdsAgszFkblA
0U1pS7Qc+tTX5f34lL6jCLHB786jiOhC2rzLngwenH+fn0FzeSpNxPP6ulddK2xu2DZmU3lM4kfr
o2dX4wJHkyuJWVlwtdH5XGB9Q/TQ+D/SrqTJbaRX/iJGcF+uFEkt3erd7fZ3YbTtGe77zl//EvK8
aU2NLDg8F18c0VAVUVkoIJG4KHuiffihmAGT0jir5RL75zynhq9uSi/fL765yZ+LjXlrus3eDNqj
0br6Gz31+UziZe7t2S8QcmJqAZk8I8cvWJ97L31B/dlzQKkPjG201V2SjA0Ll/NLzm9O98NZBsBJ
HCmGDi6+YwK9F93PA5prZ7pjfkJlzLJxr+PL9ZsZZc1/Og50MJd8xIfeQGbA7fubto9dKIq4ufPn
dUPM1eaIybAMnQhrkmNp08b6ZiHypX0cX1skhXkHJby4gppiSmy0pCIuKVPTLbUH4qsfDpaXrzEX
zjNAImbG8KhXzYWamKBTN7rqpt/b7zRrN9lAAgu3+P9+QV+DOeuinrUZzX+1rnR+/FDsVpeIWyW2
ckSkyHkk5x8CsGRl3mQJPcKHoXD14Wu/PHXprVJzDazcRgqIkuq6VizIQaLp57NtH2MtYNyPfugV
jzilFs9OFojd2bySR7QeDtYGMoPf8e8Ro3zvHMjjtc3GDPpt4WVeovyn6NcR1S+lzg5XiS4DAzLG
9YwJzGvhmqu1LSA0dH2ZjN+L4zejMRvMlTr4EkN29eh5gbSxsrxcN8Id5X8pW49V1ToUBks35nZ8
UaAdmmNGK9FxeDYo4xmiqnUnt4mVUAKlzbppswwGyOp2w2lnX3/kOaL4Xxu1Ur3SjZZ0TzJGilbS
7Gor6qdV5LbZuKkh2agwPsmtjM7emUuaUaKa4JrAL8wnBdIr88iUGZnDqwpRSDwOcT1QcGqOn9Lu
eV72mbMv86//0R0EjADJAhRyOlrmo/SGYuYW8w2D+RVSeQgVWWok5+ICUjjtYkg9ubi6tQ/dVjqV
IkDyc5vKbZHYsP31nivIXeb6fUQDYpM2xuV1tUzJ1ca3oWgUdcB6JMaRDEhAh579eBd9p64+1jDj
I5oQhmCQu+lklDruMQ1Ez93CX29osYM34b7BtHr+7uSCEFEjsIZEJoTXscMT2Nc00wmzWzCEed44
2xyqTebTdf/hliiEIKaZKuWC0V6bKjvgCZVJv9P6e/btyP7ZMZtzI1lb2kIluR2X2yZiymNM4sbR
hMdL2MXKqiVYQHlLKVfAIe7/AhFqzfPCmCMtirrlRVhJU0SUC+gCKd50nIHzHqrEyIBFm/WPxOt2
ScDlbxQGHkXymx3nA1TEsYdjINugloCDgSeNuh8/O5v0fX2X3XJT3ZB4NB+iMgdeE+AlsRdLzSk0
0Mr7XNpEvdcN/nUXZM+3ACp23YXQSccnjFU332jQXkFTdTDd5UH9Wb5PXtIEEjapb33h4ivusImc
OLBAIsPqKDi4p9k7lIlLQG2xXYy2AxeE68ZiNlPse+7WKV91dDDiNq03xZDvc6lDU6m2u76hjL/o
FMOenTk0pii1Rl2s6Z5A+gftVGXFoxjoEJlvXdkuS09IhTnFG6P9quT76+u4eNwsBQMBVPCLVHG7
6kaLNFNGwdky9mnkm+OxHW4zg0Goy05wZkbYrlSzMNKMrhdsV+bSwM0ZbKr5Sds623n7CxTni25w
ZlDAXDRkTUuYgBdh3EPHaTNDQP9pL4GjaB3RUurljxpEApkw+DKV20KnIUJgDRqYwiEzpdFZJ1Ol
e0U9KGDQgoWxR2Nz9UIXGZ/lvrzIv+2JSYRMzeQyAwt049hf6/ZzPX/Ss5fr/sGt6XQ3nDk6QpHR
hOQUrWkNyhfnhlJXGJ+ONCotqv6DO8CXUyMfuyimCGRbjQpVhkVU7Q/am7oxQcVAn9ItxKoD8wt1
DenBdK+q+AG/kvu5eLTP7Auu05adVi/NyX6713b2/gcHiiO1ch9PuLUz22yHpqWN1V+m9MbSXiKO
hUfh77+ehJblGIZiW7JjCeHxoJn5aM/g+ZvF1jDvZWi+otGm/tIZDIpcfjCdWRKusCWXw6TWT14i
W2DgKbvwVnc1G71d1BvIJvYvJo3P7AknDSRnU07wpj49dm2KGuddtB9fp+eEPdaXP9TfuyiSAoph
QJUxh60pireNGR6Gsn21lpq5Ubg9FOkA0OVOOxldgSfyeBS5VCFD52j1ohx/89H5sYEiLSCJwl4N
S7QzKJ2n6MeUox1wmyYcoqkF8SaW4BAVtetk2jYDk1qr5ICBJ8YRxLbUyFj/6p6JUVO0bkIPVC03
d2u8k9jaAbcm+v9zKAztpHBMrCneLwgRCZaiQ3IcIR/pHPoNtH08rnf+MjPt7DvR/X1mc7AmTKKK
6Qg/jl6F9qfcJfHKeQ8tOf/zt/57gqfLSYAw9uLOLWq3e2kf4/9JHtexcTEUOfslApisqpbVLTVy
OtX9WB2MlZlWdTkS+ThmAoRoWm1MQF0E/vnsKt1bmN1Yk+az0yO4ryhAx6qpbRhTv5UWvpfrt0Z/
1SrmwXc5t/6xVyJXQG9y05gInjofWgRrEJqUMt0qW2vbaF7zkkLhtPzE3Zw/ibL+3kKRQNDlRZx0
BhzU6bdy7i7HBEb158GDLCdd1r9LwLB1jBdTNN3CP//0z0516lFtEIL0KN6RfJ1zJ99L2yII70yf
OesUJP7rOjuzJdyYTmmvjprAFrHxm+2EjlHMpn+nmQU1WtJdxhz99GvmhONuafmQpQVFV5GHOXAY
hBN6y5ciQWoCJO9g+szeatwChcPeGJG9NigsUF6CeJ+Ud9Sgvgbd5XYbPnENZpdju7MNFY50nzhG
E9ZYoXmMX8I/yUnVB+M4+oBPt3nm3eUihpwZFM54VaVrLxtYYFTsJOUxKpk45OLZPvv7wtnu1xr3
QYwFlctzmj868jHpnq+7xUWY+jAhptktJZrahvasL1VfzvqNVGBQwQxpJn3aXjd1+Tyf2RJyY0ld
FQvGgZNODfVIP8232i70msnVtvVdQm15vxWUnlkkDz27bqqxUNeRPDAcbhXjYKmPtf3KrOrilX1m
Q4AMu46ztSqxKtTJ8k2I13P0h45bG9OfeEVU8qgrh1hMrk9GO0QaZDg3Tozh6WnzgMz+w2Qkmwn6
to2tuVKTe8wCGS8XU+2O3U5Wjbc2FthCJ+zP1Zu2UP3xhsDC4HMExL9J3D7bUwE5nDY27ZKQX112
s7GrozdmTRe5J2cGBKhoHB0tNivWpG8XVJdomO0UKH5+YBPCnHsIGFGm89qGOYHgIdw6N3hAT4Gz
rSHcw6WmuO8koIVsgdSL0fTg08i3fXwsufmbl7UvPjZNTKprWm/NEqSPkPWgQdAF8pkxMFbahIGJ
UTvlUwvyh+07D1zR+zLN5cyygBxoyMKoALq7TkKXkau41R/WU0NyAV57Mpv+Yd9xG3r5CXNmVoCP
vE8Hx6IbWrsf/HGfHBz/m/qGTvZf0Ie5HGSdGRNwJA+VqLMqGJMP+QvlpXNQj8Pb1q9fmz3RaiJv
1ZiggLlgNHKpM3zsl0RphhA26+aoTsfG+M5Taxi3FLPtrZT9tYk90HFrYn74eAORMCSjO2+61XdZ
8HvMsrOtFOBjqBKgxw9IHkE8HbYQBcObhr9fuCtNzLPXUVlIvYojsTzOQXVH88ecJ+KB1u/oDWRn
7BIsXYF/MbXeh8nQ6IhcN2VXu1MVdEtQYzfl+w7jBa9DJOcaAprkVVIWOr0ONefeaD9n4Sdn3F03
we2emEuX7LbG6wjuJ+3q/fCUoPWQ2kRlaKj8UqWMWZOYHS4UY54VOmKLprvJdItReG7fMgxDDjXE
XLocOxl0hmFlOKwBRb22F6LTlmSlJDZ1xJwuMaPepJGkqAM+U5s+WcqXlgV95v7SBYgo6tACyxWr
ydH5Oh3DPfS+7jHxAcwBnds55okiaoV2mO005C1srd+Kd9o5CFseLB+qXAjgfyGrTvh95TiJzeRp
aNZlibFSm/mNSmSJHwcadN9Vr7qf3P/6HBKVQjHp+a9P1XuhcXoOOX60j160TRPwGTHuzhRbyzWq
ULQhBR6n0UgTWHndZv0MRWpf96xte0eKM6z8CxOg6iJsDBjJeHrUSrvBp6RS4tsPq0t59jigMnh5
p7zX26532XIF/ekrX1PsOp/q2JhKiuloFIP8Onp90N9C8mYzfq532T5+Gvbp3bAvvAiztq8j2WVg
sYn+Idto8hXiE7VJkmGgVocxPKrxIW5e84kBy8sH/cOEEIuYaTb2cY58FYokboMDWHJcpMt1cfvD
hBCBaEmnZFOEVUho7LsbtuNuQkOjFz+1B3wxpgrPbZmAK4aRKKmVwJhe5scFA/PqLL0dOq4p7SdB
68ei6HechTiQBggzpPkoo7NsrMCoXOO2gfh2uYMIU7DsrW3vz2hyTwJucDP3xYQoRK51MxoNrLDI
Pofpdvmt7tOzzyW8YbSCcn8V/n6yDtAAezOzQOFGNP/kMvvYPuH50nS5uur0maaDfshu1pOOQ/3+
Ix7lYo6fZHA+rAno0UGkeklIzG8MsnearSBtDH8J/G4PLYLghuUmXb7c/rYnJjalZsKTiXpr9W3y
BMm2/RBoB1L6rjecvzPeICYzp0xprGnB+Q3lMGjGap9IKYNClwHwYzUCRMhZ7Egy6WCl+x6VPiri
x7v0wAn1XO7q/nA8sfFpMgZ1XmnXjGflbX12FA9luCdq0U82/Z+h42bbzhttSD9SZ8rvPnQ/1ilA
R6WbiWYrWKctadsoTP22XZhcFfe1BNRw9EhzUJRDWNXWbuPcOxVjgANbR0CHJq7HeQyxiNabMZEJ
9JxPyW2zz/0oYOMqbjUCUuBycvKRlO9masCHEpyv7LbOxni0kJbdtJuIVZ7jLAqwsfRFWkRksWge
hvihl9+uX7iXCU5nPiggRRpbSN9oOE76dmhO73O4/I166AOauJoH6IApb6D6jirWeOAfYj+Jrv7f
BxWxO6rsMTgMDBTKSBi48/Fc7z71nxW0a0Yvk+qFbhXon3+TW/X3shWxZ6pustW2SX4uKp5bKM9Y
bzPHcmUgX5EFGKmy0skU0mUfAyj4EQqXUPBDfqdzWxfBDXMSrgcCitgwtRjGkCgGzK327Bn5oxSD
4VJ/ZvzlOtIrYqPUatnZ6FBsQxkkUiQKX8Ag8EBx2hRMZHPd97FT/4w4Wqdvw/lUWdSeJhD+LM73
Lz+TPnxPgI7EUKpshfjzpnwzvhkx2mxSD021i7va0JubnnmV3es3iyK2R1ltUuQ2dUGXtzTS3QSH
RMfQP7Ykza1MgI2+7lTZJt1p+7jiGBNft4HM0nzSsi83bIWRdurfT4aPnRRQRAbNJEqpDctwlw3N
xFih5Usydz0mqUnbHsoozgP7EGR2U+Q5WbO8DjnFVP235K7fyyi+k1DziObR8Fn35s34XgU52EI8
xYo73CL/aZFDu4917HC6197obOt7i4RYMM0niAKuxsmEClDP+udZcKQsiXTIooMOTXMHdV8q3foW
p5AkaSDpURwdv3sr5Z1xEqBhlbToZrvygU8ZqLPoH8NVNGmRYL/1DMctMBvJh+rrHVSxP2lPxNpM
d/KuGLc8E5yBtVOoe2YZgpB6nJS4IKT4SZq/qfF7vzBAwJkQgCZPw1luSdi+NOptNE++aQPXxtm7
jp0Mnok9U7ZcJl2vYiV5+Kntn8bMv/73uWUI0UknD0uIKw0uWX0p0sSt1NlV5af/ZkRAlgEvZyut
ceaKPgnq3HEHGXM9O+YuY6I65RS2nH31roYS6UqsD/lQPgzUbnBrQ+Qo9eMDC5YMeIml21lJ4hGu
jcO07o03SnSQyp7yiPPcnpoQZ78/jZm/vpOMO5z4jmdL1DKnGaENDq+bn83JH5vv1/8+F1qJPVHL
POv1igEAJF2puuut4sYelD9z18KAuCyw9hQl/9dXhSI2SaWmPqQN/kWcc3SyZ4UbOcC4uVi6lTEO
RassnNYl/axG9xMiVCVhSEecDfr/s29jWuWoNSZsrIvuD9lrX0au2sgu84WYa1oVAhAjXOKup8zD
tCljX/a1XXLsUfKWHpG6B5GWFSvh1iVARBzbJaJDMtiDjCnNm7KdgnnqNszCCAWuXBeqgBKzszTp
1GP/zOPw5+QnO1S6ITUVPRaQK4MkYu1aB7Qcon+ZS31wp0qIRDCjcKzxXgJxvXuLjWNVMFNrTsfy
ytLE4q1dWVAnpvkT+lYL9MaNfOMOfdm3SQ7Wn7JtkBc1R2Q+yq36lLrqjeRhpM/17WXWKPZG6foc
mxZFd8o8H1K583M79a6bYBxFbIWKZSudtBAmkF3Z5Ottpf0xrd1/XAcdj7NTBuagYw4U1DjlvdU+
D9wcKW6f6P/P/n7fN5hHC4jdVEa5kyzNB4nFv75PnAkBKKZirPWVwsAMd0W4tpiMyRRzTs2K1xxO
AIlJaiTZoNCr85OnDEI85nF9628huY8XGFA2CL+Yp7Egyp89TSaJ/cYb/fLp9ys9GPXgQGoBoYpY
loDQaG/FlI9Q7iefKksZ1HrqVw3Jj1+gc1+8mT+siZWIGvOxwnyENcPNVbdE7vLpxLd7SI6kXqeq
7jC6v9L9fTnbfWZZKEREa9mlEwElRPM8TXWjmwgYFh10mK1dM7C2qz88mDd8o9JFjzqzrP7Taeei
G+RhgOWq/R6mD1qW/M6pOzMgnDpL7rUVGusI5ZvaLXLfGLkJrhfBwzEUjEk0TNU+NZ2dnbt6nbW6
k1BAQuNaWL9n5jdzfbp+7i4HiGc2hBtm7Qq77qkbI6whPqDtqDdUdtzVp2ocVxLjFiRcKktuLFDC
wqWyqF/06YtVxa7KCepc5q18rEgMQ0t9zQFXp3Bt9tCJPXuda9zYX2rfiZGO6DeQLT5y1+XlSsGZ
VcHRK1uKzEWmsrQDSUoj+V5Cp9Ee5WAx56cmU49jbdzb2rBTnMmNYvkQhSuECbuDM8tc0H8xHDr7
LYLrp0thjqj20HEfPfl1OpJ8PFrQX4k4LO3ZRy1nTzgJWWZVldyddrxFB2sd0CD22l+INkGztTke
1OVX/NkChQupwMBrpxwB5eoWZWS/22rPIIUEaObeTA9IlByKAJ0dNBig5aVyuNUKV5XUI/mqUteP
usVI8eUdw5Y8HdyhIoT8NjGxuFPDerRwc0l2rHVWD4vTJrkzvmkBBnZ5UuEWmy4Y/b5zoT7MrvMU
///rvjzbZCHG7ZZMzcsJVkGyf7XwggMDonhcDsTVjnwHyqfxDiOtEGavr+rzEhQPNgats5JSDGaI
IbDcgvSDucmghBWVq0aHqT4W4SODgtw3FYCpyLoklahpofHBEsCksNPYrsHLkw3py/zm9LWPzRWj
37Iws14G62dTK8hBWSF0Isrd9UVdzOqdmRAQqdWKCGIeQKQfWuOSr23pg3GUZs6MADaVIU3ZSL0Y
5W1zlx2io7FNd+oNZ+bydf73XagJGNPXajUr1FAV1TdWeady1HYOwEXqYae3WbGOWAfUmjCWMXQp
gbHekLaLZQQ0u/QXZMsu0n7PvpGAJZ3kRHlOWELHSrsZQQuZfbx22Afr5TzrmSUBQ4xl6KWcPtMc
xHgRQ7HR9KRj9J0WxucuLgecH19LwI7VkNS6p4qAXjU7pZi8CjTwZTHuim7aXHdzzpQQwGgjGDA6
xRSSPW3s/Gub7wr1WVpYFGYwQhMwIu7zqKlpB7XnwW/eTeTlaby9/EayNb8bv/69hSIX0Uobqw2p
XTFpv5vz574Oru/bT0LzDwMCPuRr05YabRw9wLvD/EbU1HnfbKpPGO/gtz6NXDBxh+9YtTlmK0VG
YmqWJR7GMI3Rx37/0B1jTFzFQGIvjYC2JVsBY+4QkZSoaNmidyHQNqGUAqidycMIodfrG8oZEYKS
OtG1fqAoqEiR1tcxzu0hxGjN60a4c6wLiJEOphMatHXUkDlg/G62GQ8041F2E89k3swM6Ip8RFvX
lrCnmXh9eFysB6n9fn01XCAnUhB1rGSxac9abwF7H/10u8w/yeQ+VhvbO4Xs8S7HK7wI6mP09bp5
djMF7Oi0rpORnKFAGc33D9TlTFzp8A3a9dBBuW6N20wBP7RhHqSMXlpl8b9U+pxmXNjPGBBf+Vrs
LGVPB1p+NAaIbzo3yo2JlgRU78a/1EC4SJx7PhoCiCh2ptXJApskX0Dq5PPuG7KhdyMbjzLHyxDi
DMwQUKOxIkvln+tym+h/Rg4DiZwJIcZoy8TIhxRfyJqeVSPy2sR0zYHLOp76k64E1gZ9x7NnfdzJ
cpJR7/ZwgBLU0/RuPecvul/cKV5zDL080HE7l7sBsX3yvX13/hzXX+oW5EIeQ8CSuK7LTIGw3WZ8
w3h4E8VmEyWbZIOhe8ahCrIYnNjqv50Cg67z88WHej9MLT5jWGy14WGwmYrDZQ7/R6BjCKFHkYV9
oc7ALDxbmo1y22GgpgQSf6hBoA8gGbBngDt3AopkobNq6Yn+hXH38+20pREx5c16gB7EA4SNjixN
gHz9mgcJULKMy9qsRKyL3u3teP+DBAnuFHUp8OLb3PvTFJSXi1hLm4wyKlBM2yJCQGOwcay/5oBK
M8gPNeS+V+6UMGfRFICl0aPWkU45heYlz+6j9tEwmNuNg39TgJTCsDC4jd7VI8SyCfxpEGn+9IsT
V5lA1RTQpXHGWW2pgaX/Vr1qQXZD9P7iLTnQgAU9gEbUrv6UsbUx2qgrvmIKaBOuU1vU9K5ZHtUD
BGGfqaPgB3+V80vumwl4Emq4DEbCk15HDx6NZJnwyFCfr9+j3D4KCFJIQzW21OIUhpNXavJ3s7f3
ajJtB2NiwORUY722eQKYtNagaw15yArFbAQJ0LJbP69e5UdPVpAH0gbE9JfeVbY2hmy7qasdML6I
fWKzjiogTF9Uf3V1kbq17ieHJXXXrXYAoO3yTc9pWXIYagr4Mim9bZj0LK3foicD6bwYcmJPxT5G
exKoyJIXfb7+TU8UoysbbQkQg+E6sybTRk9StA2H5UnL162smr7T94GqGi4ekVs9BkVC4fL4l+v7
HzeGJUCNrBVVGQ+wrdzTdDtlp0BJ7Uc2cQUnp3gpV+S1uMPyk022DahoabKi2MJpybR1GgwVF1W6
N2LkqNEE8NQFgFQVOJ76fM7pJ270YVE4ObVd5lZUn65GdHRi/LhdbmxQ9T3Viw9q5BovzFe9DAgf
BoXj01g4lsoKg0hcvpuQeL01N8ZXDCXwEZWuYIOUj3zu4Scx6YdV4bQUcl83FhX61lrGK29sNMNP
FvSjq62NSb9O+q4rqeGmyaBujNpw/AW0u7s1KmXv+vq55QvHqJBle+olOFavP7W1Vy+7RvOvm+C8
SOwYaDHMzIhiVKE6X8OAOhUvTzdMXQldVWqg5L76C3jErEtsHaijfCwXemhkq5+kN73kTyHDWeU+
ojg0BTHcEGVU05YP4QEBVeD4BmqFrSvfcD1ily+Uv/1FbB9YS8T9Or1y5cL+so7m24qp3XMUAnsy
JuTgdk64jFM7jNuSVlU6h8W6jeK7sH+47hH0J/6NpB+roZ9wFmBXKgyA64d8mJW6lh0U5p/XDfzk
2fBhQYARQx2r6EQ3iG9xJ06+E1QZKFEOBgbU64kZy8uIc6sSkESL5FBeiAMeTZUryccJE8KZZXFu
IMBGb6VD2RNXSd8Wd+GhRBUAkgI/YusBTWd55w77X2Duc0sTUEJpxjYZfkSh9gEaMQfrUwpv731k
uT1pP39RmSls1w2qYquApDvDlNA1oNbfC4ShnINc30hV7AnQSjnqG6rOWdrrEkduaMRuF/ozp5h1
/TCpYl9AlKSdnVLHStd9HcOv83oc6pHzisvh8/87O3QR/3mcVPS05RWd2B+11BLq1NQ12r38whAO
buPow50dXd1xmlKijeu9EooWUE7+ZO+RFMALlths6oDnlvqVlZens/NzxFDF/gB9Wmx7JQfUW+S9
0syd5resizbRus9HltJGG3bNmoAeo6aMkkknGbnfP6fXbBcd6Nml2KfmrMTj4izO20XkWK1FaSgG
wcwB9NnX3jpwrXQMIqIl4J8fLi7SHHxe7OBwWDZaUJz6tuOg9vtXkjSedtoLA1aXMwAfbimABqS6
zDKlK9j8n7lt9yAzgd8wb6oX1HO2nH4Fs4Vif4BpWGq9trSF602NAt/0yKyG8cBTMHDm+GYz5yuG
VsHAswW+BmLvTYqZNyQZDhLBF0proPrG9j1wZoX3f77Uq60T4qMHp/Ugjm5uib2g9LjNar+CAHea
7zQ/xWDh/4hdp7DubMVJAX6SbMG0o6W7WELn1Ajj2bC9vrOnquWV03by3DM77dobTkW8OnU7e1CH
vkHPFPJhrrXLA4TGqPmgkoDB8vgn8/s9TrxHAAc1Cjwv43w/bnV7J6Me6hORQ2XCISZ6VU+Zp7Of
F2t1n+t0FfWV2yDx6NX3881JrkTym5d+s+yU79d35Ccvzb9Pjtg9sCxVZSnU90oqd8XhR2sNtaVy
+X7muaWK9K2kkhcrJkv0aq+DaktSBw50N35Fq5g7owIE2YkDQSLqJzNb8zVu/pQjlirGILfYSyA5
daJ2P3YuflhP+pyYegv1jeIBBVCP7RJlrkORyNX1RhaP9ulLGW/qa39LeXG6K6Qt+v7ulE31Jfa5
ZmLOqJAM0NZmbjNapFE95hizGmuu5jyrw5//zQ3FpoK+SKq4pzS1k7ePU1wceke6cSJ7k2kY21dA
hrTX3LVXvSSq/eu2T3/7CiiInQWFqlS2Rf3S9nH0wkPmdzvrvnyAUNwnHYOAFL+7jz3ii52kH39F
1pJxJbH3oIpkhWg99AsggECq9RLqv+a3Zv9rfISfFLv/PvWnmswZ0Kx6U8pKAoMkPtLdTT7k+fey
D665nx3LGxVyYdDDUdzsmYMBuomvbbYQ79hytBg1VciiOy3QduOOlJ/4ZwRz/sVRLV0/Kio0fqhp
CdOUBwVtFsxdwuGZyMRqK1ly8gx7iNliSuDcFJgRl+wTUEgyz/k99Tjn44sJEU5vL2kX0wFRtNit
kpvY5lIMTAwlcrAWs+lCldoe432BmVvoI5U2GNPgYDicip6K32Mw/b0gsdtAliBbG3cwp6CFX2uT
jZTl3GuFOVdiu4GWapOOqgZFNDQjrSK9iuMKwEQ7JQaTc+2UP0mdfqyJfs/ZsUqksY9yur+hV7H6
yPARNdD00tfZrzzz2dkaryiAbTk9dOblJ3K1Iq2sY5V6GQv5Xi2feuuGJUYz94CoEifJ6ZqiFReB
03pUi0NZPuTSXc61PTDgoAngkKSJFjqUvfsxGhgl0a0e8BxKzgwFwmefaa7Gvxo4QDs+TSAeMD2c
r1Nwn0WIQeSlTIcBdcnN1GZusuxrZCSX6T/ltzBV459rybIwNzKi3evAHsdrls/Xb8dLi9AVAxKO
tuNosnhTzJOiz1EzgZKCWlwf3aqp7faZ99+MCN+9tDNbySoY6YrItU3k6p4XY3fdBu22ePGcL0T4
6Gizi+XWhA1H+QPlq9QJpqTxDbTlt8VO1afgurmL18O5PeHrYxBC3hQF7CkQpzyJpd0YvvGo+Fng
eJzA1UXk0RVHsU3b0hRNTNr21VzPXQ5r5rHcJ7tmu0hu8Sj56xbN4+0dzRGSbuNP2VdmlZfyQbop
66jXGLAuziBJwyzPJlT7Mfhk8TVv3emesV08eqJyDbWXTu2ZKfHZnc3ttMokFvxjnjeGlW+nWz5y
uPgIO7cjhLxtnWJAjQ47vZc1m1XFtAdKQKavHWTNTxchJ7t/KVjRLdnChFxbNv81NLQpMqNSTzLI
9auzvKbKyl2EFz/TmQX6BWeIp9TVOqNBB2sKdEymrrbyvjjFljyJl1sMAcqZKQfZTmXRsH1S+K5O
+7mJmcVwBgSwqGq5RrIAa1Ek5Nnz5zJ+Zpyaqqv/goqz3RKgAtWPuJBJtFHfjrfUJT4ENqb48CIE
F136zJCAEZWzdiaOM7l0v1dueshQxhA84GJu+r3X1iPcEVo6RGbdwky5PszxKxRDZ7i1LiubOMo2
zOYxriY+U9uqWlHlhLH8dkZmBaNZ9tmGSPDp4XdCyLNzowonVZGUwepJbRvTkTaF/jzXOrMaxtfE
Z2liluOYEBaMDoQPksHtNOZauljZO1+EEDPGcaNpGrU+5LfyBiHc/3qw3rsX4q9qe+bbMI4gvjNz
qS7XJYKtdJ89qX8QY1vZ1l+ro4R+qOZ28TBnYAzyzcKNo7344DxfpYAKdi8pkUJHag7SEJWkzJ+J
UwDRSeVO21ZEpaB3U4QZf5yXXORrndsWAKOcljyNySPnb9WO5l4bYMHZX6xPvZ+C3RS9/ULR/WK0
8XGyxfdnpVhhJkXoNiH5MNmv97qvbkOkvbLHEMrss68clI0dQjWPS/BfJOmcL1cAFcWOcd4tmO49
SmeWnv6U7gcJMUhxmHL0cZAeEaRNMRE7Qa9Sh7nR8G2U1mQmnXkxdDzbAwF2xqaa02HGN6/AAzIe
Yul54qq7F9OXZ4sVH639rBrO/GNIR/pQBuOuC5p9CWUeVouQzuEVEBXfq8o4lZVCwyRkDCzVgtKL
a6/fdR7ph5SHInalF+a0XkZSXUFTkqEbaHj95006SnFfSPSskw/VnXFDXYva1jiQcLXNfKrL0ar1
YUv9p62qrf5inpPSohOE+x5TH/DwB9OHn8vBWhMwr44yHRNusbJ4j45Mn3j7f8xPINlCjbD5zGzj
ZQz/WBr9/1lAUjeRoo1Uz4MU3LfZU0BtJ/4EGpnsbtfepb+rXKyfbacAd9JgO0ZBJaIuhqj6gIpl
/Vl35Tc1KDxe/usnp+BjiQLCKfmYtc6PVHS0M26QrXSzvR70Ry6SYL+cEBplUWk2BdEprGdSAFPA
XdIeqd+CxLMNj/l03AkQoGx08tlAYhbXLyQQ1ugmqyXXSfdpGZhDgwket0P5h6F/GRZGjeMn19XH
hgrQpYa2mSg0hM14pjlD0td+nwfjA2loyg9wnG/V92aAGkfkJT0T3l5+f3z4jkhhkoqmlWRiG1IP
gRaErymIla2/bqrvGOO0Zfnal4Ht77WK9CUr15ckO9W7/1ffUv8uWI079R6CBO+/wt68HIN8mBOQ
BuQsSZkqLK9Xrc41J/l/kmH5GEq7b5tor3b5M+NEl6+hD4MC2MR1JDdTAoNxCyFULVBcErJX972f
je47dcDznf0M5jgC5iA3bPV6j/M/Rjdr9dBHXNRIu/Tv2+hjUSLA1K1eTHQ3oLt+8qmSafn6/Qi6
kb7jSQM/CaE+zAkAM2Ei+Y9uE+05fJxvO9AW7S/pnxhzulWOCuSZ8+3KJLY4qHEEqNExobAbaYmt
V6soijRb09Mew3sS6ucxlPMSAWo0bf0rvy7lgZG+haqn5E/XPZH+xLVvJoBKkkvJulDbXZbj8V3J
+xpJLrNugqUEqXicgwkT7zg0uW5UE9lNo27IcUd9k9RbqPrLewkaDaq8EYra6R1yeYgm6k2suwsm
vV9f78V2to9bEKzef968UaQvckm3oHnsPSUwN9pn6Y50/NHfvS3fiSEODuiOLo/onsO16x8Umct/
Gq/NQtPHE4lCw6DCOAns3t7I6cRsMGdGQJckz/t4oEbsxnlOG1+vjxmXSrwOJpqojTqs4V96ElH9
OhSfC03ZXP9Q3Bro/88ipLDr/uJITuP7qu+H7H9ZxTw9CSB+7vuaLABIrJWhAdYRLjUz3JR6vmkh
ReIs9+wQWgY2NFELVZltJe4otmz80SuRwwGxmwpzkB4pILfHFcgv2jOgJGhA1xfJGlU41f1k9F3S
YfSz8zz5OmmibuBwM+TIFKgKztxIoEvX55k58cFjpnOjgdlgbCznAO0UiMsfIucPA/O67SVkfPuS
453bEs6v1ipa2/SwNVto8mijbWZ1jF9cgieMC7aJ8q/rsimAPCoOVYFCKu4xExmP8dGq0aTWfLWQ
oNDf22Xwrnv65RV9mBNQXh/DOpMLmMvre6WON6VUMmeJPrfo6OcLEtxhtpzcmlZYSPcU+I87BUK1
OZv6uvjKP7Mjdog0qrnMWgs7NAkT0alX6G7/lUJFUsKbAgutN5RPabeOp7mGK2+mG/Q0XN/Oi7Hq
+a8QPGRaK2VMLfwKHXyqE7J/mSTcLM2tjUwOqJmcePPFp865RQHW4ZJ5P6KLYJONyk4154emWqFi
Xj10Wfp/pF3ZctzGkv2VG37HHaCA2ibG9wFLb2wuzUUi9YKgKKqw7/vXz4HsuWpBPYLHE3bYoaDY
2bVlZZ3MPOfJHwpnnMQNlK4PtEm2K6OdP/untSWEMEiIgKZsSbrRV4UcLYnzkBzpM4RVt9xLj6At
2v0VcqiLW/XM2PzzM6fMaVKF4WysgpIIC5+Y9nfOwpmBhdeP/WLgKYcB0T3VvSeSTyvTNV99v5qu
hc/PjSpI1Wyg/qo7iHAOMwtSeuzdGenrwey9Yu/Sa5EiT2IK3UQyatmmxSPNZ9qUwV77xIob0981
KC1ItQ9RiSRftu+ywM6Kr0T3/o7hmU2eSlQTED5PxNlShULJZij9Of+Ou4blr7GRHJIB1CVGANXH
/FgOvRP5qddw/iBFs8b5cXGrnNlfbBU1aT7+kehpzLZlfyqK+5UBXrq96ZmBxVbp0TOZhD0GGO0H
F7QREIGWn7ud9Vi79T7dxAZeHesw0fypP+2fM6uL/WNGVddbAayKaMflC0tvVb9GILE2dYv7p2Rl
mCOvirgkyBxWjtdmKZ//n7O3uHTqqqa5sGYbTstA+AdqRXdSdpbYcwLGbjdkg0LzzfoEXoQxztdt
cRlxnULFQsJyOoL6DDVeAEjTU+DMlL2aM52G0baedaD+mmuNK+7l4puRWgR6B9I0kNpc3A2hytu0
mrB888sDZftOnIMjZoae5+AI746PUrPX1Aou30hnVhf3Q4gWN6JrsIoeyefRSz11EKCFdboECQYw
Z2ybtRfAxXL384Eujj9hk06nBiZrT7udUxvpOzoJ52rt+I46DbhcN2Jt314OO8/GuTjzPWp+hI5E
NYxW+/E6Poi9vh8gmdRsMa1rSYWLx+TM2sIB6KGftCqZoxr2lgjNroa1xuyLh/3MwuKw1wbR83w+
JFaY72afySbhhenfEqE+X6zFgQ+CSGahiZFMiRPczRz3gWtw+1vI3rzOdQvSbVevpouRw9noFi5g
Co2BSobV4iiTqJ18OxMy8+1MU1Ns12hqVk/e4tgXUtSqH2CtMB2xnYm78tImX2aRkGo36+dFJzTD
rQ3y4iXxfYxLvpWmLuNIbzGzGqizTfLKi41FPiT5GjZ7KTt/toJLjpXYzwY/mudSPwzH2aOpPT98
o5za/9pxr2z6JcUKqDN0kGjDUAYcFoeKrj4W1k4xXbgOSWQb9xwm5jrcWQAweZBe6Mht7sa3a00W
a45qybRC2cQr0P7O0braNQ/JbbPTH1p3hkAhpgGKmuz/6xuXnCpK1h04EGByLvoXn6xvOVCx7wsI
1w2e/Lpedbe2agtHEgyFynmOKQ2LqzI70nwlGLqIalGUYxtcQjxeX5Y8dRFrgnJmVwdB9mP2Mt+l
wrVsXtml+z9QvemNOw2qkdL1X3+9Kf+XLfNv898eSGfBJu2ICSo0mA9yu/06p5TFXr4y6BrV+2aV
bvJbDcVPQdj30S57kTitfa0k/I8XHvH+yCnPUgb88yyKYoGd725uDtKPlaNPbpc7fyvndDbh32bk
bMRd0yVqmkccQjTyDyICf6Ndm7jOA2+1C+qyq/4+v4sjOVcM++VMDj3THnRgd9Ecy51VQGcq6rV7
dXU1F9e47ucVNWZr1jXE28Vhjg07Wxg2PUDDb7uKVl120t9Ht7jIZzXfhM+KOtlz+sHfIjzy2J1l
dx6P8DibUPVf3o4f13Kwly/371YXZ7IerFSo+cgoER1aP7syJ3CGmP3Dr8/GmpnF3W7VOomtBmaE
vsu1XdgesujvJMqpJTk1BRfS5AsbSWXERWiIPzz2TIASftLQ6T177PHjGoJ+eUDfjS3ChkjwstBA
yuMYaluU237cdH9H9uJ8PItYQVGWJSxB3MXGW1+9G/mVEKdfL8vF4tQzG2K+0c8OcDPkZlU0sJGg
zC3azlgRc7LMTmMv3M7yUcQVxPsLxFDzl//Zef17/pYVFFo98Skn3xYL2KwDkOxdwIMYO7TTub1L
Hf1KePKQeP1OX7kmLh+076ZnN3M2Zq2yOBEdxmwMm3S4Dg3NC4c7Pqwhmv9LsPfd0MJfJQCl0ReF
MTbPo/NN4hwYINI7sWPZ2JWb4im6XsutXHZbTNcZSn5BNrycWL+uAjMNcK2Ph8413BhOpDl860Tb
qo1cifgu3uhnxhZTOTSxiX8xlVxe0+xZ9z//en/Op+inXXL2+YsZJKqdCMSfcQSAHOamrbTd2D53
9LlKrhhm8tfWLr9Qz8wtXP5AUawx4lhDFfGP/gN+M7/cOm/yUiiXrEV9F33Imbn552cbUeRmg9Il
mMuDa6O+GZNNy1cO+NoCLdx7PuZ4688gStM8Fu191K8wNKxO2cLpZjUTZTRPmfrauNob9AHd3Ck+
R4ldvTZI6qw11FxEmRkxpC6R0EGQt5g0s4jDpp5rIuYVMlGYG+9Ht7KjwxrZysXje25pMXcd4w1a
4mBJQdCGOGh8/Jy4vmuk9nRKplnWEc4pDTa/3oSXHOO51cWEikTkRTr3ehHjJRRXnf7YTPdTEtqJ
9lBMzzJaq0C/5A7PDS5usqKGPvZYzhNqCXs09k2Uu4ZKXdNY4529uFnOTS1utCJlypIpItYaAudy
k7hJtfUfK6/cN05Zesod+cqRvhgkn5lcxuR5mFMwV8NkYzrzRdNfhyCiFccR2o+hBwk9VwdNyzby
CoBB6Hf+C2RWs5NaOrHzr7BA23Rdi6JiVsRtNkUNEb3hcS5c179wSCe6/sxEv1pXO3/kr0wu/HJP
+4aRuYOPnawDmYG2I9+ikQqEaGvYwtqifvv5mRcrKo1QY94/vdOBkNyhx8n2XQYxRnDSx2+auxZ6
Xbzizid04aZVEjVVM9cp1cgjz9qT9bW6ZoBs0ci1XXvjXPKg58YW/ibS8gqSzTDGhmupffTlWnPn
pTuOEWpa1NRN01qmKFhuoAoqwA4NoCV5Owv8lBhQ+kRvOnSQt0fgDZsZByi21P21q7mIOpybXkwk
U3oxsAamxwBrp9mZizyMeuqckGA2UWLmBIdpFXi4vDm/D3gxo346cUliWKW3/jZ5iwDzWSCqGTsb
ydi/cz+dD3HhxBvDqMyghLHyGwJc3SqP3zeHuRxreA83ayDm5d2C94dBOMdbY3HWo3BoE2ShgLSB
z5W6XbFSejV7/58P9vfP/+lgx31mzoy8k38I/dzO5bMcji3z7SL7uLI75s/6la1F8FXopZLFzNzi
X+eQlJ924JmyQWo1Z6//gnbIZTf5fWjLzdhUepvGMBd+UPffkNFrC8T/fzWJe9mLmARsF/BPOlmC
RWY/WVEVYmdAim+PdIeTvwNPAPQLBpFPa6/7i/viu7HlNdTJMqHhbIx3B1XvLG3Fi6x9/mLf+R1n
eurD4df6pwlie3Ep/+83KTWYICZBEyP+swREGzxHg1YXSEqDApbZKLFH/wSDGi3dpdtpiw7qU3kc
KjtMIQ4L4S6w4689bmbP8OOOnL8COl4lhJTRlLcYZUDCdgg6CcXbBOg8eiR61Bon0dvKxv95MqnB
dSJNITl8x5LR1xI1iioZowj8yq/F3gSYls4QTGoPh94t7vXdnxf2f7wN/6ne87s/xlD/67/w57e8
GKtQBc3ij/+6Dt+qvM6/Nv81/9q//9qPv/Sv2+I9e2iq9/fm+rVY/s0ffhGf/6d997V5/eEPXtaE
zXhq36vx/r1uk+abEXzT+W/+1R/+4/3bpzyOxfvvv73lbdbMn6bCPPvtzx/tv/z+G5m3+n+cf/6f
P7x5TfF7D+/Zu3pNfvqN99e6+f03zTD+iXtRUh1ZSmZxOavP9e9//Ij/E0VpJkFbLVL7FFVev/0j
y6sm+P03g/0TrZoSPzA4aJEYbtw6b7/9hPwTPXsWkUTg//OZ/59v9sMafV+zf2RtepeHWVP//hvn
P17daKnFqbJMxqQQFkcadRGrg5uT6mkbHmkUorQwoRp/xnvf7O22JNSTYzLudUNGoz1YADxsnxTC
y0FqcrCKWD1i6xVQsDa5Gl1LG9retkrTaHejrpdfI1nrh7AU5gOrKgQAY9nt65KC96EBa0EtvmhV
gsBnaBKXkjw9lEEdbqYmKnMXJRgHs6/DuxRVuvtYFdK0O8McvEz50OREqIbSBz2LC5eXUr21rCtB
ZKSCbtMU5nRDKy18h6JrvSOlyEDnRn3tsSu18GMcptPRtFJ0pqqOHRsS4YNHYu6NRFG7JgXzjHGw
nqgvpk2i1XLXRjPjAYusLRp0xn2f+/Ftiy+5MYIIDO59JK91Fmr7MCzphkIp69onsb4phn481IFf
fuRBV3wxu8ZwM0q7/ZCmlmcKS9/rfFQ7raXGZirb4VREtSydksTGB7Ocwi0vTP2TjIW5b0JVbRlR
wUHr4vraTNLoOBlW58pUMM+Ug7wPglG71fikwBOeGGhRMkOIZDWpcAdjkE4BWeXSpqIiztCNFi4k
SSIopo3yCiXDg6cXSuyyskD9RV+ioaQJh2M6hPX9aGnWQ1C1dKfQZdeAsa4hL4pq4l4zCvKcZBo4
7MNM7LMuwXQ2w7hP06ZwRzIlr5CgCzzlq/FtEka1A9dPeaXlBDInotLrvaiL/L4AH+wxp00V2GVd
iNQZ6kJFNnJ98kYXDDWvQVZqjmrDwol7od0OWl7edJYsj7Kt/U2BEOKNR8H4ODaEfGJtpz+Vupnf
FVkVXfmVL6JN2XRi1w8dqgNS3WgcigzmFSvzPN33VZ9CAiVn41VakvLdKit/2wx+gTw3CRKn9BNc
RaxhAi8vg1f1Jh8b5tGqTju3FLeaaPldJQYUAMSW7iOar1Vjeb6WZcdCi/lVAH/vmRFVb1jdzovb
Uh46o6ROhzpCLxdJcuVPrb/Xyj56j/qxj+0iTMl93MT5nQGFCVCysjqPNlnc9TaTpD7mQ+AfWwul
rg1qSuwhyS1PQF7gGuVJ/kaBl2Snmil2c16jm8wywmsqmmwbhmzE61Q018xQ/glPgmoXaURt1aQH
u4J1xvXgZ/knVhv9XcRK/WPIA7KtI7+9Rndlfuwivdl2iVEdOr3PR7uYFN1HAc8PTZRWN0nQNfvG
J0FgB/FQf4naIi0ckZn9k+jS/D7A0fwQy7gw7UxPpdrgPOc6GIMngtbQuiQEAH4Hdco+rwF5t1n4
ykGE/zkkSTlsZF/03NXrtNWcjI382sD3/+S3dRRuWxSzMXu0enOfQTYItRgZzd7RJhXltkomHVR6
ffE5rX3eIfhrsivK+9ijZFAeepuCzJaV6t8UMFUvxqWHvsWIQ7cTi9MMdlZPkCUn2cie8pGIq4To
PMH+rLIPE6ubOxWlqHxMLe7Xtj520NVNhf+Aj7UkpC2s5rFroD8GzUoVXSurAvtdbGalw7jeRl5W
6xDOY7K7Gyfeb4uhiUbH6GvdqxpZe8EY5nc9JuRZFDXTb0eTT7dVmHQ3VU38q9qq0aBhxBoAlT6x
fKRXjBzt/bkWJMzmOPLE7uq8u2om2Z1S1QOCidPKJJuCltl7CNr/A8vY8DWrs+6eJVq1xcGi2yqA
TqLN2yy5NcNA4aMkMh+ODlfae4WRTg81DtxTLc0YJVqlsryIRFaKmiO0LVnamGIgfKzsCoXDlT1M
arrSrDQE+YZJoaRXToUwXTR7BYmdW/FwMHMS3SZRWl+FlJUvXBSJa1ARbqVvtKmtyjo+1U3Zf80S
on2muDqeArCVbbS6NI9+UpRPUxbNYkODZZ5EW5CnUaUZ2vdLMjmgxSY15pT7d32lV89UJfVdFU3h
sRUNUFjAv72tGWN06IM8e/GbqT5hlw2fehLEpq13ZffAisE4pFXculMahrtW+cnnFJWcHj67vNdk
WiW2HneEu0bdax8mQ6tQ/TvI/qFAPcgLJsqAtxin6ouhZTEu1NB8D6AHsi1CKDAXQ5Dc5iwjV5KN
4jBxv91bXHWlK0AifphU2LiE5JELkLJ2pyThVw0vq60WZfqVEVtwy2EF4NeWekAfJ2vqXwUwv7e2
T2vHDJL0rZ+Jt8ukLLbWJKiyIxY2r9DJjMC61srMhiJfdox1niu7qkOFat5gJCgZ0IfuFhWxmrSN
YRywZ/0JvX9t1z/VZRKOdtAhHnBCNYlDGDS64YKuo0JyoB40oKhxI5QN3ljrCHppWtuTZPFOYyx4
mLJSJE5vcHWbFWk0uNmUU29MLP3GmIbsYBQp/5r2eGx4Uha5V0cT8Mpeq9sNpbFR26SrKYoySF3F
dtRoeeuI2JAPTRQZoA6ecCr8BGw2cASWz7Dna4VoPtWg9GIWib5ptDh4jIkRuXXoa59FVA/M7cco
Cd1mqNKvOGEgqDTMOngZyxxUpkUVDreSBDpej3oEJVVR9PW9HkCF3Ca0oqjKb2P9NTGsKbBbXo13
qgq7G2jKlzUasa3hARENu9OUDq0ePwxim2lFfdfxkW11k+UMugIaiTZp5qtjUZfcxQVehPchCRrz
MMaoFj6JChfhmxhjZu3SXBlaaxdjrYEezB/1oXUqU5fFTmmKa3ZJDEtEjtmbeX9AGfXwgDrf9iPN
WnKL8LdyNUVBhUlV9DDA721wiOUHGWrNTVXQxO2lqXadCHsFWoIi9rpyJHcg8MqxqAjCEEiaEDG2
1I7rHdm0ZUydvvXBaQkFOq8TjJZ2HrVT4yC1PrHtBK0/sms564dtMvrRux+VFrV9M6nB4ppZUepG
EZ5/qM5ilXC54gMBriqYdCrWajtRjT4ke9rRf9EHvd8UjSkNz1KqdYowk9cj4CeyIW04M/qVXObu
METlkYadfqXxkA82xQW2D80se8pEarhNk/svRQyd9ZgZ7UsZRaM7dHF4ndS6KtHE6xeFW2VTddso
37LT1sQegDMfv/aUjMjLikx+TVC1sycRomYcOZliQjr+wuNI2ygaZLtB67N7f6z1xpbZoL8rhc6D
0JfRIbd4+9AORbA1O+UbThcZ+WCbodmjyEHgPLhmk+exS+JyzOy6YgZ1pkDTXDYFRnYlIhSPDNd1
mcf5VT5O+odo6hEiiUHPh01XQWNrk6A3/qEriyKwwYugfdSCahwQdVV+5qYoP083ZdeO+zxOEuFB
0y8M9sDw4qcxJ8EtD0Xw3vFkrO2Cj63a1CbCWvTTmAOK0+tB8Z0fZujwz+qG5LjMDS3fgrQ2KJ2A
Bym+Z+wTnCfByEdfF2NjQ4E7Sz3Gx6G24RtDug/ZEGWeScE56fG8CZCgDQhihkjjhUNSkRz6Uhb6
Juos7aNUPXiG2nS+lHURCeKEYziUjl5CL8QxI8uo3aRJiofEwi3pWFCiljbCNy7tiGT5h9HodGoH
foW6WKMKy2aDgMpAW6gZU6BOYZNQ20yCgri+rJLIDqZeb+0oiXocd82MHjMOH+iFAEca0BqoHk+Q
eLAE7meFF7wPr3irm7Vp2VZRIIyZfE46h49jOxyooTqsWRqNuWMO/buP+5g5suOBN4wFLze0BRK3
11M1BI6JfdV7puFrFiLFzCj2Za/8F86Z2IeCW4ObMJJ+LCdf/zy2WsZc0iFadHkGWn030/xKPsa6
j9vrNm4C8R4QXpwKYG12b5LJw1MLp8tMxx38u7EbMzyaQs7JZggRWxUEjFX5JP2nqZFBC/lXjV6P
o64gV1XXKp/AzRkHlV0kmeR2G2t8HyRxeBzMhqJHO9Oz24745lEpMh2nfkIcBeZpGTtN2OIvGOFk
wqeOvAMrLpTuIkT62Ld2xS1IfkB9CIR20dBxCOtRLY/sNkIU7xZJy2O8YYjY4pcq7hRYruyD6igB
4Jrk4bDrjSh9YJrZil2k80DgRVlNg7IRY6L10Q6NTMexMHpEulVrlrd+34PesB+rptz4FKm/3o4r
kbD4xhqzgBfbROeheasmEyzguHztUpqfu84YXQSHnVcnVvVSN3XktnqJBBp/7YIKAV6UW7WjKwoK
kKStP1WgOrZLKii6EAECbFEq0LjpFGE6fGjrDn2X3TOrLV0f8oz57D7L9yaUtUszHa2MGutuzL7s
XTmiFQvsaEHhRKMZXTOlRTdx54u7LtfUps/70HSyyLI+dyqEuKTJrR0JC/81CyZ1b6XMuIoGg8VO
GSKgAg9q6HGVolIuQGRsF5HPPiaoE9o0CMTuilCRp7RX7EriJfIUDJNW23ihJnKHd1r2RaoOFy4x
smxPK1nYnWZy065B4Habjlgvm5KsfiEiy97BjlkikI4Vf7JaGrZeLttkBTH8EUkGdiENg0hGGQO2
Yogle1ysERNQsnXXRfmmGzsvCPotIt0JpWIaroZmWikV+DHN+M2eRRjQGhNRMEhTF6i/jjEjZ8NO
LPWPoMzcVwP3EWTKbTvWa1jljwDeH7bAtiY4QUrFAAUacMSzlFStj6oZW/00CJOVtkH7/qqM5Sot
5yUzAI8BMOkGkjdikc406i5OdKqfkgp5Eze8B6wC1hwILVVuSuz6+Fd69BeNA3+MjaOVRjcl8C1w
ZC7GVhnU7yoD8tZT6+iIdUCTmAIpt+zha/AVukPSi/eGh9dIflzNK15axHPji1wxkQFYyAvjZG3p
M8Cf/nq6Cq/V0brN9+NR7ALkbxCercq2/4SzYaDo30S/hGRE/rRXmdknHBH3CYw9UNYuneI48+gB
S7kuPAYe4HpvvFaH6Wkdcb44YLQsAXI22dwu8eNsD0FgdKhBOY3cdKzyq8wPYoCSSLSWivsR2f5z
Vc/szFvtbMeGNNfxoiOnwOC4mqP0szaEj4ikvp6Bq39CmOeQ5cUde2ZmcQgVfGGV9OTEu9w/tLkW
e5lB13JuF41YDECnoAJFGosd2hiT7DNlntLuc8o+S/X+6zFcnKqzj1/swZjRFqpI5qng5iGpSxgQ
H8Swqvz7Y/brzxWhDKkGziUQxYUPGfsirMoUL4drpGShuNehGygH687M19iu5Fa+AcXfExs/G5u/
zNny86Ao5ZSZJ0C+u+SW5A4gBDaHsrZE06jhUMfa4OFiPvn3a1xGF3f42TgXO1xDLFj7BZhiJkA7
rVeIQxT5Hodz+fWyLeoEfh7jYovnAKJ5jwkdT1At/6PVChFU7bUu28Qb3xnvf21wbWCLva5NwEtY
bJ7a7E4pvKtBjUoZ+jUH7W+NDLeAlFw3TLosSSpSnIRAM0+NC2RdQZZt5jBJrsYNLoDTut725Zk8
szeP/Gy3QJKB+0gCwx3yN3GaiyabXfsye/3mU+CtFUJfPM5n1hbHWa95OGjSPIURnoJmB57clQO9
KEL9c2ecWVicaLy/gyRT1in8kOxNHLZ6O1xJjzvjc+/qLruaVQjylfBnkf790yhHxQVlyB6BmvXH
SeynUjbWZJ1SgLElvZNgEWxE6vlJdx0N3A1Nagv+piVgpOHpoxGEK7vmxzqvn+0vjgPJsiGJpXWK
RX0XqPHgJ2oTWK3XxNLuIDlHk37TI9/zNw7F2agXh6JnAHZjjLpQfBPF6U7LUUMQ6q7WN0+/tnQh
vgQxGnp98QYCSdoyBmvHGLBgyk6k8vWPSD5kjxEpxg1qIwZA4NYYO3pfZO6vjc5ff+FHKcj4LWoQ
ND4A2PlxURkrIbPU8pPpD4nTjiGStloCNIYYw4rLvhCS/GBpsXx6xkSSc4ZMgJZ8FqbZhXiox6ge
w4v+3Qr97AUt1twFHcRaleoFv0ZNkD4D5Oa69VPzpg7C0M6sxEkWE7WTVKFRriNPVio90XfxyjDJ
N2nZn6Z0jnykbgjjp6p6QDb1MCTiFGSdk8h6U9fwbyMUVkR9yKZpW/hkWxCg+mUDkNMybDzErrpB
PGrJePJFvY19dTt2PIXzUEdw6FZFjkRCsan7yJHjF9AGXOmM2pll2kaSO1n+XkikQmV46DPq1W3u
aGFsK/kcJi+59iarD0Xa2Fk+HrgO4MYIvSSdbIBD20DqTteldlzUm6qOoA6FVtaussGK9sia8DmI
ka0o4n06vPpd40wUTX6JdFjb7+RQ3JZB8DRW2n1aGptmQJgHOaENwbcsImajis+mg+kEib4rx9yO
gi96cVOSG4Mh+SoNJ854bE/oBjAUStLSIbZFnPboPco+Au+w8Uz8yCd/X0afLPXs0+i1JqGHjqhr
4rPAHgAk02hykXIG/Q8z3CHmTo9HNK0+GACB0iA5dhSTXIvPuQR1SdP4mW3RcheATrJOCkBoxoMV
PSXduONZf2fEAeYGsqvIEmltuWMMGjKK3/IUpRsaMJiMb0vO7yBX51Afy5emxl3uf/GRhciCbks1
w8v6yJ0G6Q515MXVFz7GWDkS3/txjid5acN/enrHvcgvr9te3hI8WtXwWJKvnKb2mMKygW9K6Y6o
3WBcV/wlR1c1cjtV/sJ8vgkm6VV6ZlfVkXevZvBVGg+af1vWyCcWuzougSZB+DN4EcUbXlv2GGDB
9eIOPCtemKHvR2qJXSCXAe27crLrTJzSbHTLBLyagA67nN6muXVoGnMjp8IlUfspyY3CwavQt1UI
/rhm3AIF9pSx7fVnzd/rWXFsTbSOFFXrGjUCsCK7J9ULz6ebUPlbZTzIot8GfbtvEn8njGjTApLC
IjybAXEJ8lAZR04B+2lPrPI6NT5bpuUpYDisjk718CDi1xagEDglnagCUR21XEAmTuWjY0vne9YA
t8HdU1STbfXIHcBBByL0TACKZXskQCJrpDlz8QFZRi9oqZOG9S6YEyUaoJDM8J0B9AZ1wtxGGLsq
a++QpXKnKNoZDEKRSP1yyvcF6WyU+gxeV0Tddgz1WXFMoNTQbDHkbso3QRg1G19PHFWybcLWekUv
XQ+mJMRi8Cwg116E12aCZJs58FNE8mADlHYfm91dFwx3WVY+d1JbYbxYKMl8u27xfKQoYAILBfpy
Fm/1oJmSOtHFCcx9plODdGI/C+RNN/5j9hn4s36XXOXHWUVmJgyRkafdBae15/OFSIpaQNsY4QL1
LEu8QFiNFH0tTokR6y8V59BAQ9nFuOKyV6wsSQppU8Yip+LUEqMpnLROw2tkN/2VCb1sZX6Nczwe
9CUM4fMZ5vTlCWH9kxWYm3JO9P76Mr900QEyYjr6ZICwLMuwutAESxmVp7iEshl/C+gT0hMHutaT
fekmBzsUoAXUFxH49B9jhskElWWUyZPeMRc3CTqj8y0qjpjLOPmYqfEx6OkaF8Kl3Y/LW0LCkAou
l3woUQBKkDbRTpmO49bTrn1q46RD/qFMeiRDoYHhNWHA3F9P6KXo6MzqkpgoMAALF51/8iP5ykvj
qDUDGhlwM//azKXQGkJ7lJoMz2aB9/OPMxolealVSt3PBYLom/DK63D7NtdV6h/XjtSll/MPthZv
Bx8iGPkwaqf4a+01MyykbA26zdJRj7ilkxtr090jy7rasX1xLs/GuPAnrEssJJjVfauBvyzaSRo6
aRaeVmZyxcqyPW/sqgqJdHWvH+YO9NGyDWHHh3k+O093w3obHcb1Ob108M7Wb+mbqaZNIfIIQPlG
D3mVK3WIn2LUos9M++UmOqgNsspr77GLQzWpmGv6UF+6NMpR3BaYurpP9uk9yFzv1LW/QbZ/w8BW
5aMHN1lvlVszSX7cp4Uvysky1D1/gJqE0Toh28yUssmm2RmHpAjtubN4/UF9cXrPRrp4pPgpHKcV
qXtkm01nBOcqFGhygbQcSjpIkT/8eg+tWZsd+RlYQMg4ZkOv7se+cgPNAKYEhCKKP6kE9WK/NnUJ
mKDwpESgeJYbbHnJRn1Q1mQI7ucuFzTRXaF4ZschlzZTGJS6vVYOvOjQmi91+BiDW7MTtdCetAgi
mjpvkk6197PirUhsvMH4ZkbqkCqrIBZf3LOreLPafvIjy8XPVv+bvXNrkhNHt/Z/2fd0CCEBuoU8
VlXWKauctm8Ilw8gQBwECKRfv1fa/c240h7X1/tqX+yIjumJtqtISKHD+671rIth4+Uh+jv++Fi7
e+JDAzMkjX+bz0cgkN8RHW0JbTaTyN6YvH8zq2LLAH4WxAcoR4rL5TCgTZjXtnoq9npfrf3TPKfn
rF22URvWrd96thfDBoJ47JUE/peEBA/58iStrLC+7emxGP1Ds8jHyiMrOrZXnE/NW+vF+Wv66Yh5
vha8EgKGVVSL/fCS5kFyltkyD47n9JgfscXzBpaspFi/6em72LZ8vxRkv1hyIftHMs7F0lTkro6U
YUe2Le/J+sw8Yvc32zhp7+sHVAzeuLO3rnaxOEV8MkM1saOIXnIcL97CV12UkH7cDNCWaEz4yJ/7
pTnhLLQelB3PVePm7syPOUfA/jMDVPzLVS4mEBPaEsnc7OjXzcNU+M+hezM35nuz8XIE0J/u5DxT
/zRJTUXs19Znx/F9t182+U4jzwcZq9Xanao8BaJ9x+4sxkSjErYzjxV26mB63DXpW262iyXhl5s9
vxY/fRAqx7JDHAu+MVSMm5ux3jVz/MaouJwmf1wEDgoGlzZoBZdcUu6NfQeux3FYB5uYPUxbtY2e
XdolTt8rWGvIWyWjt654iSaFrrEpch5g2Nt1NBzOV5zvkZ+ZxnCa4YrV6Z+tBN9vEZXwMPIxSYMN
dbE9AqIBinYqjqhCuI16pM/LkEanaqvXdhUWWA7e3Aj+7pv76Yq/MI5iPesggoxt1e35XXhljv2h
WKGIvEGJBxC31fwmVul7juTlsP35mhfrT+DYOEREHMVR78UJjzItCOoKSfiE3uTaS+kx2rohMYfu
gGYpOEJkXTwZAHZOZNut5pd/WKr/+6kjjBkkYqy/8cXOQkwxaYzKjm2JLmyg813Jxcv/5JuNIOc9
T9UBv/TgSGIJIuGyow/hbj++C9HJ52MCs+nWBsCpFteoZ32uapYUzYLKpE2ofNNB+Lt5FVqMf30G
+votXYo+tgU+A6SdVxwG2vs+zVbDJrubV/apRozbWw/2N6shOs/w84mYwA90OdOKkrq+asQRTWio
TwoUrF4kbITZ31Xl//MB/RcNsPj9Zx/Q06Qr9bWRw/jptX3o/GM/zEAhXD3AuhBULVFwQDkaX9IP
LxCnfzGG5hsEHyzCXpBjtvnbCsToXxFO9jjfoxWNNu751/3tBQr4XxDAQLURcCCMUMb4J14g/LZX
mxi0VKAkRM8hxHSHgoh/GVVcenmPVoc/bOBSy6DPRVEU+r4x9DKSsEA4f0vKJW+hEV5G7NsK/Le7
bCBVlACuZ+VaQ8wbADmJXqwHbVA4HjRw2e0a1MsluKsMGR60BxFhksXopCYlG5h4Nw/d3K4zElhz
EE4wBOriUaBySGI9PES+gTwqWZae9OsOvoM5SmSc0far6N04bGooBa5aPXnZbqlsNz6aFqpgNNVj
eFmEVVQfK+agdk30yEq8YT20MHflNA44iDpoi1USlJU3f4IFhIPGQdoGKrdUd17U3MvRy4YdugUj
WU2tKjXmX1IxeyTFrD1wBBvfQZMfzGZLobw/+wapqN8NACD4iZMxKVY1XnS3sW1Byj6pXBv0VxXG
wXhXESjQEl/0/LkoBovUD5/Ix9wY1t2EQ9GCQNFmZPwalYsU+5Avil+F+eTLtJ2bMd5Gle2b3TSo
GTGFTTk070NYSAqoLms4U4rCLMVVEHYucZY1aWAzm6+5GiqScGf7ZQ9WU9SkFbw2Xyrg/KYmXSZc
A/wc7nXLMzedM01ScBTf0VDMgiZPObTZvF5L1pbqAULqyiahKbysvsIDWsqUxVk++8lAmKqXU2WQ
xIEaUGgmuVUibvNDHhoHx07chxmK5WiJXFX10ucr6BQE+wSE+8SfBm+ZoxH1fqORIqV8BnsV1M5g
6xII59IJQ7daAfej6Xpy4cJfgtwScC2gXhVJMUIPuS4n6dVQLjbNbStdhYxXAhPUXvSVLjc1VMLj
sbP92N8tod+ea1XejLr8gLfs5ColCOy02LDSGCFWeo53vFwyvot7gqNDAZMWxAzcEPnF5NZ4qxqW
v5uORN4RoqN2nxkVyG9K2UWuBqPH7iDbigS3pKxHP51yiiLLIvF74cOCjGU7FKVBmGU9+CqNJiUe
+oUQtWdhm/HbqcgcSWo6tX2qaJWdlsC0+7qILUhlsFVF19BRV962KJFjvoUxZWj8pK36yqUDqlfz
bc3broQ0Vs6PdeWH+j0ycAfzmBVeZR8Cgnw+qCXqEMrTvhEN4JSSCCRS0mWYVl6mhnnnt+ESqERn
FU71sLDwo7aBbd51ZRkMXdI3NPvoERsXt1QsqoG3Y878vYdmQnzVYsw113mHX7FDUkS8bNu86WU6
hS1at3M8SwXvnctE6pcGTRW4rtwnI714D0Bj7SPiUcAVhqPqzJKsK2Dwd8qGORRjkUVxH2CdZmMn
2yNIvGDupEZSo+EEGSYWbUnUyVaAj/A+i6N9nZu62TPh3Lm/g3zy8ZCVS4dmmqtGra8DNUXRJsxg
QNsyBpjBGtp02xxQXJHjrszKLkzjkdZmL33jI80Ofp92LaLGAyBdC4gza2mi8XbGX4EkcCixV4S9
kwqbBPG4BKD1GU+MuFNHDTS/cjHXlJa82Lhg8B6HqSp3CqpF6JDLykF+NoTNLsSogsiaa1SOpil7
iONI3jRNWOJlwCNMZZHlm0UL92BoTCPQU5ugTzzhFTf5FJvnmBJ2mIxYalRiM4v3onL57SwnY7O0
7kUtgTJnDAcS9GmXs+q/Ni5OeJsPDb2bM47Pct3xuBvtdYyvZIjvwCHo7QsveKBSM7ZDcEA+cEZw
pJlhSEzaiGSw1Y9lhWnci2kTrCNFkByAcazRmoN/Z5UzUu+HMlb5pqpDUp93WJnBbBwGULfQqL2f
PMzmFA7Bu7HOyS4c7birkRD7uYMs03aJhEkP+u5MWvHZFxMxa92FvYZYd6ZpNkj6RJXBht1NQu9w
CS9Il3oaP5qcTGQ1ezCjJX1RQwkrIebJVvkMP9K5M1rSe7h43H1D5XAPhxDadWFBimcc7canzPRi
wORZ5NvCZ8P7wHdu11XaQLpfxj3CaspmeM9mMhTHPuKdOKJZVX+Ze9zDOptaJFsHc/Re+y7yMDYI
FOZx6fLps+2r1t55nahQawJexn0Nezbco6Gpig+Y8LNTN0h0lW0fKY2vyulhZf2puHWUnZ88rL0f
u6Ajah1IrQ+2LUOBda4q/R1Yg2j/5bLEe6T6uVF7sVga7rtJ00d47CeHfjXaw1vWcAo7ui29G4C4
3byC8hfu1mHSFhqSpjNbBjPUtJFqYKuZl+K5Kxv6JVjiRacmAGc0CTBx7Uivo/eTx8f3cVyJe/v9
DTZZQR9F6Y9HPWf6Riz9ssvCHsKDKLagFhQLJOFdUJr30GI3Gyxv7pD1srszUaxBthFZfKV9VR8U
1l2a8MhGG+TJj1+L2rUH0ln1Wai6eMg4mT7yfomulooMT2h9evtA17Bmlp0SK9h57AP+wMeqIyRQ
5iI7UlkNx3imLXyxS7bsgh7+3b4rxJcJdI+DahvMpZmzg/qqXUcenKp1dtuaTsdpzg1W8H7xvBcK
v0i3t5j1ciSwxyqGQUiEsKEgPBvjqwiz+IRngT484/VY3gTNFIm0VRpeh9hMyeTN63OQDg5c/egX
K9sPg5dMtjFHrQL7KYboHLds+YsMWDhuMQuqb+OceXrnpIuRvlxrip1BKAhMP1NdY4Tl1CBBLYgp
TTw4V+SqNa6sYYcLMSkHFr60LXYZWF8kIBI32TQu133W4l3l/QjPVNGifrf2G5XrVdDJ7mkyMbwJ
nJSUJ7ypMWtHZU5q2F5i975ZWNinEBjXUKdVHvyNoIhEYzrGJX2OfXAj0jy09WnE9HlUnWhvVFb7
LyJQ2ZjCWN7ZRImK84dAWLiSE11yNsG8LWYPRpB5IU9d5YURtlBM8+5DXoL2JJMuH+nyLSsie/JZ
1pyaycKNjrfZjatGz4GPIO4lp0AfDKzke8RzzM22BdjAfy7IOKutjOYaBi4X2OAxL1Fj3tDK8Qwx
9HkUXMMOHeZrJ+nI9jMUy1WWaCHHEd4sZ8z1Uhf4b4mcZhuqdPSNwUZVzP5iPs+5341bV2TFgL75
MIqkZlU0bhScrCjKcNVmR09SPW0gz6yqDcwfsJf6I2KabjSYR+VzDIPjUdlxuivRVoRkk8GRdoo8
H11uw5so2OLZ2+WrkJkZ1jIKZnvvydj3VvD1shHSq4FFj7bM4mwVD1IA3lf3A6IJ/YyUH6ySUZ7S
Cd3y1uueOo2d+42Ctt/sLFwTIMxQH97BugpNde0axxS0D7TtPwsrGDoLxYD2fghDv3WprquJf6G0
lvwGZgTIvvKp9b+ObcPQ40d3sE2R1CnKHR21s0mJPywee7hW2lVNeuxHnV9VdGNF3CDbw/RRva0l
XoKkbuuigdNi8eQxypc+jlNBhxLL/ThNPQb6WDGU6tcDmfNy1bqIduslrGNk+RE4INJ6xr5kTeZA
6DVM2UF1rOgCyUg4MDXchoJFn+B0qOb1mcehT3ypsmnL4M0WT20QGkxEtfExJRShug/LvMZuGB/9
VJGJ4Z1SHO/R5z6sc7WHKV7xHQzAYXzAnsBHKd1Wo7grsEfO9nUZqnL908nyNyLoi2oj0Po411AW
YcnHiRAWgYsiXxY1Mdz1QbCGTv86ujvI3bKa1m4FLNcONsLUJP6j/Sy/g2XhHEGWuVq93Qa6UPLj
Y0CmJlC3RcsZigQiLqrDFcL1vL6ZoXGijXupc5afaARtPyxbEuyExc+WTRx4+jkO4KhjeoJxyFft
jvuVez6bfWkykrY76nJi4m6wOYoTeiToW3Xc1x+WFklpf35y/rmw8u+C1/ePDFk3vl7IJvGBL7UF
NXYrIdbCcD2s5xrNFrfj6/jOT+E3+P9A8L4u8+Bq/OxMYWEUxnhUPL74nnI7Qu7kYB4DrgGBkv2o
13NZ52/d1Ov2w4/LoH4AKQqyjjAyfq0mVdaFBorToltu+DDT+2Viy64vBcYtB1bnI1uG4Ioaj7zM
is1XSvrdiY1w5m3//IBfFzH//ig4JEUxQDdoulwMCcweZRCNsVhnitRBor3B1KlrAZrFDgZ70eTP
l/v1+8QTZhDg+Lh/XPXyTehCNyi4n3G9cPG3QV6iVBk4t6mEyLeWcDAcxqhAgFFktqNTE/YTNlth
W8pX2UThDf3z5zl3X14NL3wc1E6gh4BIRoTBeUD8VH2vWF1RVwgoGTFLP2kux31UseY0uia/7gon
76vB9W9hCX9z1Qh1TIrbx1CLLh+6JKbO4JPKMN2RfCOzQiTQ7/AUply1GfJiOGQ4ebylrPxlcIcE
Uw96Xhz4KfCKL8i7Fv5hD6LneD2CzV3ZBlEcdene6Miex8urB/r9IjE0uJhp4Jk43/pPDxT8rhKY
fJzGCY2TpRrhtPdQXsq89rGnxXNz1g02MJS/8T3+9t4g6wKBPYSwJris/ls8MDhN43UmaiAbrmwe
vjGH//KdnW/s31dgF08v7Gg/osEQr0thxHhSbqkf/XI20RUAMnmZVoGDWLPE+S/89Ocx+ssrCuSP
73OB5xlEKAWf//znR4pCDQcyL153BK3Xeg27LbCtb2DrfvMAIRQLEZGHpQpVyot5gLe6xvGfg4Ac
ZIhsEGWPTVneSvbGF3VJzEcxGwAj3AmQXphpyWUUYxPLDsXDWaxhalqbm/lWfEaq512/zb9Gz7BW
fZLISVF306k9Rh/+WY8Zsx0uzlBVR8AcAc+VX9ylmaB9QI4dSlXuYzkeaQFba38N/+Abd/mdrnbx
GnxPgAISCu85vrnX35n0aO0yGDHXbBteBUBMg3eEXAW9nXZ/Hhyv+wR/3xFIVSgno1YdXfbZoDIc
shkK/nULyk9aFRlOEa30rupmmLZLqd1bqpnXLeAfFzxPRhFW5XPQ4cUj1JDhckLxHkSIOKSIOPRS
791SPTTH+J7fshVWTGR6YXE++tk3yIb/fLtvXf3iPQ9R/ymoxtXrPZRXUCXZjb8m1291oH/7/f10
l5dzJaNlqYfpfB2ZCGQrbPMqQS2DMeDJ4TlsN3++rQtdyY+nCjcP1GvoMUFrcTFtjq1lKL+QGBtE
tvU3/uqcJDFeQxJ4Z79HpCGU6R/S688vA5YefIvY9kAmfynvgAQesetdiaX4oG7PyZjAUeyLRw4B
Ur3Vb9zhbyYxtEOCCHZcZHQHlyy/XFpkWZPOQ7TcMcPOB2enJFs+//kxnsfe67cO0j9soyMBghuU
KxfbtyJaoDpGAhoIJDPUxXi527s6k5DQH1yXJUGfX/35gpc803NrDt0emCLwLwDQv/PafpqbRyVN
NQKisjnPZiha++mCg8cmStv9/ITNcbWd3xQh/eYuY0iPYCAKUIaFmPv13DLXNs5ENOYb+ACK7Eqr
LuHddLM0AnZqsq5FsXrjLumvzzUWZ+wdo2fBzKUzMYqNyLKpLDZn4C7iIpDfhXtc2w3UHw9vqp1+
HSoUPnRIjkKCCQam8df3NxVFns1hXWzGFUnr8pGuHZLlvS7l1Q6GhAC5XdO5t/2mivSyocZDiHFx
VfD1sEog1+H1haM5gkvEokoLlNM9sCHIBs/2Z44xXbXHHIbBNx7rW9e7mEqLAgwR7MnyDX2obs+m
OpV+VnDh43BTrbxV98bX+OsO5vXtXcydEql9PiTACCArEG3VxDs4qze0vO2m6AnIhzeudh6Fr9/F
n6/GL7OmMZpUSRUeplfzLQr6q6x8/PPze+sKF+OkpFOx5B7IZKYbnrhn77rZnv58id8MxRCTY4C1
HGdmjMfXI6JlwQSGQI6B39EracsUTJdVMw3rP1/mN9MIHtZP1zm/gD9NI5OzzvNR6cKQz5stSaON
9yLXKHOP8Fut0IigCMcWX75f9f9a///1fR7+z63/26/dawDo97//o+cfx39RbPSjKIDmAlvh89ns
R88/Jn+RMIA3AI41QOMgi/xXzz8gf6E+AXgrTtA4RcKE+K+ePw3BE8UpH0UXqIwpak3/pOkPf8Cr
18oDCAouQwrSxOsRUnoKhIm51Luo5hrEs366K4rsTETs0MwgtD1vVEaj/GSOjP9uATe3XVE9eFtS
NQGoKASsp0yrbCeBqVv3vhdu+m7sbxTQ/6uK2+plDiazi6vIB5EPgKevaLnwNRlVjR72RFdz75ZV
hm7e56YXsKRl5XBbtCipNmqkJ8ZUe2B+0KJOOS+HGG/+0dUNyovOJ1+ruRWrklkNyhwECLugldWD
IEpeaR5XtyUYgoDhw5KOxofm9T2cE/7nhqP/U6q6fnF8KT+A3aT5OkSxbzWDlHmNnXyJ8r0M4zOg
0muuOOAiVw0V3VVY9fS6kWw6zYVfP0MWkblknAWUfbCNNtEKN6CzpK8jg77TggTyaSq8D1RpkJ2G
2seH0a2TO8enZU4GWfm3E37sMYbDe0HDlefPwBvVKmWtBosKbhT30bTjeK2Udy6F1kq+z0BDBKkT
G3eoDQawwWBIPAUL1X4CBbi9AYFv+lK5kdzAz+faNPeAIpJ5bgE5pN79hEhjWPdcfEIkaf/Rwrcn
EylK1idQwNUc7f0FLr4ukJMA7DU6M3Ms/cAiixSuqR3Q6Jxa8jEX8YJUrhacHSGr7hF+p/De1MTo
lR0XlO9yQyskE6g6is7HddAu4NNAV5nmfu7gBVT+pz6maMpY5NrOKQquRTrTuT6xuZ6AvWw0Gjl8
iFEX5gMctlUwrrUUciXrua+SsbJ0i+xWfdMxoM5Sb+k8wDSdACgwais/oUUGW6Vo8y1obFCW1EHQ
+puCT2jS5rLQANpoU6Pr4INwhyKReK9QVQGTto++9rlqqwTtODTcfYgVQIll8N8nQ9wCb2jcQr61
A557kuNcv81wIr0rR/TKlxho1wQFWVelCjubbTQRfR1WHZOpBbfype9a9l7ipw5lIYYXdIWA2hOS
q0OUjbBJjjMdItgNmcTZUcMAgiIq1WlJB3s95tJbdz5OoMkAFA/iVjs48xiUgnuNyj0K3RbJeorX
2fVSsDZL/aZEtodE/wMRZpUF1TfoDUSohddu0A8EXRVeuQpOzzDMv0hkZEBeiNhiGAmLdlPSCMg6
T+NMkcaWsFOkXWSxH+SgsaEsAbj5BBw9BzNzqrqNmnHEyNDD+hDjm9ghCca4K4f/+9DCH4Cda6+7
65nGvf/gCZB4YcTv7/TM+VNdtnIlvD6W16NW4haJktCAo78zTwBVNRWgA3Hug67fzOO3SNNmrXWB
+jFyVTyXgAASsa03CRS5OgSFt0C8UWPS1mvwN0GqbL/MbkQRny3S37RjtDwJU4RfxOAo36MHFMtU
NqE41TLuhysAoEqYJwwXD6GDzmczYWqGa9ZSb1kvJvfnFC1YkWZ5i5Y+K0xg0zhs1V3AJ7yUYaGk
S0siZzg2l2L62k/1ubMBWcYn2VTzc1NN+kMbKrX3BG9u+xCdT7QOafh4VmgclZr4nDQLL566vG+/
5kVlNs54XXszqCW88jnRcQIa63k64211R6D7yFe518o7z3oxRMbageGmMdeCspkVbD9VFh+J67lF
OC6KMU8+SGhfJRn1+xFb5Yc8yIPrssnjz6xW6t3IVfM5iPwW8qtmChHVFngqTD1l3HUvDZg8UU3o
spG9cX5iFBpV2N94DdQS87QkbSadv5JeWEDkAic2olypmSE+Av/vs6+M8faCROwUs9K/NnDG2gTL
YnSHlYMcPB1U7/UQ9KAzninM8O42NT56h5kCqB40Ltp4KPY28pZPQFdBcuFlnQ9xNUV7M/XRLULY
VsQ1bLagrV1nlejztGxjM6R4jvB3t24w11NphiKROfPP/bbMojnlgRuMrOSyL4GJzfi+akHMW4FM
Vz7KuG4+VDiN9btsEd4ND1FJX5nGcJeEpI8wM0RdVq9zhrGU5NyX264KoR4NJt6jp1qcObU2mJpJ
o83PcDZd4Pkvk9bx/v3Eh/YjD7pmbSKg65zS+qogXnXq68kDTzJHEuJYRC+kccOnfBHBBxAi221Y
BJBXyWJG3ipvx/hTLYQ5Ih2CRWlhsEasymjoGJqUVoBvX7lQQ7k68A8Na5sXOU6YK4AE9brE9jJ7
KW3D6G0fl7VFx0wvX8xU4w0aFTqwiaHuq9+hqZr2rULGmBpAOOlC9Q1mH3KIl7l96oMlWBMi7a72
FJGYM2rg/WwWi4/wLdgDWIPtJz4wIEOHUOojqHKUrMRQsJXDI1mBWBRU69IzDRaKLgyh5YAgIMFp
37+fp7LGLoHA476p3YRSb26iUy6mcK/JGCd+fkb7oqX87Mq+e+kb18FgzoZyWwp4lT2gGxCJMELY
jYZj0yFMwMSA3SldNDTFaTde95G/rFu/cVcKwyBKvArEjBo6kq3JWXHnoSF7LLgnNmFvyQZ8Ul8l
mQjVpzLqs300u+Vaj2V83QY59tWj848LLeXKw62v3QigOvjo5KDGwrujMzmf4c1UrjjarV8s05Cr
NwJA8FDTORl1mR94KOnVXOfVbRRJ8hiBh1mlc8zdPgNVp4QRvEPdIdAD1Yl1AUh9kFptYFJU7/Ow
r/dAyiI4Ju7ofjQCx1q5wFIRhSGIAjVeZE0ysqy9qF0OENV00MlQbTDssa4tm2Vups8Fs8NtEBkQ
ubhUd8xNDVyxjYmxjfL1t5k6YCBMA8833NpuGwy8ge0+zr2P4D9GJ6BOUa/oWX2lGqrL1FUi2Kte
mGssMOGOE4/hAJwvDNq+uVgOQGRKqK8G5t9MGMybwiNwB2Z5DY5nLD/aYvS+OtR2xyQgCyRu1YwO
chW5bbFkMljZMCvWvCrBekdTBfS6IGqSZqzoh0X5y0OLc+maNbq9bdEVudN5xG/bwdbbLJdTWsGC
vo5YB8L75FcH/8yvDMQ83OCZkJsKgMy9HDxEuqgyU5AQRPMqKFqcp2tmN2iJdpupnfhHsDHFTVx3
+EyTmO+6IJMk7bpBm2soBOM+AXUbYGBFDe8fDfie4GmU0W1oznxfbOFSjAbx2MausRBtTPy+xTjO
scMpLAaFKPSBFXF9N/stu/ZnoT8IkWl7VQ0QYeykpyRJwDBvHkpNSHMKAfB5Jx26/JuWdOpb7nXB
1i8zuiOthWCw8NGM3poRxu3U+QJGPZ9p844CRYUeR2bxvVbojyVunjog0unC7+eos+4aTWwsKhRZ
9sWuBtsdUx+2+XmCjpNt1sx1ajczqm7MCJVB1YYlpFCxR3aG+MO1rcf4KSxM9SiLwb/ta3gUsUnO
931XIYyoBbM08cc+ABmgi827DuGo+6XO500uOXQtHBbih6EyaJiJdmRdIkIvOn+K+j6bi+DejhIT
Y0kMsLnMzFgUZrnwNonnOeySpTFiXwcZljB08RFpMGkQG8N4NG5TDNG0mkaVA7PQh2ghLbTfYWWK
sEkkwPnWuhlfQCpV8gtn4Hmu8eUOauWLHExwDBMx4oxkoVur5MzfTd3AT1jVYVD0IjtfTWzCApkN
494Qb0C4jc4+DePIrgzkk0De+j3D9ksPX1ut2I2bhhFCvkLd513InhWbqsfINICMME3RC89Fzd7H
+TDvC0uWQx/1bBflYOHPGKHXQzYFz2VuAFSXOofwuOyjD4EBLWSF3DzQJZh02Y6ZsCH3fuMN5LHX
bIIgqz1jpkezzcYpvhKh1dBWQYCRmDIbVxN6qFkiqjY/VkvYZffwToVPLijcczEUPTCoFjrEHhvb
FGj0Cc5F6N8SoweegsfltdgHV8MzxTKmkmHp6vfwQbJHO7beSWcO0ZyNgl0oH8Y1UMAD3vJSTCsV
hPakVaNuZibAcYcQsLpuo16tVB0AjIJX48YOLis2E0rCH0gRC0h2m2wLbdd5SdZV+Ji3NBr3oghR
XYcxHAV9Lm2fVmELvTKqUuC7ClY++RWmcWwj5J5zP9sPCpEOiXdO0Iz6Sq1wGJXpIOLgrsnAkYZ6
Deebqs4eBjoPTxYFxVVVjwqLnA0hcM/C6v3SuXavAoyNtPRNfNtVtAYVpWkDIP0bR0xaTcN0kKyb
wdMnOcSlbd7t2t7HiAoKZq7deVZLsLFgB0zxGXbLBS+fBuhNsJ23Mjqg3RYOYNou7CbA4eu6sUt5
qCDjW4sCeA5OIn0EjaH6Fs+j3Ue6n18yz8feDRI7pEMIrMetaVIPp5V6FWjfxivIAKIn09YCqNEo
xJRSY3n4FM4O+taAuQxhHwPWTzKPINMAESTlhtZtdbKQveZJgVPlwWpjPgHLTR/K2l+g0UKbbhM2
5fy+jNsoSuFryNd5XOm7ImszddcZOdHUeMbzgN1d7BbKOp5QTxS30eAFq7gEAlzQXG0q6YadkcKt
5jZy93B6DjdsCfI90Zi10BPA4fmfl7CeWoV/LoNpXgXabL+25/CX4fIvnUtl/4q9+d+RXnOmVv3n
ylVafEKR70cMzjnr5vy3f9StaPAXDr+IheGcw2KCOv3/q1v5wV8gfKNk5YMoDg3xv8tW+BmGQYYf
Q10f6o9zL/Zvq0oEf4tPUMsiILaiKwwlzD/IrfGjcwHzp2owPX+sc5oO86GjBqHhonveunBivR9e
tV5rF6gtSmORvBjCH5AdUB2ZyhR/IOd3IzRxAZSxYQd1OvY0C7mGnoAMGwZTqH8LSyFkwzhyhLnc
OmQMnF/WLI+E2uI3Ec+kKOFxF+xKf/LndwEyUmi1jr3Ro6iSoEhEbsE39TMUdWIpqidozojhiedq
z5C7DlykABuoyguAmPYc971TGUw+5nhHuvCAhmDrf9Q6zMIgBRp5tB+g7MK5yIPQH3I4WUMGeUva
SHFI9Ad4tt8pCsDtN+WyxsCLlGswkhF1ADJ0gbbc8lSbeRke8j6ihZ8ENOLbDtTpL//N3nk02c2k
2fmvKLTu7IA3i9ngel+O5TYIksVCwidsAvj1eu43UqunFzMxW4V6ya/JMhfIfM05zwHxbdoLSPMa
g3lR2BJ9QWVPjYnOKkMwrQekfFddpblLll2vjfEzhfoND0U6UzVhYPHN6lnk8F9eshaFKNYVA6Dz
th2aov2AvhSUzv3yb42nNNO5+hANgGodAXQuASxzXE/IAdNUVPottkvDSlaxXYcdmRkutRWJ5Ogb
64XYD98U3I3GnIcX4XuxRpssCw+vv6k4UNLZT3Ys6pR7NAvXv9OwhGG0+4YRksa3BLbz3Pp12Bz8
gDbdW3G+qOKzjkm3eE64SvwbUsmSaQ6IncRHfoaAIf+20EujnmlHq7lf2lAz0wptaz6yyR9v5kwX
SY2A2qWYxk9jEEOV/2rSJqsGjEX0uKV85sR2GBWhoS1FQUxGOQ0Bj5w28rCwdkwrYnvaYUg3M7GR
pkYvwJ6/09bJnYqi/y1TUppsbkSBUW8Tg7AmnaYQKeO277y0HYY8yFxaBcV6WHht5TdfYWqbC48i
yHgymGQxtsduyRsUlwTnTCWXtDn12F+qlhy8qOXap6VoRTYAN8eKUW5mDzmoCWi6gy/8WsY4S+wV
6v57KVBqU3s71dhVqjd1UvS1iirL0/In3gI79ldWw6dxtVHZy6fcl6a8VEIVAXYdNzB2I6E48S/m
vHd6U87lHtGSePVNYMdars1EV/Nu5ZbSdgTie1ByVZpdm7RMr3jnp7Wd1lrnK7r2sflKKHATc2O2
/SD7VZbzLVoR1qE7Hz/zFnfMVm2VV8HWnUYnD1elFzQii3y3mSqGIu5UE+s5LaWZbHkameqiiUVP
kkW4OETfXwJvFvFPX1vp+BZYSTBfuqVqAZhLpKblw3//ivl/MyiN++A/u2tOc5vMy7/aI//6S/97
VWL8HUsuazHENH9ZHdlV/PuqxAv/flf5OS4VV4AWzGQf8n/skTb/Ce5RGFoe2C9SK/9x59jh37k4
fMZWFtJLbjDzv3Pn/MfVHS4K3w5Y0rDLDfgiwb/qjJLULIwiSJhSWdpny6HCzeJMMZkH2fBfre/4
kf/D/Xb/alDF0DS6oHvZBP1lh/+nBd5MToyiGZD7DnH2xNx0WTaYMsUO0aK1t+k3qsgrHHGd+mXY
53arD8ge+w0yuvJIoFP6EmIQfC+UJW5DHGd3xF0fb6hyTbBvFq/d6A39JWMH8l0mmWqiOtHGini1
JYs6VUzU9ano3jAHMMSeOjkmq3Iidaac7Fe8y8qItJc679nS5T87F9IaxoGgfxzUlMIrb0KE+yYv
ZdTXRQB1dQSKV5XMsLGKTqRSEAiipiXYYla4+vW9461713pTaeb8MdM02XVaVlvDKgEWT+F0wNbR
FivsONlm6YBWlhLyfJhyVral3721Y+9E9lyAh7OaOY0cLnoOgDYvXpYkT9/CDp1PVOZyYuJnhf1j
MxrL0xxXxrauSY7oqyxgDxuQuRNy8Arm49yfmTQQgDOFk6vUFPNzylrhz5S59anS7QxyIw+MJwPn
UxVx1gegM4dx+dkPTXWkn3Rfw9bVa37C4KvHuvdi9JO7wZ0T3kanNV8wvziXrrtfYmPtVJdC+f4e
20W6ybJSH+joqmPvo6UXTEOOkt9AlOBqVGD4mIYgpNbpl2n6JSkrZrtNBg8EIibANiKdidmOylV2
cspZ7tgtmKe8KxVzCa/b5HWdMOZlS8UyOLbMd8yUw1ZwiZMMVIL4szKjO7GcHLf24mPXTcPC3HER
LN8pSjCNzVWXEBdT/G5tCKDNYHvxzokqdqXI/DWn7vhWudDqV2M+ur+l11UHlevmcL8hnahiL8gM
d0bgiNHDNL+F0t5xMPyBZWFtfrM1mTdWljDRsUJsAviehlMS5iZd4hyrQ01PfWD20L/0g+OeA1Hj
9S37NtiMtm9ci8BvN/U4+Nu+8jOyseMsjwZDYVdcvC7Y5g0DX0bIhvnJxiA+ya7C7FyHynxnpO2O
+6Hg7QjGbNh2rES6jeO15n2mkRpBVAZl8wbjrF03qrHWef1XWUNAz16HmAuiIe1Yqy34afeGSJN1
6pfOS0O2B0THKrss8xi+k+gwrhPcJUVE26nIzwZS2cxqmlieOVAeZitfD3monultcboFOGLe0kZp
dchboY217Ax35dUsi/h4ze049oxth8p4d5zOfRAhxQY9rqU/vaWIH+JGZo++PxYnNRjVPsPhzODP
tcqNdEvrWFepBPo4Gwy2R1E/Qs8cj4ZjWGfp5fOKwbfzUNVde+08jLxcpfkm76p+z58ZZ8vL/XNo
le570S9iB23HoqHtnYs/zoAgyzLbSTTPu2Ux5U6nmf3AYFz/Ic+F0ApdhJdJu3CCdViDjRfNaycW
fWJEweO72Lm1m3Ssr2XmZ5fKFGM01RVOYCMzm0crH6e32XUxKc/DUv5gocbj38X4JsM+DpjOTIPy
GHACnqQYqDZATKxvYwz1OegI4SmwvZ7iYXKO+ejMO4Zcb1mv1YPJyURIEO5XDsQBug6t/EbMTcav
VE/mBtNPvw2SLD/IODY31iTsH6SgxKtFwPrs5jm5zspSZwJmlrUw8vmU2HfKJqtpnvbuztIt7LKn
Phzrz2BohouX82pvsLuHa0Gwx5pcRfkQMlggjs/IXqW1LJdUpj6/8aH+gVbZOo4gQM99TYZCBBkg
/GKsIomoM95j1dlso+7Psxb+q18rZ8sEYjjmGZJU1urBKXbjdjNxi2zZn1bMpY2lvw6DmGFcdR6h
kA67D3YWfbvO49R/oMxzP9kihdcsjucCa2qxbEU2Nnt3qVLwt46Hga01xXsKwHbDGtyWEYFB862z
CF7LJdzktcoL8xNLh7ENyFNUW4ZkLBVSZ9zA4MCZ5Uv9mOS6O7JTbmB8hckRBXMFuLOudqwhwj9k
GxSEZJUxswjmsLj9R2+fFLa3FUmrfqdD3W4H5dp7j8OOwJpxCk5UlMHWp+oHsD8tF7cMdh7Ly3Xm
4XYNEt95SpjvRZgzy5dMLCZcAM964iELL46KRR51Ap9RhCcVp/xAoxsRoFOQcWiyPbJaDmXX6aqb
subsXQ33/EbE5D8Wp2o+sdXi+nLGxK6jrrH9gRV10x9DMbtv1OvuxY4DwQBYm/ZmYIiJwLB2TyHU
k4exwi+ych32klEtLe93XcbhE+cnY+/KG+INb2R1vRtubbjX83wYsqF9TGKVDhGi63AbEJe7qbxG
8pw29Xczjskmb4qeeWdhEazFe73l8Bp45WwCjbykF6vRSNS2kE58tPDh7UErlK/BMENsDXRJnsPi
N8lJTml3w9lu7vI6dK8yDoNtkywfbVES2NPjbXuEKCtxyYvxZ9U03c4qC4urux/2pbbtdeF3HZPC
HJdk4QXzJmjpnxx83pcQl1Sy0qxzuSBdY4f2vXlLnWLYmBiIT4kl+nOGP/uYmTYhL2k4vOMrGvZi
quWPpKnEaSKd7dXC634rWTucGtMSq1YY8ZvBTbOihWLKngH8PI2wdB8Ee7CNcLVNOpGg58caBgqg
w2T2goMk+Ogdnb+kNRyHMXTqeZOXfrCs7mqMranB0xBLVxmruPCLTYC+sADezFYHiprioBhKle3E
GHqPVtx4bBoyqBVB4cBohliwJiSk3CUzAAs4Qr5/ZErmeZGds3/xZifXkcTQsuzD0UuO8WStGjzM
0TiG6ZvG+uFEbLyks8Uk5d7GIdErs7anQxcv7MPnmhU46bRbY2L/kGgzfZ2MauKsTYfD4Bnjl5MV
Wm5QDBivTM8qFunaTFYMZ+fHMEvIKYpLS65rC5Cg4F1et4A8t4lDCyuWMnitfE3pUSR1852Y87CW
LDICvvfQOwxhCCe6baxdmlSYdQe3vMq8KC+gL5jNJrOtmG0W/sEVMS6OmlnyH9ovOzjXFcpFhrXY
o1hewndorEyf095NnhFAQExwszy5Wm3e8jMVJo0gNuuj73TF7yr3EIVYFg79dcF4tFgZxHzpKGTI
8tYbc6KjkVtxV2eusapKuz8lS9xX26Qvm206Ubrz/EnxSweM080uET/jIpMXX6UoVLARD96mTIZD
Oc7exuM3viMuL27xJvr5kX+yPVW9AAvvs3z3qtR8J0q4v8pyWZ7MKmye1V+XWK1HQEMY4p5jfN8P
VhvIP9z8esvpIVHAIg3ayYophk35pdnf29Wpbxg3RxgrsNVWZraxSi/9HWa9XW/0MJpcbL44M0gV
69RomQnovN4M7AOelGrEAzJQhgDZZK975jM/Gl1aP/I2t/9YvcG+uoO68SESVswJcfWrznKY9EzA
Ul7NqpDPtZbua9NUeL9Lw3S/LWcI97LQnBia6XiEMi27tllIbZwv6UG0DOTLuApurXNfEsrONvaT
Z8R8IUy/mwWn6Fuv3G6NnsM6MN9CoFq64aFN8+xZuF27LujNf+EHVI8YE6ybw9r09+ABpkC4Y43r
rl8Uxa+vlk1VNslzwXCsiarZDNbJTCidSYoRsmirqy6l3ZVEIbbZheCh6lEbMoYPIQr7bGMXemkY
tjyYJdmba0grcClIU90xsh+PMpy7PQZWZ+e0LdQPB+GMBQ5g3chyvBLfCqQdt3CGkd43owlmyo63
kbhaxB+PTSuKZ6zW5rMby2JDJJm9VmC19kkTtAmXB5XqCgtr+TBP1vSRxon45dMtPzJr6P+Mqdce
A6GHdWNKKgliNV/riVDayJmM4Hlmhf1s223TrPqpt7ZMPTThvmVxDCv3jqHJg30tFoFPmwTg9YLE
gB2HTNNd0aVwK/Djk59riXht4cTfC0vzwSIlGj/hgzRMOLlQ18HSGudmCKQTBRPJwVHRLtVuVuO0
SeQUGuva0IO7qeyqIwl5nmTxzBgQmRbaFJkx3HHkZ8BQdgJbXyClsKC7rxzpm9js6FE+G4NdQlGa
alqJTPXQwFO3yFZUOKl3guKjN70wf+LEH/bL0spr13QDFJPJ2bu96SAUCfV+SrOPadTOxpj7zyHM
HnHIv+St1fMJ9mrTlEF1FbKBVkB1r65zBxtFiFJcS6m8B1A7yaXDLv/amuh0pqTLjnkZu5ztZJ5U
Ys426T19MG5reW7S2YoaUqZX2WR6Z2iM+mKRUn1JELPFkYHyf1PxBK3bNvmwtc0DoxY+H5a7rKmq
8TYX9UPsIQUzi1x+DjPbpTlte4QFbYgjuh/MS5575Wn07eyIzKbkZWEEeaQYiZ11GCzyAJ1C3RH8
gq5/YEJXQz7K4jmaQWUka4AI+QOoP7GOuzL4pOzpBy7UuXuWscIdTfz1WEcxO+WG8my2ly2rqwYs
B0mArx49c08anFmdQxd6ul3bxZ69Tfcdex7FbMjhhZ1Ce/JsNKEP8b1jKcZ31clNm1eqXVVDnSBt
CWvzywWsM62ypVRBhGN94Al25vGrt53+TNHD240ejUGtHlX7Y5Jh8iD5HoYIE3p+mXo/D1Y8+8FD
MdczmoHWR51HpcA/3zmJGI7ANFB3mLyk5orUS7qXcNLBAbsndRMbvIxEB83nvnEwgx6GICs/HMsH
X0GIgDWSUz3ZNpQRFF06oksWD+FodR9F5rs35JnhVzxmfOcuwbPfOs9bhGeyt59kwAyeqNGQjajh
WPBpwjK1h9Uwyf7K/BNMXphrp1ijl1TYh1kx3ApV2e+1SdD0upb2TLfgZercswJEJDEbD7RvDvJZ
Q71aAKZWhajCbai49dxmdp/sYDC/1BIPG6RPEwHhNd59DzMGsllJHg+X7A1tV3DNU0SoZA163UMp
LOcIWQLZUMAqPeN/eRQ7bCFWoXaqGtJIED77KIUIiphC8iZBW+WXMvcTgzAFm2F0TPX03hMgTx9u
ec92lZsvOWCbdx7r4ar4VraZbIvPxIpzEPdLw0J3LAm9S5PxFNr6DqahFwWVkjePDM+a01jI7LjA
8fiRDir4QoOUnYGJVdtu1uVJNl3PLx4P58zH9lnAiik2dmB0a2BD2dfIDPdosSQ92q7zOw+oDCB+
m/vAbeq1XMbkOIyxEUe6V5qQCp68ljeSoYRfzZ9NOw6bym0cJKm1c8nZ/14Zc4QGy3q3/tVOYb8B
YI+qyVnmY8LNxGJ1Qs089G0Fzmqwqt9JrspNyZJgW1fK3KV6TjG/2c5JJR6FQ7x0zw6CvfVYuNa5
86v+jystjm4yG3/GdeseyZSBhYbgm6NuStwLQ3BAIZ7RcXlkdHJ7f8F7KVg1EH9h2+LG6RLeCkrZ
d9KZoIeSKiCIzQbmwH63vwLM4pwFEedes17mz643DO/IFVwUKmoAwTDB3bJWFnHc9fqONOA/enqf
Di1fKgB/QelasPQ1q6tyILREkzkTdmcnTET8tGxnUlZd/dqMZnFo0DS8En+en1umNsdmaJ06Mvye
+JJZx9OTUc3ljfHUmK+lXQbHAknakVen3hqF49B0I8he8FEM0WgmSAFIXjqARCh2TuG5J4OWESLY
3OwcRMHPs1nKg4a+8eKFc37IkEl/Tt6ibmaTU6Qac01p1VkuCC7gF8qQM8qzEX3V/RE1EL6d2O3J
H5pZf8c6vmKKEiSIRFxk1fUqTuNmk6HdCFbD3Kufoy/qZ6q75bSE6fjR9nPxB/2pKphr+pSM6Uwf
iIbYz/5MXZ/BV7Lmameacn6T1fAd0FK+InZJV5iMpg0i0X6dpRwchbMYe8uxR5bZpSBeFNjsus/L
bJ8NpuqowvP4kZGxEXXGkKyNrDLPXSHR/QWGDxOOCm8mXuLAUMy+h2kX96iYOujp5kDCPLmzlz04
Vu4ipBrcfeP70yZgi/MAvWP40SBZeFRAQF5Fk5aPqvDnA/0MlqoS/kKyUNK5GV3hpkB4/QP7F/ny
klXhEQAfA5/qKhmellYJk0Zy2RTxMK/rcGnfDL9biBg3rPxGxMl46aVX/bJ6U5+cIesgNdkexkVZ
iVvWleNDuGiXarAtr6omzZrZPZwSw5Mb0++BvTAkiGq7TDaS0cmpHWv/aAesRM1Qyf0SW7C30qF8
jGMx7XRSZtvMrKw3b6n9q0kRc6KYLPa+11urrIPmNDsxAvtZnjszaFbONPKkgeg4Vp1jvZNVn9zq
tvp0u7Ghw5/SnemU8W5m+vLcAmP5NcYT/JU6jbeZCP1b3TThb/RG7jdxyOPjxJDxxuSt3rioCvds
ZxPmqq70CHL1ir1KGBVGXaLC/VA3KGEIRE4/a06OYV0w8XZWJI3pjRSZOIVhS6os2s2tyAv/Z1ag
htzGpD2fEcUhaklIhC/cQgERrPMVHAP+jL3wVgvHw/onrBeP0/CVDhXQbZMW3OTFKM8ErCI/6lC0
cNZrFVzSpXb2NXwp0DRj/105prPlX2yPXPjIQsfFCFe2yox9P+fqPLcl1MO6nR+7MR0RBY7eJZyI
iHXHJXW2JpClJ9MLu1vuVsuey6cgDSge/F9prepDAlTG54DW5bSaLdNDsBaMjR15lmOelINSelS1
eViEN6y73Gq2ta/VllvUiBC5+UfFdb4lZT05zOEyoNqKiSZqqEY3td07Gxjv41ZrFg2s/LKjzjUo
VFhvW0Y4j+kkU/SbLV2uji34rG0I8i2o0xJPa7HY7aYZreDqdiLf2u5fq27fbCI1B+kYtU5cXs0Y
SbnE09kh7q6tRxPl9u+i4FOzib/byU7Ry8MRKrY4lgti2tPReMpp43a92ec7ZDLji9EFzk3D2kIq
AKzHisDpGT86ySgfEawJlGyugmSNJq0jeiap5fMUwE3M53L6Esuw9OQJlfG1mJdwndwFUTiQQfaH
wjo4ReO8d2OXsSF1q02RDcHvER2/WnXpRErSSE33KGpmWGzKgl+usIgOaoyGX6HwjeXoLXMP1tWu
nos+xtQPlIvr05qbdU8W+LHolbnWC3H1ZhlPNJKh9qKWg4+wncT/SU8aY/FuLPR/RpH9SePcWi9p
Y6/GCWXWSUsQclGjlwR2D8rRlVGFye8K3xwgrZSdes0i+TEQvr3p2nn4MVZpeMVjPp7iLtG7Rt03
FGbuqol/RM1XR7XVb0N7DEYBMLwOaRNfYsHZsSoXmcpITn7/ESPKnaNxMIaV4IJ4mmK6TUBiap2M
NYJDe9FvKLmnYwi0idAhbDbkNnex+WgGlfPIqspea3+WQKPD5RbmyooCU9fXMNVpuubRBWSVh+UH
8jB7zx1GEC26zBRjHs3ISlUOt26XuVs7bSgbBgLnejz6x3YkN5uaLzu7SngfowK0iHM3/aO9mhHQ
bJjVYZ78+bnumYvs8eYEvHT8G98MprNNOE/xYdGaor5wY8veG2G55PtAm+Jy5wb+doug+6X4bA7L
6Hu7QWr7N891+573XbUjHDx+njEpBNfQUNZFZogDs8zjhKhIQ2aFkN95aFNwjAOrWId55d4scGnI
U6V5CAQ94IpgGvU4y3HK9n5fUf1MAQ+wCoJ7bGAh3VsYDuNJw6sF61GYL5y3bCzKOJ/ayGg6dvRT
O5VfrUs4Q4QkobhlMQdchOo2/8ESt3vhF4naNpGqRxdhLXMJx7UV/aXK287Y5nGfnEy/LleU7QLL
+NIFwwFFWX5wq9azzmhQX6cgiU++3/mkChYt1os2yd+FE+dnxDnNI641/wG82CiiioP5y0Cwe7bq
yX205jQDgmQF5brtTX9XW4m+jYmkz7Ra52jGDcTOMrcfZowRX2xBY+JJhtJ5bvGh7L1i8Ta10Plp
TqX6lSCeX00BQlLfByyp7oww2WO1kUCfVh2eGeou19gsKBSZdVfqZ8n3XGK1zAek61a2bw232wyI
Sh/ytLZezDohpRq72XYSsXszeyJYYkimxxZHxmqWs7Ut1FwcJnwA5SqZgxKinGqKD3PgKzh2VdwY
cPd7ilPrQmU43ZKgic8DZLXnuXHLr3pkIc70ZiTbOIOrtLLg9+5t2Kw+gWSJ8WmP4XAr2TKchLDn
Y4dw5tjYQ7f1tWP+KsahO02Gzn/0nZjPAWsLcHVVTiBYGK6DydPXMWm7/VJl6c7Okn7LdFzC/5qL
7NDDiMMTYQE7sP08Ofe6CLbZbCUvDZf2m1JYzmYbBixNb7pdoLW9AA/LPhx+mD+6wn2AiilkMBvk
zIVznkwgW96V+DD/s81ZHJOAwLnFmjfMWFTUct+azXhhgI9GtEA9fhK6sp5mt7vX+Wb8aqGVZmJm
QyBVbZa+i6ZtVjBep/eQNeOtgfpNJaD9fYf1BaFKUxofgxiXyAA1GQlXZL/LVkwvgrn2S2Y7Gj2U
rY4p2YGkjBflFUnxfURuYmpwp2ld9Sxps5nJDkr37KSpmH437dwu7EMD42cZ+EuxW2zcN9HAK/4L
nlz7PVJQ3tLQ6dYqKfVPE0bhl0c7yqEatjS4EMrLsKh/G7XbnfKBBRTbGdSgCHcdI8qJn+KiE237
kdoSXqby8Uox0yEkrer7cavyJNk7VcI5bEEskTtRhu4RaX/5OIVSvKo+BkkYirz8AfbM/O5NEe5t
f3LWs18zIAAXc6XPnHZL0dYXuPjp2u+mWqyQxM0HkM312i3dA7N2tENzhRIhcXT1u7KZqCQ0CT+V
D2VtLbRqT4YlzJubJfGfppbONVXJyJeGV/VA9e19DV5jHcnANOnamjBQkSqt+JY2jv4WQUPKDHQ4
uIOGPYh9nghTROa09POqDEb5hVqpPqS1O2wthMLPY87ha2aJgmjpGbuK8dyLFSPzEbyRn3Io80OL
xu40+OZ8NKljMMcFqX5IpFu5nIgUFv4Qe+vJD5ovxpv+1pVGsLWmlp/XmM0nzQ7hqNqpvf3NLqU5
J44V7pwkYQiY6HazZIMdlVOqT+RJi2/Da4yPsXTn/VhP+rYMVvamGCW+132O8ZUdD9MGqLHZQXsN
zq3JGtRBz4ymdJ/iMwvJT+4G6KxF3mOh4gVCsZGHAJF9R0RQ/OxfeP2KM6PR+pRZTf71NxS/CQvR
WOxGPdOCy9LZB8w/t7gIciQRSlR/qNqGDYrOZCWGeNkMyKZWMELFLm/thhMh9Teq4zaMh+VPO4z1
lYIUILQAmUc2Dv8nvDGVlgl/ifxlAbM72zgGgAdafGGb+9CYUzQZniWqdQqZ+9IOd6mxRE25zvrU
wgwFU2QdU0qcDXeg1G8sn/1SZr7jQR23RpoSOVAHUj7FRS2PAxo2CJOqwGWYXPDdeB+Ok7tb3Idi
w8oBfnUpHWNt6qzaZjahg2VD/e7RN61zibGvVTND20wnFAAJrXKqKQXdwd2iGxerBcD2h9JS7vzM
yZ+zIZk+/tZXOUGlpp9S9pO8aTd4g4qgyLaLQPBio7t8ZcyuV2wXqHL6OB0MsLcVIxynsX9RY93N
c33ypwbHNePA1O6D2xrDM8FG827EraVpacZ89be+k14g7ULup8QeHjLsLi/Cm1GdAjf7/v9aNJTt
CJlRsvxnWrTLz+KnTv9Z+fzXX/h3HZrt/p2xmAtJzaW6YVDzD+mzbf3dg5AKaR/MnnmXm/1DhybC
v9t3+h4Qf3B/hkOSxT+EaML076B+anKILq6LIO2/pUT7S9z8f8XPLoA5h8gowwbVYhgkAP2Ld18h
AY4xkFWRP5vITeSM6YH+wm4+ha7bjwaEOo7mavbPtVEHv2CXs3LR6A6K/0qo9h+JI399J7gsWUaT
ZmAhUfiX7yRN584re+Qxrnbts4fvlWd/ifUTTWbxVVAyPA2Jy0FgZrV6LPCRP8dWbx80aiLi5upx
fC5l0xz+6bN8+PffxP+oUF7WadV3//Y//b/wbP/8G/Lvv2bQmEhNDQTi/5pnXsYMQhdrmRgVBz7Y
3dAvlzPw3Xo/66V8c1PdscUb+2kvA6fd5uipjw3Hw6POwnJdBVZ5SlL8vabHTTLU+XQEIeptKLn7
o3IKoleNjo2j66QY2WuFJ88N601tsQ4bEtNGOjGma9NkZ7aSCaKWiCVvf5sN6T6QC2BeNG6cbUXq
9A79RfJsFyLeyiYlVXVwkupHT+3+rHORHkN7zs8zJzDz8jortrjeO+YMuNMk/WDJRxOl1N/hXItr
ZncOmgJpbT1F+8HAUX4wJa7oMsvptHiNv0eubR9sfMo5dmXcrSvPlogZ0/uftr1dbGWcNjDxw9xv
1lM9D58Yfe5B1FZsPJkGLPVVrk1CRpXQZaSzeXkfYKsfq5pL1Anz6TRaJv2J3Q8H+oBg5eSpdy5A
Y65YYUyfRoOie+EFeWzcxj+recCvLI1iHReLPBPaahWHFqP2VnesJF2r8t+qbtRUMguaoIJBxtHV
bfVcK+5HEK9h8YV+xdw5HvDu2m1N9WBPXYPWz0hq1oEo3gmna3xipVHyc18xyqE4IFsGonxn38Z2
KVRk23Pq/l4sEIfNZjDS+zy5AqfrHMJ4MuQnMzsPyVswo9V7NLzOqW6+qcrmgzevHSRe+AaqKcHM
Sxzs3BxlE9YyG++Sx5wTwpAP6s++4DjwMwTTJeOqPpvYKNR1X5abHvsA3RfhLe5bYiRYadsqW+ih
0T7rE5HK/OXIaxM6Ve3pLrn1pejaVc8jTcrzILiDZI3/aUWQo/ekGpXEIZBhV1wdukYE3Ymp5Qp5
Wbdmkmx/AaxIH3ssQupD4vVcz4Ey3tle1z9wGgDkxvvBPndCGOpKxkurzjMXPgtVzNleDwlXbzMK
dU1kFRyHFNNAFFpT0a0ykOhEZJe+/W21vnOkSE+Se+xzuK4aK784ndd/xWGSuxHOfCoHloPq3bbz
+7bRFgVwaUpTPOOVc22MiamE0WGWQNg0JegncLztYeFa6xK0OLsCQMGmXf4v9s5kOW4k27b/cuco
Q+eAY4omWgaDFMVGmsBISUTf9/j6uxCqQWZWvUx78zupskylpCAC7n78nL3XHn9GLLo3Gk1deODC
zbKrLLoBKcVZi4A/rZfTLNTsV6x2zjPjnn4KmBwV+x6aAzTQpu9bjbU0TbnX2pjLFKScNC6uqALH
HUM1uAx0BWYS2CdbOK6gbfMzCQ1rL5C1B7Rlouc1t0LYWUr2qRgEQOBmbtXArjrnpFqp8hLZccPd
Um/usVY3/op217UxrxAAbndBngn9kDuCy54VD51LCvoaIKiQkEopJo8iTp27rjLrR7Mb7XtiZdor
E3TzONZ28jimmnLsTb6Jtaud1cMl1mAsy4D7UKW85iLJR1TsW7I4fZ/AMjNLcwsN36w2hCnlTjoc
00p3Kl/2ZHc7el1jRUcQpI/zovqGNS+7sDDT3Zz3bO22QqsfyX0lTyUb7BOapPJHguH359yU0QdA
cOtcz2U0BlDT5tqXEoQmz4wwFNcA6c4wDokcSDokK4QeSWbCEmvOwxKJ+JiWTcFIwzLXjywlwSNd
iu57ncJQQXapOH6CXFeHwmGm37I2QsgExz3yuNIwMpGr+hx2OgBkZHAH2sD0D6fG+B7xRxJu6Bi9
DBJ0rA1p2khcXTjYNTtxUf/YfBpvNq1ZgC66sVLVRov+RUlGMp/sKulXhjClcaRRob7J3rBsmnCC
2wZigOxxtovio0Vfm7mME5l6qOyID53Z2PdtA+z76Cx2zqbKsKU5kY+LigGeTIn4Gkws6lpukY5A
BY0daHzQuWn8siNB/4o7AZMpXHiDG2d09v2yrdU9pT6sESJm+nu4rj2t6I45RrdoPwujDI+t2WbX
zZ6MelAZj+uSG+Dh4Y94m0LtwZ4WbHfgwo0X2grmHix7u0dQiaKSxT8eGKEjeWJGfRZ1E/7Kx7pk
pXP6y4AzIORUrOiRc5AV04vaCjTRk1Yzc4ToUbwxwVj7Ax0kMgLMWHvJHP6aJM6KUwaQ7MdCCwMd
S5iwR5fJZzy3E2tuDk9m087Mv8KEaHLi2oc1XK+LFJPlZYmxvvZW2l6trnVwAgvKavSww3nC//sR
1SZiRJHQOkGmZyE055+zeT93k/VAT5Hbr1lLxfIiTSlM2g9imfdq19ooS5uUaPu+bsETc1VHtlk6
23wAkz/k+SVVo8cqwS5FnEUFdFwr2/XIQi4Ht2cUgEbaIljVz+ZiSODRd+ppDuVwifqsf5QNiQiH
Re8K/saELSXTsuKT6evwEnZUci5DwTXom4oYBRgstIIHbONgKUzOJ6UX3YVBu/ayisVhVFL1nwgj
2i+LVKOPjHL1IGeHtWUXZd28tXk3POF6kx9rFplfkCqbNOerieNMX3jRiFQRj1ymCH0orB6VOBKP
vY7/PXS1WM5M3gsmf8rm5YQQcDckPH/TQMnkzopA9mToPNRk7EkssoC2WK0z44uuy/qnGRuEINCk
37etodWXsFKXva63VhGUCOe/MROWPOYhXxH+hgNLPxy0HcMhh07aAjSCwWqQaATtrE3ZPivdxgOx
+QtOYdTeVBj53WqbKLE1mf2c9FoGgzPO99Y09QIFWNKAe5fjscxV81lT0uobcQnJXU/VjMYvqzuU
s2a3QwIm7jAeTKXLWw8beip51KQYaVfs2/2xajuH275mHMHwJtAHoixE7cmRzKguNilZplnpvtVL
BvQjdWB2gLHQ3+bQUDtaa2F6JRLKHt1IztlB1+Ox4f5bodmTNhnHa9uOj/giivs0S4p3/FCkLyx9
Kzt3WKfe03O1+9bUNIJxURftMUc6TJQi9lw7lQyvpqr4aJZ8/W5Q7B1QMxZP2Bp10zfqPt6NaPDv
8qVeT3YnHH9B/PyM5NjZM0AOOW8rfmJi3vrhJBatZnaf9b+UraO4kTEWT7fQPuVNpnyFYDvq2P1R
/ur6oLww79zoDbSWvq367DwX9O/vjT5NT8Mcpj5IFGYaWb34xjKb+1wgkzHQUqfu1BTUqArBAsgz
pXoWURo/CiApz0Ovyp/OwvQ1Q7kLLDCLCKesNAMjA8udBYobQB1MZq0N7gKiXIpdXhndZcqt1p/6
SlWvSVoqz4qixNGpL2oTwH4vUWRkS/5iMqm2AP/w4iqaHP0hUVEGk7TE4LmXl5LbGkKVIl7nD1pV
zr0AhxXMtjYdkIPi38HoZr9N3WicyIdofhWrHJ4gCjOixymmqV4s1fEL2v7mXul6G6bNUq3vkW0p
ZzoQWu+V42IelDCazzQp4l0l8olx16IyV4bSQ9dhpu5mWpP55TiVDESJeCL0ZBCXVV1sWEc6KT8L
O9M5a5J24FKkMHjS40K+Tu0U37dznB65qC77ap51nx2kYQIPMsRRw9UPhaIQzdXaZKoUdngszNre
L2mvBug+qXIXU/8hRtVkh07lfWSDHjFGQ31mIls4sNPIGnNtAj8eeuSeTCTb8hqGTbbXm7wGV8NU
55H6VLkYmxcWe5+4r8siCV3JdvnFFEWL7Sat41/GMHQPlSKKXai29bVmrsXCsNNzbg5gl/Hr7sjO
wSAvpHEUFKRf82hVuZgN9UWpO6Sv5lITvFBHxxQR2sNgMY9zp4pJBIInQB7I34YnWU3VLtIJBEpV
EzONOSgN6EmlTfaVrOKjlgFuc82mynxDT5zO07ACXEpQU19JiNG52IzADNx2teYXTrP6oPYyPSuj
zh7BiHb4utaree4HK3uFmrA+aCFSuXVQu/vWZvbjFiuzCk8iJSxcxHSgdNhA8emGmToDNFPkBSWq
fq71PtluUrTB2f/mX8rYDT+GvNtkryMSIbtZW4AOhknoY0pXXdqdFSSC2RMdQYII2EQDXgX9Zeh7
59CiMLhro6l4DZdxOCapZv205zK5mBRdXmQv1l5DqeX36oAou7SrKxR61ElMFWOm7lJHv7Nke6tf
sxPawPhRobYld0fdKCjqontql2dMtXitsyyhj6hUyAjDJRl+jGtLfGwrrbNVW/VbTSDZK8rlkYGg
6INRJFt+gyrus9pKz5hIigd04tm/s1//jyv5Pxb9kv+3Of/Y/srfyz/587ff8LtJpVj/UlXVIsKC
HhWScXML5/jtliQF5l8mPRHwutK6JV3QC/u3XVKIfxFcS29LtwBuQS7nd/3boi+0DTqpoTECCik5
6v+/4iQ3S+YfHPqCbRXHJp2q7e+g62X+xaFPSSV1p8MehpumfKIAfJjjbe4xZ8Mhqg1xxv5tuIyX
S0heTQ34qU7uaa/9iopc7FZNnCZ7CfcoAMFHWsC8OlSKsFCKaZ+0+z881//SMHL+bLfcPiyAzk2i
QCuLHA25UTL/YLeUeaGWmZ5tcs8MA8HaBmOcn5j0i/OoInabh2zxp3R+mOKcu2gIOQPlicLU82EO
m/rb2D+GdmL6FNbfbz8XHnHds1W18hVNP6yRBduli/cV/y8G6aNoN4kw02CwzQCxnKKwXNvQh33Y
HNi4xdm2jKBRCo10sgqtHaUfGY/HWteujpFD4piTehcqyWenoy1P9B4nUDpxkOgTggcZqgdZCYMI
z+IXXXeGHNY0HIy4ZRBrXfA6pEdN5tGZCLnYM7X2FQsFuYZksTBN1J0vomX6s6pAtLpe/84xu+yN
2HgcFcs4whzYNNDVfRMGTRY5ewfvmou0z7oTM7nP+dpIfykzLw/thYA+oLMG+MBzuwpxtpriorc6
lBOAJly1JMDR2PSq+rQSv4U53H4hd++7OmcneEKYQYbVPqEvZQwXxv7ff+m3PNM/NAm3L12aquXQ
fcJgq4m/4Jk5WG3FyfjSNcpDt8Yb5g4NossmiTqod/yPXi/dmQLkhI+jPg/jcKUmCL1mcoQnGSQc
QrBaLvPsN8IUxbnnRynIFj9O6npN5kW/ozXg4vEI70T6T0kjfwnfub2zIK1RA9BO1uk4b4blP7yz
DeMQ1GMpWVvgb44VbNR7G5rDvaWXbp8Kr+SFpBTIencZHxEf0gOQIBttxbqvitpALz+4XENRS9BD
Cpoq731sqN7fP+T/+il5zio3Y1UQQLaBPP7wKZHatoteRQ3y9/WBsKBLlKEWCi0Ui8aiJ8dZfV8T
Qz9lTHSaeTiWWivOYW3l932T3cdEo/p51H81beIsc7M4GyEJVP/wGf9jq5KWwU65LXzyI1Txl89o
qwT45QoZe3KJtc0/9S6GIty1hprd9bZOFofG85pZklyX4h03cm529l2e9hl8HH5pgfYYSbT7CTmf
+6h5xAbCrRpB0t9/0hvV/k+vrCTGxaQRyTcOal9l9/7j07TzDSKqMZ6Tpv2JiMZ4DuOL0AZkcngC
osEvl/FtxOTz0ms1y7DLPuGjYJPYvN0Elu4SrdO9eiTwrpTWL43BszDAYa0IikdMSASO4ejxbl/C
pG/7EDoBL8Yx6abkr7qd3ZjBQIzHfVKW5g4531c1BzAdGh0NsUpiHddDn57qdunLu2sRFw8EhC27
0pye11maj4imxUPRnhNRGQeaUCdNforIHr50ccmFnqC2c6zHGJO8WckS9++fn7YB+//j+bHaHYYC
25n5lyVPwzVbmZCWqF/KZk9Or3WWiYnRbjuL1ImtbR2KZygyblLnzaFoIbplyH2YMxYHRpMOWFqi
Rsxd1yrLP+Un/JfXkNQETkxdgFdl7vTnL9dxFAxBeYLzvlZ7fOdEMnKHlbSvqzsJiQ/hxfzDiiW9
k/YprovT0iE7sEYUvRvyk0nm3uwqvGhbxygyUBiOhPFdxzT/p3gJffsof3mOPDzi06ExOgwZ/rJi
ZlQhqTGDh8Qz9XNCOPOMG4J4Sr0sc9bH/IaBsPSJcXX2aT+qH1z0uI8uJNOZ2yFUEZu4w2eBc0z6
Ttoi5C6NE5wSgSA2f40GJ/+HE37DQPz1Ewsayiq7vm6azOf+/HANpUVpYxalV5VjvOcMzo9mHCGj
1K5jqfW7URXjna7qO7r8BQ4GW55wN/eXJevGfzp4tp35z09PgnaQuNEd3diSY/78WehPm1EYqQWi
B8V2uf0nV9KZUO4uzsvtn/pB1c8KyiyrXpb7nkLeU4T6IrIeCei2+sD9fk4oMX00V5tsLU+CFbGE
qy4tYstQwTAvQQgkrfQHZpI7NNKoP+r4H54qW85/rijHVDlBN3IHO6ixTQj/sL+LyOmkleagWuoq
2vUQNmEiihOilKMeG72XbBDNZLUkG4i+X0NVnHVmCb4FsHnedhijX9/yKOqDuAKWakyoExt1qHdj
WOmkGXqkoVanfMFqNwzNKY2yc6cy5pnq4lgLSN21o5/HaiTV1GkgM251V95zziV1tqC7jfpjt1Ue
RpI8gwYnPDM1fyAxvkun3P5Gxt9WTJVBY713bZiwky2ORwzAh74YiadF9hEC0BeCgyWuNOYteZW+
12bMzUjPDwhxqXBiVKwNPd2pMoxjggbwvkvZcuHyIUeaptETTqrvACJ5id3bl1AWu1slZtlK/a1y
ym+IOuMAcxgCkC55gvNA9GIhBhc6eWirjJfqSZwXZUjuGb+NWaJfIDG5TCEvEWtzFylABAhTngNt
QgLM2O3pVqBOS5Rg2u6uBP1wRayS13jpzIOTaK+4fRVgOSkyLfhJvx9Qshb7Vo7VJXO0A0oN5J2q
ead2MSTwvJQIfIsKRFT2niwjDu5auZrMOmw4bwehxJSBhf1oyEX4ttP84GeIj+s67x11jvBUZfFz
0ZdvBcpLxilZsb99xdKqFCpd6VGnSeIVy4/bVzVN1gXA9rngK56WOkQ45yy7RpQfpqnMdBlCdd9P
dHijsuPvtezOT1fxtQv14cy8LrBwk1kh3zmNirvbfjPTMmAm23w1ejRxbu2giOorDVOrY+c0E7PW
R1MNpV5vD3Y0daCDqtSTGn88/AISJ6cRrOZ2kKYN8e+9NpKqXbwkerIGcKA0f2tG4LF19ktoG0/D
Ot/Z+XTs5nDZ8cMCntw4oI4dOGMfuktPXg0+MOuQ8SQj0e5smST3uDjqHZgOUE3xolwiAWu1wloK
+aurmd81TBNCZQftCRRpKw+DsRlX5MyXsUUzzUDL6aREb9NnY9fEZLMy9tN2eRkxscdmXPiDUqnI
ecKz2cBhbcme8EIJWowwyXpftKmJAHlK/Dg0eLbND3s0MTwRwapaCTcBof24VZHpWKBFsXE4diBt
I/jcLiRasnJ3i7J5+1f5oXWW7d5e8hA73ZOFZCpuNHFea6r5bXEvmXWqQwGxdrqsEcRODkXtkOCy
xFNmibOwWVCMFPCw4xs43K6Q+HQPUAHFfpLLqw7A5ZjRyoU6bB9xyP8cxwIHTzWA2o9TK4CiSv1j
lONusN56s3hmSu/sjU4SsrbYV5AgSaLdpWtb7m9PvzYLRnMbJE607b4z2vBJNtV7to73lRWZLnCW
1neqbhvzEj4vWxvYDqaHaLWNU1pHhjsYLPiyVXy9LL4atfaipUny+7yr1/KrM6mQVhcDfTkjKI88
rY64QjwIaGbXLmlOk6zOlqbV1zkKinR4bTL7k7vDXQp6cwcGOigVGXQVWyL5bZYv6ogqFLHQ6ffT
mS1Ufk5E0uvCxpeZ+os+x/E13yaIoBTj5P62TBHG51vDMJtu2QvMlxwk+2A4zs6PBlFWj8vyCFfH
DAjNWcD3+LfiVxrc2Ae1QXhHbLCLeP4JUlPQ4Kn+snR0FpVxfsihlYNToPmvMzjexS2NRAauLoCA
j9vjv+1ka2jtRrCXX2gOq6y08GEorGE3h8z5gcpWfIYQhQUt6ekyJhWpybfCLAUGcHuJLCe8c8C5
7H4vZq1ai/uOiQxibPMoInQV8Z7uOV6Z7U1rt/usNv3enRvWvUMLIEDS/b1r2u6acrT2292oi4r7
QV1Md3YSZx9WmXnEKmWqNLuMzlb87cS1wY6lur4c0TxnPi1g2+USORwrGs1+ZmxJCrlrhUl7TMiu
PTXNAmwYhwOtzwwt6jxccXBzPEmEFqtS4tjdiqEkdZZDi9bGaxLsuSP3/dtCAox3iA2zCAYTJVo7
I862ldMyel2+iDPZO4lvaS1Ws6xdgttv4/IBpgR3zb7TCOKV2CaqbreAd9plQ24eZZJ/Qj0MgAxk
e+5St/P3dmIyDwDJiXlbLuhfTLyQp0TS8QDInSg9nKBYS/2Ony6c03AHlxosj0yenJakzd9fwzCD
lK2JRQ5zzBi85tgb8wAczvhV9m1BmPEPAtIDIqbTl0SsX7OOslpkJn49wOAe0jrzHNXWfrSUuwHk
C2gH5EoNowT4iWNxhvfbBaq0J7c2H1BtMOCU1d2SDc41TV5QdzuXccZl3SCnf7TfTL3foD5U9do4
qQDDgWCTo44TR9V8u0XgrwEjPXEd6PZ2qaCgsYEMYz2dH7rEfI/iXKVoYq7hpOt8SebSPGoVTRqM
Cj8StZ52FstGT9qdFTPERkCCBHzbayMzibwVB7DLxwsPYono35KC2y/q5DF6oEa+fVWjAbMo1ipw
RPBr0xzwlMaeGI2leSgcNvZ50jYo8lQEJuSmI3j3Dzzf+mGOZ6gbtkN4B276RwuFLhEYodetK+VM
VlMGDXuFlIdXYfMlT03i5RACLilMMF+RITIibCz6u5Kq4slq80+jKFCcM8os1RF7PbfZ2w399kZg
7WXGlyMoVWaKGac7ppaanWRUAtjHY1daoPf6At8FJwUkEkuXYMPaHwlt7t0w2muwDsl4RITxlhdc
PBF7X5cks/a3P/3WBCBsw9VaCFpZFVIa1nPF5B7CiARgsaK8DOB32AHKqDqwV/UbQNnxgP7/YKwz
Avdh7r+EWafy3tJVqB3LzZe8Ckx2572QR5BDqcdESw9u52SdG8l5DMOnfBbHpux0JGFEc8kUeFqW
xk8rpue8yyoSaEwD2FL0HdP77OpZ9jrk7CV5R3WdWSXGU51eJFmJjyLU4l2fC8eDwO8reFTntIbJ
ucI1ghzCnA9EOntie5z61NhlJUoINAoM6jVvip7sRRgEx6MgBXL3cjuyscGDsUQQbcodEMjtQG1K
f2rCwhuiNdnhLrLBL1Nr3JZvJqM1gJh10FOk5wQwfPl9xTc6UhHUNYfwCVhX1CR82AaatDRK9gaS
PR8KMIctGBZ/LIUKkkdZd9xWmiO+h/aaF9HZQg1h0MmqmIBwQ9vSwivBVrQVKyiDBHyZGZCY4SiX
3/t2s8aflQPnA0EkU/XeHuEDoVy9bcQqQNW9Mw33ePCkz4UCrzd76u16KGLn04hH5VKBZzbICgp+
t1iddA4Iii88y6lHuBPolgZs3dwqb8WYpclXB8J1VDrDGaYxlwajvAPgE+Bsi900HGlFhNPDrQY0
uk3yR966dzucxDIGOo7r/drZR6OunF2vo49p23OVPIS5WlxuHxGhxh3XK4Ai6nLdGq7Q0846HBMP
eOmK8LprjuTG39Z+l4b4uVOt8maNyPgy679Oy6NOP/Re4j2fsxqxBBvJrTVze90rADj+sEYBd1Y6
SVN8h98G7DNlVJGF7T0iyUu4HRn9EF2LurMv6vOtsMFZk5ETi+PFWcksypIHm37jUQxN7DLiWnjp
F2cXFYi28yqCMdS1l7FeXxSZN8cV6FFsjKcoVHzAUPmOwCXN602xXGqJ+xSncL27fQFNSkzJaMM9
J4fHLzRU2J0VR4GW1ofbKzi1DafVUu27UIUGU4L635rP/WjSi9asGNtKJVgE2Jm8kS/lOHXxitHE
uNi0f8Iury5aE/+oV8mktYqScjfSMnLtOS/fgIlc6cJ+Xcb2bEZN+Az5/6It5leoi9/J/mHWSmsK
bn0VM4QfR/NL64zjQe8GAPAO00xadKFq1Be7aK+9WFhJEV/ZRKPeNScHibrs7aCfSNuxvusNFetQ
l9FVyK+wTzTSOcO9DmYOsFHzKbI48kvmMd5irQcVlyURHFzNYKEPZCnYnqa2P6quYFpoIUeCc+RO
ayx3JWOPpcA2YAxju2sTDRwU0S+DDxlQD1IVzKKhfRt6i0Z/hbqHiAvtrJQtyJvaCJKGCWJqlHjd
2sLNuDmi2uS35Jrqz5m14vJLvBV13lENmZZKdX6d+6jzTam/VWAJvckw4SUyKAdqypoYfEMdfwlu
RgvNBRbaE45ZXFIJKVWq+BANZWUD0RyRlYP9eSyDzMK3aVm4YmajeY3DMj6NNZrNIrSDqLYNcJSS
rBYJvwRYlpemd3ryqzLOebkscGX4zWgSQdiQMpZKRv8ckLj8uPgjAmzw0aoLtGSgN7i9q+i7LtRP
3LzdORlmmq5ELrAmUDckeu622nY+G4jleA0OOjw4dv8q3YGqPlu8X96CrM4iuzLoI8zpZnRX6Ipx
t+QWvVGu6bUWZl4lANxiLjWDFXWwp6Xe1GdfaFx8plWVuFiMRryoRRgoVuIT5QAZCT9WalkhIxrt
Xcpl2Dvg1iVGg9NaO99ifE1ejgzaa1txmIyWtw6CRJ0ZBm4OClZjGs5WKQ3wDeAFuKiXkhgkM+2+
Zerkz3OpeIh6OohpyTdrVF/Apc+AvuqQooWe/7EvC+IigbepECUONWYPDkru/L3t+O0qSTpe49em
WPaqni+Htcl3UT59JMmD2Y4GRSYyQ9vkHR2zAVxPBxGPXy7LNDw0lXqGP6X5BTz/B6NNZtJNP7nt
ZueQCr1Ny6uV9yKAGPQrbhR8SLnjkfkEOkVNAA4XTuM2Oe0NeHK5Lvg6tOU71CsC1yEZwuidPANT
ti8F/+2eD+yPvTyXcILxMAPMrPdzlJZH2rFc5qPXiZ9lSRkAVCae1SFBUt5z0TC/rESTmcNyaRMs
V9NnuHR7q21RPqIfp3BAtVchikFsG1+iML3TNEW9o7f8ZDnll8U5xiu7xFCsn/a8bdpDOLuFJZ5s
JyTfLUMQI/limgwZZNMHcIx/9g36EYgDP3StJbBMIPo0K5oGrep8TMJ8bjq18exRvtYaWXhRGoj8
mxA1zbzSeR/y8AXXBl0rSbxAsSK7ymwUlsaz1bMNIzr9qkr9AYHxQ1ikjxSYl6SKPgjsmfZycgAu
ZF6vIq9ptKnZQdKZfSyHmOTijjD30nSrQfKhSvEya2kG9HM32lyb5iy/hnH9ydF9xaYScs4JLMFa
B0LTTn7Bb2qAn9LOXukxxcAW1zh0QY0qO4DW1LhgB61MFa9IGV8QAuxawc9Y5WboF0VSsEhyw48i
mvLJhMhJUNyXevMOUsMKGBlYPsfGE6K03svaSQkAvM5s5lRlsSlfxik8hLXto2afjxZvTopIWjbx
XRtmn6YDr2RNtaeWMFj24GPfWOOlWuTPwTLI2+q5mcmx/IwyeOuLAY4J+xvaZx2GNW9z6JJPTY9R
VZ6Ytp3gzLRnAF2L1+PM9vS2vZ8M/bhGuXXIsS1zgapFAE9r2ivdGeiU7fdQxJB+vCHpaAPCuCjX
HfQ7KWVCUS2viJyWsznkProQ61CXpVfOGiBsk87iZ7ttZdBEOAYsSCv9UN3zbdOS5fJKiaIRiEFk
9y7FIjDfroo1so5Q1qdiOqHVl27YSzS2BSqeLnxmIj8jDUxoGOVaUPXo0uNxOZdhCiK7A9CL+OQN
6v2AWlj/1PUnHTQjG6SlB2q6r+z2ezXpABStmvCdBvV/yByHuzL5HNVCQs68J4kMpGtk4rcuomum
26dEZ58dbPlGxJfKsDUJSKrwnFY7dobxQL0xeXOLwJtC8uTYce7bi3GhzxwgDlQpShYyf4YMy2LO
jLtqHuTAjt8XsvXsJUs8febAb3vbMzu6ANjSP82xv8Lp7mt6NWGXlt6gEfDNl+gnBXa+HMkSe/T0
lNtq5jpyqfyarmFnjEfu4NUdrjmys7lF8WhqtreeoOSsafC4C7EfxcA26KzHyAnJuBnHj1SdJrBh
42mcmNwU/Rf62Pe10R9IFsx447lyZxYgzGg0PZSvAMntYxbp1QngCQBXBJdK/VgaynrQyvKTGEy/
Wur3Ja2/tn3yiVNE+Gms9yddAVKHHgNzPC46L1I1jqJc1EFr/qKzmTxWWIk8/MggLCjdD2aNnC4j
yadgFmeAMstSC1soO9pU6V9Usn082X+iLvjeT07hjYDPPdViZGeuXVA4GNjmUOnP09Agbi+fnSRM
z2GMqjGsPfrEawCvOeiU/PvaFxHSWdD/VjgPnjX3+1IbZp8lYFNB6AN8V7wOs65zEi8I0MC8oAKA
EDNx2RbTI2dlRM6meOmAvoGMHimkCnFqJCHfCnu0TuAg6sP+rpbqZofmUwtJFx0YvxWt50wuv6b1
TVEbeRQqKLPwhJODJTgJhTVK6b5FrPlY088DzYEJocAuy6Hb1mdkTeNdUTtUkNFwUUzKGgvDDIIr
k8mqeGHkAUoyathAe6w9MjxBee0JaYFwskZmFoRmmVOyrYGNXpcHRmAcdAZ3mohIq5Y+c1tn3cE1
eBzNqzUe2nL8yOL+V6Sbj0uJJrKp5Ct65NGfzPG9ss6lxf6God1iTlgYB30JiH7TMcFHUE1r2XFH
sZgcqipqdTe7VmjZ7h1l0jx1yeMAqSPAbmpmT/9SaeHKkqARoSgahC8uVEGqEckirjGnP/PjzUoZ
qs4lbiecRXG8SxGzBRDuqcMaSz3VcftzGBNijBbloWjqGdSI/WjHSbGf2vw5mxSgFQk0hMb8HAYK
jjCLzlmJgp8clXfKpisytTwAEvlKRmbpFWlv+ctY/Wox9VKyq2owTYg4zMWzByCZ+pa5nI6A75x0
so55bBPf2qrvKXbRvYLlADimogu/BfVFtgDtkSJr3mt5DLVhCsKebEsjUjfJc9Ab71GN8aKXPcxH
DOp0hoGaZb3sDgwvD/A9f6yN/mTiYl4bXCJGRBMAcC6bFfu1HXUvY0ebL35K5+ZkUoC5MsFpsNCt
40+qkFZqaBJrDKdYXzu/bQyMmBr3BBOKXcY0YckoWcMiG0+DVVznPC38nIVQLOm3OE6ONemBTRxH
j5bzwEzmWYvn+lQhyh/rHKaYvqImHTKq56ajN6qGMzMBq91rcjL8ZmxtNIRCnCoCHdxu+0cGpcp9
LJvH2y8yWnaeenA7XdONCITKo53HWAa2/7JFHO/2udl5BdY1j5RZ8wHbLe2uDIyZU5ntIR0d4wEr
v/kwEeGwa7QumOdpPup5bn/Fgjv5XbUDbEGpmCKsqhYy3H/fY9GjJoljXxzb2DVw7dAjDyc258mr
RhwIWM3RiYRheIAWgAB4DoNpzYv9KHdJitsESflbbMMrY6sauARGsJVybA9xqC5uWpMwt93qh0Xu
s6KeruEgbLcrDfr3BkFOJPoUiDPf2n4OoPKWD86In0rLYSyam0ygNCDB31QFTOj3unq2Q7akZV7b
Y5HODqLuqtlniorsvmtEsIHREEAyK0Z+tDQbeUR3zGDcLqPZCuNL5V/9VjsV74mRpHtK3IwrzDru
cYVMO22lIjYYx5Bvtcst3Ps8xJipb2/vmPeRUWeB9F6LX33bt88cTDft2Xb9B39PKRPmzc6pUTDJ
wir3k7Z+w2g0XWnNcUt75xolYO7RDwJUwNS+ms8ZgsmdsUTzXkZTMGoWJ3X3M2oTndrJ7u/XOaKC
j6F99ObglQ1FHv6j5O7wv5Sd147dSLqlX2XQ92zQBE0A55yLvbm9SSeTyhtCUqboyaA3T38+Mgvo
6jODwQzQQJdKUlbmpomIf631LTP27BOtGwye++BjNi1WjK5udmHLRryke2MjUih+kUY8wYVafW4c
vn2R69Eu1qcK2KgWbvQIUMA0PdeZ7R1CiQsva9uvbN7ivtJ21mBC5TSShyKb4m/e+J0DAQoYBliE
LMjbZfleZxz6ZVa/al43PFkt9/Y6VlKc7QELfCPkV9/EZFq+To0h2KmvKm3lXcFHOjgy+YA7NPpa
FnCegktwnsfvXsCYe52aeI0NGzMKaeMVKDRQhUErRt1tncNPTmgweI3c0zqPWKc+UGVA+wfJeBCi
qnxMcjRfavq9bCyOl3Z8CiOBALhMtI284RY2A+MBfiEH9anZCqJ6R2WEI9/FoD5v2zDi7DCI9GgM
WrIvlNpNZveadLL+QjvvnXOke5tZxNmMxuyn9xQsllMOz1iGzQGEGBNfS7EkBH8ko/VLgXQYonMH
8K6AfN76yuMu0Pps3zstVYe4+K5UMJi7cJiubMmjswpHGKjczAhz4yPwzFcqor8EzhoWmOZjLLw/
jL73cz2ml1WoUxayQoZnoDKLZM8OiXVyGYF61DpwjmV7g0/vHVeTdaJQDS1msX4lLZDpmOZYBlXu
KYuZUmddB+6Xwt3DEIF5pK2ttaLON7qG5UhnjLH+1OybN5WHKgiLINsRvkx2rZxJdqmGhxC/n7K9
jk9v3qz/HZtsGH8g5SgYZ1CCLaYZW+JdJRij/vppVCwZvR7cSG4qEXjH9U5QQ/gtIJh9rlFK27h7
ZhMpj+2i6MMFN84awAw1GIhZYwKwyW4IuhbD6DfzksIlB7XzeI1uOwg0flzCC0/ylP18x/RSswsu
ARi+IMvY2VAzsYkndF5Lr5fVG30dcwHOCcWRPamTfZC6H62hP0au3hNfzRmeOkCiZLPc4h3L0GLH
ETKGuJXKPRiVq53O497T2+9NQVMOm2XOFpH+JNCaT1lnTluhqscWF+JFr8VdtEgt8yBPrdSiLbMw
9II+Lmrg2M7zMhY1iWGcopRhd2fq7iFurD916wEwH7vpGNO/FIBH2KtaRVSRzD/ceQKVRgFjZLzG
s2k+TBjRN0Beh0//DXOoioaNuuC0zwybGkz7IEtFIGkS8aEojaPTTyltWjYNkGF2DAg17yuNRTTh
3P9IJq2/L4QjPeHtK1MAbWKzzv5QdAF0zCzoc4YTLRBPFFjReb6sBu4b8PfpUpogG0rPvdaUBxMD
4uAwOILXOQ3ri7/SbayEnYOPATHcttOQXFqgwp6XXzjac3tI7yGIy3OcRPlDN6tdYufdrrdye0f4
/MUcGJZ6Vf3eOLDIKkd78Kz6fb1pOtD3W3KzX5ndfw/7/Jscetf/fBJq6R0CpVU7AK7ULkXqTE7h
HuG6J6x6L6KXJpPW4rH4Lmpbnck/Gw/akv6yMNweR4YA28oS3y0vpHqafoC9UbRwzayOOO2IiykR
f83EZcOGNFZjtItAPm8dASrTFqiXpZd7fmv/MtG1L9IJj3qQN6cMcRIkpuToxpmbw7d9sCFNbsLc
vdkTlUS1olYp5ZFbh9oF4Vnf7AgFW2p+ihzzp8He9+4acXcm7dR9XiSGpkv8CX6qgRRSLGqlmOlA
bPvi5hT1u9XER6j/P4AH1AchjRdofLR1TPa8z0dKNWs6NfxGmOFj3JbvnkFOC3l3mikQqTH6XL2o
3tT9PBxd+qaWHMQHFQ3BcfbMJ3wmE4kPnZILPCM5oRCYOFuQ/eM+a1kmSRm49Jwig4bCI9vBDibU
yUYKWAM7s6rMbTolzhFeJxjIun3NeNaeaPvZTUTHdpDaOCXH2smzEPMJ4tzGtNEurub9LAvnab0L
8G/ZlyTNX83S/jKwnyeVg9kizX+F/UCZRXsmED4w96yg/AiHeGdBU61ExB5xT+qW/qXlCvFpUjUR
uSB/hy7adQEGjCHA5RxHeuFrcD2ozk61aWO5Xvq17YMr/WoeImm7M8BIX0x5Xt9BLS0JWCPnybdd
+s5SqmM3Zjx+zEP6R9EWB7Fo8cOQdyN4ZEc7RKp5s+7g1gUtV229Qx06ZXn1sG5KykarT7ZKKIQp
vWFjhpirqZx1iDzR0iGJjoP08vA1sSDVcXDT5fQnHILwh86jtPo8143S+ppflwvVVX8MOkceB7j5
bKu2fekFT7mgudUaeWrofvCbrrMvAMUbhl7MZnNqPB2PuYIxB7FvBwnbe5q8d15HTiZT5evYTDmb
augErpA7ZUc/OqdYP98EDLoHZdpfr1UOfewYdeFJKG9AE86f1tfVvFhZIquArESaH+mjY/iBql/Y
+SlEOtn0dlVuBmA66zryaaDHGaW9USWknbV0/jFjUGBDp/EGXTYGru0pZuyDeCik+UNOzNR02R2H
XFtKTGPtGNSkrvlOzok2xRugdPohAC+0UF1qYnhXXjL3QHnpvXPkh+dopz4RX8Cq4V4QJr5IEjE4
RapO2+lhJ1EBBSGBZX9K2AoZquaNCxcKjZmdmQj66Vuc8sZdnbura8/WtedIGs12ZCpzGLJpfAAb
xx6ZcX3XcGP1BVtQzs4J4wg/CN4gSHys+mS3iPZqIJIdk2Ac6Kxptfoaqi7ek+p77A0+g0/XEBuK
EmLlBdIro3UT5nDb1yT7Cm04lXp4l2HU7DNtCX55Oobe5SlljQkPrpIP5fDdnBoL75hJHqCufN7I
is0z6n/RZuUFmzYS4GLmbjtYRV2vc7ZJJ223XoTOYt40SPF1INoPiKfeDcokzOQ0h/X3lyWw/N2o
kAFYJ6j1XbR1h63JviYsvMP9MfiUKkZ3c7ikySUJqTkuxpIGX427kJan3SrlUy13ysADPYjRPbdQ
UragtkqC18nD+hVDzFCHwuTG6gKmMzEiT1mF3W4meXJ0mgkOgsZJHP8EvTc556ZI8yNDCfabrAQM
wZBFuSOZN2V3KsMPw1xpZ1wcd3zmX60wk8ew1B5Fl5t+SCES9tzoJIYsOqwX2oHue3VHpBlredGN
kTqa1VRuDdNyGWTVp7Q0SdIPPRjzCg8kN8J6ylq33lwbOLEDla6E4nzZwuajSAaHpc0GEpA7/8G4
xf4hX8syf+nIXNwLKrQ2VTNmlxQqKzB5hvo6j2nC6wCWydJIPSb1XtnlvQ0oyav4GNfoxlyx9QSg
sAUw6F5o8rbvWcKdyLFM7YdcnmNCX9uawR9l9txepdXym3lAWNKqMn91J4v5ZWK68VjwjXZeDe+O
zK4fjFDtXYq8/XUbScdYw8SEVLN2T/voHPfGSY9bZJrl0Sk0u8Iog2tRzWg55fy+mu8HnJ47CNTX
hlcmu1yPwJAuumC/fqpGlpUbjf5bF3dpqnlb3cVh581C39ZpjsXCENPZFopgUmAcsVI8NayeZ1Op
70kv9nFbvUXxSJsAyON1neLxjnzOdfYOI1i+1QRFi2Ja5Sr40050WP+U5Kyo0Xzy6ZxJMoa49oSQ
y8ZrkzrDC5Ra7fOIky/GiARMFs7e4WE9BYddcajstGN+I6/MceSDlzzZKZ0ObqsY2MpG+g2z0fWJ
nMqWJ8ndlpYd3NYVM4e+mjiH9W0eJjVtj0o257z24kMw5hdRRUwCZfGynk5HFjAmjAE+ocELKL4u
fw4aD/qnkdbwdSttL+uba11HJuXYBzghtJzgqWRGQM2TXnG0ghK8y4qfzI2tU1cNE2sEM3YrDolG
g/lDJhj26+tgNefy+jrolb4Thj0CbbV/e6Ha9Vp3olTS3Y5t0B47MSEslIPYMA8XuDSoxqAu43We
m46FpvA4NB/GaSxPFlE2MjkI4VGO9wkcIRTKkn6ZOIQeR+EF3s8w/G5TuHfQPE7GtYMZl3vdOgx9
BDanelrvZF2VR7Pku2KM9RzPqvo8aoXagsAmgjrUl09hm+IZtvTdbc1DrRcB4u6WufVOlq55wUNF
RUBKMjXhEcNFqO1Mwu/wLjLnoFlM2lxqzPo+enYrqiUinXbxBi3Si8c38tfWfnXBYsU2n8PA27mt
jaBgRbjjMoptbDDerRt8vlszXdN2rTKf1tcL3O52O3muRtAc6SdKMp75AitpXb7pDZ1kWqNbtzxL
fLUYXMAhvbuLq1fEPbdnB7CRfq3yrMNDhHg+3OR0snpG1ctkJlt2zO5yal+fVCcdxm0Hpn0P6TLc
0AMWsq3Fm1gtp00KbbZAFuMj/ghzM8bjNxlivc86NppJO6Y4R9iO0GPxnpUVhkm657a1wTAudKYD
GIf8D3N5+7L+UzHJR3RIXpKS7W/QFB8LmHew0PYQw6Dgmb/K5adpPPU1Strp7mC225SceNg6uoB4
mp/rI+Ysm+5lXZkxq8eD9VPxBrrVJbLwGuEjaWxc9Ef2xBiHq1IdqQQcfGiqml+7s9wMHmVeU2CA
rRH9mcHxaw2Vs7HDD/y5aL/QEUhLA7vGuuxbNXTsksOZRsxdg5V5o8l1r0rjd0jUfVN3qDvrij8z
T9jAGTTAmzAQ1QaNw6pWQDBw64s1tslGN3rKupX9hN32SzpYSLiAmbY5Nhjsuhh82jp7nNPkNyJM
di+rOtiXOVVoCaO/QqqvNU/sfqhLiRRv+KljnQWVsbvUMxLiz9QYhJbxO3ESBkb4oNnxuamf5V7G
GZhkoqMl9n2g2MudBVHO1PlT4EYC55vtGidjNafRm9EBNuzFkfn50rD1/pg3Y711AuNVUCXJtMZ0
fNNF8mq6CAQxw3HOi8zGohFdipIZuQ3nFo2R2x+bT7DY4sbNwLDV7+uU14S0mOwsvqwlh7UYNL0R
KGaPDBGl6XDsIz+tHKjEi4c5bHPM+EHm+b0A7xLIB81sGcZwZGnBCfUdRjg1UgbG3BZUecf57PO4
WNZ/bTQU7E270sRjmbxhARlhaaTqaBfvVdS57NuibNuUIaMUagDk3LRPUzv/0CyNxVoykTJdiApW
F720AtJN6fnrvkwzm72VIWNSXoU3zClQk4z8OYtafdtZ9PRWInuTA4mNWQ9ehAkkqq7KW9dR7ENF
ySnskmgz4AJlkq4Obe7Uu84YrtY4Af+pptemLKPbAu3Y4tSDTP4izuRpvFNupMaG7So+tiHZN1jI
L/kEMAEIBSF5pq0Wa1M1cr6qZ3WgdggoMPGnzH2aDBv4rtP3h9kcnk1eyPcm54cw4tN68bQkHDlR
Ypxh+rh0LLWcmrGm0nrFSRpddYJwsoUAKs/JWXVN4kvigLyEeLHydr0qkLhOd+oiO3wk6+nYt4IS
lVOFE23jJZrcGJRE5LYbPRiaLc+fPtPV84+dCuNhP+ryZFdBfC4RJYA/7orYemfyaBKh77hLBRIL
mhV2wEkuLxl2amPa4WFyWyxF5nTW+RgPSWnAScZdc3aoy9HIQJ4r1yuuUJFI5LDDaa3xRQ9a/YGP
U6HMATU3sXHQsTiQ6+i9t1ha2SkaWWK5/ahujL1bV7JoeyM0kDm6tY3Maddrw13sFKdAJeUOAX4g
c7Dko5ZNFB3NzdnmLL51Wo1E1HJajuyfI0ONW8Uwet8Y0Oeo9NjR25z469+Bna9OdYhBeL1rxu5I
x459gcPx9jkga4J3L1DUvOjRZd0OQ2o/Y8/UfK/GVzFTZIa3Z6kfiRBrAxW+y+ARo2B+Wi2EQMyH
SwYT/kpd81MKLuCgdAduiBG8ZiYJgQSDkDSDX4auSNFNxnFy7T+JF1uX9bQ5zuZDrUqXkhJqR/SO
jEWCgTqUEMy+icKqHte7yGokzkq9ZN8OWZtXRUE7o6sI8TCsLL4Rrn3DKuGCcmVyMvb5iRFKc4wb
pgqj+tBKyKp9jAc+zU8lY0bhYYt3hcCeiS9tX1MjxrBDLjVEAFKn7jxiZy41qrEiUcI9X+7XOkcR
tpLb0ARMUEPzvVuCztQUvOa9VfkYPky/6xLAJmVyKVPzifAPpwgMT+u7KG4DH8IizH3KXLa9KbxD
xu6LbSulcKABl1TEulPtSAIfsyT8CiGKCJeZ3tcPOqIzh6xI/0Om4IlyO66ucNaonuRlV0WxvCi2
KFstiF/KynlwmJJ6AjnF1rAILXPIeITkhGL0skZ7Y5JDsuUwi2//sI6udQNaclqcAAoxz3U0umXW
7XSM8xdHLIPBdZ4ksSogJh1o32WY3GfzJbTRa41UfSY+W6qBOQ9MKPeR052tDJEAdMQhyxRvVR1L
uCYSQhwGPGB2vxYUqY1NivsU2DjP1lfs+uOmLcgk9MEd3GUdNqy9w+4FsMOyx2Mo+/zG2O8beFX4
suxBcH8OOBLKcj/n1I4VjYK3hi4fdEfBt3vGKfQ9GpctPWeoXRuE0YNpvTt5b57jMvs9ZGDVB3Jo
aWDAUKqqz0ueu0kCRZ7mP0bJxbXQF0Jjnvoa07hd1/2kuJBA5XIXpJ2BI8KI2j0eSlDUQoY3OyzP
0yCLq0NWd0sp0pV4oYf2oTCrzPpD0DzbJZ+ducwEMeK9xQZhOMbYfdlax96rC/ixnPjIKm5Lz9Yu
0WK4SmsEqWUUHeCL3GYY245UGNCQp9HmmfxYXy7tcr8y+qUcRAsxQi9H8jJ9jaaovPP/xDi+5MNc
8lLnYWnoO96vcXwzdunkoh4mdANwxclnGqPBJ7jR60L6iJWFr0Pz2UkLd4dDFYI+AOhePgAMBfF9
/Sd60vDsppx3elz3Tpx5cJKzF9lRhgcd/uoGg7g44eRc1n0AJ4KSRgimH67LmW0o+/yMY/eSpinG
8PV+qHrLX3egWB59w+wmDvrd7IexU15nUd5Nsl4HjUwMujPPiHTnl7oDPWAUZ5q/GR0nVbpfNZN1
iQ10vb9TEKAjpiT2th7bdx7JnoePPuU06q+lh5Uo4lPlDIeLvmVLIxWeH1B6/joekOCyysaGhWAT
gzbxehNrrlPe1DxnRQTLcd0GYn24yrihLWHWr1aboigufuYG5489v0EZBI6djD/KoSLdoQOLi0LY
iRJYPIJv0oKcCpMY6YQxwHbs6N3x7PHDC0PckdxHhdStbTDO7pNarO0Ga2QyVNGlKFlGgmGeLqOw
DiqDWTXP8+gHUtRXLO/+ur2PIVseLRetLnbn4zor6GvbeCD+9ojqLzfrJ98HJtJpH206XbKSakm8
7wGQbqqeRuFRdOUFV0J8nzm2YRnBUQYET5yCwfpY91hapRcHiFD1Vuk1La9um+7jqHhcx4iRHOhs
nNX0wMO9CZnQfZ5oqrb7hojYHJEa3jCUKJQbmzkiefqdjT6HYXvE71ryOjGBRu2jyL6EbY3vikoI
F5J51fPzON1hzXU4ZfibOaf5NaU/CvwjmuCMn8bq44VrNE/M3wdmcXNzrgJouEv8LNaSx3VA0Xda
+ziG/YOiUM+fwe/vjFEztp4muos7sxFfs3+T7ArS13S8VNK+4GiM/Tlqf6xrac5c7DgkcQ8pZ2l3
LAbwr1GMtYm5VZqJu8cuyp5b86vMD0a+o6mABWthhfAKs+iW4Xfc/I+sWc31rNlDUM19mrK0s9eR
3o7qbTjoHuPgJytpQzzby1xlrPgX6CGmDI9NkC6EtJEcCAOEIg7dSxzrybMIB2/fLPpLk9ffpMZ7
uWuGX2C2yNG1vO1DjOQYqvMe+4yW+WJwdEQvNP66MRhIstXaa2P2hV7sdyRJYJ36dHRt/dQOXBiw
5QVbLRzvSfmdgHgKLVuT1yL6pcL6UEM63bLu6i9lnesvIWe/nIGWriCtdTJk09Xo4z1w5Bc4lsM5
pS9vV+oYFVBVgKJIxsWDRUyOLXp9HYvk55ocUM3SrAxfhAZH21//FS1XLbb1Sr/UuhneI0bpiKm8
gpdDRV+Fzy1xb8xsRIgn5d0j6XKwWzzpPWE5mjsrzmDN9NYM85c4yG6tI9+cBceHWYsG1SB7HYHJ
46XqbTaQQHDDsj2FfTSAf28eGLCeZz6IjZM74Q4kJnPy0WIgSNngptGd7NCq0eGmIV82zCra6g4C
ohnW3rVcvm87t7al4/lj4R1QTRLOTlPmQ70ZLnFruJiGk6eoSORD/otetHKTGqiVAm3DWqh2nRNc
wFlRsHJSWsyDkWKLoKAVOXjIXyOhSopN4z+BrMddmekYpbhEwruYSa/7jgyLPyRf7CPzYu9KaIjm
CvVSF8NwqFyxdUzXfbH0vDohvN/WdbVqlHvJdO8RVSq8MUaA0uDWLU+/RDRzzGMz6+fGiO3n9aYr
oMzTlOl9z9Fsr7UbmWdbGsp3VGP4oFgoyYUMwEvcIiAUbNLF9B5lzBeyLDhQX3XH2MtPnOtna3IS
32AntxOhMe9q1Jkn+yZmh73CmH7HuPkbA0jz0OPRVxRpnt1cldsZCi7nQU6fkbbDmUYox1DNRukd
Q9xhgfIs77UGZB29hMAI11O4UeHyBUn9c16ycuvx1HaQ+MYSxW/tAec53QmRqLOH69cudOuroNIa
At9LQnriQLYn3jG2kpsgGcpDaGUGZmEopBQefzNG82rYFaJTZf7WI5EcW7Md+SpqD7qye0SXNp/q
3kSjNIqdGNw3SGLnlZ+RKHEpakYhM29YHNb4GUWZ1ITarP4yz865bLBehVNR8FIl6q7pOYGnSXe3
Jg4FngRc+MuTQ4QM1SZBkQJbMUdW+JDMxm+jHXAyppgb6okbmTbsP9JhbBWhcq87kYI+q43bHUud
A46py9+pPWHkFcOLN20tgVt73YDWUfPdq9z63Ike4x82D/5e/ZRa5XAVaLgTlvh4yjO2T2YAJKVj
fTNat7lwQHrqqQE8OAUg5Bpi6jG3IgaABCWoycNUbhD23hHSTy/20LZbY3TaXVPk9TWZguf4JJZ9
V+3m1ZmrSqo8ogaX8Sr2ZNN7crufOJDKA7kVa5doxsXx0CrTFpLHooatIKYiU19VQPw0YXH1VWQ2
HFJ5NQWJy7QHgJ7Lz43IiHks/5JJbzzNHZwFgZXA9YZ4NyU2qau+4br1QPcyb6iPWpjiYIxFuMPl
S9BBManPlOgftF4F/mC7P1cp0LKSDxezJ4jU/usqCGgDj2FnNIrGNMJWLQ+eTrbbt7QCk4BjnjKX
4qgGCMxGNhrd2BXXPiDJS0av5DkMfwm3KY8UYfVkxRjaUUnMENLu/wwZ3xZqwoZasnA/ATYkB7w3
IWLRm4RJR9nA+NiByz0wyodCmO4B1OfzmqI3iImvB06nCh4cpmfPCVr+spzVljqA6AuerBjhNAc4
uydLcmU4S6ZooX7xpsTvgMpqsJAcVQoku0xpmmlxbiNY415tk1eZZNkhcUhkF+3v9a/l5vQ9MAb9
TNMVvvUmuBcWhKY+NI29Q5/5Df+h/gtoRLRpW/Tnih7cDTn7MXI4zou6+zaQfNjGWfESTKi1eJh5
cdBCAxcvIxRIdm79gUaT/bkTgOFrpevrilpVuyOWTRX3C5204u50qbkb2tnZ4gS9lHj4b0HE+HkY
jZHTq38I0PRvxFu5IJWyL03jXVPEkFstBrGNaLTy86BZIO/gjtfVmZBb9wR+2iu6cxNzgemAty7I
hhc64KKXStOu1D+n2zpnICe6rn2kx4aTa+CC87CfgwZuSW1SANYmPeqMMzYM0rBp1tbEI4nZ4Nfn
OofDmtB/NfRoA9grIL59rkfF3PSHcfmSrN0den4HYwDZa8D6sxuDWT7Mk7G1FseT4Km1UmpYbV4q
Rw3iiw8Rad6tIAhPf1rJG8BSnBOGVaZWE/VtNG4kvjPi2CyyMMOMuHFhbnK8xyCPopWe9JR4VyTJ
ZMg+qY5ELnKn/K6wBhUuiHku26fjg1qqsyF0dYYO+qXuPeIcLFpkkq1z5iFXTa+1104Pnl4/rztl
im6RMQJJGFAL1SENBhduf1fsohnXUhr9AeDWYxOnP7skMbEXE+XK2pswYyBYxJqQOFGv/vEvWt/j
J9Dl7zUE/wfmDG5OahFMuHrckSs75W9sFIAWw1izwG/NhkhHkwv241Vt3fKCkppSsHuRrsd022RW
ObQO5o5Jjw/uMBuX8pNx9f/FUPxS5vzvP5a/87tUvHTDqP2v//i3X93i3zUMgz/t//VPHT7K+8/8
o/mff+jfvnLzX+tv43zwf7Y//+0XRLrjdnrqPurp+YMNw+d38def/H/9zf/1sX6VL5P6+M9//OZS
tstXo5Wh+HutB53vf7toy3fy199bfoD//Mfbz/xX/PN/+wt/9YBY/3RJpUogKtKwdM+G0/NJWDTN
Bb4obN2weBW6loAX+BdgUfP+aWJisPh9vCFLSci/CIvwZ/9JasA0oIzBWTQdSkrWC8CP/tf9xKfG
BfnXr/9+f3Ev/TtIiL4R2xa2tSCNDN0y/icxqlUczjmy4GXPeoZiEUQQWv9AvS+FkfhHiP5BKdDf
DbMnVkXYohWcuL3CMIMzlGGg5DLX9dGgdtQ1YbTxIsujO0PRjAbRmpHoV7oQPKyARLnj/E8sc1td
BRO78sgLaqLGiF5fdahLSCgoElUGLU+ZiBkKdy3ln1YU4ur2ygzOe4hlZSZ7JRzcxwQTtdEPFTHN
S9HTIL4HZmth6aWwQUI6ho4hfykTCeVQE+qDG9DIvrgNrYqpekvD+PvYcWbwp07XCk7souz3dRfk
NMv3tUdugRqCelt3nAmoashGJv5eorcbE/0vZudED1iRP01M/I0OSO6c1/Ab+5SZNRwYp6LBgmRb
OGwMk36QFsPn0FEd0TJG+QVR0ByOaMcV6prtcHb1nA5b+QiHBmGVrRSDaylgRo+6HukPYQWfYT+Z
CniAiT614agFh5qmJUL/Nq29t6FKMu9YMRKvL4Fbdm+J7jhPsygKl7L0NrJODJV6TB0F/WGbfEFs
M00qjb3R1TrtY9VgzdcmrEpk6yYm9Spi25DHKFHkMnswN2Qe57zEJBgJxKdyTJBSs3zGyR5w7GSl
n9hEVoRksHpNGUAp6Mwxdn3DKhhxOjXeduYEHZGAAkPkj8lrggbanJG7p2blpTuR8lp27X1ZUwXC
0vWVUokgwRyTz2jKtaZYqgfwX+a+JcqhgC8k+XwPu3b4Nlhxb5NiReTY0Nbm5L9p7tU6v4TUAybF
9BLjMRYmbi8VDU56lBoi0NLZGIovfKoegc/aciTAhKFjzVCiaKEeya651VIPcRSkmvxwPWdixEd7
cUQUcuHwU4rrqpNtqRRLuhu348nrEqIQbHllB1OYVK2kXK1oCT8vh6obBxi3PafMgJDrwbEgQtog
8hJ88Mpjb0C3VW5L+7nsBiSuxDNMDL5Lne82cIqAnCIGlY6pbcSD0Y4AnPeRI01yXUPeU6k49/RX
Jjy1GkR7EwpVsOur3Br3ym0m+6sLW9p8TujFdPYTVI300MDdNs95wITTl8NgEF8KzHA6lH1KZBLC
sW7/bCLD0SARlxGz+7goO59SaBwIxG8wkgtEsB32usE6ybp1EIhqcN9bNIfK9Wszn6wjlAhJCAy7
v6p/Vak5sINzM6Or7ugChd3fNLQHusa9PMb7mxoYHqzAm7wdM6Demg561HcVRVeTzNj41pbcpapM
y0c3lDGBpKw1xom+eEq55u+J41rjlsqOrP0VxSF3ahELLNpepqEUcaTKkNMiAZCB8SIXYWTThuGt
ps3iPPLxNQ8GQgHUjD4kXLdNPducL0v7LuANb9LYKIF26G8ek5Ae6lKC0ELMKe7Y4PELMFpTnjNs
G5GoljYf4sClbX60cQilplNDFh4IhEYal2rCCnaTGpQ25O5S07ba0HQCAqQeFG/s9PWAMVaq9+pg
N6LrYXsN5bQzjEb/lXeR5BGkzZWMLPGfdyRYui7cDqz2A+N/aAlwQGaYN9KzgYe2Hbh7ajOMNml9
aubGX0wEnO4LAXlkYaEsyWg1i1SvHz1p5w9i0NF+jcSlQi9rGdhPtV3kl3yo56fZdSbeB5U8AnmJ
yByV4IiORmQDd02IeSuNUFPBCR8HoZ4X3YPGGa3Jf8TwpwaMQ2KqmDXypZ6xb9TIaMEy0TQGk9IU
aD2hi+coGtGoIyI3FWVI497Mox6soxWZdrOfeTwISiCubEaanRKUTLdwfVtTpX400Gggr/VJGpAX
trsY+1s4fbD5JxRj6XCwNlATPet3VKEpbeM8Hudti9BVPgq06bbeNpQr4peLYh3bDjZxdevADjC3
iCjGYHAf4oQJJm2m3GQajJJODfj6x8qe5mozkr6P36O0jui7rt3h0U0MAiFDnuTfbCnGt8yuY3Ex
ws6WlxoivLhQIjPOV02545eyyh3M3xhM5tM0uG12gIPGGXzEHEdCrDJp40MtFy91PlsBZ8k8xbOn
aYDrCZMt0TVLuYL7EAMoxRKUKx+kVmRIRwncJQJ8MtzwWkB81DB6v4UpPSa1JXhdkBUO5pOgO1LD
ZqX4ZNORy7QxPcvrT3pvUbcY6DFDsRYeebgzCe9aFEigvmaNnlk31voRSrhXK+un1gu7vs/eEIhH
bWr0Jt8UFvFUJoaTkmfHnGi4TKbRyQnQlHl36wA8O6dYoxCZXF1ZezcuUF2ftZb48mvL4vghycoY
JwV1pNvOkZOP19zR6USkoQR9rHccbtcqnrXUB5PI3DVmFXp06TNavItEAitMsWKzNMnWvxoURbEz
UygLqvDUTaHKt/cyGaCTyaCznC/c6+MElNerWj9g+w9Yv/Pw3pNPn8ROq7g0tyG0pgqmUyZRmcuu
NRk52G190+yJ4gfQ+Zh4R6PChx2kRixOVTVTrIOYlpsQz0v4bTqmb+L9upXgJh+n1DjOswzdfdwX
aEWtZkLdCL2y6a5Ca3l5ZEWhXkcO25BRCYdNP7VJJeMB2nHDbk3Iyj5aMJ5CnGOw9L9lUmjivcvK
3v3VTkFjMSGv9Bx9nNbarYirpRDHqmgupGhT0j3Lcd0iXdiDtOAxB19DdwbfjiUF2W78F032JeXK
jiS8rLzsUHmEzprT7Pnm+1xFhJttULLbymWocE2zvvlIU3wCd6qlYFDWrcEHGZBiHBBOKja9RMup
dutfVBSmuGMSFc3fg1q3l0r5bAFk16WOLsGdlHOs9/gD1kMCuz7EIhOyWh66qWPBhejgSZBt4r+p
O5OmyLFlW/+VZ2+ua+qbwZuEQooGSEggSSonsgCy1CvUd7/+fqLqnAwUcdGtPKNXZjUprHD2lm/f
vt2Xr8Wwxj2j/EXrtrKcoM7gZ5H6pIg94NgQLU31m48gBwyR1JjevFIpKzf1KGdAMRKKAqVtX3lO
ucqjSapNlhhTz8G1kAMgqlCNZhVsi9ZMvDvmn9vyCySIfEF4a5Thu2bGXfWcqmqdQuQ45PJ+HAVC
iRF2PRed1xRup05XEYD1vnscwjGYOjZUpB+GsGvhS/CVrgC/OTbN7v0h8o9ebP+759ht/jN7qMuf
P+ubQ/7/wZtMMj99k3352f2fHz8RaPxIff/+f/31MIM+SPsvBNj5TrzNNBDxvLH+eplJOj/RYb6X
/ya45832r5eZbP0XBEYKDzpebtPbiZ9VnPDg//1fQUPZkZc62nsyhOCKJP8z8vuJ9fQXwyts0ox1
K/TVNRj4DfTAZ6yoXgddUFZJ0pu86RzZSdx+m70AtNhUu3KTfBPvTx6tFyoNHwllz83xHD0lYQ17
KovQTUtvfp0yxl/uk1b5pgz17e+Y0URLNFXJFFX279QM7JijoBaj9Jag5chNJV0PS4yyM4bmfy3l
3za0GQlyovRBXefY6OzOUdxsfdyYb9XGd4Dp2YAJMye81e4gIvqPlqbN6IFRAc3bUUdKq5O+it1W
Nb5l5vXnJqTLTvFradNr/qQcRBoRZiTU0lvv9uXacKUtqcgjZEyjDdPtD989Xi1Y/Chr8PdmKroo
qbqoK8pUCzm1qKYSKtdmK71BxuoaLsxFO23Dk2jtrz17wdbHWsS5rZkPilYGzQ0AO7Ko7pGJIzuM
kX1IY+4hwQ2V1M0KWGlEkmXJ+CaIXUvDRUoXPuNk5OzcnSx4xokPF6mgMvQpvYVMdDEGescc3BKJ
uDGRhM+NaASZSTsAgAeh4sOuph2PXrgIpDdVo1Dnmbt8ELeFX6yOTe8kIVKbpXpNOdb1O33fI71K
I/vPkVHasW6fKHkwkFtpDly7HuhFcLr0Avet6h8CIBWrMoaocGRkTPT3MjJqa/SboZNJzZsCQHyn
CNs+BKwQj66EaI1i1i8DQwK5le8aprKBcql3sBI/p4zbFwoof12S2GkgEcjeX8m9sNWBIZN/jzfR
sd/l4G2ZkfFBdHTpqm2phmR1/xixGERpvh679CZBGy7OvO+wGH6LSm8lmNoNcEEq4vB6qfWXuI7I
hXWY92TB0XIAvgHdbrNZy6KwD/Jyp6rpdqi7bREYX/RpmmwMDhGaQksOeMnZTz/LxFR9cryULAKZ
B0fz27DX9wDGXc8VvgJwWf2ms5/amvHIa23AGGDzbivfpc5xo18DhbTlFXO368WYeCm8n1qbsf6L
XShFloi1/rYEonEYHN2mYQxf0qp5RlQou4dp05XuPj/Rl84STxaDGxHCdGsePIpYIh+kJUn1kHeo
5BRatXBaL0bEUxOzmKEJ9ejDTDVFRH1vERDzl0az4cO1JUfcyowE/PGfrWl2dM3SFBKf19+beXzj
ACfxAof/xS91smczHyxyxezxdemt7r5PSLXuW6auP1/CxRtSs0CZT2rSliLPbmEokzrQO3/fkM2e
ssCu2vBClO6tb4xmrsC63Sp//N1A+B+LzZdWpiMZBHcBDwcaGh9PV4aCjAx6VnrLjWGVRipD49oK
FYSlUzz9nnlwPbUzcwkzpwqK/rz05t14G92ubH8fbtJrUng3XqN0v7Cb0687MyeruqKTTIJumC1r
FChNFAnLqmHvSYRrumOff66L+yaboiGjtKXqc92BzIAbfgI6vmkUP5ukvKEuuk67dvcbZkhtpy9D
Xfb9zjoJfmpKoZT/LL7JagvFIFgw4altbv4zI7M4JCd9XnUCRmLzeB+J9GZNtGrTcClROv8opOgy
SfzErqZp8iwZU+gYUYU2MnJAioQ0ueudtGVmeYWCmWJH29T1XWlhAz/qGEzpy0ebs+TMjyKa3RE2
Je0FnceVlj1FDM8W2oI/zJqC54ZmHie3Vezjjtlbcs30HzkZo/8bppa24ipcGwvuvbSqaadP3EKM
oWRWOzN7q+U33v40JqBuk/xd7i18s6VPNgusieBTIjZZVVmA7WgMO4idz51vpiT018ZpNN0o5pvM
0My1W/TBy70MYfO3yqmvm8BWuivJBRDPy8Bzw+NKhwt+JTBHsZv8YymXPj/HlnVqfeb7VQuAsB3l
7C0DhCfVjim9VcLh8yWeJ5Yfbcwiu2aCPmBKga/li8zo3ioqqE1wO/pbUKgLd+8lzzhZjzx7Z3VV
/15Fz95kpXJQQdgM3Wsp7op+wTGmv/ljgP2wpvlZpofjow4+ZG+NqF/rFVS3Sgr3hsTQ1QO1KVuC
iLaQpAVnueSOmgRAgAKBpCtzaS+ESo5FCCrnrch5XkE8pi8c44uf6sTAzB2UQAhayklsX1rdqCnU
IKTEXmzuuh6E5dL7Xvqot/O375+Ym3lGUegJbb8me/OMakuZe98X4Q/PfxJBBMqwgQiwoiEqcQyD
hQBy0e1/GdZnbmIYIOyCkY1svRrkHkVdhocXygrSkpFZvC9RkFHNhNVpK/Ort1HW0gucZUcQvTeQ
NK/hE+7s5kVwf+O0nSxtFvEhRapbXeETwvKxqvx9at0W9KpAooswsH5ua8Ef57l0xiQUMxc17tKP
zGmj/dcvOOTF83yymukvOIn0KIiLYuyxhwD71iWiHkcDTR4gOQYsz58vZvLtsyN9Ymr6nCemBNlr
IhUY15uHYl4eok2i7z0oXRvv9Th+6dvt5+YuRpATc9PKT8y10kAhedq7YNJnLqcxJxfqi1VdebDy
lDuP8Z10fPncqLT0xaYAcGJ1YBAEbkK8Q7ptHH8rbaXcgTgwXOluvrHW0kO0jxY+4dIpn8Q+T22G
U7FGD1mpGlcrq/upjgN4bH8V5MyDHH9q/l4rDCQzjwvR8sKTgiB9ssWz8GKYTJmUA6dciN2p18po
wjZ2wFPCDbvRnlppP6y/MYq6NZcsT4fs1JcsmWItYmxUY2UVHuPZNkeqeszlTvVe5A0zDDykPR7S
5opDvwrdpWxo7klzY7P9LeleNx3z+y/Brtwp2/pK2QgbAMwLDjv9zbM1WYysqoakSFNGPgtnkLqr
4Cpq76XPgoqOSOzUGfLHTbSLxPBBAMG0cJfPfZV1fTA4i2S5KccQS2FQ8e9hs5SHhTriPD7Pf/8s
ZaXdpTWDAvFQV75EPTw+PJX63ecHbmkN089Pz5ulBkfFYg20UlZ1tjeEhaf5koFZ1MpDpQy4xDDQ
HayRDh16SZ8v4aycMd+nWaQyojToaeUyEXkb35tPxab9Lr9NxMXr6U2uw2v/9rnF9+fpZ642Oz4+
s/RiI7OoFAA+Y30GJGcM7JR6s87l9kemBzKk1kPwSBuV6cnUlBzDN9LHzAdTxEBcTIdNMOFBgvgh
0uUVkB7rm1wiNAfZAAptCOCqtmkMuR2UsFeINaBTYFyw5Oixgj4hMzHSNdxO3o4YYlDsHLxdWJUM
nOe83LSy06g76ugNGRCU2DTRX0zqqRa3hgWyK0PuPEn18TVHmOrQyqXp5CIU/qWexUCvlAlArQ93
5XA0HhJ5YkUdZfRWRQ7YLlahsC2AtUMZVv80eRzsqnpkWkxPJ+mpCuhU2khfQ0nwt4x8RXumbo40
HgFIraxRp+c9mP4Tk/3SVSzLHpRLNOzpKP/BKAXTlA3U3VoXS2sEESJXY1AEqHfbLByss8fgu8eo
xD76UnRU5m+aOKjA9oW+8DLewghxN24Rv1tLf8IQ5AjraMk/LwRbS6QEoZiWwWzfvHCdJaZvIB/K
Od6bG9kZt0yArLu1ZgcOPO0L1i6eN92YGJ2oVFHl+3igNbiagw7418uQv9X1IdUXihFLv3/6+UnA
EBsxaUu++ItiHQDhgtb59vnhuhj1DMM0ZdOglTe/mgTPiDKVscMXFV7soArp6b+E3m95AArZljjJ
aeICH5dh0p42oIfxXqbcl0qefbTDb41b7cabZQ+4cAHSu/tlbHZRMALvyWGOMXUzFQ3brbJRXXm7
lMhc+jS8ugxcTNJ5gs2iUnZEz1WvVOulrW3wEatS0RZuvIuhFrwrDdbJEL2tj9vmHRsxjY+ixUrA
LK0hNji68iNTC3aEkKStfymWWkuXTZoqPN4ieGBJnF0gUWFB0xjL1ku97hz4OhwvX6Hyu3ov+99a
a2vh5XyWgk7BQToxOLtOQgO9xoSpm5dolz1qz/HW38OavQIsCBDTyX5An7RwZi/5hwTftKKK1JXV
eTW0InLIlTVaL+IeRsC9vxlc4IbLWd/8sfK+MkuSEUAXdYNm8sev13A/qUAscBAXDK+DvN0901nv
wQ+BSJpojvgdltKF1V10S1bF5zMB6c5lV5VRAcPR99ZLJhzq5LlNXz8PGNL0Z89v4ynv+9vAe35/
EpKKmqEmE7gQHyy5azheTICSYaII7S6t5VJwOjU128ExFFN/8FiLPtzKwc/CeO2PS/63ZGMWLWLN
8FqBKe6Xikb8YPdrZT1uLTwwvZ4uDd59N4vvgencfraF089PtjAGHjoOI+uarihp3dyQqN3kjn7L
xPhm6m+uP/9ml9doSip60KqqzevmlpIdoyjPrJew1u91of2qMv+jpcLmczNnT7u/PP6XndnTo9aB
KkpmYb0Me2/PpM1W2iT3jHWul2Lve0Ht4w4aoiyqXFuySd1kfqFoptd61LKnr1Yjq/MEA8GmsrnB
3NyBH9ku7cz2bPP16K2iFZQ+9pJrnh+zj3/A3G3SI2zMR4tP6H2XjEe/WHhenX+yj79/5iICQqTH
NmGBdXytQrCCWJ7XRQsXzNIipp+f+CHQW9h5LYwM3aFS741uYREXgjurkAAyAc7Tyf5md2RqmF5v
+uxS6Zo/4qf62nLTjeFUz+/hHT2MxdfvxX1T4A5EWtxSFHX6+cmSEHgrlXDgOHuTbD0CF4x/un5k
LezchZyWlSkaIZZxKolH8Ec7AUw5XhEP1gu84Afm1DdwYD6Yt8RBO3Q9Z+FgnQeMj9ZmH0qEVA+0
AgGjcOjEb8cr0Ap28GRsJKfcjNFqsVZyeRt/LW+2jfDPg1081gR5CD63Uwfi+HP8ItzUTu/UnK7l
e+uiRVXmouS6NNU57KprQwGYIwMxnt7u88K4j5huNqrU/XwrJ487Cxy/zMyRV2M1oijbleyk1lJ9
sgsIQRN4aBmmpq3y/XNjl/3/xNrsAjPEyC8tBWsNgb66LzYCpGx2a1NFXwHa2E4kRfbnNi+daV5Z
ZFWwZ4EenH25VJc6TTNS9lHVN0opbavEWIjzF01ogK00TrR69ugJQsMAAiNZLyY0a2biAGFf+Epn
xXIQvaJyYmLu8My+txXlp5dn8tDCFp8K23f0tbSHzQfsBBv39vXzfXvvBc09A7Qk4278I9N6+3ii
NSlOpSM36EvvSm70Wtyo3QoCzq/9W3dz3Khr8GtAcZG8+27cRYD0HG0BinLJNU//gNmVkja5Whw9
MuGRFdfWH0dY9K3v3cTzpywF5ksBZWoxgnJU6NvrMy/phY55JaPhfNM5AjQnXbUreVc7xQ7JrLWw
mHNPN//Z5p7Ym2X50FlEWiRjD8pChp1/FsVXI36O5WtR+hIi+PL5tzzPvPEeE3MoIEoW/CsfP2Up
CsjbDYn1AifPc1NS7mUsdxWURwePXvhqFw+DhTWClgUV0sxt0ENC2iLxcZv80ZJRsUIO8vPVXIqM
yomFmV9kVV1DfB+QCkjo2VuvnpK+KuUS7PXykTsxM7vRmKQ/dkEymXFHN3lrNnBHoZh25++ETXSl
iyv5ynfB2n++uIsh8nR1s5PuyYoleuQIL720QtcXuatVyZNitBVbAQdBl3u95B6XNlRl6IJHNTOq
HIOP7sHEQ+Y3VBBeFNKQIj0EvGSWGvmXHP7Exnxo1TjmOST/2CiLG1n7rieHEYIFw/gSlRDwPH++
iZd88NTYzAfLjodSB2XOSzRcGcqzFr5+/vvPUAlTOD41MHNBpv6zXKac+SLB/THu6mBdH1eQSrsT
LiGunPCueuyhok1tH3ig7y492ZcWOPPNIzjVutBwkjElqxcYB039pZB4KWioBs8JEExUqeZBY0zE
IRAKNrF8TZ9i0KNrY5W7974zbphkFeFGXU8J61Jud3FpJ2ZnkRH69zIgzzRf6kZ1BlFeCcbveAcj
BCL4RhGkwGzzQvMo6bmqsrBE+KrVxT1Y2PXnDnLxRJ2YmBZ5knUP+pB2MCOYL20jQZm4T5WSUd96
KVZMfvzhFlGptILRNHRgXtrZwIGVVERbvygO2i18JHbkxhsU7Nzps5gLjZRzl5/Zmi0JugK1TY1j
cTAeIP9nmtRJ7qRViL+r6/Ra2YtrJFp2U2FxsTxwaZnTy9bQJcbuqGR+3M2jUMY9Il/FAZE2J7Ah
m1rrjwRDJ9grCw2p83eMirQmd5ekoTmjnXm9EPpM1cNGdlA3UAjzZA/t2mmfagofBF77H7oJxtAG
nPp4Eki9ebVc0fWo6fKxOCiIKqA+uVYYwQ/VccHM2UnGzPTchK/fpDlpzuJ7EFsiJMy1+CPvHujN
jOqzbMW2YFoLXn9eCpsMmVBeiAbNjTOQquIroYA+5vEA7RhYKc2F0NjOJfX7UFSrwkNWtmbaTwcw
u9IDU3cYcTwunYnp9M7OxOnfoMywK11eMRJphcdDtEN8a4v+kat8Ge78cAXc7gphmsb9/CNe3N1f
i1Zm3qm2ZUP/SsgOSa7DQdg2r2gZXiVQYNVWuP/c1llc+bjByuzeMctC7aQsgP9fvNOY2O2VP7rh
5T+zMQuPEhzbVRdXx4OgPHmK94jYyy2aHJ8bOUsHWAjsSYokWZy0s2Mm92qsUCTOKbP80cKgIB8Z
YIZILTWrVYPquGJmv3EIGL9FyIbSM2XuaWtPQnJlJd7YaQQRhDyPwZ8J2KleuRqrJYjdxQhyamh2
gVWR2EyMWMcDMm2gcvLdBHCADhNVVC7MwFm6MM8TVfaSSEVOAu0IHcXZB9OMIu11nw+WXPdryL4p
+glMRKNYt2ltpjYBO8DC4SwBHi4v9MTu7EbQo6wUy6LMDua38bncTaXvSe5ypew1W7xaKnFecn0N
rLNhTc1FEH4fv582amJSDFp2GEq0Lkzla54n2zQLlkoU0xGax48JfcxNA4iDzuhHO7VZQBEBC+OP
8Gk0N2BONzHNuU0m3ggbpvh+Cv+44D59vl8G1VnAEsFY5BCPiD8gM6ETGDrVhmfGOtw0LqqydnkD
CG7B5vRlPlnj/I0WmUWkixUmC2nYqAgvWfpvnDYwPvRcFMvQge9+3MVASdUq9K38kMHs2sJgXSGy
NmRM/A+D83koueiHp7ZmftjVXsMcWlAcMooj3iZ1vF3wvbenPCjfLKGJ3pvz8707tTaLI7yiMgkc
JjnXql3Xj9QLwvuKnATaEsHmMS8+j468Ul/gnakW2sYXbpqJTgCohCaBEJi3P6MIpXQDApmDZEFD
Ut9VsDu0IYIH3sIleuGsmTrztUwtqpJ0do/rSRlknarnB0+4E6p+BTUFdHfxwmV2wQtNTrNF4mMo
WJrtJBotWhkwP34oIcfoLadrnxY840LiaHG44D1mwzRmhz96oYFmvRiXJclcqTh+KV3R67wjedn3
KE4lhQd9X/zSwjlfRjJUzJrzG/YJVwqbKEMoNR/aYSC9r9tWyd4TV8Qx7NTWH9Md/JPuUrHs/JMx
OcHYljVdbedll0IxWt3vI9wSRhk7GXVtHTaR6VpiI/zj7/bR1CwJabIjjMAyJ0CtXmrxcVAXXp7n
fvHx989iR6NMnGltnh+ox+0zTbuDAX9Y8HBpCuMfj/FHI7OgcUQovS/NXvwx3tbPJB/Jo7SWVumN
dj/8YXzxN8K34bjybZ2Msfkev3zuGEsfa+aXXX30q7FnB00BHe4I6uV2lVkL3rdkZJaH1P3A4LGA
89cVt/FE5ldVN35eLpg5q9Lynjh1vOnnJ3lV23QmVIQjCul96CBN8kDNFqojDwUoVX5WvKX64nmB
bGZwSi1PDEYhBK6VTxREGJoxe3vcSaueoWrhCcJ+cR053v1Sc/OyTR7AdGJ0Q6LG/9GmHsHSZnVa
caBZATUvuIXxRUa+yoajmcLcERbrZnGM5xx7wko18BKgQab23bxbmFlx24SqUhygSXcn7EmA0tbq
FRlxl0xko7197pWL9mY7i8C1J8VlXvL29bfJOgYz5xGwOndYyytkb1TJSReutAtPxo9rnKVb0hHi
FGgzU2wqrsVglK98b+2eAQBhl5p/LKzw0pnQCMUMcCuWfNb49ztPUtsEa3DL0R+HWBvaj028AbIR
7yUbQUvbd4UlHMClWHNqdbavQ5eNzEoT0LqWAewGbHcXyn/msnDfV+1V36tf0xwlJZiADp+v99LZ
1Cbn4VkAGcC8hzi0CJl5GW4bGBtDeNWb6+qIQooXr0KUqT63dfGMnBibdxK7Y9hVIi0bvqRwO65J
+WzhS7uCA82BmulZWD4fly6KU4uzl7c+qHovDUnJqQy/1Ltuk6whfoJxaBrKJhB0V52/tMrp8pnf
G2ADeX9QdwPyM7ucqmmeNGg4k/Ua3kCfF6vDEIRge6gIraFo7vmMq3Dhvrh4Sk6tzm6rVEc8V1Ha
Kf6ItmyzwK0KqYPi5DdLCe75ppJAsIr3RhjN59mBjGu6+GHqlwfUhB7NtHtUunxh9OfcLS2VUp4s
UmCjADbHv/qIAiERFpWHMLa+9j1UBXBaTv2o7jqBwNEwjKVEUD77ajB6AhqUFdp7GJxdUmRMZeH3
7F/hdI54qFbRQ/Ld+lreT6Jkq8Xr4oI5lMqY/p2At3TeZtdFNTRCIHeYq9f6pryTtu32taBhWt6L
W/1+4dydeySeiECXBokm6J/5Ie9gOYrHikPu/cjRvVzVD95Ov25t/055giyi+r7ULprfE6pIRg3G
lyUaACPPbkMYn2oI3WLtAM9T5UxgiODBe1RX5oO2P66H7RL2B0qej9/v3SKgGabQJag3zkB8CLFA
UpyijSQhMH5lWnp8F8o5jGuRp9i1hvOkppo70PJ1X6GOim/L0ewfUlgC0cCJUzvLdS208yLlBpOQ
y2sStftmemPpxB0qAEJYdQ9pYiawPiYgzobRe1Y1X7BpsVi1E1IG09b1iCTnCCmaCxz0laHU0e2s
srwr4lCPVhr9BmR8xsFfS1WjfNG0xLcF+KRvjK5u63VtmY9JSh3H9jPqULaix+JaDYXOVlOttFFc
qsHLe/LqmLdpudLFXvjDL1T/a837Ygc7ZbeVqth6rX1+heCX8l3cQLJeBoL6rHeN9mcf5s0dEkfm
U636uPWkzg27ZvxjRGn4lVhp3EqpFd+3jRduqqKaCBJbzaIDbDLhJGXCnwCIwscwq+87MycflbqU
fRr9XSx4/ra36BwrR/m67AoEm4ZBSTYIRqigsMJqnRwN37ZEaM8zMVJRtEVvrAqhpU1hN4SFXUV1
rInzEFEKIUIagdw3sWudEnCFEAU6YGZA47F9hrvOs4e8qd9iIMvrVpC1m6SDhkKXxw4SfyYYwp7u
KOzU2ngnjCb95fIYf+8g8/pihbh7XaTBFhyS6WjGgLBU2aNd3kvNQyR2HfSQCRp0o5ij4HzMbxtG
BG56UYettEHQrMrl4QGhbMbb27yHX1OtryWBqaxeoU7iJ3q7FhspW3d9aDppmdCEGFPY4CVGCXOf
0A/b3shHh0XMGiAyB1OQ3BK1RZfx79FJmC+4F5rY2JbFVb6GnhKh58BLV0OOHqZYKW/SYORXfZr9
iNmMK6h0QMd4LvzbDKKRha/Stm3XStlBbl2b0mr0RsDIiByvx7DUX8y26W+aOE7WVqIKsOUZdJBh
Nl/rvp+iSmVKdjYic38UUcwS1Kr+Gpv1a5/kVO/SyrfbvKztLNNf49wqmfEz+vQ60mCypNfYbxCh
622oS9PrUU89JMJDGYkGK/JWJQgbh2qB4KqoCV0FuVe+Cgg7fEkt78XKlQ7q79BDFFFQ74XjUCI/
Y6K32UVIHq6YKUS12hCDtUJJeOMz9geHTNttSiQl7cCCddePo9gpdK2GxDsrUTk2y+0wZLniLkTS
2dX3HmWm1JBEn1Cqz+eHSxn6zmIwlEPyfHya0N6ZG7iNsIIz7967ErfLgN4li7PMMKmDpBCPpnJo
j48IVPvoifzOmgwQPFyAwArm+QrBBPfkrj8oDz1F2mwNbOiuycBcTWje5IewVhaS7FmO/dcuGgbz
fdRPofaZJRD9QC0ikpDaFMWtWt2ivJplS3feVBM9ycLmNuZNHr8svaHoW+VgkGky9fotv/LvKK7v
F1+bs9v1zNIsxzy2Ss8pZjWdLT2LDB0Ea5BBj0ieToQD6+L7wve6aA8eOdI505IZoWHlJ69bKlmq
oifwcuo3iG3AhBa5qR18VxnJPP6+PXMqT9EhPKspqoWstFV1nNaH8BPNA9/BCQsGhICC3PquutRH
vrzAXwZnqWwz4V99pEAP5bO+UW0Ieq+4n6/yJ8Wexp8Wm8dL9mYbqre5FMUF9lq3c1Sb7si6vlLX
vQ0r9Qbl76UPePFI82yf5kC5MedgGjHVvahi7Ozg3bRr5vAcNH7r1cBsT32z7RaHAd9r9bOjACUZ
DBnEb6A7c5he0NH58YZePYixzFyfmoWBmzG11tpJAuvXSitywcm1NMlWSePl66MoWNuEDOoLspT+
dem3/Rf/2FKCDcUuQZFXR/Vej63ClYSo3Sf+cXBzDsB1aFrmvVp0PZCkGnZxJeqGB1npK6eCldQJ
VCVxdHXs0eTL2r2WKKZdlbl2jc7W8S48DsqtFYHl75rxa92p/WueWy0iDdl4C3V++WBpx1t+cbiG
Qz5dmBqbjzpPp5hNMhTgtPq0S7P8v0AWV0z6Qj1kyEQ2q/iL6oxXgl0gbb+xvhqbqWSPAO4iKn7+
KH43LGm8OXScAXKbmeHQqvK4EyzlUCPCusoeA/o73jrbwlxSXMtu6grrxQfB7PVxZnN2qeSoD4dm
N11jKF+tRSeGS6l4btbBFgpAV3c+j1gXwj1tMrA0sFPpDA/NVmiEuQ+xB9ZytE+LjMzsJhifP7dx
4Ux9sDFbEVxNmidQIDscq+s2upXypSrUZQMKM0ngXTm3syBxjMFQMXU6RUFzAyPF9/qqdPRXb2W6
KehPY1cu5RrTtsyPLbvyb4uz6mwQ4CwRvMwH5danhPjc9Wv1SQfUK9jSD9ghu7UU2k1qt1+XZwIu
e+WJ8dk3C2OQGqiccUXvjXJtPZPi2P1WX7egNizwrukDB/WfTrb95ZcnVmdfUZSLgjDAJifXwR2a
Q8B4LKdaSxvRrRng665+J/ZPLdx/b/IsFZGOPjMiMX5TOcFddd8UKwB5jLdZ++Y2fliG5V06C0zh
GKSOwGww/fHyRkrCDOqg426rIGgGu1bABVn3i2jlSyecDjUeD2cUc8SzpKSswuMRwcJpXZI7ERFm
SHtfiy5I5Z0KM3y3lEVeNMgBVycgOEWU2flgMruFLbxQDtaDtwns+Ed489qAeKRDEuy1JVrWOaLh
3VNoc4oT8JCBwXnUbLUe2blRlA/RNfAJ+7hP3FB2428ZDx+3/IKveGsJmrCldV76fgo4KUs3oBcW
5w1WsYhqBChG+RCK2z7+muhuEv1OqEFTC3QU0K/zSa3cFOouswqZUNM5U/Ka3ZbMMd+PG8LAn8Nu
uFJF5/PwealgA0PcL5vT5z1JKtOKGoSqvdukaNle5653J+7gYIck1IlJK5dYdi5GmFOLU1Z2YnHo
2iBJICk4yF+F23ib3BrDOvk+bloHTtJV9hPS9X4JOn0piJ/anH5+YjOuNCUZICw8eLmriXvVX3jY
LG7j7BSk6HRGdcWipAftYcJmpzcDdHgTd+VUcM434j/Elv11EE4+3OyW8KMhFOFZlw9NihxESB43
rgbDW7VysXDElzZvFrqGrkx1Y2Bt6MYdrZ24BMle9IhZ9A+zZkgrcZAPRm0LzWpiM/Wd+vtorWlF
NOuB4WZIWZYowRa/2ewKYDo3DoykwhHfObmLjf5H769Cu3WmGefoGwS4C4ft8k6aYHIZOeIumFls
sszz/DLFS16PX1QoW0dq9WgL2+OTD4o0W4akXHjicLz/bXGOrW8lRINyI5EP+WvjhNvjHrTGDihK
zWGL3W6r7T5f4sIKjdn1o6t+Q10hkw+i8D0ab8xy8/nvvxz/TxY0i1e9bPY9IyvyofgzPl4NDoqQ
q8gVnORKyO1oGr4/vpWbJYTZZbP0AngqqNP1Ojvf1aiViEFhVqO+udKQsBxWx3v0cGzN0SEFaWj1
jt/Cf0qa8dcpp5VkgpMC2zbvTkRC2YpHJCsORz+40dNkE6j1UnCct5D+MqJTs4dV7f11+jE6ooQw
IFdAdGQWGYpV6cpbT0zC7+9S0McLX/Cii5xYm35+Eouhi6Y50mOtchCesLsbxmfWgo2Ey6PiJD+8
L0sTEZfji0EJg245/87bIGEUgLdXOeiNxiRG7uaFY92j3OiSGCE/6yDn7dnxEgT/Ysbwy+q86VmU
agsnTikf/PGH5l+b0HyrrbwUUiZ/nz8WKN0ZKrpzUELPC5NNqjYyYLrp4pmIfxsAgsMfjXsESbTc
bZnj6f7ylBNrs0gtxJkQ5+jXvGeXgZ2QeBlccdVOZeBp8VUwXWGfrW0WLukj9IYa8t2kBzSmV7KT
7ptxpVD3Cr9BPviUQKY1lfVX/xS/Ol/nnOXQjJUmSCLW2bqi/V5GBAkwzU+gpbyIz7p4IH5t6rxM
Q2snCEMkf2Gtue7jfINW09KT8uI1AEW0Sd5sMR89C180D1A4QagMtFm2M9zoFq1v2/g61XknEuUl
EoWLJ06FyoO2KpPfZ6VlBdFjRsuxVzjGrQhdb+xEa3jxrybsZXB1fFj8YpdWeGpxFlWM2vNSrSBA
J9ejKzsFqNxV8MKw8jtfJC+fxZzyYtg8NTnb1CaVzDjsWOSUrpd3E1gEAWLXvGLEZiloTvfm/Cio
UyVFnhCRVKo+Bk19HJsg8/t/hzDI7K+712nAPF7kBbiYGJ0am92xuhkMTVxjTN1MT7r81tuVVwlz
htmXwvUfjMeFG+FSpDy1N33bkxuhORrp0AvYq5wbxaXOvIKJ6k36MmVGU+4ci6tFm+eHzrIgGLRA
IdOwZs7mo00r88rAM6nFysk6QvGIlL3f1umKbiOSjOqz6UZwYMkLJe7zlX6wOk/HxGCE2nDksWyG
yAmhAVwaJuxjS6/khcXNszDLoJMmoah+CBSUC6P7tI2cz7/Z0kJmLqLWnm+mcNsd0nTSL3PMwFz1
/R//mZGZX1S0/XqYPqllICgnBnurR9XZ+PG5kQt3Gt8EPnYLF6SvMq/MqKIfp37DZqVPxRdmrVxE
7TlZCier2y6C2s7j1Edrsxs0Gz0RGSD8bsq1pHV1M2WQ2o20111xW131C3iaxdXN/Lz2M+ooakrP
4Uf0qLnVxlwPt0hETGhICswLbnEh8H9Y3pxFOhKHqgvzyfOoU/75Vz4i31mHfPhbw0E0Fil7LpTw
J6OGDqmcxb/ziQJtyMXGzwNO1Y3h7YXEzmE+cAtKQ+22RvQaGPz3+I6rzl18F1w8aSemp5+fhC5F
sUYEFQXuAKALSC2l9nidQdwybvTEtuJ972iQnCwBsf6Hr/prxdPxPDFr+n6IPJo33efCq3Z9vDGv
oS4tkXqI9on9D2dCuHVoAaIZhMQkzKxwZXy0huig1ekFpQYtr69Ei6xPzBfaMJf28dTErJqR+SWy
Nh5XQDj+GJsDkyELp/yyAYByyIbRCZtfoF2fVK3g6zyE11DFB4RFIr7vWLaWrBOOAwXSwFn6TheN
wunDXBkoS3CeHzeuRYWnbi02Ts6SLezgbpDmC/M6lwIxo3L/MjFvd6t5A2SvpR6qZpLjNwyWazgB
OusL+7dkZ5aAkKFqvuxLVNB+AGQBmMGkb2BHa5RJ/V10CFUbSNnt/wLJOQXEj5kPzneywNlNo0Sy
CuuFLB9KxsrTjSWtGiZphtV7dZs+QfA98L6niTtpZsUuZOhLqdeliM2zkQadDlXMGQVCQDVDNUde
WH0DpC0HS4rbOCVdkBttnznLygIXig3TRMi/Lc6zBKQGj3om8iA4aqupuFeuuydl7e/V9VDt/XZ1
3E2sXf8LFaPzB9dHw7OPbPnTsJSKYWSfimSV9uv/Ju06e+PYke0vaqBz+NphknK05C+NsWw1O+f4
69+h7j6rxeEOfb3ABRYLA6ohu1gsVp06Z3qotzma1NJd9qxCp3avQ0JzX2zLH+f9i3tSVktmvrJa
SSNQenhw2THxpPDbVIuK6/QvnPgR2K6Q7qHOcdKMnCHyOzkOUY+SAmLNaFfgEanc4+irm2GbP4js
cc/Lyhxzz1d5q/VqH+FimCeIdqOm6ZA9MQQZ0kdycm5VTIQxGrT+GytUjtPbgJbuJV7EXg8HtfdN
UF8a7/aLjLj2BxJUvA+mI2lCK+ZjdpzJzRoNJDUd+skoLFItORmShlLpq69Q3LjTN9Xd/EN01/Kc
c22R/qLVnRc3UiNHOiwWUHo1f4JSDpzDl70uyJi4CwOdEhIKBYRNLEA3asc27+MYHy7a11RXQZRv
8uIJ/jCkfzBGB6pfZuemRhvBVJ+ig7WfA2tTb/H6AC4caoZLYO6yX6KjxXnOUYHLT4Psxo2FISXV
x+MfEEG8r4BJtR9jzP9ah247fltETsnz/bVB+u+rL1UhaU9TJ1GP+TuSseGyAFP8hC5y8o3qNxT3
3eLWvZsLiwD8T/e5UCaJ6KS8S2MJdqvwys7vVVFxm5t2rRfGdEL62pZrOcFOKjfZnjLZUbxG8gx+
CyABhC1qXsQCkwwCFm4dBbS5X7dR0ualnVR4Ikhj7tEtAIVH+QKg5SHfoGTzeD4Ac6oZ8BJklCC9
NFBfYNGA6eLUSV1ZyrF7GXzjQ3otfIAtv9gKXwncla1sMR4ZRWNTANuoHKFcHB6I1z51eOIH0lV1
bXiUullU4uZ6xsog45GWZFhSQRzlqMH3s+aH9hcVtq/bx/helVI0cAwL+rbaL36/BZLMjR6B4/Ep
La+QdZC7hRBJwPAqikIYMfvqHLaJoiEa78o/SJ4YvmjeFrshGC87b74QEglwN/DTHJtmAkkhKS31
juEFvOQ/QY8KdhcJYObtcsz92U1MT2STG+9XJplkBPQBeQRpXuxo+ZzXxC2ai9oACF7EG859PkKd
9/+3kmXOUIp2ycHwpmCoFNQ11WN7T6GwklcFBji43eGIIpvv3IoeB9y38toucxHEViO1iqorON+0
7RIH+VVYeCCJ2pvwmsqzE094ykXfkTl5qj7YUdXTk4eSF8aOUbMcLAxijb5GiWB/hV72IggsAk/V
mLMnm3UxQVFSOZK9nkM5BchpX701Zm/26ZCNKE0QrZA5iAWBFh5CHMwtgNkPyiUEineCJYlsMPdA
JA0xUQfqmtvpsvXGp2lnPxa7D8VPv9tqif8v1RY/nuBrX2HSyX5Iq9DMYLEYCm90DE8ZFje0J//8
yk7OHLgDAG6xULaXadOYOXOS0xA7MUKUb5Rm1/Xf5qbeJEoBLObjeUOnVym1hGkdXZUBCD/BKVmU
VD2l8PZu02NSFwxV0C9d7p2tigvn31/cjDXqo6uMRBrGySYNrPWZr72omD+EQuu+1QPaHhAzQZwk
QIw55mQPPbRgRxAuHXMoBpbptTw6riJy9NO8jrFCvXS1qNIoetAkAEBKLosScM7FB+xkW3wrwUN7
p4ABS1QHEn405ihDSqMlzoB1hVdo3YIBq9jNYCL5ByD77/MfZn3MSY7bqGtKDdYavwMpPNqNPhDE
lNMfwCQiKED9l7XpECmQ0QPH4/vrbsoQ4+7sDoBA0HYMPk3uup18Yz7oQOI6vohMjJ7XL+82ujZ0
pKE9j7wBrfev1tqhVCqz1lGynJ6iavKaevIxWoku9INFyoAYaiA4cPTonrPI7KaihwMocDUNMcs+
0MyVzt+OQP5CqloQH2n4OzFloSoC/QoDXHpMFLEXy4jGooVjNi+DFhTV5EKnxe2H214uPcG6Tq4X
upOYrFUNUDADvsCctXxcUi2vY+BzD2qDbJK24cCvAhD13vAaMaJGZI85dcsYpfAgQocGNAAsyYa0
nvWUwxgJoOgDsZnzC6R/j9lMcLYDJk5dRTtpT8SSpSYTbVQt+qU2Xk7V8fzfP01DgGhcG2CulkUZ
Mqkk+Frq9zYwwUVPbqqLUUF5i3bfyIFsl58Ck/SbnFsTc9bSMHTSHOoZxynyq8sF7BqJH+6Va8VA
IZbW6UW5JC9WrhfJ9iWiLKpBWwOL0m4EDgrC96/zzUfaE4DFww0Fm8q5R2HOBHEqurUKdDqxAavQ
nGiYQG0Iui4YsHRJu1uQaGFQLlFaX7CVfPf4tHRyrKEkRDS4v36lQqMDGi4XqZckAGUAMxpAma5y
FwGN7+lT8cNjPm0y6U/h6NOYYIoDm0llg9Brv1DAP9t4YoEaXljWZTB0o1aCOAl2pa87aURVl6pK
AXw/GBigrJ5vkx8Z4GsY0UFjRQQj4ESutTWHJdwqRiXJ7QaXgDZ6WlS51axCLjTE7GPqEpF8Mn8j
NQvslQiVVLv76+JmI86SgSQIlHvzQEnS3lpf3UQehmEFIZk63MmJw/CiTSuf2EXmk6kAklUTHT0y
pLTHwKec+PNi1XT0c9mcd0muKaqdga8FbV4WKd2DWojUPXpTMeaY3Qws5N0ESulcL/7iSkNibKFp
i66fKrPKFmGlRnEBvN7RyCtlX8idUrudPTc+2N7VW2VpMMyfT/a1OhtNMA+R6k2WMbtaLok4g7hr
BgeMhb9s06GCrx9yNDMydIOGJoVWh16iKJFvQavHk1MnE3xJfiizQMCF/zgD7wXo+5BQoOODlqP1
QsfWps7VK3fyiiPZTb+KX8IWCDfIfJpkdWwsh8wzwM2ozj+hc6YfJDfDCzn15JsBbU+cRHIQvo45
9yyqvb+X+XF2ViGUSgSj/AVQMJUe0n6QTZ4EaYkOBM027dwdq+15v+WfxpVF+otWFhNJtRujw8aq
d/Z23Ia3QHB3B4qki2/0f6k9QEfOIEaMbirFAcOJmQOJelERhTP6aT3aO1Eze4lIEot7B60sMPf6
iIPQlwNwlknsR0XugmBmTm7yXnCZc31jZYYJ0JhZ781agxmMhvixjik2W5Cacw/XpwWbCcrQIU3a
iSLd1d70DVL6o/VW2o+Cr8/NSRCwbBkAUdw19Fesvn4XQwwxMWBlPPSBTJkW980u3FBBtGY77tR7
gT2uf6/sMRc3Ri/zAd8dYfLdwNThuM2f7EdgmMmugZysLAAe8aPGyhzjb1maRJKWwrnbgDKB4vwe
Gsy6Ug7QZhvdKKIcgbc8DMsBkEGLk5hz/LqdVVhlWpgiLzEwho14sSk9DaIo/2h5CK3xfH1tjTrp
+uOprWIWKqxJFyBsy68VHzS7flyCpcN964IlKO5UKDwKOw5019hrdW2XcRpKowfJQWrXgJrm7Kfk
qbGga3CloaAtcBieg65tMQ5TAiM6LUtEM73xnb5Pc8/xlDtyvQSoMQsFxbges7bHeIycSSTUY5pZ
3ukf6m8g/tjllwMQLRQaJ2qYct8h4CKgjxEwep88iUnTLFoD0oCjgRb/BzS8fZICiH7rD5gBuaS0
ZkIMJy+0KHjz0+wBdGpsBoGGM0hNsg4Y7XSvlQetu5RGASXiaTcfkV4xLLC8ODKUAVgNvTm1miqJ
YQOiqWHlNbFLbhFfvPB2vJ0Mt4Lw1/UARThhms5d3MowcyjQnDVUiRqGgK4JmPZBBQiX+JPsgSrD
+p7vlUDeWb72828clSYnwEooNK/9ehinKMZHDtG3sh6U3itu04PtD55kuObL/NEpE5IqcY/GyiJz
1RWxg7lHlGTBjEC1uaEw5VU7yqr0H3vb/3GFzJ3X5BBzVglWqF9lKrruPXq4qWd8t+5mXzqI64l8
H/pcIPt8nQ15XKwEnU0IVQOAEZBX5yLb2HvQeR4xwiA/Nn+CMqMOchLdVlaZrHYYyrCp6IckmMqV
XG1XXlkBfVg6oHGms4HCD8m9NVYW6b+v4nhP7MFwEnxI+ynZ01ENe6+CPar8KOUIC4xctwFcUKNc
JCgjMevLAJONrAWdiTEMtOU6uigwSKTegv17OFbXJQrR0qPAc3hnko5qoI6DKe6Tas6Ux5gLabDA
HGIF7+P74regGpRA4xED3vTigIe+uipF2BfeQtdWmfMxRIUj1RPcp3vpg2EfQzZ0fAUpF1Cg3da5
FQ7c8D7j2h5zPnKSSjPohDA+4UAySfcKf/qh/8xLVHfsTbqZ/8pvVgbZ81FndRZrgIodIUaivM3P
xi70ww2ESOwXQKXE42DUM9iTsbbHeI6phJComWnAuQNzCISTu0N0S0f4/qACwjuFmP6SMV6NWioq
gF/PBBQaWkJmtCf7xv2oOIK8PUzc5Efr229QRnOd11G4oVyPWRllDuIomXqTFMAVJftmT2U+w5/q
vt/Q0chqa19rIsQ69/Zfr5L+oNXJtxY8IQYL6B7ngc5/GhfRdyno3ArcL8gAfvwBcSv3KK6WSPd9
ZTFUcxOsprTt+wAyd0zFtEATpuj6qm+KlyAL/wN4NPdgrGzS37SyKZVVlqUQXUccp9x4VOGWRreP
4U+IcJ4PNiLHYRLGUJPQ6sMb9GhiktVsgBwUpTZ8LwGQCYR/kO5ji3M6elxNVCCAGjflc7xTMA6Z
eu1LfUkVX8QpIv+L/TbHVucKFd1JpdaweygERM0zsV5DpXHP79p/8cRPK8x5s6xWD9MerdZhQwUa
MrSrMTKLySVKuZ/cObei3u5/sQjxNSgL2Ei5mYSplq0OHGmIXvH7TCCr24I5VLmIfqkPduQ3z1TM
ppJEy+R/u0+jzJ3QRZnmEAMwNP0jZ1J2aNLkLmgU2pdyD/qjG1nINcB7pQE+9XudzLVQYaguAj0k
IJgELbbyGuU55KPyq1y54a4LqCBoUbuhJ6rGizaYHedL7VTNDLpWDVUrSJBqPiqfEFLQLE/OvPy2
uAsD5afAjwQbzCLO5WhWYomulr64TTQvw1famSovqRCS9WoJgODc99pqd00mZNeguZT7BeA09cq4
SSA3HQW5R7On9JEm+sKeOvcO/PyaJl3/KpaNzvSf9dlXA8Rqp121sz4mCkkgSpv4key345hMqI56
oFAHOk4oaT+N9GYU1m+5bYb15jGBuWubwbEoKJP2h1RAaKX79LJGrbHysq2QJZV7DaAyrkGjizNQ
0aUDdCZVuEZ2KWNSpQXdgfo6HIrrcuPshZUm7odaWWPuAansAU1TYC0ClhwtlGWHg67dgTUOqMVE
UKzjfiqQz4B0zOGMPHREktsywa1ahRjR7UD0tdR7wcnibh+0uKCeTZu/bDMjjA1JntQFF9udjGrP
LjpYwXIg99kug3zCX1W/IcTy2xwTKSuladDDn3HtqG6DrrmnPtG4ZXmq42LmxvDqGwcyp4JFcsPH
yioTLIssTJQZuq7H9H14oU8hsnE88i59VzcZhg5EPXtW9eCjIP25SpQqvh7nIs/zAVSpFBmWP6vv
pHLH6/lZfYY09Db1QAYAuHXpZiAZeWwO3ZWo88atvkP2CUocGgg2T8YsQO8mZQ3eTRjDGwME6K1y
nR1pqcnxheBJ7t5+2mIHLIw6Ms3Qhi3MAqizm92qCM816MhRNKgWz87xurUEXsu9/FY2mbSCQFin
dyIFBwMQ1JQs3tgP7mTPm8b6uxRmZYu5Cqyy0PtSgi35YKNZ00AWF4nZBF5P6TDvU7/whE9M7rlf
mWRug7jvqiSrsaX03b741o7i2pNvkAPEjExy13/7uwMC/BhY+xBuTgY6rEKT6lidEAWulg0FLHcX
yn13CG9o29vYR9/OH0jeAg1Qd1kYtaKM4cwNoZphV5FyUI5RWLkJSmpl6P9vFpg4rUyTY7dmrxxV
AgR2ZLpTJvDB03ER1CLXi2AyTSd2ZjkiWISsHNpmA2bHCMhyHHGQYYSRPxya0a/S3T+9/L95j6yN
M3HUrk1rbBIYz4bab5uXrvl5fgOFy2NiZqpYeUQM7KDZXi69R34uj9kmhF4WxGunIG19XfGT639W
J/RH3q20Wh7L99FP84xHEoxLu3+GA6Qg3CyHJfij2hzvLbS2xoSTjixFp6iNAoYF0BLe9nfKRXql
P5oPOWSpIUn55HTC8pzIJhNW6kKSGymEzWz8VjWNOw/ot8eizhH3oKEyBjk+FYP5LAZVlyScM6vE
Mdjqd5YbvgOsiWwdmXP8p+UckUlmYbaZhoUMSB4tsdiNmxY+RYA7gfmQDi6YFht3efqDaifvGgLy
9fdKmZhp2YNKRVXwDd/pRBoF5WFE5on2q/KNNeIldP58qKJ10n9fpexzY8uDIWOdDhhf99ILeRke
GxWCm97y1j5ne9VTA+3C9mMvUtHOAqk4Zvufunsge/ai6ivXmVaLZ+IpBLRTuynxW5R82KRjkIbH
bI4FKxYZYUJql0QmmUvscCVNQTksXmarV2hWCsxwnw/rL8nE1TDS9DAzawSe7xZgSpQXSr41b0AE
/QfjM7xMAtn1R3vFAvKR2bm5gYRS3CD9HSYomtiFS5IHGTTkuoivjOsuK0PM7mWqMjhRihRUqcY3
S7aC3tBEJSSRDWbnFhB/tEmJxahbiiVLNvarda/ulUO/b66cPbkSdcK5LgG9ewOoKyp6yxw6MjTo
92W4hRr7xxwdphKEH9P2/EHjvsWNlRHmoElZEnYGCOY+qGGs2NUIEDPThXINuDTU5sC8IDrbomWx
ThEvS5sssJjblWuO+07X3Vo0Rc/9WKtlMQ6hFkZWjHOLiRW5cGv9zRIFBf5BWllg3CFW9Kg1S1jI
3yGbbh4ol4L+qBm4vunYMRF8KJoQsHX89XdiUpKJtHVRxTBHZa3SA4QGNxR/ITLDXxY4pm0bin9U
1/lr4F3URO7GBPEhf6c0qf023843RebOPq7q7d+lIhbexjperQYW+NVcZIYRxm5Smv/TMrOys+7H
W6q11F39ZeEJI4P/b419TWlzaKZZgUieXEbX4UFB76UDe5x1J/s09RH6CH2Jnny0lT1mM82lHtW5
KzDMJ0v5qzn19a6ItPsqKYwgc6R+NzvxN8reBcURIAIhOpeK4j01ce4nMAkDuES7cjRwr8wop1wW
N06QvDt0vYc/oGOiPn/OGBOxUkVOOqJlqD8ovtN5eJ1D5elD6fyncxxmj7LV0D5QIewgcPvOgNUr
pgzuA0oz99WRqi5LTWyfAmaVCXTh5WGAOMkHHy3ZKVe67M67flf5gujJjWUrq8ypRHd9rtMaC+42
8RGXtVaC++0fcvTkue895T3Z5TcimUzhYplTQ8n6km7IaQWENoTyXY26nHGtgX233RdB/mCJKxHc
iPq5VFbhNwc22CqgPYQOSnyPYXBYTLfRvr0M3XqToj7376nZ6BNwZZE5PZFOIlItsFjEbq+ANAY8
w1Q+MPZGzevS3RJQXnEhAJ/rxCuzzIlpW1sbwgRmIQxFBtAwxjvrW+mZ+2Wb21vpavQjDy6MutKg
uQJ/4toGEB9gYQNIHBZrWSRTXZgh3WT3wnJQ7gHL00dPZ7wF4A506niizW5/kQoD8WmccDDeBtQP
yKUU7YSZaO5LJBtLnqPQG9HPu02+GQAUDltxWDz1pK+m6L+vcnvcORUkPcv8KCff7Ow+E0rgnIbd
rwaYDCMmudxreZEfLWO4T+RpcUH2elU20f3QaJvOsD3NQIo4GZBrt3oBK8NpzgvjDobgodbwoR3z
dXVLQzKwGGT5kQwvNrmO9X1V3ZahCCjB3cSVGcZL+6oerGiOcsS74tGC5KRxPf90nuYNZdOEsNOF
kCX0VKQDcnrrlTHRfcEraGrNOD9OxrKZUvMirbWNGYaHGfOX0MgKwLAYDPZ0ZypQCunyDRQrHkYN
xJfhVO+WJtxpveOPjbmLB/NQltEbbY+UECSzSHQnafme5GoZZEb5VBgKcVOUsPt2lHwlKX4UdeKN
87wdx+qnqhb+0rU7tSfQblOhBpmZOXj/x8Ng9y/9ZEI9EfJa58+maMMZr7WdHMAcC991ah+z8ckS
caqfXiVfd5dx2iVUnCrpkvwIHiZ3II+zca+Isn3RGpisWDHKNpGpb479j1TaONnfeCVCJ+5fTPvT
YYevzt9j0MgwGikDaiA+Zqrf7YFwC+R9mHlxCKZ91Z3df1+uRjF3ZZNZVJHHam0mZnZccmi4AU9T
6W6zfI/143kH4DyVvhpiUgwJKnVF32Nx4FpxPli5yCba9m/6zcdgQSAam+VFkvXCmOQiJks9lFWY
HaV8Aw07N7b3Yx1krS3wbJ7nre0w2URZYXx1wcz2cYZq3ji4cXM3QSBYsHu8CwZjj/AJiLGbJyMw
cTWXfa/CigqqzhyAkmVb7xN0LQuxYA3dma95KP1Sn7aY4JhqRqpntZ6h5Ng+D5c2eLBRdQd27V3Z
Dvg/kCYEb3rmTTfJk+gm5Z0xvJ2gZATuNkxCMlFyljsrH3QlO6YFeTE6azeoIsfgfrCVCSYUFVki
IcCpAFRCPNGGygP+ZxFN74iMMEe5qs1wcDIjO2Y22eeyfpHK5UupOFuBX9BvcfKtVothjq/T1YsT
W1gM2Us3Klq+tEP6D8nDH0DUuGcKc08GVDhtGTOPXwNU2UmDk1tyBthmA8TfSw65MJpjQSoHgzpv
bQ9FLdqaFSpqcZe5Mswc5hZ81ItTwS2Sy6V04122gWrlFc72lhbeRLkz9+OtrDFHerR72aoHbOqg
5X5oulkHurJCcKTPG1HYPmxYLLgDCJaURccawB+wzpHx8bx78GwAhSOjbyYDgMA+65xUSXChdPhe
Y3gfxVBdsKbXOiHBeTOnebcjr80wX2fJprlIU5gZkVp0teL1kezZzV0O7eVCFt2SPCdcW2O+Tt+R
iWQKrOnbItrSIZf4gHynvFL3XaB480MIkv5nfSfqXPPCooOhIUvVAN46EcAJBw3K1nOTHS0V8gPL
dOUM8TaUcrcnuWuF3UYd7N35jeUv9dMkc7ox2BVaFoFJoyy2bRIGevhdNqptFoqmTvif8NMSc7Kt
VInlfKxxwLQ3S7qxku+5PaKcme0K+9v5RfFC/HofGW/p8Tyc5LjFhUkmt0JqW+j/vmxDHfJzNYyL
FOocTeFcZSiSekCB4e5S9+BppQM0YkQF/5D9NsYOTRa9U46jja0L5ytZPzTtvR5uzm/ZKXURHg+r
BX2AKlaPPrzJ+lhJYEO9CzFKkm0oLUdxg5anp+tB8jy/qJvmQA7C5zy9b9n7ZW2YyQWGMe7rvMDH
Gg/pNT4U+FsAT+k3xtZ2JdtThXAzzm5ShD7qjBAgRyWV+XRTWEr9XIflsajvzOHGQk0oMQWtR4EN
luQKWg0UpZFVIC++r9WLLN1VmWgOj5Owrdeh0X9ffbEFMaRM4rzCC9PepoAu2ZcNxF9SPxISyHEO
1BdTzDdaKtRCJaOrjg7EH20FtJdzKLisRCaYtGwppjlW+7I66v19Fd6mlqg9RH8j42df1kB/wGq7
FCOy6qLAdlkPFGgfH+T9CMYZCpgW18253x/yLiA5pqLp7LW4ZIMEbAR8zILu9PCsqXe6/So4sdwF
rWwwUS6HkPawJLBBuRMosL7a9b4NsTTZjf+iYU/lyj4XxByaAmRYUPPuymONbUue4+wyKwWwU84F
sTbBFjCHWgoh1JlWR6PG2J5qu+ESkBH0vG0ciMI3f+8c2YT+D5bFTtIVpVM5PYFD61sNoMniIfrV
ucZW2qqgzRTNlPKd4dMY43kluHDzOu1xUME9p0eq78yPFmgTzvuDyAr995V/6525jLPdVkgpL+cR
04HKHuSMglPKwT9TP/hcC5MvKMoS4Y1owsrGPtQpYNfV4i/38guFwpSpZ90ur5MgmHJyFPQMMBqA
cQdwbrM9qK5StbnMw+W700CYfQ568DgZmxJcQOd3kFdAWBti20/pEAOH6jgL2GuUDa1lG6Fn+l0A
ermDuiNXQjS5YGUWE8In4KyjWnZScO5qN6i3Qvm5rF3bl2/kl+4Zkm9QA/+DXgwv1q421KKnY+Uq
Foknok82XSe4oi5ab9hV4JhcPB3c5TGESEUcVZyuJWhXPj8he97SUAuJ3uNsU4GT6tXp3HBPeWql
bfqWgIorEHxJXixZ22OOXJOSEkKgYX1c3qCP7KEz8dgBSxH6uqthSBbzY1BKRtwXtmd5p3BtmDmF
cqvlcwuKPXzR/HpcXPUX2msPYOWV93jlXfe3kh1IEGgWHH7hBjPncooyW+4Ga/mu3v0DYZS8Ykcb
BA3IpETWuG4LMiIMH+qgzWQlzBJAYCR1dPA4jnq/aW70pPDr1nA7VHrPf0iup64sMcuauyltF2KS
oyZ1rtk6ri4kleTkn2CXwXMPI3EydFWZmy0uszGUJStF3avOwXwHBqkHyVu2BIQGBzCgYq75/Jr4
YebTIgvvK2JVyq2F4M0sXabXVDsg9xKUvGq/7L3kOkODgIiGdLh+ubLJRJpMHXMnrVpytGJMay7b
InW8KhTChelmMUmWBX5oDRoFUHFF0fJrZFHiWioHvW2OcX+vVveWlfvd+EvLAPcuLuX5qZKf2ihy
20nedgMowSTQ75WTpwEA0l/pUrWtbXS2GlGqzLnu8bNw0zuYn8cgOfONU8ls4i4yaPgJ76qfRerF
V0Ci+/3l9B3VaFH9jxN9wHtpqBrwGQbSYSaXrcNJX6yqao5Rfb1MxDXjwTXmwW2MNyV6EHgTb21r
Y/QIrYK5HZuAgSdOjVSm2c8p+DEsbLAGDdv8NrsD8+tSCLIn3kfGa9EA3yaoPU+Of1iHfVwudQOL
tH/Q7bStCWYTUTWEu4srM+zZt+S+TZyiOY6GDjoMxSfhGyTC3vW0fZQIERbAuRuJ3i5tiyAvPGFe
kseO6HVUA+rS7SH48m0uPCpVpWHkCXR8w79mkoZCPP77bY+5hSvsb2HYJbxEzqFJVLiO9H7eN/gf
6tMC44eWHTlyXkUNVhRhpLLDhYAGtXCGmROkvyyE8cAsnUiv93Z1lIFljzBQWaWCDJB3vX0xwVyr
apeQCYgovA1uol2/ja90ZOvtnr50Mq8X+LdoPYzjDS2ZlyyGI5BqH5u7aBB8Fl4S/WU11PNXRzad
QKCml638XbsB5iYAFd2TdV9dDAAQIOf7kV0J9Q95vm3J6LjYJsa/QZb71eKoNEWpE/iaeUc1CMGQ
+xRtk2sbGoThtajDwv1aK2tsvcqIunghMuJf6+SbygbYWs72JQBUOjQ/Mvs1hDCzMt9OTu0Py3eC
PuR5v+dcdoBK/F4tW8uqmxJpfK1XR2286IZrW/s5aKKwy3OStQ3m9E7JMraaUde4UppL+Rlt1Ai6
785xfls82rzSQ097/N+WxRznelm0vqvxEfvifQLuuiMY49dEGs0c8BJuytXu0ZWvvHNMyimxQ3y9
mnhQAFpe0IFxlR/p1gj0el9fYijGG8W88HwXxRCOblJ1QhZaQ9ROH/oCq8MQKABiBUQe9cfJ6y/L
TbYVjbhyKu0UTPPbGFM7MSItAswFd4tc/OrJTbggh9W2av69FZKncU+7pdCmKjBDlMPz6362VZw6
TvKRfDjuVXoP1VE/32YX2iHbVU87UfLx4d1sDra2x4QvbVkKM+7zGrGSDvtFh3x0Pzp2QbEtRHkl
L5nFHJMOpV0DvLknMxa5GctmmqIgsNwYb3TywL61LyeveoZewSZ5Eg68Uic/XR1agzZ6t9DZYyIZ
mUH3XfQhTeWia8r2DTTf3r6MH7GZGLAVTdRzjznETv9jjs3VszGy0i5FqEYjaMwlV49F5Hr8aLky
weTMcmLooF+XqmPnA2KL8cFu8W2fvo27bQb+iv35KCK0x0QuZ6wtO9ewgw3sUf42TBGiywV7KH49
Ccf5uOd6tTwmaiW6pQ+kg4OMXjK4FLnWXXSuA37eD9nwf68IgpwKp8xC+g0VkhM6eLVdElUa8fQv
LstrimNoN+n+Ax0NnSthoYG7Og2jE7qmYyaLJVxIZ82uQDhYA8nQfUStKNBfq8DZZkH2S3Sx8u41
EFRrlkKnXTBF/DWSmGnfavPUNccpD71aes+X2dPJ63n/4KXdayOMe+RSrES6XuFAl/OLUqZXmI/e
KdJYuLraveTlKOi28k7Y2h7jHyS3jCqWsahSuyugYxpjcur8ingxCmJ9AH2ARQyvfBb1ZE8gHWnp
q1TfSm8m7urhh+O1fnRrPad+9UvEkMu1pzo2iIYB2UQ1iPlOfRRl4OlXKpDbp/f1M/V5cHoFcu/J
vr4T6/tw/MI2cG1CGxAh8WR+FSgQHfU8ZMfJUgXI9Px00K+GtBMgJ3mRA9zJVOgWsZcKbXz1vxF0
JkPXwtkRexe0Penbr0t2Jsjfi2DcxaJJFK5BR8EzGm8Y3Tx9SBMySaUMgwWmLWO3fUYnEs3BODzI
mz9RW+B+ubVBJvepoahq23SF810fUM1RSiryNm9mv0ZOJ6wE0Q1jLjPoYH6uj0kNnKWrKjCY14Cn
h3c66K/VffQIaphAXPSlt/6pKUxBYsQZwvVs7LBkAJJmy8KjJv9eGbdTc1PH6HyJupI8V8REFGgX
bYwHnzyiOylE9yaTq6M5Z9D6GEExZ04uCFNEcE+RISZMdUpbhqRDmAcHnKcqlaupViA7qieIHZzw
ZK8XxISnUWukxUhhBwm39aZ63W1BXOPeOZrujCrybb4Zv4kaRrwUHEYB0rRxolGUZJIceQEluvXh
F/48+nhdAMyPlOAek7Ia/vOKYP4GusXH82vlL/W3VfbZ1svoC8gKlop2vCtng7eIFOu4FhzVMnTw
ZNonOf6gT6WilLSPXBHZqyRV2lnJPGzOr4O/fSszTHZvzjYYtG0Vvo5hFq95pA/e5ofUeKhNTF79
CACZT0qvGUUXDXW6k0O2Msx+t7LJKwgs0AA5fZSSl4tuN3jlvt4UV6LUlBcdQa6hgd8FCThONROO
hxkPJqW3Ye3w8WICr0fyowL5UY6mEXTqz+8q59t9scYcuNnp5iykB87qpo0it0HhBOct8F5KX0ww
Zw2tP7vUc2AAkEp5dDRJhhYYACgmkMnKUQbXhSuSUadfhPliaGZiQFymGdwJ5AqQNstMtIRe1fQ+
Gy60LVXFE2GgP87OqR1cnCZSNwDRmaVl+kzqailQI0NxEYQWm85N9x+KKYJ0ihMXsaBPQ/Qzrl7v
XaO1i6yhAdW0e6P+lg5b5W9qH19s0N+wslEARt5XEdAtbaA3YLGxf4EEenLNPWU2G2y/xkz43/CC
gLZptTLmXYv3fF5kdGWGC+ZS+72A5Ll9WwWTDXLWeU+1SUWy8fwjtrLJVOqypujCWMZnm97KZ1pD
zbfjLYji6Fg9pFAFjEecqgRmDCAZRHEWyonaTaYMc2kDVXbMrPRSIvElyC99JZXfGgzLDWV/I0WJ
CBbDSUFg0zYNXaFYCLbsYqaj0WgzVli/yx6FvRbfln/WB7acv/HNlS0mLsdTr6lFj+Sg0nO/1wD8
dsivcVz+pigBgDnuTVkBHSuqE18dlEiFTLLlo91cPutevkv8YTf/xGS7izlS4orKSZzk6os9xjWj
qI5zeR4QuLL+UMk/Qelruw0Zgihq388HSW4YXi2N8chw0KE+XI3VMbWS7WRFj/2YPZ03wQ0hGPZV
KUAOWRwTq4om19raMcujaeXeXF5GKBAM3ffzRniAQ+zZpxUmUIGGWBpbA+/M+LlvNlQtaHElT/+p
P2YXFiTI3imQyXmVNP+8YdHqGN+AjEFipzoOmZnu+uHVkfdl83DeBP8b2SCsl6n6L3sxS1VNBnnR
y6Nc3UrxTS4CxPCX8Pn3mau47eYx74exPC72FlVuWSdulDyeXwPvKYTv82mE8YIElDGFWi0lIIwu
tBjoY0gK9MfuYLr2GyU17f8mOqwMMg4xySCXA4KhPCb6ux0SSLfuDfGYC/3ZJxcxGC9QJtTQombr
h02RdmCAQnW08z/4r8ftB4dx5Q5Adi9P8Ub6eX4juc7gGLiRZUznnXKYQy7UzDWlOFoJBCSflPju
/N/n31ErA0xUtYqxT0drKJF0jgGt500XVECS1l/Da1F5TbQaJsPti1wjPSnLY2W0bifVLqk2gvVw
b6TP9bAMzHYRTZChgon0udmXh+lHl7sQIqQv/vmiSgKBOU7ODuQzyhmoa4CPixXY0usyUgnSThSH
lI3ml9vFctVHYwvJN68F8aDwkcD3wE+DzGVRGbpUxB1Rv48e3JuCxzPArKGAi1YzCAAxBiIs+fK3
9NMkc2nUytjFeisVxzDzKce8FEhHZDFTkIE/xBagLbjRabWhjD+GRa7MEECsjop8a8uRZzSJ200i
mmdOmfLLZ2McsQTSo09Ikv4faVe2GzmObL9IgCRqfZWUysX7UnY5XwTbVaV93/X199A9PZaZvMlu
DzCYGaAAR1IMBoMRJ855DcYbVQkf0/oaONyroVN/DFEkePvwXgmKbOPBassERMeMscmIK81e4hqU
dFR1dgDigb6yhK8EnmsAnkJlY3TZBoHh17xFjhrTmMeYPoAGr9mnm/iYta70Y9j0e3mnmBvRceY+
uRSVUDVAFCx1llq2DOcIBEB4sdYboKJdG7wBEdTBa8i5KK51Ie1FrJ7ccEU58un0PMIvC79XSFj3
JhiOEK7qJ4QrXzEd5W5xKTLBvhVm8Dw/WZljkfjSGFZzsBTyMYMYOX2U6zs89MDP3V1Eb70/eulL
cRDT84vM0hO5eiJN0qTXEkXjArcgXyyqFPwMpkI+NNCX9OMUgCjN+g5aDkxn//20rPy01rcBaGgk
5AU2iCH1W/l7wUuhFInQkUc7kwW2R+aod0GD1ObjJHjpnWk6xQVUVTyL3jehQ0QHndfPRNmeCtsB
R49nOvMpzTFYylFFXhCbHiW8GXYgqsqc5Fo6yMIRLG7as7bG5FbygOtUHUvqnuOfYV94CrQrf2mQ
J892siMH32ohfVkfk2hpfd02VVrQIzi7C/idw0MIfIu5LTDnaAiCM//Ar74mk2VlJsZiwA9AswX9
ffHyTQ11cEe+zUDuXPt4RIOOaSe4YrlhbWWTCWvdZBkY6sRhkHPok/cgpwuvgFDrM9fENUuz/LT0
BDZ51zrEOBQ0AsH1APXMrwcQ9AaSXNAcfMAk00eX2FP3y0HBwz1wRVUk3pW3MsZWTmWlJFo9yeVr
q41Onr+Y86HQbMElxEu91kbYc1AEsSk38EzLvq7r3rF70cDoR2rFJsdrE4zzt0HQBqHaIDlGsIzv
k8opFxdI0QwH3XbB/616zXX9Ijf4HzoaPu5ELU7us3D9E5jTEGmRGnYVVtl45julDq5d2j8roVCV
OQPmqF6h2ewBQi2EbnO99NNjPk7OKmQb8jCH8gzLgBaOf5q9vivd6hl+mu7pzHHzLZyojdsecw2a
BWIXtvZS2BO0/RKUw/P8oCczqBJHZyKHOhudVF5cwYngr+/TGpOXLXI+tXmRUG3eYNs61U1hYdSg
9cHe7avPlC5/I7DIP4OfFpkzGKG3hbGNuIQe8OxSKbXaHS7KwtXvNF/eDaKyD02cT70XeQwodaFP
x1Z92rFWR0mGuQxdV9DKqeBhbsBh1wFndn5l3NsdRXcqcw2U78clsnKVhjKmJm2sHgNF38xR5gbl
TbuoQDUckuzpvC1ubFnZYgL2EraSYWfYtiAOYwfttS0g3NBcLQrB/BU3vpiUFgEM3uoJukCa85yY
IxaVSZ6Z/5JKUXjhGQAgGrqYCigewUHyNSQPUkDAoVKkr3GSOETZtZ3gcuM5gIrGO/r8FvDeLMwb
oi+xXlq420BnExqlI82aW9uj2yXdN2KxCiImZOoyegdsOT9FkT3MZy191QpkrmAvI9+YfLDRkqBK
5JYKbU8m2iNstJIdYhapqConjGUnSO/+vWNRWj8qrW5Aq545nd2im1O/WJjiWIgXJYuvjJljVbng
rHAzjpUd9nJEKTTNF6kugUcbIanW3dTu9EzuwwGNTEohPl5gdeeXxs3ioOSgUQ1dGTUXeoBXBzSt
okpfwM9JqcmC2YGu0lv8u8oBGlbcvHKgchg5ViuyynXwlVUmwvadOmVqPGavk+JEjyrEqsJN0wFc
Bfw/iPW81MuEDI288LBeKbOLYRbVjQp5VlC4tg6ZNg25kJI3wecULIzVTVUTBN0e+suvmulSil8P
GgKetCENFT2Rttpl7AXXQnSEyCpzBHKpHqwwnjAZ7kaP9N2N2TiQj+iAmxA397LfmTu8CFbKuyQp
sgVTjioiCFsezIgutYGMGGU+JLf6brnIMQpUXi4bmnWIdYh4rWr0ixX0tdATxNQB3d6VoxptB/aM
vIteq5/aVVmj6zlf48UBQVXnJQ+3M+T4/oEKM4eADf13IJMAG1Itla0zNFXTleimoQZ+1+1TyLeO
vuYXh9ATwjW5IXllif77an1jHdhBRId6w6cU+AlJdTBf5VXP21u7chd3es02vSweh+O6DkbT6DwX
/sOWNXIJnKVlidloO3Im36Iw2E13Qe4zp/lDKzehZz+e9xzeOUT7GJ8TVWVZZjFmwC7JS9qhdNNH
wUY144MRRztbGvfnzXAjGypQaMzAWSyNMJfoCAmWrtbxrikum33h11dq6RuXFOHYgKqdTFsRCIv3
KYEZIpSUGqQ8bCjFDRjFVozpZb3ZB8ZtoopQZTRCsWkbIbaJPokuE1BKfnURXOWDOcUfICgI5mxS
0EBYh/Qi8ST33XCaJ0pyqII2T74Q1du4S0MGh5oCsJsn8DJ76GZzSIHMtqbRb9VpR8b6QbBfNEid
rA4YL7Bv6gC9sH6hoiUQdZhrPupUqOpef7b2dCxT+YEkyxPY4q5nZYs5bANaxWjbAaysba3uMt4t
O4D2j2m3MVBb7q4TFHuJYDKH6/Yrk8xFG2IOVC7sLnkdmxxzy72Zbq1w1rxiroSwSl7WTTG9AMAC
3wsg21dHMavSsueBpK9S5/YHQ3cAMZOvlgtpk13YRxzt3JtBkI26vZiYil7dp9v4aZt++lUcSyO9
6kqCF75Rds4w/5lJ69326uTMOh6IIlZg/kZ+WmOOhJ5PuYkRGvWodLoTj89Ils+7Cn/bPg0wniIp
RRAGOvLXtLwloy+3h8z0z5vg1u3W28W4hlFEidZ2VkoraTP6HO02vaoTJ3uiNRhVVDjgrwhwOduU
9VP6uqyQ61rNiujVtnZqdxMuF6khwkqoXCf4tEH/feUEWpVnGXAbtKb00Wnz4xpC1hM4fVN/vBBC
HLmZMxqV/10T4/BhiJdUJJUZ7VU2Hv2C3fNyD2EV2ilq3PE5c0WSy3zP+zTJ+PliyPEcty3OWG1c
5GhWgmQm/U6evF4X494KkNqJnBbZaxy57WZpPHLZXtn3sUuQ2c1IKOkF/b1I9bkyxuXlNq36aerw
+kyf49h05H4Lti3R0ngugnchrksD2j4nXBWtGeWdEWTURRTf9NNN8KL9Gv1l022ll0U0QsrNBjAs
BdAQrmagpJkz1id6mCc6QmK7wWzxJZ4d0B0FD/IjBnJdMDl4gjPNc4+1PeaF02qRHOgS7P0EG98G
Qs5eeFD3+X4Bbbi0Nza/BPZ4tycGHbBACnI8GTUetLlXGoC+wHGTXlNZ0OQ53dO1/QMwNj1NbIjX
KOJWp9yQJ6DbQVUXSQp6pP6Kk6P1XEHC2fDmzNWRfpSg9RIOjwgssi9jORjUXprhko2nv+t+5kv3
NriQUXCk89TJb1P0Obne+bnEj5C9CmCDSgqMM8EgJf4gl+kmhUL1Xe9pfnYgiSfUu+MF5dUn/egF
ruzJqhFNRv9hL8DgaeHFGymAfhjmf9DdiI7Tj29JImIwbLVIJmoWbdF35hgCuAL9MKqMS64MZAVU
gDH8Dgk6rKl4QoEOQ8UYHHMCx7xuM3tKM+T9rvlugE1/etb2xezIPxUXGILteCGC//AS5rVJ5hCm
gz20QTakHwJpoJ7btL4JfhrR/D0/uKyWRn/HavckbZ5JHmL3xgOVz8jwlNJubLfbRDt1V6i+Wm1E
tzi3/L9aG1tpCMwkMrWmTnHlhfdp7rSugic4VZwzbAedOI+OfEPQ6FvVf01F+xSqGiAr/vgYq8Uq
EHCWBhMPf8wxglM+32QppNQ1J/wQ4waNguhdxb3d1xZprF1ZnLpZmsoqBg3I1RA7k4f5DxfIhT5x
Zr+Cx6LgkF2J7vf/Z1M/18ncvUESxqSzcpqVgfLETXeZCnmqzsmgY+uMN/NzNbrngzgvdV6vk714
A60trRoljrF6N1JIaUiAE+YzuPsxDzXj/4+iFyX31ljtJXMm02kmpW5ijQl0qDDE/IZuv1Nfqp72
LITWcGP4yhZzGJegbusmwS42P9HAaR3aasxdIDUUb9kkG/F0PTemEtBQAbGLqi1boSriDGjdHkSN
eQeF+mDb2c9z+I1XHYZ50d7Q6fQJi9Eok8FSq1apX9Xg1tK9GPqSUrmIciVeMrGywkIzSG4MZo/m
zGs1+3+1hfXr0sA4GYg7PSpDYt4KlaN5NjEoh9wMeB603hjXgJ5NpOeRXr8S9R4NW6eZe++8u3MB
LmsTjEfEdjkvWq9R7imKqK63Eu679p8+TOnpYbOWtTUmSINJIlJam85f25mjza0bj4e5gsyJ+fid
dUHlCphdqn/B1mmiYTZ7i2C7RldGCbh1cJlvzA3FKcwX38qNoMgr6+gJoVXEumA9RmXUpPiKo9vi
mb9BJu0hWMzvf92qoSeLBly4G2dRbQ0IxwKAxZqcmyAOzAImO6/OoBOj7LR9fqm406YDiZZwTp/n
ihZB1QmNJMDK2G5VIQ1hU8RJ80oeQADnlTkKo9Nz4KMxMqsQXlR3RuiILlgisMpy3LUzsLEFicF8
IO/bNHNIbblGct1F91OiQJf3Wk3e0zG7tNonvQ33dfDUWe+5nmwy5DTF/CNMbnIjcpoA6IAnYm3C
BXeHHSFPbrZFtGyb5XrUXstScssa9d288Jr5blZeBule4I+8yAtULTgHMMuFJyNzlFOjm4YECPLX
5r3aa5voxtJdqAwCGESR45icF71+eJEX1V1NoxhAjLAxieVY1009LDgASqQ5mRxtSXW/oGX/b9cF
8g0FTx6UWtFhPuGmVLU5nDFAAOjYfv5Di3i5m11oNxQhl3r9s7BEf+IRjD3676s8RI8TNavpsARq
5aNbwfVQV5auyeK03vQnulB3/UUmyAno3nyJWsixwMFiguAQTzuL5QkrMk0ZBiOLXtXy3a5Ddxj/
1MExTkBbqYYCW6eJFoxhzkD/4I88fSR3qRSD2RHpADSaq73h9ukWMB3DI8jY/5TevEPlJgiE7nKa
ajF2mYsg0MyMJFYIGQBop9l43mkvIB6DYpGDOIZPKsrteB91vU7mKshIXYRhXKWAWeW5mw/ZdWDH
h25Otrk0bRdweX3DVddflqVsbUJiS3OAFeKIN/i2BdoswAkpyGBHr/TEzIOnMfrrN2Xb4gVZmi5N
5xTtDzqslP7ubFBl0PnzeTfhzfAsOIwqx1F1MNpRqkPgStgzX2ZJHMT5kmLoDErKuMR30vXg1pfS
tr6R9v86wtDVIaYBZmyg88/mdmGUtBhVzJCcT8e+3BD50dJ3ghWdJMewYUB8GtmdYYEDh/776rgX
Y9RLRSuhBgCabxQ5She+krmyX/qSJ3pDUhdnzzkkZfD9NIIGDzsJkwXhFJeJVrwW2nvSPlYFehFA
cKIe3JpbcMttBYvjHQGDLk1Ghkwv8a+Ls4hUTYmMmjO5AQ2mAoKTvxXugDaoXAIh2su/VO8lUbn7
pKdKv+vKNPPM6ZMGfcj6o9w9eAOmZdJtvEdvXNi14q4RWG0dtx4SBxaM3raRmqa1CQErs3VM5ESa
8txMP0b7LoLQ5fkPenLlYVHAoVOuPzQdT+/YsRulyA6KV7JYud9UIwpihj54piQLtYlEtphwOXaL
pOd1GNFKCnm/otxFoEl6TuArgPJsH5CCuKYQXXySRQBSjAIjXvyo3gCCR7/26jhMzTI3kzIWaGBB
breFuGr8e35RU58C4AcMOU2xwElPMnZq0UaPmGa2UNth0giIwSjgyESJw0BVIV62OpLNOS0caIee
3zzOxf7FEHOxgxGknRQJdSKt8YPxcfr3WGJmJcxpy2oz7o0RBaKhd6CGF+6mPaaP3iQXoEkFAfO1
9MGuqd6fXxbHT74sizloi9qE9WTCJ3V9GjZzUQ47wwwC0NMQSRAsTyptWKACThWAvNBqP3ktJkOp
6xWobz4IFEFtBcb4dv+dShtjh3F9aapmowaqkLbKPka4Pqqk4EU9BE77gGeASLqY4xoE8R+wHbw+
yElXOorr1ib6kr/W0oOivMztv53lM+Uvf5/ZIzVWhkiNxvxVKsd9r2fX0VTVTjLK/nlf4OUD+PnE
wAcE2eqJahX6Iihg1lgI/XKa2zrhgTIu0PJysa0Fq+Jlkl+s0WxhFSyyTtbjMJxyPNmUzKWwktKV
3L534i2Sgn1/U21FKcFpRZR+SvQ08RSgqCT2mdMWshQGZU1XiIew5BiviZeCSvEXxBEBbgPff/AW
bfTEEZWZ+asFTpPSCpFTmue0V9Q8Gfv8NQEbKqbGgv0eDGjkbpT8gSoAIzgWk2BDuY65ssk6TlcN
Jcg78lcl3KaV5FiWSMj9o6vC5CSQT6ZNJUVTQFHDbKKUZibmZ6nInguQ+y4+4JW/p2xCouSH75wr
S0yktyDePddJk6MZ2F1Oj+lGStzqgmYgwzaH/K2gasd7cGBlgCABxY7CHdtPMmxpkMx2zinqEXc0
YPO5i/fwE1VEhS7NN9qB1DdXBplcch7Tcg46fEptS6E7iT+AS94ZwP5n+NouxgpFCTnXP1YWmc3L
agjhhIQGLtwxo/JgNQIOBv6mgX4B+beBoVCN8UDSkKIf6BlvN/Y7ldWwLqkUjeYnGMcRjcZwl7My
xmQfdo3nUzwP+IAz8Or9i9U8ng+Q9NeeOPvKAHOzQDdB19oxK16lxnKB8XI1EKmbEaruohkYvvet
TDHPzwIycXUxdDm6mSFILuutfd+/DLjDQmAVwgch2w4nD0BZ8L8bpdOEfBWMy8EyJAhewN6A3sUM
/cVB82NTkK3x4+/KDOPjBWA/BCLdHzfMH9VV0MVMCmfYtd5HTTfbAVZ1C7qTzfmNE31OnfH0UdE7
KRsqetcQkAoetE24iX8UF10OdsHmEPsi9pH/x/MxF49rFPVI9rEmddGYTBYBlutg3tDXNQhdDvme
tk4lT9T+4u/epzFmeW08DkveIUNIoSIS19dpD1XVwRN8RN75ArgOlH9I4E7J/ZGDVIrZyzme7/aN
6kpI78urAPyk0b1Bh938XJAi8M4bAIWYnrCQkJzwQS7ZKM8qRUrbs565QBRAXz1GHUQN/NmK/316
isldyiqLChqiFf3GqxMQtnowa+CcQjGEjpFTIvaIEjMIzHBvTMR5iE6DQh8EgMw9loxhnksNLuVk
H+/aK8ojbvhoxH4DEYELhUDmBfLaNib32Jp4naKaNFvwirLxpRsJ7V/gzF0p2xRPPUYFCiGrEHe/
Pg2y5XBZ6pVJSrFfOcldSc63aYoUR9kndecLfJF6NBuKUZUAyQ7aC6dUU0miZ3ILtMCr3QM7Mzxm
HgXrBP6QOeYTvqV73h7vgK3N0ZWvnAPCMkls2hiBkNvlqjeyfZgXt1JgChz+FOb3sWWfy2KusMWE
FlhcQsx7hmIOgkbgdSH045xoBxXBrfqd63m9LOZCs9IwVEmE9qf5IFlQqqX4B+kpbrzxkvyotqI+
FN8/PlfHXGqqPVndomB1YQYOsvAlXtD5ah+yUDRRxDUETKuCTBtvDLbQiPGAWFZ7hPuUvFiJ6VjR
rSG9YUTQOe8WpxMHdL9WhmjIXPkF1BNkCKqk+WuMsgPmDeIQQXGwMdCBIRVUUrPGtWun+iF6yIgW
yASrXG0q0MEjV8xkaJ0A6DBQtYDupYkrQdTnBv3VChnPt80KT6YEOWKbP9TDYyXkFKBX/slJXhlg
XD5RoqrqMsTD4hLjE5sQohtv0avhp37/TEQVqtOh3I8No6pbqNqCFYzZsMbO6mIOaI64tQ64TrbY
MeQgnlW45H5Ad1JHd9Le55FTbAD6+wfz25zSJlzm8xcwW9cUtMJrKfQd0z8RiKEaGEkbHAXCGIpI
XISb96yNMbtXyFac9RHy78GP7ys/3hSKO76Ej5QuOgEfoDvfnz8R3EC5Wh2zm1q6QDfcxIEwleIR
4MaNTPq7ohex5vG98vMjMoFrSlD4U0e84+1g8iQZfNHZ2/mFcB/soEhA8xBkwGACZoKVUvd1NLYI
+eqd/k58spsurF+tRw7DNagLLsRC3tw1YW5JBf+khtopYxBK2rEyd0n+OoUXcfEjRjFasCTuUfu0
wOLBainJEr2GBTxpIQrg51d40vYoB1OIcC74gNwQtTLGpPpKEKdhXyJE4b8eQzJsm2B5b+L5BWQC
s2hl/G+Hwg5l8j7lqBvDWCtjFQqyw0/joLl0LKp5oyGYHKIdZSitn89/S66fo18AdJtMTomoZqVq
+rEEmlwhT5P8FgSpoxiCGWL+7QLOTOiq6hQFzaSKvTzbtWVFeC19wCFRsMqhrphexa4DwqEw96XQ
LbbfqUTTEaL/mmVi5JzYbd+G1BGRNk5QOMn8aWe6+aV+qP3KtYWNLf7H/DTIhEQSDnIujVCwN4d4
2slyP/sgoZj2EJ3L/H+/bxgE1gxwsUGWiO2VJ2EwJYaEvHFK1WlrllO1MRJ99pVUz7bnTfF8cm1K
/Zob1HI0k0qFKU07JN1bGAuQeTQesBcn5tboSB7Bt2PTe3ma0fg0FWhAA5pLM7cQHbJuKwLl0VB6
YgblfkRAlAdOSGooDYBSdUjq1aR7QXrvBpZ0MKR4m9bZL8iyXktVsz//5XihQ1uZZKJ7Kis5AryK
0JvuEhnllQBjIdLLqMfeeUPcIL+2xMTcJUuNqJFDWo/Q7po95TY2Xpz40rpZQOc17hZRVZHrFJ9L
Y5v8oz4MsR1haZ0XX9OzVW9DzVHUnX01bSxf2kvSfvklWCWNE2e2kO1ST3MXaEUc0ypcAjjlgBx1
2gW+9pNgRtaBMIZwkFqh9/w5k4zzzx/KEQ1S/XaTAaSxlZ4xiKtB8T27jl/wpkHRB6kWGoOJm4pg
WaJvzITNIdFBBU/dp5yR8IzmDsRZooca/f3n1kd/wyrxD5NgllJJsY+Tj0F/WtlMQakCDCStz4kn
5kRLYiKkHC+SBdVgwJvTHdFzB+AewRXKtwDIPYQWdKKzMpSzVVdV3OBCi9LLMH+yp0xggBfkNYrp
/48BJhXNugrzazrmlJS5eJTlyp3KyJ1N40Hg7NyFgG5VswCvPGW4WrokWwYplMEIqFvbhGqgKxeB
Fz3HKoqaaGXR0XPdO2+VbxQUrxoK3acESQPB+AluFBxrcqmlb4Hy9j/9fbYZMc4gvRkl0EtExm+j
3lvK/f/295lkTbXldhhaepcsF6R5sKdvYB8ouvDvD/RRLl2dl04PWmIEmKat0uhGS01XHie/noTA
EW6oW9lhzn6VSkUix9iI8Ek90KwdQNdb9WbGSH7u256wTs9LqYGqpVgVgB6QgH6NA1qr9dXS4cMV
l4qfb0IIoS9g0Fad1BPmZSon5uhADON1aAI+xYbxJOq71kqR5KIYSqHQzXMxe2RLde5Sz4LsYeOe
9wqFd/fjwQxVIQBZTyfGxi4YZUgcAR4/75f8vp9Md1B/2NLVqOWu2sdu0yZbFVIsWhNtRhBwWvay
m5srUvWgFQe3XDu7qWYLEiteJFn/KiaS9FMz102AX5X1W6s9tuRPvwjOG7cQt7ZB77eVv0aTDMBH
TOxjj74mlHJd4Jdv9W2yk3fCaRnevoL2CEzl0BI5nZVLE3kw5G6Zj8bVCHY1y3DzbeBjUM7LO1dc
y+Sv7dMeG0wUKNcqSwJ7keoQTFWi5ILdVPAOzDZBIoZucvcLRP10jAxCJieooCgFQa0Oe9o2uV0g
SnSB2RwvMzGap7jmU+79ajshNpvbgAHOEKAu0zBOZ5DastH10VBtMHTJf/66oMmWHD5q7eLmLXcP
V9boBbHyl1I1c6loPqwNnvSToq0ok2PgzA+xL6r+qbwot14bE3USO1ciKFPaxwrUcpCM31fNxnht
7zD6u+2ekxsLOusYs/Sbo6W509VyNDVHjKbgXXpQE8JdC4wBJMmZS2MZ5SoLBuxrZt8U6pssnLDk
Og6EJKj6kwkeGeYQyrq0zHkXzEddccJrDfFc3WSorcYuziX0Yi5lTxZK/nFj3soo8/hQGi2IzAoR
XSd/JsxFkDlyAvu3NkaeOl/ESL4EQZa7mSuDzBuksbo87bUFvYVtep3ibORu+AOKFpineaJKULIs
COvcffs0yHJCB1k/2EGJFS7dwYwelW9BJ0zQgJgyLVqAafTrYQg6EpG8RPCkyi2qi7HDXbm1PM0p
96UnC8fGuG6iYdLQQKEOk6OsH6ZdZM/TjOQrvFWtJ0t7sro/5zdJZIIe/9XxNolUF1YME1oFrS7j
2uhA1m0r33KF1UqYDxcNbZwNMz7c35wIEhDgwW5xIT2/tT1TVGDiRq2VPSZqBVbWJWWFm1R3+g0B
rD7Ym1cW5nvBeCsU5OAWo82VNSZq9d0UtBPg2ngzNfv8EB9Qydou91RHWd6VsiPmfOAerZVFJlOI
R7UHLRsyJvsBgLbNsgseKWnGH4zIOSVlmRABDbhHC/kZyAxBNAf+/a9+YgQdJqYLmR6tBxVlkvTu
vB/SH8w+O9E1/vvv2wxMQ6tBTjaFiBVdC3ZL2W+7l7G8EepJiMwwJ0oPaohEt1jGFA13fRx4gVZ6
cQVYuxyJeEDo3zpZEga+wWQIDP1Jk18aiClJE6JR5y0+VYUJ9qlr3fT76CDKoLmnWKdQNTSpjZMW
v9xUIYDu4ECLrH5rpMNujIbtrIomOVSuF6zsMG5XRHMdNWWDR0jQb+zgMV12mJAkBBqTj2naOha6
1NkweVVj+AkGd8Fx4eqQ+gnjbaD8SqbdiHGCUQFNa9w4dSf5hgrmMjNAIcz2zjsUt8Zsrn4rc8fG
EqR7DZpMj26gO+Sy3uqJW2L4y+0/pizvYq99y1x7EFxC/GgAWTYTwsGY2GNfTvGsGBKYXBdkvdU+
3eV3FP2pEtwSCECbaqtqgmcD16lXBpld0YI8lTpVWo6x9RCSY1WmruFR9ezzX5R+sBN/XplhPmhp
ytJkAEF1VKqXOH7S5sHR5UMgX6pRsTlviutn4J6jelvAKbJt7kwJMQo+IgHDEPPdKCNZGSLy9r/Z
oL9hdfN1+hRKdgUbchU6c3hfKT/PG+AeytUimFtBDwrVarRlOSbNXWW/KPV1qAnqySITzM5X2azF
VaXKx6awIOWlvwPivimD+jtFDqrF9/d+MFsPCj0lq8x2OdqDctWYZBMZja9N07eubZpxA8QMLDPb
mtRGnRRT2s//ya/AIYnqP5CIW4LBLRGvG/8h9WmNfS7KS6xiitNYPqiOCx8YTm++wdMNl7ZxLYkK
q7z2uLmyxlw9ixXUi1Jhbdo2gDojCqvGZfekXIlBc/wItDJFs6OVa49yUs9ArS5HchPdqhAMlVzj
coFIOrrjYKgR5QZCe0x2lw1R0y1aNx/VbflKI23kBbvgBtIQ4OAZhYKoPK8HJBCobIyoAWzGeGM+
zIEFchPlaFvFIWiUQ22RwzwU3zi/azPMe6lUxnABpEI5VgGGcC7z4DBKj+dDBC/OrU0wWVUbJxgI
owUEM7giQelkiYhFS/Ct2M54Dm7gQVcHPGULaa9qmH/JW1dtns+vQ6E/lL0bUCAGJxL04dDnZ2Id
KNHruCeZDP5CNXLTybN9/aK+6i7Ux/yy3bc3xFUOipvtsoN0K4JHc+s+a+tMGFyqdrIBgJGPVBGy
um238dXoR7viTiyQSzf93EIZ3wvKoJCbRF6OdfbQpxezmbjq9CLXo9MkqoOOq3f+y/L37/PDMk6o
qVVMqKjmESjmTYHA3rR/Srv1z1vh++GnFcYPi65BhwSc2EcD4/4YD1SIaF5d5b3IVnvE4rCLwAD1
qQZHJJgC28uYBEhuKZ4BDXgZem69Xz0p1xBwgmCuB7XcnfIwh04bCnIYgZ/qTBAOi6yawVmnHCU7
bn2idbXfo9/lRqNxHYTNVdd0vtbFhxoVGoFpLkR8/QWYqGyNaSMrE8JWcWlg1HvaJ17o3L+3XnZd
QSeB4lZFDUPuFYcoSYnKMLZ4omOGC9UoSRmiYNGWG5QNa9cuxpc+LDe9lvSutKDrllbXXan9DKTu
Udf7n62sbL7hXZ8/gt36rJnzUDIk61gVLzqSb9sS5Q28p9Zqmey2moFWY2oBy/xJX/uADLi/aQBo
hMM63OOoyngBUwQyKMO/3qyGWQ7FHMGQlPwwgtStQn8phJ7CPY4rK8yhN6NlTqYY5UHtytjWE8Re
FNCXFok7Zi7ogn+nQDUNuuDdIjLKxIAykgC5BMztKA/aoc3bndSlsegM8I1g3o7KqKknwJ8gNdXR
6M0ZKdfk9deZl/gWcWxo94LN2pl+xDeysAzJdQ7wAv5tk/6mdTaUJBUJerhfcDVv8t20K3Y1Jrn+
STebfw+ubDH3YBlP2mjK9oybSLIdRNIS1V3Jma8m2VnQyLoZNhGmD9HWGjvHAHvRTgRF5noo3p5U
hEwFTTLjoaoa4S1oGvAdUu/6oNyN1vhUTKNwQI4bSleGGCeVE6mMldGajxSlUyNWo/WhXGb+B60V
QBCF7nQQS1SdHsga0xmIyJdovDy5ilc/gHFY0IXbJF6wUvIwu5QZCrB8t/oze/+otyT4rgZToJqT
Qp5bAzvbboCxXdx8E/maZyHJpS1R8gdUq1sh+Y9giSxBeRc2GLmcbOuoKE67qUAXMO3qwpXf/yqb
Cpu+Inv031dHJYkx6bCUWGTzs7rUfShd76BtmEHIuAP2QzTcw303WJ87aDDvhjQzrGLOsIPqFroS
EHmL/MFZPpgm/1FVmPcEW9tjIgGJ1LnPATw82g/UX6TrDozX+W0n3DjB2WDpvO0ws4dlIfSt1+2V
XbwdfYr7Fo6O0g905ggYTOILhV+z7Qd8QPkuejT9/BB55ibJIH1AdSmLK1F/TrhjTHSpl740xkCj
8W3wqIqoITkd2JQUF7OjN+DL/3U+deDi2NZbxkaZWJ3qUKXhbBsFwPZixnin3oD9kIAePff7N3kn
PAX0b577qkxgUQolizG7NX+U80EzMaPCrjil2wXo99gbsjV+LsfsUF1B+3onWC/9gGdss5NGubyM
RVB/rLfbN6M/XwX7mYBjafkTULav5+q35Uq7InVsEVCKWzGFYoANgUeboPLBJMd2ZQyG9lf1RbrJ
UCel5G2Rb4HRE6yPpae9TTGQbaIox42sK7NM0GnC3miWSF+OeeebyZVteVIkKr7Qg3DyWVc2mEjT
ogspj5GK5OauuQyvKd1LfAcJVwJ52gPtZiOIPyQ/wlaQVInWxkScLpOGtjLxfFOASKwhaLRUmjuk
7+e9hv6Vc6ujv2IVtlN9BKqtRGmpJC/puJ/l5/N/n3sg0A4H6F3R7BMIXT5XRlEG/XKcZQhtT8Ww
OPKYSyHe+oXtEELM3TjGyWYoJMBlztvmh5yVcSbGzTrYuM2yxrMpdubXdAMmuQ7sj8lr4FiYtoYi
mcgh+VkcujZUS9KgQxJfv6eSpEExEAWFwSqyfsyKPL9MS1pftZGW+Q2ZjNCrjCXeklTNj8Zk5496
bofRPlZa021jpfyVWSR1ClkzD7YSJ/dDL5mxU8noNjnqlGRem07Wq+BDcX3t81ez5UyCGkwxxBUt
ngKZmt5PkbM8SyAZnSJX+5m10DMqtuGbkBGRe7ZWdpmwMXdW0vfGrML7qss+zY6KjvsnyG+kJvcF
a+R6+soWEyvasiB6bZRY4yECmmA3bpU3JJxu71kRyMUr97tv6JVNJnakumzkIFYHqmifPFKmvQFX
XgMhCXxQMSCW7+8rc0zIKMgcBlaDJ1K9SfYNoJ22Wx8wJo97J8CrKXbVC6HDc/I+kFzYoBGE/Agd
+/vq8Evc2CA8BfeddaX8pK1KyY1d8ClRwnYxyodXCflijlmiFcmtHKBNhe48RflEbukGo2vLDgj3
1H0PSlzrIpscK3B10eAY55AAv6EaH+ogoIJhnFUNOksaNAMcOoCiRak7aqBEWSpB2Odt4hczjJ+m
Sd/1nabRFVqUKDpy8wPi5Qik3exBlROsM4LMQbQwZgs7SLM1cYgtDKIreTpk2SFPHwWnj+sm6DJT
FnOF6id+dRMdYsVjRWn10LmN/4+0K1tuXFeSX8QIbuDyykW7bNmW1xeG2wtBkATBDQTx9ZM6EzPX
rVa05t55OE99whBJoFCVlZV5gxHXuFnmew3RixtvMW+vJkMXTrsLiZL/Xe8s9LOqnQXM0iDj9zGS
CE4JRQR9GT8Fzd6NWqh4UpReYv+fHQcCsSAHfpvo3Z9tEgZ2He/LfyQZYdd4ci/wY0CT4TKPRTz/
ulayX0LpIEXvootme1C7P5/QL5XJqFdCPpDuFI4fBxMMO/OkZA5ywtWR74ubExy6E9cWPfA/umzS
nWzFXWj7+W3Sgdq6GW5xGHYAlwiqWhBBr09PXoLoIU30v2v+cTk5hSfgCAErmZM9838rQNp5qtPT
pXQNNP8HhjtLiFzIVmE98Hv9P2A6yy1zERKIp53Sk4+TxR6DWWWkshhE3yE1k5POjYtd9CtMnCun
5NJBxACujTNCfPsPVWziOZjPDqGnpmDJaPLHidyPzvrvJ/FCQub+WONcEzuDb2FbS9q8i8Z+p9JL
AX8upQvbO2/esjIHabq+EtIuncWfS56dCX+0Sg2aL3+X7hdrWGS5V2w5Ly4AWUuQaeGV+YexaKGC
bpDhyVgDH2bA/RpCf+bvr+3ip/mxxFlUFlPo1WZj8nfX2jT83h6X3TUtuItn2f+xxlkcLkdbC59A
7U7wpn+1DAI1DJcVi1C0ONldzm/H2oadnfLtezvg1oaRwYxtbvOkdXVwreFxqaiDgRNUMuBWAtbJ
uVioU1EuJ4lnPkmfqZ2TdDQatkU8wyvN/XVCIovkatvhQkr4c9FzxN8aQcS2NBYdFs2TVUQQmUIr
ny5IKp5OWtl5PLzBZezKqbj4ef/1qOddgHFkzajnmb/r7N2txzRTGMeCXPG/v4mg/31yW/VtTMie
FQdFIzsqBS4lWCdGbDw0mFjtp2urnP7KWQQ7aamha3GyX/yjcVM0wlUuh0NQpiy2zGlrLHxn+jJ1
xp48j1WrIp/LnYS1KXS5x2tErwtnEeRnD2qGGBPHXMbZRT9SObTh6GMqqzX9FUTJyc7W/tXh5gv5
BIpKwNRQiwFX6p+L6kfdOlQZ476D8dguYTLqb6xVtxo2EAwHtdtIrl6zp6N3/k5/Lnd66h/LGW7v
zDYced+DxzHt33sYlg8rvwS64S68Lb/qiXjp7EEEH9KJrnuSTzyfa6nrzuh5Tfh7OUcB5DO6NYYE
Qkyn63sDDC3gZ3BHheba/6GKuPRqMZcUnKR7EbbPS9jADed5IAjX4yZYEnBbsuNJtuM0xDdft2O/
AKyenLT/Z7Xz273qrAxNB4htomJZnySG1KZfY6Xo2hG/FF5/W+nsGmq19gyf4hv2qbVwAQcyd21j
+vKUtvTF4rpH8JUX+c8P+rFpcsdqjUH+M2J6UgXXK4vF4Xu9PuUQIRS6r44mXVzQQ6wGQ8e0YKf5
+y5t3CGcnAJqoqdGw2ksIHMi+tzs2EmzaYjI8e/h7FI2CJTjX+udco0fDyhzVrnCx3rOrUwgScyS
AkUYxyE8JUnXMP9LkeXnamfRs2O8p16FfUnavUnfMvl05XEubsV/Pc75DAAGu/yqPWE3pr6VZhk1
I4trKHjNZTyKpZkdixDiCdeSl8v7EsPqJ08pKBqcU/XzFvl9HeDuIRGU1fHV8hSGHqj4/pnPK6/h
ilfXO+2iH18NLpeGMjJ8tTCHW3YPFT3jfVrUx/Fw8q+y/v2bFape/3q6s6SGmTPJMnDzcOf1McHc
CHL9yObXSCIXLvDfljkL0OiYTE4+F7j0MHzvrDNx2wdXEKSL++/Hk5zdbKYrvJpoG3Fx+AUNj6gq
riWZF3IfyOu7YELBYfJPxY4ymDAw6yNCWd3UpP2ovJXIOifJ5OyCJDQ4yd93/KX1YEMNb4sQEyl/
5CNjW5gSQqaIFb4Nuz0V3sHwfNdx+9506sPf17r0gTxARMh7QM8Ervv7rqvnStSdgGZSoXlUgjLj
3Cv/Sh1w8dY88eVPs3OOZZ6Tf3NGSGn+t1ivE0IDDe6P8Esz3YToaHZwiTkQMMp55Jnpv/90kAd2
MGoDn0SE3t+fLpxGbTQEKph2u9P0Vsnk6vjlpe33c4mzY+sZnoIKSI2Lsu2ixnpqnGvKD5c+Eb4P
dAWhH2dBh+/3h9Cg+43CgKpFnoNU0e27wo1t90oxeKmcP+2C/1nlfFzDQ09DTk4DVc0XGw9y76xs
Fk0vVhV5C/vq5NqVZwrPPswMJUBmwa7ivaLLudgGJG2aK9MaFypqIJ/Y2ieNoj+twEcMw01ZgAea
KrEQLVwIB3YT5sGKFfNTk/NHsN+vbLeLMRxjQ8gNT5xJLzw7TUTn7qhqnNx5c9LFLeBdFOy82xNv
KYuvjURdfIewo4HQyUm18xz4rFnvlEVwOrr2sat4HMK7ZTz+/QBd3hY/Fjnb3mHNvawGF+0N6GoA
V8U8DZKqTtkNsqWr3e9rT3R2KekJPT05Q4nDUe1WW3Sp+no3EXHl7jt9hfOqAQU97GZP6Dg+0+8H
CtS4Fjkn5JLbQSS53BWMY2roY+rS2ni58v4Q4v6+2nn/F6CxmFwhUcOKMIFMc2S3QaKIu2+pm4TC
j3KBX+EcHR9ogvKKqJusRNoVjc2xTUsj2w9TGaMWidqu3OSYYkcjO60bshBTcORzm0qPxkNPUygl
RYE3LNTkJ9S1X3R+YNx9JcORquB+dnk0oMKsDWvTc5UEkqR9Y0Q+WqQj7WKcoicr6yMmn2E5u5Jd
B6W+cDnyNzk3sZjnbV7kj0HAV7nXvlQOB1XuPkTunE3tFtmZMZD9GEwJWiuLsYKnLxWrzs8RsVRU
zW0Cl5BlN5A4tF86Aangwl0Qs4t884nV5aLDyFALLwG4Dw8zJCQNUUIkAH2EWscNR8AbaERZiHEj
SNCVBH8JqLvgUW7kq1kpXP4A4+UwxjQ/9rV+5Bzi7HTrBTAdFQeN3yM0TwQlUWs+kGzX50E8+hAi
tKpUZ1YM7v22oX4yB2ZEZxmXNT6UbGI/h+w/b2/JJKLWDg6z/jKkjHMRLKbAW5Lsy6Y1XLHAj28x
d9/aEcYuzcgo/YU/P7EeEVu1+6l/KkpnTcdm1zv4VyZXrckjv9KRgBtRM0P3cXI3s9Ni1uNF2l6U
kTYN4Rss6jKWA9sURvtERi/Jve8KU0+F4mnfywjKaykZ7NgZoaabT/UOVsexCKF3O7MXbyqfitpK
beFF49DErdklRYUJ+jpLrYZHtTni+u1jReeUeR6wYrIxguxXY9Z3ra8fUO2CCp0nhmwj4lVxbj9X
Zv4uayO2wJJuTfEWjCD6WF3iN6Co9GE0BzopLZAc+YvR99DLgSrhdGAaNnUCowqdHc1TB3OIG0iF
tZFNGhFl/cPQymXV7iwDnOterjWfFqCIQB54KLdeBvYA6WPDn2M6uskIFkcmqqWnZTQWMMjWZFVr
sFA/WRlENTQSM68D0jjFxlQm0qtjag+bdqzW5sTTvGiWbDhYbDO096M37geC1q1YMwhETJaR1gHG
3fCvjFaHJstvMV99V/RQAYHbSn1fM2ONihlvpXpT7jP+aCrqKSrt5tt2mjQrx7jEudVIa8r5WE9G
Ck3b2wa/yRAvFKr2tSHjwtBrj3/7nEMax48Fe/PGMvJkndZ9sTU7nZCRfZs2W0FK+L5yiw3alSnJ
PowactflOrOqVRtUyxKeLH1mRi0JItNYBZ7cZMFXXblLv+t+EatMG+tukt89g9UI9SNX93dhUCdN
EUYlzn7OpkgAAcIsRNn3kTHJx54/lyZLBkIh89gtphEyQZ2ZjD4ISE1vLyEsu2x9guhVJ7UKoqAY
VlOHJv6oI87vIO4ZU9VF1CpjVGeQTX10gPhCx/KBkteR62VPVnPdrryKpKH04GsgIQegbiqbRk2w
s7DP8hLNGfbYQzSIICzL3NqbBPPzakx4MUZlNUSgLCwhPpt41i+z7PdjtwkEepsZdJq8MHXtdiv9
MOlOBcdhdtLKL1a+BM3WL1OB0z2UB83hFBG0ibCP8ETFee/v25I/WO7a7YrYAxWn9fkyMIZbA7/D
0uhhZmYse/VmYDPYqoYYEIurXkWD5ItSvLoUfazcjCd/M09qYzfgoZg8NU2eUAEHIi6i0X9R02dj
CPS05XBvCOvDLtw7If3Yr/P3UrdbUgSLWbSv2sHXyfPUCYYFz4Y7HWYro4csggFlaQuGMQOAEntj
1+O6FU+dSxdouUVmrRN3/hy9/MjhrIZZ0XQes5SfCA6gVDgyi6h9qJ1pYdZWAnp83Fo31JMH2lWx
oGUkMMnZuFUiHCudJh1V3cbTVYT+6tbBVeyNkTYhuGTfc8x/Mmc7EQNWS05sKiPi7cb21Tr0vEOY
jQvZdI/a4LsABrdouoXBmBB3JfHbXQStEZdcT8k6xwfN5FFW421Q8aUvvqdm+ujmo2XMOxaOyyp/
rGe2EbSNYPkXT0Mc5H6kjYPtNrF0DlJOaCmLxO+DbWdVuyqsF/8sYmWR4ThxnlME+SARco7Duk87
qrYhPTQ1zGiz06HEJNXQR00mN50AQYrioUu6DZomPqXx0u5WrIQ1HQRriFlBxbDajsNT0H+P/MPP
sSvMF9qzAyiIcVW4EbxOtt5Up2YDLVFapP5Qb0M+F3E1qWXfBdvA7hZ+7ryo2UvLsUscFiIDUJEB
iRo6PNY2ifzajaa8wr1z8Htv4RRtEo710XTVShpw1wFbh2i2Qu8mldDWccIurXRwBwXBtZgaaD4P
8GjqYiqGRZvpKMR8kKieJghcQ947ETjZI2SoeWEvapVFRQnzIwsNA20mfGqjUX3kVpPmnkhk2SxM
xhD5zeKG2ojWMPHadu64J415MDtIzbRi0fZ6aVb+92B5q0pmmLLwl11rLnzbu4FU5JoLH3MQiOmC
erHssiR06CJDyG764DGk9AinjNUYqCnOx/EYFuypbsyH3GgOzHfiksIIqtPRaLZWDDX3mEuAnrVx
ACv7pQ3GRW1ldtQK+wEs9FvTbOsIBR9oBuF0g9GldOg03nd5NBhCCOuMLjGV/aj7ul3047wq9Bw7
ZpNUxfAFE/pP3/LvHZI9tapdDX75MmXevSrLMurkdErT3GXI2aZm/r7O/ZXW9GMqvTfZeFtntNd+
SFO3bFqYeLq/tDO+sQE2m0DyN0Hh39QG4oCtx+exHQq0ubOotpyo7Yd0EmyTwx+NTfOuMnAqTLZr
tZlaBZR9/d6KawwPRBDB/BwH/YQTtXBLkdraS9hQ7MqBrf3W39R9v2/rsYp5obbdBOIt5CJzD+ej
CdK6ZEtSeU/UEkvE7i9l4//JoUkyDQ4GZQORtKQ5EBXEJt48RNt4JMrSi0x/SgoM7eLZgccW4sEZ
1XuJAe/RKw8tb7BVA5AWVWXpCIpZcMYZ5ygc84OhsS15n86hu0efoImo900k/J99bkboRdzbpUTD
scDBLgp6DNxiRdvyw5bWMjPKbZHLJPfD+1k5NwystEWeyRt45N3RqdnYJF/gKti2tF8URfPl9/1z
HoSRkdnJ1EMLcep3uqxjgfFpW0NNS6EMUxiiVehxDuUEZko2LT2B3W/0W7yyFP4RaOtZOxsbWhcF
iFVzWnBrISpY8TVt0mJIazTFLmBs1br9prTJR5eNd6XsnhFiP+dJvM6VGave3aPfdyM9dsxmyuOx
61RcFuM6D43FXDoP9tBtDYunXlu8+u58azlwih48JMllgPkPaxUw3MSIbPBfX2Sy/zSFcTN71kY3
9jYnZFEO2D2yZ2lbF4kKndhFPUC1WOT9cGPX7hyDp4wMGcl1GTirjmGXBOEGrgswcSObbO7XPisQ
naojGXDjNdYK7U2IfzuQUfNUt21n+9H1qse8o3depj77fjwOIeZi5gBm0NVMdj3OAca5V9jM3y0c
gniVL+ZhuqmaftfNMGq3+KYamjDC8HFS40dktbO0AraqwjLB5MbGD2AoMATpbPAHxq1/WsMJNeaV
Z+cLNYgFlLqQ6VTTW5ib61zlG9rhjuczRPJk0uosHUp7QxVu4JwuBxsDgh64eTqjq76pj0NB7ipa
xcqxD0obCbFwxiYSG+702NtFalXZY++SX/XcP2HuL541fbJBwqJNnQStlQah8YBPsWuzHpy3DNA5
dPTdHAZ4Qw7x8lGh+dlQmrTMeM6d/lN2hZGUpNyXfZ7WRbiG73mdiHZIeD69l9CS9Km5YE52bAKZ
xZPq7YjUwRfvMdmETxo0AJYnNDVLCxy/DirABAnspNl3RptVZtLbtsGAJ6or7Pa9qmFjqIbN4NHb
QTVLtyiOTqbh4EurDRWYd5NkYxkidfCs0eRRvUUXNXGsEoWClR18PuyZ1GtXZkbiF14VFcIaI6T8
21I0kMCutrNWH5lWfUSUBQNrydb1DPgMGmooUvCBMfO3MmrMtmZd81qX5YdJVIzZp42d5Uc2l1tj
wF0NQnfBqqfBD7e8HDeyspecja+TgnpKbdRJNyD26Dp7hlrga5CZS1TladkCYM+C/sZt63WTo4mI
G7sbZdpUbky02EJr9TG3C3Aw/TsJFidup+GOGcWelM1KV9VaGsOAvx+uaGNhQCcovkkWpNDE2eSZ
fSMqibEWLjehnaHGquxjz+YigoD2cnTFxiPZhhYZ4pv0KSoOSDEKsjYy8lm29Ea340pYzW4cSifO
mIrMEgSUOsR3lkcQ2rfKMG+CsHnzhbfsbfuh7v3E4AJO7fh+hbPOiczx9liCu22Zd8ZuylRaNWLn
Zu1jXdsjqrLsl7Shy1dmN73b7Wa8OeIILw367nFCaWBxWEbwMSlZ4yUTL7ZNZt23oVxY1LlTaEEG
Q/gIk104+vpWrNn8mk8ooCVLkEFsq9xcwEYhbglSV2s2l1yTzayNOzuDTa0/JmbtxMJk7+gRL2bd
ffWk2cMcdeW63Vc41W8lbkqIV8+nyhUCK/w4Ne2bTwoZY1j8QUu6nztUfb63UDgUBS+hE89XLFAY
JJrA/6u1hOCRWpdZRZZ+WA2JrauVR/thaVkyrgz6yIz8NgwBR8zkYLdyLb1mpRDyte0ndjgchwYt
M5ii7JR8qdqgQRSvxjgTat8ZzaNbjRBv6jHCYGIT0eIXk+QFzrGv0qZrx8Zpdnv+6UqI2Q9Nkrfd
rm+9Hi+KLuGuGUkxIKTmBU+sgB5Ne05VkK+MUd4bCk07A0N8ESrGtJ/5nQ1T0bbIbrq+yWFXRm9G
xe8BDgLSMFBideF8C9PtRDsMZH9O9lTXtzI0NkyBQ1jC8XguZiRheTqNZC8MtYZyxm4GYBFRYa4H
5n9bfo6gQz8N2q8ZtexIkgw2lYQ+lXp6bO0qj1tbpj2ts8i35BdnXZFUHtKGsOP3BXoUkV20t9pS
G1R3TtpDsjpmY/bazfNNzhmN7G5CrcyDSPMRCDz4R7FLDRK72nizJiBAFqmfSj/coUsko1BConRq
yZuR1UE0udNukPSxaqbtfIrENG8O3Th8eTl/4O4MEubEkHUVR22bjwO2OtH63gkMEZX1jHFVa7Ii
2bQL3lSrcAyRhnH8Im7uG+18+ap8m0bEH3QyP3uhEzPQi2DoH/qOL6FV/VwqdvAA2FhVPSf9XG20
2YJfN7GNz6yHrguf61A8sh4Gb4p+OHP2NvsEejbI5Cav2pst8kQyWlun6fYKG5YwlprzvDQpPMQJ
vwub5k1JcjNN9J00wU0+FEntCQe527ivVP82Cntn110f6d6FWagLn1n0j8uKRyC4304tiADhe5B3
qWiRQhplgJqQDTKikiHeMYSOtt+6clohX34KSfnao6jHk+0tcvIGtVfkFCEteFt1ulozy9hrBU1i
oKEBbq2wKX8VGesWM9MH02O73nTTLm82PiSQzG64QX+viZU2l5ik33iDsREZrpZpfEH6ldpSoSLM
+jaqh/puKq2HyeI57jUTv881N4N2Dhbt78B6e3GybCnHNvFhwJYoC1iSXdSgTrK5ieoRDncN9LVP
wJofgIjkuHzPA2tncrjrZQFmv3nrY3dOuxk5WkDgppL7DorVE3xXbjN98u+y1Udn5A9I4FGUVewA
ce+lJMAKMu8x6P21UXgaN2KZVl67O4nnR6PtbnFEjJT09OCL8oNmxb6fja9C598t+Kx+gFdhqAcK
hWWcTvdg5RqiMCq3oql0ljrPUhHaGz0UcVF5H+Y4vChuz8nUdBujN4FxNkjdgFx02luAOXPoCh13
TP/yrblIIM1zz8MmJpN6nln1XNa47qxGvFWMzlFJxB5q5yuVN29WTrqogMQWcUPUNZgZm8wgbiee
x5OYjlNLP8KBPiKF+whMvu26Gvc1PvesNnAn3c5Odet7ajfMcOYaaYM7Z9pXKOtzFXzlIf2yIbN1
GGqvS+Yw2HcVSms2+B/U91dEe7eY/wH210Cbya7EuvVh4BHk7Yqq/jaritdAmgmt+iTIoG4Geior
1Q3JDT8iM/hP2vdgM9KUT/7Qtws42AAn0PawAJfIi3gYYgSUDjiUHm4YirjV4thY7vzRWUSmvpbf
Y+Bvi14tB5feBY3Vxq6nvx3FN/lE2giT7F0092rl9OVNENR7Fs5bPgRin/lwGSlog98yY4sGJhCd
6aEz2IfIyMLx1f0M61SQAHTMs/meeWphI+Wxxprc6lls5iYMAPu2Hq5d0NCJZT8ZuU7UBFBYzG4d
ZS5LJzvYa3s6iKk8MhN7FMg594tlmNUb1QVLj4bHrHXCTVsCF8wwgGEJf9UiR7VMvrJRNOkgXMsw
X0LSL66zMK4scl8L7gFmHpoljAoxHKStt7KpgeW46iOomzmqzHCIBbzBIi67LwaAJUB2xVWQ0LG6
NQGzem22LDik9PiQ1EYDkxlDrNoJtw5SX2Hma2RK955gq5kCPx/6Zq2D9pN00x2z3FvDDteBqu70
1KylsO9ny3oBMvsaABtnJV8JyT7rSolIhKgKEZZpnANoc5i6H0TeJpOneETczFxL7bbLQHsvZm49
KmG7K8rq1DLs6tYeEClhiTQuHEH0Q6VVXHddMgIOWlLHvZtJsxkauAN3efBah0DcDGuvG/UOW/XX
mlbruabfkNjb+JjAQ3a/bLkJ6JM80dpOCAaroOggIqcbbkP87HC0nxEoFsDAXkrb6mJEeS8ZrJIn
OaAarwtmoLPmfTOuemM86Gb+hToz1bN1zJn5YGfoboytATGPcbITC7lCNLbsoPLqxu6qbVdVQQSp
pKcgq/FapEAm6ZRf9Rg+jpQBIgAcEPZeEZuF95RP/nLCFHyss/5GTuHScfS+trOHjBrPdTdgWsWc
j1I7sDgKj4H0HtqxX2QeQjoLEj4qwHilf5SQowTGj2hI8npXKrUhpcRzqbVqT99zFihu6m2DM2aN
d8x7NhTQgsCPK2rGI4JYrslti6kct2vQDLbSIYRZJXBBltG002orQ43baa+Rr4fOW1U2r5biiV09
dqpYA2CE5xmSpCpbeMFHa2rUuYCnyv5U4EzLmejYQn3lcfgsN5D/8aeFmMuFZZgAJEG2kZgS6M0U
Nsmpi0VzkS19tH16ZS5JwXZ+NX7y2XjL3fkQjvwhD5s7Wfhpac2LwQBIU76Po0olGDyBg7PkP8/u
8BgylNkZCFi23jbIH5zCRV3Ko8anyajgEjiakZNDB7S6r7s2hjXSqz+6ERKsO88fd00zJhQUYArM
0WnUQQu9hRT9UiLB71FOodMkHwLSPoUUqGjIsZvpMnPt2ATQWee/RvmJuj40JQKn81xa+Iu+t+lM
FKwmtGGARgLaVtWHMfsv49SuyTwjPepB1rxvpq+QYFBX96lm6JPaYOb6Y6xatRDUTtpyRDhMQ5em
rRvCL5sDEKkxboTBrU7MEWcDth06ZsyIhNhW4rk1rXgApuyP923wrpFcqMGOQmR21oDp1f7DbKyt
7DxcvGZij+am5GRdDHdW34AQZUa8qxYVxvUL0QBlffenl5nuTLgHF5WL61YnAXmakR7WkM6H6MUG
5POIo/7w+Xcx3AYhWi+1uzbL7rHq3v3qBTkhqiUWB6afjAA+m9KNzQ7QL4pSbBzf0CvsAVRqxiNS
XHQw7QQlVwLp0YUg+VFpXJUa4CqQ4qAzYzIO6N+wFDbl4LXfWXqfOUWM/6KCOOjiORE3+KonqPI9
ljYhsk5UENrJ7zLnF1DwdNZDjKn2uGrfGr+LezltxFBCrNBIR/LZ5J827tcws/ct92JPwarZ9SJA
cqffzGr0BChwOt/APDz5dcpAeA73OlHF5oz2Qv7o4zYn5dfAnwr0G2yPAbMC70w/a6DGolrTHDI2
hhEC6WXozsllzo1UVr+c5qiQnAhfblx5aOZxxQv8UaTB1UnxDqhfXBp56mHfD7gmetNJajIksJeO
XEtFZQG/+3ltulVkh0A3tHdThXM0UCQuNqQCUJIbeHsWGkljYEQICQnmgwAugY/kwTwAdbyEuVtR
TkuVsxgY8a7KjsGcJ9PkLb1sTAwXV27ZIee0y7XXGw85Iv7sYWkRrIOSJBUlCzmZkVfke1Vay2IG
YL6rxXoq6Bquvwr3Pn0dMvsOllMH1ywXzgRrTeu5aT9AWV02BM1fHKEe51h1442Vs3fVqKVXvTTk
26cohejJM/4qKf4iDSeEyyKEXCCLc86xnL26oLw4ycPeNu9kgXm3OgqOLhqCcPCFcmY0/XKujlef
WCp/EAl+LHpGtGwHJ6vlyQZZhWjRD72ety5udUCgXvbkdwx8z3DApFOZFd+uAbxX950fK0Ti/4DR
EJg2eN0QqXTg1/k7oyG3e+r3sLM82YjEw5BFQIaynEQkfFDFNTbXJTpr6IAFbcHNEg7hZyQXoTjI
QiUIn1MMjvfpXcMYtMT47klmb9zO93+nUFxia4TgtxAfoM6f4puVdMdQ1wN/94p1Xg0xJSsKsXnV
7RR9+PtSF/k7P9c6MfN+cDBdTXjmDifmbGTGmIaLoHC9JKm/bGATfm2+75ISAjRc//VkZy8SNTUp
BQHdBQ7vAeSngYvc0aRnEX2fku6+PinKXHMHvUjo+bno2Z4VPGzlIODph+tFJsO6X2afOSo5iCR2
S/TT/v5GLzF6fq52RrXBFa5mbHwEAfLpA0BEwiT/kyGgn+/ROhGIf3w1hu7V6APXeS+c10F+o8sX
YW7k//ck/7zXH4vobAYoZmsYanvAibrUnqyYAdr5+/u6NEj727PYvz+LoyuGOZwTqetp9JMceg3b
aiGeAU/3C0Ui3GIxicVjFaN/cmXp058+j2YA8zD4HJycO84HDGozg55lBybjSeIEtkvP04Sx6JOg
N9Qz/eiqKMelkP1jvfPPVmlaF8XJ4g/bH0SDFDyOrzJ2j8EDXaklTcfn4vnvj3jabX88IdgSJhjd
9p8yk8BP7A5kNvZeAPMT5X0rX9v+1sR1LKa1aLYSDbu/r3jxGX+seHbavFl0fvtfpH3ZbuQ6su0X
CdAs8VVDKic7PbucL0K5alvzPOvrz6LPvV1KppA8XfuldwMGKpJUMBiMWLFWBHByG3pG9ChEv/7i
3zcgcw0tRuiesIEfaCx56CIEfsVPrar4WU8/bxtYD4kLC3SFC783IqVIYg1fKT1SSGPlodFhi8/+
CTrawAdw9msN+kygag3JO4R63OOX1iro6xEthrJ1gIxTql9KFNxSIKUKn8cfQq/EK19YWKKnYbEu
OTdnYYJmw0//FbTWxX3nRYUt3bf5AVmMM239n+gD3N7L1WC4MEl/0sJk1AeznDVUcLQc92Zc2BjZ
PZA45ZhZ3UMQXUAg3ABdNYsXntoqVuQSwvVZJ9u18hM1ZrQJ7yquHATHEAsZFhOS1UUIZVO9Mays
OhDIJA/vGerit/dtJQPQReB4cf1DwxIqp5f7Bhzn1E/UBSfUTyodlaP4VamezRlzjx1HZ3rlG+l4
e1M+fKp4zjrg0JZ60TSwJQhnP/FEALq17e3lrMX4CxuM6xmSZsYzlRs1QSduQG+i33YfeDc0G3GT
bukwV73RPlpugF9xedgFiTlGqGUo+DCXcWt0GF1LwfVu3uEV2maQG4s35L75UBtX36Qu2v7q0+21
rsS/pUnWRfoab6Ecj5/zmAFnV3wkPo8McO2DaQrcHaQ0JoQ1GOfw/bIPA0OP0WlF8+lc1C+keL29
CJ4JJisUhSaTpbnLf454lgeBaaGXmQYcuPpaNogw/mchTDaoSwK0ihNM2BqShaeVHbnjVv4wzsEL
agGgohu2I2f2Y+X8XlhkLido+CrpSCQ6XXsnib/y0sRwS41Xeufc3sC1S0TXNBBMYMIAS2T5nQFx
KAVBr+iTId+NDup2e+lJ2YM73049nkjV6udaGGOWZQCOEWsqMrUO4aKfgMAdYi8XCG9RK6+/i0Ux
x0kqwiLKB3he69DBxciNXvPDtAHDynbizV/T38zcVktbJpPipmKJybAGLlij9VLLr6Jx6MNTTp4h
daYAnMr5XpylsXQZRV+IhhSp8U8FkIanHFor833TuJSfzb/P/uIqvlgcEw8LNQL9wRAnPxsIxO/L
TQoVI0fc4Ulihwdg2R65pHf0X7y1ncxNHERVGZcELy/VC55ke7oT7lEIs0Jwh9nRX6nJXCyQyaHU
eugwfQXd+Cm0TTDFR1Y4QPYZVRDDDiEwRmyg2lG05nnoWsBfHDv24owVLQz9DBsLwYzH+CN1whMA
VaDZkp34MX7lPZHWQ9ifk2cygVKZoPiSChiZHOwsw6HArKsztlb3oVpEQw3rW8gG1T2Ot3IOvMlE
znKqqyJDggCzcwduvwaxkzwNJb6o/gNAOwdviU/eACX9ZrdciIkyui8JPhE6vF6AUVQwF8G7D3g+
yoSXMPXTeRoRxuiUAhhkyk9AzSFn6AAkjHksYB3/3Tayd3WnZRiaAV89ikiWP9ntbvAqu/3MD+WE
xisobkULxBJ3wSfH7tpO6qhcQTYNKddV6a42ZkMuNMxj99Bayp30BAKnXwB0O3RsKv1HcHgBh2eQ
+XQgMAC820celKXPavC755aR1s7dckXMp4umLPVLDQkeRtp/UOb8+FkpvcYxIB8VuwACYAyGs4lr
3rIwyQ5JlyngkeKEabfGhcgv5rT2/oZS2Uqg40k9XhVp7cQtrTHPNDkLgzzs6Wxdd5Sj+3J2q/r5
9oquP5KkiagxgqwCPEpXDIVRnKmCoFHCkRaDSOk/KV9PaNUE6pcAIsLtRJmucvEeE0gfkriJC4jH
Vz8JhDMxcyO4KVRlLaAczG3pqZi04dQgrrdOovqrIqB9CihHWWK2Anq/kVagnEmMnTqJVqmJAMJ2
HH+4zhcurdClL5amSQFGIwbUaKdeseThTjXeTC1Cv+e3NNpdvr39rVYC/6U5ZiczoN7qWcQ0uepl
95REFrpQgw0+bIuSgBcnuLzAYYhf30dQYoMYmxjgN71cYaomVa6SEUPZHSAd4OCMoslV5lfOyq6P
Ml3Zf8yw03uDqsFHYpgpvuj4YwI+XtzWDnqKlHiDz6ZAf/bltQJ7GFqFGAqRCKhvLpc1xbVEBHqy
0l27qzxU1j19U3LpjFcycrymZajlgkUI5T6VOcEBEKyACYJ2kXJ9o1cFqm+A+OzmRd0OFo8i4vpb
gZ8P1Jg6CNvBQ8vOf5tRpFdiBL7F1v+pyAqG2p6rgNuNuf5Ul1YYn09yeYScskFZ4Wk+Pm51BzzX
4LlFwRRc17xsh7co+vfFEYujoNL1CYsi/s8CheDMxMSgeub433Vcv1wUk1LpmRDFcgIrwU/fA/ri
XXdAErSvjtQraoGXA1zHjUtzrPthqm4oI9CTA+P9kFnq3QRKzsbL7vzflMUbQ1fbZteCcEbivEVX
QsilZeZSBplWLvizboLr1H8U3Xwzfhr39AtSihvgEoQdl+HjOv5fmmRCSDP3iRqGdG/fekcEK4Hx
PkNeGNyRVBcbnSZ3Hjhx+fsevjzfsClJuoL6Eg4gW2QvUXfXMblnnmOMzSFXDW2NfJNgh069lcHo
Q7wWQpo4iTvzM3RDTnnrO37csM8W3ZMpzdOhgn39bt5gJh6iJfkm3uSfdKP1Te9SmnE0u7nSXNRz
bhlmAo6gBBrirDyd+x8teuLgDnuACIbl74aHMd6Fn70N+keI5FqCw7sqVr/znz3/joWLkyrWmEiV
MG5xLvLn0X8XU96mrp6ahQEamRYGVFkgTRzAkQa7eMPgsLQJQVAY7FtKs701f6Vvkt3fi9sU0B3O
iV2NQoosY0SfiJQZ6tI0yZNgSEWsDV8VAIMvU/1dzA3HyLrXLqwwh3Mee8w0+GC/7/bxDoMuRwzY
oe1vB4VtOsZdoNrAVUAaAtNkXvgPzs1fRAfc8qaugEZQvE7VwkauBq2F0g6QjOadvCebwmsP6g5j
JtMPGgp9W+T1ua/LY/KFTSb0is3c1qMOm8EbygR4gWVesJMf9NyWvN4FZckr2UkP/cftiH+dAMAq
yIIRG8BOAJ6/yw/atuASrOVCOSsCEo3edwJ0gWcp2fTGD129E8YOOKD32zZXDsiFTXoJLfwXB6Ss
y7ZWzpFqWv34Oabbf2eAOSBljBYYZuTmM6gCWnLAlAnHQ3kroH9frAB9WVXro0o5QzLR6rKT5vO8
YSV+XewRc91jomhKMOKkQCdB3c8dClUgrn0ATNUOXrK70oXWMigQ+dTKq1648AfGCzsNbXNJhjzZ
qCQnOnkihP1nO6Bbb8YcN+Atkf59sYklWNJlgvnU85iPntEBFIcZHgGTtg24BVpe1Y+WLJkL4WJD
mZgi90bTd3UHpwPwtqimJ4xLYmY8Eu+yODw2RZw5vthulSxz20nmLPW7j3PLOnP3d0U1l4BaAhp5
VPeibZzU0m6+MLwhonwk3IOC7nn41QAi4QKRSjltow0vK+b4LPu0AJ7ATwMCjxLHDMNfX3XCi5qc
D2owsaQxpXTOJpxrRbLyIyYHZzzN5ndi40ktPAbeaJsW9AO34K7mfF3e2piIMmiAYQ4+WEHGKXiO
g+w+kkLndkxZufmW/sM+KlRT7mKtmcVzKhYntRa+MFlyJ2i59+/MMJElb5RobBVovqZagmtvuJcw
7TaVIScxXOHIAqWXiNTQAIOEcUX6BXh+nk9JJZ9lpNz3KISBMpq4ZuTUruCJR2jJecaOy8dNA+/l
MYDmmaqCaoxSSkIB7fLIY3RF9LUG6SAlX8TU0yE8CS4lVIaCnBc4fPLFa8eAQXCoUc4xgs4tY5D4
jZQlGQyqXn/UUaidADKBXoe+yfcRuAnbDQ9nsnLUL00yX7DL41jNqMkemt2g0ZnfIzeFtk4MYSsQ
bYA1N3po7fSxe8+exQMUYNz/1oMu7TM3R97IJGjNHuln9oUK05zXdh/xiuDXp+HSCHNNyFLb1aVM
INeZf2QN7tm7Lnu8vY7raHJpgv59eT1UgmBqBV3HBKoNFdweL7NyAMRb859uW+IthrkaCIae9FxB
ukkAa5XrwsWc1a6a/vt3AW23EhVKiiCmuwI8gY+3G7QQRy5TMfooAVtV6JzEZ2Ul4JnCwdIhvrOi
Llj2WachQT+b5n0hb0LtoJe8RsF1xohlmBTpoaCxj7ri5XfR2lis87YUz7JHy5iUdiwCVSWYpno7
vK9egCd0my15fpMPPALeldOM2qkCTIuMiCUSxiXGSeyTKkvQ3lcxRauc85Rzj6zu38IA4wlo7MBu
0cvn1LhTQPOZAcefgLLjtr9d51jYwYUVJhlQwxnZOEQDzhjzbZyxgSSVhpEWzSiOusmVtqR3HxNz
F9YQdi+/V5mPWR33kXjGwAw0E1G53LcHDNhvMMVxx313395BiWWJU5JCCkKVzKiKJU8ZPKPw5A/5
NzgsdtWDeOjAW2NpvFrcul8AvoVaJgq0rAwc9HRiUig1/KIWUXie7qW4d29/sxUUDf1of2wwYT2t
AB0kEVwD8+mWuB8d2S5PQWJZgo15V08/dCe+wN36bv4xSv++iIF9owytkMNogtEdEIGYGAsrjQ1n
aese8scKE8ylnvR+hoFFaC/34O9t7kwHANB7qmkV7nn3Iz1C1+74xxhzhkOMZolTDaVg0IpgiBGg
Jz8anyqFjgmXR2VSwUkjcWLWashafDvmWOvqkGMeTcY2yndG8Jo3o6O1x2Z405UHtXFK/+tf7ihz
wiWhndVRRKCq0ZbudwlE0MAe/ANcCq7/pPNck+bV7JZCiUanVO/g0JYZa4UuZnpAT3gUgPAMrGOQ
CQujl7Q9+vGnqMlWqpwajJIOPSeLXHPPhWFWRQIkfaDQ0XAVjNM9OlBWEjwMKqfatZIGmCDJR4EC
fKTIWZlHhVqlQ9YNPfwlGDFDsytQLh0/TeUr8Z3bX20tilA2efBoaujzsPCFKK0QXuJOOism8KBg
2Cp2tw2sbRfyUJp4I/NW2SaI1k0kJTGRzqP+KSt7DMaAe4nTp1qpnSmmAXkBABdllK/YCl0/SO2c
FHAG89WPtwD8bYBPeASVNJikMZKcWgbmNO6Il7q5p77z1a7WdhGAWsRKXQKvP1tQmialDHJjEs9E
zr8weLzLZ+4kw5rDA1OIS9LQ0LliQXgzBlH1sJZwvABgF1wfVZjKreOuaixRngmkb/RaeSAgGDhC
VTq7LwIZTATiDO41pHmc21xaedSguo7E4JuyWWQFMgRxAAC2RdLVuGCwyyB+NX1Emo35StRoahuM
VBj0vu1J33Vz9sgDsyyipwa1H6ARLy8GSUnaRGxTnApPtqGCTmdi0Ln7G71qtA4WhujnXtxAeadk
WtNU4jnHzEgG0uRZeWl51LJrCdHSCHPNiZE56SRDOU1t5k7DyI1C3LzLlB+igGsX7B+N8n57A3kW
mSuvy6s5RM0Ap0QuQHn9UhqNDXa0mjzdtrNyGghgBUDMI1vGuBizsmEQ4iwoG/kc9NNrPqleFbe8
nt3KWlCrxiykLAG1fNVbxSTvLIZTR/Xeuq+osUqoJzxHUJwCC96XCV3KY/Bb0K1kwwV8rSQOmIDT
TB2lcqIAw3zpHCTViVwQWB5s0QZXCs4X2tUUdoIZB74qzNpCTShI0rc8cOaEcfomTEYhafEirJPX
OSCO2KM1iMRL925/tJVutSpCnMVAyYCifNl3RgLiTeLXWJfqdT+NQ2FnOM3iBtRUHj9grlpDAR7A
EwWAJPDXX+7i0JnQFtexLNUDww0Emn+lKJcpkIWOnIbzwPnOBS4Dh4rn5x9jTCo0RVnXGmCSR7Aa
nR4chs68rT+ayqIwisIWbNqYI5WtPU6QAAb+0pW99kM9ktmWf1DJCsH573HBaEICTg0oFmAxuDOY
9bfmhHmqUjpXuqI5egYyBQIZOqn7JSX62+1Pe+1CF7bYIiipzLlrmxkCzoN0LEEXHFaqV7Sj1xUJ
JzlauRcubTGZyxCPQpD3I/2u4zEz7NgJzvWW9nrrxwJ0RRseavc62MAgYiNYyPH+11jYc1ArQyCI
DUAW5q9I+w2ylNubt9I0vzTAOM8cCEKQajAw7JN7wEoRM5HXqlb+pu1B2/5/UXq8zplgUkcEBXBE
u1bSA/9oF0KKafp+m5QPxLSifYJKMvGmjW8proTxjHduYFvdSd3AGxxBG7GAcUndqCuj72C1LCy0
X47JXrBrV9+hZrNX7O7E77usSMaqiOCyDiwO/g++4eUpmKF4pQglTBrP8mz1m8Ed7qt//Mqat8n/
Hsq98TpPlvhSgS6X6zvf6DM2MCztM98WgtWBVCawD4Lvb0nN3tE2nQt64MN4kCiG3s1sEdqaoPJ0
zGfpDYxBD6Cu5UqSXyd3WD8weKIKlJWJItblRoyxUIqagB8S78yv7ltAfrb7n+C4s3k6jWvRAFkb
QdBFvQwjv5em9AnPz1HScUL9d0nb9jkepNXb0H5xzs2KE9NyNzFEAP80gKAu7YDq1AC9TDajmTd8
+ftoK1nVqxZY+rMOHOAmcZ792B4/OFav81IoiIC1B/agJ4JhiEuriaTlmtgg95h/kRO4B6AAi8lb
vAJsSqYf3wm88EBPBeNCYEJDPooKP65P1oU7cTSUfBjo3TK5YOlRVLuxkj0dae4cDGuhLrhLXehy
NdZ4Dl0eSnTl0EqKhncVoJWYTmSnCGooPAiNiZeHOoBoXAY+IeU8rngWaD60SIZFqTcqMo7I9Auq
YPNPXHK2cM1RFOQBEJjFE/Hq8dZpSY3JXzSZclE6ziCxjELyKnQzZx1rKQe26o8d5rBHaVOWqYH0
F5QB94MHxtLf4VePqaxpa4ARlvNCWl2VDjkqqFHJkChlTnRhtjnAT3isEJRAwDwZKl7eFRwjKw9f
VcLNh5o0fcFfHeYoL5K+zVFeD+jVFIP4xuk3KqAbEQjcrfGJPIKgc/8N7zqhA8kXYV31jsUPYDZV
CDNdx0NUpqfc1TaZO3+228qhF76+rV99l1f4Wd1XvLBxXUgoKuhMWJHmSIskKZ7PeXCgXFPauPP5
ihJrpxoFmP9YoUF04fTxMJdBMOT0WOEJmAj1Y9ODDrqcWrsylH0DimCnwN3xQEZpV8rDx2Sa77GU
+DsoVOYvvZA/lIa67zPMPCv6bm670WoUHczo7Qj+O3PaphMBD8qsuEGSbEDz71ukNAWoWUrFpm7D
L6AthFNDmmZb5QoSp0ndFPlQWlFdPYMPpLMFUBPmoXCU5qAEZxz56GSQ2wlgjLamRCysKTXf2inY
ByAWs0lQg6ej00MnFkABBD7ZyNKM/Lc4C1toSr9CBemhN/G06FvDsCYhljfTmIe2DIr8RDB/z325
Bw8iSFggjACKNRB1yypIctpnPwu2mL52jQYFuChSQaFGjkqS7Vow1lii1oKKSJI3s4qepzQ8qOPs
Kc0Asl1w+deTa6rpr0RovyY5AXudqh8w5NN5eUYOMd4NYMzXgExM2nMqgUZHG8AbM4zHSlW/QP57
knuwq4hA8XVB7Mh18zOJm4cJnFDAqVDq41gAW3TjdWA7taZSAp/OINiZ0eRuZKYSCI9KyTMLwzH1
+l2So11k6L86c7b1RHb8egTff+yCM7l1tdzcV4oY2j2oweJa3RtqcjdDcsEq1XRfBcJT7Od700h3
Y1i54ex74F1/SERC0FqL/xEqM3H91Dj7o5E8KF1OfhFQVkEWpG0/oUANCmtQvVlangdOasiR1xoV
2u3+F5Gn0ZmqUtlmAaj64hxKdjUocIkxeG1o3I3pdCrD4R5swhqIT2ZgO8roNFfZm9Z1YN8hoPwJ
SPAydeNjPZOXTjCIVQpGiY0FDbRYP+EZcCzbKLHnbPYk0O/Ug/ijEIM7CFe0FpmT7qAS0P2Vwi7J
oVMIeZB5zE65IoKtfgCfRj//qAUB8U0y20PlFyCoJvK2ToYHJdUxl6RCvlEnJ72pTySAgMaQyA/t
ED9pQwNuJyF6jSMJ3D39+Ot2JkBPKHsvIzbSrjvKchj9ujzBhtG1YCPHCcZbPfQCX/mBFhuaW4Zu
DZ3PicNrUfBbJAgCWKjMscVoAQO4M5kN6QyqawtMY9b4FwQcKnSpcEMaqD2A2p1ZT1HLuYxPOJ+n
rHXmJtwn5u8oEJzbu7YWXZdWmLg3RlHjNzqsDOWvtjtIeORML//OBJOhEYiLZFDtFs9hfByLnWHe
Zwan9bH6ORZ7xVxKeSCM8dygRK82n7X+OPDEjdZ2CXUtk2pCgTCHfXOWSijLUYRMQs3/0cTXAJWn
6v2/3yXUByQCJCauVzZLr6jAeoUIek793mlI7oVh+ZD6JqfRsPZeB1D6jx1mq5QgQpuU1nH9u9EJ
7coO9oLbWiDg20UUDsPxr7VTqUMeHk8PUCldyXzPbTsoaofKatZI6sGcGijv5LG+TTpBdwuBP2VL
vYkNAzgxuMrx2JFQJrgMA2BmbPKA+DiZbTHeF4aRKWBsCpoNmSoIVoyzarfAL3jdEEtvjSmqew3Q
i3eN1IKtg8HQTrr5I2waVIoyTHfGwr6OdIkTq9b81QC7CPYFj+Gr0psm+rJZxKhPZRCkqfb5+Hrb
mVZT36UB5isTrScQvPiutoUPs2Nsx+13c8QB7Vm24fXDV5cD2ipVQmMJsybMnoeDMEnGMEkQ3Tn2
5KBnPzjLWcvOjIUB+gMW2VlQhcWA5h8tMpn7fAMqtCftELj+i7/9LlU8gFiV7BSrcwkXzrV29pe2
6d8XtnWl6PsYp/Zcj9C4epwaAaIChHOfrB0TA005gImQg17N8ssihMLMHl25Gre4PO3j+TTGP6qB
B8pYPR3EBKze1CTj6pECohRonPsIlE1V9/dpXmxNyA/Y0OKIHH3QQNIcebe/3ZpvoJ9J3+bgTkEK
d7l9fTlGYxaOgIHozmw8TyCSvG1g7fsgT8RbErUzVWbBb7qQVBAZbaVzan7rSWkhJg1BKXjbygqU
UEXtBN1nE6U6FK7ozi7cwCRxmxK9k88doLO1U++ireLETublh7mGns/+/za6toLIuLTLnGQhClFQ
DiK0UzfRk2rXp8o2i43p+Hibv2gelR8efGRlLq+ysvrhFgtmPtwo5RNyLYB5DfUtB4gh5I0Krfni
YkdZ+oUcxOtKqqAfVunJJlAfKswcdtEpAGljEZ5uf75VJ/mzGLZqkg6FCDp1AE6l6kWO3jSU9qKW
4yJrZ3i5HvnSQzIzy3soMQDMrmdOgj6CggHewNbb59trWb3Cl4aYcDsURhR1EkDedJyx3JWbcdta
yqNkCx6tHyofHHv0h7NX6tIeE31BoKu2RYgXOMV56Ha6GQtAZzoH4ylW9Nzyxrl4fsEEXDqaB80+
+MWQY6hpEscNqQOMAhaRW2J+30kE6fP2CnnewSTBcRxMOmi853Osd49gcdcxSy6A07WS/7ltiHOm
WFIFtZWbCt4OTJ/4ALJkMeSUvHgLYYJFmZSklRMdExv1Nmt+tgGAQO//bglMWIDyZxshDipnXX6p
xvs+2N3+9zmniCVMSAJS6inIB89CmFuS/iVCw5KoH0Xp3rbD2SpWLFctiqbt0l7BzCAKJRC3mKoY
gqU/b1uRVur8y2uDMEEhSoNBB4UHnBnNY7BooLHjH6eN7CQnHm6Ud0Wxqa+i98kcJsJ0FrbjRgEi
K8UFBSkgjbaqAYRMnGBDOB7H+1xMbBhUta3wolDOfdrbAtSNMYjvDe2zPnAM8b4X/fvi/q0HUFPj
f+YzphOcJOzsLC2svnrlfC/eephQgEjXpQOmqs7mGdUfcEHPVoiepu+ojnyqjsZeMu1iwx985gQ9
to2BUxX3BWkxJgTQb6iHVlrrdjKmripGFonebi9zBb5/kVUQJlAIuh+TXoI56pazo9u+p9ZWdd/d
VdDBAavG6EL9SbujA1jFBrzPucdrgXFiIWECiYFReYiH4SdU0Y+8fEh4yPrbDoPn56XD+GleFWbR
oh4kbSHBYfsVpGB5EwK3F4EX56URuRSH2kgU5QzpECgLGSIGraWaN9bFWwoTRKoGw+PijKEmf4jc
pGxcgXRuEcTuba9YzzWR30o6MMA6oAqXq2l8yJOAZwVnzK07T7WN7SZ2hPvEhv6G/KN80+zxFXqJ
PG7F1U1cmGWWp5aq4Pd5jbmmPDxB++qgzirnVlnPmRY2mJxJU5pZ6sVkPotoXMQveN1vwExpWKIE
ll6owXgTbxJtNZIsLDKRUQg6FGqVAp2aCRKUaaUduwiSpWKbHJNh5JR1Vj1kYYz+fREdZx8Us7qS
y2dtPBhaB06STVdwbn6eDSY0SmnsV+hvoG1XPYrFa0K8hgfcWa1bQDjmPx5Iw+RiHbreY1YZuGKk
trId2skZIqCY9x5dKA55vJIb1ymYKAhVik4FTRJ27STvjU3lRZ58gpIDCH7oXLnAgSVx7TEhL0bb
k04pQPd9L6I/XnnhxnC7H//bqiYOj01rBT+JKP9nN1nk8ugLjZSCwuMcZyY6GVAbFZRzOMt3JtRE
ATl1pCJ2yy58mALN4sQSemivHg3gModOBkhX1G8kxuJLjgbpRr9GMkKJ/EI7dXIwLuJTqhsZ4oVc
4uM15wQGEUELwBK80pmtxds8yxOC6n+sD9B8UO+Q1B/VdnRuL4t6BLuqhRl2R8lYyOaQoH6iR2Xo
oOD51Jr6a56kjz5knJVK3Uplv71tcy01wA4SBXLpGP5gq2uZ0Aj9CO3gcx/hGTShXFPowX3pT58T
4BwK5K5v21t1m6VBJnLVAO8M0wQwuuzpqLYBqgf2DK/FqORtQ6vfbLEwJmhNTY/tTHDYJWOnq/vC
2MkDZ8J8NdFZroUJWlU11jVgxCjb7Nsfxil8aHf5rgPMDyx6iddtykPtGlCoJ7gG8HzeRCfh5fYq
1+6B5S9gQlraEkEuJjTMez+FdrtuNdN+gHqDnHBqHPSzXPmmZAIdAHJ4AHGY21slddEPXYXPNgbK
jghj+4jkPONVH9YONsEEAeYWURYFeOwyRKdCkqSihIJe+w2cyiEnaSn30P6Gh0yfGsdHVm8EqEHo
ovFd4mOR/hCgjQVfANymddBqa+4xa2X7m/KtePg/IfHWV/fHHHMlKJGWjGH2je7p3ijfUQ4so7zR
7ASYUB6WZ/UAgH5DVTSCHh+Lm4aCi1pMUOA5x9PDoNyp8VvecoH7PCPMCTCTbog0E0agZJJ9Da4E
rFt/AEQztpuN4KkH4y3Z8DBnq764WBnj9MFMVL0KkHxjTg5ovrLTbQBk/uJJCA3u/2wf8638INEw
f0S3D+xN4zEvoObLyatW4j0GWcGhYxJMml5RwY91oOm+AWePQTRalKMbiZB8V2gHW86099TQH2JR
5qxrzecBE4bLQ4BawX+ZI9aQvopEdDTP02Pnmntliw7dXnukjAnBhueE9GZkwsaFMXoiFhe1nE0K
OMeRlMQ7ykpl7oYNvaP/wiMuzDAJeDjVfVuh2302y7cKJK2j+ON2nF3x8wsDzK0Vdxiq6GMYGMA6
ASwk9CRqR9M49A/yimdfmGEurcgofR8oifk8I2f0Qer5iKF7EF01Xn9ot+JDsjPBYhfvW1t49J8n
R7YoTxoPBL2WSl78DOZUt9lYlFPW0KcaWHSc+IQqlupoHn3KGDsA3HjTp1ynZI50Ato7taqBbxO2
5JRsK4hU2X1mzXtqsui5fsk1yBxvWZVLtadLHOzeEVCGSZ97cPtSlqDkxKtG8LyHyR+brMEYvhwh
F6F1kDrcqPVT0ofWbR9dw5YvP9t36rU4bBoG/fqky2ekI8aJ0h9BM1F+kYArByurbQwWj3BpJfuA
QaIBeQS8Csa3Lk/3pEcTeh8l/ARaaID+tFCh6zTFaaPfnKXRA8zGEUyIgfUTvKI6prUuLWHcG7La
LaZ4acKv26BZPGj3rVvsFBfu6PDq0GthC5m4Bn4uGfIqbK0CELNUF/pJRkuYhi06GTa78Z5XVF07
7lgRGqZobWPYkDlnRVuYmq/5cEKAYYceIHWBN0KxcsdghFHETDcdriPfEWfhExAarogSBqAakNs3
P2tdZSSvRkIeDZI/G350GHQenmUtfFzYZD5Wq3dx4jcd3hSbcQNiQAzFIID0lmpVAC8nucV72a+c
rwuDzD7matH5rYTDXBrQcq0Ei5glKPE4L+yVr3VhhYlRIubIwzGk5YPoKYnOTceJ/iun6eLfZ0IS
sItggO0F6WwWmeG2pmwg5QAOO8wl2RKJX3GeL7xdY05vo+atUI6AmQEvuleUDnA/vfXahDc6vjaX
sVwY+671h0kMfQWomdoRoJTwom0iF40DlEQEDIWpv+rQPppgEoSoqGjxLjPOKhUm3ZEBlm3TEu9N
I4YYJYT9tPap4o310E/PhKeLFTJpjt9HeDn18PhAM62xrKy6fp7zB9Mc7ATQH04wXIlOF9aYbKfS
Rj/MM1jTTsIh381Otg8O01tjB255MM5pZUOM7D7dxm635TXuOU6q0EOyiCddrbRq3WDeo2p+5cqn
iknhXMxs2cw5t5lM9+zWnjJRJJHkWg9iHIfBNr3sDQIbEPM8KtvQof1o/1m7q46+BSlJaLBQZaNq
y5upXXvfY6OBlFR03QTlEnNCkrQrgoieSPkxPgb3ou3f+V65md+hWC9Z4q5xKBaeUtYqkJAQnOSd
86Wpc17vwX9+ANuv9MU8KVSI5SKSzhtas4z2ypOBKeXkxEuh1xp8y8WyPctQHptA6XBTiB4mBwsw
2KOf+BjcRcceGj5HKjY3cF/g66fzzwKZgxMHuZ5AKBmRu0PFclB+yZAl/5ebyByXfuo6jLiDyrB1
RLt8ULaJN2y6IwAGex5Z6+rpAGaXEgcBasXWJfNC+n+mtLY+JtmDbvwsZ3D/987tNa1tmwrZTFkB
hej1nM6Y4uXb5KgUhknqdBEUQE3Rmse/oDUBNGxhh/k8pW/KVQBpEeRBlIrG34knSs9Mx2rJjtfT
WMvJFaR3SChN1bwe3ZEqpdKSAR+qdijJjmTFG8jFI8nDxNOOV/tZu82XxpjbdpTEZoxk9GKn6m3O
f/s8ubK1IA28AqZxAb27nthBr0tpRVqi/v+owmhX7eQtL/VZwwBgYgtPToKCGVXAugzIpWgUsZCA
ty8/KhiYGbfNhkoOgiLQ5n6glSwcVQqg4BXobYE/irlL9TYJUS42kNj96B3aYhDsAGdpcP53qpkH
7139RAtzjPeJURwN+DG450YK/dR3YWW4tw8SzwQTG+KgH8eeoPFvQu0cR7Z5vv3vr0ZVSlqgG2hT
0M90+Xn6DoQyrajRd+bgfjM6+nvUQZxmkwPb/0KrLsOBl/OsO8XCKl324pbGpJifZBms1o4BCkkI
xkNcYgJvXun9xQQVCox/Fshc022vG3PqK6DRgOifHHu68TkPu9u7uBbuljaY/F5CNSwzazQphi6B
XHS4hXLBfaGo239nhknwwziVzLrAuIIqQAra68zXMebk+Gv+poOaDP0vCXqJ7MNyDkI/L3oVKxlA
gQWaSP3p9hp4BpgzU05mHPcYozkH/rEUP9RYsm4bWE2KlktgPDrQRw1NYFU6Q5+8tEvMCR71ffWU
gj07R5HKOJsdREhbt4IcFCi0rdzW/+LhsvwFjHenEEGb9BLenRZJh4JDJzqYDbZi+W/uiKUhxrcb
TGOWRQTflsvfk3kKU+/2Xq6+lCGUiMANMg5TZ4M3aiVKXDS6hHkJ35vugPhFG1PaE6+25W3ALeyt
nSMdOqrIUOiYJ5ueQEUnGomI9YQaBNKVfR8/JzMnZ10bIsXwASjzQcSBQSm2WaqjTmNICW5x/Y48
17ITvshu4po7ynMwPnUbaR8C9nQvOvNdBKEbXjxafW0u7LOvTahsojsQw37jAtMc7wY8jCJX/Qg8
4xy9xE/1vjk2O9px4XcmpLVyy9I4c0MSM5DEpMNtLHqgrOjsBJTIHnjI7+Sd+CvYjY/JMXxCT+QU
cPs9a+U/3MsY2wbDIYpkbCt36IskAPUL3XhgQowfDQjf+61hl25Sg3KAjo3zSINXPzZlC6TzMMb1
7JKqxE1eqwg36h2pdv6jbIPQwgEFCmR4PONO3BmPpVscJTCxxI/NgQcQXE0ZQWoGFCSIRTF1wASj
VBVCVfNH7DcgD5FrfkCUM3gxwWoh7KotlHRuH9i16ArsEtrl5v+Q9h3NjStLs78IEfBmC0sjyo4c
NwhKMwPvPX79y9a57whs4mPfmbuZzUSo2I3q6uqqrEww219ovYBKqphHGXVBIb8rxjdRZYyaraYL
SwNUVhq2hi/r5UwKj4Kr3ES7RnNi9NJssoMJmF1AqWZnrwbj5lsN6ku7VBY51yj4hy2y4cYpt8AG
gsDC94bb8snITMNSvGYbmy3OK2/Wt/mOu2ellmuRCXmy9EXyBJ476juKTaxGRgfOdAXzxMG+UT7G
yrr+7dZ9BdxOIJEQ8QHp6Be0XIpBLFzvBHkgO5mXWJJXbEkPxWCGWqY1KmfhhCzXCg0ng8h2/NNm
k+38BYKM/0Wvdy3sgPDj36VRmUvaiiXXxViaYCRmPd5z2bYWdhnUIMujbjCysdVAs7RGOame+wro
6eCkQDZZnCnss8qMoDEdnkghpPT024GZ0a6evMUKKQctI2WqDQ4nL7wBE8dXd6OwEkt7Hq3yhbdF
kC5cd5d1g1/DkiRPo/HOTVpixruLQVYuq6bYV5Y6/LxuYQ0Rid7vtwnyExZZesMl0TxX2EcQOih3
zUuIJ2+wA6lJoljNewPaA6KT0XyoTCFUkgXSdSUQgGFWS8WpuyCI8bkoxcRDyKPPaDwFm8wxbgMP
eRuIadzAZV3Jq4d7YY3KSZM4jtpxRmWplLjD1KNx2nWnWivc6/tJnPxyUeCE1EB1eTkN2qB6MMYB
vhgPefCZ/4kmtyVqiWmMqSWAJea6tfWQafxrjs4zJH3WZjXG6xQalm7xu74RoSBTPWsf1YGD3DrY
Eh8NzL0m9/o+cqV7FuUXcfgrq6Xr2lFTQ/2Xx1uc3ymuhMRb8eLN35AXytBS+14l9e3UHlPDU44H
cp6/qb6LSb6s+5vG5ZkRKvpPXDXlAzlramKmN0S1jeQQygGE2I1tADgVYAOvf751n/xeF3X2jDjH
rGQJk+3w2jc/FJAXFgoDM8VwSIn8hsX51odAnTMDDaOmK5xmaG7qIHiVtXTH9/JW0vnH60tag9ad
bSN15YwFSCD1LiAugTO907etMzogPd79VWwkBDFI9IFhpecJCl9pJT1HpjnIemIleHTuyyCVWMnQ
motjRhoD12B8lS+kDuQwb2EKLj5YgvsfTVXOme7jJ/FdOSY9ylwZCv/GNvloXRbV/Gr/YWmd8hCw
i2cylFwIwU9yK3rGTQO0jAxkX2grQKTpT+XG33Zu8aNwI1u/DR3W63PNRZc/gHKfFgJ9SZth+ZOa
7mcuckBDciNUNeOiY+0y5TVhLMdDMOmA3Kljt/U7rnpPZIkDF8nY4AnR8KUp5O3sSlH9pgmC8BeP
eVSPQEEBJIGhXGR+YHSUpGzAeNy4H6W7tHETVo10LTtamqC+ZJUAGt+0MDHHx1RMLKP68OWN2HqZ
8UvjRsbFsPrZFguiPlsMUcOxV5H46eW9YKBonrnF1NrXzzr5yXT0xwsEbE2YilcvOlO1AuRnH4VY
ki6Zvr4FaoixjNXsZGGC7j1xkjzWURmRLr7ggtYF6huJx+E54FR2d8PbZWJiEDr2/lwIVZZ0FSR+
YCWG6gjNVZGK1VyDppvs3wsh7cm7X8k8mpEMfo+TP7B2ctX9F+aoZBaYEy0NQ2AHajk1ow2XCbY8
gPU5g1Jo+eFzB600nL/5eN8rJD9pcS+ovtGlsY761Rw9q8KTXHv/099X+fO/nydRaihCjTsb/edI
+pwCBl/uemz83jS6ESDk2qCAT0Q4anfttrX7d9mrt41FBl+Sg3gvPTQ3HHjr0J+FxNYzd596wvv1
Na4+QhZuolKJCeiyiloV8ROmh9Gtf5A5uuDZsGQ0qDgwc0d3IWNXV9/mS4tUlqLmZdRPNVrf3a68
yX9km+6A+tmvct86vC1VZvvA75ldWfJHLw/6v76iUrErK4qwayrkEIQRjTMTBxTu7aZ2oOJs8qCw
Mlm3Dgn3FwY1QrUIphjpooXJcakA3DBunc5orCrdx8pxBvmbILxd/4CrQXlhh7p2cqGr1XpGmMzB
MxdOgaW0m6mJrXhEUx9wqDhhjh6s5WOQavp3aeT/l+cOHOMNpF9IRJvddps5sRuY/at/U9moGFmh
+TU8EjqsPtbqjbCwS4WYGDwHUh5gS1Ptg9decw2KpQUr+Vt1lIURKqgIQQOOuwSd9OI3Ko4oxmtO
9FzZ1bb3kjuDXW1cX5QEtQQQZF5S4fDcaIRGRToZVr4tHN0bSAvAUW3cDsjZ48AsmXw/6x/w2yZ1
GDgj8sMC0l5Hvo7cPLwNVc2SG3ywcDMav6/75/o5QCkVbXxkuHSIA6NDp3IcbM0iZzWtO9Zo2ukb
bWBluesf7tsQFcgEqZT8VME7sgXpHDikwVV3pz36uRmR6Cnvjft8YNztq3eejh4U1J0xY0GX6NuR
D+Z0TMSj38fBoSvKwW6isH+rUz20E7WtQeY2QcuyqBWHDG0yzK8mL9/m6ZfzBL3pZixVvIvQejde
9Xx7/dOt3w0LA1QVPkq1UA9jINsI6jxxqmfutnz9HK3Zab3417RhkViwFkR9QkmssqwzcKFXzY2G
kWpOZMo8Mz4ZXdyvu7DPxRDCF9IT4RaOvRDkHBmkgVS7BScsqfMHW95trcRloVRXTwKZ/MEx4C/5
pLS6CFANB71JA6KWObgpVdXu1X3Sd+7177YaUhaGqDgpRGNllKSKCag0ZoK57DUsyr1c/FWGvrBD
hUo/1sMaI93zUeJLJ273ZTw7cvh+fTHrPvH/dw1I4vPLRlbjUUpnGKmLO3AuhcGP639/PT/XoVYA
XLQMvAzZzcVt5ucDeEtbXKB4Hb/5Hun2JAj4IB8DPTHBFXC2ZjMJitcQafrCKnGWhVVOlodZEeHq
o0uQh9IGmr5mjq4Am/hr3R2+F0hd13XJgXIxQpio2sAZ9c+Wg5x5wNKh/Zrxukh4wIwl4hrTL/nF
ijoVxRCVmqP/3NrK2/CS/lRf+qdgJwLflymO9JLvuh/xzncYH5BEhWuGiQcttjJRjFIMOmxl40hv
ZBpsuB+B3MQRtv3bjhFzVzdzsUrKWzK+jQrg+PHd0PoNm6e0ApuGyFrS6l22sEJ5R1RKTdYSqJ0i
oKLdvXBwyuygOeMEqWkRfP2s1Gq1g64vLFJOArpqAKAavO0hOYhCaOqq9+VecUhKDo+8Fxhlw9Ws
dWGOClF1O3cjAIs41RIZGEx6t0zV24yPPTwkXdloZIjqJRuGp6zGkoVVKmDxUV80iYij3rvT79ke
wb0CSP2hdgZbvOF2uNS86xYZBmUqeHXVFPcoyOHoKdJWzXJPUSuGQ67eKhAGUEmpHlgY6o7Wlahp
wxC3CliXQK5r5+VrUP8AEv36SlY78oiQ/9qh7uaEC6CxIqJDXP02Pkl2VVnJQfiICAZ0q97Jbv88
erFj2DPDVdb38NswOSuL4z3wSZp35JZp5O4k6COwODnjvK2/wxeLo0JILdUaKAbI1Qwx2OF2cqTP
4hRa0j7bBDvZ5g5D4EESWbCGH7WVW7qj3Gk/r2/wak6++AlUYDEiQwN3KWrBGGS0eznexFzgtTXY
eNPfwcQaXiR/7TJmfm8qFWDEmZuqNsaCazu/SW7jd3TMnAT9cQAEwSJt8UCmsmYYWSukQoxgQHqg
jNACwcBEAu0v45DVs9nkqce34nZQfcZY6P8R074XSQUZPeT0Li7gOd1OBVEKnuGegewOFADQwmIP
Cq+2qpdHhAovvab6zdBigbUbR2aNtDJ7jjxBQTuQsBGxQCMse/ScWiFXrR5W+IjZS/MS7aNdjzZP
GFkKPh97mpERaL6wkotzOPqQvgol7KYQQPmk08w8r82MV62QlSiTfbrinF/rXliS1UlGzwK331c1
DLIbA0aga69jXQfricO//kGDXmo/5OYxwHVQ27hXbUjHPuJzeUSSmd8wpQdY+0fFmKZupiCpkR/V
oKIUwaTA76fivZlerseR/8MrNKjAIZfFu5TyQimNeHFS8J2kWI8Ms0Lv7q4sjc6KipF/wAnkXF5v
wXk/RmBOL5XKGqfaf5nxPj1EAxcypr3WIg0B1xO0s6FLtBKHrCi5zBcB3v9Iz/AaF8PHNGaxOq7W
FJdWqKMex74fcBJQ4o1DqLIaK70rIDLSYqTEN/19ZA8baXt9o9e+59Iktc/tXAQj5jyQ7wq7vr/V
58kZmkOhB+51O2unYWGHziGAdJXTvEeLQvbabeMlnuSR08Bq7qxe8Es7VCLRi34tQn6VwHq0FK14
Geil+Kn+kJG+c5A4wg1/W1ugwveYIoqsJVK5BQaI09pvURH+h+gstMK75IGDKM22dnJQCJOLCVxn
gMQo/Qb0/tc3ePUFuFw5lWEYmiA1vfS1ckANyZR4aAMu5qJyg5UXN5OdOvwrK8qt5TWoDZPOJLAr
oBE4z2vkcEoVP0c80NPXlP/oZhaN8Gr5ZmmBijhg/EkGH9IOyOlHd3IyJ9ip75ojm6RKW9xNGxZZ
7OqRwIwGVJOguInAcr6koNb6WBWQw8hd4UlQFdM/kl52Iz9mfLLVoIKmlqaC4QSlZursgV4nELIY
K1P1+FevpWDfA3GGEbJYfdaCKUFkagq4P0CNTqtviVGZg08LzevBGlEuIpVZFPpwHcXOsC8YF9KK
R2AyGwpjQO8ZGmYBzrevmIGTMjJEFMl30/QtH1nqN2th8swC+YCLm7Wai5k3OAMSZneYg3PmTVSZ
wSH8PbmYGkViO+yhMs7EU5DgS93nZ1apxE/m8gwiqT453j3mkQiyFXIm4AV3wxfezaH+Ot9zdrOZ
PNbg3xcW8Zpp6l4wZE5NOBX3AnCtj5I9bpJNbCeyOeNmqFAqaDegaK4dnPCN6Lae7luAhpYYsN6I
+1w2mbWKFcc92wrKcUPF1/I4xu8hYyxkNCtLoKpGWN9nS9vlu3DnP/5FoFnapBvQsxF0ctVg+9Pk
LtNepjS3/jyAYigH54Swe0OnjvrAgZopYSnCraaHarAJ2TEaGNt0n79GW+4hfwk3NaChE5Pue+VF
AbuwKoLCDHoiVAjlhFlMQoB1vnYzvZdRxm03uDe02+BGNDDdShLvYZMj5jGD60ryeGabCq5GHZZc
CiQlauMznJqMbUSeitA6bWPM0DJ2eKVceGaNCg1Bmv9nhwk+O3mIIDsIjCionTGvy0jY1mIeETZV
iHQKwhCNJNGalBPqSiOPYe2T7CkR/Zt/B1b5XwiprsS8M2PUNmbzLKSNAt0RPElNw+8tNX27vndr
ZDBnJqi94/hCa4DnAufFm+40DqTID+1W2EiaSQQjDUdyiaIgZxFOwfy2nDELDRrDljlBz1oqFXxz
Xw2LIscQaNWKli5Vdpq8XF/qWg0WS8UIDIHWX3KDlqMxg/8RN8jojnZzKwFZJUNZA8ISEehiCfY9
3U2bcGJ2FNduljPLVAqnCoNstOTu8o+qNznVrvL8bb5XUTOZDwP0WwFndhirXd/Q79VSxz/TkPE3
ZKp2dIPNqKMFLW9F4BYme9qK+/BXtWdNsq9BA8+WSbkrjvwYydC7PrZKvRH95E2IU5B4EpUUZaOL
hpUYxb0kTF4RyoyazUpyhVkgMDWClQujIvSMky5OHeBkIE+c+9ziyu2E2nAUPXM6q6K49hJYWqIv
jC7B4NGsAk8d35AsofJm34rvkudisOT3yu4dxYqdarrRbMjGjwyw51rWemadSiIntZQryQdCnah/
fmWtD9EBvEmfEsoa6FFv/4bx88wi5buTMKCNJcIi+JE8Qp2fHfwfsplscW95vqMwHxwrCREMKlCR
RY4sYVL7PA0L81FLZR8PjtpNt8qbcNMdAkceTPXHfGscyUxX6uS/mg+tNJkevHJvndmmMiI9Kbii
D3gRDFGdw2OizN9CTPaJ0CoaNutBwFoole4EzaBFagZjQbYV4vsBanOYcdCg9BUnr7wueNcjwkp2
tVwbDdjihrnqDDIyJ6e/uaa1ANvHgWQxaqzVFSEgCZkpDEwh46Fhu20pZxrqbhh5f8i3siNtCqve
zw9fARbDcKCdu74skQQyKouFQcilAcKL30w3rfEqKKQO+j1H40nddbXV/wemNe+GyJygC+ySem3o
QYccCBwS5kvLd6Qf13/GamIgwl0x+IhJ/At196IaMBQ4gX+GxNvEKQ5IeEJMqBKc2LDhekZauRbe
l+aoY6lpMQinxVk4ArtlqsILJ7r/44KoC2QCnU0q1x3abCYhL2vMyio8zDd6khO5LE6LtWFydbke
6u7IoRETKQSC5of8U9DWb23L7aTO3xrxfAgk2K5UUw7DjzHUD5PabK+vdq3JcWafyoOg3DjK84wh
2dpuQzu9QZ/NKt30LnD4+2A730pe+5LdFxgSAG+/m3vAgzMcee18gqZRwlta1iGLSsW9bBj9AkJ9
KCFzR3XcFPm71jK+6VrEQf0BerKAGxGqrvPQ2vttoM8VTIDmwRqKyMyil7JFlAtfZMx2CK/XN3XV
R4kQHGl6g+GGWlGXQeFsyoHe4qfOxJx4VTvXDayN4RIZ438tUPG6SzJRC0YsqHVJalVuxRfJrqz5
w7Bmb0CpOsYbutv2z2zy/5XPBeZOUhkTMDxwEeeMLkmnUQ+EU6qqJo+JUC2fnXR4YKxwJbqdmaFW
qMliqmV8JJwIZ2GwETaZFVnSA1E1IOAL5gjcyg14Zo++lISJKxWyLFLTEa3MCe8MFMWam9yZ2JO1
11eHzTx3yDqVC2UcQuFUobUIMSq3VA7RQSPKPKhn1sUNq5G4loov1gfRs3OLetb0+lhhfd2uczLD
Ui1h0+/FbZiavZPf6pv0GNgi6zF+3VkMnorWmJyMZgWEOqdWPwXtCzeiUgy51+u+wjJCBWwxq4Z8
SBPhFGfvaXArqO9hzZijWLvdz7aPCtNzLoV8888HG0DbSYrB7T7fNBj9bj3/kTUfs5bvkpofAKBQ
ehMuJESjtsrLdIb7ty6/g0NiMoZUT1S7c3WzfOQ38uP1TST+vcwmdKAVYUwFLJlIlNPpC2/0eVjH
IJlHugsOlcSrcYOzuWTpb3VuRqHdsFEaCSMXk3LKfN4d1cgEw/dNHLJwCXQEJkBk8D4C+2CA7Br1
4HNvj1qeyzoechiy17zMdgJcQg+lrfiF1Ef8j/+CXuliYZRFykGaYJbynkc9rfxMXqaKKCA4gJJn
aL7qEh6fKB9Y3YY12X3x1TDVrQs6ysIYN8XdRn7VonSr1H6cVV0qHlUUSTCr78ZJZ+aYtRg0ELvp
rRX2kaOyRu8uTgO298wsdcFpoLmMx6BWTvJR3EGs6I7MZELzefelacdm3KHD5Zc9URQhRQrEGkjS
z5dZZXo5pAogta1dgohJ//Ul62OqZvKzf8w91q6ur29hj95WsZm7uMT62rfRVlxlU1nlR2+Jb802
s8HO9fP62bs47VgfaEok/Au9RcK3cL4+rZiKsUSl/5iAhQ9p9HAA67Z+TypRAA/D8CZ4Yi6SvvFo
o9RHrMN+SPVakE6yZ7wR+jFSbh4dGQEtsP8UIfdlTEbXRNJEyEnSdQqfE/isiFP12Ka9CQpTsxIb
iKQL9vWdXDmFeD3/a4YuUrRg0tBbPVaPhrEN4r3YbMT4x3UT6x9rYYNyRrmuin4qZulkbCZL3olO
ftd/AMXuaqBwFs26wtgWw+SK/58tiwouQzwZBRfw0qnHpCYGgbSP6Dl86QY8s8j9w/du9nrd5OpG
gptON0DSjmo65RxBg0spzgrlqBTQINMiiIFngy356vv/ZodKuzihrUoj66TTMKUoG4mVPenBPi7T
39ftXLyziAMSxjgiAo0wQufkraE0HcKzgFed6nHw93Eze9kP4cDOJdf2bmmKWhNandk0h7V0Soy3
0lftbLzPxZjh6RfvbrIgXVLAfKahDoUK4HnMaLUWgnHQB/gPTiW1x32+HyF4kDrGPQvWcFEup61R
Tm80gspF9SQiWASbateGZndM9mSa6A5DDVaLZpm0m3f5rWjXByjU2PlOKCxjMMNnxodcC1sAjQho
juM0q3SXd+a7eBrx/2hE+B6Ak5UIHkPCFapYUmcPDWocDItrp29hkcY49VERhonei3gaxD8mSEug
Q2oFBPinv7UoYUcff2OQUEqTri9yP+rwdbNcVBpAOEepM8H+lTqV5WPyJ8is4Kfu5seAOY+9duNB
xuLbJOWzaPpUNZeV4qlx1NqUUd4ll09nty8SENP/BdshWcNZvolpBxwSQpUFPNKFnHFZAQKbI7gc
IWl04C1FstKfdQdEMzRJVHu01LsUbYLcUX5xW9Zjjy6aw5mXtiVqf/tU6YJWn+aTVr3q4YPUPw/K
ppv+tLDxjxmQtxNaRw2Ns/MTGk+T32V6pIIdPNpLRePOWXqrhPOfvk1oO9S3a30gKNFnnU/tJxro
Xuf5tjTZn509gzdXxtCf9cf+CSw/kZkDE4imYGjlfGFKZKR4RsgjQs+QmuXPFCKLOr5ZC6yx1T5M
exZI9DKiEvSDCAyJBq5gka7fzIbS63GWpcdQ347tk9GfupjRYbj0R2JCBzQOYQXPHyrAjaqfRUre
x8fS+KiFwczT505WTD3kHdwcrJByGcTOrVEXetoMUwRgVQwEwoTB014Eu3S7MSa8TkZP5k3U+K9/
M/IHz4/buUHKF4ciK/mq4ZNjUu6b4X0GFPW6gZUL9twCOXSLp4hWjqMwIW3Gkyv82XnJQfKCe0Ih
XVoKA/x9UczQtXNb1AFWmgKDk4UCjbkXwmU756b0WljytrdGNGslpw4s452VMK9tIUqleE/KkBJX
6Qu3n+Kor2Y9Pk5NB85sX+edotWYpb3L20ZUVTAPgMVShst/RerFPup1HevBZGSop+s16EXLO+4x
s2oHhyvcZO70ymztX4bDc4uUMxrJDGkJXoYzQg5FcIM9BgYwau4RUlNUEnd5ZNUP5TOrU7t2qJcL
pVwSRfyk66A9e9SKNxGcVmnxoSYsIiGWEcorhTiQq6HD2uahMjv5lisaswxY5YYVKxpQEYJKasxI
SSh/TIt0IDLlIzKEEsAPwmISHRRntATArlEfclrmbM6aSQklIqLYgXIy7Y1jpckEkZEcuWaXBzfN
+MSNrGWtuCJK2FAMAxsNYu+FXlhg6JnQ9z1qQr6XbWJXqV5l278jGotisy9aU3xkRJGVQ3ZmkgTO
hfcLVThxUl+3x/lTxsRR5Iyv7SYA+hpyVzeJ69+yTjW5q6jAiNlLcGGAVATZFv0wlXOhFcUGDjLt
yNWpg3RG27HrXitnDHPc+FhgXF65MoUpbJSgaeJjNgd26ct2o/ZO1AOV5KuMSLxyky1NKVRtWY98
rqtKBOJRhch7/auL7yte3CijlaiDy/he5HtQ24dUHJUZCRhF7YIgm/PBt6HPdQAX0d7GH42H4dxB
AMtq+ShujPjP240I/UuD9AtfH8Iw0MuiOSlPHMjVGiQ7+b5OzcnO7NBhJR4refG5OeqVlRUBRDzk
vDlJdyDlbkwCCtJtyYMYILSsUQv6ny1SJyBHNywKsyY4xqLZ33SEFCZ81Y75CxGnqq30V8tC6q2c
OWwpwgiexnhT0s+NgA+HKTSK9tT3ldt0/UZJRUZ2RTfg/vlq3yaobg7uTn0WYp979w3DGYMdBx4+
jpNNPihxezdmMH1ed8yV8Hi2JipFHQGO5wweCdYcGbf+GNym4oTiKG9fN3N5rAHSRogEOytSYZyC
83BVa/KInLLxj0P92fWtWeZbn8vdqGeRgl0e6nNDZL2LuMjXrV+X4iye+mayOoiwQSPbLDXFmpP7
hiUXvOL1ePDJX5gmYLYV+oFU8YFWTj2vHEt7flNcAVhUfquaQNv/V823yxh8bo76WIav+0k51OIp
3vqesunBwJLftkzZ8i/mhfNgpUH8ADyyClwdVXPqa4ldL+uh1HJHTmuLzZCVrWBDFDCBDFo1CeXe
zzv/cRBV7iaK5FqxVDmsfLeRCkxOxYCRy4Gh3s6dAHCnkmUb3ZdczKM+lXzp/xj5aNwHXW3sS7Av
uGXY2FqFUecq10xhnjOviBJllxSRcpCBBziUesaZfByGb9c98vIwn6+RcpRM7rKhnjPplOOIGQWw
oCoj+16xgIFSqCoCcgLpq6/kfOGKog6Y0qxr3FHX+jepRtJYGSLjDvsS56I+1ZkRKmAYUILSG7UV
T2OQ3/dDaYoqkhAO4jTJIxTfHB8j48AV+74lVKmpI4T0/o8OlGoixohw7LnmSZ1qV+y6fcTJ3hwU
ViZ/+KpqGfmvsU7suBz+tGWtaxB8xFUIKAzUzSSdygKTvsmyQOg4sKiCuF3fkYd4a06f8w7UGBb7
clr9EN/26KtQxneuwrEST3o4eHKqbwz/8bozXUZRrEjC64DAJoDOoG6/HjX7TtKj4NSXqM9AW0yP
GiuJWM2By9vh3AxZ6MKjoC+pA58aiacsVVsTRBUbaXrkJ00wu+kTdKbWELPewytPSJQSkK4jGwNd
F0IdZTNJ0wrPVUBOUucf2TupMIH2sSDsbfkl0KkF8glWLXHlvlha/WL8Xqy0AuNipmaVcJplHWBJ
VbAMMNjNI+/GjcqEpK04CDmfeEdCvQSNFyquQpuunNq29dE28x9AIWbGtvEom5GIRg+mNKFIKvz8
Y4dZWqTvwz7ECSiySDp1uq118V4e823G8afrVlYuQ9SdNJwwTElBRZaKcXXvl+XY4XqKuP63niKd
EKqt3kgbvYl8q9N5Bsh2ZR/P7FG+Iuh4lfC9rpyA7i/ewh45jDb3LM33lcMGannM6yOVAGCR7uVW
cmgMqPX70MwxPidFvKkLyFgE+fznh/rMDrWackr8dAoy5WSkoODgfjYcwNH6j+ufaMXRidg6UEIi
WtNoIJ0fLyPOmjpFAe2IF6qKquf8PkSPc98z7okL6DVi7pkdysVzPVP5qm/kU7olbNmVV+/JUCK/
YTG3XeCfiSVIPEICQADq8uIwqbUvRek8oyNmBrfzTWhlA3qmidW54id3Gn/rZgsA9LQxVAdDC9d3
8wLvRRmn+YgrPjL82pcllOcDzAS52iskXKPncjPd6XckLePNaZMejJ/5IX5gBa0VxzRA+ow2E0br
hIsJNK0UCewTK+8iMEWmP8O5M/2OxRu00tDSzsxQLhP7YqeHWSKdlDsyBZVjXMi/iW4Mr3DjX6wa
9qV/QgMLDJ/o4yIVhALduX9iRmiW5UmeTn3AObwQ3hfRuIEIwg2vsyg3L7cPjD6oopDBGdQO6UsU
zIaKppcyd0z42vUb3yqQT4bBE8NFRPzi84zp3AwJYourJeklqY59qYeL6F6QYb6j3wA5IIGwkfAa
jCyas5VlQYMEaCEN0qrihRKJ3Oa12usCvEKFrAEmBPsodwUhsK6v6/JtgAfUtxmazkzIApCxtjF3
nGRldo2Bz+3Qr5LJ1Cq9uNNijB/ESslbDWo7UOEdys11+ytvofMfQD0aJm3owCiqN6eyMHVPsGdQ
8d/VjfWZ/p4ic0zMULGZ08eXN865UepjDnwa6UYIo1q34/zCDHudFVIu/cUA0gQdOFLPRgZERU5d
CuZRr0Xli/syBSDDGvcRJrq7bYARkr+pa5zZ06iyVF/3XY23kwIVBZNwFzVW9ku4naBv1t3HGzax
2gpO49wglbw2iSROAXFQOIv0pqtmhHitOeVLYydQ2bOLu9xiMSaRGHV+CM9tkk1fHEKh7cJuLCTl
aMzhTa6Xn7xUvcdKAsRlbOkRqxl+eQbPzNGhRRN9uRq7vjkV892cHkrxYYxZ3UWWDWpJSt2BR0vr
GtS2jdQKVLPfJkfxvvqcPrsCRTBoz4C35b5gDByyzFLHroTjxqqMpY3FnZI8CIIXsWBsLBPUIUOa
WkahDxOc9LsTcIeGt82f0+8DnCchYQDXBYROL/s5UZXNUlOMCiaXmhcldKaTsY8cDE8hcXgbepMv
oW3K8sOV5825VbL2pSNmmZ8oWtqcGvQXCxNsrHb5EULiNELuL4KHxqoPA2kzzozqwKplFBOBWcXC
ARCnjl3LzZ2vhFgv6CEfy/d22+dmCOktwqo73g6kIxjZLMGBy3gJnOfCKOUtMl5zE3gTmpPqY1UB
QOndx/V74MIC8gUIP/HIgfBk1C4AUWM4jnLY47pDhTuTfkopCy5wmQBRJqiIPESqGEZqWZ0QsBq0
0r+IBSDsLZjly2S3HqumeNmyJQZFZG+ghCGpHZVxqWogjKDXVMgc/Gb6FdqGRTp+JZDgrDbL6vYt
TFFrQzUnDocyr06d0W90PfsM5ZbxKrwM+F/LgSqaTsByFzJHoM2IOb+ffCCDjE8xs+f+q1xPpNEx
DjU2bnfP5si7CCKUUeqgFUqjyFUX4qMF5UFT201SQFlKUBkF9FUzElgUgdFGzYKWNpRQIallrlaO
uSE/i1y09eP4hz/Mz9e9/OL+IqtZmKHOEdKpoPAxCXHq2uRFF4aHMa92jV51JsBzZpqwFELXl4Wp
ZBVc9Fgb5YGyH6plmtfGMdeaypyNJLIao/T6BBpr11d2UWP6Wtm/lmjGYVlOhWJM/PLET5JZKKI7
l59FejMVP2NDMCcjcq7bW1sZJmSQ9oNAEbGJ2kk+77WxKnPjGE2ZibKzEwV7LVDt61Yuoy2WtTRD
fsYizg91n45hqJQnka98U42hG5D2ym0mxttU6X/qc7wZ2vE26JoXVMWdUQ5e8lx9jpV+NBuJs9sm
8Bg/iazsLAciPwlBRcTAOTDpdEdVlQDM0NQckdKaLO2NM/GSe8igRd871U92VX91o7/N0VXQzC9i
fRoAJAu1WHsa0nretroe7g1xYgnRrwWxxcoM6mqTx6SMRLIyvBw/UQUOzEhhDeStBuWlESrfKmtR
UDIORgjtUYTBJ93+VDB7CK0q1tPm4m11/qVo2EIwlmM2jW0JmHsPmDsRWCJCA5VV3cpW7Pb7Dtm5
FFlagOr1n6colHVyYheuO45lL0tpUwJS2gDg+IKZCTtCb8vUPNHmdqnzgPz8J8M5ySvjinMa1D0k
Rn4nTfmX0f4mc/pNsMWYCybI/xyzfbY8iL+fL081sjgNemxuphUeX06aWcQJOoSicKdEhcdBWzzU
i11dNTtB4Q55O+24Or7t+elPGQ/BKMxDzQQdGwyaoa5IB9mg4LkwBZxU9gh5vbDv1V2Em56MBNdQ
4fVYs0QXxRXKIPVlRT8F30QFhvAq7CGlMCIfS+QkshOBR79G6VgT3hdcXdQK6eDOj2JbY8KgQO0j
esxvhK+eZWhjzABsPYCr1F51zybMX0nYzjaWVsno/HJsI24uTiImMOctEZiFA9vlLRm1Zp3WyzhH
jCmAj6DsraLicu5Pc1TyHQbngQQIPgrxVQbt25+PNnx9uG8bVFUsjZMh4VJe/sJWa66/I1NM/Sbd
K57q9gF43lh1uMsQdL4q6jxyaKSJMsRVv3DlZOxsQPW2ZlLuXhZQz1dGl5HKGvAVIYMd6ADswvf8
nVdxL4UuIa5IHxUMaPE3szP8IHXUP66fftkGulrSZZCF0dNLGWYpCqMtxSM+ran2Bz3MzZirGQnO
5eVEdvLbCvn/RTgVEzHi8kASjpFwp4K/SoK6DyN4kqvnPHiem6BccIx8OSjKQIF7jPZ0i4qRmW8I
mYvkJHfMgvu6a3wviHLGUuOTXPYFsqDJ49reCXvfBWeVXRavwJnu50Szw0m2prj5f6Rd2W7cuLb9
IgGSqPFVUw0uT7EdJ/UiOE6seZ719XfRfW5HRRNmd/ohwDlww9ukNve81/JytfZm62GKztP8JasM
tw7BjJtVXm2HB1UVoS9+DCY3F4ElRia4M8ZuLCWpq14qYvp6egukQkeKb40ZGCyy6k4i5lr+2//f
VUAe823tdOmKfIY8rXhT1yOk+3RG+fPP+6kCQQjzdS1NkkBJ0VQvmTo5tioDdaALPhchOgfzSYci
SnWpwDlkIMXqGE2P+yCPfn4uhHsO7CzZNnJbAh7hy4fQjcW4ljG0NLS+KcutNooqHB9jCHz9jQD6
TDYvLVEX8HtUEEDT5vIWoa0DIBNfuxI9AdFJGDXTFKNsbICNnBPje5e8pNa/7WtSw7Q5CGN8ZSCV
jQ2KUy9Flzpd903KBMVDwQHYmq9eFxXgJfrqRQozGis7yyD6GB+zjYszmMzXTquswUxPW72UuZvd
2GgaYdTDODUJnZb2Fmd4FrksTs5l0t0jJHVIxCm3/OX315beJqHZa1h/yCy3PZSBgXJ26pTA0ryj
wIUD5tmc6YcoYua9no1cNv0ou1zN7WkuX6TKKHezFdtPcjVZTqrFwiSOZ+ox1Gai2UmBpdiYUe7n
CNuh8Fmdv/jzA4VASTCFGzrLg7wXTqCLpDE32oAPqLfstnypv4UxbpTsJZ9cy3RvugJIr6gYxb1I
nAtBMSVfZR3ylK51N6aLcZaNK808pepR1v51vQY6shFBX8bGRvRSX9cVKYzz0J8G47nBMBaJBPnb
x2LNpQzGYJtjr8apOmpnKetHp8r6mzVpMfdlnPK0/oKP+/Vzw/qxFQZ7sT0U85kssiZmmuEzKQ8j
iMT3ZRDevc8Fvi1eiQRV+NK4evH3LapsDrUkBilWKnDCNqHT3yHi2MsP5C2+Aubw7X8Wx9gSS80m
cMRDnLSfA5p6S24I5l8gKvriVhH1dWwwZVqYoMNMB+b42SWqfAGN+iR35Nyt14b+ULbPlXUb2Ykn
+GjcO/wtR2cOpRZtZ3dTUSLCNlBXtt3qPvsV7ntfG5BjlyAxcD6XyHtdtPKjg1NWwT8m3Wybdh4s
UJmebcOYvUSWEE1USu22ljT6n4viauRWFpNpDhGpEVKEGoYy1CMJwPGNrvcQhLd0UHVxpMf/Jo/d
ukj70s71aS1eJi3oTE/G9ltQ/FpvSssl6YEKBU7Sf7tPjX7gjSlJsbScJw1kdrru5uYuCnuntb8J
TsZTEwtaCNQDJJgfgKfbpO/nIoPBoqxeJcDuNN1VbsydgnfdABlANHT+cRgXUrYCGQupDlM1FEqj
nvPugBGfm3JuHKW416o+0NtHXb0p+wc9hB8Fe2FYYXlh/GGAdiMfUMwvvdWYHQWovKqBrkUDDxy/
rObohmHtJcOT1s8ekeYgjIbIkc0HS7IEz4qr5JvrYmzvXCmpgZROP1vDU2jpnmEe5eHn59+E3gBr
IbY3xCj30rcDKIGn4qWQseA2vsrF/ecCeCZoK4Cx55iYaNIFQ2YvpDDvywwmvElPZVL7WLgUVYWp
mWEOo8gWCjU04MQEFWOGzJyYY2ihLaia/W6WjKCLsNHcQ73K4aZMw8fRBq1JgtFeW7V/gJrg8PlZ
6WV9Jp+JpZOFxLVi4xX1gFJwsy4CbQtKN86qhPspWw1nGvJ+txZhJ/KaHDetyOgDaFgNo81gxh5a
XTsZ0dAjH7nWv2ECTqWIcnEg/QKQD5LnmxVbYlXQak7+JCrEcVpiWCTcyGZUqDS6qh7DiZb+or0F
FMvbQnMk1OInbzr0syMrrnilimeVt1JZK6nYC23syMVLbTvJi3E0r3rFrQsHIMzRKXwdbpfQK358
/n0/zudh/GlzVNZMTrpWTf0KoeDtcGGYzdfVQ7FzH3ot1ngnwPrmWGBQ/EwCfJgweebeNHre6A4r
BDterDuftWwwgRmKsv1xRV4A+trIB/NKoC9u9qiDOLCT/zV2MF4TxYb6f5nspleWZ+0IZH39jEl3
XUYKF58Fl8rxChcSmFdrdPDmSo9J2/wQWm7pJedxb19TYKgsdf5kZoc5EWNWixjIaHO0wNf5JqAP
FGDaVU8takzQ19saY2zCMj3HBl6ckP58413tWO3GSZqpd8W0uQ90mr+w6CUX3OURnAtiCiBqUxz8
P4k3L2QzliG3cm0oG5wWo2XTW7TH1vSOXIeDs/r1Udyq5hkiKCea45hkQHWEuVzLmIwVK9rhOdSC
LImdvP+WZ4bfg03WjEKBg/w4mUs/5UYac7ErmL8lmyz6eRx0L0/vwjHy0+4KA4pF0jvx0Dtm/LwU
jwKN5fmZrVjmTlMN29NmgUa5fjufut28Hx2ys4/j7g9wXpgTMsa1IoqWtyPmYokMg45gJAdRSCML
DBsnCri4R8ZJh3mbynWth+dhXMrnKNGTa1R6RcU/XgtlK4Zto6LzPwLjhdovtB3HE+ABf+jPtCFH
67vyY418S90LyZY41ZsLqczXSkLVIF3eFS/jq/qGzdGdss926BQjnIZP/AcpnuA2beabSZ1JhrTp
ixf1vj0ZL7TnaMMxpC84JDDa2muhgeGa0N/vgO04dskglWOLI0r79gTsGGAuKkfLgUvwbGE7hdeS
+vtCASHAZswWiIcNM6fnwy4/HGAQZY58AJLLadwNz0KYQk4YfCGO8Q9tHUthsQ4IUd/AsgnQu+4p
9sKf8fNIAYF+LY6dOqIyGFV4NpL7/xdOj0gvfGOxuzWd0xgF8ZfyRDe2x6vkMJ3UvajfxvfoyM4x
7WWATYKNWBMrb2SET/q5ap3rcFcHs4MJ2esMLyL6+e7RBSOPQonMyVDF0TMtxzxW77UxGvIU9BTT
KguEHdAvoirTIJASpWLcC90clAmNVRPU30ONuak5QPv/HfqRIk2ILpTrfjZi6NPcfLdpkgyg39n2
2cqOaUHuzW71FLn+0jTEi8svn/sBkTDGaspTl+drqecvkxS5XfzNplOemKMuj5UIG+t9TO6DQv4+
2Lsn3Bxs6LFsLy1a/iIpDobQJacPg9UBvREYXI7K4hR3BKHEz8IrZ2f4ISpmcqNtZSOeeYNpU6bl
2OGo2jV5TfbkKnki172f3YESFsVT0fPjDKjAsW/kMVqa2NFiNQWOq+1IoIIrI3K6bzCfJ+1qeBZW
kzgGGwUJYDO8V8k+NE+rElBqiT4q56K5m6ev1fL2uaJwLNjF72e0sq+MGvNVA+DLSeaZ/VuRpn62
CLRRdAgm8iq0uhl6GfiVenfdTVdF9/D5ITjJ7cUhGG1vVYzygK4geZHizrW1EyHnuWpcvXuKBsWx
bZHF+PTSMBPLzLZE3YwTFZBHcs1BVcZoamdJhDuan14bxDCabaKkPRn0WOO3CW2I2G0Ak2S72oOJ
cYQWvFRC8AWqu8xTVukWEjgYgNz9AciFVJlc2gnwVIHL9LUHuwXNGjvAXHkVsM8zYQbAvciNPObD
yd1S9vlKEgzXT375vXmRHIKxX/OL8RC+GugrBtOVKmjKcTIeogE+jy5vY3uSrUfYJVEnkLKoZwUL
vdFyP8dRQOJfSmf7n2slzzBeSGKCrapR6hThlgrHMn2ta6x8RMelCjKgNOlH8ALfo/yA/+tFnjAw
4fRot6LZEoRpFksStkkCI5XsgU/2fY0c7XU5LHu5dQXH5ASxF7IYg1iupRm1DWSpuwqDc8OODgKp
jyB98gDhH4iK0JzvZ+qg1EIrBisFgJe/9KNmaxa6vljKWc32Jl55FvWOvfrETnaCg3Gc6IUkJjAI
iapMoTLHgB1dser0cxo8+0Y+DF70EzXZK7N1/sL3Cm/axhPI5rxEIAOiP4flCQtAj8zLqHIjy/QZ
M2QU5jF2h+t5ryKOpduASB2FTpRjQbfi3p3exofXlTSv+Yijajt0mhSvOFJlpRiIvZ/+mIAJVAHu
pQjFmxr8gwJjA1wBwJBiFwu6PknVXsFBKQ/eipS12MGmOjnwcyKPOIJr5ZhUnPO3NOZJ5mpUzmUG
5SEOopXJV0G8tz5bgBUHos0/Q/fg9csvZDKfcpXzuNAmnDA9UHaJ5r66tjwDeyj5nqJ2gt3OF+1c
8oKirUyLUV2zS1tjCacYncM5cULEXgDZt2F4+hL9vPp+2v+JLb8QSa9+o0JNkRQLUahIMAi0P4sX
cIbCX2m1A6I0lyJUnKdnYTTGtQa/Pyhb1EnG2LSSDIpLbpMbEph7CViM39VDcaD5LAhLdAeN2SdR
U4r7UQ1swhANjGI6gK0uT5vFEbGasFPOqJor2GeyLW+cc3+Uer+pI2/Kfqjkl5oh61Tfov4hrX+a
y+IngyawvhwPam7/Dno/m1vP+85S+kkm56Iznbk1d0W63stLIbCFIjGMDmetVo8Z9jxekrZprmqt
m557XS7eslaJRKsKvDe6ORKbT8xY9B5GecQnHWpfadGpLUWT7Lx5SNqhVbB0AfA4AL9eXlthF+qk
NDTstXvApzw35c9WVx3FSv1E9iVM7JYT1iIA0WRkALJbSkcZEe/X8a7MEkdXwJgXpu5q3NmWqH/M
Uy3gIKBbRBQs9+N/Xf5tNhhhpjHvCZq6w1u3upprAoA9RtwAuoVhF+9TX/JEs1a8/sGFVMaLy3ai
Si3AxV6W1pmMq3V5zmMvfYz29e14ZYKBEE0FAOB9HUDP884ULzIgHG+LsqwC6GJUNbDlQ3++0eTE
0CJjaRr0zUHl1k0D9kVfKw04WXXrpqNgPoV/XEzIAT4DK+k2O048YRsXC7I9Ncr9oe9dUI4aGsp9
LYAM1q8pBphxxzVmixyslIC1Q/BseQYap/0tn3m3WRGmSjfjtJW/wF6i6H6dNciYrdIB4DgABrUh
+Nz3UZVmYvsLicz9RlZYgw8cakV7YRTpT4EqYdRYMG7Peb0XYhgPm6xqklt6abzU1qGIgRg3LCIn
zrH5FyKYx7sqazq1NkTQrIFuUmcR+FwaV/Jrf36bDpnXPyVeLaoRC8SyM9RYmwhHVFWwiq8vO5lI
jiL74dwEVSucNKbu+ZNv9QHvwhwLe4pl6Z3DNYucnu6Qop3mLV7zvcV+oujxifSRMM8/JEXfLcu7
RAVzJJTyIQ6SHTnGe0zz74QQa/T3fXZCJkAZYyWV5Rby0gPV/uEa8GIYI+0OlLTNEKR8HO+1VRjC
hCZrl8KTj+DXmglaacvkW4nsDpEwfeaZMFB1AVYDeBfYKmWeWA7zNbcrqg/hU/OCFkLmJj5e9fAd
4LV/pQoRmt7H2s2vRRE879ltRTPPTi3KVq4AqHQewtGJ9J9l/Pa5+eAK0DCURdNm/GMCniSRzGwC
EOA5V2+M8jaMv3/++3mleyQ6vwUwlxcWldosahuj9xnfDehcgYH6fUenRu9R+KmoE2X1DzBDAC9U
CUCv2d1fDVVDsAesBP1qFR62wb6XdqBrHvKVCOiXVzG0trIYexXFABQko2KfzdJ+bNau8dS8yxGp
SquTYIzxuEoA/u1qUtxLWphd25a57BC+GL/+4Iot7KVjAoUO07NLmXHejOaEhgYOnT8W++JaxpEV
t/QzL9+JXBzP32yFMY/OVIZZsjKVoJakB9nR9qcg3sv7P2kw4XZ/H4pRzGYISZqPrQK/1h70U+pJ
qFkZt7RJ/2fPbCuM+ZQpgIrSpB+w1tq/Lt23uhaMpPMs1eb3s2Sdbd0ALwF0J+eyP2pt6eTqTh9F
L42v+3/fGLshUJG2j+oUhxgDJVBdsu+v5mN3aHc5RrcFKsczGxSnDEAd0LcPw+JzqJUTFlQJaHPr
2JP95p46lsK1n9TBVT3jhyTctecq3m+R7Jy4Ui7Yqlwq+z3QKQMLOv5Pdqo4J7Np+AjyUZMqIKN3
sWUUsdTD2GfIBLL0XBaifhgnCgAaGrpCKqZkVUA0w4ZtIuIQ++ZllOG5dn73Ff23PWq/juJqAWUd
/wOOIkxnqRjSonwqCkbVmLxDNqM4xH+ChaPwIRlu8/6Hmt0L1IHj9qEJmo5CD4WQZ0fPY0kipMkh
Q95ZO+KtKGqtLkX2zTCVJEKU4DymC2GMBQrn0krXSYawenVRZwpCWfcibEV9fiieIhCqAEQlYJFj
sQlaRerCIhrBfJuBfhKcLynZfS6BlxLaBMv7KvIizO2zm5bJmhZWOGgK+C5nWotURifGu0VsYWKt
XJJ8a1//k34AJ6C5kMtEaWROG4wHYamOtkYVp3uSRifzJQUYxk78Iu2aoHarzu0kF3C8oqiNE2/b
oABErdcGkajN5ugT4hBrqjAhm8jyIdVmR837YF17QEKLAOZ4oizsJoIABkiRH0Bb1syap0GSoPpI
B+1Xxbo3sK3T5qbIHPKeNBaRgReHPBcdHSbIKZMYSyXw9LBNBMt8QKTMnrrSnQKCZeRRc1BNsDqB
0I/20AKIKUYGAGIPwiBWprROpjVNuMcx6A/KFQhfEeaI1+k/3iEVA8oGYMRQWFFGV6wQBJFzvMrn
pSOO0j+XKJrY+bHSXgSP4aP7smQDx0GIDdgWgPNfmsWiy8shl4iM5Ci5oW2x6Jg/06X54kEYXHx8
25BF+bLAmmUDgpoxwaVOoi7Xo/UsxU59Ut0Z204YAbyxHoqTfWxupytRIM+ZgsB3Avo0SiEUn4w9
XlOGo7pO8JjkoT2pPm2noJdu+msL2x+58p6OjglM2Dvw6mU4fCmUiWvaxmzXKunhM0O/9gZQfLa3
xAbgG/Gy+wJkSLPuSG3QjM6A9AILIYDIEXxXzlXj4WG6GWOsSJ9Y/SGxNqWNBgLxkZwk4FDFqYgo
lTOTB+q9jQj6J2wcqg1nmrYZOO3DaxJMu/DwajjpF008O/Ox/XYpiFEbw5CMlCRwc/p4JWXgrcoT
t5YfkqoIWsnC9N+1pNSOXRSCp/4RN9q6FEwf6eaEitXKtW2myjnOjGZvRineR2qWqqMORutYtYEl
dqKne0suygNQoUvsFbT6d62L7GM0LpNrrtWCMqgaOoopLa41RQCUIqFr6LOTf9OUxdqBJkjdEXma
XMAn3XZmMu/0Nl72bTlX+8/fukgnmKeuTErWAdQQa3iG5RTt5OiiFc2PMcLlhTF5c4XzSX2rqec0
/WI0mtOE98rw+N9OwTyuUTVHU07QdGqTlxDT2JohCqs+upWLU7Bpw5xmS4T5SBUmMVed8q5zK1dy
dVTPHcT1rnwlMhiip8TmEKBKWLCTg3ujLPHjIX34iyG+3okY4gUq8CH0MTVwAZcqChvgLZ/LHgor
YgzhhFeX18e4LjUDrgSYDMA/ipbggInPR2Alpk7hmq6+s99sUA1gelBYg/gYDF+KZcyRUqkGOGxw
h3RYUfHw0Sq3BWhpc6iCqROCM747esbIwz9jaZfuN9H079I4WCPYcbsZxkHeRXCcxCvAqPGApcLn
8mr0Za8+yj+Wx/pa//65/nNKOzjoRjC9iI1VwjqSLCVmDKt06E806h+d2u9ONI1JhOkfXzU30piv
CRbuONQ6GN/QlLEw9gvVAae2fqZy44/d1TQqThn3Lv4ggfEVHpP5nhrQ9mfq0xGlp6Oznih20XjE
mMA/ayxzAq6LW2WcTIJOVErMFhzERQJADZhjCbYFm+Yk+/pHHxD4z7g8hCZsYdNe5qhaR/hmTQua
F1ouCw/Va29S+m93Ec/YcR+9+lseY5Ub8JCFwAxCSgUMrfYANKbeVcBC4U53cErSsd2ZqbPOu/94
TMZQR+BAXFOaAWu7LDvYQXpb7/vJiyhcanGbX4tGkbjO5/cxWbPdhYo+liPVVPn7Uj6UYeQ2tsg3
cK3MRgjz6lXb7vUGrH/QSmtnvMy9E13TCYvQGW5jzLH4gkvkfjtbQyAC6BrygR2xIn096R2ybu28
an56p/lZ5qCvOgTAS1UDHS8PpKFCMEeeWGAfAuMJpPGAq2devR5WWtopSJHrVxSa1Bx7LKkXB5oz
vlUaaIJBCyukxONsDQDmbSOUefGpAgTVzp7VcxxKQVObTj7VvilPblMjN6gepizbt7l8ihFUlSFS
9OSsT9+tdnRTtJFzLIIILp/3sW0LxSITi41II5iAqUzCOMJ+qHxebwGVjkXWOKiv9PvFy9EzFqUq
9Dmw/sQGaiEgtQwdYxCMZrXzOs+tHK/o4ejBvwAv4kU3Wzn00Bv3EYE7rJxHyJlvqTXAdu5uIoC2
gqMGtFXkZc+f3yJXlTbnYlSpWivwY2qZfG5J707KV6L9wZtE4ZCy1mPJVCfvAcnmRGG0kLzVZ+Ws
RH5hOFhM9MZ9kbvY4vXncyZky+O0uzFNgMo+niW4RizCHKkv+kWxe4nmzCFQ2ClxcIo8xDM8zQFx
sU8h4JJv5hvNL4WxIuc+iaJaYI0EkgZwcRnhpYQLSDFvcVYeek9DeoERz1Z28ivQJlcOpVgMvwgb
mlyh4DhBUQ4QlB/oJLpRyhcjluVzAkQNrzzAFAVt72iP0lP0GKHaIh2E6HpU4ZkHgZmN3zKZ7Gsc
tCQE7CRe3+DUB8opbz1SBLYV/XxhaYLzKi6EMU89bdJ26pJWRnVYOwLAXNnbX8BEbWFf770+HBDd
/dfv4kIi45X1WJqqasTMwpL8UsjRElaHRffH+N8B7FW6ohS0UjV8BUX5VeKS++aA4+zUL//pLGwz
v0OPpSQyAF709KmZZGdShWMK3A9koaSIUWPaZ2ROI4fdmCk5GlM0RQrfhvfJRpAh4fN0D1Eg1HiO
7QegC63yUa5Kw2DiQSksq6XO8hWU0tRMYvnvanSkMyiJKfmSwM1zbP+FMEbVa3Ws2xFB4RlTNN+X
tcG6qjva1238HTO7nQ+Q1fmoNbEs6OTzYmzIBQoL8gkAorCGTElLrRqWesWOEOgQvhEPI9W35A3T
qUEozpi4RmQjjf58Y6eBNzjUcZ5AWpA0rtJ6qp/4xfV0pznRXVIEWAL2RHtCnNk02OqNUOY7lkDm
SRWtks/5KT51uaNjs4wu6oU/52eKI6vlbv9Svvvz9kk0OS46MfNdpbFtG2DKyme5eTW7u6QRVHS4
HxBfDyAbCJ3oKO7llZpyDNpzxNm40r5ySIDu437dYTYdBJaJcLyY/rmsRd5KYz6gps0LyH1r+dyA
lMaKYf+L7618a/zB0CJwowHBTjtbpvoB9TdO1MLEDI0MfIfO1RRQgOaCdiD3KL8lsBuqUQsGCXUM
MbGmts5IfjbNaSo7T1GFeyc8w4W+I2r4hgq2QLYCDWQefW4nxD9zMJ7mB/Js9R7aIdK1Bb4DbT/9
qBXB2bhagckSrL8BJNJEXHSpFWUfA3nPnCc4M9NRsUiJxXe33FM49lIM/MtTcrqyoAPeC91IFsEs
KvuslxsElFLpDICxccu7wq9Q5W5eLWs3+zRY7kRH5H0/gv4dXaakaN+M4ve2bLSkhXmm7mAdHYca
aMubgvGrGzolpoIw73743MtxxroQ622EMvqPmr5dyNP/hGI84goNJ4xHDF57QwethLaL54Mo2jdc
HppcmKu5/I6TNlRat0LeGFA4ou56/JGc1KAKpDvzTjhcwFPUrTQmMdCWMOvNEtK06wibJ3aQHOn6
tAy78o+IOrlh9FYg8w3nXi7TLKWKs29eTAzkwSxbXtHvWsVd7hpUtMBQC2Tx3sndSnfAFvj59+Qq
7uZ6mc9pV2VR2xqM5wBU9XY5G3bwuQC+wry7V5opYCGV+YBVW6DWU03v0zSKl3pmAZBTitGiev11
6OuPAoG8mA88GfDnfwlkviEw3AZMpo7T2bh+p726jZ7ovgAgzoQ1Auo4WWewFcV8vXodkwgrZzAy
Vn5VabK/rNYJCMaCMhLvI6FxDRYGQE3oIDK6vMIR4Hf6LJPlrJBfLWaszMQR3BlP7zcSWFewzpMs
EQt3Ngfm6+yth+IpDLCoBxQ8r97ZB1Foybs49OBNFdUcMGGyw9JF1kRy3mIMYMkfCv1BLr/3kXDs
nWc6bPRaTZmi+H7YPbSkaCxWu6SaR4DFvl7liFyP9j3xabcxFmKn8SJYOGvUM1FFBTMZ85nmRq7Q
CosXwFga95OvdABbmffRSe+dbAeg8q+Wk4N72o9A+/kc3QqzYu6l/pZvMkukXWRiNzHOqMsjQefk
3vQFTI5A0DZ3MlCSMIEeBfN3gebwnNDm0CxcKLHUNMay9nQucgf74OMd/MF148U39k2Pegolo9Ke
xTt7nBFIi2BsEUzpKvV+H4alqn5s6rhYENMq6LyCa+5EgTVAnuQbXwRnlLmH3AijP99E7WDFNKKp
QzCRLkS9xmxOeNCzNvHBX0g0p9Ly+JUYteJUJFXdZs7Ds5nHUqB2RXMzkUn3ZUDOeYDRBSIXgTk8
Athk2VeIXBx97MlTZ0f1cTZWa6+vbeFhgiC9mieS7uVMG4+9pEqHPkrj+ypdoyutSuNgsmbgQWDT
9BhGUYnMXCkDMwIqk52nUmCienKbVmb+zSxj27VaqzjMwE505rFKAsDI6O60Zt2doUz2lT0iskyW
MfHKvjQOph2nCM6K9mCsMdopeTFekUKtb6ahbJ2mMvIDBru6PfBw5NfZ0NNTaFndoajycmdlue70
0WT7aicn10MUSldyjTtR1rZx7aamqLiZGVRLnh3VQZ89BW3lQ5Gbs9+soXQoV032uhhbMcSOtOMY
5+lurbEQr7dV701hH7n93Fq7dkpN19Sa1TEXtflu9FEsO6W6DEEmRatfplHiRxOxn3sQo3sD1pd8
vV2RcOWFuuvLNcLMk9Y5VVQi3wOHwYMJ2uqTJiW6E6pdvrNnU3cUrZT8ajVAAKmrgDKrSixfmXVx
qutx8LQIIMKfKxrXzm/UjCnAmLlcSroazudaTpxBulbnn58L4DXsLl4NU3BZ1HQycfrlrN5Hz+0p
uuqw0+6Sm9mdQOjz9eUm9Scxvi/XEG/OxRjGFmjITaLmy/vygYbSJCDEDzN4FItguGoFAQf9ZaxP
3hgGi7GCGVGMPBliavXDY3akw0mKnx+FgSnH2mKsEaVWtG/eEcMubYIZqTYI37vlnOJbYVXEGW7+
apKPbll4KmVywyJ2IIT25SjJhVx62RtbhFiqSMsims7Q6cVX/TyowIbnqofs0D3aCeYeI2+9E+gN
97AE2ZsOcNCPVLpFnFfjTAMdMDt/6w/mnhKQva43DjjXEIuXmnCAiBc3ajKm9ehgJwio2MA/1RFZ
EaNaQPM2+Drov79Cb7z1SwnqLsA3LuLNT+4hNxKZm8XZJ7Oe+uXcLY76Fh7LILvOH2hvqwX63Zt1
VTxEnqhjx0tUL87JxJA6poGLMsL3TE+yq7rFEVQm7nyUdto+EZf0RGek2rXRnjyS0q5pSzzFI4gb
3PGAKeAfmG9P3fBB8WnBxDKdXjgnxYkvLw5J/6yNWKBarINVQn+mIxqwvuHOstPvUYw9ln7xEN4I
EzmOydFkpBsgiVU1lC+ZrCNb27pv+3RFLKQEKyZN59Vr950n7Yyr1nCFuJDUcDJWByBwyAVszQQx
DLt0TnJ5DqURbTIqrzoa2FOOsNzf34FXITm1X1UYA4LQiOw1xTdumkaQInCfC/oxaNDRcPrDKMYK
tMSiA0owigFz5w9f7SAP7C8daNAxCTrv/kFLnadKaMJgihFzhSbY7i6/qZZ0drgU6E0s2LOPrvKg
eAJkYigHKCG5DXA21nA/iF8p78vSQUaKhUwJChlnIrdtYU4DKqjra/5oBiuFdLqtv9IV0vT+T2Jq
TNaix2TLJkZ52cpVMaddPDXdX9/VwPZVj273TjlSSprEux/2vSAG4LgvCASUL0ZDMfzK1tx7Y1jH
uEMF4q8W6LinSy5i/haRGCaiDRUZHTyQgcBL9odm11P4apB8i3pKXB2BCUPlBo/ww47XCjCzYUgS
9F/UN8v+avcDYEtFM4q8t4fS299CmLOsyFy1RcbbUybiNmN1VbXfTBLY/eKNK7VmQjAErg5uJDKB
mrQo8oSWuQwoRrTl6iD1ys6VyK7z5KAEZbmqHz93wDynvz0iE7dlBkn1IS1Qdc7uevlJzf89ABEm
yDcnYl5VXAxFPiFLOceacbQz7SuZ6jttybzPz8EbjIMcSqWKUWvUZxlvB2y7RDcqm74na6e5NWBW
nV52VmDZflXuyVH2Yj+u3GH+12tQOJ8BsnXV0hABs+Vg1G3zMJaN9awUlTPEuWuayL2E3L48P7cR
wyINqFNUpJh/hWKQFXHZVZ099ToQUIvnKt3py1MYHqT6Jp3uFu2XBPRewe1y1eT3KVnQFSAIqNbU
oteSvCWJO3ceeku/rMcRQ4fS5I03FtqSz6KhDd58+fZu3yOcjXNP0k4KrQRStV18NwN6Dq5H8rHh
7/Qv5uw1iJpEq4DvBSLW324vmtEjC5vuxpBH6I7sGmDGH4hXYqM5MLzWH53EkbGBqe8xrANsndAZ
b/odcunn+j78oos0WnTn9Oeb01d2ZWRDHMIf3dYnJLTe8rTu0RZyctqXzTzxQL9IIhNMdZ1J5EjP
cfYKA1fh4CFuF5yKa7dN9E4wW4HHym5uxSUZoo5Yy3ld74z5cWr3qvJFoKycOi0wwVCSUmkA8WGs
q1VCpZ8r1Bwt1GnBge2HHgggl1ctUPeyqODIDbM30lhoZ7B6ZvNsDbQ4pgTUkdumAwgrAsgCeW97
Sur/t+PpTHjUdEVtSRoEUkwBCoEMyKydTBsXnoi1XHg46q82OqgB2L6XR5nKGj0Jm1yJj+5uUB0I
yHNEDVdu6PD7u7H91jhuZ7M1UppgY/sH8LLJgd6hCD+Eq4IWGgb4Z35cbCqaIaljHepha69TnjuZ
/WSsIh2kF/PBjGAEFRVEOsTEgv1gxH2QFJOmfDRN8PIAU0QZBQfd5Uc9dQyRUnCfLl7V+w4QXfC7
/FBzryKnXbIFUbo0oC2peKsDFGfZeZ3d7oRA75cwM+He40YkY59MK6p0ObGBlQTdqO+K44opLdM3
dyfMSflvmEPfCzSfJxGTFGBz0i0gqrHtiqqKe1Vu0fEht8vbfNJcZF/PCTZNC+DhuMuJos1ogjEO
rkwg3BiUJcX60Au1E6seIwWDr2VTzq5ZG/d9kWAR1J4eBKfjuXiEdn9LYu7Tqpu6X0qEYuRh8Kev
JUbPMjR6u8oxjyog3P8khN7KoyffvO06raVoMhGpG5Pm1SrAzGN5+W6WleAGeVE0skcTUPu6gtSD
iQBzq6mWOFeWc1i9qcsXZTjW9uM8oFlXPoeJCC2H9xA20thpqSlLyhDcjuvZeoL/DnfTDXbTEQim
7Ts3e+4PlpOU4qoS78Fv5TJWORyTxtLAyI2NhXh0+gOFOy6v3j8eevR3wo0MmnuwBmYrj7HMZh2O
aUTb15T2S9FcgpCMDt0kbu9HmouCOrIuIxRD4XMWxjSVWHh+KEmgwcukKCUoedFUn/AIMRxAQWzb
d87RVFwI5V6pRueDMXpKMLx8qaBSUSrapKM5ggL9u6OjMC+1DxPqSwdJUN3lBpvQUHR9aF1HZROI
jOTmgJk0lF0PJND382HdpwDpccsX8j66C3yn5g+CB8AmAkoKbUSF7iswRyQxgupalmOsm0y+GUTH
8gqstMCPpi01kbSPpgyFBoBkw5Chj4gXeXmf1oypDvAUNsj1nnG1bjy0nink1+BJ0d/J9myCaWu2
sNEkvdYt1VifFyzCpfMJpGFOJnrmHCEGVl0NNENRi8Og7uVRpCSS5D7X0vMoa9musTKg8kiG7NRz
tP57i0JJv1TgG2CrHTMxjGvN5rQthjpMz1Ob/x9p17XcyK4kv6gj2pvXNvQU5UfDlw6NZqa99/31
m9DZc9UEscTc2WdFqAh0oVCoysp0cv8cZbspnGw1Me0CCIoxPIntI8RkbFNv0AcTMf1XrEzphXM9
XJ8G/AzQ2ch43BJGUSrAzJEetT4G2c7TDmP1qhfsxKfZkVeyK+5zh/v2Ijt4GV9AdosuBMpT4Ai6
GieeDQtTbNH8OU48pABCq78ggw0KfuvYDZ/9V9LAh6Yh/xnCKDle2qbqLkYc6n2f6TUyCxUETwDe
kWazeqpfZ1SSwXbm3t7b6zsD9lTMBmDmHDUy+hT6KSpAg2jU51C5r8xfTTc4tw0wqhOY/wYiDkTF
JhSV6JLmWGZ5K41KiA4+ALZgSS0gyLv63M6HZos5yHP6wisxMlZlQIQSoHKcEBV59eUZyZJW70Vd
C89JcExVkNPLPNYKtgVw7iufQxU0Agc4C0xbpFJ41orY7XLF6cRHzsYx3BCL+DJBXXNKFkWqmUft
2Xgqn4PJhSQTqQGA7PW3/BY/ju/Vfe20xw69xi3H9PUNa2ECG087E9LWxpUIi1EEXTRFGflm8XOS
2aWK5lTkFFuob91lKLt33+Zf+ZH32a4vIjwb8HCFSR3cz1cXkQlZHSuWspYU3BWnrSEO0ThSawM9
aUEf6U1I7f4ldbidjatnM7GLKQ8wZknQLqcv9jEKy2Ku9B52MXANm/52Olm4bAEo4GXyV55D2aLK
jkbZx3lQABamnD7nHU4TeAwN2zqOXuFOGw0tDRs9fc4XvQqhlFUqE/ULudGrtEGHc0cKO4SnmMDF
SDEF7SnemSfn6yKCXlpTqX5xPqpdiup1hzGvwbE+Pl/qW/GJzAZ7IPznTs5cPZ9hDwQ84MC3AE1C
VZI671mnt3INeySBIRB+aU2YpbivMNYuLu1QR1IaS6kSZtj5p/4g2TGIi0rPWhdu8MQLzdcViM9V
WeDgwZgeziF10we9EoSxBK/sV707ebk7fjM81B136GK6XEAOe21f1ii/7LJkKGPN7JHF16SDuSGA
QhMQJ9Jx5+Vj7A/2ZYxyR7Wwhk4sYQySXbtoVwNDLHn8PJpjhsYtQHDdiOMRXj+uzN2/oiEytyPD
jFt4liP5B64cMZNazoyR4rb0ze6c/S4PgOLsYlfdGkf9NEOwB8C4J26kZEUs3GuI0CAzwmQWfcOV
otq2sUU8njy4BG9eE4KmGFA43tDmVcJJ3HBhigS0xWMZZyuPsizuz3r3XuqzLU77iZfUsndQk4BH
1nQ0tmjc9YA8NkhAX4zas67ZZC4GPGSa09rFQVjXOyjprrhifEzvWNikFlZPnQhOCQlOeGgPhL29
ugNxr/sxggbPXxmPtYf8ZGPchwn3tF1dsGRPF6bJni/2tAM9ji6MFQ4bHiIgvrJzvJOLzPG51Tim
JUMCZBPzDNqVpOUcJmWqB3AUDPquqrtyBeHxGCyl3Yf8Ifc2cRjTM56AVL5947CuOeTOaJygMYRp
O2qFkDfTfD0Z5nPW+64ONsU55NykTAuAoOKdBegdUqXLPUSVuzIbUe3PDSyIhm8HM2cagOX51sIC
Fe7LoNCDqWyHcx632yLWVn0N8a+QO2jKui4tJNoEWIGZos9HwcIb6qKWE7kQSaBXAKzIn4AOBEJm
cFG4eYA4FZezjhHrAf3/nEJDNxyIq8uty8xYtZIy7M/dboaGNOn3+yttTcjY+QPIrLOtiJi2ITAK
zILRZztJArOUZnHE8rI75dC8ZI52FxzCOwItDR90TKV5t53vGpNnYbZhYZI62kWhWb0fYIG1O7oI
W6sIr9XZJW07MAVAgdeeX6wtGLBOIs/x/4/lAjCCoVaUcOgHT6cI0Yjp7x6pVnuYXWPTYQga3FCO
tBvc5CPDaIdTcDz1+pX1ueAvo5Sr9knYyLmEzKTCaM7RwpwfGUazkC5MK8VD/5dDIM1KTrDDXwap
C0j256Y1THK1vgUbQHMSG2Qaa9IdyZ6sLTdDZxzFC3PUB02E1pilDJvaE467FGTc7RayTkVl59+G
VQbb4PB1IZvAQ+kxziYMW7ppob0uXkFjJsESjNSCJw0OILLPDSho2z34Cjw0Fh4EfurMPJrA4RAS
QTKcQyd985yi8hiQi7A9EAx2+UmwSxL1PyCUZm7rwhqV9A1CZnVKMnU4J21k97JN9NwA+60UkNy5
XQR1GDJ0XrW2wj2jV9VU4rLk+Yx7CZc+fUMUwRDnFXFZExW/TbLzf5YYo9wVq2jFq3AyrooLU1RV
JUmBfIwUpTsHAuruIhb6xAk4jHzswgL12QSMx4RlDTdRH0Z0C+EmrnFnHcNNuuMePaZLovqsom6q
ElTTZfSWUbGqYpL7yWvCAp7tMBKxLzfNoXAL8J/wcnX2UV/Yo3ZPRI0IZAvIblVIB4mB80lOEjnh
Y+AYhTP9iL7d3kzm11rYo/YSozi5bCVIOEdzY3WxrWEi9LaF6zIb8b2FCcrvfUPN5EwYOtTX9RDB
xFpJnzqikmYrv8kktszjHWIuCqytBLWFcjf9mOvFzC8HHZtY++sqO8ny+18sCcheoG40DBPqNLxg
zIISFWHQNw1Ovu2Bzozd+ocKUTDfHl/Qsf6bG2dpj7pxwk4SfVE3urNQuemWEH6QqUUtsUcnBUGG
aBPSD+49wAqPS6vUtYMuW4+xBFht8SbGRI5TrMtvny/wlfWdW8dgJM/k4QP9EdDFy1dz7P4YYhLC
Slt4vrmD54OrxgUM5SSeOhf1KWf4Ie4tV/l5+1MS56OqJ8iSMFhkAv56rVoThuOQVA1cpQHivQc8
UnxJMMsilg+JAqHG0Fjftsdc5cIedb6VYB5zSx+RSNerIHwKRFTf/NdR4E3EkXNLr0sV8URWMcEE
OCYVtxpQmxhNMSEx8iu7NX7pBZhiq9e8eUE1nnPCr7kyccKXxqhFpUmsQT56HM/6g1nbsxvttc7u
vPJe2cSufC92+IyogHnVyZrsYStueAAS5mqhkoKlont+hV6W096vqkbCnRNY/X3WIgONBiXZDJWG
Ea4qFV1MD3ERMqy7AQ+9/1ilAtsgDSpGT7Hs1i1eZU/bZ0C+BwfCtF6v86P0/bbrMJNdEEXj2Y42
zzVyGM+jSimzsTtrT+ZasDOveUmOPdRRSJodfPxBgsRKWRYW6S53XM+d2AvwVrSkit/lc+4WO/9e
vAe9mv/Rvv6j4MADzjAfFKqOfBdlcWgR0WlZW0KY3DBgVZLQ+50gmlXmUNptQQTYuQSI3hxIqoRh
bV6cZV0cS8vUFxU7rU2tCVdV+TGuCAavOYYhWA9jAwPi5R2i7JPGJRdghSDQwSPhRTnrWn6xacdA
ifUM6cy6eRW9fAVcpeoaaw2VCmB51rUn/Q4zlAZzR9KcSfT+xq0W9qlFR2WUjck0d+c8AqIHzBpr
C+ymCsYfO1cEB4UFCk317q8yneWyqTpe3SrlbKgRSfYxawoUSugGR9J2z3eYX9twFsm6y9CcQpcK
AobXQO7IrKe2FdN/UUTN2kddJtmqKx2XCg/dyT6pC2tUQMzAsKCEc98jMoTP03tzJgKQyQHw7uK5
dfL1HNvcVykzGi1sUpncqAdtVjewqZzCe2NVrUe7hf6ZTSgqYs9y/ybPX+4o5TZt02bdHCSwJz6J
0Xtnrm5/MrJHVzfYYj2UfwiS0Eu1hCplJu8msAWDPcwWQBZkyZwDwApy0JIl5QMZTySV2riu68Sk
w3jYOVKfQ+XFzwAy7jlpBjMJXhqhdgtUtFlv6B25K4TT7CZgzUkqGwNEa2vdnMRv8uPt3bueL8ad
DM1awFIB/NCveCeaugijTotbFFzJIylBI9/y5h1GCR94CC+2LUyoi6AaRAijW0KClgR5J0ekQC56
IdByP9QtiIO3qSf7Ltcay9GB+PiPNXLUFxU8PbPCZtKTEdb8NSaQQwRJp9+JK98eQjsN0LLkFvF4
NsnfFza13I8mMQxJM2os7OoxdQuHaE/EkaNhcOcPqgWsqwi9WfAl4AUD0TvK/buk6hWlnvtz9Dpl
6M0Od1Ph9JDmw5j4DJ09Ozec8hdvc1mJ1MIqjf9vQPlb+iK+ZDcGECsD4wx4GkejsON5M2QPt32U
aYywXIDeXEMjmDp4gmyNdSUDW5bKySE3NDDchLo71pZsT+Lc2OH6tr1rckqcCWh5EMAQxnnwKL38
ilkx9kqtYz6ZNPnqn1LlBZ7hxe8+SvPJKn0ZzxjC/rs3/dIsdRvUIBXv+lQdMfEFuVMvPBHCmQGX
rf0nnsNwHKCBMUEHuiLM9tLdqikb69SMyeM31Y5Ai2zFGdOnnJ1kXKcXRsiPWJyHKrZ6QR6AzutX
kGAP7Hk/7gmBgf+hVXa4S37ctsfwFBU4XPQwoXABvBB1GBIr8udMQ/dIyIFOmJMfralBqRrYTrRz
tGpwb5tj3AhLc3TaG419EqVx357r5m20nvt50w28WifjeruwQXVUUkWqI3nsUHuckP+I78DqQK4P
8NHoZUQdObnv19M3655bSmBUAhFSDAlHQANjAk3ykcaEodTU23MjBJ1T+BooxoQy8kwcDBeiD1A/
gpqgY1axtscXnvZSFGacxbP2V5MMeCnUcwAioKKpAGGzrpwRTTMTiuZ+6LXTu6zXnK/IupYAtMSl
hBcTBi7pa8kaGnXM1aTFRZGBDEnZGHeqPa3EA5rfvJcDoyZ5YYu6lIImSMu0NFpcEPKOoFrCk3TX
HHIvWnHL5KwTvlwXtX1GVw9GmgsN0AMzGgIYYTiOjwSQqwIQH//istoyPxfgSaSphAyJrnaB2cbs
LLASnYcpcMX+uxmBKDXc3j5zzEUtjFAbWCoz+llJ1Z5b8Gv0Q3AoDe6oOuMWB5RYkwF4QuUO/b/L
qNUos9InevEvpCTxZhEyIqNjrTUy6PSDB+pnZX0XBqlFWXIeZpVY47B5wWO0mY7kHeAfRie47x/D
HVdDkvmlMOorQiIIXZSr7p8uzkZUwOPlB3ltSW4NylXCdBD/zg4yGjlAPeVcACD7nIGwCsLBQHUp
dBPOL7upVQZU7ggiaIXhOXM7rMgUFC87YS7PQNBAVQsNXPoaCNIibVqVxA3pVKQ/LHPfyC+33fD/
WMx/bNCx31QDWZaqEEjAU/5soF0rOB0I6brTHzRrOetRKH9M1EIXan9qz9ODvsbT20t25exaYMe5
z7aSp24EVxE243+v+Y48HfEfAnQoeiIfohIvFVTLVZv4eBuMvSdH4hHoXHcSwevcdQe1AQdgHgVP
gg7qnqx6lK05cobKsqMiXBWZ+HF7x5mbAMwxxvTwNkdl6/JQmnEL7WmlAQ6xW4tFZpvVsatq+7YR
1oschawvK9T7q4WW8yiOMsLLhwp2AzBmy6vym/Gi21Dwkbxwp0IsvOXcQKw7fmmUSltUIJujWoJR
DVrR0lsTHyY0bfu/qG2owGvrIJcXGQSiIApXclhqUX4lRJGCiEHSfAMPcvCyxIvBu72XrA+GbB0X
AZirgK0hf1/kfmacQ4vbD7qzEb3X2lFQcCHwwPAkMFKPf6QFXzaolBmChbUSdqA+w+hA45FGKSiZ
TnrnEFJUgS/2y7q+IZAIlL8ESrerzrPqB7FQFUMLHSRplW3Q4sOAmQ9l2pw72cLcvi9TdIDpy7bN
QWOEaBmuuwGydf6bFXJmoVhtRHWxHjqyGG2fYPQJnkeA4MUjhPGOo1MB3iVv+GR4zGtuaY265pKm
FK1aE1pAXMpDtGlQBlceWzxTQY66j0BDfNsBWanC0hyV/6hha+ZWKrXnLAptPbrrNYVjgfmNECER
HFGilGlMu1hogaBhvPdchcCqTcc0yD1cSZz3KDn+V06+sELWuThI8RD5iga0BZ4ZyX60xl0b+usM
XEJ2VarHLElWYG17nXLMYdzeQN7yqBOs63mrFRIM+8i/wQPmjPrKNyJO9GPGXGOxPuoQB2oqmJNY
EoR5jlKNXNnFWnnETMvslO+EkX340U08o6yYuzRKXSfBJI+g64Lnk4G19rnGe/EbkX6CvE5hgz/x
DgBDdKi4sGj2ajE6Aw5dBOErccZAmsd5KsgNgyOXbKZXoouHjkUEwSnUfB3/jldmZvoPovCnFCRU
GqmlZr1WiEpRt+dEBcNcrXSrImpeYxHCk2brKZl6Z83A7TRj9Hzbf1gIKESwL8vUbZp3jdxLBc4H
nv8YmYOSgOvfJ6iHERGV+YgmH19fi3klLGxSlykKHV0pKPAmMqYngZpSeNSQu0NvByq9f5W5L1ZI
o+qtJi/qObWINXWH7gSGaMofrd2iP5Gt/EeBs6MqKxR8LY5+qkbhJPqDpaD5Xeyz8bk1vt3+Yrz/
T0XoSLBibR7gnOL40qj3Y/zz9v9nRpTF76dCcjjlEAtN8XpTzSd/Rvv+vVZWt00wM3MypIPpERW5
Il290wp5SowGVRlxNx8gT44h8H/Ef+MdtwVJfu9VaDY0QHktyZCuaF6CBG/cfMTRQv5hjy6hm/+n
fq6v0ATkQvSZ9zX0hSHaLZHhMPqJbVZaNUsdKpPy2l+r3ryHQuK6/y1BJgPPNk75hbmTS2u0N+Rd
5tcYeT0LGlR4UtUu860ZvyQYYU7qY6tureI16zwd+RbnG7IO8dIy5SdzZ4lBXZnjeVp3GK1HG47I
1hjrya3xHuZlqszEZGmOHIvFDauaVT3rs0G6Ln3tEkke0Ivfix9Y533hCvd/04RDvxrQekxyatfD
CVKgZUNbG/3ZBDZn1YBMBhhGy7OOcroiDNx8Pn+m62CCTEFpBinz1XRCWoqBmofRF0/H+M1ySE2D
MHVwJ1dYifLSGrWjoSi3fZuImJncdR5BMyuP2ZZgmQNumse6yZemqCwlzXNw0g6gAw6b50zYVZFi
B/VpaHlqwEwvWRqi8hQxbVJ/KuUaecq8IuwjqNIcSQceE3jOsOF5JXtdmPnDsK8KKDp1kZVQHla1
rhrOUW/YgPDYgvaK+exTzudT4pi6osWe9UqXfHAzom3lBpvQSVf+tjmi9+3MDrjGVtVp2nAZO1jB
E+v6d4G03HwyT+kYgHYOwazchk75FHiCpxxnp7bVTfmi8cIZ43JDkwxaE9CVIXA8akOnHApDZQSf
TH6bD/66WxMGSuHXiBlK2U13Frcgei2oCJYAPHwh/ofvA2w/lXmN5BqaAqzQPJbb9uRvlWP/2iKj
5eUFrNMNS3AVaGNJBEd5GcFMuVdSgQSUYRffE6FINMg+0aAEDsLFZDC+3IU16iSoOvg1p1GDNUda
iV73GIF/1nJIMWrI7WHDNci4Dy4MUhsZdqpa9DmWp50GyG/OmxLTaSaICSBtyH/l86xRaatkViE6
1bCmrmsZ18FMyH8cC9oa962Dd6rHue3Yjvn18SjHLBIBWgwZJo8GiDaSu0CIID+X/sBbZGtuEjc1
PYl3GBiZ2HJH6Q6u3831ME+fR35AHg6q0uyhcCoBMDHJyb7jksVKuSNyjEADugeCayQFIZQUL920
0oYowy0EEthttOlemofqV7/RQ7tx1c+RCMstvOEP7DId9ssuvdqst8JEtmCXAHFlkFQRpBiQuAQy
qkDR7cHi8PAxP6kKui9QNOtoWVMOm0yY9ck6fNKihYowELha+N+z4JHosrBBuWllmbUcq+Af8o8E
j9WtkzNBK2WIZvK+3P3BwWDc6hcWqc8HgXVfA48UcVSMJpBr3T90H70necmKP7TD/Ghf66MnRduq
y4M8gLX+DSx/pO4tbfJvyEIr3EnDKV9z03nmoSAUWSieAE5BMy+0gak2WYD+ceVNTvyzsaW9dVd6
xYEgJ1Eu9dKXvyhSaSIknRSQZGFyh26KKMARpoIC8HQ3vnft91LglrSJG1BvlAsLVBafDnVVKTEA
dP1K+IgsV99pp+Z9WEe7DKqwo5Pcy278KLcb9RtvTJV53CEVZICXH9AUurwY+DP4Q5uANK+nyTbB
xuqqkKj1YmuMPNnyVV4kFRlrRVYNLmniN1fg8HaQC3OQZBK5+21+EjCsquxiEEzrnMopa2VLQ1R+
q5VJhGsCYMwCtDLg1Hf68aRFvxvIp3IuB9ZlBAZgoD5VtOvAMnMZMhOlqBq8IsiZE53ZBQ/Xqd5E
z/oqcREtef1p5ro++X8gvQepMXImFy+hQu21si5gTTtZh+RORzc8fwpX/ecEwQASdBk0KxWn6sA6
dtLCKLWZOBYGNKwEdArQXLIlf7jTAmMjR+ZfBOWlHfI7FovTU99qGgDszqDHcsQpcWL1ifO1mEvB
MVZAL2aizUlFSC3Q2qJs/Q6DhnptyxlKAtMRSFlnfDAbLyntzJ1s6553sXLM0vdbHhdS0Qwq7rcY
xIhxg3L3Y6Wf/3+L+6wXLPYvqSIrFTMMVE21PXmEfdGENpwL0ng0xo1d68Tog3A5V1jXAEbv/t3S
z9R3YbXAFw31BBFyfCshaD0+Vcd+74MF9VHfxyM2k5ttMncT4jag6wTYE8jySz9JlLLT8gnDXOJO
6xzZyyW7KzC6aWDsr32Pa2c8QjAEWQvn9LGSBiKq8792ae5OSajKvk4UVAW0VDm1g2p+I1oqj7c/
I88KFVAkTTAqqEFjxk/bG9W3JOScMuZbZLkM6sKJpcrKAxluQhDbGhSJgh3BeVrrcf0HKBemeyw2
jYpYYx2n5jjDPYRNh1J+BqyeuU0xDlpts9Ww4U76MePxwh4VrMxW1sa5AG4uPczgQgRJWr23RruK
MBuee/lRrJ3b30tmW0Tb1gI1G2p+VC5ZT0VjRBZu0cYbvPonma9q1tmxxNBMhgsuOLZQ6R5O8o9u
Ez3pXrrmcQ+xzwPmbcEdQBBS5O+LE9iNtSyjZTGea8wWDi0YCpCuaDwcFtsvv6yQq2lhRdK1XijH
cjw3ulR4pTJ95Flc2Lc3k3m/QV7v36VQe1lGKDmkedi/+53uNm3qiqhfGo9a8Ou2Hd6WUbn5bEzz
PGRB/z73lT0Goptn2bpA/L9thrdnVKRqNGmaMdUln4fI2KSa4ZmYvv7vTcjgiiCwLgaBXmmUGBFT
QbhghMa+FpVtOfJwlKzKGtBWXzao3Sqarg1AvkFGP/+hVkQx9E7HxVJtixXEHXnUS6yvs7RHbZuZ
qqk4k5cFiPshVPU2jU8Wl4qZ5WpfRkDte+nPhZg3SdCbGE9qto1l7PXqe1p9y5ORA4JQWfHBAKoK
g4l4VmOY9dJQ20oiCH7z/Ax9LntMD8Mk2H3bO2k92FMX2qrlZci842rcqNl9H0Z20Bh2VGIyFBJt
cipDdtF0k6nGNI/XjFtLntyu6ewhPyR9u7V8aTcaACFk0O86BskHHGFjtRD7nGZbqPeT+ZHGz33w
JvQfVgFRqiCDMBW4yeO3pJ3d297I+nLQB8QQB2jBTGSGl2s1kRymY4n5nHwIXXR/7BCBNzAfblsh
O0Y/mUyQf6A0CQ2iq2paE3WWGQgpSQDaLUARoH4mkIiYQ9jAOL14o4DNhMjeAiNDBaN2sNraT2ss
RgOsV/2WZyPn8LJOloFbQ8RYOtGxV6mTlRdBqXUSaBpJt7nTwUHxmbQZXud2h+yjBgqbsyjGF7qw
SHmjIAezIQaKcvaTXZ5okImFKwTfb38gVmcZ7RPUjvHYkwnz66UfdIPfC5rRJLgTlbcmcqYEs9XZ
er4jb/X6bk7sKrcDl0cxeK1jCojb0i51SeWdhB7pVJt4TAOp8J6RjrZbaQ7JgsHqAbKnGlqfbWyn
Z54SFyOeXJimvAWl/86PgyY9+/5g9/16ED4sENcPG87WMsKJAfoHERLGloWbksoP60wwgq4uEoxz
g7K4vpcAbayANkTRpUZNkDvQTf4fddgu7JHfs7j3hTrL5rgZ4s+2ikVI3ZEuEu4xcc8DhrLAFxe2
qGSx1oLJQvCPP6edtBV4Bgguut2XGSHt9t+I3C5vKIGVD18YJWFgsUCri0RBNfrkXIEvEV3bwIte
lNohVFbtGvK+z7c/IOsALr8fdTTkKWrjwMf3s2LQUCpvfvioBDwnYRvBXQMKWMJISZ1yMcrFpJ7y
+CyIrvGWfaai1os/OPXmH5KkSrLLNbdSzvBNE3TB0MFELANrEXUG9Dbum1CWIgCX5xVEkfYJADvV
gbRMA277hrFGrI4Q6oDSF30VaiMbK67MUoFjTuGDpGx9sAZxhQoZrxcML0uEytciyT21j0GTtb5Z
ZuAV8AgPa3OE7lKCtiyhgUzP+ZGnUs+6EABVUMC0jjeMjBrZpTPK5iAO8iwp5/RtcsJ7wcY01Vp7
zH83B9kVtjwRBZlxxxHSUjDngLcXNMHUBSTl+lDlUdicTX8Qd4LUjHaaR8pGDCYIthpV+3OWUulb
EarDVqnGzJ5NMCxIGLF2DStD7tc23+M6TV0l1MafVTyLp8rS03Xrg1+5GUzfGZJWLW0pEYrHtpYV
O5pH1U0MseC8w3groT5VrVRyYKmVek6E3tEH3dG4CF2mN3xt1ieBwiJSVFMu1ilmTAEnmTz1XdQd
HxTHhBRUOvZ/0skjv5mKvcuvQ086hG0fJGGGclUUx8BUa13QPepIsGKkh4PwXslaeB+kfb/tJ+lB
L/OQo/ck81ZMBf8x7NUs8efx/Z9OYns/HuoT4cLrnaC30/1n+/kUueFa3OUgfw1xqfMITBjn/GIT
yG9c7LqkxYGZqZhL6IXzXJ3ASeRVBs8I++Atvi11C3SzIc/aBPchVREyaKs1jr4l3Ge13Z1QTbI4
9wDr3gHkDwkmGsOQt6En/PwWBN29PnToDymrCvyXGZB3hLtR3gwb7vqYu7iwRq0PoKuhrIi1fmWu
G7BOjAeCxh5WyQA43CeT6D6SOGeSZRRUHuivAVaLJJfKVZIi7OdBwIgTJvCsonWkch/03EYb49bB
1AG5bzB6gOY6detAgNkYDExnIkgb9XY8gAAcJG61vMOcPlDmvGIuK0u5sEfFTLOT86Yx8aBr3aRC
1V/2MJYNhrznEeSv1b004mrlGuUtkgpvRlqGojCWOdKw3hVBpjHj67Uo7aabacOrKLGgZZYqogyj
Y9YC9x+9pXE7KGE2ju/xtgABJvHNbpXf5Sgg8+CvLBTGhS1qO4up7NU4nsZ3YaPvSNW630hrlKu5
ijCMDB2QXiQoRPLdugLatp/sjmEJKVdTL5w20STHzDAlE/Vy6ODB8t+/tC7MUesS0KiZBgnS4J0Y
FXarxEc/UWMbJB28CgPjlliui3INvDdmKwp7JCnSeowqu0JR4XbOyoxVaLpqsoE5byRD1EFu46YO
5woKCuZxDl3ZqwDN6Z0m9Hx0TP6gk826zPG0gZgAocG/4nGO+wxw51Ai7+LqVXa0QwpQSXA0JlA5
E16/fN3x2gqsWKWDaAzKuxhgunpXjWjS9HHT5mfB2gnayR/v+uDp9jayHHBpgrpNwXcX5mKEJ+Lc
W3YX1M48bgTo8lnT221DzO8FFIcMwjsdk3wi5XsyiNm1SlMyZCqYVXcQnzwLOGvCz46aEjc4kX9H
5ymoPioE3iQi+6eu6NzI6rCoyLttO8q2PKINijK/273Njh7ZhoSR6MrNnhXHF9Gq4ULxmBEZnSAQ
wUJYEb0NKlylmZjKrfI5tjt48Xfj871TwToBx2EklCv/ynIWMmZEgDKwSp+Hwo/bSC8aLHhCLVRP
XDOtj7nQcRyGVUcBE/CXHcpjDCXuhUnBO44g9NFdXoUnI3dVcMKnmxKhuLMlyTYfb3sPa3FEywCw
AAyiITm5TLiqONX7yUA8SRM0MIpfZrc1Jk5mybShg65NAgYH44tUQIkKDaPCg1SdW+PHNGxk670p
treXwdw8c2GD2jxdVcbO7wAXwejZR40bbB2Hdr/vnfBOXGVADvst2Kd4iBEW7xVQRahDkfYkYRW7
3D5JFKZMa5FpDY6v2SHySYDGADwoAdrMC2A2e+mT6itxkyceKJV5EjBYSwAyugoNEcp4BjUIVSWy
7O1H5/mpnbqxqz0aeLKmd922fPgDLW+yjfThX5qkMkvkXrXW91P1vwiIxmlUmyA7gntzP/3gQiAY
9Shs79cKiWctngMy2imqMWGmUEy1vdD0T1GdHYpE2eoqmMdnCeXm+WG2lA+jbV6G1uD1+4j331ou
VWJME+gmZB0ajMpouJlaPGPe8DGXxoc5lENbLqLe5fgxb4Op8xgClRdo8lR/FiFMFB4ER4K8lGut
a1v5FanceMq6p5ZbTN0egj4WmTaM6jnok1XS9PvIB+GVr96LEIGzb6+Ot51U8tKnomiWsgDUbyKO
GNIznsxa3I2V4WEw6U2yLM5usjKLxdroAkubjgISX6s+D9XrnIAVbvq4vSCJ/OIbDkJDxqCjI1dJ
hUc7SPkPwSZdgfzV3PqrGaolKkSg6xIUTq0HcaKVEK/rUNnGx7/ANy4PiU6FviCK1brGrNkZd7Ei
vg9mzvlszPj9dQp1Ks5EaVNXfiPV5wJiyeGr0KxkXqGU96XI3xcHXRcUeESOuJJlT1P0oYW/OR+K
43o6FUmgIwDSrSJozmlkvxHB0vp7BOAIYIxE7rx+LyDe+ypvfGh1ObdNMw+Yhdk7jMvj2UrfsHM6
TDkG93GiwxoEOBuowtqi3thqI3O+E2uNeMAh6OPdI8kKdbzEwsynIm6ms9rPulObyW9rjt86ECjZ
BYRNPTHi8ZowLaoQ1VbBW4bHI+UZ/qT6eiWY9XmUXwV5siXT3AXzb6nEgFBYck4zyw3Jaw4dR4zM
XL1LEI98LR1wmlO1/pW35UZOssjpVXFz+4Mx7QBbgS9mWtciwcBHtuKQitU50cHUKf3QOpA5Rz//
X0ZofJEcBABfxmN9rkX0fovsKJXDuknK9W0zzFIXyk3/LoaWBI6NuDcyAZum2fqaMNEXL3lrW+9Z
h3Gj3Bs2es7J9phpydIkFY9C3QhHU8jxnbbtQXKHF39rONmB6K8UYAIV7nlYYaYXglwOKD8wHFwp
6oqJmbbW1E3ntDMPdS/Zofmszq1jSNDo4WZd5OfTIR81vM8Zc9TQNfJrFqFq9Icw9JOcACR6QAob
NDv7veqKAM3nR16j8TouopAGSmCynxLIG6gjbfSSGlYzWZqYbzuMQ7eDyTlWDBe5sEEDFtN0soKs
hitCO/cTSejfl5scTLGyTbQmZ964w3VSd2mPeg5UYYVsDZRnEG7Ln2XvH7qW8lU98PPV69h7aYpy
xVSdch2on+rsx/FPGdx4cdl7s5Lt6iTiAAbZ2wg6Hd3AyxgswtQNE7VmWBRFQ14gyipG7QzsqOKW
tI/6h3b8g9mY64c4FgckGmZeMWd01febWyMESjFpzkMYSF5UlHexPj1MEzRKx+gR46LKVpaaX5yA
cu3+F1bpwAXysSxNNNQmSe1cfQU7/I9yn9rqW7+2BG614ToWX1qjfKUYg9rsScxH7ujF1Sbrx5U1
8YIk0yMJ3ZghERlPuruoCiNy+rAmrzjRAWs6uPHyjbEmUmw8XCnbTRa2iMsuwkcZBRl8J8vxyq/e
Z5AzK5B9wQuqc4cD3hQtwJI/bn8yZgxZWKQDVjTVWaJCcHzum9y1cmEXAbpj3zZyHYPxoRZGqGdE
Zma1OmkiVBe7+FA11SooVBfxeBWZsZOJvGYV0y8W5qi4GM4YOjdmsX8f80bYx0YUuigsR04+xS2n
4sqor5GlaQS0g0EpkJBdfjHdrIYoLdByyF5HF+pl6/KTqCcABINfDWUvzMSEoohK0BXfWTD72Qy2
lOmclZIH8Y8gVm3RCDk5Kc8KFRf7Zgii0kIZPtKejT62A8WdFB5nFdvvvpZCJYdpGGYtBi6rszBa
diC9aeJfzKaTT/NlgvyExWFKAm2ahAaHqfGkVfeIeoAnb6WdeEDV+MhDrPDWQ/lBagCsogfVdBYC
BcC9Xhvat17oeUNCPDNUgDAjSZ/AQTWdhw6TOWqmPgayPnOO6//h1F87RwWFNmpLMHj1FZK0AOw/
ybETwAAnYAJ92My5w2eWYd5WkIsjgg2AC9LoCiNSwKAEKQV0l3u3ucs84xRs4gFfzAARildtgwHc
TeVj7ZTrv/pyX7bpmWrMEAh1I4JEUAqrVSHgJVRJT7fjHyPrhSuigwGAnwygIp0WpmMllqPSoxiH
tDAsbSKzCXm+AmTe/3Du+5nNKz8yXWVhkwq6RQxcpJ6C0lVr/4e0K1uKY1e2X1QRNQ+vNfVA09Bg
wPRLBfa2a57n+vq7xL5hqoVOy4fzTATZUqVSqcyVa9005cuQCxw34RmgwmydQqShCvCi1Or4qYnC
lyaROaGI6YkyYES4fom4ukz5ez3mvZAIMSCz5H0CfmbXHDzlQTjLfu5n4a7jSS6zgh+IF8C2q6gK
pv2onEKpQ6kMMM54TtAKbGbwT8+gn66+X3cI1tatrdAhth6lsVKxrFTJ633Vl6Zr9CWvwsVo3sLf
oMECHnS88dDVvIyAUOJuzLmNSATsDsEzaJMewoOyLzwkErzchXzty5fPpS2y5FW0NZVRLSwT4tt1
FdtCNDjikO/QSLRr+Xk2FiefE6/pNP/6RjIzJjBzkM6LjkK3SC1xiFM1kgsrOaeZ3b0zgoDYB7pf
kzMeMMDPb7+z0sG1QWqdiZrkQ5cJpKHWk0aMC0GJYqvsa7Bz8JIz7uqoW0VbQmksZCV5xxnJXuYb
CcQGydqIslgQ2so3zn4ylwdKHlkWEa4+zRVaZrAA0QeWfjD+7Ap3LB15BPQcDxXZ1n+YEe/7MU8C
al84a4R9gW7/TGall8EMFy0JnGGQ7Xpfhg7orzpbOE+ZrQf2bId33EYlOWGf3HVllzqBU1cXdbnA
bucWuxa8CPHtz/Jg+upLtuFBblhrJAJnqoZHOt5j1FfExETWDejgnVFTsrWutUvzv0YYgEsClT3U
YTH5A9LWy8OnLUYr4tUMTIgsuZNV2PrSeEJpeNe9g0RbetPWZqgrJeoSbRRjMT9LguVY1fckgCtq
D2qjc+I+Q4EIC0JrB29YYKmBjrpcEGgdlrotmgSRqzmIpxDCUSkUiCD/tdcgaQ6cTeDKO1Fx1NCb
Y/BLJHypONZVALElNLFRySEV2svfMOnp0CQG8LniRt3LXvMY7FK8xbq9tUm2SO/v85fr28v0kw+D
9Ou5wuDNXOYwaKaorvStDWlkzp3NaIViY1c2qPutV6MUlYiqOQdPna+Cz0VBgx5gFPO+zZw2tpNt
tDfcgpcrMD1nZZY6bs0kmIo4jOgS9NOuLf1S0rZqKeAhyCkwvg+WfPLRlSXqQljKsZWkYGnhObO8
x8zMaDoKgWnGN8FGg+Rf4ur3aPfu9MzBDH/6vdLtUANdOuB9BJzMQ5MwV27JYHuRkPmBPODSi9II
7W05xEcNkhdFfdJD2RG7l24weV+WFbmVlSHiXasLeAgGadZxaDBf2R1Uj6jUh/caOGy+AsSEE61M
UQHNisUQLChjca6F2rpV6zYnEKAx3qhpzYPKMO9ANOJQOIMACoYrKWNhFFeSnBWY0/Cm2DYz6ENG
PhQbMeXwXKIIEzyknHPI+mRri+Tvq53stTHR5kSWzqKAfhNUHUZMizRQgk1k9/qJZ+a3KuoHoJeE
NI5Fd56UQFTzqS6Tc7RTegfKg1AT7uy59d41fu557Sb2ZgKMAFsacAl0S3LOW6lMovx9HAe8uMs2
/qUfVLt5VjDFYfwTcnaSa48699Ig1EZbwfvjyFH3ipv46VPugEhGQJ8LHAXztuKFGlYUhQg6Zkex
SADnqQgnz1EKqEcxn3UtqRxLG91Jbr7AMUa4HgjICX6JdwnllYpcZGM8IYMnZB1S7FVgqHKKbfKW
QedEg7jXLDlfAApfGqUcc2yCJoDew3JWbzvQfynbbhuCfJ6oKfK5eFjXH1Q+sYeQUlI/dxf0CM5p
gEWtW17C4dYM7sTxmeP+JPjRwXplg+4uyCqEwbulL4hUWXcgIlcDEr8FmoOQ4UE3yOU2aFjeAdYR
SH1iLhHUGdR305JcE0oNALXBL76hwiBtVRSmgbcOgtvZJdSjSehp/1xfJ6u8oWPEFPwqEOz9RDJk
hLVRiBqA63UUQ9SoFA+hKW6lKvpm5QliS9bdj2HHyQlZDzJIcgClCc0hSHNQOaFQJJM+ZFIEhosG
s5EdOtmE67TfXl/b++gB/Q2h3oQ+L2GfR5n3MlrqTWSgDi9GuHfCB7S8nADoBs0WHUI7JBm29QSB
I9OZ70jNvNqMhm103NEAxuw9sI146EIdFnoyKBVc/ooEfAxC0s0RbgnLgoyTLe9lp7k3ZxAbxKCr
G++b3xAAzRZbtuzyJ/ghjtE+c1ReYGD5F8GEy0DYIyrQkgZzLgbFPA0YkpMkJyqQWC1f6SWtTNCE
430tV+pYwwSRqURlc1ODAPBn707Pyy1oiTmpODOEr81R31cqBKVNWjk5q2c18KyfkPu1g13+PVe9
7Bi/ilsuJyW5FCiPgpIB+M7xrleAPacS7wjVdr0VNAJzAnvVe1QIbSgsudG2A1krr0PMqs7hCsZN
YYAf3EBAv/SdtJZTqCypzVmI7OTbBOVwaQse08EpD3Js1353G7q83i1rWyUVxD2qCZyagRB7aTQa
Q0zsZ1l4lh4rgIP6DbouiWjLj71bf5O3oN+c3esnlbnOtUnqMi6LKVuqrAjPY+V03wmMtD1lFYSH
Q+F9e8UW9zFXw4QR4y8WSiXAmgklGCVIQ1LD+J2HSN+6wYcqde1qe8WT5g1qn9yxBaZRzGprYOBF
bZdOGpNY02IlJkslkEsEpRqz4dDnO8h+tlVfco1fGGLclxjGlU2ReCzsUl6UZ3WYqbUlvEIJOH5u
n4kEZqiBU4WwtwrpVv8puqkvcK4WVo3vwiyVE/Rxm1TlZAivpEIKarmNBF7ABkpkhcP1WdbBxOUJ
iTfChPapWNO2faREmRadp7vgZO7TPWjYtxCen93Mi11ussqIpSATAXLd0iQEdouKA4vVhGpjKP8f
0+sjCFUcwyuel9OM1DHx2hdesCObRUeeD4syTQXRtklaFgnuTEgOg5Yh83UdcnmmBCFCXk+Ulfoj
EZexk6DAxgQ3NeBZKKMGfWyZrE7yyVyD/prdQA8Xhe3iF+8UsrbSlKCFCUkRGHz3otWTJkoD06ok
KT1LfeRqLUpQNa8TyjNBRZcpj+pCHJf4jJG8wSXsmGBn3gVbAjhW/Qa68NwiHtki+nOZGJiDABTY
YnWLOnJyjTZioZsRXk/mvgUz87BVNvMh5zfmmYvDEDVSHIjNQuDwMlq3RWdOegGy+uancKeV7/QM
uQMZne9KAz2Av1odI4bJKBrAIlIJnADqhtBbDHUMQ9m+mbfzc/UKGSY3doK75KH287u/uOgZAezC
HvUB9caIR7HPQ6DBqsPiKq7wI3A1L94NXmMnN82mfeEVR1hXkgxYBS4ISwa0gv6C4EmX+0RpQvR3
VBPUkS2QMcOPfMQ4m+I1v5rTX8g3kn2jvEbGfY9xDcioAytIfct40ntt6coQT4Dy2G8GDML3rrDp
NhY3LWUd8rUtOlcLGr3pE0ETXqMDdG/CbeEH+IiF4cYgc+T3MlmfEIUZRBTALfFyo5YWaXUFKDPK
CdLUSnaeoEMQLOns6ZrkX08myH+63ERUSCSLJLootn3CF5VhAgiRCQxCskOf4P3g1Tu+QhgjTbqw
Q9dEF0UKpiaAmDXqv1nrgRTWS3AQpHm3gC+yQjrIQyawTSKkALOqoGJHl+ubbA4KqwEtGgoyyB10
pwX3LZEql5xqH/s8UkWuPeoGV0IBcguErQ/Lg3yLN91MeDWdZ1/3CcF8drvw2Ki4JqnXUjSHiha3
oBrtQNW37MJT6hjg84bGm0sY0rnH/HPigK+42tJPjYPKXAwD3vKOC8MUmpDbmBq3y92wEV55XAaf
g/WlNeoUVBFKDq2JwYzI+JmjYNijIXLd+3kbSF/efS5JuVWBCKv19D3h6hG8wJc2ixPBJzNH+3bd
HnNFaCCBfwg6m5/wEZo1jHM76mBzq++j8n6c/3sqQGzZhwF6PSJms1UhAYc90ZdaiMqBO2wDv9wR
wUuuZunnm+3SGnWzGUq5JKI8Y+D9qYOmYbspofiMTGGPCsxfVLIYu4eMB1zBGAiCHBg9lFg1eSKP
HQjrdHXfm8/NyK298yyQv6/Sqz6PQQdIFDXRgv4JzSevdrqXxlt+QwcDFfjslpeofg70mJdbLYnK
fOpMSNVqzOazMt+PoODPN0W4u+5zjLv50gYVl6ppCJJxhnZ054pO/ya58UlPUCuT9rgsHRlAcT6j
5+cE/NImFZgapTGKlGykZNnm72JHJh1jjNFjM6PCm12TZMe1nTncFyP7ExIWMcCQQLpC+aSYgZI4
lKBkQmCeuemSDoq2gE53fmeL1H79hV4kIyziK37YpDKuNO5z00owINj50vfi27RbbpZj+C2/nzZ/
gVxgrhCjHyBGAJoGeg6XTprGs1qZOXLY1nuXQELjT8lRbiUo5MauHy13eb3uQoxmHD4nQSCbSEpg
lorEQRGkbdhj8r1zhbtul/mdaMdOCdk//xdeB268E/3Sn0GdH4JQfvIBoXQxh5/63Lovc6s/fgkd
4BIRRAaaUUAi7Tx66LPcWJCYL94UJwVvoeZeXzfrelivm1bMiALIlVdCOwI1P2GcSNmiYOb03/99
mMcuT6GDGQ1Wi6P8KOnLsa4ibLNc3KCwhIGeN1HhvO+Y3rOyQZVx1Fa1ahDLgMSg/9GXT0b038//
XfiKRX7AKoZKSqYnageMHIacayA/mlpwDGG0hfAE8WTvf/xCVADt+1FcRCRe5LVaAOVIEvNWg467
dVq8ZqMINi8JYn8kE2q+KPohaaYs6lpVx1WnT2epvlVayKjUz+0U2F9a14cVKmhH/QS5bw1SUJOv
+JhAXX5AoNivfg/Psi1vJ2HLrdKwT9aHRSpk432uiKMOjWIyRDSDj6QGA3N4kPamX2y4Q79sN/yw
RmWSRl/pQdsJ07lA0TT1phcDtCsJ3lQQvnX1l6zHGLc1ONd39XP/hrjmh1EqjE1KmkPjAJsqL9HD
qFqH0ax/pjqIi6XYRWg5dhV3YoR5E37YpF+OpRWi1ihjW6PSnp32TTvMtS2hVLqNN627eOpB/yE9
ZydukY+1wwC4KQrWTLiMqe85WmmiKp1EmNEVwCXmX7GO7Iww2gT2cNuVED7kHQ2J/E/qNYnEDJ0q
XE4GmknU1WRqs1gsIzK0wV/CjegBVecaDxiXzR3xHiBqIn6FMvEyOckT1zjLgdfGqeipSUh0igoL
Dp5Q/XfBt53YVYT1FsfOaW4N7gOT9WmBsANtvwi3+qQsGQ1mEY55N53T52jxyzdS9kiggTCdZrRx
hmf0/jWb39Bl3koruwZVcVwARBDHArusbojiYr+ZwKRClKMCW72xXnk5KqP4gXT7Y50G9VWBP1NG
q8Y6B1/ywXMC0LN8V6NYRggrvhSH1taozwgVF7zKejDOxs+EzZywYQZ+cPeXKm2MJwx2iwAkodSM
70idkmYw5LQS4TQEsa46iitBDDXeTE5lz7u/IMRk+czaHhX34qErgHloSNyL7lUn95rBJwKdnmnL
bnHqbqFE98orsLKurLVRKu6ps4LZSQ0OYyi/1PQ4zOeoergeWpkmMPr8rvYF8kYqrQiSpUvxmFnA
Qtu5SYrCmJnuwp4H62b6PlCmf+xQ2UXaJFU89yopski+7MUeYMI3AIHZ0bbZBFwxBFZAW5ujLvul
NkpM8ETLOZZeg/QmjzBGM75AD1Qpn65vIPOZtjZF3fhBqihLjKcE1NnI0z33JDBTblQ7Q3JLeGC1
hJvKMFCEiBXolWLe2sRNQdcZp7oOOrE1R6CE2726xzht4k43/Wt+mLxmPz01D9WGm8Izj9yHUfpG
VGIrlcIR3D7a49jYgmUvbuphNqW36wZtk8zjhzCmd65MUhFs6JtsqQMTE7ZJczMGySkcIpBFcFHs
zNO9skPFrlktQgvOD4BI4ImAa8Q3mVs64ugsR9VWRlz36EI/We4XhhvJh1ShiK3qwErRl70phZOq
hSKpYwl3067ehE/WU3QkOqVSwcmimLf82hgVw2ohN8xaJ7XcjQIQgXKjPkMw9N5y5Lvh93xAAb5C
jhq6MifGMC+itWEqjsWJIqTQuCcX0eyA/0f4kT+Fh+xtdsXInn/wwuZ7N41OZz7sfWKU1+pelacS
9gBZdOOb+ra6ISitai9uebVO9toAJoHmEK4jMHlcPpuqYJjzEVyxZxVMu2RgOnkRngi0Dqy+zvL4
lWADFDs0qtFKBELj0lqpRKo4CfCX0QmPqNw5i50+ATz1CLJKTDGHvu5xLBLX/7SXK4tUeMvqTO3R
68Ad9Li4OuxFd9lNvgMa07N23C/HPIgra9S1PjTiVMlj0hG9V2BPQJh2A95dJwSPEekAmJlj7aEM
tOUaZkYaEOajE6OC7vf9/lq9fpVSXAIxz1B+OiWy3RMC+GUb+bnhjYoNjC3qXo3p1SI/ljOvqpVl
6maUS70U5wHzzdlhcNHabL4JeMPdprdISB1j0x2FHsAbcpN8KUEEI8OfRVPeJEVDkYcKLuUes1ax
TaQ+I9IeAyepRwCpvFE/dhawMkg5k1hJkzbpMJgciLyg4QOt9io8KXvVJ4Vn5fW685K48tl3P9ZH
edPSJpCXl8jW7jpUufUdNBtRXOCpt7FTAHQF8JzA3M4ntelZGpQxDZECkOo9oadOvdJRHmZ/dhMC
Rd3yNpLprUAQo6aHOwOYu8swkBpTUQxW0J317FGsn6TlTv6CnBSuppUN6raIzSgJyk7rzvJttntX
gQXCttsv+8nrACbgpRfMb7UyR90R6MAl6hRXCxhqe+2UGkZnZ3Ul7CthWDzMBMq2EVqZO8d16YYL
l4KIs6M0o7SeKfUSSz06cj9zw+0sFKVUaBaY91D6jBUymVH/o9+ELpd0lZlVfaybRhl0qhYlekA+
5W3xrfLDE7JH0LFAQA6ek+EOuX4kmNFmZY7KdJS0t9JeFeZz01m+WiyiW3fIUNNlibHfNZA2PbfB
yrxCVjapK3I2NLWxVLNDmV0T8BQdN5EfblTBn1Azwhidd32JzCuZ0G3iROL9iw755ekAbrxJcjyd
UPU2kKUepBvdzQ/SbxB9/YVgOGtHV9botFiawf7R9Cjr66F0LlPxPhj026ybd2ql7IRImjhfkJnG
rQ1SSfHUmGFdzFiefgKrU/ZKmoXdTf6kKna1JTBNvQQ7TB3ZQeLwxUZZ5SkVWGoIXiiAatKbq6Wt
mUQ6Crd54Jkb452RWDP85keDp7CGMRS0pXiDWazDubJJb/FULL2Kb4ra96g+qpF0I8fRTaPKHK1K
nhlqY+soyqxalWdUwFV7Hnd4Ctu1+nTdO3lGqAOYdlEUJREaIVH0Zi0PofbQpc/XTbBC6Xq7qPNm
pEsfVSkq+eom2MfguPv32vtSpRJ4NmR/wCKiuUTdQlJSK3kgzgvO9eKHOajaFxDMOuqumqHxAszZ
JlW5KSKrFrw2Sl1LVtHpc9CAOzqoxsDuzH47a5Ybdfo2UbKbKk1PgyTyGBmYO7paKRVRZitpksFE
u7e3AicKOqBoe8UNpPTbMGRHJY8PiEJuZYEt4fqnZMeyP5YxoXsZy6JpLNpST0Ebt8mPhZuexMET
fhFsSrRvwj2vGMs83Stz1BHQAzmrxazE8E71I2wnv4lTn7Mi4n10UvbxAcG5f7miMYEu8rTkHXLA
9ll1hseo9iBn0brdc/i9ulUrj3fnMfMzCwMnOnRYUFSn06VsWXKzFDC3o9kARspO4cbeRvBU1wDL
mnAfbThL/IyLRCEdsy2iqmJs9ZMgSpqVgjqrCvloaMjYGG7eaBvdrzZfOYIXlqiEWqqHXu6WkvSU
ieht6g0vROtlAn/cvENX1+eK9DDi14VF6tA3UELqIVsF5AOIpRtbdrr7xC2fUqdV7CyzzZ+St4AZ
dcMbCmS9HS4MUwe/n0ZVKCYcfGFbvpH6co5Sgk0YmMmsXvKLW9BmnIULg9Shj6M5K+NZJNNeeBwt
rvgGAow4hISVtBlMgLXQDmlAicHzHs4O063yqq7lMl2ww61nov8D1jej3GaiW/6KNwVqJq3sjDpB
7XObe4yjuV4x3Ta3siyNunLq0LzMjyIuP2QWpHRi4dk0F/ZfNJ54FqlgADYdPddDJE8YQCOdelJ2
C/4Rf5JOvYiCRvnj+tHk7S19NU4yeLAUdNEH4ylIfs9Fb5cdb3qeVX+SwQwIyJFiErFGynNGHbpg
ba8u5wijgQck9Z5x7KBct8M4MJc/h30wPqzR/oLadixOed2hJlQ0brfrEdr6V+02Ogqb6iS4XGkk
5sFYGaQuCa1U48HKAJgUJCKB8UyqUN1WO4m9nRyht30HraHT9e/GugfXW2pRjhIL2Wgm1jyihCg6
ope5ZL6aaOUOgKDyDgLTS1YLpLwkEFQz1+YO5WDtZqx8VYgczCQ715fENgKRA4zNYXSPng8Me02v
52RB9hS/dRiNm9vWndSX60bYn+rDCBU0J3Ge6jjD+QqXU7EAvvh4/f/zFkF5+iz2WZ7rOnoCwZNh
nozsJVeerpv4D/79Zw00UbQ6qEvYgdAL/v3vLFHiCg4RPSUiCsLuKxVPuNqHPcq9RR0ReE6V8dw3
0C4cNwOej/NPqcFNk2OCiHvPEG+iEqILe5Rrowo3i7qOO3wmeOfFqR7N+wGsW5ITJ3bwg6/XxnEK
mjLarOoJZItIh2ph2Ndz89JU4cP1j0a++7U1kZ+wKqeao4Sx87lbzpM1PEthfV+o/V7v5UPSLE/y
HN5hbOQfMcper5tlu6OBPI/AJz5hfLK+lwNTWOZzlRyk5WDkv+KGc6IkklJ9XtqHDSrl0iZhGTUB
wJC+saOd9U35t1TkF6INaiDD0U6jq3jzTc0LGP8hBn5YplIvowcfvIRRGKitTuh5z08RRM/Ig7+/
/4uiJnHzT+tUcA5M6IZ+Fp9oNKUhpNUdGJ1jaCaYw6npMMQ3hTuxnu7AT/cyZqg1LB2ETBC+AM/Z
fuFjrn4AFbsGaIcveoTWdFr86jF6WhxVk8NWwv6YKxtU/JKhlRfpoAfCywBFk/10sF6CHUAgyu9+
JwMD0tvc8ML00T8mMQJ/eTSqOlDTZSLVKbyu7PQooNUQnkxXvFucEsosBWYcuK7DjDEro1RMQ496
GCUZJQHztvrW3ZP2O+qrtnCSHOXpL+zxFknFtKAc+1iph+68QB55ttXfJLWL3AZUuBa4X0Y3dKYa
M/8Or5HDGIcnICb1XyyTAsoeanulWgrbmdDuITdRfN3pMCRZuUni56ingsRQ9ixo4JilXXhZCsar
mzw/xZVrAtr1z3UHJg76+QR9/BQqUsh5ohtIN+dzqbZHqQhRkYvNoyLVKAuqQMspkOQBjoVXM2Dv
/YdZKkyEiplJkoAHtiU/6/1d16a2NuyuL419KYPaTgT0BhAjuu05xdJYaosCLNNJ/q1ChsryQCt/
Mu1+12GChfuEZ14oK3vUhRLUaVxHOvA+0p2MiT8RyPRlNy/OcihcEAK/CLdQAk1soXsInRz4MW6a
zQz7qx9A+VUMkq3ISNAHBc7JsZTO1uUXpUntRVO+khiuLFFuE/Vj06kTljoYo5NbgIzmnd8PPHA4
9xNSflJM6DFDmmJCIWbxF4ibY4ATZ8UrFgeT0n+j18fbQyqi552O4V4L3WvNHr3g9zSiegzuK+uN
vOJBuTXZ/b1oZ6EDkgqOv5KA8+ksAqeMcU4wGYHm9DIsCKpVARNEqvRIs6ZD4ZuKPf8z/iQVoGIz
c6kfefaojzhOWiEtqk4YR8ld3Tr5LcGNEphM7PPw58x9XS2O+pKxOVZyB12Ec1oFNo78ND0UZWAX
MY8PlBlaCNsONHg1QmB0uYuBZIGXCXQp5xr/vjFuZwUgP/MLzMGI4Ssz1GGXM0OshxIZcXBLwGLL
drArLzm+681xb4z36h/tGoQAEfIfmNz8pDeXTrGal4Ygod4CwG3mlPE+9CrR1hpgDjBUCWmqHBTg
0JYF34bPu7CYWd3aPHVVxr0BCQF9Ai79jvQclxuiIh5/w8iv9xdDxiy/BDQGdLgmbohPw5ViTNiu
RnxB63Ea7HSfPg1gghjdJLcbvKR51Ius0iuIVj/sUedAgzybkLdob0Lx+mDuy9OEjymdyh0kQSEI
l30JoX5hkToMVoqKeW3l43l5xODUbIsgKxy25ffihkSZ5iH1eVVY1qlYr5EKa3oMGZluTtD+1x8a
cKSVxoOSPF8PYEwbZI4HiogiwfxdnjxJM5ZKjkXUXCB2vKiZHSe5o8Wxfd0M81JQVnaoo5dWTTd0
0zLge4XH4LcCAb/iRb/T9oQPCuK73GYtb2Hk76uXYp8q6mTleGaQua/4YQCmSdoCP+nqKCYlW3kb
P3KPHHEB+sQTGmiCoYRuID1rVqjWoM6piKrIb+tR3xOleX3XIn8JoSkuPob347fGmUVbz7lwH7J/
10xTp90MZ2i95iiYDNNLiPq5OP3ifEGeBcpTTCnJwKAhke433heEByIFkCEjc2YY9z01UHPlghhY
F9B6QymvUdugEpoZG1r/ntzxDfp+7oTZgQbFasSWI6B3qY3xNo2TKTG9FbA7YJjAHwQ4DHXWaynN
oyBQO8IcpO6b+6KwRxW5vjNCIxezZRD2qybem5HV3UEaAWA26SV9qu6i5BX10oh61LzvQBhIXlKj
T3SbeWeD+SVBKEv4Ahn00WAMKeRgmOpzo/3UpgdF8TmuQlzhkzOuDFCfLYOAyTioWEnrDXiKbsM9
5I7O+U4CoR0Z7Zd4rwbmwVsZpA77MKTlNMww2EENNT6CAAk5p+GZrx3qXWTIRED+l7o6p7HPLMiD
hE3U0NoEGRHNSQipmajJ9J4oI47efJQwlAUCpANEgdDk4PGDsa5YFZ1GyIUaDApnU84DpSjG6Ryp
4EtAcNnnTmGh16g5+kvhcN/2LH9EQquBMx3J8ydWIKWwjCUal/pcdP2t0MWpPSS9N4EbuKuHezmV
UzssQijFdxV6q7Kxve5FLC9dm6cimlRGWt526I1PinLTjtVd2On3XzBB0k0QyxF6Zap6Iaq9UZUm
jnk7/JjS/VxwqPqYceQ9n/1/A9Qa4iUu46wOpHMkuQTUsmybbbS4xjvphPYE6hWOk7BuPcgpywom
zBistGKeW7MaImUYiuEwaCjfZfUhDEzOCWedN9BwYkQGbSgMOlHxMazwWF1GjD0Icb+vJX1TJMUh
MONd0Y/bMYZG5/UPxUz31gapVAiaFSA9HPHMImMeFpj/msXVHmLsIxEAbjb5wkWXM7cSgAIFFwCa
KbRzQNdhzGN9xH0XvsXxr9BEWYCTfLGuN4jU/jFBuYfZNH2dTTAByS+7V0Zbq1E9QzZkVGfOBpJ/
RYdkg4xsg5pKgYNQBck+XBrZKiD9QTZQBxuPZBBGTvBalBgQnx845lg3wDvXPBJLFo1qomVRYYSg
ZjiHrS3Y0fdla+LSLjCECw6zvwBas8LF2iLZ61W+N+eBlStRMp2DzA0AOwY15nCzPLTukBPiPaJq
xqcB4i2TOgeAY+hF3cwYIN2ge/jcb0JPcHrQawDZeffF8icE2jF5a+GdhRrZ5SIjFFZ6NK3IVwRE
b/YKX8J7Mrctxwi80W3s4CbaK68jTxKXGcjWhilPVZJlBGYY7vOvgBVePj8EVFckjBhOT6GLAQ+O
AzH9dbVSsvOrz1mmaZAnLXSEFvBuLN/I7DEkToPHySsB7Uxb5yv2oEcC3T2wR0G1+tJeEzeG1HYS
wbblKJ3ne+s4+pD3c9SbYsO7WlmhBRSuf4xRuxku2TC0oVCdhfFxSO6C5b7hyW8zI+baBrWBjbzM
ihirGLv/PoP4K7AJb1vkW04KlrPQrY7Dhs95xFsYlfgZyWQuWmNV5yLYRdqtkW1l43T9S7Fi5npd
5CesHCMpkrKPJZiI6m+C/BArD1YZ2X393ysyqcD4fnwjKp5MLaZ5R1Brno1u3I2ldQjUnHNZ/4dv
ZGGQAGk4SlNUUA7EoB+tJKzP5lnywcPiQXx5ABML1BdiG0g8L3OG1+vbxxrxw7r+2KSpmcsmQPmm
QfLfeuVbuWB6VzhWWx3SLjjLZKogu224KlrM7snaKnW8wj4VQ92YRtwH5PpZtsE/w316jnwDY8oQ
oDoo0CHp3rlYQCfKn9xiBurVqqkTJ2l9b8QzvEbd6PsAODJXDrfjfXmoIFBanIr+jge3Yt5HK4vU
+QPGuS2iecH5679P1r1WP3E+JDNCrgxQZ03PF71o26g9j3vlZ7iVwAQN8vXeFV3IHdzxQhbPV9/9
anXupKAvgeKSxzM4mBd/jlF6xld0owCdYmmPUYpfQQmWF84imd8N2YoJmhkN+lrUBQt27SFTQpBr
gGfeCL3Fr48jLlndLa27ySOwJ55Jkkl+SpQ0HV1+Q7TET4qeXToOLWbTprMWZm6tK5suPC4qyG3H
zF66+2oJOGvkGaQCjSgn+ZQbMGh0m1I+i8VRElFfsR5Bgul0Iu9DMkP0an3UjvZBqCioFVXnqU7c
NnjWVYxK6m/XvxvT+VdGqHQ9naRRUlrCVqI818WDWXAuAd4iqMA5yHLQtOFYnRW5tdM0dtsZKsMT
b7qcsQywRpFiHqAKZOyDumtEsVJwpaGL39f2qGCSjffxWUCBtQkaZAderKWUIqtDYLK+t78V0H6X
DjK68mfxG7yER/Omclo0BXnRg3xmys1BPgoVbyCXNTxByA6vjvMSCU09WDHsYjIJ9bzwRb81N6Qn
Io42cOgj1GN+9uB0QKq+u+4crGTywjbl8UZZACpZNGTNiFt2ntombAI2kB0h3OJGqWvxePAYWcOF
Scrr46JpY21EM4R0CIkiduh1L+IvwoanutFDcoMxsIQ/2s6I0RdmqXOQj5YxKHFLgK+jR+gEMwQS
e/CibbLXQ5tbByPX6LWvSjlsH9dqOghY5uAn97kX7CpP9InEF5zoC8nLem10IgGBL6WJctgSwU9Q
gb8TQIxH5WidgE0lVT7+FcT5iO/VuJXPKtGQ910JEjkT9IJ6Y8eWs+zSPYQeOpvQXI6d1/7zTo3A
qRMxws3FUqnsYSnFRKxGGIbRVDuF8Vs18g4FzwaVL4hTPDR5F6EW8Eig2fU5ARjR8NrRTvGalO1k
snVQ82kOv9rNDHMfseD96l/tawiqpzIxM4B4norSjh9IZR+TdLd96JI71rwBezzPexgXO3QUwHAO
diBI7NLvLSM1BNz4EFSf/IEwqbm1g8bFBloSh5ikLxtOzGFuL4YmADtTdAu1/ct413QloHUZ1EBz
0Jp7qmPKvuCFGx1UpUBDds9kigLZNo8TiPzbTwfywyx9SKA3pCwTKAreFVfT93kNwsHAXR57O/8s
jz4a+Yjxc4GQdambHpqMXnwyd8pG/w4GoAMo42+54FJmpFktjDoSshg2WSojhkOfcUYSYee3uWOd
h7e8t/9CyoFpzkAGKJLHORpsl59PLyW5CkRMQs/gGPo2bkDlNN6DlOdZ9cs77gXFdJaVNXJgVgci
BYZ1ikTgtGdAgsBrCDIEL9+kzqDZYQT8rHiYwMuD8dbgjeOmzKNomDgUUKf7zOVYhPKYxgUuDEAj
yUNJuqkCMCe6mAh5xqvFi05T4i3//I9WqY/ZSKqSFTqqxqOj/STkYL1qDz8CX7frnfakAjrjcOGK
zKtxtVLqi4aCGUdDgKAz7qN72ZO2ltN48be/E9hmpxwra9QXDbK0n4wRxI3ddwnrQ4lwp9/Hjm5L
Tn9XbbjSI8zVWSjC6+gqQE2J+PPKgwbonomRAqRJ8z0+EhZCwSu2NV5OgCPFXKg302sswmqtQYju
U+dQjUULw4MyRt/M81IfrYKTPjHPw8f/p5PUsB2aNldwHuLA2Lepeasg5bb0kmOG9cYE59CfddBz
QioY5NQxRD9m3pN6SE2kPRQDzKLCbbRVtyAHyKGAaXO8n5lWrKxS3r+MsVKay0Jw8gamuufUy16L
x9KxnNGyRVAQuemdJdgDxgRer5vm7St1BoZhQp13AIilU57LGYSO1YAkRuctkO2MH9tKOX9fy3WB
WREChUjf5jcw75YO8grzMXvoNoFhc6upvHWRv6+8X5e7Qe5L7GhVvcrWszG8FcLv/23ryEddmSiC
tsq0iiADhodYr20ramxT5da9eSuh3g2KlC8FpKPJ1g29Ux/7s6+0jqi8k+sCF9o8dLcYh+fCUlmf
jJDUExYVC51lym5WyvEY9Giwmf9H2Jf0Rq5zWf4iAppJbTXG4Ag7PDs3gp1Oi5JIiSI1Ub++jquB
RqP6A2rz8BZODwqK995zz3DZCyRdIWzGFPL4f27H/+2n/afr4//9Yf9jSlldFVa8x2U19j82fvT3
/4XZ8J+/P+gGARK8/n+HVIdMMSMWQrJAX6f+NDf/67YAa8f/1CHAteT//pD/cSD2xlJHwyH+01cS
YR57KGQeBA0y+9jQBYXjiXg6RJRPFw7S5s2VUmS9EOS9MWzMndnMmW117Cc0BgM5cYhc3YSTbSAg
/0r3hYer/mrrGpOUUmhZ7ypp7EvvTOTabAqQJpuRnjPV60sbePUnhXdDl3hNq1TSWEKGBFznvc/a
kXYdctQWORbI/cOwDdulEIS8MAAZ0OCnvO29Bz+iKKz6MA13sW8Z9PDgnC8LyRBQ7YlE9npnWU0p
SMsyCp9j4cblJBAekXQqmuGnBFewz3CT08c07vyyixBEK8BdxSi1P+b9NsUHO2DFnmy1K/zS1NIN
00UZLOsQTY2JrpEi78ctfg+mgZ40AYKatHTstsTgPzlaMXluPCRnpias46e+NtOXCBtOkwHC5TKu
RYh8acLNYfKM/UBQzYBHFPIPDROBN38fBpCpUUru+3ikLeKgZffabbHWidvP7aXpV3mrYSkyJ95S
m0/X1TUD3z5cUmlaf00C2dRAO2UwDsk0cYoYynnpddrF3oY1GGEs3ThTuRo87xA7VcgR97mYLpu6
ypPgYi5sTON9imXi0Qp93uzPbjJJCsFxiw0s0V578cftJfYEGGPG4qkrMr7g2kGM2ChJYiR9UnHd
FXr1HDzdvb7fNY8/KJQYc7oPap9TSH39XC187x72vRoOYEmCHbJ63l88C6vLZfREd2Tucmks/GA1
d7KNyypTHfIEB89M+tJVwvBDTZbOKSBWFOO/XXR2PngmBku8se1yTz275IMc+1vbbvyoB6Rx7eGA
A73uKquYUyUIApBLYoI+yrepik/WmvDJCqd9Vx1ZPxyB6BLEbTUv7eZFQR7Wnb5FpuJfILC2H9uk
wku/B1OYTl4EjeTs038KsunC64TNt1rXBagH84vj/aoRNKAlvFt2SSw0gofKbarzvBsPsl/thE+B
O1e6jCC5flnMrNtEkEXd1sE2h0XYpmwh8jiO6HPA3As7/56sdP8YIuue/AjCsggOuni+lrIu01BA
FtHkViTtQtnf0KaIh1h1NkafsJPjNNLmeRM6KrBo786V9MbXEJzmfCVUQ+HUV14pXOIO+azqwUl7
EvQyo15TI4xaDKj7K+Re6Mijuy2M+sNKPHDAYmFTz9AhG+xePUTR0kPUHHulH2pIfaQH72AkNG5w
uA6nF9Is4ixwvIeki6MW3yyayiAk7aHRFh2h7FScDpKrI7pwbRK66P2eKAW+p6TeUkak8h8VNfQk
nSXOGp/bB6i4kZk9OvxrUhH5mbg/HaQ7rgdS8/rOx1r6vIiIQdfULPj9xC4TRfvgOrvjEODecMai
x8z/PurYaw7x5puLJ6YxreXQfwtGoIGvYn32QP++3/qmwu2ml+2pdm2LewyPF7V2xZdkTmNs6Wyj
uHX+MN+LHeHLog2Xy4Zs33TaVE0OPu9JTlu2vNUWlx6sUIYHaC9NdWwXwvAeRZ342c1Gbi0CJwsx
7LQpGn+Sd2D0s6PselaEQ9hgqFVwc0oczsjduKmlx85qGRH+tvLqWgMXgpMbFqtYaSF06YX3zVyn
U7BGBa1d7xlQhJ/W297l/kbb1JfTmiMLWB5l1KoSmeX7qw7INODNWfRNxCp46J2ej6nZVZX6pKJ5
sOqoTzQZVlx6fpOPzF3TyCxwx5PR9hevnQ5Pw+rzoxN/0qrpnuywEZVsIgrSreu9PGx788jjZcCr
yUniDUQeHYdC99+56znaYUOZ7CusKiZC+LmLZvnaetWWI5J2xy5AIqlcjX7asMXJ68nOhWpi0Ekr
XPl65G3ZcPUX6jabtp7N+Lpk8NXOVr11Set5Ileuxn5vX0y+qzFMRNfzBOdkyGvhQCEfxz2sVsZ+
2g+Ii4LfvGCt/2A7oo6GV/5Fafa+bsx/3HUvZMm1q+1n1MLtC2ak3AZF47mVKLAkauJDhf7vJ6js
/oSnOBfh0phE9KHzaheEMCc1VCK5EjV78JhhTTI7jgeNgUEn8k6ndu2KJawmlS5ojjLTD8GZVPv6
qEMSXPsN19pWN0vqg12Ve/EclS78KtKpNn+dZmwvCxvil23w58RfYOVdNf3wwqCNK13MuhlDKb0b
/AE+gIMfJ2Htb/cKxbBYAoqBX8Q6D7cRwmawmxK3qqO8CWboIumKSFlYwBdOL3gSViirqXBDm5C5
YTeQyZyT08TReYLKIfcD38u3cXL+DiFxEj/qxtx1UW42OsEZsw8kCA11m0ZOD8PMuN1zFHWTBH4Y
pK6/uX/0Uq/FasK+oJsbp9UYOOUK64hkqfElRPG12LserhwWqe4Nnla57sglxTIJQIGJ4zNrcfkq
Ni8J86ouc+e9ezXGRRYmXeeHYWUsJ9A+pQGBkm4ltbgIPNN7V7Vbus0h+AJdpwokS8O0WpotWbFt
zHnYIhJnWd+HMAIR1wj3OyBSHHQV1qmz2Sqbx0XmC5mCQ29Wv6w033C7RsNb3TdB0mF8PZugRvrS
ioo38sF7c3ZbJcRhXlLR8SeSJr7QtnGzqefrzY+G+ZnZ0L+z+xAkdbVtL2vF+KVelx5lhdJbA63x
wzhHQ0EXzgv4iNw8tnQpQ0ZW0q/rk6g6794s6lX+uryBht4+dQNbj2GFGrJqQZ6EdZ4N7rcX19bQ
LlPGS2+gMj6Edqc/Jtr6Mwvq8KnFQg5ejcT17qvAOK/YpuOVWe107XlIc+juh1wKhc/H0VVmGQHW
R+v+MNekucSVVbnsjCn1wJYc3n5gF/vOe02n541wmRuqKM4kJTfJzXujfYuse0keQMIUZ5Rtnkfj
5vzRLUQjot7VoVP1fBnDLUoJhHmZlH1/sBtM5RDPDfMiujhAxisBiTSakoz2Pm6+QcwtIs85hw8V
TIw5+wyc9lsbxYpqodWpEgj69Vkz3c1mlZ/1gD6LRPE3i9rveOUqHSwXOavoUyXc/kxo7cPKthYP
qA7oi6NFXsNmh0MqX9vThvqem3bdcx5X0YczdICXqIgy3+njfJ3G99E6/rESbMu6Xi6FcrRKq0ED
7m7U+jU4EfrOsDnweHsMemYS6+AZDaa6F7E4DsGMIrfBMWnIoePLFy/AKjB88qYw3zl8WRdS1sLr
E4B9L1FbZ6T1n33ZZ8FqD0Hd3IE1fHaq4X6PsDtf1PJ7R8Un3ycN6sxyWprgujTxrYrC9xBNchL2
/bUmP1sXHpsdecjUKZ1hziM1hOlW4fY2dgwzt93OOGr52Pm537caPTEUCGTdEtbt/xqPpL/Kx6TR
7sEMUCKsY0FdRESG4UGqodj0cCDxPKWy4Qca6qPlRmbcyjKi/Q+uDzdDE/2tmjWXXrunuMkOsc8h
xwyn2z46JkUdywcKLSyxZzbWiL3gf4nQXwFpCjfoLtalj1ytT72cZjSy81Xb7qMd+FMvfvGAcU6b
cMMLJMe8mk3G9XCEJVESdtFtWHDimV6d1PZTGsiRQzaCy4bwj94LSsTi/eu1fZRRX/z+tt4CCj0b
/YNRgIXj+q9n5V+1Nn/2rvkX6tVHqgMMWbqwDCaEH1TkmULem2w7+idRLaU/4u9qbPjsTuqT0OAK
6tbJruLY2/mOwMY8CaYNRrWmunVtlQgPgsNOdSdpPuvIO3qzLtUAOXnFM270Tao517QqKcWuaEQq
YRvmC6sPE7GnakE/K3gu160AwTXbK4WcUFPUaPdqVx2cnp78KXhfefOwcvR7re5Kv/GKsKMnQfA0
wrnj6Wrg7NG0PPXpWqL2ZpKvP6RehzTwyFkze1Vh8DLI7ZVUGAW3CuW6mxcwKeYnIGAHNq+nWDuQ
pimSzVWwlxzpF3tXYU8fDjc1o70IzCl2eD7M9WkZnKNjlgEZEs5phsE6+vmM4J+3GE1oVONCsezL
CdVRY7mzOfyMW+jMwqjJViPlt13lfvODqjoKXrsP02Dx6jaAhH7rA7I/pySYt4vYZMkm8Cr5NP5M
TjcV64wIbnQGpOPwCf/u2vBOTp0tzd5lnsE+h0o/nUl1C32Y4QQKmexmcdKxkQkaQozGs/oz7k45
LuKv7d1X7OB/m71lzmMZI+Z7Xz7M4D55XXgmMz3NAqGcPMoxRYS5wNyVtiOxyUzHdzDXD1Gw5/Wg
U4GQ8DUaMKzRLa/3+eBKoA1c7OfIRQdOpyqPKnbnWYz1YGSdeO0cZEwLQd02dxaYx9oYBRK1etMa
Y6ypy81saePg/bFBEhm0FFLX6dIFOHjtSzB412DysoAsj0K6qd34ezC6j5XqL5GQ963C5WOa+Rij
9QWv5Dh7w9mpAfWJoaxjJyNEIachIqnp17epdhKteL7OMhWNSrdwPWkMJJCeZb27QSWl7f3uwkSQ
TR2Q0e5zieq7mTR/uWzRB41RurriGWySB2fQ936LSKIgOpiJPfixGQu+EwknkCbbmIwTF7uMiZmT
R9ZjLdcaU4gE7Sxuzrbd7pttOIuGHtoKBY4GSTgNZbztYFp7hx1V1Nn9P0L5md72JMDv56MJc2xz
5/rrHY2mw9IiG0rED2SEz5MRl2CInmYa3i0GskeX/Jh5P+7tCFE19v+gSDy5CojMEIYlIkN+3H16
WyJbgPefhwrcNDesPjConZRDMmuCWyjdC8OHYLh3mH9vkQihNJV3hp76CJjieZzYE3pvm7hxBMmV
eATYcNcRcmpn7yAqN0pn1uc40SVn+328IXeyDS6shllU0xbokrrHnog3t3c/tiV+A0njm9Tg98aI
ssLxZEtVuspPwohhdvHeq1AnoRtnIZK3wogj0iRCe0uH87zh1FXqjgqBOz6+wdP7Rfw+Rsb+WDph
RrQrboohxq0ffwmvPfmoBBMdPwNmMIHwuy4Km0z3UHC67ePG+j9m6LPJOLnH2pxF5oCTk5qYvG7o
Cky1p63vXKT8nOrAyXzFbK5Jp9MaV+ARLsm/dmo+VwX2bGvSz2ZJO4/uZUf0n36McUv6ejwhKdNP
CFurj92p61tj+qV0nH29LC6GZ4+gCsLGk95zUEsA6TkyGxrHw/dUckhI77oAZfyqueyMg5uJdvkY
2JWkux+8xtUoCjcmP3vQD+n8+673gFaDYHwTfXucG/JKXdmnc41Xbd/tN9Vj6Y3tkVfBvWDsEx9m
1tPp4vnjo43FyzbBqqme7+0EsLldYHbD6JMwbZ9MymaB4I+et5+a4RctCSkK5XKogeo3EfmYHRe7
Lu0dQ4Hy4c0PUQfpnB9OhXXnsQjW9cA9lD4PnLPGu/4qK3LVhSZp27roUUf9um1SlwdhoTRM43bf
+dc4wZ07jJ/tag58hZ/cMN2GAWCDXshrVblXYGQ5rIeOC+57U6NMNMODE+on1jTQmbF3Ofy+IBjj
Pfduk/vJVdujCaZ82dtsrLfC5eZ+nqJv0YUqYRVa6gYJEWP95sBguNEhWjCbsz3KY6PP7oZNxlB9
+ANmASrkey+Dq6jwkg3IIYjx2u7zeR3kse3wKvsi17IrcbGWHZDI1AvbEr5t5Vq3xRYEF+VtAPXW
Cn5MYGsubRpXEFrtiGUhuFxCZPuiRVV6PZL6fVFAG8l+Gszy4JvxQoLmqKP4r2vqE84JfKxVU2w+
O0/rfOa/lIp+2zKh35n17hCPnLm1OkVYyC/zlseuvm3TdOeb6tr36mWMok/gaV8wT3hC338frbrJ
+mr8hBghn32Mta4NnvYtfqN8eXL25s2jPPeFPNrIfxjcsUTH+C528u0aeTdt7b2JvAe37e4a7SSw
krzg2vuUEASRJSwYZfm013WiqwEBbMGTY8IFtUCW7sIeG3fPmRMerF/fDW73Oa/2aHvv0K/tHz/y
UyqG+7X1HiY04+mwiMLreVFxfr8KOuLqbAHxtbfFWpwxWYS1fm7aHveDvs6sKgct/+FGOki2fQaC
lo6CywmlCRRAX3R2Mjeu0DXRFCbX+TZs54nqPfEsO9K4vsQLu0RblU8d2ovJKRwW5ggcSEYXkEK1
5k4IkxixYh7riklg4IcWquzFfNyXNo/qyE3qGXaWvrxwD4MSxs7I30s2tocWqS7a8w98mLJxxqIu
8A5WiADAwxwiWd3gaoE4wSNw2WcLkDYPJtd6uBqr3tepOse9qYE91x9kjB84m+4GBmNhYtg9OOQm
4dHconmAj4MjrvHU3kcVfqYXmdSvw7+9ZDcd8za1EvpPXdVj5sf6A8Dpv7AiBMCbQ1IW64PZOILm
lMEYh/i8NJow5O3kFsjwNAX7BXDzdPBt8C4DiXjcUY9JDQ+ddIydOPGt/Z7xuQEPRyRPNOu3ppMm
l6y/5xFe+FbER8B0D9ATPEsjv/lkYO7ve08ME2oZCe9BxVNJFUDNzf8Kg+2KPPBfsAF4AewO8McC
N5pZ9KBdd09gs4f0S2/GIdXdl9GmT82I+BV/7z7jDtMyVy5MA7zJXLso5j8SqTf3PTUgwNf7A+DF
u7H3PoFGAwLbUocNWzJV3ReT3Du5rP/b+EhD7CgqbT+/uLy+X6BnJUs/Jf4Yt6ehU8MTXZrSj0Ru
cTroGIkkBGX9fWlNAXv6nHbMzbt6nh6ZiNaUbvuYAIh307DdSSrpzi6jQaTnpH1eajcGJ3Nr/o3x
UPrAAcEnBIuxCgFCVb9Y+t4w/KCAAd4fgKosE1X5bhRkjU6Por5W8KzT6o8LrLvcnP2jp7SkgybJ
uqNY7DAayJltP2ExddBkfRfSgENkRFS0Q/0J/dsT4ZsLsGa4Do64a6al0OidOzlhHdSuD3vnn1nM
Hup5vCqHvRqCC01we/Pq+cAG/VW7QwEL3ps3bAdnFyisHJT8kBkYjQ1/GwsEFLNUf3BrcUAA51Hy
Hniu89TNwf1o95J604ulAy3b2KwFHH4v2Frc+RucTCdfAMxB9sRk0OypcmPqe/fokf+SyyZWsCY4
gMiXEu9377AncRW/yrXfEs8LPica/kXiYKqi5Sv2RoihVxfS8l795hA5/4AoPOi2v8Ved4cwaGAM
sYIbg2L/TNBaBHTG8r4jy20IsDJtYryvIBPgDVFo4JY4vAdq88/ZvSKw5lD1W9nFE8awSd4HO/6n
oaFIG+TmAFRxz3vFO7zc0S2I1G3/7SvCdYFxah2XsgmXgrlN2UHaYHUK4l6mp/Va4Vi39Q/bZB4t
iC/SOvN5c9/yLXMJZLoWaCtQrtbHERBj4XRdaqf+HIIETV2aLH6XVIzm2gWeL71713i55c2TBLIq
N5atLUNoIFXvJMYN6UCsugTeB/FY6rpjjjQlQAwk9ac66+soG8P+Pe6in82ItJ3no9PL6+hCp6nD
lE4C4UM2n9la+sLNlvlxGDDbdPWVBjaDM3SK2TPdPJX0PmTa/g/KXe4EIcRYA0scE+Sw8c1tXJ/E
rj52Rs5GPSqw5lcVZL51Mm+Rx3XF37nF95P0ynVRqQ9wbx2nUvKhtEDdNPeSWDePpJqPULdlHGL7
FhatcRTmGDgK3/JsXWVaV4Aj+8mWA3UOHeAal9t7sdCX0Z2fJ7NixziLb39Cjewo8taruHtHj/qo
JlaltTEf+FqRj2vtJq2z3dN6Apey3igIK/IZA6iXwVoMrvrGgoOhO5CTG7iBOt2fMV6/cCvi5grr
Yx2ClAUD3wKn7Kxbc4F+vk2WzleJmsgZ+PDXTuez448dtqvhljjxnptu0YnYdBHz+ragePOhudm6
v2F1+8c2ElMeRt2FfvO6ulabc+gxqHdNePHn4Ny4HbDXqX8dDF0SXNYYYfb41mn5MAbeM2IX3rzJ
G5OlsTuWUojq2fxs5qzEMrxGW2oy19DriG3vtm1okAGqsRj7Rr8YthiVTJ12zNGi68p58Iqq5yKh
TNz22C8Va4uFk6KmUd5KJ0VgwCnuMIN2BKM6KVTQ/fdxsAIT1DDhVxd5Lf1k2JojOtE6dVvYlNjv
YV9exfwIkDmZwfRqcWhm7Ck4eJ7GVeUk+ycEwGZ7T1NvrYGI3prQSdC0FHsD4cy45ArJjWw+e+ZT
TV/EaTMNUWKCjWgR7jzhU5Czzs0C7aTByjMoyFOtlqsIbT6N4zkSHKj9AxwPE2S2nBCL9404rsSZ
7MUb9AnZySfhOdnSIAcI/jV+5AG7HE+1Df7x9Q+2r5cICLoHWDuexx8pQa/esRGadI4FWdpvNF12
8AJ1cAegWBn6vDoCxtw6I6BRGNtegno/+hjJsEUpd6MzZ2VAL3w08X/r7kO1/BAaeva4OLgjaMVj
nQu6F/7sJLXzPAlyCHYM1VgLtuqzkj9y02ksgGlN+x1SYMuxemuwAWooPfUDkvXWMP3F7vsaAQPB
WFROBH6tizda7HnjxY91PF3sOBR8QCSlxipzADldNmm1jpnEAD46bRFU6s0zCgAkfHBXaLX4fHFJ
W3b7a6+eBACOirto5txiokhu61hqMfO6678eihLWice19z/Q8dps2ZqLHlXSsTAJAlOyek3dqD1s
gJI3De6t989g8VDNUL7QMePNS0UJCFjRUXifrVs9Dv18rXtEsgaY5ZAe36/Rk7XkvKou7W2I16E6
1EBrsYF4hsc19hF1athNsieMeXmDqcQTUAYaU8AX7FT55o7O1Wto1VNVxSBFfAcUW4vGAUnhpQ/Q
39cPFDNQx51HTRVK1ZotEHtLgeOLUzYJdmGW4iwg5KBFefOndDdj4il7XJfuOk9jzikoF2wqQ12V
MVC2Ef2aiAHpRjKfGvcqTWAx9/2eR6JRmYKPvsHqqQXdYGaPwzgfRm0OeyuPKvRzYN1x6mBzb0V3
WFV03ZYHPvX3u7w4fg2nKiB7iN70tlu89BlIh0Ws3Nw4eMb2i8fxQ83cu5nJi5qwvVRpQ9E9b31S
d2siiVvsCuhFTI7W7nm8iNI1H5T5DwHYEh5mgG67q3h7t7B/mAJOsNB8cgDxT4sto2Es298xgfXw
sDQal5CbDaJNe4c9s3a+C9oxs1wWW9tlM9uS3QJl3EwaonP63VnM+KOo9fO5+44lwIm6WLrbhC8e
QTtq0feG83ba27jwuQNiKhwYcDFUwbPbI85d47etBkjJcZ5ImHCvL3S3HucR0jCng0nhlfD2sFt0
am176Ba3xK+Y77JLJZyAan4cveh7rMKMz2i0RqS5Tdh7h6iD81WsP4bU95bFqV8teR1iToEbElkO
ECwdB9d5iarDxL4F0hKId1j5kjfhQ+QAVJ3/uaI6OfbdEfTcoIt1nnr3hex/rdPiEb+bSN+tWGh0
E8489jFX+ArzFcA80j8kwVZqfAiMTF3nUHdf2tnS0cd8QfCeTWm/fwUYkfg9UipSrAnTda6SEHi3
AW1mgnZsWoswWN8iWjQVhny8uMbY97Er3DEuAWpZfAChPCJfPeHtCPbFA1Y1eRWwtK7vOcEKvYO7
B3nfxFvVkaS3zVVH4SFwl3++KJxGmSQmC4bqKtmZvNupl4YYrF2YCco6TEHPSJT8QQexwIlzm47c
EckAUsbsxi9siVEgadp0Dkgab2qCC9oks8W1hzFguQqxaORv3gI+Yr9mDdUZiwDLYWM2YI7ynaHs
sY1zAoAfXnO1hCVL5OGErkcq1weFAemXLaO7z//uYiugzqgNcKLJ0SZjfeBmukMjurygfiClS91m
7KjcDiq0SYNGA+f9LnwY41vtbacVRasbE06/hH1deJVhD52q3dxi97h25HPvrsYHcO5+KawLTfDS
bM/K7TOMzgKzVTA7KWgckCDzQzW/w6Zo3/fLMkSHeP0UAMskmhon8hNu2yO2dQk4KomrH3vD8Gmf
K0UBjoypF2EvHSW6Bg682QMLTd7579rzTjt182iCE4W/HGmAd701ZexiiPrU6ELr3c+lY4uq+Qeu
0RmkG9TcKIOKP4H1eILUssuOHWlCtusG5UylgVrHACndH6+G2adi2WS3NfcxEyQqUMgEOTiVOZMF
5v36AX4RCCkQWdO/OzIEiyd6h+r00I+YLt2vSRx3+eMqtJYO/TZLf8B0+sEZGOXDfBS4ZeGjKuWf
bjm2fpUh1vRQr9NpIG7ZbW8WeD/M0RNP96liQeoRQMF1lS6tSPhMEqyBsxmHoNmAgMsxwxSSVJ2b
oDvPBs3THpVbOVmw6zQYDh6bchfuhD0eACMbqB5L0fyufN0jm1ii2KPCZ9DvXVE3CI5q4bxOVKY5
VGHNw++qvePXNXgbUOAZrmlZvYzbNVCvG79G84cgz8H4zeMZ3w8zCTxw1cdUeemi4MdDZ6ynUQ8D
jVowpc6ynLBHuMbDG1yRcpzZFOlh8GwccritJXWINcfwIbcwmXeVN+7bf1F0ZstxIkEU/SIi2JdX
oOlFvWm1NS+EZckUxb5Dff2cfvNE2B65G6oy7z03U+RvTvvc9FlIWgDr/Z6qOpyNa1qINzlJhI78
3VvQ9YYO+6Tm2fX2/szMvVol/RYcOgAKNRi71RCx2phaMtOyA7u5HLXVca1+z6LeC5OlQyiGqq/i
0fjXmT1L1wk5jGdwtyinWDfWrzK7Vn0fKbLulZb0j7+XNQ6289wYKiq6LOlyFAzotqpqWnq5/t5s
2pVa6yZ77YAf8bJm4qxKK87K9IrosC/wxnxrp2YnysyAFzaIi95+Hv02ZqBm7BjafmtN5i4EnxVD
PLl7+GXDLAiL+SH+CNgLWLUUf7Jq/pdLqA+PeZi8J25+N6d332c1Siqudv49aFu8pv3BEOruPmgt
m36wdwFBFMsQi725+G+tyWxJFACvYLKEv0QjHY+U1cVvUTYrYJvFusz1Z5Xr99Gis6H7STfxvA2/
/BKWSD20Jp9rKX1yNyqy2guXABGlTlocWqt/wgLmGAB56BCbTCvShini3r3JaQgrMd6NWn8yx085
VbtC3lVvSNQTprDmd2uzjvr0W5Z+jGiQaIE6iXm5kKX8k/G72vo61VNcParDALaQYt/zvT8LMsps
t8m41McVL7ee/lUBPFO21KEjXzz7j2s+lwMPWXC1MSVWs8GdoB0VX3X3qmm3Wa/2aTGwJeq33rx7
aXEVo3f1Z2qv2gjNcTgw/Q2u4VNy528jriM+l2GN8TBoMUvxWOTDudblSTaLuGFy0mS/6MNbGyCk
lluSB9Tiw/r80DJKyIVGQ7VbrrZpvJVDlsBMUjwEN7VdwDt3M712WXhnmf2aK/2PxATo8PRAdmJb
yJ0hcP7ltw2Oh4lPsXapam48M9vXk89rz5ge/2NRoH7bWUrz7NhfxdTdNu+OIQmIzsG5fhoDz9zG
sLyie1NNynwajRkFdKUrm5bNNCESHm7ZFLH6MvTy26L/Zw2vLeuTcmoFTN8nR/wxzfyWkyYV7nj0
9Z+H1SWmNZxVyf311qxG1KQjVvG2S/G0WAsaVzpnPMSU4waJl7NxTH0MbXqsuAghuQ4rFUAl210p
/bhv/WfGMkceZEkzq6TNvrWh4GGbKds4l3KxhLMoT7I/1dPz+ECnMn56dtEXE41C9rl6N44+fpou
Gv2RJdUfnvUPdSTuqikaJ4Wf79y8BnSK47m0mjivnkr5NkB1gSeFi/dp9HQHGiupqHXMiRhZvcXl
Ki75wtsinF2XZ5gQMrIFSTfmp4g1bHUQB1aBtXZKc2Emde3y9+5AVsJgZiHw5p5qqggI2tsqbIjA
vSTmbLqUMlXkLi9lCnz5ryR5pTQ8fjtDFX0PvJPqlhjzkVev3z/c8rk8ewFRt8b/NL00atPEKH4P
Q70TM9vxFutYrB4iLOtdiblv6bAbhgeE+9uud2st3+ylvWcYy2a+3ovcONbLj9eqYxmsl8qYXzH9
+675HDqkBuJCZRdOgjFr6pWqKBS6f9rGFT9vV6Y1nyQPq78kbl7DhK6RWJqwtX5nzOoG8KDJ909e
N4SjBAY1T73yfglziLsegI3VIz6ePjd87LRMxpeHKT06fDNZwRQAbUoolC+BVZ+L+dOpf7w1pVv+
K+z6UBZ3U/yds2dOjbALvsySbauW97Rwv/ca83qy7HVc8FCgj2hDQ1N8Znl+dEYcEdc7tIIlooad
bPxnVt1V7uxMLIuhHONZop2nxa+CQiaYX9KatTJ80BNuyGhSxrfLf16WXdzROZnLc5qu7wV2lDSf
NFs/dnaQoNzuRmp4W3vrtN8LE/9XcR/yP7aCgSvm28Pr8XABBh09asM2GOed3qRRT4NgrJcx/fSd
dymPBXPmck2L5WAeRig/X/vXVDKm9KWXuHfFV5CnhwXZ1HgAg9g+fhFcG/fYpGuYSZ/6bkPlvavl
Vk3bxfHY07xa0QaWoJjWPAJ9mQTROqA+t74sRAOKIlY5Sh9968ANKfSjRzqN42FUTCOiBObsIcAN
NjIiEzHHwOb66wcmo/c8l/UcrhY3pPbHM8tY0rSmk5EM40VyWslNngADGPNAR+p2cTltUaUozeVw
1sxnksahZoir5bwRk6WGadDa8qit5sO25HtdUTWNNXe4f11zL+kwc6W3Z4IQr+1r2lthxw6RacOT
sC/a1HAW0/QFtIi9ucN/jVPuqK7QVIRUz+PG4zfV1X5orJ1p8SmZDYJ4YD7400223FnivuVGGg8a
zs6yXoW1vgSDPMCbHj2WM4YFfVfv579wAE4dWyp4QiDYU3Pba7nz6dg1WEKjLmJLI63QDhLaSIkx
nqwumYaDNvxYWudHUNsyWkvzn9ltb3ogf3f6HDF1MDHBjCNG5LkRPCFykrIMejlust4dfhjXfB6A
AdwqfTKL8ckag5tta/fC56za+t1qLYfVo/sHUfjICnHrmn7nblQ2c67Q7K3PB9MXmpnVh12bfvu1
+R89Ol31OMUlHkdh6sDctc8esuXRXBjGkKBZmY8Cmhj/WIr9wu1rIKvmy7KbtOyk6sf9URWkJ0Xx
uTWu2D8Yp9AjwzOMm31U/ViHa20dUnzWiKWXXIrNcTCW64hXABH/IWbKYpk1sUWbZD90SSz5BzFf
PzelOYdWywWoC8mzFMDA+a2zn8S5d75078fK8tAYvdCr6Br0NYaU2RXbH79+EZxl7aSxk+dslp++
9RGIjYVHZTj32P5X9pofHBiGorSRDGH01Qtydpg2UFbWoVlIEejOp9HNnF56tNaECcc2HiC72xGm
fjqPijHd2V/m0YbtlB20uuDd/N1nT7jcfHJ8BDkOp9asSeXLSCnGKi7IgaSjo3pY92u5vHWm3KX+
dbLauPXdJ8BE8uA+wmrtOk44ECJp1kvrMfLcZ0gFjk7klogBPR2nKM+tUCdv+mnca2D2Ye1f9co4
NiZ5cl7ANfjb+8k4vmxcm764Now58RUVjcB9CEiSBHEqf61EfM3IxlrcrNfcgpLrr3aPSlcbO+Fz
DY2hcM4pSxnKCt6luPeFl7Tmiy13Tp/v1gBIw2bD5n3UrymnMdMfeLenqComSJgPA+vMLK6tdZsw
VpapOYnlL3JqVPQiWbmkUvsl3Z4W733IMFAmXvuuCg2tjAfJPGuZNNq+RFGeZLmFFttS8CAz7hOH
s9AJGJDpZGdh/+dQlhUBdlZzFB4jL3RUJ6g7A3IiN8LW3Zug+AWeaBEgMmQukDLvcHNxmlMq6/ss
xbNNoVFrOiDFLUdzHsR4mg1eDJ5tmQesjeQRWCmMEAgcjo56YolqtzdgYUiBxHK6UB1FLg5/ScLA
KpnItQVh2z1rkx5ubb5r0vngg1g0enYa2veMI379s/oIyhTcOrmzlv7ZHhxYeLBmBsyzFGGekhpl
fKRk9XP2DpYYZIEEQsyjzNG/Mtu9pSnVjkOG8uFl6PO1B7TPbLGfTZ5oN0sBdrHE9oyCfwQuGyQ2
JBJv9J7mmtaSPSxXr9SOTpafHFsc+mVrwkETzwuESW8C/w5GGQ4Ils3kXvvWQSqCY2m6F6Y+/RuV
dXH459i6f12YIUwHWy6AvxPEZDleqsnN0A+aA9GpF5Vu52aaxtjKrbvSuq90MX6atD+3bvnlqv4V
nEbumUmfLK20ILhQJ83pSJjDjap63vB6Jc8nwu2S5jpuu21EUNp/TTH82Gr5HErvebSXc6d8rqHR
IwhUlFjl60sh7H9SdT+FsX4EWkm1iZO75c/Cco0Dv/uf78xYnQbkz2tqvmLY7YJivOQcVbaFu7jV
J7MO/sw2sGf7PqWnSf/dgR4FKcU8LK3yh8g1tkiD7mNyDY9DtbdZhGlNL24/RuZ8CAjWCByxwonS
4qMjewrLGD2I9BVlAmzI9WtMK5/j66rK56XS/9mNnii9A2nb6+77Vn25uRkr8w0/P/S0Dup4CtfB
jXXTjTAn5bgdkMr5PzBZDL+5wyV2SKSUVghEG3Zr7G5fxM6iVR93mmXec9vm3cYZnQ04+OUJiDjq
BbOQxzzS7CzcuqThkNl4eHVtOQCRhoBpsTAJVKSS2b98vtV3LdZjarm3rXcBvWQcrBBkGLGWc87T
nxXXRs3mTi4XhttiZfKEIhOThI9a3UvmR/HiuBRHxsEMyvVemXNk2iaC7692lYnhtvuNdZTbqS7/
63sUiSLpJBmeoLi5dRlKCJKSo2DR1xBlqOb/u23vQKp6+9dNs/fCvtnbrameUhmcZte921VJO3Er
hvIp5RDPC3QG3QRyGCAi0uO2zvtRGp/+pmOuNDtDDay4X8O0Ze0O6sOYpbstyxN6iDBwP93hbcRe
YGn0zlbBC3kT/BnjaWtQFR1Ep7r5aQoG6loWMoP5CBIc27YGGeWSlvn7MpdRYH+x25eKY419TFh9
+SOFRWrG2rMyk5ggIYGy3qXZhr1VnMfZ38OrnHQTR6u0YOuHaKOYWevnDN8/TPlMjGHmS3APgjSf
cNto1Ms3t5yjsuqnSB9G+ECjubZacLSB/ceScaFeRYXvJ0juIKQ8DAiypc43Q1jZc/SkMLTQhzRb
IQP8bQZEdzHZ0l1m2U9+/aMJJ6ncvw1d8kCxsi4meHXZxE7/W5I265GRV208Zrp9Z9UtdHIbV6aH
/EZZNptRWWTHZbCvTTDGZTkfiqo6ltnA+UeyrwMptXFMIEqRcMQGVGU5ieP2u7auKcW9yDLqX1XN
OuT1WQ5M1xqmT10Mz7rb31V2XQfnIMR8dTeKXF7WCcenFdrbBK+WQbkAd5EQDC5AHzvZ2VerqS7U
RMmyMqeJ2VlkdiI8hcgB8HPGIsrTjb6/D0elTlUQD5yf+sgoHpfdJ3b68XhuTMpOPK8Ian7nWtOe
fFvcT0PSi+VJW+SVsu5Z5WviqnxnEcsSD8PfZuDEUp1rcg1DXyXbOB9m3reci3ZE18tcdUsdanXL
P7ey3OtFs9MIQD1UoKHzz1DfyYS/tXoxXv2uXZjt4H+Iso4bS54UjZi53VtzDJviV8WsDcja332q
woeVULblXmMClt5OVOc1ELsRD03wNbT+u+ZRcxPkmGCU+7I+WCXSOCNqFMeIsotDIL7F+muxs30u
jcQOhlhV+anNq6OAg9gU/qr/SMKYlw0WQ7B9FKsn8ocPhWCdlVDLw0QmqWOMq3vI62/p1wm5Jcj2
PCqRd4tRnjsZXPTys6/B9DReCVVHVd8gUS+71cnipstpIt4KmCZL++1SaKRLe5gr/qAl906zPD0C
UoH/x0Pv90fFZ2o8zy0jqXTrlAGjGy6MvVHtW9Uy7mTZ61xi3Pyoi07UzSkW2HdpMneog8vkJXGn
YDdk23kZP8jc7Kn9XxaYXS/oErmkCHhlbNGgzQ1DYnmpS5W9bt6TTdk69ay0oqFZbPHSTz/TZhF9
eoc3hyvtjpOh7Uy3jrxajwrZ7XzDvGe6fhotPWwgrmSaRwraayrUMVvzxNLqE2vV+SyWvZyL0wh/
lmWwOrI9d0v6OtT6szMaUbdWCfgnq5Knbe9rdyNtv8vs3jP2BC/SgvMZqVspVCKz/Sl7DSkZRHq9
Aw3E21TGM+IEQCPz16YlzPXixJqAsF7FTm2oNVM/cuLyfPXELxrehLF4z5a7Y+B0U2h7EEQeKbDB
8HaERY+PqpAA537daBSUD1DgHltSxhZCyJw7B7LXUVdcDHD6aaQ8rcRx8P5zrCU2CJhVmR/m22u/
Gc+phhzkkBn2jYuN80Gy9+COyK11epFt9mZLI67BSm3VHUmpfULzfAezPu24NM95XR/lGgRRpudX
XNzXQnnPDRqio9VX2dYB5313mFMcYUdLPxdNxF5XHQhn/2jtdC0cl2bSDm75RpzCENqh8zAVMRdf
tRaNw6NhXrXgx7WR+vRMA3kXHx7B1rBViJXVaAmO/eJg6Nsf7G/JnwQWalzrQTm4Byro87C6IJRT
QNxXG52DbJe/mq2YUOcNRWSKyY3t2lJ0tF1HP5+fzYYl5lv7i38qEc1xvttZscUpUEPENMAlFo66
VqV7KGda8aAw6ZcF2TBfWUeQ8rggALlr5u29CIpzWbKi2Z0uDI3/nRKjXvNy19Q51KOzEzYj4zwn
RrTyM5RvOR9L0MuizylcquzFUypkvS2xh+va47l2ZuwHdqxr2V4z6l3VNABiBdb0B8kYFIiFdPTv
WbPjLYdZls1Jc35ccGZ/zfZz797qhZxTbiemvuzbgIQl84d6aIl+8Q9F2sVSeQe/0I+akZLB06Jy
+nF4GC0m73qU3h1pBXSgT4aihko0blQ7bHmwldq5ICzR4EIi9y4AiL0c06q6uNQzJFD2OleRvnHp
DIF9fZwbU8eIN9M/GPyjNn+yqRO9uy7zD5ZR7kS9HqrOu5iKEOvMSuJpyCJn6H6pPuWyabO42BRT
JCR9HfgRcxjWu3CdryxIE3+qrhb6scnNBxOWkRhKD/UcuJwWUxuB+3ywjfV5CNZPlMD9kjuvq1ue
V+gta0NiWhyqPF/NfGWWIrpG2D20e3SjYHPJEk6PWZNlY8WaaxX7dFmSxsGsMMbhDfvzWerbLZjA
9Go/Z5S29M6NUje2zJVnqrvxNfDAGYOBOzNv/Zx2WOHodzqPW3MtHu0kkx8it1PgVUSlV2VigWCi
BUPLFo2m+jCH6Twv3rUUjBzLuCDymZLEgUWsvND1vbdabeNuk2PkVSsgUHAoZf1WKDJOTM8146Hk
Ie7y7tYAugyrDgjf7GqtfYWjKnf2av9Im8RtDYSSESlouwfIiCRHLpnovMFSK8wrjby/r3tXR2jP
juA5ltPRHsvLSGXjz3xoGuzsPOpLvEpeT5WjQrTte5EuTqg1o4Z0Jd4H4b6LRXxW8FTgGOmTLJDz
BfIWDCMlvEb7XN82SJVu49esSwrb3PvDMi8Y4xU1kLmqmOR/6424+Gwxss/TfaJvI82BrwGOqvEF
Dv97AwqI0rQbDjVJ2n+iXw6GxVqU6tQDJaDhJ7ZAZmMFYcBrUtuSCyg/9B6z8s3yupJZALOPF59D
xwEBgRrrwTNnnoVxeTOAvb1+hj96mfwnwNXybHvsCwGIs/7ltv8AN90a/5vqhVEGD3ORE4kenvq7
tM9amu3W9Y5gHK2Dv9sYAYCCvw4cCUGV7im+XR7d8sOqsqTqtKPKqzPPOJSfWXwb9IGZ6Vwb2t1w
rBw2oLsmMq8Y/5kp52rDsPq2ePagZRkMETt2G3dGf+4G0oyet2s7+8skElwU2a2Xx4Zv2fSoyzW2
UaYjMJaJ+j3Ehcafc1B7J+FFIJIUwtuNxbyRgY0zeX7kjP6zRXogmkjz+cN/PEJYloluE2lW8Hkj
xU5ljq9+mXJhmWCcf8X4MkPIa+s/i0tcN5Z9DX7VlogIZYe1Vu9co3xxuZt0q792VYGf1eyE9r6q
v1OqDkMaPHn2T60bZ4Dyw5Z7UTBRfZb9RfETapzYHtpShjnvQBcOfhAb6opx04zySfUMf2+cvRM0
4Gp0N6hodv2z4Hz4BoXBipSUNqeAcYJ0FDX7VIdzvtS/3XaIq/ZUsMUxhQHhZr70ek624+GqFC9t
kSay6u+T+mT6ATJ3B6bZPVlpG4+MBjFaowiF8avztycMgX+eHF8t4F7ykfFKx+jI7Zq25Mg9B3Mi
xbo2+ttDG2KKFGEyk1PGj6rmy8/qmwZwJlmWmXl63IoZdcwP7VKdKzIoo6r2TMlOkKJoPLYkEBB8
Pv51AZ/Lvxwz99ns7VsKWFtLTPlSI1vqX510vnips1uMhs5FO2v590bXzYn4ZCyc/2uxUBHgOeKz
bOv0tBXQyR6/Fwn1tAECFYWT2BXkKNK/i3PW5Oe2o8YpyuDWi6l91aVCu8wIYoOr1+vHaDRPbV0k
ZCWiyVI75h/drHy+GDWvRmde+nTYN/P8lmkGOJaI1+XFNaenNnh3PYeKYL6trn4esvWdQRuEfuS/
vEXRsXUK7zkYXh21UVw3h7Qv3hoGOOU1/o9l/psyUlBSam+PFLDskDx9a++J93We0babHiV8wZ2S
Mj95HsKfZOZrp+viUK3bS1myaX1D/CuDw0z2SKZ1rDGNRlU61yGSZu7+zTWYEES+HjQ67/uk7sxX
Yv7vUqSnNuPnaU6VtR2lMaOPex8p71JBHzFLKrRFexZBdg1Amz0SdwSQI9v3X7OZxHpLlb75sXj0
krJiVoHdeTquENhOYaW/lwXxuTf85veSbcfe177nvqD3IIWnmXhCHZKa2clwWmtM5fbGJ3ixRUZN
rQWnIO3v+ehc7c4+2Vr/NoL5CQP/K5v3bZUfLMejcJt3qplJLmH5F+a959+Yzo9HQiSVQBkx0oOw
DUoERbB2SzLicgrhwes5VVDiNNXFae/HLjXcCJRhtS3GI33WIdc4WUtQ0MjwObQGeZMZGKpDCiPz
0BPmbtmnG7yUzUs9Pqq+oTxpTfVLewR+O306kX3Zb+bcYzdzLrvan8lq3grKV+T4RzBWqOvqm2/r
IN4WhFwPfTotq/tSGKeeaM3krudV1cgawy9Xp4trZuPcmsyQatW3x5jUtXEuEFtwkPhysNKbY7xx
eCdd6/ZQBT7dFpjvmNsYtQ0LqJzy71R5GyHFHmKfvxJ9uNm17no0oCv74bEOb+w/lDb/56VM+zC1
nuLURuLUqsjO6V/6FSLDpVduckAuY8lOWoUPvQW/eosvR7ddLxpFXu5VYGvhhn/s0Ttxs6FKd5wb
mt9hbc0Xa3Zie+NzM+oPMUxBCPCEoFbfFoathLAmzW4p/PeUtiM2iuy7miifJ60wkVqMfyVomlbw
wjh2B3CG0ElmWHjtK7fajSEJt7TxPzZDnirbuwK77Wuv2knD4NutyleGNhztQUVe66PWzsUbMrYk
kI5HWjA9KPI8PylqeS88+dXVEFbK0GtUlYw5Bw+nrtPSJWb+y0tBPpZFislacxHljh9XAzXXluaH
lekjySZ5rhkuaEQiE+9BXa1PrRu86wiyCS/yjw3q0wiFmOLA7WbEcPi8U5rK3t33pv3kPPyKVmbH
ruyPXSWZ2ZQj82rltyYzbgj61KZ2710PpWbCozdV889KjZpDvrkuvf6+NOmdUS404GJ6o5xbISeJ
H1cZhfW4dE/FMl5Xxmk5bSmJmQ3fRpMz1mc++m0e+Z5G4zhO560q/SgfEQdzFPupKwAkO/axdg1R
Yq6MvrjVVfHkqOzs0gaMsntXOazeSuk3Tu6TNCiSbeukN9p/gxtQaYzucURz7BHOVDdhq5nslxxg
kaiGDW2MXGGcSfjffc2jRJoPddsn80MY0YJfjBl5NiyRELf76Kb2MEr7QLPUh2r2MFPWA4tVd3rL
ITAaTGjUWvju6TT59kHZDW7C+JQiJpuS+zdbj0rkLwPMGxlh0nQhqaSPpSPOWU34KY9Am0Jx93uP
Iy7dlYbgDJ+aP7ky/jSmiFsa5IGFWYVcjoqJALaw/rgbg+wkJmSbW0djNnad0/2agoVnwEkWu3wX
Zn8Y7fqNMEnol8PvwHQO2oiXXag8GcnNhMbkMs3ISpjwHvrefILvBz+VEdm1KB26bxMXUi3V69AM
v1iCfg605eouy9vCjJGFTJCRBmdOi7fOcv50wXrTNZneNoZZSEnUkDsGI4M6RDo1SDOGNfL7XXX6
xVzK26jRQjNHfoCO3TiiaruNlOGdDQ0Fwpyy7o3zzNt5aVZFRc5otLRq7ybR/1TR/VCVDtaLnpXP
ep5HFRpuPzk4GdC4Pp+VsX34eXphmM6L5dHlb5CYhsbmp5asuucSFlHYLtmTt2y7ucaEl0S5ap75
vswuZjURf1wvRP4PQ07kQAVUOQIbMluRls1wCh6e0xBObc137oSBLSIzECdCMOehtuk4BogOktlO
sQ+gOPD7qCk2yw8DWdD0Gn95OejtkJoKz+AHIXKT5/19pmGo3DYxvDQclLxVsxvDdTy5EyZNPd79
QZz8WSN/bUaNSb7XYVPrUsREOzigvwyLrRgzW1paPEwaQW3Ir1MbXBUw77T4uOhNtJhFihU53lyW
lGRuxnig/Jz7xdEW9kXVD3/Cvkylft1oi3Mb1Lnxnrph/CpW+V/tpEmnd1evlemucqYw5W9uNy9m
at7xkfIZRLVv+Ig7zpvUkbHe8+UwuulUM1MnM/zncdJOC3Ehwl3HIA+QHIyTqxG5m6aOcQnj01aa
/9GvPNVrFaeZPCwjJPv4XDhBuBpYM04TyYDkerFEDWyyslXiP2KtBhWYroOyCO+fvSqIFAR/nHBJ
BVBkGaF4zl1j2EvDjKdmTKRPZtHOmTMgs8vsenfa0icG2oIQrt8y93cTJJ7gOzQ2n7ihBNLCqx67
T1NHOpfbwdGc/zid3sXQ7Xr6FaChRHM9tIH/tkzypFMX8faYIJKlniW2Zd1Wi4HueU9QOXuRGVBm
7e2J0Z18n2WHhrpsYxl7yjk3rbhXtbtvBVPfm/pFbks8DhBAyj9NTM2w2y+jFsR9i0jO5pkILdk/
+82nBDAbA8be2muLFg/cvAzlwEOcE4e+KlVM4QON80wEfquPGJh2nIAsBKS2XfEEE2dSQ/1hz8wg
0SDrtOHQjuZ5WenE1IK9YrDQZgiG8zQW8HzwxNkE0s3Dqm/T0ZH8OmBi1oTNqRn0eq4raF/N39Ju
j8oaTz2jmHGo9msOJYXD4IslUjhRwF6Jqdn7BadhZeweFxGM7SsX/H0p7RcxVj8F4kSeg20GQsTM
1LoxduSnAOMLtbL5Nat/haxe5TB8DeRgdMUkEcfca8NwznpqLqhQn8O+C0qGE9S7TqNh7ohxlPlu
4iAg9sZpRzQADKlsyuuk9QdPc8OCaeo6XE+q810G+b7Ryv0i66RhRJ/usMak6sDe8ZUXChOT0maa
iRnpU7Kk2K6mFQfgf+U4AeO4h1XTctw6H3TT9fcZgII7ed+MukgjabwYPfge4xsvTvdTCUyqeblA
ViJOqYM9Twe90J5qc9h5i/88PZRce72sFaFfhWWiZWcgQ0YVTdTM/Mjet+YPByYz7fpAv7bVQIyS
YVEr6wqK8dpg0fWtiHLHOo1tmZCd4m1IY11fzrp4Nezmo0HKNjFl06k+1wVfq2B6VmUlOcmUAuk8
199ydNkcnx3R/XV26pNd/VmF2ndVFg+OfVoyihLPiM1x2i1LgL1tRkTVySdw42kMQMkgeXyNjDc9
kf0FSnYSa0bR0BKFm8Om7xiy0iaWyTzfKiUTAom9gJaDfLCTfe5eNKu4MPKOcpfjl6FqphI88LyC
uM5L4+IntUmwpWfliieu39BG2fMbcj0L3+EjrhG04GnUIiSr/BzeuBBfNEpHF3zXbcuLvugJacOL
Ix/r0vpD7jm7Yvmb0ltNDQY8DCNoW4sJsBHesV4MfToIqe+kRkC4XcFTGRvHxtdOf/E5dpXcSOwO
r2NncyUjYvfDxdSmg5cz/Sn4aq3yv/IxhanJvLhblit7qm/M0dpv6xjXjstn9qfGw9Od6bskAaCM
nhOj+W23JJzwiZkLe8jqKWGygaKOY4KLnz3XW/raNx4m8vS+9MPrGsClBcEDer0/KhMEyN++HM9u
piX6KjEP/D1Z6P85OpPlSJUsiH4RZkEwb5UjOUupqbTBSnoq5pkAgq/vk9376qcqAXHjuvvxTTV9
pri9poCJ3zHe9JKGUWRdRthDUpX8Kq3XmCkmdSqyWcamTkykr5HfxExO/mHKrdc4JFdZxGNsZVe6
QA8RuZmedU/MoJdV6cm35Zpa9x1U0Sd7ZtHo8N0g+Z2pdFuxjh6TVxu/sTNbYVoh3wfm0WqbXSnr
pwoDSN4urF01y97uG6RJrmlkMn+qhjVp5hGUm7Zwkt/HRW37JABQ4260V641AjNcr2uljf/w3T/h
ddpCptplvJg2f5FM1auB59POs6cW/Rvg1cbX2AQMD/FK4pMvN5P8cDCI+YE4tjn+vcBbTwC8qDoN
k1Tsx8o6MZ3jq3SfNDea0dLHvhu5oQ3oE+5pTLyvETm6GGBsyOAsGcaauDrWclmXxAVSg+Xq9AjH
MdFsCnTenI1MWQSf7jx8kkA/cMqejEHeAK3u04gjqoP36+ZH0/JIJYl90eqLkc+vOUHH0ll2KUg4
UVifuAuvgzOtYz8IJciNkd2rN8qzU4iTadKghWE/tjl7jOArjmsgOzhzWHVPFrY76d95b5hVaMMO
gt9YxVsj+zBROoLB2yX5gxBUg6yKr3483pnxt48HpuRLQT79VffqGLny1Jqg7KwFuCLOfCIiAFu/
bV/Qw+kZ63lEfip0D3vXuBJt/UrLtxz/cp7ZW95zshvWjjvPJgVT0XfAK1lcFaAEFgTYuZxIyGUX
ryRvVppfNTYdFXfvhoeZIXXeHh9J7t2Hxzcdo0+K/SD4EAT1bd96sU1KvQZQAhUxdG55MHVyTYKr
/zfL5XMUOMITm9Wz91gu2B6AyLTd5oS/XYMEFRM9xMxD1U0/to0RbQIz1Zvn3rNA/fsztDl7G2vn
nCn3xo5n7enlmPRVWAl3U8f1sz21e7lU38SxU6anLlwKjE/zfHYna9/ibDW8/nlcqHbq+Ln9GuBV
127J8n87PevHtBXbindt8qMvRaoQg5Y8DwgYzsQo5XQ/xZjvyNd/9Mu8z1QBFwz7vDG7X2CkNayG
dqftfF1mzrtnyGJlavVWc2XjX/lFK/+kBe1goHJBQ6nvapjOwTz8WebpMLCdHjhmu2Ag+Y7waZWb
Jhs2cdVtHcikSrdsx4gUzmbYd86ms6eDx2If9MI+aNQJ08at79OjiS+96JIf9iA8ES4blVVbIRhr
zGu9K65gEmm16o6B5mbCR+rkAorRZbmpSo+8eLMv8/nA3uS18z028C6PDRl9tnCz6fzklXNtPH7Y
wnxt9cChk8N2g3eC9WHTB8XK9zlBdcc2Sq09N1ulgf1S1vatbfBd5vObNttj6xEq65YPKwClGot7
zLAAbnIlUphsuHGz+kuRFzcEH/WmugluSZkYD5b3QEhYK78tbhLQrzY8dkSE83MsdFZfH9qax8gX
zy1OxzEqP+MB3B4StRGYGMSS7eRIyFxNC15yAKXb2BuTi1Op7ZXFjarFGNHiSOLg2EiVspnHWFIJ
ajWbbaSIwTp6/SAXOp29z81uVwUQbDNE0gbRC3yCqrjV80EuGSlnMkFN1R1Nf7wmnnNNtPPt52qd
DtWpsDz2L8PZiObXGOQMALKXWA879bAL4nA9dhj1okTtyB5dlrI/dRX0taoZ/mIJhDpa/esjYKFj
TG6YkHSg1x2J18Qs/4jcfiVGutGdvwqm7B+kT+4wI8MdBEjRHhZTYxCNL1o7F6GTwyzKE+v4W1Eb
a98Rl7QfNpxkexS+Czr2c4sVsE3O7Yh33J126VBcSoTxpndeqwfuJB6YWFzbXufymESMRaM+wmY6
5sGyAx7xG4/5i4IaigmTlbwB1Itho+KuDr4vNajDjJ8SX+2sCeKK3exycNHFJN4scjwx9kkAkVmt
ETbH7Yi52Efi6N3vZuRYXapL3U2vScD0jjfJXxiL8DS3GQ+dH2Cjp/4VkJUZD3sf6uWTE8BeSps9
kmw4Zuo2FhPhvXGtMva3LlpOqgbcNzUZpu6Po8TeNuQlfuiD5ARV1l/ljEPHjc5RIAhryL/D2MAm
KIFa0YzQyFOXJO+BHEIHK59XTU9BBbwga90NTQrPD1d/3XkbcL0bh9iUiqLDUI3PRi93sO5Q1RQQ
G4rGrDHGuGbfk6KFw+uf2f8hStbPTs3ScXSHTSMJl/m2j1zUHp243BeVQfda7IZuEZxMIArCWlaL
SDnY2N/jmtHkRmNipXyBX9wyJ4If9XcdsP2ziZRY/ZErI3KofUgc1tCKC2dnVB91KU5e670sAevJ
WR5tdnyOYexS8sJW8vC+92cw0asqJxGLqKsReXqNDtOqp9HD+cdxQBKSOf7h8PYqwtCYL0yZHwxp
otvJCwfkXnZmKLEFNwQaQEgcZwSfzgdvMSXmAeTlekidY+yP2xKcStaMaAHxNuIvVej28VreO8sI
RwRhg+qNhxt8ldTNhlbuvZH1B0SCY5o2F/IfbBAAKsbWqwcPyaTJHAfBU2LPofYFjjj5MpNo4IvF
2BudO6MFSzKt+3HYmia2f8x/4M4J6FCbjHUz6jBLzQ7eO71zZrVWOadHJl6KvN0DbCG/4e8mn6sa
a+SUaASP+XvmBly5791EeY1TeO+uJ7damz8D8VxVq1Pctzu40CsTkVyL/LnxUrLb4jSVmDdazh7X
udai2joKdyWZkQwT2eiqje9JzHD+qkYmd6r6HvMd061YR4wjfTlz9cHHb5XBc+/lV38wIDcYt8By
wQYbLMFIAzDy1bb/BqWLXyI2Dt87ZA7hQMedNoN0vlUR3JkZ+VUwfkIpQrskgVh+No049x3X4ayp
r349/mjyqJmw8YsZYWFw9xDmhnOc0D7XFvRTcJNhQfJOpFAmMTtKq13Dv9gOOD16jyxra2282MaP
whRBm/1XAYId0fsUVSX3avbyYx3OBaCCoD45I7ndBIwkCerD3PGcxYEBPOUz8prQ554C/pXHPt2z
kF6LoV8/3LUxsl29qPeywarWE2rFmjG5xY+PK0JV5gtmyo2e7X81VomKT60BfNPNyo12xmfPct+C
HM44DmCtJYbMcWfLNgQJvgLE+9TiIZosNDRzMU5jFHEq0BcGYxjN+eSwKGKk/dsQDCTLQKZKYPNI
14NgcWGTeiRAlLFMnDBCi2jkrSNUDb1UEtnwTDI0QXYPMFEh51TbGAhd0xWX9sHoUWn3oR3cARUG
nVQdy7a99rPxaXb2OWaDmjfudoLxOpdYM70K26P9URKSWdL6kmZ8hYrlHfQxAJqxxRnXA2gUO79P
SZFga3NjSaSCi2HTrdH8tpN27zgXrm2Gzf/Bh4GEdhF03OuWzDq3O9KdD7+YS6858urEBU3NHAHg
2uMyONlTTSnA0oURql3N3zVNMw5561zF865N9N2T5sbz9Hax6q3djQgJOcpetx0mlw2LzQe6vKEN
PNwYGo9TsFbNcK6kgeMB34HphPU8MDZBDX6wU7p4F43IfdxmfWgVmWc+LRpaPQMfTQSfBnSGYspo
skL4j7L6qiGKd+58M4Qdkg1mosBQY1dvSTucrQJLv8R9OowxvQ76r4jHWwqEHQME+wlqK6Y2f29A
44ieZI4ELlvWwVnxtEw5ww9EwwJ/TM0DAoIvNK1SrnQ6HB1iQEZE9hX9e/AQB2V3Hmgn8OL8efRn
XqBu7WJu07a3cnL/prse131NCBsIjGNjYF82Rrmc2OquRr4FfBBXnS4OPippOzsnnaHr2VlxK1rr
b2kL5B+kbhi4lJoWyCZz2vNBdS+GGW8bC+Rg98i6ItKjDcZxtC7YvDZdtivG7CTa4UCLB09wecro
9Vhog+2q9M/Sc9kUHLKcgR9e4q7ZTO+KgMPhEf8wSrxg7M+12JkRIIaZilXo31Gbv5RRebaCT2H2
hARSexdZ0artinNQdisc9rvYHvciwKPrUchJPJMnn69FjEky6i/YXZ6WQOy1Pb12drklBLq28d0V
Sb9rcfjMI77h3E6+mLv/UnIFrRCLmVn4ZHWhXI3VpgF62Ad+GOD17nHMqLq798MAScY+5850Gtkp
yE4/L9F8tFNn1Y0TcUDPfkNgRrICKVrn8Ztb0lyXl/ZjkCL/+tUT1YJdf5zzYp9C+3ygzvpouqC0
0oTifYFO3WReclAsVNu0YJjyaf/BKzJH0HTbMK8zQPvFYbRIjWvCJCBQTxxpvw/AKdSk/4hYnLK0
IAM3k0H26mknPZxWVhA6IBRsaHvGxHduII8ZsBx/hGXksoLGf6b/mYVXfbFrMhM5kRdhYGm1UIMz
A35q+qIrbvlk86Oq3y2wNigNvHYpmKQ52BaLe+SFfm+dZeWTVrNybzW78t2SzSphhmF2ubfwCypz
unbg/DSOxTQrfvt5OpWmc9MOCRXQ6hjsYAQuu8GV61p6WJoApWvseLmorqUPbO0RvDD7p3kq95nH
2WGkr0WN5RzWEPSZtzGIXrIhP+jA5m8Lf4HcThTYn+7Cuzwt2TN+QnZbwwGBYu/07jZfCOzbj9dy
WVIo5MPNruZtpuZT0TaHmMlFEWXg97jV8KNxuqxmbR0ebIYFq9+UdMQF+jXsr7+5Auo7UlPhx+gJ
1mV63NJwLI+B/sAOTlAR9AP/jhNKmOgWEJoTEZH+xxEirI2E71sc9nNNYKo58Hav6wlyh/ZIaBFh
EzNik0ZaxpYtZXLNBBRx7x+ywBbJ9q3EYizRPXpt/tKYwPnAnatrPhbHurL2gZaLQwoVpqIlZ+Ct
jJfxXI50SY5s6+OAL5OsxA75FZxQwGPzMIPobQZ5WrQ+TLX2N3FT4o3q6DpVqHj341lsAtA/AdHe
Zajvc20+I9kwUxVPkQntrydwWXcrt1IclQEMBPlWlOqW5yQlOgU/E1tqyxfYq/wbzQDr3FdbmUGd
EBkDZA282GNDSa97aYXsHuACFYwUf/0xDef6cym8b01EkNodnKDFV8A4ZVj82Fb8LqltHYhUEP7Y
jTrboX2fqphVEwx80WP7WyLcsLp4efg83KbErpefsGI+p2I+mZyDWVJvDd75fKrXk2cdTPBSU7Rs
R3/gnzJ4pMrgv9b+BlDWfqmXrWidVwysOwIdT0tZhWmdfFXI9MMy/MATxWkNEa1r0LXcTWMPp0h5
zdqtCRNXkP2SuZ1PmOkeQYDnOTe3ddpcg2EgNQfjkMg01o63nsqEuk8PWU/6yKdWx4UfqYNtlntr
6AqvjWEdsNaux77aLh12V+wGOAVdbrek6OGxUid86iLjvcpcUBJ8P3zqfEyW+8Uw79XgXAecBFVm
HSLoe3xxCQvbBGWxHGJDJDuGGQ7j4gaXK/KxPI+YzqtWgR1zfiN/eDXzdu1EwI0V/35LjpsF2ZYx
yxoFeFlWiNJtDlk+fhipx6DWUpCidkW5rC3LxlkfhHEBC9suN7Xlcg6QXCm1R+KtYZ3Xb2iqQecx
Vq0Z7Dvb3iQ4dQwuh4XQeAkCQBLAGvleCCTVBEIuXPoT5pc1f/6xdgedk8qVi5RJcUSY6PKGhnLG
D7vCPrEWFs6iYGkwXvXdrnX6PbuDtQIKEzfW2eg1Hw5/N8D9Mtn+RspYp/1E6nlcIwLUTwH8JeUZ
YZ09HrfyeaCbooqtW5ran8VscWPiUayH/dCXmweZLemy1xp7BDAZDBQ9t4JqHXicIlXJb1SfIwoA
Rre9e71xBpBEX4UXtlP/YymilbMnMXoq658oWL72vP6jk9MnYDIyNTsbWZPKA1ILEFFVS87IO3js
yg072qJ7bsGvncE2PM1YK+pyDqs6+jeYXqiLmFx9xsCnvKdStOcUt2lCZEbGYmUCA9Z+uW37jsFZ
HhyXa1zHSZdk+qZEt0FseWeryfUC7yFpOlqubuzOP9vBfda1CWUVrrqO9qOyt0AEUEmTjeNzZQfx
VFj93hvkRRA0Bb+bbTy+nobRvXS9u2EwuvoYmquqPE8MdQKfQt2Kdx8bzLQQskj7mzmIK+GM09B1
mGzl8+O19B2DqJEDaAHfoOrWBScPdLC7xJEZAxfilcV1CcOJWDNjLaZOEkEVy2ox8NZwkSua7LmU
VG4vI6JZxMLL9v6S0Swe2emdwCqMYQ6vSb3jKLnMLQVivRV9UJ6x7jyxIjqxmfMR1AacIlbKFlq6
oF+B9MOtyOZL69gr7mshesxNMoO3DK+OE5rSZyVO5S35Jc+abxCU+SxPyDlwgpAYpJ4Z85IQKN/H
2JDwDeZ7ARHPA/OVWhwO/kLg3NwGGMaX3tqZQxziR7nxWYY2p+c1fqM1PHCuJnh1O0EkM3mPZKO2
fp9zjrP3TwyKf0oMt04v6A8ajsvcnBtT/G2b5NeYnHdbOF/6EY7JluVPtvRX3jjSSmNTEyMfDhrY
WQ+zBBTuvi418pb5bHKO9TUcI+IZVEQdEnP55Mv6YyjjPIzzeZmo9QVnjw+UDJRUd8z7H4GTbgWE
ZWwHDGqF+p4b+6fq8tNkjP+8WD47hR8auiQjX3+mggkBZ9p9UuMxKYezvYxH001LbJXUjfn0vU0B
j49jHYXPFgQ4Jez8h4fF6NQjy6xJ2Tc+PTvGuc3QYMvxZvTZ2zyxCPCy6YjC6j5NdooPgEswK2dr
iTcGW19jLM9Daj1rLG85LBar1LchxwcTF/7Ny+s/btNwDi3gjdiRzHI6tNRfiACMismeHYxEKDoa
B6b+UrgzDwhYZCUfnvViJp5db3yJoXOckd3pfkuRlxrreZKEZsA6P8GdOY/sztMWI7nw91Gj2dcH
1REGLPUkzhl+VegB/1fmnGOM5jY6d4Qge/ertVWGlHgi8mXVy8HyNdAIjpU07tZ0RLyRMt23JrK3
jUnET4zvIWUDBXYENfLOPWADFuc6pDErQKad1H6EDgN+otrc9cSf7MlGGi3Mo4EKoEsu/wteEFqV
Ps0ajrE7g1x2TgXQCHsRn12r9wB/3cMkEhZDi/EmpujXVvFHJwFOZ758r8rgrfLm38qdwrGajlUv
XpqKKoVJZluMEdcgFzspc/gSkNCmKTQ7qgeyUSAk1S8Jq/weCQ0Jr0guimfppLDp8i1Hz5YpioYc
mWDTlDIddHJ19awoDgEHSTb1s7tuUnLkQxkfO1Uwz9IJoyr33/+tdD0GKi+orlEAsG9Sb3rqj6mh
7zF6jCogFAzA9sq5/s9EUDUFsP1Ih3n0YKOIvWzzC+TodQLSU5IQKyekRpCcUM5y9Tpl3VYLY6v0
+IeGkr9J6RD2zUM4vkct4G4yGLaJFbZ1iaPFuXEdw1KAuSSvLg7uW6CdWVhRWzEsXFhnSRXSo1GJ
tVwU9vV46pP+prz4P79106emCTaB6/9EKb4cb+YaDtELC+678Eg2mk6CO7a+Wln7btkA7/v23no+
UbjoM5Xz6zxNKSdmd59zcU4bwYoUXL4YZLNeAJYhJDXHebRfY0IvTjp/xSUMIKI4yDQ+WW93P+H2
WLWDWa484a7ApCdrPY4UOlEwMBe4lauuA2/2YPLMpyGo/xUFBJN+Pqg4PSYCv5uutpojORiMvzNX
wbpfeqzK/Zdi6sQvEP/jE/Y6aXkoG4l1mPo6ThJVsgOfrLdmhp9tWN9mhLndBTzS5ebem+LPYDQE
2y15xUJ4mov02ajNzaDYfUrF9ly/JFBLKJPadd1wSclQkNY4EKJ80463Y8/BNaFkOWyaQYjRFCyq
wdJJhLmTb1zBBQIMLA5dfR/Ipvp0rzzBYGc/mid/WL6c2966+kS/xhGHZMtPUCzLf7gFX036WhOE
EJqpft3SvPiTcVXdsPWq5G9LFDdGMbcSgCaYOm80/r1GknVVBdSIL51JqE/hlkHg+o97FKN4i2zp
ZJdCq6/aJShSO3xdON7AHRD5TfI1Pr8HoPKY9u4NA80NuiTOFvBWtDCsW5dj2uLGGJsa78/Ec55S
jZhi/ne6beRZz6WiG2DBBJB5zZu2iwZrGZ4YiKdP+Tgep2K8LpZ7osn1QB78T+PaX77qDiBXMRIC
n0mIJUcsWf0hvlhx9R60UJsUgTIpi6PlQo4M8Ht1S/sqc7WNZuCTaf7uMdFEniCaM4APHjwWUc5l
GvH9JgQEhDV9R4MonyyLzyczzRYj+7W0l5U0kQ957pQU28nvbvls/Qdd7GCK+sXxhzdMvo+7JuTk
YgZBU28W3e6N2oUqPbypMv9wyJkVObv4JRWnuvNj6GyV5MhtH47W7Bz3+R3++3k2yi275HfHCR4w
MvoWMAS7ufh15+U7BgYB6uO/WpPUVAQJfDiz0lhjGCWfn+fvywQVb8GzgWPpxoJ/y+pzbbY4SfIR
6VZ5/4AXL0+DbX9Ks935KaN0w5qQwBRfcgXS8kHQGqzuZ27qj7SxtzPUcnbeoR7NQ5XN+y5nQCvo
fPOBgc7gPdAivL9u+egzYVNuL6+LMt7cB0gDqtiVZktWZcYxAsCK2XZb2JSegL8lmstgGNHOTqdI
GcsXyReNvqp8rbX6F0zWMbFbTiLvT0dP4KqJu2/M4ezCKu/Nq/pD72Bp7aFB5IjFXFuqXSCxAE8t
VgUU7oxh4qQaVtlSargxabodC6IP7mMDgvD0TrHovaz10SrdD7LUf/y+PxMBAtxMAcmUc4GVZnTX
Zb0ZB5coaZV/C0UbrFvQfWLOzIN5wHpGd9xbSoxexXNUYSI0S/+T3cAHZnSbzImB/xExZ7aO8Rgd
6w5/RpVcqrI6RjGZDg4x7LfuoV7qEAjUfkmYQd3iSHcp/u6+x39o402Yi/mZkMmxbV1FJ8508ej7
szsMHVPziY/nJAk1Knv5VLn3Plfi3MVIZoZgpi+ntSqLc8KWXLoa45+Trz3mRZx+cp/FC7CCwP1M
lTovSYG03jv/ddoFQAFewR3rvzqt/+nWAtTIrKT5QaCyUaEG9Bvkzk545H4DwJdZTohhXhSGsOyn
cVWoluJE2nqFnnSzdPQ12tX7qIZjNjT3KqD8Dr7laknKkqIOA/yJPXJqiZfI8ND63NdaFe/TaK0X
2mqemly+t571rgI2+4m1xlR7b1i4t5mLJYeADKFE2ydV4K5Zxn25UnxQvPcHumxxxJLzoafh2U7M
t6n1Vnps0UPtS5zH55bPNpGP9L/UAR0uPb2bZEPW1MRcZC3/NV3UPjV1SVVUS83DFA5Z8d1gr6vT
BGyo8zryuvcQMoiTFAAH5uEve9mLgYGKLc8+M6abX428LxRGeir9VH7O1oHLMDcbG9eQUdY3y3D5
BhJamAePmh7Jk1YXNRFvqETJgko6JXcpWZTaOn1TQ/a1CNpVWbN8BYaFcRiVhWzKv2HW6FRkfWPn
P2q4qMa15z0Blue8NZ/tIA0bPuJR774UXiGJ4pPVlZK/Mwr7LiFg5PoJieN2bffwAlLpv5h1A7J/
UP+Ug/lWOXtIriwp++ZDSJjnNlN0qa2LlfOjyZZ9YM495Avitf4Ty05e07rvjrJwh1Nc2OUKgte8
JZbKn1rSC0xcThzEAcN+FFTM30ZQHkxbhnVT/xS0QjyxK/5ugdOsKAxkbszcl3oyD3IC5tjJMwMZ
pnuv/1a1+Oic+Ga2wBAmyk+ayOS3gdlDt49tDpMBMNSQnW//tGTm34pUVweY/Sl1o7cOe91ZAbFU
Y4CZAW9TT5FZ3OPHH6OrXKwH1gcKHP+PZjA84/niSlOnG7vSuMyXFV6Kcz1mn9Pi3POI/a9JjNsk
SYiewxuYISAN4HkVfbDu3P9x7fSqMBMbsxGCGVz3hhUWqrvaBPtrOznGGcXKrdL7/9ub24B+H0p3
D5E5fyxDaW5b0z8CKwE6BO2Bc1SdqRFFe26adyCWvyKNP+dxfoNK/Ex7EqSe8nFrMNtfbESf4FvS
HV2a1lGaqXcXk1ecTSkuOC9CT/nGR6OKR3vfgwhfp99zwHoGW3T0NDXzkQeZiKub2AftkbqwJ74z
rXP1JeeYmelD1/Ny8Y/NV9pPhXFWU7tsuGqOJ6Ouz91ohnHq/ysatls0bW3UCOBYz/iCIkDP0zIf
uTtRWIYCHGVI5I7IX4wcnwq+PJeAG3j6T22Lve8NABeqHRvut6UlYdOpoy/t3zJl+8m6lGKPlMKv
lnuq0MRfEhiHQU0oafbSW+ETAfRqebce7ta8qBDGpglan3kwx/w9crFQ6vakdUUorEFcGGw34aJo
nHuFpUNxNWS/tiu74S/kzZ1nW5upFcdyiJ5NkKRiYp9QGiffI1EC7CGyU0KU1rboIy5NpF3jqX8y
S5ahuAxmdwxJVf/Xu+RLyrHdOWYMFisusdymXr+qSUY7i3F0e/OAsAKaZWai8BFHmBQGh9ha7NT7
SqYkyKv1ErA07GfGhfzb9fx90SwvyHknzO942CLmTmJRzVjtmt4O8wkBI42QCQI8wbU+xXQq2BDD
S6/ZkwAgJgectmOIJUuWDenHwmzMa+9u+dJg2hxPyCK3edKhxcUszYIwMKCx4Akq7dBxgNWguuLL
ccM4oxMS792N/rwrNW4EwGT1J5PGlXLlZuXEtEUt4x8tvVdDd+BC0OwU1rtcyP2DTZAb8e+jLdN2
pjelkrVN7Z62gCgYRk9ac1pPtX/xQfEdgGAyV0ZyKyzPX3Pp/83n1sCt1/WY+vxdQ5Unjpd/MSjp
RNpn26krYClcWNkQYHJmUe8HTvaLvSvYZUVlhQFo3+vsE9LNgtZeefzCADQFmMKqk3K94kn4DhU9
1WXW4nuMcDAV2txMVvlb1GZoATooHZYvMvqbd5DNGwCyPNo47QPnlRsoXzY2mrM3fndZx/OeLi9Z
gR4cD+Su7Aab7jRjc/FNGDKJQcaAwnHIaMXwWsuRJsCJMb7L6APwYP2xtWPdYTfJcbIH3pmWHM9j
zTvGLVzpCvpA3ubUGKXQGUr3Dpf40pEXdzW7GZ0+1veCwC5qy0qRbCBqASIP19p5luNZiPLHNFw6
l1z7WPbMXaTynDa7KGlfayf5XPgPuUAesK7ABR7IAPmD8E5QOUgO4DNcOw8EbFfesWejsiKipbBF
G3851k5MbUacEQqBMiReXRpx/nMWidrLTNjeex8vC007c3syoCDQ6YBWgTHPWKU6qMIaVMy7E+l7
1ZAqzmzb2IjE/Q7MFtiEn1RPrQ1gq51bh9hswWg4wp+Na/EepAYofge3s1eh9mBsVQW6Xh8L98Ez
SXeBltiycjY6jQGphmvpsHZV2ay9iQTtJAg7ZIP5h7pgGK9M4qHGJpGDkpugyBhZdQYUyHJmiaJb
n2OUgLhkAXTz60NlZBIJq+9ISGJamyo7wMzb/VamzUbE9qewYyZbtT7EXoh84lDZc/peRbACDCsz
wpwPzK6c+L3bUHtDc26wV/cIvoXvLmfc/gmFl1juuqXhKpeh76j/X3HKjtIhdABf0kTgpnUbEmxO
tnasegwYZJKCHCSj0kO2NpqSFjrHQqekmI1yjBrxZNYlcfvGT96EE88rSoYeXS0MKqrDP9Fm4M7p
HI/WtllmsMdLaPk2hDsHxDfgGbfbdQ2zYeATzONqI7cdLNh70/r9btJM+VRcEW7qCu/iWtmtap51
UNfoUsYUXOegFzxIXM1TpzQ+gnkqPmTUGNeUfOjFLIQ6tY5R7lXysL6PdMTk7ZzdI5WIdyCswwrw
b0a+XRUgkzjQwQQFAEqbnG9FnFGyUWriJIaO2H/kjufeageDfG0EFEczCR86G5rhE1ZE/Q8pGFkw
EFzbFGziS4+UffJL/oflYCjSs2U2y+ThTe3kBJeuWJ6FgQ/Eqr7MeHruasodZMIwsUl7gWCkqX7Z
9YgAomMkwtxMY1sbzQP7HSc4Z3ZhH9HGJcaBrL7bjp5fs4Jc6lTXcEma5kf1GPDMsY42gHXYnpuw
n1OBsxiD1Lif7RokZMRg3WWz/6TtkctuXwd/+C/u3dxhIQXyJUhETtA6Tr/M3MjpMZy8/dSSjLFo
Dtp0fI9wQeQffm3zyfPizy7FcdxPZIB0aWQbo0n/GnSQzCmmEKPZx9aI0Zf7Dt03E8DXNsB8uphn
Luxswkvw6YO0b4PP6NASShzI5j65zJjrxIYOonDiehDpWtZaJXbLzBZb15c3p4jvlo2+IdEezdI6
YJ95A7jx2+q4wxHkb2RCJR7Wrj+QEFmvVxWArym7478K2Z1c5tK4qNH8XDr/1rhLv3aL4qyc7Lq0
D2eHaOgFNeA6FQvp4+Rqwr4JeIrwYvr7UXBEcEm6O1ZPE7LJn0hT78De9piC5VvpBIahggqDPo9b
iBMQzKiicIpGBlo5UpDDxrVyMI8nFZvpQn+bGhFlDODqd8v02ymqd/IlflCNkp+O7XWAyZ4JnBzP
w2PjJyAcMg+JwbPwopSjuvp0lnHhiG58GJjdjGtNvg8YcLsJKu/H9Jr/Elt4q/9xdB5LriJtEH0i
IrAFbCXkbXuzIW47bGEKz9PPYba/mVFLUPWZzJO15KN0KMp9wZld8OjUaXbrh2ofSjGtTE8/Qrha
Ik4Rw2o5GDWkYl3MwknYO8LpFzX/tTGwXaBFJbTNuQA6odmWgFRVUr6URAsHuude6jKHW1A6iEds
bCNWiIOeTG6tQyXZNdoeasiVBqpm3TkHvVuhCU8E+2zTPvdWgZ4RAlkpyLJyLOvfNE20gdCgADez
imJwyR9rjsJYOqqbdKlkQ0ydlsZdJLFtqPbDyYZqVU6CS8jI3Y3N27mRNvQCaY6fNkCJGkedm6jX
ClwSPqEJSRJBGu2wfMQ9EgOaz+WksJkmFbZ4nn0sal22VGQKp4eeYCBB1rGKLfVg+lAumxlnoaEH
g+8953GYfTOoAUCNsQhpMLn3CJcjctegLADtfp7nmqsxITYutaMnt7f+ulY/h6wpN6VmGxc0JwSC
JvPJkzxqpEwfbfSmoudMcPvi08q8t5m1wux1Ae/aGe0reFc7Ys0viJDC4Kt1+ffsN4euHR/UnNxC
iHSDD3ihGEGeMV8hIvhmmBxNOETw0WnqoY39l4z4uZUw3CecbIc+ojZnieNj8nG2JvgYV6e5adN3
xnovYsRQzLx3oGSOfqa63siues+Is0SSE11yXe2nkjBse3pWDnusKfzIS2/pQVHyWxGIUaNCqFm6
bx6CF97NkTjWAQtjjN+AvE9wXX4wyPRfHGPaVmP5Gekm/lbJjMj7tlC64F10HtLIuJi5vihfgRYh
7E8tc4MQAT2i++lz7KtRgZ2y5XMTjuS40zquLOI6BAgAd2w+E0Nu/AE6uAjRIcuifii4SzZVVL4K
v32bPPLLR1SmMRqudAloxql8SormDuOAoPTWPxKD8TJWI5H3kfvVV8vRHyHD6UoKDvryd2uir5XZ
ArBWV9eKPvVeP9cleE6a3NUweiDE1I+X9ifdaR5rrXosGueTkNddniKO0HWu4HQWhxHl1EDyUuLW
OxGTLaZiRc5QLt3NgC8h62MiCdP3slLf7gD9mSTrPvafiHfkVCrvUZ/f4WDtnXw6yw42NkYssm3D
H7Rm7KORfbLfjtelZCoy9G/l4D7nJpgkWTaoPGzz7sf+7+jxCiHvwADUa+z0Vb2uyvq1bUxOJumt
pARxKtrimdpkjbYaQIjySZpjWjo0mJuG5qvXs1s9AwwfYIMFmuuceIIZeBPE5BUvAD741gYuApS7
WzU1f+gpm0NVFxt9Hi6V2y6wcUqIBLCbMpwnm+mi6JDWmMP06lLPkqaJaSt982vjtRy8N2Mafntv
vnc1GzFZPZXgnVhCstmeXbodnQlpNHQIgjWHh4JxFqgUjUksenHDJeGN6+2f5bQ/quk/h9i7GvVw
5f9wtghwyD37CCuVkXK29QnWzQvew6zRDrII74UW38UotgircE6GRABaqJ9cZT8PZEl5SpxjbQn/
EAzY6gkWfc76DMHWObLiQ9hox171XwnaA2ukB2w9vJIennZHaCmLkvYCsRy5hT1/Vljfa60+9CRj
DLZMuWNdhMyUXQ7R8mnMiVmglAmcdLGXWIthhPARWeRMuiW/57RkTGN30WR2KTKP6y8nhjax5Qsp
fJt6Sq8182St7a+zxibQicW5sPR+R6yjy97IfOMQYLc6zDq9aMR0ePjqGGi1wnmYBK7NBKsTk1cu
DdUN7xF37diEr0lmPnlNvfZy/yL9YdykOmde5Pskb8C+lkAdDIReIZpAFWflviwLGwzozHG7GFOL
D9+n3a71oQ1SP/usrAgwXcUKnOue3XfXnEMkRyBTrqkOXso2HDR3Vr5rUB2uhQ4MwFUsMedF9Kmj
rkzM6jAtjg7PBjTpRvTsE98YN2X5mElWa4ZiRlCUebTv42znSO4C2SPMLnxFAPf0Lcr4lOUZYeTu
eazlmThSMClW+9gTcW60oEfKAeZhPLw3OJRNCcEacPeRtTNQETf74oK+iHBmNdJFIGFkuUUG9J3K
NCIYwvdQzECGH8ZsXK7Uf7WESSv1t3JCmeWqT8/XflzlIPB3H8yWINxRvmpCPVRE161Kqwbpai2r
u8m6TIwsLEnXFbbvzqLkdObM33hKkqsgdmhb3nzThukAx2NaREst/ivq8cDs/I1IHcwfHRChkWTs
1uF1LE3Q6fOh7vxbDjCT1D9sWFTnq7RB5klkrZ+wfelrDRlREslFHRo4wGYah+0hUn/UOw1Xgk34
RTZke1Bou2GO35M2u1tqPuFvE+tmLH4T/AdaTc6QhcAuJV/XiG3Uofpj1FsE55Z4cpuey5Zt8mAz
sGlm82rWaCoxK1ws1TwUBTGk5ZBweihx02s6Gy05Mpu7hkwvxyVUC5z75JF+FpoDw27b+9RC/UP5
8qRKjYRmUvfYNpc0WIxLm4a6xiRja5r6M47j7Qz0xm2JuzWkYy1rnNesim65SWraELNzGhTdaef8
4sl/LlQ17F3d3tS0A3Yi3uyeTZfnJcc+nl6dMbpbmKpZOQGaN5oXEQ97x5h+cLG8ywTinC+s75EG
iwBYDxjxxBNb0VnlLqdtZw5oX5ROpim9WWBK6060CiEcLrkVoTGPK5yfR2PKHixrmFfxWH0sM/qx
y17BfpI+O51qVvhBzjjT7H1gfswXaw+TjGmzGRn9C5J+981FD+F6VN++0s+icVcVIRG9y2afLc+D
5Qyv5LO/szHbewMoHXPwJOB0A32d7tZfUnSPYkie+9lRIEVdg/g59mHPcVZBVu6xbta+a++0CE1L
iCxmdk6WgTaeOiTat+Awq8bdCP4J+AGIB+aWX1e8Rf1K7+0r72TALlVHRMd8ZezWPZqoOoxaLRDG
bCIorWP5Ns5p82doCwEi28s4oTFB4/g4gtKtep14QY1NertubAf2Ua9bJO2ETnSNgHL+JTzJK6CW
L/5A+mFtesibpP/hTln/OmdsV1vWbpd5dMttI1gWaKVZbW2bj9LAX0Qph25jmrwPUxtpJ6hYqA/o
6QACJWm8LSWGauvNlD60Ss4N62/IcRDkzr4Bz1Sm+XpZrOtefiQP/bIYdjrSvRzE7aEz3kXUnuN5
3oehCfw9HrPD2CKUazOU11Z8oji65OF80qxwSUraW9Zr01D2IbOib8cVMQ2on+qn2LepwfCi038e
Spugs8w5xuH8jZ/xKET0bBhN0ALXoFbauBNqhN5CsbtAnQhWdnF9RJDPbPSfHYdBCPWMcD+8UqAs
3YjzWgO4SQpznp4sRpvY9re6b90FJiwbGQRA6yAvzbMkb2B0avie5c50iotmVB8RiAjQSicTcG4u
CaPo7He/tpbYjBU8zJ8h1e7ALo6j1mztIj/ZKAKRjJzmBtBPqnkEe82knKAtrQixh2Ghjz7fcA94
Kd8yJ0FMlmzgPJ88GESeQ1o4JmSKzH8a972DeiqpxWPdyWOskiOS5c0MpVcQBFT3KhgED85oVYyp
sEtX5b4jREjLyCATCRx+Hvm0swPcH0fPT57bwuf7RZIDxKerus86dnYV+HIbPHzuYzvIDw7bODWE
h34wNyzj9nb3nKX52QOUB8h76+TOoSEFzNeys3JJHmiZ3w7IBTzZPhJLGrA9DvTM45mZZr5G85KT
V+thmJoFZpIJnB2lLNqgv9ESWz81YH0xb5cJUWpNy5YkvhGvig9A/5fH0cX0HdLB/a/MCV9Sz/4X
9sBweBpQSVYnYbYX1QoCMrNHb/CdtWeF4Uek0U23WDIDwcQp6Cut3uByBXwvZ22nQyZYI/DNr5bt
Npc406GQV+a71be/dQIq31g+ZyLQdiUDEhhWsENbBEOGrwxFmN8V177PiYUwL4gzbKYbPGfJriVU
3DbuGdGqUqPmz/rm0bPAcMUO+IHUWBdhVN5cgz2dTGqGJnoJj8T5wT+LJHTiKUYI9UdAxhbNz901
yH81IxRlxnZMSL/1mhc1hzxVi9892ur9ACDF3Dttc7CKCKpIJPYzlnVIzLu0NE9m5O7IOQca1r4v
3xgxZS+hHp38btxmmSLBpgCvilyDYLjoPLn9nmkzkyl6UFbibJdKPHeEf5rppY88xotEWCtcRspA
4hySHRyzNeybK8JD1KZyX9Pitb53qXWWN4NVvYpEMDARH+zvL84wL5MU74c2bJsp9GhRBHdSlBU4
UPvWRtVnZzdBTCu67nP7QdiITSr8hYRilf8MTdpc4Pg6oFGQ6jPB+TQSxPdlXr22dv+H5AtrKs+Q
FcpPJ7JuTLGea8Uuu2Qkb2RBMxWHqO736EeQUhL5I60X34bF3SCxAKK1z5fkoDbTjlMHXqGT9N58
PRT8AzLAbLh5AyFzYbIFxATvyyRVIU3vedMyvFLjYzNX+wEv3boOM6CXGaSY7m1ox7ur3ENb+2SO
aE/6bJNj9tmlM0aE+ua69atdO0dRYGbtiCerLFLQrB2W+GGVR8SPCvOODwDVLc0PO565sG5WnB06
G6yV8ENc0bHcdG14ogUiCkbf4L84JsQct0r7VIs7F0cTL+13pfdBbjbwg1E/klLU3J3Je/QzDxZK
6710o4pQzmVPDG/QOS78QS6bQ1Ev2Az9z5NQ50R5ipjLM+eoORbhP52bPNv0St4inR58kkhN4msP
7kmHTZdOJdujIlgomPzqv6lfgf+AYFCIUxPWtE/er1arz7KOv0TMyhQVUTQavK39veRha0Ksyf6w
l838BQ9/B1YfloOgjMe7Kf36auhYeYuGBDjwHfJD1MhzyFjXoMVwr5MWYSMUNTbJ5G5Vlb6NE0Bt
CzlunAedo/GltftKy0mzNZ/MMuTZot9JRxw50j8o6mCnDw+qJ8DQzJuXfiai14tPooh+4pjACYVd
IoYI2iZni9ZIAN4ZIW4kJqlCzQALpvytySLDE451J81gMUYmE0J0JkRBbix0EZUzbAwm92E3ryn3
WTt01AlUNo34RjZ6iPzpaOYUnHP1lU1EjOAfznTiASv36EDX041px9n43trYj6Jm5zTxQSPy1kZ0
k/TJV9FBrofv04EsFF6/y+B7sNNb9z0Hoau2FBsovGFXO4pBbf8gqBUkGhbm3GuhdeSY9M9VFu/g
Zy0q2GfpFhoZ1uxOQms7sobXdXoRLd2OU/HoNs4Bf9YuJISrMUlviKynbnafrdZ5mbzmYPfq2Kf9
PTfo0FMTqiqAESu6ovyq1ujDkAVZZxLilqS/1eSJicMHIHUbP2s56AsD5e80D3sTV3ck8GMZ1gy4
oVJfjql2KFZOLMvW2iKMhhdhZY8xMb9ibu+87FuvyK9Tnd76MDrPM2PpfMwgVOTofHt4wcVPZ2cP
DcdjmiW7PDO/h1Tsirw8G8DWDUzdbhLiBLOKW+QbfzKuNjFM8Xz2n4UR7/Rm+EqH+q3Pumfba38d
u2eNlt6gusFYjMrvPrW2JiB7jr9NR9h8HqHa8MV2GgnLAbnHir54IDYRAWgLwRF5a9bnm6mIX/LZ
hdxC6AMpl4NO2wFWxIiKhYvGPjVRyb/GQpXcSO1iOCNNAk32pKUG9JksMG37FDVegoublNH+hwN0
J0QJGQFgGAFN9iwfDe59FBO31MixB6vAKMp/vQ/FzJ08Lu7oyvjtMoLK8tjIj4mP7xhXQN9tQBrc
spxvYXLGj5gSoW9qkwEl9WVH19xUDAk0FhFJ6m7QeBJ2gVTfs8X7wEBCwJ1nsgDpK+5utU9rN4gj
oIC1Ax4sZW46lsmLF3/Mwt/rCckGRXOzMitIrGKX1EykLbjGeflkGdMxMoYj5eTL7FovJakPYVcf
Ik1tLOxFbi4uC6FOWu+957E0yzZNERJ7Yu+93LlqvdiSJPILD3ldNulMWjjjQeF3X1MrTshFQKNn
zbnU7Rdg338GsVh23FCYWvqbBeRcWfKBfe81Sw2EUBIkp1NV94j4PK3vLslErpBE3NlgdY2mXQlN
Kw2NC0l+2zKcr7aXAhGN3iVvObEL7BOphS1aK9cmLsh2N41odlGlr7tqon0aj+CLT55tvbMKOZae
+KojwkEqEvVKGA6a57/aQ77XpubNjuOHWdR3vyonhvMazCJuVDEQtTwXzqFivA3a/lt3SXJ0TBTe
6WcDyUjT0jOoa4QmPopI+2eGqKwW9UoItcIhuM+Sr95iMAvjfeNHF404qaYaoHRMMgEmylVs2vWz
S9hdTQq3NLJn9nhEJNvvsWYE065IEOzlNF5sZ5FDgIACO2klBHq2lxrLJUqwg5eRxxNLBte8pZEH
GGowvks9e/HjGZ2peW38HhNRe2bnHK6UkEHtsk3wxM31rae0Df/h/VhRpxxaRCmD+ovkMhIi/Nmd
MFEx6q8fUuyPE+dwJz9LGJACQUPNLlfHVubNaocEYy0ajIQoAIGCM0Ke9tlgf3TT4vvu11b9Q9Dv
zrRBIeOa6Ovm6LfqULnTVbVYkSZbrmYWSf3IE+uBHqxTtEGAtNMco0xD1qUwMdfyLdTTBRUxlRvM
OlIrww76xYRttH2KsMlGXXvIC2PrsrjVMofhq36xpRWYDag88tGqEY4nEXqVvpnlKStN5PPMRdPD
PD679rtjMdOGT5tU/C8fU69bFy1UDXTHSUPf0yH+c+iZDXOtRXi0ctSSPjPQUB1M6QYe/z1L113Z
4Xb0gRV0AN7sbY/ew1LehsHC2c3Sra51R5XQpxdLjGnKzCfCwgrkB0jxtBVL0iIQIMFOqF0sTpr5
quvdeoKd47RInN3ysyUize/6DUHuUGWYVpB9G0d/bKpBu7z2tHPc48H/RsYRI5hp7800RTRGvg75
ATkhrK1ZAKeotiUzetGnK6vz1sgCLyy21zTG697AzOgbewVv0p9OgFe2Rcl6OrUCMb+mFSOzxOBO
c7ZaXO5sJ4KdpA4NRwHWC+wCcxAzj8sb66mHMRDCdRmAKjhozSw+QU26GULqbW9kJ+Fnp9BoIWNt
felz/ulElMFCwhUeF6z5wJGNnrUH7rRNcV2l0aYcb3EysQnIruaI8d3GPoYfubzTkz9QNy4sVZQu
Dlt28IQFYImInW1ZBBMhZrpD6kNPClFxUFwpGu1rijkX63VGWmfxWWI5blAIjqRNTPLse/mpmU89
xAidx8gDw86w6KOYBa0C0g3giIwsORJIjJ/Je0GSZQTxRDRVCLhzO5sTaTyR3VHbOh4BpR4JoN1g
nnI25OjaHdZOogW0Z1BIAi51ED2FYHvR7mHqYiuQKzaLUUiQm29JVH7sVJio1PoRM/Cw8Sz4Gs6U
M4VRg3Hq9MnY9QOTCc9oi6M2DBIeG8Y3XOLJ/B3GJrFxJjA0Mmjj5UiMGGtphPtEus/oYwSM4BKt
wy9jku01Wt+Fx7KPzc3JjRL+3u6Cd3XPPGmJvkFxEr+ixKEbbW426IeFhxkpmg+9DEi7JxIx5mVa
njjnVKTboSIEPnY3aePBFtafu6Z6SUILs3mDNTjbpUhNxwo8vp0fknjcUNCdG9JmBhHCJIPBiUYP
Wr6eL/wVhHsmLFmKimrS8SPY3AaQzGFfZ3by4FXmAafsigm2iUR3REHWo9fh8dixW1zju9ka2r6t
T5PbQYN+7SfYpUAECoKbOiv6Kwms6qhiYIy+KkS7VBdA9WEFoWYyC4WlkeBYr30UthP4ebNNpgsa
nrVO3GTZ1F8KsV0ko70BNw0yQPhYm7xkskImSlgm4usAj/vRSfqHJvsVs3OPGmR0mG8ZOkebKrb2
wsS3h0k1iilY0Hfgijm5DmaFlvOgJ4cUKrOdwmdKq41tzh8O0V515j4ihgtG9Qn3NdDoU6xIbeu6
3vv28DNQ97LwJXoOG/gEWZFhUYZEzNbTUwpwy9fzm8m8x0XMKFBQenpzahK0CQAP+aMOfu5BdFEb
9F9rPa4fjYmY4Xx4yLHjZDg59eoX92dANbvJ8OeOs4ep/EmSgkEAN3O9i+NzQyT1qcqt3RD7u6SZ
iLqoYWt0j5VnIB0gTHvMroalXlwQVryQq2j5ALhp2cBtUZvCYTNgVvP3u2oliBSLpM6oNT/kmTxx
T/5Fmb3SCQu1IeBpKK5AR55tIkRaM92N40dKkHCZ4KCui8cUKwwbup0W26wf63XT9V82dJoYYnbM
FtJ2KpREIFFYJHSMvB0yPyX/+LbV75kaz6ZWnsBcrGhltq0OlZ9xZkeP7AIA5oZbZ608x+mAYHRZ
S1UrmtX14E/fXqU+x6hnuF+BNsA9F6Ki0j12A9naKp4UmW4toMuR9jtLFFGi0T41439MF4K2Lk4D
UzGTe8pNGXSRKMnhZ8MuUc5HIv5KKmBUOQeD1wPJwRJIhlD+rS4+SfJYJUSpWoudIqo2gn7BJPwJ
DwMxXyl5AVzjHPkgtrd5+uCN3OIZmoSkuPmeeQ2t+AGkyT6Z231U5+uI4R0Py3vcnGGc7tuYSZEm
nxLyojruZ58lhCJWKrbAR6UW09Z5lcNgANfKfNQhYQGeW6ofgIj8TT4MRQ0G7cy5P08HkKKrNv4w
h8cCaGg3R78OxAm7RRLK+GfM+CYhS/DHZCB9/oXj3RHVW2MAKkq8IEyMx9m70hubBRqwtj3oJIFo
rvnW+gORJJDLbADXwA8bUHuD7d7I8boyatpbCdu6oX0Z7TiwqnbTOmqlJUyrdmkH0c6aL8IK7z5j
pAlCYTYMt7HoL7xYxOzwrHXDDibrbUJbVlM/6pw46XAuSeuc5jGwyCH31bkVIDVwJgBysrXuEhHa
ZkBbarUl8NjBN74UHdWrqqqj0XrbuNzrZgjNajy2CAB8i1nXcqGRtoq4CByGvgkRGc4DP930kRnd
dbTcq22zfPdAaFr2UyfMXy+NdhGbHEQC65K7CUnAWubTpmON5IsGliCp18MhUdcYXbaunrv/Gftk
NS5VE7eBhWFhwhQOFfOgQiKt03vHCT+74bUPjQdJsTuQE2PP0CKynzghPxDs45BUGzY0m4lgSOoy
wrl+K/088XmtGUgMyWwN/ggXXqhFWG+3uEssIL9OJSk+w2RXKfh3VWN+sKgHPhV6BPmJBMJsKts1
ME0TMQomSPLn6q3Llcn4txoeACmFp6SjIrIbX90Mu2dlwlT51WwtbeMAklqOBf3QSI81CFlZtGQC
qaGf1LeOIJUPrZuY2kSfkwEAZzYV1vWBAQH/QpK6sdduoQvyrNu+xtI7I0Mkl4OC4KFxw7R+zcUd
EaRRtHg7hFYjhPHIEIhRx5EH02oO4e9IaoUBheQXWszJB6cx9T99RAXQVien5nsUT4sGCoHgbtbM
n1JkJNk0gZcMv9yYQa3eVLhYJ21Au0lAwtAbwEqw0faD1P6vWpBOT3tmKBhcx50kZtMm6UV31TGl
nBkG2BU2T2PxzR4eH+VPTTIaDUGoN/w0ONOj7JXLObWnbeK57zF58DlkQRfK1sgQfmEA5dQXE5qP
CFNYMgWjfsTKBnXb30WpGVAA0Rw8hz5rGj1ft2W4y+v42Mj20NcjHfeSLn2sGBClQBVq9WtU7sU0
XtP6AyvCxo6geHf5NudwC8uIPR109mblUxS1PQHI3T+DxPMGxTSzJUYeZLzQOpr9iwtmznXFhw/V
0fTJcWvmwFl2aC704BRBR30qcfynS70n81NruGzh+K1Q0tYWUwBlwmeVmwbhYKcQ0xMvqPnqTdTX
wjD3svUfEvHRGn+twqSNwgNUWpxYzx4eXrflFiICRhDLzUylz3xswmfP/O6s4gWVwsY1ibsi6D2o
tNe0oFaxSAkel0ksJU7V70pQuyKDLwaLTJbyPjbRNppfmTkewoLX2IPb5r9Ab9yWLtTBsv1nS9zo
TcXw0gkRahOgglzPofMfeUfmuqHXQGvmqqAxy68RemmjVwEpIoHs+00PeJTBh2DTC1dprZMCKhwZ
lLqzVN2srfpjlb5HbXqFxbgfyNEwp2JD4/w1F+PDnEev+lTcqvqfa3xU5mfTNNuCyx0hEOLP5iEP
YwR1t56XwAGok9f9n2/4D0Nbb4fEYxaGia9aK8f58OvwhcirVUbpUwx4V1ovAFv+wPjEtQkK64yd
lqZkXDfPSgvPvNikVxEBT7R1hgLcFqHYIPt96Mbo0DN3qUX5yhv45PFoYJN+HHXvdWBoz9DpZDDg
6WxSJZJia0bZO6O1u5iR8ePAEC4EPs18EsN00kj2lVZFzydwu+tfkOI/9Jk6L56/0CGv7ZBla90c
QIldOUvedL04J3K84kS99eabKNszetYrhMBN24ud3qnz1Kl96KeXDNgLqY8fHeR0E0hmxMJSANYZ
w5+Eyt8uvK1vvYx+tgkHazNH8TZlcVkuyzib8xdKvGe9kLIRaNAatWU/51XwK0dmnJwT/3zC7CpW
VTP7dC9+N8w2yNgF0AqgBo2DWJD5kSA1wsOBbbifSCK0+xcvNLax0W2Q0m9rEBgSFsOI1Lt3FnQ6
m7AKowvmyXnKH2s41MnA9J49p4feTJbuc8r0yWN+P2qvYza/OpIY51nb8zs9aJZ4djTv0mBjASqE
l/lxLk3G1QiKEDkQ7IzQkEmVEr+e/2yq77r/JO64bV98/m6XiUIEfN1l8oJXBu/svCp0nE7N0AVM
endVddLNL4d2opfA83Ee+NShIdcV+JmtnaiNoUiL8+RfVZwdrMRJK/5faeaje6zHxzJDuh7a6GEj
5he6CWVDP7dOs62l9oiZ6KZga84YOCVsJJcnIvqeDSpbNz/EFDF5bO7ypEYdxoxuFmt4oX7k7FpW
DJ2hH0Klb+z2KojrbS3uP8bG7sTrDa/E6atjqXfIuQXWwfE4pYQ5ahn0b9oPPBFOmQbmEmGP4YW3
cDeVLLvT+JDZbwiZDtP/03xrG8OORC0OE4t/eWv8CK571jKrKlV7NYOWcPJNVpQnZwHfcewV8yFx
c1QC3t8SoRcr217TAwam9Ranb1iINxPu39iGWomojpr+PGskbifxo1ui6kVypdkPykofcoEIDSIw
Zr41MqX1JAeuruGgT9VPhL3XT8ezW+BXpTMM8vTO/OtQWvI00xd5Churah5x020GlbyWINoH8hAm
etTmbBYH1MYlsRNy9EEx3urxFJnNjj3Lsaor0lL0PdAaUie09gMK/9HJ6Fi6jd86mCChSaKOPivs
2PKvLthx208T5+I0nd30qPpP1lj9DDYHUifTrARF1ILfH79nRbtVdndHbzbM9PHcxLtZ/ZC5vc0R
MaWOexoW1NFAJHOD1qS/ttpd9R9+Q5QqElN/PsddQdyUgm46EJk6HzwLJre5Y5Zes8PUzmRLtHyb
1cCax0iDqYt5Ovadf85IiLdh6iRxhfA4/7DEycpe+2w8+6EI/ErtKnPY9dUVRir2LgOtnb7DHAo0
8tjjSgFP0sh322/XE1W0ISmzsM2NP9jNT0MmyA+IYUhHD1E+7ScvPHi18Zai7hDkrbcuZwfQPDs8
99FvETOLXK5HFy34Tu+TTT7ba98qV+H44vFK67ceJ5zL+C5JdwmzJmYYgeVRjnrXPPs2wdyhow9Y
yq6w2e8Kdda1c+UEg3dRM7WJPLp8Z/5dguozfoCt2OZtTn8m6zFq33AIbyr2MDEr/nx+soCGaaY4
lIiVnZC8sBfHfu3KZ8d4zkYtKIwfJ75VaMIqf2+or2RRBto98c8Y68I/CWJROYCj0Yxr7W6e2eHw
qfANrkeP1A5x91FZ2tNEXjXDDJqoZXhh9/7aJ02P9esqjs4U3itD/0rVe9H8JeKOpFPV+6lH/1o+
lz3j1uoi68fChKPPp5pex+RbhsbJI9olKXFuNfElL+s7qrfndOxeZeUHMmQDF/3Wy94rHHYWjVNW
dtdC/xdbD4rwTdadmK/IY9WfrFI7VoYB3G6i0vO7rthSpWT3dKjQHs7Oq3AZctOiAWvlP6na7NHU
4ysCZ7FSZGpKybHTVkQflAK6WcUkSpDnHlhjCa1IQR7AfIaWPisiKidSlCWeNFwn34Lw200sXahK
lRZukTtqG49k22tRMrT0dEoJKXPrgI5Irupc6ttEininaiaBJai57SwmTGqeLLFiYIGtv8tkTpbJ
YOjctd7Mvsd8+EWZU3yXFdJg8pnEP1hWDpABCMM+eZ1aQsGJLav6plsi+MsHJukV2tc45hW4LMC2
FuA2GPhzti1GF6Pbx+AdHf3k5cR1jiAU4QCbLMjMMSdfxwkaWPgDf3Ls3ccsCgRGtznhN0IwKeVL
wc9l2dcllQa9Mfmh2dE2vcXZuEkpOXXwUGrRMUzNLss8fHDabRm6NdmtMbyLgW7N0mwycx7xQBJO
xhALs3ZmFOe+JOMmy7GnUTPj0WnkzWq8baH9lIwnFHODxrkN//crp3r6nPpPpEjrHh5sMbKwwuTd
KubDGdqXMVsMGeT4hj8lEzNBHT1QHRC2zPUcVOQMNQwDAbkSXx3YM84GHrKWuPlQ/6nb94oh7wQ7
1AXchG1i2wCNUdEfsoCNqv1zm2EpLKAASp0Ca4Q3xrUWLsBd3rGRY9LtzF1ph0wOGD9nzOBVnFxj
4L9zz9zOQnIxjdvZI0qWpGqNROoRM3ZZYt9tmEGisYun9g6ajNvRq3aanC7kOx2Sieqc5tLxxh2b
soNk5v8895a8EId5a/3xC+33fPQ0G96r+hZRfYtB4rEf3Wu63q/+I+28lixHriz7KzQ+EzZwwB2i
bXoerpah5X2BRWRkQmuNr5+FauuprKicDLMm38hiGQK4Ls/Ze20jSveqIhYiB5UuZcKPKu/4bN+l
RYSXGJt92tXNQtnlVYOEJJY5S3pqbOshfRlC68kcCA0pPAA9mGBL8RLWrHCx4eKfVY/TYGI3IeUk
8A+RNRz02joYUCfZapyT6aB7biaav7l4S8gIqHW5681yLewS/j43gSH+Flbk03Q2p5Jpeo9S56Sk
+6M1BsCvGQoNGD8ot0YcI5L8DrmTpvlh5RmMT5QjNJKM7l6vMcEhm01DnbPkjPOQIWHM+Tulh2uh
absJrAra+O+NPlKEqoPniTu61k9biWuhbvVNV+azupb0j+7b6ERY97u7gl4wTu9laAqUbN4zypTN
QOFKD/tnzOjvZghwNOL4kfdQUib6jKJ6shRzsCHnGHX2u5T+bWNod1wbV0o153z0N47Ub6i8GYw+
EK+B5BpbSPulSGw45M5Rr/DbcTGiwgZWJDlOpjiUor44g8mt09g5WfPIgXej8L1HpHiM0Q4n5VUl
iZBUxMN14VWaT7C4UbQItNt8IXBVwQgmFQCQiWQ70pcJSSHFHPQHSHqj9aAG2xfDgTflD+tCr678
gW9oW1RP2PL5dMrQoLAEa6t/si3qh5r52FH6aSA6JHV+7ElXKceHoCW2coZGC9Rxc7FVEPrQBKzP
qcsdG1FXSfJ0Jc6aE26mCSsjx6JEhyQdQNOj3U1szE465PLiU6dXPke07hqZcrTLl4Mfn0uDwlyh
YUyQpfN9Poc72E+ssdrlmb+Bz33fGLPv4iXPpu8R3KncIxEQLV8hs5eRhV5OJaruAk9+yZHd30Sd
QfIg1qmS+62gHIl6nbLlodPFiz/i/0/FXdN7J1u2m9T17qOS24FiO+eCP/SvpukcQ988usDoUilQ
iY3u0WjkttSjdVRa982k6BVRUiroUYh078iezuwwHcOCcOiG2nJuYC+bVlMGhkBF1XUOhtCdbDaW
YYGKameQtQS8DGU/QQd2DQJZrDhuow0h76wBh9pVZwNaz5ArLnD2cj4ijjV01hpuulfnW7aXdWpQ
Uux96+jRSmIx9L8FQXRMtW9NOtJUaW8aokdcaqZifNdrcQ46DzJKd+7lMx0uXFL9dmyCt9Awj45n
XLo62XKL5U6BuL/+6MATb2A8rSdDXmQf3pmgZzVitS19wsgG6igVycZvydkO0vxhNJOXEUt638we
GUK5y7xY0TUi3swmrJMExZj2WdnBGEDhW80axqHfNRzbcBM8TSGkOHjyvWLHomxDRAuBXDHy3nHF
JRi2ulibBMt0hbuRBnmRAZAs/1knhoneOoWN7t1luttmdmSR2EdoXvQYerMIHg1mrhL12SRnhl2E
KumiJUFTB5UHEOXQEtFixwlQY+4Zxnww7m8LjdQSL1kXln9ECXKWzk3v52eyoldmXD5ZmnPIOjKM
NJtLaUH1doC3pO0bU2w8HWw79GkEtD7anXaXT1yRnekUmcFHO5FimtbPA4IFXLeLSQjim6pH+DzY
rf0fqaX2xBZiKJRUnaO1X/q3OGvu8H7cTWX05hGjVYBHHsbvIbULfKqgY6OD71NPgruN2hA8dbps
W1qsyUctiNlCgS2oilAgxDeoboH5wC5gdqU032QNB5eccW2wt77yD0FPswHoCpGXH05ov2c2B/0I
w1WHyoL6mLcM0+RK6fcOoaIOAO+ia9Y27yR7omZNgK/ZeEwNrhJ2vffNZCfM7tq0tLVk+00aZxck
r9oEbFvLWW9G1EXGUjqKuJ9hRyjMvrVSSkr2+5z5MIK0ht2CF8oB7hmeoRd8C5AeSPA3hekdptkN
UGrtEqbNkUojkHZjH2SKQuMPkxSLmDOITeUCBSiLzjStHOV+M4zuORAP9RDvtOBBZD1loGZVCfca
oPydLLOP3gVOQXWDwMHiPZTGcazG3eQPxzTvv6eO9/5HpVI094nQVlWvduh+8G66xBFxyEmozfvy
MU3oS3C39Dpqjzo4VH921WewAfpnm856EVnI6tEzNA4lhYZQCcNdj8A+nSYkw5PafeDsMyvbdRZh
Hh1ncgmeqxF3I/K6nKNJHwe3UmEWRDVVo5F1Ed8Omn6bNN7FI6O2dPUbk/yAoQ5oyrbtGpwhh2Z5
xZcl6kbNCPiFr2HksejLhA3iO4psgugyP0NvFGNSaJPZGUlKzY84qT40HVJW1BwLrdmUFQJRnxwJ
kxHsYSrHMbKrSVHVsPYSNrYazHznc7Fri5S/kkZHFx264RYm16EHoYVl3MS8i25oHRJ6iE57RbD9
dUWUSEjylmEQJh4kp5C4pQaCjpmW46Iqceo4wdL3Qb6Ozi0DamvmRHZZ9Yb8qTUK8cdSmNT/fXTp
M1Af16NHvTs10CSxfM55MmQKRFP7QPudyW0sizF87GiIkBuzC2FM6LiCIna4sQE1IhW5Qlz3aMma
sILaTNtnokETcRNbLWIp6V8PSXPwk3KJgPTs53LtdPV1TPE2TuxNRsBEQ3uyjsKrgTNtizfI0gKO
jNPR45Q6l//JzLpPyC2uev8pb/Gox9146o0Y5Ip2ZWbdmkSLGpxGVDMy8Jawwmv2g15zjgfHdxtH
sLzciFcYDxPGVT+wdlU3vYL/JFMoOCsbQwZ428aW5x7NfUQ9WuTmrcfG7bnetp9Jqt2VGxCOgAlB
i+S6yW9aDfCxwF+rz4ouaDFjVX+P/e4cudQSGvZBGCfcgD0wcCTMJlhNg+xWSe0wgeJaaDPpEHYh
ByLQfBRm5xThkLyyEUVpTG5m+mYXzS4Q6uCB64lS2igTRtBijrBQwJu96w6TWTxhtxJRs3dlspLO
dA5Gbdsb6XVJuosb9pSSySgywaVFaLi9ybzGrfKQVOS3ifyqGH7YTbLW5W1QAibCuuhIKuUdIgX7
LW7kKeDiFyFlz3XSJCtSi8tun6Zqk4JYHuNv9oANLdA3ySifQgdcHNwpZH40grlhRNozusB7j36Q
E6oH00RvZmqPzRBsbLe46pS41i2MpM4r8sarfuqo+ASK4xdkJyxo46qv2fmm6j6MiC0eQ3Y16vAo
Q4OQBc9GA2J11bOf0vIbkbIuWxZo6mb+OQtD8Gpz0lxwRiGw9DSuKsR85QSW54UHtFDcln12GnHu
j7JmLXyqRorXSFfJqEJoTyMH06meeEvHmA/sbA7oOTQKGyxrNL13o/lhhOMy5WO1iuaiwrw3d0AV
/jOTDgTArkWXRhvD7g6iV6dSn06AZrdm4l4NGJ4tR3G4sRgngwRpausUb+Q6hTMHZuYA0n87YLVG
kIiwrCRGqD/Edrapi3Bd6eGzKoYnvQA5qPgOBLNxFRbMTf+uIS291W+r6FX1dI3dZ5/C5mhVxzwS
d0WjJA0Q694TBe4G4b31FYwde2qeYurjHuoUIwVeMSF63AZJmj9BHaJCY+kvRhfeGBj2Fii6Pmo3
CKnyEm8eZ81VIr1dCmmAA/lpqquzHC0XVJ++zvP+mE701XBQLfTgkes5XQN8xNzEHQuhZ13chdLc
FxIaDOUq3dah4TO4E/sB3z/iHWoIrSzOdqLdOS5ZuyizdHBjdeI/jrY4moa3Niwc1yO5sVrCyk4e
esz/xqI1NNnRGZOdBY7dK9qSjibMutycu9XRpnCwe8wi/sJP7mwa5kNunB2avV3xNtLiT6sJUABp
k9WswKUsJsc1PZxdIDkFGuLcRObZJMUcZMlD7mGVF60FqKeOFz2GlNwSp5y/1R+njZU0oKdZCbx5
KLONlXWJeGvYFJxBCmKkNfTLlpBHYC53CRPEcpPHxGs5qVFqSm0OH8Ow6eNxFdft1i6nTU1LpEwl
cyDd9chGkA8f/HDc+pN4b3U+tz5WSz19U4H/rAzne22Mt16I/beKV0Cpr0EEXeE/PQZR8OAFPvR1
DWFvQYEDC37e3NQuRUf/w/e5Vbbhs+3qbFT6nengHPH4v/ob28HqPdBrJvNJJdWI/cGnfmGfSUHY
uwW9zaC7rQHmlX6ydyog15XI3v02ePNHsHckmiymUpBPncGuAMCQkGGPsC/MjDewPO9y6Da14T52
6XisBJoHs4TmrsMFV9qbBP6HWCN47fPsMbSNI056YAhvKaBCi+MFOA+aeu4O99geHgilbfx3TFTp
yY3HLp86LUKZuWff6o+tX6+VaVx1DmhH1Nm1hviZ01vd5zddk15Xs7Ohj+9lWCJSG5ZamG6H/o5e
3QDYO0w2VcJtE/ugha4furKWVPD8bS6CwNWR2NskLqDB4LCTJ9F1rWVPdY+m27Bn5HUZws3LaRNz
bkHVdN1a0S3CLTwj6GljSwcJVnQnFwAB0LE7gi+PDr+WZ4mPmvi0Gp2varyFFUCc7mhyh2bc7bC2
GRSF+7dW617Dpn0nRvMwyvK+CjhFdw2dW9GTEQBsTUCmzW0SN/SOA57pHQeREDuobEJSrCtzpJnT
DuYF6g1MjPiUzw0imEhvTo6GNigoZQYlpRh/HnHSgK9iahoBA4AQfT9EWes7rwGgTv4ZfcO5/aZm
F+6E/AuhMLE+qsHJkdfvkUVC75wiJ6naxxDF/JortNYXDxOSc76VvCR2UK0cDKboNI3HXKTXYxtf
gkanyI5sbpHA05985Gc9LCu/evUcF0y6V11U5bpL21ArLW3QbITdAnGtZMYIgCEY0sD8HAGgvyD7
JQXJB1pCXJa7dcmpgLxoHPy6Z2t2oQGabnTd5v7JdbVj42gfPaShlZ9N75kBCLalqa/q9Lvm5ve1
p76PgEAmWvGDD29DyvQytBYJcyl071TRylMaZlqRwmtOFTdplQ4nc6wvhYJMjjK8XaaAswfOd4Mt
bwaruNWctGevgVaP9YzUntkjrnVBiKuvAc/OSrtLQjUbIMry0OsmuX+EM85lgnUR5jvIWSY972gW
mSDnhXgEKD517XwVxvDekKxXDbfKzL+DxgInOOutfUJeBkJ59JDeYD+PUiNTsOLTVLd20CcvXVtx
Wq6Ff1e0/ARDGT32TvPcEtQou1q9gg0RO2gi3z2W0RTqHlrKHPcuBfEJIb9KxY1Jui3ozZOrwP61
bvMCbTPkRGpk2CZqhNxqC2lzB9HgqGkUJqzUCNG0QdFyquhBZoh8Wq8bt5XXML8t9O2aaCmFTilI
xYaDj2Mw/sgRvItkvgVLeqZb+dYW3VyHkGAalfOWeRRDpvpHASmB986CbybteqFTri5YdBmY/OWz
hSGrwWe1Pr3LvtReG/w000B73iVLVgeLk9BgXbTKRnnBRolSD/0UbXTw9izJz5lZcrelVvoDrk9E
fbZGPzWHHA0Wybl1KU9lxBQetbF4cUcxriblVGhTQ9pcMRXLxpOnTLgfhQst1GzvC41AxVRyMTDw
KmleHRAZgm5kguxpj922crG8+F11pLxOoSdzjl7RIKxBQxOBGuwy9eKBLUUYevEroOp6/tBm+k4Y
kB4t3CRL6l1wLNyPLLQug12CYzbnGKokSgn47jDA1o/jWN61uIMsrNOLuK73QKthnHbRkdyMmFuu
xMRMDmphncxCAcssj0z+49RCnkbDXEnY3EN55U7jaXJ9Nn1Jynii3ShtQFBebC3H5/eKznXQHEOJ
N7aN8oMdRpBYk01kdvs2a5FD1HtiGVeTj9VDyHCTpkiOZXgU5F3BD+AAHmwGLV51MdtZCnZlCVHs
qnC9G/pXWJbs+zweNvjP8UZ0xLi1AN+KJnnRlf7WJtM3VsgFZYG1GfP3Tg1EGFRMeBiQK4n+1UJ9
EQYWlVi2tDpClYXFDdBTixmrklTXnPcB/ctOsM9EHohruKi5VZ3ikdax1y0nPdsOtVwOsP7Abxxr
w7hkU/jiev6Dx4kpwXDpafAlLUYnbZ2Qul796Afkayjno5fY9LXqhXe+1QkvoWyLPTi25RJP/RLI
M84VErThPp9VKt8ps21lMKBx1sK7MLRfTFwDokBUoVtYNVXxmLrzaZI1XVQHh6AWEZrs/RPOgdH4
INhxOs51lY6weU7+s/6Hxp6dGEi4LPMpDbK3SHR0mVDTYEQBBv8QEPhhuygm6J+TmpYdrca59aZi
RV6xsRBR/J6lfJXMu+ek8O7l6gTnf60aYqIlihPuwbJMN2GDx3qAjjEFJ9wHxWIqpufMJkoHoSwg
13VXGvZySpS/dgJal1H9bBXnRq8OU90+jNAjR9N94nd/H8LqpUlDCDnceMeCEFZwflrGfd5laCIN
RaNLPMs03yFhR6RAZRe6lz77HtPInSJQH+2uUvWVatmjQtlTNyu3NRGYdW096SJbj6o7xiXrYGLv
2pZVRAQGGwad/aBwOEMkV42y9i2rxhiPLymWPixC102q3mq7fZQxcHjd+JZSLkoz9JZadSaB8kJO
532BZMdoum+98lijjAOC1ZvUG291vX8rOuvNHArQSI27rphRlo3s36rooBdQoaIRJypTek6gIydS
MziQ6D1BPmA/ulgey2G60gd17jT7JWoJBUvtZT0WaxVwGyeHjqBKyo8YZTKMbDX93TYzd2DDXhOv
wL05cKi2o+xUuPFzT4RGZFTrMo7uqhj2VI2PbOUMYbr0gKAtHaALNSNo2aCFX3QJvd+6PkBp4RbA
KERwtrXj6TukLkBCDaeTIfCudEFAjxafIf1sfVe3OTi7+AcnoG1h5h4mqyeH0d3beN24eBi7jHXy
e1wG3a5xwxcnLrxtHnn2k1a7+VLpFdYQUaOpn/KbxhMnG1aIDFzab0PIq8F8qdSuNLODktN+GNor
hLnXygXFJqkEkUNDNaR/EEP7qgP+kowvVtiZZnI0HRI+vPQ2CRS75rAhdXE9TcUjtqPb2NU2uaU/
t3HPoKqA5Ye+xgXP3jal/xC3NtrvcoKeNL6NwYinb7zOBP6SnIHURAcSNzZlyBJl18i0GnXDDwFW
5a6JjVvqIedxnvYDMVRjetTb8ZZ/99IU7cNQpOuAAhAD4tkcs5VqrFNhw4rTWrlMSHSACguGGLdg
k1sfXeQ+6Fl5D/IekyfldKNqr/KsWGfczcJRe2shly5KK36lzlxic3KuiyBmvQH34VvNW99VjwaH
ZbgHV2QxcbgcwrNPAtUw1/sjtU/mjUWnZ+ERPF5hB5aauyjpqAd9duNaKKPTCM6Lh5l1gQPih/IK
Umcra1PnWF7HID/VRsA1FSifQ4rpAmTmEee086R1HoleVTNsZc5k5UaCQnUkUdLw2Be7QsfjoGOv
E88ys1BO+d+UPl2SFK6iMYFHy8S9PYXroo+Odj5eky54XVkmVDXEgSb3ORelUof6wRJwHkh3vil1
+e7EukGnlSzNLJ9t8vbeagAjxzBikfwERb03SyzpNntw26E0tedrAWe7eQC9xnlwMzgDcGlsZQ5G
4hxPcjb3ALx+fEhbgLW+tXUUsoYUoKXec9NNe2Kdkc9WtXMiCe/KqEu6qR5CvPSPFC3stdRuvV0T
qXsVUxVTwRvKeXQXjXvOw5GOpWMhdpj/WeVPVy206gJSSlB3Dz0zPunyXaAVnFLxXNO1WGa5OywL
272uo+E2bFFre9LgmOn5iHps/VZh/s00nJNV9BaXxZWVOK+wIQ6c7w5BZJsLDT1+2/nbSBQrg9aW
jdwojeoXyf0AjitXg/AxAH6Hh4mQSTrxM668adhZVIyoOp242UfXlk/SlmJHSmkIG/VautUyssKt
i5Q0D/FgqgYDB0x000leMfbddRkcHh/FqjeX64YGcZvt37cERrPh4UjkZAC5x+UwVrML+sawNgj5
DGwkHlN0xhi/9kCmKytYO+V46shwVNTcYyx8ODX2pUMtvuyvC6CJ7HmPI74ZbRrXpmNtkN/u6qF9
47y2Kdk/Y1yEI6Ub5dQ3QxY86I3GgT185p6/KQKL3QNVeOmKU5ylBw8bu5kZB00DJwwowhbjeoLt
F5QF2ieaJFCMWMplfG160abS60PiDPfu7O1AEFmZ3YbTOECSYMv2T8upPtNSfPY8CUTVn9sfAMmx
2E0KeLrdPsHXO2MTOMUNMWoq37j8WHoyrUODvmQK2BuLBgAagJPyzhfRmz/3CKzxiuyFvRZDZ+bf
69Acuex2eonvR2b49nBD9MgycY1bxJXgnz8PFrF8BDsaPVuTVm4wmcLA4KxeRPnGggde5xPR47BG
IFMfxrA6+0m3oVK1TFzUygYpwOF0KpsngxtUKYa125aM+eFUyPiGaw2aYr95aQCdJ16Oguu766T3
0wT9Mk3ylT3ZkA9pwkTFU9k7a+zm3PqS14wsTE5kxMqRDgtSePK4FsbU7DVro7X1k+Zb1y6ttS51
dnqVrXLAR4lNNApciciU1+O8j3WsYbZKr0xU4zUkV+7XAAFkQceywn9luVx5um0Q6GBPHH7TYtsU
dEpjwF2dJr7VLPle4m3tyLgp2OaqMNr1SfkWOM17V4LOBUq6mOV57J7XuWC1Qawf2dF+sALikBOe
oK3dKbnRUrdemm59lrRZqb/sQlzJdujqSx9iCCpPcxt5EhYyP0EOyIUHHHx0t1WNeS3nZm4nFXqj
6iVwu0uhm6y6AuVGC1YQYIyGMpR26Zm9GcRgdGPmBIB5GvVaqDu3eHFgWzctjpqau4P4cFIMIXAf
CexbUZN9MgTTGIuajfpVJiCEPTQwCXKwViUPRu3fhILqTUyhoA5/KCzvixAlNbjNc6qQ+9PIGdIa
7abcSPLtU1fbdnOoBCFI40CdO3DWHDIPEW7FRWd4GB4woMR996QNzFOQdVgE7oRfco6dmEKQkUWH
cMvrk6cODAxFPfqgzZPeaQ9TqN3ERCi4vnOXq/4uGuU9yZac3KudgC5Gb3XAWD/yJ8Q16oMcYyDE
fpN+TvmU8V+s0t0kjdGtbFu7gx94GujELqDSVCtfG68MO5g7eTdkxdA4Je7DSK5sHsZJpb6qaFMK
gyTofhDhfSyI4S2RWhrqSRv95imH/7IQqIJLhRKvsb27AUUvrwLVjXxlzQ6zvcq8dJVm9SbVdY21
J/rDhgUas/EpVslsZ5vuOqrahwLlO+Ibzb4ew/CHy1B3DBev6ugcAq66q9gkxqqNfpi9wNhl1icc
58CbUjqKWljhlZyWCsY8y5q8oRpBQCq/Xh7tOWWeDAcwpDu88Yuup9Z/cURtk14R6svG518vp3uc
mHBEuE5tagWse4KLVLnvBer6LgAVqol67VcEpObl0N37Rmk8D8qelrpMjDs3TGlMltqAOkHcZ2Kk
dNMF/bPw5Y2sRzoQ3l0cllcm4VHKV4wGOu1YENp47/p9eJ+K5mUc2lvlz0RYL6YJ5KycnFWZVJMO
DkQXJPCKrGidOuo91Wy+pbmXvUDt7OhUiue4pxRoYxalj5KodwM7CIPT12gl+tCP7XG8jktwY4St
EUEsjXHfda23SbOpfCuGznqM9SxelaL6AKm5DdgJ4EaM4VNXltrN5EyXJnTWjiUvg4huXKj49age
IeOQFZQG5YcJ5+HDG0a0/JnTTzdZ0mAEpiupP8fUzLlE9Q2SNNEE9YbYF1Mt5moQxN1MDd/isuWc
nSNebuikxIi/HFWDOnSK9E6zew2totP57X6MB+xg3mTdtCOJHnWkYRiyic2iid8PLDHV1MLN0fun
sox9QDxuzA3UiRMCK6HMptkhrwjTXNRKebDvZCN/9GWCJqOzGpcksqIiUTiPYI89zNWK72AokbAU
YWN6m8CcPQq2W7UfljOK6shFlGZORyeoXHZT4XJbJ8U5XEW9r8Y3O/UL69gUklzmsamcZMswzeCG
Blx7JtOOD7pB0fzcN7luHXB9OKwraSLoxDkeVLpMGyGNu7TfVlpjuu1aSHvSuLGZ4U2X5FTToYBk
H55l5Pe21dbvuRL9tyBN22dI4Dq1Jo1Eyd4tAVmrbFrTrTdeoh7vSuS7xOdkQbsRkHcendaLEKlb
8cFuJhwm5eTl51ZAUFsM+mBcRzPmJ6zItLXD0Vh7NYFcRof+p4jKdl3NB0C/y+lk9VxiQUjEyXMq
h2Tr9xaC5wxZTRAmhYVmphg2pdV1Vw7l7jerJ2CbuoWnjq0zNTRo4NzjldXXGW1Z5gCoXHPC7En0
38tkqoB+n+0T90ICF+PGPfaGTS/ew7E2dD7GSAP2DRfEimqcZvCjwfBZ6xaPt4kqxSfDwo7CSQeK
SKl/Y3UwwNJU679DlKMf6guZXk/NgM081sl9QNXkwy8nCU7uoU0hbPcKZ7Y2htmjDdPI2DrjiH7B
si2iaGLCBcTom/ERuN0cJ2h38NChkLxGY2tcVdZEAnLqtxcDTxEKFIWqpzFjpuDUIID8lx5UrRUH
QXGBZ4SBiKonPXlFIE0zvZJEhR2LL7dUntet/hWNWZaBJivfrPKxJrPFs4Dl0p2d3mxlXiDKXxsc
pQKUjyvHx+jEtf9Nq8Jj4RAsAsnln//4X//nf38b/sP/nt/kyejn2T+yNr3JsfTX//lPQ/3zH8V/
/c/7j//8pyUdF12f7lpClwSxCdfkn397u6Mwy/9b/ItVLekdsx4u9Vps5DJdA8bQl/FdvYhW+Tk+
J/cETm0hDayLLRjpfG+u7UO6okj1/vu/RBhf/CXyr3+J9JNQR8E9XpxLfCfX+aN8cK4pgi/jVf/s
Lf/Np83f5af3xhlRZpnZDhe1mDb+rt12O+y1a44DOxbYL76ymL/i374yvnLg17aOvPfTVwZ55xZE
Mw6X7JSCige/uIKMcLSRGS/C13QVbvKvPudXj/z0OctCTkMy5PMPK6uFfxQ7bUmrEJruirSdFUED
X33SXz+RIWVI/gNo/K+fFKG4ZtZdV160nXatNuYublfizj7XezDdN6a2iL544vwKf/+q/++Bpv7X
B5aBWZcQ2sZL6vcVQKgy2NmQAb94ivjlFDFMU0nTNYRlfRoq6Hf8gPLqPFT6dbe3X7JNuCbtjIkQ
PZV7Y0GN+Kt5Kea//W/vZhKGZCFhQLsq/vpuAHiqvixUf8GpdGgfg1W8tLftHpHq9ouZ8NWT5nn5
00xAI+f6Y2D1jE1/15+dPS2wJcjE3VdP+mOU//2dTMsyTGGytn4aINgHUpHBGb+0rZYeMEH6iHTK
+thpXYRGxqE+a/s9Zfq0vdQxuSETXdLjFA/jQYeqccqdBLAh8oMnGr/ZztDQvZY9GuWYQurGmyCO
mbnI8SjF/UyxIhWxNHDQxApQuK3JmzaRNjUypDZEY9R7PDHIPbQIXYFOmoLlgO6hbVccp5AkGE5m
7nVMcw8C8+CcrMFBwQGF/DGaqp2fCc7MQJ+7WWFi6q27SQvZnpwxGq8935v2XgLfm7NLtHFKL1qK
BnyB1jjfrHRADQQkPHwEwPhjsN32tiuJ7dSJNaPKpRt7UqOrjWsM8lp3IEe10Vivfv+j/3LmmEwG
x4DDjUf3r785zDcr9Yl4uQQQWqY8oO795Qj+5bT56RnOX58RVw7B10DeL8FJEBe2jF7zAwW+YGUv
gaZxSD1SG391vpqt88T4+yD789U+DbK64a5PE76+ICUg6l6LkmsU87SsQV/gfI+GQ2667gm5XvkU
cUPdIEQd9o3UifD9/Uf+9ar/5xeQn9YnXRmiq2yvuPSOBXZyuhUzbz/2figuWa2T7fxafzV9YPxZ
fJVijyi6ZFfmxsu/+Xd8Wkv6DMNzoLvFpVk5W5gnK4WccYE8cW1A4F0m2/Hu90/8YnjJT0uKQ+SW
7abecHHg4XQGxabxiwH869PCT9/W/OvoMhorGAe0H7yT2IB93sLZOAxLWFgbd2V88T5f/pLzC/+0
Rnp2ymDOpv7Sjsv5geRJfM+3kAIp3L4Rcr2rd7//gsYXw1h+2nSaYoycXneHCwnm6IetW/9HuEEY
jg13K9fRKgV0jIJlGTxhjCeT0F9WS//Lg8tXP6T11/fOsMBWxIkNl6jGH2LsW1Hsf/+iX/6Qn5Yi
SCUDSDKUFfWaaucKQyYOi1tmLi8Ufe+yf3dSflqWsG3F5DAzGcxkiTdGLvUzTJu2WJTtFurqEpwf
uO/T799yXnR+syjJT4vS6OR0ngLRX5J9sw8P7trcBjv9GHy1l3/xe6lPK85QlGYxYbe59AeEBukK
ONVSu6PDrxZiSU7AmcLrF6/2y2UePLgpDUuYSv80UJUR2IRJaAXcn+ouh47X6AIvBkFc/4NP+NNz
Pg3FSctd06qY8Mne39XbZqe2Yl1tvzqkfPU6n4ZjI6Iq6zkDgKO1v/WGi5Qvf1emvv7923z1mE+j
kIgDCQiCxwzqe5q+CYzSZvnFFxO/HA0/fbJPo84da9LISA246LfhnbGEjj+vG+2GQhtYpVWAl+bL
M/mvX8x06YyaxC7Yn9ZlQhypnDXWcNH9YBu5ya6zuzNi/tXvv9+vz8ccyP/7OfO7/7wiW3YbwPaq
LsG+2s+3N3SdK8iIW/urBerXX/HPJ81v/NOTmtqOJaDB4lKtAhLDufvzPIJoYZChqnqoDpjz+4X9
1QvOI+BvS4a0Ib8auqsb8tOmXQycV/RsPjwsDWI/EOQ+xYdmR6pkyJFtWS24d6zcFUkSK0ynX214
xhdPn//5Ty9NH06khlLDBXyMty02f9w/6D9wezS4rX75tl897/Owsey6g6rMsDmEO48smcdqNyDA
WJAQQSfj+NX++v+ZG39+3k/jxyibPBoMHgjVv9gXG38dL8WtY66RA+HH1bbJmtAC9cVi+cuxpHRM
w4KTt6V/mpFVKeGy23NDl45905hwJv4nC8ufT/hj3vz0w2nY5MgyZrTOIL5omJaJ9pR2T7+ffb+c
5EoSnySUZbn2p0Wy/b+kXVdz5DiT/EWMoDevdG2klh+NxBeGNLND7z1//SW0tys2hGvMzcZnXiZC
1QCrCoVCVmYYSeKoI+cnGvpyPZHjfDHr75eNsCuDjRUqR3YZpoWBQyP9hOwG/OK3mGvtXuUXAFn8
cnB5Pkj2/kvAbcxR32aCBhHCHHciddcfmv89YMS9yflAEtmcC3ZM6ozuZG2sllWZENirn5kuRKr3
ultdTxiJ92avd9Kj7IMqD61Mm7OjnO9mUjlFWzQFkH/saP0DN083dsrb0F13sWgn17iT+f0JrBTc
Gxkztj831qRyidk3Sjwp8BZM1etHKMu7/X65jZ+BmfTK03/8jCaVSRpxjCEDhlJLPJJSK9mBhtWv
uXXC/+GdoCZQ0ddD9UP2ehNoaVa2IMRHAhlfJg+MlXuM+N/Vz7Kb+Rj0+aNDSPu0RlU/maBjlArT
Y3AaSLiOwlGwk6vGCQ/5d7z1d9BLGZEoeVmSHRKfVqk4h8xWHvcZDtn0oKCfBwJ2X9i1u2HP8Ut2
Wvy0Q0W6YQAQLRI7tTt4il+6zS5r7MzBhBS52NwLrvXzP5qkor0q0PFQYpjsvPIAIPOetPSiazzh
2jU50Q+89igz9sDJiaxvmLJIx15jqWZi6TIOHBF4sqnuQM+kYX44VNqBd8dhRtzGFhVx4QBG7lQe
5gBvY276CjzCDhBdT9jNp3LH68JKxPe+JLSNNSriIuBwpXColmBUkupFF83sJeza7CjlUCQAg5MO
UhS0WJYxfBQAh/b6BrPoalEDCNAZ4FAF85qvk5neDvPdz5YyRifOx2Zepje/kD7sS5Sl5DeQnPDU
7WIXLDs+WLROeO/j7T1Z7aXdoPLCDFbtWAMRQBC9tYfmHoXTrvVEH1qcfuuQKzxnbcz27WZtVGYA
2j/OdRDBBWl7SJf0oQB6Yw3Nymm69QB2+Xu8PF6tVYaHb49jmu1mJprUaGWJaPmfp8BoLopZCOOP
J4aj6pS+cAMp6MNwEG3ME11xrDGThP6vNfpuaym1Xiz1SqyBuvKpAysa4CCOaksOaCK+hcIVv//B
LhM3RqkTEw+2Qy2FKNigYQOu9aPqJffWgzkC8+RgaEV0dRCHOjwnYuYKA2UaOpGWIZmUD+la0+Sh
Ik+BYsh2NgQpmKshF2FzdpT5/TZmKNdJikayOg2df4COHag3oFkQuzUu1jjEbnnnMruHZpgKRqUM
RdM0Kk0AXdYa4pDNgXTbPAPih5IbY/pQc7XjfesAFceLDGahtTFIRX0+VLkBOqIpAIdduYMy0A3w
jwA8uLU/X4V+dopAsF565hWwVzzbZDFfssDGNvUFocGhYXzDQHvSV3dwGwcaU+84pd3R634WPu+S
yoyNjTnqSwJhDIFByBAFYrUc8GJ+iopsx/EWng2qGBj6JAYFM5bUeWDEjxKQEdjTKfbB8+OtYC5z
JTA/8ess3k5StYEag0NLA8oL12+oRv7Mf0QeeciEIOguAROvH3KyGiv20MrCqzgOatmg+1kltN5i
tV/6oJ0lFFoV5L2/mfIbZzNZobe1Qn2wSEJWKeRxCECt7wBx5XZO7LdX2UH32xOvp8WsVbfWqE9X
Ai6RSXkyBeSua1xhpju1gdR1uwOKOQy43v3J6vDSrVrgF4DgNPmmm9p4zke57Yqwh6v018CE+6Gr
/5R2pDmfn6RXjjWyV3SsqRtrVJx3c6tpqqoTa0Tc+BnNcA/aLZblArAbv0HFF9gFcCY2qyv95Nhm
fseNbSrOxWxZwX1MVnrMD7KnXJXfZ4ec9gW6Mn+UQrcrpbwmN/pxTKyiD7Ln/il2mt28By0QrIGP
0uFfpdh+s1kd5TdNbYiRiYFsNEO9/knZFydAJSvyPPyAF6RvvCzGPCK266NiHdSLgLIByBKoJ+2l
9svH2F9u1yN5p1KvrDvufrJS2tYeVcDIg5jJSqL0gbhbcDVVHfDHokMaPpXP8d58j255lwCWqxqm
IUtgdhalL5fGPJIgs4MBwCDPJ1zwk5qIMnyb0hoKTeMkcA54VirbWqPcBYUh+vFGg4pJ6m4IqDFu
DeDyB07G5C2K8pK+AT3ZJGMXc8kANjgkdH9SeFRkDODXslHccmKOVfFul0V7SaNUahGvJN7rg/lX
+Do/aMfSa3WH26thOAigFwBg4I0cB4JCJTKA5HRRz5IRphaMvbqQVCM1EpCmYIF1k9LRQBey09zL
K2R8N1VUJEnXRFHWMMJxnj4x7tOYaw6rJmbxpxQKsUDwYFjkshVWbXtmhix+m6XBfjv0hoby8oDZ
w84WoeJsA6R4bK4XF8TkPcQHC/sPQgBWVV0ULUNXwCxzbjUfkigWFtS26RrushT0VmXxUtbJTs3k
P1vhpy2SvTcrNDq1UQGAJI/Eoys+F14UVDsw4bjaEfxU4IezjafLm8r+dJ8WqU9ngqSiXho092bo
egExirfbv8r8/bIRpldutpD6cKkM9SpA+vDh8CYwVJAamDmZg2eBLHOzcbGot9EIZEqwVq9V9g7B
9MsrkMnOU2c2HqYkw0QvXNMAPKQNzG2Sm/EY6Cd9l+xBtOajw3QFQoDM0bzBhUCELfqk0zvsRRdM
XC4vyFiH28fjimkauoGeDLVGKYdcJ7rYMvq90R5qW7lvuoAi367PkPcF8Pr75SWTLPhlxXjL+ccc
lYzBgmpkUdp2QdQ/DDnm45T7iSBTwX0K5K5z2RjTDTfGqJQcQ7VsMmrcBwRwKXb1u9aBT7cpOF7C
ziAbM1QmliR5LdsyUQLQBNUHsGmcopP1IO2ml8kFO9n9dMVrhPIWRp3YUaprgkoWlkiASKXRLZD1
Nxrklf7j0iyqSx/pOXhHLZydo5/drG7pgjAYAuHwkOYAbqN3444LEmUG3eduWlRMgE1QF+ZCHFGl
S/4AoA5mB/MTedeEKLG7QPwDcxMcR+F9QosE6ibSzRHCG7OOQ6B3AW6EJIUXvyjvoD1zqkPa++MD
WmS7/+ScNOS47UUBs1WIhKK8Wq3XVTph6OOyCVYluQ1ui0qRlVZr8mKCdRsjCQf5Tdkn94UD2mM8
fCuzLV7x1iQRx7sQ3haVTdbRDIHdg0GIEf1SOz/br3vtASIchw4VuqrYqj16UD0DmZQPBjFuKUsO
lkv2qfQyg+oE4MaV2Aettpd4Uu2BUclBdnFwzoFv9J2zxeQvXrJI5Rh1qKbGrFWVtDgKD7wx3Zvu
JB4Y2sBjbadv7Q2A67/4MFLeTlNJZ63nWNY7fXhrgTBEE26WwRkHxYzRFepu3Zu9Hh2GJgeFd5Jh
GAkYTKM6cNZOouLS2qk0BMmFUqyLegxEwFYxipI0e4i0NLtJ00CBL/X6gzhVaGpZmfTQ4ILlJQCn
Pstgm3JqqUKtdfn3yIySeOPuIMHG791EMZTXQN8lNN2H90ED60pcbKBknBUT12h297b4IuygyhJe
jW9IzKeK05xlpmVDVixdNyFzblL7UalyA05NdQha8C2LgDfVjyHaQ5dXKZEE+GXXP63QOXmV53Id
O1Ql6kk+QgDxEYImNyAN8ibuKy1nQXQuVqMFg6pZPoIZvLFHkH+l8lMHl7q8IkZNYGCzUAfrsiQb
NAxXWQcdnC3C/GaWoDUIr9XyF1QPwO/beOPIKYYZp4sJygL0Xk3dBKacqkzDsRMBKYzKoOvx6Cyl
OrgDMMb2dHlFjH07s0Ll3dwspUxJ4zLIwzfAOFR9b043l02wCjdTkhUV6GXgKAydOie7coyrWV3J
q2S4wxTPd9AFZGgJin7pgfiKm9oZX8mUVGB8UKdqkkXD1mM9NvFSmI1B5Q1etjqGD5VjN/8+i7sO
D5SyK+7BFPMTYCpeVmd+M0PC5VMFc9CXPlrVm+CdbKGpl4KJaMlLqED17uXd5JmgPhhoMipJSSQl
qBvIc2GWdaze/sCCaeqWgn6HiCGm89wkad0o1YnZB3X83s2PWfh0+e8zzgPMLSF+LEXCHn0gaTe5
T4ibIVWkeAqgIAA5aBB7xtItKEaQhDq7qKF7pMd7MClyNo7thhu75IzY2J31STCGThsDsGV4yb7Z
JbvoQJpx5JmPW6eRv0blPrwaAzetyJIqa3T4apEpWN2gQPfXK2UXz0JQm/UsB/KMxm7qADqI/+DR
9Mwi5RnxAM3HQgfTWH6Aep0j7UO8thHQZX7kNf5YEQaUG+bQIM1NhtHOt7LtwlruQ7kImiW5XTPV
n6cclCX6d+jdHqLZurvsMYzKBSv7NEd9ua6HqGiJHhIuESUU4X4SRisZjBYYG+EkeKaTkNSuapKO
4Tp6JioR2hhai1B2BeX9NWRp8cRWOeJdcRCO8VHjlCWs5CsjQUmGhE3EnNn5NtaJ2lVaBNa3bH6f
Mci4aqPTtAXP8cmH/+KKMgG9iKai4qHk3MyY4HVfEkRCQWej2kxs3J3d8bus2NAFXlBh9zvhVeZk
febaNkYpb5TrvMPDTAlxbnCGmyEYzArRy4uHy55BasdLS6N2sDGsPGkrjHqqzbIHZQdUCkH+rhfr
N9lY3WFCBRCKPO/n7SdVulfQGMC0qqIEUPZzlPZ5rXiNYLYFMuwpaoZs0sNkUAqF2GqBUZyiibwF
Qtd141/eOFZIKRawUBr+Oh5bqMuAmEflWI1rEaxaAqH3J7WaQNYKpndo4fz/LalI9KKiIfmqH0Xi
Ju1OxTSNmVBmQQuCoBzTYqC40aZbMNRctsPC6aE7+WmIyhJpmOlV385ZYOHO9iY7zUMzYnYmPDSu
dIxeh9atbyCP8Zhzq2lWoYvSBiOHlqaDBYrGVyZGayj1+JF6k731HoGZ0VFOIXjWDvExlzjfjuUd
OFIMA05modKhnL6aY02sJOwohB4iQbc169flrWTF7tYAcZ7NJxtDcHiuhoSTRPhWJJjONqB6qvBS
LUk7dOxiBgUTtqqJ/9ItxaKRlyWSkZYgKgYRVK+DioI73YG48QBaHUd4zd4vL4u5byYqGvS5ICxJ
58EuHcKmTdU2AKlUM9yXOiflsT1wY4D8gM2+SVZbRPhfH8wv4IZX79HDdrKrale/g+Woe+nxCn6N
Niku99xyg3HVMlVLEjVLBMz3y4Dg1FXLouvr/Cbv8ILrVTtoWN6AGNwtHd6DANM7Nqao+3xc6eAz
UawpaDp/HH61w7Uxv1z+UqwulwnReYCHLMUUv+CuQfWXJks2DSgw9mAL88n4dTWBht7V3eJQ/ZxP
E2p4jlHWHgKJLSuoSpFH6CjuTdCoCxLe+MUjOfkljD5Cz8rX/cTvOPdvFgYPC/y0RW0i4B9pBZTt
EFiPxFaNpgT4A1zVXfwFVkcP/GF7c77mOQrr4yFv6DJGFJA66KeqMlWLLpQsFb28uyaH2NePRdtd
3kdWmG1NUFGQmG2fgA8W3C8G+qDpD1nXOUcKbxHk3zdxpoRrORaSNL+VIOPvV2i0AZ0ZEXmRmOMT
zLVYGJUigx0K5j/PLfXo/Ywy5NgCQX9XBQhJ5K+XN4uxFPx5XIREYB7kL2PjFQhF5qnvsyAqMNO6
gwyf2PJ8jZFoz2zI54uQu6GHVilajUNrE2gT8BZg2naSA7jgNNx+hiuel7HauWcmyU/afCGwk2Vy
v8h6oEMhBSy8HyOQYHdr9tEduL/84YqXlbgmKbeLVehRxHqeB9otiahp2QkOGMVAbepq30QQUoS8
GyWJUeoAO1sk7YbtIEwYqMgDMDd+PPt2umpn4PeTxrcB4ilQVLnsLKw648wifTCD4NCMzSnD7aR7
BipuD3mqOyAO3elP5sLOTFEFYioC8Rw1Ux70kEbIJKgj/7DChBNe7I+GV3NN1kQJ/RLKyoJnUTMJ
S3JL7p7RgkfKXW9WB+SNTn/i4zS59qi0q5StLGkpSqfOg0pC0/uFF7pxj2Z/rNv5A6RVc35XiP3Z
Nqukuq19O3SLtWQpGmAQQsJnk3arozjQF/R4dxMW+YWFqc5/dpSeYc/XaFmmpEiDDBLPNijOVjfz
onsQRYFVUvyxuLJdPDYiFybANqyLQOGp6PV9mX+bx8KyalD6EMPl4Ey/gM5xIMwFtrXRUaH+Yi8H
cZ+eeMc2I0VjkFQBZxJG/shI63mqiUptkIuiTIIqOYVT4UCq0v2TsAMPDPqwAE1/QQEZnVnpoSYn
gVg7IN3xwkP83XwEyul3JuuY2XpjjIpxae5rUy7T9OOBr31CNtlnOzD52s1Tcws+YIezOOYJZKjg
E8IphJEOKosVICjTJRmqulhcHKIOB6JqJ752fvqASXUJXpq5fKA2zyq1yjSVceRGTRpUqW7Py3ux
fp+4RRY52L4kaEs1ZBHNHAO3z3PXENMmqaxVizFdPeKo8wmlTrhff/2N9uPuJPnNtDlcQLGHlgFq
NotKZp2GvuxsNWaQonDcGX4TJPeCU+8hq3uf3JlX7anC0cc7a7/6P1In4K+GqYjostPt2rYByFAY
6ihoskMURrZScd9xvu7juQnqaI1aKCVUsyy8Tg6oDcg+Wh60hMxb3Rf3E7d6+LqPAKFKskrYrVTr
y4S60GF2qoX6QxClh6rAI1gCRT7TrRRea4KRs3DJUFDwA2wLOneN+mKWpnaZMq8xYg1AsRvM12HY
zXqAIJStHBWveuRjGFmfC2W3LmmWqn/Fio06OgV9jhkBrRQ9PeqOg94fOSH9NYVgWQag0Gizi18h
WyY0hRU0VJNg2aHT/WDsoSYOCtEnkHg/jLvoFo2YyxZlslHnrv9xW8NFHvxkGC+hTjjJ0sJojtIh
MG5Btwl2jxhDYdWpA+AVvOfeuI/uQZVv98/LdXPAhBhAeNa1eYpiB0c/r95luSt+CfpNH/0guj9S
akKsyJkZ45BHY0H2GvDYedH1+guK1Xby2NS8soxlEBEiiQqeBHHyUW4UNijjoyKMg/QauoQAEkBh
yG+uQzv1Epc7JsHyINRLEkYyNLyp0S8L3ZJ0kQxi1EAA1alLpu/KR7DM94D5TrINxY/fQRazXGpr
lEoBkwKaaoDSc4CvQGlNGsjFX0SADqNZz5UrA+wraZyT6esRgYjcrJM6mPQ5jac0iXKgYUFM8CT0
D6vKeVggbkm77dYEdQpBaA9y23VCCrP+IO2TE5AfPh9swlsJ5R8reM/SJUZp1Kz7qPYzCUq00c/L
Ich4uTjfLqq0hS6bZIK8KAn0b8qPcFd46aPl1aYzuYQ5gou0Zfr85utQEd9DRKYTuzENZEgx29k+
Oo6oojXAGAhZHXfCisEfsVmeJNKIibQZsxg0o+nH7FN0lX0MCv/O2xYzvBRZlA2EtGHQL0BSpxYr
2JGzYAB9q7y8VCqHU4CVKzXtY2IFWHaLvvPgntqCCtWIAzOZbb36hjaXt7YPEdRF+pj3GM5czcYY
5RVFVmR6J6VJEEWSo4S521mvHMfjmaA8ocOMkT52VRoUhquCfA3sE9UuJaJpeF8qQJsI3iNgPhSO
3Y/q7Uvwfi6NvulAlGvMp7TvPwpl4VbEY1bvlX6xIycOaLvvMTC6i4/QAkML7w9vk/DJzS+g6ku1
mEkPG5vbo9FLCufIA6e39ZY+E2jDtM+UA2evmZlkY5FE5aavEmpxK874/6D1Dagb2mgrP2RH66GN
7DYGTVu6l69Ah8SN9q+t0fOVkuNhYzeCCjJEK+CzkO/7CUHlw/QDhLHk5dwt3jlrZB41mzUSf9vY
sjQEx1p9HN+QEnc7p5ccC2Oj0zUpn63U5q6OZ5E6aUpjLAutaDDGAo0MV8DIoR37oAr0htXP92Ai
504Bk5i45LvUwaNKTatGE9p+egJG2dxyQE0N+mbIWhUQvYig3wxNzjD2OFvLTNqbraUOolEHchQc
HaTeVY8AuXm4qDzpt7Iv7yN35QQo+0TaWKNyj56M8dxC5hcpe/LauwyXIcOx7gm7Q/jAu32xLg0W
ZMJMYNosNGvJjm+8ppwh8F2C1Tfoq0L34rx8GVPpIEEeQYeE3uV9ZGQ8ctcCbA9SH6h3KX9Ru3Fo
+lyKg6x7V9PnbHy5/PdZOwcDlg5dOg23bxpfMSsD+NtnGCDfSXJzH63Tg36L2mQfOgZnNYzHFiAD
NtaopAIic2MttQLWzJ31QyL9oiMU4hp3dirI+jwTorriO2eJjIxyZpTKKNmSmHM6iB8Z5c7yo2Pn
twTqCFu8GzKj66cpEi545KVRtyC2eO4bbSyP5bAiT6unIre1wVE9qB70tvWWQfv5UPlImTwoGNuo
IZqkSId4IH0vh+5FbZUCGnHmN5zvrrGXbH2y+6P4snogEH5UHzg7yghuBQNb/xqk8qaWJlNdTehS
TaRJBWTvfAVxTUfYYSbjqtr/R2tUDEBHSZTXYk0C85Q81L7wAHrdneRULrhp+Jv5FS8LPIWEGTyo
eyi4YFGJS+qtfNbAfP+RSubDum/3xUF22xPvLCA/m0rMZ4aonNX1qKKtEYbC/nqAwEWSX/dJav/B
5m2XQznk2FfrLORKhwNnxacST5WDOS5c4Na332BrYTmGgi6HiiYYZmdo98ctJ82WMSehVj59cFlD
2uW2w/1U+ZbweQOY5tBQ0dBTJFU0HdklKGxjiFG/jRgRKrzkWDiJY9yrfruLXG7yYpzdwCnihVgU
0cT8giZsmhZyBwqsNZIGQe77Vr4bWoi3Q7U3Um40HK2S9irhgUYAKRkw9n35cPljkm/1xWM2P4Bs
x+bgAd1WBOK+BJd/coe8AlWSbx3FPY8qknXm4AESjDPojaG9SO2qIOdWG0PALliKX5qaOLLI9Uqm
7+tAZFjgmIclqpxNo8gapsSMQNGnH4t9dSSv7tmphyAkVA0+prIBax147UXmysBP94HdIYf3+Qam
fZaqcoiQG6tTNT+aDe+o4RmgYlpV024ZExjQ0C9J9rk/fu9L2wQZgRPfqKAgTJcjN/2zjSpA6aAV
DAgDlR9xFs1KDpbqIDyNbl+QphgZRFVAZJM+KI7W2DmX0Z1nk6oq9aaDnrYSZUEhQHTZAIlWOR8u
ezvjLQuZ2FQwNUCcUKLB1Xj5gQ4SaLLBClIfVC9+LPfZ08e57fNKOuZyPk0Z1JBE00WlSTjjg6y/
zqCxNI4BZzHMVLWxQHl8PaSDEpGPNPrjNeosePv60LmE9yB6VHnwIJ41KlPEC/KzqMFaeigeSlf5
3r/r17PTPkue+n3kAcWZ0bxZG5UwLCgJQVUFXg+0i93Lb7n1UmrcZiSrjNu4g0G+4Sb7FVpeCMUK
K8AuzK6KynF+yApHc9Sr8vSfrVFBJSzVYDRkB0H5h+9V3Bs32QGT/99/o2hkfi0oSSKCgesDEPN8
ZVkS48mMXCjiA4EvAFF1pduS09ooh7muzqz4lY01KnSFVpqqKMLKJodANEp3Bf8vLr3FU+nJqFSf
OJ7POjZVCYnJgrq0iaeW89WpUhQPsxyTG0Z5IOOSqRsiwtBF7q7n3dLbvEYUyeL0MQmdb0AWgTbF
ewC1nSvkQxXow1TBZOWunj/Xxv2oi06VP/R4tPqT1QEOh2LfxLMffVguRRhWOjqUryTjK37soP+1
0zFwQphFfgPuwooCVcPLNx7gMFBFH2E9VHPKGErAgN7LDsGMh64GDjHZXbh1AGMSW4OyhaYYOmBc
Ot6Qzr/c2qkaEM8oeITWa/3FMY/VPajpPMPPwfqaOOlNUoEr3qxs+UUCGx+5UfHe3IkN+mNufwPl
rWVmYtPTrgsgIGmPEEhPLdHWIVLI+Y6s2gqvHLqJRimhLqXqZLPXZkEi2aV1wUM3WjtIVfpCZFse
RIa97mkm/LZAOb5AafZ3uIyY6/y0T59A6iAqPWipECU/eld7kUAmsQI64Y4tJlOLJxlvLXFmzzz4
NzMbbNZtUNFJBD4srUA26N2swYMroc9Ofw2u6IZXfDJf1jm7tUadS8MCrXKMZSOr1ldJdQ2pI85n
ZG8jRn1EjFXgwYoqwAQI+KKVQo6izF6cECNgfuYVu/AJVLeVvVR4M5Dt/Bs0GDmGWUkHHZR/DVP+
I46TWZvQc3xbIfAducsvwcaLo6++QsA3NR31xxvoMdGbfuQyZJI9+xIhn5bp5nReQWNsSrCn+bX+
C/nHy06DXx1Cu7//jSdBnjXKX8JimFMDHCs4PSo0OOAvpGGk7Ixjj9kmHuPW/+Ge/24rLRcRy0Nk
DpjqC4pn85fqzfsfqg18TwpaOD6+gdlI2XxElSpkonFSxrFMY0Bl0eMHTnzXf1duZie/mW8yNFJ4
JxXHW1WqpFnHqikFDUEfz5M9Qi4VzDV4aHA4vsmMOh0NPh0NRGA3yM/YVE6GkSfqagpRsN6u/uzm
P9ADuFFOmKNyTT/24r94SZvZ5wPy91+LVNaeEmtdMDuY4Zm6T68JS3i10zzMHUF0VUIE4uHY+c9G
qdudoVYgM8LADKhi68rur4mcCSR2iaZMTB6GajQF/tCoZlmYcMaIM41yLuqubda4JA/y2gsUPN0K
A6fSvXVPlgn+9VfudY/VoCKzH/9YpJxGKsMqr+KPLgCYlIDYyg7kZvkba2PmtI0lym8ESWz6Jq7j
oPEmT3yLJbu6kSDDYbq9bdQOML2AN/mQdc0d+eGyzxIH+ZLUNqYpBzLbIU9LZSyDqjVd6Bo6WQK5
mMlEY+XbZUvM4DDRzoSeFq6aNCgtkmYhlYuwDIDms8fiJTJ5yG52WkG7Ad11XZXAGHUef6ZgGOGg
DQQl0sduBEobQIxynAmEyiZ5jPgc/awqEe38fy1S2xdL0I0XTFgERckDUU5RDz00Lnelt0DekXf2
MbdwY40KvDVq4x6SFXEQPeu71bV8CGFeJSf1MX5Y3P6Un3jk02TDvnjHxiB1yudp22t1h8K0qn9V
02tvvlTd98tuwf1o1IG+5NOghmPSv6k6eELIHvbfrW9Kay+Ev+Y3Kl32Wfe5KprDQF2TMawWHK3h
afLCY3aMVBuaDhrIEcdd4peq+9+WSDMZpMkQjQIxmP1qnrub+hFUfkBw5Dahmq9MG2PrvEYLs6mz
8UyaVAavdAuYnnHEavbg4U3ZWa9q9DEVL/O5tMDMJLLZUOo4NwcLI2Ux7tXQRn0q77IrEDbk0JT/
mV91rv6SvOSZnVcYSsg4EcHxT5piBqz2maaQi1PfNq4VdrYgG54srBwzzGMWnRwNGBIQkn5R6Fzi
pFnbEFfrGVgI2VkCcKy4nds+h7bp4zGZy1TF9NGtRerwqfUSTPMyDh9oq1wb/ro3vPVIGJ3Iyx3P
WVh5ZWuMyptQwq76vgZ1SSwci+x5mDmYLO5qqDSpdnEEsT04Y369yraBp0FMetvZIb+ZnvhAJtYV
Ez11vLVilFLU6KZ3vY4grhjwtYiKBCBguwnSqS2XmZ/lfFsz8vlpY8xGgUHkJg70ZbUt874ZoQqf
SzzfI3+GzsFbM1RwxarUamKIaos8uX8A8NHSVF0CR0n8+BsnVTFdYbN3lN+t+lw0dYWIqjtPXzBW
ngFQAP3zAS+rRNptefyNyTmeUcr/mlZZq9HCEs1veB3/VaKeFLzQrxfySrHrd/mOh7rhuQjlkLVl
VKopYJmdB857XMUnghLkym2yXQQwbhSRoBy1qLMtXcRhMBaMp5Ixtjh9WqIbYRp5HsLevn+sKDSO
rkzabAI4NgraH1EBmLoG5rLYRavRwJAB6TaCQpJLTcF2y0+j1P00N7M4K8eI1FrVm+WD335XP5Pm
VOyVTrPnuCXTGplsB8hZFb/Iluplm4RRjCV23mhi4kZBZdcWtiRBww2NfZcn3cv8cKBKAewf/wH7
6Hlsx2O49HkEe5NyhBy0oPlW8sxZEwlcOrAN8ESAw0NFu5bu+k0zRBcEzYgC9d7qAKZZv2eOfm0I
1y3matzKtw4jt4fBs0n5fS5LgiHMpYkulHA7Yc58n51G0VHwzP9RiegGd+qMMUKNzuZmnVTVGg6j
ko+iHgXL/ewv8BYdRCbru3mIdiApm4/Gcd5lbgXWIOfyDrOC3NAwtPHBxIGveP4RMas6ykIlJB+q
usq+35OHhT+iR8cCN3aonKlmfW9JYZQG5YvwWD1o7+LojfZyOykOVITcyLT71Lu8NGZFsrVJpcxu
jdbOiAENhqDP7K4uQj75q9Gc5QfG0ABR50PiiWt8cVcNMshgEVI1TBqf76Ykj1lkYMY5SKfGD4VH
o/meiOKx1XjFAutOBaqlfw2RXLDpoghjGC/mqmM061hjDBizdbVn3s6e+LTsuZd8VmLZGqN8RFga
cHLGRhLErdseIIiAyiS/momwRGv/hpIdzx7lK0abZYupYTSLnOakdblC0gdYCug9xEfu2ATrZNiu
jvYSMAtrc4MIyNEbUtzoKL/K0JYmOBGwWV7lzvrzsl+y8ubWIJVfoqhBuId6FkCD3G6b3jEl3QFY
ixPZPDNUSlGWAbrGuZkEQ5OCeeRZ13+I5v3lpTAvptu1fLn8FokaWRpQ40f07BOnVmwIFO3IJFFe
egWmMrjCWYwYU6FQj5lHA3RFX0hiwIrUYRA0qYImDB0NLAkNXu26nxEX6sXYwDNDVIw1alkvsVDg
7AnaBLzntuVn95YHOWRoQ6Oj7384yPvKGwBhOOSZXSrcpDEqKkVXMVGa5IEQrV5TgkLj8ofj2SD/
vskfllCmpTr1VQBFglNYD6CjXN3LJlgXmrN1UIEFVtqwFducFOWiI7mSnbojJrcH4JmnvcWrfsiu
UKn3zBoVVfmULWlclREOGM0Gjgfaw8YDmf0inOvlTuFkYN4GUtEVJpmQL7IK52iftUgHrOZPOlln
K6JiawDjzlouWgTIyd+XmlFwCsfwrNoJMShe3KJkzd4vfzT2spBwQAWGKTL6WlihNVkLFV6QI02y
JwzsoIHI8Qt2/H6aoMJKNuOyAdKwAux2H2UKBD50NbZXqDNeXgrr+Mf+fRqi4iiV42JOJrRttcew
BTnBBxWdAG2b6gmkSCK46Cab2+ZhuqGEKUdcZWQZwLXzwJqlfuqaacU17TQ8hxFewIpT/B6aOzKB
nrnpXzJXYpz5zT5NKqRHv4lluVO7BaOjJM5MsJqC91EB7yMZHZBMeMpvPU6Rj/Ql2jY2qUKn1ddK
Lps0AqYHFYHbfcsyr7eLa0KqNmg7XgnCTMWSRvj4QRj3BWiwQGggHdJQeM3jN0i0aUtp58lPjr8w
airMgn8aoeJtHKYwE80FNfjx72GecK8dSXv1N8a6eLYoN2mqYkj7MUa2uv5ATkAWPnOUowScBu8W
SjLR10/1z7KAFz13D02IMi2aEdJzHTnD8jTFqQ2CRjD+/6pHbtBd/lIWTeEmdk1TNTqsTY6+mxqH
jKFChmJ2umvNQVv10Dt8cAj7qPn30wGCfb7GYrDEqpdhlQgJEhoUMGo8Yvj1rsSGCk//yVHA8HZu
bTCipFbIjhKkL8SqfbV0OjAmEYbVmsvCwA7vz+9H/n0T3msf/+/3m5ze7aEBmUBY6m9pqXiPARaf
+4zIzmGfFqmDuwFINhUtOKdmQzIUbfHmG6m/syeSTMoTV4aJZ486uutar0W1SCI8EKEN/zFPhtbn
9d+ARMuVOEc311uos7ufcqlr+rBDY4uoyZX++G4B2KIdK78+cSFnzFCXgf8CSYcBORE6VWal1hjL
9Hdvsr5DI+1qPeIV5SRwe9SschwQ5k9bdBwIYEBJdeTJ1LKjm/4wPjbO+F7vjcKDVMo+4qPemd9u
Y5GKhSwRknQMYbH7ZRHOlWN46PeEbri5E/e/gYpgHjzoE0IHAzSOCg2NUopY1JKy7t/0U9M4/aFD
5kycHDJWO9zWuPzarGlL7Oi/9mgolKY2ipSHpvCKMjl2CrCmH+YYOmgYrn99ME4DYFjrafwljC7Y
Kh8K0pCaHE6+Ye/x52+gPAjXAT0xxogcTC3UK5pvZmrLky3d6LfxVXyvp86f3UE2y6YcyagmzHEs
cxQo4nXZPvS9av/HRVGO0ylKgWcpfMjezUd7vc4/wAqjk42AReGJkT9Mw3EdGrNrNMmwNh1Z0z9p
7UT0Zq1d5QKb9MBZH88alUTzAZAUY22ItdElGtaYOvQJr57s1jteE4PRxTvzUiqDWiloSoYFxpLm
R5TGzlLepP33uHlsRskGrY4zLxyyDeY5v3EQKofK0ThnwmoJr9JyN+Qeme0Pcx61M28PqYpM1+Qe
I2ZIna2bPuW49PjJsbwiUnkhimmfNwTFvjFsFkVVZSZgc2CgxaLMHKPpboYBr9iX7+aHBlLZJhiD
QeDxjVfbsl6htx+PFlrXlwk5NBOE1/hAWJbmfbknZCG1M/FfvDk7SjcoKxUN9WTCCueXGejnxilO
hHisOyiecOAOKfGskX/flC5QGDaWakHi6rz4brwrAusmcQiaXPsGgREeEINZ6H5+PVpRPekhIrQu
axokhnA1K+Mh7R7UUXeqLgJdMcf/GUIq2tlXo8oybUkzHTpJ0f+Q9mXLbetMt0/EKs7DLQdRkuUp
dhIrNyzFSTjPM5/+LCj/SSgIn5Bk79zsKle5DbDRaHSvXotgVU/oXIEoFg38HeiPnPKjKgBTHmzi
2I5zp98RrCXPWYnvX6X1q9VS8SXSpHZROyRpNcjBxfQHXi9ON/rdAuCQMO/jQd39t4hmUkGmEQML
zLViSPgUew+yHb7gjU+t2yOz/4OOASfCmFSEEYwiK2PwuiELdeW9tFHcZWthkrp2FbzKUjf4wOuF
8CxS4UacyyidBByOZkLs3Ivqu5B8+o+bSIeYSlSSvMMlFO1Akwvehkm0zW8NNM9zgGrsfxkCW7sp
jeMJjFSLg+Z8BAN/+pa5DcA7qN3Xmhc6iddvp8r+FwqbC6NUwtK2koIGWguOo07ZjGn3qI+1O5gC
zyOJx904AzR+Z+nMGmAUJGdCZENJRtmQfHf6fB5x1hGygXpMvOp7pjvcoM0JbTQb0SQlIZrMuHFH
R3mDkg2Zq1buf6If1T9oEDLtqRom/TFzSaAOl6G0ggxcY9UdhAG9+SzES8rs8k7zCa0AL51gv5B+
Wzuz0qwC9yI04ExRENyGTfIkt3ZS2OqrcD8SuUXcS1uNx4rNfOSuDFIe00hpVumY7/gC6joHUBu7
VnmoeKazgMbQghSAqmK86XIHh0Yc89Loky99BQrg96UrvSDobUCW/ilfX1mi4shiAetQo299FH1U
hqtX8EECaQB249z9ScHHC1zs3fu9NMo5DHB4oBwB56jaya4Hv1/+AUSGXftlgc5RQiUrVNnCpI8S
4/sXi61WWErAmwDhLIROTzKIXcRjpKF6pBznYbAjQ7M5AZh40lXMWK2EykmaOBRG0ci607xXNhVo
cxaQkhLsa+VwjxEzI1nZot44ePT3UUC+S7dZNihsQM99Hp25tkMPXCdEP9Lam3eRF88HXNuchTJf
jSvjVIKyVDEkipH7IEJhQhGjdZJIVFPt8IkA5DJISHq3LfI+HpWR1GMzyoOBDkwIAs1sude17W0D
7Ex5tSQqA2nbxdSSFPupvVSap37E6J7h5DsRaP5/rqaszFERQxPKNEwtkuLVbvnpZ5226mzwv4Ug
/drk7rjl1aaYKcjKJBU6wHNszD35aJgKgxB47y6gOFKi2L29kzzHpAKGorVGjEZF8kVZku0oPjZL
587lKySSwcxl8TyRHKkbR47OQapyqlJhVoUjGbqcHzBMtpV3hi/4miPecTMezgGngcSKlOTBDInK
Y42bMvAxx/LVPBi+4omfeSMz/+Oe/BUW6QTESM0xTMWiPYm+vCcIVADKQNQvQgdT4EJ1mOcLVQMd
csSypNBQHQmim2psDRV4Vp/S+L0deYUmplesDFARwxwyrYlrNGwX5TCY1UY00TZLI3s2xUMl8Eiw
ma6+skaFC1VaihQgNlTWpNcguyutU1NzKH6IG1853soEFS/wXFkSaJahbbQrH1of3ee94PNlodhu
sLJDBYpZnvtQakAU+3OqOPVACwMKGsvPvPCFp57EtUbFiH7oZWPWkSuNTrH7v8qSm90Zvvknig3M
46TrmoFeKlAHNMknNMyV2Yj+7w1P7sufhDfkvuSu7NrDgVwEcStRBYAEBp2i9TFoOIxiaY/ic/Jq
/ij35UdxdOSX4CVGJwdIo4RPu8a0aaAWh4MFNnaZcsNSEMyyKEMTNYpEJmKUPqi7ydU8uxmK5kCw
+NxBwuuDhnVaOpnRJkR6tCJLXg8aJO9164vR29ErehAY7gtc8yA/EcJrfZM9Lx4pcPFeLdcpsAn9
HCApCaPKtcpXH2nAgpeL/qWfuo0GhFoCGSzjrpZOt68Xibjg5cEzwSyM+WWwqmDGj36tTJLQTWUD
Q/pzA3jaYQQTFKFjF58WaBEWp6gFK7p8B7Xs3d8rL5tQqAQnOvxVJJ8Uf9rq6TKhCpQGQdYelyV1
WmjQ6Sh/hurH2yskv4Ve4NoKFVl6QdYgLVG2RzUd37q0g4hrWQx2OfCUvhg5D/QCNQnPPkhiQt2R
nM/VesYYDAL5Musg8/7ZjEtc/Wnc5E98sP5V/RPNYQmwKvSpALgFEQ4VxwbZAmWmNkinMLM71Ute
SfMv2M1PGfo6j0SKXtjlHNpieieJTcKIhlCPfs4VMNvQ9S5WtUA8LcZXQYVAh955HZCFt78Xc2lr
M9Q2ylKrRZMQShAKkkpA9qcdHtDflQ+gzHybvlS+ceQ9ylgLw16qFlhwZMJYfPnhqkaNiPjdfIr0
R130M7TkkpqnxcFclw6lVCggAQ0KBc5LK+BMHOsl0OZT8GUEF0KygZRuel95g0ckTsLH/rPab27v
JR0x8cVQVQHXOwFlG4hglyYjSyuyRlfnk6zWttVu4v7HPxiwMGctgwABGm3UmoJEn1oRoz2nHLi3
HKItSsrhpKED4XkJKwtUplMZViQWSQzZqPC+asJtke3D9nM8W87tlTA+jySpogi8IvYMsqzUUrpB
VHIxa+fTuC8OhBYs9HC9iE+NZ0Kgpdijm37kmKSzbWAu0Gc2LAxigU1ephFIoSUt8zjV86mBUroE
HtH8o7obwIen3wUPAscXrpIRYC10wDChRIGQATU0KmQoc5cGqdTmp/m5xYgDLuxd92N2NVS8Db70
PNmuddiFNQhvKlAyA+/69YjDIuZ9inm9MyP/KY+c6AkdmpfsbglAO1ICrcu7qukMkjJIt39NXNMY
X1KCY7IbdjVmYIiwKH8G5vpIXayLJr4YBjMpo2osIEbxUGRvqsq7kK8dnhjQIQqhGmRWg/pMebYY
c1J1KG1vfjJ6iB+BjwR+EHA4eRNtxVdQbD7wkCTMZUkKBA0w6080YS8jRZ+oaWOqbXCERtuuU7S9
Ohq8HiHTJUA+j0sfAuVXOWMyVkIeKZDTq4VuI1W5k5eJO09Q1ZNiWygrfzTabZY33igHhi2Ostun
oqdqf4uoPXsKaP90UA5Cs5Vm31/GLiirGSO6sXIczIdW9//6XOMTQnoWY1L4jNC6u9xMYw4IQXcS
AFnVHIhoOi4wZ/qQPExQFeCxal5fXpfGqAAZi7JaCRnwx7Nq2trU2qOIIY3x0+018axQN0lXg99Q
mdPgOFj7Vnku4toW6o//zQY5Gav8KUBJFAPagnWULD8WIjfRnoucO/zKWwl1vkS5S6vCtHKMU+p7
4BlkZ4ns9Bl8SKldHmZXPYymXf197/jsdSunoN6CYKXr9D7QrePS24T8PthlX1s0yCSMMHPLmczj
vDJGZTSpmg9aLMb4XG/mfoEKQ7IJUFwM7XgnbtTDkPoTpOIAA+WkiIxb9MIbZQrCGBVd3YA/KzhO
m+hJcns/cWP9rKU+ukpmgx+7sKWKkzIyPykYwhAuIbEEAq9Lx5kWCN8pEZxT6t+UurHByiAMr7ed
80oP8fz9Vkaoc6aV/SIkkAIDY5eu2TIoc9DNRQ9rC78xMpdMC5ZuHWF6WrZcjm1m5NTBqgUEI6pJ
dAtLKLNBinuhBWEp8NFxiEGb/mOAVMHMnKwF1A/PUJ7QNHNTVzap9dZZkMiVMVvHxvqqlBh7UY5m
XnJWRn7JVZagm0iBQK+EhwWV68cAjaRKJlnHVr8b2s/DwgkpV2+y81dbGSAp2DqmhEskTNCXPkaH
aocM5FHzog8NKiICn9OFeXOvbFFuGAOI1SStbB3Huv6CSuS2MvpPhgxonTm+CHl3CGtpX0+yLyT9
k67Pua0Nyl0/1t/ruroL43xn6kbocHyHxLOrLQbCHdHABMSeTjJzbUkSsViwxV7gNy/QXmrvLW/C
jNb8ajkDWq+im3iRF3DR7uSsX1uGDquMceHriVCoCw6DFcvmcd5nAFOaT/lB3RT7kCswxf7KgBkS
nV6QpdAvb7y2tBljWeaZTW/aQT7SszzScG24HCJXikzEoyywpYIKEXqAoCe89Kgl1oVRjRHH9fsJ
NHaAi5XP+Xfdlfxylz4ld43Pp01ledbKJt3kTXow6yZ5HhybCMDb9Gsn1HYSvNTcQSpWoLFkyJHp
qJFClIy6HOelyEBYBEOjk5+CvbTtOnuYDoQLCbUutHw3f69NdN5QPLrxTtAwA2pSG1o2pbxYk2Qe
u838I93WYAaDTEsDkqAGp5T31j8nX5RXIopCRQ7KKRimpWNpWiZ131om8RXz+SevpAlRZ+Asdp1v
7UrejciIoxf2qDg6LzjgDQjYUXHuYnva5AuQ9h3GaO4Iklk2d5pjfuVT5rGeexd2yd+1inyzWUmp
KJbtSbjrMEWfe3hcfhvO0OnYtb7djjKMOH5hjErdmkWsBYEc9arft/LneX7/b7+f8ssmQTOxxav2
WCwbjEDbcsjLIdj7BaeAKhdqNFfgb6EQY6lPJIJyJTNcsYdqRrEljA35Rhu5c+RMt1iZoy+muNXF
sVXNY9u8153sqpHoTL3h3d43nhXqSmrCHF5gLeYxzz6X6bAPI+QMLa8bxbQCok9VAw8WikDU1ynF
aYjUWjCO1nJXJJ+VCfOlr7cXwv48KxtU+tzlQrRMZWQiMmWvBHrZYVIle/hDsXKmP6+sUTFJioK6
FhpYA2kw+gyJhFlZ4Lj7ylYfF4fUFZbkbuABAVj7KIGeFSU7XZeviFPbsQl1aGo0p6LBpGduh2po
t2PLyZZZNxjqCr/NUIcV6ujZYFqTga0UXpodOF6il8AVvmPAX92ETrYft5kTcWmjWHuKChv4Zy3U
2VCAugxIrWzWqtmPBeYBmtIm0+m5L32A/KujYxw+8wSXJzXL3E9S9zRNQPKvyFmBimqVaGjq07JL
O1CKaa9RHDu3HZO9ql826LKT2OS4uHVD+5KgqaAbJ9l6vm3gvC/0hYXbCiOeSDZQwqP2bQpMYB3r
sDiF0+xDXNkbispfJExwZ5BdnUA8pEIBNW5cSYtsFfi6tvvaz7HbjyBYmpRDO9+3UNlVdN0bhU9Z
c1dIYmQXmG6cReUuDXRXiYIdeKf2VmtBhCC0dWXc98PgSlnlzkMD2R+Js2usd6K1XhTZ1tXtFERy
E0CWixQj81MY2pgp8HOn22NilpyvxjdzbshlfqrVRhJ3WdmMhbCTchU2c4z0uUDoLU4Ztry3NyPf
xjMUIicy2GRAwE09aRpZzELBMPNT3Wn7CNVrWygg01GaJS6RUq0dsxi+3nYRZnBc26Quk1zMjUIf
K/2YxXbyROid0+/KPTbSid8FrtYWCX5XDmlBah5DsxKm+6kV1mmVCT0mbY7iHjQM29wnNK4yl23o
qjWJxBDqoKYF/lH4/hVNmRJZXVtnCmE1ag4Iw/cCoMzQP910kChQN8k+gba4jtElHoEYK26gHG+g
GwC5DnTULx1l6KEcMo+6eYzCRDiA5jp6EyztbdYH3oT1lWjgeY0K0k1RMiWQIVCmrGy0dEEpLVSt
SUQc7iS/3snbP8h7iQ/QXw2TbZaGlyduarrqGSpmP9VtgRO3z7M9udUE8vob3QK04y4kJnyOUxI3
uGWQuma0QLFCMU3yk/SO5iREoolsbbrTN+WjyWkSMZN6FUx2eCCj4nrVxRY0FM0rIWxPzSbrHRVj
NcD5QmXODRRPfmse5C1vhIH15kSt/JdJ+k3W6FM4N3nUnsz7ZUMARdJD8nDu5P29oCrxkrUt6sRN
eb7UnYT5eAJh1kqUf5S74Piexnal24UHcPhXXnOeefrWNqmYkmRI6uVRCo79XntMysfgmTAp42m9
77bg1AiQNeibEbykf6amyXJXsPGb6EVArR19K+oMzg2A1KUVHIMvKHlVm/p7tU0P4HDGyNn93w8U
/Nzh3+YoZ1UTtRYnowiOJfSio9hW00OUvnNOBOsCgs6WoaDWJYqoJV6uqUwNK1EmvK5B6Nr7puGe
R66P1gl8dE3tRKG91PbfE2Cc16bgUsJ/kEWh1ZWaTjDitkJNVtBOknEXTc+318W6D9Tfv1+jar6y
MIuZMKXFFwkknRtZbnNnzCfZEQuQHESlDophrdQcK9Mfw2yMv9+2ztpUDdcQ+GVME8eEcpS0LORM
11HfGpTJrpKXLOWl5cxkZW2Ccg5BC6YuDFHYMyQ7hC50aRMllmCXfJ5yP9PtHgiP8IUHAWLm6Wuz
1LNKmuR0wBm08AjR9wbRfAQ4/WH5ID2XsV0+gQPYVdBh4i2Xt6HUS0uP5yjsIBp1TPU3Wf6c8KB+
/2M7SasRcItrdGQfC2lfFzqCNfjum/lOPhWPoJC167f41bSb4SDfcS8jVjhBtqIDtYIqOrKJy6PX
LLXUtM2EashW92VPggC25qUQCE3A78fLH5g7uDJGhU4hHJpCVyFFnQa9ZyYY+s15oYQk/fTliocF
5jAIJegVzcbQmPI4y1V7ApOIrzoV7p8OT2IysRfcgUiBA89kXLBnjJaBLMW00LqlfBHcbIkBQUkD
VTPg46EVBfG+begL98mW1NK5SkTX64M9AAxRs8YSr/BNotRU0NVAtiI+jxl6dLpD8hXzMM1IVgYf
E5Du7TDCyKFhUUMbDvAcEbqWlIcMEt6GKbFoRfbPglnipk4EBduNBtEArj3mCi1MJgI3paNHTO1o
MAYCSDvxBas39bn9pBPBcr/bCyBId4kaMc8gDfRDfQ5wE8JsgD4SHIayp2ZzEMg1SnQpoDrZdFCb
JyneJdohwwyApXD7DteHgIC4wFwOjDx0fK7eQWKeZhC3M0C9QSYCkw1axtDqdPLD4JHBauUYf+V8
QhKHLw/FpUnq3PVRIQJkoJWnyoWoBZiNy9CW0JHzAhd8ys/LD8wlT3/wLXlLJZ969bAEeGJRII1k
HoPsR6t81mdeDZnlK1AkElEAEMECTPcc9DavwrzDwoyXUPCMHhxdhFN2eZCWnbyJ3/5gpvM6YCrA
QWnIF8ilesU22Y+tNClmqaNIRJj9Wicz7RwPBhCI+qCA/GvhLOKea3tkj1d7qARFkjTEHpkFmD3I
Pb0o9+WOlIW4rwXe2qiUYczEPDcE2CK0oeE23af3qZPu2lfRnrdcqDTLK/GMBY4YeCgQVFCBRR/L
qYmWRD9OvY1YhmKHPNnJY4pqh/wGBfcxBj9q4zT3f0BexPLMtW3qROgiyNp1HbY7d3DT1s63mCN3
5FdpD7z0XeP0X3l3H/OmwLNIUtBGAnzZpDYXLGhTH3eAmaE/tgGJikOUQ9tNcfopxs0La1x7VHJm
ZZBAzjCpi5twgFTPCRw4jkFw4QDGnlIkbHzuFqb/rJZIh1JxWLp4LnMUJtKHfBvsgm0HADoB2ls7
XsOK6T4rY1Q6VlU5FJ4WKz+l4b3QvjRi5pTd5wAk+7ejJ/kudPBcfzeq5B0EdSHJUaMfQerp52Hs
1DIG8nXe2BTj3QwlGQmq1CJ6/iA1p45DqtRtqUqpfmzAtYE7CHnL5IzuvGt8Xv2X6RsQ5kEAw+wI
kj7qQwUmqnHJEqOVea+99TKZMNqClRgUACPRdtHv5q88UOf1YwjLA5YYAt+iAhZkyqSGWN2LJUyq
/nRAmrlV/H5HSlW3vxajcIRXpI5HD4YDFPRqqWNWDFYtgOxGw8DMdOgx39/ZvQu++w13ExnejjIm
SVMwi6tD//EyMgeSMAsh8OB4tRrv07c8xTUu7+Y3YW+otuByWZgYlx1yWmBGwRmEfJO+7KI+lnO1
ww6OeDI61huBz5FSVSq7RJeaXxpjeL4kAr+mAhmrmleVsbSTlXESuuxkdM/T/LWNfA2qMZzvxTjG
F0aoMBX2QTbH05ihXJSiZoO4mLiTLYKK4l53B09xBMRJ1zjygJ0su3hp4R9OAZrrlD/q2TAbqhpo
xykz0VRqn8Qh21fZuFHG2eOskeUpCCHoneI/YDzpPCjvVXOWM3LccvR1XonKoOF1XjYho01dnVf1
Y9xugE1bQLaIuFfRTL30TEMJc/TMIv2INgUUxUlSVH4kg7OY6zukmPnknjqWq6wt0sG4KaoJg+k1
nq6DKzvWpgGo6CeJLuFckz7ypdPOkDkqMF+skgrMsykLZi2c73B5nwMYu5eJyBiy2mO+TTb6jvAt
W4Yj4zG7TTcWHi/OP3xY6MPjRYattjCZdLnRkV4NiZrI6hlfQyZNsscc7B5wWy/m1z1YAUAxEGgI
xgajEtQNEXRaHBoGXmKtJ20CPGmRwae+akcP/Wtf2OOWuz6mRVNEmmuChPSKjx8brBVBijsJCtmH
5cx/G7noi/n5k4jhLl7tmOVFym9zdM/QGicpl2fkn5XxVYaXSsdF45wNnglqD5dWb6xSi5F0BrsK
BZbws8bl9CC/g3bM9TJIOFil7Oo4F4GYDvoxBUvXsIv3+q48SE5ii3c8FA3jVgU4/dcHoiNLi+n8
UDOxHNWvMR6aouXUo03CPd+sJamokpKJFjJXRZ21KBgXSezxZWS/An/bT4Inktfxc3NWYF6Zop0g
mudWM6JaP+YY5TaBMKn7o4b/7SNuisyKy2tTlDNkOGJxIOQ6bvAkd1RvucNQvLv8EA+oIXIrGyzX
W1uj3CLpBBAHp9jDSf8AyLg9dJtR+1tdbER83NXo9Bj4h5oGFfrLMpfLCT1/PGyCZ9GDZqZrPo1P
1amGLjaX9pK5gStrVNiXo9IY5BKe/lOFO9k05VZ+1fzFy/ZFbZu8uS3mFq7sUW4IBsEszWX0c5Xl
QTUO2Xjqes40BuvuRCFIkrB/SN5oWKjYLsNcy2p2KudTkv+QB57EMcu/odkK8ncoyePyoL6QVhW9
vsxqccoVzAgOeoZxN7186FXt01jL327fUMzVYHYPk3Uok2DA5DIUKZPWGxE6ycfK3IlVb4fcoRHW
J0G5Fb6GHiN2jfx8FexicLCCyzJRj2r8A+AZO54e2o4HpGIVIVExwyLIvYdOJrUOdJ4SZemQa3du
CEq70g82hg8uV/BR/wFslrkm6N0qmPtRYZGKC12+LEI4Y01kPJ3UWCW7BtEi+EYe2x2xiYT09faH
YpnE+A+GfrGP2ElqgUDwF3MINdxjBvZIMwa3sYRBhHJ32wqjxUCG3CB4g6ISmut0zUUKlRRcoKV4
1J97kFi45b4mZYhuX8r24mkfsbTE5hatWWECM1soy2MGGC1LyuXTZhAnPZDkc7VFxW7GKXhcMPWw
07cjv9LCNIdkDGAqVM6usrIl1UugeCcZL+ngrDtdfg/9HkNi827eSkfOlvKsUQ8YFQySZjHLMnIk
661/Rv0RiXZ5wKjOW7TnlQPJTtGpBeGNxQsQr5Yr6EfbZYoZxJl8NKNdDL13BVwu6r0l3reZ4nIW
xooda1vk56uTXVc4dCFwz0huwUm9ywCaQqVTtaFbdC5ZvQRO+Pk/2qSiiZiGyzQkpoiTBxC58CYA
HoGilfTQo7YL7aLKVwOHV0lin4rVrlKf0Og6fUnHWgJ9ZfHaIXf3TME2D9mn0R1iR/meutbT8tfa
PuSqNizgGYHEI7UY6lRMwxKKnTyLGAmCOnL7IXMjwelHvB/IIKi5uDo+rs9ltGS60MosdWcHZRc2
S9Mi0qC/Qh6IswcCcNQrcvs9gdZEY6tvAcATkdf9A9TxcsnU/S0sklxmC8JPeAJY1Rme0mfsdJtA
iUT6lGho3KItwjugrAsXnSuwVOjAS1w9mxorxPxJvyAlskD6GG/rL1W5UzXQ3EwgEKz23XeZTCfp
AZ9ijxXV16ZJ7FgdIQiUpEjWJhFsIJ1LuLoUdQcsuEcUHqvJRlnKrT6mnX37FJFdpIPE2ip1lyhh
O8RLSKzuIde+j/3OUzd/UEVkbiw0FvEP1fureVGQ8Ythn6Ks0W10f3I3rQ2CDHD6GV55iLYJ4Ddg
dndur42ZCZgYHiXEHAoZO7vcUoC1R2PIBQURQnQIoVX7EfhIONC4i565757rUR2QRIMEBKUbFBWv
qFUEbYxaLZZB5QZWfsKs0t1pPtTS+agw1jWC5gA6rOAdwZOOOhqNNfTVWHakPjoccm9A07p16x3I
W5w/yHA41miQlmCUEBYTsC5SSiD1ofTePHSg8Gz8cct7JrD8cbW0c+V7dQrMJOjrEGAmPFLJFpJH
KvFHXvWAgcxSSD/g/2/h2XVWdsRw6pKaLEoDXzVm3Z0a8zKHGvhZ9TUHz4PTeDXQImDhSaqNbmxu
eybrukTJDXwSOkYtQZpx6Zh1i8fdHAwKnnePcXoQjef/9PtpNFGXqUUxLX1+MqwAMrtPsfx02wCr
A4GM4tcKNCrtjatazCFApCCTKV4NtG/IKEH6ZN7xH/msDgTJr0GtA8QMYjJ1jJM+XFDrUWS8HJvB
Vg5AeQFVoNtxYIP91/+3YvbaIH3tFZVoltqsHUsJdeXsuQJWSOu4ZCbMg7VaF+UFxiQsrZJXMmIv
oSxsHgMsCzI2zvDwB80O8kXoSL9aFD1VXMxWbIwVrM375Fv9nN8PQIlXGHz9gw3kfTIaCBJqUSRq
mZGdyPFSkSncTUALxTvLV5z+BZkKLwHl7KVMfr46z0JWlFojz/Kx9HpP6/1qI322PkhfKiizgcAQ
+SfnALCP8C+nlKmLU6vjOQ4TrHBuCL++14NhYil2KArZ9W58bCan72yZU5H8H8fut1Uqzy5FZYir
zMpOhQVpBggh3kVfUyS/mK+yuAAi3hKpBLsptHnRshRRynzs0c0J4iNnE8km3fJJKplue/TfolTP
ThE05t7Ja6/9Hn8kECyxtDWQyfLJyHjHgAomkiDKUmhVpL9CIDVQktwSilCk7fxhZt4GUnEkNpch
Vq1RPhodpIhsrcfUIur+hW15IuoroY9n5ovwxGNxYWWSiJMoHKGoJwKqdHkWQrlY1L5U5aPen4rp
MEcf2tr/ly+HEgQGUNDNAML/0oZRp22DaCMDavKTdidxG4jVAgXlF3tgKnmewl7Tb3vU+ZaSTpqD
GO90ElBI92RIHXCJN5WnIxfJAeRsVFuWvIwrSMR0mNVKqd1EfXkQBvH8Zv/JiSp47xr4NdMNF+XC
WyR1uvWuSduhPtc+8KJVf6gOSr9a66S+do9sBME6fW+c6rv2evtrMv10tUTqoLdJlk1zjcvcmILI
a3UtdfrATDjVUmY6bq3MUKd9qMx61BqETAKHIokk4XarPAty3oWvf7i9JgbyFxneyhp10MUomlPQ
ERNrS+90oKUusZElxHDF2A7sDqjVcGPxMJ7kSF9FtJVV6sgnw6wG+gir1bsc4dUBKXEbRMifBbTg
Q093NUATS3s4SfcVxs85p5LtP8D6Y04P4Al6ClzNS9VKSC83rR+W6RCGD/HfT2aRXf1lgia3TZd4
qcwJTaQmXTbah7DJndmYbTAvb7tIdDnfkO2Yv61RUUaO4nwpKkSZ1lP38ietQBdzwLW6A4RVwXNc
h7p4YXOTCZJ4XX/E32apYJNkYpgsGC09RsAFa3b9idxMION02qMl+nNlmwqu+Xmjb9TP4+cMFRH7
9sKZH9IE8sVCZRLFUOpACpnZ6XKwKEexehq1J9H8OqicDJ5ngjqMVYMJNE2Gibp4SqsPcYJU6e9N
6ArwayirAlqg0HeElluLsCy6csqM7QJ8fx7bJqY0bm8VK6pcWKE+lriYk6iqvXJqMifEZKBPBpur
rZZsxQ0QE1zZHMbG6XjjA5ILYBKYuKi4Es8D1AwHIzlJNXLZ9lONofOu+MxZFc8KFUcWkFNaeaZN
KINHoT/HuPHIKFbjJYsTHtV3wqwfurwAQj465fgXa6NeJEtc6EYCqydhfpgh5yLl0S4D40LKZcng
rI9+jZhmN1fWgl0cgn2fJHa41MCU8fh3GPFjvR7aA9NmUSuM7oSnonwc8vtgeeF8JqYBDScVGRCG
zelWTBXpzVyCvPGoBHjIv0/QNDEVELIZn7Jp8NQKSAtDtk0p8BTjwcxRvJ1ttZR4fwYjR0Ff7fef
Qf7M1eunEAQtLKZOxJyZule9cG8e2oOCpJb/NmauGFi5c/MJRI9USG6UGFO7VSEdBciy6ckXeeBE
DXJ+rnxwZYA6z0YuhKOlEgOZ8dxAgaNLXxor29RZ/1AF1ZbzBUn6dmWODDwSrIx61eUyDalS6ywi
XQTpbUZ63vqRm31FKX9vbiKAjDl3NOuIoduEKXTMZQCNTh0xMWqTorRC9A/myCsHtCrMvVq1bhuP
HmdprJ1cmbq6q0UEXz1A9X50+sxOFxvSJtlGcAxgAt1lT3SwhufmHpQTO14exPKStWnaSyQrjgWw
L2MUsHlZxPKlkcaCE/l5NihHwei4UBUJlmcsT0Y62hFGOW/vINOCjOY+5iclcEiTDV4dK6OezEqQ
R/GY95Efdmi66ObjbROsSgmE3X7boAL9HFTDNPTwP4KDTt6R7cf3sTOWSFHxpoFo0XdeEYG3KsoD
i6CNi1qPAZjKRScRT0JeubcXxQruuBsJdF21wJdF7VvV5WO7ILM5KuEns31U8nex5AmSiYxzu7ZB
7dugyNPYxEmGGrgJ+fNhO4HsHkAzl1sqZkWItSVqv8CYboRVCEvtD9nRNsLX8Lv8aGKGFkR1EBnl
IwWZBtFitLCDKtollMFyHFsTSKMZLtFBL7kA5ythV5rfGrhE/Njwss3z96BjoGlgSoxQHaNqQBms
laKo5rGc8ZjvPfQXySS27k57Uo9sXUy3Qy1PvuPfJeT3XtkFbIKsFW8mGt7SjUVojd0yo7D7U9o0
3REmR17IZcVBBPZfZihXUfvGVKy0no8g/3DBkWXVh3I8VsV72w6cmMs6W2tT1E6quZJgLFNMT5Fg
No6Zy9qjOGrht9vni5Xzgo0aDUqAOzUDOLvLwBRM7TjlVbpAiKM6aJvWV3eVN29EjMD8gZIowx8v
rJGfr8Ig+s7K1DdKCyJMQrpN4P8x+iOkMZl5Md//GZuIVaF8BfYIjOxbJLys7C1y3eSqNHToAd03
r9CMAwBk2IOYFeSQkHPj9vQZbojJZ80EPTlg0EDNXtob08Ya+2Yk9sKttE3PPdCci1hlVSQu7FB+
KLaSVsry1CFL+zk/iza61qDib+IxW0JEhdTNWp4QGGs3dWDUAAEBRkkxqN2sgrCQ4oGsznxJUskV
ldLhuCPThAEQFATbzqzLlxtoJHEkKEshnlrAP/bVTnHDZ+KRnSc/klcy+OZ3HJMsnwQj0C+T1F4O
ljgVCyS6EDqUjQSHJCghFYXjwB6eB9XO7nnID/IbqWAFnvHfFqmjXWZhO1vGspymYfLjYp9lsl1n
nwiN4AQih1Hn3XCMsLU2SDfxrDYura4Q23PfVf2ofE11R9wZ98lD9ZC/EjlDKNN9ixOHd+Odn0U3
lko394xkVJSuldvjuMeLWvSJdGO+Hx9Sr/QtR/si7sb3fHdWESNUV/yLgTWZc7F2KsAhfUQPOBv6
Y5d/McZXPfejVoce9a7K7qdpZy5Pvc4T5WOFgdUHpsvmgaSFXaAG7TkMKAgDhCCHj49mPAAulkYO
0yq61blUR8rciye8gdysHJxg+DD2074yS076yrwmdODagBOACN/VwD6EyoHErpb2PCamYjg6etF3
NcBt6jbc8Er0jKTPWBujPplV91WbldJ4UuL5QcEgwEct6bdLpM/f/+Xsr5ZF3UcRRE/MTiu6Y4o5
+mbX+4CROP2G6Np1uP945OCsppuBWW90UwBKvIb5FmFSJiCBbEmf9iB8Tlzr3KUdX8tHXqrC2kQy
mwwaX8gZgM330jlGvAw71EUgWaM9hzE4mppXodF48ZoVyiwkfAAf6ED70ixy3YQZjmVCZOn34Qdj
Uzwu0E0IjtXXatugHC+6qVvdq3corUa8HgArqK1NU94/Tk0b5jX0apJdeqofqpfiqXDTZx1KOcpz
DmKjyR8+lpiN5nVOWRfG2jB1DQ5TVWSZiJ1VfWUDdcC7cK/lNkEtQNpuY40Od7KKODwdRdcWqQpr
q0q9LnTYZTQgNmSHwc9xV3nlDvD6DY9cghWzwXkIimAN4gAm2L4uPacdlbFKCwjnCNtiBzB/Yi8l
JpxyD7TsI+5G5GsxYLvgK96DJvqhgawpF7vLeJMRDi7wwSqAJ1/xDcUJOEZBcm980YwBGul4wy75
AS0YJ0tTVwH7Sjdq3phvhP71dkhgHBsTgCvArmTEBcDkLhdfR/JUBPLUHssZ6EiBsO8dhDB2b1sh
vkl9UEw2ET46WUFySs9UVU0h5Qvo57/I0muZPaigCrxtgJUhXligY2g5VL0m1yZEoKNXBSA51Gm2
BEer2+E30HRu/4VDFcD11aKoYPr/SLuu5cpxLPlFjABB/0p3vbxK5gUhlaoIehIA7ddvsnp3Rrq6
MezpjY5+6g7hAgSOzZPZzmbblFS4r9x7tEQWj3O7JaimrOzs0tk54E1auHiw4HmMTSpbuTqG1V6r
4/B7QRouPAjudbpbhGHQiQv5ZmXFC+584URfkH9g2EOf+uudII1oigIdlleyKd/GY47JKi9SzWbE
2D6/QsAdd9tpk7/VUUn89Gll9QuP/8vqZ49fQLplyFvHg166HtuYvh0yhE5d2O34HgXicm29Sy/g
827PXkAt+dAsBh+6bjqMTRVCrLY/aGBHdhESV7c897vtmgTqpSPGVwMZHkX5+RsIoBSONZouHCNG
/nb6Nv0TMf0NsN6lywOqI+QuFBnMt75m4XnzlFPYNhn9ASCH9I8iwjLzuwSh9J2bvlpt/F8I1EA4
AbTqUtvXMRr79QJ1s20WkqcOPmH5VnxUcX3SAvJh3UJUESDZDKwa1s0a/vHSd/y86FleIwyrdFTT
2q+V/aPobiT4uIT3e+VyXvCFCyMJAHX4eCi+nC3CPAH2KFDMvvbP3k/NHzaQmo8QiF6Pb0lAtqv9
1Et+4fN6Z6kTd42myzM8hoWgsd2DKHVTPyxo1bXutH7xRv5rZzZZfsmn4NprKfhrWuxMhHOseh/u
YOndLl9uvG1+TNfOBnW76yoiPn9cK3pfChTdhY0BoRty7W+SpcRok2Is+8Xjk2UK4jrdLAT6y9zR
P8D4YA4dxToXxemF2fPrRkuVOgloPeHxRuDyNRpxVQTlUK64vAuKHeCP+rTOmUey0IxRWt3JP7ib
cWfuF1uWnorDkPkGpqqorx45MuA1ArVLcxZfFj7zSyUEuDXHwMJLXby9yg/LILwC0THQG268UBis
Qvou2WyoDqIWiQk1dHjPrqlXz9o0WsJ+Jbf2H/QxC/WrdLdQSZHD2qO4ZNMQ6bs2LilmuM4pXhJG
vaE0cFcK9ZDpjwAjr7jcC5YE2mj4+zqkCCCldHaAY19UxkiXR+fsZhbL9FFfs/9/6oxnEdGXNZZN
fnpuk6SKqrGb3kDLk15pnS9/zKGzpZiK0TOELQamO+1t43epj8Y/idt44eRapdm88OG+/IwzV1/l
zCKQoxox7L4AaYtQQX8TletFjSCDsPR2xX4uj+s/bfvMuQ8WrVQ/tOPbGPfHhYK7GoaTiMaojqGR
betrSdOFu/Jlf2eeSIJUZp4nMb5NAVCYzZX+Z7qe9BEi6ojGbg/m4LUi0CVjBgZ1HdP8LsAb3zDq
hlI6G2xw5kBB7SeMWUyyhbB0KYkUp/wfxC+fVzsvdskCWjnJQtDAcl/vIOHe3i0kRFqUBjZwUz8x
JRxV64JSl27Op02eV7oAzi487mDZIZAuTLa+SFr7LQ+NYBnrXqshXqrIfNnm8ns+PZhOVuhZzq0N
KR3tOt2iGxsVh+RhQXNou7UBwAurQRMDg0yYHINTQrfg62rZlEoUhzCzjkOl+7/Y4lnsdv4YoVCy
OrS+tt75R6ysBBmownrq+f8MqHskz38xzqwZnwuu6cvuzr9d7fFCEgdQOxFPAc23JkRkRuWbO/pQ
HvXfdSg2BG2669WP+D18WhYGuyFQdujgn7c31URHJ50rYOA8gFEJ1IzLX9V7vquuBOiQilMRrNib
iwuiToNZEd3ELPjZ+7fB9uRJI0caAxrAdg8dssYfb429EfG9Gv4GO9d3g4MdflrwLEA0a4sXGeBp
L60Tawx1hEat7WltibO7WdQab3RGQbfuYWTUeB5DcoJeSBeSe/Tx84fhI42tam3V5aS+Wu5lYwup
/AL1+DajNdLORcMVJAQqXr7cQnngNZH2tIgLgvzp2dgv00bZtF8b/f3ujb8ufOYy6tLkqa6DYS2v
pK/KW2gf+8Ww5iguX5R/b+/solR1m7ReMtgv7iNIbUG+UdRb99iFeiD84tau/0nM9HVfZzfFnmg+
CRdX09yoXd8snnd6ERF7JgjvqXUyditv4bvF/rrg2b0BONm18wQUawrUZzNAxNqVGdqAnatNsVld
beVAjbN8YqCk7lmGA8WkHSTKS+BPOXgwy11WhQulCWiZ/ZUNfg8uvmzQOIvsZaVq2jug/gAXH4IZ
SGM9qr08Vuj2rCUsK5fSOPNGWW3lI0VjBXKKWdRkXshVeewcutbJWjvF5b9/8nolyV1GRpzicDsF
Emjahaa1OJCfNMYhbtb83qVtIV5CC3mpFoAH4utyVaHNlpvjinD7p7OgT8G1lq7hdi7dQ5TJ0aaG
ggNUUM8WMbqSYnoFbBkL74PCxPt8SDeYdt9DXXbLH1cuxaUT/Lza2TNrraE3OIVnna+H34uAAwtB
PnNrY9bIQsa+ll1eyL5MTHX8e3dnr6zpAIaiGnyr+yior1tRD5JBu/HF5LsF9G0gwvo6PK3lRJes
M0AvGMykKCgh6/z64RqW21Q02CW6LRCz3bvDUz/e6uWOF+8rB3rx86FiDILNRa/6HLgp0VzpkToj
un0u3xZwPmjBg2qrfi9DFqsIlAsoL5znp+XOEiUMIVPwXYJqR78WgPQUHVQvS6AoICE4+ep2Wq25
XHwDnxY8O0rbyiYzQbPgZXSaqHRHH7WJ2BjJ5j+f49oyZ26NpUT0msTLhqwnNFo8P6HC152n/7zK
xcDy8/GdPTa7cfNOToi4FMbEoAcJDIoVAcQ4ggWZRznx/8l6FmgAQK55gX+V6Y6o1eT+NakCcoVA
f3IiE2FzdiDbtdbNhao/Lsen1c4Osa0c0hHBTLTjhgAVKxKR3IfY/Pieb5wTprdsaGVVv9Ze2+VT
/bTu2amyeZxq6mFKePE06dY48LD3532DLqo4/fedzWWTHtRFPFB6fhtKMzSSqgawtrdEvFfN1jGe
s2Ktx3fJdX5e4+yVNQ7XGlJaC6FVH6pd+1oHgCts6pv6fhWAcil+/bzW2QPLlF0MtSSY/4RPmxBJ
6j50NuJ5v+RW4Dr7JyOuX0/w7JooXZjcrM2/dmdiIKD7pV21Yb1zD82v1UbtxZdto3dCYY2/1/YZ
2J+mGWJ1sFgLr9GSXC0mcpnNzKQP8vG/E/tcdHOfFl2s9qdAQWUSJFuGtP40FFJf3PN4oWvQQVlq
/g09n+XEzrMB79NyZ3FJlRkpGU0s13sVlOIyfmqyObS65DHN5e8Vm3J5bzZwZsDpf29iaJPwVNun
FsAYSD1+mI9JtAQM/E3bjI/rvvTy9/vXcufg7wrOzZBmZkFP8PfQPyiV+SL/71XgcSXtfy9yFqvm
bDC7psYipvOk1Vfl/HPl0JY449sXgvo71gCNJTpNXy/EoNVu3+YwjXSztNHKPUZF5Ka458BgjEF9
dJADA4D0IitkwWuJ/sUj/LT4mTlJ3anQBr1HjGB+OMUzIzdNvsZKv7bBMzPCtLntZadqkKEOEalA
r1O/5r+qLRgH5quFCXLhF2yCFCpk9+uKPZfjkk9bPLMpfaJ7Qkk4ur+mofPbioV94Nwy34jK+5b4
a6OmqyueOZ0mlaYH0jQTGZW7H0HgTnzjTsKTq2B6Hx+9F3q3cocuhnqf9ngWO+vt3Oeph7HTpTrs
xDIofyUnGWob+/A3NEkve9VPy52HzkpLp6ElJpzQHJsghFtobhiG0Wiovaz68ItW5V+rfWt42YX0
qkSBVfavbBG1hQZWOgW1gxE4LUqYa4WMy9EKBiLwD2zxN4iSyxiXqsb+ZNQi618o77Iw8+IScyUj
dLAnTNYifFn7ihc3CpQ4WDExqvMNsyQ7V8yzwGMEUdtt9tFt6l8urqoeTGhCwTesJZEX/fun9c4e
f6VcSaa+MyEHOG6szt4pr/vvCThN9JmW5jKYvWDkzq4Kq21QsprN4tHHuLpZuFKV75xSTLM3Qfu+
8g4u7Ojzaudkqd7YoghFKILaff1mt0G91+D0IHYIMET7IQL63m1XqxkXHt+XRc88RJp4s2BELWny
4vXEtTr8zHfzG0gLw9WR7wt35Mtiy4/5FD6MwsKYRoOkp9jVVwzz1SH44Nzj8hb0X3Xls6vVnuGF
EOLLkmcOSmizh4l9VEqt+z6cjzP3m/v20QYx4seIUHDcgGxZ/XLB0Rb8Pz/n2QUlkPsGAgvk9SKs
39q7POKxjI3EZ1tnL/YIzyqfrD3CxTifuWMdLUOAaqCyiMLKmfFmlBol5Bxr6B+mM4bK9u4cPLzD
wKFpQp7bo5neNXdLSeef2LkvK58Z8QncWno/Wkuuol2LB3zcRUOvPFZXavYzTCFoDyvne+kyfd7r
2eMsNY+1iWVCPWm/ILE6kKL/RG4WF+AHB9/0yue8EAcAtrcgF8wFPneuwCayxNJSZSx11L8QrX9T
D/TSff28zpnDR0DFrX78s07nY4p9v/AwAPoZVcj8BtQ0F8r31a93yQosoERMTVtg9fsTFHx6mJ2A
nEMyQjXWuOcf+sP4xGLTgyhUjeydJasitZeCjD8gyP9b7+xt2GTB7Fbwit79kr0XYX8QkCEnf2YR
hsPax7tULvuy3lkUpxjhRdrrS1CzJEs8KGK26+JlBheywqCWWbM7l6/Lvw/07DOqxqTDTBFFZTuQ
l23s3ZIkkXUu77V1zh686WBUcHJwXeTv6Xe/gyIBvH3sovQI5oXA2ovI2Vsb0KSd/kaz9OIL/HRr
zt58ylWup5Zrvkwbe1Pd/JHuC+jDghlc1I3JGtvy6rU5e/J5arC6y4YldCMgvF0WVGBfCVhMnt14
OqhVXs+VLZ6PwctW5Z1YouGFEmUOeVDde1d90EduLH79jebCdyTWX+jg/30Y9MwdOyB0ovWA4I3s
NSigtidz52yQzJ9W4QMrN+d8RM3Omq7M3T83FDSagQFO+xsNpI/1Jt0IFi1qHWXo7cDaozTfTvx/
FHkYECpcyB8XvO5y9J9sTtJhfka30gozcgu7OWAarU8/wPK3r2OAQtZe5PfoynKAxMJIN9C0IF86
O1lLy2sz0VL9rQIDhXnvuSuZ4uW/D3yzDZm777QTFuOlzBybvDXuY+f+pt3Nf+3vLGdhdsGkMxqk
+rkHSjzLEZ6Z6G/WvQuRH0v54snDTdQDA4oc1Wm1f//dKXxd8MyGdb2utU2PE8t2f9EB9Qf7uHQ0
1CaJ14aev/u9r4udGbK5hYp9xTF1A5U53012qfVet9eD+/KfT/F7yQBQLjQucAMoGMjPGeGdJJuY
xmvxVrUPaNjcJm2+aaE29Z9XsckfermvkdhSEQEfIgXvw3ex5tpIh8Gq8u4tHcv8qWnNJBRZVWya
oWzidBSGT6eExomq1baH9ElYDiPdtWbtnvTJmVq/UBWqo95QhMChzbvKnO2TNQ3ezoH+X1gi8Qv0
pEzC2UqnDzVW9o07yiTSzTQJoG5SQLNVr+7b3AWYOZmaiDETk8OZM/TBYNZanMqa7zE0OgKPL2no
lAX+apXZm4YkrW/k5rgDQBsACln2pzI3rIday7ODVpIuNuwRzf+m6hHEGtrW82pnozWd2KtEqnc1
9Pa9ZWj9cc5rdA/HDkplrAf2aszfe0fRcOxYGeYiNU7a2DeHQeWobmdmeW0wnkWECPtD1EV7VE6e
RwQovA1X+vicguo/KtDT+NF1Nd2WoCf/mWMeZyM9IUpfA7Izmprc2s7WbAWsnNAPqJ0kojWRgSFk
CiIdi0UAaxa7zABT0IDieqBx4JmoxlTsdbnl1zWp9qbbYxpDWYCN1ZOVAb2C7CQte/XsglVm8Bm3
6uRWb0Z7l2hNYviiSzsO2LOwpu2I+XCE28XMAF9QxQ4EScTPBv7mul0WU16YB9m7RWAW2XwvmpTE
k9m1J8+Y1G7MMVSkz/i73FAEHXrW2EHXt3YeKqtzjiy1hkd01wEZd6jr9w3f103l9RFygswvuCH9
Set43PUSdJ9IbUNl6OUeclMwqlZiZX5rFKWPwvGV3WfpbeqBl7sorN73uonuLVZUQV1YTZj1TAt0
Vv0YORKVzPOkX80O32maia/eZcdMm4ZYZ8lHx9LHuUxFAGzm7cBrGVGFnD8DwR24VkrtajTGOah1
+WSkZhFNrJMRMyz+zsspOxm5Y/lidjBpS4QTMQogvK1A00JbeUPr5Ac0ZonvpR4LionjHCunv5lN
9DnrynkiQ+ru2logkUw7w0+HvAlTiAlhl8JJ/WQYKihRSeK3A0U7z61+De3sxZ7XPtvMnEEAQ2HQ
quaN1dX7xPDNe8ADtxCBvU0mdHiSFELkYE7CN+hm0MZ0bf8xMIQZlE6WT9zplUqitjYTULQm5V3u
sTt91PVd1XbvytTVznJyiAxI56eezIPvjMOVNTIZQGDp4GoF99GimLa0btStEFQ8zJzqrQ+l92Gb
KGgwT3qWx3rqYtJMjbqvDc2h14dyayVpAbZ48wrTFXaYYdThlbgCZgPGCMxlJeqDow3JuSZ5gvjB
78Rg4OWDNQ8AucHYjyu3NvDJIeqLT1ZuQ3CvfoS8YBLgPN91QXSfetAtaEfG4sSpy1DkXe2rMUkj
yB13PuuLG9ee2XXdVc+FKLxg6h1zo9XtIRFaG7YpabbdUOD6dW4XOAq8HLVXuX6tXCtimIbwjT43
I1HNUPW1kz01p+5qTmbweveVL4WGJjZJbzWe/sxyaQQTrRDdZpoKNK1MTp1b7tNCbyIxlFWI0aND
75bPrmZM/kyczB+MceuY9XuR1XqomerG6u1D68zXSdO/jY7X+bRs7stJXU8ln+PMm9qQ8fR6Qgcn
6scRYj8F7Y7M0h5BMCK2A8QyDviJv3rbO9jTILaiSsor1RZ1QHLtMM1eCgyDU/kWBjo3pSlAy5C4
adQ15i+0YPWw6xK+den8yvr80ep05RtZqvtFx661GfThU0J6n9B69ttaeyxkcqzb6bHK5c+BG5bf
TeLRrJ2HTFIIqPPyRYD2Nq8ZQtGJqtAzNCM0x0yEpUOnY2HVKpp189VDQyrseA7sW+JkTzqi2WvJ
k1fmFe1z40j3lpKi8G2TvXvCvmkHk+6pkbWh9JwSfzvXyNZzOThbVWLuUqLPfqkoOXQUm3bSLH3O
DdrfurI5AW8LJeGh5RvwQAId4LZQzzJqFFk5/2ht+nOcVO57+SBit8qsDTot2nYae3qaZ1N70KXu
Vv5otNltUrD+Jh0TsreZp/t8gHlz54xtNcMs/QzljdBNexboptDvhIBZDlpGZdTAcQSMQHi0tGkR
gLb0ukTl3h/5uGHpwG8bW7JyV2hWZUUZuM7rvW6NXROWjS7AKTQ3A310TGXfD07Rik2D90SvHDGN
uyTN+32acBC66tLbZlZhbCslnaDQjCJCSp3jaZceByKOy3GrW6XQ3piZEbrLdbPB0Ab4OG1/SJQ5
YfCPoQ16KnkuUQeCQZORkJoadpK6Fa6rpxE9KNNaAszrTGUbZYZbgnZmckBZkWRKiCNptJmGBlo7
oeumEuFAGrjN/KOYzLhrD+3wg/biXqvfvdEJnP4FWmNx47V4HDYcOoQoy6MYTOitZxhkrbZa+TCP
oz+OANmBw0+4/FT0EGrKYVF/aNWL7poYWMRt1iZfoySQRR/bZXniybyRcwU44KDFxPlwHeaPaPWM
s/CVCY63XILOYEPxhzL7ZupYSAZ9A9atezZYR4JnmGoyGEB60Gnzg5Di0OlXtXkaejfEPfOhv+pX
Sj+NKfj9c31X8PHWKVQ8kTloCeF+69g7iesNq1CHJK8fOoq8VzNPjdH4WgO9iXYOBt3dMne4ctzB
n1MeiDwLEp7Fqmup3w9alOdWyBvyCPsf8mUyMqvwYQUMP4ovKgktgajewyAswzvNX5zqETrrYTX/
MJJxO7VD3Jo0SNJhk+jJjmUUMxea2kHyattoSE1ZAoNUj5iwFMWN5h15Su5grJ+lZ95ojojzsQ/b
tj/QnMwIEg1/ABzY8ioRmSlwKJX4UQ1ONMviZ2G7H1ITp8TRrmQ6gwm0C7Sqv6Wais0BRXcDk4iE
37nkBQSFPm/4bbVYFM5eJocGxoQp4loE5ZRs50LzWdH8gHF81fuDkd9MfXbDbPSPIVYjyymYvTxm
U32aOurL5AcdNR/jM343UoRDVUQ76FbWVjBp7xWkgpB2Ba7R+VYigplhYG9AKaIBLV4JVkHq2NvW
UJvJor8JXk1rOD6UnwLa42Tc4sErzDDVwU2rhD/JPMpHtjXyjuF/xOwzxwhiXgcmrX0Q0oWyKYLW
fSkSVDq8CmZuO+uJ78wysKBqTorsyKfq5AzZKe1groYEQuDPSTef2lb5SQ7VEdKEKFfiLtCNmcqX
CcpdsnWisYMBc4tbQ3RxVdu3+giTARnCRCY+IT9ac4pcA9Tzmu67dQlCCRoyFMfKctyUUxdwM9lC
cO3eS5ODyNg+T+zfuveeGR/CteHSMg6nkt+2gzwODYAxDj0mbHh0EOtMZbPnEhEauZMm3nVr+nWn
fG886gIjNR4+Ye9eKyOLLJw84kQEo5P6IQQiCqVi2jkBy5tD3juBYs5uaIZNX1hhz/JjnSMIlmyX
d/0W+sz7heAuz9vHNpnusrTd5eUYGR7oYkZn61CwY3cqTgQcNf/t1SbK5KMsA1e5x9bm16PtXCfm
cIRHjrk1xiNnPyr3JFx128z6Tji/80aE2ZhFre4EFtFOzVQcxyxF3RvhRFK0MaKzrTlUh2HkOLFs
Y7RWXOt6xIQIvRpUFra64jqPC0lvMoZisiM21lAfrW6+m5XaTQzzoJPmJ24XOtm4Gwm5zm33R17I
p6nnvsTPMhsMl3gUei993GV6OKbc7/RsMw3wlMzFJclFNHn0ICX9yFV2RRXGBRXYZt3kIQVvBUX8
ZHbZZkBIV1NyLPT6LjeHWJuTTTm727R0ITpSXWHkMbIcAz82jRV8aGbI/dDoJ0y4xaXuBR5+qMyS
oJrS2BPtfcJKvyddyLopIKoMp9ELuFPERS0fZYIfB7uJaCtwk+p+bOwftf04MZjcLPXrqYXJdUKN
mKFI6d1cjjcaAZW6SUKz6fbIbg5FCxrD1ojU4IZEgXpcc4OJZDctYY4/UfC9VPqGSnFjzZBGTT+y
Un8uJuiBm8jpU5z/DJ31oXgv2n7rNB5ySSCTebbJ23uE6bfV2F8peU26PGoRutTEQTZQ3GsFSF0k
ZsjZHFgpuckqzK7bd/P4gPmx035f5L+noox79UprMw9Hz+A+vjb0ADEAdd1ZbbVjc6tda3ninJjF
jeNst+mOEzhaSIiBgK+VXsRaDTkBbFMwz4UZQ8fTesV9rbeGTfJjyvRpK01n8Kc26QLi8GQruJbu
B5L1N65rJUhAbLK15iyJ3aRwHntoR+4gZGUEIKtIA1oggZQ6ze9mJEkba9a1kNgEgzsEIlpto4MM
OdeR0EhoUjs5BT9Qaui+SPPx2h5L+4ZWJnLTvu9x82odAodNuTe8XsCx0D7U1dDuJ005+6l2UOee
RgN9PQPXANBH920YXedQG7Z+kPZQPrWU8g1rrQ0SuIAYJaaI7CbmhRc1OsKHpDF2dcZiD4yEbefg
R4horiXIvdPrAoabD2AxZ3cz9yhcwD3HPEmh8sDi9R1nYyi5dpirGyWuAZ+4KYSDoDyPq+wpJc9F
/1aDqWfGpNhkTcgE00BBTbHJ2sDs9a3QMHFXulFnHDSvCksw2yOnQErLAtCL+BNzo2p+6xdCUkmB
avzl9h+zqraT8RtAtr22hCBKPqa2fZ96A3Q8kqtKJKGkIiKwmKNkR8VQK6/pLnX1nd2Lx9rIXusK
G23Etiqag1EiQHhxZ3jIwYhEYr01atoNVhY2WnanUuN67hH7T8kty6xI70FcXQLEqcqtZpIH04OC
uWHsTFWciJB+b9og/lQ+0oOnyjavWt0N6x50EykYBIDpQLAXesJ9BgoDIgUVzFWiYpAkbPOxexDQ
t7BNdaicezJjDJjwBFFP7XtgE8W/G0Pne466qtRwHuOL1UxXGEyJmjk5DsT9ZdrtvWuQLYoOR5uT
yDbp1p6HwZduGZaoN5gjC7Suu+WkOZZOtwE3hpq0W1vXNqmJjzo0pY/R3YgKDDr3eci5uql4cyvx
W3O3vTZm4NNhvWn+aqsyEPa0RXrtJ60TQCQnUhN5dMdn18QsXlnvpq6KmGVGBq1PDIamrXCMbbE1
EZhmUEsoPIJ7K/3E8K6y1NlOsojsvPEH0953pI2rdIghDhMNLfhNrQ/e9adZc8Ipo5tcR3F3mJ7t
uYDbMHYtsjMl7ZDUYFzNrNn3zH7HZH3tdf1Os9h16yKuaAAlsnoembM8ZR24uml1D9jWL+R0u7xO
AhS+As3bisHzDRuE6NXHVDlbl8sdp2ybD9MStt61qFSlfb+vZ9AaZO1t3YiDxfS9FOadM6ZBlRTB
MNsxAwzXBCG3GOoN1w0fJbmNKBBRQ/qSjPyAbT/0Ip/8qW5jUoN+F9FCotehDqdS6XCcS0Iuc18O
zqFLi9gic+Ib3LtFTfpJH8cI8+p7pV93Gm4Iv7d482ggsZYO3w5JuucOygM1KQ+FwWPHfDLa2a8d
89R6ANfxdyPvdzytX9ISM5wgWdUMJIiLgRyTrZZ192LCqH1VbgEqPgxlvkN279sa4O7MDCc+hKIU
106ePkPNIbITfW8rL9TrPGw9iDBm4qFwQbjQuHd22hxR1TpZZR/WDkRNhzEqUjPxe0FCjrjOdbWT
pkO3rZl8DizLSNxwnLKgJvdFzX10gP2xxuPMEARPCGFmfiNaw2+I2OiWdsjbdqMzctU6ZFcZIlDO
77K04pEw3xVQkudF5NUYDBX1rptZmAxvPbDYsyF8WbFX4jEQFnG8MisikoHRHHAsR4GmdQ4zxN+6
5wa1MZ46zb7PEYaPhuZTtKFSg+y96a2CaKZe9eHo1HElMBDjkUAg5GzMk47khXkxT4uQ2m6g0TFA
oekZXOvXOUVBSIlHA6Bfa2iRXPZL7exqlt1DylnqT1hQer6jm7ErrjqHnLIkrLIJv9vTNxnQwRNJ
9rW9zNyWyPjxW+oOth0TOKK74gMPDICzkzo5QtAxqlLx7ORzMObDSUoeuSlKmW53a/bFsVLg9uP9
/SShPibNSOva2MuzrTECjDz+yqQEfz1mUBnd55OxsagWWEnp18zYslzG2YAnXmtXtVbf0pnsEtQ8
uQIunPWPcrQiOr2ozNpJ1d4pNYVpXgUNVmjr5qAZfZTaaqsjFOEOPEPvHkrp7QvvriNjkGUfWmts
gVf2rRw07L322KOkqeePFevfHFohv5fILZMwJ2msIXqW4GlCb2lSLqQMoLmRvurlsClrN9b76xZu
SqfGnmKIvRqbAEUDlOLGwyz1uKzUlZZIzKh4BFHjVeZaT0NVP07GcMOWYEYz3yoLZLqGcAs/9Qrc
uxkhkvpRpa6AY+6uWX49AUeKaM33hmGnAxHVFk+yRZet1QPTLl4rlBBpjq8yVyUPelo0AQLS7Ar4
JogFVGMXVFpabLyKtnHhalWsN11371kMOSsmx7etEuRhKozhDmECOQ4MhauE91xtNXcE+kpTyuJR
Y5qFFtPGKkIzMerYGlix4XMybT0bI9OxMPta7gDRyR5YqfCLtQLzP7TUjRpVgtx+mKUBZmKE7y6S
HHths0bx0eCRTTRNoAuQSxVYUEaurnTYlw0Y87XYAtcgLjQZPCSLXcoqC4nyQO+LZFb7ivN2L0ll
XCnVFEjU1MKAbAkEcxjIUG0wecvngZjP3pg8jtRdsaDjphZ45mhEskv0yCkNunOmfIi0ybL3qaoQ
9SaGIR6atEncIOvScZdC1H7rzlpehp1ew/m1arr+H46uY0lWXIl+ERE4CdgC5U2Xa7tRtLmNEEJI
GGG+fk7P5m1uzIvqKkmZeVy2IdUM3WiNAjfXWHInlHvXJE6OXjOQHY97dwVJDeL9TYzIU09jahrr
vyuVFDtTVPZJ9IF1UlXx7sMGHkP+a9zYe+0tR7kk4yEOkVKSU3iPTgzQBWi25lzFxRviR2GJR3w4
xiEZrQLHr5/iWNgP4utvXvlICtWFvC6eN+10ZN20dmOATk0T4vAG4gzDOXIs9KjTyhqba9PSPRya
6lQSjb2scfGBHS1Anqrip2phmlQQ7q2cGC8noq1zyeDcbgtPnxl6jkPj9rAeRt0FkGaxw6SJ1Ttu
R3d6cpOfsXfjE9YomRywlNkMXcHeEolHl1EjV/D6ReAEAm83WOqk0RzjkRZFsCIdCeo0EXa4mTpQ
32wpo7x10NDWdeVhYHcyh1SHCIwVRrdmEwQlvoVo541truvuOWnUDwfN8DYulV5xSs/QNq2iDjSE
CnehcdsUn5ri0erZmnLsgkwiYM2j2Pp1j5nFvvahswkiZ6cDqBAT82r5eDOoKQTzbqj6nd/QVSOm
91hVR0P6ledEF1Ust7KTPzXnOosb7wJ13DmQ/g6J4I/SQ7iLl9y1dvBByoNm7qOa1bWFTCclIfpr
SCMPflt9UgZEVg0PC5xoiAAXD6+1YG8yaG9VgJW5OCjDrjUuWCCmy1RWchWoclcOwN8BaPoYBee8
CobxMDVK576aqt3YDhroSBtdEx4ku1lM5bOZYXaZ5dqX4mAD+86K9jOxE/ZRuvNpIuN3aUM3i7zp
Y6QFKiqPb33YrecpfGr+DpDSdk496Z9EOF9k2MEGXnPkgofkH2VqlfSgOnr92nbmWlbRTevgYvn0
GQZY0UwbuTVRfHFK30stAxwLLMEh+iexKNp8UiDPYpySsnmukvJYevCalsDU06r3T2BNdnKGBHYs
D/hkyLKKmpU3IxQCYvks7tolC6fmxevaHUaig3WWW0vlvor4Bq9dkbZ9vQa31aWhanJQDRdWlFef
qAvvo/PCbKqG4ZAg3S1F3553vb/jfbgH1vkxOPxBAUaWYEE1pU8FoTxFIt5qKe1mcpKzaZ39NM2Z
ssOIxlp82BGOtwJEzdSMl65FJmPlhipLIrJzBm9LEnbASt1NWbAV2MuT9oBaNsUPbX2V8STYjTE7
DYV+mhvQWsPsPuAS3M9WAcyKl1OPFh8+yM1SlI/YsU9DkWwH3gJLRLgRNfFNLMt29u0xSvoXCVYX
o728TX33XWILhIyXI2vhQ13GEDufPQflJd4UYXAYVJHTkeSAhF9pMGwMkA5f4kEPi008RhNYR34g
AX0gPO5q52I3Nm3exfFaee4DSYqfCwt/jdMdZN09Vc74JkX0E4aIPHK8fZTIq1TugyfiQzaocRhP
T30nd9aCyPEQVFS6/Q1n4LWsKnBINNogUum78kEtt1jihfDES4u5JibkGRvnweJojIBG5OCSroHh
UZr40ZIuMsC4WiSfghKT0patg5Y8Sk3Xfl8925k+BjtvWOg/ARG7sKA6xy50+XG/Dz000TbS7zWT
89bgOYSF/jw6E7IgPbNlNu4y1YyrMnAmvKDlvRjivHAWzCQo6DEOIw/MGcFBKq2nukv5nCCyT8dP
rVvc6eKRFJz+e+ybTclqH0kmyc6Lm4ygVa3iBisI6f+rEFDTm2ZG/6JwJZZpODlA7rCiG23jcLSz
XXfBkKsODaEXhBtwMTwNxwjATltlfif3vOxOgdE7f1EkT0zxHMxmPliFxAZDn/A0bMOkeh+1+0sm
sVFL+QZqGO/JYn99px1zZLp/SIW/VTDtpYvAWqzJ/1Wx/Enm0skLZdGz0+gWmelXC36D5Wy1/JUN
ZznCmbKflX9vCuKmPvNeGjIdwSQeZ+zUchrMMVF49bxiZdq/3WU+MCD+Oo/+r3bIXnRmW1caLSh5
pUWEJkj1bzKM1+5kWBYL2aY8RKqykm/OEOxb4n0PCznOtTwPVX2pRL2u0bOzQb3wnt60HL7djtzw
lt55JS+F2724PX6cv9gFzD8Q8PT0wQZxL+FEIgQiuBlYSbHE8hiQ9tkk7V450dFUxbYJhzvly5ei
5Ed4846iyqTYXwQYupRPXdS+q5oeuMBapq53wPLRgxNDzKCxYUWCfWXNyZXIkeIVfHGs+FAquSQ6
fvTx9CErdhTM2zA9fvnab3I11xvSAKLxCSrmICzmo6DF2sOx/xWJewc3alLjlhQ9vn5nynkjRl5b
ST4KRe5LR0CsBGA4mPOIawiYaX1saAW1KWdPYTIh34kOx870aw+cLmTV65bGAOawGcxVf1emGLe+
dHYJ0+uwGnHU6wIItBt5KVFgntxgXSz2HQ1+Fg/+p56HJ88dWYZ3sEgLOiBit5Sr2MWmY5vsRFze
qYsWF4TAOVzcO03QylFPbkYh9y74156gxXfMe2HabQl6A03UhbH6KGSjwdiDbqsXxFCqBgh9R2aR
h4PcsVhvCuHtp8VuGrBGhYmvooJBIlguvuz2eiH7xaMrUZsP5gUHiD38NIrop50HoK8d4HaRNC9A
+C+BEwPih+4kC1v4hQHK3XthAVOURTraBn2nr0VeeRGEE30Qgh5pj1iF/FFJwApVDTIEBtnnMUHw
i1xcDE9Y+N5hvzRxEewPpHHtunRXReWxiZKc+vOQ161Gl0hziumVAEMrvPmgi2hf4X8yRL83aWfK
vJQKC7HwFqKGQBgiZfEGo9Sx7u1DiRFcOHIjLSn2Qutjx8MwrwVKfw1ud+7W49zdfTHxfEL2HN53
tFoC7HMNHks5djV7+uCVzn3p4w1mizNiL8/GDJ8ok+9txD/iSv+VB5a5jQxQqMHC1NL/bsCdKsOP
2sq769BPU7bfvtabsSnPYsZM6rEbOuYTweKB1B+DB+mTnRvrIAV+cJptsQ/iZSWIeMJGBzWze9I7
F1iXDpLhGA4iPM6kRk1KdLBSUHSCj+pgbfPUL5LqL4NsCiBJ7mOo2hxxtmezOC91IUUKyfenrEAz
YGL9GfS0DyCkwPsFUF3oEci+e4x4ia8wKtbtDCo7iv+pSBx7v36tLR7cfnG/xxA0j2Dx21RC4UPp
uqziTUPd9USXU4efKaZQ0Mi6vtd+dx3HaKdnc27ApAIs1qeADeVmVjBUdsMafMiJmugMMXauG+eJ
BV2UwuWfs7Y/VEqdg5Kt/VK/GcUvug+f0Leluhx2WIqDlWQjEiZrXFTl8m0ipwsk+thuxPahQCMR
KgayyTv5qvioqUK4bqPfeO/uO5/dpsYHNilfnb9Xg1ijsrqtCxRTDDczlDBVQJ9gIbmK0D1Mrnie
/XA7q+mLLskWSqkvmeg7nrWH7cevONYEZJzZBBiA0N/hJLamOw3u8NnyATlV0tw7xR+9p46uY0E6
MlWksza/oTAwDvgKMJNBpTYNQepTuDOjB7+GnF4abspMxP0bQlhhAsUoeVAJwS9dqTcjxiuTqG69
HA8UL2puq+IQKPBuakrQBvuojf5U3HhTAzZLrtOQiHQg9LRMHc8QapIL6iDboEyeI3CXOfnDe+eB
nmpdoser6y3D2VoFUGAAdcEyDqyzzZzRfojBbpAUd0jI8AY3d7GChHdbLSFk16P/487qjbERBSKm
yErv4GHl8ikh5mKBh21ia7ZIA/hJHPFG3aJdO5HzpFv5D8dihSUmzyymI/Rq5TMk3hvioP+tNRa+
WRXn6CwCZNzipWtnjtmuv/px+c+L6n9sSo4hNoVlwQAyrZ0DyHzm6NwU0Ef0f7D82H2KBnc1lh5S
3WGcdJR8d4iFgYvLcdtOtEsNbj7O28XtlzgFlz7mofjbpVv3eIVw5jzNTdaRYlwjlTBJvXBcxYOL
+tm/j/18DAcmsplYEL6Q7wy0doDEONXGukF3gKbwMYXLiSymWUHGITai7p9naISyMKA1XsSlT2U8
2ZQVxb9E8U3SV1EqfXxcBwt9siQgSErQFk0/2pHUG/2rD7xsDYazTfE0nAa+vMtWsR0Fp82Eo/JR
i8MQUuBSTWsgWUCrMYOYxiU2rxP3wFiU9OBr54wOFZvblj7IljAOUwfqiWSOrgaijRRz7LDpQP57
hbeB2FFmDaHuaurbIDcdx8Hv6WmOvFe/DrahSFZ+yF6NrFQuovYp9tr7UPWQgLpoahJF/dQJYSax
2vz40BBmrJcynyvnfbLVQ0diAFNpXjjBgBQq867m6nPiy2lI+I/0ij2Lkk0sQasBDvyY5+510HRJ
AX9vB1u/hChq0HtgeYsZ0S8W/NW25qWqwHD0Tj6P9CEbsHXzcECqsMFXyj6dono1JnnvPfJUJdA3
TD2kF1E35apeVott7FnW6gMj+ruGehPr4PC2RlPj7dXi5Ivvnn2r11VnxFpM1QzhQ/cDjXROXJ4P
rXuRUoyIZhZvHIhPJrX10G+0ElCmvuBya9wsD5pF7J5LA03/Qf2zL131mGm87ZYJuHWhT9KAoi5C
sjExM0fP1HEKmc6pcIYDo7bJx9jftU3y8IpqNy/ub4suKJ0UFiVb4clMV/pCDDabFjN40K4R63GQ
L3MJXdXQTnkR/50d5OLLbnngv0RD3cl/Hp1aaP7QXFUzXoqgjpasDpcdZyGKeTvdOS33hdd99FMY
IIlCoQUKagjFGIOSDz5PLGW5YmZ6rbz2tU3s5+xDcQYETKdKLNu+gm7BLc2LkP1nsBQ3x47vDvdf
IumeMdGsaEBe27pBxQnEl2XRHUcMdF+PqKOy+kGiJH4bArVN8eiY+6HrJkghqzxOA+Rw3MFxtsJ/
8UZ6ETzOKaSkSH8yyxXyD7SMqP1WW/QRrvvmznjeynB5q7A9JgUGtensBLIL00HmsnI7QBCkluqI
pIUd7SuZcU3PUPlAIZKg9590g2wixFlN1Qum1+0w1PjRVJLHIRwUBcS7MxwHqdYlcNkJU5LuYToA
sQGgi6WQtGLNSk9WdYXZ3UuKHMNBmPkAWHtvuPgUN3FmdMXH9k56jmKKD4uee2+8+SrBw3tDuBri
cU3LCE2A+ydGIo2TO8NYZsxg+I2K3ETkwlFRNtg522adKfbAYyO8qmDjSdStO4b9GiLaT8biu2vF
lHoOeavQ+zawSqTjNJNMg3ENKwJToR9ddBTtE4ft2hqI/l/l5m7/T1HaQM2EtElOoJ8QBxUCBgvZ
eB9BB3L8Fale+mnNRuxDKZkFGAF9DzPqT/JE91UyV8B9zDfCasA+JDMEjbgdQxHBhW6i57jtXooQ
mhVG2dvER5BXvcZKRtWsfAUOl/HoFGP7Ty81+HZQx2nR+ugIw/lp6sxLMONcl4ofpL+ArGA4shBg
Zs1cY3lJgEDQ5HusxxeswDgtI6IzF4Y0dS26qzPNz2VAV07bD7sxoRatFoHGPPYOdQQMvByGTyrd
kx4nVArstksbgFFoMQGhEQfMMdcCC+bb/oWiE4PaTn0sDDZsFrXTnuCa79tCQwsbASoLF/zXRenm
HRsiiEDBlLgF8DZboikiodoiPHHlF+Nh4EmOdYAYUFQIqWa5fHiUn3q0Y3NUvwBuA2mvXpuRf0wV
h7IW0+dqGINb1EMyriHnqBcCKiGUEFeF+JZN6Ty7UfjZJ95xav2z4f3Bod2wiiMf/yBLANzkkZB4
N/fON1+AwdByU01yZbvhHivgR153Hvv2xnFW8DpsfG9ZeSDyuZzXC5RChY5O1awfi2tMtvTkI+iG
c9D6J/x2MpUGqFrt2K304xiCHPUrBANtpqY/0RE2wlZD+OWF3qkxDMU1/AiRsoyzQZECMrjeilfx
1k3+vnuWfOoA43zMAHv1g/gBgOtmY28uVdHtisAcg2i6x0Tt51Gt+6Q4zI48DAagZyy3pUuGtdQK
g8DiXyOaQI9Dlksw0G2Fhs5xkijrqPcbgKIDU+58T4Hgu4bjjx0AKJRUxKsCMuaxi560ll3aEvbF
QZNApyQeoaaPhDYXTzCo0MH/uuEWn0bhU9vnwi/ndBqcVNvqM+Hds6gwKrTdAVIBhdOybFRX79CH
b8Bb7QVaS7zLZ0TXk23XJCwty+XsL/zoyOW9Cv0eZRbpmlFzakN/PYNTUxGENOBVsXUDlHq9MQql
iNTk4PEA1FD4+pctkUaMQ7cmj7qfPgjQaBSrwAVK5AybtgmGrP2r8BSd+6ojtt6V3QhhbCjelD+/
CBLAAKFtkUdj/UCO4/dUezuuQsxClXeTffIylSgCgPTDzJ3aTdzBQxdFPKtq+BT8RZQZR+dlfWjd
4sJunBiqUEdqtuIReJJ4rtEu4NWkmkMYpfRXCBZ9qts7bGuY3NEK1438VqhFGqLvIKFzJotkyrxF
LdtOBVfqdL9hiZ4v1EuNhHg7bptpCM/d0INVrw4u6HiwrUdFIBcR4xADcyogloamJUWgznIYKn6u
B5xnOy8PwD54yhcoUtuhPYVi/igH2C8AIm1YMj6xtqYZDWoIGdF8OGF4nhyvTv0WOitrXoag2AWR
/IDF4JsQjf3O3aN2+IpDA4dmeR+49jh14lwp/rOAtst4YU5dUqDbQapUiJkvEKMEu4IukRSLBlAz
7yaPfg9JCdwTopxSNzM29FKGBzTEubYEnLLmb3oKnRXEpwH0efIoW7NC7AauXYmJChmU/UXGkMg6
keqhl2AxlCPhl2Dkq5sg5a5hwtm4WM7X+NGEoaf8LerRwTgoX+saUdF26EmW1ODHlOtcXSd6X/ro
qkFG+HVZZtjpcC4sZMcC0/jbiKc7BbjygLsS0XQcJDOkV0eFgdBnbVrSEhy6JpBdki/pFA8aq5fq
rzqXBMRIbzn6wAbATRB+gHI9NRCNpUkyfYfD5Gamrp6jCk2458ITrmkxZyHyUoFZq/egAaGoSVil
tg9vpezus5yfsB+tyHysmkroCCrdAjAErwdbDjlyTOrQx/SbJOxEBpvb2+ipOqs87BMD2FxAEBIe
G1l9ziDSM1HAIjoVR8H1VkgFcess9tOItsfVq7+RDBG5T2IxAz7kFOw9RDUBapGvYRe/AI3qshb3
zccRa7D5NW8ndSg7AhNm1302bXdmM2SowThedABltnTKwxws977p3mRRA2AJdlBEPSpQ+OPSHuq5
3LlEfSUe1FlzCOadT8c4QdvrMyhP41/C4pMNq6M7eV6m+gKFC/eh6gfsSMVOdaqhOYHwFZ1ebPZL
Ec7Qs/VPNJnOrXS+y865QzWD2MRIQCMYa2wb0dvAuj8jOjPQ4NhRBuotTJWpHKjWxmc9cQcYnXgW
hVev0Ub/k0sAlgVyXtI113gIIAxo3zmYFUC9aHAi2uywAn3bzjGelsCiirY0dRyH5r5E74KVSyso
3S/4tBjnJrrlcgF1qhq4JqBbrMPhUlPnZilEX8xkXrN8m75AxQEunI4E0ooZWm8cBUvzzppTMS6g
pM2TT6M1LZIrD+JjPM1frtNAblWS75DhvokOVYdMeEltAFxXbmNB6KoLrUljPeeSCHD6ZGstyglx
JTKPakzo1dHn0XPlDSKFjWsbRcWzCpanOe43fl8eoC6LcimrJG3H8taN41fAp7ty4fKaCvH7P1xc
Vclm6Zpb0i0gEZcNKQs4Z0OEufr+KRj8ayxFkhq/uiLCY9sH9FA3468lagQNCUzRbVEvaNJ9LUwa
qE+a0xT2Yq0tW0V1VaThMmzGELLvvnJ+fK/5Xsh89cEBhNp5RhboM+z0LZr84MTBCmQ0HjcitCui
uu9eJpDJF29YTHOerQ810YLs+iQymeCQSUw4roojqmv5g09JcEPaERSSIW45H989YHh5PLunyfBL
v7S7wO2/yiUROY3Yt8FwmCagrAq0W7jJ9gtFMauiar04MJC09h63WAiNlxdukfZXB/iBna74WtRw
1TXk5CIKYE/DYk1DN4l0MG1jME1ZhU7eS6IOghR65bVLc2dhL76qz6TSH4oxZ+11nOdxwve2UdD0
iiqbABX7ACFBO+ALE0n0kdD2JgbExg3+uoIro57oA/d6Mw6CZCjON9/wIW0b2PeEVXgwB//WJ/wp
Kp19MpJ+DdBOpIjLBTcVjzz1mN10qKgo0c0DRoUDMNdtjP24UOk4GsMMNOXBVENbh2vIDV+h3T7O
QMyygIanoYa8mPApBee59UabOyV67cBe5wSPGnBc4H0jXuspDi5gdl+6P9ceM5gyuwUtaw/0DFzN
NWrdF4BuDoBVu9FzdfKmBfsF2w5LtfvurMCIs0hBzTzHE9ho1mZt3P4Srz/FQ1tuuhhCbtK531FS
NlBq1EgYH/xXiPKeSlDsKywb/KaML+DP1cV1FGiZtgKM3FX4+yMCD4ZwwA6Zao1jfiICVrJogoQS
48vd79RL1Ae7QDpnNFg1hP4JsHMbvMmGfPcNWyEZm6dR1zw7C44dH/gDmMGloPWLk/jvI0vQ0Ygd
8YuNXy3wtih8H8aRIJ9A4nYGJKEaCUiGuF0Pi3zpHQ8ZRvW8k65/HEt4AUenuIfM6oxNJEqrJDhD
Epbks5l2S+A0mSUC3p4ad6wxE4j7HvBZ4zq3iEJJ02EvTw3MFk7AW6wiTJ0d5twB3otubl914txo
SHfDGH3CY/I0xcU+sTiz3gCuYog+8f96EBN5SnzzxItBriEtmlMBpILPYW70eGh8cakL8xwH7N21
bDdWeBOZGXKn685lWN08qq9e0f6rGPwangxORds+Ba4Pka66Wr9cqc5xMmkB+AhxURpc3jK1f1aL
/ree3BbuuQR8sdhCWbrpefdbGJQOmJPOCN6BcrJc1hSLqPkgsonVeznqHwc6Jz9g186HiJCU4Aq4
mzXoDeFNeOek3FbeX0OSQCVHAV6Y6TZO+A7ZooDIwys0xf6dhXwrLfuBsPSXdl6Uu10PitwP+k9V
lCfmjOcgqO8wTz1RQ/C6eAUcSeh1mwWHUA/Ng0CNdhCmxCZVZJl4OiEQlHn/hDOUmecu5liCO/Lj
fhvMY5R5mFqs9m/KKy5V2P+oBPWi50m3kiQ8IKpWb0ibvCYDoPbYYKwnO1zli+oRXqyK2MVkCi5T
ADWpWw/9ovnTQsz7SQ83IvDPWEy3b8tyytAUvooJ6DDc9WE2jXCgRYRGCKgUft4B2kELsqpIeIlY
t3FMdCSQ9aOyAjhSuBnNUmx7WEMR5vQxeDjxsSUZ+ph6FTT4jTh0crPVZyO8gwZbkya27vHeLCCM
kgXDPSTwwCG3hEKCFfS3YsZtLuPqZKCYSlvPfHli8VZ42FeCAyvog1x3bh6Myw93401J8To7eC7c
NjAZYgigKPS8N1EC0PQkfrpoguex7nxIG2r/JTGQmmjJX6NuGLZh6EEmBJWAmbpj3EY/qhQ7pwoW
kO7sxcIWlgVVZ7NwQTUPOnAeRAFoF1ObQR73gRj35xggOjDGeRcUywk9/RltTA4P/4NLdjGkfIlC
bJ1q6+AdDeoe3+tRe+QAeS54SEWblTtJUHCO/+6ZCFMIN2ZdlYX4q4HBXY64MpMFfwESA+bZctJg
+MSGMkRwF399vdhFoYUGFNL3kB1gZt6hr3upIcqxEzrIIvGeYuiu5+FbRsvrrMp7uRC9TkiIU4Rd
8dEfnxVBpFhBCTMSpPyUTbVxKzj0rcU3X10KBy0PcxsoHiNoxEk3XObY3YW0uTV6OIOmxy8+J8BF
WzDr9dHC9I3oCfTG+MfGXHrWPydmhpgp0nsnnveCosmYp+IsBch7DanrVlBsagYkwVClewhrRiwu
l2njjyDQGiLrvW+Wy8Kaq4Ri0Elwdxf4rDdSl+21S8yfCFgi7crKB19mtZsr8GtMCjhuxvYnmKd3
1rpupnCTt07jd7kc+YZgFpjZcuvZw1m6FedAyQE3dc7OmdpjV4Pph3biGMKB4fJx5+ro4LoCUpir
LMCc9ywf2z/TzlLufET7wnWT4aaeXeGuuxk7hd1q0xC4XGq15Zpcx/a2/DlySIEAvrF/0Wg6ViFh
kMYBsIW657OdEHEW19nSBphx+iye/nlQC2RwzK7bYtgZ2uaV5T+Bcv5xMa3GhbuAR4Adqgpuq7ae
IYi1L8kUrgsxgKyakPfTLrtiDj7m/jElAqO481VWTwX6ojyYwGa4A4RYaGb66kUDaYPg7MaYudQ9
Aq3+FOzO5yC/6jg4dFpceFn9cyEhTLCdVXEhMiHrXZKgpdbihoT/3PgBvOhwr03JisMhgr3nmdPd
Qgf6B9g0LGUnrcQWOQc2FX+LAuECiDBeWChaqxjLAGbgUwOeaC+K4KY36zDma7dJ7jbA0FAUKyig
jw4VK/CUqxh6SjqRKS0sOFQTQJ84frGmP6qQrAe4hcLKMxm2t+xsxNelCwRiWqI9WC7Qr3wL//CW
u9AOTDEGMi3XtIFdbC6yKCnW0I/A1FfegMXu4Ck6B4C+c9uWuQVXNqOFtPDplOgCmxigEgdkL+V6
wZHgjG+6JN7WkP+CmV9Z2pwLjpIKbNb3nYvnzZuhRIJXXG6ROfcZhqNNOxqsQLdL0GxgcJyhTsNa
XcdyyCzgtzERr6OM1n4B9FLXa+OrA6um56pwdhG2LjreuB4aLHGHh5xCmgXzDfTiTemsfMAaFAvT
UJyzhEItUpIUGhd4VZ9b0m6HefgMijH31JtPpp/Zcba1/VO84QOI4Nd6fOu3LPcB6dsAuWowq09h
vXbnaMumYJ3A1R7BkDq2DZDi7iJQFAwXJyAGYFvL14lU+aDnfV+qjUredKeB5tgr1JN7rFfmWwRU
QArkOzqrbX2PandDW3kA/Q3QBqLx6xKhAWgncMdJq5z9ErpfC4c5oe0dpDTjkYmg6ykqg7pO8KdF
eKTvaObTCg+0+huyoalqbXUZbHSM/Le5NyeoH7+TcHgzVXCz86mcgic9Qw4T/y7qHkn7VfR4F/5c
0O3FKqhqgOY7IearDsvo9BdIpKyy0G4zAPs6hlMFe3nQ19SO89f0WbrCg34vVAJnhw+g2vM28WLe
BQqUgvsowfwqIdaYVAdVWYdyVEBngCGvaFKqppzDKJAwxOX3/5F2XruRK1uafpVG3xPDoOegey4y
yUymkfe6IaQqFb1n0D19f7mBA1SlChKmDzb2bYXIDEas9bsVbqcFf6TD62hnKujIExJQUftoF3hG
pNyL2ntti1ovRCcn9V91RpwzCHGPB6HJ84tGS9/gxp9yJ3wRPbWwO+kNj9A+hQPGxyhkrIieDjvH
icBhIWBpIt0CT1E53dWV9TyL5b2Q06607TIQGaIrmVyOM5io9lg1qhcBxOoxsVAn22UNspCpXh7H
m8psPK54P7XFtZU8aVWBEx1/JCaLOGtWWffu1NWdaJ9E8lAa73nNZyZajmPcDz1DHYpyq6IsSgfs
kxdqCExu3enhT1OZ10MCMpXk+yJub6F2fdFEa4zfK9Xo5cot5DWcyGnehrEL7f4iF5dKhQbyn1eE
xWzA7De4N9mc+9OMZc4MYUiJerPHtavUXut0fhKD7nS2L6R5dMzm4LjLtoikX1m8n0Re6EXrZ1Zy
bKqZQ6tYi3gMEMphz0BDzdL6qUPKLKSdE9Ifya5mitLJoACMacz2GrUkWoX57QT36Vj92s7Y5Akh
43HN8DrrqjD1bdoyZYrzm/DnNUXXbQn+7yTFr5aBXujf/a4gn0M4OOmnG1mp167OtUAYgqK+JMb8
oVXCr3LjLjfdVaHO60l8TKXz3LNjJHNdNJRVuvrk5tYaDsjP+VDtFEUk/0CJJ1GWvJHGdNEq9sAV
Nk5H0DpplauxnNZSaFslO2kViQPsy/WkTrve7AONlAIVb6mtvie12J7aajTCq0kZLrNWe4hSbT8g
5LRqZLP6U2ZXXjMqiOPiTWrP2wjvoms/FG5zZzfdhxrGtwQKXJS6A7Qz32cqbqNk8KRje0mLikl/
CquXvrc3zHchlQOZBIETWIPGlVM4G8z6gdPH8OLNncvqiCr6Q4R3GE82qS7QkstU3Rd1y4/moP5g
MFKnBE1o+rpqbAbMvn00bzHPs6Gmg0z7k8HUC0uoYTwWHYC56XSrKYejmEkJCCVqdKSZEzHgVPhR
f4lYeTPq1hp51UpQH1f2fFO1/VrXnW2o6CvyaVdFzFTuvN0R2rFPEfpkZQE4+ojwcKMKHKXjdSkf
8fWUxoBXcwkM0XsOHXxJxodC6z4v67ygPnRtyreMnqRLASwb5THtnhPMXAbqXCOxL+cq9vq0PTTm
6REaihMmsrV6UCnahWLmgWm2zEPlEwsjSoliL5JsO5EMIkb2MhPve1AZOaebqJQeqTXrHKf6ZKI2
j7UdQZmBq0zeXIUb0xjX9QTTYIFHD7250ab+kETNEU4NsxaKFNW6KzDOph1OIF1ZN82E8uRnLOzA
cfstdi0QtV+jUnhmY93oQ+9ZibkvOSkjq75s9RHDdgZCMcNXIINowEJzfibEhcdBKqiFNH/BmEx0
wXTfL93p8uqDPJ/Xvau9qV38TO7GShZSXVXje2Vzg86F76pLEKYdslhguVy/CjmcXW1ZR3hPs/rN
qe9UfTyWXXQQtbZpVaxkuPy6uN2Myl3Ep2xQLQ0EymQgbrZQqUCIS2+ZbJRLZJMAXlDteWXRKxu+
odHbz8VjP2aXZuPsBaXOaLVvvZKC5pG/MONIr6nJBkHuEDeGNV9Ho7bC+O2r+vBoY+4r8fEx+hZc
38Yv86YrQCGz9mGIW0EoQiPwzU36U6Pcz0u6MWo0UmaOaAvZDxo5U/eKBd2o+6skxmEaoUKsZ84A
9s/y3GUiqPtl52Jyt+xsuyjWto/E0SADUM1/4YKhKPYQWXO9NH41mnexaI9J96ZZS6AC2HQ8AcUR
QycIfmUZSlt/dkavSrnQ3MkbTZV3bPu2Q25EanhZk+wHcdBlfZcyWEuYnWdFIEVu/K7N07rWkOnp
WlCBBOgoDScnx328oCmqnXwgoIGm0lF2cSe3c9r/NKrsA/J8s3A3SlDBmewJZp6vYuzXRVveKagC
qZPWVqjd8gJ30agfGxGd0ui6jYjdjSXk66lxdg0M4if7WP+uiu5B01ycO0MQ9v1Vqg5XBoePsBRo
7Gnd6/EFAR1PmaYEy/hggNC5EZlKCCnAe5qjorfbwW6HoHLcGQ9z1QUID208bqp77Fug9SgaOJAZ
AP+EUHU4jKZ7KMtEQwuWPZeJWuwWLXS91iVhASQ763DORpnf2oYV9GNuBG1ecIom7fCqi6EgrKqp
gjEvuZJzk0wqR028Eantdm4dyFQ4SWAmCJykvAa/mwO9gBCiI/w5k8CEGc1Rg2JR06PWkfhanobI
yWKCAwYZLIuu+WkhjY4kP1/2Q1detaJeS6UPGCLkaS0AGyE7MpO+3SjQGcqlGZL2xY/eI0pUF3yC
KRqQqahpyHvkmzqie4F+vMVZL7L+EAIjo03N3qNF8dWivIhMvmaDcnPRTxTYWpWPsTX7Uh1/wBVu
nWRc53RxjBXbhOEJ6nL1wAlhGYV5UdHLOm51nP5JfnBvS47dFNShWtwrGL2TIzloUjalE93IhCuT
BASLKQ60+9Gj2au0YmQYUBab+TCCeqkNkCGMYCSDojGhTdXAHgn7AhOzV7F7o08IrmlN4rLcT2gL
luitHox1P+HlqG9LEL2pA2busI8VEa5lPHFeg2oomUmu0a5ra+T0pVrI7tomO5oyIQhq2LYUZEai
bSy5J7cAKKnEa+hsYJUOHVqIzsZGJhrPAQCbRb+pK307kn8QRfNG0awjEDzKX4ZDz1XQDe9FIl57
N7zuIhup6DhqXjbS/NVcN2PyToMFTVqA0qbgTSLoKKBzrMshylDTNu7LbLjI4HzU4Vkpl6s4hTIS
QGnWHgn6qstLfxD2Q9oCLUkk10niVxky8eFjzMFu3QqbG9HvlSQhPZ/1jVg46KwpI5djAmgaI3gm
udxgZD8KlRc09O4mH5NmHal6dqdlP9VEu7ej7ojqZT2R5dJXzROZO2jWcNVRVTLrhq/jLqFvHMZ0
xbSjVQtVg/cFxf9jrE3Psn4gAOUe6cdzgrBHT5gUMgvhdeVPNTpFvtDDjuHzOFmvSz3tgSHQE8qn
eWqpBlrJ0YFSoZNr6VQXVdrsp2R4RD1FRokAZ6+LZ1LRSi7nedeTZSJdbdfVhd+maVCFqt9UJdUt
Qv/E9KP+Xo3dPYaiY9f1eNBRuQgzMLKIXhazRnMZITCJoK+mEUlNmkktUI3qgTm2HCZ6tyBDmVS+
ukgeCYT3+kw8sMZGIvO5CaXccK9xEYY19bbp21p3G2dcqLhhaq+eD1O2PLuTJA7IxW6aRc9THl2P
EdVsgV0mF+g+ktEyUPAgXwXVKY27udXBpdIqwRif4QC8nWLT/JCG29hcx5z4NK2KH1NMHkCKKHeK
ctoxBCkGV7OTn0tO59zMBKYoxkPV1CAOcdAO9cuSlJukjO4rPsARIMOlhsu7HvXWso7JTVngN1Ut
gu37FWIpnhvzQq00CjWk7+Dtop/JktH9JjKeB/QoAu4yXfpLMcwHu0h82x5eiXwAh28QO1K/qqmk
rrDhfG7IW7yFb1m7MgwMvFtOR7wBauQMMXJnK6hEbPyII3FXCQT2dLtAtdmxdrDgmpKBlJ/W2TbI
7hZ4gwRf1QQbzxHnF8AfAyrGuXxLEKy7EaQSapgF92unNsTfHAQ5KIldnHxOqwI5uzN/JNOPDFt/
aTws3XvUgVIJ9Vn0/T5DBdoi0KqjkZxHGjljREtm9/mza7j1qsrHbF3H1U0YTvumR/uJjBjPpC7x
PqWFt9SECBSDtRkXFHair9tVE1YfRtcF40CRnkftj0J1n0bD/dE0wHxpvZnL4tW1+70cqXWWSL2Z
xtzPu3FrRWj95uEQ9s1NuVSvcpmOLapIksrkVhoFjjjzYenFrnGnqyEq/KR2OVNHfdu4aPJt++cw
tE+xQG3SzKgu6EFLS8dLp97FCnh+zpkNcFskQAc25Ytx0qTjvyHdR9bIW6bHRBY+/gyEMu26nl9A
0nd16bAdOtQ+6rabnLUG0takJB1m5DLXjznAN0ghKRfVcj2rFrcCCGpvBk6lrFuiOaJMbjHb+mXz
rHJWxkt5xYSYC2sgpSgNDxZWXZsMIryZ6FbdnVJYgaE0BOc8VgtloGp6S8aQQMd6qQt7RwDZdjGI
O8yUC2w9By6rlVVVCGaYMktcnlI51wXqZ+lavpWXx4zLpJ6BQAoRHa0uOoVZ/cywmKepCJqCF7A4
6wZU0jaa0q+q8EGgk1Ls8B1rZ3Flq062rpTkaeZXXTlIiuy8trzYMN9sLd0z05e4MnO4sGS2TUT2
w4wo6dtpBgmaEbJribot5Oy7ev5YdYApc93fDsjK4D6WyW94EtS24a1l4k7N5BOHnTfVcPL5BNjl
djdDWW+XCfDDFMqzxn1D2lyJ2lBFtoEK6E3wZL2mXw6lsZ1UDpilS2DqcsAdskE5u819X6rHyug3
3YI0shzMhZTIxAXk1p/6qUUoiS5PzVUPbQv1ez0+YNa7dEV9a1TKPbrVTVxjDMyBPURevE6xe0+U
zSFVxXMEWj+SX0Fq3MMSkXhemmul1g/Qd/A67TpW4j3Ma4ArZKMq6CxafPutBrDrMqxtRIAX5sCF
5VgFqlaj9RxuksIgaixfLzM50dJuwBbIA201GR8V1ZEHNZuzfduU0l9qgpA63Sq3Rk6qDydniCx8
ajeDAUc6RmlxU9FXPLtjQ15jO2bX5YDHVIcluy7ErN4CtnGTU5hGcO89N4Oiqbte5WCXS0lCmDza
iz7SIIlLoSk+f/Nrmlt0A+HykDfIjEF+kE+p6R6v38UiCFGxxBA4ZBYoU0b+12TRLhMTiMtM3Tgg
APkyP4wWXpi5FYj5tGOeZdo2zSBCHZENxNrxeXVCvTIVFaNvDbRQaQpujWUIH8JCQSCsmUt4E4qh
uVwIR94NhcwuY+zReOGEThBvHeYZUSBjgm8b7Wn1o7cRRLgzGV6ReiH1hbuSJ0LuQQxEy8BHciol
9iZE4PVxRGqFf6BxMKkU+lo1iHZZek5NRQ+1LbZPgjvGZdq6WZ2lW7dVyYuoJkoE2K3Qw7tewrDY
VusnsuR0cctJPMR1k6feSYTVBVwsk7oJWz3u0axWLWkSHE2BNjqu75aoPdcx/eRtTKA/Ie+5heHT
mpb41my78W0pnQYfFcEJ6CmjTabEZHFM8wTmN0wPhTT4lPJCH98TuLuDWOb30giVJ63OGsZwlmq1
R786PDooie+pezSeisDXdydxxhvRnDIIVT0nqkrtk9DP51E9qm1B/GprddmlLhNinMrKwT64GB31
e4yeuyXkcEcrPL/JSs/HNbKXZbzs+nCEXErTiNHJjT7Ghzjq4uVQOAp/4mwqE019y0WLXTiDIYef
Ol1dpZyU29DMUAqUtdOSQTCS+oQQwQivyo7EzqOsk4YM9dy0rxNhSH0zxzJ6R7yUFCexXmjxwbV9
s5mznOI3bVHaTX2efiwyii4SNcRAYWnj8JbaybBP6wjuSaR1i7JxUIMmHovrKY6t1RRRvhc6oFSV
xy/Itmt50hKYe3Jj20t6IXGndoq6iSwgSC+bBcWVrODUyfPV0oKOABbXV7W57raUpDFquAnltS/G
hIA6zS5xSvUuIh5YUBMYNncybujBibkPKu2UdZsq6mFIiRKkEBzhZBSItMRxPdMexytbC/ufyxS5
zzlQKgFrhMEQKd9E1RWS8h78ZFH3i1nM+C4Ku7/FoEPKcj2ViBuzzDYf014BaE3rGW44mSbjdQwH
01yTzdpfE8Ixv1lMO0B7oWQtLk3LeBJqLxcqjqENxGLNx3gcU2YrmWl1P4aj8+CKoj7ktutuO4ik
IKzM6nZKm1knfc4iUVUsdf5TmiYpnKPo96EhgP/VpZifNa1eu2NNb29rNsIItxuQk4/KvYpoF6q6
re6GcXbvO3dwfGNOokuriXCpzqEIpjD5NSOuqKiV7An3FyEEeP0pa2O7anghWrYP5zTaKqickXsW
6qZIpnYXR0m1ZUijfpliQEFKYLjWfeva1aMu3ewjEkPm98lQXxA4Jz/0FrMPRjHrVq9IiRmqzPHG
2m3vxnQcLqdEIBuNsdE3RjzvMg1BJbY0YkOLEemxQWrwj4Ir56Ep7PhDxkP+Ui5EN8BHnHrmCguL
BSRREJdVaIcesbrhDY49UtiOzekSmGPCbkhYp82toDKiQWMGBOMTIO0LYhkcZZ4OqhMvtwPCITpM
rYl35HCXPv6NHuIAgYzRhQmGz9T8oIivj7Kh7efOFfkpK9Puji3HJ4llOl2cgswiMY3kKdSbsAYt
0icE0l3v43wgaT9tIFS1UcVoYqW4yKzR+hUNybi3XUV+VCOOt6UQRNEuidKVnpwKqPwqzjyzG1Xm
i7tR/iTmyHztKaU2SWEBAsa4Y4Dl1HlbkgxyikDtrigZU4IUTYYJgQeYQaFpywUwC1+2EUc/0wbi
TXG6als2zDiDxvBdhTNLFjmyu3gUNJ+uhr1Etln74SpzFphDLddzhy0Uv2Okx2tXJLxUBaUs/HUI
hWWB50112AUyxmdghbN2pIPWgmGe5o1TJOmJPqsWvOck3SPpE1NQpV11RxBr8aIXdZR6WOQJQ5JE
mfajYz3WHRCY5uDoWiEnSm+HugLOVpD737sSPE7Q5m8nmXBK5SJFr9GRmojSY1wh00gQOZX9tiGI
al8pgOTBEg3RU66OYi9R+EMV6y2aTA4j9YgEVLuNRTHdDBId3DQNfbOKdfgAC3b5WjMAaaQNVqh3
GI/LsSGbRhlIchWkkK1DaU4XcWoPl1FmoW+WupIEMQczFVKq3I3CsZ5wVp3kJYqGCmhhEEEharS7
ZZtv7CZsLuKapIRCpNoxFYX+aCcRlI+MGFxC9XkKPFKbF41lfBsmntucc0VzBVy2GX7ACsCuhFAv
L3ms0vNGWs9YyKXQjgOx56uIhoowXIvko84lVMtUat5oPfSEh0zy15wS15rOs/k8hlpxryB2fE95
gtVYuPlzr+qMvSqbKfK0sNM2YypJNhcjX9daH0T0K1ns7pczLuIuCeGSGsE5QbpcI4gKq4txhZ62
vm10y9kpoWx2taksG1EJRDqE0+GeScsHU3QTfiO3PPYoVI5ujAjUEvYw+4OaceHZRPMcNXdyQPkM
cWjA1/koNTcqAmPGw+841bwzczn9WKQePyHAMlXOOvljFhmCA+r9nUHI8DaU7WufxDpEmrCOhiBW
gAPSfAMXqEB5aG+BtZg0PyJyRnOlH4zYTUBojZMO1FD6fV8kw5WVGwTr0sHteqdOjwSYIFwNkQH9
cIlRCYa8f6AM5MHtZvjIDTD9ynIg+lw98sIst+/KLoS+t8AbjBMzVBlAoHokf+VFZm0Fcpsb3QlR
aCojcpQ4EmWw2JmzR0GsZEgOmpE2IW92w0yKmjFFWSAJfL2wRltdlc2ir0/eP8oeVbPu4nhQVjJv
oUfaYXlSQjdpNkNqItAL0/AmCq0MFeXUXHTjjKi0LRzkRx2jtQ+S8DY+RQ28XDcX/bEx3WqbqlO2
7fSyAZHoDUQbxpzBpdmp8wsNO9n/Rl8n0A318uSqVvNUlchv8QdTkyYOutG1QI7HTWx3nCJ6BNyb
VktxQg0XtD7DUukAc3ESaAMOHxxGlsBnXlUteICtFpdFEro2eGQT0WbppXNXgB6RVOFK3c/0Nr3X
ZkM8cd9Wa6XIGvRLLfhAOy/OqxV21rMlhxMxNLVEUpqWoTLLRbc/GlOfobj54DWSmlfdOHS7Tomc
wK4TCL94WOrkUTTS2ZroCap1XPX6Y6dimXDbNN+N+qhvSBqo3mdjsAOdoKRtTlVrRExDbkexKi15
S1gVHTcpTBdGpDlek6Zk9nQyAx438zuztcM1ttj3Rc49MdyuGcTJHHpKNIqXBEXzVkZQla2N+OI0
gKKhUcYoyCxAGie3fcbpBH9TL6Qz2uGyIiacxLIGcnKC2AHqbauLLO0S4or1UwgFkOCq0uu7oQ6V
dwaPdK9KWwM7m5Zc7mrF/CVc0rhhcUIUgYrGXaUjEEhGGp4W/fPLjIfjV41j7GZU8BDXYUzWv4m2
A5QNyPFI9pyF0ETEWwQF1ZM25dmVHJVU2fHnqXed4TjBjETvmmwygdKYtFE6djKhe1fZWDY6EVOI
5oE5vj+H0aivU7Nwr13C9wMhp27tEM7km3MPd6egGSSdSOwX7NMHBU3TuuaK8cNscbYjf3u6zvSh
QOwXcaFxaJJTZFaN5zolUZ+5Ai6I/ITxGjP1RyJKGYwaYH8bdjATaUFjqdVzcmO4Uf1Y2Pgj7DgL
b0/xBh5Yw/xMsUWQpDDKmLTwEdMuGevZddqk6pXmENeHjJz8FDcr6pe0sHO2cZeVhO8bdr5WdGva
44MeBvwQaEFK8iZWA6qTn26Lg0mH19lnGn7pLAu7K5SSzms2WPOlS9YlPj/hEiBNc7mNquGH6UQC
lnLQDiKSFnGDGp1Gw0iIvjDDTcJZheYgM7bo/upVrfXM0aiWZm1y2Gy6SCl+oPZWt2rdIn3jXNqY
VcsgXHOSP8ywGg+qrItLq631wKIj8yk7AeRzdXiPjVL15q6Z9zMN5kpUIylpEU/nT50tVlBCeUWL
0R3jqmxuHSp29gQSApOMQld9mZNBe03LgjmqSYLaMzUu06hW97HRQvCLTAtAxptdmWvlRjqaSo3r
EpIBwkHPptHz915eJPN8wUAWe7hRQqe/jxqjQpORdQ5wLbokZeCVo9suAYozRXjN1MaBdABqlHYg
6JqUpVXajNOHStrXFaLTauMstb5fVLdD9rx0l7FS2ReTG5repBBXyHgTRDulIG/uVAPMzpq+bSYG
Q0bTfVorRMc5pvuyLBpBKKeZRAKEOtTI1e703CskKPdlhrEsJtGsDh9bkcfAmFl4VUTk/a4wizc3
SikIEpEmQQhIhldhKjHVQzp5uWzti8KMLEJTho+kw5Be2whYGdkz7nVue89urWtabX2L7bjadRLb
mT1yrMkisSJkBohnAWeI2Wug6jKbApGJ0oxsWJz6opwW4z2aShC4MHGWV6YqoPqwCqTWUaU0r1qT
worH0pngKV1gPXXMrxoURUEyttqGRIjs4LY2TREqk9JPCrcNrLiwtmrVtTcjvyVD1OfpDs3tsI+t
EHIhZxZP0YzFfQMFiWdDAvlA8BBDT9JGOzApKkW6GXo9SvRrnbMQMaAL31r3ob53bOCROYyHnUkk
A9Shnu4mxQKIHROOvCSRd2Pmmo+1UzPQdlrkxhm78qGoFAuXYAf91M8VBNEYTUaOM87SFhLmQrzK
gzGZnOCUmytaWww/J5BdSefqeuzIwrfqBZ5IJe05K0Lrjka8XJXo9n0lYeWVkaYuKWQMkzAW0yBx
GDJYOMAXsCXFKSqfpKKb1i3H4D//4//8v//6Mf3f6IN56PkcVeV/lLK4rpKy7/77P/8y8g5A3Lb+
NYBInCaN/TZeS0eZ04wwTK+N33sIoRh5F/mKX/tQtav0MAfm7usVtc8jnP5c8WzClt3wvc0ds5US
12CwC2MMXvTTRIC8JUWzojqB8LJn30jKemWgMcNNLDmfnfJ5aUnhaVvxrERx5ONTSTy3SAuf5K3k
YDREYBPKJfm4gCOcENuhqfdynwsICIf8193EEArMimPxzRynvwyc+/ORzgaWKpop6gJj/BvzDvb9
LvOVyzYIN9Na28C02avvhpR99wrPZqKhCQmlMZf6a1ZXNOxYCYsPk6oxqtzV17/WXwZh/bE9ziYw
5hgzmSY2tW84MlEPzhZDKGQjvFotc+/rpT4PJf3zJZ4NX2wnVBo9/s23uh7QGF+dXCrgwtjRGVgk
v/nJ/plb98XgLXE2tawf2sVKBLuQDIT+SGiSp+3cy5zB0kvg3GcPcnMaZd0SkrAaLlSPrPJgufv6
gcVp8OFXf8PZMDOnk+ZIHaW/9h5RKIybTDeK33zUYm375pZQxEO1AV7cxheYA79Z+7RFztZ2hUUo
piW4gS3r7G1LJ3MQS2ftm7gKb+yNOJzGI+o3oxetsb978cXX6/1lH7kCOMlyyIyjTj776POGRPKu
Py0Xk6V2Q7KmGf78eom/TOy2/ljj7CuMDYTxzJps35yLyVNWlB7XS7tWLnAf+sou7b/Zr39dT9NU
pgUizNBN8/SKfzs6T2hMrtGzvBnb9Bqzs2/tyl9kIG7abbjOnr55ur988+7vq519iZnOgJC4Y7Uc
ucNjey+3KbO6tR1XIjKtrbtnmIYXf4RvX697+mf/2CegQqatwlmruq4L52yfgHJkir0QURk1v0yS
nvkrvnmPn7bG2QrnX6J0O8vKk/Zt0n+pAIltQ9oEw9O+fg7x6Xg5W+bsY3PTtI0HVz39WuFWvS1+
QW6v3UPsEZMC7orrjEG2zDy/+W6E5ndv8Gz8qWNVrqWkvMESgjxkeJbTfHeQfNobZ892NvB04jRW
4zps3uof5ipmPmezZnAtu+PeuFM3l9UGe+Ll1+/zm6dyz+oGYSWM6ciU5g0V7Xuku3sshv6/t8TZ
mSEymwlQSty+pXKf9r96Quj+vQXODoxcMXQHs0j7RlDCSVTS6FdfL/CXrS0sVRgOsl1DN88/Hj3O
aBsqq3orFHBDkeZeYyJL7GD1v3mUv+yAP1Y6+4hQ9mSFyLvmDfvoTTibF04VH2HhgzhCDPf1U30+
+ISmC80ALtNcqgP97FNSMXEN08B2I7P3ynnDJPFUrO21e9NdV9na/qZg/PwSWY3/VJYEirfPjlnH
NcuGdIPmzSw6T0XsJSeYVvv164f6/AJ12+VfR3mgqbamn62iQcSgleUUavt5rVnXLSBil1/Jav/1
OuK0a/88UHVHnC4Noanq5z1B8owhTSDkt3nvroz1aTgxI3l21gbD3zdv7lN9IVhKaIJAOduA0zt7
JpiCwehi0eD1BIi3G7A3fa1YG0xNdf5Dx0359bP95R06FleFZqNYshhC++eFaPfQ35XLL5VnR7q/
VVZu1PEOBvJ/s45mm0wEZni9OH8ulD+ptji8QiiClQr2l1zyq65yhC9fP9Dnrac7yFAcOm5baJp5
/kAzSr0k1TnkMsL4A7t/KKtv7te/fEy8qH82t2pa5Mucnd2nMZGkVzDBtvMnj7j6DTokQjn9xW9h
B1fMTPj6mf6yAV3TZUgMKng+XSDdP38lR5GGqKbeelH3pPR506FYVz/EXvfrbf3dL3V6QX9u9j/X
OnuBLr1XpFmD9WKSiARL8YwwMvYMbXgkDAE3tPj4+uE+/2B/rnd2105zSMiImVgvAEC7BsaO2ITd
Cb7/epnPl9+fy5z9ZoLKmYwfab2I5G1aXmImrHy9wHc/kn52vZp91E95mFr/DBSvr5N9H2Rr4ItN
/RD6X6/1+ZTgYQwc2JqjCd22zq5ZY2lyTc9i68VSEozfDGws0J5yo8/MYZHkRBnq+E038Bl14DT6
fU3tzz2IM8F2rDq3XqaraGFEOyPMP1CGIDm7G/w4SH1izb4bVP35dPpzzbPTsCUkcMbZYb24y2U+
dSsrvhWkASePX7/Oz2DA2bOdNs9vbcFIQp0xzq31UjzWXufrGz0otupO/bHQUJL/s/031zt9E7+t
15mMA28T3uW8Ti71jdy6lz+w4zMOnjGQnu19s9zpp/n0Sf+2Xc6Pjx5JqxlGNueV2Ax3sIaXhJOv
Zk9/KLfiu2nm3612doAUpsaUS4Uf7bSavGy2eErXlOrITLf5enr5+uFO3+1Xz3Z2fET5ZDlmnRXg
OP2u22bbcWNsgJS/+eL+uhMtHb+mheKBTM8/f7HWiS1ZtDyUVUKSVZiJCKbIf6W4Ib9+ns97UaPb
Nk0T/ocO1f4HBfltb5hmrQ2LEoYvWJbie2ZNBbGHieJKuYiuNe/7iuPTCzxb7+wbG/RFVEweRc66
xQgT/OsF/v/v+dM6lumSHudwj/3T7P32XJgvhsIep5BtQaJDc0vCiB8/Ee+1UvbzTg3+dwuSmSBM
ShvT1c52hqZm5ezWefiCNfPYXcotIOm63y9rfa0/MFdr9/UP9+ke00xSxLXT/8xO0M93iJbpiRqp
U03+C54UGh9GAnthtXzzMX+6x/5ZxjQgRU3X+lTIyxZJPmi08oIi7qK1R1/kyTd7/R8A+Y9v6rSG
wyh5lShL1Tj/qQpdp9ytLPcl3YmNsc64yfTtfNSC7/rsv2z2P1c6+42GYcpzFKnuC8kqfhRk/hQg
7Td9Mp22BSzh6ttS6q8/02/PdvYhz4kaQ19qp2ez9s3t/DABoxmrYmc9qx55Ub5zqWy+3hl/+8l0
i/kOmqHRD/3zEn7b+Z2EaVLUvnsbyxBZEP62b9vizyUpP9nva5z+ht/WIL0B0tIVp8eKgm6NYvdd
3VVHhl/u5fv/kHZlvXEbzfYXEeC+vHKdGWm0S/bohRjbMvd956+/p53vWlSrM504QIDEUOBSNaur
qms5B8ge/00jcsgbadU8JWmpwkAME3Aj4s9GfLgsgKsPFbIijFVGaK5Z8EphoDqJZ6VOvRtc1dev
APLADVqfMipyfngbiyISKgmP1o8aLZmi1fqsmnAWIfqWPoDXaje7yl2lCQrYhxZIoMB0QBiJyz36
3BD96YkJ+aqooDQJpDEdyIsf5c8ZNohLbK8heRQdUlcGXOPOCBQv8bsrztnyZJEAvvl6MWB7Vmxd
dWcQMtR7jPR61gMG1qo9tqpc5XRZGuu+qbKomCaezkBfphTT2jIXRdMSTpF8T/B6tK9y9nRZBNOL
qMgUkTUhIcb78qNC6OiXaTJkJLSsCM0u9nfKBwtfTfa7H63mDt/4xXhySLSP1ERdxoMMAuGNP8os
RzMr07gg0QUkoG7uxm79ZfCbfR9MO+51IBp8kqYohqFJqqhqKnXhpL7Cnv6idshyJg94+U6EHT4P
qYEPvOfCw6S+A2ziwEiugKrMOV2mphvZ1FXMc/JAU2frZB7zwhlupB1GW9wE46p47lp3vEbZ53xE
E0nEJnUdU5JNymCAnoqdZEMxcfPhyf6X0GFcK+CoxboFmqqKIOLUJYyxUoGgn9FCjRq5Q3E52k3H
2EUHK4CBHkqHG3RIDvXp86H2AS4wU1ENuvohxV2P0SR4M81GpQq3O38M3e9GACSbXeTzxLHiDQby
RVE30bdBt+ijaYqSOUbGnOWvwATeCS1QY8SOYxQG0yg2MsjPNz6kiQXAAqgRTg/Q61ca6NeczJzD
/ZgA+bzMTKxjgJNpB4JUE4hKgEhWQBkHNB2z91c0KPxR0vJXYNiaXpsU8zXmkS0QWffWITQfE3Vv
LVidimp1usIM9fOCZo4Hyob2bljV9hbTpmHYGjOAMvX0qCng91SMqDwYoTGPQBxF3oWHo+XXUo3x
qUmxXAwtTS/FJAKiAMOKFmYemzZYQatwXShr90XVFmCoqta5M8zi2Ygl4CBGQFOp+x6UaIMEQNJ+
GR+LHjyCOjAzd+ViCB6w5vBaEwAWMk/YlaokC8t5gGfbdUAc3GE6DusN/RReq70yeW2NPa8lkiNH
7KTsLgdkrlfjPe1OkdLbYDgEJgEQEgGZHwlBDVhtu+kNi5OIMKMqStoIcEjCYR+UG0kIrnSswQ47
T7gVPfSjYnu9Id5jehROMeeKsVw/mocaqrPIwT9lxJi6AyJ8a5onCXBMNXgsLNBqjOvz5YvMkWJQ
ZRdMU2eY8Q/NkyyA3ZcgbAOLXcGC678Xg5aAjok/SZQ+lVxAhJXrBSbwTwMoZmb1BRtDtpqXHCnM
UAb+BgOR0kDFjw6XQFeUMqCz/FVaJA1KrLp8y+3VAb3DQbi2dpe1+lzVQd6BqImMQ5RJu5AKnQO2
WnB+QMwDnrs778FfFgge2HePyFTRnCzfuJkOy3NsJVIpfz/1Bia0VhOZjuQTX4gNL/RESa6zXP3r
ZzvGOGQARCqKhX8Mg1Ivwri0URqyeQLzGZoQzzp4I4ARCFDuf3+OeJBhJBKRRJdMmbpZTdP00zwi
mhhAW0ZJp/QBP6betV7/Ut21Tvb4Z1EFhXQDhgJfj+tM+fl0UDXNzGOSs9b7zp6OBaBUr7G5+TVy
ME6NRctvHC0ZcQzyNMkwLdwFPA8/ev2ibMqsCpP+3HlR4qhO4UWHDLtrt0iOndjD2IzpXBbJiGUK
aiBougCJVBTpKD0YCy4jZs8whHAtT7WdtAJHgsRwIFsRGuVAxETo28GI+nPrWqq3eDFeG5jUHTAf
5gEINHJ6qNat3LIcRzWN+nwRBnZ7tZjK1yl/mYXIaQRu14+nGrmLmyhtGsC8D1cj/PWqiH9ILjy+
i9WdoPeMw/qaucKe95LiaUVMaCNynjI0YERolefP2XCvA1LgTyyCVEiRSpl4WnwUMGFq1KhrNTxF
qW5jDNuVzIVnEgwfBZN4l0F9GrlH41oBNu8JNBxg48CYqhe74VPf+t2+P+LZ617W6W9s8F0g9aH6
Xs4FIJmRi4UDM03AdbrlHTboXcObvibSnRD0DtCReHKJIlRiCkUtWYH/MHV0zT4eJpAkcLd02P5y
kHzQnu7XwDhgpdIFagLnu7F1RBMLgYZUNmXqUKu4EpM1RtEge5lMJzxgdsotjoKjvK5SgOFLW7jD
JtePyydLHiefFMTsKMYR0bBD3YdScDaFsI6q8GRlz7L2xWhBpFTsJo03nMZKrRSkoaok6gYaIXQA
KGOzwivY6s7Cjryp49vGXXwJWoHVy+WeJeO7qRo6j4oMnfCsoL4baL0B6ziOHb5bvS9I1czXDsTr
gyCCcxkYPuSDKOr5J4uziq2CMn0FL2Iv+jqQ/JpR5xkHcQvUd/oghQrUZipM2dwm0atxKyOwdNjL
cnukPaKveO3R2vO0+jzIJ6OGSh6agAnCrJRCWWNbyn2UhWt4Avqyh53Tq3lfnbHRHQgPyiso4m8w
cioda3Qset5cE8NFYvgMK2KGhcTYUiibtGorloFegloPCKQKI7Ot8uGy1X/uRRLtNiKoQI3Jcy03
sVxyat1yj+eQXzyD7AYFnuEb77XJsnzYvSKhVgzGB5SkP16xEC6kjbHRfFoOkyd62IwEwj+64XjH
3OdH7YmjGsset+LI6W4CjGCuo1KuafEaX4NE54zlGsDbguMnALuHMzxhSn62wxvujWMZ6FYsdeOA
Z5YASzlGglcfkwfBBj4poJiuMFwuHxQHM4suz0R5ilIXT5irNo0Ae34uASxijEDye8uwfc45Tp5e
1MWLQaOayCkSrPW2d7F8tQux06Y5mFD83tqtowPBxOWIlBl3fXuUlP1LAqAiDblCC8Mf3dXF3qNT
PIt7kMv6iR8/c6Qxb9vGPKmrMIEbKBlqXHQBPF2NM71kqI+Tllr+U293swe2bG5qx3pWbe+ESSUp
UZnqcrXi/mU/geNe3SgoEAo39a78WVwD2NrPbnXOcB/vGtJ1sx7TcENV/eqvgcjYARODr58Mx0BT
WQVW4u7ysXJO1STfeHMLs7kDnGeHNE+oMVFBbiBvjJ18FzoibKzEpNzKCvKatF/Ql4z347Wy669a
b7ruA54iv6bGL8mh/EmfJjFqOrAPCShMgeKTScy48VKAqD7mL0C4+FE7E1bOQabtXD5DzgX/lHyR
hzdIGFBDEyZARADIAygSM0B2L4th1RQ+GCPlSCQAZkxZivJ4jM1bmxRV5yvV8ICShT+hpSF/yXnV
VUba9UEk5VWwoR0v2NELT2C4EZfnSAFgYPHa5Dwj4cmhXIkyddiQA3v162wBKB2l1BzzGhGWgnzO
GXJ8lkl5EeCWGG1Bgpz12KJKYt5hXNMW3RTpHT854RgGPai75usc5zKuctT+1IW9KjyP6R1HIZ4M
Kv/RxKLTFuwfnYGXYx3NoPaRjTtV6VQEM8FePZK5Tjuezf/NddPxADAxI4rs66PjWBJQUQPkv8Nr
GzhTTrsHECLyBdkL0VRYWnd4wi7D43yn/PvZf5ITqe+SKZfVxPLay8CawmNYPjQ3tY+seVefS49k
6Lwgx/aP78Io7yUkgzHn5Vy86uMzqLHscsnty1+QJ4HyW0BKscQSOKinVPthIWinyuNlAawxgA8H
Rkxo4+NjS4tFsJuQAzPRIwGc0tV6kLz+yPXB7Nv1flqUh5IV0KUA7V44dT8nT/OBRmoDPz/HBSOJ
Fc8G2ZHlXRrlnHRwLQB3C4nVXx0mwcMapSf/yQDKR4OjnJNujLKaylp4Cl/jOxmJsZq6yw9AMioH
UCO6gI2M/ihnRDUQ08OYUcLT5uMnS8F4Ow8NglmiqED4uKmwpFcsL5cNg2l5GyGU5VXGpBep1YWn
OiuPeQnUV6HZXxbBjlkbGZTtaYoVq0sKRcijAhyBR9AeP+jXYMnZ64Ae4NYZme5wI4+yQCwmRhYa
RMJJwkRDM4CXvd8VFvcVwRNDmR7QoNQiAybbCYSEEwZetCskG8BbnBwwA2AgL1PsDITTd1zBrIKB
vtGPssXGSvVUATTqCThle+yO7czr8JbsjZUOz/XxdKRCZavJaoO6UvpqKT+S6d5UwW8GgFmOgXCM
kC4DAl9JgoFIwml9XBa73ZcYY1DvyO4+noEkdvEL7mzFFA1ElCi6GwalWDIOYIlph/Q1SlavA+1T
V1R2Hz5wNOOIod8Oy6y1SZ/geomHMBCuANe+R0k6s+srML+RRlCLejTvozF9ovZbN/r1MGJDfrXC
ujvrdWdXeNqG5bcZfLZTiCcg9tUlkINYIWcShVyqT6n3RigJC5sAMwphFSptjOYTMJwAh4HZ8rb/
Vqu8QEa83ic5uki2RbDU82kAq0ZrcipHEl68eq862BxFkyYAehHSHFA8TtxlX6ZxbgRSHnIt1BLU
Cagfd/N5le7VnnNw7CxqI4DY0ObkAJIaKl0rhCdAx4Mp+okspaAV48yzp2KiUnSxFXdIHnntNKZp
bsRSXnIZQqlsdNCIpbngASUSuEoAXo4WzuUmXvDS96K8pFLl9TyAR/3VEopzI6k7ccVwhiKe51lA
l19wOTeOZx+Uc0y6IRlmrSD2AR622VWuK2fezQ8LrrcDiFSXd47sx/rmIClXkvYJBleTWkB9TrDs
4WbdGR6IV6JrIwBuPIYMOCfKMUjaW7aDmMqthue6BWIocBE5I38EkdQ0Lnw1ur4Pcmgh7kjuoQY9
3PG4AxVOAOYwt9ld/l48ZSi3AYoflDpUdIAEFdsHCC+Ncr4sgfd9ZCqPEjSgTPYLUsQJYbr+0WAc
r74aXCsYHjGBzXmLcW6VTHmLaBGA1gyYv9cyCqRetzP8VxhzLIBdkno3ObpBocwYlEhnuAwr9EXE
FIxUgssI6KM3QMq+l85AnPxmPXHOkZl2bIRSDmPEBE+jLLAJOTAD9VefQvnVp+Bn9VwFKa+hY0gO
/K4SqejDXdTXswses1vdxcLZINvgxsRTQuF8Onaeiq0ACYtg2Mah42a2SiXm1TCtn1+Dt9oBmSYA
XBFcmmvdH5+nK97bhV3Z3wikjF+O4gQTPhap7JNt6NKNb4GCgCIfSqeclR9meNbRB5V0sBDjXx+D
TGZZU6FmNXLwDEBs8a5OdxPGG+SWF5/ZF+BdEKXTUDTGgvnOEONxbWIXD7oDZDMUFVH2PqIW0WIU
JT6AGUh+uGyeTLmYqdTAV2+gIkHdcslqo24BdwAoo1+7NQBpUVAWQvDfhFC3G5hTQDJEmnNu6lrc
AYEajEwGZlAEZf5yWRL7Bmz0IfpusgIDsNdrYqHdrwb6If+uYRYKPEDICAxML4uxDXIwzE4bvEtO
NPjk+E3sCmiYWwYcGWUnuVCoYZbq5PNJ38NAd8Bp8yY4mhffNHf6N/4lYCarG4GUvWA0rxrFxixe
zW4EFZCm3q6/wIYTrJbW4EXMAc1rj02aewAoXDzOKZO/nVbXxGYzedxrxqcRrbjAxkks4KmoBuph
dfvbJgBJnt88Dbf8JhDzm26lUbrOpVpgTHIkhwvAcDPA7KhrnvIrxPDGFX1wLV0Vhn1ZRdb5bmVS
98IETKGqDKg/qkG7B2/1Ds+qQ37gbYlLPDnU1YjaHMQ6wHjCRMDoan4XDNMTOPu6xgaPfI70XPWH
x/5N1LBmrTdB9U36cVlRZpzfakrdGNGoQCXXlN25eAFgN9rAQFnEQ1y4V7z8NeGHC5bH2cqj4mGL
dt4wxZi3AKcSSKKuct+6WcDhbKdnxTF3eLUCh2TmjXCzpWKYGmtQivppyE+cxzpXFUgt2jtVvlnz
L7LC2cVnFgsxQ/JbBpVDA6zNkDEqi6fBvsUe3rgDyLCD9Ul+w4blbraSqNy5InBmNZnXkh7lyQ0P
JcZWyt2SAbtJ9QsXOPmYm3EuGwrnBFWS+248a42C1wheIHRJoxt0hhrlOhUeLotgphIbvejKOGiD
Qahak1QC/WQMdQCb7wjKBOl1PZCNRvSGim//USTlXLIeaL7YaEM56jjnfvyDjORkwXgAwtrqFZgO
453j31y432aiUq5FXop0yGa0HVBbwxBOtCPzpsJbW7iLW/jDN15B9G/857tAyseknQy+edJLEYP5
q+IDeeyxxWoUmomATaoeEQ+5InnGQn6+MZamWdpqAazmqYmd+hr0L3gq28CYK4LRkb9jdsbcYcDq
jyZrVRMLKaqMYevPSyKgSJhklOvJo0V0RMwxNs9krpYU0QGJyTNXVmq/lUa5sh7z8lE7K90v6CYU
qA4m1nyBOOtjWJJT7mDe+I1iVGa/9LUMIj+S19SxXQ5vGH2xOTeBWPqnoL4RQbmvIdEW4HcirQZy
MiAW/CJIUiROINgEyAdGabkbPTyBlBeLZqDYmCaMRAwmD8Olu7B5Rk0lwJDO/dI9Dpw3M9Mm3/Wj
h1yBF9jlsRwSRCPNvOlkUD+24Hg+idUk/cGzwVRIKoh9r88LPPGMxR7gL2OmEPDuVQQUTeuqB90j
yBx4X42p1UYUOeTNTSsKcFqbHVZ8QSGa3qGT6Jgnc3S02AcscH0mM8ldbzepY41/EhDI4B3wYNBq
Maict1MmddaLODwZC1DYGoCWLrO8k/U05ghilvoA3fBbEqWj2kahpLXo3oNlLLcXD5RI8NLjTvPW
Q7EP7RTOJHJ5NYlfO76fLsRGLOWo51Ro+tbEtCZYRm/B0OaFwRRUDsl0sc/vzYfZS3f1kVeHZkfB
jVzKX6tLnBglulsISYNHNvqxfbmP9iSXSL1px5XHeuRuj5dy1ksM9hXgTGBx9hohCUkZpuVAnWsX
TrkLgU6NSVUbXf6j5RYcr8ZOmTaqUh60bsUCOzJENFKmISiC+SAEZKKAm2gzHaiGeUMQWwIRjn6h
6V0qJ8YCa0WB86VH6ad6A7cohitRpAjaY+L+wdg+tvzfBVJGW1rR0qngNTmby65rrlX1heOveRpR
5lkp0toUQAo/qff9aIeBBgxIARufmezaCmYXhD1PJXYmgXuI3QfgM0j0gr84iNKcmrBM4co8AoLy
r8Fb5SFvbeG12mN4zW04L3oS2D5dwneR9G5TLSnlmABZ+SxkmvCgFbrsGoWUPMpqshwMvZt3ejuK
Ludsydldkkr5tjREWAoxE4i9EusW3XjMvounNQCTJuAtI3c9ceQxvfhGS8pYetQPVQWDiKfwiJRw
da0v4Qn0oO7girHb2t0tYL2+8DJREtAvKUkZEALUnNSAWDjla/Fm6DPoC8HXoQu5NwiSW/TYygP5
FU8qT1XKu4WzkadDaFqnGMS+i/I9Gw/F+nD5PJmvaksFEAUmw1HUorKl3hyrJO8j0j9MdskhCUAG
5Wb+nzmVjRwqZSokPTbXTrBO0qP0HTgRsw2vQoAZwbMsX7eAZcyPvNyafX7vutFZ0yBjdEOETBNA
96H82Dbfi9S/fH4cGfRbb9AEkEUSc5QA6i1kTzoI02d0aS5LYcad99OjX3ujptRg5qy681zZTRO5
VnZQ2xYsxJxsjK0NNhPApYAZbXpTQLLAR9BPY/EaZo9hjHUmTbeV5etlZXhCqEjWavWqKVUZnrA/
acfgjBOi+xFPq8tSmD4fgH//rwpl2BH2ZXVBVduzhiZWa76aYsNxfeyP8i6BMmkBFDcDWHWxZm90
ra0PKdgUInPxlF4BMQPGM53/phFlzkCKGZNZ1zAlJr4K1Y9K4KQYrBMDpIVpGaYJ2Dh6NN+oijSd
ijR/FUCMra+Y91jfLmvA+vJbCZRDy1Q8IMrCKF5BqBOs4fAwKFivERTOnWR9mK0Y8mtsEv28AbRa
LaIVUQJIsogJcUtoa+2NxYMCY+uDGhmAnrARpVKxqAbV1LyYyLYH4MMAP0V8S8FR+idn9i6DCj2W
AS6ReMWrpSt+6mELQoU3sXu8LIOVOVjiuwzquyhlnxWWiYwP/EWVGzZ4DwG2er6dirU+gkVbdmSh
a/eXhTJTJAA8IWclMAcivR86S8r/Jo01WwYpr234pDYe+sLr6OmAouGDVDMLSpaEUjyWUmVsYFGW
IdbA8Ac7GVbaY6e/1nahC3LDtnbErwpm7KJH7tQ284UCqgkLsB8E1oReSa2XUpOEBZte+nH5WRa+
gp5f5gB4YN1jV/Q+eeS9UZjG/y6QfrtjH90w+oI8xZZjtAMXyjACrYBjMEzD3wihkr6p7pscb3rr
NKwr9tsLxzJBknziGAi5PnTWtTk7jbpeWVTnI3gRLDxmV1/2Mg/d+8QhoPvyDkiG15fFMd3fRifq
ojVCLciAvQNNB6F1Ta5ByOtelsAzBo26Z5m+iGKRoebWeJMXvoiNXR2TIHpSMFoHRon8mRcymBd7
oxNl70YogeR2Xq1Tsgj2gt0IsMTVidvmYKiJXy5rxzs/YpgbrzvKoE1EomqdGuVQyV8kgRfReUZH
RfRxTNek14b8dcH+MzDFwW0ZeYrF2+fliaHC+mSYY7egN3KS1EwEQUwlHyczFh0zLHQeVjDPwqmQ
XphFLRkVDAJ7PyOoCZID2Io8/TvZEfsHi0Yc1XSqMSFrOcivZXwigPNg6ye5ql7BhIiBvWspmFzN
qVAwBc+Ld9kweGZPQ8yknVapFRjuTuBWQgIb7ciCk7kX9+PkrmSl6pbnBHmKUp7DSPuxLEZIVNd9
gYeo8VxyB945jlan/IVorLNcxcRf3GJRRoJnB1kziugTQpgRDPvCBX1YI7o4befygbK1MxVTw/Yw
8CgoC63rYYoEUlvo49rppdXplgikKIt/WQyz5AQkxN9yKOtE3J4A9gxz0WyMH18lBzTOsGGb+Cnn
2cGcU9lIondYFkAApEoBT78c9IPidsfkOf/Wet2+vBcrnhcmx/MprOjAsAbIni5iq/ajoyqTZUiN
furO4REbhZoH4i0CXNg4DVjf0c9VFQfU8SPYFO3ydbjivUqZfnIjnrLNDuW1Uewa6wTKcdDk2Gb3
R/vR1kYEZZqFaizYY4SI4aAe6lPjhC6oLw/m179Gnf+rRlRYi+W8asDyAxCu6qdRvsgzJ7KwHQim
igB3h3oaVvM/fjHA3hdhL9QN6QO2e8vvGyDdiHf5OTkR+IESTMLBZdtnf6R3idRHMsZZSwkD10lH
l1EC0D5vAZMngPpEoNkuBr2Bh2r93gX16d0QgIvREW/DW9K/TWKb5xOZ/mpziNRX6kV0reISt7nI
9+P4s0teR7RbzP7t8smxb9f7yRHntUkDhqhLwXiblq9t9hyJz01yXEcUErBaUtdXAsYXLotjZjg6
YMsMLLCTsayP4qpiUZLchDipt5AmthBQt+1zrNXPgLgEtZzyR9t92Jf5LZIc9EbDttL6BTN+Fkpm
w5mMKX6fnfaF7BFgTYc3MsjTj0p6enC06moNXx9fq/etjOBZeI0zX7VXxdf1vtgTLJ3uNr7nITGy
7xxgMNACwLmKGnWwclaWltIDyI84f/CD280zmv3oApRe7E1c7CV2sAGb9S9EXBQfKEUrtZukkoC7
igfzkB2yINmDaAc9Od7VZj8CN5Ko8An+5VE1BLyQ4n29V9wZ2y26/dfn46/2Ma/DRhgVQ7tlNEtA
MiH30afdkPe7eE1v1brxLC16Bivr65oZPP/P9C3vMumaJBhdRxT3DMyfzFgckl/E4cvlS8d0JaYC
eBaUjSXpU5nQHMO1KnADeiO5rw3Q1w0x+F/BVvhgCbxshwUFo8Lrg3BCMoGh+St52Ny3egaloVro
Jq7AUniYvELmf4u5WQvc0x6GdRWgWWYuf3CQXaDYCKaCgBCvgjgsEEywydXnGJTTsR26ozO5KpY0
vfYZGFbqw+WzZV+8jVQqMlRJ3argqzVPaberrSCajC95Nd0sVeWmb9p3EJDPIpgEwUy7+PPgXpbO
NNeNcCpIJLlljYYy12c1r78Ia/1dDWevtSSv6JbrNjFuphbgr5dlEk/yKR/byKQ8jdSOWKZroXCt
PRjdo5liIpuDuMb0otjnARoZUDw/4a8aai1kA0hmT014Z2iRrWedLYRSEJdWEAo8Ugy2L9uIoz5h
LYzToIO++5UsBOC5s2t3fwHN8wY1mBdxI4j6XG1d11gMAbJPJwNYMov3bZ3aQ/toAorq8kfiSaI+
khlPq9yEGiSBXdkU0MUURqcZfvbp22VBn4n7MCtrbXSiwqtiZHkqDYB0JYdHsHLXb4nmCij/YK3N
uqkBFdMDuygFwTZeyekrXln52x+gcH/4JaholIBdRWqqqD4r5rcuA31ndn9Zzb9xLu8mSUehBZyq
U6dm4AaMn5YXbNTfCqgL1i/WQbarx38AA0XcFXXPsNMJFCNQBpmAHqQkatZcr4B1NE/RmdQaMEuH
FSLrXoLztFwenCcryn6QRgU+vUbrEoS+JkaWyA7puotAtmDCWafeP9CN3KgLutG97z7uqh4swmi3
78xgDG1QZXr6k/hVckC4/CZwN/Z56tEjPb01F3Va4olFMJYlYCZlsh8FHSDHCz+yfN4OGOP6bU/z
F8LuJgaKSmklRgVoyiQDwWz2ltSmo7ZPgsp7l3CMhG4C5ZGxVJkOvbRbwl6VeZUTHbFbD54Mccfb
GSHu6dJXo9xXlk2qviLqn8xmsI3kKCdP//6WfTg3ym2J5aDl/QJ1yIBQfofc+ZiQuSTtiGl4f1Rt
68R7DbPyFcgkAKJAr5M+AYy3ilVWRgStencGYlHutsKVgJXtGWwSqo9lfj+5jf6klPhBKnW7JbM2
lQH8jnCbRGrppq51o2IJrfT+AQQh+76960jdbuAxD5U5kyd/MAlARAMs6xtIkvTb2csxYtZkjsmx
TLat/L9EqApb2twAoGnFjRTXyDkBWt4JB93kcTKR3/mzNb5LoKoMobTEQj5Dwv9jiSsBQMv/CEt8
86VAafFRk97IpTRaKzLJRQjBCFrR5Mc7dfcP/CIjn/sgi8pE2qqo/yq9ElQOMvJYOQvQP2J7vCOE
TIPfv4iu9ix/A75EPDmXbx+5XJcOlLreILOXygQTpKeixFxnjxUGoGmLgIC9LOZvfPH7h6MuuZwN
MA4Z2Z0GNN0eGDG/iFOf8hvFi+//0EO+S6PyE3VAGztLOhiiS8gXSrfAIAscSZB78YE7OM26aDJB
vwGZL17hNAj3iCpfKyajeZpzZ3F07C8UQQPKLnvykQcFUWwLnD4YK9RsJVL6Jf2SlxYALk6LvgRy
dTTV+8bq/LnlwUwwknJtK4jKsYZOKgGgvVinWniSBHBql1jhEwtn1Z/jtPE4RsLyH1tplH/saqtW
4azxynAHT3zpr2Vv3TWTPTv5TXoFcNsTL2Yz7RJbNJj8kQAbCd/78aKveSlKGXk/Di1GcWu/Agk1
xpqza/DQBr/y1z/RcSOQ8soj2JlBR1qbpzLyZjRYPJIGYbs1h72Yxo5QMPDBIJj28i6U3ha3CuBH
ZpnWn/Oouw1F4S2W0FSfUrQ1B/l0WUOWR9mcKD2aWupjFk8hwvlidF5eI/1vbwz+cjpPDOWhmxm4
BSW6O9iNKGSweB4zvOEET4/JxKhwr/rqzrr7kzqHJoN/jHBZAPSW7tyr2FOqY2NFjhd6ItI7EHfE
t/nVmrvWsUrt5VcKZt1FvMF45gc0JExhgNsC03JU3MOK5rIqodyfM6sQnTKOh12MJqgrTOHgmLPE
Q2Nhni7qfJaJmRNwzFIORjKiOsSiK5D+YScNMITba6l4uWwozCQMfzWGQU2MeqBL9vHu1Yqaa+YI
OoHxK+EKz7zoVSvt6jV5mx/QMka4BVnEkccvx3QyG6lUuK3QAE9UjMSeBBQZMLdjDzz6GubH2kig
Yqq2yupUgCvhjNeHvU79oR0HJyu/1nUecI6QGXo2osh33GRceTMCCrlUcQsOxndV8Kab5jjao1MW
rmlrWJj3uaVZYmp0xiBb4EsVMQ8uAe72o8g6N8Mo6vDVtNt2j3n6XXZEpHMxIMpPw4gFXJBFN8PV
UJLUpm11PMB1kEaRVdnYL3fg9sJLh1vH52hG98B7rVg1EMyR1vvkkefwckewDVC33PHiKmtTFrQc
v09Rp2y/TEMljy1E8N5d/QQApk2gp4Hq9p7kpFjPrUAfqTiVP1xpiVunLsdueKpSl6ARgM5fzEhZ
UMnPdtkO053gDclGzEzj7cOzGfaVe1eWuhCN0efiYJArVzzNzTdr6pzL+rBv3LsA6hpM0yzWsjVi
oEo5DYLhTup3NbLcsOO0ethu8V0O5RYrLAz0em+gPFPIID3+PoePasdD8OWdFpVzSd0ohjkGQE+L
9pTKz2Bzti+fFk8LKueJ6nkcCPgzZta/dPHXSP4Zy5xiLk8E5SQy00iqYYKTGAgY02C64HEJVl5t
gvPZ6YrSnI4JiAOgSKddpYD1R1w2kG/kvC/Cmn0AGhHI5EDAhCF8upI0ykk4KqCC/As95o5sQ2v3
YA4I+FChrN7CB1mUZ8iwg2NOaU8m6shER+yUAmYDVDKEL2EPJp5tkTe1xZVJuYOsUbpGNAAWRmTK
juICxM4FljK6KMTTcjvrLL+OTEZRoQwsmR4rNdIZ8Ewp5KkBgbpqb2PX8mZAG2svbcBbNmXZ4kbY
r07ANkZOcl8i18CKfjSf8yHLXCMqrmNN2F2+Vn9zir+1optgc6k1cpzq1Vm6raRAxRmicECSGVNy
JUeZXX6EZL3PtrpRxqJasyYsRovhQQx4mtk+H7GhHDVubWrexBtBJpeWjsZbYZSVWFMiy0nckoIS
QQTIAjL9w9eJe45UuFjHsB3NvCLFOcmPUd/MVLvddVgoR9W9tC135bh11kom7hyqgaaBGQXRpCTK
tTgpbU0C1G5ySMM5x+TdW70bvdAOTRsN7uf7H5ethW2V7yLJzzdWmYzWoqSaUZ3zUJwcvTS6II0y
3VWUZORliayIslWPClvlWCwF2EjIgTZk45QMUoEWDXNUaWcjkNlAnONE5L/5iO/6UVFMGEDvNjZI
cLTH4WUI5m/W4moZXkiSJ+6KL6Lk8QZpuSKpuNZKo7wkI/K3xkP5wCv96ohKxQ2hnkUVxrU4X5BZ
O9geKxXkJLEw27lAkEs7b8rt7gbtr8YWXnQAPWDbFOxXFW/TgPklQZ4kg3nZBKwt9SUnHdTO7Yg4
F6ESGEclWu1/UhFUNiKoD5cPuj5YA8rGQ3Mzh1eltJdSTp2Y/aU2MqgvNZppkmDbgBikcFutNl7u
D0pQEsiUq/5YBjzTYF62jTzqS40lgOetdEETY3nVVGyzAa5JVCqezTPD2rsYujqwVlpRtIQJDaQ/
qBrnPtgQaxSOUYy4siQuLSRHKxrOaxLrKpGlHOBBKRYqSyx2YlcvK7nDmEy/D5JLQ8UKMOb7KFc1
CmLRJxWWqDpwO9oxcNhUp/QFbwYLwXP/K0sYH8rDAFq0f8BoxDR5kIeCcJA0nWnagFQsxxZgn/05
3qfrDcFRiX3DSXI/XR0BNEME7PuP7GUjk/xOG+c8VNkiZ3PWnvPa/JoI1o3RaFe5PHy9HANYO/ka
kD1+60adbBbLw4T/oTovgXgvPOKE4ZlJLtT5yj3AKhfg0f8T6iam5YDJ0QJBsQloB6pRk+fSKkrJ
YJ6UKnIM/XadqmDof3K0Yz0ylY0U8vPNKfar3gljBe0yKagJxv5eeE4LjJMT5iteaY6nEpUJrWYR
NWGUt2dLegnXw6iBM7LkTY2wbfH93KgMqIpBTmBZC8ot2Rdjvu5bnmPkCaAML4ktIaq16Vc5GszH
otehG2T2bvdV/y66lQ8oAYFPoc56R+FRo8s6HjmYV6fMUMqiIZ6LuD7Pfj4SRIqnyhFuvqOkuc8x
Sl7faA4wU9zL5sETSocyWS2aejC019EKbaXBtMo82JP0IJkvlwUxz3SjHRXQunkqxrRejFNTAOtQ
uUkEzmOX/TzcSKDCWYSXY7eqBSlkCt8tpB3Sjf4dwBNHvjtkKaOKqMui7SKRbbWPd6otI82q0P8/
421lS/nPkbeYybpHWwFUqAzLpe0XkBiee+3HMH7RV18v9v/+g2xE0JsE+dxMxrpCRFi9iJanjo19
WQDTr24lUJ4nhvOuRRmnlAH8p3GWn7M77rWr2DefrPPY2mKLIRBChxo98vwQa7AMJGS/v5BFOaJq
XHtDmvG27bz4jnBSdH76INuLzdvXZ12grSDKGYW1ZaTaaBinEHi2cBazdVckZ1leOWkNx+Qs8vON
G9fDsBeVAZ9rLMBdWy92qj1e/l5sCcAyAa8wegH0ji42BySxysv63I8ziDkzfDOV9wYip0E/XlXC
jPs/GdRpdUNtNVmM02pdMyAja7+6bh5p0YJl2K12l1Vi5UxbcdShVeJcTKvVY9TDqO3KipwO2GFZ
fJTMyRfbxYk0sAMlPCV5B0k58niMoxT5e4VcCdtqBLlT+4KamDO464rZ9wSVbF6qxLbC93Ol3LhS
zXWtCxE6RSYA5/TItpbm/0i7ruXIcWX5RYygAd0rXRu1vJlpvTB6HL33/Pqb6DlnREE8DYXuvu5u
lwAWCoWqrExoySKUT5ym95rCH07WmykmkCdj3shd3KDP3kF1Xf3ePEzXxXP3XOwDt95Otykmoi0g
GAIHkgu8GvbqOnFFgoIDWpCEFR6WyiKbJQHXlSHlVjM95fp9XfxREplz2lYvEww9/TPERHglTTOt
KmQd0JNoW+wpEmrwRjewUWnhzXStBvuFLSbY10Y5V0lNvdQONAsuqTSuLLgE0ibttrfBGqh2iF2J
w60AcraT1URIUONppFal7dveUbxxZ/wOQDhHrNHVX8SDaImA2vB8dQ3QSQfK/ru3LLkzxvRnkN2r
6mtw0vbg3dqMW8jcH6S9uW/R5/Ft5StX3cIgcxmEiaCGpoENNibN0cKtWInu5UDDXRMT2JIw79Wi
hmPGO+M8mRfsW6vzgH+nSpt4HHHBc/SP/hBKF4tiYptc+/lIlJRWw0Ww+0CfY5tswEsMVpr6S1JC
774ZE9MGsQekIISn1N/R77Yoo6V2bLzuMF7ztVHXb+/F2phwlqLj2bfTVJ0A1nMjKdhrSXI9SClG
VIHj0bvpKTCV18rXc6uU44x3+OnHurS1TIiL1G4MmhEl1m4fPlFhNz2wGq918xuM4Hodtw9Jf++S
PSbYGHk7oxeOkCqhxpq2oqXLTh9KVi79aAqRszr6Yx+MQSMMg9lAXcrnqtAikQj7tGylEVmZ4cvS
QQon2ZlCuXWUcfyjxwRc3W1t2qM/cOWoVu/FhWXGY0spFKum8PWjfJ/dgFQCcjm9tRttlBC+LPWp
koVBxml1LanyLB+KUy8UdjrnXoz2TSUmvER3NYAv7DDuWmeF34Q90ESQaDgED8L36bVFRLtWNuVN
3zvlwye6uavVcoICJOSXDSSg7FWYdfIc+zkijvKYY9IzfUTd3EZ3ah8dZjujVSCnuqpjzlrXl/pm
lXFVkhvNoNEbI1X+NOVDKj+lzTMnlq4ev8XKmPuwb9O06Acch8odEW2S7XyVYVQc3+6T0/7rjvlv
Uew1GAWilsgZ7ofWm70pd8dHSKdutEO2m5wicgoQkPMuwVWTEMgRTQMTgyjP4JQuTqGud92UG0jY
fP9lqHe6//vyJq5+p8XvM1deX+ahLHZ9ftKjg9b/MPvMmrnpw+qHWhih/36xiFFGAz7GfBuuoPLQ
zfZfXprGK1ET3NMyJPfSW01YFhaZEKKoGTHqluio7VKS+G6Die3Cg8DiANenZJYgdNbdoOSOMawa
JopuSDrUwcGK836ppTCFverH2nFWjINZN54otu4kd9s+LzjsUuu338IWc8YGlTT41VFD7jk7jRXt
yY6yCWCqYHPZSVaxX2RhiTlpjSrNZhqVGi46AyP+Ewpdla0JFmXoRVOKgiD5el+rHZuFVRYHGQL3
74dGmZ16ry+sfiedKSYF9Xy8+Vz/q0fhbZEsas+f1U7SR1M/huIdKPzsugLx3JeaKYSqNABBBxkz
VnW2rTucsRQHTruONKt4oCVDcKxaYuOe5RZ3vMrdagRZGGQuHUnOitgIFfU1ynyra0EOV3CeevTr
f8gUFhYYnw8Lf0zjQVZfpz1G866SjbIhXrrnvelW+1DLrWP8HdQ7qiLlCCO9J6E6/Z0S8UKuwCvw
eO425Z4fff+HC759Lcbxo6RIx6DX1NfKpQ+fxsYQ1LF06ahLdMuDPvAWyJbahNHUujnApwLQwreA
89pTcqbgLn+gjZOIe7nwlmcyt0s/5ZPU12p2IvdUH2jemrZ0T+UxQ4yU8SYAV7PXNzdhS23JIM9F
3iTAUqsvgnLbBdG+Ve90Kdk0Ca/Gy3F6k7lxlCzpqozEFDHnbxQngdxssTEBNrKCOwVMxsEj7+24
Hj3+eQpbdyvLOJaDEt8uljAVot+BndPSCm6tdPUqVUUNvKLgd4Ps0fv7pcjDtEHtJjuBtBgQqh1t
QJEdhiVqOj5tT1fcU7eyMMpxgeQRGQggQMxWisogC6bSZSfjOTtNoLWPXGOwW0R+6Y9i4xFpC3e8
mLXmmO+MMvf3WHT52Ei42gYwyQhWCXin4dBHKx7Jz9yxgpVNfWeNbsEiPxkqLZKqMKGbKnnVQ34r
PGS29BregC9hk/n8NzlvT5mvWMWN32dmoQHBMtl9b3Xwyy293lRXazedgwlS7xNyYCulgHfrZAJ1
lycNnerJUOwmkyWeivvoWYvc1iUYnyjK/f/7MzIRO50lvY+1VMODJ0eOApLt69ZS8dqpEc++Ej41
VPuA9EfuJX2gPwzmhBSzUMNp9hBMvkpvk8LuLflXfPKRoqCd1Ovu5cRoJcwsLbJgtSSblUGaWu1o
CHf18FrUj1/5fVMyZV3WgGRkrp9akU05zCYN4yc3eod0ZOK9L9YKmJBi1kRIc1Pi1XPqt/D9AOS3
QSjgUsWAe3uANqcTbXTo73qpKzjq7gvrWRhj/B6afkkvJRUyVgEC00nhlCSwL5tYu0TfLYhxcsmc
ArnHex4aP/kuv2vs+VzvCm/oWxfMpT849lYP1WJNjI+bUdPqg46MH33fF8UJ9qWrQu+rxSj9J2qi
9EZmci2szsQIIggrgPBgovFcBiZYlOBxItSvKOpd3oU3qDZDXI/7iFoNixDzgDIcuHnAYvc+LAZV
n0tySM+T/fq9uaEYQqplRsAk2gHXx9nH1ZhI30xgEYOns5MKZq3PhRH4KvZx+gMFQeinoK2dfY9v
JHvctM+fgSGsOAuuNowW4x/o0iIpf79EqRkiPw8D6RhnhecPZmancXw/hdlhaAbomyUPhRSJNrTE
b/ESt8BGfJOl1Z1qypxIslIYxl+CYSE8Cwj0/gxms1utCqLcN5MTaIn2wVUJBnZMXWpO+oI2iQ+e
scT7Ao0gbMqY5sFgBhpt7AiFkdeqT6jN4k90M700VuzQW7Y8qwE5X0qnwTYjQwKBGAhqH5DESRcm
ERGKCd84fBpRi6bpyxwAZ6h56Suv5foxOsMaHuKyRl8NyJnef9y+K/LaIHV4wvCEsJOVSrBzzBPx
As7HAKDJ+AcihpIC92VLNFI+NyKu1vCUH4qHag9xEKtFjSE45niRcEdRPh4TUHKhWIkFGRq0T5gA
AKRTUGt+12ILeyC7Qjt7DVzDqTBFh3YaZLfB+83NAVeWqKh0lA5sF9DIMpljIhhlYxpy26LS9h+Z
TSd0tCfaQwjvedboj70PccBYUZUM4J0oswbzKNGDRJ1LCv/zoQMy55XVzz/a7Hfn35s1sS5HnZXd
fGeLLnx5+2mYfBha2g8tn3LlNADzKjUqz0MoQOvSiphvNsxol7fa3J60Wvgd6PFhELWbJJz2SpBu
BtJ75dT+kKoYSnQ+niiXl7iSS7/fTyaXhlpVMgZxSOGbA8DEqdP+IM5oNzvwanhcNUrejjKHLlB6
aVIoh3u6i3+l7XkyC1PIkCI6qPvsLs4oRG7DnSGnW8huMbisDEkk0F/9EMiVKSkHzOnqmHMTbmlk
gbTfA3nqHN+aHsM9t/ZGM5VL9phbP6+yxpxmii3bRyeyj3/9pxjhpDftH3Tvz6wUvIcK/dFLRpk7
IgvFsimI1J7QxbdUEM303wLMdYdKj8ywgHhrx/NczrayJbipMBQ/hqbpUbvvg01WY4L2LxIjhdaT
VWuAynIH+3g2mfOvjn0CsZeiPE1jS/ZQNhw9aeokW2v60AqUotwoagem8RJTvUZsBDdKXuebPtdL
W4iIUVlBVM28gsJKBMT7959/nTmWFoEi64RSG2r4V41DND7Re0veZTvFJVfphhvk6Ye88KFZ/Wtx
qPMR8j76EXAoit9N3Oy5zi0UsPGl7W+GaY17SsSTeHlht7zezVou8m6xTMQIdblKRBQwUT03oKoM
tUVHoMJTt3jv4/jmNrfAzPvmTNQQgIxuaxXHafRK8yztU/0WXHGnbLKn+qbe8FKDtcTv3RKZl4hS
ZKDsRmMYS2xeJCwwROJjPKKwh4LGJ3SueP7D3KBJ1ClJ1gBDP9jKz7C320czsDLgRCW7aO2cy1O+
GvWXDssEqKirpioVAGyb9ijXW9JV+6M5+o9oVDn5JuKiztfCPvIfTNwRzLybrJazHkpoho/oMoIS
3YH0wNiD6wiTd6KluuQ2pyjiBB35I/f9yjPM+CqeX2OpUzQs2RiqZ0YWjVDoS9v5Kb/pwJNqK79D
l4cb5Fll/DXTIGqpJYb6qpunSvdq4LfalAMvPgfXD1FgsaeMj+atLKpJ66uvUqQeao/sfTHfBrdg
7AUoDtpsqMTR4h/6jyIII0VcOXzc70oOjYz27bsyfgsFLNJ0Cba3SetNN1e2rP2+nJ+sb6UuSaDF
xkuMTfeyPvNHc8hRqs3u+u6O1LuBcOebVo+f9GaE/vtF+O4iKKfXyghUsTvZk6vBR4w71TU3AGpw
BSNW90zBbBrgi6B7lZlrOp2bsUvmLDulZi7c+8I8eooiJBw42FqabLxZUZipACM1m7hSx/xkxLNh
CaDQsaTcgApBum1MsM/P0fMXPtTCIHMvk6qvsxTyGycN5EN+lllN+jrz+tHrgXlhhflSRhrUUS+d
C9xAycr2sOl/tFBoBv7Y6h6pPvPlVa10UVFJWRikV9PCNVSxEISpbXTUKPsDJQOiaCzfavl3Du+L
MaEqyJQoycdKP+aFpYDdHrK0+jdKK6bdUSwGiPyuss6KvEK0uBkFxyfZqSCxwOGrJIDeS0fcSzUA
1hIq6klKWyK9S+vNITi/eXu7euwWe8tEsNlUUHkYah0VWbKX3WivOaisQPn3i0i3c00MtUwJndUP
nYpwGgmwSqj8nVurBOM5ha3epBaIEjTUk1xuErEausB++l+DzAetk9aI8i6mpUZwhtBELQX5Mclt
8FenNwTkNsiVZM61sH5CFlbpX7VwWKHLCoKCQ3aSr0eQUQCthJJt+qJZZ6Vhrpbk6ktnYY75htro
hwFmuoAfjMKnaUT3R1AzIM82Ba+Fdq41f7jwFqaYy0auIW+eBejDSI+JdqUoUFEG8nuv2834KP+i
MjW0KM1lBFv1UmSDBNyCRNUUJgIMWo/GpJ7TXPA8wbyHFKIHePKm3wzfeC/V1SCA0TiU+kxcD6yM
pTIEmlyXmXbUm8nOlBsJJRTF8ee7WMktTmijf/iH/XyzxTIuQNJCzgsF/hml1ug0N92zhgk1W77t
DoC43yYO4TH+rTvnwiRzSRiRoLRFmGtH85H2YKgqaLADoN2ljcJPoFtXlghkGzjbUHmD9BWbd9Zz
SDNPdNJ6jz5VBmCEcfj6FzrCwWf/W0vJYA7KU/h2simxz0Atj/KEkEA7qqOHIeJgq9k6RrAaCyPa
4HKn+UQLbs9d0dmT036CG2ztbfbuL2CcVYwEjBWHUXYqHY1qrw43zTVmEO3GMWon3lI0FTeM04/G
+JEmArdIVAlay6jdvo84eiampQJFM8AE6kMEzfhgU2Lx564DN1VbCaowpqGaiiiOWg5jLEd2oeeE
9m9+RjdQIwX6s/2R5bZWAm4022DVuGpaqyndy4dl5cm9NMuSF0VtlpNxTGirst7lXr+NdsJG3nLB
rasO+7Y8tubeapA8Rk8vO3V2umte1DNrcGtRhhpHxOXP/XgrNz+mz8BGpovI4z9UwVutLoxMbbRj
AtkBfDxbamzBHh/+QxdypQAXzrmieCaZK6MMxQRDQkGGgS7NMobbaBCcy19rLWsDeaOuigQaq9RT
3rvkPOlyHCkIo/JG23dgeAnwudoN6Gvsy5ZW4jU2DR0pMP2B/+Qc8Ba3LeQ7E3NWEWDEwh8OYtoq
G2UK9E1YR9G2q/3WyvM042zgWhjVJCjp0GbYmTzg/fLyeZa1loQamKUHN8OJQ+BGW2EPTQBK8WLu
ApF3Wax9tIVJFnw06j1uCxOHfLA7F4+w5x7EVhLCWG3J28+Md6ydhKVB5qoYxMysuwoGRzxtpxt0
+zLIflfODMnv7m4CUGB3+VOuZDLLTWUBSFGS1rEYAMVYBw+oUFsxKi+1X1oRKThOs+qeuB2g+0mQ
WH/orKltpMlDgzZt76lI9pHEtHvt+3z9iZ7aWnBemqLZzcJB21mYggFiAAhczYlOMEb28N0Eo3vo
Ft8ub+BaUQmN4Ldl0U+6sAXGDkPUM0FFFat38js9QXMdr4id5A7yZ2C8vLVRn13YGwxzMvoO2QRF
dBC32KAiCDJ32ubixkmeLSatnmUpKMIID88Uk1xKY4sxONbUjebJ39TYanjcIOtHfLGXTJBsopZq
UcP9adaZubHnq9C8/8vojhLkD4030MG1yKTXdSbJnQotz+OUX0HpO8OwyoaKb8zJPoOIu1X94pPJ
rV2rS49hypBVkapJMkcIn3vVazbtljqLuOX1DLkHjskaMhVzyeBW+uuZ0ZW0pVhoqnnKffSthq23
78bePEXiF504YEVaYnVn+i31R/JbO8gBYKGKK+ymL0AjANtamGQipS8maIpOZ1cB3VFvZa4PyJ9m
lRY4YreyRbEf95yjvnbvLW0yYUUpqylTA7wd8r7a5cUuTF+VWbJ9P3X06qoCd7HZPuvz72i+S4Nh
O5jE9klgFf6W6LNVyRPvfuLtOxN7yKDVklAj9QZQ2m4obhp4lBFdqO6pBrPbVyom7zadiT2dWAVJ
0Z/RLyJAiP2uRG2o3Uv7v8wO3RXX4moEUkzoSCgoX4giY7GUEyFBtqOix0RZn7L9eBWgaUqhxtz+
5eptTxSCRy96ph+eoUESxRKkltPTfEv5eIeb5B4odAf5hWQbUIn6RAtk1aPeTLIHxx+Hthq6kgJ8
ihfQqx2jBzDTgCKUYkkJoiBImIwfAaaROK68uq9Ew/QTRoENXWFiQ94qud6GoXrMD/6G5oqYuASN
P8UgcqPDSquf4nhAyAiBpY/zH2kjmPkA/b4TBR5TW2AGrUA9yAM7rr2SlnaYuNprQZiOqpieVAOJ
zPgizJll1Lz7ftVLFqthdq6cMQI467Dyd3ZUsmIvIhYU4fT7Ac9bcHyX1lTbnO/FWRvbdB4HNAMH
VUpPwaneJW6aW1l8p+AupmNdYWDPz6GrQn2Xa3jVUQwg3oB3W5nNUJSs1MKiUZFKjYcGUEg8r73Z
zSGczTvs62t8M8Xc/okSTXFTG+lpnO+M6LfWDlbB+3yrd+9iOcx9H+tDkidxS5cTbNVtv1U2GLfi
8/7yto3xRaUzxqFuavU8A5+dZ+DpkFW6jbkl13WHfNs2xiGbTBzUQkjy0wCl4gaF3aR54ngfZzXs
O2hoRAmgWDhBflC8EoWA1mqpQtLG5DrBekb29oXY+QvD7PtSanC+6Jia6iVuVdjkabRHV7Hn30g7
eZLc63nSwiJzrc+Z6BuC1BanTjYh+TQa2QEKZdGh7ZXyKhY68VbNCiCBKwB1ijhTPF0JKs7rlvMR
WQgbUTBSUAYy/KXdKYBeDQUvV+B9Q/oXLN4NcU2SIU0J9Xz0STchhKDmDfmpuNO25IplrN5riy1l
Hg65SsLO1OH+mG6UrfQXoqQTEDALVj2YwWY7udOuSiT0kuSpvzjOSj8XW5mTFraZMJIOlZxEEbK0
8FC9BFfVtWAjE/0egIta2PGa3itYcTo+8O/0sTDAVAumjAgavcHBj/cTqBBXvoXe21Xk8egaOfHR
ZGIKwAt6gEka9RjloZV2YENJnwOVg+rhGWGiiZGIbSWIs3qs5tdG9qL2ez9sL3+hdRN4FUsmCv4S
W5+WpDmdNC1FNPFvBXIrF7cmr6OwMuF9nur4Z4PxdsP3s1gufEzn1Ja21zbRFoQgV+PD8NO4pZSv
gaM6+h33wbyakBtvS2P8vukCSRX9CIfsvj0QN7rHZNxWAz2HhqkZ0C8oPGXa1biBPRRRhgMLH4sU
qOUUkC/ik+Oci1aS/ZAyLnU0zwQTHotZLIZRS7CmV6ozCBVwyLk/Eyu+qX71m9L2b3iJwPodYBIT
hSIDhI1scX0oE8UUaPhonfpAbPMKyDrBCja9K+yNHyK3AbVexHkzyF5w4SCJ0Ifs4PWYaaS6VhlQ
/We9ncJLK65K8lpXD4igfwtkL7lUGqZY8HHJFbBX3YS2+Dt6FVzIhCOhk60RhegrrnOuBsaFUeZD
KmEcFdkg0bfU6EgOkDKeDDQZcEi4x3XOAOxqU2a5RPZtGshxYprIWEOA1w50SG54TgWU2f1tReVU
ZQAXH3lrXPfVt31ljn3nk0QCHRCWmBwSP7Swzdbl4MV1FeaI15MYQbRlormQBMBCeguCE39LKXoz
b/jxBYVkBLLFR2Nus8gvCTRwsSIFlZUSslOpQ+kV/g61B/zWyGpwXthjEmQyDqidKjh6vedvyGhp
M/CtkLraBLtYA53n8DgDR3bNG4vjmWXvtjwNYnC5qEdNVW01KDBCn7iYk3P+n1+Pud7qAYLDLd3O
1tEtyvyT4Nj1du9iiPI3rwK3+tj4t5cmqyY36HrgC+qoQgO63ilbA4eN9s94Zs4TOR8ynoUdmvot
UrtZgl5ureHObh0jc3XJ6h0ZozLdb2PXWnFlVybtpYVbeYtBiPmOs6WXz5zJKs1B3Xv22xQHIt4p
HvzztnuQrBA6lVTvmqAyF1oV7xG+es8uVswEF7FVKlPXEFzQJ8H82kPYWYVt3jTO+EdGzeYqv+Yq
Jq/mzwuTTGiJk3EQoftBU9rRCbb5LZ38GpxhB4Dh7vKW0jP98XsCgAWSTJlgevP99zSIoGuFBhhb
Wim2KTih1GAGdpvwhCvXv9ybHebQdXodpdCYx5LQQINrlIT7EFi/c95MsOdN0nNT7pX0pNxCK8Gd
r3yP6qWq4IL7BPKBsyC2YR3UotZFaD2eJuJ17pjZ7a9mI7jZ99GwyxmQLvFcF778tf7H8fu3RrZ9
XRoj8TsVNcrGLSywfBVW8kDnxpKN+Wq6uIGUTbMbEzSylS/eRm+22Tu9KoW0DAz1OKG2RlADpy9z
cyNbeF1x+77/Iy97s8YcO0jDYtifPnYaF4x3mETatigF0HNuXOGYB57Cu23XD/qbRebURYIRySl4
NM6nbnboO9K/o9wgVHJ0+MG7htZOHqb+4POGAjJhmbncyy4bupAowEmb8jYUH4Iws1VQhgcQKeN4
zdrJWJpiLva2atq0UZFWV396xBNpG1yTW82aXUpYzFvX2nt8aYyJKLOsYGS6k/JTRchdYFSPYxPs
w7nfyNFcWRhneb28Ot4+MpEliPTBKCeU0lthssKqdlNdtNJZhNLd82VLq/kYQN+yiq+G+fYPlZNs
DkUcQPIfpFqObm+5JVa1w3PfEZ7+n9YYf9SMViRViQce7d3VsWfGttwBLRrY/Wtpd70X/LhscS0x
Wi6P8cgsb7MgpQFUS/dBIVhZtzeF5EvOiLFCzFCCDQ2Thu9vnDqviS5MMoG4KX3/NDjZdOr1PMy4
5022rDqHjBk7SdNNGQnXe2OpoQphk8mATk3XgQqS4dHTTFDJSF96RwKU9s8S87VUM239SZgIoqPk
EVt+Vn9od5C23kl29rP+/YW5d1AfLOwxH2sssIuaOZKjfkvfBiPkyCEXQoeSvjg5/M4aE0FCowUJ
6azTSim65dvUKSVQrWpWelN4WvEFGq/3i2NjiKj1Q9Djs8VphxlUOD7w7lkOsvU44vkjz0WY+DED
yGRGIzZS2IZPFAqQDeDpi9z+Cq15jHmZ++HWjL9C7PJ+jUy6UggR+FVFbCnF34Cn/jud8voJhN0f
lA8dFIeveS/W9fj15jOEQW1VMXCESomjV0NHL8FXDNz8W+fpe4rrlQPehcrZWcKc9CRLp0TLEC6p
UJZ0wLsElyokF0EjO1DKVTCCPJtc1Ds9aGxGuzgYLD92H6hC3FVYZJL3kdMhRduEURA8Xo6V3L1k
IksdSPowJCbdS/V75gb7BENP2ROVoPgiOgaIVwWtYlkzVRa2bCrCJAQyRcegh0o74eKu2lFWqk8g
mlYv8DdbbKO40vFAlnww1jYuKNLyJ6rNEt6WYIm+NUFWMzkhzuLPCtpSO66H0sP28eP9WyerHZcl
iq+nBZ3dKVCDmJ0os7pXHEZQlnwDmboBmIzb/YJtaeBCkNYd5802zaIWT9teqHxpHLHHow/K7ODG
T75zfIZngfGZGVq/Q0OHawS8IR9kGwKudIasdLvaSX7tYyu7lbmQ8DMo+tKeMjeTkhty6Ysz5jLq
TNjkDREOtSQKdj2O2oNK2mTnj5n5pyjzyUY+igEYPQ9tORbipyyUfxdjbIKqsYDieVB1dpzpoReX
g+rJlRRsoahauHnZmQ4hfvUEQl5tW/mZ6GiQCbNkqQQYJWszO9HSwoEgcGHnhVbapCQGxiDLHLoj
LXqinS94U6/4B1+pjR6YTiLeAMX6u2nH8lvfBxjsUBrZGYJWdLJ5rLygrsxtmZZSBg51aL23tRy5
ENHrASksQME9q9Gm7kGn2ctFaqWRAAhJUQCDO+yy8Vvc/NHwlFDGI/jD26tUzzx1NspddDW2NXGy
YmsOV+n3NOlzSzELyZpGY8KvkMkuiyFzJyKjbFSDtCn0zH5M7oZBlK5LExU0KwtMVERmH6WRdC7u
21kcbkSMhLmKkqj7CW8oK2yUdNvpob6bAz94hSSdehurKdia/alwuyk13HGAxnae66GToP7gDklt
WEVUqltFzQ3sV9ptg7RJdkBxGtacNAitfZHaoaaefPCbWL5QD7bZ5KWTVgaWqprNLq387r6uSbWN
6jlwQiMILKPp5sjq8tY/ZMLY7mQ/6m+LVhkcaUI1eqwayW18JdiMRabjP2z02eGcivVr4u3cMZkM
5mSbHhSG2alyFdMqskcIuWwMAOOUGgCr/E9vYDar+lVuuGDw1XfRItIxWY2RVNKUiT05jl58lytW
6hR2/AMgnPoBIcbIuOIxvKUyeU2mIrRLAsD1zQSW3F6ygvIUK0dT5sGmV6v+ILhUFVBxQTrXYDY1
BE/1HCnA0yvSeV5Vs4UGcRw4ZvmJPqJVCDzaOVenhv7sh1izMMvsqC/XmMecgRLT2pPS34TVpvM5
r5TVILowwe4hMMu+WqLdlhmllfWPPVcnmmeByQiDSje7GXrmx8ySN7NHCbAFO7IbD2oUTux2V7yv
tVa8XX4sJhUsRX8awxToyd6j/fJkQ1XQPoEUWUNHLeywracpCMQpHcGVJe7rp/+iGIMj4FFbzple
PVlvH4ltOglxRDpdwj1OrnuCXgIF2ILcEiz7wO99YmX05mT9TgF/GgSZFJ2ILAlQqAjE1wmKtOKm
wlAHHULX3fBk/IerllfjWD1eS3tMriDjQiGzhNaFmVuqBTVxSqUUWmcqSFD8o69WUi4gm7OtvGUy
CYQQmWFqJujltY5/Px5AthG5lBoCtxEIS3+ifMuZcl7zzOU6mdwhKqMwqEsAHCiGKdu3WxX8Y58Y
y1mreC/tMOGq9iGVIxQAJ1I7/W3gJqi7DY54SPc86N5qZXFpi4lRYi2REXc2gvDevAW9hkOPd78v
XzAB7H6C5XUtn17aYwJWqES1rlCUUbgrbnIHuNmr9I6yiwm0tjhRIhdLQeNXsLiIkbVwvDTNRLIx
lkfZr+Cm8Q4XDgIZrWn+otjl5O7vKzO45ebwa5fc0igTzaJwlMUYUn0wOrj+Czl39RwSW9ImvlFA
Jjc9SpXFv3tWwVULw2x4S8E7qA7ogsGJVE/dUjEYddMBgcENb5xzyIY3vSSFpEzYV9WixJrQzQL5
d4tCMR0iKzdcuPCqPdycaNIYKqIb40LKWJLU7+FCwUvoW7qX40lkOJHtS45qa1efwBrxLDKeg5lc
NVdiAGcatzNs/w/Fewu2/qzcRy2GSadtz62/059kY7gqE91ECNfMDxxSMdDJc6U3tFyQgNOJstQb
Oz+3QFDnCxaa+Z78nTKJlqAYmp005uWha+d0aZ9Z8qBD/VGVwMbchbZ5O6lWfRAwWErLMtl3A2p4
P0XKZ/IZJui1c7o0zRyZTgOYpwhBtZ5poqWpldX0qqUaX8FJLMywyN6pbXM8FxpwCV/XBw0ivAgH
eH5uMd7ZQAEn83yI+vB6tmupwNIoUwWSAyKbPQi7TvGhPVASAhr24Mnn8VVu8Fnz26U15mLGzPAs
zBN2sv3evfgvqFxgOLd1i8yOLUoIyL2S15JFVTbAqghlUB0Ds++rBoLv13rcqOQYR4gF0dVQWVPs
ir/me4Dc980jmLNSEGPxnHXtwlyaZS6xIJFCMyxxWChHFEUR+ccJWMACXQLuq2X1xlwaY8JPUuQF
ydWazkoZGxGkh9HexytiRCBIPL5K2vppeNtS5iD6vghZthIz1mF8EMsHST62w+5yJsX7asyBa0fR
yJUaK1LFb9X4LYiOl3+f/v8fY9m/JXy4ippkhJQs3JAiYKO9STlp3XrDa2+sViEXX+bDRTQlepwM
Gp0aLZD3ph4QQt2RSs2DQOU4c1a1ikBdmmNOVwHkcDbFMEe5DMXr4ndwJk7J95AR317eQe7S6Elf
lOOkMGj1VkOwovrQZwiZYxz+Pox8V9pxrK0lLcuVUYdZWJOVodezCVGKXIuQvLQBjXaq65KKg8U3
uHX2sofQzwXvc/zQZKJHMs2RIeYCFEq7yotJZhP/mbOy9fj75opMpDC02PCHBNda74V3xEXLEs5I
tZI/c5Hx/J6JFLMGznFFR8k/EkvfCupJt6rI2AzG6PmBdOuPzWbWyquOiLw+zvrt/bZMJmiYY6MN
sogTN6FO3PaYUs03g/orD39LPCAsLx6adBcWzpLMICqIE7jm/BPymIfMjVzfGe5AmbhrMWPMTeMv
f0KNBXcRQVZqqSQ02AcPdA6XOOqGTgB9huP6skuC7OL94lr0w9IQ1b6TFt5HxbEc7i875OXoDtKH
978P3tW0U0udHHMDWZwQP+ZmRUlteGNnqyca5ASUAQxj4DJzovswHP1+KHI888R9ENn0pYcJ2G/j
AzRtlT2GmSzyLf79tQxkYZc50p0+SFU+o/9E45YC6Gu2SQBEpaPMiZfa/ZdisqoCDSMRUISwdGei
OckV2t8Erx7Fq3Tkq71l5Jb2XXpufG5ndvWRBYDRf82xvGdNHKaoXAfkmO7AaWPHjzrCieKWG5WX
OK6mOAtLjCOSsAlKkRT0PUCplvECefa3FIsT3GruZZ/kropxSjx2SmIWCJLpDpH/qj5/Ltpd45J+
81bFXGtiONc96s70xgYx0JYyyJPb3lXRt+cCenm2mCMAgvGmGFLsIIVajOfKYrLrdhSZxgWGribe
i6/FuL0pqto0BwSkIy+Sl4KP928NR1YAwEuc4YoXFFfD1MIec621kzZm6Qy3F8pdL6O4UY42xyl4
S2Ius36O5kiSc3SSrasWMFeCvDexaS4nO+IVr6bIWxBzgRVBUweTlpKj4d+Q6Kauny8vZ/WCBMwM
jRawv4MC533czauxGVt5UI5Vsi/NzsrSX+EQWdMgWWWh8bK31b1bWGM+T1OWLcivNOWI7lv+1IAW
dPwm70QTNRIMVD8G3CEA+ud/yLgXBpmPFRllO5FBVY7lhHnqubVLZdOGPy/v4eqkgbqwwnwkcY6T
ClTXyl9IgwO883WQuIKCSfjRpdSuQ+f14+ayVd7SmHSjaguTFPmEDE5zBTlyynE3jz3H2zlG2K6/
UpK2SmPsXxjcyHJlleE9qrLW5ZWsqFKj+QiNCcpSa0DViFmKUGhCk0G0GvtnCjQfpTMGNtTEXtof
IA4rLQ3zGm7yCVbQ1U+nUT1jkQ6h6x/uyTohpSrS2aKNVACPP++6Z0rdP3gluC1lcHhyiwNre7ow
yd6VYTSPTS9VKNcb2w6g595wlIjnkmsnbWmEuSbFJqvRH59h5P9I+47muJGl21+ECPgCtnDtaERS
NM0NoqWR4L3Hr/9O9bx3ia7G7bqjWUgbRjCZhazMrDTngGersdpHcC3GFnGL3bSrkv8FqmUtHV1K
ZIJlCAbzYcZS4BHj/51L9+xRRDqE6Gjuz4nAjmM0vGOkJ7BIt7Uhrds8aCVkVOXujMYNAyk936ld
mgQTIGcObmpz34S8k2XCZySJRSGImnhEuWwnhbR2jq50fiofzvB2L7yQ9l9MVEOopK0skV3wrED2
lcwq7CUZHP0zeh42ha0fpXJTfVDsxQRzUz/+qIClq19CGZcmpVi5bg0iHqfS1tDIgqfeDuOm+Nn/
9i3AcaOO0A4255OuH+2X0Cs/kGlFXNUU2UCu0ZiI9vU7AcGSjel9N78XA4uH20nVYOMDxSc1MaIJ
2DI2/IFEcDCFvBCPcb1D+mWZyX2nvraC4WTpXZloLkfD9UvyJY8JgDlJ0nksJxHuhg6/IR9KAGhU
ALJetLKX4sdtceflyyv1gA8oA2YDi4wswKwej4BKK6EefQV0T/OhecbL417aDp/oTKL3OqF33T8p
o12/5p/CjtsSWdUXM6IKADxFBWRZl5c0mhUlBzqAeGz2HVY3m03wqp2nxWJ8T+4ja10amMaA8Aw2
FpG6jIVLIDnCS1TjpoyPaIXCAyWvzWDVAArIvAqLSH9kr/qXPOZr6qWPsoXciJj28zdou9bYLsR+
08bcRMfMaX+B//zPvAHIn1Ss5YCMRaV3aKFjIhaiqc4tLBYvrfS76Y0HawZuIEDhdsCZfOQloOvB
mWggBpKxCIR96UuBJAkTbDWi7gr0TBsrHnAFSWIp1HYB6Y7Jpt4qvgd2uk9fR+72zlr6C+K4/y/8
/EJbaFvGoKfUTVq4R2kxP1KyT7xkt9lHsctdHeA03Hk/qg57ZQjAdyjkjyohKb5UtxB8PULbmdZo
6cpcsqnPRHwdLxVes9WFHLYWXMplkSQBLZp6LWpF6P/aNfZmakyK8oFNOEqxBWEh7FstHRQFfqDG
gy/bUBxNPoHD2mNiqRPVefG11LKT2nAcAIKcVLGlTa0jZNgQDQNPMLL9UOUcqIDV0LgUyFwGoxoB
Rad39NksKXY0u91s0W42cfXHIXr+m02HC9exFqaWUpkMQE5HeQwDAhPBjr3pzQfDmf4iT0gXregx
tXl4Emt3AJTEgOXGMjqWTBivFqZ6AmjiQjmKLUB3un0aRNbtOLFawV+KYByZWumaHzU9vWbyPto2
WLAHGh2tTT3ySh1rEXcpiokIQHUOiKSixyJhkq4I/G2ZJbZYA8eFQgrVkh11+f62eusHCLRFgjlp
RWPhHpRRVNPEp1V8cFdV2F2ps7fbElbbEsT4EsGYBMnjWUwqvAAbFwyw0YyXLeqxNPbM7pg7/NkY
nk6sUfRmEeQ9nkwdQN+m6V1ruXgtPBGMUcSREOsq1tCOxmhhrxdjl4DgzTb5dtbQqZU92ivgLZ7S
P/vK+y7OkbGOUlL93C9H+agXQBipRisOvpfpj3/5tZjkViumWqhJqKACNrgCRQJ1jZ0K9LHCEY7c
iL3mLsDWoUqmhG0jzF1eekWtCg0fmysi6Jr8TWOBLyksHVr8DR9Ex0Dp6DhyexFr386QRaBho6Zj
gJPuUqYfzWIkap14rpJinQpDv+BtJFgzx57YSBGN73lPBp5IxlwmPRwBZInEJJAf5f6pTrmjIPQ3
sMaxVIoxjiQZfTUsc0hof/ThQ1OOVhOMVqoMVqu8kc48jGJtJ4VhVXOPTg/QVquHWo2d2PzWJg3H
q6z2e9BZAqcB1v6QcjLBZ1RhRP54PmMRfQQ4TRFPwQj7T9iZfgMkGjebXj/iL4n058v4qo5GCtQ8
8dhhdQYA53YyAjk+smcAAo+byDG5nM/XEZ0A2gX8ggRPJP1qgjIxanPMSpBRSs0+l1tLFndp97vp
P6acuwJ4fU8uZTHZQ2TGo1ilfnLO9SSHwkyQB9PuQHsrbwFhsLntBa5zIipO0WQMh4GLUmWupQT/
qTe5mpx6EwwtgOke7ppIr3u3n1vBHgJQhRc1SSRLTgz1M8FaDycFvPZ1+AOQaZoaOjSSZDDm3NdT
h+VpOTkNQ3GU0t+d2G21oeXE9mubuZTC+LrUl6Y6K5XkFNSB6GhFo7xWfUm4Nbx1OaD1RJA9+7lL
2xy0MYtizZyP7Uf8XbaDwyR77Xtkp5lD9w+70glAh/R8+xvyhDIm4wdZH5ZFKB4lcKwrpzBoOKe3
MtJLj+9LLeaSo1GiGXIYidgD7J161+/oNoBxTOwU/Kjhtn76H15cqxdhIZO55rk6ZzK4PXGUePRI
KCdjp8RwGsQnzUZYjAtb4M2Ard7zhUgmXpSFEPio+4tH+bNFNdKS3Q5rHlsDAOcZEP6pSwswK6W9
9kCa5C0jrV+ErzNmIkcVxkUWjRBuVMQSK6RLpWEL/B1jnhzmwpF5QNsrw7n695M7+xZl+cFkTJ2B
yYgy/TQvsmhhUor7hL7uuF0aEXMHh2IqOrWCmYr1LxEwBWX1SIynBsXDMFRdqThkRWXPeoG1JOLd
viErT6RL2YybI7lcJi1VGtgQJ8lRtkTbmM/TsQECavUYmZ76zttCvo7TECmLhDI4oy3CPqG7ujTM
LEXCo/rZY9YCK27wg22nVKchrZ44+q1eli9h7Dt6VExSyViKp9s6gNvYUfricTv9ZaKAaPf3AZdI
bNWKACKLahYqLWD7vXR0k1HkSd0X0nE2VFuRwVqmtgdJ5gwqrJ/hlxTGZEAiKJMkz6WjkHhF92j4
f9XYqAPI6+3jW3WgkEJzU0NXr2rLWiMEqRhLxzwrrGC8B2k6R8K6AYLrWcOULIiY2VQ0UoohCUrc
bjyNdoYG90knZ+l9006UWyNDScf+E62+RDIOpY+VSfI7aKUJ0l1aRwBiaTd/IEKjHDdI/qSreRgN
VGvCZAgo/RGy02L5ILUGRwQ1pMt0F9doIYIJbnoY6RpSEfHoN+Vbp+R4deWCF0zx50iAVFCbwu62
TqufCqmQYhq0VKux1dpklox0EmaF1jOfRswGRPvyx/wk1VixPdODvagzzzzWrtNSJmPoOuniWivj
9FS2G3mT7wiG2DFSblIONO1+tunKEx8cjieV8Yo16TWhN4wEcCTEVZAN5WNuyX7r/rsTZXfrA6Eb
hUZH/1TeGHtfcwIN1Sks2WIe05mcKLcNPBuw9fEHF2BxqOyOfdALaTi3CQrhzfTNrORDHZTObdXW
PAeA4TQQ1etYliSMG1TNMpBCmr2G/mQNBMROOmfLaM0FLiUwlpGmYoANUHyjunG1+aeIXGvGgoF3
Ww/6pdlbpuuaKKFhoBOiUktZvKk0uPM5jfHq8AXwaGqGFSWyMw+pl5X5rmvvjT6wKvF0W+i6agb6
a7KEnvf5abkQKg+SBOJkCBUR9PUqcgQp2whS7dWqwDHBMy3xtYJfsphs0peaQcknITlPzNLOuunb
oLklyq6O7R59AwWTOGAPvs9tEZ29yAP/WAvEi/fo/bbSK0UyAsAV9PcpXq0KBtPLo9ZnI9H8UJvO
eS0lAycZiGhHG2n0pjtwx5Kv9xohC2RVmGvR0f5iEeY7A7A1Pbgxz1WeZBvtKRYKndHhTTmtfc2F
IPaSd50YR5MBQVP5EFeVnSaSLRYfoj5wbHX1NbKUxJwglnp9Nc0g6UyQ7CTuYNxh0w+j3bQT3DVY
/bGRwHI3jdY1BHa+hjldEzhOl1+umltJU3N1QjlJeBF+YugJw60AnddQZ6foC8Nj/pTy6ZLXvDTQ
eejij6YCFYjxMRj1rrUMOIwYUgbt6OhU8j3WKLcgdUNPGPDDU3AYP/k8wqtxkBITgFQN/4F95VJd
eUjNfvBLemXwlnXhCygJTAFOhA4LMeK2F7b/vHoGY12IZNxQH8cdhnkhcpS6yM79JkaPLQp9bql/
LV8GkD4+o6mo6lU1sm2VWK/ABAITyh5UWzuAPeCVzoXkriqCnY+n2Ao4HWgzUOTAzjn63gabLytC
axSAQKBlnYkA9xX0Ei9C6Zpu40TfsmNp179SMOTlNu/ZtRKhMNVDp3wVcIWZLCpekoAWrAgqRKhI
ecomcVub0+a2S1sTISnoNOs6ehqEhf4yBixOS7kgn/JC9gaJbCg6wm0RK3dAXopgbDGJFKPMNTk4
9Z2wy8PZw/Shl4Ty020xK9VMDO8uVGEMMJTRi9FmITgZr12K9z/yktxCngIGU6+25vv8ldcJWnEq
kIiWMqYO8Z5iv0+eYHinGP345JuZV/e5N4Ol0Y+2kv/G0W39M31JYjJpLWrnIMQ79DQ94aEd/kXf
iOZzZHcfygRE2fgwbXnGtxbswFwq66BuovVT9mUVE61SiEQ6sGTNHl1wS7CRTcGV6fzwH+CM4est
pDG5UhuaUlG1QXiqP6qTakvW/K6DAgzZBYX+4jeU181lIZBJoLuwEIcWUx9wkZMrZGCVjwFTYEUy
ogGqfYbVBlteVrvqSiSdGikeKRJm+C/9Mun6DIBuQ3RCrepFzQJhKwzSS5UbXhZg3FzOnaqrZiuK
C6wVNxg4RjXZglM6wj289K25UdPBU7p0ExHeWNiqiS3+NGrsi4wuKfW6G2dNOQkZisnt46hyv/Gq
J1iIYKIh0eMwzHxo/zcjbuS2vmP0mFVswdLT2tlL/UvpuYfOk8pYloBc1Q/TNjwl2bbInknjFfMP
zv2k6QOTospooMimiioENplZY8qFKZ7EWsbMRfm9fgRwqR3txjf18CdbhOjXfIliy0WDqgypNOvB
SRE8s3mPhNCqe+2fP78uhDDpUhOVajzI0GfqgTIkf88aTtxZ+yiANZbwPIKHMViUUAmMRm3W1eEp
zvJDK6BkKUvu6PNaXPTbXn2XhRjGqFN8qXqWx+jUSfs2y+xQCNx2OHbZZ6D+xEgJ59hWfSZRwIeK
VxGqKmw4VaTMjCXD7I5o9NmTcYxG0S710YJ3dWRyqofJAb193z+p/X5IPzhWuJIZyUvpTKStI6Gl
408dnif5eaAUbdp626O3hlYeHQTmvlDWP+OXvvTnS6chqAUyGHxGjK8AHRL7Yt8qTFWpu8YRNsCQ
xquIu3i95qiWWjLfNFH1ZFAjvztGbxRok2yLzlGezwDkdgWie8d4GDk7O/RXXpkR1qANEBXj8cA2
Sqtg7ntN7mGtAmiYERs6spPqt5E/srAuiaCggjefgWfD5YEC4S8cY38ITxpGkAuwGpBDc9+/AwEZ
qI2/gbBuT6Jl8MdIVw9V+49cdkw+6dVRrv05PI294miAQogL77Z18iQwLgWEP0McRHp4wkS+b0VS
tEsBa8bJNVfv+0INJk8ypzkETqIYnrL0XRO+E23G1vqrIDrCVFgDD/z7vGt3ZRcgfzVMvLMIXpaX
X8sApG4MsMvwpD8Nb5SWbbb6Ozo2bqK7Ntt6jozJ3FR/UQQ8WgJMsSnNB7VYtZnFX8EEuM4vkKqJ
YXDS2vihTIAL0P0agAYbaLxl1HX/thDFmGcPyjtBjav+vCdCBylB8tGjvVbt9K0PqjiOP121mS9x
bF0iIgJmm2Vo1voo7Psu0gf3D6xyIYGxytlo4yAWIKGXgKoyJOAN4Y0hrfrIhQjGJqtIzY1Cg4hM
fQq1+yI2QDMeck5qZcgVkMMK0EU0cHFjVJpRpJbCEdNUiQJTlHZYmXimHGPlVtooD9iqfW6pOeLh
rw0Wb7pvRb8LyYx+/dgBgLUY+2MfPucg6ZQKPEkik3OzeVJo7FtEGkEAklgnILaBRs0zh8nSMJ4z
GyHHS62KoeTf+KciBWKOsRviSgoT3f8U+8htWlD0hJkT8Rii1u6RgmYSMUHGDcxtNl+sSSqTtp06
VNXVPTD9t/62Rw4cAwYm4CLH0kvJeKmlMDZjnEPZ8ANV8z/jHUgXYBbKBsW2Pa+IuHp0XzqxI7px
Himp2uPo+t60mphYbfRXLOUcO1hxCRfKMNaGCV2jaIjcHbPsdzPUVh9zaOT+y7cxsc9lYA/zKjWt
iNBGWopv03vZA71F/pZWCMH+4f4Pz1AaIq4/zpc06twXdj1nuUiSiFrCfe9QDJIUb+34pT8QN9rF
DzNor3Brj8n7bb+39vzFM9TQUR/UULVjvxaCht/kRtuiiibaMwqxhV2/06EQ2SuAacB15StBSoG9
Y3wQjGXorFPrWeg5RqYw9aUAPQnK9aAU66XCFknkaEnj3tZt7UjR0EFPBPsieJAxUVky/Gog6dwf
Adq6McXuQZWBZaUnYP/ACH7OE7emmYLShYHWAOVlZzTDCwkQxibsHjvdztj9koCCa0YvZGx4My7U
+bC2okAfCXkaeJvZMWBC2srQaqPFEHywlV9D9OGAlHqXP/GXCNaumQKt0B9TCdZfGKXCou19xJTg
lFd4/LVeVHB30+lNvdJmIYKxfLMBgG4zdcop3nUnZfs3bpzomfvqkX/P1mxCUVAOpwRvKkbRL80P
Y2rVoIrwgWYeO0O4y1Tg8HVPsZpvR413t+jhXGkGMAEJL0F0iURGWE78ts6BboFqQBLZAbHKEtug
4q5z9I/iOL0kTgKUaS513rpYAwQ7imIAGoFJzjQQPRfmoPVH0yTWpMRPjZo44xzwHORKko2xmP/I
Yd8KU0HmfJB7WhhUfoLy8yS/kvcIRM/lNtilJ4SxbX9vBra4NdzbN3vVay1FM+E5FmUjDRp4fxAl
fRBv3upOijH/+f8t42s7jry1a0ALOpQWAx04tm0kBhp6xEnenDtwdAoZ3IDjAcVCR/TO7QY+aOpa
/FFFQkR4EyLKVxOraqoEZhO3DXTsThQTHXVXpz1R6E3+veBKY+LpFOJV1iVli4xe8sDl5fbbfPs3
FVvgZZyZoBVOSRQgFroxN2OIiykNyr6BBwOaqSUdZkwDotQKthHAKe6ke/nQvuoxd5xgrSGmYuxY
0+miNMYEmbsRNaUQJHFMw526x+RcAdzbJ7r42nl+ih33cnQTLmXMyoVEPNCxxofJIcyTMdZaVngV
jGI2n4RaNt1IzhNX8v3eSZvRtDmWuuJNL2Qx35GIHcmqAZaa3sXf/u4Vp1a20/aaHbr687+UxnxH
Y0rFadIhjYLBiOgvxk793njCBj1c/priyi280I3+fJE7xGFFpAq0rZ9D2rudCAeji1uORitO7UIG
/ZYLGVENLslerJuj8ti5sl0eY0xvR6/SswKIkT297fnGLK0AOIbPPKJHnn5MJEy1Uc7UBHaSRp2l
qs/6wKlfrd47ZEKgWpANUURgutSuDCeBCN2kf9YOrVDrNoaF5q3q6KalfEpYb5+20Q9zl/3gnOqa
ZsTEyhfmF7D4zYZdo8U2axwR83P0NKdzcec37RZh0KHDQxkYXf6ka4VCDOYlMKOB1RG2VJcFGRo7
va/jsTP8RituS1zxcXCEPc3fefFoJau4EMYYZtagWKfONYRFmT0C46HDw1HHtCjKPQkn7K4c5YUs
xkCLMRjKumv1zznpUC1/ItGv2x9rxVtdCGCsUBMGrK4opf5JxLc+8yLhp8SFIL+WgWc1qmJYVlc0
8+rrzFKaDsRIZ6wsWMkDwts3kAM44Ytpj5rVAhD/BBzyd/L9tmbXGToe9BL8P7XD6wZ+E4VKFk21
dJK031JYAu2/sorpl9r71m1B19/oUhBTiRNDpYmyioinxn8Zh7tp5r0A1s4PLCmKSlTwZV/Negl+
Hzc9SSVUeYrZ9vcgFPgeT2hxN3eARgRumvmt2Rbuba1Wsi6otZDKWIagGao/Ab4S+KrGpjymeHeg
URpZxU62qhfT4bUir30xXm9ojyKTJZqqsIls1HSm3uiYWZOy6cHX4sGS4mwnZbIdpeZBzyZXLnh7
eyuJ0IVQNqsVy2KSI+ymn8iLuh82wV7eYQUXnZPESbmL/msWqSuYgUY7YaUPXOhhLkUV7oGc7uvs
o+8aS9NfFDRpbn+6NXtZymG+XF1rdZsBseFUaj/l6C8xbuyo562YrH+uL2WY97ae5GUGSpL5BLC6
1zQuU2yu5XZegsdAx3ZAZQr3lc5bflq7arpumKZI2ySIbZcRLVGAGFRVuXgCG8S9KWdu0une7cNb
tXtKoA1walMFBC4jY5q6Au14fTqNHxThXEER1bdl8Gn8bkF2iymq+NByAQNoKL58PKKJjHU1zBsp
xjUd+SgoZKqDajrJT8hU7wDiDk7r5E70JDfzAo+7kseTJ18eZDOIta92kKe/NgC9Kb3Qq7fiLtqh
EATgJ825fagrFolVMQ3jRjKc8RUxa9fngarOENcMr/n8c9Y+4oI3kn0dlnGEWPoDJwTF3WbbMq2u
zEGkDPWpazs7EDtbwFhB639g5UEzec6Rns/V91oIY3z+QKLexwRxDdBMfS+71abewjX2rggMYeOZ
O0Ox+rkW4piHTFYPoZpMhfLZuIML7mzPBObLg47lKkpgYMR8oOvVL/YlkW3CxPJkJgDtUD7pC5Fu
NYZOtOkPf5OW1pZ8IN9445rrInG7Ua+RVcz6XdpkJQiDrGVpfdLkX02Hj/YwF5xQuuKBYSNfIqh/
WeT7eRErQRkXsBGjv0/C1J3z3O2rdj9kFa+KwJNF1V3IKrUyzGU1r0/TfnIBFefNVuxhm/oOW2l7
YR+jFD89c4GGqSVcG+aXhozvzyIyAb0wq0HEN7nqr8ruD/4+x/UONhIeNNNO3UYIbYAx9Hh5//oF
/BLNOM4RMNe6HuJwtZB4wvwzMB4TvbEwcW9N8um2Q1nBuKS3/UsYcwH9Pssrrcfp9moEMkVYJNCB
6tCZC8muD3HtyfNBNwPOvV8xUThoZCeoaRu0rnj5TfspD4YEE/enJqyt0HjSY8ye1iMnfq98wwsp
jG5lDqKLZIzrU9ahNdnqlikeW+xMN+KTqG3G6BWMZJzjXAmsmgmCRjSvsU4ASLlLxSIlLLVwDiUU
L+X97PgJ9p0IsYS31Eq+E91Cgi7Z5Z+EPR1YQHS/Ct3Lq/5AM5ljr6eReFJeJptCvFBWvmCjvozn
BRqRN4q38v0u5DG3o2wleZKDRjyp1VsmH4K6tEjDQ3dZuQc6yNkQ6DCDjSl+5iwbtTe1UUAC4b9S
5CE6GVCRu2if2UIN4CHakgV3sF5tfLubeB9yJVJcCGc8XNoaZhs2ZDplv1tHQ22vsgUXuyCUSpsS
Y3KBbXkCGTcXxE1q6ikEAonQk22Mw76r4BK2B6e2Mgd1ocnk6LiSeV6oyHxEmZRiAEar6STSsc3u
x4gtnrZMXZ34li/JG9Hk9dl5Eplrn+JC9lNdz6cG2W0FbFYpf5PbyhmwEqX+TEbVvn0d18xUQY+O
Th7BkNjbWGpJB0hYbToVuA3Ke0lskwv+ufbdljIYQ2nLsdC6CjIAZr4JP4J9IB1AFVnhdZc48S9D
BCIF58Ot7IGYOhZbJTrnpIo6i8kVALU1MYJmQvOnBDRxs/G/aZklfqO8wvQdOx1UYumcEsrK+O2F
VBaMS/Zrre9zSB3sM+CFlXr9e/ZkPgwxhlg6p/peY7a5aeychwxIz5AJxrqKwU2VZvXqlXsjcRb0
5oi0VxJOJMPyUr+9bSg8AcxVqIRZnbsYqgFx/75Ix8e6mTjubCUYQQdMa6K+hglm1hYTqSaFmkKH
FHMEtJBHSbP+BxailYwa5TtUzbGtg+DK2oYSTkUsiWc5xUMHrK/5ibqQGAU80/mT989S2pVNBGWe
lL7Wn/T78o4WKHXB6mJXtVAhBZE81g4HXuxZcyILBc9gVot8MNJCU+5Qkz1N+gdaL1ZUHtQRJNAq
evHaNjXebpvGCjgWkOC+DvRc+ljIM2dliGeFdKeUrszQF15izz5ARumyHK8Cu2olC2HU2yyEkcwP
9FLyxzPkeLWJQPpHEeJ5323N3gF+ggIKAEgwass44rHq8PgzSuVzDg86wehpmXF81JrrXUqgX3Gh
SKMqQqITvHsw1gDqjEE/Zmn6Emb17vbnuZIDXElgemFeGH1b7crchaYb5KAqs+OUNVbl5/ZgRFYo
cVpvHCmsmc/SJDZAqciOxrxRlEesD7Tyyx8ogslV5G9Q5yrbMVsweZVVmgFXgGzCOXquynJLkpLz
crs2Z3pgCznUNJYfJoxlJWwgZ7AVxSagsZyORNxolO57Z+QcM7iyZyoNg2AG2r8yKk305wtp/TzX
ZaXh4ARFDL0Su4te35WVHQlda8e4ynYLhFKnw2/YY1PD/3n7UK/s/Cye9i0J0bGlz9i5lCtapE2w
jrzbR/6zWr/f/v2rdkG+fj9j5V2QKxiBpNYHIP2utwTxw2yPt2XwdGCOcAjQmfSFAjKMhyAbsRtf
c95JNLpdhFd6SgYeDwbqBdeTMUKsyWPpCylg2beSsC1zz68+A/Pzth7XNWJGDGN5sACAwSYQY7wO
yOczsM6ELSazKXuDwIWuum5aM+Lot1uYHvF7bcJsaoZJtBjMiokLHh3F+rvwgnGAxAo8HosJVyaT
R/hRmXZ6AZmNG36j3CJ1bvk79GewRQBme9ECTtHm9rGumgdKrKj0mAZ6dkybPE00gHdVSXYMkBhV
HZgGp+//TgLNOBYHWY5lFJEZEgSSWI3cWFPKWfWXVt3EQgkm7CVBJQ1mFGXgDwGSGiiXBbdBzZgi
zFIM/XSbeD5qgjS/5KUTa8aPrXS6ToZFRIy9XWqH0fROxnRdesymbVM+kOY9K0tLbTiegnoa9o4t
xTCWkY9Fl4JgOz0K2vOc2hOovuOHuPwt6hx7WLVB3QCkGJbsDfFqCQIUxVGBUbsUNti8lX+BJP1d
/Dba8BqgP3qi24AKx0CuMQZw1RYi2e7PiPQZ0I1aiqtW/kRh1YseRDdxo4O09R3hrTOxR4CVbQ38
OnieAM9DOCSGxbsJPM0JcxWwLu37moA/YwA+nmpTBibQ757hNpIdVT96HIn7zy/HUnXmchipL09x
pqdHM0LRrH8cpoTjnddizFICczfiBuu/cYDvqQN8D2OfkvrUDzwgoLULuBTC+OaZGJGJgc/0WFcA
qYyL+0pTM7cfAXEfDS9Fp/3EOI5dFDkvHaHnc3UvvqyVMNdPTHqAsSTQzrgXfuqVNVu+I79QwLFK
sqYtbydi7bbTuTCMpyP1Ndnp1ihrp1HocA0ngr1mzFTomFVXHLX/uG0W190vXImlICYzSCUzMIxR
So9BaM8eXSjIc6sVreFb47Szmzmhq/A+IlcokyqkilH5YijSqy/ayIdLL3B7KzMtCWXAwsMKm8Ax
zrXos1DToCAci9gg6GIZ5wXULLrnUT/6vPo0PSbWPJa/n7nSQlXWZilAIz31rTnX3bY59O1dkv0Y
TcOaU14h4Lq0cvndDOY+E1Otp0aHQHVTnKaHZiMGW80Fx6w3eT4KccBlQIVDr22OvXAM02BueS/l
rZRUMEx1o0ub4W30gSEcO6bb23HjGS8KQTNdtoIXhYeryjti5uoLRhdIKHTCedeVk6Z3GqqcaTLb
RvCi94adarxlFJ7NMFe+rLO81DqZXo3fg/grFHhdUt5ZMrE2G1Gk0lsYpTJ/E9InU8EeW+RUac77
aGuumWD/BGhsqC5i/ufS+muN+GjVjDTg5DvxhHLtj7JwRFTdpd/1M0YfNlVmydza9JrPXIplvlhZ
jaUwaRAb7npnQqAFnMGDcm9iftA88gA81r/Wl47s11JGQStAz3dM+v5gzPo3oRE9jvHzzpH5YJMp
A3jOHNJjjm0eFL9Rbd/4O1VxisJSvRYFfsMe3nm1ltUHyfIcac62cF6+2WPRJqef70nc6+ju+Tsg
B4w2kEvt/J4r7gqQ6Oxavk6SCQmBGPa13+MkKQU6YKe37RZcNXfylpcI8Y6TCQOtD4S3XIGgKJ8x
SZJjmzJsDikQPjjenyOIpY6WQsxiwJunxxGPG6n3JuywpZzSy38Jav85NvaBI5ejkJoDvhKFQ6VZ
ndQip+vPOMvNYxBaPGCS1TxyYRcyEwMK2RSHkko0odUHmj8/q41pRxqaTgB3cPoEiGB8NhHOrT4n
2QtrlOpwFEx6CWh5XcK0fFIB3flMIeYNP3gN7rX3yFJHxodUQjbNhEBaP1V20rz54U+6/DpID6HM
a08yLgRlQMwsUhJWE5N3+tVEGpYO8jRRTeB/ktiWhyMGInieeE0EJhRRq0SEviaaSdK+bYGYUKIL
U53oqkEMju/4PbWi7/0zGvUb3lI7myiclaK9F0xkYjULmMeXzmMmuR+Wplqe1E/hBaSX2DaXRCt0
xG9q4BiPdJ5kLDzea5W1zSuxjBNRKi0Sh8nAWdowzd6iE6D1e2/XWK2XkZ/km+bAXTygWdYiC7sS
yjgULdVTAylCdSqdHpSHOgjulIfJAyfbI28omL3uZ1maCWBBvMlNE7MBl+eKOeguAksgVRDMZQ+5
l/wCQq9Z2iK8cm1374ricMIPDdOseguR7Iqnju2DWh+L6pTegcAa8/j+bn7+SfGd431q8+ZpVzVE
+07H41xDCZ5FZ8TQjiHkhpGe/HsDQWf+IdgabWgbFkXCAxxk8OOfK4jtDQyOocZHu09MnqLqVS8U
VVwAg6t6099A1R7YwUZ8DL4FduYklcuLQCvXEQJR8gVQj0gA+3D5EevKwAyEADyiBptivv5aTjuO
Soy3pGaylMCWHKpZBaH0BMZUABD9Hnd/D5xOaHSpW+wA82oqKxZyIY15hsjjiC10xcxP/c8aSTj6
dzKg8N6MzlJ+95vEAaZEGVv/UkV6BIuAMM99hOn/llIRDa4JGnc0zWElj5QzPr3nwjMywfzqRBkj
yYSim7pIAaHkz+j5jE7wOj/4L8cjbWTbfCDlNVdG52SADQweKw0MYZf6FbJctn4O/QbNymXL2Gcu
oH9+AdwvtJueVgDAPvNPRwCpmgZQexGGCOU7ZXeZpCDFCGBOckBlyaHdyxbFxOwP+l2FSUdwQNvq
oeGkMNTaGf9iIDjRBV507K82mRJDlyew3uVo14tu7hm7v1u/XNe54qYhR8VcABJmdCWYW6f1Uie3
Ndiyeq8Atl/qtdv0N5LZTeBk7xzjXLkRS1ns/Yv9qvMndCVO0ovxRFlw08fQIXYWWQTLIhjedG8L
XPEokGcAjN8UoZ/ChFsl1GKEPugmKLqlFYlVK5yvtOaXL0QwodWvB2DOaiSFSwmeAfvoNMHWPJNr
hHjFbX035yEeMQ9VaotAMEByhH4c5gLYahRpQ2Ou8VA99cbO6B6l8j3OHtLy9fbR0aNhzA9jIpi1
Q7oCLEZ2kS5vxibMRH/+TKbcUqtvQaXZpubbPibSSp5K57znSppuYDjZAKAlwvjlrZbFRGqjkEyf
+lPwXO98HdV83wnQyB7ulNfwgcIphe7ARdxbuWQUxBzYRkBIxUAj46JjOTJ7M0LXSt3QiRjTHTw6
X8ELBSte0gQPF3UiIjAlWfcxpvoURaE+ffblYyu9Gv0+5DH7rlkFFm3gLtA5xWgR/RMWfl/vs1qO
VNCodelvod+kFXyUsB/z022zYJ+/sD5g8Ip0oxSdIwA2MHKaemy1OeynT3F09Q0F3m63oNsEZSvF
yeVf4VWBuMMmPg/YTIG0cqnY0AWKnyXN9Dk8dSBtpWxSHeXIouC1+Suv1LuSoSPbWYhjqgqzqEPF
BPoVrux/o9s3qhsAXFz4VX3k+oGu0OUbXoJ+7acg1ABZDphlkMGyPliICJovsaB8itEoYei0+t34
A4d6iCOD9b29Lw+DlHU4R1k9lGJ/mJphyzGOa/8OWlQ6GwJ8TrQW2SQ18YeylyvIAKzjrnkC6YlD
Ry6HuxooKzl3Tp761oXXAJIG1sQBOQEaVhUBUmdurxEmZqCNmvQDa3p210tu2I0WBs62UttaWpZY
KWAbOSoyV/ksE5A/dNtfNa89Rj6BQrsUWumHX9rNm4F1sGn4P9K+bDuO3Nj2V3r1O3xzHs469kOO
NXESKbaol1wqDTknckCOX383KLlZBdap7LYf2nabEiMBRAQCMeyNAItuG89A9xLmAdB5s3aPCcb9
TqgQ1A15mVv5ssjHDm/hDjj+Cj001gyqaWUlflxbnhBegb5d72I2y8dcfrC0W2UK6mVFEddEcEU9
8VTgTOo7NhEuAoQEaokcEIjd+zVcsoti+Cw/GOpVDZi+52KGdC7bZqnkYzr0rj3cohbuVMvTdXVY
EaILlYzRsJpOjiEki8JljBwwhjlKszYVtSZF0HNNIVPb6QWOn97nzT5pg2UtNLtkSsrbbumChmmV
pI9RD7Vu8twb0DuNHoRBx0tFf6HJXQMa8OsbJ8ZNP1X6RKCgaHppSO2CscrjEJi2kyI8Qx8g8fsA
ND4yxtmcMlidNxTc0zuZguaVs8pqWc/lY2U7P/267U8feOFQC/igl73iD9fOjf/8RNPNXLESBeN0
x0pNnDjdDYDpSpL/xJxONlK4sNQi0zsjWaRjn8htKCtls5lInm2rMUtWOi4uuqETUUKUptGsjs14
ko6kScPO+EOZbgmMa1qjoF7bN66sJ/s2Jr09J0MqH+fqvqc+UW9qZXtd/9aWIniHMu3GWkla7oRu
LLJZontW+J3y3ymAIbiHxYy7yFIy+VhEd/m4TepvJF1psF7ZK/EOrBQyFBODCKM7VOlLn36Q1hpt
hKeAaDaG4BtoNrY92hXkY4lChwn4wVb5ONuFQ2UMOI2de/1kROCEd+IEz5AkY62lEzwDEunds1Yg
W5nu8EwEzF3s6LOLjCVzwVvoaTfNWt1KWdELQ3ARDZJeVdZAuDYb6u1gqMyRF5o/kqUxDqNiLwfF
mGvJ6Uy5dps0qbzF1ilCG5jhjoy95c5Vp98XcsE4BUg+3lZ1Tp5IDZKFydL775XNTB+EDyXa2KJm
w3KrCJdIldyuzqMbSZ6Mm0Ia1jzR2rIET5QkfdXZFEdo89hZekiNe81QnKn7m8iL7w6Pf8iJ6Sam
2i46iXEhFgNoc2unNkfPnF6u68ia0ouOyEizNu1wSsgTOU1x7KXWscn360LW9kzwQnUupXGbYs/M
LvPVLMHLvvBq9UZay+3yXySGsSd3rxj90xQ0sPB32DOQu6V96s3y6Onafk6TTWJpTtfHK7cv1+J3
EjEEj2ldcFhiIuT8lBQyGvMAToCj0oAi4OO4jlp68ao9kSDYETO7AgFYj1tpZ4TppglHzYPqxYfB
N4J5r+tuu9ZVclEpTkQKOi7V9cIYGqKPjckCq89QoBodMq7cgWtSBAUnWqoUTUam49ypzjg/JSA+
0IeVBqfL58PTmxIoPgGfdn4+KSlLs88ROCTW0dDxspD+LnjRT0NFGerfIgSnjmJvRoELIh05OpMZ
FJ41Oqavh822e0TadmVBF3YNqR2As/FXE6bQhbOhNQDEWtnEdStNbq0cFzJ6yehfN1gxVcDXdCZF
OJsePeKoKkCtq0O8MUAvQN3c/Qpy1lsWrg1DiOiv74QJPsgaJ3XqeghLtjpo5AF7M/UuD2IxqT27
zZYGEjD3AXFFnsb9WsKAhyeCAZ+tVPBNJsXIR6FDeLFtkRLh+KKct34tYl47NiFKAkdK3ZcDvHmt
feUDH9ne0n5cP7QLXvZ0JWJaomopRqjQd3OUGDpA9W5vqrmrERI7mbIWWqzJEsxKNso4VVLEStGI
yFJOOlBeGI3lgLVrdkhLl/D62lZOyRRszIqjItFj3CCTVn3IynxTAhhBV+u9bA6fjSgJm1oNSrUJ
rotdswNxaiyK1YRpLdeOA8Z60RYzbDpv5plNFw+Qv+8Qzw5Q8PSdTFhWxCOEFbVb0G2vJ2679sgR
yz6itZmCAwHfX5VIeGsf5bv6MD+zgwHke+IuYf2sUNRf1g38srJg+I7nD96XP+vWUEt0hEnH1LqN
+kM5fcr6Q6ptr5/VRQtDGgsAfRxeSKxQkLGWxrI1lqNk7O1OcWxUJc2H6zIuruREhuAsummxShvD
SEdiWL6Wfhp009UTw6HL4F2XdHk1FsDOcG+9H7lskl4eO3mYj9P4WLeNW5WamyerHatCT9RPZQCo
1L/F8AWfBJlm2/XAq6jnYzfPYdY+Fax0lW5GEinaGGoa1mUO6ofFBSTJ2uPkwlsIE5JvogWvb1Rt
mxWFPB95O5b2PN/q1MFMyt50m4PsFhsUAzNkgUD8sPY0uWzVJ6KFYzQacyznjiy4cLpnDsSZu41X
feFoSZW7Km3tKAXXb00MXD0k5wslBfhvXBtFOvB+YfiG/ZB/EACHuWXvSH/83UYq8XTFsbnZbiQy
ahE6HDazqwaaP37nQMnDjtO/apsCxBqb62p7Idw6PVRxOBSN+Kwfc6xV12Kn0j7LxVo7/poE4SYw
6QwsfZbNx97cW8otaz5eX8GKWr5m204sYrCkfspV/P4FI+TZtwzrkOLZiZYmyOq/Ww1/d0KCyy/H
Uo/TpOC6UX4AwOZxNv0IGIO8fSnRATDYrbF9/3ySiBEPCp4YN+MDyu/QhDUtIoCLyRA6LoPMXFqp
w2GOLPvTqDQlIB609j5ToiUL7dyOdmgRUjaxXec7lYL9UwfY407r4jxQ5qU86EWhbIjSTbXDlsj8
XPUsS90EcHVeyhrVQcaDBv3Mpj3KMsTtmhSAeUOBJiKV+gxop8+l0TE/yobyY2kPcyDFsaS69pzS
BwYu8h1+PN6VtsacgnZx2DVm7eRp23lt0puuOaT2Xu0W86HR7cYtG8pKp7amDqQ1w6zt+zxpMRJd
ao1DDKX9NqQFfek6Zn5bpBmZ2Kigke20SyNhIk4jpktSq/k+G6b9QNuS7VBlH0ODYmTBlaO8/Gqb
kRSSbkrhLkrVircIdSrNIWQBTc5oRcZei1T6kNKYhgXKJ/d1VBovSj7sqbKAvh5h9yFLm+khlRtl
qxkD2VXoGsJgZqWA1KdRJSeqSHFkeZrKXg4IAsAvy7rlmvWYu0wj+eDkyzBHTjLQ6oGA6Ohhlo3B
taTccBUzsh70ZIqYM2pdbYdwsPHodAhx/dRSOwcPoc6Js366Q79vujG6St7anapnrpxP+i5jJdvW
cirdqyzK7tlg9FtTYuYhMqUxTMehdxYWH1U2F89t1KZfLLWID03U43VoTD26HdSCfGjA/LxrxwXg
8xXSOzTuyc1cRYWjFREL2lL+GmUpCylhOrCslxuwKTfeUrambwHAzjWLynys84FAFQGUqbhLFde6
o1tp8anq6thVjXxC5aazfZUk831d9km+1bqXUkr05zyfqm9DFNUbaSHAOjYH1Wd2VD4AeRA03h2g
3aJ5Hl3KJN2rW330RnOKAqNV1W/X/cglrw/IZQUFNROlPLE/UbOKrLVMhFk5az0Fg/hGp7oLkm7/
iRigTKHDwOIsiOcXeF8Wy2izSjkmaAFmWdAi/o7sl/9OiBAlqDVjnZLryAeQwiu7u0qqnFz7cl3I
xcDUkt6WIgQESmQwi/FYe/q6BPG+D2M/+pYTp/phfaUe2aaSU669/sRx7FcHjPEnmxf7EWmJ7Y7D
gCgkB6bbkQWjz5kE2DE98E5+4pGnlQVeesScyBL7HAtpKaMZAK8IO6Y7HRCiBs/Idjf5jQHCvM/S
VyWQgOGRPNj3zVpzDb8WRad/Klt4sAG2CKnQ0VqO+p2cAsSLhvKt9El2x23ujZs1ePxLl7SFuBWX
jwbsXBF7cML1A94GhgArLZ0Zq8vXSEgumteJBCGEkzIt0VkDLrx2eqzKhwgQtura5PeaDCFws6nd
6aRvsYrp0aoPfYusGwYpr2vFylaJhQ2aAiKLxvVyNMh9SUqnBSXedQmvYd77s//zNMTChjo1KpJG
OA30Ehw0vwyjjbmjwV/AY19bjBic6VLVtTkkLWCyfVg8+ZVunUwOqLl8YBgjmF8NoS4FbCe6ZggZ
WDkZFBQKIHMG06cddA/Flm3HcNrHB+XT+Gn2mDtg/NZb68q+uFa0O4EFByQkGK8997xpoitKnGr9
sbY6p5o/t/WHlXNbkyC4XbilXxIM0NY/yYfmRr+dQficfcifZL8OC1daEbkmUXDBlZmkbSGr/bFo
NlJ/oxnr0eclP3Sya4LdTs1g5zPDrlnJ6FoRQtxZBqSxFE5sdLMFbQxF7ub2R0Ne/FrKNr38cYo+
1TVKO2s4f2uLFcy7rwBrWBOlPyZDOA8P3fS8cn4XMvcKb4j7pSFiS0PBJjpKCnZTvrN0h8PCDUAt
7z9Fd4vP0IS3NuF0wRJU0N3aGifNRiJEsIS8kPKiMhr4xEFnQQXYP6eqcuJSlZZeV3fa1ujHNZLK
C07yTCjf5ZP3UpZELcZ8iwVdPIU7JqqP5noAcUwYsr++nVzbBS92Jki0t3rG3J2M1TVmmqE2CHq6
SfsjRQIwlMx+xRC4Gr4ThnZXBVylEvJWwlYmS6HqZNCVY8Y2ttZtmxxUvnjkSDlGiHXp0OtrkIyX
wh8gY7+JFDYSBVEF+AT9cjR7dF6BAhrc4KDik+6G0aufR69C02ZuOtc3VSQB5PEP0MUxfQGiF8V6
x9Ldd8Yg12aEh6drhNXTECSHbGvslqfxBgTU2rd0y+HnjT+6LbR2120zfAXgE8Lrn3HBFM++QjlX
ojo2zAZN4fKRtugsZmAf7YyVlYoYF+9WKhypEssTKWW+0p21Axm6X2P0Y0F4ciebroHpjwo8AiTQ
E8e6nY90JTFyyUxO91k43SwvGlsjGpLzekDMFwoyzGhFxOtcnKi0pzIEC2lRKO85EfsxxxjGg/XA
KzeA8LjVntR9fqM9cTBD5LiCImTAbmzxv9bCzLVVCjdWU+XoEwdlLtKJT9R6jvvHKPt0XVUutTud
6YpwRw3DUJSpoaDi+pl57bZEQ4P+IT3kWw54Rry1JV1WTc6pJ6F9Gw3j56qp1hSoz8aIDI2VoQ8h
lj6wJF9xbWKr7C/d/FOIKnS3tKUKBo20UI7pj4o683O651Q2eud0Xh45esihV1JPWXFyF94j2Mk3
qeKbwFa7ZjQS5cgZuTgkHm/ZllbHYVd2UBWMG8TZw9xXqBWZ1V2FXg6drKzjous8XYhg2lVupsD9
QIEB3Wj1ttw0NybsOnOWEEWUpyGswiLUn67r4WVVf9s8waBzMjZly5Cgn2d1K8WpX0S2b5T6itu6
dKefLk2w6SYuWkoGqB/VgJ+k1bsk2nZR8tzSvb6GpfJ/mNbbmgTzRQXPROoOJyXt0k3qD0froD78
nICNgyFzlJWC19riBFMeDTzgppKr/ah49vLd0o4z8aj1Re8+Xj+tS/f56Tbyn59EKTQei6XR+TZS
43NFq7tUkuDoO7CMRkWIlqPG6XL9j+tC1xRfcB0DLlxM0XGhZtaCVLJsnEpPt/+VEBHgnFrJAjpv
TToqahTopAxWEzMrmi62okttkmOWEPni2KodVfEp3trN2ozW5csLTIOGjK4GzrByfkJtB6bcwrTR
fXczfUq2baAV3vyDjxIXd5YnfdNvU+pMP6xgpI7s8lJNvM6/cynGxEjanx8hGHWmdj1MGbd0/FwB
CUv9OQVO8VJJveH19gRO9mMlB1RasfOLunIiWbDzVJFAxtxDcmT/0bLvyn9QHcVExNvKBNMG+jZm
UQZsb1N8bWjt2JafWGuA35cd8YkUwaBZl4DVMn6NsYyduiG3+geQWLcgh1WBbhgtCK3a4Lr+X1Qc
zPICbcvk3GziGA2gh4fYloh0LH9UmB9evOxJezASN+4cMAx45Y10Rx6Ug946BMABrbf4NKhCdcUM
LzWxAIPr7TOEDe60kSZlgewlpzaoX/rcQ/xMXOtg33BqOK6uJYAT7gu/dlcZzbhxiJHfqXBh301j
7gdWQrj5KAd8koi6/QvagxzFU/aVu0ZfcjFe4TNmfIQa+Cu2YKy20pVzC5Tdoxx7+p0RSr6+6Rqn
YI50l3xJARWEGdn+qK106F5qaMUmv8kV7LPqLLVKJmM4Yt6hAIjglieJW5BgOm3tqp97DxhZOFzw
mmhrPDGraxYsdJQbHa8+OFrOJIFivD8dKxldUcojPUw+fzz0sh99v67dl0rVZysW1EoZkzzKB6wY
HVCBCkQ+AE2nh3KreADnup3XIimuKO8V6W2DBUVKMfoDzKdqRJp48jihYvSCvtDkEf0hD/bD7BX+
CIjrxolXg9FLt8zp0Qo3tJqZBjM6fTjSfGd2TzXmGJI1FrLXosu15Qk3MlsqRSWjORyNh3qrY6S7
/QMBqWo5mK+61/DMBjtf7ADwhu6Gl5WTvGijnIkHZRpFA/bZ+QUHmpXRVLoKiV5wJZNX4AjjXg4J
HmO4VFZxFS/6YuNEnrCh5UJbZVSRmBndeks/qB7mC/fm58mHdd7Ubr9fe8Rfts4TicLuxjRD14pe
con0WXFRuQGzIrmNgs4D3RdazZXjOn7kRb35UyioTs+3NbeJSvpSmtGPLYNW/RO178zquHJ2l27n
t72UxRFe1UrluNdxdvKjjewM5xnyBifeKk+FE9/rbrZbm1O7bPgn61LO16WCJbIfWohsfGXH/evQ
uQwUtc12uYkrR11Tz4uWD7xyPmxo4D8E94Yq4lQlacx7RZavP9kehsg1PPMmqvACnV4zllrpIGiw
V1pa/4+1vskWnJwtLf2YtNHMY78g3RTYXfU2fpIwIRqDenHlMPlve+cETlYqGCIq9twLkPnIkWP0
TzKqFJjEMH31Qb+JHnmiLfEJsosrEd57sWCFQxIBdybKjQDDOT/QltUmk6wOlUYYYlK6LBlcmtJg
NMrw+grfa+u5JOFdzxaeI9GQKWX69zjaKebKs+2CoZ8LEHRTo6ORGRpSlUCOyE0EXARgedQl7vQg
3TUAjkidblsDLHat+XltZULcUQ7Aglci7GGcfirV57pfIQl4bwTnC+PyT56Jk56wZpmwc7oBJDQz
dWXzScswv4cJ2Ki0V+bNuD88VUQTNwGndLQAQ6MDhEIwuZKY6Fkwp+zzKD+VeCHqduoq9KlmAUn9
qSvcFG0v11Xj3Q0IrA8DBDmQhnzv+8S2Rmiq1Wljvszap7hW3LH4YTPAJ1F1q+QbdUYSTXvQ1Pt4
QN9dPwTNMHiqMvsJC4kdDFK2Zo1iB6L4QcKWtwr6boyhNkFSPXgYb7hJQz0EP91+1aO+226+9NeZ
cPt1yFmwe4VlaIfTWvMVHLoHSm5uOO29vInD1oKjm4MY6Lhfyi1/qixr7pWbxNlZC8LF29iurFKb
IVxqC8zQ1qHWRW6m5I5pPHQj8yees20/VPOLYv9h6cXKuYuKjV1G0IFeLUxbc2wDQdV6LRmAQmSr
L1qBZk4Q9cYGxeTVBCzpzu1XCZHES1kUJzh0neQkWqpUewEacrQrCjtyK2lKNn1E8+11jX4FuRN2
1gbnkwJoFyBFvZv4nww1NkbFVIHbNvr9rbKjPyQMEVTAXiVuj4Z+0wXwXrMdbutdFa7l9d/dXSYA
ZVTA6MicWQR0jlzrTl1GN6Ql6cHNbUr9+LjoUbs17BHjfBnNXUo07SvG2uATEyuyHgegQH2e9Ua+
M1pjLJzGVoaVNpr3Wn72PWKTyag2qsX492gYFsp3HIdDxiz9WqPn2rpt4ZJRI0PJuypmL/qjtOO1
zcQDtjs6xFDn/wvMyKLn/7nN4KIy4TWBySEYr7RoWQzWSc5lP+N0i4B86JwUmPJ4cn7iQCPTqme6
vJNvIgWTJVkWJRmY3+AvWArQqWWL3kWv+97upe3gl0+AX0N4stzLN/9Bi7K4XkGtelYByN5Yupfk
YIT5ZtnXAKucfM5F9R/0UAjSxCaUjMbSoldY6tw6oz8Dakfxymc14JCc6FN8zOOwkLYx8N9SbxUn
hGvKuQFzjf1zn9+1p2ilZQIKpXuRwiXQg3RnHeQdT/CtPxb4kYmiNAWEZnCCNoecPzdWalDNmGnX
vUz1ndJ/R0XO7dRdM6J5KO/v0KTtXndO7zLqfGNPBQqOMNOtVtZI071YMgvbunJzCwXk6k5Ktohf
GqlzpRnQW+BHXb4kSeTL8Vp9/r3nP/8CwXCMNBptOwPZvWE9zvSRlouzLKmzgA5+SGh4fb3v/f65
MMFkEquT9RY9QC8FBrdKknilyVwre7ou5V0pV9xVwThITYwpZWP3gkTfDLgDG+xsk0Mbx/aXEAwn
X8hNBNwD1JLRkMsAUPq3H/PCF4id9eDRYJFtY6G8UqIDZx+0oigiyy7P9BXhaif/yimKffUETdl9
l0CeFs5Amvxif6pfGjSMR57mJbftM6jjjAqK5dQA672+25c874kKv14EJxdcZiXSoGBQ5EUD5sKi
3A1/twok7qUQ1JuDrjd2VnYvGfkiNb2TAHCJ0A2nYk4jw7u+mjWLfE2bnCxHi8tMJRakoXh8oLel
H+8YWAWnZw6z9xemP94Hfmcm8ZpWPJGnV2rVasnELy4OFm248p740FfcysXD2pThpSvr9KwEdyNH
cZ10FeNqEmOMMkcozSu6q6E0P5IrfvT1lXGyKGvu2p5GtEPMtaiu4upgerbA4qub3l9jCXkNUK9J
FDwLNfKRpAQGQGTHPLQHxSefzD0CAY/edGCzIU7uJzCG5tCnQBt3ym38DeMtj9W0ynOx4uRevdPJ
4k2iVwi2cYnM9LsRZw41v01rvRyXjc62gKZrKhy2V7ioQAlrD1rdvTR96yVz74zL84ohXFbMNxHC
XViYuPYMq+he8ufRR4QBrL10yylCci9dzUZevnjfhAmKie4KkoBEuHux887VYtld6lsJIwbAtyK1
WzUfry/u8hG9iRMuvZ4NA8n42jp2IPodaLudany4LuNdgvWn33oTIqhkAcr1xCxwtwMC1aclcPao
W+8Zil32bgpB97e11uofl+37TaRw8WVwJpaqQmTrtamjzE4WOWoAn7JJHo3tsAPB7QepdK2Abv/K
IOeF7AF3Zn/KF+kmln5RMypBLZH46TFoABIpGlrbQnIalF4krz/0gRJkYJdfY79UVjRIxBdE4185
Um4RQ4DyC0D3iekUj2yPIY+HCJzeAC8NbJ+Cah7pWD9CDk9/bu6S3M9ucKVsf+Fm/L+v0//E3+n9
T9fT/et/8e9faT23aZww4V//dZN+bWlHf7D/5X/tzz92/pf+dVd/rx5Z+/07u/lSi3/y7C/i9/+S
731hX87+xa9YyuaH/ns7fwBpeMFeheBL+Z/8qz/87fvrb3ma6+///P0r7SvGf1uc0ur3Xz/afvvn
74DDPDEE/vt//fD2S4m/9/Hxt+e0jdPqt21XfKm+de/+7vcvHfvn78TQ/oEsmY6xCmQdAIKgwYeN
33/+SP+HZGEuxjZVA00QMvf2FW1Z8s/fZesfmgxaVRvjLHhV41H/+28d7V9/ZP4D+OKKhNc+nCK4
opTf/70LZ+f1dn6/VX15T1NceP/8/dzD6rqFjBs4C3VdM8D3CFs997DEUpQxrpTIs/MhUNI5nK21
qO08aHsvQnAQSFmg+WqEiCnRbiyaBEbspTVojGnlpMm4MuJxbiD/lmYABAtbYysi0gUjQx4zSYq8
djbcqrpDw9CB0tnLEw+VmSfAC29Pzv3Xjp7uoFDy/ikR+RZZM2Se0xZx4YDW0zbSMkeeBWoK3aFS
sacWJoNkyWuiOUQ3oJuqGH2bwYSd5Lu0nG/ZrG3mWN3wzZ6Hym3BAycR4/H6l13aCtkE3yCHIsUX
ChGlnGlygc6iyKMJ+VCrxSYZYx8YefuYn3VrfYyLac01n1+nvzbjRKZwY2tKjAl3aYyw34MPWmcg
wn8xYyArz15dYbiepe5U9W4FNBWCGqM+rVVRLin06aKF+5xZuaG3DRZdF5mbSckOOMub6/sqBM8/
FwmwUsCOgGJdRZPludFk5jxQK2Y48YjeL1L1ubK0DYGsPLvF9ObWKLUbTA3uO5a5NqP3/KI3q3Dl
K85v959fARJizD1KCggARNNtNbDX5HkbecbwmY0Y2ppmb2GlN3cgqqvsQ90kW6BezMCJy3QbCtB7
/fzclNbHpGMrFQP1PHvx62OAN4BuelkB+ADXi5No0I5mK1aHMvLUcV9FwGGeyo1tYuKJdpg5Hfy2
GYHcFDuyZH2s6sWjKQaK+9FXZm1nm+CkaiZviadbS0HiIym8Xkb2BVjYMaYyM9islBWHvmb73K4c
IA0FSFkMyNfqGfrz1mnXLykRTBkJYgOTwSCxO19NgxSFoSU08pi2ePDeLusytyCxryk9xmuHsE6o
l+dgF456H9XLGwXWNdsvSbcGZHwe6vzcV8xPojKi2Oj7F1NSZWTCgMcq8szGk6Y5QIdnaLflfU0H
QEiVKEqkIAi4rlnaJSNGD48C4F9NxjUkXApqbMlRyzIYsfSUGaWnW7DlMd01leE0yxiUC5J+ySe5
yVwJKGXZoO2aOA7AqnngHi2jiPpmclBmG8+Q0kv7OODGvyy6Q9LFm8z4AQ8ZP7Lv6HLb9qk7q8aj
CugFaZ5C9BcHBBSgdt3c1fHiGcvsjVBrpcHT0S48fel9fNesr7XzIF2NY317Xf3abBO1SaRXwc4m
2vWSWFZOmGl7RpRvZK30anu3FOXGAn/wNOwLzAUPy73RRV6BF3mPKVbGIj+eiV/NfZBO/XagoJ+R
ywPLv/Qdms7LbJepmIym6cs0jU6hRX6tM3ec7hoo9kQ0t56HQIt0d2nsgwnymigbfbMtN5U5BEWr
wmcbm2XJPsxtvhla6iw58c28dwvMALd94yhmsZmUwZ/UxYsxGl6h95afF99wCRMiXda7M9PRBxY7
I2mchLNnShmaS0Z/avRNy3RHowEFZmFij7dqQm4NRxmQRrob4vFWsqaN8RI/tUm9nxUSGKa0lRhz
7IT4WmY406zudBvOJ1NuDLXf5wNgsuLyYJuDH8EaaIplqHM4WbHPP82YMrcfgcNtw57n2O2rAy5x
zFwnLnw2A/VfM7M9MN9CoPVsR5UEXTeFTWq4c5LtlknZERTiIwuz3fM9ansbvvMMiLlURaNkPAaK
lu6mNvYLffYUFZU7pu0wmb+FU3JspQVtzo0uKzdWPIeDkYQWGxxmWx7tinAs46e5pV9wgaHuqOBG
NlOnbqdbZcTCNOu5lNMPZs7uzC7+EN3GVHtq6i4oDdMpl2TX1UOwZMlDWxX3MUZUzC5xbQ3llzjx
+5jdWRbZGvBXxpRvGvPeAiESrueQ8qbpeoBOq5uI2J6tfMQ46cYwrOeM35A6vntGTzXiJ2S3wGqu
h7p6k7eWM8BHcn9JjR8JTpdfQvzEm+IOoaSnVr7WoMoSPRVJu6lt4qRVxtUgTPJkN8XaRjXwcW0f
yAX88TJtMqc0Fk9PYcHSE4CjQ+6IHRuAujxoIOO4L1KC0Wpy4OLosITx0t3Z+G0mcrao6HmazdzC
Qp6c+KVZ3XNhpj6HIMjzC4MFeF34Q4ydwmWQR6kL6Ha36attanM1Phg624LEc5sMN3LbbzHG4RIq
eQRQCrU9hZViH7LK2NQTRhnNKeQ+maRSmEf6vkVvapGEClbUZPomzmNH65MPRQdwwqrcSCQGmq7u
9T/KDgjwJH9IMl/JgLggIxArSZBZQ5CjQ5488v9HH3DeOBLAcW1VOwosC9uiGx+7IvEn1k7OQMx9
OYIKoxidBKFsVlKsgDr8k+ped0pz9Eu523aN4Uq4DSso57SkLmFQ0GHZdLlrYHSqKXdyvLz+LaBK
uHI3exLOYsEhFoPupPPsmTUG/DXD1Ue09ahYP2a+YjQvaVxQ4fEdtaBjVJs9UG15MaArqhGxVjz4
VoHrUl3cEv/UBryMMYcVBXJCPrqoN/ujBMADpUcTL1DtCD4O//QdrmP8vgQLS43Zy3B1F/oSkgHD
pNroy02+keLBjTMSTAMC2ngKhsS0nM6OfVmBbmGEUTJ3bfwDr6FdPi/e2EHUlIRcmZmR7nQ4o7Es
71tJCYBD2OBLigS3rAKivyTxtQKBgQb9V54suXepnO10efTBlxHyGCKPc1du05cOMYNW4iMVICpE
+whOYSjLzThCSD6HCn4zIcAE1F+u342XrghUWS0OHK+i0iZcjUvbgISIKbanWu2daTE3rqaw19dw
Xl/bYMSryEaR2gTRBHqSxT6kLNJAw46WU68p9V2ZJWGCFbZG7MQFvee+jSq4fAfdBSjiZgC5n9xG
Po1yr4FWUOZZCD0jmN/SLaE9IfUv4eD06A91yD/H8hOTdSeq2zs+rGGxP8ypOEQSMgYIIa/vl1Ck
+HmnAtcfhXfLwpNMbGhnwLmsSsCqeHGavUTjnd4kfge0RnmynxBH3IB01Rt1bQM++N2E/yZ5HMTV
i2z0x0VVbjQdhp9pGxSO9ni/uStfdynQs0F19BpEcxyN80BP0YsRaB2G7c0jvAUBxjxlroZ2s4kt
IStLgLGiRULRXdPq3GpsvoAJxwU2zKbSiH/9Wy5q1smnCK+1acDYewfwME9Xp1uzQUY1ofWXrFsD
BxVokl9PBBgPoCfTAZcBDRNUeCialChMtb0FvGu1pN0YJvFpq20iufJGK8de44E2RL5pzl4Pj1Yu
vZsrwPdv7zSbBPzasFHfJ9IQtLZ9iOkdbYag7OEikn7lOS/0G//6WgUcOSZGIhCSCdtixHNbmK1s
ez2FSc+Dn7SYhiC4YD7i5JwZeB9UVxyu/piI88weurLkD9wpln9zDOnXx6hgBcOtK+mqmPAnmakm
zSRhil7+/8ydV3Pd2LKkfxHuwJtXmI3t6EkZviAkSoL3Hr9+PrDP3EOCHO17HiZiIqTujpZZwMIy
VVlZmc/YmXil2J/WLCYm4s2KS8jCJ/k73ngIkGoSFtqYSLxfnMjaGOXaMOnKyCL1iqcnspsEplvJ
s69UhDXd89+XoCJ+EvmvdnxAm+BLhrbtnc70Zsq7mCErlYiES7Fnq5pNuItTDyDYSTL1agyIQGvB
W3/LCmrES7jr5fyMPs0xGNP9umTaNHPyo1prx1mhkq6yPBZ5r+E3ruvYm1m44qWWjargIS0IDsXA
W2KcAUrRRx7Sq8fBG+tyLapM/PF8GjxCLr8JwytTz8/oB/lw32quuRzTuzRC/ri9kebEGUzrHKfK
lRlpx64ZMBjTjmkbH9ucaLVJ7vIETdJB28ul6IkBbtxGf+r7nNMyuuf8EbP6DC+ptPrVjQxZH7ub
iOeTyOsqfDK5G81SgyfdeyODrvjFeqGve2KNwFFZ8oq2P60nXJWRKhThlYDckF45Ut/dqPAJBnKA
eVGPkrj4JpncuvN6i2u4bW4EYiqhihzdSh0rU/drzMu915bOGjOLS3YOVdRYSvLiLjmGUfpnYK8q
wDhqP90LP0EWb2rCpIEJ1OLFT5Nhp1ckDTGNF9LgrfGzVCPwhIPdMHjFkO0DgvhIFO5NiA2aFNIw
ECI5HXidIR9VuTvpwV6rktN63cyNegzk57gO7jM18kKbTOnUWlR5Raa7tM5txxUy0CmXhIdsuoK3
52YLShsJfUp96AcEFxmQUAUiJrbkhO3jbCR74DRn5hZbI8Vg6dCspvWawnX6oGfDLiRHqUmXjDL0
2s46z4ZqZ0hBjgrldL7E0NU3Yh7eW/PkhNmuqsgW+Avipd8V+WnFmRTrQeuBCCblamyfFS3baySe
uRH6Vk4qkUb+xOeIhp/JWO1y87EZuFlXi02LrEKMnZi4R04h/BstGlwvevHMj4RAS1tCvy+Q+8Lx
sOlmv88yV+rpvDUOiIzs1O4k1bMfc15hJPXS9BEBvHLVCpNrhcYTnlXnwCKRKObr9TFh+jhqShCU
sIz4fqE12NZCANokjqZP11p+0+qPSl+ek4YUr33WJc2hcHW74qgmup+yNvpSpRzHfDhUc3RUZs1e
sYsoTu+WOXbCElgGyKXU0rsCGGZFe7XuSGJ5VQyR14gaQoN8Bv6qHvtnOxaC2Fbn9DtxvzrtWgG/
JMDCdd3q0+yHnMHDSAmCPbcGILnVHmYjPc9EG6pI56k+Aot0B50bpAvYPohO09bvxyYxxpi5jdDT
JAo+GxonsYX9VzLNqIspMR+I9AgXUm8aH+foehG7278fch/Ru9X2Byh+NeWhSWsrEIshe9IzP2Ra
ofCwZi25Ormy2p8WEoF1qa3xRpyiWWzwxOrstwGNNYp1//fnWGt97yI8HgPMHxIqzp2c72to8gYx
K8VabERlstw2Y3WT6wQhJoWs0DnvLoQ5tFN+HGyl2aLiAMPI5HR/P5hUWEJRCCHuOVpyFBYL1da5
a+y4je7z2c6AyvtVuRtErVXTO0GLvJpLJlLm60j4NZJ49lp3U9fR/Vyaj5gZ+RQ0jqL1OPUcMNG4
qzOgnWn8qauAOVZ/iPS8sSVzPE1L7SQMl/dPSgnpbxhK8EDhnKTxcZzbg0ZDWjl3+84UuczXDwBw
UFVsrhjXnZmEkH5HUx79UUfpFrR40c0BjbnZN+bFH5F1tEt0cIOgP1kkHKWhXJUpkARQRGvE9+Qo
9y3bM2/Ga0tffBnxfLscaeqhOUpuxWcL4vaIGn8k7EsMYl1Mtew2R+qzj8KvCf6Rtq4v14U0X48d
B3ScD6dKP09pei1q1oO8AL4UnO1oAKqNfpWO2WOr7QolvhPS8rbDY5xOgcDTOukFqyanStgvQrpr
82PXsuQLYA05uJ/k3F0zuKl6RsCOGi3UiGmwzVI4oiC0ohsZmWksmQ/dUD7LecSJHR31ZNnrHOiz
mO1VtfspNNHvGR6onZrARvNDJ1hHE+26gQNEAKJrQ+Fe69ofOaFcNeZ7YQgecOdxJAW2SVgL5zwN
v3bK4MUWQEK6T6I2ssc6+BXUg8fpdBy/4Ee8G+PkGJjFbacFua1xw69wglyUtyPYl8JzrMBdG4b3
dSfuuIOUlDChM8+CbD2kPAaY9Z2EBN56o9UiOWJT72Z4SyZoUSZAXWIRtIrgKYW6nyQyYFbaDOiF
4N3ejGV3Cr/3GhdLFR2rZNylTXi/3iBGZTxJMH+MDpHCrDhH1uR0qeSgbeO+DmUl+zBvDnGhHjMg
R2Ntwa+z/XqXWBH2o9rkBhho6i1anT0J+hoEzMLdioEghPglGEnKU16/zc7G+EuMxEOaxImdcF8K
y30+mj8FNm9WDD/7UPhiW/XI7Kn6Yylk5wISbGj+CWjaLazRtwJ131asLTUAO8HPYI6fOiV0gizZ
Kebsrilyoz1mpvqQiGepC2/ipr9WsuzuFTuyEHto3RVWSrie1oRPa5qbSux+qgAX0dg/QXJ2hyL+
psfEPRGeDLmV/4gRbdHlyq/m7A6b4i81utjCFO9b2bxXtfD72CVePAbfZ1lWmEbjUTfzW7XLXHQf
doN5veJLKzYwsoiD1vw10RjwCh9xnctT6Ah6yvUeenrWO32pAfONnllxvJbgoxX3om74paQcrf5Z
jy1vza7m8qYRkJqrkjs1DY5KLttrKL3+LiqGxzWrB/c8t3RF25HeXIUva5gS180PU2pumh7vU3Ui
dJGOUX6rmAmwAHRYWfaFWRqcFR8Pi+IHijK7JFc0W9SIXtXouCZvyXJJLf6TM5amFhIqi8RA/FAH
7ACwkdMVDde0RgJjzVnDoxUTbdXivMJJf78/NnpmJCNrfxKlLs41VaIWtZYO3lwgYqxHk9IVljsk
7F8ZqQwCzogPJOprYCXs1n2rl/tZkC/cJ5vOl3VolXqEiRUW/8XPTX1kNvl/ujoaboVn2IJ1dwbQ
A/qwX1GcdBF9UFInltJnRfyBFMqZrPIcR/k+bntmJfRC1u7rbPw/ICI8ljk/tgyEd8yF/yuj4f9H
noJI2vi//g8D4ANP4eH3/BL9zrLf7TuCwvqH/iEoaPp/wax6teVce8dlnTjlH36Cyq+IxEn0E+Ay
iWI5iMW/6AmC8l+GhC0fiaKM3xTBC5vhX/wEQRL/S5YNFVXd1Vl6dbb7TwgKygaiUTW6GiyNZkOq
rfRubNdah/uwquQ5SZT4VZXymyLIl10+RY9Sbj3r4mBcoWv5hKgkxYik1t2ot55FI6LwWdRnY6L/
fSzlQy+MJzNT7kT6T66LNrhqgtaRqntjBrwshTyxMyV/js35ENTlbprEh0UVnqWp/5om0b4y8psI
ZQYsBNIvzVxd2k+b6incC4mk20L2igiNz7FiQ2+28kxUn/UCRAGzR3oTRlg/dfsZOLWWjVMYZgdV
suxWU4HF4PbRLvNmSXxCYVA2sSjjY9oiYXbxykUBmX0/frI0epWP2HFrHVHhFJQPhZYeSqG8Tq3w
EGbysRuTHQzVsxpbCKklR0WtPHPU/arUvteZfLIAXGfq3FHePoZhdZKzQ1T0fpanP5Iiem448e2q
b68CY/7Ttpk3U/uZrPqbqlu7Opiuwxp3W7xCPT2an1HHs5voz4WXXF/iTcDNSxL4IssNrIrTM+fm
+5eMO0KsYRpoVW9qgGLtx1Tj/9TqVeDWoxF+iyIOM0RlUDgDg88jf5lKrx8eS10EKtPcrPZ7ys5o
qO7laaZpSsBsOyMazZfKayMQeSTz7bqonDRJC5LW61iZv41GgyuDsUOTuKq/ZfEvubukbLmpEa8v
BjK22qBIkip/EL9NGymJpYIXy8bkqppRDbRiPzU1tyS2kTNoKKF1VrLhQt/eBp56HVZhX1IgZtQP
klA6BAtdVjpKGclx0L7IYcQGXHa1+dRbjYtY9QUoWXvfI7cylEyu1v8ecNs6WhZhKOoNAza95sp6
91LIva+YP7uawJfEV05LeAdDjK2Xtlf7qyGvUdEvwjskz2qvCyp3yCUKOaMbaFBjgfHwLTrhubXP
jPJXGuWV3SLU2vXdrh4710gTG/YFoXHnSmbl5XP6JFphSC7Y3y7zt6Ssjlz1u6oeb2tEs7U89JZJ
3FEmjW0hU31t0H5kySqsaN1UUkk51sT4GHpwpruBMF04RD7u4fezs7mTDWtqabpndsDy5eG73GcH
fcaFGKbN3zfSehht9tG7z7DBzIswCFJ1ZiAx/wlsi2JRRWUiuvC1t8f++rF1Pvlrnm7wz/e71cjM
sktUVDADqbfpybZL6+7v77EFAl7Xk66JMrcUFDvw5fdDzGFZjrGZp84qKlENR6typ/1yr9ozgKBX
msfLnTcbtuw/a1jXDEml83ndsxtMtwko8Fm4rzqjIzpB4a/KPvOqcoYqy+jqnRd3jlDZl77ZJjZ9
fVXOPqKyV5vlD2UrxVTbOWI242EhiVW+h6bhdmKz63L00S8KTGxgZIbjMiMW5qch8yE3b5lWlgVR
BfyscSeXfBiLZfmQ2ZZf7oTDJWm6bYnpw2jrQfXm9lyagXJnyWjS9NVEnbIxKm8c7nT9Om4CqhtP
AnBarf5qMtUeAOcSzbjKVe1kWPO+ziHKxzoErUY4FVGx//sa+7hX3k/E5s6xzEiYlZ5HE6orQhun
lyrPKv8zJGnz/tZW+yEcOqEep3W2Wy5vPbIlaqia/FzIl2TYNu2O6/J9+z5Al++nmrp6SyjBUNpM
FNJhKm0LhfGk6At43S9jep7DkxHULlmzrY3NQxdnu7/P6MVH2Bw/aiA23SKvb5ulp2gRn9Q2xnWB
ZS0chPSkWOWXKroT9eMMxNNcVCNe3/D96ccMkHWt/ZeIem9nIG17LVIWhs8Oa8tTsoO1QhuL4g2/
LzWXbnp6/zXbb8bavGpolllLEQ6ixJX0kl7n97IXIC9E+6VypRg2Rz1iXDJkI9v4DWSz1w5/n+uP
p8b7d92cwXXcjHqqMX5iUo7s2gZwBpFnU34yhtKJM8n++3jbYt8/y4seYri0OvSzbYg2BJ1aGyte
vXrIYYRT3dZO5BaYkYmw3PqDvo93l+SCPx7J7BhNMkFi8eFRSFzer+mqgEsAayh2rDGFPjX91Dv1
Niuqb10oRc6oJE9zKdhTbD305gLNYOYal3RjchA/vMoum6F8ODMI5sitKMOhT6Dp29L/GEnyBO0v
coIyu08M7ADNbIJXme2WMTpitbHHJHonSpUfxdWpKHK/LcU9lmNenGpulA8XOL2bpiOWIYZVEB4Q
nOJCVuRtdtDmox7TABA5hth5Kp54Nnqarj6ZkMkqZwiUfbuoXqBQDQHTieNi14j3Au7YQ6btB0Fw
wAscRB6I7xNbGZrjkDW+EUuHYBpvwOJANlM7FS3/76vpw+rlsclqSK1IR2Glbs6q2UylOdSiCOsM
1VaH74luBwIeFE9KceEA3tgnrDO0ShlB0CSxIGV+Zce+uYFqQdPr1ghDJNb76yVGWXYWnGaobzXr
u9VEt5PRelFS+lqr3op54/39RbWPKwYkyGJgnbK0/EFBI66jTKa0J9hio526GNs+hfwEfdi7GEJW
J6jXZUVHcSu6hgkBSOxKrD46B/MVZ0xVjxze6QLhiZZ5t1B+ZNn3dlLsmQR5tFQ7zVBiTsTa7gqD
Mvu+1cJbc9FcHUOTtsCjB42xPPuWiM8BCCyKo5n1VU5eYmlyyrB2zJp7ovEHzUTYQ9thRGJ0TwJV
+zD16WXf19MNDS2P0XQlGIPdzpObzfxeyuGX5Fo+RJR8JAIveqzhSkNS3qyHJgzEmIK9YAfB7MLx
cE3tm9xXp3SW3XLCr3K67eXSxQn2ZFDxMHTdSwvt3BcXpXfWc/PdHbJ5ks25noaN3Oc9TzI6bOwB
EazeT9zUGZzJM3SEt/7zm2Qz4uYkt6ZBDtuWEdeArIhddKXVya5UR/9Sof8VHIq9ij7g9CU59c0x
pEF7l1zYjh/DtPUZ1oWqk6PiEro5Z5dQzgq8bwTbNBICUTl20dO0U7xULI0bTbwNkhspeFrk+DrJ
1UcLs52szT2lVh9y8XdkBLtOXuzWzLEyMi9kGx9SaMwL4HWQbiCsALdr80WUOigGcYAj2YWoniz9
dWJ09pBET3BoPLGCtlT1jtxNF3buh5yNYS0VJI2sFqb5looTwXUeuGIFCqBIYygQMLvZKWGdWuGF
ZP2TIwL+zEoiX5WXTHETiLZDVhTI9yC4Nj/E4+iqkP5SZbwwyseUypJpvUG3lNBQRE19843nEssn
tbFCZy5p6jfT4Eew3BnDtzI2sThISgoH3Y8U1U2pqWBQLjdKl31rcvFCjVf+uNe5N3kKhcSGK2ub
76C/OeeVsEZp0MzojPLQNyisyC/hNArwU+a+cQS12jWU/9SytIflvq5+z+1TH8cRtn/RMY9TMnkp
dCJdRSpAsWUlf8z6zFcnauBC+PT3M/yTmXv/xJskJp0l7Lo4oV4Tw+GMN6rh4GO0Tw/RfhToRb0Y
93zAb5BBfTtHmyUxaM0S1530z4isufGLZFc3w4lS/YvgU4nZdb6+E/n3Ra2Ljwfgu6E/dDVovRo2
M0Ov6izgsJ3d+6Xf7AdsbrOV6qxcWBDbJq311CGWIrJUDEn7aApRG0ZUxjNBXhdSZiROGqrcmafF
rqPHUDkg6xunxc4YppPW9rcWXIcuHn4EcQ2B2fpWWM01VlbO0KoXQt61kW9zF6wPZuBApyO69WFj
zlUVdbERRMRRE0sTmHdWzpOeuvPUu4VIs3xS77Vovk0FmgMi2c2sxEbH2Z3idqfPOJ0pN7oR2LL1
pVQjR5E7RD8fF8HXOphDhj8mK3vFgIEefE2gKIeytAu0cd9QwMwimoeU+aah9pgn91NEtbso3ba5
j8cL6OvH8wf2gbEut5XMprxie28iJGMRharKoUDPZn+gUOrqkYGuQXzhHP9sG62Xy0prXAsX22Be
SVWw7FqJnCS2TV9yq5vV1hINWN1edVv+B2Y/r2fJ+9ucZBCcSlfgj+qASe/zB4gVuhIsDDmjxTrJ
zT6bRAgHsz1J01mTlVPVjm4qzF4QRvRq9bZSi/ZkQBpTAkJkaI1BFbpQQdyYoj9sWZcyxhHiix0J
3yFEemV5PSBEanyZ8A5s9DtDTa6StqfuGX/tKvOqSrJj1sH6H41DoWleIM52zGcvl9ke1BMZwwG9
Ez8OEuTgsXpoOomzPz4NseBmAxQuOfdDQbbLGMUEsX0ZS3Onx3/a/rve6XvZxJcOgnG9DGdrin+V
ZmAXwuwIY7xrF8uOO+WURE1h17F416jS7y6hGxUMtQkCm8TBNyBB5JF4h4A7184LBUUHNRi34X6X
LQQu1rNVhW20IP8ml/ddChcqUV2jWfaBxk3S3lS5fLuYwrccgDfqkWwOv1CavDd0ZSfTLzCQFAeS
sV8qenNoRZGTq1gfnVWUIM1K2yposBxeMn7XtBKnq/acwV/Kq+om135Zg+YtDZzzSHNSo3DqCWnv
CHKsHLoFJmySn0y5E2jfpoGOpab5MVryzbwIP9Uwva5MAuBMR+TFGnvHKHpoM8J1h4eVXoLnxfnX
NDAfxeVKmNO9lcpHGSIWkW93NcD17zE+M/LWU5r6NKtA5pXiaWn5I+gnd1Cp5eLoTJVB88NJ9Rcx
t0XpkiDaJ6cPBw8gHVc2fYz6eo++2ZaykdZwMjh9ssM/ShkjeXZzMf78bFu+G2cTFxiUktSmsbB5
80ZvDXdT1dZdUuhH5Iud8ee/+tLftaX/rSl3Pe+Jp6DO4vclUu3ZBPu6aWR0vRqR07mjh4m6U9Fs
nHq4R0YOUy3bjT/uFYp+jmj8D7x1P7lbGR4zmbUvE7hoE09W0MnGHhqVo2oDZ4J6LgNooDO3rJLq
LiBsbCdtcyHD2TK7//XS/x51cxIZ2lDVvcVLT9+kEmO9+UvvDyeBy7X7SjiL5G3hNU7hKIdAsiVn
PvcPxUWhnC3X7MNTbNZUzG22JAtPIfsBTEFbPvb7ms8e7yOndrpTfBy+1pgkufM5H8DaO7/wEx8X
lp/EZK5wAS/8JBJ89yU2K6+cmrwMA55GNynMNYKLAdSFO/wjbPW62P4972uY/2YXiZVktCI1Z2I3
+E2s7lcn8X21B3Gwq2PzlPkXZVQ/uVDp3V+BMuAGTd0K7tV6M0+jwM7NoXCN1LayvvX1THbK1nK0
4SELE3cuTk33EAUQbdJun+S4Y2IkXZoHKzSvRCg4poxb6te6sPx2/mkuXjTkjqhCF8IvdcIkNdOM
fVlD5ZHxe80bqCZC4EbG8DWtW8GT22+KEvnp9KCg6Q7P6H5WXtSZJt9RtDNxxCn4lFtfNICianlW
qQ9KyS+NokOVqL4iPcr5YRTPY2PWjthLD1FJm4FO8yFdl6Wa7eWotLO4vBqyye7HP0o/PZqLcX8h
7r4wj1uhQLVPBsmKhfWgUF66Az1432vDe0F2m3MQ4Cj/WfkXQ+8PIPK6YP798baqgWaYtkOjvi4Y
0Ul+VbtpH5/RZry7HOZvjAFWbEpfmRO080pgm5Rj3i/OkdbsUTYJDaHi7YSvPdYA4hNNnZVd7ZLd
CjpAwZScZrGV37GbOeoVtM7vf5/lz64Z4FVQVoI/Oic2G6TtxqGmpYIQKd+XTfTNhIo8Vr1nLMkx
Mh9rU3KNUdn/fdDPYn6oSZBX6NUiKX0Nvd9sS0EtTEmomOVJlEA8QlcplyfCGbvByznS0l+afID2
YEeqYmN54Ux6sJMCeZXBcE2hZxfkd6OxNnrnXy882men0ptH29qVdPlcIVBlrvchfe+0/u3TK2uF
80tOjJCiNfJfF4uAW9rWP0vh3xOybWtPF3MS24y1vqopLuf2btpr12biDjYprkMP8u9kstmmF9f7
et1tQmTYxxRNFCB26EIrVPvmS9SRZE6lTIjceoEvhk74rB5oa/V7fF7n1rmkAfFpuAFeTfjP+tf1
1z3xZjyWYSBP/YreU2WlxArybK91GrpinfCl8sv/sEvpn5lFpsrEplqkaWFz89K3NQ5Tx4DizIji
F/IP1wgcilR/Vs339KU4hruLoqufnV1EMv896uamzbtJrJKppD5zUKAcQIVOEV+iRVS1w8fFM370
kR2z6nfThXT6M3xlrX9BXadmI6Gi/P6D5oVKV1ZGjUK/K25rb3BpNXCUk6EeZI/Lz1vXE3JEDiq7
Xtx47SNGj6kd+dwTF3bSZ0trVcHQJbQnWGObmZe0qUQoiKUFzx5Ue9hnUDiy4mahbTIPdjPATzZl
9KBkvh5Pvinkh78/wWdn29sH2HwEIVbEodaL2Mnbn2APEIlbDzKbn8mlHTcc7KVl96Xl/n3Uzz79
21HXX3+zwqOB9pFmkbn+6cuJrlvDj5sLi1r77JCiG0x71SfC4GQTQ3dGKoRhOEU04R5QLLbNUHCE
4GVor6zhdxWUftLI+05GQXBderOxT5XqMe//dJPmLurspHSFaxiMG3JxGJSXVj4oLV7xfWvL9eOg
0F2jnelws8UZPxikCdrlq9mZRAYvi6SsXQKPSwAkDmcnKu+s9JvWdnYu16RB12EYOxQ7kCEYDksl
I3VH71WieT3yj5JBE7BRNKcAzm1b1kRE3bEhtf77F/hYiOZiXesI1HsUaL/b07RWjSJP9P6fQw1X
+avSGWzpTt6tnsKXjAk+/RZAmeC3tOV9KGZR4Grp1WbDLcsfGXVwqu8XXmfdKNszGvBCXhkxwKZb
rb0aGdQEUgdlx2eyE4uqQOT2VH09CjfOwOa9aNT6SZJE0YpuSiqdqgQM9n4NQzitprhifenBbYYr
UoGcWtOepCo/UFmdMIu/8IqfhF0MqNH8apKb8eHeDyhMHVoT+kAopP6eC8xblNslmA91Lju1VrvQ
828qq7hrZnE3xJe6OT/5gu8GX3/9zY7Vh0mP0eDhbdOHaOSWp1R24f0+OQvpFJNRDTPIeM3tWSiq
cSKYOhnuSmhqbeNUPwnOi3Jsjs3vS+WcTw4g+L2vFhm6SkP+eiy+eZ2Opu54pNWRRjxaHMfvCT0V
pdY4F17p02FWbqwIoVixtkXc1syEJswLZm0gcEuKYG3CIGIDkolb2twKm06jQ4MJ4DR0R2OpPUlM
Pcwk7MiUvVmqH//+QB+fx4AkS+8v5kDce9vCQlvFYhBoABli8wVNj37BCeVSGr9enu934vsxNhH7
VMG11K2IE86fdul1VjirwrfqZte3w8lw6I3dTd7gi3vhMb/RLlztHzflOjiaP/jVEzy9kgHefNdy
kku5r0EuJB2diyr1FWQyFjj7Jg0yVjreRWLx9Pc5/SQuXcc0VGzLZFrytly/IowCleYJoiWqk9Nj
fU1n4IP5HdccJ6fstgtOLZQLwZYuXN2ffUxqYrwpAYSlbZHbos2tckh51xkmrxn+GWj0C8LM+/vr
fdz4aJfCECAuhNqibpvG8flGoUrj7Srgn1D6DSv30sZf86ftink7xGbFVFY/ypHJqlzF/yXhSnVa
eDOSSXo3OaadVafQEfdtvLukivxJpM3LAbgjmcTpBmXn/TEQjUPSNfI68tFEoF37ijaQ/LBKQEOG
+C0o9iXgY9v2Qqi9UifFteNlhRS3ZeQq6INKCsnqOndwp4O0R5hop++iu0u6hZ9MqoLy1soZxxRQ
MjYnXARrW0krkla5RN02v25jwJOqtU3twob/SFThjeiTINQCyEEQ8v0c6gtc5oW+JBhVnWtR7DOC
2JNIHxJJd5OpvXSmfoxY34+3WS0I6uta27DshS7ZFdW0FwwJLapqh9ylU7TLkxbXjgX9I59vo6rx
BPq/VIqmSap+XWix05CUSkrtPlWGr3h7Xtgun0/7v2djM+16O6RlJfN044x1lvBYQ7eShZvZuPv7
toTk+9muQavQACChl2nryDv1YRzN5boxZ3kvSJ3bhxbNoemPHHJIrkvHKagJeK9oJ/zVdd2h62nE
7B7qpcNdVLBV8Q/Ry8Fa4EMZi2uh+dikmdcXC+127ILBtA1aqYesvw0XRJjD0pnaM0J5fp3m52RU
HMPwK+3KqgJHsuqTWcjOnEDEiPKbzExuuBXPg1Q6bT8cKy33Y0k7FtoNi8XPc8pIcZ4/4wLoJUVO
sXhlED910LFRqHHaKN3pNElWgXDTDpRi0jKjDbc+a2L0ZFXFXRY81sBqRh39lOUitemLPdSKdWcO
L3GfPaj548y1s1iGn0aL31IfnKjipFbml5BmF06wSp2OtYGonwBcSEkoWSW6+nyfpXdp2tmGqLhF
eSBu9QUVoxWxRrpGa+2ZdOMg68V9Ele+oKCVOKPAX447IUHVaME2A26bIMnPopUdq2lym9Hvotsl
rI5LOX1ZQt011ceho96UBTepEbhLIbpjHkEMGexmjuwKlkYBv8gKxYMiHDUTE1NCFIk/oQXXpaAd
Cuk2gxuqpYY/S7fGOLiN2rmBLp3FrvfaZDxWVPLauPSKIrEr0yDeUPdIHnm6FO77GN8/iPWF0Bws
MUcVLXAG62HogrvQ/NGblh3Jvh60P+OhuZq6e02+7cYXpOW+NMp5LOCEZd8XpfEsK+jtV8GsnHAe
Yoag7wtqXpUVXWX5lQ5fjEfUnUWa7c4Sr1O98pPqQaLFaQ4bR8ueZN2DeGabEXKL/WD3ZFSTdTOL
pitltS20Bs2pFLbSaxpxzB9ygsA7CjpDrNlR8BDn2lUXxn43clTr47lSfgSDgppV5ajSyepMJ8KP
Z53ITrk19buh4DzID331Q4BhLDZULLNgl5bnAPp/EfyEq09RsbDLTD+Ii+zk6bewae1kebLKJ6Wy
afltSNNoPFd+a2wNM61u1RzEP4kjN0vkb6W80zvpKMPxwcfarqrYDgzLbTrh3NMZH3LwlMLzqP+I
M3lXhOMpFAI/G6GxzZjqLZCp0CqY2kPN/u1zR0tZS4i+ijXLwjSdVv8VlWwmJPT65quoFsdytHZL
Gt5ZMBH7+s5qBB/DMEpCz+gV7eSARnGr3+ejZY9a7KRz9Cc3y5swSe/DVrwP9fzJnIYngTZfc7kN
ta+SrniKEtzTiy45Lf2nkaG7OcZCIqi6Vfe7Sul8jIqPS/ujowJuzNpN2QnIfn9pM8Su8EaOn/Io
99Ans8dxxdjJjBTX0DquH+1p/fKvDzjREEHFstQNm7It6ozQ+IPiShQbNDRQ1KINdAzLa3nWvcGI
/IpKcspiqqb8NBjhweyuDM78SfwzBbDy9fG+qptDQi1G7oZDgyJHTKyFMLozIhhuFVf9kO/morOb
pbmWJSyAK+Q2MLSNQuSnJVgLc+4MaH1EEtIi9YKXCBy2REeY7OfYtK4sDog+NIdBVu1q/I4HeXkF
J3CiCN4bRy2snxMJzJEy81h9iTr630EKohmicfqUz9ZBsQovl4tjEQonsxv3OT3G+WR6GXJgc/oY
Lme5+J7l1XmR0LcTs6dQC64Ks7jThnuluwnmzm4LMAdYSWXd2Fjo2Bio2ZNJhjSqXqPELT0/oxsr
xU42/hQQFiNk51qLIqEVEgOLdp4+zJxzEIPPlaoe/zdp59UcOXam6b8y0ffQwpuI0VzAZCZN0ruq
GwS7yIL3Hr9+H1BadRLMYEqzuujuUlXxAAfHfOY1CUZGo2/aNQWmtKu2mRntcxWusiGfh/oPgaWT
JdZ5wA8MRXQBSzvso/dZkpmy6KwKHgLqvIpxzSkOV4z1NV8no+ooqET2iXmDoMdlNIXurFjbaZbc
wfwltWzLpL1osOuesZGqzNDO/OpOyqkbI51H1dXFjOPCJ3FWtMyrlNFuBP2mN3xqQ7IX5m/4If05
DDrst9ehpa9R3Up17y0cthZwAAqcttywk+EtW8LgzkKzaxVlg2iX2ktns5Zt+lbamq0IAa5h1y7o
BP+8t6i2jYKxif3fLSp5c0indcB3VpA9s/fdPG22k9h55GadwpsJzZ4XdptxOrM0es5a6lnIKqSF
5GXCn4WcOn4tvWZ9IZPrqe6AYuigPuGyywqArjWNXlYtoK4Hw7ecIJicsk+uxhruzsTC1mkrhOHD
ICwLY94NpbhXat82wbSY5QAHG4UVZQMN0Qlg5TWJT2NrPhG+HMECE7vIsIkwaQISsk7CZ1FLC5C0
oVMHr4p4r+dPMgSFJuMkti5NQ3MFM3Zw4PHq+ETq9pUvsITGVKLQTQSPTOS6CiR1tZwQiiKfqTZZ
GN8beQllNeFQ6yto/IJ2ryrCrvK5BVAmsDUOcXnMz9RefBQq8aaQo8fUulJ1xA/wxxHLwIull++j
riNVs+UZ0YoCCgRs5qNpc5BfRiAdFSAj1A3i3T8cROFCgYnZUqT9t8T6j2TTnwZcxZOhBOwg8okn
zX10122FO8zQntCZc09mJkfjahWtXt5PWqTVPk//XORCBVUaz+0aImJ2pzQPgLMEGXlMDU7iGEPh
fS6bh04a7Kz4JSOeY3XWBfIcNSq+Abj6HOVM0P76iVD3g8m2yg8VSmz/erIlEj6Y9GJqklhdUpkm
fwbE74jlZQueXysrx9DuVK7uUZbsvO5s8NNu2WVoNe9H67Fnb2qjvom0X6H80qO1CKbSDluR61yn
4XAzFXdxjY16d2UUoT1Zdw3/vwTAAqyd08sQc4QZIhCaxUJDIGu6SgjIVQAbNcxOWN8Zvu6MEcob
7WsTsx1DWGlAdgrtZyT+bMK3MrjQA2QGui0+a+i33laGZDPFi5rQLhVu4u56yn7KENtOLNOjqwY+
PKgumkhfOkiZlbRFU9LQCeP+shv7bVhZT3OWXLZY7MbVnekPDyMyvDTFf5wY+ki9gI/119CrKuWk
Ug8Bkx46+XSfFcWiNeYI3fjSGreR+ltQEa4ZJ4z1agKM3DVR/Az6mok+OQdHH4Sm7WLdhaW8ucrt
YwObC3Og5twW4oUUCzfmUJ7p1k2o7LTI2sDsQJ1jsHsNnW8To0wNXH3aQt1BZe37OTnSxObUOHiU
1clWmXMhaSmfQ4LQh/+53SSFJw7FXWQgA0abHg75rlObraom4PCq21Zp9nD9oXfXjhpaWw0/jknz
hk62/bC9tGKgV1N7qc533z/p0Vwe3XDKPQB/sH34vNO6iX0e+Bxvbf5DtF5Uv7ZFZMIagg2waO73
g32Ujr7s66W7D/ZEoj66yuRnAYvPtGdaWretXbWmxz95zeLkDdAGldkNx57klHeFCyLjVH3kSBPQ
ALiOYgGlH4iea6ylOYGbGBtGL9GFQjXHCpSbBqB3tRiqqqDtpueonG0BJYHwsQLaZ5rcz1zCPVz5
RBowwxS9WhVddL6kIUEO1HJIrq+iZh8G04kldCTZ52F1Hf6HgWzKRyHr4AhM5ii0WnFpbwgiCDDB
FjTRTRTr1MGx7M71J+GnL7L8sgyuYnXdmPkU6nM5UcwJn8cp38w5lJl8Qplq+DEMSG6JaB4GSAVX
7bUitqWtyljhRdKJpXFs7y69KZOuOyS+9V2kRGWmZTnfJu3OCkm3E/lkaf7omy7oOkWHaEXNeLXU
G87wWqWbMm5ChLw2zbYZEIKxpd+TWzs1OcLmFJjrWLkR9+i/xlxe++ArdnIYaXlMy2gp/klu6vYS
TfbFbKi2+0dy0lM9lWPVKMjaxGWL4u8X+dqSZ+niahmwV70UrC2GgaIkOJV4sgF3ZIV+KqWuLmmZ
HQ7Qk1Jq/QFZDN+GbXxftnZF3OCOnuwypRb6eadW7JFxwX6aC1WOiIwq9ec5baU5TlHOWngA0exY
O3O7lI+R3xwzm8wtx/Jcfw5c6+3E4bUcTuudAhxJ41iHLmKsWzuBgROKL3TLtzTsBaQhUyDA0Si6
TSpbuiINPwMffVU7uuSZJziN+pFzmo0lI6+sLY+wriLXAo6UJACBk6amrcQXctY9xDFnWPVSGMJF
loFIFsvqUg/CW8GgItTmV1ahP1v+ezPhyzmSe+uDHaePvaKfCfpsT4XqdA34kuk8snD9RkhOXlDQ
CpoYeToiPpG+K1WLHDc6n0j8BaKx0WXrPA6DCxQI9006OmKCeltgguZoFjuw9LcRCXehlMHsBrcl
ooaZWV7W31CNLtsfZh4+psX0LPQYzvZdAYRn4o91ht0LomvBF4hJ07JiP0i53ZT+WTY+ZgBD5ca/
zqfCbUnmxvTp+8/6UTVdfdYl++AA5J9sm9WxYCZz7k+6DKNgFIGhGpspOTeECiSsaBuoZGp6a5se
3xwJjulWKzHMAwIEaoPCkoJ7DtxyxNlnfD6MsjoPSMzFMfY6Rdok5qsqdRuzILW3RKxYzV8+APSi
kpzBME8coMeaUh8+EEh5LaietYaBMcxdJlZ1gGgfpBArShH/mS71+KYP5jMhk2ylxn6XKFpstCtd
HJ6nWHF9cvJYpko6CPdDlHvfz+2x3BLZSuIxukgWz7WKLvTEnBu55MhFinYskOsptUskGBHKbd0w
kUjzh5/cTfhMpGdlEpyakq8nvqkuml8wLBYy8JfeYFTpQdSmAoWQ9KGwZhi92aNiEA2n5gVktutZ
fqi7AUSodYXx3EWlwMJgn586seTVyYGsBBirhR9NDol31mqJpWltzXNJ0bkPHwEa24WpEvPcmvhQ
jKJX1Ni5J2zPOyH4TV/lRCCxPrYYHIQEocRHz4u77/NxmeCWVZszgwvSmyqPTpVh/zDca/OrP6nX
6Gn9hxHlerxlMg6uvFEuUwXVBSrsiKxmAKer7DWNyN4pv7LpT7zdcoEe7t71aKupLSQBCm7PaEZ8
54cQfeMTA3w5H9YjLE9w8D5+mZttKzFCkCgcbFp8N0zWiwiFiTrNTahb9xoKuKZSvpSWuAnGm7ho
vJpGd4xlr9b9nCT1yg+fpU50eqHeyG20zQNUEfpXbfw1iLcT7Qwf05qm6lxLSTdTLTnp3Nm58VAi
Svr9jlyHB+uXWd3Zeq3rlFd4GUW6jM27abidi3dqZv+LURYCGwJdMvnoatsjVVz08dJkUegbkKza
uvkI68Qt5RM2TkfX9sFAq3wigIA0WnQeKUTgppJgbxKcZb1kmxGiyRVwbP/EbbHEFl+W28GAq9jD
bNVh4qV9u6PT0vilo2il14eBY1GXjDFbEo15IxXzic927D0JImGoLhKKpGuf16DgZ/2YtjrgfEwc
BPFShLFVSU/Ibm/z3KJtZu6+/4JfTu5loXBmUE7A7I6+9frUEPwiK8pFrRb5sEovtlXxhj0bqMVw
V1hPkU5FvPiNUq4TdPWvE4Mfm+XDweXPr9sUQz4EAmwzdRurjnw+pHbzStPIja8zp/S2FQV1nDK7
JdArt6dirS9B+8e7o7K0IASAzK1VPZQ6nORak/GiLuM7IpvKnqr6RW2fyihehG7dUNHOa7FW7Cye
b6cy/BFF7UWsFyfYycemATl9S1uqskR/q8Wmz4XvyxVeoamCjkWFz0StQjWbdkPSY1QU39aD5FlJ
svl++o+cEYxKPXiZgkUp7fPsp30bJ36jWhQcZBRbR1cXb/SeIpycnLigzeVDftpOFI4+iIgWkS0L
bXVQ5H3Z4q2BomGvZ/s+i/dAJl+kWHkP4h72RUcVoA7MN2TsbDpG13OHAvDYDZA/M9Wx6IU77Vzu
5fR1VqksBfGVIjXK1o/DpXusAcApsp8jog6FPNKMo8rHmdSX2s82lwnmMlcw5CtJWTpmUobqHQLN
RWoP02OR9OfZHD9GU4yA89L9G8D7GSmm774heumcOfRPUFzDCC7Eelee0WmNEoxB8p2VoeSaik7l
C8S1g9dYxq7tqHjV9U9f7rwOzXwh5vSYUca3ZDfAK8Ion5B222d1/aaH1l0iP2kRVk54xwzWvMPj
iW4KAod1X523Bk0WE0J6Yl0A09llUG8tYdxGSBr5U7ixgKt/vx6+CM5QNVHR0JU19eN/a0BQrUPh
hQpMBgHKqaUnPgePiL1GBL/l9eC/6/nI0nxQKxnwANgWibu/axavi1PVinXqt36S1Xmv55bfAhmE
iVu+pwkqhhbKv+aJM/7r2bd639W+A86BOiJIADtGMkn4E/cQR7/WN+0eJ6j/+JxdxlIULkHEUMjt
VudsMPdNKOV0RpcCwXAF+XeLnhvyTPXjKQTk13NtNdbqWFW7pJZMIBeIaswb2VHcxMvg26EtvU13
7WN4AiZ09GMdvNrqHDFTYObxYjampvkuzWglv4nFKXmtL2I/y5KAPA2gHsQ3jOb1xxLNckooFNgx
5hAaVm2u6hd/ZlMQ7yZdw2MFGeW48bSa+v6yZXXtZhSop/5mwV8gFbToJEg0nZSnNCywllON7azo
uy6D5tE2+4ASWJibToc89/fbap3Rfzy4uci7qJRq/mHudxBXaoqJ1Z21rLKOVob5a0ypgQbyNhra
vXrqKpGPjUbVAGopeEWEo9YfQ1QHrOP4GHPU1p46ttvBoqszPfaZshnn4BwpWRqUCD4Chvfz/GIK
2VryA/Lh27Fe+gYPEkD4Ern3EGnUSggxDHuKR/w5hJ+RldlSq+xyvTufpf7y+4k6um4XzwFq1HzI
LzVqM46AEwBftxsvwRrsbREU093krNvAyeSW3pre9yN+uQFZU8jbg1vnfoKNubqWiCKFCWsIA8fP
V0tBWoexOxV4KeHO9yOpp4ZanWhWOIyShagvbHTj0kjFTU1JRo3e0vinCAMMHV9VIWmIs/0gwLOK
+VABnnW6sEFTwVbjGyMUbqpMsSmu0kv+6asKxmelE4AcEI3MmbsJ/5WdgOecVNzEZnORSoYXIA8b
pPnFXKnO8t9VfhcWf1YjApKqancABwuqL1ARyi7+BVnkeZ6tV7GpAen8ODEBXyIAFYA7uF2FTF2n
svY52OimQVfbrlSx57sE2kEWNJyY4mPH0OHHXB0QPcrwo6Ezw2P4mo23eDwExcv3L/GFULvs5YMx
1gbreWPp+J4xRnzWgStFouoiRB9JtfPX0QPKCmP7VBn0+GstjYxFneiLBPOcjWmOrKlhl9JNV9AI
TZHHeDvxXl+y64/3+muQZfUenFEKsLMG75HldpI2heVkXrgR+zMkdG1QXrMXW96wM7oT2+8LEfIf
0/nXsKv9NwnZqKQJ+2/81f6iXhI8o0TgRefU2wCzobeAv8MmuAHU8jjtTm3+L6iEj9FVDZ4a5AoS
gNWVTDFLUVDGX17a3DYehbTslS6Vw65IHucrKihn0YPiFBvFAYuyN86+n/Rjc04GgrI5xUj1i+wU
WK1hrAJY/kN1aU2wmCb1f7EjDkdYfdXcaJtUVJlebcAXcJC3wAK3uZX9p8k5i8eQoEFg30Ira803
8qU+MBV52RSqvEtq5SGq8GsLfXQCRUeeh4fEePh+6j7yhc/5BLEU9YZF5B/o+rrwEHeF7KchXkJI
eoOaAlpiRxi1uEprUaKpX3Mhe2pi5TEy6D2qGvXkesTWlETwMpHf5HzcNdkMzA91wJ4Szei3QGDT
HcDAwTH66to0nqIQlK95nyngq6Qg2+Jjvk+M+EWvX6IhvpmE6kLyG3dp3OL29WjK4bYXVEyPjBMt
gS/qCUhYU9QkU4Nt8nFXfd6camVZqZ6g9qTd61tDtpVdvAG4VzsNCgobhEMQLFjUKoQz9Q7kgVN5
F0C13e+n/EtT9eMp8CBG0V3lgdbxlzzjjh0Y3BploNqReltg+qyE0PrVehPGqRcCt4znGxmMbTOB
H03uUrqJQVRiY5Nv1Rp17NxwZPFd77F3pHEEL8dSR0ceDXcpx37/uEdOaibtr8dd6/rMCNXXC6ad
zb0sQqf+IT7OO1zNNvlrd1nedfdq45za0mt3TMSTGRVjTEIJEiP+9flTKbjRNE3LJKkA+/ww3kpD
89yqBXYfbqJrHGnBduxuSq3fqsK1nGe2CQWww+AqfRQRfQckpgPCMUQkE8cnOacV0b8M0y8ZWRJs
35w5fc4I63IrsftFRWZ6/37ajkTZnHqLeTzxMWngurkQ6+YENJMXMLpxrwi1Tconlu9QDIDc7ick
cWLxLhrva+NNz6YNvtSOqEPxjVIvAbmFMszGCCTMUuBGxrRc8c9R+6sMpCe+edjJnBT+/Xo9fn7g
VVwFah3R70hRiRlHGq+RFzz6nNYwqiUHnKQzXTTP8okdeWRxfQ5mlqP94LokSKpj0yxUdBKlzTJo
uzNvmg2akxs8iJxiF5wMA77eFp+HXObhYMhaaQe/QZDSTnTRaTVAUKcCjS8EFmpPn0K01XVhFXM4
qyEhWni2AODGnb8DKG8nbnOCwHvqXVa7JBKiQBEiBpJpWk+Y1tV6d+q4+gASrK4I7m/SCZaxTuq4
ut2rae5NKRZB4NAulsaXovot4dajCY+5QT/X/Fnh7+YjITp3KAtgLv2zm5QfCvmOGYxgYyzbz95z
YMuFadoDQLkkwhQaGSerCS/5wVvEtRxrxgxMucFhBgIw4OiwOkdU+0xuxV0iFZtuqm6HHmNDxZ+8
Ocf8qdVF3A3rxzZtPa0k58Qo6wzY7q6tol0H7Lisu8c4KFwD9yUjflCb+jJPIzIhtd34Q+7pAdQl
rvLE0ug/SpfDGJ0JeDGm4xtiV17vP9eLXHw9wC5nbaKDnSS4fuPvBMS1CfXaHvqefC688rPF31Gn
lIObOmZmhXXWaBei6PqViGfk5IwjKGDqWUOTb7TAB/M92F3/7os7USkdvYEDkVzqA3vAvzb8dzF9
CKybFhxdoF+0RelW9S+p68DWP2CoYSt0XifKZHTqPMG3cHfeJ8HPVqPCBSRdLt6L8s+hA5QXFo4w
P8fxRV3uohKlMO3eLPd5/jSk/r7SNVfpzmQpcPuKTY8LqFaNIPhkJ+jB6zYvoUzdTruZw62vZmTB
XgtQDGF5pck2Ne0XQOEbqdOdjKKbVYquVgAaDP2NChBQRO83MKFw0gbP8nu5/93Gr9Uw2yXu8QpQ
/DkGqo1PvTo7hnghRD+xXVEE3fF1XjBmUkAlfPAjtCtBW8xff/YwbjJjD6F4M8w+d8LzIkWbgQdR
IassS3GMi/O6rS9UaEX+8FbM1yIYDl26qeZfgV/sQY6RjgO1Nx5SFQI5/9mrnL4/M1XycomK8eS7
gTguEYyLe5drFD/E6U4Ctmii+qMvQmPgWLMKZ9EYr+DSTvr3KPnRdi9K+HtUhTOl5zpilc/JtTZc
FIphGyjudayhNsXKPIRLBNbZlHYmCP+B/DNrng2DZKe/7pkcaTgVGX9Q2D5vXhWomqER9uCN8qWX
2Zt9BVp7RK1BGrq9lMdXQtRvcvQTiSK05kabU/0hkrsQXF2NWE95LpnmVW2WmaeP/b0YtTe+bN70
sbRvrepNCLUnYQwvWlH3LK0z7UiJRhvVERzVyqFy9DaBf1LqYBtE9FYCguo7VZxfpbMkjYj+FWhY
WfO6PJRtqrW8MXVUI4SgOIMksjE09DCFDDd50UmDn0Z/PkqPZoJiSaR4cj2dg6oYIYz25Q0kxDaP
bsq8hNA5SmyizosU04lyc0vr2PPjLidhj96RB83tQRGIP2VYLCa+x+qFxs/MzcecSBaVubF5nJPH
MPlzpvCNLSTIrYz+GF89uOqwPBMygMvtS7eAR0KWnIGcHVmV6qusbwsXop9FtI3yc6VWkCgotr54
O0SvkNzt2eguR4E+F4blQ1d4vdZQvdZQRCFMBs8HdMQeNfR55POa8gPGmIsYLtZs1k4v6l1tiV5p
TE4XY78Tv1WQBsPid4fcRGbuFdSuKbx6g3lHJK03UHm0c0MJ3Ca4VMwRJezrBv12Q+ncVil3rW9d
tBJiaCNY7F7Z173wgm3rOSKRI+LnYcvyK9nnSkGwUQjsyvhM7XLbkjL8ic5jaWdUs5sbP8RU80bx
wUhAyI6c5XQd8KaTTWOfLhwrZrkr4l08wYYJ8f4unCRDk9HijCvBxpmKU6IbHcim41M4zFo4ZwMz
lGEI2aTyfaegsqCgCV/igKyTPdKwSav4LR/0bdUrF60hunEcuiYUBDxK7RroO9mNK8LR0hvLizG3
hOA0avoDxuicr7EbGMmLlRK4GtFmRt490Vs7kl5EpPdUyndiDFWCKa0Ac3BXYCOh2H2NMQyf2cif
FJ/0QL4KC36VEUXOyUOO4lshmo48mJ6hR25s3kNY5diqbXNJZALMk1AEnBr51pefG6O4k7PGzUP4
cn7nyS0OkewF0CduZkwoulzJ6He1CFIX+h5LFFfPdU+PLiftd4r/Cr2WJvpdiw9FItttO29M5LtU
rJH9ZiulFwPueNm+ln8HuriVM/nM78+k8K40ed7Qt8cy3FrT3WKRq+aV0y0KjWHtpM1vistZa9pJ
DqkRlVSJe0qtX6REoon3JKU36vg8+2+56E3tNThI9qDA0v/hB3eLXFdmXIZiA8zpSkX0fPZhltLK
1dD5qq8bKp8Q0uLqTSmeM/0pn+94F4tK2gQuvG2x+I1vheFRQZxsJnBR8pozsrRlHwbNjVQ/1xzg
Q4fwPD7MZTs7Pa1jOZIdkZzUFww3DREYFGN35C+3KZ2r8qpXO6fXUB8Ge6UuRMAUZDp8wTRAODVp
NmNqbsYq3aQ+h24Le4SPpQ8iQmXZBaAbDqP7DleWZvgRVZSj8h85EbpBwbeu3xUeJ0yu0T+Behht
NNkrSZNbJbsbRMiBd1OQAYGdHdJLooltbT37hgmgG6MhPIDE7LbOWyxotwHmWjHXrWjagvmjZOVG
w/WgSsDse27LP2sq75Z5VdXXuv8kV2f5/F6pl2Z4oWBgnZk08RRAD9ndZDyXRF+qhK4uwU4+Zq4W
wd1T7yeFj6H/KY4Pev0WSIVrGeemue3KzjUNVLGCxC37lzqRiQegxVW/JGysAvEK3pXev8xMs8jd
W+NQ0xvRTkoUV9aDC7VDwb18hAvqNC3kOt1EwRrNkPw2EwQ31KVtHwU/ak2Q4NBlToFxkqpvW/GH
AarSkMKtov7OrR9a0HkF5kow8tCLR6gp83fTnOyiaL5XJzqaPRwKRLk06sZBle+ypt20Ss++Eh1l
eipiCoWIZ2umRcOzfeuF0YJg4G+4d0CEV/qf06jciVn2KncdoV2HcFELPnqg7VYnHMZjmtxErc/5
hL1cOUPyE+JLzr5TUPalPLq6ciF6Lxa88IMUZH8/JxhShjlsVhEvxyhuNtseb4tFae5Uc+pY7M9d
TAGYsUCOrGJ/uhPKXHU9oVulE9kGZ7Nxqo3wNSVU6VL+NcQqJRzbkP5xyRDqvkPWK/GKrXKXPP5S
bckRXXRn8Vo4VW5Y0zKW3OlwzFXxOa4kcVJqxgzP2rNmG7qZswhkn56/IzXTTyPpy5McJIKhIFey
UjFS606/ZS+/Trbhby12fi0aYoXb70snppppEfz8b14S+gDGngAGQJCvvl02mSVC0Q2FqDbctI14
XvrjrRRUbiDn29bADF6Hlx75m6KwTqSMR1Puw7FXH1XQpXquJMZO5/uyh2NTh25bTJsCRjSgPMdQ
4THPwaUeAuzPa07O8Umg866OhMyK6H1fJ/nazaEGthTCKJMA3FgjRwy1GoYwq5kJciU1OqvDHthd
SxSdnqjhHs3KF8A+UTD1LBSdPn/vWK/nycDl3s4vOdt2Pu0GbSt59DR337/TkfYbL3Uw0mqKJTk1
Aixp2ZrWiy564wxLur2sjb0RDnaIQnEp/K7aV20oHVm/IPg/Mf7Sll6fQIfjr/aQGGRxWtD/o5Sj
vBC0IRmX7ePf4ib38uqk9t/RT/jX266VDrVOJhtcPiHmWralPsaD6vT9n2Fw6gt+CFl+817rSoQZ
zbNRVYwk38YP+YOwqS+rHVpsTrTLPJJdh+zcdH9NG0hm0banS5+9xFcgsjYDVFGnMU7s42Pn48E8
q8t3ODxBytxqVYN51hMoOc1DLWMATkT7//c519KDcoVcd2Ty2uq2e+22QLlgRMxO9EPe5afJAkv/
8Mskqxgm4XWDYPS6lRubEa4REaMZ1xiJUJIDvr1fRrS2ipf+NO++f7sjzaOlCk4zE00rRl1zjMAQ
0LEDp8XbqeXVfgZn5GEx7WpbJbMrV9x0dOuAxjrmJvSsH8KJS049do8ejr8q1jWGUUVqwEfMUgt/
ufcZbr4uPRLJwK2/DoHtzWnpmErtajD2qunJMl7T5FeT/raSLTQkj9hb7Hy3E3u7zSgcVL6Td3cT
SWNOhNJTdM5hCjUVu8MfSVm6Yl/29FGS0Zmwv1aQv2hv9Uaxx8LwjFjYToKx66inpVDvZqpAKiGK
bxgnzsNT7706DoMCDZ5Mo3aI+0Ac/BjVUxXlo7vj4MOuTkESAnFCnZXdgQV81+wa/U+tnU5AZo6f
tUgGLdVJ9CHX7fBegt5h5oxC5mtQavydutVe8KghjxeoRjinRe2OoJ2WFfvXkMvMHmx73RT9oLKo
IC893gYRtv5iRhQw9aLrU64Wxz/SX0Mtc3wwVBwlEzrnvB3ayk6plQQGJyCTy2deb3f08gCjUfNB
vHc9QpLErDe2X25dR6Ds2ww5XDILOnhOKffb73f7sdj4ELywWhPDnGp6XC2L7iM2bnfoDm1Ox3bH
X+ovjMTqApSVIBbbZVFUxZNIMWcW9jX5dVX2tkax4/t3OroED17q44Q7+EjCUMV5gPcwyfa+PFPc
4Fy6CxhpaVzZ8gtFoS3lru8HPba5DsdcFeWHqZvNSmXMUsIHLLgokO62pM33g3yh8q8aGR+k3YM3
q8MR4jGgZrvf9G6wMzbZrf+g3ProRRbk2DffD3cskDh8p+VmOhit1+VwinzeSRFug6l0ZZRcYhPF
Cv3/s+300aI9GEkc5SnLl5Gs+/hhvhy2485o7GKvedUZRuGLgr5xpr19/3pHA9DD91tttXASelOe
l828TdApMM/GcwRp9v+GY8nJoVaXmi63/wQJpf5PTXxuSu1cy6kzIgotYxojm6+Svm3kh9YnjsCK
w6d8gTyO09c/BDnYTEV/XiCxY1mvUXQv5Y+G+SsSVFrN2E3X1B1FWvnVAKi0Ra70Ss0l1MTM3Qht
H5Mj1wonNwHCKMbKJqV/O0bXxpyjmDNTNyvuS+W5oKrTqveKXHhWcK/5j2L0EE3UjITXZIxtOqLe
wv5JhdbLxFswikADFE+ivyQUN1Jxaag/lKmwx2RT1Pjv/RSE6LlMBhRRFFhp0EJmRGva6kbSqjvA
wGd9mVJDGPZ6+UbB+mzIZ2eKWm/pucQW9CI6CcgBbeh+7ONOt0s98NQyfUMAmXIRGmK2b1HZSCSh
cP2x2Q5SddMlwTuqgpuuAP8IEyswwUAWyo9EeZ7RcNGYzWh+LKr7idZLTX9kUuRzpO12eVlcZFP1
fmJ1yUcP8n+defLqPi/FxvDHpekIXd5tHzDg2Naeco4R3kW6PdXiPAJi+NTiXGvO90ZXSdbMDkLC
HywFahB0Aq+sa9lp7HlHEa4NnWRrvaL3MpBOZ2ftTpfwPy5c2oLe969+7JLUJEmFCo/7GajHz+dG
abZKJPU8izC1TpfQZOpOBIlHr62/RlhjIAwT8wdVYwR1W2MggGTmv1XSORoLH7yJtjrVlWCSkRFk
nAXbHN8o7mKOWt1Gnu9qnrad3Nwr9+pmaSXnJyXOT0yjtiywg0NRpuWGgCeDJ7gDJX7hajCGv/9S
R+/lg3lcnfBlLbSqvNyUXXMZ1qKtBzJehfdB9xsw5fdDHb+VFx6ldZSPg3pO1iSY0tjtr941z5Vd
GW1oPkpbYVufqy0Awzx2T4x5dA8ejLmaQh0ctDQWjLnI8+q4u8WzS1jg6MQ4Gh6AJ5blEZAJu/Bg
vNV8Zr6lBfgJLeFU+oBY7o/gT32roa7nfOgCQ/nBEca8bL3KVc86F/vxTXad709qhJ5672VpHSyd
LouCulzOHv3W3+buIiytuxKWvooX3f+z8Pl/Pln/NP/z3/z6V1FOdRSE7eqX/7OPftUY0v5u/3v5
a//6Y5//0v9cl+/5fVu/v7f713L9Jz/9RX7+P8d3X9vXT78A7Bu10233Xk937wjNtx+DBO/F8if/
3d/8r/ePn/Iwle9//+NX0eXt8tOCqMj/+Odvnb39/Q+OsIMFt/z8f/7m1WvG39u/vr0Gr82v1/rL
X3p/bdq//6GJf1MXQ0RIb9DQ8GPgOw3vy++oyt8k6oyLUztSzotY7R//lRd1G/79D0GS/mYBc6dS
DSDXXBzO/vivBvuu5fdk7W+IIkgqKqn6ojet/fH/3v7mH0nEPz4Ms/HPX39r2QSXFy1OHoN/Iym9
9mcNU2BLeh2ljj7HW1NDcUBsSG/F9ro1652JVqBRET1Abe9JjGP5OoxIsNTB6cfBC7TqYjCMs0pH
8qoVmruDqTzycOsjnmczTFlchK4xsfuCDg4KTVAyXHMWp4XNcsQjWLk9nZl8oQYxzfh9A37GaVkH
LL864tVYLjoj6n0UvBt0wzayN+8sp3PL2SkWY5DYE9yTbozr/bkedPn9g/2ZtHFYhmHrf6gH60/L
6wGDs5uHzCXoOVH+/AKzXI+2OpUgP82Rhn+Bg7Dqxj8XH1PFBecR39Q0MNF/NjbB+QTYlBpW8eCX
1wbt9cRWELQ8Cfb6UuRfP8vqZPLbItf0jDdXb8MHCTMqVM+g71wsetv+xr+HPoAXrQ2eKVLgRZxq
0nyptq/HX8X8U26lYRIzF4MDzTW6kx2uheuEayjQPFT4YBhwpZ/yDVl+6mFS/49RVWzGMbBn9y6L
/eB7R1YjlnLV+Y4iJohMNXaIrEjVn8jXPsSHvhnmIws5GMYYx0bXU4bxf+rn4haFghvkaICJmh7Y
hkt/CwbYDnb5ZjEKKZEWuxUcbY8lkVdQhgaTLhHSNDdLuqW9J4Q1pVM9/6fbetlu/5qJj1rO4SMG
vRkOAo+I7OZWr6wbHNVhO/vlRY0InlLBjp3KTWv9X9LOa0luY9naT4QIeHPbaDuWM6TobhB0AtDw
3jz9/xUV/1ZPNU7jcJ8IhXTBELOrkJWVlblyrWglFVj5Ar9f1pd2i+ncOWT7fpjUG6f/6TU/akp5
txd3xWAhfWe5+AWPsBa7DlZEvsH4kXU8P8d/lcfs8/AbzmxVG/0YPLX5Sh53NeIvG5aOValMgeEW
GG63zceI79w+CJxjcpx2zl5MG4UHMKyv887cZgf9BK3NQbkT4pz2zvhRbKsTENbjWil3dTukwwYo
osx6g18FdAVs2Q5G0ueU5oe7VcZNvYuenDveb+Gfyy79sx2u0CKG6caRa+ZQAiueLk65eggep79r
uJJgudk50BggrxH/NPcMA9+ba2UMEUivz9+/ZqVqWhzosTG5jfj8KKS0HwQlPDICm96lPQvSarua
6Im/8ZZFKbBERmxlpginzW7eF0/WXoUqeYeqO3V6ob5q3Rn8G8HR1UgqPOqGZXlgqAim0Gwb1tqi
fuQmH0sGsW6fpuUj+5/dlKdYuhgQQtTiPWY0blzlKLBCrvfh/2ZEuonTpKt6TSxDKZ/P6eNUv1jx
x9smrmTYJW90pfs3Q3as6ujc+9Z79W7Y6WhEzkfr+/wpfhz24FNe24/6NttHd6Cd1goD/8OF++8u
SpFBbZKqDxKMC6GC/lRSOIT56UUoPYQP/U59MI/DQ7YtD+br7WUvOgisnI7gf6OQLdU/yOui0B1w
zZ4RZyW5Qz9pJdz+LqFc+eCFCem8DZkLt93A2oSKhemXezQZT8U3pA735b4Cq5D4FaxI5FbdNjqe
xy10LtvohYnE/wUZ6dp6paPIA4BgJ2L/nPLEBLXXq59v7+hVkee3I/27XrnsMfZWPqQlWzrcRe+g
chEvWvE5x58pVzqvPTLI/gCYaGvDX+17d/ku2a6nr+IBcn32L36HlDPP5wju6Im+mpgSUGrinPXJ
vRO9SeAK99Vjdmi2yQfjUL5CJQYI+VH7Zn5vP9avxfu1wRRNLmH8syc8kyAlQstBjhJlN+qd2XGA
oYBHA+6dvkvu4C1o77sv1UP+ZNFwEqixr+ud2cX45AmxQ54pvO2kXZhodJnngF2YYffNp48Qmm0N
5dftb76csF5YkQLUqEQK2AYEC0RfPUg36q9/7hR42xnf6w/wLuX+2r2y/GS4sCqFLFsI7dYea0Mf
CgVdtKJ5FkEz/9wdgi/tRjtUD8pBXDAxjyNEpLoP9jHZ/2khUXxbV9Vt/oNq99UwXB3E1GibgrQ5
1n9kxXzKSm2tZCO+khxDLm1IMUStVAWsIzZ6IJO+7kMjuQO2ui3uoIp4p5+S0/lV36qf7Nfhwxnw
0WqAXjpMlz9AihujN9ft3PMDmIlCBmzsN6izJrTcPVgWz7EffpmzrU6ZNtxGhxXnWlm8DLk6W23g
aim2mx08gMeEuibo85O5z/bq2kKvRsj++ZqoBpqavkABFKitYAzAmCiIC/XC87N9SrfxnfNh8IE2
vGNA9U7xW1j5T9ne2dW7BElF85gfqqN6V+yK59W+01LMhpwUUUUYXT1NhgaG1WjDk//7J8Xfhl35
UyN78nwY4zPUdER+vHayloLGpUXhDRfvkKZ32zQWolrA3Wv9yUGovFnJN9YWJV28TWmb0dyKRTWu
P7qPcOrtb/vNmgXpzKCwXhql22T+xASSm76L7XYl9xNOf3UqLz6MdCiCFHIfzWGbzO61m8GHM+wx
la95BXele+8B/Fbg5ry9qsWDSM3J9QCoX9MoVmFboZSLzYkJEENM+FLvD1DjU9YQRGJ/rlf3ryWx
vxdO4EGFNWYGllCu2QXme1t51rS/HO3x3H60ra+3l7X0CkOdTlQhHUtUuYRLXlgzjfEc9DXdw/ND
fspgwNhb98UvMTCqfx4e7H3/VbwP1hRhFxyd4iUUxah9oRwl1xZthYGdvuTeio2XKfrlwQeXDGvD
sAsbCbyYmU6ESJGMkt/bQ2+VU6pbYJxL6743Zt8M1WN5Bvw1H+am38xrssoLng/Hjcg0LNPRryqm
qd4bU5KTbbj2fTn9nNSfKx9LXKySa9hM7ptixBfCCxmJ6hUO6jMtBgQgA86n894lmcs32bv8ZTz8
L3K5RYMkLy7kPUzGyoBPtSia3gxJW9WDebB+2HfzQ761vjOoVfB6bckpUxvJeATNj7Uf/LD35cu6
tvoVsIG7AXD2f36FI2F/w7JnL4Qs02DuBfsEaFu/+DGl1KR0SqJricVVP/4fe4Jl3gJ6ekXbVTi5
Zw0J+Q2qir6RAGwbv0faXgXZbnErGYXxoE3FaeXjilxN+rh07Azcx4LM8orgFGkVD1mYmqjGC2VC
vZTbDlkp1P527aE5qgwT/qFFOgh8VNfForh1fmfPF2f/zHsE/dEGntrN/Fnbj6f5GB5cxKGoDiT7
NYJh+XTI1qR7QRsU1Ws9rIXNfqKtkDLHf3tBclQRFhzI/GBipXOhySTCOoC+No40hhTDbBPnTFU1
+t50V+63ZStCANMl62Ro4G3EtHJtit1Inf08/UZ9cqOH9yMTJLeXcuXz/6zlXyvSLWBbUw6pywzw
ggqtmu/M3Ujnod95KDYhprlbrX3LTyXZoHwR5GOv2CnLEkV/ip8t5fdvYQEBNCRagHMNXhfzPg03
3XOyX7UuO79sXVy/F644drBpeb+Xm+KN7h1cCSfjMdM3KMyQ3a7ROlz1m2V7Uho02FXdxSWrrbft
Q3+y7pMXATGf9gjfMOKz3tqQIylMKxbE79x4PI2FGsnbBdYd+jl2CaF3+I3t9cOCecu78GC9CGXG
VAe+d/hTgjJM0rr6raeJ0uUVr1SjFn2a1HA6OZXxzi6aFye2fyFyv3YryamRIJGxVfhkOBAGFVVp
aUXdZ1Uf9iMze6kXPzd2mphf7XS0AADlyphFu9jNO/QvLTTK701mely9Osxn61vi/Uyto2F/bs/a
L5j+vPlJ48/1Fdjp9YnlB2pQ/PFeRK5SJvv0sioIlYYfWJ0VmD71smTIyslenLk0VkLQ4l7wIjU0
HqXkHdKz3zGVqcpyRrPz6nFUHwqLAfrRgjxkLblZMoQYOPSS9GhRapUOTFoVqWuVKH9lSbKdGBdr
g2ATOeWDUufb27FoYft+K7lDPyca1XKtblaNdAwhZPKDiTkv5ey3VbAFbLW7bWYh5DmCqByVW5iJ
KCFIfhSNfVlZdgCP8Of6ZPuF77zOhwIiVEaB/eiv29aubyOM8dJkuoTk8AqGpIa1ag9nT2WOHu0/
9VSf7ZVtu0qtbeONCbkg153jsFQ8F96KbR8Dypx22ja5y/5ydvlxRgck+WweS9BYtxd25RhQBTKi
g6tzQ13niCEJolkGaLxFnUfnHXgeOKsYspKxXaPevl6hZEu60stzbJ5paPZE0ezbmPrxk8fEPVUS
Csg7hqeNh/GjuYf6YcVVrjwSuzwchEqwQEnInmIUFvRg5tz7Xfji5q9p+inRV/zjqnwMWRtqCDSJ
mPqiPi3z5itQSbuKhY1+b32eUEpChP2eppnffO539VO3rbbFCSQqfXHlMD6JOzF9CElHh3v9uHY/
/i4XXiaH8q8R7nxxP2r20Lr6NPUUVaGsgF39mDyZNK2irblVXoAHPAiNX+VvOnWKP2yOa9M8V8dF
2g3xRS7sJ053dtqE3ZjTr82EvNu32157VVOUFyjFs7zrp1adMZCeGM/Jdt1fOUWffFsdzI/NL/sD
LdKHMwXb+gBo82exNWBjijZr+3xVUJV/hpQXtKCYAQPxMxiOP8Drf+hPOdJ+vmDWCX7oD/Wj9aU6
3l77qlHpGDlW3vG7xNofsidY5a0HpqU3nj/f6dO+RFEUQFr+6JQrd9XaN5XKKNyKFTsuvqkuZEtN
m5FBV18JRwtH9fIYyUXEFD7xNvMwkpR/94iV5fqXEXrhlR0UV8ON4yFfu21/nmyULpBHOSWv2Y7k
8QfzOnR02sN6aV8uP0k+Yotc9uIsKGHVjYbKWez37Snf/zMWoa8S9a2Zka7DjHH0JBIByDwEd/m+
PyYnxlbu1nokSx+ItM1k0pLZYbhT366GseGuNhW4aOw52xkZ+Yoy7mzXO9z+RAvXEvMJyGRYhop6
mQxyqRUPsZXC7H1XKC927h467A1J8SZOlRWXu2qpig/EtDDsppCR8UyTPlDVMg2bdXygdls+uAiF
PBqbyU8pIRd+/T3xla/Rkwo6tydqr11NS4fq0rb01XIrnBtPE7Yzcgvg78la5ncFSpOXJ37Chf91
kIkH5YgJUSqPj3W0CSjFKI9wJwA19rbT/VpOcZ2aSTsqOUnYQd5giPPV77sdowkmw+X2NnrKPvAg
XK/ArG2idBkEdjKkbcUKU7f1rR5lvWhlkOqqMyhvohTok7Gwkvr8e0X63wxTKz+CvxvyFkr79Cer
h/Gb+aONuW7WrpjFq/zSQ6RoHwPhHA1jFFd58FKf6m23C48jfbStKOeFpwncb3hSaKIND6IOs1re
Eu4vB8vLHyDF/QHe+XKg/vrbf3gCD69iBo+CL1KSkGasZqQLX5OiDE8V1BuF3pvkPEk7nYk7Qwe/
1b6mytuiqnQ7uFxB8fmaFLBtmzlYillXNONBEjOn0Wcgm+A0NT7od+RGL9/Vv4O77lA8Orsq3kDA
E//UH3R4ENaI3ZZOJE8WJmJ58XkQm0qHfnAKqMHYVHCL2ZOQQSsO5jvm2R6qk2gUKds1YMp1/YIF
X1qUYkAaGHkyjVgcP9cP+q46uFvmRw7jjukNmvp/2pgS+wtMwxBKDapoTbwNOUpRjh60+IM/0RtQ
fwjFUNP+01c6NuBSZTCEBwzKFJKNMHW1rC24iEYPZRXnrobqr1szsuCLl0bkUnKuFi2gFF4sXTHB
cYL2hZ2YH25748LFDWWp6okbSFyrUmiJitwzoaLv/WZKkax+P2hQV8PUY6jlNk7O+2B6HoeX2zbF
3/n2TPMeMnUs0vDAB6XNaxIq+FmPNIOGnGwCQ40Lvt+bql03fwwzzb9tbSGGvTH3u5t7cQUlnd2D
W0+5zb/Gr3hgTFELjfIt/dFdcXfei+50PN1T2hIX0lpx9Poj4vrwqIDfY81XCh5JNcbofyESEkV/
FUW40dx0e3uB10nRWwviF1ysz8iLWEXIi09ojVSTEdDmBW9CvvTnZizVMwXDLbUCOTI6ZpEGZo8Z
TX9VldPUH4LVLtgVxsu26GNcGJEu00ErhiB3InHf5KDlgbAjj4Ck4CE7xC/udmTkq2424efkeS1t
uM75qOMwrGzTZuB7yb3FfrZCdGiDzq8Ma+91d0kMSB/Fm1zR93+8kfCEIOiCHaH2LAVgq2KUZ0h0
koW69yun2tJ7K8s/7i+AMyGj5Kqh7g9Zv1Tc68JhyoxJQyswnU4amY9Rippbs+J81/EDMzYH2dG4
L5kOeet8kWWhxzPM0OAj5j47/UmFlsT0Xufi78ACfG2nD0Nlr7jiwiNUWEUQh7cASHS5t9gXaaej
NM8WboZd95TvKx+QmK88go27i+5Sf02fe+GMvTEo5UGJVVb6lFCc0m0Y2uJfxvAt7D7d9osl539j
RNpLWH3jcYrHFgxL/DrvQfwe2ucTfn8y33svzPSIlDl8XuPJWPB8iuImuhe8dOBjla6A0hkZyPUQ
FepH53yoWjc90LVqntvWig9pqilr4OLrnI7SKVzZqO/ZNgNCUo5lBygvcn22fr2f99ZeIP70nwlY
nZp0bl4ZJViIv2+MSRElDCq9K1uMmd5Hb4aLQyl2t7/bgm+8sSDtnxrBuGQMWIjqk+ZMr7b2S9Ot
v24bWUjb3m6a5IFpYddRkWJl8Omx7ZBJ2ZY0Yj5plKCpzxo75TTGK3u34BlCDUVHXhPpLcq0bw83
WERIEs2QSkVnQBiiAeo6N/OXrkc4ezpnq6LhIvJJicEbe9IBcF2E0GYHeyODlbDvkp3yyqChx+QU
qWK8X0NyLS1QtzRiMWASAqYUitM06nrDVDtfJ/uYkuzQ2c0+U4KdggT1ygdccBNyfno7xC06a7LX
G7kSupNDK62B8CzbafclfLEoKPgNNNjFT5URlXCrR/vbZq/dny4zWkbQhYMEuup3da2VK2qAvrtT
vXTZD2dce85cL8sWQve0C39DPeTSczufwWhZoMzGnCWkr+X0tXPalc1bWIUQF0ZxhseXEGF764hq
Wmd9bGiJn9Twm1pl+rUsyhVuq+uFQKnHeJ4YU3TodEjOlzh90ulnF6JHhqeazN6eFWjC+3Z3+4Os
mJEnmyKP0nEyOoVvIGrXTwwCzAgTTCsbdgULgbXP4LOj28GcMmgJKShNeTGoScxqsqLZDGm9LUtj
20fRLqlOnRWjDjAislZsoS473F7gQqTCNFUzkFIaQokyUiM812bdZqxwggiz3gSVn2/PWw1J0I1B
i0y5K+jxrFYKFvf1wqoUq8ok47VWYrWtnHdRUbxmIaN/+TivwGzX7MhuEoEWj1XsxGfNPxftrmke
GZdZ4dK7dnjgNULoDRyThvKf+BUXOX0ancvz7A1Q3PavXYPyHiLIK5/pOtiSP0HDBeSM5O0KwhMi
G4kG/JkqI1xD+g45GSgw/I4xjnynfuru11KopSVd2pM+kDrNdqBFSYEM0qfcvoM1eMXnr2bW8XkP
hRMoCHW27RqoV0UJ2tx6zhVZ65v0pIIHibb6FyTBJy7+R/uD/mXYzzug5r/qX9mXbC80OMZ3brY+
rHJ9s/yOiibvWwrJkJ29/YAxkwWJfYaaZPC95wxOFuXJPsFUP963TO1rPuTllEKdTfFp5bMKfNnb
O/StYWmbY0W3g1Sbct92h41iTb6iau/DPtv9JkQ9m5+Trv9e5ulLYsQrid3CSxvbZOOmycA3mm3S
m6PuGHSu8lEset4jiVWC1ESnQNk0B0fzx2PMNLLy9wDjbwAQr9iWj8OntYrh4sZD+OiiQAdPqlz9
MZGRRDOsz/2qGl6UPP4Qdt7WLtXDEGtrVEkLlS3Ho2PkOKgT0XeV38RNDTU7zOG5r94ZxQYahvvo
vcKYHJQ3f7df10tbCw8fDDIlQV0L3QRwMm/dqgiLKdNNDNqPw870p8fsK4zVW+Vx3Gl+vqv98nEN
fLBQfcYmw/2ggaiIXo0gmpORVnnLjoK822dPzVN8Dz3wsTgkZJ7jbniev1XP652rhUD7xqzkyD3a
khFoSv5iqHU3nTK/M/LqUxS4a2xyC4HpjSEpohtBkDpFjKE+tn8kbvoxMt6vHMoVE/KIITKj09S5
mJh/tA/tB+9TR5qxrY/KI/zQ4MYIUO1mrbtzxSYn4iHICvRcie/gDyRnUZKxGlIYI/BOoZ0pplVF
6GnenV+64+0Vio8hR51LU2IDLu6rRB3omWWY6oIHI2NSE9yf5byALbub03e5ct79F/YAw1DeQGeS
5+hbe4Y5grlQGjYUzv47L8jK50zt470mmKCa2rDgD3e+dYPXrFz/S+FFgDg8DTwTJVPpYg460eo0
Sryyd2BWn/eBMW8NDWkLiF/+fI1Ub0S7k3h6RcOc6GWrlV6ao90Bqhf1ijn61DO35CnbUZDPm/NK
n2npxF0alE4csDclMBsMlk38Lop4YhbRRo3677fXtRhQLu1IH2+wKj0YZ+z0qR++Ci3paDsz5PF0
/rvriCiizBH9cnfjj1US6OUlIlFKAKXQ+DuFuPDTwortXhswrTeevhuDGNRPkpmnOQ5XIWKLtqhy
MzvAA+nq6aXUWaoZZ2zBMsJMZ+OThDTmJjhV0OVMD0jPND4zb2sX4LVZZrBE4khdbGFivIA8C5mg
ELP2e8WBOj/NN8W4Jhe9aMVmE1UuITpm0lXfV32XpHWQ+fX5NaRFYQBwybS/bnvKmhH97Skvy7kJ
OhUjIQ25tqOqHWd+pq89Ya+js5ha+3ctUpy0QwU6bQMzast8bxPd6Yq5Eh8X3mPY8ITXM5zFGLFk
w+vjPNBrM/O1vo0fYitN9tkZoTi30boX0xrpaSpRc7RSZKSZqPipdF5w+vPdhAjbQbSFZOWqIlz1
sabZOcusqtSn5PfV6EB6KtVKFrj00S7NSB/NOvex0p7FbsKlnDGXABaog5Hrv1iMC+choH8TNTRp
Px0Ij5pO0xncatstb1k7HLZztAqLFGn623uNEv2FGeles7qgrsoJM0rEW3Zv/j0cKt84+/ZP7VXQ
77uf7efuZEBpPPhrnaPFjbywLf78IlYZQXE2yfaorJSPnXGw3E9n6/3tXVxaHq9MHBKfoA4mneK0
qJrIMhmoos3nuad+CjeZ+atzHxvdv21pobhNBefClOQWxNt8MGJMTQfzRXnmfb5rHnNi8L3n1zvn
IJg/EwYln4fjWpVvIWtmtIryNshImktXmGplLKuzHjDl5zq++9J8a2goQb8Y/0K+lAG8Od2kjATF
ENqs8bYtfMM3lqVVO2erihOtJWoFMOwqzdYxlEPipCvhZSGCvTEjnQbLVKsmjoWZ/Ic73jvDlz//
em8MSOcggYNsDsUOiuIlrQLjezac2vtq2zwU2X5+PN8JKEaCPPMHerlrvE/G2vqkozBP6ZSqJetz
0Crx1MneZJ1yyGf3aVKr96457VKzP7lpeMitdKs50VMRGn5iPkYTaBnUw+h/+7Vn+gYiOAienabY
fqf1CeAubxuUKQ/T/N4c6BsxupzPB8qEr15yClxvH4fKRjs7ftPPm3iMVsLYwgFkX22TsSZaqtft
swoIp8IskG8piXmnmFp4V2qKgw7ZpyH9gniC8e32lxS5lRTQMMhFRKmTQTW5cxYpUTh2Ex8yojO5
zRJ9wmeSYxAEAHUDVNpKNdgoZzfbKanpHm4bXz4N/xqXEsyw6YxKLzBeGw+J9lm3XytrpYq76Ck6
CRDFLVWz5WHNyD2Po15Sjg504ymBsTP0ziuHbXEVv7ue5HQeIJq3cbkz7DKz1AI9b/c7tEAba/7q
MT1ye6vEVlx9JzERw0NDwMeF41wE/3qEgwGi6cxPEfpKp49dQ30hGg5u9PB+6MIVa8sR8sKc9GXM
QGtRlsEcotkf0ST6PP2FBCCBmRZ/+Vp+Ve/hQN/eXuKiK+L6dAB5Ol5BrTwzdUdLTTNoVWBvUVyk
aeHMReKh1aOnZvI2aYTa6qqE/W9q6bdbC94FHgZ6/A56vXLRhl5uUCYVXih4ZOYtQmYqUllbLdhm
1ruxvRcEfWJMdC78styHW+vn2O+i5FCs4+sWCkhvf4t4bl585kaBy+vc/f4t2v73S+g5efRoCSmH
DHA+WoK39/w63ry1J7lVaTm57fAy8fNZex8X88YDLzKFEzKL+dG165UDvzB08dae5FeZlrkgHLD3
zxtI26TPVGNNC8TpJoW0V2cYdz5vqvy0Vm6+PqVYBpYAKgFtUVd+6Zmlm6tuxCkt0k9xa96pje1X
er2S1qxZkb6f0qLI0udY0aNHnRxxTI9m/+v2N1sAtBIEGMmjWM/U2tXbwVA08EMWByUI2vbOIo9D
5FQZ7YdUqfuTowjKDaOCb1uJ1P5lmPLmwQEd93iuOuevKa3KlTrBdYwVvwccECA7REpkoskx0rzE
CxJu4zpNdmC8olNUzMkft0CwwiAgcZz+7BVMBloet9LziAjYZeq4cc5R8zKMmnK6vbuLi7kwI/78
4gT2zRiO+hwyOx1374dC41N281qou64aiTAO3SkPci56mUdaNYZz2GpK6o9Zj1Lt0O+9MH6wKWPx
HjRXPs/11QFLK9Vvms1UOK4RZ11oZ1Bop746a8+pOvlnXupbLY/jTZN6n8OwHnd9MwQroWXRrAZo
npc0M36yVwyJ1xROJ8ym91Vn3sXGo+6Mm6q/bxNz23XayodbOHo8WGja66I8fQXST+zMcJXeYQS3
6/utorvlw9SedT/1QuPLbR9Z+nw4usYDQszEykU/etLxxAElPYS4LYDkXc0RZeneG3W5Ul5cCpgM
f/5rSgoojZ0VtepgCnkwbsAP+q45MHjgOZtztHF2YnAK7UEHXmYmRFdO3OKOXtiWLgeXefc4HLCt
Rqckh9Gl3dI4Wrn1l84bpTeeJPTywURKTxVXMaI4bDESRo9F8U1b47X4H3bwXwPSgR7ywmia8fcO
Djuo4neMgPUNlPHtTjk07+tkc35xGes4+2uzUYtLA5YGOlKoDclYOEub1DhP4KWfNVQLIPtPIEa5
7YkLdSRR8SZpEUOFdDlFUnURrvTZUyyX95BvFgFRvji2FrSTijPfZ0l+D6uMUEC0j605v4YlcNMV
80tL5MsJ+UHOHcQ1b82PeaeXRl8L9yzBG22H0Rd9IOsAcLI7JdvZ3Q3H/+Iqp171r1EpiWhaN6G4
htFIefSQpw9odyHEubI04XhSWqiZJNxg1alU0F17uzSogIzQM7Ey7jVy7c/qI4XTKrwzt8hTfcNt
hvJu7WG7MP1DSVAMGtGypqwnF2CG3DLybERCQryrByohX4z77HFi2uLIDB8iQ+ZxtLblX+oxvwv3
axWmBajGW/P62zXbilWB98O8/aLtcwS5eeo+K/4Mv3ryhay/vfe22UqUWbonLpcs7XNahODHvCL1
s79T7V2YhrumfTbLYq/lze5PqRvhMYDbRpCUCJ433rtvF1ikhVsUQcYCI/uxb+3XTFM+33achah5
aUKenHbH1prDjvVMQ7Yp0ES2ED4PgrUC2hVlorQUWcGhK8fq7NV5Cl7D2QzfKiiCfFGNjLbqu+hZ
+wRCmvY6pQyoEvf6g2BCynhTPf4Xp/HNeiWfUZtM750z61VHoIcmakTDl0Bdq8kvhXHMQCovwHnX
D+C2jgHmpXw5waiGXPx2/h6ceZu1dy1zI3DSPta/2vBu7Q5cCHBvzEqxxjq3nt53KP92SBH3Gj1T
rdvfdpilU/fGhuSUrWmmk55gQ4zZi7nd8MVhMs0fGc7O9pQSnC//3Uf7z27KQlIJ74c+6tlN+FvH
DZixQxYFdxnaoLfXtngYiKDiwJGzy/Gs76rE6sKEpRn53phepwSkaLAmMLdoBcwhnRT6XFdjoHEc
JWNmA2oMPEJWFXfnTdGMR4P0dnt7PUvuYLAaQdooVAqkYDUzCeGANE/8rPcOcTrdWZX9920TC/Ng
HknsvzbEb7i40m1zSkNonhPf/gqdDUPytArPWxPJob+Kx/DQlmLo4YnulxjPCl5rZbVAvrSf7KSg
DoR8hGz67S84z+PU0h7C6Z0cEaF537nJw1SvCcQubqa46NB8AHQmJw90bCAobFwQr126ycYnbzzd
3krxO6UrnMYnWSXPHybr5Cs8786jktQB1DguzFcJ9HBedVJR+9gYdvWpy86vc8z0SJAmK3WOhQfC
G8PSJ6wqy5vqAcMh8u5xAjW39Qhzy6Zq1+Cjy3v47xLFp7xwFqVtRurXWOqmv9TgGCU/b2/h4t9v
I9Ml2L1o10iu4Jit3Vi5x9HS7yjOgd6sVxKtRWfDyQiBKgAtWV3aSbqyMiosQK0lxDiQC2+jlVUs
hljS5P8YkcK4rtkooqUYqZkBDqEDRXMwQhxhBF4AL0OySR/HFbD8qk1p69KaaqOi4N7ee+fz+F6M
5wZH89ndxO+glN16p7UX8OIdebFKma8AAYoRvQEsVjvzzoCvJThvvWxTfmdAfmOAMdTbTf4IfDRb
w6Ys1aQogf9ng+X+f9WU6C6f8UMxgYM0F9PqGbOrxSlnEGGNHGrRKR3gbqA7VaQnJKcvXSXVKJRi
bIhOaqb+3QiA423HX3TLCxvSw5uXjUu3DuWGYlS1o+W1yoOlWNq2nAZjJQFYXg75HEh2HlIyB1Ue
J6VRIf+KhsZ548UnZ53sRtxLciTkMUOx0GbEhgLo2zARq2bTqjafp95SkRGi1IpfARNMPohHxfog
xdLuURph3IxGFq9T6V1ouADO7doktAMZKk0SVL3eJP3KsV7auEsr0qkuoqZVJhUrRcYgVKX6EeRV
t91g0QQlLEtUOCk8She+GulDqdZ64g+5975IjHd9au3+bybET7gI4V0yDYodM8ygxOZmGJ+ctQGr
pdvIYrJQ50ss0FdEkZXPSTcTFqAqtb3PZmn5cw6lejWuxPIFiCG5HqMzDvBCuinyAA1cjVWYtlMC
70d4VNB2Td55kCmJPLZvvq7RESx9HGqoDNAA77iG285daPSz3oA7LbzNzJu16Va+zVIGcWlBigLh
XITR1LT/rMc4tkfrYO6T/RqPyWLOZ+uMTercgR7aWW99oKLq2/RpjZvRg7L2+Xa8FyonzeMrihdA
8AuIqLwv6Q7OrbVNXOo5QUTOEC8y3EwEyf0vxTYiYIXYFpQwCLpZ3A9/lTvoBRmsLcrt8H2t/L3Q
XgSEKtZJscP2eNW9XW5RlWpXWplY7ritPyRH0Qhqj0IpKnln7NzvdNm2t0/ZlaS7eC9f2PQEUP7i
mAG6aNJaw+bIK2uCzh/GiA/hMSKv/nretvftCRluwmKz/S1+eIBaHz3R3fyxQBc222ghYXINkrsU
Jh3uTR3sNkVQOSxzoQy10fKbjCa5L4xDqp4Pwbw6arYU/S/NSE/0xoiseuowI0hXlHorhIMpY00k
P2LIPc43a19YxHfpvuEBA0hV40ZDLlsKm7pWtbVWpNw3TIG5TbQx232faJRdvmWrpNNLpwdJaUeQ
V0A6etVqMOI2KVs7ER4sxBqqQ/fKGP/Tbyo3v90YE7zrxb486Nkm3NaPayfo6isCK2B0RqjKA6Mj
9L31rC5sajsOGlhhs+T9EFF26Wy/tc9/+pbGjCjzAvWndXR1FSVeG3SlG1Eoi8Zt4imnc+UgNdut
HJSroIoZ2qPQ71EoA9AgfbrUqNSWyRzqSnA/9gpvpVpdMXEdcnhZMqjNBQFbBownUnow2oNGrVrh
VTHpftCoW6dIH1IbYfo4fEi7ej/0AzcVJKqwblnmRwX5us5bY4K4TlqlnyHlD6UXhIEx8TPUu/bh
n2e284RwzV31HG7XWOgWvIRjbpOAUaHQrir15yCOmyEDamlWzckbm88hBL9uiQbx7UB3dduzKMhc
uIXhL7iGo+SDbc7qSHJcndUHq79LM9MP0Lcuo7UO35IlSkgaau42tRe5w5cqSaB5AUnlPIc/DDv/
jEPCixW277lkTrdXteCVOrU/4NP0MF1P9kqaLLkXlGJVFhLNtZLtg25uVrbu+l5i75iSpOaP1Cli
dpJfzjFjg/wBgQTu6q2x7xGAiZODAw3mxv4x77SRS0CF3X7F8JJvUPPnH5ECXBHZx+bkUGrBblzB
6as4m5SKSGiVu/9iE8WZpt4iOsLS0faCISgCBzMRk2caytotJfbbJhZXQr2A1E9Ai+V+FA3vQk/C
MPUru9tpyvlpTI0PdW6suMOyGbBWsMVQ4ZE5CqomzJtM5T1fesZdYZ83qaNuR0Tobq9m0esgjv3/
ZqQAoXvx0IDk5wmflMdpRkFF1VdMLB0iXrHUPmhe01GWXmbFAMvInGECxpGjNpF12Pap7zJ6eGsD
kWum9Lf3lFtbnVLpnKE4yCN3w1Rg2O2dKbCCu6poYtePMitTD7e38CoTEEeKD4TYNKu7GjrKO8/K
YuqH/nkii9Iz1d1p8bide+fTPKgPTZqt4M0XVgmyV4w6U6AFRyY5uau2WlAVqFGWZ+SR2lB/idDX
sKf621wpa6wqC6szIEtiUNyAZe5KZiXmbZWhP0v5LRrm16xMz3d5bcRfAR0UfuWp9qad4Vy5vaVL
K2SKRAMBZIrEUXKZc+W6cRthNDEKvl/x0vdAANTpXa4PK965cACErCfFTNYoii1vXQbwZwa1ioAA
mPbW6prNlOcrR3nZBLok8E4bFIGlmIvM2TgqHughT438epg2nXe8vV8LwYJF/GtBOsVDNQ8KTI00
VYfmqQzO+6wbPoTVmhDn2kKkvYrO5ziyC2BZWtxtRmqKffj+9kIWPvzlQuSxwSZJaifTg9Q3vPqD
ngTH/Kx/teryqWNI5bapa1SkTTL776bJfEHVfI4nLaL9bfOFmJ4u+mo41KktxnjR5PysWlP66qp1
8RKqgg3EtIa23hS2lhsUVzv7mxUYJf9blnxWs6jOtlURlsPBnEFDbQhEfXGsOg02vbrwwlPjQq++
nzOl3FFw9tbYYldXI4U+yylNWBP5NubhDEEbojSQag676tXb5/u63zu++Rw9uZ9dULy7noai/Wl9
gvUarMGecmoFAQMEYFcaK1OhVkkiCn1xNn+P9Ow4zuXPM6CNMFIORlfuo968zxT75zRq+9vfc+kM
kLkIphFeKFcZhl0odh/OFrwfRbHRJ74MzB9z9OO2laUjoIPjQQiEueArNeDBNBInOOOgdtZ/G2Ia
fS3cD38e/v4fZ1/WIzeuNPuLBGhfXiXV2tX74rZfBE/b1r5LlKhf/wV7cI+rKN7i2A9zZnAMOItU
MpnMjIxgTWBUmxFzrdX8cVI7bQaVGTyaAdbv494vAMWvx8bv5pfryxFEd1jCl7LQj2NYkMvoZ0ZF
bI0NltPob0TNNgOZw3b+4uT2VsskMAjx1v22xc7+WXmi8ZTOgSx4AeqZJhiSl76TBA+hAQy1MVIu
FOk+32RnBtqI6CqlwMdljGwfuXOZ0vD6fgmd7MwE+wlnJrK2dxpCsYbMPUQQOib0NpXVfEUxEE/g
/y2D+yZV69aFgWCBq+LL3D8WDaZ09EenTCVeJvz2Z3a47zGToZ+6irly/YDpRr/ERDbNP/BAuOnS
v3izmeeL4u7AGWjGYWDYRWXc6Vm50cfaVwsa4FaWLEv2ibi7MIpzawAIGw35kmxROrU2xIMAg12D
y+m6M8j8jbsOR5LOVjVjTVR7jL0bPPklBkRLMSwQGaHlDuIwPjeZPIPGGmQ7ArtaoIZq+kmxr2WC
OWtEFmI2qhT/NsIxH8N9GiUheWnVOsOdxHfk1L7Zx+yr+6bto68e2ocpY66wia++mDfyG0Pk7OfG
ua/V1UU8LQ3DLipkF6fzpiuNExQDlkLWwBNu5tkyua+lL7bbNYpVBI65Mcw0UOqHUa3/wvnOlsPn
L4bVGWo3YjkFG4+0HyJl8HVVApmV7BmfuMRV3dZTj5UM1DwNDoHG53NRGNB2kL3a2Z5cFDkvXYOn
6sY4TqPpbM9AmJb7kaG8p0721avij6joT3FZRVtPA7ORJpOaF38sVm5kWfOKdICqkYt5a+xjBIGO
qkj8VHvIsz+dnPpc3W8jXABM855MFUv9lWg+qUN0UwIIcj1EiGIsQHj/Wwd3trpUKbN2wgbOOmA7
Q+7PSR1WYOot5kOK4bPr1sS7hpYDwOjssWZc3k5OEg2O3Yzscz0aw68uu23yf66bEMU8zMmh84XO
J9Bq3MusVY3cbRPme2r3EKXohDemZM9kJrhMVu8zdHcZIHyZsrCNq9CVPciE+3S2CG6fvLj0ZqVC
XAWOEaM4pPnV1mUcjKkueZfJlsL+/CxdUJZIt6Kc7ZaSBlr7g8Qy2jNhLDhbClvqmQXTaBxMhWOz
kkItfRzITVR8gIeB+rnehte//Rp9wQ4MmCRA5gjI8Gqoo7ayybIS+Fe/KV7MJaiHbaH5+aOymY9T
iCosgPqk2LTPclVjmW0edOrNGk1wSWIrQd61nJZD82xpQbIF+tPXAm0T3QC6CBzSX7Q+ztfMg1BL
yDdrVQ1fib2kDlS7TEFyNBl6EoAftnclWyyMF7932OJ8P246d4oLrLKCmOKQVT+txXX9MSq22lB9
xF3/7fonFZ+E/31RHj+GmUDcgS0FDs4m2eLTts2GQCl7D1iGqtUcSUIjPA/saQiGXvTP+UasbSkp
BuKxmY7xiw63aSK5GYXLgSIw4/5BvWq1HAJJILfD9lklCmNFHS7sqTE2fxNnwSGOQTtU0FfoHLWv
lXjq8NSM8Y7HLU9d6mexbPRAdLRx/SH9Aznzmphfn62+snrk5/P8ZUqPeVb4pLvL6u/XXUBkBgN0
uDBACQqOWi4v8uxCqxJ2RXloZJLocRjrve5ijCSXjRGLulEo56FWiuczJFL5+0ktSZ05M2sjnsY3
yDWBCIFu6xdj0wTyiCHyBYuR+6KACOYi/qYqS/BOjiZ8ATByvwUeDKPYQetIDtDnb+ZTJIh0gukB
noAGLReAgc6AO1iIiWQb7VhnNgqNpxSyU4zct/1HNnEj3sMze+xzngV8kuGqco3PGIwe6b7ctD/R
vgm8XQv1x+Bvot/56rj8xR4qoMFNgrcoAp7r3hAbCPhWcmqFL5BzK9wjQFfSaawJPlVyQuLyAXLG
oNxXW2hH6xlGwBj05Ze5tffF4/TFgGTa5voJYH/9tU/InQBSYjSxnrHIRskPI4bQemU6OO1dZreh
bbzGqmwiTOw04CMAqAddRZTwLz/iZCTo9WXoQDNq42iX7usjBDUxg2IE472cRE8UdgEkNDB2DlkK
lJUuzXlNAu1OllEZFWafdSMwo+ZwfQ+FSwLHO+t5A7Do8ZUkI8FUrpui/tiFbMacwSORFtywWaJq
kz7LAJKfLQD+o53b484B2BvqLHVRVJ+C9s3bjxtjW+771/gbIGaYE9stbyP0WeoQ4g7H8kt2lJFO
icImiIXQE0YvkOFALve0hLDEPIBwNaBGN/nxlOSBrpGvapq8a3VfbSXbK/qE5+a45ZK4N0EQAHMY
BrN8JmzVuhvl+3zUtyDWdH0AUOKtDG4rykZcD5qSjCJ4PZES25TOvZeVgW3O96bTb2xHP7Rmf1jy
7KAviiT5EX5T8JlCcpxNpa0GXLV5GVpt+pwNo24w1H7XArfTb+awfnL25TF+bG7s0/TuJZj+hnoF
026RUueIPuzZj/gscZ8FWGccHbdM8COYIEN2IqEOPaUK2hnpzn52dtOpBTxO5k2feBDenc+tcu+q
obEJACUo+Sr7BVxVNwNOURJ4/4Ci1gK+eW89okJnvNXPxa1sxaKL8tw0l3PqlTUZXY8FQ//2MY3n
17yb7lVN5sICD0aeCSwFOvOMA4O7SiC/a2VFBIzmYE3QKbV9u7Ufr58SwUqAydIAnkC6BLQSdybj
BbwA1YiwmmIOdCrMcF4cn5bvf24FozigiAf1q7OakNGyfMwoA8xGYxrExrZPwVY8u5JUWbAWMMMD
DKIBL7Fmc8hyEs/9jAPf52XKhGrmLEx6M3o3nMWUVObFtjBRagBssKa2M5KinlIF41mL8ZariJj0
n2VwNte3bY2c/aQDQOGACSxrK+p5MGPMpdvH6LQOOfpodX9fg7apdeoveWduEGXHoHZB/mUP6YPT
mh+QnJR1yQQ3PShf0KYHxaTprbhyCq/WEmfGQq2q2asJbquSjoqvI9UFSQDYwpWDmqa76wsXRNEL
o9z5cirFXOwR6ybauGu76nnyAPAhC7g7S/NEIfX1F65zvkouuwArR03cCaAvLzM3mfZqqWUAchDJ
I2iNSWTf82wz2YE/C5R5ly+FrrF1bbtDSUIDQPvIxzNo3DGiuPZlCqdtehpDDNbb+P/DsvIhkHJ9
cwXRGgM1GN2xkOIbK2qihqZNWRIc+aYz4nFD5wT8RIY2qP/YTo+QSXMoL0lsij4ounJsPA7EBXhh
XC4cgsWGPbloAllxNu9JpYK0E+RLyS3im3fbd5F2Y2qRjF1TZBX1F0RqFLFRfuFuCK9TzKKqEBCW
ZHzvmmWnRHhytPbzYtf71Cpf/nxjz81xXgtEuGXFqPYFGGGD0N+PBSPifdWD51bWGhJcDEwmAuT9
ICjCzDuXnerJXHtFDtqTtG6fHPTcKdpd1xcjMIFBF/AHoGgJokR+WKOulq7qE5yIynO+k4I+1BoS
pus21uPKNkgZz4xwrxhjcrMBp44xxrm7JaxCAzBz6OB+A1AGlBY/mm067b3ABOS6DksltDE88DFV
B+Uhf5aO2QtXjDQK9yyQV6tS3TygbNHXGQ6nBxxA2ft90IKA+cMeQdXt/GLKhX/xVsRBhEHHBDJp
BautMgK8K0MKUa/boknh98PXrlR217dZcFdhGALNUQNJKcrQ3DEgztzEeQ40GYbPjtQC/7ibHY0s
kiTcYjMIKiyVYA3lyzOOMUa9ixy4P6DIEJH67uYj+Idf/2IthgH4GPg8QVLKraXpUGldFMBL8z4K
bcgDTInp00XWRlzP6cEz0eIDJoJl1quAFU+5QaIOGZ5zbx/NoNxk2yTEu/rEOHlTaALIUkpBVAZn
jAp9c4avWYGqEm1cBqoZeNB73Q/NUQofNbvZR7ZzcEkruwNE3wrZHuSVgMgENIOLx0Bw6UaRYBuV
HvKq3QQY15OhSrI+QeqAacbfRlanO0n6smEXzWTRbVYqGGfykkX5DhV5et/rZvuaNWnSgYMoihLJ
jSPaTxTMcMvp0DVfKViOGG7rlRYhUmn61m8q721RtMcRKBGQfUHb5M/dEh0r3G94zuM/OLe0s3aI
5hYgWjVOApW+xMD3JWDj/mMrmJpjKF2ggtdojb7UkKR02NBusMJ4+mf0zM04yhSW1r6hgUcFTJOM
ccS0bOPyHDtKOXeeO2MmpsDwnAmxFLPyY0dG3rAOtwz8yfingCLEvBa3ZbOtGJVdwEzPps6oAWZe
GVxDZAIPJzT3NAPEaPxEEa2MMiIJTIxDGg7Vj8J6uf5BRAYMaA2xVApFZ/4YLQtBpRSyioFa7mms
Q1ZGNmu2dmPUfBnIHTpoLotFlx8Dz5wx0xy2S+VPgrFdo/9Zm51PZLIcgtc0DAGazQQoUfHix2d7
sLXlSUqAkH2ndNMdjBCsIVvzkPab6aH6giHEMNmr+9kM9afrmyioZV6aZntwlhU7xZIkQwXT7cZ7
hvEFYLQgjaG+We/AdBBat0tQ5Qc0WP5j/UKHgctKwuUP4KJhh0KR1hf4AcN7A1kCzHwhR419fd46
Oz1U96jgXl+y0G9w86Nug3IY5tsvV9woXeVVSovEtJhC3HYIi7LUYp37Yk1s+gjJGz4pP6NK2rpt
oUYOCDmYwWLvC7qB0Pt0g1YB1HGUwAIEpUz4DajoEGuBY1yNeALEOFvFUCNbhGoU2PpBTnFvPGVv
WgAG4Nf/wNbMghD/yTAWjfFEdEcQ3blPFqtzn9stlmfuVGXTYSQjCe1QOyrWFhTR4d+gbrBCaGSw
IVZADPl5Llq51AQtBaqJHvVTKHnP5b6hd9SWbKUg+qLEDc9Ao8xl0f7SNWhSu5kWlwz67/l6/HNA
jxh4Q4kD6qK4whI1jAC7bEqN80Clyzw9GbCcISQheVF3C3oHm/wIDvbsnuzj3XxMH0oo6pl7bdPt
gOWlvupbRz3Mn2WuKjoNDEQFPSAMKAHwfbnkkhhEaRL8FsdGwq1BigTi4dcPnGhXWcuWvT1B8cSH
0UGfKs1GEgwIE2JIbIV2frJGU2JFkDUiHwPrGfCnyOBWUFeqZlRX5pSNsKqBdgLKtd/VOwYJg5LR
1/EeVAuyzROu7LdJvvbaVuga5zZMLt4SDvV73/dhAt7y6/snqESxlWHj0BzEMeDdMjei2KxAU475
hbsubmPfm1KAped4l8XNxtCabTFRCCaP+aNaZMFUS8u9ohPPlEDBV4myxQqp45WNa3QeTny7Kd8s
PBiPxRaOeqi0nbKz99Uu2V1fsynyS4QWFUSLcJwVcAc0Ks5MCAtqOX2PlOYlGa3aj3VUZCJnubW8
+2qqTwoU7NQMEkfW46C/EgPlU2JhMtjYqrEVgH7Sb+gYaPg3REYBzPrVNfF+UZ57tK2UU63+iBJv
k3Xp1lRPTVpuJnUKtI7s8WarfFM/LSqUBgviJ2MSEDDitr164+pPJUm2Xmr4pT4evVSTlDeF6QCr
LCAjQNFv9RiOU9WlSoTdpoHxYXd++1Tdm1jKF/uZvnu3NNR9jCTn98nrICtuiDyaiSuisAoOQwx/
XIYDfVnoTDVse9SDT88iAciGAjA6SEKgYK4PUhZI2pAXAq6yQlagPx0ZfY0lGg5qcIr7XC/1JoFe
6tg8EQd0JQMFT6i3TzoStiWBxxcQ5s7CbskCr5MVr4WxA2Pvn6RfuLn5AR6SFxS1eExHq48QH0/9
4qv2xbtbHsmv7q15mnd0X3657uDCxOvcJMuLzhIvzKXWiVPhrslObhPMY2D+IgfI4W0x+N4E3c0c
5A9a5yu79CM7jnvZvJ4uPNJnS+YCf2QYJbDAsD8F9k6hmNPGtEM47Pt3fPyv+S4+ORty04GSU7uF
2s/riO42ZBn217dBdBWe7wILA+e7EJU1nkFsF0woGdGvU+tta/BNG5rs/SZMk85NcbcuhmdMtYas
S6DRm6giR0qtwMowmt7VJyP+GZs4VTG0QxIHELunZdz3USM52cLTdbbnXLLdAAebVwp+go4KV+L8
VExMt0jr6cL7Asw/gHegSrkmcJpKEmXxyGb90b7qqjbo3Ycx3WkNiOuaGWJm8LDXQv8J0TPJVSVa
IAp4aNwzqYQV0shBQWBxMWEU5PqhhJxold3a5OO6ywg999wIt4tq00R20sLIsB07v2yD6Rf4y53t
eKsE8S49mPfRqdssG/vGCDKQZtwNQfMfOq+ytXKhcmnwaiqZxnKBGdG2d/FMT0Gll2+uL1doBnAn
xjAAZRReLyEts2Qy0wyHcqj83rtX5n1Rfr9uY10s0jRUKfEoYhK+Jl9BcWdlcpsECQYY/7dOg3u2
KnwD5Aytage9Sf3Jk0G1RQcfTNtIJ8AdCXgdW/bZwcczuAR8OcoCh7RBNuubOqUnqj4n0gFo4XE4
N8X5C6JLjicLTIGx+cPE83IAA69fH2roVZOv13dSkLagioiEBfAV1En5VI24xEaLjs2N0+k0a9Mz
VWXUNIKdQ1IEmAObggZOjPO7uGznQldwsvsW2BEMgyZ+brvvUAJX/dF2/nwOAfOsgDgANIJMd3VT
F5NCBqdC+7ixjPe+te/mcfq2uL3MIUQpAQxhUF1DmxpMYtyFVLiLshgN6vHGfW775uO0oRvor1U+
9JWejM7PniAIK33/SM1yN1Cx6EXcVjBL3rtT9kMHpaMS2KGxq75DPnhv35T3MjCQ4EjraJM7oJQE
E+dKV8Oo7SQhMSoQXQ1umxYgYPT8dNeWBGORozDiCSRTyOVQkbg8YmOFSXLDxThW69JQKR4rr9gt
yfOS6uF1pxetB9Ux4GRZMXFFHlJRMxraCsmcUih7jVRb6vxA0idZjugcg+/wtxmupJ2lLaR+WM6Y
Hchp3JW7D5YjZZBll2UlogycMX4CW4CKA7JCrvI3dbXWjOwLmXhNgKHNOyTVFoO1x8HvQ/JW4n/q
HYBFephsvFDZXt9PUTqqQ4cO/4DRlIGLLr8c0ae+rYvkX3ogBk6jDJ2WBvkLBt2SDQMeypbMGkRc
TefCJBckp063U+CI2ObGgC4N+2mb7PX9X7yYmboCJDBYCIMA4uXKrL433SLCTaO12gsQ0c9JVvQ+
yscv17dQ5Pu4M1G6BekR5uS5HawREbVlgJ1uMJ/GuXzGVMMmqvGU1CbJYLbI+6EChLYABMwAWuSO
2QKJDwV4CVRQlvKtcsqbWtM+MruQoE5lZrg4lURZYRUGzKTue538HOh3KhswEvqAw0hmPUThlSKL
Aa6TCjI/7E7Gk8tph9YfCwec53nzJXHq27aCXIRSza+IAX/xvcBI4eFRqILeg+eIqLRJUSao0Aa5
GmnbVEme3aJc8OIwa990Jhn3mGgzHcxdQ1idoch5hKlm1sPguUgJaBn5avyrw2tXp2/XfVAwA6JB
+uJTHhYdU+RWl87eYWwn9gw7C/Sdd6//6l6cfzWZj7URRPdWoO+Ln+ONjDNeuLbfVvnJE2vS3Ly1
YNWyiu3k6duiSfdofEqCFPM3LmAYwCcAhQ9qDzb9fbm4bFL7OLEh0mAm07E2jaNVSywIFmJgbBwl
LwtpzirzNWPiGlVBsgBSsa+lQZ9rYJ3KrpIcrHWoQFkNZV/gydB2WzV/KwzvjS3ItoN8USGn8VRU
XQCCcT+R6eUIDUGLHGAApNirdpIapc5Y6ECMgWrFe0tBzYTJJKeKQcBdROVt3dkyN5dZ5GoMqDB4
Lrh8QXNrJPavWbWG29YKtJmGYALwxuC6vwut4ejjS0EwYQWMcePOipQCqQzkWgEKIHhTLEE/EhDP
2rN3cJwmif+4fMDmJcDThGFjcMvwuXCtL+aogbcwyBtvfpuG2PT1sYi2ubdg6qpOZEUE4RLBRIUo
xfo7vNO3lknMZYE92gAkA4SoP5N02aJR22/SwpIh44Tm4Jc281DY5NIQojbeRJgmraqoQMO3UbGn
Q36HlFL5hnnTaZGlWOzQXh5qjLswZRQN0Og1DWSUeyNImYG/m4IEs3Gh+mbdZGhEFtDN8ovFV/cy
XsL1Ib+wyJNA0sl2ksXKquBmzIw3cLy/hde9ch2n0IGGgh14vHDuAJC5jFPg7sLhrxvmlbj0UJjI
dW2LNq7dbq8bEgAMgfIBvhbREAnL6klb42jbzVR6IK+L90WYPQ/P2RbvdnDK+d6mPMUPRtBuk2MN
YZt/nK/SIj3zhsuPhwWCXN0BABfdQL7rqFtzUecTASIVGKC+rALPAKcwJv1H87lXwS+GeONYM3Cd
0ba0f15fPXt1royjQoGGJyLcivGx9MYB1TUYT0GgQozAU0xIvzfbqqqgGyKpV6ydBis9M8bFtaKy
vMhsJwglz9/0+tmNTEzJS1irBEn4pRH+gsvxgktrGHGeu1P0K99Pt/UuvSVH5XGEPN+mu0Wd8vom
ruswlyaZL58VRVo6tTP0/spghIaVCV4cJfmh5K+mUx9J1h+sUqZZIiiKXlpkO31mkbZulY06Plv5
y/xlBt1z+brczcFI0O4nr0oomwcTFO+YQQ/9RvgosE9c9QJCbo1bUKanej++zVuwq+3ibYZXR/KA
YLMtPgcXIBdhhukB5e/pRA/F4yi5NgRTaZe/gntK1lrlDhoUtgNtedCiR8+577PZd6t0o6o/q34J
lmjvTE8Fonyn/zmf56VxLiK1E6o3nYMtMAfl6JVaUAChdd2RZAvkiR2y1M5G04IN93baONt2F++M
3RQyDEcVyGK42BqIXhFoHQCXVq8tMzHmbIE1iJN+Z8T6SjAAs+KAmer4N2g97N+ZNXZrnvls2WAM
WO9gra9T36PvJFZ9x9uAzVlydQggsiYKNWi5AlnB8IHc6SjtbrJpA9FVZT9v3Z2Otz7GxZwQk5Pb
eKN/1XbWsep9KBgHGN44zqCp+i8zPoLYylqgqJZihgM3GHdmeht1nEHDrRwv2dcFQKQ01YNG6zfE
9g4gRJfoJKyzDjyb0UC3QaTnoGHP+SeGGsYlTZFwNFM+PbV6Yu7R99Rv6jaz/XGyZYwugmgO4B5r
A4LnFtk+F2iVUulTs8INbRWur0dggZ6fCnKQnIh1aoOnBMjsLAjLIpniU8Wx6rVm8aA7bD6CWYcd
CW9jgQmdTb5GN3ImaUHeoUNJEpuIDva6LNBpUw7ZFjQmYo1uZ2UMF00SxQS3hc4QxYimgFquBnsU
pQNdA0Tlgiai9d0InepwNLT8u1PMQ5gZFLTaANf+gpha1gaS3RSu7sw2d1OBaSPrPDBYY77Pfay/
53tgLQKUpAE6DjCLH6ZSjK6gYYoPeGaSO4y48ZfGbGDS2+tHcioeqlO0A/ThnvxjPamH/EC+tw/N
sb7/C3kLFJIwMolhLZR42OPtMuJgDMyL0hkTFDldnP006MsWaqGTZFNF5w5oWaaNw4D5fKbqWaQy
4hgLHLriuKgfZV9tLCMKZiITKRQgkFBaZCKk6NEBVsUXGCm4wGzQmmFo0DT9hWIipoAEuz7fxrN1
0w7GVnF7v5nm267tNt6QPsZpf4Qnvnjeh1p5ezf+0fQZqsl9ioiQbJ22fYlMkL56qGzkUziWdYiQ
pvgkkWnbCrweZHbYIwxgmACjcNGi6+04MecZT77UeuzLI1pwm3imgICUYY/WFanpTuLsgg/Dnpjo
pQJi7AH1dvn5HTq72hDPERpI+R2afN39UB/QJDgxGpFkb7xW34o5cGO/lvSL14EfyFm8bVFUB7IZ
7aRLw8WskinuKSSSy6Meg3g7b3bloi6YbJnQyzXcP86rgThGtIK4BjgvVkytdj7F4L5HvSCOFNB9
FxAjmZevKNfKBtvW4YMZslEsQMMHa+MOVJyTxivLBe/oqV/eh9jtEr/MgOQJr3+69dVyaYd7KERl
Nk1LiZKL1jeYrsonB9xgtWv+HOZ4kHws4ZrYdDXezXiv8yDF1so6K8X7L5jsTr3FxOi8zQ1pO05o
xTBcDK6AUXfli2UUTzUd4BI5JKeHsMwzaFvD/9vN9Z1b+zx27swO+/OzJKsxKZmGBV/IHpZNRZUZ
emCVd0OjaToscZJIzMmWxXk6Kr9p51ZYFmCE2sNYKcpTGll4KV9fldAfkNmgyqcy+Dvnd/VoTUvN
qG1tm+69bLjNp/ZmSjC3fd2OcPdQHwJo3HRR6eOWowyEohGMjK2oGt8svX2kGDlmSF01nHTyx7Jt
4B1GZeR/1rjXDNGNuDAzCGP3VmTXoeu59Q9UpT1VknCIwpGBoKubSPLRw+FCL6rpaTGZuKAmAp44
qEeofoPW/kbrjZ3txJCLt9tM0l0ROgY4BTEShDxnhczyirl3RhtrU3tNJcHSqvG7Ernx0/UPJnQM
sPODKsqFID0faasZj9ZOhf+R0VYCTJQnxyqj+bat2j9vgUGMBxwaqDVjnGSFnu6GuSMae5otHU02
Romk1yyU2I9BWL29virB5iHbdTGWDWdf1+g1ClJfx0FIqquhcUJCFNwdRuG0kheDYPcu7LDfcRYs
oHlaZvUwgZYpnpydpjijnwwgZ5+j8df1FQl6KmjbmPhI7EOtwcRdpqHZrDCGl9C7jwsQaaT7doec
yQdkBQT66BeVD7rf7KTlNcGZdlFZg0Mjo1+jcLGNXWY6Axi96mrntHPiF0b5xZjdzZIVjV9743Ob
zPckfuxou+vB9qW41Wtukh/VXN8xFpywjSR3juBEumx4EWM84PRYwU0cyJx4ZQGGIlLdF00RpukH
UiPfMEkw5hJwvKAgZrkelg6KDXRVV1cPlL2KGtJEIDm8dTu/eSiP0HSBoq3WfsrW/BdSJMHndmHQ
ZGgJaBesMhIl1TvXSwF2ib7VbzFIdkp0IDfQfvC7O3U7bGhYHNNnWUGDvXAvi5lsjgLpCXIhlvJx
4VtPjHyYCAUmxNaSYDFBZ2obebW36LCby/7gTrlv4c1lZp20Ird2s0vbXDCvAFG0bIIVF6lv/LDi
DQrxIG0I4o0SKOaN8op5nDtMAtxbf3aIsVogURjeAHAHcCvzcBFDS5XO6MBvS43lLkfVHuKt2Xzo
Mnzs64eYC0vMEviOkdHiw4Jag5/AAdNfOUEXTw8K0wuTqd3MZiep3nKvBJjAa81jBwMnFe9j7qqa
qb10XTnToNfrG+CkvoxxuTHL+XutV2/RgqdCZ8n4YLgv92kTWClg/lGEx63P1U30AtywcdXQINem
u6KfF79RUWpA6xWilqZdS3aRC7qf5sDJhHufgahXAiwDMVPDbc05yEjruzV2MQFIHSwi1z8Wbwaw
L7zULCg4AK8E+D+XMoHQzSVzq3a49OmNDkr0bExfNOLJUia+FI0c5tKQfnmJqID2uEs0tfC/KKQF
hGuWWqVBFffAAZT697qoxg2eJ86dO6onL84ezaTZTwDihW40SvyHd9HPH4OPyeg/DFSNuAgQTUlZ
aeDGDRIDw2jgDzppBvkLGwimwD/qMLDqby9uQjHUunQBhAOeUivbG8UsSWtEyzg3we0pifq61j2Y
aPO96dKgS2UMwvxBYxt1boE7aASsJFDLZhbS4rZztIPlKDulpv2mrIad1iHPhiDGH7o+b5Qt+yzf
ULLMtqemzYLBi/dpHwG0Dd06GUM/Dzj79EjHg4Qqk20Cko4djTMzGsQsy3bB2txcO7R0eHOM+FEl
aphXYNIBi1XRbw3vpqbLo57mz9fPnejTsWoo+IcAiYGizqVxyPrS2Il78EY57XhrNOM/Q9KZu+tG
uIvuc4WIv6xhj0kbJBCXRkAs2xbF3HTBWBd+ndxG7XBsBvMw2ADDmzQcuz7UJtkEpiiknFvlrjgT
XLY5NJ8Bs0jBEV69o4q0KV3ZTSrcwLO1ceE4srSRDhOsDKp6LCCd4RMQJEg8kYePsh1kfI0eWFQA
hFlhpsrGGfMlTrPAfW1O3YnJxRchuWlu0H9ND8m+vC9enR/XvxpfCmVGTRQaAAxAxZylC5efzYF0
ijFaBdhNMEBoF0eb+k3k67bvIVGY9x/gAfwotYdk8fOv43NylIEFBR8Qk59M0weXAoIk5zZJaRRD
prldYC4uuKRIWCd3cdntry+Tv0+xSjTRcT2iBYNqBz9mSqeiVLoaM0ENse7SajiOTnw3uQbYtZ3m
9rotwUEAyIgpwYEJBDkJd8s1tVobOkhXAojGmEEbdf5QxluMyG8M4tzmdnmn2MprNxBZLiTaSjYH
CqtA6qIgdvkp86EChqxNAfHU49EHbuuNzF3q12Xx9foKRbvJBoQB78dtvkJedguNKUk9BGqzPKZx
/dYM9AWNtF1Xme9/bsrDdwMSAfC21RgtcGcoWkZ6F6AuEc7Y1D5V9q767CiH64aYn53l6TgHrJCj
MTdh5LZ8xdw0Z80pmn4MYkz5FX2yr/Tvg20cYiXeaLlsuGW9gy5Gj4HFQfkZ7yBe3iCxACPpnWIM
ltrG+yrT2mM71QMkE40ktBSjkATntWtc2OOnS62mWKg55JhbLE80u1v0XZLKIolkTZ9X4NkVB0Uu
ResS2Ait+/SpezDCAp1NJ0Bd2wsyNHLiUAb0X8dlLAsYEfQW4R0rj9cWr+psyB8H4MG6KbJpH7vx
5rpfCHJJ2GAPYxSZESr5VDxOJ9yddTqCGxrlqULbYaxxW43z3pyrm1GfwzSGmiAeDggl2a3qNI9d
rrxldS/ZX+FaGQsLgiXSRZ7ISckMRVGVbAwyiPx4S+JjCju8vlahl5yZ4C7TLo6WCGR7mHK1yVe9
dP9Rhnbv6JWML2odIdmW/l4K+/MzT5nNZULRFFuKKb2MmoCkQZeJ3Pf2FOb5VwBxSP6H9NvseKNy
5TCiBsiJoNx9aTKbcP1VmjIEWv4NIg57x+slR0z0fc4sGJwEsT3WTorWDnyxc5KwtJx7srgkuP6F
2BfgotT5MgwuxHdzMbZODyPGPGzcKAkTkAI7enE7qt8meijTTOL+ok8FfhcDtyYU/lbUlWOXjhEt
vSGYew0vw8Vvqy9D+mWY3ABNadAHQi9zsCWlKL489O/XOrPKOWJvKFZfFNGApETbQrDEg8IphsRJ
4OwwuvOjHv0/VrX/1ybGaMAvpzIaO85D2mjuKsXGSq2+rH2aYTyCFMuxgnaKJNETBUoUh/+fJYfz
lCjJ55wo7gCUsPFlzq19EXtH3LU39TgdrvuL6ESfm+L8pY4SCw0yLCqtdL/tXnPb9q1Zhi0Vf6+z
FXFvQ63JFxciMwPQ6ahSxDdgfEEH37ptT65vbIBNv5VF/v+PSUalg6IMEmc+b6xqgxIFK4u1nQmu
mRAC31/AWfbujhAZ3OlguZDDhfga4r9OgnY3xsqAFV6zh9j2bFHoOQXmN+9+DueX9jEL5717wvTc
9/whDubX9F4mJC5ITXAWfhtl/nQWLqlFrcFhH3HwvDdNT4PEGe+iVo8gvh0fC73b/rnTIFIyslJA
FACTuLSXRW7iDP04BONUvwI4v6lcAkJip5TcaKJz4GnQegNPGkYc+STIyucymZRhAGuepfiDlYfl
1Ff+kE3vpHclJWdReGZqsmBJATPJarBsVtvRxDADAtn4PCS3SiYpecr+fi5kjZCfGSmAM0EZoah0
n8dvf/5RoB4ASCybI1vh4kYbkj3wgSFYtA97AsoR1euskEmeilfx2wrnapOHkeuqh5WkoZvSQsyA
G1xfiMibzxfCHVxdmQYzW/DXkn6oyu04JpmK0KRAbKupjOQx0Ybkq2tRQ0Y9L1sb94USdTY9nWJt
Xt+9prr7mHWDTFJVmC3ifQkogsVm1/kszXWTbKimBmeH+tp2PuTfwHzV+A4NQNeESOihFPnj+oby
3OGfQencJrcwTQP3nqbD5hCaRxWDrhQAxl39WAdekAbRc/wQ+dOP4eewi+4ZDZYMiKsxA3xWgscu
0+sAE9FKCKK0QV6eNPB9si3vio/BDPJNdABkHeDNas9Ic6zvLQlQnfdCWc4qDCIYvWKUQBjB4u+B
/6PsypIjx9HzVTr6nTY3cHG45wHccpVSu0ovDEmlAkkQJEiCC3gjn8MX85fttqdKpShNR0xMRLWk
RBIAgX/5lrYorRLG6xh7huJ9edWHTtL2khrOZ7HXh1cOmkf/P9S7ebbNSXkNyhURe15iIFv0EdJq
MTu61LhSK2WvRvxZ9+ij+/v7Id8FJXAo6SSKFzCmISoy1WVvPjUIu369gT5ev38+mPsuIFm9KTdy
2M5F3nGKh/s8iITMqjExOyqOCqqpYRCtcHFyMiOIlszeeNe//gafLOL7xgCbZgAQOb6A5YqXsedd
ZPWVosILGyCaG5L+erg/0913GxZszjOXIyDgxLwH45Zzvc5ywI06WC2h4DmA6jM3OJHkVzH1ZTSs
HYsdvcpU5oVXULeSn2HPPlhZG9U+1GvOMGdUAX68ZGEw4IuGeSqquqtVLbRBxdR++fVzfnDiYQzI
0cKs3UFE++6oBSrdmnswtSBdgYykucvdz2qWHz0Fug6o3KFq+XNHR7sGpJiBEY18da7Xe96lakLo
7U6jFf/9Zwnhfoa+MR7oJ0muRVcThJQmhdpMwDK7ls2u4/Iz3ORHMwY8CqCMOMo81EN/XJVeLqtR
AAwFrSKLLpZBjfyT0/qDrW5/P8K7UNls6kA15xHCsrplOXpftmWf0B9QtHA+82f/cHm+e5x3xd3C
1qx3Hdy1Te/HpnYBbIBe91onv16b96D98w10rsFASwKddTTYz9/juwgVDtxcCYGrdUpRP/bTFWLP
XQyBPYgt/wtlnw+6KT+Od57k78bjqx48d8J4cw2NwBoo9hZunZA/X+REFxOWVOtTDlSFrKHppT4T
3f1wk3z3tO9eq84qAZMiGH30vqzObcBvfz2dH64a9Fkwj+d60/ujIZDWKjsG0bkF9LDULu/x+qJT
79f9J+v2wUBwmEdETID3gmTou+3RNq2xKqtBzDoLDYlY5262uqOw+udfP9AHEwb8A3yiUOl0PiB0
tUu9eALnAghzO9HJS3/9rAF6Pi7fneiAIYN2i475ubf8bgdyaWqjXTFEqB6a6d7r7w2FZmvz2rMp
RuWf8lx8MnsfPBWGPPs5INQD8vTdWTEHmpdGhSFRPTm62s889lnI8cECuQ7wE/BAQ1ftJ+xfwBUv
hctQF25h1tiBDliMcPb4+z3QAMOAhwrFlDP2790+IE5Qm9NgoN9jjuIwoTuflZ0MLqFwVcZ/eysg
RIQC5zlcg5Xiu0lrwFEiFXrJUGR7kfbtIj+52j+cse8+/93xWmtee955H0DGEFFTzwu4+LYmHNHr
x18/yQcHOfglkFLB1Yre+vt60dDPPmQDF7SUAjvfSkduZV2rtPH4t7oL/36AhPXB5Yd2EqAE748E
V4ds9RoMVkyZaA4N6SLfN+Pc+uRN/Wj6vhvnfRGTBbkkDdxXIgYFyM04uzdevkDwwuKbX8/eTy8P
eCYoMMCNBOiW86P9eIJrl+jGKtBRrYZxI+vp1efi72b8+Hh0wRCuI+tHc+fdMV1WfQGFF91Dc7Bs
qqho8zaz8n74zKzw/Dk/HD04AlBdPgtLQmj+J/DMuPpEmQXkThqnFJljADU7qtisrN1iOSWU6JbP
joWfDrs/RwRuG9wYSG293w2COL2Cr4qMxjrMenvZ2/4EEbhKf1s6cgolygNL6SIfZLVNf71uP20Q
qJZDTx/CGniFUUh/N6mVM5mj59RoSBuSLjBzMZxb/1Ptt5+n9Ez996EfAn4VWDLnb/Hd/b56Kwnn
AUzuUsD2alwvAON8gXVcUnApaWVX+pOixM/bEQO6OPlslIfA03t3ArZe7pqiywENnqAICbwXAKBW
+8me/2DuMAj6+4END0gESj8+VWW2rYSrJdC6c8Cp1SzHRpHHYeoffr1GHz0MkAS4M85SBj+7UeRA
MgSLDwqlZWeqql6cyrn5+0Ogh4OWuonOGOSNf3wUERA5FAyQfjkI9NBleNNIo/7krvjphPXP7k8+
BNOB4IP0zrtBBlGvTl8g0TbEaiWjGHf21N/VYX1dj9Yn2PAP1gaSwgjM0eIA8uL9KxV4hWAKsq1Q
gB/2nQHyJa8Kaqvmb49zXhgQzvHaggj2PvMMDMDPWgPOpmPtQqDOTFb/ixuAfPp318cB8PJ8PqBc
iNl7l13Owg8UI3ChGKyGmkuYFLb45Kb9eZeh1ANjgT95iWf45Y9boB2HWtsN5F0Lad75C0Qd/Omz
/MWCsTY+5ofTFSjSc44O0WcU+39K1Qe7M8msuB/V09JCSLcy5Uqi2RKlJ2LQTmp4wzKrhw1pLKs5
hIhvC4Vj42LObRZkwcKIwtE4u1D1h+aR89Q3nv/sBoZ6M5ahqlK/VItBy2ZiTcaB3JKRbpi/r4dc
jXHdC5Wn4xLODTVUX5pRDUKrupuapVgayidwWBaKPHQ6q7IrHSyaTkJ3JXTY5MCh2F4XqwuBXQmx
AyFoBXSGWUCBFvv+VC5NzR8Y70u1Z/agzjQ5Mi+oBdRkmE2oJnEAZgdaTQ1BJUZ5+BGelQhVARMP
dXHOaYdIuqhpUDWd0dHJtXUIhWHTHLhNc2Aay123Ivje6EnxFkBjMbvDTGEYEpZImlxznMJUdGzx
3tayC1QF9JuEETJdxeyTBGguXaeO8hTZlL3V6I4yaI3L4zIafQC+edAWu8luHHO7VnauI9uWTvhq
kFG10LEs2qrfFRMspDe+RKb2JFuHdzQsglzFumrnKc61zieo8TrulWrbcNuiMZyRYNT34TjxWNat
rJN5tAmnhdVrHivuqimpbHsVNC8WdnR4PW9WHuqd9FW/y7vBEOAO2vKi7fxwb7J5nCO7GKsHPSvz
lvUTiTyWB1k4GACiVpOZR/NisRcuijKVqrAPRmM2FWW6xsJNXt88NbU9Q0d49kLwxKvyi9vqwKZu
5wT5obHVepwraT46flNe+HMP8krTiWY3zYuNeLAMFtiq4i59sjoSRCZKT9eGm8/HyeF5DI0Pkloa
v5h3hWPTcTjLaxgGYTpr1xUdXrNfBacGXpJny5oWFvlzQbZn+ZgXy2utuLIq6x567MvFOEn3Xtv1
fHZDDzR8AInLH5D84IVpdW+ZMdg9AfQ8OoJTYarD/kvdtZMfl97Y3A19yQrqCInDqAY66YL1ox13
1mCkUIDqdoZw7Cv4fNgchZF8AikTojEXKzBUUWgO400FlOFJC7/r6ag7vmsny4knEVjwefM1fGwr
HW4deF/YeEMt0FGVV53WgtjHwIPPpt/OLMXrRrzIZeVEEffAucEeWVyqdtqMmnRPuW9YMddEBklo
DT1goc2i9ybs0btYlp63EUyuG8w1vsOinTEiHqS7w3qVR1Vp4yloVlfRujTCC/S4yjyydQUmbqnm
8g7UB+RV+SSdL7w0551nBJoCrsxOjZA5pyDKGfscpw8Yqw4BL5WVQfVFWTm0j3hhz0/EK4Zd0CN4
jwPdTXlmCK+7LjQ69Vk+jR2HNN3MjmbrFhflsuSXzBcwZumH0PCiggNrFLUDWd+qkHmAzqh6krTn
eGHRi65MQPICY2xOSgOe2s6jv0fGqTQ1+oLxZ81xo9GllE7K2q78CtW8aaKy9XMI/XUl2Tj+2O3h
Pg4jXKC6zC4yewWrHohy8YWqsXeNaFiK6jYk7XQjvTrHUVGyqGha9yDhJ3JvLws5ocPbnlc3L+Ff
3ndtauejlzaqs9WV5/Ll1VdqxrhjXs1xtXB9QPqsoWZv8azyzPUUOitas/AFjpbCaGG14lfXq7E4
X3nO+mxRXgull5CMiZsX7rYitXfhFdJ4QThoUz8P/EPrNNVbMZd1EppTmLTEKi6Qpuod8LSwjIBE
FS3zYU36vvI3MlhWaA0ZY5+2MOq4qKd1vFCrIaHIVQJmSyskWwuwnP3aRMYcGn5k4nLOWNhYMXGU
ugBkpKaizItsVc4am247Z0Y5hFZkD9byFW6G4XZsPHEoFLO+FrXvpsR2hsyBZuu3Hry3Y2j29jb3
/HIPrfnprp5xMnUSP8Kw63QZBgx8Hxup/SLVumfYL3sUgF4dAddCg63LzmcFFFOLeXRTaGx3Z1OA
djvNa31ZVI1ORTGCtFys9pXfaezYmvs7b7H7R1gSG1S0OU9RyHbj2WraiJShsXFahINm4XqvpSst
TWslZDzZDALwHs+HLVxNzK1XVNPG7I35NA0VYJLLYpSPEHdhqYASWOyyIKBQb3XpaNt5WrEW56Fl
8ytXu82dX1fmieSkuM1nEBZwbrK7SfcmoBxYx2aQVbSajUpmkF5SvJJ1RXOYIj2AB8MM3D0N+ugD
b1M+Ov2FXRjjDkqP060ohEhq3glJ4VHAE1k4Q2JjrGwN7R7wlKIkMeAqxre203nkFws2ksHQBCOj
G0+1Tb540DOqqNB9f42ZD/aQNJpH6vViuhI1mRPbXTqRqFLXj7gZVFLJuQP8JMhJrFY2Hqa6ga2z
W4RbBoGoOJ/QuOaWLC8XEG0OZh00KXy/7BvEAm06mn6ZeksL7ddFG5GNCCDjuEoOMFhpPcx7U912
suziuWvszRRCVjLwcg9vejE8FTrgL2UV1NQAlzEz2GAkQ+ugVidwoKh1sI9z2Nqx1KhUQ/oKdKZx
aK4DyFFtxIJenOfVbM8A3qFr7oGF7wxwgcI5cylM0u6duWuj2TCrLAjAk2h0UGeC58+8c6uorMyL
Wqo2rkiQp9YkCwR5vX8qKqIfvTlwbwdTigRlUDNlenZiUKAJ/FsGxCzQAIpbXgTgRsPNF3V6M+2H
fjlpc7UT5ZYwIJJVfw3DtuphnmdzE9aV9bRARefFaYg4TW4xUH+dSdJjHo6uWrqodZz+Ffbb1sk/
I4RZX833yMa9uPVWFit3qU+o0ZE9YHwDNXNo3LOxuFSeMV/hnsAbPg5GGXdlt24N3873XbvI6xZy
iylmsEy7Zei3HG6sz5AWqRK455Zw5cKSu+0C00LlTadWtOtbqIohrQxzSheyIKapgzqVDvLswlF1
XHsj+SpB0B3ojDN4V9renHVm4xwaRwZWYodaHexJ9jHwP9YJIcdK6DqGs0bkKKcUFxw2u2e2YImZ
bb8blU1e+GyOV2bYWQe0lQtGe5fJrdvX3queDfvGNhuNztxSPNqG6ye4rubECJ0+5tXcncx1wOFS
arNnUOCGJ0u5jl3ctU7wGpjDirt9mbNKe+PeNFX5rAYO+3IWDlfBlANhxcGRsebFoatXlpsCycY+
lL6Vju0Ah6yZrfjb0HoMGt4doVPqpp23GocZwstQIeSjeKrIgDrVXOvh2jKE5jTgUzFu8q6zu5NL
Km1lSC6WPObAocQSBrVt1HmsYhlSW7untQgKM3ZU53RJ5bb5E+nrCpVWI98weA68FGJdn1Yu3b20
FrDnOEQy72Xr8X2pqyKGMik5IeRq9jXey8x3IckE6Zs+mRtpo7FHgivIjkDIHppJeMdXyIslxdzL
2M4LvUF662T1MM3JXIr5wUIIRAk2I20CDzLITFqpqeYmU4NpZo7bVxto5ZuZhjHdHdcMuMmawdmw
m/mV4nqipSkJGozCQxvcC+O6DR3qOBO51rb28DzKpT440fFZO/2EC2eMPD/vMrMMLfRBK383wNk5
XgZz2is9ll87vIWeYwyxyOWcmMqoI1Y5fepWI6FdBfcdmGFZCbhj+bUS2towkwzZAkGOxCOsORZe
Jy6HkvmJSaY+KdrFj91OgBoIQp1HO28q9i6qjoewtod0BJEwoHoZxQZnUJA0ZWFthRDWNkB/FkcB
a6ZtW0s/470F061FqSkO5pIwRCFQAPPtDoonEATcrDjhsro35XFogvEpDPu5pK6zDs/9atmvhjl0
sJVexi8Mkkz7htTLPvc025DOXK9l7cPcqAYttXeKKWmIV259Y8q/VVXu3MB/CG14syKmpJPl93di
yWXcrERsp9aqL0x/kplRi5nObKky0cNXOjc4T/UKQPS4QEFbFoPcwkOXXVZ1C2OF3l6hqTUOiCJD
e4rnehQx8fKZDoYyd/5Ujtumqdbb3C9wbhLExXA98vwlrbpGPnMGsk9ewBiC1LCM9w1XZSjVdfHk
jwGiuJI/CLNydwDdsAcxz0EShO0qtgDekB1mFHdNZVR1fW21JS9p3ofFw+wVpKG6s2CtKh2g+ibd
rg+cmzBdXR1nA6iV+aBXG/YXhQXmCDMy0YUwYw3HYTy5lomroTOnlaIC+7VENHUZYPKyasGNS3vS
G3eF2axXEOx1CB0NgUmo4S9jQRlorp78YXBP0Pef7jvU9+kCs6K0ARE0I1XgP/lrrvYNWHbd1v4z
SyWW9hIhmvopd6VQgC3Xy5QAeyYvVaFEArpGu4XoprkBWU8DmhWWb7gU5AOcvv2LcWUeT5fS8R8A
fLJP/goPQNoBUP8tLwMsDK4TO+475GIFliLhU4uG/RzWD92sCDyKe0iWZ7J0Sxmjpt2HlKwwJVjM
cN11pFg3Rcu8rCtxAvul7Qva2EA9za4cJa21Lndht44FbSEnD7gdZ/HqdAzVqBByepFbzu62Rb3h
xXCCNYbkNb/sdJA3kBHjEJ1HtF5vinOY1IRr+VDjcNvN3Vwiuy0Q7am2kl8KklebIA+dk1WUsD7q
FiNdalKA7T2W+3ZABjyxfvgmKhdEscIDG8gI2lcPQqGHsOihOcwUjKiRBGBLWI6ub5e64nu7LXI6
Ekb2EBiBlAza/ipxoFdycMAM0ZQrHzYx0ubhceayv5Jq8U9dr2x95bFOGmnpgSljdMN8aZ3b+kIS
BUtbbJ1dMyEnhOQnig3jkjMoDVQhv+Ct0pkqB7dJwUEjxqUcAkvtJqmQyMm6G/aTFUCBkBSQNpOG
TIx8XJLCc5tt39ZWorwwj9dhhYm1xomfr9M5NnTZAdat+eM6at+lDDcFGnmreWOEprHB4Ya8s4M+
6xiAjAh0sk545eq9K9G48hG7bwx4DcCnqy71KUCpsotq5Q8ZLoAlxTHcBtQM+OKkIiwU6NE2dtcu
lCU5TXjd7xGiz49G2Pq3veeLbTmR4LWvYZTObLYkAyLEDMUcj84j0kRXl/4Nm4m96UK/PkGlK7ya
wtWHa14FOKrDR54tPvO32MouUk9rBchYhjEbRo+2S1lHFrISRktkwjFk/qdY+fV80jPPCQVBpLKj
3nX7Z+jFsgT5nNoZ3oCdDbgEKuNeAE6w17shjlGIeqduM8GF0ybTfEUm2C/itYDyPK/zW/iBN5sK
9Zfrhhg6q61OF1R74XrMg7n4mpeudVB50NF2mq770hE0rNGiGTq9WTToWZ1vNAAt41gaWlQ5QOE/
mmf+bCtYDFuPKm6UccuIrqkLbcbUmj34jPTDUqWdJAVlU8UOiJNZgmCmxhHdebRw6/rAB1Jnw7A0
EWlDN/bJYDxr4paJ1bGpydBYLmSMWtO4FXbR74ilpBmj2tGiWOcido/t1tUVKmQzRJv6KViStVmD
DW69pom6sq+2ppJBsPONsN5wudhXFYOiWmSa7eRmMy4oY8NQT3Pi1lnqbIRf9s53Jw73N1Qex0hV
q3VXj8R6hhW5YdIp1P5Bowp0sPjgAQUvgf6k8O4GpSuYpjwmExv7qIX1No+5Cgn+Qx3eImXMr3Lp
AyNszGid2JUnUWLmNnIcv9wyN4TsWuX7+lGLEjL9NQglPK6rSheRNfnLYayUdbJ1Xj8azoKVnc26
QMe7E223sUWzrpfM8/Vd2LJgTlzkPy99VY63Wpgrj117Vve4Z13oqjoerMYrstzbo5YrDVtyhry7
KyLiUvKzkKXbIUOZNCzpsLdkvVNVUV2GwzLcKmfOsSe8bnIRldXTUwEK+0kM3bx3DK9/BX/WSHzD
rraBJZps9hkiwapnm0lU9dHy8aUpDhhj3BJZuDoyNAoJehzypINC/Csier4x+oUfrJZVD6uBd40a
lTd/HVfPuq/MIl8R05blrTniSF7QJECjC6jVhkKjGqWPcvIOHDZhkaFa84BsjDuRV3mLGdmeYEGE
zhkI7k5t60cD+0EdQWzW3W6cyBBsZujDQwGy1AHWo8vtMpOsBRcewGE1pMYUeh06Q45q4WAFrOf0
2HJ0Fe59ZWAvBxCqhaHaKKY6M5GbV9eDa4nlZhk97T4IViMAoWanWxzBkkH0jupSTMGRF0V3McOq
zd3USzct21ExzXe8F+5IQzyr8erL0QR0Z0CNgn0pnaKzfBTpkGagArQ4vndpusKernJnGZ0rdzKD
/EqMuERuVsgtWofcRBYdF6xfWloVAZg3PPcV+MCAFYpTBTwF5J+CBVlyC3zuvDN4bqPvAl7ekAM0
lEMN+K7upqm4QAPDbE656gMvaW1Z9NmwziU+NqgGG7eE7eSBvoWVEQhKS97gVoNBZRPs2Ay2ynbl
HKfEAFk360EaHIH0Kpz80XDhwXSrAAjGmAxsyYd6QgKQ6LL3NkNn4xhXi4caPDbn4N6XQBDD5ISb
/phMIxRw4moiRZGdg2gRi7oTSPFrQPuohaKKekA2vJTQ4Al6B992YfggkwvU/qKwaAm/YSDpVZcj
NFyLK9RLDH9n947ZbLF3Bp1o1+1uS5Mbedy6nddnI/gyA3ghAL4d86ZR60vXoGL0Bejs8xoxsoym
iM3VmLutX/WglDdjTux0xicXhwBFAu9oL8gULx0J9F5sy96EJ24XiJAluT2XKyoWFqIOTXOyWuZN
qHLRXHeo6rC0NRz1CZDhZwpw4INTBk8osG8BkX8PoeUQQxwMXD1Rv5hf5llsSTG8uQTtZUvc66na
o+QKCKH14Oq1T+qGnXyrgjELS0OywN68O+B2vayauryyq+YZ3fZPGoHBzz0gSOYBXoi4F5nfe7BA
V1Z2j6pFB7P49uQGbLuMqs+KuTXT1nau7DMuwoE61t/soSFSPjecwC45i0W9bwnalubo5aAnIoDe
btRBs+KT5/qphYYRwEb4UxSW/CxIVbaOMbra6qNe+Hsm23RuyCcP8VNf89wAtOBeAkIyeE3v6dUT
l8Nqh1UZLWFOy8mlHkoAJhqDf87Vv78u/8He2tP/NuSGf/wn/v3aSn1uBah3//zHsXyFyVD7Tf3n
+c/+/9d+/KN/XMq35kb1b2/q+Czf/+YPf4jP/2v8+Fk9//CPpFGl0lfjW6+v34axVn8Ogm96/s1/
9Ye/vf35Kbdavv3x+2s7Nur8aaxsm9//+tH26x+/A3/w3bY5f/5fP7x4Fvi7m2ewxX+jz70q/vu/
6jehf/rbt+dB/fG74dn/BgozcKXg1aD1i87877/Nb//3oxDDADkSEijIAw38+29Ni0/843fL/7fQ
R2UL+pTAQUDBEes7tONfPwrOmLAQPX4woADf/v3/ZuGH9frn+v3WjOLU4vsOf/z+Z+P5n31WcMYh
iIpO8dn5APV3/OPHdu7or2UxzrMdD4k68GdymWdF1GXTAXkl+h4UBklL0sbGk/tqRdipG3GzZP8C
w+qMtPjpe6AFQWzTwyS9R2KY7jCWBmpfcXhjpV7UPS376sWlZmolkIjzos8k1Gz7kwHPL+l3WBPs
LnTMCgyoUrn1IpSwEdCdEHDKG/Vg3yJQDZ8VrCvR8HpAHV1VMVMU0Sx/+W7f/LUi368Aet2ffJPz
u/zdN2ksdDngvn1eAvjW7KELvRPZsicXfDeg88qpmYADn67xCNIZbqOsO3qRvGR7Z69Q50vUpqRn
30+2g4Z0suI/i2OY8oSkDaTQvZgfi7R/CZ+NiLzILYmb7Rr7m/6wbNFz2JJkjNl2jnO6vFkJnFpj
EfP4wqMLoj2kfynZ9Rft5bxvk/VZxM0RdSWgJCg58Rjlsv2UFZCYpWdY0Nm5u4y9i/ZmfpBZuA13
PQ0z89FO2et0Z33BVSPPbldb1OIB8IckdoCe7Ccn3zuQ8F87+ruddIaXfDedqFBrmzuYTjdj1zoZ
M3535jKIr/Xus02Et+THs/x/RzsT+c8KpID0v78t5hwVBwPdHWyj8BLZSubEziPUZKib6aQ5obKX
azrAAOnynPpClh86G1s3ap/WMWve6sjMgsy7P0dNXxuYkt8Mdy16dxANclG1z9xkOPobbxcci6cg
4RBsxSbBM4H3iFciPq/g8hXpONBRzuPSb5t+G2jY3a1b/9bhcV6mdcYezNSJzstkgZhTXFhgPsTk
vITTG9KkB++FgUtsPaJQVSUj/IL1jr0WT+4LfBwzJyq8GM0j04Lku3PphLR7Du1YyAjt6jPvKP9G
Jrra1Il9RQEC6Eu0ZiiM1XXSQlmtjXK58x78DBPkRSAt8xrdJlotWZfMiRXbeMWty7n+urqRAVPo
t76FVBlUEXbl9XnbsytuHVfYJ/PwZhCJtDHqsBPfSJ9wK2lQ0mtjguqCh55vhFoDMyL/uXnWcSMo
T2F1tUFHaL1cUzuBJodHyxvk5ZQ8IsFGex7/DzJIZafOm/8tp+F9H9UsItgsLJZPwxYSdWjfglgF
XMdTGJuZcWkfAXzqn+q7YdeKKxab155PQ0mbNyeMxE34haewWaHnlhxSkb2x9RJwa54h+UAe+bMg
mLQ8G6/B4APQEpk6doM6Wa/mdRnnUNpfU+h+pS3Oo2jNmpvufkphoZKEe/eb1hGMuSObpGbibMJr
7w17Ky4j40JfjM9uhJrIdqXGhZHTHvsQUAZ1i301LJG3At9xIDn2BUrEZ3NzmMFnGm1BLFtx06QS
R2xBSUjRPVZfjZcOzeGb/L4uMlFG8O7s/Bh1FN9HYSuz7G8NfwJl3yxQ44/LalvOKJDGLpJapbJy
jYL2JLsj6tfVQcTnqwLVE/T9J0o20MGfxY09x+E2iMIbJA46WXK6nubIxWTfBvrSgjoiMqSr5nFG
kriknb7kIvMGGn4NrdQRL4REbh73PO6++N962jzNL2QnTh6KfbF9URo4WAY0v9L65HzpblBfByKC
nAr0axML3eSS2jAjNRK0wV140tyyjYHiKhrTByDGcx4PfiSxucRF3yfI2wQmGczbV/wKBPUKkMPh
a4GWCuoYMUmNdEgWvIo13C9AucsT/a3Y5Ul1mGFGin7OxfLVeA2epd7DEAITyRkNoMER+Q/wVAwv
YFsay820xfH+wAA6+boYMVjaY2JHBrVZBFKFlVPMDICdaXN68nqKnZHA6wFyfjj5+z1o1240oDdm
ZtamAI7jJcA1tkbgYqfTw3jRxO0RgIpqgLrlCkkOFllv5ErcohCM5gRUtfDuzzbt2/1Aktz5VhnJ
ilxZZDaLwyICJkRhnrbGBXofLVXPDLZFcbVvntijD/gCUtPb/prf4veAoHL8SIzbBSkqcNhrvMJ1
gyftQq0JcMRrkPmR5/E1CSHP7+B/MULTmUU4u1B6IjMY6jDAe+jeQrjTw2n1bX1QD/61S6uLZ4ju
6XQSGapqCMpHiNvckkgHtDVQgc0K9AWs7TrHVjSe6jUZUBoVGQAu3mVxUd3PJ+8W4TygK2Z1seBL
tddmkDiKdiyy76oQL2Btx+2zHTVxNe4ZuCMDXURaXudhPDJ6liI9dHuo46VLjMMWBBPBtjCKtx0K
sgFEms/zGqKL3FIv/B/qzmM9brTJ0leEHnizhUlv6Elxg0eiJHjvcfX9AlKVJFb1z+nZzQbEByCT
CeAzESdOnLDDyvGDO4GhtuU21AdqGDP+vkOQyJ9A83PToVwtWa4ULZQaG6KFJu3Suwgw+7sh75sB
79yePo3qlbDc0AHoueo3Fg5qe5tLlj1TMGyPCYqNMxMGNvcxSo7INsl26y+z6+KMk7ZHxUekUSiI
jd9NbL211ZslZ90AB/+af0J8cuIzMH7eoIep37K7eA90hO6U4DvtEVfhRXJwvODQ9SNomG1GRMtd
2dafkcoHwiLO/AD0ZiJHgk6ORnUCT0Tvi3//XcBguQl0p4NeV1AZz1M/Fd+GOzql6mjHlDWSjDun
/67mkGCcmHKRkp1Ldvc5dJRj2TvyzBxjy161NRlhBNaZ49JP3TageuXopJfoiNQXNZrHiL6d7zrX
gHw32XCs+JERlgxr2xamiqOhQDPb1LbFQKLr5xdxD3hc15tpyd6svXp2Sn0TOIqyGShVWW0S42oh
wt64SuREPWWvvUx2B8wbzU6xh8Rd1m8nlg0arbgn1g2gWxZeGWwYTqXpEi9Ik90IFVE+RfMlwKSW
KJlNhRh6+xUkSgifFw6EfqiLHZyF+EptZPp++9W6j2+G78K9vM0fiOiNruQSlsH6yxJvyqE92iUz
XWr7O/2hBhsuSNDeIlpkKk7+xDBo3O5GflNbd7ztuFFrWcVtupn0pIB2XhqeYfUQksRZXCSGBfnd
pa11VCBFX+lbPjrFp/5JKo5FvwycRnFa/2ZqDiRWFb0nHYezuDWgGS0vJbGzb9E5OC293B6387fp
Gj9przizglDYw3hQ+z1hI9uHrgT7J94ULPPWxjcJhHtB/ZQd17pgUWO3by+EsYjFb3pWAO7l0N9P
iWfu3+iZjuI25w72zb5x5p341J3Fp2VGG84EeGERElM9qvtes8U3ID/r1t9pt7Phxk8d6zvqtaUX
JVuerkbyUQFmRH8fH/JhI5W7hTTG9LPkJS+LTvsibMJb6Dy2eBsTsXxjVYB86Ybu2zI+3Ow8nftd
e2i25m11173OIsC+E7+VN+ZhKeESOfpgt3Q86xgdYolxET6VT9TJ9dW7wD9XCsQXJ7ce8Nfewgon
dllHymrXJXb6qTqgWm9dxM/KsNFVu/wqz4csgJhowwFAWwLBOUwP17rQGyIv1g+DYmd7BF9kezww
+JTalgnZh6odPfqnTvWSh/y4WPN6CKbtavOWIRnqLxbf1BCErHZFtx/EY14ctHxnzXdw7Y0vfryV
SN4cMaac6lvuVk4tIQhv6wNmiPrQufpLi+mkuOPr+C1yKVknYmP2NrNxx7ScH6vQZWaTMQCeO5Yx
C3hmA3VVVJ9Ta2OJNmaI1dtN4oYsY9qJN0LUY1pnJmB0+Ji9evaDQw7s2dHNnR4LU/RamKjhFspi
bRwqnYkeYNLrYg+vdEw3GJ67ZWpQ3/qdtos3fEv8rEOqCdz8O3MyHQHZzarD4t4wBU+BZ9q+7T8z
eA0inPBbnf4Cv3RIN/oGeA/83/HTpTQP9KFQ3jSp2+Xk9jh+A/sYQrUzJlvjAEWpsgkifxce2mEn
wK0a3eQlrh0jcEQqWUSe0p2q4DjOzmg6nbGbL9VACMRD/l40PMvhRW8gsTKeI+wtj8nKgci6nRlO
seG2KeEBu3oRN+FRfjEHO77H1iHB0bDL74s5Hkh2CjjtWG7h5dv4EFzbJ7SqHUGxx6t6i7GI9Z25
ANXJczK7BG5mpEkwhRHh6jfNdzl0Sni+g52jujzYWrCrSS0LnMLf4hHIaGB7wy5PiA2gEbzU1SXa
O9rQmPzn3OFbWb74EU6yEb+YvqPfFd/7S70VeCW8SPDXL/O1NTyJdRqbWLCD+5nKdfldZNoZ5S6Y
721KHtvBg0WwaKeK9vCcgPLCGApX6zbdQrM9Wp/mT9qh2EDeeV5+PNFez9qio3BsduLBF23/kl2N
fX2GnuVSx8hVd5mLN1PZxQ6N/Cfcyq1+YZDbkCs35at5Me6He3HX7Yj+ufCbDuIXq8WXLY7Lk+Gn
h/uMbuo0+9wT3OYoUCSRsmKpF2061hNuzR1cOFjXYRc9Kw5usOM7iyeruYtmNRaTO9gsAuJR+6Se
k8+zS/7ZBbUAbLnpIF+EXbLxveR7tQOO3yrYjqUr3IRb+RV/sN4XTzm9cWO5ykPG2n0fPeke0oFe
v8n3VPrzNDdrHN2nIt5O5NdvRX4Lnkn+WN2UmCT0qXBX3M9eu52eDayHjbzRnMjtdumJKjpIsCE/
YV5aXAnBlmJ7utP2wxHxUf+SnrX9Etzj18S44wElS7d5uQlh7wno022IY+v3A6XMJUd0eziTs6dh
9B+gj2ymU7ulCzrybZ1eML/9u/Sb8BBq+JE3kfXQVAxY/aY6KRDKT8Zevh1awcn2ols7yX1YPTG3
2KV8mO+AGfb5XvRgvLyiYeF04UEpD/5t6DD5H5dCYNq2mralcRDbU7BLvLm/MfCxMxuOGCUKr6Gy
F6adNO/UjTLa/v3EM8k2ykF0IQ4YPK78lmIkpf4syccOE5t32ntWscniazh4i4MYPUOCruhwluYI
5aOMHE1yBCphVmOmcuRDyFrilqfkUt1luA3RjazsKmXHg4ItbsAjkrbDg/oieeUBAP2GusckA4hu
7AVovDr1ptxO14H3ghSIW+xKxm+9qXaV4AwPvEl4YsKh3lrugEOOanf4bSj2nWknL1JlN8YhyfdM
QPMNlpj1YG0xmrE3ncIND9oN/8d4mCW3Vm2eyT0esFVuqKXzttyOsSfvDQ+1fKSAE1DajlpAN8Xz
4KAzupu4O7CegRXtMZEWba0zrJFNtzuKmK42vXxbeCZ9yjyWWxLJKRzjhuYpP2ASDbZCt5HJTLVT
1TZh69Ru7pmkRV54Eq5wyDYl8IbAQgEmpNwI++B7/RpdDdcEQVqmFAxWJ9/K0C9e8KYgPeK/xSeV
/IQbntvB2pfE/e1u127MS7j3M7i7dtdyjx/gb/8DhAPYD+Qvqar+DgIdSkHoyh4IR90aL/0D7zz4
XhpeRDbkNXkeN/6WGKUHHd7O99ldMDtw1HTP95qD/2rttJfiyEeG5+jLAs3IHq7Z7XzUgDdkpwPB
WaqEVbj2OGk73YkOmtfv3sz7fh++Rd54jO4U+MWYHDiV3+KrEtgqywLuQLGFnM3Iq/hL/gfa7biy
L+m9hbZidmpOBtawSaa9uGMyCM6FiU4aS/UmZtJ+aW70GbfeaW+HkHLvH+mTKH/GF37CXuaS0Ya2
kk706E+QTSngf1W9uGCW84bs/wPxUcimV4OnpTsS5d8pVfAK/rgY6wzg0Qm2wb7YK8xVxqFFGPI4
PzJfawfmWGa0D97pRz/v3SulIHPaCkRAQJPTr0SJXOsO+GELm55nK3m1E7jSB0JQ7zTC/vlIlmjW
b7gjwgSI+1Lkzu2YyvO9xP2n9+1x0UPrvcCZz/2ZVKPnD+50uZP3uDnaUH+/iHcZX4pOlkgI74uZ
o9w3Xr2HFX6oHETzDj2l6eRNwfBj8HxUBudd/a+ft4uoImELkYTN9wr8RqMM+iCS9TAd9Mf41L8M
3jQ7kbHBf662La88s4kavFBzSt4Yn5c8BU/xwh15PT6pARg9H2nD/Q8/CaX+pTK2/I9KD2MVyZ3l
K7Ir7LJL6ADP3cleetPzTLJteoz2+rU7oSRySB8xCLEpTOwDsIL9/EFfWKMm/3grS82An7/kXXDB
Dy0xWcLLbvZEEemHRRdPgSmPf21tEA/aqK74lHnFFg7soTjLeDOibboRY3p4074DZNxW++mt2Jsb
zK5qKeJwwDDZC5gIS/nf8DE9TY7uNQzs/JTYyj5yyfA4V/f/F0Xz/i1QQlHOv+/l3VA353CIpVBd
elj40O6B9dzyi3W2WOeS+/+3kfvbf3uH3mdFW0P75sm1SEAuZhQqpIsFYGynU0xNlpQ146O+/K8R
mKUjqwbl27V/Zs6aQRDEOUM3fUmehLf6U4eFy5BtgVNBtbfCoxi6hjM7IXYcCZzKB/1FJbb4j1H8
+w9411+STgh90vdkV35dDNr4kwz94msIxRxHDxRE2lkv3aVxyNoJbssv8ffwCS7Zd/Mqvk1usRkf
zbdet/E/QLR2+GfVvbC4AISrpH35+NHsv66I77v37z/3XZfIS00qzWr5uVvIsSAtO+NFrO3pqbxp
nO6RXIO76dx8s6jFC54E0Gd4xRFLj9epQ8G+hq7uUi0wOZkv8QW3Ub2pd8xVL/pJgrJ+yy252lm5
FV/UDYVD1Z1ROBHuqGDjShm3syc+tI9x4QTKnoiCCdIPRaQ5mnfqMfQ+VhtGouJfXg/CL0shV5Jf
/0EJ0GsKuC7yDC68JXDjflP3YCEjRnx70m/Hk/gIUgsyWO+hBoJw1mRhMv8A8/mHKlvcR3Lzqu8+
GX6b4jMgXnSZT+HNYhNYLUE/IiLhXrlJzyGMYWi6NlK8bwXyeJ58UM/huT1jya0jYmSpRZhU20SH
eRPtFjA/vpE98jSxLVrmsxOrj9vv2xOwsBPfZ7vGybbqnpLdC2jmwBfFo2clPPnX6BReDI63B3yr
rXYsHusjENlpXrCJAoBFdwVvMUZEd8LRhumGL5G50zEH9BC83hFxzIrHcpedtUt9XcKNBZgdtsrD
cBquudPtwkt3sg7YJ7cGtsky2YJ0bpVD7/h7f6dsrdvFQav5H+bLYm4KGhDXoiEKUoNl7L9FuLW7
4Jy7YuGMLWjizvw6gjq7FlZV70C1AnSKbHOT3ePXuKmX3Rhb1c32wT7/LPdbgIriE4Bq56obgju3
HQqKrwLezS48wSXkxnIvuWeK7beY7dBGP7IujSUf+v1YoTYHWfPonlCp8N1YqUk0jppJllHDtv0S
IQ9bvZC+RH+h6u/s4KwC9H0PgBQxiMdNJj1gXhInGccjAUQCOcGld9NP4QPo3QZ4dHoKb9o9MZyd
gD9nvWF+kfq7KO9tk2PdE+nxumgJdZVf4XBS5LLbgVy7oO+zjya8LfQLVtzfEywAeyIvd74Ilz52
0qfhVDKvtMvy40V7363cxXIzoAMMHokqlGYN4AFoeFXzZBen/BJfTBDvnbYNXQJ0e3+jbXUM1hT/
iDLGraOQG86gAALpNgl9It7xib2yG0/arj82mxH0o6UvdQSfpz3y5FvmsGArHMRjzxfIJAp6QJlm
DsjlgOegzsC7BtMlaJFE2/BO+qzgO2EmR57qqoQnsjflc3sbevqFKJ2wbQkJukiLUtXWLrzmScXK
BsdZeKxu3br/2RRb9Xv/8abRDlsKICHc+j4ULGlFoA3UJHLl2xA/27KjO5JK7gpg6LN1b+IKZK/J
eXrSagyOot/MX/sXsaT8LZ0hu6sOBPdv6mcd1+ITAZT4i36v2/GdSVT9W/wsqNtatKUvGFYgXdOn
1NZqmyRF9bn6In7JL/Vd6UT35pf8SQL1jV7qkfQibly+WAfpdkGXMqCK7APzU/m38DepBX/d83vh
mCqP5obEFpZregsJ6RpGTnJMr8w5NokExK+ZfhZHH/L0V/lmei1vus/TJXWTR/3eujMeteAcfPK/
MIPrGX70FmTqP7+WHxJx798LHCg47whgII7xzkTutBERu5yo9cKvkO9al0SUm8GD6nIL7f9O38rO
FbbLKT8Reb5tb8prhsPW74K7nlkU9tk5+xwdk+gAKI/tVu6si/QM4eIp+kJI9iHeqlv90F8XWkVj
K0fpxdgYnygs4yobiroN36ON6WjYDa/ho/8ZprL0tXkmHJVfl5Bvc2g3yUUG3BYu6b7bZcf8ZF1l
D9w3upNcaWfui4tIRKCxs0N5A7mxBPnPvUD08g2pqQg1ki1jC529xG/yzbLVjj1za7Zb0JHEIYTO
89fuasNuXnx8UsVJ74k9Py7xdwnH0vLehk35NG+RLfUIvpVgbZUEC2Upxmxt06txqVztwBkCEoDZ
mmiHhC2Fi+VMGxK4noj9fCb6uGF1Bp8gC8xFO/iJ3/Dcu0sgCpB8q1/zZ6yX6BuzN5jvRAbpbXgP
ZyA5o5NaPxseRFrbOETneBNt+4Nw7t6mK0HF0iv2C96hwEOqWauIPikucC+/jVnewYpgzb/VYsf2
T33ozN+N177GVFM3Juimrd7XsSO8yhvCO66wRx+B/BG+LnB7YOyjfkVbYTxAetn0xG18W2SpHE7V
SQD8Czb+t/qV8jUAni13UD3IgCTks8xPy49VPOO2vkjnchtc69jLnrQ3YZ+B82XPaupVuBz7+iEF
TwTW3smnmnqCw2HBBkG13iBhZHbwGetgWMI9BLw+Ez7WGTKg4W/tYKuG3W7AePfxKXywTgBKQCOm
E+/BXWIPtBqGP/9r2sGxmO+DS3Lp7OlL+iqTlHJE+g/SOiYDmQovCwBmHmciQzAD0KtWvODTYiq+
UPRL+g4CtCG1mhX/xCP7AiID52eBzii9dJtY2yJyyeaYn/LPPnf/ph7jQ0mxsEuxg3xhhwfzDhDq
a8Hire3Fbe7xTC/kZL2YIOoAwh/Znsq/ObxIIBmLmIqKivRy/jc3O5lLve0zRrN8LiCEnKSTek73
1m4BGHuGXLyfPOGob6Od8YzMhwE/3wkOupvv0i/abXAeNbtJN3Q/NwS1qxz5yOpf+U72gZj9Ot3/
Y9qBu0flJeh1VOn884cqIYVU5c7HG70v3QFPDU7Qod+XKEqMtnGnXIJX/6E6C9QCoSOxNt+MmHlm
fY9qOy9WvA2uHykR/aufQZnNv3/TOz9DN6OxaXpC760L2wPsmSqYJL7hnvZH+Z44NLSxkJVeveZH
RM4BTnTMAP+hecHdcPQX4gTX6IF8DF63Cu4f3Iuv2qefrNI/SKV/UOL+hRFHhdmlsulSfOkfSuRz
KllzQZo3LiczCMgNNssmJiQXUe2ZOcbYDntCFf1jDPYVHj7qY/K/2Gx//P/FJf6tj5EJZIUIHcHR
Rh7xBu0JT/Cq28jrjyLsimvFvJMe+ttwFxMgWMD/D93gPzWQVnTlj1/wrvPEIuoQc72+qPBhYZig
0sf6r7om8xf5WR50Ac80Phxe0r8Mrz/+8bsekg91luTLrS/TUgDtSPby+4IynfpeeR2wl9ND8kIo
56M7/rdx/cc/fmcnZ73fKwZaKG75Up+MDdongVecK1c5kES1W2KtsJRED0KJo94oEv75wllaLNT6
O9FOizUCm4jQDAwg/S5pjliG5+COUBbz5mpS/K9Yz/+/8ZkXQu3/+Yso/A868xZidp5+zr/+TmNe
PvKTxSxJ/4WMg4oJJcJVxohiRPxkMRsQnBU0lU00elF3RLDrbxazqfyXhjI34rCYX5REFjn1k8Ws
WdCisRpRRVMRoTT+VyRm68/5Ao/coDqOuHwRLMxF0e3P8Vro7WSJWjyczRnTOaiOE7qMx1mOe68T
YDHkFWm59npw3YgTdS9hMnFRmHclqk9/fWY9Niwnfl297pW6vpGbdjjlfV/uChEzphgXZSTSosXj
j90mm8UjCUAFPK9q8n40hVI8GoLGlWv7t90fH0p1gyCQ5ldQNCqGWYqQgCmSaLZuNC3EvVt3s6rr
gB1Qvc2SdDqmCQXHDlKDOIoQmZ0De39w1wvJ9Z5I2QQi3cuhvnv/PejUa/yzUf8EdjyRuB0VLonr
k9MjmHKKQDIGM7IOa2vdyG3fM9muZ8sSJ3ka1PokpD8vFJdWWSN++OMarSJo2nYQmMtpouSUforF
/iwGxO+7OS5JCY6vUxIxrQWmfjQM0ttbknZe9W58NYo4vmvNHlEYAQYJNUyyo0Ay5SElEzvKsuN6
JNHm/AN9NjozfeTXcr30IcQEF1VXCPe6qaznf5vzkUeNG8QPpbOeyLjhit8ekmXTdDJ+bBrKS1nD
vDusZ9bmuhdl8+RaIs48o6A8rBs5FctDmgQURFzbv+2ubasosR/HqPWyYBQhIWyiPEiv66YbpPRa
wCQbTLhdAyWsD2bbJcSgo1NGSaotNTNO5OLMDUpVoqtCuDNHUXuNcfikSBJfatJHd00qapvO1/NH
XZ438YDPhYLWNoxhpFF10nflJDNPmtmb5Ihp5ulXcz2Wg/Bt1VJ+Xlu/Tv66VtBk+IN+RAJoDO3Y
yKaNJnaEus10Ooiaz6D71Za6IUOGbTn/49R6ld/ANO7L9q9LleX8rw+te79d01Klet9GS9UoXb1i
xWRnJMEhowwq4uNJbNjUymi38UxaeDmY4x4hF2KToxxep3n4ptdSfduWquFMsw+vZ9T1469NZsRo
v/19zDBK04kmqLPrsYEEcIg4SJ8Q5EFUi+Sv17wj5VZPe58USdU/9MsGMY7a8Q1o2npslp5Bjcrb
cEpjbwy66VZTOyhiUfJh7Y7FGvmj5yKTJutMzqqKBJVmvgs89aNo+COif2dqxFgHfQiarZb4YEGq
pxsUD3eM+DUYyuk+KWdhVw4BBGUUyCn2CKthUD5XqVxctD6PJCxjdueiyXaz3339ccwi9osK3L0k
3QZk5t2L6LW4k4h+mo8meAqXJOwPc5uwO1YKpGwZnsBYa3dVTZalEozhU5gEL02aXXJ1QERFittg
mxlqcI4yJdknXXReW3TQ39awmx+P4Hc78l0YhjHNk6GaDeuCuCxR79cFhRTTaTTT9IwK0c63hPA0
gyJRhhvKybolYbQ89bVQnn60192gVxBWSLBulTLx4iIaHCQcQKmnqLtUcfcliWCOjpP4dSx0pjGh
OQ6C0VyDWbFuElh3qTUR/xZKQvp6hjLAuku6poF5shxtfNFCInC56sfubxcoeQ/HexrtepxHBAFa
ki+muL70pPEiTS/HGsIv2rFrKvgiptFdJS3HazSt4DEPemsXWt+SaoSzNMZqfgrLRPi5G4ldfpJK
sdkgNRPBPwqK/X9+3O81G0mBkBEvJ1ePNAmQFvFdR/TjNpZVc7AO4jCoTgYYevi1KUXhZ3MsCkQX
frXXa/r14LvLf1y5HqR4/SZCLmj365J1793XUIpH+fFPicSCKP06jZARIkGtgg5KKrSnpk2gVSdV
7KldD9936LTkNEgl86qUZf2hqTNHExo4a+uZeDI5o5lR+vOiUcjzvaFHux/H1k8vG7Uq25+f+XWm
DZJoJ5TQkdevWQRfTuvXCrFgeSryA7aKAgiruQx1Hb2B+bC29eXg2mRIyhum98hG66R9lNPi4Gvt
Ua8mAQ5lQUjASCON1Os5dzspkJ/XvfVYV85Ppgxk2kfTFRFfr2pj61QXg7oTh/i6toRlEVj3mogE
+Q/6xfullX5hsriiYKDDFyBX5k/zbLS0ABERxTgMNdS0fB7kG0p/AD2lTbIzgly5WY9JszRsFKUj
QT8n9NYFSjjZoUUcOdOq8oLignFCPs5Ollbra1BW1hOFWoQnJIdcxDzLy5DI5XYugu9Z1wmHrgqC
47qXaj7cnrJRGJp/nunVnkEaa3DWwnDeS9mSKawXmeiGsjHYlonyFbThxjzUk47KWoc9MgkjF/XF
Mwpk1iHJZuso6KV1bMj1R74wFt21+WtTj+bPS34dw3awjnW0n7u9SMrpSSuHEqaj6RJOGE8pmnf8
pGW3nRJBRbqouSICj272oASALsuZHMnPbSmpr/UIi1NtqmettPxjQkXHY+YHOqGiv9vjVP088+tY
HI5k9oAFaKiduOIkZYVjliMZLX52qyldeN+Pfo/rpQ6IUMn7speZeKpqKN3/3EmM96sYusjM0zoF
OCwE/THk/+wkqTJFw+grxr7Tm3RJHepCMsHDGgSqASqDANERCzKF01gSmm2K+dJSffNpljrt2EyD
z4xOMzbabtua+uT9OJtXhI5CsdqPVq+6EXXM3aI267u5Cg/MqPllbQldz9xolU9ra6Sy9B1qk4FH
orvsrcfWDb6NNxXFdDEqtQsdM3DrOrNuMlyC/6nV5Gp9Wy0brh5Q5L0R0U3rp9l6yoJt2Bnhl6jJ
odCjKXU00Q26lUxY84XShF9Mcfiawpm7y+T8Icyjkz605TmLk601a+PNukHjBZmTbP5k+CVxvL+P
67msecbQko4nSB8Vh1TeMS000kTJQEU0mfTTpdDMe2O5VYS5Jl973pfJVHq+JWcnxCeYYNddISzZ
ZZXPT1oR+V5Z4BKhlJijZsbm/eVmLOsEZswyP8lWRMAuCMPN+4vWT67f0auVgRGINtO8eB7qLCq7
eUY3YnVT1mPrJhsQDMA64Ro9jJpTqDbKjmIhp1+XrMeVX59b2z8+sXzryLeurXyum5OQ9fHBLxUv
9pvmkuXyBBW3JkNE6hlra3M9o+sWUZ70+9qoSqW5NMtmbQqppe4TbbhRxLD9cejXyaQz/E02kijy
69ivz+NbSm5bI3C2nl1PrN+5NieZ6t2agU26nih6HbAoiHvkWGXFrY3a3M3l0D9Pkfmp6EvrWreS
8Rjk39ejhtzVZyMqB3ttRmjjbMu5yzZrs1ZbwbYSNE2mXjUP2SAbN/I4kFVSV+K2x7hFDNHoYcxp
BUyX5fR6TYkwkK3l4UFXC+OMkmNHNkYidXthkK8/muuZFlmVc71s5lYhkh8Qa/a7zvNzSzytG3PZ
MwbJgBfQEZweMhOeGzkHOZISx0z2q3OOdt55xrKBkJCpkdPjapK+wZl10xZY8/a6O04SWsOF8frj
2KQY9U6SSeRJIzG8lSfK2Eih/DBPhfTQawsimwZ3a6vUkUjmnrvT2kyFKnOR7w12axNNVGSG0IUj
PMpH5e6TXw3pVS30iyYpA2oKaNFgd6m4VnMnIdcc5je9KCwHW/XHNZnU5Dfrid+u66KLkFn1TZgJ
/qkuu8HWQ1N4wl9Kd2LUEO1cmlYfzm6PYbZbm5LCo8w0VT2vTfx7VxL7YW8NsBDSZXlYN9U6n1P5
NDoK4UMnzawYkTzcKWgBzE9RyoSXamm3jypJQzwyL8BgO82wh96U0N4Vv8Th3Oz63CC/dRh+biBx
JFKaXN8dNuD+jpV8Gf+8eiyf5Qq3Y/18igpJSG3IwyTHxlkWFONMQYVYZUil6oDM23poPRnkHRyu
QjOoi9kaP08XYUov4yPqnKfn9bqfh5Zrpli4DWtmKWpQnmdNH35skBsbz6pWD1uDcStHMHvpD/to
lrhzhbryx5glKXRTyYhcuZxv6q4hqTeRxLt1I44N+T/1MO/Xpj+o1bVjmWyqVszICpRar6umBtVa
ayKwH+ibqpbHvWrA2SmSh6hV/W95137TVHwlSRhIPKSA+9lHze8Y1yZ0bq2Y7wtTf+mSHE5J2lzX
TY+w1VXSETxGTsn31mO8PDyRZfPrxHpsPbueUAvgol+fKHI5OFiWUCSQ9BoyQBo9IMskDTVSUsgN
NAzkSLepKB2GPPwcEZo5hVNIUNKoiwvcULcRR/2oFkoJdrv4j8uxGR2hYxFJNQmmy8XLsW65bm1N
y0fXz4fJYNn/2ZKQtD/ZVISElEUFX4FtgYINRcrewYGCFltZHQ0+ompYkHgr5XMRlMckbIu7rumN
ez+avRgtsOfEjKaTUfsKabJ5+Zy3erA1jTzZhH1YbYHYIBYsjxt7+zkKApTfgL2I0f11zKoLdY8K
dHNdD8XLXq6nz5GVCpt5gOO7HFkP//2Z9XuG5dWth/4+bizf9evSv4/rCopza0tRGsJ9wkCVQ20i
EhqRLSKKWXGHwGZ+Z/UUJZ+yMdmszfWEZow36HFbJ8XU87tSHttLMou7tbVe1WQtWVo5ObW/vmgO
a8lOsiDbr5f4efKwwL9b0UoqtFbZIHNVHal5XR27pIdqP2gI3ywn0Ayujmbjh9F+bWehjvbqUHih
Kob3qgmtuWo0aT8pBU1EgE5tOD3FU4nZOU5kNUnYo/v1YrH1hY0sks7qN61CAmIk3GLk+7dal1gu
tbImbz0Wd7J/a8TkHalJpe3X5npi6Hq3S7L6un4qQ0PwUqhwyYwq3Qz9on3sW/VtV3fVqSTbsqX4
eej83VxPtssVqYnSzXJFQAUjslT+ahbDVN+ul62HzFm+qk3Z3I5YarUhJXjBRTKhhmRRzbqglKLW
izHdMc/G849TDeJuP06tB+u8HIvterAZ5odenF9TZFrLiwWr9ah1twFKWOjLd/VHNcyVd0o7yM9R
y0OUFcpAAYAC9f9pfJcawtVdIfebLtPmjca9HI2/N+FMMN6KQjLTFOvSZQMpokZwbdqZRPk01e+y
2SATTl9iyDryUVI7flP6JHoSQow5wukz2cdZP5zQ+UpdWQAvscqEdFjQm5OldNDMMnMz+IO/tRBM
eQYq/pqMxtVvlWhn6v14u26C4PMwl+VNOeMW5XT73X+eN97DFzwEyzKo3grPT8bkVd9NGxq/wKA2
Wr1RmjIV3NpEHXxawC0UC7uDqJBokaP5bceFOgOzZWR/FCJTtdide0rYurU+bo200w9yqOiH0TDP
1E5Wtr2ZTEdLiTDIirLfoja117TZ9IRehzM/+sMhjtvhAAFVRZhKIqmqSB6T0Zr2sxx8C1Ad3Y5l
YZ3SCpWmuIOWgOrlHRUiEBCfZNc3GvNOkgD0oYwYhC5OAD0qOra4RLLEUK2Va2lNdxTHkK+aLJh7
I81fECdVrnIuPVpjMx4aQy1uJHVGGX5MT2nYtm4zlvK1DAs0VAP9FXWy+WwMxnyG4YRsICAHSgkt
CWO4Q3BCfOE57Mmek7EcD5VfBy9qM277jrlWwYe7mZPp03p4qFVpq8gVUrLLh8DikCL4b87Oazlu
XAvXT4QqkmC8VeeoVrAcbli2PMOcSTA8/flIz7bG2rvsc84NigDZLXU3CWCt9Qekmi/ZKACIdLvM
7sXHDi/qLYHHXpVW8NRWyBp0xV0qhfE5TR1nQzwV/yH+fB/SMOWhlqSbFLkkbrbI8vz6CDhu2hSN
P7bbMdaybe8642n82dh5Ay8rRvM/NVBAjI0mhhvPQm3PT7MxOFDJcL6whXN6a1D346cbvNeyMsuT
j1v6XS79F2SB+XrTKrxOvgiurtSDa21iZ/L723lJbv4rLcwH4ol2SYFSRp9ltN4hqdtUDgLPiG5b
T0N352dGfFmaMAoSyjETyhZFYm+XsSHpgpOn2RuYMKhO2GG9rsLO39bVkD1J1JvvzTLaa42XPZH9
6M9jrpKDW+HH5A+s7FHkOZd3e3k7i/9m3+vvdDFBWuxcM7qk6vuExt6VTYR7XY46PxI7NsakkecT
S5NXPkIAI6DhaXlpGE/wZvqJeaK3wmv/2pixANJpjzc2ee6JnyR4QIey2PqlQihWZdUT+uEEoNw0
SlfZoZMFAao/2sl6OVwahZ7ryoiM8V9j844CDFceW5vf/xrOr3V1UqLIcJm4ZzGBgQcxnXe/hm/E
fdLLtNlOqB/dO+ljPGbJOUs8RDLmpvRQYy4mSPFl0AQPqnW9s1MOx2z+cNqYFnsHefCNLZCYgpJK
KGu6o76KALaEjv9i9KZ7ckGaotpp80D7Ub8JSx+8As4YWgbVdHSDlZKABuHdigFskDuk2S5G0fw5
jnEdCVviB8+tUIzGmuKunOf6opw1P/T2WxsIKX+MLSes2l0rr+vOS0/oBUSGys5IiSTNJoibblMk
hnFJRYnsr4bmSMRSh1xcvsJoFQAWkvN3WgpyvNbN8ZJn4GCzpH8cJPg2Np1y3Y1mdO7xk31sy26T
OyHOHoj37aesNTZ1ngP21P1iq0abJSZiuZwrdOhGtGhxJ2NHLiue78l0FJ9//0P+j8dq5pa4ON9a
FLSt9+5U+liZCPA39TZwq108Z/D0wAay28wJvqXfZnWNwrnxXKm43PdJfPLaHuxqEzrV0Xk7DA18
cpbB0s1rti/1uBZxWB0Ls8R3ZT5amgYnAAj00yUIbUqKP060obXzKESPZrkL7dLYBzVL7TjHAZPr
Dve1nykyumgFZWN2XppBd7JzX0AtqDLzlI7aAa36b8PY+i2KArU6C1tT59ChWbo2cDtjtI+e7man
t2byZXsoA5Pyj3CwTpGqPXgQ353el8fK0CV1UoQ9HH7w3siKc5lCzDSM0vrDev0Ob7s8UmzuWbDR
63Nda4Gy/Ktia7amJqopgOY4GBHa/xP5CsvP12WHmLAl3ABdTFcRDCLQG3l2cxEjYpGWnVzNUqVX
0WBH2QRw8u2J6tHdMliHaXotstpexz2OQZ3MAT5ZAk8MQoX71muaOzSO3Q+EQ1Z5pk4aHauOb1R3
c3ur3B469tw4mV5e56xjFxSXDsuUSzYFAOcNp7ovu3Sts6o/G9XYP0snOo5BAfG2s/NNO6erizlH
3S1J6UkLYVCmc756Ga1SbiZpR8AWYu/eHMEUNrl+Rr7Yu1+GvDBNUCEYPtYGhbG7ZWxoKbGrVDIj
zK96u/jn6x12DHcu8fRuRPL5lsXa5fdPzX/trZj+MJ9DiNDQLOwz5bsNZuiZXYyXdLkVFgR1PN/w
lxjN/rkrpuAgKq1fTXM3DmYio7tfskFMFcZGjEF7Z89E0NAyj4MbWkdDVtZRsDIdB+8zO1vvW122
G01PxJONyc9+qcUuTRai6DvIzETamrQHuAfvUVqmd0pV8y3UokMzYqoip0EdhpJAdsZvJLncslOs
Xyx+FjY07ToVYtrboJNQXECjahw7dUTv+d9NjtovgnE/B5dr/DY64II57aJ5/zgsZdK5WbpvY3j9
OLM07n+ueTudtsnfYVN2B8xLXDSzWNNsJGi3qRdhYZ7NijOmnkBb0FWx9aK1nnAbOBg4wP0JCY/C
WDu0aYuIxBzHEF76W5LL4wrDBpSFtdg+OFruX0U7fSLJA513bJ2DhmnFo51Ud36Rf/n9XaDb7yPz
OWEM9AKTY4hWqJC/uw06fMVGp3U7mNc5Ti1RJ/etQxJ8U0n3lFlacwpSENIjgQqyMFMIhqYjVFfV
67JHLtyo3sZu9NzYen/UixBuSB0Xd1kzPhYx2vYNir6RB388RHVqnkWXJjKKbutUyWcSRcO1LfkK
seLoLii0k5acMuau+ZfrteiIF31nttoqMgD4KHuYzgkWID+apZvJ/qamKduHTd+cRztrziyqt1BE
YJwHDMAQlEgfB5hEd4lmRignSP0InjHZpJPxrfW0YUPesjKm+Dzo9bpFtx4FaMPc02ymxtnzQ4DZ
YQZLq9Q+2nM80fZ6cAwm/RgNNf4BiVJHmYGp8a1oZ1DeOwapq60DX89wf/G6DTrxyGPlxbMbhsVJ
sEk6I2ybnH+MUzHZ6aYfrPwsrtddNG/O5vtDjwSYozo7tEk7ZOtqznl73czPllqzQzwZSodm1Ftl
y/yELDKVOALWi54HxlkpAM8FegGjX4c77sdDFnj+EUe9ZqvIZ0JwxxmNfxDueOxnR93D/GJiRxKx
6p3MJGjBgDttfUrmvnJGeajbiISZ0zyHlfgi/KK8LL16Mup1KfIJ2d/Qh18eOjvBr3zqa4g0fUMI
voqb+oncZHsBElA/TY3QoVXFyLFNFFBWbv+kJRr19aB6CmysH7F3mQ6eVOO2Yh+j16I6yrmJiFOO
S9frs4coD9VllOlXLEf0a5447XMbvlByHLfcqLOKSTydoY+NZ7b1zinXTlOI2cadHmQGWwSaIvbF
H7aV73jYyxroWhb8IoeGfeW7kjtpXVGXrtVs7WZsXktzehxB+xy1ualnuNLSDYZ7R3XykDTBuRmq
jTa2xm4KUE0CPJHvgpbqXmGk3iWco9bBUd5l6epTG56EI7c4/shTPgC6puK8LZyajVyb15sqtiig
azhhRM7wFHaTt48mKzonbLWpJRDul5qvoY/x+4lE/grQ/edju5iXWxLqM/zzX4M1dL+DTCnZbZsm
h30+mf2Tr0/ROXbqv0wTwHBegT9wSG2ZIyoUItSPS+PMRxOeOQfN+Fjnbn8x5wAuTLVvus/+AcOA
8Zj7Sj+0g+F+mPAPvMsGblqWxSN2KhnK72l+zgL7a6xH8Q5nrPG81G4DqrN/+JTmHBP8GsHhgEql
TUOawDIt+x0k1sFj0Df4H3Aq0sVO4k+E5xlNNSoQ0BXrnp905zEJyb4oHtSlqyM4kRWuvJZFrcE6
9nCD0gSiaXn/0Bt9d40DCT/a0fmWqJ0dvKmPEZBq3fuloeh+sszSZRfCUInp28Ep0QyJkNf+2MPy
ierWu8oODplfUzIPpyr+gCe6fp00fGW2bLu/thTDXsLGhaagOpaVKLDv9JI/XWOCeg1h/bul/EO4
+79uCeqQOjeEdIje3Xf140KmgSncvt32AZAvDFCg8cyN4SPOp5N62eadq45lj89U7dVwgNASL0gm
lHlgn7QBLRo3xenRzWJ/PUjl3swucW+cBCzUnIEx+btI6tVtsoL6FpPAB+TEr2JaGLJo3Sc3/rQ8
/R1i1RuJYdgKWZnf3/bmvDy+uyE8CwTunKPAtd19l6HSqwFkm1tiGkkma0dFHG+h0Kz6FSBFqHRd
Wp+XJg5wayT6LbdvY30C9U2zUmMV9Fl6kgNiStx+LLbkEy+WTnKrIiGlIn9XZVdQa8hqRjZMVm3y
ogvmCTwA0bT1o1nMJU88ZAMHfIaKSl0xF4EkEOT2Kg/65FzbRb4enA7LHtsr117VdntD2caHMEj3
RVJdAxOJROFb/x/Pi2fzJZuohWsaX9Cvs0KByjzGkB7Ewp5vQrWjcTbxINw0lY7al6PfTwK3gsQb
8Fhw7OBqDa2xR2T9Y+I4ISIoWQfXWuK1l1fTvWlRvSRpkyEFkyrrGLloQwrXfMhKJ3u2hlecXJyn
ASxOH47sRarxOKmk3XaR/qFJguEk3LDdu7rACajZVGOK1UnulmBMlH7L++FzXFlksNv01dShbRWu
+ZdKimuFO8SX0imOov0cgJBFTNH8Q6rrHdR+mT09x2LWNFA7AXbx7lGJm4JPFfbN1h3Y5ejz/2+a
5nDU5g+xHC1j1C/K2e/G23TJ0Q68+KnrsjN7e299PwXz5iyZpn0+yOLk2unGJ4A4lv4EW9e9BoEr
jlKrjBOmLu0eb7VjOWMsyzFMd2aRP1sTkSWUyRvOEMAxa2daTaLcG6433deFyy1ut7MOHTH/7x8i
478zMWDFUeSGzU2tim3or3fJVOZaWVtkYlSAKEWKdenWaRCUs4zkvnCC/qn0q4cwSdgCmUZxqDE+
PAqpfefL6Sj2w9Kq2sE8m40rDn0x7PwCf4QwSsNrCS5AC7q/e1B657zpFPJAOE9keJyuprTXNvaQ
iatrTfX2959pWQl+nRg85IdJ9bFOGNS83m0DqFRGWFaViDUHjblqTYxShZ4BHbPkuSkK91gk6JGR
azu3jUIoDjDUj8ZLUSmTVngAxE/1IxPDjar+eKubyLgIIMcx8vHR6J3fGrezNpSJu5WhdMpB5x6f
m1McBsM5qqu0w2iCw1Erh3M/N1Nf4zIVDZSPCII6S15EIYLzXDLK+hgaTdmhfBN0F4vs1F74ojs1
aeOsO6OAcVSbBTXWbV7WADwKp9p4ZLruilyqk45Sa+i3/fxRMbed4YXCd7J1o0txCDMZXhOhb/yk
ouAb6n1ww8IZrvzc1F34qmtD8of5Wc7bjvc/g0FmB5Sji5j6+5+hAwRfCh73bcLXhS5cBuy5roV/
X6a1PKhXY1KfQqfGpbo1oE+aYIZF557JX8lT2A0XBXr5MLHYHxxr/DaRqjkvzfDzqCO5dFdplbOx
DBkfMU1Zd6JDb3Zu4np8znMZX7Rs7C6RA7+7zUm3WyE+HUX18Ieb7n98WpDyusbm06NosgR7/86/
ZKHTeVhDbHs56as6sMq7znP6s8BgaRucxhxFZSqxf2Og8DBCD8yoo8UV7PKRO0FMQh7iGomAOhwo
lBx6UWTXybbVtjW64gCQboPbMNy9zO52lHxJrvXDRydOqSFjBbqiUAPNUymEAGQWryPHBqurNMjH
c0OpC/55lY6rMcDYo5+bTpne1sHayYuIJpamCMbygnnsZZzGEiutctjKvh3v5ThuM1Unj0HJjN27
6pZEDU5dlDzWxRwz2F4PjzifXnQDlbsIthqhpoH0ZYjOH/7M0Zw7tTfYc4ON8eM/elT89waYhJuc
v3TqVLNBxq+TGE5sE5tev6LIbOzJwYcnbbIQNYClMhZ4G3vY1O4cO2Z6H8rX1nHVfSQleqfu1ktY
8fIpnS0hdfKWpfO1lIWct7eU1ZR2EROEB9+da3KIZ3tWBbfBHzeB0MaDAsAW+eZJtJg6j3p8CMcu
w1xC647AwleVKuTewppmVcHSQzoKvBzYLplmfDXCXFe1neMSGL7+v9+Kc6XfAdOg86W8zytgpqTK
sszqLdZY/APNp7zOuq+JWaG7aOCpk2ruOfCD+F73UyQ6BxeLeM+Nn+xGdee6wZJLyxEaKRIoAlW4
d7IFOGnb58Yjnp6mvISigx5HaRcfrAkBYDwn0Q3U0PTKx28thZj9sg2g/J0eHW03RqPEmrh48CBi
2MTJMeRirzEP2Jbj79XpRJJUwCHGNLuqiTdlk/Z3wjeolM27y36UX/wenMiS71Jz0qsaUME2B3GJ
ykEewa6ITYhTyZ1XCRimmJbsip5MeVajbNc5o/tY2777OMWbhnwbAYNxUuNYX4ooLf+w7bLmXee7
Wc+iZqwD2pznvffbLq+MRxJrotoaIfYC1pA9OkH9PRssJJe6ktk6dIyt2bv1xdQj7SB97VSnZrdv
HMu8I78T3axaPWdVfAZ4tiurKNumYA73GgJT+yiZKLW51SertTDFsqC8R+ydDFM+5TykeCV+ywor
uiQB1sOeG61xtO12rEEfa8rNR5U6MDZF2WWroAq3XmnuCZJxSqhm9cqgYu3PvpkDzPQl3+EkenN2
x8A7TTkSGUGonz2SJE5sGjvTz5LT0hgicUkZSUyrDdIzv7+Xl6/r3deJeZsmqciz/2ai+vXRpuTa
VVThebRbm3CaktemQ7Kz66ppJXBB/hhV4q/BrT4XvR4Tf8R8w8ppt+SG1Q5MwsXovecoMZmSi8og
DfQSpDFl50k91AbQFp3XP5l+Xe5N5BnY7679Gru9jLDqrpgqtmHwvaU+hKzW3OkRFkz3VdJcWqlQ
TQ50flVVvuKu9gfCtDVvUn754BTfPR0jIqpkpqO935jxNBXloLiP7AnFo3zsTkNfyQP2YJe2iqJt
KzTMXntPrcD72mcJJY8lz9Uo0keowQ+oiFptKZ+S8XkaXHNXaWW2bwN5axMkDvsRCVq3T4cLICgb
xz4MQG0/3A5Omt5XeV1ewXRvY8oDACcjC2uyChAL82lLrQPCO9MP8ITxlT9ofBwQXKsHOE18O69N
7TxoUSZwjByBliSR2oSiz58Q+zdmTlPuWtnRzByoUh6eoznC4VW48YeCkHOoZXSXx/Ghdj1F7ql4
ruc8NyAL89hWIBN/f3O5c8rg1+9Yx4d0eVyhVlPx/vXmMsapiZWw023gke0wK+9SQka52B1bKx8T
XOw+6bIzQbOaKqt3meRoXoyHZViLWwOg23zF0vhWk64oUCAPs4y5hJQlu8dVZMX5Q25ozsoXVreV
qcofljFw7Noam2T0frzJv3Q6aIg17mkoNxdte7C7fLolGIet2Hdqr2ZwtIqOVF2lzJuXSrWOAiSt
LELxO63V4Cj2gO+Xo26Y7hO8rHZv41iSIeO59Ecb4Vtl9vcjS8hdXmTZU0gcuW0zgTqRH7SX0ArT
TW5N6iUPum8FnsiHGt5heCOEYP2KauRH9bHbCBk7eGMpxHPBcO/rzHdeJhchhUQZzUWFQ3EuRuvF
rTVJqSlHVkc4wzGfkNz2wRBeXNM6lp6rk1RRxSVxcUbb8SuV29ijCmdThEW/lOrRHyYVrEj+64en
RmbrjqXN5Eb5niRmlnkppJ1F23E0w0tgOlvVVulH2WX1fhDC2Y6s65/t6oPMyvqrZ2cThY7aRwDZ
nJ5F5N8aKeuvZjOhMOQa2sXIpms5UNTz49DbyKLxHofKyVd61vWfiRyfxzqAop1W/NIpKkBugiC6
0q0vYKxdXJGN4DloU5COwitPuoWVCEinpzA2L2YWVdelh69RsfN0TLa9vgBb6jHfdyrUESnHJDIJ
cm1VdhqS5qTL99zVGEziPaJHZfBM2kt+mHuES8lFb0A+VyJ6VnryzR1s9/yj1+sdQSwuKUtXDMo7
aRIZ5KXbu2TMqkytvHyUNw/KHPLR7lerC9V9APeT3a1b1neyRiY8K4V9xOFNO49zYwFj3XhhrN/J
ftTOqUeCaJYHdqfOAJ2XuQ+oJ8ITcyz1RUTi1HJf/93hNGcnwv2GxbF+17pkF+IG93dg4Sjt+uTl
TL+Ldo45vH85pXNzeXkYd943swG+52Z+us8aW6wCJ4Lml+DeVkcRyFNALmfby4ODAZj02E/ecGJO
d3axN8BuA5K6sRrTeOBZT9ey6coPCH06LNNj8RkYy2sIhu0VnsiB2wFpvo5/frFqlFiA6Elt/+Xb
1WMz6oDuZfcta0L4yoMXDcdIrwcKdhwlP4+GAHP6389w+jtxOrIb8MpJAWnEwZ7uee+JJLkdTgpv
LX/TVT5mALNt8oABKzb3jX81gZEA9oyScYtlJmIKEYmwdQr6CADx43JJb4/hoapcBIxJer811dzF
uArZV8Sh38ZD7DNPVlj/c+3SNYzIh/A9v2Lpv13dlzFcEb1p8SbgdW8ntNKDwhoAR2lnwNiCGlsa
M+r+3X0bS0VgHMvuWZGBwSkgwGuIUvfX1DfifV1GyVbFI7uEsr25huE/Cietr7bZ4GM6j1tkO5FQ
1kdg3cFwLUcWuSDXlb0t6vF7r+QRtp0BkZB76jWUQYEuNEH40vSdPTTsaumDNx3uysZoNuncHQao
zxHehwswqoVpucrAJKwTw6mtYzLU7UolGKRPCzZyNAkeRiK8Zpu7DaYBwfhSGF5+Vui3PvptIS6D
2cLfGtrHZajVMcseMWddx6WO+OBoeuegl/vR8o0vPt5xq0Sr9BsRYLNvSC8cZF3p9yrGMVRoTDSw
N7+Gedbsq0h70ZSDoH6glTkuwyWIPZv1OW2jAV+TCJBKlGSvWf3sdoX5tW0rDIr7NtgrSNSbWBZk
M9meQnuTPY9XC8m3BsnvyhYhwrnRZpxjETgD1kyO0Zz0uVnOYE88B5tzX6XhsY/CYr+c0Gsk2roM
ei3/p7dCAEWs5GDL8op3p3nGP5zig7dtJcsutn8VSfQsdQS68nqPe86MPvtxqIc9ukEdTIYs5oyd
kM9fTv/rmuUwTbCcX8uBYsBgBtVmGbQGjId//1T+9/LjIoimm2TccCW12dj+uu9grYyMJtA8vDS0
aaOHNaHYpBp8CQc8lHIcSwANDespyfMbCLMMxCBHPaB2wze2aSW7vYWV6GlpEjEmu0QINgxRSaZ0
8tkaL4cyCMIUUfGBZLUKiuMyuBwNGliwyXLWqZnuiMqobc5NYeVnvmF0bGIHEUb8Ol80SF1r21LD
TW/64A+UZN0EKvTrUmzOxn0zvBS/UHZgJCN//S6I8gbZe1m8A7iFWmRJiW3SvwV1ZD38aPRe3wUm
m7HYlEmMhp0u1omJXIDrdSmWMr3FXjMws/2P82SDXpq+NnCu+c9b1KyxfeE598uQGSdUcYnc9npZ
3MeNbh5laDT31tw05MfuM4w8s6Exj4UVtD+Gfo5HuT+Pp7Nw0n+uXcZGqfadivRDpIf+vWHV3n2n
5c4K41Sk+ufu24lR4BgglKAQbSBvlhTWISjVk6YkOcS5UTJA3b/PY6Aq86GJwkB1N4zdTTRAKJax
RCNbGN+E8oPPYyhx/vZzZBDnbpF5WCA0iBgWXnXOjYbcECvBZ88YqxXRLwUcc4heVBGvjboJP2PE
Ou7LIdSA4fLyoYIGYH/XxrB9EkbbPg2as1aGMdxCLMWfXFsMG5YcjcopVxhB1t5Cq9wsJ5ehXGHX
VA44RixjTjrANwDtcLec/dFgM9v2mXNZ/oA14rQivQZ64vyWvm1WT9O69hWKgHmC65RlRNVuebMo
jOVl7C1ggFzJ7nhjl7V5cy3xZYLmdxaxZj1pedxvA9in674J7Cd7MOv7VB9wmiH3uIJO8vV/Xbu8
VBr1t8nFFyYv1BwUZMaLGXaP2tTF38lyfjC9MXoJrKjfWhDVj7WTxDeAdcVquYLPqPTefMX7ViY2
macsc29TOkz7RpjTfulGEilKPx/Tbza+Uk3vtn/5evxtsKfkBZ/zaZNTqD+Xc8M/Mm2WE+Ctv8Va
jAhGFOAZkETtIdfT4S4UKFyAYanUOplUyhzXJY++ipJHdmIfc7/wT0sP3Km6dbC8gwDJpCTbJJ47
PWidlT3B2TqI1pQfqVKQlM4nB9doulpC1tbW4wr4QnhFDqQ6mYrp5eYqoR1j2VTx3wP/pD4Z6im1
uwIPqtTeL902aZpTGYHj7a0aoc8mL69D4NRXAklSCSR0t6WDhfrSNZKK0CQDLbI8UsuDCLhI3zmD
2XHXK4W607t+CAV818GfQ9b3P89tIgq5qS0XXajMOrV+Zd1YwY0Pc89GjuJm5Zr8ADLkxzmjzuVy
roQo9uNcO+Ii+X/9uuU9tfldfve6+a8vf+Hn31v+AsyzEsej7utkPbpdXn5DKyFdT3VhXSLUSRAr
yOSaWN780jo9rkya/hpEFMBU7Lq3dhTR0Y90tfU1W75YSX1brmiG4rsjq/p5qJDIHCtrBLAaRk9G
F+d3yxWFp44OAJVPpjlZG1nWH6aoB7ppKmp0dSy2GhPZg5V4RBOAOz+ZU/vCAlIFd598t8A+QbPE
B3tQ9idKrbOH0zA8xMLytsLLptPyNnbn+j/epjJD/e1toE3zNpe3tynquRKp1d4pSzNtVYzub97L
q0EmLf+SK4qX+RnivRpBmICjOqzKVMpL6tlPYcLzvzzJUNWocdo13KrcejJizPh8h63RXUEKBL8Z
Dx+zKJYfakKbOwpS/3SXs0u3cQZ3ZjiqQ+41wWGcJDkMCzV9DLsVaN0wU/uyKtrHpTHxNetJn3lg
QCxpPVnMT0d7hKUXlALhRURAnjRwd1rlF4+950dPdZR9jpUxfVXN2BGkJNrNq0O0EZskxM2bE0kf
EcoZ4mVSUbYvbEx3oD2ifu2xHM4XmALnrKoniCG8vvygtmFpKZxKmzM7/1Djfo6zJdGYPHtWr4UB
Rwb6zupHtWpFnO+RXmAmFzGUSuQ2vgpN/F2qvHgUXosnzNSjHcDN8pQ08Z2n9ckHMTdxD9TflfmT
7cf0rOrieoZ/v1zQ5bAwmjAOLstJHOZDcFZufVy6QuT1ujd2SYEmS2PcWL8oDwSa/SpS+Euh1L/m
+YA1DCfh21e2uU5Lq/4St8M6txP71SLmBd2h5ENo1PXBN2FvAR4uPmDA/Xm5wg6HR5m1oCht9WGa
ImSqusj4Mvw8Cizx9zL082C5KrR648vPoR8H94nZ2PdT5oYfBuQoDSeAIleW/aXNSeqbcxeQpNwV
04It7cqPbeeQFKsC75CY+KtZ8trlLd49lUvuUlUzj7DGECtRIApyozokaVzaV60MqKTANcxgHbf1
JdPjf5oyLqCD6e3pbTyVfOHLFW9jjT2dba1UB5W5M8335+ujPhO7MtH+ZlrB0mxuCJb0Ta919VpY
s83ZPCb8TuxzpwMcv3TnEx6r/EVLw8Pb0HJUJt/6rNTvKbR5t+UtsIR/qVI8n8Lc+ahI8h093/jk
WqF9NDsWjzIt/FsEQ22VayLaDRRQxV0NgX3TxkBMl9PLhanhIIdTqRIrLdMUd5krmkvkJ3vK2N6P
twHAwLYvxdXSd6+ap7pbvqgP0DPmXvpLz4iznvvPvXpW0t00PW4eqNk0D2q8uhObzEQYUInsxPXu
K6nyW5J3WGP18JhiI8lvS9Ogan3yLe+sTdqqLuXKbBz9OYjt5tEa8pU990qn05mAs70TDsZt6QUh
ZmpDXbEmzidzp0Dy3Uvxrpq7hgOhQUOIZp3r1Wc/IIaqrCzZQR8YnktD/G2Lsv5eJOSmDNV8JpmD
jXE2ibPXZNY5EUSQWZAnn40gp67EpbWX/9WJzHp2lSO2aZTYBzeq2psnZiBOHuTf813qwhoydYkJ
j5f0R6fBiZO6OYDiuVsZcjfk1CKjoh4uy1E4jNCTfl5cgYO0jnoGikiw1iyXAMnZmtXonGpC7Gs5
N77K8k2h4Vm9pBOWseUorzoXebjoRybibXw5aZnhy5Bow0E1vkVcNycr3t5pLEJxXcZ+nKB68PZO
YxeY2yq08CxT/tesGPy/RlzTCO2s14mvjtk/i58oKzvU0UP3WOaOIq4GuaeGanr5+aI2x6GTm/PV
R171x4tc5OW2HeCGDTPSd1lrxkuM+aAM6vFTlMbFUaPwti5Mc/zk4c2LLWpjnf/HZcZ8WfbrZf0Q
SqJ9WOrzuDPY+THrgo+W3tZMvWbzMkmwN2RY+9cq9jcFYhlUM6sGk9a8+D74aOHEyRB8ZNKO1l0p
LZiBbrxzNGs6gRlMT0OOQpk1Ra0LLdbtbnGV3qI5FayVzboKWvvbZOAArNw0fhoMMW7R/FEnU8u6
s1FWBPm1rJ9BCQByS8Lme1jgYmdUzd920HzUwsL42BcpHopZFN7HsSm2dj7sY4vMUl4Z4xfXetUo
O1K30ov9GPsDwLRi/BKX35dhLELeDcMUC+6mYWofK89rNsLum73ua/mnOtWuMMVq0mo2niZD9KE0
rOyT18SEiYYKtksX7ZgSxLIYripT1Qcg3uvl1SpYVh89WjdVnn/yMm1aeSouTiqR+WMTkfYx9QFo
fVzKj4XZ7yan0Z6QM8seWtE/WlSSPkYwvw9R2SG87OQfdDBv5E2oLWY5GQqTLKYJ1VCP76Milfvc
NP5aek2tOmwsVKoukuTOMvbWoK+S3IvQQkSJSs8y7sxDyzh5EdJUYosVgjNW7THqovFTGX4PmKhf
ZDOM5yrF0nUZ7oIwWxvF1FLs6/8PY9+1HDnONPtEjKA3t+1b7eQ1MzeMMbsADUADEjRPfxLVWrV2
vtk/zsUgiEIBLXFaJFCVlTl9Kaaf/+k1p9H7Wtn003O49SpdjhhLq9jORaT+gUUx34Y4Ly5BeoAP
qFkJCCvQn5trHwBmsDY3KDexxjl6aFIZPWRTuwEqxTknxqS9HnrWXb+kMQldrjqa56MVzfXWwfH5
0IUajN2DV23xAp3uO94DaIS/0tfUgRohb6rkZzhkANalhjt/Ktf10EY/BbJUC612YMkRL20OneDM
ripUqjB7ryNV72bs16D51OerQAzll9KxX1GQ5/+d15cAR+6FTHN7OUigQaXrdHursv/navoY/U8/
S/tglp/VU9b0b304N49a5O6JV5C7GF0UW8kcLGWdKP1zM9fFgzfFfxVI+nydXIiuWqU9HdI+Zy+T
AxF44x/Gfrj2VBziL8evvnZITEWMAQCHLDyTOHICzRE/9dVwRsXuegym4nWaM+vOz7J2peY5+lrZ
3c+8zNoHlEIEeCUm88Jzefx16AdoWw5xeSpTFDFiL/zQGH+88cQaHz3vOxeFsG7z0+eW/xVR6iqL
IQ/c4b8jZf6q97wIVHjGZprUy/wDSxtQS6FHg2Gg3q9UjRxApoJyR7YrV1GZzd1WdApKSGbKbR5N
dj1weaLqvS6BQfTrSR1uDZ453X93nS5Sh9k0NKPKywDax9CqTbKf8TDYJ/wrX+IAPIggoioOk+m2
0g+XkdvGOxpl4wQRj3lCPtKMBiCx2rStL9fUdf083sVWDIHnUJYvuPM5CG4KqJrTyuYzUFL089pr
hh7MJMWBXKcASGxmMijGs5RcvBTIXTO3DjYpKyDUOPZA5AvtLC08znfUbVTFT31QvVLPNR5lAOyS
7hP7QLaEq3Iv/RJ7GYLwB57atEgw3V9nND3fILsPJbEWROpBUtiXzA4f/TRLvoghCZcMX/77SMh4
m1u9KRXr3ZOauhpFyBXkcQoBrcqimn95ODPSXw2wdp+mYzM234P25X26leArj6KZeh04GbBJLf68
rIwHR+AZQNgFYNmrq9thz7LCWgamCziWDzF6h21o1GuDcZUHbN7RqPataNGW0Cak0Vp1XyrJ24s7
yvF1BOtP7Svg2xsvecamdDHYOAGisq/ZzQDanlEAIwG1B7eP06C2WqQWcIbYC77lTQQBgKhpDjQ6
83rHwB77BEqE9tFFSIDMWeY4d7zASZMmMSYlym4tVFqaJSuQoaG2Dfpl5Vg+FjlHxsiykIAzISdq
5vmtl834SJ1RQEtYlPGwowMoq6d3/yzgokWN59uYueNjUPCngbsNlI55xPdJAjGDTKKUFEXAgX8e
AOM6SuD2P9ksvIZQNgzdafL2cUPPrmlooAVG6qg8CMMbk6MbG3rr7G5ouHweu+Dc9118br1OPrNa
ZCuZTsmWBht7zvfliGghjU6FCPY6hLCu3w/5AeWR0aa0oKzZB/mBTFYv36/IduumSQzl7ZvPn6ag
9tLeIcmOr3b77GaD87UtunoXO1WxAc7W+cocfdB5WD/zUdoonJyhkMgzB3JUqE9sJns6N3WaPpSV
9UbTnWQEf3sRKpyhELSuagYVuC4vD8XsmmhWuB5qt3xG1sW7n4r5hV7m0ZS5O6eAdDp50aRYhZC7
NK/6/51EXgLg7syw46Hu9B2e0BtY0q1LVwReoCuXs2IXOg6AJ4AyBE2Fb+nN+f+e+9tSVzCE+dzb
8hHeKutaQJAi0UDrBFLb7fUyHuMZEEmwt82idvch3obQ2SDjdejTBOFN+VI2uluRkZp58OfqdF0Q
aN9hK6v4sa4tiMdPjE3rAESVC5WBCG8xJYMNoRnIfsdJs8WjckTYS7ybyK78atqFrPp5s1+n8h5/
80OE55jXCVS21309nFHSRh2aGnnc1DeDThDVe/iw9mNlZAa+904BJJMxXdfzXHDfTsx9zAqGJ3mH
70uRWBAWCVHjsTDciFPqna49GqCm7Zo96rc81MzB92aPUEx5Ftr/hextvvNpjZtLiJu7bDJwOHz6
CLpUfapXvg/SrJv3dTbONEDFeh1E8Gg1+gSNErezkuHjENZ60QNMs6YsH+X7CpVc8jQCd6vJBYIa
np18nz3ccoGAv9VrmtTx0oHGah9dEIAWv03ozHRaIxz8eg0opFrfFvn4lDDHZibHY3Wq9rlj+5u8
TrpTU6ZfMuCmd9deJfuT52Y+uAXMaBbh61MVWFWZEbJRA7Ew+My2AFmH7YqlJ8fPw+TdmCkgkY23
WW59u65KNlqBXDIeNwde5gBqfnwwXdKo8idvAXR+tO5ABOB7UX/g5qdKrdQGiATRESBb0QTT9Hc9
4euRgLXj5Pmxr1c0ClgjtAuArUOJBkbIFkYChS3UB/GtQUGBjfBqpPH3xTOwQc04+pLjwIpXFP4C
lws07VNWpUcU7nbnNC7rp06CR8mxDOeAFIAe6vp5noGrvQ6OEYozUpttUP9UPXWBHO5BArqiQVos
Hap+iTwr2HvNanHBGUiDi1capEmphcJbq/3SgdxpR1mtREYI9qFs7OukQr3/LaOlVXC1k+8t+v7h
/2mN7h/fmxtdfdhvgXiyizi6rk2968/houCwF5esEfkRm7D2gaIwQ6ge/mCa4zhDOkerB3JFaewD
mahHkRscX/80kdailT8mCo16uD+sRct8eN2WJ9cgaK7L/3st4GWz479NNJHW+viF9Ox9ixuzpzQx
pg8zeVLv4zf4w3r/dTf+sNYffqn/ukF6tEFdEPLvoa62QRf5F6sDhXWaSLEJmc/WtIG0dJA8FPIv
GiNLUFn+MuQDtOTMdlQXbXWqpumZejPyVE+tnCBHyXh/3aE2CPutRcchxAaR8xTRvVONYPq4sOxu
1CtXog6jwLeRRqji6jrQdWCEw7YVLzNyLzvnn5nglJ83SBs1CzJKMxKPAI3NjkYtRGifSie8y9wu
eYh4hgblBztLNFDp+bCNJfb0de2INbnQACDYECDngLNfp5m5flId6qSeTmTiMaKFkPaCHLwbP9Ak
t8NJAqQHP26mEXR2GzBhh0uy0cxeCXBzFnW8udlm/zFlwPrFTF4oHeXP0zP1KFX10aMxS4ETwHhS
6sj0GunKy789rykuXT52AFAKVIOXevqWxR7k4q05PjiAteOMkT2XOvlsL/IC/KRzcQKALT8rYUtU
hqJ+hDkqP1NjF7y4XrGu6taoi4VQlBn9NGC6dZth9x3433+zUxfwPsCHebH647pmeqKgAaTxJ0U/
yNWNlfpgIaVZIWEhgMNN7LtZAQeIZ/QEMXicmN4vyZrnwnKX5JV11hyCOQYTrlZyYF4LqS/gBXb4
DePtaJbKyBaxGEEVlfsrDZzGgRpVlslhAli1R3X3P0YpLMRbUDmf6s4e9pnEgxvolAzbKTYnUKYK
7AGIIWO9jtEq18syBTs274Zdh9PCua1RlTCgArrx2jxaiXbutz2PGsh5qyjcFpH4herQYXcdHjtw
21ncPunKjcPtyCrDK8Mgok2zu6ZIT3N7qEH0DMVEWr9J/LXvjZA5N/WHlTtAQCnSJTDTYOQmG0p3
368s353UorKLL0U+BLu2dfjOtSGMyJgQPmJhA7+gOA6YWBTg3Uy8jvilacfnXk7BnrxGEWGCtlEk
4Q+mYomBcifs1lBp6JY2alvOTOE9GHisvzZ+KeOFQnULEvX/GiDn2LFORZiVdy4I/5wF2RK38kFb
sqc1yHJbTQUhyrZi/3WIgFQuuP1iKRvVVaZhlZVOizqafriZlW4/2eiynUBZW4wFVIXgnHxMo65V
xcC/qMpa9gob6AgxaarqQwEpOxV+wgD+RZHfrSE3NwcZ8L/tUSeCNZ6y/TLsYugTYiNA/NICEhdr
G9u1NSCC/IkGh/F9EHdgWkRMfS/VtLzmL1woFlxM95rqoG5gzZ+7YHH43P1tbopRB/oliw5/33fI
7c1PSBa7y0b0+c72+PzkusI5RHhHL2iUbEMJDSEow1zIxObQX9tdCBKVFPM59/qLHpr9zV8MAJL1
uV0BQ4olBz/pAI7FEanTXwME8J1FiIDPWTRRdQ7TpFwBdIbwMRvRvQ2YKxotGUDG4Yx82YqGNcvF
Kiej8fl93r8XLJCPWnJ3nPtVkVnexvHLJAauoAPGfOyL9bXPgma6zPUucwIB+jfjAqzpuwslfwIZ
s7UHWqalAwomRMYs9ZMPcbxpcq6O+eS114Z5Vb4AggqKpc3AEasLmoUbNv7bLGW0Kdx42ABa6r2l
KINc+IpNpzgb7H0c5xCkixENyl3mI31bBucKwQfD4JD9YIZVuqqR+p7jYpcxS20H1y+ek/Tn/wc6
8k8uvTcOG3AHfLehJdwDpRQoHH5+3yG6M6RYau+KkaKtHDVIPn+yI6sgVjPUHe5klZzyMK6/Gwlp
ZAic4sUBN/QKIJQQ351m3LpTC42hUskDgn3TtlOud3EElOFEitSq1oaBo/XEd2Sjzzx3n21QcTz0
rYMaNNkFG4rMh6mPtEiv05MTjcNbdH89rYPb/DSEIFOkUzrN6fBnt8lMAOA2p6qt4S0+IyI2Lxxd
p+e8FPMxyFD+C2ZGDRoerZ5sRPxN59p40JDOmDLZBIw3zF1ObouiHITF71qG+ociqR9Y7HUPGrSi
SJFXO/pBc4S6UdjLIVtqfgZ/BCGy0n65p24AohGalE1l91R79Y7MYN55n+TgzH3s8wIcp6UbHLg3
vvEuZo9TVvHHJtDzpoE80Yps1GSlAzHN2St2NxuIJ+68ZIxPNCuPwVYJGMD6tlAKaOXOZRwqamZx
atyYO6u2xovmZutK++9ZJ0gRshoqIJpBGVSARANxO9AIoACOHamPwDu483Ik0KZeZiAzN06RL0As
cnPy6gylcmDhWX9ysjmr8Mdh/MmTC7yKK2wukpUYvymv7g+Drwe+TrLiQF3IyuB84/cvqC0B2l00
8p6aVDryXnhijWDOcCLT3AbdHRuHhzrImuAUyirYcODcYq+IV4VydlkABQbBW3eDUqHpWxS/gGaq
/FrLstghSPlulvlLH/V4+kGoOYtsREaF8wiKgh7fOjvdh6areys+A5e5I49OX7oWpS+d69RQfh41
fvbfGlA87oJCrwfJtr2GUKPy/gqH1w7PfsQ4Z3lJZSu/hZIJkMS5R9sa5Xp0/rJHrz1RY2EPe73i
CctWgSMMaWHZHYYSSDgQUX5+4LYJ4uXQSNrkrc5Rm50upwgsJ6AyxEYVutsBoMhbKa1h2YDRdk2D
te8B9GtnTg+6p3lPNouFpvglQx1MjDqNY9QnK+yD/G993HrLVCf4Sd2WPSIb86tilv9tTLCHBAU1
dKWEBGAgA9cTTcjtPoE8VAn63N4HWot1NgSeklM51GCZ/ehOiiGFX6r8OprTKHWD2jpdux/OGVKT
D2zIGQhn2F+VnSVQbhjYGtViznOf+vww5XJegFjVeY5VVN0ndrSnQdbDxFS/qMcufCSTKLJfjSeL
E/XiDlzumHKQpQ0xcjxJkRwLmb3hfVkdI61kuaJLVDTOdukdrqMs11Bcymy8GAq8ssc2D1EdUUgg
bJrvtD93AfZbamNvNUjOSyCrS+kNuA8p2HIltbxDaChP62xJQzJyggHb1/lYghZvib+9ft+xDHWT
qVDLEOqgP5DyXzhOH/5KFARwfC+skLJqkNz88JVNq4Cu9mLyBcDYf6ltBCml6o7S5NABZNojgKK/
IXkAqFY66Xu7LlCRKON0F+ZpeFE+EtTlIPVDikLSkwdU1oLwVV7o6pMrQRjbQdXwhbo02gnXvXZT
MBctRuU1p0wDKdG4RbuxshBsEf0AvWaEAyEilcmfVaruAi/13v7kIXgAksZZQ+HaxMfL4Q03wNTt
o0MNxcMDVzBoMABR/tsABdBH55UmYZPEves6LufvE4IM+c4uzC2wRpr0cIu3bxCgGAjFC09azhuQ
WuEZj9IYlNhCOCY3XWtEPRcIKCOkvT9P8jyRPKnO/jRphDaNVbaX2nApBwrsyUkI5FCRCL3igaFb
blj7v32rVHpFcwbDXIUgqbcmGxFZke22DpQAGGpG4QKS0xLoL+Wfa2Wnd7yR4yUBL1i4aFgPKFs1
nKwatuuAVXvncjxeJ6VDPFwGL+LHsZx3GW/DbD2NytlDKfRrhwrAbO051rhtC9R/k/N1XgipkLXX
gx6RVgZKDZ8WI9O2Qj0MX4t8Gi/kTg3rnddRgLCztAWqmHE76Je07SzCJODVqEu/pKdFtHD8SFxt
5Ex+ZKNbQM6gP333u95P6ntm3u1e3ebRFFpL/kBptIXy2+zou2145L0THtk0IVB769OVW4XVIoun
ZkPdkYnm3SdbjgKM49jW6T0wHk+21yB35ANbfw5NU1rcWglwKi8nGiEjNQqgG8gaJd62lcVwbnut
z9fZXvS1BgvjEkJy0J6w3exL298rMNMCINnap7nD/SfzjCT0WtVNfPVCFP+lL0oLacDZerRZeSAv
ndfQ7XbtadG2cb3iGsrrcxh69yEX/r1WiYNyYBy9jck3JrK3idgOquxPZKemBt3LMhnHbousMMpU
s37eQPYChMGqhYCpNeKrDUaGh5utGIV6EKYhm1IoaiAXaoqy0Mu4SEFIFLMGevZstJ+brAMvnKNs
sA2P7sHjY7BO8mp4nUr/tam88FddojwJcnxf/9O1HsJXC5phv3AERQy3e3dlHor6bqsKFulX41qZ
Vdv/XbXuhgTSktUyAOrh3kWB9CpqtVw3dYW9qbFVU9btQKQ9IRnzjw20Ceo0QcXQMx7kRk3WjCgD
tepzE6bRvSc4O4xV8TjOXrTJC2h3lqgaP4mgck6qaeZpQZfJNCRLz5bdqu3Tf4wC1EAncp9yoB8R
Cxi35E22T7N7wwSQJ85BTcisAYht1i1NQbd23A2yOs4hREjpHTsaBccqAl3WyPSdHYNMHyU/8hFV
fCnSGk6ypC4NOK49L3qvrvdkwx5HPpbOAcdD9RCZDpghwPkNgYwFjZFXyRJn5faltSYXGhC29ejY
CR5B5qOSClSNYMfe3D4dcq3T1hmL4frpNCn1UUNUsW7a3T4dBNuLwWnzOzvhz3xw5xM1rQ+8zKIB
uLcZjTKDGXBxE/BfERmlKJAGX7vTyOzrlFxZ4S6Z+RP0T+2TCiEkiVJC0AR6kCMDSdLM5/FMTdgn
4zmrkCeAcibCYf+yhw1b21kRQWUQsUgK58nc1weUDXoLivxlaa8PqcC722N5eRwtHh5d8xxCMVbw
qZtKnayiDLKW5PInv5utRbrBnQ0NjVmOGm2uYlRKQVYtPEPvY1gECDOBzCPkT3zIKgivj9+ucQoT
rJiNB8NG4Y5sHx4o4+ZPCUu6fcYFyPQgY3DvS08sEi7mb00HGLDruOW57JS1a7TVxSgmRWR8AYQm
9D69KD5FyV/UUSMK0ukqDsPyAtbnDTS4quPNRFdzlf+tG+7tfrPHQ9MvrdR7QJE5sNuowkFessbz
chg2NRXfABq2myqQP4dJ2yxbUElsyqAI7kM2BPcJiLk2voAwOghboVUZQ1XhmDagnzcu1ABImENv
Z9i6JUMxjgdeQbfGGZZ0JDOj9uHlGSovtLfvS7fxVg6kLc42nMlGbhxISagzNPGSQmm6a8N9lqrn
3yNuWfNttvEtz0EJ+QiwBmgi1ey+QmM2XQ5QHH5IDPcpGPnlCcWvYGtKFdvadouanxkHdOEHvyY8
T82WozveGlGy/gikX+JucnWJU88+0CD2p/Ymc0HpAZbfO20alir8N9JlOIGDk66EKF0g3Q0lJw1P
oL7YRKV4jQYPu0qE/w+qBanAokXi/P0yab8i6wt1ACMoA+lSts2aAVo0uF+OVsVr3LNwG2desvUQ
QX6JnfIStUz/SGocU4UqxvsGAq+HNIb8RYTK4x9sTeMMZHaraO6CQ4WEA7JNYKQESmFAEWUAJufu
q9STPiQDYt14M8KkQ/U+eHNLrREVqbxQS3K5DaAgu57t/q60svwQp2B9AKowP9y6ZAvNAF1RI9IZ
YAhAiBEezbxuVVH/N6dhbh9S0coDQinsMS2zv+wJnKHUm81pH5UUjtTzA1kGre1DlidfaOjqlOOg
l0+qXN3mZJ7ky6FlCGqZVanJHbVHzjw7U88Ok/CcOtXmthBqZKIdhLLeRKS2HTKZl9Y0dBWYDR3y
Wf51IB5TVEPPxRdg31wE6trwkvk8ukCVrdujWAlUO/+aPkEDaxXJCdKxxvc6Pfa8ew4W8bv31SLo
MWY5MCAeg1hrk0FTYVUpyJSkRvfKmuZ3GSwrFs6nLhJKzyOoDjMJkaeY+fNK2r/83HaOAsmk04wY
57yq4spZBXiRrQmSk6ggPct5ei8aM2UicRq/zTwtTwWO4Fs890ydB+qhi77CJlFVP6hHTRmBJXNB
l1OqgQ5zOaQAYut0c6Gr3OUCmqkzCIodCJY2s/riW13wVE7xYmpj7yE0Pc3LaAkyCMDATLftrACq
qcNJ6lEtwebTbAS2EDnw61BLxZsv2bdBgL4SFoDMoT5nfhc9jCyLLg2er1fnBIewQ1wUPwsaLLLo
AYeQEoJfzZNOs9cigorTwi56oAtAk0182ZPpETc2sWlLfAtQTyEF0i7gWMZXma2u08hHcPuP0wyb
diRTnHwDd9+kboKDbgfYfNq6oNo0l65vAaUvg91nGw2Te+TgcZzIxF2RNzUpA7r92gdvHeIxfYVt
g1mMmgilMkBOIH8BobS7LOqLU4xyk100AQJnep5VFMAp4IqZZkIGA++vEdkfjnpPkAPAeHPUCK9+
6uZgwEJJeh4BlPkvP5ohQXWFNx0ejk2UBgerMupcMwSAUaKEwiJ/Y3F/PEK0fDy6Dsc37qMrubQk
QK9hvgA8Ul8dEzNMPmBAFj3gwv/MCVI/WJcTRCw6G5S2C1oS+kpN2lQXiNAkl861n0OQd9yFENq5
UDOpHDyVbrEHIhH/4WTTvoAmXI/3wiejStxnjqjQHRi1/jwX2NuVBSKHIjvnyq5XM2ozXiIuQZUB
oa80aK0X1NSedB/M93UtsW+ZshRwLQHqTJRQhoMIwZBVqgfQmLT7ZhyqbR/lznNbu7/IA6WHB6TR
xBcuEr2GmoJ3CAVXiDSEkb9r00Tt/khrcmU40YYEpUVOUS4iIMc/kaLQyCcalDBSCLfzBO+PfzvO
OehfmiQHrQHyONu8C35Yhq2Emtgwldy6dKVVj2oFyET/Zr/5JqjJ3kK0+geZMsTYkQsnBpSP5Vx3
AOQTBI9kl+lwVmMPLWVVO/cdaoJXqkqLNXVRgubcC6jboAiz+X4z0VU7TlAix+6YQ2oNojfVjPsN
8Mq2Fql9Ty7g68AjAKe7JXVpwBZ4JcSWt6LFvUlsBTSDAfOT1j7L8/vAyNdDemk8N7EE8s40eLAV
K8gDOyu76Wp3QcPk6E31nRzBtMgj9m3iBdTDSIM1ipudnUyIVEFybzIKrA1J7gmRalQmGejeyIPx
2Nf8i0JW6RQAHfuc1pytvHkQuyaf9XM2TuG2EpFc0aiELMHJLdPvNNjg8Xh0rOy7A8aai2uF+cU3
zYBDGR7/YQ1aoX8G6GpsJ7nLJ/xtUzeZIdVHV3y0wuOM9yktAm0ewPdpqX7mW2g98CPQBcGpz7/U
cmKHGLwuh9A0dPUn259cxrJHZWE+r/7vqWMPXgfpumtSP7gJI9y6dHXVSaBh6iN+/a6VID6ubgPC
bjUEiB0wXZnR21q5PYE3LQbdMx+9AFpDdlztua6AZgOP9HK0Z4E9W5Bbu35uxAGkquJAV7MZgVTX
xo+A4U6cUK0cG8pjTdSDbEDK0j2j0swE5ERbREdoU0Cnr5aPkzM9W0ggfi0ix1sPhalbHdBFMH7R
l0mDQjvNDuDCKVZQaEoe5RxsO/AFHVrT5EJO9Z76wWCDfqh3h002uNk+oi45OTxMwQBs/K+XrZKv
XlhMe8dpkOsr6xR5+KGIADeAIA92NaBcaJSAaGuQHkbTI9PNj7pBH5RLK9T1oRbxXtVB/wrAot5Z
mSkwUr7+6gLzHmMj8n0ACnTd2a1lKEG8R9z3nwnUQL6LrsK7go/lPXJNC1sqfj9HKQrtbVfKJSg5
5hVj+fGaNe1MhpTSnXmF7f8I1i/qkZ3hiLZAzVK1VF7kLL0QFMOsSKenylbzAfW64O+2ky95NhYX
QDqCwwSp6wVEsbpXBBcypG+ZQA4W3QJ0LJsWVSDAwJf+Mognb1NSFZZto4hSim4nJp6eyUZXQjhv
zE8gmsoBKo7MqycwTeMn8SVIx9dSDPLuZoeY5XC00nhLDmCZHfbahb6d31rJA0sBKszBfo9AIRsW
sRqgYWmKaruMFxAHsL6ioPwCSi4/Ws11Fh4dyAggy5DOG7ww+IoIluvKaxc2RwFTMHfuy5QCm0Hd
26jWcXekLo1S1+5QbdNXYZH/jRqKBlUTMt0FljuvuERRZxyLAbQZModiJUo+q8z7MWZxe3FkX7zp
3TjM1Vvo+NbaxjYZr9afcwT8EDFPAJyKeiR/3tyoKTokA+7cAbjyYWJgt4A2WQ0FQiiAREkXXBkw
SjaAuI7l0NolBgzetgG2ncMMuQdQXAQlnn+M+/djnnCU46JanAV19gK8Foh2jY0xNoJ/+59RuiJb
lVqogIhQ+li4VYrb7A7LaZzHTQwJN7CKMSh+tnzOoLBooR//0j6ko7g/t5BV69x91zubNPV1tyCb
QO1SB/anpL36kNEJHHev4fibfWgjMD1CCK9pFhrisVvP0AjUan4AfyeoG1NhQ6op4ieAh4o1gyr8
0mJldgqVhay57TnZXVdkCDDKVm+ksMunWVbhwkZ+4kdiZesU5GF/J5F36sYkB87A9/EKwSc0MYrO
kZvsdjmSiKfcrcql7rhcQV4eCqp1UQfbCZkdHxvlu6nMgCALzbsvxjfiDpXtENqOp/MQC7mbMq+Y
hwVqeAacsnzrkneddRkj/iWTOYRnTI/sXBbhXY6TK/TxKuiCJkH+CDBDAUZKaNU7IzA0s2p0sczi
Zw8cNvet1GdmB86ON1CaLYIWh2e6/NTw6k0mODffTNOMnSfgYpEpbThALHu+KI5nS5xbwzawsz5f
83h6UOCCuMvNKLngbIUAn82BSeiBc+7iaA8FijNCoJON5Bi3UboxP4ObCMm0boOHpfXgMyt9gOwT
ICGu8416ZBdN5oNxNUqXEJFIr26BHvXSbqTekp9uVHrRqG3Gwzx+8gPoauZcOBt/Susv+dRvKmTY
f3AL+gFh5s9nK0naE6qHrSUd7wsdLwp8G78qQ1bvQeXori9Ff0DtyRdmQXpI+KP3vcrtvaLUaTmD
ABrMkL+6rER2Km3Yq5P7zmoCrOdS9EG/m3XtQ4EzA1/y6L0o3weNF4lfQjAmv+uA9FhccwXJhEjY
731txi3f5GaKAnEwmg/4criu51TsKe+cOeU5xqnkIJ0CL5awT91t2yK91EcZuMnikd1d000Oc59C
VCLvu6YPo1UISqat14SQTWkGQPecQaygSAn5SWzIEGXsKgA2Xe+Ln3v7wRL5L+0hyNUxUTy3Fpu2
DIDMvchntqoDHC5I7cFHgBk7cYjL3FGfriTyqe9G6lMDKed8DTzPpUHB+VT5cXsFTvm1Xa0sJ89X
cjT8XFN8Ac1SCnJI3QEVMRbz3WAauqIm8SCcHOZcL656sY2DoGUPmRuScR1Qu3XVfu0UHuQyMrx1
IC4YiaXgw3Zzo1lkN2sAKhADKthvarOFET20oWySiaI+Ndc+DxVUJovuJ3GtN+CFkAvXcF5dudex
HblzcQPfjbj14V3aaNy7CWKHQLtMqxLSDyt/4sNFt2qA3hSuILGBk7/XW2uyscaGuoO0pwlc09mw
vTmSd8Krn1IVcv+bHZGmU+Nrf8uS+b4K62/KkR0Ox8x7iWr5rRqLDJoxpECYQBQoZ+MW5JruBdmx
YGXxzHsGngAoCPBbbQft2BvW51CZQX7hG11JFJJfr262+mbzFCjtAgvasn3tPCTFeGZhq96SFLl+
HUHbjLogY4FybZGDTk0E6g0gCsMNKvSZul4KUFQRvyadqC8I4P2iOa0X4hnWxuGKnEDHmEOZB487
6iqnfxIA3HO3ts7d6Ob3+WQLwCTUF+pRI5VMgQT0/B2zdHInYz+5K02TIKeIF4veokgBCXyEuTZJ
XhvgieM8+0a8KfbKYkmjktvBWTL7gXrXCecyVvqZJ6JaQ65sWPsQMbvvAcnZCFQ7Tym/AGR0suw8
2bZA9l9q07hzxncg3KsWY9gXwQJBz/ri2fm4V9r+QhIbZGpkkuxLx/sWNmW1mvwMxJaiaQDvs4dz
6ThHhQT+E5l0OoFGNI75XdKVGeAkR9SNFO46tht1Rw1o7sMtztKgSZH5XdzWb0Nr6w1QQupKUg9m
AZDUT+JF1k4CulTw1lODF1e/ZmDBx3PjH1vdQme4Ltw9TZrNTBqsMX0Q6f9MR7qkXSEWiWNyDoXL
LoemMTWxDSDXouGzWgj8h4O+ASNAvUGJNeoZhq4OZI4Q3dQu8JNUT9AHUBxKwXiBQ+g/3D2/DWiG
WukY1PWDUBAxoxPGrLJGH+nwQeeM2WtiPIlCvZg6xNVqUSz+H2XXtSS3rW2/iFUEQTC8snOakWTl
F5aPZDNnMH79XdgcDVptyeX7ggJ2AHtCk+AOayWinN80boumv9JCwNtB43AACur4JuryKGc3Ae94
OHxqF5yI1lRitaBpWOQG/+Tg8BLbtfhQog38ebaMv0hsLggEolyC7xZ7mnesjNOtqWL4JdC+jmgW
/QJScpTXxCrWrxXgqvpCK5ITFTjNyAuozF9oNVMyQA1aCRiUTTTLI3g5xzNao8ezjKKXGeun+6U/
jIjQp8k7r11cH3wBKC0CTcnnuJ2bUx4O85t6eI8c1gDGI3WicxKUhy3Ngsfv7OFp5nTvu7oEDDUC
j+0pbSKkIis+7nsU5eDJZKdntKmeUH8QXUYgiQYSrMBvqj787KHR8jMqJecDmlLwxZN+Aix/SwZg
iojRmpjJjw1KOpA3TT57lT9fpjiWKFyGlw+cgu3goZB2TuL3HJwW29mahssyVch5qZmpBi3Ty7wt
/TrQa/h7dmkFi/Wh7kr5nBl1jcd9U3zrJrCZ2vP0FcGsdFcJD8U2ZoaDHb7yeW/YOLai4CDtouF9
JlFZ1xdAxFu1IL59Vzh+QEoSsTF5ynJRPIUoYgKnqkjb5oAm97J9a3hSBhYHWKA3IkVKg4u6QlAH
u7jm3PydolL1GwrX3nemHD9UFcpuptSVB9fi7TlUOFt1+n3xnOxj6voRHnuLqpNp+Ce+9OOh4KW/
kyxNdj4A7LbD4kZv2mrbgRLw2en8DCkzZ2b7zJDlpp+L+I3blxCaQ/qpmYwKYTw40MBy2ziDUOCt
+kOWuzLFs6xty7O/QT2dEb8DDGN1GAv5Z4Qiowtr7UPnqX9rSmHR8KpY6L+/Dn9kuVIcsC4LPCi1
teRmexw88X192tdd/Q3XyU4jQ40aGjt+XjblWTZ2B/DGEl3NrtGKm1ADzTIvFjd/Lswt4GfEJh+X
fAlIqA0Hrzi2MaosSX5n4gP6+YDaye9magmAC2OrO5OBAZO/dQprrzWRjQzKtOAWK/OlDxB8Bnjt
VB+nCrzttOLD7FXbVcFt2Cji7Q4VXSfc8FPwfBzkSm+JemqQXvZA50iBYUxCIE9hCqSn6Tol13VF
isSePwEkA6VbgO/CMT/r/6qyi+s07ffYbRF0St3pnTuy8RCGiTjNtlc9h7h5bQFZHH/lbncinzxt
3mZ1g+8b4HbzMPur6ecBifJweJdx73uJWMqFRALR1SfP8U60mkFC8S50AAPUDSLZNVOXvgURKupw
zbdWO4Q7hvzslpYOTpWBwXl2ShTNfHLDAV28zdR8GkvjwqR9MKZwV/A2+TSmi3sW3YhvfT30Gz9i
4oycMUhZ7CkGpp2Bk2rfgDIlay4Da5F/zbznEJASZ78aynMt270AcvcpLEAwYbKwPjGAD26qAdzb
gDEBrQcgXWf/2DnJx9l2212hkpqon5WgnPNcRVieSFTWhCBuUi9RNCzqDUkvtSzqnuc6i1cdU1a/
NX1wb3zkNOtYxVPii2+4T65veLiDIwCW7ebULq/pEldXmpUVRw6f1qgvq654t14ubglaOpiF0kfV
oFauvkCkPzFh/Dmig36Ism9slAzF/XP2HDVecmljoIjKwik/odjymd4CALP32cW/2ockLVHgGqXh
CUAE8tqCp2rL8nn4NEe4uwNprrmFszF8KkUU9MPofBgA1ffcD/MXsuJ25x9TFyh0tBR4qd56aOc5
0XLIUDzksvrt7Ep0Mc7+aoV0a7t3ZAymMACWpYg6nhxpp09lEyU7Y6nEBxzKUPNZT+VfU/Mej0zx
t5fOH5rWaz+3CXDPjLrIV29zMvkJ4Zv0CcfMF+/WSnLcp6NKeRc5ID0SJ7CX+lNWFul7NCuDTr5I
xb4VeCAVC1BF0bv8v7pH87/bDOKJAXPylgEiGwV1UHT4RpplVH1dhGkDpbNuz67X+sdpytAdlVvW
tpnt4TnvB+Og0GsRAMjqq5NV5t5Hgcjbwg85GHGt8JObtd9QhdX8FaPsfUXnmUzktnqenHk0K1iV
Cmdkp53HyzC548XAGxQSwcuJVgK1W0Acjuq0CbTNul51Bc+mC6k6xgA9EwMggJarEe0S1sBH6EYw
noQDuMFpwLcpfnKmZ8NLyhsttDhGacJTvABdois86/CgIGNwv1nbyW/cjae2dEVTmMhGJfGpzdIB
1MaWTPgGT5MbOCXFx6hKu2sSoWNnRhzyY86b5ujwAUCzSusD0mtXp4t/IG0iWy+IcJ+4kLZzPRAS
edabzu+Rno6r7Ji5+KepQXCbdVYMQPm9FADlQWlQ7O58iW7SMiuHa1S3Nx8AV9Gm57X1HPooBWmS
tz1jCYIdGDIQXaZAt3xarUpRv0Vw0L0kZYfm7cUALKbR8fRExuSLlyAA90vb3utdOJJYu3GwnK0D
io8It6K4PIBrot4gAyhvyLWi/kiFmJYx93agaW93IYAM/nDBVftmjoYd0vfA7ZsFMmD56FknMjbw
qnfmJlD0asAXXsMaDdTAy/gu3SY+6X4LOikrue3gd09yfXh+lRdj31781DvaYLy40LB0MdI4v1hG
dmrhpccrgtVOSA7wI2W46OmdoxamXm3tUG1XBLS5WQG9pQGbxVZnEPBa5WzSKS02OgXxSN/86zXZ
U7ZiTWbQ2izsE7rvvVOVREj7guIzGBV5lug7vz3MkysDNqJYhSGXewszhnYvmpJRFkxRaaGyuM0v
Dl700Ab+AqgXfbRQX/QP/Dygwk9o2BEg7QEE214D6GlPkqFhf9lXE764pGjNFiyIfsVOFU67z33i
fqDqrTbr8HgQ9roi3euKdMqSyr6AmrpaUvfnq2WbFM4OFRb+jnpyQfh0nLtkeqb+W56Pzd7nsb8l
pVMUxTuAYpFuHRTZK7cAl0qtuk44gCvXSf4gJflkLiiOSt8uL8CT/4qb6x99xg0U9ncvA452CJJ3
NxKXRuiYiEczM0hD2e3JzKo4oIZID7ThcS9BvI2jE8DKfw7IPK7vAjSkonWpQjkDUX7f6WmKdo/w
BSNdSECMIRTVAK8SwPHIS6UCrzMJcwAuMxQXcFshmkJTPymQoDJnVZqL9LcrHQm0FWTcQcvaWgp+
/BVAiKCE9NJWWEQagchgKKbKs9jdkAkZo5otRM1gOG+prZuDa+0Nt7+t7Xm0Mutvukub8jtR9X3F
JhQv1tSy/ZP/gwR7rP1/tCPSCj3zAINhDt4+caWL0gbuolgBsz5LvNsAPsEyyouzlo+N6JdgtPpx
z81sCrSx3oCpXZQv4icFKih+bFz6vRfYJqKchVuET6ANqDfIZqHJWy1LOaEYU80KfzaPrZP9hU43
MAmQLAfqPWqFYzDJRsmYgTEljp6i3jbf5eDdCvASD9z+JmPvWqWIzebaqhVZePZsbfMyBBCWcqAB
KY2g7pHLHqbc27T5MK1BEKezPmQReMmrOq5RcVBYw85seLP1TPB6B6jVAVai356QpECIt7Km/RA2
KMwibJp1it9NuiLbEHTNI4oNCR+QbgjzxkEz06bq0agmN1GNfizgQkrcWCquMBJ/rBZvccatG6GJ
IEbGcb2v5J29w6ulONMt5Fdwnn46y41EQeaWbjoP9yCSLUgxHUNwudEKpvWxd1BeMG/d2MqCOxxQ
8l7mNxwVS1ey/tWmQLplQTYP/nqv7OiGSIaZAhNFV8AZCEc3UOqiJ8/NnnSBvRJVSrTG0NUyNsbs
ySwAKBkmqUR7fCavs+y+r/k9Vi7HnlnimdJ7Np4lW6AS4l28RJ0z0ij+86LqkYoZdWol+0ASLXbs
3t+n6B0AOhJMaSjk/OdiGt6BCvAz9bc3wemxoyUV7tOMhrU8P48aRP/BP34nA3njh9awGc6DUf0E
5DAcBBz8/9MyrvL9GvR/Xa45AhftsIfInADGKPFXm20jfUeDiO0O6CJgacgVkR7JHDTq2H6bPdEq
5uAyRu/xCY0U4ZNfTSm+K2goxxGYgDfx2DcvnKMli/6pXpdu3ofbAWBQGzB7x8808DlKnrMIIeHK
tcT+QVHmcbGPOfJeD4oR6CcIYSCL8bqTge6lwJ9A+EXxKQpoOZ08I+G+nGlVUByA4lgeFCkSMKdq
/JZbYXOjAZGVdp3RMjL7b5WBcpgHOS0L22xuYGNHI9yIyu1f+bdzlW7mDBEdlA1FG3UM+eaGIHWZ
8vlLAa6ZHbOA+YTm6/wNc8v/bOGFIJypxPimjjyQ/tmoTwH3z7AfOjmeQ8sM6lKi1yudcqTYW2CM
2go3gQbRCn5ppdia6G5YRSQHWOwAP3SWt8yor+tSuzm1+Bz2HA0uP7sxhbsA3PgMBZ/C3GkHbVfZ
Ub0bkc3YkJYUHfPeeCicPGnI1mp0kKUu0vOK7KqWogmT83onIsjWSOG74rV1VRTUYEYy0oa+Ddjf
euODQQNVjA04RWPr1jqS3dpC8jlYGqCLAQN3A6oLyJTCAvbqHNCaDSw+FBPIuJsBweMt6WkL2zT5
pvVSdBQqRxqmKk9mBXfzOV6qFo8RbEaKdcd1XW8YDjA73kz+ickpeud44XuvHvMvlQ2CRWuaKlRQ
JfmXGbTLDMkWxCGT9Ip7IXK0IArYF2adH5oq6jaVnIwLaF2cTwsA0BWmJpBxDcAV84+9Xb6dXBSm
WkkKboG8WU5e2SQByWgIY1O+sQFNKwEpsMqZE37zRyQJyYDNcusJT6ABBWEkj2JJVYxGLUWNrmU0
Q+AfsSQqaKW1UIahJ14MHypdH5zJmHa1ECw8gZvwQOG6Ugfo5uLPcZhSNEsj0ExKCuHR8odujfZp
i5z9OTUobSdzLSZH6Gg/rfvnfqNZIpfAywOzvZfAKEVHaZmZbhJtaRpKdx92YXyaUIra7HUY9Vd+
WitM795NTBneXkgtW44WN5qGdjLtPOQ/grr1EN1Ha2p7ndUA/IP2mtQ1hLS2M8QVUIdZ7cmG1NqQ
luvgGCA8i/l+QswUQW0MVlQl6wzQ4v+Q/Ve7OAIzPQ6mB9oukt73xRXeHhUtxa3vcHAIaEqDjULC
ihUgYXP84qblNCPZ0oY4fxfRkUSP/mQiEwfw/UhfIiGHa2hfmo10SRyngjy1zYvAOwdSYcCu8+Zl
2/AcrwooDQSECWYoXPGrgKY0IKsAjBWAB1dKq+W/NKZtfFVARmq9629lVsTjwExQC6eNyZc8Ks6K
sxi+4RBqGhtA3iwX0MgFeBMdzhaVgIHHfrnkNVvqE03JxsJTfisaVOC0I8gV0IKbm5dVDWKwAA20
1U41ZZ/dMeTnxmL3Q/XzkrQPMu1Gu5DJgyzvQbYo0gLoROoaZohO8uBX19RbG15b7YBdMAauQsEQ
Bj9GBRDXG+mVT6jyUFAKql6sWaxVcS9TNn0njl03eQABVWZKRDvRTClZPAFJB6RJQ4YQ0Dj4CExn
jkwUEm12aVKre5nm0bQACrtWuUYeo4e0A9uuNAEvbhoz4PvjymAo2yldvG5P03xweP4/oExDw1uc
lIUaXiy72EBTUdzuVh/Su3YJZGeFmEefz0gWB2090gHMzD8/OGmBjugAGBQ/EQ32rDBHbBRWoJ4f
mnWtf2K946MmN9IiSFEPvAditby0nQs42hEs3zRLa8OqA1qvU5IuTmrXgbYH7+N3KdJ8T1qSrya0
bkeQUWzWqdod/QryMnnpaZ6n5AwW6WgbeWGznVTIY5h8NBEaFONomQWiYSTySNO3A0ANVQSElkBr
nE9ejqO4klcJukmAnLlr2CguehChQLX6kH1CMUx0eJD/dokSd3EhVzLx4R+jgG3113LDd4EfYaFL
dlwywGIn9oD/AVe0h7YdUE5rxWC+Qt+7v03wG9zeCRlSD8fcBsg42YA8Kn3marCQW7xFU4PXT8Wa
pUSO4ZmXKCsP6/3cawTyRcg4bfRtG3Bc3XrPJ9n6NKCpj1bK7Zwa6ebh4bBUeJlj1dBsib2d4wLA
A2icwEdW+AxcqAmHimVCzge07gLnxXJLa1QVeEHVZ+kuVWqS3anJfDKj+pCn01fSlh2qV2qgiRI2
U6lAm2iGuk7wygGaBwhNC+gnN8BaxEWYW2U4NaHVJyAzGgjRCb1k5cazrXibGwyVoOgIAWUHM6IL
zRbLii7IbynwUqW5m1ZemaLMl7zIwYjsLuhMtGunLpodbNU4oeBm1hnJliIJzxNazx/ksXLQXvXE
CzSR5cCN/1lBJtp3Rm4EeYGh3umLjaJOj2hC/ko1P52p0nDO+Jnqg9DoMoKDS8nMavlMFgvVDL3a
/VZGG8Sqyggx3bs9yWHOge4xsxQcV4BDw7FveS/NeQRoofk3dUmDISXcD9m47M24Tj6HQHAIaobo
MgIPJYoH4m1XZulnI4rsc9x3DmIBqfFhqD75uWIiwMuDGmMcj0I1oA/hL7PL+Y5Wq42LvKLYkEAP
DjnSGon+F2+tJtm6ubYxstBbL6NlKfAYDgaa+UkkWsnC3XpZkF6aZbDOSZkb/XCcQftr1C4IyCK/
ZxeuQsQ0owFsP1/BwLPsST461Q+7O5d/TF+dVntyFT/vqy9zZ0NXlL74ilQVymjVx7nb+5cuq/fU
RxFaFP+wXBRfGcb0vmyt6BYjR7fxCqv+AtwcJNAdJq72VDrv0WR9JHkZGuhX9yZvC8Ie1AJ9HUFr
gq5hFFa7eGFXyCr1lzD13jQegHEB59A9mQ3YgknudD04f+txvIjuj9zl2dYoU/NMgweyz3NSTGMR
PK5JpS21OgPIx4uPtln30Gsyd3kyvWys3fWWkb7unXmTRd4mRgfDJrImF2wtqYd+T15uI6cTQC2H
jIZ6dtzz6DU9mCKVkNY0a5WGZjEDp9WjD2losGUPmA69/v2WZANmFlQTmQiXaD99Vb3N3VXpozzY
rOrF8YcTEm/gCO2tc+5Y1tnGqxbf0FSallOALbByi9WArEplRXq9pFljGtaZZjSsfmQdsmlr9x0/
khuJOgBu4FX41YWEbidaVNmB19BEEaZvxAg5qYFmVIlJs0o07KyXq3VNhZvaJ6Q9Vt2jrd6PttJL
7e4u/NAMbYS6a9SHarPIcpDFd+1hM6OcpgpGREuRihu75BKmRg2g74ElF0cNJGTJ1FQBUG+Bsk8C
C9HkfWkPX+88tQ/qdPiL4br/3c41uhQvKE3hKHGZPssIqa3Obd7g61zd0FNc3YoWj8lAr0t8SRE3
TIy9lt3Z0A5g61l3IBOfSjRoSsMSolgWd5UQDCi4QN71f4Hvtzl4sstvyOqhUUg1AdJyYMsit0g6
5jfe4mk/FSdaMCWZXQ/HW7JDu3eBXkRuAAG5nnFMhtpEWRXQNi0vkJVZ3aYEoepRTGKjPzjN1k9P
n0WFL7ycX/WHvfvwYYlSyjSRYnMnnLum6bdlcZjH2bpaIPnpymls6j36aMMtsp/zpWh7EObSlAYU
RM+XSgtpTZqgTvl00UYPPrRcHYGJPa+GJOQ8qpvgzv1O+rDJ6h+xHiEZc/hsAbrxwFVPT7agRoMG
WxUNCsAArYqayDhbABjdCclQKtmDQsvIRO8f52wnF3QV1K5XolgCg9MuLwN6kSMQkqs1Qv0LmpZA
YR02RbXazMWA0g1tDqDKaSsdlm0sOqf98rSGfr4Id/MZDTfqnEfHuL7/CaJTL9EMJ04I3jv2cSxB
cdEihQN27TDD/4IDb5pGo8TRcKgBc1q2+WqDGGYGmtEf1jRbXWzAe3eBsu7y9MX6ccekaGpwQ6Pl
kmy8rGjQ8ae2BND0hCY8+cF3ejSGlQwlsUkLIOFocBfQi9Z+/LT0/bKxcnSYxhxoqkFWVMt1mCMh
9oi0SARqbTRXRA645ycwzl2LPoaV2UqkKsfh47oJaWQp+nPJJ4USiY3pGqSoiy820HYAGKZ2SRRL
35w3p9SZAHCghsHnGSrjULndgWRBBiS8m7KuZ5CG6JxhJqLzyqeqqhfvDG9iAAYcBOgElJBPTzju
sQuZkfLFX7npi9rgTTvKKLuQ0+pP1g/bDxIY0WA32KNQENn0YqmtMyhw8UT5eUAywTq3AgTXpGgK
74f1v7uQFhVQNp465LPOabu7nVbplNkXxx3YgasbeZVL3Ng7dY+nNc30oGUuPQFIs/polVAbzX7t
oQaoCLT8V9uQ7D+Y3F3uV9t4OVBWxz77m5R3xr+e/mqLR0+TnmYkbcccPPdjn+Of6ccv5ve/qLtL
ji06ZUuvdoMyB+IKOp/7swChRg7kQsBJOK8D+lAg1GuynAeETQKakjupEwvw/ut2tCY1zfQl9D53
+z5ckWweZA+XYn3t7kULhAf1OfVH+O0lyWT9gORyd3V9ufXnf7hUh0w9MAbMzo6SgBt2cwRJsXNx
VLxhMafh5IgR4BFY6YEnDO1RtCZj+ephDgk0P/ut1uaCMPx+1a8SsnL5sO4eWWXVBnhJQA1IyJLd
+q8cMZx+aEpDpQ4njRos+h+h9UJHJK1HnV28s3IQjz/uUcmki/ckbVklnI12otm6E216t/+AAhgH
LFgb3rioJUyRnaKhcdjL7N9lrIkBvEk2fAr/k8t/3frB7mH5//qUD74PS72VCQ6/TZKY5tZJoz0C
3Wh3NgeAYxUCTwuAU1eAaSsDVAADQdtP0RtPU7LJgE11XEb//ZIB9CoY5hwpbeVMgyNAJtx1gH3S
snVX5KIHMFVZ3pb2MiLXAoERXaEr/0ZIqtyWCcge1OmRhk6d79ZKYBzDWtThWH+RrFeKJsWZZyvE
/3BsFpeUJ2jIRUxTN/o6KrbbLkOILBIwIpSSLEwK8HbAMLk6UJAZKWhGyMrk9fOWaxvxq2Lsy+XA
x+Ib8FEQ0FUDy8xu33XOZ8D+gwfHKBHYJUVdjkOypyaDVcqNOF99SB82l7AByVHf8PgPxFuN02QM
s4IWBnpULNxDBlSLAwCTimuPgNU1MhrEJPMiQLEd/pdJRlp01b2YkGxVj66f7cLRsQKy8WcDtKt6
M/LRS3Jclvp/XZZ7e5JnJoJQPUeR95i6qFDkft4/CaTL+nqpLyZA1588VJI9kTzqxuFqAK37QU5K
U3ggZEtAP6UdWncQTEG1WtsODSfb1VBt6gpxNqMYiMA/54x0uughj0RLzwbKLWq+AMyL/JK21emm
h+1EUT6Di1Ae4qFuLqBqbi5G/2M2ORHQokCG9N5pinBPWrLTJncyiWOwBxphPjEb/aydsbesIVyX
pozEMymcqiuAJF7Oe1pqBW/s05hb0VWLTDddrh4oHZEWDbKKeWcKgNGMBgpU+SpaRTOteLCLbG8B
wKcyJJsHF72N3hUHlBgJwLhGkwG1k3PPqPfExzwCOutWOwwARiOI4a0QgBQou3vuGytHxKEc90bv
2+esQYGOVaH9KqApDeDoQF3q60CGqEZ6kWm/qgWxTNtO8YZkpYGsWKDVei/0Vv/Q0D6oP6jOdXJq
8Qi40BCqsgTHy1+WJLO41e6rcf6bzVy0gFGDCSm03a9kr27/brteEWFvPGDVdUFd12/9LvH2BOse
FbW81mX0jVaE/o6ulGcHeH5AqATue4G3R7yJm/EKFJ+hCeENut1Xb7KPGKpHTUNMZ3JomjQ5NakE
NknmLH/kC3jt3Lw+gMIuexuin/Y5CS3Ew9Gh9AV4tXzTRR0+Fvh0PngtoAHGkn3JMm/eDzZQqsgM
bwZBVU3tJ7uTPeqstkwMoNt+7dehRHOVzAhcknCM+Y9c8l1aGfXC0dYszGZDRneaf0zxnnMKOyc6
CRCtXGngrzOLdYkMUDANDtcIZRdKwUZL5sClep26hQThQO2ZGwksExlELV417/Q0jdEPcQap+ya2
RCwDkjXRgtMpmZsNHn4kXNChHlg9qwE8gH1WG7PPl5MY2wZ17mAmvPmNj0qUxML/qsK7Kgcn2aPK
x1kBrki2Al5lIg+vaBsgEQ0PoFfoEknBt4v21zuErP/Pph4SyOZWsvjPwS9QvmWP44dS5tWlCf0Y
5IRqSkPr4Ft9t86GvrogZyY34DxGVfqrISloWYeAaMrRr7D2izj56KNPUHWNoOAoRftb86chGuGf
agWKJ5uJo79rCcEWWqfJalgqzSwsF+3YaOy6kjcNHjpPG1TnHxbC2yND2icF1uSega40WKlIFiIz
UcPKcLLkHYJ/xGtSu+geA9p4iXYg6ImrZFXTeuU+IfMXV9rllSGF7AGp8YM25V/sHRc4f7kANg9r
pzMNthh8tJd0qLVGYWZW4FeldE5nvhhoU5KBIAGW2mZdK5JJNgLZa90O9Xkv3r6wuL1bjX6758Ml
9HL9QAAwnIAz2JtgShlPJb0yq9djmtEw0su0Xmev6k69Qrf0JqzVNMvVPjQDKhFeruf8T0Bs8XV/
ciOl3urBi5baJF1ArWBUPZhGfYngmio5MK16uVCxAc3cJEFUy7GZf3DM/vZgks3O8FK+wAtrNDbr
RlLVMyz9bAddCmS0lMcCX2o29MDQUKp7W7rK+MWbVKqaPgaZ0Bb6Y8xz4QAWRzmTcE4BIZrYCYq7
aXMSPnw4Lgpr1zZAPmhFGfNdnaQAhbfBpfFcdI48h36ajN9JijYh1JZzgS5J28mnLSjEpRU9kw51
Wf2Z2YN/mo0uHgqUUQH15hzWDb8lKIG4yRpQOTUao1cCFwPVkYDewgDQMmDPWtZK1pIQvctq08c8
Bq0qbltjJMBBnaRn4CMHAiHkOuCu1V3A0dBdmJrp5aOabBKWT2B04gnKaE1k9h7vM2k6fMoiFwTX
6jaj7zB3d6aC7keWiOpA631efwBufXEAVnp0BZJ2dKXZwzLJ8cxNZb/s8iQEvYK2oVk4Ise41T4+
ClzteQbqBzZdPXqceeCnvUcc5S71fJRyNM/I9JkAaZDGofPtA61IPrwqtYxmv1oiTgtgN63+lc2D
jPbXn0D7/rts/VisB6cDN1FgijIUME1SNJcCuRTmRbkREEHMJ5LQQLHitLygU3ZZxToAjE08kMI8
DVWLegHWnuktwc0TtEKCZjsw6A1Dv4vol4uHdw2JTGCQlzhU3r3I3L256Beb1ov5xTP3JKHBynLg
lQHPzU3wIvYQDI/Toj2VTYZu3d8E3smBIvS4u+C2hWaGA/3guag+hBPA2+jntZsRyfImbleZ/v2Q
9tWW5Pp3+irXIrCJtgerB0EUwPTNi5WDrnezThszak40HWV+jQFnc5zcdkJPkbKc3EYYG2Dso1Sj
CX9Iw1pNAZXhbPhcjetOsQMA2kkVYJEnOIqT5oTIpGK4X8Ij3vbTd+ArNoCNnPfHSdVYk6zncpdV
bf5Mq6wTyS03widagXq7vsUDeuf92b2he9q90cw2+HwGPTN29d0b2I5f5F4+oFmC5RUYlM2N+9bn
JlI7ioK46FHdOhqzvDK1xB33nW25+RsLbEgfmTCDvHX698yawj+i2ASnAoxymYPjxpg+kEs+utGV
ZQvHCxWUqO8B3uo4tVvS2uFy9Hr0+1dAdhwC1nnuFUgK7tVJ8UaapGhnwILEwnHkvQVpelSBAVkm
HHbalRTaj2aWMKpjkYl3tHLUptrswZZlLkh9LO/4sKWdsHNmg6SroSOjWxq3JQESjGjQmRUDHLVU
IhpGBtJ7juKAPdkCyhT9QjQF1DDSU7ID8sq05zyVz17iAi7Cj5u3YLGNwz7eSAO82cJs/syihYFa
4m0B9jBx8GJP7oscCIfoLJifaMiBpAQmtAwx797q2MGY+/kyVuwM3HXx0anaU2SG1TtgzeDL0IOK
PXE+enksnvuFfSQbA2WAF2OOQZg+MPFx8vz6IG0LpVNqB/CforBXGuHRFObzFC3ZqVQJERqAV5UB
T4xdTTxHjyQaKT/zYIIa/hcPUsRiudau24Pz7VVuJQMwnR0EIIU5tOhjrEpx8xx8xVoAUAy53W1X
AADq7peWPDqhNV4JBKBTSAB5U3rHGb1LwGVUmAAkLDyAnNseOuM1MgAvF/dWMQ6eqco8oBwQhOVJ
hZpu9D9kFxpqNQvztrFA4QIKVqcwoo2cUAjVfJtdAYRX5IA8b7FwoPStC7qm+mhL01StaUbqzo09
UDiSUYVXySxnRnAnJCPtI5oBxHiP69KO3ne8rA5634dr9W3qn5qCb2aZVfPeTsd5N2c+DiH5hC5o
3BeRD1oToaPBThxkXwVqiZDLx3sipktf8fPjelWR9M7hbkoqchVsbnfAQIiDu/3u/DsAwr9ckOc7
AaoAFI2Hy93Qqcfz5FpDgeJyaF7Wv7L5Ift3ExssPev+/27nhwI1Kes1AT+w9S1w5PzqI9CGFQPy
LM/DP3jn5vs8KfjRQbxr5yVCbEy8CKMwz3uqE/ECKRyrNp0hLxmamYCFJYf4mOd2ASt07FGbHs1A
Lo0eIJpmGUcrW3oQCnA+8eTbBu0hN1qxZkhOeCKhbkwpXy14Zf812eOyRRd3fNFInDQjmYVqHkD4
vKqHpv8jrW28Nw5yvnhVNl8WaYtNHx6jDpErNCfJPqApk8nNswdxBCRzlJzBSiPR211W21axVs1J
158t7ge00oOtyLF+uyQF/gcBkZkPqDBMVE8UcCgAcjiBqbXj6KIf3YtTFtPNGmR0RsfzZcDJ8dms
i+g5bybrYI8mXgJeZTQzwFgD0uvrg7i0vHjHcoAjUU/l2mlZydHZFBM6dtc1tWOC6QwVhKqHkyyn
qNvHPs7oAKbuT6FATThy0jcLhYnAs1XTdY3L3sTXO3GmqJgTNZBBjoO9W1jipEVkQUqSWbVRg7Cy
Yqg8+7EtKWQj42ubRx+d9E/Eu9AZ5kX+M19YuDVCvHn7/ewCx3Y0N9mYy52by56jr953n8waXV5T
7V9pRXbJkKRHgGj5W8DS+Qc5Dcu5sXNc4FgYEsmCbmlMPPlwdsqZ8HZM8TzkilKDFCOT4UbYIRhb
4phd0rphF5o5aC3BXdZOdlpGiiSv8FfKaCRB4U4HWdtn254c8E91gEI/GJHvvIkWcCMEXpV/DGMv
upAMjAoOCs3QwYoA1tZ1TLYbCFTFdRCgsEKHoW1qBB2ag3wRcAFdgS8RehzxTZwBvXBrvQOSzeDo
Xpb5E7jcfpsoussRkc3dOpvAdr158ARmZ7bNKx6B5Q6wFihBLq+GlVV7tClnqNz4ISNFCywIiYJ8
2NAgkra6chah0mbKj+MYhk3AQ4BAzzRlamrXHOjrE0ANVc1W1y14RaepHjJVooUIKuq0lA0t+Qyw
gN5HgZA3jHYwenGOe0KUbnBm5Jsqj/Dnfh04oKuQJ39d04z71XIGNgAOiZ31Q12DcSepuTjGjHdn
w8SQoaYdwBRG351n/Hhnmq1C0pMlCWMvQdfrOn1wJ6OEdtL2tB2+5dheXy6K92aFIH3YZuOZkmM0
oz8LzeLXvKBW/FZGJpU3xC95wQcXvfylob78L9VR5/mbxm48FPf67Gi4qFCJwOO5oT+TbTeVu6Np
Q5V3+g96Z0V/TNK0/8fYt205igPLfhFrAQIEr7bx3eWq6pq+vbC6e2a4CASIO19/QklPU+PpffZ+
0ZJSKdnlskFkRkYQhO63YyT/8K2gqYLgevprgGhOzbbr2EsALsG56bR408Ti87BQin0TZfwyeEUD
tQ/oLsQsPgKjPLJPv4aGiNP21bCcr3akUKzjmhmCjj4QYZwFiC+g6U1USyzjWCbRYpxSG9S0o0AI
J2pwG1zdJfgt1DI2VAYnWrT4233m7P2h/iZVtG2nDnLXqHDvN0wT4C/duoV4ggdOohx8hicaGUhW
XSdfWD3Ut9ElY9ZXYsuDIdqNkVHvQdOYd8hhDpGxpaJOKueknsS/b++O0MJbJ9ZS0HV2JTiDPEt1
7DmvwD8M+dRx7OowMf3xubCCCHF8lATKyAbbmDd9IubgoYlcFNJpOmELpD4WSliuqqz+seHKjNrW
DvUgRDbMEueH36pqD0TvcB41PVqvG+qR7WG4uhg29kZFDNbZmkdt3WG1xU1+7dX8EULI3RVsM5CT
1IojzTCm39OifZt6Z3zzwO637/qMb8HYXoLvxvgy4F57ATEjAAFZCfRjphVCaLw25DP9cnQgswtq
lWzc1nWZvBxM3F5eqMvNOXlBxcEJle9IEOvZQJtS1fyJO3/RqvKAQzwLXlvPh/Qb4mhNyWyAnTLF
92CzF2GdIGqNWw2oNpfn7SyKd0lToJyYHq/pyRyHJAiq/3w+14/qy1xwQQG+Wsg06QRAN//1GOA0
5oHZeX18sC9Em6vfw+mBaB0elpCtSw+yZaCj40zaW1bW0xm8IxVOkfE8gUZC1ohGayuNPW1c5sm4
NkUKdprFc5knV07r+eSMR6HcHdloowmVKZAg1dvRmDZ69x5oxnSVs51MyBcjeN82M9AGOnvpaXB0
q5qfvdUWOUW38y3DRGoYz/Og/oIPmDwNZ0tr3llpvEyRl+VkWBAVOHTieGGEzLe+en6QHezaV1dg
D7a2gcJgJL6BwanjkwTsgEaKcwOMDbUhN9RtDbk3rHi8+JCxEQAMXPHU44O9H0cjajJmaXW30dzR
MJJpzzaZcoJLKgCr16el5eCEVBUwquXEtwLYm8IDxBUZk/qZmtwP0v0oQQ++2mQJdK4cASM27TuZ
7epTnwTddWxAIOLNsR+m0PcALHZoboiCNjeaoB7ZkMkYgSH38auCx4Ob3Y7jCGGH/jAY+RMUFL1D
rMs4UqrliHKweDXFKw5+Clv83i6NfEJmW/uC0R4/IHzTaUQNbaT3IDt06/pt0XTOrjGi+AoOemtG
gW2A3IM7vZINQDCjuVE3Kj1ongt5bjooHjkF4szU0FBJUKXgEPZ9yRRIDiyfzkvUXgtMeLsg+rSB
UgzvxpCMts/LePGlZbTLICfcR8HXOO96I/qRO97nohPWRzC4V5fadNJtUjHzY2+O/mHmdRYKv/vq
gMf6Kjsw/o3WH2xA0TgNKpC7IV8f/UGjBkRaryKr5j1vB4SZtTvZ4tEwQBWTNcfYLN88oF4gPT9B
dFJYxSaCQOCJhqSmCHauYiNT66eNSCKgTfXTtnJGTKX7Wgreg9nAAviliNWl01yiveaH84hKdB3T
NM38zhaUXV0tWwhjsFB3b/fbgIhK1zXLlv/zmGYqaD1zOz459gAVgsYQYCs247Cvs2a3jGvOUwhc
Mw+SwXreN1DVNoi77fqIumbRPUERCEoJEsHOGXVdXUBKY2qWodIMTO/G2p2G75Zbhu0dUYK6W/0g
ZIuqHBW9RoZjhlaHXNKSq/83OuB3NofS+TIzzLApmnpDCIBHR6+cd7MCDUjgOlCfROZd4rQJPZQt
dQPN0YfyGSiU0Dj1mTz7hs/m8J3r5A/OLgBbzLbNLGi3CHPY1ZV0PnoIQ4UTHt/2CsRYzzHCfi+Q
uIg3eQBQNFNN9kJNMczGpo4857DajDqpdgwyU6GcEr4DvjSAsIcb3d3UqFHinoStJ4w7magBR1Qb
giIAfGtD7EPfQTtPjvVc+qDsI2c3kP3R8QK+Gfva3IC8pr9WOtrX5MbVKrzuxap4+XFG9FWHBNt5
AN9uYr54NOIyPwcy+qOIvdBh7nRtS31geteN40gB/9xFG+X70RmKhPPVYjVsOOXN10A35E5DNRhf
Rt6BcPuX/d2Oy15ZBwoet+GARNPeD/ss/hz8E2E2pAj5rW9r8ScDve5sGPjX5CjtW33W9/Luhe0n
cJMhJ05/3PrWck8UBwGeTcQbh5ua+LTrzNFGwYgA3Q0Z1xmo/Nhbl+IYAw6+Q2uzPZgm22dEI9pT
41nJBhzpVgAMHIzeMJxlwdprGpTtMx6+2+emwB0JmPJyRzZqWJHOT1XCl0WVhYPmZhxABh8D/X1Y
/drJhIhxPCSbFISpz+vE+jq/7LyQ/3odPWFIYJoUiDFQcD0gqi+jvyQUjT9khjUdvUSMh5kl/R9T
67yBg6f4UXT8tw4ZeJtdH6yWptzmY+/9GadI14O1Mn7znCk9JHMM4uN6sO48guxbMzJzk+SghHBT
Hcv2EZ3qVNLu06L5TqPVTkNqkqhCzQV1EVwvd5UXgShJ83pFEx92KimMrWEqBOlXnq8A8vZn33FR
GP8v/i/yINtsT3fbLqeTU8pyizNGtqdAMgWXUZ0DiI4L0aUZrLNkKpO0PtuZ95FMa3Aa1chya/kM
qTAdq6bZuIzMezNsl3D1yMF4oONw/6bspGE9qy+6lBvp2X+YPYmGcx1S72HpatPrVQ6isNU0pjw6
JAZSs1pDubBnV+vs7hbSn7GI3Kdh6B6HC+lPBM1fcqZbn5PN7cVK2StlI5QW9a0EDlCPGYo0Yx+G
nA2n1EE50JLAaPMcCVoDh5oJnCEeGGCWCKCUiQjz0S8BA8BvTIARaif7fIKuAjA+tm4iBi4VHOFB
e6yHK/iHhgQDcpvs0Ht1dgUC0LwnLogLmxo0qzSc+GzdqSd7SNi4CG3yuLLugW5k1QTAIKmpCbZp
koKMGOjXChgE1CWz8tI0gEOiVPrNlFb8ZshRPCVW/YrLbrKYBlWeRAllOgS41DbtSy+E0PxwHT1o
L5K6YiJySGjlwGJqrUayUyOAQoD6Gc6zYEk/s2LoNix1hsvYlx///wljSixPupCtrtpka5Zls3vH
s7LqCE4cgqB+Ucw7ImkhdhVqBJiHDzidfo7LWqIgAmHquUiQYv738J3NAD1xbEi2Ixs1YhjEPvAH
kKLrg/OQ5fr0rIbQRY0vikpwXKYJZOKCe2Buey8BkX/QCNBIQYlqbdpUhUHige3yl901IGxVMy0O
PULC+mFCNVq7qgOcgyZ4nrQHafBhE6ihvjuggw49DqhUZIsaRPYpr+9ZlVv7tJfG4kOOPm/qENXI
E259k/k6y7zd1p2aQ6VvYqqKzauVKtTtrGPqdSMwyU0P+c2Zpj3ThvuvNXaV/BgmJvf0uOiXjgUJ
hSLtUNSLHBuODO5W6LizYzvIJNBj4qS64JiY085FtPQcJ8N4Zr96NKQJsg1pC/DSOqbpdcm6w2qj
XiugQ2Safz2YV/+HVzSHZFreCq1Yl60rwIj8z1t58KHh794j2Wy/806mujMR4A/Vjdl3agMlZi/C
Q+hobi3LbLdQt0TCGNoGHxJZ4tI7WmpTJeb8gWzKsUFUZQjUOzbmh2EG9XLDp2pPk2Ys843qfXBq
G2b+QVjNV6vNpm8+DlybBqRHd3DzmYDhXJ3CNgHorL7PTmccmTUkYGP4pxkiu0PVGSrZVhv1EtZ7
R9uJfqz2uOLJ3an84AnRA4iLHbXQAih40ujZcNvouR16AywhpoWMsM3QVbwKcY+1dlXcOgZKQorh
6JUFGDC0Oy2ElOh0VTK9SnIhm1acK/BTGzL/D5kV+ZFCzWskOv0Vk3Z9XIJ7G/xDOiJNdnLLKgGu
ZhoXpaZtdmPfxfEOXLFjm0eoFQScODYT+UxNC2LfM8ubj8FkF4uJ7I5+IHEQqz9GuMmBRBG0BVCa
kR9zq5HPuZeN50HiE0aFDwoM+ajOuKICLo9q80s+Bd+zqSrKrdMDBLrOlhMkyTruhzyqcWyFeDN4
nUg6eG0CJ0qR0kQsbrUl+tMf9CWhlEa2e5hoJO5GjRN9JPswsmTv1AIAiF+njvV0ARkZAU7jJvd2
eQ3cO/lUNh+X48nkWfN+jtIv3ZQUl6mGXBZUNVS2GRN7CmMSlaOpkeQdWq0i1+sGP6crKCqBes/0
BRvU8E9cAw8kd2LwNqfJDWpwXXzQE7UbIcFtZW18WKf9HHq2TX6vbNBOzODO8HbMq8bLnFQHN1YB
dOM6nKQCx613HlKiYFX07PmpnKujnPC8OXVs9HYm0gVHPgAESENZJuaTNYB6FMKyct8Ocw8RYr2O
GufUcbd/emfOENwE3HvYMqvMT/gvTHf8dpMdqDlBF2C6t8kqo7/iocH7H72vkV+O26x3ceOAutjm
HR04dYkrPG9BvBy5UBr47TQZiTy87xHki2KxZ7LY8emr71TzR1FHPlJpRXVyS8N8de0KFBQz+OCm
JC+3vEl1PWs3dYBVgQy8dczriJqwa5umFsIeNrj3gxz/7772QZiVAIjSek68GcGJsQ+6or/Wvg9M
rJ5YfLg20kznteXZDxhCTTCtdlrxOxu04kAnV4OL4P/gTC+Jy8FuGpP6/PBW1pegntEB6+rb6i+r
6SE8mHjGW2qOGwbGwks2lsUbA5dbGDTSDG3gZ9/mIE6vo7RwyrErD/SN08ZDfO2Dd3fMTZpy+2gY
sfic1QYAxRBo8pA/2kNi950dasQDQFKBBHLcyatPc9FCtLZJQCMIoY0DAu7qiGfkj8vQ8lt5aWao
pmdz8QMqM5tYS8g4gGXp2Hdw4WkPxqOKzdBMAz/kfmx4d+lG0V8A2uiX3mpTgVlGyEeAacG2oT68
zsx84seMNXX2dz6C/d00IKHFWjf64GbeMzTNpq+DbdU7srvajnDnYodi7k97xHIDCjb2MVL1QRlN
d/N0Fr5rjfTU2CDFI9V4smXR+EIeZLJ12h7PPsaGJqmJg/7FwX3kcY8J+suOB53QSYcPSx4PYNDj
ebPxkqjfm1kLhs66y2Q4B6i2RrCquQW6YUugUHf7FBQvnRddEhZhtTeo5tDn9d8FA0yJGqF7Mk2r
PUql+g3qtsD/vE5TL5hlciuDR3Ou+VCbTjM/Q2as3ASmb+3JWLl9fXu3Va73z/X+tB/5UG9ZHXdj
cmvdx/1HkSSAVUBjZylQeCDFc0eBUoVsTA5gHIjBjq2LGB7rGRanh3oHGkKX6FBXkFGiJbIQgO4m
/smvwdcFQq4rHtCsW2wk9q0jtsdm7tQJ0a57rhIHFNt6+mc3imNEyMATkWr3d2vIKdXwrshV8YGG
KFCDMkYB+PYv6OxEKFmvmpvQasG4tuJlVx/qUUPA2geXB79lw9Xnd1vTNg/raBj31VfIDVf7oBAW
BE9HJ78s3SzpCkSzqgDP0pXJt72eWrqNvte9s3o1ixAg1w7O0OeXqpz7gzTLp9X0n+1pqqGdl67e
c4QKNtAqeqPl5SCwms2WBZmCf/YuUu5u47hR2yky2kuO0r1qk2RVd7F8nss9WZFMiKNt0FfnCkWK
x3Ic3WpDM9S8Gy+eZM30JhntB3HKeYvD/Lxdxuv84/p3W/EO9F+OAQKQyswMsHdCvEBETfNkACvz
ZOOGb22iRHQb146TwzqTah8aioHd1ezyE61QFfu5liYt80vVoYqS5tbVwWx4F8T3w9W0vJTRFNYR
z6Nf1wl6pchFsVWCPH9qA0WtCY0uufO5qACamn2OMIRuxl+9Gnp49WZxA/S43tA8jamXjiATSMb0
vi5Zt3nnpl9szHtEYdfp9R2wVomd8KtiS7OLI03TmPZZ3sm6pnOHfAsIFm5wM6qEAwsIclJrXoSZ
oeBpI+yW7LxINVeyLeLNJkoqjm2Rfc+YWx0iUVs3Z3Di/cQjfvKULz+wmP0At5H8bqhBY/o94G6Z
a537KANhFgJk31gGBjg4QPUZ50JhWZeykmC0D4DJL8wfszu5bzkQia+Dm+6axnDfyFTZzc5MwOVK
IzGbCCWy/EYjPo/jlvm9OClDebgnKyM0jCYIO70cByd5imtj2+Lof6abuBAyD82kA3Nvnci3Pks9
VF96wOPoe7oLZs1X1/1MA/JPi+GH7UjvSvf8USV5OFtQVyMPRJQhENjb44Y2w/0UWrY82CADXn1i
vkREyIDeHRKP7jFFneapr8roySkZggnm4H1sXPPPchqHv4PnUgzO313vffPAdLyshVxLdc+M2Hu3
1vLHecd5sKzFlzLaABGCiKVGPadIPodDVMThinp2PKAe8HBdoAzchoRo3YROUEwvtKAdUXeeKfeb
1Wcz0HPlVxCVJd+hjAMy1GBMX/BAbuP6kjAweGBCxZ+zRhlvoFZkW2s21QdQfgSXuHL+KgatojFm
zWc5lc7VB2r+g8mgnZ0g8PnTV9vs1t8U3VC/5I1ffzDiGdED8GCFtMDC6eE5Eyp0o1ZsSzOKQrea
uyvXzaCLqUp9kKQe2SJPWttJl17RROYHUGVw4tFrN0ufvJD3Pk3FWJ3Wfai37m0m7nRKkTfEO65A
/IrkaI+rTxohVJanePSibp/3ooV6+lhdaexqZ2bLeJN1DcDJeki2/6yhKVST4pTlIsTybrVe0409
VNpa+0i8e8TDh+qV+EI9sq0sfZbTVZD2458f7OT7u6UPNif/ok+plxZE3gOC6Q7CRkC/bwZR4wnK
CeKbXQYp1EbAkL2MVx+yWUmOR37grf43ZjWiX+u64CPypdEemvIpoIMmCN8dE0jNYhLnOOMQ59PP
s9QYpfEV+MjimjM/BlzTE2cwhP704EZ+ML2yFt9M6OVsSuBGIZxYZThdKe+4Po3YOUPgl8a/Zukx
BdrVkIBImI/vP37pkGvd20iCPtMvNzZaBE9HqwTjOiazgTmHWOQ5gH+4SNjRYD0BRXPvgcJutr+W
kq/E930r2rY8LdcA/I4PhqjzXWl5ED002nOZ2oV7w5khzFTPD6U/HwLuB8/UmEyBuKuNvpjT+NPE
gHi7506/IQfIgiGwYfTtIXAMcHHrleQ7QhoGmsxBeSohY7jsNkUiB4227SP5BWqCwk+7kIqZqGSJ
KpoC161xEjR3q4l65MapEIrGJi6jSzWUmeES1nsxuGfiBgp0URYihpzh6Rv8SWSj6pr518RSTkK1
NZ7jZKHyoFydDHJbe7W8ByKWdzBYyPswQOagjcFDz3gWOJtST7MKHOVSZt/JDxFaTBiFsi9GG5/W
tdQrdH2O8A+redkI2sS7wp3dK+24vqphFB9SiN9BHBTvYbVPs2w2zHKBD/01kfSROBgFVA0tZhqX
QlRBGIu2QFmJMsC0DxtN0HBtyEazZKNhZ1TT1om7YEs2lGAZatmGxgo6ST/H68IaJduqrZv977YG
u1IXVoUFvnYBELlTee1n2zfTbTTn01ubBh1i/XH6wnAA3Hsq8G+QypbQep/BRYIilmNkqXtpRXxT
sV4+J5ZbPIOPRT57jXdheHS/kt3FxTaEGhIEuUjNLtAs5TEzUXAMxc9wMYrWbUJlAjBG4IgOhTJP
4h/kKe72/hMKpiaQqQJTrEcVD4Hv5IvGCtRbw3SYv5GOyqqZ8m74oL9CM82MeAz+amivoMK8BHJm
9ndpKifQRQlEIvtqbLbMRbK5t5X5RDZqHD2Lt9NzTyxmcpBgQn4CNQCISMEQsllty256jzpBoFBA
NZN8AVpMtxxZD0SCwIZGzVwHoto352yiR20nq/Z9iScA36ty0Al3zhOqmxCViqNvVgbqZCMVztNq
nyOgHwVLf5CJJsmfeu0cf2d60Woit7Jie849yCro0Fehg2Aq6eOlRzb8cw6lAAUwTVKz+tIwqOxP
dtn/iRuRPM1dUUKaj+1KMxMfQLV1Bn2Ad42R57oiUtsfG8t6JtNqp54xTjjHk99cQNkz88AJRDND
XNQAIept1jU8Zv2Rm+x/26upBapIwXC7Mwx5WfCUs4viJW/KPisHKa54jBA27TO/eB7B92xHYGmZ
hJTPHSgunwXn5Z78qtlEQpn8ys5d/ECL4O4iY9KxuH+YMFZ2DFzxwInxwIJRD1UdRlEEIUZNo7Gu
I3oM0Pq+igi1Wx9jAfBkbDd3Ox5rtkvM0oWcqNWdPFxSTj6EJ1DOZDl3ambNmaEY0q41UoG7hwmD
+d9sM55OZOdW7dzLArW0HX69E/s2CMM41A5OsNbgN69AA7avpiMUkOdudCAbNbHxxyRi8QJ+QQEi
tAN9FPRJJXEPsleenMhEnxvZ6yFKAcOd/+MLfsHFd0BBG3D1IoAMBi9C1cXN0VMp+8Qt8zNU1stn
ZXPrDaqoiMr07JNU0jigmB7SJ9NzN0D0wiVib0S3bwubNwga8hsgA/FhbiGTshgX4m9ypaZIImS8
R6i/LfPGPHRnJZuL7bLkWggoQiaoB/xcRoG7S2IhTmWZpp/rWYPGK/5q2kP60vbiD/ICEig6ZBYk
lWnI6nIGVV033Hox4p5k5NGJW9IBsKUSh+WcrQ/bgA7dEhxkb3TW9h3mPxVtvRd21EFVumrLYx3L
JxkMT2CPBvW5V4PWYj1LKlXP5p4OggLCrnvLDORmPUG2wkir1407mZCBJFdA7TYy9tzT/8jwQoQv
xASzukzQTDCG2lzIZVb773zJ1kObLqpAdw7m9cpyLrxFiJeNoBh3G6AAEejhTz1j/MmFEM0GMqXd
YSpT/4kmqKlbIY4INWWL87qi1cvAvYkiDE9L6mInamh9FAdPeHyaG3trAnKJxk5D1AyggLESkFBz
SAGRa33EtB4tyImTuRuhlUjWZQw5yD3vpvREtrqofs4ua8ibjCYUdUOE5RCn19G9wEuzk1LFHWx0
s3kmWy+zE7fn5PwuSrd0bU3DOSCbsyNHXqaIupr+BxsPcTvBDXUC2w/7FHTBfSx766XvLfGBZ9Vi
rrnZnAdnBJOG9sqn6v2iYuT3QBX2S9RWy6LYKNMNBAiKPDiAR2lrIaz+BYVr3cZrHB9kh0P1mmXJ
WzOb1RcIa7mhh3jzcdZu7tRtIJ9rvsRIMk443Y6sfRJ83g9AbX6NwEAcDty1IEXeDh+lNf20c5BX
oYjX3DWJ65w73fQF1B2Wnp+474d6on+wPQx/uTxs9X/YnlyQrW3wkgc3G5w7NabhOfe2xelM4LHq
+DARsz+rru6fVjOEkurzqPgbmTpEQ+9efXyQ8BC5qA5Kup9XPviFM371U0oLhUhggw4siz4TR/w7
unga223ftxvqkuNg8cWx1b+qxui7w2y0yQs+fffJma1tirv3y6hN1EvBrR4j6HFfTT5LX3CfgiTl
L1dhOsjJCB+RBW2jZkqdYItHmXJPQ3qVehr8sOxYgaRCn8dbVLeqY+eh3NZpzk3vXfqsKw/+4Me3
teF1kSBS3uERcU6dP+PCKg9kKz0PD4fkqErxidKXlKqkvGbWAFRqKpEAnYDMJ02MBpAcvM1RVwtT
Zxq4DTcVzqpZrRJoiuqspzcBhAzClBN+DJiOZniueyE3pW5tbO8sUfjXQFcpOH7vX5O06iACPLx2
ZXmUnlfcEUaVd+pNY57f/1yNcT4Uy4w5B4e5AZZ5NZEbUCA/uBsBN613ooY8xhYpZ9AJgchBT6yr
0jgZd9C1mHarjd6AyKdhr9o+3q5b5Xqt6dnRMWrcH0PhIoVOzgAWeReIjRwfNln+AKfrUMk2TqdG
V+7NuprPt7nx1NcC5e5lUB+Z6P1j5TRvfQJkKDVxGsw4ZBOmtCf8qKORpavDZJ9GLylzE4EhC7UA
TileBqjPHaHWgKfOzBQvZPPsXKvO1J8DK2/PQjg/Su2KEpTxJiJxdJsge2mSKXvpY949t+oI0dUu
Bu4Q9oJHQIVnYls0PWJmQKz1zgRK9aR8WotBqGhEsJ9zEXspUvXRq33vpXJT/lzPz07etRmgDPju
A8/yxzIcoto7KCbllnxVJPmLUjHbRVXPQhrSBCpnR6RL/fzEQLYM8HVe7squs+7MAz1w2zUtpBgw
NErXuicVGn/o5l1j5WznSojqWA2IPZSunSiimCGN6flAsugxzlDFMWHDK7C7/in15xoSTSIv7E2d
xs0F2KbxaI3qaORVcwG/CRA+tn5goTE15Nf641gtS343vdoK86UqUIqQQwqkixDXj5Axu8UaXS5b
62cvTvMRE93WKEAxg4JUzAKXhy75KAjz4Wmbn+wGEENoZH1BaWjyoUrFp3gO+DnQRy53FqgOQJ3c
PDJ1cznrxg11LT0eaive+kw0IYqSMENG5CSR5dINWJ2MPTTABEoj/7E1jv4v0DgxkSWTyZYGAFoC
Gf/LjYaZkyCJnk45ngoROKggfL+ZraS/FqXqr9Rbm9UGWj25T0WBgkhAAqWd/w38AQ4mceNeBt1Q
z/A6reRbARMoWeqialA4oYsAD85VZg46T21cGhovy9sEU9SlqRafDfgduiqk+sDYyA5Sarq/ekBx
CdksN0LhCFUFBro0kHqO2U3nDL9Tu0Dd/Yp48UU67yF6CACdRl/QhMbNh5DcznZWPefbrErtI074
yQc83EU3YJGfqJa5saCvicwJuLui6QjerQyw09S7BBL8p9XotuHsMSjhaptTGMClyxvd9wMbJdx9
0FvPNrfxIJyAQgGM6dNXmuCy76G2lB7axgfNndCUPQmC6yiZ1d0ydXv+QQEXvZlZF+NhPjHAPouA
wXltprTzQY+pS6nIiMfGdCMtq0fCpSovlR+/b1onBU/XanzwKfSSuec+8O3AuaAabT7nLp/OSd3O
4KjBcLVBuwOfCI1LUd7bBKUiv/NbbULV7FT63yrJu1tbyu5mjhMep2isMgTYPQXqYzki+6wb3Jnl
DfSzwNRnE0rUYyB0VIImGW+SBPJyIGVuEePuYfTKlybt934wQeIhNZoPPU4LEJzMhhPZgBI3zshS
lyhwq8IcQqc30RoQSGIpdLODDiD8QLhmGkYCp+8Rao2qGNUTEFgA/3V9vmkZz4+mFSGsOL2u4Q4K
U6ByTp29md0eIiA0rDUAaBzN4+QjllODDgXZ5WIo76i1GXZNnZi7YeL4Bwdj5oa47w9bVXqo8zMc
ecoLw311pR/vojLNEWFQ3qubxfbL3L/RgBwyALtDAehFqPoaN/gArH8arpsVboHflO4mGqHr44xw
cFj7vJoKV4GaN4cO7wnPYnviD6UmEeDFXcZN5b/JIBbnzC4yAAhQ8wQF8UbThvy8LQnpA7jgqze6
SZHdksl0TANoNpnxgIeYOoKOEKLeYsKliXptbn9zWeOcADoIQhaAr9XuDfECSVPcF8vC3trx8BVx
2wowFDG+WJ4zvHBXMpA/5k+tFbAj6gKHrTS9Yu83ZgE0QjxYB7C8R6fAiM6Fmsyt5wRvAS96DWL/
7jvc/CxrUCT0tmEdIO6Zv0apuEBP2NpJ8OHstCjLPdHNlDT9HcIOqISzlAWYCmyZwaqLMFA/0GfW
qTCi4vM0A2LEE0/czLTIX5qYi01i48wMQhNUrUjnWtYme9e00PK4RvjQXYeryzpJvlZsRd2mGHgN
3Yc4pGtq4M9/m3mE5LG+wtLFka6tE10x18vs47T2VsJ7cnqxg1apdbBjP3uay0I8UY8aPOmilET0
cWjqWTYooFg9Vx6QjBpv5VAMOOcCndXSj1DoHxzJUiqFUjhmddG9koVO787RhRp/BHDoRF1oNINv
3lzsqfaI1klUIUeXOsb5tBuzz61ZvVFZaYPjNsTuBLRXpzI6iK63LlSSSg3Z64gFWx81oSHZpPal
CdSmspPjqTeyjw0bgt2ATQq9CXmsO62b1H6/q82gfXVLC0WeAwQIoQ9r/JEAYX1NZTltCj1EFXJw
lgboQxs3m5HWAMUOoBmjbqjnALkNorCsCFdbasr8WqIKA0yZvxzJWIxefq2d6QVnHH6gydVOPcfE
5dJQKGVGXK7bonK+34GEw72KDAWvJggSZRUo8N2goepo6uG3/7fvG9b+wY5v89BucBJAS1NF1n3x
hS0P69p1SeqxcLRQ2UwVI/HU4wlGlkcg2cYbmd41oEy6kUflF8fFDkzVDhl7tVtvtfhiIWEcTxWE
mXH7NYy8cDamg8KfzrQvAxSqHSQGhp83ZoNn4aBB1qtpKMav7piqkztC5ymyhu64VgpSkSHkfn9O
UICcZmmCVqD3c8VSeUjGICr/sw1N+LzIAQXoA6gwabYdtrIv09VxJGIev0aMERh9kHh4HNdeJvCs
YHXNCTro7JLMAbtQD89antpXiKyCjUsdyeaBT0LtXXxlF59epvjQENjYUiEmIOVmiPAH3yy1lg/V
mZWsoAsuwE8SVWn0NNZBiHige4ZqEL4mVK1JdZtF6sybvAGEFKem19i2qyPrJ2T0AOOHGmrSAG+Y
crZXqKw9Udoh8gvrusySGiqNaebffu8yFTS76/XBpubjCfUzJn49RXGWn3rU3u47X5ZF2AK0UiFD
f7O0kDSpSWc+y0/QLwPUkVwiFvdbUwDaST45h8jaZnIQfMZt87frahWI3aDAZkn1Ijl32lveWqel
IoSGuBSdlvIRGuKAflo0owFW/Y+zXks7AXu7AS/uZtYhbi+f5LOJ5Fo98/KJTNQUZe2HZuvyLQ0B
ziueqTdU+Ttfsmclg7AVmJq4Tu7QR7Z83vofQR9yppANr4wf9OGvHzsNF1f9r/EaMPRwF3muIPqe
QFfxNk2l9TbVgOfHBp+PNOTQqIJGzZyGNLQiFQFsNCKaCzTIm2uY4nkYWqiHY0Qecy2hFRndLVch
fq7S73n+/xj7sua2dS3dv7Irz5enARLg0HX2qWpRozVYku3Y8gvLcRxO4ASC46/vj1B25J0+fe99
YXEtgIwjyySw1jeUfoE31GVsy24ZCiE2+OWOjwEVj3oCBFCwBzMr757lB95CI/fWZNHNFH0IgdFk
AqutW0elzzMgkdLAWLisj3ZJXUSgwjCACW9xFECSvG6+60HDqPBu16e/x4W+LilE7veEz4DjhE4z
H7sj2IilHyVCvI/mheJR9t3BA21WBBUEJ7kRAlLtRQ8jZUAKYIGy0Bu0RIR053lGkeLZKkALmYDU
reZ5YUkVCYOvdKQPoSZ23WI2wbN1GJEOmvfgCvm68UNbrM6Vx7CJ+J99I527Tevw4L31jfrYC1cQ
0AbZpjXqXROMD8MvK3MwD1poPmVQue9Ul/qgD5oomElYr0xztL856hEwIkxPlBRi100tdncUlU/q
NNs0U2iZhbOioZdAJx39+Ljg/BBl9b2OTHrhsemukjQd7q2QRfPSouWlV+7eMULjI3flenRz57WQ
ce+jSGosPbhT437Quywhb7zuQdXDIzSO+7WL8uisGjj4gzrpjCAfESwnhizAHDg42fOYCnfOm0Yd
gSJtjpWJPUIOaltG60VtoFswtU4/HZp01ZPA2JVmi2qW+1zS5BmGk8lLouIWjReZLPF2iV/iEX3g
ERCaA89U9jVCUxM49Phl0obfZoBz+XqaEEMzpy7I03o08fp1GxpbLlw2p2N8wr6c7qCCSHcAAKMK
YWu4tk6EIq7W0xxoW+CReh3X8wMIQwtsluB448GFa0x3XipggSo6Mz5ANMlg35lF72tmhke7AMjZ
JSrfwzfTeipL1PZ1yHPyOdSjt8lkmnwLo8BKV1g5jvOyl+pckr4DZ2EkG2IZ9dnrQOoN2KsegzZg
fU67MIBoXFjZBztDHSqOigUUSttHHljNNmwBetVh1BjeqctsX0ex5O1jXEGqYAQzDY2u9rG3YuE3
eOisf3adObXxZfvVudVntIKUXgwxiQU4S8MWjk6gR4K4iXICMF8GjO/cYZF7gZpFcHTd60NpV9Ue
pYDWjyDXONc5gh94P0yHW8hz6mxyy9jovJ6hB38LQc25wEE3gG8z7qtn3O6h5ypoqS3HGh/cbwM6
DLISIp4wZ+uBI1Vl4oc5zw9h3JhzgybjcxZF6Evy4MOxYeSH3do3Lw5RrcuL5n5I49eOVY/D9BLU
KmxkOivSMocl+VAsdO42AGXrDZ5S+e6aJ2SRio5uoKtBtyNXQB3r02tcR+bWIjYg0KOYpDkwZUqF
1WQa+fslv1/dVaBkB5W409cwGorFRPH2ixrSEwA5vNbA5CxTIDPWOgzRxG+DS1ib1dogRrEUZhO/
pna4TLqo+Aqpi+EOwr/YV035go+P4WBUh3gcVpIn9FgFAB9WDpqLxGjo0RA2PXLoBmyGnKfY/f6V
02fYKTcwsDrqK4nNsDcsCMgcaTlXMoTFcaLo3SS48oZ1Ewpn0IB7sCB7t6SAK+4g3BhuS1jDrqw0
LU9Z6BA/p3k7J6AB+vqDwfLwmMoMHV4HjmOV2WC9Mrh45U0R7GbE3JtsxkbtMJaFbbaAJhw4OdqQ
TM/S4wq/JvCBo2zuJkzNm8wKD40gciuDIFyigxJ+rRp2sWvT/m5XI1bUrnXppfdzqoilhF+bwHJt
msoDepFpWc/dStULNYnAiYmMR0kEjZGstuCyMh0a1gaf41GP66mmybMVAMj3euLtEj14ncd7uK1n
SfTkGd6HMNr83I8x3fYNNkaul9Zvfa2WveeUz5AEKdah10+2q4xdRvmqx1sLPErcCzpYcaseQxmc
nGas30b4B/ipHFdJzhWIN+O7DY3LO9Fn9UmLacap+T4ENmpwUpIV452L4nkMX4nEy907HUcleTHN
pJ1D0nOT1jK6H522CebesB5rIJCv0aAAzRzyTOGriccH3k5yXwzjV5OkwVn1eb4r4MftG6ZFD7U7
vutqiD7wNMPX1EQl61YwiYWl5iUaqPjgAfifjIAD7f6rT9XkDafP8KQvtkP5oIOybMWm49aTKih7
GoQBjfnWjH90z4rH9Y+kIT8qOFl8RcM2wvNtcPdtw8WdUuO4knDSO0UNPi2axuZr1wKQN10EBsh6
hB3FGz6Pwq/a0D5ZQQTeXm6ifVsaMKtlbg3KkgsW+qh6edQHt42tbQ7H7cILGm+mcyAaxaiaVtWm
7tyf8yD9LqGdBomEW05PToIMdr+js7vl87Ij0BqnUF6oMnnUA11Bvo2yBCwM+gEb3gK3nEBw9cGr
QVzgPJuE+oiq5uiSPjWSm7MSgF7sPKLsPqnSiUw2GmvANKL7TKbo7hAn+Noq9m6xgvwY/dwtjK9R
Q6HODlVoVITq+jQqATD4kG0NHtYnnTft/FMKnLMSjRZoU+s2Qz3QudcKmD4mqXkfTIc0MoYdRYHP
4wWzZ3oaZA5R2LPRTdTzdO56EGgaR4Lb+HvGtdfJgkf4n3btqujApPNYij1x2h2qpkXB2AYDDSoM
dFPk8RmVlJ+p26Ak8KR2ICXij1ZlQIz31xzaokROUCZcNTyDwHKQfui3NG/wb1UZmKb6Da4PKbw/
gQ6z4zsdtpCNPBLTmulIX1XB0GMFHsfnq8oMMq4GCgjQWo7dFWjgzqqkab7p0VCaOTavz/owojPj
FxWwFQ0R6prr5DpxhHnSE9BVzzbmiCegDYqh8LOBC1+Z4ucFYkg+khKm8yaLJjG4SQLu02k5yQNe
Y1sScF+tC/R7x3OmGPa7DhHvURf7IAqAm0fUS4R1BF5N4mhGcC6CHlxpolCuYD0+hTHacD5e58y/
/lFqp8ds+qOt3GwhcgiwwZweGAr9h0v1cJlAHrTPLb/sgwBUrvw7abDWxC+bHgZb0AO+7vSACkKz
DOwRe9Apd52bx+TJcaujW1N4HOJBAQomGmhl4RzLqBzQfTUhkfwrx9NSrKQXnkx3VKsOReVnpiAK
2TjRNwv8Pp9FhO2hIG0dwrKGKKRVR99K19hWkNL1I6W8O6Mi2E6QOr4PTAN/Y+MmaUW8wAOHpT7c
UOB+ZPdQwcKO+5wVqJ0G5UlOgc7APktCMTsFU7cipQ9HAXK2fowmGz4SC+IBaWR3j1DOjpce/rj8
gA1Zd6BODnXgwmqWyuiyTW0MHfYG7HGMCcDppUlRlWg78Dfil2s1JeZQDAk56LVXJUxUQKMZDYb/
GeM/cg44gDJ24rCdPRVIx7oEHStXPduZUEfLvMC6K6fIwba3nOs5enbiYlnojG8cf7ooz5hldTeY
bb5RAjwxx8A2tJLFgpg91KKmsGrA8tFn+kBEj/VVoVrfSqviQAMLWt+jBAHXdoc1Kkr5nHqh9QSH
yc+hiiArchuNQP9eJM3w1rSynXWOZR1pnLBjlvbhfQ/lgVvKmvJVxR9Q6OrXSrj2ntpW9FRly4q4
5lPcpfFTkS3rKYB96nju26e6zre2kbpHPirzaTSKa2S2tvmUc/Ep+jVmpFb6OIAFUQA9JS3jazmU
zr3dof5C0vC5baPmzqUtCr3TYFckBcReYrYEq/ib2bj2HDBL4wRO9ztxwuGVM2OqQnXhXuftKn1P
W+9zfvTA+ut6r8ODDM2z6UPLw9w4A2w+NyNiPg2hE+gI5E3sXKaxXzP12BSZWL8+EZTAduPgrtre
ob5ysQAKgUN7IWsplXoZm3zYllADxlA/vDCVUsge8Bq4eoRoeKRp+zKacb9N83T0Q5EOL6aBLYtL
w3Bl1QY2eHDdAL8KCKGtjkd8P7YlTKjhRDGNf4qVGT0KvP3g3CMvVpwW+9uBAO/xKQQh4qLCCA/R
v+exo4rxsoBXoX5hoQDXgk08WqjP/fUSu+Vub7Gxh7Cxk/c+gx7IRXqT54Qp3zroNy6auJF3sKg3
HiJePOolV1R1hU9sWxwgYC0B8A7tmR4wI+MbHGXJ2cbnuiUBGPvBtIaDX/oiCayjGoEpVChV7ruG
/zxQUO73icSOFnSQYSlkacCfTx/1pGJbDCG5XqAvlRaWQEbdXh+p+rHbmmOy2+rT2wLp03P302mV
epgqhuznMuo2n0MPxiEMHi2he8nirt0XCRpdWcQSEJNIuK6m0OvrEGwX1Cz0qB27Ddqt0aseTGiS
79lAsDjy8zGBl5gD96upRaAPrda4HCWqvvmI3WeHzu1MjwQKVk8sTqKFDotWOcAYGmBUMdL7HWuT
dWi24qFw8+jAcnIAjU48eOgKPgSpcmYxXpcbneNjpHZjmL6iGTDndeSeOw/wxbyFYYFRedaznQVy
6eB/sdIhqPggrIYD8BoseYFmcQwXE7faxcRb27Tw7olnEwePlbZaAMcIg+MpeTuA0foUGiabxwnU
+S3DcvaxoxwAEmL3eibykUD4JnXmXcXhp6CH9UTRJS8ZNI79JBvFrobQ3rYJTbYEs74+c8iA+oLz
5I3b1sZhBfsRZO1SmlXxbZisZPOqJ6BAWy1UlzXgRB9Si9BNy9vjTb30hkZpkoKvO6P9YYdFnqSz
nsAtu61daR8ABklA00S5DZTl9hSME4hnLCt+N9rjqaFYEhWhJ9bVOEIfYGKzBHiQpVSwe01kMTyv
Xg0DRFlvVBdawPYMP/19NJFh9IzcygL/Kufw6/rr3ZhZr34bdRIbBD40yfwbjNegaIoVmSWXGsJ7
HRh5uw/7cnGD9uqzChIz17k6NKJGrYG9aH34g4E+g9XiLO5i8mCjjH/saLtxm2TbsaL82jhjvQ5C
Ea06N2Avruf4VW/zNztUzRzrjnA3QkL2FDpSziBBFC5tVOjm9VSd0hUpfXCzZBNVUbu5la7UJCqg
B3XuFk5zBUoam1tKT9O37CT9ITNs/9DKnngdZQzrOXi5OLPAAcWBgwjGZ5EXVquapwTrnyn2Uinv
YeXKVvDhVNfQnabrgcLI8rWCh9FM5xx9STxQExs7O/x8Czcl2QaPs296ov4H9R1UbZsblF2fbzfV
+dxi+R0fw4frPXWuHRJoWXT3KIpkr1GJ4gVAQ98bhnVEywP+wFXTr7AOEJu+HYoT+j/ejFax/E7U
HW149Y5KXQPaXc7vLeiV3hlQ0AGXjLRPTiZfw+lm2NjtumysXoJ7Y6m1S7Rqyei61VqhRn5TPfkk
va2n4PmbA3mD8twsAqp61lkQqbzGeghQvsofRo+vKzE8KPwfzo6Kgn3RY73sGCO5QFFJ+EbuZHvu
Dv1DBIVRnR9MwEOiOmNrKIDRC5YABc2xBJX2vaxRNNfP92Z6E1yf+jqGMM1rHOEv7faKuL4NitSj
25a618uuObuwlyUnwa6U05rAMFpfa8ZpVTdaONBVmvPBZhWqSZ7yI6PA56al5cZR8jtgTp60oJye
H+Qi3hkRWJsTvuh2uNkB6Nxv4S3XyyQCXlQ8ucEKIoh+xlVNjnZZiAOWkvCDcyDQgt8TFn+/zroh
9G1w9Ha/5SthFodCQB1hGtTzRRmEdKZPuQNxJo+31wHJemORMZv6wLKnhzjgu9YSZu6nlTKBnavM
Vc8r7ywdil2MIPPraAlZuXnB8xrPKIwK6OaeBwfURQTXTNmzReHKaGG8aWmXbmpG6MM17CGWexWX
+21Yz3EsXoP+4BWL1oAdN97/22gSlYXCiHMwDBcocQp1KMMBxlDnskmfVp/FoWhgg+ThGzldoSfr
AR3mheE7EJfZpZUFuIweaIwknydubIFCgjuzRtwPynZ3ZZURoIrKd5Z19Bw2jJxTApVRN3GclQ7D
SNqnCByjaUwfLKCzl3CQEXMAdeiZeNDybiPo7EZslDsVQSMVjdJsan3rjD4EAcMGPnKGpxAtNgod
TAJdqyAp260RYJ2nz+DtOC0GTZhIelAk9nXSneZctdRusU3Nb9QsATvTbRsTvj/gxxXrDpbVG/ik
AcoCPDBcddDUuR107te0KAG+gfW0WkCJb/RJgyaHV5Of9mk3IzWdkzCkIglQBjqvnde0B5sOXeXY
67F1H255UirgyQHBMUgWQitzHA4dbCq/9oAsUNIFjy4kds496oXDlM5MMD6xRoLG2BSWoHWv3N5t
F0YJaFQcGN1GTvxieM7swBBlD4NZu0smLDKveskfurwz7u3IWekIrC/+8Pf5kQOHXz1fD4bSDrBK
8a7z9UXT/HS6v45u850xjZdZW8DqZqrI515T9jMABt8xl6x0LmMEMh7TKGPgGMwaE2AqiAfRWUtM
xHrodrA7EKl+LgMLfqfynKEBlAw/y3l6nfopvlYFwGeGaOk0VY9fl6wjID8pGvPQQ1XQlQGoptjY
DOLwIU/aCDuqv8eqi8oNntJypqiN8dv8oI2xwLYMe21N1YGahvE+ZBACmqJe4Pc0m4o1wgNHTpcT
KjtwjiIBx3/MIMqpc3qyp7J+TvpeLXSud+m+AEzvqBReb4X7hA8oP/VAWWCxZ3xtSAWsao8vog7J
AJlvYQ8BuKUYjURvQ9ati+6GjAFAO6jyp8K8hBgilv27m958ph9/bQh8nAcRud/QxXqNNw3yrCK7
NjDFCshVVOb7BGLsXQ1Z9ulMHwLAoq+5Pif9Ku6i/W3wf53776a4XtEvoybNAJDxsHZvSpBdYlKv
y5iiygUByF1HcrlMyzI6NwxYrczL5UskYVvSK/ODTWygKoMjMhDIm7F26YpFtXnndS5EZMhwqVoX
LtxQcoZyolU/xrJ6ImEaf0sUPMas3KuORdBWO5EYcq4HAqwcCpINFwtGD8vasguwWxJ1u9JllMBi
EVUzWZPqzuCTfTMJs9e8VPfKCesQxiFPYMrCPSfPv9cmUc+1ZyfzKCjqo2SKrvreIHfYD0BJLjLu
wsxDQzHJTegIR2SbdGBDshoG4GGsuk0ZwmqqnNhqcUpw4FaFtxS4bDqnD6J+VDmeI+D7oA3XqBNE
pcOFjAcJNawYC/Ac4jQLFHn/im/jI7eBCLPTfk86oGUciqdKZXY93DDtfMXQ0npJzPI8FH1wKqGR
jC+0e9Hp2ywF6ccXk8mzMYrgZMfDIUoq8i6hlXdvW8Q7cv8hCGT4FUJJ1d70sNfVu3+K2sAczRm+
IZ3VzQXpxq3qyEcE/ucDCwaUXGqvXyUGUU+24YGvm2bv/2ZCZrPJKJWgho46324QLti3HUoZeRtA
9WAK9YDVDWQnMu/ZIAlM8YJ+WBCs4MFWJvwhazNnD335cz067GF0cv5gV+3RIvg+llopisCoaw1T
3AjON25az6AlFwE/hgOjSbQzZeBCELdn898GdKin6MktbwCV0DH0PYq70AJgtLKhlgxSTe+k0dLr
8vxRoY++DU3U8dLUyR4rO2MPCfX1mM5kiQmVby8RO50zSDQszExGaPFh/u3y690G23oYYXdhNdkj
TZr2IU4WWDemuzaql5AWGzbZtKHHly3d6bwOAUnAIzfrwRAG/6adVVNVr6/Ndo7nZOPDnoftqAHc
+XXEmUqC17h2rRNAYtVa5/R1gy4TOlPFUMfCK+I7DlS3vo1ORf0khAfbhnk55gCDVUYACb8SCHUz
KNARiMRpUEBvNtgmfrdyyNe13btDGuXnA4AsIQNoaYwDugwjKp9GK30zgJH6Xtb1FuXP9sXuq2wB
ySy5Q79RQWogOQY2NpwjowCjVqm6QOtNQIPlwomXrIcSnTMdxnW0TFDV+9rWigGYCv5aMk2DOuZL
FzsC4MOB712uQl/PB83UnPzWxoMBOtkJSP/vOi9LuI0mZk6WlCbY7Oc9YDL12G7gdfHzjE85yCO2
G6gC/r9G+TRP34VwtheVCZGWqZ5V5/DESJIeynm/qmBgyUeQabvF3TcFDuZOZ5oEQJ/cLsNdpgpr
5pVCHQtHsS12NfY8Se3m28VxgvqbIpk7x07HxFK0ACpXgEyuh1ntAZwqjSeIXLorYSrAtEeFQmXi
bvNB3Q+okR/1gUcZO7ppNaeOKlGv/yuPvzILy9UuWt9yKCFX0H1tmd9Kc1+K4aJpfUKEz0lh85OJ
nuK9Z1Co6E60Pq9rSpDIW/Mua0f+LMyLTrOsdtbCtLuFDqerM0fYJ+zC5H0F5v6nqx38/Hde1cld
ao4XXtL6STjtEmjt6tKXCSwT0tZcGsIrL12uthBHCCFTzYB3lyH0J6Z8UlPlOxY61/pyUJtRqsXl
VeI2ny4Hjn4L4YXwcaQ1VsUoHBSGA80Skq7SwQovrvS2THDyUGdmecjjCozkKd82VjGvraC/M5yO
vdTfdDZzhuzOQwFgrsM4cEAB8CrrMOJ7DSUVaIrpiiYcNd19Ug6Q5MVH7WPN4u6zYVzdapl6hnTI
io8DGA+UzarCLaETaR5tKAVtge15dio2kSGStty6TD7XOZOnnNfypFMBUtWUGp0ymIHxAxhTA3KC
0w3F1uMRWAz6VIwBHtq0vnzK6Ymf4uupzvIsla7vDk6x5fU4KxgIFd5om+9RMyfdEL8nVuX6MTru
hxDySLsgAyGA1Bm/1BSC+o0034vAGWYemn4nO1MKQKE6WoF8ZTwq24fNlwRYmCcnoOVC7AABJxJC
8bcMIopDHPKXlKCek6CRB4BGtGo8mj2ZJD5DEa/85rlQvA8ibzjmRWVvUxsylHoA35YIwNs3pxcS
bLOJP4Q16ilR+BT0BJGaF4c57gN+ELmJ8Ue5TOrWeFG0ud4hC2rbD9ps2MMBGgKyQSXBiZUHB0/e
FWD4IM5zWJythhJNRTsrBXxlppiHaBde4wFd1JU1xddVIPzNAEjvwcxrKhf8rWAc7zuSiXtwpyhW
kGgj3AYAlRD3SdDQmRTtzwGWluO9mAZ+u0IPhIGDgVJSCNCh86Bv5caKziU0JzbCpE+DYdgXCgz9
HKo3KEihafPMgLKx4sa5NF0pV0lXxKs4c51LO6AmCOu2rxICyXdSeWSu86zqX0oVhOe6ysUB5AN7
JssBvDTD6NbEYsYahLfB79yKPhqOZ+5ZkF50FCjePxDAoaYhfSgtb4ePn9wbyqKPOUT3Z0XiwRUM
L8lNY7rD9HTs97R1vK3tAuI+RVe9SVAGYEgFXsM1/Ps8xo1uD4vT53oY1aHvYraOJ54KAZnnheIr
PMtk2+3MKUQbLFAeZCbg1QpyfwCE9ZQGxKJeoFRVrXXYd+4psh25hEtbu8o0k0Zj+qG46mPr3m3b
jHbFKi5AP7ShOQr0GbYaQbnNCfBABOW5cwfuFeT/nWKPrTndYCvN1k0V1Ac8g8sF0Jvikdvwg7Wt
MXitE2PveIAmz+SwEmVZH8WAEigogCBGtoE8Zp5b7royreejNcTfAtvB+iYeL4ZLf669wzqxjtOn
MITgSxURBToEn8vtECbVsCs58HdFj8+370GotwW+vdOpbbn46nVCoumcqxk1G+OkzJ5tAg8MUg/A
gmfTBgrdlda3BCq/GdA0UE1njw3U+RcmPBZ20gizXWOO3iKJMufRE0U+6yfx2B89ZJQ/PBkVM9Ow
sbOPAMDqS+OrCAPjK7h/7V0h8CXSIZxroGXYJdZSh6nVQPs9bqol6ibCN4noFobnxpfEcN+yKgmO
SeuNRyfJv1smSy6JUtXCQY1tjbcGQnSJnDZLnk18keFrPzJfX+11pTuDSli3b5y8eeydn/OVtNSq
L1Oy1JdTIu4rvHQe8k6aEE1B08w+Dyg4nqO2ZecWxjJGW9s7HVVhAZrMCJFoHRoNZvQuc/HCaqON
vqrvHOiZMxePhb/ugfW6NzcUJM6H2mHXm/dwa5BZtTSjCFJxbHxJxm54JXHOfdsu2h0UBMlZ/JUf
prz7Kz/ND9xgeO2Bdvd7Nfyc3+AvWcAb6Q6LdTnvWwVfMuZCc9vqjK8J3iJ+xFm0zaffCdz5zmj7
j8dGVsPXEiuuKVtAJOl+CNzr760f2gPN8TfMoR7z3LgkBQHNBAaA0OFrnkCD1bSeTSqDXdLEICRN
YVwGwH5BMwfO3wilBzrA/3JRYwWTnjNurS/ijV3gLVL+u4vQ8rAfAuqsc3cwVi2PoH+VZMZ9W4WW
3+EF+Fo65jLuk+YDyqdPZdNnz00SQ3QhTcU+K+JxmwiWLOvUjJ+8vopnFhr9H6klZk1pGAueR2iR
GA6HejUOXLX2DuAukNJAMfEHU9g7L5RVNdfDZIoN4gDKD8BdzEx76aG+dR5lBz4pAJ7f2NAvCGAn
ULRNDxJIxIs0YE3VZF1/LHku1pbFe2Dsa3rois6ceUFyckUu7zPHCjdQtKfrApXUeyhjR/OotM2X
lMJKigz1j46iwetkxfuQ4MLANJsHtLjwhEAReUYbaBENdehGviN6f8SzCSZUU5g60MCrGphbdO2J
m7I4QfeP8OYUp6I9WTBhPeZBiK3XFE35hMBOx6oUFmn2mhFXPoKpJx9rptYQj6mO19QIfLcBSNdG
D0Yu/PkAsnLmepQ5OTaSJPyhB23wXh6/6wGYtUrcINsGKthARVR9jWjerWsjcSZtF5gcdTXYEGp8
y+FrC4UQGtxhY8HODDtinffGDO4GfSiAV2TpBiALKPeo/vFabyKEkW1Gxp9hqdpreK1WRS46ddNk
7kLdpu+6ucWD4E6Qge4SU3mL1OyNB2VjJcIqCp5+Zs5tC4KJpYc/NCblq+fCOYJGxQfsp4tZ7WLn
HDELEheUPhutYZ0nqstO54umHF6Hxn72csaXTt1l80F42Pwk9msD7wbYlQUp9vytt+zgYrLF8ldC
+B1/RBZxhwdPhWzGDGKe+4TA7j33oOBtqnZLofUFUsl0qia55SEDvVwJo5m1RXDRPatbC+sTRluP
pISoOQirja/D2+zfOmQ6zKbJlpl8nvypw2bWFXQnk9rXbDdNaCtbqCpPHXQUxY3amPfgPV75b3o4
LLoGnuwT9S2f5rjTnI5mMBy2+9RHVcYaZ1Fke3t9qBS8gY3U6RfYWwf7hEgM69OGOvUGgtnHT7nr
qWLdGVX5dPP7zbCgZaA55KGv7y3Kodu3ycKY9PstCO3AWbX60KL9+jAqOLlLNwKRwfKuAv86X7nx
ooiT/HCb2kWw8inzxN7om+kLMgvVXEfwcqlzZs1QRM0gJQ9+vw3u4/QR4I8qwDoIO03HqryfpEE9
woQxxvPb+KeLoMTM/cKtGbiBjYX1dR1sSxJlR+YxPgO1pP1m03JvQfXiq2Gj8TJAJmvNZGM98TI9
6gkKtM6Ziwf3McgzCNe4gTGv2x8hrc2FaaXuspcm2nwJgcGzPd4RgNTudMgj5vrUS36U1ZDOyjix
nnqSp3sdBviTeaT9CWUfUGVhrTWncR5dxjCoZ1CEsg+O1UGBMaaHAJyxSydLe6lMkq10mLYduiRY
+ZAA9qTXDxdeKGFa1NePWn+sLAdZCtWxYBOPCZ/0Mlzmj95kQqRj/OycQquvHyh4y3koYFsROL6d
UmD6p5w+UKcS92GSDsuo94LZbUBfgaVteocd6FnnA5XzWSPzYdlix3OwOb8DcYTe9VOkU/pszOBU
lBVzHcRZrw4xCqcHHXZZYmxK9IN0/jrj1yA+GXMJH0VIuf/K6TM9Gc+6dO7lEJa/5fSZqGHnauAH
mcMaIJ/ZEGddaSQlCSBtPENZDjBMJ595thfvNfjyOgDGqrlB+/E0kSr5XI/gNumCswSQWg+aJ1/+
+I9//fM/3vv/DD+KY4HWepHX//on4veiHCTUSNRv4b8eIVpfZPqaX3P+fsW/9vG7LOrih/q/zlp9
FIe37KP+fdL00/y6M/71nz/d/E29/S1Y5CpWw6n5kMP5o26E0j8F/h/TzP/fwT8+9F0eh/Ljzy/v
RZPDU+P8EcZF/uXn0Ob7n18c/TFdP6Xp7j+Hph//zy//JbOPPH77bf7HW63+/MLsf9iWhUc8yuBo
pHCLfvmj+9Aj1j8Yc6jlwbDX84BmZV/+yAupIlxE/wFUCXM8y/K4BzyM9+WPumimIcv9h8sIc4lL
GGNYXXhf/vpf/+23d/tt/pE32bGAYXz95xfc7Msf6A9Pv2X93yI2sSkjJvMc1+Ge7eKHKN/fznEe
Yjr9P9Ku1WA4TbKo8R7yq1D2a1AU3bVXFGLBKyAzZkZQWBkaDRQV1YKgdlFngABEo/lSRdzY2gXK
j2DRGMmxYbG5yWOoJFVVrO5MBYt5s/RQmZWA1z3JeFLSgHBaVaDb2TvzNLGzfcnL8FQHRoHqOF4j
M0hfRS8ia/o1AH3jDioJJJwN01YDShzWDyB0E0AkoTNYtYmxFlVszkIwf17yGq4ckeF622kREaMv
+N/UnceS5Eh2Rb8IY4BDbyFCZUZqvYGlhEMrh/x6nhgajTMLmpFLLrurq7MqAnB/4t5zK3nTEpZI
mKfmWMQ193aI7ga3MXEku2mqoCdQltykc2XFgsFn5NZDCqKvL8SV5yr9TaGti3VP3oD8NS/QxhcH
Q8YudxsmIL5d0KA6eX5ke66YCwPD+oKDPRwW5WOZ07yluiu1MndCZvnG0SilE+p5S9yjMFcGWLAv
tw2nGDOIbmDjmdUMc1L3D/JRf255Uu4mJLknpWv5rlvrCwBzGO40qJ83BOiYLql/U7UzKpuwu6nP
ztuG8M0yrOmYzuzYcYisD56NVybVKzYYZQH0WDkDHWHeibc8S7wb8lAQ3EO56zOaCytnOTeTZw9C
maSbsqBU7L3unJfKlYEt1q+NUecjivUOfeNA/ISRZ3HBHPpzzKSzHguE701AXZzHotW6oy1mLZY8
5SGuuOF5zCwZzqmQJxfwwWthC/+uVIj6wtrs1R45ZxNOJJO/JFw6x2xuzKfZhV3koB29ING2e7Tr
EkRhWVgRBvX82dAS49a2VruJVamcPz5nuw8d1UHMkl4D3cwbQK7Pbv3AYrtug6WHsxgKJ/Hfszkl
ylRODIFAVLbRUk2SKC5bwz0h7eyT0q38ZBw4HKE88lwWUw2DeQR5E23AKf2gBPjx5Ju9+elSj75m
jr/6UZ3k/Tdr7Cpc80IeZtNw88BSJUk9K/xR3IOjinKrUc8MptZPIQpPhQ0RIyFStvQq97r5bhHT
9o2YHRei6fKTLbTUd5VDoni8Ujge2wmQpJfJRQUtkRR3c++kfHOS+XGQGfN84yWDFm726K+BbeQz
wUFdf6sZKh1CWBwN3qwhBfGGNWlSxK+U5d1meYR+8TB8z8nlht/kzMtiy+VAH2N9liKxjq49YN9P
0SM9CFq4394xupueGnCfJb4TlIvSdkh6/aNtQ8nr17Y8C1vz3tIE+rlWq5nNaI2+u53ttA60nAQi
UVbJ56z01YmLpgWSoI/lHg+mdpd5lXyrS0Ig26SSp3QtHMIKOBIPnjND5lnsMdzyCmaj2y6VDERh
otn2sq49D7Y/fCVLl5BNXi1djGBuelhz3d8Lz52AE1920M1U3g3dikZ9YbB1ebq38aTrZrsn1GOK
k4UMpCYj+cCshn96iOVFGegXmLdrf+/7Zn6FVnc84O/hyPB6w3hJ5sVjPaimx2HVlvtcNjV4SUc7
LraR7Qn+3CTjx7KLTXbC16tt8HVNSzs8b8vWP0p3Mv98dvYsao3xNI4J8Thkhq00bHnNwHMzFr5e
r4U9ujZjpInMC7eWURP3f04drWO+cKU4UkCwPoVFEZalHOMKrtXOX3J2sIvfEcuHAn7myNajsjLH
fVnXQEUb3dieS+JTjyIzzWDAvr/Xt9KJ60m3HkmVXGID5v8dFHw4qdUy3wxN7R2NeUkCN5cceevo
fU7DVjwI35pOTlW7d76uUZzYfnNXrY62VwRpnTOzsn5ACGe7XJFck3RjfQd2FMYzMrSKWNimj2th
A6iRtTg5rjucdH/xZIA9+dmYyVxZDdjyRlPZTUC+av9D+49tw5g3GE1Vxbu0MY3J7Wk+OcovoZRj
5iX50sHFih20c4Tc90lXwCszMG1q8/zhmeYSE6sBIAS4zbW7KCu5sCXaG6QJaRHMDAp1DNtuS1+Q
TMYOX5B2NU8IZ5alEkds1s5u6G21o0D39/xoVuCW1Rro3wsiNoZk1HbNJV0U7I6u76dhtn/HNWdL
P+NHiNI1b7l1B2cpg8Gpio8mZ7lxMCxz45uTGbgNQ6RKj9OFcJPcbrUl6kGihhpAy2e2yJl7lYgl
fW7cIX+f3dY8mGS0/jId7h4Q6VRf5SKMT+eyEw0ZUlgVGUpDd+WRAH8yzaG+Tnuh3+poNU6Ghocv
QIPRPK/mLK57N2GFxMp3fUQPyfwAL8Wx0Ne2vWKLN5ohU/zhNl+W4rMkhPacTaYMtM2vz5MNZsbY
0NuYru4eAHoDsEevzCexWXeWjbVAYuMlPd7qo6pW9l6XiYyT1W6flecmTAzlBa+9siLsExZN/TzV
oSmqMeb+2t5dIXCr+P4Xad8FyJ9JmXHqbyXK9HQ+rFo9nzVvJA2zIudoyhsv5tYzY5IedHjujfY0
JWjjg0K0aNrcfiT8zSaU6KFSc7qzk0q7W9h9EXjNeS1dV4/IosFI72MvVFR7h7rHjDWyYj46bT08
t0VL4W7I3iJPNTc+tGWcR+Y7+fKUT07yOYwW8CB/msv7zW48J+Y2yk7z0qIOnNAQCU+392NujI8u
UtIDMgCqg7SR912dLe8m4+bvXunmDZ9gFTq2bh5KHKo4ZxfnzlO6sxEmIAld8rvEN8NCruttRq74
GJuNQeVU58nP1ovy6G79hj4bOeGu0A3kT23W7R1cNWDunPYmyaS2x2fXHjrN9l/cwU+ieSkUiKqJ
OmZZiKHPanHbzU5723qG+jU2Lb2agY1+Vn5mq+vxIjhNFrmRQGIR11bO8raULm88ESJsFrXei6ER
dJd1c/Wr6cbMyos4l90GcK/lavWGPuoL10Q2UfmRbZL8a1vFRMpVlt37qcjhy2Qst1hC3LDGI+xY
cZOUbeZdN1ZWDeHGugSBs0MiQFa7T/hosVHP4/K8JKuQAYlUxN+myZw/MxFpTytwwJP0Kv2HZ73i
6LTY7lWUBdepTO3vpVXV9dAa4qYxS1I0dc8m2n1Kq6/e9dZPiGZZ7II8j9nstvEyLcut5Xv6Yeip
ghZToNEx+bhvatFrT75V5n9ZjvqZndK2rxPPfi8bBNiDpsp7A6vI15jq43MurMmhHXZgYhuOWPe1
l+HqNIpVu2K7y33nDeP6aPdl8yW3yX5xkm3pLrMWWAXQ2UiPLObylDGjgFpZL/eEyFuMe9Ma9l7l
F1rA+bF9pyy2d2mxbq+W5YOz9dciJqR2/XSKWeBhaq3sxIx2PueexptKbuPH/72d/N/1irftb/2o
+t9fdf5s/x80jMKl0aOz/h9axsff/uvfO8Z//ob/7BmF+Q9dd3XfN7ACMv8T3n/1jAbdn+EZl19x
XcPyrH/pGZ1/cAXTyEH9sgy4DP/dM1riH8J0BLpSxzf5Zcf5v/SMdKfOvzeNgj8CHi7PMEiv0fmz
XH79X5rGUY01stGuC13/PFpChdZImA11yFXvNV2kSjhILlmAgviDqIUG3+fTwa7qPZyJLRKNtu40
QkODStSRA5gurNv+J107KLBk/wQlsfBoeSAFNkQYycx59SimKffS+uB4xm0xD1PYZw8EsovYv/Z8
B5HWtByz9lArVAeCXUXU9WUZwB98RBMEYItRfV0lc7ipTQsHxZVjeTX8mI9tIarQ2NI2ZLkWamny
a6v82b7Y4iTG4crt58gzQEDxsp6r3NsO9qbvMd/dJEtBzL2x/syj24ddO224CfoHH/pTOKpkC0UC
QoGikBiO4qms9S3mLbT5V20b1RuVZ36Z3nAJOY5fBh7qCIgn7pWFSixsDlrfWTv8QyMSbQegYp24
sZaYMkqWCqRYOsYa5TnPT1zAps0GjWiFyujDqv5t2u6211z3sIqM8xCWUozP5yOxwXllo5OF27iw
6iaXN6zRmoUF0Q2Dk1RB6szjbl41wIFb90s3p+0NnyJXsS7X65MzzCe/zV/95UVj8Dek+RUrx59L
2xd0ZfGZaD01TeF8MJiFamlR0KgCBEOHv5/tyl91sflalYoXhaFitpIbr58N8gj9S3fehuVmfsza
42yDSx2tISOsQVocgMnBAYBDgiSsTn/qSIVpvoCvFAGC6XTOQxaGE36NC5y4yoPe7S16QLyXZEIj
Aks+qTo6xfEycvWZ7FcYsA1FuCTnEcCehy02tddzO/0lhn5gAfjCOrAkWC4/4keFd3yRztUDmjrk
UoBbPnX+D6v0cYAnxTFLJrTFM5MG8ngvvy8tuaHs7T3P0W/PBijNqWY7lP0NmXMNBvFDU9rPbMqD
gknBo9yFzNGbcO1FGpSa+XIs7OwC209l2FZ9B8eIzYFpnxPNO6vJqoIkcogzDmbKu8DtnE88CC+r
5bNAHLw8IP0xUL5242XztVOnyFA8lBHemz1Lvl9RMba0wmG2HiXygQBruQzcZDp29fRXG+TVgqH3
2s0P/vlXtqrxAWYbCDnqL4N5qek+9lBJlPhT3IAOJJ26tJ9JUyDPE86O9uk4K7SWmUvPlq+OnO/X
5WSjm00vZmyj/e7TZJ/W6jDm5dlqCbKTz9ZMmFNFoGvdPaguO45wWxPLCjCf8JetexENunPuMxIB
HAcW39iFMsVTg2L3revTB77qEMmI036JnB6i9Bgqm0r7Nr3sLR1o+ls96AecYDYIzSn5ACGE9l0N
aHmutDpDvQdcphkbCdt2/oQscVTreEcRdzR72E6AmJTTf2qT8W1b0zt0IqLl3DAhcCb0beeubcTR
17YDcmIzMNTJSXkYTX28Ztt+T9G6hVBBrmA3vNBxIAnXmDCB5glgC1GOi+W96pxoSWkOKeis0FuK
r4Oz1bA8B/WW5eWr7xGoUBR0OUsbNZP1mCGGCIZxyoNMoryc73vDXANTTDJCygwxio6h4jEM5bK8
9tZ6M+l1HYx6+uKs5AaXmfm1SJyRl72BkgVqyktKcJP/bDISKv8eCXTVLOvsw1Z0py3nI/Dusg5F
cL/xH0qkx9RYgNjsg194BQs+40oo96lu6tdsZhSwLPMtxHmSdo2Bj5/pdWi73oe54a6gR4Hp6h1S
EI4gjYad26TnzKpOg8iuZtxYQYl3GOWHeaZNu/cd4ziM44/Zo8NLJ2sI0HPBfqh4ClpyB7Vupaik
H4P6JGLTmF4Mr/zKHIkZmgFPrHd5oHr3fvG+0su/LH3xNvi4mthpE0WgApsfr5uODBZlX7sa/f/l
z+BlS+xqvLaq80McBvdYGK+Ir7fxLA5mAP3wASB/6JCcqtvph8H2geM4cGltWQSWbrBUJuBZq991
w/e6Xean3Uze2ywg52yvE0NPzEM2au1Cg8GYd6/r5uLIGhb+piSiZOK5s7SPfnv1tXNZLj/smc5W
Ycba6NBfGUe3Ayjv185nVuFqSQaKeLW9NZ6LSGtrzhW7MDVmJHpnz5hsPmeLbsWS1n3GwcxWlALQ
8Th0GsRwi+m/yqJibz6YZWQmuDzhy7jeE8F6jAaQaxAX6gfABfPAbclRmz1OZuUcCkg87G6pUZnh
9cFI7rfmAebYdBbaU+5H4+a/0Zf9VTKNh7lBmp/oK/r/sgma+25cZ54N82Wy11sF35zhUTHBdqrv
k1x7mZxLMq5PxtucenekHchQZWK/bQbrUdsF9Zxm791FjDE4+Gma9MfTjka7sVASGQCatb7n7Y1z
gBqRJKQnMMfyUNoD+81xpFPjgBDV8uxuyVHkCW3oVHB8MyfAuWGEzEK2wBqPbCE3uNZsJmu+Fl2x
revnIkKsfhqdfMX2071lQ7tgdHA/hNE9GlNJn5EdNh87TjMJQF49bAbwc2PO+E03OepnMs28tdxX
6K6I7u6ceOxoDq3Uu6Id6vcXgbGWMg52cbniCEFYZJAlDjNo77WsgxJuToKhUHn62/UgXJPjTasj
Ky7sxditU8acYlaxkl5YCedmqjRk04v4c4floLvtK6PUQKR+EyQX+YNwH2rNtiKRfZd4s4j603dL
vqEaVhX9spZ86RqsKv7XdGNUBm7dQKLOkpwLlBlikbP4BaUSV4pWv+gfBvCGIVJJSKP5dKU3yRJK
3/hsFnDB6XqQ7UZVkBYGi7/LjZkgy0HwYPXqVWOYEBDroYVNvvgB1Kq9ptcuJ44wmcORIZ03Orfp
2IRwX2UIhQaOur7TdPONeqgInE4ajKzKE8joC1SVyGdvs0PZ1bH0OHK58cbQbGbuwYZsTJ97HNEi
0ifTOmtw7d3MgpAJzLZJ1TcIgC0E85IYzFvWMvm2huSXa//IdCQeDW1CJ1Ouu4zEv26r6JPWQDrp
wcKbsutxLgR9x/xVJK4fG5fsr7wvYwFJ86D3beTqVRElikOM7MGwn/ybFvHioK9f0ubLL2fKjuSX
oMVjmxAxnq14aRPjYS3bnWe6jL4Ac+C6TSNqyKt+I1Ok2xoJSb5/xBOfRFPZvytmc6X8K9LsduuT
lyWtvlNp35IoEjQ+oonLw6WxcQ5XW364xt0ygc7UljbjGOvvqaqPba0zx17snzzz40a1dzgyHADC
mO9bn3hMbkJczyn+rLw8VCa53wXu8lpba7z3Jad8ZUVkbuJqqp1vXB0vEuqz39rPPPlFwKgeN2Hb
3nde+dRWNhzyLGsCLBBnVVaf6NLh7LsEOntjEk6NoFiF9RnKbHrq0uKOBorHr2tSskxfMBN/97YE
ipT28cRtihbLwECSb2eZzZ8InRj2zeoGmI95YJ/bRAKV69JtD9u6zqG8yDwJcrSC2q7+8qQ9K7cs
d8JGZJwbgS4ncDEUhsa4Xogz6sNNOC65fCOrXqud3wtOALUsjCC5dqvUJgAjF7BuV+TCiQ43XaCp
j+sUWUwtSTgYUEzVAxtx2eroQvIhGObcDldi+tCj6Bcy3IKYoGz3w9J851tC/WIcnf6HqD4vYl5O
kafxwK+QbfrWrQCi1vVhmEjTUi0xBGmTFIR0m0moQ8TfNynZoavf3vu57nGHFMCp874+rOl73pZJ
7AH+YjTDwTHMW3oYCMJTFNp7I0ueEur4HcxCLdTr7Mouhurc2Z6NQ4fUk0sQvb/0p2y189Axsssx
S8ksLaLTM56mtJ351/XvAvq0nc3zoswmQFT4bS91FxqVGjic3Qd6UC1Oqmu92bQdmLGfum0O/mzs
RgemUu5X155r0SsWYg03E0etsMc/I7MpbTQANagksaWiP4M2Pg+M93tH9LEvsFhSKpFZ4KIgQRzW
TrG98s9ac/kLIlmDRellFqmfJh9c3cxJiKs29/HHV+0vIWinYp20vYnOPsmEFZYmmrV1A+ZELlhs
pvN+7V37YNT1yNioSeI2tmd/CTq7x1hJKdDmtRv6iR76Gt2hkes3jWu/6w7ZKnZdP2qF/Gh7wlTX
UlKAzPnjOhhPm54jARhWLxwhV5juG36gjIusX2NvJGVcGPLEltHN+iIW+dbcpHIewhzyYd48Nsq8
h/I+nFwdmDg5dyFKQPOI4sEnOxCQldbc6a3J0bConwGMJwBzN+oU3BjBEHjhjo1aluRhTixRQKSA
ESxlQt8jW6Dtnnftuh33vT47J6tc3nXcGqGzWgj105EL5dJ9GIkWIPGm2xhqb2eU46GTKWxNaeZU
mQYcd409FCF3p9mzbvuxeUwW90q6TXNMxfpIdlW5V7nJy21oscO+6gp/a4OEK3NZMnWfYzo6e+JV
HhhD5Ge3o3+F93qFUv26kz6tXvIH0N09Nev8Ir2SuW7LLEIHSh/M05gFAF6avTX3LF6ty7q3Yt1Q
epzJ2nCBK4GlWCgliDI5OTxdYVv3wEnItqu4BX1bEHScpbz3l6R5gc61LFhg6jb+uWp4lv6HJxH5
U0SQHq9olKrDaK9xp89Im3nVwkltUbdsIuoSQiAayyt5XfS7dSoektLeUeNbUWfs+g6ilVGZrCw1
OJKe1wJfJF1My0kkgcwbA7UuTz2i6GlOlyhBWha0i3kmPfiAAFsEhT08YXvxCdZx2pCB/t/Kej6c
hJ+HWq/trIxZILHOQ6Dj9mm4lpECTU7cSe0FDUub2X0gdeqWNfM6BGkcz2OHqNjB51AWHoe7n4ad
2+POpfmhpyVWKOVIwlHwU28u7wL+fxNxQVROGQAbvfdBPjSMOr122kFZf6tcOkvPEGvcuAaDhOm5
1NQSdRVq65U0YlfmVoiuPgQvxo0nzKuClhpfgiHCXQNWLaKN1QLbdd76BSoDv1fIlCtd9mbIbRlO
Jp+MvkFhBgwSWCxGWLhM7iFjZJD7K3pyvzlpiqLTWrCYFsbvPAJgbldGqbSmRQJSAO9NHZSpKbiF
gBnCnBHpYerdt2pp//SO16MCqh63LCMsgN0D0yR8d1jTKt95Z7l2YYmdqu7F8fFbTUl11Zdzwayn
uWHpUx4arPNB2YoG/h3apVJ+UpY1dbKwmGDAULTJd26LfVvOz4llUmOXpFqno0R06T79cyihZj1A
BFHHnUMTo3rtUI/t4zKaOiOjuMrdZ1AYEvMRcI6qXKxwdvmRmeENIefhzoE+tkHeQEj6627Xrt4c
OGqt0AY+FdoTJP0xKa6mES4HQy6f7BNYrx7jAVcdhBpezGwlUqAci8iZT9IvfqWcNdoOjVaXtU8z
SIYUcmM36aefuoeTNl/C9lX5oA0QAz8bhfpeDQPnDe9/0KUAWeTwMYxkRPgXDJCMOo0hjN4QIMOS
gYfM1iLbwRgHEEqGyz13L6+8kbyyi6FBNb71tfzySrY8i67/FLhoLVPjoaCI50yb992FVdePRRH1
zcFheI7nh8bFaJ3Q0vhdrm1zFeScVSzK30cfSHJlF2yo8NoA/f/wuyaaHfGAo+TD7Kx3s7jH7/RK
ke6ibeh/5rx/NsqLNRuF8tBAg0PYxpDzN6vUm0tNGBRmTgvTPcrRua30/A/V3NdcFKyf+MmZrL/F
Kg91Xe7QFS2BEGkFt3u+Ym/xbaWCSkl/2lbzYczSOGso5fMalEynh22DbRIZncVUyNrjA3j0zPxV
7z3UwJf/DungV28Zbzrne+B63g4MLyfaiOElH9PDMlPEgAjqaX7YsoM9DUkxZBpb1lVs5q0bltaR
cWegcuUHJokaYTYBeexzHodl3eLBilo5imuPYUpiRhu5JWGScrG6867OSUpWsz9ydUZT072gD9o3
GwaAzQDqlPHAUxuyWk2392z16BYmO3abV0wYkNisicNzvi9EkYSuPu66rXuEbv2lK+ejtc3bmX1u
O4wECzYzoe+cdxrdXoAGvdnbjbgMWNeravjWa9axzZSKQLOLb5ZDJPR4j9tsPPpN6obTRL+reVmU
6EzlltHuIxhJka5v3pWXx14ivqdh+MC8Ngf9dknGSOjgyzE7GVAgg5pUgmCw05NwZIqQ72twGB0u
LBhjq2N37JrXPROWdDCroOfqB3QDeHfuj22Vsk9n4d4gv9kAkBm79vLrgM2/cArv0PY9tao9kIO0
9zqC4scFKjMcl30zodd1/Q01AFMVO7H+Zr4Hm7venxWftchnhojP7FifK4X8yWdcGrbZ8KYx2A9a
0kdRZjXvvZe/u+vnpua3EXwpgrIIHnBDPLxkeM0EmvSCJ7JdIX14aCWh+fN0K+ZlKVenpZOhVPv0
VfibTOn/sdD67IaJFZTJGLnhhpJ8Gas5RmIxvzrZ4w0xOIIncUADj+jV1Ih6B+fkp+MhmYl9FUq0
gd3X92W9vFmE5pQ6RwG+hdvW8NXRNZWIGoC8duGfNnOgTfNnO6DJf1dWuvMSemwzN8MB8WuEuu2i
gGpvVa/ORoXIdnSvSR/O4prrPXSRDEwFWlvNLMC7ZtekWK87Z5Q/q5+9jAN/2Il1dIicu7i08PJo
o45iMD0jiRhIcp3MfVLis/dGTpym6ffwQtIAK/DdBrt3xxCGWSODi3ZiW9Ap9YkM/750JSCexIzn
DU6ZVxLJDfDuB8eUF2ESaEPVF1nYtPqH1TjPLmljUdUPMa8IR7wgAKVYKmoOL7ste0WFR1xLQmoA
WtIehtwC6xGP2JAYT5V3KfWa5F6f+Pq3ZLwh4wjF8cb+ZHh19PSB5S5damfoIZ85b4ARIGZv0Alc
yD1TjbaFGopuYa/buKlBl1l41Q7eoKVURjesMbswyXJcqboeLaDhQiAer05mVEFWgyBMCq2LsrFC
OM0djG3mth3tLEDPBsYll69li8U4QWHk9wyVOLBCyuB3ZRSfqbka8bJpz8pmH4LQSYWJ55r82Wdq
OIlhe6nfSZu8X1i18obbIh4HL6CuLo6cnC+MKzrPGk8bMqYwza2WrXgdtK4+kZyo8v1I/ujOsLNH
1pxfKxk+od1N7a6Zxpn5jsahdIn3RjRYYjv0D8qxf800KendShmKil7Rk24oxFof8gWceztROg8w
xCJTkjEPDXZXG2xxG3up8P12L3qPmacY+OyTpNuuHO0n69J9LdDfzIopgIA4Y3ozTBWvvFO++srY
rHUstWTJ/HCVtctcoenDdnSqeNLXVzRR/a5EeijteY6tEt0PUOq49OkkbaM9iQrDQ9G9Z9l4LmYC
5pOk8qjKDZKFFB+7Xerh5DQ/ifbZF3fEI03dxUZalNcGUvDSFdGYJoKFkrWwn0Fn2UND35lwFBmB
+RuKgs296bA8HGXxqjrC6y3Ihewhaa2QxXFkSwJdSkF7qZNFqqXgndCwGY6JpBmPE+eH8VGxFkTV
xvEJqT0c2+Ip1/w7+C3P8+y8FEq/7NiIL2E2E2a1o2jc82UHBrpAS3TiXFlWFfoWnCExqtg0WyrC
Lv9OCDjXk/eBHYHey2fT9hmG9ebfkqgvI9FBgxIbYjZbgsWaEx+ZH14wdBWh3vnXllNfdOTTK9gf
lEKadT9De2LuyuNt9yyhhkRRl9BcOTIZQ39gVJIr94hOMBA2M0LLd5awK7MdOOJ7z2STlazIt0lZ
ZinaDjGKtnqhEB8MGggvt51gTU7QxcnL7aH590t9EpoGCcT346n/9tv13cNtHWmti0A+ZxqbC33v
WX4GcGk+To2Dp9mtbjia/0RbaJGefKyEXIUDENsAONsv9ZvRKjvikkL8kIKzbid6i2p8Kjr5e0Ez
L0X9TrSUHVAwX9SjTFcWcFtTVSXXxXi/jvM78CN5WPvVPS3bdIACnweQJ42T43+61RZ60prgdbjX
OXz1oibS0fMKPihHaXu7pMjy/OyUubyFBlYc+gZkqTSKMSyCIhq8k2EiH6ncR1le1Rzavc6nRRqE
CKnKOzSLDdPGygxaXHR8O++9a60cm4QKerXPfSsEFIv5CTDZr+9noC4ytK5ty0vXOyxxIDh/Aatb
d8Osv3IjznHh8MO3Wr/DmnvQts06bFr+SWyLvUMJ8reZTLbFZjDQGaCKusSvhSOQ4329YjZe5Tci
Kkk5wU+ZbB+ScLOApU+5McWKfTTV9nTJG1f6bZv41xCr2UTQCTOtAJ045eIByi9hBB045hHKnBy+
L1iPfkQUOzkMeZriWrDmuqRag2fS9LWOIS4h1Cmn87I5L2mnGWFC9+4Pvh5vqQty07bGMDF5smwK
224YkngsNNjCjmIGCK7JEN5HIopXnALZTdv2L7mEXYtwIPQybLxUGu+FbfxaDXcItRc3Mfebywib
INQ5Wrl+6cg6cHTydnQr58TduK8lXdhYodJmZjUJFOKFXhEBXl/GnVaszD4L/SK/8sqhPyQeaOPC
RAWdehsvQlf+VJ73gWO9BRdai5Ql9mZemyYflF2MVZyX00fTxcPElE5ZzS8C7qBbUgbLMH3Ne3Ls
8WtrU39NnxqocYVmmywPYyq/GhN1KCuIne9a37I2j9Kzz5a/S8xhighMozrNLhvGcCiGt7y3eJfc
8tmsmWQNaMs/0r6k5NftbreMVgnMCiVyYUYE2ms3S5HFC2Vi3F5mXmJZqxiEJahUqz1mmb8+dKCi
pGq3U2O1O8fQ6yvdtaJK8fp6m9h1wmIkWNw3lwzSHPRyUe4aHcPitsKnNqo9/WqJA9a2xZfNgb9D
sraEGO/48FY66UGjbpmdvNyNSv1kF8C8cQHOr6VztjOyD7JyQqM+LNdWRgIZXvDuBORL7ZEO30Dr
gQgAS70CPRf5ic18cnGT7WQN6ZdXLzN4eu3iDI+kxLZo2zjDCjf/cNgAdo4ZZosGm2gheAN0M5v9
dV6pF7nQ8431pxquU7ItrzkZg8me1Z7W4YgUoolcvqyIpBA09ZfcSoJuhfNs5G3k90P20GqOE5Ln
VTaPlT/KaG5ZLfYLaT0+cuERygwD8/N/UHcm222jWZd9lVo1Ry70zZQEAZJiT0mUPMGSLBt93+Pp
a0MRWSHL/lPVTKomGRkhyyBAfN295+zTvcOvMf4VKz8RKKdoaraMKqWw+6hdJ+iEKblryjobRNgH
OdXYtjWEu3yQz3HY9QurTQZ6eFnMo637ldVYvh0MbOjxrQWLTN6HRS+eOliBzJ0geHu9feCYPzEH
7BStjShcMZtPBXJFq+Q7ZITRwyKaFHuuTGfLRn77kggqxMPGxrMerqYW6KavPMJL3iQ4t+4MoY/d
KAJI1bOcmSlVYF2fADJFj5Dw9aXfciwiqwjlaWL0tmyZ3wr8VzsWeHSOs0CknYFcSWns4yb8psua
Rou7WBpdpduxVX7LUkixWANp2mixm6TapgqIIZjMPtr6kXZXaDKanES/hWLl+IbiDmjHN13S0PhI
oYKYKkL2qYVWIMM/UlAq4n1D6slxxrWmmn0ABTHgBDLAGTeYJo5TKnh/OmZTm9duG7JDbYBBSBZQ
3bFsOMoj/mXPVCWoNPgSpAHxD5wzb6FU7VOREfoTiNPVMPNols0/whthmhSLA0EQJ+a9J2RSrJBQ
B8iTBIgPZ4oAyCsgG/y/U/kTLSj6+cxY92L/0mTjOpvKAIcGYhA/H39o/J22x1HbloS50WuIBTyE
BBcmfcpal77LxFZSQBaPalU+xux/bQSXa6GdRAo65k4OeR3BeRgLciC6RU35zUnNCqSzYS5KsuOx
HRL1A7PHwU7wmJnMuDD6HojKAx8JAWjR26gF6t0QV4mdm1g/vWZbN4PCDsSLrqkh7URdOJaJ9cMc
03GDTT5EQFE9hUn/3dOFpQYod1uAH085tniii7AbXfHQbz29OQd5vS1kjk2DJEEP73UX+Em+EE0p
tMeKJnBZlpsob6fVILByGkIiL8ciO3dD6EN0k3rGiWUiLqyfDbPGQ5PLkT0yj6DQ3rPtetMeJa9v
tp5qbMyiujU6vR28gxQrYgtgDZMBZkV2U0a+jxrvRdZNJopeWLfwZ+xsCF+LxnqLzfRnqAkcPMrp
mgswA7Th1oJopGPAcpXktKSZbuxejN8ItV4I4fTDq0PSzpi27U4Fc56qpxyT1V2s9Kd+oP3ZNhql
1mR6DTinmjmFlsmvT2UfsQ7FUmULRJEvENDPg9Zj0OJxlkHS0gzNfCdh37UAzxzuOiX97pWNYFeE
W9l6Zd5VlCC8THpJq2ZaKm0ORe6GkgvymOv5ZbHBURnZc7ey9eM143luZgZbr6KJvp762AHdQ2+Y
WOVl1MeXpFXWYY35lRXzgE6/XspZ47mW6HSl2lMeQ7ViStILWyOa79NIWWI9yCPN15HevmEEzxUz
YMlZlLZt1NG2NTI7Dpai6IkExlhPcIHtJpeXGTpneItoYKbRJjRtXYucSWKf9I6WruVuUgaFanN1
X+aaCb9xzJYydINFUfTqWvMuLaI6vxrsAdI8WrB22ss5JkhzEAm8PnS+ioRHR6Aswsrvn/I+Y8GT
rbekitcs0+vJmxDokYOD0PbaZtJPkV2i6UXHTqH565fhOanyhzIEu6BUnOrDuN33ndSsmZj2YrRj
lYQspAwgEkSVgn8RPmpBwcY1Hlb08unxHyK/fUMuX9DM4k9gux3sNMI2lAg18vLvXUnrRIoJjia+
bKCtI0OkexS1Hmpd3mwjLc5p1KajgzPtMaqkH0YdxKtRLs96YQjsjjydc9ywioZmm/ZzKRf+CeYl
xbBJ22CTRYqIgk0NlFDG8+N0jN66RFUE9DTB8L0IgRuuDJVjxaxKAt1W7MuAWVkZriqNysj/rsvR
t0KE0qokmWfjtdl4PoUoUmAyIhA5JcKJW8lw6i5alK1J3Pyh4Bh9VdPpAv5CfCNUaGMk2XPNGn0G
6sqZ0+yznSUsBn8QV03tn+gj5OuQUwevrsEBtC6KxyYkTFQ0H+WU13cU9MERe+wpeA9eSiE5DxkH
dr1oCU3S6twpB01ZUbGjpz+dmuQEgdS/a8vyFamajZNB29KGYH0bgx/hoG1CyagIWluQBfvNi6du
kZO6tBja7sUshltmSPGGIQ3Fg9nUrfVYtPNGffD1kcNGQWWnnhi/YQF9gBn5pnUF0WtRey/FGKZA
HccbjxE4eHV8DOnQgwry7WqsKLxMHigSKmtGJyH+BxxEBrhNLa99mS0mJb1eE2Se2ELhTEGyGqoA
gosGwzJtAYl6dV2u9B5XREGfdrPMK6U7mF12SkB32JSbxrsJojHFtfilNkhNDlTvLfSUn61cPs4z
WZSTTyhKjqSEMjKV5BUJQFt2lNjZfFHQduISt3Y/jQufrKIVUoS+NblTK9mbPSXsUSxf8BJSjheJ
bDA5LIwyAUPlpKtondrnOs6xPnrY02Ww05WmuZQkvmeyuMpjnZac2S5pYSwoo5KaQVFhCUDpztJL
Z5S6F8RKc0+XLl6LamdRp8Uqxb0x5//yIBJaxhPTla+Eh7qTF5PgVTsMYCN9Liw4SAPUIMLdpJug
m8FOgFA7kDNtupWewV3qH1QxWaND5CX3FfZz7Oj6MaCOXj2oLAKLKh0VdDr+JffL51E74h9Ql2KO
2o795q4tyKFiDzYVgOaI4bOtYphwyFP0LFDn7UBU78qRKTuoDAcEg0Apiq1cKJQ7s0EcVpmwxVja
bAiuMYqwsl1GFHA1g56VMITbwbKcMsPJaIbTuqnmRkE4dwRmfaAPNlAS6a6XGieIqgNlJFQXwLyO
31LeMUWCII3AOLd+s04EY6/24gbtFuQsYw9mbMPqMt7VAO2qEsmSh1gI8okj64XJ4dpg+zYiN4ny
4A13WNWecaruU0qOoB/MxRCb55ivufSpjMDmaUt6G5B+OUf790PsjmwBUKC0/C3CaIL7UV8Qgkob
YoSioqmQi8a0rkYfxQmNnL59kKP0ZMnD2/whPYKjdSM+JYV0U1TvSvbb/YiKlAV3UwTTOfeD+6Cx
HjrV3Omjv8lF1oaMiAj1pzW2a3UKLmo4PgxS8Kgk3kNaa9dBWBjqcPNL85CEw0OS6TuvuVJu2AxT
fPIk8wC15zDGCtFs0h3F343g05UwOE9U+hqQ6UmclxSZD9rXkq2kL5V3qYoazxpStqo4grFaB178
JOjySqKCN+q0fVMM7/2R0/+W2CYWpwfPiF/lNGhYNuhjCPhJe5/xF5YcWYOA3YzaXnJlrUV0M62O
NTPIkxmBKuzZZt8rg+82sJDKZFx2wRoWF/fKfldG/kgBaMPJ/6kSovOgtteJZWmeEGhIlhLQus4p
ktco8b6xpvzUYxbdXm0f9dAHbUppqDAyhEP5nUoFO/YZrBDX3FKctkMx7nEBXoo4v8vKflWOGw2X
oanWyxaF3GDt2cXp1StWRsFXnoSiPagAUroCNrY6oVOboKLCFzcR+YX1TmY6DnIqsp2S7WG3Q2Zf
xKp0StT2W2QlW70KbnkxPVrRtOvw6MTl8NMw5FcsmvsaC7cWKle21tV0VyjD2hf5TR/0HKxHLVd/
aLNSUwCZY8J6M4ZbbwoXIR+33Jtq62VDbzLb13Fz5xdgSZ+6UDyVdQykRtWfvTi4BUXzEjcHBVYH
gpmXlPNeHKE6LuLL9DxN2Y8sL45t4BC7tyRBYKXwUBiCK9OPHK3hvOFnq9zyH0cfOULUXcLC2qZF
eDZM0Z3UxC1n5YzvGI1XILutLzl2ytDblE27nwpjpzedo5Gg5sv9xhuUJcKtJSqFlVefDTZRzWCw
xazQmUzbgEpmllZuOLelX8TcOrASrojxAo8+LAo5eBkpBiwCSYeF2lJ6k260+GHiNlTSp6umEEyf
SOty7KCPyhhIhQdBp+xG54Of30xtvJkcwgS+xmHoHqDfWWN5yEflJjEg5wGIVu3YyvVKl2Mn8bqL
bIy3LM5Og/7Xzy3EUt62xXM0yOWzdmxV/wwg75SN0aWL+kdCLQ5dnG9kq71yGln2eLos09hVUn1F
j3cJMoycjXceaVfU6kGA+zog/M0wFQmxeBOjlaq3e9EXT2KGQD6Z2zT6LhnCyxjw4QFFoeM6hHSy
lLZ2ukq4tkpwCSrrICbm8zyNmJ1OM4PITz790M7GK5J/gss8k1jmYEvKEoqdqT/1xcmv4sdeS7d+
7bTmsh6ah/rnZCEyIQOZocE+OOkJRoce3e3R1pv1ScseOMTse9KjK6pOsT5MSHYoOVTOEI47keCF
Jo5OQxtdSmHcvov6ovAx96VTILVEJJnPmKEXZlFvJJUxRQsyOAnHZHIgMdhmO17maW7+o/S27ukA
PShd91AiDUl6bY975FLWKRgaVOWQDHUUY37nPxYVWNP+IOnMjE14o4N8ajvjkCThY2ThuS/fCCA8
BEF26gyAh4rwfmN1HVwUQX2Qcvq/wmH+PNb8PDvqlOzKsv5KZgFWMtpMfXLq82viBTslegnGatuM
1iGow0cl8g9pzRzNpTTuINL1VV4csPrvPV25aUN7gB8PRj24zH9/qtR7oXMJz7igJLpDh/bQK8Ot
DMMdQRCIqqMnZfQfBx2tMavet1DXnzWtv85vlNSZ+8H4jm37xKH50qTqUR39i4nC3kpTdoHdhcM/
hw9UR7x8oVhA+Mu2hjecFbO9iCbXavXD/LNE9dZl9VK1Gdrl8HEMp1uST+f5piY1PHF8q+XSVcbp
TMvxPmrbKwpdTI4sOqLxLMs9W1gaw8Ej0tBraBjPZRhciHLWlPY0tvlrVg1bQ/auVS+7Acx3ico1
1b+RBCdRKL8FU4s2+U2JOie1Enbuwf38EdI4WZvNrpO853lE8awOUivduq6/Jx0g6qKDDDC6KM+1
0l37Sn01wuzETupKb+CiTRHp5KIzop96f23E7mF+e33wX5mMfIEKrqkKd1bRXNH0PEF2uIBqviGp
ec4hqg5GeioT9Rm5Bmw0zeHNZIEgYX30HuQ8PaUM0Hmd7NXUnf0JMSOyiPqz13T3bRNeNP9Hx5RM
wOyjKmiEAWAv4tdofL4vr1ns37dic+irdC/lwC5C3x3K+FVV4m/VzZyqs0d2gPdQpT9Hrzuy0b0S
8nAOYByGPVfX2geah4dZ3Edjqy5G5NnZ3jC7KwFwTy1DTlD1XTUeW6t7EKrhwnE3p9EWDO/bkPlj
vX+NFmrQGkuSgrIMZS3X5weW9/j+OXV5K3T3/iS+BaV/oYDAPu/bfBd6kz0xA59VfWuZ/oEm/nXw
/ftIjZ/kQLzNL0U16Ki92wd4xxhGprseyYxlJ3X9oBrysWLeKucGYzxa18EEEhY4CNzXZsVvGOyx
FB3VSOaI/NjIH1Q/eJgXL1meT1krpcpem6L+LqU+4T3+SedERfPIf1RSzWmZQX0FEDaEUJIgl7mx
4Gmxv63dNJ8gQeqOIoj7Um1XmuWvI5zzEXtSgxN7pLW72BDuEVZsUiittD92mjQ5FmlOYZCyq4zP
88peWenaimq4reTThobb6/6jJCCaEiT16AG08It0rxizk6XJT3321EfSW5sI7JNkpsXiflCzV60a
HlPF+FH33RFw6SBYF90LXFGH3aV295HMbBuTX6GYrppLC4umheRftBFoZabYQCrXYJSe2jFfT+VA
5HC/DVFWpi37ZSgnbOytYm2KtjFQ8mqntYm4CB2L6zXqrkv5BaROxgww1+SlPSKvDL2RuUFdEn+w
m5LspPhz6UvfGZG09/NmN0abymhd9NlHkUbekDjBiUUiPFBAXSdeu8PssxuMbtVQqG7Eu1Bs4Mlq
CFTfimg2CnaXRLsx6sNjCbyE/XCNNsXU/Z3ql3eN3yGE7leVWLqiPG4CxDIiZUmiD1FkPfp+uOtz
KPtCc5jlf55J+Hvj3UtAyzWZnMUJ72JiV+UPeqhsLzW799nCoPUUxXxbhuIW+P8Cmt0yjwdnfs7z
jhJZomj5O3Tt2xzXjNxZTAfjVuvig8+ew9ReI6u+6G14aaPxjNkAyWvhWhpzGo3wrjgS73gyESHi
D6OZM6HqDPgkPq0EdBJLVUdI1GHaDXdyxIzUdg+k/10VAVlkVNukm8yCZvjTCkFKCdMNl4uf0lFI
+TLwcQlAKIZx3wXZelJRiB2N59AHwmMWdyWlrUG3fqg1UUPUJnRNckcKaDmGJMt6M3bzxpVgYhrQ
pisznXXij6g2d7O6sjHcyIL0gTRHDzYw7JYJTUp0GpQSvKXFSJTrfCXMn5L/XrYpJPB0AUuTTuhg
d925TeNlYwxrOsFLqeH14sP4+ERiEgJNkvIoHKRodAXO+kZKZcwHcor6X3dm8rTi6ZtwDClhm1tF
yNaBNO07irdebW4wSQ3jsh7BoBmq04xYgmIqM15Q21jh7foIv3plhiN8gRHQYXbnefPAFZYFAZS+
5lVLMuiVuNvkqXjEILadYGcoZeDWI7RubVz3QbJpYJGpo9Oi3kNhuopLmb4issMaRnzkVDK+HII5
2ZL24pvJGVxjAHXcktewcr8pSFxRCvCeInW1lJUJskfdz0+A/zfvl+dvIfVViv+V3cww39q7mMbw
KMS1a1ginm1vBQxNtLbhpDlUFUIKouGlAxsOysHl1P+cBfNRLTinsfoceZcIKVOXq1ujlW/D0TOG
E8r+Z4+COaesohPR2TiGeKcx9Kd83Ff1cI+WbGf66alDXVBUIi3AW1Immyiq3fktSERhz3wTYRH6
3uuUagD7bCd1PCOQp0nNkWfujM4+eSaI+f222HLGubWdF7wGDaZPfoc/GJsqpmDfC07vVW7FWxhU
FzMu6OhE6d6XWPl6+Uhy6MEw42VUDt89EdxGMm4lPnVeL1WYSKYF3iTS7Apri8Rx1eriNQ4PPLfH
0uuvNExOUiwwBYp7regRqRK0CvcVtpyt4NiZt6alT4FjcnAb73sNXgU/ZkW3tcjcGC3LGvaX1GA2
TX1nxIEx9ioOQg4K/HuYSjPGiIZ073SNutKjdaEKe04ki2jXe6t0JBC0DwDJTS46akLjB8cbrTUr
0ErpYCX5q9klhHt4lRAXBC3fnv/zxMMm1shlaB7opXdMBrPkXB9fZ03FiJARX7A7L4RDGJ/HLj2N
NckEuUbQdXBHgLwQnKkIgDo4+h1iwRwJf20eUtVYR1JxDCPlKJuVK3qWGwXXgg6uAgPDd3DQrRoK
VkJ96b3jNHIa1Ap3FCZXn8rnQvHPBcteWG2gGO4QeFJBGzkHm5tM8N2KH9XFXuap6ka/FHSm1hDP
ZVfZOKcIQAKoE1U2QAjXA7OlpDr5qeOiB8aVxz2c4nhjiihYh2AX8QisHs/0uAb+Y2Pbeywivjg2
eCES+fk0x4nFhqtwpaV/C6d425JXLr/OL5VZWtsSQbSsbcwh3YMGc1XkKNGo/4jIuBZpzg3ySsyK
tTQozvvpUG2uPkeZOFGeykK8a8LAFaRnzws2ap+tCo06nrwbeVUyDokmDmetewEcta9bOkBVAqw6
W5cbMVZOmowDWdXWisAM03YOv5iu+wbTGtOO4aWzmmljpJabluZmfkzNz+iQCCuQbCsabRZew/dH
zrVqdbI9mnLUFu02Yqcg2/OHHKG+J5HlUnFY8K58a/lvSgzGHUslBWrHq2QsUWwC+CfMr5VMmomZ
PyeK5+i5uRkE/yyryrEWVccMunMotLsSzyEVsiVzKx0EMolVlTXuQZhQYgSjPQT5GpXMop0tea1I
KaFw5om5a7t1EK45Q/JMyrv3uVrkS7dEN6W6lw2aQ2l+1QZoaIkl4GmMERlCeeb0ekA2AG9wF7qC
oW8aCC6miUIpbB0V5Cv8sQPooW0sdw8Fbbh4yjYG9BNio7eY9FmuyV/wVBTDlutJiG0kIkXKwQFw
dUhojaNV3NVh5wT19NZUFX8upSIT3uY3Oa7D2WNznIpk3xfCWbfYa5H+EKFcqatgN3W8dITR0LsG
CEWbzC/u5PpJ7mlVdSQsSoWdBq8G5zrIA4no2REBD0XmoJ92qSTZ8xddGkg3wnQ9atkW/gt7kji5
9wuJpqJ6FAVlxnptjcp0i7w7ZEayhTWwrkbR9UK8ap5pwwa4K2F4Ie0+esm+yvNTGGabKEy3qT9c
i5hDTwF+ILQ2lZps0MvuUiG0I4UrIbKZ8HUmSCtEvoYBTao8mesxo2XKltucds2Yb8YJ43edoNpS
S/UtkSPFRWGUR0WJVIUsDO1URVmHlt97UGQB3X6h1A5BTGawUqaCBnHKScBDU/+/Dwj5v+FNzujI
/8dQkia0jP8aDHIf/Phv7kv6CQ4y/85fbBBBUv5lWJRHYZHJimoCl/w3HESQ9H+ZsmKooihqqqVI
+j90EH7LlDUZ3ZkhWYouKtp//zdRkh9xCLAABKAX00UIIf9bdBBR/AUOYs7YEgAhJDHC9YPuZXKl
j3CQoJuwyxfJmWC4+74PJhTGGtiGkkNyKYe4aySwEIovPIsVC0fVbCjBY+FRRgHEXv4a1fFtEOUD
HRG0ilrzIKu1LXXCFjsGZlgD8Sgku5VZymt4R3tfZuuuxH6HWhqFmUXMPMuM1y/MNHwtdWTX6sjB
KW+QC7VCeE2j8q2ZZVWWL2PRxCmS9ebrICWvMZYATe1fdLWhWU0nQuhxLmmRlxVH+P2NdY9vUFn6
GkHshKBK6p0aEC0BPFi9j3WKrINmSa+tMuKmVpP22NcogrU4zsAgDF4F/FkozkIRwe/rfe/ZaxT9
2HserpgkpMtMNiNxyRMUDCIvOuBH2YRjzOpUXL4hnjNbMxAAdhUlH6Li+xaUSUjMeUh9RrIhAgFi
tAz/Iegs5YQngtq0OTYvfq95VykaaXUjIaD7UgpR46/DUtOecj3WXjnW8SlDEdqKMkQCtVZOU7TB
cSEPvnWXJvFDC5dxV3XV4BqEdhxNxBXs32WLjIBemLRHNJ3SLcRd0+CRgd6JbSgSX/1GCA6hLGRE
YBX+1Z96NOuWVSUomyYzRqYxY4yA4sFPDvVivAssAROcD8eGTvPQHP3a7+70IWeJMzXICQLm41vO
xddSb/pbtRxJBpbhjluDgaJVTHAMarpkd6P6EEms1WZINbCX43fBfC+hpFPSaa/WYsoizfRtUE/d
YDBtVNSoNdvXohdMp68FhI7aWJ7qADGEbojaPWHVHSJL/qf0NdltK6JQPL9H2h1zirvBu1A2eOBI
QdIQ2lmyEmyiYEDWB0Nvi6PUIBdBJEkPe3WHli+iS8US5hIajMSpCApgm0U7bWT4ecA2Y6IzUq1n
ra3jO7xEEeWvUbgV1FXsVovilZVFPNUxTwK71rRb78nCDcRgx9qD3G0lFIS0qfLonwZTl28yMWT4
r5C1nNhblbcxKo2rlwTec6qM2jPdZc5zWqR3G2sSUfYbpUHFMp1keAYJMPScSb+nnWBWxkHhdULc
zu90CzKShmezizpjvhsVUgABogcFqBuBRbBuYpJYTsSWKavaKkx3FJsatowSYG1WYt5HAyqAbVkx
G1iyPA841Tndq1mnfo+H1srsvo5Jd6+ywcGQbwKsQiUTqSqamTIdLrAKmiszUf0czDtkjZ20rUak
ZZqVGNzpIiW2sCpQDympfGyL2tvH+UAAYRixvUzUb4hYp2NnAndd12EDia2iymwa1MjUHdYSlb0v
ec1ZY0jbScYH5osUdTIJKmTR4sSFmpfSVDLGtScoEnv4dHoaKBHD16h4nYBEroS89X8IRvhEp/Sx
D8w7rUl/5qXE5OcxyqG/vCaIa9kjdyC6DUXfAVAj8ROL+JWQRh62WUaozfGwDJ7VOxKm9DWtBPE7
5uH4qKaZeGgHjfhkoADbWOh6m67uK+ekH4FkgRMQE80eqRKs0k7KXb1P5IsKr9aOVfHcighvQBIV
uxLdFETvsbScWm/Gk6LK84Zy4LFARCiAi9uV0YWrJByl5ZCg2RJ9w/gZ1JXHBBjVqw+r3d+E4o9E
Ykn+fflQ8QrolqqriiYaLG8flw8i27vK88ZzvYLraDjTmnoCUIAFB/glY9b+4nK/8o/fV6tfLveJ
f8wAUfvYn84o82noP40X5fu005dgQyPbWjUrbauHwNZWc0NkSQqP+5+v/9XlPy2Wo6Dkqs7dDp0F
KEtdGc1G5Shn0J5sjQ3KQrcQ8y+uOd/SP8jn32/5E72rgp0SDNJ4Voyj18VL3fS/+g7nv+E/XQF6
9i/foeWNWcdd9ctZaHujCPhcLnmey9qO38zoIVgjfnTMLy771X1BTft41SAcyVigQQWT2LTKpT5Z
y/cva94j/oPL/kQ7//Sv/4tk8//faHXs2D68t78BzjfVS/mRbv7+x//mm5v/0mVFkywi29W/do9/
880hlRtsNQ1R11QZsrjBu/0331wx/qWYoq6buoq5eN6S/s/dqGz9C9+SpoO9UFXdMBj//4bo/T17
/PWN/POFfZxNfn0lWJpFk+uIoows0NBk/dPwEvOuacx26gB4QQGnukwCxocH8af5an6X/3nXf7/E
p9GUlAjDfDRPdr0aV4AXVoM/Lls3f9A3SBZdxEC2sipcSdDs6K/38ZfX8ePdfZorf7/2p3EWd4kP
ruT92p6bce3asmxjOTrZioVJdY2u/uqS8xP7T7f7aZCJxGgVdIHn21UcfRk51vTadD/mi77fJkYe
OioSOaVfXFn+dar8983yYsgaLntR5I39OLyHQAlxq3PldIFdAyfKonOiJfWR4nsJUWY3bFBZbuN9
cpfuqkfMFjJeLVdbJY/1Tp2kZbUSHdkOVl9NO9Kvs93vH2xe0T7QEAlaS0JRHP96A/Ql7LxNNbKb
rM2VbmuutBLXhULOJa7fPHS+WsH+/IX881iUX6+ulaDQYmoudsUeYSQsO0xQ45fh6Yv3fH68v3/x
/1xnHmof7tL3YLuM8xdPybPY0Il2YrgaS9HJeaZf3dR/8Wb/c7VPA9dT00rvZO6qX0q8ZljwoqOx
bG1pVblKdDC/eLmk+Sn9p7v7NIqJOi7jdh7FUOC0oYKRtpAcDqyutUL2zsuNVOrLBUv64zM1OMgz
4VmiYnx6pQs6ulJQSJ2tLTo7eM6cbt0s0DU9p46x+T/5/j5c69NbOmAopgyA1EV1/fW4R2u0MK/B
unKT/VdDVfrjtIu+iDqExOwufvr20iGRqwb/HNdiP/NjeK3WLZCcuby5xlzrxI5KXNryq5Eo/7p3
/HskWoaJg1AjVuP9W/7wjlJ+TQytfr8ufvZgAdL2QKdBMhy5VwFKnYdXYSkdtNjgex2deWQmYX9S
gTAjMELr9sXioPxxcfjwgT4Nmj4cJFOI3l/jfiXZVOH0b80xujZrZR8TZ6nTV1YqUnEBm3S2uI+u
8qlY9VGNnvuaOObzeBKWg2ldgX8ujb8/8uRhXh5C3lT4sYuggXeDyfLrrfGfvkU4rzBlQb3CJ/q0
utDRUb184nOpruJUO3pPjId0CdYDSpab24AcvtoOf3XJT6tL44/kEsyXFMraxjtuIzr7Yhz8aaR/
vKt5mfnwjnRaUmTJfIl6xYmRmWXOMFwS6rpJneJHAjzhi5fgj3PLhyvKc8HswxWHsjMJlXu/Ikkd
p3jVvQ4L46G1p1XqwIz+8oJ/GgY6tQ5DMzk/Keqn4VdMQqjIKW8deA+LKWVTu7GrnEGwr8EecYry
vpg+f//a0PdK7PBE02AbqH6ax4Qi83oP7hgGLexMtOvCbA3osv5qDfp9peU6MIfBaaPC1T7fWAQS
fsRaTvjBurEHW3Pqb8MNQKAzfg8BO2xyW9gIil2uv3hnfn+gliQRLKNS3AQp/z7MP3yDoAEwdVhW
a5erv4Yxkjf2E4KbOu2d4HxxtT88zV+u9mkQmDlb1gj7rd3YuLqX8Qp4Z7Mu7Wk52v4yWgVn6+2L
S/6+ieAGDTKHSGdQdN2YP9KHG6z6UAQnKMw32K4MOs3eonAiR7enLUZx/y24Sx1Ez1881/mQ8WnV
nS9LLJJpSbw8n98bH9SWF7T+PBbFpfrY7ORVuOruiJz8FtjNgvdp4T9Jq+SCRsb1bUSvX9z3H16o
Xz7A/MV/uO8gwEsQVnyAtFrUj9J3fx2v8y0n1YOxlExIbDxy1BPXL4foHx84wRKyaKKl4Jjz64Xl
cDBireeB90tgb290gnjc1sVa6qz/EXGKi2z51Sj98+P+cNFPL1bSoHQepveLksy6yGx6Ow4bOib2
yDEO+j0G1Y3q5G/NMrSTZdF/8bjnv//XTRYFOY3vWpY53sFq+PWms7COinbgxZ5yKKjjXHclJYJ0
ddWFTgTiZdDPUOV+fvEl/+lZc/QzTJXmiMwZ9dfL9pFMW04y5/GEvX9VLtvRRXGxeh9N2BL5hhPX
uP/PV+WI+/lu6b/Q2jV1UyP+y1I+TftG02pIZEWecoCXDbG6KjWuQtCjuKqCcgo2nUhS8E8hVKWB
ABY/Cc6wapSKyHl0X98ljt0gHuu8wKVW10TDY8ax+J6y0fdxlteD71joIvVtMFeYt/pUKwHQ4IoD
wRWybGg9WVkLxUpUq4hehgS1JBhpBBPWgWekAFPi9CEu+NAa5GXeajCd8N5Rw9dy40ro7nQdKkSc
g16U6CBy8jFqMwidtChguVtmPGxKeokY4IuQwAmQNOmMsfATeGL6dJWgrUdbr/WCx1odEyeBuw3B
1EfMNRV5+82HnHosEiIdBOJCkDuCW0xG+rlR54nVIip6qaQqOVNKMaaSFZZLjXdTOOqsSnWAizS1
Rfr0P7g7s+XIjS3L/kr/AK7BMeM1AkDMZHAeXmBkksQ8z/j6WpBuV2WGspNW97GfZFJKQgQCcD9+
zt5rh0w21ONy11oyWePMfEAf00er1pfCPY10+RylhXyQSwa5SpcbO7XTNW8yqspNePVfVAXFI8Ru
A2W5CLvOk4ZJ8cphbphoTsuc2yyzg+nXGAqLYiChoZNrzAF2vZlmZPCMlTT1SM+4sjwcSWbrEL2W
kETTKZOGvRy/c1XICYWSVsqnDtREPK+aQGDhylPMCklpmJtZ9PSzx7iSndmY5XcFxA9JEsCFGACX
ek3q5FTYUnJTFTTiH+e+RD+0TgsAFCHymk6rVxUjpdBhz4gPeGFHLKhadUveZrxn+kXbN8oBxQEa
Ue4MEGBbWem6rWFI8aHnRSWAxOyvOrNSPGG0ipeobb+xq0pbK42VeqY5jBsrasaNHSD2b+my4UM1
VBcqm0GDdCzTLUA7faWovbFF2qdcqTHin74b8q1fIVbFP0T2sMTr+d7rub2d+tLEnhj7szsJs9+N
PWyPPBy4fhiFu0aTZM9QuulMXtT4Q6UZcBXORbdXysF4buUWcWFUdNkthruMsOZe3EKs6TOnAXi5
G4Q2ftWgHUMvphcqP/D5aXj3sZiKTRBqiK0GEAYPGp34GRNRLJ+yGsfYrhNj5YA5jKxdZoTQjXBf
4grLq2q87301PdZRwUhe2BJfQYfQgD4KNWe2r41Kv8tNhUUNVHe2SySgHhIzi10YzO09ulrNDTtp
UNa9SQjRylRCDE1B0GVgeW3epxUulaRAu6q1RKZhhCyIGqtwx2NsnISfK6isxhxGi4V9ya8yzN3I
RQ96ygdfN5A/+azCAqNSMSRZY7WOHsY4GEsc23H6YCY5GdKGJi1vHmJSNSrJ1+Sd2YXDUK2TqgKc
ZcVEwKGSnVqXWIAiRu3Eb3yE3F6eJKVGt2NHi+Sxa6LmYQzJN7EIG7UoFEILXWSHM60MQN/EZIiA
zqoYqzkRYXH2qlCy+WyY0/AZKmNzzfC02jR5w+ynzzUDC9aUphV6LdzhUFDKNIzXQzUiL0HEYMMn
77U6uJegCgiCD+CYHWS5DFqvsGTVXtVyj8uuoMrI3SFUqgamWAAYKhIBUWsxgyrMdLkle0EuGb5T
FkiHHFVOe0KMSjLPnMK3eIZ4GTVvyMZ9Xcax6WZaJp5iqcYek8ptVjGh7WC5gI0Y2S8TidXHxwYC
Gca0g2xNoA6za3UOwvlJMSSMF6XVDtCIut43KYbtRFvVjeiu/Vlj+tSMGpNtE3EahmBEHpxCNaHk
X7lapP21WuogNAM4qGJDqBa6Qe6YUnmS0ivzgl3W5JNkzgGUtlztyk2qju2w5/AajC7r6lBtA4P2
+6ppdAA3s6QT01fiGyV7VYqMxfSbKLc6dBxeF4PMyJWuga9zJ4Ta0TrAhEJkRBl82latmQ8VA/bQ
MjIeB41RzbYu7WWmVFpxsA96C759x5b1Jccg+tY4G4H+EYeAUc+ugiFYLLPYUmVDVCwTpGRB5lEK
OduJmlBTVxB3H27BWimRW5ppnK97AoOQlprs4lB35QBzSd20xRXRd9adIAHCWJtM47FNqxmzKd3k
/090R4X0slP6pj1pcEAfdShco9sxTG74qAMvNaCNCoyXCMPnBf0znAHNYHNlAtn24wnXQPYaFhHO
OtO0gX9Y+lCpno9O3bpR0ZTlnmmxn/I75ygJbIIba4DnwUKFHgnSOAVaYUbAAEoRk12nCkLVWg3+
T4k19kOBD4zC0Ez1dTzrqb7RJk3066SVYgMIaYp7YRzMqcZEbdmk5jWtZXxUkQCgMVcEi2zyGt7P
tRjxFjo16bzTrlZgWkKZL5k/A9OJHyqtCsttSejnhKJYzCTlJX6C4LuKVJO3mpROgeFEy605AAVh
y4Ppwmg3lddC5oVDuaCmc3M757qQFo1thUUkCFHogguV65KXUGlbRPSFYO1/ktIgMD9mWFgQ4iSJ
D2Pj42wjLFZW3M49kcGiiEPyxYa6TX9kLVPTgteGPmmxHhWUveVr3/Hx95Kqjf4X6W+hXQELT0R7
oyZKAB4Ane74UjJekKaT1CDMtBAO60ahY8cxxFR5w6jRUT9IqE0hX4Qqaq/kWBSTNc5w1wbsyucM
kl+PUglwlWSCNE8ZEvCgMCcI8QfgPRfdfxCO+/9nmpHFye3/rVny3oCD/p9dk77lH83Pc6LlP/u3
bMn4F04G3h+LFCDqYdPgqPV3Dq5k/stggRZIkzgMmTbpRv89KDKUf6FMIpaROCN1GSA1f6fgGgTk
LpIlzuS0ASzURv+bKZFYSvH/OZhYHEeYKqgk9AqF6yv2xWksUUwV6HTMSWznb0q6sI1nb5gYOd03
J6Bfj/b/vNDFCUzPRUNCBxfSeooyanz9mwtctF7/eYWLw06u5kNaEVK7rr6WVkXpVet+C8LDVTfN
TjlwyvpfnmUvL4kw7dfzFX0FS1ItLlnTr1Dc1KkqsK3W/XLCottEJI0beMrVT0/Y+e8f5+fZ16+n
q39e9KLlZCmiYNlL5PW0R0W2bw+Dh0Jg813b3FB+beEuFyKbmdkhg0qa2fSdfv129mAObDkkJTUl
eYPqbYKWIiOV1IRk1riV3m9LkDRyIxB/Q9PUPiKSqCAfYFoiS82aV+2Iex6Hdw3UJF1cEcVbUTGy
AkFHTqQFzoqT3loKMX4C/5mnH72onpaEDmQpjvBLV/h7NXxcECDgZGAv4a2ed6A2VkEM7UJjU4tx
lqNFnXPlZkRSOxJxWwYq+GqmYMJPXFmM2xDJOgDXZjwMarORCuuKbFavmZCj1Tey0D74BBxIRAez
E0v0j0KduPpKziHMM+TcFGj7Tego1I1JbTkSLYphitaGSv7Fj1na6t0+LwmqL6mWJq+U78XsTO27
3J3D2QDfGG4U+6QGO1NDsot/qghcPAwnnwNRDD1DiZ5rwgQ5wYrompoGsELp9u0XiIZVZpC8w9SP
6rcz6Uxxq+zpqGHtJQLPx3qvr4RePcnE7cg/oug8xvU2tXzHjlXHbOH65dnZD+9mQz3J8yuiqlbf
9/WNnW5mX9m3/bNvh1vD/rJ1HfpLddfaEQo5T8PhOVDXqngLdqgZYYF9dpBM02SG53gOCezLHxsw
NGCInAA9vk5J2Gj5JgIi3Vd3xJINQvJ8/7MJNjOfg6jOVzABR702iTENSggC+3zemRAEqGVzIhkJ
I1gVBMJYdbFrDMjJhEfn0n4ATB/4x7nLvWiiPOYjtVPjduoSQw3+AphVj7Gl4dTKpsydarFutfNO
NkIP4yUGksz15flZyDeSuq2VxxBWNrIjgBBfQwvMx6DI30X2Fas0QWaYFJAGnZLUGbMdMa/oLfeG
BYmHNCTIpcA3r4EfY1E2KT3T8i1oBqTo+DQadEPOrKuPovkUZG+JKYF0priYxPARiH1qlE44v6Yq
1RjfZQ5tp4amb7fkVg3xj0R+JR93JenKQZX3JTo4bJolFYft+sOpTk5GeFoSg4isXfcYNpT6tkaO
hl944QfPY+LFUItXC6y7aIi/dEL7BRqpUybguIcD6LeqftUsYM5j+YwSzRN5sR2JJ1hSH8AFwzAO
+usgYZo8SKvKwO9RJm6Z7PhjVKqA30liAeK959/cU4UB1Ef9bOd0b3DK+bdGfh1A/xA+LYTF11Nf
Z/019GBKKi8Rw572xgJ8xdrxBih/Ncrp0R+e1AE8gW/BagFtIL46Sb6SFy2/juPAgJ0z1QdoVitL
/WEGXk6oHRW6I3N2NM1DRa82TbeteqXkz9ScTg4RtIivU5hA8sugPqqy11aPcwA1UY+dtDjb/Y+i
3wO7CLFq+8XRILEstN8qhOYqfSBF3scFvHT5wNQKTChmLQbthYUrVBB3BtqvSMF4wOC5yS1X029M
iCEyq1tb/yDsfh2KvT0k2yCLwVEz3aAXg/MSRCKRAe8WkN7FJdIWX1YHS7rgzAboZDoq+EpnJ022
mkZwnwnISMWtw4GrhQPDOYK+Ab4wxUjeMekhTCOM2w7XfdSS98ekTHttxOO4PMeoDzqLVYzntTtZ
9ibpP0RAoS99yPKPEoBETrQabaa1TEKgIc4BlrMMoEjDgxmNnx2sPgveQdvSEdXMvYloQ5k+QsiE
kTGc7Go7BwCl0thrizvCzVYl0vhUQ8xkewnS+Tp5hVrhQXjglycZCj4dYVKblNzBkuUwCO+w8foy
3vRA2U34hcR9GpVr7EqN/QQD8hPvWao8VtVdoI63TeLvCgurbXxVts9J92GN0SmaHpfsLQm1/0yH
jFHmSoWfRlTpesxpaiS0anZteN9wtLOzxtXlz7B4s1BI+D2EHyCHqYJsAytHkD5H0pVVbkbscN1W
HQ81cRgzN1po27J4QM6JnZJ1ScfXLZYokDXnDG+qU9yNrDhh6ESZhZR2XFX9Q65CEzb3ZXPfhVgs
MZNgjTNZisLu1JTmYyohGQV2tpsMnDZhdLbFo0jvkImtc9xcWYYVFEKWP/+QGwOvzkNe3FceJr42
f5/7QxDdjtVDAjpDtQCd4QzVVNi1z716rtt92e/ILrmaauOG891KLQ6kodJrfQ+1p0k9SsUD/whc
GhRnDjshubzFNQDv1WDcDOMh0k9Z5jUN8QFjBYbIjfUacs/Gqp/rcUu7Z41PZAW/Alokm9u9Fp9S
dZ+xL+qDM4I0leNTV22Tsl2LoAfjWr02761wDKS4xbmyywN+Xa7l9kGCKpauBZlR9k4ej2lG9Igo
PNP3DxWSiu5Uqf1unpv3Bh8nS6SbkiWZGcItss08fPFsGHZ8lOCvBSr5Q1FM53iaD7lSnnuoSnbU
rTsc2KTFbuYO21ojdhYDnDGiKwvSnEiPTdOcodpi4HyMJIvABPOEeumbwY5QzV97/X+XTTo+A0p3
aqZ/zCBh96uFKqEtx3FfssZQI1kFynWDEIfGi2EsL1Y5guE6ZR9LqWvpV74CtpiNL8UPp5+DpDuW
xrUJg3/ifmtrsDq0iY+BjHeIiCYClyl0BpIM7iE2aCZy1vC27E/y+ECbxmmND7kgRXK68cvPOHvP
TAQ4lZcDATTG6Jh2QF/PPfyYHPuMtjXim5j06uJtqI60zjk0Gk4pP1TzfalmeIrKtRI9LoFatmid
uDgk8PdoybAGi01LazzHlQw4RAZlp0npvptcJSkhfD9U6Sc85lWlwApmJZ2nj5ojeZhCwwzeVPNk
kudWd5/29JHIp5aVLdBA3jTlapDfyvShxnld8Xn68B0OP0HDtTOHPIFndTTe9DwECIFDW69uYvHG
vIB2Weuw1FxZ1QD7h4gHZlt6+BQTmlZn+6quNmZHB5rwB8aZazt/0+dHrQR1CmzSl1yNPMx+qk5N
/Tm0ZDfJnB54dkpwSRGjgbJ/ssZtOg7bAfZdqb82o0wPa4DqChC0u/cJuUnKow38yxbDTYsGe/oR
subUObtGCKaFeGyVARBO+1Vu9+ugPhHlPMoTqMx5HdYfponOGQO+A6RwuQ8axr69ER4svM2EALRl
wd6gPOj5u0g0UD0l8xwloY7zj8N4E5aPIDVATg7uGL9NJCulCNpjrB9LCHjSVc9ZgAIrOtbJPdmu
KGtj5aFuX4b2Ubeop1PwfLDETTyJxCv1OnsypYQuP8PiebCm8pkSks/HIt0d6wGpVXXMsvqUh6dy
pC4qwQPoSbQNrdc5Ocp+4fp0Rmk57PTgUR48WexErgMkPTTVuSyXd5JFunseslOuEwyAyroICqcw
LUfz6dJFfuAFpQY/hj7wvKOu+GjL1xLPa6MQVUhTDpVZchtS/qsgBSa8huZ07kxIFP1rDWa5UTdy
3PBVuk2rsk77Pg1SzBsJYPPMoHCl4zSCSNEjtCiSfNtnN6H0RgA6pDOgwSROdzXg8QA6asLwZvTd
EKi5tM9FvVko6FVt0tZnf5c+Y+sa9L6aABp/CJvMK8aXCNM+vF7lmjKjrZ/9wVyH1GlVD/GevUgr
j0K/zatX3CfUHhxtVN4RsZ3Kh0hSnCh5TMRJ1onmK57FCEsa2s3E9lvxBYzeuOp6GyEgLk0OQfiN
U+TiAjDnAnwbhAKGcXaLsXRTutuCQLLcKs96d6sF8oNkMTKJtLO/zLCGNzpRZQc7NJMdxeodNSbi
16aqM/L7JXmMnO6SHv3AsjQMJPjZR7l/GxV64dk+b/ax75N9W/EKLEFl2CcSSHA9veryxpLbrVFG
6yyGYOB3236ibY4j2DzZJihHq+Rz6zdFTIgiELuu1jZghH1mA8AUP8K+ZbNTuU9xiCF8C2ce5JPp
mXEP4VBbFYSnpYTRka5mRPwtKVJixFWhn5T6muBXctQm8LYBMezhjlEPA6wdbMkNtC13yWAx9Hfa
u2w/6iqF3JpJykZmT7WmwmsgSGnDQe8+2uAko2TtNS/Dx68BLlYh84ym5dl8+1QUa1/ysmWE5Jvv
OA/JNoEn3j5OLd6KbQWaW8MyqWXqOo5hEvFIpoZyD3fJySYNCqQZrcfEP/DLL+FBn36W3ipFvxNU
M0T64Bvf5Op2qUDVqUPY+DiJIyzlTd4Bdx+ftFRdTSE2xq6GwaE4GjNM0M5lyjCw3ykhjLeC4zPE
jto/h1Xvziw7uKR/iBgeEA6qMb7VepLthBNwUp4rXnYertkkyEdpgbSm4X3baC58xttW3WRUdend
PAJot+qXkRMDeD4mrhx5Om6nsrY4JtqwKOy7aGydeX5Ju9uEo0MfdSAEoHARhBarDIc6loQMi1ZV
7K1yl2gw+hpOzhTiD1r5Jte3KWOidnxS4q+Mc6O8zKhkV1LyTaaLsxgPTffY2HeCUcOcD25QuKH4
LG1QzUDX8vbazOCXRFdyvLMyeOCcJjReupAHmF6QfcfJ0p0BOfotJKcJ0jL6uIqFNbldeEoh49yR
dJ/WqN4gvtqsc2TwvuY+AXpEWIDcXGtMbxSTx3d+ztvnwHoEiuBqDROxRu/3qZRsZBi6+NM2nTF+
SFl+VGrjqsxPWVi5AZHJiRM1dxRKq7EAdibZ9CvakJFGmHN6IeKRt16tjVsDXuY4lcdJSOsKNvtK
h6JYVOQzUFCRyOmQYEtAhXXoGtULBEkjgThG/rkK75kGOULr9zZF5RS6ufqqKU+WAWpKWWn252iQ
2D0UjiadxwzACeg2Sf00plNiP4cS++HZ7Ipt2bfr1I9cxfAPY0liEAI+E413qHtxToq1yhEwv8YX
Thpvyg0guWHk0PYYgWLU29qTq/umfxp1CHnJvaK6prIR5j1HV1flWSP5xchuNWVYV0sihjWCGiCJ
MF2L6npUHgr/zpB4vNpo3Yrr0uLgrg80bGpX1dRNPgs3AoAFkMBg7Of0vCtRn6/TsXBl9lKJm8uA
O9S+YgZfFESK8R5z0Y5GCngYHfwGN7YmjrF/iCUOGQsTvUi2UU+pI9esUOXNAH1uAconM30Fkh8Q
a2xlSXcHCp+KAFtaS3ufhAvJ31jq4AhOqcYIdz9cxVLniRmAtH9uGpgOM2ujcY8pKsCZSbKPxQm4
+JDqa2xnL21xrfqvrf8Q1aBuwoGYR/U691+77thIguiAAVsUbLdI3DT9SZVuTGltNJ+9Cow3obrH
nK2z+iUsbskcb9jHkHB5Pit0My2z1XCXNfg0/VPBL2izJ+Wc6shZlPNsK3y2MNqlvMqESigm4nWs
mBVxJQ3EX6iLPWkEBJTNYJ8JwBgUsFsGFvcZk/UE2MycSTclGVYybtpyl/psw7bBsjRAwzeL/r4J
1Ts7mk/ENaxqQrrKBHIFqepjRMJX4BqcR3xMMUQxyLIHTxf0SPtRpvt2ktE/zk5XVi+EsRLUGZLT
Ed3qqAAWtHDWv2jBLb0RVX2dOEKmIKHwmDIvMm225ne+zmYsjp3U42D8kLvPACCJYIBrDBG7jb6O
zPusupbH92Z4LMA+tNnaXB5g5d4kHAP9gkOeASUeHUrbq0lfCMH3kBg3Gz0Txogkhud4iACNJjBv
oaZEjdcoj2p4UG3CcnxKLDZBaJij6t9XtM6EIIujXxfT0xBrp5RRsTLInp/dSvFWS267pe/jq5uB
ObiyhGFNdnuvpuTsqSfspbQzyTL2bxJ7R53iWUJjknQV8zkgumXGYYapPEw/xuFu+X5AFRUIKg2r
bJ73+4I4ABJ8pij2Kka3eU9z3HjE+0a0QuPMTJ0GA9xp2zlwcgvq8cBGja2La79hksm63bcDoVLQ
AAeqJCJrq5bpYEidLW80sqil5othGQc8yxlr+GpPWXvGQLwJk/dZfCILWeHUC/IrqXlVFOK6g0Md
nuvhhB+XAfauQySdSChNbnRAt9VdMz2GNcyNHGEjP8/sJTFdO1rLPNA27JaJnrIavqbZZwjuhI0m
xokMIltnFyktySniY8dRKZA4l74r1ka1XvR8MwfLgRKpB8JJ86xZm3GpX+sbowUtOBzRVFLnrgKK
URa1fPkB4tsszdYt7wNUZUDZO2N40qXUyZL70XjpVdRbhgfh+MAJ0wXI1oYPlhadxuoLZsYJ8OAr
lZpjzeENx7XrYLafylDaWFy2BCkXhveKzdmmRLFkrTpDPkY6F6WJMtBcKKCqVgFRDaxoY93R0CEo
gwCkqZIpYpUVY/xVTBvEMk69+EQg0zT8gulMy9etSFBJovuZ+qKOr3qL6uIli6W3TqmdODe2g/le
9OEqw/FsKA+d/GjonJDV/LMmAEnXDiqxvxqBuoSfreT5A4vefZlcjTk/umGueLvdWnqlj0xOFPjU
fF8SQKGoJH9x8kimc9NfBX5Bf/ZqscqaGmQ5psZ6ubCix/HeLI9knO1NbSIXlPNasDNG9qXlJ21c
Kz1l7W1HC6PG0kzUIqixWy2XvU7+kogu01qm08pHRJludGva9Q2ASRBNY/ppBi+F1kCt2MgmVnCo
0iOSe3mbQLXAV6DtGzX3IOwBKCbVTL2FxIurEu5Y4M3RtGkrrwregp7Y313E2XbOp9twMr2yehyp
gQm5EfFz3x+l8XlBhbVGeG2PJIKOGj1VBuFq5ABDeoyLozpe5zYrUX6vKe25VuCbI3coCE9qXrL+
UxVEVlDqyAoleAnMWTmFKpGGVnPIpg8fdGJT7Wcapp1UbeWE1IKoPNS8q6wwj+Qrn3ziInLyUwra
4gGZmOI+8w9dS2kDlhUkPGnMWr7KshtaDWX8VdGls8mcG9uTkezIE19VbcQrnR6KUgKYfgQoRzzk
Ht0xyULNKoK6kgzPbS7vq7Z3Q9JcTazj5J65Td95KVtz9TpAHQ9L12dhkpr9VLALvhsJEelxdA4J
IPJlOlrprWGazyaedtK6kMRclfDb27ba0G8sqp0eg/J5TeKYGsjaSFByssogwu2Lbp4ouZ02U6SG
xsHLRK83sjPCXCHS2gjUNX5FnvcWFbRCr6z46kfrOhkgzUgHTfth2DuI5RS7VyOJUr5KW5xkYh9+
XaC+dpTcFqFY9a2Qt5H6pEWh28n71H+XGk4R1YehbKPkLU0U9oMfWX1VSj/oHMT8vbArr8yvrfnW
1n+kxl1mDE47fBUhUOkyAQGWcQgi5mm8IU73Oa92PuarKtnmzUQ1D7Yy2Bbxc8CGO0/smjEHzHek
WVeJ8jgq8jqoThVqxehUd80aZVtnfdqU7ba1g+VWS8dIRvIxvUomkYSaTvjYrhSnSMAgWcqvYzhv
/OwqD3wn08eVlREUqj31iXGlV9S0kAqHp55NZmKDabujCj6Yd8/KWfPCF0n9MNPbALFKbp4zNq7a
PPqcQQq6GpxE2Lu1AKP0axLC7YYiCJa8S/PXDq0mXd6ANcz/sUz/RnzuLGeEZICwClx/hL3Nux5O
m6B7zNN7bFlrotZ4DF8Ircvn2KlKWo5Bmmw6/55tY4Zpzto0tfbBj7fm8DhgxSeyxKEaww6xtnoO
DvMuz3K6BIAe73OQt7TT6P1Z/ehUwUvbvY3D9UCAr2ZvZwmTHDOw+vXPw1fxq6T23909nJ22zswc
/fbFlNmHde6HMSQweQP20CMcp/Cg8JprzgaecRiRpZGm/iHf/vm631xWv5g0V2Ubl0pGU5EBWDpH
TEjv6/j852tc2DX+73czsU/IC0TFupjRT8wgi47yb93tjY3uqVvfMRzlDuWOV29sR/5mkH2hyv7n
9S7uZTHPzClnrhfvom3zCtYSEfy4wyayJei6XS231NygU2ZbJmV6Rc8zkb+RDfz+xv73d7Yvbqwo
6wgkHJ/BVG5NdujM9xD1feMS+cvo8qvMAuuGbS1wGOQW8GF+HaVXsd9xcmwRChQnhTDnEKWUD/Me
nnc6H3ySt1edTQEj7RVcK3Rhkitfmxk5VYxf9nW3yRNzXWCv/fMv/k9Rxq8f68L8YCSQhPGrk4Vn
v/HDr+Tq6c8X+O3d/el7L3/+k8ugM0kvKRNoMIP60sVX4fgWNd/ZmhYZwp/u7eJ0+OkaQSqpLcUG
yhLMWuwg8J3WGl4C4cb75jsnwXd37EIvo0tq6QuJixXy9V9pHlhb/3zLLky1/34rfrpnF29hohki
RUwGm2ZVHrPHYCu22bo8ENWnrYyV7HBShKl3Cr75qX6/sv103Yu3Uei1IREPyW+1Xsw3NU5XyikG
ba6xIhNwk+7j1+98ML8R7diyIesyUiYNY/NfVoKffjxlRl1PFS6vpa12M3uL5ycOoYjw7lMbI8JY
RY7yzVr623XOkGE+YfFT+cvFj1hDPDerapLXJPRxf8GaniS387J7dd3dSU64+eYX/d1D8/P1Ln5R
oCuW2dMCXdtbtNQwsfeZO26n87xZDpyb1PWvDPfP1/zukhc/ZhDkcI5KLunPYNbgaX73tCwr1uVb
9z/fSZcv1s3GqGOFPETCo06zB95um79TqmrkPS3eUpg43+2Av/1GqDAUw7RMA+/Qr695TjJgqSFD
YAmtmLJ+Iv//ZjVcfvZ/fCVdFbqlLUJb62KRVrshKiNKHvrtW+C3HMdc4DarfurIwVGc/+AH4pnn
fVfhk13uCEQwhUXXyzLJnu92/KzAWv7zBX639PIlTA0+BY/5pc8qoatcqCrhtp0GUswn+o3G/lBr
32zi6m9+F7SDFq+wKRRZ0S9epiw0OLZCOkTLsrUow2FRrCekChMhyvLkhj3Ip3GA0qPvJIkEq9J2
lYEBOuO9USMdzL8bso60kvfeBmkLLvhVGzGjvEkUr3pG2mrBYMOgjHRVM3Hm1txb1MBwK3Xzus2k
4ZuHQP/VGPfX8ivgy6HdU3GzIED/9TnrjZynjM4oIwYoBl28mUpSj4Ki+ow4uWstjcFRoAg9z10P
ZoE/Wyy1MaoKxFDbjoRQlbK8JKV3mctk4wmkz1VTGlc5PSRwysLEKMTExe1hYKa92EvFI2kK69ns
VzI9lnB4a0yORlPpIARf6+p0KnST/ODo1iwPofY6We9R9NLGR7ryc7HxtR9U0KqUOFpLlnP5pXVv
ZshkGY8TgRR0Itvy9OdH63erNvfIWKAnmg5172J1QVXU2ZNiymuBjaIO2Xrhd+fkPwYKg65kJbLn
Sutdo93X9YOl1msh5NXIgfLPn+N3ZRXaRFPnORZIFdHC/rL1N7WWkNZMrE26C7bDQ7APYe2U7/nB
PoHb9cw9+hQn3rQvvWefv1V/yr97VDDzmZrKh+BxuXj0Db9IjagaBJPifjWgVyDTzIlIh7MyBHAK
BetcbpLqri6uScaWGZtnDlw7d+6eRKXcyNVtMdxX2j0JVYc61rxEeRIxwDgOtatZnRE0PIkJWG91
DvFmhfaTwh+koPOzFDUjQnjBJLM0y0dYZJz1A/tGKvTrYQJFlj+TmbaRkx86ri3RZA7ZCKr2StId
o9vnuShAol+XBkq6aks6D5lTLklODrHpe9zOTM8e5GZY4d9z9IpbuUjOZk7SDf40CKIhEzk7xztH
5nEwnc0cD9h4X5gc/GZjReQm0pnpZNY2tEMN9PSh12xCAvE2KBwqgF7r0xXcfqbs59AaD7H5aNrT
XRIcDQ7nXb8R3avEpwwL15pfasJxRFt64XAa+8Ix2ic5fGrqj14aSGliUlh+1NP+z0/W8gBfbAXC
wB/LKc/UhK1fbAXBDFYE6prgZBJs1a2xA0LmKtvvTP+/fZFMC2SDavE2qfqyuP5U/hQTglJd9Ehs
XeERB7xBvZgfouMLfSMncr5C7Ztd4QIv8vfy9vMVL7bRLpq7ppe54lLlCYcB0E53G0dBQWw7xfbP
t/F3L4ilCgNnvG1jc764WG02ANgCbiMKSN84jxGNnU2kXf/5Kv/4TqoM1xPDv46W3kDRfrFk2zwh
eeUDaaNijlayyyjZKZ+q52rHlwLY+s0WcbnjXV5O+fVHM2Or7MmZFOsu/RKh2/Oi/wdfSFAaqCiw
iSBWLu6bOhd24gM9pCoePdOrNtFp3rMJrXmPv2cpXVYKy/f5+WoXB6hSaZSE3wmlKGWpk567TeBq
O6WjRUtBp3iF1z1Nh2+Xz+U2/fyO/XVZfjATFwOF+GUFVAXxZMaFItYohcsd77cj4e5bBQyvjjwl
1+K79sY/6v7LK16+bXnd6lPNF5XzL1jHhBSM9cmczI3aWh+6SZBhGnqShVBjsDfmzCBLavdi7F/w
8L8pBfqifLFUQfC20rtWQqRXE7kcuxgzXYQpngygGd3nOo/esxyBIWLErJh44BHsWcrKH/T1PHwY
sXoXKPkVpKTPREm9bLAJlxrwgSIOV//qD5KPNk/D3mK5n8JTN6u7nkxrcpNsmgZz+1DTcB9QllYj
cazilEF4KYsWhd2VjSoUGHqjIZJlKiwlrYup1COneAkSBnqtW6ueof3QIGqITW+sanLfXzUimTR5
U9WAvG/G7iRJd5Nau0DfaStDzzY90s6QkBKkKp6tfA/6xmu7wCPGI6Y7j8osSI59/1+EnceO88a6
RZ+IAHOYipKoLHWr84ToyFgki5l8+rvkwYXdNs4/OTDgA6slUVVf2HttdDeSeWN40pIL8tidlds/
o0fyIhPuYZOqPzYKuMRykF9dR3F2+K4HJGQhaMWuhnlIbiZsHNmt//B7uh3X/+tR+/V7qirD05OS
L75fG+v2XAae7169OwNWWOoDWf/DAfHvH5SJYISZkuWZ1Ce/jz2378exQVDmp+KVeV2V/YRW8Ie3
9NfV8M/3xIvY/McNB5aCaf069Eqla8tE3MiU4IXJqd6aw20OO89rAfiyoJLMSjKLetJyySCIBPEo
Ry9r/Sg6JtZdi2Kui7dytlZJor3hl/brYVjU3ntWQ7kh7swccwTt907+gFZIy6cTJbeX3Blliro1
J+tvOiJsD8i53xtN82bg2syJVokh6ePtI4/G4mFsv8gSxT6nEwHjxGunls/6zfqRoNfCl81+996u
H+M63lnI+yc7v5pkVeR26WPfVYZnkyRIZv66iizO2sQy6NRjNZyycFjFrEBbrBjTcEsHvxNwD+f0
nDmoE9lMtqW9NtVty94fPYZN7AZxAcM0fjgcMTOSWvLdtBIRifHGOE6yiCv6y0gUOXmRpTld8+kY
T+23EXbHgoA+A4pZK+Jj9umAEdVjOHccjtVAxts6JvfGvXk4lR+UrmHx0HUvdYW5ETtC3HhoR3S/
sQ5afSiAHRdY24tmXthGsc+mLuh11F5tfPVAI+lHrYKRlGdrW13eon405W1GYqHqXpCTZIt2dCWn
ZuuCi03JlS1bvv0+9ZX6kCmvDBCZkxKPy/K9GNAsYuMknUnqPgolIMUrNeKX6j0ZESPIePWH5/Hf
PzGTMY7n6JqBj40Z5z8vRZW8iHBqOc3V4FYzNQE6ltNtYAXqBzbNH2+P31M/Q+X1cK6hLnIdWo1f
P2mI17OZWRYfwFpbo50h6nQ1wiwp18PGS/7w7vDD/esE4eUAC+kqowGXgv+fb69nx6BJ4Wp+e1N1
FZ8U+xFmHJsgybxl35N8N2LYWeWdKX1H0VZzphxzNXvV5naJ94GMnt5zl6Bjb6HxrLP5BZAxgpp9
KElIGI5Tg2djvpgGxvixA+CHe5QJ4Byu2sJt1pruJwP++cnzPSN5iQwcTf1POyIBSstFbZFzX2/T
LN1YCmqxzDlE+IMrA6n9yKNf5yxXnAyC99ShA2brFR1uz7EmOtw4UK6M2kQVSRpQqkhEs9WhkKyh
EZQ/Ok29R7J60XuLtmYo3mwViH7/SUqOpevrgl2WU+fbehivnoTi0hBjtQo11CRFLxE7B/xUcOH7
jZg3+OEXZEQEbEZpGMOb8r/MiutQBcg8fKRrmb7RMvExOJcs3XV6UDrlfW8jLLEctCgHFi93U/Lj
KPrG7s/FLbrBFn5WXziyjmE2+Ajb9kpYnSLc+cb7rJhcp/soN669Xt0VlrFGakoKIWk1LdIoEwCN
BLTuhgEptpi4u7fKRB6Z53dEG2+k5qCSdvwZIWzdXBT9URLgOA+7eF5XPbNmb6NH+T6NZvq8ugo0
adxDamQhjM5bJ7yHPGR/iJUH7NVkaHD3DAZvGfN1rr32JlCjwblqHchhdcRFZLZoiHIg8YL1Gn30
3QRnomk2Y5Q+AUjXfEQKh4pyZO4PoeLehbR+Rldih0Ef4dGXtYraoG2nmWuNg6WGF4DMFyhmqzaM
zjQgi1E/aOE+d7bNkJ/4wpCg9EtKs5Vm/JTJvpXIq3S8i+wPq2KfZsPeQ2nvDhuGWNu6ua/Rk+HU
X3RIsBxUlsZUnG2SzMfR2QA6ubrF+NCEQ4ovPWVN246rm52vFdlXQ6a4GqMsjH9y5GZRJYMR+vM0
cnqLYqPN2TKW3euA4w6NCDpP465T6uus0xKjCU20H5Ku6VvfTUR6TfemFyV953BI5zqYSmKuYucW
axxSZd3UKGMfiIZltiPYKEUmi+30Cea1XKPObXEE2g9EDX9L8vXiNFDraR0WOXh6ifzxIbYJDqOy
4raQtJ+gxPAdMsGSN8tCEM/GEQ0Mrgsl8JoyaMommNqYwCajO1lOvwfqjuzW4YR4CQ2EHJATW8MH
9LTszG4Tx995+eMZV7eUe5uYZj3O1krpbaQzLywU9pzxmsWBPzmvXp4+caZ+1BYhyU1ua2yoXVQR
nbcjdGxVJQhQ4wGnVfcFmGwdsUwlx2MhJm9vFhZr347arvTbxl0nqbExeXu2YzySZ2Mi/ySA4+ar
kA0PdXhnKMl2HoEv3L5oa9MYJw2F7pTmgSY2FniFuO0W4c0AFMqg7xLYJfVBVUdUJDwSirYwkzcA
HXdEeZTDk6rdW/1bq1tHgNYsfuJAZDtzpKxvtqNnL3uCeQXzNXLhl6H3XtvVvmnvtfTBTp5s7Wm6
fY+NgsPkWvcDXJF5NYh7d5bXqcMa6lbxZ8fAc0EW7CZNlVNaC/4mhKyGmvpFSbKn4/Fj2TnJNhYI
Dbof7pF9hDaDstM1kDxkGllqGTT+Ije2lnlxslt+3NLrcK3gRJsL8p8yft6NxfJRI2QqiR8zh/6/
MbdG6C25PXV+qsOF8RgWVWVY2J27gtuzBQmwzYfk2x3ksx3F27j/w+QN7+1/XETghmF8wFey7d+t
oaoWuAFiFNBGjD2hcOqHvhuDehKbPFLxyXrFS4wZZpFbn9NNOu5yoIkmXGQ1o+yOgtvrnXuO+oPt
0LeC0UNNMcV8WrNYFCURm4qy9SoSsfqLK8q9xfpR6M+yA2Mz1xSNYHKw65Yuq9jM/ikqGKjRq6ke
ySjFW4Tx1yPkzhsfxlxZcnufs1pd50VNKiWONkRCmUPiUNOsEhAMxYTJDRW2HfZrorHr/KxrV717
L4ZTitKH5kZFKEYVq1QBsA7Y7NWqiC99ehiNraJCjCcTOUyfivYu1sCIWWQZvZsaj0VBaNTarVHv
c7pHFn9sdJOe7G3vvuwP5ICvctXbz8MycxX8X9aH0QcV2YYJ4yo71Tm3Q+ST16G1/Fh9dCwv0KkC
hcs6Ftl9Yq1GpnBO+TlNSC++IdOvyml4bcpha1U7w8GuUSy9+sPpmAqr+LTeRu6OJrrPlSboEnNl
JVecQ0gur13ZrjuE0SpaflUbNn31OZeIZgxlEePBs0tSscd3A2KYVoXrkvjlMH0t8Efb/AWGoMIv
C7/2SHGNN0aHRpiVkuy/CyparfxpOhuh4mXM6TCNhwLQuz58SXxSnvcje/Rv7w5Kw7ldM+RdOOPE
Znqe40UrbhLShOF8QVb9sOuTJ+lstMRcysx5iYkqiSOMvsV88Jy2WrQ2SixwIRd1Hg9FV4pHdcoa
lItVA732xpXNsQJGRMZbLSmG+57jZMSg61jVMo2TGaZM6Dc2BgqmKQLWApihDqerLFt/6loXLOjN
UDMi85tc9V3rqpc/VK9/rfl/d1Ow6KgkDaZI/+IcdsQMEFGkMogrQ65wlJ74dgggf1aMU9dpZ00t
qKUSLrdeD5o5J2oMTj6Xi55+6p7Wr6AyX1qa/EqoC7IBfAfLaq+0h1Ykgezfb2nv2tHhXxhKu6oM
0nXdbpW6Xwk6U/hQG9uaiLnf0iqT/rBQHXXZda+OjRbC9i5aUp+n2y+53g5oAr3bKYofDPoUt19s
kIprcBa41yyb1lN8r8wfdr+XLjrlJF7qOWqwu9nANIPnxtVfEg73PiHKTVRrfCNoCUs6JlF364gE
FBctVol9HBf/IUf2HWrkwuyluo1NBEWhP7Q7VScjEUmXXQRhQaI4j6dExj+eQb7yK4u46Dmfu8dq
Fpz9rDjpUOG+bQrZHbORkFW8yr4E39JWjBIK5tQW3n0128ucwMDhWjFZ9r5JiNnrvXdAFPVCQMCp
AM2YDtTMjTB/sI4s85s/10PJtDHktNArCJGUfJpp8jydxbjPq1Urf9QaMnTan51EW+ikmavY598G
NV4MbQgSLu7fyTfEXRweK53M+TjxFWGvvRYjHQK7YTuMFAoZBLAB1QZJdrk/58fJ/WkVUMX407yB
UB+JSrVyXq0p2rkF5q7Ye7PE7FchAdPD2ynvI9Kw1lpMVZIo4ZKYkQcc7LNbPDZmvVSmVa2170ZM
QMx0Rr1UZJ1fch83eXcnGwIUzScnOeXptQA80xJGZYp0NYrpGcLasjJ2QLYfjWgKtDh9/MMv49ZH
/euHwb1oGho4EshE/2x8FBmBsKxsGp+ltsaoSV+6SFbCh39wJkGIXa/yZXz94UX/q9sCmPL/L/pr
IqnX0+wMJS+qQ2zuAvJG0HMoQRv8UX/w7yGkqf79lX6tcGYsT8YsaSMboCGwD3YQfQIYyWyOquBP
g+N/STtuTSuzTriXmmZxv/7am2VSldpc82pqgLWDObV4Gxi24sWMDgitl+ldd54+WJ7/78/z9xj+
r5d1UB0hHbnFevwaFaV9hkX79h0m6rZJbzsG6W7S6A/Dflak//GswLb8/9e5fdh/22ZobXuDEdEk
w6o4Ufz7IUXWqNrv04yiHFuMd3acrz6aJb/Splg1ZZL4mUVcZQUWLHl0hzu1exxYIvJPiUsdOJM8
PN6r2SXy3oUR+aoTL8O8Wc1EevcAD/g5Lir9UXPeOnsjDAZY9D/GvBysj1yuKlqZZHjNUPjPdOCZ
I32vBjFqnZzR8xFLe/i/h884DgumRGglzccBBEJflJiYsTMrzwLQVBc3AOnKlUGnlatiUeZQCLQE
XId70Dk4U8XegNGewhl0IG3DK/5d1JgDN135jL7lMSG6WMF8Ymp3lnNna29juFfKc56ea/0yZNcq
cgOUwi9jaz7l+fBdth6uoWmZVyOCTcxdXrFyhdwNvPEm/cjtxu+1RzfeEn64MDNGW/Zzy3I5Y9mv
iZxTnBAtMHI6AAFpk7Rav5YUCHr3UWONGaiG3Pii43HQ6r0ss3Vk7luXZFmUzPgU0NpuMiPCyNtT
K6LTT9/6OMhMgfGHP9dxF1kO4U4PUc4+Dha2QCyjwj0kxSFHiCmsFyt5KGb7XQ/ddyJ7evnAaEbP
A5KB8GAcFaLh5bCPypjSDZ+FWq56d3rMujOe4bihN7lV/cYbwc/QL6L0XeXJIRXJNyagX+nOwW88
ONtQfxJIBRC1VwYFT7uua21BWVQMnyFWxhHzp8ok/zZ7Fw3jkdCmbtvlt+9Q29bu5BveKcPAZnXf
uq5s5/QhDaNAay92J311emXqsrHkp93aaxyufpFCTXC4KqBjWu4y1R4KQcCi2ArS6cmJzF+gNji6
AsMN7yygWcMtt/C3tikVbBKe1UycMud+Np4tuZHwGYrBOhLWadbXEivckAaj8dljFopwySMf35Dy
xrzyszL11Tj7YW/6KM+XDm7jgQs6wUjF3vI69dlykCtTcXfOtPOgrVQG6xo9Wld6wmdk7cbu9nx8
xTS0drQnA22pDmAKs10pd12/121jwbzeLAaQbg7gwnk9uSGmayIk5lo9aFP+MmregWi1PN32AA4q
t7bxUnVPsWjSZcRFWuLcd/OzWsvHWpp3obvTCt6Im6IEmuiHCIo62+qD3q/1+WJwfwC0VIpHlSVG
1/0Uah+U+kh02m7QrA/84e/AW5leT65LdlcoecTvrJnWpCuAESjlegbt589YDNpBe1XxWLtj9dFE
LFCmAAr+stUPXjb/4Qz916qWQxR9i6PrtyMcsfmv5RHP7JS1ea4jM2S86ednZdH4pU+jegQJv4ZH
+aft8L/3jLyiZ1tsEVTVYtL/z+N0KGOuph40STacR4z36R/2pv9xLfzjv//rlm1Ca8LWyH/fM740
9xUwEqFq5zwsl//7+mFl/u+LQWP5Rg1BbiOf4K8LqK/KsocWQ1knjEM0VzvPrAJpFEtjmNEySoOp
jenuQKv6Scfg2vhh++XY+g7s3tIjTaRR7Z8WYuoKGuWpVsQetitxXlF8nByeNZR+Zy+2Ydtx6Dsd
Fo+Dpz9m/P6dhOehvkcJ5XvWsEPs6/ctN/yQHAdX50irfNEfyxq8kxnzvKH1Upp4a6FYsppor5vl
amLCrjM1tMX8nJT53qyMoNOLq846O0GkNPToeeKnjKGURQ3a4ae13E2TQvPEFIZ26kBWGnlhCxXV
OJdE1G8tWItienHqq0OrHiothMWtZbx5TIvNscbBTYoqVKGqPlgzzcfkcBbtJQdj7ZH3jO+6Zqui
AQ0oGAOZGH/L/FnN41U2PoMNpUZHKApNISRpwatGPxMlSoxqpyuEiaP9744Dp5vtrBUIAG5L0/id
eO+qd9dNp1B9nqsnvbtU5VcW4j2bQJTeDmeMB0MLjRN6l0Kv6oBUwwhtWwGNn01sXOaAWXM4ZtTL
YGJ1cp6YU3B9BJ69cZqPGXiyA2Sz7A7l/JmSyzq17Qra8lkMF2muTOQhXbPTHfmMHGr0O+1BVS9R
sZlIJYvQTZkqRQTOcCHCazZR0xvbOWferP5FeFE/bTNjJOqlgS28hcqkW7HiIkjL5IOZCfa9vHmi
+1u7GQYEC0NbV3fZnw6J/9iC/ONB/1UBpR081LErQczgMQ6MZbjFt9T748piNcGH8ccUNfblv7Uq
t4OJfSunEiJax/6rKvtb1cW/BWpByemnOhyAjqxdBsBKdU4zZSXEJtJoLKubFehVljhkAWLJdHpO
0mTflEaQoJ7K8KwPe8LSNwU0WVKnHQxgbS6/RMJ2nvE9loP2anWAkgpagGYvJP9I6VMR7I0W7IjV
Z6kmH2lpHozBLDdI6IKqb9ZVaF0yHIWuc1AZ0PXC16fvrGRTAx9Hz3gYWPWbtW/j4mA8FdfXKXrR
dAUKmI1W8VMv3l20yDEPtR8jX0QDl1jWYq4eVDK6R5Uldwl4SjDb/nIoCU2mOTebi56cuupdr05e
FO9zJHlzDY859seWwG2xhtZW12+eSut4waUdFicgqtvItF55YHtgCCjOzrpebSNVezaQrdn2vVAu
lWXfZu08tFq7kJZyrcPXssL2avoK+srYwjzHKJj+szaMZVlFBOtRdzlctpl3iSnyKUZmRiIVBtT1
1CS+mp0s43ib0dXGAS4e61pt6Sae3xPU2dYQFbxd7bQkL4e+ZcX7YtxHeBQGHZxo/C7at94iIwAb
ZVh+GGwzdYF0iwGLrViIwxgHyoRahQ+Y4kwDPZbbuN9ZFYizoS8NsD8zQ6TQPem4ht36PuSbdmz+
+1zzJaOlLP7GH+25J2QPY3sRY7zJHTgtNxGPxBhL8eGUxipGiUuoJEuHAxagldIjnsidI8vdJcK9
vaLI8zSaj0ZvfVuJ/NEacBYy2evpdzfOb11I1FH0AMhnrw0sRT4748ew3rx8Dgb2GxyJGwtXYd3k
j3rrqrCyhn2TWvduYRMlCdpirptrNLQ6kKHIz/GSEms9YSLmAz7p5G36bR5dyAO7R9BJrxVihAX5
0MGPGc4eTyqrCrl2bXUtlGcNrq+6kc3Jmy91wyrF/Dad6+huB8TAOOC8+GQVkK6etG43JoGebaSC
OVHbpfGXRjs+3GV6ANDlEI3RnYtRG7oFG96DO31kJBrmnHM6KbYxDnuPoyyOoTBU59LTT65In8xC
f8gUd1upWE+dxv5yXLZ3Be7pPf8XmMaRtyspCJNKJogxGL5XNy6U4jSbsOSYLrLyFaocexwyVxco
Jo9l+8oIQ1WOSSOXdSUOlTfWXCDCT4kkpeXpzRA/GmAAKCTlIJg0mHhsbqrC1zRfQ9pYGIkDFmpY
hJ7o1xo+QwQ9F3yzkRzWhaEc4e1C7hNuCeThp9QhZp1rB02Hs3fd/K1ifFpr8zpNoosL7MagnRiL
/DN2DdR/IeP8eVXYt+Q0kHvuHTZ85o/kxkFJ1rU3dWoOU53hG9HgNABn6QWDMFXdaDq3mxtzCU5W
84ypDuVDYl5lqwYGrGPGYX5nX5WcWVx3cfGYyxT/mbo1b9VnbWyTplvlFo1LZbP68XDHmXZarET9
GA35mcd/HFEeexsXrFrVXCwcpB1ZSgPrfEgKBcNSjR7ft2O+CJivB4ULd7Rw32KDc4lhF6230rLq
OesfKnsfYRMEWmgbytWpo401f7YsHvG/rZuuYsNp+ob+rQNiE6Z6ETAwMnyPMuFImaMFv5HF1Lyr
avqosMWDdr1uucaT/kgiHDUFDGDPhec3Q4s5pigDqCWPlnav3bRUMlvE2B71iKU1coREZ/N4xOU3
FCnizY3w6jvFneihFYuVm1w7MrnMORIhV7t4KIpiyzypJCyZ2jmDsFWZxXrslPdEHR8GpcW6K3Rv
XZnGvVHIi1RhBMr2OXKojcotwczuIkSwn+bNejK6PVKQBQ1wqt8YSezMU7gNKlh5pUHTUX2yGTjM
hvqVTt2jLQ7TeFdk9UriRAyjo114Bzv96Lhn+m1eXZLoZ6z5wJy1PcdXpxOBPmjLWSbLULdZLhT3
wBdbexlKKJMOzzgXSiudrZIfo/L7thDpx3WNhKTQfE89Wtmhm89muWNEfkkJeGM4kMyO35tnIE8L
Q6XFTffV8Dyry4iLzwxPNW4srbhY6cPQ75Xscer7RaW9C6gsHlCLKX/tM5ZKDY+iHPKtUg3+hF24
4sFTlYeM+XiiYqwR46boxdmtrFNnAVU9eu27NiXk6tYww4eFBTNCT9cjv8t8AkDRHsvp0DcfAgSe
me/dsfEh2Ac5qweGtiN+Hbt9x59c86eV4SYfqpOD/keDYGSN+j6cXmZQGhLtTVeC0djTZay7mXhZ
mmR1Tu8TLdm1Gh23vpIQmUz1OWzHnZPOuzg6q3a+mRho6/XVFV8ZLrbIG2CXVEu1sA7YGJJmc9u6
NrCfZH5symfVfGLCvwyHtcKEIgTHP7/I8Yy+1sfRseEoYIH4rEEKH/uPsiwOEXxAW/H2GucQMoJb
N8unCbsRWHefRfezeBqMYmuW3iqLV4psGGPrqziOb3QDtBVoByQqL4vBdfaWWypKqJB14JtZO0vh
biIlPJpWv9RgbE0xYgcOeTV71JEud7jwy+Y62cqaFMaVN95Zt8rfDMr0OSJpfPZmkrC/kXaP8UUt
UwTX4brVu+OosXkvOEyj/CGF9M3ki0UpJKu4QWpV3tkC1XXD6MXTDxUuOzvOgsHSOWaW5WgBVtT9
VPqTGp9tUIQl9UeC35gwyNB3BM59tEUloHrDPhFg0KFeyDcht7TSwCQ1eZ9juvF4xAuv8r0kZXM/
r9KMQJvyTthfsB/8mEdT1jtTsF+7d8RP6q4ylOoK6AhhgO7r4C71j4q8b/MPi6VxmuyAwTIJIupa
N8CL7GEeAd98tJx8mdRBSNCBnt3F1M/ZJO9nHm2V3oO/B402i1GQvtlOJNZCoPgomovj9C+dqi3Y
dRHeAa9vz2k411e+pGFGuDY1O7bzgqMplp99yW8z+pqpGydQNW7L4G7UzmOLLTvS7zGAcBze6e3e
iaCp6N39DW+lzixVpukBtDwKguJxzMQ+d43AEXDJ8G6zfJs+DOEdwOvRDrInG8fqVDHUgamYivue
3UVLQARYIafC9TY2aNbIhha0i7QLopkDMUzbwnkkYmEseOhYnorwXdaBmXt7zxoDh10e3lH+l68T
+opKfksXBQzLfEv9yeVJ1gz143IZTeexf0/ak0IYisGdCw7rya5onGY04C2L/NF+cN4b4xzqPbOj
0deMHgncJcnqTSPeRPyqgkUj13ssaGy/PLg5afHF7HcpYWY4MPZn5ylJ7u2h5ELPJdCi+DmRjtjE
bE+4dDXeQFSJs3Tp+l0FXs1zXEH1gDlgVjTls7YowFNE7VOurRUeNTzVlbkkVl1lW8TsOGGwGpqP
s936o/qTtquQNwt+R0kVHvIILJfBk8OyzypuMMnY509BjjEGirtISRNPlGNdHZIWTzHvpOK+YB/C
FIoVTZiHdIvJOirrAzV80++czqaCif2ETKpeN9ZZdyzTxxHWquNe5ozlQDzvs/ZFxfc54Z9YOCGW
elc/F+yy/WLkb8nl3FN4fYzjMp7EsMzl+EmM+VIUXzySphAPGL2URVfzNoqos338QfuhReOaD1vU
YIEa2pvEkquWSQXsSJvhXAFwRGQt8s42XTfDKgzNXWShEKLdpmyyk3BhMN/sacGHhgnBMBwLI4Eh
92NGj850Z5Xvgim0mr9XeiBKcWzA5brcT1NPWjQIsFGLTszQHaYGub6W+OuV73I4sIeuHY+focsT
H4EmgA1sr1LlO5+SbYncSpcVCkPlVNzKbAgVEAgpETNIcg+ht7dS7ysVbPLelHlj0sxb3kUBp7mo
iDQVYD1Lz+btKH7ZxnsWI8gD5HiRWDFrVD2mjs6xwyaCJcPYRcA7dERmQJzu3RHPV9zue4uhM12i
ZOUVewSFsOfShGBbnicHoX3Y6rNtimWdgC+h3ymOKnWwhmqoiJ/CqmlYoA4PFMKPc+Wg+ZyDGehP
EpbfCVkmDVd+wq/M1aqDjVJaTfu1QpZNNjA3sVm5HfKW5JaJZRusqhEirPkm3C3ZLqM/R/ayck7A
mRdCo+WMT+CY21d3yPwee3nSPSbJ0hOnxARwyHkJhALatajO8aAuOhn5prkp5TXs7qyUMmJelOPJ
wasazegQnD00bjtSjkM6HlMe+umWhWGfkh6qHjePl15s5ZzEQOUQYWqEWOhsefJJP3W2gi9o17Pr
d7JLOBy6bpdbE9KhgwqZWLrNUcYc/s1rkhLg4v4kBa4N910p920xL6Im3mUUxWp2NulKaxDNDscx
drMKlV1vrBPGSPYI09/U13PE94HOtH5zVIiXk/0ChvVBbU56u5Jqei7EumcqQO8ED2sXq2rr24ok
Ki0s2QdbyMYV6mcLdKkep0QpbTomKTHpE9qDVFfwikovXEaDt8iZREzqY5vyoUAjT/EBKsP0PlX9
R4xk16Qg6RW8/am1dqG8GuOdlpovvd3cZ7mxVOzh1aI2pButmdeXKAGcsPkGIrIsjG81brn7hPPc
y241IOMtOYD/98Dyv8aViKo9nUGv4+rmr8Go15qpUOpYR1p9KVP23ICR//cr/IdlxdQc28Dc45q6
Yf02GCmqlkHZDmkhjre9owzqjRbMPjiAFfPsP7zafw16//5it/f7twmRptqc1DEawoIYkDF7y6iq
TL4mDYTyH97Xf6yLcU2RQYCLlhGg+Wtm7TpS1TzBR9e/ZLc6e03EXkCE46dNqXA1MZX/5WH5ky1f
U/9lxruNwW5ebvou1yW24JdCtzQT2Cg1bzJX5Z2dpgfXqe5HkoZa6yt2+20Gi7MWTH1uS/+b2h3J
gmC2LvmFggJK+g8GbOzs3tJsbbGnqBh7hjveDBNZwCSDrrzJ9kuSj9iUyyGfAHaRcY7wUipBp+1m
BG6at4+jz8ayVimTGm0KL4aKG0l+2KxwWrW7DvZdR89qFgjJku400ZCLNMXWU3h3jkvz0jLoARjI
RsM4VV36Ekd7A7Zi3crdBKNsiD5ZAi5aAMEjI7eMeAEhCAIS83rkONJTVkFd/FVr5UB7V0DWnI6m
fAvjny6vfoTUHotBW2cmHSppwfD8bXZybR4/k2N/TkEk531Q6O+F9yHTnSKHre3qD4PTPkunwN3Y
msZmlDBt0pK5syzQOZmckZ1LnoD00GNpw4Obza8t3e8MMRoMmzGdEkO7SPmheD99zWdexYuxqJkS
EXUrHHRJwFNz6t+/kK7cRw30IPcqAHHmqCwSkNBsuhASxpMB9hjGaJVLxrvGe25kdFyyQHGsBZ7G
AqbCJYaJ5FVrtw7AQDtEdqI4p1Z4+0hD58VRlLTNZwJ2Pp9iOvdOP0eN4DBSaeYZSay8dKJLzty7
OKJ26kvw+Zm8v8GmraRcV8QRzeKYmWsynhh72bvMfZGRsc6xgbUNKsvyy469HX1GJsidVdWt9V21
zjvQt40eMvfMTBiL3JzKaAVO02nkjhWnyPPUixu2B4HF9AYLfjDm+YzWBiVqd87dm4q/ZFnWu8O1
gwPrDz3lkoEBOIOBM99EzQ63iTd7V7BRt9mNy4IFhW6kxRuvpLVoSSapU+aw14g+mIHcQrAnS3o4
x+DFpgo9EMAyjdY17l+F/gKp3I+SXVVC5cWkjLFAQZhjiWMaFvvcWsUVCNWs202Mp+RtGKWO00pn
slyX9aqDC15kI1YFtX6oQJowZ4EVz7tkOjcf1Cm503WwEhGCdKcZNm0Z/dhafer16Km2I9RwgW0l
JA+EH13esuRj9Znmq7KptmAxVpr+BJi16OagF1u1jF4GEqg6b2mjw5wR6BFL5Q5vatQuBb8wcJqF
AfF4j0SNoD+E+QDCHbhlqmTUG62kIQ8pTKEMxFCFPXfIWB/KLzVCrjwPkmpqUt7ambOy7pgclEGt
9K/Yr7aQbTdxEz8rrJvwKRxvrVsx1T/glmGeKTWBXXSzwmETRFjXotF78iX120i0jF+8vr+Gpn6X
KR6D3HAFL/j/ODuz5caRKw2/iqPv4cG+TEz7ggB3kaIkaqm6QUgqCfu+4+nnQ7ntllgM0e6OcHSX
VWISQCLz5H/+JcX/t6T9E3fKuoiKeYscrWQbDb0fycRdxJRLNR8jIABTeKw6E4hsgSifts5VAH7n
uj8aqNW44wnAcZ5A9Ihp1xxjihGgrGgA/PzquiY8AApxvhBNYzuCWSUQM01HiiUnTEwYA0Y/9+J9
mDbfWqvdV4YHa2FU70VfBShRDx04SJ5GIE7JwrJUpyxeymxF3p/tdik8/2ehdReE3+3UqfiApE0A
ZUR6BikofryT3ZDKzNoYhbU1JInHUNkeRYsbN/PMoOAdgNphNF3VUQSpOZpb4k3YmTeNrtx6SrhH
BALN7nuZLTRx03B/6hacBG0aBqrLWh4WY4u1aXnXSCFW1eqB08h26Pt97uKfKiqc44ywXATYXfMw
0WivGmgnNCthlWxYNdNsHkX1G4jKj8SFxDYx+DodV9b9ONB3bDeqIT1w2H7IM2uDL243ofmEvVRr
lY+tAlBQYkt17mepKk5TvRoht0s2CRxbaF2x0BL6ixZkac26VRTo2ewq4phfy21l69aPLsYjvjU2
pH2+RnJCj0TONJIY6++lh234IG60It0W7r5LwL858sotZvHzVtG3RgVGlhMrYoz7UjOgeo5O3240
LbCJip9nLt11NVmG/oJeu1COyzh6EvFSlHH3m7wTPUteG+5chUHWJpCDkkKcVcI4D3hlipBK/9ni
LGRm7T6varuFfNE4mifMhXSVs511ioZ7GyWMtlX6x1KhcoWfLZBXagbFXYbuoM2e8ApcuFiPlRz4
Ug4sSMxgiHJE7MpwHjb1psY902yVbWP1WwVP+7BPV5kePXlst2VfstHxpSR9q2cax0GY/YlgC5AK
syJd6q16L73Fbr22lB5evMnqsi44aFKnr/ThkI6EOHDnK2iJIh+P3DFKae1kdLKmfBB0wwjfc5hs
VLRkR6D7HGc9nRZSXQFmDoH7rcXyFMwOrzmn0VzgPXmt+lu3+RbAfQy0Hxyvee05egvs73i8VCZd
IV3Y6rG507JgFWFeHSYzqUX4k4R0D/xyzk2DsG0XVb9ACmlPprMZoHDG2xYOgM+StCuAb0IRz+Hi
Cbu+mYZUtICKa0GQr32YHT4JgpAujeomI0TIzKV7yXgfTe0mFjxbybGLV1dxHa4rjBjKBtJU7s2H
7qHN6aIhBTVYD/DVa2i5CeQiEi2Fzb+1wjxPSG47plEFySrsdEcX91XVz2vzEQjdrok/ktLnmkgD
vbFVHp73auUPhtjduxbYol52VyokHUMQHovR7oTgoSx025L9dVbCHOSTXB63jvK8RxHYFsReYBZu
HI1025jBXA+fLdpjgifYpcrkxyHYCYrrbHjV8RIQyPAEp2nqRZ8PkCqzNzTUToSrf6WjY1SU8anx
yXCCURBiGRYU7b06ecNWOznLl8C3gOJNtla9Yt3W7R5iwjLW6KxBuM3DfCP2bwLuL0r3oogd7rMw
0DkvemlPOM2dZXYPSWasM8wY+5xTH2+bCE4XYOtNtUG4RVYcAzIbuljY6dhZCp63adtbE6dS95vF
eXGcPCGHQweoTnCR2KHBgYQggtbHYbAIM2nbuxqO+N67GeKl6FETGnZTrbIc20h2azk7SGqzcw0J
yNMfyPp9UAlQcP3xtk21xeCRmer1tz6NzcHK712JG4sTvYkqwKnU751GcDFOgmvRDLERtB5ct12q
vAkuRVwVZasAQn6Hjolmg+PxVFS2UKjgNTNFQ52mjZDsvGdLesxl6AM+cRMUonlkm0gezepRBm+C
xt2JD3i0lnJzFSRg0m0NzwIsQeoxA0lDqSb6BB1o5I8p6JZxl4bu977BKFSkcagF1Q+zwwxCV8lh
IVZmWVcTQt3jWxjYbn9X0bUUsnKtWaiSvOqb2qdPlPczrHbfLPMAx3IC2mYNdWEli1eTY73f3Omt
9ZSXgi2qqFKC9NoKRAgJtRNR1QsHPDIw7930fPeIl0MRb2vpvc5bOMW3MJ340vT5Ujy8WRHyoXAy
lW0+065SfyLqO2axC6GQlTvV3abxQiBxJW4WWR2vRprWAlb1kB9DcqeULltY5V3ErwtRN4/bZpmn
+HVaoGSedteDt3r9NwMZX4w4VgY3G/WbODaoTHIndXGURgo0Nax6c68K74jEAKznuac+TBpBxV+N
8aLEPVNwr3pr1aq3o2c4RACTlpaiOtwCf1WYJdPP6DC09e99+d4NKU0gkrsDVb2QSBaSjuQRV5/b
sa03oaLcWxFmtJpwm9VN6tTsHAGOdLwBsbbow5t8mLQXOnR9+bYIcQ5zkVRUBikiyL5UF+dlzI1Q
0/bMKzeZ854B4Za838EItT2FMxkk5n5wBRrOW9SUM0QZsy5VJzXZnZi0r0itgJZHOCx4kYgEhMtb
TJwzHNEKlOVYoY7jIcUrpwVnUGsyxgO78lv5KiA2VVOHuRmRw1fGV9BS1iLIkK+1tLvplFRXUbGO
UF+S0uXHZIdQkcS+eWjc60Jx+Z1jMkBGkN5DyPXptL1hJyO8QnRp03ukRiWHDs2DMpe9WGWO4Qkh
09mTLBGT0anwNoVdEuMU2fbsFxJ9daJ5TZZY0QLmop2m9UerJyfAXaSYddIpozM2ZR9gqGOU+gov
cJEaOcLPhckpEnMnlJCgsZ/Ei3e4G3V5rw/BU94WdyLyF7cg+83buOLRA4LlEduDAge/KwDgmuLO
r+Ba1MifMuUC8ffcmR+dIH1f+iL82/wML3S5YNaaAjNuSHLMW38EVMCDIF8AMc4S8EwLpykoZCRl
iidU7YG2iWx2cGt4E/WlOI8XAdZ47BBoRhxuE34pl4CTc9Qaa3Klg/CnASqcXJmrwVrGRgtTI9Ix
s027Kpx0Xy+bCzdQOsN3x2QGxzH44fgIWSeoCf8n5LSMxgHzcpMuoqW3FpbyKrUvWZyduSAkZRQO
CsYik2vX50dltFkpJl1Lfsa6XlfLaIlIblUuL3kynh1m+nxJ03X+N/38A+AUFVKjRJU8DVOuoRMv
y/k0zMX7pp5hnMuiiaEm+iRMOIyTOWFYNUataEEwx2jmoxDju2HZYXPI0kPsPVTs3QGLv0j/JGaD
daNVg1U8Rws87UftlooGGllcztMuOHhIBDOWyuGp0g9DyRZSLzUoqEZPb9l796EVpWxpMlHdDY3G
muSyuH6riG0WsGoSWXlLrVrHXnNIecUHaweGbSRLD70beMdswsQU0oGEEBN0elopFDd8FJZG7y8r
ZFBN7mS4QSvak84kQIFqhGi9oRqnouhU5k0lXdWmsGzbclcZ15b5oMIRCCtxUf/kM0mUbDAGj14d
kBPwLuiobLTJEZ0FDdZ/Fwe4Kxxr69lvzKVIprR+UDNijUK4P9jiG0ArBIaxzFNrQTui1e+r2DKv
AvJCCqyjLf4d41miI+XvHusaT39/U3LeCuhvmYm6Nmi89bdgAmJ/3UAbV7zrKu0dwwULEQPkiHhY
asc8PHQjGWsKfLhInVIUEW6TQUJ7NaQwJOnBVTDcBtoPmmHdGHciVBJDqB69Gg9vnB6m5RgSnz/S
U6Ixhds04t8lbCYCLFGr2cTS1B5hDBxL4mTD3vcXAE55SuTFd0NhqTNPGH5yEKWCZwEccqjK1ySk
zJEg+nvDnjyUUPcs1NsyWH6Nqp7Bo2VJNFTVkuXJJeoE2jTrgKT4bKLPyjdQtZwee46/MIKkKuC2
+BuI5skLWwoModeMoIjQcPaKfPf150tn9ghZ4tOxFcYh4hdHo2psIhzOEXb901xUmnmrdJEsqWyd
6KjY8HTm2cvXY54dUsHI2EDSbfwSbZxUvQxjYuJi+jsJxfm4a7vj10OcAdZl6eeqjRGLyvP5vM7l
eaV5JVRku9LuQrwCTHx8h2E9+j++HkeaNpoTFdbHgU7tn3W3MqVkuhaqwEXTP8chx9Aev7+ietSr
eBmId4p5zAfeaOhClS7cDhqBeKgEouimbx/D7r4y9AuTRj+3+mLBAdKP7SMGX+rnyy/rSEsbicZ8
kx3M/D1ODNzc7yLdBOijsZhkThvB857k9NqW993xJc49d6q8dBES+qa8MVICfq8q64HCRotuLSAR
Tz3EBQ6fOGX4Zf5N0r2HPhB6KCDmcZCGO6j96O76d5UDSfRUovgL1PsMP4WaWnnQ3/LxKRyurVKF
CPVokT+iEiKRPxXNVsrgn5GLUF3FKUEKYnrjc3zzaw/gq3MKSdwHYfujyILbuh4I6jCvg958iNWQ
osZDfZzvqvbB9y+8GuemqYyWW0FcQFjFaccE/mDYFR7F+9jaNTFqkr9pSQb+egKdHQQlAfWFLFNo
nKxavmaNcpyOiBeMiclJzqla/vdNM1anP4c4WaRGk/ApzRxknrtt1O/TWfHra5DOSN8/jXAy3YyO
oCgh4yKq+TCHh7xo8FaxO0d2/I08XJjcZ8zC1E+jTbf0Qw1j+oGelTrXE17Fx8mDjT6xjaU9fuSJ
4zkXDW0uPaKTpqMExp1A65FtgIUFmvduHzvCXF73G2WDEvRQL73r4lLhOd2y03WFfcwwDU2mx2Oc
PLQhNjtBV0R2s12wb6+mCPP+MbDbOQQ5zrn25Rz4c6UhEuupztVNVT316qstC0izoDQUN5OzIukV
C3/1HzgrTjP69Mo4j2ByJlMC/iroFuJBt/JQQUKarye7ZWWHHneGINBhabo0Wc4U8LLGKoi6UjJw
KD65j4HbVt7QM5o2IwBvA5S/qufqQt5e0gSdmyWaiK0QRyA8T0+VNIFeFHWTkCpX+rdUKFCh1tpf
2m0+DnKyWiBTtsbGT3Gte2odcV4tDdBwu9j0K20Htv8zDCB+ch8Jy7YvvONnbySxCpyCVJbEU2tu
iSZWVxNLb0NYX+QLdPjrycXx8jw8+34zA3W6/BRynB0+v99C1CtyXHuKPclnrlhU7GAOCuotsBpb
0t5wssevr+1cscBUFEWRl02ST2d+aQaumqg+jTQFuwAQGA1fJOhnSnehXDx/aR9GOnl+bS4rmQaG
ZwOjE62zVOch3ootLcIdrQgbU5r515d2js4gGxz0JCzveLlP68e+NEapm65tSnIobtxDaTnKsp+n
c8D5fSBdGO/csvVhOGuaRR/WZlkntsoIGI6seil7TIpLzsLnLkjhOjRKbsvUTO1kdih+1HWl3GKZ
9UyYF6u/6UAHhopny7iZkfH99Q389YJwm9VZEgEbGPJ0brRRPWplxAXJ3T2htZV1/Prz/+kL83k9
1CXVAjLlzGjg03ZyQSTj4tE08E53Xb4JOnWGK+0srolSrlMy3MiMxF3X3VRTaHyerU0XDDSBF2oR
RRWTq5CZ16QprvEAR0zblVcT+zQdMXpcjFVBnj1Zd20tprbelgszd2+Delh1JBAZMrRhn+5gKqjL
oti3fv/kdf0x0cqbigNbM0DdraMRBi2fLGm3onqrwEbXLdvvrzQ6DJa7DGRIu6+0MZ9K8aXUddv3
n1XTs33Ny3G/e6uMRVp+E6M7+L9XclrvLc3fe+1iAHTtPW0d0AERiSKT2V5xmyI2U17W1rqMoBWU
9aJQ47lvYG3gCS/D0OXg3VN/xIPlJzfdlWZyvu/0tdkPi9B8kOgKBwbhrP5zbg1XIRaMSUdjq/we
V/F1EAgYL+WzBLje1ba1u1ah1xKpM7NgdA/x2jKva4/meCxfF/WwiDNjGQWJk3XaQpMf8uYxQLta
WdZc1I6VJW1L8qqF3IS55T575r7TbQ8yrizuonFThxDAnVpY5+2+Czcu3YCuWRDuaifYPsfqI09q
lgqO1S01YHMkA5hTMz++W3hpSAinffk2msDVhr6kMJDBKGTLDC4xjcW6RaMiJ8uUGtgUiRSLx24n
eyDgJtSaDC4pBIL7pkf0jsbGTRL6ot57WuOOVRRAtRZDMaXXslzdqnJ4g8qkt9NOeKLH5gHLYC8p
00N3zWsSg5u2XYrZ1JxFli57iPDLOji4YfjQdyFHfb/Ch6acybVFW3YhQ13BuyTIw3lHgronSMcI
Qhti/E1d41KWGBZsI3mvxeM94YKVvDMgrhtxcRCKbUs8mVRgwcEppBofvQQBPK4/nRselNGAxczt
Vxr0M2JyJRB8mHfexkJE6kk4Q7pLYIpFQSNW0TZDqB0NOkVhSQJyDe3d02Dy3MOxaiTyVJW7XsS6
/cUT951w4xEN75u7pNipzEulvW1hEsl0M2965mL1Dj5Fvw7zbJnGbQpPYQzuNFKQEuyT9G2o5g/l
8MPAi4hKN54UB+V76asHU7GcEichVV1zCp5BkDZoAvk9bSMh4xU4TPaZLXYt1jFwdTqTwZL91UEb
+L304ZnyFrYQYXsRH6i2R0SH8w7NSv/HAP257PYKBvglrVH5OZBC8q8LyKfVTkjeWhnfGp0dOlfX
Aq54OYJSrAQL1Lgh567gOMg3ibsyxyfCPhPtqFnfavEg6Rs41vuEtpyHuxuiX+T0Dw2cwEbE03J8
NVMijf1VRJSxZazi4jHRHvXeWMB/F8PXUKbBD+0vjwrAM8hkCoA6FIsQQwGzfI/Tdp5A9cYmJ83G
Xdq86KB/k5mNR2BoKT4b4jfs9aMKrEp4xXh86MV5gOeBROrYiD+SS4Uf187E5Q8E5MQQ4AMwQZ/s
VpqEulY4evLdCGBdyLArmL1tvEy9xDHq58Za1NBxfXxDrT1UokVsPinIGludBp++02SIb3LwOMrX
I00TIKqsxPBUXascYLEPHvBqKHljBoKWhJyp/BbiGJEDAZrEo2HLF0n3qhrCUaHtxEtoAClm4tUA
0pYjkCuvfSlfYeyzZT1dujCkJHEjDjje4L4kBKXde7cBVGe+EZKTvdWgQlEQhtAaELe0beKuWBFK
qfbfXcJ5FZwdO1TXDcIphX6fKgDCQRGGFUFD8pvRbhLwhy7N8TXECGjcmuIIFapG6GwssoSHUN+5
pLfpwQqR1VVBcHynYTiGgFN5Vet9MNCxpgDqvOFgwZDze7YhXiidbMyMrLSyX/RRsNSIN02q+kdQ
uahOkAIZ+YuQVi9xAgtVZhUhLBHCuddor0JICFvzkHRvSdR/D+J8mSkPOe5dbWTCd2vnUKCuBtWc
J1waiZED9lgtXoB1f5TKAEWKiDtx/tKNOoG68FuFzlrlanyDzR7sa7wk8mGcm/ipCUXPZCrXkWc8
xhqCRugTZSYghDDH+1CB2j/isaXidYjHmGrcJihkUcSsZWFXyW9FfIO/HzZOEW6KWwu7aGTXQoLV
QkY+mxC+9mSbixjm1eNWFdVH1PkocH64+lE1X/zu2iVleyRCOAuPtduxcuw88qA99JwEK1uLAlEE
6YqKEKIVaJZ6hKOn777H3jDryfgMUHkaWnmMJmiImkwblUMiE5NkeDtCPTt902HqhOXaQWKKS1qD
kJVVQEYD1yDFacZ1xfaatHBn6k2EZ0oueI7YbITKfKm5r2oK7xxKHph1/BbRZoRJvNfx0fAM/1gh
/ivMYKUO7hyP7FmOXQeT42DggB018L4TUPAWL6iBuGydPxv5ohY9ogx2I+CLh1Rn0HZ6uFACz8lc
9OWIo8Z4VUN/a8tnna/SiccqPKpyzvZ1dDPIzPhdQRQ2y0UNh1gtdUL2VhpBoop3jPFsI2Zm7Vvd
tx6Z19f11q/HtM/V1knjKJSMsEhCNlg2UpMiS9WuJf/w34+BiBfzdkMmqkQ+MVVwEyvsyqyn8+XN
RixpGmR/xsVC+NyVfBzl5CwxVoEoR5yVsL0go20p7DWWpW1wr163c4+mWwed24NOOPv64s6APZzJ
NOjXhCOYunUKi4lmlAWlNSiAPcpCt8NF+hJcwf6b+xv6zxcGm47np8WxCeXMEA3Q9V/gb1PyAhUC
JsWx3TqoKnOg6Sl+DjdIXGkX/8Hpc7ptpyNyQpOmaB5F+4X/3Y9el7Yg5TZsfjxnIdrYaJOdrFxN
eNZ/cEI7d4kfB5xOIB+OTEM7GJi8MKB7by4lR9uOq4jzDK7u01NM7UsnmnPz5uN4088/jKcUiRA2
A+Nl6MF4Zxfwv3zaRl8/uXPnpo+jnIBmIi7aRi0ySjEZ0qpPg7X4eoAzjQs8n0VtaotwflJPARcY
gaboEVvC1EAuT14Gj2ldoeVDYD+j8zQfViXGaBeu61eUjFElOt0cCmG5/DL7xRaHt3CyQyHUJcH+
yYXFq4XzsYzmdU6EwPVEBfr6Us/cyyn2aAq/UuimnkaxJX2bjHJjcQbF1VIcwfKN+dcjnJkT+Nko
5oRbaSpN6M9zAsVsIMTgjZy/DMezMkeBQVVcSOg8OwgBnaasgFyiCPg8CCL/vEcDrNi1uym0u8a6
D7L119dxBh3QgQVUoEUgv6lrdjKGGgxtPMKJroht8e3YiXbyegL8JtxIvv16tDNtFkazYCGYMkCV
qJ0c3bVIMv2kNXkwnj6DRjCT5ZaEacZV6rnWIdxvR8SIezDXmYDsiN4onsE+ceASFZhkLH2BqmYh
JCgBjYe2jR4jY16V4Sy2pJUSqC8BBmNj95DTdogQ3Iw6zK3oLikczoYzNNgkZMCIGZR7xNFx8d5S
4ws9uv0UxgX4wECGuFcT90X3K7Bu8+xWkvtVIfdORj571b+FNLbDukBFPu+F64kDb67a7BamStf9
kDR/DkCHc8lGkd6VHnYc1Oyvb+EZ473pFpos8BJ5CYZ1MvNatwh9xXJ5n7ID5J+qs2w0GyLHOmvA
zApzHx1jA9R/cfDcwqlKsaSWE/PWiAQ7geL49dc5M0Xh/ks6T1PGsEU/mT5laI6JKTJ9+vwoKDh7
4t97IcDozMv8aQj58wwlHKIzY/xJbbh69OBC7WJGzZkNhRFYLdD50FE6RWrFrPEtyZ9YAg//RMiI
JdZ22RqhoJ3uBLCc9C/dtj9HPCmqFK+mjzFyTSQM2y0Mxn6f5u9fP5rz9+3PMU5Wj1EwElEmtAoV
ToQblDgvkQ1+PcQZIhML07/vHAecz89GcgOpQpJLJMCr8AqPyXG/JXZDfsNsWADs2+l9Hl4Y81fs
+fOQJzOucRMPmxSGdDHUAJwrbkN0h3RmLzWUzs4KmX8kizVYOWX+pJmbtn3MQIjAr1Hb2rgxO+GL
v1fmkSN8uwg8nx0P1ReIpk4ldbqlWF4jZH4QqbaYzC1rBiSwKh85LuBbiCjhCYzqco7Q9O6c1G4Q
tf4cc5pDH0qbJtddN3MhOso3Ddo9aSXi+BXN1Dtjmc6JuQkvbJvyzxy70xGJmwYapmlmwnf6PKIC
tzsezZgRG4ziSQuPjlPz383uRY1DteWvK80JMaMNk+9a3qGu1bd53bG4O3WzsjDUwTDcihxJLp06
3apBeCtjKAFRbJXCZxWzFzmeHN6VVWVhrUcXuvLSGc7dWndV9Y8ghnavyqgxUViDB6CKqAthkvU6
BaoedFaEVqyL0jtwkrNrKhb5RoUYpbrGmq62gY4US+su6FdRFDpm/r0eyJgBbOFbJ5WJb6Q+i/u7
1tzl+BgXzS7MDkltzrBb4Ulu8qZ1IlIgUppdNVHfiFTofkkC/Czlus73fok/Y/HKydppfesmlXZu
f3DzDaICsbN8e4KWYu07jrLImRqnAf/KxIWR3su4fEjgWOFQzFHGrAsJXxEEz7W5tXKgB06W/VWN
6XktsfWpO6FLNrmB5aTlcu814mfQX+M6zN4xIsJXdPLu31ss4Ahgwr8izN5TdmZ2yIKddQzjfSai
+Ztwrjmd/rkaY68orlBiXHlQypryJRCecH2JwL2JiUj0TVNcaxYS9Wej1fDm2naFPHfhSfXKokuk
pQ49mUMEm+8BLujYvxixOzPSq5abFUyaRWVulDXODUW07bnXMsx6H8NZTvltv0zjR62xrhoveVJI
rzeibNv2Kz2HwoRPFr6lEedXPbjNwmsB6NoNnwYeWVAri5xWYJ7O4qrYdhpA+v2YiFtiQG3RABto
7jyQR4HMD1aaWLgmeqgeUsQ827ZAMNIZz3gejujs31qAX0wRahd9c5o6hvqoomlAk8tZHWbZFIWF
mIDYD0fAfqQljEI1EDXptqkOGHI9afDUkDvxlGD4j+bBTN1VP3JCvc2qDnsBHYJ5fqmUOPf2a7Ko
UsYaBNudlsmq1rugf71qe+5cXxqLgGObtM8B84gIZKf975t5uvJhPOVktyiT1lNbgfEm5tTkORki
dZt1ELpfQYJZb8Dcvt6gzu2BH0c82SzANzXRSugGFNUkmPQdq/8LO/nHEU6qE7h9TR95jIBVp+pj
BuUozYWkhJ9HpNM18+MYJ2tmm8q1J/8cAwMflWWtbXc9gmuSLovwMQEXNcLEVr1vpvmI/BaZG6/A
d8FH/97MJNQ6ArJITSxmTV6CdO9YhWaZGdpx4ZglHEpqaIrep6CYylfqHUwM82o5yPpWVUi13FSo
kEyzRRd6LbK++PqemEw7JJsGe7G6wQsBwv8lXfm5yhIAg965yPnkl40CaTaumjqTJR8ePZ+1GPMJ
5b8/YE0gyb/HONn+YpLmqF94eIOYbLLmmGSYQfTHvzAHPwwyXeiHPVapxXKUUwap3EcUwcqlwuHs
HP/w+VPB9OHzBdn1Qi/m85tEIgNVcMbowot7aYSTU5ueFW3gidMI8jEvt0QFfn2HznT5WRg0iexG
UuZgdp28pqkWR7gXMUD5SuV97S7JZb0j9QmG1xyay+IPhtL/vPb/671lh3++O9U//o8/v2b5UAae
X5/88R+74LXMquy9/r/p1/791z7/0j+u87cUF4m3t3r3nJ/+zU+/yOf/Mb7zXD9/+sOcEIt6uGne
yuH2rULp+3MQvun0N//TH/7t7eenHIf87fffXrMmradP84Is/e2PH61//P6bxLP5n48f/8fP9s8J
vzZ79svn4JdfeHuu6t9/08S/TwKBnyQBhVdO4VDSvf3xE7iuEzUd4QBUgskwOKVQ83//Tdb/jlMn
zX7+4UDP8v7b36qs+fkj7e9ECeMxjJBCmh6u8du/vtinJ/TnE/tb2iSHLECo/ftvP0+Sfy6CBrGA
8FvgpRq6PmWmn86RSAu8sK2zwrEo+8iGrO3GrzeedRUjDMo3LjUhvBS7Sf3vFvh+IosLP9Aee8Cl
Gomq5OJhqTZXrqs4pksHjN5oiDyytRqHKmIdt8M6AGqJdOtF7Qu898gqQk1Jk6ZDUKQOtS3iGFMp
vl1W2Glk5ryMaF8o1V2iS+vCE9CF54usS5+gVc3buCQ2MF2HYsPfxaBLdteNJC36FOIBWWVSV0DX
dJdIS3eCBjWpfK19EUm35qjoMQvkNZWvXDhJT0/wQ7n/r3toqhLsRnI3TsOuBaTHYq6WNCDC+1Z+
FTSS9EZvXcNwH3tKxLZYd7LsEGuJfki7VkVsxDN/PYqvkUrjyNO3bk/x2owOGjUonjSMR64NSVeo
e05odZjEJXMsv2z6yX5JcAdKQsPalp6xjhuAnBD3u5nQDs5oKgetSV9F5PAfZvQfE+fjRPm8WP1y
jT8FKh+WQxHb+6RVuMZ8xKsBIRbnma9H+Lwz/TrCyWo1NggPlY4RYukg6gfdvHchJH09xglY++sg
J3VFQdOtkUusLuO1gVxv3q8mzg4Zb3Y9J8EC7p+1vgR0T4vFL/NjYtWIYDkTv+sEltDlcBixUwPe
Wpb0i70ZaYR2/qgfkezOI3ibzYrOJ0mgy0uc0XNP7ePIJ2BFqweaFQW42Mn6Ht2xowrKhVLw3FNj
r5fAORE8SKd6IUWL4qEdKXnAoWdN8uxi+W5Aufj6uZ27jo+jnGzGUe1GYaUxSjZRsYXvoVc6X49w
orD658z4OMTJbmxWQVDVaFMdrOps6SrY0F5e4jG6NS5gw/JUV54uuRrNWcaUAaFPqXBunGI8NQCe
ajPOBKPtbds7ztSr8lt+7W2U227h/ciO3Vrd5rv2rf3erS5PjBO884/L/fNLnBLkFEXWShO5Kpdr
LgmYmqP24uDAmf1W2Q0L3JYdPBEuFVVn378P126dvOTZGFnoS7l2Px32sZReCy0GgArsk9uyeA5L
BZgavlKCMZ97LPQb1SAXylhLg3SBjH6Csf3rBkwqN5U9Vj/FzNsodnG5YeODesDFUxo5aMC2YB42
vh87byFdeu7iNEt/efDsELQsp8r7FGOWE7HWC4FGddUbm6ColK1B0pcYs/a3ECN1HZuwCI8XNOBY
+i75cvMMQ+7B966axLgvmvLOG+QHpccVNIucpNdXAo7UID4hiXajPm6sFgIicUcq5AjF7NeMOHeF
eB7rz1ZLqEo+qO8Ej77SE1tXcnIleuki7Z9Cz11qso52xMTwPlp50IoMrMhh67mWt/ELCRRG3Xbm
gMWxONdb/YimZKvTtw6gYAw+oV21MBN93VHlYNX7+Zxc911v5NuovOr0JzWTnVSCBSiFGHJDHUgy
aHHFPhSMpTF087KT9qpLq9HAT1EcXmoipb2KhTkdbSkjnrcZFmUTTgxCPITwigut6zz7niERTg3l
hvXpJS4ahxYm0RCbvBMWvhdi7zMlZcSbEmtTWWqXbS2sUjgpaWtuiCZDJ3bbd/j0EadqqHQ0hvLQ
TzQi5fug0qygfVcr4Fk6nog+XndG2OwCEZiynowGcL0U4quwNHGUSBd11tEsSdcpNugwIiAQ4T2o
Y4ODBbIPXwUcyO2/+RKCvxHVjb/AHBD4hW5kY8aLMRxIOGXulxyUAhVhoTirC30LnXbbN+axi++z
0lzRnliOgriOxH6n9ge9LDeQrBC3dsiy+lyaJYpGrgm4E14tMC4ffSg6o/si+m+pbtiRNl3yt7wO
3nwXn4sgO7p1R8LmZDQ9JAoUFR5HZoTffQnfG4T3gk6Hxt3meXJXSY/8biX9aLCkEPpvTf/SqsNz
gXkxJcg21PzvWoFPsFqEOGX1Di8XHnjmttbqb3kM1BTJ4TzqFMIJ/GSRGfLd0AtXtNWxlxAJarC6
uygdv2Wq+a7o9S4WkAdXnbq/sMqf3a4+vILTRvOhjMHtYSCokGWv2ejLRbUv7KM3I1p2i1OQU++Y
7xd2rvPrzIcRp2/0YURhbK04HRgRu45lfqjsaZ3Rr2hn2ZodbwTnYrlxdrPUf+qRIUggv/o8oiuT
qzK4YeG0T/q8dJJ9AykjBfMmleWq3uNpcGnvPLuwGUiGSZThRPIzkvLDNXpob7NgGrGax0f8Ae1+
Wz8e6KAt5EWGh+bMu36/OOgEa/2ymn4Y9KSUq5NyzJMgKpxwrUylHD4uV8lae/bnl4aSp4/6aqgT
pAhgB4O/gaHcHQIpW3l1l2yWi0lh7jsB/zUpf8h9+4YuAKkRNj4XY8jOPtQPV3vyUIlfTwRrutp2
kR91O75OlvpaXPc2iuJNuvPfLk2j/+fsvJbb1rZt+0WoQg6vIMCsREqirBeUgo2cM77+NHhX3S1T
POKp+7rs5UkAM4w5Rh+tX/umZ/N2yir6cCLOx97stvH4hGfv1lDgThyuLMmL4dCXJzuL7XypzkCn
/f2O2WYuCIEhc6od2MaNukemd+3gv/YxzwI9HYkDNo6M91fKw3hwLTYgv1BqpHfBlSTj5Tjry9Od
xf5mNWpiJf1dGoMju9Gyd6FzrtVN7YwO5ni2Qkr4Woh5cZcjq0BrPQEOnTL/7gB0Ziu1CmTUGfoj
dBXwnsfwqujgwpowifhVgkiNboGzMTItDjPLmohiQcdPrQ/8D460fpI53n+eId9nIkV5BqKDlMYp
Wi3+fZoIF+rSkmc7ibx2Wkywm6HbdOKNqjRXbvLzb/53nc8j0ZzCWxPpUzlb54JWTaGZtzhvlyBD
5taDxwimVKW6hhC4Pz/V9wX971hnCzpvesHKLTQPAaz+qv4TlPufB7j82v77MGevjQZ4AI7DLKrw
LOJI129/KSpytfDl53G+Zz94EJVEuoRx03fxyTQZGBaG3G6BZaKOeJ4ytLo9d6j8OE2+4w/ylflw
4QI1j0hDLDoNrK/ks6nXxGJf4h4+TwhbvI32/gGTTS7VwwmcOlW1O2Fh3Qgr/4UD3a33khsvrxVd
Lv8GZHmUlVUSrMbZRUYp1conZVE6kgcLP8RvDCsXJJyRm1smTg+JHRbGafDQic9wof53551kokn6
u1DwW1jlKo4IKkKVwAF73DomIEvdpxSRMVeuqlsuTrYvv3beE78c0JEYVZNQz1k+oKZd3RPqBUDJ
Gm4+Wjk7hsCaQ78rC06Atyx14lU0bnBex8zYfPp5upxlpeeLF1/vy285W2T5BGGDtMF/Ltr5reJM
64KOUgtLTaBPq/T9yngX1wFJTg21l4m47Gy8Qa0n2qrYgeeLPTryZi85YO2B9juNne7n5sH4LgSw
sfp5YPbCS9vJl5HPlriEUIQ7w1CBqQ8keF/gW+Iux+PQ7Kff6AYdS8QkotzJVst1o532ENH3Vja4
dD1uaHAgDRrsClB2t3m5jPsChiMtVcBtJKtfg25PFn0RvBojxMYAsGDdzir8oXxJud316N41alRa
auED+5KYGFmAturMT+JfxN3AxeTgVcryeuGVbhpCuhwTiEaih4e0mnk0DaAWSDDTDkLIQWp5g077
LQEJBiIqmJLcNbNnkl2ANA5pek/m7j4LTTes3lFSob3/LejddsyZZEb4iZU6VzsuN9y4XbkKf0nC
eCcLyoMeHIIidsUOghc33BpaoqjUz5Hw1BUPsRZtxfZzoPU+N6SD19SbSKhe/Xy80/w3qLerBt8Y
Pw4ehphCHHYMVvsSDdJiLEDl4ZmStneTdF+MhEuxBTyb6munrlpazZoa1+uxdooswz/EWpn6rYx5
fWuOWGpEKxTHLvgxR1T+zNStZrixvAQVLi44ORBmLB6z4h0GPW6Yv+gzxINsWhaZtKxHfILzehmV
OlbpXF0rPCZLWkbQDriCrK1rkhsDXNs0p99KflKlfDWxY+Y1rj4YkIXZc9spbjujRnV3KI+ZQZ8T
OhXD+2yke7g8tujfQdBwfOkhTwsLP5F4UZXSVqBWGGjjOqQXAHFcQf/hpHyU7WjXmOg1uuSM+FHI
qCo0xKIWZ3QJE0eFjk7HFCIpVy6E2zzFPsTHM0ga7CEaFloyuD38+hobB0y+7TqP0RBAeBuSfTNE
C8OAxAXpbIg/rOBpisS7ynrNtHLvW8GHlE/rtFHv4iRewnpaJ1O7w+nVjZJd22XLoJ7ocqgWEQsT
D65VDoNmFB4MJs8QHjtKCaJe71Ra7bSocMwaD2pT3Bmtt4cnmijRMkoOhQS+Rxy9TxFPN/r+nwDh
rmnmdYRxZq2Lq7yTj+YUrEJT3hVZvcqqRzm4kxJwNxo8PozJZRj92lhAZMNISsFaO5CdvtecDjGU
TRDV26lZbIwm30UVIgNEF6P2mgLaqvheYmttZEtzpYja8bRqcCqsErbWRFuUYrqSxnpRYbHdRzBt
qZHEdbKPi7dUGJf9qBzLSsX7LzkV6MgkC9tAr8BCFU/r9KaYViKTPex/+5oyO7LgKuv6ivaei+Wt
50PwrepHTAL66RQBxvHpqQGiFpbygn46ewheG/lJ0R9lDyQP24yYGadJmVPPKT5cYrIcQYt5ivpk
8D9nlFSg7DjjlO3rLH+UM/W1L/PTwHwJ1RPM532ElQrGLlDSMGhJBU56z/tVhu9DJkOFbZZd90vB
LHgYhJWpkZsKJruYoxqxjT/LJgcpXKziEVZ93R2DBkNv786X/H0ufohDfRfTBwnj4qanih7hvqjV
6Xuo6Z9KUOPDtsshyU3hTZ0Jm74tYTDWy1gmCGz1YtMxMeWGFjf9hoalW3+iVQVzlHhq71Xttxcg
4wFp6sFB6moomXH+hDcNbW4PnfxHz27Gnmaog44vu9FHbgPF38QkrFTGZadiY+rjlYoPr/4bP9Wl
YCgY5On0/dBXJQg+nEffVcio9KLqTFxxI9qiWtJvWqi+qD0dgqawkQyQbZbhb6rEsLN0hzoApDCt
8sWr0WqLQLxrad2bVDhEEX4YuTk7a30mcw8jlla6yG5OIhRkpBK9VipVpcxj2x53ZlM5xrif9Gih
et5x6pJlQTYXIUJ5G0cgEeFCqqSdIgRKTXRjBSfSRn9ticJyIxdHBRp3+CoIUFBR4Rjmfg4+cN/p
81fox3s9PojS0UqZ4Qr4VQslS/agMAk8409T5zTgDFtBCaBd/54wriqadNtWrybMrB6fBCmDedc3
/m0VTFsxnrmG/pHO5cciyKWl0b5KIV1N2u8KX4VaeUrDet+n2B1gAz+NSI4xtInDdwzYtqP51iv9
1jfT3aQT4MUxHVYu9OjXnO+jocLI6SGyqOYgcnvp5OQWSOrO8FBNYSUZWzVLwbCTXvslG7VjcQsq
miNmI7RqPiUSEqCZNNlLbqUnS+RYCxPfK7n76PWZygUfEq5qk8D2RPHc6CM+MWav27kOEbIGVZg0
+FeGYeqqU/Tb683CjfEXaZPM5VG2Skx+r5RSknp1eoqEV78obV+MriW0Ll5ZLAgdtAAAoDuvPWZp
V0jJ0FF/SW8nv7XF2bXXn9y+hUhqiSutVx8LqNFdJ9tppq08EdYWlgVO2bh+Fu+H2dMLdPHPsc+l
eJNOAarXVKhpzTmL0IVAywVSJmQrzGZX4mA1pOufR7hQSTDEr0OcXayNSpiqTKgqck7ZZsaSGPJE
Dv+DLnQbW4ibaGX6cIOvBHVnwv6/0atMwG8RSNJRxdOdRdJlJZdDENaUDTpqXrayFlzWiCM967vr
2UP5e5ILi4Qvw52FkOEgCJlBc7Mjr9iRHJrEXhIqlc5MfgkX1XNTLoK3EHoegsEFBFTnylueH+fs
RixjGYrUAKDIfM/593F7GlzB1/Mh/0PlSpzgrlrPBVOcXnbXayQXSqXo5bhNWhBSkCboZ5dWS6oD
LTBNxtsW+2bPobLJlsnRcz4G+KLLWc8GNm5XLX9+zovv2ZJMUZFhm83omX+fs6j9SekVb35OeVtt
KtJrsNuQa+5ysD6k3Z8naG5kh70P2SEOufKe5zrs+Wv+OvzZZ849QY871SKUWnb7ekXssKo38vpa
XujCVZ14hG3CVGkUgbH971N2RlllFpEAuNfgLg+C28DvF1NBBNPOZggZwe+V/Wn+4d8ebE5D6YoK
3O08d4NlcmfVbV4haSOQ/6WbDz9/uItP9OXfny9/Xy62ChcCRSrrytHN8bETj6JZEvJIbiZviiLf
je01/dylfYcWJbhB5AlJEZ3niBSI4jEYh3nf8VZVuo9dcK33tTO5sBHVJW3CqFtW+pVs0YUyAgvj
y7BnMyQYwyAKzLhyqhc6s+9rO3TD1fQw4/Ewc3PDu2tT8tI9/Z8Rz5aiwr1PE3NGpOvW0bcIcZz4
tVn/LZAe8uO1nXX+577PlP++17MvyV9tsqFhuKil31sDxFmh7Raia1XYizv41zd5tqUFNZW1zGeg
xPuA7kw5EapqBuAdlrfWPAr+QZDo+d9Y1qcxvcwUk+Bjogc/zY9CCh9KdgvL6YybDtcNXACTFCtT
7Ti2b5kfOXlTbTzppOnPWUsj1Z9K45I+QqxolhFOCs2zZbx6jbALUCWZxVYy7np6z4vmISkesGIZ
gXS2pQ/bgbtJksuE4BP5oqq1m05ELu3vVSM2abHvbqMRWZMD5wZP0a5w/RgId3zKuBWZ79zPQq7T
UVa9K2L9XM1lbq+k51zV38N8XOnZUWzEglJx7NCmsO+wfFWmDNo3LuXqOoOwLGeOT9wjCDT5vUfZ
janvqqohvM4XspY+DX7siMM9blipgctlGq1lZWv2FNRitwQu3Mdux52iwDIEZWYjLGJVzRYB0InB
+4XGf3YFgYUgZO9F/R4q3msBXUkqf5mDDKb4FLabdDjF/UqfsBbRQuDuyrNuPEfmbpQOFVqJ6TNT
YQCOr2Y+bYVSVriUDOs6WUhquc/yFotEzNetKXek2MQiaqKxQU/6Zp1mPmCEgr8wlnuze6TffUHw
7IK3MI1+WQUxPo8CyE6QYCjH0eeOGGUMxnzVzKIbCViKaHlu3e0mxTso+VpL0vcqBYvGHbUsnzwc
T4KKO2j7bGioO9Juwh2Oki8ACzD4GjgneTf0Hkmhci+YbxYfjuwLN7rWDqS9WG3QQC2qEB8Qr1gM
KeXeZl0D8gr7nng2ttNxJrC0C8tr3ZFLduu/+LO1jzXcF6QXsPhZgvI7ZBHIHj4kDvERFnXiWrHG
eDFJtWxPRbE3hWGEwvdOF8TovcM2vybn+tvi+G1BG3Mf09z7Zf398y9b8xAOpQQHpcKqiGSIrSzr
Q28u4nXsBkvcaSuHNjvBnaGoqaPTN4vfGDzja2Wsszbx/wRs1pefcZb6xGG+MCJ/dsmcgcYPPgiv
fqku2yOeo4ufD6MLxR42aQM4GcIeRf+m7KmFrk1VVHJOBaBbMF5rXFVMcxeYT6OlO336p2pPdVDs
ZYVUGG7gSZgvUBIA3sIRUQ2vBBX/y6NbJEZo/1f18+NeE/smDVJ+jmbLW2mJ2m2HY8aGO+31R59f
47evjagFIRhtu4Du/j2I42FopQH6iqPfQG9ZQ8QhavLv59ZxiOhXXvSFs4JGLpo0NSI1C+Dtv4NF
am0NQ9VWjlU+TjJoGB8A3Wj//DUvTWCqTri7zTGTCmrg31GCNB+mweOgmHt4a6xeXPBHj8K62cfr
/Mbbt0u0S+VHusnc4FUsNtcLz5fOYN4oDAAdpx5avc8CNq/nytmGfEGon0u1Mpdwbta6g5ENboIk
Oni3V0mFF2LRf8Y8WzCBF2T14HGxyvbA8hc5TlfKlhaPhYyaZpm4XSGgVYxcayOs612NpfrVYvf8
/c4m0z8/4ez7GmNdiPKo/ufNk/lyjXyrY8qhO8ZKW1Srcjqk8tvPn/vquz6LsDBGLHQhZFC5ZAFP
/jrBCdivyhUsI8nr1kK4VSzZ1UZlq3iRWxSk0LvnKz/iwjJCRAnDGSalYlLg+nfOQekwy1pg0+zz
37VyrPQ/daw7SnrPFF10FTTbP41+LMPDWB5/HvrimjJZS+asBDe0s6nma1IdkkxgZIvdKMz7dVha
T3nbXwGfXIpkeURLZUeiK0E6bwDlmmD6qidyJXCrfYXwDrsflM8LDCvghbQImR1UYj8/3KWg7+ug
xlmPlJlJLVnnnsPoRkTBgXrjTnCxnF4N/wfNz7dLD/w8bd4LQXfgdnCek8kjrInHmMS2DGRc8t47
Sb62tX+79/wdgs8EJIGXeT5PkGyJlWJS4Q9IalkfJQqtlnSemkkrCeyxKqDGqyL8M3AEUj7NlLzV
APNq7LeGHN5Fau7Wkr5Ma/H084v+tnnMv4t+B+rnIBG5wv87f40i0TVdINzMjMjGOmlTjSqZTCxL
RDAmmMD4foBxu35tUl0b9+z2kErYuKdFQSZQehC9fTB96PR01rPJdUX2jlr+rCxMpTfqGk9pSwqs
/gh04c1owtsebH0xIJgThPVkXU1UfUvhnL2SsyVdAJ1X/Qz5gjrUt6nyklYWhmzCWgQrVkmpa9Cu
2OfqxlOvXHW+n/9nI5+lyFJLgJOo8lKUgVTu8BTitK1NXFCH+3xI3BpWWpuW921yjOmo/HkiXB18
/mJfwj+cYjDCS5gJER6/fdJtmky4mSaS0xiwBGVJe9uzbPzyk8QVtGu2HN/P7n8f/RyHXhaZ4uXz
SzeibIefnRMFtyrW6BVHdqjAafEVR5M7R1MHKmQQwmWE3iL4xRhdJ32nDZ6fqojxbLljSi/LOrui
zpAuz1iiRCYit96/x9GX9xP3wVgHCSu40MxDGyTLRJOWVWG6RiHj4K47Xpg4EBWXXiUtvOIodZqd
Ey+G2CcX2KTVeOrI3BSMAlo3YsmfP9/F/WVu0JeJsNRvmSJRahst1NBpw/NeDgAsC/MxmY6CNxzk
Zp3kV97G//K9/jveWdCRtsaU88VKJxV6V66xPANJhwm3UzWY3ik4g0mWq8ZbMBWLDgmFTxt4mJh2
4B9772QZn2URoaF4wcNm9i1yw/JKRht08rcTkjkFtAu/P/DC2rcLjS8W2MuXIUlt7aku5V+pztmV
tAer0p5FqUSKHHFNS3SKbgWN0Z0i3AlstmYAs86gn6DRn+k/ZiHmBP73+B6BVBVuEpiUA+zNSfrQ
YD3WQ+Rok7HWChxRkBT63i7tmwUTejFS+YxoeKfieeij3y190iEA1lqrnYzExOStM/0RHCtt+dBU
Ag2h+B+q4k8BTV3YAOGKIzzIsFSTUj32GFaN4S2b4lJWm4MY/DGr/pGk96ZRb8hvbUDavQXWaysl
GJaKd2V6wI7rVaLbNS+DQ537m1wR6YuvNqOW7gK15QGepbnpmOYPU1JfTC9+DDugpLPIRZOoe1FK
UZC+YsqUNNX9OKmfWgRKmTYuasaLQY/2wyBudGO81/3Q4QM5nSfcyGLtBliUgu1bVO0uV6FEoTrj
Q9kVhXiL7MTwnmIJV0enKny3KLd33CVRQNtqgtk4HT2oEHJ4D2m3TxFwcquejNdMfibRYpd9sjJn
jzhB2gukuQd/kykWVsDcEsH/5aQaQulRVx/H3nK1WFtEpYk0I3cHGffJBOojrVgSm2mcfJQYwPT0
oMu5jjNoa6sEyk3722sLd1BV/i3rRu1b10vyhdIKzjhMRyPg0t8LLGqVAiwZB7leUbPaplpJszFM
AF8p1ybqkBj9gWKAGsv6x0Kav4yW/RJ1H6IoTuSDYXv6fTnH7CwhCSPx0dJeNORRZr0PkmbTKXie
orNXrGJTItPKIQh0IPIEUl1CR4IbkKH6PIyo6NfFcDuOLaGD8OgJ2UkxJ3xzgLXAsJC9Yw51wY8R
ekXdosBUPetvpWTvR9NCoL9ADO5h8Nq9Wq7RAAU2CYBVQMd+E/+RhVvPCF1VoJl2p0j9UpEOkTHc
JNLvMoQyUU73UUGJM4doKZBOUne6Ut9Ixi+t2GhD9VzWFpyKYalJ9+An0C0Jd2nRLAH30oddr+tm
3CSF95gywcXS2KrTQ25rQDDkW6nBbK5d9IZ46HGRMOrowczSO4J4O53i+2I6Wv4Tj0yBlJU6PQlV
uNaFP3X4IGqkwPDtpFeCLJvFJcRfdskplj8H49XX8HxV92mroqD3drT6LIpOuJ+0fhdH6z75rIp7
CG7OwCqiq60MMR0bTCzg6h4GpEIBdyuVBh602HDlLiIHY0psK0yf/MZz56ltTM1fCFMnaqep2ggl
fnHpNOy0HmM/NIz4O3YrqxN3rdUcPPyMVM3GVQlB/XQrejtfFv5EUbSQyC9ZiaMJ+kpHF0HHw0NH
EjMYniW/JVU07WoAz7l2IylHIbPwPPY2hWYc2jjZmaV0N+QYFhmhXZvPVSTdxvW9X37U0Z80PkkK
mgHfWpdjvVbEW6P1cYLHIyPcD+1TNT2Q+1+nprqd9HIlBvQ0FJ9Ii5ZyWm1lAahiAZm25cy9C8KD
yfwqrJPlP4xJ/wC6e1m2JcS2Z0mDuvnSFHeV+RBVD5Jy14GTyr3bFtFzn7md8kQnS4hcIU4fxSJY
eMbNpDxnQbCMAuC7RvtGstPuqHsONDpY02ca07TaHdApBEArEJwEg12FkEz7YVmZ4mehmPZoIhrQ
ZWgeAW5rFGNSVFKst2DM4CzPUbVio3zcjTLs5uieUHcZd9MxlPwX0BR7f3rUlV9hk7uTFCxz6HZW
1Czr4G7AgDrt6GIdk52kPfkknZNgr6YwM+hzyQb5I9M6V8Nwr9YrzF2hoSjWSkmxCuyehYg0tF+/
eIIBj0R61+pT2cLXtrS9qY0rc2LtVCRmR0cKkxVBXbXQWxzr/MwqECXVpFYRwhjlbWmMTlhnttfv
0qAHipJCLkAfYybrIGpuKvEkA0LwsJDrwmMvvOnq9FEZ7E80SmE+Pu9wFXuGUO7F8iEyXnX1HQ+7
ZVaHKBdaO/J2EQgTddiqyeeALiAXXZKBdpzhgjQsS5LbE05XLLJYfejElUpyVdMoRFNflxKVv45m
Cm2F1WZuWJANxY2l0EGbtdQ+lX2e3GjTrofYMMz+xaN5kEDhhooFd6XdNeYR9NOodcCv6UfCXCx6
8ExzIcyEbOkQ979j+dHAHzQK3gx1o4/pc5vWW82nLSmM1lH+HLKf9xZ+9BBoK2u4GZrbaYKM6ge4
S7VLXYTpMeAnDRlX7QJ3HAIcwYlsE5jftQD6Rrozxmw9oH1g5yLlvYwleDCWRiLUe5SAZZTWCz6i
nlk/J9h2N361bhVj66n3SveW1DFTP1wkU7iU4OCa7DO45dhWEyxb4dkXPuUIi+7kXW/eK85xm2KJ
SezTrwaT2Ak2smRuFd3D171bi6W/zIe1jNd6K9538UdXK7ZXPBbdbyyD2GIAR79WySrwTon3GAwC
6+N91CZH9j+19CTkJ98j9UwjWBBzZc6yowZVvMqZnuKzrJ9MX4GFjYCnrp0S9WIzqws4BIxDjcxO
Uosn7Fl/DSb/RjKNbHE1/rFGfa8alq2j+rAG/CrleBNWxTYJvWPVBU7efaBIuBNM7y6W8sadGsmw
VQDdKw7cV0XMJjvIulfJp9AvlGsjSA0+rrr1/WM6dk+55hOzQ6fX2vuhxhtNlL211idcQZG2VcGm
r9/KXHqYPO/EW0QS4mOeZddw7QUPDY+ASxeCuqp2qX2vExlMcnJrttljPcqo5vbekC5qtcLwvSrX
E8ko9Ft1mbyUyifvPoJUb08zzKh9wmds3U7Sq2a8qRNzod9aesJ20Ugk7n/X1Y7u+2Um0SeTy5s4
AzOE/WSoI9UpI8QnOtbanvzbNz9CC6Uq36BHU2IIdzlkPIOWk8JcWuNBGdK7sa/vWuMPxo/rSIfK
jjCLXrNeTFyl2nf1ER++bZW4wyA7erZsU0zfU0dk6pkSEN5yXwMm6WGXBx3M9dpf6EpKr3B4aIEH
R7G2McZVrfhHb6hfEqM7pMVaiOWDaED9CTT2pJYcfwAK3SRrhGmw7MknVZZtTV23mohXcvBHSm4C
r1magwYdOiVyjBHKZR6CuHWrW1ulEh1vvC3Kt1EgmgBZzn+cAoIvad/394HVrYMO6nC5EMP4dYg5
E7KbJoiXQQz+XEBg1diytsNCAZ2l92sCKBUa4y6PaSVJtU2DgMlHIuf3wXaiwW4MuwdB6JcDsD+0
fYOe0j6JmDz9pWEY4XEzp37uYndPBXlTacNCadhKfNnWsaqNpJXsgT9oxYdATO1Yf404xYz6FQWk
28aPUk2RYYxviVvjDwwp73N53PSpiraydfHYYQtsdp1QgUciei8f4ZPdeIjEVal86lgfRhKvrCl0
27pzhShYaQnZm+BX6R1Sf+eJlq2Iw4INaZWVePuepgF4Y47yp3zMp3oJLnmrRxTbmnZTlpu8yQLk
rXeqZOp2ZOI73WAibUqCQ30bIDIEpOiOiyBeDghIhGMGnysW96TYgUae0NmjdVIXgPTp6kupGNJB
IMSfchLaHZt2Z8KWCiFlC7TtaPFNpDFhjFrhAAtsJU/tFAiDLOdukYpPYtXj6r4tQEi1j7l+M47j
2mSrMWf38mQzIWw2gCrONxzsco3hYPl/pAa3bvA8Xl7g6BuL92P8JKO0a7InUY52oSpgNZ8vexMD
wuBGiaMV/L9FzIVfTx5yCl6lt+zYTMNml+b3jf8ittA+5yAnQoiM62qHBaJ3H4/PpT5br6KBk9kp
9ARzh20u3nQK4uqB6lW0t8rabUaIU+JrLuy69qEMHkZ+VZ/cofulTerVEsDq4NeSlvzXoKXU+Blp
PhWgJ2VKl4gvCaKQh5lmRBwn7A0M4fvqoEH2VlWol2n2u7ce61DdedWuy9gyvX4pWtWqyvq1VFaL
iaAwDN7F/HG+RKVk2Lz4oGcSDHNxU4xPUbT2U5pW1didBgmQ1lrDYdHtUQ6SB3LGpnoWlJWl36ox
FgnmH717ZpY37SdSLdfQolVpPDQJd+4xXpeKuaaF6CkwKXJ202eornVa+0H73IfCWC7a2AAfby0D
gEetdmulu2LWC1KtrSocIOhnlkKdKp+/i3kTnpFMXFH6bV2py2z0FjrCpULfy4jihiHfSK2+n4IU
et3tUDykiVDauLl78xoD2CHc4NYpIpsOzOE09bhpBImbURQfRgMbSBzi0lMcEjQPYOCI+Pzk5GeH
mtgd7wwXkPlt2zxlQsSqDH+Hc4FWkDKcCITCKWq0uWK+KNEwC7i/WdRbU4s2o3yafxzw1OjWC1k1
Q6VHdl2oPhdWOXL8vgApF6cwryuR9dFop0rinllK+VYJ0U2PI6d/KYSQojwiFl5wE+TPyVDteg7d
IbjqizTXRP6pmZCdAEEM/4+CmPEtrV4bqjjVHsm+rkbyKnY3poJ2FQ2RefCjeToHK6PHZjP6TLTx
sST6b/MrSaOLOa0vv+E8y94YIszbeIaEBAJvQHUgTd1I4WTnOHEWbXFPKxfLIVyZnKER3BfCKcen
qUHFUzQi8xNL8P5I8cQxEuw+uZYQvZSK/fr7zmocqpGagyLw++i+XvR4EQsFsH40AoKlLYzgT6ve
1K3vDpR5fk6nXcxvfR35PL+VWK3UUkxy1FEBS2osquStBaESUgVuhmGRgC0cYmwuDbTjQnyDUWyv
/IoHuEUqcMFuW0rSIkvSFQlbxP/0NtTxtQzXpfyWAS9KAkqBe/J52aL36ZJRfdqqtKPmtC5iciSH
m37FFQT51lZcgh0/XiVCzO/827wlsYSVEnoq9bxwXAWRasiNOPcOz4CqHNyD3Tqmnc3c7GvU7O/q
rXmVfBntrE4QxuCwuJTP1IeO9JJN9+ciX6igfW2JiNuWbdHGsiC9Vn+6uDq/jHtWBJBIK5qRyLhz
LRkBCrJNZ+7elRbmGpOOtfTr5wl3qQT19TnPUv+45NDtZfBWO5wnTEydkMxfW+3XxjjL8MsjxLFO
5pmSfYAgLVhMu/xjfo+yva1W3ClWPz/T9wotH496GhUkFT2Ddg5WjCpSZJnJgHRUuc0nEcpixuKi
0Nm3R2GjPP483vxNzmemqUuz76ZkQnc6+2YTLkOyOrDe8vx+DrASnGdUroRE6a4f/H98sK+DnX2w
qEXk5EsMVmjtcpA9V6r0p5+f53sRlPdnqSIObDyMaJ7rQVrfi702peRQu4PDOUlBcGliH0ng2NrF
6loR5mIJ6Ot4Z5secP++BAM6i2olHBqQaB+0B2FVrSxHuNLVPc+1829lafQiU3VFMH2uyuRXKEoV
Vuyvq2YTbsnVwu6prk/B+Sf/NM68Jr5UbfJymJI0YhxCguovMcf/jVOa3b1Vq2x1TedyYYWBjtdk
zm5CcCBt/47WqZXoRQFa0ywdF5pwHK6KXK6NcDbtqihvZLlG40Liet1pVI3ba/vEtSHOtgm9VMtx
9HkIhc4zVTzG1KR/ntgXR5BlCaalymGhzAfbl48iiIEqZ3qEcqN9FYzbkjLzzwNcmslYGv1tsEDD
/E1wJJe4p3s6zyBuSfC3q/imsWn9Iddvh059ZS5/V0iA/kMCpmpom8AR/OXNfXkeZWzD1Jw/SuPM
6yZ0A3XdvXt7TKCcZkFhQ8mX1ufPj/i3Mn82sxkUv3qLxQK782yxGoaSC9OETq7TPvHRdXR6rOZI
N5IGkvbx3NCoIn6RaYXXbAvqfeOhbkjNpxovNpNOiEhe12a+9KlP0tpuq1QvlPqzHgj0uYuM3VIP
BSSqtDBOHh6D0a2Yb4LGXCot4Y8457dGp/TKHSTrVeQldpGki6BR3To4js1BmyZqgXPuVXOCTnME
wbj/+Q1c2h4V2VKBBYFMQ/p8Fh2mfiX7akj3/2zROr7VNi9hQ+S8CH/Ja21zZbQLseg/o529b40j
OghiRhteRpcU7TY6Ad+ht+DqdJpjmm9fFonIrAEEz3J+bCZl37bGSFyn/9W+GKf+Fa/i1bStl/Ue
VdGqhNS8uBaBXAq1GOv/DavML+DLLFbTflCTnA755sU/iC4IoPQB0A+kFPWjehP32VbYxKef3+qF
Y4BWqNmiHgkmIu+z7WxojKINC+p46mr2Do5Xs9TzunfwhUiZYfA0ZIXCDzvvFlG8Vq6kjCpkZHyE
/ueQnjLlSuPEpWCHswz9Ib0TuCCfM3WqSm/UxmSMbO8DibxPnHxBw9yHsoVV+Bpsr+r9L03IrwOe
TcgxDFXLn4Ee0WYODGiBw1gXAbpzrQvl4v6mwK5SqaNzVp83hQie3jaVIZXOuJ3dg4kLogUJZZTA
tE8vjM3/IRS5ODHQWeD2gsnHN7JHGjRd3xSEjtxjkMLiDe5Yh9C1duWq2WmusqXivVbX8dG/E65o
Gy5Oli9Dz6fXl3XQGsTICcIBRwzxv9MnVykUirKx+/PUvzbM/OdfhjGbEs8BiZdaDadIXwn9uPT+
h70vWW4b2bb9lRt3jgp02WDwJgQIdiIFqrcnCMmW0TeJHvj6u2DXtSmYJN7Rm76KU3XCtoxEk7kz
996rqSPr+iDnQokGdCCF+gaDvvlkLx8Sl5GhAUhQA5N3uC8p1ObRZVYAS78+0N9yjNgDAYAEjJpD
uvgvf6MSygYxzQCE7LfuSlt369puLRjjbed4J2fjFJYx8LWMqhh0+uJQU0l9BjBxY8OI8QfcU7fu
95FXkx7SZWLlYBLOsnnGtTQNyadjTtJQzRsG4Y1jtqa+halMvep2WHiJZaxi5L2oLl9/nWPc+3s8
fDFUhmRdnm4Bcm54lSIDHxDk34wYAAi3NnMU2UhQwOOBLEDDvj7guVIQoNm/R5xG/5YBoeOHJY6u
XfE2xMU6rcUjihlrJQa7mUBRXa83QS3bUeiDF32XAlcAu0QQNXCyqCp/UUpi1Zb3Qn5ogplKx7lq
DEBNoDVCQwaKZT/ZgCdrJY4jDs8ATOPYaJZdoNoGAIJ5jdZu3+jb3kfpI4/NHm6tEYyDUbBbUN+z
mRStEuOrB65JhmZlUJZmamQwBIerBlHWNJNmxKPOJKAaMjVwTUEzAy52LCqc3KanAoWlekAjx3Ak
1sStBkxQCJxTD7JM0yYzh9xza/t0tEmcknWJS2qJ0bLAX4n8riPBWvZgUKjNbNJn4//pSJMV5/qw
lZJQ0EaRv9j4OALpLdo2NFgMItzLXWtBRhc1fOXRHcIHLe7RcVFWYfpdDvPV9Wl6Lmie3slkHSpZ
GPW+Nj4zBJeN9FsPTFYwtxTODqIiYgLDr8jQ//34GfM+6N3WAwdy3O68dQKlOmnJlo0Zv45mPu2a
HmZT7/FjTRc8kGq/x5ycZWO1JlBMx5jtFhqzy9SKtmi7WKVdW7CXP6Yrsf7EmzwZcHJ6aLQkMDof
A6bSbRgiQ0if3f8Yoo494fShJutBhsBmC30urAdsoHTPxT7kM5v12UzvdIzJKhikOmBygjEUcOK8
jsNXBuqf4RdQTqxAyDDkFWgRPXUZWTK5sf/fXuJkYXRaNxBI8hSWG/9o5BrNZMjlEDqz0Ofm42TS
a4ZUGomOUZJUt6BwgH/9jc6+XH+Ws+EEBH3Iw0HKHipIH2c9J2khCsioWGEH6QZgIFtwG1M9WApj
Fmt8biwijzp0kHkatTY/juVqqZQGCdJz476w9e1Y1BV7d4Pej406kBmuq1W7nitHnnuNp4NOco04
17GrQibRquJmMaBZRUERD/u5sHw2EcAzIRnA9B+5IR8fDqyMTG+MsURjJtIStiGrbiTOdaZaLstN
YkvhrKXM2UdD/QGJlA5w7VRBtFK6UmkHaGyXfWEnwbsnK1bkO9cnyM9ddhqjsLPJ8GQbbSynGQ50
X4oYRow4GH8tl3wFHeElVJhtvYMCZIKEoIagOI58JLLoDp3i5fXhz82Z09En8zOtVcjIAF5p7csB
dlLHgG387u76GDhbnYnDFBmOgrqUgo18cmBWSAJUaQ6NpKh+NaALxNPIHlwKYLD33a8UOPMqplb2
m4YAYakGJmABK1lC4UOEawBR7SEGPizwx7oHkJqoishqacqt73iVv2o5MT1O9jVVtm6yFVG9FSEE
WGoYCohio6TpTRQk4cKH/kdq3PsgdS0gf1gtXEZNGSRo9M7BUwydNNo00RF0H6N7oJC9AaKGbAIB
1qY6DF9JB3Sm/51xCI0JKYxvauUmZfe1D+6qALxQgL98p6KELKpi60HsY4A6SwMcoh+7+1H5mPe7
xngy9Cfwg8EyWkDU+qaugXN2wWgtoDzQwa274UteSGt1ACpVA2jLExtZJKAuuOjhv7VxD50rEGFJ
ahYVhS1kbKupsEOF7+jw3chelQHSS4kx7Pu6XRcoL+m1t1GC9iFVQqtLYNxImVUYQB6O4nwy3H2u
f+ufSf/f0/n3p542PyFh5A0uyl2o2rVLakL3Btqi3BRL8dTBdA6k1zXoCEex4tY3AJ6OkBw1h60A
exBS6xa9qw4JfIQTZWaeny1rQSEB5w7IB4CVNIlTdSWVEDNAXu/ufUdsvW1g0gX58avTVS+uv4UL
o5GRRYZGNMhAH6MVVrluJIMOFLKycFf60t0kUM02u6Vs+Usxik1b10fUzqX2IEKNDtAGuFDTtiV4
0zHPx8RXCYF5zL5XA0jNVWUWLtAApSOUzkwhBtdnWzSicyA7FHTmO+lRgnh4BwhAxh+p/86BbCd+
b8JhbyHzRyiGLQGcBuo8N3n2khW7AhNXiO6rmq+5vkrZelAOhoDKEDNJ+B6W3xQAnz1Jd2ee72x+
evJ8U+cN4fE0TXsEKn8jQ5oEJ+Nj9JitqDW22urvQDVsZkuG5/JFfD4NAQ0nLnna+splSEtBPWjs
3IzWncGyelahA9et4jfPW/cOhMThew1fK2B2gye5mKmA/9zT/lpLJ+NP5iwPBNNKD9803KgmtvMV
O9Tw6EItdtTPBji2z2G+rZgjvZgfFIeXi1GgBpJHNsQH5Jkwfn6nOrmdSRRng5vGqBuPjbNxaUMw
GCDKh0zZqRslwznwJ4sdEFUz3PN8pZaHMLNnc/hz2eDJN5kmrbpXADxZ452A+6HFgIHV6HN02UMf
Rd9yac5K9Wff/con+JlDnySfMWeJoY3D4Sj8swnBgQ/aj0BqxaQWxFbffjXZ1HX9TCx5EdmjF9x9
CP2Gu7k+2LklPqo9cRU1J86m3T0lKmsuNXj/EnRdO+muU8k2aPulr+x9WcL2A+fClv+4HljOLjyG
bg/kq1Dn/atMGQw1g+UCpLVI498AM7729G0Ih0ktDu2iBPWkvJdJtk3raKkBLiex1EpiAGUpwM6g
l12/m3PHFfS+VQqQBEwFp94RaM/peVGisp3koLpIHtglQI+pcFZK5tz9/pYxwEETBzKEVKLAI27a
diy6mPEE4o5W/qK8BOuMWK6VPRqY5eIGKJSlvuPywr2b3TvOPuPJuNNVDxMGgc7/OOXaZf+qI20V
Jncic2zmymMl+jWw5+bW2UrV6dNOFrehFFHbhHTsvEsmgSBoNbr+gV6Ribs4OqoBJOYC32rJuxYd
NFBfvGbn8kMS3WpattSNL2FfgV07dz49d3KEnhsU1HQDzcCpEhbvvLaUU445H4UmlZIFz9fXp9T5
7wx/AB2d0xHnMMmnCQuI7447C7kfNQ2q2/Hc3SCwwmF0w7ZoRq3ne9pn8xks5N+jjg9+ElhAVYbL
E8Go/VbfRuthR6HDCwQognm1+owyxTibT8abnEhcqZSNlmE89tNuGH2UfbAa23rqTbGfa+uNF5tG
TaRonDFgEfDPpO7SS6xREobJBHB5WKKM9kCHuRLFuUbN6RiTzCVQ3dTQPCyTcOOuEIjX3Va1wX6x
ZnUYzmCzNNjSwVBekyFPNjWHS9uMQSf659GDbnM72isrsh33ObiSzRyfz013nBdHvwp0FuRpuSBu
C6WHVD622Dre55G/SkEQuT7fz2yguoKzzFhMxWlx+jQN9MlBcoSWnj4Cb5GfEPLIwBOgCtyM6fH6
YOcKSbqCA7AG6NBo+zdZXH4qij4b6x9pPDiSPph+54IvVt2Bar6oq0MPeGwEXmOD+pLbBzPPeuYA
h7omymV4pQrgMJOKiMJr6BEHIJ+oUAmCCCo4JuESQqNmojKLVr6ZsE9Qhj8MOYneLM94r3lNAUF7
BCv4DMsBHloK7A5CpvIofZ7/W8n6/4aT/62MZ5zLjpP71z6rqvcPFpXj3/hlOamTfyC7BLuEn90e
bB+IEL8sJ/EnwLIBazmqi4AyQ7AFo544+kpKivoPRSsERQpo3Yzu7Ljev56TkqL9g2CGdr6B2YQS
ASps/4Hp5M+W2p8oiWAMH4fRmoLyse8GwOnHLUBhUIjIfMoXRqbaRDyTFOTeTrANz7ANNcCI5CC2
AAD8FMI0EvJqZhUJ6EWPTGj1S5sEyWKhqotWGg2wSxtZiOb1q16rbLWBuhnjWz/xFLBPQfBLH6E3
Ce+bKPnh9+ERmp43egnmAM+PGTsGtP528iGcX09xapQ4cYMcH27E8YHAhP8Y0DmZrAPAYhQeQg92
USv9upFHorely8mNH4CHlmq2N6jmYIUxWNteaLbF194b7n1JPCDX3OpF+Ci1bN3VrgWU+wpR7AaJ
Z+U6Crg7nANJB45DQe4N6BVIcCyMbVSHbM1XLU2O0SEqHcgtbns4mAtWwmvrR5DN1Y8/nsb/fUAG
54NRtgCbw2T/EYXkeYMxgHPWoR+lBo7fM9C2632vGds00Fd5nDldl87F70ka9mtgnMSB8GNo4oOL
/3HauI2u5GUH1XNFe8q8YqXAsrQo3V2LlpHWPA04fAcjbyXrbT5ATy6Vd3Li7RPJX/locqotij8x
ELf1AaJ7VjTXnqAfN+Z/7w90zBEYgjsc/VxPTzadwXxviKDeDHm2JSm7F5H2q0TetpW/J31/0zEN
VKPuIHdJAiKHjUxnz8poJRff1UZZ9dDgz7pqG9Yvseatgz5e1RkFDrx+geXYC/GCI55qcMEc8mV3
nVfAXAFMDk4oy7UH0RsHONUbgwLKQV59Ues0suCivRW+9Kw04a4MQ6SmcHiAb0BR6rAOYzto6y/Z
zcA6Wz5kuXaHFAwsfdiTUZm+qkHyXCTJbUj4SnGZXSUgqkjtASS2Wzn4cn3ZQP7nw9Hp19uDMADE
FVA1GsPCx7cn80Qa0qiFlccgDqRiRzZi40GGl6J6ryrZrtLfalk/Sk3wqKJXF/ruV6PXX7y2uVU8
U8vyh0T2H4lsEzLAXJVZA/T0qkh9G3l4agW5XGDHZM2zC6p/jUplFZQ2j/W1mw9mDCI+TFyXKKfa
Vd+CAdTv9C5YxhX8uan/gAJ4oklmDRlxCMpYuTE8+LR5DSP/EQe+nU4sePrBw7Mt16pkWGCwERCD
QALOwg0OAItYlr7wmtte9ma0iVUobJ/5zR5C60tZInYZ5ocuibclDe4jTFVIRK4I3PnYmsr5jaGn
Rzn2N4n3RfICCKSrh8gFmQJj3CkZ/U4KahJjsDpssGVIbBSjrcpVDnILCljWbIwa+hkxCKDklsvZ
ikcRGGLNhlZ8G1LlrWpHxhhEKXq4oaYyqG/SKi/3bVvfBvCx84vAFi+saHaln9k4S+wbBWzBqkTh
XDa1kEJAHEd4EprczW6yoN+lkrGqPB3C2Jlth0YAwgIA9rHY+mAbdjjjdQzI7QC88SzZ8aC/DdUO
J4Zh64GSYlTK5n1o870WFodAD1eQ5F/oVdQvKlHvpYC/qsJ9BQkuBQGQBUfJV286NXmuNb4Loc1b
ggrmZ9m2U0axdgXUG76LO2mpudEKClBLwPy2btsu47hcS252G7TeIyiclhHfdE29TXwYK4Zi3Xre
0tM1+z2pMyeUiT1UbEPa4QmWvD/Smq3d+E7Pib1QWv6gNpnjkuI+7PSVO+T3jELkUNNXDM6oi4bI
x5GuGZUZ9BbC76yhGx/xhxnREmXbh4rq4A49erl+TIi88ga+ijr/O63Jqu8BVdI4PA6Tm0HwdLQp
fBCCHEJQ11jT3eRD9B1c8Bfo1C0HlT/0Y9RlI6+XbZryudbB9XLrPZqKXyFh4GR9cmN03kGVzQgK
HuFLvlQUzBEc2FDeAwlmB7PhcBFWUMWpseKZwAeFmEYhsnv4P/jFsOoTegihFKwPyY0iPeYc8hcV
f9AhvVG56b0YoFFXkFWU9k9xCSdEvF5br7W1myVLSeqscoA85iA/Vb2+zkTyJoF6CCQfFqK4jzSo
O9f+m6qLY+KjFxC5D50RvIWuDI/QZGlU4Zsc0oNA5R+KGK+eyx9yWu81IgGZqhwLATqZQcqDB4vB
mhbrhiMOR+A557G/Snh2X3Dt0HouBAmix+a1rTEf0xZuHoKB9BNZdewvQG47yEC2DsYPKsR7omb3
Im2fUmmQF60nYeJiX+VdiHX7kEvRXbujkfTWBfi4hX7sIL1ax+2+9NkB/OD7MtGfincorkkQ4lSV
Rbvz+EE3qmceGMcorKzAh8Q8+CYNNDvBMBAvQF989zOcblI3egxJUdsQaQGBLt9BDPDB04IfndDg
kG2A5+aytaxnTlyi9BkouyaIv2Z+fEMzckjANQRxt0ize63G+d9T5aeohz6Goa7kGLZqLN9Ies0t
pqOtk49HCR3nrHAAEbVR5R+QGga5tkzf3AINOBxbgkGklkt71GNh68i40SyY4NJSpOgjwf0bOJZ0
0TB9JYfQbZCHIQIFeSnz+L4oi3UI29dFqepHVWYHwIp/oFthyzl96KBHWuXkDTq7mzZSN1LFTHUA
+TGMJBCvJbRrEGGAWobykaWU4ZNGyaoGzzhLwdSB66ak3Q1gl4VssH0QvDO3MbUiv4/155JBUWYo
9l0u7doMbW5GQbGHnG5QPelKsiZes1GV4Bm459umNlBSU2FTCUduv+PPfer+0KH1UzFxLAxlX7re
Mtx3SnaXe2KpykW/SF5pEOO4Kt0qffbANAMYlmInaQ0QOuCxtTw4FBqomIMBJrlqyyRcwyYLYaxf
QQvkKMProou/5KW/7iqsMRDNjbY3NTm8C0izHpB2UxIf1cbYKTperVKbolRuSOLv84CvGxdNJHXl
xsaKGuGmhmcI1Jke1Jg6IHlA+4DY13fon0X/j6d2wEmAIAYmHUbxyGs/btBJHqKFHzdQIwhl0y2f
eMstt7lNtX4xFFAM6PJFD7u0mqICD/4nh+xKddTlt1Z60EsffhrIZ5Dy/EfZ30OW4H8//863LO+L
wPOrn5nJn1/tg29FVmY/qqs/tXrPDq/Jezn9ofFufl+r/H131mv1+uEXy7QKqv5Yvxf93TtqFL/u
wnvPxp/8v/3D/3r/eRWQ+t7/z39/y+q0Gq/mBVn6IdPTcDS6nBsexnzuv3ZZ8f7619/6lR9Cn/Uf
1JABykCxVR4hzP+bH4I784/CVCynkSnEYCD4Oz/UxxQQ/DwD529YJsPv+3d6qLF/xnwOuY4KNTNA
BtT/JDv8eA6UQOMY4QAoN32cXm0TBHnrdZDf7sN2XXXosrVuU87gqsfU8s8k/nP1SUGEURhflK6Q
jlle2KHGb3jXrJIKRaY+HmZWysci4J8xxrFPKpulUo9KvIl3BxeXR0ZBTlZx1DdZGrydfNAzOeal
VzQOfDKAVgHanqiNeyyzJltQd9RN8rJm+bmrT9IXrSljEri4fa4GDeyW+n3g4uR4/eKX3g2KC6e3
bpBBzysp9u50SXGXdStlr0kNeZcGjNz19SE+1vn+vP5JXtpiBDBYMAQY0KDokDZZdKq+7gNi2Inf
HAnOuJ8baZKq8NyIOi/k7hH6JCsfHeFIgTMGV94MtXM85CuL6+NcmrQT5GDpNuEAXL5xZE0mo3eN
3kOoj6KNfWxCVu5z03baQK+yrhvQIedHj+XDHk9G7oH9rG4pEo2nTz2IPFnbMWAJXRUnEHCCTZOc
y2Ycx5uW+vcwYZ/Tbb6wOOTJCiew4U5TQtlR9uhXKW5iMyvI8/X7nzQvfs+tMWKeTt+IF3nNyro5
lkJZQgRw2Q4QVwNatHriw2Osg7Iu4G/dANgJWAFldzoAK9fHnnRk/4w9WfXQqin1gZbNcbTeHtpq
IyXQ/9tTSPAT7a2DrFEnDTi0bRr+wmDtmEJuNRZi68o3CQ61//6fgH4kfiaBtq6bgWzehmsp+6HB
Iv36bU7QvX9ucxI+ZF64Sec3zVGT/I2mvcFhSofdoqt1uyK1YbwNSQdoeBQctjnalsWdqes482lz
sueTMtGfG5iEmNhI4Aai9slRhiVDhUJCi/fFk2qlULyawcTTt/zFzY8ujGuyDm7r+TKEBZ2ru6ig
QKAphbcF3UQ497blzMdjY/A5s+/Ik6CU9CwKaikPjn7TfvdJum87+YULzBcthJlELKMCmKkLH1Ia
rVdZOVrui6btGuST4RNTSb7w9HqJrPa2DodvEMG6VXtpDw+sl670HlkkfQXcy+6VbtuWgK37MAdT
pD2oBR5kzcqN7Nb3nRG+R7BFGwwf+RgBth51xARCR70ZuO664OHWH4YDrbp7HAy2suyuQBjbSf6o
dgaasCYNh7KpVx5td1Xtw2vQ3QUpDCHrDHJt9UpTxdpoQLYNYtRTDeDAJG6TOLBSVQC91kXLAnIw
ZtUKW427LWkQWjQZysiVu4YX810c53ZXh0CJVtlTD6+1mQn5sSz3Zz5MorQCVzFBUDh2woEeu8EH
e0r0EHiCJD7aIehq17Ga7BFeoUPRN43tNS6bWQyXYtE0cAPHC/OH0HX6IreLOrFSkayuP9b5jRRs
zY+RKGxV8LQSJPN6m7zUlDxLVbJR83ymHjcGtL/nK58y6PQsiTjNNeEIAc3DGOKLPQOkBTJcQBzO
wHwuPcIkUjdSmYQ5I8JRZA69VsHgBFqUsX4bCoq09nPvaRKxNaQlTPf60umr+FBI+a6XpVtB/zMU
8P9OLm5MgjIrSgXGc0w4kpDqBfxQ71wFVUivVzefu/9JOJVIx6VQ80qnMVD1l0gkLZQykldRJc+p
k1z6DpOA2RFu5IIqhVNJgHShOrPQiupGyH488w3OLwM+berWILakjTcUThp30HlMZdifw6FyZiVc
uvpkfXcowpRcjyEmNwT3FOpDlP6bYiKnQ2Z25qA9zsRzq2CyfhMDfkuyXxeOEbo/XBV6jW4/OK7v
Oo0PejSXZ7KSC4/AJ4uZcQkF5hYhKnah6YJ15y4yo3m+PoMuXXxy6Ao1CZRtOIw7UWd8q2ClvYBd
zEyYmLS5f89/PlnDsVr0UJEPKqeS7aqpoEZlh1WzcZt96lcWNNjevCizBAptKGZHb597or/WdF+K
iGNQ1XDtvFRBwXfL3vrcxScrGpU1ZYgKju0CkNENamYMBH+dziyF8YuemVF8/EgnqVvSJEhIgrJy
jFqvFwSV8SaO7kUU7lKZPssSNHkT3h+StCQz/KNLn3+yuktK+0GO8LJwKj3A9+e+1cFduf6uLuwS
XP34NEbGvKjVoeJcGvr3Oq1NvWDfi1pZZro+k81dOM79pVZSwQrDC3IJfQ5ShC8Rl8S3VO6TdVaX
7jLC/DNRLlUPnBmFCxFQF/RootzJrgRz4qbPEIo92Fm3inimSTpscjVUlg0q9GYEpSMbcHH1SBuF
zsyeS29kEjEqwPDgfytXTpu1NqiVO1cb4Cqe7mssjusvfVy3Z6YQmwQLVPXcwqgSzH4c+9Yw7GAL
lkqjcuiTDBOxyhUdKpJBNcOWvDB/2CR8DFWbGKkkKqeLoYxawB9LqSCufP1ZLl18Ej6YqrsQcJNK
J2ZgvZZRKaAvPMyhYC5sbGwSJxQNJn1x3VcO4X4AsmYW4p0xUL6jLrA/9wCTaFGHpATKIiocT4XL
uuHCZJxzNZ751JceYHxtJ9HCFRrs1zteOqyC6Chkll8SF6LEMVNnwGQXpuuI9TgdgHcSnJChl+PE
TdFseaEbb71Ry2vO/Whf6mV+d/01XXqQSaDIWFxHGi0KRwzaA9TvVlVROTANPn7u8pMjQAZB5KJI
qsrRItR30OdP0d5ayGXzfeb6l97TZFm3bqfVLg8KJ8y6eqOIHiKaWmpAEFPR1rC00740XgHpbgG1
lIp5AI+q8KLHgcEwFc0XplQNtUkIBZdQN+JdNTaLUUiF4GBD45sk4K7dGkmGDKmXTAne36auoSOS
SWgStCXsBdNcBifcJw+icRMLKr8AhCYgJ4R1wQ6p7KJ7EkN71+haCFDDy872IJx4E+To3oW+Dp3p
XCY3QE20i7yBCngVudFeU3q2LGD0ZBtZaBw0Ae5PJgMdoGWe7UYteKpVBQFvDe6Loc5Tq4kqb5k3
im+pOVMWqEICezDzhs8HtSlBqil8vfRkmjsJN8pVhcwUzSgBCZm6JJ8cYhLI1Bp8bzjc5k6glAcf
UhugvMcPHSeP1x/hwhyhk1hWVUrJS4hsOhybCihVRWsyUVKzCFx/RTs2zOyIF9bSWJs/XbPdECU5
EF+lU+bi1nD1A7wi9j11N9cf49Llx98/iTldEOEAIlrhkIK4XyEFHTkhC6DlGQfpTFi79KYmYa1s
pbjvu0xATk27SRO5gHBQ8tYGbDkmsdcfY3zrZ3ZJOols1M+5DgRZ7hQQ+t8YkJ/fpUTr33OkzYvc
K2BBBJD5Jx9oEt4MPfaqIu7x6XXtMOTdC2pvB+A+YUKufnL2TkJckA9lpcY4Bum5a2yrOlcXMOhi
kEnCgf76K7v0WSZBrtbUiMl9RR01kA2YE2qvbADtQQILwJIGvf3cnkMm55daggpR0avUwbFt06fB
XeZCiE6Hbq3x2SEmS30A8jpocgyRMFh7DcVdHRZ7CTTEVG3M6y/rwjIhk9Ue9W3tUXTOnDAGAxfU
cNMvZr7DuAzOTN0RnHm6AuHsKvVEj6gTDM0urMJ3TzOcz931ZHGrXUdFUcroDbOQm62Urvo6B36s
LeeUWy6sOzJZ24UhDW6POokjxVDmTTPJaRX5IakyWzKida/4M8fS8VOee0mT9Q2PhkbAcpU6zJOW
mceXLh/eXV/ZGin0VFNYrcGN43PLe4p0LDpRqXWZ41tHebUfDFjdegbcQbI44FZdanMg+EtzarLG
gSFHsGo0glNqTRZD2r3BHw/C571arD73/SdLXDKMSIWXHHHaHAAyqdynKbcl1Xi/fvkLM1efLG0P
ZCw1L3rilL2CJlXkwyqCgDt2/eoXXs8UUTuEod56fU2coeY3sSCjnPI9z+SZdzPRHPpdy9CnSxos
aKEFFGUqSJDrgtieHttw3oInlZmWfCWqvYRKdg4P3+sP9JNEd2YS65OVTgnjPmCV1OnCm5Q+ellu
yfBNijuQmh9QZrLKfJ8WEhB1gAW+q9pbrD3L+rDT6Aa72mL8lQCddeSSzwTnS+n2T33Ak+1f9zvI
pYcJczhY2RSSxEb7YzAedA/6wzCegqkeeiN6fctEuImaQ5oWwNqMVj/Qix/QggIXW4y9E5hrz7yl
CU/pz3eZhJQ2DLOBUoCJOQSTW1iv5lCbhwSmD8tVmpkUSu9C/wKixUK4X1B9WAEVb4qiMvNkq7vd
TMAf5/C5bzUJOKleBTmy1cyhzXGoG5zrB5NlaK/BScEPPUutX0ie2NdnhqZeGG38/ZPP4LsRbeWA
J07VhFA0L9EqIx3ELRdlob/kg9YtVEH6TRfkb77bPLQGfGqEn/e3VQG9hkzASVoh2Q81LuEWIGVQ
UYR6fikrkFyHXdRSJMNDl8AJnORpCOl/pNzwZ6GWaIA4FLCLLiQ1MiE6D758ABY3d+Ga0JEiWOT+
kM+80UvRYhLuOuAYYDJUpA6UO3/AsASgPd4MM7PmwmFGn0S6IcmoAOUgcdTe9xY90ZBZiMzqNKMw
Va+dOWVeGOUnKf3kM3Vq7svI0GNHI+Jg1PU7FWvaPlHAH69PhAvvaMraH1iZaUJqEgeCCptWl25C
N58ry488kHNTesoOCio4qPkD7r5W9QqyF4NyTwUspqBwBTP0OPBwbi7zHNwkDg/CfsA7zKG5ExIY
N+mdFKx8iLlDsD0ugEjXy11fFqrNAx+ZapAMuyaEun9T1jpOGllLLb/Vupkc6NJrGb/HyXv34sGt
6rSJHVdhZgZbFKR21ufe+OSIFAxAHcaFFzleq6z1tHogVfxy/dIXzixTPRWQjFuYElaRE+cQb209
U+GwxyDVHfiuN024T7roy+dGmgQrue2g/Fyj3jXUBWCkabhI+97uON0HZWK6cf7iS+XMvnnpW0xC
lQbrIl/X2sDJyphZiicUKCRJcwXzCVnod/QfQW+nnxqaPiQflC7AWd5uCMx0YU7UkmNaA7huAym9
kFi39YJ3UJZWbpdvIgWCGzGxKr9daLBa1H2boCnkGTD5an0zU+4lOTAH/yFyRzLtM6tsnOUXkabe
u41Yhi6g5vg1qexfQyjenE7RpRc1CUktqvuhosex0w3yW5RpZilLc2v5wrWnyn4hXpHqBlnk0ETd
tTDXYl01E4IunYvUcTqfLLbAiDwqRWmECOokMixkID3jOiKEEAbM+ihdQcgmr2ci6qUHmRzCNK8N
/WhIYpzrgXb1wmCVd/pMK+TCAXIqoRQnQeT3hCYOoRuI70diA62O6wvu0m1PokYGxr/S0g61EiOC
IyTe/jpHaW7mE1y6+vj7J18Axbo0Qd4cOVom9iB0Op7sffvcjU8iBYwikygp9MSJ/Di3NMCMl7RP
xfL61S9EvJ87z8mN+yTjtGtURDyePKJAViwk3XuqYUPJQu0mopCsCMuZsS69pEmgyDOVSlTUocP8
DJajsKAJfBRhrz/IpYtP1q47tFxrhy51IFTULxv/Fabt2ee+7lRNNYJjSx8oInKU0CiXTYtNITFc
dX39zi9M+imeFnbYAMIpQeLoQn9OwvRNJ/HSVyHqdP362EAwC8+cjKcqMa6XR1FN08CRVQneQe0N
ggGhT626IXBJleNiESSbstvgj6wOZpZ+9UzxElVwCMB5tHpdht+OdOyHwlTojVZrK9DNFm35XYse
cJEYhqJaTG5UXIhWDYJ6va4ofFUT6GW1z72EzEODRKeUmxFIzTjKahE8JiuY9g0O4jxtI1sjm6ze
NLI9hvaSIYlDnRu/M9SAorXw+mG20HykE18bSnYu029Eom+Lao+fUSMw61Towuawh1NcWNvqt0jS
b7BxcLd+C5Q7Rn0L+4WED8dBsxShv8TekYH/oPj6CrcgWHVPPHgcqZsi6XekeA0TUCXvWALHVmjY
9CKzC1BvcEmli+A/B4xeuMfPgGK4xC0QGFJBimN8j7JwF4HxLBfaKodZaA71UZHa1AUb550SsWQK
qBFPjQxbwVi36kBGS95dQIRviw694UJZitnjXtijgJ808W2m1DsUOJ5dw4eZ0z5S7pS4t0abkHrU
IkuCpQd/P9yDZyAP9UuzLmDsprwUaE/QlPwPZ2fWHKeufv1PRJWY4Raanuzu9jzdUI6dCBAIIQkJ
8enf1fvqnPxPdqrem53ajmM3IKRnWM9vvY8+ZjAiuxsmjtSiqVbqF0qfguRWoYbBkQnOCvbFxK+W
NYDsb95fb6G/wPptOoD7OtdjscYdfDm3bfhxvUhiMToG62J8lMWZchrGa26VseSE8gUmSmCLx/8/
37zkv/fVxqJ9ncPx6k51MAb26/iDomD/7+/F9Wf8r7fitxOBDQ3NF44ExET5C7oaDre9BzLWcVwa
T8hffs0fdth/ZJj/scMCg5lIiKc7dDWSXQgvT4FoeCUrhkTIzsxiS2r/LzvJH/bA3zm0E4OjAnzh
EGPMTYQZbcjkoiW1f7mQP+1Tv4WRYl7yhF7za4gEHxuKuvMMrJYe/gLT/YN0N/tHwfIfN2pCWz6O
ITOFiS38fhbMq0l7xAvXzHGFd+IaMyl2b8mWJuF2DMmdr1/+fSVcQ5f/tRJ+Ozv6RUP3hLjybsIg
3nudK/EkgMXH9lRPTyFk6bCVxFjUv/+yP13n7zJumfeeL5ekvcvilsAdNY7viS+zyq3zuEvhwFXS
boJSo55z8Iylnx9WCZPWoc+TInW+qOCLl/1lxfzhyn/Xe6cJkgPZD3Bt60ZxwsBIf/boSh4dw2hq
FDlazRiA/8sC+sML97vwO2NelKyu43dhxr4HJV9UNu0kicu/Q/7+dD2/7Re9hoGfhFjnzqcsLgS2
pwJz13GpwOi5Cyxy3MAPxr+U4v5QcPodoZcuvquzhSE7J/rHGKmzzZfKH8xF5pj6YPAwxkxjMdR2
++8r5w+v9z8My/94QTCFHgxx7/o7Zsd3zsXnQIKPf//Rf3i3Sfjf+2zYSAVn1rm/E76+yWckvon5
yBL9l2X2hz3wd3G1mz2muyjo7rQfnegQXQ/Qg+7pJZ5QDFyDj5yDzfTvl/KnbOj3+fQRMHNNRr9H
d2Y/rsdhOjQQ+OIP4U6B/SIJ6rfTX3OvP6243/YOv87Guc+j9q7zmvQxXlXylXSc/PJ4NiwV77iI
EMCELSZbgqhslB8XLcV2BkWB2OGzBLeZlSiXmnHdGjuaTW1DQBFh5tn+JWH7p1r0f7c3YMr/++FK
5Yz1Rd7czQsvWIwDH2xADi/ihd8j9nECxvGIwuRnBNfEa2gWxweagih1LeSzfxygcfir9U4go+yQ
3fcdRrTJFpm6ToaKwW+ajq+NjKprfDHSFjEUHEXZA4xRUZUSKJF+k/nNzH85Kf73YgXA4b+vJxlS
IuIO14POnkZ5C9bpf+PwA7/zv9/q9P9A1fJRWgoLzbsmG6ZToCeQC0HMKeUc7JPQS++jxGb7IGHv
LFTzFsJvCTvEgVS+7eku5fGDBDghKZo8C3fAYFoMWC4Yp289CDLImB86vMRjMS1keGFBk1faM/Rp
7OCL7vEZkaDyBxARuqBIO7dgVtZlR/i3jWc3KXCLYwYnjDEbYJHtf40uZjdgQcDBUsQaZsHqR2MR
s2XBwo+dTYKdlDK8gfspL5fIW4/aX8OzibHWglW9qY6bbQN95hFyO+85Uku/XxmH4W3cxIVeMb2U
9gJV+7WRiCnGeeeRvNvYNkefQ4sqiz3M/xpJtlAM0y0JhAF3O8Fwbth4N0nqZti3M1a6gDPco07+
cIb0DyOJhlOaB53AHIShQCYE3UNC6ldKAcbgQxK+dIOHHMjXqrRrsm4XD2161fQeYoJFVVENvGG8
2nvLvb5c0dAs6ig86GFsqzEM7+OGImuY67CMm2gGasCme5VTfoRMMZ3A8jUtGp/hESMFdMem6RP1
7W8mbAuofA9tZBf4T9O4gJ5hdXibQ21xZENPD2TojMCEO0AWnPRgVetl3qN/9rgkmdo0rq7PjScd
5ugBvGH1ym86T3Qb9LWnF+Rg4E7kmUg+OwCFd6tIDaxm83YX6TmqXEY5etTjWjE3+5dOo8Fv2wgi
JrjLZ7UGGBgwl0rY7tXLph8pgX93yjCbpTDQrkAK6Sk/kRSmYJMH9wjtDk1m9oFJHzHYspvb7sMu
Yqgcw6ZE6aIx0Tw9pmEHLk+3X5s0wdC3we4Qtq/UmCoXOPn76YY0ISpv+VhNNYdTr/lWKasE7OqX
HHlTW+8BUauyti6wt3Y83ua6fjCQRFGTn2unb3xMTJesWb+h/ooA/iF3a72l4SdBowIAsKUAuSEM
+63DBklBvUJkV+NXS4tJE+423XTm6bhXCjb2GEAIOTyerq7i+E7Bxh3JMZI/vy51UvLlXc+oKRJs
tEZWKby+hXmf13QH7gTuOxk3QxCdVove2Kg2iKMebDCdI6ziZEr2U2ihzxzqm7A3DwGq4EkO49nW
tO5AjYBxlkP/rEBuels3iVe28LyPlgBuWafMn8ZiCJtjBBeKefyMuv49wKs+iQTmvrpcoeiK+RNR
PnhbGlGdV8L379MYYE5gzpy7sYrr6Hr/jI8n2br99VuxIHc9XUu5zBvcE4UQhrILdqaizwGYlWon
EJA6TNxfDc59nx2m7n3wxWGQ6IjG6oTSmTXyzvXBRvVBpcJwL/Cv1+nIkXrkcIL3UGBbGg+D84/a
x9MITdEuWwFkhLKmTNR6j7+Jm0etfuQyKBcMZeI6NFAzWQNcz8/FWzQG2poyDrci+Mlot25QtuMq
35lE3fIMZAvt4uvHjyU02qvf0aJhFzz9IEiryZ38BsI7/OtgTgu1tmtFh3o/w5IsxYJakvqi2ymA
7TAuGoxpzB+OCZSi1yeWBCdwRlGaj7wK6xoPgR2blgF2AV4gmD1k1QUif0yOpR9mlreSO7JHGXwj
fJg2d6zshMHQaZudAPiQFTpb6OeuJdoK25bHpQU4J83CedtgsY11uHeZ3bRze1rqDDuQv+8YFFEz
NlEabbsWPgdj/0uD1oLPKXwGlraoFom3f9lyGhyapK939XUZ4qJHdZMHwCBN+h7PiI31EVltUOKF
XQKQJib0dtQZf9RdvCdGiIe6FRXQYLc+Edf11qNw30Y95ubUfH1gWUThw9HZb03rX6jIbqyP2dDw
e1o0ZiDSm5zCybjFtoDFRme8P613aIa6ElcOE4xVs0Vsei32eHTXKIXmyDyIe9dTsPMlL6+s85Zd
mhZwGlkA4KRQDEgZ0CDpzyRSu2BlOPGHElyvcgm86wqwwGsIfW/Xu5QLbOIWTuLYvd0hSNptiDtG
U7CzEEYQeCu5+rENWZFDv9/Agvz6ZmNtqZVWHCNghn/RaT7YFlbfqCKh41Xo0S9y1cCuxi+yYS6u
75pY3pchvlmIfeY4SnQIkXJDPq8LflqfTbw81qBghNhhe/KNHx+tryx4xsjXZhwwX2jIGbd/wnq5
vm7Xj3L9JWxCcOSBCggOSu7tGZLpBaa/6RTv1fAaZumbxnuCR6zX5EeU1pt5MIcOU4EJ+04IEMjI
Abr143rfucHAouge5h4wovUeEuF9z4PDmKXP10eU6fTdC9dPMC5uaQw2kHUr3Aqb/D7EVtDlpGqz
VCCZAPKj6eGwlHSPHmApDE2pNtSuihr+xq23saS7pAG/SL/bQnnzglYPSv8ZOP0BQ3PyShD1I32M
nDloHmXQJSrvYVqwRDnj+5RZ7CzweTd1Qk6+MaXnAHRZMGxcZb40BWvMCwclA47MeVRMLJ6LecBG
C6Z3/xRTVIQarL9gzffeQJNN287Bljb+zvrmZu2TTWaymyCaHyVZXs2oHtbQg1JXbsVKkGbi9WW0
ubN2wbveIseJnlGQeu9z96waeuzx9dmZBf1KOd+KJPtygztLWm8H7r9jTvIJjoAdpA4go16Ru4L0
VbyETQmVBqwmOXbpJPFaTGiKh1ioF5yb/AkV1/3c6u1i89uuD9MDIDO0ckvSbVlI7E1f5+sOcRP9
ikI/2i2Y6g+LUfiwrbD9cHXIgLYsmQPII6Uq5skFW5MAFteGCF/QR0yKLBY4pAA6sRCh1SPA9rHZ
QYquK1+DL6ekTUvMTcRHYVNOi7EXyxazQNHRpuMBkm8s23l0RTjBLj54i6ewzIPmIIHH3AxLYvdT
m66PPupu965v+JHna/iuSBuefGhwhsJ3eXuEPCOGCsP6/JHKge6IzRT6aDodXnzY19/GXiR3Y2si
aEJ6lxa4qhBKrah5TfumfbOYmDjGI7rJbNCg/AuOGi/UlMO5aXJW743PwXURZGE3GpO9eK/TZT2Q
cIgvPQDvYeVF3hfncIkYqR+A/Y/B1WcNkVuw1WpMHrGul33uDwB9jlPrk2IdMZi8NgEqfpMc1keX
rwmog3b9VvG6XAlUwl1BVgtxwFyNGOvLssGPiiTzgIkIcL7fh4mgczG2i/7qvBTSiEnG88ucs+GO
MGl/CemFDtpsf6EYNw7ne3DokiqiNLdVO0V9NUeT9QqkZsseDimoK3eWDHiBW3lw4NZBdcHkuJ0y
rMUoVRB8j1yf6hhoaX/NruIf10BhzLxdLla+M46BHjRmRFdd1yJl0hYgK27ne4ImFLwThhki9XV8
hqKEP1MJpSJLx5/ZwlGiHSy24PBTayBxvJHHX0sDHwjVq/6TNqG+7dQcbFIPx4BLIFiPxiwC1Vb4
fVGbJOA44If5O56u9LKABg+1HllahGucoBx8zSNmjAMNgZdUTrhgM0TZsulnS/a0SaGfN723ARh0
2ACkkF99KBKYxuNiwEVq5CbqlE7gFTEGgOsr/aGtnl/tvNrbAfK/rRdO4aWVLQOIO5u8R3i3Rt9B
JOkpAifyZpCBAqqONNSAuAWmDkdlqPR6HBde3uvCbxP/E3lT8DH3cV2qePFvB0pgNiKzrJoBxzwn
gFhBJh5BACsIuV0WkFYL2DjZHybh9ZYAe3ZopOG7mY3B0UnAxzxJF+w7oXsc4Gn1gPEczFYHKJ0W
uISwxIi22Djthee6du7egLtdAtzUtsUMG7Q3P/V0pZRnDlmv1Uuy1GRLmrG90I58+G33RYb0wn0k
hbhYdduP0Vpgw0Wg488W34nJnDXUrBwiuNFkimO7zWNYbFxl9InCERL2cE+lKr9glPShy8wmQnQS
W0ALsvWJBBYRE8cMS+OtsIb276hM8k2d4aTDW+RydsqjcTuviK/7hN93cY4YEvShCamUCkA+m6NT
k9QV6I1PMOkp4l4hKloTjPgi7FjyvUJwT0BD6qb8gfbLSfIZ4iRq7xHAfPBoBLUJ3wawYboLArJr
UnmfRS4vYoN4zwccelrPJlW7ziO7roG3oZuywubNteyDNk+muzIkMKwfffITKLWPlHgjmiTW3QUe
RenEvPbYCHJGHkzWbiOQGgs35JikN7W+LqKHoV/LAcMqm17E2ZboDFcdbvMMxiVTj2gd6P+hjTEK
Aecujn1d6wS30IdiKupAwhMXb21OWcpvtGBPyo5bBnPUYjGjvyEk47ss0unZ8ZDCySxZLiMlsN6G
N0zJojokRUhYuAviGdGCrj3/yDkRTyHaJcN2WOdLnyJlcLmwXyYLo/McwnVxCJqzYPU5GZsHjCKx
sglwvjT2xqC4WvDYOyUL3FScbm+gMH3PwvaLs1FUcetLiEyH72mOL25pT0zFMOdFeT+oF3j+alaA
KnZvB4HB5nTei6sKUQMhOLFqwVmo3fzi8AOlmb9sbtIqHlO4og8oLdBx4MU6D7+YmShwZgv8IWqE
/rwLf5kpwSKyp5i4/VWINRuQ5GEuFBD8m1bKm5bwwxzC64ZO6e763MGEY0Wa1giVBMmeVD7VAJSl
m7EL4YCUp29W4voSHCmFydNdlICc185bVL0fup6n23qMdIVA6ZeCFiQYV15cR/HzJP3MWba9XjUJ
xP3A3fuajEc9YP02nMgHDHZ1xygVya+UBN2eNEP3JLCdFwnlBzp79pC47KrY1E90IrdxnB89Lfce
s5/wgtplwAgmAB24ZjXVNF/tkee13V7BsJs5gumIT7/7eW7LkV+5eB42BA9+h8r7hLf9XGgHHR/0
CkAhGPYxS9DWEkz2bOpcwIID0Fxp+6xEYlNycQ1gl+7Gw/NCWxSo3CgaaZGu/q0kXldQPbybQR9Y
Nt1kzXru0mbfmvjHMmBSKuK7UMaqULQ/45q2+dx1lY+0OIZHqdH0C5gToESD2isgvfnom/GGQH1Z
JWsTbVcB0OCcKWym4bWcE0FMzmDQXukrvtJLlieBXgMmwvFh0t3K1VEDRTKZ/obl6ydFfUQ1EuKk
kV4yjawqFiN4cjS9z6b5FiS52166c+jXl2xUiBWx+qJguQyBf6Q+vw69fAIMuB/WBb0LAwQ/5thx
fqNbOsdIPYf5hkE7UeBtunco7CyJvzEyuzUKADoaHwkmsArtZYfey9/Sdb0IS24juvzqfFgLwSwH
CeV8jK5MCszv3A7CPo90ug1NfIJGTACigdJQn/YAsC33kc53hE2/wC7OCkL1Heo1H9AeYrQhvah+
fo9zxOK4E63Ln2CstI/H+MAQZRaL8w0eG31aKLlQM+xbxvamlfA2AXBmB/1ljGUbVuniwDsM5WMi
04tGEF+0nX/KjPoRW7bs4xx0ca4jtR9QqgLWDjZ1UPMiUJgmkEGao9YIjJd6hxXdom+gKq4iDgYT
QpXEAxYjWeIfId7jIQk8rCUUWxWeDryqanqrxnyGT2fMb4MxmspBT/LBy5e48kanIJxyC5y7EyHu
grnjj20WN5WLum/HzMu8tP0JhgoMB0AQ3PCrAg1XibXuLWFwS+Yc422z7+Mdcfzch0v47unRvVm/
hZ4yd/0Rhbr8ZbJ+cKCB6zcqEfNHOkSdK1egrUnh5qT5YaWFO+aA9SOi3qYFSlxsuwx1jDJYZI6T
wnGZTMvICuqb+Q5PdfrkUAmglUJSsA+zzp/AfOXsEkvEMUwh9uyGgKBxRgFNgc8zsBFKlzOEwHAw
Sq6DddlKiznI1rMG7Oa+TiJhi2GOKDCpsXnMHLiJfTi7IsB2VYZgliK8SB/mgMo3Mq/g89jM72Ek
KIO6O4gungD2icN6LTAH1R+RpyD77VNASsFmwrEpZ/jEAiW7a30OKds0q+YmFAk5gjEvjkJ32eEf
oaWN++bswsCvuA2yDVWGnachn7e+Eeivtyk8/7qVnNdZpCXxDSlxePUP+TpkX60ld029OleOWbeU
zmvztmKxBsmvyQO5zSWJNCIWvwFAtjE5Cr+iChLojQOPuNsmI2zv+zW6jBwgSLlYUnl+Om1HmkAr
Gncm3VM2t88SQy07qCFdManW28u1W6qMddD34X83I4zKK3/CVAqSHv+W+Yu3iXTUH8K270EuwuTT
awNnoPdkiu3tbIfgpQstfKW8bmH3XjrW5dgN09nJ5Uc4LShi4QrE7Qrs7waewu07YAtq4xk77wZR
q1sd63i/gEl3lpIOZ4iu42PHevkymzB6lqMWt4tq80JSAO3jaB4risHZImtwshA99ZuI8RDFYaiw
1yxiKNZjtBCFS2zQU43qaYpxrTiYA8ASBSjAWQLfc6t4lVHGN66FICVxsimpGvsbgmmTi5VwiJsi
pasIr/CGS0TnAyC+ewacaNm5lKBMmSI1SUx4aPIpHEE87eRPSJSAfnK61oVWBElHhtmYF6+PoTRU
3MHnV9Z2vURDTSCCURI+JkEj+VIAHJq3ZR6O4qujdoS8XWYlZNOwKx2HaacYVceuR1m4J9FSpWNo
KkVcMJXSGvYZzph2JLBfPHYSqq4iHOS6bGoXD48c1J83kqT+FkeRf5HCQz8qna69X+iac7y8K6zn
1/zb1k1bDX6DVYIWwAbg+LGqpXFYd3S8R+F9LVYdO9QDhNgkDHeUd3ouUe64xkatKMycIrsWC+DB
CXIAdE3kuwu8tmy6ZsFvs+3G4T5uVSsyyG3WYCvhY41nStUpNanZ5BC4n/MexQyPZEkVeq08Tmmc
FnLsMpTwwuQjtgtaix2B18+ESDFEE+dOqLGpwBtw20HZGfQU5yj6RqqGgadqcYd8nPYZBiK2Gkbv
W1M7iT2ZA+PrifRVB54pZzGiOmsorrhp5o/B0WXnR25FihvDgRrw08LIZCkI2ucFQaGrcXCcZCvG
GIc++ekNnTqGzkMoWtcnq8QvihS25cOJD/IBiPqTmoKnFu3AaljZveiWI1K409wOv8DMhL3Z5L+H
DJF0zyzMdiaKMEJEHdDVMOv04kBsmJ2iYlQYrcLtwqEXkSckUo/O84CDblqMrLAffTZh3qdRT2sd
4NjIGli/LeMXQ/w85hKTNHUVJ8EeYNim8Pt4h/Xz5dG4YmDRMr+9DLm78ClG5bTOK4sjeLBgoooI
PRHojiKzvmaQMclO7NEZP9QEFU95jcvT9kn2GI3IWfuCqZVrvNM/CsQ4pEdm3xofH1o3t/WqgVVF
Ax8JnEIO1b8Mgj57c3SmvXjp4+yXncJDnLHX3oJywGqPlOB/a+g0pgknFPzUOQLqyXAUphJ2mq97
MAoIosgDJ4HH4i2SxvTRzJMGXxxF10S8rL5/Bqfvh2P2Y6TL2+zWg7ThXq8oS04ufTC8O2OW7BeF
n1VgYlTG262QY/KcXg8ORM6u7LL25+RzXYSt2K6IalGNRMckQ6liRVigsuA56Abo0bw3jTYqWoH7
oZ62fle/5GH71MHJvajzYI9VhQZrKKZSACgIB6menkgXvC1e+hqq7jVKqcUkTZYUAuc86vrHUIa3
tUHlBdRfeguZ37BJx2Gb8vSH49phGUzxZpESo9SgeVZugoiMe1eGWocQwyl90xlkpMMQlyZO3lXj
nQkhXZk3wE0vndFXmHwABFn8ALx9jS4AejwwcQM75oSf80TX5jJg/ygXxVUVd+kuTKNfPEd9XgSb
ZSTnRaBYkIvkwrJsRNk4e9aifZ4yB/Mtls+btV0+rgrEprUXY8Idsg6oT2Ja5fhKcW1DS4qAKZgf
PVojs3XZfZt1vEgsFIZ6JAJbGT9FKGoUME4iG7xPR81NZRmaLZ537js8ILQidzDN3sCo/mMNUEZN
YDHg14JsUIASKHCjgRzZBtv9lB9jkC6r3NGHNtFv60R6FERh6Klta3d5gzNTyzndmJFcT+DmSXFx
yNP5NLUIL8Vwk2K10wl6O57+SkRzpMH6jG7dmUDon0MDVjC/7gE4ye+j3n9QmJEsg37+qNsoBXu9
vcffyrLru6Pws88Gs2wlCAQIwOTwIE10SRjK2Dwg5z4bBSJx/Y1KGUaN1+R9BYf+EGrAkWvX6y08
o9pSwHIAjmfLcWCIItoxwIltkJ/eLJ2fYxXQF0+uL0METna9gI7YjJPEiYtcqM8gQkyYZueIDcl2
Sb1mC2cYjIxidKFqajQvpjSrbMt+kSF4Q9wEa7Wc9dU6ufbLjh3fj02jz0CtJptQG7UVRDFo9mev
oHH+RUMr90EbPmNDkkimrLpQH9qMsfPQ7FquQwJJu25m2qzPOka20LBwrWw0qafAn78xQZzf1mka
FNK0qoKILjzOqcc3fRJDWAy14znz+GXEUwM2uw7jgkrUrhJURXYN7G8qRKI5DhkZHNHdZ4CjBylK
3GPMtyub8g3Oph7LxB+eSOwWINWnn11DcS6buqQ2lEdE7ssFR3j6rZ2KH1MYyLY4u4krQBxjGwnj
khuAyfE15vV7haHqKutxj2iAYhBBe/CALKsuY5T278LBe58sGkkDbdhTizH4aiQpKl6wV9mg6GFv
srofNwjP6VYtEp4Eto9KWPJ+mwWz34OiA/KRhqNz0WEbCmz/7hGxnP3Z/8XtMKI3O6LTbZuszCIh
oM2YTBWYELYAjN04g2KlibG+0NHA6sbWHeq4aMIGMUqMlKwzkdxD5IJqTg7NrO1sX8RAHZaz9uMS
GzqvyIjGOUpcTdU0AbZ6sOPaggyDt9VJvVTTmBpY4AJu6CNmeiDa6Y1EGw+t7YgUKQy1N3LNCE5G
rABmdAwQeirsmQODubMxtFyRXt5GBQGL8Gl+P+UeUvgAtWWJXiP0GushxArcZ9IkpUnR4kQc56MJ
2OR3dcQel76HxWk3q6IX4XgIqJ9t0KSZLi3+A6lAfIT0ZsHeyhH1OPDhgq55n64jdq0/kSM6eAmy
lNlUMA7tCvCOohLpG7bRkAPQKHr7MDF6TWlQ3YmSuKv4laEvIhsVS+b/ghXLAGktXAA7DXnMmiJO
1CtBvzsn57blusRh9kBjE8KAacSNg/KjXBLv3IXgl6MUB6HyEFv42wmyHXCNOMXnF2SZn52FMiKa
23wLtfZdRl27c6o9hu34MjX2k1KUHwVpBGwcBDLlXI1oiDQoRBoFj06kwiW8pZcdXew3HHfQiOOo
t4N2jaTShFWTdQbdUCDtjEC7VQ5kuaQLsm1t8Iz90PqFC3FDnJdHZcfrBfnyrKpQjnDqonTAo4sp
DG6Wz7AlMGIPnSqA96t3WnlLFfXkmeVZfITEg2/oMK+bSeECaubdJ1OAsgN4JuM27uBd4Mj01fLM
7ABXsIi2YcSF1gak3AjtNiiXvCNSfkOFCHHT0qNeToMv30N1u6FXmhRhaN6jIlkEIfZE3UZ8r2X6
ahwMtgI130Il05Xg54tSjbgcZD0ooa851Cs+foy64YHrCp21J29Ujx4MXopO2H00NihbrWjFCBT5
kRuYGRAO4Pv70VU8I3yTT/Qm7QCMJ87rD8hZxns5hAmEV8lDHntdFequrzAjdRFj8qV1iICpc6TU
Aeoe8C3h0LUAG7uOy7AZR4OL8GmIckSHbpDL4awMM8yiHnr/EhAQQFL40N+gEhZW7QqHhGWY6Hub
w7fMy+FEMAn3s4sRszS9e21yMaD4O6IjBZnwBuWJEeYBsbiJ6h7lNuMHODW8aDNGC44TD9J41BeW
lziSH95A/PuxBmc/0vVwP5gIp30dzCc/bdQugaR0kyaJ3k22gRLSZmvBoCDZ2mU1jyhUy0sLaN/O
Uzx4TlG6ReNDuk0SgTXh0Tx/s12SgWEJ6fyMWudJAtFSaX8ID6JnQ2VHsd5g1vmq3A8GVLE6t6Ej
wQtrEQPScX60UwuqvuXddmakLoMFZsFZ5KkKlTaG5h3NCzrA7i0VOIuVUtEt8sPlQpqAIQydjCw1
7tYTPFqme26JPnq58cqIBRTijXQ60Frnb4EGhzRmKtr0tOG7cTXsedUD2TKasa0Zm/C+Jn5SSYwU
XnIRhIfcQ23Nq2Gr3AAMfh4MPkenNfvVyDopAjdPHwZthG1DlXiUqLmCQSTmDvYeE2QcrkeDOpxh
PREPVm6niS3oBRm1I8O1kOh52Q+SNwnUIdx/GhUYRbXV0cZOi7tFH6L7TOsOorUpaDYL5+aOMXID
TcS5bnKUt9LlfgoRGcaewS3JalQJHHdfVMf5xQ1oYI+1UweJiipCobn/gZ54Ro+Jgpfrq5M+w7aW
op4qIDKcD3zs4ndJ8+QGtdHQlAxlaFkQmYQbMibhPdVAu/ndJDdJDh1cu8DgJEESVflji2zJZP+P
sfNYblzJ1vWrdOzxQR8AiYSJOLsHJEjQSKJImZI0QUhVKnjv8+nvh919TffojipUEikKSGSu9a/f
NM19R1g57I6EPrIKXYcqZvIe7Nn8pSKeMWlgV+wx6/OzXuCSUKV4h7UZ+JtBYGCvc0KLFrJJriVg
t/NkHEdcG/1lcsnM1MuJFIy29V0TJo1j4Pva1TAzJ20mYimz3P3SMqOY4zBkh8tKeafGUgV2b7Op
e70bQTxr5/uOKJmHVI/lYzerLiijrH9NW2+FqUIxHMpqIlMoTsu7mibvl6H06tmjY3pD7ule+0TF
O6rI13ziDmdmVgRD2RqBmUt1x6LyfixpC2SxWE0wO+3ss23bR5fgtU1nLclu0bM1t7gZrmOCjwZl
NMh8GQ/1U8rE7VY0nuvrkQYvcrAEZBhpBIZtic/FKs091MJ4FxnzGlaq0fuWmKF1DJ4+JXH1/ogL
u59GRfzlNmV3oGuTfi7i+qXy0nY3AcHhVZ2OJOgk025atPhdd0ZxiYbCfluSbniovGqCxtJWtNaC
RVIQSzMXuXx0htG5irLSn0nScL6sQrSfoXKcOwH54DrVwnpfPCO7kLcI1azQmU8UkfccVn33bslI
BZAaq4PnmhQbMu73sMfG56YmKUgWTA1x01pcfzZVcqfnBJn0uWX47VB1bxUan307kI4iw7QLDCnz
10nXyQcOwVqR9JoPBTPdHV53w7dV5t3Rs8FeQrsp3grF8FUfmtnXx0nc2qwHKItltK3FZMHRqSY/
smK2yayOz7AlMuRNA+BHK6K31JEh+9UkjA2TQvkgu4ypBGqCM96H/cl17Gib5N70POlOFSyuHfFM
T5r+yvhd3SG3Ly8r2QwnGJPTLtKMCgtet0PAHcJ/SgkH3Jf4mzDm7Y1ll9VOdrA7JIJTn7fM6yvt
fhxlTeQef+e7WboojcISPMdMm/FnmbrDNp7a8YjhN6McgaXQETu75oFZBDIw6mfxA8ez+I7o5In2
UWAeyRBfc7YL+5Av4mV6XCahjqFlLO5mrKZpj8NLdz+KVF30OqJHyErtXi3hG4/3CBKgFA9+HQ4H
NSbQA2t0FtsysWs8Huvxd6dQQJNt1Qwvcz+nRyEr79sViyCkK47PAxFMCMcWJvwY+Y73i4zjgKgP
Ytbh++8AX3jEY80r2GR74zHuLe9FhtQ6W7lUXCRducib0jTqPssCOt1ElXNvNWVyF9dlfQ7DyqH4
6obh1xRT5zdmVltbxaim2ph2BTEwFuOPVMv0x8Fje62U4Z4QcdRfljuJr4gOcVeLSD5ZqeP+UmLq
d7JPjZNDSJuPE3j8bkTYNAKQFSRP12Pz4OCbCXRjhEHnJvktZ1P6KJfRDQrpih/zMHX3cWzVh6Ub
zLNeJzYGyThJF64aP6LRJLSiq2W9r4W97D2rUy8YTZa+q0fq6nhswS4zxbOhpN5vvcIgyzT1zHCX
QmkpGcxluW9jlO+rATypTrr5pOmZxIEzjva5lTCzNpf+Asao+7JV0DEq5e0zsJ9LU2pFIPHQ8nG7
quDkWXGwmByo1Uz001K7370NoaeiKr5v+tr7ikm+Wdg0N/mim5dEVGsWUCa35jBUDwxSdd9pKXDz
QhvgtDCOJASqojvRoe3Mc7aPQkbzpGJlgYsvOwxN1kHWdV9h7oiPrmEYjj8VJPvRdrBDIPuukpna
p6UBYEyjs4tSaqZKK5adN44N0+/JviZVMl3tTgwD7SPKRzCJXh1LNTpPaQadlJwIscXEY/YjpcyX
3pt/NClsTjoYqCAlvwRmK4VZMVaBxR0CgqpgoObOLVbVa1Ik5k3TRU/IkCuCOYpjP6mIkxvm9pgC
mG+KHBSM3uWXIDcnhuOMhUNKrLVXglMDyuFkU7mm+WHb4Cf4SQ/TT82lgXfC0PCX0cgDPfHsw6g5
05HOEln/UKoBwhrMSS9RFPKki45fOKvCHVji/DIvhXkyqqE/lSF70sYVnX3KVXkguqXatpHMN4kp
nI3hYfBBy02t2XidsRlyUfiJO6NUxKX4mob28M3FUR8pgew7S7PHbS2xnvHyUvdBT6otoPF4zKzm
C/NBxmGzJL9LeRIxZPhjWOSvsFQ/PW4anYlbbqSd2bdh9E7o/J6XCom/Xfz2KHS2cRbuF2XeY+OS
buKR2aM5FQ0VPCmisJS0h6K23FtWGB30+Cz/IpOO2TAp3YHnqKKnkwnBqHWFtyP29tupafUtVHcd
DAu7RZ65+6jHC0SuY4bqKzfLoIalbjSJ2Az6kG9rTz/0jnnkZNOogCFvU1QG4ZJuzYatPxavXaw4
Yo35m0382KZwqtxS/ZpV4+NhQrKad2c0AyKgVc4LVVA44S7hXydtTyV8BzwrT6MePlXmcNE6mwDi
TMZ+20DCjJg+oHE4Oekstm2P6bArCgcHohgeYKezm3pw/o5ej0hY5s49Srh1K+NbBK+mIzFjluJF
9kCP7tH0T4zORyuMd16q8yFK91QU8UX0zgWPhUAPrReiue4dI2aBeyerMw4J8ctDnTxkJf+nxCYy
oR8QBrsFsc2385AEJp94zs1LhvV8WSWHumyPtAHQODXY7M2+SAWoebQz12GmQkasKhNd6dA+wIHY
TzxuKpwuxhz6rgcD30yXTQuliKd3GoDRvejBXejKKmGdY+aQwAXTC3QrlF3TvWOjcRi56Fq3wdGX
gLFlJclV5hI4S/re6OZry3YE8U5hjrBBtr2fRDhCUhiXlAAGYiBTgM9N2DCjdZbmXavYh705Ptsk
tB6BO+eXOoyJhg3DuziMLkq25kbE7lUUDQOOwv7R9bVG413Ptz61JSsyOnWOhOLbqD3H7E0uEVBe
3WzgbmoHPUPEm/Q7wrNhAqjmKJaEUjFW1zJKdkqzX1Li8BRNQCqWz9yML2bSETnZTEg2oOCalMmb
Vu/PdaXuBpETQCr7ncl+tTGpFI1O98Vg+Q7dGzh89GSn8Wte8klamybeeSmKoWDWVw3bVBvP2gyA
2hfmvHVN54SN/I+oKjUqyEaHnZ7pfUxsXaq/lm18n8DVRqDecpkGRYbOcme4kK1tk3BcUzstWE9J
N/laUvPmjuMH848PDtF9bbQvM9bsNPllyU7KjKbQ2ODGdq4vQkS3XtX7sUneM+3LwhKW61gq12fC
vKspyaG63hvg58rQfDOKf3T0na0yAXSa91Itj8LTmPhmPGi/G+td1Ys/pS2k3iXIEKNnkwR2k/Jz
srKfpPx8hZmCI2i9tw35eCmOd3EdzNzaPlW3RVUfBfdJEkg3dcvvRmDrinV/VuVPNq8BD78NEbuw
Yu6dDPHdmKX0AHLn9pKeQr9JHNpWK8muDxkqtcZedeODjGKg9XHaOEbD9GgpPyvgDShdexqVO9PR
MXGwt7VyNhh0fcgiv62jOmeQ2xoSVdxOvlUNj5WA8CPkzpbq2+mIFLVm2mda1HkRH1r55prD1kRT
Tu146530CVF/MqeBo8PaISkQVeu+SMaTVS77FBYPxLebUuGTBl0vS+PrMCbnBrS5sGfEvOalnE0U
HM8zoqTBYd7VJIsfOiQm9fmxn5VPUedLA9WGkCmUb6x8jXC+K2Aswnyai+Q1Z9SdZt7BjBGqp+01
dZz9equSZQmY851dMnfaeKDUVr7egCq1YtNY47knAbHIw2MBhJrI4bjIiGON0lWrPhidnhUq93U5
5Om4ky4uA/jFJDqKhWWOGHW6tDIkpgsFI/WpxUly1crDffBrllPFh15vjym6a1xGvoyNH/gGRCjy
PX4sktWDK4HpasZM3C8llq+xcxiaqd163aKuCcyweMBiO9o0Nll/JYcmS6CbtO/1M2a5HURaFCwE
t+ul8+KwpWRWkmIeA3YbT4+6XZxE0f1CAHQ2xz7w3PywvrDLR8Cq5XXdbsGJ9+w3Wy+qfczg7xhT
bRaTlrqtggzDG89OD2VHTDXhggPxt4OVnwDwf6rQOsxTQUKQJTdVpT9iWL/N2Y2zeQ5kSomSmtDv
sBJYOKQXPfabuTkTSlSwstarXQ3UbMN4rBOmehDluzG85+Rs+fStbzAjy6P2NavltZ7Di8JVTViC
QW4NmlpfEYD3wIPPsWPdFtm/oKLR2RXS/dibrxPhrHOSKjCW9SpV+t2YDKQQWDrmUw4hyvwvNbGE
zJf/hOgUbcIElc6iNb5UGuGFWQeRXTeJZRM+WFlQxmhYSu8wESbMXl91WzttfeXEVxG5hzQJX6nJ
LmHE9Jo/4AsSwUOU5vu8SRJaprg9yN4zthM8qaDOqApsCNZDulIr0w2Ow8muqxJ3pxXyVpKhW+j9
fSPFay3IQZqmetcu5veSDy+lKrlizV0+Ji+iyM9js3wy3n1t6+rFiHKxCdXwSvbBgQ38ruqRDWi4
wCsrPNGX/I6N8De5PM+6Nl1ner/G6h801Qd5au/z3LwHlgTla8fmjP7s3jRck3mdCnRHdbgjoTec
4F2sHxuQGhboaD3YWgPtLqbQCNdFlbRIVuaIjmyZkBcNRgtTunqGWPNUS/XYeBEM7hmNXjIPQZpo
D0zNtAOV1cPMBodWTjJ9zFR/HufqOOfgKx6JGh4uXg3PW9y2t2byOOVw1OBU3sJphwPb8CRqNlNn
MwraIt7PC7MjIptxsjKNApYi7+IS4kyAcTaEF6DlZ3ifB8XxpgNtIZZhJhc1BgGVLlNcfSDRjsXp
Dh5k0Ww82fp8a4yBSTLQK50Fpzd02abMBH+hOFua/jAqgMq01V499KD5kJ+8rH1hsIPvSAWRjqRt
oNXoqdHbQHbmZ4PGiC1JTJskJ7eYa/XZaRqjF84oswNepGm8C3Oe8yHS7/XWvAmr5ByerH3S5d8h
JZFgzyGufNiqxVn8MlREambTXsOvY4gmBXhsC17QltC4Wo4P1b2HRX8oCvODGYyxi3W0NutzWJH4
VYfFIath1/SOWKHt6CVBe4FR66Owmt8Fs6SwI2o8prJvjOmeIgy1ijGepqHB8qm/hkX2qmk56ovh
5xrDK2V1xtbAx9btfqxjbFqmhT6r1XZaMv5uDYZgduodjbR7XYdujdR6OOT56gP3XcVEMxutdi4m
dTIXYyVLf0MaDrK4XsnDgdlbh1KWV6CuA2rTdd0ZJWHGHIhDMp0Yjj9Jdn2LE3W93gW5OLoLrwnu
fq092dmbN3LcRfuq87Ye64CrT7EJdWqctjnpUxiQEAhL0Us5SY7lXizh1SusezQKJ7Mano053knH
8yVcMlgxiEccX2vrrVZO/oTeal4r3pPQwrcQnilMOqs4OGP/pEuitktMT4p3GAG7pV0zB+z7it4U
lPWNl45auTrarNr9rsDWFx1iOZ1iKCqhnZxWIgxcpLAHls7Dp5rWGv2j74VHHF0y/FXyqn1dMuNI
ku8HjgqHEF5TCbOi7Iu7Erymca4hibNJ/9Wn97Ek3KtEQdsxBpwbptNddM4Wb4uzjI0saVbuZaKU
omTdY17jJSJwnP6e767LrFoXPxefLfcwgmQWDQc+HC2clO8i0X211ORo48rnkSMyHqt7fjbSTfRz
Kyf0DpB81Xn4pgEYqB2rsVoXtO5s4HUWfpS4W21ue6agPdaSrOW6g9ETBV5Zj5s8LOHwlfXG4gmQ
HOW8deoU75GJ2o/zx4qHQzws9xEeHpCrf3ix/hhZE98DwJmcM8Q+3+mb5/VfSy+Cgo0dfog/M4ho
0+w3dvrnrINAz58GhVY7z2CjvZMHo6ufG8s62Ivldw4k9Up7yk3uJw/QaP8YVk4o+qu1vbCf198m
qbHKsToxm4cDMvlmKx6S0T2FNap8GervdVnsxeD5dSkPbjgHai7wENYOMY+QQ8lsQ7XVw/QpZ2OZ
XbpsLHqYC3RRvwrpHlrnWlnvxfgAKQSelblR5g8zCu+1LAwmG5rKuA3LHzZRyQtdthYeG3Hv9L+Z
naxR1oASTwpVHzj4Fia4X8a/MQH1EaC/2EyPNyrtwKG9XdvTQIblVtB5eaI5qqT/yx/F7n/39WU9
1Kc69KmMYwPqCJAq6XE8qcvyZuIEZ6jy2Ln9OcwMvAXYNeK6h7aVebs6yti3VihOLAy9GXzZmUtw
caaAi513/tbZfl6jURCTEy4GBa5h1rA+UTZ3eOah7dnGwpbCtpciCGGf+WivKgKkYO4yf4IO2qXb
kPTFPA/4ynREs8v16fe48pm5HKluPVksK8tDVEbdEPHkguNBkbhJLHRh/9H5M5ChWNsumiN24RjB
MNF3OfTqEOJ0zkOH0miL02CywNqGzu/BPg3arJmYH1X6pl3YzByMWjcopbAu8GAeJFDTqLKCJK3w
oMVujtbwtSts2ELoBNatzMNGmEiJwDFtFDsykFH6OpviUpTmhT9kphCy4/pxdamJ82yfDNpp3YB4
uCRT7G5I9jqzC1JrUFIjmKGjGUzaf3sYrpEun3GozUm0cc1fOSAwbP5TxMg/Y2tdV6kRzQAtOouP
Ph8rxGWVvUzTLbJHwDhwgqoCdWy/C2tlZlNuN8xA1w0vfOCaGrWjtnbbF6vjlSNawsAzAZsM0rmn
9595XqiDOaVsCoWD2qVBvaaH0Ufd9iEzd/fRK2DC6j+qHAcorMnul2jNE5+TN50dm+yRGfIiHLd0
FAKNY3mWkbwVOups27llAvaBpw2/nay4mSvLO9F/LMo65uVL675J81c2FiyWbDcKvyOA+2hRpoFD
6+PzCPS705g/PCcKY0EnMoef7gISWWgKlt9SMz9eYN7mtt09h02ZBu2ERtuM+1djgS83W+S7khT4
k5GWBTGyHwOCd/NP1dTqpYIRiuS+Xqg3InBfe7Y+bOWgLTGy/tNoouZDszqIVWamQyWLBh1gxRub
R9uagBHqdmDq0lOpwAJrdvqyDGeiNabNslYmLMCBURthBemSRwfFJw/mrE5g3DZueokYcR/6Yg7p
xo2BYXdFFyaxug2Zre5cT5kYNCjrPQIeTYMuqsRPJUaV+205g++mDqmNg9nfWekgn1eWB2fQAsfF
iKhClUNit5W3qB6F+zkmbJ0teYokW8Cig4IalSlRJ8MHmbo/3TDCZ6GlLt0MQ4QltF1Pv3WTwMVN
ndoiiDWSBC2ZlJvC8RCDsGJFUFQyPeZuxKBZDLhkbcwoEs229DLnqXEs45znFSe4jLIDxD8YlHED
TVUtrs6+llREpyxGgD4P+S9MA7z+R/mQuMN84ZwEeHSS9trVSj4185gwySop2HFhPbpeKw8iI9Fy
fUXnE4QTnflO7EOgyPfWNAEGzGEV3y+arIKBXSqa8zf6JuLrq/kRF5jTDFhRgplvZdai+TR5NGoA
PnXW2+rVssLzqnybw/pcUgErEBqzpRJ24J96xqV0jZiEVqQ1o1NfgTiAFVz31ZmRqI75cX0+jVK+
iQaVrjbukf4FJLf5UneD1QW7RaSHRUd3ph8/TKO8C+3orNnum9vqOy9KA4kNqJZFj3ZlbwyUKnFj
PrW284r65iAs40H0+UHY2tGmZFOj9rmuuxUi8CAzb0wTMB7iWlv2lzwmpTeOPhDjoBbyONi8lBzQ
JqY6pW3cdLMzcCi1wPW6vDfHob+Yk/lAIs0JeUQe9FGz7/L2zBJHoSmb9zHR9gZUVjVEoHqxd0S4
AbHIiSq/i62n3I1xzzMBRyVWA6Sa2Ll26Y2UntS4FBYW6A1ch4TXjjLvTzqBBkfOSnoRa/iVLtih
jOUzsUY3bHtxobGuWQqW787neexfinzGyZxyBmb0w+ihgcLcZGvpXRDn3RW+CsRUxLlFlwbKHfe4
5HjbZpHtBiHh7q8KTIj7yOCsQmdxxJT78S9IgZO96NFV5C1TmeTslcWLp9fvY5Vzw3jek4K0kXS5
uOs5MTfDvkzcW5gND2sh1A7WspVz76eTUe1mR/9c/+qsMV7EgpVeLt+1Od/rVvnqdOv2F/d3RYiy
vnc03J8M/eQ11a9QNo9TE52m1HkEFIaYkjtQyFgfi3VpaohlBrACXT+VCQbm8nvhCuVO+yNmmk27
+QhOfT/2Izx889AtDZwOS0NdkbxxtUpsYUwUvH0QTqbfq/Ql5UTHieBQsDhWI0GBs08Bq4D+akTY
KT7cbHlK3fw49MlLmJS/YeVVbPf5MccQcKEbhM12zBy6bSd/NHq4/+hREIZ6yEbojEyv/tk0s+HL
js8fpwpMJy23DESPuDluV293J84g0hJiYRtwbjDlOE16DixDJ+kl3Z0DXWNwOZE5Eb5qd2ACP69K
KDTgG2Ni1+yWt3Fx7uAfH8YBM8Jo2glXu+h9/8PgWY3oMKnHGQdpP1cIxs7wrtHgqvXlsV3Id+pD
F2LX8Db10a0IsSeAfnOtNXx0xOLS8AziADQE6b6pPkvoBzjTZOcUEvOpNKvHvkaZOmcGA9yMhN4i
fhTMyAynf4N1R9ncVFcu/h6iS7xrMzd7XO2bO8Y13HGt3tQqRmZdw6pFDoR8MoFuGNOYq/i7l+5j
HwM+K5zd2rI8dZPxA8Z4ULXFY2N/UmKsizTbzhDK5iVhjuKcJkP7hUruZb2fqERvGnsbFLfh0EqY
PUXmXK22eHC59MPqLLjeaZJU5K1zqvuknX84LW24ZsfmVWrDSyGwAS1tf92HooTMZ3AeA1F+0brv
caxQ13vpwdAhwDdtezWn6L1vsweINM95U7257Fzr1zWXCQ7bncCKcjX0r4eKuUM534Wz5yMuOYfK
QgFsvVUiwaNkRcAZx2/dWvuOKi9wMpvGGBeDoj5rTc9CKI0L7i7vyA+KnVehi2rj9pSQzx2qmMep
6K1NVGp4IGmdixxjeIDvyuyv3Wneco3FEtR1d1dH89ZT3Rr3HtbbcDZ+6pbtrTQgLDtCuOU2Yr61
cVlc9xOfnI8CkV6fDMe+d0+5IW+VwUMN23ojUzZ/q4MGp3nqEZR/7xllxuePD73HBbaUFbR9Ah/a
QghNRcxUG+Kq3Gd6jKWdfqiRk6zvatflDcB2r0XALoUOo9fBuaFCrICtLJNpw0RAamGoOnU3LOQg
88rh0sTxt5zaRwe/UqfO/NmYtmUc3q05Uj2dRtnagb6kxzFTvyLLfvfW1n4Qp6aaOHjm9MugAi9K
Hj8zpmTjyFLeeIT1xywUcrApym0aJgc3c4CQcyaesXd2lv4YAddz465lnAJVOC6FROX+Fm45fGRt
OT6rLoQvIgeUlMnRMYdxbzcRQFp1MpYm33YmvMLKmC+JmjYzbJXAXVT27RrdndlEe3a5b1HQ6wyN
eanhq28g8DcwGIZgwmqhrcRNjS78c8R6pxIzh6eyq5wrdE1GwM5y7Q2EQ0W5BiuU4afq02hbOBF1
zhTSXw4GwhIqI+lUNysZv9bPgC1NkGjOXWzAsmFi/TNGCUflPbGO2iXyExKvVWc+mG5noP1GJN/F
s79E8dG21XPHfsFYvUHLA5cM4goiIe8jkdotL6YjjkebonKYdoqHiP/TtfnWxgwQW0nZHZcvTpog
x6PfWQpMXPo1KIRpDE4eUQz7PbF2cFYd0FTzF7KUXZQk92M7nLrkq4ZP2VWIZmtscIWlPaw7qmI7
EtAsMvZtZxr2veEd7Alms1Nq19wMAxwEQKPM9MXS8nfE1S/lWLCtIvw12gMd0QVlxEkvAJns9g03
kPsp6d/tgkHTaqkfuDnrarJmzKvLjyaE9pja0NqHdz0P+10SN49Dg8nhAMDRR+nJjYSgC86dIO0y
fW92AOSpbZEamJ0bB3L6NHKahgMVSbis52jiPYUiehlgGjNRRslQqvu2FmRyuTUZAS1WZErba+Xy
Fi/xqxa7+G+M/jx5Z0j6z9mgXibTBZhRHMPCqptDWIYDQzBza+Nct6mI5+URWwnkd26J250Oete2
cGqh4pVP2tg2+5HBuz9K7HwGqc3BWGGYpfqRvPS2xtor9Cp7H2kN2T5hrU4hCttVO4KzFrRT9Lq6
DPeOXmBZpI3AUwtB9LbDtWEMnqMQ5nhT9NRbtIgI3Ub15bTAHiM8gxtGGOo96j3oQ5bEZHieHA7s
UJ5aaG/flRTTpzeUiW/Z7fTa0qlcsSlYDnaVdaexnUDQnNRRKzB4GojiPMSdkgf0fOCBIVPQvS2L
0DfiJjuZEqhAZgOU1zGc6kOi40RGHEs/+qhy8AVbGFaUQ4o6jk6tec96qkA6ZIt6ssNR6lSjAaJn
HFHrG0my86ZID9wh1s8exAPqgWKEsNNGxxoc7I0x86/RHruzo+p+WyVaeE4zjGQqA9BDGVHy1JfD
dDcP6LDrood7VzCMBzGG1zFBpqIOme4SNpuTXoLDM85/J1rce6B96nfKcbQLU0lxitwox4/aMI52
0z63ciY4xsv6d0gF9VZVkAV16o0LAkQCFFr9uoiaofMAn7BhNLKpJsy5+OQ0vaFd7VhmEO91292G
BqhZHGF600x1+jDlAivkSuQ/dM1NqaR78VUZjs6td7sYR4c22c1d+lvnud0wEZuf6YywR45B8lwP
Q39dwiGokBtsQSE6CDMxSGrhpgh1Xdzb1vGOOVXRdnAHhtM6c7i5xkg8hpIFFxzkN6wFdjSGa39C
yePRb9LpEOHjsZ1VmJwk5h5Bk0zZsVzx9ER582+zVqCVOtskxUbs+suqoqo9UkHQxKG0q1oUUlo3
QmDoUnyVklh1BwjL46mS0fKDmtrZajJ8Mwyr3Y1NJo6h6/boMWdMu4zU8naW3XxIADsfUl66w8Go
iDeWZ8NtXwrHQcyM22Ha6jHsZHw4zBgaYTolKNclXvUwaodNk5rFIc/Mmz5K6+oZWHppim7ASR4s
yyMcxIg+scJ6pslAHh7J124BiIHQB0eldtO9xZdPuZY+Z1n+Phq6dUjbNb26b27ZZH3KsRjYGZGb
IR/EUy6qX8Vspvha6OUtM0vSNVSivy2EFG/c2ilZ7jNssUpahD9ajbv9r5aOVOuseng0a+MaK8N3
pTiuGA6o4CEq6vs8QXei4keFRMIKUW4zNaNvjpsIU/Ns+1+16Oo4yhAuG4a4X4GhZpbfA+Br6xUf
LlCr6jNm51Sly4q/sgLQw027uUD9Nmhtc+lTyHloU1+z1XlMOK8CSfOmt9rOR5OR+5EJfi7r+iWu
8U9YsSKve1iKAgfCMiiT+ll6FfadkJTyfIvh+w7e70vWD6s7GBowqCVR6meQr7FH6D+cmOEglgzX
v1xX//vfkti7f/wPX/+sahDyKO7/48t/PMNZqor/WV/zf37m31/xj+C7evjEx+s/f+jfXsP7/uv3
+p/95799wWFJbXYdvtvl9t0Nef/X+5MVv/7k/+83//b917tgcPr95x8/q4EDmHeLMH7641/fOv76
8481TO6//9+3/9f31s//5x8PFcrE77b82/1nm3yWn3/DeOez/NX95zt8f3b9n38Ylv133bY8y7B0
28TPdPr+539bf3ddW9gOdqMuE3Rsi7F06+M//zD1v0spHAM2le16llzTVTpoWnzLsP5uGLrAKNPw
dCkNx/7jf3/Mx3/avv7zxnBV/vX138qheKyQk3S88fpL6v9rD+uyjRmWxwfwLN2TAmuFf7dVzXLN
pTBZzAsMzg3l0la56cFqxuPQ/hToMACLRrBmK08YsmAWAz8vsrPHTq2uH4w64+p+adD/4MoiMSMd
F3vf5+V2yhhb58MVquZLPslgZf/o0/PqSz4I7eTR2lco0yaxU14PuTTBeSK+CeQASItrrEg9hr3M
erFSNsz2GjkTVuCIJluN2bZNR/rbsoFKQu2YddAa1pk6+nNYK55+hNy456/ZGwlpgxEeF6Wzy7tx
Y8vo0epbvx6RbdBbV4A7lbXtG2vvWqbf9hn5MqhiaUTPTfqVJCkj41NqvRjlg1UbJ9xcHj3LCmyR
HOY53HRDSTXTfHTiBKkJQjloaPFl2Ni+sgW32eq4v3e8fifAkjvwKqv7OVfldhaGb4MTJrg4RNV4
aochKAtAM/TdNgqviWNuZrDmHRznEwYb1SxurOVB1ydfme2OvJceqZ7E5ixr0c9G/sBRHDIQjjJv
q9UyMOduE4Xz69A79ExoMiPg9Vm7iP9F3XksN45t2/aLcALedF6DBEAjiqS86SBSUgree3z9HVBV
3CNROslT8TrvNSsyKzdJYLu15hyTC0zKYiuaSCC9BLcH6FkJp3GtPZUU142oXlPQx+Piu0A01pXp
OemuSK6rUYUjJdtWEXD7DS7YTdyGi1JW9HaC0ytvKCKOpfeKwNAxdM9uKFBWRgfzGScrzXgnKAkS
TyhRdYRAqI9mGFwQXWUiiyqcLgZVlRsoP+pgZUjCSuhzXOVzAhYa3GCQrmQceAu5Rdyu97Ij181j
Nmm53UMpz9saAbgjwy4EN9ijZRQ3WKsvqi5Cp6QuhZ4bOLtRIYwXeSpQL6Jxf+HjslFa9EGGf5Na
Vwgld9AK1iqX6yBPbhuVDhzu5rh5sbJLU67WlR+4ZhleCR0VSPNBVWRXk/Ze/ChKiDs3omaC65I3
ddFeZpq+Cg1NW4iN4JB/xw2ypsMpb4O4HigUozS1NClaDIGM4lWrDoMOFAo1Z5/0DnKIyAZIh8ZW
Vh0MzYAPZetVqxq3NKUrNAxO0sXXXQc+VEpHF7eda7bFZZyoN8NEodSsXttIzCmvRw61mkev4Y6R
FStPmG4zkzIieqkzjGnJmFMATlYRTdJNjJe6hnTgNOcoyNTJz0RLPMQ8anN2iIHi8Jd4CJaZeBOb
+SXGaF7P1MlB5lFH+mXRC+p6XhpTOpRQkIuwhDTCHq3LjmS8SOjMubvr/SE0StsTUTYkebOoBWsT
sj8PtKMm5Rd+hlu5VcDvkRKQFTuDFmVD3KEgyGAoKYUKzCxC+zaC7r8ZfWQnWrqqYKRZMa0s2Kpx
3jzAAXXUcmAZq8ECRulCxnaR+thxI8FOUmnnQTTGF27jJaafi1gF+7FeaU6owX2LnxLY2Wq4pvm/
0KXmLpf87ZjjVZmthS1qby9HqD7iuSiSl0Y113kaIenqi6ukoOOhUpulZItYOoBnaarHsDJhOgIp
EkGORRk/lxHWwI3y+KKPvQsz1e76VNtFqGQusoHUj1Z8K/LWqQk/N/rrYeDwLqXgR4UtIVCbzpr2
RTJRVX7urJl5ge5k4c/lI1YSpH/7AnCeh1Cd0lI31fdYi0B/1KtU7IhtZ6kQ1MuuvAs4RFVzEtEg
rupkizacztlSSrCcKKSSY+fs6mSTStpBAQOVhMVyAFrWSsqdyd9VwCnJYGrhD2Smsuw84tj1Yp0Y
+ZOIL2XQYQgCcQ4SR1fFvQgobehp9UnkmE/6e1w8dF29mwhFWhCCSef6pcsxGILJFDkpLwMMw2Zy
KNkBDKDYanTXlQOGx3ptKNq1hP+ny0N8qBPrwc0MB4OmcwbO/5UD/7GLagoiZAtDvWmZp7uoKvZT
RT9OOrRYLzSRIitQC7JzdJSx0bj6dNb4YdP+SkD/azAOqQaEMni05mmUBCwxvLdxohwiCaSboC0G
Ujc1gHD/fBhd1CRVUhSF+Mn5Y3wKHsg4dFpqamHzibdTfD2074rRn8H1y3P60+nCwVFG1kSLpcOS
TyII/MzTK8o8ykG/HLcoV1fFW54uEB+64VJfpG+Qh0B378Y3mDc2gqlVGJx5dF+J73/9mp8/wZy7
8OlrFp7aoFHm1xS3ituuurWyqjfyOjrz0D4Cnb5/UyhnuHtFVT59RVAJV0nNRe/QuUifskW+B4Lh
mBuEZsvRTfbjI7qhRXPXXwzZmegN6afX05JNSZZNQ+V3nv/803dEp0BtUOVXHhg7dQK399bhJb2q
eKXvlG1uA/CXlsrTmC7U3Pnza/Tj2Ar+KqS2Jsq9k9eowNyQdmmmHGSJ7qV6h/LTbcQrsK0uHtAz
76z0kbx58jMzis5RVjbB++sn59lRxBKsTF1DKbK57rV6i0gc6HhqF/O2i2g80tgTJOXYtOaiadW7
YbCcshscJZtjWfAKmrxw5mhTVruay2ECaImRlkMnRq5IPV2fcR2m0W2hQEBcdCMxelZEdYXhai3l
3W6sCZ1FE1zgx8rr4gh9y8VZ/6rq9XYc+pWGLbsKfFuJxGshFO9Ls77ENBEsEuVVAdMsjBxkeCtz
djHBReRzEWe5E3d3WtytMnO6aAPYe522Rb0FDDmSD6JcHHyZcqVYSvelp4EYqPYS+m8lyW96IrFX
NbVo3RJ2Ya/tiTXDvJ6CvWjlyoOPnbybU+NTPv9lwZqjuvpSRaHkglqfUej1rKU41iWwVkQKapbv
klFK3c5ILrQ8xtui3Y/1NhmooADtXY4puukBRoZGOpiGF08utiVOd0XHxIENCqkirpewva3LQyX6
th+M9kiZVwwGWOeJPYAh0bARzxflLqPteJ8ViF6JWOkH/VqTUf2aOmtsKRcPOfZbDyURnujjUPd2
gUtwmU2zo9W774PqF6KSpY7Tgw7btSGTTwlVX6dAruMEmO/WqZKh1GATt9IzkSdfw1o+FhVT4kCk
mLJoKqJx8tID/fWaIkCYqiCaCKd9O93/eVZJP5y4TMmSVdnSFdmQTt9z2ql95yHfOJiX3Q633Bbo
9t5bgJC1qfGfWUDU+fOezCoaGlxHLVGWcdOcfB+t6nJkAeZ0kDx1g3xbzL2dnlc3OErB4q/7qNl1
HiqkHISGmecrIQ3WMizxcWv2O2LT+i3X4EOqt7iKRjv1BCeCvR+VyT1nrSjCwTpuOei5Pa1xSbkw
6h4iVuG7fRSkVMyGzUChvx5+B9Rwp8C/95oemKLqVERzF6OyHhKfpwgGngI+55s//9Y/PMwvX36+
Qn9aPfFU5aI+adMB4BNwqxsruPnzACehUPPrIqscGiTWZkoEqniSkdhmakEfVLYOKNrsya6X04u1
fM03LMxbokPOPM2PQNuvT1NWLdEyNB6pouunB4hclaYh5HhxKLXa8XXzYoItYTXAVqSIG3PiGkG0
LDGKxMl9ZLxpmGub+yzujgWl/azjcJ/FXFhuVFW77HI6yGLJciERCZhRxxttMwouMt3EGp6vOo1S
7XwVoLIeCwgXlUXi31b+mQnH5Pr2isrzdNBk6hlUSk/3uLgQPDT3uXVoPI8S1xNacVDCb2ImL2Rv
FydIs5GM9ZhqC2UAkly5PtKHJPjt0/9QTda54daiocA1QqO8l8OQzAGyY1zcpHSka6kBREaDG3vc
EGHJzzLpFVXVoqVxpYD+Rx2EO+A9BAFHDsU6D4snJe1fa685xD6lCoy1NZoYsJhDj8URG6F+bVlU
SUvtWGhwOxK2j8togtzkZyuVi8PYNwS7//bUCAvvIdBXEnXlGSZTSB2SyWIVY7QfW1waeAhSa1qC
EaQ7pTs9PeTaMjZAPddyU19rLYYaBaKhl8cUm81fclG/UJBeBSYAL0G8BllH79u47tJ+r4FnwtO0
a1rQ+g2ssUNPLyco2Qn7nD2D3N4WIqxurSIZ7fNYr7ph2FiDaWvhXg9ljGac7sPnBtKXalSryXsA
cLfUjF+Nx2IeHgiUIbz8kZjEbdcWe0TddlRc/3lGad8XLE7HomVKisXhlRbN1zkrx7QBFCnxkQRd
SlROpzABvBbOp4Kd2I/3tEMwRXl2MKHF2E8B12JMr9CMdglaIq9vEcHOcZQC2Eokm/BCm9TE9dEs
QgVGEU4ChdLK4P/W66s4O6gCwMTuVpffqxj4fITvNhuJQHYNnjUsQXDZAUVhD5WCqNqALkEKKXYA
ExD+Ei04yrfmcx1uxPBJV9KLAF2uCcHCl3G9idUVENczByXt26JGCJHJBNUsSbI4nSlffyCt7rMC
6kl8nORrjGuRAjjLl98VEFmQeNZISxYeKHjvNsNQESJVnV464TbSfPrpZFzEmp0C3/Jy042ECz+5
CczrjCJdPl0N7Z02TBcBlbQa35sJ1I3LIzlC6yjZWPIvT0UX/i6bAPAuVOMSid+OztfF7E9lzWEh
AZ2L4icOD/OLNg7gCWIVT81myKH6WMs6A8fvxwh9J1p9Z96bH34WRVMlA3Uex0hVOflZeGv0RBHk
5FhYd3IqvmmcPISsejX1UloapC2IY/sCM9DG4I7zn+PD01iNnh17pZ3Tj4gABAgTqsxMA5N+P8q7
AJ840RnosZYK74Ts0Z3qLJr0vwyIpRZ8PWx5Rq05U/Wa6sc4exYBkrYXBi+K2PSodzsHquyin64b
DnxVX/yuypRWUL2nC81yPT4HKOopTlx0KS08kxDQodtXo7RFl3Xu2PFtlYWqrnF/UTSuE5p0Oq9Q
BMpSlIr5UV31giM75UpYZiO1Spsq3LtsR46+ByATLSEQ/fnRfD/xnAx9sg1jC2F6dlN+7NzORgxs
T+t0qd5Yq9xFYrA/M9r8oL/skYymU9NCaaaIFLROrkyUP2ix9SZiFwJXfg12sEyfm3X5yHWbVEZb
2JhndmXJ+HZTYkhT0jVV5ZZGK+3kFABIJBYESc2OQhwSHKHFV5P/1nf0Bwkm49Q66XYdbXMgl4JM
NFK+k8ZgB/FikejrvLnvhe5SFo4B0gA9Che979lTcRXKhwqRF6sIYC6f2Db+L3ZEDENw7NpfQZZY
W7Pz3poqutUb3sJRv2l5v6LCpygncwNRKAyZ5iZNH2dvtJ86smg8a9mwwY9t58ocenRRR7zKlHzh
+ywD/bppVFfGKlGUSzgsatXSUuzI2niKKPLmlYdIoKX9KNlZSybA0bAuc+2IrEWP9nmyhefGX6KI
Mh3F6pmC1gyy32l17pK+9FRK2i8RQX/+ElVXsYrdidQi9hYqgmMKGlh/80k3lvPbOqJEG84krEBF
YkzQUIDPENGEbtUHYyoB4aUowQqjWJbSBcA4l9ydOXMzjwC49lutvKtKcFnDe19BhiZPV37P4mZh
dLQQ2tFWwnv85OTiwoWCq8xtYBmoHUzDJruxCpR4aeumUoYCR3KI1FhQJGWju2OLkeuHHP2fdNlk
dxNiG8iFNnEgC71bxaOJexND5Qxa87wn2rHrRqiQW6YvgDdsE8qvaNyrQnmlZ/3By+UNXn47kk1X
SM2tqcmunGNchk2QgSUJxUXPlc3bmDGnIiVRLjtxlXeu0hEmRI/V7v3gRgBAlcUvSA9sTLxbDXtq
XSD7DPF7BP1a7tRrvZvcJFLPbELSt+qPRM/JtERFR77/fZKZsSxxgFCro7jVXNDBNqjxFcTpG58V
5M8T+luZZx7K0iyuY+x84unC3kFpKLJoqli4qg39Ico8wqpatefOodrXuG3O8icDzTvMp9uCIMFh
4gZcHS3eqDzlXR9fY0rZmg5NsnocUOQ3Hc7bIdhh3NVi4YGPS2+Npn2PFklvN0pgwRMe10nFboiR
3aKbNNI0g6lHlxuKG12cBFcIPnuOeRcW5pzRgpWnlOhI02VcmE+haB7LgCAn464FODeaNJByD8Lq
dRTAZS5vQxmEA0b7TMUMK9xn0bOFl3DqjypvLS2vunzLqUlNHIRNE4Fvid1oZOt/ExHTxYg04SRB
6o9K05Gp6HqeTCt+XLeIN2EBGNdqdY94dlsQsiCojyozb5JvsXP7Pf2vsdsgzrosVJQvMRbDkTuB
9dTrqLCAMcIFQ4/vCNgeK8VzO7F2pOa16Z+z5L4QHmea9aRf1nW05paImvm1q6ERS9Ojkl+U49uo
6I6eW/eDQq0HoJkq04Mo5moXtjPoLqIa2ypBZn5oJ/T1vFWuZK7GDcU0x0WKc36CgYxv9i5rMdqR
OIG+Bgzz4IhkkTXZtAtDrmU5Rn4/YHY13pyGvOe0Q1Un2wZldYmkB1HttIbP0OU7vdhPwr1KDSQg
mj7UoVnBqp44BRiuBuYckvjKGtP/y9f95PzbEl+UyhJvobry1+0qXimrYF2tzlY1v58HiA2gqy3p
MrNL+kgf/fS2Z5A0okiK66Nyk21m9r4D+2GDcn/RbuKNREUzcpKV7vzzycyFea7vSZL2rcjXNlT4
iEOujkR/rKU1aZoOsKez3+77XJYxJhOIgpBV1fW/duxP327AekK/UuqOWMmWlX4NIw10R2o+FbG2
KzRomlMZIr5ld57o3cE62nHNAmThz7Rz/z4cDdqmyhFP10VLsytsqjuC5R0817QWKWHUN773Zmhs
DNJV2b/7mLpN6zlDhZwCTVT9+y55iYa7vowJV0Te3j0HWYVjcloJ+f1QHWnB307+oTCVY67/nrSH
un4FdevGSCT//JNL3xZQfgvFUg14MMgpzdM67sDOiHKbrlDnDjv/RrMRdG2N9bAWN8DWbeGaps1S
dnPbPxhn9glZPj2MnYx9cvQrU6Eye4+xK7uz6Xvc+muMho6GBuGCwLJLfo4rfMjrZNuuGze/EM5u
H9/L99QWFLCslskCr5in5YUcKU0U5LQla3RQhdk4hodokDLFIjOIjx+iO9b8QyvfdNNh+ABhdrte
LNFE6esE4bPgeW6WoRBgRTzzZL7/Onw00BsKkmawfvLJURXjQzJ5ntIfQ6tgHWx3CY1pEEGhF9yE
LUVjffrVjoR/6NGV3AT7mOiAP3+EjzbNl9OyzI2A9pfIHJE046PA9Wmi4A4xOm0ADlYWhPygzpNm
lJByaZFpYCms/lp5iHENibpLqetyEr33CKiNhy22tTpHpZc/BCFdPHj6YanY6YTwYErtsiswdkxn
3mX526olqwYTW4dCTPwGe/bXPToYDfDRujYQqRDz7MgUpUIhERxogrxU07c8DIGy1QePWIEmULa6
fCU0Rz15QByxlRNpKxW0LAMAMO2DrwhgE9zSq34z/zexT4ml68Ld0ARvf/6Vf3oHv3zskwhk30x1
RcWkc4w2+XpwoYVmdmRjAsOrsDQXqk0+qUuT7BKLwl9T8G+l1d9NxxNJ18l//p/L8BXsfP7enOq3
vki+DsXv7Kapfv9uLn8Vp39zHu9/1WH/byi95i3rPyu9yBzKfoefdV3z3/9b1yVp/1J4f2iO0spA
H8sm+7e0C5WWaFDWnbcoiQ2EKfu3tEv7l6iyYxJjhB5MNtX5If8t7eL/EWcFliXSRP74B/+JtOuk
IMq4872VnrSi0vpTqPV8fcmngjhZVeopFXBOMxIWq/GFC4+OP9q6bUKdIFgxosE/5kuZbs7gpY7I
HXuVJN5jyuHRnqZiP1rRmbD5r3Pv749FMJcMwkaef4SvHytNgjj1vDDdcFe8sBTQbnp6oVmFREhI
cW7jmI85/16X/hpMobWsqLKh0oWb//zTulTWkUI+VJtuGoKmyal05EHepblnuUZs2E2gXyEvxkgN
QJj41zkNizCHMdmlcf2qR5w8BQkhiCa8d1r0oIEExLWXoevShbfKfLe6jAxkKt4UrpR7WYm8f7a0
f3x+dhwuSHNXAGT6yYw3LHJ8aCcnmxjsi95BaZOb8SWZCz0I8qq1n+cbNKumXRGZZodDsWrL7Mzi
/sMD+/IZTjqqgh4rmDxGUqfLvFpasbxTB/OKM5+ylEzz6tPs+nuZ+SxInFfekwf2eTBjvl19emAt
JQ0yFqVkA676ZShIgiZ4C+hZOxlvSajf/Xk0fJjfxqNNTNuFndNgvpy2QgqhgdMHtmLtExa9yRWA
tA2ipbKpFNsSI1S25NMWIyHakAQ93p+i3sRtQ3Rfbo1Oh7Bqn/Yx0EuY2n04HLUIYVtpZdGuBizN
P2ERTosy3spx3ZO+Yi5kZqCihKkbmZ0PfRkIe1ZRYyqHq7YP67swiVBF1f61Pyhc2U2gVhMNB8AF
qnoFK2OvJ9tyAAjQG0rteAqIHLDX5GCU+24Q4/tQtWhU8S9KonelgUGyzGIzVOWwp3iBwkhfN/le
rS11nfjNrq0rmEPp9KDmYggQQoPHkQFxN3wJGI0U5ES6DdsMa8ailOTi2E955QCeJTukr2w/QfQE
ADZ2kONtVGvEQ1/grybacTVo5o4yCSFWfvErEEyP5PL6WfRyHKJlv9al9E01cf+XXvFMZhkV4klK
l/TBybXqrwUeBgaFatSSnaplb3FfdC42iedcQGHfBxMb3kzW7FNln0hSsItDIdhZqLECgoiGrIZm
DbVXpgdgR8pCKIrgMJhw0DMBOBGN4hu1kJkxOj4BgXxsAIw0LJMnMZs2iPtnWrgjjAl53GP9aEqz
CDPQxqWqVRcx7HO30BBwtppGSr2xJi+HFDPDo96Eg8czijszH1oinILLwUwlNFfo0DhbV9diQRYY
KlekgWgkiV66B5A7x2FgIayNysf2blr25BugCrpu0dK7gUdnIhJeUtPhfF3tiFT1Lso8fqLKuxyn
JRJP+ip9SGQMkY2m/kZowT6pSVkRh6XxUJZN745i/xykMUohM+0utYQjvGcJi0EX1UXaXE+NR/5q
a+El6DORcxvEDhlmGWf+Jd8Wj7PXO0XdLCIMHUQX4gFIy2SWmBMOpYcPkE1Hilj9c9XG+iofm8co
l1p+MeuN70QfREtBFpQFgGV50Bdcqm/7d0MDOJdmYb4imnAbWt5ABze80hPAuqna3sZ1cWVWgm+r
w/SmR3nmSHKvLAcVLWbiVs22rUfsPzD18SwiD8yQuMoJkR2aAcOHSTDveaWv7PDGvaQsHUoqw5fR
7rpiZvPQpqkxHhP5jJj+GZzpI4vcHjko8jKqBAj7JdwlQO8hkS/FhEYdtq5fpZ88RFL/UhZiQUvz
FmYm3JSJnI4Fp4DmQsx2XUWFHyOLuahVon/ViXz5rEcXF5imrWpm7agVH6ht011i5aT9lP3tTgxF
9Vh4DxgokpuShNOw6KSlJ5ayIzbyr0yxHlTSWhdmp2MgKLH2jFwHRTN+1jMwjhWOWjzbD4Tg4Pqt
zW2ZJDeh30s2LjKanpn/CNh8ZZDdOvIWKnF7ENu6IPg56cg6oNJrRQrXBmiMRT0sm9p4GJLKJr5i
sCnXqhuprpZCDK1iJEnscVTfxPoxgG3zJBkKJeIudrSslpwoBzqsgA21gpRlKcxuyQO8Nn2KVTkp
TvsQ1r6YSYbbUkTdAH+P1n6HHXBSI3ypVddsyT/kSMIFdAG+OhSk9Flrpku9mjZQxqWnfi7ZhJCJ
CZYiz1OAy6rxXEm8kadVNkx4nKBfu0Jp7EXda1eNhXle7P3yrgE+ATq5acN97oHMDUABu1YcIWcX
/HWdiNTUoM9umjBNr6eo8BwL/IiH3XUJDx7oR56T1Oj3r1OmlXtPDnJ33u8VqXu3CKG4MH3ZDSVU
O3HnH3GEI6iRQmtN3NK24gfY0mzmGZFguPTRUNhASrAXVrCX6nh856hBaIuvqA6NNUSO+GcXNduu
jWRsN6WEufDuE1/YlwF4tpnmJKTIjxNU2hgKbZk1bamn5ZWRjnQqcAk5SRm9p0g1TI90diVLL4jE
GiFVeNxVQ+FSIadFTy89qNDXYhSJl0k8/dK9+sbEiIqpGUkJ+uV0XgCBeNIMbZDQJ+CQU5x+SPp9
lryNmRVLqwKfUXuWsUc6oMsNaCONgCrFu/LyDi+1SYWc4pmdoCCyI72Za+TxWijke8h65krE1GuT
eGAsMD/MPCJ94Xd7K1S1bTsKF0psASRt0nQZZtqVHI4Uon1sbzTr8+kxG/RiEdM/dsBWX5e1d4D4
To1ukF8aBFpINTR01zMBKkK3ITUbq8gfswKxVNJbK3RottF6+kXUD5tcNjYSgQoW9UlbqcEB9Kp3
ZWLJkUnxPIo58DNZ9CiAFsWOkKweqTnRbYluLcAHA8Y2BLJlAtxWsSdRKiLtk1jr4ZFe6aOWFwM+
5gI1WO3OptK8UGz04RgA6oJ/g3NON+1UFdVrW5rYhKfHGgLRmigsCMVsGL4aUF9BKoz90KnNit2p
NB4K/32Sg9TRButXWmSs9dOBXqG2EasYE7bkqlH/+8/HJVR7345LKnpTrviIXXVWtPnPPx3PirJM
BqvNY2ZCwNYjosovFe86jCTXI9z+SmvAlTcGcAuTzG/Uzo8mMcmL0JP3CLsPTe4jyk664LKNPB4i
KLQ+YKVMU2IoNWrJqi491RjWj6VqYBulw+hlXE+IbNyRX4RVmfRNVfbZbWe5s6/45dqQ4LYVClkT
+UzkoKcRGFS+MfuBUhFBpo4+RCMQIFoP3cczbrLRXxOWcCExmcIp2qTUSpBnyOMstH4wao4sQVu+
GfmjF40ymboki0yKiENFR91niNEWZC5nkFK49S2NBDmU+wPH1iVgyQe18W2zh4xKsjWBZ0Fhs1wd
lUy6SX3IYLrmpFG1okvxO8FOvWDVZNPF0iEnj1o3h6h0KcFk7RKewrUiZwdrgKssi9YvU04u4ylV
d2WkcgTEGi/F7GFq3R+FwskBDVptLGwwswDL8aN4EfbmaxlrxkEA4rRs07XiV5fNvBODwT4E8IAy
MYzW7UQcg4DCaj6HaX0B9IjYbKFEKTr0bDimAAyBdnwEDU1Qw9I2U/Vd76vrAOujI0njhZ/PmQmp
v/DFulhzXkVzgW6iK1Wbt+XSn5MhW5lWvaldKhhBXRN+J8qBETqzSq1Ul9VFGwlOSZCP9ySk3fM8
TFyoF50GB0hs17rBKTstVpQ5V5YC/1JlvfO06Lku42f8pCsSIUw7PaSoU/C3cAZIZoyvxDewu+hC
a/1HbxAhQYZ7oBuPygSVsqbfhuMnQnm4zbSYPC1iZeV2a0rNCkT3QxaW+9oHIV/C63D8zrhKQG/X
cnoX6LZYe0dZm8AW465aVKp21RgdVXywmlU6viAygpil1xZMiwRGED+AIvQkzIDjXxAq8zzN4Xcx
CsrEvBO9+sWwCuxKmfgiG9neBz+CPonWJNN7XUaNsNIE9EmiR8Bd2R1ia1twFchb1SEw+pVbqbEB
ER0S0TW9wKB782ds2BDoPG1Sdkk9ob0HXVBS/EWj4Yok04lIGKgE0GIwbY0twIQObaf0GvPwqGlW
+z6vbvFqFguxgwUHjmyj5xOs3hzoiJHO+XBHCuZUY33SpIK6vtK6gVi8fiAzUu82yPKTO8F/4AAg
G2Gw4x6+rvO0x5xo+gA8tWWuB8SVwo5bpn145Giq85T5oL0f7f1aPwIjIQBEhmqAlvI+7w3PViwd
xGu0H2q+VVhAtMQl9igKxvUUpMSpBSrRIPxRZegU8swa8Wh9zcmdeuiAXqsyyNMatZk5SFyyiMlM
k39nZfiu1PAScp/JVETZE/iXOm5iZiRJuLFabUSxkMC3XeY6/TzIVgbY6ZAM4BQHK37jFyP18BwU
yjGjhqLO4imuJUOn304ZCSWALAkuSpaipQJpqOC9dgWXmWwrAPnnt70u1AruzQCnRu/i19pAIFxa
mvOxcP+j6t1/4c/87wp8/x+5OCWFYsZ/Lu7Rc/kVNp+Lex//w1/VPdX8l2EYiF00XdIoIM1K87+q
e9g5tXlWsQ1SypPEufL2d3VPEf81mzNnJaJJy8ichb9/V/dk81/aXCVH20H/wNJV859U906KMiI+
dbZhCW8o/yjVvZONWOo4Dadt39hhGQJoAjNYHxuut12dnatBfW3SI51jKPyhdPdUypXfHKL46RTP
HNUagKULpYmEOIr1JFEmmggdVqJAAOgn6xe4RblL/Pr0QH6oB51IY+fRDZWjAUhySmCWclrBI+wX
/ITEUiNu/XZnuLPgqFtWpCogcblFMOGaf00WKs8/e2J/HNKSDYO6mWhJ4mlNCGqwWGgCKHx0Ei5O
6xo+6hIB4KJ3JafydsXqXINLmmuxn8peH9/y05DSSdmLAJCUlB2GVFcQ79BQbnVCuJzWJgx3AePK
Na+12zO/7LkxTwqxVV37k6QxZrLJpUvguMvAtpaN027q6tJf4k21vTONl3NDzp2sT8dHE59UEEZh
TUUNLoXSrIs4uj/ztZSffkqeHO1aqqbY7r+OQS5PYXDcqG2OV+G1uiTI86VbSCtjFT6hgVqfe3by
V8HHX28oTSTOwzriY/n0TNz4ig5qhN8xZ++Gr62BRdjYkqvY5XJYbNRbTyaZamnke0vcDo5s/293
5j++sl97sx8fgVnCwoPm3eSoelKiDUsT/IXaNLbHGWVA2ZT3gEBFsg9hF87Z9tljJDRnHuaJIO+v
UefSE700SUG0ftJFS5JCiCIvQ767m1zDndakINrpBhntInTP6XdO2xnzFDE+j3ZSCp+mwVAwtNS2
dznY9SLeGhcoQxfJYlHu6g0nVP/smD+8rgYdXxl1LE0U6cO89ul1lZtQIRybIXNEgKpPTJ+/OfO2
/jCEiRiJTYG2qaabp5MQgYw3GA2RPN5WOKhLJqFrLUPCBZ1pa12J9n/hRJv3hpPF5suYJ7NQyTI9
zAts09qHslFFN27nSx7eQn0lnRk93fK8heSnVfXLqCfzsiPJiYoM3xQh7+PkUnNZzXovA8+QnWJA
O6enPOkkzO/Ll/HmX/7Tw5N6WJJaybfEQwbgX+pWlPrpI3huSiAXiQpnnuQP686X8U525N7T4lEa
+X6QXP7+fpR4F2qyVJZwg8++nD9Nvy8DzkeET1+QAmHjjQoD4pWZdTDKWlh+jDf/nsLZtfvseCfT
vUFZUEc+PyiFGrhOiOg8rIsZEmQ7/y/G++ktpbMqW1CHZfb+k5lhkE2iS2Pc2lXRwosRFqD9roJy
ODMD5/btt9mgUldgp59l36fjyCVxznDtObcnCYeYBFXmRGvDqOEcialJkEIUWNFy4igI+QxlTihw
rg/8luJqPb00liovu1Y6JGDHkI7t2pDpkwmQ7pLLNNU3eTlKezHq+hspGbcAgVyiEkmSkiN1O+gV
Hm+FHF+0nVTW62xahgUleHpGFi5CrpFCkg1ujqlqGaZKcpkT2PHnF/en39nUzHm6GGzAp94jzMTC
kHdWY7co4xZqGz8rTfPQjIQM/Xmgj/3gZN2hE62yyn3IFJSTGaJ2pO7Fhjgfclqqsk66bftN8YCB
0c1dAkplN9nCAHGKVbk+M/S8pP1p6JO5IiW9YpSVxObx3NmzZEx/A3vkSCi5+/W5A+QPazo9W84f
EgZt8LYnb+7QiHoHzZh9kbyUDDZnwlXyz1/o+/F/7pL+e4iTJTwzUlPK5zN5bAK61cFtd1e+jpfr
rOr+pEE6L6MIEnR1Hs+kFHPyZcjjC3Feaixrdu8EykIdEMKtqtKZFzdjJeP3c4qr4NlChk6muus5
f/6mPy07Xz7AyVeN1UTtfZMPAPIEErZbcwEIlwT0iXa1DO1zx7mfzhlfxjvZp0oCF2m1Ml6ym1X/
uIYDl6DJjbcIj6JNduEquqLGd+YwNV9Mv72hSClJ+Ztrq+o3YwW4FZEmN6v5UnulXFFeA0brTALZ
QTAsdLtz5vO5qiyMZ2uFimrNKXJTuYMrudS/ndYhHIFwuafuN6rg4T48okc9K4j8+WEAM0fjPB+w
PywMn/acMc6IeRcpyo9Us13NldhzMH5o7n+355zgAT6OmFw8/z3eyaGv7CNSr/6HujNbjtxo0uyr
zAugDftyOYlE7kkmdxZvYGQt2PcdTz8H7G4VC8Vk2q+7Mcl0UZIQCSDgEeH++fkQYS6VO/2mpCy5
Kl7JdCWOtCk36P6c9kZdtb+q7y0SREpUS2359fT7ZGf9xw+Y7aylNM7pA+EHqOv+MMnGMbm6gsV7
KUBNn9E8QE05AXpAOXZCZOLff3iwiZQkkIfD+v3MicH12mogIEwRSoQ1tP76pj47blqo32gcRhfz
31mKj6Mpo1XQYOjVy8rpHH3EaMyuSydeoSNxEI/2K1ih9GBfuMm/4yJKdk2Vp9QJK/s8LtZyHEYp
RSZM30+yAcdjtC58RX8HKxR9nMA4k7BtQLn751MMfKkd05YRzFhG/zDZSlFIzMqFJG1SVaIDRr0U
nv7ePnwckmzBn0OKsepyoGXIehVv9R2VYz4KgM0bPo/19KUmKx9VqrD6+hV+eqeTxItVwCQrMpsv
Upzmo6nn9bKUlF2FOofTJyaataY9BDKYlnSyXKgvzZvPbpbGLzAnks7Q2mwxyNS8p0xAkILAs1J3
g1NxYGn3loPVxQoB4oqN7pIukgsT5++P0AR1RubMpIcDWtosJIdWQIWsYLXTupgOuBpUBbn1ASyh
5GPNgR85/G3XyXX17j9/yvqkbAfdJrMLna09qBnk3vA6trxKpW4EM350Q9fRMK9ER/uNd6A4PbSe
rwdFfMSc+TMYmCwDMpnEaSajBfxzTlFH7BoxDrEXqLVmS1Ny8dCMpJZ3DTYm+NSR5H+SysJ867DW
3NGP4L5ggoiFxEBTpC43MO9hE22LyFRymIBGuYtd7aHp43vPbG9Tq7sro3xTBuIN++J4X6TxTs9S
/GSV/GDSVXsnSVJKN2GESXehaXQdNxFMzgFvGmfU9djpyP1hSOpPRvPkIK0ye+gNC2/vkdJsIevJ
IjGTbGcU0mA3ngX8UBG+q7ESbtzAYPnuaZD1tOE2ViMS91Wwq2uy4EMtt04YQJzPtRpBHnBkSgUq
NYj2e+bjmBXAYgqqdCVUgPAzCl/4c2A3FdlCkJ1IgUBVxqV+xbPFK8Do7mQJgxBBPPAecbjBqKHs
N+BB7nRXuTaN9Drq5NtGEm/DiuqdHoNlTchlWmp3FaYjXZXhCYOgb7Er3uNC5iQ1zw/d5EI2ir0Q
Yr7dNvhPws2cts20WJXxj6aSTxkeSSxpJ69IfsgGbkMCNXg/Avoi4L8UYXqC1z1trKP3qrf+tRZh
ep321ab1k6tB7Y9xlhyVID4amnFQq2aR6Ti3DMVbIdQcIZrn1Ey+AxpZSmJ2i0P2jmIfflZ9cyO2
2q3cW6s60rGuN2PRCT3zp2YOu0Lpy2UYmfjtFp4T19m+z8d1PQrfqagmNEdXANNNqhy9rctAyvXQ
k+06g0yJiQmvyg/fcOtQl5HUj4tWNDy7UtV7Ic395aA0D3VLzxCQUbPWB96F7i39QsA2LCucPBbv
gpYKLf7Z2wFtejVi7Kr57imq1SdBM9nkUBR0xD55LoT8WVPUQ4x6ZlkkCkgUFJ0L6lYYKlrAVgus
ZJZxiLF315eYgITdU9TjQSMVdBHFfXSoSghiYtJdk6o7WH0A0w3BXeHdQma+M1nw6JfqJ+cR61hk
sFxqGSlT1Xm3bmognMGHm2aO9DZIMbPT8weQORaOUNlP10MeYtCEiBtNuEsKWooaFX9KpDkqmgan
0JsffWRdwdNSj65S3Hth8FQjIcKGOIodsawBshgNFUdNe0akhEJiUNEsVWQmEDSgU0OJtIqVnnYr
fxRh2jW7sM7fJCnLV1g6s/cM5YpHW4Bun/oN+pjKWO2hLwHqvB442S7RIcC9yvZ+CCe9CNvWETwK
eJE/jFu5lnoaFuAyYh6bLDmuBuvCKzHroZ1rjQfmoQ01wDLx0culuzrAnYWfcIx8TXE8N3ABTzNJ
k8FCGZEq9LMD6eNZanQ5tqOaXXnd4KLpycxlrDb56et4OOsSnDaBaKJljcAPhcr4K7tZFIoVSqDI
l2PKg29Z9g/QVQWK7lkKwL0ZHSEGKhzW3o2lCcreDJOGYhuikq9/iPJ3ppcfws6Fsg4Fib+aw8tS
S9pWKRo4GVF/0HX90cASe6k3GgrgXgMuQ0rdNoGwdl2/C+PoOugGC31iUUF0rJ1IwLs0kesVmASg
3sJogbrzbrIM5n6jj4+ojj0baSOOHgFSrMbvtlEUVZtA5iCZ05NJM0L2Zni5uqMF7tvXdyf/vT2z
RNLHiM91meetz7YU8JBkPIbkZqlbOFObWCA6fSRYL4kgY9vU0+3g6ykGzK36isPjjRJOHU+S8Kv2
kfhZequ/Rn1YnUgsNivKaQc1H2iWUbtbxc8o+LZT312f+tvGN19y7J1XqQG9/sJN/L2PhopqaBKp
Ylq3zXk+Nc2FTkMzQ+EkkAIWAa3bVKaH5XzjZz4CwcLq7xs1+x5OsO7MF/EmNgr5pssqY10ISn5j
lFW8zkav3CWhcFd7kDTZlEgbUYmjNyQUNCeW/gOs74evf7lu/fXTKTOyr+KwLTK9pHkSf4DJrybw
kpb0SsfJRgsitI520EjAnBdNYyoPhlold1Ec3A0WSt4xffE7VtPYjd5oCkdZkufbVkvfQqUHYYVX
aNRlJ4W69dqo5UOhtcpS79OVpytbnYhxRc3edaQGFwmMbjZQ2HKHTl1xEeXuVaLTBTPW94PiNkep
bh96SzpRGTu1Q3Q0O+rthZxupEZ3+tjvlqGRfvdNP3wKESWvXPwhV4BHjKWM7vZQ49SNvK2y0BVX
RoAiuRDhYEZF+4iDpX89DLqOJRWmp1XZJytrhEQT5JK8CnttHTUoHgm/waGqtfYpTor2qZRDyCcB
eP1fEPI3Vhb/IIMF3iQdf7V9vB/lHEuKcUl8pUdMeomKxEnzZCMZMQKQifxpdK+VYbzUdCYFBRZN
jXkTlJqxMDIFsk2qvmVpfefnKTTyFlsllSYuvxGWOV6mahGFgIaaqdudBvJ1JCbP0DKOldtfZ3Wx
97XkFwCtbSbKK08t91gA4err8aDDvTVGa82o7mQ3u6rDaYkHJtplz3CXjpqFhWmWYGBErg/mdLFo
a2Q8eofXK9TKrsDsVP9eyCzrpWIhQWH+Bs0y7kdMFLBJ971t7XLcCWgzJ1YgPkJ31SprTXxiB8fW
mY94uAlVzZYEPLyDVxl+K7R8XJzSpaY1B9978yGR4NiDmDAYaVDUbxO1vwvYtoyata+jfuNrB7MM
r1zB7JcWrcRB1a2rZG+U4yYQELdoHg14qQUzW9trpL7bvLr1fH/hVr/gkC0MI6UletiGMNAMA1+2
IVrD5tcWZo3PUQcmIN3p8NqMuH8CT7vI0g7S2HcsrNcCq2dfA9WwkJdL4hKHXid211KqAUmvrkOE
dXTm2aKP68hkASBqCLakegEoyEn6HAo7nqoVhvTZsGzcu7h7Id9yr6ku0nVhPeIxH1G5cz1p0Uot
TfMhbEn90Mqb3Ls3ygTvm4Ok7lPPxVeh7/gvsiP/4VHHbh6QM2Z1HdYNzwn6eZ1VvPIjrHKDnYrN
l0F3olWstQYbCUO0BaHc9wNioPxXKOQrmmxozx4nyeoxExvHFRBLCoojVUdY7OzRJk9KvI1xGZCS
aOeKnq25b0I/7pIGN0Phukx+sttfRlTmAyAPEWbHGJU8BrlOI3ZgB3qIT5bpTDGhyRsnr3NHwIkQ
5qqdiaY9goZVhwdFiX42gYqhHC6DVLsK94dVGljRNkurf2sieMZF7WDDuMgGcmD5Y5ZXjoboUch0
p8bAjzBhiSTM4HUZ3c/aF68tE6/P5l4xMVXDJgfPS0TCwcaKkvuc+w+j5Jm698LPb4MOyG370tZw
H6z+LhtC9Grwmnx/HZD4D6bWhqIkL11u0bJuejdw8K+4F0N6zIuVUreOhSW2Vog/qwHtZwAKCT41
VuH5U4ohQt1LTqQhztbATMrI3XAAWmkJVhRN+y3EhUKjnXPUEDK7eXGtJG9V2/9UARqXsricJpbS
p07n71STLBMAiLTBCms8ZEmERexPdE2gPq/w1sONtMZe5bXrmPD5a6tVq8K8EctTGyROBNci8uHI
/pREBIbmm0IgDKMXOdSWMTroGhm0lcEPfY2DZo9z1iYrT26l1ouhqZEae4CbBhbivOCrFE3Sbjio
kFDR9p1sPeo0+DfZsyyXt2xbMJ13gXCVOyvmt+nGczPtyQMJg/dY2+Y9QB7xkCbSBtVFuUQU9SC3
uGTk5VpWb7MmdwIRjbGU7GhefY7G0jFaHBKKIt37nvhm8RH3HbSNWNo3GqYUwLxqsb6ix4QNK2X2
cSepiLNC7ZdRG6cBayKUVh0AQHojF6JooiHDzWscBvAdLe4RIfbt4r0Uh1i54jRn0megfxvx4up0
8OBluwLdiJ1S/0up35X7wGELnLvFR05muHOX5l5GPmFDZ1uib9spRbYqIVeZwXNdPGaDcOzK/tYS
H3LppW7cq0pvnVYftlXGuankrIoDUeFxyuksJP0kU2s0qnR5Q+ntzWev9Q5ZIK9wplinSrr29PpK
LrrvXc2z7gQcX9SpX2yy8IwnE1/qQZs8bo5DXxwbt3m2ctpk+g5eC8zWRSOpj7KuoWULXvpiuC1M
tGdm4QFiiAuQ15bskfQNmpWGU23ctPuurhycDZcyNj514W1ML90KpuHI7C43UiJhbB8dwz5dC7Jy
9DCUAvc9Dk6RS8auz4bXcjL4VOVMc0KNxLCgTSSh3o+IDV7CcaS9KeX6tUlxa8PyS2Mz0Mj4jaH2
vA9qupWI9t91JVC+00DEsRZEFA0okmu3has0NsGYxaIQZMG0aRhokMjIozEBsCrOZ2WbhIgBAqDb
PQpDZmIN0T1Ho1lCyDqEYysu6SnS+SjoTiahxxHZCPEdTk9N2tXHQa0zpql7z+/dlrLWgmmoacRF
OR2CAoINhafnUk/iaotw2lrSl8WJxhLwgijabq32agHJDlFQhuMbK8z0bBpxifkyOeNKmCgT8JFd
kPJGKCNgQqvfvFSdER3RCmPeFoWkKvBKRk8rHTH5jhapT3O31d3mCGTXhSt2d60l5stOpAkI00Vc
3g1dpEoyjDny3I7HFGU/9Xg4WDVx2zO8rW+mwapuWftHSU5wDazrULHRAHr6nccj7n6wJsYg3BID
g9G6qU8NfdCp03Zacmy1XIErPfgNCoumcK8zt/OeBjT4N3RUWkcSStE+9YPuJTeBTgdSX+xSxLLX
vqED3qGDH5UKvs3pAVUiosam8A5pF0cny5e7q1TN4DIHvhIdBV3gA7KkOD90UTbcsGgUNcYyig+3
DKsw3fKj1dh7lj2V9TeNknlXeYczEMw6iSCl1IOKt15LjqYE13fFZJWwFqRRDa60J7sbsxkMWC9V
U9KAiVfRgtaLYS+ken2S2tq9UpKB1bissDfDhPenLPfp8FPB9SpbaXnq+mv8XssV1jstLzukfLXT
47ykO1JKTWiTRYmdqUWLd/8WFtpRU4ZXlF4B3gGSqkPbirAYQpNjYmFdDHU3YsQrY1yle9WVr+U0
iOXigKozsXLvJu0gwGLXhYZ9ak3TntoK1XkfwdRdh2AB9l+fA/4usQBjM5CbgDCk+A1M/c/k35gF
ldgp2H+AXXrHXAlX6jJeCOvY8VbC4cJo09X+SDVOo0HFUcDiWLC7ZqOJPeaHlZZUVALcdbvNdtOK
vIxI59ItYtjh7lIu969T5mzA6d9/KHRYrSsoshtXS5lcgq7+8MFlXLinTw5Sf9zTLH3qgZ+M25R7
UtfFq7SMV9FabOiQh0m10ZRLo116glMy98MNYVDfZEbNaBhTashalI15sjBnRfYBC+MbfZ4XsvB/
ZcNnT3B+TtfUsjfb6fYmemcfsUHrFj4cXKXAJTi4s/p+oQzRhZP1p6NC6IbgrKNgnesw9TZBMpTx
3iagTPUOlJmQK5emx98yoenuPowze5z0/7aERMbpduW2eQmXgq2saTRwajtaCcuLk2VK4f/1AXwY
b/Y0O7fB74slhIomJlirfgOqkroNCGb0j5dEbNPM+2qwqarzYa7gRpsr0shgeroPytcW2yscdy9M
/+kX/z0IUtmpWq8o809aHVs8r7Gz5pMeHOneV5bKvn0bN9DjlqOjPATKor6R99XT/9zdf6Qy//+N
/iCJBKDzCvFNlnr/Zz/94+7/3v4hFJ/+v//FQKj/hYCItlJU0rAWJnLO/2IglP9CUiPJACIIstiC
/iMUl2U05OTbppQm9X7gMr+F4vJ/QVaED/GehOOy0n8iFP8z3gqyhDrTlNR3TvqHqYbfZNL5ZSvu
EzqMYk/D8uLpw5M4/feM+tiq/+dk/n3l2RfTDlWSFnIn7qUQEw5duNUjlcO7e6HoN+s1+339WQRo
jXowyHqKe++10Rftj65dNi/NQ/mmHanocrTPuSHDFp/849c39GeI+z3gbL0wxTyUG/ZU+4JO3gIw
om79UK1+qSU3o3AQJGi37c+vhzr3VqY///BWUkUqZHdkKMG7qquTQWHk6wtPD+f3x//7HmbrOLKw
UQ5kVdzXDaFToB1Zu3FbmBrJJcHcTDzwewhm7MffHihmK3QFvz157A81Dn00OC9KnHAW0Sne5C86
J+PMln58fUMzefXv4Wa1ZkR27iDmubTX6ZSORn2N0equM7INHPzrJpqs6nqbismGO//mUQ+2tPwg
h9VtGuBtaqrbkGRpiMdBXtPS7hVvPbaIX/+2PyPt7582q/lnuWa2RiaK+14LJwosPgL6QlDGharn
68EzLwxzZrLME8JSPCk8Mx6477+o45OYbr/++eeuO1uFcNMlxw3XbO+iZvTbX331+PWFzzyXv0BU
fdbXusgPbvDkmTyIlPopQ/sWQ5XxwwsbZePMVH+HO334hshrykYWj+JeU36aynis6wmnMNg9iWmK
X4vGMHbRIDhG04FUpHUapGgmsjWT8ECOUmfAJMujDb8bRAo5qR2NnB/TfCXQQGsUmBpOmGuwWYkn
OIGaHkNMZqnx0rLYlZte5Mwjx44l3uqKyTyjxzkPDyWnDqXFtqR87IcnUwicOu52WfRQVS/5RAtp
/atBTK/x216EdCXWrsFxtb/qelgBKf0BDUoCt11LHmCxqFyTSLYHd99h2VzxHBvI4GRbVON6JOUr
FN8y0Nt9GazD4HuCYxHtzkvU89Qz30brKRxZ4ZXy5uuXeibcz9sb0g64qTmG4j4aH3R4pe6hDC7M
lxmP658P6b0k9eFVhmFbJk3Mh6QXU6MiMo7W/yVVshMaP7W2JkGXYczOp91UiwBS5UQfz1MNA916
G0T4nCWvnO1oSfQOnFAXmqbiLS/vGyPEJwn71V5+8SSYB03rfP0wziwVc7ualKNfk5fM8LbNHavd
JZjV0Ly/SD0qt+XzSMYkUi/VHdVzo80iLp9pP1JoFWned58Geqx9mqaFkMy1QqpI2A7xTyk09kmj
XQ9ld9XSJ98n2tbTjb0S0AzikUwCRBA34pOQYe5r/Wi8hxC6CfIsuOy0NzXDNxlkCXJVO5NNHK92
llIsDPWbSslOr2E4MsHdpLJhDSzKtrOh3NJMeu9B5MayDqM5usAB33riXSc9uua4nKrPmVSBFens
r5/5uXA1WwioNTQdLdHiXm4MIMj00kfrr6/8Poc/WTXf154P8y+T4rFPBEncGzLoVRNCN1saS/0h
hN9wsghxU0W2rRa39XDlhc9Stesaz7EEdyE3A7hPMu7m95GsblKTsS6whg5uwqTEOwCyMQqhC2v7
mQfwTmb88Cv1LFQKQ7eGPeaYG0+tj6Hw/esHcCZgvwPnPlzZCsLGzVOZ7y/ZmXiIpcYxUoNFZmLX
Eey+HuNM/Jh3CZEWChEJsdrUwnUQ/FDda50G2a+vfW6v+C7m/XADUZ60UTUwN8pVum23yia8Vk+w
IDjohE66DlbDU3Vp3fl8h/X+Ez4Mlcfgg3OJoSJBxDoA9zoN0ZAI+Lkicdv9u2j7vvn6MIoep1Ur
VYxS90+q8FNobollFx7Wubc93yPqnT5m3sDmc9/htTUuqT7to2OwpjjrdKueI3ayokn6Akp9Osp8
tid9z3R9uJfCKhCTtT33ItOCpgrrFNNsHaliqT9KfX8swdgo0UuZPSv9qsWmNoitowvBCjfbPnDt
QKB5h0RK01K6cqu1DA0nbiksAmaJyYErYbRyU3mTjdaicw07yLCMrk9mMrkrUB3C+jh5rWBwmslB
H8lKCoYT8P2KK+q51BOGC4vCjIL5zzL2LmD5cKNCa/TJ4BriPjy4R2sV7DC0QS6jLmq2x8IvMKXi
Sb3rDpBAIwTdB0PYFNmmmmo0YFsW0dvXL1ieNnCfhLN5F6meD1UZBAkPfGmu41Nya60AUu5BP2z6
fb8HbeRU63BF25zdrQCFHzoyw7ZULNIbcROvL2lUz2zQ5v2zue/GCZjKkaMnBYEugg/U7qX8TYz1
f7ckvFPdPjzwoh5xIHcjlmH8QpNt6919/QTPfCHi9OcfrtskQch3zn4kCmSmy9LXnlEtUpLCShpH
0q8HORPOxemxfRhEVbNaC0J33Mce6Op9OV5iP5+LhvMegjws807GmHufk/uJrryNbk/5s2JZO9Za
svGsXnqrr2/iTFSfsiEfb4ISEt0Brjzu9SqHa4vSIzL2svrw9dXfGZWfzGRxFqqAD5WVEvCM8mWY
UbaxgdQ51GlWug3cZtcfKHy9Gnc+hnmHfBXRL53Y5eYEl2yr7eRV63jb+FH/buxSB32Ao+yKg3Vj
7Ip73Int+KI/1rmnMEW+D6/Si8DZiZE1cpKitkcBT4WyT+3owkw5Nx1nOx+g1AhIhpKTDtZWRnTf
iyctoEcNVwK5+3HhUfNTP3vSs7NsMChJY/SMkbfPVDoWnh5c+EhnFY3/DYvKX2r8jIrggK5tXy6j
q3rbHAtWmnYX35qsMpeW5TNpCcWanWb9EYoGYNyRoIfFnI2S4Op2WtAauhKngskl9vjZgWbBIa85
1oHmGFk89Zv4VOwsssXeOmBmjU51XT9cSvR/HiDAmvw5q3qrpD015o70gqKddar0/6jl7/cLmabx
h+kqoMbSmunCnneddDuvOubJ7dfT6MwaiGL+z2vHzRB0FCn50eupfSVb+9eIsB1r5W7LvbQOrzhs
OyielhGdJdHKP3b7f/1mZtFCtqoQPTb3Jd/oa/FYrbV9u1eX/S66F4gA6UP/7eu7PDsH5h98Mlpe
nXOX8ro+tPfWCi7o2rLFVX3l7zktrS71hb1v7v/+Lum4+PN5UhmsSqzBxn1Pa313RCDntCvcvtfN
OljnTrRV1tGpvR0f/N2l53hu3s1CQQTkvisrhky8m155KbqfXz+1z6Mk7JM/b6VGzu2CGOHDiXfq
hLHLr2nquhAjZ4Wjfya1Ofv+RcQgapyxVAzrzhkP+V314B3hEBzUVXpDUuBiyfTzaEzL/p+3EUM8
c+NWHfdkzUBMdbfuo7UvHswtiqRf6RU4OHT5x/IYHusL0+3z879izgIBhfwhNWoeXFbEtj+Ejjji
N0fdtARs17vA7arR7lPjQsA+8/7nbSfQytwgzBhOF6/b/jEC3Pb1BFD/FFD/fkez4JC3VdGOVc45
e1Evk8WPboEIawFTb/EmUW6uFj/Jm7BX6flnunjCxJu/AAOyccFIlVJcvPadiq67H7EdLZTFJRvi
s5NnFjkSP4j4Wxn3yh1WZSP1b84HjuFUz/pze5s/yBfOQucChzkLHI2Qh02hMlC3g6x2DO/KegFK
9iDt9E36YN7GdvL09cOWp0t+EjnmEmhllBAyR0TDwqFJ/6Qcrgt8GsKVftJuaVNzjB3CBadcB3fh
DbzPh0ttfmeOHyBY/vxAujqRGmyV+v3jfrDJr9qPjwmv+SVxgkW88leJbTk0GoLsaJbfHqjj2DE/
4GIgODPJjFmYMf00M4uMRzxar5hvYPo9ruqyQ5gEIcl7FoK1KrZAjE5fP+czUc2YxZ1IKiVMJA2+
Fm2PpNXtT1L69u8uPYs0SdHlRp0TaULcY0dXceRhn+baha37rK/in6/xPbH+YRsAft2KUeGwiJmi
/fY28tH1NrpoO1z4zqV+6jPBZAJhfdxrwF1XcjpViF0e+MWlrG6/fjbnrjsLJXWqF6nbY4OMP8yi
xNLYv8CnP3fhWSgYFBkkdT1dOD+ltHvXF9Iu5+bJ7MsvlSYJDZ+Xmfr7GA2wkDqwUBdfP41zF5/t
EkrVqxRril9mjwQ88cjk3mTRRf/wMwvQnMYuGjKt99OWN3HbHchA27diW0g2TQ1ePJIcS3uw0B1r
wB9ViU+Z1mxPuo2ldS9sYy+yRytYNxIdipfcaM78oLnrcdAEmaCU/KDGOjXZLzeJ4B7LmwEtY5em
CJrpurq4OJwbbPaFt1mg5k0SD3tIuNJOCBAgW4vRfK2X0zEjsce1nnyL2Q1gQI2IdKesaTZbBMt/
9Wrn7Th9W2p+HnOrQbJz4zeveS6FH//u0rN9RV1RXG2mKVmDb3PrZJXEt4EgX9hGnFuA9NmnHxs6
8rVS7vdyyWxBoTe2+MsDXKyzAoq85lTs/miychTxSR6avViCsvY8J1eCZYcDb50bsBmxEpJgNacC
HX8U5QR9qyJl+foBnPnW9enPP0TAUZcqPen41n2RqlG4pZPswgd5bt+uz8JIPxpFLJZcOnNymBmg
9p3yzthUx2gdL/DgEg+4Ae6wo8ek5eubmd7aJ+u9Pgsw+NS7VRNNIw7X+nAfCvg/5sBOL93Se/n2
swFmQaYIywFhJgN0zPVAvcGJcdmXm1CHOgjWH1IeVFb8A0GLthLmmNqv1LiXgOVRpA8Sa1l3r2ar
ggyG/32Eh+7IkMoi1QcVWm8L0Tj67VupXtj+nHsas01IKYb0GXXJsB+0HAPn+zT5kUh420qXhH9n
5o42RYsPc4eaJUBCBbWqRLdFX78K3QUZyntF5JPnrM3iTaxpuR+I6bBv7Ik82B9UG2eJZW9LdgeY
4ekwIT2af7csabM9xihlkYetBVvytrXb9odfP7rQ3r+ekudCgDaLMEGc91If8hYmMom6y7fl1l2b
u/wUbQLHXBYH/dl8tnbNdnTcxWtwUWh37uXMQg9A67EsG2ncg4mwQxM6s3zJDf7ctkmbBY0ihrmj
FhmvB6ksXTk2nUBrd3GVry8BhM4OMQseVqsKFX3o02Prl+KD/EC5G7BJdSc9WBdezdkxZuFCQA4x
YEQ7jTEuhafqhsDrjM74MF4eY5qxn83kWcSwwqhuo8Lt9zRp2xRuQmfSk3eJsGgwR5CBtizVBciY
VbPXw9JJ5ald8HSJ3XJmU/Tu6vfhC81pdKjLGsVCS5CCiEMXn0mD2tdT+9xJ7r1Y/+HqTZgHmt/1
BJh1v+qXytJduryl1tm9RshTLwpUp3f+yTMEF/tHnGkHzgBZyjhTNLhGuo4qG4+DBbte8tcXhzlz
alJncaB3a48pMd2OnQKsTNaGTZs6lKNLk/rM21BnoaAThSAvVeZb6p96TX4p9Fe3rZ6/fhtnJBJ/
4WFLXfmfD94FfluY34QiOgTejUS3I331N1nxsxwK2yuvWKEWjRXSefWzgyQVir3jmuLCClKH7o7Q
vQ+xwijSYyDf5/3NaD0Y0OBq6X4IET4gPzEAwPf4nQgCJi1muiXjdO0FW93cNPIu9odN5QlHoXRX
g2EgC6AHBkubetwNrQqb9yFhsXCNGqe4m1K8cPMzX7h/DnLv1ZMPU7HWjKQ0226aIsO6XNVL0UZ4
4WRrKotLEOpbc6HYGiTX+MLW7r2S+NmknAUowwqCYvBEaolqstONO8+nYV1rVnHzPXOLVeLHSJ1e
vIsF/jPx/L20/OEO/R6fnLQglwGGPk036nCp/+HMNmGONcNgW0xVSyDxsxhsjOptZT8uvB0SMnot
2C7scXkUtjdfz9KzL2q2KTGsPvJcjdEyUF2DLdscurO1cSt+c1eHA3KSRbfxj8Xb18Od+eKU2Q5F
SEJpiKdpkUp4SuPJpGDKoESXZEnnFve5tFhJRg8mEXdTgoSDqrIsjv61uVVPyTo5Co5lG2vPhpey
io/mrf+THX12IfhOQemT6ffOcvwwHXQ1T3W5HPu9hK5TLZIFxTG7K+9j6ZfmWpe28FOE/WyUWcSy
4lrh1EJGeXpX7VK1rZWyjMBATwxoZV1s0eqtw31uX0r2n3th059/uK0CJmJb4ti7l8aTgVBBLBTb
wv7p6+kwI9v9EyaU2cYFS/Em0SPuR7/pl/2BbOBbft1uvjdLUM+n4a4/pval2v/7RT97eLMI4cY5
+tK6GfZGSCcr9sfqTqFXxR3uTf1hzNSVlZQgFJpFaNX2UOvHwsQKWdO3dPsuMo26RtKsEz/Cyhki
SzSs6j6ASJHcyOjAk/K7H8e0hf/s+42WXhmyI7k5jWXw8WrRNqtxqYbFpWB3Ltops62SSoO3icHi
JGSgSdHrHEOLIBOIyzZ+CV3JxiS7kb21PMS2McQ43mP+Hle2ax0G2iyHBg+zASW28hbJwdbvgH/k
NK1Bxeml16q88qLGhgoi0yCbGJpTh1ML2rbB8or287VPM3HDlYv2vhBPFhgZrbiDLLnw4h9Ki6tO
J972g7SSvPzGkwC9xNJKTHDfRuuvCzq+ajKq/NYWg+KkRCBi4fdU0bcu2Mte4wSmE5Y/on5YRoA+
te4a8ykhPrU83YqTY2Zh711DTUq/SUJv5/UhTXcV8C05yhZte9ACRJj1LQjoRaMA1IEIlBWmrXiI
JeKHUTsZGTkS07sKW/K8cIRS/9odTDvxVCcStavGfAy8K+bkQhojp6pqR2m2apXaMWYriVlvzFC3
e11wRkBEeREujYzssfTY+uaJXgo7lox/dw5SZlvV0deloJhSASYWM8YxqJ8hfX394Z3JH73jZD58
1gjyCw1rPXbBkbqIJMDKebdK8mNGY+hQ+ks/T3ad+S/zRXO1uKvQqNm5Q79P029JeNQS/Gy6b1/f
yZnV8j3j/+FOTCnIMdzmo3ahK3iZuDSz+6EscKkJLwSpcyPMtqFV04pRM60p1XhdFS96tO2C1/hS
UmDGuPknBM4143JaC01cEwI1ClAQp23qgouCilO48hzB1hxp3S09W6QaESxTu6PClF7cY59bMOcS
aikOYgWoCummg7+tOBFPxwbBFqiHWE6+/3+cndeu49qxRb+IAHN4ZVAOO6cXYkfmnPn1d6gv7sWx
3NoCDgzbcPu0RFJctapqzZqjcrXl6+QqDmcip1JYuPJqX7zrs8A/KHKnKTp9PuKMixP8trqLVqET
2J+GI68Z6D19o+8Qd10dcLe8us7NvrBT/5dQuixrKYf9t6XT6I5W5uoVD17ED3e8i6csuvLaXArR
fx75P97MWuh6bBm4xbJ9GYJXsbrxB9HmoIf0gAFiiVGh9Cnqfn5fBxc2avksWBR60tHlokOT5Uuj
m91GLRYo/66liZce2lma2E2YVqkhaCprJS8BeDkphqPaIV+Vq2CnLDHE8fxD8qw8/H43F/Kcc12x
lKTKFJ7O68SoPEiqusLv3tHQ7Pl4ToVK4Ezg9X7/qjMLrf9fgOdKY72I2j6VCbOGsjPZ9wRLcmbx
Jq8EvG7aRWl9DMPOxO86z48iuxV7HdJku4lRI0eMZE6LRAINOpQLcbA8rc/Yhb6M3t8LjAPkarus
2XybTnczQ/LSZDdAAP390i8MKSh/2nX/eMVGPJMUE63q1tA/NeygmpO/SyY73Ww6efhhduz4g2HH
Jd5k072cHfXySzADZ8TaPs6YTZkT1HHVlrak3TSjiwlLBrxEFO7H9KCLK5+Rkt8v9UK19CcB/OeV
joJZWy0He1htBYKtXFUOn5K3vyR159rnWfWDghztVL/IG39DCPHqbbTrXAXNcOmoV07JL2yYf1ou
/7h+RJFmagx078ryoTB3o+iZGNiAWJVWIOf8Yv3vHtNZihppOBKNGu/i7K+rWrI7MpzfP/lS9nsu
eQ4gPNWDwB0Ywptevxu5bTGLV1tvabE2ilus3xqfUUzjE2brJCdeG0TLIu43OSMXY5Qd8h4HAolj
EEw0cIm0QxxEVOHdb3SHsWEv9n3HMtNjAbfLx+MrZ9Bc3oTxU4wDXUdu9fttXHqPzsJcqxqjPwni
vLVEmib+gnOY3z/4wsCF8ieM/+MX9tP/ez6lKy7pV1A+Jpt2Kx3GuzKz50O/IRd2Q7bhfKkeBOSf
yrGG8GNd+ekvBPBzabIZSrHQnbK9Lv3xm8H1y3XQ3fx+cxee2rko2W+Z9Q2rU4gzP/PiRriWfEnG
qd74y/ITz5KjuRXDbrYo6GtJtuW6sIP6LhneMumIb6mSgG+di4+8XnQ42/s3afl2i5OVuFHMxynH
M/aQlk9S8KZUmLHKsQPTtue/jFlcyrJoYyUUTD8phj559p4OFS5ZAWLT17EF1Qr7PFk21TIGfgJi
EXcbOAQmPFDd6QAE/RQ9c+wPOq5Zio8XVGmbTbofp29f2JnWJqxvJY2DGFcqyUe3Zb4X532qbdvp
u61XpbqQhFc9uY/mG6FpokU9vACyWQdJ8WRJFe6uyXFQsTXH4BV+90Jqd1m/MowEyiTWmfFmqhby
Q62/TsMxjp+nzmMYy4rvNfOtrXe17gb9s/hAQKHSqR3T1AEP0qe18ALErDVEm8gCbe/wm+XiD9q4
n+Otiux7XITdUW/cTMdYR3da0ILYddhNzySV7zQ05IOPUsvtkLnSqH0Y2q0qYTniRdCxcUUqd9Vw
N3cU18GNmN/P+a7y16JwADAdZLuyOk7VfVSt03Snh4I76NCqzcUYr2Var7EXI/m0hmOCD9BcPybq
tlS+cirjFMZOfj/0lVuBlDxNJDZfoekls6OopqONxsGIpZdJwhNQfw4p+xrhlvtXu6/fX+5LOey5
ah3QH/h3kcgW7sYFTX360T4CLcv5rrfWHVuyx6U4sotNg2t60XOXXUkdLi2rs+aImlH8FyNfPMib
xNrPwZXq7NKxpnj6wn/EooqhujAIx3nbM65lkTJEQKrV2a3oKyknutj0MMyruLqXZnuvzHi/vgra
pzSjTBPXYfEU0HESxfoQ5gwdGW+p1DzNQuUINfarxVIF+fT7o7/0AM62K19shzKSEBplY4/B3kIM
rlR1lz74FG7++QDmSAGeywOYBIx+pwyDsWtirAvT28o5VSSqYEzXTTtvhRUO7OiyG/vjpP9C0rcF
GmPX9DyTP5XW17Uu2p80529h8ix9NvU8Vw2cRenp4kn9go3f/6Yqqtstqp2xMRfNMd9cq7f/HMT8
99dhmfqfjw+Xpvx/9WYBqkzeJK8AgK4tI+yuq2x2yvyjVG8iCxs5fGArhTZI5Rb+TUH/SC9hGIQ/
vohNGJZobH3tTCN9+iynwxjTRsfwGD5n2dyX5V5oDha+txPeRxGTx32auFM67+Ya1JYcuoZ5SEb8
nkV5OagfnfgRNjezumDsygiOmnIII0LuNZuBv78y8rnY3tKFScr8k7awulPDLc2TK6v8gn5cPgcg
xP0oJWrAW356XU5C/txNvBguFXPXnHydVIPM2C/7ZemEG99ROGi75s5y6aZOPYl/rANF0xUhO2W3
s4jP+I1eSFdW7t8LLNk6C12TCSGtE/xpq3xO2nNXYDQ4LIMHqdIWxlUB9N9TGqZ1//Pq824MxKGZ
6JxgtNhirDjnzz2R4vfgc+HoQj733g9xPhdDTR0Ze6zsOjS26mBEjoHzd8CXVOY3nbmlULTknzVO
irViZ0nqGjE+HbVQ3LSljE2b8NY1GsuRWezfL+vSkz0LXTNDN9gS82RNI3Yqg5nPZ2kmlWMDjct1
cv/7t1yYYAFF9Z/PNhj8RNWkgZMOpPfKoj3Wx2jZ2tVaX3TH7MpUxgURsmydxa3AlKNSqfmWfIce
ZnM6ZyDl4JyBpsxCWIfL3+/mQkyWz3X4kSDME4aRxMeX5mBspZXCv4Pb9Jh9x4fshqRnNe7FVbk3
1pYrPPz+rReG0uRzfX6hZHolFNxd5bXwO09TQP0qYWhCtSVHXqUbjPSvQYP+HN/9JSafa/R7Me6w
FOYW9foL0q5j6Y/mqOIYs0uM3tatV6tYWzFtP/oOanhrwnLWk29zvNNoeM8VZ7SiuMAsfheMj7K+
UQKk9+O+kFvHaqZlar6omI3iEyEIFRV25A35oc2fZ/kwFzeh4ak4SUjLiXnUJnmIh/epuCo7uLDM
z2cBYnx/larkMTabxqP5sMw26XF8Tv64Y1GGL9WVdq0Ze0HEJp9PAjTTCNR1PsksHeQ7fFl6b3x0
3/MzCd8+uRmX5jbcxG/Ka3jVAOzvvS/8Wf5zqYW9EkutpNBawwg1rTh1nziLMLA9jVQzxPj86/f3
8dJzPMumgkGZOrMNkVVag9tNuaNGH7n59PuHX3zZz+JS0cyaWBr8Sv2iX0+HYpNtRrp31lJx4q25
mlaQ168t5wsx8FznLxR+MBcm3yU6s5uthOdhicreOf2rcWYbY3A7Z4k9Zovc01cR2NHMzQGe5TR8
rzFLLj3Ns9A1KkoXzEbPyWX5WuNVO4+KHVzrX59++r8s5nNBv1LgDSoGHecnbbYPFcszjWszuBeu
+1y8r3G4aGky160rr/nMFASDO+a1A+RLuYxxVq8rWq6azenTT7nMuJgXgHJsyU5AeGFL45zIc8Ba
nNO5f/3nrCG9epR86Zmd5TJyqQYYnZ6Kmirh2C5yaiP0rrzcF164c0l/5Bc4X8u8cPWi8hoPo1Nn
XJmuyUkCxCX7oPFi1c41V64LAcE4CwiGSHFiFOiG2kXPWWJuM8efONiI/n43lx7UWRwYrSkV9Y6b
ybqP3jwAbvz9cy+oOKEG/Wcgm4W6tiq5o1Ben2B1lofydZlue4dunv3Dseve98yrYxaX8rNzqJY5
j3S/xeT0deVOe2Ey2s051WLQFpJXs65tPKsXNKE5z7pyg6fk52/L8mzNTwY2A4oRnxRjjf2Ap7BH
Oec8Dtelb6dP+ss3/LfKX6vFWecbnt4E+zjau9KO7Z/fL/9Unf3ts08v9z+S/QEHvzlV+Wzg5XZg
f78eHq+po/4oQf/22Wfr3m9ywSxxttjCoHCCeGpsXYrfTalzat16Urt9E93Sc/DMYnCK0of3iRZI
9zEevimxEbQbvVhO8W0YPwgm3lXZ3grfxul9rNysmrY6CnptzLxysvBwNgSvlMhQ1H6jZeixgTVE
thRBgsfaFyfxe0vXV10B6TLW7CmZF8rQHvt0gU/FCooFzn2Tgvt1t9YDeqAZDbyc5tWsQCiSF8A+
HmDVUYj5ub4qMP/+/eH/6eT/7QmdhSepa8YsHnj6L28fD4H3/bzbhPZ9cN3W87R8//YFp4D/j5+3
ELG6Da2IV+flLbLvlsvl7vHn6/ervxD/zqcG1Ka0cIwPkbbMljtZRyN9qYbQC9MPNf+a5yv7+oW4
dz5AoLXwg4aKqZO8bJblDDDhRI2JOZXT79Lp5fdbuVRznA8NRAhL1THmh9jSM7Ube+ZZga6xN7lz
5WldCoT6WfGUSL6uJifhZ6GJTuBnUG/WPTP6qSt4UrzS9NIWa2zbqCtH9sJThPqXFb1+FqKERtR0
VRQ4SFVaAOh3Zaxf2TYuJA7n6v+qw0teZNh9m/j35gjyTjvZgxfX1sdpk/jL63s+AoBwTx6ljgvX
pWWAw/bWKI7hfQRP46BPi5/MWv7LzO1c/y8b8xQGY8CMofE25vQ5NQqX0b/Wtf0jO/nbnZyt9Myv
miGHYsQRTr+Ql+Ga/zxlpraK/HHAywOzPPo6qttuaqbZscdbkCPb78mi5B79Kw/0QrTXzsKBMBUg
jHxO1H3T55hDdCPldhyZVkM5NvDy6YAImumqGuHS23GWswRdMet9gz5AVjbyMNmpEtqG8CgIhjMz
opZhJF6l+VKDCRBHIywO7PFxIs/jp8R3/93K1k6R8R8RUNGLYWgiImDrvnwcH+5uXk378f7Kov7D
av7bz3qW3dTxOOKKTgzEhX0J7QVH9adQiQ9K/iJa3xAHwMY0TNuETq5qHiwoO4VeNqZHQZNtU93M
wIKsFr9YpjcV6Uk1R2br1sLwmcd3ydi/wnG0E0vf+lL/MfTvSXOPFkFkMDsavHbu7bgz/2Xb5Rxm
GWfKlCtaTTtEutHk+7h6lU9sUqw8hyne1+G3UO+zRnLqftkp60i++/0HuhDfz6cT4lBjFD4mQ8/C
fUd5C+qwLu9TazuYV0X9F3bBP2r5f7wDk2bqLS8C7l42qB93tr+/P0miHu9vf7+H0/v8l7fgfDah
rmNg6Yo5bmPLp7131wpXDogvdR7OxxGKYI4Mf/hz5af0MnbJZdicSGhpBut27qX2gRrDm7b/zslI
Pp9PqLBujpFq0BAYYAfm7+P4WPw75wtZPQs/VtBBc1dOybl2FyuP8fioV1fShAuh5lz735SJGLfp
jJeLdJThnZnGXQ365/ff99LerZ4FEYhDw6TJ7A6cTtCJh9aCqz3y7uXn62PoCevgKNxca9pdupPz
kJJNddmDLt22/UaJH9p0XcmPV+7j0mef5SB1lNYtfsEcQ0WCB1bBDk84H/GpxtsCUrBTd3jlR9hL
RerClL7AIjtZXmzkvtsX0nxlE7q0Ws6ykdgMpDbWqQhF80UonrLm/ve7u/C55zr/SIwkK4B4vJXL
p1xZh9nq98+FaXjapf+ywM8l/uqg5hApcxQgrL/a7eCP6UBgPWEn4cia2ONrcFe1i0o7QPrJe7tM
bIH6ZbTROIHXgQ0emDdKDOTBbsKVEDpz5KnAypT3olqmO+BGw75KNrrpggFRrGUHQCp22mCZRAsr
snuVP6Q6sZEdSJ9a4PjFKo69LnQM3RHCr1ratv5X2NvChxlvm9jtQPs9xrIdygtr2mXWQ4yHx0+l
uRqonMlDKwPyRr6Nv2r1sfDqwRuPg/QC7Eckt26X+k+FFAuZGcaC2lqJjzHsQMzyoIc2Akyfpna6
w9DuUtPpBe7OrtiJSltGC30Ta0hHOYqX1sHN2N3kvl12BxpVdbmB49Ip9XIuuqUwL6pYXlUPSu1a
t4EirtQRVyyp2PVP04+h9AvjByWb/NJaw0L45Pi5nHapfqfD+6lkUhdHm6e1VH8aVm8rxa7EBqzY
GT995cEETeNNfDMEyM2cxnTntXGHQU1V3Wj6p8hfy2Svxg4Wy9IHGNEpjnDCnZkry1x7L2/k224Z
Vx4Lon6IixXJkQ6PLXdm2Z5Fuyxht70p8SIhcS9tq/JObHr9vmu+TGy4fZe/FyPfQOMJemyV3XFh
w4HDrRApAPy3B8wyRwTvuOU2KJPXWeDJgw0+cMy+h8FyLeNlZFkm8i6gtTNrS+knKTcBYi9szhba
l1RgaeDIH81C3KmJY9wCJclXsNgq2wLKhZ2hvJ8NUDO3Q/WWDFgr7Kbwtm+WcAGFGmtIO5XdKnej
2auF1XDbTHZ2Fyz69gVebRouMRAIXwM05zA3oXMV7nCXb63nyjzGUKa5gmqZZ576Mr71oQOucrjR
2oOJ9S4SerniXV+lg2vka8lyDfWIqFHRoKS52rMf4ixdHdTJm7OFYdnFR8Tw9OxN1ELJarizQmA1
WFVRicv92hwXre9gGjlUrnBIUeRazpCC4F3r42q0VkHzlPMGJZuGm75D5tjUn37mdjDDUsfatb5d
FF9JsZlEu9tEiKjdKX9KOBoDsiM8+f5+HAGE7031WFbr2YeaFd82lPemG2OWngFjW+bFLkzcHv6d
+USPQnvmRCR80TFRq5ZT5safDS9/4AiMo84e59EDlMKMxWNL/jG4rTsHtlBZ7aGStcws8+Zod5Zh
W+0SzQr/UwDCu0DsEmaOFC9LyQ2CBbbM+nv6AqKtN9aDwfJbyT8FLhM3GRBiM+Fp2MGz9YE0Iagd
Q3OYYfKte332xp7lxI+w05qHJvV4XWWMhL6KYe3zW6e29TIr66qyxW5fny7Y4QvCl176KpvVPC79
pzpaCBOPv5E22Xe6NqKlaDicviVfp8lBOIn0G/1vVovWLlvVqRR8TO4F2dY7t5Yeo2nTJEviEySj
8FvHALkIv0asPBtMDUAwckofLeSis0vWWuQMqHvChSAe1OYtR2PeebW2h4XEwDw+NWazrDJ4fLZm
cUB8qHoHNwLeoaE7ljB/mfvgn5FsPDT8RdOdNOMFkkVbjlQi8Xqe1w1s4t41pcRp4t0o32IRqAnr
IrtVTCy3js2wBQbVx+vkNviMwY3Rh1JsVSEKLLWd0S+4jBLecOAq8PUI9ukaRGa9NRUgsDYqf1lB
lcv8CBi/1RQf1GQZ619+OVFFbXvEiYyJ0NCsnmvMGgkEzUuquN3jCK+5cgyfQxaMBVeKgcP0QsR4
yLT1d5O+eGCL3/CipW1c26e/99x/dU8gHIMZp3WQcwvrKO6tdF9J3tw6+fRkKCvGauIPYxss6XT2
i1ZB72YT9IT8UcQZ8kc13PrYcaZT29lKFez+czC8cHBqZPXFJnkPj4A4tWRlIbYYnaH18mSjGsss
Xk71cY6hWb2lvg2GcJbdeeXLzvRYMbM83Bv1XTZuAEgl6reeIMNpU9ucbirrsUd0rmyTO2GH1/0D
/iQO/2CiO8ZplySFnV4yxGNy+T6nu1JDvbGra0+7M2/75/BrkrfVuKq/5g5q5AqnL3dIdFcISnua
NCdvafiVvONKbasAt6QAx8G6c0VDcQaNBIa134L+rCzCi6h50WlraGqA2fjqBvmiSfkxudC0Iwrq
9TJFLdZFxAt5tGV5W9eJ3SffRhUdVE4sI1J5Tb+dcWFXex8cus4e/J6OS7WN3LbTVig0jtnkNqJb
0dT2YvW+0g9t9BklT32804J7P7gP2l3k3/rZsmOOx/C9qTsUxWOZHGQT0OcWamXRP7DdezO8QdGt
Lc/ptEMv7LOpc4KAayVENNZOnVt3tg5VimEIeyIjvCMimTH/MeXXWfqQ/VfTXPb+6+S/St1Pyv9n
SECeCi8q+s2U3iS+lxm70PhUEc+Xm0JGiBt8kZOEYuf6XJsM9tGwvCw4FgyrjhFuZCwrRTz4GP1D
YHcl85HO+iIQqlXCBmz43w2inRG/1g4doPkw+/tELvfhhGdZgiIuyddzdycqKlc6LGeIpRZ+gP0y
xcYhX7Zl6hTqsFZV9pGPCWx8bFWLuSvvaxZGnlPpjB+D0KzpAHktz5kNX2g2UiWuxLFd4tWwbnIk
aVbmDKa2HMXamVJ9XXffPvfOMKZtRMdUsbZSP7S2gelBCpS0gxMnAHxVmOSqxQfFT+xWUGxf0HdW
dKOpR0O8SSXiDZuAIZg4d0A+jNR9aQrHsBGAiyNrnx58Wl1pzB7U7jTegyGVXGFc14LkhDE3gvVp
Vn7VY0IakC45inDM2XQ1jNon4KUpO27gq25A4p1rzEAJgy0haKzTfCF1x35AelYyThl1qzL5TCXV
UWN9U9W0iirTHmp+Kj9zCuUNDK2tAO80ut7O5M42A7ZZrQLjtku4Zyt7V/OfvBigm8tLw+SNmZVt
Hv3pwxip7DU96SiJiQ6StAFD2r2F7dHKtzHEUzWTnHi8D2LzvcpA5zLoZpSxm5qxJ9fmokyeErlw
o+5WVKvnyOjfJ8vg9RH2YxnI6DWBR+rENzYAv+5WsZg6USC9yrmCSCB4ChTDTkduv9srjLSFgbAs
M38Rhiy2xA6CZJHQ5UV1VM84lXHnXZU71RhuCv6i3NaOWoVLvfYBuj8XWQWr3UuSw9w8KMJbHt4O
QOojBv/qLON8gH1T2lRifWys9SibRzr4Hl4r/I5PJS9wWj/K4XPIPffDow70egKmCiDb1fSXkEUq
h7lnMX6q94LtKyXIdQnRb7IM+XBfZUMVl6KynJuDLDBGdfoD6dH40zKRVolpOiVDfoFFryYoAE29
5TW+8nhliDjhCD/4vthFdSsJR2N868qvVtuE7arLaijut2XwWYKQ8eP7wggWurSe6zdB+h4NYxue
AmC/L6FbNn3OEcaTEW4lY19ztKEpT4I8OJMy2Gr9Zfkbc76TqVjprKjCrjQ2aX8rILAvE6eAVyPG
PdTh4XNGs+sPOISPnJTrkjtg2p1slPJ1im9UmUKC0Wk/++g6YkSlgj//GeeDHD/10k3fjvYgDG6E
e1oajOtSITMMCV0WPOfYzWKM1Kbmse9TWyHm+f1XGhxqBiYZYun7wJbMfYPGQSxwPJQ4+OEIuDh1
YWM/d5rkvi1Ur0Kwl55SQH6BaYx2bfc0xncZTtrpTmrRKm/DMWLJn36Ljvjlo/oWnkpOSKV3aCYZ
WMf5adZv1PExEV4LpmaFjyKCLrJN62ddeq10iQRgX0vSoq5eB1zJTodLU+V7Pqbh8rdYhxDH1e8m
CFcZYOmKpya3gj1o5Olky3osbOv2PegFt6hVu0mxqBKtlclT0cKMB2qsRW3YZei95ir3qrmCBhy1
Ng1noBXhulWSZaGtrexoKZ0t8goG0ciaYVu2miUId0c2hkVEmEwIHcPptMq4A5daZgYL5K0IEfFM
Xif1i1Nkn4BWq0N9KDBghhCyKpD6ROFP4m/DjjHit0l8iaOtNj2lCtdGWtsE8TIov7P4dhj3IzVK
3DjtqEAT2lUx8Rx+rx5DnZo2A7mP3CYQg0vXIHJN/lesUjVqkl2qH2VCBw8v5qLYtFAgLJWJ3WEv
+8+jeoxwhSjW8cAAS3ZUO8me0O5LyTEFhaNPG0koDpPS7TNhXBXWsJWH0J0YvDXi0JWKmRHEiSPc
trLnkuO4orkrSaa6pl0YGc2YOfloRyCUnWdIHSkxyAm/2mXDYMvqp4XoyJdKr9FGuzZeQxSoURQB
QIVooQie7L9P44+YI9KTP2VpbUmkl+oe08iDQs2iYgLEKeambZDnlqNTl4VjqiDG48XQto4kjU6c
brF2Yix3YithQkN/rpRw0VeiO/tfOk2AlDS1UFlR5ZMOgbR46oxwNVOLiPRX6qY4DqfZ5HYEcXMo
gXn2lBB9y4GmbDlRKXuZ3t6bRggNRmUhyk5FNTu3w0pOq4Wetp5I1rgHB2/XiuSZ9BvilhMscoU5
XNLJtU508Sl6DHsMbqxN0u21iUUzjOTL+3Z8tIaDla3aBp/gOLhJm4C7esKjD9AAdX6sLCj1EqXf
RbPPODlimUbYUUYHNKyNtTDmTlCZ3sihDwJgCk5lkQiTCxr7pWMfzWhzCKpOyjnlwMpOs9Fukxo3
wiS7HDb4zQkgv9aN9kUdChe0Bw28hAGyxrG6nTKNFFWfU7kkOSqnFusswwmH49jjf8522FEjG3lF
ndXfwJ3eGjwDJJueEDPaoY+OyBDcPN6NWbhM64Cvlza9aqzUat7MZLiFdhPW0o2qgQtGkCy23SbJ
Vcod6tx625OFMPmDCrxy5nB0q8xcjzpOuhnJEa13tabMkWOXE2eBaBuf5KaKSBNBdBV/lUZA0IXm
pjPJfCp9Hxk5g9zhypp5Tp3kmL3pNHTbgtyk2kQKQzISS4h8qxRbxHyjSrk3tsJmiPyncQhfjGFw
mz511KQDVZPaGju6VBhQruV1gLZKnYhGiKoZ/U+DFOA6TMqyPxZKiUoagjT53dwRPwbfVpQRYzTx
yRKql4HkAHYX/ZjZbjOC0UujkKZGmS1Jg4dZxgqwMMScp7CovczclolghxW2CcJzyp8ofcuL+yoT
oap06bdPbRFt0rR/VazNOK1T6Vk4Yc6FjTV6lZyCPFaILI+Nn2ysznCG8DOmndFmJoQpy81Sa1Xg
cGAcDYWycMajVTU9OVEoP3PHSnA2CMRVTz2dBYiFLH0xRlhcD9UBNLKjDM2q03o3lPFS0uTVrOR2
wPl/NS18UDYV74qWfZsBSfFsLE9hQBPpghUJh6F+Mj53nf4cNBiB48js32uV5Bhpu8/U8AZwoGvq
L3m1NMtTKKxWOMAtu4aOUTMZDxnefMyD75XgyK9lBzMBhKfR1NTxSrDwqZ+k8lAz6iiKbwX2H0I8
FhTFp7OgLyPiuBkgu8E8TiFHi54urCCmDMIP3G7NDHY/7GqZvE42V71PzABlmvOrlfNjXpCbNfNC
G+5TU/aC4rPN53tysXsRM8pmtJwR2bEu8BgX0N8Q3huiLfbSIh/XvtVh2zA62rDODNRYxq73e0Kg
5cjya2UlXmf1jmWAEWfONPRH2xx/jBC1Kt0roQ8+G1nZ9fTSQhiBFuSnVhY2FcLEuT4RyKJFI4Se
nusPMdlBJFpHH6qwZO3jbCf52lYsqJ7b74rqyxdat9dTZ24paEaVLT9yJUNhYvBVxbIqF5026Xfl
ycGBRqPl39b0VJO2WKVK6vqJ4hbV4OA/tYpa2e407WiET6E12Zok7JtZdcryUKG7VhZGfgiwF6Zx
a5GLRk+aejunrxwMDtNdUeoQwFN5F5eJG0vaZhjU+6lXDj5Fb1KkNzhOM3PU2skpu5+lt9pP/iT/
bRLslURe63r/ojH9L3cc8QlDYI+8kVJJnlbeVLGFeCVCl30KGizZrlzEqrDQoI33aOL5ZtqljFpl
5LeGvy9CKrjYk9ppJw+1I0qpo1XiRgUpYReU5KIAcJ6pL3XX66anl2wS42TXs+FKA4V+gpvCqBP7
h6NWF7uGrqxBf2Y+ivG07ql3FEtAN1Y5YqvdprQSrJTsMW9KyG3FTpR9ei/SxlSqg6jq2AbPAlmS
cah5REPwbVF2SUnidGwqZXgbmJiOzuuRDolC5hbm6b7x6SnShxCSjaGCesk7nC8oGnxOGvK3oXzM
2QmmiTpB1ryk+IghJw7lVpR2KfFwTk94SQp0VFrGduS8UUWxl4V3Zfis4AwSt6YjwpRC8m5nxrtS
HNqezqz+3ki1Z5IFCikZizYjbsYbRdg147qAbd6ZylrvQF0rqm00PyOVF4kpWmscgQYomnOx7Mpd
yiB+KbzKMlrBE2Yu6R2tPHAq6Ug0RGEFLYl/jpIxkyZEi1n9BhTumMIuTZGUarT9ZeZDy9mxVOxO
cHnptGIpFvSob1U/IgZTsfafCQatHeN/Y7cP/XIZ6NTPJPSdlCw4SHTkKP0ZaXSpxlOUsXE3d1LZ
OoPa3tMvT+tjpdO5D75Ng+6ziF1BLm8iLV+F/bcs0YEJM89If4R5GVuMGpXZWimqTSgaK+xXjrqx
6wZyGnChLPrTWKPJVpav2zxzOqoVeWACdZj38+jl1lsu0a0Q6WeXOqZC9BOj4LEDJqnlb2UcrnSm
pPrYZypycrXhuSDMWWP0LGQvflwSdW96U11lccxRQ0Qe9lXjgtITh/sXQfdkuq1Csk9I1+T4uZG2
GlIL7U0T93JEkc1LZlX/w9l5NLeNbmn4F6EKOWwJEASjRCprg5JkCTln/Pr70DULX45pTs2iS91u
l0iCXzjnvKlYxqG+UJv+MM8/kV/ajWo5PtkzY6k6Ekd0Ebs9wz0rDHbiwEWcD5zeAiI/IiLVcpNL
DKX6YVlxzEVZug4p0FK4YlnDAEIHx+tHJ5MUyheNn7ibVeIuQ6lZ9KabNi/dTKzh+J61OLL6d2WE
8j6/IxrXKaIH0soZK4ULkelm1cY7sxdRKFHQiwQuiP26VRMQfnpu2nmrTexeYs34WPuporhOCF2M
1V/+7HuWSeJ9zVCbd2hAihyZfVoxhV1ERCODgapleKBtG93fVOG0aRlXRqbstmq6jSvQH6SnWaK5
5dgxIWcph82yKEZbMCRPI51OofMbEVirZr0YyEUcVXAaM/LGTPU6/UlrMqeeA6cVOAjK1hkH9SBW
YCfqhzBz6AidExXpilLYbcQzmDTsBjinOXO3RqkWoSI/yU36oAdfJsPX3orcAnaCwM1aQ2Yyg9zR
cgo+86c23tvmNQ7P/Uv6livRMi/wPdC0RcjrtI1xyrLYEZthrbXDJmnMfUapL2JmxSxhW+E+l+QD
LVS8L0WYMf64ai1jn2LPIAtroTM3ha84FVgYrBLHGPFdpX/t5QJMgVF4FvT7OcdoIAhXbdu+idPI
4Dp5CkVrqVg0GWqpL7W2fm8Nhcu5Kx2JiUUWj895H9LknXtBo4+8TJ1pLTE0ymRUkSLBOTIpYfFj
Pwe7puyD1ZC9D3K+GuTGnTSiCJNlICThQhJCN6UXKyX0u/qmmBAplPImLrYWV1crHfN+V+Rv/fim
Nh9DjdlD8CrNeNcxdtGRvfmZ7ApW/hZLPBZpoTG5ZbwR6/ky9JdQwXMAveQwapJdmh+l+BYB4NZq
6iRtiuyyYob6JUzrCNBB5tszh60/biwYTqrXyBEti2obffndpcOyYHNhXdepJyvZ9kz7ZnS1j4n6
3DMTl6xXtbcISEWOH+YfRTDapi4xkwy9KQWzEkfphdzgZV/VD5EoPo4YIcmRcK819xLVZ65Hy6hF
JjIeBGnYaUW7yvWjP++kzHT9RP4VDru032dAX1XV7S3RbOxBLnRi3ev7gGBTENEnY9YoGuefLAuN
RSM9l6P/K8k7Nl4v2309OT7XgsUAAu3ymBWHklG2lcgb6jQeQ+U2NEZGQjRa+pD2iRfo7aEImUxT
bzpkbTI754j2H0MhRV16r3PihkqzFFqoEFoN7lCDiDUpGwoEQ6uZe6uDG9SFJ8vHGejQKl2TOr23
xGoxdEmwzMYnLUh2cZ9/mMi2x6RzQ0teT/w8/zcJkq7iz+uKn20IOZ2fokCHzzHSkSW50OttyXfS
Rrlm911r637xPMOMTY3gM4y1tdBTAXKkdWLiWgE6Iib9OOuAd0QfY2k4PuJ4RcZDoGT6rzP7ZgiC
IYaTBLiObLHHQpWWTe6o1A+4UnmdwiwRKJGmxZXL6TQ2GwD1Nar2MxppmRNozLjzww7GWI0hUPYO
W0sffyLzNZg+c6DQppHcVitX2Qy1ke5LDT4K6Vjh8Gz1y4lnWQ97CzBIbX1HQWFlCq7BXy/nbwWQ
zZonbJQNV+O8EnjrWPMvcv59qjtmPoTN7jPNsImMd3IqT3IGgOqyfJe1v/r0I+oqTyEar0XwBupr
MmPraZYj46ikhzz8CLgqyLZYhPpXrU0U4R1wU/YgBb4jDFSpox899gZ4XJkLXjaHh9BYd+Wa6XUB
ajO06wZdWDDc1QJFq2i+CBHWo8F6Lr1YNladwOAhaJ28MpY6+KMUfw04u1njw8hSHdGvJ+rLpB7V
tLsz5d5Db+GkGYr5iA2uAG5E8bPMTbY4V51G3C2lJJYXQqkuZiBdKVDcbl6LVAJCuumHbT+IrjjW
G0IYVxyNQnfO++1/dM6+oim9WXoMaFq4vmKNpNIp6h7pIVS68ujLTAjridUvpT/3i2qOQlG0tvOc
e3lvcnyKJAXNRwxBJduq4+VILiAn9q5okyP5kruhSXamPnthxDrue68dtkJNb6pF+0xX1lJHAAxn
ZDzSxc/VqlO11YxHKAm1qvJLAL5SnpKJUu6zkT6RhAUAEJKyS5JdCxli6Og176BR6PpR6w4VdYAc
jHcCCI0A8pfMX3HzYk0vqf/Njb7Ip4Pae12IBvxOA8Gz/LWe7HKMR+Ez1hLNk3QPaUCqwe+qe1O4
N+GUWeJaaDfjcEzqfVAe1HQvhftI2ovTF1+TI9YPTRc5hRW4UxSfwuI9D6bdLMa4HcBgt6b4bShF
cgq/9Om1UtIFNL37QmNSUmXLFLSSqR8TQP1U1QZ6u4fIXJfhRqxAfel03cEkTyV80GuMHEApq+RU
jsLijBLMCPPwVKZofhwY5XTKhnXrWzj6Byc1PpUMra3qqTT0Y9fJp0DK7gLVEwev5K+0vcJT1B0/
+8ElngZy14lfyVR8NvlrLBxnUBnLSHYjpq9ZpK5CjhMLcZ5Q7lPz/K0SEawcBOzloU10T0nyqySa
cg6YaG6HhL6urteSIbCDoQhUWb8JJYgss7GZg+P5dtQzCRg7RwETWx9d0d2Nak2d3LyP9ZdVvZaG
5pJ/6AYWyFn1rJsPuZUD5302IZHygeU15wIrzZ1ybrdNFpI0a24kmihV/S44CQn7bTeGSE2cWZtG
PJjWoY+RHw7UJCKGw2GJ/4XyKOatbeSaO/iVF8QvFgETQeyp5YfRwNHSlE0C6VUosk+uf1Ae8Hs1
IjbZFldVjsHSPhYfZPNe/zESV3/XTSCQwOaUM5gv0VkK6VqqvKrYZuLk4Lw/DQzVKYLtuioZUm1z
PsIY32v+txyr70l6aujs5DsRr6pnKpNedlXxU4HagPOziJBSl+edXPrAJtzWL1zE8dNswfXhlgni
kzYs6uarMjq7TD3Z8tLpQzIc4SdU3Uy4axOvPWLsKJtU4Pb8I0FyIV2zsfU7bg+ByWEKR8GOS5eg
JP6SfGfyjInDhqjEKpxRLnN3PU0rk6Xb2PlsB8ZeNeid2H7gu+sRSSiAx8/sM0ldCoOXaMpKzWMO
awSJi05d6p+VIi+C1vYfeoYspfWc4QZREqC+pKKay11T8K8i11Es7VCGisUWGJQalnozIXtRZ4D3
IiTunJ7xdoaYzXvz4SdbOd3A/dUSouudDnhP9rfTM7nhB1M5dnCicL0oDCeMtt3wlOKYnixTREWx
XUonQbwfGwo5fI+PQbHpSroMZqW2lMDpxzsreumFtZF8cnnz0pXTEDm0GctfwdmhiskJ3CbbD4lE
fTJxOBVfaQkS/dgOR41+u19KHfoRPq/8NNILUJmL1AKWy/GaFF5b7igtfFgSiQ1lN7ob34t+NT+Z
5VI1HlPNjuh5fxrMG2/5dUjX6G5nQu0fpFY1DJq6G6C7TZv+MdkCoUCeSLf6Q3gyt+Inrbt+sG6o
uK691gV7PaaWok7htcyGVmAr5DfIv9cEor951X98CDGKxEKb+MXDJjqYm/4evkz/Wb5M96yrj/5I
CV+JC+nXv5l8V5/Z+fP98XL5aEQyaC4zHztez6RnZptmFTrAbItwa+L593Pjha6wmpULwmiQVcrY
AmZsC4FAK5WOhNNT0sGgyYZpg86TOiaFqexm1rfpjw/VxBCSwUkI1yVhhASblU2kLm68nWv8xQtO
KYZJWhqfP/e0Kpat+3oHOmOf/wEWcQ7i4nhL0XRtoVwQTPtk0M2k4PsUs0OorhrjloDi6ld3wRo1
Z526Mcswc9uLECbqNVP57dlwhxXpnI0w0hu5E1ee1aVxaKTUZuLLWLX0RLUYmNAq5iHy40VV3rKA
vyaIvfQPjcSgFfpIGLaGfzdCduoKaSVgVUF238KUUUf38A0lro+R1BRGpYy86X6r5QBXcIQVUmgn
62yfK0d3aiA8VD5j07pkvFbu1OwGV/iaPcJvn6A/9gr90SyGATTdmHcotThzgozJPkYJxKLiVsw5
vcfrMezue+1hgDGDey7NH5D2FC3MEuZdDNSpniRrKUqt8++VfPVdXZxEfDMFQycLQdtvL+rNWUoM
F96lfifQd7bvBfslsNtVuLFuveSVvfzbvO2PB1ERoN00IsItsFmKABcHZxTMo2MsoImu093ZS5Qd
uzprd5rX9oc2yzqad/CCXCqJ5b8/+LX1L18cXUNRF0Y98y6eewcO1mpGBhAs7jHVtwu3tG8cXNeY
zr+X7B8f1hgSSRUsfdxuId0tyvW7bN8BIS1C97tffL2ouM5wkzmbA8OvT8v5Zdx4yueP8ReGtXxx
Qhm1mlRDVE9bFWAwSzOP2I8bfPOra+biUCJ4Xc7nDo+DYgngvRjO9uxvxP8dWpi18UF2AJsW3dZY
Jy/9W3bDbfbqF3ZxYIUWLXLQT+j9lnB+nYbzNrO/dPIbD63t3Vqd1xRIv5Ujf3xhUiQLhjYZGNKo
yO+UeMWNCjUld+oRulHR006pxVpLhF01xV4XmF8afFnVSLapvwMuK41lLXuEtYfNL52+OCKaTgbJ
aCR9l3IbibAhsmE8BBaVlNhjO/c+U01Z+XAf1PKyqiKc3Qo6F+lGTXBFVnppjWrIMRj3AKejzN90
UNNBgdg+Bcmb3MmfUanVv+Gof++qayfxb8HHH09vSrRMTyuWXe+gTrd7jx5tGzvNKjqi49/Id/4d
luBOvK8au9gKrrUrbqyPa4rA37Zdf7y0kqtdLqkR7p5IkvAP3Df7aFNhBzN68Amd797LVurCZH/r
Ly05qtP2bIuAX+EqXcGu/v/tu9+F2R/votcxTMK9fNxOZm8rRhva7Qyi9O/Ha5zLnb/s6t9744/f
riF+kxSNnacZE0OQE6RqUX3sIBFUMXMHlalxfD/HbwCuOZHR+WcYfoJScn0whzvTXzpAlfHFZ96p
Np+mfjDjTVpZ0FuA0nTmy4JOpFG07NHFSYzl9HvB+FKwbdN7p2Dx5sWT5iM378DE2k8VYkwIJJUW
r20ET2lniZ9RfIxMpDb3wnzseu6U8C4yXshmhaDyXWXDneVvFfVQAfrLkr7QIkSS/rvPHFeKu5Nu
VJvSMBdJBPSSetIU/krSDwKxMDNfZQqA2LT+96O8plD+/ed/PEo90rU27jC9rGCTMN+A2po6cSYu
o+ZbnYTlFK6G8Cmfs1VJc6UKo2MF4Y2S6Mrh/NsP6o/XBkkuhAFR2Has9oHvDfKtS+18uv9tfVyc
zHIRqKGQEY2nLSDsca+NC75Y561eiItf/35wyrU3f3EOqyj8m6FG8xr4LyLUCNjnRU5esTxjOKC7
Vjd6TVe7qgmGNw1uX8YuhEPM5tZhsrZKT2xXWjotRRlGGJ6zaVHdxZr6ogzlyRKZqqb60cyppYVv
k3RVqcls3RBeLcaX9Ks7A7DDb29aYl8RcIkXJnsAP0M+JxJ6a6xUXitSt/y1vzaWXyZXWLyx1rfO
hWvX16V9a980RVKHvNLzObT2k+H9MXS+3gI7cXmUN06fax/nooetiSZLsoyFBSfAmH+hSvb0erzR
tF5rLsWLWjFqhq6upPOWWVYfJfYjFYEs0Sr3Bld11V189Je3MuqvfZDzn/+xQyiJsYMpeamB3Vky
CG+VYiENNxRovzfaX/bJpTenSEpgJnbkDDFAtFUqiXOeUb74+L+4jFz7CBctayPIeZOOiLWTBbXf
+6dEeTku2sXX2zkH95a89JqiVbwo9BI9aIS+4aMUeOaYKzxz2PKjzT+oWzEgeam58RL3tub96jK4
OGT0oSn84fzwnp81lvIdDiqnrxd2OAY0tyTGV4oW8eKQyTrTslQ/4+FNtZtinGvAPquehuLJELEH
Mm/1P1dWgnTpsqnGAh5XqTJuMQw520HSAGAObYNs37izf9cf/3utSZeelnEf6GJkspRLp7Nf38HL
92SNritnth9AuZ1wf9Oh9O9Hs3RpcpnVkWGJBSUymW4O0KKdOsVqXHzBhHRkJ3GbG/vn7y29ZF0c
BLIW1MIgy8AmSudZ0ex11d141ibB7Pj3LfP3zQN489/7P5HFKTSlfNzC19arMy9kIes3lPl/X1vS
paNlJ8ahIsAG2g5V6Sbqa6IdJ7VxjCzwRHgI/ujfqjGuPaeLIyBO1UEfE2w2NGTOafrEzBUJSGhn
bM+Xau0rI6bYL4iPbpqinPfg3xbbxWkAJtV3UyOxNydbtCN62p4m/uPhZmjx35t36dKyUleLIjBB
/LfPVI0M2xnsfg0jSBGJY+duDEOoJwEBUQ45KLnps3FtOVwcB7of+LV07v2ixEum2Pb1Z6nqlv9e
a1d2zaVvJYaZfgFfAssmfQvaOCk3LuMrByWkrP9exOUUa2BdfBnQ1F1hMbv5Y4hDm7qu8czS7HGV
L28ZkVxZaebFxY+fUyVjcMtnkN90s4Lxcz8DPApow/79kK58A5f+kLKemAEo5/khvc5gs8p0Fi2d
/v3Lr30DF7td0aZKCRqMreJUiqBBq04BA/nfv/v3xOMvW+LS+THQUC525v84xeS70qm2jVc6/kpd
NqviCc/o9eDOG+mI7gSD8ezu1ljyytUsmRfb39RJgZ4mPpbC9a94ipe6hX1iCGo3HP5QBWyoH1v/
dOsFf//iv33Ui92vtoNmJdYwbsUGAZc0OTGE1zHYxQEct+g7NUj8FRHxMT9vU7qdvFvCUNcVyAkI
eYOHOS0OY/JuIWXSGsTtMb7rUUO7p7t58zYC24eDsJnlGnByrwr4mdfZPZT9ZTKlcDiQd0jG0iQp
Uzr3iypJFMM5kjWHAH9I2s5W8oLcMDgRiWzjZrbtoPmnvbWO+mFR8Ia6cBcqsAp0KIcz1EvjY+4w
fBTvBcgdU4InPshzAIcxxOVmQsneC6HXnj1SexjUzS4NprXo5+sOjsMsIEl4Ilx+kVm/ioKgMnGX
M5xR4hfff5z6ZtHNdB/6wVcjfNQ+/73atKvfwUV1hOmRJFHnD5hXw/ERvub5yy+/Q2zYwlBYDb0C
vZcYGjNblPTVBjQ9itHlZJ2jO6RNThhNJm7a0LflBBAP/XPuEwZ/Vi/L0MSto1CVkCHoIeZ3Sbmv
8Teo5GI1Z6Qso18ym0Nbb+JBdYcgXWY1Q4EetFtGRGLYWLFtK3U7VwTMcPgkpYeLy0YIcA608MnV
SRFrKeFyw566zlYbCNVMFowRxrEGYhq5ada7hJr4luyEIeBw94aDoqeKPqZxTxoIbp99FPKnD1st
gMbR7+XkJI0PKvV7WN0P4MvJAP9XMMlOgDNbaG7S5Hdzqe2CiGxYOEck0i4CybL73Fj0JQ5eRM3U
kmDraGamAb13Ex/y6bVoTJIL/HVKuoQaNaQiaG446HchRDyRHIohUR5wuhvMV0liFDnivFIorg6p
U4RzlkbPBZTMoiZyx40rJJOl16ElwsrXMax3a4YEzUxvKE3H0msU+PWuSErC6QZlb8Jq6iDbqtNd
n31OeQDb3Muqr7HYTfVzKJp2JStuYR66DseXYAmtDCa99CISm27y4ZtJYGqjP6uR4CQZH1yMfoS2
XxVl9EimGtGEzSnuwHeFJ0VrTlNPrFVsOOpgosxklhXdx+JhaMD2hdnrEVUPUb+OhREzicKuE7Bw
a50V91ZdLXsz3Ix4DKkHdUQbgBrNlITVmd6tT8JCqh+jTOFHvkpCdlcMY2qltJ1TiNlG8htX099L
8aFER9Ax38WMQxS9tMuWoYGmTlftWa8ZcM22XkCy1H/a3nezJsFNAFScZTuq1cnSABOwDQ5ge4hZ
4fZahH7tXZMSR69/fDzbhMI6pPKvqsRRooQbQehhOC6K0FrEaWabBgneDH8Qx9hSdTwTbPrmrU2z
Qy1+G9MpYWsICGAEYW/F7b6UkE2My0x91cXBqfqPxrzLO08s9UOW9+teLpeFOCI9xpA18tLZtUas
HETUn4ZnVHwHiQY09CUOcCaHn76uth1K8Tz51PM9ygPIlYotJvdt8SVU+6HEbhEezlwsNYAZ0U8f
ReCkJHxBlrqUBdJ+UXtk4aMVfIjNRg845SR+2aMUQLPoC68eGheFylJPfgxYBjpWKGbx3DdbDZS/
NPW3OYGsFBEpnL2HYe3y6l5XP2Z6zBlmsHqhJiXKuhQ2RM7gYjE5JidtEv+0zQkL4uUQ94u2dDXx
mJdugD1WEXz3CnMNxHcVW2rIUT61li2iq5cxaux4GPpjkq7M/NvIvbpHOQcrdU4/ZYEYO8QCSovo
JSPBJYLOkDL367dyszOsHKUx4i8d5YXfPc4i0Uow2eCnE2a/SQfYA5r10BvbBsIl8owyQoXjKeXo
6rW+72BkGs2rkCYAg1BycqhcOSYeI4JtPdrNQfAdqyhXuud4LLkEXqQWAptWelnDx/nGcRxLnfa+
PINk8q9sPI6YCajkCJ41LkPm9dLDGGyTIIMJvLEyyuIo91qQY2OU1uX00KsfYvU6wZKew09LV9Fz
M+7LdE/FlZsyZCEUxTLoIPEZ9z7BaZDssmMNS0HB9sGEIyJO+TaSUA/LcLn79gnSF8RGo1gWSfid
Ssq6bh6y4FXVhFXrI/rhlJPalynPcA8JVmkxf2lqABJofJuStRC01m0LfzE0PvzSQnBkGRqu+h5T
zeUpVMYs3E5B/ZWh1pmyDPk2gicGwJ/B0OEDoExYWgFjpiPO4yjgCo1n2kJTzuv0vu71tWYdY3Xr
K9IXQzcnapKtnrtKxMT2sxYPcvUiSm9GF57COENLmO8K/auA5JVa1aoO3iregVI9WwkOa36+t9oA
ARUjwP6pKx81XDem3FgOs74MkvOCLbejBEVR3vf1p9xvTMiAs4zeT+FgjxPosIcCTuPYPUXFp64j
CGzTQz0/1sJbXswO0/MFuIUz97BJ9gimF6NE9l472amFIM565OL0RDhk+sTZrOubCfeBRav3XHKS
GxOPFsnRyhe/1RCYPo4ZUZ5tScF2deuxSupPSO3ugMxB52DISpNnNDP0gyuVzT/WlLlyai4yuJk6
DBwSCGxJ3agN7jKExPn5a6G9y+O4jzAlUYLwMY3o45qeFrKHluTvgvLoI4PVNSKoWmXdwNcp9rKk
7aFMcGWff1vOjm1fa0lbjjHgZ/I2m6gAfenTaBpvqGFlxtXGR1mi9QiMkgS53MtUCK40IDbWAE5z
xpVRj5NJCKFZ2AYajubh178rGdW8VvJfNF1FG3ZJGfaM+1iyoTy7UfJYK/7DpMarBr5PJGU8MsFN
jbuqnHdN9WUkHwGngJzqBKoihO4fQ3g6tSk5Ri04AWTjNLdIdIUFeJxREwzzgcsN1tOb0OH1okX2
iDuOkK0sMV8iHytJGVJ0UAKLBBN4tBmGQDVftonuITIerH7bdvXaCOkXcCywrA/Rx0Ci6n/SfIBa
s9allzp+G2WkYPNai9YD/jVRSwot1ws7e4qefWwErCK/11CuxdWzVuIRJs6LqECLwaVaCfHa7Ix9
nCDlOuMrjgTtG22t77/JEqYKBij+aDe+yReAFDCtsaaYDjGIB+fRYJVODYmvgHtSv8/0HaLmFohu
rAJ3Et1/8oMzzQ+zlERzOmEXiQAtZoZ8xF8JsrSb+mBRQgYzzJ9p/JUqO529JkwPQb3VIF1rQuEp
csBtbsIgJxV+3JNby7vDBaE4xS0RT2ngDulnEL0WMH8Ff5fzqcUKShpEM7VicJu+xPq72p0G61uB
xhZInRNr9Spm09BmC2VvFyisomTYKuZK0PHkUcRdlB5SDkQ/a7mnBgfRolP2pxZ1UAx10EQzgPmM
gIr9ZDQI3KBd41FECqnxoPBF6inRqDFUZoRFk3ovDk9Q141+05goWQkcG613caTSiz7b3nLUGWlq
fDRl6umvtO9R1T+L4jEMPhV1Xw8vfpW4aYq1Cudcx02jRlD4T+Tk4VUwoJ/yCPJwQtwRYpRZWdRy
lBkC2jOMjnuLsGF0rI5BKJYQB0uOoFUzbCxZck3dP0WCvIyo+Jq9yWlmKQZqL3HXkh8999ZWRkHX
9vMH6g2nnwzHKJ+L5t3ST4L1IMGrrM0SAxn1JS3zd1VNERW9pSQ46eMRXiUrmSMwJ+CRhdYEPbLT
RxXBD55rZ43lxoedrUTy1ofpGwnBQ55XcOy7Y6fo95GI74QlOZHc2750QpaxqKmWLcO3W/VJAXMT
Z/62mOx85QFac5OeWkTytO6T0NINZttBFRxBUvYJYvi5dLLyWSkfypA8XE6hc6SYx9qs4n1Ox5o/
GJ3bhUdBeJHznTYcmvmhBsJL7+r8IRg3EpaW1ouebE3Q3eojQAtkmpaDMXQZ7WIJfux46gJo4+bR
h+fSC6eu9armLsBUJuiLk6EGTzkhK3gaybBZ0VFrTs5HKpH+KxhmPfukGFJlZ8mK/zOVxwhjE5QQ
FfhcJn357YRKrZ9oDCgjrINSbtRwVedsJDTSta3XFRZUxAcEdpY4oa4R4v0iJQ24gry0QBO1Ml71
ffNkCs1W6nTQKR0Tr59SsdOwWdRIFMNKaqEDIeHXmKUZGHqZ/gYhBUKckKqtc2QxXKkWbWtDKYJj
Sd+qbpW1yx6MFqgzCaiV497TO2td1gmWNpseITfxEIK6LMbUySxHNyI6A/GcyWgLQKJWvfQ7KJ3U
8yUtLzhs0t7DTwSqP2QWpP8IDS7R5XhX0k63nCDm2kw2fYZ0QYfDP4eQrRd++NHkePlgERVT7HUP
nV66/ZAs8mCEzw/BET1Cehf1T+mZHBWt5XApYT4mS0jtYWNLunkqZ2kxsp6SjsKHNnxh6fi84XmX
k0vCAy4LHeUfQ/MyfMJCxkF7vCYl5T5Ov+p5HRHT5jdAu89VLu9Ms8eIQdmMwaPQEplnVK6Paj3D
rIt8ZJHHpNbHwo/2CnF2LSneU7okmpCYcVANPV1GQ0j0lLlWxWCdSZ6F0HBu0DLHKEP91aC9CXq9
iKTeiYaveGwfI7hEylrJXnrjIcKtrbHyl7ZVvbQI1qHf72Qa8H9fllfIB9JllkRh6JgHmOyxYpmv
WR5LUtVP/mbe5euSSGZ/hYr/CFPdljZQz0/Fo7WRlvWh2zX3mZO5t2CzayOny+CJQer1QZWrcWt2
7ZMewEDPZORXiOxm4BnJX+VtbpsZ9sjmd+UjEa/R+0HeGaC7DpVxbynFqYhxyraCg+X//PvpXCkk
LvMq6tmqUNzopClhgBDLqNYsetDgJuxx7fdfwBFqYvZ9lYJ6lrDX21l8wtswnDhY+VDp/KAgTu3U
tcqsAKiiwel3rjnTg/doulErXZv0GhcDTMJsCt2X+PoVCfuMOvZEKV6PZo3eL3d8RIu1qjvMzTCd
0lyZerrq6iWq4LHCT0cWbwC0V8aoxvnP/wBNw5hhQgKzYFv6jy0GN8INHEO+NkP9zUf54zcbeo7S
qwvwDa+/FFTFaX2cqapGIzt1GUTBtKIyjrgHA1zfKOhU+PATKsAmiB4VfP7NM4rLcM84Gul7o0PT
VTPanHZbc3aaU7RMlfxOzb4SXJGaoXVzQ1+egydzzWuaXWK+i2d96fiL3PY+G9Y0fEgisXJrdpK4
wxDFKHZV9kNOt10qh1HHmu+lhv0rI0Wz8F2rGn/dIQpqja9WpF8QEi9lxjh2BWdCgLKNiiX4kXTL
bnVhYWJE4dfWIjdER00/5OB9BHxWiOQcRsSK0VkaNhxafVynGnLw+yLT1mroqrPphdUhLNb5qL71
ieLFCsGdHWOM7sPvDybpnZKEkl4qmsdc7R1yItweHxo/fzOUJc2S3L8YmuwUiBKNcmtNPpMmw43I
6ex2rJS1cJY1JxBDp7WSbyw1RYWDqymDjFh4LCzhPuuqZYcgIZzQp7ICp1mEJcSIRnHUZanhtckg
QAJHZ5LIbKoz30cdaXGNw+HZ6aMa3dScnLyPFpMSe2kjoOGtHhKcTfxJ87KSgSQXY0nkeofVjVJ/
9Akjvj0kYlzY/Bhv1E8lk5Yj1lOq+WOFXyoBguVZDw7ZI8d4z2KKkFLw+iJuM9WqNUrH1IzvUiFZ
1hyXYqwu8l5c4yLm+LmyTI18KUFb4kYFUAJa0jMkR+jQAlJu+tEdCv8UzzIBLsMiTxUkEOcBkfBs
VbOtjoVniXdVcKqC2BkBEEfhIZxSR5wlN22fAvXURtGinhBhqz95Oa1nEcW1TsVLzJsS527WYW2F
enhEwj8n2jJu9MfOQM0l8MWIb4IfbXz6tbMtXK1Ry6Y/cbFvpKNf/xrEaSU2GMIa4g3Q8uoWvJjt
i/oUiH45TltNxuAvZ1JVPbZRh1MJ1eN8GsrXACc3xccvsG29muDnJq+WKaYVA/WuMCBfrmP8v1IG
PP8h7byWI0evbP0qir4eaODNiZEuMoF09EUWWVU3CJaD9x5Pfz6we6YyweyE1FKEWupgFTd+v83a
a2XhWidWbOqfI73Zly/5P7t8Znnvyg2lvq7phlUCaOqKFfw7C4+r8ifFLWMWiPphHrhuDotRqDwr
QmkPKLe7Jt2g5vfWEDZqtyth1ZN6iQY2Gt1DRHWH3pHJVjXWIY9gFk5eQxmgWhtWEBx1BymXEbkN
d2GGABnavFTJCpp2BjI6NWRxOn5wTo7Cch+tgcYegdYogXSKtJYgmbo8XX9ShJ5r0BRR2HI9uIyJ
bF+AtkqGq5mn94JJuMRJiYzxcNnSnyyMPqtCoiqSyhaJzCu1fI59367IVv613zwrOsJ0QECL832l
+VuGQ37QXJidP/vm2YtueFKgKonRQVhxk7RPCZ7v5U/+k62kzx5qHf+m43HprqIRN5n8beb66OIg
apaK9mUT0p/U4Oc6LqJaGhYT012JJOFCmGV1cbosD2pIlhc2qBBSG70EEkBPnyquL1v9Ex9oLuuS
jpJoDNPAdMDEMvxuDdUgH16cy7/+z+ZNPnUtyDD5yQiekxyTuHLzK3+kfIlSLGoUCxb+BClP786p
idCtwaxrCiOIPMhlRChlpQOgDNg8vEcpsDboKG+SRN02encv8RSaZbxtJkHxQLHh07ObHAqeUNnD
J7OKBPkHgLtdDcEjddiNSXVx0F4NWdylQ7Ow0tp0AZ2pt851YAofOaZGZVZ8+v+bXrmuysyx6m4P
u9QeFUDSl6mTqo/BEHzTfBPemEetUZ+t1NiaVnwFh2GCEHivgJ1rIFzcRFBjF/JPL+Rdih5939oM
5FIlxMnMKQQKeNVL+LQqcgc1hD+uuCmVcqPHX43hS6RR3ehguRyiZ1V2tyiQrT3oyXH+6YR60rvY
CWPoWMb+K3HdS6R9LIXvf2lzaDMQ5RDRZ03DVXclxWgIk6NqAdYM8n3s/3gz8N/f+v/n/cjuf5/S
6p//w79/y/KhDDy/nv3rP2+Cb2VWZT/r/5n+2v/9sdO/9M/b1zZIf2bzP3PyV/jNf1i2X+vXk39x
0jqoh4fmRzl8+FE1cf326/nG6U/+qz/824+33/I05D/+8du3rEnr6bd5uPy//fGj/fd//KZylP77
+Nf/8bPb14S/9lgGf7t+TaPX+V/58VrV//jNlP5uGpqChLDFP0hBcR10P6afGNbfNVkWTUO0DEk3
rOmBSbOy9v/xm/V3U9FM1TJ0kFvItE44ziprph9pf7ck01JEUVMMSXz7ff/7aSer82u1/pY2yX0W
pHX1j99moDrdktXpu2TN1BQZGI02eyC6sRPztAdloG6NT/kGCuLVsInuvTXyZfYSVHAWfGFNU2XJ
IPZWddOSGdjpBRJoSe0lhlo6lD5tdW3eUADYVVv1XnqgG9xpb6PNIpp3uvd+nfx3NufauoUfQlkX
a6Vj3HWQFqPLbsMxT+dUvoYkaeFqfD+fpyOcg69kN/XqMsGavze30G0c6NaztQNNwahuLkGJpuma
DU0xDFSlp60iGfOo3Qx0q6qMoXDCvbeLDtF2QvnKu8VUxYSCmdkxVVOUVZlayLSHT5ctCb0GUpCK
bjwQa6NdkepDXPRbYw92+TDsit3R+fljk55sytNn+W3JTuzN/KGy9M2sD9QMe60tP6N0S1sIzDyf
6+0SPnKmmvje1mxLpkYRiyE+Byh3qiFIgaxSO94Ia2iBN8maznGq5yttXW6LJ5Lu24WRTjN3YWbV
md/sDmEAGQgjJWLiQCh24CTbSfTmd9MQKj4Ed91uSRVtFqK8G7U6e8mh+UyCoQ1yR78xt5INYgI8
QO7aVIRW41pZSx+9m8ou9rHjH/zGJuF7Hd78lcNiaqJoTvtX16W5OM6Q+LFMU1Dm0GO1obFqW7/A
oXw9OsmmelnaVeobAG4+2RMoWZFUnQdUmXmWOeznciCFkGxVDdQSDU2phySJsq0nyDnF9RwyylQ3
/IeiJJddTYxpqhV3h3hKxGoBMWaYu8JXL0wiylCdtg/CZoSOuxzrB7m1QCWOfhXsh17RnhI16j7p
ZlPkOxehDRJdKpL2Vpg48piLX4ZSpWCnxdpVCMX2tVpm4TbR4FG0S73N1FUCQdV1JNd+sIOrovhq
qAjpoX4ida4tqunEtpIngkBuFwI1socB3GxGMLJ8khS9DAzIcU0NijpZHmjWMEeZ5EFSm83VIHkk
FM0ggmlNdUfzIYh1iJ3GpoxvtHoqsndpQq137MvbKlCG+67MatvsvM7uezd7yOAPe0UQPvfAcCnK
j1FNTZQwKrkMtpGOvpmjgXQi6520TWRHg9uCRIJRsfjoQYNvbEWjajuoeEWIVgbNGqIVdH1yuNK6
wd25yhjDcpTBXU/FWtaQokTuYjAV4y6tqfyv0qCCi7fNBeMh6cXgdZRlIBtiJ8Ih1WZ9d6O3QV+R
URkAEQWBIT+7Wau29ypUR5+DrPFEpL2CkOyNqwzgm6w0yyDY64JPXag216Uh9V8UNUg3okia1W1i
5anRUFAIJR1uS2Ns1Htdqse7cIy8J5hE412bqN42ySgzFgO191XHhiZeUYFo5a2KJGqk14fBiqP1
mOXZoazj9DbS0R7II0m2A/YjfLy5uY61IriGlquC1E0js1W6wbpR6dKhAwcqKSbQrqOyfNIbF4YG
q8xRqGl0vFJB+TBmBaoskmzYedNLt65WjU/kPfptUfASiWoQvaiBSPm8GdyYNiq5zQebeNMQ92Ub
ZSnSf3FyXZj6lIzLhbjb0NOT252bddomSKNE+m7qBmQr8EogOOIqYqE5htIIxs9qYEFY4ar3mueU
rzGem6KgpCxpOsyhHgUceHpUMYntuo8HaLkFFQKMBqQUhdKiGR2vi62tq2c1DZgwtiBGMt38WijU
DzGb90tK3cIpah+4kGGSmoUNm2xVbppfrbgOTGo8sQj9Gs07sMqHxiYJdER6OteTn4U80fybPEU4
x+Z0w9jcl2SBFE/4AqU8MFI3o6CqE89riRdcKYNb2EWu+U43qa9WNcAhhXnbivBw+qABwkbZmUqZ
m2jOUDOyYbIkySMYyL6XiCF4Smj1lMXkclunoXejRpJy5w4Ski8teLxR1xDeNq0CWNmogbmK3SID
oluWAmwMIlw7m0SKynUvCs1z5cH2nEttZ7t9Ju3hSc0/BUri0j6oQ3lcWsA42zqMS6j1U+hzf/rC
vaXuRlG+gWbWdNy0KHdB14Ct8XVwjlNhbSwhALR2UQvRFGxuHlSkolghMuQr0LUkJBqvC1GF37EK
5e6zK+n60+hLpBHrobK2Vi9eC2MeAgLqPOgoW1OpekAHZQB3umiMT3VmKgfPRfJIS5r4IOkeCVyB
+83xVC+9tqDmXA9p3X9to4h6UjN0Kx3OCHh3exxzh3NZ0ktgmYKNS+OCPyuSiLLAqAJFGoOeoAUm
avUeeYZywud5JMeUal0BmykhIR3A1tSjiVJFUqR5dgcdRSnd0QVRTaoDMPumsZUgWl3GLru7FOO9
UkTBfd8qlFrxfCiG51otc/vQRJitFTkPkTQJjfQpMAY4unyry20r6KhY624NB2HeOYOgIlZlCQq6
NXQo1KO8TuWx3Cq+nx5kTsPnsBf6G4GyIyi0iZNFHjlnYSvZPn4dUErxSQL39GXoI88uKirbRq7c
kKQRV0UHw/DI4aJdGTHCipOx8uMp750GA+XkbCR+jB9gYoUUJ5HMPZyV0lVv5U/VQN2mauT7AIia
nUvmgdTx51whLh2gxly7kUqpg67QbNOFMinhxOTAi/AwiTo4gTpMtQdXnSBFeqyl39okbe59wHuH
METBSVEz9dpqW9xNyxDvU0vzD6VbjE7lxiAWcvFTL7kDd3aFn92hu6SmmQotdSw8to3q/jTI6FHa
tn6OoPHhiBG8bdELyWOTIC3Uuin0iYFvFOuwcQWIwzmvrsm69a5kPmYFBGZl736AeuzZT6pg1fjF
o1wP0r5nR6AshFYNUC2olHqIfSCMHtFryinVSjJslKrGxOsmy9IGI9kJIZ8y1uIYkp/tksD44Q7Q
C+d9UX5o+7DbwYIAElUVgp08CtBhq3nifYfl1r1KeHy/0mRp9fejq4vKg+ol0XgdB22Cug6wy23Z
9fcqjGDSuq1iJm6VKko38C7E5W0m67kdGULudEYpOW3L+U+tAVbUrJfJJwChgGow/cjVmrIcvFBB
BYOi7PaA7yIwiX3swo2P+pY+oDrQUJLVB/JIBrrvh7I0awiQOhhDJCioNSsAquur0c+AcwQdcDau
o1YDnGVokvKVglH0EAAZejbCMSXlQH29KhLawlu55oo3jZVSVEC14apbeUILN3Wt5PcZjX8bXS7D
27E3x6s4yH3/4KXNAJWoP7jRg2TVcGZ1AnVKMe7zl7pN/dsw5k7Oojoykfmy4vKmoOv0fih12DV1
C0LkLhJy0a7LhiDNLf1hlwVhNOzSUIWu263lvZblxWEM8/hrOQxQg7fAyPrrToyqazMreIY0StOF
IZibAB6ClWvkMEZKNfjfVsmD2yFHhWzBgz8TXoKW+OVUzvKgI1smraO3WIWqpR1PSlc09K6KvX5F
sfH+srnTXPTvfvuxtVkkpsZulkqFlDly88Elnyu5r0KNZhac/8V9Cq/fZXPSuciPeE+WCS8V05w3
rdCCULFRcZm7dXBrfJt8dDKiqxxy7nVJ/LwUmJw3iB1dN0xJVcXpg47KmFGXpj6QTtpXnXFDSYl+
P1ohojWSc3t1B3njosX3IZgmEhCQkMCBVNU5H4LQpH0mywxR3dZcIzfaS/HD/azarUM/nh1/hI8p
horwXvi8lJp4IzA5DUgwTWLIMkxTszR5FoWRlDHzJA/wMu6a55YY3v809Z8kW+m2gRPhW2WDrmWm
+49lvMpvE1t+of4f/PuLfPoZ0xY/mvMkF5F58MmDGp4zgvZYowdj08/f27K1Em04GRe5F06T1NM+
1nBHFSZdgd1Hmo/c6JQ+B69Cj3lUb11IMnU3fKir4bkzmm+X9/AU1c0mWZJNUdMlRRGZ0tmRiYze
VJUKEJJmZJ8GnYqgntjc3Y+XzZwZkTVl63TLVGTVsuYbV8PjNxO3d3T0w7ygtN3gqhKibQ6R/GVL
ZwZkmYZiKeQBdZRoZmFsUyoKdakClSjtW4ICxESaOWwv21DfT5o1ZesMSRMVy5hH5vCoxKYqw240
olviij+TasHA2wrPluXEwuze7Ko+KpsaC93a+1Da4Pluog9IDAF9N3Y9pCQxEMDbJtm4n+p1sEHG
xVlqwno72pe+YbY14O+OYX3mG9QteR88hsFJHJQMPxdrgChr6MsoXVAS/xH8lbSkdjL+WY5LH4PM
A6cBj5IzkcaSl7TWyhZFnTXo1cV7dUYENB04Q5Rk3TQMk2VV5kqxPL1Kk4G7d5oDMlk/vavs2WhW
sHGmtr8ObVpoDNtkO21wvTx6q8EXrS9vqffJSr5Al2Qy4LpiivN71qQ5zMtDHmTx4NFoF20bkpXx
oVlKHr5/kE/tzCZWHapOR/8FnWjoD9pHfzM9HsoBPQgnuFtMHy5Zm6UP3TqhKcvDWgfh0Xg9zSXY
mytjK9vhl8UNO10ipxvWEBWJS4wZ1FVtnvC1iP8Gd8SauqV8dA3btgPBC8qqkMGJV97dEvvJmXS2
odAPjzlV0SgRzIandvTtNVASOcS5NoEhSMUVkjgr9665H3bJy+Ut8v5mO7GmzLKhQRSWdaZiLTMg
On7JRZoUFvhclkakzN5cXySPnf8+os7xrqotFNLXKNGv5R2A9IU9//4aPR3Q7GX1/ZCuE4EBhePP
KNE/0iT44/KUSe9z5acmZu9Og/xB6wYwuQwHc2tt+qtq438IIZNZvkTO5MpPbU3DPXIUmn409CbG
1tQsT/4SIPiDOmw16KQd0lPPkMei3mS3+UaaNHgWqUakpfmcPX28GESUBR/QA+ZfhRCor9B13hhr
ETKbHVl62nWXvLTFHTN7qXx0mwT0zKYj/vuomx/CeiqTmZvwy9L1de4IUBOkQKZwY3NRn05x35dy
BpCGEVbwKicf9OBD1+kLHsS5aTw2MlvHPJE9FMswErsfkVWJh88Lm/K02v722ijHBmbr1Aej7sYi
BiafurmZyBSEG38n7vTby5bex0PGiaHZ2nBDqiiKTLs/fdS7awvBpDyXkE67N2HFVaVkwW05e9yO
RzZzGSqI4FWpYWTdetzIa3zlg3ZrbIVDsDEXxrZoa/aSNeNAs0bH4CyI1rfNg/9oraM9gmJ0JzrF
wt17pjZrqApxrGbgJ0/u5enOy1I0jPTSohijrFtI8J61q+CQvlg3dFjdQwD1Ojo0gewvr9+i1dlW
TMJCS/rOnJhxgI7wnoXKTlP2JPWR19wCzdj2LRmJrSsv+AnnPCLiS4mqt2yYqjR/2hC7oD1wwLK6
9XZu9N0XnwWF7Kb+oB9oQHvw7+A1fg4ohfdEaauUtsHyNX1YnIEzF/jxd8wfvXoI1Uoo+Y7pesHw
qn8xIJ9A0u3+r/gPJ7bmj59QeTKw68yZ2GckyIAjh2FukbVYVffRIq3C+5iIupRCx5wiqrJFbH26
paI8lfoe2STkR8Hvxc1Hr36KJo25VlqCob03ZSrAFyRcFEkSxTknZNCaLUlQJXc84NshFQaTBu0g
3ldGtvCmn3kPTky9bayjVzDJjEyPFLA8eYG0W4nyOz2ONpVMBJ9QNjDuAnGD7KRQfzPahePy/uI+
NT2b0JzOxbBAlJWkVmWQIqVq7SrdwgAXpvKtdnw0PgqLnlj5jE/MA1sdIIZrPP0FN7WA0SBceIre
v3enI5rdOpYrennjYkyhybhuKDk6SvPl8iWzNGuzO0aKAwoaDbNWSSAySI+GY7UwZ2dSOafjmL14
PqFNDH49d4Z8TS+q9Y0+n3RD+LhXINkMDsK6Xcuf/F36zOKhq/2Q7CVH+pjeyP/+q3H6JbMnMfYS
JaeHIQcUEuwyGOyitbalvfJuGc+ztHizxzAe+1FrDZVBFz/gUdv4yXcy4/bl1VvajrNXsEBlulLA
+tKk+VmIxM0AoWH7lm7+dNnQ0jaZxTp+ijCjnE2j0a0ddCv0Cw9P/5GJ+V2vhS5cN9P5TX3pWReL
m8FYIt89MwqDXCKpNVOSDDJRszs3aqO8RNsO5SHE16ju3vSQeFwexpksLRlaWefp1PhfUmunRobW
13sDzs+Jz+7BPLTmivQFvOrBU/U9soM7YaFd5kzkcWpwFkhlmZu4SY/B0pYP7rZ+Ir5w3M8RuWgO
0ta/Fe3E9r9QVF1y/89sv5Ohzi4oxRUQsg+wbFgfVaTw4sbgjocnsPt8eVLf8nanwb1JbkYTDY10
8PSYnU4qYAvXDDS9whHoHHx+YWU9Riicbf3P47XxySct68LbbyIcadjX8a3kIKH0KhyWcyjTub30
JbMrxKIKm5oqKsddaN0ncsZH9BoqusaLqKKT0bjjv38uSAPL5pRuFKfdezp0sxkNxS8N0sDWreoh
SlW9Xp7cWbfdFJEwpyIgI41mJkudJ03blDRHrbsIN0NtuoYxdwNmHRJ170b6EG1pIX0G8m0cFCe7
S2/o6fwL5qd8jWXKqgqqc3ZTWm4shV4x0QXh5hp3g1McRHhFD/6G+ndOtxsZqmYPqQZCVVAqLAK+
zp1Yc8rmgr/E6SXAPJ1hifK57nW0B5Hq3ATGut/Jn1E73WY20y0BrPkL+T7z2OIcd5nIousqaOw5
He3psQF6pn6ItGeZCod+21ufUPlaeoSnbTLft0eDnIMvU0PKU1nKaidKvJfUkx41MfoeIGCcasEh
9/Uryuy3ekoflLTVMwhCUu8bxVfHUq+ItLaRpNNoIqOr2kbbYoB6579SOKssTWMUI6VMD7lga7HG
Nj1g778a7BMXNgHYvEARaloaF3pBN/ImfSqQrgKEI66oy6/7NYpIXzqbhgQnlTcaKvSLmeFz7qyp
AewEP8resOY5xdbV3IEKae3URf9a+fJjLpZb16puMyX97ns+IB6huE2CmNymK66VMbrVw8y+fECm
7TefA022pneL/yrzeoPgoT7hCkPNI39HuThiGrLsVU65CsnPlSltiku5uTPOC+P+ZXJ2yeWx2Kqm
PLKyJQnUW3LxazR8Lg/rTyb3l5HZuYfVQIWkRqwdeZu9GptxZ/Fi0W3H2QcPvHQAFs3NfCVsKZmc
Yg76jHw/3W/p13qlbBVamaON61we3bln4ngGZ3eKp3QR2i5Y86XhU5t7t6NpvlS+ijDPZpGb9dwp
mUoXKiHlZHT2RPRCWsIA0lQOSNSn6INMpQZ1th/KYI8fUFhe1yT/wCAgRg/WaXt5oPK5i+XY+OR0
HYVEqSADRPAwPj3Nlu/kle2ZFE6yB0QH9hOJ6/QyQ605rrNkTd+euUkRstVX0WLf+JmTQpKG8gm3
K3D9ueslx6FogTCtuMiDnbQLtkw/ibWlIZ9xI0/MzByubpSkuO4wo9WPnVKs1FRaOPJnHKvpstP5
j0IteO7uWLkfiWMHwZ8GN4ha0Xnr3ZX0d8rewiE8s3NODM0OulnLWWIUIh4cXZaGsZdH2O+r8tH0
t6m3CbMFc2dn7mhcsyNv+Wiq+gPj6hLtewaHlF+pCyiQM1eXxTunSiIXN87EzMRgQskTSbhLVSE/
WX639fNhU5Xjgk7DeTOqqep4Zao2v5T13Mz1PJMrpxD1D0oPbhpJWKv+fPlwnZ0v45eV2fJ0quWq
+QQBsKTy2hLAl/pittSytmRkNmOihkS3aMJ0lfCImsZHunIvj+JchMKa/BrG7OqlYu+XeoaF2qaN
AAG3q3Hl7r/xZG9hLn1rN2n24SrfLgUoZ9LElAuOLM+uYUPqhsGQsPx7faJaewd3Y+DZDbtFKZ6z
h/aXrbc2u6OLUM9ClO2VN1vKpwjdd3Do3H00ksWr8AMUOGjW01P3It+m3y5P8NlTTPEaB9ogmfjm
4B5Z9lPf8vtYqxwPYqQxTW4DKXDUbniKBHgpaUeDsEda9NvPHgGTliXCHRMYySzQrSoIzIqRsMHf
o0SP+tEkmtLc6PcJ7zgEseNquSnk7F6dAEEgL7T3hXKpjWRZ1czKaSRvL8qgwqtk4cy9xRszf8tS
j2zMdmsWKoGXjdwg8rbc19dUdlf5I6oK1BdaB2poJ9+qu+X2qLPTacmirOPnUVSefn60iJ4lVjws
VuUMNEzSqbDKJAh5umoh3Do7g0dmZldKZsQqKHDMCOOLCHLSg8js8m48U4nk0FmaqsuKqqg0+J2O
RNXFtioFHpXSTvcWZEibbJtetQeYww7mDo17W/tLN8yRyWnUx5Pnh0FB/0rlhNfWY1tvza3seAfx
fmr7CoGnH1Ba/iA5oSPYS70z59ft12hn6+ZnbaaoMaNtx9tU/pYrnzPt4+UZPXuzHI1utmZeVXSC
ZGCiCaiu4u2X0msEC0KsuQtd9mfXThPZHyweKZd5LiAsjXTIaq4SdQu1mXmIDlO3VRRvxnUp7txV
YoPQ/3p5eGdPHJi3CbDFP2miO109mQYMKyIMRotwWFO8LvQVVEgoMG1rGCI3TbOVnPiAWuvGWk5i
nTsQOqURyl20mapzcphaTmnPKELSD3p1ECCBgssyX7igz+2RYxuz7Un/ilK4mk+8D2VSm6xL6xOw
hIVzd34gugIk1RCnst3pLMIwL5F5RDtVsGDGe/V6d8HAuUQJN9MvC/KpBbH0kWHLJm4wOm9W0ZVF
Q+DGtSH/ymgN4FVNt+jE/oXNcWx0tjmQqSxFy2dYqibCbzE8umXChmwfGgIaASYRdUSupxY3o1bd
uYbybMVIZiV5s4rS9MZPYdRJq4c6HhaOyvk1/TUZszU1BiGkC4bvkuOXrHvIxWalNs+XB3/eBnkH
YJNcp3N9H73MgXRUXu30SB8P2b0CyXEfLmVZFqxIM2iR6FUh3IhY0VMfcqvKtqCwBwm6sJJLZmb7
M2sq+EcGoYIutPzoZ6oTDDH9Jy1cjJdnbXJY5w+4DjLzj1l7ywQcPQYZ8hij52JIScZ9C4umbqqU
z2NYZn3IbgOIgS4bfD8yy6DtHPygNPlB8/ur9LRCiOp2cKyOHhQDVkIXKfWXv2CEgEaUACpC+jV9
xNGoap3Gy1wUB4c+OKiHEW0Gfd1rCyWy93PHUHSQwGCPNbqaZ4tU0KsZdPD0OLEvQsRU2EhA2ho9
EQO8fm76cHlMk/t9ulKn1uTTMdHhmxWwfw+ODF9ymL6WgroWenOdDSpdN6odEynkPy/bfH9NYhOm
DJgFLNPU52eqKjyAyuY4OGGvOn5er5pF3Nn79/rExPxAwasquVYgDY6rbiAeHeGpW1ejo6/DTXkF
N2J9oHcSMu4nfxm3O03ZbEpxxnWYEXTABZB+nU6poMI5MnbmhB2u4a2FOWu8Mpz6J+z2qJJuFmET
72MPyyLWnipqb6HwzJ4XtE2b+9XgQF4sftHuiFM3U0kX8VMaEuo3ARfR1r/GuM1LrteZ8A7jqqIb
E3iX63FmvG7xNOlshUQTgrUIAqlebZ9cxdr3hkgv2a3fhT8Qqd83rfACeOzD5Z10ZvdavIaaMbnT
hj4vJ45uLiH/EIyO6nVrjS41T3lS0XXpgnwtQeXU5fKGNsqFy+YMLIgM3y+z8zizQXsb4nN/dCYW
Zhrzv1cPxbr/ml4h39nY+icvXJn1Kt6OyoLlGbcNhSId+IgGNQUYZUskH366t0xef6NLaYYAwb8d
1uFNjVTAOnuFj84uCPzQLK6voOWGbu4AY+kGRuGVuNE3NI3C97KQ6Hk/D7OvmcVpUQUGA6kI4rFv
xp3xqbpNdgWseCsod8cHhFXhJ6ChlWrB9vKyv7tAZnZnm66USlQRTE6YIIzrphOcRFnK6F42QYbp
dKJpxRagYsVEDJdWbT7CULOwlu99uZNR0ORyaoKO8q42EotuxANU3E6/QyFA3I8PvwPL6s/i0vM/
UxD7Y/dML5ela7L4LqkpDSq93Z4x3UzZM3FttS5+JIQXEbUcBCAgRXspt8tx9fl9cmR3Fj1plpDH
JE7opzkEO4Ou2C+Bk3+FzhCXchMe8HWIKoavi7mnyTE9uYmnGT6yOzstgqobdKLoA6dF2lQBBBZT
60YUrOLn3qnX4g5Zics7892FNLM4OxFS641V0zDScF/vJ/R2t/F3yWYJh/s+nzezMzsBNXB48pDT
G3NQDwDlDtJ1sTXtdg1BgXZL8AZkHJXAB6qYaGD+R2Ocv61JY4md22BbVPp16hbrLN4nmrY19E3U
bAI0yZQlyO479+50uG+v0JHn5dNPrAkd05obMdyLqEeQ9yURZ18e2fsweGZHPj2Sqa+rNEixYcwv
I892hl6QrR+8K2VH2TNwJhAJUucTHJ9a5xJfztvEXdiu8yRi5/Zt3chYRxD1Nt20u2aT3sqrwF66
P9/nGGbjnG6/o/kcZT8MFeil35Ky8XdpM50MuOkPna1vStDCi0dxui/nYyMsBsNLh41JLffUYkpb
PChIfL4+/ijCnthq1nYwOP/QcPj1l7wN1qUHgN1XFnbrua1zbHi2pHGs4SVkOO0Rz7N5iJvXfskL
WTIxXUNHs+k2VZIqvUDw4bb7Wg6TT1px5ZZh9/3y9nzn6LFqx0OZrZoMz0Gnezi1bfUwmgA6YYNZ
SfDXK8OjnCPBkzefL1s8+0Ydm5yFPFJfBIKUsCXFfG09KhvztdoKnAJj3IEupcV28RBMk3Vpo8ze
Ct83TViH2CjaqnOUa6C4/gYxoLW0tp7Fa3Gxq2eatPf2qAoAzlXIIc42ZgzaIsuMHsxLljh6Ahds
ZS64K+f3xy8Tsy3o5YliJiomXEAdGayiWn6lKgu8rkvjmG1CvfVdP57G4RbfqvjeRcTh8l5YGsVs
99GWxBXcsTAu1UPdCB0V3bN0/HTZytIwZhuuLcywLvWO5ejaK7hakZsoy3xhKOdeaYV8wf+u+WyP
IWrYFNEUYhcZiL3mg2ima7n/qMcfxPEabvy1Ei25yu8C0rez+8vkzBXRvF6XxmCgLdbOXsVsW32h
k3pd2KhNiTSRruTdMuBiyebMGekzfZTTlKuv7GHLyvwXT2yDa1q+gk2eGQvJuKWFm3kkTet7gLEZ
oKTSqVp/nmg7Lm+Ns+7r0bLNaXxzBQopJWPZ/OskXmmfgt3wMY3W0c2g4EkW8qq7zjZw9IXLVcyz
U2nKhgqf3VtiZnbFk7NoCoNtSY32Vkhge10pH2DIsIfrBv2cDYn5NZfxcn/X2Wk9Mjx92NHbkmZy
y5Qw5k6LbWno1mnaLVxPZ70exaLfF6JHXYPb4NSGbpZKogecbPHQI3tCIfFV20i7aP0tfrW2vmkr
b3igpav+7Ck8MjvbnnS36AY9LnRxV82hpXcF1QE98u9aZVxVlSKskip+Htr+5+VtdHZGj8zONmo0
4rLKRouP5+8rCIdTWIz+IwvzfRomPqDckc2SRxSKOhRp8o+XLSwtmTF7tYY4GbRyMlENq2xYjZ90
6HFWzcP4Ul4hm1Jtij2dLOAZuVaWkhBnnQK4L8iAgNbk/8zu6HwozCLTmcEJb+SimAWjCOGrAR6w
StbG61/0Co5Nzo5BG6ldWKKu9YZC7J+yzpmi1mSvOPKL5P0LfZXvQVVc2KoI8SkdO6r8juojdKOs
cn+/sHs7+zDhFvTrbCv/6L/CzPZlRAIQeRcs6x9c2L5tYF8r6/O48G6cTfgcf8a0m4/Of9eqBdzh
nH+q0o5ie46QHQztoIHLVbftyvqIRNi4dleZnUA+b2skNC0bsdat9ijeGgFiMQvp6bOxA1lNg9y0
QSp8Du8Rg1ALI5oPqE9mqRPom+AqpgTVrgrbfaxqJwmcZdTBW+/B3E2zTFQadBB21juejKYWgzwq
cETj6+6h35DQ3SVwBe2y28SpCFjcdbSCym1CvSEZdAOC9tvU7xutIeYcHocJf+8sYTTfJz/ZI5Yl
kgAFJgZJ5OwUJnB0ufB0kzynkVS7yjAHfmcFkuawFLKd876OTc18SAFyIAgSOHNxh+63R1gqJg+R
oSw1oJ+7lI/tzNzIrhaGMKs5aOyudhUiPtObe6uhmzreBNv8Z/qa3UvSVvopPdfbZZfl7N1ybH+2
362S6lfavd0t4wb6yt9TNo09Iq28mlh/l16h96hUnZY8k44UzdJh+3yXwR4R4IsRSWLEUNwgAEoe
pcIvQxAtf1hmxT3z/EzEyCSQSdhjcLZnLDHXu0pjgKIeXAmJ8UVU/GDBvz2zWSRJMkHFwfcyAftP
Lw05z/yoFrEh6TSgF197pJHMqHhYeISmPTc7kydmZg94HsmD17g84IK/Ug8gj7beF+WDvpLWevsv
QMned7GxUsfDmr3cOuyhZC2muxDKL9qbrY1w19vdVn6O7fYFNT2aycZb/85yGhtmswdLs6Nvy7mM
M77g8WeYs9RwFpmZlkY6R9GKVoWnr7NJsywrbHmId5en+PyQVZh0aLmXKZbNhpwnQOfGicBD1lac
SUfaTWCQ4gbpmh3dsRv0PDfJ3oUCONqUcFRnNgncffZy+TPO7icNHtwJ1Elha/bgG2lVjJI1XQrC
RHGHKAsqmQix+pH574I6pyU+sjR75/vSVzvPI2QpTKDMYGwaZN2WQuVzlwy1MuBrtP5yBOdVlLZN
O+oH2hSMSZtxzwt6Fd2UV6zgJtt4wnrp8j6XAD8xODsp0EmZlT8ZbDfe/2fuu5YjR7Isf2Ws3lEL
Ldam22zcHUBoMgTlC4wSWgsH8PV7wKyZJMFYRnXvy5rVQ2YxGR6Au1957jmL7qis/T1AGxsT3SLB
Ta8iqJ1crn6fvZ6fnnJ2dkowXCqxhUU5RX+Bpqsp42xWE0qEP1/0hWfqNp8eEXX3rzYnTSbgy/SI
E9XMxMVi5IupUgTKwCVAl7VELy05WbFv5gdNP82Qp4HCORmFoMUNl8Gla0v5SfN3Q95CM9okTXDk
7eu/cQE+LTXzSprgC5VvYakPMUoDJz9Hc7EJ6M/LnPMN0qdlZvdMlyIzyQ0U+ICtvzLE8i7N9QsB
5Vl393mN2Q0bskqCmJKCQqzjowMEzLlTupYNMIh/msYwhkvDM2fN5aeHmjkjXYsFcFLj3XWpSCXt
ceweh+BJuwRhm67QT6dhdsXSVNS0VMQyuWBeo+gLpQoZDjbT7BAYFEh+LNL+knk+axeBYbCgTgBh
LXEWlKV630AwGWvWVk0FwHXAD0okU7rgzs/bq0/rzIIyJfV7iefYM+9GU8DCkDAIrgu3nW2sqoO+
Dp1LxFGXHmx+3k3D1/QIC5aRTjoLPE5Quxn5pbn0M4dR1kUMrcmKpRvIJ2YPVunNUMWZNs398dsU
OeTL1IiEG3P+Rhfy++3CYlPEriFgN2D2v1oosTN7sZMxEKRdQcbQAZNajrGYicFwSg5CkCNQ/4Lj
PP+Av9ec98oEkKT2WSoB2CVhMBgSaFuBQlhQMTA193dmrL5vnIwXic7uxBcJnonZC/V4H0iKBPLf
vBdAcg4WohDYW778V+3U11VmxyMOdZ4mIpJwXqZEFK6U8PbnBaat+HqZQQaHB0Cv6BzPkB7EAXhZ
pQ7+Ul/96oTJjnpZOuK7C/m6zuxBvDxCdld+rNNDto6qdoYUG+hQVPa4A/0IyHCgZv83xiLOHEZD
VkDJiMfEMLw+M/VqD/HXYcDBqI3WXwGHZ1DfNEICORaPZoHAbb0psXRbgSUITPHcrSLo+IJ2OXay
uihvLDEZF2audBd80LkjOzlUZRrz1r+DBJqkDkY91CeIaXSS7XHhY4DdxExg9XeyrzM7AJEFFV16
jFmh+jjzDplloG9RVjBlDS2WCitLIj6UKMe/ikeV9AhohWUP4XZOgstkFGeOmanBIGBkD2ftG6lQ
X3E4whGLa8TbA6wzoJ5VH+QSFS0qEd827OipuvVfgxH0iyjRXzKz332W/GX92fFTgtirNPDJ2pq3
j5MAiGRw6fvpvR/L0MkGWXRwSV/2jCuZllQVINQUsMnOSxZWq4aqVzQdLC4AxCkYcxETor2m4Pk+
8utLMhpnLBLCbFCOwiwZYCCdWV103TBaD7E65KLqsspqqDZLwdLDeMIFL/k9zsCT/V5oXnXtijhp
4izpUICKKc/KVWWZJ6PIR6iJ+hfs04WHmpdfQQEdjbyMO1vQnyyuMkwEEPFSv+Ps1fj0QLPoosiV
uBpGLCJZKh3yE2B24Ns+Gtmdl5YXbv0Zc/Tl5c38hqCksdFY0y5Bq1NOMOcYXehPnntl4DhQLRHd
DDBtzi565XVKqQYhDl58lI1rVWhYlmXsZ79x7pV9XmQWBAaZUJhqi0WgL+sB+thDQi2JexBR48/4
+8+rnUnrZBhJEAWjEqpCsWX21oyg9I0i8TvMX/kH6KuQgJmgnwQ3szNJKl2OYc6/xN8LzgyGVxZA
p+RYMKr2lrUPRoEM7fvPT3XuHn1+qOk7fKo4l6ZRQOkYa+RKwUIx2YtlzKI0exSH8UIF6dypw5ww
Ilu8Pv0bKCQp06qVQWFil1q9zyqI5EJm7P9xjdkt6sRUQZE2gIPRIPAgN3QQ/Aun7pwZNyEQBIkg
C2WFOVdbpVsZkkM8Ru4p1IPoBje6jZg8qc0doGBXUSc6P2/RmRo8Dt7vFedMPWYUlFY1YsUsJ20C
+j0FubbnlAKm6QcWrCvaihe5Zs6Azr6uOitd+rrUiRBgaQGni2T2oUUVsdAtQce3TLdT7XukGgVF
P6IFR7oQc5652kA5I6IFzhcTevNKmO5ZBg+yureTFPCTHjw3QVa+QgAppX2eY3uh1HTBKJ7ZVwsB
GppcE7j421B/BFGlwILEqq1ambbspSSwsziodtDKzCD2q0Wsy31/IXjapcmWc24akGaMdUKMDn+Y
V6hAQ1cVQ+T34BNoNqLNwbHBJnIGaBNAM/lvgM/OhEJ4tRpMMxhu9G+YfEnWUikQSizoe6umhH6G
18pEh0QxRDlexkryWNBZr8UIvbGfD/MZIwDGG2RkYCZHdPvxKj7ZG7UUAA3NxN7uFYisV2kp2lmt
eBfm3s9YTrDbQPLbmMbbvoUhE3vkqNQxJKK5zpqqcMFcufO8i6X3MyCFibXDgJ/DGCwmzmaXxKqh
WQjpnAlzqq6apU5LGsbEvJ4II3OGDsaVdwdE34WjeqYV9XXZmZkzeTIK5bTsRIXcLSHR5hr2tGKw
uhS1nsEpfl1r5va41ssYcahQjmgLk/RB7I5QIderbSHcJ31K29G/1TzhmMnC4l8/K59f7sz/SWHs
J1KClY3y3vBk1kAg/ecVzni/SWkBLh2mBoz8szDFGDV90M0CLT0BOEi5EVetpez7IUvXY42O78+r
nTv7qHzAAaKhijbzzNcqEa/MUMauFT1EdcTurpaNSzOD36lEdQUoaCh5TsAVKGrOFkkVzvMgjKaW
ngmeIXvcQL7BY0UKpH6+Kt/Cre+q5KMsHDoAQF0GsZw5MdNXgLTdpDSKZtvsxGAaR4ZwhgDQtQRl
YZ7o2m6ErucikWt/U/Ne2paehGQEyvVuK4/esgj6/l/20vgOmJFBnDvVFeaJiJwYcWbJKS6m1nZU
UVFO4KGjAuELiRoyxpCe6pPywqJnDPmXVedZSd6JdYThZPTuSWtPjLySSKbpfMMdltXWd7QLC34/
v1/Xm5kfqTK8bMSopV0OKksxWEhrSAoB1GPIJDGBVfr5AH83q1+Xm5mduoWqvNbFmD0yjVPhRz0R
08CWGuPSROH/5UWiCwY2FlAIziUCuCoUhaVmgO1sjXtlA1YFqkMq1X+deLX/BvHU+Sf7n/Xm2pc+
j3IDkou/DKpUozQx0SO1zDBpCXq7ifTKur5kxs8vCjkQVGCQpM8nDPs2j4PUx+scMwXty3EDJRBi
Bbn9866dgQ9N2/Z7nekUffK5NS9UQe6xzkT4NimqVJorcxJSnUxQEukWfsNWOBEPGf+3TszvpWcG
tis6AepK09L+vQHQ8qQmptTqhVXOuOGvTzjLBMfSAheIjGUmfxiCkEmM7alhOtU6IGUHiXNUOzKa
mhdC8/P37/fjzcodDbhOtL6GsU3kXe4tcv8uDERSKBdQOBcOyryuDH2/wPJLXHNQ7q582Vj3o878
S6ox3wPgLy/xI+j4dEzGSIQ6qIGHSaE1iKJjQcehdLzWc4VcfE60oKOdfon947tP/LrozKRA3kvw
eYad6+PwTlBykyWierEOdnaf0AeYWjeo/s07D1KVKNXY4QVC4MTVS2Kg0vwAqkNa7JQUxfmKWkvZ
BQixvHTHPyzH1+L25IAwT455ZbT050OLqQdmZK+BM5TMKN4EXuvToPIh49ZIg0fFyIPYS9XdmFPx
Appv2yzoYqpk+VvuF3vovQ1oMUGBNPWAdAryPt8jCIVwqAQugFGVjnopVkwQKolYiclJlhoJ5Mkq
yGgm5aTfJvi01NWT2MNQq0nsAVU6pHdBCuk1a2z6I6iIRzJIWvvSi+hyqmZWLn2DqwSSOIFbhILw
rhW6dSGA/Z7eoTYESS0gbBGfI0b/apHExG/MofdxoOOX0vOgDTrQ3KxIEmKCsEEEfcECnjtlIM0x
Qeb3wf49W4/jxY1a3PZotZbgRPIra1fJo2/3lcCPns97pslKt0p8VXfqbAhIOb2gxhrM69qsoYGc
8eGqsAr/Urh27mYjeZjIQEGxgw7B1xcBzHoV8n6ENl5RkKzwln5mkVwbL7yAs8//aZnZLTN1PYa2
GLIupQ9LqBk1piNAb/cCnOycAfn8MLO4r9W6QtJ8CbldItgyYABl8aSBy13X7RZskvz25109d6kx
qqkY6gTQ+RbpCq1RpK0o97Ys46CCljFBHb+PaNl0F8Ksc7uEzoFuytgjxLQzM58jzixDcehtX9qL
iUJKKyGVOfwbl0JTgRLDgDPaMXN+pzgcwHSLsX87q0bHgNRpMWwFFeWP4c5PL0ZY547E59VmR2Ks
TAtqXVhtMomYuYDsNkqnyCJ9QDvVe4kCXCH0q0ujYWdf5aeHnJ0Ro5XMXs2xbKAgRO0xNG+apMwu
nMSzKYimy+C30VWMTs/rRyWU43n5C7baIQGaBJ74JnUu045/J/NFvvVppTm1rFwV8miFH++xZyBa
V1hxBK3HRHVeg8SBAGXBrGXnQl/K9h3h9PMdOLuLv59zzjKbelkeCWIw2D7YkZFd7oROf/t5ibOx
OM48YIxgHdBAU/HVRgW89SCFCA82nRSIJjsFf0UJcDkFxXXoNCqL1AsX7uzVBqGCAYNtgJZxtqSg
tgLvFWRvEdACQje6ZWUcZc0Dj6G3v/B4k4mdO2h9IlQToS0FTrfZ5Q7rMgibEo+XIZBbhV5YubI8
VLdNbpTOkCY5U0c9fteaQFqGVmMdBFzgTS002euFb3LOKwJpjZTZQNIjz/NmMVStMNVMeClgU4et
+aTdOYLd+RhgxiRqTsw1jhKTIVKcXTA9544RwO8iPDJkKwAl+LrFeMg490uYUtMYwpvSj/0rq9XN
C7v6veqoAHuLkiMI11DU/VZtqVBylHQZQAIuedfSUNbPw+jX7wF0kCPQCIDUopHCAOybIHDSWK8J
pXPhFU9WbbbZ4J1G+VGFxwAMZbbZ6ZjUmQ9Arg2hKicZQHktmrafejsZLD/ZELMeWhYQUHbqvnBD
zThAZ9v9+Tuc2WUJBW2YJtRepwGnr++6bDJDT8Kp9tpDmj5sBzBS58VuMPx1GFdrzJRfGnQ+Y3O/
rDjt/qfAvhklX+/UCtVQ4Q5ivKSODoV/ieDg0mPNrmwvJ3nkFXisMIKZS9NXNex9Esk3rQmCjCq7
uOAZG4H2C2rXSCAAgZn3YbgSgExVywDdHsLeLlqr2yilLOx1oLtpEZaX1HXPvUVUrAGTmIq936Dc
WSZHajXFkNkgXAG8d1uZuIpVBNn2nw/I2YXQKTfAQQ9WuPkZDfAoWtdiIVnokgOmPMv14Al5TlR1
LC5ciDMXHyWy6UKYmOyBsf16NJQI9SqIsUMpVPRq0haAX2RY6eOB/tdL/7/9t/z61/2q//mf+PtL
XgxV6AfN7K//3IYvFYgv35v/nH7tf/7Z11/651Xxlh2b6u2t2T4V83/55Rfx+X+tz56apy9/sbMG
vFb79q0aDm91mzQfi+CbTv/y7/7wP94+PuU0FG//+OMlh+j79Gl+mGd//PWj5es//kAP8NPeTp//
1w93Tyl+bxO+vQTNW1Y3b+H333t7qpt//GH9ObUNEGxpGHaRIKWILeBvv36iTgxX0CrCJCLOnILN
g8h4E/zjD9X4E75RwzwWuKPAEmPAzqFZ+tePgH2En4a8JeDOkE3947+f/8tO/d65/8ja9DoPs6bG
t/nqHT/UK6c5CQzhYB2wXc+sVStyXMGqBL2LnKJ2qg/1ujUUR5VDauXZvjOhiMy9pnWGYuKBFn2W
aik0wbQKfB8qzEHd5xIaiFAit40gtYCHM2nEgTkQC8NaoulsxErDwkgqwbI+gFUur1U3HqFQ0/jP
YZItrLazTTQgKGgLN76iYuBH164sPeYs9gpQHsWbbgyIgNGIhW+NGCEJgSJL07tek2MSdbEGKux+
FRdGAalvvhXKTFynIjcWvsaypK6dULJALB/L8T5CMKonhsSERgVtdteZBz/N303wSgGZDyRfV1+r
YMgnfZp4oJgCIU3jqXziO3ouE/GkGU14iGVjCQWelEy+nsQa2LfNvGZKzF3TTNQr+D2QdcQ6Km95
f22tBCHHUKnIIS0t8Y5AUTd0c0HjxGpFn3ijBXV4sN2TQlhoQr4Js77fDinUP4AT/RUH/Es39ZSn
+G9++b5c2r93md23fLoG9fyj/n+8xz9e4//K/DZMkqcvNx+/8esCC7r8J7w5kA1TFgq8i4g78usG
C7ryJ/iBZTh5XNdJoAYp819XWDL/nGS20QKVwTGHSYvfVxg/QqnKQm6Li68j4v5XbjA+6UvMA/UW
GSUW9EEwzDxRtWuz4qgkiCkq9z6GR2imBLRp0ZuQzGfTd4ryPurXGeovQDLnkIKqm4akzYZ3HkvT
o2hHnCghG/qcyI2TpqtGhU6F+d5Dhyu3rnXFzRP8HoVacSDtUmVfYXpMvFVVWAP0XGyhoXEZkVRb
db2rgbSS855CizP2KJRkaqYmx6JaouCYkq5aGArDPWyRZGC4zgUEObpPY7RpnqrWDVNb1FYh9JAW
Jg3fMRDeMbS3Qnw2afF/FvU+2kYUAZWVkdCkzWZkEgHcbSHjB9VL+FSxgYKzw2lXiRuBNBBqWOVB
uDck4ABByuRyqLlr7QSRr14hubQPOsI/iLYwhIkhnJb1+56q995yeBhpekrWkGiwh1PJ4lO+qWz9
un3xQrvPd7lvV5DDadxIc2v03MC6TaFXkXGm7EXIur6OEFWRndDalN1VIrLyBjRe41p4Nt1faucm
MnGwdrPyQZCvOireD8wDxkKzvdgZ1SWP3RCKMeJGqhaazwb/waSt3dQLf1G7sUpkhSWRo+krwXIn
kHVDtHBZDTQBn2DjSgblL8p7t+veW07ratElRD9yVuxChVUFEE3cgdE+FRVNQfhw9G/M23IfOWpG
eexg4APqcpg5LTq7iVy5AwbeTeq18AZD+ORpVA1dId5a2UrsaVu/1LSJKeSYrLUUv8fDLhUqkuvk
A9OOBHlIqHIYblrwqVmHlNMWkKCl6QzSJpd6UryPeOVhtVUDt5H3MivcyF810iJIdoUoEK7aZrTh
PoPi02maA3X1kI2QTpFhnkm8KasF9FXGgIYtnSysB+YUMNGQQLhWHjExltmBfIKwkF4xnjpa5hM/
dVSMwDdI1cH3mJibUadqTTHSHbpRcRh0CF4uQpArLCpgKKHErWD4NXeixcDy6xD2+z68stDqS68m
nHmxl25RSuQdrfbZm7rBpNaVui4VBlWqo2wtKxrt61MzUrMHvaujPUpQ3tnXm3zTRcdKdTKM9m4K
wDZPPoDJuK1Mua4MJkEWqL81j7rT3MioIIMLnEU7k/kbSADq1zknqbn0XiQbs8ERUXEp0O59K7mT
gaFuJ6WbrrjJwuvaWvcCLtOn+Oav+OFLvHDG1igilKOmaWGkV7N4suTJgAlrQWHRcjqODRixVOfy
gPAHruJ3HvfLpgFCDJpBILBUEJN/jVuHurT6EQE5bJpwrMGARdM9aufr2NV2wm2QkBITO0yeXvVV
dKNcR5xeknudwbL++g4YFQfPvqlI33TpfS1q/J6HUPTZ/GJ0C2ljS/RBhuDx3xFUmUKtb8+MfAd4
BYR834SpfLNMB9Af4plXsbwCccMk8C3YKgn7tfkyiUZfnGSDD/pxyVnmqHVdOrbTktFy1A+TZozK
TEi12xLI/jCje3nFX63d+WOCXhKYZXhTHU2br1uLZKUptahUmYq+E8HYt5fvYpjVcevnq2wp21X2
oIPjE7y54UGPSe8oTubok+yuj6mVY+phmNcu1OvR7t3A9pnsTv5rJ7xGb5Edn5JD6WSrZjuplE+d
ZL6Cmjhm16DuCvLOHkQYsIe47kQKiSJey9Cw9lCcWIQ6+JcfFf9GQFI23Kf8NVWegv7UAAPTWYeu
uwsSlst24S8iFMby6/ukG+jIaiLd1SBpTAkcJLAZJM7f2vy1r+4l8VYMODG72zHCSClpKupVS2mE
QEOeXMmWM8hgHPBUV2Og+m9p3Di+zurqVfPXUIAKPAjEqumqRdOE51AyrWGo8gcpevRVfKX0quYb
TcVXyA4CZBggqwp2pXQBGZiSaGyoHNR7xhJukae27G/BmNfXpxiqJ7yig0YsYaXr68hYMDRKzMy1
ok2KlnH1DAEryFYUNFRVInUI24tr0Tr2KtRie4gudC0ZTJ96gUVGqE9CMZF1PTrpComhz1eu4ghh
hj32UKfZAmePoqwyUrA6DND2lDOKeSqJoumE0X7PzdFyvG1o/5YGpHosTbBstqsRFu699UkAbfFx
Zz3oEEJoSwp3mNQLUaSchtjLZsUzCCnZQXXf8JXSrQ3JKdcxRok74alTNq3kDvEilFUCrw8/RPp6
FZe0yKioPr56/abID76wVhO0Qmnn9Fe6CzvDB6KmrGEo9dp6bEdMje+8YNuAfbVBADHWK7O4a2lb
3KKwfrCKbSy6gD6n1HqJpYXUUk0iTYj/NTr6TQW9ntYVDvLDxFSbLiBoAi72dbDtnHgnLMp1paDU
5yRvyJiW4SF9z58shQXIruoVt/tNCwuH0AdTOci8BLtSSXuHspkzdgSywTagaDmtcVcmYnfzoThF
aBkesXROxpN0DPYAiiB4Kojh3aTts9jfJNZqtBaFsjFaFzDErZwQCUR4xbK5N15E21gr7SqTiWa6
fJ3bA+023iNCkI75i+ZFcoKCVIMjHyq8Hq1eejcDVXwgDZhADIyGIrykybGRmaAdRvA0LHDBVDp2
O5AQZwURAltOWRQcSr6R4dQUjGB4dBgYhmUkwYYQdPYSdmS0FQstHnDyYPi5XiRLJd6ECnYxzR2v
Iulh2LY9KwC/EbcVJ5xG9aKIWf6ASRqKnPS+Vm4S8OpQhKQKjMNhfBjKjxE0k0rBQd8mNx6OUMdw
cymQCk30pMibUrAx59qzNrW7xrVEpuE0ZWTqJ+gGrYerRFjWwxJ7o4OI5RWSxqLEvHgxdDdqx5p7
8bFMyIihdWwBzEp1ksorX7RbGaqb67oE179PQPJue2hjibZcrJXiyhTu9OiuN9wwIKn/0LULtXU6
A5ROREPhELVL0GjSKmBGucSVNin3QC/1UN2G4a9RJmh6ydPsPMwoLm9oQECXlO+lZ2fCahCXOgL3
jMTPmT/FkR6CxVBj4yl+Kt/DQ38yRBw+oLeIJjHrBfjf6JTuilek2ojpouChzBFVMR2PlZMKJOOI
om41p8AnrouUDsB3AYwRbfQMGb6jwMrihRiOkdH46NkS2OLB2gEJtyMakt1L+w5UXMjAbyNqBBqP
PjTtC6oLm2gyAaAe60MggMQtz9Zqdp3lCk28pxjjijFsFxrYOlOz1+q+Tx9492QYC7Ny0F3uMOQj
Io2G3OyQQjBFcmQbI0f1XoXrNBbAhuI0i7TexbbgE/0BsmvY8bAkGPD03nuFBuJOVFYYEYpL3Jl2
BwNPqzXEN2V8KUcxQCe0Sxqa+sTw3ehU3uKhmk2NO6PjzKuL0CCCQgXf7gJEpkTiRH6M4XIoOBFH
ZqzR6heB2Kwcw4QUYnOdeCTwXR6vCmvbaiA9UG/V9AiFL2+84pjf3WPjB/Bal4AsQC9SZ/pTAjjP
6DSaHYWHBFynEoO9wnCq3+w8bauPG19dmHYVgxH1KgWVgiAcFGWnkGBwxuFaih0f6F+E+jp/bJgf
YpJBukKmF/cMYu/IjlSD5pwxM1xiW7SJXwjlEb0A0xEJwYPjY0wM6OzIhz4nDSLmDQIoAxBTOypn
VnalOBhnCUTGAboQ1uG4GqOrDDRMD0l0qNtDUt/rPcSwXFBZK8g1HyOMhD4W1FNw9xUdI/umazjD
W4hxNJOlycqHeSKmuWkUZsbrGn4xcVJzErEQ7ThYggCjXqc5Fbr7soTz1SJH0t6jyh7VRYAhr4qA
wVlxEuYAjASW8EzcSardBlci/GROutdBR0K7zQVb9+x8oOLaYJYCUUZmrgM7cjFHZfMnM1notxKp
AiTDRNlAcgXM5g/BK/LgaikOBK8nrEm3HM3pCiWvhRO88l1wKqHcsBuX9T45YjD0wSqQcZEYw6gr
7yFgmi2D0Aza5BBZ1OyqdswIAf6hiU9CvpgS80Xp4sQOJPAYJsUV6xTFV0Z9NItNmbiZeah85EU7
Vbgey62ZX/fVAgVqnAnhFV6nvTPgGqwXP4HRyBp7gLgVD7eVtYQb0ZIUCJOdLJ1qnXHbqBfAO9Ta
GtGDwicTAuyPMTiedYfpjfTYe9AZd6B3YVpHq3XbdFVTaW0CToYjUjELdwFmsDPheYZHyG+IxSvo
ZSRmFIsaDUQf146hPABLBNmRxmdhQ1BIaMDGgIeLXCFYNyyql6n84IdIzmN0xN20Ww6RCwQynJqJ
9xjbjUwReqnxYgJaThDoksMqMBTXOAI/KGtzV0e9MbPLDJCmZcif0MsBo2yko/xBdEDbjYnS46At
FEdAoxblAsXpl8BPpm5ho6zvOdzJl+MBFMLhRsQmI/BFCIBMK7jVmbdsHZ0ltyoqB1fmw5ih51st
+jUU5CZkkYn95M6kBVjsuCM7wmN6apkXgK1EdcKl4WomrZcyUddIImniVk6GTrHAlCUEC33SPMUn
H97uYC6TNX+pFtM0QH9bPeHa2qHMUBQUPchcIc07KNNy+HoIDCqK3iwCx4XuyGsYyUV24HAQK34P
NC4mHIUt6jQ453ZlC27NRKcGocj0A67QAewNkMySSX3CiaDGCgPTLkielsX7pKicvcvLwbxBqQVD
hOJ1CteIiJbiTba0uAPRcr2wBhpuwLY/yifDu0tCiuw1UpCqXKvidVXj3hJVuYkbBIcMeCSgKHSF
5pAQgrfFhEdMUUGBvocTgcZ8GnWhZuagYjTc+CsBwpF9TKpuhEuCdQNcpg5sMY9YJrmCuA10DRYi
Jn5OjREkaU4nrWKFavtafketuWKmReqX/nncg0sYyG4ZoWcXrzprZyixIx9LZRcjCO3NfVSsesvh
g6tyWwwpBEcUzR6SFQJ4HJ68ccS3gHWAkLFJYqxc9uMyTyjqTwy66uFSMIhly/rCJDEM3x1/Q/2o
hozcMjSWvQ20V5qCRpmqRC/3Ixwh6jHQkcTXqDcoGiAe9jGiOUIRt2baql90k9aLBLI3uGx9wfla
8QNKBHgcYVj0+ZuZb3lxGvlN7W2jZqdoaxRfCtBvbPykAbLs2DTrZHwJ5OfmOX8DY44L0HVoPMuo
T8kolYUHo32yEPT7Degph5b4Yk+i9gZ6q0N21YIkHIPShugG0Z2BDEEYME5BBG3lISBQhI3JcdBH
EKa76gYS4oLo5mq21ONH1MA7VFsGFIgWI08J3AKm71O79VZ9tKqGqwbOWxwyqhnM2EK9rGcNBNva
a8wVrCAPSupNewUXwZDJEBPmsn+2dpjwxOfTPrv2+6OHh8DZVqRVdasOHzdNKRx1g8xER5TYHczj
SOuOCpijFEmICXyk5+I1rjR29DHtgJJm9dayI9RF1hbN73UwIsfwDo8jzXbhsv6oIJAWSkwqAmok
2BGkQIi5EFm0QvXtBoUpp3Njlri9jy2zEZxCoFa/Fpf5xtiZ15wTbT1R+KgM7JHoMNjSTnPxdXrN
SXK3S1Ya5SKTAzB2MrDqb62UjbCHyIY0MlF65wUxpfeWJQcJFbeBaqKNy8D4MVwiageiv7NLFd9K
9tgIq36tlgsVdZ8Iyk3GJnvM7yA/OuSLcnwe/eUQ72VhXfWrSMOEexFClg9eDPJ1+MQU2fESqMCY
tNHB8zDMONUVCR7xHUaBQIR4ZFymiY6g2ZaDp2ChV27f2SFCC2MvxTsfsET1FAN17lucKsimYwyG
cAt54nMsXnvQQpdoZjIrn1rBqI/uE+Vh6O9a1RZfultYpAq1r9xuIBuDGELB+N46NmHf9HWBcfzK
GVEAM5et4XYG695NA3yHh1LaqI3bWGxAMhMfgYTB+4ez6jGZqcJ8IMhD20WsTQQSaw1OD1gK1GFh
K3EJHX4XWUTA6Lnbw/VKa5SxR0hJUDl7q6Ubv7prgvegfgqEDv8K2e3J0w+x9qY1zxWq41p0F1SO
BScXUJ27CAbTNxC89k7Y47wCxi1IqChQOK0Obzh8UBXWeDRvWaEshcTOShdFTqtxeirfWwCD8iPX
F6X/JFUNvNI6bFYtSn3JU6ORRFzELlKg1eA0twpiajAX4WAvBVivlfeCPpaqP0uH4o47CTw4qTkp
uwWGA7uKoBydVY5wiwqz1TqKR9NojcJ60CFzAPOBsATCoom3Y870dmF4tgniAWjKUs9yI9TfBdts
3EqGCvLRCPdFYccqa9Gss97q/DSYV57yWlQJhbXjMfxAvIEYPBDzKMCObstE0PChOLtrFdaai6l8
W97BweeVHfvPqYjq7SiuKl9ex7jGamASK7fHwobznty5cdCvJLDayy35NQoHulffDp6moUNcZwwD
aKtkgP4FIqz+TgDYSpgIzcEOiaFPrIwyrYhQjkCRMetD5MeYqm6x+41b4H4bZHDCV6WCqYACcuBY
dKJXCfFHZuCPqMojydLIpMaGTARucUQ9PEFlXCZT6fe9Gh7h+lI63tTKJm7d/ESreiODUUJa6YJb
NeByKEnaUwRWAeVu7mILYDlFa4UWDHyPlbHkCvckobjH07tqEBfCpE4FEb7G6zdxNjoT/Cj6AtUS
23yOPHwxjHRMs8bRTY1U5KRAp61y0Y4EGdIT+gsd6+GPy2t54TPrZDHzGR6NCm+wWmR6/zJ+JrSb
Prs1gfwXkW95RM/ASyw60BI7oDivWExxuXUz4eX/D3vnsRw31m3pV+noOarhzTQTJpGenuIEIVIS
vPd4+v6gqvuXxJKKfXvWET1TiSUiEzg4Z++1l8lMB4PPDGzRJIwx+yw5wVPlrJGM2oMY2dJLBoSy
uEq6C6tLHB4EsGa+HG6FVoViopRo6bfhFVRbvh/28/PidLeRI1zb0FM40Ogqwc6Be0i623Q3orQN
HGWNMuH5jW9q5v07Mv2dpvZvuOJKu/iBBSMo4WgqXYl83xa3y1HeD8d1DlHyfOhAdxkWMZaDW0tL
TeYue91l4wGob5/yjzjh2s+siz+RYzzeZGZyq+3Ge074ouj9MhRAnMCX85aWjpcEfCHaTrWzRnoa
B5bhLXRuIju2Uu0NxZWlPrO4i5cAG9J5t/aQ4yMI6SF0+23L4XIB2wAQ7R3zLPOXjYe26ti7yRnn
dodTm9+9Zgt8gPd/Jyj/467+/VW0d0Zg0VIvldrzVQpK1L18U/lDdGDytBpqUCb6y2HBjaywV/O6
4LLOAgI3ctMt1ZdDL4+WeF2yKwOfBbedrpofkvqpUREE/O069pAvQBUcH922e2CN8y7or+POODY8
np4O7MPk8p9pav94Otq72UKVCR1U+u8A9IosDzsF8ubHM4xfzg8gWCC2ReIv/iOAtJLitieabZ1h
UGnyFW3CNSinyHBy2Af6y0zz+cFL8KuV9+M1V1LVDy+BKkb1IK7g+prNghTBIlFbRRdIKztcI/oZ
jGAeGcOxE66ZKbFrrjjrvqDN1/k8H6W2az+TuP6816v6Cb7jmnOkrwOIHz6POVTQw+IZsP9UfwMP
bJSt4uaOQgf1RB3Pqo/SXfRYsD0ttvJk+qrEzlpQPrNnN1sVdPQbXUd4n3wWTrWfu1QGz11+se46
NlOODr8lnQhpk2e8Jcc1RlYHKNmkq/0TkMM9bBIB9xU6hidmaR+9HQzy+fzvXw8mQxAAyM9d7QJ+
/n6INsqxNBfVblW3p8Kg93ibPg1vMnud8l3PP2+EyzpgiJzgUTkEdm03B+YYvnKYNqBayWZ4zaEk
HtLZtl7FzMmk2yChdneEfKOC2BxlmPUb4xZcYHyWFeRq8HU2cWMzeMcDg6K7OBSfadTEniE1OuFd
emPs6lNOl8pJr90GjIEfpNfRm3bLbjqme8tR7zR5t5zzU36D47pAM2ESP+kENsc/vfA1OVNfaTeU
snO+HX2KbQ6FZB212IlDT+OLu/K4OAyK/fxVpFo+Qy6jOfcpuUbq58Ybwn1RuaHLBtjP28qWw83s
TUwMHGXPz7cDV7sTPBDgs+AFF05OmDH0hCFnfxhtZnkDAuzwDM+GHT3E+MBb9nijfcqxcT0Jp2i3
fg5oBkV+ESEAVG/xmksV3qmzvXz693dK+Zki9dca/vsZvxd9BnGWDl3MM15tzcSt7qg3is9MGN0+
MTLfOGzsFmxtdAT2c56a/Cl6nOAzhIAJEeMYzupj9vDh2vvlq47YSccmB7r7e3XhXA9h2+WyCuqT
yTZjAs9cF9ejaq/1zXSKnA93l+86qn8s9x+u+W57MQJpXJJeUm2U9ukjsg+gzchvjuPeuJa70CRV
hJgPZk7fOr95W9uMsHIECbeWzdxsp2w7zpvgtnQ01RlhNRj2ig+tgN066syujPIdkNjgfrzO11Gy
q0e4igx705v5NNwnb+kLSBsdo3nXPa6RQU7eQ90ILuAJ4HErdZ06WtsQ53hUr7w82FjcqNdwPym+
UtrTQb5aTHGu7bly6236lSYO5N1jNLPt3fB+BrSSvOK26DYKL9Dojc5i1zfTAWZGYq8i1ZX031OF
a6f5U+sGd/pR/7T4xmHFMCW82vvPKyGjdcVkkx2qkbLLdMOrNeEr6w17un6QJl3Ge1x5HTjwuk14
0z1Rry/n2V1BKF8D7VmrQRCbE6eiPexWewMy37rbyhOOwLu6E9vDqfAqu/+WPqb2SoYAIF5nKfhW
T9f+oMbfV1zpZp50DQJHcKvvsUPLJzHYCnugS1tn5z2v2cPky5Kdu8lHu9RwcvIoq12A3/6IxZ2r
MXnc6M/zEQz9tQPvvq6ECGu/2qRHQOaXkPa48Eonf1QuROQCbAH4ncrH8DE4Zfe9o2ysK4DBwfKj
o+qp+/Cbxv7lwHwrn0pGy/HFsKEdnYsjby+x2WsJC5R9+nDM/avJuon3HPxGeJMYhP28Sy/pLNZ1
ZLJLU4WpLLIQJg6Vc8gsP7bpvT+SxSrqrw6+Hy/57k0RZSuvu5FLDs1zgZ9vtgeGMoJ9pm6tgX1i
2plfgF3myp0VzyKEt/japA/yfCpmCRtbyY73kCrHxQnEe+4vZ2b8OZhgT1X3Rk2KFT3XQ3dQIhsr
4UDcNuV2LG252zAc9xfFScmVljb4KXSfhJ7one5++iI/Ks8zLUl8AtshZiAbN9meBjnckE1Nx+JG
d9Y2e8wuzY4hEO9hD+C7bMTiII5MM1b7zXUq0DtxvAVlhmQFwuzMn+NXJdkoOoMC4ai/dGDJG2Dd
qPPUF/O03u/Vy5nfrhzFx/KWGeBE8fEsuZx4mbTJkT2CSh1IrsN0pkl2yrwifE3sdzOtA0fYPLuQ
XkRlI0oI7eNqE8Keks9kqVYB3VvHeyZA/XF6zSmvzTliRwDAazbVa3E3P4wl97rbSHvV3FnLJT1l
bCHJE33JoNv83o63h+Zn8QRrOxpAHmdRfRI0j/ZO2/G8fBJC5E1xD6HtE9SmeNmW53WjJ3vOi4/F
EyEevMEx3DuR4YwjN05WgYLtOmj/i632PnytAmrWkW2lf9OgzH+LDad/q9+o/0tQRfapQjgYq5Ek
HD7kxYCrcEvhDFmgqQwxfHbC8nkm22bF2HRUVTY9rSiD3HTpJnuBPgWnAFxX+yZv8kv0Mkybs255
dXqkI16ZMuKX9iSc82dmL0zOR5sJRAV4gj8hfd9TAWcw2spvZDLltvaZoYlOqZ6+hmd1H9GFr/ad
0dcuBcnyYPEyEmJ0s4nume4NfCIG/f5aHQh2fpTdbpvdjLvwaXocPC05i6ItcrBfRJc/7MxbiVlb
PR3LkZtd7KbELncQtq71OaRHC+0KsMt0E3b5B+vLWlAoF6CMNrkM4U6t9ovp5JY7pQ6ohrlV+415
AaxzMGH5oO1RfpY6/nnmo0/S1wxWwrLfa/VKws2NMRNUu2Y6LtDAHMxvyzO86IeYMmny873p45u/
Cx2+iNuICIs3E+679PruaCeUJxYfzPhc3tG9w2ygysLtzf5OIvigPPnnTqPjtwXFFIcaEefadfP7
ocTG/cbK5YSlM72ZXrC33GC/tmOVA1XPQVmF6Nm7ZaJLYm0PwFG+rdjACALL5OKU2+POBE+zmE43
duQZfpNs/v0DSh99wLWQ+eEDDkEyJUkNZwzT83mjwOwM9q0X2A1vCMuZ26Y4YEevH1ZI/2Q36Shf
ZUj83BiVOPqfL4whmawihFFt4y68XTNwiFTcq8/Kd4uJj5aMvFLffq6Nfrraexev3ERBmudcbXA7
X9zrt5qv0aLgn91iWsg95twRHOuzxavuTp8nDnoNdi1nMHXU2ud+9IlW8vEvPtFKCmZliNyKn79/
nBpzGhqwu5Y76057E2o7uTK6HL8xd4ZBO7gj1I23wcV9nzLMp153Jr9xdY9RPzgFOYJ3FBm3HeHb
9/XtymUJX6odTNnH3qXusPaME6CXLmcZdgeMReEmPObz00pZE+AX4S/grDhdQJsPPxO0d6U6frel
DpzlTrtj4e1Bk8R1MnYXbD+KUv7eyL97IhbSC5xy5DW+/P2xn0bFMioVZ3AMYRk+sCo6wo5Zul+4
JK5oT6UXO8ZZ22nH+rwujtruHqe99M1yRq+4RC4bo+JpjnkZ+dHgWCdmc3sGdz7d0UyzaZ416J/b
03Ql4vFp3NXGB6/Odx3kP74BriV4DhNm9w+btMKYFmJSgj8hhNoxvsTfOjhBynV6C24j4jwWv3Ph
c3vTcWU5d5fpUHt00N9nVU86ZdzqkBFvy2P+gP5AOmi3Em8epGMquaf09KeHhnLDmC6tQCYpzZRN
gZA2ttVbA/QRV+OvAMC34V3+QTaAIv+zd8YuQUbeRRQC6MB7OaSu9jp5CzUD6X2PjdFYkAZjen2J
BnXZNeCG1BHAJBTh/W1l7pJjhf8W5ULlBoSxGgBPUCzc9qW573eDm9Ol3rcPGoyhteokT/ncf66Z
B/ggbo76EroQjvbmabBFpwXX3CjPAi1DdJVJW+367drGWYfROGRgo/dQd07KM0hCCNQfeLVHWspd
YzP0wvI/d9Lb9W3Ob0NbYXgu36y9n061lPi9eFnZiE66j2T4MFvTU8H4Fihv22Gr+xDGIQrxBO2q
dkw/x1dMcovrcA1Ev7J5tjl8QthcCaQtO/qkfjNPzDcWO1px5G3+mN5SFzjftxLGTit4tezW57n2
JtXOuFmc5YHSJ7xWZ8ar4T70jJXFXT0Fd9I2Fl3BM4C3XwyvC3H+IAUm94pmI5MSOt3gCeGY8ib1
KDLe1g6yZh+o2KMXXuT6bgGGcaCFbvujciLDoiN5fbSlx5iRt7K1vHCbMWdfz8V2mzzXXsRLA6Vg
U92u+R2TtVVaV9tWL0WPG03iSRAaX42H2d2ueIHyeYY0sjV8GW62YENlOqypLTpsIztw1F1wO3kT
YQdws/z6Xj2UHbjibJsunEGGm9FuJYLOr6YDLyzZqkfyneOHad8/RK5yDu6oEjIKrY35zK5kRs46
Ljfd7KVgq2OGAN/V0Xq7O1Ci2fE1J2J+W8Rb6WRULq9Gcx5Ogq1C8IRolGw7e94Z30G9+elP35m/
Tq7/lkzn/0yD8/+aoM7gDPpf/6VX+4eezm2+Fm/R//D6+HPxkxpn/Wd/qXE06Q+sMrEfJkMFGTXO
Xv9R42jqH5hJyhp//6eejh/9pcbR/kBmjgTvT980UTEAef4S1Ml/kBi0RvgYlqbhH8PB/l8f8Prn
Xvyn1vHXgjr9nZx+hftJ5MYCzUTtx2ex3slxYj0yrHZEhxBMsvI1LSuIjGVZ7hMkmqdpHuqv2RxQ
OOvGDPrX4qNx0DMRHCWQ5MPYxsG+lCKmFn032LVaiO5kLaUndFb/rehj0+/qSfOUpmXvQcR8GhQh
euv0qPajvB9PoTVAHZ1nA2pklwJ6tEP0eVjm/BouqnjoTEtzJymwrqoJNKMWXXbIApVOYqlLcRsj
FPfRLBFpIovNsdVgOAl9lh2avNHfaqFvXXysgGsUWAYYrDGDCCVYO9FYHvAgT91cD2kvIku41qGo
+EjZ0ntFKYt9bAnGqxqkyierE5RjqxTLeSwaqFhpp22HyHwtekKa2zYVfUFjGM5vi26WURJeFDNg
MJJPMxlhibprY+Qm8dB3ftdn+X7ChM5d4lbWnbDqhH5raHJ2LgZNPxVhNJ/Nwsq9VjCxvSkTdduk
irjFemzZovJfdrU+QvQMi/CwaIn6VJaadl+j0iceKzYmRnFRKtwMUQPCEwqdDnu5746mOMXQdYRU
2mtWbH4RBgUZRJPMj5bQ1r4ZKJkzWaOxj/S29IWyAvsRBRWOlyraUVj3YFVJr731hpjKTj9J+n5s
h3YdJqb1xRx5UEw5BdGPDA0icitP+zppanfIw4KAykU/DrnYFdsyChc7zKP8rrPG5CijLHbCogYd
U5vKD+VKutHrDo7P0Jf3cj+HMAatxYnwAIpQbk9TtcurIZY3ZQ3jfMAhFcJSvcxnI8snV9aX7lnG
b8gW40x0dSvTvSHvU9fMlXXYKlUUkC2UmWDQoT2Vw2i+pkpDMVRN1j42ioIYkqJ048hMPaU2spe2
V5XHtB9A58Ra/qamQkK8mg7Vy5wCBo1tB2tp1iLTHQO12AldZAigIK0OP2PIjfhe6VFpbqceL/1N
UYYwWKGeWI8Y7EsPppFrZ2uU84cgbdL9WC7BaQ5GYS+30e00wpJsetRzN4ohRAn0VexJN3M0TLAN
k16oT2kbIVPrmnRpvDhTs4u5SPNNN8jZXpXN+ksuRpYOEbVYhl2SFurCM4wK7MfaorhiyFQ8xuk0
fe2UZH4wS0KkNkGqlWe5CcoHDFfB+GeSvEBMlqbeBoFJIZ5NNbqtuWvTB01cwCLSfgw0L7C09KIr
tdS5Ba+hhUpBMVO7adXYzxSoq4zrRtwAO3EbJEY4230mM+NQqxJzpTp4XLTAOHUTtWmQUCflMf/H
WLQvxjBJz1HLcDrVx5SPX+r7poi/UT7fWHrYvAmmBbOYO7NP21FzhrEEXm0r3SnTBiZdadai3wcT
yjsrVy6mJqubNq50n1/sVPlI/FKVql6vDtANWKm6NYtnoe8saF7LdFHEUNxMTXFdlAJhgHLhIXuZ
UVRfq35QbDEBkmqKRvOLlUVihrrmFDm3ORrri9aGjD+TJt8QL6DB6Df6bTLIFfzWYLBxGJP5ONZt
Wqo1u5uhncxkAcDBvEWQ7bzTipVIXLWET6FOjuvygcSGi1iXX5dZ07aylt40cXpXx+ZTYEXxvu2Z
uGZdaO2NfAk3LduFIwhdtZUzCwRiGr8KMfbWuBMASaS7JZQ+K4i2T7gLNE5cBvTSWYYbZbfkUDdN
AyYczPGwMpBLFFGLN1OWbjorhr+91N0OR+tLV8EwbodYOvAW6Npm0vu4dqUojk+svg4ynKFeu3B8
kuKgZ0omQK1QxfkiVHOaOXEw6Vs9aY+zkHyOWaPbUm2756joDYyMyv5ctxM0lagBVtZTX1TGc4En
p58ZHflYM+XvpAcQAzBAB6LXHo05gEXUwMmWqiyFl4tdR6ZLqa0VfeqM5Dc6al3LHppZGAZT+7Us
I+MFg6ruqgZD5U0q/CC11xZ/iUs7xRnQ1VXIP9kgh98GPeGx5gQan5d4uc166T6ryrcwEm+KUoCO
3KSho+jLJWna3LVwUdzUMAbEVHgYylS7q5aBXkvX452kphNDmWlmMNQORgWVd5gPTWyKN4YwxDu1
Lm7Ym5Z9GPfNoYpDyzH7ZMIt2MjOLB0WEZCxrbZN+CVAiu8tbcoAhyS4kPctsQBco7qqbrNS7PBe
q5s+9opKjarttMTKdQ0pSr3a4vTxcNM2oE8NSmYz9R1u8wVfl5gND61HP4ydq8UCwgYzNRY/L+YC
7tHCA63NIUT4MOc3Q6tDzI06aORhE06vpdoHghPWOqqn1mi7z3nZRLcpV/jU5Lp5gwlsKbhaLZvj
bTGp80tdk+e9x65YD/ciovISZs8ch05t6cr9YK6ON83cwViOhGDYRUNVMQEQ4kLl9c4l10hDfT8Z
xBRsu2QQ3lDYC4B9SmVBDO9bQOJYar0yyfNkQ6JLehGJu6BLoCAjqWtQ1chJkzBMvEgU4ClrRuQF
iaUcOxyLwq1ejkAC5HYga7O6DP3SJNT5TjSW8tMANu8G0qAVNgUVQ/90seBilo1FtFmbhc+NUs30
Tb3SJ17LGj3xoopfRG3Irybox4swWOq3Jixjr7fS4KELJcZQSihvgjimu6kmFdFNniWFg+l3/2LK
0/yo1ibk5cpMpY0mZhKfpKiOvR4bXjIXxb4ZzQzWeSDG4GmFxbk4ZgjLRrX6ogSt+rTMxXyoyrBL
EOv0UF8DwwixHgiy/YJzELKAvo8PujVWl1nSm2M3zpbTDoKwj7Usq3DEgl9KwQYEbUjp82wlnT/U
JTTFsOu/ys2kO0WRiZ4cjmCQA1RsWaf2o1Zq7YgEP0dXI4SmmPttFXOZvoxzpR/NvoiPqlTPV0R9
QoF9AiRegqyknTAN5X1qduOxry2MD8hf3asCDXbV5wy1RLPaJa0JBxgvF58nI70OOPuB8WeCfCNi
GulLcbcc8ii0MBicAgj4RhNsFFMFLebMheVptjf62DE7zmusYOYhjbemsEB9WDT5NKULiLkqJjdS
Xi83IRG4+zlpQcmjSbk3BSl/CTOF3TQI5kPdpcjJptmCqweLTF/SztbwwTjnBXTUSZICp9IUYYb9
toyHSpjABEatMEuKxBHWt1qM4q2k1NZJGcg6zcc6BExItWynhKJ+n09RfKpEfXnVMY84TaOMZCDI
q2qfDw0NZ1zEAFmSgv2E3oTHOc66XdfO06XU0BmANmafBynpPhXBrFDSTd1GlWaUX1TQqhtQtKDB
7cNbq1Wnc7eM5V5KYKfPcyvBsJwL6GRlJEFdk8vlm5SVArZePTM0qxG3Vj0VlyVKoJ6JzeJFTTmf
E2HU7743Vf+/vfyfClEkdHa/7zDxG/iMX/L/8Nvsc/Gl/dHx4a9/+2ebSfjhHyoaVZwboXUY342k
/vR8kCTpD2zt6TAZJJoyaWf/aTL5CVidyD8SJRTD7P7/aTL1P3CIwIFLV7CrU2XFVP47TeY7yweB
RQaaqeEe9DOi20QjB5zaG77S7FuteAtkHXJv8FAQ4iswA6QG3Fvjpec1/eEu/dXm/qj7/hnD//uC
KzfiB+w+L4sBV295IiCBNKfB8uReRIq2xI/xXL3++zXedc5/X+Qdx0wMpTHKxHD20/6W5gepF2wK
DQfcEGHV9BowpadLQS25IK5rmJsXGzXQP/iG75Ky/nN17f2UgP1xjulFfBFBSZnD9w4EapBlI7U5
iparqKJTQNTXpRA7p/xY5LsPvvd6E/9Gef++8jukQLGE2CpqAaqviZl76XUMPbUBZl04H3pxuI61
cTBS3W7guAZQKD647M/469+XfafhT9U6rDUy330ML60LordL9xQBlD5iBRV9cJGfRxB/X+Pd6EGQ
IrlrlzLwC0r7SuXUsEZvbi6hhcaytEg8/MhS8HerZ33pflyi8TwS+jZSzI46uB1D09jEZCdgHBrG
REfS3wWLd8yHAx6lmoLgIG+cD+7k7x4geNOPl9YXYYoWaex8FSRkEK/diOynCXdxK240JiRVyx3F
EsLU7UiXPri167r81ap5N+8zrQm7ZmPp/FTGM2iE0CtOnjConsUro06BFyywGkb1A37tuo/+8nry
z19y0MSZBsQ0/eq5uou/IqREspMBdj81pwDuyofr8ncXWv/+h72GcjIxlVSpfaAi5MH3OcxvZYad
wfJZ2NFCyCNC75Ia/SB+uMH97m6+23sSse/aXqvK76snUiSbeMdrP0sP9bpo2YymJH0dm/j6f7dk
3lODJfCKMBNm2QfB3BgdrDY13hldUG/0Ibka+GNLgWLng7wx+TMjxQ9WjbS+Dr9YNuq7zUZQxrpO
qdb9fl2YoozM07IbjSJZfomQLZUDhlfNSyxJm4AXZuiqax7L3toIdh+u3RVu/eWneL/3kLHaLvIQ
+KZ6EGmhRRzD+hlTGivZtwtsE4iIYZs9ZaN4IBdNcUot3C/kuAsteikVG8m2khjgoOudhnEzgVzi
MyTHItDCPArAkQMDgri+TUAyQkCLPpSH/WhKsZursVPDm2S37+1ahp0viBSOuCdhfiQd8xFYThuZ
C7ZQDhok+Vn4hFum04nzQxJK/hSbkasRirEd+vlTXESXdoK21iHmw1f6OkmwwgrNNjHmdpXc2Jj1
YuN5kBhGfo6GwhaS3M7j6K6MsPKRWqT50toApZiQJlAZxFg7F6V8sQo8c6vX0HyRug9C236zxr9z
lX54sfooFActLRB1BvXrusYLU7FjhQMmgAEfGoeS5dA1ykc7xroT/WqpvduRE4w5M7XG7DqId0n9
bFnhqynQKsb91ah4YPDbdNx2zJO5APmwwNjQPjrNf3ftd1uy2pjYw4l54Ndw5DgDApztWOTreYD/
3G2EYq2Nb6MablES7hgwfHTh35yq6rtteVEmOZ9CIfB1tbwWaY/bN3YWGX4OFbqopDqoy2HQQDhu
P9hJfvdN3+3LqpIPraI1CZ4plWXts7Z5oPnYrXc5QUmTCqehya6axBmky4cl3Fv+v1/5N2e7+m6f
ngUwIFDBZD+Y1qFWZfDh4dBakIR0emL+ez3g//1Svyt41XfbcymOmdllsexjHXiNAnFvwulGWdiH
7YOpF+zaJEN30B+j7KNDfb1/v1i976NJpqVtCtjekj8E3UGIl00w3poWkqMISbIkHWJ2w2A2LgFF
m8ZHSWfjo01aNn938Xe7tNrOuoJJ/uRPA7IpaxdklWtyOCRlhy3wZNFzl+KjmrFFpWl3LKL0kGfW
JUf3Xq9RZtNhyUY/q4NPlVIeFZLbyXNSyBKolWQrdDtZd83WTZV93bpleZjJg2WQg4SMpye5Ahq2
CAnSLO9mim05RUsnsMsiGWXTYqDdBwEiOGRWeEtYmLkgD9mMt8pyGKtXNbtWlD+RNwweqvPC3IXi
bjJ2C85vk4s3fbljVxRiT6dUEeB4B4c5fVbk85gfAvVZU297+d6anir1W6c+5sWdhPhSQRD4beh2
RusPrS9qrghJNd2JuSdN64duI7eZPGnYCUBaoR/CuYl2QuUmKONRuFUBtFKhko/gX5TYA+4DRiHs
EkW5pE1/n8jNUUFi3AfLWQrTg1XVPgFROx3HkFBmUB6v6B3u3iFxafV5mlN/SZQ7vem8fvZFcTmr
5pOiA0sWXjzPuyzkDOV17yr1kGSaG1mxF5nTFwmHXMOc74CBcadQzG9CId3OrfmgdmepbHwl0+8t
UPFCyd86KzoY8XQroTsX28ifW92JsoY5D5oIJNSSJTjS3L6NgulauHHg+QBtrvi8iHCbzTi6ic0Z
egNqgkR9APTyFvJ344SbIbQFiI4pHsUovU9qA739Rsu+RvhhqIiQ2/qlDb7FIXMSN7NszI1wv1XG
U9Sb2HQ3nkhsgZORIFN+lzLSrjDTn5bC1lJzPyqyHwqVk8vLda7FrdkysqlGiJ2zh1VdHSMzq8wb
KWp2RTc5YHm2VeM8g2QiZP+P5N3QwpUD/kiGwU4kIpUk0Q8shiKGF0z1emsudEv3XfqkpGhXF4lq
1+hNSqXkNs3Ht6ootyHTUmupmGD2fla1J+aqzpzA4lCN6TzH5ldVJhGjOtXquC1FXhoGG+PWyPXT
MO9kMDHGRLdAyqd+1u8AGl+B1kCOOhAyGVe6zGVacOwYn8zXOhWcpNZuBnE8yujSi0X3R7H3NDpx
ZUXcgtLXsBEJDHOnR9d8Fh1N0w5mVx8SIPRI/iRUcEKj6SYi0HYTBwxr4FKpafxZtVo3JKR4aXtG
P8/srJsUoiaebpIef3RG/26jeVeISbPVqKXc9349+0sLG7ke7ExgehFhbLA2Ut9yBIldQEmlg59/
1Bd+r3N/tbu+awyNIFtUo1UG31TybRAGp7DjBc8Ht0xE7Jw01nOGJx9EjOrcAhaX+V0wBna4Grno
d/XM0kKBaoSQf5Eri5W4FTvQQgwvhhx5VbBLSNAkowLrgsXOzGSbGimI4H1bfBJFyo8v8Sg7Fgbg
I74gqZDyXiJAKVGhU6JNfYtlD0Ib6yYcrlVxmxpIjMx6a9zn47L99zNN/g2morwrj5ZoIAZ4CFNf
iUjmLQ5gxpl8X4ifOGE2Gv2UOaHy0xD4hhB2Z5z8tK1FzSrqAor6m37yxWI7QecqdFTiHQR2WTlS
Sp3zWnduojT84PC1fvdB39dSkhotqpY2fj4rfsQhbBDzK4aQ4/DcUm9FQlaWdGvEFYrgm0aWjmaR
+2nRHeUAWv9obJsYz6/qGssnRIMji0w+ZGK9r5nE9VhZZKgpmMI22bPSsdxeeyKJ6izwWsyS0ho7
k0Tftla9DdPC1oPCjXjFoTPYiwZ8ikUOgu8WrzId9fm6Y9TlfQ5DycK+U2nhi79l+be1BcCQn3F6
hFNxuoUPuZFmhm+weUwQ14B9quo+C+OLFIJVy8dqnQcKDH4VlPEpZOzmJu38LPKJUFbxywKNBhhi
FQrTVgJuL5+mqnNLWMumhdFJUm9ruM1g227Br29g508BwRC5jhTvE7j7JjfuVU5vdXo12HR7dMf/
vqy09c391Zv1rgAVjCJU0pZss+RoJpJXFovoZbJ+nbvSC1NYZamvdXd98hiOJRzsT3V0o+XDdh0w
zDosu97EC6O9V/vQNbMDJi4tEH6DQyxN1n405jutnuwJRl3YNCclSJ0+RRMCwXW2Ai9Jm4uVFseE
cR9b3ybXZT/XmFqYjDnM2VZgorfgeHBStgXjvXrAahBWdMKoc4HFkVro1mQIqjnnqlbgW1ei48NR
oQhtXTUwPf0oMuedluk/0JTyvm4OGqkyW4z4tOxT0Mo42OonDu+DOCwbNex2mTmd69i6kXv1SyXE
9z3mGIZ4gglxT17lWWlqf8DbQ2p8lWWeYBZPiiqusulDG6lPct76etg5fYcPGhm2upVutWJtooeQ
nuST3qKWCjF0xPNHYYBOsHBvFVuLs3Rh6DjNAuQ/0YlYjXMhXISsvlSj7oeoiaK62dZ9v5PmFxXj
gxwviWEqHb2bTpXR+3Nc7eLufzN3XsuNY1u2/SJ0wJtXOHqRkki5F4QsCEc4wn79HdA50a2ksqR7
+r7cioqqqMxKEQSw915mrjHBfGWCJ/LvUgScV+kz8di48V3ZxZ4+Zcz5bRDjBlMhuunQIEXeKCaz
RDPdvkIYHvy2eVyov//nNl9kCXkoUw5X4uMyQuFpWhVxen3dUJozg3Y1oFQV+OXUnBWh5pa1dcgC
xSbmYobivCsHKK2/Fh0+N9a/rYyLJGIcWhjepiQszNiq2byUFY3zesglCnUDaoixeVHSdJ0a3Z7w
e6EA0VuEibnScnSLgE2s8nxd2YYoO6OMNGcY7of0ME6tP52yQpe9ZM24oGC9lC3bCVJiUPN8M+Z5
vFQYC5AZjdIW5+QXz7h/qndeqtqNglHFM6abizJQV8FwfIDBZxbMiWHpg/gcpMbpHN5BsV7l/UpX
BHc8I4X4eZP5xw+/yE+SsZQis2ppQFDqHCQZjoK5ygvrOVOb1ZEZlNPQrhTYE9NjtGKEYzxWQdV+
+/x/yLI/RfhfShnpSdIFuQqNRZwZ26oIVgrKhKBJdkFM9TpnZHSqXXXabszju5+/8z9UTz6P8S8f
WSUCPWYkBguJtPZEG8Q0d1NeP5UyUkKTjpGdVPvfPt2L4ECMxDNQXIsBU7086OzNWpD6hfaGd/VK
M/cZTLacHrl6rHaCxgD5cVxp5EE/f9V/yOzliwO/LU/Y6KayttA7SnIZeojmatA1N+Zr1kkwk8tf
q8rTj/zLmpQvTisZSeJxPJMnlsNW6uAJmxnQCWs13VmhgbDxUZfQMaSYo7JmgiqChacSmsbKb6/S
P5Qipz7e13LzCUeIs6KMNNU5Lac52nhQHAkGq879LLnHZzSOMiqAjtAj4bJ+vsf/VE+/tJRO01aq
OnUwF7UFHM54mNYuqq1aNghwxpXErddPgtsXya7Mf73f//RoL/ZAK5JQutCbXPRNk8PhAtR2Zw4U
BmJqf4Jm2Lo0TxlGp7AeNwxvm+p1Hz7g/PDUKPEupB6tQDIIGUX4+Tb8w6qSpl//sqrSUokarSG3
LlL5OWhDr1a1VSRqsyQAIZOJq0oYVhJquJ8/7p8KSdLFxlUqoMnzFjFLJ8cvJk21TK+WDNZP+5Wp
gCaFjZnn9xHJ8C+f+A/vl3SRYdVaGGqCyRuusXIilJ+yBuG7ewhCE8ZrvUNn5ZrFQ2nMEMz87/aq
z8P4y13Njo3Wd4IF7ImvFY7aKqYP1LCCp20R88+VSBtO4tT95Tv+w3b82Wz48nkNUtu0SlRhEVL6
mzaMnHXajwqn97CSGYsLVIX1K6HfCP71mf+RiGH//2BlMX3Qf9vU/P/hNoMX0Jf7/k0dv2/a57T5
Kln4/AP/FiyYPJN/KxQM/b+wnprAIyquLjif/bdCQdD+S0exAIgDHImEa8QXHbwgif9lWBKTUoqM
hIHBnP9EonCRhgAlgBKPGRhmSviOyZZx8foLhWWq4dgOyLHAb9E1b3EAdUQQuFQboXmmy1LcysxS
ZYSBTMScd/HrMfAbELXUsYCMFThCOCQmWoroa3mmVCTd5K/HjB4PqfC86rcBYi1IhsK66gAJLAZh
yWBWvUemW13nPrjj6zPlK3OdqQs13odQJBQk5K6YbkzpWdqFzN//NnM3Hc//c5xN3xqveZzPTCwD
sSW8WPRfnu7uX3/qq+biIsj6/GEGD1JlLgF7j2/GfGqbNGc90aqDsq1aGz4hSM9gobrCpn6AIjeC
eFBi7+cPvZh8/f6hUzHgy5LGZDlQe1WtDhEwnsbpJCZIvQS/Dosh8blytMXc0borq5qRhU+uBAXl
kfYA4jFVZ4DGgNiJWwqNR9VPag9dQUOVcWTO07QYAaQNY+C8AMG4pQwbAOUlER+K3/aj6ey+eAx/
3LmLl68erVyNj3J1IP9W/MI3zlcJ8/4GRD7wXhBtf3vun6HRT594cb7IvWTlgihWB4DUe+s1u6Jc
bYIXE3YBc7dXsCluddVNuBSakGBOstdAfR/LtxB9gg/bYf/zY5QvCmzfn+PFARtmxlgLGi8PM3T4
qDD6EDEsgceRnoCPYbY+fhRAUZfY05nq/gzfstzGAQpDvx9kL0LQlpEbWSW5fKQ7fcJ4F+1OMaL0
GkRONDzyMiZl6Y3CI5I+9NqLgFt7ygvvnEhrTYMezegxAyvuUGKekdyNabJIshcIcNh4kNzhM8DQ
AvQwBvap0lt3zIoebWACyi4FC1xBDmeSLxhvGDChCQHSR+sWJ9jNAnZJU2HUincVhckUTHu/jwS3
Yq17xTvEekErbQV68MnmAlv4R7Gfn+wzZBGIzglaaiy8fX5gk2yV3BmZ3nvk9xPFY5oM4xwBDJf8
YiQ7tSCHB+S5zBTvvDk+FcMsgNuR7OT7RnayW6B4AiPvsKMPxQwtRLHhazMDcEifhrN9etLPt/lt
dluyu/V2VCykzuNzOqB1VL0wQHnSg1mTbtvsSq9ngk46P0d7pEjz/kp6H24Zcem2TLcxV9coHhV8
43SrAZHLQhr314O8k3o3D68ayi8VNEcIU8oyX+hbTK+99gB0Yt+yNpcDtYI3ECIeaDGID92iQJc4
oWTTm8qpDindWECieKzUO9TfqxIqLsYBT9KdUmHXIoCJLZgUlxKIleOy9+rd6aY5QfIZnSO8S/bo
Od4UmFRjXSLsYDnG53WTIsMEu78SblCNwkyhjHzbv6O65t1KNZd8AqvqQlplL0O1qlfppn5RANWv
f14Fn1HdD6vycibbLMtYEhGpHsbe7zw4zigJJleD0ktv83dYe/TuVZMWg+Y0t0wapg+5dPjlGv6M
cP+9EDkNFEnDp4kE6s8NNbES4ZiaY3UANwhfYYF2d3nexr5prKmFzZkpgRcQPtTr/ip+6n4bIf7M
iC9vgYSDInaDhgQj4KIO00tmLlso3NmYdPh/HJAwHwDLiLeJ5kI0Rj8011glc2Mjo4Od1qFix54E
1gIYONDdxAnPzu8Uts/Y8PuFqQQcgAtQfl9sUF2UxZRHq+owoKvLcXjpQqczoSswcwoEcrCTExRo
x+pAeUX3Pz+UzyLJ5Ydjd6uC6MOhy7y8K5ooJUNmDdXB0OdwRCX/DF8STOnUghT8fN452sPEDYQO
BO9XeAhEX4VVgnKDvI3zI/RylCSOAju2pOR8Hcd3v+ML/naKMZeoM0SIkxjS9z/fnFDK5Qpf+OpQ
T7QkOraIH2tqyi8nC49e3xC7eV08R0Huj+n+SJQdN/cUJ47MDKur6nil05RFdxLMJJ3Ktz54AkPe
A5us1u6MJGYy66NpEX1XmRvEL8pwY3WvrbrRmruM0bBaozliME7nd6ojH100QqBl234h0Fr0Tqqb
HuSNPiuvILHJxesxfgqYNLaOVwyqqNGjoO4SZRtUN2bpa/2sNvZ9jCfsQ5lSrWQybM5+KeKgnG1M
63FI9qO1HseZQeRQnzk5HYmuDq8BGzlA7dMJzakfMfLHMCVgMCVEkP6QBTMd/rvMWNpdYjEnSMdU
2+oMD2DyIXnp0xGceu6gDdJkP1cOVTKTGbJOIMLy0KlrU7SdwdClvqxnD8eUUrb4KsAr+Pll+wx1
L182rG4mAB6jYtblDiCapz6z8ohd6PWsrDvDTWpfHj35Wcj2crgoqlm4HIR5y9wbVdkVLl2aSbcf
ZgjSzGytdi/H5JmqpEr7WfN0eSaqj6gNj2/1NUPoE931vLQO2rXxVAMnb5TQ7qnYV5s0u0/rd25y
ySz1VcAify9CPCwKG4R48NK+Z0zM5D6LDGR3iceZsgZdjidJD1UVn7iVeQNRSCjsTrQbCPCqywF4
dsAGcxboEE1+c5e6KBb/a6+kCIEFEokI1MSLzaoa2CYCVEoH7XZwymcGFHo6utTXAGXmdvHM3Ahu
IUwSbotN/sue8Fn4//aYMNIF96KrXMXFcpPOan2SFKtkp0yeB6QGBm/PtiZAIfg24RilJyA/BK6r
mJtwggLsnNS5yiPD24O+PBP2bcTpvTgqG42jr4WDuwZ2PUFyf4vS/ywq/PtGfbnWi3CTInNGr5pr
ZfMExzTRBcc5RZr+VmLKwUZA2TNZGqxLDLLYWYeZETuWEzUOw4dYoBFBDJZvxG7F6D+RnWbjuEIc
lLwOL78xID85Dj/d14uNXjW7LohTHqr8BBcMwSH0oWKPamkHaR47jk1wBqBn0s3g8pCujtCVgmTW
3ir3R1fcDd2q9fpnDZQrnj90oFYG70Xk/6rc+rM0dnlPOTP/3G5jIa5OQ8A9BRxXMhk2mdbAayDN
AS6O/Q4AYbyN0tFuMQa8Tfzm/ldWjmp83/Ox6lWgCymarjCwPiWYX9KvkzJEdZsF4QGzE3JhnB2d
k/TenWCngM6DOFLBDpce6T5VCpObISYV+HPgxlhBpn+RDSDVd2a4MVmilvIRsv8HuNUPwv3I3Gca
bKXUb8/L7FTbZfFmtiaBdsJ2cIuuJpevs/OLgR4mqhlR3LThbFD2ebOO00Oj+6puM7F16netgi8V
gIUKfE2T3o2Wr+GWk3Mi0FWsh31EdGi0V5EGZoT/DWNqJ+83EH9OL7FB8phsWTyJfisDe9Sv5Gmy
dUZfOyQyN7RndUzmxfDRC0ST0CiXjPVok5Mg7ohu3PtSc5vm1yVDaH3LYaYyT4V51wcyP+wiKGDC
8ijsc+BnwwZvkEoDubcsj4tImjbGlZAv2nHdHAfqDwbN9JmAH0CG4/2RbrIGCfo9NZdUXd0wfkdi
Zgvns3eUKEEXfoSBuKWCb5aUeR69FyXHrXbaJhwlsWueqdk6yo0yE5Z1MSeNiDLYa42rizfmlApx
q46tW72n7ValeV1AOZtpmepaOJ0Id4k+6zU3kiFZ83vu6YmlKJKFXB9L3wR/wkjetTyvaA+GjvFe
PSWiO3C1ZeCD+pIjnz8Zoq8cEcH2nMBLcEIhsE5Q4x0NEey5HEHfhfGjNMwSIirBLkq7CB0ZtN9L
cpsC5AB2tmigx41u8Z7GKZrcIw+DfHUBF+OEIif1tH5TwZbjcUU4L3gcoJC+497rbuXY14tFvR0g
Spn3+VZe0ypLr2W7eYseiyfqyx8GrWTzXnompguPON3P6zNukBvoA2FjFxbeQHPZ2FTGvWSt++Yp
ze4yYV/qM20UnRSLLvx4qCHMMyrzsmfe94eajoh9nnF2kc1ZnVf0c9KsnCY0o2OPpg/9ElLxbZu4
ItSp93M/73kXFRquuEl2voas7mxH+qwb11b5bMi+Fd5msqNxg9M3gZFXcMQ9I3m2LDk8Tv5gfyUG
CNscRvLFzK/aG07KkJwFuUjD3lq9qIthlyxApC4BLR5BH+F/AQRtOUFFgIgstXErJPOG6MUZblVC
bwOPgo9cCGz+o++fmzWeCLjE3Z3uEThicbXGdICyGT8mFq4os9DZAlRSoMl2Joies9Sh4vSuYaw6
7b2uF8PZK99kOJKc2Ov4qjBWdXWtc0/QvGKVqKwl08kowCzFxpE8E+OimTDO+chjujRvB7+Rbc/i
FyZANqTZVlwMk1VHsG0sEIUMYM70h4zvJ3ipskchDdSJH6pl3oAzZVY/JEcXUGC46U+rflnhvWYz
xL8JZ/nDmfbpLFmHk7OIl3n5DEXPDCz56wBu6GMaIK1sc198SNfdAwG3uS0fsnV1dPADWBrXqh3g
OfegLcs1YIbTB5B87Qkhb/6QfgwPyZr7X07BOOax5E/iL6047c8W1XQuTFsyyBEsGQ3N/BQSfNmS
FTVHVods/3B6MPDZGTwVyme87k19JxR7qdxo5aYH9rPseDPQkPu0/bF/sIHpclo547O0yXbG8CQy
vlsUdpM/ysHmxOz6rMO5xQDDl8IA28ajY3jCgW+tLLnrTB1B/biZwFOKh5XEhMFzMJhSfqsUTSfK
n8czX8/UqSABSiO+uchP+yw8n4uiCA+9j3TqtC/vJlI5EXcJ4xP7xVXEanAmSr5WOtpShtZz1Fxq
K8N9vPydOG5+P4b/vJ7pcXy53VUR1efCzMMD3q93jIl6J1eq77mSEph6sT4O7xmbeZiutNrJensS
9aDxeZlwRLyNkydOuag++uvT7dEV7sTYS7fNDJq0Fy0YcyYaUlbtipxJxQ6kdHmX/eMegq8dXVuh
je+GMvtE2TvERaQh5ks865anA0JK8T5ECGgHhylzEUleHLZNQ5izk3YQmsz1xCCq/MkLI38+Ja9h
sD8WWO1tBwGEkDoP/XL+c2aBuuAvDw9reTJZlfandRkwJ8ZJbFCZHg/irI1Ic2xpfzoyszrXXnh8
HdLHolxyiwSg44nTqnMFFS7HQeTrptdnm1R8tbQZs3dkTldtWcyYULBFMDIRRoBOCDWm9DPQtBqA
/2zepAuBiA0zpbje1P1zPOEs1bs+upEqd1TWenFVCdswW7ZHRrGdBsqEgrkgqk0BICjEp3RIQFs7
5Saadb61bKT7QkLb65+7Gym/DaEEDB+i+VQzTw8wdFiAvU1n7VX2hlGBuIZNRSxNhTG9bq+zPZKY
+KpR0ZrO9YfjFdRjwKrAJn2IgjF1wONGTA6NsDGLR/ZsPDrYck1Cek9z8EWoj7Nu3z6L62YHU+Zk
tzecMPW+vTs/662dYjaGdRN96Oezk9/G8/Nzvhvfqf7BzzLvi9AusAXccTIE2oJTSdNZmajTcEwb
Z9U7NxFpiPFuWj54fjIlDLE5Xa+qmd76wb24xiLECW4qIm4MBs92cZxTZ0nBRsbXEf4QlNs8eS7W
q3xLrfNEvAacbQBypXRormfpYaJKcxeQuQHqLp2pxHfyZRknnHlIDcdaFSvYgpxLms03uGJK+6Dy
iqOcfDivBR+hobBHRTvcIMQOcKvin9gVT/NcWGzmnrTr5qdrplekg7YsvNPLFPxiYeM0kQ8vtgmh
h3jibxWPv1RlVOPr2zwFx1+Wfp7WRitG8fHQvqIXQrx+ZTxEN6d1D342dcuDCrGtezNuuOAZ5mRQ
weMDEzsyIMkr44OcFR7q5/H48zKjc/a3ZYbPO9a8DPB+syPODTUXSvHIhQFpveo1a69IzIJnHy13
lRSs6QUy4vm5uDax2guugyVBrN+XyxakWAsqjWrwXb1IFsWKTabsnZEyrwAVeIaMMT2yYbg1Rl2Y
RbG1lW65mCpuBrpfSgIQbmcmzxY7Ji8a/VTamOflOX/H8SYvN8rN+UNs7OC23CtLzEDtbFF49Vry
xuthYq5uUf0tpyI7i4xUsXLr8zIVPJQytCHyhfxqoD5YH+fjLIPiKm2qZ+Arzev4ATLFxOnjetiq
r7DQzFciB/0VnAIcA3dyDTq/h7fS7uc7rU2HzeVhZH250RdvgJCEslXK4ZGSFzbxgd3edjmY1fO8
RlRZOsID9ZMZO7ZfuvIrJgrKTYatCnYwBIKdK+MaE9PpSQrgIy5hOWQ8Kjybaj5RDzGVc4tna4lp
vd9RyJqpEFtk77jMtuVtt/qt+Pw5ePrTd7k4WBshOEuJyXfBiRdKNmLREsymCqDunraQIX/0nXal
nm9QukYEfM+wCqpdNZ1atKogc2KCwKtzpXzEuAUMW1FeIztUjflZfqzON3Gx66oFODtUpAYWj81M
nf5Gxu92j9nagNSZv6JRdU43WPC6DH7F7s8PS/lehGC54ukgigpN3m/mB/qxNepTbYaHYJM9ZzCb
8ZzBk8g1l+p7u8CxmCNpdM9vVNxjV+84Ue2EQYY9Yag0evWb/qILK1IeySvXkxdA/dvx+L30/scF
XpL7lcIw00rhAvEvDa7ZS+b4Scggq4X7jBv3NEVpjS/647Psm8y2xveT9V+pedpd9NBTAptM3hbl
b9NM+lRJ+v5m0ITX6c4bRJV/7nOjOB6NUSfJ75Yx1sE5MzTAWNp9/owPIyX6I6cd9pDy5oQDylwH
mRvaLPj6tnzq9yIPdd7vlVVGWgb5MWb2J7JPOxys6SsQgDIU0k4I+4nDCpUKf0iiN3Nb6fbpuBkT
JnNcNM5wE0u8voC2EO2H7SyVttR2CzZQdKzMTvtF6deAmpIdaSy+oGX+y+vzl84Exu7Tq0Npm9bI
ZanjWFkQuQrianF5HFbKFBPb4obKC13AzfBGKdPAU7EFvsji3A0rlNfRo+ZJS9pNa67x99jzU3t1
8WCQS+iQGpjjNKTP7enLATRm9SnXznrI9sO7my7SfZ85MXhXIhw39SkC2tJH6wCfhiMlfJxn/zG1
9zPd+OMaLuLfKGRePTG4Bn1z3Lfr8oNVXnuMndKNV/MVVRmRQ/3o1ncjJtXhkoLOolrIUx/VHoBj
kpbKPrn3CYunGhoqEHIvIiQ5+2DfFcaz1rwj1kvs47kM5v3a8AzYneDRbtRmma7ghbrq/WnEg9Ad
mF1pZuYDGWEAIXp46lJfUH3hhlj37oirceYWDILboOk2ZOZk2gGFUczpft5oPsWA3x4LghIRZQrB
7udj+/JY9DEwB6032GgO0VXMFgI1mjYaVlxL/JpX7I3k1+N8spn7KNfGknRxMlmvPgOvn69F/0vE
bUpfruXihDpbiZhFDY8HWO2SnuX4RipYbPRsNhJXYS/VHNRgDflVxsGO3gmWZVcG9svXlGlpc6Gh
bxew13F6DbYpxPANiJt6nZUb+VbDLOHhbIAS9Pol2zrmFwkKtQ8CPqCKHyTq4zJatKkbLogy2PQF
EOQ4LWWLAI505P8Wj1l/SQ3/+K6XJ1ipFVGvcN9rDw/AuXp3ckOPhjPN4nm8RAR8S3Xcamxjyy/h
BtBI1yZRWJhBU7UjaWYYvBvprdLfVkcvZcxJz1f5lSa7bevwMlF0WkES4pyDSnWnU+zNsMtDJdA4
wuZkUjEiUF+aKqM9k38pSTEKTZ4tW9rYHkYneTtrfraWZuZbuOhXhse7+Io6vhrA/beGY4cwEuxC
XqKUz1qCwyX+ddQnxH/ZtmKzVa8kxU3XlMe31rZ/p7Fn//y6/P3VnYRQMGMgSl6qtaW46AurEcND
Njgdjc5XzS+XWrhWD/VN5B3dic+cUAF6VT5aBgZZdvhrFJoLfKD4310LPU9NEv/S4EgHVUpL5jto
cIAlvstSD1/hWrUT7aovQEzuxtWkkplM9jRQl+1Opd55TnDFdIzH7H6Y/XJvpqVyuaxlkekkUTex
UDIvat1D04aKAuNxr8kYtmI37+J9jYu8XXaeVHg9qpAeMzTVU6qpyoRdtzGVyiazAVXCyXtzln+p
9ch/KT6YMicAf2mcz5cHQGxEiar0mrDHzCmh+hZt6nRe5zAvypBOgBvQSLQ80fSSzuvUXdPPzt0b
wAa8QTGVK1dV+laFi1x7jtPdOC7jgbd2h2PCb5Ymn+rkb/cOvJ6GbJdt8bJZ1Z9kvQ2ZjjmcH/K7
5Gpca/Py0G4Z7ZiYzueldp1wSSTuh/YA6Rifj2ae/xJffcYp3y6CHcKEgku34lPA9mVfVkpdgSaj
C3uxcNiWrZSurYOzeBn6BqEWOzLeno7EhAVGIVhBRTxQye0+CqzWy9kIvptEkpj4A7Pgo+br41Wb
MJPvVie3lEiKqOw4wv5XwsjFIMh0xJqaKhkMcSsTrfeysW4IYRF1QRoejoti3WHBp9/UN5U0nYou
taG3cJM/MAhrHf3JLFJ280WyEwGdzs3tZBsDRW0rzo+6U/CbeFCxPDqnxC1Z/GXF6t9fRxaGREps
iJOPwaVMQdTkXmMeQNgXDyeUG0wZLYCN6uywdrsTD8fHeNdudQaVX2oGi7trZi9uQsGO70gE4ufS
5YCRG+qJHB0CZBp6BTbRbRbOZMFvXnXGmhNGzMk4GeOjOn7TL1WfQhV8JRCpSIqofXwI2HnXEFpt
CTLRC25e01T5snI1F9ete36dfb1Q7QYDro3w28n//QTiBrAcEVMCz5Q+W+tf3rCmOsnMZbEeTw+f
1uyzqe1xqMeH4r6tHd3wxMfxisSKtuFbt6Bgga9n88LyVTAX4WzG+f2XTet70sMV0bdTVQCn5jdX
P/gthqylMq9ltxrJmBlHzBy2LAcys2ZHi+JOv02vutY+XcH+HWzmVm1qNc7Pl/Gvz/lz7fH2qpIo
obOlcmtedFUtoTGqXO7lfRYvG8RD1laGFHnC7NZM3eNwHynLFj813dYyvw6vU2x/GUkbEt3GDdox
5NwdxIWGVXgAatGm1y0ZkNs9tB81lvfavD5E9GZn+N/Kt9jSMKABEHTGYEJpeZZ0pVqeEK4DZVXT
VZs8ThQ83tEBCs5raDGy5mP5Q14XYvWTovYNsT13+mVP4DyBRe0a45iVMoPAqRuvoeISDc1z3GuY
wWznp8jHEWcUVpDkJQOCChXJW6y5iBD08jGhrdg67UYL54LmBLnbdhvEdNTPusABZVBx0dHKQLmE
E2U/yf8CfSYVsHQXsGSOx7mGsE+60c9zCodVyHind5wsSodFVZCyUvxjTE9s78fjlildm0ni6lA+
6bBukcqcriXLZ0ZAQRU1jWcjU1RpwlMTDWCN2PkTx+nJXOKPHa9MVB2dk70jAnTOK+3FDB3m1TW6
74JHDzwFTVz54nU5b+bxE1W95j5whpsKqwr1Q6g3Zm84OjaZqAvP0FYdTIdmE4Bfp2yjQDegAP/e
PfXzyWtzUm75xUulzcrykF2PMBzxd0JmmSyOo3+syX1BX28tySkeJQyPX0L6i/ZZcmCrkh3MS5wQ
Qs/yKkR5FP2G9aRtYDoXIYjiUPDCvil/IlN1sABeJnuLPrxOJ4PyhDbLhlkMciTeyn04CzXF6Ur6
GELoDce5UsG0BVi56aBJRA68nWTJd2C2kYYOdQv6HvQpcdVFEmDYAGKrfNUNfhjd0FuiZ4pcOF4l
rrAIMG+2mQ5vQOaK5MdXIDcjmmvx4iRuxg8Cx9hyGVY38BPq11ILpPrFlH0+XP8ULQ/tNmQW3Fyd
FFcZr0rlMdU8yjH4o4UfDbSDQ/KKjxKfN0S26CYS/8ZyMC2uDXMbaj5Lp8nxdzu9WSuaDtmBOp1K
HTwI3nKBgW2/AIWeA5W4FpW7lMEekxKq+VY0AqBHxxpQkJ6pUy6PJY6ULTYbfczE5YDveBOuDPGh
pR2dW/546rf4Uhtx5qlID4TucYz1hdXNAysCMLk0z7cZ7dPDqZ/TORZT+obdXKIYwHQ4Wp6StMim
XchUPG3Vnr5u56XOJOChs9HbRuUBnmqSzbljoNyt9DkyTX63VBfn33Tkf5HyTPsTf+ky4Ql75kWN
IxpGEPPsT+Or8UAlcyWtzMcW4+gjFa3KrjCBt3b9L/XDvxRq//zU6UD9cl6Ew2nMzJhPZWh3B5l5
flpFeEpgDk/n4Lf60q+fdrEHC2auJ2HbyftmSeuPRtMUMKg2iwM/2ePmly3/e9Xoj+/2mZl++W5q
OwjS2LTyHnGihZLVg3J7nVzhL7I8YwO6F9EBsWpWbGnT+iot2sY76ohL9GW+sE+w8QpfWqx95Ovo
LZDc4OGMADjhsL/55Uq/1924UnqJkimZE0DzMrCv5UANq1reB0+F7I5EIAu67aGfOtlKn5FI5jPx
5MnvKZ5uyjIRUUA76SuMRSLCORWNl/gDWSx7GvMH1iIQr45nX8hXEW1onArf0mWwOj7pv8T+f3+a
X676YvIhU6GjaVIl7xUbPcZ6MlnJZpRQxztwL7+Ezn+J37lFJkM6/ENGb3ahdJMAkIvYIch77XZ6
hO2ueY+ejtvTC2Y9i/MVchdbpYjB1Jid3IaT+Uj7+PNTQi12mX9JooGBhqhKqoIEV7pYovL5XLVm
FKt7+an8CAZH/MgIb/tVdvKazEUmZBhzM0jdEYhCINyL3QEiQEC3QYEt3wPqk9QPqx4ZVb0JuFvi
ojMQV2ARkTydaRacZkZn2fjvmAvYy/ZRRkul3GV32m26MJenR4xt1CXGg6X4JFiHLnyQKvrodl37
vbjr7uJwJZtOq3kFlk2jT0E0fjvucs6iV1Q5p2ySM+uG20BNaWnYvYY0uRaNV3rDNfLuBWizVP2I
0Iu+hZxDrkDr465fTyVgMpNVNMPMyTv2boVDoeLoD6U6SV0jc46aAN/LFChd29xI4xakcXmlKNe9
hdU7eWoDCedR+ZClHR57agJ12Rk/zHgd7WBRmQ/xYDijvuIHnaSNhE9Mbq+HkmbbbMROvYF4v6KW
JqDEmGDG3XPZdCzVGVC0QUGFSY/y5MWAwjl338JHYWnRNzrfpVMhowIO1HgWYHNRPTuYGRrCfYTg
aA0vNI7INKfCl/o6SUQo2CqLn9+X76/sxetysbcOlh7qBR4ae1TArpgsmtNxluQr1A/yaRbUfu00
h2BCC9gnBX7K5A4Pecxu0BhO1amUrOGXK7KmWugfQfDnJRGOG3Tl0HNfbDSZPghVOlTqngZmkywj
+VoLtga+80gnoP7Qnq83kbTF2STQfUUPbbgDtUtVCkymwihVedM0ItSOj2Nzn7RPOrNKtXadj88n
NGfN6VbldBSqfS2fiEaetH41uaDUU6ELsN+ISn6vsP3iHDba/VsrvCjI5mmaZwxBKl6GzF5xz/rd
8eTH1rwwboBa9fqbVjyes8bNk3Se0IRTDRdpNpF4SSsxqJcmL1Atz8b0iddcCw64ZWbNWpQW+LAl
JY6KW4Tc4QwqdZ3PlOZBItTDskH0qPA2OtoqOonpIixXVvnY1dg6H7F1br1uQQMATwVqAsd0DpAq
MO1uj49SbVDdTdaUnira2nK1McLro+Vk6+no6JBpRa4xxVC0Dlg4xbsU8x2x7CTQabT3MMh4F1JX
x3mMn5zdVmibyUH4e6VEDjYSagO8djV0OLAVq0CevCuTx1qksTkXw5ci9FGVo2vrghmqsSP/F7Ht
yOCQCz+F4ReJL4DIjHGF2lVfJ1OoYRFfjwcdIcqJFXzMXDDhCBL8TnZ56+BkrOpbYYezzBzCyd2Z
oqBl42NNEZv0t9lTuT+SEfNiuui6nBNqLeYFe3F+LncI2AH/WiePYRxTJjJ1pHJXQtjJkUJ6PV5r
VyPiApILEUcfOqIaJnfoUpAvGRJWNGvhg2MrX/eIwnx1UYn2++TGdh+tjRluVuTW2W3M4E/v1Fs6
sCtte3odtyTQgsBAkANtanJt5mVOXqL7ELJ44CBOP+dA3r16i5eoXb1zQ2hXupWtWV7/rq/Sa7yt
ihvS/TPqrS2DExX2D2/BPeKE+GmwB2QyiaMw/HSfxY+hPsvq+8L05MLDOchOWw/Tzeg3zbv8rUw+
rUwdSDZjprR2LuueVpd1KN4jdS9tBQaB9v26uzLmGvKZHXkAnenqSXRHXBBIkOX5/8V4yfcA9M8r
uJz90Ua9O9YpVxAvkpvRV8cNxmyIi5OVoa6l+jpgrQyR09wNKLoGR25d9Tq6Uj9yD/FK4RUH6KNo
IFZYlS3G7Sli05Nc7Euj+RjdbITaOy36kklue4D4ZS6q8ao3XyqoiyjkwpVIJz73AmwFjV08vI8d
/XtpsDUDYi5VVUU5dMdohfbGZBDrbP0f9s5jy3FsO9Pv0nNUw5u11BoQhp6MIBl2ghUu4b3H0/fH
uFJXVmSuDKlHPWgNSjdNJAHw4Jy9//0bL/uQEbU9D2SUkGP/2L9UXmjeRG98iQPTOxSs1wyQxTB4
IkHVC1Nz01XmiSt4+QPC1sjNYZRYjrGTUptE7WHjn0q4j7JbYZIHe7J8HbH8DyHxuSNzWqt/jcrO
aej7CcvFEt/LzUdd2PMLKXMKr2a5uN8x7LXfFhy6CWwpGbJpfgUte0srWxGF1IXs7jf9R4CWcJ1z
MXR5N+X7fLkOQ3fzW0bGnIvWg86W1LwGiyLXf4o+MNLZ9z8YV0EL/4w1vJDawYjkkdcG+md+ML2u
v+4dkPZfJ8f3rlB24cArOl6z62sve6ErwE777js6/q+jzM+19veNfTkaa0XsJK3wrzeG2mbXSiBi
dn+eHzAF2odEcS0ZgD/B1s4e/bO2CZHy6lRHqygnGzO1p1v19G278AtQ9eWavjQnaY/K4uqoTLtA
kDmEJxN5FTZnC6DOJ2C0VF0hmLlGkD2FP8yz/sa7KP0o7/MT6ulwwQqAkO2f8OIS3kfZG1bfjZfk
X8C96xUaRNdaeOKrmOb/s1nLNUPz48SAY54uhhdZcMdLf0wdeH2KvknzVT1dSarX4vMYbq++RUf1
1Vqndu0xUMOd0FIWycM3JcVvK4qfruk6s/ipydK7zCQERlcu7I10SjZfZXUAuqhVe1xPd9KDYItn
9XjN+3IA+eqNct/fmg1xWDYn2Tco36/6xesTIhzTZGAji8YnAP/T1QzJPKdmrSqXK2d6qTjFeAvW
lMJNPkZkOxL+YXNKKncwmus7vDn1bzq5TxuOXwqsny7gy8JugoAoMToZFrbkyRQ+hGqS1Y1csHa7
XQLj8aZb55vrJG14+G7u++3tf1nCgxE0GiHM1yWMIiPF/HSHCmSpvwsjNM3R5RShFOH86GiRvnv4
v47uePi0r5KlmyaRfuqX4jLULCBWoVPAnq+vdckera+l12Sf18vkI7rFfc4hGLNdx+w40TFejjdt
iwHTN0MA7XdH6c/X8aUvjfs5ztKE69D31QvzE9GmEbKv9FZ5nT/JIzCdXWA7t24SpyO/0q/JS9rU
lD/asoneOgVJgITRyUKdvAhC1FO91w/GTfUErx++Rye7lANBfDQG7mTsKdwibwSiG48hEw9lj0I8
gwOYvlrvf37ZfpWAXp+wKmoaAL8CUPTlCeuNJBi9obC81xjKii4681X82q989iWo5NCJcij2pIF+
87m/O4d+/twvT7RKZ9EIdFG5aMeZofpOdWMvPBsHRifR3UBfaK7wVLPJSo8d4/LNh//26/zppr90
3QW2xSnefMpFJa27WSZLEONFtwYpXX3zSd/d5peXt4rzYhgY3V3kJR0G9DJp19jaw/ggNAvjLtmJ
1zzW8VOPXn0Wnt98/vX1/Lp5/PyYv7y+itrWYQID6IK3GgWgsQ1GEt4WMCABludt6AHj8w6jLaEm
Rmtv3ejuny9BvW7Xf7iEr0VggD27MbH4LvRVpa0zoAn3zYt0AVxt8CAo1VUJkk+u+7TsDuWFaGHH
YqYDPwO2xh5oQVhmGAvEePUtxwNpYiv0X7QUir6IKkdBUiI89TTwqOveI8b738y/ftUe/PMN+aTg
/XQAaB3Eb7XX2IPe0B6Axcj+A9O4lJDQkLQX7DKZmcD9XYo66PR4nl8x3JGZ2CH8J70yWgw3pW/7
7xWhZ6Fs46hiRvfKKRJO5Wsc21dslNhlUp4LtAWwCXf+J+5ev3S4AYiw45iG4FL1Ft4qA3e87Ntl
In3zJX126X/6kr6cuWavR62RsE7rx+xFBz3dW8fZkV0RRb72EAejh/v3ooD2ERSvwoOxio9Mnw6Z
Gzu+I651DFGmYzIfCCezGXd2b6V1kJDIyOoK8FPaQ1+NGWZilxLezZLHyEjinduoTGQWuu/Q47eG
axlLmCzMy9g+Z4e2HlkzA7T5XDz4h3JTfxhrcRm1CwsH8JzcArQR9lVhFeGwwEQqXlgMjzakU0Z2
ueEPzGKjTvjNr8He/7yoJfHKu/nTA/vCywli1SKSkBerYlY0XdFgaEWpeGhZwAoagJ6ZlW1+SCtA
MgdTjoP2EpRsqSMx87Lr02tyB+M6Hzz/RnziWpkqOHTEgn9O+QLsBH33WSkd9SOT12OISsibnrs7
ftyHJPIg7vmE4NRLyEcRjFjYeeZLVPTGo35vebHXPoSv9YN81tclFjGXWGSQDB8x5BsNVgG0SkZZ
jCabNahKRiLfElFqJt2E1aHol/mIGP00GCc583AiYHrSo9NW6VhEW4gBVfYz05NxiaG90buErUg+
aYwHgsjk4puF+dv6wyStwGLECnXnqzRGFeShwDpaubSecVQ3BLtsc++abJ1v43vG6cYmXYWbdCms
wuWfv+Pf9s8mIVPYI+iESX0lRxaZ6ceyPHDoTysfOrO8KYgQMB0DzwjUk3a7YZeqNU+G2CSnHoIG
04PB/zwTLJx/c15+7jK/rLefLubLeanFuIpJ8awwZ1qQs56JMG+uLwlE09hrICvpm1ldy8JKLO+Y
yROZaTwjQ5ic4glGvnLHngngxAhgxjW2dDpgEGbjwgpFuaR9VzP/9tRBsHVNlKew+CrXmoIuCAWx
vp46/u2UOcE1Qhd7icBF3NOHHqycQ3aj3aHvUe6q4/d6/0/c/NfH9fcVqP/sISw5JYDB4AoGG9vq
gANjl79TuNqM/MA+jNsKc/QXdVcvv2tEjV+bPgQK12AyDYoC/NUvxUWrVEmSEiN8afuzuLxmLkYz
7hEtbg0FkOdwFtpl2i0L/4x/eW2soOwoj6jHBx1BkBMZZ6t4VD+6qwioPKF6DcYndVgX0KMLL8U6
K0HHCtj2WjziLsyAeqar7WRHj17l7pZ4TITB9+qwUYrejcz7AA+I/ixN6yw4KSZc9wr55V3TLcdi
m7VuLS8D3a2qFcTjguHU4BEdaI/AAlF/aCJEiJXgSSWYtqIsuoqGeSN1a+070hepbr/sp0j7JENE
AMcg5Jen1ohKmhc6KL0GNy7bztVaj9ZWu4zVd/yvUiDDJUqqpLJZ9uAVTElyYcNMYvhhmOtro1/M
C4153Fa8H/bxTbKNn/z76kSvDQAMPURj7ADAm9/0N/lTBJGMcwWy7gsap4v+Y0h5EWxOHpNQEid+
mz6ije+kDw/6WTr1rwnchu0VxbWg+ttNsEZVpd4lFqTsBXAUai79STsA4DyIj8MOg411uGrhNhau
uQ1dwPiFtZ/tak2h5cLqXuC/tLgKTPD6WVWr1iONYc0WD7Cau8lxeFCu4w881nMRkwy3vM9ouzbo
xWVKRMBN6R74qbgRss0EcwQC649pnW7Eh/65u2lolm/8xI6cblt7PjotczUxeLQcuBxP0VH1NOgn
G5GTdZPsr0eTuQiQV1Ve8Visx2V6G535t5wWg9N1hBUMxmFXWAzP7sY22HBWoQOrDYw3Bdc8Mg+H
kJ2+MPanFTN+4BzPy/067HXiFhJ8xRfhA7RthCAWHAk4HidrmW8775NDri5ryQZyciDuniavdEHm
jNWVTgEuHMNjKR6NW+EFjt+HAeJ+Fa3OJxyssc28gSRzQqa5Eg7dXXGQnGZ//WOGB+Lj/CDAgQ74
5L60A8DB44BaRthf/QOIwHBQUZ4G4E7Cn5S1VhH7titAJLHZEGyUjek2mpeSp9pzvQkJWk0XWg0u
WfA1rsed+sHBXYKJVW5ISvWmue0YcTzQ91XLpqKwsdMzq+dWLHe8SIItvyu3ChELPyDARhcGwtMj
QQO6tYZ4QOna39ZoEp+y5ATxhW+YcWsVkgDgtvPalOBS8x9A/UC1/dClMRTTS3UMLacG8CYzYidc
aZqevIs30lVPvh6si5gTi/GKvZMs2TDCNNrI5NY/WUCSeK5VPqwegCdHN4jBgHTgFBA7brQnQz4n
yPpit0+RePnvifD45/PU/LVk4hXHVUGWVfze0XH9c09W1UYs+7mrLgNl8egkh35Xo1e0tXf9zliX
TgNs7l2NqLQLk45z5cbyolrFe848olZeZ2aWPaNYQpRXKUtmwut9X1ARPIfL2+F2TxEeX1Q7tMdt
uaq3XQJjKlpqlVfDMfHio7mWcZDnTRTf4eTh+bIq0QMCx0LAuGWkYOKXBTr99IIBAkOKqxLco5ac
3Stz4b+Ajn/3OL4cUXUUqtgI8zioLUT7Kn+Nz/LTdeJsbeoTurpv6hnjWiL880z85/P/0uqr8iRm
fTSyxVJIjTv8FGj50oUoLUcLb5+FLGwVw4VwSGsDbR6P1Oq+uqcx4zVL7votk7MWQvhJeITjkGi4
2dNE0jd6xArEjROsWMFOsAiQpwWqm+LZMS704KpyrQW7ucKv6wToBC/C6a3OrtEn/krbgBif295p
5i0m+cxPCBkrUdXEj6G4GcAc4ZqHS9DaydwIyVZwlBvBcMfhm4Je/u7hfKmvGkkLxlLi4fTmkWI+
xWrm8twcilvPOuXdvVytajYVMJitcYsKMLCQduRL8yCeyP+s2fyYADz8+YX5lQkt8YUhzrmaZDHB
+cWey5/UUMub6tJd957kFCIVOsRMdT1xM/3AHAUPMUhL1h4V9RvKC+U5QpnC/0d2ASbXrGCYbsXT
N1f125P676v6tPf9qR8W5HaEccy6rXEvOBcvXJdtbLM7LBN2GTyTvfgobMRt4Chr2gbL+Q5QMK4v
xi/r+KcL+IJZGyEZy0wxqsv8SXbmJB8OrbJQnuQDWrbaiXcYYd5Um+4uuCU3mG0X2aV2SG7FfXkk
rOlevEU9q94KR8Ub3/UPToA1nU1FFDn+LmflVlyrN9mt+aN4UY6TbSJwGVfiu//eZot2E74It+WL
NtsYSURPDE6lgFT3xbRDM8A+8QEhMrbNvXUBwG9evxMzmN/d/JdG3fDlIYn9ugKvy9cVNOSHZLLr
mkyQhXQukSdNi6sip/nwb/Kjv8kOGTDJqn8f35kX5ySGO0qDifiCwGZ+Az4lOfRiemiQIGDMMUDw
s60X6xAfk2pRaFTuCxZ9vUWPN9lwanfCJl71GB+6te5gkAjobKwHxPirejNcqp3uMSEjvcLO3WGF
/aGjjcxOOSpBLsgeOZmvInWtuZC36LgxYpQr/t53mnztt1vrTyvky0ljiVmSmOT8XMJd8hLcN/fq
j7JZDbc8H+Vc3JviPri3zv7S/CBH07yZkBBh02Vnd7TN55o1kp77B5Jfkrt8W2KymB7qk2ba7Qm+
aXuS7keG45dMRU3imI/SfrzrT+2d+MqYyym2f37dPgn8f1rtX44Jq6u0gWwdNoFNC0qK8BameOPo
j7BR/iuegN+93l9OCcXvcimV2HSoztbdsl992l/YSEO/uTNZvK7VP93alz03ieUmEIOKE/B5cMNy
UT+JiPvgluLNY3kV2hiKuHIRQgqtWZgexTlFjKo7keAi4mWapni5Q1zwBR3TqK3j8YCPsTLhR7fQ
BKeNXPODWQ1rGNgkvCodsnipA6LpNylLcFhLks04XAxXVgmScSMS8oaSquew8iXCKhcQrmP4vNCX
hwUsaH40xJ20XIxAT1iaqgsCwiDhDk/wPTHNq/dhupCey/6NZCBo1xQX4SsmKWzNeOqNbndB6Tmd
+2cWPuZAbBDQ/DPZjSHxvsAsQRPNb8GRxNXmhSMuDJa8WoLq4AnUvcNhF2yrplrv91c7s+ie+ZtS
eioXBvFb/jyC6O/PyatyCYQHFRAtcJHdZj/mc9w649OM/yeSlPyAGMYV8Jh6zAiAQrl+FJaFE7rd
VljVH0HmKdS8OYpEAdbDXSQtotqlvOxxdS08zBBEIDhagpZ5j/+M6rGMlvwESGdUwOpxuXPun8fH
YBMI9wpDoGS3fsDpwBtCetHu2meK1+Qx7p32WbtrjoArDZnz18cBb9dCRYYp6GPy+udX6Vdvg3+e
p1/Jdmkhz33fsrQRcrS7MlhaR4EkGV6k3XA72cEJrsliXGlI/6qdLCyC5bjRNiA86YEvNgJHIFaP
pu07p+DfDGH+cdB/gmA/HanZ1NVSNvEiCFT7wCUYF2BxtoXpxyka2tkN9S9ytO/oh+bvih6cXpDf
YLBjmp+2cT99bmq0ZmaW+bUi95KXcYc7MfIz8VzxTVMILqxTuxje8lfeyShxJckdJG+WuCq7ZBBa
LE3TDsoDnPOiwn/FnWklq10lunO+7+a7Xv+hw9SA3YoXSaQs0W1iW+Hxizl86fQFJRYlutocY+z8
9L2E5eewJqVJJDCv92RzF8GuuYzKrsOWR3bMe97nm1F3RMnDRyW0h8wuYTqKS0gUUnEcGrBoH11d
ddTG1ZT7D0UveEJjuOmSoJgKqarlDvKdMT3G30Uo/AamtIB7/n6SX3bp1OxqTYmK6kI61wTKMHtX
zW+2CWk7+g2GnLQ87/p2ekVUuP7zsrZ+mTGBMsHvUXQLtg9U3y+nnRnVBKn5on9mQq3PUNJ+EN6Y
mm9l22NMuO+HaNn4k2N0xBAwcvHM8HaWUJj0tdsPMT5rj/gQ+usuI4DxOYpWbbG+JjFgMIQVGsC9
btGIoucBABDx5mq3VfbaqOd5PrWly2hTlgCunabHMZAUMjs6Cpf2TTz4e3MZnfwNaT12R5PXbDMP
l92dcXvlj/n0OT4ejhDPEOiYZO5up/guYCNvw70wvDCuXPiF4JZ0R7UZbefZjRXs7SIntWzMv0LR
zYOjDhoQNi/EBLfTpSsoawhINHsIVWGMNde8iKu78LofpY9isalb58+PXv7Vql0GGaZAV3CIVyBb
fzkta40UjXnotLO5Vzf9bt7xbiA+UcdbTg0epBycFd/YReMT6SoLAZ5bTD1JvVilkAOhHKLM4+io
oEA2KQkvBWS9PDqb3bRR4W13MftN29oK6FTkXh29w0BbKfjQdgmWNaVj4qWE1d8rqcz+5U0/G/NK
VHZNegcrR96BEoD1xkQAzxdDO1Ns+cXK1/dG82y+ctZUTxZzNJeoXqXc8lEpcm2sDRAdxV5VuRaG
qMFqRoiOCwPFbZ24fYHVpo30sy9edHWNSlZBeKNiy7ukxiuAtsqrr0E6LrhdxHgWE6wbvPbM18Y8
0cVVQNKIjLEyw0tDTu0yc6VDA1JJ/cmRNuybYZ9nt6p/L2CbAWvNoS7rsRQRTyHeX2xJXsLZQBEE
096WfkhLnDpes2BN7lLybIj4kj9Z4mLg7MbE70za40u1tIxbw8akBDOSELf01/yMTSPcsclteKrt
Q2LrwEZQyE4mJgsfygNMMONGMRdXAyWQHA+4P+RpkVjJoaC6ZErWHL2n9sGPlxQQU3pPOU11seTA
fjOe/cZZ1gZhn3ikXZf7PUcmegAhRxtm5+hB4AtYHqaBcbINi34VJ2+5SVzZNoi9DNhjWM3lnWHd
j2rjxMlNahSePhj7Kma1py05cUlBuFOHh229mHqswubMS6x5Uy4t2j6NoqTxn1L9ptKfRWVllHeM
16Qnwfvz4td+Qfmvax8Gk4bziK786lpWBJYxDZF2Vp85SB+7w3AHDDaM+5DEs2nZDCsIEI20Ff0f
I5F02p6j4xqEGqBBu5j+aYyOvNgYTNROwtRQcsJ7JXVwv2OYErz3h/AU48Y0rUxXgnJNKNuhjolJ
W87qoR7WJrBV7KSSZ8aPZbdPhZXS7/N4KxMMOBHZ9KMH+kem8Z2E+1dSI7eNlTAvvSFBnbC+4PtC
0JMeaobamcpKX8Tv5n3ppUxB4TE6vHUKQ8/F1ezpv+/Me/1gIHKE0Txs/StXa4zEMrEEXz0PNvZG
S96VQ0Bf5QpuvmIx+GBX5ivOkt8RSaVfes4vH/yl5yxNwQS744OVenVFi3oi1+0EMiDtPYW5/q7Q
6OGvYP9fLDBV5l5NnrWoKF+etD4oJewgRT3rBLSHOPvyWQvmFBukcd0tMjJCKafnqTpNdyDTCb7K
eCrXzzJM6/YYmMIKtZOBfgU7jip9bfN5ZekdHhqnEjbuEL414rYc3sTWsTri4tcK8G27tMS9Ie1V
cp9zyvkbXcNAu16QbayjSLNyxAwxI3hGSaaB1JFAdwWNm78dUFEk6rNKGLLwruu3Unf756fxtcRA
YKpzwqPnUnBqx7P9y7fQGGrZaqVGo0m22qhp2WbuazD2f/338zf+/k/VRFiWVTqK79/+OU1OIrca
jmOfV/nfigTaR291ca0y/u0fAT///m8/x/38+7H8yM9t/fHR7l/Kr3/zHz/4/0Yy0HWI+T8/7yH4
KH4JBnLbMCrK6OXnaKDrT/wrGUg1/rJMWcGpSVIA9GBc/WdQkCL/ZRHMw5j56iBI7caf5EXdhv/r
f0jqXya/ZpIoiiJa5+tr2RTd9Y+UvxTLUGEYGPwBhR+gwX9e2c2/GmyeGU+bK/2PX/8ccqN8oehg
/iPidIz6SFdQKMma/gVRi9NpFFudJlknFcuCTTBVpJO0g9zo57AUB3+njIkxMd+vxpmYDyEaYooJ
Ky+kFkqtkkBzTmuTFBDit2kNQ9kU8rtRwANgMczjWK+CSAes6pQc7YSapH2N91o2Soe6JOyOQ85v
hOPQy1W8j2azwQdRqOTgYSKbFvVrlgXUcigLyhTdb93JjSwtBlluDBpPSfNH8KlKFkL1aOSouvBA
jtn2xcKYVPEcW70SMj5M83je5Ek26hzlmpbEqgrRQWjF7rY3mjBlNNILYWwd8AQW6vKsJLKhNu85
wUopbstl25lN6ZqF3+nToYtyK2w3vp8W02MAlQ3Bh15RRA111RQrIxwYbWsKBGAAI32ICWKs5RLU
SK+LeiWotZrdhIJc8A9nbdrT7o5jHMc+YOJM4T2ToN0+E0iqIAkrhsqKMEIQkmxVTbJhrupYkwcX
ed9oeF2g+QL+DXkRoMBiGw3cUm5g8PpxJCzFSCXqU5H6EO9CVS7fjb41REQfxHQ/BMVsqItS6lEj
DGWJ+amsk05z1MUxHtdh0WiUqsRDAIZ1sxG6ahzhVtT7JgSWoekGWvVhaEQdNrAkhBh0yLM0DEQx
RBbaD025JqMKdUxQvBxGA8Ku2UhLYvyEoluTFSlKH4JcKsNzO0gzYyCzLeaCeNVZD/WTooexTOZR
q5c4RLejPx3mvKogUSJtxjjEmcd+wOOdRUehUGWkSOXaFEowhrUJ32ax1lPrQJguuF+iW2byIQuZ
iUvDbPXAHXrs32RxWzzjAaZ+6GPWFzvZqDRuslZ760nteRAEH8/8g50a9gg0q6yBQVOGFLNdEuC8
BMQIzWNMtfypGsVIs1shmDIvbSIpdUcrzNCFxD1jNlWrpMSLtDQr16EaqXruSnFQdwQwDzIcMj2W
Jkyea6MJXD8X+MrrUtd8jIhH66q4bFSIBHPmh8VDUaRMqvIuA8YpkjL+EMqWUNWRbxxGSqbO6ar0
x1T2NBNt1LvZ9j2jUqmmPSBqEYF82fmt7BZRHERgZVUV/JjKqSFrXC7hH0wT6YIYu5ZyZx7VViIg
hFj0aGaMWkuYos16wxjRbvupGp+VYBjQrlfse9iXphkiqkhRSvE+6XNk8fNoXuPGpIgadqoDigY9
FKzQ0eIgGxZmjMk6Yqg+ChGTS8aIqhQtZgrja7DMjHI9qv0r/VyLiosoK1LpZEMrN8uSNTodgjDD
D3KhmJlOd2ck5ewMyaTXTqakAzaVch4mOC6XKiQIodJ9RK5FV2OYKkY9VbKqgNtH7Dd4IcwptvaV
HwQ9achpHbxEaaTJjznxxC18Fd2CW64XMuK+POglCchcMoJlq1lB8cxttfqL3g1NtokbMaYBF7sc
o6VMVcdpRsKkz9yYr+lvaWLsDbFQ/DdLKUeY6lEpkLieFMRnNH1KSJfZhiZez1Bn3DjseLKaOI3M
1guZHlzrrTBxtbhEL2DM09zvwjCUpUOnJap+M7eCUe2NKS3EhSoTNNNnutR6c6PCtcuxjfFtU6zG
xouCCN9w0wxk0ofmasRdP5toWUcpapncm+l0H42EdtlDbs4p7PqJ1VU1eZUBRqYiwzFL0mA41zBZ
JgteOikLapscy1qGlzdOhNPizCaxZ+dTZU1LWW8yw2uMjjuWqh4qWt756H9qec4uCAcZfmdFnYpH
qw1n8Vj2CXy/dq6bflNPc+Cf5iYkkKbtLQmp4FhMyIYk1Rp2tCVFcD+UCsJRIQ5zglGzUnhnS9Ng
t1n9iM1BbDTV2hy0ocQPS2+M1Eli4Uc+B+34qAVlSWchKYHmttMk4+beGCNzzG4yimUz+mGKAFWp
WhH/K03L4V/jI1WtVQw20CS0SY+ZuBgq7XZK5ynatm38OE5i60oZ8j294+RbZnphxm+JUbfGsrTm
CmJJ0CW4G0MQipeT1isYQFjWbKUIQlrDSpZFIzbxWWiKsTJ2hurr402ap6a/EvsKKxQ778vOImJd
7Qb/uSJ3ELmrXgi8tQtDDeJ8P5cWloS+nld0U6UElUbPcffhPY1f5HTkf3Lo8I4AopuR5bR50xQI
mxsKYKafSX6bJ4KEoqCti86LizJ4EWdZh5WhwAVaF0o5jJ45KsPN/68a22n9fi3i/lg2EpTQvyT/
LBs/f+RfdaMs/6XpRA9hDa6QaCjLdED/ETCp/2WqV8ktFkq03lCQ/0/dqFp/wZvnLaBixLIIROo/
qkaqUCRfsJkRmivwKalCv1SJf64aP/Hyv+c319pTxzdMQpahmaYkf6qVf4KPyzkgBqQue1tOsCyp
/TpfB34FYz/WD6UkXuIitpZdIg+bqqxtI0tlppFYm/WGHSatdUCqK3ipSWLLXFDc6Kl6iZJYx0y+
f6ynKnILfR7taJzNVSeAQlVB0x4acJlwnNptLpSEWeaR7KRs0EdyNyAY9ZLlzpkmbkwSUMW2jS5S
gjYtqyxCz9Q0tMsxMun00ByEZV+sPaMifrgahx2UvZVek3SiCVjjkfoIfAC25+YTRdowCvy83oHp
waJYZclwNsTDnFXwkVW/hrEACqdMjtkxcp2sjzYbiRqrKkii0iltBtrWeqJXN5PtNJerVAzuEz+/
VdP4Pmgi/pEUmSn9GNkwgchBzhiH1DC4vegVe/62qyWtb7cqsGwrAy9gCbCPygqKkYbXbEBznE0j
kmpBOmtIq6ekfQri7j0Vpx+BUqA/ydwqKfe+Fa5ykviGrNjLaXvqsmybhsiGreLO6DNSIU0Yg3Fx
VzbG2jK6N6WF4UZZ5aVpq7lTjUi4TLxenG7kiVBDdC7DIh4f/Sg61Sl0miog+Smo3sbWPMHHKVUq
/ArLsWiMFFtsYT5Jfo8kkxZ9nDw9tBZjnpxMtTvK6nTX5YE3lPetAFeqIyilN4tLrRNBHRhP8USA
llbV2GH5gWtoPQYJHI0wbYXnxJ/1VZ+V5zKKNpFi4OMShbk9l+oHACuSHUHYUAKfkzC1vGZCzW2N
c7bA1Av0KCOUhZJetZOuXWaarDqZD7UtBMz2s1yHGD2COvK9DpUuruQcLn4QqYITdowz6s7PPCPE
21foLto8tfdq3T5BC3cMrb6NAumcBhC7ZkGlIk1tqm+KdHnSYLMMaAkaPGaIlZmNOdsmNCNMBa3c
aXsURpOKoLmWAhhJlhY5ZdncpVVu2bHWRl4fDG8+heEmqHBMT0OV09nCSL8rH4vEcCaOTNlsbXXA
lTaQiJhSSE/gUXEjVQgeX9e2r0XbybQwoPZL8iWbHuMDaR8JKZPOJK28biT1KoXEM4i+Ypv5MGOu
bj6bsWFi8gOG24kMX3Nks3oxkgUkY0BRSy6lpgljFZJmkSQYLgblMsrohUYzOOYteGoc0JopQZR5
Gge2naEdmAd/k/vpR2jot7FC1xI24btZFMFqiOtjnk0grLAcp1nCTqVWyiWOd49NyQhRgI3aMxKA
v1SzIEI17fdUV16sdpKt81dcrPkXWmShqNADy41FRN5qWz5VsRzb6VSt0kgiuCfo8OfqLcK+0AwX
EYki4Xg3zMl7b+Hjo1kkAGnmxJtgDjf8Rb6TxH8xDQa4iW+Ni0nWP6amY1Ymv+ShiedbSRJOOaYY
RoMdKYISeoVsrNIAui1beWLH2UNdwAjW8MmUs8dxhETYdTKmsimRPbLQrAjHG1eBEYNNwyIxxI5Z
QDZs8O1+kYZmdGkxIXlCjZph3MHW5H66ODxNqQ59UJhByxoEJ1KpQBdQrlAoMdFLbMnKyGvVdADP
SHaKnN9IM1VZL/RHhYLdxv/CXOpGCmkGON+0Wn3bJARsWX6yR2vu4jhSMYPeV3o384UwjJ+mjRwR
RpFN+TkO3NZggl4FUA/1iI6w7ViylVRXS73FwLFhKUUqqGljhghLSLUwiz5169ximDFWByuZmSBM
lkNWUENRCuGmshqTtAMU/2ZuHnKJbX+YdqGfH5LhWRxgvldMIMrWGmzRSG4zKZLXmc9X5NNqLUrF
PCVTFB6rxsQO3rTIUFAEcFqlo1AVxU2RJ+Wm58OqoMYqQUJ+whhGFWH2VAyrDet2nouJ31wNTYKB
hJa8KbO6y0reyUgOVSdPGnL/GtZ0UWPIkOX9jU+KxUmmm1/NIru5gut3ZfQbgsgfGpg6sSrtxjZF
Ew6PyQmSAowEO645nQ5akcNMyH0v6GKFOh9pYF4kvqesFGkGbCWxlfM14KtyFBOfC/bPVBMxAa7h
hfkDWtxQPk5NvJNHfzfO2NrSzWaOXsz1gXwR3p6pIvBcSkhQqzYV/7cbzGJdGEXlJVl8DEVzH6vD
/2buPHZkx9bs/CqC5ryg3+RAk6ALhs2MtCcnRJqT9N7z6fVFSYLUDXQDPRNQKNxbVSdNRHDv36z1
rR8JnHuWMtTOccYrfHUsgBbXbsw6sy7DbRtBXMelGohIhIZcEd65KD/1uhqePGsrWbJ8lqrNZCwk
Eg7+pGVGOmZBK6dXQpxG3I6kyFpTzi1MAV+OMsa4OB+55lC3d9YCKV2joGCqu8QzsNF48tOykr3Z
SL+HYvTocVa3A0ZXrSj1FFUGDNHfG+OG5etWFXu9SZ97Av4Ue0WVmKIiUQoQmIwTUCSn+t8qEfjU
B92ESYEDT3Sf2Hw3X9LTII/Nz3hQTF+UxMkOoCWjQWJT1UzBpEnQEwo5p7avarcbGvZgk+QYNIIE
27Kq1NaYIFkLCun8RiemP27WC0ctasGW78U8qKAM4Vllj5t4ihwT+WYiWVP4+Jo5p3GfznmQVBwH
um25ahGVCGM6pBolSBI7IuREumeB5JRmbj7hglqG7VddizsMgYuWYKZc2DuAla2b4U5ZUsgYejea
Xm6SmTl0CiOABlbN1GLB6lOJWFlbJ90LQbulgJuM6wRt7WAdLBmR2CIrz13W/6RqBAKgBJMT6akz
FVF3EdPyHDG5QBwda/T5ce2YplugG1Uy+2dcrNolbxzJZJd+DYX8UU+oVbq86R/SrT0k8FrzfqRE
65vvMTUMrHK12FXD/FXNUuZIa4sdlCe/k5cfuTXs/ago67U0DD66w9QBvBQrkXsRebGNHOhFaZGN
nPMAbexEepQrhVoiPWAhqVu1Rcfa4AoYahpplgF9FV8k6ABaozrK4DKSq47sVa+NwS5642Milet8
bjLxVpBPGm6ykfCbsVlJeuN51cjzVMaHpMo+c4kX9XW1y4yXdnVplWCWq9m+UYYPYXc/09RDJxdA
v6eYIyJNyebeeoWEl+xLTYExzfS9vlpJgxspPNQbSe6uwWzNG1SU4JI2cgDGeHkAvO6MhF1F0aBg
VsVxiYzfbcy8PJUujLBelph4Fqlk/Zf2m0xuUM+Vtjq2nbdBnnJHafanWovKJSS39kz8L8WQOSAG
CmCQWZXnXo/7odNShjGsS3WTSs/qv3oevw9OINx1yWtk31aQPor2sVhvBbon3bpS5maIttTkox2f
B/2crN9NeTaMa108fGX6V1Z8Wsn73D1sJSZ5jo00C2AeVtxIA7ZPbE1M1j4nypwa6kumfjfxayMS
cLDeXPy0ajgrV9lyS9vRSmRd6D4QXqFMXsBfVRs5ZfPxHiNXZSVfAGxgjH+5Ew9bYgUS+5w6bh0t
v/0z/5K3sG60c1F0l95a92I2wiSfgtl+lxooAsolMz2Zr5HP5JUmA082UFHCGwsE4sMYOzFh1irb
Iyx0xIQaakvqNAGp2eewwodUkOeoUFwgwSJp25nKhzYFII5E/JWNHFzKhySoO/tH2ygcFR9lXX+h
Q2xtBHbKtb2x66K2Xx5GpCpTe5XBonQmvXm0+kPDzAd97X3xXhIfTXtil/6G3wOQYVeS/iwlN94p
Inwyt4rz8wizIydP1N/sfadeZkCN2RhmOTfz/XqAB1q+iJEECEX3LPFezdAxwHBVpd82v/K2Ua6r
t9TOwTV1DPmTPXRSnfKmqEaXL3Ys2YbVRnYoetzvGBXSjaKCIi8xN2L4eGNkxckihKjSQ5pR/6xP
7U3dnOEBsgtdHAMKkkG+G0DJau4NcwARJh5PRE8WZGjCOsM7WzkmASfCb4Q3AB1n3juGDXq6aeZk
eols9Gj3qk9TTjLya3vH37m6Tjggo4875fgGVpFSBZ9VD5PK3DW9B66+bmonO1mP1btKphWgIsmz
o2usnM18v6JWX6ug3rxc3k/SJ3FKiXyRLcdSDxmEKdhn4Wwec4PJaxZOnNm9h3rKlwi5QydYv05Y
AOPzRPVJtTJIAe0HXk3kVMutTq7zekYoskvFc50dyvnU8jrp1WFq3U5x44oX3zEgrqcuU9GBwC/z
OC1vJZGboDas6cVonjlaO4QPMJDLoM337GIbrDjcDK75GOWHIoE90X/FA52srzGAy09jT6fnVptv
bVe5OGxxcJfpq0HHNd0j8PiJcc7qf7Hs4ljNCCdfd2hOEukKuE0aiZ0mc4H6cSgdcDBq68RIvLAz
mbcNyRwqOehpRo6Ho/1UDxajpacCFHIxouPkYE0xCHDhDneAKpslDol4dSLraLIYAZSNQl34RGIB
nmlxlcKQqT1OXnvzOa4TE9hDpvJqYbwZcUm1BPjhs12Yq59Fu+9RnAuCh/dmdewBTFLjGv6ahfXq
rfnBiA4ZIUF8kmYyZ5SDLDiq6F9aYNjt91z/ZH+aaw2FjvQ7VI0PSET1F6ZrWvXMM8LKYj/1ngER
lajUu5b0JOZjSTwnwiO+GYpVN1cPfKza/isnQA5zUQ1llMUU7LnHFNZ+NBCc/cvGo1vvP9XWvxdg
f0r1wKcuR8QrLw5RsXnxpOJsw84GF//BZNILg+CjBxdGWjOHXefyiCbDO5+zDjdxFi5+BL4vZl53
jKqHEhzSShAEP011nLdQWAHEwBR3DPEdy1N5QRwC1GXNnzZ03tFDP7uWcYTfGitBjpmKv6oAKJ99
Nb7JRcjxvh3ikqHzDtwtGHyqBYloe+DgnlBcc3I75DH3v3PA/4kjjwQMy7izaevPKD4bimthwJKB
TN6kb0LW7fJPTh4G0Vt8grHpPxTLJX6NMcx+2/ahtZyMD9g/nK0WylHClNWLKxYTTgH4QTqsTOYL
xxw/ec5h8lmLl/QHrboqsbd1ewG6Ng3ZGZk45hAfbOd0xS93nVizYAlmUPo9lKR+HrqMfJVrp5zW
yW2rhy52GxxYRO1S97wzOkl/OTvq15IKHw4whatCIwOII2wxEyEWVx2JUHLNHTleePfTMO5PZkXc
trt+rmqgkufauzZeNYXDfekfIQvnAwolP0WEhCqHIsM2vBGg5IVfjffWJNYV75vqtia2GeqSkzme
yFfCWWzebet87KUXzQ4YqlG4MmRGxCzb3mo8poLIMETRwaA9lPzaMciBg23d05nLT964vDk26k74
uCG8/IbjludIWv1qCrZ+H1Eebb6JbwW/p/TU8BOv0WXFGTxJZ1Z7iBfU0hX9HlSxBRFYJV70sNnB
2r3aVsjjbg4nldSrac+QOvds1MIJO5zjLN0UzuokvfH5aTM2vNLDHTS5LE+29qqqz5Zwl3T1kntm
++vAa6m6Wn7Syc/mPkiCHvJBivoH39uJG4KHlDlELjuMeTL7oCM5+0M+bf7Raj6ribzwauo/tBsB
i0gZCaPsSvJTebfdBSPXyupt9zheBnqSxxsi2JcRSsKRylmGJsytsDPutf7I/yueBHDpzDErn8la
zx2T4kNE9V07MxKamZxhLwe6XbuguhmcgGq6K73UY2u4rAM5M0bTGTjdsUJ+qL8mxRNuhsGtp3M5
XJM757ljqEXJ6yjSnSBNJdHIdz+FQWcr/NL+GVa3yJ46uBW1x0KccVIugfTbIUhDLgpEAjWapO0V
8pus3XqHmgmAIZvHUo7fXZKuy+BRFfVKyM299r4C19BATB6A7+TlLRdXsXY+t27ymCUPHcS3Oii1
YMYkCf2Vg3ctwuEhV0P2ogobgcuKjfyOqcNpmfFL2wHbuFp6azdUmFdV3osF7+AhiY+Z/jv14agd
ymJPSreN/VJ5rBKvVh6p0Cl23Sb+TvWAx0y6Jx9WV95oKIV99MTd03MvDx6DYHpwZje4atHmDweZ
vXR95PKVuP7E0Y7OMwg2lq5FmBHIlZ36tyw/1Rv/3p8I5LGu+VskP7oDKkGg6WDMQlvz6poAg7sO
9myYe/zD1AETOFUtkKQzAEdpZLHE8Unm/AvQuHmlZXaWbx7FZprBPztF6ZvZRUp8jfSLN9M6gv0m
0NEOli7s0SFnL8rqA1gFlcUvpAxePH3ViAF5usDN9SAw95zWmr2Ltec6B5wbmp3PkatGRGjsub3n
6UWRWMSd9ZJy00eizK80dv5i3W14Nd+icyFddSDRM9+AhVKe68VhgILNc2PvGBqNCxFrEWccjj2D
HP0FYe4XIz9to+8H4sudK9sOqEreRI6eeyIz86/SWUDAMIXhdOK54aLlCaFCUJRvlMVI5S7xem7U
G1XsrjSfIMsb/C9mEWMRVMZeyfxlfDPj8KuzaDad6ZrMi9cy+huYcif5tSDX2UCQewLo0n7I8dOd
74J9lsjAxlf6p4Rvnl837UU1LiRa5hxeTE4hrh4s88g4hnLtmyDXRexN+0J5RW1SIOKglJ73PDjp
dG24B/7GnMTtX2hgtRKOZ9wPH5QnEg/ZRN7cibc3OnTxsTNO2XbUhn2snSuaRzXUgZXQlTPUbI61
fkh03aOrbBhpxSfMIAqvMgwc5UlqXAabLdzAKjDWN6jI2nBYJaR+PgN20lnxpMy2s2GIKh1h7xfa
SLTM/5RQ3YqPUrhlk+wUF096v4fUkJQfCaxc/jPuE3yTUKrZPX9iZkcPit5fUV4N+6zhsiE3lcwr
H3esPXDxH8YqKPM9hq70VZfPFCTUsWrpif6dypb/ih+mvHFDd5OjyC4gZ5p4Bh22xDDr/n43yk7l
T5BBelFfdWaw+OJycHzbvvum6FyU9bdN0Qenpf5V8czMyoHS0WZsVjAT33qZTKdudEvVV/SrjAuF
gROxzcUz9Bs+4xbpOZ8rWRQgBdob+vEbSefAfufX5J0vtjnGgGN5Z34KrL0bClicOrv1RX5l8Eyk
+JEZHXdiFl3bi7iDp8tbBPqY6afhriOW8fUFC8nAUXuhZKTJqAM0KvcLZGn2hBhJHYsBsdAJ3hTO
kE1pKXltYtSKUEzxrh5h8tStZ+kkh1ApRGkfarAfB3S2iI2LDqqKRIYMwl6ySEf7UWPeVSkDitq+
OFdFw3H/oGZ9GJeYj2gQR/s+Fwa13BgmbH39hforRoIc9rTA9g5gDina79r8FG0hHmXePFv3bsvi
Kz/Fe2XvytJTz7j0sO0ohy33KZ4qKyByB4QQfRwnBpkEFPi04Wq3m96z9AbCwHJpBAWVMMVsdf9k
SmC6ySul2XINEzN/UoQaKCeMuC3coFoNNWTOmPxszhoHiSSe9KW7Tu3Zftqs+49kwQQghILoQkzl
OLDo57NdNj2J6a1m3mhs6p5cxDG3A1VPjwuxre34ogAZedW0bxsHsMKWO76kqClnSdmvnblLlOPa
eLN+tdbblgaJFD1u/Z+O9YR8zvhEJe6C5oZBCg4iC2ZS9WtBNGiYXrWDdKhR8lb0bJlArW6wy4iL
MnTlhbCBDjKiRP6a1V2ihGcW7UssiKwHtYZeGk39PYR9VztiVb5G+zLP4rndJjzDGLtlyshrV5xa
Cg3TWylUU015lCcwSiaPj5y6T+klwhE4WPlhbLfnBR67UKKjsR3tdETpNYXjmp3iNrsqnbWbjPFk
LN1NI6tlzEKDw3opoZlEd527Q9wWtUDs1xfQGQrvz3KTh1yEi+0i/wOkuYZzX2msu0AWt1SUBjoE
igMs99qyKqjhx99I6Tu/WG6DLQ9+0Ua3tCwhPTAJMwzp3U7+DEVUUeTY0kkm34s92Lkz2S+w7Rh2
WQR7PquQzKMnM+DgmqFqsoeNpfLcbHN+IvUgw/6CNsrM1CaYIS6jvhK+3Uif5o/NWdtkKoDTKaVt
UqA3pMtPY5XHqRsf6hEvMZmww2pWYBZxClTrR6xzqeeVfMxwjW8cPPUYc+K0H8XAaoazkCpWbcKW
+SVj/nv5Y5bHGj+ppL1kaaPut2QjstWeNp+1k8eAzzhuJqNKbc0zp14bdjzp38lA6pQb2UtuEheh
ZQl3iZq6ulo+mWr8EEu/HR4PkTlNoh0rhODD+G5o5cMIkW+tSYdRmUwin1CD0RYPSt2Tm6LKAXUi
3tmkwiGdoybWt0yj5WHbOlT2oQFq7WyRwnrZvDuFI9rPVHDMtzVFVI57zJhM3InJQzQNtiemFOtw
RDZ4aVML29zW1lLt1fx7LiG6mLwSLMnG36T+SbrUeOwTJQXcY7LQtRiP9PlLoVExDSnKqnYGt2yQ
mtCKv3nSEFO/xs4wFjH70tkp5hbwt4I1Ih8wP9cFgiPolC9ZwwS1rWBpJZRIuqCCVexOJ6UwDWLd
lTv7Bgc+ZImw0luX+LKJnLWT5M1O+pJSgot+zdeVTos4wbycQDNnb4pAg7RKYLaykpxngq9zVy01
iGW6/Gz0OuX3aOC60LrLZv9pNOO7HOQ7UYCOzOvy7GRrzL0lFnOY+hiBVkCr9Uj7UHLjb1EBNu0Y
u7O0aT62VOcKsWP0YlHN46WO+7aZHjUdVdQY6QxzWbpKhuYl93pNU7+MeNiXGfbCEcnTLlcQkiGf
2CkZ8+wqAT9bjVl0mJhVWz2KvCR/Rb32kkIimC2diJtV4E9ZCLUCok0rFzFgrUHL93X/auVwu+qa
G4NhaTOUyaE1sTQrEh/n2XqdLboFu+Mxa0fjz2wlYaTJX8gs8UdLtJW1FOYDLmoJbMrGgsevCuke
TJ4BGzGVl/jBlApAkAtSWWViZ0DOLu8Zaiw5k4+WIZExgNwOHfrybOQRs+GSFM6OHE6D6LzMEqqf
K2J1Y1H+5IVS+WJBmqX2cPymtfG7GrJFOTIjqCx86CztX6KZwO1BiehklHcMbBYAhmj0FeGtA4a/
kVSVfigqQhKXk3H/3cXSfSA29ERHsqla9zQfXHP5VL4KbE5LqfmxzWVfIz1SCTd3x4Ec4ESoFwIi
f8eW7t3OC25mtsrmXOkcfwtrBV6sCKWCxP5h5UAxk7slfys/eulFrfM9hxxewS5UkpbGrm5LB/UY
1vqJDiwuNLYNWdCv8fPSUSZ3QGhLFfxZDAuU1bmn9xhq7YUkbqbSfjFPDwjZrsvEkCkXDHq5uNMC
3az2qKTFq1SZpD7aSRCtjGiilR9p6hZPs7PQjOvyOCjr15qlwWxAZFOZARoTNot6zS+iX351wc0x
6LHXj/3N2LJjJwRhzEra+pVUvpspgwJW+tFqviK01FNUEvlCqd/knCQJC/1dPjNq4incmVNRAq9m
WiyE5WvjQ1ToUGWS+xxIpEeUuyzm1/Ut0qUHqQVbnAHO77YEeHdNZW2fa0x/1GN9504LHyETER5T
8/RUocQuVwVaQQ7UYOpgFpVwpMwEEIrb5j47Tx+JGLWPkbwb4n5qK30Lbqp72dY6GPDny0v+JGkr
frOUwa425jztBlLSsdicrOUOVM35ukUm49i5et0wJhwIfnnt65qxIGOaUa/9LOFy083Ym1cGR0KR
LxZsX2a2qeYizOQFJsC83Wibu3VwEYI+Sbb0MVC8kowlR5QEIwlaeWvho8r1V1Tz11lT/iTD+AnD
+5DJPUFD1EMl6ZSaAZ9dz06NzKZWe+sMJsBdoiH+JMLIWqwsKKs/mui4hZbqY8wZSiLZOMxZ/9BV
TKjyFjdz07wkufHzacnVh9KtbKmUP1WSxrTm+FyyJn9bclr+6s55mCCn6BRqRcx4SkZWzpa1xfY0
GfvlMVo1fJ6tnVEsPadyVZzmdHjnCkESqtVf5WS/xIC1DiOO8YHwN7lWGVyXkCxMmW2zbsTYzO0k
VCzT2tml4M2eqlOtpTASoQCqovYMjSGuYXT7cS4H17DK67gBR6mVPFxM+6saCmPP8rZOEWHXc/e9
RuQIpPpED509sYd8nNf4W+SxhHKf+V6rMtidoeBvgyCkWIMAnkyw+WsktUkxEjMSv3ZKroTKRECT
qRNCluXLBdF455TTNefCcPOEmxQxPHN0yzjZRvO9zFHY1Qif1JY5VhlPF1GCHqt4fHQ96UKhs+FL
u/ZBqYaHTYX2r/JNgQhJQVzT7YwjIa5s++J+HRxRK/uUPqnsLJqPzUARIZb9FCXGLirx5c8Rahee
r1V/aNVIppM3P5BTP04a1uOueYvj7S+SCpUFCwsLdFVWQdpDC1Ks1TrA/6x5TAXlTzGw9SAyFfUM
I5IcQdNki89ywWEoxTNjvdXvDIS21kC7wdL9VMjiZzYiVAj8Jq0zCdaBcrrlrqkYM1zLuWHUpWX7
0iB6wbQW/BWspYZGxYKJvlyM1WeLuMjrawbV/Tp74K9pmXpmuX0JXVNwui1RanpNBTSqnarXArfU
HmX+s95Osb9I9WVLa+7J9luu8snjmiddytJBAOjHJDNZlSjolwdlGI9laZ9arrS9UXUS+n0scjOS
wXu9xt4GTWi2kaQYgaZqpehltI51bP1GcXFDLXwSyO2dVCSqswyNKyX9URE6zuYNsJTSDRuubBHo
TJoLFi+aEX8U1Q+G7rJYStIwXpK+TkKpbRdPLRqUgdIrym3C+dRq46rl2u4MA2yaalpBXt45KkCD
RkZ/8bKv7aLCspXCeZ6heWJ3KCmNACQUX/poliRaVHhMUoT/Su+qsvZp0feqkpJ6CPlZQeV3nVRs
weguZj+eq8axk3dbackGW+KfRlN482MNFkSsj3CWoZZKNDUnqOCxe4+CpjSyHyJrfBB2rLALedfX
QvFYjNJZ6tGb1ZgXtMLMK7IWIM+LVTFu7Ybhy3i0x5FOJiUqOjEk1odXS6zMSCFlbovKzlzO/Gzb
awahEdMy/Ml1kjTkSOy1jPVf3yrTXhgE6jTMmzSE3Ut/6urqT56K62wmJ6RJP600eDPBd0V1HCqm
sa3OpCQ2ptdhrFMf9QHZHu27ZlFNbpi+nMJ8b4wJPQ9L05bxLfqzhjFcJDxj4uqWsthfU5XuVoeY
IZKWbE1erp5HL+vw3A+6dq6rkXQbmVGBMWU875IaNsmfeXtXsqnx+gixV5MTunKs1fIxXmUWfMJg
/z/IPUWvFrbG/YqvCfSUYLiW6ClhvZqyM1G55lWP0SiG5Spt2/PWLad8sQeyeGmes1T/WEzTM1Ig
s3LSHCtMWRD+ABTU+RrIo/Y0rlNQbtgu+pJZ/5i2T+vSvzQlwW8qLdtAem1eqr0PSkXDSmxVteyR
MUOK5t2DSlpLvZQb58j6GMUy+FSL6HUMXegArWPbFhGLFsJfaoZBzUIHPc80E/hzsCVomJFAMuHj
uUy9zV2VdF4psYYxtPUwSWN3suZCYXMlRe6mm/tSQSAzcDO4fbd8D61AxK5hDqkimy1N2fRHA8vT
XdtEmJ/Y/ppEox8iYYRKBeeT1J3PbWpsV5tbL5eiUDZJL5YVsluisuvQ5vFatx2BfECkuuO6SL2/
dbhKpqS9mmZBW6GNCWOIZDzuIoSG9GdLdpSXNswh4h/zobrp9RYaErYnfW0dWZqrvTkX9z783Csb
E9Z4+kR4iDukT5d9MjZUCrM0OL1ZNz5trV/NuTjh1WACnOcP+ohCfWZKZ9nlJU/l/mBXKYIsc2am
UhvBgApXapP40I6s2izzuxrwChdzR+7Bah0VhS4EIny2N8joYVCxPdnlbPtLTMGdcKQDpVgclLf9
ftJa24kXfTjUI4M2FcfZLbHptbIklQ9I0sbiJSZ7I9aXjNbOwDZjWhPm9izZx4wy6rnRb6a+zntk
x1i0QEhWopLOWrzavmUzliDUhB+h50CxZGMva+g6axXZVLblBXJiLDa2uEZgMM8swgORz+u1uX++
W46lrk7xndfUev1EqShHGc2WqgX/fItqsTvfwIEC3sLU/DI/SZq+MX7NgNPk+Ij6voLS2Csfc6Pm
l6Zvf4douSHQhNg2cy1lRjn5SpMLat7adNeNPZbSFilPJYeVahIPDFkgZ6ODmkwGASH3a7iWyyFf
ZTusRBdyVrZHk0TGeFwNaAZoDxvRUOoUIt+bE476iGzxackiP23QAs5x79QZBqhNwaBvbfN0Euq0
j7Ee+EIqmQjO7RllNkAHGSSCNuWfVsn4NldKMjBHFKbEVEnyvIZ1HV1iY2MVmXeZr9bYjCeCTfWE
U0+USThncxHW935suktw10FDyNp+SAvCh3XOKvSJmBRLlcyXEjZTPUOJyHuZ6KveXnyjqUgVWi0E
vEUEHWBhjWamung2GB+Uwj4QOjt89mMatCQhmaOEtUdjHFGp+qeGHKHs0Iz1ZjpfrSYrj00MTyJm
zjcpuX6cih7Fmjayv2a8VJQrW2SbolQw4p34CvuiL2t33iz+Wao9r4s8PaX3DEnVoGotkLzwHP+K
le15L35VFOl7nXSmcs4cLRu+TMl+s0vmhIWKu70hj2FqtW/8WX4+V0Gjy+JoLPGBM1JHVp0eeBHR
F7S1tWut+bmrzCFAgHUdEQnIcYaeZJjfu3YlAVBg3MG7NdxBQFZOrYLWiJzjLj9NUU6K+8I6T9e2
X9OqbC+B/ca8kcKpHuvfJKJFXDn0fEDSegpyqMc91qEk9OLF8raBn7cVOowhFf0/Xsj90M1xmDYH
jdrf0cz6AFhgY1jAQCxdmDRU+qFpWOYVc9zuccztEhOncskPHG3bfM109ElCdN99wr+bbI05R7ZQ
4CcVWeHZeG9k5MrtK90X5OTlMiOQuFcPtsSkOZ4lO5AiUHWjARpJI4MoXX27LJf9YLMhyRaF/khJ
2O30LUl0G1teXE2s0JEKDznyDbbWpl1PVwscuiazWO10Plp2xGyjivg4GsVbHxX7kWAyeYRNQP6S
W0hsCOyJKHIJ5VnaGW/Y+xn9yubeWnNXSbi5TfZi0dBH+9T8NOT7i1ZD3K3j6CSX418zlYsQgHBb
5vz4K81K1F/tOVqvRVCWvR9hsNQFc9O1gItlMjxEuKIKp6ZOY9hvIX6J8vGE2c9vR+1m2ygmpTlq
963UhLE1GL4uCT59SM/yCk13bybhwGgPO1m4WWO7N1oyIFq52DyztIBOR5aK4M9GZ9xvvhF3aFBm
nQnGXLXe0G4ta0NiY7GSHqr479jH5SuXWaC0i0XarHnXHsrV3qBPVYva2BcJ+0hR0ZVmJp9ZQYI2
aapVusWPtjU98qVRCStqzAKvf+Pej6EhooERNBmjW9lxFOAXqBz5bh0sFnajVgKejZq2OspyVARN
zyExyGnYrRMEy9rHhlA9iIbI2ByBpyTGd7srcpbrGO8mPPgwSiQwVXr/NifMy3NEjrRxje5u2dAB
52BeEHU6Cv8GCRzGAWpDqP4sExxJjxmnIyHBcfwnFSaKrk76TEY+pvLURPjJ9BeOg7XZBloNWfPw
OCuOVdsoCZTAKGHzrBm3RARvqzSIiDLTdHQnMd+yJAaXL+Rb09KoD+lylJo+QDaOuLW4+/r4UQrs
QnvMamBn1o3Ds7x1IoLzuiJeNdblTZQKCQt0mC/SJJtnPeEFS9NuC0ytXE8bW4AtLbF7SIiBi3Lr
Q6BGyC5sTC/ov6P/RQ/5L4ECnuuSv/699//fUAL+Q5bA/4eEALrx/wwR8JAO359pV/23sC8IKe7/
X1TAP3/072c//I//Limq/i8hVJD3NsZWHffs/zF9SYom/0twAlhY+xSVf/6/UQGSqv0LTL1q2hp/
xLQU8/+yAiTV+JdsycACiIKT74wq9b9i+0Ln+2+pfTi9NMxliq7bAA1U1fh3VI68sKPFYlqDrtCf
UdExzKKNRjI0/67Jlfvrw36Q/ARa2tP20rAaJk5v8fWDypIk/Ziu1Wndo5N1u3D+JZdcwVmzOuK5
ekmCe/4prTHCIeR6LjEJ5y5MvmOP4iogJRENikATjTzXYZpnTOwX3JHQTtMfGXJcEIA3AL/q02gc
OLOpgKTcXwmZuIGwkzAn7xHt+ZpbPhrv5saof3pUAwo3lPXAigafxFk3cSr/PnXHRIN66a6lASxy
ECQOiEv5jvxdDTT/HjWf+NkbHnwQZoR2O83oE6mS/Bn58+HmciE+CmSUN4agXciF1O7qS+MnfnfM
99aBEdFb/Dc+ScA5bgPAa83Pf8mRqEIdhrVxM0/aY7Vn3OCha//WD4YPXcllSC//qH+sP1aY+Zhq
2QCyMLyy+QoyPwpvkoNf+ktcaJxA66JPcbHCfd1p1TgSrA89aELNzXz4u8tReeMdw1/PD8UxS1+V
O8IRAfOyMH5uUrRXGJl3ot8lr4Snyrx8n6iyIS125MIr1Me75q17iz9AACvH5AmJ0M0IFC879Nc/
3W+3jx5Y3NLeTs+w2qkOH5ufyk+YGbnMDyCCwj+EDTzvitwhRuTMP9z1n72DjPp4/8F5Q9zqCnV9
DOLHOdBrJz+jv6x2xTE/Yzx5yXwgYFeQxQ4IQd96BB/pKEdqTt6L6mn8QPTszA+YN7w0LMgMzO4s
aBJlSkf5hy8+OeRZhqwGdvCj7shllI1OHGhfFROsMzILqJfdEe8hSYl0fHteJK89cSvwdoKT9wma
9usX3RUBwuTAdOtQCZh8hNGT5BAx+6fDxHeMD+rD7Nsv5JSLyBUXwTdl1szrpEf7+zctXklzCctH
dnnOdKT1vAN9R98Kq330ZzsxxK2dBli6cIpf7Ie83URbI9W5v4r2p1jP/Fq8ZoI8wy80T5eC8M4N
ffz/pO7MthvFtnT9RNSgb26FEEKSe8sO+0Yj7HAAkuhb8fT1EZl7WyZIcSry6lTVzd5Z6anF6uaa
829mCHwvQPV7DSZ+/U9F5zJ+xi9tEX7Ll13+ACB+LiKV40lL/7rbxPNgQe3RWOwXQPj5VFSXD2uE
hex34CgOC4m1gUfgE0kXxbM54ktMEe92N3XKtWGjrT2n1+8Y96BF5saKu8ZubVQp/Fdz7nvVRnzg
IoL5xph3M/9KecvX0Ub6uddxCKwdyNX7RS8S3+vri2hPf9vv7IiMJ+ylz7H3usGE+QH5PgxLNtar
uEivgYchpC9c4U+w3LtA5eVNsGpSh6pF9u2EtWV2E3kh9qnYk7kVn8KY75s5vygAnsHJJM/K79T7
LAYGFZ+B9lLffi81OgOPRTllc2AEmbf7QTqwUW+xhV+Kt9VLAqVo5ts5TJZZrM1wyJ7HTvqhbQnc
gj9V+ixashUHeOtcv959wwHRmHU07ewotvOfzPny8JDdHJfld80OoVmoiKnNtLvaAYVgAsqzW4gU
ICMi+3Dr2/qaDN6IbU2aBY/g9sDT3EPBdDJPnqnPQCEM28a4b/5Loty9y95oMiTMP8MAUBE7KNE5
ANYg6690J3qSPAw5vu89HgGuaYffZcia8+i5uzndaz/AcLv+gzaPvcCTr/Vr40XzLA+2//qwQEMM
bTJf2YrrkEoMapQ7R3aDTcsPAnm/B1VNq2YvUP2slvo90m7LwpN+WiskP08gHqEusYBkJkL0MG7l
NEbskeMYJ/LvUkcbHsRmDZ7uFRKA/q1SbMmmTsXxuE23O0dYWs2Mv20+l1vKW29ouFUuig8xPUwn
+W6Ec51EyKLjQEKNBqDu8RBHBcDV7ADxR6b8Z02hL7DLmJti3jYrUGUpnWh6kKTCjzmgvIC+nS3M
j9QFZ7FbPcTbxMmxlYbLNztciyxyf1mDShcd8B4ZBujATr+T0/nYsQDIOriU7CVpPeWAJ03dtr34
4xnHuuwiK1fKUL7ee6enXohacmsHVK3dr7CjfZaQjCgBSZDT009GNyZ7g7t9YBeW7ORINY/c7Xuv
9OoH3znYFNw9dD1Z883z5OgGymJ/xyOfoV0BlfyXAvrZ6JrdTlbS2EICEG/D7pFb9g1yL6dNev1r
P/RiuH80xM+QgyGeaoD+FioH1zQzAWlZz/2tQBKzSm6x11hNqe5LvXbS75/0v/GUXm/5bIh0cJrS
z5nAo9ei8d/7ipQzjas2dScVlXu1yUuxBjpOnYAUk1wxNsiQdna933SL7J6XCh/VckrnPdrq886m
57LqLU+TZflU3KpvxoQg6T+s2c8h96vsbMh7UdubJSXua9iubuuRLM25KJ5oFPw/+ChoI4OWVdQH
LFHRaRiZg0EbdWrWalbKV9IDCO5QxFgAo18FU50Y6VnQgWJv0TQH7yqXJFKwO2fCVQsa672XyifH
otIBa43b6ofB3c2BuYmvix+RZ1zpjwEq5b0OZbSixAwejezr0XhVOFIoBXkWf0palrT6r3L36Mr3
4LxIM1tldnnR9qn9cGK/jHGo/WbtfSH0K8bozzWufgVBmFn22q7zZ5xMsMM0Zx01/HV4VSF1U/Vm
2FU+N3rwtQ0epZPXOlnbW/ky8btG9u+X3zWYaXSPkg5quny1wyFWwwULohI8/wVtoD0ofKC/jgKM
ctaByr/a1D+zGh1omVRCWWeIlwIt+ainfpM2coh9+VH9jz5bfqmWBZHWZvJVnnnAQ6oTRAUIFIID
eLk4eLFF5REJiJcj3i0WqkQeLeiw9XY6dAK7+kgOyA9T5kDiHmxGibjFddWKPNjX+xpwPLUgQGmz
urhu1YVi2L56H/GKgVQXw8tHQQ0U9wKFCy24wfrm9XiCkCZjHtaTRD20GATIdDs0Vw8oKa+gaQqY
upSuFLkV7rIYJAeQAuzOmPunB79bHDA0sWxQGEF+Laizehs+VM/CI71xyJrGLfciVf5eNrR4hm4E
PTSBIfpDATNde/s5BB3pOS7pBc5ABItAWKPFTnBOBQINDnjyBJ8V7pL3ELvSnc0N7j9nP6mfY4AB
DxcARlq6PGHIPuQr7nltHj5RA1PYDs1GzRYyODDIpg8FP36/hKAa7J2jl3qqG7jcv+Ds3+By7U7L
Jr4lR39a7K6sDS1RTZnFlETom8zAwgYbela+sPHfuKTDn5pnps4pmvE0bNOrgi/a48gdqemtJJAh
uqsQozYX8VWvsIO4LYhncpka/Wrk03Z35Tdrg5kSnpZozMqzdnvyzMXxvndjku8N74CMKyKq0Ce4
tiHa2af3/c8GVad3lS4dL6vOBpWPJwHCFkAqultf9bQfQIHxadSsdbei5XXwkm/Ffq1c16sIA099
gUbA8dq6i9CuquzokQZ5kTs+opPArtmIGwmQMRhP26rmLScG9AIk24G4gXIQ7cs7UpLEkbOif+xL
KuUAGVDR4H1+RMEIiTZw8K3hkgiCJxBdg9eXRzpjbiGgh/FP7Naf8spN50d3ZzerplsGwfcTrzkE
5GYan42jrn0EOQ6YGHSpVa115nN72qoAp6g0bhHF7d9+/useJEXVeqZxyzMTpN0WcGa0/4DUtwa7
bSyQDd/sWriMiKfpLiop7Y/m6FawPqLuRUHTw6oeEDdC9J1XaH7TkpUfExCxCA3TD0vFjxK6F/Z+
xqsV8vZWupf0VDuGQulenRnSfV7hFkXXMn84HGblj/rhcG+tEfo6oJILJnBG6djMNrSB16DQl/hX
zUXeir2AMF2g+Qc1yfb5yC4sZ6SHHlIdmXN8jJahg3sT1BseAXCy7F9P53l0Za1P2+Kq43XnaJp3
Krbh0e3W6RtUkgOawDzhTz9p0JkfRk3X2gsbp+iNNuK7dL9I2K7Wgpqk3Ri3Cqjz+O6IDZclUwpp
b1PhTszWSZTPWvO+ad7UBiBc4kL1VQ7bJnrWwCF9A069Lz2w5KDMuw08UAMb+sSVMMbujXp/obLv
kMHR3qk6YFPA/X/0Ti7AQahI32JP2fReW/G8eoKV1PF84J8rfeXGoSjDZ8HnZx285LBcPX+J/Y4j
zUMKIKh48+CLnXBJtQVp+mdjmfDAVm869zhLHo3vJ1zPoo1xBeQo2iCRsVFn2Vy7blfVpryvOWTs
9KcMKnbjby17d7N/KjY+ZF0Ql7P0GleRBf4C19a2eWltbSW+B0+U8zV/Viz8W8k5LjNP20EU4HvQ
zXCrd7r+vCTTa5537zrQmtl7/zI+gf6AhCg9ltSb7dwRH3jHzevvCe+9ekbvl7dfLEPluKbuYr7D
eUGwJ3Rz58T5YM5Qho2g66U07HjoYSy9oPRvYvDxkPgO0pn09zDN/VZKK7oGBw6Gyg60tZC95aK7
I63AEByUXrYuRRgcm9B4UksEhBra6d+EZkPRZI+/mbbi6Z+ET4CspfS5xZxUc6EYHUsgtndBgsbM
HLhLBJIQz7qfDbZ7s7wvYcSu3LtU5T8zHL+2DE/pvOYRyV/J4XRbNR4nWTM3XhNvjwgR0P/ZCZez
FRBAB52JNdtgxlIrRQ/bmtf8u7koua/X1Q8fCW3aF3AQ72r2WO+lbbjND7zluIBAzSGb4Ei0Pe3m
sYEdfNs199zeuM51V+byWC7y3tS0RRaHb/wiFnfy7iZKbww8AQwcSpKof91jiWGz1OzsvVAdEULl
yTGlWSbPmsX+qfypXQkulqPiEtfRxIOcXH4/PlGvoJyG/AKfHJQ60P9ixkpy+c2POH6GdrDc/Xoa
P5Wv2Y893WL+3GP6xD3H7foucF7XbrXZL+EwfWfuFFtn+Xi7cmn8TCkw0raimHBLLrLZ37Oyyifp
ica58t1iyWKKEd/XBZzomYlKNxoEy+M9BE7lqcOCD8ILKPJZfS381JdgV1+jGww9bndreXPapCtK
lxukKWz4njf9477nSdDLZgBb33D5/8aFp12CYE4Wis7jk3p8X4DU14CaOrpQNNPn0fqu8cQ1bXGg
FaRRtIHf861EyWgL2tx8plCArIhDnwktOjFFQ2RBZg2lCZKFHX7bwf+XQLvYugGj8xHMG6Bv4NLp
qtGv+M6rIkZ7YwHYv1mC83y0SBo2YJlCOvfPiETdc0MKOMoftbnh5fclKqILlUOS9L24qbepNhdu
AaeLs+M2eQYrIqyrehFT1XOzG74n9RD9GVgruv3hSkq4eIUXvsZi/4rmR/WGXUmp26h6op5zRN8b
UHE5kz4CeQ1Gb109l1d7Jhmq3RKb2YdmLSy4iZ/RheCx/lGtldaNr9IrjCqPq/qav1Hd1lQlqnWH
MWMvWzPjv3fBCR1ugM3ltrpAQf8q+ECVtrwToBK5HK9r8a2+P/zAVtr3yi01z0V+dVoicyJthZfm
QeWu2vMvf1Bk4V8n5btqTk/Qprysvm72L+E8WwLYxhOnvOs+dtcqz9ccKRMIJj8THlgNTop6X025
gb98mBU3xkt5lzyisEQ7Fqg+/9Vyi+C8k2Qr/ybfUn/geoxJr3Djpe0ChQrjhRkgmrtsIa63xoo2
402PJbuCLwfYYUu7LXwAPU9WD/xGeImeDz97IsIiZbPYAs2gZJG9KZ6BrZ7hkW60NIJwzZ3J88Mi
mWMmQgt47+zVGSZduEQKy+j5aO9XO6dh1mbxN4RwAhfxJw9htXnykC3ChcHwRA4/h7J4NePXhA/6
taWCtrIFDwxjvBK8PclES4eLC1Ol7sKEHKi0lPTKZj+6FwRgHACg2DMUDjKzV6aTPZMI8nNbFM7m
+yt0vtF10HbL9N1/7iA0cT/Adz55RuUEm51jAoO2uxvrNgEQQX9hT96nMFez8Ll6pqNX4sK8DOSF
6dT845+Bl26K7xS+5xrQXj56+RIw/dlSfe1ZHE7xrEBa53ZsXf/JtKuloV7zd6OAVFPxym8wAqFZ
iS4aQ7S2Z7kreJSMghVAyrl5b2ys21yZqfesdY4KkBlrClYLVDWwA2VfCIscT4eZwocEh/kSof5o
xx/lVr/nPbSFAVDOgZlBBLHbW3+RvkIvwVsmxP6zWvOvoP/DNLr7VzkDMMn2PlBahgTzKsX3qCTt
gc+6FONXR/Kt52BjPFQzBYJzX9o6SaxYvgpezQcEQa9h/HwkN/kqdrN1954sybVvAqg4TvwtcYql
f3O4ybV58Np/mvYmfAu2O0bxYaUANuxg6z8kgF6vsGLsE8idfUcH4bu8JB0HU2fnFOik9C5fgDf4
huvXWryeSmn7GtegrKFZqqoaEv9n/GaygUZnWJ2KuLsWQWbMu2weI47p7D3xTvJ45VKTN0CgbmL5
FuiFijcGZksL+ZU+eLRQTRtFBOTIpLsgu+NFkUpP0MChPYT7B0t61shUd7wMFyVMoOMCNqvk40Lu
wl8Tn+IfIMR0+9TNjDWw/eR4rfmbTnipyldEQgrtwfA38haiNsWBg8O94pYrznJ8Tx65psvjc0uS
HNzToAV+iTdAcG8WSB9cYWp/KJa0jqlEz9HqEg0PETprhjJUGTkN/ymjyOvXXucqJ4dm0HefZg9v
6WZe/gRHr7k8PVtA2JvoVgfht9RJ/0gCv58ekwUZjG7zxKI82B80/tvEdPTvh99nw0CKRkX4kf/5
+rwuhYPaarugu4439UbFbVd6FmIPR1QyECyM18ErvNzMwd1i4m3zq1R2KXJvZ3T2sK8sqTKDZt9d
Y3fXS0bU83rRvZye9ytOY+rWkYx8V/+bYHaaUKh+NRSque67QfZhBFdgzmv1br/utnSi/vpx/6d+
9j82q7+0tP+/E75nAfyz8P0ijPtu9nkz2+Bf+KuXrUj/o5m6ISJUj0wo5V2Krc1H3+WWxf/RVBMf
Cxkh+776S0Xr72a2If6PaIHTsXQTdVNUSino/a1gqiFtauAda6E3iiQq3ez/Syu7Xy6fy8lQTBkY
jMLvUpCElLFv+rqctDpMkC1sSviQbBReyNeaAttnyrJxUFT/TxyNhr6iMaxf//xs2aKRGQL7w2w7
/rb3gtu+ZwyoFzmJbwr9kdgV/zZh+EdB/69Vub8DqqjFSrJlGro2KIAdfQggyMqXTiSvlMO3Qrw/
m+Hbvz7RuWHA1N8fnABRHCAYVjGg3f64PO4jDyly59+FGGz1plbS7NQwBERasurO55F3OcDXKsl/
vpFmiIZs4KchD8ryUXKQ0s7qx5Ad7QqIfAL3nAvuchRpKsygOI1sZmhaAmGQeAB8ENOJRoTCcmA6
89L/ZS1cPWO6fDns1yP698Gxuc4Pyo5td0oUomrFytCWHd3XHKQpgrFHWV5cjjW6GDRgIGBB2E/a
oEGFDKzpazBuHRVChRuccnOTaGW++ndROEjORwS4C8W/oiipDBpUAlMDMqaOHsi/iqIPFoUMFzaK
oxLphUaYq2nlNF09EWJ0QXCESRq6yRJti8FA9gZC42pSOmFlAK5HRLC9KuTvl8fxNWH6e/7xDuG0
EXtPj8HXkv3IaA1dLpy9BrebfCF9Px3ftNOV0bmGnk9spbFz1BRFnEM4yAEt9UM+O9/S6Gj4cYtM
0Umhg47JOWo0subGKDhcHtZUoMGh0KahHnQnAlnyU4yKbxaKcwDgWV1NrOmxSTIVgFayZsnw2gaB
9CKplQ7OktMi89C+VwWK8JvLYxmbovMQg8vHV/KkLmhbkdO1aDv8rHz5ycSr3TeNq+AJssXEtxu9
hUw4cADAdC5jbTCmwJLQaMxQ+SocBRAUCJmrfK0CBOGJ67JM1Im0ffwbfsYbDNA8IDMJtpm9VH0T
aZuU/iN8mz9ZemeDGhw+oaXEx1wgSKODCeM9Uig/JOnGMJ4uz9boOX7+9QY7qjmmWCxGhxLUQ/Ek
O8hMf+i80OjBOBrIBkqvrlbTYbgcduIbDs+juK4O8SkhKooMZgUSRPuWY0F3Ocj4ysBGCBtQSaEf
PRhbueuMLCvNwlFfsR7xAK9RTRU+WlteRAskDSZ8f8cuDPMznDU4ZBOhFGq1IZxmom8ioOQlTY1o
9LtpCNIjgypp7OKvJ1IWSUmiKTqggpvdFZpODkAGN6BvxBOFWqwT2xYQl8ufcXRY+HDyUO3TV32w
v3aa2uE3xFJU0++wAFLl4fLfHx/T598f7KeThEpoiy6lIzfziOp5AUgjlKdOialRDDZUrtetXqW/
TgnTLR9hENmIWoHQ7uF9OQYV9ult6sv162uYh5tnX26w/rq9LDdGSUxkFUGk5UvNpafmTiE/Rk/c
zzDGYN3VLRu4g++Dy6SPmGb9aCBODmnkLmuqF7mX7tmbE2tiKuQg+2vMXXGCLcSZiyO99FFB96A5
dcReQLovxIlLf2BM+Netf/YdDfnrqi9ghRo7iWgUxRbWer8IP6IrGJE32QY5SCdaIC65jCZd+sZm
D5sJRVRMBRda5WtU2B9lIqicUV0lPzRS9COFiRWH4dvl5T9+Sp3F6VfuWZZxQPuhKHJeBPWib1Ud
VnTwOKfAGbrUlgEPX443ut3Owg2OEEmousASGVai3h1EHDVlWCxTuI4BOOjvKTuLMjg0ahqgsd8v
fQTMKBVyK4u3kXfaUGFcGPPLI+r/1m/b7CzW4ACBlu/rNe9Cp9PoGyGV2Z0MmvbCAnuf28uhBgig
38c1OEb8YwtTSCRWvDFXyrJezma3dNY3mCV4l0ONHli6ZuGJqYFfswajMnbyLpC7XeEE1OTV2wQU
7b8LMBhKXOViXOkEKMzbCKWQoJ3aQVNDGJx/BxyoAvwRONmxIQoPkGhSY+JcHwmhcCvhF4Nji/Rb
BbVDIUM2TWRNfSNcCKa1VGNpIsTI8lJgKeq6qlgqVIPBREh5LFpdUxYo+IJyC6+CdHXCoEW34okJ
mQo0mBCUBMQ0ixlL1L6W5VJvgYkHbqJMLKyxA0eBcEGegGGiIv92sFW1LgbYxTvqVeX4y8I17pXr
1Im8/iIsllO34GS8fg7PDziriizpRLzTSvqmwTjom9q+h33YrKXSbzqX1/XI3cTwWBE826CaDN+I
Fc4hPjpHRY+lVdHfSUJ4Zyf0aWykqZCBqP9k2j7jDa/fnaBbjeR3wLo73jyqXaFWFGKIJyaLywMb
W+s4H5kqABiuJGWwENVET1C54jt23do03Z0wkb+OT9RZgMEC1JpSOwV5wUhW+BR5cDMWoJqvDt5f
+fLkQhxd8GfxBudDomPK1WXEQ6/EATcFEfgGjQtysivN9W1Ef28QKKaJ+uPyhxy5AmH6qDIUIMWg
iju4As1WszK4xYWjy7DyAwXVaXMWB93ES3g0jIa6Fy7DGva2gyRJ18JSFzH9dA71thDu5fRR2k/k
YVI/54O7T6Hi8t8Y8te9ZeEqtaexRJt2Lq6Q/p5TEdOWe1ybAVg87egTN2/64rCQjYlVP75YNLU3
yNJ4YouDyfONpq55exeOjOSw179ELPSFYUUE1+YiuKNH6k+FHN0AGrOm4jZLCX2wAdq6bUS90/rB
1nMBUkkwf8whnJizl77cnC3/YJnoqmnp0Mz038rbx12TKYqP/0QanB6wNm3m2BDfqCc/ml8ONJYt
Ucz6jNQP/OyENDJcF/FA77Oleg4Ny+5JGT1rKXyYSpbGHvxfYg0Wf7xTk8BEpoqPeHLSDTxyJ3KP
a/m2WuAuDpzCmh+eJ8Y3OnFn4+sPgrPxHZKdubMaYprlfhOe2vfWQm9OgUIVnHYLzK2QlT5t05Uu
Pha9Crkf3arpfhl25cSUTv2QwQrKOaiLQGFK5RiJkox+RSdP7Hq5fxf8tiV1zmfMhzGk67s854Nt
1WzfkdMhon9Vg8MXnnsazv4WitrcnOdOtek5LT59OvMmus1BkeBhOZGyjJ48Zz9hcCpAcs5kbBC5
KRQswD9UGC5Tldh/WLOfw+w/w9mcIn2SBhC+uSygqmX3+zkYSS/y8Dy+m3qyjGXdrNnPWIP9IQpW
Kx4lYoH1xCU9clHNn8uLX+Qge6obO75GPoMNNohZoFPAXUuNxfLXh8ZAyXgKzDo6P3T8aQTKpkJO
+fXboTtHPqsyP/so9vQjCiKWv6G+ObEUJ8Jog8KAorfHJCkJE/o3pdDapvmWWPp8YnOPrvfPwWiD
9Y4Zk5iZNe8I1JXu/CX41GW6VtzWQex126/zy/GmBjVY23li7fdVSLgsB9FyWpUleuLVzz8IwqOL
orJl0M8dTBBiaMjaiCpk3VbKnPpQCAjaIvFRovfiXA41vpE+Yw3LhocQj+5cIJZ0Uzk9IzZ+VoBB
yABvpg7/0W93FmowVTu91JpKZR8lqWbYspUdb6VWxYQpTpOJk3asaEMLWiZRNQ2qr0M2NTJ9RxPN
NZKsu56bnF0fHNgyy3BTzFunh30dATdMLY5/iIq2CAJWNGyswankl5YiM0reNq7xDrxwtX/YzWs7
fTpe47Y1CxwNCt3UZ5X65TA88mUMQ2XD0HVDkQfLJS/2UmEJWeEAI1seF+2bcL+HrsA7AMqlYqub
w5wS1VpHCx85QOBMl5fQWB4tS3TEKc7K5CqDaS3kY9y2KQ/HIwrw9QtytAuSTzujCXc50NjReB5o
uPeERBKzvGL9mLg5yuYiPBwmzqzRjPY8xmAGdVVuIz9jMLIrLWovfQmdvq+sQfPq+lLfjbwo7XQy
2RvNZ8/j9mM/u8+yZC+ZCMn1j5HKKb1wBTJ8DmoZwsXesebaxKeUpr5lv1fP4uHDlhWpQTwBR0Uv
XYB2sw+U48DKge5WHGgd0QzW6+UZHD1tzoc5SMVMJJDLg8gUqj3f34aM7nb3yq8aePgnlZPzWINs
C6VyLZH7T3pCAVELO9D27apGeb/Ijdd/Oa7B2zWtNfkoCCybEBvR8gDEvbUyjwfYdx1GW1IeXlKk
EdUDQlpN8rzXNe/yD+jH8tsRQC1FNMjtkKwYHAGn5HTMcDhkrNIjcjyG7GD62dQQcJoflyONZkPy
Z6hhwcEImzaoo6RwykU576mev0gga2xnF/J6qgw5eracBRucLV1QoGOp9C5Tyn1Tz5EjW3TlAmXh
qf3QT9CFDzgs8ktloiKWw6j6x12vV7FfmHjDXSOyW80lW7jDP6XnSe1t2UWK8PI3nQo+OHSig4ol
vU/wqK4edRlrScA12kw5ZmCJjTrAcleHiRj6xsRxN/55oXcqgL8MbVjT6fRQoHRNCUQQrLUJG8+Q
gNbiMjmz1HiiWDB6S6mIrKC0Al5r+GJv0EozSyPot364lJb6r2xdXE5l66M74TOMNMg6K3Rtw6Ik
TISKYIh4oZ6KSNRvumRTKuJE9jSW0chnwQbLk75QYZjIzgHRcCWAqJb/0Ijby4tjKsbg1mt3h061
amIYulfWaALCMUbG6nKQicn5dT2dXQeRGaoJZloUG5pnCyytBH/QcHO2wM5cdblmn/SryxHHhwVi
SumzXJCCXy+gLNGaXAg5sfRmm4cNLmIPVfVxOcZoPiZTOP9PkMGxLO+ESon3BOmvm/oBlRaUzfxZ
HUEAguwBYP9U2LpjXkPTnAg9uqfPQg9O5CyVIrO0cB7pJXeEZT3vS90YRd0Z1whz9PocCloDMBKC
rZJOzOavRf7bafYZ3Bxsgr1ohRbG67zwPHMVLyK3Xcmk9IEzRcMfnUV0Oi3QAMBfhuvGwLZQ7DIC
haaIpvwJI3pojbjGXf6aU2H6bOZseZ7k8GgawoGiRnptnBCwLrzMnGqAjKZEZ2Ppf8RZECHAseMo
MWNSZnqYOWPHVExcM6OL4izEIP0JkW010Vzncx1XSf2k+deKCvWkvM8Q4imfL3+0qfEMdtguD8Is
DfvxhNuwfEnKPynYy2ejGeyuU5WHilUwGtRhnW6DI8l1A0EMnx03WTRruCJTJPTxdUDbiEaEqKrD
4haihO2h7XMPyVrV6kbNpVmpTny2X1DB3zYP6/k/QQYHriH7aOw1BDlu+spy4irz46Jc7heCo73C
oaNNhdDLtbD5yUsAWtnUWTz+FtB+veUM2gS/1Wckoaw6lWSynP9FFcVuTfUU9zSHbLXdXVs/Li+U
8UfPZ8BhpeYgsLv0nIA0FY2bk2MsGrSvdGjKSIag5+Q133o0mzUvJuCn48nkWeTBBVr5R6E0UNpz
ZLSm+uacv+05qBU6PAH6ZhPj7I+932f2vx+2B8ef7/BGPalViw8wx+LOjRe96AtJujs9hf3WuhRo
kNCVe0U97kKGFeyuDs1dXD8l6V3TPjX1+8SQ+r90KVJ/CJwdWp0YynVS9GsFnTWRDgyaXkh0/QUy
i13Juxxv/Ez5/IKDM7JWouSoKISTzMY9tNpcr04TIUZzUq4SUVHY4PKvxXo2oniXCA1e9OQ7lYZa
RILA6LMsbGuSkMtjGZ2ks0CD4yvrBM1PfAKhZCrod5F618KoT1AXaKFDXY41NahBNoCNKcoBOgvC
EoO5mPfC2ag0BfCoFayiLscaPSQ/xzWE4Eu1XnZmxriaPLpRmxuUZK9yKZ34elNRBjuXstvOEDRG
JKJvoSjZgm6/Le+V5Z8MBlgjlTPQteZgweHFXgCDZ8umUY2d5LWZSZj57f/ok31GGdzLaZcUSndi
WSOhOmtRYUa85iR9vzyU8fVm8M6SLWD9Wr+Vzxb2PjtphtQPBVHSFnptHS9whzghKp9k8sSA+vX0
27Ggf8YaHAuCVfmaJRDrlLzL4Y9CvfWzxyK4rbDKTN53u4lUYHx5f4YbzFKQSnFrALx29MPPOL+r
Nd/Jwvs4KCeGNRVnME+driW1fGJYx/LKRCExfdCih/CoT6zt0VMOViQ8Ah0akzxY26Kh4ELfiOxW
dVNLd4o2UTEdXQlnf1/+uhIiyUowH+HvC1I0T01POlEbsuC6ooJSIQ5wed2N7lTYYKrBU0j9DYec
CtbxoB6p8BsZTnuo9h6tZp75ysQRNxFm2EjYhVpdaRjfOT7VLyXJ8HLkJFW1fzcaazA3Ydscj82v
xj/12Og+MGaNcnP5g41m6Z8fzBpMj99kCTLLYAt8xXzowm5rHpJtqyLqmGrX0i7edlExUYgZL4ye
xRwcDkp7kDr5qNAzRV7GjINH0zSXslTNzU6we0l4U9btI46WQYT1kHn4kw1sAFlisRuAswb30y6K
tfiw7y9d3RPqYI4rSFdb3h4a+eVvO761/htoCL3P90ISpybXRm6gHyWutXrilB3Pnj+Hog8WiGAl
4G5qhoI9nov8Ja8S3esJGcGyr092E3t59EgyoU9b/C/iQIOjLy4VBSlr9jLaOSsjFBDZr/ONGAtv
p87/efnjjW4xRP0IpAB8GQ5NMUrZEHso2x4FqkaJPwR0PSQKKJfDjJdNzuIMNkB4qjCO6GGNwhI9
RtNFPtfezXebGtCA6FlX9EB4DPxRbnkWdbAFxChTdgHS247cfTuis6dOVJzGZ+rz6w3uxPRUNJrc
1+jbOMbLNWsR5skEFInMLFsCXJ8CmI3OltWT9/p7hEv/6ykvnY6B2US05RT1vvRfZNM77v9k236G
GIog7ps67gyhr28pneLBF9bdLJYQMa5mBx3jysvrYnTvnkUb7CyUAvfZQWZAGAglx0U1pbM43sg8
CzBYdypotZ0Z8vLGZukm/FkvglseoshGOMVccF/yfLYpNsC7VgijToxtYrKGqNSDgSkbGvtUmOjr
sxSEEyowUIMuf8HRtOxsgIMliHtbVAQG7Yw9QlCFWy/71lfpTlXlpiaqH+xZpnno/MQ8VIQ5xOZC
sk43mRVNrLzxl/vZUAapmKSEJ9kK+WCiixcvDFwsZd7QV/HAJy+n2vlTs9MnVGcDamtMMk2dASkI
z+YPEl7T2kQpYirE4DUYG0LRHi3WXqUhk5ZuKxT5BH3qmu9X8G95OcVS4OJmj0gbDCQ8JMYOI6a+
tENVeNa47boEQqitUlREphrz40P6DDYYUtnIoaj2gNpTXLqoSyz1AKsRvXm6vKjHV9tnmME5J2u0
AzFDJHXBO5mi3xGNw8sRxi+k/342SxzUs5MgUuVgx2JL5+g+IjVXuB0C01vhqZhjUkptSr/XwIBN
LfLLQ7OG0Absm2qw0MTtwTEYZkHGdnTa8n2BE5Gfvv43tXd/Pc//eYngVfB1rYc+HmSUuvszIkdk
vfrIVpQe7XDFnYUIkjgvNr16Ua8uU62n7uDx7OnsSw8uYSyW9kGu5bywUCpO8NFa63P1BrfwOZ6a
yDk8dy+X53b0LXQWcHAk7lLoYW2Pwk4hyxrxyrDuQqudYVMiVMf55ViXN8RvjGqpkNqwyRlcdvKd
va/Ni1O7OHCV/UkYgE6wxEUAP/3PODutAr2M6+ZAjpvFKKTks+b4GpXBxJ4YX5qfQQbnb1brubQ/
8hROTje5+toYE+fh+Lx8/v3fTyqs5fpaqWxhEy+86Mh5dTjrFlenciKFHn/8WJ+xBgdVWkT5wQ/7
akUP5sY7AUNqO0Z4z8VRfVr2dxT80jt6QM1VVAmdkq8T1Cm4L7cHcnb9SgOmpSwFu7s/Pofe7qby
egFwlNcvL4mR2UJwxZBFVdeo8gzLWJGh1riAS4gimvOi8urm7vLfH1nZX/7+YDXUgtSaotHljhDd
7PylWT+rUzWesaPhS4zBiohrX9W63tpMe+jed25FN9Pc5M7Bs1xxnro75/KQJuMNVkWoKJgeZnyz
7kZ1ez7Ibq7cizfCVd+BOdqn+8vxpj7h4BoTT7y3xIJwJuK6en64DjgkVKlxL4fpZ2JwvJ9/xWGZ
JNLrQNpFMsqcuPEqbYRGgElFRrsrK1b/5VhTn3BYLCnSVEJFmikLNqYrO9qzYJubdtXrXOUotlkT
6c3EJxwWTvaWVWWSzyeEDo+WJ8qLgeXG4cTJNPUFB7u3bCQ82ysGFfqmo6ALKuTY0cvBUxbE3uUP
ODogXk09UtroZZO+HhR1KSuYsDa5cwzdQ9ADfteQMiZO8rHjDwjEZ5TBQheFFvqvfMrBHPrLhleB
5DYbZGXQkp86h/of/NvqOws1WOSn/bEWlYIByclHhF2MCd4IQedy96P8g2LF+aiGbYhOrrPYbAiF
jd/BrSwlWJQnlHtrq8wXl6dp7OH4JdbgZRrosbgPQ46/yk438bd2kVy/vmkiD0ftNUUW0JYcNMcd
9FDdP3iafAk9SNeS7FjGWdrmCB79OBmOuX9t/Y/Lw5tYhb8oH2f5hJBbSavmhDgdEcawHnf622mq
mT8VY5CGBVVpVUeT2TpYD5qJMF95nwZT4lC/Sh4Xlt+wWJaGUrE7HJin08p0GzsBa7ZpIkfEDySi
dxksQlt8D71Zi5rxca3PfincOr4nLnqTA2Gy1T56LX9uB3lwbZo4lJbSnlGL7bLVX0xlCtk3fgKf
RRicIFaWt9IJmAzckf8l7cp2I8eV5RcJkEStr1KpNttVdrndbveL0Kv2fdfX36DnnC6Z5ojnujFA
YwADikoymVwyMyK8L47BMQLjuQX+U5rgRuJZEPFF08iEksYvZRXa5NDTy1/icdtAIzaMBcc1XvxF
iSmloEF767vSeimXsi71ayy2NkI4DM8zFHH8xnKh+iq4gHGh0CWJ6nINJye2nn6wtFJrekDNsQxJ
ytzxx2ObQUsc757ra4znCWjkVmjlPiou2KfVQWrUsLGA1JcBOE4z/UXrRwEGHXzW+22iYStBAh01
uowvVHpqRrMZ4GXav1NLULyfhyZFBl13avSCSaDiX7eJ63worcNrA/qRwSRFvWUROMho1b2Of16f
wsGPtwWVzguINOF+2bZ5Fl2Xec63hGNWE2nnuglVwKVWUzmGNP/uiHGsNF9ET8Q7wJs2WndBgIiX
cI09wGddg2otya/xUCid03v0nQ5O8NS7xYHSUxcb3FVEqUde5+IbTCZC9rWtjpMPzOAz+VJ/AYn+
NnwMdhChwkMy3WHkPWhgBWuN65YLQ5kZ7PtCqZMBoL6VQIbJQlFy5K17CdcrFxDMrPVzm1u6Dojc
vzPsW9XaEwhrgC5BUdAr0u/X0XjvhhhGTBloJWgHGrNVF0VJktGM/inJTCC8BF24U3KrbnNISkFl
+C/hmO1Zq6160vyQwiWQ7Im8aNe8tDgRaFvQmzYCOP50XY1jjqa+lAWEWECDjKybzznKS7UPHEmX
48e4YVTbaZVJGL/Z7DfZCBqDjOzl1hZEXpEljOMZxuhrY43avqErbkKJiqoN2/W5EUEwjqdJfTmN
OiBUewbLM4p13QbMm4IgSL/yLugu/I0JuplfpGGELjcvUO8Q+J15ejKyXSYqNebGvgUMs/GCDhN0
SzGMQdGoY4NRv7GdVH9cH7F/WTymSVut0HfPtnnkMUidOhl1sNLefDRQ2RtutU0EoQE0JYHK4iPe
rCvqa1MJhMSYoTNTmfRDhv3K1D0puVOqp3VzuA6w+D4zZlk06Jlh4/tVGN+2uAKrrYiNg1faiFKb
qw3Mhaeei8iKaHTTXgsMoXBMnLJxdYhjhHvcgU/TjeXJz9Dm2XzEODC20NYK2gz4du9NiJ1ERYZQ
YIVQdpRbrzUCQUKTO37oS6YdFahdYkvocyue5qjRcWYh4bfYKH7Vfi5wAb7H4cHqtYIexwjGjKb0
c7/p6PhBdwAcduPev22+ZLeUHco+fOQyhS39DxoTEsxRBxegCrQE+qSp5GTVXm1/r08M//CwAGHc
Wh0UqcojG6ciNDChSRM1+f4muKOP68QtvwZb4aM6d6IWiIyj12o++Eks0ZcsEN/TF85wqx56sNJD
OIRyslU3ovwcNx4tIBm/jwluWpIPyFpCu/8cuwFUQyyr/MhuhII28MiDF/Bd/b/VlArY+bCEA+0h
86G3oJwUnJ/XZ4w/fFcQ+vfFMTaeRlNKC9iSpelpzJJjCzntdQjuLrGwg3HzNs10OzRgx9jbju2X
kImJ0Ax1iDtRY4jIGMbFY63syzGAMbH2FEInWcRnyP++ZSClAv7ldyXysowSXXk2aq/tEFcvUyII
OvxLhXkFYE5UVR2atTEAQNpbO6rgnLgtNGcsiMFA9VPYU82fmSscc6RqLS0loWYCLu4d0u3I3Dp+
/FXrBCdt/oK54jBOVhvIlCo+Li8Q7bKC8ijhgawIBcuFa4ylQg0UhL7Wu8r+tInrAJrvmPze3PT+
uO3z3Bn86skORCdfrj1XKLamf4rqdCoNQGXN55rsp/AiCynD+Bi6jqZz/PeuVLuzSNANhObMjUcp
AtPj8Dsnwssedah3JzhcQf6LwkRPOcrATmMBJYmGL6V/40e3UYw93M5M3GKl4hmVh9AHN9v8ztYq
vKHmJysjwq4Mui2s/QwmogZGE2W+gp9Be8naM9TFLxHa4342G5CffqKcKvrGShyI7Ym6NPnDjKw3
KuKRc2OTR31iN/YcovoByZ2yPtrmY2UISh75+7x1xWDCUmqMHVFSYFAayOYCljQolzc/ICuFe63/
Mee8ojFbsG1XIwmo44DzHjpyUFiEqLD0cz2mi4aN9Rt5tnMfjoKTf3zE0XxbKeDujER1r9yAuxg5
xi8KNTLiqoQtUXzXdt+M8cdfmcEmjBJLzeUiQQ2C3j76du7mslcHIhoVwVixiaJCBrGkrsIIpXgw
hkukQ+JcVCfCD35/Jp3NDplRa84+mlW8ZvzqB9sIh1WpLVyVfF0fMP6Z/zoj7KshGtQ136IzAtU/
2sEF9XG4WbGzNuRk3pXfVPCSBVuQrlFlrHVs0Tgyu0jREittA/jc3OEFDLFwMn/IumALFnicTX/E
4jyko2VEiylIGpwM67OsieptuFag2QIHIlsHRyPzRpMMTRCgYwX58Wr4Pclxvk+lMnfUJBNlQ/mn
iQUUc5oAt1mbFzS4K2f5SJO8BU4T1ReqAI+CE3ELGHfsFnjMcaIeh7oYQphGe+vMbQRWGG0jnWh9
8CsRM/Qqd/9vlwCLPzhCUX6PEkmWiQb6KFYi6bTApTr3eLv2tYMWCdL/vPD9BoSJdVZryZo9oHZ2
cNWj6kKJczOCB4mG7/ap269bRCMasxO+AWMiXpOG+TBQJsgRQslgdAIrrWOMzwTrrFQf1fg56n+v
I4rsY8vGk1TVGruFfVAV3mrgeFJxc3qVT0e1huiILkRj/D+SCgNXaRhIycX0bQi2bqhV31BKPEot
KLCNutzKcBrMEgiw4Stdh7pk1HR7mttA1ltybRdan4fUo+p463icFbCcPYNZAeOsVDn4zpGFgEDg
0Ox0+7IOwIkebwDoD1iEp7oswtLHEz36TR58KULJ0GEQFWvwOtzfgDAxUK1ltS4NgNBKWihE739A
gnPXCtnNeZvJGyDmYFRFhQFmB8wOGHh3/WO1s6Av96Jchq3vBJBATF37FluJETiSoJpCNFHMISlR
kkzKQpiYhjekuFdEx0pepeEb05igUdqBNU0yTGuh+0VQwovLCC0yLLe04BByxD8oKW94pJKUu+Cx
EuyVnPMA4A2F9pyAgoRNButpmdZJhmo8ufiRq5fGRD2eCYHq7mXdH/njiJTe6zMcmtTe+mMhTfZs
mMCx/NF/bBO9DgHkB737dzjMcFpGGjd1hYNapTSu3w2OuHuGP2RXU5jIS5AOkjQKIdXdfZqHR0Uz
bsPE2HS2/oE2UmRnwANIm03Ud+0LaGkZk0DBi7Y1Q/b5PrQfjVkQKbjmoAyPVkNDEYbNT+bZ3ED9
BhAVOc4SwSLCa/ZwlAMimBouEK34Q8Ef3mPZpNOYV1bcDjgxxR2SDN1LCrFfe3YKImqRUOgkvwvm
CyQmmOfE7Dtbw3nGio9G6EJlFoXx8qFByfB4SaHZe0qpQPNehRCriDGW6+iwzwS7DqX0YbxjyCIp
G20MZzoobmRk+yxVHtd9nL81XjFY9qfGsq0pVkD4IRtQBqQJNSghqKfprB+pvPugCs4a3M1kgcds
xX499o3uAy8N5dohpBk3lRz1Bxt5em/dNhEUM3VFNhXhSADVT1u7/5XYeykXhHQRBLP3aloIeSJ0
D3r2vO2M2ynYycmXj1gBF0BpBhgB2aRNqiq5qdp0wIJL3qGd9GvebdYh+KvpCsEEurnO0PU24gw9
yNq3pALLGBTzZM+fB9PRUmP+yAEaNSD/tYhx67Q3DcQhLKmoV3ZdBRaMAMrzlSj3wN/przia/Haf
mCAhFqMNEreerznaHztn/DJvGgc7/qZ5CScnDF37DoWTUKkVdj5R33ofNv7YyJJ1T6ZVj/YMbPJI
zsYx8+JN4la203tUWViYFaN+tgbHuHpeKmocBICTH/7h4Mdrj9cfh+3sxThyGh9aWVfrGLe3BqNI
khJwNrk02Xej/pLZn9Z9kr+yrhA0Ni4OnaNKRh3KGHglGW/i6nEId/ogqDsVQdC/LyBkaDkpKQ19
mn0qLAiSq5seJJvrdvxLgL0aQhffAiUmalRVKlAoER29DYxQ7tEopQ6qWqTtOho9+qz5AXM0ClMy
z4kFMDX/2XSXeIgdo/rSVltfeVpHEtrFBI3cJ6Ru0PqEW47+I9rPqLlXdu3nAEkDMRErdyfUQICN
9wsdVCLMVIFYDPVpFeoMm3SnF/eyMAnCXa8LAGaW9CnX6lxCDfJ0zA9ojwWFOa1WpNZIG1Eenld6
hPv71RxmmsqmzCWjQs14/6PfzBvFiTxIpMXfwfMyQe2y2OY76HtDvfojc7bAZeYsIb6pTHQYociA
pqsc+qrGpx73rNSzD6LrAHd5aaamaOh5Mi02BGqg9K+HkM6Z+WWMXtoCFvqf1y3iYug4bMqoPQJZ
LbOVaMpYNomGAvXQ9h0j/5aBcEHLRBkLAQpLQail3RgOM1Bq/6wpaJo2LoUmrBqn29G7tatDYVe1
6MMSm5lPU1kjbYTEmHykLlE9mZ65mw5whcP6oPHq0y28W/1BYpxdSUHBOSVAym+TE9nMe+O2OBBP
diTh0wt/6K5QjKdHXVsPkoLkotE0d1mmHKdwvMlLUZKU/uK1sWMcu5UrXZMywIDpw5ntrT19H/TI
McBDuD52XHvAxYO3VBzHkPZ7G81BVoYrlkRQPqF9qYEw1J2j26a3jsI1x9CQhEdlEPSdmUMyAhHu
gSPMiUnjyOox9V9MCxpz5f7vcGhUXOxNA2mQGU2Ak0n9nZYVN4Fl3OiNvJn1UQDFH7irSczA2UoI
KescULkKIvfhlxXfgqb8Q7NzBWEODUU/kUHuUUCThqcJBbnVzWj/Xh8y/qlyMTfU0MWYlclU6YkF
DI02d9ylj/oemYiD7WnYL3ynfJC/t0/pTnTk4uOCYwaM4HAJ7fXvC9wJCiazTEvttbv8oGya3Yid
g7acl3vpa76n+qT5gxk7oopVXq8uWs2uwMzamiVIbZEOwPEtMomOsk9+5a0zZo70DddfV3eTbYaA
9ZKL1hp3FaDJDvXOYO6B7M3bka5UbWizBnuyigTwqDkBnuXS6SBFAiJbPg6+j7crjXYtMjijGpqp
hN14sgKIoxInn+qtr3rVeFn3He4asP4AsZm/MKp1kNcieExGv+9jsHMX+c0kke3fwTDjFtZWS0ID
MMS2vGmo73RLu8/LQGANnfd3MRf68qjjB3cNhK3fDtsUt6Gs0v09loabSkmfw2m4mXr/CEL7fRuS
C/SNv61bxssuWfICk/FFv8iNfp7RWSXtSxzTwjPlVO+g/BW4IVjVRYuOP2FXExnP0OexSzILcK31
LQgfLVUFfe5HLjq2hfIekCjjYYSZrTSew3mEjoyn1tG+j3q3MiB0X6S1JgiO3PlaAKlv58uugmgq
RhQwTsm+i1WXBPU+GKBEbd/Whu1Esug9mjd6OKqDyAiyTuCHZhwkDgPZmnTU5VF1bbPe1TrItvtf
6y7BW7xLEMYj4H+ZbI8ov4rUwin0ZlO3kdckihPKgudt3h1kicQ4Ax4oUr8yYM5sHipdcTJQia/b
wn1svELg1e/tFJnV1KUDhdB27cG8KVzJi9z4M2jXdK/3hlsVPYTGRTngLUMRlEutW6ewL6pTPnX6
OMMNNXsqD53RvyhFXAtOnuseobBUCMrYp63dw75O8bfQo3SDUvUI7pDr48iFoVRvFu46VOfn7TBq
TV5OSoNbsFVa27HKLlGa41pQf6DGxnqllPsPDnPcyPoUHIMT3mcHdL9p3ngDps6tDam5/4lFljtD
6FkmGkEFtMrOUGbI+VjmWL9NitSYr3jaVHlT7T+RYuid2tKcxqy/gbXvBHHTY1IoWyP0b0n/PRvl
n+sDzL38K4vfwsQSZIGioqTllTTFCfYOMB46iZs6za1/k+8+8ha0RGPmc8qQgEF9ETLuOOuYL1Lu
qbHojse9ky9BmMmUFTWQ/AkgFbj7jsYvCOdurdvw9PoIsIvuKXOBKHXLd9TrlNK/L850cq7IEhTK
kInswRnT0mbQ26qS3PXZEqHQELpACdqElHEElADi77PcbqzqLhgMQfDiBuKFSzDRHjuKH4Y0gMjy
p1j6RMLnaj4pkogmQ2QME++N0Ip8pQRMr0IPJ4mdyj4n2ve/GzEm1Ov9OKW5gaUWWOUtntOeylnb
GKUogAhsYd8VkrpMDT0EzNjt1PZsmftCE8QoQdB4fQpYzP1soauuKDBcZrMf/H2X/f9LlxACQX8q
o58ELWDMSJUjImCu0e4vsAOMSu6Iadz/Jdj8wWBTVIU8IRNLtQzkXXnAsRyljAVYidDzRTzQVIjy
pNwLz8ImkzmRJahONecSNtEKgRw6e/YNapRfq6I3s6e7qRd/7b6LOvm5F7wlLBNTfU1RNb0FbAym
nn+YDtEkS4WDKEcGLcbuDQg+yQ+ihzq+j1zHlwmvSWlNFmqykY+RytsqUO7SQUTUI5xDJrp2OF/k
ATpyvdRGCR8VL8zciUC1oTiMO3FChLuycO4E6buMUzX7XtyRaSgJwUEjg7hMdgkMPN1d1mMEN94t
IJioGqHEUgePJ23IeKgH0DZOB8N/SP1EEL1p3GSvWQpywLqsqqqusU+cxtBEE+lxwAVTrisNn5X6
0sn3gYFYsVu3iDtoVyQ2HMWRCtLfHEhKftaCc9q0Tq8L7to0HqxYw8ajpAp02dYwalp7kUrdUZvE
kWXdKfxzK7+E5e8ufli3ijt+mqxYqBdB3zTbVEX6MTRt2p+h2idpODXDQ+F/7ZJL0w4fmSmk6dE3
Y8qqwj7gJoFhDc2AjgMJFMDZEJzUZHCtNNm3bQ15M0n0PsKdLw16wxbUhyHBw6zbZpxrPIsAr09u
OySuEv/JEHFcc2PDAoNZt6mmaugYw0Kyzd84RW+qWFQQwEMAEzh6KPDcaUCL9+3ppJSiKAqCAuuo
Ojb2RY0VwcGEd+9dAjBxFa9LOk0DIw+Rn4phX+dPerOzpXaXDb+bTrR78NxticZOSitruRqXcLfp
WIznUP8pNYMrt4OjtCLCe+5OpdKSXto7iosB9ZDF7h6nltrbI0xrNzjtg1Kuv4W+hSu54fPoZp9y
r3bDwhWdWrkmLlCZyFfMbVzmRoY3fb/blObZrL7XZu4Q+auJgpj11cvz8aWF9LcsLFSqMkznGhZK
A2rYdOJEmXwTS6n3dzDMqTLO88nPdJgkWWeDTG5tu3BMgS3c16ulMcxhKZP7utI6GCM/TG6L2ugM
xJSQDqJUxuhouBPRNwkmim0ZKhpVkhMTeKaKluJ2W8a24+MQERmHIm0FQ8jbDxfGsbqtRlMhuOdY
x1r+c24Ohf59bm8VEZuiyCRmMRuFPWeFCpNG/cfQ/O7Kz3FlbFTyqxLRo3Hj0tXLdWYhB1VtGkkP
JCT9IgXF/0J9Iu6haDlkTHD16yCehxkQ2l27of6Q7PS70QUPOqhxROdLwUrS6d8XK6nzm6aKCcAM
bdqMJHVrozuYfrVdX0m8DV7VDFNGkaFO3hHjmRA+lyS8HHlEOkb6sRrvjOCpgPSMajlthni4Wcfj
mrXAY4IReFLaRtaAV6WKF8npwY/HG6WfBN7NfR5Y2sUEInVWxtwPEmSakfTzQN2+9Q/26VfkPnuK
2z+Uwiwt19N1DKNJBSB11v/mwWr1WksRktA9YW3mSEc7XuBO6ncQzgpOLtwtcoHFOOJYKK2UzAh/
ZpH/Jhk5xnkPibiyJ46SkGijZuatnYnaqLlTt0BlPDKJ5NEcR1jYEuN7HOdffNnwylwWeAj98eyR
E6pWfwaS8RB02oHCRoFxmXTbYeoqwQGTG/gW32c9Y8wkcLjj+2PzpWjPs9VtINKZQD1w3dNFdjB7
VIliZNWfMFyxHO/jrNgr2NvXIXit9MjkXMeK2aHssgrsQoKXG3fpQftNL7/WxoeI1F3v0XYa8160
RwmsYhtBtD4srdyCVdr0tUaPtpCEXOBlbH7FiGM9TOj0NFbn5UO3NbEppbVIEEgEw2xMVWvGKXS+
kR2Y7iGZZ2axU2uCyxN/w9CJbhLwB9o4M7+N4YExVJNfRrihoaj/tUxJPQS39tf/saqQb9MVjrEp
xumrR4qPsk1qx/mg3KYbf/NDPZNjv5shup2Ls9x0V32/WK+QzK6boWd4DFpYSNu5wHAF+asWz+rp
qwSdmFGbfyRbjCh1z8WuqARtlwQ98KiiI22ZiNF6Uu9L75X3/EbEqMXfRhZ4TMwLZH+y4hF4tHog
8ZTvwUNyV99gRt3ck3ba3rpAeHF9VfOX2HVMmQAYWE1dgNodW6QtgfhS2/tjKXgG5G9WVwgmBhpq
KBFbh6dU8p2C7rFgOpL60oZ3vrA9lx9ur1BMGBzlsDahaEL3xfguHo1tUEGCvaonZyL28/rIibCY
cKiGEC8jErCaZLpIYbvx0agbRdCfHT5SSa5eHYNVflCkeNCKEFAtlnZzQNdEPAn8gMeqiej+Z+gI
Ez7m2QZZ7UAdwQOXxKWNnGgvPQdeKTvk1G2mTXfWv4Gx+U67yV1Rvz3fC03kgYmMJhC2ysLq9X5Q
axzUMruj9x5f25kROPnXZ0yAwpZY1E3cRzjLgF8t9yofc/bz777PDGEkN/XYlvR4W1ebJCQHNbM3
fwfBRN0A3EO91AJCUfWNFlmHpja26xB8v/4zF2xDtV1qXVWqgIC0jlvGyakL7cNoFfeGHH6gyBq1
If+ddptO2CLAkkGywLoLqAZcYOgmyHs3nX2XaM1u3SZ+CLoCMZE1jaMyIjSSpyO6xGXFDe1j2ETb
TK4dRflALcDSKjrAC6t0CCTYSgGwrDe9xG+25ijqPvuXzf5qEBNT5QZ9MZYCDNoCTBXMKzSSkpMO
DvXsLLpXc7MPS4uYsOpHrW7qPeap8iDLfm9ukZlXvRR6Af7e3OVetEldc/AiYS+B0E4myCJpZLUl
oro37eYt5Z9Jn6mYM3GzbbD90HXxjzsStsLCmKd4xA6M3aN/NJQDOPedrhbsGlyLcD5Dr52p4wL6
OtYL7zB82aoKyC543dHANq/sJa/c2w+vvRggFVn3e27X5xKNmbl0ILMWhlLl+VBu2eT3HRrSvMjL
dvKBlgUqbrEtHWlyy9fa/Nz9UL/z8gcwE5joc2FEEcyVH/5p3vU35R6s8rvR+19Y7LhntgXeOyJq
KOGUc+9jEztOuuOj8iLELQXJhO7LK4vZ5iN3lCUgE/STVoqDuMEI9+OzGheOJVKy4j7kLhGYmB/W
6WykKYYwPehbFJX+iLfWBtS4n/PPtP6AktFksqNe1l2He91bwjKnbZMoBZiuqeuknnEM8SaZYCwT
bAn78Z/u6++inkbenQKXF/Rs4usq3ojeRs6MPh6DUx51wMr9UOdOgGbyVPTkTzcV9haxBGHCc5Q1
jVp1GM5oak5mV4OtPBUcNLhF9EsMJjzPJSnyJkd4DqE9TMDOkO+LQ+zEXi4keacreM0cZoXnqG4f
mwJjpljR0xTZ+i0x5c7r+pq4ph6CLN/I4n0Upx95M1zayKzsbs57uU4psNJv4jDZ2M1PVbEEp5HX
xOKKfeyhDZo8apq2mK6+qe40PXDkqnODtHYbYu+aOt3banyuGvPc+r1gI+fHarQQI+8pQ/qcfWYb
C9SkFbJZeYb5KlUSbvWL6YafacFPuRNxh3C3WRR5/oFjjkO2Lvlja1kV5J3Tw1w4k5dvg6/VQwGC
iHmHh7fMab/R51+RLA9/SaChQDVA8w0Z5rfrro5JMekWlnoYW06Z/sJT23ow4S/sKwATwjJo/TVN
Al+Jp3g/dxA/DZ+iVCS4xp8v3YD8nq5ZMjrn39phzHEZVynma3ht1AqO/rb1SpwWkk3uColDeD05
qGr5g8YYVepWZ/gh0PSGnIfQcMdB9lDnfIibeZ8q9nej672gssH9JpJS547nApqJzZLclihIM0Db
HN/27U0/H7Je8J5El++7dbeAYJxRLW2zU2dYl4JzQ9nb3rDVtvJeeLakc7KGw8R8FUVuZaIAh7bC
0jfF5I7skvv/Raid+8CynDEm9EsFarYNHcNGHqHwhYbLdNM/65fpp/SrOORevhuh1PaB2tklJrMV
1KQAz2kB+5r8l53+CqqPLC3smNDSRGoZG/Zbn29Iqc+Dhu+j6yRCm35+L32kVhu0DbqqaSgEekdl
b1sGScJRrSDBi1eoDM3DWXFqM9EjAP/stsBhtjI8ako6WmJhCrIolNdofM7wumc4vlOh61HUh81d
RAY0n6HThH9YQophjMbJpt4gG/6XEcrchHS/bGt4+kDsW8AwTpf6meybDWDG4kW3t027qyfBCxt/
5FBmh94fqD6/o8hXLKkMQH6Ol4dzdApusFzBNmu68Une0BZv0bWCu18s4JjYkCiNjmpOwI11QJx4
tKIdZKazzQcGboHCRAZdQi8iEnhUD+LJrwtHt26ncreOwbcE+55FQH3yjmO7aipS50lFiUBdtcrR
rlc76wjcOIoex/8gsAWKGTgMTLAXwQqlfyGD8tIqBE+F5S36mV9IULnlkJ2tRjR41KvehdUFLLMV
KlMBNo0JhmkZ6NWikyGlTm6cQiK6z4rsY3dBOQsUvHnhGHiOLqEL1UQP2tl4vvYP4fduqz+MXoAX
HSevHN8T0TiIrGT2QXlK+2AIaEFNfp+bFxW8daN8VorL+hz+y/q6TiLj8P2oqGpvoX4hLxzZ1Vz7
OTxTKc/ZjV66R3E+nm4Ka7PHuL42KVKhUykU2zoP5AHCZE5nfdPGG8hHCe4qghVgMuGprMOQDBUc
pUtGB0nXnRKMh/Xhe9UsemcO+gTRpAyKoXfc8v1A/G4uW1z7nX5TXKYH/ZPxVU4dyQH/2Tb/nkMa
N/rkP0o75aH3aMzqQNS+/iPokL37DbYJHl6wmyPfy+zDKYRgwj5Cqk+bzmpw7IvPiYjzkusmeNIh
kIGWQT3FllzpfjIEhEYT7atfQkq7BIN6fpNJ22lrQMhYP8gCx+QZpcl4SQKxFv57/UGLx6TUTLQ6
pHUAg/nF6D6F8t7QRQSbdA2xA7fEYHxfVcFGkITAQBcams/pEU1y1QPVRTX2+U5EhCYyif59YZI0
TW1hy4ALsl+tcmqI6ij2B3x+aRLj85k+kC5MgTEP91p1F9WP677GW77L7zO+RtJ87CFoCnVBggch
HJR8GyzGXtkn3tAr23Uw0YAxp6ZBCYpG6QEG+fGzVms3o5IdC1+kHMO9iC+NYg6a6dDHplIBJz7Q
SsJxP+9oHlQc/PhIODObNoo+yTuuuLjsbaNQFUpBQDl5omOwyw6UGqfZrw8df8EukBhHSONQL00i
02f0f9gYCzd5SlwDGWVjH2w1wXKln3u3lBZwjF/Yfq/nATo4vTm4kfRhVw/fqiFw2jzfrBvGC+ra
AojxicCWwhKbFgKRfJe3JzUQUFuJvs/4Avg5w6om+L6hPsTFnvSC73Nv8ho9koEpDm/kbBJKgoRu
lU9gBICiLhVfip7kl/QmOrxKWQaOMPVOTynvZ+aKxwQ5rczTMqQ89wWZbtQRnEIoq92UWvtgTcHN
oIQ7O613RKq2QQsGG4s8mEEQCMISnZW1H8GEvsIaw26QcI+zymEb6dpZMgLVKeb83EEHwVdiL5nt
3bqn8Bcb1piuWBDZQqXw23g74WQ9qLGJ1+WyCdwxBSlj1afPqrQfUlvZ1EF66fNqHwb170xWdW8d
nhu8Fuh0XhbRHvz4Bd7vLGiAaA9D/H0kW114QuW906DZ44+FdINbYEztGBGjtjGsykOX3fdqhuqb
g6XeNsZ9qR4atXZJ8e3v7GL8KTXrNlQz2JUmW3O+NLFDRMlTbjBZmMV4y5ipWlv5mDgpmDpHLucb
M1cT18w61Wnj9tPfGcREyrmXrHCuKFrS/C6k8FhO4LEg3Y91GO4TjQaSDguiEyaeNJjIAo5If55T
DdWGj0impLfEdmjlTeDZrjVu5cfR609Q8hG4IXfDvqKyBRYDqE7MqQZqXoXejA6rWHLiJnUy/6np
PgtM5MYazcY5FLxHhsW2vlN+2ZSAdPi1jGm+zTev/bGlVx2KbTo6ok2Ov8SucMxeUOh50jYR4KLs
lLf3JnJHUeIIbBKBMNOWxUasmB1A+m1yUjYJ1Asc6OzsMmi94SlvGz6Vuw/lFvEk9Z+BBNf824Wt
mnU/1Tl8sv0Pexo4qXu0jck4bdfutFcFT6L8FXfFY0JlOIVpIr3S1Gihe65LcslneVv2ooa49cEE
QdZbu0hqVJDNxWBWcue0ZvlQgsC5sTOB03PzDZpuoI4dr/544HsXGDMJld8Tzc3iupLUjoF0abxt
9zJx2mM/bCDVsFFBzN7tRQkB7oIzCKiAQVqJhAfjLx1JEjU2BrwgaV6Qp048X+r8c4v/syAtsu6c
3OE0DORVQLRnvSPJLMM6CHCBwg3XvFGC0pnkUzWLVgB3716AMKssz3uSTj5AJkP5PTSt6uq0Qjor
+hGVVKGCHE7ZmZdekj+gZgR1VioWAq4VEMwzs4gmOXtIEsziEFrbqC9cebJ+Tta81c3p8QMjSav0
FYO8Rq+3jmmnbUXiHOQxuYGOPLeeHeEdmk78uzPQAoLxfQkFC5AAxTi2Zq/ghb6rK2e0CydTp73v
J5pbZXHk2IYvUvbgeskCmBlG0OCgwA5nAS/ob6HsoYwOOhTWh49/qrVkzBWem9V3jHRGJckmakpx
lU7Bp6t5HageT8N91rk4ZO3sTSTSMeUadQV8Pfwtjj5jMRRJS+vqIkU+tIr1KZmt2yqzBIGR6/wW
NIFAwEhwjKQ/YwFTQyOgUIYAV0MIIQYjlvN0W5u+O5OtYYdOF+qCJc29fywAmdMIukj0pKcJSzno
zjaSw3X8oWv1AoK5qw2agdN3B5uK8j6tnpvx0eh/rvsDbz9BWtlCdzy0lRU2vZzgGDU3I2pVkrx9
GYrxgAf+jRVJZ334UIZgicUcSEmQxpZEqznUB+2BPs9qqBy7LyeX6hygUX7amIITo8g6xinssZx0
7JegIek6FzzSm2LM3XY62mhUWR9HXsxY2sZ4wxjnUa9SJMqMAwqyHU1VomdOcFXiLSbwi0I3GlsW
1FKY7T/uqwLBHTCtYjstyZxEOptS6K0bw1tLuoKuWoR0UCOxpbCjLMdx7dsV6CVOo32wOsvR4y+R
uZ/iFyMUtQnz9mHc/BSkjPAAihq/tytXTmUoJBKgWaTZ5OH9lJteR0qvNKLjNEyCZct1CdUCmZUK
SbR3dFa1GUWSCrEyZFvuhvEOTWYO6MAqNMivjyF3pmAQXb546WUvEWo8BmlU0ThLPikzTvK3YSfg
zhBAvLsxDJE2kBCRtVTtoymRu3oOT10f7Nct4Y7Y1RK2KluTDD8LDcAUyhGNXlKnuT4oTMdI4Nsi
HGbbHcNZzyE+jUSKebJryJTLTmYdkuzLujncHVBf2MPssunQ5KNEYM+49Xf1mSo0S09Un7lG+9As
SL1z5wgHXAJSYFS1sKRIoxpZuVog7WBovts3u4FUjjSagujD24vAz/YHhRk6ue01y0ePgRfVyk7t
ik0YR5v1YeOu0gUEM2rmnINQr0U6qA9OXXCU5L3Ve5gfyRRlK0XG0L8vdnItbcCnQpBz9ZP7xjro
/ad1S/jft2UUVFm4d7Dn/iImft9MI/ysveTNTa4e1r/PdzBdt4kNZg9ITVCfWBhg+CiOz2fMOUSm
aNe7hzgN+qQdFV6VPomuMdwiSX0Bx2492RibLXpo/sBld8b9vKNN2/K+2Xc3ov567pP1EpGJ2GGr
GtBIhYH1JriQLc2zZm4QvRZFFyiK/j/SrmM5bmTZfhEi4FHYwrYlW6QkUtogKGkG3nt8/TtF3asG
i5iu+zgbbhjRiaxKV2lO5k+3T3TTuerAXsCSUeBWsBAjYhBrpSZB9uhQkrKLfQVn2XCb3zYN0JUM
G6ki8qmLUAWZeAJo7vQUabusS91w/IhNWNFhnLisNKk0dNDWJh9zP4gz3SqGSLCIlsvOvzq5V1Fd
iaKAUROMUkM25CK0FPJ3O8uO2JVWQtCSRieeqzuS8TpBeOfImIpJFnMFxggK/F3/e8ws2dbt+oyl
Bg55Nj9VLyE6vjESxWF109KiiQY6je3A73BU1L4xlNqA+ximxzC5EzCDynO4m5ZjRYLGTavTbKu+
wPQfJRE9KNPPaf50+7Y2WUDbMaIGbGt9B9CyoEyHZBJG4JVMXZxGlRufjqpbchymL/+OFGM0EPNX
naKgm6Am6o8hynZql+3JtPDCoM0jW7HEmIo+kfo4fwU3wVZP5cmoOHzwfp+5kioxzDKjXRHY1Gu2
l2XkXIlMXSebDMA86587obZpfediIwIpHgSAguZUz4DewFLy8GDcFV56XtACjLE0CqgoOOox85WL
+KGuAbS8aegnNRT9HYyOKqh5MI7QYTLfT+XBzH1D+EiItyJBT3nFZJMmclG2IGHIqVNm4tGIeruW
gZpGek6ospldX7PDeMcxn9Umpu5q/DQ4dKGz9jTslLvyVLm/a2vtD17Nc3MEZU2TkXYxBDp/poMm
YPmc9i52UTdLsWZFvo99WCU098172p9rXKTH8seHLNPqdBkdEIcBoCAAmkcTmbDLo+ogj5MfppFz
W6U3ze6KDKMKMnYvL0MEMtp8JyqeBDulhhcAMHFuUN7WuatAMipRFotKlIHeoF3IsO7pLviErmO7
9oen+ovgjj/pdFTiCiiYZ4cAoJsISD996Cl8ZZedsjH0slGMCV+BRVvWHJhOMX4p1IRzqNsm+Q+v
7IO702aVyAGomMtTosW2ujwVGA+9fXPbREzTFJFFVQkLpz+NrZqNeY+EYyd7U2/sFhOzrjOvYs4j
w7wSZCmfDaECmVB4VNFoiI1WVqzyenW2DeaVGcb7Z8FSiwS1A7cDmI9feIkjJla1G70JsDHq00dK
Sxq6NP57dozpmhpN7cUZTI2yv6QA78t2XfER3H6NoA0E0QVaq1RG4qeiTKWoRo9fKX3vAWarRg8R
oJxvS8GmWl2JsGhIsTw2gUq7NMv2lzpU1lSE/5KC9NbMY8TeiAvAhLplIYouFuC1+zwrPyTNKz4Y
MdPqajbEEeFtPfaWXh6Bo+JkVW7dPi1qNBm/jMcAUQCaR0EO2SvBqHgva5WIOYvyripKJ1CIXUaX
IQNoM0A0bhPbetKtqbF3g8XznTjVoJacRlfzkODDNIzmh/b/goS0IQhoUNSwPhLTmQg8GA+pSrGR
I0eFrKXUPWCBm1VgkOM2QzwSjEOUARylibgkAAdk5yEs9gsG+m+T2LA24ILosoGCEE3KvxU2PUjm
sYjRSR9ozlI1Vtd91xPOU2OTDVXGIxvvQuMd3ghJcqkLVa0G+lrkjAbZq0HHCY022VA1FX1gyBW8
gwUY9dpQjQw3ry/3WvStiT5pE+ektrn4Q4IdLyvzaJrbXsK8qEaOUVP/rafx///JSQH8/8sFu24d
upJ2iwoSFabXaAFSk6Cb48/bV77NCOq4Gl7qgC1kAp0BbaDGPIPKkg1eMSn7wRSc2yQ2rwMaj3Ys
XcW+QcYS14tkzkRqMepq+lL9KLc7JX+4TWIL5R5XTZfoKJBflW2O6A0Sqb0G5cAkjoPwxg2+0Zm/
S7Abf4rYwktR7rULcVGt5oL7bvN3pc0EcSQbI6XOp9ots8Exu9zN59jSWk7meNN4rjhkTnEKB1Ms
C1iYcZh38RR6rdI+5NjGK/fkQVImjrXZNJ86lrqiokBMChP71ha0bZQaUoRbw75BL98lnumWz62D
eQcnOky8TVVbYoiJOLqDCHn+d7NC+TiGwwgECTjSEyk9UeDo60agbb7uFNFRgpbfTbroqPCLS4Hf
H7y5PwUlttpceJN92zxgb8l/aND/r15kUiwu/TyARjF5+bTXKk65dEvO1jwwNxKgx6npG/w+tlFk
c4LNtKdI4ZVItxKFb06KcTOpmI09qUCF3rtuL7sAw9vhnu4CSg6BzWtF3zw0XcaloLaNS2Dim6RD
2rjTEsyQCt+79lFW/7ptGahasDEHmqUIEJtNdI2wNWZipksYDRqiAP3HsHw1AKHWjqWT/hzq0elz
L+MVgLeGuJHRulJkDrCPlNyQQ1CkmU/Mvj+Wkz/Yo6O48y7j+aFNmVgRY8y3SYIE+xIxJZYDJx2K
Q+LvQvj37SPcFokVEcbAhUVoLKKqouA8v3bVovHMeBBeyCOBXc0+RTV3c8jmrWEqEX3cBjYovX7R
WpWEPkySGvVFeob5odstBwpnygMO4JFhNHaK4hpbSf5DRsGwKp7fnswfVt2y3fqKHUZzFeDUmEEF
OlVvi40FlgClIT0svn4fIpnRnwq3ss197HzgwY0WAR1PIFSFVTjftyYpkvql7ujNSUruaAArNCfV
EReDE3BtWVfcEx502M9top3oLZlyqVBIC9BPscTfp+UU9rOr98cQHbIcSdwS9zUhRreyUDeEiYIw
dI566A+BLznl92BPThMUTDrXl4rb47lloNYkGQ2rsj4dZwPF514+FNqZ8F74WzK4/n1Gubphqvp+
BEu/uxBiv4MMNj7vzb0FB2Ku6dDvWKnU3LXmMlOQDKw8ed3JjfKPH+zDc4dxtPaz+LoGqEk4Tz4O
d2ycHCRxMZTYDenmyWF57KcztuPivX9SgqNQY56/4UHbcySEjZqXMBbDgWKeSUADA365po2qlcmk
8LSeYMkNRyCpArHuZXWqpvz2VAdkAOqCgjaRMwU7SRz98nOx51PuGfvbpDYZgxYbWLNJwQOY+1PF
RF1iHTZkMDvL7EMrz1pnaHmZgE1VvpJhGxQUKatbLUVzUaib92Fa/Z0Y0bkxUjvPsfDoNktbZpG2
q/yHJbZLQRpNNPVEoNXmf0uhYlfRWQ+OcNnWqHJOj8cWc08JVhjFPT29sqPNI7+i9mtX7/Fq57C0
6SsNyhLqWQT9joxLCfsiETsFedz+0Lvxji4WMWzq/kNbxi7UD6CpYGDwSo6xvEGRqHU9gpw+hK4i
VZ9MNIqaWvPp9k1tGsEVGcbuCmlaE4kikTap5shacwiLmJOE3CaBdXfoBpRFkQ0Ehbmuk6XEoGVG
dmJ8SU0OC5sSgMTvf3+fkYAx1NRMojOPnXjXBN+yFl228TdJerx9UptquiKjvDUI4jAt5mKiHgh4
hf6Yqt3kjlAfa2iMiSdrm8ZnRYuRNbS7KoKUgiX9u+JFgOoPv2ju7Clu/sh1H/S73xm6FS1G0JJ+
JJqegxZtkJCw39e4S4CpBq/rRof8R87B0OEdIyNwYT9VUZFAGtLZWabEUkfPCH/9u6tiPLu+9IEU
t6ChqT/16O84OKQRR6h5bDDOPQBk7yIuOLVar+ykL3fTjEi2Jz/+HSesbzBiM5vpkLI5Z27WlLtx
CS6DDkP6r+iw3RZ63clNGoAdTTjIyVe0nObLw78jQWV+FaakxTzlZgFWlNgVpcc68QqVk1jjWAK2
wSJGdbhPqKWpAFsklfA2pLBl4zz3wb88L8YYTGGe5W0OSnPzI9P2tfh3LXGufmsQzzQ0bLhBBzVe
uOyuk3zK1KyT0BqXqgdZfcrbc9dfxvpTYJyk6pRGGITivSo2TfWKpPz2joSsitOhB8kA0as16aLh
im3Cm7bejA5WVJjDi+YYW0gyUKnS2gkkTAch+u5Ogu5GKU+wt932ihhjSrXMTIVcg4Mbg7iyxjJ7
mNLKBaqyKzamm9S9o6jVqdBg0g3hEZgEj/kS7rpQ4oj/VmfYm+tk7GxTUmyKEh/ye/0KzSCQy/yN
Jt40u/uCtzav1M27TdbUEq0yInrOcTRbRfA4crflbL89VqfLWFpjHrLBoGjRkmTNB/WAvZY78YJb
xL6D1vrNG/lRlXb0gWLDWjkY+1t3tRaFBIQxdRyldiu2cm/HGLiJ7dtmiytAjAnWSSuOCe2ExWIe
e0ZlPQN8X+xTBAf5GHo80KOtHpe1nLDVrbgcK7EFRfjjGaDmtd3fAUl9LwNFJXnO7gVbeFEtiuE+
+Z0vjfvsL166c9O3XS+VXc4yR7KWKhRTuEu+T9G3drlk4ePtU+WIpsYYGrUXulqnbb+tSCyVpFZU
8XBMNp0BMhYyRkdRv2MbP8s0NPueLn/J4aEnxZGEwSrbT4vAUexta3alw2jZqLVIfdNtQGmBfa5I
yKSpXao/axFYkrytDts3c6XFqJsmpDq6ssHToC+OjNb8KFftJg6827fDOzpGuZJ+itJYAUsCeam0
PXqmLbMANgYndf/6ZHoXeq6uiFGtvIjjRonQzjV48QOWa6nuslO/AbNn9Nvz4i2OgG6k8WIAxLjf
Y4DzKO/EHwHGOUunssdde5ytzo4OzSH2eM+vf1D7P0fNRkSToEmZTtv/NGvxhn2PdTt0eTiyvdit
WNgKJ3TZgluH2l/pMeERtvj2TdzgzDHNNjloVL6juEmlDXC1Xe10s5W9UIzJ8mg644437rxZE1pT
Z/RRb6PK7A1QFzPiYWzysnT9XUDaz7UYXMIkclGPOmUBsQqlPs5oj1XCmSN0/+BLrifAhAWzmCyq
MOMboj226gZ+7oYHvbLiL9WROpLGio7L2dyPvOYFjrS/Ou5VYKoYDUJ5+iKpR9mJUVjWU7dZ7pOM
U+Xh0WECgEwHRGNBd0QN5H4O7mThlxpgolx5+YDy0vWFmFCkU6DMMQKRRWjqCkqlxyGdFBo7ewgu
ZcSbj6TK+U55deyYlNCGg1khRmAL9PSTwcCTgcI4K69DVu2+8Xkh6abJW5FhJRPrJ0iLddxu24iK
PQuktMY4Lh21Vnnbgrdd74oWc3R9N2Zo7gWt0cb2l0t5t3ii2/uJg4qz4apW81U4S3ZypAYAGXdn
PvJCtk0Z0QnBkJKJHZ5sc73UIZNr0k7gQDvO6h1W/Qp9bhUlT+a3Ff5KiDVvqbF0ihBAGJvXUfnI
RojmYDuMX8K8cKciqCy8kxXAm4tIaWHTOlurM0q8JwIZ0Ro9WAoZFezFPQWKn3cCx4xsysuKFD3h
lTbL8RC1Bi0kiOWRJD/F4DzxT28zfFkRYfxwNClApRZf+ZE8oIZ6+Reyp92rs4O62fd+x5tc2nZH
K4qMS+6jQSyigrIF3Hva84QY9ExOvSN7uRfkFneshMci45unolayvEFVoXOSz1jB6+W2dKcBxOEV
u6zy09bmTZZwro6NfKdsyfVmwakW+Scd4BeSZURfbxvHbRImuvkNScfcGaPhYiV3VVYjMR1LgtUU
kRNPghNUun2bzGZMaFzJ0MNdCSFJG2MZRZCZlqdSGSzgwNndGO7D7LsBGPPbxLYdJ3a1ICuNISed
rQWmRM9VtcBV0Zpq5ihPox95gq0/qs8U6Th01NwS9jzMz01TtaLKGGY5SCS96EA1lz4DKAiFDReJ
DEvr97fZ27yyFR3myoYkKMOSlljjQJFcdGIkxykKFbdOBfLpNikeS8y1ocWjy/UcA72N8F0LFqsD
vICAIUuDI4XcG6M8r+Qjrga5WHKcXeX0LvlbgihaADpGOWFwFZtOK3eTFdg827idg1idJT2AFd3B
KNBjRWfY+9kCJCFCrOReCi39lHyVn4VDYwt76dftM90ME1YkGVOp1lUQ6K9I3/vgQGexl8PrbjiO
lGz2iRkrOoyB1MtF1gYZrKGPCi4mRR1evmi0u8mebNnLdo0dOu0uvP9Iq8GaMGMolzSU8mAGYUmO
ME1aW2Tal8UDcF6tWgEAf2DHA2+QR6bcvHOoV27Z6qtGAOi2xCAq+8az7JZ+d1TOdMn9siOfjV2w
l+7yveikDlxDb0UHw5H2o429MG7mF1zgnU1fsfoaJhSs8knJMwCCuY0an2WCgoXCg/3nWAG2HJtj
8oqY1AoE1Vc12rXo+RGfb0vqP2iHDng5XUcfK9vFnGtoZSpTmvdwlOdw1yImqn6M3uLWJ9GBbjja
Zw7FbeX4Q5H1eLkuIbzFeD8w1eNddEm+5bvYDUZ06NPVruFlPpFd/DjvKz+zl4rjN7Zv7UqcuTVR
nNA2SpevzuN9styL8hcOd9t3hmgPUEJEVNnNNgpZxlGL8UIQdsQXrMIRXboxxLST2RJ81DPOwp6n
jdsm/EqTMQNyi2Z9fUK2btYGC2vSrFiJLTU9qQDc+ZfsMYofo60RQ6Ig1XgE7SrjGRbcB1qChzYB
J4G9GXfzw22aHO7YMZsw0su8R3ThyuG5AaJWtpyWWrbGkHd127Lx5xhlRjYQ3g6zEoMQ8lne8Ln1
odd75fuMhlvRSu/rH1xV2AyZKFTMb2F5fZutXBPpArQgUdZUP78bD92JLrdpMRYWeESylHPv6J7+
w3RkzpH+gy++Embii2BKBNWoIKWiPyO/q9vhgXyOD7mv7itXOjRfl/OMFRXu7ZvkkqU3sOI3aINc
TujuOdWvPhfe9CTYyJjL32hHAcaCd4jZpouJFTEcseUoJdv9WwK6vyQi3ri6fowBHZDsCfftQEO/
997peqRMmDFHvbTEFIFWsybFhiX1u92I3VnO4i5nweHmzng8MTFGFgqaGWEFzOtjVnbzu8or7dxu
v6kWZoNt0YIX5CGE8uSVMTQAOcdw6GvZvF8sbXyaBDuZBGvoLobi3ZaVbS9xPU7G0KBHJBuSEuzl
5WWuBKsjsVcsPrqerWhw4uRx5E2Nc9Sf7RVKZ0ADBRMoStoOqTAj/kgTwFXZ2f4gdeyxvpJa6Wq+
C0o/aGtL7XkZ1U0mTBnj2+gzBXwkc2xCHY4oa9NoHtthw12B1oYBhRuKU5258o/M5r2IOATZoKzP
TCUVJxCMAPFWGPbIM//bWZsrS2wPXA7M2QywCDRhTg7z98QZLOX76BQPJdZhKL9uix2PHarlKwuF
DUh6ANArLHwRvoXDZ3FWOaZoU65X3DCWFyCbk4iFEb/frZjgBpKEjCZdXocLjw/6/xUf4Twlckd3
PQbidyJ/HWSOML86w3fmbsUHNU8rAjgmIwdyNE1c9y5WiO2wK3V2gxJNg7kNcdOs5M48yFZxwLvO
lp/6I8+ob1cPVp/AWNyorbqsC8Fj31i9K50oEghN2uj7cC/45Khbw6F3RGfw+VgPvPNlrG8/Kuas
00RAUwPbLSZN5KXCzIPB2hobNzFV9l91NhmDG0qk60Yq+6O9eBiQ+CxYQLLw09pC4s3TgXciO8YB
9SA3OecRt5i+2f1vmBgy0VClMd6Bs2lJTGtvsFmyL3kUyL871Hs6fRQ63LH8zThvRYsR2ZEMS13S
rjzVVzzzWJ+bJ/FbeNJ8xa49JEGsGE505DVhb7rRFVVGjmupn2WdBn0tecwzJzEvfbX/iE25HiIj
p5lOALBe4M0h9QetuJtKDk44jwVGFpNCNPDahuOaNREj1QdNPAQyx7HwaDCCmFQdJulopGqQ7yIk
fsoPgspbv8wjwjivIlm0XqcHNYkXeT6k8YvIe1Jv6+2fu9DFt2ZrQGpCFiaQMNHLkP4oeQ1MvN9n
3hBlKM1TTRsZ9OyuA1x59nxblv7BG14ZYBwU6YNZF2ZcRLJfsPGWWlusLLdouTjiTpRwVFJnnBUR
9Qyre8FNJZ/0/GBoyNj1px7m5zZXnIvXGdUfKiPOFmpm1Bl1cNkTyUthurdp8G6GfsPKYZXpopGa
QlJUmrwLxHQvJzz8iy1kEZjr6+Uwmh4MRjKJAr39FB6JvvzRZV495r7ppnsJj6ry/n+o2vM4Y/Rf
JkalSfSWJtOSD9h0JDlonnFiO5As85P+jDyOz+vf3w5jrpwy9kCTJ0mLaR6FJHNrLUb3KTcee1VK
v5C2MK1Mj8p9gNb+WJ94TpEnLIyV6HVpDg3aJJ5Xx6o5ipnXJp9vywqHBLuuKjBiIwhNkMAiezV7
0XQ083+9TYInKwZjKZQpL9LRwAnSlqdzZO/7MyozZxVV/8BqPgmOHP47LTMY0xFj47Ja0b61OpkA
HvytyJw5/nabLd7JMRYjE4HvHCXwRYn2VxBEltZcquQjPQVXLTMYa2GMYjIEKW5nyok9YyWegnAo
qux29G4zs12AXFFibEa+aJOhy6A0TqknkdKugfISG4OLMXcrjEJXrfGyn78BjcaKzGkX1QB4jXgT
51v6TctcqqRCl98BhqZhRaIB1VdX66rYVbtktrHui3eqm8mZNRlGPNpCDDDYCjK/Jz3zc7eTHqYj
cSSsuMHC+MO8Q+t6xgNf5XHHSEyBnbzxsNChvuBllvEmxu4NzjVSY8S+VdacMQKTSGkSNyY4w+Ky
KrEo5FNtD/RxbIVfOit6CQq0bWIk0yWGxUvObmnEmjgjQ5h/ErSS3p4hf13aY4SkM28caDMoIDKg
3bFLHfC17DRVkqhGLyiAiKDTcOGxtYO9/rlFmRy7FPgttptlpxU5NlMCNLImBNI8XS9e7eMjOfTn
8Bi76Vn9XJ+QBrYwdPqX9IKlHw7nJml49u4mr4yyOZSkALhPZYAyfQ81gDkme8UfT/z387Y2AN5d
UhRDB+Aj41SlIsQgowQkCWqedbtFKxxy63br9U5gAW7tnPgCtwFvK97CcOsfooxXFZQ8IlUAxJK0
8Ov2exv8arvd0FX27WPcct4EA7TAKZRM9R086NyleltQlIxS/VZ0x1o+yyiIxorTVrsIudHE/JAG
Ulh+g4JnvsPPjKbElFO6/zXZN6fga3MJD/JFuItR+q0/J3c0wV4Bui6Ew9jf5nVT/a6U2Z4fKdaB
tBqDsh5is19k7mIJjZSp4t8ms+nOXxcP/Obw9SW9Ci+NBTXfrsfoOiDrDtlpfs0AB86ERiYDyKt0
CDb6axE4B8vjjrHZQpUGYdKBu0y8jOPg50ZmNTIPRYFHhTHRYa3OddaBN72RbUONnEqXDlGcc1pj
qUq9U25d0kUgaRH9HfikkS550tDNt/l4bzSCLSYnoIVaYXkXFS+3r2uToxUpJlCvAEqqdTlIhZV2
UNpxV2B9+5SWnCBvmwzBpDpaVJDFYWK8hgSiiuQ12jhmDLp+atWHgLuZcFOZATPyXxqMCDRFv7TE
AA2E3YGP/Jcj3I2jrRwjh+xRhvSjuxDdu8Jez635iVcR2LRYK+qMaKSTJI4Cpd4ZX2rRDaPYVshz
wV1fRX/nvWxcuWRc+JRiLjkbQYe2ghkefd8YLoUYppt1AlfiWI3N9CYxAIBliJIoySx2VDiHWkew
3RfqXL+gjOul6KoQXku56mWwdcWWgLwVe8oFf53yyBv12Aw91x/AMJxHJtpmaZU82esHwaqR905t
5dPoNBZ5Cu54ExibUrTil0ryynwNsZi3So63wbJIdheF99hA6WQ5UtMAH27V+i6SqvslWTj2a1N8
VmQZPTRkY4lCDccsR8Mxk2e/lQObCCjwBAav05XHIuPRswQ7qJceLIqHGLvcYyxIkFz+goTtYGzF
E+PEi7YMIyMCnWSfXCov8lpP82nMkHqFzUuCb9pMA1htmPgAJAzbbmAs+WRGIhyAVmfuMP2a62cx
ucTRQ1VzTOY/SOSVFMPXkpChjlJ0owxArUfsfAycCl36v3HryZ35gawmWXFGr3MlkSFa1PM2Brle
EaNnMW2Lp6qZVQSXmZRyBls5p8i2GAyl2kdqgtbFVNG8VAU4WYKlO2lvS1HnGInMmePadAsGqnME
S6eAHMm4hVqKtUijxiyq7tP0uFRfFZPjebbj1xUNxi3MehKMGt3TgaqZn6Fd9hDf4dnj68743KX7
FkMdGsoGAJW47Vk3u7QIBtOBUYnNVtjq8vbeEIW0I0AT6f565Sdtew5d7WGyEFzetX6OdSvjOcJ2
rcGmK7GDFiMO6We6Qle80+/iRx5U7KaBWX0NY0aFRZDEoaIYgIKQoiemmJwhRDt9XZLOkoaclwKk
v/fOT63oMXY0qzqtkWkEL5n7ubsPDI6kborO6vcZg9kbFd7HI063kX4U3YvZO1nIQ33g8cAYSpLU
mrpk4MGodqbkd7x1HtuWZMUEY0nEDjt0cwNMjPbgYLktKlqA5QKsFDrxvfCRN02x/V5d0WNMyai2
+tLooPc6hfpSeNIxhwWjbZLGOXsxUKbsC0u4KJ+5XRpUzd7LAyBOENTiFcL2FC1jItZdi7McbeMV
hh69ik6HdD3dN8RLNWxf3JUYo/Ntv2RzjWyY2+lfF/ItUgf7tnJva9OVAKPb6HbrlJ4SSKSvZX3E
+BTWNjpk+PkBMsDQB/4/2tXRtv7WhJTNkoyRjkOTc7V5aghy967Ql3gSxGYjPleNIcscs7WpV6YG
qDOCWQ2iMEc3lylZSEGfOGa/V8t0J4yln3bB7jZn26K/osOcYFHOxkjoMxGLK3RrvIsPpj0cRPM/
OwaVb9wxlG3O8OZWiSgSiS0h66SbsN4IEQLd7kwrA9MRCHgY7aEZr+xgohvxQ/PnmN//Q5NRuDiW
jCxNCN4k0kk+yG7mpH+pv7IZzcG26OXoyOVlhra4xPCVbAAzgMDzMOcqG2VZ1/QhrBX3VXtMgkvM
w3LY0q41Cfr/VUAiYsdJIgpAwsMwaugiCT2e0GdacB7B7xnBe0NXMDOE3a/ye2AkI8CKhziuXaUb
WquThh7wkXpr9f1QuRxhfB/2vKHF5vESCo9kKBHNygQH49S6ui+6hbeg2/EcnqmHVtFr81fs8ZqG
NtTgLWUmAgrEBSJpgsvf894xGtf1veH+BgvTLgInlnx/dW/JMdpN6iw25BqwjOW8X/TnuONUJDYv
jRA0a2K/JvYs0f+vRANIjc2okxnSZ2iiW9fCiMWXpWoPGuFE4TxKjP/vsH1azlQkQM0Z7QqTHUyR
FcmPtwWDR4SxvwZ40YcFRAZ937f3jY6NDM+3SWyKnqkChhEz98a7QcpBTfslCReagnxWBj9bZisP
X+LYN+Ovtym991m4+xUl5u7bcVQHWRgRzUSB3aY/0+Ep7lwy6hwPwqPDWCCU5Eshz8CRiJXJwYAN
N5GnROcq5fCzKcsrfhgz1IayJk0d8HkX+dTpnwreRu3tmyGKomoArATY/FtZrkUzE0cZly+EfiyM
Vq4+SgLAF4DEVYqLfftyXtOvb+MjCROfkmFg8gBQuSY91ZXm1NgZ0SYyqj+yP7uCFR+aI11TJe4i
/zalretZE2JkOkwBNp/HFMd0jN0CkMajqNtZftRFrvejEvWeJ8B+6Qj4ZLSwvuWJjFKyJCkkocGg
0+taCoyZSneYcnKbM4+vjQEOeoJXaswJNlhElDQTqKnn6lQ+FB7QAwRrvnSuBIwVrNLOzrzBzO2z
vJJkzjLQ8AopKIOy8KihJph3fq/tpoAHCbYl6rIIAGxZVXVsPWC8RKiMXVRFEI6uEX9qWWPH2szB
oeaRYKyDVmZ9PC/0PZVG2GUJBIhdbcyqd1v4tgzqmhFGp4o0EkoFxU2kmy+oRjpkHC3S8xJcGzUI
KgrX82JMw2RgDV9L63LJybjv9pkXOI2BTsHei3a5R9v2AjfgOKTX3vn30n4lyki7OJXB2NHXYvjS
7Fs7PXQXVHGlo9La7ffMUQXLsOVntDTY89NSW8EP7P0IAGaO4aKutrhvPSoTtz6HUYcql7BVgJ4B
Ra5p9oB8PhbHfK+48WPg3r7V9wnFt8fNqEG/VF1ap+CcYp3Sdn/FF/zk8P+vYL0lw7yWa63FyHxC
X0PRWenvlvrrpDze5oQnn0y8rvZtQcwQJOr6NNTnLntech4mOue02GBTN9vGGANomngYULilyLAU
BJknABxW2AqxqOuJ3FIyanOR5dCeltyqVV7X6D9Y3T9Sz74XWwzCDxNtlui8xRu/mkjz6vtiF58k
dO8Un+ajygkxuRQZG5KhAKfNHe4owoCMUg2WVAuWpF305MkIWwcr5m0tbwGa0vuhKOLBICsP1bRP
KvHfGTMWEzRt46xCYRkXqWcOMqdOGPVYFFA4t2WSY5kVxq40nT6bKl14kveA4okrCft4USL8SFgg
adg1rABy7t3440wX2E5tj4eIKHzR58yP1MqTdDm3EIJxTOVGNzU0+UqMnXyMAlSwlmGgqdHfea9p
J+/LfeEW6CX4wOmtSDGuU6y1pWpTRInRJOzmVNsHRcfJYlPz9s7SrkgwrlOdylIpRXBjDLIPtfOx
w+pLkZu7SZn9Idc4HG0qtozmCKDQYjM0i8pdLXOCJq8Ozm06RvMpEi6BwgkGNp+lyFz/ocE4j3IW
mlluQaP8e3DoCJdgB17vIVtndxiF/f8nLSAPK3KMA5n1RZ6EHOTi9DFsLKl9SXPOJfFOjXEeyki6
JlpAotB+SenzPD9pvNfiRsGLsqEhwapgQgAS8TbeLdquS8cGskbBVMUzjIKd2v1PWpmN4OE5T4Zt
jq7U3t1RBXTQAdSqULS7ONkNIaCjFt7LZFO6V0wxd0NiEUhqGshgyt3StMyqxE+icSYA4ClTziVt
mroVLeaStExICYaoUKSQvit4kqgZ523KI8D490yNm6Glb8aB/IjLysqbjwQQdO0pwX4i6d1W+BYm
oB4r+iJQ05e2DwRniuuXuunCj3iFFSHG6KRGMrY6AAdcnYh+Lob3k9rwHnDbp3VlhvG0ZjrG2hLA
80QI06PptCTcSJ1+5jvbuWKDfsLq2bss2CaQFiCx9FAVgI0Oy/I9iIP9XEpPTY/dwni4hWptVbH8
EE/ERvni820PsS3gVy4ZrU3iRRBTEZ/QTMldHcnOLMcuimSeKC2OkRa72+Q2ijDUSlzpMXqrJOrU
CZRlQ7Kmb6NNfA0ozxSBSf4cA+/NsLVzuTe+fjAkXFFmVBndn0WHdwEqyYl2DOPSN9oKrW48a/4P
dvDKIaPGZRWMfd6AQ+leB3PpgQBcKqWIFN7/0PVPpfCWCDE6nQpCokUTqJk73QdQ5lGgSCp0Mwvt
9uFCs28UlN/cHxu/Z/2AhhS0uSF+n+61+8Cn42DNcXowFmuwlYPkijvjF7eezJMbNqDHznessB9x
ewlKCcKJzrV2e9A+Br/658SwaBcHnW8ozjOvlr3tav5cKBvkS4PStU2OI67L4FnKNIvU0clEDomj
GhxrwBYv8iZXW2y7oAmj0dUPklNDK+ZLvq+99J73auWJKRu/N3IpoGyPA6Xums5Lag8iWprQ6uPM
O0xac5jbfJBftY+N4wUjWMKyA3PCdFfsDS/xAC40n2eQa77wmOMYNYUxMkuHdaypQP2Q0ltp9RIE
ph2T2MmTp7bj+Dz6W+8UEN34iigDfwpt129tOEGfCMCikfRPl9Q18tpuB83qtZem+nL7CDfFcEWI
sStaKujJiBZMV4u+LOnnAWCQesOZ593OHaEXGA8UtAabJuP01KUkQE2OgN7lLaU15LbqZh4GUuzO
RU9ppaN/iYIJ8WB3N+AHYVZWdBlPWM5tWjU66I6NNduq3Vq1LYRWdFHtAg133YGCYMqWuAsBMRJ+
09BFxQMC3cxMrD6Bnv/KGWfCMP8faV/WGzfOdP2LBEii1lupJfXidnt3khshycxo33f9+vfQwcQy
za/5PRlgMDcBfLrIqiJVrDonR7sZMmnxNK2mG6XJ49qBb67XwGuEGappdQgh7h/s6gaVcVUFBF9D
WOIJTMqIu1rtLp1Nb55lQfxxnQcygngEgSLZpz72ZpJHJaMvbUN9Am30IbEiZ6pFr8zcJcRrJ6YC
wGWCTrSPS5jFQ5p0IZbwl8JVFkSHeK/uRV2RXGPeYTRmehP6A1VO6IOlaazSGc/a6Gmtl8q85BiA
awUrx0+UGzTmG7qJWszQQ1QLPacgo/foUz0JTLTyZWj5FDUqcU3DKwiezU0IrxImm9hqSaaqsmrP
rr8aibZb7OdFWb3rPse92VqyCTEXkOuDnejjNg2GnKd6FOGgqb7qGXQ4RUNE3Jy4AaAn3SaUSFii
3X4AwJD/U48xhnlAFKn6iy7qV+U+HBEILCrExGP5J0HkclSI0cwFMn1Q3RZgYO8dZKpjL5x05K3Z
Bogt2mRFJkeGDKBa/VEPPp57RH7GW7QtArMr61o1/bgCAbmGkq/Wl+SUef1r+SN+oTrm9bfkS+L/
SchuUZmt6uJCKs0JqFV4q4CQbwmmcG9J3rLibULHqJIlsJMeU+x5uQVkThh90OowoWYa6rJbMkyz
/ZV39/b6YBhgSNWEVFWiZWVOlrjvQzKlZeOBaZ1ePJozyJW9zLWfi4OOw4y4YKcI/ug9bmsmDfRN
CNjZaLZtCdjpWB7y2qHlEO2g3K8xvZuj68v8S8QjxV9Z2vdiKkT/1AQcxepaKRogF7vwtfSliJ+b
6SvUNd1IPsm16FmOl6oIMtW/cMx9ZG2jITFMwBnRGsz1etJIcyh66+V6suJW47Y4zKFSmOY8tHWF
63eeeHiX3sdLfd8aIVjwbL80i0O2yC+1BRMLvE2nGB5ailF3jYI8XP8lvFvl5oew7cGqlqAApNao
zzQg7Z8SJ2q/z7HuKHLolvYfnTtbOCYfTFqjql0LuH4nu/RzIDnqt9I53oPWVPw58HmkDsMp77vJ
cpDZWt+ElYFVpkXp8RAdI8g8EC/zRd2J3BeMLRKTAKZina22g130M+cXLZ76tXdy8OLpLihF/Oz1
+r5xv1m3iEwKQM1bxowFPJXalu1zXwJLFgZkUNXt/0GRJUCdv/shqlDyLkNbVCYDEGOspWiFnWPa
n8a0HRzQgZ6jcQ6ievajZfW6Ib3tG5E4LP+k+h2XKk2Im8wj2WM6pQpw5XWvZ/eqSNuRG/eKgiZW
CDerhK3z2mGXS0qFt5JKujHXh8rca3og2DHqA58OiQ0GY4NqZAvJB2As9wPlr8InSO/M9wNIpnMP
ZJQ7AR73kIDAPcS8ZcuGrufHNSvLxFgNG/Vx6AN/kb3OnV+LI6UQ6o8mmpGXk9WhmCKqMPJX8h2V
OXv1yUi6CmogXlLdNtHfSn8TpYK3DK4Tbgxjgq1SVJPUU4ercliE/qoboP9qssW1yuW7HGYvUp9q
Tqd0BXoMy+RRsKzUgM/b+G4gE3gYXKqkOcI2DsdxJzm1X5wzUNION/iSc0RcFPwwV1VZhVirClFk
5u6srmkpNXqOFoTc0Y7yecX1KfZ1dLimt+M/y67CoJZxawqaCrmbuEFljsFMSkhdd0ANs0ctkxwV
fmI+XV9IEQZzBC5LEQMEGPJ6CeVul+SXDJoh10G4MaDqEGzRdQgosOyITRp1udy93XD/sTF9b4Sx
G0nB2OnudSBugtoAMcEtmYtktivSsd3dh+FRNgW9sxy6LJxlGwDGEeYwXrumgSUoyuQoJ1CGnPIS
vnXCYNzjWHyh5BqqMz9nfuiJ2qJE5jEOgVGYdIICH0Kumx2zCiTR1Cr/o2djH+MOvUYSO6mBMPr9
DYIqMG50DC/EniHoNqAL9Sl+34HYYq8Jxb1OpREVN0nvZOt8Kmp8JtSZN9jaua8yAR7XBUEuQdAf
q6m4wn5Mw5U5aoYFmj+vli7VbDlS+6DlF0MXCVtxs+IGh028kO6SszjD1RWdOzedJXdPaWmODlSR
15cpW3Bdb0iEuYNk3YOkWNlfDwBuOG/gmaSso3XD1jTAx915Km/G5duait76RBhM6tXMPJYaGUu5
FKepuB1VTfzcxy3Kk40h9EdsrhppOPZVbwCE9m+j4cuAjFEVWIf6tKJCAioqbzop52gAZ9ufFEoI
wdwcZF4s2Wa5LmQL01XmhFtONuWdI5tj7I6SgnOlRWK5vl18r/wNxUZBIVVRkuaAqpT+Z6YXt8WU
nnWlhiBQKbj4iKCYAIiGorE6HbfwUD72KvqUcwcvts5aCAsnIiQmBAzdbC05hlHlDeT4jrQ/NfIk
UDaa9wpKrW0w7OOjqC7P/5YjNjrVNFS3VJZOQyI2RkfHFoF3Hneo8rqt5RRoEyBQmvL6AKaKUhg/
Dt4RmWxcr/FQ4ZUD70ZReFSz4WAPoGMwTEHhXATDpOSwzBQ1lwBjafVRm+WgN8dj14q6sgULiDr9
x4irVjMt+ho4tNlQP2XP6Y8mcYiXeqWr3Q7HRmAX9zD7vWEoaHzEWzppGtMOG6aEw4OtY1QzXwXZ
kHvIbCAYT9R0XUKDL66otfyaxao7gOLSfmj6QzX9dT2QhavHJF4we8fyNGL1Rn/y6JtXuENNBvQB
hk9p5kUFmetOgW/Bj4tXTmqrTS3g6nh05Ub6R87UvVQaTwKz6CZ8OqY3K0h/xyYNE0nvZHUADh3g
KZCBpe6u281e6U37eLy/jiYyiiaWDZiUouwPKU8YlX0r9XO23Nbhy3+DYO5veWzHktnAnkIJOuNu
XC7VJIBQRGvG5AXbzHI17+B10QImKKq+B19QoK8HHTQhYZEoipjsIFVQSX5LQqSo3UGJXUP6owdW
AoUpTcfNyTQMxglC6OMkUoLDb5yt2zibdkuvQRU0dVtbOSmFfDDsGJPmf/dR6HShJbhzcy3coDNe
0VQS3ic7oDeVZ6/3KP4Lvk64brcBYHzC1jsrNmn9fVADsz3Z5V2MDvLrfscvTW1AGKdQZyNWEnpp
QhnAn4ImmE/tKUKLsoIi8Vsbm3J3HVK0boxnrFm9JHJGd228raRzJ+op4z7obtyC5TBs4rzMFhXr
Zp21f6YH2lKQuJS8yvKzJxBYuYm4R4Sm0U/56H0ZWU5DCWtYoKTw61o4/xV5SZBB2WdFrb39VgbC
nmjudX6Dx5wgtpYvMpnetk3xoevzmHQgv0yO/SuKRmBoKSO81U0nOlYu7URDhSKnYUUHO23W9Y5u
oXWeL51Hv8giz3wAfYR86f+h/TCRIviC5pc6NhZTt9okYXnW4im1YXHrL5C20dzim4X3mr/UJyVo
X+Zg2cvQRfvapoIIEUShySSZysg6u0qxs2H7vBg3UXFZ5ofrEcF9b916LJNKhqzKQkIjnVZro30M
GeDKLU9mMEELRnS/4V8JNivJ5hWzCIeIxgetslMSgvmHsUMt+h53YDcP1q/XrRPEu8lkmN4cFgL1
EtynhtJTB+0UNsJ5XtEmMTnFxvDPYA1wSGkf3tuPzS3Zh8RRD2C+SL/bULpKdlLtCKvs/KhH/VQh
0GyX2Q6f3OgGWWrx7TIdcYND+Bm72gMLLcbPKFG4qGbLuzbifRxKm3grR2cDs3Hl1JT9vGq9p+YH
g7yu6au17pRmnwivCjR9sOlsi8TsWQ1ShzhK9R7E2qDWGgKQRrx2/nqUgj7Iz6I2FK7/b+GY7atX
dYlUAsOW2q0PZBfHkIAZ92tgB9pNdhG9VNJw+mSdjl1TTcwyoHPjYyqxLKsy6tzGGM6wuHIG8c/1
WMc/I1WQs3heCV3P3zjMl8ScZ30cyxZmu6U71T7KvRu9/u+xtUVgjoHYQPNL3MGSMTbv7FHdqVru
XYfgpostBg2CTeKdCh0OOYS9N/9c3B4DTOhxCaRnyn6U+alwrJOXLrZwTJ43ejmOO2JiUFl9KtGp
IYsGsLm7Apo92cL8Nf7HRJEdykYYaViz2fgpD2ein+pOwFVDw4NxMFXBAxvRMYMK8jvGnxOlh36B
vfR4v50vQ4su6kkZK7dTU4wO9ah+Zc/mMij/+0kFaV5VAQOXjrcqdhaflKYJ8Qul94rmtkuIs8Qn
JfznujdwFu8DBnNS5aWZQ+2N9JByKQ/SZHlSlZmOvHai0rwIiNkl9PcWsoSxTs8avkfZz7F+sYov
123heNoHW5gkN6yaZq421mtY0taZ0gmcgWvU7K6jiAxhfKGzMGbV50BptC/z1DlS9phWggsE/Ruf
/O1959+q55sQJck0mgvdFWV8LMMRDXU3xRDoxn1k/Eja+1jUl8n7lNwu3du/bwDbxjCqvkbC7iX7
lFTV92kKfU3K3K6sH+e+OPXx6qFdY2/F/d7MRFObdPOv2cukPSU2QTlgAF6aToQcmkCvg8E6grLs
+t5xDgqYqRvoG4MOiK4ze7dYwzqM6Yp1TZ/DaG9UZ1XdaaKExPfD3yisMkPZRvZQVXD1wvhitEc5
EVjBO163ZrBvDCGoRZWyhRla0H1PTjmUE2x3dafR0fYThEevLxrvrQZwtqxBANbGcCFz7EWLWtVt
BnvoIDJVATUOxQEfBac/qa1+QGL8INT1sc9TunL/1AfNy+5jUEXObkl7dmvXFn7m8WP53TLmKMwL
U8asA/DkKNlbdfJqdNV+yYU0YXz/fsehHrMJr0Keo67qkDNq28EnFt6R20e0A+yHr/O9cm84VHda
fU2F9AbCraMLsAFWpjyFVCaAyxuCz8p5rwRQZvajXS5yEtFSMgdJ0uSyFBdYShXtDhhj+zvx8HTo
WhfZ7w5gjNxJB9GYigiSPVIGu9TQLYx8L4HsCmyi6UMu4lzhYoAB0LRx+mPoh/EQsOLLVjEbyBhR
6cxJ7ZB5dQyRYBs/olUdA2eWhu8BttwwRYsBKQPcLI3z4CX7JiAP0HyCmDD90vmjdduAMVG2dkOL
r2/YpMWvauJq8TewolzPGdwL0waCWbZuRhNzn8KeQV8fo2IJEnv4FhZ5oDZlEDbSTafJgodXbtbd
QDIx1siksJB5EcvklKmvRI4ELs4HsDFQgi8MKHUzsVQMa4M2XRpLaOU9dRH5Vmed4l9fOL6/vYMw
YVQPUxM1Nk7+DhoQkW3utLI65ku8vw7Dq6mpCtz5X2OY2MlMs5fkAjj9F9m1UHEvghq6w9YNVVuu
/Pje/CpqFRKtH3M9U2wpi7BqCCVlPCQlynY68f6jWcwBD9ZASHNXao/GvNVXICNtQILzMTxQFWnF
jaDeBh4g++k6qsCwT738VbqawwDHkCBWa0PaUSo7gWFctwDxtgoKf3zhGIxbjLKpp1Y19l5CSmew
G39GXUwtRBwCIhjGK0qMUuptN+O7ff6u2XgIH2/VYdxdXy4RCOMHnd6kYJeCLfU4+1JrnvHQ6qtF
IShL84qaKsgQZDDTguYALb4fzz6JSCAvKvsedC71rkcZrvTDA1R2BsdAn2bhx3+LEiv32o6JIwMb
hLcsNkNkad8Zc0+vE2+8zO0eylwggBKVV7gLuIFhnEELS5DONXDypHsoi5sKXeHCrxxeXwRW790W
ZvVaazCJRSMJkoQzpJ9BMfVo7mnHqTpgPoGOxKfPoIEKIuGtjBtPG2jGQfCCq6BrGNCzuS+1fRUe
rjsg/7TdADBZwkitycbnKC60RytITrTMR6VmdUjNSsK5MO5u6UQDbz5UTQz2K15O7TolC75tRvlG
PoTqTaY+C+yhp+mnz6cNBOMQOhk0GzQ3yHpfipf2QPZF0BdOu+AGQbWIB0ekLUo3/xog4xzx3JO1
p4B18lxOd5EJUXrl3LUtJK1Fxy4fi05iQQcWtGrMZvW9VES6jJxUdQ9o53UkPIXMll8vg2MngpzB
9Tz9Nxb70qQ3NUnqBVirBZonRXfNUTTFRvfi09LBE2CLbqvITB+z0jwtkURqXFM6guZ0PU6cdCEY
MsLplDSCKxE3H22w2G1Ci1bTJ1KPR3XiD9B9+aXQKiIq4q7aBoaJV1MfO0uiN6+yRLugnKLHDkSF
qaCNgxtHGxTGD0aIOpGwB0odnrv+UtmXQSSWxjUEwrgWQQkU7Wv0J2y+lswq6WRioVSpL/48/2yL
H4JAFQEwmx8ubZZPDW7e7Rco3NHBc/qBS8YdlMzePpLsg0jWglfuRQnx3SjGCazELmW7p7f9b/Zj
8kB7LcMbvKMUN3YwB9O+EOyTEJBxh54ohbYmtOB7rr6rXgMR+OVin4sD7VBJAxEeNz/YqE/YhKZ0
tpe/qqq8jqBx4c1a5+g2GvU06Pdi6nb+S9YEdWD+ybEBYzYw6qt56Wgyj15wv7xJjqPTO1PlhA4V
zxCNX/DLchs4Zu+UtIyJJAOuHMAAV/qt7ERo9Vl2BJJUojDmb9wGjdk4qsWJdzGgtbswMNzU1w5A
838J2qfu+iiIBvqd+SkVbvDYiJ4WaZwk4OmX9Mn01z2IlR3FVdBFV0MJ5ToaL+9iINzAlIwmG7rN
xLaKB7hQB8EPvgiGSxQpFxRZ/XElt7h9ip6YuW6yBWPcxNC7Rqvbll4w4ieQRvskcjRcO8uH3l32
ovlHkWmMlwylmqh2RNHQuGfN3V4aq8xZ1eihsxVB6xT3wxEUSTi8IG0EalWmGGim4aL3oEGglYrc
ye8KL/za/qj35BsdagcpD/xSSF/BtXADylQs7LRL+1YCaFigA6ODEjxm56pm9NelFCm4irCY0gUh
rZX1kG8GVef9WsIdpZu62EuyaGqedxZsF5L+++awSY2qHDVS9hC88pXhb0n/k+ejLQDj8dEiZYlO
F63FeRxljrQExh9wfIP2690bGEcvkhgVdaiX40X0Zsye1PpstYI0IVonxrvjYo5RmoMZ0tBejLxz
q2QUTBiJIJjE15hNaI4QvPCWEo0vs9Y7dlz9fT3/0NVmk912pZhkV1XauM4qtntdH6vyIYac2jqI
Lpf0h14BYSe8J8wf51KMtRpCzH0ZxhdrGn3TGG/MoTiSdHH0XhENeQoWT2cSAoRhlLGxYBhKF25e
Tf5cmt5/WjudCf9pBMV61ND96f0Ys/hZsx+Hr9cxuKffZoNYtZdYstLC0mBH/wXEITvw8vywdmtg
Dc7q0ptLJzrduQsHNmCTyssQDC19TACTmbRTFxb4sMnA1DEc8nF0BDZRp/rkDxsIJnbypTKmzASE
tLcC6wWzZDvbU/aR16XoKqOFvuEkPZlHvAj4oqEybv0FvNu/7WOiqjLIjCs7wGOoRxnu9ByBQu8V
qtWO7o7PUw/GXNFJyD+dNphMlJUrGbVxxCZSRqAV01KV5iSNUz0bO+m8eureSt3c8kRPZNzgfodl
4w4KlCbkLmGqpuFOge/u9GxOwfXN5J5LGwwmzlppXaSkB4Yx2IfZghpjYT5MaunOQl5UERQTb8XS
zi3RAYWW2yhOnXa60XBHy35ct0i0asxJ28WD1WjUQYhym0AOK4MunfTzOga3jrXxQp1G4eaYHepJ
w9MyQPQLJXVeNCjgYSwqdWrv1/uKtEMnz14DK884CeJPZCD99w12Uxlq3GLYwTOmXak8t+WulwVf
W4IkojNJRFUznPMJHD5JWmfoFKdPX66voMgIJoc0fZS0xgyE2rjU5n2UX6bl4b9BMJmiHyKbDCvW
abEeUW5WbGNnme3uOgj/Uq6hikQFjPCczRiidVCwtBJ6scPbQLbv3HQ3OvgyfWupjZ+vo3H3RTc0
sEjqKsiVmWiNu0LWanq7KzLIf2byjjSKYOu5UapDc40K/UDckYnSSJGKzIoafGeboRuW6YtuSy9x
mBzBkSm4IHF9YAPFRKrUzVK3mICqw++59c0ub9Wo+pNg2WAwgRqFZp3PKr5iIg3KPuPwrGiQbRgM
gSncjTEME/tvagQj1h9j0lgX6CRL2Ji4n5xIRjvkKOrzf5MqZI9dEDHbeAaQVcoj+hGjyvosG+0M
y1Whdg7J5WfK1dDvSzwIEE92yvN0oMxLohvFWx/aFWCbaYRcu3weuj5HIB37Q+Y1s5Pcg4LMgHrq
tIvc4tL4sjO80gYA81Dtr7s89wa1MZtlILAGPVqriqa7c3Q7fmnxC2Z806Mq3H9X8f6vCsqbvBZy
+u2hQdUUS42P+o/rDOpcfNXrEcyFJFl/oB0H1bPpRejswTtm6FSgAZyqXT4LjmIe1dsWmO3wGWai
YkYTwMaZHBb0CodHDT3e9gP5ASlJTz9OvomGytDp3fhoP9VnUTWD58Uby9kOoFyRqy7M8AOafL9O
N6FIIYrbOLIFYJJLVubapOYAoD0/zUNyjM56QLzqsRN5De+OqusWBHGhn6ND9P3jJppV3zVz/YZk
OuVd8706jqd63/nRkzd7tF5S7Gq0sYvclZc+4TYIUA0HisUOG41TF4Fr2e68UcqOLcTDld7cZ70e
LGXuCyKDrtanuNxg0d+yuQhE46h1lh52uAqPO0I1fw/KreG8iQT65HAdjZest4Yx55xaY9J9sGBY
Enaji57lMEhjtNL1pSQSgaMH8zW7mIMbJSa0wYJNBSSVurt2hge682pHqXe7dnmS7WQXa93rdfO4
/mKptowHNRNcJ8zJOs91XswyzCNL4w+TfTNrppvJlTP03Y+2Ubx0rA5hPYgUA7nFWHBK/AZmQsJu
W7lYBqvz8kME1d2/Jbd0XjVfzPLLDe4NEHPaLiEewdQWQJ3eP4eDYkDAqDVFPilCof++8UnZArl9
NmAdp6NxHILh7yzIT/YzHov28n5NHetBNO7AjbiNXUykzyaJVsOAXVm1OMl0DsmdZQVp+td1B+E6
5QaGCbZ8zuN5iKmDpJajpaBnHQdIcqE0ShZn6YZ9PtsP1yG5IbeBZEJuAQEm5DFhWU3+KqJDqty3
RLBffAiD4BVZw2MH2yEW5X3ZKgsgymanqY9FF5BEcJ6qNHQ+hTNUCf7FYD08NGKjph6+Pg5eGFTH
yNO+Ts+xn5w7P1Aw+1Yf1b26K3aTU7qT8N5ErycsPmhbNGiV4z+D7djIoEOFvlm986T6UuSJ0zUP
ZQtqO7Aj5AU0jZJTPO/yQdSsxouELSyTxSLbajDKZGLubR18yFoGVj88X3cQLoQBugB0AKAxmH3E
HhHRXaNQiDAYtYBEj9f/PvcqBC6rfwHYl+t+ARsZyn+dZ5dO8lKiebYK7MixvWZHleXDi+Jqe7Fo
Ny+kt7BMMraWvLLsAnaNGiZ1p9WtC8PVIukgK5NAWoDG0Cfn2FjIOKcSdossN7BQJph4HqDnB7Yf
V6ooyWOlgIsp7AUHqXBRmUScVqOqDDmskwP7shxpZ4Xk5aDnxFNOdwgv6R7sII5o5J5bONsuKpOZ
hyw1aesAssnP6IVO9IHr3ZM8+Suorb9Ud+pe9PLHyy1bQPrvm6NAIktVxCOWNps9e35YwQ7bf73u
oCIINimrCz5NeqSWmXgkvhTyrRT9vA4hiDGTTcLLoK6ZgWVLwpsJpGf6HzSHbFeJSRNNOXfVCm4T
b5WOXXKXFffXf79oiejFZ7MLZJWsqGvw+9PxNPaRk+cvoyrKEzRKrkSRxXwhFhXpB7ClIhHtflGm
Qxii83/1CZE7kSsLtsRi0gOUQGobZxlMag9JfQPS5j9ZMgvC86ALVcHW+3HJuqHDFSnUcCiah5zs
ZAgAD95/g2B2XbeLXllWQGD4RYNiM3gW82Ha/TcQZus1rVdIn+Dgs5UQt754N5UTiLrn/XUY7hc6
blj/rhc7V6QZlZrWJowJn8Gfd6RKb6UWyKiBUeWmLHVnUQmU7wHviIwHGHoVt/jQ6jxtvifpobKe
rpvE/ftg5zMpYZ72qc4WauHaVeBK82Tp0VIf7VJEQiUCYI4dDHuZctSoyI3KIUwgavNw3QD+nmws
YA4ZksUrGXoArBftPgxKEAyWr9PdjNnc5nHYi9rkqSt9SgAbOGrvJsuENjptIZBHv2LAC79v9/Sz
vhaSB3OSGdisiYqGLYL5W/YrTR5qY7KNDhcD4hkGOsN2SilgLeSt3AcMZmv0JZvnUhpgys2UO7qf
HDMXedPAg117m3v2QcTSwLmCfABktqqbBynUyrFDT2zrxkbkjcm0G2VtH7cJhkMKQbIWrSGzVXbW
kjQNsYYKuMmkB3nxLVNw5ogsoj9h4w0xug4mS8YSKnm6S9Jwp6SV7BZt6dkJ1rRb/6D5+8MSMveA
cIDAZmgDMJzBSNpAZbKxvLWrBXZx7qUfYJiDoYhAgZIbgMmU+8j6YqqWY2Q3YSqA4SQHwBgGPX9o
LyeTt6FQGo+lCphhPizrXTs+XU8OfDN+/332Vp/WbSwNKxyOVPeF4Rdp71QSeHdFX14q9VwmK2wN
Yb8u40In9oo+TnSu6748O+kuO6e79q5zY0hXhH63k/0VPWfTaTkYJ2k37KVD8nrdWMFimkw4z5g7
MOqZGju/kubHWgnyBS+cMJmDs0jHBDcEJD76epeGQxJhsBniSfvZOKzD994SQHCSq7mBYM/XsbGb
Uo57ZD2ftusVQec3B3UvookVWMJO62pSmkMZBpa0mv1SSF2gz/GtEkWH/31DttYwGwKSp2osKsCs
i5+GX5X85frf53n39u8z6bRcpjCSFvx9Q7lfkn0fnkL0j+WCGKUXNNa1tyhMFoUs4VgUC/akiAcc
Dfaa3Kq9ljxpJKudCE+mbhIbZ6uzRK+aPH/eAjO5NeukdAFRGz552qdUfk4jUdTyPhQ/uBtd4E32
Lo3KDNFrCAR/vClxnjdBhPcPtFjkTnubHkPXEo3xizycSazd2LVaEgGyVv+ZQQM+f7O72tGGJ0JG
B3SoTmH7172Ee8xv15G5gaO10U7kmbrJObudAuXV2GUHE9IHdLbB/Ev0LsB7vfuwqmyemGPSaQXw
MFeDTiCMkY2PlIU5CYovs1tBgLk/j4F4UIRXbtgCszQmGQlbNRnhqSlx6e2swBxodabPhsVNets6
xh7PhkLNIEEyeSsKbpzIhNaTvCZATZSvtfrcVF8rIvru4Ee6SRU1dd0kJrOk4dyUbZ0jteOm5tF+
2P7VOEx365GOR4Wuer5f9qJhLH74/cZkv3SbtJViVYddkWI8GYXuxvYf6Fljw94hlI/xZ0vNQjR8
hHpZlztGlDhaMTqlcHqcdzhvYZg8HLVosZoGrB79Zh/uE8xqGrviIIEvOfHDW+ErsgiPyct1qcRG
s8AsNIwGdBhZcjUMSFHus2L3/6HHR5fpc4Z+X0YmQ+elpJoyzdBasLxRWq6mowS/vktmEXP3/yPK
3tGYtKxPcjiBAgKHpz940Db00CKGNt/oPPmaj7MafUiX6dQJu7R5T6ofvIXJ1pZZJ1GOblnPCsfH
Zgn9ptAxz1ndrLp6VKLerZPya9zkD5U1/LyeQ0WxwGTtFbOcSpLSe2p86JtHNEE41wH4R5GKMVRI
pmLgUmMQZBK1ZTdVeE1yVTDx0k7DCE13s2s5LVgp8kB6uo7ITVsbQOZU0POkqRYdp6uWZLtFxqhW
pB4HiI9dh+Gu3AaGyVwQ3+uWbAGMOp/T+m4QfYDxT7d3ALZ1cG7NJl1lAEyu4r/NqILP1fSGHaXm
GoTi6wJ72G7dahyNpB5a3IbA9DQ84FXs+nqJHIHt1a1XfEUqqPl4Xeskt+B7IiheQxXWxZSM5cv+
cJD3Iv4vgS+wrbuGFRbxZGINzelx1L9Z1qWX/hbYxb1GbvaJLuzmmFxKgubLEXbpzhcF+hrVsUL1
LLwxXdmnfR6lS1U94mfB7VVkGv33DaxBynoA23SHUezcMaVTGH+PTMHLyluLxacErGqKBc56+rrI
gEid3GM6BiDqPbrvduCT0Xeh9BD2GE4bdnRuftWcPJAjJ3wooQG1X/aqQwnxLJDAiB4juHeFzY9h
0mTSrBV0kfFjhvE5Du8T89nUnkbRWyc/G29gmISlyksZEoj44NCZPMkZQPmeHcAsiAk1gefQ4/na
6jKZauizMW9yIOHL1i936z7e/TQe6VmTu/KDAIzvL+9byeSrNFlISejqUXpoI3fIfkFiuU3OJAA7
uVtrjnayd2styv/88PiNy95diTUby7gCt/fJxbrXW/hR4lmH5Y460Hzsj+pPGcI3k4y27+s2c022
8SyOg4fY6Ob5GCIka/QhnQp8Bdn7UL21w9tS9Hr19vM/7eEGg+7xJgzbNjTSuAAGvYIVznzpMSJH
RynRSJ9f2j36pG70e9yQvGWf/NBEu8q9kW3gmRtZqxphM/ZglQDJ7m7xyl3kWeDAhcQimldLYWsU
r1UWUwnvS8okO/Agh3K8wlwqbr0iIdBW2fleCmiOswVFE27Ab8CY7FP2HSn0AcYZiasuBzUN2vBu
WAQoIi9h0krYSxi8XWASVLObMHbi/FQaAgyRJUxO6csoV8YElkRLd9Sa4RKvOVpQxvTOWhLRKCr9
Y9dckkkrpEyLpewA1oWTl4x5kCXzISvLk2wXbi2h+jQsu8RunotYcsa6CRJNcos1d/M+8VIV3aBr
Dd0QXXABEK0zk4B6LczHlq7BWF5i7KicPfdC9RgabldsZy9NOSR+q8jO8YWygF+09ivoL7R0xHL2
pKN4MlZgE3tpSvtR6o0QvrM0d2XtxRF0Y75fT2KikGPvTZoN0dyEwCSMjN4RnBKZW6HcANZuSJCI
Ji8EvsNemCpjDGejwSZJBjRglS9ovHEibZ8OD3L25bphorVjUkleguOWzIBSo9KfE+M+sXvXkirv
Ogz3XvueRNgp8EQJzSrVsUXDWDiY9HWmRNA4zjeE8n+i94IyQH08Akg0LZah4JIZ23s1vY2VvdIL
IHjjS8i7vzHY+rExF5NaLDWS1IsVqJ7+CiIPNPHcDj5KlW71aEROdBHRyfCv7BtU5gCd8ghz2DlQ
jfP6pblVQB9i3ZjfZneF/AJlkBY1bvP6pz/YyRynWTqGsVXiazG9QaHL6SNoxSOKA/NhdvWg2VU3
5JzdmL+GpttbdS+bTutf9xh+sn5fa+ZMjZW41iQZN5Z89XNM34VfwVrmZKroAVngN2+rv7k6YGKr
xhsRVhck9jcVJBTRjPtQV8b+ujkiGPrvGxgz6vVxGQCjLl/RSRCoJbjG9fjHdRTRotF/36BE6rKG
2kqNKZ5WPdzl0eNaXCAr6v7vOPgWoQxEsgIhH+YkHTKQ8MoNwlnX5A5ltdcsKv6uFMlL4ljgB9yg
22IxB6ldh5pqxjTzulThD2Ttz/ZtfdJ21mN+S/VH5q9N4Vy3j5eutphMMkGLRlv0HbVPuYnCF6kQ
nMLcC+sGgK1+FqaN4e8aafeNX//YV07+RGno6be44eS3yWENyDcMLEI6NHSFs588b9zCMykFQ9tW
bzRY03TAaIbprNAsLS9OFsz5DiPQL+MZyyroz+IW7regTFbpSzmCni8WNT28yeUdoHTuIYnoDwos
nQ0H9dKdfchdpRe4K99cTKCAI1pHMY0JvrooV6XAUxke5LxuOkvqJe6Eyh4iECb2qqop9YZ+5yiP
RMUDgeopTvx/pF3ZcuS4jv0iRUgUtb1qycXO9Fq2q+pFUUuX9n3X18+he25ZpjnJCd9+bFfkEUgQ
AEHgYDdHbvOr+bedNw+inXQ2BFs1PtYCHc5f2bij6MRFszbMs+an6MHaRaA8AZXFrwjUlKUna6QV
psO2aNxhjCc6FoOBlVT39h5h0LWNAdcH/RzeEjTzdHXwiRIyJC1NvAljlryqUu4kgsdbr3sNFq1d
blZMBEpfQCvxicNOLIKuM4wx1T5EW2VVpCVGvOFdJ/qla1V0qNtV9hYhtCgbEC7OKu0kVZUwY3Vq
rWdrd2YqK+US6t8GgVPyYp5qzDCAGJRc6fqBNGd7/sQFythAcCreKN2aFWGKlcq+r+NV3w27UD2l
uepf3hH2Ox90eoPD6XRbkjC1Kuh0Zlyn4U81Ir5JY4/ElQRIrM8bJE6f24RMIPXHojF9ZvYoO9fX
DWwgM7z2jYztSagFGD1poRRORS8VJ5hDsyTTQcMVFDQ6ZlYTudoyyBhShIqwAeFkAk+34igOQLIp
8ca1d0v1u4GBk5f3SJihMyj+Q20+mgF46t3FHtNxypi+7aNDcRUjBTHtlD25/kw5hYERjJgXa+J0
8s10deks4RJBnpLGrkob18pDF4N4ZQKxiPKD1m1wOP9E0i4crBw4y34IVr84JLPbviRg7g7dpnbl
FTVCNd8AciGu1inJrBlYQcUgbk51t3c6L09St+glvpdt+SXROOvTomFJCVk8s6hfcwwU0U7peJqL
b2p5NJ1AohgiMLQ8o2uPUqJ/qLoCR7eVpn3YwhFOWEfrGtPiXEy9OfSHDtxYkdfsqjsVvl42952d
Hl7KDTBfjlXRdVh6BozSXF8p1luykFPeRUeNZjd2RL9cFlR0ztBUZOpIUzPF5A7znNkZ+FQi3Mv0
q8Z86mc/G3//dxDcUS5p2ps2+igwrdYyvKSbO49m8eISVXEkMZJIGbfScI52ncNucFA6ApKdxDXL
1dXBukBw4NRectCEwe8GiifkNerewkhyQGGQDxQkC0ZE8xF4PlXMFGyOPThLQerka7jcRjvZ87lQ
Tl3HDBVGlw+qASjR5oqUYbJKWWYWinCSU0H2ZKy9wk7cUNbmKVTGDQ77jg1OG4eaOSbAMZU7Jb7L
qWcW5iFzflW0lWyd8M0cZF9/ZeI0MdSaqXcY1sieKP31RbnRH4q9hdch3Uvd5jHxzZtVl+yjyJlt
UTnlxF2ztxOMhggafQnyxdkThb5c1n/ZZnFKySReWvCGB9mKm1EeH4vJOGhz50+9tK5IZP434vDJ
nXZ2UGozA6s89cf2tvIUkFKP6HFGKA0eRpkeSlaPLxK0DWpkMJ4tVu5xtO7z5uHy0gmt05tO8PQT
7VothTNjdzLzawanWXWTu8afSQRsF41zYaE1OcuoQwoQmYLd8VsT/ga7xVR2u8vSCJNgWyC2nJvj
1CVhZRtM2SYMo2PkCcVT/pjh3RrF5K55HUeeLO8mXkDcqyj6LW3CD92LijzEE4uCA1w9xMtDpwes
yfGyWGIleMPgpGpzu6rnBhirldxryfzH6tKnyxAyMdjftwu3OHbaW3CKcwoeTAwPWpfbPnm8DPJ/
WCDHoSrGpJkm5fQAHQZDT0vcDJDg+kOCcpeWrnJj4PLrszewoXeLx+ZxcmWnSCzdGy63gIjs0xAd
9axAvnTL0PKq9lttyiaBC68JYDj+Kx63iFEMEpFogXj64+hjfvC+eQp9pnvRN+atZKOzZVJxviMr
hk6zDEjVYPKy04NRTZvdSa08ya4R7P2HgGkjFuc3CtRDLU4CseJjdoPbz1X68u+TBgZKfmashbVd
Q85ddBinFzVGgiYqcqoMRPH1TS1j8BWfp7d94vyFNpB2oCMWLprAf56r5yKS5SOFe0OZluuoxPhQ
pl5Gs1W3Di7ycXsI1y+p/r01jc+YhTcM3hVh8hSa2mpcDNroNHUH6SOgWJ83AFz+r1EQfaUsG+HE
rvXIhhOzyezVLwcsIsTHzTe4rGnCfdngMUXcGKHeSMJyZjncoQ9BtRQFwyBpjpeKxFkgIyH5FDEI
OgfFDwy2B3+UUrgKamN2Fvrn1J+ywgbhPWcjFGd7Kq2xtWkAooUC5GWvh+eWxvuFPtMJMyl1mYDC
wwoCFnBWYRDNB2ak1jL0WK1xWFmNA6gc/eSJ3vUo+2SpikQ2/1Wo5hs0zgS1gxXrC7N4Q3ca14c1
DKTdGDIIzvqQSVcKMgAibG7W+tF27hVVEjaIKBMsGzkDGzdRNpiA1wpLGROQUrPIOES+sjrnfvSg
+9rBesi8+Eb9NQesvQ6016jTMO5k2VmxiG/wnIpgTIJazBWilnV9ya3aXaegHY6fOFsbEdk3bM5W
NIdWv4wQkfQ62N3p17Q0ny9DsM3+4Cc2EJwyLCC8UJQZUR6pHimuhk4/+nVSeYlVSzZMHOdtoDil
iBNUgrQDoOje+kq9DDVK7fX6ABY1PA+k99OLJkmNCE3TBpBzS2oL0vLZBGBR9idlza9pH0v8rAyC
80oFpgeUYQMI0wiv1n48Ip8mm94j3iK0uakoBgBZE2fRzai2jGGEpuF5+hoUarU7RFri4xjfx0W/
ShyUDI2z55mDRipUhSPFk4+utYK8OAvdyNzP8fNnNO9NLO78ptSq55xi6Vb9dzkEFVx7i5kMvYyH
UiYQd1BrJ+7asYBAeRnus1ndTVlxwKQiF53N/idEwpwRJDNttlWcNqwLtayxJW0QhqNndYcBNZqg
zXZkfQlCrXvD4YtwUsOObEcBjlYqQTXofjHO/50ofOFNGKXUWCggjOWmTXel+lS050X7cXnBhEZ0
IwinbFVX5HPHUJzlbpk9FTPraokgYrOzweD0rHdAK24swIiPQ8Dq45PA/ParZlYHLLzTiyw7JN4c
hN5Ew0UfAyDeG+20pHMSldA3al5PagPi50/wNVq2aVGCccgYmGFzbkHJjGjqFFwts+qfBfKEvdvK
0jPioGsDwo7VxvfY/UKNqEAmL3tmjUOYVcwqyVFGzp4f5a0oYneOIcIgElAJxu5y21QlpoWpgsDr
0RyCFH2QPlo3sTec2dONEpDHyTe8nroI/g+tNx2in5dVUawnmw9g+7oRuIUbVJ0GVghGyHIbsL6w
bqnD2Hogv9cxG4HltcFBcRmWacMH/7tB5fYyUxqdrgpQq3z18BrjZXXpFvRPbN5RVVYQI5WR21Q1
qWoyYRYc7vJTgMXdp37x9Pqq7OreeE5ubVloy7btknzcacB0pP9VI+vReYwO3R4sjXgrqJ8XcFnJ
BywKD99mOTmXX8VhtSwxBKztJ71/Ksnu8naJsyEbAM7Ex2k0WU6Is9f6Q6CdqhsaNB7j9o5OrEtr
+J350U72wvyaMbywijzrpUqccsxmXLDryvpB8jWoqnZHmvY6T63nPCt8LbGvSk11DcU6d4joJVJL
dpF/pxvwk7pZYVnjY4PK9l12Ff4md1n1ekXBmLXIzV4uQwq99ts6m5xnMFLFMusGEkfFfgZnSvLb
qv5pZX3QwpdOG2y0qqqCJBJVT+8PfTomUUZYbIXgA5nH5N78TX+x7tZa+gbJvvjjHr5BcRKVq5Vr
E8vajjtWSd55Weaad5aHJJpf2NLafPFZR3aO6oyix1Y5gzrpFYrsJtzBsj8Tevsw2fkmvXUC1rxb
78eznJFMaMo2gLwBzUrDqRJkHtK2OLTgbPAajdZIBql+tdT3i47yiMtKIpQR01DAP2trFM/unPXM
41Rzuhxa0vv/PjflDcrzhx3z7MtL+j2XpjvYL/K7uEXkLGibalrjUJaGWkvXHAqvUX7UMucrA+GM
plGmw9CbAJm0yqX2SXUeiCazzEIQtAXr4PtDdxX/VAfS77RyBoCQvXnVXMETeGXqUeI5Tya8AXFj
Nz3buqTjSVhtjWG7f2G5E0fGWOvxcMtKXm2QX5p3CarisrvWW9zck2V3Re5gC8adOXWy56xqAaaF
t8tyo66+RAFFiaItAHfI6qzS0rrAIuaOa+7T3+WtA77pDF3CA1JT9QEBk58G07F6lJVOiE7bFpk7
bVlRjyBAh2hTqN6nkbrD8JHU61rHz/T8cSwzyWVapi7s75vwKIxKo4vYy65T9n8SvHzGffYcJ7La
YOGOoRCEwhwb6od6PjoXqRL1iNbJ2vVu40QYH2EUpcRwCIXZoHCnOF8Vs4zZRa3sDi09r4UfthKO
eGEA7WwwuEMMVv0c3X0qLmm3U8Boawuvd7PXKAGjpaWP38LIZIvHhT6Onihor4ZMysHct1+MQ+gr
nYv53L7pYpCYOz5h0shdIxFTuJIoeQK7AKrsPhTxNUSNnNoGau8ci/R6yk6DrPyfhVQfTK6Bya46
RfLjQxHfPIGeL8kpyxuxaiQ2SzE+tHvZgRJbpg0Od6JMpQgnZdAhCpwJ9Yqgalx0YYJHpthhdrGM
JUF4gDdw3IGyyyZOwx5ws4kZTr97uqvJsdGuyPgsMVLCM7VB4rR9XEkydBEWEI16fre64yOK4Tzr
XN7Yj92xu038fpIcMBkkp/xKB0bFmmUujfCcgH4lMyWZA/bNH5TCxPMtGg8NFJBxcbg1ktmpMSwl
INoXGu3iZcVQ44c8lqUPhPr9hsPz+ttlkihaBpxlHrxSM37qS71zNBmdlTAQRb3Rf+ThGfzL2U6y
MJuQpTqyPhDzmCO2ntCxLWN9F3qsDRDnEo2yV8upAJCivmggyNd+LO1Bi2LXcW5STTZqTbx8looI
1HTMD1WRoBEPh3heoXrJP1S9LsgDVZ8uq7dQ1TCF4z8QnN1LxrZZdYvZWfWnmu5G5Xj598WGdQPA
qdo6m+qApAU7PuG+uDK9JCCGt9xheo5ng7E794bItb7JYhexPXrD5S99Xah040RecbUds0eNhxDt
gIo0zMSKJXGZ8DxhVqlq6VSn2Kn37n00B4w46kZkyZy2dmcVjAiaprnYPx8EKJIlFWrFBowzSM1k
ryNhYEuMSahhd1az3O8i2UwqGQxnhCYMFsOPAgYNkWG9M5PUM9HUdVk9hIkr1K//XTlO/4ai7uOY
MJRdfSz9dIcu4V3ok7scI2YTpMwmv/dU5Kz683AopR1dQjcCBjm8VmoWZmlyEWhvFyMoqHGeV+e4
op7AiL8Z8ZdUmV2nUyVWXbygb1ich5w61YkGFVhJ0U5HqyFfx3XNjn2IWgbJqjIz9MG+b8Ti9BHT
2cD3m8Du5sf5BEKL6Gb2MejjKrl3MESKfulArV34zW/Evc+sjivbabKqe3EEt/kGTk1tc210gy1t
E6w4gOCr8Rww8s0em2Ef7T7TD+Fs4Dh1DbvUWnMCkcP0pcP0a4N8SRrZzECxujAiKIL5rx8qrmcT
w8NHNN8Fmql4Ydi4RfsdMbc7oDOnHGSUP1S8jW9w7O+bW8Pq9FFkR682rLjRcThY9756FT1QDyO5
kHEZrxnJUYf/W4K1wAmoa2OkL0FJduj1YGIZQfIBTq6guEuDLAbD6BhgPji2WxaOiQ3g25dy5yg0
x76eJnxp7ox+uZourbsnQ498QvKny8rNHMZH3X6D4o7RYPStWSlwiv8GtP0hObKAVmbSZVvNHaHR
0jJjajTAdD8SZCvQY4Emm6vQREmsIemJF1uGN5G4ozKnOepaUmBlYb6fFeKNoIRYK2N3eeWEMLZq
g+rIpA7M3Xt1MtqSdnHMYuZJ90eMvwX13bpKtkcCoqvvQeA2OtoSXGlS5Wqmh7C+N6b7y3IIE7rO
myA6lwXpUyOqyAxBksW1QWcBk3Y3XlUn1S92w0ECxlT3g75twLhDWK1VsjgMTL1KT0OQHZJ7xfuX
xq+6lT/lCAOyDRx3kpI6QZtKhfVr1DMdv4wy1grZ73PHp9ZHs0xW9vuk31NSnlMjl7SDy1SA/X1j
tvoiiZqciVDo95F1yqLrNpVcnIX2BrUrhkZA06zyEzfKKEN7fgwjoILXx8LMrvknmtW8dJH0owqt
wAaHC0+yPA4RSL5G4C9d9svQfvRT5KdF7oLxVRIfyGTij2deDlpoAysnGL8XPyr9c9eiTD0LJBrN
juBHjf7P4mkqd0Qxd0ilYbOgHWRd/tB+8ulSelWd74scbyFKdrcmYeAUw3EwZdNgLsuo8fTauAKG
oPEAdFwrvrLcLKviNdZTm/mXZWT7cklE7tAi0rJas8Va9lPjhSAls2/UsnDbPHKJ4s/h78twMrG4
Q4shFMmwzgg+SuNXi6CK3mbWz2KRxXWCg+VoFPURKq7tmNHI2T2UkytV3HQtaJvRsbtvo90qIycX
KDwgHJXikuvQD0UYXaU0tFERjzfdqV5P5ozBxf+06XlYfl5eMpER3yLxZRga+k2aeAZSPjW+njS+
Ehutm6rxPp1zr1SmAzqp/LRHPZ+9+roxSO5sopvpuw/gVhMdm05LdXwAa3EsHjrcTKPKm2q3DzTP
ZpSKR/UaNcyyO49AWd7h8rpJ42YsEwTGUfNMwhO1rtM68SfZWA6BoX8Hw+lkR9Kyy1qI55TfI+Wq
WZ4vb6BEU/gBtXalG1HN4vuqOw3974w0ro3gKNZOSf9yGUpEdfBOFs6jLBGGztMcWOMOF5lX9svY
VxXMwm2OSCK406HBfEj3MqpwAQ2UlNq4G2ofCkVW3VFJS1scBTs+E3u6tmZpSyDba85OsWeIvxhM
VzauMl9js6Nqz8prih/WTrtuD0mChLOGkc/gntxdlki8jhs4tqcbuB4DCxUcOZhFXCVU8HGth9yP
/eWOXRx0j8Uz+rfLmIJw/Z2EnAe12mpt1xw2K9dPTnZfZWeHPozOF7TPeSVKyaQcS0yvLy0p50Yz
O7eGHnTPeCLr8VJcBKuL8QAPlPVb+MmjjMNRdM+FgA4GoWPEHuZ2cucMry2jbk5wafbZcamnuUfk
s26M/c3/p15c6AE2YExnNxvYoJYxjxUcajt8pOnzan/tOkloJYPgzlq6Zk6EOhDWeuOgIb9xFe3g
1LK7iMBBv1s1TvFXJYmsmcJjquqXzgC53vI77TNQBs3DD0c2KO21auyjTrztEaf3kYOEmWrCfijX
4O352qHrNt4ZIFx6WH+yRwqWA9EMH3VRMsvFfvkSMqf+aj7qk8KssHqF0nu3AYeHG12h/6fHIPs1
d4mfYaht9tL8lLXUy/aROwfO3GlxYWKFq+q5Q75J/VJZkuhYbCH/LiufY637uZvIAIgC6YfyNOuP
l22HRAS+cAZdeXlCyL+esieZOyovyBZKzDzTtAs7xNfKgOcrJWEOISywh9YDbvkWKxto9sssgxIl
pbdab3K2wslSFYENtIHsVQ+FQGAb7g/ZyQE/Ybn/RCnlOzDOVmQ2rdVYgWA2yg8pOFeqyL+8P6J3
l3cQnK1AGS9d2hIQk61nLlzo7I4T0mJpgosL+hjA3pMiBakOrQt2v8xHUrKXfINQB02CudhIatgf
apAqq7AaR4e5sqIHot91sicsTWipTJMQE1dNjDThwsSq0SqniQYo+R/ngBpYL/bAURikPlikrick
2dSvCx6Ik8/k1BxtA8zFiRYGglKtBHC1njP9HC2aZ+ExWtp2LjRRGxxOKadq0axiBA6pnmfj0Jax
F8aBYv8xBsleiUPuDRTbzI37WrPciAl4FoPGcO3vbNpj/JjfOg91kIHoIQcNIiuvis+FxKeJLxsb
YE5RZ5LF+tpDxvio7azdjEHb1ZG4KDf0ZS9PQqO1geI92zJoQ6wjpJudzI3pIRobd5VNdJKBcA7N
yohRLinTjfJmdQ6KgrZBWRuX+GS9KT7nusxszWuzAsaAF9V5V9YS0hyZ3nEOKmp1pLYT/H6Z/Jzz
Lx3eBeLCpVrmDsmXy4bqsiigS3qvd3NdxZm9Akqhz7r51ZAtlTiw/rvpFp/XaDWtMJMFm26ezT2K
Sb91jRtj4GbQjW58Ex8y3/EdtDndXZbrshpYKmcidJKjZDWDXIZzrOvH1Al62TVZBsFZB72PaN7E
OLIZ5ifRW6t+dqQdfIKE1MbSIfv0fntI5GAOto2Q3SjtQ6eCBnY1r/I+OuhJchdazYOjWqeqr65Q
jPaZEGazcUz8jUVa4mbIqhgr6HSHsjvpn3isZSOBDdCTY+S3xT8wZsWMSkSCG1fSPa30uksfFlPK
sCa8RW5AuPVrND1ZFrPGScIN5F9CyqA2XESXqOSMdrLIUniaNnDcmqmtUhcN6keCKEz7nQkuVvAp
1p13WbeFcdkGhbOjs1Gog9ZCKazuq8qoBvE6u3ydPpF1fbdBnCXtslop6AhhCL0Ou52TxD41YpfY
0l1igcKHQHMjEGdPnWSddWNsoOUu65VHHy4IuJV7PVCOssdQsT3aYHG2dSjbHqzjkIr1xGLCcRD6
KJ879+7gdxjsFSLnJa0AE57iv5g2b2RBMaj2RgX5pqtwP+3H6zoYUeTRS5HE+gfiV1XTKWg2uYjM
NEuzV8oM2aDqNi5v6ulwWfPEV3o2bPR/ATiziqolZ04qAExXrAU8v1WCaD9fGXtGfo9ckKSYWCYP
Z2JHtGf3dZmjK2KNUdde3WTZvLsskgyC/X1j5tBn3tMVZP5BFb4YoNasZFcboZvYLBlnE9qwbbp+
xZKFmbYvtcRN7P7cdYrEKIi3xsa2IwnOGpi5vXfSRUlwXUPxC0hPV19zQW+BMT9uetPs8Bj3JCN2
FMq1weNVoewxKEmrXkuwLDAFrdlNY5L/VipOA0w0cmrpDBR6zp7ZBL75ur7WR9SeIi0Hav7ivxWL
04ekis1ebQFI8CISmwE6PN1pfb6sdOK1Yy3meHM2bf6RDoWtFolGFhQNzm1p6pixFh0iVdZsKTZ2
9hsOZ1jLlfb1PMNT0H1/NA7dE6NVp64GHmjrrO5KGNjCci/LJjxQG0zOwDoGHi90lCKgi3D00wTF
NaSUnFnm4D74i78QGPz4/swuNK6QyYRY9vQUKs+qeUqsXwgxJJKIjxSuz5aN3luUBnBHN016cNSw
u5FyWHE3avbttXYzXsF2gwCgupYN8hWu3AaOib0xReZozvpkA65BJV5xTPQfl3dGuGyb3+ccet1j
srZZImBFUkrpiavHmq/nhzC0PxM6boA4tat6tDEb7N6coMHRjqobx4p/XZZFnGDZYHBqlhJtpY0O
DMbxPB6jqxpzj8vPzT12CLYffH0Ge+/mVg2NlLhdLCkMwvCU914435SfqH97B8GtFwntsU1nuIjB
zP0hQSGwol2j/+ozxnQrCrdmndMlS65ClH8r0bMgxbwTNnaETQtfXmSFQuyz+WO6geOToKmprbmh
Qiyz1V2n9s3ulkyPrXXfDEGKnIZEI0RR5BaOc4DTOoTLNAGu90fU9KGuFY0yy87cxfefaVzEjoEN
EBQqyH/xRI7IL9Ahm0v27MYmAHVPc4jJShTvU2hjBrdBCnll8jFX93E53zA5LYn61rL7Cg4+PNdf
2+OwHw/WjXmCYuIuk95Lb+5EhGcSFICCvhnvN5zrbcaQGCOJ2HrSKzb7J/bN38NuObXgrzJ+S3ZP
ZJyQSPyLxvlddcJ01aWHbiIBRu6HP6vfufO1pXrL7XilfsXUDOSkHGmficjmEjSHI2AibMwdW4SN
zSWJYymhE2NR+5M1JG6hy/RS5Ou3CNwyDoTScjaAYKdXVWq5unZMqKSuSJg+JA52ysJgRdBMca5j
Um2bloPSYK8sl92gtGQH9QgafwQvcYGZkhFrBZXdd4Vp+y0uZxxHY8w0h+GyBDBrw15Trz6wUXcg
oX8gDxIlEarkRkzuCPSmVZJ4AVx6JMg2ZyhdZyFudkxRLy9rQRKpBhLzFJRd1LQMh/P+FWn0eQ1N
3AmGrwWyViBMcS/LI1KNLQK3a2ZCrHyMgDAoj0bz4kRf8k9QeoAI/U0IboPq1Nb7iQmRrndDdEzn
p/9OBG5Hprql9mTj96P00KOuPzyN0qoskWnYysC5rdLCS0McW5iUtWuRNPT0Q7XPX8ij/Vg/a14F
Fnnny3Qvu3uyleHN7RuqyQeZWYoRH6CNawK6HjqCWXnWb6tO3VD5Gi8y5o3LEiId9t4K5WaxjhiZ
hWNECj8C011iUS81vtSFJAQUHtitVJy9U+Ihr0IF+2WBlvDfSbDmCYNZ2RzYo6z2WTQVZqN9aIR/
Lxca4OMRNQBYw3N5DP9kV6hH9dtnDIK5YX3B8U92jTO8FENAkAE2vw/Xn2B7fPcFnFuxnWSkKx7C
0A33e0IjK2aqu6EsiS40v9tV5UyFuqQmrUDOHrRf6yOI1nasW7fAjF2Mef4xY0pfHDQ/Df/y0ROR
Ir+TjTMfyTCMOSYrojX9TFeU+1q7dNe+zAf7C6OOiPbj1eQPx3GPcXLXGMocXIa/bB5NlbMsi7Ek
GjWBntJTttw0iuxlSgbAmRY9L3InrQBA9rhI3rGHxcLDfN09dRk7X3pvytyLKE+33UbO0ESk1pe1
xjZO/S9U12loBkG/BJ4vUBp5jPrazWe824bl/vJKyg7l611nE4TQki7FyAyc4Q4B8UCq4FUeObLY
NZMOh5Is6+uD4AasV7t6aVKAqcqzbu0SdZF4NeHVbLOMr+JuEJREyTutehWHXc0SXM2YKPVexl9y
2X+ar/f3DVAcOctgGtCQfriuxvt0OVayo822/IIXeGWK2EBomRo2GAHSBDpqRjxtWvcW2Iqj/gk9
2EG91Ldjq1zZmazBRSiZQxA3wsUgJmabuIFdVm2MVIfA5dFfqvqVkH8q2WBRofkwNZRmgewJ3JB8
00NXDiUoaoEx1B6YDk/rQS0941B5NrgTBh8ckW4aVMfKx1zY2/hJZr6EpUe4OqN2QEPY+qHYOsxC
Gy+dQ4MxNPWpvJv2GlrL1314WvevnVcYTG5fO0dZzCrS/y0s52vLRu/tDE/PoPyP3LRKXSOSpD9E
3nyLwPnYpMxqVJf0DVph77Txbu2IWyaRW3xmEBky8W8ryLnXAc0Xcz9NTbBgRN4UHzAwxtVlpCGy
9eJUUZ2rMi5tbFNj7QgG91SSx26Rqm+FYH/fqLo+IEOwNhAiJpE7DzdGeEfS3WULK8PgPKXRq5li
xtjz3AY5TnRoEKqGi8R9iALGrSCcQxzQxVh3FAvVOueiynxdGV3bSN1VvW2mUGZkZUrGeceiLI1B
yyCSem/vh5vmHk2he3110YHntS65Zsc230+f4BV7p3Kci+zaKY1Xk2nDkOy69gZk+67aVa5iVO40
/b68bWLVA8MA1XSNXcLeq4YzkHI01xkBDrlinNaYpvmpZYSdxdQ5TNfR+SjGdAo1NOMWESpIIEAR
vwc3W/jKEc9apugOcZNHztJKd2Fm3trgctuXm3qbrHgaCpxHPAl+R6rqmjyqA9oQwfaluof8KaX+
5dUUprO3mNzeLbkd2v3UNa98DRbSVph3fs1aI8fnBo/hhux6K9y+Nxn5sKZHCfecF7CDGPzjJrW6
y23l8N/JxEczZZ6HCL6xjuH3/9xnyuvoNAZakAbWUZYTkK0hH9uEfajVmQWZBo+FauwBeT4oQe++
BmuPsiSc0HBtlpCz8GYG4qvIgXhGcZsUP1UjdO1aRjYrinHQ82iBJJqiWpBy/qqIwFiKXCY7A/2x
2/dgF2IE0bJncGHAscXhhAnjRkeGFjiML4SAfjH2rQCPK5ZLH0nvJUey6/f53gJBVIp/E+1kuyde
zTdBmcJuXA3qw/MGPcpNUIZHpXqpk0NfSJyA0Cxv1pLzZupia1a2AGIsvGp50ElA9IdJ+tgrg+Ec
GuY/OKXTAkavzuSKgEbTunGqQD2abnVUzqB8hBGRt2DKFpAzyGNdhObCFtBuUZJoDp4BUoLpm+RM
M33jY+6tnnC2UTFXZZztht1r4y9IryOTWYcYja7s+z2mzet3Ejymd5fwOLs4r8TOBgt405XyqO/0
Q7bXHlgIzLgkM+mZFjE7QAf/qiHf39VW5WQkNVYRk5MCUDv/ya7Nqxj07DFjVkqOc7Ceq7t+3970
+2Q3uLJ3RmG6YvsBXAhsNE7o5BE+AM67PRGvuY/ASToeUASBTCpkBricx0+iPPw8bLVbNHWiQDWa
c2le2fPjnMhyBuzLL2wl33KyKJED2kJsZdW6YM3YzT+pjwFRp+7Y7mWMN4JrO2Z4YGw02oZw96SU
W8bIbo3VGOca+6jCE3QYxZqcWeNVjhGzMl54pvTvJXsPxhnpGGn20RgYmPKgVLe2g9GgzW2un9v6
SyKtu/hoXxgahmLDH2Ber8Ud9AmdsJGRDHXgOKijdXo7dItwtvGGEavBGvUvl4/gR9XANVRFJSBy
+zpm83KeoTUwNCcdmzowsqcwW10S3mbSCcQCtX+Pwpn/lJAumSqgzANm5zZ/2MtdvKPH0XC7k3Jm
T0yqG/myihLBWr4TjnMJ4AFd+0UFbLY2B0Oh+xA1Fza4nN1wbiRXz48hFxPRtMGDqGI8Ka+SVuc0
6J+s68Cqbvv5t579vrxRYlnefp/TwjQca2JgsnhgroO7ZJaXYPKv/i2uJG5UEGdBEDA2O6Ci1pAb
4GxyOMfr4KgQxD43z+xhSfF+2Y/FUfX/PyR3Qv17Q+Mj1dZQlbigQAM9s10+2Hh4lJXyyiA4Y1Fq
Q5esDSAUbUi8Sh8Lv+7Tb32zdv7lPZIhcXtEIs0oowVI6hSU+m2OhoLh+TKEUM2IRS02z4Z86IUu
MBNXm9WiDlrjgVZPkyXrQP7okrH9bwC8izT0jkzLAoAZ7+tr7KJPZ18e5qvwESnRnWm5svdniUQ8
L/2qzxV4bQAYG8E6/p7TX5dXTLgpG4G4TUlUTB8de/x+mB4tcliGfaRL7kJCEXSYa8w+oBj4w9ns
SomsKlcAASUul4fKvv+ECIzFCxgWe3iAh9pEz9pYWWuhJ1iiJg+0iuziHlRUxfJ0GUZ89HXLguux
ULTF+3B9LTOa97AxmuaiRDeYX5J/2uvywLpU4/v8XubH2bpwntVRN3hsXTdydVpaDrqe1cFifDXy
H5rxC54R3UR4aFQk50aoBRsobgnnGETiSwPRBvOmzs6087vhz+XlE2oB2368WhsYNMrZmbAKyVgu
OiDUc0jv8lwSYglF2Pw+p8gFddqoHfD7o9rsli68Qqfjbu1lr6+CviRYAIzWRlUGhmyj7ur9rhhN
kjX5RGo89SeH9jZGeY1x/1oFsmt+Xl4yQTKGYWHSGEUvPQoyuTWz9MIMyzyswb/nZjfWjvHXK17u
KvfhjhVqt1fyHjbhOpooKjRtVL18KAFFZ1niRIWNfdJLdy7xaIjRztYoCz6EMLaBScigkjM0nsla
LzPM80AHBLqJc79wim924QSoeZEEcOLtwrkwMNtZ12w+8KDgPFg6CrWIj4x3aD4YAZsk2rpxIMuJ
CB4OsF0IuR0V3Y0YXsPFBvpcDk46Y7t6P76rcrc/seC7wCUGpcFnB4WtYeLa18mtJrkpChfzDZgP
E5LYJjmdlDpI1OSgZtq1oRoBpcrXy/pIhGd4g8Pp40DnWq9rCDh5qheBySw8/SyeWcULa1fQbkxX
3WlXjM6MlUShRhmtgbK3NUG25t0q85ku0pY5OiohrPHo3PYoOCt32T94IQKzmq98X0A+WGNcxnh2
fDNQpEHz/7HJ4PYE+69qG/wNhBipHfU0QaIZFsD5Zf0i3oQXbnTcg0jcPpmgMW10P76S9QaLIlyw
yEC1DIxc/0AUrZZ1HNXMFhQZSN/V/yHtuprjxpntL2IVc3hlnKDRKMv2C8uy18w589ffA3l3hwth
B9/V6lVV7Gmg0Wh0OCcqslMyY8JGjkVQIxQ5L0nKvO62AskP2lw/ljysY7sSR3AYXQ2Tz6StT913
KMDh+e+iKHLdulhGvJVHhQnyIvRLnkKeWt4qYYnEbG0XKQ/kkLeMVA6nS5vWGsB76BX5LqoeVBWc
wv1RHH5eV4ZRa8YTYbNdlC8IqwFc7wO00c4LmEdWNGgvPgYDjjyvw1k2OiJNAHeiRAIUmsI70NzZ
Whnbbczj5GJeRRt96DhUAPqwqhPfNhzy/fAyBbFfvkm3JKtQwCIKIDGMX6+vIU8z6kZP49Rq5hxL
OCelbYiZXcSD3U6c6JHl07aKUU98wCpPmCi0SIDdA2AzLky/6SfJu64LTwr5/+YwhXOnl42IXVKH
h1l+anjA/MSc6FhRwuy+hYIRmbEha7n5fqtO84KgB7Hiod0rOzDNeRP6YbnQemTNr8mhnILSz+it
SeB8Qc2ChiIwFTnqz2wveW2g3/KA79hnFQ2+aAKQwTxIXTc6bhuzK1NUR9XIlsafqbgT1W9Dt7++
N2w7u4ih7KxbTKuLAWflSYnsT4h02sR4mdv56b+JoQxNF8Yc0Ty0ScSdpp4V/ThrnDiAbWUXTSgr
A28xCCAKiBA0bxz8fuI8f3krRVkZsnxpKEn4fiMHinru2nuxeby+SsyATSJd3X9uOmVh8rhUQ61D
hoKZy9nVnfSx3Bmgco0P3FCCkbuEk77Ioq4cpKSsUm4z0sA5eZKLtl0bPeWnCVRYiHsfExDQV864
G06Cl92guRI33z0oUJDpcc2HnDu5xr5yYekG4lQDAFaUiaRJruS6oMFLnNJ9tENg86zcyufwTICJ
QkfhWCTzfG3EUeaS1cNQCy1i8Hq9bcfObov7Qn0bFU4MzqgrkHTZRS3KbMR4XfuwgxxSy85dXFDC
LchsXzP0BpguruIb8n6S34bjPNl6b4dew0lBMA138wsoo2qVRGxaE79gFs6T9dCNwcBjHeCJoGxp
mrSyQCYcSiIxlH6JG3/ixd/sS3ijBhW8JJbQgmkPakyH+Anc3ffxIykHkdXLb7X/iaeO6VI2Iqk4
plgrOY1UqKXL1clahx+mUH/mBpaRssPkEGaZPmQGgNQ6WAtu4El/NJPvBu/SIiv/4c7afJ/y73MD
VIzIIjf8/Kipzzl6XlqztsvRFSYeXgp7uS66UCe4SI1IUlLIkvRzHT4qKsfDs4/s5fvUkV3xNJo6
Gd8H+rlZrHaj3ojLm8QD42Qb80XMhxMr551VQMxQ/RojzVatYMok+7qr5wmhDmWPMaZyXSFkaurj
qkpfUHoIarPkmNe/uJ+LMtTJlPu6XpMecsRD/JMQg6mTTbpLjCAKFt9M8FwlxHyCPzmr/2Lc5c51
PZlPRklBmkNUkIT4yN0BtrJM73CGelc/kLHA/qn0Yz8G5Lmnn0lzgR7Z+SFxeRlEtsO4SKbZPLKp
74QoI5J/aOd6D04AONja1m+Ue/KK0+7kXeLyGjhZ9Udroy+NvwTYvUaY+nd9CbFM55hfE4egyIN+
dMdrm2Ra0UZF6nSP4CacM13FJaYBp8GMnwojdmaFh9vCvps3cqiT3a+mmpUNlOpqp9yTlvbkOX9L
nNEbblrsHq8rhSuQPuqVqkvZAMVStKFqPul/qY9g57khHUTApuG0OzI910Y/6siDfLM0wUiEwpZy
r6dgOsx4PW3MaGsjgTrvy6QocxFhBUGB6+WFhPdcdRtVk5c00XFoG3dYDY5SbONQLPxyBV3LGnV7
6e1QjKWJZ1dYeNL6lvQ7MeW4F/a6gZxWVmDzH4hEUrFSl1qBd4kNPIQBZx0KNeeBwhNBLVwDdPYk
t/C4E9XHUd7rKc8Ts12kCjhMVcbAxAeWhDaT+iVT311kCG689VgisS3vzb1BHni2Fiwob5YneadN
TrWbdjzgVuY+gSxaQaujiqZrap8iva/AkQsNZxNvo6CVAtPg7BNThA5cCCiIoTl6MjYW1TYTpxWB
jHGs0VAm7uKR8zxiXs4bEVR4tlZdLdaxhMt/yR7xVtI8IzbV89pExR9FOf7/cXAQVm/EUYtmJcoY
i7mI6oCoP2iqchpz89CImgt0gF/XrzDO4tHciZGVC02vQFRfnnXjJoof9JBTv2HfGhd16Ey9ib/O
CrFB6X76bhwrTFD+WPz+e+F+Mmm2kUVdGkbcSq3QoIijpTfG8hCHt5PCGX1lzJj9Y3tU6sIIy1rT
sohszz3BPVHc8klyh2+No6d2+dqhiavCaFuMyF12i8f1hKkC7/qucexRpW4QLS/HftaxooWi2uL0
UKXomAHVM3jergtiP9o360nsZ5N+muNCSDoNkkY/xkBUdIhukrsI02W5wx3PYHrDjSzKG8ppbZhr
hnUVMNqr4F6M3fIVKll4CQlBeR9XDg8xmLmQqPmaMip/KDNT6hUyCpdKPCO7NsXxuY7iyMk7NfHl
LtICo65G3noyz5uBp5ApyijF0X1HSBWqg9hiPYXSjvc1QV08E0fc3LRHwhCDLsojb26OJ5OylqkU
yrzHmJknStlu0uPHdjIcURVWjnLsxbzoRi3mWsqrOiYLFrO7waiXmK62nvodfxKBGW9sFpEylAQM
4+Csh0IEd6G9awLrIQGlUZfa7QLcygjjnRiAPGhuXNlRz9GSON8Pj86NcOrRYUhJNstkB9M96V3O
gvXwDkUVcE4ebzWpO2dOta6rU5yGySm+S77u1Odw39uTH9+SUliCGXt+uy3zRb1Rjrp55HLIM9HE
eZCM3I6sQDFMV9PtHoDyUVG5HBU50kzxn85lisu1l4hzWQ7iQ++Wf47Yh3vlG55Qa1C8p5/TE5JH
HMnS9U2kE9DjYAjFnMNUpwM5gxVwO4R70oxXOrx6OMdeTPmfSgqVXpdZDFGYJUdFc9xJwf/SG8p0
npedM6lLqUozcQ1VrOUwg5I1U26acuJc5Bw/YlJ+ZBYBmteNZLv0x8V6WfHUzHgISEw14I0J6AiC
VrrSXk2ijGn0Fo+VuXViDa3I7epf33zmhqBfkQwf6Gj6oQ9wN+gyUIlI0nK8+b0hQpAfeMkp5mpt
xNDnF/xkNfAl8XyNjrN61rObuXy4rgnTRSDrgMYERIJgI/mnaaV1vpSaAhH9rLhamzwUQ+dmX6KB
d4Owl+wiiHa4ijB1uVihOXe9GyffSM5Fu5OXQykptmTe9QIPI48dM6LlSwHOsymb9AHNOlPJe9Lp
LIMQhHR3iHvTJulQjIZ+AiYYAd1GGHVE27QVV6kecSnX8zEH64lRSV6Yj5zAkasUdUbjRBIEc4ZS
oz/e1H4IatTZmVzSVlE7vBoI8yRtlKJOq9z2IqhGJ7i42AArh1EqwWyaE++aIj76w3W4EUPZYJ3P
yzgQnUh9skTy5DfRsHrkpU2Y58myZN0CJhb6DamrqddyLSwKeAZjadw81Y9yKwJ1UuL0M7NfzBc5
dNm9TMcxNfOOJBXrfYwc14BKVe2ur1bomGjtN+3IGWL7fjqKIpinsG+pavMuDY6ydFFeEZZYS2L8
iHV5rDqEh6Cyz3nc4czrd6MpZfbzKlh5uGJF1Tix++h27LKDlB/CGgrnCsdQ2Ob49/Z9qICJTYQD
DWGzJR+ytHaGteHkhFgiZPTworEOJCA63Y6ahYUMgGIcY8N6XjARW++uu1vWpmy/T3n0yprWQtSx
KXl3ULp9aJyl3LsugqcCZeS6WVRVn0AE8HWcVKmP8ZRxEE6ZqeONGu9tWJsnHZDE5C4rIIP0egH0
ykndTHdWZU9SnqKbuTnyQpJv8p4H78gFtKvYCiZB2UZwWJZGnxPB6j0p/667GKLHY+Lo8OzjffbI
eyZzNuz9Ib8RaI1LXq8lDELVjvkKfkIzWNBtcn3LmA1BW7Vorw7MaisZeoQsoVLfmUmqi4dy1PTz
oFfT4JVFnX3rQeWVOiUSVaBXKTHFXCVtmTnXfwlPXcrjC6OkNmaII1ZHQdeWtqX4hcbJhBEb/7iH
iDXwZkZPNt2SrVdFkzWALfEkwHslumuYX3tBtRXNT5Mf87z/jEYXaVTcUY2dNSgC8m7jvDhZWbp5
V4HcteBEhOyFu4ihIsI2CvGkTKCUhvG0MEKvf32nyY/XdWGm/d/DtD+XjnIfwowqcppBSu9jIidA
j82hRZmh9wBU8g1EhhxrYKZutvIoX7KI85qipEjO+YBiTelGh/7wTrzkf6YKvxFFV6Ng/2pSdNin
JFkPsiXs22V5MhdemZy9T8DMMwxQ4in0HSJqWZGMA+oMUaMHVlI9tnOBxLLJ8fP/slMXOdRBalBd
sGYNcsR78ZDsCOa05nWgvxZdUszjgVZx5RG9N35qMKZy7lvIU0+zTwpCs608oMvnHUjPQv3yuiUy
lxElDUkBza0KIJR/imvGfBnnEJmFyvKyGsP4mdtmAsctMm+yjRAquMjBOa1FxFGY9Q0YqwouACHT
E20EUG53nbMoVyvYnPktR0tNF4SuchtqjvEtuUFDJnom5DfLjYP8i/F0ff14kinzQNhUx5kOycr4
ihyhnZUpaCwRybeHUfylfga6QUY+67JhlH2Ua6amq4EN02zD7p/iO4yo7EJft4eb9Na0CdiX9fO6
jsy3ylYm5XrXCtEaBlChJJqxk112SHv7x+osbr6Tua2u7JhkoyHlgfXe6ADsBw1HP9oVAMWYBFtG
GkgHhXaEtu/uNQ4iXpDNDkg2UimPLK9LITTSu9QFBA3AB8gC4zQ/kCBfArCv8PMztdjtqlI+WTK7
SSgWrCp4XDTxPple/tu20ZTPcqWL9YQxRixk830K5h1e0F8m5AtJxp7Lx0QO8Ydo4LKACuVJ5mGN
tdVERsh6RD8AjHJ+mJ0Q+Hp4pfu8XD1zmnazeArlUjAK0umhDN2Ww+qSyYTklByUWzKoo58nF7Aw
dnzfph5nSYkjuaYk5WjAeyGOOZYVrRb5fkH/oLLrd80Pglel7/hjOryzQCNxYTa6VIQB8vLELkGR
BDxzR8CkjicFo9ftFa9FRYkbLXD8tUL5GN1s6kbtIVW8J8jjElC5oiAEMIfso0OTtCXwblli69fW
lfIwVTTqadrDeKaDcQYIgiseyHx06ksGMIUIrnH+Mr8g0+2awMXnPEc5dyBdNFaNtm8lssgjsi/p
Wyc7s/XAMRyeDMq9tHEqJwWprZY3io9JATy13tuqB0yShHblx1584kVizJak7SGhPUwywr+Q0mD0
q/ol7H4XKIljK27U2ta+WSA5EXfWnmtAnGNCV5LHeaxXs4FrsxpgJw5BEUQ36s/BAsAQAa9PXnng
iZzlpcvKxrpIZU4KJKYUTPFPrfCymcfyTGzwio3SQDVAOEYqfYRStS44Q5c6Q1ielnU9V2vKi5h4
B5+uKxfJIMljBGFyAGaLl+V751SBdpsfjW/KoX9IvaG3ecNHvHueLiXrQpdoZU7ePvZE8JRtkBO6
9dEI0IzER/jmGQnlZaJQGJOchE79j+JlRYOel7uYHd6pACYhRS1ubM1xayrlZMpMWUYpg0BDfTH1
xpHV1r1+zJntAJsTp1KxS9bIIMaZYIfSjxnNAOHJPCBL7psHcgY6XwmEIAmqCjkOBTM1kcMHRuUd
epXyNHmjmU1MriiyidUvyc922Uu/V4C1Jd2rgx2N9oresiy2eYj77LeLpKuqhT5MzGlTIYAB0MgE
xKDkVfubxpj01Rve6FTvOLBceyXf+3giL/KoIEBoOowat5BXZY/IXdpjtSuUF6TVnVExbWvaqWFl
h+2bnt1/ap8t09SARoFiC7XIalSX1mCh5cx8JkxOCgibpQcTw6e/c2gCsJDE97syPQn3pr/s1q/X
fwF7m2UFI9Y6WmhNupmqVxutrUiPMMncdbe5u77VoJEyvPxYEMOyy9OouukfmODjrjux4g/rfpFN
B5arVoFbOYHs2UesnKy26Emg0A1dC3stf2l/iX7lts+AVeZl8Zg+eCOZsjBTD7VsjSFZk+eg7oA3
NYoHdSyO+sKbVGQQjOKltZFFWVeoGuUak87l0ScASUCXvyHIuOGNfiZ5/xhjfgArAlMlr0+OK5mK
Mqu0W5qS7C3hd+ggmQyFRx7K794MVGXRFe1lR5CVRa7SvK0lPnSbfujGea5IoyOZ4iA85NlO24V7
7aFxgcv2hUTzxtfyueB1UrB9x2a1qdtAA36lJVgmsefJM6A1qkcnoGEAkLA5lwEP0Ij93kPTjYb0
EUBeaH4JYWjkNl6RZ8GoVuO0++xgFIQaEhQTA5xzj7g6DoC4fv3YMitKAHqEPF3UgQ5MGbDYiJkW
vQ93oENc/4UBJLcIlB73LOGAWxJb/0Eqm5kfOklu505x/lyGafMTKLueYwu/IYPvGg4yyWj5piut
ICXEUiMaND0eMik7rNgIpMx5XPohRccmuZFG18RR+n2MCGZhwcU3Y74kNsIoAzYaqW+FCnb0F5yg
huilDXgDuRJPDmWvZl3qEzjwyIxk/tTuw4OAEWAcmDflGO5HZ/aEHNjddntQ8S7kcdky3eBGSSqS
0YewtYwEW5jXX6sGlePhrS5v5Shyrpsr+1RuBFHxjLFUAmjSIch4NH5o4KCK4YMGwFLUt0jFBLze
AnJtfrhYFEUHF4opqhZ9qRXDYiYt6U6LhUOTfVHN23BU0XsExtb5WR05YzbMePAijb7GtDQzh2JF
uVrI6l1XKK+5rPAQa9mJio0Q6sAvRqOipWH57VAF5JVkv55AfDQ62mG8xZDh5A+iLYPCwlUfOLtH
TvKV5aSTJKE4iZhJhoK/OYlKF3jyhCeo2evH6Sg8XRfHfINtNKWOedrjusy1CbeWue8MUNftVG7k
wdYIJDOgxAIwOU1V0XVKGVokvo732g8CPCk4nVvnNknx8o/ZvxzyizjKVSLVKkpRgQBz/jJ5Z9Vr
gfWB2gmQPkJ/PSgH2c2/Of9L792/HLyLZGoxpT5OMmOBonKwgJEeqRB3tJXbzrWCESil3IVl3vvg
EvtrYSm3KU0AJl9HyFuc9QthP8r9+m181feGowTVl2pfesmjiG7mt+tGw/RkGAlUDEB5AYSP0hNc
klXSpTjxZmw8N0nyuFTJa6mLZ3Aou9dFMe1zI4pSsRLGYkhI63kuu1P4oOAFJAgSx2PyhFDXQimq
s1qR1Nlk3cnVsU6e+objtpg3z0YPyvlr1oDhDgUeRTB1P8nxyJGcefKEcbU78Vckgaab1/pNluaD
I1FRIVJUAzR09LEzJ6EZTQUv5zIO9PEpWX5e3xq2uW8EUAdNE8WyVEk9VD8lt6TqlQUaprFXUEWm
Xs6/vYlZXVOIMrtSA5JORDIdw2H1p+85jlcUTEiOS4Cz4ffos19rG/0o2zO6pS0HEfLCZ5SVSR4X
cV9jF4GOLqLVq1zlF6jb0M7GS8Wx7fGyc5Q95onerjrxYIqxr9ZDpT2I1Y6zeUynvFGOMshKaZeq
sRQkxiqbuKoqiE4kQ20FOXj9uOOOPGOkYhK9i4DMZZIZtmc1mMG1RwJKvD1XxO4rtk9+5QV7vEWk
Xvu6gW69lgySNHFrW3Nmr5rPZTpgh8maaIrg3ADqmE7O/ebpJZSiERmk8isG0W2yA6iy9872+T7x
za13MR3vRZpB9VvrcRhXiwFp8c3qVw8lANi98G75CgZfF0SWt+pOmhzpK89YmJu3EUuFQ4AaAkuw
CVuRhtpOwu+dyhtAZG7WRgLlSmLMjQiNQSRID3Ks7FNj9Idetz9j9BsxlAeJFUEpEwFWSN6rZPw1
xkMu2hP4XTAe8Y4Y019tpFH+wypyuQESMCAvvyx4rJJxGMuRzzP8I/FXPOvg7dIHryG1Ocp5WMMU
M2d+nnAaK3nfpzwGHt5qOhlYPPTuOemiunVUeZwNYtuBKquYRFaQo6MMXK46zbJIZ8Pv1jbJjg7F
feiOTv2y3ACzzLHc8Pt1mTyRlHGj1lIbs0UiDOMtSn4U5l5cH66L+BcvcVGLMm8ZwAY1+vthCa7a
2oQWWAAtlXay7iUvAybF5+z8Io+y8ywpetyWkAfknC9EXALG9Ql3VoFKIO9dy9WOsnM4BW1acgQa
ajC9kJx54kiHZo9ni5sHn8uzIQFkSoDlBs8oZeapWSeAX4erME+oFgmoxeFirn3xj9Q3vDWQgB/4
sIx2umtPw5F3xljGgiSQgTwQOpg1umG/nDKzWnvA5gPTz0ah1y/7G7HVHY698MRQR20C+mMX12GF
QToMtH9RUFPVDDvD+3P08gfZ1Y/Cfv56XShbJvC0kZrGW/492tvcZPqszmkfapU3G3hGLOW3VakP
2ahyxDCLZACcQQJPA2shsnjUjQmQvkG2zArD8/o9SKTA4CT+DH9KAdBSkMrSb+NnXq2Y5bm2Iqnj
15tTUieWXiFDkdtFB2YRHk828wyAdQupZ3S3a8Br/adWsl5OldapFcBYNMsWVJDfNr2ntZrbGSCN
mlRtX6Dz0m4y6XnVujsgdXmCkuyv7yFLURUMenCSmLwAQ9c/f0U9CxX63qTKK/Nzmx2U9tv177Pi
j+33KbsEhKa0SC2+P1onYfyi518nobfXWPmMA9sKopZzipOoDlUIImBLw3Pq9ztQfP1SvPjQHHm5
Tpblb4VRkWJWrHJUlRBWrPp+NdG3PYIz0FT964vHzF6rugLQWECrghmc2p1pCde+McYKBb7RfQco
99A9usP7CcW9wuVXa5nmsBFIbZeq6JjCCSHQzN8E0wnr1+sasb8P/mAk/uCN6XZOQVPjpi7Xysvb
9QHw6wdJiR//mwjyEzZeyRzMWQ2tpfIaE6O942C+aMv647oMYkz0uxKDZH+rQe1L32sgjcpEeL7+
aRlHe9FBqWHdd8JNzBv4Yvaab2VRWxJLQiXqmMTyNGMfF6dMEl1JL+zKPM/Zay0fxxARtsKJRHn7
RJ0mpZatSJ2xT0Kq3IX9sBuWwr2+hmzjBusWoCJUoOya1EMobUO5LjXYGjhRPBFdAbGr3sXnDOgy
3b4/Da8qZwyCrNSHXbsIpFuW5Uor19GEQKmr7aEp/NzofR3c450Ref9NObpGXpVZZark5OLteoOO
5V2KJ9hLD960yi+D7kBo6Hgor0yrNCVUnXQ8LD+gWetN18iZBmz2rDddURqdNQEuS/rcrJmtFdwh
CKaNmKqqgTtN1Ay6tBbP2TopIyYEhR36uH634/6IgmxPwBD+hyY5tnoXedTBFgs9Ka0G8sRvyUv8
c97nbuiqICJSz+IewHoo1laPoceDnWFazUZN6qzLWhUCBwRw6kW52J3llVFtGxq6K2JuEE6C7A8G
uhFFHXUxtXQ9mqBh75LsbOHFvvaggWgptJvzdOQ1jpFf/kEcwjbZ0CUT0ATUAayHfpG0GfYylj1a
07oUNMmohtuxCfu5fh6Yi3gRRddgVKmfUxWUld5aoD9VkLCKpj/UlY+yySdGllVwjGFYACOyHzDP
NQkdo6qFRcyQKc3X41CiY6TlJGfZ+lyEUAFAbUmDhcY3dL6pu3IEENFeF34MKSfyZZ6wjSrUBrVF
rPcWofOwYq8AFbnGCc6Y8yKXtQKpCyxkc1dWQwdWqhxrZY5W9NjF0WSdwnIabiVVzV+X1shlu8nF
8Vda1NFqq1rWg4ExXACysOiayHNgZNU+GiSq9JaGgFTW6aM2NYK1kmmxwnKS4Q8h99vpkEhf5D52
c15fNtv6L8KowzZOzZi0DYT107EjtKbPqGldt3qWx9JQHVbAlGPBIKn9WxDgqAVxyKVh3iiSoDvA
dL1Rwyi31Q7t/ELIiUtYOm0E0skQve5nWcQEnLek8zMo0YM+CV295HUlcfSi2zCLcVl0YJhDTBcu
vooBTEdcl1erqMv7qVk0RxVGHq0eM1zY6kY9yfQwnayswOR7d6hvBFtFVdB6wAzL5BPPr7+FXstz
yKxTjmycJhqqaSD2pfZP08d1Xc0I1TljfQyFxg3npLDrZNxPqvV63VaYFWRAI8saEARBikUvaiWV
cdxpZO9i52QAewNtmZEHIPqTGaOhNt7V947gVhyxTIvZSKVWVarGUROBqelNql/K3oKa8Wdiya1i
5NbbOBnF6tYOGQKI0G7rKqjUgLNyLLexFUAFBoBFzFuJrJwg2dqP5IHMmM67IQUspPhlccmkvYU+
PRJ4FZzlY1a0trLJ+m6UG/NENM0ZsufkoRnP/ZLaxpDYceNWqukUQ9DML6vwS5BvzfVGWXgQpVyr
obyYNrTVoo6QT+guUbX2I689xqYtOFIQnhWnclH/lFKblwNlXU1bvY1/6q1bkTENJeS2FhKTSnpe
k+r5+r7yTJO6Y9MGk9FTDu/ZrfsqCyrBn6P9dRHMA76xfuqAp2E+LHWIsERtIncthB0aMY+5Wd12
aJ7iZCg46tAgA3NXRZNMdiqUDiJwrZryW/kZWPLNrtAYArXZ99lITkK/PFrpkyjezSrP4klMQF/S
AFLRTaRSdf0DMUrdgsUyb7AtyKbC4pKDdpvt4x1w0Dmbw/b4F0nvL+PN2ZpL4C6NGSQNf8IyRAdS
DdFtDDWgL3Oyud2CZL+v6PYeL20kWnWozRJhnhO/EU4w9Hn5sqM7TVA48n5FvpHgdqS3ovs/zMOx
gv/Nur7nCzeyS0ORlTaGtlPskCRn1Nh4cGCAI7fJYEzmYhSgMjhG+S/+6+/dpHO4ZhVlRqtA4/U8
o39d2QERHXOGvbd6DcCmPtPYu1WSctXZkMSyuBIlwztL2TXF93n+tgKF9fq5Zhbit3IotzxNYzug
X5jM4ZDW7fxJ80kHZnm0TsaB4NfOgAurA17TJfF61+yH8sbGbGRNTeIvtb6Rq1ut3CWjHIy94hq8
YjXbARModvRHAWaTcsCCApQpESl/r+kUr+jl1zWeOI8cngjKAQvgoej7Ed4x61AzKQ9hGrvX94l9
3i5KUP63EAa5k1ekRhJRO09aY+uV4GRjaWeVEuTr8BDNAir+Mq94zPb7f8ulUchSI9O1ycDi6aJq
d3Phm5F43xbpoa96/7qK/3LCLrKo6oUOnh81VMkdE+R3sSMdSVAnnhvZLr1lF/7BLa6RD34wQtRK
gIsKmu0P5EIrIDdWNYMRom0fo4tVIH81vpFW/WXX89LuzEttI4sy+NxAh42KuN/Lw286JurkNX7s
2k95jY0UytZRtxjqlkhZ0kel9+JQd7V8txgrxxsyjy/SBpaGAFwCBDBWduOC83ktqhrJQaT1RafW
DLeY9Vuh7exxXYJ6WDjAGmxxlqpICPqtD5QoC7JZdd3g1SkLkRNFB30+qeMjMNYWfn2XeZbRgoqk
tfzedPtP1Yo5ydZigmoiPJ9LWhn6GM+LRbARX8W416QTMOQ4bphpHRehdMhTRFOsd0RoPh7a9tgW
u0XeXT9ezDXciKBOF4jmK30l0E11UwZGhqfg9AaYyPtMn+3CHHhwXsyzhYqMqCBJAeZb2hLLMEuS
EsAvwLX1FDfxZA1ledLijtmfnuMd2a5jI41ywGUKx5/gdsSOETTIxDP3y1ekddHBXwfmw8zx9+zH
BKa6QN1AWgDpclPZ6WJqgKnHWwFu+/KbLFy+Ay2ulyhA7CFPqRUzwj4P9p0d6W0EU26kTrpibUt0
VKTv09ZNoCRn4YUQ8WZ+7kh3YC6seUPe7BNxUZbaynwWEW1Z6K+UmuIUWqsbFZ9B3dA2alH7FyOW
TIUKIob++1j46ZTaYvyJdOdWBnWFIpcgZuEEGat0o+q+Ydz2eXD9jHFWiq6bhMIw9EULs8jWc2ae
rYhzhpnf1xTJQPuOAborOliTGx207VBBjvd5lRLgOo5jZzoivFYkCZyloPukvISRxFkxl/C0hRiE
ykHCrGDCued5IuR/Oth+CpNiDSEiXm/1FqOfkaN2nAPKk0HdT0K+pHnYAtyqHqsv/VidClVwZn3h
uG32flxWi/x/cw0aDaosQor9rirlRyooTqrymFfJgf4Qo2w2hNpySUxWZOmxWnn/ZAqxl7VPMfRo
tO/XTZcnh3IseTQiJ1pDTigeJBPEdtKxbypnTh6vy+HtDOVMKnOs9UEc8K4xjuF0X3S7uXi7LoKZ
rEet7W8jprxJqvdhPUbYlnTf3BZgcBx8I1AwRVY63WecCigxVQNdqhh/pZxKauB9bxoQlYh7FOqV
9LWMfl5Xh6zIBwu4iKCditBlhtHlENHOrS20TzrYRgHmv7z1CkcZniTq8MOj9FZRQlKG/ByKd2b+
YxTv4/HHoJgcJ8A0t41SlBOoRsuK8hnmhnVT55tq3Y2LbE8rDzOQaW4bOZQjKBagYoYNPKaCZppQ
UpxaPPUGzw8wG6/QcvWXGViUI8jCFOyoHcQ0saMeCChJAq+2zxcMEaYPBDtZ+DrYvIIrszNqK5Zy
DnE3jfpKYEx7N1sd0iINAnh7NB3S+oj5KU5bALPDYiuPchI4uBaeFJBHhmEJ3+J66NCLmLjc8Ruy
/9eMnnITwOUKFb2CKfbRdxMoK2gBGMsTKe21Oy25a9ovuXIw8z8wYc/x6exYcrOXlPfolbCPe5D+
Qcl+X0XOckoxEZoktgL8O7t1isypuQEsM1zeCKX8SCyv4ji/z4r5cfhnF2t/iApHA167xfEoxBo/
Lq6immBuARW1Ri1uV6lxr4woEGWzO/cduJFm+7rPYh47Q0Q5D0U9FVSD+AWbixH+t+gGEy9ro9u1
xn1a7PRif10E01ltRFBHLpllo5dI0jspDBQJv0bLMdFOrenGwCi8Loos/of12oiijtmSVUYx5Vgv
YvZkFAeT3z5/hJa3aNTpyuOur8HGirHg3HCXBU2MQh4A6P7tujY8MdTuS6G+AlscYvTiGGruKu+r
Lrgugn0Db1aMOkNA/WxbS8b+pzeiowIUaj5mjnHq9ukhfv6PsqijowNILxoVlOaHmIyte8XJcsIB
VAeATPF5eUu2p/9LM4xhkaT/xrJL1FX1qCBml9skaVTWrvGQOMt7+ax9Lj0CBzVzXtNXtwxCqYsZ
WN8auFoh1BIfmupJmryl/4OzjMwbeaMY8cgbxVq5R0NICxnzufMIWnXsE/72yItdJZAc3ZfRPyxy
bhSeYpSfqGuQx88lTlYanobqpoxOY8oJanh6UX5i7Mc8FwToZWa7ZvY7/XaO76vkUzukGBZQGTC0
ScMY5EWetzNY4gHwdBrjyY6kh/AzKNEaJtf+kkHtUJGpZlh3kJG2w62cZjuxmjiejr0fFxHUfqzg
0h2jECJM8V4fXBkEIW3CaxZge26k19B8h8QQ3U3VJW3WdhGeAFF9LM2XPPuGnrsg0mQg5Sqc25yp
kAlkCdlSTFG0KGdn5nmRAIAIwXP7xSrRdwpYB8W/fnSY1ymGQC3TkiRTpZtxYrPLcmtocHKy50l5
lWcuCAlbi4sE6mbo6qScMXKKRxM4955ULztUDupdgOYAuboWrA4G1IKeZwxMbA4y3fqXYtTiLWUz
mFEIsemewGII73k88078KdwScA7jUKB7MfRqYKAoqb1+XTjXCPPobuRTt0hcT2OlE8zmccmcSjy3
se6Jzb0FxPnrO8hbX+oKsWZkg/UOio7SjLyoF1q5Lc4v/0kIPWBY5N0qShKEZOspxgGefZ03FsfU
A9OSCOtQ7NLoNhxAoUZqWwloSk/Ry6EF4L2zJ5ETPzCvQJR7DOSgQLv+gaZpqKLm/0i7rubGcWb7
i1jFTOKVUZIl5zTzwvKEZc6Zv/4eeGtHNMwV7ud9dpWOG+xuAI3uc7Ic4xCY3S32Ks7H8YG2IueP
ukV5gOjULm82aPOZco3JZHE5gqSh1AOT7Ba8N8fXlCQdhIHIt54K4NEZ9/OVmqIkxkmJW9G9RqZr
vtoX07yOddKGuNqFpzq5Fabd/+4W699nYntISDBmQ4RsSG4nMbOa2mu5yjFbkbQGYSJ5MaSoklOA
CFVw19T3dTE7o9HYiUE4O/rm0W8NxQQtkTX05dJWsHi2qn3uBnvsUqpFubVDLnfPlsOvwZjAjcY6
FEqQj7l5jkcacgzRdallX+Ji0kUIJ4iGbBoi23FGBmWQUwHLl0iO6cvuciUZYKFWvmfPoyM7lb9o
nH3rXxz+DMls9pEkClGJr4Y7R7MnXnvKnzDrBL4rO9plhwxib5lPD7g8jpTNFUXlF3ENEbZPGkOQ
Js7icsR4HPo7bDGarRz0qknNk1rejKozDNuxkipg5VMywBSJaUfZ4iwF4TwabrKGoQb4jynvnrqK
3D7KgpkQDBQmx9GN7P7UPPS/FbCVgK3yp+iNe4h7+uPN3Fnpy+WY3izMrKGZr0eiRotng84y+pTd
tH0SEQPOYtNro5FYPNIQzkdjn2PnwFiKbMbcn5aVh4oshwInLEtdwi9sYWuzmCxszq3Ytym+Wigd
Ys0JhX0RfSUdrj4ak26bICNFSh1D6/0+km0S4fmaN+i6mQ5XIEzOTUW1qAQFIOaoSLtaK0qXiqT6
gtLVNojQes5zxCZvznrhmPw7BAEhUwl/0E/VfvSjm+ZquQ+O4Z3pqNi7pINk08YlcPlmms3jIeLF
GpORw1wfxLyGteNcWAnpscX8ddnft/0PhDXgj9MxoMmYl4n5WBki0vCYhVY83YXycfnK25qODPwP
BmOFWHaDlhJYIaSl1UD8bNA5X2l7nc4IzGaSzrXQRBmsaMzCayqQdPc8I/4lMfzBYPtphFrPYqIh
rXfO5EhO5uDi41OR8NwLPWl/+bNsu/kZjCkb5A0Ke6oIsKw79OGelC+R6AYqbzaCXgrZ8tjqy7Ai
fuANIkEsA2bMMJHrKF7qQjXHzonVo9fWpQzZvD6XTYfDVoxxXAiUftK7Evo8AjEvBqrDIsRL+06O
n1puV+WmXWcQtimjx+Nk2ClK6RogbcYYk1M4AXobk8waZgRtCbt45aXNL7aCZL7YNLYqqXPYVYHi
Lcbw50Ds0TiZ+VeyLCaq6RaPlzK2OwM8qXUgBjpSggyJBuNIujeV9zS2acsKgwlYpSjDPk+wKXUz
6HyG6KCa4pW46J7ejxz6jO3T0gqLCd2+E4VZEYAV/kV7uXJIMnRXIBM6Nq74qj/Qw+e4a3cdbyOh
v/vJ9c+4rFyUmabamKjADcTkAD4tr+lBe9LkNtjTbwo93ZUmOUSC9Hg5sDczFe53Crh2CUaemU1S
KealzWVsJ0Z2bCXNUmNev+FmgCkE8xwqQTstO348J2ElzDVm7pdW9oY+dbX8Oso4N0keCDVzdUCr
hDaJxQ5eGMj5kWTRXi+bp3wwOavFg2FWS5BHs1kW2CJqqlWq92Z05JVKNiEwRyqJGEDGJYGJ23pQ
tDhpDXyQJvEUafQxgbMXCuNL58oVDnOuHPIwKkmBD9+D9eY4+gkYhoXJSjG0Ubihx6OW4plFM+Tq
A/XROIltDrjasDvtUIj2oHN06TazxMoixgfSVpQFDLnhpBwuTlzmTjeMu0iJr2Ruk9H25rvCYhyB
kETLyxnmUN7VxZEs6UdqUzLuzK1OPPJveub5lBpWYNTw1doNSStoYw3DTKn0qjq3q1A4kmb2Jim6
GhZeMyvNpp/hqGoryj8E05wf4TBon3VSghcXyRycaPSNHuy9oxe2NzIdkBJ+Xc5Am6+kuvoHj+1K
COu5b7UeZfXBo3TfIFG5X65rh/K4V6CnW3h428t5xmMibFFiyaw62CdczbZsq6grUH78wEG1tdj1
78qT+UMJggnOTXzbQc/AbMipwRBDFQrA5KBU+0zZh/FbG3BeKTY7CtfryYSaLpcS5vYAA6If+rKU
u7U9wD0R3ab0LhMx75RbXBC4FMy8lWUisIyVTG5qIOvJVTp2KHw2Vire9+NtU3CCfbOBYG0lE4G1
WBqL2QMrmGVHzshO1DAD32qOKCy3VWY8xUl4M5jlDpK63n/0WCYgzTSOJHAZoJAHihANIi7GfRhb
87d83+BVX7hVm//oOXThVxkgq+JYymMA9tprETzGgjdKt3PBOeRvtoSu15Q5Z8ViBo5gHWta/DQe
qGB34uVU7j0AVSlEyp/FK97JePPUs4p9JteQfoJKJh30L3rDiSFfMr0myt1QerF50xO/4T3hbVec
cRAxZUqCgRmOjyuZxJCUr+gwTPhsWHTOiMRW/5T7naVbUeEqeP+IneVrm/oZlVnYRpzGRacdBkHp
z/qTbFpt+volpzxjMEvZxIEQ5SYeQMPn2QbBvJf2zpRD4kfwEzf5rf74Un3vvJQ6836t1OoctrT3
Q6of2xRz/43dhLwXvu2c+ccq9jW0EtAZotP2j1l67NU7szjmCh7needHmaamz5veGYfJzRX6bccA
tRw3O46QL3ExBv/yU0jhFQp6Dsxbw+4dNGVC+SoAb/DgyLYC9myHO3FNk/Ol/4NJ3uZMshkSxKh5
Pw9Ot699cw+BtrvoWnbEXW8pjxyv2Q7As91MyjZxshCbEC0PldM5sxvcLU7vk/sMtc1ul1khOh3/
Mnw6NTPm/BeRf9mrzvBMFk+UtGxUEB24RmfP9nsdA/M6tR09hCDgspQaxSwqo8SbofmXA9wZmEnh
ddKlJYpNlO0alLHgijFcShRD55bjLzHFonfpn6SjM0knn+uhrkuAteS2io4EB6qGOyaxfcI+gzA5
poxCMEtK8BxZ9ehrSexq90aCSYkaBNO4m1NpC+FrROhr25i0k8xmqhM6aV67gT89UEah4sU40TIU
GW3e2ZQTpuzLpzYnmP6mLRhKjIvyc8oXgeQEoMGcDs2kjsWUJgIqHr84KEChwtpZ+VEA5W7ElyDn
WcQkHqkUk15PEICB6aTxT0Xh7T08ACajZBj2nSMKMBa/pLx0AqgUcZIID4L+fXU8kdA9ClJtrFnr
qtAMbO2qsIQcB6LBltB2aHZWotu6exmV4+8Gkzq0QgzaOgCoFN0X81Ezr3vyeBmCZxeTJKIeslah
Bghl8GP1xQy+MiOha2BXNBXoHaF/8uPCZWWW6opKa7izF0E5W4a+hcJ5Rt00YoXBGBFmg7CkATC0
2ZO7b2bGOXjwfp9JbvR1alALzJMmZFd114TXg7/5nVf/P5PXEpRuc5E+ODfS7wli3gbeZ2uJN526
uQ+uUJg0hhZTKU3nGFeX+mfbg5jppE8HcbgqDHssbjLt4bJnbb9tn/E+kTNFRruMDaya76qjeSjQ
ElMk9nRYXHkn8xoPtnc7DaSWIFTBwZdtopXjdpTKEvOw4ITELg9ReCsYIXWpHIKryK1/XDZu2yPO
aPTvq3RgpmTKRsqIECsnGe08hcCTYOchMHGT1j1WL4U9XfpdBBtwz/s8PAAmaOQixYshvcmmf812
8YgRYsgIpbZINSWpgl504OmzbF9oV9+IjaN6yiUlA6R4kMG7vuyqHQIWpz4ez+r2NW+FxERUP+tT
p9ECSIOXIzqkrwrWYE226NHrK94unfQ/egQTXbkxDWADRo6AhqQ+vS7Ll3LQPx4HsYuPHjcXOdiE
JPx+mflG5uoNzx/orv/pWP5nyWS2bRYKmIIQ5FgynFPVA17+D3Jl6Q+GX3upx3uS+pfkcDaHORM0
uShDqxzurUH4iI6AYFj4+DfhB6+2yHEGWWSOB1LdzY1APV25Wbz+LXVLW7Dnm+h5cOnAgJZYvDIY
1zwmP8wQ8dJmAZDzAd3BjvQC9bVTC30uDPTqvPlyLhqTK8C3p7RDjMUciAWWWtCKTIktgBaSdlBM
qnM593HhmMyxTFAVNmhqGuEofweycj97EL+44T2LXU5SsshkjC4VBy2i9cRibq1uuO9mTljRRHDJ
65lEYVRdl4w0UZRT4KWJ5qWCaE9BYsu64FRjYclZ53LWb3u7P/s+kyowGFxhC6PHiRISh7pPlzBH
5dIJIis9UsFw9Sq45/nk5lJi/loBob2kf9LKqZrUiAK6HWN8XZAPAeEUZTetWv0+4/JpXQ5LD7Zk
dJeFVlh7McHoj8LTFKO+9el7rVAYV8cgeWikOazopcJqOtCdKqWVRbuC/OZ8Jepal5AYL88SuSqD
EEitK3nzd4i83Ai2+micQEqEIS7x2PjEUU/GIweXZr5LuIzLq/2shIR+J4qL1LFLfXFPJcLR9ODw
eq9k3noy/l92SoTvRZtRDpLXWumhQRldP2SjDR1dnKKQmG/0284SdEfHQBea6CDiVO87f3zhPefz
HIgJizqZlbamhhf5NykdLT16Wrjt9JvxboqY5ZIMAoZSBmRJtYykDeyNCkSBMzXHQiltnRyG0Asi
xbn8MTdj7ozG3uUrsIcPEW0mUqvilyl39hBw/ZSHwdzm8SYtSmoEDPFAd1J5AjWL7iiaRe+lqYcG
OvWKVxfdPm2vDGO2b9RDBmGkhqWo4cW7ZWc6wlO+B6BDHB6h7Pa5cYXGbODdbDZKQxvCaGu9ZCVe
7OdQr0+5T7i8taR/Xx3rm0hapDmiTU2zF2i3bc/JkbzfZ7IXWEgH0uswJJROGpTRdP+yv22G0Gqh
mJyFASxx1gT8flQ+BtkhorXNlHPZ5mEw+WmWxqYaaQR10ExuO79MbkOFx2q3fWYDA48qS6BwAHfl
xy9RtK0sFjGSAT1ApWAsBuUhKOrJG/r0cahJA24Fc7tQu4JkUsPUg+Goed8gv6uH8ppyT6Ms7sy/
MGp1vdxhKB4P32ZrXf5kPEtZctV6yaSmoj4n+9JrO9vVvvISZwlsDfdyFOTRhlhxGcW2HfHP8rI9
2vKIZ9qox/KC9ygeD7px9x+tYhLESKax6QSMIFSvE20Dp/XnDrd/W7ibbyhrVHfi9V9sn0vPH5BV
vRe6asatAis5vNKklKEW5KDfB4uI2n7COwbzlpDJFZNaCBBHAdpU31XFruYV/7iOwSSLqo3ixswB
IFLmvgojhu0pcuQ93mtGZ3YyV3Am7qPBdnSfHYPJIHEg4yZBQYPveDSAtF0EydYGMt2CBSnc977b
wld6l+Mum5fP1adjkoqa11XYVoAltUMDIPKUezN0BL/0iMPjBdo49GD/V0wCgieDYINktsypBxkj
ZinR0Af1LcGiatE5WlugF7hTnNovOku+LV8N/71W8Ft7jA6ksma/x4rzqv0br7X4X3AkN1AdVUCh
xWSdAmTOoTiU0OLIrPbQOXSYFGOkoqW1VosOkcbSX0KHq5j9+Tt/gGVHCuR0jJM+QCu3oadWN8aW
0f4ISk6n4efD5UcQdp1VJUylGrZ1cmzJxM4gHCDr99mw57gPPQB8PDNTIEzLQP8OrGcqEypQtcpI
23Qlcmi2FyGkXJ9SDDZLPlUejSBTwAHcXD0NkmkmBjMNIH/cnZSlaCcpG9CLpwj+1OdXZZA7phx6
l+3iwLA9tVNlCKjOj6WrVHcqcWXya55+X4b4nMWwcmdLNOYTdTLuvn0MS0o5ep0Mw5bEitMpvjEZ
+RGD2QtkMGCDxQgY4XN51RzNuw4SdPEudsl1AzYCy/BnpwHzamA3b5CI5+pCb7rhykbm+FhN2F3n
GeGu97GrRBq6gr4Z0GmHGhpnM6dp6pMf6sTUdTSWQcaFQSrlqg+6PMMHI/NdkLSHCKraYIaBTXXo
gtKLg7f59VZ4zB5UxUKhV0lSum0ZQ5TgXpmfLrvHpgciptBGguZxk+0lMfU2D3qzhSIRrkfFMYOE
W/8FJ8eUGCYV8HisQ5b5YyyB5R4kYLOBjsz41Ku49hn3YLa+bMbGfUUR1yDMQk2U3SPWzAIZHxLF
jmDRjS3wNHqm83nV562vsgaji7q6RaQ56ByGEhZVJLEgYOZl1bC7bNCWo60hqMuvIAjeHkolB0Qn
OEaP0pi0D/VDXrgFVyhoK7euoZituQdvSGnW70v3t1Rlifqi4b4PKYLKl3u15OExJ//RUGqkPOCp
vvFKBbPBdvRCc3l7LFxRsrmvEjT9sEG7NpBJ5m1uqiQYsJZU6pH2Sy1Xgv2TukZ0x6txbHSCfnBE
9rQfTEkRoa8PHw5smRhp8dCWcY2Ki0W7CfoXbu2bYxx71IkTqAWFFVYzfQ58bZefQsgiU7ppeSfw
r1Ccb6fS/2bllnpZpdLSw7rWRXsWnhCoEPN0GDDWIl6h1MnJTpuHp9WnY0/8RV5PWkl9pXXrzNK/
N2gKma6aK/HGfBC96pp21nD7l7Zy4hqUySWl0s6iEgF08orHwikeSAldUP1dKSi9wYCrbdymX5iq
heNAiRQcQRgm/6SoFydNmZJGx3FmH77Pc0u7YB+e2ndWgyy1jC8ccYCi4kiqmzpC4OOnLCPVaOUo
Rvt3+wr9Ran6pdb+5SS2uZAqaOBUpH+wJzKZJYtqMUrkFGcPcdcmhkWa67F+uIyxmSh17C0QkjJg
B2PGXEy1Ak0RjGZMkROV+2jZL6W/QMNnrBrObrwd3Nj8oQ4ERaNPQjMDihZSLkGMtnWLR6rOZdiN
S9vrEiiQkj2vov+5lgmXWMExm0CQGGondoCTOs0R2iDyJiG81tLgehhxj4l6MD2pHLfY3NtWmMw3
I7pSGUUKt8ibzhoTXNFUnlz8xj3+o13MDjDo9SyMdBn/TsholjtVO+mge9GBdxXcdMGVOYx7oPOS
xLoGqN6srCBUrKS8KkdejWcThdCbCSbiMYhE0+YqLSb4Pm2QwtGTHnXnXdrthP+drxVrtoJgklIj
iChGJIAg5K5SbuJ+Z/AqzZuffgVBrVxZodfQwQwMHDYhHWhjRMgi3C+/uX8QtLtKmKdXP1E30cPm
MItCgc40xavvEmdAoQjkKVBGsCK8kN3zKJU2ZuHoup0RmR1LUaZUyBQgZnu0oto1rLLTI94A6aQx
pefIfid+/FK/8EQhqGd9OnWsgBmfKKMR1CAJPE/1g8Oy63aar3uVzy2K0b6ASziMY8Ty1NWYE6A4
HaTtoPwNDhyqb8tF4n08xj+WOdKiaMZSLrpgi/P0MtNekq65DqbOKwbZlpZsZ0TyQVSEB3AzW3ka
P2KOmOdF236qE0hjGTq9XH7000WZME1UIUVBRTMgbz2P0mU7mv/8Pvuoo4pmJJGQ/n7xrQz3ffI9
NziFEx4EcytvCogG5GaE8e36Nen2aF62Eh4R0xYGngpM8EpBK1hi5auVZQ4jY5LxblT8NZLQyucr
I7i/vPtu3rvWIMwWNUitFMcdQJLQLTCDVPvQH4mwNWKIu/FDh9fOuLXdr/GY7cmswVTQ6FDQNasU
Fv2QK8Eyxd+pGViqmnP2+639dw3G7FNqpWmyWGHkOcgbWy5N1Lce5Wpfo7kN89VZzRkd530wxq/h
coFm1FhLZZ6stuotc5ksUX67/Mk4KGxhEE1nQWcK0IWF2MkDpp6/VUH8MJvV/jLMVpCu1u79DLDa
TIx2Sg29x4eaosnDVI6rR6VzGYLjC+++uYKA0KzYqTHWaxaG72Saj924XFV6/KDMg03MjOPrmwsn
YQZYwpQ9iMCYmDWMwMx1HQvXzNcpBtGy7KDxZji2MUADh/Olpn4SSerm0ZjLER6nS7s2vl7whKjy
iGA4GKwDgIROyIMCA8CDF+7oIXZMHMHuDrg3yk5+k9QW2CR4Eo2bR2dT+mMZ6w+pWRdqRy0T72gN
vPUjZzEs7UQZfMDO63EvVDTzsPviGpDZ+Lscu1GQw8xAqh6HW5mgz0EIbtW6sy+7IW89mY0eNSAp
JDUsqzKvNp9H1R41znaxGUyrxaN/X3k6Hn3rQhxgC7Sc0Z+sVd5lE3i/T01c/X5j1HEztCBaUAvd
SubhpKYNhxJyM1hXJjAbhW7GZKlLmCAGD3N/oxXPdZvbpLhdFoPzCL+9Ka2wmE1iImq5gJkFkeoE
vo7Hn360e28BD3R0mCD/xVk9ngMw28QoKao2U08Ti6s4vVrQLMGjstvokFDAuHUOH2Zv6IIhzMoO
X0jINX+MAjfAY6sO1kgtkHxoOu3nOX6FFKQ3yf/7O+gHaJbVQRJioekFrCaRXVX83eON57L3bTyE
fkRgMmui1EKqNNS9H2hjav0b0uSCnb8edbTKNX72NHMZ9DjZQWayQ10WjWhSF+k8g1hUSby+T78r
92mMawE5FO8UROKOVx7kBJrM5IrcqKJA7gArptf14kkCZ9f9l6WEMDMqSXguY7mHSDR1GQmwlC1G
mQoMouvfhsQudoZPW3fmnXEbJQ7n89HP8znTnjEZ/4/KdGx66pvFsdsLPyIn9ukNRPr9xQKkKZ2x
mDgo0kJLyAKs4ER627hBP+cBD2c4KxFMh+VO9ZtbPt4O7z+QLElR3utmE1LyD1qtWI6YmqTz/bkV
a6jqLrQHi0rsJYP735bVZKJCB+lN2JkwtasUO+tlK9CQMOXUKjHTGffhdZH0tinOTj0QBzNfnG1t
O0LOZjMRAsp3WgKD2VUSoBsz6xvbGLvcT/o4deS+m3eX7eUtMxMac9goiRzD3Kp+FISrQhitWeJV
WTfjTwYvCeQpFGhU0H9itdEF6EOYlwZnuBa3VFLYWhJzlm3TDFlVTU3VdQJVmo8IZRfFkF7CspnR
KSlTO9Eftejn5aXatuKMweylZtg1tSjg4KuXz2L6Y4k4WYRnA7N/VuJoGuhSBeGSHlrCtICjNcZl
ZOEsFc8MJm9UcxWZsomlimW/HO8q3oASzwwmVwiyvgimjt9vIY4AxWdB9iaDVxPePNecvze7Oy6l
RtrxPUzSwlrQ+p8IqEvcNNLdEvzvOgLYJ1dYTEYYqmJp+xzfJYBoNYqYanDDnx7dXjX0zkKrXTQ+
qctpCyhzB2XEFlU+9MNVqB6HL0zEU0POGExuiYKKjG1A2ysgVRr1r4rReUFgVSqnM4F+4U870wqH
ySnaAsXGnjYGjFp5LZnzTdjJ7pgbLojg9rEon+q+tjQjcr8Qn5AB1HBXVEHIyjheiQE2KUwm3H1n
rzeOfC62rZqfeQZg+0bCMg5VbQFAdtQPvZ+eaA1V8NXdVx6J1kCMx8WFGQihBKC4/RFBN1GP3ubw
2+XV2nwOWIMw3jCjrthV1BsyyGyZVeGAE31faLo9NgVkfhRrCBTQiGnH3iweovqNA89bTMZJglxL
hZZQh58y3dOiTvZDMW33ciwIkGMy/gLBEJrkQrB7yL2wPAhtyem43UyEq89J/77elXIJtDoy/oNW
BW3HMhgoGZep7F82dHNDX6HQwF+hTFJiClIDFNV8UJTMqoc71fhRdyMnrXO/J7M96cWgl7UIpylw
WMLjDiRCOouOD6U3JifSNpPVyiZmp2paWUN7LWySxZM57MzwPhsfLy/bZg6BqiFRMN+MVkIGosg7
o5BIR3vTNU/BsEa8p8IdvB74bUvOMMxmKGqo1yZdi4cqBIJag6SqyV096DkfhwfDpKas0ct4rmGN
1pnHQYZfK+JtMEUcmO0r+HnV2G2xUlSw5avAaXG1Uu3MS/1q174PufD7Pbc9+8/asXxzCdoEwolg
7dQFC1dNXYP9vkmtORBlq6+Vvy57xHa4nuGYfBV2i5JKMV1D80kR76be+W+/zyQkPNXLYphj1wpj
2ZrMl6TkZAKOE7wTyawyQV02Csjxqa8ZD4q5K9G82QocI3gY9O8rjBZU05XWY5Gi5hR3N2KzL+Wn
y+tEI+/T7r7yMSbPDGXc1DoY/t2quNOWH6l+TTova+5HYnKM2b5Wr6CYJBCXTZ5JJazJwLZ7bO97
NGob100IwWmreaOc5+QocVnPeWvI5IQR76djSIOV3jzDxcLF04lB9/RezAqsYICS2ryTeD3iPP9m
cgTUtdtKr+AeJI/9zGicdp68y59uG8KUoUOio8GWpexUFyMq1QyWGaXgBmG/b6uOV+emZ5PP7nHG
YNyD6FUeqgXd7+4CjCdkD9J9XGIfEg7RQRa/lvDOaIyHLA2aGqIRFiX7AVTGqVuPe92hlCu5l417
blVi0/lVUGxKuMdCeJo5mZmlMopKhTsghDMOimkFaEGZbJlSDf+tUp+DoGtxuhRsQMlvXmfKpmeu
0JkUKE8CyKfpU5UWvg0kdZXlIBDedWd7E8FNWkFXBe2fZxxRybVMigN8QelBs3QQTIRus2tf/39a
VtQdPrkLimYGBMPxrMx2wupjUupCiQerJgzsQBZcMa4fWhTpcCDkEf/RDP4Zi+oJYFRXBRj+vkqO
eTcUkfQ+73ZcPNGVdoK93EtQrlE9cRfY3CYI+jku4TGhEKR62I8gEnRzNNH5mkdV2+qfyV+DSydn
2q90LZva2TwmFlIzRKMbMfDdYrdLDgXvSLadjlcATGKMCp1ERkbwUvrQu9Ox9TF7JLmh32OeAjOY
tUWcmWfU9rF2Bcp4oxSTpIxFLGKj2NNR2cVPdQJutXLA0L+4W772YnbGY+lVmmEqkyCFkQ3oTnCE
cjrRosFNR0aGE3Gkb5dz8na4rQCZlJJLufi3bgKlUZDhlblNO6iX/5903Ha8/XEShUkhio7pMUgN
wUmAJiEKRjC2oXZsa774kJlg8igdYS/wJnY3M9fKSOZwZaCQOsSUo9rMMAf0apgvIq89nOcpCt39
VuHdzHWTxlSAYgD7tuKALxGPTk+Ugi72Ut5TBs8gJpeIAoi2hx5uojV7NYysJn3JEu645uYlebVs
TAYRMU6BaSKYNBLV0sPFm6BSUkRgTNSzK5FIlloZN0oSWV0c/77sl5tnhRU0k01GDYoXaPykxzyv
W/bDwDko0Li9kBzZSdTSUEmaB8hWE0obwgD5ekVCETpCscNw6252BKPcg5eZR9e0MY+KKtjKMCah
iGOC136JusnrhIkFyp+0gEck+stEk3HjY1rGA3UJz1+2X+Jx6jIlTMhLn8T54iZX0Gei4858t3iY
9/ChnYbsKd3VRxkKZnGM84p1+RO+v2t9WuMVJhPsWm5kRU2fiKj4jGqDka6Agq0V+DnEEUynHkHd
M4GsJfaiGhwEo6PZ6kv1tPBS3KYvrf4PJvrlYdSUJMO3xvPRTxEMmelJuopPIEIvrXbfnZSEL9a1
GaArTCYbqMUUoLCA9YbIxexlrxhP2vfgKh8sg9h570PPdxc6XFM33XoFy+SFHMcz9L3C1NbNryHS
tMtQv5AstGn9+OfZqnsTndTJfIlTdt1sujRX2Ey2KDDyE4aUxnzyAp8yCJBXzGDiXXD8mbxAjXSg
g884eTSJe9nReN+XyRVaEPUCJF3xTK5i4sJ4EBdOb8HmrrWyjDl5SI25KGYDR55qzZJLv1JvJjOx
R5ljyCYOXj8I+mQxIc/2OObqYqJUhwO2Mr402pvR/erbXahmnGvLpm+eYdhWx6CshSztASNilqI/
VeI+TO8ufxIeBHOq6CNRrZMFEIF8EAzByotT13HievMytDKDSS8TGCebAuIdbp0+lNFjHMqeKTsz
RNtTjUfGtOliKywmhbSqMmUVvXgF9bMQXMkTJ3i2fx+9rSbB4B9opD4eHsCo1wwmWXAu0jJrTL/P
Ne9etf1FzghMdFZFl2GnhgVK/domP1PyJvI++ubgDi5sf6xgArEhTd0GCqwYK0gzqG7pi9/C35Gn
OtBmuC+dGOMSOqeMvr2zrUCZ4CRln5NZgmGdU8iW6lIlRrl325+0+yFyBcUisXPZu7c972wns4er
ZqM3U0HXUv5lNj+NuLZi5Vchn0IuOTZ14k976Nk6tm+vFRTJkGg/b/WzONIZ+mEXvVDJvf+P9A7H
C9+PuKsjLBFnHe2v+H7hOP1ET/cpqTPO0nHc8P06soLQY22pxhz2hMUh006VtONeFHlWMLGqTW0I
eV1AFOWNnr+N4v3lr7/tcZCEoQ0Fiv5J/DOHIhHEnlTUmKgW+rOCWUYdGmaZDuVPOJzDe+/YPjOu
AKnFq0UTtNIQRg0WmU/1bOl3BfwgPOiP7c8KApPPmIcDdRWGdjjb3vbdcIXLZKU27U0hCRSspAT+
BtoBg1NbCC1s2QNPxZ43trO5sJCO1iTZ1DW0wzL5Y4nH2ewS7LMG6IAeKYVDeLdg0nov3XXP5tX8
wjsvbXnjGpDJHYHcTynaiTFHpt7nZW4p4j7SeAmKB8JkC6GV66pWATLa0WOyF21KYpL6rTPdGXfC
AZVCn9s5uIkpYQ4A7JEYTnpf6ZXH6Fqr9BLI26jMS3JE7SK8p3SMwR7Jw3CE9PA3qTbvmsGDZRxV
lIucFOCGcLu63guziWZF9VSEvB4SHgz9+8q6UpAqPdMAM0mTo4gZKO0TX00W73Kg82CYLTNFq0o5
5ICptJ968z1JXwSBk0u2dhJMafz5TqzHl1WRJRUGGSdzrvEek3pT3PtR3IICT+r8zOw5916eTYzH
x3NmdGbT4Aul34n8Fsl3o/J2edm2TrFrmxh/X5JxkZISEMsi2QtISFIlsub+MBjuZSD6Q+zeuAJi
nxvxZhplw0ydPOgsqTipxXFGjUI7dOV1Pf+KeZwGWxvLGo851HbLAC089DPjGbXwxcjcx+PEMYnz
eT51qOZmazQC1q6cTKdKoYw41J4Z8Ag4OW7HdqSmw0SMqgBMoR71ed9X93Wnoqz/OzW+Xf5G1J8u
fSMmI0RS0E8DdfAgie7zidwIqXgy+sZaaqj4yDN2S6nxL2PyvhNd5FV6EAJB7ssABDVVV74moZZa
RcObct4s96GQYoK9lE6aso2aRkqWKW7wXlYu81VUCbErLoo3hJJnpOFOHmsnUpKXec68cFauszn6
ddnI7U94xmduP8IiSF2QAr8InuThapp/VqqnBl7WVV+4Lq4tZc5TRpW30di+x/OvVn6oxreh420c
2znjbA3jJkRG3VsSEFpd/ATF27oj1hDaE+958P2B7LM7nnEY1xjNWq40EbZQjigZdwXFEu3kVnJa
P7kxHezJ7rwv7gRn9OgoW8LxzO3wPsMzO4oQtF2pFfSjxb6Yv2mm3ajcxnqahi7ZSD1n5f5BnTW1
MQNEgcwteKeCW+iDUcsyV37hWbR55yPQH9Uwlilqn2RIzWKR51LPaZGvOS57aSd/C48TDsSUiJny
sDSqQzhPadvL+AeT7YRbjNHolxk0V+G8M9MfQQcKf16LJw+DSfaZOoPgZwRGJ3r6MLtz8g37+JdC
62wIE8Q9iAXSmGZHqX3Nh29Rf7+Md5fzxHZknSGY6J2lPFyWBnYkyRMy7USuyumKOz27nXLPKEz8
Go0EdY4UKVdo9rHykipPl63YvAKt3Eyjn2vl1JAaGVDXxko1xHp97Z8nTD3n/q24x+xG/EglTgSH
V1rgGcVEqxFpSLEVjErE61bfieruslG832cCFex4pRhndJ9Cb5kW27gYc/yL9/GZ055SkZZoKT7+
lDbPCOJDO6c3odw6Qm/+uGwML16YU5+R/rNYlXm/9F7ZPiYGJ+w568XqdmVFWUtRRNdreVjKXx3v
9zkmsJJdaZhHZrhgtWLxpgRrd5c/9H1s/ad10pmQN1ropJoDQIz4qRh/q+bTVL5dhuCtExPypRBJ
HSmwTvH/kXZly3HrSvKLGEFw5yu3Zndrt2TZfmF4OQb3ff/6SeiOT9Mwb2NGfnO4I5gqoJAAClVZ
Nl75o8RYXcmoeu86yv7J7t8lb7C/YrMiaV72o2bAkDZ9sZfjPKEFVda4pXRXy9BVzAyBL+9apcgG
9J0hdw4tid/xSp2gZ70FBpD6c52HUiLYm/e/r+G6bKLo7o+GwlDJMwaZjtg2u3BNH/NGRGG7+zKa
mPwC4OjEyKw2y1YAvLVn9qk/Qw321jwgZh1mxL8+O7u+vAHjRiuLiqwnOAb7I7mR66dJezKM91wl
NxAcuYxNhy68TG8TXZKPuPN9TPLcg9abAGbXzzYwHLHold1MZg2YSQ6rcnUG+6etnFqrdfLOH0Vr
Zz8GdYHjm7o2jTkXTYlZGr+Xx9UzXEQoX8ljd7P6qW9+FnXPFsyTzR0zOjmKpFyCdRlyV9IkftWn
xYuiVTCIAue2OdZRNHOplRgwnXme9fOkCxYPc6c/zpybUeMoZ5HUKBsHfL9JRq9Cndxot65q6K5p
JQEZhaoke5kJ9gaPIx+s3z5uCPBi858pahyqVc6QnaOocqvqs4ZHlNk4W+rx+qISjSKbzA3l1euS
5y2bLEV5rtfM6RTBJro/jKZuaAYuln+2HJejQTOWGTvc2BxHe/VSyXqka+dqKX1QdOH5YDfCC0L9
F5AbxyqxurJL4e3svVb2qxMe5j+vT9XRCovSsQSh0H1nv6Bx40fnclkoK7rokdKh0OqAtrtPelp8
uD5N+4xxgeGIVh1XlTQDYArzU4NOvgpSPw1oYn9BBVVufbwOJpoy9vvGJ5CpWKDGAmCr2oaS0Xql
ph8R3r5tl+V7NaGG7jqeaAw51s1mVGnVE9tFJjyoJYo3yrdjJjCKceofy1klEJY33tRwOVYa8p6m
k4S81rn7pCfnlX4hWYiiAbeEoFJJXWURPDXsWrUB5PhpmdC9oWN7CZL5/YlWD/pkOpYkqrfYXcCq
xl5tFDyy87mlozxmeh3hakwbycmSL70i+9enh+w63wWC3z/ktm0X3YAlMpSli6cYGRCxl74WJ+rj
XZI4lpP8qFhNduksogTd/c1rA87NGykTPV4yzJt2WKCXjEJwdvdnoldMBUF/6EVdboWI3MQNOS2L
jlEiGovkDpMCUiFH4BrfB5TLZN/MB1Faq2AK+Y5weR6nxGDHNGVanS5qHWsRRVAYP/zp/f96ic2R
oi6BnooFS7rtGo9KeICSMkTzgkwJrzvLvtebkJtG5x5ov3DcUZnqOq3sLrDAFrqezOR1TgU7/y4/
IY/6FwbHF2lR6l0LXVnfTtAQO8sNt11sR1nnH5MZfaDJIjimi2zijmtGJJEuWhEPUuX2ny6mz7NC
HtJaer4+dPvx14td/GVw1KgGJsLYlVrrN9r6JSOI6FnZuWjX45wUJzxBec1KjoulHhZLEYizCMzk
74roA6bpWYxhXerv43A3gBSnIX4P129s5BZXLRupnrUYy8w6r/nt0B2b4tP1cdy1Q0M5AVSgTQQm
2e+b7WuJ64UubLraVLM/K2ah38g9aqj9pWvKwr8OtuuLGzBuY5ZqO8F7Mq5w1vqYlZ48PddV60jl
uR9EQevdNbyB4pYWqp1Q9MZiK2kZdAh40PXBrr9WwlvpPg4asms6nq3/aFAZp3M39Sr8oFiPdu2l
9asm4f3p5frA7e7H2gWFY6RKG4160iHSOKW2q87frCmcUZk/6kE/y44Kh58FfrFrl04MAhl8pPQo
3DJepzGGwDp2SuheVVLpjoY3r/daXgroYlfjxr4A8QnvK2QnS00GELrdOXUdRuvgNNI/SnE/0nsS
vSr2kYiGc3cP2WBy22RaTdMgsbcbvT/pZHFwfnvPyt0gcCuXtlqRLCreGbqGOkP0tELcBi043oWi
s7C7qZg40fy+eDNzUefEYGPXIqRnobPXoDut3QTXvW+XI/QLDLeFgGWXDk10AGMdzOXG6k658Y78
NzRe+NcSzt3GXIKUkQ6IBS/UTqObuh+vaiowZH/ef6GofLdNOissKREobXvbmDfLJLDi+kCpfLPN
yuhLkrHyR3X6IFupl5MlsAvZuz4dIis43xp6qHFnbMWk5rdaOyaDYOmLrODu8obR5qlM8P1EfS77
2JlpkCeCkdq/eP474arMjNzsO0U7/O8jVeuRYLxPvQJ6RfZjhD6uS1i8/t2IMYs3YNoyEjmfYdFS
enNxpq3gwrm7r22MYWS6+f6Uszlh/RSapnLVpXlq06+RGj3g1fd+LnWBF7Pl9sfxdIPGrXpFzftF
iuBl2ay7KBV16rZFuONRkr+U7ZeFNO856mzwuOXfx+lAcgurZkyHU7TKTiqX1Bmn+fn6LO0mkF9I
ABWOvw/joEKYZ2WO3fmzp6FzcfuQnMhT7xM/OTK57fhkInFdmHbGpufKgPI5lppSREuavuEOfpQ7
9n0SQoyzcZfJ7R1WeohjphwSTVgmIELmNiJq1wNE3oBM8tqxavumbdMjnjiCSdcFK04ExbFGFY3W
krJy+SY7dXFYQBOHGk99Lv3VngSVht8n0ZzGaaTMJMv+IEWfbX1woPgjoEABRb2VCm4WnC6bSqmx
00mvSMGCimyddrd2SQUw+4/bBjTV0PdF1mS+pmvp5Ba2wPUj6Ao8vqVAegbSVh7ML1PlEBdPHi71
6LfrC4Fx3x/+uEHl6IpKXYeUCyRDQCKpR7K5KHC/f3faADBf2QwfctmLBjQPXyjGxm1nAzV/M2mc
dkDbqFZDQVfa1bqfJnnv9CaS6W2rrV1VjYQF1CJTOS4ryLJUGsFfoh1Y/DH3ksfC/Z7coCEIyh1p
ICpS2V0FG8s5LlOspbUxqcBrNddqEr+ZyeemN71WF8ZGdp10g8XRmZqSxmoZVk0PJDqPXaCU4XVP
2Q+/XDD4xiNZ1XeNPgBD/ZC+pYfH2EgHtAhwFFRSlgdRi6zdIlx7A8gxVjHNNS7cWHmTK92PN9DZ
9GZnLKBElD6htYpfusl7Nu8NIkdctlY3nTnCxKzP/AFK/rMkqrvZP40YuoowDNrHQev79wUhGw22
OAOJ78tpQj43PTXe9Gnyeqj8UWHj032fv4BxftEPuZmUlYzzm/S4Tjf6oAkoWADA72dxqVe5Mixg
rT53c10/QcjwPU/xlwHjKwUKqq5yLWPA5ORo9QFNvgoce3/x/DtIbzO2oahWQz0MZYM0o0x4fMgD
60FLnR6l1xay7NtHJjM+v2vv2ljF7V2xgju+VgO07E7a4C1NqDW+wDDmrn+S+8UwNnkbw6Z6Hcoq
x8hZt5NvBmuoHBeo1KJDmitWzhSNIvt9A5aX5rxWbJp69UZrC1fL3J686667GTVuN0EhMsriZrhb
nBSOZhZhlCHTszhcHziRKdxOERsdFPpLzE01f06kHxGqWNfRvY7xXzbGy+RwPNDG1aQUjAfio3aq
g+pQhvSBtXkpXVGsXmQPxwKL3aCDU8pYQM4/4sJ1K1fD4xLpj39nEp8kXSRxn8QVTDIe2Wt2ctLv
3tQETuIOaWx0rrg2r07SRlKjRAYcQU1GFvWow6LNnrI4+dpk46mn5t1KOlFMUTCOfMZ0L8nodRjD
viJ6Jb3itGiQ3Ak0+v/LNou2ooZqWNBH5CcLNUDQXcFk9ehBy5Q0oh/qXXmeIG+WnuiHhQoYfP8q
hC6UqqJqBMm3nLcvNSLYCdrNvZUYyY9yi6rp4SDdjQ5kYLMjcSW030L/lFD0QrZ/5N0gc0tg7e0i
W9lqThOH6TKrr3HAtIdQPuwr9/YBj45BJGqls3+s2KByA7xGtJcJU49jLWKgBXiLcMCrid6trC20
/QNtCkVLnXH5H856QeRPTired9Qphp0j9bQTlIKC2FtSh9QuxILeuliIio1Ek8r3EpAak1oqm9Q+
WNwZfqR+R+NzyMBMxJkCI+hfWid1kkCkPy0aXb6BG0XN6Uxx0vYb9L5FGbrkS1/LV1ybILXtsna4
0VMpSg/bXZeb8eX20tlmZZkdHtGqDO9Npix9QzJ97UKaSfQGuY+kIwkfwrumzp9FUj2XKRqs4RLd
n231dtHCIRWwqAiCO4PKmkTQGBoQZoTStDlVnhYzP9Wj+k3A1rtHN2Qu/LKFG7WmJIaqlGCzrPDr
o+bTk/XD7pzqk8WEru9TfzqLkqn3D78bTO5EUmVp2yL7Hoffx8FX0ZK9P8sfcPp560UtkklhxPXn
skMVDbo022i0yxlYLWXT4BQOTbXVcEecfu3SUTvEMXGsPwoGc/eohazgX1icYY2Ce0raAYvFGIkH
WaJzf5r/Qyneu5JHN2DMhTZHrU5J2ni0FFyMcCydm9iVq89Z+/qXJnFnLTXPNb1jIs2TFpTwD3KG
ZBVSabwlSMP0JHo83vV7C6pNaCbEHpA5Wo7bgaqlDdeIikNDwxQJxNrhukkCCP6yUlvKuswjIErp
FJV4+0k8ZRUsKxEGd2lt16XomgkY3ap4pKNnZSpdYxRdikQwHEtAmbCwVgUw0tx4XQs9k6n21rIV
+fXu1nWZFT7EJlOrHuUUTjCjWtBJzqlXuSZamyEHDlejQ+kKN5B9RBu5qwohMgQKfnduaABNrcKa
7iAA/Fg+oDoXzWNGt1AYIO4twt2ZzcgfNIEWkr8AuaVb1rltlCpMTI/pD9Wbw8Tt/fXjeMCF1r3u
gLuUa0Ny3CIQ2UTXjt9tU+UhnVWbZbAYnyihTlsJ7sq7lLcB4NZsNUWaJVXsLGfJrrR8TxF2Spbv
a35QFpFkkwiL/b5hIW1oTbtqYAwlj0kfVHkOeXLJkaPSyReRWNluMG1jGHdUnBR5lChTrrWqj1b6
qbVCxczchr4na3ADw5EQMfquW03Y1KOOtFe+mk3r4v+c626wf/e7wPBFRQSS7spiwZr8yF4fuoNx
NO4h8obSelEe6S5RbKA4PlLVZNAl5nKyUd9oHWRxEsjtx1Tg2fvXlg0OR0ijisf1ieWi6feLD01m
yFTcohqSjs7sV4F97AdH/SEYRvbNP1YuuvQp0KjEjsHXRUKNo6l09ojD2quwVsjWUb8jBy1ANbNr
itB2iWmDxlmY2WOejUoDKvw+et1dd2jD6maFpiLL1qaeqG52nysuxnE8uBbFUGrswZ02xQdDktBK
YhCw+75vXCDYn7BZwWaJHg+5jNe9uLDCxeq8cWwLSHUhtnJ9pkRAHO+Z8qjUhBXRRwpyp/MnhCAK
UZXsPkNcjOGoL2nlOOpYeDqavtR9WKZoX2AfzFLAsHsXHCIbUEwyDWSsmLx8jtlmaMeF9OI37T2o
iwX9OWNB3BHqYqlve3Hmy61gde3Y9hsmZ1tuGUgNlEb0/FbwDNR/aGkQL+gGMQkcYu98/hsQx+mW
1eRS08A4ltTJjJt7x3qeAkg0HoZXIgqC7hHhb3gcrVupas40Bl5+8/YMG1rHDPqMRtDeiqpHd3zw
NyiO2qcKKfyEmTYgvdKuZ6/AocxUX//fnk6Q6ytDdU9H51C+M0M2NMg7t6MSevFfOvj4PDtpbR2u
g7BZ4HgPJyPUvxJNMUB+3CzRWcN9xwCI3RKnlk45vcnS3BnMFzkVbbwiLG6GSL/QcVrRk3Wq7mbt
qyUhVGN819L7Fv+6btYO4/1mFjdDRaxFmtlQbCGoZJ+kPJCz1r8OsbuQbGhCqyoyEE2dI1V7hui9
NdqlL0m3SvW0DMe1fLWH579D4Xg1V8qsGCug2IX5mMXrnVwvrlUrwRItgq53+3S0sYij1jUHdyfE
Yg3srdiNDuxFKXlRakjgQQjLN3qnfhFpQ7M5/9P/LqPI0RG156EfF2Dmqj8msTeWHw3ZG6HPPEKX
yBDVLe2z0sZGzt97s0Fp6Yrx7D00yPLwcps5tq85zED51Xi6Pnv7Hn+xjvP4dCmietCApmUns5Pc
BK3Qy+kYm6EZ6d51rH2Xv2BxLg8XNalqYyTnykZWNhpm1qJCGIHL88nL1moo0yiZpZ+Zn7Lsoa3P
a/1dlb5fN2SXXS9TxOco260VD4jBAEWihyibEEa2wlFLBBuUYLz4ilao8Wu9qgBGj7+2Reyo418C
cAQx9h16VRgASGxk1t3Q8ef1cRIZwH7fHLkaYjfzypaOTIOifiaihkSi73N0MMlGbMcQRvL1/DG1
PF2k6cMckl/6hOAUjPZNTECQu05ESjdMaFKLeZbdXm2R4mY7hnmwqdtMr4rkZdL0/7+SkS0id+yO
7MJuogr+a0Tdg73WP6yF0Vr0HiLd4nAzD9nmKl1V4LDGhrFb38+vUN3BYUTBdSK9Vc7V63VX2Hv+
+M0yzheyImmyiQCx+UkCdKU8qCFJ3dafPk9BHLaH4hs61msCdtujg62ZnIOsRZSlTYoJTMv7RvY1
OriJ9KJMokj5WzDtmqdwm4RWt9Fadzo2wf60jh9iJIngiEcVNy9+6M1H1byZ6TtIaGsbt0809RLL
EQGkrnwc08VtLd2lpmg72ltiWxRufyjRJY3M6NmDIqTC6+LhqI7pi8A1mFNfGzxuXyBprpjJCoz+
0xpk4XqW3BzPjQ57QEk8UcxNYBEv0rqYVJmHCGijQtx0tn7WtUhjW+B2JscbkmzGa2/B7YoF5Uf5
eVI+jBlaqkfUvz50AoIyObpYklWjdIQtCr1NRwRxpodYOxTdh1gL1Nmb0ZPxOiBbMFemin9lKLuh
b+UUgIaS3bYzAh9VpYSpncjO3wFxdNEZTWeYEoZQaotwjqevidYc07YWEOGuM7CnYLSqkNGrgnO9
tcO8lKOKmeqQldDpYVmV3jssuUDwdRi0zdVhogS91/D4U0+eknhVL5I32/W4DQjncTEyQcto1Eo/
lp474xxNn9bpq05F7Tj3TotkA8P5mxHrer1AjNCvTDlvHGLFVAvzeU5Lt1LtKbDjEjmOo9yoglTp
vUP4Fpjbr0ZjLWa9BLC8DMihPIxt4kbRT5K8Wkvmzem363MmGk7O++JKyRSJ2YkW6w6tDypCvYr6
DxV2d9tdT5sBZb9vT0g4wUztCCBJOmnVS5/clqIYjgiC25oyU05itEkufZPe9d3ZlO+LQZACLYLg
tqJWrsx8mZiL50GZPVvZTSo6qooguH0osxtU9muAkIxvkRK0U+GUIjlY0axzZJChy1qnjMDQ2/Y0
QQTDbNSbWCkc6KOE1x1sTy+NbByaz5KQZyCZCYgHzR7S2wXKsxq0+8dzH9a++aQ5oz8FxcF2pZfm
pkJDLDQmvv4XCAaUz5noIz0Z5QJukdqhHd8XqpeLMuMF5MpnR7QQSYIyC2zUmgd1CZtMQN4iEzhS
6NSl1AYZ82U3z7l2P6CnRJwJmGCf8QwovaJgD8LxnGvTrmB6ErAhVj4W7YtJKqhJfen6cNKt4PqM
7A/XBYpzca3t46Jnh9WsOCtIC9dTUY7k/oBdEDgHr2dDK0oKhHw8pVag2Ic5fc8FRvkFYfKVYHqL
/k4RM2LNB8+iBbruoQONIkoK2B0rhLXQ8AkvmZrKT/00Zxn0GgBTh6kGM75fn4vdkdLxXcQWdcXg
V8dg6asWay1uK+W3jn43pDNaYwqOOLuuhXYoaPxtQwGfj56mSxkN1lCD0gp3rXp3rV+H4nNv+0OU
Hq+bsxtUIhcs/g0uquyOKBnGq0fGRow3uOhYh2hwFrDXKlWwHewGurdo3Gmkl2M1l2JYNrmms3qd
s4ZtuCARS5waufcUh84r/46izh1J7EmbtAKlrj79aH9grUAiT/7cxu7gGUEWVK+G/5dDybnekEyd
aucARPwq7Nzupem9HkIQiieHyFAREdCup2/sY79vTgjdrJt5Bk1ZP13vLOt2SQSss9dM5rcBZEth
A9AUa2shCMhCASQo/Oauc2OvDtXHCNnTmV8c6GH0jWAJ9aOG9L3ozjyKMqV2V9vGRu6IMtuWHPcF
/oRhvDfsH930oIyCBb07jEhEUAxT0xGb46yUUgnlu1pZ+lFynM1TnQjUIBh1/nEx2nyfMyErJbNW
J3y/TF8s45SaYWPf5NmnJL0ZyW0iOnHth1M2eNy+NOPSYvY68IbTGmhugYx3pocyfLYf05C1g6gP
ouPRW0bzNRu5DYoaKfpXW8BsfHpnHZD4dcI7NHJktIfiNoZICcTrob/yuQpiPxfmde8pVRKyMZnf
vVKbdDI6H/kSHgORdtZkjgkNliP6eqATLmtzRFFWUrr2s2DFM7q6YjevPDOnC7ITE7indkgfNJ/l
zMxu8awggUH0Dr67EhBtVDW0P8CJlrORFLNRR3aHcMsqe5M0OpUSPagDPQhM2nXXCw5vUq3NXSz1
A2No1kGKON2LdFf9k9wOkhO/FkcrkB6qwIJUkD9+XkVRBBE6tz+oliSjoRvQ3/o8HHCYQr73u0SB
Ebr6dzB5bbbEWtlppMchoVxuUnn1G6m8Ib0muJuKrOE2hCrXS5rpsEY+0VANjaN+SBHQFC2/XQbb
WMNtBDqCl1TKADOQ+6X6nKcCpSjGUH94+eb7HEMqcoUiAoLvr0ywvPFM/dzmhwUHXoHvyQIgjiqH
VjcW9L+Dj7ujB9q6r8P/NPOLBZy8P2K6bso4wKH1D8eRVlS3M67s4OSsfexbI5BaKpj7/fVqQ84L
SRJ4oOYGrRnndVpYcMdU3Go5xeRkCyv6d8+J9gWDGy9wXpxl7OrLGsCvx7cW4OgApPtoU+vovnno
3fpL4r2jjoYFfv81jRu9vhvjrrFWFjd4GrFjzl800S62v3IuENyGgv0YMi82LBu1p5G8LvSD1P/T
J2E6nWyUzkqJKH4lmi72B23OOjKqaCo9kRG/Wv2V5E5teBV5ue7f+173r1F8vK9ayy6yVRhlKKUj
WU2IK8bfeZ3K8WdfaWom54CYlzupeVX6U6wI2EAwUip3rJ6Y1l85YKTU5GsJLaG1+UhTW3ADEg0V
x5xDqrfmMAKkto3HKEk83W4+XZ+NPTsUmZWZ66yBFq9q1uexoSIVBjEd89DijBBnThr/cx1jz423
GBwz93MZ2bkJDLadZScboRstSE/v2QC2MMzUjfPmcj4OZc1grOZgS9EtEhO865awBcfvAVsIjmpy
pK1NfcqCQknxuV7LcLa64zjXj7Myo5y9ekV63vN1yD0f2EJyNKOr1kxoBqus9Diod71I5XZvW9t+
n+MYBIkaS1Pw/dG+nxW/kI5pFwiZbI+jtygcseTK1NeqgoGbZeyccoPsofZQJ+OrrExnmojaLVwf
NIuPsuTLaGhqg6hU1vbP9tCERr5+/Jt5sXjJnbnp1jnXYdEw3M9ZaBiPf/d9jmCWqWymYcL39e60
SE+VqN7u+oxYMsctFq57Vt/i+wm9tfIfHdp6tZNTqd8aURHEbgjiMvkWL7kzDqo2NwQuNrmyq7gI
r7zYfu+s7nCDc/RRERxrRJZxPLCgxGnJKN56SO9Kjo72sjE6Nem619aD/3eTxPEBYvqRhMgooLJ7
Uw9WURiP/an/nW9QAPo7pUFlQVJIzkyRqxHtJZUi/dkbdvZRXc1CsKPtrxlURlm6gW69fDLHqERr
N8wzgp/9cZrOVS3YlPeJ5vJ9zqGlaJ5GW8L3ZzPMDdWRkP2bWudcKASzP/8XIM6zExVNBAcDeSFm
NrqredsPP9v5y2R905Pv16d/f3pwWNFQuW3o/OtoEUVLVcvYn8voVErnoX6URgENCCD40xIqKKcU
HX9AM/nHOiGeMUdO2oqEG/b3tX8N4Q9MyhRRTY5gCG0+plPsNPmruX6Tq3tSv0jde3ImFPmCxnlC
q61Stirs5Dw9pCqE8N7lyZfvcw7Q62lLkhbfN+YXhcROLG5QLpoWtpg2Z41uSochNjFgmcPS/9VQ
/ZYdeqTLnwZP9pCWETskdXRR/q0Ilv2+gV2I0UkzVLD8BI/+9ueUPo5qIzh07q/Ty+hxnJY0Rj1G
bHbWEoyTe7SzDomhOFFKvOvLZ59xLkgcuxEdfteh74WfdDfj8oN0H69/fzcIqBCojMs6ajFxvP19
uPJ8GqHX3rCovnJSftJz41au4eU/1zvW/SB/rJDQ7gpA2eXiD87egHIHqrbNomauEKJKj19WTw37
UD3EYex/eE8O+9Y67ky1mpWqKwOAaHUu4pOl3Eii6/te5TjERX+NIC5tv49gElPsbzkwtC/r9+or
i4Qd2dOIfZvcvAkCpGF9MO5EWsu7fr6B5S5wDannyphbEOt6R5VP8/JFzQTcvet8GwiOhOq1RQqS
Ct+QSRi1n9Ti6bofiEzgSGiR27E1dZgg45kaYonpTbUIqk9EEBwJFU2fxWaPyZmt/jbPitu2moJG
KYPrluw+jm2dgGOdrGtkOqDpxptWvxk0B+sZ1X0udQ1E0kXpZ/8FzSCWoVkaKrk4tHSeFTWrEf5q
8N5iBsiY6J0oGDz7lN3rD6Knlf3DKU47v+A4uusNqez6FUFQKJjOgR7MHxK/cI0fKjpJf2RR1z4V
0N7+tF0QOVaqSzue5hiIKdoCoLu321TktIxzeH3a9h38AsPxUBmvuUH7kcEcRutZpUKtEObCfzLd
BYEjIMmEgpRiwhDd6Qc3/qH55jem2aEe0F8uYYISolqD3ZdT5Br/mi0+OVGDyGlO/hMZJ3jWaaAC
ph17Pw6Vs6jVh2D8+CRFRSt1U2XUN3S5s6DrC1XekQuwNYajICmZV7RkwvgtBjQPVnRUtqCp3L5c
9wOBu/Epie2UGGaTA0UpaaAis26i2NRzUTEN2Y3ybKaGYyMdDRSQKIh1qx3UxGF7BeuiTG/ZRY88
ZTfInH4qAil1IndyRR3Tdg+wG3CONMxENqtYwmTlBir9LL+LflQQ1CxlF8/szqgIKJGRwhXPNznS
mKLVtCMWoh/i2M0X/dDNrTtH2YNBJtF5Yvc6szGNo4tsjNNULTB/nd/fGC+9xwR5bAhePZj+7DZH
JTRPOqrvRYIZIr/h+KOP0flO74ArZS5B/6HOy2PBHiwaRo5AZpMM8rIAglDVzerIIy00BDT1NZGI
gA3f5JiuTJnFnWRQkL7iTQ0eMgbpw5A7KXTJnPlGhQrOd/2RPlrefJp/EuihtbfVM0tWEA2oaKvh
K5S1RVORTguvGQNjcZIwQyuuaXKgivUzcpBBdSp6wVleMIcWxzAJtPdrhHmQeAgtF0NBeM9MnaXR
jtcpRrD0eZWG2VgTktC3pd8eu0N2aH3pgLTnw3WY3fK2DWFaHMWgk4U9ZBPMMW7Z87oeNq7kQy4U
1Y7oMyKHE3qO/+UIcsRCCzXSO7b6ZPU0ps8RPXfJO9L0tlZxZFLkeqatbKMpkjJo6hsrxoNfJNyt
BYvN4nhEWjvLTFJYwp60WV5CHMTfci9Ccs6SQ/AqcqpgCCczuD5pAvqyOBpJJHm2p5ENYNaHifRR
GnPHsqhT1ndrmf/lbHGEYkdjOYzsaNV3Q0jWGTXs9deJitqniPY6Pj0gHfW0LNm6mu/HYPRWL4LG
XYeObfTRdrObxau8LnFwevw/SJQIziV847bZjMomirHYyGSF67K66iQS+hbMGZ8YEONxUW/R5cRX
lntqTo5cJcgmflajybMN0YVZwFH8CxSSggaNUJxTVztMB+pM1tGMMsEuuj9oNihO0xHb5PMh4wWJ
o5VUY8OuHmj5NCaC7eW/cPsFgKMmkqBUsDOQ9dZ6TE848yOvPfeQw5UORYBoqgBvf4YucBwtxUjr
ixWK22u2hqQ8UvW5UQIzRWwQLTOuL+D9+blAcfRUqq3a2ihz8qu69RJNdceKhMYoOtqLLGK/b0Jb
mhRVY85yIrV18IqlDAxUBGX9/BzVhYtG6N7fWcXRkqbZo2WngBtXaXXqJF7QzQTB6WyudMFcCX2D
YyVaDY0JHWu279MQaiiHLMwDnTpF4nTH/tZOHfvHdesE7s5nz496NZkUPTL9vD5WkE4sBRu+6Ptc
fEZqq9zMWWpunQeS8VhagsjGbr0gmtr8Wq98avyUoOkIieHfAwJMijsvi6NHutMRhCErp4xDJBAm
ai3YqwSurqm/+2A7x3XeEKCW6keS3SpR78T2z+tTI8JgQ7vxc12PFsNk+aqQapDMx5Tcyr3gXslW
5J9H3cvgceSgZr2W9ApmX+8bt7HsYJx9xFSctRbJrOwf/C5IHDcQradGlCPIRVHAPH6u1M+2eg9h
c0O6V+Mfwt5AIrfjOCJOhnIwWR6srBsI2ikoo9EFbCdarBpHDGkpJ5XM0n1ZskIZFLfJSyo7BnTu
WI6vXHkiKSGRURw7mGOjQWIAgEpM8bRzl4lyJkUm8cntmkYmxbSAYH4oj80TC4LTwxAQN3ugrhwK
I3hsmVzxP51jB92oLXtkxQfkfvCRA35AGmp7Xp/+k8XYyY4oiMfm5Bogd80hSh93LSNYRT4U+R0Z
Ogc9SaDrOCIIsT5dX8AiMI4krKiX5ZHt9F1MjlqmHtCkyKsXRCntDmdo2XouolXwdrqbWrzhQ51j
jVYjJFpiBoqgaAlt3OIOGozIRL8fw8ZDgMVN71pHcaCCgAz46SxKdtvrLsm6jP0iZJ3jlDxP7XhR
McQqCjHujQOS0ALprnvpQ80bPIy5jpIsBYVY0NoSbAYCxtQ5kplrqjeU7QVy0zvFIjt903ryKNJh
E8Fw5IIa2haPuYBp5GM73DXZzZQLMhNEEBy3JNU0Lgvj/pmJ5kiOIbkSLq/X/XMXREE6J4ueo5Eq
t/rKfFhmksGObNL9knwfUPvckV7gkSIUbsnpuTlXaBeCUyF9rLPMtSu3S0T9MEUg3FKre+l/98qq
u4nNk5mGvWjL339u2AwXt7KqSFJHNHHBIyQuN981F/diLzl0/aFHUUd7UFXB9OzSxwaP2bzZ/zO5
rXOwFa6oSLexlNJb1i4oDDcrblr7zq6/XPeG/ZPUBo9bPY2pz+3C3kAT0vUOWDVzS2I6UzcHTUHv
lrwJIfntpUYcSN0oMFY4utyissiUm60G9M7Pn9kVOQ2Wyal9nEkDSXLet/VsrOVWWNmOuOrJGN0B
0fRjh1ZK6KKKon8LKp4sxjaFkah+nZnwx+azgeT2b8sabENiZyDJ1Fxb+po0L2bae936KmwDruye
FS5YvGatTCcjzdEfE2/LCfbV6EhClk05Owhj+hGemvU7DX0qWMsq6aEjvora2eks0inafxXe/Bkc
xYyLJK20gsl55SyuqjisG4s2Ifshd1gDHeWT6rIORSiBF82waAQ43uknCWmWK6DN9aHAo0w1/3N9
wYgAOM6Zpc6oC7Y+I1s6o3DOrajIY4Tjx3FORMfajtg+8D+kfddy5DjT7BMxgiRIgrilaSOp5aUx
N4wxO/Te8+n/hPbsNIXh14ijudqLie1UFQoFsFCVmeFWniqZG84U/wVWtf/aumbsM/pjnvaRoibO
VMQ7u9dfiRa6keG0aXi4bLEky751UawyEjqMLQwBIANmVX0y6tBTbYyZBbKuHxmMkIiqIkktK0Hs
luVPpQ8ckGSQ+PWyKdtX3VVkCvlmoEqQGiNAhp39oIK0MPQxI/46ue0x84Pb+iOdRis4Id2YXZDU
1cAPj+47Vb/osuFD7pMLueWtDrlamhpllx5tefywuIrjm7K/qotXcD1e9trmV9zZClGpo58Kg6EH
F19xoDWbNJAcJeGx7/TbMum9pctdEk/3QbVInCcJiDcKgJVxJej36sDCTmut/kjD/r5hyvNgzk+X
rZPBCBkjMgNKuwowKTEdtXN/qr2Mq1Bypr+NkK4sMYZSUfsGEASKxk5mTfepDRosQ7sKdOiRjLGj
9DLyM0lovB0VK0y1S+IhNhHpQXWrgm1ZrdG/oJ/iIPQu+09mHPfvCqgb53YwBxg3GKmXRvZurNqf
BYlOtVaAlJG5+NKT3PhltvF/X0GyCo9J8QTbrPwnM+9AKoBama8FksS3OTEJqZP/rsq6kC1Y2oCa
5a2K+soJR2t3uR6uUxCaq7v0OL+NS4beKHuJkQWkkDRUMxoNI4VDm/JLnd5mwzeqPF5eM8khJjam
xok6VpUNBxb4xGhmKJmM2f4jEOA0NQz4j4jKNIFSLXU2oGLKUAIsI3eQ1uy3A+83gtjr0aPIPSwM
42na4EZD5JlzvoeWXTInblA+Nx8ZJNdBZfD/DBL7PRrS61YVom1Y6Zlnl+wmNmWf8dsrf4YQUlEY
NUXUNLDIaHfa+COyPP1DYwMrK4TrCyG9WvcgiwYxQ+QEOXi2ZY1zMiOEy0saopYdZXxq0ArRH1pe
m13jkohJvpW3c8DZV0LaqcsowcQIYMbmW2q/pvVJGU/yzuftjiIdZJUqoQxySkIOKKJihBQI4ths
/SQ1HYWcaPdoV9/4DKn2eUGTBXL43FqSQ3d7i55xhSwQKLreFynHHcCdeNfJGDpkvy98lgyo5Ex2
gN8nNmRpvuvmB2i8QS3y24A/3hjySO/VBd27IDR1QQ/pddR25O9CEjtEppE5MLTS5NsyYmiifM2V
L5fz2HZTwcoOcVMOBo2KEo5q/fqAa+MVuQ48g+DpLj3yx7twJ3ud2Q7ts+eEParPSkMjCNJwmdXE
7l2WaC5NqFMVMhIjHrx/3h/PSMJeHeahHJUaSJk9+EMffcJs8U1eJtezniCRKr7ElzLLhE2bJwW4
TXjn/XhVHSM39nU/9hUIluFrgl3ph/ag3xZ7WXFykyxqHYrCfSFthiHPJsD++/jKWxvCfQIBAHKw
78P9uOPMC42vgs2l2E8FtKAkm1lmt5BE8igdzC7mdi93BFQ1SWt4nak5i1JJXMw9+MeKEoJxE2IS
dLULHm77LO7Slr/+V3fd8lizFyX45/IqyiAEbyqEKNDSw4N8EO7G6LVgri0lBN3c1SszBIfpYChX
0xpmZNYPVn1Kloe/s0HIrlWMVB9rvBHE8o2pcqh2iILoI6u+MkJIsZahEyXjHY9Lt6/7u8g2vJQd
or9dc7HqM7BOm60EC6Jnv9LMrzXUd2oZ+75kRd7OydWdu1RscCyp8NgS2zcKDsOGDpJr/fbX+dlh
b9XCFcbUFrkRpjDEfkHL8E21C30wePwwuCoI1P1kHbybu3IFJ+RZLR6NOSQwKdAKJ56Dq+4avVzO
nCy7y9EmNUzIs8Q2OwWKHCg7XvU+l2nMXQj6VH4P4hUuGCtT9JMtlpAFloXYRRrCsjZ/yoaX2txf
NmizIsAVJ6EDSYkh9gyXw6CbpYmFUrp9WBxpfeqC45zcUsNGT8YxNSWXve0q9QpQcGDZlp2R8tte
Xd5m+XOIia1mvMntY5ZeJ8uJhq5BZVru2048Gyk4MTOttKlGHPwTvWqr0zj8vOzEzcN3ZZOQRyOm
Es2qYFMb7urhIRn2jf2s0h9LK1Uz3/xUWkEJ6XRsabiEvC0+OpavGrpMuLgj9eNjdV175VHz0x3z
eq7zKwmU7dvTCllItE1dUdY2cGKMT2jFafc2ulnc9ke/Gz3OT1ychg81JK0ghbRbD1k/9gTGzvpD
Xz4u+pU9SBjaJEsnNgvPhRnHZYClazrte0zJfqjoEYPyj61K7gmVPdJsn7i/I1FsDO5qMlVjCDgr
vR3jvR6hF+7X5WDcrnWcvSa2Ao9lrw+TAa+lv8CFfSx2w3WZ7KcHrq9SP8WecavuoxdZz7PMMiEF
txmz54Bn/IygrFy4aegli0xuSrKRxbbgDK3dmcEvE017jA3m2IaMF0WGIKQK1D5bver5ApXXKXtN
6m+XV2f7pDoHgJAqWjZ1s9LDTfmoOHX1q5qaXTZ5mYwldvvlwSDgzuIzfRjCfV9ZK9PIwjB8+q+8
b+sunwZPw6tc6KtfIHEe+pPPOcLQJJ5R/7KJ22fkGVq8xZgKDQKtBrR1WnbVPedFg2abt/z6V8lP
9lGwuWQrOOGNKsiXos5HwDUsdpbin8KUDcpuxvYKQfhwtDTIjistEMrqOtH8CbNjH1Dw08De+d9y
vfl0dWGqLNvKrRwQeXEbJ5bTFZ/njnoTFPWiStI1tmmOCX0R3uZhEhErrZIujusCanfKiZCvBKrL
9PlyDGyuyQqC//vKHKNagtxUc0AE35TxLpPV1zbTtkkNsOBRFblOWPOpVockzGCCXkA2VF12Oq2d
KUbJ2lbc0DZ/XjZn22NnOCEAFs0O1HIsoQFnnbrkwZy8kMreZjbpJ/WVTUIGHeNoQrkYNiU3sxu4
tU+YUwyYHskgTmk/L7f5DfQ+3fppeWywfXVoxoeejFpn+362+iuElYvMPMRzA0xVr6YbdMXt0xs+
eSQX4JT5lP/7KkQmzZ5AugygOL0astOyHMxJcmeRRYmQbCfD7JWhAkSn3xDyUuVPVfSlal7HopF8
IG7nvJXb+J+ysqa1mmQ2ydvi6a7h0u/8QTJ1oaPuT6kT+bJe+u1qJsQPTUMDpZMqcuaOVtUFYHyH
MubXhQ/PPrHFGX+kz7jJH9Fw9IH4x1cuU8E7qRpvh83KOnDbm5SB6tW3Bt2r0aabcbkfdfD+Dka4
Yg56Z6thDBg2JTtqQ3LW7O5VQ0a0tN2rQsFjrauWSTVRDizViz5sxwBfp19n38JbkI4zsQTVY+pl
e1m7++aJvwITNlRlLVMTNlBSS/rZ7ehVhmZw0n9PisfLzuO/80e9iFO6guGHUzULKbEkdhOOXMiG
kOSgB5FH8n73dxBCGsyTsjDsxYYpFsaZcdhS2T6SGSHkwKFITEuZYERaYLT4ORwl1/3NpLNykrAY
faLlMZqysUnszjHBFtuobpL9uOymzW/qFYiQ2RJFW/SSSxfpwZMOxrg2PZCy34/dPs2+kOSKGrIL
isxtQqKD9HQ41x0WRl8C1+jxVYHgvmzUtucQWwZUV0EGLoQXzqVoWRLGGeqOYf9lNg+mTJf0f+zL
M4YQXzTvq7DiAnqcm5t4vLwyHIprzCQZO/UQa+5lk7a9doYTgi2o4zlpLMAt3RWtn1j6oWA7/74Q
bO2QWXrXYlX6+ocSYvxz2dv58e9sEGLN6rIi0KHc4sfJp3Y6qonsWiJbdyG0lEC3lyiAk4h6H5kn
On3VB1lXhQxDODyzzsQQCN7mfHO5tQqoTBg3o/7t7xwlni1t0AY1A0YNPt90Xy9Pl39fZoPwvRWF
9gBFRn6mLCdz/lGpx0QWT9vfdPS/gPqDo2XKirDvK77YrwYIp1MfPQwP07XtkT35mt70HvGrfbl4
vewFcLv4s0IWdn9qNh0E8oA87JS7+Drzkjvr54/8BvW0+8TvD5VsGnf71DybKqQCJYcMKihp8Pph
g4EkfWFhvzfNXdJn3t+sGyp17y9ueVeO/czPtHo56rYfBfe5Iml/2r4crrwnJIIy7nozQSEX68aJ
TspTpTr6fXxDrrgQgEKcD32vrACFrICe7cW2VAR7APEwcGfHJQiePtTmtwIRMkPf1RSU+RxkPJEp
O+RgmmDSxmJZIAi5AX2RUDyq4bu5qI6WUT2wPLxTjXly6FJKrlDbpbOVSUKSyIuubilPdtGxOgYv
UG+9gg6Am+7DI/tWlziG8Ep8p0tgt2c+VrBC7uiVCMoDCmBHFwwkzDlZLj78dL/em7eKT8GxjlFq
axddZQfdi3xZp+3l1MXEeo3WQT6Y9Rw+DA606vzZHj/FlYw74PJxy8R3p7A0Z5aruBZVLfFYyJxI
utNkEELWiJSkqNQKlhRp4SSgHaQfarawNcNizKY6PtffpwuWsbGJuxhltdJ6YYt1qBYZa9CmESsI
IQinguR6xpD6hn5vhwm6CmV9aTIEId5CikFyjUFxmZNuVV/bRnIW8v//j0+RswWWwMARqbFu6ylX
dE7YLYl6zDtku7TJd5qi3mZZ+ImZaezknbG/nMu3E+0KWDimJlJWpNIBnBy7Y+xHUIIo3Rg3Yodc
lZ5yrGQvFBJPisK0TKmYkmVR6UN8xUlNn+myhoPNzQlJHNWE6qpqibzqdq1WeTLhOz81qa+W07Fc
1CslT3eXXbdtyBlGSOaZOWA00QRMWM0ODsEkl4wRyQCEjdN0Wd6pFBuHqQUe4dChYVc/L9uweVSs
XCVsHE3pkqaeE1SUavuKxt11Q9jRmHVHDz80r7SCEnZQ3KjmXJSAUgvQHI1fzOI2IZKnUu6RP3fR
7yX5gxC0zUJlruGxNsdLWzw6mXocygm6racqkBxB2xe8s0EiL2hH56DPeM1+2gV78FtcK7f2TbLL
3Q6MK9AUOQWRJOLepg0u2Sck61BX4rnpAKleJT8tN9vhHntSsY34lu18PlgCggBFkSUJnn3+xLUh
dckIqCJFGgo765aSQQDDZxgH200mzlZtNDFZ2Q8obKUx2lTawRvj/Pui09Sd9FrWD7+9F85/Af/3
VTlN0bNUSSP8BVO/N+LXOHj+yEY4/75w/euDLkrmGbf1kt7XFN0915Oyl77OyqwQUgaNA4IBYKAE
Bsal++iGMeZdNmQz+TGNUspUmxKRqVgdxiYIQqRXs3wO0QhjNt+b0XYug2yXvFcoQiBGeUzGVgeK
Xbejo1da7RV4rNmhh/hpNLvke2kVrddmVHFmJZ98TVs6yYkpM1T4Cln0IMv7EHs9xRs37328m2Qv
gluHMsFDoI0ebsgAiGyLrKswHcGfZFTVcJIEnVLpVd99GVR/1DBQkN7WsUzVYHOWeI0phEhLjHDI
KDD/HWZGa9bOqBz8B5QpWYPGS80lfuoltRNqbvORAcw1unDksNCA0jY6Pv1xJjtrbncgQd+lHWY+
4+mO1sMpp9mvy7HEDRJzC9jtqaqhwRgKW8I6NqmhB7aBCnbWaU5a30zTd0KeU/vhMszW1lvD8H9f
JRBbz4qxnABjBicCTrpaQlQlM0NIIGXLlrzPsG4NfYnDzGX6dTBcW8nzZTM2j4C1HX/Eh4UGxxl2
QKr50bzjIjj1XnG7qwAdlS5YH3zmyUSstrbaGlOIijiwi0TXYJvWX/f6U6s9drKpFhmEcBGhJuSJ
UgtmVcmjBcXr5jWTHdiyFRIuILWuRzQpYMUU7o2UuiOp8aGfOsyW5eCta8jKX2KHjJV2VmmVfI3I
c1HcBekrG37G85MSyfSQZEjC7Z1VI8G6cLdpYK4w40M81vuKqU+mUe/bKpccLtubyNIItQwK1mgB
zopBPkv6tyA/mdq+MyTP7Nu/z8AdincmZogdGDVJAkWrcL9h2o1RPhaGJAlsh8Dv3xc/2xld6JwX
+P06tpxZPynGdYH2x0pGL7sdzWccwU9xqxoTAxmPnw/WMQtBBjzTfYh5Vkky2LSHEFVFqdfAkS/s
msIchlppsfz/KbElbFd9T75z1gviNu78nSAf3BuPl3E3o85UNZsZFgHthZCyiyqKUzswcBkba/4+
V+GJc8r6vbrEKERr+8tom85cofGgWWXucuzqJW9M9BcpZJ+FFc6mBCXjxf87GP5nrGB0vWj0dCKo
tei/qvYLHqvc0pDxT2wG+MoWIXsPzUiKIoYtQ3HXJq80O/6dEXzlVkYkRpBGbYHfb+j3jlDHaE5m
LWFN2Ay6lQ1C0NlRz7p5suCouvYM2yuKxtXYUzBJOqJlOEK+NheWmJMNW5JFc5e6OLW96uZ9c9Pk
xgeencjZJPG7cVYDRYk0BPRsPOtj44BrMlJkTzab9mC/oOnaxESVKM84Fxk4OmNU2rLBdk1WPWiR
5sfmr3YKZI+bm1vmDCVSMJYsxdcBwXeGauLCSNUbJW4cZdY/skK4sVncJuh8CNEWFVk+6S1qRyT2
SHcd9razzA+FUruXo3rzHr7CESIuS6oo7U18/JXpp6C5B3/xiMKuieJys5/Kk158voy3md/QBWho
uq3a+OZ9v4tIakdJb2Ol2uSTat2bw6s5Fk4wXS+qKsk6m0GxghKSW27mhdpOgEK9D+X52yacXVWZ
nfwjpWSyAhLSGySTzCWt+INKc7Okh9ySlF42X6LXANzSVeopWJxCIY87DSxMEFh1g/vquvX0nXEI
vfL75RXafHZYowmhVyaMzGzgEb5HJ5uvHfpyF3yZkPFwCyZ+95K3brzDEGYne2bbvoGvPClE44QS
TKtyQ5Pj2zTDKT6BJVF/thwNtP+p13dOnTvSCvTmJljBCulQsaY4VkNYPKvPLPo21y/5eEWzU1p8
MYLFmcnxsos3j6rfeCBLer+eRpoxYxi5mYnSO3Mzty4NrECytTfj3zZATgwRLKKLKiRVlY1KyCdM
1QWCh+gQLMrXfgBtuEwdRgYkrNrMMPM78VFJteleplrZFUt1DfHqq7iW8Y9uVkfIyihhqWjYQQ3V
gFFRVuyJiSSFIX1mZp/GOdslSXrba85kebFMRWoz7f/GxbXw/ZINmW5NZObOhMSObv+DpoAmrLzL
cbHZRkeYAXpsTYeV4vNv0poMLIDIJFZd7snU7voUdN3hMyruXkYprh7hN5bOuUNV6lbF0kn+gM3A
XOHzf18lmiHCq1hi8Iak5GvUfUtGSeBvbnDM7WuWqUK7yhTHCFXa2iQKUFmyTlzfGDoKuxZi5tEO
XO9X2mu5q1xLcqPeWrk1pJA8zYZ0YxDhg2FUD3Pdo8P8GmTeks+FrWNtDSLkTBpOoIvjD3EkTdyh
c+fgZ4pIZPZNI/uc34bCg7mmakxDHfL9Gim8/YWi+c2npY4nLXBZm3W+rwp8CWWF0ygytaRt/53x
hJgw1K4q0wF4lYF59MEGxWGPC48siWzCaDrap/nYMO4H781ampFqc44LTx49p/oTqDgwxbqX7K+t
+MbN4zeI/h6kiSbbMEqAjO6CaaXM6w1HN93+B1fPKq5iKPe6iUxJYXNMeI0qrNiss2iZJtyxitbP
b6td5OVu5et35YneLrfKrel3/pvOdu2gVHeCpILkArGVoNd/gLCEWmclOb4qcT1OAhe8QU4ZvcxW
7LBIl5w5m8G5cjBf5VUCGZuxCpsUplrNbm7Sg1mfptRyR2Pxezv1Ly+nLGSEnR0mQQiudYD1ve4p
44xh9uVLk8p0HWUwwt7uumWOoX+GD0vSOsVo7aC+5zVGufuINaaB5jIL8xVigcbKh9RObKSQYIj9
trOeFwMV/kn22rNtzW8YsU6D2RTV7jRsAUN9yCC5FxjfwUUoSYcyEGEzaxFmh+MGtmhB4CiZhgD4
Hsv0PWUgwmYmdaRbLMZDSdP6pX0TxccPkVkY2tlZws4N5gCaniPsSMrZL5RsPymxJCdtp6QzhLA3
U7utM2pgPbQs+q41en1YmDVLzt3tbXkG4a5cbcvZNCa1bZDDdepZ4HNTrdrrLdRnq8dpopIGs02L
0IuC7zvbJmhofw8WGFHWZhjawGv090g/SXUr+BVPfNV4E+jSQf+jgjH9/e/HQWtjR+L2TEPqxTkG
qzvD4fN3BUP9WXfz6bUIJ4kHN4ONq4L9CypyGUcxm9S8QhLIyY6193rgWOOPDySAFYSwaYxmtro6
wOXLDPZa96KNx86SVBVkVghbxgZfMcSKcL9ssuI2jUAQNpXMjSLy/bIpm60vmB/jEaAyG2NR79eo
q9hU9bxh0q6gvUsir37UDvR2/pGbeErvHiopGce2aWdE4SOktUaG7heO2MxOYNvHGU1rZtt+yINn
GCH4GtDn5jOvXyj1qWmelu7Rsr9InMdX4c8AZ6aO2XLsH1s415ie2bo1ozqXxV/L7Cq0TiTF291n
bGI8k56M+GsUPjfm50RGSru5czGu8R+wsGpaYAwJiFNxoGrBjiXEA6eKf9k4GYSwTEPa0ynkcyFU
e+2U67p5vvz722FwNkFYH4vQwVxaVFD7NvTL4DNmjz06fbsMsnmfOvtJrAHiY7ssoGuPyQADskZF
6EzJ4qbKqZO9kkusEcccYs0og7mCtwLovBt9vUfbgc9S1btsj2RRRN2VClXSQuGjAQO5UfvTPEje
nmRmCMeoGrRpWsb4/bSIHcu4VZrHMZU8Em9iYCbMUqlJTVOcojL0Qi9nio1p17t49qr4Ti8k1+hN
N709y1CMqTJxpimqwWzX8ppsuYzeUIOrMoxeLq/EthX85edfCCFBE22alTFAFsv6yAui4mAP1WEm
y0d2iYmzxrZQrcbU2fv03Mao0LQqYHrmWvGtZbjgZ/qAJSsIYaMrKYQvFT5FEWVR4nRZou9VE6pj
vPVu/3dQwp4flrEJEwWfN4G5U/qfFtsbRPIws7kuZ2vEHlJ7yYYg4dao6kGfQhABYuxI9orBXfJH
3l+BCBcANVWiZMqxKpGZXumYDHNm7WmZ87tRUz4PfYFJilrGJbRhGJ/ZxGujiYo8mjrfR0KtmnUV
qE3uL1niJersWYWjS3WrNk60dyhCWC9Lm2WYO8hBlGXviYeij+JwKVcunqZ9kRUJt2xCAQydQ7Do
z1KCHtrWrGByx2+qg1l+6mtfld3VtkryGANSQTyjge+evl2AVjfqhhN/9UWYo0g+gnkHClwvysvi
8smw0COS7boRGJCVh9Y7bKIqmHHeL9JiB0RhdorRMOvRRtj1+t7sQ4cZ13X6QlNJtt5Ic+/Q+L+v
TGOzsnTTkiFb6w9qfD/Ekt7bre7OdwB8/VYAYwx2OD2AOVDa/cHFTgKPPBr39g0XVIUuyOgokmQk
c6Bwo0qXtFgW3Hl9WwndMYMkjVk5EwHhanlU8+vgA5+mpm2D4tVm+OhCD8F7CyM65clsRbBQf7Dr
r2p4XSiHy0lvc5XOEOJ3/AKZ3Y5YMd6Egsrp8l+qKTlQt5dphSCkBhS6DVJoQEiOITQjJxC/Y1LI
8iaXiyzqiStXWtzauSu/ve26VWTY3RIscQTIDJsoeYhj39Q/XfbbFgSSAibVKaNUF79MKqRy1oF9
0+8N1e0a5lRjfoe5Hu/vYHhErizpGYniGO1+IDd/aOOrkp3yWhIBG7dQc22JEGTDRJqizwAxZ7+m
ASKe1EvQ5fd02ZDNTLeCEVm68Z2fU/QH83EgXrKH9suuua789mgcAl+Wurc+HNdGiXesoLZiPVO5
UVfjq/7CNbEHNz/SzNGdmDNMuJfNk4TDm3zrap3yvl10VJKQ7KzyoVrozdDG3pTk/kdgGEUTJt49
mHg7zSKCqrmu5L5mHZLlushCqAU/XMbglzbh+gDXnTGEvG0v1sIyneV+l+Gehaa/Q1xOHosL5Vob
jIc8aacPBfkZkTt35byYlZPRarAqS24mC48RqauSRrJC/yMkzihC8u7GWMsbtDq/HRcEU9iKr//s
d/MOPdEHetSOl924mffWfhQuxzl0Q5QmAt7cONHP8Jaf7uk+KDB60A6O6unX2ekDrEHv1k5IF5Y5
8Z6SIOfNS0P9FNU7iVGy4BCSxaSoSryoMIo92S/FMcME5lV6KPfao7bXfvXH4I74ycP8IVGutWXi
zTmslCZmNoB57wKnZc0Wj+LBI3DwSvaJfsk/lN9/R4t4oQ00KHKZBfDs/lur/AMBC2lVeDtnnCGE
26yeDjTuO0DgU5Ckp8byDNmNWQYh3PjIRGhTMkCM87zXVdQ49eaBLYakVLvV6/FudYSc0dZtbEUx
4k7TnM7jTHr0E3SI3PifDvrQqA+Cws8rXmT0fTycL6QqsfvfUCKzing6HIzJ66ZiV80QWdTnp2la
HIyiPLDC3l/eAZse1cB8qFONoUIj3GYAog+9XeBAjipXmUC20UO2OfznMgr31x+GrVCE0EgxNmsb
Nb9o0mAXjfOhDD7Qs2myFYQQGm3SUhNqq1yJBoNYzaNdHkciG7GX2SHERThA87ACwQoW6KZlpzaT
nFVv16xLjuLLtTo6kkmxCeIbnzR39E7bqT7XTOI3ixKyv3fR67ibPTyY7hVVkgl5orsELJwm4zBa
Ua9hhcYyuw1ywxuzHO0xQ+vaYbHr28m3EZN4WPL+LjKEU6UYISAZLli2eEH71HRfZ58vA2xf1FaB
IZwh+UBMbCe41AS1z6xUXztK9zHRHtmS3kGG2+mz4Jc5KHulGfZh25/SOJZNoHLvXfKucMzEFfo+
Jg1/Q89ua/IUhImbZT6rZcyjkt0sdpX2QbnQsUJ8LkWC3cz2Zj07Osb+L/tUBiMkjYJGdmUaWLQ+
3NH+Vxdf9VSyEyQ7jQgZw7LLJWlreGwskZPi5L6SPsht36DOkSGqUBOt6dWQm6GjWKH7YLNK3OT7
uMNLDHQ4p9GVfZrIjBLSxxCOcTvHMEorgz2b62faEMnSbENYIJhCi6xqiS2/lPVK13EtK1Z9GYaX
QdqqxB3/Zyj/BhCL/KmR5zZbABC+zm54ILgDmr59N3u5F3sfID1AUj+DCYH2JiTadtBmaUEvFIbH
wGidpZN90fMMcMkkIdZqs54ag+vYFjf57fRZeeIiqZFXHdgtPU2NA/14MIDk0JvtJau1NXv3zkDh
1AqTuWZjCOjK69EEU7/qrubED92nJnT0H8bn2WtcCLft2c/p/78B/R2yEIvWYA1qyQWLBlw56fNQ
7SqZoI8kFplwmOVzBZZPrv6lTdeJchPJYnE7q56jQzizyrprEsiSoPo8PRvKUS3uUuOgBqXzkWx3
hhGOqKwNxiaKEYQm+vRL5Slrb8PEkIBs+gotr8SwLIvzCCBGVwd/mlRaCQ4VRDr655co9Uqp1OV2
vjtj/PHNQbImpy0KjBCF9nT0Fya4WPQ7rsVWuYUr+3jbPCVWcMLmrQytypsRcCxvvXzZL3XsFbFk
B23GwApE2LvgY23iPOZF0/I+s/Z2EDt6tDe0b5djYDNFrGCEfRqYitGbdoJ6SBUfMM/laNZ4jLvF
jazix1grh5KGu8uQMvcJG1RLUoiAJrBsCm9omXupdcwnWWerDETYolYZKYEB1QTQFxhoA9X9Rf3S
jz8vWyINPGGjFsxQ7NqEKaM7eG+yo57i2t7g6rvSK/bm8TKezChhw9rqMukWuj7Bgvetn68s8jMs
JRCS7WrxeFlt1yic9QqMPLg6MMPpa+p1eS+B2Op6NtGj/l9KECW9JmjtxAXfP403+txrwTG7hlIr
PCa7mEg8Jmp7KfNiBKYBj0XTpxQSrSw8KeTpr1ZFFPRShhFT3TYyXJ23oaPoauyO+vKK4XPJJ61k
baiQErA0pt6BZMhHmY9ABHlMpSPzMn8J6WBo7dy2QtjSQbZnVx3RvLorrpcH+6n7pe90UMlmrqwk
K8l0VMgH0aAWy9AjHIYwcMfhkZLKbdvKSWQCpHx7/HEdOscdFXJCNlV1SQoEQ9nqbjlQNw0eNQ2c
NuAcaSWPajJHCpmBIu6qoeJGUTT0XyXqUUolIoMQssEwTnXZ8Wc1s6rAJnoXkJ9LL7lCyjCEdIDh
N2OxKVwW1N9N1UuGHOyx3t/tH+GGALLSSqlsYKh663dd7NDgU/SBMWLkHEiMqJaBV1yRyGipqmGB
KgHWw0qcEcwuU3md1ZP7EVPOKMKqY7gfBS2C7QMaxsK4g66IdDBlOwmcIcRVL7Omp9xbo3Kf5l+q
QdL0sr1Jzr8vrLiB/ZFCoxWns5l7+fQ8sWu7JC5Ix21zkdwNt6PrjCWsfDJWIECN4K5mvqeRz8I7
+oH+s/W6i4WDaMmraKxgTgECvZoG+1mnksdmiRUieZE5LWAHMLEidfisT7dTfxNrL5fjartuew5f
sWpQVknR27yKNX0e/eonPzYL8LIzt/rV/8iPHWblQsWVkUdLYkGsI0CQMEdLNN+ZqnrMx7umu18g
xEqixgmXv/SicApMVjP30FJAmTP/ooTXcc+cpJJg/I/72u+AI3wpV7cbVALHkfA6RYapylfIyGAi
yfbsAW+Og189NnsZof32bsV3j2XxoV5x/HWgaZJTyHH6i/2o5b8KXEEuR8b24XkGENyGbKdNtQ7l
5sa2nNGesDimt+TaHkzK/t9BCc4L2yYyxg5Q6dw7SWc5w/TdrBanU2WvFPwD6s+D+myUkEYVVmfB
xPVyTWf0Oy7wd0Vu82N7j/q6DIv/1ZewhHwKDtgqJzGsMp/ILnKXAwmd+Cp1k1/aXt2ZbuTXqpNT
ybJtkW4iL51NFNJsZo12NUGoDKSs8WN+3frpI79rNYfil3UzHBq/eQ0gaxTvTG/8JKs+8bx6yWYh
7/ZJlixKgaisQ+MHNKVrB1z+6KcPw9xVaFW7+jR0u5RN4VNblGR3OY7+xy78z3ZbnK2kRqUYlBe/
ph+jXz5yhZZ4bz/1Xs8T2U62By+vsK0Kn+sTTc2I2YCLWttV0tpJq8GlvayacnmrQ9LsfW5RSV02
attBdDc91NOVVHREZoZwNS9CG8qCGt8UXX+ltPQYZuZroVNJ+exyQoHcwnszWisiWlTz/aDWD3oz
HJSBHG3Tup4CU5KOZVBCQrHQ3ZiqGTxm6o8m/WIlL2r0JY+fJeG2fYqdw03IJtM4aMQeYRHDJxMO
Ts1pT5HXgdrdPJVHExEXupzqSf/QJ8AZV8wsCS4FeQ3z8sbtSbkr++ehlb3oyqJCyCNJ0YZVa6NU
aKkPQ/zFsr+llqQXVuY/IVskCgvD/yPtu5rj1pVufxGrSAJgeGWYqFG0JNsvLIdt5pz56++Cz3cs
GuYe3CP71VXq6WajG+iwVlbCfmryw1IvbLpLwbzQ0BPT/y7FWOKQW4gtiFqrIAqUN04+eMZC3FD/
tuiSJ/vWXjIHDiF4CFgW1cSpAaCdZmQques5gxcfTNWZvobPFHUI7URcdLBGZ6FSj9i+xq3ECjEC
Qy1GFhQQ+9/ZqvrCTMf0W2/6UTnY03Lse9CnyCLgZmhaiRVCx6wqhh4qEKsqtyX7ahIZSMpmQlkJ
EILGqEZ6kaQ9Yt8erI2n7pAe+WRsK0nWMj2EgAHCdLzjMohpg9s+fomM1+uhYvvvE4A/MdBWM5HO
Xq/J0CURDlMcVK5lNadsSCXPq+2uLfklQ3yQ2KxdShAP4Ub4TfvIQS/SfXZmEUaj813gK7Jcuxkf
VuKE5JfNKS6EE8Q1Hwdv9s1D4mFr7py8Uqe9wT34En1+n7e9aSg4OZZM9ZIpEJkbt31/WBbZ6vhm
3ljpJLizNsfNBFhHvLKTQzvcqfUI9vnzZL78lTcQwamV3qRgQYaYcNL8WunvE2Ydr4uQeoPg0WU3
5HkX8FfPne7CCV4Vl3oc/cQ6zAdDkpAk7k2ERJiQgXZjixtEZT+HreWUYB+/ro9MgpDy5pHlekpw
gNrsoFmvo2zOWvblhWxXzqMydTX+foFt9jD4J9I+zLjLSZkeZadGSHlFrs896SCHmAzo3WkAEBor
JM40WrKUt30bfvNmKiCNVGVS6IEGN2uZk91UR74uYd5WuaNc6M44g0vVvf6RJMqJyAu1scwJ8LYR
EtqPszaAQfiCks9fChGCAAlJsnQmHDvPToZxYxb7QEY+I3EGKoSB1KwBPTlDhF0fk9pXysHXmObM
5qfr9pJ+ISEQ6ONcaMzCF6KX6oaPxiee+bjkTg1EpnIXpq7sfSY5RlSICpbWjGWt8gDXqt5oKLso
WCSRRyZCiAU0AoqPwmC8MD+pVDkQS7b2IXMzIRYMVfd/j/igzNxCA2yJ9rCM/vVvsy0EY/2YssaS
ri0c1KFXplHv8bYrYvJg5bNHu+gmV9/VTST/FfMH9Y0xZ4aZ9oicMd0VsU+NZ6uQfJDtVECxnKcy
1UZpQPjopLXtriN8Ej6N3EofL0mi77rUeu7KyMcw+ecFuKSFiu29kACL2hp2lCWhd92em3f91Y8Q
3AJb78bCGBYyxi4+W2nvjkbvVlPm63HoxXhwXhe3eYRX4gQfCXKdxKj4o92UJW6e3itt4BUY18wk
XW6ZHCFv6GEclDGwc3zdqsneUsZ4B4A13bPBK+iAfEByydv0ypVagleabR8DqARqsWUsPi9ZxB6m
PM2dsk0mScaVuY3Y4SwL1ZpCvt9iRg6n9wlPkQYE+/LIQUuVRPqWkHiI2O2szYLmXQFTmt341UyS
XZ2OqdPnn7H06zeNjM5XYkqx5wkITmVoAr4hRH8Y7d1QRE4Xf7vuhTKVhERSKkZkpCqXYT0W48s8
oycNFNaqd6JQlxww6ffigXlVgu7NgFaEC4tfOHNmfVHc+VP/MTpgzcBV31UefvNEseU56pSVQP7h
nviapLNbmQ9My52OyZq421sUK0lC5IhiJa5tvsgDxJmP5tyXmAOknElosG4wcj7cUAunTiNl+xKA
M87VMG7sD10+7Ujex26rALnTbjO2u/5tpfYWQkyRB1Yym7BAcuxfCHom4b7yl9Pkdyjtmt+vS+Mf
74/CKqUqdp2B5GCIDZMytrtR50M7vRYnbsRmy0GtRHK12p6lXkkRXEhr42XueDQb3eiDdj+fJm8B
WW7oN6+0A12TvmseG7fY51+va/cvtnxTT0hRvYZRX72BevWP6kh97Ywy2qkEV5ST+KH3Dk53QDG/
SRM8qtYIKB5SdJ+GbNdjctE6Bu9au1iJEJzD0gyAK/D5HbUz3aKcnHh6amVQghoP99e8Qsg+Qx8G
pjVDEbpPf2jfUCHxIzSeAq/HojxW6xbs5MOG6rnby4fVtlPfmxWFXGQ07ViC2JR3bfQXnRb7Ke69
dNRug0m2HibxfvElY4WpXtIU1tRpfFeUyzkviXfdBSXaiG+XRo+MPLchYh4Wh4U56MljL2teUul1
bLMH9eYaVHjAqH092FWPj8YcDh3XX4ZDfFQxQp2c2HtK7itRYv7J9KhOE4jKu8xJo+940irJ01y/
Xred7PMIYSOJ24UFI5qfdp9c6tg66EMkCU3b2fqXs4kPF1qHWZzzkZSxfTSC75l+msl7JlJWxhKi
QlkVJIlLaEG6U1ceZvpYVM/XDSWLc1QICyMZDKKCxM1PX/j8/HIwffvC2c9VR5FupMrCORXDg14Q
IKri8yfH6WZ+TnZx7RjfK4xn79QbLpF9MG67HdbkZUlb9rmE2NDQWOkXPuxntrU3poMbkhvpB/uX
m8EvpxChtCpltts4hn7DrjmWp/Ahd42b+PgfWP34KXNDSZ6SODoTap5RMdHGtKHWkCS+nhRea88S
L+Tf5EpIZ0J0IB0d1LqCTgAK/Nzr5j6ttHNYJh/aJturdvPa1dLDJYl94k7xaFDAmf4czUzGXUQL
t7K6uwBbbZkiC7PbjmEyHfdD01DFlukY9sPc17g02er3ntzW6mtAZStnMhmCCek0RQQQKDkGjb5Y
zd1ASydqZZjIMiFCaDXzYlhCvgabY9dxvFFyD+/a69FCJkIIq2HTacpghCinTbczIPyzf6rx8Hci
+E9YvRmC3Gww0gEtiuA5mD+29J9RyoL8s7f2p0u/fXMhsIK7qe2HBt+8mGzFARfVTh2aR7z3Hlg1
AHN5yQ5LV963rfXEc/zfaShE3HlRyyUqYMQKBAVVSP2IlueA9Y/XxfA/c01HIdTmi6pXZc3FMJ9Z
Fd548W4hT1bWeGBFkyRDmTAhulZqtHQ13+m1qhS7asd0BJddd0qnH/X7QBvor48nNk5NkoYWqkEo
Ivuzb7ixX3SAbx+Ar1LtQ499v25GicuLXKpkyBpTAVqVz5TuPJIIbFoL0ABqiVNst0tXWgkhAq9G
lVYRtEqO9Xl0+Zsj9KvOUYGA0jmx23vGTj+TSQou+C83gDd7CnEDc66zVYVcQ2f5qPvAIMDT2RkB
QdDsg8f09bo9txPWmzQhhJRDmIf5DGlpeW7SS/yuvYGVHYX4ETONDHmMv5+DrSA2HWK76vTtug4y
nxDCh9Zg+r3h5cuoP2nkQO0vUfxyXYT0qwhRIjeCTqUBTlR/6jy+y5YEHucn5l+lxhqB5ABvvttQ
jGVAfNIA+iQ4AWAuizzmZbwk2qfDJUte0zB2VOMwDCBr+QS0KOe6gps2XAkU/ECZwAiFPRyc4vKb
Yh1tuwaQmuRQbfraSobgC1qiaqa14HLUpqel/ydvn67rsHlLWf19wQ/idhiIluHvFxntb6wyZZgd
HnNXjcgQAro8KSTJUaaQ4BTxjO2BjBsNaHDL+I0OMsi07X2VlUpC1lB1XQ+KiJvMt/bxQXMij92a
e83vLq1EGZkHCDljskkA/DGcosaY7X2dzZ1HA7PcAbVGRj2/PQPzppZIrZZ0kZbY3HApejPfiYMl
QOyVeMsh6RzQI+p30S0Yx59kWBASFS3hdl5UNQiI+KlqrP3Sni1rP/ytCCFvjLXaFrSHiBklxiFB
2/Ywz1+v+/n2fWllPiE6GGNpxTlY8NB6Su45SwSLrJNhhw86WxqnjkJXJ2Sv4Sdk6SSJTDIbCoEC
8GZqaVtQsE5P9nQTqve5jLNk+xxTsFOA5wAQdMKxMtOOjI2Nd7YVWSXWS9pj2piaw/TPUWVLBgG3
1XmTJRww1CFQpeLgEOakgcpjcntVP6SpjNlAppJwuJqx73qTI2lQfK1Bz11qH8ChToAhfd03uG3+
uGayX/qIhbCxrjXaqtCns/cDBqXLBshzwR0K4E5uyIRJtBJLYqxkejV0aBZXtPOTOPFZrqCMpLdP
U0plUH4yzYSTVfVLVI8FTDjdAbALQIjFU/xPUTjxPj/qXnhPfHpAQe4iYzPc7sGvTCqcNsWcwZTC
BXee6g43wOLxbb85ZE55HPZoRHnXv+Bm6jc0bFMSjIFRMfX3KK9j5QJfMMzq1jwMNg6IU+sxix0a
xfoPK6doitrJnJkeydLqCdCnpWyqbrsytPoVwjFPwm6uGH9s8XFBvq2QeLrihCfbzV6UB4S3Q/ga
e7ZnPF/XfjOlruTy87p6byrx0LYmCid+a5z19KtSS/7+dkZdCRAuCWbTNerAOxj5D4610O7BXz/f
jx+Rb3axJjmNMm2ESFYVQZzEA6wY2XQ3DOWeRbJgKRMhBDAjnaLBwiAPWF2LfZekLxOZJGWGzWO+
MpkQvExWREobouLUJgeT3gAhltbgh5M1DLcP2psc8VaQqXHW2VzO6GLl61RgOB/sJWfq2HuUgz7J
DprEcuJtIAGyMx1VfBxWWuwQhnrjmE32DsY2jPT+Os6WELaKKTUjM4eUioIFhZ6lq7lSswnxyVwA
sq7xknFxo+3qx8SLvGXwOgYQudnL/PFQysafuE/9kWRWOnHLrg5pooQNYQruAFlBH5vFvJ/0xDfr
6WZMotmpAeSAVSfJUdp0QosRjXfGsBsgOGHW1GBixY6w32nfQWDM5ny/RNiXYbLi4Pbt6k2SWDQu
5yYfG2bmfnQM9tUu3xeH+hgCMkQ2U7x591gJEq6jtJsiqisQ1I/WUxzXTwbFHCamI6+H1M3EuRIj
emADRrGhA1gjCYCxoBaXihl3qlm/5HbuAbvi8bq4zfy1Eie4Y2WosZFnEBcHN+AB9oYJJNDnkWF6
gt7GieH2lowDZvt1bgG3GPjSBHtnQpwdsP2iVSrJfeXAJxsWbCcyP8dH481hWetiM24Akt1WNc0E
b4KQoibA/VeLYgCKMor8OUg+6BmRbfRsfrOVDCFLKQOg5cAtgLKr3R5bVt50hXZige5V9FyohSQp
yqQJ5mtH1mAwggGGkljYqdtVIRb6lBYX1bNi/bjuHttvv5VqQsJiUY03GDcf6qGTkyQYOu7a1lGq
dh+Ywz2o6ByioXEyNn42Lq6dnJIwv4DPNXL6Mb7kOZNEls1juPpBQmRRCUH9yIb2hWq4A+jvCqNy
5zn1riu+GcDexIggT01Q9UMWcrdhNwUgtRXgQs/9LRheJfpI/FNkclBDlsQmeNt81Vie0Hrd2dq8
v66LxGQii4NlLXk6VtClZEA2ZoGX1fdVJVn+2T7VK4sJkcROtKzWVW4x2zFONqZMwucqcRtf2Wd+
D4ISyRfazqQrgdyyq7wWamw2CQbJf4YRtsuAFl6cg8PkRgfUXt1F0nzfzjQreUIkGVARQzsPX6q1
y8UzcjI5U9piUVwrBi+ZDMztJWk07yZ7sB11Lu9ZVaqSduLGp0SXzeZceBZgkkR0AnMc586oNR5p
niv9S5eHTlDJRgU3XBIkgqDhxVUIqVvcRU7iLCMVQ3w2lc85ljLiXKKFTIDw5TKLKFkUUjjknOwr
ipb5IOuEbbUEflNC+FozHcfEHqDEeEo+5JkzZo6BWZocSzTh4FQ/zD07lbvxIFvm2+pi/yZYSAa0
ybtwYjpHJc5flJvsxtrzbkT31Tbd9oZhLERWxdoK0r+JFDJCRdtyrg3Y07gMQGrt9+V+OGRf08yl
zuSXnnLUbU+VLIlsHfjfpAqpoZyaIK0LWDjDTZb65R7crmC8cbldi30qq3lL5QmRv6l1O8mmn/Ks
Pa4NGIhKj5z+t3HD9+w+vCnHAFvwe3BBRAar1wSTahRXofSjgW1vM/9yPTBvnwMDF36bUELE5cLI
CMtGDyZElHFxCmNxyuLDdQlbQRJ6vIkQrpOGbpUm4BIAqIsV6gErd+qnJIFbjJ7uqQfyich2rv7l
4L1JFPJA1ttjk7aQqBxSC624fp/vjZvqPLjpcb5DZxM9mPZVduxkphRCypCBMdniUuuudLVmPozz
OziXfjOlEFGifKZzSWe8adruyOzFMdr5M1NDybnauHn8JkaMH2ZfByp4IvxUOyz13oyPw+Rn72Dh
+U2KEDIUYKTOvc79gvyYk94FmBPQbiSPi81stXI+IUJgjcxAOISQMd+Hw12l7fVOUu2QiRCCghmW
M2ChISLUTumI29oZw8PXz9C2a4F4CYxIIKwTlz2TTJ8tw0LOra3eT7HeUCWySd1tLX6JEHc9MyVa
iGKoIKbpTvPwYDXHvJO4lb5RBsAXf5MhvF+rCq1/o4IMdHFGX/M6bHkWHtmVp+po77Kn+Ln26htd
d4xdBziJxJ335IQj6/FtY/ly2babv/0cITD1JB61lv+cLnjoiQ0c86+DdVTBRn796208cH9TWwhH
lTL0kbVADt3z+mG6/09vXpaDZV9QiD8prSdbBx+Br7epY5QodFd3TS1TRuKKIizNZLCKTBlSIAPS
Z3nDyv/9pfCbsYTYU0ZlOaY6tJhMXBn8DGOmUuo6mQ5C5Kk0FdDnXIbW7+vkq/WO1c/fdBCCTmlO
ZsZU3L+sstceUBn60rZA8xuMZfGmYngHbOlv4oQARHKdoqsM/2LqvZHctqbkrvwvGfzXQRF7REsf
YIFxhL2anzD8BfqugZe64y68H/aYIZTEiX/J32/yhDhBmlhp0hz2az72vu0oMfDXw4fUNRzSOOCj
xoUr/f+AmpEcIHGMWi96aoOjHOEpDTCsbTsBS/fq0ErCgcT7xF1QnvWmooCYsH9cyEGJJRtdUvMJ
gUCbyikLOwhQ99Z+3i+74FQ/JLuMjyFhzArlEpS5in9kr2F+aoQi79oNxYHqOEaTMcXGjl92zywE
iUfyOY33URg6Viubc5CEbipEiWnI4nDmJ4zEqo+BJC8g4d0URm6xyNiSZKKEYGFOmBSyR+6M4aOi
e+Wo+El2TlQmcQuZ94lBgw2ktBqYD7vInmpFZ2aM952hfbiejGTeJwSLvKa5ndhQR0mqp6Ejr1hm
+t/rSWtHEOvhvZ7reE1wBy/oQU+X49LM3nUt/uUl9itEiHPTOcWLE/gruNe51l53C/QwcpddgMyK
h1+zuy5NYjNxgjqxNX0e+YFagtElQblXslnWreaXjSunR5yYViIzwcI+ZLS+6nIqq9CPL9Srj7xC
IOOck9xIGFd4VbfSgrgEFCAyxpKAmbwJDlTLdw3oF1QzBmX1cl5o4QVB8nTdjpIIwfgRWIlVYt3W
WQHfK9k5Am4eRnVn1jgj71RjI/66sM2PphMNgEkWgFRt4dx22GMy9Qb0MbR/xtopmKS/XxewGRhW
AoQDW7B8bCfOi1SwY7fcm0vmxNEeOJGSwLCdfleChCM7VwOhM+/HgLCa7Pp9eiG3g+oWP3ibUzmC
DkQ6wrAZjH6J1MTawwQ27sjmxuOdVf3S4ZIOyDePfgoTj+w5P5L6Gsqa39t1q5VUIe+PRjEE6Cwg
NhVO8mHxMi880cQpzvTJ+vazyPJEJB9Rpig/liuXLDt9iDEPgbtTyFytx6plrDtzlByu+8qm5680
E54AZLQLvZohZoq/llZxa7XNjtbDc6dEkRNW04/r4raGFgx1JU844OiZKJPOYEn9gQMjJ08K0pdD
9rzyMcgy5PWTpqnCsU7yAYiSGXcWTOP16g8Syaarrx81TeX/v/pKVROF6OVimFYrP2ONu0oXr7KY
WxEZEITkrGmqEDXKBmB5dvTT8a296nO8P/PRxM2TB+JwJ2ME266brj6UEESapbWMSIU8e7Y+GHng
hHjeO2OlHZI6dS1seWsGGnqgHnRUuz2VZf4SgxgSnCk7DHJ4mT233nXf4RL/SESAdKC2xTBNbAgW
ADdovyR8kN0sL+B0zWbQiNt3ffqR5YmjD7Ihju1P+yZOMEBfVEmv83nyEFuSQ4fVz9arscWIhtd1
vbZP+psgIYp2Zax1Aec9XapLY++Q+KgpS+L8GF+xnQhwAOwGfU57yBg+6kjiqV8aruJmZ+V58A3Q
l1iygWKJUiLCQVL2BiiS8bFstK+j7yW9iWWP2a2mE2LJL8OJsAYRoKjnfMDh64rBiVP73EfZfaE3
B9ooDq1KMONW5r6dIqynpJKWnkw/IW62xRg0zcT3UvrevJj6ALzK3OheyyAb/vbjCTHTrFg7hCY+
3ngakO+w+OzZ7nLbe4vf7W1PxuUoOWci3MHUoKSnjpiJWYrWUxeHftKDb8Z4DpqHspc0DrcPGRp2
zAILvSUWbRazAcHnjFkY1Ti3yiNQMFwQDE9SSJZ/yeBvgoRAHRR9oXdgZfX7BggfFDw65T+YC0hm
LIjyIl71D7sPJC2M7ZhNgI+oAQEXQI7CtUEtw6kxTcTQGXXE7p7zsqp39U2APfXUCx57SSDZTHcr
ccKVYepiu+4UiBuWm7oF3qjMEWUCBKdn2WgnXQ8B5ez/h9YAC5TTI0jJLZcrVbkYo3wHvrmByYVf
RhS8X9dSGgcEQlPtoQGhqI2ZhirJJLbbfretxAh3hbJrZyupcRFqK5fZDocGB8qfO6c7ctJ8Oaj1
ZgBZyRMcMhvspZx/5lflMwGnd/tFJc/XE8vm3W4lQkiYFqsBcq9CJWOwvLkPX4BVtWur0Q8XHUyV
TSuZQN88zCt5YsaclaKbTcjTi9AJ531Pgbk0/rC6QPKxtm1nWMzEP8LEbAYOgv+bfDXiV0XrHJ21
zmh+um69TSEUlyrA02loQgrWs+2QZgonCmGRr6SdW4yHIJaV3GRCBJPVrGgLtG4xkV2fdO3Jnk9q
9fR3egjXC52pWBThvE6B3XsWWs9qk/kmnmnXxWwHuzd7ibXYLq5zbeLDmx0IabCBgCzFG5uGw6/2
cmDgTedeiRNi66gualryzZEZOwigo/bG/JOWd17bPyShxISbGXElSwisxKjmeOLjvJ0KQAEVvBf1
E9E/1PqzPnycbNmMyfYjaSVPiLOGFVjGRLlX7PiARLlPSg/otphWmA+q9MNJfJAKARY0w6GWZ/hw
dB/dKw56eRhG9S2v+jHqTuNkfgRuM+cdAIoYoPl1vP4oyupNBXIXruP4Wk7+RAZHGx+u+6TMR4QY
izULW8HADuaJSeHm+k7pXoj2qewnJ+pkc44yKwrhIhyAS6xzH9GM2dHMUx0ijySSBoRMiBAuFgRE
svyEYGOY05lveGE5kVFxbD/9Vp9GiBhTVpC65phB2p1yFx4AimT5M8jR953Pb5xhBdrBwjVl0xGb
twtqgtARY9GWIa6LJEXY5kUOjzCVXZveq8bxujdsbYLA5d4ECI6uYya0NniwZc4l/8JXb1DOdMrn
5DXeG054z9zuMxCYJF0Pbq0/nl4rqfybrkoECSWDGXBIgOzIm6zdgaHYke5MmXabvsFUFLgNUzdV
sUmkFIbd6AlmDPuT9dAd233utmCnToBjB8Qdv9ov9zZYe2SjR5uxcSVWiFVaXlVB2kNsSAcnBWBZ
QD2qYvp7fGit27yRFR03LxmMqkAGo3j6qYJzRppeJwnBRd7MWs9ahl3Pvqn2AeS2kkuGRNDP1+fq
u7UdKar5p2LNrqi9cPwwaPuslbwjZVKENMb0yTDCCOo01l1dRqho1C4DFSKAP73r7r8ZDN8M9/MC
vNInn5HGJhMjmkZwn9VPjeHnVHMKyKxRXbwuS6aV4BSxntO41XETVMzAwdCmv6ShM9TnNKz+UpJw
pikAL9TUhlZzeVtEL2lqutgoBYFLInGH7eOFKXli6HA+U4jvqR21pDEwURu3uEwnxMEw13HU7P11
y20GQUO1sTBv48kjpsU5ZqOm2vwU20/V/FhXsjDBTf9HOFoJ4J9u5QZEDZN6wa7Jz2uaiWJC4Bnf
ef0Vgy1e6M2y6pZMIcFuNg2bJO2gUKn4av4lGz5dN9imq630EVIiCYOp7gc4gK0C2bW4C4AuQKbK
C4qPfydICDzA+6pNo4HhwvI+jw9lGLsFfTBKWYDbdLQ3hcQmpZYPnRYvmK5skuc8Ig6JscUruRhJ
jCY2KWNa92WRwGhLU3vGeIhDZAYwuKeF4f6V1cQOJSqoPWUzPn9MLW0X2gv7wPIakqK+c8pgVCXH
dDMdrawnRJ5qQsy2MmjWBChLBGA9KjPUAj9XoNtS+wNZPlzXb/uytBIoBCAtTEhh8QCUHcvb/LAc
msN0SN3OR8f3xgArtPEoQ47ZfmqtZHIXWp1hm8yNCfjM/8xRaB47Y774K4dAJO70rNy/YzHTwL3i
vzGJCSGjI6k+qAHE2Wpytth8HyPnXjfjpkOaGG3CW5uZOhUOV5HnbVfHvFShz542RW6qhbdMnw+F
KpuG3fSQN1Hi+ZrB1jtEI7TJs/GS2ti7plbjqnPj95HmpWX/EPQyAr3NM72SKWT5vp+0ImihXjNF
TmC+JAAyimRzGpuRFgUdy6YATUVJ9XevsACZkLf6gM6rfRkw2KLlj9c/0uYNYiVA8AMtyfspJCPQ
DLrQ10i6z2fz1JndHVo2KLXXklS4bbQ3fYTMEcd9TI0G+mTFXYuuEomdWMbUK1NJyB5aYRVpV02w
mQ6EAQD6LmiW98Hi5JoBkBrDu27BbTd/U0lwczTV1LqvYMGRgVN7vO/7T1aoulgylIRBiS+IK1oV
XQIDGBCwXfzFhC+YmGi4rork64i7WX3Vgia0BY2Mrl3S8EDUiyrLUpsiLI3pgCwwdSJOnpR2mcXA
HYaI7DaPXzqsAr+HcAyQ928yhPC99DTuVRsy0ukZq4qOWhSSDMi/6R8XLluzCCHMMgEF+PuxDLRF
G+16gRbt11770tDHrLx02B7N9LulzpzGetcNwrZMlRFOXSjuKNktIA+GDBJVVjrlcBkSTA4sqcQB
tttvKzGC6YoypmZZw3SAxQ46+2nKW7eJam/O671N87MeR6jINS447SXHSCpaCHVd3nCwT2hoPDTY
28A8kmM5yqnZy0aXt84R5gZQV4ETqrY43w6gV4OZFjgL+vLcglHwHQT1hqbplILKWzMNka/AzOsB
5Oeci8UEvXo7LwZARyy2t7Ia46WBjFB5K/etxQkRfLDitMliiIvbr1WYOm25OBXd9fZBT7Bhg476
/x4k1vIE30+wgF7qBOazdIxd0vsweZwiU3LANr/RyoZCDK9qu+3TCEKGJn3K8+UhzQLJfXkrEmmg
J7EYLii8G/X7GbYMbZ7MEJRqU/2QKo+mcTY1ybLG5nDsWoZwnMY4rOeQc2iqD9XNpbwlByBpXzDW
EL0MmVPvskviLneyu51MM+EkFV1CGp2TxU3q/ZSgyNd+MOt31Dh4B0XXNMqRkITbz7REyqiESEZD
P+0yc75rMtu1SbzXchl28qYv6AaEYa4O4oQPhf4gGxYdVCY9OIbSEvm8ewdZIAeM+CVC+E4Gi1Nl
yHEtmduvg4ERN+VLIG16bj4r1lKE70KmICw0ziDJoXo4qxW2JM/RHTarzM//ma4bEzcbJed1i1H1
N+WEAAFIaCRd8yeln36yTilYzgBmdsaoCJiU9N1wUnfY3N/Xh/kU78ind0SLlWWFaDGD+UDvZ1i2
qYATCO764CkMPlyXsXUD0zBqoNuqiRqLOBLWWaYd1hMn2VsKjy1PSh/s2HQwyet1OZvniiD/MpUC
WUEsZndGmpb5yFBDx+51/E3PbnJpO547s3iz0Kjx8zqpakSsFRXpmBsT6NKx/QAUOC9yib0z7hle
nvGn3GsVeYmef4FrEgX36NkUUgVUa35lat8wGKY6Qw8o9yw/q0ZyZ+i15GttvnTXKgouAXqZqMoi
m4OXpo8ETcXczV77jxyzVD1Ez5NkHGUzfKwsKqSSVAdxa9pAHAW2rR0Hfru85ym41kh4AoCFJYhS
AhExW27InH8ItWRXAubmuv/pPKhe+VTiM3e09Wjpc3wq805F+EhPZuioLiduTTwFVN147hzJZd41
mNvQvwKYupfBz2wegTdjikWmBVNEgL7AL2jH2Gcs2jdDfFgi5l/XdNtHsLWES5RGEPWFmK9GVmRo
g4Kj9jS7zZFzeBgeu0zu7PFlPdk2yaaPrMTx/18VX4YJ88f6ALWiXHWZOe7sQZMM2mxabiWC//9K
RF2YZZXyb4fJRrc1bacOvpRB70oMJxMjnGYjrHI2dTAcapiAZSiN8+yjTrtnvjm7qrIjzFF3vOfM
JM4pEyyc6pEkRhKa0E+NjwW2oJUdovBfKicc5aUlrKsWnLPx1NwsN5pTuuSRfqBPlV8ecd9GDutk
T73N5MJw7zBwIzTgj79/t7lnrKj52VaHuXUCJRh2WqTabtxT3ERI+eW6jhJx4hG3ognrm6DC9SP9
drE+meW3LGgALfPtupjtr/VLK/EcazRPAo2nGQVsHk4POPhTZ7Xfg9Z6BxiLgfLff+0nFovjzNKy
ZYJCIZhkzBY5rDFPeTrI1gb1rdjIR4d4nxSPLsH/wmQi1MRQP3wj2COrPBjgDb4ZfE63m1ziTnKr
2vxOFpC+VAO3G1OEMrDqKRhYCNhFwLQ9l8tyAWPaXgltw4nV4j13bVujeEsCmAE3nd9dMB97Zlhp
yW+nsV8bswsuPy+f/hnnx3d4xZsgcS3bVlI6FgxPSZoFzjDugHrvabJ5h81YuxIivBysWBu7rIY2
YN9xkrjzUrXZX9eDf+s/8uRKBPeVVayNxyCPlBl6wM+9wHB61DHV+FmpdmlQvSfurWQJmSrPVSCU
65AVNLabLsVzkGd+3Mn2LDcP7EqMkKHaBmTjWggxRc8cu4ldBcAjMpCEzYlabSWF/4qV4Qa7jApW
4tuMbnyLtQfAywFBlzoZ1qccTIMib0TD4frHkmnGT9pKph3UmdoaeOrT/GVJa6dhDyZaZO8RgsuE
zkxiYdvgdyFLpI1mySd5eqKdm4y5UUBPbVi8yxnexAgn1S4xyaPVEJPN9WWIAUhplBeMTEr8e/sI
/VcM0Fp+1ybGKwiHBtNd8aI/ImHcG6UMEnj7BmZbhFoMgcf6o4o1N3gSxwhwrW+c8lO0Cz7El+Lc
esZHDrBjlf71L/QvvvcmUPCDpVN6gLxxBN1d+8JnXYav1ndyYfvFD87N3vzUyi6zmzF8paKQMkjV
2+mQAMtWY8OzqgSnSC1dndWf7Cp5ua6dTJTgf1gyMmNIQtDjEzVRDJqGL5F6Zway1vz2aXqzouCB
o2qNeCdDp46GdwEZbsIy2sGuEg/kv/fPCPtLjDitO5pFGGucJdesm1Pfo6enzdgNDJij8K2JTvHy
VtaW3VKNV1QtynQU98WCXbH0nRVlCBSNfbQiDDtnt/+PtC/rrVtHuv1FAjRTetW4B8+O7TgvQnKS
aJ5n/fq76O4vVmj25oXPQx80EGAvF1VVLNawSh0Ej0Wu2u9BGD8L462LbgDI7I4+zdEMCbrJ0nD0
ZE+uHPg/QSuZwjvKPSIVe+f/TMxwKluD9ExyhcqBFmBpqHRTwPOCfP5eutdc9OCHlOCzexItpOfm
J/fYjM3FW2cb/QTsryUmKOxAwRRk5t092K5yT1c4gw5cE50wz3ntMRmro9wOrUGzYJSgZLIcK3b7
hwJAN5s7PINqprtvG0/+TG8qZjZsE8QASBN9SN7E25jGHVyzXGBDuvXVTmxnSb9eNnOubDsQVntS
O8q2FY65KMcTJl5cNZnuPwGBMpCsYfBFNdhCUFdVvYyaMCwvK8GysH0ZtlnkRHhiaLJumVjtAdI9
9qw2KZY6e27Qj6f7mnmviCZ+ed4Qs9Jo8zexQQTj0n+rvCw12FBYLpQ8xvLG5BD3tlNpX+TP8DHt
cNh2v0bTqyIhEyY5u1Nq3KkqGlAFn4Pb173HYMLZNmknWaYYvZ8im1WHeR0s9ySksVLxGUquPRgT
2IL1PM3kHgdnKoeWYJi9PaWLqMDDHZvRsBGedtVaCvri/v48Nro/1ZVyi1GKYboZtjqYiP4w1e6L
13BydW0HxtyM87KOTVGAHUBup1PRWQGIVw+XTYZbWtwLxOhbnqnZ2EcrhufbCjVFaYvdaLOw/iKz
rMFvVNWO3LRXtB+bUkxhV8eGP8dqIvoz6Lmxl+buz2AZxOMFrPpRjXOVw/j74tGRzUQCQ+Pg9B7G
bq/mL7k3HrJQJD/f3P58T5ZK3FZaU8py4JqkOybz+phW9uxWw+Yu8vwqOGveLb0XklHRfst1Oavx
PfPfveFUR81rw8TTbsiDdUxd+z5C7BMKG6WplV06WuYV1tZWrxUSDCM5NoBczn2wuQq9Ot1R8Bn5
AiLRSUxNsVH8/9s6Zm2pSFONlCDh5wICSvTM252I+IpbKwKb+B8U5mZes8o0Z3WgnAiy29/0oX1j
elso/1wgFl6B19pdISKq5pviOyZj91MpayMGitCnWoVm8mw0T5d1g5rZx4/0/vuMqUdoKTLMFb+f
HYejcqDUZJS6VlTfpz9zCYax9q3adJnoODqjUxwzP9Qwd4IVolPkdN2VPK+CtyVXLFWVwe0tw1++
fcpdAJfl2Bq1mfQ2Q0BjHKaDFtqfbFvQdjCMRmSj0ueFNaPrsvmpzN90kZfgeqfd7zNfP8FqN1xm
cJIL+ruj/HmUftd55l41mI26rAfcOsZeFEYRsD4kytUUd+bsts9NDfrk4rV3t7P5qh/nf2aE2m9c
X9fRy+ocRMvLuPa7k5NRj46ghmca+Fw1OmmkdXWaJnUqNH9fFpKrhaplK4Zh4BHN5o2tvJXLSGpL
LG68iTDaqm3YFvpVzXrPzj0yCtkA6Jv/g9a/47GJ42Eco1gdgYdiDCH3pP6Wroe1eDBLd+0VZ1vc
Qegw+JHCDpQJfrAeqV4GLLhDLD8c69zZYNTqMb36Ty0vGoPLZ8rNEaDlCrVXA/T2BtsOWYA4QB3j
GpMB9+kzhgMCSsIr/er88kvndC7Y4R4uI3JdomarKpLHYIZm29Xssd9QEO7RCZyAsdaoz8OoCiZs
uXa3g6B/ws59KFqi9ySDu7Ii45tczmFhrJVTkzVs67wPsI5JAMh99aGZ9I9QzA22Tl0lWQP8MP1q
BS5L0G/StUHg2KPziJ2r+fmtKRhz476s96iM/0qUIp2TFkcZP5Pb4VjdptfJy+SSe8XPA/tV1ATD
tb+dkIw7qwgxurUG3GD6U/SAXQ9OJd/EUQRm1tnZpN//TlEYl2bEdREtOb6ilF2p5lNuCNIE9HQ+
mPdOHMZrab001ENLow5z9Os0x9rZ+7zT3BLrly5LItBHk0ku5somJdKEg7Okl8L6YtSFaxSHciqd
VP1+GUogFFtEmeW27w1MCPqGVDpadA/KDWddz/0nVpnQ7un/U3hT/dvE2gZlNWWiwdQE6ovFbarM
yfPgsjDcPps9ChODGmtfysoGFKT3tls8B00HNwtalvztxfbHr9Ft9ds4mbflHQ1LxS+p/+Ed38Vk
PMmUb4qklzjO2e1Sh/xjBH1oeeRJdxDpf6f816IEEvcu3R0s40kku8b6pQKIEvmRWs8yOaT2l8vH
KrBjk+rQzj2Wm562+tRhgnkZnQyJAmJ/r5ewqrKjbh1nS/AVBQ6fJSRasizutoiqpHWshrvJFKS/
uCem455C05xloX3ub3EUu8+SHE0cfjO/zGaQZC/yJhCBfyvvMBh1H2O1yFLtLc62sCJoOdAHZntE
w7Dz/6F1VK0/eKYdGqP2a2HZdt0BrfMoLX7hRZ58pL0oil8GtidaS8H9QDs4Rslt7HXPlBpWlhVf
lvxArOfL+sZ/ee0AGJ3OJlT3e/q+o4P6dOvncDBfu3M7O1g741mH9YAVEZFoYp/7iNihMmpOirWY
SYKQWJZjbywx72Y5hf1CorMFaocEuzJ70WYZoZ4wV+SqarncNtQtukqA3nUP7USNP3rzlYqoWzTU
xw8AdiIyV2S7yBgas3CwxmP5PcXYtHmszsVv5aQH6gHZOUHAIbI05sas4rlo5QrSldu1VT5q8+io
oqhboIxswdyS09aaIojUkrutPpuaoKuBfvWPtoUxLUNXkRyyGBmMDJ0ZigXnJ9uzN3d3m90djeK4
KaKNivzD+gPEzpZEBZhyzBhAkn3bN9822yXjUWBY3BeK/o7BuL4FE+RKawBjPbUI3cuQuFigdNIP
ol3B/Itwh8Q4wKreom2i0nTeFpi/dZ9O782BFi5+5vS3YnJ3foZxh8g4wVqucyJluDbkk+3obnut
H2kKWD6Lblx+vhmJEg19cWhEZftc9L6S0M0OJD2kqy9BDHXYQurcE1+UVeMrxTsUY7BJHFV9PwNK
647tdLCxAFmUq+Er+DsEo+CRikKQpAFiyKNTpJY/CyN2R9P2Z2X4RAOe9n5wbFw71GWMRwGglv60
deFMjoYaXFZx7oEZJogMNB1r3mz677tYpZtNZAISDdJEQZPeqlE4iOb1RBDMPWEWcqEOEiB0yXIy
vXZaOTm0yXp/WRKuY9tJwlwNkSFv2FIOGM24raPQJIKT4n733e8zqoXB0MRKV/z+2j7rWe404DGS
MTGHgW/Bc0Z0YIyGxZ1dx3mvw05KkJGjy8AvDeubLuUCV813On9EstimjKhRKq2TVLoeyMR20L51
7AfMDd9L1/NRPqylUzyJmJX5V+oOk3GpSWHLsaTgGK3r4ap5bd3Ei8PFNf9pbtCk4ZEv/0YrQE76
t36bo5TWLd1IVBpraNu231eiIUehSIwnVeKk20YqEioUR1qAL7wkkEB4sgaKX9yLfBxfEdEEYiPb
DpoV5gTLZBgnc0HWM5mr89LoaMtVvukDoi/UpcLLx/c/ZHsHY85PinMJoR0KMXRtMWUcXpAttrGd
iK6My36JSt58I36HY45SUxcwuRLIZiffQaqyZt8F8nBTBcY7AP0Ddv7OaifdimhdzQbJibv6aElH
oswB+8TVBvJALE4IVq/0Ui/yLyOLJGMcbbNqRWsUOEi9KRzwoMF/PF9G4N/oJrpJseZasfCfv2Uz
17xVckr6bz/SZiRy88/mSicV5bnLQFxR3nHYEHJqorErNQUPQvM4tt9GSVTV4T6gdwCMhtd6buQG
soj+MimOkqImZ1oOkZ/6NajtVzkTNUxzHe4Oj1FycKzbo0rXpMVqSJTCKZdA0QWvaH4UtANhVHus
Oq1RNwilvqUwUVM8zMF3zRVXk+h3/hCC75AYHa8WbMbUUoizTaetvB0Xr5Z7D6kHXfmeYgKI3F/W
By6jlbYDZHR7KqwmzTWIhkbzYHossGqgSYM07LEvWfUyH6bmgGfDJOINk3xdNNGsjQQFXhvMrY/d
aUqJ4To8ZzpnaRwVWy3T03BAr9Xb63f17OfkJErUKtwTRi8IzYZgKRzb19VvUdtmCQSeT9UbnVby
2PxAdT6luWGUcOUzGh2xzF29IUdT4Ej4Zr4DZz5vBF6KdMQSCQTuw1FD+aLzZw89V4dP5SB3QMxn
zbJcAh8p9EiTvo3z/bRdT40gsc+9y3YQ9N937pjQVooR1In+PEtha6W3U2ODrbOanyNNEg2kc3Vl
B8boigazWFULYDa5Lttrq30R2AH1Ex8MbwfAhIilPet2quHAiqv8+39Smc1h+735nSt5oqIgXxqC
fWEKFjXIbGTT91tSZ5QIaMlWvyfqUZVbwfuDHshHed4hGJe1qtjK1NF9sdkS3WHY/SjV6cM6Vg/d
FD/PaLfyLh8g1w9bGiqQGCPEsCLzgdoxV4o6QSNGhcGEMXXQWafmXy9j8FNIOxDmI9n5vExThou4
96OQbj6saq94RhUJe0TqcyK6y7ifaQfHXMokN/RCx4CdH/WBCla1BTM4lyXi2tA7Ast42pFOs5QU
13FmfS8TdMukjgHKu0jE68x/LuyAmGt5zjsVG85xcqs7oRWod8tv04Hy/VQ3bUDdXS4wKIE+sFyC
yzqZeTVCMqOSHeyecrT+RqpFyxOEcjFq3gy9PQxUI1rQSZNz6g+DI4NZjdYgnjvwkc2Ru7xe/mhC
UKo3O89nDZulTwNq+r2/+qpfBNZxi50BmJGDgmbYnz+zykPbfT7Gnc/zOJhjBzEn8x+QRfk0bkvb
x8tyCdSdXTyVJJlhVTXUXVXnq6KFSFi8/usyBl/h6diUIlv4HyOIaYxrbS9Ik3bkmBiuVX5fzLMp
5PUXwTB3Uz6QSqsVdK9sirdiZFXzwC9zwJIXb2tArCV7U5icV2EqkH+C79KxTlBb1iJpIZ2p135d
98+aKeyW5RoWeopNTUZDLsgE/1a+Bq/i3kyhfKg4P8ndkjroCFVv7G60BRc8V5odEqPmFSa1F0L7
Zk3FQp9pcjXplUAdRMIw6qBgRiZrKETa/GNiam5Vnytd4InooX+4CXdiMLowxFWd2xvUempel+x2
qk6R9dRj3Ay79y4rN//FvYNivr+uGQo+A8RJruIb+o4bDqR3Wk87vW3IuFEFZXq+J9oBMhdigUDW
KjLIpocaaip1mGJ6Sn7bhbf5mT9uXhaKxvZUqmGXDpS5FiOz6jDU9QYaHwpPeZFusOlneknv9dnR
j+at7OmHNFAy59HAm1y7W39sr/qnusbfRWfbW8fNWhO7wF+xNrkz27/i0b/8NQXqz/axWmjRGcsc
H1NV7sv2mzELPp7o95mX66DVszlTvawJanDKdN8tyz+XRRCYl8X4CizE2+SenlFWNc6gD15SWr61
fCrWtOGRMCYgo9eNUQibNBYSn3jI5VERJvVwvVqNDJbz9mXrVN/qtIfLYvFODhwwMu4PTMQa7KeP
SdeZkY4vU5SBMdwt7dPl3+c+ivcATLQUZ5Ot58N/Nbw8SU7i1tfRF+2b3Dh0uXfnlJ50N9deIwo5
eV9sj8woRVxl/SBjJ42/9bDer31Rgndr8C7LxwUBBxTIxGwdGSdGPOwGRn9KXiFnQsAM0xmeml01
vSXyhvSzs34CLg8jF0RXdYxC/n1TrTUBCX2e0DCJtp/3SBfDN5HVW2Kn/kp7/OtAuuvP+Y/oZhod
1Lkvi0md3wd8XYVKmjamPtjZFXNVjAWrTgtfJzd29mR3p666lrQQYY5TqMfLYLyIQ9+BUZ3dxYR9
nGJI27YKX1El16zCqcFYLvGKXETyxD3VHRD9uDugzEjWbu0gVe8XnSevjlx6Jsg5JH9yrVvrq9KB
hxwMtourB2UQ3Xyq3EmJMgg4IjEBz6YqE6ntwLWZ0c9qfH37rEH8FCOT0R6HML0ld6LEMldd3wHZ
nGURV8O8qDkinjkg+rdFDWsM7l7+fFyXssNgTIJs3X+FSqtzmZxSXRBL8YIQHZVSEI5jwhX//fur
RV0ZgcQ2xmVi3Qxp0FYJuosepx6ZteHxsijcKGSPxQQ8RjdUq24Cizbz09r3dKA9WSREwhIvIlFG
jav5mPJE2lrTFMza/S0auoBloqY9vL+uO5oGSrgqSExUGeLPXPn6DolxjmmlVvBb6H+o6ltpw0gm
1Pzy2XFVbYfAXJhZLs92rUKWdanR8pMfbaKF2yqHl2G42raDYZxFY3aDPkp4J8h15miN5kSiyVKR
IIy+EaXGoiXajpLUERoqO6/rU6dPRQlNEQyjanlfmTqxcV7LvAX9knlGuvgJWQXNNdxmx/2XZ64S
fS7bhkQQR1FQ+hlAVjV/B9lh2LaO6XW/Nze9wl5r1cs964a2nX0mYQeaD1xm2FOAsREmwplHfSPK
CvzGHHy1jZ4sMgvMlm9GfyDYGeetma08XdGSpWeHNcFuUAmlplvxemn+J3vHYcy1KjKQNEa09aut
3Q7r9eIWeXc7Ezg8voq/wzC2mlnalDQTbNUkVig1zetofIbofvdR2JdwPSnDPK545CvkYEwoyqQ/
L5up6KgYM403yRqzBTLIQ2CnrUNmPyei2SsRCP333X1uR9uiaXRMKRqfSKG4HRakCFfLcAsPuglW
GMzZyuTDKqqp1/p1oD1K8ik6aWfbp3z9+lncoMkVBxkQ1dQNBAhsgmfEstRKmgEUxW6a3mmpG38m
T4W8xx8IxulskqnH1QKnkw5XNkhpdSJgwOGGWDsAxttIUCyjo9318skIlAPagwIT+1ZEtVhuTLCD
YR7vE/J9m9FDjqF6HbFSrZ+9mIDW4GRpqXdZk7nOBbsRNdAgm8qHlSeFnc6gTYDRm9tJT0Z3Il7W
f1sz5TP35zvOmxrulHnLi3qqVSizkjzoKOQNamiMr5dl4XoW6LGMqiWy4+xEpG0O2tbSqRxVL7FX
CFtpEtFSdO7Mir7DYFSMDIsW2zpeSDPS5dpVi0RO5cW+5PZePjl0FQ7x6kP947Jk3DrzHpZRvNQa
cyNaShiPEYP1eE60p1LqUl9Opi9Y62KeuqkljpVPIGVaCYwXY8VenuL/Xf5DREfMaKYeFc0yLvSI
1Xt9uZnmw7/7feY6nQhWN6GVH79fvoAsKbUFBsy1rPfPx06naVpFBkPF71ed+WKp4+PcWO5gkrs8
m+7idhAcF7cupdvYmWQhr41Ge+ZOTXLYVoK3+ttGFNpDZD/0wX8fYL6o05hryzsw5mZNc7nKSQ6w
ND/NkxflstcUzxjY+YQtg+wHAqm6oX1YqBAZI4mtNzuDKy/MYzS9VO2vy4rAuy0MmRgguwMz9oeF
A1Mux3qcwl8Q6TobYiefQi0R0YzztHkPwhhzipWCeqsAZIlCY/2xSMJte7xMwx6BsdsJhEZZVANB
GxGeyliPrJ5Ul24wHA79qzw6tOscvRS/VuF8KU8b9tCMqaYkX4qVnmBuPaq22xLiacU5aURhCtc3
YYsl8nsKWsM/UOmb8qbWKR2+VG4nVFP6sHkh96sH9rFAVBXlasUOin7Q3S2yjoNaGTpiiNXGgjXJ
dvoi/dUl5acUY4dD/44dThTlgzWsEKkn62Eys8co639fVnDu51F0HZPauLAIm2pD62zbpB3u+H78
npg/U7T8KfN3Ev+8DMMtBBg7HMYpzKWa91YDHNIe9VMTZJ51TH5Mp2l11Fs1wJLno+jdz/1Khqoa
GvrVLMK+ifqeRMlKtwytmB8x+yFYhh8xloJfloyHYhLML9HOAtARMqbVJ5vcKjoqn6p8ICmoRHsv
Wux/CcIYERbbgpF7RPNCkqTg7itTw8VireVqhW0Jsv7c7IyJCNzCPaEjxGOUrln6IZNmdLIYzuzL
GGCa+2+S33tSOIRV/Fg9idhmeZRPBD3i4KtWkAfF/PTfam7lwxZVnVz40mEJpK+mmwUGcSQXuSdH
cbEX9FiiaJ16NKS5/PH+BzT0HmSmGljdmK9XDYZNskgtIOx59Fu80w9tKLn6l+oMQ3BlDwn8E9iv
DqL2A04Ijwlq3F2Um9O2WeUkKM/rTZ8WflRgqZvmSeWhs7wt+9Imd3qSBXE++AJZNRwjk27eQ7IP
eKutmxJPeKSbUYurvPraHoPqvAYWNjiBTPOQEBEiNWoWEeTgMiXuMEywNP39YTuzNGZdTQq/TK/L
4buuHJr4Ncaos/6oItNe91NY6LI/dkEpi0gB6W9fwmYu1cSKe5W0ceEXQzgZh7U/VVsoOFHeR9zL
x2gPSnyjOTTAmAKQMoPsSM6cDCsMzpoeplc2aMrUcz04Vu9U12oJ8g0n/XH5TxBJyTiGUVEiknf4
Czb0Q0a/6+gk16LoUYTBmCc2FGVzZAIDnVNG0brKhheN6KrjXRBgMfijK+zLrEnGLlpGoPRdgGmE
LvrZN3dlhidadqoqD43b7lTfrPmrhkBSxahr+uXyUdKjuqAwb/HF7rLVjLXJSAxlNW23yWsnkwdv
s9swxmsq/9GMItoP7rES28SlAc4vNNv/bRzorDM2DJfnvrUe6vWYxn4+iHy5CIO5dfNe+696QJTA
PKUHSo1ehgjDPCPMX1GI9yTBMfLiMAKX9kcu6oZ251in2mDVMeSiPXD4cKfqRf5KuewtV8RlT+3r
wyfbQTFxmGlLiSGNgKr7q3bIHewgc9vO38Z7exPcwFzt2EHRk95JNVZmrdYZoJbuIHWhulwnPfgA
cycfj71aCNB46bC/DpHxXoVcRfMAAmLfVr1uG9wZ+xskTx4r1xrDVvHa6ksn7CLnuuudjIw7WzZb
GU3Qwr7d/PG5CvIwv0LOh1ZlglZQJxR9O8ZzJSC9WVfMHfmT9WMZzqb1vRlvY+vYVIJELyfC/eso
Gfc1bqUixxqAMMKeosl/9AziSdLxsvfgXgXvZ8e6r0FLYqLNQMnQs00bp+egP4rb70XWxXopLBsg
+WwAR7s1EUbHp9JVwvqLfkCLhnNZJF7WYH9yb/++0/lOSpPWlIElh/8hvlOPo4cqBugaYk9URBUd
IOM21sXYLNIBrAQlbGbGTtcfzIRgU91Tl96kym9J+LwSHibjP6waT2+zAOZ6ao4N2HOiAwnREuSJ
CzQC/8GyYuVZ0+paCtsqVd1ZlqtSPZb2tb6eJftuA3+J4NPR07rgGd/yh7tP1+r9EBEFkulhjSDa
wy3zSnws3Br85IB1Jplji7oZBHcN+xBaumxosAsZFoAQKB+/aXMXbNjgI5BMpCeM31BH09hiGidg
6antBNMxup+uaEor/zU4o1f0zqhCRR8TRzqKXipUHy6dKv3bdqc6I4TOqwWnmmRPtXmlZoFAOIFT
fCsz7gCszjYj0wRAF9ABMtPdXvQ7xUk8Ska03WsnDVR39k9hJ4rovmHTAMU2Y+aqBrDa5Y4aFqaJ
yb/T1J/r7NvUP8cwiuooEJYGOBdOU2WCEwPp8U3Pgfmf9pvKi47ykS5+igMRqzD3XC0T+3dtdIQY
bPO/Gkn22BZWjuaX2Nnq1kF60mnU+zW/nXpdYHw8LQFLLLa0oCCLqWfGk1Vlu9llRgp/kAZ/Qofy
YhFROwjP2PYYjOeaxsTWh9EowI9xlNVDskSOnf66/IFEcjAhT6ZhwXlamnjdGLrfya3fzbJA4bli
gMFVt3FSKJcwMbA5KZKm1ejAipVrybyX6jMRkvhTNWLVDNSUfzAYNYvlAugTMAxn8t7WjJ1sH4uZ
sSFlPUgCgbiGhIWU2IFpGGgyVZlDW3pUheRFwrNz0pNf6Wyhl2tMoqYOMzmnY2N2Pcoeqnckd+Ox
VBc8GIso9aypLkXUVbxUDsGOFstGNlRFbZXRREy7NLMeaYU/nrBqGPRH5EG9S6/KI+WZTK4/wQ73
FxyjlANS9HTYEXecNp2NOQvTSugheRcb7BjioNHB+jCgPG6drrZU8Yur8bkJ0nvbNR/tJ/QO4WvK
saMIvBTvutnjMdqT1EVlrAnwRtA9NIfabD1UjSu1dpr5vu97B+uzRFccV2N3MjKfbTYbfZhafDbq
GCkHuf2AZ7BPs6RxUAvicK4J7sCYj5agz9LGJqHCXw3DXbUzaAaxj130EOX6kh0KYxbGrBgd+ggw
1n01QaQ+TH+lrhHGV3JAP5zhbT8vO6//ofvvikKfBburdFWlIR5rIOph9rNCE3iJfOKwOitK5cnJ
uhEO3XC/GgpFGppJAfuhg470w6IscJfziZblIeJ19kM9Dr7iq4dYESkJ97vt4Bj5yqIwQQEGuP97
Zsf3ko+mtms9oPOhRWgLp0e4DwL0B/4RkXkgynjfSHIKTO1RD+kasvxpckqkYwKoz6E9XP6EvJB5
j8ZEemmE5H0z4h5tFywwX+5rEGPoxegYc+HU0tWKYerLgNwjxZwvqolYiaKxOdmEZGlhlrRFFiSs
lfzUJt8reRJ8OF4ognwzGgPQHUDLyH/rJbg87XFpU9TDqru1OIzYWq0rL1pxbAtRkEBV4MPNt4Ni
DjBPkIbpsNLcX+u7tQOPYGDkuZsUgulz7rHtYJio2J6TvF9lwMBNBnH5ONimN6+294mP847CTiJm
ndq1TQ2UtkddIEfwL93FxZd/B8LEI5ldDF1qo5N3lvSTpNfuNILfDGsfPgODkhuak4nxYcjMUsBc
j6gH/Tvrwc7dxb6zY4Hx8D+KjeIXKv5ga2XukDVS5MjGNhe/iC1n0FDEQbJvE9wdXAWzVJgMKvCK
pTPHtRnGak8Jjkstut7RJTzaZ0ywbXOY56K2bq7d7LCo+935c7z6tDwzgYU8HPz4WZ2vLfB+TaCV
xL5dgZHyBUMfJXb6Yg6BMEaqW+oakxoFXkqF32kYoZQmRHTpbZ6IdiRxb0brHYox0g6EFGVvoMa7
kcyR9DNJBBEMj8EPxU/bMlGgBCk32/wRF0pekQIhqQUyQhAgluH8avu6V7zMgRR2YXHdyo4oecQV
awfKfK5eTedMH9DjXYBTt3vZ2vITNkSrhlj9YVlgG2e8Tm3P01IpAJAs6zdmGp/KZgtKCV3El22V
myQiKI3r2EoEHDavoTdIiTY15hm0wbVCgpSbXrnEnfzpexeK2PR5igck1ATAmIQ2OEbxtCa37IQg
asmnBwOJjL7/2mp+IccCBedZE0HVHzcQwpUP7f59I4FpNkNYqw1freGWxLMDyjFsgLhTSe5fPkGe
K9pjUZl3lqtLWPM50EhFzVbHbKZwtR7AIyLgE+C1xEGWd5GYozNzOa2Xkj6J7+XCq4461nyqd1h9
fF846PTrED/XgVU6Igo6nqYTNJGjuwqtqxbL12HnTQ/KNlSv2yV1i6j2e020wI+rFeiewESyCofE
loqI3Npp1unQinFzuuLWwp6sWFbcEc/+y9+KGzbjSvoDxdgtXm1NYRd4w2nzhk0L2F/hr1G5OZlk
W4FkRwZWz8+aayYdVrcXsxL226riDZvWodm0fRDVneBOfssDsWEMVq7R1fS0xYK9ZeY+3rpoWBFY
o9dxQtRZXseh5BN/OqduHvYoU5DrxadliughyRD6zqKXNFeFd38Ccyq63qqJnOBPkFNjdofcfJiX
+acZKZ8IpfaiMrd2Z83qrPbAGXXlvGjNdSl3D9ZafuLexmAU9gmDLM3+0G3byHbZxIaChgvbwnLL
LVin/M7q5eckXwS3D9c63qHYugi6VLe1tmAdhRwo4/MkTF1yP80OgIlBTKRgmriBLMkUKvPPRvmi
CyvgXPvbYTCfX5W7bVMGCLGQcNJdGSnDrIwcLEIVmB+97D+o+g6I+f7pIG36ZgAoUxJ3k29G7UWz
Z8caLWfW/MGog8vmLsKjX2/nmmVr2SQkWpCqtH6M1Y9aUwNSeuMcOZb8T7Z9vYzG/1ToupfRkoU8
LHNlZ51EV13Nhd8okrt0CEoH8IPOs/+vYNjp27JQMXQOuls/WbLrVTfCrLCCqRERuPLP7o80bFgl
12qsNMOEB/gMrgvlINuL02mT08TXpHootJfLUvEN6R2O0cG5WOUkkgAXtf+oypXee5d/XxXJw+ie
pvQFyTYc2/RPFyi3ltv72IF3wBaXh8YbvP+M79toMJ/BUjH5BA9Jx84d8m3y6fDBp65V8i4vo5qp
tq0z1j8gmbiWp0YH7WEqaosVHSnV1532l/OMZaEpIEie3bV5eRimT+xFpgWH/1N5i4l9qjXOSKbj
q2XJg5I92GXtRsVVlAksi++g3mGY2KdfCjkflgVX5CJBAc8NNt1PZHSseRYEjrxJt78komq0O7Q+
S7GkYARUvDrFcbqSnMozBif21bv1dg0MNwbVr+FmfuGaN8VJ9Azkvmb2J8o4EaVRlq02cKLqPS1K
t0+2j3Ht+GoNsM8IbA62l10Poh1wIqlZQuh0UfJ5Hamx+/P9bDj0IZA9dufobjhEV4VDULaig/fq
VeciyH24bJt8RbWwrdEAFd2HiZJh0kg/rggLej17Ku1qge1VIrZe7pOAvIMwqpp2cSvZ7Vb4aDE4
Lta1uWl3yTi6eq54dvV0WSK+wr6DMQqbpZGqtBvAbPt2bIJR+Vnb94boNUV14eN1+o7C6Gph90qc
ZjRs67JXMmNzbjuH6SwfpMQO7do8zpvkThN5vCwc/557h2VUNOqyPDapcMtgkYOuJOq5nbA7qhhq
wTH+D2v4A8UOknSDZLU2jY3T39jo8tal8WJ5vbf4xXnE+hr5Kg8+wTZKMEiChl2sxETeh7koxqov
1a4xkVnHiqxTFRtbEA3RZ85wB8K4/xlcUqBPAYi5oOWwr7CfBMWyxNm0WnTzcVsP9wIx94DWNYNE
ZmA1XwdMDlTB8EN5WNy35T9P96JRXa6d7SRj7GwbphlUz8gy68NTM7jj+CUfXkH3Q0Q2xlVDJK+w
VNREVzUboCSllkfdZuPVaKzemofoVPfmpReErFwb26EwcUk66HW2URRpagOrkVxD7m4nnfi1RRyZ
pGHVDE9YZP2ZdhOCxKOs65qufJj+iQ1s6l1TPPfTHuUA0EmneOFbo+C645Y8djCsgemLUiizjKd3
dmU9WaHux/elqysOWmFx2YgmLvlJjHepDOY1s3Tgy6pXwA2BMcKex1C6Ma/S69azwB8sg9V+wNpR
UV8L/9W/g2U+It77kZ2YOEzribZCVRjPmCjJae/JQe2ljyJAbqy5w2NciNTGem8UEDORbFeT7+o1
VOrEbXTLyeeQqKJKCN8U/iiLwXgTc1jmMaNV3HZ6KqvNMcyv5STK6vMN+x2EcSPJtJVqP0AoJfo+
z9eFfp0uL0txtEzRrJNIHMaF2OXYLxFNdbVz5Ujoa9e2ITT06f7yPca9pHdfibmkVVmypLgBDBrJ
HNLqfmSR0pGX7mc1f2J1CC6V98NjrurZAO1naVGNWM+dOTqJcAMhVxobY9/Iq9JGTVaaVJ9kbYXf
7WTthCAAjxc0QuSLk5tE5DWomX4IPHZYjDSJKf0/0q6ruW6cWf4iVjGHV8aTlGVJ9gvLlm3mnPnr
b0O760NB2IO9+vbVtac1wGAwHMx0a4i0BqIGYfDFPEsG+fLRU9EFzSPSZR6lDRSVbHQZiCyNFJeX
lJaxFxqFBpECWbbHuUPVTtNRNMvH4guCdPWZK/qMTDerYdh0resVRip1/SC04d6Uspu80neXvZDp
7Nab8isezD6MYIZhMw6ShgtGS9r7WtH8Ri99XZY59WMWDCj8MceF3hL14yBc1bRmTx5/tVJxLD0I
m9hLVc6SsRL5LQgVZy1d6ORygi1QWvakfv4thfXL5eViufkWggqtZds2Y5wSO+ToYdV1p47Tr9US
u4vS7S9DMS9HU4Tuukja3dDz9P5bsJa1yMhIw096mn0N5Njq7ewQvuj+P3ASszfoDEadqcWoqjkU
AZbHgSw/l9CQyzhtKuztOUNQZ8lcmkoSGkCsXSBDvE3lLBjn92nNlc5solIm61VWV6NS2DHIXy9v
CSsabHaE1m/Iht5MzQlhNFxzcBwXyUGWpq+N1h8n09zNluZI2cI5OTyrKKeWTAvsNw0qsMOSBm3Z
enWi+5fN4uy9Tjk1ZGLnMB3wLBblo9tiVizCG4TYj+5lGJ4l5N83tQ2pTtRBLAHTCJ4e3649TxSF
LAV9L2y3h9i5AVCjVh21DADiGLoyZlG7NXJrXT7EQugZoniolX4HSpdfTdFimlQN5OEzX2+k90TT
ZY0cXfrMooZoTCoudcsMkvBJlu4/sYaYwIbuIr4PJbrnsAU7EWIsSspRG+mebOjCzqj1juPnzCi3
QaF2qu9yUG2RkVFL+9WU95HxJZZ2Ql9zYJh+t4Gh9kuMwHZRFYCpq9qBnyOX+4mHxs+EnQ0KMXbj
FVEj5l1aol6QTVehiRcGzqsS0603v09t+ZoPlVkasKIKEwxhpWHsmyufwpvp3BsYKkBHcqMLYwKY
NzmXU+eEX9WH/qm1MzfyeYOPPJuoUC3r6VLPCHJeFI1u3q7uKEbeZU8mP/HhsOKxVYYXYzSYjqXo
yhDqkdwGsRLbYB6w+/qrKh9j1HClUbEbY1+PnAuC+SGG6/QPJhVL53jpDSLn4jVV+21pZht01EGb
aEdpjkBhu6hB3KZ2ZDau1A/PYKbYSdAANVOD4zJs2xU8D6JHSQX1xXuX7KdC0rURuR0GWUGlYHkt
5kbEz6i9kMLLPzA0c6KizQnEngEjR1cxpqVGzuwX8/xufp/6nLaicAI+fj/u9ksPbs8sUIeny27C
9MQNBrVlKkruah4BQ5PdZantwlztywjsPEsR0bxD6AsxMf5+Nwx1DPsJH8ygb/mLHB+kOleaZwVj
ILi8YjMXjQpHvanPbTUCbTm0p9UFLeqN9b05EXLG/Mtn2o9NxQBXOFpsTIz/vjctL1VQoYPb0tMz
TGbgm9yavZHXAsV0A3z1qfj2k9DxIr4HQU9Un68W2KWSqU4mu5UVI3HKXG4eSvRZP1/eLTaYCvks
EWL3Et3gucyTgjseDV1il+B7zHLH9ucwcAgHeSBUrDXULs10Im+fa+2vCK/2tVTdGXHCaRTgwVBh
IEnMqY5n7E6ciVCLrm86WXKSpfxMBgmJwL+XjO7tFIfGlFdQkCIMqGgjKfw+TTkQHEvoJhK1lYZx
UMmClVdq/BorB2PgzabxMKhIkIwQf46GGiw7IcaKbjMdhD67y87FDDablaIS4XJVhRwDEISSTbpO
m/RUKp+KmSpY2KBkhsERmrRBMasssjJshjLEzrCAnWIPRThOSGPbcQahYoxVrhH6TQCCqWZVPzXz
z8vrxL5IN1ZQOU/eJt3cEZfqvHZfHapg6V3MJc6O5ECHzR1AzioElzF5NlFnMs0HCOUpgJyI4nl9
PQy//jcA6jROcjUvSgyAPnwMIQ6Q6K37PyHQ3ToWGtm0iUimywiWeIC/qlSD48Fk4T9kVeeNoQeY
0eEShRph45WN1EmlzJ6VOyV5TOXHXLc4Xsbs3QQP/j++/HbVbTLrXhb1RknIlkBhEHyluMrEfbPH
Y4X7GfFJXGBnLOpoDmI0qGYOLJCBnMjEbREsgt1D6qXbq8f8F08JnhltSPO4hOE5yDSRf9/YJpft
uCzrTBS0JhDtyUdlSHbqknOKwDwY6qTODYo/RQbCd7lvnSk6gC3fKY3P5GkbW6jTmowhSucRQKoZ
TX3ZeD2Jsw9aNI7vvdV4Pzgf6K0xZKEYpP3t/Zrla6ilGNLBLCBecG40v/Tnk7IrnPy5wcSH3V7r
L2T8O3J5TBXsVTwDU6tY9p25dkTqMm5qdEveVHpoQ1yO4+/MCLQxj1pGEGfiwiYqPHN+sqprhfc8
xbOCinDtkKJwQGQHDC3d9bHuTbXgxZLC+ermmUHFuQ7lpNWqYcbS+ei5X3hziuzL4bxO9KPeqJly
pAzEp6/IHBOO7E65rl61QPJQoN+JnGSNbY9hyYoFUSEofr/3uiGDhCGK2CBn7h9bpbLRec3ZeOI+
H/36DwIdt2PMgVhdAqbhTj/Own6ynKIHi8Ly+InrgRBmgyMeZOr0uiVxq5uzhARnnX/K4O7XObGG
2c6AnoI/ANTXgGCMS5mSDGr0zSA8ZDtQu6DVNwq0oLpVQVxQgtf0sk1Mn95Ayu83Zy3DNtM1QMZa
+yj28yt4f4J6iDjJAQ+Gvh2KKF2WFIlbPcu2LPoN9GbEnEdGx/SDjTHEEzd3Avj7B3WqYYyAysia
3c1m6Fima4Q8Alb2R+IGidi7QRqrxir7CvbEe/IqDuVeyAhV+8ipHT55Bm/xqOgphaQniriFoZT7
UlV3TS0e65VHXMqDocKnVtQW7k/AaCiOFeb3NN4PCTcnYe8Rqh4SXpoUDGe9Xzlt6BS9J59uqO5C
z7k4RN8yL/JGOz+GDyBE9MhA7PAJMkTD1M+olGfkWV8OVg9UpdFOST3/UurUk7jvD/9ygs84lF+0
fd1IlgWc0Vf85Bgdyh/Sdfci+r2j7sogdfrX9evlE0z+9A/Bb2Ma5R1Wny6h2AAyzBW7bW/l/OUy
ANsvzjZRfpEk0hjPHfwiGlc7N3dm3DkSr4+GZwV1t0JoTNGaFOnj3MdOX16nmexeNoOHQF1DyVpD
uYes07LetMZdVHKiN3OZDJSnDNRyZIi/vXds9KGVrZQQcmjM5MXVeJOa46EUh4dPmLGBoc4PdAbn
zmpBLyyMt1OLV1TOMjF7cMgLsIYLW0SfALXdrYAZH+gCQQLQ1QOV0KF0T5Y/7/RTWNvijejLp27P
V75mZiWE1cDSSFMTlBzer5+ghcZiyTBsvRm88DfczVsMzOkROSfllzE5n7n6toDUwSmGJCxB7I87
Ke0c2bgtm8ibBe5VwfK7LQy1nnkTor1Ow3qKQf6IcWcyG09G1UEpqtnaQXPqgNc8/i9raYB0UoJ8
FCr479cyW4taBX0unGRXXBvI9AlkcgofitvUJuTol32S+aFpgfPjHzzK9xNQwBpyiHHbQhTsvI0C
MzTttJacvPmVS62rTtKxazChorf+qOs8KmwSHOgQuIWnzkQa6dDIxiCp13cHI/zSrz8k3ZOkwxg9
WsLvy7ayjvkWi2z35ubv9PzvpU3VX3iXtU1NcEqFR9TPdprzglKHAe+wbZELWNC5KAMlH4JBa5zL
hhC/u7RolPubIM5s5gXnbRB3fSvbpnJMercefggNbySFHVM2/kGdgQn1dAhpwJzoafBISxDmANxQ
cRfpjeO2gT5w8mM6tDy5NvZBMEzJBHs5xvpobl1ZRA1XKgG83pDeVmVn3upu42Z7qHiATYTH2cDM
C60zHt0oX0Ujkp4MePB5sGCA3u+Y/viLPNja8/QIyA5RO4irRtSh40EoFWj6oHUsqirRWjynx6av
iddhfxV2KrorvMuewnBG4GAmUkarKWhnqJtTtzKQM4AKBm/m+2p8rszHy79P/v+Pdvz5fXrRxGQ2
mnoqyWtbv5d2CT53JC/zPzM7sbXDoqLiIvfL1PfAMa+QtDulT2jSBW/6mqBgCTm2NlBDh0fEy3KJ
d6hUbGyzaEnUBKs3HAYPFKS7zMmPWiC6qRe5mnt5KVmR+B0aFQrHrpXyMQOaDNJCFUW4NbCC9o2y
kMvSSX7r0r4Rv9mEQhPjuqNO/EIMoMIBZ4+8dhdCWIFQ9eQBL4dnTaG8s40KigImHUdrIPuHR3Yv
PEyH0SUPdKjKnUjjlRQ0+7Gw14Cw6qR33MPNOQcWFTGHuAQHQgV7iXBbeJB8xQVV9/16TYbAZLcO
GukzJ88QLQ2cOiYm1SmLQUkaKRhtwslrhl3ZZs6k6ZyXIcbdCcWhMwRtFKr1VY0HQs8AzV75qFi7
tug9E0K1evx1iif7soOyxpnf4VFXwSiNTVsnI+llsme3uR4c8SDCV/Sr+Kexi7zESRcvvu788rv1
TfblneXySK1YEw/v/gb6Y6PPMghPDiQQ6AGREDL35s/1Or5GV5Wd3MRXvHYNxl37DpCKoEa5GpGB
CUNvnB/ENrLN+lsyBmmx2JpVBpdXmOml5w2lmwpKlH1HhDpgya5oxfbEJQpiKQxvzVGoQBr2ejRE
KiB6tz21t9lh3K073V38ZK/fvs6O6JNpdBB6hI4aDHZ3THxuysm8/DZmUmF1HZahFgrsYetO6DNO
vpNgPh6zAIRMjTs73X7+wo9B5MB9CHkbVCq8FmWM5/oEqMoUu42Q3pbxY97m+8tbyL4zNjBUZE2n
rqk1BQs8HMo9cVABd0a2F93WKblfCxznVKgg00pLnqg1wMz6qYr2belV1lOTfTEh+MKxi7dpVLCJ
UNo2zQbLN1rNXZtifjHTkHWux15t7dlUXsIJ3UVR903Uw9uqznx0RwwQrVwOndKcNPxpaf2b8zcx
sw9DVSzo0EIEl+7YG/p2ghT8RBwpvhWD+oQRKBcdJl90V9Ls/iDvycyv7MYHMXXGrxx09uKf0amd
XvSxFGsyzykcIZt4IC4s3eMRKOj/TkmER/Igw1N+YAeJMyy159JStPpCYM0RmWrX+HGiupdNYx+V
MwS112Fvha3VY13n7CQXmJMtXQGTQ5dB/uWkoItJB50YuluoUDTIEvrIMQMFQkTJJ5wn2LWg2msY
E8odbnbFtumMRgUdcR3btBtwVPK96EFx7M5AGfsrqVq+sYSDp+2+8Ypnjo2kP+dj0DmjUkEnU9ZK
7DLYaDSCYavrSo6EItpmJFVeO4yNS1LbJ6sWr3VrDQ9dLnGecFgfcIj45z+BctNSCa1wTGH4chB8
klrirdIpMNmRXKmucTWcSi++470ps530DEo5aVqDvGN9s3u2/KGOPTmOPc7asiPSGYPyUgwcK6PV
wrD14W/K4R0+uo/GlxWNEotf26Q+k/3goLKTrjMqiQqbzFks4ygVwwYtr4vdnhQ/d1dbiWxlp+8V
eK/wjZCnh/eh13CH3ZgubGKOGkJRoqzRrY1tGqtpkSMEZwMmZecFXBsROD1jzulne8wZh05DtGGJ
LExHkBkg5Oj2umuPRNlGRFMsGZEYgzoYe/dTn6obVCocNIVmJCFJtKw+C6QGQkuWxrmcOQuoUDFA
WjR0hDXwmGgI3c4UoNKRu31c//97AkCn9GefFOrQd0JjYhgS66fPg6NXg53OkBacuPxezI84jMha
KJLgE5ym3NKmJEGjbUY+4tp9f5P6uhBoHsngKr9sbKm2B14awF7BMySVfut90429XqDLd5kdrUru
FyE6hkn+dPmU8WDIxb85ZOMi6HOp5eheL/SHRC1dvTYOfdX9/9vXsVH/WAMFp/cwqAaWizJiARfr
pKueknJ6kZkRCuPLqL0gO5F1KkKVimGGVYmvTm1+yNYOMjCrk+lBV7Wcu5QHRAUlq0owO5Ph8zoB
girgakkwc2tGx1jmTS8zI/vGJsoDjGVFR+oMKB2ZXenn8c/LW8/7fWrrkwmSfMmCNRvbeD/30VOa
JQpnuTgYdFdtOw+4OGR4sdbcpXNmpzwj2LWc8yoZVDALo0qZtaTG0czx8jYIeg1B6Cj2xCFOT3qU
SL7ZNomtlY30oEnpGpjIJN1iHnkjTuyT9McFDSrk1QNU1wtSoOuLyq+b3mtL0y/C2r+8axwHpEk7
s6SWR1PHrpntj6b9lkat1ytH0dDdyzgS2f4PCZWF4yRKigTidSq2JlEK4ogkwUTI4oBNl3TGIeF3
utcSxUfhPv2hQX25DZSv0E6853258sCJX23CUqgXw6CqAFcD8smaBWS24D9IpTCzxo2RZFM3OIgk
grGIwIl035hf2mZn9AUUf1tH0o6yeD92oq3zVA2YnrIBpYLVNIuF1ggxsgvrOtdOZfm7trzLu8eD
oMLUpOgz2gEB0ajHuvgp1+7MHZhnZy8bO6gA1c6tBInat00Sc1v9glZ2d3zL9R2iFVoQWgBXUOyR
Vx/jWUdFrrqJhco0YZ1em89NnHimEj4oKe/aJ4t04QTQLee5UWJko4Z9a1Yd0nRxiyh7nEx8Oi2q
J4cJZ8/eniI+4kGuFrpYmg7Jr/fOiCwMb+867uLljlTcksPfk+Fuu6tORRD6dW7XHhHjE3fJcxms
nEuUvaxnfOrQteB81JUa+Iae2onZ2o3+s1juL3smO2DDlH+sJH/F5sj1EhoAQJWKKwHakbJDKtMy
6KBASM7Vj+IZRB20cWqaXAgBhWCmuwMYRm01bi1fi7qaEy7J2nzcO1NVZRAHYAiHcknUbFR5aRGW
xXQvh7+l+jtn2ZgpqPUHgL5Jx7xaakHAPdd4yXWEprfYDR+jk24LQeF3P7gvMjw86l5VsmTJ5B5f
Xw0k2jCEetVKjrlvXgZX9/GxF7rSV46FnCWkL9Cq08Mk6cj3Xm6juu0kXuFAAOMuCYjE53zdfuE9
drH947ym1IGbV02ZG4i+eLHYHCtBc8eqcsB/7nEsY99mZxzqYEE+VJiiEm+Q+lV/yk+GHd/KDpG9
I3oD1lXnr068qx5DOz3wuhx4i0qdNgOVgUSc4TZzXfmGYl1BIosTNtjlpY1rUsdMbM0hkkRgdHgf
wae65UcehJW/RLeiKx95DcbMssAGjbraOrT1RHWJTRvG7/nyU8hf5v5Xktw3I1rc4TqcvWNlCBLU
SdGwRHjS6VEtLZqTOYcuumdFwRC/htnDMP6AKKMThd/LYqdNmqP2PJoYlsNsQambNRfR56XocJi/
JRSCwVfxXMhbSubObXGoqDVUBZJJBTgD9ChIooVjfa0E5N2fSOleXkrWdboBo6/TQi+6vI7IS/zw
JY2DVVFsS/861F/1iFtYYUWvLRYVvQZRUKRxAhYGkw7dN7A8/zQVe3nVDo2f3ESi3fAGu1h5+RaR
Sv9HUVgquQZis0B+QlDtWHvp+qOqfLu8iqxuDXMLRAUtUZCNGFXjv950ol3uV057lPcz3uYLvwx4
hVVWjNzCUbFLtQZ8bSzELuVxrDO7AbkUb2KN+Wi9BaGiVN/LoTZrONOtuzjmYfLIbAyYc8Pb8LG3
lSDedTeJ2z1nfuRC+pVTRWKmJFt4KoC1mhEKFfoFvdyy1YPqxb5xLUuQf0ICy21/YT7uIsFTQKAN
3QX0irxPgHSpl8coRKoQn+p946mH7Fn/QrjIpWc1xcO8eqO/jkfDSa9Jg8cY8HUU/+Xcn/8EKoaO
qzCKaoE/gcw8qY5kN0HsJhDaQTkr+ISKJxz2DEYFM3DMDYZY4sMYGtZ3gtE69TSldp53V1pq7TSj
e+acEPZRPANSUW0cTQNUXiQXM97Y+DvHTG3lWr0Z/HbXerpNOJaG48qbsGBH7T+49ITFYhSTFpkw
lGj7kBadyZe8NuBlLczvrs2CvrnzJoOWocRXCh1wGq/eK27koec0gZQQodyNjyKaAcR77ZZXNf6X
wHM2j4pwZWuVZYWkGNd8eCd6GLtAeiY+oDQQgEvmmmsm+T06pcYsDBSf8R+abalAN0tSpIQ6goJ8
V4Ni9DAFRZD+CCV7cev7/8Crx0ostnhUpBv0WtDQwo3Pnwd0BQVEWjG7qxx93x9WJ7QLxAKURiFz
yyPkYV+MZ0Op6BeVc9Y1DYDV8HlIXjP5l5LZ8Zc5/XH5YPBwqMCzVBCg7SLg6IvoqhD3DKeDVS62
td4N2f1lLGb7yHY1qRAzaVkI8h2AoYXFsIkQVAiFyt5b70mnX4FArnLe39jH77yMVJwJFbkZrQqI
8pvu1LiTAiHoucePHV3OMFR0IfzXfR7BLaOyctb8RioTt1YOTcMJY+yL9w8OTVFeD3MZ9iRzz8N9
ZUZ2b7og9bMvbxPHGLoHulFGMeksnOlVFvw8+76IQ9Caz7yvSZ4t5KhvIlYda2iXV2ELFBKeTEXz
Em3d50J1d9kaHgwVMaa46YYqwT2ua52jRMdpTHeoIjqXUVifVBvPNuk4UUNoQyOfO3NzZWW/Zh45
BO/3qXDQ19KUg1SG7Inq1QNEqdXU/d9MoCKBPoaKOBEfxotMEe5qHos/zwTq8JdNJ2vCTK6KDoK7
jWbzabKYwUySJQh+QFnlg65UM4ZyhxoFLtt/NDsbx7pfoYNrZOgKkfE2F3vWLb+pihlmNsCUL4/t
2BUJZsDAJDu1ThoqT9JoPYzKSzWg3dEqHKs1DlUSP13eMnbOJoGSSwI3FmZnqLizLuqk9YuMutnN
SgYkcijrmY/ZvtuD4LMMeJcScwvPcHQyk7cV9BmIZkZpqVdZ0f4wGx7VncS8cTcY1FdakYFdH1Ko
OK936ylD9bj7kl2BCNNRbfFFCORdflUchb24432K8hbz7d83AcmokroZMiD/1REz70T0FEgO6YgJ
Hd27vHXMsCRZInmZRGMhPSw0autQlTP6iOr4uzQmtlHfDp+6LTYY1OU3pKFqZEREYLAerPWHKVx1
vGeLty3/kJDBAksByzwhwHwfxVM9nHudKAiUUTwctSSL3C7X0bwoqSixpnMSdDVm1uemql9ivRHd
yhp5hFvsLHTzR1CGplKbFYOB0dURnemlm99kv8yTFpjoQWkDdFNy21CIE16ymjp3Yy5bKEvivOdo
MsxvLE+4CsGzTPTteT23zDN3to2enc5bKxKLAgu8Nnersltyzocu0xEV2UQ5S0I964MeWlj0TSzD
64X2ZQlf5didNE6nNPtb+oxB29BIc65nhEhOXpx23wVoVr6Kn6ygv049Xv2KGYo3WFT8WOo0bYwR
vqBF95Uu2Ib2mrTf2iy2xbi0zTjFCCaP7o+5RxtMKvwnkF9I4hL2GcY+s1pobL1+IlpsAKgkphcW
s4otGJV19zABumQn2eQkSsy0T7GItKiu4fakUgxxsKZmHdA3gzzDViAEUFzl+UMKTprLtrAj/AaI
SjTkJRHLaAVQvFc1G5zXzoxpBOu5cixPvimP0l1UOIuLryouRxnb2c82UtFqUoskbma0IOnZXtMf
BfTqcN+ymMXhjXlUMDL1sQsjso7xXnZUh+j5km9+lSuryzOGCkKL1Sw9vqfA4Lw8RKCYnB4qHh0S
27H/rBc9YFRH6SRg/Bfv/S1YZ5vfDY85l8WsgvaIMwJ1XFdB6tNmQCm9TOwOHzQv7b72JVeyY1z5
FSgL9+FDdNv/F0UYcmg+BPENNHVqc9VIjEHFRqlBcd05P4qgP1jBGxPB5zKnDRZ1gDE+1eS9CKxc
iqPXtDT0zC7balA5h4u3YeTfNzmMVYWNUozAqZrYVpBo68knuGjf7RgVJ5KpEqqEHF/zKrpPdk3Q
7saDcIe6JNqteR+J7KRss3BUsDAivbViBWiEwrC/VXaWl9vp926foY8ge74cmnirR4UHQ5wGbSbj
Gcmc7iWp3GUFr++ac2gtKjoky2qViQZ7BiVQ4wyX0mkSXi6bwcRQFQkyoIqlSBrlbKY1dOYMbac3
yVsBYq0qmIqm/WUQ9sndoFCutmKeoykboKiB4i/XTVC64T58HPGZpXiD/1dn97TruXP25Fx+OLcb
YMoBa2OeFilEf3zXooak7Mbd8jM7kTdoolnDi+dMn9igUQ4IPlMLH6swE8K+0Cw3HUvjqQbzICi3
i5LWmi0LEFqEVplCln5OaCC9vF3MtAh6rfjUQOsWZtvfB4Z5WjMdejWkDk2IWfvd5MfgxflU9rWB
oWIqeM5yEUI/f2XiA3q0yCMln/OAmatsYCgPX0NxWZoQMFERJbbaG74cFi6GjHxorTqXV46HRfl5
OcZTOojAqo3hFt2w9tRLP0z9l2xy2+vYnn3eJMqzw0oeJ9kEVOORAU3MSXgROgEs1NIjX+eURtlP
BptFpDxbGBQVhT6gTU54J99ZuROhhb9xii/hqYpd8yF8NTFfbvy8vJ7skL7BpdxdTxR16CbgLof5
BMCrfqd9I0+VkEV+lu85aMQVPkaL85pSAbeZwiWUFzh+7yfX5IUC34aP0X72Wju/i1zugw87+J7x
qKysKFulNnRYFwtI/vRnqEA7psl78CXH9YJV9JDA0A66HhGnVIN6L9hD0B9zVLiWE/+ssaPTH4Po
mUWhGdUpJBlaVeOFbnm1uifOFnHcnh4MMLoQYhAVEKSb2cWigeRAg44WThqGOT7T/CKdvY9uYZWi
Po4Hsj/CaO7qutmtVeZzDGLvDlTMJR3q6VBZex9sJW0wwmXBJd8iaVnd+G3Q+q92Nt5QBbv2of7B
olN0zFWVS08mA9M9Wuc88nGdOctN55LzFLkW5/SyveEMR90jq4SNwgIiGoZXZvIaWneX1459fM6/
T10gcgEaPMVEzWpcri3Zm9R7zKNchviXwHfGoG4Pq06H0qphg4p5rMxbd/JXCH0nnuA0eC0lA2ng
TE86R3vkAPOMI4u7yc5nNTR7lXwakid2y9cPGOy5Ea7zoxHjMbEHAxryJZ7yJtdDqFtFyKym7ysy
sgj2BsWFIipatucDUdskKfvn6qgbj6TuFb1J4nDs/rZSAh5mL4j+a7OvfJRheD2CPI+krpM5CYWl
JR4ZDqcquW6z18u7xts06gJZ+qEYQM2NCwQ8f8NV0dyATf9/g6DixTA1hdBZJABa+xo08JH2W4Mq
8GWQy+v0YdxmsGbwQJBt0ctAVp6l4sfl32dRuJnSn323aEr2rpfipO+wUOVr8qQewPHgFk4NhT3R
HvzskdAnW7fKz8uol3cHo8jvj1TcQ6rE0gFqpPchtM+jl1y4vwxB/PXjXftPuLDoFmyl1uJoJQvX
FqLdd1+jNKha0wGjMifTZOfoZyAqPORlvUBnDECa8mrIi12Le315aTu/CXdKfgAfsXvZMnaP1WbL
qNBQpFNuSUSLmryX1be5b0V2vROuTVe6067DXYfx1GknFnb0u4BWL7fLgV0Z3vwBVKywtKZcwwom
F4tD+lZIEA5HxwgUNMnwrn7m+moYBzN0HZw8GnXMNDGrJI18OC7QlQnFl1m5MqAckNfQdj0IjaMN
BWdH2bnuGZJWboJkWN6bOT7tiCi24See+jU/9hC+FnfND4GXdzCP+AaNupw1sG93egW0xhs80cvd
9AYbCtocu9krnmgLrsQbu2DfLhtM6gAa0ioVcQ/M9mVCd0wDfqryGXUnG48+QcnttCDR/MNh3MBR
dzdkguRITFEJb5Xf2uS38dfF+hlFT02ZcfaOh0SdxkwwklSO8cbTmJJtogsPPVZ2LQdqL9tSWHGO
Im/rqJOYiWEiriF5ujZcS/mmRl8vH3VyS31YNyLnCkU8EweOWjcTehlSGeKglVPtRZYrF98HTHSk
UoVJVT/lSQcxY+YGjlq82qpNxWoRWFTxEOdfwkVxpPZJED7Bfokk+2wWtWz1KIpRR8TnMwtHWhJ2
6cRj4GU/cW4wqBgFLvhlkMhAMWQobpsu9IUpfA1H1VP1eo8RIA/1lr3YazsLb/+Xd43pFRtoKrdJ
x0quVPKCu0yuMD5VIudqY8enDQCV3Mi9qPWCTGppmOiIHbR8ouyw0xB+s5tMtHkFVuaZAtchiPWh
i2TQM/SCOaxqU0ckAoN1qhmCyjBaOzWsb9HQuabOG59iu+EfPPozOYLwkdWbQubNk+5Iam93EGns
MMWEnkzOAeZBUbG31/IoVntAVdlBs/y6vI0U15p4T6nknH48x2eLqHALOZqiEBbA9P7oLihnRJ5+
GwWjQ/rnkhvrM6/D5w2jv5bFPIQiTRyTl9u91LmF9GvQOGPg7ELyBoOKFWVjQsJogEmdh0YI0sSS
XK3P5r77OqPJcvXKQwEdrX30g9tNykweN8h09Eg7ce40uGO+V3wMbDSBEPvlcfIVJ7XLb+AXvdZq
G4zbl081+87c4FIRJZwyVUhT4JLSufgr9dsjWIpORkB45NeJ26/As5MKI0vcT1MxYYUzEU2eKdrI
e/hpyJOv5cFQwUQQINekEGdZ08pWdT+pUMJpOSeAGUIMER1emkJ6gClbxkrQ115Dj5o1SRgdx6q1
1o0463a+Sq6ucXsXmAdug0cZFfU1lNdL4E0H+SB7TWC6ukv0rTWH8BDyRkbYxQloPYoo1aNOT39F
LWA5q00VeMPiST9HXz2AMSYQWscC85ltfBtc0j8efrI4sQGmIktfQ4VGMwGcoqcFc90PKBLcqzZh
cBJ32n45JD7PWGbMNIkOOxj6oOZGJeSLHIuRSogT8vauVV+E+rnTbiTj6fJxY16iZxR6ShL6BlHX
kMZDoW/sSsid4lONVhsEKvZPapYlEJZEzXfAwE2J0cRK8eVJ48QNputvYKgdGjJZ0uqiRjDOf8vl
dd7iTWo/oVDV5JyYzEYy8J9iWdDipA5ZLEegfWjhC2NUHfRWPiXSENtRqqA7yKz2umb6l/eI7Qln
QOqUFWak9KmSYI+U3118sBr0T8vHcuBUF5muYKFRUyHScQqtUdVMdRQtMTZKQxYcT5MTiap32RIW
BEjM8fAqq2AKotm45yZKzEZBEIyMY2leFzUn/rGC7Pb3yUpuaohTOK9dGGOlJDS2WdOrVfwWU94r
NbMwsEWhHaCVpDgTcEOBR+lG2qM5o4bcCck1Zqfa9x44l8xT8dKcoF24i0Brv7+8ijwrKX+IJGkw
xwirmJr665pl1qlfMnU3aabO+TBipsBbU6kgVKhyV6sioEhG9RcZq3a9vo0J/Ae1J5ajb9DoVrgR
3BxaQwxTHiQfI9Rfkrv2QfAMb/Sqx/bO3KFI5vIKz0xQiXA5y/hYgrbge5+RMyQcYZLi47IrbhCr
oAhqJA+6Eu5Xk0f1RnaGTlARh2T0vJl4+qCnB1D6zcG/GELGqv6paIY9211yGptbJZztpOdERLZh
ZzAqIi5LYhZzayG/r+7ixDXrwa5CECKovOdzZsq2NYtaQqmIpgof6CRJzR+lU+pWTvVCZtBRurrh
pwFM/9+sIpUTq3k1IMDAMGTfdqtiARVPQC3nE6dsg0L+ik0skWRMw5oK8kJZBvH8rzzfJTJvWJoZ
DzcYVLySY6iHJAsWbpKD1XioeCIb7POLWWxRAhMFEZ19bwSGJq24LhAQW3/wyIBW5AnXEeYWwazn
aZy5dvJjH737Dxh9fPEHqKFSAmx5G4029+iuCfBuvbu8McxDhNuDyLyAy/7tk2mzMRlo0mqFzLMb
S+WOkz93cOriZbC+5+ujIT1cRmN2ZEJ2+w8cFW3DyEr/j7Qva64b17n9Q1dVGihRetW0B3t7jB07
L6pMrXme9eu/RffpWKF1xHvSVd2Vh1Q2BBAEQRBYa1JlZEjpM3VrD3OneIRNTFQOyW3gEoDCKk7n
lLfFH6EtrCVzi1eAOacb2Tyf0VPbSjtnDr7Keef8OwXfjruVPZc0iXMrZrMtz9qL5qb3kR8e6kP4
M3b6l+nZAIwQPVF3PA6i+c/NCPVuWr7vJqJqNEhsmIpMlZsErzI9xK3qkUYV7OWtlG1lybcJ45WK
TbNUE2IUXGbQb7RCx0OY7FiadZBkFRw6af38L23KRcRyxnS7JkHg6JTP7JF7OY6H5Na8C47JDfGj
G/aiGfsy1vUPihJrVbng2HQxmuiA+eCN+bFBpxnogUTDSqJl4yKjWevW0CZwGElL3VLvL2BrdmZZ
94EuLHJO0cpxEXJAA2yWM7SyyQ8Oo8eA2csDkAkqD8PmPrFZqwquf6dCWLvfPGVWzslleVmi4Cmc
4ROQA31hchXgiBfflsPsY/HuZVRcRHMvIsNyoaaWjX6gCUTKQD2JT7V+o2rP7ZwKdoNIDBdX0tKa
Gg3sC55Ey9EOF9le4ggtndFNVooe2DdPuHcr8kVGzCqTyKqhUkx9qh7D4kWw00QCuOulYgRDLLEh
5MG3voOx/jFyuyvj0bxVnOgKI8iuJoIZ3M7/VzpxiVVlZGGiMGShFHXaU3tkjSyaXz+81Rtdyelf
J0c7ty9qaaNWJmwjFDgmX3YciW4pQQ+TztLnvC5sybpRQ5GSAh/RuDBSzxHw+Sr4iGV9NaYLbR5o
cSDxq2D1tuYBVtGKRwkfx0ydZTbJrduy053ic3OVnxjpQSsg3d58gF9L4gJJP2VqSBmIBJuoIE7l
64tr3Emp3XnSGVYcbcmvO1tEUylaLC6KSEteBOEMO4bRZTBfJ0DwBCLwm81HGFXVdaopCuYF+OmU
rIpqC6M1rDrVnWrkeJb3N+2mqIN1e7O9C+KMiDpESgMg0+PZz3ioaHljVLUgiRSJ4AyW0i4iZgkR
UX2slMMyCKo3m3P2qooWD0s2dVXjG8BlMrfpTIBxxvpIZQ+5nBv+HGzGL1KAwji5iHp+tvPVd4Hc
ViqHYDDMHp4H2FDfsqjTjsED+DfsKhq/yKHl1YnowXTb695Fsr9f5TuhQaLJmKFjq3xaVEciL7gt
CbYuC6wfsv2VHTlf6NOsnnX8C2T76Q3DSDevyxPKr5hMEllw2yfe1eF8wmpLzcpCgKJm+rdxvOjo
tdxXRrRE3MG7KFpjphNKX130tQw1Wy2v+8J0ZjTALlXtjiJ6FJFC3Alcjn2WpSXkzdrroryG5Liv
D/v3O2vDd1ZU7dyocwqDmVXoyenVPB3a4JKU5wCnYxaBHvzzvkCBw/GA+aUqN3U5Q2AkBXYZqf4U
hnYYiUpvArsZ3Mnb1n1c6iP8OqoqTO+ErmyKAB5E8cHgUnfUwlHwYmAxKn3rulmOw9Wc2LqXzfbf
WH7RT/pp33zb9/T3zWQwxVcbVja7MgBYDK56s6OBVy9yk84enOqZ+PVt6OeC01C0XFx8KIYhrSUZ
OvZFZBfLNxJ9lTtBIBfJ4OKDNFkknRe4BI3Mi6oUT0Eug0208wSmY+ux5+tccEDTXUuWFnLC585l
7OOBS73K612Asv1/YM+I1OJCRQ5sZsRvmK4OP4H/w067ChBfoguryNG5AIGuqGgpZ+aE6TGwHqLy
Yd9qzPgfjIYiPNHxWCjTNy6elb9NadKrBsMXaavqp6oO1rEaqsTJjfjr1KWyYI02bbaSxnm3UVOz
6iwkQVV6HfajWwQ3VjW7+ypttsuBr+6XTuwrVjoVVhPS0YDNGHcPw0lNHqsjPaBu50d/lESsZHHO
PUakljUNGo1O/szqasux6GzW2aU4sjsdYr8URFihepyfS5Kh9pYCkZ27+IzkeAG/+oxxsvg2+Jfr
xfl4P+XmAl5thNniNp8Tx8i+xOPz/nJtgveul4tzcTlT4qpZsFyj01yTi3mprsubiMHb3se1Pd2z
RsD6WnbRUgyCokhIWSHYAvzNNOpiUx9LKGnIh6I6osvYtuTbShOdWdux/d1XPsyI5ESZRvnNVwoQ
vGSuMdoxgJ36a0YW+UcTRCu78gMjijqBfYTArp0PDjQ0wQDLbb5l6S3I5UNb9KSxfflYqcedl0Um
FbRbmLMAObK/mCdiz/7iqUfhFW4zKK4kcWFEKv8xZPtWyk58cjc4QIzEM3xjq3ZxQXf4vpMKAhd/
PY1TScYEKfOR+JgonV0CBK/IBUJEjsjFkkCjfS4xA+rWV0VBZzMIsyTDweDeaV8bFiE+BH2iUtCz
AJsVPb6/B8isLAZJndFJr9UYiL/V1acxuqua2TZTET/xZgK6EsXp1IwV6TUGySSPja+3irPMfevP
rf5ZlQtvCWpnGImfleb3fRU3XWQllwuSfVmF7RTgXAtMz8ivteDn/u9vOsTq97nImGvy0LULTJjl
7aEfn6LGvKoMQeYkUoKPjDU6zys28tVKz1F1E6tf95UQLA4f+ZapkUeD4cp2y2TX+dmq3Lb+UmV/
zctNqXkDaGH2BW4/EL6bjQ+BlpQDB3yBRIZBE5QOxZQtaLEfphkVss7pwMgoer7b3FUrkervzm4E
VIpICpH5SL5NRQUwzfxuSIKvfUADkX6CncWX5LQyr1XjLU7cBwfrKr/EF+2BlWF6tzzl15NXohMg
DRwRV6/AHfkqHRjVgwR8ISj86B4FaXs3PrSGKAiKLMmFDXRcJWnVsLCx3JH5YBrUjc1LIgkfojYr
Cqsl44LGEmR9QgcIQkPqWVPxRDlj3sJILpI1hXbUF2eQFt8tRep2WnEoTNEw87Y1DQUziTohQA37
3WWA20CmMsA0rBV+NVNPGnNbF/HX/ZetADgoYqkIwfz10jJw1cvYTZlQ8L1qfgU4YtM1C1s56Gd0
k12JBju2o8m7QE6rvlxSrVTR31AYoHq7qsjn/c29bbX33+fcI836GE3EaIeapNQ1gLs4qtdl4O8L
EZqN8404GGhHCMyWD4tx6JdJdaxRmpypji3H6HLLVoqMeLE5/mgaVDkmra2dNkrLQ1bXg92XnS76
pO0w+q44d9aMS9QFBYFh1cpRL8hiAdkZH9kEIcoFGZgnHROwV+Ut64asDqKa2HadgryL546imEqT
GXasFnItO+w+UN0GJ+1i3CL3spEu34kmaJiJP6YP7wK5Y2mwsqGvBiwBjvQuva3716I40/llf6UF
7sQ3JFZ1lUxaDClzm3ROk0h+2g7+iMZuZ1/Q5r5AmyxmZmWAA/Lt9sZYJuhVQJ6c19cGYFqKh3/1
+/wpG+dzM5saSjoLPerLg5X9CUQBOkP/UeDDoZo3mE6YYKnuZUJ3FkgEzoU/XOmLzTJiQPWcu0vo
6z/21dpcn5VU7lztmqhIWwYaK0+vchg7WYTQHIlosDb31koKd6kYJUToVoVzJ9WnVrpJc2wmPKpV
VyU4hwov1MM/2s0riVyYTLWmnqsJEjtX8afHGHxlDnlVT6CjdE13OBvfNcxojp+TSyfZSuLtW3Wz
s3m9mFwUVQNJsRbWoRCV6CbskR1lKABeWZh3vVTHfzqN48GvRA/dogXlImtTR0ALUSBZU26k/NQB
mVd9EmjHnOJD6FgZlw+VZr0sDTNu4/4NYpDWb5N31qH0o3sRrvH2A+1KHBca02jQTFSKcW37op3k
g4pxW/RfgDjapc5wldyyob/sq+6oGPqrW0cYmjcj5Uo+FylpK2UdOIZR+nwsTqpnfbZKl9w1nsnm
/p6kE5p3L7H7R31R71J5uoi26VHTY63cNEsutY4mmtFsHEKrb/FcnOY5shNdEhz+2+fySij3/F6q
XTMBXZ2tLJhynczP8ZZG3vBkAY1/UQRXo21nNXDsAecZMZtzJGRnS9E3rMG3p66kKL5em36sixCL
txfwXQznQMms1ubQQgypyUsyP/QpdfXhNNVU0LDMvvfjxngXxHmKZNQ9LUFS6WXVvWrgFZLcSlbu
G8Zl+JNOf+Sb/zEdxkN+z25rQ1PmUke6YuiDH4zJsUm1x/19vm82jR/PaIqB5hJFKmhq8WOddz8T
83PZ1D4OYNHht316v2vDHUN5TZdQYtqMzuC2N4VbXxAwDSBdMWiP8Zt5QwTn+b7roUH+d/vF4TJ1
ZgmJ5nJU6GIH5jkRRS6RDO4QGlRzMEMmow4AHTeDuzdurzpJVJ3ZNh7mXFVMu2Lem33GqlIuNZou
6SYyB218JOZzXB/3/WBbjfff546UMsV4UiBBDbhCWT4lE3rkBQ4gUoELBESdwraroUJQHhTyBfVq
e1+H7QzkXQcuBDRoFdEL0CN5mMv00al4RJf4Jy3vnmLJzqvabqKfaOUW4Qdux4N3qVw8mGTUzTI2
wCUdjTOc+qnrbMkzXfam1bsM9zMKHelHcRC1ngmWjE+724WkmEGCPaPhkEyB3WsooRUCm4qEcIfF
mJlyqCRIA3RQHXYG8KXMGyWQ/p338bRos5IYYwAxXtIdOjC1dK/WeL/vHIJl4pk2pKSsE8KcY05O
Eh7/Zl0/teahTTR3aEQz1gJXp1xQkIe0yAMWVTMk92gGjFJVcBUSrQv7+1U8GDSajRaz2NSelOkh
08EzJWhLFSnBhYQ4znupXyBiwE5VELbJl/0lEenABYRsbgK1yVmKWd3Gte5M6fc+fdmXIVp2LiYE
fV0vowklWutzCPCW0Ew8M7+l07Fqh8O+rO33Pv1XKKBcKGjCrCgkNmaW1mbrpIPyAAobYvfJ0rlN
oJgO0TSnXsLUJ2qMF5EoQSds3X3a/wyBWXlSDdR1VHmOkd9FiQVKvPxTIVEUALKnfTHbj2Tv2vKT
MTSa565qoS2b+sVkx0V60HI8k+Un65ycB8XflyeI7iaXPnSJhJdUNs85YgNLV1H62HYERRvVTvLn
PLtU8x+9ga8U5NIHYpm0zlL4ZxHchmPmMgK+VoRZI1otLlSMSaaluJ+jptF8X0LrrE0ANclO+7b7
L3fVX57JtxuGHd4ORoqzIjvFx/S8fJ60o4lG4iftocKoVsjmw58M81MvamvbrnmtjMhFERoqVoon
W3ZJZ3gqYEA4sXobvWldFVRccWFrr/vKiizKhZUytMxwGJlfJu2V1iZXI8WQwp/1e6wU4yLLFKBx
QQ9g0g5EiST2emEVX6QIH07wvk11xlXbVC9U+TotoHadRfCzm1EezNeGaaqaIfPvEU1eKonC+oqU
4BJ3udNixm1/PdgKf7gwrSQwNVdHFVqftXhm1Qoj+8sK8HIpu2n2pSyFjxGb9loJ4lxN78LAshg/
bXIq7jIXfVLhk+X0LrBa7tn41HycdEdUYhUJ5byNtkbbkwjPplXkmXHvmOrzWIkKnyITcr5mxF3S
mgRCqPbXNPyQi9egOs+GIEUSqcL5W1fVbZ0yTjnFCG8rabGnUbtp8ee+Pwg8ji96DIs5zG0IMeXi
lcmdFv7JlfbdDQiXsqaLhKSCsgb1xLyuu/4lMXQPXECvWqZ7+6oILEa4MwmQQEo7s7frPryYw6Ws
PnXW876I7XLNSh3uFKL5VCsJo2KiQBONnPxLfrAchmgjH7tD4Yg4cVTR8nAHEsmMaMCtGdViICsr
oB+Zju3TeJE8HeC9GWY11BMD48QuS20zR3kMB/C9mggBHDa/g8oqkSlVVPz/e9houzRaDPaqECdg
SJYMv0lFwKabyeFKBLd8ydTFkbwgwGry4vbZHe0xcwkQczC4OrT7X48lDVpYGrTRANimqZw+hM51
SdUaoCVpdKBG5WtN43QAaNn3lw8uCTHAszcAlG7IBvpGfjfbXPSZMi5V6lnTVZrcWOlx6ERXXmaX
3yI6k6GCv10HR5iG0ejfZRR12KFBvkhRQWS4bIwlMfhRefVpuIxHUePrh0XihHFRPZnGWK5bCFOU
Z2u07KT63DWhZw534/TwP9sO4xiqoaomiKwBWPK7XnGBq3w+Jpj1Nk3M4A2nbpZPmAQ47Yv5mBNp
wCxfyeFUCqKmn/sQcsK/pre+wPxLB3rb4dyD9RE52qEUNA9/DCKcRO6UGpKuUmUVEueDcQAcClBf
sqvYQeICkHnLFR2KH/YuE0c0nRgGwdQ8j0yIYQb4jiUlXra0dhA9qKmoRY+ZiHPBtQS+Xd4Y8JYb
TJBArLsAGDJV5Oggb6gFZwk7WPfEcJtWr/MmyPMQnq5eh0DRlbXSTqXTlPhSC+fXRI9oCtueewK5
kESXImYdUWxrDW5wlm67U3pj+dNVc+xfrKfoK4hsjqmv36Ev8H+uAWLVMG+lUyIT9BfzEQq7LFJ7
YiReHKk2xYt4ZT2G0mHf+bcWbi2EU3Bpm6WzSppgtGbSr4wkL491Q1Ekyxf5Gneh2tmXtxEPoZQh
K7KsgoeYx66OzM40Whny5PRxTsGLi1cIbTz+KyE8aLUVSWYtUVjOGIirZmelil0pvN8X8vHC/bY+
FiKTZRFGtfZ7eBoMohR9qCVecFF8DefyYLeudmZAtKErbADb2sMYuvoljcs5aTLLQItUwWh1zYI8
xX3RCa57P7sZDvFjcghvRc08Ionc0ZUsklQoMfRbctNpA+1Ei/l534ab3oAauqmw5yigNP1uQvQn
ZGQgOrwhjBwV4QO9V67WygKne9sq/DbGDvolh4vwBpgvpHGGnPEcNafgYuDRg7V81OfpaF43XvGs
USf+RG5ZHyzD3RI+aLK0cO8LOGeJ27Ge5glf0Hra9+r098ycfjHRvbf8DN1MoPHmtl4pzHlLCPQ3
ZV5I4ukR/FKtT7Uq+wtNHqeYCsqGm24CyFSLmgrLpJjmq/tknnRoKqrgJmXSfNFL47IsosdEZpwP
xsNl2AAqm0Xwx+8igqwaEwMXY8/SczdU0f/4RCULLFu3afX5DzzyXRRfxa+zMYrLFKLG6BIAe0M9
50JEwk2LrWRwp1hE5Ga2UMZ/q8EQr/uk2PG5O8YncIgONmMeEoJnb6SISAx/WZCv6EeYwg+0CCKN
e3Zrgfv5A3oiBk/9E0oHFhgNYKUoVGZs89yu1uSkAyGpjr75JT+jF1a240UX8bxtho6VEG5Lm9oY
zo1soMmws4CfazpTOdvJKNv7/rC5kahsUGoAvO4DI7gS9oj9kYp6avkd+AzqmDsmst5KdEv+WKxm
RqME08fgwvhILrsQQJs3KfQBc60v2QUOLJu41qHwrNc/i0YrYdypP5YBSeqOANjIV/wFGPogx3tg
PR1oJ3GRV4nGYTY38EoeFyNQ78zrpodHJBoYT+uziVvdNH4rRijaju7+komEse23CkhjUA3ahNc4
r5Db2oaLXgeLdUZDy2OUFEcMBQiyjW0XeV85zt3zNOjmGJiRXmuGTtz9oLP0UFjSVaE0gpRjM3Cs
zMj5vGUFbRoZkESWYxS+9umnfctt7ilKddYTucH3m6vzIAcRwJQGzdPnh1y+m8SI3puh6F3I2zTM
ann6ucgnJUB38OgovgUoyMhX73pf9btD9lSLblrbzvBLpbdtt5KWF1lSEYwmvyXwPTodQjTOp4f0
NN9pIIGRwdncOPOxEd0cBKZ8Sx5XcjOFJEa9UNTXw/FA5v6vQpucms6iu/+mHNyOAR5GGUEu73wh
Tfp+Rtjo3PqZ4YeqiTs4S4je2RKg7A1KUmVnN5IgLG564kos54nmHFuxUcIT63zyUqW+SYTXcpEI
trIrC9YR0DvTFiIYqmzXL1ejKgpLmzsXQR12Q/bygZzWjEw5j0YNrmhNT6oGy8XL0ays2Q6yefgT
k70L47G9KKqs85LJEFYWOia8tdYmNP8zKQAtxyGi4AbCWQ21KNop9QK/G5Tb2ShB0ieLjt6PgF7s
rGL0Q/8RwmWXpaWXhaqMKGp1Dlq39cxB1g4+DjSNYzMB3rhzDBuwULKfHAFEIoi3m+LRGoVLJKsK
UZPT0RjMoQiZJVsPr3MgdUifYif2huPfFRSGl2Zi3NG8EV3CtqoBa8Gc3mlQmGo1w7hSUd9nZhI7
Zqr6JC8fF739TGrLxnydIynxaT8ub/npWi6X/zZZa02qCbkEeNEVXufN2Ql7yY170dT0VjhZSeJv
zoCdz3WiQdLca3ZcfU2H2Umkn/vqbO3stRAu/y3rRsKwPoS0xtWSvpgiqmGRElx2Y05RWVod/KNX
LnP0wxq+quiW3ddhe0l0GYh8ALD9QIKZWIk6oP0P6ZqxHPRsvplaQGxqc2HXci44ljfLhUCT/SWM
GXQVCkHNrHTzgIwm/4scGvQ2D6wXt8+wwRhAan9sRHAe20v0LpE7ViQpAwrswiKjGv9I5vwwpNn/
2oiKILJWijtC4lrV1aWFUm3xrQ8UpNWRPcoiioNtXwAxpPbGVcoX0dK6WaY5wvmYVrFtTIcsfVSD
131f2JShKBaow4wNPjZDUvV4iHFHMJvvRLtJhq/tKIq5Ahn8xpziXh8Hdg/JOxWPIYYTJYDDi//I
XO+qWNzWnPR4TjH3ymgGyOyU6dAc9KH/FiQAjNs32rZTY+MQ/MfocrgoHiwLlcoZ66/39gzkqtxL
XPXVemII5O1t7IpSwW0LvsvjgnegZXLRFMgnwLh0A1AHl8zDA+1b71/qxQVrHW/rpYrKqReaukOr
9DiRxZezxJbM3B/xlCX1ulspkysroEox1FPdo+I/Wi/737G5g4Fbiscn8BEafGmNRrUeJgGQgM15
Rn5zpHLi7kvYLI5rKxHcDk6zvO9pCxHy2bIjJ3MfgMbrxPfkZNgm4F5YJiDbmNwyLJFo5hx8RWgt
mnMeMoMjmlCI7lyQi3osBYgkp/m2HI077YBgghZmFJnHwBXljJtl37Vozo+kpNVNTYFo5FeYPiz8
8kAquwVQK3qhvokeATbPmZWNOW9q5laKihgYupJUOoZxr2TXRl87XfmXYDEF/sIPW7VV2je4/GF0
UzfuMBZgZGV3KuO0t42qq71F7QanVsMrJSVXsY5mpf9XpMRUOxOt9800HtA+eExE1MUiY3+Y0LIC
QAZL+CoGWADe9qNMMIHyd4t6RMTcGW8/uONYPPaDnAPkdNEhEODt4HPN3IkNEcVgQImdT8Mp84fP
9KbqbNywGCMqY9SQKy8hdgE+MfVKcgNHs62TJGj+3CwPrbyOr7LiISauZbbXquvgkLNc97o+Idm2
xbXq7UD5K3LwLUg0qdU5K5mowTHaWwWUKeXTvrcxr92zMvuEVUIzFMmCfAYi5LZyLau3u/46tH5m
87VpPBn9WW5EKJofaWBYuvG+kTQuWEW9HnVghGDdSOGRkbE4wWiblZ0SuwIli+xiyWNfupYSGxO4
opuDyKZcvBrlpJcai1GyDJMDSgQH0GUH0pbHfbuKxHCxac6rsaPMe5XuaACtvF0eAyrSRbR4XEhS
8G6dZimEZEv0quZgthuRu31JxrJz24RKtmwAg2Po5m8aJs7/KPLjxRL0TugKQAvl765jqHWTLCak
k4N5Di79GVehY+GHmJjK7elM/OmJje+meBLbt+1mmwB7kP1HMougK6eVxqTpyoL1Lnv0mvEJImN5
zJ08AV+LdOgOwOgQMZhsx7+VTG6jyHkZ05q1ybOZyshh+KjdEW+aDGjxJEIf3/SelTBui8RytSTx
DAVN+qJVk5sb3pyKOlBFQridQBS9U4cUQih6d8fw+6x1dmGKnpk/gpWy7b7ShdsJ4ZgUaR6/GW70
iKPY6XyIw7cxUKARuoyb1gicvBMM1Yi04/YGGftmqGcciWFORq+jfWIr4fiYhaZ82nfHXUk6qIp+
98Z+omFbhZBUlLeEPhPQWsWC4uJmSvCPDSGCuwyoaSn3hYylysKDRi7LLBjd28xtVr/P3dMBQjn2
UcxG99S/0gXLQ9wwvZ6DQBQzRIK4mKEny6IGNRRhu6h+yHwyeMo3xIsRMEsdEkV7XpAoxo8i5Ijt
FHmlIhczlFif6p6dOh36RwB7b6NTarSDH/mFPlBWoQXLkzQ69TeCQXNR7vixzXy9CbCAzIdWEatJ
6RgWaJnHmcdgFZZv1bd6tLtvEV7k3krfsm3dxYubDALnFHkOF0lSWZKtJYLBrbQCmQtxukaE0s7i
xIcUAtOYOp4aVfRLc85JgnwORkYuUUSyH5uAby7U0G0k85hJuVPmgWAzbCcQK4G8t7YAQB6rN4oO
2UEqauOiI9n1U/Otf00B2wrK1SsSOJZkqw/7W307+VuJ5v03wjOrrEF0cGGvt/UBGSnqrIqX3AtP
OWa3PbtyHhtPRisNE2QVGsi0gYBQnrXyudVqu5q+6PNZrTQ7sdwoFym5vUnfF5RzVokuStaxm87c
2KOHsYj7+OdylTt9D9BQ/dw5IPdWP1uusNYlEsw5qzV03RAyMpS56Z1uuS6G2bbUezMQvUVt74p3
DbmjzyrLPm2Yhukz+cLSh/Igj7b2MADmJLDb2+xehFcmUo07BTtJBnnYAtW0Nr01a9WVUsx7qN03
udeeBE7K/H/PcbijL1oqVW1rOA4LdWx/hPfV0QC9QOlLriHyFoEt+T6NUMabssb4MOez4o839QFI
5BNg86Jjcg6c5XE+Ch/NBQryHdBh26SSwaiHjEsUuQxiInItZwk8Bk4V+yJ52wf8L2/hWzb0Wq4V
qYE4LXgClKkTRIBJ1QRRTSSEiyykkdA0TyFkIhUKccMpKjo31UXPlMzPdnyDH8BUMvTyqix2NrXq
NcCkKsPUsZru0vf9o2mGaIrO/+ia8h40KRdPUCc1i4VRKgUysc3y65J7NTrLcrSLlKAAj6hN2tbe
3wQic3KhRM4GYi0lvHIwD02NMhT5mcXCyqnIEbk4Ii9ar5ESmhmX6kS88DyBzIO8NGgdElNFbS8d
kN4tzCN95NQttapbSlbuyhcPsDXov3a7+NjpX5b4R1GL3va2t/UvaXwVasorTVsC3JOjZLHluj6F
oyFw+f9yp3qXwWUOYyGPc2K85WTsapC5YeiEB2K/dSAAWc/d9wmRSmw1V0mYNOglJSPEqSC6B6TK
Iesa0cmyfWi/q8Rt4y4dSJcws7HmofjYXppjeoqOlQPumsO+OtvXYA2PMzoaeD8ypILv+D+jzsUL
fTQPxJuQVmJy1rRnt/Tnz9lFtJO389iVSO4Ya5EDSlrALiLa27UbiOyjo933tcsKzSGKzDHqbqgZ
Da/7ym7u55Vg7kyrx/E/kEZjaxxnVb8eEtOdjOxxX8zmHvslBlb93UUw3wKOFzYimc/VAwmrg1SA
4Ta2Ln1Jv8rDdC4UKnh9235EX8nkdkHRj7gvMIQJ4zJ6kj1e8p+pA7z0z+OdhLbU0Mnd6qd1Ld+L
ehH3barI3H6gczU0QQhlC+k1bk4AC+xFYPDbVdyVctx+MJek0Skr1Qx+8QkJs8MoZ8N7Jbfzi+ot
x+Zz799UUDJ2k3N/rGzZzf0CWz/2TS/x6EnMwLCtNhixKOvUMfn2j8GcQXnDcGqM4gazJnZT/iB4
xN13pE0hxFANC12XHxlv+2LsAcGFbqeyDO3cmuymugHKtkDK9lXoXQyffAGKyjCbFGJmNFRVd7WT
PYJr/RAejEf1McXtywe45Pf0M8gf9vXbzGdXgjmntRpTikkFwcWgnfuo8gcFMDlG6TZt7v87UZyb
5rRW896EKFq5EhDhIlAxEHrOik4gaPMiu9KJ89VojpuFdsjRizJ+mnQlQnOpkgExnHwKA+1bkYte
KAVOwidjRlGrypJBoAJKa9NaTrqsuvo8CPQSiWF/vzr3oihD42wDMUN7MoCzDsRaETnjZtxE6xZa
I+gGj/AMUjq1TJBu9ZjhA27xk6GWz2Ya3hGpHexk0T2SL3+k1rtM7izq+nRaVEYnH0VXkXw/4JmE
CGKzsZUtr9TiTp25Jnq3mGyBKNg5DepQ5TzQz/mQClITgSB+9DdaQqWoWL/nOIRntQ68LE5/pFN+
BHTy8/522j5v3pXix4DBjVbKJbseth57wGLRAvxzh+7IQD41DIPrp86VHckV1eA286+VYG4jAw1X
m7MJ1jQGbGYy+n0sCey47eq/fIJwW7ihVqaPrIJQKHddfmlb2dbC3Nu3oEgI03O1n2gJQpiJFWbi
SL9raXKvTcoRXRSCXFIkhv39Skwd1tZiMedrdeOYkO4ol/LZMAMB/4Ng6xLmmisxIJCSs2yENkMf
wWyGr2noA1YkkPgS084iTFbrTej8OxNyFyezBhVoykItmW7j6NiiKzwS1LRF5uPCgwR+4pJmCA8Y
OVMBA04irxRiXWwK0dHXwU558IxzetQAdqWtjFaWRbsetFvTOlmjIM0XieD0CM0hI4uK/mU9LIEf
q6AcON1qcyVYEYWlth8qAytVuFindIUCZnaokiv3JAErZXdXZ3dtf5KTVwP5USr7RFSI2zxx32W+
fdPK96xO1yQtYz1hNI3PqZJWTk/i8LrOtcTptBogFYEqCwy6fW9aSeVylxaUoq0JZDJPvzUPxWvs
5U5zlRLPsOM7lMhO8sMgmsoVLOLbTXilaKH1jS6x5jcLz5Tmcx+7pSjV3oyuK6240AckLTrrMbRq
4leLuokIb0GkAhf1xkTStXGCH9Lpqp9f9MWzhvs/iAorFdgnrKy0wLun3oQKQZ3acvxdrj9JiiCq
bp60qOVRwBsYwHfnzIReylAPBmST5mxc61b4Laqs0l7k9qbt/mdye/bqs5LFmSzNW8WcCGSVtDWd
MioAGEvM8FWrB/Kyb7rtl4mVLM52ZEYRFm307FRncELtwQDgb+cRXz1OopmDbWEGkHGIRUwNnW2/
LxQZCtpkOsK3fB6/5l5+wPTrVw0YtKAoFaRgm263EsUlDVVIooCwbCUhy20tlddEU48Etd59+23u
Hso4uE3LkPW3HsmV6yU1gIODpkcCS2evHaPrxFRP+yI2PW8lgvOGTErMJquR+nRmamf6MW50e1rO
SiyIb5sWW8nhPMHoQDGIxBhyrODYFsmhoyVo8pbouK/Pdt/oShCXOcyzYspaheGD2mPzQzGwHRuv
OSpn9gQXOJPAE0RLxA6T1RIVLc0seYT9wrwBF3TjmFoiqkiKZHCHLSOCjLQZMooX+RwcQGhQOukB
APgL+lnUo3kTANhFdPIyF/5w8q7syJ28dZrpQUQgtCnjQ21ErqTVN4PZuTlNMjsp2lNnlDd90V30
QvUHXbLpEgnC4nZl7/0j3nCoV9YdNJJYgYaPyDKnuo4/F2jOah3ctl3jU4rakDujw109CouYLN7u
KM+3hSPB1Zv/I+27luTGmWafiBEkQXtL22b8SBpJNwxZeu/59H9i1jSFwdc4ZzZi90oRnVNgVQEo
VGUmHZwINzjPOuWn0v2BgiK4qajgsWiSXhAbrHi6OcWgtnm1svuM27CmvPTTe86du4VkNhilB917
sSD8dGU4t8PqJMr8aG4iTkW+JaYC5Q3a6W4xMKQp8jYxFrSjbi998nNDmUlRRXzq/EQPiqF/UJic
tZF1bmsNKLNrhVQ4PDoaN3Q0dcYt8Xo64RpkaTKIURSk4ddS184BR03vrN6GA6bqlw1N7qQ6E0U0
RMzPWTsUJsCzOjaLiKLQNlaw356ye9vXHDNsg8SXHkRXXn730w6Pie3NHKUezXe5r4bGY2+gOVtB
AcuRH9Kb6htVdSxO8+CIXjr4d/wLLBvNq1HmaU1TyuzO/njXu+TFkpxkcKJj6iqnDaXVyu3P6uCs
ii98JaDb/5uYfh3CMEG09EaWuK3sdU03zC7QCkMTtCGarwqHnIjfhJ3IR7l+swNjXLRQRkWKdYCt
eYxLigFbK6NyU6XrBR7K3cB3SPQv2XlolY8zOhKAJBHXnNwivZ/am77xr8cB32V2MMy2OkkaiBoX
wGgh2py95XuJRzH7bkKzdf+hcxsX00arJwDlbnxgdDBVk1ARTeZEJ82NrFQgh8QnQ8c5Zvgir/Vy
vMVRJiQZg02moI/61QXfOskFkTnYQQN5HTMViGnhjH50GqFzSYG7Q30TBRCccpNvG+gJayioo3wN
AvHrJossZhMo6pUg2gF+bASjtTi4+woQ+J55sZDxzDJCU5RaIXnasU+0+1R/akTt23wjMDFrgQqO
vjr+6ZLdqkVrqWOAL43vkyVzZK12ry8T34h/Edhxpwz6NYM0AUFVwk472sa5igUHSR4EmJVA62Dg
6P1Gy69eY1z7SAffmzdHmX4PauUp0nvmtvYoTFitJvpi4mnA0W7WD90WOXEKORJNdNPnPmrvcZhj
6mpv0WhVwNFCOhObn+IWEziLm4CVsLgVasOJFo/Z0OxomZumA1wL2kN4wGRAR0JALEP/ZDZUMRmm
KIZBqJgYEyq9sVogbgB1XiSHzfggFdFhmW6jtgT5+dN1d+M5NAgcdB0cKVRSjMlDul0185LDF3Tz
VotOs0iqlbtcu99nss4ktUoZZT0q+ikGDO6n+q4UCZZzE/jeBma5zKTW17WEDVp57iuvrI4ztJzr
mz4/RlCnnMbQqm8SfXQ3UDWbizPEjxJ5ub6OfDfcGcokn7U3YmtM6EJipm+70c+RN6HLNjm095Ww
O160qvTfdzujGm8QObIB1jZPafUxKTx9EM3TCy1iArha0G6j0zRBzzTo4HUTbzroPiVmmc+ijl2+
RWCytpCQ3ipqKeDui00D57Ys2sIG41RjI3lVtQbXPxP9m99EFmS9/4Zhu2wgI17WBA0H/lx6XfVx
7CtnbGLX7AUXW4E57PRWI+W1nkYwp68+NdKtVpTOoAoeEriP0drOGCa2ZghjZioFGX5MHglmPEQP
5+K75LceZdcan6HghSFp4WGXV7ne4zLxNuqWmZQZFlELpc9jWIavE1mPcSAaAuEnp8vXYmJqItuw
2QtO1WM5nbo4PscL6gHXPUL0pZhQMvM40fSYHotm01Gt7DHBCwx65j/8NxgmmOYtjyJcUFHNVb1a
V5yiOhXSz/+GweyEqpRsXa5gudBtgWKNR7Lfsfrxv2Ew259k4YUno5/Ejm7xEifJt0YiiB3uy4im
WJqq6TpHqMkkhVKjAQl+7ZnOdISazXkNjKC5FXkyPa29zQYXIMaYdlC3Nc8BhCeYXh2dafupmx80
KXeq+TYZcU5+1zT73jbmAAkCSNlce5xRG5xM+jRxtuV+qHKBU3OrSxeYN4JNSruSDI1O6G7FqC4E
Ub2k9VvDlXzacY3UcK/42qHRnHwQIdOk87/XFGQXf25NoOvR8K4AA5cfsouGvJA8jcHmYkzMTQNR
0yQ/nf/zAQnbUdUsJSYTepjZJ+gELW7X6MfSfypEjMn8PHSBYRKeJFlNlDWwqZIVV2m2Q1bk/nvi
6gLBpLpu6XEb3BBXffq7a15k+zBinuIdGKpi4dAP9bM30k1b2VhKH2O/aDbDqSr1a1llh3oSFnXp
crxxgR0Ok+s2PNF3qYVcZ31VghIj6iB0M58oRY0UKrfp/fblul1cL9jhMXnP7tVZNTacMU39SbK/
bGnlDlHnaHUnWEAREJMvejItXWTDsMI8Ls0B0xNe2S/OJGqD4e5JO4OYJFF0hgQeN+BI2U2VfchL
EFgKygFcl75AvGlk62NzBH0bwrTqPwwkRztPdbj+WbhFMcT7P/7Gjg1AitVaigw+rWO8DDTCN8Sr
Q+tDH2YeUm5YJK51bwT1M6aOZ9HRgVt4BK2qahvgcgH/IxOzKWKgTGoaUP7kUaK/FlTTcUiJ/jCj
+JyE143lf7ILHBO/kqHNOfwBPi/563waFi+tBYVuoUn0b9id+lt1TKZkQLYbT1tQQ7eudiVX9+lL
IMhBhcytfBexTKJqpqlpbCbv0qhqTA10Hqb9pdtcoVovjZa3aeLy+3Qn2ZmzJjVU8QoNhUSSy06k
Gp9A0wkS8LLHW9aQLPdTLudhbNeS4O1FZBjjGl0SN61COSCzqAy7fPEnlbjX3YG/AasX4xh/sPFy
qiU5MOjlSfGKwHrIEse+S0P6Rlz5qRffG6VjfxDg8nPvBZfxEWxTw5JXwKXP0gQMYfZTcR582vGb
PZqeLJj65d+9d3YyuV6vx2RWKUET1fBMXIgIHygfGfSeXDWgcxk44ojUFGk+v+Y4TL6P8iIFoxwc
M7HCZjtnWEfD/kXq35NU+IL15JXWtZ19TMqPFzXaFuqkvS+7sg/uhC9bSFNIFb5nCB2P6YphaToU
Gliu3yUulXygHQWRoQdD39yW2+xC0VrgmtxNDF0SMqgTdZCuMqunysUyjZRDLl6Mp2iIwln/vgxP
cvd8fem4UbbDYVZuKme91iIV2UqPgqjuzrb5/6/kiYYPsPv/awuzUbappKvapsATbqbPHeYKpTv9
rjiPAa7ceD7WH0Szt/yiyAWRbRwt62heW/LKwKdBKBu6JGAlcMrERx+9R+/b/2kR2d7RJmutEqcb
dLQYMvifq3CzpeN1CKFJTB5u5wotH/qrSTKkagNq0uRK5atJmHd9z065W0GawXZpv9VVtQS5Bfof
DRwLp9Rp63sTDJTXreLux3hZ0WRCn7TZAXB7JRaZaB6stiBOH2aw2LynmU7bQTCpr16sKFvp/mhP
SUDsJoiTuXCUbZGdJBpAfPWeBmwThxlMPFsa/mOuVkqr14PUQIBkjW/lJHO07raZH6+vG29T3mMw
ztChbR1c/Lje1DK42avRmbuvY9w7Btq91/SbKUp6vGyEKy9eIwgKf+rrmWfnDQ2ppaUrIUazmb/i
YnNm+UGPn9fOEBzdedloj0P/fYejDtm4tBQnj1Q9WDCbeFSVXFgz5W0Xexhm+yWTsq1dUeN4u0yt
n8hgRgE93+yiK60JFVP62hXL5pRoPndrE+w/dR2BBn9dY4H7c5dVIbZigWjQAvfqn+biBXy2FCun
lY3MndLqq6KNjpzb94MmOurwIs3cQTF53lSiEcJjJXLwGBbSObJCIiJV4J589xhMnl/VjTS98qrz
QwUnChSioyDFnF8X2t4QiDqEBCa9nViy/jYpG2fHpL240uBkqUiPjuuTl5XTmXjuhqGT1RhWlfMc
5Pl4JHkuCGduct+tnM7E86iZlbks+Dr0GkQffClXbXHGAIKXnERFfIHX6UxqH6vanhcFySNNjCP4
Kz6M6fCS2XXjSOioEkQ0dWH2FLi3jInoYttaXaZyTKRSXrq0fJCXNojW4tisnZtbpWCb5CbG3cdi
Itsox9iMJNgmzYpXxo/lfNsnD3kq+bF9nOVv19OwyAOZvSVaR1CYmPhsaGKEbqtEnuqxu2k7UUXj
f/iHCYUkaIJBEIwxy+7LUR30nvoHaOZuEMWe+pB8gv5DKIHuQnD25H+zCxpjlrGYGhrM8bBpVWfb
fsySL2V/KuU73U7elQAvSEwCrEiV58aKfK/Rdh+pdrL8lEsfDF2k0CFcQSb/VZDlauUOSFhBsEEn
iDDpzvTNEMJ450Tw5sNPGRezmEQ42rkdqSPA0t4KMrRsz/X0ct31uFdXU/kXg+1lInNV2eB7oQaR
YHgognaCjrCDepdP+a3xXFa48eDUstA9+PnjgswkxCgiShsrcMZtftmW1JmXz41yXNdVkDqEJjJZ
sZKxSXcWljE70pGs+BTf4o7yE5l+AjsQCFe8rHWkD0gkgrWlGfBt0rpYyGTIqTOTJKPAlMDbRAsv
2l3dKOhQE0C3Qii6IAnc5VVicXfqwUmkKGcDcErppupzrwsaFUQfjMkeaG4q8rHC79d65lZm4eZ4
p3dMSw/rrBdg8VPiZemY3DG204qKIp6jE2KGxjqe24a4UZ4L8rwIhkkcRtFqHeloQpTzx6jcPg9d
4VqZ4V/3BBEMkzU08o81luVZ86kmvtGE/w2CyRXbshjYCvFx7PKzWaERcnkcIqHWLV2PNx6tYgpV
VuncNTuaQJYGXT7jgCohVEF7R3mpP0Y32V11NkMrSE6WO3jqUxyIbpH8I+EOlwnhYpzqtcuBO7tq
gocmyEh78k883Y2eEUA5zhvfdVzbITKxm1lrBgEPOKDR2fcyaIW2tX9XfthhMIca1ZolvGTA+9Lf
6R2mV/zylIf67ZiCo0PHA5roBZQbwDs86qa7BAExlKTVoJ3ux/khaU+ZNrp995IqhSDj8nE06N+p
kPp5ozeRgPF6HFXci9bogag+BiTcavIq8h5yesgv/YPDntyrFn0w44C9y0hUZ+oSN9HBiTTVuJEn
ApO4EbyDYjarTE/ryCQUinyRqsknulfaluAYwz9d7FAYNwfTcBVtKk65f9PouRsoeYdXtSLpQTgc
QH/tbTBflo9xcTLEeExVYNOI6nHijmFM50tCqo8+nw1B7Zi7Oe1MY3x9qdYoiQuA5Xoa1NlylizR
aA73CQq7EFjAVVmhslx/+rfZp3YUmciByY0Rrj6lrMZmFa66m3wavfWmcyvX8tMg+TiL+l352GiZ
h1yIiTF9VupendqqMboUha4Aox3OdtBe23wxJQYOu8m3T0O4HmIvfxEdErkpeQfM7JStJMUdJDpe
nw87/fs0uIpWHs0YEwuDqMFfhMUsMNT9zAzc+WhXzZ9jqDGC4BfCFpPxWS5swfsX119eSfMVaLkq
OmOWlc59M9moacxK43bG9hxPIio37iVvB8FYs9T1FBug+PXVJunPKF8vsWMoynyqJllHI3ifbP7Y
2uu5JpM2CZI/3Y/fBN8OnDkSjJ1WZhm1TwGlr11iSIIc1A73Tb8pwbld907+nu5McwfJHBHqrd8g
tZqhSmodquKzYYeS+nz9FMLN/AR3S8SfaoI5iYlAa57T2oLApWJ+1CxPmr5m+TEuBPcivhteUJg0
qfaGjnHSGK0NSull9RcL6V6WCpc0nwzROyz3O6H/TTZkPC5bbA94pEy60rQJjevhSCW15kAD6b4w
GXM3mAsO2wluKQimOEFoaWF8aB/LENeT/otyIifFBWX3ofkcfxe+H3KDbAfKfK44kRXcMQGa/lZP
ZrBBdj324zD7NGNCbLmlLO/X/YN/F9shMp8Oc0jpUudA7H165KEknxJSNJWWV/wcKmW5R/mJrqNy
A30Hymx02lBIXWIAdGseh+ZLjEQ8Pw7K1zy7kXNRPxv9sTeBvQNjNjpjiaARNgNMftwCM8Bhy8/d
LaSUjR3UmkS2cSNuB8ec6eJiNZKuAdzSfi6K+yK1nWH+mBm2c30N+f6poWeJ1u9Vg8nHWT1D4L2m
5csJxViooZl9XjmpKv+8jvOaIt6u3wWIzcq6DGGmFkC6k36TcS5Z8X/rph8h9+aC4dAxvMKZsZsX
vuTVLyJqef4ZDIPi/xjKJuZ+ahU1Bf5fjdCFZ6EiTHW+AoThi+hmwx3UQb/Fv3BMUs7HSOvi8tVc
A5pHfUh7r+OTcpDcfIClhkObZiLX6Fw80YDE6/py8zPAv/BsZ1CekBoipoBPMaIX+fP2dP33+e55
+X0mw2jdJm8G5uWgDxgrvhlByFxOuumUrtDEUsxFEOkic5j0sm15SVAGQfClSZhX1r0diTYELsGF
CckPTO3gUd1gn9SJQeqqpSfZjrj0g6EjWqI6GfXn8khVFqOnGKO9go2Vb9gFlPHKatJmxCWuVBUm
N5bPalkJMjM/vi8AjB9umzaSMYVVtnkgy01TnOJe0IkjgGBf06VuUnS1gg19mXtFQjwVzDdxKwks
4bvcv5awD6fr2s96D0Ei32zvW1DTGOD3Me7yRDSAJsJhfa3sDMWgt0+FgO+8eKgXxW1qX1FF11zR
utEdZ3dtl81I7vIJQMPyPI0PKPI4JWaRrgeqwME0+u97kNJWsgWS0H5cgaHGjJ7NVFQ8F9lB/30H
YfZxb9UJrmfFNB7apD9NnXUys0mQ0vgntsv3Z3aqqJO7GHzsf52klMM/JzZRNzJ3wXQdExn2Kycb
k9nA1R6rKUFm0zY3Q+2hbEXVNq4hOwTGwSJ760GliNycHIcjQZ8GCekbqOjoyf0sOxjGvcx+aBe0
T9KukwRUvplUudJULOe1aBtBBuCGzA6KcTLoO0q22dHdAAKPLWjB49zZ1A+GKNPw64U7IMbVen2C
qEMJoL8KKYqjnMuQCj+bmGeqfokOYfxDA2RCdfDzYYjPZA4tSrPqG8qtqHidjNP4lHml2wflh+wA
ylZhGY/neZA7w/geVEGVN7P8qxpBTUKzMxShUl11p0KyWqdsRrEAKv307FkM8qc29OgxpoWprD8j
Nk8hODzRy0/vFx8UjxygfBq5A0R3i6chRLNfLKow8Hx+j8gEbyZHbS3rQKTyRRjlO85BfywDEWE8
99i1x2E+WJM3Y1zRqknvd8f4DpOkeJyJbwkI1o89dGcGt/tl3aW46wH8gXy4nmy5/rKHZ7bzZpln
2xipmahUyb5+iE/yX89Rla99F7XdcB1GxbmZvDIK6cxnXPV1GOPJynwd88buOqy610PX+B37Lqb5
/kVhPl2FCddkSYBStI9xMroGNDii8aHqyv8IxHw7U1/LyZQANK9+hkpeVa9O2vrx+FPwlbjuv7OI
+UrD0I+VTS2yD+mnv4QMjMaxkUba43abg0P3OiD9Dm/CTSWgHMG4tmGq9O/ZbZBrNAz2MqB60lW3
WxNmcVBbX65D8F3hAkH/fQfRtase6RsgzJZ4Q7ziVR45+DqGyAzG3eKirOVUQX6S1alxMgP3RFtD
M5SZPF8Hoh/62noxHqfV/6zXGGMgqD838jPpY4zJHk3793Uo0boxPqem9jaWSZT5i5HfoDJ1Z9aG
4NxC/9pr1jDeVkdSJFUxIFT5y1ycp9Z0oizIoqfrlvC/jolOMdoSDC3XPz0AdF9NpWWoAmJrcet5
CpdoOpBWxCvMXTCCGjxlvEBjGnM8srO0bGodNbpW0iSXKGP3ac3iXuDO3DXboTBHpH6QMcknI4/a
7bEsD9D0c7X1nBEh74DIHGbVzK0aq3EAkHU7vXbNLo72s8VERuOPXnKQD5Oop5Xr3DvTmEjVSVKM
iYRIlWI/UTY3qYtARYXabEGsJCxD0IV643w7NCZmQSQ+zm2Bz6XfI6NOAS1dtaE6u92h86Fvgrpg
7o4BeB3c+l6HmlN014veULieufsbmHBe6sggKtKRv6onu+2cTq5dXRURq4lQmEhW+vFvS63sWdKO
k/XciCBeOy3erqZpgKDQwCgNG2NLVA2NQYtygzf7810W5GGbe/bg9LljoMLZ4H3I9Odg9qTC0X+R
1rEtv7Sc5KAdittpFiRk7owtmAT//XsYX+pku681+vdo4XBs3dingylGIJ9FOxg3TEDXqtkExIVv
CCYUZRksiNln/moXXqMRB4MB7jvy1w6CCXmLtp/aEiB6kkPorm8/T/KcBO28yv8RiYn5bVFbMHYY
2Cs1+6RPaajqeumQrPWvW8Qdq0GD97+rxnweuUxtW5UBRO6jx/Kpp01lbnxDi/DkFDmvVG0iTG7A
7zBpmOwOAgvkmzU0bmIZ/fzur0a20l2e5IBAH050xeSW/fcWMqFdtPOGwg/Qtg2q7kuHkll/GNvS
Scj4sanbX5E+uEtdQnOldgvD9Oy6OEMwJ8x71a+i5FxH2zsekeCLmgVKVFxx2A0KM2FJK+sQT17r
h5YEWTY7efpVGz73sYh0irtL7aAYlzXSea00E9ZX83CcrfVbvZibU8iYlR0V0RAJ/26xQ2PcNoNK
O56sYFiGsoFU3eJKgzqy5dQPhnVazyI8vnGmrSqqBWIZm8mnaxePsjIraMKxCoiWta4lf4q31RHN
/fKvbNoFiDkfTTMKbH1CMhBgLIF6uwU6bmbS4S/mvO2s3OlgWR8iH80ZPlW7uB6kIjPpxXUXL00s
4TKQq5kfJ6W/jEG+Gn6XkHAF58x1JG4OBUeqbqq6TQy2JK9YRdbWC7zFKg5EP6+i4gjXkt3vMycz
ucmraJzx+3YMZcjxWKNvCze2SRXtOvSH3uyCOyDG7dGwjfGHGECzK93T6URZxxFic7HxHDZdsGrc
wsEOjPF6vOOXOSiaccctm4NlJIfERhV+AnUqntTteD3NTeYqth1c/1jc08QOlkndnT00g0wTmy13
N7UNAe1i8JY0E3RDcA+DOxgmW2+LHS9NDOsspXKMLHVyVXfavnGaDRz89q//ZhT1oJ2vF9mc2fMK
o9L2m5b8IMVhlESDiaKFY9KGXKddtvTAiOMgnQ6lDlk2QYYXOTqTMKyqM6qi1zK/nUunk9wFbZEY
xenaSuDpoohlckM7apEl0/07l0+DfGwbwdcX/L5FKXr23yOXILD6uldDZzrXMXljWMfrn5x/Brl4
2NvOzhRvcwYWSzosQf1Nc/XDdqZH/vRh+ETwLA/FCkHI8o/JO0wmQcTgLRnRAkwTxIJLFW1C6zzM
0kPDtXtRf+KVMPxLcjq+t29WR/VQW3JbQU1atLhM4sikDUrG9I8YzC0YaxB6jqIXKT4Eti6CVwFV
Zl8MrS232slGHQnUBYmPuWWIwSeRSAuaH1EXFMbdZ0x2KsWCC+OYnbLU78fbohRsgvyzBarO/1jC
ePqUTzYkDYFR3IBzQ/UhK+DGtaM/So8qmCRrURfu/3DLfwHZN8MsXwpDN1AUSY5rqHxefdWnTTjJ
J8PLwPBaepWQJ0iwjuz7ITiKUBfWYKMq3yrGSZrvt60RZAwum5d1WUiNcf21aVPbMgGihV9VN3HR
rXfA5cJENUEL2gCEAR5x7KOwu4G/J1/Wk/F2VVIwQGgDl95MIQoYqBlEFftjF1ah+nQ9p/Dz7wWL
hsUubRF9Ql+bhG9nD6ekV51tuyfWfSYSrxNEl0a/5w6maJLULnPAjCOKf12Vlcc1IaJ+vf/xxTC1
iqsYOmDYGeOpNIpZpQUtDa2l2goqTQeSiv7kaE70o6+dKJDRtJ1AVN4RJUq+hRdoZj9GJS9JthnQ
sh67oP0K5KkKrn8rvtNfIJjt2EgHebVMWnsZvpfDl42c1FywHXMh8CRu6GCut0B7/ed3app1myOC
e0mvnkq0p9pUhkL4Ks9tz7B2MExkDVleSuWKZJsdZ385ogkYMwJe71Fe7fQeDL+tI3pNElnGBNWS
9t2sbrBsw/Ei67FnxpJj11b4jm+0s4yJp3LR0qxIUFfPqvW5KOzzlsUfx8L+8t9gmHjqIUdjjPQ0
o04FVAdk5ZPSSHZgNZqoRsw91e4MYvzamGWSNDM+lZRvD1pu/bCW9taMtiOYaJxJFZ1xuJ8JL5Yy
KJjRIs7KV5nSIBtRSftfbSiUmjda/5inoq4Qussylx4N4/pgC0b9S8MF7k8vL0pLq3Hhx12/PzUE
k2UvU/GLTB8V6aBJogl0jkV/gDEeMTVyhHPEhGpslTpRTBxJOfWFqP+E85n+QGEcgqhx2tomUDSj
dOfJs2fblcaPZAhUCERfdz7eCQO1C5U+olM2QJaitm6UpGx0gGU32mkO41Pj45LtUfHTWNyOSpPB
m6+1Q2OSxRjFUpTKQEuk+FDId4octHm4jqE9/JprbFeBXUVOm32N0g/XDeV+uh0y4ydrbcqdGsNP
JKl0puLDVmDqp3+5DsI7Pv2xmoyDdIlsVWAXw7OV7WAsIVzOG3gvfw6+4qpOckJno5f9WgX7vsg0
xl9gVdWTCqaNk/UirdOxjM3AGhX3unGc48UftjHZY9IgyDSMsK2FW3app6OTrOrbQ2oTwebIaydB
1VoF3T5otEGkzVg0qVVfgJCZFkulH8TbDqlL0AhO3RJl/eM79vs/4BjL7EhJYqkCXBm9TGbltPbj
9aXjfqGdPTTid0emJI+2ti4BgAF60wwy0G2+o+dAg9on5H4MWSUosP4JUacQC8yzMfNrbI3OaOuf
Vatf/Ot28D/MBYWtlY0peK7BW4L4valuaDNmAta39CY9SmEZxEEncATeuumqpYKmG4xyaL3506gm
SgapNBOMN9TotA7K+os0C+76vPMLXO2CwaQktcbE/DhnKCb87lK8xBknSrPVlU7/w3ruj+rZfhAp
afHK839gMskok6St71Rgzif1NByVwzw72hfTj29AleqtHqX2Gl9yLbz++Wj2YbOvTmjVGGphJsLr
z+WsMog9EgpLwFxWHitdlP5ooFwDYAIpmaTIMiYAFDeUSUQ5m7EjfSJPBYQXqFxG8mt5MB9EvAc8
XRdtbxcTXiMIlvp8ASydqccjezhk6Fz/C7IRvYdxd0ycNLCX2JS4j2Xu07NJ7tasRTC/qhSPuB6D
0OkWdzqMuxHB4ZAbcXs0xj2LGs84EWqpeAhvv9GREdsfg/LYHgkehWOhqik34jQQeNvQQlMJm0ZW
aZErbUWmKrTJR/HBzQ2oWXYiURUuDLiowKOO2UHoC/3piURuq3QggGk3+XMRTQklgjluliK4A9Gs
98YhdzhMjaZOrEZOhwqtMQgz2jq+nKQQuk8CGL5PoA0Fj76UXI6t5snJVipQz8TB8JY6/oIH/DHo
b7Dn4xs1gjMbd/F2YIxLDGokYRdI8Y1IflM0fbAlyYcY/d3XswUPxkJrJSTkTBTR2GbEUV+WdNi2
FAySoakeq80XSjHwLvmYVbhgMAmjVeZoKnM8zJH75mi4+Wk52K79bZac9R6sPQ90EmuY3eijIqoI
ca0DGaCMrlUQmLH3hob0kIC0zdTHY4I7yd/N3qQanc471nCHwpwHpwUZt1qAsja1C9Zob1O1h1EW
EkXyMjtEU/Dki9jFB2M2yrYqpsyIsVFiQ9kcI6TkF9N3867+0fymbDMgcRSFsMKLrT0m44amnBFM
7sS0pEaC9fYJaie1p6DOcCcfV0yWdWjpTL21dKrQPAqFknhbjYU2WZCnGlD5YZ+TB6vvrW2AxX39
y5gbp9eeDO1Yrt+vf0Bu/t3jMFb2EKXZpgnBtvwY/fJJcagwoHlr/cAuDcoA0V7GX9SLWczJwCJd
3MmmBBVXaftWb8mzEj/oGImtlMyrYpAIZc1R30QCxkIrGT+18ZoSSwWspBpX0j2lVJVc7Tg/RM+U
6jEW3SX4/noxk0bn7kDcyX1tlAbMNKyHevyQzKKeVV4Ljrb/bkxmSSez6doF3hllFuRKpGBreg+X
90Mv4fbSbudWyQ55CkYanP4EUf8qvMduO3twZnurKmw5U4flnE9KoPox+DPMO8WBDJSf35LYiY+G
Q4vpeeL0L6pDRbBSUWe38Jsye19T21GsDViB3jdOVBkdJ4cGreSKi1Yv134oRGZzj9J7s6lz775q
P6q9Gdv4qlPQHeFDXuQNTn6reRQUFYWzSQQrTRfy7UIjC4GoFO8SbDOE0ehWk8p26g9r9TRseTjM
sauP03FT7O+1LLr/cDcN8wLHLOma2FAfBZGCPxLZ0ScHWtmO1AfXU44IhFlFK5M7KAcCpFi6mylZ
wS+wfNSqTjA4yyucWRYEA2zalfTmjl3F/SIbIz5WJN0QZYJgyzlVnmbpZC6HSBMckLg27cCYaKx7
aPuYW5T6qfG5zD+NxnczE7VB8x1+B8JEnVWgmWktYFF2pE889dcE7hc90x5KtFw8iTZAru/t4Bhn
wCBpKcszbCrU1SnlPlhx8Mu/q6Rxy1GgFvvaiv7G0XdgjFPEm5kMYPPEve25Ompu5fUaFTP1UrQm
+NO5eDa8wadjFGpAi0yRv37vJEcRhjjd7q78HWwBAN3MiVVXryGePMg+xpND7ecYoEcWZBu26JDG
3eQvVrNPGGqUTlNZAq0ufyfmfRRnborMbWyCNMLdjnY41Opd4tL1bJUVE5+y6vXIw+v/EiqNIRr5
4wcBqJzQa0TLWswhLZnAHR7NWuoreuIMHS4I/eLJqiCuRSiMLcVsjt066jjYzjeRTTxt+YkWBkEt
kO/7F1OYY0quR1XRpQApq8Tp4ocUJ2fLyJ2leyC2qEGLm6lsvJMSNNGbOntZhKBwLi0mahapqn6y
zV/rhhqxneAB10DCbyEq3Bbh9RzM38pAlIzXRxOXVPb1MU+LvsRzMoL7BtpfkkMZZmx3/ExOE5ib
8wA3fUGI83wdC0o1RnUCvkhmSYccHaJWCl+XJA96uD7JQHlUoSNDESZKERRz2lPIpszZhh2Gcuck
bv64fI90t4EO0Oot0EWEKDSa0tf3dCtrexOp6+7CLLHbWVML4NrDcguGwEO9iBIUz/v3EMxGY8xG
auvV64HgJc8/KeVBnzRBtuBuNHsQZqMx8JPJKiNdWLezH59p347uG2j51N0h/H8g8aCfnk26ezxm
pwGlvI0eFqybeU8gA0AlAAYnuaPpPvUKV8Sex61m7PGYzQYKDlm9TbBPOmwB+FhPCcRTsdNA4Tc0
H4RwNO9dMY9tt4qXpBy6FuaR0YnCETXl6Gfymyo5dOEikunhXlt3xrGlGmtsk6yIENmvSq3dh612
FqhgDfiIkM/M7ja/DhpwP9jQVMqFs6TciscenknPcJs53jIY24IzMGiCzDMxrwDqnsVRwjx1IBEb
SEf1rvpsfrie0wShwWpsp2ZHYmLhq3bdYzqf0EJh6YJjnigyLCazRBppo2mBdfmnyZNfW4eyl+E1
Z3ZwnU2QM0UmMQllSA0yaBu+5RDrR7ONDtoC+Q9tfcdut/9mbFKRRgvP/1i5pZc/riYJmqr1sJ6Z
UxP5lJvJ4/UvJQpAi0kwU741qUXvGWRwcdzzi/s8rDI3PoL60be/iFryhJ+NSTBg2u8zFS+zr9d/
+4zPd2v6qUtDsAzszJEE+kjcd9L9irIZhtSZ2qsw8EKM3B2Wg/WBPvJ1LpS8bU+ORXmbxtaVRMNy
Psm1Ii0jPeZ1XnOkqkXTOb6hTDNlUIXCRx4RGnPcy7VFsmsZNnYeWDpdNH9hSp3cUepisVYb7wS7
W1CbSSt21qyJTgOvSAvPANlLRFTBS5kg2NiKaVygJK3qgCjT4QHTCd+l/yPtunokx3ntLzLgHF4d
K3XO82JMWuckZ//6e9T77ZRb7S3h9r4sFmiMWZRIiqLIc4Ye8yWVzzF+nhwmhqRjIUUDPV1pLWrZ
lw+ha3jKFaXuBukIHoCNvf50WSY1t0uGwcQRJCbdKNITSNBnO8/kXakNnlmJp6w37cwoFVuaCRhj
vsDBjoRIp+iJMt7j2NZHPSrGUhRwI4jF35Y12kr0Vyr84k0DbS/oWQpjG92wRFodIlk35syRlp+h
9Kx3nMNlK0dfa8Jkr7S/pOxMHQW9+Uqde3sJfxJ5srNBOVrZg8DDHNnOYM8qMTYCWtZ0FkSoJLf3
mflqoL7dkNQVeffuf4mMZ0GMZYjanOnyAL1GsIItpxysYJYj3xgBGJ+8fpdzTprtZbQAcgSbkESR
iYszaTW1aHGg9SGyyWHwk3pxonn2jMj0p7g+TrPMicXbkeOPyPdC6iopn0LgBoQEGsbaLzLv9JBz
ldq2vvP3mTDY9UBMI1SlIrkS4sZOpmet4OjAk/HJwrtOyJH6eyqRPDPrvS6ZbJ3onNDEWyrGyLXM
+N9SodgjpHcJDyCTpwZj1eoStmNSQ425DMbpEE5HizdWxRNB/77a7UrKwFMwQ8SQnrTx1yQGKMTb
l6PpvzjNecuZfIkUrZbIMba89ShFZQpCkRpgOmD3RA9A7nyl/8kCWuT/nOY95V7pRAZBAqYixKko
RphpbhP5rsGTMkcr3tIxSVJbAOZ7abB0xKVUBK2NN5L77E5w+rcJiLOSJ+7a5j86DxMPwpFIciZB
ZjhEhybpgtbsbxEXOGJ4O8ayErRKnNVShyWc7+S7el/74T66qj3xdcKVj8+wznEkFra0m3MgowAh
0tPHXRsF8VcobXCw/jGJ9wealUngaTLuloRa4JhVeIFURVDMKPXoxqIx2AkZwRAgKtPvVotSX2jE
U4vzy8mGMbMVPREdnC2cstzmiaWJpo73WUMCEsRHx8uLQcA1osC9T77Szecui+ymuCslXj/sppVq
qiKqYAa1MDjyUU5kLKMBKisM/5nXQI6cQQ8T8Tho6fXjU7qk4eVVNBUVsDpMSJ8avPIkDYG1yMDR
XZ7z9ABIZMcSbxbj+bLXbVqKruroqkCLlsk+8GR6jJHdGKJyJbfLaS8SzjjS5nqtBDBenZAil6Km
SbylV/24zt25Ko8p5r4u67G5ZCsxjCPHZVELqVUjRs2lLYOs0hTupPKvRr4teOFw25n/yMLb7UcT
kPNBH2MBspYbE50AaKqwLU+16+/0TT5yeU/W2yWNlTzGHLQFI66NDpMbHRRjQWcG5KqjmWNcI3YN
p8b/LE5tJ2/ADv7GY6u8vH24AX3UFSBgypKl0NVSrEOSCo6R9I9awsvLeGIYr5r7UcgyC1aSyN+y
bp+JRyL8ddlCeCKYwz8TLAmQ5tCESLqdLKObWJMXSpJ/WcwWcLpqrXaL/o5VaMQkVNnIVBU1AMvt
Xn/OwZzqmXvMHrqTl+2XHIN/sZfjkkp4lfzNILiSTf++kt3rQ5KYM3RMlMGelpNUo2euCVruYb0d
NgAYiudogJiwnY5ZPAmmGM04YLJgSva69HR5Fbc36/x9VhGhGmuRTPRKJVx1o3wzV5Ez9dw3fOo6
nyIteqD/0YOGldWCzakUlVoMOaNDCVJbJ/utuqAX8/sfPDfebFqwVrKYSIgxir5QM6wZhdyhT3uA
s6fguHnjAXZnVzU2BaKj3QMT0J8wMDJ4Heav9PvLS8vbOiZSFlXSV1kOlS1yZ7X3RrS7/P1/CY9/
1pR9wrTiySR1Dj3T0+AqPu1hnlM7t2H6SHbao8phYuDYCvuImWSNUsgK5EWjdCNNsasaeLxFJxdH
sU05SC3QT6eIks5ycufpnORhJuFOrB3VzM2S5054vrx2m3sD9JW/J/I+tb42WSZFRjciRoV3Q39a
pq+UmFbfZ6J5hVHddqrw/bm+ztUnWfldjbw8ftvO0amp6ToaDz+3uJaLGosKhCw/ac+hqKJFxbiO
bwBjsDeuaKNK7Qj7GOBAJFANW9mPR56vba/jn5/AmqAQS+2cyPgJIrnt5wdr4uTz1Ec+hQ0QY1iI
fJL+qb1Wjbqqzyu8mMq5bLfCyWoCyXwB/4LT9rcSeZV5F4jNwL4SyMSOMR9EQctlPNT3+eOAbhK8
5P5WlsLpah7wxHa6sZLFBAi0XPQLJavy5Dtw+DjJ9+y+dAGD8mhltnSQvPROwbANHwZ007/OctnR
aClKM7A+Qa5Q383AuwA0YSz8vuxg24VxEx3Lpg50I0lkAn6SkmROMGjj5ftk1/+urrJAuifHzh48
YiPcHvqjGfuXhW4rdpbJbB44fmu5klCF1EPxzqpUm1jaIdJ4qdr2y9tKN2bjpGmpGnCNIvPIbPJK
+6TDoPYrgLr1P63Flh8nBxkPetMSt+ls3vv65pM+IFX/WVq20CXWpMqAloXzDaBgALu/r/0YFfns
pNzLN3FrY30DHmjxtl+cZTKpcbmkeTZokJnAL0Dm5nWd7jdaukPFjbOLXP2Y4Knq6pBYKpYX8Jw9
eg5Lvwj0U1LZ5bHYI6U7GC5/rp5+9HOkOSvIJMboq8ZYMXgfPVC7Jc7UdWC4GhFv0nvD+N0n1alr
F2CFEaz30ByFaLqLmnj/n+z3fWFWSRJYa+ZMAgqTN/ZVoI+I55pwRfrauSxmO3FYGRD1o5UcNROJ
2NTYzAlDQvP3GuubOBVmhjwBb8UCv/1p+x1wJZGa10ri1HdGJIWok8yHv1MyJA+3+gPNU0qneLms
HycMsGU0rSpNsIfCfmpylzaZA1d1DW745nkEG2xqxexkcBqhu/Fhsna1MXr64OcSr/N+swF47e5M
tIlSDUzcPdQRD8mOYvBZHuU8SQ88H+esG1s7M8cyz0sa1uLcl9qHCO3TvPN8M1842wFbLxvr0hoL
CyJIMgS1NPuWzMNb2NbC1HXMUFsKUsiPppajt7AYWxGnqrifwqPY7kcuk8N2sDjLoGquzNmao07D
+CKtC9OTO3dRe3OMKyHIPUDvcgo724Z2FsZ4a9WK1WItEBanwg5ZsT4eyCS7uf522W22L9TmWRDj
pAsgqTI1hCDNLp6lBz1Y3NLF+4Ppjj8xgwZIn9HVnPJguV9ghFatlWQmWSBlITa5DMnS0jmp/peM
duTFFB2z41xhuDoyXhtm4thEIyQpuSPeiQf9Ot6T/XDbOjQGKkGlONGAliTRxXAVJ5mlWnw+Ys7r
yzgyhpozGX0WaPJoF1eFpsscerGc+JqFGXKB52s8Xdl2JLzZ1yjDwGJar3nWneGEriA06VjfUZZ5
pN0J9ZPhEj9yeQ3F217+R1G2MykBi4aMGz/Ol1n+rszSXyS0XI6x8mQwScJQGlURUmMVA9D/opOY
Ps9YnnyjYqClcOcdD6qfJ5CJK0YuoA0/xxTZIvW7VLA8YeaRXHFCF9t0lDeLTArq6eBj3Snd7Jfk
5wS8tstLx1OEiSe6DL7rCtOEXpi99OMLbO/y9ze1AKqjiB5XhU5yfQyOQHyAbUfILrT0RLSrKDsN
0ldC4koEs/klqClT0EDDi+f0qrG1ed4DPm8HmvevZGQrQcymCyhfphGeeDBlbD0WseqqeY1G9Vnh
IcFR3/8UG1aC6KatT5SoMgQ9hSDK4kaBqpSAdonEnBC0nVtbeH6QMTtt4unjoxwtbOE2JS7sckAp
ravAOMauch/to1taLoh150uxfSWRibim2SyTJva4ORS/aw1livk2iTRH5EETbOdJK0FMeB2TWNCt
ZEBusVgumW7E+W4sKz/srvsqshdCHdc2eQXUzdP5LJUNsmA9IYWAcrAHYgGvbUdHmf/qBPVAMt29
7FebfruSxPhVqIHgIgHfuUfMwpabu7CZOJFh23P/GIfJuNUS50WtxjCOwfwBqF0CPkm5eL2sxfZV
YKUG41JhbiSTOr9XgkdPw5Q75TzJj6JfeuJR+5L/njVi3GrI51xMC2hUyEEm/JqWYCk5LRubQ/ug
OPnHpdjx4jEutEYk7y5F9mMw7DSv2YMG5MsvVCtZTIo2NBgfEwRYGy2j4+neWWwhstOHwvmJ+5vu
Zz7FfM6dilfo274zriQzgQOtzYmYAssaAUr42dDx5ic6+kdfVzJgzvFSiO360UoeEzbiyVKEVvnf
gwGdgkoxhCc4P98oSu+8U/6joTDBIxozKwtpLbVJr1Ri2qUu2TkPV3S74ndWiu3bJKUpNB3Y0gCi
l6HQF6BzGjXb5M7c66feQtFPBcJt/FReZbwHmI0wpYmijIdujMmBJoQ59Beti5QFNMOe2Gd+1RmH
uPgVL62jpP3/fyU/SGJMtKsWSRfMFsmfZnqSEnpEzd3GIpyTbCNWfRDD2mM/50pfQyFLwbtfFHVu
OIUvgsw7vrYM/4MgxhALIW36kEAQxeQgIITCuFp5nJzFUw4KLpk2j1x1WzONQozrFGOc0UysyDDl
PYxEiwt7ARoCaVPEex7j4VYghmJnOYxifRiqOug1cK/c91CtRKuMcj84/an0ohuef9GPMfnNB2GM
fwkCgFwWAcJ0nez1tn6SRWGfd3qgZuDVKttjodQcQ/yXnfujIFvP0OpqSHuhQ5Z4oweaL+1Md7kL
T1pAcaTbHQ+7gKMiW9uoDK0epAgqjrIQKO3gAbrVDsdASXS7FTtXzO44Ryk9Ki8s6vsD0SppVKPC
AAMbFARwQWVjBMNHs6CrI46k9zKGJ3kYLhzLZGmG0iqrG1OBa7fWyyIs9jxiwmVMOFnIFqjQ2lbe
0X9XaumJoMSVBLU6N9LtanSzFmNruSt4tZcM6GB2iOnQCzqGzX9cXtLtMHk2GSZMDhhN1QE/ikue
rv8s9fSoKBPaCNQatT3eDPZGPvdBTSZQyjWJezODrNZ0ZQvPdEnHWUnefjGRJCmSxKo0WGTXNe5E
Bk8bCy+xEu/yom1dKj5owkQSZEbp2Et01W4Wnzy+ZyXOzwJzVqgaAWk34GUjvKVjosloZhlmJ6GY
qV/L41Ej3zgacTxLYTqPIsmqBDGnK+ebQXJMDoOtXaUvtLEE4Srgp1c0eb/gyiwKiJm2uljTywsl
DxZsHUy+UVDsTX/m3wFpGn9JFv37yr80Le6MWYR/GQ+0etkAZ0rwjHci7fyOV/TiHTPsa35cpks5
ltTMvdmjUFq4p/t0xBtoHC6P64Fj8QqT74+5WGpzC2HdZN6Xw+jEWvKzLUdO/YEnhv59tYKqEA/g
vMQKWmgMHv4awutQ+n7ZBHkimOiQjuW8pApEzFXu5NLkRYvqAxDcvSxmK8+G71oy2kgABIaE46Mq
KG90FpBbcYbcUcgxTEzpeMcEteYDZZEBvMabUTrJy2Wp8nacPUtltJulFq3VPVpJiDu4i1vs8r3o
4L++dd0hagBWxK2CwjFPnTe7eC2+I1cwllvxhTcxxvshTIicUzVW8gFVvbExnhUl3Fud+SKZ0aGo
eQnXdtA668xEyTGCwXQ6dFakdLmPIkU4gSbzi6fnWQwTG2WjTEPJwobC+B81PwcGYIVLqbxfgsmZ
XdkmT+nVwoME+JdD+49Y9mpjDYvQVRK00+zBzXI83Aqv4CPCu8h4u9z1bnbbOeoP3pMVZ00tpibS
EW0whhbbZ0yzM+PCkQiZx7FVGus/h8uzZky4nDFuGip0QSl+d48gVgLHU9qF7vwrPFUnOtwbOsQH
B/qxvjI50rfDwFk4Uy1RrUTp8xLF2myS6pvZiixM0eSCP/YL73bKcQWLiZ1WkY6jKeHGHVa3XSnZ
xYxe1+IkG4QXczZ3Dd3WGpAHRRFUfx9jjkbqlEi0YlL/fPd+r67RYYu+zRxdef0eb8K/uVRmPJmM
97WShteWHDKTfH7OOm0nty1Hr829WqnFeJ4h1ZW4zDh8is48TknjSnX+SBTeXCFHDHutkRtNWKIF
mgjzNdECEWY38q5OmzZ/VoW9y2jyZOaVARmFpAw3oYKcW4+Ap5DqcenWo/wa1st8yDtLju0ks/p9
ZuQmJ3vl7Bh7u0mntBgWumMYPz0u8vgKCCH/sm/zlpLxrtwoirjLYPKDdWVW9xnZZ/1XUoXVSlIt
V6kCAFSIVdMcPO2L50au7Vzu7pWSl+pvp1krOVTVlZyuq5uhMLFa+ck8tHbjdMcexAKKIwKVi1dW
3c4aVtKY83sSSqE1qAePDsDkwIJMqeeGHwCLdPuThBw5PvDKIlyZTNQouzzrRNpTSUlfkl3rAP96
2QHdDX0roQ1UVqf+zcsneTbIRI0uE+WEKHBpYiV3Vpq+LarMscHt25MEWBi0cCoU/P3jzlWdPEYj
LT0CE13BlFlxlV3pD8p965r2fOoC65Y7QL4Z6lcime1L4yyFa+GwbpvK0XVf00bXrIEwwqlQbMqR
FdQdwepoSBrjX5h4WZrGAsVbTa5y8jKqKIi0OyKJ3mU/5slhnCwsy0UahAU8Cub3JT4V8XOj/BIS
HkgbTwyzUzl4SVqZQB3QhTmGmtuWETpD5It1cFkfasqfUg6MUesiKAYpN95HkxDVRiMyAWNdbl3F
0UlMrKsaxBph5AmE2w3GEcbedVNS4JyaQFA3+WFgvYg58GWzQLVHdx5s41D9Ik5j2vld4n/hvVtD
3e8fNdlLL5hRQLhbgDpqrDKvLuKXuAQ2dhQ/XV7NTSdeiWESuLQH2wAZsJqGuiuto4Ts9LIA3goy
Zp4uSjODjwqQ/PlbhlBfyYldWm9yAby2ibdf20Z4XjTG1iMwQiWFCmGK9GtJvmtm7w6Vp4icc4u3
aIyt9xEqR10DMbG5l6TvXXV/ec3ov79g4gpVc3VeGVMuV5YGq1OBVwswBnexRB+IBe5lMdtbgycX
HSSTChBlP4rRF8ASpD0iQ1QpV53RHqOldPQq2mmj6BaNyTG1rRcemPQfeew1qGqTqcuK+W+aJHF2
/n5kF1pbADSCTUkMRbfyW9HunnhXhW3DOItm7kI96eUJ1yAA59epTTAN0j/L8knA1OjlJd22jLMc
xp2aOczwWgY5knFjaj/16O3y97ct4/x9xpvkSDSKOadbJt7kQ2IrCqg1vnQwnWUwTlRXpF4muk2K
0NuDeqVG9zkAHhpejz9PF/r3lZVLkS4MSkzlxPdjo9pFeVXygP+3IBU/2BzjSlmcynqjQcgIHHeA
8PvkNvMWFwi/3wDHT+spVtDe0qt/7NFbKn0iFh7/26ZRP1wrCgxOpTXwG6yxdJbFcjoQa4xoh7gs
hrrrp6gBlGuJksaCj4cRE5eV3uIiR6GaKRYtbZPRcf/mFS1pWndJDJP2zbImdkYKMaFp2qNsBXHV
76yK3AF24FVrwu/ayBuQ304DV6oxkUpYllQTGpCfUII14PQ5bbQPXVwi8dJY+cMc8AdeNz35j0g0
bH3cNGtZojoBa5OnhteTddvkHC/bao3A5//ZLokFipSHJJd7EesoB8cw0I4T3k6VoLzm91Zylk9i
52flWohllS4fLaCreFeXJNQxVcCQ9fsCHJQA7PjSK8RKOyZQmbVWRUUNkXG7r623QXq9bOybwUNT
wF8AdWQ8Bn/cnriUxGjUEAjlJnQHczfko6/07mUh71f5z7Z+lsLYnWxgbnwuIOWfXmbabKHsht3y
YrriDaZKDiJ6RceX4iF0+oP167L8bRs0FHizAc4V9nkgXAZ5Af4SKGMXULkWk9h6Zi8X3mUp2+VJ
fF9GvQmc6O/ms4pPeV5NJJLA12SIVe22evytKOq3qF0Ed7A6gnbgJA9CpbXcZYwxuCNOz2LWvZZi
iPefCFUOcIqDdgFTKcDZnjjPTZtrsPpxzCnRmrMikgxuMvSverPYo0A4cXPbPVYimDMiHgVdawXo
X1b27KFX1teuo8ihJISjK7pgto2/8fiitx/gV0KZaK0muQSkTBAtiQG6hhRn2EtHywN6OXon8C6Y
cCf4eQvJeEwWySF44eCRgn6jtq9R88IxI+rSn5xlpRHjLCRJcssaaMQMpPfXEmCgU5KA0EaZ5Yr/
Hr0ZAs7y2FpfJC6FVWiQVwm3UZI4I0aJ+y+QwWFaAUgelHAJY+aMUqagjOnUIxWfQUE8PorRkfDm
Yf/F/v7IYAdFLcCaow9PxI12HwYo1Xu1P+3mW+GqP9HZa/OeR4W1vXJngUw2XBIrUsUJAhNztIWC
2FH9KvQtx694UphcuBq1Gg+pWDoUIOwoLt/asNyH6fB42e54YpiTBug5nZkUKDwQE10X5dMse1Nk
cHTZmhdY24FBvWsVI9WpS4XGwpKpV8UziFgweJe6+mgnT5Yz+laQ2uGPyKn8L02kfpBM9V9J7jqp
jUYCybKOl41HNbS7mXOYblugIQF/xcJsucKeAI3Z9XM/4JwjrvK6uJkX+/KbvJ8ANJ57/VHc6ZxZ
k81gtBLIKNULlSZ3GQSa+cuYgVnJ4hE3c3VionpWRsJc0oMj3TfXU2mHt91LZxtXkwcuhmB6qlCW
5VnJ5jVzpRYT1Jt+mku1xl5FzzlGZ9pAhV3cxj+Me9Xu3dA2/eKm/UF4mT9vNZnQblbCpKQGVjNR
BcVtwdEOChpuH8amo62UY0PhEE9KkUBKaaR2Xwp23US2IT9cdudtTzuLYcO6lJlGX9LrJ6iiXGjj
dafmkAM8NxvttndioEOKduKG18Tvv3R9N1SgiaALlNISfvQ1cy7KIa6wf02xy+L7nMfft72E5+8z
gXeeVHkeF3w/Vk96WzhxHXQ5D+eeJ4SJu8qMHsmCKpERjDGBCzhrarsB+sXljaK2zB73EqDTDQ09
EkCLYMxBLQ3g8iwtTsZUt41QsI36ugRjaie+VionCdxSaSWLLcPqYgdo3hGylg44ZeBitdQ7mXTe
ZY223EhSANApqQaK8iJzkpAUU81gw0Kxd36Zo1/FzEOl4Amgf1+FcmUSrX4ekWgKYWmPyf0o8aqt
PAl0IVcSjLTsFkuBhLArbak9Nbn1pW23gD+iUlQwFnRHKgd1UWIQ41XlQRUxEZj8nlPZndvo+LW2
EEk5C2NiuNbmcj1rNWwsuRKL73XF85WtgL0WwATsrNRUaZSgjRrvTSHB2O1+yBRgx8Wco2Hbgs+a
MCE601u1IpRPcKyfR/F1IZmt8jLwTRmqIgOvDXx7IntdNNqFmKNOsDXF70L4bUhvOndGdNPrVzIY
E9bUJRomCT5C62kYuQ6wZjeCE4EdsXdpu0f7Iw74jFmb1yVkJn90Yww7E9MFVCyIAJSHrHSjgyU6
6mPv1vZ7z2FnqzzT2HSllUTG9no1bgSQ9CCMlpGPTj1fC/X95YCz+TC91ooxPzUrlAGj8jTvmtDq
lWHmrHCkOyFQd5bLw6rmKcSYoFbKE8kbKNQkv/v6xjCfOdrQ0+vTibBaMeZE0BtZi0Nqf0PjUky6
FIMctlnaLQDv0ZHMO0w3M4XV6rFYLUU1J5oWYfX0u2+zl/t9UF2hL+5RvVkcygckH0OnOAp7HjP9
ZtA468kOcWrdrORNiYXUyptKdw3xyhK9iof0xPE0lTnGpbxBo1EB7Zb0W9+pwEU8lZgSHE51zsMt
5CnEHHx1VgIYRsDGmcnilJruVXp1Lw/dg25aL5eNhBOjVCZ+AEFBGK0Ia2dNx0m5ifODyJs65Ng5
O85jxsaSDB0WTkMLftXUN6qacCgQeFowscFKk9GYAafvLSLYEMfmEBtK0M81Rwwv6qlMfMBaZXHV
ogA4RYKnC9mLliSPHR4DS2GcbFKA+cqQfknL96aa3LyuO3suMO1QyOUXXjzXrsbEjk7C8FAmvyvc
71Qhd0bd4pyQvG1jogcZpAmI8Ni2qvwhYPaRdzpuPgWtdNCY5D6uwUbW69Bh8EETaxN0Z91lQYu2
XvJSeyagwKygPuBm4Vmn6H1W0LjlUSptNuqsfwRzA6j0Bq+7BK6W763XNLXRUehKweDRiUHaUqy+
aCO3GM8xV40JJZoYgxFBQ/Jhxsqj0AuOYkn3k2Jy0G+3xeiGBDwgjImwsFZK1o7AO0NJM1H01Lfi
7GYaY/E4GOPMSUK3beUsiTHH2Ar7vA9R+svDwERNZOCxSPBUYYwR3jVM6gRVMq3wDbE9mMvgV5HK
A7DZjrx/FGHhqkB8PnXIQJEARIMvg58pUtp7IQc9bj7efiXynkUxlqe1wC0OO6iUN7vSeKxN1xQq
zr5sn1lnGYyhRXXbZ2ULGVbuZ0LjGFpvN81dP/5VabzJGo4NvMfO1VVHNgW9Cnv6foaO4+htbh/+
23pR+evvD3JFRHDGoylWAOhL2WguOoBlWyMiLw/kWNt70FiJGtQclJoRli1Wnmf5qEclqAZ5hGCb
QjQRLVNAQwQoIqNPHo64S7Uo3/SD7GTN5AiYip7FlmMCm9uiKZpF2To13K0+Ltuk9Ble5nBkjZNo
h7mfKjz2r00jO0tg076my0xNBBWyl1ZXmkbcRnmumgdzOS0G4SizHa5XshinIXgIy9oc2tA39T6I
rGO3ByK8l5xGF1ByylV1E3Fbv7aP/ZVUxo2KxGjRYgwN6SQ7fXJsI4eyrDYJaGxkV/wx8gpf28bx
Z9dUJgNcxGYGaR0O35b4uR70xWL3asU54TdLsmh0/Mc22OQv1fMWLzSQMt9ZD/phDLqX+U1+yE6L
Ixzig34v3l/24e0rwkoi1XvlWfGk6UVhYf/kb81sj17vLD+FG/oEXgX1TrfQAdJHngiONT4LGMcT
VCZJ1AD3O4kx9QT9RW9v6pHX7ba5abqISWTZkiSTRfMywiIT4rai9/1gmEe7GBGiFF5j56YaKylM
3LBmTZ3GDlIkE6gXr4bBOZdoQPh0a1x9n9kirRirQiAltEgmVy8Ld2rbG6KhQ6epbpuxK2y1G/zU
FNzLtsHTi9keRRjjSqWrl5o/zEixs5CL08ATwaTvXW6Mo1JCtdER3scJlSNain/F3ykKEwUz4D1A
0Lzn0loyeVEp5BFYc6BTbu7F9FpQTmU52RMAE+efwK++vICbuctq45hI3+mkz+MIwgajsJNcCSJy
J0S468vd7rKkbUNXTDQn6OjmYqNTRmZQ487IX1MN99M898vul9k0/39cYuDonqUwhl5EbbWUAoqN
ubVTht9oKu41Xpx9Z4D4vENnIYy1T2izXPCSiITv5+BTZOI2iDyS4tE3Dkan3qO5KZB+CF7zc/aj
txzztO2tupuPGo91d9tUzj+ENX99SdNFhrZKn7qa2Z2qvr3OJtW26qGyxUgOrCZ8uryP2xZzlsn4
QxOHo6DWuPzIEaA7j+YArbNfiSlzDpptvzvLYdygWRSiWjHkhNOjaN3k4V//TQ/G8seREJHQS1yr
HqV8ttv2YUpPonF3Wcx2HnC2SPbGWqvoam9lGEvr0b6tHEidB+OaeNEvSievt0cejtsWTtTaBzQm
38EYU2yNFqxijEJbAxSKlKSPqgGD6I2DMVj7qQY8i2m5Sbj8N/djL6kkhue3Ixa1Uyw/0829KQJZ
QBJeLy/qdiwxFAUDdkBVZMm3apAWgRW3wBsM8hBzCQ9gjHZCkQfBsm2Cf8SwF7tMVjRFFHJUiOLW
TcvcSaOZU5PZ9qazCGavyJyE46hmWDALdaBsp6tJ0EV+OvBOFc6SvVexV0lU3ShKX/ZYsqF8q3LD
XqpfBiCALu/LZnc4hTH/38aw97kmrsDs3kHKeGcCkYT4nUv2pY9OhNsM3bkvEwhGZbcOmi+pZ4iY
wUHjrG59gn1rkzhrwYbrFZbmJ62gukqyBH3W8BrNNm1iJYgJS+gyauVFgiBpvg1l39A5pr39nLAS
wMSldkpSQ8wgIN/TWwPlsSucxqVklPGBC/5DbyGfjrKzNPaxfEiNFsc1shsMFT3TrRI880SIraJn
JPItHpTYprkbKlgJJFMHeTZzeJAs6ye8aOPwCIpr3akyO69djLlZjhTI4NPNkVrtYi/JHN7wwKb9
ryQz+xY3UzwV9J2hn7+Z6W0Yf9e+MreqYgxDNgH1asoas3NVDETQyYQvm73mzZLp1sL0nKS1x3Ey
eo9j92wlR2dqoL0phPqopDQjlXzwfgQ54NEhzav2Q4CyA6/TbNMk1wKZIKXX44DBaShGX7iUEwUq
i4LmpPuJa+15G7VVGVgLY+7NtdYkQ5FBO6LiMW0ugmbQd5UkX8sJ+AKs5Asn1locc2nOjHqKxTFB
hSi8NpoXKX+ZeAB6790ulzaMSUpjZaiaJcL6aQ8D8EjmqxbclODBvKocsbZbd8TkQvEw78s75Ihv
ypvBcbst21/rSP++iv1GDvq1eoJ8Rfqr7JzKvGm+wB2prUVQx1+JCOc+jYqGmshgCG7ZjLpd12m8
r5buK3XjtSgmhhTzILY5PTL7yc26mzx7vuxfvNViIoVeKk2fajBAwBI8lVnmkCF2SqPg3Lw2ZwfW
ejDhYlTLvFQUumTwqvF62hFwxVtB5c4vvJSQ41Nsc+okxUoid1AJALKKHcnZt1QBaka4+HOCIpHC
e/bkLCFLpENkiywjXcK6u5oSCSBhfqIlnAvCZrKxWkCDiRRlWwvdMCA9M3MX7Clk3wMGZJRsspNv
KPmRbItH+oRcB7z15EVEtmpT5WU9gbeNhmAzUB0KLadjlAW75wsuj2eJt5pM+FAyq0wE5PCeXmHM
znwztV98sp2tvGa9mEyMiEDSWBOqUWn8EPq/jJFj7tvf1zGliklFHbh7HwPEOGoCWUpslliGmJuS
PStrvMuOu1maBPajAbgfdIABHP+jjEWx5knOoEN+Ml4TQJgkAfGkg3Kd7SnnZ7+beU9M21qdJTJb
owspMQo1xtRFHOTJ3qqf/qNKzLZ0kSRoSQSVaO16fIpdItpliLGfv5HH6qv0KeYNh9Fvfj6uzkox
sXyMZSMOqb1l882gd3Zt1PYAHhaOanTHL4lh4njT9y1g8BEkIjFxGorFK0nJtZJXvmWmp6porkhR
4aErA/IwoLWM/DvnB2zlvmtzYQJ9tphhFRLoSXz1oDrkIQK5nvBkgeRAGG1ezOCtKhPu0ZovdrUZ
QV3dr/AGKXYH5UsD/H9UQksnkxqmqtVGggR71ISDFL5ZHeY28ps44rXSX1QGchhv1jJLySQDcmRw
sUlPRgmEm6fL27N1VVirwkR3MgOhUNaxXvl4BLgq0Us7rUHmyMOT4qnCBA29K3J1amAF/Xw3KDdN
vdcaTufrv5xU//Mo2mn7MTDJUzPpbQcZrScAqhMVM6d8mHbL9XIQXzELgAERbZ9zK8m8JaSqr5Iy
EP0MqR5hl9L5mp4dc9g46QJmQH7opdb7r84MDZmYUYwWmdGiQPsyKAgeYFAFe3qpj/HDstPd2RcC
2c6/pZgJN9C7ximibKc35+VlIkkkDlaYpVhevfg/0r5jSXKc5/aJFCHKayuTSlNZWa7tRtFmWpT3
9un/w5r5OtUsTfLemk33oiKEBAhHEDhonaLad7k3pOdFe5lEuPwiZeFcxoxZ/rh/dRn1vgSkJesa
Cn/eVvybMQWi5BxFhO0yzTxBlPF8SMndkr2nv3hlWXxZy6hS0oY5xBWp51S9o6ngOARCek18V2qX
hroFQeH7Wm19Ck0slKLRQ4JFzrflxGT9RuWwgAEv4QR9sgZnuF1aZUkzsjy9ae4i8jmO9rExeQr9
0TA4/GF/m9zmsazIcTbcNlkioyyHlE/eo415Em2V3SzbYpvPb344a9XGYszHDPeBxTyE4ceBNC4A
odwpfrGKM5AzwRKAjrDq8zZfm05iRZazXLzWLFNT4LT6BqEeIwCTfsqnB+FOoU2tWNHhjDQFSEmh
LqBTLueUzk6eD44kRCrZpGIDVQbNEUDX4Nv/lYz2i9pLAP5J0bSqNOGdpc46QHkUgfaJCHHqYClN
aQ59yAjts/Yk94FSCDRu+5axYob9hpUh1Yk+mn2MENgBRNL4iNVYxxSlwHmn+iV1RB2xm/a0osYp
wkIAk9kwapnyc1K+h9XsVMt3A1DEdfcia6K2yM3sa0WO04clGUo7s3FS0nAqDixkSPfD7Jot0K7S
n+hBF0hTdGCM/ZUw9VkZs2gBvTx8zqsPdkGd8D3vErgo/dY+znWPpTGk+Qgaejzc5Y12wgP1I0ns
z7dNVnBSvAOfaqxflQ1Gpg1f9Eq716X2mBn0UqfDTp+S3UDM3W2SAunxPj2vKp2ONUiqleqOueIZ
Q+YrierdJrMZya8CfLWI1SH1XYOb4wAdzOuP47ifcq9Jz3TeE+lwm9Cm11sR4oJHFBadrdYgVJf3
sX4vNfcWLZzUlATedTNq2Bg6VkwdryL8pqhkxkPsoIBOmwxeYli70cqD26xsbevUtRUNLlMOq5JE
hF1ClYA+DD17hnaXUxRILrbJmj5zF03vFcfqKXHEHTL/4qWuLPKilLDirpBAfrl0HqD5AtzvEyf5
yAZJMuHuw22B4vnAMpXXJtU/zXgw245SA35XW/xqutNEKHzbiv77+3xjml1R7IehNhLY5aKTzgGU
p4Og4grOjAnlTfKCOd1/2ODHDyxbWygNTYYojsUOWFRUnweUK/SzGQBbUIxUIGKL05GCVuncZRAb
PbD9lIMnORTA2E3rKsQBfP9BOWmhEEZRRJVTjXoqsD05hTAtpfTjafbLaQooedfDy0qYXCymBkWB
u7RivzAOkfosx09R/J6GRW1Fg7G68kxxRNWiKiDArjsqNHND8suiDzZ9NmgpcIIiqXGBuBr0oqMj
SEnd6KT25JTF4CiJqG1ZRIYLwH1m6UacQGqqfN8mDx36EXXhHOu2n73qORd1Jbgm3Y5BxC4vQ3JB
zdZTy2+xpL3Lz17pcJG3p0mrh4xOVV2wFHPJBA1uArfDd3EszdhMcoczySc/V+8btEjd9ggCQfFN
G8gkDTlnOpxnv+LJ7zusriF7zXy5TYbJ4Ybf4Rs0YjVn0IuwyL4iqjtn3eRmGC32iqIfnZpM7W4K
E+w8kufITxQ5fM9L1NWKeLxMWZvTNIVC+MNI74qofB6jxI1sEaT11mnpiA8WOqUJMCY5YwVM0pBG
pcFApXHJKAMrFWRgm0FvTYGz0WGwoySUcFzGmYF9qN60L74ProzO3uRRiEa7VSpdU+NMNa/NWCcJ
okXrZy+Kv+wr28uAa1NgUZQ8v8P9rIlxJqumoZbQEcSU6VzFL0m+H6ioj110QJy5YoR+LGiPA8rM
c6/eKangdrGVR6544KO4pamGUufgoSC/1O6xUL8uZu/Iw+T0IosSqQIfymmW6VijyHi5i5+6BwLE
3nAvfUu+YQvPyRKdzmY3+5o1LpLXGmrmjQHNG3YAfTEC2ceKrcnp9sU+vus94kc/qC8qXgvOi2/e
xAx5BVsDj1J+SaxHqxe8wm9/3zZwY0d/KLp4/oyu2EljV2WvQcF141AO9Vnv3oO2rZtXEpzcsFsY
YwATSMjyHmqdG4Iir4gFLtfRqiLWR4xg+p1OnbqznRkFiNvOeytir1lgP2GVgww22nW0GSRU5cEk
HyKNOqQTNaRv6rOBVWqGaWME3TY521TiuMn7XIGgAvvCtkrZ/vwAGHZgpEXPor6tTXVeUeMbkCSr
SaKMsDW3j9kB4xnnuHSfpic2TgDgw3PbOe/Yng4gqN/88VcytK6m0jRieW+tvpCSupp5LEQV/60w
u6bBKZu60NGWJ8iwLKXUAWLXeZzrYFnSXRtlh1zBS3X8qJHq420F2awhGmiuAtwCGq3x/58aUhjd
NGoy1kWwJRXTgb2Asm1g4lXqmz0ta0qcLlpd12u4duIedlYC2f2KqOTEx/GMXB9v4t7gpgdtFylu
sk8c6SCaCdnKltbUuQBf540Uqhnkq3eSJ1nU61vtu5z2Pn1fudwg2PWrW2jjBYLfnzIdgHxlTZGK
FJZETtV+klGiEhzbhmHjhiIDiANbay2Al/xJQqvncorSifqAXkFTyx7DQmdzXwLfcTrmB9XVI1eM
SbXhsP4gyuloJBlxU8Yz9TEJfVwyVBe1ZHebsQ0zAAkNuJgK3Mmbp4yJNL09pD3F6zUG37GoJT4A
FuEkKu1tPfyDDiosJiAz8C+XHyW63ljVCPktP+hDdafv0uOwN/3pqAdoAEkAFSUKiBsK+AdFLkka
mqpuRnRh+LHRBaqFtxSl26mEnktrETynbJ/TlTnOH49DVScmhnB9WXsx6+cey3Fvn9K29v0mwLtg
eJLJoA0I1BEA0ch4XMLe74QbzZlIuKvHWmS83500o1UVGYdUN0948U9+KuYdaf9qDE8Nn25zJDgd
fs+vLUl2ZlngaDE/0LJ0VK1xpSXeUSFcxraGX2XHOQd0lAIqPwJT2JO10+/ivf49v9eAPmn6+tkO
MAv8I/7CoK7a78LQKRIo54KNOtMrRQXtxHaKuzAgd8VDi2H03I1dPBomT/p95y9+eBKr/9ZUwx+H
yTlgPW+ztkog4eyO7BT/74eJzidu5LJtubp3+0BFKsoOfJ35hDqmXLQB8M4dvS+axUts7aiXwg4i
5vNu6SjnSIAmVuSkAFtsBYfiMmlOTrhjzdfxTth8vWnZgHoG/C3bjqFxll0ClCav84hd66Kn8FH2
UwAJdKYzYZ1Ue2iCuXPS77cFuWkZumYSU0ajlPLaqbASZNJatmSSFOlW+DACho2YTlrs0Ioj8Cmb
drGiw/lHaZBNbM3IsBUGcJjFLg+WADujAyEC6+aBrehwIgxpSWtNAx3rA/nMwPrQ1vgZNY17pKuB
qDV5KzXGBeK39F6TopX0pHBObSMCtb8xmDOPrf+K7+ygC6JdKfD7W10jf1DjsgIa9UkjD+ysjmwS
gG3mqhBDU5fVa+s74rK+kdAVtXsLVOTNWqKiVCbVBNk6fJCKz7FduGp8nNt3oGn9wR7nOo1cWXKC
dj3sNPlgm4+NfJ4TQdPhdmKwOjDORS4KrbOsAY35SHbjU+rnfy0RthQwP1VTpzgWwfDltoVtG/VV
RzjPqKSWNeRIqfy5jU+NhjS87j/dJrH14gPRWRjDljGfr/MbdcwwIp2ulqhvfWTQivoenWueorvj
eTnFQQtI9QbFPKfBah3jKRVRZwfzxkmuqHPOuJRaMhEZ1OndtIux05B6hhfjwsYwjyVPZHWbAsUu
NcuWiQlQEk5P5BkzN5VMcZcqws+xNl4sa/FuC1REgv19ZdfAJZNLg8TAcaEoGHZG9nWsjP//Eodt
rNjg9KLJwzGcZUYDyam6j6fdbR42Q+Tq+9ypRHFGlQgQyv5EM4/q+rFbcievDAGZ15feN6e/osOF
SBplSq5MoMOmT+L9su/Qts7eGOnjfz15Loh0RqcbYwpS6RRhf6V6MpdMUJDe9hArdrgAIhVKVZgt
zFW9sC4EtOWdmu/ygxpkT11QAv3iSXR1EBwUP75TZrm8YMIApWP7ucTlJKffyHu6GtfaZnCxI7Pa
zsyZts19dIgL1TGHcJcmqvsOpcOri23YmNTFHflPwzEXPaFNJ+FuYlRunzyMy+QMo8Cjbi1TBdjJ
lQqnB7QvNXQPhdSvPPmYDI4VjPf1vX2qQoelFmnAVoBIgXwZd1gj+0X/FbnNUTqiU/pMBO9Am4e3
+imcuuSmrTTTaFMUdmZnys9ThpZ8Q0CEmeobE7sS4TWkI1Nl2QP41dLnTjoUZHJm23Z1SQDgLGCG
V5IBGMO9xZjRyo8hQdvkr7INbivIpmddscLyt5VnxauWYqDISP2UnJP5Ug8CdyRigQsOdmWTLJqh
gHrjtxM2Rn5XI1GTv4gGFx2kxkB/XIXjUFCeIeVhCT9V9X/kg/2GlZxa4HPUeF8EHzOW1R3t9FiK
3kS2jwJdKAAaUTAJyZGoktZesKICbAz5cS7CDx3V/fectmUamH80UKnmTwMbmkYNfbF+0Z6L8BNN
BIaxVXWEJ7gS4I6iA5J/3b5qLMYhmO1HBtv2sA8Pg2tcygO772KVh9fcY/vCLhJcnpg3e2uXV+qc
BFPFnntM1sP4R8lRgYlJf4Y9mijCu7z7dVuS7FO3SDEXsdIHm9SoixcgpVr7ST/n0alLBNa/rQ9X
bjjfbfVV1I4ZVK4r+rNVVc9RI9oIzX7lLS44x61ZFc1KC1xkkYVBhGct6hwqYStH9J7kaqUXnFuO
LXNRSQVChp2dJNneR00qCHWvE0r/zozFz1YUdU/CxTRRv0I/ZvGC+sNOPU37Fk1VeISjLzLQS8ND
fNQO9BdbOZJ688naRzvjKf9i7ONdv9cPorrI7TPEE9yfalKatKnzEb+pWVTPmCZH65//iyJa/Nqh
RUooFrpaUMRsAECBr5mpI4wSAru2+LZd1SpLTIeBj9F0s0O8L79OgOhKg+Vx9CKXFXCPFnWYdaPS
KizEiKTIeZVCloe8BNiIP5XlMbXmB4uKkBFEJDjX0ZdhSjIDJJTqY20fJZEibPoLC4jRGuAwNCyu
/VMRZDLP2tLikqTplUvJdIdtUadOjg+3tWGTjRUZLpyndTfGVoaKVdLrTmTNTi0aHd1C+LSNFQku
hvRLGi1hARIpK3mwfbHtfXgmO+IlXnxm3c8EG3Ysp3yQL3qgoggieaK9nduFntWP4DQCra6VUjNx
skLPguW/kY979a48lLsiEGE6i86O0w2M4FKlSUHMJtTpLcA9PQzx/r8dHBdPtK5V+nhAnjSF0Skr
kpPaTAIHKRQaF1DCjgD5g+Vi5KIco30bGF9id3GzJ9SEd6Ihxe0K9OqIuNhSzl2ZlTmkNuyaw3xe
MD69PLL9k8pdckzcQYS1tH1KuqHhBRDJE78qoelR0pwnlJLQ/Nepl2Tak1GQLP+LBH/T4FckVD3w
+hcFV8PxOPrsbp279rd2N/gqGn0sUY32X0R4Jcc5DaxuNHO7Yvfr3G8OY0Cwvc52NQJHm7wWUEWH
tu0+rgQ590FpBGzRmF19ZxTUo2pvUs27rejbF3q0Lv5zTjyAfopuMiu0cE6NB6dx16INGnTODJkX
kfpieyJ0BRFTnK9I7MzszYURlO8i9a7tBUnvVosEPOKVI84/qKRIpMoGAXR/IYCw1X/YMpb8evV+
wYwAWQWhf1uMm5nbiibnL0pTG0KJVbprBfvUjF03Xwqg8zeLyKxE0uOcBmBizDgCIrZfRCdF+tkX
ojZXEQHOT/RmbJLKBIFQM2I3LkI0DBShqGgutCUuA50rI7HHEWT+AWVxp73x0DmZIwX5Dk+2QlxC
FgffpKPXE+Jb3Oq50rs8BEG8rceO5NRufu7xUkVcgivQ/0NMZIK6RZDzFnmqxD3AWdAXiDED1SuD
BbdhrDsIPTSNohiCJZ72Idsz2qKnTsEZ8jD6+oi39omV8XWS+R1AA4eofLyt8AL3zne4xUsENA72
GjFmz6Xlx+WlooIYLCLBOQpaR7OcMO9Oo2/auLdk6lrDz//GBucrkGbOLGPHIZFgaU8GSmW6oLdS
5I94TNQRLWj5wExWC2pcv8/QdM9AN2oEECc8hbn5JfJKgeyYG3irfDbqE+jAkS1+L26l1WmdhLis
DtiDtFTYs1o9E/150R5KEb7Stuu7kuIcRmh3IxILJKB0HD9RDe1b0/B5lgt3lkRbO7dN6kqKcxoG
4K9r3UDGFKsD+lRSJzVSh+KlrTAe8fDn2knk3daPrT2hCCb/I2nzt1gZI7Im7cBd+NfYoNmIuvnX
8IvhlXdo17rTH7Vdvou8d/TcoUSs4K3btAgDAP3zepLMUfp3nViN5EAJxyeln3Yz6T/e5m5TS1Zk
uKiFsWYSSzaYi7HJwxztxLVM4smW5qW5hPVGotac7YRtRZCLXmMdKdKUIQldfgwe65VkbR+Dj83r
wIERecGt7r4/pMhpZjsN6axJUJc2y15mDVwl4QU7qL0us/0hocQtJmSNi+pO9NNtyW6nVStOOVUF
zkk0YW8QspzMHWynwltJ+hh6DTaTUQBYsbaPcS8Kcpt+/0qUxy2S0qUEbhbE26vHqP4s4bXkNlsi
AlxMS0J1IrUFrtLZW5KjYgqiCpPKG7e1YoBLeEdL7eRQBQOKbXwopR4+K/5BkuIuygs/p+Gj2mV+
lhW722xtRpoVWe4OrSx2MsoD2Brls9ZdNOuQzO+puK1IMMmuCpQNyW27ZppvTB/i+rGqRA9zm/nN
igDnMhqllzog6iMD1aFtmg+EpTvrJ7tQhs50LgL1cFtmIls2Oeeh4gG4pxI4Gt3+F0MPwkuwU2W4
N+Re4YpeAQWuim9ZNEKjsNA3hpQmKZ2yTpxOKhzbmL1aiR1NOL623TKwEifnO+Qotdq8AL3Ko7GT
A5ThY/iYPBjusrcxUw50znCHUqZ5jl4WH406+9vSFWkk5z66Sm/VbgT5vJSOcSjttUq/n6hoZH6b
jI6N4thoaBr85S+SpLFL5QpcWrg056VXtHgCNYl/m5t/0ZUrHU77qQXk5Xmu2atxj4t6HUi+6VoX
1iMvzrxFTLG/r0xtGiz7NfP2O0VxVLyBSvhPtIt92xNeOeK0H5Cd7dgzyanqx1T7EfWC14Ztfb9+
n4uUFvD9cz1qMCWDFGfQn9pedsmwOLp6GkVeVyQwTtdNS+8VTHuw7vADTV6U6mCpos4i5rnfevYr
P5xCGzPgLCQUT1B+Mj9r/rQH4uyRuDrW/7w78v+mxl/24B/kGfBRaO5oR2eJPujLl4ZiiDd8WvSn
sQqy7LlXBSYr0Ai+Kb1Js3iaRuh4XIZeojS7OG9EdrTt5K98cfFRikifJSm0Iimkg2UOv/qicayh
RQ+kkjlWbB2qoQjQBvU4hwv7Sx4AwRANrmJUVcGB8hdALcVE38QOVL+MvrnDjN1+Oo6e/trPSgOB
A5Fvqw+/RcPKdG2o2YHm4URdQrPGkaIi3MlFk3hzHv+oVSxMmKopeyjbzgpwd3xfknCVPedWlAH6
PlH8BDX5aqQBcN2dpRGNLImUiHMrozU2VjEzInjEHE+t6J1U9H3OrQwYjU70GgqUZocpPba64KAE
rkTjXMlklXOvGDCCSfspFfus/iG8T4tY4DxJjrUZWZxBRB0Z0Cm+JKaT5YnogWi7QAVMRCx9RbL5
BrJtQj6oxCokNe3UnXyOjqbbZmglxaUBCwoAPyaamN/m60qQs20Zy6uHNAPBLn+MbSyWeBbY0LbF
XglwWS5VMznF4niWsI2+8bFFI1B8SF/YBrbYI19uU9tWhCsxxu0qCJcZsReAIcJTRYFBTnr6q6Lv
2NKC+92VBmeRUzwp7VwjYxltf+z3g6g1VagDvDUOmRxhRySrJE8e8bIdRozwsDW5NoqU0uEdwKV/
8MMZp11bhc4QFv1e+tTj7mZXpzoTVKNE58IZqISB8rLUcS5pcihHnM5Z2GPEDPBtqL8eC2eg2FKV
J1mOY2mLxLGyFJs2PrWq4eTqbuzOCrkvI4Gybbd+XzWBR/ixipFQCqA5X9oXB+uXirdP60E/sTbf
8jOD0DeP1qmrkQ06t9X8X+75v5nlgX7iRW7kGjhQeD4xgsUz3Pqcn7HKxGs+hg5ymy8iwBWmczek
+5pqrwwrlU2aFxYILpgIP0QjdhNgjYSJTc49BnYatBzc5lBEj/MamoU0l46gp8SfCBJ2qmGD+87W
BfdXgV6+ynnFlmnnUrlgGwI2YeBRt/7QyYVDU0FSLXCxr5XaFZGukcpBnqCZ5vxMh8QpVJETF+oD
5zKUWsfSORniSg7doXkmn2x3edQu4QU41Xv1Z/1J9JKyJThTBoq+bMrYPmdw1rbIE7YfUHSXGyTQ
q0/hEJSKILMVkODLSihFDu3U5EhKrG+G5cvkYy9aTLV5Q1yxwU+0z21YJjbmK/3pn8pgGqBzhjUv
5DvbUwSKsHlMa3JcsJ0LK08xT4TrVe+Gj2HQB9RT78n95PaAwca1tHBFqJtbhrQmyRlSS/KqtVtw
GKnLfWcaXoGlpFVdBmWZC5z8ZtP5mhYXfRdMiau2DPZY8iLJeKfGIr3SWXxlryaOiDORfrC/r8yq
kBIjHxPoh2kNXoicuCXUDYvPtx2RiApnWSbWyyTY0YzxnvRn2p+bbmd1isidb+VIa8FxIbg1jdJM
ewiOvYYbLtmjpwrxHhsIsZxctN6DfYx35WtiXCy22tqs8YwGn4fOoDH+PGI0UF0wAHMXTQL3yj51
ixTnJbC3zO4Lk5HSnpLyUct6v48yp6e7Odvnee2+56wMRTeAK6lgCoXXCEXOjAbXgHkJMuulKn0S
/bxNYjM5w1Te/2jwd3yryWck79AHeqgO/VP9ui2SfisPWJzjZ2eRnxXS42rfsU7jZslATwusI+I8
dpjJDzFuBOzFuvhLpBzb6s7eLwydEMzT/ylCYs5DZEUj4nx7zoafXb0zRSIUkeAsakLQLediYHUf
DK/tE9k1e0Ho2Iq4pnzlgrMnuc4lLKMEibnd5cMLld/lFK7f50yol9W+TjV8v4+TINTy+6ToXYka
L7eVTcQGp8/EjnQg1uAwqvxR0/1cNOwkOAk+fy3QdWG0FdhQyKEr9vUQpMJn6E0eiIrxWUPRbCDn
/qlQZa+WcpJMiD+ZE/5VHNgUcjlgCTOaLsxjeJKdcR9/vy237bC+Isp+1Co0WFVSVBE7n+Ru8NRd
4UV+9Sm+y+7ZJVoILbRVJQKIx28WOZtJyCRlbY9jyg4zdscBD+ygB2jvOIsaszZjucLSLWxx0XT+
NWKZwzihFWv36b8N0SlWCcDCP4TWe9RuRYbTbsXoeqmdEFj7+t7QnqZEMDK7qXar73NqPVq0tOMW
bDTq6M7lchfqk2f1IqRc9pk3wedK5g1gwqBo+VSwjq+h/Fxo8ceJ2KjIk4dyIV49te7QJo1DB9Fu
9k2NX9HlPPZQ2AA9qSC+UX9c+sUxCvKeOLeiwKWRqWSkvaaAQltjF412GMmvVFT0FRwSj6cSLXYj
1aydLSrv2/loTpdR9NiwbaYrPjgzjcOhyGIbfGhB9ZLj7dB8rXTJHoulInXYbIgxV9R4MzUkE+jJ
aOzpPOmiYAygkp0n3JOC5cgwwMyD/VP0niZSBS7UFcZMuzBkKigdu+wlJs8CR8e85y0d5wLdpJJJ
VSkkuPxgbq49565xSO/ofeTKjvz9XdnBSoScZ0jCaTGKBZY7W/MxLIb7KsZSndgMbrMl0j3eQQya
2SdA6vIn5a9Rf27T0snnn7dpiNTBZl59FSOmZOpLhV0fjDODZ8s8QD19oEAKMCIAZKA8GSSao4im
1EQ6b3PeAdAq6CIfQBbLPb81B+IkXvXpdVHMR2UvChibFaqVztucp5iWNFWICmrUdrRAcQ032tep
w7BH7K/1QfN6DwC9RzFskeAI+Rmzpesn9FqCcGzmgI68wwuvl4uKUtvCVGUVvUG2hgjMJRckk+NZ
1lmv3qH3mUnn7mQ6PxaX7pPjbDq3VWaTJ122sRVZNYmucEenN7SRkgKjeZ1y1zcu1mWPosHVTYeh
I8ADnVy2LZvzUaY8N3LeYcJGVh/VeR92gtC7XYFYEeA8UlYBxy2SdEwYZMBOKZ8MF9XLe1t2O+AL
Q+2/KcQVaeG23K5McU7KSKfZMnCR8evkWTbQQmfctXb4rsO5EuFck9RlgFGhIKKWl3wO8vA8i+KV
6HA4t2R0Q6SpA0jEBrqtLWzFpIJ2nduSetP2N2t4NW0aHD+VvnbqQxt27OX9PVr8P0EBreFPv5dP
WiErC7hQ5q+Ak3JMIApnwu0l257nt6LZbybSgG0j0RHGIsmefVk84vRnIFAcqj3u5kj9v7L6uLxv
94qoCrWZ960oc05BKdOlMggoM7An6paPkW98AWSWl7qDO4Fq6tnAZG1c9HuLMGBFB8hUaBVU0Ptq
a+PCuG6mc54/dEt7jA1RENm8B6w45LyE0cfT0qRQE6K2Tq1/KZILyny7XIr9/6YrnLewqjpP+xK6
MiVf1eRS0m+VCD1iOw6vmOG8Q939j4YWoCDqy67GkHNPmjcC/wW4hH74JBocE8mP8xXssTjrW5xS
ZX1I25859h13jbeognKvSBk4fzEUdSjbGP7EIPK3Qf1QAKNex0qx/3RE/B0+TKLGajXwoknZZ7n5
a+7q+zob/5si8O9Ns6GwuhAUoQ+nJ635pk7RUcoG7zYv2/H8qguvf1+Zjy6ZOjrPQKbz/t7CXteO
6cYHZdcF2QfRwyc75jfJ84oa5ygiadSGwdIQMrQfkx07mCYY6udCQ+F6wkhX855mJBO3dqxWtDRs
HuY0fZhiqvUAO/JnlyH7G+50sjzNkXcFYMuowA1uB6srMV7HgecQDTqIKYVnV8/pLGrK/ZfDulLg
1Lu3SkMzgPjha48LwOXi4+Dofn33N7yQyGS3bek3MR5sQ4m6qc4VEEsW85sdloiQ5UnrqXtbAwVS
4wd0MayILQUyyFT5Sx0F0fTxv32fy8eBUWqpWYbv5zP6spUkc4pxENyetkvGVz3jV26FehjFIWMC
Lc3HylwOcq094wnIBfUjWYCEXhPJsbALpJVGH3c6Vy+Up4WGInPe9rPXQ2PSXpkz0GebsKwIgx9s
v9EHcweMd08/954UDEcZIOzUt+5FgGyiI2SatCJaLmGmRTOIqlLnTLgGyAK3vjmcsbJjg4uKBXpM
arWFfC3Thea7mDs+an4dAGDCdtJDeaCn7GiJEb2Ycrz1V1dxcv6j0/JUhV+BE4b/mLE+JvEmx7rL
D8x/CGEPRRbHOZBas0neGKDGnpTzow6cntZF+yRGGSegw8qnESUTIuxsEJHlvEoRq7ENxGuEgJ2F
nb3dJTpaL0AOYmhBLuD79uNe5FuY3N7I1SCKqigAD4Zz/lNjIixe7hbAdPstVqi2ZZD350qdPRvo
p6OIv032VrQ49sxmyXOVZVRZNqYPnWkuZyOBGxim7n0O+kqLn1MmdjYNlGX6M9TUjB0GSzgc09gB
xiN6r/RC4DwFvPHLg/VaqbDwV6V+VH20DDedG6cTjfGKaHAONIkr21TZXRKNFE9a2R8qwIhIpSF4
uBSR4VKDNk0Y7DJUQkv24bCvMbUu7d8RClanwznHNmkNrHJm2Yd9GaRTTURuSqDWKuNx5QjTRDdn
m6U30beldFj7u/Gl2muO+Sg/j96MbgO5c9p9dhClHsxebtiTyvnHTFPbWcqYPalqUMuDQ+cKoHC1
P5PUS9EHY7XPt2UpOi7OM9oRnhMNAs3L5Z46+RR9wWoMV4uoKKJtBhekNYC+UPGcxZe10ilJigS9
UOgnrz8uHtC/A/0+3Pc7Nls1fJAOooor2RbmlSKnJnTJKzukgCQZ3TBQ/PGszM7fL1rKF/nQe0mM
WuUQVO7cuqIYsC3WK21Og+xUi6NiAW2zvDTdQ9jsi+rD7ZMTCZTTlakOS73FixDaT3MXm9m8asiC
2yS24/Xq0DjtWKhV0pyB47T+iKip7030jtu76Fj5tHZnLONIPQlDNQJlEUmPCytY8IxFFi10Jamm
o5KbTh9Jh7oVIR5td92s2ONCihGVJLRssCf3l6Y9htVTmzybGXFyIOEn1X2F1pim+ajO74tl/6gH
VuByFXSjbpUmYThio3Q/2hHqevu++iQ4PHY4b50JsJcx24JJIT6ZlRMjk1uJ4V/h1WbxCo96FXGr
HcP0BZrYj85whqA/0dEVubHN7NW4UuYsb65TOYsVzHHasrZrq+VU64O71N1xKav31ORWpDhDM6xJ
SUIbpHIZ98LIdIxudiXxWDELW7eEyVmbVQ/EaiwI0zhbgb7DQJRruiPQWP6+tIlGYUUS5AxvLNt8
SF/hbIbaSdrcs5FFaqg5SkIkzW0/cj0szthsPZGaPoYEZUN2GF5nM3y9rYnb5nylwJlZRPJYGthI
dlYZz0WhOXjDjpzWWt5T0LnqAt/2WHTm0JAenCTyQ45O0YVcindlUXjC0GQCNDJMGvyZGpgLoMQX
7Ar1lTb3U13ZmZm1s6buPR7wSoZPQCs90aVeRm1qKS6mdqnKh1yEHb15KisSXDVbWTS7yiNwEmfP
ybjL5gtdBEX5TQ+0IsGlnJJVSUnHUnY5Dh09Cd0kfgnRkDrIhzF5ua1kmxazosXlnYqVd7muQ2JN
+cXSn0dauWO1p8N/JMOsaZUadrSYO5sBuRnWPYm9YewdqjvdKJAc+8wbd7PihnNrGcoptGUPZhhJ
P9hEDcLKcG8LbLvYsaLBubTa1KepZpcctn0ZaJPe8qnbt0C6UDExo3wSVRde66m3eOJ82twZc2hm
EF0tzyfErGBsZjefUn+Min05q27UjS+6Ku3yeT7c5lWk67yPS4xIpTZYtatzkp+j6VOiiS4NIgXk
PIMcAZHOQBHM1/EKDjS3Baus3cmRH1ovu6eLU31TfQwyuvPTbd4EqsK3VWIns12EBnibMcFQXKZI
ILvt71saURi4hcZDW8iL0odSLiMHxNb5tqqc7j3gliY+/T8KnCISauZtQhfc7MmDMp5G0dYLEQec
4g2VYSErQF1LJseuCXQiKBi/bgx4q9lXBjj1ytW4U8MWDGCm5DjtpH33heHxy350aoPSTd2mcie3
uJ9Lxz4qDlsg8p7RqrUMOe2z5GyeTQ2nlIy102WRo5cCPdu+DFyPiQ+vbUFSkoZMEbBeF0MlLr2o
3y0A05JfDZuc8fSD+UVUYRKcHT9msNBBKaoZRJXlUY6/UVEtYTtE/T46kwtR9lRJNSU4ukizHNP+
EGf5XqXnOP9ZlYLKyLaDuJLiIlQ2R3K+xKjPtergJJhXqGeXNkDX3d92CNvPC6uDYjJdxajIqloy
2DNez36l9wBtOaVB8gsI9u7/kXZly23ryvaLWMWZ4CsHUZIleXbsvLBiJ+E8z/z6u+C9d0QjjHCP
85hyha0GGo1GD2up2/z4txvE3FQ56Br9qMPhQhXNIbO577lQHOvvtIVCjIPAJdWXswGFNGtwpUP3
SMcjNI9s9C/cXrfVltSFLMZZEDUBz24Egxts0S5vUAbY0qGW+sjrtOZZHuM0MAZUZOjBQcF7ugk0
cHeWtqDuqx4AfqPockyCd4wY95DLoTxXKYSpmHlrLJA4oW1lBJ0rJkys0jadT7XjnJeRbSFNgLwc
lwHMogE7iJjmXlAKHKU4OrF8W2VXlkGZQ6c+ONXxl3S4vbxo60HDr/PKkmwBWDodCb2WsvKNlAcd
44gCz/38ISg6C2GcQqH7qjTSsyru/2GQSw6Ch/leoCn/nTaMUxiRgGtNQLK5cf9Fju71pLeyjvMY
X+9IWOw64ww0ue8rlR7UAXlz9ZZeE8lVtKcALDX49+wCqFE8B0RN98LlSxjn0DfgxlbpgVW9dicB
JfX9uHo8RIPV40oklJ/B9qcTFnklHaYuUjNa1DHUx7aXjnOjVI4R59t4UBxT4R3ZVeteyGP2q27A
qgUaGjzP2tQOVdFu1E/FDAsRzG6RMJ3nMUS2We8ztzeVTRLxhnBW77yFCGZzzLHTxJxWuuX8py/c
Cc0NWH2s2eel8laNYCGH8dpKMHWjLmG14l11arx2q3iCJ1996hAtxDA+26SUTmSAOsHcuF2OSekk
3MvzwHma8VaN8dappjRaALJFIJM81cmdVClWBpaxT+UyztqwLwcQShr6TEvqXW7aeli4WYt+JTzG
PuF5FmKYREM/arhTdZQYNOOx7a7S+Dkbf/6dCCaKk/ugaroYmkjZSz69meJLYr58RoSG/hMR0Esy
2/xnxKku5f2IGB+dzan4NPmAPm0eLwtZD93IWQqjSF3kwpQCLxtzoMAEs+lEfHSMDtWu3A9fBE5A
unrBLYSxd4+ipODYgUpZ923u96Ef2GHydFkjngzWjRV4fImUP3JKv4hhYLUktkW15hyY9wbi3y6B
hSqMKzOVTCeTBDGU11C4B1GerbxSYr7ADY6q1bvNw+j6Vuym3vwYcJELeVoybi4wlcpofdx7fi94
itjuEj1FdbLgPDTX76CzdTBezmhqURJzWIes9rIdiO1tVcx2EBl2LZPK6jRdsy5v33qSaLGwjMer
mpFU8TzQt8TgwhVZqEE67R4v2QndoKX3uQvjrCLj+qYmGVMBwx+ugNGFKrqXx1MW55YqP3IUo17n
gsWw3X9NgDUMYgiiYUO2py+KYTNhfgYJgt1lWfQ3XxLFOMAoaTszDCAqRT+IBAK71g234pb7dOGp
xDiPSdeiPJEhp98IbyVahlQnfAJnDFgUze+XVeJYIjs+IHeBYg49RGVgOymkZzG68sXR0roXvXUv
i1oPhH5ZxHtf/vI1m+VN3yl0o6RbodxL9d95qPeYdvF9nZT9XGhwHb2cXPdFZUdGdGt0g3NZDY6L
eM+uLMRgSB1lgwpnF/zlwLFwhzADOvLm74QwDiI0jSpOFZxWXy9u81m2ukG56pOMo8t6af3sFd7/
vlBmTltFyCllc7dXvRjMMDngsuVddkzsDmj+ARAlzX0CVEnes3J9FQmlwVZNRWPBMxKh1vrKRLAf
1N86qQK33CnuGs5twhHCJrr6uPIxgwMhlfowppVFhqsqmjhC6JXwu1P4pQmb2AoaKahIjxhvrndB
8iRrGDMKTt2gcuSsvzDJWRDjFYCFLPQhdXTpYXIFcNiXV8MGY3vckSmeRgo0XhjFJKXVpOrQiOQ3
SWnXFVrs4sMkt5w7ad33nBWiDmMhp+qHCkU+Gh1jRJSot0N/bOPG8pvbJr39zHk6i6KWshAlzppk
KgMsQSgB0PckFDEGPl7/TgZd1oWMUG4kP6BpDEB9WbN6raDSG/MGh9ed6FkRxjFUidnnUoU1a8lX
tP+Ow8NlJXh7z4QJsZxPfkn7VcX6rel3be8ps+yYbc/Z+/Wr9KwHEx7MUlprYKCHHFl+GnXzpxyV
j2Mkfa3U+lRqaWS1Yn0vhSLnCuesH5vO8mdBMzsBmyT790m9rU338vr9IfD/pRibzIraSa67DAtI
AWAGL73vr9SbboNH7DZMLInX4cjTh3EK4mQWekVLInPxks9Hk4vGRz9wwb2xQ9CJAQB0IcGCzW+T
22BULqkseVe+Y2yVP3jjjNS8Lkmj6i7OkDCFpd4qMItAu8rJa1bcV/7XRHsTu/u85zxnV92PKUua
LsoKjj9jgnExdH4PzGt3ird1uZPkb4q4n/S7KeMlNdYrLmdR7AMdZDlCP9A+xAlMCpjwofzfGcpJ
4Qa1xeeO4gO1nvnCm71eD/oXcpmAtcmMuRlpW696q++nx3/mv4IHwYutyEmPn2p2WYhjjLEIhBQw
aBAnjl8NddvJX+TwjswJx3esT3CaGEIwTEME7wpzQSnp0ESgiEUi4rre5Y70BfDurlpaqkUsvA2t
7LrmsvWsxhILmYxlanHbtCGKz26z173sjnaeC7Z0SjyM2lISx+4Lr3lu3ZUsRDKXVizohRaZSIbQ
YRk6PpjeJ15vG17uDq88Hp0/2Mp5UZnrqwsaGbSBUPAfyvhyA37hbQq+Wt8qwT7O7SJYW1Cw9Km6
YqqqAXrwj0ddioZqRJKG1oLawkoaK9mmAClpryQv/5bJlmSnbnI98hzmahi1lMtu5KBHymBCbu9f
o4XAlJ/KFiOEVWml2k2V3/jjVctzNTxdmZ2sdcVIJwFrK4tRYSnJeDIm7VrTOufy7cOTw+xhKP23
pk15Qreq2HkRj+SJJ4IJQIBaVCNJhy6FoPhRznf58K3lxTir1YflFjFBCFjU61KSIcOQrN6Jv9PD
pt+EX9KfnaP9lJH9MXdoPLu8dnTf2atnKZS5DkpfAPHHRBVL901x6KNPdAItvq8xraJaPolJG6Ot
JCiukqa36izjaLB2eS4lMN4+qbp+6ujWyONXFDXsLvjehXclEM6QeAkTnhtetQRFUYgBnClZYWf5
UqM0+3YmiKmRQU3KR2Bgiz2vGYdeGb/tiiri1aTjkSiyWBGdqkQBGaBTU1ui/Q/BYS5aiqdu2tvI
4fncVSNYiKM/ZxF/9NKYRrEA5zCJmZuljS3oHI1WGUSRe/6lEeP3xhaZ4Z7OkQKPHbQ2ilNv5o22
yTfGnbgz7siDCla7yVHcvkA5V+F1LFMzvrSgjPsbSRrnPR0Nj3dgPjyabrJTXD7r4apxLLSkf18u
ZItBz4ZOgQ9d6WT6qRJrt+ShivKEMO6u6sQ4khosZV4216rc2GWhXfWyaF/2DGtvouWOMS5PGPz/
ECnE21m149631PTQNpzhWHnN+EzZBNC5aeg6aKk/rllN2iap+5r28Yl2v8tOuRNfd+g70gyMAMPm
iVVbMiK34aBeBZvOvgK8zcNlXVdbNEyFAoqgE1mDmX78EZPQJLmmNsgTR40Vku5aF3NARQlHUzK2
qhruWqHxADu5V0A+ZZkkerr8A1YXYSGf2VNtHGIjjlrYZ+RpyV7rOQ/ANZtZ6scscjelgmKa+D7a
NlK7a8GPnQmVXc4lx2p4ijCXWAZE8aEcIUhvXtPqdfhM2+9SEea+6jO1FYMJ3++lQzVuhfYbiHQv
78X6WtEIFMMTksGOAldpWWlGAlvIzHu/yCwj+SJz8/fr63QWwrhcbQ7n1tcgJAVQ3eyIj4Wd2RhL
OQ2bapc56Eb7/ndaMQ7YyA1xTiccs8K8J8qJzKeS+1qg32C9LF6Uv1aOKr1wf5nSggKqgVIDQncV
47H0tQDGUsv0UkyqcimBePKYUyv1kRYlZkUbF+cNyiBu6ARHOtcgeMXGuOFNRdFDckk95pDWFHWW
BFBPbjC32X+vk0dJP5ZVbWuF6FzertXX3nItmROrdfPcNh2EtY5hzeCBQzTTb4UnBZjB6nO1ST2T
y2+71jy2lMkc3iIbCqCrYj2FyPzaJ/ku6oyNFHdfmrk6Tn573WfpjdDVV7WS3l/Wl3cemHNdJnEL
oj2ca2nQYJzVqdB4/SJrF9pCOzYvHqdyV4otVjTrsJTTV6M9VvOm4kHfrqY9lnKYgDSQ5EJOwE7t
KvfxzveqPYCKT/4LcXo72xWO+EquBIdHxcazF7YTtDH/k1qjHV596sC2ULqta2BqOwMUuOno7uUd
4y0n41AKpRnjjN7blQiQ/dIypBetupnDt78Tw/gU3TeSIgN1uquM8UYfREuTJ6dXvE58vSyI4/YN
xpmQxG+GqISgOCJWIu/MJLTk/vmyEN6iMS5EkBuMwwZYtF6pMa76gJqDVZsH6TNzHqaGNJFsIFGk
s+0eo2hWRkBAR1wEsiUHR8wc4z30VSSc591q/mQpiLnHzHQOC8WHoAZc8OMu2uel21+Ndxni62kL
F8Iroa06YV3UJGKokgQk3o93TCthFsIoy9BFR6Cnp0+ReFXSbgLzNeP1zHBEsQ5DUPoAjJkQpcm6
FVTeHJxU/ZDPaH8nnF6W9eN7VoutpwERBENGFVyvct+B/EN18/vANe0aRxjmfsfH6VtNN4Bo5r+F
ZB1Glmit3MfQTj1KndW5yHNbqHm12+5Nv0YmSkWNzXR4GBprr/WlVMZrGMrQ54g6ITULrLoBMP2d
H7WWKNfWVN4POud1sXqoF0oy3qMUC2DA5ljWYt6p0UmKd1PpXT7Sq6m1pUqM4whKEpeaBpXG7EVt
A7fWUmvKXkj2rJAXQXomAbG0kVPaW3UkC8UYRxIVLYDvZigWBDVO9mgpWmxHSgDWk9S6rCBPFBOJ
yBNgZ8WkQJRV1q9TlVmRJD6YSbOLzWpzWRTvxDEBiFDhbA8JlrJCzB3ek/5BrVCN91+mnOO4VuON
xfoxbqRUAr83DSglBd/6fjOVL5c14SwaW3FL4mxIuwya6I3wVakw3j7pnq+bljQQzv6sZswXBsgW
34ZwkI25hC0Me3kfbJO94UaHaQOWWyfY8DqcuNIYjz8EtThOIaTVio1OsX2/BYD4W+vOLhKUnxum
XyrHOAy5npJGaLGQQ3HT6F+m8iFvv17eq3VbUExNxTihCIhP5kpB18w8RAkCQ4xDmiWYg0yOXcvr
5nAWwRi2n3ZzUXcQQcsMghVitq7fKtvkuNMd+ZrsQF0Ghu7qBkMUDsE+CjfyqXQSiwe6x1OVMfux
nMxUqzN02EytJw7JdZnmzuXVpJ/47ZWE8sa/q8lW/YZorjISISJQvQAsrYk3bGi72F9qojJRdtMQ
MJyoWNFUTlOnU/3QUnKfl85YTwwttGGsXUsaJZB1iJE94lEeSX9reOiysz/XhWkuRDGWHom9PIQN
Fq7tvKaYnEBxwW1lf2Z3wJAh6gRdNSzNgyKpUjxoOe6NJH4hOjyECGwgud76tW+FEfDR0yC0ioZs
L8tdfxUhFv1PMD0hi9xAhULAlOrvgSLCG1v1eoeyOJo2qBVTS7LDq2QzIFTlOMf1g3cWy5xtsMB2
flbB4M3itgp+JkjaS/ImyXaX1VuPM85imPOtNz6pUwPL2kg5utaObdFYmcpZQ54Q5vAOU6DWUw4h
qTpZs3LU+leAWXIWjCOEbSztALU3hXSf4Ca2UiBvdbkEtC7PS/zhGvm1Yu8Hb2EPUdCbvplAGdkz
34x3RIr51jhKgGQvvXbgaLWKSmueze/95yzEmfDAhkKDGPm23MHwYHwNOJg017yVbFAwWUCaxNgS
r7687m/PWjJnuiqHOAwTmJ8c9e44hscpnO8um96KamgnVGQd7yFko3WTMXFZID2KGyT4t4RNy8kp
kCxDhPKUI5X2M2JMs7BFBNy8nMrK+++jcMbwB6VuinmAcOm+39RIwYEHPAK25eAA5G9fXM03HG1/
z1F9FMgcgkisU2WOIFBDkdTY0AFHw6NvTV5+Y6VktZRksCg3WjRpQUaMwJ32I4YOkc0MrcSdneyk
oF3UcLvn/Ck/xdviGj0sX3jkIr+fw4/SmftN96swbU1Il4BGH1JwK+FR4Y3QcLYP5FAfvXLRln04
pVjNcDdj4DvdhBvd8bfDRt38f3jQ1pVCaABMLvQ/sFNo+STlWavGKF2F38TpWW+eJy43Iz1SH+MP
unBnGfRILk76OLRjWxe4sf+Bkk1wZyde4DVOuJW33RUPOIEa+CVxVOWFuCEhBph0II7InlOUNhrF
Km2yddG3lPiVY/w83ZhLtFX0CYTLEDZfi3vKItdjYFB1Wnc4UO/Fi7F428V4llltVUPrsF1zr9hR
I1p+1dsEQcJltX6/oz/uGONDQjnPItmnVpHFTooGrWwj4s1czE+X5dCf+9tWoecGHK4wEENltkr2
I7+u+hCNWt2rjyns/DjVKKL+aDOek1qXZCiqRDRJx8zlR6MoY0FKQKQSoNqd7qpvAFy6rTyyk3cV
eBeMGrmVeG8+fIYnCCtpnOUyxzkKagTfOo5zlg8/EfjcFELvJHro1dVn9mwhibnY9MJv+qyFhmKj
WKOG8FFw5hmlU86erZrgQg5zmjFhHikoXQZuN7tGezPobqF6l82CfuI3syBYNgPQzCoIJT5uFkgE
9TlMeiR+q+tBfiI+p564ktvDrpwFsD0wYi6nlarQEQ2Mw91NR9r/SEIrfJ29aUOp/hBx8yraqxa4
kMlYYGZopSpVdJTCP0UqKPfcIhutHJwcOuEFIJwF1BirS3vf19MBCximG7BL6PtiX9jEIa0N7nQZ
gwHIJKY274Jc9RoLDRkLRBKCEFOCVGWq7Ga4I1kJjytbgHSw/spANMYG51gGvotCDcToW0dD4Gr7
aT5vLkvh7RjjnWo1L4BdCStp5Z9575mNI76AVd7OzNvLgrj2SFd2cWXlZWeEQgB9IpQx8RbLN3Nr
CXbzrCD4puTczSuvPMXbLKr8QmTdVGajtXQJTVB2YoZaLTd6l7t9FXI2a+Vh8fG0MbeJLxZ5MeYQ
hdEeoN8CL5A4ZmKNla2+vceJDUciz/wZ/9Fos5KoDY7akJ/C4lZASYezYRzT0GlMvFi9Vo3whqUq
dXvzWnTB3qnbgEF0k4P4kv6c7fQOV8qreaM8cARzVGNbIZDLMbtIg2rpzp8QAVe2eXozj+LGt6Zd
7AafoCj9sHm6/FFTDHkAhh1pEFcYAcqjzc4URZZf70ejtGeflzldjd3OLoSFmCzMsU5kunPjoDmy
bhvNTZLHThQ4c/9liBzOaq5GbwtxdLUX22j2Rj5GCLjd6Kd/FJ7LTer4TvyFxgRtBNopXiM8Nbzf
LzYVPE8GAGvBgvNRnpxKgiCIGJ3Sy8jRxdHOqgaw84adGqnT5z9DFPe73WUl1y3mLJM5fUYvh002
YJShyN40/yTyGmdW4wFy/j5z2ELBHEeNjlM2yn5UZ6sS74yO4yA5Mt4fhot9muSpGVSKnFL7+zk4
dEBOmbuXy+vEk8Hcz0lolAB1h7cX9at0/m62qaXNvK7HldIUPU6/Vusd+WuhSdD6Rt1EWC1JMG1z
OuXKTolLq0PNVHnJmn3WIBM93f+daszFTOa0FwMKNRAr9XbUBq8r6n3YZZz7cv1KOevGnKbJD0gt
ULAWMb5PG6cYcf2L25KH7rbue89imGsZJEmq1gnQxhBuDeFKIK9ac6UliRONEcfPc87rexFhsVtJ
p7ex0cHuxH2EKk59pXmUn5DnFnimx7iFCOy/xYy6vduaHklf8/6b1vEG3XgyGDcA1EwypXQqWcIT
qyteZbW7qeLE+ztLY5xBCejoIKHT9iby1/02bg8pb/vXrczQ0ZxqKJJGmO3XRZIKY4G+pJgc9RS1
yNaestiKeQ0APDn074u9Nw1hjISqQzTbFCmaM1UrB3Z6r3Q/eu6A8HrWBwBQ/ynFWEAuaaZEerS6
VD/LnWBVt6CxcEYbKI+tXYKKnld0WOk1oH7oLJAxBz806niOsYqDrbxpyLz227fpunMqh1jdjr4O
Wo5/5a0nYxpx44d62GM9g9kNhq+B/ByS1JGHp8sW+Ido85dmLJmkJA6jWGNG6t/ka2MX4AX3N8WO
YkXxiO+ldQ9xlsbcGsYkCGlAW9jE2+AbAC22wa2yaex5a7jGUTSt0dWwgcZNtokcHoLU+s1+ls2E
ZnHTCmihpx165je8aK1yfri8lus+4yyAuTe0LNV0daBWSfRtO5xCKdkE5MdlIeu2b0oi0QyaCNIY
KW2btQKwH+iGoTnJQVZ3E3mm2+EhXmyCjcKxw1WlFuKYW0ruR4OENcQF6ZfUf2ik2ip4w0mrO7OQ
wfgoA8wbYZLC1gFA2jV7kVd34n2f8U2+MLVKKuD7vajvQ3Peq3nI6dNZvWUXKjAeiWSU4omKCDHN
Y4mtcqvWeW6TQIxtQRZbxxcq3oADb2sYp9Sapp8QEKW4iQlum7hw20rZkMz8nztN4PsWqjGeSAuG
QQ18nBslex7lvcnzdOv1n7MA9nWop4YumwXWTr5V96pd7OdDshfBESG+SXvTA6GtPX1RXqIvnJNE
1+e358VCLuOMfGWsjSrF+hmhNW8UUPVuRbcBsry6AzGGgzb2nQ+Ifn2TcMtqK2X5D4vKvhMlQUwG
Uryf4hFlJ2VLdpJn7NVtwO+sXb1KTBW0r8DtIHhHfbya5WYcI0VFvNS42WyrdoqyU2XT2uFoG5gB
e9BsConLa7RZN8+zWMbfooaSAioEYvVAt4reGVrT0njoyH9wh2cpjDtMC1nCsDSNOW8n8IwMXuUl
xwrTvYpd3uYet2Wf/urfjeYsj/GHyLPKmhxLKC/fByeyR8EJLfvD8z/1C95c2x/M5CyN8YzTREqT
0MF6wFOihNc9YrrGQ8bVAvITZ8LtD8fwLIvxkgDbiOacYpQmT/VOt1tgORxkFw0wdof2yufOCb4r
wGHVYos3l8CzFMZ5SkbcDoYALTNkSRrNaaTQNn1OpLN+CZzVY7ylYQpgHkWi3E3wVFXFJ2G0L/uT
9SvgLIDxk0o0DnkXY/1CsdsG0nwPoifkgPrBi/If1Zw+Xha3AgJEXcgveSxHQSoMaJ4OIG/YT/se
jMgNGLkFW9yZJwCSueR63I9u7ubHUuNo+gezNNA3rZtgUWHHO4s+mxPUQeE5LYDX79JrizjJDrlX
rlWu+66zJMaJCKovyzJljitMdCJe17M91Z6RcbqXV8NS8yyFcSKDUsp5RxEQ8ISy5/FHN1qmflvE
j+r4lASvCqAeLm/eujGeBTJeRM26VEwoLqc2BlaC7G4n/K0IxnUMTZF0CYUDquIfhXIwhJ+XVVg/
tGcVGHcRmKHZxRNUMKSTIAGYZd83OWeZeLvPOIZ+MlXfryDDV/utGmwE8dFA93rEm2r4g+87K8M4
h6qRAJdSQFDjisQ2NokruO2+vwKLnukOgO5uKeWYcBMf5bvLy8gzPcZrRAlaGusQpifulQ0deol2
KipqPCbzP9yT/2n4WzNIOgtZh+oS8gAH3SsAJBi4qJggwEJKYOPffe7F/OtIGewAR2SgDU8gML9w
RzxU0R7pMyXf1q62LzbpkVZpeHia63WhhUzGWQCbKCcTNRdJsnQAbUsWwPhNkC3lT/Kz6NB8P6/D
YP1Fu5DJuA5/SMx5St4tx/fQOyeIVmTRAmkHorrZ610M9F8njn8XhZZ6ci4bz+UziM6Aj5FdT3p/
wvwn3Eh+ncRPxnRd5hz7XA+Sz3bDuBHMajdjRvWbhtQqtJNWYL69vFGiN2m40nmzZzyFGKeSToZY
CT1VKO43mlLddZq6MWviXV43rqUwjiVNQLc3KQpetd9A223nTvA18ZRbYgV2ewz3/AwSTzHGwRjt
LEjAEUaXjVBZY99Yk3/dtLxCPW+zGGeiq3IKI8Fm0dah5tRYUuWizNbvc+tg7gswHANBqHS0F16g
evk+M9imSyiWtk0J9YbJbZNbInA0u3wRGGyzJaiYkjkv6clutpp6VLu7rJvsWP7fOclpTPXL2t+z
ZYssZktA6pdQD6KbVeqI8ug7s0mGTdam9fayDXIs4t1hL0RN1VwgzoWpC71pCUViCele7DZ/J4Rx
ELFYTI06Qp9alVFBdlPM+kbZ82UhvM1nXEQCfppYaahtt/W9qIqumg4cL8RbLMYvzEkfh34EEfF4
H/hPav1M+h+XteCJYFwCaQipG3pBpvN9ZRzq7D4cHi6LWE+2LsyL8QIE8LoYisaeT5oFCKxNciy3
0YGOnmROfvzMoQRYvmIqYP0EKgSjUZ0nZJYo8mTphzs5Fx1JKTiOlH6CfQ0vRTAK+RWwdTtaaYzK
CrBMpdfJeAf0kZ33JbgbJ5OzSStd+ID+XujEeLhiDjNgzUEn5bo8AAkF2RpgAey0BHwklN8gf/Tt
ytV4G7fmfxZi2RTVnAikymkdMpqsBKnjHWgcnd4q3WGwxj2SKkBdhXPd8xLma0a5lMukbnIQomti
CblTfWhB/SRfK/87+NSHFWUzUYMWieZMi+xi/6hohhXO13XBowZc7UVeKsKESapRSoJu0B4TAIRT
ePAUT1Vlm9kwFYCV6cj357ajISpE0pTzXF0LsZeyGSc4qE1e+wGMtG600hJJuSVS9qTJiaOKybXc
z84IwmepSThw4atRxlIw3d2FixfbKEOPIZZW9ZRN2FnjNsK7IgeT8ej2p2KTSTavNrpaqVrKZDxl
mmEaNVdRuGyFjb5HX+PO/AYjRdsreOVo1B1ffQY1/KMNMZ4mNGI/9FMo2umZLeQ75KP7+ToIOc90
3mlgvE2RRs0sTBCjA8l+xHh7WaABi5vdoM+EC06NndDOWzJMCt226Kl3om0KvlYM+L6J4J3ObZ6T
Xn2YgSOWyCbCM0VlkXvyZgrFhoLKk2O5k12kL9+56iktc+x2W14j2/oansUx9jGYchpmEpSTSmLP
4lsuV27AY3z7g+WfpTAGYXSZ3muU1ssX68jKhsAzxPFeqMmWFLI9GdONYky7tCze/DQ5VFrjCCp8
Qiw7mCJ/unzr8jRmrKYdGz0eBmhsyAe9OBD5UPHC07UIaLmHzK00q52uxhTOVSfRteqPmyIVN5e1
WI0dFjLYdF9Byi6SKM8O5YLWgejaXmGEA6OJMpDsJ869zrNKhbl45kg1I7GBNNnLTrIbb/wcZknu
wcTlCQ/pI684y9kkhXm6G42gDWoHeW31EPTHXt7HPFik9Vjll02ysxtzqGUAwIGIKhytyTzGoHUX
GqsW92TiYWSvNi4td4u5c1QlG3yDCgsbyZqTr6bvNMWDnL2a2qYcbodGs1KZYyLUkH/3W0QG5J6k
SwZL8R5H8zTEFABEbKJNpTxE0pVWPPn+97JB+6jBmRGgjuKSNEbDKI6EAh1MOFb646ynVl5FYBB9
ntTauWz566ZxVov+fXGLTvU8BLMCtYL8vu9/hH5jSzWvk3L9BJ+FUG0XQlIlFuMyhjaasZO0rykP
P5C3WoxDrCWpLgIKl6UUL3L7VZ1uwvp77v+8vFR/cBJnNRhfJ04CMOooAFLjGm+qG+wju3umFBTI
QNm8ss16XHUWxni9vle1UKsgLMtvBP+YJ6U16oVVjk8piqm68hjqnwoA/pNI2Im2GQ2HahZil4b5
2JubZLgSeZPulzcKHNMfDUEsZzOuFCg1lInV9EcSPE1kN2ecB+0fHjJnVRiHpyqlUYkJVAkP2U81
seQ9ZgFd4a72bf0gvlHAMfVLwGVrW81XonnkXydBRCYQH9IaoCkxNUQAc+YP2sa86k71fb+Ndsqx
2OnXs4tZvWkb/si5QNOXTzJh05UonU5VnWFtxwgn7M5PejtNOJmiP9xcZwUZd5E3xmASjdoIXhpS
t69ldMgYd3Si0xwfKaJELVicY3fZexCR8R5CZ6rNFGFR1a/FUxqj0bzw9J12JJ0Vn0QHOJ0YgeRc
0Ze9PbqyPxrqgFC4ESYspgxDzUGFPR+0+o4Ee6XCv2OZ84jirivjWnrQpRoqPXvy1+BUYlA2ACpY
guGYHaWziPc1j4VtXaIkoXagmSJI/5ijqKaG3xu0R4I8TvY/EntLP0je6MKhcYcFV0/+QhxzIttO
HwJFom0oqEJnEzhicdNo0V5tOZX21WOwEMQcQYDwAaOANqLF5LVPJcyc9eAeeeHYJE8d5n6OlaEj
Mm3bCQ/BN9mWXQrH7DsSisOdg+nY3T/zzZel8oQyh0/o0AI1CxDamTdNU9tJMlud8jNUOKd8fQk1
DAaAuQ5EOMzVgyza1Oh5CS9mjpNXd0GBFKoJkPU0+d/5j/C2lX6JYuPuFL9A9SnMVDW8GO0m49Hz
rS6ZTNPOGsTAL388xwCXDkcJPJBu05J9kBV4P5sAaJVfRi3aXd6d9eTAQhb9LYsop6yVsTdiZGFC
rFdnlQd4SCfdmHfxl2bjo1x2aK6ja94Td9U7LqQynmoaEJFEVCpIKHXpaeaRXdD//1skuvg+45m0
1mhJSXNLRu1E3fexupZCssnhJRpeUX39YbuQxRhe3iapnlE+vfAgoyUnfkYacNtatdscMFJ0L3Ch
rVct/SyQxXCT+9rA9CUEqmJnJclroYV2KrxdNgzOCrLgbW2fKrXZYgWFOLPTgzq8KZV5Kqbg1VRF
77IsnhH+htvmawkRBwgTQRhkVd/+8Ut9YBFUbS3RSV3jBuxszmWxvHVknK7hhxLoQyFVz0NrJLez
eW+OD5dlcAzdoH9fHK/OMBO50CEjCcfbTp6v05lbV6eX3gVjZ1EeJWMmekGZFouq16wmlJw8EDel
XO6KlCC0qVCFGT1J7Hd+WTlyKHFMZT2TuzBI1oeQJM0b8t7palffhlPk+i/5l/nKP3TOPxczTV2h
ofAa/BM2j22YZ6n074slnsIxlsSEHodytof4e4oK59Tac3GsEk5LL8cxG4xbUeH1o5wg/Mgm8VnS
FKdvtB+hMGKhB851xhPFeJW69UGHKNJO1Gr02rC0NH3ASN1R0z7zaD9vHovqlutTNvozBDV+tlEA
mBSqtmmUoPHi5b5ptHTBTlkEgRT9fEEAwJh/5wooL4nhqlaxS13hhZfhX21IkxZ6MbHb1LRjHcWQ
VjsTYjYLjTRHEEo62ffW+99JiBEQLGQxnkQoMHmiRVhDLToovSeUrUUIx5OsP+QXQhhXEpIyHdoY
QtBfRyecHdqw6yNqU4BDzbMKal6X9ooJQYwIOKwjbYRu0/HK7DN71v17ORlvh0wJrXrWHR3td/LQ
bC77S+62Mb5kDJA+qOlU9fQOBpJ5/pY27ooW2kA5R2y1xWu5bYznCP1uIkYKExFxgXZeNrvohN70
W+H/SLuuJbltYPtFrGICwyvjxJ2NWq1eWJItM+fMr78HK18PF6IH967LJb9MFXsbaHQDHc55waRu
dheBnecUP9Oke+jwbijbT5nVdjK+RDF6JegbCF/+MIDCFuPxRNvb30GG3MzmYbpwApHB+JOxjsgE
Rm6k37WvpfpqfoIn+cMZYKeG5MJsO71EpMMju7TiXY067GA3GfpncL65/L4cfdh+U2D9tWZBl0/s
vH7yMo3jFjmXA5NxH1OYtvlEARJMCZACnTr8lQyxY2B29rbB84Inm6KV2iIvyhmCgrPpzD6tIwOR
zwucKrHJ3XxPgeQUt/DNP8Hseac93hb/L16FqCpgQoiisSlwKQYJkF7TAlrmJs+Yvjr0o1W9JrMV
3hfu/Cpw3Bg1698dy1Ue48VkuSZqRWdPl/G1jkq7SL5OnW3K+3IJraAS7P+oH+PIQr0ZOjD2wDUD
F6J+JMfumHyR7NAWd+ET70b5L4f6qh3jvcDC2qE5FYcgeCkwhYhJrEvo5yc6sULnKXhXH+7uMR4s
yPJeRbco9ZbpY/BlOWY/NFCnzXvAwc873k1z+05y1Y5xWYWRBItWQtrSg5x5PobpXUR7b/un25u2
fbaB5SipxMQzmMnyEH3JjIoyhzTyfVf+mVUvt7+/Hdyu32fOdgrsdWPUcF+dgsAVibkTtM42Rt0T
JGLPS+1Nc+UopuDcFrvtUq5imVuCIY8kJS1SglVX20UEPqz8x5LwoI15UpgDpklGUc8UXH4u7+pw
V2nH+P/PaUxd/VUR5kyJYAPv4x4ui9SuIHwdFksduexu26+aqxDmKKWtPvfCCCMIyfAkxLJNpOzH
EiReAwpb4NnbjW5ewhDwuWO/AwKudXuztm39Kp45WTmme5WBkrLIiabb4Df+mSvp4JK+tiVZ+eO2
sH/JIVylMSeL1I04TCI2rXWrvWrX4JSU/8TEUgCWoOgQ2LzuJZ6RMLeBqgv+ZuKICyAAhnP+VOed
ZClTzAlv/3LH+kcztg00ysIp7WSctffc+ynzgnuMjJqW6EVHOpdt2MKTucvOvK4XjoZse2hWxEEi
0gFSRf5L1w8GAC8a3h3hX9zvVTnGkfSk1aJIg5GoPqaH810NwpvyK/HjewwHHPU//5uVvEef1Us3
lONZn97zt+DgUJzxTLO3naU+1adol4IdZnm7LZG3iIwvaQdD6isD+onp8prHsRNo+Us3cdtrKNjP
75eC6zoyDmWKhL+nfSmUdPZW/6yOFABzqi19f1sj3kl7L8Kt1lBOhCwRRaiUj7G3NJJj5I1bN/2z
EbQnc459sWodqey/SNpoBXp3BlbQa4NwmkXEu/238FaXcTFDUhrNRMvlC6B66rC0Jak9RHK1uy2G
ewQZ51KLYqsXGY0If1MYvc952KGLtiLQGBW4nesOn3z8Xy5D111lnEwu9J1EKCQD7XUrvPwsBbb0
oBxwmz2TZ2Gv8M4HPW43zIgFuUlzTVNKFXvbgTtJBlcTHcXUThS4IEMTKGdZORGCnaEd9aqrcvpS
FQ8VzqPomj+ecwwKN+7fjVrP8pHXM7DdRHINvSz6jSAXejxS1IlqEL+QvvDDovOq2HwoTdQxNcFu
OrQSSqUTRRVn6JtjrjJzfZEFAVDNLTxqp2Pec9x1JeB4eV1G1CZ+20IFLM6Y8Ad1HdtoVwGBBhd2
LOpsZEdguLiJMO56vXUyzfDEIf0mG+EfedD/uL2Zm7pdxbIp9YqECYlD3NuX6Hsp/DnkT4RHh8cT
wVxqU6NeJD3A8olovYlklPebyspnzhngSWEiUjjWyRIJUGTq9gFmuMKHJuRdzXgyGENIaxDJJTQL
irq6k4yLJ6SGRxbeRA5PDBN8JDFS1JDuiZkldh4+0Qt7r3J4EnhC6O+rcJDlWjUKtBA1of2qTP3I
SGwl5HjgTU+xsi76+0qIZkZiEdA70Nwk1tDfFRVa9UoXkYUTUbaj20oSE1I6siyqTnE/W1cCZ/3i
pG5po0L+jG5KtI+At175TJ5kJZEJLnqHByjOI+5ZnWIrJLcEZOHrzLRuH9DtNAnq/hLg/Imsvge5
1RomfRsMhKZztW/pXegltpb5mk/QIBM44whCBhBA2yl4LMFkkH52cmIln9GzSzVNEujkRNfsk/Z1
0j/TAbD6PhMstb7Ro4VCZQZtvVOSZKfPiR/VvDvHdqntKoeNkV2WtqSl+ZfB6938UXHSh+k1tYud
ENmL29j5JXQqHlQ9Paq/eXVdIaoJeitRZxGnumAAtm4q0cV7NsqXcvmM11t9nzlgQDoLi5jg+xN5
DMaHpjzqPIZangrMyaJKBTHttR0XX1r2OeFUR3jfZ+yr1ZtCH3LaHWqkliaCe07m9XnzRDAmlpEi
lRoVJixl4TmQcmdpVc6laIP5FqmB606wWWCpzMVEr9DlDVYqf7bru/wQOaaNIq4X4/+9H7oGsL3r
PeUnQCu73TnZgTvZvOnVV38FE2ubOIjyvoY9IHVbf5Ec5UiLTYNFzjSdnzrzM598jCeTibwjmr0r
qcMGyuWRZOe8fBt5DTw8EUzg1RdMMst05DETn0rtFCqnFO1ktx3t9pvWQAcNxkJFArzhj8Gq6Q2h
01LlVwiJAKQbuup9hR0r4Rl42eDtt8lVGmsvSl4pv8AclgvljE13qQtSUOWxCa3eATw2EqcihuyR
3lk4gWvzNKwkMzYyDLkgKnSK2ZyU4xCge5R8Kk+2EsGYRKKFsqAIMAlV9urCjsv9zOOC2TSJlQjG
JEpVL1J1gghdOBfyCzHvZsTg2yaxKcNUAfpuarII2NWPFpHPszZpHdoKwy525tQZUQE0+q+3hWxu
x0oI/X0V36cxGJZFqpDz7Y8N8Ujymfi6+j5VcvV9c1ELMo74fpnuc+UpJe5ifrmtwtY6wfvRVwsG
hnW2A21UijnrZhCjzOI5Id9rsbHa+Y//JINtPSsIyYMsgIzE8El20ttHlXeJ5KjBznkARjFV6gQs
NnHjkXKf6ruW11G9tdmrlWJHO5RC1E2ZEuXUVeMlCsaNooRzFd7WQlV1PJZBFsoyyGidOeYJhRUs
8/5RbN9kwTyY8+Df3o5tRa5SmKgtF6qaBzOkjMtzph/l7OH297eew7J4/T7jjJWxFCNJQ4oo2dPJ
1tTvwQMt7z6TLL2KkdgmerkU/+48FzpfG59j7TH9DIzDWgTjbpHNL2OTjmxUzXM4e9GPZNr/l7WS
WN4XXc7rzKDlFQo1K+1iv3MpSRvvcnF7S3DaPzqSRez7wqQcwWZYnMflZ122uqUG4ylN+zu5aw6t
mp/bPPyE/1qvH+Mf5TSs4hHYxm5XDPYY2pLW2lPKiYmb6aW1FMZLDorSDX0D5VS/A/EtqnzW7CW7
yue1qm++Q9aSmCv7HKZLJtKhCu1c7LO3Fr0spovMKyqzyR1F/Pw/8EnTeMs+Q9YymTs8MUMype8J
yQeKor/siiPWEq1pJWaNeQ1Itx0Q5is+2gl4S/txnrCUg2Ye4la1hgqt1iMvd84zR8ZDhGGIQSWK
MEp3LPO6d54jPu76Zl+ODLcsGhRlFDCjH9URBDMmA82t/s1R9RD7PXZL8+ZdyevLoXv/2z7hpa+q
hoI6I9uToAQ6DHEEsRm5AHJO8RYohl6xu9ievem75hkeaDm5YLCbyRN5JZY5Ykan41dKZD3a9NGQ
gSbeVp96J9k1fn0MvdLl9gtsGslKJHPeml6Yl7mCpklslXfBQwsUpsQxAFysNFb3RfUKF1c757aj
3ISJWyvKnL1MAFob0EzQ2ytZ/SHZd/vuKXEmq9nlJ4pTBHZLEIbeI2vuT2+3ZW8rrOoGyGNANM2W
9hOc+awKYK5ZeSnlY67v8oVTctyMydJVBHPrzhOt0SJa7jBK5IVS4itgWL+txbb3kgkOgy6jqMBS
TkrtECVxGtNHUnNagLhb+5Gn3se26ZdOdW780eLt2ubKKUQxNUq+pIrMAcwwpRUKEy6wbRZYUhQ5
4H319IGXh+CIYeu1YOMrYmOmJMLls5A+o3sYI28/by/f5g5dVWFrswpwx+o0giraqFhBDwLhgduV
T8Pwbz5kJYOxAjq4WWQa9Bi8ARMNhRMBbEx1MpAilt545IKA8nRirgWRMAimFEAe4tmpeaawbeZ3
+a1D/3q77/xWtNTH26u4fYxXKtI/afWkaQ0tw0UEIsfG0r6BzoR4OvbN+dV5h1n+rEA+G4lfUCWe
+dyuNFreWmFqSSvxagCKyFnBLobLt4n8GMPcGYjfNMFp5KFYbS8uLvKyJkt4WjGBW5IyUF3FePX0
Yns31uKbMPe8oLNt+FcZTLwW4jkoQamJ1TxofnJPdrlvnIpduh9cUJshW5X54Y/bO7gZ55SrSOZI
o1NHTSdKK2x2ftMdl+VtKt2q4pQ4ti91qiwD8ccktKeK2agQDKszqnVuQea/4jm221FwAZR1nJQz
eDaxf7IXS8l9OQY8P0lP2W82shLNRBp9bKRwpt5ErDCuV4GKUbnTTuD48TI3vnCR9zYP/UocYydx
L3VaMuFdGe2LvegW6KKM/QX4iYIPRMO7cnd7/zZNZiWOMZmxCVrA7UHcZOyC7E1KrTrhPAC3710r
GYyNCFEa6jmVUfbJ2zzGl3bsL6Mg7fWosM28tsd0fO4qfSeqiy9X2ZfbKm6ePJXmAolmahh5+2g7
YY7PBrTVq8/coTlpC+cI8L7P+LAwBd2FSLHkh0GzuuVbJROeDW4bhYmQSVRFRVPhRxW0sM3lxaSV
G0fyyKnGzONgiRhRpUZhvvHwmTbdIgod/yuOHomVW8zUYqwqILi4SiPsRFm/D7rSi+LazevEMgaZ
o96mD1mJYzao60jVVBSGCogS0nJKkmep/KtreLCr26Z+1YrZJ1MwEymkjaa9UYFvCcCVaWFptX/b
2uiB+d1dXKUwnkrIRQWtl6jGZqF66aTsLZEnf2n775HU3i2N5jQhRt5uy+RpxrioLJr0WpGhGcbo
UidrJcXKk7o9yr08OLdF8dRj3FMwCJk+GSiOKMPTAuwuZfDC+CWXv4Igxwlnrvfl2Qbjn7q51HLS
otaHkHYAfvaP/KW4hAfB1U6tY/oqSNEv0c9R/8yKEhlI0ASlIJklnwSxdh90BE/FWT8uwNRuQEER
1PbttdzctqsQloCyRia063rc8vPxUmJcQ1X3aIzhaLJ9z19JYXwHHMqYTjS/Z3yj1dIK5Wb5Hshy
IPn1mjuKnUX+5JEfbO7aSqb80YFUJO6F1IRMkJ35YqxbRaAXVgIQRW3kjflsWuRKFuM9xnj+e+5c
KZJnU4jAayW+FdF0n4mlZ2ihlTfz/r9tHONJUvTi14MO64goJ4rZZkhqRl1jd1rwGTYMmWjoVaaF
Z+DffFzJRo2SPKajFSS9DPGzYewSLisU/XN/c1kExM+GivoIYCQ+ypBhh1mKLC3mZNvvg9m9ThMP
52nb1K8iGA+FAdyu0WeIiNTYmoLc7VtfBSfzZ/blKoVZrFKYk7ygWPVhdJaDRyndlTxad54ijD+S
i1IFlhdEDOauI71tpJeR8HAFeUKYC5NI5r7rKKi/3PwgJTob8tdPFZPk66azVcvM6CdZHKBIlY+W
2f/ZFT+S/D8qwk44iaO+jArFv1Kq/aA/t7HLb+XabKtZa8I4G93Up36oIET1HTgYm5JK6BhAIsjF
qrikTzbNyFYUJJDjwDcLzTR5goysJGvIrTEnJyK9PImITp2Tf1eBJ2Y8k7NwxrSfO+803mpudqOu
xTGamkrWFvGEOD/7oN7xCwcQMHfZUfSQsLFB0M1Tb9MxrNRjXOtQNKmC5B7NJkpeehQrr7T1u+Vx
susBnGTikUhHXs6Zu6aMcx2SMVCBbEfXdPG6ff4AHFR0o1OYR8Hh5Wk3TxroD0wZBTYFj4SPGygB
vzCrIwSqSg4t+hQJxHsi/Lztlrb3bSWFcRp6ndYzSE2phRbPCnZNuRN+agAIpWAlaCN+/o/yGP+h
FnInZjq0at0JHQnoL9sbjm5PNi289dxk92a0v6rHwsgqrapVzQj1RGG0+igBMlxo1c0ZPeocB78Z
61eSmPNWSb2aLzokkaq/qwrVTfPeVcThMCeBnUkxuvckTlMTTznmzIWCsRgBxR6L0xC5qdAfF/m+
GkFevPCATHiimOOWNHqsdTK2LakfEtHR8E+YnjsQ09+2D47Ra8wJA2FcBvYduoozJjCa0orK0MoS
TiGOJ4X+vnpE5kkj1zUdDRDDc1x9X8bvRscRsX23XdkDc61QFrU2igYr1sAd1geaNQzg+TUn3M+e
4lYYY7d4Lfq8XWJdBjqTW51CnNW6sg/jGJzx6VFIGrvC9N1nNkrTaP1IhS9illBrxq4KaKWh1I+j
4I+Zlw0c89508fpVBLOCHdDBJ9LgKivLvtH6Ba/ncLM7Sl4JYJbLmIMuqSsIQAz5qniVJ2E+V9sP
O92ms2HCgbwgdtnD2+2l+xfTuCrG+Nw5kpVEeue2PMyYie9rK/wmPKbwEPC7dCZNuB8lV3Nvi902
+qtUxvPOGhDpOzpyN4D7FqiFttCXbthOzm0x20ESSIGaqqAKJbH9TI0AftVYhFdSrNEt7nt/2A0A
7G6s6oE/p76J6ievpDEOow8AeDXQEt+I6Rukf9oWY8GRV7nd/M5tmV8AlWbxq3ybq7mSy9h/obZJ
VanQMksHrwyFY6AU+7SrOVMh21XTlRzmEEx6lFbLUiGJHVl0ehEocIfwBR3nHvr47PrCx6bgacac
CmUIcjMq4UTadKfXr0bmxby+m82TvVKKOQB1kfSVBFggd1FObXeJg4fbNshTgTH1RDOydCEwigFT
l8LyR6UHtszv5RQRJn57nP6jBiapP4aRQCsKLaLJ40j92bfHHG86474vvk/zBZxqGmC35IBXeaOr
f0smc81IGwltzDnsITUqGwNuziwWu0AcX+Y638kDj86CrtQtccwVo0RuN6gbiKP9D9JOQ+yigMS8
Dqnta+hqKZn7RZaUsxGBJBTox4snuqkbeaYL3Lz3LPK442WROccKb6SPW2ek8lBK5F2vcEerlwVy
T6hg4lwNLmjVXlC4uW2TvJVkHIbRDlq40FqNFp7bWrFmxZuHB7H+Kgh3gXKfD3/9N3mM46jKtBET
2uUxAJW+AOzKr7XkYfNsV1BWO8e4iyoN8rSe4AipA5btyA4P1Y5iHQLR1L+t0iaU6tXZg1rz467F
QiVOOu2fok0V2YmGlxaDljNF28ebxa0v5PzrcpX48yNH+G2ngk7dj8KLCRBfXQmTGTxEbRd8626J
S137NgHpP7SLB33k8jTyNH4vPq5uqqYmiGpWQ+ivc9H7BnQ9tn7iqPvWGZ3iEcyUdvEivfWvvDf2
tpfWQGYiE5Sn2Ibblohmlaq0OIWBjOJR4DKJUufxu3P5RwDbbdtEpRnmlE432Q9wLsPr/CetXZYw
nVC0Jg662Nb+gYpVNokJDD30rH7cPzMoi8asxBiA05gO7N/E9ms8c5pjODLY7VKapZq1BTKq9iGu
ARLS7cX+M03pK0XY/o4YlA+i3kFIXTiZ8FVJHbF6um3sG3pIYFVVVdUUFdzwmUOdDgX4QWcD0ySF
aYNJcz8MxkFredFlw8IkxdDQgIsqvaqxwxDmMAlTLTShK5OvcrCrzf1tNaiPYwxs/X02kZhQcJoy
bUO3LhOLqBjCujRAQBz5V4GtBVPRmi7rOkUUZc8KKK4rIZtjnJXG0i8ayIWcDB2Xxql2Zg+Uv9X3
wFI/01iMQug/UtkDRAxdy4cWUk3hoWjOSxJYmuTeXsONC4ekUkojoukYUmC7BZNIz0mURKgETYKl
a4lV1ejtT3et5iu8YLK1Xyrcugj+aQl95cwRDSepDgYjRJJc9/r+XGW7ONmJvLkRjhR2GjkJcvS4
KJASRNm9sNRO2zR3WmXsws7ktL1sGfhKIRbmc9bCTJMaiKqD6hSquK2R1L69PzxtmBtaEEaFFMfY
H718TtWHsp7tvNovMadBmieGuaCBSEsCXyfEtLh3Kkl3LpQUdDqZHRYR59TyFo3+vop5dTjpJKcW
p0rn3LwIA+f7m2dVVmVVQcOOprPOLRkaMV6UBA9UVXLyAtTLamGny8I5ODwxzGXFGEY0aAJr2O2T
7mRO0UFSAdDQCpxL0aYYRQKSMcqliqozGyNlelwpBVx1MuroWETPkxvouWkppOXV8ulfzLpTdSWK
2Zh+rsXOTMzQzUVyyVtlsKZydsx+OqukfY17sXPVduAs43vM/F2qbho6yozib/euIdUzwAJpoQu4
GQdDok4gCCAiMpMvfR7c6almqbngKXl3Lzead/twbWv8j2w2njc5KBCrBbLzRLVJf8ijgzLvMoR0
tbj0rcQ5y9t7eRXHPO5UWZPaSIO4pvez5bEW76OAc43dFKFKlPgIja6E7fUbDLUkPfVIbX4XF4qd
jXugZFu3l23reSWpKymM7QedHM7od4MiXylUSO4uR8OZL8LL4EquuMNzh+Notx6QHyQyoaNYaiB3
zLBN2nENujM/QFUh2FFO2Nzhg0Rv+qirgiysa4rWiMYssIxRj7knRF6OPu9wH79Z/UoAYwqpLiV1
UQiYDvUDP3WzS+AEp+FHfGiOtW1akR0fKBkRffUYO/UHqLl03eUNfm9lSNerajDBJeqrulB6/BWU
3lSwUNVz8p+AYUL77XwxXfUyOignHoOGoz7drVvaM05NF/O6lxXYzxIE90poeBjCBLlh1VhFQY65
Nn6Vs8abq4zHSsM5Hgbj4ppKlM1OhMKigK5zUDCRHAToE+/iyxNDf1+FOPRcLSRvIIYoj+Zyis3M
MtVXziGkm3NrEWlIXwkhHZjcMVaPyIADUXm53x00i6aXU8f8DGr6B0thXgxB2leBrkOYqAV2qFtJ
i0qHxqkIcO2R8StpEFVtRu1CBHmLtDPvglNsDyiqUFQgWthGV/a5P0y8TiXecWe8SxelYzhp8C5i
sheHh2XkKMaxB/ahkgVS3wEpBZhR1VHqAMy+3JVcfvqtVM16j9iWB0Fd2jIUoUXrgh3RTg8A0j9g
pMILvZpjfJvXxav7YvFdoybEGAw4IF2lt4ru3DTAUSv20cS5/HD2ha019L2CAfAJGs3zJU7vxpaz
L7zvM+4AX/5fNYyXxLibeDDFvH1n/IBAykEbZizTQkjaWXW+/GwVFYmDQEp4LRo8WYw7iOq21jQN
suZS8YD75M9BelLTZ47Xoa75htdhJ4MjTY4Mjbo2CjYnu5kzgJ8dADK00QWQVpmv//9zLh+smvEJ
U9sKaSlBryj9FkaHKn3Nqs9cA1fWzBx/KSn0JYkR7dPqJ7BQ3C7WLH06TMZfOaiEa95Ewe3Do7F1
hSYQAkFr6RIe5MNywcALyj7TTn0OdjoaePL7xhJ3ZM/ZuNvhAm19H8PFohm9WcV0HU+LR7zWN3Dj
UHwJTMkxl/rntjFq7DRxVUtpmJlQMVeAtNEAZ70Y/2iG0b2tFG8lmXvEMPcZkEYhhqgoAmIKNchs
IXdU3hwBjW6/Gz3u06aKfJbJzoA0S9ZgsOs9ESOcllz3h0lB5QklfmkwvtVclvFtv3SVx5zlrJYW
vaLyjDy0luJPmfcS2b6AXQUw4XyIiG5mKX2D+78m40dP9RqfN+29bQZXMczZDdW+7MwCYioRmV+9
xKlKPXlROWawVZOGj7jKYQ6wnHZjXQaQ01DoQqDBdz9CsGdQlaIX3twKZ3PY3ulxzvpJHCGMlBdV
/NL2nNaSbaP+RxnCHFQZvd/5JMMbzdJk6/Mp7d4mJGWQ9+Y94zhmTZjrf25EZtxl0CQ5zb75ZBzI
McLIj/ykncjZfKBdLIEdnbgwjFSD348TGtwIeheJ8v7YW91cR62eulBHTkMK3cAHqtGhOvaodu9L
p/C5Y03b+3WVRn9fSSu0HqPrsw7YToSnU/KsAtoy93UXbHJP+Z6WO3lmz5NIj8VKohwEZpzVkDgG
r3N/qXmTb9vH6qoR4x6mWJQBS4prETH3anxnLF7/CUo1nKirCMZBNFUh1lmJLRLK+ixMYKMZ0kti
xrz+B54qjIdIGz2V4hBRqXPSOwyaekZiZUcNtCb0JZMdzH3tfqLz8oNujLeY0zgvpxG6NQ2QIATZ
iTtXEXgF4e1j/M8KslBxilnURgvLc1VlOCdB9aXqMDvYBRelmjkHmbOIMuMxmnSo6rqFvXWdr5gP
teBl88PtSPsvCZirOoyvCISi1IYEiyZTkikU1b3UV9CM4/UoUpZev4tfb0vkKcXE9lHvhUGhNarG
9NPkXtKOuvx0W8RWd9HaEt7x2FYHNVFNJBxRkcB7s0QHp7PsUEcntv5QfQdxNgrc+r1hJ2cezytP
Nfr7SmyrL70Y1BBL+uQuyIyHKWv8ShZ3HPU4fkhm/ERVGWapEMhJdUfxKMGk+f5P0QAiRxN12Xnm
jS9xDYXxHEMwg/05gzHSV6hmZ5cEsBq6TSE0h3P/ymNm4a0l40BCPe3z1MAxy+XcFQhYXwlxp4gH
j8MTw/iMXIp6CbD5cOmhJxpfVABqcLkHtkbS1+bI1vuEjKABoYEundc500BZT21cbKWH3mkdclBA
pVPYvTX7scfrvdi+CvxzvFnYqrJNGpFE0C/SYwsDn7YmFo4ols/SLDtGtfBMk+MdWQyryJjaaMog
b/KEnXmJd/130H045E59Mi5mY0kuOF7PPJwBagw3Lh5ssbMCUYCuFljgGXzH0STe5XpkgxbVNVUB
YzWqrTeGzzmEvJVlrh+LWIbomIRM49yj8dRDY8m3HGPV0y61m8aa7OwOR9Gaj7ymK87pVxgvM4BR
ixQFDiKRvoyyp8tvtzXjbSHjXSa5EquAhlFFAdygeapkUAKTXRBxGjt4cliHMqMmH41YQE06p8bg
1Q1KoKppx0vn3NZo+x1Bxy5pW4GiGUzMAeelgdkn3Ea0c+/Sh5F6n7zG+1/vCF4U2PaUK2mMZZCu
GauY1gBat9hLgEFJvNw2MFw6uSVGq3kX4c11XIlj7KEF7N6i0qLNUi170oY78LecmhJcZJnKydlw
VWNsgxiqvigCNfpvs92hXCPYnYVZCe9XuYaHJr9p6ivVGBNZIjmWoxgrGafmXjbTfRP1+9u2wRPB
xJlIazK5zKFRgmY78dDwusY3XdNKBSbARM2okyWhOahZ8JUUsJ3ZqUCqeOxcIg9n5VNptas8NiUN
nKpODejFW1BcqfHFzq94abXNmLkSwVxLhV7Mw1CEiFRrH+q5eWvH9NIN04/bO8OxazYXvaR6LsU1
Nj+UDiMGjZSvS2stvN6VTTe+UoZxDb2c1IJGK0f5VFhq8ioWvSUUflP/0HlgmxxTMxm/oE5zo/U0
a4xZ0q7CQH01cR4MPEdnMr6AgNirLARo04ANcUE3E2gK3cqlxQLB4b33eUvHOAPgook6qMcRKKan
bAG+TYDO5tEq5sTuFF5Sg56T30I8IRIaP5B2BErWx7t1KBU1aRV0Gv/CMfzV0czHfNzeo6sY5jk0
xnKfzwttaDbaQyWWD2KkcYqkPBGMxUVCXmVViA7fRd8P8UXgJU+3j+dVBcbMjDitQyXD95XGaQeM
fe0k8/H20eSJYMxsEI2GZCaQh4y5tzKyx0SOlQbPt4VsBxtg66KJDUDi+O/jlkekzpO0esceMg7D
PSAa7BiU7FpsAWLAC53evi1wc2NW8phQkOOBg9MJraYxA3C/4aZm5d4WsblwKxFMNFiGNsGZgUo6
+ZNMf5Dqi6bzCkbbTuAqhA0BXdW1aapAiII2L2B+pmf5XrWiO8XOneQb7/rBUYmtTvaVHBsBRaES
hM7Kx8DutR9lxls4zt78FgymtBaDIEX/S31fqo8K77m5vWgGekAJEOKM3+CcwzQSiRYhNa/6s6t9
kSw8qu06dMv3lviQ1565uWorccwhhScrhapEl1lGdmhfHECq2v31CVtbiaB/wioboYZRGSktlkwY
n9rprcpB593yEHA2g/RKCBMDyhj0LfWEZcsxGBHNwa6KJPTsNuB4jxFQb2u0LQwt4BKwKxAHGI3m
HgGnSaFR1r8OvWyp5nmM7pJqdm7L2e6DMq6CGK2m1JjMYKbWhmlnCdPOZm4h+2CrnrozHQG+h3fT
3W6RWIlknF3VJjVqyu8iZ6DVYarlhSZYpONkFT/wAHPodAs6EXGDvK3s5snClADwGnVwZ7OF3wCZ
FtBf0LbKYHE6kh2jJPVui9jaN4BkEd0wJXQ7sriQ4AxM9aIjeDVk2TlVFatRKjeSZ9Puk2Lk6LMZ
NtbSmM0zpyqXpQbS6OwTXih3ECg/6f68F63QUZ4BTHxbvU1zWUtk9i7KusVQexV37p3my27tV69T
aOn24FKcfvQe3vOSqLwVZUIV3HuTdDokJgp6g4xTV2p+Q+4KoePExK073lo1JmDVizxW4QJBwfK2
hMewT+wqKPfh8DNceD6RoxTbtblksjiGIt24Ufxa6+OlDWeUf6PZItL4eHvPtqx+pRc7jCHPU10F
M/SqNOMbCGpfhlZ3PyECI2oIJ5oiAc7jo/+tgPY6xJKCOEK+pYWttZzW7s2QRVYC5I8CZK3Sim6G
gBbVNtrjF5/Vfe306KiqfEzi3FbnvdrA3sDX4ph7qyTXWRQQmYrTDsZLcKYlvsiLOisurZ/BXvie
7kVk13H9/ysBe57M0XcrZK7lMyFzqsu4AxQakjiF305+Je41wilb8UQwAUbCLCN4HaFiKB6MMLFL
/aCWEedIbQ2HSWtFGAclmSSKSw1SpEt1km3aEafuy1NmNbql5FbvTe47HctR35unaOSI3zxlK6th
nJVZqoCALbCMRWs6QQ3gFVm77/unQa+92xazecZWkhgnlTRTooLHJHQH8VFAMyOvJ5r3fcY3FfKc
BrqK7y+JYeHBrsS72wpwlortCMiDsTTQq4alEg541VqVmjyleFwrPRdndet5u7IJ9nkbK4kSEnq4
tG/mTgXfub4L9slrsB+O2WvjKof2FAKuJnbqH6TinGyO1bPtAhmFx4kNET3Y0nMfd1aw3Jkxp/mB
Z/SE8R7ZkAOAR4SClIMtAgclnW795T2AIkO7zFIAaye7xM185fn2PvIUZDwHSkldmhjYR0W1je48
tVbXcpLZXP0Y15EEHThiqK1QYCPjhaaZcxfI80fcBDKrPWVfwCPmh069ozRtt/XbvvJcTxphPIpS
C0FGcgin/d7AaEfaJ7UrdNGrXo5yi8BJA3MOHgtxFAZEqCKTHuwFLiQFQhZemrdV4m0Z4zvoYRDT
GiK6RfXMsji1YuIlGa9lgLttjA9Z0kFUR2CIvwP4h8cM1MEgY8YMQrnPcINL/Q6VnP6UuYVfRhz/
uO1egHSMggSaz9jJ1kxSey1WcN/pGy8MTu3w3Ks/I+N/SLuyXjl1ZvuLkMCY6RVo6GnPU5IXlOkw
zzO//i7nfCdNHNK+2nmIFGlLVJddXrbLVWuJuHnYUP2+b/80wx+raJnPkiKhO8WQLGeuT0mf2Z11
X+xRLmFXxcv1idt8e9fIxRx37BmaMY+sFuaI3+8GV/OgUmBbjwU6IQYnxKXNQxEkFokAYASD+eOw
tLrt9qBzS/QFr2JS/BKnKdpGiUPk2a4j0QVjOzQvDnJIVnSFIWUEDsrd45j42XxHqQBNthfYxQQH
WI2hlEnLjveyceqSt1AXnHM2X6TXk8ShFdiLC+hjYLSQ7Xicj4E/4t0yRvNNigd9y4c6gEOQZUOO
TbDXiKaJ/X01TXEm6crUwrMoT9xo+QJlTtsIbgvxo7vIEnfO0SNZn4IJ05SdA81GY6qP2IB3i6M5
03Fk0IgGI9E9XrTYONzqDbT+L6wordH62G6zaado464ZUhuFIYNNzdxvjPZNsOZYyF1b4hyKadag
9DJrQCN+/ZlpdKAzUn6CXAbo4PICioK6YJX/4TLwM0L5KijNHJQ8Yu2L8tFCIrY4Vweya+0E1UPK
3vw45XaHWq9il32fQBBXoN7wusuCRciXRpUg5cCpDx5PY3POq9wvleFFz0TFXoKF+JuwdEAaarFG
wiQ6K/khqUQqcltUk7gMgBCYmAro+vnGvmQKllZlBXnJQfImz7IpxAWDAz0YN7NkUwglqM7ko6TH
mR8htrJ/zzBerHPhaskkmdE6hWHUF98Ii0NpZYsNbi1Ru/P2QF4McRGqDklQj6yUzaRPWeuN5vN1
RzbzFJdh5Bv7wAmT54OM7yezfh+r5aEKk9LRFeJn6LBPapEm1Hb8/fSHp0+fJakNS1bnopH+IUgh
zad3d9C+es/8IDEHSgAw6f4mUpAmdZ/17OTaDsbr3PdIQI519lC0NH7PglpZ4oC5oVmfpQWAWRlP
SfixI8dUfc+utjLBIXKl1hNK8OFMXFr0Jhm6yEvimgp2mM2ZWVnhQlqdK5CvpLBSDyBjy/WnVv4W
DPXj9XjbbMrSVma4gNYSZUpTAwfHBkdu3UnB7yUfLH/yofz0d0HAX0PnwKxpBOUsqL+7JP3Sd7sp
CAWjxn7ubzvIxR3+/jnjIKxnLXNHWhypHR0SWyerC2o7q/ozkchTOyo3ZrmItHE3gWFlmPx6IMiR
O9UTljsNrDdr+FpSweBtJ2dXBrjjWqDSBkQZ8IxlyeYbyBx80R6RMd0pOOIkn1CMVgiWksgl9vfV
GQfdrUOq53CJhN/b9FxFX6/HHovga3PFVsDq+/lidTEZ2feT1B3AYY9ZiuXBqabEKYpjL+rq3Xyb
WMU6f71s5TyVpQYGowMj7R3OhRsc5PvqrcZZUXaVF2xMb4Uv0nbaPMGBzMGiwD+KbO2vfoJCPCQL
S+SjuzICZZphnIzipZD+uT6c29N1McNNV5KNhlE22OPrLk79FNpjeyNI3nVrWDnDTVpjDlMfShhD
bb6tUThu3Q6dAF+3ke/iCAfhQziZ6JnCHoiOuij7kIefG+nb9bHaPvet3OAwfOghlt3PmBMkSFEl
/q/Ol93fhEfkgQOXuqo/7QgEpRgTcYoDdv3l+i8QOcnBeyKZkYZkDoJfTfejFse2hX9NH0QCRNyO
eqrg3GzIOCjwgg3TyJ7RZaTFBq85MHwPffOeHqTv5vPkzK6GZFz0XTqr/e4dHl7s8nCP6st5mTrY
zeWbCS181UNaie5/mzG/ssFd0kOzyAe9gY12F91T7F7DKb4hUH8J7MYeXvq98fwepwwL9ZeaCqYM
LvylFIwqVbsgPVZ8j4bYrqIbQ5Rj3MQLerHBxX9cLzSXlxk51Aa52sHwVF13hsp4TUJRempzuwQi
GRTUUTrUxn6FpnrQRjQYYFMZevoypxCwzuPy8xQrvl5IBxLUXlGDwL0O3rPEV3Y5rDIMHG0WivYq
RWvt2LIc7JcLEV0nGQHmbxvMygo3WUM1tjXkgdidpDmMfnDoveQRQ+q0glKo7c15ZYmbsnKYLW2i
7EiY2fHnfx+UmDaV5lv+7C07IhSq3c5PrUxyCFarfQnOLzg3lbU30Zc2n+xyLPZK1LrYtR+7Qb+z
5Ngro96vx/pg5ZmX4E1LS3S76s3zuKTu9bWxuRhXv4iDtLqJsmxk2dvKPEbVrSHigNpOD68McGdV
tRhGMrQwoNyxOnVWtcs0XtnzdALyBdG+vQnRF3M8efsche04lRjhvojtEJ3kaCyqdf+vBk3nEGxs
UgpFHayE0pq+5nKv3nQKbV7eYwTCkuAdhHYmn2XIrbj/96Q16i1KtsKX3FJf/84Ed/5dKhDCjhbO
BaWONtomtano+rAdXhcnOKwCrzhrt4KFJIWcqazcF20omIxN5NUuJjhYMlNFVgICEzl64oyycFSj
PNSt6qhKJDjPbx5+V6Y4bJqWRB8sCbFcjGD/Askc0ebjMJRQH5rl58EInpFSef67OeJQqohSsM6y
YoE6xZ3oNU9Exa2i8eMwqZCbwMoHGDCX/Sx/iEltp9M/dPh23Y/thXmZJg5oVGkJO7mCmXY5KO2J
JudapFXGfunvW8fFBAc1UzSqVtTjfBhp6olWD63hN8pzINeOTD7/lTe/dVU1Wt6WAbyJs25fJVFm
9/p8DqdcENyCUeNbqOIeD+YKy4wUkA3Jb6ykcHLJdP/OGQ4GqJZOg87CWgEFddyVh3iAuLKwgUMQ
aHyjFFATukkTfNHbsyx/yNLa7uTDQJJ3uWMSqmsGbo48Q6i6dIpRVUDnqh2/4ER7mkjvBpGIEnI7
e6r9tMOXus55qDTyiGMl3jFe6ZGlvlPfjGzznELQjbELR/v+rvEzh96qiS2iL9sezot5bhOqO2ka
amPCrKWSYS91cQbhyFMw68eyaL3rEfKHs9LFGBciXUxHI6jga3Rmr8vKPnJl1e5VkChPO+hi+9JB
eBfZ0jwAQ+HFKLd54IE3mpUMEzl9ZW32kl0FE+DDz4P0mM1HmT4q4Ia7bz4YIOh96r/8pc/013M2
yssL2crhc4d+Bpxc7PEFNxUn+wyyb7BP+JYAIdn3foevi7vc7oLy/0bGHQKVApITBo9EyEi1favU
FR3SG0yfkn87j5PUqEadnVtmm72OWm8QF1HxWjJ72mMDUV1zD04I8IyfhOTpm0C2Ms3B/whGRn1i
dR5aBGVk2ek/S/+KLpwKyCA+lM/siB8JqJg2N4SVUW5DCGM9qRsCo5Kxx+Ztz3jpK5d7efCT1tpd
DxeBg/zBk04jiHCZg1PvNyP6Xa1DNzxft7G9Ii4O8QdPPdVaA5LM/+YTC7f0yUG6nT9S1/ALVAlo
mDpfOHWbcbkyyq39ODS72gR5yK76UOChrYrs7mQ+N6Hd7aI9PUFN4uMoSgmLbHJLP6iG2ixZMVyM
m7R8k5sCQBN9n/19ncYMsyivR3y/oeeYaVXKIm2n7bveati45dylYxHFCUwwOhz5pUYjRHiQdgZk
3BYn2Ve+jHK7L6JShM0j6soq2zVWjrXJGFojGzi9zJ+gMp14Yx9VkHRXCq+lleyUXY4a6EqvnOux
ubkdrQxzx0iqy3piLYj/Tn9po9mryuMSf7OEFSXbF8qVIQ5J1CY0zdmCoeQQ7zM3iewGAPYNHP5O
tpPfDNVWvv2daxyMWHEAwvEYY6omd6p1o0Z3efch6ERJPwGC8BzTOdaZ3AZA5z49ktSXUYE5Hq57
IjLBnRnQiJwQdBwig1q9xGjLU05K/3eYa3BogW7WWm7Zk4dqhLaeF0fLiJ1iAAVL2ZR3RteJWo62
08KXgODZjKFr2w6TiXGbj4pXubpml61t7OMdRM1emszWvfypslMIg4xuYzNhHxHRwR/WOkhvTY0Q
6zdlKytT5gLSVnhI+m51juaWr0zVAkUmrlUcDfChaUdQzwi53IV2udUOmrJynEJUhWrQTSLgIFoU
hxU7Vbs4d4Kn2S121qH4SkQyrj/qtn47q0BM+D+HudXe1GYGgSEYpj6Ic22IYN2UZx3VVaI+z+2I
vRjiVntXteUUmUi51819FAd2DKFrQ3m6viw2dwNDsSyZIt2u6dxuoyepJqPpB8tCOzXBR6URVI8z
gPhttFbf53YbRZpDFRT27OEixtm52Wu+7lViRRy2tq7Z4bYc0kzBPLLB6rx+t7isrorcs3eyAewe
+uP1QftBZHPNGhd8Uj1YE/iI2GFE8VSckJW9tAtvUFD+MUW1U+CxWi7rCCpHl6lRus2NAZWO+Mv1
n7EZIKux5SJRXYaZahrmbiz/yclbohziRhAeIhNcDGY6mWjSwtGwf8wrye6AL/3Q2tcdEQUht8tE
UgQpeiTL0Dl/6EMkLzVBzmLzaHAZKX5/KYrIaDVW7VPX9+n0rMu1TcxDHXwsi/s5fbjuzXaDyMoa
t9UgCVcrmQVrBcqKjpDpfrBuVbCjWX62q15EjaA/iqGuBCO/7cw5EzG0EAYabjbKk3GneNq+vikd
BOVjDG2+9tnYpQcdZy+GiiChE2GiIEr4bahH+1DdsSqjOD9m+Yc0O5v12/VBFc0ghyNmoaqyDoGI
3bLcN4PiDsZdCIJ7c6zsOP7cToJS6+3rxmoOOTzpsr6SQhVzODpNbDN+z9wH2bAf3nS7GZ0+ja9+
tARGN5eBRXBcBGGKDhqWXw+weobl1rOqt3rpUSos2bkkOjFsztTKBA9cSrbIFmOTiubbcczsgOZu
KdKr25wrqAYZaFBF+yHfd5gpUdaaC5JqM5ldJS8cJGtseXqL5UfwBOnq/npobB6/V+Y4n3R91CO9
x7FLKisb7F9a+VUjvip6ztmenYtXHNoGcZRKlQ6v0tpDK7k966IiXZEFNq6rC4ypamMmswepnI52
SIltkVlwVdkyoZumiWkxFRQ+ctt9kIDVeEgrXP4GcMAN1h3UkgUmtqZjbYL9hJUXUz/KvabAxNim
9oTbcvkBiqfqIHqv3zwBQmcLFQLQ8oBUPAezZpVpYNNqWaHAvLMGuzxGHpZn4tTuD/bkp4LazfdA
qAwqNMzOIisP9XRUykhrcNG8Ub9qXn4M7eCgHzKkIo+K4yR29719SwUAuLVydQiwmGhHQlUi37UQ
z21Fg7TEokIWYqxeuuyYy4lgIxYY4XsW5ias51AqWIx/HZPXvrzTiODtmWyhg25ZCkHDP/CBr7yV
+xlCEODK+FEYlqGyCZcW+8P4uTpPru6wq4sK1uZl13rRbYjSvvqsOWAvi15QICkI1S13DeSmZFQU
KBBf5ZZ0l89tSpoch9NEtVt6X4T/qMKClq0ltzbCrWqqTn0vqTACQsIseYjzD9fhbzNBvTbAnZ6k
cVAmasBA4xpfWRu0ktvmswztycY2WdfHvfmebWRlki9DrwpLJWOeorclGt0xpO6U4C3IIII7Oxt/
/mSzNsOtcCrRDv1dMEOp6gdjsw/6TzM1D1kZ2EEaf7o+kFvAhR0fCkeQj0fCkkXLallLKBvR8owF
v/5Gu9aZFrtVvixCZvntgLjY4fYrs50LEqLIbpfJ90R9C0Vyrtujdvk+F9VoKuyGREM8LDW2ESal
Hox2Wj4k1bdBfbo+ZpspKYOo4HhTfxQM8huKFHZGMmCKOm/x2DtQ4Kq3FM3Q//Jfv6cZeW2O21ws
aVEgI5xg7ELlecCzt62VyRd07SzvgYaVX1wwqEYT9kSGoTY7EqOxZ/M4CzvJ2eD8Ft8rI1wkoFK6
bpSeGfmnQEav9vVD6Df/LA6ja4xeTIFPmxeT9ehxkaGirlNuY0wWEx9lvM2Jh7dV0FQNvuSqgs6w
TXBdOcfhntpnXT8rcK4yXurxWYWm4EQFNraxb2WEwz4TrBdQWoORwRvcEBqj8TFy1cfWNSHd0t4V
fv52PeA3F+/FIP/WMdF4qYMWBovq0Ab7eRCl/zdX78oAh3kxula6iAWenB/1xrSlwTYr0xnTByS8
3OvOCKZI5w4y0CpKdNoiHpLedLSo9RZK7TwXsZNuAuvKJQ4jyqYNZLCbAMZR/110TlXHTq0Zdg2i
6L9ziIOHMq/1RhtYzNHHUHqcrNtK2l83IQo5ng3HHCKlBIUQXru8wM+P800NSZ3hSA/gqYnxHExz
G3WJ141uJpxWK1fnkKJJZVWZUwzh5KW3ldvuSjzNBn4FoWL6DJUph9xpj4qPcDmCPPqE97D/R5Od
CD90Dj/msIUKRRBjIm+mHwVt1ReWX1h2E5JsIrTaXmk62ICIhc2FLwIbWqLHhgGXG6j7DA9mLsjW
byZyDXIxwEV/HypZFWTYh6lvHlGct1N8iTXNOe86Zq4M8fGfNmi3kDBsM/Hz4WHudsN7OBnWvnCB
DwagARpg2PMD+S4O91Lzcj0AN/tu1gYYlKwOR0ZZ9kuiYLA0MCEVbblPIvURHZcf8tzQ7Umtd5HU
Put59wlluWA6lk3BEhD+Am4JtIFqGhI7abDNS4KkW/2i7Zh8dfQgSqlt4+IlMrg4V/WlH3QVS7wF
6UM97VT5c1Y8CUZ0q9p3PaLc/qiQKCASOwYGN8h6+t0pPNSH3Htfz+baELdH0nkZwkDFwBkt8eM0
g3jnfC9novW0jfI/B42vCxusARLIAQZtaUCYn0VHkiR2SuoHo4400UlGZIzbJfuYJmHNfJL9xVvc
4Sl50hj1E+t9BX3YqfZSN3RFC1kUgzzNdp2iDQOHa1bR+y+hcfAsfVp2jHZHf9dWdhlODjSapQAV
5gQPJWW2+6x9SYvxEIS9IVhXglhXOeSQtSRGrREbyaVxc0UDr2TlluRvzXD4kSiyFTU6C0LzQKJ7
DfxuIkpZEaCrHEIEnVWCJRmzU5yDY+8Pe/WhPjDyFk1w7BSNGYcPsQplvZY5g0ivB3eM73XrQQAP
bH5/vxtc5p+DB/D5RbiCwBmW1ad4Up3eJIf190C0Go3dquCqzUDgmjkOJCIA/Aj+TZhTrdd+UO7M
bjrEcXVnFCEmjD6MeetCZuEdjRUrbKIMJFfbSpFLLa6WMGsqftV/jzI/LEVNN4KR5POEMkoLsjBk
Nj4tnuFlUOIMvAHnFtmtjpIrehHfDA4TjXOoNSPoVOEivQ7MbiGWhA9XN5r2KTb2lojR+IfSxG+z
BYlfnRpQ0DL5HinZVCYZpeVs77D2ILZGlIeufIvm4T2udO5wHKAkN+21R+kxgOip4pgn1mHU3YhI
8TdvK5cfwjdNkbKptYBEKKtLrAcjVsFsNX+P5hLkeIMPjVkR7m9umit7HO4XdUohKgZ7dQDdTDDy
26Pa7mRSfSgb0uGRgdwuXRHZg5o+qHXmX1+UW7uOKRMiywbyloTPF44kI5rMrM+qaYPS1A5BA6jF
yHwJXoI20yprS9zqx2u20YF6h8UsI3zPvMjVv3VY/YxMNn8StY5sprTX9rjl33WaMRDsqShy1f36
VrETV78vJXswwIVgPYxujVtFMvmiJgmRYT6T2M55FWYTu1J8Kl8VZJDyHa4zvu4aL8mr1tjqLvbU
+0kA4Ft3i5W7/N0isXqChjUAOJncZnqUp6/XA2XzprQ2wN0ttHYmAQqnUNB0ZHqE7HYhH6QbcFFh
OxLOnsgdhoArFFXG/6zFamHnbXgIVet+icddMCt3jaZ/h1S2nZDSK8Z6F4BwwI7auLKtChSdOv18
3fetnWTtOnegqBusULOE61Y9fk2reEfG7KUIe7vSqOSWvQW64sDyx0F9+TvDHPB2qRFIyQjDQ5d4
PfEllKmZbW0vIYoA88qeJzzkTh+uGxWtVF4UyGjjvKnZPj14TBMo92fNSUo32IPJajfusWbeR7W6
HmLu/NFXcQu1C3Zm81mFJdDBC86B1+0kP4c67SJYLZtlZmt7HBop4FtIWg0ja94UX+FOcWgBEdlT
4MaO4gdPy4N5Vh6YBlLjW265E93HhIPMwdMQx7NGmcPZgbmLp+Tv2q15Zre/yq9luxOxNW5meVYu
87eZKJLruFXhMvWB7wf9h5jI4NA7trcqsNpIgoO4YBHz/S4W2hHT2WSDrLnaMNupNIl2T5EJDpVG
Wk4kYc82eYVawOlrF57q8FgTN1E1Jx3cfvRR2Jy5VfRK1BczEHGEbJ0W1oPK4dSoWLOVMmig6Ng1
ezTdZebbHKJkHLmvtzwW6QWL/OWgSB/BXLrEWJt96xnyS5AJFv9mH8zaIQ5ytDrrAqmGQ/NRuqu8
+ibt3WRxwYM2nQjqHpzCnt3G6UIH1bmJGzxCY2f5eB2BmA3+LLj+Ddytp4vbrNNnODm1/mh8NtFW
Dgqs6za2BxKPYroOKmmNfxqbq2FW9CCQXMN66ILbRdRCvskHaILp/T8DnBPjEBGIuOHQPHylj0xR
V/UoDgLmPQETZ3yuz7pL7ex2ugk98vh3vnFgWjTVoCyQEHYz9BKRLH2c+/r7dRN/QJOLexyA6nrR
0xqh4o6azQg4y5tmn536rypucx3YKdMv1w1ux4QFZnEdff+oj/j1QGBpUmNCXw1PmZNbS5pbyTvT
MERwwpbr75F3scJNmjZ10qKNuIWYL53LRJdzH88hxsvsMTE87SA6tf1hGC8GuamiGpR8IUuEbYAV
1uW7ZR+cUQNRoamacfdCL1tM1bWZ80G5xc+x5OeuJWgAoZg7q812kMZ1tMZ6VMryk1F/DFt0DudS
/WVW0V4zD+dFL16vT+UfjpIX+9zeV8t6J4PAlVWbmD6Fz6ar3Rg+Thm7zBFdXrcX+k9j/PNWEBJ0
FWowNqGYYH6MJkFaQ/R97v6mpUYDmQF8X8u9Pr8LQgEYssm4EpL8i1aZSlQmGcORcNqHyHWaS/8w
zM+SNO4NOfVkJRNAo2Cp8QXUhiwPC1pIcd2n37DO/dy4U9v3dJisYlDnNrJY7XDTrHHxlNBNmSF3
MS5Oobsy2V8PNpEzHG7kBRlV2sGO3s2vKplB5Z8v/TnPyffrhv5worsEGocdsamhDFJHILAOQ0ad
G35Cjy8ahNgRVkpsUf2oKPA46JgQdlAggWc5aGviGXxG8izwaft0c3GJA4ounQcZBN9IceYfLGgy
dT6YLQa7U0ZByAkHj4OESF6onP0YvK8so9X7iUsr9KOCQuw4+PNJhAqCsODLp+NgUZa8gWdhfU+y
R23xl8K7HhAiExww5FoNJk2GcgEdnobSOqFZ9Aa61oJkoCAM+FppfZgTpbZgJg/KUwmFMyCSYFtk
kXsFgvgSS1XOhyUzAAhSfG7wSgD9pPzbKJYbYiNyzQ6HCe0gJaiIhivRwfSZ1q5+hkCEw949RE+x
AlTlC5MlLQ0UI8HiGaLcMYxj03+eJGqb8TmSP2htKYpvInCNA4cp7xc6LLA3P7BnlsIzHkFzVe2C
O+JWiD3BjIm2WL4kEXKioGiYMJTtbt5RJz8GbrfX/gdGhsicKNQ5nJBSiy5NB2shqVyD9JkzWl9q
WgrvsKJp42CiKNOWGDmGcXSqA+M3jTxjt5yVfXdq0aFSetFDu9e91HtP59Jqu+JZQcep6eSxwhIo
2gO4k9B87OnCO4lgGHkq0DTLLblP2cY7nMb2Y5k/SNnjdVASBYbJAnWVWItoUBApY4GPCwmkPsBy
QA7VjmUA5D009wTmBAdqXi81AdeAMsQwVyPtADkstNFNdvKlPiN578z79/DJr6eJQxBlaTsZZFo4
v6e34+xlhWD4BGDL3xoNJOLJlMKdoOu8UU3tcppFQ8Zm4AoKmhxUgJWvQ0EWooC1AS4QfY2erB21
ayTfrPvEvz5BIoe4Q0RaTJEBxjtcqxQ8LtLwRR6C3XUToqjmwKFWglyOZcxJb1S2HH6n6WBPjUjR
S2SFQ4amVORlqGEFjydTfx/gWiFiRdw8DSl4jAF/LlpzeCqSDCXPcYV90J3luyXWQAh/38wvI7j1
qGh72r4XXmzxdCQV4KaZGw1B8MTkN+fvgWu6na35zWcV6h2SKwsie3P8Vga504oc0RGsTnCuJv4Q
pLtIdjRcs6+HwiZ8E/BToy0TOtqE/YgV+OjdkpVyg5x52qq2aZ2S2mUp7TJsnQKSvJ3okrEZ3St7
3FIibaWqEO1Gkofup+KognjkukObJBx4FP3pEbd+SDqqZAlggXzS7AoJg8TtToE3Oc1+coiHruyD
crhuc3OmiE40oqGqGySFvw5i2yt1qkeYqTF4tbpvI903RBH4JbLBBnY1UX1EGkmfLMltyLeWIjGO
7KoqYp8VGeGjodCNJhtNyc3N8qDQbK+05LUr0+fr47Wd7lgNGBcFpVxDNy6DM2r7YVYUe0zvy/Az
2BO0eV8kz2T4nrW1rekiuQyRf1xsFM2gmpIOu7TY9eZrF3qz/nDdN/bTf9srVq5x2JqEbRHGYDFz
Fzly8CJ1Di3oBBSZndSZIOwYgF4zxQFsNcVWRgPMVoIHi/TY7UePFcQbAjPXPTJlrnwCFdb/GzSp
SrwpmkIHIld3ZmweG3MUlGpcdwndMr9G+Wjo0Lft2QThyQnqpv7oRfvUE1UUbKPQfwsWie1fzYAk
j5oWiwMVzDzJQ9IL3Ng+0/2MAlPmEKGIWitPTUyNikZZuivBv8oqJBqbaTWL9BK2B81CPxzk6KjC
s9YsmhXhCAlvGpTPBJUnqX7aunOUQn1jp0hPg6hLcTs3AFnJ/yzy42cGhW6lSFcyeoJ8V6JjldwV
J6b1VOykg1DXbHu+Lva44Rz1bCIpS49GmbSXpuhmkbLd9XW7WdhlrnziAFbOJx33B5aCfVrcyAmP
yq3hmx7odwTrSeQMB7LpVKUqipyw5XbgzpSIvYh06f+wB17Gi8PXrrYalFTBhPFU7qFEh4sZE72l
CfI3ml+7zavsMsEqUXPpNr5e7HL4qo/yrJkF7NbVPTXOTXUfzoKqFZEJDl+zYLHSNkKwF0PsG4Nx
XiLwlE/W2/VwEJlha2613S6L1WhGCU8WMwM1mjvpkFoxBYmibWT9OVx8ygvaTZJBLfiSUvLSJdmz
NMmeZbQnKSs/X/dHgBEGB6wk7PsA1zS2YruDCjmgEe8nYgZewbDxqS8ygYkmMGBGzv0lOFFjrxve
dU9Eg8ZhQTlAHT1OMDOWuS/qCfeXwjZRfdEKCYNEljhEiFKSRHULZybUGut+WH0ikGcQnbn+sFdc
ooCN6SrUkrBvVWmGQ6PDbpeZW4PDNz6z3Enoia7jbAX+fma4GGM+r4zFzTTQ9McjYYP2f0lubWkh
JxPcl3M83C+5KEsjADs+61WXaPdV2IZedUdKTpIkoH4R+cPBAdGUOO4q9n1NcuT6RYISdq/ehtNt
bn38u8DjIKGe9F4OWcIpa+IEFPVgWprVYDjHEbL9mdRb7nV7grXEJ7iiaQb5Sov7c2PtU+tbiXfx
6T2XCtb3QimuTBrhXFK0GI+dVJfcNkO31ACMQ0+9OzQo3rruy/bt+WKJL3Vp6ExnqYEl4hcHeYeu
wLvUN3bhQcHrdP1kHUTqf5uLd2WQA7x21JJgNHFdN61XPUzt9MNIdoukCxzbjL+VGe4kVIMdKiIs
A9E0ezp87BrdltovBTnpmUiueRPCV6Y44GvSxYiICo+qLHFSFIfSaa+k/7B2Orn+kJS7KRa00W8u
3pVFDgCpbsWW1MG5KkJb0RNdHq9HhWiOOOTTUsa1b+Cqnjexmw2opLPYZns7iUo/NrMc0JTXodis
g7GWzeIK9SZJCtRShSOpVZZ2xLjL50gGvUae5k47lHdtYz0vSP9f929zBa/McuCU0WoxB7YbDmmQ
2EGm2wYYze1Klf3rhrYn6uIft47ncArqamb3dmkXlCiEfPqb71v8FdDKmlCrFYyf1bzJ3c4UqUdt
Xyh+jpTF3/tUedHUmU1Qg5da1oiw7Kc9y7FiF3TnN9H9b5N5B8Kc/wsISKH9GhByp8dRx7b2+DX/
DKJWr3UgDHqrn6djfZbd1COyLTr3b98wVkb5BRyTQEG3ITKIDTIbyhy5Zd69GOZylEf9Y91p+6hO
vkp54/Zqtr8+g9dDEURsvzrcxJB8kEH341KjNg9z377MUmz5RUFEGcXrsWjxxDxyoYdDViEW53yx
iXHMk4frrvxhL7lMHneGacOpUhr06SFY2EtahlSLLYEudd/sAnv5TPehS0Wb8TZUXWxyCBKa0mwl
DAp1a0Jls2Kq+1Q3dK+Zym+QvRSRXYnMccgRyNrcTj0GEZqTnhErbmeeGvohCb9fH8vt7eviFgcc
ljElvTpjW1aC+FaJ5ocS/wfLKFI7oIfSayo4rgnC8McSWQGxuSTprMTwS18eOhCUZ/KD1Il46rfr
/S8L7Uf6cW0FTKlKxhZa57HHVkb4EpFd9wa5ZvmJFY6lroFETGV37+G2WeHKj7P+yjLJk64pJviH
l2U7lHBBiWwNiZjrsyaCyx9/X5kBfCzZLMEME6RW3HgXHFCwtetAMd34yY2IM+zHK8Bvt4bVgHLo
UfapBmZrDGh0pg/NASKW981bdcp9+TCdcofaPUgQWfYHYI2avOSguf2+eCHvOi/8jNYfqL5yO6TS
/7KDMjZwJbqHwsvYgfSwF0TpH8bXsiydEgtMZiyMV4Yq2ilNDHYOdML/yxcEwpFHptepe9kxcLTn
6/O5CZlUpSqhsgrJIW5jqBJNGoN+gLnirjM/Fst78gxUZ1rUhqHL/O5KqCRJoOpGqUOJgw+eXKRe
21WgwDXz3XVPtjP7K1PcxtotKbWiGKbYUylroI6ejJ3hZ/t5L+om3MTIlSlu1MxEK+RWBwdYYiyP
hd7Z2M+/lgY6P4RH7+2AWNniFoA8pUUTzLBV70aIsKe7/CYFBZj2o5k/cN7DQANN0J8TxsXfkKZq
aYzMNeIG+aNW+IWIR3gTiTVZlamqKRQa5b+GeDa3eFxUe9RtDJ2djIktR7kdvItuDmnp/8zwKS5z
HgayDDADyvzK1ZImfzKhJiPItwuc4bNbOiSCiliDlSqwZ5TCJdO+71+vh/bmIoW+GZYobsogcOIG
LIxkYzJneCLdL6gxMC1R9nR731qZ4Hb9yoomWhgwAVj/QBzdAc2WYUdvs0dcnTi9O7u5l/lWJLjn
ba/alWEuGKomCqBLzgwfq0PlhUckOP5N5s+nuHSvD+R2wutije/HbYelRZHDwtxEsTEE6qzHELuH
5Hd+fxKhhGDa+MZcKVPlkARwrR5UFGWqUm1X+SwA2O34+xkblEM9Etc9RFxH1Iyn50j7JCfnTviw
zSb/tz14NWoc3BW4sNYVmyNjOM1ZchhN2bYM7VtJ6eROuRo4TS6KyE2IXdnkYG9o8HAph5ipenJn
81UrGjdbVCfVBOO3ja8rQxzgjc2Um9M8sUrdEee1zLNu6YEdK9iBBvLYImluUVQwx1cbvDTKUgvB
DDjW2nP/vNSf/jLGObTQFgj7FhoMBDeB3z7ED5Kjpfb8ddgxIQk58q7b224S0tAxrOPAAtJNbgDr
SG6aycJMsQFka0p6JJI9dbgVRbM9OaYNzoqj8n+kfdly3DrP7ROpipqlWw2tHj07jnOj2pk0z7Oe
/iw6304rtCKe37vKd11lCCQAgiCwFuYxvye7gAJG81L79SW9fgGzpECeH8I2I1jSoXbakTgSqGS2
teSJYBY1DPWkz2W4wBRPXmJI96lS/NwWse7JVy2YEJwKCfDnKftBLp0D1ZmFs8lr8PpL/LvKYKJt
4xd11AKz3CVmcERB6CiVgSWagxslkp2NoRNW47nOlW9FSF5ACHlfhoSj5l8c7vc3sBcxVBJ70I4D
1L9xh09vBw2x871iDY6EFJ7oFu9NkrOw7J1MHXshQcKGLsfhMQW0cV7YCV5tPrB76OkXJUmXgKLL
xMhWM0J/TuB14qxoVhfnu05GV0mkF/Z/E8QExiCJC00SWiQD+Sku9sl4CiKOS6+XizSFoDSvaKCI
ZyrYSadOg1DCTMSC5LY/mHbUag9gKzvMSvIV2ajbhNopj5HtxlPGkb66XQvhzIkWCpocjSJWsoub
k0lMuw+a0zjyyAV5YpgNCzqtE4cQB6fRRXvJzC+Y0Dvmw+R+ZLuuS8lsl9lhrnfKoU2WowQwYFRb
PqfF87YQiX7suxNa0xVDAXqDJrHoub6UB5iRB7bnBPCo2cmd+kyTOPlFcJVDUFjTHaaXP9V2butO
8BI4qRs5JPiQC/z+CNaxE1MUgFcOCF/TuPWnYyP9CLjX49U4fFWU9eVunKShMaFo+a08yE5wj+cc
J1Asf0d5kpLQyu95TUh/8YarXoxBKqBi6wQVevUK6jnKQdT3XfCoaO5UuZmQWmb8mHGhQOiBsrGj
b1F0kSZ0eqKM84jbbJAFliCfc9BFK7o9pp+04du29ax7wlU/xkSjrlTlwsSVjxQ3UZpaUnwWuDkk
b+PoRyz0UcCHPmUUelnRHnVgCGpT72yrsd56srAN7U8RRdz5TUOgR2xihF8BViaQgqOjYAv/TLej
TXb1A2WsaIEa+3VbNE85Jjsw+qL2hRySJ7mwCl92BNJzwv76sbnQjkkP5FjpMdQDg5hTm86MCK5p
a7eKA3Q6N3WD3cdyhYVAJleYSdpPKd2x2vkFfQsypuhMwVtrT33lIqWsWqEONEQCoF20sjJrqM0F
kSoDaxgW6J3tAJQEzwbVjeyMmH7FDP+xK0D7zrtnrG7dQiyzrEoXFfOkQqzS7iK/dQCz4W4bBzW7
d568kMCs4xArWWq0kFCONyEFvhf2YBhpgphzbnI0YR/t+0oigzLAQFq5Ost+h9mbjzDWGldV2JmU
HHdAeRIhYhQuWnhnmE/bS7WuAspCb5xPJost1YVFL7cRPcYAj2mp3fQEvqnU2RayepsFrtS/Qpgw
gTuloeU4jV0DQErgd3Li+tSXT5UPju6vscwlE13f/6s8xrDrAp3NBgF2ZZCiMKnvvkg3FBIx32We
fClPnTO7L11pDbtmhxAFFqv8gqPlHr21nBCy7mHXD2FMPYhVICSjR9hFP4Ydq9XTrBeWWXDfQHi7
yBj8jMGCUGghp3LlXQiaFu0udgR7vgczOG6C1Ye4A4zrjrIoXTNwTgOTKtaNt8KwG4ALLvEGbNfj
70IIkxPrUy2hDgKYNe3SR1ayLx+TS34SMPVzLu6kfffysRedhUQm75AVM2jKChKl5kET9r6/E8IP
VT8WMmhiuTiWuzIppYiidFKmJ4oCYxyUg456H2X8ij2d4+DrxYKFPGo7C3lpZ4hZOGOrGrfEUw2F
2U137Wm6NV7JQb1pUTBw6UtOhLPmp3ngTfquX4AX8pk0pG5jNOaY0HdCuTFzxVOjA7mKMgzWdvos
dZyYzLUaJtgAeKY31QjO3x1/sesKNm09QjaCemrgCDx5nGDD8sAOhZGV4gh5iqd/pnPn80viNTGA
jDRrQmOfBI48P7OUiRNUOT6vMrHFVBNQzoM32dVA+pyGhznlcTLwNGOiSqPHhdomsBxQBTuYZ931
oGaoXT1J/uMasiARYjX4mUHBhiv1DYYDsAS2+U90aXbBc3CgQWzaz4Pl/7N9LnGWkO2lN9skKWcR
CmbSfUnuB16Gxfv/TDiZQN1Z9ATXGFkrHtUhN3d6HKcfqudfHYzFiwgaAbWVDIs32Kh+7Cu78Ew3
vHkDsuLIWmUGW8R9FjYCsDYKESQ4s3JfHkKUbkFVdzRkS7nrXsfjbIPM+Zh8vc92EUbGxUN++dA0
40JZJppISlfHQ48ti0p7zoRdDbYhJeTNX/E2jnrGImb69eyHc4ElTQkG0u/FnljblseLiizwuaon
DWnpQuZn46ifCjsDtlPnpA/S3uTOjHAcWWNCBSFRp0e41bpxck6zzCrxmlWJoSUnH7nXLnaHiRip
EOlJ0UDQqHvxYM3NTyV+4qwcPR/fJ/e/cyr2kTECcNRkGpARHoRbNJd66OT6Tg6t295Ie/07D6pu
vQHpqhP73BiYUSYEKeQNNqLgZ4oCXDlIeZBE1nZppxde0sjZLbatPk37uYxRXnIr3Y67n2L2Pcg+
azmvHZjuxdY6MnmIHxR1HxhUTPNPQtTvUSe7/Rycpags7Wj2LTEQrXJGZxBnAznOpdPfF84FROWm
EIe3DYxuov2MwS/hn/rr7PWudCb74mvJG4PnSWSCRmeYUVFSiUNy6rqDmfAge9bXUtdNSVQkEVx7
f6o0DIampDEunLpsHgsC1JmgdWQNnuZ3T5I22HMO1r9S4eSS69eLq1hmJUOTEq+JOF+S/Ce4/qxU
+xyJvP6jdXO8CmEWr8qa2UhojTHRext98E+RZNqtCE7SruLowxNFf19YhhJMlOgSJmn2P1OptpWn
ST104+xuWyBv2ZjroaaXNdgEsVtp/BpFkR2Pz6agcISs29x12diYm7U6aFcgpOjio58prYWmwodt
RdZ7CPSrECbedgNwRqqG7s1PepeI3OjZ1C1Q1lnBXfBEnwHRicPn8F5vIbjKfbtzLDfK1MO866Ec
pQ2fntG9i2RXtKen0uPNsHBlMbfACa+ghU/bY2h6AzwGa8aAt+7RlyvuXYVjGW/pz0KvqhGMrtSw
noon74p78Ry5hbBX0Poj7QLgJIeuoONNy97extXoYeAZCwSKKqZ1GA1lpetkPwLtoI7xM1U4itr9
XL9o/ctIDprmpbz36lXTXMhj0tKwHJRoStBAI3TDQQjnBnUfk8fAS53o3fGyEMKEREyWEzGr8GiW
9KqrKwmOFKJaIXpAIyndKQFvYGd16xbymFiop1FdlZigceMisWNdc2Lcc1Uef9z67XIhhn7GwkKE
vJD9hGDtqho3FcUGVQ+c7Qe6qsB3dKRGOfG6kXnbxURFPU00dUigmaHu5OZnM/L6WFfD7kInJh62
eGUEGzgEBCR1BDz9oXtwnyeKHYy9xDn9edvEhMUxFBO9SSFLLm4V/yeRzkNacWTw9GGiYgUEfeKL
kJHldzpAlypih4Wnp7y+kvXwe104FiWkMkKtaCPYuJ9YdPK7llztYD5TTPUYKOO0rpJ7yAK4KRT1
0A3nMpmI0cZm3eYjNBRO/r1ilztMz9vzTY3wAcnm9/8Un0wmXhQoA4iJCTXpnL6MSY3aDfdoPfa2
xazfiRbLyYQMJfLTvpmgFW10DtHWUtj6Q7cD8g5IFaSHbWnrXqVoePY2TADFMkuYN00D2Cy04eqd
+s0ME7eRY8708vrRhdbOf2UwC6ePmaBSrhwo9AtKaNznJ/pqGu0qzs183eavopi1CzuiVrKGuDRP
N0WpAyBpsCIwos28btW/RMCrJCbQzn6vREmBV3w0k6A7Nt31X1EAMHF5pUah+PZHaP/ASPF7FZmQ
mzehUeZUtS4UlKNU6cOpFcN4B1xOY79tFH8xQUMEnRSQgxWWj0Fox0wLe/SC0wSgv51PYrijJAnF
d/qSbwock1+PhldxTDRMoxSlUQzNuvKMR5FGsNsw84p55iQYfzHEqxwmIhpoLDG7kL4iVQ59p42d
0JFkhxbW6ssH/fi3NDY7DNO4lsP2bRGBre6IXxMvtbrCkgBDoB+Cl+09W8+ertIYR1anqETrDKQF
WmMHhav5P/r4KBj3RHvWRJAWSJzV5GwamySWkVqZGjgR3GmO7WDwH5GfW7naPG3rxRPDeLSqDWHe
grHHbeLUrmbhTozAQpJqHDE823gjClxkNCbwzNuQniVAkqb8f/RZAP259xSQjjeKx9OJ/r6QlRCJ
hDmh9q6FhpOIvnQzZFFjGaTk4QKvB8SrWdDfF6IyUc/IRJMAjDxb+Qho+D6WPXTzAPxM4gR6niwm
gQJ34zw3oDJ0U/Vbl9z5BE9v5TkjvDID/T/vjn3ApcsaJkcUnYW/C1Q11SoVclTzkHW9FbS9lfVH
I6lsWeS41apOC1nM+uWSHk6ChkM/EO4m/S5A2TBUX8nEKy+smsRCDrN2AGatcvSS0gfuo66/ljgc
Pwaqbyqmjk4HVGdU1pWqAHxk4KXHkdWf0XDs9PvgGRhrO+1Mp6gStEFGjgkg0MESTrxW2XUFr8KZ
8zKvY8CaA6HaVdtTZHxSikPIu9CtH1sLBRm/EpWsR2EcCtbOiGY0zLeCn9mmXRy5C8QMLj3MGmnS
LxJNQJZg0IgxDlMJ2sqokQNMxxETvOK+PqkePf55AWNVMyiG9k7VlHTC9kWKRMnbGGxbwMssDzgj
d4Pi6G+zbwRoI5b4uh10V3mwlvKYlC2fBozG0Mp/5f5q66PdTDkeOfqv4ml8aU/5frptMXoqWcVt
BJZypx+s5mSc+Pg61DBYb19+CmO1Wh43UkYfiv3xPvG9kMs7S3XZEsBYZiCiJQglRLq27SFx/TuA
NNjmBWVYBz0DurW9tKuF9KU+rJG2SEJ8yj9Is+HxkN+aD8ZT/NP8Ynop2uRr2eLi8K753lIkY6fj
iNFahTJIah360kobOGB2OPQ8zdZi5VIME8NaYhptR7m1ys9gmwCNQHDsJ2e6u0sO1FDCe9/1XR5i
5GoivpTKJI8ZfEYw6MMELcLJp/FUFbv2KB7HG7xKeFFja7wHYZ5FMmkkhtbbpPOxg2TwnbIyPmVD
9HnbSjgi2MaSupDC3pewlJ38aoyf4+jH9v/nrRp77+vQx51PEbxKraIXtW2PhSx8wtXJ8cf03AiT
hVb5Qw0uOKE23UKcHSEVj8lUHTjfQdPSDedTmUCjZENbVhm+41dZM3fmU72nZc2aS6nH1ZmJJFUd
ClFkYN9oy0m5w8CNm+MRq3PecrwTj2uO43UqE1d8M5dAY4M9jPKfkv89K19jmTO0yxNBf19kd4VU
aVrYQaM0t8XwVs+cpuQkQNxVY4LHpFaJPlMZ0pe0QLGv3BWeegM+EsVJb6o7wi0/r7JiLTyabSUh
Bhjz0goSW4fYkt3YdeWi3F33QInWniq0ZaKHxWlUINXVXgE42tLiQTjxFpYJKiBQJ7VUUrMs8RwI
SjdhBEp1xYskq7eOpapMKEllIzJRhKavuD6w5lEYAb3ZL6x53nsq/VcbnsY2l1TGlMcDtf4gMna+
4fjm9zZtLLl8EYOj1D+axieOb6+mR9ekhe0r0erBENElg4pt2TpdRzw/e2mG7BlAZhaK1DZph33T
fsvnkAeIy9k+lq1k7MpJb+iR7qfHSP4WEKfhYZ5yIjTbblLVY5qK9I0/Elype+2rZ87q8QQw4SOX
alQcKwgoP09H3+u8SLFaK7VE9EH3IOWR9lw2OJ5IJpzk8yhrRotla46t43uZO+6Ti/rQ24NjHtHq
ffsfQ6TGxBYBrB6+NENgbdwOiCW1aGk84F2eLTBZiTgMSSKYkNHFiVPpd3mv2wbvyZYnhIkXwFRK
mn5ArB+jh8JI7FZ5DKaHbYvgyWBihWzUSlXR8yTEUK+sepMUWbXEKaDywj3bV5KWXQV2YphdeM7P
2lHeh06NQxIcxWeQre15dyiOybFtJbLRaySkPMVBW3hKO13kPne2140ngkkxgnGIjHKAAbTEQaJo
KVVob0vg5fTsDJ4WdaM2vjmOOzr9EwpwbgTSHQCPHjGt9iPY8Z4+eDrR3xcHfzUKfaaEWDaiffZ9
ycJwJSeb51gbS02iFukMLGqsWiITJyoaMBchrddQpdpeO54cJgTkjUxKkSaA2ryX08soHeuYZ9Oc
JJOd8AgrHdDb9OiLDxJwtuhdtrV+cVzybuq8jWECAcEjkVnSiEaaL1V1KGWVs15cB2XCQF34qThS
j/kXB0d4qF/ou8Pb2PiPjJP/0fXfSBvY4Y5W9ae8jyEuypEynHTlVs7vDB6YBU8r9vG/neMoNBWs
Gy3d0Pbhcd/udTDFKDvQPb1w25Vprr+lFhMUWqXN2pAWVH4P3+uWeRN4yeFtygh1ow/1Oi5yPZaE
pAa0qqY0UHF4G5VsbKqiYqlH+jzKg4DgVYwMJkJEcRZjevBN2uC2dxU6K/MTSLWPdBKC1x3IMxLq
5ItwBK6dMsnpjTgZBUsK7omA1L33Wl6+QL1na9eYYGFkmmmO1Lv0Kbsvxji2jD62NXO6T5rmeyxG
FWrcecAJ7xyfNpgMoo+MqBxoa7sR65ZqOAqmCLeD4Or6qbJsYDZIUxV2gFUfogqjQbQJMbCiL1nQ
WgqgLhXedWM11i7EMG9EkazmwzDA6HPlZ0Q+z2VhC1y2C3F1kxZSGNeqxlrNzR7LJeQWpa+cLniA
DV9GS9yPtCnLHRy8t/1Q9opu8fyabsU7A1nIZq74YdaNrSHRpJm+dyR5v5+VqLCrAeWnLnOBMPew
vXPrN7iFRMbPgi5HgDRpvgS2MKDee/RpO8BQB5+OnGcljJcFJaYFe9rhXvupldePMSUzlp1Mkjnm
yFWK8TMiTJEpFrDHwZ7Q7osO99v6NO0A/cd9JuXZJONceRaTuRZhk0a6T+IbU/Q66Z/tPVr138UW
MWdyPylF3NJm+TlQ3LxRv+Khj7tk1Kq3LI85lkXFH1WFTonQJ/PcKS54VNFBrUZ21S69GMTd1mn9
wLwqxb4uT01egFMGxkDR/vAi4PQv2iGypzc6jPBZ4dg5Zw3fajaLCK/OUzSD34E+WdbupGKioffv
t1Xi+O77B2VT7doOlhCXTyN5ELTXQPqkSic+6zJ38ZgwISLpnAzaPE+bN4YvqD/QussIZDPqt6kt
P22rxjFy9nF5SApgPFAjB7SQHaeirYminda8AUieGPr7YpOETAXZw9tMnXoSfEeR7wqVgzrGXTom
NBhVJzemiKUr3M5Vd+AXdZU7BfdDCmUVPpfO9srx7I4JDyFGypKuhri+iXGD72+0XvG2RXBVYuKD
qDcBqKrhuuEZY9h4Akouyp10R5llsl3VWrw6C08nJlRMlSY0OT2katkdlS/5wE01Oa7EIo83+aAB
xwQamY+0cpRdtIN0MA6aE/4zOLWVoT+zfY0vhFOO5igmM/lFO1RTJHYQ6yffRvlYJP8tQsg0Bi/s
G6yEndrQGUpi3Iyy2wnfAwNphRDYqpHtt62CpwsTIvQ5MgZNwyYFs+drzzh3eYcs3eaNE0OmX7DQ
Rhm1WAToMfznvu+scSfZ6KO9gOzeVkH2bQ8786hYqPS9Slbp8Xq8OaFCZkJFVWRyWrdQb9ABp/Mk
NLtS4BwZ60aIPm5TpRCf7K1bNAOtjGrUqwC7YE9AdSwFdwbjnp7dFf3d9m6tq3OVxbgwsM4VEY1B
COh9BjTER2DFSaK7LWP9SqVehTB+mwrGRKrof1cqwQIl4q1p/4Lrzj1eJyNHI/be3XSGTwIjQCZb
PCWq1ZaANYs5/vqXyPdbo3e3bjGSsiqmJcVz57YHcQ/ENty5DWtycBDueE8Q63Wy6wqytJ8ielDb
gb4QJ4PqkhGxaDTukFp04D0jNimJk5upk6TaKZXIWRBzhwxVARSa8JMfkG+c/aQu/N4Br9ozLq7q
Ql3gUQQ1gN2McfDGS5C8zx6tpOBV68JjZ+DtKOPvaL6tI+AxoltEOXaYvYqH89D92NaJ2vmWSvQb
FjGFCCh1otUGViM5ctHaZXgrz25i3CrasQhqd1saTyMmFzC79H+0qnNzzMtDYjyHPJwAngjm/M/z
Nim7Egqp5m1UnnviperjthZcL2CCB/r+G6CNQYZ2IccAduA7+UkEOid9Zpy4zyzr17ir2TFhBKTP
eeyrsANzJk9NqXwO0sYrjBaNlLx6yV8ucr9lsa35kZJliWhAVv0/iET/oF5+sezwprw5arHN+J1k
DqD9gyggOlkxevGa4bHpJEtsL9v7xTlX2D58NSYIChq2q28O8fAizt8CPbHitrV0ZAPbstazgOv6
MSFCqksjDCUoJc43qljbYc8jB10FjzKvMdFkwkJVzKQK6bNO4/oeBcKQSxf++4i34K+053p2Y1eA
VRIU1v6jdky0qFsZl4UQoiP5Xhy/DnjU314+XsA3mQjRE1zoogASaJnV3Km4GYc79UZxZNy1st2A
x3tOJsA7pVnek0kYylQUsGW0v4oK9A+Upc/0ei/YiRxpPPtgQodpok+uEiGsUie3VaLbqR845s6J
gCYTLgqg+BRqgSVUo+d2/jqLXmZw8mrONr2ju+xJKpAoRmbzKw+oPOOQniJPdek2UfBWdKVxLGP7
8H3HeikP6lD4NOh2qIbXT6mTPrb7FPmuEVmgtnB4eP4cu3jHf0lCMNbG1M+0++xG38378CuFe073
tW0eeM3/23bxjguzSsFtFg2wC7Msraht7KbmhSbOsWW8ozfRY0lqMmzafBsfalxbw136dbyn7KHx
sTl9hPD3GqeQrfyZWsyaplcTXb8hfYyNJ8W/BWIrxyi2zxCDMOGig9vKAlUpPWNYze4uqMwogyXq
lnZWPeLErj5YCBrCd/k7R7S0mTkZhEk0sqwKULmm6r0NKSUuTbgBIkzfnzpuNzTPPpi4YdTSSHwZ
2b2idy5miW6KsT9sa7QqQiOSqgLrHgP5zH5NRq6YOX0rqdodUF0U43X7/6/GpcX/Z/aql7TQDGjr
UoQWqTSarUIa98HUu9tiVmmLzIUcZmOqFKAC7a9uMMr7AUShjpKQu5RZVgCsUGlnxBo5cZ2nHLM/
ct+CK6DG3Rw5jfCEMamWWHNLomJvCgWQmzg60sLIu7R9oSMT46uuKM2WriU5RvvuOQTHenaI94kz
7HnIMRyzYDtL1dBPdBRScCKbe1O9RxcTJ7Jzlo7tLJXyPCJlCAFdjmHCGznZ++MDZ71WD4/rerFd
o2mXkyqgsWg6Gsf+EWHWle8Ni86bpt7/x0jmalxayGPSwDTUC4O8tZA4QIk+pMDApFRdyWBR9GgK
LzCDmfyJx55Frey9WYCnQlQMOpvJiI27cUhKCuBYAyrYknMC5uYsK60cIx5H4A9demlsMAxVqj+2
F3g1xcbk37+CqREtrpFiUhdJlmNQTksnqwTevpnYRh06+mgXmWZvC1tfXF2UdEUTDdAr/ymsUIUm
HEqM8yTkUOv3mfwwaie55RYfVp1MJ6oG0hlVlxTGyeJIa9SJvtA0LtLpxPKdObBqtzmAFTjkJ9er
fnAVxzpaGZd5PlPAOWGeUKMsQNYKgPVit714PClU6cVOdTAbZTAQqFLN7XzwRDt6t/9vIujJuRAB
s8sLkUCRWEet+pxptxGPZ4SnBWPoIRqM/TBBNTICdQ5MPWicyNA5draeAS52hLFqf5oENU+hyC8O
tcRVBpuOB+EU2YcAfeXJo1/9zn11ipmEh33ZZPsG2sE3URfFId/upKO8SzCaaWsH+lKi7TCe/spr
1Vlfxas85tDqpwn4KiOKoJNUWGPjRVJjFR+rmi20YtyoJ5kONCRoVTsUbCXdZbbhNDuaKUn79EO0
QOZVHFvBUHutm2MDDLRy8DAkbmVeEh5+7WoAWohgfGgC9SsByQ0MvGryw6xlPwc9T2wNzYmWEg8T
54BcDa4LcYw/CbM2zBh4BiWiCZy/fjAVx5+K0BVhutYQz8Tuy/JDmfVCKONhaa/5cz9QHQ/BHlWG
W+MQv/wLt+nbyAVQ6eJ6wHrI/W2RbG1jjFVtrqmt9DsRGHnxjpRWhXlrvAV4Bq+7hRrehruZ1D0W
cQpkNKoaqzD/qEgveWd+mgHoHBtwPwljJeN8KuZ6n0U670WUt5/UvBZygX5szsmA/ZzuO5f2F1Z2
8kOKrekV4LoUDyig+Gg/Jt0yeM2T63fAxbYyyXFZaIE40leCGv3amt1446nfK28xJtv5aLvxts8C
rkAmxqhxTsQxxCITT0OjQ+MhKXApyDl9KzUdHszCara60I8JNmJpyMRUod/Q7FL1qKSc4sp6s9K/
AhQk8n9uXkryfhYTCJgD8hAl/V7XeqeNdUdEu5CsoF1Ov838eW/g4aqp2gNJUNxMlWMSYhpFDr3J
j3orn4OD0Qqc82MznOPTmLBkllEPZmosdeg/+yDuLdS9nnHiwqbtQgYTi1KopQkaZGiz8GVUo31t
jrdjXz3MxmcVwKoclVahYn5Hc8hjwlDmCzpJ6JHYuCMe2zE1i0RaOyu3oxtbN/Fx2Fec7GXTgiCR
OfTJFAbE7+CdIphfxwdBftn2CN7/Z6JOXcXjrIJs0AmM7iBGaBoQeM3e6+W5hZEyEcYkTSXGAlZN
8krcA3b5zogt7VU76xcaXeYf3cv4uq3W5pmIZWMCS9Yq5hzRoBYYN2rpmGliNxjB6p62xfBsnAkn
ddaMJC0gphnA4Pw69S+DlHKMjqcKE0MCKZZmcF/hvC060yorsbCMLPHAJu4StCBuK0Q/+K+HkELY
Ts5mzHRRM3ywlJbfYpznjX5qkfvPI/jsx++dxDl8Vq3PIIYu0isNEs0/w5epggBQoo8uunpbkoOp
fKQOsvj/jPcATV0ETQ/iQyopz1onvbRS7MVC6G6v2urRvRDDONEghr4q0aNb8egrdOKpHn2D5VVl
V61tIYbxo1zWcy3UIWaaDvl0rgzP4DYJ8HaEcRwYSxROM92RW+KhefJMnxNnL7r4j9lT76Uer+lm
1bwXSrEuVJuhBrXQQBm2jtF8iSvtVhNBqd3utjeJt3qMH7W1WCtg5EMLoHqQpchOCLi8RY6zrse6
qzrsmKJZzWaQ0PUDEcwvZLmssrTvkYpOC9o4PO1FvCVxH6pWD8KFWOawJbpfBy11JGTkTrDHkIiL
ZnI/t2WQ4HxSPgMLwPUftMAKK2uqOUqv24wiE12WRaKzzZVAExnMTAFROXC4rQkJhSCYH9q8qwj2
oBdk4ueEkr9nX81U2BnBuaxkzlm7GvyMqxAmGo0YjCdtiUiry3ZePRZJY6V6ZlEMvUj4UvofARc1
F/KY6NTMekSkFvJmTHZFZ0nmRNd1i7/qw4QlMAbPhSGDcjoTiZUDXL4xak+IRs7288QwYcnUxFjB
uD+ou83kqCVAFA/1m6iV3G3/5VkZE5kCv1YJHvoERykeROmofWgidrEbTCACTSGwfzOYWNzCvgbR
HvTwfluF9RLOQgYTg2ZBTiRZw1L9Kj5EbnvSznRmh4CCW+DMja1H1t/bz3ZRamD/1isfCqnjTdQ9
RKbqVPNp6njTyuuXEIMmeOAMNtEE9ecpHiYtQRnvLSv2PX1feNLd+BJcsot6qc7DgViBA0K6O/HA
RQZZv89dRbPlFSMWYylIEdRpD5Tkpju/tFS3OPuggyGn8JJx1nT9BgC2ToBE64DQZ4f7q6KQm4q+
rGgX+jyf7vQHtB2QR/TtNeD6zd1hn7wowGL9vm06q5u5kMtYZ56P8jgZeDJo1CB14lntjkLYigHQ
7Nrsa1Zrc8Zxa55EZldL3y+KMYGmQuMmykuIaY2hPZG44shZDR9XzdgTU8uTqNYKyJnnnTB8M8me
TF+3F281dCxEMKfj6AujadD3qYocEjOwTP/ntoDVk2MhgDmeBDBzRrEOASkA7MmnqNp14pMUqzvF
/McE38Z/k8acU1OhZ7NCGXVa+btc11bY3rVAzevBzZnkn9Ww32/L4+0QXd5FhSiJfVmOdLpD2X0S
pVajfSlLDvvuugz6SiRJQGw0GZ0SSewB8wZHzhvRmkunknNPSAln5dYN4SqF0SSXhzIsCNIkLTkO
6WjrHc9rViISrpuGqOIPdKYoFvy5WEE3p/FU6qaTTVYNppzwtrd04FR4AwbQEyf1eFddkTrin3e2
PyUyoSHEJM0cJJAIaqDzcJw89a5ygxsKsh3dJ5cOjKqAOtF2yS595pZIqWVvCWeiRCJ2+iDWEB6f
0d6Iy4/hSI8A2gZIpADykG1DXGGU/ENVtqu4M/FWGOSQpt7SSuW8V2+mnehKOD3/oyQmZMiK0mLG
RjOd6JN2HC7GXYtaaPCKZgqOc/3FYAxFlRUd5L5vvy+8S4/iVPMj2XQoM0X8SolfBJfSDol2fx+6
KudK/DaH9H7HrvIYH0iTtJTl7E0ehafJ3MzyAyvGpNyAHmrwB7paicEv8cZ4NKzALh6FQ/Wyvbrv
byvoqDdkQFuB9FeUWWSV0uiqUprwCfr8zVAuM15His4rNIyBAwloW9ZKA8afwpjYrIzGNA7wVawv
niYO2U2+G/eR3e3CG3peJ455+L8X7f4UyQQzH0/aoZjSJc5HV9VKpzC5rbHvQ9mfMphtnDVFn0kM
Ge3bO5a412/Cx+DcORSrLL5vTlwC9vcJgUJUEzUhVVN1OADjEuB7xyzqKCNBFlvX0E/CJLpm+piE
r9s79v4o+FMOs2EDCcSopnKE4ZSluh10lZOFsrMtZSUX/1MMs0myHvZZO0q4tjgomd8B/RD9e8UB
5CXIV3nz7DydmN2aOnUIUkPE2pm3pL0Vk6MZ8ALJWigG8QCOHI2oRGRPnjhRSERqApBtz/DaW+BR
1HZypkDVb/0dPO7WlbSfLuBVHnPulKJe5l0BefKj/A3zB8/Gwd81jnzMnoEdcnwD+bGEO4pw9bS9
d2uWqKEWTquGaLhge8PwADm2UaYIzmgcM8kJxqNfe2nzf74+K2QphX7FIjAXMpGyeVQFJ1Qk5KTk
1pDRFR7Pu21lJGpobEBeymEyBlT3wxZP36i50o5fkFVkXuP1wJFTnOHzcGd6tYUez1fDLs+JpR8K
XKV0njPwvoHZy2hEG15pwBnEW4rLkQFbOruUL71dnY0dEIu5D3FrxrpUmskbKlLoaFeEk0/H4RPe
HD3/oFidM36S9gKXOWv1DFhIY5tZlKSTieZDWgGs/RwoKo0tf/XP8o16T3l5wSj4yLsprnn8UiQT
LbUsSau6gsi+PbbyXpgPHa9eRYPGhuGwbWS9AJAtIYfh6OluLh/jgeNmq6nJUgcmREqj5qPFClYx
HN/AAS6ZrT1Fh1+IgzE3k6V7vqUP1XfhcD7RC7wY0sAfPlThTuhugmS0k1q1oi6wAvGpD79v+x5v
k+jvC4mg9kvRc4IVFKvPcXZf572rzP93oqI/4ojKxJFxqovRoKaeBBcfCWvkmRonoVopS/wpg4kh
ihhXZq7SnbJBz/kAgvej/9TCoYCz5dABzNQz73jp+FoatzQPJmiYcT+UegehBujFMPFniQaxynKn
NkddcbZ3ihPyVSZe4GWyq/OCBskqsbrRJf2T9v9Iu64luXUd+EWqUg6vkkaasLPJu04vquOknLO+
/jbtcz0yLQtVPs92bQ9IqEGCQEN6W3SFvY/DfvOOD/LZiGgZVHkOgDM3gh0P0NsSe2+aQjsTl3O2
qI9i1RIBgDCNPw3XKM5tQ/YZ63PjmXLixGH8dZgbtzWrt/vWUV/0b8qCeqhmmFMEX3w7uOIhP5c+
XggMp/gnsavzfIkpxyR8hNcZFEa9isQZgExfZPSno3kSH9Nz4M5f2IMIC21oUYs8+Xnf0u1FVUwV
b4gyCkE56pqgUlAKuo7cd3Ic9INsNHYvPs5VQ/gLhcNx1tCICN3skKAY8tNoFa9WIL7JodhYxeLT
vkl/2LybTRxbDfJcqKpsIAOOCS4ox3vqLsp9+32KlngUXpSKsG3ziAyR+p+LyIxf0aPSz2Gl9jCO
nUwkF+LSFZoKdNSts0n2lK7AH6L0DY4jMcFUilSIYB+7qVWPUCF5BaD6hg0kHa6znYDDKGmLzZTC
2kaOxCKpaVXMZmKg8T2W9aw9T+fo2L1S0mrbseZmHcdgtZUFRitgMTPTPOR1f5Ba65Mx6R/+m5fw
yipaOUMbpMcqokYFUmTxIfwYPOrfFS5yL5psavY8YRf/+rdEmMsjh7BLN/rGa0vBOCqDJthluGQx
5ZHsc/qdnn8uIi+yMhdNXsoGdos9oLCKPC1x1A/V8ccgauEDnjf/5nGVBdcbKMclkjqLo4iSR9wU
WcYkwkQt2wRo8m18nJwA05oqJ6lt9b6lhoZRa8uxS9RMoz7P2MsqwCm1P4l5fuzThYgKFAr799Vn
3k2l0lQyFjWyZBsKGJdMQzPCHLzueyZBld9F+1cwIU5aIe4ZoK+mKuwpnZ0hBWeNRXSszJCojKMc
heMSM9D+BSvn2JWm5YzJSkSIoahD5qhDH6YywUwMwWVtLzVEM42D5rOBzRR1UMZw1DGj4qyYLWyQ
ADcwxOUlSwcqkBFOwL8WtvVkGskIV7NMX0A87hxanJWwgxdYiRdLSNUQGD/Ed36MBrOeP0+OjPJL
jLigxk5uAxqyyQ4BGiYz/urZeZWNAWunddPlVI5PVe3tu/T2ot3+vvzr348LDAzQWvx9WRnsysiO
aBNxUV7u7sP8IRDfcDgGMoKsDvFwgsukx9S5aiRpUdv9UJ+wamRT8GZiR0cdx/9Xja3q6kPN59JE
VzDQGMmmx/J5REICr02X6jgcBB9DyZ3E7kqnP1IaE8yRf6f3GzLHRH1mFKMwYD3j+dWATCFoobLi
g5X6fXPsotCuOutArC1buz1M7pBTY7JrNs+wVnwyn7oX5dhd5JNUQZEUenG+CqF4SraEecUeIsdN
YavKiboAsf4mQjRHuwQJJq9pfnNvfopd8omG1QDvwXE0NaqRGWUt8nQTZq4NLV7Jh9YRxeQcp4ZT
imzylexAsOR9JkfH/cXdpvzbfvLE1chR1CfYz0VY7CpHOZL8oEd3xpid9oH+cHb8icQXAhiCasS1
DqTopIKNlWNwWnJb//5so3yT7RQ/wZ6puiuCX3jRiK4RVb03sJNJ4MX1NY7/KgV5s4rnF+g9l5kM
q6YFlbJZ7ARKeVZbgwiWf4hkNxyOX/Rcq3R4Acg/6A6TUh2D8pNkhp6RtR8nBUNxovglGDCsT62I
ggqCQfkWi2YJ6jSKYGFWv+hhbKfxq6qS3frEJ8D3VswRzndjxvbphFEgUPJkcpDSITlTJZqUQ/Bk
0mfRUNYAWozwAZ8dSkOK+e/ugbfd4vhDkSpl6hR80I3b3cmYawS9jU/VwfI1R7SNBG95+x/XplHf
C/tQYaXofJUutP+sSq9Y7qV/MNHD+VeJ9tXf5+JNlXdtU3VYNEWun+Qw9mJjwKjBJv+2b8eGnAwO
8isgLrwEQSPgPyAZIfs6BoFMR+WKab9owc58Kje2fVlfYXGeUODxuFI7HA6Fo+5rXu137/oRut2L
Ex3liwKdYSqsbAayFSLnFtmsZdm4AHHwTDTTLMfq3fhBdUWPtSuhwZfK7Wx+uis8Lq6kmWVJooXV
nLOLHELjoDyppmDv7xn7I78FrxUIF0FCXdVlM4FvNOpnNCmiW/ghVp6V3FWF1pZ7go2oXePTf4YQ
IjgWWMPobvJ+aClZh9bToSjG5r3+3bvLzTw+95eoYg3qxRqyq+Xi5of4MFyMw+LUpxK7Rg1G24zH
KzgunihJBInhGeZNy2Qb0Ychuhbmm46qMSA8g0/6dWqaJeYIq8b0LLeqHShvi4gaObhZyLD6mnWO
NnqpFYcmY2v3voRAj+xISIyxQXbxIWK90cK9irKb9iQfJUdz6gd6thtlJ8cnNYrupIalPiLNOouh
8qYNAhs9FP7+N7B5Kl7tGkclVpEZZTd8j16svUA/aT6LXWT+jeB5nSMQLUozeRSAo4Kw0nN5DV+T
d4s/e0wPurjq98X43yKLzlHIiKmREUZJC25fSF6WttcgD4lPmv3oHQLROQJRxHpKh4EFr+lQzY9T
5yjJk9Y+S+lhf5cIZ+Anj8SFVuM5DraIhW8USGxProViuX0QiqD4gSMzmkBEmb1ksiFgbGZjjmpb
1gXO5jYGz9RdhTKKI4zFLIJOh8SBa+qPYrLYS+o2okJ4AcHx/PgRM+3VOUsAMmueuTy1zUcFanzQ
a0jl1C4i6jRIuLnB8UYkBFNZI0PpmoOIZsiL0lMHNMLn+OEjsTTqTdMAQXqQLDS8VV7k5ZPPqiNY
n+l4sY7f2jfhX171JAzZRHkOVJt4LYpctoRqzid2zp1wzkUP/XXEObfDwOZ9P9xewxsQT0lNMc1J
i8KtPptsQeueTE1/vw+xnfRYGcPRUdJLsyYVwGgyPGqqKIvIPpl3wxkTJ7z4gUo9bN8gV3AcF4XT
NOsQAfyR9dARRFI/vPqQT7bZZJLE/0IiUovIUVNiZqNUYCb09/ccyS5R3XGPe7KKMyLrCIjQEE1m
WLavejcz+YtyYNR9qDbfXWQ41U7kxb7hJ8fKp4rgtqlKVlVcGCwNiS8++Zbk0xhEWFD2nJN9QXP3
MYUscPeWXVNiV3gh/GXz/LvC47iq0odKEGvgyf4AEbYD2kwfDaf9XN6Nd9k5cKS/ex9bIbJftEqU
ZdBybhT0ziORM7iaBzJ2ondIASNc0pMGNlrLcDlZoXG8letyq8moFsL5vrxXz3jaOSv3wlv5QcFQ
lPmoP5MGbhLzCpE732iJICiNAMRCdi3hVJhHM4GTolgGctJa/onYwM1gs4LjSCWItAbZjoEVlLGp
vel5eme6g5OfRjd0chd1QQfqmrZ5tFpBchxjSc2stwMsNKTQ7uOHsL7gGdJru5cweVuqTihMRLAj
t5HjGbWexzjSYCWL4CyXW16Fg3YYPeiqHGPYOHzYX1dqWTma0dt4SsaSfYfNsNipWdvZVIWOitkb
+0DUF8+/IQzCqOkR89AfNakZbr2CY+GbZ4nq5Ct5e2Jf9G9nu9vu8e8JkRjLdSnBsga3p/6elU5b
h8lRzjq6b6kREqR1HL80dS5HPdu4wcvvmzvcDvHkgyQjk2HU/qE/eGLfFI5drK5JBtS9AK96GqDl
az4IVH52Q731F07hRdylamrMtAXGv32jjyoq/1JfPYWnxWEq2tV3/UwqNmzeQ1cbxxFLLGRhZUhY
ytTwJB03t/bjIDwVlbfvkJvnsBUMRyhZmwuVkAFGR7LHurSmK3SvauqURUd81QRTKhyPGFFgZqqC
dez0z6PxmMaPUXaS2gezetIoYfrNY8PKKo5AslrI+nqBVX1UncZIelWW4Ly/cNuuZ6DYGyJqmsp3
9JVSkfVmj5NJKPZ2ovlCjawitTvbdvwE4U8ihakO4iwABL8f/Xo4kaPrVlMJH9gujZNvMNwxZLY0
0aygneV2SIs1j5IducpzAjniN0yEkV1trQ+QJm6pAQmUeRxdjIWuBpoK8/L6slSPSGv+pz3iO6ZC
SbcGtcPfn2eIV/bQCoIWp5lQ8nbbx/DV+jE7V4ecxsqKtNSQoR+8q3jo/e4o+dFRtCObFDvZ/l5v
W8XRgjHNRa8mSGwbZvc+tvrX1GwA1HSxk3SKcU7imlKzYhTwewi5QXIUMSaJUIgNvEPunsPpqSkF
xyg/iQaVx9zOPa+WkWOIFuOO0KeK7YpO1cnwMLP4VLJhfQ4uawQZbXaE6SssjiHKMRHUxQRWexCd
+r6AeDW6wZz6CnElXC7a03jKzuyU+rel1its7rQhzXoYNQqwU9t8WjB7Kz4Ej+adbuvvdS92kYQ7
U+eA/S8NbxS/eqgep6rUydhDtZfOhaa6KvkV7BMiuit+hYjLFPoRGTyzlJ9q8VKkpz4ivmeCqDRe
zKiyEswrjbBy6tOC1E7rJCiAsxxMWsDUG8ZTmMN6pGTv/3Cq+f8HoPGSRgaqchJNAmrjMr0KVpOh
o48js2Wv9GDvu33WovaKYxOx6sa4lQFXxB+y1lNqoo+U+vschaStLIGswFYButimTra18s2+BeSK
cZRhYoSpbNWAsI4T5m6g59xNHSho2RIuKfTUkU3XUyRFQc8VRizyHeeWPEmhwt7Qm+ld0H9QY9Ou
dVKjafMAs0LhKAOTwJd4Yu/n0gMTRsOxzE5cwWk/ZO8K0U7vpLPspq40OgiVdIXd5jVshc6RBtT9
DElKkTtNIV/S/qMjr6k6mVs63VHx9cceSQOmQociu+pVIRoiCcv5Jx85m+MOgtYIOtVLJL9DTsbu
xNdcsJxq+RhRelub8eZmKf/gE0MdvAsYWpRhgnz2OBT10ewfy/HzvpduhtIVDnf6gG5YFgUss64W
paMZhT2mEKX9EpWRjRFkRMChjFJ+ZUcp1OYunOE8k/Gatm9L6WvXvC3IBrfNb3tlE8cdUE1up7pk
a3dn+sUj8w/BUa66zV6+O98i+42JT0/nyCTIJwuVQWB9ZYZcd6g4epkfp4CKXxQMRygYIN6rgwW7
LOsaTGdrOljjad8dKAju9KEauL1aHZ4N6kS7JPEna+meozB291GoT4kjkcbSMZiQlcOJgvk0WOO7
fqqdQI0u6TzjfDqrtqhWhGWUo3PUMUr9IseMOgyMle/1x8D6IrW9s2SfjIxkSRbmfzst3jyQf+NB
CebSLzXAYkP0cjG3h2l6YxTXtDDedWl+ymPdDRLRT9LFrtuSWF5iE/m3H1NCS8OkAH2ojprxUrZu
VFP9L8SnbHC8MYyy2YcTtrCY4qd+rI+iLL0sfexJAZV72/YWNL1DNQqN4DL3dbVyp0pliEy0rr6Y
04Nmvoxowc2uQfIqxD1BUdvpfdZi/y8a95FN09AYIKkfxbqgjq9mZZtfiqOBdG3ni7jLKJpDNapu
nxVWqNx3Fw163gUL8gKi3x/Qb4OXaQPjY5qD7GWH8IFqM97evZuR3AcYW0pr6gKWdElKr1OXl67R
vGoe/XqqiJqxbWe8QXHfHVRUITHKLKur2OmayJ4AY41/V5FxW0E+p1jGhVHUOXAmj82CbK/TRUAZ
jXBlstfjJ6qbYTvG/DSLTykW+hz0rYQVHMWTKL2Rqtd9iqQ8gh8CGWtLGy/ad4+o7pgCbf51uLRe
8va7Am1iy8/7gMQ+8VlEeZDMCoMt0UKQt26BaWpqJF2VWPH3YYiPmU8kmmk29noBGEMM7SkebTM+
BrlbiJ+0JrGjlDi0EY7Oz3+Ug860AoN5RfOub9wlgBqBn0HaZ98qavE40gjGbpiEBd4wqaOTxG5n
9q6o/82VZeXhHEekZpdGmK/D6qg6Xy0CX6jSl307qOXieAHZIalNM0Aouv5mwgi6ybJsc5HusyWi
Igi1ZhwxGHkaBwbbGiXwUutrYqFxhZQcY2Ho90D88zNVuSt/2SSC1A0AYXlrlttQ3glODe2B4lC9
UmIwhEW88IWqVXJtsme+pnxQIO8/WY5IafVtZ+JvXqBygbcI26WVZWwRVHxOwTXwmRD39Cl3UPT7
0OMFpXSb19ClMvHEd6tyR3dDafPFHJFMtqKP3fS1CC41quxLt2g/qdFMBWG293vbxth3lUvMCmOa
AhUs0Z9ZD2MLpZuks0uneBOcmktxrF18XxiTFOJcP9pDQnzOBLnzuhG9GnRzx+B1622kuwql5UM5
CkcXppiWbWbi74+quThKU4Lhp0W8SLPYftr/orff8Vf+wrFGIaE3MyngLz9KmuNz6DPZpdT7q+aj
FRDHHZMWxalWAWgJ/WVMUIFJFTVRy8YxhtpIk1inbFuCNyG0iMrwMYqJgMGWY8fzeAUIXakLM+ph
RaC2B2taDmFkeIocuaEU3UnLRFSdUcdNfoxQbhYG9OBg0+Cx0oDM7T5lD5hpjrHcpt3cZ0/Gh7Aj
3JtYR14PYkmldKpyYIbSNVqeheKSUW/JBF3wpeBTKTVZy7LYVXcOytcmWVwlf8Hjl10Gn/KKKj/b
zonenE/jCCMtFZRqsRfeEWP2BDvCfEn9ccGcX+sfFZU5pjcftceKKkskaEpjC72iKTlphaLS4Cyq
dZ9iZuH8KKSlO4KVp/dm+IxiRYIYCWLiJSISWVy6LoGZQ6x/smbTLfLu3T5hbH8AJqY5yCjL1vgW
iKlDk0fP3gRqaSjsLKhPgYzBiOb4GMvT1bBi4glx+8hxw+O4cJ66XGwUOGMVPDTBQTDtdjzn47d9
q7YX7obCseAcRdEos0ewRVqcrLrPGo3Ymu33L+UGwfFfUyVLMKWAYLJKwyOGZ913R02z8QZ2rDub
usJtf8Q3OI4MtampJoU1d8yG+Cj1EIHrO3+UJ39/4bbLUH6aBRmPX3187iCnPGkwS0W6tzwrl+hB
/9GGJnudLwh28jUglnJ/s3T+EcVEFihOYkBmOhSF2k9N+GbfqO3v9v9rh4Fnv9pk1mLUViz+Zqfu
tGAC6OzpHt2OS8Eov8JgKqxQiTm2iPX9ShcMUjuxghMq8P7hSHgzhyO/WB+0rjBgjuoPd+xphg0r
EZz8KfLgd0+z2zmDaqPagKCKfReEmNiv9s1aOU4COyYN5nGezqZ815ov+zu1zw46PymzgYZZpJpg
2Ll6u8iY8F07sfxshJ/3Yf5w274tIccPeVjFcsGeBtl04sjJHkq/Q38FG5qVexjG2f5d3L8Bcmwh
ijVkHdieCUcmpMUkCnJffYydBT3Og185FnmE/15I+fvZ5obJUUYTTGLSs4dDdhli+gSoXf3aPEwI
kzUkxOI70Wts2Z6PkR/cj7lNFe4R/vL9qLoKl1WQSriN4XvI0DVe4n1bbg9ILv/V6eanld8f2Fco
hhUVkxoBpUvuVOG5kZ+6hGihIgjqeyhYQbRLgFdexh+SFT5EQ+OFfUhwIHO4nb367rArCKGsRH00
sFdRqD6bSvquGOqvkjk1dtaX92MQH/e/AOJD+x4GVni1OIhDwAJkH3ZOllpOGUi2KVUYVWcQIYVy
A442qri1zBCDeNw0faf03+bmGiZEP+x2FYWuQXQQGruGxtdZNdKoBmFZIs30poFW6XRJkQvU7ep+
uJL0y2j8t60ydUWSLRmZBv62mJkWiguXjFVsmH4KgYcctYzpXXnq2EAsn8pQby7fCo47MGlJlizd
CLh5+hiPx6xELrAjHHzTGyxdl0WT9c3xMySNelmMXmnxfsFmYt+HGoYboEV18PadbjNA3mD4y5ac
iOEYD4DBkeksHbsjG+rc+FTD0uZlZAXDFWXkgjgU8wyYUMXWZF5hFrZRG45WXSzpy6gTGe+txTMw
YgvD7mUR5excLEGbamlVY8NoLrJN9hi+OGnthuOX/dXboog1DhdCGqWdGqVAFa051gdlcKQSPUtq
6+T5Q0O+92x53RqMix2zIiuG0QNs6f1F+5iJD2n9Zt8eAoIXJIKOfjgZkD5yMw1zSpPHXv3aUgnO
zYviyg6+2UBtiznLMMTs34QgNMTtMHSM+/mDdhgO8Qc2k11BDyx1pt1kpDUwd+acm6aXlAkL2B7m
g/wanMSTbvd3rHYGpRL7K7l5F1mDMcpasbk4VZIy5rCywewx1vldRHbs957lAw8lmgSjk8ZxJ9Ck
zIxeFWFcU7kSCnSt1yCq3B5iBKM420PnNt1hFt1BIIC3AvHaTi6U9FFp1CNaD1y980YVfXvE5XTz
yLQG4MhWQNmrmo4wLPgIvcTDciwwmdt0e686Coflgj6Ob0wgQDwaJ62yrdGmqk62Pwrdkk0Dygro
j/l1J8tMR6YwhIVz4UvG06wdao3gq80clCHeMDgiKdpKmgqzxipe87fhsfBYkhVhhcntdH7hmAfh
kaw93GavGyhHKFBkjBslAGh7gGaooxyZo6bn5lK7KWqkWCOH3NmjTY1JI3D5Mp6gbVF+zVhmWCJH
Hl7VfrDFdrBT6yTn74nvcOtosFpZvoonjyVditsKyRQYGV/YQO0KcwC7A2sV05HBJK4Vm8ZJ0F5Q
DVXSFZ7dRlH9l6XHYX4rBZ0rmJY9GeUDZGZ7u1laIlu6TTQrQI7VrDlt24bFoAri2Iuro9PBetYg
MVGdY4+ybjOwrsA4VsuVbihG9sTbQzCuM19zPTkk0qnriQ9i67xgrHA4Nhuhma1rLAecfxOXq7J8
iTD83PjQJLGtN8SObTLYCotjMOgY1kLU4F1F71BZICl+X1LK9hQEx2Fib6ZG1AECQsOfilL341bz
9x19k6VWVjC/XMWbLJB7Re8B0ViJnc4Qa1O+oqfC3UchvY0jKsFs5jor4W11dLIGya6WL/Ly0VTv
p/wrO95Nd3Vw7eLaUYQjAU35BEdX6DdAylCEhek3/bXHZPXkfeZFbnVc/O7Q33WZLTlMIST0KKYk
1pYvbLDkPEIYAnI4SH4aYD7b1J0mUzgRFhJuwlc0WOUsV6mCxU1nVGQHEGHNr6zCN7+r70R3udL1
58T3zJc4mJOhW7UBy6C6bVuDHZe1r2hunFjEeYgyjSOOPg2RLZVhWrZ4bfgV6UUCgLKE/YCV/9fl
qKgha4AUxadIcyZIkuXNdUje7u/RtisoJuaUSpqq8+02gR6WoySCmCrjOI5HIT5lKcFHBATfbNM3
SyGHrNhqMgNbUDK7DgZXGSmn3l6wn5bwglhRlkRJUwNGmidbzd/lhen01qkdiRXbTF9jdMj/l8zi
ApSeqfJksMqM+pCdoLgQHtnomeHcqgfpLLrBp/4iEUFx29tukJy3dUjELwJ7pizls6GA1AkuoraI
czYFFZrB3MKkIX7ug6+9cG4HqnBiUzRlvW7sR6w8eixLU8qZH3Sf2aDI9/rHDiJSTAtpSZzmMjjG
Wb186M6L09jBp8Khal2pRWQOtMJXwyi2WhOxfsbg5OyfRqc4gVpFLmSFU6q1MSt1ERXjECf9qV2Q
Njeo4Es5OheylhaiZeEMmDYfMFIb0w77QCqdMcztPtKJj3f7+HfzPC5ICaawqDJ65VzZUqSrvnSl
nemL6BR4YD5KUxIdg6AgJ1ntbxVuS79uVaDnLeakAjXNbKZTWLjta3od4BqBPVy/9yo7/4UHDf6B
SM3nf6u65PpxGL40aFKSR4LS99cSYim/WtUKaV6OrOErqBpHr1+F5r69G+ovGlWuvr18mGqsg9AV
kb/hqYEUNGODu/pclU4WjPfp2BHX2D+w4A2D88KkwwFNZ/fzwRtxdtGOiYtbz2OGJi/Fma4IJcTA
9c0HFUyp+mkV54pRtSjNwqzqz0xhJD9mLmoofKZrNt+Vb8gk7Pbn/BOPv9ZpWh2YOBj9eKasnxIP
/XnX4C4/BVCOr/CeEd1R5V7MBD7vuzKRv9zF4ZiaaY1zp249xklkD7gyZ0XtdJi7kuNdVK/tPCWu
JtS68sL8XW30bap9t9N4n2OqfGdLPpsB1jnRofCptBXhnLxCV2R0y4y8IuoqCgsNj/lLOrRv/uZj
vu0c+wkrpl8SC9nZDMs4Z2+LKbEDtcOjL/EgsE3DNxAunMl5qxlqCjss66HRIBjbzE7Q2TJSs/vW
kBvEBS7TLHozm4EkPrFrQutHru6m6Guc3dLFe4S7j0dtEBfG4lIqVWEBnDKZd2Fh+rUSEExImsSx
h1AuUYfmWmA8VEzOAGIN1WVy2jsFSZqYNOkP17zbZnHcMSaRKhkCy3md1bPiLpCDQQcgBBhZa+N/
9HC+VQMBUQtSAcZFXeJKkuY1nejt7xG1gHxDhqHryiArwGgP40F1Kq92hGfjYEDJlz235u/28Qgu
5HszurHSkCsBXJInzgAZ8ETFjBIjITieguHOuW1bFgoK+REhA7xyhZFdmbUfpxHh4cy7dmiWl+GS
MW1Z61TwQ1diaF3bQrm0npCyC50CE9rjJHBwKyIOUptVkytu55W5agnv0loB0OKuvK+8ATSr2+WL
fKRKQTdFtNdIHF9k2iRPM8tHsiIRVNcUtvhaOiYyC6o9Hdg8dutxPGEg6Cv5TEBwx2+D4PJSTZce
fjI0L4M6oNjred8Rt19bbqcAg2OOPMAD1cC4ffLqf+Lj6EvH4Sg/anB9TJt7V50rByJ4hMNscr0s
6oaM7wpjpziu7019kKsBaYUgfSNYkY3EWlNkDlm5trl8Kxxu5xJT7ZqKqYZoc/5WGuNL2VFVAJQp
HLsL4xQHIssOLtpzIf9jNM9DdMqND/vbRBnC7ZI2SIWls7OTordePxSnWpMO/w2Co/RBLOWsg2a7
qy9TbDd5cR6sljjlEmbwibJE6ExTYEw+LtlLrjUvSSkRvLBJebct53NkRoj0Y/a9yUiEZGMY6aex
117mpiKWi8LhLh9NH8phwCSElLE/xkJwQHOkUzYyEdmpFeMYHA9baaUxeZ0hbvDc2j8FM9Xyu3lI
Xq0Y+wmr012hJ3mlsZStXpZftGU4j3p+brPIK3PF11TxlGv5c7mUxDGMWkD27yvYKRoEZWYJ6RS8
pgZvp7Cxy4UIgNvcLRsatOsk1JnwN4BAnXKzafGGhTaFc/8MXSknvMr9ofdGV8EQ5x66kU7w2tvW
SXP3P6htal1hcy4iNEo+5AmelhqvP2DYg4cbcPYQuc2lOfwQss+u5j2quPZxN6/FK1jOZepU0oow
Q2FNINSY/ZLYTWO603zWxQ9a8byPte07t+XlfEdMJK0OCyyveIYEIQRlNJ/VT1Kv19u+coPhfMWK
ekvQF6zkYJzE2Y+bY6z7+5ZQEFyoUDKlsoIGltRCZRuBZvdqZhfUu9X2qWW1OVy4KAoxbGoDlrQH
lqvL/cWvT+qxcKj0LWUPFzHiIVDFZIA9U48KivI4Fg9BS1x1KQwuZJQQyY0xcgi7r5eYV/9c4r6m
5SHxHTEf+u10eVsy/vhf6kWtah0sSYfZTcT2KTeGr/ubv1mfa6wwuPqjVCqXUcPAq+/i3ZBzUO4y
SGaEvuRP0E6rvf6F3QL6C9WGvn16+OnY/D0gDaw0CKBs5qrlZw2Db3WIyWNsg/WNsG/zhL6yj+ME
oTdqMxRy3NfQfMFmppavhVc6gXv4PHu49j52zngpj9JpH5dwEP5iIGZyICthgY9KPDXpNSoPELba
h9i+ua1MY79hFUfSTtU7pcPWSQ8sDd6ChKoLhoK70TE5I6gReJRJHE+02lSmwgi4PBnv29J8CIvE
ESRKSHk7H7gyiyOKQMgjqYKGFQa2xvfmWTvijn3V7iWfjQXPP48X42V/ISnDOMJohDYwrAquOGqe
lr4vQm/SiWi86YWKiClyGooWMaj9161S5y6SdDNFRXVzhtCwhCyPHJl2qt6l+dOEKQD7Fm0GQjbd
XNeAZ1rcEuq1BgmLCEs4MwGh/P0YKrhAPWb1P4X1dR9qc/FWUNziFVAek6EAjGc/5W6RDnJyN1Hv
25Q13OINpjKrMWQQEdZHO+2hddd91Yr7Mu/dxXy7b852tdhPeyz+waA1hVArBdgTXCFghaKq6cnw
Qyf1kEYgdmk7l7TC4ri3SPViMtg2DZ5U2j+SScFRfc90ssYLlUwi4eRfnTBHUXhuZDBNejB9y5ve
GY51tXDZZQX95WF/Iff9wuIlucQBeT+tgG0h6s+mOyu8KuSRYjM+rtaP/fuKAKFMiLdzBQbNTwXk
6Fg6M3XEB9XNIUpXQS9c8PaNogCZ0SvAHk8hlhQwT5QRHXXrHgfOp30I5sy/xfyVTRzL9riQzCPz
ieTEJkCxOQkJmrSosmMKhmMIbcwqfZJgyThNrd2h8cxIC7+bdLtO1YsQV5CYVALHyE1/375tvzBM
TdZQlouBdr8uocyGX1Ys6yK34UENv82ifFwUSpZlO4goNxhuGfVKbup0ZOfm98JldAJfcaMH61l8
rA71qX+UyUYn9gd/37cbILegbYvxTPWEvHCbx3YbnyPofEEDwZZySnx5mw5vSBzjYkB2jxcldpA2
Loa8HBYg6emzUhqHjopb2w5/w+KoN1aSblRGnEBLDJ5Qr+NAVQMTAPwRt64rETN/sGwJ5popifHc
VWSXOTvi7WwNn+HORcmE5DcwOs/AIIPIWS5oPkMKkyX6xE/Up7V9Lrv5Hn+0zZsyL7WFXagw0YWp
R2IMyWuOHg/I9ByGr9QYg01/UCXZNDUMhtJ5cZQ8nSdpDJFO6EW8ZQrHGJJVXtZ9NjWCmiggnm6l
tMoDlrpv1MlNZCcpvihl5IyWL8g1ERs3+WllFEcTlbwYhSyAJqKTfmbjDFEffmYTDPbZaNP9VjAc
TWiaEUSGCJjaSJ8yRT9iVDRhyaaQKSpef+4PW9ZV0EgXFfrGPdxPqM3aDUbtGZpD831XVq1d1qng
LMkU3pl1/Y9VtfrBis3IRltG4atdlTpqGCx+2SaKnet5cA4w8tKBWpF4GNMAujto+jnsL8l2xfXq
93L8kivZEswJtjkPDuE36RE1mWgQRRdC4cgvVnAQoaEY/5VM3XqVOKaJ5roN+xI7kSV35XhditiW
5Df7pm07sGpAdxo1V+JvpRmN+W9s1VGjWw6vlew0Wu9I1r2svu5DMf/8jXPUGxR31hKCpRVHdonJ
UDnbPiqWM6sf/xsEd7Mdm7SI4hmnn6YQHqKwPmHu6H0ZU2n+P/jDzRTus29DFaqaLNfBtP4njxVS
568KZOMcaP9eC19zIwym+G+2cZ+/MTRWKrBMHqq87Fl4g/lKdtC/3wfZJurVJnFfv1SHYonJQNgk
JTqLGKw7idUVQs2eEVSuJeaOvjSHMtUP8iKjj1i7S2skUeOa8JVtErotMEcQGO00pSa7WNeL+F4z
al+Kem/f1M3TycpS7pvGhdAIagu+ohuBE5RvyiryTPEuDog3iO3r0wqI+4xbqZytjvU2zmcJI4NQ
keeXp5CVf/xdnu8GxXfsxoKk9nPPzkFje28ZljOg+xoS20SIIL7k7xav6Hv5H2nXtRw5DiS/iBGg
J1/p2qhbXprRvjDGLQl6777+EtrbaQ6G07jTPiuiUwUWCoVCVaY62jSysHRD683WqzR5gyguCRzg
/eK2gmjsAY9D7Ov048tS3KaJ4OuLTOAiRWGjSimn+Chyda6IV6YB+VBxSMMzA9F01cLk0a+HnBIr
sZobrFQJpgdbmZ0eQiva9Pd1N95eqJ8ofLY4di1J1RyHRJI0z6MaB3Oei2onIgzuUi6F0TjbJiwh
fXYe9e5G0lvvuhl/CKkXO7jToaemWcfNe0Y6u7NvuOUDZlP8BSWu5FH1qWd7oiLX9tl3geR8QB5o
1/Y1IJXRNJ1o6VAYSvPIpRA+etJw14Pa0Jj1gmfP7Zegi1/wddCiSuSxkAFbfLafjCPYCzwoKO1I
5WSzY9zJruqj/Ppp+X59hUUfkTs/WtIU4WCxnGsORvmpF1E//OHouCwnC7irLdsuaa5j4J3VUtJX
Neh3IR63MLr7jwr8+EnEqLIdwC94/BkxWFXYM4OgoO5kyXMpZe4IsTxVkFSIcLiDIs/a2OrYq+Fs
te6iHxYi+4xrR49E0pfCJeRCRhKFXQk8Vr3R75pDEUS+cpgaaIgzvpP4hQjmxtm//ntK9nMJLa4V
GIp5s6a8v6bYkCTLE1zP0SumFHhao56SmIFBqw+dHRdILpb0qaIlY4yv1tfZOTaop8tK7hRVKMgg
tgP8BYeLJ3nczkPJZtW7/mnooA5zF4r6MLarh7qs24amYNyTZy0w87YrW2jjojDFZMnynX2rHYr9
4Bvgr6oSUYhk//JvX2sFxzmihQnMuaDvcHpg3rDKHpN9YCICydEQuMa2L67QOF+M1LpsqwFoo8ua
4FJ/urEOpt96jKDVvBcNzm6Gpwscz/w4aG0bNaWJ09J+6nsLdHSi3bUZ7lcInOc1ch0ukQQEWcN0
dfnVBMtTN77mKPDpoWggQ2QO535moUdTmGL1ovwT6AMdvX+7Hs43/XtlDXd4JXLbossOAG3XOXTp
byI0D0p2KXil2V40yEcoGpF1iNX+GtS1cUwJ7SS4ePWQymerCqT5q9opLii6BP69bdEFinNv02hG
pdFCPH+iL7o4RdFNJxqaE1nD+bQ9IO0rEkAMS/PYpvOdnVZfwDL+JI0kiGeRDNfmycFetywVnCYa
L4Aaqn2SLUy5u53v1OmVTJFrRKdO0Z3rvrDtbBcc9vfVyUssdQpDEzg9qf2lpCCzWx6vQ2x/nAsE
+/sKArXVclaZlms3GketS51Jlu/VTlTIFVnC5RB1aYGVctbY8GTpo+3MVysRsbzIEs6jLb3olo7C
ElN5LS3o+Wb7xX69vlqb5+rqw3OunKQhncN35duq+tKQzAeR09FAEWsxZb/O42CYuuA6JHPd3w+H
ywfiXDujxLQ0FSsX1klVOblagIyNZHl5GNO2fK4WRTppSRPi0mmQZHJKpa2erv8L2zn8xWw+nWht
VPMM9Ld7igHp+MaEht6IUsiivY1hd7bpcOjmwYHysEdBiESkIoCuvSdV0+jEGKYZcxH/4vZ+/7ko
Fhfy7WqAxjE14LUlnubRwlOgNZ2cSP1gWZYgfG0XNVfWcyG/mFuamx2sH4/1l6F0rB0IjB11X+/A
7namhyZ35kDF1PEIudS9KBvedGtIsmoI1SrI+zlTyxnkBSmEPTEx8WJmZ91+CuOPHDkrCM7AwTLJ
0tRR5NdmsFSxGw9emNXudSfajJkrEO5cs4wwkkcLINH8lsmy30aPYxLYjSm4holwuJgJob0RFxbg
yHV9UMLWnaw29Vs6wEF0WRCgt2tAK6u48CnXVb90MdCSA9J6L7nLXYx/PDMmkkE0CbdpGYQXcO1h
XBYa+/sqVMtJXYWDbKPZa36S6Z0x3RblTptF6dRmqF7BcHEUZVZNRY6D43r6C3Vdx1QFGejm5l0B
cEGUdpFs1SbsaBvqVvohtF4tY3ZI7LXoFbnudSJjuOippW2nKyWMSZtvWfk6avvrv7/9TWzQcyky
SkF8IOoGsx3mTIUt+S4fvhk1caf2leoipZbNKADRr39xuC1aKjVtlxI4nXQ3pQ+1+WiL3j9FENwG
lUdZX5pcQaDJ9MbPrPqR2F3oJXH1oZHflTHcFpWsJTepCSRTf6m0OxJ/WfpKEG5E1nAbUyILKbUG
C0YTCIfIxojx9rb1iBl61z1ABMTtStWaSh0sMDgdqpt2ONvVqyWkz9/eMZevz23Jxa7QDanBmGUK
ZPthRIvxZGLEV91L9YcWzlJ0UKbZikJ4yrkkoWrV6DhaxwXyOHt73teWIERvLtkFgqebS3p1Dm2W
1s7LXY+ZV/lhFBEPbkOANRmvxKjT8txvfWREuSERPBiZchbvo0EvP8n5oJysuFM+tDmtCxgX0No5
qeOSKb7FmBqyomAeCncUqU5sJ2ErFC6UkTivFNBdovusd+P7Koj+Ck/hvfJde5fTIp1T3yFmC2L1
Zvy8gPJccHmhDBVOawxAzMlNSiOPLqkg+2Cr81uCu4LgEpwuToaUMr1SMoMO0DpWmuxTe6fp1M2j
XZo9X9+vmxF7BcdFUivJwHopAU42G7fLU9dIT9341li2IDBsL52t2oqs2hb6Sn49rocG75PGgk2b
J+cExCo1aAGvm7JdysGw+r8QXOzp8ZbWJjU2Ulu53ak+guctfG6/jZ8HP3QUJ38KiQBye19dELlI
RFTM1LYxol0x3zblvjQPhehyvV1HX1nFbadFi7spo8AwJjSVsKn1BdvqUH5GD6QvTag7S7sEDwcg
d7m+nqIvxu2wIbQ6lPABbEenRNkN0Yfi3s/F4zld1LKltqzAI8buqyLVrhamTjwMAisEn4indNGL
fKrQTM/asVFrHju3l+IvZSXUGd7eSBdruI1UGovWoxyGdPQz+0YTOjlaV/LT0SlPi5/5/VflhhaO
+HlnExhEfAoE1FQQ8HCJylzLpI4XVMiG3mmz3TCe5s5NRczQIhTmLKtsu6Q07jFTg3YwjbhdtQ+j
V1q+1UQQJbZrzStruDBBiyLKpxA48rfmoO+HT9Ypnp38oHjo6qwctIpdd3LmxL+F2xUeFzOmNplM
bUS1lAm6pEc2zCP7yVHUGbYZ1VcwXKBI8qysJw1phDYfNA2DI/pRBsEnyU6jDpmpVHBObV/EVnhc
0LAtcP/2FszqPOJi9sFJnqJde1I85C+Ch//NDbaC4sIEKs3JrLBy/ZINThl/nzTNGUQNv5ux6ALC
82jYuVHlms1AcsxQPs6iYRiBe/Mjc+NQVKQJsV5SWtwOuB1PueQmVXfCrhas17YpYIAm6NlTLZ4t
KxmrwWhiuIKs7y16P6IJ97pL/2EP/UTgA+tAe6tfJiCQY3i0vybQzAgqv8fsX+ZnvSd8sRFYxIfY
LtUyeSmBh4bvwviLJIKUaNvDLvZwoTXKG9wqOvy+hdpSXKKo1z+Z8yA4yzcbhy0DDGambqOX4T29
WIW4pkIRLdUYAbgz+nRxFD8JyFv4ND3qEGgF/7Pp0K/XP9WWZZYBx1V1vK1Z/H15JJWuxCyJtZCm
JF9r6a6gogLGH+yyNNlGf4as8FcYM0delFkD0iJQ/DLB525Pfck3nseA8X2anSfq4dpyCMv4icjf
aHLJkGajwUoOg+KrWnmjS7rgwWZrw64huDS5TuTU0BfwILXqcExKw69CnK4FnXexke+vfyWF/Rh/
SKzBeAccNN3CIwBrSWVDrZCif5Fu8fAPzt034wTG3QeWi0H3C2w7lm89QkOQPF7/H7Y95bKk3CmP
QnJk5DHsjeUF914QnJTpjfmhbGltKfuyqz2ACPy/Sj4Z2BzrIbtrVMWzw4/Q+a1hmLUrmL5pqVFA
m9DL0VaXUFbqQus8VFv+26Jxh3sTFf/LcmbMEfSPYh8CK3eSHAtYfETuzh3uUdjHVGeamGlMnuZ8
PFAiqhGJILjzPFlyrdCZXBpVC69ssjc1aV+uL9ZWJrT+Jtw5jnnjLBuZNhZj/GB6bP8kXfHuOozA
Ev4kJ1mxTDZjPjRiObCy8RBHhncdQrBX+MM8VpPiH9XartP3c6q4OrWOSZcKwgL7rFeiAs95RRfF
pkaJz24XbznJ3ExF3/KLpBBn0p6vWyRaNG73F60eZ02H3Z+HT2b11OYP139fEE0Nhr/aj2EVdpRW
MAXHkQPiWtreRfVDn4l6+ze/jClbuq7Lsm28MxescLpuQWbCZFbrKGgz4qnxHhK/goNcBMI5chGZ
jRbZcGR0NPmYpzrRbnYrWgmur5trdrGFrwWRWLHGRoctU5kUbqR2qNza+t9UWcDsFi26IKUXWPV+
Rq2WDrrk+hJHKOGlGnHyuNupc+2PhqiCL4LhjjoIxaJ5ZIBVenQbpV8leV+JWjo26zSWpWBgRVPR
LsCbUlQLWP+YiExuuc2hRQPdWLia4kpnRkY278EoJBQ62PxaFoYRWQ4kazydoZLWSdMzVhySQhX5
mNYHSd51neAk2Fy9FQoXppUmGuDWQGmS9EZnjHFSe+oTLbi+XUUwnIfLxmComYTtClnsLH8uzMQt
F1HeKFgxPlA3dGnGmAJEXYKxfwtLXOtoh4Ku6CFv876Ce9C/34aP13Y/0cpgfC+YmngIDeKRsvBU
OXoIa90nffMExstbebTxyaydnku3cSXNH0kVVv8D5/eprVt5X+B/SK3PcR9h8uBLKYuUQtnn/+3E
WIFwYZx2oyRPA0BCuRncblJLPNXrxG/a5WXRlww1xLlHgWrK/esOI/qWXHwnvZkrORsUG4xvyfRa
2j8wf74Q0RVK4Jf8hGdktXLSsxOxGWVMTSiOOsbnqBsE1ohgmLWrUKhXaW30jDk+tIkTLomnZoqT
qiJyqM1FY9pJsqrjiqZwm7nvlZFkTAIykfKz1JjnRjXdukv8URU9mWymEjaunabKboE25xhxYi1D
b7XswmQVrr30qTuNcXRrdkbq0jBMHCJroknZzWVcgXJOkcoRG2ju8O5kjN4cZS7Gv9w0FE3BiWDY
31dfK+vNLEYDOm5qyfdZ+jboT91UfWT3rkzhPKJsp1hqOmAosu7azQMdS08W6TyIDOHS/G6stKxa
8JEiO/PKuYPc5DR6XdYIGGY2E/GVMZzfWeAzjZMQ32VswZOkor+piyrfSrS9WaE6kJa2t6TL2cqH
5+tRgn3w38KTbbNTmWA8m09oK6JImKzA9k1QBtXOS/p6/fe3F/Dy+5yXy0vbjJTR/SrS7FW61nhq
kfp0skTsXiJDOM/WzJhKGeOnG4oHSu5J9vm6Idsn1mqlOJ82q4rq0LxFoPMszJdTXxsd48Qkd1BP
eaOfBHBsYbgPIxPweBmGJqtoTuUWbmh6u+9lvNXT2akOqleCFAWlMO1p8K1gvGlvIgHiVsVDJmiw
YgM96KgjXIYB726qqNWh+PzXiBytPCZeQdDkFXu2S0+MAJKR+xa+dJBuHsiNSNZ963V3jc9PeJFa
icx2NDBa8bn3yRd1r0eOojq1pz8svrKPf+QeUjnRY8DWd/0FlqsqZYOSFG0E2NpPbxU/OqZuA1JI
xsoRCatkWy97v6BxOQdmg6067oCmo+DIykoRynLLjeRmTvxY+BhG9LKziCNrY2/8Asr70mhSKaZs
ZeMbk5xlEWXL1tPDLwDc5mu7hYQpA2Dz2/OZUUFPrvU5cWJfRHUtsoXbhmNG9Ngw4KVVfIrL2yb7
en3jbWQAMIWpFuGeYsg8E2mBUZHGLhO8osiSqxKvimQvI3s9/Ps6zkZe+AsOF/HBQlRROlE8I0cF
SKZVlyIkVsvXNDnR+CZsRQSLIru43R0Zhm10eoz4mCZei4YgvddcOdFcpf//31rXlvGtsr1pYuyF
wLI4urHi+7SFoJBA12KL7vAXDG7T0imimrEAo/VB4hn+3bpMC42AxiRzBr9xwPTgEYdi/xafRWVZ
ZTM0X1zE4vZw33WVlsZYSlTRH+LD4NF99QQ5Lcz0JXeSD36n0z9qvfZhn2OY6kCfREwGW/dpLIAN
XXQVHXE6r/SppdpkzR2kN9F8vdNBhtN9Td3+W+8ZQXJsb0TTVNvec4Fjf18ldC26/emQg9FqCY/g
90nlHFSzO0me3eu7QoTD5VtKjXe4sAFOosZOq95otuHqw13fCx/Mtj/ixSJu/6XEqHQ8YyIxeZhd
NWD89Xgf+V57SlAGxY9YkOBth60LHLf9MK41RLqE74XmsoewAYfgRyrfa5fgX2DsZp6NrAfEENHD
ZFC37OuzatPd9U8ksETntp5l5nJOY8CkDVTYKbkZUNS7DrFFU/iLKdwOo4uaVWEOviJwJveYYzgx
Kr9ln5/xjLWbMxda9qA19ee9fP8fPZ1vrVjGRKuqCn4xhXcd2Dea9GBrn1JDUH3dyIt/sZCt8mpD
xfhGasEo4nJpOQ299Ghgxqkc5oNgJQVurnPHZWJqg4oGaRarBi97A2G+3waTK7uNs7xEnqjSz/bn
b1nrJSzpfJyIGkxKsLCUjfobMkpHH6OjPtv3fTft0pF8v27ee8H1Gh4XLzDHF4fmCPNGl7h0rxyX
Ezgfd9HRdiufBBSpHOO/zUFigzYcEe2jIFrpXAyZ1H6BvAZ8xZDLc1t8W0aSOo1GgrkR6aZs+ovK
UhJ0/Sg2/1Ct9FFrdBD28kjyZKlvrT47XfZ6fTW3k9MVCOeUaRtV01QDRNtNp9kHx5obHpbb6KX1
9KO2l97i87wXcaRvJ+ArVM5FjdlQ7X5gqOfo9p/hanIo/laCBCoiH+B0w5F5WUfOQbM8Se2FgfXw
FeutbD8J1nBzw60AOI/UDTWOlxwAjQdxXchuFF54sJ5Zi2pyU9SOaMdt+uAKj/NBKB9MeJAC3ljc
UON+IF8SSKRGH5D6/mXduPML3K3maBqASdPqgIZ4zLAUh1lZBA8s23nNxRz+haXQE3skzAVVXL5w
zS7Pw95enNZbXOhxP1Q70XCRyP34l4k0jdGmwRaw8RiHSeaFEAey7libhO2JiOEF2/hd62wV9vNm
JrmSIXWUZdAjTPQWnDReMX6Adm/9td4z2BXMVLe5PqA+hpkMpFExBLd6sI8Kzhb2yX+LvatPxUUL
AhIiOavZjSIId0yYQt5Ju24n0lMSwXDhoZHtKCMdvo+26w5ZYBxmtLCIKRJFwU/hIsNoqhZGJ2EO
Kz8obu4nT9mT5dUFThLWR5XD9V39PhLcN9n+vLaKXLwoS6goIRGF09WNW2SjE833arpXps+N7dYg
ERDEJ5EHcvGiThsa0Qo3J+2hOZh79auFwfcgvpV2jUuD9qDsMzcXldW3azsrX+HCx4zr9tSxbR2+
aKAFKQIzoEftPiwcVYe2iOoXZ/QyQ2z9urXMBa8sLq/DIMV6WU0pYKXmM7V/lIYgqxd8PF6EYSzN
pZpl5jOVQt20UB6tUt2Xk3YGeZ9H8vFZlUV17+1iy2Utea1StTPBUNTDqPHI9l14YP7Jmt0rVyQJ
s71+homUA2Mk6DbG+q7iSJdF6aCMSHAW7TTbd7noPX2rTw2B6gLAJfrVZBRt28MbQaxyawfLJ/sx
fEaZcwwYvX5suPWNqKTPNtTvPnGBZAf4yqZWDbMoSWCTFRun0jBeSN0ekxHvqWao+MqkCHo/tzfc
BY8Lk10d521tw0eUKXsc+uIYhzMGcSzBhUL0qbgwOVfghUtlZlZYnbTUnh1zmn9c307bucbFFC5E
diZe1AcdX4t2j5X9liWfbFAYDf/REi4ixj3tSvn9BjbWjpUkrmG9XbdD9Em4GJhgCkGqNfZJ4sbp
9fsxwe1SSGopWi0u5hlxUStyg9XKzGi/zLMDDR23N79Goj59gTl872+Upmi9BLWkV0L7uRxORVm6
ufbl+pr9ITP7+fH5jt+mzjBFirkhVJwwgL3rcZOUHyOKchsb9Q3dD13EL6GBl8uNiZZIGXPoGU/m
+XCHLldHaoOOCmqJotXj4oHUj6SIC3wmRfqURyDUN76pVur+x9Xjo4C5pGqnwhp2UWXVjCp2oAvp
Lm5xy55URMJrfzglLp+Lmb0KcxIY5pZ4gY/LdyAcgVyAAUlIqGz6uVedRaMOf0ieLmhcZCh1u26H
CeYtvTMfyy8oLTvhG3S03flzwwTJIxeC5F4mWFbRt+NCRRjFiHYtYNVI/YwZEheP26Uzl4Wg81jo
/FzEgJScqc0soQZRKav3ZoHlWSd5x0RL0Zf7JLwUM6+7ckrZXPBIhqppTQJARsNpoLpdEcfwem/2
Cj8PQNUqSEMFFqo8E35YKWjMZNsA91Z3eC685SuSX0+OXba9iemIbuKb304DnQOrZ4BmirOwUbJM
yiLU+FrlGGfnxrjRRVt7uzx0weBLogYkbmdLBQbuDifJKYL3d1RIzkp+sX/ng953EGQlXu79H976
No/kFTqXPWmmZcel/Y7OWP/oUYocPPY9suQGCgNnCPCIxG4Fi6pz+dSsZEOcMh5+0uICI5m7tukO
wyy6RWwebSvLuJhpSyQyKQGFZdcfI/I51UZ3llypEQ0VMB/4bRescLioaXVyTZuCsXEu2kGdyAuZ
MsMHg6aT6+3N1H3XKCYoskiQsonM42InJrPVIU4AawxfpilFt+crDR8MsF9fPxVEDsJFTanLDSup
GM6ouEO57KPK3F2H2Mx2VyvIRUiQNFHbZmSjthw5FqJ/2TtaLzvyvLNawUm6nc2vwLgoOWsZXQy2
3YZADepjubMO1mk4stsJ+mPP+r2wS0Lk71wQ6dWeZqUFxMbDczqaMsAY1u4in9yPkPtpXDCtaeAO
C64vqgCVb5PUZNkqpRGoUfVK087J68g17R/XQba/nGro0EmHjjo/vx9rTdQuCbayNGdm0MdK/t0m
CuYZyuUvqSg0v0itxL+Oue2QF0zuA8a2VHTwSOzrsfK1PHypZdF1aDsx0S4Y3CdLR2qgbQt2sUyo
ve3P1qH1ZFc7NcLS0fZ3+gnFFxO7ykqMLq6xhLIngZIiI772gUEQmVzM4cuHXT6B99HGkinTYTT3
ciJ4TRetF18yTBcb2hkQqQHHMpgBwLEcgoVx9hS8blsCLIHL8WXDpFPCpJthC+7HbhEeZjy/2Ysb
DqVHIxEnHvOl32P75eNwsb3pzMlumA7TXGfuANPkh0y6SetzJd9JytN1x96O6Bcw5imrbJjIpapP
EhZRm/dk9Ot+/6aOh+sY25XklStw4bxNwJAzqLBI2i+BHtS7pt5FO9YhRvb54imCryVaQC60R3ku
ayHzblWH6IT0Iyqf8/hRn/ZJf5eahaCUtp3ir6zjYoMxqiqkXHCSZCezd5l50Qu5H9z8YJy6d7KF
5EFPHPO7YFVZlnTNT7h4QUG9G5ksB7DzB0N+mrujOvxN4le1C8LpW1aBGCH3VCHLpcBj+NJhLVtm
khVsL5DmExi19pmhPVhm6xhyt79uoiDq8lXEXNErMjH1gFQ5z9qjKgohot/nksLFnCVofrM0o/ha
ZMeeCO4OoqXissFlMGiYsZ2cRJpjZUeJSsGyPMjW39fXSRCeVC5imEY1t80AHLRO+dM8glq3ONXF
fJLqyS2oIfgs21cizSQ2Dl/TUHn6ErtX7NDWUVcZgtEnfurnO+MQ4vVcCZS9/ia8RG8fVxc8Ln7o
A4rFNYo5nrLDCwTwzMjRv8aB6VevLOA3tZP8kEVJG/s6v++vCyoXRqS20WlLcYdW8L7SumnqQAnB
w6CMz7ouJdUR2bntLhdALpBoUkdC1cBN0zZDh0p/y1RxetWr8sfr7sICwzXDuMAxqLaZLqxRhdE8
tLt098/ss6gVSwDDV99iBmIO+Grg2nIKLdvTJN5RSiy3migeBtpTVkIAdW5F86ECd+ELclaidEnN
gGM9PeVGdDvb8okUIqLJLfJHZDg/vxdfiFPSoestHQ7yD1tyBmktRXLSnWNCfS3ENTpyidPftKWX
uIvotUPgLPyURC81cqOxdsy5/qYmo9NbqVMaD+YHppN/MZKLLYoampMGFRLPpgn6++ODonSunEaf
r/uk6JtxeYi8gIvYHuCTdar6U1Yc9Uz3tTIVPKOLYLhIUsSS3aQKrBkxJRMWX+ryTq4WQUawHY4v
fsEFjrkpK6lIYEupLLdGbnl6A9bMWd8XCrr881lg0/YpdoHjwsZAiJrYFjxBrSDyGyj22/VPIwr3
fMlt6bQ6iQgA/knfZPQDWicUnFHfToPkLGoe2vxGOtEV0E/I4J/gTk0FXJYLJMlx6lfJQSbLzTDl
u6bXBK8p21npCofzbKr3iS3XwElOxrFA2ia5+pndIPDe64mozrdLACs0zsHJpJMhTIFGHgyE3equ
3g37Yk9Pi0u8+o7eiSpe259thcj5eqeCU1VidcSq2Vs7zS9fjEMdedGBBKVndWj7Eg1RCZeU8/xa
7dA72gDSOJvvWgaS35kOqsHgfEI3t6gYLPIUzvP7DrrKkQI4WbLdcnpQ6F+qJvB+EQZ3WKK4XUrp
ezV20QNJ/1LazV1rjsH1PSZA+a1w0qbVHPfMO7J9X37J2we5/us6xPZ9+eIP/GRpY9jzVGnAGI/W
btxN+2b2JigJFD54FkWF0O1b0QqNy63zsmmhh4sg2PrWjvgtno9cPFSlu/Q0+BAveGjvjNa1D6Ku
GKGZXPjIpiRvw4GZCQ0DlLa9Za8cWEkbTRyCcuhm5F3ZyEWQrMtHs4oZVH/Kx5tKFNlFXsH+vrqc
93OW5VaB39eml2L4XpMnQ1Sa3IZQbQPUwboq81WaqGztLAvD0Bv0ximj/pAksTPXheCM2n5wgIbO
vzicO2SZFUrJgG4e9W5GEj/7hWed2fgWPQ4Q4FXx3HwghxrscHkQ/xCNXf4hMF3gOacoe8tONRnw
GeRky4d3gdzP7PEtxfuGIsivN8//la2cWzQ5WDFBYxqCRvLQFA+KpDgYLlLn4wy6puubetsDL3bx
HoKylAbaeZAGlN81PXWGQdDIIwLgDpF50HFE5gCQiuYIatabUe686zb8YcdejOBOjckcZxUPsuG7
Nr0ZZHdM40Q9ovdpJ+JnEzoCd2TISgXtrBpYDdq+WViKA7qTd0pQ+Jmwp/YPR/DFMu7wkPpMUSzT
DiG5Wr7qQRakZwh3nHqPeMUx8kSTgoLNzJdm5tGuwkrDx7KUZyX6PurfpI9MF8vk4tx8TcZOTLuV
ETEQk4rCNQppZ/e66YJS1xe4hcgaLmRYkp63JmsAJDsMolBn3IX31DUcJTB3oYPcE1OPusAXmTv/
djVeWcfFCdKHBu6ssK61P4HIZE5KZ8k9U9Q+tm2aCe5XgskXKNP/Gti1OKIgkETLSFaf9enbVN70
piC9FUDwt2/alsqozYDIQcGyWN3JMrGElD4LvhJbkd9X7Kcp/GXbLsEvMrP+ezSqfUGdBN0vyy55
zQ+MAwxXBkGitB2PLnCcU4BVIc97FsiXorg3qvKzsQwHgUlEYBLnBJKs2FrIJgLJ8Z/xGg35Axuq
+VCLun4xhhm7Ot8lSUtUpQLQOChuVLnS6DU1hFihcnvdpO0T6QLEnGUFpExWb0zMorxcRqemfZCP
7SPRrFOqLEFsiabVRM7HnRrDXBhLRYGXzIFUHBL7XgONyHWbtltnV6vHHRtjrhF9YZ4nzbVbWvqu
t8vSkafu2Ev4YiQJphSN6tJ4yKdxPyjSTp5sv0ntnaSre0tuBLFDZDR3tORLAm6KAv9PbcgpqGGn
Jhih5vuQpYMolWc/dW3T8fEjJF0OyWaW4w6e5sYu0x0hZzYyre7so4m58MKPffNeFB+vbz+db4Yx
tcLsehaTJQTkcLqXp/+0iDqvTRxrHSlHGwE4HJ/D+rNuuHYq4nK+/qF0wsUQI5qXDlrryDfa06C+
NOrbIAvC1CaEAREmDULUtsUzLNnRUPfRgINfSXcZLaFRvzi2/V2wA9g/+psbrFA4j8vImNitAZS8
ARVCjnH5bm+d6MnelUH2Iuo52QwiKzTO6SL07ORdxYgXintJ/6aP1FGkxS0RGZOPHF4XKP463E0a
68SHYSY4B+gzXiSrXhDlN0/6FQR7XVuFRCOmCgGxe+hBey7sgzo+2AOYqpfP17/R5oZhUoGEaAbr
Fv8VppE7FBB6wJRF61Ry5vaFqNy9HQhXGFy0jeMQj6vsElB9Nu8UV3PbF+ugYjZIckLkSvg+N4Pm
DYkoAIts4wKwNS/TCP4e3B0D4i5e4UW+6cdg101A2DDu552IrmF7un1lKefwaT0Zisnyaeul95P7
6QDuGbf5mnyqvjY+GOFd+9jt+k9y4ogC3/bk7Qqa836pq8pkngBNHqpD6Cu7cJf7kZ9jkFIJMigs
QLK2wI0lF9QYRDbzST21R+hhU0Sr5LB4EGB6lj2mEdrs8eQKamYfbE93iqPs7YPwBWw7iv10Xj7X
7209skB6hmzYn7x0n3l66XWO5sgoWRbv+Xd5U369vmG2o8wFkwvO+izPvdEyZ24TP86f534/W8eC
vGki87YjwAWJS/OgmdeOZgokamQezR1qmNAM+zGLtGRFq8i20SrSZN2cGbQGThKTF5Xo92UGCplQ
9a4vnMgcLtL0gyHXJjtyVDxNNuRRIrPX2a5kNIJ9zzz991Pnsm5cuMGbaJeWObyiC+3RUbXiRjat
ezufTrlKHzDV8YnokmuNojrBZtJz2YG88mrXIMblLL+amvNkqE6XPA/93TjE4KCC4rBQmVf03bhg
ozX5aMwQWfS6Ir0JkUY2oKhxss4QPeUJ4qjKhZYZKB1ZsKCV5qrylwndsNddQ2AJr7Oq9FKfTx0A
UvkQ25VnmMdhEAXnbStMyI8RhRg6/yA5RXmdyaxPGkfCvqbkYeomwZm9bccFgttJtGnLuIgAkamv
7fRsmIkThqJ4u3mhNS4g3D4iumGRPMdrV3aI9knnhp7hReAtWfxuN6OMLZzz3t5PF0BuP5W62so2
G4dhOnEtXoVUjIsqe9Fz/HZFfmUYd1y3ZZQoKsPRKjc8j/7iyaj4urYv70rIBt2yXlRMxUaBqJIj
MpDbSLZk5HMns8926A4yiCo6HyPLH2tqXNnHbSOr7Oe6ZjOHZFE8LOpuUusvCEP+9c103c8N/gqk
9HpfGjmssZtdTO+mRtRQdt3LDf4KVKHiahIQU0GQ+6UGJXTSOrBEEBL+kDT+63XYs7+eStIYK0Oi
AIXxX+ilo3pJYB2q/XAcfNVtzsPu/1B9FZnGHbkaypP0f0i7kuW4cWX7RYwgwXnLqViTpJIsyfaG
YbvbnOeZX/8O5HtdbIgu3KdedPTCEZVKMPMgkcPJ2oRvUR4F0VYlhzagUOaNuHH0i7DL3Pk7r0rI
VZWBDT1MG1JR3iXaWJu3FhaAOMpDjwL25GKXgT3745GHhjxN6b+vLn1SRlkg0mFKqTetLK3cDJRZ
Izat3zbGN+6395fx9TMy4NEvfZv1tPgvHpo9MqT7zNKs7PGD0+a/vQs8eP9UKIsNuRqo2YuH0JeP
6U7eRT6WgnMgnuddDFZUoJFeEooVtXSRpOex3d0+sO0o6XpeDEgEupJpS4fzKuvh2JEezNvlYFVj
+5CK4YeGo65nxhL3GUVTDGH2ZniSp9iZU59zu/Jpn1y3C594xQ3O2b3VWVY2JwiBFiIcAnAIhSWQ
y8Bdn8E5vbfqykpCroPDVg0QgnXCp6L/K2iwtPsuX37c/kbbRZrVuTEwEeeKoMyUxKxDf6HktLvm
NUTRhLIb6HuT95U4rvrWubFSSg/GMB9o4KJigm38Vji1PVmmq1i9U9w1eFl9kHdwpSCDDsZUF6C4
gxVWxmE0d63sc06QZi9uwMJbLLDSifQgzRNq6LSAZa4zWytMF1DAa3aV91ZoVl+jCtFglrnROBzT
PuEFUfT2uCWfQYvKaIZuoJY/I4UuWOpr5AwW3SY1nf+HeTJqD7ekMaAhVGNC0D+BYZcfwZkgHZpf
BBsP1QxB2/80wMYzGQZFQLHX6RU9XnKhjo2m29fOb1x6c6o23T+ncytT27XEq828VdhXn1SMzRwk
oLCZzqvAQYSFwo6xV/a9Jx9wV595YLJdlV3JYxJkGfCwTWTo+CvvUNuRE3iDq3nV7kN1y5UoJhbR
9JIMRkqP03xK+9KK02ch/8ZxCQ46vpvhSNXCaGlYNRrjwyR0e3HRXwQh8wO5dqZesSJK2zYiySGh
+jyOTkZmG5uWGquWeKTdvL+F/vvqWxZabQ4RDb6wJl6unmK8X29rywFqNu1ohoS0JhUgNIcIHXRF
54rLi8wNI6ln3fA8lhtGUgOlCCMYZV0NEZ5HoWJjSY6OblRTwcLOxcTm+bJGWrXhTTjzLgnCQIwa
60MxUMYg+IWdJ8e68YvEy8ZTjJ0zybccoXl5P1afE95eA65nMHDTzNNQJBJuQVp9mfa1nds0z0r3
yfEqhDxDYYBmqKRe1SjQZHjrCl1oNbx82zau6FgDIZmmAtpIxs+DrlDTQkFLbOtiw5uTIYtbfa/c
el+CKBRx0vcPWOZKHOPrIPnV5JDy+w2634I/sARgysc2Kp3bcjYheiWHiSFUaTEViZI+pioWa2DK
yIx/hoH2kXByJYVxZFULBL3F+glH7LwweRXIN6Kn1mzwWop52jABQ5xkjZGkkBOZu2VorWJyZtRf
bh/ZprGtlGHeEkHbLmMa4NMY4EOQu+c+4X2U7RzESgTjtFETol9zgQiM0juLA5bn0Ea6izb8qIfy
NL6tPJkTe+SlwLYb0FaSGacVKm2Yl5F+qUN9F9Z26Et+ek7tDg2/0Utup/bsLS7W/qJnH+9Tnnze
B2QcucICoHSh7zQyKBkGVlLTUkj8rVe0v29/RJ4/67S7YXW35NUUFrEIRZX/9OCmz9mreG9eKB87
1rFxhu22X9fXg9VZ/KhKrVQ6fFLab5n64SMm4JA0E8GqgQhawqyANfsqZzhn837TsblGNzUDlE+M
UENTpVmnFGsaNrCWtddOCG3DC+H1LW5/tqscBq3KZS6xXwU54DbQMSJbu3VC9oM6Pn/oo13lMGiF
FiFFy8K3K4WW0lo7A2uAO+ChiDo+ZrhsXn5i8+JeHSADXASrjYJRgMCaXGr5ayfeDe2RgL04wqSK
Ke5v67eNLFf16DGvbFITOjUmOT5Xnh2iFAsBe47V8wQw0BULkjJMtGoUK16WXeraua0AxaV3cc7q
uBjc0mM9ykQTGXQx3xE1BM9u7CzhJZ8woUW4oc3me2YljcEqkyRZPVNGofnQo4V5vMOKSrvxawcj
pR4m93k90zwrZ8CpqKWglEXIS6SfYJiyZunniJ3Nt4/wD8D02wjYKoTWxMovOtPmh3JRDiYmtqW7
qbLV3a+HPa9yytFKYTAiMcG5q9FelWU8YsazGEH1yO9C4liGwiBEUHZyX2JNGKZIkn2wk5x6Z4xW
vgPLdGxJNiWfG/3qGdTMHJPcDoCvVqIwmDH2M6ZnaP/TBJrJHtNfiEO7A1rIrP6p2MkcxKU2cMMD
FOqBKxeOqqRJapr6yUCaJPsdqhTtvtlxqxQc22f52wkamxaDvuUpPVOzl310mmJmRd3RdWixxxtZ
4RkJAxwqaBCyJaNq9aFPIt2V69yqp+T/vwsNq0quts/gR5QHDSkriImMvSZ5YnsYNU6LPQcCFQY0
NLARan2Ig+uwBy27tB0HwzlXLktLlMhVGgoEKoSyqjplj91PWrSAvhcTzlaBzWQcvODIYymKCrkp
JiycQneJto8GsEtlDyZ5/es2KHEOjeVszzSw2Mj08y/Gd1DbWEnG7ZLhGDTLPNQuMZrBRFxN4kX+
gbXq7uBnoFQ853vJrXZY78cj7uV4Kjs/181KGUkEByeAUT9WpyP2GD0aSucK4+K2bXoUetVrGl4e
leNJKgMQybJMSULFogfBSuvFQlSIoSxeIP2HePO3K7HE7WGzSElM5fya78ETIt2RLwbND3+mu2nw
UEaPq9HYty2FK5dBCqWNm6FP4F+D92t+BUD/ILixLf2U8WaI3MBOXzky6RV1A3TZNsKgNVNwmsI8
6eb6tw6rQ+WXe2QajrwYgOcJDHwMOVbqmvBwdDt8CYfKLsOS49B/ePyBsUc2QfihmQwIpqNqlNWA
ZEaHExzdyMa2S8Ey7wK0LOb7wAIBX23h5ZV+5xzjtgteBTO65SJW8WGpMj1G2i5Ld6KAYtDVQD1e
eqHHc0Cuokw8FWVyHPW0EKNcJtqylXhYFYU1KOjN3QUw0tTJdqZscakNaazx3lz+qydaDv95RxeR
afZ6QbNxbl6DiaTd5XZsCzPS4JTDmPeG2EboqzgmwJrEOg4MyldQTN1Za6XAWhQBDdjE74vlY3tJ
sH3rl/XobME6z+Sqnmk+ugOjlQRGK3Q6PdJqJyUkDx2e723D2VUctalVvFPp4hSHdA2RWeFJUVeP
Yi47aZc9c2xzU44p6apuyLoKr/innECv237MJlwPb8MGyX36rN8FXoqRA+z3sMdjdK71D3miaWjE
1A1VMkX6R62USzuhVxqQ5EBo7PdIxYioJ4Suejd/AWfyCU5x35x5EeT2A2AllUFQLZyGJOkJHcIL
0UxYYL0T2gnnz5TCI/ma7XROZW8T0lbyGLwZpi5bhAFakqGxlVbx5DHjBEXbbaErGQy0JLEhzgtI
EpzGBGfh4FV784gJSu0TGLy1+/L0yzg1TMLw2EK209Ar0YzlqEEWhwo9Tv1p8Yjd74bXDhmX4LPi
8y4Hniy2kg2KASL0HY6SkmAuwFAM1T7MnuwmB17Ke8shsAEGLWQ6doASdr9fGCPTqYUibHM5jLUf
Tc6HsgVrEUyoomlFJxkiRKQLoqRFcg2ZN0TE04L1sFyskY/Az8tILQahlccO6X5ysGPrXlvrwTiU
QYpCUwTooexkT/VBE+7nNvkUDxZ6vv36deYFX1sehek/jGXQ3axYwPhP3JiVaQznEiYXtl6b3Ak8
DrytG2X9+/SCW+FSZY6gGy+hkFzc1+nD0n8zU6cJfM65Ucdn70lJIrIuo5dPldlVdlIWDV03DoEz
fW5fiK197ZxuX93Hz7GdvcQP02E8KafE5b1teWIZrBiEWs2NCGLNYHiM9MxGH+2XNMBmYAwwVdPA
QXn6c7e0ZPAhF4O8jsgI+CNnRX2ozKMsHZb0GHZ/B7HHOdJNU7weKbvbbjCVpC+mngLE5CynwplE
C9sxbbq7UdiTo/nptkCOcu8I+GW9npoMZ6mPxyH5niPC0Z+m4aGXJnAm8VB+Kw5fGQy72G4A52RV
GdCONsL3j8uRYNmG7NZPIZ9DgwZpNz6bwQQe6GFM2q6BZpSdqQdTKLipbQXL63jmuHkfr7ViYBD8
p4aYjtBKw+hY+gM8U2O5a7oHLftbLDDRMEVOLFxU/W7WzoPw9+0PuBkkr6UzCNmNuUlKAdLJma4V
SY/jc+iOidWh9Kh/FT1aThU+Gdw4kpr9rfNlQLMVGzFuTcil3YCiW+0lR/Lz5+6YHgR7rKzpZ2AZ
fpJaxWgnXELwTQRd+QkTk8RZO5IMTDBOpe9FeAkvbN3kmVkfKwMyWALa680CAbSbCZUELFUHb1mH
OFmyDR/JyCPPjjavupVKDM6MooGFdBTWMFLnZv3gFnN81CbT5hgMRw470VyD0LZqCOTMBxTP8IqL
7rHd8TW15Qvl0CF+kFviR2YFV8fJjjc3hi7MsgZrqckhTO/K2Sumy79UjLn1pEUvTLWHjOBM80Px
QT3iMP3KHb3JDY7dc7bj7TTmmQnbrZ/omdn0FGXmg3A/gweh3ul3P+guKdp7Hjo8Bo7tj4cF8tik
bRDwX8ArVzc7hg9U7PWDPKm4N+V9rLjS6N8+x+0r4SqCgTNDIn1jyA0sv92X+qXF+9d8MdMnwxc+
FHtL0lUWA14qtjAWJO0oSEd/mVg1A0L4g2wHR3Aw8ux+GzKushjAakDmX6pSSwFrcMiL7A8+pccw
z4vdIGcSejzKe55ABqOCgCRtghksp5R0N1l+FjLvQt2M81bHx4BUNivFYhY4vjYH9Xw+WlIrewNe
aXM3ubetYhvur6fHolOXGLHZwbkSPDpp3/JyiHyR+0Li2DfbnaelYbDEOcRkRWLL8vNk5HbI3aG3
HYf8VoZl61EnIs1h92Z2lLJsAn1YvaeEx0h4cs6NpxADSklV1r0RQSEjqvbLuOw7c3qUgsS5/Xk4
tsZ25RFwy2nlADGh/tQUx3Hh5t/pH/r+vr+eGf0LVsiTIoeaC9RVOye+Mw6SPx1xZeyau+GMlS2c
mJtj2GzfXTEFei+LcB0TdGdhqvh1rltLIj5VKqfvYhPtCNEMic5bKWwAjOk0YWk15I3KKLLVsrOV
/DRM31L529h/i1Pv9mfazH5LK3GMOWiiIimzCnH6fbRf0PMKpvxjaat3MmBI+yyDCVDmzcVtmuBK
JnNnBE085rGBO0NJfT2+18JjP3PMb/N7rUQwxrGUpEo7A2+kURYtAzQS2NSQp6eKl4ImmzC0EkR1
XVlhnKZ1JGKaEMkaY0fzX9JxOGk7+lbqzzRMi0Gia9qT3Q7WdNAPwnl2gqP8kjqjL+5ij3erbPrd
6u+hB7P6e7D+rRa0Aoob7XdjetDDPcdgNqFqJYC5RJZ4CIthwscbJOyr7HeRp1RWN9u9A6IvXyo4
tyTvfJkbpUKBtdVpGlXB0u/80PnSG8zzOpW3Xy1gpqQJW9Uw2CpopEmtWQZvckI/vEsfdS88pJTv
9UfwhHK/U+0Ce368fZjbH+u3ULYU2s51KeXZjJSYcVSWh0HhYMm2F1x/n37LlTEESVqnGc2FoWCo
BD+j6VxN9y1qrrfV2OxYkK6Hx5ZCCzlZqqKAHojgfyz7xKPlCSxByqzqUNgfM/GrVix8qEFgimhz
cozJl5EZEzhDDpsthWt1GPCQ68wchRkCRrvYY4Ru3NXPqHdizOdZsAfbAFNV6QkP0n645Pg/d66N
KvDuZlsdJ4spYGJvjAXye7QJxX6Nak9bAEKMt/SfcOK2+vHshAGNHoQ7kTBAYPqC4T0vdeUSb+fI
AY3pnibxu79lEC7ueBnhbd82VVVWFVMnbzn4lXkudVwoBn3SKrvgQPmq/7cQ7g/meZXDYIhSlkh7
yIhFOiy8xYZFDCbKjzK6k+jqz4kbmGymA8lVHFV7pdZsCm0mzhAn3YMR9ij5g6Vg/5K6WJNdfSu9
GZUZtPbwe2F5irLBaj92Ra7TlzTNG6dueQZ/BR13klyUYO1m5GDzNnz9VpSNWgNJU4K5gzhxcgLl
oWg5dEi832diExCbFUgq4/fTKQcpUWOZEsfVtw3/qgEDJc2i9HExQ8IYPUnSt1pzi/hu5m2q/EOQ
dRXDAEontujzpo9kZVftUWMpEBWYaI2OP5mHHGx3GBrkLqbnOBcbsWpRkA6mAJlak4CZvUSX3FTn
kU3SCsTwaNbey5GhupiSfOjBg8sxjU12E/Cp/de32QGSeEw7kHPCCVq3vMv2k5OHFh01StEhM9/T
ofTxU3YIvcbTOJfqdnR5lcwEKEEbpFIhQTLJWkueMPqnhpY2cS+9zXzuSkMGVTJRlnKZaoj2wAP6
zt0Ym08SP/W4Rbrt++CqEQMojSjFckxzizSzGfoR5tLSs4YF4QYSmrHH68HmuB1LTFPphoHMBMSJ
3Uk2QdTydDtc4P0+E5WokfofpwvVJzHcFQXHAN7elu/vz9/nxe4L1tsOHGoKFNDvxZ2BnerLMXeD
nWZLx8gbrAW5d8o3KdnmS/E1vsf+DhD539aR5/Iy/aarS2AhY9UIOqyDLlnHiLAnPKagFQp3dEg4
c7NnEQ0AHJkUD2/pzcCMHihxPYDlEjIpC0TqRhGIohpX2IF7F6s0eDpuypNBg2aqBL2B7LqQsm/G
RRARM9MElmBFdngw3cyinMz8YGHTalbCmBiF9B3YtmIIm8sHgzw1MafNcvvyXAlgcENbQKKcDm/a
0HdwZE/YBznYJrQR+KtP6Pd/961W0hj0wDI1sgT07Fo3vqP8T9SnO7SCl3v49D1v0RXv9BgIyfsc
jYExIjw6NFg9mVxyi81OAumqEJvFDwq1bqsGCunDQcaOc2NIDtjj5upyegr64SSYIJM1FskiGkgM
Ky7ZziZjwvoPYGBlHuZQFKq37ze6tJVZ24Nw5UC4s3s8S2H3g8yx2CX9gudOC1TJ8b6Pz2Q/UX4N
VOczweK49eaFtjpZBkrqWCo0s4RitEFKQT9IW2Pln4BB9sFdXjo79+ajysvRcL8nAybqUg1qWEPJ
nkilFRhu3La2ro8PIyVLAv9mEth0n0evddjzXFxuK70ZmK10Zp5ATZUoapdCuhB/TZHdbQNb77wk
5nVM8eQwqIIiaYXdBjjbKf+itk8gInIb5anWuR+RWt8Nf2d7JI0eXeKVAkEaGHqQZfOFxw5L3yO/
vP9YvLA6PBZbzEwTuxSysEDvQlf3CrbiyDswBmJ1b8hNOfHsk8GWOemRZqCv/1g4xZPbZH+nGccc
Np9UvzV6x80z5GmNSAsaCZpudcpZy8/15IEFTZ0Gzq12GynfsfQUXVc35ghRWXtWy1dp4LXLvu0v
/LMpvGPoiVtBUs0FEmg4l/0l+OWxc5p94WG+JEXiBCMRD+np14hJda696MLLMPB0ZBAFDq1KMc0x
162qOXMxgy9CzjhderfNAonkf0ZAfYsHDxqLICT1jVq1g9ZX55DztTgwhf3G/5QS6Jq5CBSmlB2x
a0v2wQQMFqoI4zkfqoevjJDBCgUz21NXv1nGRc73Q3XXpxw731w9Jckgw6MZEdlke/zDvlWMHNP3
mDoS7tEMe2itt4UrDtKsn2bUcdOH2lO83OmPhBM2b7eNrGQzH6yLjT7C0OevihqC1YvyoPxF0120
DV78joHM2xi/bSBXXZlPR9JF11uqa1tEVjOfKvVzk778OxnMN+sqvAPmADLC8B6bPo9xd5yCiRM6
bqPTVREmcoylBLUcqgiSaD/mEMwB/Wg1YXAZ89yOSh6+b+cnVx+KwfdmIXk6twoeaLvJk7wAI3cN
ul2yJ8Ge78UfXWbNDjz60NgRet0mzsDYdosBKO41jKGhPYRN+8zAjmiqwRcc7X8NTKRfg318rlwR
Q63VMzbA+B/5iFeB9B2yekvlpG0QWJoILSVE5u1zVdSHLC3dfyeFAUWpHoNBpIy+g+yG6Bcqm12W
ZJxgbht5r6owPqbXojjlYBdw5qFUzlNLKr8RK14KctuzrlIYz4pEQ1vMCVIq8mLMO1RQrC7meNZ2
xWRlBoxrpdo4Y1MdhMi9Nf4MUJ5JXck3nPl+mm3jCVt00cRQPHfcUGoz8bISzLpbNc/hosD+xiZ2
q2W2wql0a113Krnf9WNpiUV/IGLvZ0HNgaxt21dwCeiKoooau+ChCZVRnE24evMjO+V3uQvGXhNU
L5SvF1OMwUds8iqOfVSpelpiTRC60EvlczyfwbZiEZNz52ya5EoGjVxX3qVp2MYnLVApDZMfsM9P
UkWc2661fa2tZDAejEaoiRglECvaD073ScOgTvzcHAc7MN9ul9jL7NHWdj+jA28QdBOcV6IZtx6K
lgxlDdHYp9hgOq9Rnbz4bKB9u205CZhNt1uJYpy7CyTdLEWI6oujOkYggvg7rnnjkzwhjG/HWr2g
xR0mgQH/XpYsrXPV4G/O96Lf/F2IutKE8e1Z6vpOlCEkOw2nEazjP1RMBZdPfL4CnjqMMwdVKqat
CknmeDTkp77ZG80TR5ttGZouy4pkYCiGkVHOS0uWGkilYOGr7CeOCa9VH8eH2qleZAxr6qrNbann
CWUu6SpthNRsaVAQ5RZRAitUvg0jJ/L4Ax5dVWPeXmU/iKpZQbXhB/pssCogdFNbSC1xr1mTiyol
f+Eh9dX3tvFbpEbheYUX0lKZSyRDsfBlxqxffAA3vGNiKzZx8idet9I2OF2FMeA0Kktf5vQUVW0X
J2hY5vWBbidzlKsEBpp69ML9ikIpJ8PiyGAJjBztk74zvOTCe0Jsl0VW0hg0mrC8pyUtvlf8U7uo
nyl3ZOSJXzKr3o9eiMXi9Bijg7znRW3U3G59NQablt6Yq0SE4EmOrLxyjdEd0s/9Etld7mNnMCfO
2X5MrBSl7rGyEj3RsrYW8OGwQ3wnnpfjD+UJi0VBoxcdMm4lmWcmDF6pmYCGKjBYgtvN9OKkv4tN
6fNtFOH4s8aACFbyhlOY4QCj+Fu2fNckZ2p57G7bMRWmcDRTNomOV+A/T00zeylF0zXN3EzoHWru
y7/RPeTO96qLuQQ8wwjWe/7Fxart+3kllzk/fdZCQ6wwyy6ZVnPKH2WannrrRm3AmoBKU2BpmMbM
dvn35Mzr59g82ZVw5mQr0uhgLYfSYnBKlkezfkkC3j49qsA781/JYNB4WdC5XIgI7oNitsrxXAd/
FebTqPLyiZuGuJLD4PFgGnOeFTjISjwV0rnjPTU5erC1OakjnSnTdYv62OjoIBCmnbak+j5ri8IP
q5kXbWz78VUhlpBJE4RhrOnHoVP5oltjQNBwflWxaNW6fL3tZdt1s5U8Bo6LUREwKGbgQzXRbuoL
V86rb0YWvoZh8HVpar/SyL4g91EpZFbeJI7a125aLl5DlJehinkbtjgflK3jBWBo0yp0HDnTcldN
j2rCe01vArMqI3MlaxiNZBv2FRM8fQrdxYGO84f8m+S1lmTVzxHYUZI7IlnlvrESV4TfEU532PbV
txLN3AlTHnX1SOmITB+3K3jTQK6a2JVLpwWiQ8BjWtg+yqumDLiVVdnnEV1Jas7e2H3Jefust3Hk
+vsMiLXaUmZNj+l8obwoy30WjJY67zj2uRn9qDraYrECSpFYVsU6FfOeFAASOoZDa56JE+wVpz4Z
6OvhDTpva3QVxjiDPtdLPxl46ZLF15KXJLz0HccIKLi+B8arCCYgMXP1P6umgsbrtYscYTXT4tSy
Y+hfbh8dTxnW2gBRQRrCs0mfDFa2RIUtDxo4hIv2r9uStg3tqhNjaEZjynIRQFLRnGP9pKUc0p/t
qHtlBIylEZMuQF4gYHhLvNW28UB7HoNT69BtEoFu8Wr727h/VYm5I6cgNyY9h9l1QXxJM+KYZfSo
hZpvKhovCuF9KOaujEti9jndBIq2rnDYqznI+Dgv5T8EOld9mHvSXJY6GgRYNm3QIO7ii6OlOcLf
6JCzyKl6I8YLniVeVXPTMlCK0HVZQnT11s29ikolM51CPDZRhVvcQb4PeBDE+X32eg5lKYubAGBe
YuexhMGHxw9YtiabqHMbhmiwVcRUF0ApUUm4HbO2uYRNXzggkvkIwZq0ksIYwNJXRDRHOg0uniVM
INTmHt0s1m1Vtis3KymMCaSx3Hdxg5f/fECHjDv5hd+efi1u5uWA6E+9A7nfokyWP4UEoWlGFRSK
sKgkPcS7ETUUPsfZJpauxDCPVTUaJ00dIEYz2wcNdF0LaUDYUqW2sWRuUfKGHDZJKq4fCqQK/3wu
LIEMFuEM5lCcgl2xJy5aW+8kFJYxN7mnt3hyKF+DR17fLk9P5s5o6yQnYwixshhhga9rlODEaPZx
/0ngFui3Peq/Fm+yVURJDVs96MAcYAinNPIVgYNEm8C6+mbMXaGqk2RkDXSZzbuUeHmM4onm6ryV
jjw1mBsj0zMl6yWIqTNfl3dk5hRbeb/P3A9FTeZaivH7I6o/WWRaAZdFmOOwpsjAQpDWkiClkEG7
i9tL4okVOhgoa5XoG7zi4PbDY/VhGHhI5lnIZBkfvnV/cTstlrE3HPDS7Uq0zEbPt+HojVb8Bkaw
TChBH06dnkIewVbq/E5yqqf8OXeze7zlsH6TNtvE2H1ce+Ixc+m4deplO9lq3eTMa6zj+Nfbh1jd
UjEaqwN5pB+zka1lATWo2X2KSmKbTX3M579ua87xgLdXwkqaEMRym4r0sxbHrH5SqtjqhQwrsnmL
7DbjiusXffviK0HG3CQpWmaR+6oemu6n0e/K4eW2LjwR1E1WIvSukbSJenOdH/rhiQRWRTjZZJ4I
+u8rEUE9mL2WAeSJgmVXBW6T6KtkCq//ThEGL6pYImVQQhHBOIT5YzehuMVbFbX58lx9DwYzQF5I
KJEIggmiWHme2gWWbBQ5Nv81+7Ly1YoXWG5HfSuJDIKUZtuJQwILCDFnAto7D0VrJ3LUu9ZRD6PX
78Fm5ugc+95OKaykMkjS5RLgl5LPSPc9Uhh0nbLyEJx6z7BQ06DNcw+8gIN3M7OTGFJYhHo/4ftR
XiXDpfxRuUvZ6QZ7AQG0ep6wyLnY8TayceUyIUjQ1kY9Ubuh6RqaXcbmBG86mhiMTT8RS8QWuNrv
j/9aXyYSyYy+CTF0iUgks5UDkujndGcQ+yFC75nwrO9qvI7z1+hEOAEx75pg54xDJQtkMBD86rNO
sXSsBOO7ih4gOqNlhNymZ477EwZhhrCrRez1QxKjUq00ekobEERK3257P/2RG3cRmwZWx6Amg4lu
3RITZ2BkSjlBz3av7NUl2OmMMgiQxEjgEuJB9crDZAl2up9PxFf3/04TBmPikAx5PeC4avOzoH4e
Gw5O/uH767JiYmAO/7FwHKVkEGt8/2iffxtfWvRRy4/LY7oXneUcfeXVo/7gYFd5DDD3ud4ZZgR5
rascxkPnmJ9pDqjzyb7H43859CfVrs68jr3tpkFUqf6rJ3OQXaKhm06DXMzSnJSzeWrdZm96GXYF
LY9SaIUnOqYaosFz9ilbqrlfOJnKbaO8/gUMeCtKRnpjRHW7iNET/NTPP26bCtXgvdFff5+B6Xia
1VqbASFVKLhTO7h1MLqJgu0GrfK9Ck2OD9CfuyGOXaegikkrtQYOlO69Sw+NT7dYidztnJxTY7co
SONiNIoCrco5PMiBtNMbxf9XB6cz2NsI0ThGAUQIYwKOHqz7TA9gQbOSsvLMbLJvS9vOGl8tkeXx
a6Slm5sJ4tL/EBHVZ8P5ke+x0IDLGbgdm/62CZ1B25REeUZa+pHSZle12GIDypLSKOxuTHk3yTay
X2UxSJKXut60NB+RnEDHYveX8Ktpl58Db/j55lBflDseIQtPJAMmmaIvHbZT4XFrlEejLh86oXyI
q/jT7U+2HehdNWOwY250LQ8UiClV8Bn3btvdd/1JEyNLROW+5/HTbWqFTaYGnQrSNbZkEg94uGUz
MD+XLpn5RQ9ep+FyW6NNr1qJYOyi62c9j+nA8hR4fXfQSk5fxeaJrX6fsYUpkIZqMWegfJlagRQf
JSXfL+K+qmwhknbxwlspuYlGK4GMJeSlVolSC4V+oVGIVbo0Q/WhTsqVGMYSdKnJZ32EXuNybsaX
vrxPeXT12/iwksHcE43Qa6JGO7LJTjnQvF7lt87sILPnhdw5u02AWAljLg0kcyWp1yEskV60yReD
0lYUW8RCrdsGt53yvwpil1yoeq2EJp35kZ4U1MroMsl8t+wUK7inuwhBA8vD2c37cCWRCeWlKS7G
DATziDTyI/lKo+rsfh6tzipP0G/0aEV++RJy6Z+3Y6qVZOZCEaquz80ZuuqRFX/TDqoPVR8nMFMR
761dyuEcrrx1F68E0n9fvan7oMmxaAjWnxWKJeR4jmpm6gXFtBsGcCXOiU+k6KldhuexNT61vZmC
xHBy5anjFQi2OyFWfwqDLL1a1bIa4k8R0CaDVBqWfPQ2pXCO7OI+8uIOr1XV1bEjN7Sr2uI1fPK8
h12TMbVNEAwFvvp8iB5oYcS0scZ7Tyd3BGyf5Bw8/ZLvgqCVtgzsBENFu3SgLaYQH2n6GKPS00Fx
KGVAdgg+ltRbyWPwJ0oqbE3oYVmtKyPnD6b9ve5mxxm2nFwyu+d2d/EsiwEjg+j1vAw4zuhk7Ojs
HD3Q9FTuaaGh2HEPlJrHrQNl8KgwojhRwNAKBenAcbkLn7VPv2YowPn9Gtjdl9ufkAOALIVMqobl
MNG0ZToXlhQdp4E4pHV0gTvvzsEjdqVG1Yxa31BWEuWiHcI70RYs7Gi4YAZrt9xpln4QndSJ71sO
RcMfPEIhRELVCaNfDA6mcakrOk2ljDZoJg50P+pgjQ9vc7kPvO2o27HLVRgDfagYtvVMk6FmgqHH
5V7RIpdovKYSnhQG78Qwy/KWvoqV0COoRrV+FTzetgueCAbHpjpDBZcm6zXzrkSifql/GPNs/Tsh
TJjUKsvSxTmeAnVyzkjjxAUmsFDJ/XdSGJCq+wwD/SnCV0k54bM4fe0bOrFvC9kOwK4fnkEmsRaG
qKQ592Q/7Jdj49O9n6nHy4dsO9FVDINHSd2raarRx5N0yeXPs2zYgfSj045Jq3CO7Q8hy1UWg0Vp
vBhtQm15tCkZbubkZ8Em+xa7+4iVg+KYlyF4m/x5j36/JbI1lEGR53agT/j4haJt6k5P0T1yrUhR
ZGhHRsBiz37i507stL72yM1+kk30vcpnoCLGLoBcngCG2eLNeWIZ4nkIv0zBw9IccYemViOcyugL
n4uQ/vAtxekftgpgGtMou4yW38jOOGANidchnSA6is9vmN9uIUZv6H/w8C16W8lqBbkqIlpGGQ+D
M7vjrjwTF2neVwVlX9kGt8Su3tM0ELdfjIMpbwa3kqyOnWaGtNycnRpvtqtPuRt5xfcltwZ7dIgz
PBfPPEDevt+u2jIQEwtAraSAzKjoHW0W/ah8rcb8MLb9y20E2L66r5IYmBH7QOkEAZKU3FnqJ23k
/D5PEwZh0rAe+siAcQoDWMXG+DxMz2X2SeBdLlwvZDBmyVFoC2iTSPW5O3WOflIt857unixtwQ4G
W1isFC1rlHyc0kLpDyrvT/hDFH09SwZ6gpiQIFKh6/+Rdl1Lcuu69otUpUhJrwqduyd5kl9Ujso5
6+vvYvscj4aWxXPHu2rv/TBVQoMEQBAE1gLAuNOdlJvRbvbarrTxkOqML+aWPoOMzrBFm6G7vo2c
CMu+vJhqCtLSGjHIqNtnwZTv6yndVGS6pFlvlaA344RZjlOw05C6Nw5xPNJtjSIbRmQHgbHBMcVJ
g3himAjTlYk0Bg02tYxCqxq+itVB4U9TL47WvcUW9jUlS/TSI/QUHHT5tjFUt2um7diobqwD9a7Q
D61IQDWQbzWt3q7vG09BJmFRhzSqQN6Bi4/2qa0NqyufiEmcdSEcH2QfVkCenooKLU3545RtNaDU
njslrtweVTBHlbyJk1X8JXnV0dgrGYqqsCxAfRt2Rk5Hg83WUjbZJtgEtU3hQCkZTw90tvt1BXkC
2bL2VAH6SCMQ+OsBMHZNHaACgB/dk11y5jJTLd+vfuvHlrfzIO7jnIprQA9BsduHK/kyBTnKN+ED
j4tuef/exDFeoNa12QcDxJX+XR09JZriSppkGR9iGcfgz3/3jS1yd6XeJmmLaY8oHNHhO3rEcIoo
M4pTRKK44cSsZdt/k8bYvhBNTVb6kCbKsjPl9UPfIy/sFc6TB2/16M+Ynd+dIY+GoWP1iv5ioOzr
kUdVSezI41LCLp+lbwrRXzKTpIaA3u2oJHpno2ZRnoONDsQaymLaPfqbD4VHQ8X9TELFD5Sc7wVq
06AOGX0G7KebLPpUNPeT//0jrjWTwZyrPhkDJaW0UxTuSnSR3YKVhzxMGLNLttKeI23xHJtJY47Q
uK9GEZzikHYo9vkh2mAmxzWBIXmkZFDNF4oObmJucSt8WpfMEcwm8WMS1GEr0itKl+0KxT/1ae3I
36foR+u/rotavqK8Kcl2OsVjqKU1fd+pnEy24l1+7htHudPOlIVl3HmTRfhP+IvGORPKBJEuSBIj
abGykdkcBLPdT37O6arniWAu+FKjKj1RsIZtsiPKs+nzPIwngP595mC9Jk1JQSEguiFzcb/f5QXv
NrUYlGbLxESLOhfizKCvRlm1HwvgLgBIO4s5ByRPCBMozGEckppeZoi4r9oaDOXbjj+1v3hKzVRh
okPRVGokUDNr0RUj25mT2ziR0YtDEStCPk8ktaA/roMGKOw1SVRNlT090iw2okG7RooBT4m1PX1N
Afd5bYN55rUkLJqCKakiop6hGyx3V1mLtdySUnBE84Lz0Qq44ZwngXEYU2m0xG8qUGBMolUGmCoW
el64W1yymRaMx8iamAMpDjJKd9qgjwc9FbFtPprbBBR7vBC3nCXNpDHuo4ipYISofKPaQzkny62o
YX8AeL+J0NtZ8xo6F618Jo5xpYmoIbC+odxQH1Sy0dPvGeF0ZyyLUME1KWoyQaX0fUDwUznIq6QW
HHnYTdmTMNjp+HU9WtNP/GHV5m8R7MEgY2Qn0Ftokbb6p9gbL33gn+SOoJyk9LvAKy2pVHYAiJes
dcHL9vcmmCnreF4TYhQKupVmfT+gt76WMZb6bzKofc4Cain4dT32kNF5ljwUVsstli5rgRcHRZQJ
pTl+LyHKFX1qO9icqd7n+qmTdusaLPc5mm8CmPyk79SwGrUcbnpu9unBewV8/a38nSZdmg1Sb8+O
bO/LutClZEGWDPoPQaBjIUBbQQnIVEBmE5yaDO35h1b47me2pgfOv0liTgoS12U+dZDUkqMxHNJu
PxpfEkzhYUZyXdJidJgrxexUHkmKX2cQRZnaAIT1ObW1exoe0PC7HXOOYlxxzL5FvtAE3gBx3UbZ
YKDiSHpL/dTQcuk2Ui0ek9hSpJhrx0QKLSCKGMsZzKRMLXAe7IyowP8VjjkumbssAx5KRZKgSCyS
WamMFXoaIKbOtrl3L/R367u0dJmZf5/KnzksWvAkFNPx/UG6RTXNivzeSrPcCmNhsy5pccFmmjDR
G6R9ipiD0s5RI9kC9hCqPC9F+XldyKIjzYQw5u0jpgc6NQJMidxEAohfzWFXj9q21Qcn7NVP6+IW
i4Tz5WNsvNCkyhAnuj1uejFiizJlpoBGAfbFd3+f7svNcCjcAYP/slVh5J+HR7Fs9TOFGauvukjP
aoIfQJ0scyRkSGaN5gZ6CIu7SXfXFV7eRFMyiW6KpsECNyk9EKNSIYW+097v3da/r3jTuouVeRk3
0P/IMGl1bWaSohyiKyGESuIBTJlAOcL7toNeBeEexK2fAQ+Ld5cKaaAj7JSP8KTMZTNnJEnzQh1L
upzgAvVei/ZTDMg+RJLIfNZMz+7Q2P9PK8qi4CYJEVDdwooO5pde+ClluKkJ9+sylpwcY9YqpjU1
Qsfj36+oCSQFTJoVAuYp70L/bqp/iuKt1/7/HRxLJ5qSrIOd+A/ITzQRJa0ulSg9wsGnNrBa46sf
czxuyeDfSWEyDMn0GpQvIKUEYhka1QNHuTQH2jQs78xbHmHVQrL2ThqTT6d+mWkKlZZg5DHEyKO2
JZuC21C2EOXfiWGicJOpmpGWEBNPe3XYewknLC5/X1VUA4y+ivlH/bQBo6fW1bTsvSf6aUi26wZG
owyT0+L3//4+Wy5Vcy+OKwW/X6qy7Rh9jo2T2YR23V9UDNJJHceel2bo3slj3FRKKy+qqbwI25Lf
+S4FASab8ob/ULjgO+9EMfYGPtJAy0SI8svvau6q6N0SXwOdU+lYOLfeSWHsTI3qXgqjCk++3oV4
O3CWyTXuANwJE44hsJ3ASjHKgVnDEDTtRhPciscEsjSbJCuiCv9HADBF9s5ODFXsVEr0V7vBlgDN
UNqIoM8EUN22NTH8pyCFDh94DUNLaimiIZoyaKeAKcjYQ9GhyhdWkNr4KK8I7aXP29d1E1+0ubkM
xhA8PdaVNoGMytEtSgkKjve9tqWdfFwarYVKC1bxTR/GHIpcrDSZUvrQGqmywfwk2ujsxkr3EHeW
ue31i1F1LpAJQEZraK2M2QgIlDBOFrvdV29DrgxN/wPlwUIW8U49JhVsfUEs25RKS9w4+AZykcD7
vr5dS247V4j+fZZEhKKRKwEl+yDl7QSqrhFjjPVZLXnkPUsosu90Yc7WrtP9IZQgiJ4Q2ak50YaN
HHNbFEJOuaOwvxEovkGZvkPWxLkdcPeNSf/EPvR8RYH0ptmq+SkZnnG7s9LxqHZ3YWpn/k+h2dS1
I4qxtb7AS+2t7xRnLkB6mhWtTinGpYfRvlLYOfItrc5Jdg4MT17xh+PibIee0UuZoFCOoaTZ+eOl
1DivOjz/ZhvzdG0sCgzkUxcQbVQbrfBOd8sTwcgdj991qWA/XzuNiSVpGhgBHktplJQ2KbIY86ID
XL526NXY8y2HJ3Epj5m5A3uNFEQjMYIIygHu0ixRHNYsEjRWFz7rjWfH/Wdf/rJuHxwf15iIosZC
ZBohJPrNZlL2WbyfFM6hyTNBjYkjJkmHrqDsMN5j6zZ7aQfrONK2W8Vu7Iw7PcZTiYkp8iQokhjD
BAkYFLunOHTH7gMvEu8sgwknQWUIWkRPGV/c9ukXXO84fsvzIyZieLWInJaSm0l1YAf9DSke1jee
F5M0JjAMSkjSKb06En0mwFzfBv3JNuWzGXe8vlaOYbMwmok3mXJFyc0oKGkM4hxKBsGfP+OZGgtY
lRtFTEYN+6KBAOz6Fusf0KI5vsgbVDJ27fM/xjvChAhDDoxUprxYqX4LXLaOd83mHVyEyTF0xB/F
v9JhHcatfOjt8L7YdMfpqKNeQXGYKXUtrVtgWGfPHcugP5+9McwCEmHCgyfUoqlS0rvaNbYliL+6
3XRHgN8JOLwNr1bHMxImTtSYXB/kDsK6DWW0oV2F9LrIA3ThHSGECRDl4MeFTPOayukcykbkH7Ij
+EJg9zxZnPyGxdGMxklLjQCiRn+jZZ1rFIdOufeKgRMurr08axvFxIt8ipU4ohlG+GSeSpeCu8o/
gk21MzcaGI7RCrdL99FuPNqTq4DjvbKjO59LHL00uDuPi+wNdgCQHAhm4A7RiRxoSWgE/oD3adjR
dojB1dCb09PhKBCz5Ef81xG5s0tU05WVYC+5TT55fjVdf0K5U8/gZkIX/S/oBdMVztP9tYnBCT+C
3jvXne0O8tRcDia6BWTaqdnJ5L0acmyJnXxthrhWaw/fN+vutQt6F8Hnp6QlRzkO9uuHA+cIZa+H
o9aj2ejKVQoA0cg/BelkF8XjuhDeRjGxJcPwQZP0OIDAdoZi9nDqQ+CYTJFvqRXmvuXOjgWdI5Pn
+zoTY0YPaM4hgXXQlA5WscEMEOiC8fjQ7sxP6wouvVG9swgm0NChzUqk3mAGlnFOv9C2VHrfaF/a
18Hu3AT8iVzQZZ6ZMKkJRkWTIfVhJvSBJYWWAZ7kAyd5rl/GGxrlwptYtLpXjq6cu7DOBKDeMMNi
qLCbv3i7QMe3EdxiN9iUj8+7CBwIKJ6F0rNkdnHsc0XtW3qtieWtqYWgPC8dzJ5v17XiZGEGU+MO
hKbxphYbqPdHrbkoE+f7dC9WYpXBFEQ6Ok/cF9BiGnUwEjynQIGtToaMZoCJN+y3eLpKkiYbYNvR
ULR4v2Ky2cdyM6B2pW67fbmlEAC0KMI78a4P43/o9Cbnj4dzMZBysYUcagj9BQi6GEBD48kDr/d5
0QRmgpjFI2qEXsweggbTBIBTaGmesgMNk71uA1yFmBRv0JGVmALkdOZZJ9+0bBcluyi6k6eXYTyb
wtOkmpzjfAl4Q0Zr3383ix17GPE6oDQtCoA0TNFzNHwEis6ROCHOz/pWPAob79zu5Pt/1JWJyZKn
oT2JQFcKyS1YQIo40lK6uONt3mKUminIxGEZj85JLkPBMD7o1YMfZ44GOD1R4ZTUl41ENdGDIIMQ
ge1DGCPfVwa6kHq5D8dtE+41nzM+zxPBRD4hJ5gMo0dKF+cb4HzapmLcyv245+wNtbM/HetNFcaB
0Y8Q+6HQ0MoHJTylfV0oNh4oQlzGrW0uRj7ptzA28hXF6OtyBWG6cCOEz1X0tK4NZ9HYyBfX2X/K
tERziP4kGO7U8o7fxeg604Fx3KkI1XyMoUO3yS/NTb4ln0LTohNhmGa2k3NriTj1pT3hFDx4ujFX
tiZJhm7UqM2lIvDFUpS6D0LAHVHliWF8tQFcYNiVUG8A3hbofncpAMtTOzka3yh4/vgMZEeODfJW
lP6k2akLAj0tN1NoBlAgm4STG5TZKSmkrZRmO+MjneKIgm9GyORPYgdvCiRoaGKSpn2tsgc9+rpu
h8tlkJkMqvJMpWgknRSAGRNeRbsXf0Fc+xhCp72S2v+/b+2dQkyo6Mpe1oMOwpTMt/W0caPye8zt
vVqOrW/LxgSKPB3EJPWwbLgXeL5sA87DLqvtoA/b9cXjmAPbAqAVplIl9KjX8ruA3AfxIRFyKygv
csABoeaEI5M5671AwksLreug4z3MP2kRx2V532dCxZCZRiDrMOyuiJyq6XeDLHIWa/nN7c3SWOz7
JPTatDexWg1IssF26Bq3Maiyjb1p/6ooK6/xzT/GIpMJEkUs9F0fUVuQNVsmo63ifU8zOdGct3xM
XAgTLcu9jG6Pd9HEyq79kZOF8UyNCQUl7tUAuoYeuZlbhTdsGvKEGVR38jGd4GfuumFzQiuLPC32
wajkA6Sp8rmTEqvLHiqZh0jJE8IEg7KL1Cpq6dY0J7H6bLanuuTZ3OKtbGZzTChoIilT4xoyKN8Y
rp+W8jUG5wGxPMs7jjvei+i6Hcgs9HRPerwl+BCnhUDJFZq9JzecbIv+4r9nQTILkDAVAzBcaWKi
bqt9vY23LdCtG26rx/Ld/ffKySzadA5MfQwfQ86w8bZ4Gcc4G9S6D21iAQIHN9r4hnenXa5ez2Qy
iUNYZxP4YRCFho38k4IJmXblAqkNL3UiniV5tevl2vJMHhMcWiOPQolGvWiPrrS96GJqfitZ0nG4
TtEph2BHK3XA2DjyOzaW7zjozQS3py6hH4nRNlPAVBobKa0VmjfgUzyA9XVPB6cEV8cqD656as7R
mQdDtnziz+QyWudh7Y2aCbnVy1XvDab4bHBfyhtgGXJBUhZdYiaNCY0CqYwcrXh4IEgP4bA144+k
FLPvM4HRLAzZTIscOZKIPVK+DPXXMuASDy+mFDMpNDzPsiQ/zbs6B64aRew6etvA1p7xnLepvxFL
2BqwEsHBXDXv+WExQs6kMhEyFtVYIkaGCmGlWALY0CZw5w4lp5REv/JHRJENXcQ0iaETlYmRqZom
ZplCt1EVASrzxYiOAWgmGmmbjY/Kh1LAN2nsA7mKBDCKxAT7ZR5k3LHHsxA7Hzi9ZiKYZKltSVAI
OkRIImpJKKeKB9C7rstYNuvfi8Y+jQP9QRGjCIsmV6ElksiKPE5OsWxybxKY8KBNRZp0HbQYi2+V
+qSBw7JSDvXA2f2/hIM3OUw4aAs1NSoNcsTEKfaKg5FDVD3KF+3Qbccdb35pUSuwCKPLE/it4jUo
zhxJUTHN4qcFHgmMB3P8nsSxLSmvfdNxbGD5LJkJYnwnJFqqGj4EjXfylvZ9pGCLtXSkmsK2vNH3
+W7dIJbD+Uwg40YkIXJoDhCItvTRJXZ4t/H29aNgT9v8NDrNFsv5tT3yDjHOgl7PuNmCjnpb532O
xj8ZzVem99rkgF3pDoPx89/0u/aYzwTlYmx6WgP98oCiTW9RrEJ3mX+Iz6UTb5Vt32IMnJJQT6/r
khddTdFQsgVnlqqwUydKKoCtucC9QZJvtaqxhODbuoDlR5GZBLrGM9XaNp4EcGzT6A6wvxv68EpR
cygFHq9TdzGPn4liDpKhk0BrFmG7StLjX8fAe2X9pdMu8IJ1rRYPj5kkxgG6AAA5KV22TA6sydy1
NfrSA55VLBblZlIYqw+rfMpMqk8EyDWKYKeC2pIWmCob0w3WP6nE3rdFtZ6CQYRKqXAROt/S8toK
uJPfNLD+cR6+qcTetePSKNqqhkq5tG/817G5T9OvlX4nmRexs6PwSao2ma7bGItsq4yT3nN2je2z
zwcNF3EZXtYE94JCCaC/6NynEI4RsjfxqgZdp0mgYSCCbs5XXTnxbAmXcvlJ7jj5Gc+5/riBh1VZ
1gTO1QimbXpbs9n8ePaNfdf81E07ybeVwsMQo0a3toNMztk2QhaoHewk2ofoWqP+HOyKLe+pkbdX
TNjw0lwSGw/L2BdPUj1Yud9ao8wjkV9Mz2bmyESMGP1+hUQ9bGwaq44Ca4xPheHbXrWPpkNdppyT
kxNuTSZuaCWGn6YAi6dMJw9YMO1HSk0zfZiIEWlB5pt0c2LhudW/mLwEc924VfYOrujeQEwazA3v
QfELiwiylYn7zHxqmuSf1gpD2e8PjigQ225q6Fr1t6JxjlUethJPGaYuN4liQAh944sq8ZsBMt+4
N90hDu/HJr34hsSb0F9+7Pu9O6rIZJ0m7lOamVBrO9Ckqds1Fn3Cbra8UvpfErT/HuuY+3m/doGi
D5k4QbXezvagGELzve92Fp28FMFNwHNW6ox/jwmqyMSE0YvA94Orr6PGxiGMv7dDRayc+KOV9Rik
+peDShWZyIBx4LLO6dnbxKekqqy8e1HS+3UZPNNg4kJqakKk0HxTaR4i41XQjo1+FxEn0IPNuqQl
gC9ZmRkFExJEDHmnggyjqJxpU1/oO0GOMVnilI5+0NDLmFx+Hfjmd17/33qMVdlX+7bDw6agYNv0
5hBrl6647VROQOKcUCr7Yu+rcY6Z0qslTpvpRItA1THd9/uATwm+nlyo198ySzU9SU3MnkanvrJQ
83G7o+bKrybqPbRPxIwshXP+cuz+ev2bCcSh4Wfga4Ep4qzvYzfrPxP1FDUfeaB4MxG2mBWPLR76
AGfs1Mkz8FCQt4T2uhVyLIHFIwTpQZbLVJEiSq2sfsin0opiji3wVouJEl3baCY6j9GQQvayd5Cm
+yB9Dpuak8jyPOr6VjLbla7Ko7KhykQnDP+62Q0qCOG2Q4NDc4z3WW1RwB9t792Ts+l8gPFx7s7s
HVyc4qnpBCiZeMIm0XybCCKYl0VOZWE9kUBt6X2A93pRn/IeYiLhEKb3IeGNQqyneep1kWeLGEVe
jl5LLGL10jnFJ/p0WXwdM5uAVfQ/I0/BY3rM0CjS7z70sPRm8Oy9u8eYouT7cOSxu8+MTTpdevHr
usVf6YX+PLNMMMSDfljW2XEIIkmhIU0oMtVuczLOxV4GewmxZQCUo77gNkf0lx20bWUZm/YUfqo/
UUYtXlX+Sg+09iuYgzpRypiIPiqs3Ub8SXm80kfdvaeX/+TGd0NbOOsuEB7Rih07aDDfRa7pCJts
y0O7W7ant9VgfLNtRzR+aqiGSuZuDB/JyDlQ/1LBeRPAnNoToPCHClPIgA9Xt+f8gheP3grP6j49
UQA/Sh1W2D8/NBSovEllznG/JZ4GoldUxDzXE1+y6W7dinjLxrhhOLRGAtwolKvjgxg9CQVn2Xjf
Z/L5IVOyOGvw/TqO3VLJzpI+/lhX4S8n9O81IuL7UDKIOMWKEo5Ah57CXQJkxXBLYQsw48yB3lwO
Km+imJR+CFK8g+Pxy8nIV9J9StN90W27dHL0cB+lRy/hzfIvn2tvAuX3uul5XpeVB4GTUH2ZBLI1
jO4mqLj0sctH25scJrPXSyHO0whuTFvqAjs97CdL9y2acZf7CAdOgeCBhp31reNYBztAITZDb6Qd
dq4iN1F70jPOIcNbPSYodIYa932N78ferR5so+Kb4u/XVVh+Cn3zUHZeIjWMVgA7B+JCaNFRIYqt
m/4wXelOwuRJ4tJJAt7TD2+3mKgweSTK1AZ64X1yI+beo2E0zogaK7pYduv6LQ8tzPRjIkQStCra
6GEZ8rYHZWLiDBaFKwgp+v6DgIo5mHL3DVrGhP2d6luAUHtd/wXLK6zKtEdRQk4sM07nk0EPghF3
GVqqD16STXX0dvplOHQuCK7s6rHpbc1ZF7p4f5rJZPxO0EYhV3po7edu27WWJyIRqg6+8KUQeEMZ
i7s5k8X6Xiv48UQgS5Dui1Sym+TQqQ+q2n4kR57Jod44y4gKUjYxqSFHLO+F+CUBxgu3uLbo0TMZ
jMcZGNJMJwkyEvWx88+T8H19X7jGwBzDIYD5RY+aY7MZNt11dMXDzFyDXnrJNnaSG32EeQzdsW/2
x3ibZoZ9Fo1IVePpZhAjC4TrTqo86imvgs0zBMbVcsFMirKGoZtTeEe02vEyv7HlagKwUf6Ts5D0
VPwjcZtpxZzMBu4xJEogrPY9Vy6bi6EFF6WJO0vWPavUzK02ipdBLqyhbznHKMdKFObELrvGa7MQ
m1jkwLcS1H1NPE7+z3FghQkakTmhqSKGCN2c7kHd9ak0yF0gbptYsXqh59wMedKYcKEP/jC0IUzE
7E28xfcvcaZbmE7cg49lT4L6I33bb3vH0qoZk5QpU0AvT9LFVy9681XnPntxjFFhokVbKV2SxZCh
IuqaN4j8m+E5PLcZ+GMRo+z4AZCzfNocnlgmgJAuFdtQw76J6bYkD4WWWvr0RedxovDE0L/PYuHg
C6Y4aVS7nmAUurWkdNfIuqsPIucApU674mcKEz38KMchTZ+afTW3hu5nn93U0jGLd+Pw1Lc/1r2a
rs6aMCaCGFVqTsqE1TO8W0/eJM0XY/y2LmK5NDszPiZwdG0pZkUEhZDwoNjnxrFFboud+o3O2Qaf
/wdGYY5WLOFaXU9lEgpIgisY4+gG6AtNfwCL5cpeUth0UIeHNbB83XvTkkVjAWlhHKQ0fpDzlW7t
QbivNygxXiGXr0hoj+S+BP7yR1LimVwmkiipEaGBD6s7abmNRuUd6G4e1neQE6xUJt/QmrxPsgGq
lSC1VJ5l4TSon/XykgFMYV3ScvvITBsmiNR1oJplAW2yk7TJnOImAGFT8lOmPYkNl5CZK44JHsiL
w3DKoZl/SS90frFW0YdF3/fAn9hYMVc/nmUyYSQVggADahCY4C1RsoIH5QjfcygKhvkzsmJHv514
rz48B1SZiBKXbdGPKYQC8fLalB9/Fuxv+rbGRQ04H5wS8TLOx2wPmZhiNkVbVNcekjsQI9i1FTkm
IDAb10CvJ60p8YiRONkB23JmFrJU1HRRq9pR88ey/8GxSo4AtstMDPVaF1UE/+SEoScnuW23wWZ8
1XGyCXcGilP587pEjsexsCytXI25Rw81VEOOoSreFDU5exjM9MV4U6c8fFTO4ca2nwmql2UCvbzU
/t2QXYzppa13Xhlw7hN/cTcNgK/opwMaMHMSyFHUtIGPqVblZtqEu/AAHG1UHDW0d/gb7qTh8q79
lsb2d2ihGopo2Efm7+RPyS2xp2NqC19qB3ROsEPgqvMMkacg2+yR63iLweUeC3loXeNAsVlUR70R
HcrAyOvVWjaSN/2YyB/Jhth0+kCb33DJwCjRQSiMT7JiJb53HoWIcwr8JYy8yWOOgapPSdI2IGBE
a592xQOpbii5Z5hb/nfNDg48/ibeBtK/z3KuvBPTMab4XHit04TjmH6k2gOQwf+Yo8lEfzXrdHWM
oZCGV7Mmt5rkMtacRJ+nAxPwk6BqpIlCtaTDnTDt8pKzK8vZ4psOTGz3/arzQxPfF2JRsrSyfVAz
YnW+edBGQ7a6gLhKPu7WwxPXzpkQr1RorE902Pl007podkcFFYMQP0eHdux9qKQ92yYmamR1ZSQo
/F17vv3qs97nvKxj+Wr730XU2CaPvDG6tKjhSdGeYmBJoPCjtKJ8yMvlQPsmiLlkJtEk+loOi+tq
sJ+Z4pEIhlU2FbgqlA+9df9eNo0dufBaRUfzGZYtG3/GwPWPTDvIRGfdEpbzmTeFmJjQBn0Qp1Sh
QUZpL6wPRE+fvamPOFu07kYa294hdn1dyzTWyb5nRXis8bP057oqnPimsT0dIHCLYplaAQV8oXCA
wY3pepsBj1H5Rn/lQUOvh2/tj64OcySBQlmh81q3lPROqwDejctysNeGl3XVeLvEBAld73SpoUzX
XbPtUXMOP6sNJ+vjbRATEYCEClNUEYeInKFHFIxf0v26En/JK99sjYkDSiVXsTlAhPIwvdCgk26T
yM4TG+S1tuwI+yGyKp7h0d/95wX5t1C2myPWqjpA9IHhxXth/KYo56Q9ydXnVPkqybyxPM4+/dHO
keuxUatw2Tjaq50bZcc+2//bKl5D++xQTYhYlGMAW/iFLJIjSYk2FGZzsrWD7KSZxTvGOaeFdnW8
mUhFCzwQXGANx4OxLTAgJO4pgx99I+I/dVx3ZG3HqKXOpGWZNoy1DAWjPe05M/YJOI8m938YauMc
G9fS80ySUGmejnZ5yokV23H+M0GOPg2gHdqFlenUYFg3zyYXkpWmdX/qZwIcXyYSWBMYNwCXitCp
uvjr9VJEcSNyBHfaUk5jPnDBX4Lib2nsW2noBbHQUk5xCrVO3+gNR0dQ7FwVMBblVx4X11+c/E0e
c0J2g4YXvgpM0ZrVuuCQJ4fUHY7FMQN2I5qawFD6yC3d0ENqZUVZ1Dmv0RstTCET5XpgpdUY7ohB
8DMdMGdhh/yLCU8ec2gmgVf5Qwl5jSPav7C0yD4EmBftjPQ3IicF5a4p4xHBkGtKnErUYjpH29SW
9izYKF2iAAAf3OpcAPHlw+BtE5nEOusUufAJFEzDs18DHKLjtcpy7ZLJq1PPb4yc/CeMpfftthCt
5kDnHMcTXUTQf60HzmsLzpqVMIdoBkbsjlC/q17E0RK+BeiZQYaA+d/6pNvhWTnTMBO5dMpT6S2e
ZyyfDW9ryhywJDTScIixplKfaY4hd6CElDrZbmovdtdV5W0fE2GGTqklQ8LaYqqK+E+RvFn/PkcV
FlMuBxmpGOJVzglA0SQcB3KME85rzvKx/Xu1WPS4sRnFcqqhQpjVRz1PnuTMvCkDobcFz9iFDQYv
a7mw1/XirBsLKVekv/26cUv5YQxe179P133FAlkcuTJu5KigdLHRXtsAjfU6iMCH/VxOTN/WjgkX
RaUaU0K3B5Nggd2WcW0B+3za97pQ4laZJsClKL39um68IMVCybVpYJaY5kPM6DE4iAG70tIv/W37
TdiqO7ANb/wNN7njbRgTRKLSN/SKBpHC/yJllWUWj+ta0Q+s7RgTM4Y2pbiwUErRIktExSk0bpri
tih4rwA8l2KiQ5iWYi8EiA5BItplWu/08VFL4926Orz1YgJDqaDXoqkhZTCRL/aBJQY8RXh2wEIl
YaA3yEMfSxYmFoWkbrchWFBc8pABVJwcZUzucyuFNKlY2SYWPqnMsyiRC+ilWSNEIrJ/1l1KIxnd
8QDdOBtl0OxuljMqkpBkPrUIU46tFLTPGc6OROJEomuLyx8aabJORFnRiMySFQtCMwbdtRAJih76
sKFf8rN2GZ7Fm19A0eEmOAMz2MJquspN/HXdUJaP55l8xrOqekwBloG7WoMWbkt2w4Ngl07jAoZg
02CWj1cjWnS0mTzG0Xwpx0B7C3m+qgHtD4mVOm7qqLvNudgpy9eZmSzG14y8qoaEQkLS1rfJScB7
FG/DE01O2yPPXpZxbmbSGJ8b0g5UkRGk0Xaq4VPshndAr7sv3HJvPlGkAPP0QRzmN6F/9Fv0AtJT
WrWMy1Mm7lJeW+SiF8y+z2T57WBkoxzj5iQKz40OZLxmV4q8xzaeEMbVBHMKUuRJKB9XL9LwQ5oE
y+B2+dKPrDga21mR5Rg6Kq6sDnSMGc185q8mSODIbbIzr3t6+ZV5tnDM2ZyYALmcaIWgdke3+R4D
9Sg8oPj7g14ecrRMm6/abXDgkl7y1pL+fRa2KmkUh4yW4kuXgjyjlQ82Lx1jMF+a23Jj7vFeyjls
lk+Cma5MDCHD2BOVlpSorvqOApBLO1w/H5MnYkkuUBR5Xa08LZko0iu9SYyGru50Q9rcMrXIlr3U
5QTHxWN0phgTQDDcaXQ5Zc/oNsTFtNopuhFc1UlQgmku1xuZw5G4eMDNJDJBJKzDwIs8IEqF0XNF
QKuCdtPoDqgWICN5EdPQaodjqrtF9cgRzFlRthMjQUuYXv7idKEg2jU6XZuv8n7Q7cZFjz8evHFV
8nmkXMtNf2/6ss0YUdMjBwpofDmgTeHU7ROnO8rfu58Tbr2U0BJ1J94FkSuUiTcBXohzkaKT0wYo
7QSAGhfjI8XPCa4JgPABhTX0htyvrzBvgZlaQj2Iej920FSNUaruGkfrVUvOVV56zrEglQk8vRqR
rikhx4swl0FkN4/6rapld6ROqHLGwQvrs98VVj2aO6/VR+vfFKULMYtAJRmA9Ec5lnTzrGb3frvN
G06XIS9rUZmI4+uKMiUldtATtI1QiHYSjy6Q5l6UOrDNHpPtJL1tq2STi81xaqVjGWhHNfI5v4P6
/8qZwvZrJH7tt+BlRmOI2lkN2ZY6Ho/FV8AZe2lmGx2vxr1cMp25CxOQVCHLm6yC3nqCEl85WEqI
pu18H1QtcAncukUPR3soU+58ME9TJi4RtSZVV1NNz+RgHsFaCWxt7b5trdLpHdqsHWeWZzev7ZGb
9HOiMNvUoeaGJzUCZFNkbxxom6yx5NvmICLvD+4U4Jgqn9ZNeDlJJeB4BMeyqrFACXpdAVi3wHVz
Gi/F/5F2XTuSG8n2iwjQm1ea8m2rrV6IMRp67/n192TP7hRvNrtiIQmQIKCBCkZmZGRkmHOMbdBW
tp85JEPM+qCXdpHDndVGqKJJ7ZFvFx8YtG12EDIbbFoYBiwqTCChOMdANWQb5Ucgtfuxo97mW21P
E16sO6fLh3BnVh5ypRUCKJzJs34IY8tws3kO7AJQRO71tf0iKr/I4s5uqohWrDYf3nf4pgNhLi49
4wbca+ChSBpnoprwv3D3F4FcsICJbyvUWX1V2Pk344mlqfV7KFehy7C2ywMumbNMpXKZO//sGi5C
uZMKX4+8J3PDQrU3twC1O07vcbZlveyYmX7ujhJR16Nsljuhhdn7cl/Clgzp1LV3ogpoMuHRn2vi
xfrFO+e/mul8DX6oZB+olNBMv0mBn9dsjcfsWbtNnvOdfxbRWFBWNsB/B4qK9LqCnwg8NcGSkHCA
gnUkvlQdYGdU4ZRFqg2wY8JGrx8HPM3//xWm+G3lKx2OQzpt/OLUF/chNThNacOFAwm6GXPfYDdY
9Ao8NKNpbH84JjNJhMas+2tD1PmCfCuboZqJWDZ5O2+CI8Aj7RRPgopRHgLGjiXsMNwTHijEL2oN
OZcym1JUthnkTum+VjI76Q8iOVDNHOQ15Thf0oipnJojhOSleDSSdKPnKhHOfBFrXOydcx9ICGJS
j2WoGw8VeY8xPKABwB0Be1Vs/oc+YWrhOM/R9JZUGKzumzWRl+iVPYn1rqQLM8yIr60d5zAaIHup
Mmuqkh+C24ANV4IsY9ig3HuKNlTah3DCOl+e741Z7kUJO9V44DtU3OTB36d30c10N735duuoiGcc
heqoZTp81tHSgc9mKrLF82JhwL3yrQQFNVYUVXbRdgBqKv0CXj/MFzGcv4hCs5ObRGbQUQ9KfBcp
dtE9mRoxG7JGPY0k4UUM5zN8kFtUSY2UZLuRwVNQ3meHHj0BJnqShe34MLi1Pd6EnvWT6oBZP2YX
wezvi5C+FcysiHPoZ4wv4nwrJ2/XYwJqmzhfMZnRf1LJDIgtOrCmLgmt/8b+upj1k3VRg/MW82xJ
ohbAGpT2qZMHe0adokwD4vL44oK8iOEcBhBTAqOvIUYAuGz+ru2KGzxCAnveVnsNHFCCqx+H7xSL
GKUc5zZSVa9UgUmtZ91rIsOZfMCLaOT1T9kC5zaEecRelZAz3zFYAtTgn/Pv+TE7ab9a1lO4x8vy
+rZ9ETH+WVC+DFkp8hyFMkRafXiyarSKhNpjMiqHOgy9rlG9IKvcUvvVSOLPvJTsJpC+EZ+wHs5d
PoHLg6p6nUbJgE8wb/zajnbVVkDjgfLQe/Utaz0gs8nr1/ZFIOdS9EBt8oIdOemOoQRnHppHAClZ
7gJMIIt3rDMaOP2ao/28rilhRnzpslZzNQYUHW6F9BhqBwVcSlQH2vpY/8WPfaJ5jvXY6CwsZn6S
HdWpMFct7/+3Pk5qGTnPEoxWX/gdRAXd/Frg/z2QFv6UU7V7BtTfeQi6noqPCWdmcF6mGnqtM8MP
U5EPwJIB5j2eVI5kZ8/DPRybA/qrO/OO8UBS2fovMrEXq+Fcjz+L02Ao2L0aJETIwtrS92B0ghv9
1LnZE3thRTqBXPjFzX6RyTmeYW5aUEVBZvJr3mgba1M5QKzrnfCb9YBuLnY4bv5Rj8XCgjgnpPey
YKYp1nhUnbx6RaBUU3OExEHgy5taG4JSjNX/qv5UhZ0j+g9JRCEWflH++7N4fEEzj8soFdlxAw3H
xjw0wAIqnO62QTdc9IBaC4ChtslPzOJsmteg8rCSu3913vkypz+muaAV+ABDrV8rzLZOZvhLNoLN
dTHErWFyoYsMsIYpFrBhVbNRjHedjI1Wo1ldEXVT0gwJsd7/D1H83AJ+Rww95K16KDcgvTkxtH9A
mzsWWcRctY2LML7qNqHL2a8MJqzq7DIDt9KmDA3i2lsNKhdCuCtH1oc0awws2dA9+/UPY0Yrpibb
WElC0OreLARxV82QB1pSBQqu1/wuLF/jkpjeoH6f2/sCl3dWgl/LRQCLgYdyO00USdSqz12owD5h
EaCi8VcUpRIiWJwv7ZJtspe8miR5o8Rwt8loDa3uhxoiOwR1teY0aW8PSLRE9dmyMDot/Jxjqlqx
bms6OuklZMYMHmsy0ssyaD9yEZrpqbPvDGF5HqaS6MNa36SLGM4ImqQNW3XEazDQN2n3UlGE2+sF
UfC3/VcPzgqsssmEdkDrBqOBqUDmW6F700I1bXYUpDgBYLVFv8E+e73ueEi5nGkojAkklT5aRjoV
jFEK4Catx9ZAfvVvfyNuRBesvk5dkd3U1IpyxtLJqOPlAy6QRCptI9kFVk4c3HUPcVlSLtKwwvQ/
mQmjeJLas1FGjmWdVJGCoqVMkIsqjFYCC8wETxQgTJsArerfaK1IxU3MAD691RcGwsURmgo69pEZ
SOMpACoqQVyGCPE4otu9BYR69v26YawrZVlAbxVVU9S57YmqIBj0ET58Np4FMbFN6e906IkdWreB
ixBuh7QyjZqqwMqFmbZPW+VWaAb3uh6rRoB6FzqIDBM46dy5GvXEquMZhC3pgCGEsxwFbmscZ40a
eViPLReCuINUSGMeiQA+dgHDBs6w8YQOl4N1272ZuGfHv+mxSbbhnwxiIZDboTiQWhTDUfeZAZ5u
+4VuR4X0LKTma2BIt7XavCoCxUC5ahULmdyGsRG9Ki+hZF89FcDv91M7GH9c37FVo1jI4I6THImN
nzIqnzh69LM7td/8u9/nDpKkBnmkjoAoTJPooIXVr1kSiGIDaQxcuJXoRZrnLfZG/mtyfMyKCLcj
gNlvwAfgym65FU5kc/yqf7gsG9+hUEW4eDMdyzYcim8I+90Z/DWqrU02A6ENyKnd9XTbQiAXgI1J
Mc6DUbO6o7nNJqf4le8NRJbR1mhs4Vl8C/aSgzADg/JUupQwQ5W7jYemrUo/xBZG2lsQ7HPhNOjb
61ZCieD8hhllY6hpWM4pPiRoiGtMu42p/CslhPMZZa6YOirH2LNkF46T7ZfgNHz/d4qwb1jEfpIU
6NIkQxGhfkj8lzI/SzFl7qsDRAtT4NyClkbyINcwdzYIYmwY3QGjlM7JXirCN/AdBU1UGLOeQ5m0
KQcMG+YZGN/K1Lu+ZOsjEgt9OBfBCLrnnPVPTA7ro8WkSQTa+sh+Cl3d7VwUY3GkkrvzsKMsez1d
sBDNeY4pr8Lcl2Da0h2i52jXbQMwXw3vqm3a+aPm9M/0Uab05VsIdN0v05Qxfslb5W3yMFhzTM/9
a/BcZx/EqJqT3Vlu8Yr/7sHgRiz3egnpojOPEqGnmjqHQI79SMswpL3A0zGd9ZskPCUhbohTx6NE
JAMoFyVGxNrnemRbmWqnQxk6U6i41+1oPZO3UIxzImMZ6YWosrMnKQd1/DlI6r2ezacR7SlyEZ3y
IdiHQ7SPeus5NKlUG6Un511kaVRlkzFUq/VGyvfzvOv7PaEhceto7BsW3iUJRqlTTWjIMNAltwI0
vr73d50ruvJOf5Qoecyzfw56kMWQRU1GXMpdOpo1AUmEdUewXkoZpgJX8F3ZsrFI/1Z+vK7d+gJe
hHHXTJlEga6ybsPGf/Xbu0T4SxL+vi5i3aFdRHAWUkRR1c+MT1CSXUW+E/qn67//xdm6COCMIEuN
ClQJEOADupeRBwaobY8A6CxAHvg/gJWsG8RFHmcQjYiG0GGCPDaWy+hMe3YZOJ37UVg8Uo0k6+H9
RRx38xhGojYBO2F6fMhSLwBhX5l7JmqoxDoyw7pmeFxUijEES/ZF2AIEKkcp6yvM6cVi9EurTCG1
9diKH9VwikTblHVF9yQ9CU6xnibfYMVx4Vz/HEpt7oLyFSUfweDqu118nn0A7vl20wGGqaOAar+I
ZC8LzN1HTWj5WTN9XO3VS7/P3XATbId7Rpct4dBZ7kx18RGnji+FZ6WayLnILt/xSWzeDQ1TTVTg
tV4zM/6oxU+oT1Vtlhpr2BsOwA3HS623gwHhsgRQtWnXU2jGxH59fM7CTQ6j6TdxxDyJIW5GbVf3
2cEYPCukIjHCTD/cwUJQ7Te9UidYPHb8BDt3g4O4FzeMtTokUmLUPnGepR7aupDYyzrUfraVbmvj
PqbcF7VunDdRCgWdTCHWzWo0t9Vqux6kfWfmp6qaySNOuC6efUCbIqFpRwjzn1uX9UOECEIa4Gaw
1Nv/MD5N3GUfqbnFXim60pUVm+tge6U7INgonBw8B2wiXcgdCtSJ2i/OZxSl2s1BCnGpv0Ex3M6z
A/BvCMdE3Gc8+UAiNpNa+xAiRhngdtt9X5vEy4x95xVP/BHMLpZNM5RQbjX4vlkQI7cYJU+JMBk2
TTspj95GGZGAGBHnipLJhR2W1ScZcPAZQsIx9d+NNrPb7E1Xv8tgg8qpohPldD+gqRcqCmMETsEY
Kkrnxqv3mRfoTrtLTuIPZIPhn6yfGhEnEMYhs7OxkAiYiU4ZUnbQagNtLL5dGtWuCeXd9XuL1Ixz
GlPbVP3YYiGFCt0fxibeAJpGcevANrbFPY6Zi3IUoRsplPMihVkWmZxhOdN9iwmK+A6hf7eRO7vY
l4fc8Z0xdwwy+F91J6bIolTc+JLO3Zwi/L1esfD7v8dbuNX3uouWZVZ6eabgCldP3kUc3wUSg2fd
TxlF1awHd7KpnlSDajFdf5wuZHDHQDb6EiENy1c46gG8F45/SDxUmTO79LJTsy/uAlf+11K5MLwN
kzweZbzXhF2MDWwYRILpAjKHvYkVR7RRnVBvR6qvZvVILJTljkRdTIZVKCXS+hOw3X1wepSNWwnl
hjgShJ3w7R5zMloFktSwE8B6ix8NlOI7Wk8ZVqhxT3GxU1pxZyE35BIeGmbSNM96ktpW9XcVaFS0
vOovF2vH7vWFO+k7BQDKJnTqDjr4L7Flr6brv2u3GsaRu83gghnYzre+5fbvxHKuhgwL0VygHsx9
oMqMtir5xfLwjBEmzDGCL567t+pUg5hA3Gk/KfpwSipbkIXCs2lEASgrsInN5ITDT3kE686AlI3+
T6rFC/V4rxKEIFGTYJWaJu8wQrPrgtAjlpAt0acb9iKD7+3wrVbUJ+njmDOaezYmmcJTC850X7Rb
BnmUIrdnRYhmCcMhrJPv95gMzRrKGNfDXAVONBpHOTyNvk9EEISr5Js6iqmKqpnx0M3Wkwkae5WI
jNfzPosF5FyHIDa1Fs+wBjRUsZJqDFTBWXfRL+Zg2pPYLkob9veF6UWZkjYDS4Z3ySGVntWJsLj1
qaqFNpzLGIdGZB2buDTVn9m0U0dHKRXMlL5V/U7Obmb/0JHjyIQDMTkHkgnTrEczzJyVw4fb3JVe
rdt4U+96x7RRkz6nN6kXucFZ/5erybmPxETVBu0DSCiUz4XqzCoRSVIWzjkKY6o6dUiwW8HUH32Y
uT1LgWeqFMop4ZB4iNqp6+sWDNGIefpzCYbMCLNT1XCcdee6s1jPHV+sg0enTazEmFQZ1qH+NW4Y
UYruBKDBQv3pNdjKb82b/jYfWNULrOmPFDYkoSWPUytIcTDNMYQL4kszFnYjvXTZach315UkHCJP
P1xO6ax06JV3h+Chwjy1kh6a2e3RiD0Th404zPxoXeGLYTsylmUBXUFIMAEYCVMBIeFm17s+FpvG
+YwBDKdSP2LdlHP0rd4D95SNwdcORgdVe9qEu51+BKKG6FCdieuJl4VkzpkkiErnnDHdMwxvRtsW
u5kTnD5SFK727w6bxXkRHxCBosn8cNU/64Jum4LT6Q/XbYPUiPMYA1I6hcwqNvEpfpI9aWd4mWVr
WxO4q6njf7sujjIQzn/EuTSHGguGNWB3V9/D6Mf136dOFBdfjKElSHLH/FN+VOJNJaF6rLynMXXT
rz/K/hiCzM/JKbkoRRZ7S/jP+Z714sZndT8+KA+scjjtql3w+m80k/nSgSwbQOjIINBC7SBNbdQr
bVBFSwmFJXt9CWV+PC4Q1chSmKBxVPDQzFxkjO/k+e9kpNzfdb8ki1ycYeZAGYwUdoyN8NmqYqfO
TJCMFsWdEcTfip4iwV6Xp+gm+KNFSVM4U08BpSLNFoxDNyfXTLNz3Cv7qGm9yVAe6k6Wictl3dgv
8jhjV0NGZGawcLA9K9GDJFCD2+wHPke6FwGctadjL9X5R7VVBsmF2Rw7SXQxneX5KGw58aA/5SGw
M64b4hfh4R+pfKtGlNT/qWIPjrRhxGnjMTgBaMXNyVrnF8fsIot7sseWYOboskIccGLAI8pRO7Lq
Khu0zd4TSKTgTtYDnItA7rUuRb2g9KAxcM0EyarGBaWqZ2gSdYMx076yczyXh+xLU+az7DNr5ZcA
yBEcwBO7r9AnCYi1nITEJ0yRx42Q49aS6wjyuuwcxN+VgEo/M1O7phB3MUatKoP8G+smHgBtidbP
GgiM9ZYi/Kb04K5EoenluGN9LZVxVORvwUTFFpQAzkdM4WxOyKMjVtI2Zng/krzU6+71YmCcUwil
Pmv6BE5PxMRu/bMC0sL0jqBFdsVjgPkxdyL5VSib5txEmARxnQvYGyXY1v1LhW7chmCKJrafb8HI
izmz6gzL1uPFDYrVfbdhlkzN+H0RrfxZPb7Xokzl0MhZVtLSfnZ+5aTlOVIdq+vtAlBElYuOD7Pe
Qb2RSlCul6LNi2jOMwSzAa5SlkQfADEV7Vjm0HJQi7ANdLCikEgEf4Sd8DTBESgX0hCEa67SDLZg
GI4gIR+To1abUNcIJYqdicUTXI/lWvcZfXmhYx4MTTrFj856SIfOvX5zEGeL77ZQokhKxY9U4SyB
8jJ8EgyNeIAQpq5x/qERlCCeWHyp57dYLwPpXCn8eV0NSgbnInRRyyNUo9C+HNfPYpB5XRA9D5Kx
uy6G2hXOUXSgegIbDFTx5zdReSgKzVGGd63+Ry3GC7vmvEMa1GOrs5rGLJ3i/jAYsQfQeD+u/uWd
x2NYzx2mBEJ25yGA9VijfvkdiIuGJ266fXiYEU1QOfAvMv5/zuynCfEiqKqKnVkNHK8t4vTuZsZo
QAsQ6/aFwUqHh4lK+BP7xsNYB4I06YaCfZNy8yZrQFFXSTuhNnZiXhNel3KHOhdBz36fpkkK/fSb
eTPu2dzqdJfsw1228T1qTnxdMUOSLMtQLIsnZphGKxMNAUP+kVAcW2G2lTIFRpDiAAplc932v3C2
F1nsWxYuaRj1StI71LyUu/LEAgpYzUYCdRw4fDY09Oj6kb6I4460WKotAAyg2iwPie0LaeE1pbzN
i7r8Rz7wIok71WlXt2pWYRJn1n400skYid//wiQuArjjLCDtbEQzVo4BWiB365aNo+61rb6JD0ps
W0/Xd4pYOb7dJfB1Q+pYObsu7iJQ7GbTq6gS0Ajqamz5RyW+2wW48PUU6swYzK1gPOQVcWl88aK5
COCu9nQ0x6q1sCni5LB6NSgsB6fbTJGd4y1PDWGvxkoWTpBkyZKu86h4gZ5MickINEZZ3mZxei9m
0mM2VQ+aji57pQKCZDU9tT51N66aBp6+po6+bAszJZyVZxhdFvU+wI3yF4P0VXbBg+C09uBG7/W2
I66v1SO8lMZZOhhozG4ESa2r3sR7ANNsQ4DSBCfWj4Lc94Zifl7dRFVUZcsyVUUyVGapC5cBgCQp
BuEvNvGBQTJFD5qn/wgwIRrRwwNrVr+UxbmnaGxG9EBBVoMCibz9oNN4NUD/kH4rToPLKCBIoARK
Jrd7aVBomCaGTF8+qPGtBZKk+fH6YV47aEu1uC0Dh6VRpwpEyPNeV25jipR8XQXDUDRTwqwj396l
q1FYYtjRwuDDMZ9PXfgYyd51FT5adPiHqCpeZDAdF2YQC37QRa1gfRT5czSKPs4nBivX7sodMtHG
1ixQRFVeMjfYJK8Uycr6Cl6ksxVYSE/DIJGLBNIVUfUaYbwdWgpVc1WEpGIgzNBV5LI4B6+PaAcJ
VBDX1+ZOjG5Nk8gIE7/PP+UiK2/GKE7wupFHL8mrG930fxCbxNI2nzbpogP/jJOzOhOkMPv9lmoe
GSiMtpW86o6eM1u1uYUozrdL0dSmQ4TlGtVnS/krTX8Y0vm6OtSKcVFYbuiDmMRMG8Hrm9tBJcK8
tcBLXajA5C+MCpzHyqTm+P3ceB7rLZoIN5iGt4XZdK4rsgpus5TEmS/gCqNpMLH344bx9Uo78Du5
467eqS6b/Qowv2EMNpVzW7+YFgpy7tQIh6FoAygobkH5tVHQdw0ij1tjK7vxX1QK6aMZ7JrxcY5U
DHxNkzooGe/Fl5lh0r7GglN/r25AWo3GKgB/ie74nG6bwK5vtPthn2zwGiLzqNS2ct5WTgUlrUd8
B7tE1O3ohg7gx1wtsBPH2Ma78FAeBJdE9mc/e019zn/4cJCMb5GlVEXgsyRoqlcPQNnx2l3jTm7h
TkftgLIJmbtbrcQvrIt/AIbyMHcyAHJBQMUoofode4dhPpuEgiIOJP/sC3qzaPoBggo8v3Lxrpqo
Lm/qpPCvPANd5cWgQcTgiA44hI/ZM8inTpgdHB3WHwRI/3sBGEJEVmg1Ib5cQ97XmPUs1zPkMna8
3/uHDiG0IbKUeH9L05CsFluXEjnvM8VgDQen9m9Nq1sZhKo5KOVNV3gJGVY2gzDNE3vyHYuKywlT
5ae4wTgpZgaLR8LTdEj3bHA8do1bxmLAeJriWxB6n1gVgHrqEpeGzjmkxg9kP2hwabQj8H3C2o3L
9Emy5j3hb4l7UOdckTDLmtDI2M16qOy520S9UwrHoHfkEYh50k1azKCRfQyGf2ZGpqgqhmJq8sem
L66USi0qPa6xqdp5dNmcy3gEJg3QwJUD28/pSAGYrR/Ji0DO2fUolpZyAoEReGuAtKMOFNDJ+oND
uojgHNs41XWfFxDRbiYHWMIbNM4ptxiPA5i7aPvAuyUAogmd+FZuI2wTs1LAb982+7J+DIen6+ax
fkH8UegDXmixSXEg5L3YQKFSaWxD+Z6YqmdUAgZHv10XtG7uF0FcjBRHQ1c3bHN86zQDaN9UUzue
qIG+9dN8kcK5LkUWY62ssFyK5N+HEm66sMK/yqPVyO5gzbu6IT0ItUXs74slTBQhbyIJMhl0DHqn
N90NnqGAWmNzCvW2EklgkNWco3oxQ57zpdPKuTKZGSpntbYZjU2DIViwRN3od8G95MloTaH8FSmU
c1hh5Mu6ZcFhqTfAsMPEfn8ElAcgpsGfB0hiICE+V8fo+3Wz+SJuu+wo577MMZKzMGUnDm1uYN3Y
+gNil8a1QKA3iDYVuVGbyfkQH+hnURhgM9M43DSVuBny6uW6StSR43xIJ0nVaKgQARAoyR7McBMm
6a02WfepLL9el0WcOh5nqk3xUq00yNIl/aREmBAKwrd20Ih2TmLVFHYHLY5AKmtSMTcQM0hbpf8Z
RO/X1aBsT+G8RyGomKAvQFuv35hbxc3PaHC3nGYj3DBcc2svvadbMoplP/o5iv1jejwwihUkoR91
TCvEXzNC5+LvDB318a25ybcFsVOEVSi8FwnyIJ1HCGsSqXI0ZcT0kb+razb3EUtUAWH9IpMl1bAM
CZCwJvcKa4wmEIoQUcEHHkFkl6DYZUwd2c8M1DL0AP2qegt57O8LC9FLbQQWHsKsoTgOQIoQ403f
Hy3q+FJiOG8xRGEqRAXExMK3LLkX5LtaOMs9GQesGvxCHc5NZJkKvCuWCJTxmtRTu70LDq09Hqxt
dwdmSEa16V4/AqtQ/+pCJOc2iqTBEYh/i3wxX4Q3TC4+DN/qc3DQ92gi8YZ9eQtS9r/knez23xQv
u0sd6kys+pPLR/CtrIbl61U84yOq9pue7qX4RhifrytKieB8iRjVnZZnsMwcFOOj20kvWeVdF7Ge
x12owbsThKv1LEANVsBAxW4bHOQPPI7ymbJIti2fnMhCFB+RCIPe9BVExXs84T4ApJnLIuFeVyMf
WbUkTTcBNc7X8kVFS4K5xLKJ2xyckcoOC9jaYIFgcBzqBjMdLuPCCbfWu/x4fTnXD91FNOe6mrhu
K4U9hVvxvkvug3bX5ocahZp/J4YZzsKFaIklTkkOMYIW2ZWxK/JvPRixaiLiXo84FivJuao5agtd
YHFOj2mj8YMAC9Qdt7+7z/7JyKm6EMY5rLLT9Ghi4Y0vvvXpr0Sya5nqBFs3wcv+cM6qLau6aDMo
xIb7pGOEwFTBiA+VYqPEcA4qDBFji+zgfojZMc5SRKKkmHX/8EcbPsOTzSom3SKIKea7Ic/sUbqR
g/frpkbJ4HxQK6XJEBhYsbIChwqo0lFVIqHliWPzKb0TDKkZV1BECtCnVRe7OmpsCzys6H7cXdeH
smm+iG9WddYBFoQl5Oo9w7iwkNvIb2uwcgVk+o9aPc4fVLMpx1IAYUJXbfKs2VRi6QGNyruuFCWG
/X3hD/zJNLs8xCYFs78ZRJAzRsPtNFYUPPH6XX8xOM4ftHMiZUIDdT7YgwDfNUueedKQPY0P+m20
sdxSIFwdcZT4nA04c+o0qT9cULtn9L8DBg7iA3U3ra+gqWgoEYsiKA7+/woCVlKuxtFEY5mU2OH0
GDWjPVD+dF2XixDurg0lVIvzyLLwPG73ySHZKh99Av9WF+6enfHIGaoSuqjJWRFPWvGzTImbYd0Q
Lppwdl2Olp+jGQH7rTzLkVdRMzQfr7FPsQLqyqahK6if8xNJuSr/Z6nij7R5upUfa8CFzRjRTJA8
t5zwhWGdFk7iSBgyxNC7Z4Jp1TjAyx5F/JfCnVo1kMsH8eFe2YZRUBoopkqhaIstTlllAzX/+jmW
V0OXhRTODLt0nIIphYXIYNMzkLlvXlRvBjGAv5WAzmF4UYTmVWQYvOiu2Z1nT8ArLNv/Bu0jycKY
tM+boMmywsqfosbdyE2WtmbQGay4i6U/oa/KM8/NPnGBpEAY1HqmXbnI4m7mcmzFKTY1HMA7jPrL
drMdUUKu3jL0uuee+t3aU8AJH6mha+pxt3StgUZ4VGHEjScfzEOL7vDutfLSp3IzHkFs/xxVdnmM
TqMnQ+P4ZrLDR9ktzlS0sG5af1Tnr3GlVOUW0Y/ljkiQxf1LHIaOn8/uddtaPbKXBearNAlgzHTU
uC23S2+B7qXGT9d/n9KCc24mRozNsoKxjKEnKzdGCWqHnrKS9fNxWSrOtZWRWY/CCCWMs/iY72Wv
xKgx8C6ibY86kOKkXoHDgIFjp/h+Xb1V371YPs7jiTnGXKwSm5TiSZHftbuMoWLfULawHp4s5LBl
Xlzlql+CbpEZZbxn4x7Gjo28iWc28haSxVlqz7j7fJrzIulK7JkvqXYHJgwgYmXqSFzh61JMXbPQ
iKKpfIpWzKakaQM4tTJ7L1HzUI9xSVHErVv3RQanSaAW0awb7M77S58wKFNuAMGw1SO322iH3EvO
3ZFKAHzhsi4yOfcYWko4jiJkKmctAC+FgsGSwjFdU3biitGfok89o06AuOqTL0I5P1k3viahFYHZ
R4R7QfCkLWPek3fUc4x9/WfveBHEecdCxWmOKwiq8sDOo2M//6jLyJ1EJGupcRZCFp+b1ctYzZDk
x7WXTeggP87ynRTJttp6UUvU4ghD+ZSfFSJT6hu2fv5+Fu7zYnPdT1CqcG5Q97NkUkL8fmneocE/
bX6Zld2joTwhEs3reUvEQZaGfxSDn/7txLAWdQUdf8OhA8r3b0/Rvc+YeZ9vMBNJWd5qNLCQx3nA
UJkVZRTQbAXs9Q/o94P+k6WAQVNINi+srqIKtSRNZm2bXBwUFn0ViEKEgqkZ3JVlexBM/0aUE7cw
um05hufrm/bFWl7kcbsmlIKkqjHkJZNtnNEf4hVO5gC4qZxs5j+Q5CaWc9UOFxpyN5kminXbsLxb
GWyFPrTj6G9CJ/bNnw7wQgK3X3Eh19pghCyzJ31gwI/HFllZhkbbfafeHOQKcvcWdBnHxsIKhvt5
M/c2Bo43/snM0aAhbPUj+FYpWnjKRjiXDzxfsQYxIh69mq12DwyqssmcFFT01xdy9fparCP7jsWN
3MxaJJojdqrvXgFW6dSiFxuhe13I+mWykML59ZiNrioatNGf01O5Lzfzd+M2n5xo33sostwo79SI
M2WBnIPvW6lIwNoGm7e8tjqrKTWCQmwQDzI1hWqragkEFFbmNMMTkIptVbgZxwepppgliU0yOIcR
RNGURSZkifOuCg6W72UkGzgzqCsHyuCcRBXMmFIwIGM4mA+/Z2r09+ImQe+6gTdKdFcB0YpqEqQU
4/zEJIxW07ewC0m+z/1j0O5rCgWJEsE5CrkJ884AwwZo355N6wAgHUOgbvj1uPZi3wb7iMUpQtJN
nNUWQsaNBOLp5ACWeAbJpW8YN2HUEoeWlMd5B+CkyH3Mig2SZLMG9fCuPCIwA6yDzRAD9H9CLaMu
9OO8hJGWKGHXLDWWnjIT4d/s1JLiEF5i/Q7+c08ZnJdIhVQwY42Z4EcfXHMjOD80QCCUNxRQ0HrL
3UIhzj2kw9SVvfZxfbAOB/RUHMejf0JrKoCJdBCumY50Vh+vK0iYIg8m1RVFEvYyhJbiD1nYKtap
k56vi1hvSL0oxsNGlSP4bVURJ6ryegy5q+jrU86dx8ae9H2+6w8TGlIzdz6UIENgDJO+QzWjEq6X
x5RqLIAVKawELMybIRXsLKeQdtbbBBZacn6jTNUwVFrYY3h66zdoLEZVewumHn/DyAHDg3EvEnu3
yvGwOAIm50dG1e+jSMHChnvzkLrpnYY2TfWJtUqKJ4YA3CNOrDfWiXwUMWWueGa+hJ+g6U7EuAOb
75fAy8zod1W3PXRus5d34Q0FLE5cBDzeVN5KzSQVzIL8+6rdBNVfofIUDS+Eoa4+9RZbyLmUIDYG
HZ3nuNNqe/K6bXz3AQ6GOua+hyMD7OZBuDHtagNstR0iBAr3mLi/Tc7ZhGIxggaVORs9c6pW3NRW
dGrC2FM6zW3m1r2uL3UoOIczRZGa+RHEAS+sVG/q+e367xO+hc/g9qUqCAlbzqLJXd9IwSPlKsG0
vS5lvaB+2TUeZSrUWzHVWF8AG1wHtcomOOQ7EYAD0ZnKSX/0jV6xex5qygAKsW6x1hVhl+4ngGnN
u/Q7o1VBLtwef8U72Q5CW3+kcM9WlxKQ+qKiAhbbtDjLVPoG/L/s6Rnp57EG8bm19U2fsAdmXp+U
WwjhzE9t/DGpM5yyzDC3iZ7vGPSK2VbbBGS8VtW6BtkzuR41LGRyNlhVRZhFEWQ2HmvUBWMA6+lL
9qxtHgNM3wlbWfVbf8RZPKzRMJs1+oKxjt2hd1lPhOXlGAuYHdFNNhbdtyhfXVKLRzVKzGASQVTw
u9VJOqXndqdjIFHysjM9CrT+JFxox75mEfLlUVxm8wjtwlP75m9/12h6wIS9FXv2pI7IggWlH3fp
RSxTkjC7DF4+nlBH3wU2qvKr3ebkHb5+wy7U4667QNQqWcwRq7Bm1+5G9AArg8JU4w6YdC+dDuQn
FIo6M7+vj8TnmfBIN2urgX6j3j2Uab6fotLRo8KyEwz0Z5MU2qM/eLJQeISlrjrnhbJcOJ11PcrJ
A5QdDuVe26FfzZHP4ffGHb3cA+vKvUlljdfnVxYiOSdTVfE4WSYqbmyeVTuyym/DjiFZpF+9zheC
OEczi3UuCiyx1cugJdEVL/k/0q6sSU6c2f4iIgCxvgJFbV29ut3dfiG8DYvYd/j196gnviksY3Sj
/TLz0BF1nFKSSqUyz2mpE2qzH4WGIKatnw4LLC7AKIoU6Tnz0PwGatBMYQOxRXVKaG6J6tMCs97X
d/H5US219aLHlqV9srMpAVO3dM6s2EF/0oPAPQQf3rvZC6wh780p1GAWK56h9HMH9cQL+pLxHYTC
2WPBV/AexBdgVtINVhBgv5L37q54z1oCqC96itk+5Oz38LaEkUDSIlmAyUEmEX8P6kOWClISwVf1
XhRaQNgU8u+JgWWj0UMVnHRLMNIjMoH9ffH7Wa5ZegNhPy9pXgP1qQbnayeYlhQcmfb7PXKBUQxW
B1p9uFnrsetU41YYPZfvbIyd2/ei3j7RgnExAYRArZ5JWDBJb89WXD0ZfSIozIrWjIsGqdSmFSlx
RqaYRixONX1Su38En4vg3OeFD2ozbWTDhBmskx+CIrvgjaJ8qZyYH5vCrsT14uI16vw2OpNKdkDY
tbrZzYXDRh8rlz63J5zDp8mDYKwv6tFdT00XkFxBDg1IUkw7QBoP0Q3eJ14jaFZgSuM2+ofJwdR4
sWI6GSJc5gAbJyQvhqDasUytErCVVd4kpnagYbif7GI3KfQmlwpBPBf443utYeH8Fvgg0TaBjZTL
29G6Dchh21MEzvjeCb34/aqcGkWvYY5iXpLwTS3f6kpUOhUdtPz7bIO5jomwKfpY2QfpsaezJysv
VeV18lfzPppuEzI4f2cXl05MmSznQQlIqY78JKoP6ZDsaZkL4p8oBVW5eGFmvYFWWezPv28g8a5A
xUxzols2jiRmERN5Hxc7Jiuv9QKNUZ4tG84oebl+yafCbclp6ISN96vlgcUXxqUSeir1lR5hDRk5
rumzhmrGO4Osc7+9WQIn519nTbVt8j6CE6pt6vTWQ41p+G0EgZvzj7JNFUlzMcCU0jpE5Isy7fPu
uA0hStf5uZlUqegcstyZuQKYhP3sYu++Bz5rzZUP1YtQbUzgDPzMjD5ggHBi7299k+zKpr5LpdAd
2sElSXbMoPu8baAgK+KnZlRdTkK9wxqy5sJ/u+uZYaKHvnVn0C1ia7psqnw/ZiyPZW/0GD/q2pvC
fjRbQT6x7grX3+c+oSY0odhpY/hHmmdvLoyv6FtyNdrutlfrD5HhisN9PW1bhYGpwg62XEx4bsbl
237Ojox7/GOSOSgK/W/Z+LewNi6MqDHBZJ3UrzpJnaA5taJXbMHW8G9g1DDbMmlgEhmVYxEEB0sL
vm0v27pPX81g94DFeZQYY1+XTFCC9LZf6LjaB7WHV8SfCpE9iIkJ7hXrPn2F4+7znWUYoSLBohJF
3XFfjcfcxBIaldNBjaSVT3Ulkk5fvzVdIdkiLyxk9HxpSsCpXiufE2n/M+0yRx0/by+jwMn5x7Cp
y6GgqsAuPU28ySpOZXsDOZ6/9HGTO2XjagTvbY1viTwlGOfHmOohPYeXesc0OaIH0YXpD2nmde2Y
9yzWrkotmeot1g5vfIXD+DXGg3pk9f/8kak14XVUYKLI5blokWX1rJkhFjK197X0mmgv2xv1h9vN
1SQuTNR1GpWVAYdnBUF2u4m88MJ4g3G7OYrkdtbf3K5Rgn/+Upu8tciMBQwo2lB6T4Uyt/4t8iyI
YmohBtuUXRM56V6kBy74rPknsdxC7wHpgSvTUzcc7drXg/1YJWA/fd1eUMGG8S9fVVZjMEbDhqnd
s5rfqPZ++/cFn6/FRQyM7ht9XWO/0uRGS77nKE73ysFIRe9rIju4MFEYY2qrTPlDTod9KlV3lTII
DnRBkOAfteYAZOJGwU7C/kmyjtM4OokIQ2QGFyEGOyjScWTuTaX9NNvOCD7S7R0RQXBBIUqilM4T
fIsUFBoHRkDvR1TZBSiCk4J/qzLm2gY3J/PgFBNxRn+qSs0Z+8wx7Z1aH9PipjNEWavI17jYUNok
LtUEmFpZuFr/pSfNrgjPDRWcgoIV5B+ulJmqUTzBEebhrI2v1SS4JQkcjX+xshusHlo933nopuEQ
VA/EFGzPH8oB/8VR/qWqxtw17Q189+E/6knC2UBap32Z3pq3emfhKVN1klO+1wdnfNt2P5FxXECo
ay1LKpZC5NBuym8UNMyKrhai/WF/Xxx7ZRYkQTEBIsYpSx/U8vB3JjATF7/fZlrfDTJ+X+rPg/aU
Jy8tedqG+MPRbasm+rM1HTM3v2KEutyQnonW9Cm6p4mX5o50G3wil+Ko3aAF4lY9i24S6ztzheSW
rWogIp+hn9kjkp/091X+HH2M+V/TryDc2s11N+FGDgZzNt5soDaZgBbTxMQf40tPL6KuzvWD9ArH
xdOx02fbjAAXVhSsBX4uP5rNP3WZOPrQuNt7th7yrlhcYKWZ2hQWW7+uQQOQXt6reg1iqH5ym1j+
nJfKCXryr0NDRaT9f/iYr8hc1lVMowQWWjgLo5ZmV2nrjQlG4flrfJz8yRuOtYsWK9DTiupt6yH3
isyFXLsLGzyeAFlP34LmG5VadzIeq0qQRfzhdvgfDi+6UZT1mI0h9nG+M58Y32h0px173Wl3rHCU
7EXMOQK7eJJaQlM9DGvmplnoxBgyqQwvRkuHLCq8CRxU4y5wzWBEiVIBKFMewqpz+gkl6ORE55tK
EdWN/pA8X1eRCyq93dfKyPxkhLQRKOgiT32L3dQBHf3Xei+6Cwg3jQsoPYpIlsqy5wFSjjMe70ET
t28P9Y5xDEpvhmjmhP3zf681X83jYgsUP6kdGVjL2sO7IfAY5a4OajjNz/B6L/IRQbzUuNhCcTeg
hYpcrZvtg94VqJmGR7PudtthRQTDhZVcrdO8Y66vQLii+zFHJ6n7UEJzXTgufkxhrUCWEpErbnzw
/Izl87YJogDFk7YWWgzORSbraXYO0+cePckZnuEMIaYnLT9A14PqZ6Be/Fsf5OlcyyEGjdi7uMNu
9tESsA9yVz0Ovub3e+o1Z5GUqGC3eGrXxMhJoktwChISFwJIXta2bmBQgVP84Wb635bpXNwoDQXE
hAxn2vev8SPjDLXepsGpvPJzwFrQ7tDEK3zNEX3SPJVHrLX5FBr4pJk0bHpPT3jYSdDDyOIwxDEf
herPgkCsczFkUCM5oS3sZA227afqSwAV5uLmDaR26Q5z5/lF1OC93hJgqOBDJ+DShlTWr6mXngxy
RAI0cSlDuZOHwpVGU3IwkXcpaLprM/2xkiwIeOSuLVvemITe9tey6kILfG5r8Y9KxpZViWTdt8nX
YX7JRsENY701dIHBnQTKCF3mkDCWtrv0yPijRupKro2nmMGT3/Kzvp/QckslN7gVdbev7ugCmtvR
dAZzeK0y8/A+l56bDhww08+wE3a4rx4HCyC2zos0ve6pUdSMW+R/Dwz1OUSqyYo2cFVXZJdo27jj
IDQpBhChkeOVxgHKWWH3lk+COC2C4I4CCqVpc7QAMfWxnycQpg2lYzbFgoOUhfvfztHFwnHHQaMb
tpUzcrEpT5Ay7rLuwQS1c3I3gRtXOm57+/o70AKNSyHHxJ5Hm9E7s/5M5aZ6CHf0fRKBuKqvYzgq
d43HbUzBOvKdOJ0cF5HOmG3m2S/IE2oEXfW0DcG8eGMN+QacpFWjIQsYBG07z4rRGplBgUD0HQt8
nG+9mWLbUPIeW6WBkQClDsyfmhhR+pfeMXfNH9tWiRaOCxuzHE9jzUJTpb/Oxte5ADvb9JEy29Uf
3m/Gi8+2gaRGIee4XUfRjmbf+gE1I0U0CiXyuve/L1BSohpl02J//g0O6PggjmRBonjwcW4/4oHw
2dZdTTSVsn5uL6zjogQpul5Frshw0Re4S3zEi511bBmT8K7eB7saxPyi8QbRtnFxQ7VzPKyNMFYv
PxXBj6j1FdFnLPJ3LmYkw9i2XQy7ZmlyAu27Fnzadj3BscG36NAiKuXAgusFbXichxCPQPSLnOn7
xgyft6HW70nXTeLbc2y8qQ5Ex3q1/uwTn2KDpjvNeRcn9EXDC0I0Lt9IJDOVawQLEEgOO9OfD/ot
u5Ip4OqLfVFLrmCf+H6cwJBIQBidNYl2U/JN6z40nblYOy5EqGOsR0mJfcq64caY7Md4MO/sUBF0
hYnsYH9ffL923Eh6E8OOSpFHX56kxC3pkIoOJ5ZrbYRxvhWnknsSaSZgGJmi7oNrHJRYYMmX9mC0
eRRe0FdbSBaLx0UHac6MLBrxFcm9sZez2clM41BZtWM1qEFA+CBTs71aN/uU/mXWyXfm2JgJtYcZ
lurDzDr8j2mLUKgNom9LcGK9M+4sNk7GyHoQZ8Bh8qmMeps+gwywdToP3IOXCDzgHyEYWKwpn19o
Qx5HLC+L6bFtf1qi5kGBJ/LdOHkmZSVlr/ypaezGpj31hipIyEQQXIRooDo/Ne/xKHA0BdPVWuxu
hzzBCcE34yhlo5cQmUdYqB6s/pMWXDKRuo4IggsMeYVk1ewAURPlB6nVp2KyekcOlJdtU9YPCgP8
scRkTEncftvQd6jjAPtBet2bQshJhIlTBKmD9lRvG2p9X/6D4ptIaitG5V7DbTgobnvrbUg/bf/+
+pJdf5/bd8PIo7JnpkhxjEng+k5qTCePTMHmC1aMn6Nus7yLJPYWlAfPUnNuGU3ATVR8KOm+GsPt
f9mOkWqyzCcrXlrtoqMGr9T6X5rCdmwRXXQlLdS2QrlAk9+6Yt9rxFGI5dS2aOtFa8a2bgFk27Nh
RJga9froORjdVE7dePbzKne2XeAPCeN12bgjIWCJz7sPZP9En8ynGvpsjEkHVBj6l85jXGuar53b
QbCQItfjUsZSz4eCsMaiNL6JiW/luWMIc4X1cpJxNY7LGifcmXui4AP6V996eA6O1A17ZD/vEiIo
rgiWU2QWHxwmuzSyFGY1+VOetm5bu2UoEj5fBwG5EiFMp4pwayeBzrBOmOxmlOHlxapdPW+fLUr3
266x7oJXGG7x+mgK9FmHEKtt7+fhx6Q8mRguHNu3D8BAawt8YTYxNb43iiYSkYYAtdtJRoHxWGLx
atXXJhFDwKo5CxzO0YlaTY0swRfU9MnW92GfuzXdh7IIZ93pFkDc9qDPq0tyC0ANWHpAVXZCQ7BT
7ibUhFkPsujwXvWGBRy3TS2KeaOkYv10e4/XHlQVD10XCPx6/RKxQOEcOzNme65C9vh4Gv34UO3N
Rw13StX/cFP/FYxvixrGkcy0AliVp24VvYyB7hTtsahfp074uMnOhd9S8AUYdwiOUKLpuwnrx6aL
oBB11zvJy/+YKpqX8SPp4gJO/TWwR3JNU1MDXD74hYQxWsHnxLzrN3MQGVRThawQ2KJ+/X0rLoam
ZtqJXX4O0z01n+v2bJh3kx3utj/c9RrHFYovc9VqBgaAAVCMSJ+9v4VfoK4FjmXdDY8y3uDAokSO
ojroeuvCApbbMA1VQ0Nm6kHh57D6953R1zyagiJUgRhH+2wfRYQDq4nYApLbtLzoCckZ8fJMPhOS
OW35MVWCBQSXvshyStuWDd+PPtqXPPrF8gxPvZvdwNHdcm+J+l5FJnGZjJxhNNhgLEcqOefmmYom
WZifbfghXwAjcpzg7R5jVUN6L42zK3X3heR3gZ92Ms7ExyR/FLgj24QtRC7Aa9ao0JwxB7Mhq/4p
8UZHPaYOoxOlTyKlMNHycUE+TcpRGRi9TdV7/TC7Q6B5AntWA9PCI7jAPtdDAdKQd3uieyZ0w1Q2
oSbnFcdxX/8U8f+tn1sLPC5y0MoKScWcfFCbXVzEbjinL9OMJo9w3pVJuZekyM/C4mublI4a9Dst
NJ0klEU5lGBp+eqY0dR5O3dYWqk9K/LXvMsEuacgRPLcz3rY4XEtBEBJIreM2wtJNcslkhI7VOpv
jVEVzDiIlpavipWtQiOdsVVVOwvEvqlPAogkdd7kjXv5kLqWsA4scB5+UE0yaEdkhS3i4V2tC9pM
SHb2jZfckt1w+FAScvUdfm6thuRyIXXw1SjSSyfpMtmpg/KUJYOgLreaxS2AWDa0uBdFqZYklQa7
7M546pLSC0j6TSp/SiT/yDvBAokLJ3mst1MyASmkT1b/lpJPRewLPnGRq3NRZKhlU58ZY1oPkqwR
Uzz2Tn5imlJQfXfZI6Io2RYBcjGlRa9H2jMOOL3IDmhCum0y0aSNCIILI3VhGtXEEhCrgHruz1ZE
67L++wZ4wlWQReq8zDaNzCpvWSmpi5+y+d6sRVdiEQC3Rk2X1mXE+rDNpDVeQj1q36q2EJ2/q2m7
dTWDW6ZCiUyjAAGO10q+PnuTetsPD9vutR7n/oPg02jSBTYOKUAUaeuRst9Nce/Jxvxgtfq+M0WT
4YJ144cKtHDUFMrgcmu8tYbgRGbRzXf9GnJdNX6cQC/iyrZZX0F0M4PkSjlY3nQPTQ8XDVhHUaeG
YIv42QJS6FoqM08r5eo2yox7cEXETjjlgjAgwmELu4hpcT/JPbTVEasJyHvS2WmDW5y1zrY3iLaH
i5ydPvT9zOQONd3cTVq8r6kwZVlPwa4ex8XMYMbBPSrAqDBzyc65+kV5ZHIR9b4565/+ziAueFp2
m4cj84VavrGM52ma/nLFuECQDKWW1EwKXMtMR2lyn2of47EGMY9tg+5Yxozlr3vfIEnuyne6xydG
K4OOZTfDOa0+dZ7qM9Z/3dtetVVnWwByW6TLQ6h2LHGditu5/x7aThIc/g6C2xjIxWhmzU61Vrmn
dHYk7SloBNfo9ZRqYQe3OT1NQ1byZc2YjO2WcQ0YIIFjgk+sytIIlBpEy8aFa1pahUEZ+Y9t3/W9
H8v3uohJevUDvVrEtxL2QwD6K0asMWQymDWkTjmX+jAK9l+Ewt2esf1kThhvbz08mU3jRMJ7GPuF
3+5hCztYkFiEs1FN7WhmnFps0laH8C0km0HYwhptRLcwkRfw/YJRpk5g6wXWfNftQvCjRyBCa0+j
O++gB7cTsU2sN5oubGOru7AtrvsJN0zgJcfyE7kpMB6o3Bq4YxbfBzTC50its7Nyl71sf1HrNY8F
LhcmaNaTKZfhG4x0Jcab0yn4ZKD+VkFPPWSkO54meBNcb+FbQHKBQkvjNJwZh0jrlcfRL2qHUXpV
zxLUCRhlGYGKOr0Hlwi6XLetFXxrv8mQVPJQSxCg9IhpOhUZD4aGTbWH4zYMixBbfspFkGiqSiVj
5GhhcjEyzDMYuyAlbog+tKxw5VYQsURwXASxJ5AEJhOsksF0Pxm3snSss3/UtneG+WyUou/8D58G
MZjEESrr739fuGo2B1JIWDmk2QV7+721AL34ZxYgM996FE3CMHf4fTWvcNyXIU/ENCImgTZ2ldMM
lwTcowm5DVRB/Fp3jisO9yXknVXqBQFOXt0NUJ1OyEOORoZt1xCBcL7f2lY39irWTin0vRbYvmn1
hzbsP3SoXG3hD0o8t6pdAJii/FGOPzHn4oZFt/87Wzg3n7OoImrB/AA0sPqXgnhVJQpPq9UG25RZ
TzOyPz71j/XCLiYmgsta7985oTpP2tW76LF2ateWHPvHtlF/iE5XRO6QmSlRwoK1AUkH0M97w958
7b4kHshevMYLXlMEx13rYsLwKBrLYI7MO7ougw6DyJamae9HxOK7on0jFXLCkCMv0O4DEQ2s6Pe5
/QrMMOxTJsAXhEc19+fi6/bSMafa+vdzcYgajRF0bLrUbE5ld47w6jonT6V5n3f9Bz6jxVLxlbwy
yNUhzAEVzm8xRpsU4tfC7oK1b3UJwiU0dVCrDVh4sF7Vd3U6JXbpUJF0lAiD87Z+iEAnY2BPMpy9
evIw02Mdd4KypGDj+ZLdUNEqgjAiMvMWKgrqiUalYD9ECOzvC9dVxyaNFdaXXE/zgZaYU7F0QUgT
QXDhWYUePK0otjwrrdKPy7k5ESkR1QEEPqxy8bmbGzmsmVS5oequPX4udNOrurc2+RHIhWBb1g62
pX+xf8ti0YIwlCd7hn+N1YOpfuuyzpFAECvbApy1/GCJw333mhFa5UyxOaqiXixav6ph84yJ8yPp
mieomDq9qYtK7eu2oYMA1KKWavKUA0MdacOQwbbE3sd56shSujPU7/0w7baDzioQYiWxTNswNJ5F
qMuoZUNzAEBTbrm42/wc1Zm6kxS8WETEQLC6khqkgGVT04gqczumltDGrCwFRSJVyh05T2rHtjFq
Yyu2Y2RwGKVOHS0WKY2u2giGJPicoSgmX5hspqGHCqOEu4gOzo7sQZKf0+YHIaLe8tVgtMDhHQW8
2UGrRZKnKegpqJSzZqn3ZSDi4hHBcOdEpufTnBqh5JVI6Co5dOXxSR4+xGqmm4ZsWzrRZYUvgOTS
bDRNA2sKacCQquknAWSb7fkgg5kiKF71aDwkqXwMI9Fs8bqBV2S2n4sPu0TTJsThgWxWlwCZZExv
KgjzbDv+aqSyDA109LoB8jZuFaeiknq1phIuGcmPrp18dBb7WgZGNbR43YNve7+NtxZ/Dbg8mp5s
zbJVDi8vNF1F1QCREcO+aXqMVUH6sLZqCwC+HbXpkqSJagDUI/HqPL+ppgpiRh9J85cw3KneSc2Q
9A1ggsLYlzp1eil+k2qRQuvqxXqJw53sZVkkMkX/ERqwg71+CE/xT7N2K3A6G756ljzpR/GRaYkl
JEumF36XRWVih8kIyKFzwJjtq13hVar6gVu0oaIDBHJalklktpELmDokVtOQCZ5gp5k7poh5QTjd
VoaIt33d5fAeY6HfRDcMDmhUkkizWZ/YpOWHWp7uptYUvMWt1v3RY/0fBvetDpGEtNju2WV22LFh
1OBefzTxUMaqffpHujyXaNwBktm0rbUBaKZFj5IsXerJPOpR8SM1RK9Zf3DAq2VcNAevWTXnErCM
y+zr/juZ7hu5tDu8sTsUAkPxy3aEWP+Ar4BchBioajcDM25KLmPTe4H0qQ9EdElrYW+xgnznMgEl
xhiHAClBjGnMqZcEN0YsO3r/LKHUsm3R2sFrEHbaKwoiLU+mMFVzkaH7A4VTKIMWpHTtuvtMg8HV
YuNhG2rV1xdQfLjQs1HRO4QLu+9Os4Xrhtx52xDrvr7A4OJDp3cqqUuY0+zaG3aZHiHy0Hhg196b
iSMqaa5ahAxBx9wvmMhMDi0pJht90+i1o2Xk5NOdJRIRX/W3BQD7ByziUCOZfT8U6FadDDVzChq8
DTU4ODGWu71uIhwuDFmqIet2zXDmLynIEqzS0a3P2xirbr2whQtDahXJNkg38V5vZbWXZ/krdMhe
JdN2Mh10w5roSWDVsxd4XCCKSTjOoYzNSUPZVTGKj+sOoUf1IyxtxgKHC0JoZBqgbw2cpsMEQID5
SDclIlojkTFc4DFpB4mPFhs0TtTNjb2Rf5KKWyMTnBWrMKh5Wrat2yA34jKHNAM/gmFjj4bkRbeg
tTRQtxwPdGgFDrcOpCuqbqPdEin/r44d2NZsJIxqSFVCr4mOJEj3k+SNui2Ib6ufqH4F4oLOEAf2
HMzYHVU+5vRVk79te/Xal4PGa8i6qKph6XwKbmtt3AQKhBcq5U0uvpqgMmr0L3+HwRZzEQUgC2Kp
DRN3CFrTVTNzV9JD1UWCO7TIEu57MVK7rPAibIPPujtiDsgd4/xGI5UA5r0Uw9fQlivGfS+xjPki
WoB7d3DDx/B2jh0ND7fSLXuF1EDbGDiFl5xO7QlKWF6Ih6jQE73jrj5FLf8N3OdE5bwuQcz0Lx10
fIjumfYQKqA7cB74tAfHWgYVcyNzFMFDxvtQ4ob1/ENlmMpRpFVAzl/TG7Q/3lSpMxgODnkv95iO
qrkrbsh+3LWP2T2a3O70B6b6BxFvwXj62he4WAKeDKWsJaNXZfxDKh005onkNzS/BHH9JMei0pnA
s3g+lLHU57mfoGk9Sn42nWYbHRr77U9kNRVcmsMdxQ1tiRXqwGBMBemb/jIf2HMm028zXixcRkQN
LsxFtjaSO5rLaVDsBupKnmWZb1Vh7rRu9Kf0B01kJ20y1LnoaYA287adoqVkf1+EAsyVmGSQgZqF
o1M1X6q0d+pGEG/e57W3bOMCzlj1RG8HoETH8JYR86hvuf8p2w/EGfzAOT2XF/QF+9W5FlFuibyS
C0KdOaItIQFyjWl/ehu1//T6U2IIfH+1+37pLVwMIr2kSSNTRSlfmabEfG5+Gkd9VxyTA3hr0tP/
I+QwB9xaUy7kmDq4kntmmXZh08q5L7nkcQTjCdNPFOu+rJ17CwsN+VdHSbQgjRsN30OdSQcQ0nvT
pO62fZHtxYZFvO50i8GZNp8BYYN9PC2PTZE7Fiawy+BWTgR3B4HfG/wxLqkylNyxYUP9uVZ2gRY5
gS249ItOBYOLIaHVpoktwaDmlBzBd4KpjPlbe2AsZYoLJixIXLJugY88kCy3ioskg9EVpIrgGaDh
Jfmxs/aJaBxN5A1c2OiyWaZDjOUzwktOL1R0TxGFX4OLGFXaGJnFDtTI6u4VKXuVZ/OUjZCSHSAz
HUmXCa3Gc4hmtlD6YjfVPsxA3if1/V7rFRHZo8hZuCBiy+1cIMFAaEaFXL8v9Mdc1K+52iGw3DQu
ggx40FWJCYOTG6Zc2Lhgtb23L6UDNToPzTrH7W9NEBf5wem4K2Ta5sxHTDw8QaXqZxF/IcLufoGf
8KWHwZiqxmbZbDDTF2mI7+bm+7YhooXjifcVeU7byQaEcUnfJanA171rvnfevEtOxq1o4UQWcYEj
HeeojlXAhaT4XCTmLkZZatskwd7wVYBwlEOCew6SSTVyWuthRBe/RG9l0fOgIN6aXJxop1QmnQ0c
aoJaPRucRH7T0PWaTMck/rxt0+qy6QrB5UyWjd/0vNqy6Fo7MXBa0Xln9MGplkSsNOuH8AKDs6dp
BrnMoTmDXjdoAu7Hc4u5I1CdPSsuqKUuaLRBF4y7bddqaFhgcoGwT6U6jFMd3pd/10K/CR4n6es2
hGjpuFCIqWNZMVuYZcmlUw53oyjXXfW3hQ1ceBvKPommBgBJ9NgVX6Mc00TVnTlIu21DVv1tgcOF
uBC39goEMZi61V9Vslelz219rhK8Cmqid+L182OBxWVHkHc2koLZ1PtMgDw7Vc/hrobgHxuFVBsX
9x9v2zqBJ/D9FYExQuxoBKJR/Sjz3J3CWygIO9sgq/VI0ESb+IRMvB7xzT19rqHzocEaskay6cIa
lNOXDh2dIFT++RFB8CUYF+sUc6Q01wBWq96cfMqLXfehcLqwh0uRcrkrm4zZkzTqDoI9fpHnArdb
d+/rknFhIY+7cNTZbTEpu1ONHrhex+tLBLkZC5Kdgv1h/97fctiFPVw8aKompwbzcRaD2rtiD4HE
+/7EJIjlg3Hbiu436153NY4LDp3capmGbnavUyRHUkfTG+LsgsLLh4bOl87ARYmql5u+gBzxu9xx
fEhx31DBPTfvMqi0iz6m9dR5sY5crDDbqLBahfnFDSRPc4cciot9G8lO48l+upORPFsvXesU30S9
k0JoLnSkGUjvWJeGJ+/LY+Q2e3pIUUmRXAsDIQ74RcC4Wu/TZxH9qWAreaUB9OhoUpEBF536Rvao
yHdmI7jtrx8l/3kLLzZAEg3cUgY+hTEDx3wyzxCTzVWRUO56SnbdPF5vYIjKtADfKpLLm/QTbsMH
cwfO3ztGxsmUlT9031nAcTFEtaG9GyeAi4P7gfhFApXFjzTqLbzf5oKIPcnqnMvwfjXXXHVOHlK7
cXq7OgRJdTb06Xk7joh8gf19UZaJm5ESYwac3Wa1M1PozyvTi2HXgkNrlf92aRcXP+yQplPP1m44
WfvqVOzlI8gJXeMce6JUaZXdZonFRRCIYmldEgJLPjHSCvtWvf/en+uDfMckqYdDDkbjF9EZJkTl
Ioka26Bap0ClkzP7zW1xSrz2EBzYBSE49DsMJ+zTi5DdjZ2NGweBzUUROmomHWzsIAtgw55eyh0r
RdcOu82JlnbbXQgvZV5ZUm6oJXKPQflUtxiBCHZlJOLYFYFwTyxWX9iN2QEkzl7M5myVnwZoqW37
vcAficylHBOZUzNjd5959POjhthhebPhVTesUV6kmcW2/s97RGQucJAstpRCwh4pc+2M1oNJLlrm
F43sKtUjpEXdbeNEC8jFkCopYmkoYZtiHYPkvohTJ44jwRctAmF/X0QOKqOJCrESl0ftJ8YkcT1F
k2xMBPu0mlMZ0CA0ZduQCd+raBagIgAzDLLo/mlI9914VrtLJ6wCrWZTCxguOrXQRrVCVPoxYcry
qdyHANiejU2wrGM4f6gEj0c36OWB9djkB5jmPMML5gQ4NizV7O0do45nihPbfrC6ePh1Cy12iIcW
FxqaICE5YTlvC7eb4kMc3zTQR5JFT4nMn35z7ysOn1D0KZlHmuBuatFbvTg3on6tVVdb/D4XEPRx
NIvGhB1FQZ0sdvVKdQZRd/H6rX6BwkWEIkxSdcwQdnAQliBEK/ZoJoheUBf+dzYf1P5Pxm0vemMS
LR4XGwo4giQbWLyGmu0u72TtSO1a1FPwfivc2iMuJqhEG62oBEztBQ811NuVg7zLQRCB+UmMlBG3
8DLk2PjvHW6Wu21HFNnIxQrDrmyQ5QE87oyLFA63tKSCmLd+EV9sH/cJa2BslboZGMMpP0pOiaYq
250fyN58l35N3Olx26jVKsMCkMsyMlpCtTmBV2pBcY5KxbGk5mdS9N6oJa5cjP9sw4k+Ai69QIuG
rFKcWB6xjrVOQF+9n/C/D4BYKhr6bPSt4v+/BvWOJmo3s43q5ItEDkn7qIieb1ftWEBw+1RKkxl0
s8Zq3DejduiTExl221awuPabry8guJ3J51rOpQ5WaPZ9OL7R/LEJTuD1cOLwNiqeu1TUqyGyidub
JstIpVuwaTJKJyUtCHJqRwo/lBgt7OLiuZEm1ox8DzDjcxi1DknPyvS6vXarXn3F4Dt9J0rkMEBR
GMJEP4wWb+u3c/JqZ0969OPvgLigbrRpEFHmB6n9rUjOjXSKjRtl3uV5J3Dq9dCwsImP7JU00aqH
TYwjyvT1w3iGXuCxwbA9oyuzwAXvbRsn8EBeaM3Q+7mEDAiaJW7CAz0xAnhImZwDgaOvxlULHytG
PTHMYXNnh132cy0VITq4Qr+C4lkiaPpYTSAWv8/wFzneGI4Qd9LxBmGP50jDpbqPPNq62ZAettdr
/fBdILEvbIGESY3MMjtYMpxo5cYH+gBR2Xsiuw2asvF6SZ1oxC5JvgBXZCEXjeyE0n6iwA0/s63q
9nj0k51hcJo3sEW6qiO9yZljPYrKke80eb/HqOvWcTEqiywUPTUAq0gBydnAvDwrWyQnUdFC5CNc
bJIHVStz9o7UpIe5fApEowF/+LqulnBRqbU1JcrY1lW7vMC4eOmDBah0slfQTj0mDhpz7+mLYNvW
A+7/MPEw8au7KKOhpP9H2nUsSY4jyy+iGUHNK2UyK0tXtbrQWlJrza9/jprdTi6KTTzrOcxc2iyj
Agg4ggEPDzWGzeTXBE5CZ+H9RbHqU3YJB2t2S7f0Y7/m1UCPg0UTGchKYkUJJ4larcKydYW8G2KM
eDCKj1o0yd9pFh4cO3q8eRr7lSqofa929LG2TVxoOVoKV+6Et5IMhPQG5F3hBrjN7QkqtlaDK5IH
IzwbDIxgQLkUTRq86MQXjLzTRDSfLv7xSu3XAn8jCGi//xsSahiRuuixOeJ5BIGazmkbT5ktfSc4
xctJiTi3yj7EX0OQQQ6ln3RhKN7s9dDwak90WlV65n3Dcf1igCJb607UW9iZbOiD4L0e0iq26SqQ
n8jdxOMCE93wPwOTJjJ4IVVDJsYGNgsPWucCFekZlbP1CbqlDyhZ9Jb0dLxxvOBg4EMyemGJJvgX
d4GeNVbRn9bs27ENzvWCHsH/DY6hzvuQJNTIJXwULPSSnKXUKm/ms/R9dmVXCJQ7SIcfW+V49o4q
HKJuQTQYJZKTGp/F3tZ47KL9Z7pr1L/9++bezMsyF5Y3xwL6/Ahxcgxrk8+U7/P/KKxKx7HxFqsb
a2Hb9KLZAixGb3bUC50Fmvjkkc5JH75xpSlpZB9E4tvFs7HWZHpb1zmN/DNtAEKXx6MeWdG5gIpi
SPDRitkOPubNd7bIiUkO7L6F08Zy3ReZJNIzVwsvbXVDzA/HkcHdNgY84rkk5UDBqncml36sVn7m
K5bu0+9v3kJyrq23d6iNN60x97WWU8ZPHfTNbYHJH0S7EYe/UXdHN/F/slHtTb1hY6fu0YKbU65W
LIFLnpdOM/9Sm8k5XjueNwxeoBhYD3FPL5Oss3qtvuvEBnTZtnrWy/j7sS3ePrFv7aI+QSaaZmmq
NWLYaGetJwHQq/uyu5y4pXwOYLASpTUEsAuRBjwGJQR02Gh1Ts6ZX56mT+SRZofxuU45y8kJdVak
VAn1uG5qHGlR+jyo34Se8xLISQ81VuDA6OMEVQsaFUH6Ml4KF529vRX5o00vsEW0Mo87n5PeUQfI
8U6YVF+maqQyYXSAmfITd9hJjawGyb1uZ8GbXvRPqIR8bl8bHhWTA5FsBSUSY2HqIuzhcu6DzC1e
9bvIz4LuIiMnVXh6kn/IDkwiGW//sVRWPCGUQlRCzmiGliikF9zktsXc0+5CxxHG/sr5INx/5PrH
FrXJ0lnNXK2awcTKdhj55BuyogSJWgtW0tadJXbtA9EX7aEd29ruDH3yMZeHWOYYP6aFZlySGZSB
mqCBU+qgdo2+wOPzun+ArqvBJLPaTPA+FVNxpxEzsvEgMcVuqy/2sZU/oMLVDD1TG6CLhUGe0L1O
v92SuwSvBej+jyzjWfAhQveZxxPYP6FXa9TpjTVhkv6z5BKEmbXMEoQfx/7sI+rVAHMZFTWJ87rA
qhWDbrVTYjVoJFGiSxtxDPE8YVLZKV3y3piwbmGS26J5n6e8ly+eK2zyqii5rOqwMCZf5vmmqVdL
mmQH5ThODPBcYW4hpcAQeK2C2iGeEb2snYJIXDkmdoPZRClWMaB9KrNN/Xi8yaUFwqdOJJ318cNc
+jlX7o0eiHdAebXBVvvkXlOUTsbDJBXzz07EitHJhIq55NR+aPMKcbuLtrHGfD/LhZ7VC/RpoRct
nKKhvcESusexvH/dbGxQfN6cFj0jsTZSQkOZWJKt2MSK3PKj8WyAAw8xQn84/dWb+MYiXeONRZFM
kWC28EqI7kiRWnHujDPvlYgTDDJd2o0RDA9UynWBETWT3H6hirHac5sTjpAPzwz9940ZEYTgoqG9
HtVwWddvk34Kx78S/9A3C8bgTWnqKzFlmsEldhk+5dKlWv2xQ8t4dT+qfp2d05Qns7QLDBubDPSk
UhGn7QKbmM+jnnrUVayxle77ppUtTIrl+bj76bIxx+AQHXyloFcHbTrKDzE5lxD/09vnRb1kCq8P
fv9K3thioKhPx3BQKWOIfpRJLkZ2PwyTRSeazPbs0nSHlsOK8nR80t6y0QPsUJhvaqNail4vgU/T
WcRBK51utrGsiV+8rjeztXw2bxentdvZEj+aAWQAms7m1dn3y6hX59m+X9Wssxkz4PBhH9D8Zz6t
vumPfuTwsItzMhQGV7pSJBjvipMBiUVbaAqnStDX3sb/7gAqDJh0eZOka0HPRp5ZRvm10X7OHW8U
wn45ZLNqDJpUQtYNhK4a/azRkTVmt5AGs2s3QbQQt/a1J/nHcbjwwpTtN86kMJfqHAsoYuiljL0q
n2Mnue084ZYm5OU5cZAU8Kp0+7naxlUGbNZMLzHrB2bToA/ae7xf2POZXgaZU9/yinX7QYJytGig
AKmZDMpACyhPI1oKjyXZUXrRztfFE3RuAwI9Wu+P3tUOAy+y1lVEH5HmZE3i6gMJRlH7saCV01yn
h0JT7xZJPUtacls1+YfjfeS5yKBNS0ZjIDSHMzsIIpfkda3QEZgpn/6NGZ0t8C+C3gpjg5Us0y99
edt3T+HA+VTbx+j/LqLOVvMNyM5MdQcTtXEKdcOOlcTJ1p/xlIPa/PLv3GHQQ5zlthBr2GqFW6P9
Uoq3+spLEfYpbWBJ/RN9OssyI5VSmTrtDV2V1dEl4TQvfdCk00Mcio+DIgTQBnpShNYel6+rlv8V
cl2tM5gCaaqplAmsD+uZlA/65C4yR+ThOPZ0tsTfSkOupQJWEYh/zmb5q64Pz3Me8T5yaR765+Ol
iwxmKF1R9zktMY1ecYcnQT88qefCoQ39mXUcGH+AxeuyMZAxT3oqTDTQ8dbuFneoMfnj24SDBqrm
JsT5ILXMz1npZhx5yABIh0GCQzjBQ8koP2O+ZA/th8LnuHaMUiDw/W8ySZJkHvIa35ViiC5DUXmI
SWpNwhSMifwym7QAHy5uMZWflHLmdILv53u/l5Ut+Gd520krreBW5Bxl/mpOljR6ccxBwz9cL1c7
zCeNEi56G9IXeCpIr9nkFAbyUw/6PuXzZbz+0H3IggitRisrYIX974rWkpiMpgEZ5CHqQAYPz9kw
3yrZ/EJK7aRm2dPxDu5HydUccw50fdRWzOSD6G3+Umankcd139+k6+8zsR8XHXCRKiErLmmNu7aV
7wZ1tTMj/X7syD5wXA0x4Y4BOHUE7Q4o6ghnfGEoxn2bciKBt1ZMsHdDSMxQg4mi94bxsU5+HLvA
+X22wVVsMAK9pgrYumLX3V3acg4M/fveI8LvJWK7W8cpMtcRnBwMPgrQQGehmu/k/Y2ePYuSKxWF
06SEg32cXdGZSxHTIiboZFKX6qBMY0dUPqym4ByvG93aI7+YhLqoQJHpTBjBg+36Se6SX7IpS042
Q2M1SbT0RlXH2JMKWbaPDfO8oxu6+ZRudD1RdQGGu/5ihD+V6n7mPmvygoLBg0QyZ6HPYYNqhxCH
WImKlgNKmakeKi9y5Mn6q2qkeY0TBhOqojP7CPIhzhR+FI1bNePs196yGaIGmW3dkESDTWKWNF+p
nDASP+S1NvTdVFssJslZmoybMO3F/NYWs0W9nne9qsIWBe80MM4EPJLkNvVAFSx1fD63H2D4BC3I
4SQEhJNmvD0esaG5Nc/snliTKsxo7T6/mN8pGRek89fKHvzIxR+g27mlnpVT/qp8QzHuiffatBc7
W+vMRoapkmQ9rfrm9YjBfrGNZJ6zl7vfmYZoQpBXV1W8dTOgKChdrmVv4wG8xaUdbgmGdRT+/JR/
wMgFG7IbuS1zt5Ue6ffr+tsqC5VT2TfQSUVtln7d0hGK1WzFHtWNDK3wJim5bL/dJM4gMjFEXTJB
CWYusnbsy7rIKdHeo3KOtASj3xVu4WuXzlkcyapiS0xtHq16Lx3YmmWutXUgSb+GMDu1oSdp6qXt
QA7JG1tTfk1KxuMz8Mwxu4mxWKokNDCnJxdorocpjE23o3lbSt4xdu7G5nU92dJSMzXFBKFJVOuE
16b8XBWf/t3vM1mb1M8GWUz8flL+1LUB4f9ybGC3DL3ZGrZchHBAel3CAp1UoHvradSt5SGMwVog
doWxZdprW3JunN3HwK1R5q4b9HrRZrpBo0dnUFd+D4lZCJPRyrdJRSR5gwV3wXqzT3QfN3ccpiWu
MWaVg5AstAGZhadVlNCdkfuc1dw90Rs7DFJGJExjOUapUbZEOzzjTRdny0Qhx/TlV4GrssZzi4FG
CU+YqBajolqQlwUfD+qnSuDsFf2Jdxi18YhBjDBrVnmuYELV2wqj36JfkDyaLNEo7XU1/yKP38YF
gxOpkcZGDS12sAidyHxSxh+c/eGdVwYZsnUUxj5DHOTBPyNrzafwUoKNKXqNJwSClwqc3PGNl/B+
AVFV0FDoUEF+/t/QG9M2niJKaqkWC49Jdxou72/xfWETvz+bT+VJscq7IjDA7xYuww3v0Ydrn4mR
SVbqrKAPCpM9uIsLBioKfdZqRTeNH16EzFqfioCWUrtT9LG4156gNc4jG+wv+3UNmCBSJ6UZDKqE
p6IRBGrp62BwlvkPkHI1wYTO1GimKpUwMXqibYKoVGB5UVu0nhfc3bxXGq45NpCGUm61FgddfMyR
j3W+8SDfiQMIN/RFknyWOPOuOCvIlgnEPqz7UIF7YX2D966m4H3j/CE1+L2ALAlwEetQkVtYaJ3B
FT4Rp7PpwBo6lPdtEvBda08nXmKwjy5Xo+yXVWYkYk+VKtMMA7HVr4JZWUZVWwYIvsdHfx8qr5aY
K4eUnSkvlKCcxwh0aXzM2x9CXX47tsLbJvrv23tGRbOklMHKWDTWMvoi+frvDDBoUkWxQQz6JLmQ
EylvJN5wM96GMGgRm/XSRvT1CG25GFBeN67ag8oxT81JJbzCNm9PGFhopyjRUImAQKbkR2NgFm6m
cFhd9NgfoC9L9ZvTGh/WlH9fhrfotbd047PUBBnaJqOvSio7x7uz6xDknFRJ03VFYnWqEkNA/Y4K
VuSdn2eP8fwli3jtzLs7tLHBhJiBdrGygbYwHR/iicV4XkPZXwpwM3teexrPHSbYYn0aptaAqbKZ
rNJcrVRLTqLUBcertntoNh4xMUcmTJg1aH9inF2k4uvCS6J5bjBhpnVSG5sV+mVXU8+tSiAR6hzo
e0OTUMSB6d1w27jC3EJznLWzFiOBCUviQ+rVnTXBM8Asq1rTNQpKusCOHS8fzz3mKuqqOdWnEC1c
9WJaKxEv4qJa/aL6x2Y4rrHjmiFuqEbySNvgOn9tYjueL0TL/a4KmiIMRqJyAJv+2e9O7nUpWV2n
CaNtxdXArvV56ZehbFXNfFGU7CmspYuSzl8hrn0n18pfraZMqUyQtNbYd3o8lg7yTIlGZlk/50Zr
R+X0Unba6Xg19xMINDP/1w5z87VyDkpTBDu9J54pZ7yBviGqKeMvzaOCGDym+P72Xe0x99+o9oLR
jbAXCbVwP8ka+Z6Y5UuVNYaN6R6Go+KhxZbjSP+XC8rg1bCoudDRb5R5Rs1vGTxTn4Nw4T7i7B+D
q4MMWBlqtUBkH3ZaZ7GNX8MjHVeffpT90VUfCSRNVsXhlab+sIsgkisYq0RE9uVIxXgMvaX0Gapp
QkowdzOoMcgxGP+FlzjG0/iZEzc0Lt4fi98W2UQwGYtpHGgXSooR48YHyBR6pl23Fu0QTWJu5k6x
8cgcU4AYTTVPStq2MdDkVmttJSqtarkZ5p+k+hvqiiFDSEpTdQkXKLOFs5ShcQ2zqB0DGqrLpVnv
ooED0LtRsjHB3DVJFgshmuJwDMCnIut3XVAtSCX9DXZtrDA3zjqnQwmtm390fchJCRaPSozz1Fp2
x0xuF4y5boZWj8qug53G7TDSXLByr/rZ3MaObpMvPXj4ra9FlnRC5eHlOA5568hcOmaXSpX6pkwc
P+WxCjXOs8F9d9lNDK7LyCq5h2WeE7z0QOahCtVLH67kbCQk4VQ4duXNNqvI6rS3UgRRkByrKPnK
WXo0/PWFfKMMfIJb7ptmEbt7wBgf2eLN6ty94jb+MXeAiil9Gjh9iPfGG3UNi3gbKqkVJg/67EyY
fKlOPPjY3TcUuTGHBnNQJbbFphaLeYrxzgS1ROKtQe5JkxU+JLbxLH9AT+BP5Tb3eVTXXZuqbigG
7k1NZrtFYq1WpjglIFzk8eOg52fJDINemHldrzw7zHKiVFWp7SDhpslTF3Mkg0TBfNdSffqL0N+4
w9yk0zBjVElKzZhndb5ZoUUbypz0YDcyNjaYSzMhojkZg0jJYKE/gGjReU2gnHhfe/v318YOXdLN
9yppU21WqZ3oQx1ILp0wlt9UQYQB5b1d+zwW5O63y8Ycg75xi3419Hlj6aLC7kcwwQRHrE9SxNO5
2H+y2lhiEFhAcwVm5MLS8jg6TmMRp7HDz5DI0T5rTudJn2hfFNpBKM+aJ5rEi0MGlcWlHFaiYFE7
405AStfNNwrvHuM6yADw0CjLOFdwcB0sCJtNruhCCpw+CCZnyo2Pgn/K6bUvn0VM++CmPruZwXWF
WUZ+H5mSoGU41b0X+qBmnsNL60au6VJFWVoEa07y/XLDa5naNauhpQfcEhkYxvg9GfIYltWEkzGh
m7lTB6c3YnvuZnT1REJljwOvdWl/qa8mTUof2hwS1ezLWZIWWlqE4hY6cvsLcYovhZ3Z1UX/Ul3e
ZOtvob51V97yCn/7DzQb60wGVkQrmAH1jK/jxMqD6KSeVit5Ne2ssgaHuOWj4BDOg+9+XrGxySCp
XAsqWYsVsPBr9hpLsKpH4Un+FjvQef81OQYoQ9opuaeSvtYxuO4C38YyA66rrkLVRYa3kjS4SRbk
w89SOveGF0eaVQzuOHE+T/YhcGORgdpKGRNBF2Gx/zS4EZ59Iar6UbGqgDbJ4+/4mwR0Y45BXAjv
EiHMEEwgpN+0fYrpEdlXreONGtrlWGLG7H/PiclALSR4sr5P4VYV25RwTrWemxytjKBbeCQ43rX9
FGpjjYHbUO7SEUO66H1FvNIxbt+SUUfAEMTFI/7kCKjEZ89/Q2PeOskibTkk8rDASQ09R92NiEkB
5PXYtV0w33jG4E0kSSjqJDgKmngrN36eBq3BmZVyDGnvKMRkrupkymjMy4+6eM6mxyV5Mot7mTvN
kZ7bd19zv515xyQmSkQEQcY2hdgg2YnOnYevBMhOiFbkhLy8mp7VI2sMihhyDMrPgFBvneQrPVn9
SQqigKJWjpPVcHKmXYrjNRre0YqFUP+PBCMNQgXtu+2N4hjPI7Tiah9SqseBwQEOXWSAI+qWTE8W
LCblNNG2kso273orh94FxJps+fOxPV6UMMBRoDxDsg5REq23NXqSczBwiWSpi9/mg3tsi3PpvCMW
m2aTyguVmaTtdqKbO8Vr9mjaI/p0Wkv5iCdCXmq4T8HZxCYDIfJQD2K6wqTkLzYl4azoV02dwi5P
ul+6y01+HjgRs/t9uTHJwEdaLuiVoUs61Tdj+SEaebfZPngouiTiKw8zbhmfxq6M5sqET7meoX7p
tdV3QeZ0B/wh7K9GGC/6oR2VvkS6GV8Glyq8qBh6pPsiWpoEvmTx/gV9tcbgodwJyyT3wMP5Oxks
dbCMcwkBgAZjQKNLdqkC6UGEUkkDAX6QwThxyVlPduTS3CpVpscwHskvbfFIhMnKy/XvDvZvF9lW
dXzQLeGQYkGp5kV0k7kVMr31Ed/nPmYK3PKqALsfRdrVHAOTmAcZZrkBp6SystviRYs/xOts5xAf
4Jxq+kvvAflqiUmudPQzijlmhKKziWqwpB6EDW3MIQXrhh8pvL1i4JG0wtxqb7EfKRaZPKHVba6g
Ky/4WaK5Lmd912PaDWq+/4gOjTcGdEKboIIa7l+JsGFa+n/PMzuDKdTBXJJnbFVeWfVlQdU+92bL
xP/RyI1MB2MU6CA8Xl10H6euZhkYiea079qcnnA9fB5MpbSKXOEkIX+4zq5GGBiRY3nMoxy+/SPf
BBLkT8HGSl5EB9IXzzx6Li88GBwRk3SIGhk+DVpqJ+rdFNV2rPE+ZDhWWIalEEppVOpA+LVxpCeM
XD7LF9BenOgCHYQVAemVbgwNmL+6WH6vJctRz6oqRK0cUWkunkQay0CB/vgsc0KCpaQrU10rRQcL
UxpU6kPJvVV4BhisaHqBdNmAcJhNK3/JTuU90pvOgtYgCgvDi3QTefqPY5/2M5zrqtE/afOdPXRC
jB51mDSWyCmExlaqxF318DZX6gtIaE//zhyNnY25QkpRQWlgDl0E57I7LeQG3XxWQSBwxKNt/CGh
uvrGfI5NhirIpIYxfMX3lxivfWZhrYUVBVkC9vToTyc1KHjkL96h1hnkGNUk6k0V8d9Al2p1Msxh
RJMYUL8JyrPgSLyE5w+Vg6ufDIqYqRwJcoFj3bltoJ/Ub9ltgpcBS37qHME3TugREzGipL2d/kre
YAPOOoMo0N0OTbSbUtbva6xgoI3QW2r46zhoOMeCfQWXUi0aYpOmjPm5rZ+H6cPx79P1Obii2Vfv
yJg0baCC67L8K8TwuTE/y+W5LM45AkTjoQgn9TBowrA5Ak0ij0NIk7mMPC7TSap1x5Beo/Lf2mHA
RE4rDKandgSh+6Suz3kL/bxaxkBQ7hhv3gYxIBLnbZMPoOE4iXBnLHd/x/i+pgCszv9gFko80Y/a
VCKOWaMgSCL/OAb+UE35fYgMBiwgzS2RXoMPyhfFb6HwHnvlTfRTvaXDdiK7v428wY48HlpwLkuD
AQvMqBmThmYARY7KeKQ0rtQQxe71hnN57RrSiWqCV6CAvc6EA+C8XNWlRYJt3IfkZpieDa7oAy3K
vjtIGxtMHLRRIUNNtqfpDMQm7MJVzuh3OJvueKLf6MSu71R7gWJv5kRO8o2zg7tfSRvrzN2SJCCt
zCqs68/kuXNHOoGbDrDM7OSiYQh264amJdspZp/kNu/9Yf9TemOdiR+0QqJvth7ACHJWlKz7oPSC
2Ek/ivcCShNmsGDuFsfh/eVWRcmQVMMg7DfTZCbo9W9rMHwxUgZKU/f1DX3zLu7/KrXCW6KmSJhq
r7JiQyQb1ImkDX33QLNM8SzLvMLOfnT+tsA+bKxpthpdCwuqqdipZGfLbGk80tbuAGgslCmKkgjh
JFaBIdExDKOg1aPkg/wd8flEc4L5o+6mv/C5hJ4j0RoumpdaQpB9PN6sXQc3ppk7uo9UPJdEMF23
t2iYtELVzaYf/84GcxkbadlC/xA2xNIfk/uod4uBk9zvIv1vN7CQ/3t5mWFexSSGibnwsupS8Vpj
jpfJZGUXFLGdqqqkLszCl1yZTpEpfymKMjheKZ4bzB0cd1kFks2IKqks+ZkEUo/C40bxPGHwVoXO
1DqrMKH3pZskixcqhWOUmn3syX62udkRBnNrjLPKkgK4Y3wRv9SYVTSfQBodTyhro4KXPvLGqu2m
Lxt71O9N+lLh+Ehajh1SFcEeRdmqx1c8JwvDy7FjPDsMnmLIyVIaJtYvDdHqGGL2HvpT5ulUxRy2
8j4Jf+MRcwWLfTtOnYgVzMXZw9jbT8ZiWGVlnBRDfe2F6kHLF5tU+ksUEVQDPkZGG6xa54pFHxTJ
clfMKM3+O+cZtGh0kovQQqBweC5jP9ZLS5IvkcFZ4/0vpI3rDGIUoqSFtQHX5WflrNj6aQV/T3F6
d3L6OyqMrTrHjtFofJchXA2yTDpxTsJIovhRlZJlFqGVZRyfOOeObamo5CxbowIfC1k/fCVS85KY
wkWbiHfsCCc832pkm2MgJWKrz/RJPCtNW4aufDXFTmicY54MAs8fBkeSehaXVIIhTco8LVqsZEo9
dZo4G7P/4L7ZGbpzG4eWPh0gvEhDjlh4HPWnBd10yal4zHzz1cpv0Krq5Xfmo/CrhXw0r1npbeOP
AoOBFTVtq9yMcdzftHQv+X17UtHWo9zw6De89WRwJWsxvDZPKfSLD239sc9Pxcwp6+0mooYqg8+L
FnUkTP+7lMWcNPES088VEIlqD4otvuD3IL0ch+D+WbqaYTwR0gkdOwnMlDpqGolbLd+PDewv1dUA
A4xxsk6oGOIojdr33visrQ9zzGNt7ufNm8VioC6CWCrGWsGL0cs0izbDyneKU12a7/9waaLn2Cc/
jh2jf/j7YLs6xsBeFfdZJrf46DLX2VJSP1xvQvFD1ruiUHGQfL84c/XvXTW00PHEpuJcUfKfiblT
de0KT6M9OLTGmzioop/0IPkWeTy2ECc+2IKomExovcD/nDj6Lkufe57oCCc82HLoIMpZnFQ0/sDZ
rIybaEH/Go9C/4f85vdese09S7jmlUk5FcN5/NTiq2rGOBTthY7nQWWLy27Yf9zY7BeDg3Ojjl1B
i03G7eRCMPGMuSGBgfca2iDA+2rcv0WuzjFIMRJxitELjnQXM2xyzc3HwjdGS2h58M5dRgYsZODE
JAhwa77P3+iNGDyAiSGoLUuecip9XpMh71yzVdAikUtILcBgd0avBT7+nQRxn9hFoHn6LaU68uc1
8yKSwRKCRpx0mRGRbZn4WpJYyYq68jg7x/BBf+YAPtiiZ9hB/j8ssGsLaJwXdV1BP5jjxFHncHbX
RNYvcmR+79tE54EJ52ZhK6FrrUf5AJI7DkN+WT9Fp9gun7PX/FlwO0cFS8Az/SEonOQ+9Xl8Iw6c
vKuS9moTTTE2VBacIvlgNLyCJc8A81G29GNsdAoMpFNj6UNh5dmH443jHDeDyaX63FDbFmOrnG4Z
G6uBFrmZta6idh5QmvdhRv/cgygxGCBRIB9jCjqCkT78ZsisSwyBoUBS/z8efv9Q2viNJGyJVFk1
PE/RNDGGkiUoxaCmdlb2iGfg7jNVGent7Fk6TacCpaiE98j9xiY/8pVBlyUym6Vb6cdaZREvO0m2
/kx5EcWjYPcWOetfiqDF9G0RCR1arbia/vsH39B1iagK0d5NVIuStk1o4bE0IMhzQ8RbU+FUPngm
mO2MzKoelxEmTOlnpEH8IbK64vFv4vPqBnMdaJqmJt2CRgGlX0Gif5xmtEEMrpZxpBL3T9rVDrNd
ID7Qaj1qweb8cSKXUHKP/fhDNn81wGSOGZETgDEMlBfiFW50phqJdJoer3z+h2vmaomBfGEkI+pF
2JbiV7NY2pnqI7U3aDqe7SqoMOgAXyu3vHoo1yqTQJaTkeJsY6NoUrLex/8Zr1PfqF8mAhoryG+v
vHRu/4XC+O0qq3tDxiGSJrTUw6gG8nd5P35Tnyi1nkoFLIFxP7s55pervKt8X81iY5hhQwuYZxbK
MnYzv4h3cSB/mvG0OToySKeYrGanqW28jHZ8RymGkV2A+MclqlFkfg8wV9+Zu0FRNF2LdfwJE9qe
7sGTsDFGzlkeOqd4AemKOxyZc0JYpWWS6LNI6GuJ1jzMa1DwZkpz0ERh0ATN8dKYDdjLWv3VSc8l
uZ3/aiCosdk2Bk0ic4TSgwEbanop5kdt+ijxKs77mdB1WxggMRq1SMQMpy/qakdqI0/NFAcjE++l
fEQ/i5A7+ZQHx+CynwNdbTLYArEaWVxL1KxSEPPJKfP/f+OxeTvEAItSN5U8dBTC0smd1O8hZsSI
4edjX3hAojBAkoBCmLQj9ii/yHizIgl4/8mbNFj+dfkuebkrcDm7nE1jO/zy1FTjHjoqzoD9Mfub
vnTU6YvYB3ruj3nOy1n386Df+8V2+sVd2SajAheNL4tNGcnR63JP+ySVU+Rx2WL7n/ZXawxQCEoq
9YJOMwEM7Cw948FwpHtDBYuWTgotPOlj5AiXqrV4wxh5hpnccq1jyAInCEu9eunyB/RC2V38kNa/
QCDmXK+c0FQZ8FjKXhrGAj7KxlcCPULtdWw4Jaw/lC2u68iAR6MIMwZ1wUbn5i90dJwkW9Nn3c1v
ZmiU4T0c5BnzxbDzTyvnTPC8YzBlzqLWCOlDamfc9I1sJak3Gr+Ozx3PBoMhyZhPWhLiCIhj7ZDm
PCRfxpGXFfPOGYMgsabIZq3CkUJENqfd6v0lh+LUENt9C6ljvT8dO7X/kIH3fRFNpgaEvpl7ep3z
Ya7pQ8boaef0BRRyL3bybw264XBNVg4aNG0Z9A/eCd+9nDd2mTNX1qmKj27YjT7QRhRKS54+S59C
q8WYQciW8d69aQS8SwY29pijVqVjjbm8sNe4yVeahTS3MgQ5Twb4oJMj2+Orhu7rgref+3nQxi5z
7sI5W3U9hd3Jrj5Qtnzjtx+FyAq9/mbEgN4h0B9nND4IwWBnuQWilxnwEt7dyN38Dcy5hHxKt/Z0
rUXMN+we1NmWeA9iu7nPxgRzABcx7NvCwNE3dKdcn5L85ThOedvHHD5l0dABq9GiV/IxlV3ME7OT
yDFB2Ty2w/ODOX/1apAoleFHEtZWX/yUuudjA/sguVkp5vYORUOORvqMLJ6TE2QAXvWPBcQoSsxY
oxgpnSjTRQ/KnzyM5LjGPqNhjtFqZiMMV3mQgueaKLnN8W1/lzBfSiEi1K1YdVYxidY1K2UKJnTy
dXaCzAaoyaiGJtboSpfsPrTN0uLFN8csWy6v61HUo0RFdid/mJCMjOXZGM9j+JPj3j5m/XaPLY6n
Cj6AyQo78yc6n2a6bWyquzaBPzM8J1ya1/6GXc0xEBmvuUBUHaspk4fevGsnDvbvw8L19xlIJFI4
ZVVHf39A7cx4ScsfS/ZXJB3zaoQ6uXkinNAxMVepAmAQHmL1thAfovWJsy/0yLzH9qsNBt9CSJQm
ekb3/5LdYcbll8JHT4Z8E3tKIPvtV3qi8Oh634lWfMsrcfKCj/77xsFFziclLuCgMqouKduXqhEC
MBH8eJhfjh3lbRgDglM+t7RZHnmq9NTET4LkRSGvSYkC3NFaMgCodUWXtiuCIg4WO33AXGPISEcu
SuIvmBdq93aKy4omBQpnF3nOMbiYy6KUV6GEw5XUth4+xiHElkTedAyOFbYY3uXzTCpMD3UklHvW
nNgiaa1F5NVdOEeXrXs3uqxPKSiVTix6k/khBBXlOBQ428QSgqe5MZDTYZskVTibEOQbxOSeGHga
bJXOatvWC8OYE348pxi80OK2EUcBNo3me4NhUkrM7eii2eZB9LH1bxHy/aO2IAimXnbFUvyhx7KN
2WqPcovuV3l4jFUUsfLwkmjVA6Q2ORcYLzrov2/OctPOurF22LZ1fI71p05FOjpz6rX7NkwI0Yu6
iimMzCHuGiIXZEEEmuQB7cRWn587qeI4so+IVyPMKR7qasiTCkYUHzNjQaZNgviUnnmdvHtmTBGC
WpqomJDVYtZrqMNoakdsV5L/wkhyY/pWlE96qtgJ5C2m/rwowXHY7z5ZbC0yaDu1dZKCgYTPBtBN
otVCNRGyWsTXgsSevrdo67JkV0Jrl+GSe54kwN4BgC4w9GlFSZYV9lm5IBKaR2l4ROoIca0BbSC1
WnLiY/fVdWvl/0i7rh7LbSb7iwRIpERJr5Ju7tw9of0iTLJyzvr1e9jedas53Mvd+QwbY2AAnVtk
sViscIr/io0SrvacxDlHQYT4MYELpfnrXQ7CWrCD7NQZf9n9tYUT9jBC10kRllCVEknIg9s3j2nq
5OfFmH6gZk/17lOhCfvHmj7VHE5OqNPSi+wbAlY7aj2krqoaTvqw3colnLMkr+PEIEDqQKacXMCg
/5rc4tW1e+ujvB0utT95qopdmVneggrnLl8HPDE1vnc6853pqOWZX4S3hHxz+nOn4paR66NLHdt1
bcMRKRBzZExos9icVfxInZdMVxbacBdTtMeu/o7A/36ji0tR5mToHB43Bds8PAFD95yTzdkpgspR
xsNktnELJ9ww08TmkhSAc53vQ/dXzBxvBe/VdRsiVUFCOVU6pvjhz48yMXOJG91GIU9ZgTeZfmtI
54326IF+VIEkFWeDJJxkd7D0NXSBRNrPZf7LCO/cRBUqVWEIx9cAvQANQ/Rxjb3zlJTpLW3bAI8G
hSjy47SRRTy4oYMKBt68nifoJE/urD0f7dteUOKF0k/nx3DSPfJdxaWgkk44xDpdHM3gLddT+nds
3mrk0Joq/lIphonzQzFQjDoiUZEWpqUV9TizbrPuMWEx7JtgDQcVfY1U7d5hRHKiER0GGR3hPfFi
xfBvTK2/tEf6V3R4GyCJE8WpmDDF+LqyS0uTXNexcWFhWgrIrD5qez2CN2FJC0yDQ488aq2Q6hy9
7OYfehlNEQGWLCXVMafS1tGVoYNL4SMY0l9JGoUgodTicV8RZHPWcG/1pkIZ5TCmroMZz3VMMWaZ
OUMUryYfx2LpuPHZcNaz8DLEqgyixL5CHMyawWAQCqJoITaaJ+mc1boLS6E/TV3QUYU3I5fj/fvk
43I1xeiODeemz8pD3z6b3S5zFN6ESgRhR+qiKZqBD8jOkuG+dPKvKP0PrquYSgrBymXmaKY9H6Ux
o9m+in+2Tu3Z9Mt1EFl1wIe94L9icxOBqLMx0pTvRbR8NYbhLjZnbwjrXYGYbZ3Yxywvg2yhFzdT
kRdJvNwP0ILpq12r1jD4j0fsxhMnx7FQL9UqSUIlBuIDjGDr0ODJlo5AQisrvQ6k7ln6iTTnHv93
fS1VOiE4KWQqypHMkMdhdy05FyqdkznpHyQRbI5TmDQD9T13vcIDIu2HDk1T8BzqSw//3PCHZ+4/
JEF6G8WeindOVpSOWV+ObmHeKsPEXHEdxwax4oxB5RdvAZWA7mN26SWC/zd6zQ/trwz0d6ufghZt
8C4q2l/p2m7AhbXtkrLSO4y4CAhrvML6vJLn65sn0xIDfKCGblrUwj8fzwGzh95c+FwBzSYetbNd
PnxPzWdGE8Wxlp44A8VhJjEoaOrFYG6qVQZL+KityDXOoUNXL7fyEDO37ec0Ytg4zd1na/srqsgp
i+vddTn5LgmeJ92gizFdO68mw+ToPVu8GSXWtHwYBg9two69vw4lWVIL/IQ6nsvUMDDZ5OOSLmup
5Rg+4AQZwzxx1/b0ogYRyuC3yptLItUHKMFW1um4aHgiOOBBw5AZo/fmEHM0nG968aibqmpCiWH+
ACaoSjhXUdWg7Cjo7cNKvCL77k6KG0xiGjGUGsoBFmjHIaLv5DR52a1TDyaXMMp3UZp/CvF8PZdL
kvi9SSY/t3vNm5vqAVUfSp+U34+CjmzRRZcKByQuBoLVLPvF1ybml91zbsbejKEk1fw1149DlKAz
H6PS2OwhuOhfVxzJYf+AL/gHy1KzDh1DkL556NcTUTGyy5zuDwCCg2A5Lm20kAv4NShPpm94zW0a
WHe2z1AwRoL0EUZUIZSsZOwDqHAckjJr0o4fh8kvT+Au861nduDY1afMz2MUYyM055m68vUnOxxw
sizLROSSoK324zkE13ibMdbiHKKw3U2+NYjgjz/r+VulKbyitzeeoDnMdZCkYq4LGvO32tSNNzHR
PCqbLnVQsN+enF9pgGmeKGvH1AniYSizMpUjc8M/AAo7meWx5toVALkbbvrFeTza/rDXDrxYx325
rpeSU/kBTNhBLMRqRy3AzMM/bH48Q5XuVBWNEvvyAUYwZmmCamUtTaCd5s9e/1ayfaTquSX8vhQ2
yjYQ2sCwR9As/DblISwwBWwJDTsYDVSoZxgEDuereAVLSzCEVpAMejBSjNXEpKUM75r00OunXn8c
jduF6l5OvqRt6cFB9aokaM3a75EeNMirnd3ZfeEv61HvngtMc7y+AbISrQ8/W9juhHRjNhv42cO5
PBnBHJh+jiwKOfV/zxiel+6Gi4rFUbIbiCdDoTknP/wDYdM76tTrEuIN5OYvUbpLi2NffboulkSv
PkAIGx6OY16xUmOIBln7Dknr/1sVnazD9AOOYAjqCYXAhEAUs/3RxIY3didrAv1DM6KCwQqq4sbV
93CuShQOrhRMG8gpD0xxiOTraRmUWHjLmmIKJ3LmSav4m5JlqA3f2Yi86qpkm8TiQVCH/4uHLPJB
Hy1eV4L7IrFK0HyizK25AzPloT6yB877s6IWoHuejnWQ7FXvWuk+ghtNN01Yv9+45Rn6XeEvggNi
3POJaOw07fkEAtW7SVbhb0MZ/8URnOHQia3ViVqOU59uNVBrWF/dfXTJMZfW/ZZ+Tu904vV+smd3
x+nyB8RlQLcw1RyFvpYlXie2mWVdlhaIHZHiHIfVbnYnkGTFwfVDIddWB6ExYhoWuC4EL8DORiPP
jA4x35sVHdE1uDD7S3lsj6PfgBhCv6iyLvyYiTbR2gAKxmWkXZUVNQDr6G5ZH0ymClXxD1wDEEzJ
FGHgzRQBYL5f/PqE8viz5tfgk0ZDiLINQ6qMG2kEo9I4RTuHJpSEl+byWb4Uja/tnzS+2ttFE2wK
HiokmULIxJpPiXGTKgcbSu3FRg7+yti4FMiipFmRAoBGn6zsZugaLxwV94oKg9uTDYZOZ7PreQX4
RF+67HtZ3xVjrMCQvIY+LJRwaNF1mrvwwvB8zvOH2fFMJ/LyhHjO1ChOjtT6bVZMsH507lKMqwZS
Tnp/mP2++vGjC7/Fqje5QsNEnhinCEnWxj1PhnINy6BhqIM7qAIPCnGoYAfWrOvseMLmNATzr4cS
hcqZ4echfY1WesacgaPC8PBjeOWYUsEOkDAvaloBMD4x0CViXKjfn1e/RgY0BWec6mEgVz7LfpsO
ojNXkC9kqxESbnZC/egMr+N6nzmqsgaZYw7tc+HxUUaQSRM0XBv1pWoIbkReQZZOXuPjqvDX9DgE
tVeh7VkbTteXUW5N3xEFfceAi4W0aYWyOPJqNZeK7q5/X75s798XtByvkHEgHb7f6vsIJD5xc1cT
1VBQBYjIt1sXjlOQECBghvPC+ZOeYwS1+fd1SfhK/KZvLuqLOBsYOuYEBXDR2DCmVoZqdbob2sRb
yl9teduZT1Yc+7r17TqaVKQNmqDdTb2WrMK0H7h8yM3NhV8Ys9cz6l+HkW0/011UYxBk9n/jXQD7
fpyUMbyE2Bl3ubvuTC1TkMXILOoWQrgZ7DHM3NoARJceFytgY3Ia3Zty0hSaJjNAWxzh7Nh2m/d6
jBVzy9TvCurR6mFiOf64s1QMIzJd2GIJpwZ9vcSYeu5c1b+07mCnnxbzzJILMwx/pLXiTlJtknCG
hmLMljUB2mgvnjPerlCJ62oge6DbG4HEeKNbZLTqExiebudS3wKlROGTFwtFF9anZK/ix1YIJGaW
ulKfzaGBQA5G3OiXWkWZKpsq8UEc4fSU1GmmcoQu1KP5VHXRhY7lF55ciMdwn/efWpp9KcLVM7vc
jw3VPFKVeIIDaXfwiIca4iVG9Misly5hXxT7Jbv8tvvFf8LGFdJGJ2tnh6vEntM70wsvoa5uzL1+
jIJByTUjs0Z4XDPeLEyR2hRsX1GvtUn1FC4xSObQ5hWMFog46j8JadpbHGHfhlCb8ojBxk5+eIjB
V533Xrdf9gi5XbojfVGsotRkbMQSNoq6qd1pNdTEvC1PqPU883jffIx1j3dFcP6KaN/d84Hn14Gl
CrLBFXavbmqEbFuI2baTV0yYI61qJ1Yh8A3d6Ee11LZdddiwpH4w9c+GrZBApRCCUcd0+qhxIkhA
kQqZjF9Fcght1fZIb47NMgkWfdSTpa8HvkwIIfUP6d585dNHEYb1BmRE0DiLeSDPmir1o5JNMO51
M+VmM0Mrhvi2KZ86/cEYXv8zBRAsegpiw7SdAJGG9ynmHqqcccX2i80OeRMtQ5li5XrL9ZeyC6ZF
xeYlDfJtzqrIGqbrjTNNFTCmM8NsheiR7vkIgsJnN8mJF1hoZqAK3UijDVtQwUBESC6W8/ymEssO
UTg/eeRl7l3ACWfXT+WBPP1HOyXGFcPErMOWYKdG89cUPUXW8fr35Tfvu5K/Sbw5qVmdh6nZAKD/
ylvx+y/L63pHD+ZX3vsflsF1OIVuv23qBs21C9ST9Fi/qry01kFrb9ZKYRoUp/Ytq7OBsFNMO6sT
QLD6IbG+aOHNMF8SZY2vLFGzvSve/n6DM4RjWqYdcGYMdltuwUcVDKXP59qC/B2jIurDmiID3vTK
hhul6gsWol/HxaxGWFc+6Cx5Mv1sh0wtymEvPKdR7Ds8fD+pdF+6dYhX8nJHxohYymSkWjfanJza
7fqdO0cB6In9ojf/5EXwDiOaDoCHmsaJqalJ77vQ/EzMaP8HSriBELyJfhzTlIQLJEk/tePf+fip
spS8P1IPaQMiWIopxWSDNoMcIIJkB+LDSUL5BfJc+uBT3OxJoGKmkhrdDaLgTaQDTeaOE/Uv8e2I
anNVPlR6sDbf5/gbhV/yppvWFjWIYBTyKh1kKvMF01h75/MfbA9euBaenxg9KY43dsfYNmPOpLnk
h5z+lelPcamwEbLUrs375P4Hg8u6kaVmEa2MN1ohlCfD0Qvyhxyz30YvbTEuEDN5zrUfBUapUG7p
GdrACh4FmVdWF5w5r7R2eciCCT2vpaEAkUZxtsIJ5mEc8rSiXLgJI+2mJ+63IPvPuQmq/XRcX91R
gSjVPIT6mY1p8A6aET6upm7GedPw9tOQoTTLXTBUoE++XtcKqa/8jiFSICSsyMx5GlB54/ycQIeU
ai89sW8W+8l0J1XltQpMsBC2BU7j3ADYyjSfNFNQa8bO6A20teuHIi4UREXSk7WRTbAVWquDuHEE
nG7FR017BjHBYcWc0F71MJXq3wZIMBFDORiJxvnWaxK4URwk5KnolLX/UnVgBqWIrqFPQyxLiTGQ
uht4ZLTpSeO3BvsKdteDiXRhOeU3S/h1TUff1PLn0MkOVhgFLKZfR4qx3Prw13WtkQr8/lPEGhWr
LEqKpw4cXXay6W0HktResXkKacXArA03mmK6PW4T995annoVr4NUFzciCMphdGbshDqP01evYXoZ
wkMbvxYINZeFd32x5L7gBkpQjzVdwKzc89U68Wpleqx1r7wMmEiC9OQvVXW53IPawAkXSlk3eTJW
gCN5Gu9qklhejPk1frZilmkbJuGxtzrMjTITtjPdIfLHhjoXsHrVXjGSMZgKlh/bXou9qlhNn8w0
DggqrhV5YunpxCgLpDMdG1Vxws8k9pyThVPQo8rqL1YPp8yyA7pWOzKtKm+cGxYxyMs2WFyfN/dS
YRpDN5ToEudtMwVGjxmIJQbZCwb7gSVNYbb5PXANTLgE4UZa//CQd9Nf87QP+9xbp88sHjzdiD2j
fLquXvKD8r6OwuXHHLOptAayWWHvlelXw91dB5Af9ncA4d5rWFL9wxO8NPW3mFU+MpJP7qya+qiC
EW47c8V5Dzlnh2XcGNl9Zf5wVRNIFRBiQsFiLF0wQBCvPjQVVeET017T7Pv11VLsvphPWKLM6YwU
GEUfBmXHdnbe/Mr18r5Ppn2J/+KpWIP/DFOwZeFYjAkmUcD/YT+nsPTncI/qET80fzaGsSegBLmO
pzi6TDBouZOUS80ZAPOq9tJyT8d1l9pfLVtVhqDaMMFGrHpMYr2Fbg/hc778cJGxzS1VeFIO4qC6
CA9PFDsIXolFs3yt+ZSqwUJuu3Xr0zKhAyNsQJZxfd2kSLbBDRE1URojqHhdxqRdWqg4izG0294b
a+XT+PE6iNQevIOId/MY2X1drHxzdNMPo+9DqqITUYghXs1V4UzpxBmRDPRG6Pn3WWu8XjkIUyWH
oNRdnGRRwRn5G6Pz6yoMsrVWsD/y9f7NUm+WStBjg6X5lOnwqPIwCWhw62n1waKPGc09TWUXpGcG
88N5QxaKii1h74tx4cWhfO8HjMEpvkRh/ZduZCeMWvp8XQEUSKKVQ2+hnTX80Izz7LUOEOzT0tXY
KdXJUSEJJwdp+qpc3/hx6LAjFG48hlMYZVCnP6+LJNcFXk/GHIIoCdfIzf3tpHOk9ZbmBFX6HKYP
XfL0B99H25VlMRBuoHr24/fjVl+iWgudICxRm/e8uMufnPwNABdwI4CVo0vPJRCg01+M9aeWun47
qtJ90nOJPDajcKl0XRzqA5LBTrOjmFMpJl6IJ2lHvTlVaJd0KzYggjcwUZYbi5NwNoGHNL6tTYXf
L9WpzfeFc0K6zkIKEULMU3NbF9G+RqBqKmrfnFyFo3Z9vQxxhI89WNmUMEAN+ReKAvAVj8Q/Uax/
pUFp9sd9Rxmd00UGIBCs79PHVuXRXN8NQxeMZFg5xrBqEcLM5ud0PfXz6frBUC2RcDAq1g6z7uD3
L+B2rc92eiyj5+sQ8rjKZo2EsxEOllUb4GJ8ex61P9HxwJtHlz3b54+k9NTk6PI88gZRMCdlOQ5p
Z0OHl7ODsRQVkqwphrz8X3jt30zTb3fMBovr++bku6SoSMlXkHfI6v9NlTb+MPbMb36V33tQIJCA
927FR+LVh+57iijmdFGVrcpDc5vfITwTRtaXGqr5EGa8SdEAgYFwB9AT1BfyMgTdiRxzX3v5I5I2
m21QBWtBSpbQiGKldeOlis8m+Tmqjpj8eb3BECzGnFLTqiys8ITdtLGbmt/tbSQL0h18YIXNkL+u
39HEQHq25GEzuJDIbQKeIIv3bei33/MFXGChh3J+0Jzx6t/cL1U9/tKQxQZaMCZJlBexNQGaNUmQ
DVMQTz/y+q4hLmbV7q6fSvnBdw104xFUcotNz5kbljHld8ncWV7fXxpQP7iJwtbLaOOgHu8owtFH
sjTM9QLXIruNsiMfEVP5RPNYMPvawTxWX+M7TrLJU/bV9+sCyhfzHVqwATYi+jGzAT0P7Y1ZfY9i
o/CYm/hlRW+mrvkT399GG7lug2KFohfpox2wtAodZZQ5Qbo0YJL52katN/aKoizZrsGTME1qoikf
ZfAfQdpyGfS6cZ3A7tApgSFMPcsvrFf5zbI7Gm4zb2V0TQd0Px9hQAMVDhlC1qjVNj0G5mFkLabw
PtQUISLZ7bbFEdRjGcBpXjCsmZvdTBFqRnqm8MtkWoCFstERwRxbF8lGKEoz3YZxx696qOKTgb6L
qbop8x9V+vW6vkm3ZoMk3NRsGmLEAKFvdTmc3XHxzIr6lO6vo0hXjHvInBiB2mKbMDXXup35itUo
bK7d7lI6oyLJIxVkAyGY9ExbQ7uZHFCM6swLs+OADGmZKF5mUg3bgAinpU6KIikjG51l7qmKkiCP
en9OL7P78/p6Sff/HUdkTnPHajWqGsLUK9iDX0A7pvU/U4QZluHXdSTFzoidN1ZHsg7s/PyJcVid
l8ZWhORV3xf0SxvCSJsIdr5Pb8j8UlcKN0267SC/REcIRVes+PtnltdRVvHJp67rN/O0W8r2NtLt
p+vLxLVHdJfsDYwgBiYlNKFh8ZrfKfEpxsh6SYw+2KWw9zVx7uEqfsWYR9XAFZVwgkFL7HWhk85R
jXMyvOpoQp0V/ScqCL5/Gz8wspiWlysg8naXzqnX5gfNVejY2/jZa6vHf8QGRMNZ7OIGIP8QBHQ+
phJgAMgJ2baf6X1+X/j5l+xEUUaRBMOFYOiWhaA/91lqb/5V+hr1DMUdL9XLzYYK/i9Zl6RNGuiN
S4IQIVf67brCSE/w5vvClWesZj6sI0Qe9FcNc9f7JQMJ7I/efkA9gsL5k+6hSTHKznAQKhBrU5wU
oR09Qjltkp0iercWQdUrKJ1VEKJ1rYewqVZATNHfefolzQ5Nr9ASFYRgW9csNGOL9+ctSBUMyBnW
TR+gWVWh8NKNf1+sN0aLjS5O2hqDJwoweXGrO7dLrexHVSEI/nCMyUj2mqFaVsOUHcMzzxRTOAq/
PU4PY7j7hwxI1aYmfW3YG7EEAzWF1KnSHoVd855TfCfntvfcb9bB2MXnRvdUA/qk77YtnmCaKhL2
k8Zr0snB2NtoUK0v1aG/1Mfk7YmsX8I7+6QKVkoPFVqTqYtSDuSbuQpt9q5o2FpSG72URQ3qbnbu
2PdmfCDRbl3+xC3aIAnmwZxT1tkdNw9IP3Zj7TuIKRelqkJEWtsFz/tfiQQzocd6PUc8B6sds7vu
rjuAzumbk/KK4H2I/ngU9hi+ai65/KS9gwqHGVE+LUf+Al1nxuqR2b5otbFzSP943QSqYIQDPcbI
moUJYIyp3FlOfQlr61DOQ3AdRuqTvS+hmFjQZlo0dIFS5FGE2Q7JAxuqwIqqI4mYwqhLH4ab7RJT
DDrLpm4NoRbGM0+Z5/vkV3MgJ/uuP9t3qHsNCLqmumPRwTPwrospjQ4hUI/2WtRaEGoJJ05Dk7RJ
CCL1PRp811N0Lo+rH3rOpfT/pPhvC8Ut3OacxVZnGLOJnWvyE0izQP30WNLn6/JItWMjjnCWp3kc
u5khyTG05s+4SmfPMdKjXrsKe8+17DffY4MjnOQuLIp14PNGFoznnWNUGTrkVKcthtjX31sMbWZh
cUrD+Nd18VSwwsGe8s76p62XuXoeMEuzPNQIYkj0AdQ496TS5wMiDCBuiZ1FcSCkkcvt9gnne831
ymx6LO24n3bRJdvV+lNyiF5mzHQkupdVp+bLdWmlVx4Gu+Ef3dbRt/FRYWqUUSSpxs+gtQaTQe6c
Xlc8vf4X/X/HEG44zY2WZYlw9vjQXjD6HUHo4zen1AOD9em6ONJ7ZiOOcNR0MmfNYkKctTkhPNg0
J3v50SenKFaN25afgnehhJPmVmlXaD28EVaafrO0O10PzzarFa8wFYxw2Gg1kYUyeKPNglxyGTmh
F1tM9zD/REU6q4ISzts891MH8g9ke+rH0Lor3Wd3OVzfHpW2CWcrc/oFXfmQJpyPeXbbgIHoOoBK
BuEAFa1ZtZaNXSlKuKBJd17m5mSEkyIsJmNPQ53R++4LN6Q9NYSYDDjxKXrKMRcy3zsnTJf6lIHM
yYvvTHROlwc8goZL6y+eKviuEFPs1Y6SqrI0DO8NLPqTdaaXOd8JnoDX1/J/ERJi8lcIaL8EIVFZ
OY2DgXP7Njg86LwUjBRThnB4o3nhqfdWP/lZBIsX7rpxXxi+iptC/gsY+k6pjl9hin3ObssoaEeR
YzAPztn0h1vQMpqvwyF8ReIz4Faxvi13yX48NI6XfmKdYgmk68xLdEGm7aAKif/95jo14mrNGt47
QJsT2iDc8S/zj8I4Gwjh1BnTEmdGCBGb7Jy5n7VaEV2THrnN94Ujh8KNxcjQWhusqPEs5uYuWlbF
Ra2CEA4dG8bVRR0udqmhr23souox/3VdF+Xu9kYMQRdrK++LIoYYzl/OwQgMD31Eum9g+CmP5YcF
mjf6vfXzOqpCMPGYxQMLac9bVDqCMU/N2WxV3Mfy19+7XCIdgq1rQ5ZmgOC9a/BLg9ZA4xrPVuRn
lvqqgIO0Meqtov4fjRbZENxqGHrbhbrNYA7IdtFj5vcRrmMQTuK9SU/RPvpyfRH57v/mxm0kFK7k
FV1yrj5CQnMkAZ2IZ0/6bmmRlDFi5rl99IDR8Ip7RnFuKd/YzbktorZI2Qopo+GmJoVn1kFLFHKp
MATbkM9xV/cVMFpCjkPcPA/ZE6ZCHv+z1RPMQxWlU5dyeh6kJNfAWqrJ540/QdLr3b5O3L/LJMTu
JWT2rwOrxBPshj2jfL5KcKgnhphfPN5l2neM3VYsIv/KNeUQTMdcoHotKYFiVQ7mGJPxO9Vntltp
wQ4hUvjnNUaQ4D+TTDAlXaOTpua9gc5yMLvKawwva1V5IL4vVwQTJ8pGBMrBeNdjmb+AsWUklz7+
1ITBdVEUBkrMNnUoaG/qAigDqbzSJH4xKLsEVJII3vsyh2M0cAuln9uvix+/ZufCN574mEmQyO30
oNgPX1R2SqF94pDYYiZFSnSAWiPF4JZs19XVvTvqh+vrp7BN4qzYdGyysF0AE84nrQb77vAtC2Ov
M58Ql/AsFirw5PtlI9YLIg14FYJdsm03NzSCJHjdnPXkDjEJhcMiBbANcMK4NqraxGJhp2do9uel
L0ld72ejfyzKSJFDlV8hGwxBIRJjAPlHgaqBbteest16wfhWrfDsHaeB6O7Jl9AnrcIaSe3EBlO4
RCDJmJk5Fq7pl5dUN7yiqryJTZ9pUV80uijg5NfyBk/YqNTIZnupsY6u4YWf6lO9D096ckjhyt/x
Gn+33F/XRNXGCbdJ4k4sNggArSj3Upcd6mxVeILy6MJGKOEuyRA8x0QkYFQx+MowO3yX3A57/cH0
3EOzT/ax6uHPNeE3I7gB5Lu6uYbDtg81M4Km8AY3zu04fjHht9tn85gflLMrVWjCXZLWsz6HvGxn
3NM9L8LCdJ35sd9phxKzuyddpSOqLRPuEabpYxnzoq82x3JOB4yrJJjn85r+bZynk37MvrgPqskp
qsMnErDMRpdqUwrQ9X4AQ2p/nz5ru97LTqvfen3mRUpCK4WYIgnL0EWmY7ZA1Jr2PDjtQzi2iue0
PDr7rii2YFJsKxqXZgSG+Tjt9N1wm91mGNU8P2m3nAiU19Ehg47H9KS63qQXzQZZMCxlMztpukJp
Qmc8dpjFUFXlIc7/pPoJpL3/Y5dtwZ70bd7ELd+2uZv4RLAbDb0AdTsq7heVNIIVafWauZkFmGy8
d8J9PB9rVUuuCkIwIqPWoir4rWaMvuTjzxUHOVGoAz84V8yGWHPS9DOjQ8y1AUx0fCwXelyOYFPb
XTe5ijvFFuxFP+orneBCY1B36+UtvRTM8jAd6Ghn68Gkqv5AaaGfzXMQoAJHMfVbrn1jDU07drUp
QdCGkxuHn4v4GAYscMaT6/OKScvvswNpDstT9qyKF0l9uHdo8SGLMLrrFDxcpU3PJLO9HBWb01Ok
2ji5bvwrofiYNSMMNStHwBjZvlrPGUXV+Pjz+q7JzdE7hmAqaAiQ0caLoZhfDNT5qbLMqqUSDMJo
D6h5W/Hg6uwlaKvbiLJd5x4TU6HkqrUSLMI6jm3icAq/Ujsn2YU0j4OluH/l4bPNtvPfsNE4uygH
rZ+BgWlAxnN+csBvYB85r2wGlQvfslDlhQfS5m/68c+UzjEYcZElJWL3gNViaoJOedjf6Dyw3Ht2
+bMaZm/KmeIqlq/lO5Jwkq2aZBNNgeRYzde+QfNQnH3W9EIBIzUYDhLYaLSybcaE5RyWsOu7DKpX
L/Eb4ecQncAD6oWWsbM1VfhVKtQGTTC0WtU3bs+LEVxtPYBGLoiZ9mklKmY/FYzgo5nFVIJ5GU8g
p4g9tqS+XT04vaq0QoUi7NCKvMU6ol8osMfmEhcYajfQi+moWFn5Z367OTZrJrhkoWEkmWECho3R
yYyzXRZ/d8wFxOev1tr6XZb9yYX7Dii6Y5qOAaYDD0vmLhIaj315aJRUswq1Ex0w1tvGnPVw26M2
w3iKzEOXmeekpVfWN7OWeNftq2IJRVeMmeS/eYbaZBcVv/rqNPW383JgVuaN4HO4jia15pv1E6xt
mtdus/D3am/fp/2Na375/3/f0UH0juyBztvCP1rAxmwic6QOLr41f0XH1IUqA2UyETBGh1m6bZgM
r/qPEA4KrGicafzJDaKQXgtiQxWmeOsBEPWar9LbsB5wNQiWh80UnffWyj2i9KHEWzS5aU7mcTqq
4i7SXC2qxsFfa9qo1RFrFQaS9u7S63hf5D6nAR6P+nMXlHcWeJJU439lRgET0NC8yIeUAfPjykVo
kcvjtwFl4dmpb0LrKXP3f7D/GwjB7mBzonQtMQONmenZBeFO0a5/YAIcFFTZuoHifyZ2TJlxnLQT
algx7tREwWM2p2guzhuvqa0uuC6NzDfZQgnaHGI4X+5gXmNgtPGuWpMgWpPT4nZ7k00KqaQPTQfj
anTQqPE2ScGUJpnehuNsA8v15q/9icJbrS9JhaRfd0N38W5RthRJT9I7pGhMTX6JOxMgCQarDreu
ilWF69Nvp2jzfeGk0i5bqd4zfN+N/LjufA0cO+0dMVGwaj/+yVb9u3yiGa3Bztz0MWQpay3AeCGf
LuQSL+A1WVXHSLpsDnj1+QQqTBMUdDwMEwccYxArb26jCfQpivSeXBUwQRCjsnV0tYvvMfQ5aHCG
UYjTB7pPfJRImUj/muDS61CSsMv2sBaq7hapyQOzNUG1IKYS4GR9NA7JNERFMqCSqWLOcGH6Ynsp
Sgd2uUVnT+v0DEOFMcSoNOz11o6Q49HSeVacN5nCIO9tg/EV7itxhN8QLhjlVFcTIkq1O/l22+/G
sDrlICEz4oF4DZuer2uNbCu3gPzvNw670/FJ0SkATW08x3S8JUumkElmdLcQ4lUSJWvTathMPWfe
2N64632pKqFSYQiuq0ljO80LFLzVtrNjUX/Xpu6rhhZJhfcg81W2svD92yyXrbdVluVoTDey/Hl0
iqdEL08ls/fmMH2xIsSms04RRJXukIEKGwPGERyIAiRZdDu1SgPPw5TqR40Yz71Z9woQ6fqh5gB9
ERa6I8Rq2dnCvCxWz1i/1DmtbhuwnOzGtVdcjioYYZtaK0GpGSYZBOGU7PAye8kwZd3VI8UzVHZr
4fzAa7FtAl584SapBqPMV84fgfv+V8S0Xblkule50wEpjNP1AyQVyWS8xRDpFSrGWPql79qIY02T
e4xzTAOLrFPHisN1GKni4fmKPi/HZZim81HxGod0ZTRaeNpauV8RC7336UsYV3flGt+GyXRfaaOy
VEDHR8Xry92ACttVmHE5DanJa454k/F8xNDYM28yVj3cpU4guN4dx+KtCYhVfRTPXqp0IJyhMAKP
+MHc8aaPxUCWAOMolVkC6YnCIAPcXiiooo4Q0BkR6tHgVuEBGoc/iaXdELDtXd8uFYRgx6e2stNw
xqEtqks4PufR8fr3pZkVdJ1C4ygMw29TpcDAAyXnnJvdrrjj5NB1HZDXBmXF2jn6L9K+bElSntf2
iYgwk4FbAzlW1jx01Q3R1YOZJ4MxPP1ZfLH/r7LpPMXe9d/0RWdFKmVLsixLaxk+33yln/5c4Kzx
WeQbxrxo0hYCdcfYVSMmTXlsAguqc8IhbhTTbbkSLC568ZmKC5OXHUDptFnFRh+PedE+8ioNcyu9
AmLH08pyzlv+l6WfyVpYepNR6DBjcpo3MpjhguNN/m7fWZtiw1dp4C4ax5mwRUQnQ05aO4Iw0Dfu
LFPbNN4aUvTF0u/5di1SNDX1xZAoyEAnXY/HIsHGp8p3rpO5DIcUKkngXJ0fhwiMn6/lhW1zCajh
iKdboCRZ9vcqOepRVlkANNWAyxbdjfIYV7+mL+Cp/CFm4cQkJUbraaaLvhQMgmEiEeDBKwZ4IbT/
IWLhxFo6cMuT0KQ3yEaU9rbmtT/G3P98wS6KmZnhMFtNweq6sHOnLHrHFfPAq/076R8tMI7LX/+d
iIV558TN0miCJqAH9pU8VL0TaGrlAnLBrP8pfPxHj4VZ10PbJqaAkIQAFV+nYUrW5jcuvZL/IWNh
1lohpiTKsFbDYebuS8I4sPY24Ccy+Gm/YsmXFXI9UNCCBQjDyH+GvEk1o5bj9hNY/VuR3qt0Za7w
8sZ/fP8ipPZ4DCKc4/sLq2JieOTjQ+ytJHaXV2wuhmPuFUAIy8SBumXfdRPeLSyyjbYYL9uYqW+H
nfbPK+f6ol1U6kzewtRcVYBDaCIwNeEEZbpBS2NQfIFWB2nCh1ILU2tTcK+mEkII0D9Q/ijBP0nX
Bq4ubv+ZkIWt2YP07K6dX3z44GfNG+BWVgxsba0WWU+O5xKhFVCj1E5a/q3rC5ZMX4AIAvAuaiqY
eDZxn17UIJKxcdu6Bttw6u4K/lvo11R9ycjOZCyDMYk6rUshw33rQ2fTn+LA/SlbNoXdFgO5azXD
eeUXp/UfKi0ck6cm99JUIWLGoWVJFk/PLngXxoKwyLgna5WV2Zo+E7fw00gjidEU0M4ad9G07avv
xIx9am/H+PELcdpCfm+5tkMwEvxnxBmbrJwkeuNxVd5J/krtsDK+fy7i4vH8IeKvklfcgXRNwqod
q0aPm8nGJNq4PDoM1doj2ZqoheV1dhGPrgFtrNjyAX1V5crv46cUg66f63SpdAOD+HfdlrUvu2+y
bhwhyRtb1pgv43jbRaciu9Vp7Q/WjZkArrZfsfqL6uHW51DIdvTlnSV3J2HrDYTaKE2W32N4b+Ft
egAifq7dxSjxIecf5c8ybz5qaVGPoxto5Y2Tn8zxxspXLsz6bFh/mfiZjMVWAVbXFCmBjC7QN+m+
3Bt+hmdbEKEnT8NGe6oeuV9sopckiE9fYGzBawaS1Zmr3P6L0DUZOpIOBiwy70K08sdVyPuVk/Zi
KD8TsYhPUS9spVDHxrz43ikPbvvylS36UGERkBLNyalVGvBbeuSdF0baI7iRV6z8sr19CFmEoU4o
ZRsThBgRNqO2mVe/UHLvdCvGcNnePuTMn5/ZW0Mp19JxjhDjBo3SLC4fKKgK/rsVm5U9E+JVUwUs
QwjppLXp0oIRr9vb/Roi79qaLRIFu3A4LQCFAD6j7CYeUT6p+qdaZqEqePC5RpcGRv6w40W+kLmj
MKSH/ZmRK+pbwZJDFnoF5rNd0MAMV9aO18HaNOVlqdQ0LdcBya27fAyc8snJMgVQHgtUxS04Yd1X
/jTUbMZji1jKiofqPXn/XNWL5++ZzIU7cSOjCd5RkbgCckjcNl6zqemD1rosQWa5Bjty0XnPpC2c
C31R0mgsABxx/VspNln8+hVtwFAwt/jgxWFx6LpUJbRXHA8nletb8pjFgIKSDwBR0vSDPeQrdnLR
JEFY9j/iluHc0qNWNB3E6da7p/FgLN7i1GG19uNztS668ZmcRUgvKhB2VALNZmN6IqBkb8rCT80v
cMXiwe5Dm4UpWJiRMicb2mjGFVrMU9KxTn+M2+fKoSsLd9nqPkQt7MCJ9a7jc0d2J8aKGVyB4ksP
81EcSJ/eEx3DZom5IvPiIgLMB7jaDh7tl8/gifDiBiBkSCysew+6peV2XG23uGjgZ0IWsbC0Wy1q
0C8XSARcyZldfyXnOxOwiILCaGnSN/AgU6BTKXp0vc5vy1CYa03za8u1CIF8sHpXlAhGXae2PM1u
aTewhHwBvM0lZ/osPBYX2r63Y+hjjKFRkqBJXNY2T0Au9j/3oYu++iFoSS3ipAhy2ox5S1WAydBn
iwSjFExEa+8vKyZgL5w16crW7hMI0iNrJ20emhn/9rkuayIWnkr1wgE3ExatrXfduLPLFSO7vPeA
7jP+AQdfPp+2tJKuMfc1d0Vj7DlK/WHX6+nWjLsvFWacD1GzqmfJQ9M75iBKiOLjW4t8WwB34vPF
unysnomYtT0TMQL5obZGRE/RsnYvtlpoPWLa2k+2IpDP7fwG8mu8/1zo2gou4gAobAbXnFu27ah5
B0aCj5LOt2kVYG9NzCIaDINFrZxAjFEkzC4av04BHtOvQTlftDckRIZLwc1Jl2hrBs44qs1TXFRM
VyatA540758v2EX3PBOxMGmTc95OVgqTk4fW61ktrofylPdrgxcXV8w1PWqhIcr6i8VoyvIuUmim
Duo5R/09gJJEW+tXvKzLvzKWoSaZzI6OxWzT5Q8pjk3y1pjvqlurzl/elQ8xi0BDKleAsQiBplTJ
llj5Q9WTL+3Kh4jFrqRtHlnt3Ew/iPs2eiyE8IfiDvNU7PPdX9mVZeOYU5iFNc15W2ffu9GvuZkr
X4mZsyv8dS3+2PglwUsDAMe0diDC9tAvBoBj0gVRLTCc/ySbFdyNNVmzumcRpwMiuZtls6xav9K6
Hu36+SHPk5uyKR9dc62H57K9oaEAjYQeegj/igKOqpIK9kab27zHZWU4AhSJueaKWpd36UPOIiVw
Otna1jzXpqdvGQTQ1mYN3gu/YgsfUhYZAcm6YRhnkGZ3uiNlSDBk68UrXUkXNUHzB7JBUAqjVPHn
BlmFdMwc446BMY++Rq+cW8x11862NSmLQ6DEo5M9NZDSpLtcu7GrjKm1trSLe3+myWLvtSTv03p+
cTKz4R1MKA+Nrlk75ZFNnEZrKfRFuz4TtjSAPu2BKANhrZ2yyIuZSbd9v9PpQy3+7xMOeHa0DMew
dYpe0sUNoRcRmboZCtWtmzHszOzVFKP5mMZduVJQmu3pr8BwJmmRgQz91KNxApImqJIKLWc6WKgm
G3xYSkO7uRG4rfmCDHj/uZ2vyV3YoJlGnuhnCNauJnh3t0ON8tdK5RlrneHOdtu7rEtexmhYc7BL
HRp/rO3SLonUG8B6wC75aRA3ZHyzy8wfUGnILH8yXkYR+0mxMbXt5xpfPLDOVnphq6ht6HmSz3KN
g9s/1nRlJ9e+f2GeLZ6NsxjeHsRiP3CwDa2chpdr02cKLEJTY0hnSgFQGOT689htqPjlIcUvC4z6
bDN1NbXvNLv7fM3WNmvJn5J5aTxKDUq5JxXEfgMQVf163Ogh0PnXhrPn4/xvV0Cq7AJVAzWoRUaR
VXFZRUCbRCeKuYl9cUKAfLC3aNg95P4aMfrlyPUhbP4xZ4dkpDmo48Z4YxZJF3SGnxOTJdWrre0+
X8HLUfhDziKSjI6GpBht/MHQHJvyqpHbr7DpwKE+RCxCSMyFXvf/vMk3r1Fhht4omEmSB16vccdd
jsAfkpZBw7Q022uwaCm/H4wNycDmJgRTgN9EBPt84S6Bff6h1iJOVOlYqmo2B+vNudExFa3vtPvo
Su60J/tQhjMVRve0BsJ2qd3lD6mLKKGMYQCY2GwXoQosJGqw+WI7EV/z+80QFLcGi0P3Pq38Lz2w
gxUFzS64N9l/MWKB4EnEQ4nzrfuG5PCgo2s92tXPJuaH/xe8H5e87UzaEsFycNEQlUSQZrMhnIDe
E+2dUPneNsfEebXiBZdi47mwhWtHbcLLZFatqY6j9zPOV2LjHFuXoeP8+xfeXES0NHIX32+AeFbr
qV8Vw2YSmg8wnXeznXzk3iuPGxdD47nMhWfTBC2neg2Zgy+DmeE3OdRHB9i39SkKP/eFS353Lmrh
4VEuuVbkEOXoV3wIO6lvKuNn2btssuMVv1vbqoWPa26TgyATEb8dFYC3MBiWfAGF0z1XZ+HZOSGJ
amOoQ8leNZTVzkZFay0RayaxcOQopW1JNQiZ4iezPXnA6zOGrc4p5tCe4mGtoehSnD/Xaf45Z+dJ
W2ZTKz0sG0A9rPSdJIFMnj+3gssiEBkIoh66uxbnv01Tx8MnMPKpCT2bb+xW38WZWDG2Sx2h2J5/
5SzPfDNpXDppkKMARlEG01Hu6l2/6QOg5gD8Qq5Ni162uA95i+DgxkrvB8DsB5F8bYDNUz19vm6X
LeHj+xfBwYkmrUkSJH7cOWZZx2z3pY02oFxmsQTtMk9War0r+7Ts9hqsWCk1F5Uzs2QN5g4x+uJX
5Cuv+efbtAgKMgWghp3gmu947+joZ4Pxq+jkijGs6TJ/fmbWdoaZlVEg56yj7+CndgyLVV+pVp4r
sggHYCLBSW9jvZKkZQmodu36V7PWerOmyCIctDSVcxMJ6uIkIBwwAuqOroHJzz/071MInZ5o4Afz
3LL/Mjd5pHszRJIa5ZPm/iha1TGg/YbuV3AL4aMfohZr5qUKjt9i80maA1Fef1RNu/ncbS4mYOcy
Fks2RcLKxAyBE53UFSY3ARDOOADJ00D+Dw+R/QrCYO9Wvn4u+dLw/x/aLYJpRlScVPMLwLiN3gLz
oez99irbpZvCtydmv9l3bc7GgAStv0tWUWMumgrSsPkVHM37SwLEJBnyBI+OSAHTneltNGS4ejGx
z3W8hBuDbvsPKQv3HfSe6MVMT9QFKtBYGRS/rFcbGRhoI9Farft5qO2n2/FuFbV/Tb+FT5s8bVKK
CYpAK5DXEif5njUmstw8b4JunDb2NNZ3mjGVB6rnk99NtrEjcfHDsstq26ftrzbK+l1BkqfPl+Si
+5ytyMKmk1jmBklxhPYkVM2Lat4NeiKatbLya+ovzBpdQlrWF1j4tOQ+USPay7sT0oXwc23WxCxs
eJoiS7gxtJFi22vUt7pjyvuvHDVnS7ZICaLREiKW2MpKt0/aEG9TcevI+OfnqlzeGPR8WqYJHqXl
ZFLrUaESQyDx6DNmybvYeDWibZatcelebDFGw/9/BC2xXrw6c8xIQFC36ZBSU386di9O6AAFq/21
Niq0otUS8QUNd7xUXY9jOs+vYyk3Ja0lcyeQvufdyj5dTHHOFFukIKYO3niNQDHamsDc8FiV33++
R/NO/3X2nElY3EYKLR6BQ9zBqvftvr7pdubW2ljHtfvxxVwKc7QUs1X4ZwmMosoUVVhXosg1vEza
jVY2fuk+2PmhyG/s6NfnOl10oTNhCxeSKMO7ZMQOOS0JO2xK7G4i9ZVqvH4mZeFD5ghWtwhPzgEx
toPxUlh+y1cc6LJh/yvjL3bVNJVRFvWQITddwpzNtMvAy2h9M/0i4MEaL+NFyz6TtkioE6KJutEh
zY6ifUSNq9Tgh7xQvsjXrj1zsPzL7M5ELQwb8DmlMznYoq6qWVlsHClDsFwy23hbHc393PZ0sjDx
fGi8cajnjRpqNLr3fqwfpBuWpGSF9l6tIUJd9Nkz1ebPz1Lf1qjzumggLmqsh5rWRy/5SvvJh+np
ZHaAMxGjkTd4rIMIa+p+dtNwBDVLEKXmL+7o4ee+tGYT8+dnomg1xpLOredj9957P7OqYCrF6Jb7
BVQ6DPT/J0KAmeFPQVpiKqPWYRGlOGU8ZXF9RHBdOcPXtFlEhhqkaCXG+uYUpmJtLTZuNDIyXWWI
R5+v2+cx6K/ebIFqoALDI6o8GA/IlPDNJmWJWgkQl6XMWBWGi/rfcrZGjTXYkY0WV1TFD4mlhZls
9pJ/AXMXe/MhZmEEUTpMTjHhGNKLCGyIYqcqI/h8vS57zYeIxfZHo1KjVs0irM7Pq2qHjtL95yL+
P9H0Q8Zi940coEKg9kGBonrV5AmDL6yXmzEK4/S+keU+9sIi3RXqwSlXTtnL++RS0zAwAvUXEyza
O4Xh5LNxd7tE21XRqZ/eP9duTcQi7ABWRhZCx0GeoKnG9B5dPHaOyeZzIZf950OP+UecRYO2qouW
FNBD7w66Ezb5bRZ/j/5bKQtza/rWrSYbqvCabpWVAcN/BOBFc2U2ZMXs1lZtYXajTjkoM6CQoT0U
xXvbxCxqHj5ftDUZC7OjBTdrPYU6nvqdZoK16tHM11hALt8L0er0HxNbpCNFUQyZrsGBRDiG/WHw
0ZkY5kGe+fSnCKzN/PhWBGDUKf01VMkVBZfA3xWJvC5OsIhae8qAJ6r4jY5z4r9axWWbOSFdhiL9
vIq0xYO3wVTHQ+G0KwahE0BTwor/Tk7+XUrL+NPKG00bBsCzIjkRzk3Fh1sXkIu6FTWMkri76SNK
w47LK70c94ZRTqzO6gmVLlP3udS+m2V800a6ZIB675mg1W0e099NmT1p1sQZGePY1yKSAhhOv1ee
W/qJ403hpNCYIqUEbXuuHNZU3GZOrV8bsXWF4ZF9bZJHMfXbwhxAC0JbLRzM6L6Js5/9MDxmg3NV
WZyHfFIBJlTvtLaNWas5ERPtdKpadTW26cGmSttGw2QzOkhUDPQOmNLS3YxmEwdW1qBhv8qKjUfH
fQ/0EtaOsQ9OlNeET2DbzQxQsPVOBh42uTcS45gM8Qspqi0eam7bkRw7KzrWtAKTd/0NpBsEvb7m
4+SCrdOqo5OXZglQRyeg9qaiZnGGi3QNtMxKTRE6Jtp9yw2sMY+AgDPkPetyNbHOBSlym76Pkihm
kPFZT91rQzdOGngUWG03nT8YSbOruqG7B5HVs8Xr5AdicHrSksy9TbMeb8KghmAWQOlbgIT7UqNk
y926YA0x3Q3am97iubanAzkc4PXJ4HuxmbJS0cNYZ/em8O5FpW2BkGkHg50CoD/97gqYX9M5/BFp
RLQDJxj39ZL3IbWT10nrE9R/RoDnCK2CysZbPMxtR3pjB3aCiEYcoKZlMR2Z0WUvmq5OmIp7VeAf
wH84DUNDfu57o5xQXml1prmdxgaLlDtPGXi9SczjlBkZG5pc+mVNjrEj/S6yC1brybU9qZcsNq97
s20ZSbvryEV/SDQZvwfaWU9pnWL2NppyltnVG6gppq050p4NZfV7cEAfGFnTm6EGUFZ15rUpBfUp
uLD3YKi+1wr7W2br3xtLlGFdYZAb+IPoRjMB4+oePU3EW9eG9WJi7JFqych0I4nDsm8Tv0rExJxI
L5kF7lbfwmzrJo7FqTXjt0wpzsRUZgEGhadtFol+g1mJkmlJFR3A+3tHYkUOWYmCCABE70RmFJjr
dCUb3VpjGDF+kmP5DaiOU2h2SOzrBKSskTaWgXCbuVkqO0U9sJynsmKRWxus6nTvd9s3IhRxjhJh
lE9PNYahWdnJx8lur3MnK7ceoKsCs6ZFYNN4xA8BSqSnTMnyRJ9QU4xdnLHlPe3T0bdcsq1jSnyX
a7cW6JL82DDzU510PGgH/Eqjdhs2ivqb4xR9mFepdcV59AiiPNuXrtykQ1wyQ+uOMjcNP24sa+N5
1tEdBhqQTohbFI8rH09TL15h36eU34ytPKTc/Fk35l3TTPi5o3WqMSGaEDcNyxrKOgKF8XLk18K2
+01d6o9FlP7w5utWQt5zr6ZsUOW3bMzRjJVYHhNxClDMVj66baEfssjRvw+m/c1Gz4/ftvh+jFU/
2Zo1hiQasJjC6t416V6jpUsi/On6zi2q68hUTUBr/T5tdWsTNZiNzifsS1K5LvOKcdsX9mNut3e8
bQUrCqsDL8UIIkmdv1M5yJu408yHZBKnSeKsHAUKt4U29QxYtfrVaGMhAA70fbAaneUCUFg5aVy/
0HjDcp4cEeo4TK+N2EQNFZSyBuEFbetD3+f2PiHjobdRgtaMjm8SWfcbOmi5n2T1L1tPfqGemDPD
Vke3MaoQ2EfPUWa9F167tQdl7ACUhOBVWzc1cCY2uF6+Ro0tMT/jur4HaFFWDOMpzxBo+FQoFL+M
eyciLmLVhGwzbwB2H2FfKW1eeoKQbNfXiQWELyvCYW3QiKNTkZR+bDYd06LECTUpn2JryDDkiaE7
kY/feFU9Tu0U+5UqGsalVBuEw++xhnewuIIxmCXxhexyP430x7pLUPYGyjcrBL4gSrPnThAaTJ2h
MWLnD21VuLPL4iSS8eRLD6vtat0jldpPJ9OEH2MOPfTa5CXNp5hNwAYLq8HpgGur301ydIJqFNfg
4BmYAGDK3poc7crUrQdlotaT6CWGJFrxlKRlfyKFzq9pml5ppQd3S2Lqp06cssZD+XosjrXWl9vM
oPsxSe7Bxf3mxJT6cQxWeS8q91Q3NmhOhDmVbWgOXh2ggHUEPnzvF9x58syO9Q21fEkwN5iiC3OK
MMbci5+iJVeid3bcSH1dVG+d1dy3dvxgQ43R7Da8j76rFmF08AyQSHLvAJqMirkkuwExht/o6ggL
AHB2Cp4CHmZm7+dU4a+BDNeq5qZJgGgBtg4eIdaLe7eyHmsrei2L9NohM4kjBYabnQYd0Qp/yugz
Eva96onNEjz3Gdw+uCUHsYRjhGU0hp4gMDJnvCN5vsP0YxiXBvhIpxC9XLArfa4I/hyy5KrM0lCH
XlmfhJ6EMjFtX1Ijem70MtByctOb2V2V1wf0QN6ghTRh4MvYdYV2tHU9qMoC/A5ZlPjtWB+Akxbk
mpn4ynYKZnPX9kfCt41mBYNXMT3qMNYn+p3K0o1D46sqbUJb8HBosw1we/ctrDzvjBuEw4RVUYeH
F7faViBBGpJ0p4P0C3Qj0z4e4J0jiQ/gc9/qU+QnoglKU2dTk99Xxo1dJkHryW9SThuL8FfQTh5B
3/tGcxTcAVSet4Vk4IwMHEIaJvqakdjeojMA1BVJAPzLIJspJdqxvYuK8ejEbVjOPeDC2taatzci
66UAKIQlMLgTmWHmijupoYjXA685BsBsHokNSq+hQfuwoRq+SFx1YDwSNSjvtOp2iIhPS3GlK7Vt
6tKDk027pBE/StL5NLeODc+PyCB8rY5AbqEFdmO/Kzt/MhK6q4i+a3X9CKzm7QjstlqzjxUlQVyT
Ay/sUNeaO9UMWLH8d4qGbOBylDdR7zxGxbQZzPreHkHNmRZqm3Nvg2/y9aq6N+Xoe0l+9Lhzl5Yd
kxW9Lx2LjbI4cWvYgp0loFP9I9MlikWFycpK3PNG4ki1jpLW21yp0JrAMOJi9gMTdM517ebhBGj4
2sFkxthZz7mm8tAG5blT/TKUzlwnCxrHvq765JST3GIyB3y4zR/alt50ZYQT30Jx1NlWTeFzlBRL
N/8BrLTAcsodntFD5b3pDbItCtjxMa0KnHL2j2GatnZK7pE7b4Ca9o0qm6MgkL+npN6luXZEnn1X
CedK9anOhKvhOT4HGRrGi3xdN74NMBbqlTBc9WD2MmikPLgZXKGsO3/S1KZX6fdkaHa6bHzPSU8C
Y/M9UVe8kI9aWezsrj/GmZEwfTKvo4Ee3KI4AR0b+OEZuYrd6ZFE5q7IJE7m+IRdz+W0pc601612
a0zFle4OI5tafdvQ+pS6KqCaeYUhvispySbPqhuHO6BgsodN0ZlhRPWdOWi/24JYoVWlgRk1gd6U
RzezQiduwqmpfB1j923Oj5Z8l5T3bFRT0E9tqGy0Mufa3srke0uNJ0qLI8BCWBaDxlVHNiXoVtNG
vxPJFmglflcLjkPA2IyxzkyQ2vpxWt8ZSdkGlgEwLVMN26LgJx61+NvxubASf+j1IPWsLZ6oX0q9
BDVsNDzELtmZAAEcNXWInFNvj6wDWRe+7ZZKFzsao71gmGHvntMhqwNVUqQhTQ2MjDjaRmW8l6OH
Scbhpm/Lq9wGH0tVPyT9nVbbJz3FDI2qWTrDT8T5ySIvclJsdKrNoPjVxGMUaWqfZMkOl5iwFuiv
c7wdSfXA4QM68N0NCMq2QqevpVEGNPF2babdmcb0lMT5TnOmAybdjjyrXt2yfqn01icSWCFmF45S
AsGRbhJ169jTptDQFlmaviwQY6r8MdfqI0DX/dSzD1ICiLoTzQmHLY6QXD0odIGC8sBBCHYeUtCG
NBaqTLhTALhEC6o+eyVp8uBFlMXDsC9gqI2m30gqQz3/IVuccGU9bhF9XtBjt+FKnkqenXSNHyNl
MdMF20pKROv3ovOtFOj1A6pVqborXBsXLX7T1fqtR1U42uZLnLhXGiZgswKekkW/k6w59Bb5NlPI
q3H0ByXCerJ+W5n3ghkTzBHQ3eg21zKl+6RH9u06RShG6xXkovjP+q7r8PM4YO2NlryUVdmzJtIa
1rfpYwq2Vn/0lBUgFbuRnO54VDNPZDtAq2pbagkaxq3z0+DXnTY96Lh5A4ZzwnUIB2zRpYHBHT/l
1jb3+insdfycpqVIxQFnmXXeBtGdxTEqThwIuf2rq+fgLHE6P1Eeun7MjWoFYYkwvwkTszgZKPc8
6zmqHFaWxn6i6c3EqwOJ0QxJNZ+P8ZZEY+GPavQNNfmjkW5Gkfo5MlZAax66ZNwOlfiOU2YrTdzS
Rxt+aAbTEAFHSARepr3Vmch8DWOtgW64wk87b6s57SE325B3EUt6Oyjj/KXwvAcH8KmUk01puntu
QqGkiX2S97AtDFnq+CHAbThYVnQQInsGCIFfUtzavObKsSiY3NtwzJwnvGm91BKG4PRhqsk7qSuw
I1tbpf8auwy3eTvfCY2/1UXOgGWI8de3CqADts13UfPdJRVLtZ5lXRN4bfnSaN6pyia/cusNEpmw
iQwwTI9o0egCipzQztJ7XDaCwo1wt6sYUd6+MofAHtyrgsDwWmQDE6HfCZc7h/K7HNF63/XjrWs1
LBW9b2njrUVz3cdcaWACGLLSs21h7FVt7/Shv25L0wkrpb1zs00CIE5iKGPaG0BSyzp97xIcuvCj
3jKvNU6Ar6OG0qcmShRGFuMSGd1Rp7p26+GKTOOjM+Gn2bGfTdo26/qwSBLFikQ9d1O1EwBgMWMe
A4Ul4sjUzHfN1YAu2j82+c+m7Dak0jfmJIGU7/keWKhyWJ5tqy3tfoweqA6kslnl4hEs6sPWS8LM
6W8nWj+McYfxlXqb5biUmfp2cuyHvo124FbbqoQcHaTFSZPteFq8SfsFWK230ODEW/cEMJ+g04cr
RQBrQuQBafu3jOIAFRIulIZ4jgjrsT+OFsDxpqp8SXQvNFq5zdLOQtJtBcg4wc7q3BRkDAun8ZUo
fcBFYboJkxhGCsadTAO/W4rmm7YasKt573dJr7Gps0/TYDdMa9PbXBYH1Vj4G6elu38GDFOcc56d
9YGH1g7URg+5rMPU7HeGAQ5c2t7lxPFlJh+LkWyNoWBuEz01kl5btk78sSSvRj0G9dThnYgkB4ur
Fun19OhN0Va1RuI3abxXpvkG2pRnyya7xhw3lp1/c2t5jxFx7Bcovwk6uJnFuxcS65teyGvCrXvZ
YfDdNUFEkZj1rh5UIIfEx4vlvvKcTa4Mv6LVleBCsSkVe5ylqBM1mww8I7z2rs2qfWjq5AkPMZkf
57gbDYm4QrDHGzT5ReC2vMxY16fXTYlpGtThXP7r/3F0ZVty4krwizgHECB4Za2tq3rfXjg9bhuB
xCIJEOjrb9R9nbHdNqBUZkRkBMaZDx67EK7vRc2cksg6SW3Tw9aChT+BQkepvY92afHybHdbGfrr
TQ7AUKL2zDQ7jsF4aXgLLGf4iVj9ELf+EaN/GXm2HHXYZYtIXrTrfyjZosOmZs+mPbrxwSudUZTD
hHtzwudAFl5EI4GhYUiddHS7zzgwN7t1f33dZwKJDLmSeNvou06D5+qUUjTZtvG/Wr8p3Uk/Y0P2
YdjXNInmB8i3blsbljUHAodDP619Rh25pNu0PVjb9sjVggEPytYuGJC+IWXjs3bXw1APRV9f+37M
tvY33qGKVOphaeSx3ZPMm86TSooJNdvT7UUrnYeiRsmJq7m72wsihcUG2YZnUxN7RkuMW1Smvrcd
MU7k/jhfEN1SgnQsZgOkPHYx9QOLCmEEhH7RlW3mz1sRmbEi2H91N54ioSTtxV4I5Ffp3aTQpx+w
XJY1gZtuw3oQ+/NIgofN8fHL63QKoM5H6qF1nNdOQNS5EVVGG1RDO+oTZ9Xsuq8s6M9GqAdgNam/
CmTHhUfSOGni7mmE1TuUqDKYxowNiKFO6mryH9FKn0WEC8ROedwl6WRJjp/3n9qil24YwDEi/l3N
WdyhEKk6uzdLigTphOvYqq/A+nm7hxn1v5iLN6/8DPBAuk/4nZDOJTVQvp28c/0++v+aqOyURPYC
joj3uozPA18zjpa3NWgN2/6MUp4NMnlrHRyYNfwzQvy2AlncI1K6znVxScY1ucwuyevlNqwvu/rw
F3gskZ/a8DRevILQNvecXwgQ8CE1Zzbd1vbPYOdsZQcEzJoe4kH9qCbMcb4+Lp2t5sA72zp5sMHT
MtU3uX5uLCzViMHM7fos4QnwyA4Az1Is9q1Gf+10Ic74VjAYCMFR46FtljI0PGvIJ9940S6/zdwW
JtHIOkZymN8gs9QURrxs8ZYyAsHZvuQOqwthnu6vJaidFNj9RQHYxaM4MoUc9AXAXBcPGDed1PGW
fJt3VKn6NrdxttQ6AzaLKDm2vws9HiZMgI2aHiwO0iYoWrEaLmgi1QQMCjyPwugXcKiXTtE7SvVx
XVHtkyAPIfgL8Y8J66DwhlsEgwYywxvZXKOgOcxhdFwwTrviawi/vNY7SyTNpiETECKgtdwgV1Ix
Puy/UfQRYPiO/Ve45b1iT/VB4B5GEYl0lI9WZwvAe7Z4mTSq7Orx5LSXen+b+qgYNoJ/ipf64sXt
/mwzbsoEf3e9wToUaCg6Zk+I6l7zaZRkkW3wqSFKQ/DcYzzfWHwaJp02PqadVhet8B7C/dInRwmI
bu5sZmv2FDtAAA0gtXArgDhV4+JnBv5tAl3B6DnXQOlzHY/nsakxUElg/uPJVxOQFfo8BjhGwde9
blD3hW5zLtUlGvVD6DY34X07tK0QJlGR+sflXtaFDKfte51rbKHqnA02H4LtCbEPhHsnoZojmJBy
x3+WHI1P3JZkoDhY01ec+BkWBRuYA/tPvh+/d0IB/xOVHyylt045ktYKsObHTg1XEsUHHD2ZQg6X
KgIobevCoxmO+44BMlGF28SZYJgFzP0Is9THHNWhzdIuDBnpdN7omjuJvo2oksEu034DWeE6FXz0
CmxRp8xXRQtuRDT4JEhcwOWz8Ls1I2jTmggcVkvuFEZmERsGEeMBtThTtcixZXZO4FLXhmuBOepz
gecrswvWHJ2zm/RPw3wL5zCviXnRpHlle3BroNHZKCat6PtuBNdQVfhLexx0peubgVwjGdeiju0z
YmWxmjw+OsxUgzN0aG7c0pgSceYCwG+iwPNEbdoGNsqbfioYqR/nGLxSr1ISRFdscmFLu6YUf+Kb
VK9zqyohh1T78SWwpiJTF5b+qnkqFu8dCPVC64zvIG9h1iyQgR2pjHtIcnbpgSwCaNrJx0EGHosJ
zC0o9BJz06YBmY+MWpv5fa9TVv/A6Ofqb3Ux26mSWIPXusW+JzlursiEc0XQjZprsFVmKsjwEE0U
Rzg60E5XwHEwb7xGFlMqWt1/qzNmSEjJWI0WeG+Ou6vflZpM1gUI/FlEyhyTWfYRtCcp8U3iaczJ
b81VhZ7F8XWXBmo822DJQJWNjGbIC76udV/aqfnHePQkaq+oWx/ozLdeZRk0ulg2/FJ5xwUkyogE
e5VksfmzOm7h+OKmrP+3GZys3f+yvS4VexKJfWpqP/cgkJrcd+UO6J324EDi+hHiqVLHWJheDMEP
74D30KWqR1ytsSln5b8MbXPuDfLo4vBhFUO1NOToO0CZxPgCsyJg/vxZTsym8MMXqVtPn2abrpxG
ReysP5M3vXUqeJajPNFg+mn9OsVwm4crBc+QtOk0ArGd77Y0NDokLaYqbh+6sRuK0XW/8Gk+Oy7H
g+uOY49OUEfmgbDhv3ByUWAbSdLYq99daiuPOVm9x78cHXDvzcBLAvbuiOYVFvpl32+nnS9pgCQ/
4MPrm0ecI5nWbJTyJKZuyPrOfVkme2IA0timAJoL8gl4LjeNqbb7a/SFqtwBx0eCQU7t1r7CvC6H
mX4Oc+otTxo8vKQby8E6KUsYOHr5MLewMVc44Ul/Qhm9mnCAlbAID52DtB7AhMdmdD8A+A0p5sAz
5FhTSlp7jt3mycfCA+LL/y4DvP6BNpmxL5w7gg131CSbFow+zojd7Plcm+5q+vUM7X/WD/HnxvWv
M4bdAcJpwMz9MyZJdMbgcWT0xPoaLqbjd2PYz7CQiwX0hPWXd7p7l9qdcuM4/8Uzq+TOS2B/r9Me
wy4WmcFhmwXBeGW4bfR9mgkSDI4GpMkynMMBWzrUOYu5r2KMeGRT1yQ2ID7HkgpAmN3wGPPpqeXk
m40YrFo5VkGPOojQmpwKByQVWXM9DyXt2EGu0zMWtOB/CUIXZArP9xEFyV/DTDrjedkGD2QIzULF
r9iAe6BTjOMHEJYk7Mhh3BaEfSY1NlLMUsa9P+U8FrmM64dARVeE28MpInYLj4XZYvTBKvJGEMfZ
E84AkEQXrDbYQ2gYnEWcR3gqDbhjx2pg+kNTDIF7rF7wuF6DqX8UIP+GTYTov/xqteyyjfPRGTuE
raIlxQZ7ajiksIYCTZLzxXFxDsj0O3C8K9wuCySLGnuCWBpsffs43Zl7OVqT+rapoBP/hPfa27So
Bti3d5g7oI9LcPYxdRuj8p1pjAb0hOUAoGu9++Fw32ThuPlAcdiRgI6UO0PCPWNV3QOMN90HPo6b
F3kgteCtPzj1NVFI30vgce1ESTVw4MS9M/1OAhMWVky+/WgSSNwG5Df56iNMmE6HaAs+Ekd+cBF/
cc6DlGl9Do2hH5SFBm3xBvRe91sa6+hZudErMeCfW9tcsCP1l24YuIhlW0r28dVwjO0NHFDSu837
B5nxNblQuKHvhTih7U9Yaz83/Yjuy7j4XmbzpCV6hTVuzzSao4qTvs+dWTrV5CVNyVzwEIIi3cZa
zOJ0HqHLg5FC2iLxBORLDaZxaLvrPIB3dezw04p9PgSI17hNe0CvCHqeUu3paq+3JJUiqDRiFXbV
72ia8CwBgTkAJoI3twt3fHCUYKWUn8Zw21MyYIxcYgoUYMQnPbkfdPdhtGTWA3G7tRCAsqmgiCwF
/4nnzQGIBM3bLqDHbkN9Tmq7Z9oB0tn4S9FEqwtyzH/Y3AarGMCO6bBBsxsm/w1b8EW7rqt84trc
D9CdI9ziBMcNUKBzvaahiMqZJCftwhTJ1OZz9OyT7Jy4tBge0hrWkf2CSd+tHahLYpzvsYlt6szj
KQBCgkW4+o/C1SSj5W8oA56va/My7uJb8bYHlmTfB2n+NV6MVnbssYJj2ndG5R8692hK46cmDGkW
2/o6SbYfArEvGWgtdeo8PV24D9GN6XuHp4Dht+Keo5G5LXlOZFzKXYnzui9Dirblv7Y24sAtP4oG
3JxPVbYC+DsiFE0eZBKqqhv0kvcMXFpAxZfTjVew0iqPyShSVP457WV4Bcj9PN8VbU7kX1eFOh6Y
d6nDIaW8QfMcd+roBvpJ+Tst3G0G7ufDxzzoyXOTgKKFJomAyYAQYfLc1OvadxFAVRJ2MGxTegbO
MZkR4cfbK9ZHHjB3XUFKw9Q0op+Immjv8OP26NP+JUaXsfQizkJsmEBFgs3TFrKOegzBj7H7xMTV
M1s1xD7w35gsrnk6D6gNHqB3qwSoXXzQ6RJBcQPgWaQJopAz0QLnmwdRwDXdKy03N1hYAVBU61bI
JWIwFlxUuvrBlnIkORb9VCsY9FH5gesvBptVOwdJIRmAN/AE7Uld6an7x6B1zjrOXk28PsIKjxS7
b2BR4EPQYnz/cWT+K7ZzaMbGUKbW6R18F+FJDcCTMZPbY8LYdpbLGLwNIoTsV3YXIAkIyuQDtCa2
RyO2NCxndt6vfoMtxZX0TUoD5FRsPrbBocUpYfg9Xu0MSmiCBiJ3YZcIRc+O/EYx7p9JI988ZwJ1
ONOqXnA4Ih/ZViGip0pvBmUbtSPo+hE4HHMhcqkBgI2oMBhak/+StQvQdvUqG/ke5ktk3mJvN7lG
KbgH+iiUP7BwXOzXiaJDrOPg/iXw5zHEveHG+4H0hGTWxY4+2P2l6ojAyKGictvN2bFqLpfOLaHY
+zOaoU3XucOmDzC+o578cyLCTyZRbKEoOIB/iMqISIATSJu4ORHQOwixX6CN8ZEbOSSHvUbPU9vr
LKIf7bj//DuVtrnDY9JCJxK08h+Jp6d6JuK48228acBd+WLG9mi98Cb6gIK0A1zIyJIiYge3Y883
wJz2B2t7n71B9voUOTNgANAeodf91lBTFCt+X4kstilttjkq0A6go/VBMisrz3ql+Dr38Xtw/fqB
iwg9QgLtF9QoJ9sg8osN8+/uQFbROyIomQfNhXKcsLBrItHxo18Dal9NQf8HaHG1Gh/dkKxxK4ho
zungu5lXA6sh2y5ztkLvNjfsa96ByovGM7jj+QyeP7omZMKYWLdnB4r9dNuAiQkotwpn3OAMIeRr
F01DYXdIpHaLel5b+Q81Msi9ePpZ9d7CdJH/9SCQeBziYCxDbxszWcMif3b1S2Jw6ljn/ERzMpy7
4Q6mRPOtdiDzgK6NAVGOb16z4mYIEw7/9qS9eNN8DnVwk3s3pbR1gVp3MT0ufPhP8B7ndAeAqDYv
m2J2TcLlPycZAW6t8q9IgEZBKQPJVuv/rL37p046fG1+jGEKK6r52ltAEOgcIVlge6E9EBVesm6A
a7fwMGycnqkYg2IcgvjDtS2SIdmwfaLNghQBe/X3gM1vs5DbvHbQgKloPtRbeGtW+r0vyRv0h1sm
fAbhmfflkf436OR5UftRddAXYEocMULEQQonSaCRDarhLut/3NkFps7l704ScRi1e7RuX+djiJ16
IttjvFpMpT05Oa4Bc2VOUPE86LG/TMnmnfymv4ZN/+XtQOH4Pp6F6P5xW18m4EdgY51XvLY1cxMH
EaegvExEqwbXT4p5LlMaQos9or+A6Z4iuZwohWIgQbPUiRmyRUZLRcfnxdn3W3dnpR3J3rAlO+X7
jkpqBavwtNkZuUmfIXEQ9iwO8Tadko0/6iH+CHBLp1PdP2CCUVkHvaZw/evE5Zc25IMn+lk49SO8
eAPc4HNFd2DOHqnBhmGqXhPweRNkI64wr7iuYShLgj6LGEYCqQxEN3EEnZQDC37dGoxQEjAoXwIv
1xzfZw0V1lEGOOBD79KSrUGTKRX+hzyw0tWhrJZ2BaTpnMcaSK4jtxev3X/j0VwdZ8JJNctBmlDl
SFI82AB+SswF3toD1g/nZ+tPb1pxkwp4SYOVHx9oG2yZ6+jxwjr/D7rk+99q7jNATr+U0B989nBJ
Cu9SS75B3cL4K5YW35AmxpARDAVdt0z/wo1fXAPsGrkAwDXpWpG1fxtX+WhbdIWNb17bgcDKhE7y
qCmYsilwp0z3a4WOFmbgMUuyfVUjKDDXPzWaAj3eyRMZ0F+17fSNtJwH2cTncI5e12F66r29UnwZ
cjK0bzMhP8YPS+q0S9456k2G3YdYNjzQDvPLFKsGnEb3I9zgoWfB+27mP3NAANu484274duYtH/W
yP/PalvWjWpyuUDEkOzefz7fXoRy/vljf1ob7In7cv0JhvVas+AQwnowJcviovFInlH0QG7usyyB
2d9pn7ouOiyXZrMXXYcxCFLPdJCXsOm4ivXbHZYvjzp3tGS4mX0/T27wFUUcyspWZCGbcIjc7egz
+1LPHij7MNSnMcDI7UJImcazfhhmD6JRC+Btne/GdAE61oY0OSiFh4SORR9OSc6hxipYvJcNqT/u
GE3WKO+MvgeXjdjcrK5BJPTy5ikD3gWEUyo7edLUfkM8iPuhlwB/VwOCdEbpIjo8cKHnYgxMiIYb
QGA/o1eS43S20dKmnCNFTifo3Wbq0H82Rh1Kt7rp8rrtzpw4d8ZQCCgJa/rKE+5/Q7D5Tej6RcKp
yzYXQXTwRxpLZe/khr/exZcrWv2Q7RD/OHXKGpO8QUm0l2hoIHc1xj/f9XXcrXnujMT9qalp0mVQ
gAQdguUze7oDwGFbUCepEbCxsUs8sPCKUnqK4rDCB5XOvfjCmmMRqf6oeX1ZoE0NBfQtm8JmVFNu
kYdZRHZPHIZhQ9TlmyQZXWoQNXgHjXrUjIzpGL7JOXkJFdana/rmzOFxHmAtYdZ3oQQkqTFwDCDp
4EqyBLw9gMWb2YKq3/fDHG+/FK2Qq9tHKFJApRhcZtPPhFKXkO0pYOq/TgzI2loecUju9O230kFT
tGvQpxRXOD6B3fX+xnMkqxnBLOnQ+TAwmoaP3Y7P2MyDOqevP9UUnOfaefTAZcTeepSDPAhfVi6e
cDDzYhB/dtd/j4F37K2X4ca6WrAD0pLUIfwcifVhlORV9YDKbQxQZS1NO2bRDJa229IusdjYB/GM
3qltMO0NGuA7UiwMTGed8BFgEBgPalEVHted/G49JipsB11j0FM47P+8+30Df/bzgJRZXIS5WHyT
erF/dEOQ5WoIu2ogEWI4nd8k0CHImP4lSHRaB91H6DUQdZBfGIfjS2bir4//EUHWZeK4TEZETg8I
gbbTZfa2SoYQyZElkdmo1BHb6aly3aJDm42yUikM49E6HyGJPiy6OTgIxxg38owSB3oF3l1upzKa
sDP83SrMIvlcJy9JEwAocY5G/zWu+BhccVuhdZ2muYTt0cUCM0kFSq/kbj75W8F9/DQESzyA+Qa2
TE5TGB6D2YQZ3v+zj9e7K121dxhx1iV0s7leoa6cGbsA6O6zreO4/4dyRg+LqwL5WN4RQ/jr6kGt
u9csdV1aJA2/uj2DJIluAJKSl4b6DzZuK2kgnDDqQ6/6O6nnvHenHzOPiIAQGQJJXomEDHrgWDjx
pyXtR/0n9vqceJD6bGh5O6j7SR8fmu05wKCHiRsFyw8L30qo5PHNCAq5EBT2ywpEWViMuiOBGIm9
9MDOZthCihFbJUQBEeX8gSfY83aEOU6DD4QpJFhFuyP87Zk40QdCo8swVKetXf62O/A6KE3jjufL
Qi/zxkra06cV6Ea7A6oK8DEmTvLu6vmE7+ukW5GHQVgZqAyXBSZ2AJ17H387iPJPY9w8NdzJRmhD
29F931tVbgTvp48LREjeOlIXCiMGNAb9dQekzFxnSlcwd5LTNBjpi8Ua/7AOj06kgjTSBkta8nlG
ZTzawT0CkX00oINayoHlKQBs2INoN4xPbbDjTEEDsPAPJkShekxh0ILPC7Bpr69mFh0sa4qIzQfY
8V9g4IlrX2VOPyAyTp80vkShxTv0XoWEQrbh7BNk1GtN48yFXneJosPU9ocIBxlXRnLogr7SyVw6
2DLwzLRkAyeV09g7XJwjLv0REYmVwSJDOsR480lb0uFDzMltaUAhYjHQc7wsnGWGcGPwu+Iv3gyk
m2CUTfdqkAKFSwMC5sC/UZymFXkEM1rKyPonVOci6HD2RpJjd6Jy+h+P7Vc32guzrNDGykqv0CGF
HvQZG/oDwFMRGO0OnN8sC28OD2FrEIiKJ7FNl34NITFjv+3AYDnOHsgYlTzqf9YtuQVdA8IZkE9I
vZvU/iXq1y4jHj0pSDe8cMsVxQgHwQiop0O0NDhbzQtE00eoTDow0us3S5Zr42Cw4BEp0IcVOEZI
xlmymroXhfGyZUEezPa+SIP7Yv+zYBthQgkviJKPMhyfDIXLbus8JSs/zMQcwqa+Iyi3RC04GhNg
Enbdx+15HUHZTMh9GteluJPWHJUzkP8FXpB1dgG4CgiqwU+MVFv0/ucAu/Cga29Ie8z3SKBujAKI
ZVIuUE9OIHAHb84dSHVFWDBrXwcdP7hDWCAb4qkzQCnJAAtHA+Xlf5Egqd+KU+gsf+Z5f2wIu26Q
1DKpztpF9PCyY+hXwws67ax3lwXK7REQrHhTajttzD8yiG3B/UlctVtSA+dTr1sUo8wDkKdPNgiQ
322x7AtBAEezGgT2ilWOZ8mTwuECDSsrXKwnoQ87Oiw8J3AoFqx9cWe/8EAkdXuUkXC7bHfBBHCf
w6zQmAKMp+Gcuj2oQcc7JLz+gnXKD7ijk7TyxyoDvHCt2u0KX6zDDpTH93U5AO5o3C1vVvikraAk
TLVO6Ls5aAnACxLHmvq2aEKvapeoGjxZ7W3wOizhQUzqgTiuhVBgKq3oKpSdI4EGKw0TE2Xt8rFB
mbDQNgO8jiR2i2osACb9lQy6SGNOOu4+gUUfZj68zOBgVz1cDNp/A1s6E26HhKynBMytCkHqJBAw
7B9xrKvaDx+i/oT4EKjDLHybBcZ14DVdl0LxUUJ2zFhykrx7nNr2m8QECnk0tIQcImhvNSY9hiXO
bghzDgk90O1Ku0kpHPcSkeUJLgvFAPYZobxdpoIeulpWn3YKcraFVpVAEg6kEuU447G8MPxDA4gS
HD+8cCCyk3UrV4J2i7aDO48FAyO5a7Q7aMKgb4egkh8h9zsAcI1SMpmKY8fDQrixUHOoPQInigWu
njE/9y4vAcFANIZ7eBA/fO9PftdmK9SHuwYV7/DruIafwbCUeo//BC7ivob9BFUYdhX4de/Mx7ZB
r95NEIZ2X+PETh7YvHjpn8chgcx4LnrHq1x0d602kCr60afTf9StV6iOl1puV7IMGQ4gNCzjSVI3
DY28krA+6hBybo0FFCueF5iRpENgC4U+G/LjzIzQlGl0wQIUkBJV3CboBrHqs4Cw2IEkek2YKwgL
nMZD4jGpkIL+OAymhPUNtv3ax2Weqjs7mhh6HiheVULZe4d2b1TjQWns32FIvlA+P7QhdLr1kjcL
guKgu5HxQwzzWgboYetBfEpXHznhsD/ALgboWThwhv5aRFhUGuLwMiDCzoZ/XR5clm1JOx+yMQ2l
XYJdhtD3UwLhwX0FxaVLGiek2qb2qd2abPDi92gdnx0YlFiowKhAGwdQbIcEca/DLApqzDO4JCXc
CsQtgCSQTtFhXYLSk3OpQBQKtDMTdTPYDKcSM+02/SSDi1Ft/xtCej1hgmmAIYZb9Doi7ow1Y841
eEzHVnUQFA2kFu4IqTTtMk4SNLh+BjO6dKNS3gVLmFgwn4eY6WunzbFUR9BMgciGetqu+ilAA56A
HFESvxxI3tlI+c4cDY5pbx7n3YUmNDr0czQX9eZ0P9SDJ+BoFoiUJdS5wRi990Tk7dpjhAoOdUeh
xpYG2z2awwqC4gjXc+lF5lTX8RMU1FUQx8DFx/W38dC0KgYIoUsQLiz2F42lw5bWf3w4FFB3wXDb
4r7rkjOhWFFKQtw2ZO4+PChvYQN1SyQ8ppuxiJArhdUz21tZ/h+ziNo/dI3ACPinaHEq0GCldVgu
wFS3BL2dUW/hQKEJ1tguCDIEAAFxJ1BiL2vyEgEfBrrsHrTbPuzNcnN2BJ2g9nJlzz5DQ7nSk0Dd
7AH4eS5mim0QEMQHbdp4aDWhDKn5+kywuDNO/OJxDSXzRoFERfzg7BCE23e9sWoPsbLl7ujkG/d+
jVo/mztaufv0083Y0B/g4gNP4Tbr0LwLpGDuK0BpW8cuIGuVNiASDHQ5JGnykTrY9gPZBjVFkGog
9kzvF2DEETTi8qLl8gErFewNivOcyGNT99g1Yne5Twfx2zyxA6QZ1bx3z27In9cI1h0As9cGMGyC
LQyb2Cow95cNDRWDy5i18K8BrOYn8ckfsJXWreG1FlEmGiiz+NQ99WHkZbGm5YzQyNSFRF97zmHr
V7SIAKfrbX6hQEyg+9mfOHCrUTVf8Kb4Djm9Il74OE3dVwwrVwAYAFMCDOyQcQjvuBpZxOOGkCj7
S+xQLo58XFsMNmhCQoBb9Tx87uvI7rInKHp4D2TGyotvITGGAvgC6zKIYfVaJb77unAAK0D5D6C7
jnI2mTbRESPCnvKYPUB+efUVuIH+PpvNK5ZqmVpOQ4whsxkhNZjzoFG3CEj/jHI+r0lp3e9obHGM
oZPDFbWXUQPxfJzct3yxUmKSvqDSOXiQp636tVZ4iqo+IXeiT8d1LEwT/fb7egp8DR30cCBB96y4
fBoGes9xxMfcNd+Myds2MMj32RUqVKAG3v7AJV6+Et0F+ohD34ZnodQBYd5g5LDTnQY7ojOTXv9K
rBKxaYQe3UIijx1dTwwLFOz6C45ykOSLi1lVpiKvwrZePiTL86ogOGv7h32Gsa9KzhPmjSjpsL3W
1eckmE96mkqnZgXe5h+hVwFVzwqF9Eage4oP/uC/Yb/7aff0U7fD9XWRpQEplhGCCQkxHiiVlFQo
Xu/Cg6mbDY7rZr5mH0gMwS6Tvz7abikCCN1sbXlWw7MPgoPCMuitrPOKoO0jDOD/xXX01ftJ1ULP
VPcRGiuwWxhMpgQKzxmYiNftpSAj9jWwYLrFMdJ+YZQdbe8jWN7GByTU2atww4rGmPGpfR4xvXFA
q60ZqmFesDBcY+Zx4l9p+Bfm7heQqtcZrUjIo2/CglcHy7fNYEuH2eMy0qpfpudIuaACvCvWuJ7i
eSnrRRbcU/wmQRX/jfv4CRvNN2sg+1OKRPcPh+VIWg1gbBdD0PLO0Dz41AueXUedfHSJcPzsp8am
gYTkugwoPluUWsS8vC5g/lcPJUBo9zz9j6TzWHIcV6LoFzGCBP1W3kvlzYZRpougAT3ovv4dzVtN
zERPdJVEApk37z05k8uiHWHSvtG6sqZTqmquQYfNIM6Dqmq3OAWjF3POD53r+J+E+GfUydLXmG59
O8Uvmtgu35Ere+0eOqutMX8wW8NjgdZSyEfLKuf8wqzfx17mVe9pUgTWtspTmTLjyHDrrztZJp9x
U4YQgeZCD2gUUcpIpe3K4M8YuvnUehME0GWHTsR+5EzOw9KJhqi9zFmm+32g6/Q1JYGZf4AebG8i
ItKRjFlGtVsymrMes0BlLZ1KmrzkQRkTn2vlbDL+7x371HZdCOSmHGr7O6OTlxsUc00aKHFtPOCz
bXB29bMVR092I4v2scTh85SHjV2gv9Jw6e+qy+v+FDBOkBddAL360HOdleegrzJSO+j9jxWC5X3m
ETukWmRrg0T3RmEvnSlL2SVketm/MPf1Cefl0O06ciX9F+JjrbZ1omW9FBPOnWvMb0yCVVSFfMWJ
FIq3McFWujIqj2Yy5kfGn+IM3K2PRWPayRO9YZFvdDzgUZRdMnobVcreXpVBP6V7PVhoLGMVD3uu
KExyomqr+dWLesJONNRDRrQ/QufFFjlqamHLy8afKGgiuSV/HBCpYGiGCKfMriov9RDk9YNtSNyH
USPS8qozHXS/dMsiOFYJeH0Go5xRr7IBneRSTHWT3tbQPf95TsIcu1SFichk5nzjH31judXOGKOQ
SFZALkz9BsTCP2QRN1AJ8Gy92jophmVQhRlIAXSHkxkJXh/gDs1I69A4kcSmbmWO8yzm0ZD2QonE
79xt0ieJYZwCAseRvQlZYRDG68iSY4hulkvzmueW2b9ZkRHLNbNiqsOVpckKkdss1D3ZhJkqx0KL
VMFEiuVgPK9c0f5mQFOv33Ot6qhcGa3R6/FSOHU94L1Os4o7x8nTf3OBlL1QOpq6x2YaOCrZkTXW
27mrGuzvGbosbZBbQjco6BiHVWz6bbXEK5UkGwjk0f1ITybnYJUyvrt/CUCSUcCD1G/qOZjGDXkl
5u7cbZFxxnaErKQrJ+o/x673aR8mxk5Lyfi3wAQ8hdi2HGN4CxO0rvXEfIFFMImrhhuZcCQfhStm
2Q0BdIVuCv12WdhzV+5zfEfRvTNA1B3bsnz3SSn+ZmETYRAOMh+LLJpBQXHikHlMBCZ0lgR2v33X
mEC37bIgU9dWVrf18pjg7GgBJ9jZZDWZ48VRr/9xEGB1iaQtWfSezaG1iYbaCN4ybc1Ex6Z+DEjQ
J2G9mywbYX2UzvQgKKCsSyLdQGOw8Ew0LH/u4wvEhVH8UEpbqB3CqXRxsFLFTD3RWcDcsxxx21YB
w8e9VYSFt2Nnjdl+x0bEbogF/kk1Ia03KvSe62ry0PhnfCAkEVrbu6dVAG+G5xohoTtXqXSQ8cuK
GDNSNIGHeYtRoxdUISqMefGbcrI6DpZBzFjZp9iqT3EYcMf4dSa7PXsu2xjNvEi99M8YtaKFY100
jClhCznu58bkYWrCGFdBM8ztuGHE7j4Wve/WeyOmHMTtEUuaOw8kg9xUfT87uBX7MfnDVR5JbJqe
fEt7OYq1xlHGLgrHHqvHEBPcVyZ16KOr6Rh1pDCQCXDUY+u3gFR+ep3R/BZsJZpZC2sF/zKKb5uh
QGAYqxA18JlwZdaSmwiZI3lFzJvVjewfWjpjqihOe1n9Mc6wsSL5hbdt4KHfo1hlN+/MHIFqYcgy
n9eyCzp/0bWK2861syI5JJHiwwY8EdvPjgNi9q0RnmkyPCUPv+ntMvsEG4LLnuRi5d0c924eJ8vh
4QZrsMYt5xZz4zbt8/rb8Mb2SAyJ0cdAXpvEQis5OBhbYTZnybfLSwvOIquljZe21fFEvGwu3HPi
9d6/cYRCStFoioca/oIko5LEF9PQ6mmcGPejPs2psbUynE8H2Ye8iXkIDXGB4uOhS+L7NFbjjDJ2
a02LnMSMYmZfsT37zMSbiPF4amXVs7IkEa/Onma5K+NCV/swdhl2IZHpnRNOhlyOk8P9EfjluR19
vM9hpSbccdqwjY0x+yWTGkvDO3Faa5zoeJmiiXhIGZygbFLtWxhtUzF4V6KJpDn9rFafaV5TyU2h
VztLK4FysBwwDXkQQwYapRmzGk15Yu3d1BSUiBWeD6XtqjgQ2p3EBkU6PzQT+ZnawQG6dHRZvM8+
CJnn2G8lCQ7HMjD9OcJ8K2eVP3auZpZJe5iDBvGLrVVq+VwMLvCecNLJt1F71o14RatIiY/JU1J0
GMc4iPWqEP01bUWiVoWfJkcvEX4FriEoD1ky4XkpLX0zwknd4OIbV9m4qB217zyp3NVXXw7uGviM
/4ZzOp0XcxZ3+y5o6oZASmngGS+d78rAWBWVpXjUY1furNH0b3Rp6dUwiOmg7PT6VArhr/vAbL4o
OswD1UpMJZ/3GRkGrY9xUGNYL0Fl49Or3CPOFL2VjFQu5NdBNHmJ2WxjJTpe4sQ6jKnJ/EQa2dBw
PN6BW/1YHHyYDyRX8rwJMOHlTIyTVp6htfknpYh1mcIVbzJ1Kxy3E1PFwKvsXZwH2OlVlkavwilN
LMV1ePBLNY2LhDqowX/EOAZqWUP+xw/7bRfMzournfpHqcp/bai/9nPfldDzIp3iOXATihEqkEdJ
JO2SCUMedGUmf5jf3VVbOO0hg4WynhsnOM50GV+UJjMfE2rYMRv97DITrtwIty1xDGV4L+wO42BY
5GoT9L23DwsO+yUkGnb4jRWx4dEyPseonDG8eKLAKFJ4yzCIxjNzV/+1hWjKKRFUeldZVuWugo4o
EfjnZhsWQX/3T+tq4aGbfPpJP6zTaBywBYUMPRfY46Z9Ug4cSiFe8WKfytrYzKw0Fss65tEwApME
nmywNIxSJ0ic2Cc+2abL9Hjm4jooT3f73qzERzMO2S/GO6c5uTn90cWhlH8bdOMf45xVSfUs7ACN
k/v6gobpXo2ut3OGsiGOQOW7r3Oj74tZRGwhvXQWeUajsMAY9POOtNL0IbTMvUXY4fNfEJ4YOE4H
WC+LvCgowNUo/XdbCxsL5FhxM0EQqQhPZFPzGGYq/IsrxYNYul751NfKY/5HwDlf1Iq99ZMQmpmy
GFadDuPXmKSdWjRdNlzCyq+ec6WtW2zm6tOdq2w+WkMJoMLEXroTeYmaHEqmDWni3X8a7bqfAS7l
TZjn8VPl5OVZpwWwFabwEGqsux6EfQgCVRjGEh6HVZ9bozJvOhHZ1VSdPmdd3Dxmsbaupldg8Osp
0GNGobb1VdWsCllo9/7/G1lvkHtMlHmx2rF4TMwOqbqKiW1MhTgbLT1HkvbDUevCX5ToUtc6ZfAz
qBA5YXIEjCmPsgTL6DKrQzQ7rLcMQghROcrrllbv+B+Z1tlPotLgNAYkH+hqypDgHNpYFBEnbI3R
v8oWN2dRMZRJGpNJUsFl8TjjqSpJb/TGq2c45LUzgsbsAGe9wMGNSYthc2rXOE3iPR30TF6EmaT0
i5zpczSYNVl/ZZ3gWwOZaEZ1rWbSdjRJvL3Mlvjyc7ZHMYup1kLN026g+7kkXYMWyCAtuaZZkf3l
qT3v8qKbX7zqjpeJ+uwpyfKMweJEtC1KA3xhudkR1UtJKMtUkRCpwJKYQSVftYiaexnGL1yZLNjl
De5X5DHdJU9Od5KqFvmyL/Lut5m7Ti47palkrMYd//nUwxddZfLUlUn/XjsdjmI4J2W/CgLjrlq3
5Mil02aQjdxy582qN9a0Zsa2FUV6CS2bD2+qOHOzZEQdr9r+lk5qIIbIuUCJZh1sMDCHvLuvPKMI
iq8iNopVk5kUYrSc0XsbVdVaRwzrujbF2pz1Pnldweq+DQqN/DOwT6zz2Pc5+KpGMhMx7ZOdJ0C4
B7RKqwyiDQKed3NNd9gpA1CPSSRgQ5jc9oFk1emXa3XjZqpxTpIIa28RxfDapoL+ZPgs13heukf/
fvBUc+lcKmcqmdxzIWF4yasjWSXzEXCYc40qqdZJTAS9qlp3YwjbfMVQqXbYn+VOdoP34NZpvyln
p9iaiBZ63WbKXSEAVHeinAGVSIsLuJuMJ+huMQ6LpryGQaZ/vYYSoZjFWNAKs+rXmAN6XS/wMXb6
7NkRpstN0Fg8yjnjwbxBdHdju99yISMje6T2q7LPtoKG6cFx+vFSpRkQNIb56H+NRybH8xsYMP1s
6q1J2XwYvDbbiyrpl4q9khtL5YRUrCRkLRFJU/7yaVwHGRn9JcsJCMKbg9RgQlqsJ9LAMF4GOEBg
IpEemUv71tWGBoUgCIu3BHCJdlm8qFH0l1qpZcOWVunVMwZyL/MgnIULX4lAcGed43Rbt0/VtO9Y
TNf00TK0iErOL93GVjceqGDvx127RXmYqZfwLTFwHVr83V5cGZvWqJm729q8zsY7pS4rljLJCNIy
GxbY4t9r5xmhjkHFrot1TKalqRlB6imRHwY5fE4xl5xHN47mDW4rNYtX1D+I6N1r5Apr7dWMrxec
HNiCijjfw0ZJt1paxa1zM9irLfHUh75qArkjyTaGz1xLmolkyC1St8AL1mK0q2BnhbY6Dwzti81M
Y58vEvInBxMFC4Vh8F0P6czPLy4JakGe3nE0ai299taIpn7lQV778htBJizu5+zkJjBy8HuIGvky
C7bJVM8Y3p1ANYToA2NvGjNLgimJ/AuGAgk/Dvlrb4q4e+g7IG1RCBQjUO5AnoBvy0BK5ZBI6AgY
GMeyWMdVyQJYNdTtkSaW+aUx9H92NJs/ZpZKD1BYi87PIKZ+8YfEPAWucA7BXRvG0FiRzSwM/CcB
w8cpHw8UlfAsjNli1WGE3o1ZiSyEg//4xawntTVbw3m1zKRY+f5cK2QcWVN7GBXr9vLgTZhlJsgW
28NRaTfiU/eFsQ+iQL0B+Isf0Eru9iRHhPE9lFY8gmkabhWHtI1/BOEDy7nJqWSzyOVBh3bxhu5H
RzHqmGjp0DvGIetwRpmo57hf1d0335pbFdfJa2F6xtqjugNMXeJcdLy4fhITZQJRCYuHfDZj88EW
qfcK9i8Klkadt/s01PVB1G19kKEN/nCgP1kYbH06YtwPokXtzPNmLLCGcLjmN4xOw7nSIn0IpOtv
TNB+X7SAKNp2CxIqVOY4Lhp34O8vo4GhhKq85q/Le6dYeJ1D7V5bqmU0WRreDt8iUVhvTpFEYx+F
dS7+xn4GohtrMhR8YvopdgKKkXoc3ox6tl7ACI5HkkfBmwoIRg7GHO5d3GcfnkkNAqsmkxuVKLEp
UpyYrWWpM4dR/K8RY7O1OsIMoFnGaqUtNX3ZWQIzjBrnyaiy6IGCIl2b8Ac2fkPBFtmZjYpUyJsI
E8aZuWreLVMG9sJXRbHv4lFf7CJTT17N7bbwXZMhfOFk5bcm0gl1wEjbNU794MVvHTjetY2vOvGG
6WSmsL1GZ4KMZVptsWWlsbcXU1OD/vRJH6rQKQ6FrotxCX+j5CqvmrfZiMsXBhI1T5JXAleSfBS7
mMwxmUFuk2yZM8cDA1t0DdFAzyVSYuoD2UkxEmuynfvDHMf7tA3L432NC2diXDTYaTEsf4Ui8wDP
dxUHYCSskzXPwzUwQlKeqpaP3eyn+9wh2cnaHCB/OIeJOgnwL06PBy8074nLPDa+M+qZjdJsTxhJ
EX2nVCHi7hZEoTeCmRWBReevo7ktH90x8H6Au1TDwnC6+Moo3CO2n1vJvusTvNROQEiyNR10w5xW
sReyX4f5mGG+sYyTUWlvnYiu2Tiy1Xt2n+XbVpfeOp3ZF78ZZWNsS7QnpnshQ46ov2+mLrGRLeM0
avZjODR/9GhMyqK72aNxiGH7QvoPrksgaeHnmX1wC2dYR36Zb4ex6Te689C+hQvSLyy1z8MXdHcO
VGITDvo1eyg+ISAtjwlX3KoNuiB+aL3pSEPC4pLYWqVcz8G7TsdN6h1ThG8ymF7errPaxD4X7pCN
veg45SlWtU8e+lVusm8QsXdKMtgjWwNBIUy7Z4eSMiObluG1aRUBdS4jL3m+5wCJRqqC2qVfgNpT
Car639h+9saPRzoznSrAmsbJYlIq8aHEI+14foyNZCNsknTWWkrNgrSt3bS7gClx5a0Cv1gM8XGu
DixEB6yDbYvmq71VFvYA0z/xQCwCWNve+DSNEswms2QcL9L4lel+CBhiZqexmxdDRGiSE9x1EC6D
i86gyd2UQ36ZrofRmU+m3U6gJz3k2KCTXq8EN1Vr73KCwyb+S6aSAGWuY7as68+wvJRWv/H8vR1q
EEoXvD/LqD+m9ioBNdCobpU16dG2oJt2u6na1x7BgjJZdykoWAOEIx+fsjBuhNh4puCV9i6BfWSx
5y4zzzGDU9Bk8f3VSl/GifBFiicLI2bMZZM0HzwL+NjY8ce33iVLt2K75iKz7/HgpQeMmSaIVNoh
aC8y/YyzCZdmuYzq5mpa4VPeJR92UuyMHn8Bf0dDDJd0y5pinHzJSx/+OSV9w4jB/lIZ3bKa+eaZ
9FeYZ7xmVcfqrNm6RoBFawap9R5lC+vZuG1SAX8GNJHLHqhD7zAuxwk9p59OSNy6PKJrboFsEIKo
Fy4aeIebPsg6qg6b+O4rIaBFE5Dl8P8J3CGhi3fprvWfWgeoE3OwWj9BcaLnuCbhm0jQKcNL1Ly0
NuRDhFQMPo3zxlhpwU27CVMK2AFDMZNYtUzzfpek/toFLYPN7hAMGMsxMUbJb0Nzh6GRCbdJNPhf
nP2gCRCP+Fdg2kMdWYzibe6SzUTkiEnM3vYvncBqcLcb8KkGlY9DJsPHqBmrmtjKv2zYhmxKjnkW
A79mL95TZQyXtMNf2S4xpDHPQ8cdmdkRmsUkOlVADP/89F+NDZqzbVu2DkX8KWwJmXHqj7iFsxWS
wtLGraRdYGHdeKasQkH0t4EmsJDJ1WygBhBmN61xNVBJ9umrgau0N68JPfdgt/tEhUc6+HWTYxMu
3G0kccDPwOIYhoDPHadlSdI9swB9U6QuOk+cnNg4eX0DtA6kJ3YpL//2Wj5FmJ9I6g4+oXKeF4Um
bA/1jLNEVFzNJ5W2G95CMV76+epgKwMleXLCD39Si8LGtj19TaQFLRgJLkN6rH3tKbDj85w1z1JO
T3Wu9ja9fw8nrd5Rmq5r3nNXKQ4xVEj+0Xm8hCWGd9g8Eb3M4M4XlScIzB0Ik4JYMNofV3QbnBp2
NlHyLRvb3nrSxFl5KvGXRPGDOeDeA7zhGzc0tGUqI/Iv3lIRaOjmxy6JeMnIuOBjSh1rHXAlQfbp
/8XpYRztVwCYMHAA524yN9nO8YduiM1je7YdYngK2to9v41nuSUG3XBtd6vUfwoQmPsPNRHcC3/d
ZB8ZSyPeiAFXO4auUXCedKJ9AEJx0r71S+JvM4U/IyCYulCX0ZIfYT2topHJeeKtnV5sSzPk22vm
186fLtOgVj0tZl7eHDgxDLykdR30OsoYjLL+jSz0OD0PMA5RcXBnsFQTVKI0t/dxTGmYm0bFS3C8
Hc3X3J0N52IWpxzchtl+pKQRqh8fzdpmtD5kT1jHkupn9GGMEksw0k3EONd1L32/qxNnCZaMNTk7
v+M1d/EJy2KDRrz0gDKb6qjrxwH00f+BhcexvFAd35EKzHNgR6g1XcEq8m5T+1drC38idoTkt4pp
iSxgYFG3qMV3O13s9iV12BvGAegSjihQnbGhWsdOvpOTWqlwXInptQEF52CQ9vNxWdmvlfjtiLxx
n29V8miFLWb/bNfbH5lxDHAsNgOVjGGv7PHZy57U+Jxk8ZuoOrxMv65N1R9/5fOXmkmqWv6mD9+G
AO2ZOXWalquecRk8cbK2QZWePRoXWe18/9tHwfasH4spebJqm6MzHWv8t6b5FgEzaKJiWZREqBA7
wu2dKRGov5HPmWIkiPHsGRA4oYcH+97ej9E+j64zDAflPydcwyJ9C/Sxbh4d5NESCqMBrWYexYpe
0MFiWtf7Il855Da1/OAg3HTAGtkt1FEtRFRHWn9BGNxYvlj68h5JgatSbBvQLy2hMMbYizJZ5QBy
IlNtvegc5Q8cEzNmlCY+5+Uhyo5Fhd8O94d/yDiJLWxqXfKTZQcv2ndCQsohFaYYEPP+ZPiI9XNn
//reqcSa0DSgQsKX3HqHUIIpCozLxDZxsW7i774L15O399L3iACYYr4S2au8viQUD6L6UMHwXmAK
7vAiStwcZbacMTTE2VONC24YX0X15vNL5tGjM3xONI1+8E+at3bY6GTm+6Lhz/Aw6JeS+77RsIXv
2xhpwbOV6J6iftjJ5FgYh1Df/WNY1PAC+ClTfqZw3nj00gcneot5rHTOnznX04vFT5zIU2LyB2lE
iOZH5sudwFGOyNMtq1sEyvyltv5CceyGZM8oHuAO07eQOoYcpYwnjHLUBE8ZpCZSLqMjj6ZrPEKA
pkQgbWTdhPNpNHdjMmkt4nTQuOfu1OvXajoIGyJdCaYWtLt96/C/Ql4EjANmkodU/w74BVKTWPE9
Yesk8Spo3vomAfJzb9KGRZ9+gS9Zte4zfMOqMRaqecohNmlmo014pckEU3vNesYjNfdUf0P5XHiu
945qn4EdTFclhd591K1f/DKGnktKki4gb2x+tY8avScC5pa43y53JhdkB0GrM+5XSvopXIZWMmCU
Hm7leE2bhwI4SzBdvIqSlD/KIM1F4CP8HUSfWTmtMp/Br+Rcfs3TN1iTqxQgOJawZe/N2IOGRdfe
7PwM8L2dTGTdU9a+OON7xL6BPnFXo//hmKsp/LKIy3iYAiz+5vungybBlYd8WxqrfM64AqIVFNhV
RrQQkPfkvzfOlVdi6boeQ/S94fzcpxYWeobdnBqLy7+S/3TxXsPGaIjTaqzOfhKcXTB6VfIb8ZE6
3h/bD198NF/AfdvS6S4tJNvK9cl7DVsz1Ke6Hw9u4y1ySi5uR3988NurUZsHxgMM3KuV0YtdOMjF
wK8N7XbnVibWNMroV8nXKy70Cy0zxKCCgKEOJjnICHfq3P+YxQfKal7Fa9KRq3T+bPIfgRkPjscy
kljwHPdgiH8DDxxzUtwER1M9aTBDsfkuO7UugcJQW66HKiA0Npibsml/jMJ+NMPmNorkbLAPJzAI
qJJ7tMJdTAh2IgjZkNEeomTn8YTU/Zps5+DB8SeALTE84jhaVNg6S95DF3WL1chDnO7AhRILA6TE
zx8wz9KQaBygDcx4sDuQbMYQ0BpXBVIl+ANMsY7l50BCGMjP3ZAbeV8ZF5ys4DmrdZ8xNZsPcXRz
0EtGM4AKjp85N751JfCAM7aruA60C4/7j+nqOhZdhUPszXYJ3yj5luNiTp8gx+/rnBG7OjCF6nL5
FmX71sjXKWSN+jnG46Mhe9rhQJ054T629y7QmDswDSFt6wNgzmsKtB2s2kpxdv3YJCyjetw06asJ
KHGOkgPT2BU0lX3t78vqMLn4fpIbLp3nPAqXifsbgyaXHukmw/uX5gkYXh4r3mQp+rNjUHVN4mqY
eg/vd1244uTq+NGsjS/0/b90epJEnWIm0u0gPhNdYjqzCLnwoXVgoQm6TOCNUdLOMxx1rwCaFbKJ
pQgwbEHM9AxUL9w3sxqgPWfrKr2aLgZcM97MFOVBZ0GF3wzwrZFMMETT9zLhJGbmvPn4iMNya/HT
yoQzWF6jaWOaD13tXQwE07Z473nU8pEPRFgrlw++kP0mk+m6HM3nwo+XXulC3pTxapq9vVPwGFfD
Knecw+g3C6N463u6gMI4Zrl5LlzrGR8L5S5dCfGOnlOf5LrGtE8VV5+r6tu+p3GL4lb1rFnYk1HB
Rk6103l8x6xauHv2XivrweGErHj6kaxaf8X7VyK2cDPF07XEj+lx6yNO0/QqFWzcKF0LDxpamW0i
619mbjjGAkKzQfwkimtJeIXf1eayJza/qGxS1VVCT/xNXm3RlgYe4nE9cHv66Q1QO/mlzVC/xdTY
dUyTfqyxW4Y5RSlfBkG6tUYJG7nkDSfYAMv8nUPcB44A5OytRfdXBPCUeVY0UNakEYtJ/9TgxqZp
Xto9LPRDG5/K+s0DiEgmSYZv8YwPvjhFzdmngDP7bWS/z5wDLN4WT5X1GRoPgQ1gAz3RpIlkgwyj
lCWWPZCmvGm3xj+G9i2h91BAW2f/5U6D9gkjYIHAahjamzJ4cdVNkuPlMyKkAgASg38Ew0mQnRV/
3XRQ1TNWUyhK/1VvZXDJ+vgkincB47GEZAoHBdoufd3w6vJRSbrsfq9cbGn02BSTmF+N+D2xGb4b
9Pj3BmBYEDBaDLSvUIzOYUBPuMtYhVnTDJORC5ZtcPXYG0EsC/uZSeFE+9D98XFI9ai8qxQfvX+6
n8CYvbg1SOkK3vE7w/OR2wBZacOZFMcnaf7Z1Q/wSuGdkvad29kIfOY/nOUAO+a8XQmawMxACW9j
BjAwYFhuEdNOkivLQ5aozkTqYOokT2nXHDPnx7LfxLQzIdnxJztDvnRCnIsyQVmB01VtANEsZXy8
80CwgnO/nyIW2iTA9u7rEJRNjEUs217jmf8dorXBCIKLD8D7psxZOqpgep1M/eqbTzkxQeEfuuga
zuSRnnPQuaF/DUqEuq3t3v67psnoZR0+EHaZYwRJ69csufjdqZT7cCIM8yP52KN2nbOQZHyEISOw
jtMcint17Bzy8msQK8kjBrBC3f/dWgIy6PUt83Am84sHuELdVHECX+wJzho/RvmVEO4qKRTJ5VDQ
BTGql7Nr64kxO7BvTpSOB5G4Kv8l5QW1H1VPUNl+TDnMBhSUsiYQSbAiI5LHlJfsEnQhE4Az/AHz
C3qfPxxmPMoJ4mDWHHtweXnOlhnms9Q43+F4sUZxSbllphEmRP1GbAho3LgEp+yrAyNBZDMeVxOM
SXizGHol3is4FdiiRApU8sqmg73qildCFglk0mom7VlOJ939m71v3HArj1pJgJJpQk6E96R8nMUH
wiHP89YY6xOd9iq/F6qkqBkyQejBhg4HNJnoa3EEZc8yfo+aYzifHT9chPW3l90yf2eIa+hd0Q25
4or00A6wDK3T/UhncEvDATQLxzeLf9zcPUX+16wfnXvlpy+Z/YO4IbxvZmuruHmZUEwsbATBEyZu
liXs7m4jpovReOu7715uaoPAQytJtG4nJ1rkRCHBBHIDvzr4g7zwnagDZoHz3MilxW45TXKJhjuD
+ADLzqKg8ngdJZkLVHp/cFYGxa9flic7zX4MVtjjyjvlCUfDxhpPkzeiY58rplml/1mqz8i9eK7c
6Bo8NSJUBYdXGP2yuuNIP00H976ol9O0BVHUB0cdnt0k3bT2HwsjgY8zxj2i1lnjZ0rkFhbLZiBv
xwoff1hP9zSftc7GCgHz3qrCmPHuGOSvPLka96/dO7exu5esQLbucPNqP/XP0j+mJbHYe+3fPJkm
WP+Uh8TfRMUfTEksMwNmSZoDLCJklDe4jVccFR/zoI5NfTdKeHuT/14ObGO0rnn0VpHEa8S6jd7q
+iUgaWajZM4ehnpcNlDw8/Z5DD1QeitfERuCD/Ga3n14j9n0GSG+dPlDYP3V8qcPXwSRP7c73O90
m1MVijZB+WDZi+9Y32txQAma5SQk5sfbQHF/f0qcBIIFJDUHv4HrrnP0QhyG6abQ43omxG77D7RL
LLkCPrfIhg/H/iFEWFDG4kVa2hz/Duw0HuHwhbrDao62PdxCsgu+PCS0SWA/3fkcAiRo/JUkMj7r
M/spHhPM30Z+a7K3Zhr52Guy6J3iG2Ofj7HpC5jjYXNNiNCJ62yy/0gRCC6QFQuI6kEMImzFHyI5
MJbbeK4JafnprqYhmAvw1fmD9jQ/Ri4WDVvv4MidbWxFQTgRAK/o0P8MNrOpgb0Bycw84S8wOd1o
8L2QXT20zs09M+AAFOSJBAUW48OwFLd/q24mKn5UZEdbGV8jJIlaIheCkKmx5LE35sltf1JisnOD
jGq6VBi4UGIyddUrE9qHhrRR62+7BGURSNkwMT1y3Aejv6n0OeRIS+OvHgdm3T5GsMAajuzr4A8s
AbIAgrGbe0H6jImO8yGt9rVhJk7k4nkyzSN1flSyq8Mg8aerQ+F+dz6uHXl2cp7xCJ6P90dkZ+cn
bKzx/sfReWzHimxB9ItYK/EwraKK8kZSyU1YchfvTQJf35uevEH36n63JUhOxonYkSm/rebcHC05
tWVx5TnmI4qbtnoxqE8K07e0pPgAZl6G0qGbhLYkozkfh4HFgpONL/aCKe+RP5Ht8MestYF4Y2TQ
5PQXqTZ3mmujXB122nym2d/x+AEnJ7AQNPPaaJ9a0ppR/SBGz9d2i5NqXRu7YnrWUZFjfOhgmnmA
p/U0nyyHppDwosevGplFk52TSxYkTWcSfH9uWr71GY034z87yJ5N3fqIF0xJqD+pqbOrTLYGFEQx
UZNAGvn52mjBDnlke+DDOPMfiW1nw3rL66BnsCh7p2npIiTVMdRqLJUXBbN1WnOxVRf86bQYPxj7
5yn4bgXpaZxHTfxdJghbCQDtvEMz4GYzkPbRw5AIscLEFG8d6EmkzUj/giyY1PqtFtM6G6JwnXIW
xG50XQzM1AychrG7DPxNMmOnvkpuXaesB5TrqrT3hXZRnPEpi5RTkCUeHQ/HrAp2plFjDZupvoIl
5+j3nJ9RxA6PoQkbE5woxUY66J3r7PLmsKQSinUP5m5XkQCymxplPN+T3/YShMXJHAgAdi4Aj+Ku
xclmIjFsceJVoB+afD4XunZQJ1hL/GfZxbTVkE2s8WZr8pn23+dwYB8Udmt+6YATihPY+2vV3d2l
dcgtvIj1YlJTJl5od/Lm1EmPxz5ehNXiA4CNvhJS2U70h+p5RedfugWguE5dsO8UD6wGQ7sVEnmp
1iZ/VjrCpRzeI2pOHzVsghqvg9RfapCeUt3C7gkKoVZeDSc+CRp9qWbwTFs3NnoFiiLv9gXgSNml
UA+WJ9PZ1JO4VQ03W872yRn2JrRLIxC/y1RY8PSmpr6dYkoJ8+McVZwDyjsbVJgv7VUvki+CSl6E
RySaTVjKxMeUotmq4WOqDL+Mum0aO9sxTq6U3WyEEp6qLvGhkgKxqDTepAK0JxzMPGzfi+m1Zf7p
4H5L7tF60/3hud70huK1bsogQ2FVltzSkg8N/SFaGb8VMDzCpfdQW97m2AZKpep7vcdOpaXJIwKb
jQWE+sbyVnB5T9ph4YwQRehnscb8dqUaAayny+AZ7Akk/lThm4yNf6SFZq9VSG0DAuqKEPiweP5f
snayYBOz72b312+6CZuMmtwD889hWrGwWWOYBToU/bK1hROPO60u9yOJAHgW6muHYInrkR257fg6
N8Gqmr6ioaTHPqZTqAcBHwR/jhaYT7IYnyVK1uQUuyG0vZR0diSm45w1+znCyqsmz1p3xw20nYGP
8j0ztyo3CEqm/DkFbwzLejcbkAMVnr5o4eKZOB7SnlSpKk4YBV6GJPinuwH4Bter83kTmOKChup3
7BDl3HiVq52o6cGtknMkkEJuYmA3dX4yVBdafo5ASveX0HeJFn7iX7jYODWN2XmNyn7npO6HGXa2
h53yn+y4LJJf2I5jyj6ukyezoRd02ZQWg74Nl6gonvy3nIvpggYwrQUuX2wL3SJpgTgai72Je5Vt
X4fTwPHtnpF67t9yK2PR7O4UtXtSLOmH0ng4EEp5CJm56vItbOnGGYa96lIE57qUVqR7sIJ+VOWn
oaYtzGVnnFRXo2p9m1axuf1JZ7D2mQJ8A38p1cg9R2PqJSxNajdf2PdHzBy7LMWIRBajUenNax0W
PKMGbrbnUB9JIysAUFh1YiHaxNCNVBGe2yLZjXgJvT4brqjcIwcmYFshWHAzBhC1YG+RP+LB5s5u
echJr/R17kMcPymH+DQzKWGtx0LbkNpzD4Wh4IQPHpIDrJJPTATMcom5aewesiS26yz+TJYa0z7F
9YC0CzUF942+t9DZCEj5rWz9JO7eunp4wxGeWDEi7k/cOK8BnixcctA6BfUv4wJKPBtGsTE07YCp
Y6UZrY93cqsG4VvJws3JHJ61lOu0/ePQJEZW+x51vIR1TjKJt8ABFtRp5cWyWCw7xQ+LIk/BtmUN
KTn/W4Mj1m7kFv4TW8D+nNuXsMep2GEdwxJLMre5pomgfkb6mi3ODtNb0pnXVAbE5rgpjbV1hs1/
EViPeqzxoNZfMMNwb6aRR02IJ5jkPZZvedS+gtWhrvaa6xExs+DS2PEuSUdythagLv3Xmsxn2Y/b
WFo/YaF7Fk1380zoUzr1jilob7OZtA3lRrHgOQih3w/u1zTRABcvxlFzb9msbUPDc6BpRvG0xe//
sOiuqDQGvqR+VgZcLKw3pMFlm61fFxe/dluuWxbztgNdjDbMCUTHoLCCLcZdBrZ7IBStNeO3UNgQ
F1E14LKnJC7sxxe10F8sims0gZ4FJwKaX7oeALooarjlRtANrJG1QN0WQkEj6ryZTV8jQzjk7bmN
Mq8LqXCzEtDg7hf38SWrRCpW9DM+g46wfMGyE9crdtu+4eSk3w12M949MG5ck1wFNRcdvBhZZKnS
8asBOkYpQChWTrLSRoubosInwFkhBOwV2PubkYV5PcH8HAftFJLzdGdxNRrzOsivUnT3BcKSt2Th
8g552WQLZDvgNCt0Ouu1IPqNSQMQfTLeLP4lQakecv4moFOvF9VGCXBocDBEE3gy6COQBmc2JUlr
N/uKq5A2kkDKwnyNL/A9mx1WV6ay5XOHSQdaXEpCT+UsUTTWnD1GkUh96HF303GBE+vyeWu5aZXy
ycFOR1qFn26vR8vK2gvhMPXuuHHB2vfIizAx/Fhq+Efl2U6WHZlCUjui6TOzXozlz8kHIPKSyoUX
U8ED49Bb4adb+DirOgYlMFW/xsz1t+tWYWU/xdXIolQ+V0Ox7EHTW44o0+Bfk3NvrNIhM3C2I+yM
QNc1lWu1tox+5uxHtnobJxpwXHUpjHuhUfyGn99niXkgSHwduI3WAycMozbpb2UJTQBLUShYCVu8
zW5m/vRiPqZlSDdsgHesP1RUvYJlMNBh0/jYxe2HlgT3sbODjR265zxDXJOgrDtC14vBeqWazjZp
Ucsw/3zIwrq0WrJDQmrpKCVdbjFwjk50nBwJiWx8Iap3In3rVSP3sGYsdimIvigEyU6ZJ8/RptUB
rCcB4iitCU+LaMINJxiD5yRUO1a9Np0EuU8FqeYlJTnxPKx0XG4q+AnypDUehpKxSjGpB4gTZ+2U
HPyKcsHIwmM9u39TDgYmaJ/wYvkZzO0TfdVXEB4CbUDD74BKMpXvztgdk2l6oSkVztGbwbHTtfRD
aeXyNF7Kon1vCrjRSvuSdyHNa+3RcfBgEANhsWN7bhUTs4cZb+fWl5vxJ+TDUVWNBwJwX+W8jzFK
uTujlOGifMcATAZA/2oAJFqLb0pmgEVHfqop8PuosM78XrzUpZwL7utYsF4Atwp+yc6PRl6casFV
Swj4xWNpvDWSKS9tapI+2rili3UPmWpSnMs44+dWw/bc0XoxYEqPw083Hb9gK79UbSIwp8GYyBZ3
lgFf04xRAnBaJVb+PGNn0hDclT5jqcbqiGblfhy8Ubs3FIx2ITkZUZ0nvq5JyHop1cYHyItf0pKg
vAVnafAW2cKby/M0TXsAVZcpJeKZjUe4ipkPcnkzxctcDd7Tn0rrQPXEt0lbnVSzDesEP5eoVONM
KiSCUS+OAi64sAAdqdZxVHRym+JZg3/T29mZK9MtbOqjVlD5Q88k3uddTVXgqLbPMfiNPJB7O5fb
AYNdMZTfs4NpQRnaS64Vd9tCiAm627INaKvvDuShoTV32wXiYWhHI3IeRWFtXDns9QTTeRySUaUB
Tjf/VT3+CQuHTDQ8yZ5jWZQOOA2Fya1JH3MBDWjUx0dNabpXqwQAOt0+EPO4GVRNuo39lOv0XtTh
Z0f2hac+erRO/S4qYL65LT5b5pYAvVJh6irkfNI5VVzy72U3cbPE00n7kSA3nsfZjuCKb4/JPuUl
Z9x62DpfvGLeSywscyp4ZMRFYddYKmRGaNG8YuR+Tzj0WLCm3+PErR9VMdblE9m6jFtQeObqQ+no
/NJ28auVte+mnXm2Oz0p5BdSVaPqCCuZK5/0XrwXKh7LcnKfNNj7Xc2SCguXnavkKZXBoygcACVO
JvYUIoN+GfKW8LNzx7nAsdADFAUiMdYXp6PiqFTHH6tjtmKM+VnGyThofXLE2wI0hzrUYiswDxAC
RcVz4DOJX516Es0FoatnMA+AyZTzpnNjsNXxMa6ac6kAA4r0dVxjN2rnDzt1PKEA4bUVCEYVynH8
ElTaXtPrm1TMU0mNicNT31m0Phs9y6Ie+1k9PEVm8Wo2ZEKH5EATiW9pUbDSI/shwFpHs0qPXYAX
odraPQ1ojc2ZYBFJqVixJPNVhwrhk0p4qssJ43r9OU7xUVMUbOaCeGtByaU55Vvd5u2WpTgWIt7B
xXjtGut9sjg7WPLNybLIr4n49PPBIPFFjVvpAfHsvAYuezK7K2Uqt3p07EbnW3KZBS6IkakB5tx1
fyYy0GposHpVUO4mxMtUtFu1Kn+UEIVEjVi8QQ2UQf7W0EDHBZZRV9m48EQlV5uJl43b06nQmJgh
R9FL0FtPJBIPaqBluyp06SvnAh8CVx7ZbMx04xQ1yOdiCiDS1n8E0jzIz34jwOPoCoYXU9EPBvVm
jB23IdW/B9U6AQveEJtGcBF+N2MPi0CvsJ/GSUVoI0Uiw20xLbz59KNXUZgoeL3UNrsgw9rZjrlX
TGxFfc/4gMk3bZbOq6AAAT3xAUUI0bS9NDqcLTRmUIegtyFDtM31Rq/PyTBCsC3KvQJuxDH1W1IT
maidU673P26Uf9KxsV36LgkFwT5LtxGW6gmLH9Eq3PJN+FUOXLMk34AsfoLKsiVqRyosPkh2ZjoB
6WxU2fRQIoH+087dp2Fi7EjwiwDyEYHqde4MS1E5dTTWzQYflspgHcFFli7tnHYJgu3sL5Pg07Ab
Ph+USxmFVxqJZ3evk2KjSGHNov+zEw4hp/mjL55zsdQt/DOcxMsxIegV1jF6mxW6ECaqTStlugRs
dM0y8mE2bEZz3mSWcpFEyjXjrZ8ouQCR37J6hCfheHnreg2mYojkZ4XCqMESz3Q2r4JA5eSg5WHW
AUdMB1v5hnJ3nbviVscVxSjyxajsl2WU0kKSlLr+6pg1o2i8mRcHizTIFi/yrDy6Fhzy5tVoyPBC
9Ry5eibUW34FgucM/OCHFSjf3CN4b6DwpSY+ZdPBdqtSb8uMp3BXbkOKI6j2O1MSU5MD1LYBV6s2
0zadwziGwKkb6przfSsIzZgUjC1tSbT+3sfJwWsM7nRShv3cceWQ1nAPXWVjBu1LxBWCy207m+uo
g8LYB3APQUjq7NFyAhpifrVVbNeSCoRSUz86TI6GLXYuQgytNMy9+MeGnAtsT0uqtD1exXUaWatC
jt64YJ1YqpAyxrMQvzWM8QkSfVMx9KuSxx1H2m+Pd1gxCUfMOUFbe6EimidXTd80Vs6WhfMRaL+o
CIPhi1OETVVZu2pbuXHnT5M4r4q3cc4F2fboaWTZ3IOdp6QCeCEjQFv/dQLnDI+gg9eyRmqZneCv
rq+2/hW2CLuTfhsrAa9C82fqJZyG4pCo24Wz+DUUXN/WG/f27xTbm0vDGCs6GoWUnYyJQMj2m/uR
Vzt8wqDiutZqmvSzovzShsjYHNz6ij9O+qnxNfTBg5anBA4iDEmP5IVcALWMUmLVyvrAW3AZ+Y0O
HK/OpG4TDOOpjcU3VfdtzMyquEgZvHDRNL212vBCeO89drudi3huxfEj1JTdDBrL0e0tEf+zpX1k
rs6lFrBsT1kCYilOcMsftGIriBI3gbUz0/K5UfuVVhbfmhK+JogUQabjv1e5ogxeifrVlIvnqzbY
hkgPkgZqMOspFOLKqkB00Xabyvh9UmZ2gcXBAF5XYtqkg+FrxtxO4dxKddU73SRc2qOv3FG2Ap/G
ELmbRFpepQifArHXWP0Fc/GqBYKKZwSzbFoZJfUUWBwsJ9y2JfIfuE7+w44aRdhwev43o/R0Pq1G
CW4z7feJhVGo105Fwoc65K+z0cx069Gq0e+I6Y7Or5uVkVmU5NVhU6apiYPAehlaE16WpByFPSSJ
nOZoD1Ssxs0uzbFQjPq+jneKgoEwwKNTQshZ6oB8ytEwoEW7SZ+eVZE8hrny54zyKEmXwkimTe19
w2iebMmnhrtXalkQCpBhyFKaRAJcU25mfp4qcdbMri6Ri/efBbBguwIRhR8yonyYDt8KYzhJpk3Z
K79qqj0KkjNtAy8iouiKIDpZ3ezKHfKUNPVWseXTgL7S5iRVMOkUnSVWhsK7qbHc5/h3yanvCkGS
mj7zRHFJZWBIVuRXbhWAy6xmrxsfbcW9j1mSswCEq57/VG6/H1rdr2LnGwy3r2ocOJn9oH/6ICLt
2ZhGuXKkuhNFcm6S+d7w+LhYLxKopFUUnFo+VUWCjJ5SkIpBhDZUR31WdNDLtL+XwVdmqh+aFmxC
0PFkuVYqMk6Q9Te7d5k32kPApaiQDNuBeZwhi/0PkhBgnHumFpW0hTpSJlGwUlPJ2xr5kmYLPcvp
CSaUcNWg6tGp88SaCuMkK8zMQdH6zfgAMB9glNPW1Jit+zm7Wn3kNaWF+xp5gm0/BzQukehQDA6B
ayZY9Cz4F+sZ4zk3MbQ5TKQxdx3NQcEXPOgAi7Ic4llcNl5G0C4c2seEEZdozLWuQy9033JTwwsZ
HZRg9I2A3ciUhCdwS5LRYLwKaNHLCmzSxYVGn7vbaY+06P22hjM4H6wSOqgd+KqMgYhRHlXaF5U+
BZeW21Dl/GXcy3KMglXHU9HmJ3O46lRz8bi9IouFK95l38Q96EztNgcyOVTEFDPk9Uzd9BUvQBWd
tPgXgsUbjdd88C3e4uCcW+kxq2vSzGSQKLJyaNXrzYaotcJCLXuLRX7NMIfRrbEqoYBV4uKm7olV
wzYuxMGU9iv2Esz3IFoV4DQ9OxiLjgMRJyerp8ZDjD/zknhX/ghZbaspvMQWQp1T4EqdT4kW4/X5
FI55rJc9oaO/doWzVVjdU4DjCejW5TR7A/XUBkaDfPkTGwkslIKCjdIwt4JrFBTmLRLMDhsN1ZX0
RkL/8SoCBlam0W6ZrRvbuuMxXaw7Yz3u2FOptLctuyDe1yR5dYphuyzBKRlgc2sRd862QQXBTftA
YX3ROoxovQv50oUkjLdvcBgr5GakwXpkB29lwR1cHW1XxsYR9aEew9g3GfVQJo5kW8HlxXukWxAz
8jyLbA++k0Ja6gmTcFMn+vMQ2CCacf5IeQTX+YbS98/O57sc8ks76GcdugL94A2cdcXBMjQlH3Yv
8Bu5uwD/Pg7BvSKXbSSYA2CuoJhNmHz8am+NG92HJL5FzS9ciTXrbw6pbmM19rln7K6hDCSa9lak
mEkAq3bacAraaVHUrkVKLw+JHKE9jVzDpJFSAA4Eaw73DmcclniPndqti36CziQcx3ya1HCXI1XH
KVN6jcv+IdOOeVn7QOev5NQOqlJeMojIUieySydiE5invGG3MpXEThLZ8+oDt44xB+OB284mess4
oPE4anJo2uHFbNhoaHW2G1Kg467cw5nfF054dmbBXri6CvrBcsbI2MIVHA3nlG19BxiTZSb7K4vt
aXHLpmMzPKeh+5uqEYE5ss9IXDbPmHAd/J66X8/R3QirXaJHO3csKdALYpb42MAEixTVpHS7nTdO
wJOYTcMrptDNXE1nbB5oVOY5NJszpRe70Or3qg6qvjCPGujU2tUOpouIlqFtYCEoanlWQJPq1VJx
l51ZuPxVKLRqXKAF4P0OEUI7Wz6bav5hocFTD0USozJfAmf4qLT+aiF3wf10adKUDy1XzpNl/Auk
vWssbDE2ZTF59JQPsFVamytH1v0p8/CszNWrBfJEmhnTKxocYo+XOL3DES2uWgcfsKw+spnoV5nI
TQ5BPovIopnhDN6J6YatkGyH3VxBfJ509Jnl70gDAyBbrfOQUmIqoMaiqVOE2uDzizTNqwpw5Vp8
1bLipEfiUXaY3+f2Hhp9s8/Y5a0oeVluOt0t0VF/ZBEBtTAt+oQt18s6NSG2Q3aLXWls2TaLLSAM
dfu5uLlsB2V4GghxpBNdo1riwWe9z2pwbgLKIOj3soLmprNYSiMomePw4cBi4yHO91xp/BhZyV4u
cHOXvKph+FKDkFtOiHjGck4Cl3PXEFeFX8GgjZI/FYuDoLnHGXUrimTYqQGCmDmhyJqHPljZgI01
QORhoOzzhjb0jBrm0sFqa9/wvOUUpbZgW5RxfKmWRFSQHtSOzyvGvP+/6T9j9p7rHwBBNjP8Ccv6
Lrr+UQzXATfyPE4bHIJgupeG01uInlONIzcnhm1tNAnvxHzFI/y+mm+5+Qd9i75Ty1/Tzb/cAG9B
kNzJrT7sqD+Nkm8S6SL2hgJaOUk/KjJD+hNRvFfhPNDmWBM/isY/Pb80lryjABzV+FlP7adiedkS
CyPCCH4EVM5WChzfgnZYd37r9fqoj/mBUtNTQv1XP4UfC1WiZ3+Q1vqWmP26FPlXUrcPGoGJxtvw
qxJyswyelIPceknjqAznV7pDPhowqbNmf7QYvyjf/LH19gmd8Cpj+aVaaCdDrMDTlpsicX7qhA5D
5q68csG5K7epDP1O2vvYLm5c0feuJfcNClieyKPNxFWOFgZk1ra6dRRliw5T7oP0Wk7pd9Qk8Nnf
M228du0jpkm5ozmNNwwYtbVWhLIzR0LZy0rD1Q2Wy8W1r9kTNOlPMkdECMXOGbqDpf+zOcEH3BqQ
DI4RN2JdtY9VM+6LacQbZ0YfRUDLlkOzTx86h9ix4Ac12WusTPxuqje1YeLP6cJEZToU4OaKKGNX
Hb2xwHjgTtkqE6Xx9FmCduWfqZiTfkI1fB3dlqtU8lAA3zi5fpYcRquA4I81YC4MjIuUfEqToVnF
lvtV07GYk0DtZoXPKalC/Va7yX7qCSJqXMRFjwsoXoydBBSTdYBbjSZhi3V+AlRvVQ5UVVnuNs7n
J3eq3gVF81P/2lUKeAPAlyYeNoCLK7X+I8LONlz4iaw8U6E5Aj0l1eBE0LvtgGOvNXsVE87k9riV
7RsQgbNVNseqDO6iZ5kcfkZxdiE9T1zA5dSljsTqfsl83kzckaXE+9AU5Q6oJ8Uw9UZMxj/wyzty
00eZuZte6a96jBWX3BWrYJQtF6jozIY+r9CweXT5oKum8Wq46iYz1GuP2ThiZNaz4rcr6J0sobAs
7mS/MKOdYU0PRHbUKh1rRVN8O3wyU9qILQtBqzBzRApKRnASUNhiV/paSSyvI8pBwscfkCZUButJ
/yoGoKSSxUKKgYdgStJwt9crxLeLCnHN0Ene9M50GIC650QEEOgMlHv6hrywTTC2ti+d/TonBsPa
wwKp1qB/tsDM44/Zme+A8+21MDKchOWuDtzdMMzHbpi4D6geqwgc7ZhwhfEWhnirErqe9WAgIh1u
C941vs1+2PDmsh23dIzHzeAtyDuqgw9E6zYg8sFRkZQrpmsTfTQj934Mv3pb8/nQ/UiBh0tcVl3E
64LLFqkP+NuDab+rCQveOtw08GjCHkh3NZ6laTykxJMffEb1wapJkpKgMd36M0Y3iTr2Ysi3cNH4
vnfY2rQNwD8Msr8WaTUwu0xypKoxo0sJl5wUF2P8TLQxo8M2rrCIznJj6cM1V7EjyM+O3VxY/MZo
H6Jy3xfyRZ/9FJVzYKG2dTgVtIrqazX8pwWa52bPjnReSxWDM4yzaGJ9BPvECwOKoSzo3c29l5g3
U5zwKklMDQgT/TkH240eRlOdwwXVX/Tx3lZZDInxzA0Qd1Nrc2t9ZMCUVUv3hfwHtIxoIlYLyf9T
nBdMA3yts78k/7aVT4Tt0PwOGcNVfjvWSx7UL3rEB2vAw9uz0eUMrHHYM0ZcLHvpPm+fUpuvBkwj
6IEJJ2dBdRyVmuoraE/fqKyrWfOiKQnKxWsJ93ygFcPAAq/wQUzIVtrKEpfkcY46PND5dmAw6sru
grrkN2Hlh71O6gFAIbgPnc4obYoYpQO/qQbC3Hp0MuJqNxX0OfZuvtcGjMO9Dk6T3Im74CGk5/IJ
TWJ5napF7ONAADjXucaWtgjPdU0PAjBaULGlPH6vOl9OK/mZLXSfBdIs8YIoa42PtkaJnpi+bXT/
TkeidWrLa7VgrVsvMVA9QcdC1DTHMdc27nAxi+BoOgD2ZgtgH97R5LGMA0PA4+DMF6mmd1vLfsLI
/mcY4DCM9hKOoMeaAVMgZProU2c7PySgVnL5MquYkeHvltkZ5/QT3jE8ac+WftSdpR2FudrIfmNK
ohSJe7XJT5LbxdDVd0ig1OJO56SB9aCMlxFysNXn77FGc4CCwYzbYMuZGiOCOl356FRu16P5L0iT
BXd06rKWmQJXZD7vwF34bUufVgs1czwBWV91OdKxwAVr3Nt0PpUJY7zmbNL2uRcmorGxhuGxrtr+
EEpJsSBWp3TeNoPzqGRAbLDjkxhQoukAR2DvZ2n7JjD2RugeVRoZKZl+FICNSlVSpg3ujKzOuHhC
sv5gcpGorfbOpFwxZNEnmubDc9Aq+iYtrBMU2xQ9mBtYmpdvCh0w/IPPtUxGD2XySNnkydZwiKtZ
L0nTfQv3vYnjG3rcY27E79DCzijPVMHi68EuPcQkDvPwHTSSehwHcrcLtDKgKaNTZxgwvWKBrFZB
eIzTPrPLE98uxPsSNwm5IzsdsUbRK6iyUsLxFups46I8PQZBQG4HI28AzYvSBgZj2pRTsOZ56pHD
96E88eN+CaL20NsPwkWennJGtWP5ZnKwg7vBI4n5ucHGnwTTBlikS/wZO28ID9XBJzrCBUJqMHhx
1eDOxZKhuMVhjOeU6bUlc132H25nnCYEkIRsa0eYPSjyTdCfi+K5g0VhTC6dN3zXm3Jflsy2tCsR
ZCSQicvUMUlcCQ9GJbEJS1zBBoNAUED99f/6jv6eEKoz3s3WL033Zo84bjv3keanliBPQ4RoVhY/
go1GM+kPh5+1Ol01+xKzV3fKvxmhUSJrIJmFXzL5aJH5Ddi3meE+dS4rFZaMqFNUHOT/MnnGQrM1
KGAq8Wt0bJdo/9zS3HxyKdCI0u+Y1VxMzse230rV2IVxjkWMS2Uw2DtQvnjyEe0DA4ps6fAn6lTj
ENXhbYSe2gHkzAsXVyKupe7dDFyvjeiwJwpBQzpyLNVrhXMuU8pZKd9u76QAoTmzGEGKzc+Gy8lW
ZH7SQocYE9js09qW0S7uT2FFfgoxJIxoXTB1n6vTJtQLz1DNNdNco/8uTpXA1ryRtbeawG+MXxzy
FipxUCs+VCEUiuwox99oSNCd6fFWicB1Kuv/GQmXIWr8GrhPLACnTdJNbJUp3CAGhoyWQuW8sS7y
FIr6DG4lKs5a6VAgvNjFlIBvnbm2nfka99VXUKBOlpYfDp8Q1bd2lfZ8BAl4AI5Qw+gq6DSNSblE
XETaMkKbH8i+YtTQKTXX2xxrmUUgRUNKoAmwR9tON6kMf90ifuE0OefxDGxxsP2JpypJsUASEMVr
5jcgLyJWyubcPtQseaJhfWvLgN8jNllkZ7AgX1VnXGwy/Y4TPReA+ZFIf7om3MtiugD39GzQBdk4
eSiYL9h5FsH8eezMtcNSN6BQxAydlaZ3n8UY76Wgjo8WkizBGsE8FczOBV33OYiNrYZcNmX5WhWU
MXWT4+dzdwTuvI2ZkbDNDcSCQCZ0eNRm0J8zROSWfEDexTsHvzNVP5eU8qMhzA+9Gh/UOvLJFeGr
JURWptIrWZK5XJKZdOYfVas+Jwv0SEtkyi7JNlBtOze/cBJXZLGPytCAcrbiuzrkfgYQB4/mme07
0RPGfoq7UuqL2t0ihS/0ZYtjrCJXbwPFQRY/1nizJwBxYcwwZGI5G/kMmSDVgK4WR7unUV4kiz7L
Y1jwI0ja06QV4I35HDo0f42a9g97xk3LNT/BelfY8UxxJa3iGkaSMuDZi+XoW2ZxHoE6t6I45E52
JsWJWoGTu6mvKqTtbOR/Evt3puWEHzmVR5VK+JcK7JK7lFtZIw3W4qS4mJSBb8Fz5Ubqnpe+0qnr
TnTYfweQRFdcAPeCykCm/V+05Nca6u+YwM2bU7IEblas8b23RgPTDZpMmPoZJcgYVIftkI/exFMc
W+ZdV7Vd6YIylsXLXCdiN5NdMcL2s4XPyF4MyLJw6i/+5T69yrtyrGF4E3VYcXp+TT1JTK1hD4RC
3+XxW50Ou8404Y/pW03F02MxPwwafXliMQnV9XqY3Le4FY+IbgFdzx5irFi3Ly0HOreKIsjWYqEx
dxzaEz+gJiewgyPsF0T8VxMHL8AEfaXR+Ge/9aHd5WSkmwmOIf7hrSuqN/5scBMDUkyPqTCAeub7
Kec8NTp/nMROT6aVqrcgP+K9UCmLtZX57Ah2E4m5lzhu1UFysZ82FCbcnSmn6yyJthJ1djTUbUa/
XA9yXOvNK0BISHiU6aYuGl92MFJ1F6XqyaxJ4SY2hcC5wNmdIMnZ51i+9zLy+Z5uqG7/FhO+JGTO
pduze28CoslQ/1/swd1EDS7CoL9ShLSFPfGn2PWvXZC4yVk6RRGGcArcrroybXuD6jqbqLgQ7aVj
6dyqIVNzsDIHeQlEk69qSZZcp+BPiedXk316jli4mpqErJiDpRNOYILOASP6OqXYbjq+rcI+OuOM
Gbpku6YBOUu4qzXkxrFntauQpFAXyDtVrkA77OdqTqlkSM8l73r/H2ln0hy3kmzpv1JW64Y15uFZ
v15kIkfOpDiIGxhJSZjnGb++P1R1XSYhvISZ7qYWV2Xp9AgPR4S7n3M60oUivzLCsG3V7ih51c+K
yZBALSmXI0WnD98CQ2JOMl6JMPokgssLVt4nOhzQvprl67LvGcpxkRaQuXm24rH1AqK237j5m0KW
t4oWPoOAx0oIcZBlJ5KGmjyTVAP3BwfFe12Di4misvyS0c3pITThSzkcWxWInju4P+SBu4KU3cB+
hSRfABSHsgg3T8qJRQE3Qq7wyYIsujOvEtSfKaKSic0c7Bzly1h9kaPo1gyEy5YMbcEJBioccJ85
HBto+8F6Z7avpN+0wXwWMvNGVHkSR5cQMNs6YqTMTzHYLkMhQhGiKa40yCFXWhJ/8xXpMiujR3Pk
ixCc8fVzTHi4wJp/X9Tqu0kFP3bVp9aItnpluBsaWexu1PiU97VYHuVCKN9pKYUsWKbVbxoTIHDn
O3tAXTBYjTMGYBguqZrQAYSgGjHI+qpl2v2Q98NeVb14m9FVBrbOZLoFPGgtQ/CHxJOn6cdWK2Ej
c+SaiTQ9g7VYLPdwTXKdkZXyhwNDrD1oNfSMyeBt/Mb0bUtB12TXNIAhhSrr6PXGHWIkJkpfMmC2
nmmLQ2SFL7Fk3FRuhLacLhbsgHPhpk5yWza5gU6S9yZ2JqQkqWHkGydXHlUZ6GOZG7+0UZ8Osc19
3gB0yjReaF2m9R+ZmPbcVFHVyDvvNfLBFstAMFqEyqKChegrnksR9QdkytQnJkvFlV4zVdJIrcOw
YlRsda2mIO9d0Si6MGTk9rSQep+pqlszZ4q4lNNfhtiiYTa04q5WwWPXTcjmkxLEvHunsXAnGHJw
01o4FJo1JTaD+vlQttwkwPyFaRTbRqvT++hr6B748MUyF2ThG2kZJd9hYEzESh4LiXJ7FyfMiVX5
YxElAPsSngyekn8X0bOkVK8cFdgkV1YIgKhBMXAru9YDjeaEVBcyA5yIog/Mrfb2rYRIsF4O4EtN
CFvVIDmWck/jv87oxcimcpCzwr11vfJXqUnviS6/h5wNvYwIcqn72UbhR+nUb3VZvqhM8Vh54B8a
tQuB2WjKBXRmT33UdHeSpNWHOAWKYpnVe90Tg4BcKLeidAFdR3jbjVUmX+vo0iWtdNnEQ/qUcyKe
pSQbccAOpGxezEQOFYOHtNQAKrtFeVCLmrHApkMe1HCF60rLvxdGa4K1ccsL3evAuEV0buqxjNFF
AC47BtRe9ZL+iKjXjIFHHteC5NlhXH+8bxxC12upmRXtWgOtvw14f/mB8iswJSahOtiSezkv7h1B
gtm2obTGGz1FtsN0+13kgi7KHMhjNMb9kPl+iSBQZkICfi2g8rlUXpTcZNHGLb23gjo6iBGN5pqT
MU8W3DROgbY9IlKB7/NPOSRtYppDd9QZ0aVnIlMO4GFXSwi1dvCtbg1P9l6Seoi/ayOBcC/EDAQl
AF4lSbpsJYZNpK7xIGZLmMXyeDnk6kXeMXLUJahcIrnCZ/dJ7slNlt7Va99nZsspS/EuGpq3vMiQ
tQRsCbEkFUvfG6Wy+uDBCLruAU445shzueRg8BpPatVZtwyCbUuR9jciJAcU5Z68yIzWaVqBPRdQ
ZY76Xw5kRpvAo1WZwmS9EuqSizmfnpVj6r9KCBrXQgP/cTHQdZf1PCdfUxplAo7hdMakoqQ8iHX0
5MEF43X9L88RpY3oGGhwwYO/9rroEDWoSeauk/0sEkFm+gu+tMahEaRC5CKpXnMNnIb0x66t+1jb
mXL/4cvmz9I33C1gBsSdVYhj8ixlPgOxNb7X0GWlTPSYgR7tdJRUjrEkP/QjTx+FaXedZhnzHk11
A6UfItt9/Q2q0/xOl0ZiWOpQ4/FZ62q9jSKVv0XkDgOy4jHWm0claN8SyJHp8pRrVUTcN2puIxCg
cEVLHuOW4thNqFZSqL2HlF52rukgNRjpYKzC4gbWvPccwUQmA3z6lB6qdUpD9TMvivfQ0X/CNvni
Sxk1l1jaVpk/KmX+65xk1Ldr8c4TUbEKFEo7QaL8LGMG9armO3f7ewaQdcoh3DyTwHqlbHqTyhlE
WXl4NEPmX9rWvE4Kx1y1ifBRj1RBTCk9F1V+QakBDkqFa4JYMZBF1z8UBsaqS0gQaWnHW0f0wk2p
40IGBvcu9Xp3nQfMluvmgJ6d5TAkTXdyxQBSsm684NClcntTuPovsjFsyK5PZzlN47UXCEcGMM0t
j48XVFHAcht1YXehl98GSH5sVAacGbisnC2zmBkVAG8fiu19A8xo3YILOBiFJNncABhONt+9XKXi
zHAAhdfwQzMc/43RTjhU1bdcVh9BjULRoYbovjY82yJDY0CNwTKtCstbxXOue4o4a8Aez63IpJKu
oMmj+l1xa+ZhvTcUNI/7vgUMytNTHLQnyxJfpcp/roN8n8MtjrTrXWgax4zJx6eC6R1K6S3ETsKN
1HtQ8hR8CD1mvXmM5NQqvA85gtusLqxLGfHbkSXiTW78D3otCQOC/b025NeaV9MTs7zXUM4vQtl9
6sWWnp+XFBuABs6NnzD2IPH72xwl9gz1a5+5B6mKntXGem/7+En0TS5fGmxGlKpeyAYHPoZod5lM
C7gpj9zUpUis0WLuBhQNvODdzWnEy6wwzegnr26PvVL9ykPgvUofczNALbF2ZG8bQk5Gyz+h3oFW
3KrVqD67yBPvWlDtK0fhFFtdzZJ3dC4q0dpzd4D8TdBe8zLYRykwKsGA4KiVr5uxhMf3YWcp3Ewt
Wv2bghmdtZ4B3ynzQNoqZfWjC2Nb90o4XYIWIhEJUroE7SNOVLX1USFqCuNb3lHFlmLVuqRCp65T
N/wljHx9UomGPdz5MKqggbJTXJr9dZLephoqIVk3Fg5oUENiMGR2BL7nMq6MZqVUbb43B97/CReO
TJH6fUBjZFUM9IWsoqL8a1EAUwX/SpeYZRbHyqnRJz1KHDL0o37zZDBVvC+aEmY3D/FkYJEgNiVG
E4XhJWkpzqOnDpKipIOrtnwRzRZ91zTh+YA6YLcVFAtVNprHvuI8jr022isffQ/9jAdoz3DyW7Bp
FKYV86gEUrF3ouYXn51ipaHKnUvdHkWOS38EfsQ1De2yyG4yRX5wLWZUKS1Q7Gi4BbFPD/4A28lg
et9RQjlUJePbbaOjjlrGd0rP7HJmAVf3YacZMmcrtRlS1ka0Z14P6hf91U07lOqLDHK9HnlFja7+
uhCVDwvkF8m34R4ZhDvXgkeyGG9Een+ATRis//iYStnhXWCK1wozit0wAK9PRAlk2/DBZLd741rd
u6Z6IBMQjZbMHFVPFd7FPjlmYSPxehThHnX9p1AONJ5uxY6elF36wW2aF8xZKl5ot2HYAYjg49AI
w8/CMTKoCxV9D/I6oFYxDuIooHi9QEOhqAAInniM36wiOoUbKwzLjyav/a3mpgAIPO64td7r29bJ
QYALdGGVLASU3ATXKr1Myc/4ZFtwb0O9953iNpQSwLEE2IbhVDPAcsOHyeMJhUKNHmnjOozk033Q
AZ9vjLhjecbWUOsg8NYmxd0gkFEbRaVIPtKFp0r9quYSBEQOgB3Umd87KbtmjgG4eiOUByeprxQJ
HRy5lZ+1jsaxVSMqihhEsJfhNKBm43KB8JmkaW7MYexWOrAxGDo9EAnlviLfJ+iLMcEe3luUNbk/
Ra+1RnEx1HX0DrheoCkDA44HxWfYQqKG8iG0D2l1U0jMonmaNZahJGUTl/prF1Osgh30KbTEdG+W
GsUYs/kB0pqC5FAjy0ekUuLnOhAmRwFMbq2KP4QU2JhUGhSlGWPcmqDz6kS7LoGzbRipdjZSRp1a
jw04phSZ9NIEz5JipFvRDfJtbFgXBbq0jcM4pNH2UKQh6zwED6JPdQwCaN5MWbHvdV6NbTPoduRL
D52YZhCDRbvOdJ9jKT92ennRuVqyFugk21ytkfI0hcdsFCnhQQT1odtCq6IwRhULNhUESqCheIMI
LN+BCmST5dOcjEQGgKEyCa8ZEXxtTMCRbghkTxMFCQaIAgI9Wf8WBCS6NudtWAXSY1YphxKOetty
420rSIcMBLOtJGJ3W3Vc0Rwh52GQ6G90yn6IRX9h5lr0FNa8V4Hp51v6jFQnwrz83kXZgMBF+Ax1
wW2BHhZNjPQ271SOGzwJYMnjK0f08wtXbt+i2HV4NTLY3QqMuCBoSnFbcE0GV/ziKS9hEQDVAcC3
0Te5wzCMYrYSD066N4OkB+TmwTx4gXddFkYJhVHygKToYGcyJCeJKd+EMt0Za6D85ZuZzCQat0O+
k+yj7jk8J2Xarb3jX4ht99H6NWdaSemA9ektzLXVmv+MboBcQwEl7PpIRFtE6LhgtJSoQgQ20dY0
oeZFm851/cuhGSGLsTL2DQR6NpbyoSi8JhMG1NAdgjhD6gXo1WqYU2jgrEuxgfY9FndZoV53BTJj
XGnWg5C9CgF1MiQI7zWE00ahZyi0IipfgOa2qUYZtA35XtPfMR3ho2HWpRaYORMDa1tpJDixuHYy
4dqIWKZ//uN//9//89H9l/uTL0/Uu2nyj6SOb1MqCOV//1P75z+yf//Xw4///qeB9rZqSrKpK7Ks
aTJwNf794+3eT1z+z9L/smRfgNsRoZyqoRDee0cv5XUiNYe/Z0b9asat40jt1Mq06/ZxMJhQtW5a
ztV5I+OPnPNl9PXEF9crFPqb+CJVJfVxaA5k+fK8CX3BxPjvJyZ6gHKmk+JHFpDA+BChaatnNwlg
rfOGlnwxvhoyAMp5mjz64ggreuEqjbnzFpZ23vxqwWwYmohrXBF59CeUxg2Xa+jdeSPS7IIpsqib
smxJsjjZkxxOKvSgeuJLWfcb1GmfiwuwBMo1ekeAf55oPd9Y+/I9WFg/a26jTuxONiqr0qHyROwG
B39Pw2vfbiEQ2Jb78/7NLuKJmck2OWYuyuWAmUiF1xZEPsohx/Mm5ldQ00SVKoelGaOnpyHnmlWf
N4Np6xpPUAZO4PgtLq3+5byZeU/+MmOKX834ZZcbUgX9u5VBDKaudKZGEvnh7xmRvhqRDM1laJbl
cpA7UvYq7ATpwnLNHhzl0w/5q4liSGS1sqCfz9Ibn+uOqqULoSUtmVC+mhiKRC5UmR1Rr+oNT3cw
OWv/qF1LO1CJdirayU6+Pr9wSybHfz8JgiEvcg2yUUyKR0fe+sXCOV36/ckxrQMfjGrI7neQePNs
pIt53oGFKDYn5xGZMzF0KO/aYIJDGhgl8oJM72u69Sdp7WT/JydSMyhAU7Q1mcexB/AQmUdP+9t5
Z5bOyiR11lWWSTRY2I08+lbn+a7lgV7BQnLejDweh98+aCe+TI4+/CfcvSCDtMsNA8L36RG+r01k
e4gbrJo1sD3b3Be/Whtk2Jr+EjKUC4s5v2smNAeSoRuWMllMKUWiNI35CtWEtHOfMkvHjTPisn3e
09kFVS1ZNRn+VkR1khfkwh2AxeakUe1JoozgmldOvpB7xr/1t8U8sTFJDA5NPcPTsKE7m9qUVinA
pLIGPvTguaZ93p8lW5MMkbWFINNGwx+GxCDSR+rxylNfmSk3i3jB1tLajUf7JDUg7ynW1uhXzUxc
JcCp0YrW1qX/d96n8XfOrd8kRRgeEzE0KZDLlb8NBXNN2/O/PxtrJ/szyRACvQ5JtfAjFr/ryQPX
CQrDlL45w+cNLTkyCepoKPVc7DCUAGcdIKH1GL87b2JpTyYJgqlKqdJ91iqHt0asYCVqV14aLziy
tGKT9DCKMlpNS5SFI5ur/9AkT8gdUxfxF9xZWDFtcjcwG3MoUpMVK8U94qjQHp1froXjok2Ov6+2
qCBWOILUAXWTVWddDv1H2tBJ+Xne0uzGaDoXUVHlqWVM9r53mwLsW8p3Tn0K2ic0Mlpj4VM6uysn
JiZ7T0tEVBpqDDZF5qEDZJOR0l4bkMXnXZm94Z7Ymex+k9E4Aq9OjukRTqZgUdw5DgSzUBk/mBD4
ld/P25tfOgsueSR6TEkd//0kzxicGMsbz39ivueZRkkWnfB2IaRnI4Hazn+MTJJADuVxqVQY6RVt
XYJyNAE5Z9mRwQwZHNDf82gSDFYjRrkYjC8g5nTa1NgAuzqigH44b2bJp0lA9Cjo6XWFGRBkRYeM
MGc0Eh9pDilAvc7bmg++z/WbBEXChJ3AtYEkXb/BAldSb6Jgss41eSH6FqJhmhKKKPL8JhvrBtpT
mOnXLtCBMhTezruzZGWSGCz4hZxMxx2Dm4cMmZGhX2jixXkjs9mNThNqzDoTZebESOAZbc3rh0cJ
VHgNAt26sXQfmN2WExPy17NTFA4i9uM3WmHUuamuY6YcKEsuPBLGQPrtC31iRflqpRUNXYoG0mhu
PkSAq4VvCLV4znMLfZck/Dy/atLs3pxYG5f1JB/oRiL2rYJP3sECy5avExsyiXVuOw80Qeh4wlC8
da6HhTQkjSF8zsvx7zqxq0UOlDASdputu28+2qf8iVvcmr7Yg7HxrustJXjrCobkjY/8+0LKWIqV
SX5S/FhUg9HpXn9GyMxFpfH8si7t4SQnGYIGy1ZOAnT9Z9eykavNhBdLuK/K+8pYeF8sLuUkM5mO
2qtCT8C062ELwGI9bmC4B5drG+v4kGzkfbSDPHXNQNuCn/PRY1F4pCWvyOokUWlQfaRtyclO8iMz
OEClimohUub36i8T0xQVi/TTdWW8hFXws9zU8p8kJ/3z96d5w0pFtJtxQVRfvOYYogAv6lfnw2Fh
mbRJ4hBQyqtFFx+K5MZLrkzrOEQLWWPJxCRruH3hVLUxuiEeLLOGaOCltYyFz8XSXkyShVA0Te3/
a7s7pt4LC9Iedfv3lmqSFwIfOqJqwA9wTscAPd68ap/z9PW8ldmP+cmmTxKAqqRtLo+83G7wrMRX
oIEZonocgp+VulTJmE90n/E1SQUa2vAqYFsSrFxcdqgkhaJ6YareG6TwHq0hR7/KmY8979/sl8pQ
ZCjEJE3SpYlR1FKdQYBdGwmVX0ZHEqcwbMGKbyzdiqTxePyWx6kqKJppmpZlTvYLgW8J5VuVVLoG
gGiXK8b29/B1b/zFKu18FfrE1mTXkk4dkHDAFqM56hGO51X6EzSPsouew0NrJ5vsMb1QviMl8Ser
+enjZDWdWlWjhpaSXfAJ9lH7UuE45Clwz/TMQvjPnrATFye5fJDiKgKBwHNAhLFcqBCkjRCPO+/P
fEXqxMokbVfBYKShi0NooVR2v5E38q7dSLa/Cbbh2gevu2q3vU1x71Hfgomz/+i78fkHWJOnaMoF
xzdU/oBMeuqdpyreef3hvJPjppwJTGuS17tBrmBxxQSC8pTAQxhOr2VlnwOGkAp1IUIWts2aJPim
ZphVs9i2WD7G9d2w9I2fvU+crNckuxddDk24OEag8Ap5EtLo8Gg+FdlHr49KVz/OL93st+TE2ujt
yd1MYajGk8fwqIz3grsRFAio7Z23seTRJG8AoIbNb4yAwa9hronLd68RH4UouJCDcY4VXug+/Jt+
TfKHDLCSOU12KQ8fUnhakqd0WLiMLQXCJFUotYxYIs1ahu8eChF8xO35ZZNm181UdNHgf3TjX0f7
ZG8sWQljefThAsKrLdTxu3IXr/01wzjHZh+ukSbdivt6D8v1ecuzQXFieBLiGWinHpgDRxa4Nlzh
K7/cd8n73zMyifMyGpg20yQ+llrabsQanYpI60pAoIG0/3umJkEeeS14wJCFVNC/EMCHdblyXarO
wtVPHtfltzx0sm6TQHedOoEUBJdKuAR22RbRw+/MJfyEe2WXMru6Gtb6NgMptdKvoL+yi7Vg5wtv
47m9k+k8QsrA69iSJ/k+9QclcYF62aEc9gAZTGccxUAoEWqWhSvigillktmjTNS8rh1bXBAZwq4Z
27W3UGecO2Mn3iiTzB6IvZEDQOWl325GQpw0XLqzzV2fTi1MYt0EbOH7Dp0hZmgeWktl1D2H7k7d
WFVknw/D2Tbkqa1JyGcelJWGxLlClM5YJQewqlv9MOy4ksoP4hYumF1prM4bXVrBSezrbjrEaEqM
/u0l9UX5ky70qU+TmPcLvWqqkN83I2lfesW6kGmxWkuV86VYm+RztYUp0wgJBKF9bkmHFTf4j/Mr
JY3LPz2+p65MEroMCjdw2nGp9o0NW9PWORR7SEpWgGa39UW6cFLndwbwkqVriiZbE3NuyShSZVaU
yozqQpOgP2nz3XmX5h4kMkWk/5gYvzAnXxABIlhVGatxcDkc8l2113bSpth5C2ZmXwayJImWpssG
36pJEFiqh0x5ye50W/UI+mQ3EphfWTvZ7vfMNJ53ajYUToxNQgGMhRsOWssFLPhhdTehAuPVr/Mm
ZpPCiYnJ1mQDvuhaZwInudPbfZUAlYj2tfH9vJnZCDgxM9kev6zTTJIxo6ZIZj9G4UKhYHFfJh8D
F+ARUIux7b3z98gzPxob6xXm3E2/ZzT8vDMLa2ZMvgahzLAf8jpUJQBCrEMEGbQHU6y3puAt3U8W
1s2YfBWSWNTUZJzhMcwDxG+peXfelYUIMybfBBWMk8j8N8tWyuu2yXcm2mSdJm/Pm1lyY/I5CCJg
1VnCqYnF8mgo7Yvvyws3nzFQf0tpnxFmjH/CSQLQoTTLmaXk5hOEB6sAGAqQz7WMQ2AYF6Wu/cEo
z0keMCZ5AGpISwQWwK27PQzyQWz8hSBb8mcMwhN/ssxAymNgyST1Psqfy+Y+r743zauWPp7fm/lv
9cnKTVIA0ky0Hl0sJS/h23iZ86i0yg/cG20o7vb+1lu4Pc7m6hODk2SQlCH4JWUMOnK1tPd37XbM
1X8y/3a6RZOUICA23VkmW6QNP1TxKZAPGhLtC4u3cICmo2nh4GRwf5MLKlvaxtxy3Mds0+y7NVrv
XIC1Q30h3i/YHNfn91BXNUWi3SmLyuQ0wYGvColLHaz7QHRyDe3nc/ccvAuPxS/E/LaoIe/bCyCn
98rCO23e2U/DkzPWaLIyOD23fkHKIXNo3mJgcpUEbfSCh2MGPefh5HQ5Qe7qro8hw32re5DpxmaE
xXjXWYzKNdQ/3W1B5fy81VnvZEkVFY1OG3CAryeu41FjNQrx0hXoST+rpbSSAUr8LSPTb4diDQDV
K4yo5b0sfGT6Vs52503MJlvI4yQJahzFnKYmI9QED1kpy3aUO927tdxf539/dp0Y+ESR25JQW5rk
i7Lp4PgyM7hV3PvB+qZnwLUXMsRshLMJlqQojJX+6/56kvyaBBB8n2MC5QLkgdbgneBKte4CKIqF
RodqYeHrMe/Tp8FJZDPv7vQZbIF2r1pX1gBVtkDBNQ3Dhb1ZsjP++4ljXaTLqOqwN3AqGgjZau+1
/ycPSU4i11NASOJvLWNkY6AXpY0Ru9tIuou7PygGySe/L391gRmIsOhbfp/qMVyEgLl0eWGVZj8Q
JyYmCS4XCxAcFruBgsNVLkFTZsi/HA8mRQ36CTiOO737VhX92x8E9onZSRB0sC05SoFnSM9pzXZQ
t6q+4Nns2TwxMdl/A1a0HAwR6gTlrtHvKlrR530YD99vmfPEwOTakCdiVIC6YeISAvuuMQ5Fk+xh
BwRBggLZ4jDZ/EtS0wxAGqYhq7/1SosMEH/rWbZyg/iO7V/QoG1XjLS/SOsReGzXCyd1dOB3B/8y
OO2cQgmKiHruw51RvUjRlQePVSkAm1/6yM7v1Kedyc17qBUeqzKOFS96uPKf1CPAIHft/dJvYJIA
M2wLiw2E+c37tDk5WkXZg86Fh9A2+ytT3vVKy8fuqazuRs6p83Ey/2D63DhtesaUYYihFyGLr5D4
XkOueqFtDN6xkGQtbNls0tMsybJkIOUoh37NGFVeWVZaRCTXDGKsJHgiuW8sofh+3qX5Hfs0M35U
TnKrLCO6iwoIOwZxdc44MqRM5y2Mv/B77H1amNwQdDMNKXrCF6K5iKLm0r1UKNciynZQNNykSXXd
d+bmvMmFtZMnb80qKEyvdlg7Fwo/0QSMC2XPdaRmL+ftzLqmU4DnQsmVYRoOlRBLmhuxeC2IG4TQ
deE+h3h5eJX6XQYE8ry1Wa90lHYNiaeyNa33w8YT+g0srLbvdZtEQqurgUXdqxbqTrO54sTM5DxJ
uVsMacnXVhcR2lxrUrTO2kcdiOp5d6Txh34LjBNDk8PkZ+hmGhAO2RSi//2CSt4h473mWUPh2/iT
1TNkS1UkjdEwcxKGQlJmgjDk3I7qY2Nu9eE66ha+U7OZ6NPEtJVZuK6C+ikmMjQpTO3FYOk0yEkT
uAGDaGn5xlz62/KdWJvkWgh50h6NAYtqMTQwjwEoAjRl/dWIihKXNutfR+Z3a+wyt0tRpmL4NU8E
kulGcL5xpKKVe1/dIpq5DWxrY1xRn75UXmHb5uXmrEHAVmvIgxceUfNL+5d5fXKiSxF2M1nDvIoe
iCUhzuCiuHxAgAM46HYhMGcPGh/n/++rPlnZ2vGSLikwBq5b34mbcJOna+taXQVvwwYV+nWxzh7D
5wWrs8fhxOr47yeZOEOhw3d7rGqrelMcwk3A2J3draW1skl2tbfg5WziPzE3OX2F03vwvmEu00aA
Aby98Necd2k2k5yYGP+EE48QlPRTbdw0z7sIAsRcLH+b6N8z4ODnDS1t2PjvJ4YU+PccuB+5XYcA
hCsdIPVQIW+SV5s/McSwtCaBaeEcfDUkJmLT+hUMmYkH8aSx0oN7Aw7Uv2dkPAsn3viam/WVQp6v
m/bF8vSL8eXr9Qi5/D07k0+/VydF1MV8mHNVg5Gl25YMnZdJ+keJ93PNJplDT8SkaUclawYiencv
DYc4W6grzu//XyamnUbPamV8wBOkVpoI+nD1yal/nl+t2WA2FZmdNwBOWZPzIphNr6RNy9cqgcnG
RQgDQdhmp6gLmW7WlxM7k0MjRUIk5iZ2fOQvuAWsQxSPyQzr8+7MJtQTM+OfcRJkcep31RBgxhNc
SOV849aVUT0fmdLVAVE6oVyoTsw/ek4sTs6O4w4R5RcstnBD2oOtbsod0qrimk/j2PiWL8psc97J
+SuGqeumIWqSwbT0Vy9TmL6UXOuhsd1IW30t7buLZuVswwNyKdtOWDhQs9fBE2vyV2uy15pJFOJh
rr8o1XfBvKutY91c5en3vPux4Np8nHy6NolHS46zWtEwVtmwhKCGskd5c1hpPEZyu7Xhz9o76+77
gtXZS8eJi5PodJPAUA1j3MSjtFXp5CV75TiiFZcHw/6HgPn0cBKiSukhoGp1JFt/FV5Dx7zxj8U+
8OAgWenbHmmrVX9/3r/xz//tlmMB0GR+0eJdPkm9KVf9pNEq4qUotrUO5y3EmOdNzHcOTmxM0q5f
RjDvmg3FhmN1gMc0X5sHBNbjVWlLa+a5EEWEMX//B1YVMFKKaKk8V6bl79QpDFgJZcLlRT+iwXZM
1+6jsx/WEK7codx1tXTfnoUTnFqchAqKMaEfjxa9S9iUYZI6SHD6AJRZVSvvqbXjW9j8oEhxFjLb
3B6e2p2Ejda7YdfAPo5so/JSyPJVFIcLeWXu7ClUiXUGaESLfsLXg64OoW64PacAKZdVp77kwpWp
KAvZZDb+T61M0omX6p5WRcS/ujOPzUNgh2t1ZdyNJaKCAX7hx/kQmfvAnZqbJJShUxGhrTAnNtEq
0iB0faiNq/aPEBendiZxkaiCoko9OTmG5D9vlZugVxfO2LwrkK/xzFPHMaev+yPXGdz2HlSxpaRF
e1mBRU9VResQ5UFupwrSS+eXbj4e/rI37U8gnipIzfiZyZoXymzrztt7tbhgZPZjBp/cf7yatrXN
qkgzhNA5wh8GD+Z659hlu6q38ja22/el8zt/jD6tTaJPTUuISlLW0Oiv4Z3LusP5NfsfwvvTwCTe
HF+Gus7FgLrjVriS3vvRmWGNfCBsWisKygsBvmhxEnmqW8ViF4pjdl/xTRmXMF03q6zf13b2Bn3x
PtD+KBl9OjlJRoYKCYOSsGeDe2m1CGsGS7i9xbCY3KsAL6lZNga7etcyvp3v1AP3G5KEuPLtpeS6
FOmTD2QXhAl1SPzRBRHIFDNjFaIhcbHQjhkP6PQ7rPBtRdlDB1E0pSlI1LiNUQoZaxvuXtmHO203
0OwOdudjcNabEzOTT3E5dCIaGhRsaF5GxlVQXabN0ozNko1JLhoCpJOBZP27ZAx98GacHEMTR/2G
psMOiTF4VR//6PB+OqZOyiWeKIeu4mO0UOF+lyu7gzntb63dlOGh7zOtRQGe25nyKzG/WdL30Pt+
3sRsGj/xYpKCBA2hNzfHRIdgjNRfRihtoGtlth/n7cwfIQgxxjq7PqbYr98LpUJLQfYppck7NJrW
yt66b7+XtrCDNBDe8YWcMHsDpNX8l7lJHipAJYdqiLkcFpDBDjfdPnv+0Ff5AXEM2912C0/K8fd+
O00yFQtGfkVJnW5V5AWFqtSEedReeOG30F84Rku/P9knI5KrxDTZJz1ikNkfLitPWkgIs6foxIXJ
DkEw1+cgknEhUF7iEvZCJXzW6uRPgvrEzGRn4roUhDDFzKi7JjL40lffwsWOyGxcA06WTEMx6OxM
kuigGYpXd1wfY3jrXAYgdflJCfy1stT2m+1X0dP+y9IkwRlx4UeZhyU9W3eXyt6xmbqK1sMm2Pj2
0qDL/DE6sTZJdaViWpns8nEoN9lBXY+o0/623Y7HCKXo5/OHdj4i/nJtOkOUWp0HfQHX1UZHEgLW
6u65ae/O25i/MTARoPFmknRtSpEAMFAOOvhFbffJudNuXIjH4l17a0Aouk3AtS3l7XHnfzupJ/Ym
3/IK6W+kKjlJUXDpWE+igEDTrtZel3pys4t3YmcSgU1cxGFHh9GuI9jXk3Bde2+6Ke0Wlm88+Ofc
mYRfqFmhhj/cIR/ajb8f9tk+voQhch1sGDVcSquzi6eamqJqpmgqU/xhrjtww9foWHuX5k6yi5vA
ri7oUmzdXXO0dunWfYDdHCnszXk3Z4/zid3JpjXMTSZqh11EFhi4ySHtf5EMlFGifqHOOeuhJllU
szSS+bTfKKQ196XBH2OeAue33EWMxwUIxierWsiE8x+pE1uTVMjlXETYIBivEJvxpuxtVaAq9Ye8
bXa9TdQwpnd+HWeD8sTi+O8nJUm1E0VIdrBIbl8l1W0RHdzSW4iSJSOTzSoQ+9OaEiO+YAoDIkRK
/eBWAdpI0Fe6H+c9Gtfot/g/8WhyzDIYQ73MYb/c6NYYe6gLNdUlZybny0jQFpMFfj9zjEPnxSsZ
bWdVkxZiYd4NTRV1CEU1ikdfNybSey2LxhmBWtx0/o2LVN6frNOngUmsKX2oNKaBgSBBT0BBji5f
uobPpiJOzX98mASXEYOH0kNMVLa4HvHCyNLumrWxa3bt+9L8wdKCTYKsTrIwDHWMmdXWbb4NUP2f
X7DZRKDLsmGqXCNNbRJYmhwNXqURxTJkzzKE+l56nUeXISL3ydt5U/PfwBNbkyCjtRIWmoszI2ed
DFtdDG7NBimyljbVDp2opV7zfOpBSXBkyCSNT1stIVL1nYVohW3cYPEJ2SzbWtPYQ6v+MGIT0nfl
2x85+WlyEoE1wpwCDUTQCXfpvl1nB2PvbqoLjIpb+tm7pQ/97Mk1dBEcniFpoPO/HqnBEbQgcKGl
adNrq/nliLdivXDrn7+OGRZfQ76Iij4tZvvFoKWIS4xT1gAoN8kWzemKKrO8jTbIuC2VBmYx+fTM
/7I3CZTKBN3hjts2DkepvxTbP6KE4kNrKK2Tt2wF78jOe1x63Myv5KfVyUoWZlqgMolVuQfGoMlH
JnV2fhsvlBTPm4Fz8uuGVSh+IDv3/0i7ruW4cWD7RaxiDq9MkzQKI8tBLyzbu2bOJBi+/h5o71oU
hDu4K2/5YatUxTMNNBpAo/scbPJWPZ8tp3f7dvoCHZ+PbE+/x9BiM8tdWc6aUWHOivg2bZ4MKJ45
n6/7usgSGik32yxI+vukkmBJT54KYzfUt4Mo/il0NN5tfDbNvmpQAJdNJgDWMlS5uyahMSO9QGrz
oN7VB1Da+aK6EPqha0BMIKx6vRmrBUD6qkBqAEzsTipDhCDK/CURHfT41ymajwJvL0gt2UeUyGny
Ad3YWFHSVF6iZKruUyjoQl+rGNpPZmVnj62ZSVB0H03opzVWRo6GQ+rvE/qRRMWI3Hnc/BgmZEGa
MNcSBSFkaM6FcbCqv2rjI+eLDQT9CRtXGRVVyfMB9lbkqKuPICyX1C/XvZG7VW4gGE/RpDaW5hHL
1xzgIdoIMYpSENxFEIyPrFnfTAUSFH6XQQAKgqkQnvL/zAom9BlVYTdlSx1jPEbjg1x+vf59vpu/
Oh4T5PROmcwYTKt4rXc8FYLBLf63ODXp5+s49Dvvl5NjmaaKd1ebDT9klLIpzoBDm4xAuQ6SbfqQ
LMq78mfkFYYJQTGkfWc0D6ApmCwgw0m9PM0FBff83Q+NFv+awhxatcKU81KjtzKf+C2osHBw8aCm
uqtRrCvscBUNHLV4s1IiU1pIDJYhcKdB+vmTdYIsXBAd+nD8OvmdS6u46KsdpH9sT/RozXeOV0uZ
VTpPMrTSamDLuHSq0x7vvJ6q+lN5uO4c3IDjmKZmo98Hxa7MOooGPSf2guKnpHlo+p2h1tAy2/0Z
BrOQkrWbVItKEEvTCZKzRvZl0gWpRO6BVpdl2dIV20bHITNeZlokUPDAgTaG5Cwq7Zbb3iP74iTH
gRrSE60oMcZz9y0gE+PiFkrHdo6CLhPCoWbeB1KWBv993LYQzNy0BtQjoxU2mcmXQg4hIwrRTsHZ
hEs4Qhu9FFnBfUBl85Y5Sc2mTTE5eE/wFT9eXcVf992+Pav3zWeczP3YSzGqbvn4kbbELTTjF90K
wpFJBTQhu2q+6aLb1vp0fQj5s/RqHRNjtR67qdkAwkqf7Pm+d8Lr3+dea3D/dHRTAWmLySYTCSRN
dbtAcll5hBIclGqcsPWkQLk1oRj1a/EHL3u2BGuWb9QrJuN62aBWRpn0MCp7HqbnQtSjzIs9W5sY
v4PoCvpYaMJyUZGOetQc0CIbj6UiuoTyru9bHGb+R7UqQC8GnMGX7ihleu1JXv/TwQMaAp5g7xAN
GuMJhZ4U/zRrJTG5r0n0aeqrP4NgG3LqeOrKmPabtWDE7iYo762X6+5GR4TdykHEaCs0F0plYd7u
SEoMdr5ygjuXel80AfrP9KcyLyUw3AykRcdKpSSXOTHT721rQjXtOjpvr9ii0yHe7If64uir7QB9
tg7OipfivSK8ZHCnCZcLiKNDuUp5ifMbDHSFmmujIfvVBvZO/l6FUtCcIGR1+OdhdRlcVTCmXKs2
iIxViW5JWtEDMYo7SAoe4iJDf4Tgpikyi9meIhNifokFENUM6/GhEPG80iX5zjE2RjAhYWybGNcm
Omy2U7jZhIrBeDZdJZ3v7KQq3ViGfvJ1b+CHPlVXVFOWDYgCMM7YTNmUZzQh1gfld1BN0KkKii/V
ngQ6OKqii7DKiHv+0zeQzFzNyySNS49N9yVtBS7b6IB3AK89FEEciliV+GeKDRozaX1vUcU+GNh2
7uKVF3BietBa04LZi++rYNoXwgQ9NyRuIJl5jAoL2r3kH0h1cYeDdpICaIp24eLXYSU84/L98nUO
mVC/zkYHqV96ipkPs3q0RTov3IC1sYcJ8XmdxAWeK5EEjiAS/kz0GzW7t1AX2WiVPy4fHD8LhOsO
nsVttgmzWme82uAVgFYD9b/MYwUKh9zDFRHyYrgiiMIVd/hQfQkwkPlAT/JtRGx1aaqyBNO1aHO3
X526vY3GVaTpwGUApkWe/8IwoyiBdU6TbGSGswNucB40wEmPq08czBfo2uLyU5yVb6Wvh9BxPkDw
9PpC5xupIzOCrkXLYJ/gQL1TdRApx3Gj/+qQ56QWBGD+qtZeARint6xoyqseAPbZ3s2H+AgemVvb
NdByJO4sFVnDThn4PcAoD7Cy+mXI30ZR1oC7nWyMYeaqGxJDWmmbYrs8L73syfah+pB8Dko+NNmw
QaOpsV2DWZ2OZUa7BlXn1gLRW6Ueh0LYjEYD+LtNZYNCg9VmL7ZXQuJSBcr8cw2NsD9LQT652i5y
Vb/DlYqI2C64c7MBZHYUyLLGkNbFckrKr7EBaWTBLsw92G6+T/E3BhXFkMVI0aMHTNfdbvzVLqEt
B5P8eH3BcDfjDQyzb6S6qelFiXFrZMUrZbBV9W7XHZ2lgTipqJqBu2NswJjF004S6bsFYPrOPDph
GqR/648jYkG3A3eo6DmXv+lv4JjlM9Uq1CGRmkczOPUJiG0G+c5xvC5YkQyBnuldK3yD4G4iG0xm
SUloiZzXBiYOoXycggQ06HpQ3DmB0bs6rlmB7GdBL7sWjgWia77IZdhrwyphodENTB/KAJsOxKgv
tvJXJFRv4Z82dJ0mMHRIS7K9rFD6bM3GfpnIeJ8MeJVLj7nXBLWzi1FbUZxFtRXcSPUKyHa22gYY
EvoJPVyFvcus5yW6s0S8ttzQbstopNYUFW0BbK9OVVG1+VmJsHOVt01I9rDnELmoNPh/NJfw5gpd
fLZq4QnOfJfJHxqyrI7T0wrqZ8d26yHzCPHL/AMJdOgkIvGHmg2U/DFRSrZoPU+6Rr4xW1jYS/q0
jKMJRVgtuB5HeOEQ9DuOrerg+lZMJlwNcjSg3VKnG6/xDU1IT4755b8jgEJcNhUkhiGQqLwNiPEw
JlmjO/Du5JBG3xtR3xtdHewOsv0+u4NYUNKQwGJOU883Dcqs1p11JDtRQoS7drY4zJQgTUvmrgKO
/LB43YHeC/oJ4ms0TdveFbsPPBziggodNDQVUZpeBg9UBGCeigZwfTQSqqY/Q1n7EwhtRPUNHId+
A8M4ABiu066HPC4SJJTeikp35OfkUX6MD6tnHWufElwlk3fdKThx4Q0qs30paaUns4700lJ8ThS0
jWinXNgIIzKN/n2zFWt4I8KNEiOY69C5zvIwqQtv0kAS8BHZOtiDRaSA5APlB4yTD/Yil52CUWzs
w5L8rGNfGQUZOa41qqEjh/7yxsJAoNKoBm0zin8tPXoET/ivKEoOo6n5FuqdPjA7GyhmSSkJsZW8
RMLRXL0p/TxEt5P8/ToEZ7915A0E491tos7tqiKPVS2Gr+VqMPbankTrUV/ab1bhHEao9l6H5G0U
bzAZV1+iqYvTDmb1L4VpcdCd4psukEPaJ6+LeCs5kfUNGuPiDWJSOttAS431u5TbX+KxCAUWcZeR
aqOOBzl85EeYk0PcylZrlfDw9Y7GpH5n3mdffkKy1dXD7Gjc+5IAkW/Ub0A2/aj3iOUardi2HPRX
4M1oGSPBNHFOthi3VwjGz2etRhJQRWiQtW8pdL+M/FFqTk6+a1RRNSt/Sb1CMX4eJxKS3BGs6Ts7
NCQo0a7rba3dG6kkKrwSDRzj7wQ1x4rdYaaULESDqktWUWM2b4N6M3CMe+uZpOWVgoGj5IhUiCE6
gJlhcAekyrqdAebcT9fdj2sT5MId9NmA7pfNTBREqlqN0qvlpPbaaA4bWSR5LIJgjuWRas1SUiPo
TXi+Hs+WLjiccD1gYwKzgPpemsa1wfcj1TlM6J+Njcm1bfWhH2f/+mjxoQycUKnQ+juVE5xSzKGl
fS91ZT4nFuWAKPdTWd/IoFC9DsUdNewS4Kt0cHtnr+7y0pm5XKF6f1Lz1G0l3UuIJSLp4EZwHW2S
0GxCnTtL7ILa5QoCfWhHhoQm7khWFVT27BeldDMQ6bLa2o5IQq5KbsAzcLdFcSyKSNgKv7ivDVuZ
LWRWatNPELNHpfbLchLEIO4AgmQNvALoJHtHdo/ayaIrDR0DuHbGDZRvx2OX563gEMTfkF5hWPqJ
eJYhVkEP37RbrffyZyfQnmkjvryfJ1dYhcS5xiNfadF738sphdmR5rmajaVG54O6I3iGRZIPOlX3
qGU9DrvkQRFlWnj3+Dd4dEVszl9m0lfqQrud1Z1+tAs3D5KwCcA0ZJ1rdCxVuzVzDcEqewk6zHXg
DSiTPGhNQ1LNAqD20xqqHurPc8++B2+4dtbvVm885H7lQXfR0VzRQzDXOTfjywSrdmmUpBwxvmCT
m/MHRzmT8nJ9ZfOD/AaDCVhD0TiZ3gJj8pSQ1qase+MyYMPvD2UY+xjR64D0e++G07HAkmdb8ByZ
wVs7cOMbqwE8XS1dvVHC1VJPNqk8uTJcS8m/2KW8UyXjAysQ5QKIYCgcl9/RnmpOObRWpCAd3aqR
1xLTcKcuFxFvcF10C8NMmVRJEgiAZOqi8a0R5kEFVcZ9fDN7zlHdo6/3LLpw8Zxki8gMqJ7OUway
aRwLrVDLf6WZC+4mwaTx6g1x4/49emyPE9RdQPiHZD+qiqKd5s/7am8cM1cGbYIow8P1SPRa2qgo
d+AjL3/frPLGHuWhMurIb5UjFLWC+FnyytGzIOX1UrokCXuJ+bOGd1tIELz4JHNErK0kip28jV7i
ZvnZ+WmFRZjuzEdb8Q2vDKPLR2gwwA72Cklj68bKSMFVXK0AiURWiTdcUGFkYbef5R122MmXaf+l
0FCur4BX2IAaqaljz3sLGo9SE89aGfl13N5oznKB9EqQZurDf1/jlL74XxjGttbIM90kgHEWQ7tx
7JwEKKfqDspMbK9YlP4bmgaUMHVG+2QO8s/r6CIjmZPxpFlNby0FjNQmX2qG47xA8FdWBQFFBEO3
/M0EJpDmGfqpivwoIX5e1t+tPg8dW0Tlxzs5KArOd0hF4hbDtryAtNVoSgWrIWoczxy7W8vsL9cH
TATBWFKtfZ0t1Ptt42Q34ZQ//dn36UhuRipummU1Vpgwl0+xOruqSHyHt6dsx4g5FyiD1DtoY8Za
OoDAAU36U5jsxYz03OPVFoc5CtjROOWoGI1AcEB1V/IAuZm/aI0HVFf2iqBrgutfGoobVXAA6ea7
zpqpL4is55E/yJq/xKoHshevjCL/A5OzgWE2rG5dnTSHcLmPF+/UK2u5RibaFAlb8TcQHH1lG4dt
VK0zPlAamp1kOYYOUTwkn6APtpuP0m58TIX8mlx33kAx3kCGNTGKHBbZWbN8twsdEunL9JGHRgfV
pybyqfQ8wb4S9MpiZXaO+QHTr7cELxLFF+J2YOGtw+XLB/p06Fu9rUEiRwHDPbPNR72Gc4WZRH65
HuJpb8g71MtcdwWexyGcaOgEMlTcwZjA6bRmm0P3Hc9kw9feuIfIqZuTv65j8HpznC0IE2xyc12J
Xtioq90PDphPpl1yhwK6b5rsQS/zRnUrz/pmXkSnJO6pQsODjopTCuVWYIzLlCWR2q6igsQy1QT1
4qN6uKECnamwCIc3kFssxkajn2w7S4DVTJWnVYo/oisSVTKCNx1eAmALw6wpaASXZF5LqkJ8seTM
JaYfKffEEKQ0ePxZyMi8Dh2zoOplaLQ5gzna4+DXEMRuPag4Bxpe+kZ/gSJnGoqeT0UjyERaBJA0
KtAq4ZtL0IFebSC+bApOKTwmWdiF0OrI2FvR0/t2X1pIX0SJkqDuBv2EOIMVhwXvtK03DK72g+wH
V3ruiVuGxRmlA14lbL3jBaotPnNMypW5cDKKn9mlW2bfo1mwsfNH8dVAxucJUuLlOgGANOcpu4/X
e1X0lC+CYFw9ihsrjiiE00Ae9skwvdX6fD1k8N3chmaXTDv6WA4tPOyoID4o0ImmxG6i3UvT3VD/
6hZB9BPAsNRZNelwKURkwmqCQnkOEV85yKaL7QjOjdR12Quwpv02hyXPIlFDpGzN0cpkBkN8jOSj
Uz6sa+yXIikJERLjX0Qf6nmVYVFi7VMj7NZLnd7Y3a4m4fUZ4gLhpQpESYqDh0X6980Br+k7cECq
DcQPYxRTlDnYzkLN+KqOBoSlP+LTGyzmvAIysFJde3QdRdUtkaBUfegzgTlcn95AMFvt3DaRPjsw
ZyXeqDwaszs1j9dHjL8dvWKwvEhlObZrEsOM5WjvKFeW2bjFZ9PVAkgr7uVdFPwhIBPsIhntnHgK
oz2xixef+l2+s86KZ0AJofJArO4L8LjBbWMg43zmXOdmpmEQzbMStretl/nNqfUrN7kAM8TDpgBR
BMgEO6sAL7huAxB3z1NE5Du7F2XcRRD07xs/N4ept8q1pt29P4vuRyOqzBQ4HtuX4Yx5PJfUKaTF
vC9S+Vwsy2kCx7hgbvjrVUcHlQP6T4XtO0LWZXIyo4OeW+KNwRL0bn5E6i80LpT2DuoBbnMZsOGZ
gtoA/vi94tIQvBm/rLG6fiLAVapqlw7jqVVWgW08aVu8h7xiMLEo7fO8rzpgtMHi6b96V/67OqAs
KcBFyq0dEPwavyi5VeG1pwHOH92Kzi7ca+L2JzAhysjLLJkL/ASjrI9ziUxjEsc73K/OZV3V7lhK
gWZqn+YOv6Utdlmdu5klavLhbmebcWCCWFSPi6FP9EdY3xeULZtJMA/PZiY4g/Jd9vdwv/Rfb6Z0
7PsOOV7AZO2nKPmsyWdCBOc0EQQTueSsyyNr6hHxrciT1MJLjMYbkA68vipEMEzA0oyk7vUYMKoT
TNZnC1R/46frEII5YTObGtQsZMXC+taLyAVnsmuCNKeVRs9EKvw6FPWxd6eM1+l/yXhu5kVuujat
e1jTobWi6zoku1FkvY+K2KuKkwXc63jce93G6V8uERtAR7KtmlQAtJ+J6oIsPMCL8TE9y48kUHAn
nj5Rpi/Ri7EQlgkpejVgSFv4XzS73Q3lgZa/2ffJD9D0IVlc3lH5jmpn/6GvMEHGHpV2UXIY6+ip
26Fef7TcVrSCRQ7JhJG6SlOi23RELZDzaY4Xd9llWoUdw4Ld4KWQfzNzRV7bRqlhCDs/2iVeikbU
fpf4P6W/aZ2+fio86aY6i4aQl7Pb+AurjKN0JJpKuhcYo3mcoyzUrQR8/Jg1VKcN3Slrl0/lkP+4
7qaCMWUfspUaJehzRifOBj//2cmPeSGIiDzKCfoir4OaAWdhPGe/3eWqZi2KUsa1XN0haQeq925P
ad7lvWjm+EP4CsQcR2JlsXVpwPme8tbCEnCT0sIMUccrP2q9wtAx3fjHqI6pjNd+nOTq+7G8L6XU
XddPZBIER/pr30esVxhmJUvIQTvzBBi5vi+r704uyKfymobfzAuzaPu86jT4HO3DV0KDoBG/uk+8
2htOXTBCahg8YjvZlxM3FbLpiWxjljIo7taxqgC9qA+LBUXw3XW3Fk0Rs9l3Sk1sTcLBdEkHPx9g
oEL2rVx5bdEF16H4K+j3NLEvgYkcq2vcwRRDOsrJfU52qS5YQYLRYiUQpUSFBOICCGnYF8lZsQQm
8BM/ryvUZrb61FmcZJqxcCg/kPFI84HjzrqkD8TtQ+Oh+LWEsWfuF+gWxIv7h+uJbUEkk5paJMVk
mVUGvpa7VS3cpQT780wEh4CXx6Era8qmI71ZupKSV6tiw9A+KD7REz7Il3wqfJ6BgqI6SZ5y0cEr
VQXouvRqxI5F8UQhl58+3Iw2Ez+MfNCWlHqMOgcQ2BqD8bserHss9MLrGq/3zZ+Lr+5FlKMiR2Xi
ia62SyGnSCF2aR3OaK0z9PUWrIX+9fUgCMI2E1XyuSCNQ5OwlKikCMEUgSCcHf8w1ttMBImRDZ0I
hZHs/LHQ51PWJyGkxILRmQKn1WoXuZnKRZ3jf+8P30ZN9t0Bj4NlmdTw1q73C+kmGQQkGNzQZShg
yXTQOW2zhc5Kt86ro+H7bd350LN3rUz/NixyuEbRR6LkBopZ9laCy6EmA0pqH+zhbuy/GrNXi6TF
RQYx27+mg2MjprFYz45QrcMS9BL5Oa1F2tXcKLmxhlnbk5FOdk/DCLGsfSmjyajVBQPGXUIbCGbl
divk5GUZS2gd9SCJUl/txr00xwIYkSXMSl1aPGMoNa5FVprdl7m5T/QlvL5KRZPCrlKk+rWpRnKo
TpKdqhCweqZ+r+NYa2V/6NDMSi3sBJ02EaDyydxNUeKPVve9TZ5lc3m6bhQ/0bCZH2bb1+2FmGkO
KMospEMEFCICJ913dlUQ34mSU4JZYiu1S6MZCrUBWJwf2vS+EZ3P6BS826tejWFrUyqpy2Wzxfct
Y/Lq2bP6i50HzvxcOh9JKBiGaumUZhG6KW93xd50skRPYuTFkXrVdvL0pRWVGfMvASiVBZE7/jNY
hhqpWolj1xnCmvxNtxovl+/6/POUy4FKdk32Y7UyVDgLrqXcWkVtg8r4nmkmkt1qeFvIDnhO3ecX
k/Zda7Gro2jb8MxTdpZD1U+O5uW6K/Kd49VcZkiHJC1JOgJ4HuejqcVnVa4ElMP8YPQbgj14FiQa
m6LHiHbkONod3hmeQW8jODGJQJhcEx7Yp8UmsGOSj3kcltIhH/bXh4p7YDDRdAM9CfTjsUneqieJ
NkaShTlK92iwOAxBshczm/F9wUSvl4o3MzzNMPtQK+czZaSEl9+sIW68OjLw9jfiJbeLH/0cD6Yb
uTWebtMf1+3jusIGl/59c+bsOwMRMMPqGrKbMrtPRZVzou8zm1KROZD5rvB9kqJC8MZsHz/y+yFP
YNuKrIFr/O3vl5V4tMsOLoBsSxafh/hw/ft0Db6Lc6CK+ff7zCmklKI6ivBagc0Ughtod9bAel6W
36rq2MkkHIkp8GkRIOMIRr04Q2vCIJmsbi57xRgS60fVHJde8lVNVBjDXUIb+5j5j2OkrPoaJ9Vs
OOfSz6G9RVG/wCQRBuMDgy7pMvQR4NSGFVhz/AsJJPSWiUr8uK5GK+x00BurMtsNhYoIPJ/0MCVS
v9XTI7SUr7uC4PvsltqOwzzPC1zBXgJifxtFZI3culYUkP1rwLs9dWyGqqe+RnsxadFLjmo1j3j9
jQZp48rrB/SfX7eJH3c2mIx/5/qQgisFg1Y5bnNowhrV8hZah5rA8QpXO1bgTaaCQLrgcYnrExtc
xs0zPZKkJAfuAs2mvL0kYEOdbMEmxE8dbFAY7yZKmugdvVGrhluVnhpkO1R6QxlICqC2hT1Wl9Ah
NeJsiWplzdNPH8oebH4A4/rxrDSGRWgxjrG4q32J0WtUtJdMEwwn/3C5AWJO5WPXr04S/a/vKL7i
ZnfdiXI216H1TeQ13PP5Bow5n9tjk+npBLB2trxhNtwi1/da/zSIHpP4Sw4VlTJIYdBWywBBFru2
sizFE+SY7qZUOvSt5F1fAXxHdDTwzmgQVmGpZ6KizlNVx0FFS2+k5jB2kzuvX69j8Nh1HFBc/wZh
ZqepbfTx01U2/JTuIjyxv/RuOJFXnEbMURlOIQhNXfs0nYSnTO4JZoPNjGFtlanZxnSleWj7uZl+
4fIRrCdE4p16TzNJsafvF7AISveiRCf99LvNcwNN97rN4ULLclueTPhJrezj7kdL7pT8nEI3dlz+
uj7CollkTrTlqqMutwNSLFuerWUPyyAHmpELqoH4jv97Hlk+izYidlzRnaxXHqIcBUGTW8leFf36
I2sc5lCzgi5On2bA2DUIukjstmvnqk4l2Jf5q+vVGib2S7YmJ8uKQUuSizalbmMLkviCWWHb9doG
rNaribVVaUFs3hDHUz70SGs7Ji0MRJ0Wm/BCx8ZiFDUephLts1p8XlWQmNnHslMFY6Vyz2WvQOzU
10bSmSMtM0LXfWCExh7JjyB+oPf46AACnl3/1XabW9WV9x10bZ2DhgpF83YNUHApLJrmLSyw1eBO
ooOIBKa/XVhkAIV4OuKaYGi/aA9K/X2t7p0mXOZFYDd3Y9lCMaHLXJrFKrrhn/Ahub1b+JEf76wd
VVQQcf/wPBJRHkc1HcKa0D59a1eCAgu7oaeCTJHOEhWpmGtFcCgQYdC/b4IS2GCNEaLfSOjj3wK6
sVo0ZPRXsmFvawUzO1ailWakAoFWqtJO7CQk7nBcPfreh95VQVDiVqdt8Zgpahd1MmtawGyf8UAS
KvvybBreeruEVBNTHtxWpM0uhGQ2laIGmyU6Av/Jo1uob3dVFAx4SNB+glyDp8X78sd/j4lbI9m9
xFaXSpqBaKGVvURGoWpvjVngG0K7mH1EihZIQphAoa+OGu2R1V3MIxSWQcb95Bw+oEaGRPpvh2cL
CxcZXWdGhamrVNN1asVb59GNIlGjo8Dn2bS9nS9zi7JlZDmNx0HdpSLCf96+uDVDfbumFs0Z6pG+
3qh6aJHbVc7daQ5Rwu9fdwJ+NFIpJw7goBDB7IwKGdrOWgA0g/ECp7VdfJS85teE40seinKo3OuD
roEWUUVChh4Q35o1L2qfdMv478JCBxGUUPbVYwJdmRxNoi/rGYrKBxU3pAIU7det5W2fW3gmUplL
0vVLhyifaTdG//dEPDI+XIfgOsbGQiZUqR1eb0sCiHgsjTApIUJcQvZAsKy429UGhQlQxhJl5arR
PQRl+Z1vV6vbRV+G/KcRXa7bw3XEDRITlyTJTBq9INgYi+mQrAMoMJrKtR3Q1K29wBm5Y4dXMItS
LTjQgX7rHY1lShKpkRqUsuJIUikkmXD35W4lhgK2NgXsQgabFoxrs5in4iX9WJ5IaOIxOEGrK/Qf
Jx+ZYdxnr48f9/kXOL8BGZ9b5ExfugqAJNRAvaf4hS8FagNKxn82r2QnbpZSubO2AWW8UJvWxlCm
F1CUxsDCEpVhdx3ovDK/O6XPxi3xbCRAQbIPMYQCYvCzO1DKeL8OrtvP9dTNL2E8dXGmKa0VpCvj
/qbT0WQCciojPYzZRW1FvPhc/wGLBNpFDROMN0wsa7MezOQFTseDNe4IKY+VLYqXIggmLjtVm46W
hvtzW/5dp4Vrxfvr46XyB+zVCCZETuvaK70FhAmn3kP5i+rgpgGIZ8gNVBLQeSQ3bnI73dDcdebp
5wjqX7jMUO+laaWPZCaQP/s9poz76gtei+YWP6fPvszdcR5uF/uH1j5dt5r647sD3gaF8dfSwMMX
6BlpWmInqU8m9gLRQzsfAv2DlJRSeUfttNRxhNMOlkRpfo2amxKVi8X86boZXO8Abw+y27KGPkUm
WBZ5NK+TQucujl05CZLs53UA/nFqg8Ac2ubM7pH7BcK/6nnl7Epe65Mg9trH6izk0+YISNHuW1An
ghsAhATMzGj6sjbxqlkvfYP9Le2bmI+Uy8EWJNz4Y/cKxASKtFXwmq8AKDZPS/0EUgzB0NGl+c7H
NpYwk6OuAzSjZAD0AT2JQmMkPlqe9fBSmogCuEpw2OBH/g0gM1eaXctyCYrNl6Frb21QHKzIk9Y/
k++LP992aHIhjfuHVjJ76CRP44SCEstXiW/urHDdLxPK6/ECSoVXo9IV8VVw19Wrlew1HlfORutL
3fLn9T7Cwxo0I6edwCgauK9MHZu+KTNUeubry0jSjBvNNjtn61j6jSfq0RCZwwT4pkqHfoK+AHpW
v8T19zR/NrQv183hejo6Lh2QrOJphS3ChZosFQtVLL9Rbp3hIqyG5H4ffAmgWjLBps5KGiZLZMwp
ffBy1rDsnvOqFTgZ93SB8KY7eBaCZCKzkuJoroqoxZ2hz/pzMXi1hf2nqU49+fv6SFFnfTfvDii3
QEIFulM2K+Nkg04i2iHalr/SAm05pHfX4ljLl7T8blsXXdQyyJ39DSAThKxIbyRjxAki0yAI+VSl
e1v0jk8H55pNzODJDpHqNsbsSHLsRsiVECdwirOhh33x6frw8R3hdfiYAJQsSYWaEgyfVX1NlLMm
cmTeaBkyLnN0x0PoZI4qWZoNsUmzkcPyeYkSt6oCtHf4143g3lC3KNTKTXopmooi1l8KH17Ejgo/
fdJ906WsE3Eo6pPnufYWjJq8AauSKR+LCbMTy9/a1ZWNamegRb4RPZJwC2S2QIynTXOqkoRWjLzI
A2BXdc4Q4MABTlQvwH2Q3CIxDqdB91uqHSBN3hQgu+q2O8dy03PyQ9mtXnJKjqXsLpfxJKQO450d
tsiM/2lrNUdS+r82Ki5lHc8PyT4Pe8HeTj/ErqktELPpaSqqzvSIpsX71lUcpGN+zPEpWtF55jSg
hsxEPkk9+wogm2WSelJX8gLL2iD5RJlQ4uNwSn70fgvWsOLv9sv1NcBbyBv72GyTmSi2VNEplORs
v5ryI25RgjpXXqg1sCXhaKBZUGBmhjCv5qmTSqT9CRlTdxxydyXx56LOPHvVvFrL3CFCudgyCDIZ
3A6mDTDbdx4lkWzWJRImRerqt1TxF5fUOwdUIgXSDC59TZOhFS96xeOF4S0sc1csHTuOddoJA5P+
MvVvSIA+FFZxLqY0yNL18foE8iPl79G1mFNFb6ZkbGyMLiiGxur7ot3MpmAC/484+YrBROOoVBpF
oZ3hExk9PNM/qMozMZIg7r/jVnTo2svo1L5FyrBDMS6uQ6LXL5GRTKAeVsUimgIjGx2F/f1OBamd
MgnyayIQJkDXidatOnUXXBNm+6HIj5noFieCYEIzNK9LGyLUcI3yVh6+Zc3J1ETS2tx9RtHo4Qn5
aFxr3u4z80DKpZ1whEot5di3idso0y6O1gs6dATBkXtnBMRvLCYMJ+B1mOoeWM3PxYt2IxSRzMOK
DWcOKGnkR5KshoIQAm4gQzPY7mpr0VFAGGH4TEs6KaiaXpfmi9NPwfUlxY2JGxhmlpSBoM6GFs4X
A0LiQ/GR55GtGcwMWVY5gvEB3+9rPAOW827RPc35dd0ILi/UFoWZm2ySQBZv0kWLWgLocfkJSPCs
nRLkwgJmbsTbDBgT4ZsiKTObEgTY6L7VQDFraz+z5FwPX3QRIdn/4XK/feDl9LM5RhVOFKMxD2bR
rhBQ0edu4lu38xFZKpf8jVuoqPqJH/1erXsZ6C2i2a+TQ7kJ9J0Wyk9xMKKK+qv1kt/EBagTqVYJ
RvPl92zwzIoS12d04vRQVc+q9mg7fxXrpwbCbdd9hB8qXseSietynasDIfSdfO0CVLv/UDLjpCZ6
oM7yB3IwG29ku6YjXObNSAZUa/qOtlPVp+umCGeJjd5rAzlugllqg+qAAu0A5WLNvguoHhYCheic
xo3kG6dgYoRdNCNoPzBJUb437dZTu10qCV+n6eb97jC4QWEiRdTVsl7SNoS1mffypH7JjPGm1ORd
ZaCvPU7Ho912d6VD3LEr/WVIvXhWn6+PrMhSJo5ETlaRqIWlY6H7MZFdfXisNVEXlnBdMzGkaGRT
Gl+8HncJ+pTRouPC8f5JLjnCsjiBVWyT9BiX0I9X4C4LScMxNv1qznbmLCSHEewlbEYGr5JVKdEl
Nh27Q3dHxXS126Jz08Pkm+GyXyzX+Ov6hHEhwWgJBV8DyXX2JXSU19ZaLLyLJOSUr/fl8vP697lD
B1Ediyrc2u94hvPc6pZkRbrb6g6NfInsJ0mkUc4NTK8QbJDHWXOIHcmx/AEFBHaq+mbzkBU7WxF1
JfDH6rctbGxPtUotJwe2xDlUYHeFdPjAWEGXDRRbNlRM2WaVqKvMMaUkXqNyNhPZNfEujLed6yBc
IzYgzArFG0sjOwlAVAONi8dc1HLDnfDN95mlKRXqsP4PaV/WHKnORPmLiGAV8MpSVJV3u91t3xei
VxD7vv36OfL9bhctM2jG/eyIOk4plUpSmefUPRyqLf1R+h4Zx5J++isT+BGUJB9q0xgA0YVnXX3S
9eP+7wtM4N/vLFC9ypKN36+sc1IcW80P24/ccJdV4kefY0w25HQBRJqd2+F1EIkzbU7ZGysA7rYO
SbYQnQGoYFH7vHgQPjs2d8lBcr9Hn8Z71kGUH+r79CAKYpunUdMwUGNAPACE/n9+UaQ9tWLVQO+h
GQd5V7k0K3Eo7+LKcPd3afsSXyFxt2pIyJjUjHch/Gd22QwP4ua9EcAwr8Bz5D4ac9t3l+sKjLtc
jdwopqJDo81wgIxm0B3Hw/8LycPmqADIZiHTbGBg6B3rtoUy1dw2uGqGw/JCjzWMin9NaGJXQIzA
+MFE+7V9l64QWcBYZZCSNmJKEo3Mnn0kQXGPBnNPfa09MyCHHCJRoofc7fhzMZDzj8lKGluZ8BUo
IVAX12oqCA6bCfHKHM4r7DRZZFAuoKCpfibhY2OdFXRdqf0LlSJ/3ye248TFFM4nak3DlIUFKCtb
vllL+SjV6TNaSX/sw2yfqAsMF7HbyMxig02PgPXYadRvsTQ6VX5uRY8Oop3hIncup03eh3DxmvS+
EioPc9YLikOCFeMTqcboumZiLzZL1hZBo5qQvZcztHvF8uv+ogncgE+lqojINGLjT1V3HLQOE16F
syh3PT2ZqiaIDSKruKqanalSmfY4QYV6bdC7pLqldbBvjmBvePpxiOumXSFh4VKpOCpl7FpTfNqH
EFnB/oVVHEjaULdL1rHYmSfa35V15uXV4O+DiOxg/8QKZARBSlwx8pdmmDAdZPshyAz+DoILADXJ
SNlEsGOuq0NB7SvLECUIoij91jyzMiMZCDyW7XgIMRJG5rFcNV+m8+SzexU6dF75Zd+ozc1B47QC
EToVkphcmdg0inleBrwsxK2n67juqDcb/Uf8eAXC+THKCElbtSz/hOLmXGGsyaPWp31DWLB6d4+u
MLQ/HUDRdXTYRDBkMZ8N2jvSgKeg5qaE8vQg3+TN0z6caN04p8YzQ0vlEXCNkTpZcdAk3aGlgChn
M0DrGEQByxSRwfb2p00Y6aiS+O1ZJEbfvubIxXM5/ZRHUdPgtjG/cfg5RbyfYRIsweGxw5s5+1ZK
N0T0wrMZNi+m8JOKRK1xeUa4a4rmSMZjXVZ3VL5OU8XLs1Tgbm8fZu994WIP529N1Jtj+jYROx7B
0ODUytUUfjGmxwnFq6j+BlE14efP5sQWuh2glYSNQm8eW4HV0S3mrqiNSGOlH/OufsuMUz+LndCj
LnGGz0YQH1mne8QE0b19b9yMfits7iYfdKpEYa3AGws50OLFV4iIA3g7nTMUhWkwIn/kiXDwwZjW
VaGzzqx/SyOxp59MmKZjGg0rKpgE2jQJiT5m/KEmZBjceTb1JitgDdKtQQ0dmSSmO9dL7u8v3LZV
6PTQQNSN3ix+GgjC3vEUpyaG+RRMs/bB5BzwaXM3sEouumVFDeKbVl3g+GaiqNPrkU3pgDbiNJif
RlGSuv15tgLg4nncmcbcQmaAlYlL0DQW6APrvlTH6KZ9JQ76WEpvPvaJ2x/zK5EXbt9eRLeIrSm2
/E7SglBqJ9QAeHhTnfIj9XPXBPUUqzFFLhNXFn08bQauFSDn9+jaMMuisRG4EE7ml0QNFvBhCFyE
Ldm7aLIC4aLwEtZSV9mwKmEDzxqmc3JXWRzljEeMw0fGf40LGGEtB6so0tTZEuJawVVZfCmrZ035
lJqBEYue57ZfpVc4nJ808wh1mw4r1zJefDkDWx71Jb/JnfEwgdCzvpbBiQ92TUESJQTmYrMRTlFX
JgDOfy2H+SsJmLQG9TtoaHUNWEymzGENi8JuRYGrEC6eJGPXWiGoXCC9neAcDB6kHF1TagXesnnA
TXT4K9DcNTV+gDFMGqqPIQ64bg1PmHL5rKiiov/2GV9hsP9h5SNpaeTtCPFsL7m275ggjn1rqkc2
ut1eW4fKHR36LbyNr+dHwUlgnv7uJKyA2RqvgG2zr2NrAbBVQfm5doqDPjrx3QT9hismKRcfuxsQ
XqSHI3r/bkThZXMHTUOBhJcuQ1+Oc1k7yQuVpiMeRMvXxH7V1V9a+HPfws0sZQXBOSelCooI5YRh
oVr3tfCk5492q3tJ9NKUzx+AshjpBIhC0K3NpQudOiqJCt1kL4e44vRdxx6aka93D2g2PexDbW7b
CoqLklXdKcscAWo+MyaD7jid25MsHMXc3J8VDBcntUTulSLE7FO5YHI3HFEoD+/VOPH3rdnco98w
hsxFSIh/LUgM4AblVDgGnlvrL02E17Xsk2T92ofaPMwrKM7jDEr6gUaAipeDQh4kTfARIfp9zt1C
q2TyJFgxopdOakCROfvQp9fKBD7sqUo7FyP2fhp0vyuqQCYhuL1EI7KbXyorGC4kmblC1XwGTCsX
zjBfS1mgLf+M6cP+huy72LvWCyOLrLkq2KFhUNC8kCfTWyTF24fZdjGIMOGtGN/EfFuutHQ9pT3C
QD8dpfhOgy5JPUH2NCHQ4O0E/ry9dBcw9vdVUO00LW5qiGaCGsPPosqJmnOCQono+WQTxlY1A5Rl
ULPi5yAjM5QsAvFMj1DFT5qbjiCT18AOWpz2F2/TqVdAnFMbcw9WBWIgCQTpFf0UjT/3f3/TB2wD
JBEY94ZYFh9mDLPVrGLGevWPtvw8VFeaqNVs2wQb9D+4Z/BpwMVmeVKWJp/wOZXpoNhQfkFt/iM2
XAC4iBx25kQyG5uRK69ddey6r3YpuKw3fdi+QHDLlDSzQZoGNsj94pRlYHYRtI9/6mFAUkGZgv3U
u7TgAsU3i2ZGYwwLuD+9SKqdeTHdIo2cyPym5iiT3Zd9DSc77i/gFiSRkWKhaxQTJnwPliXNlTlL
yOaGg3UuDsNRC6RAPYqGG7ccYQ3Dnc1+WDR1oEhWoTySH5JmkY52FYs+QkUonLstaMiWMO2H0lUX
BqZaumnUHfbXSwTBOVydK2HSxzBEH+6W5Y5oAlJM0e9z3lYoxIb+NUzojcJLrcG3RTTDW8ceL/1M
pJYJ8vH9BPPSxsVYRtBK1j/F1qtpvpiY091fJREGs3IViulAmrIagTF243UyKKdBlU9xHnn7MJsP
jOhYMKB1ZbJyEZdXtF1ty92C1eq84sSeUKNzdENdpnE9f/tI2rwG4+JxXBCqKuyLxIxt6ZiCZ/G4
ZJPkT3r3kbC2huKSjUyRkx5lNzwmhLnbl7On55ZjhqK+++1tuiwft00Zm7tfGgYzP0957VjkRGNJ
sEnsR/igtraF/RMrX4gVQzKitz2aLbefm2NPKsFb/ebkwhqDCy8aMTsMD+NUdiDtNu7CIPc71KDa
G/s2PChBebLPrQK6epGqhmgBuYDTxTUdtJqFNWu+D0vDV2r9e4EK276fi2C4oAMpi7wCeyWCAqpP
WepIeF+0mliAsnXRIXGxTdUG5St01/7cqFSyjJqyGlCs/TSLh0T7h1SfVOucRT/2zdksXayQ+H6g
KbYX20YRwZPPxkt6BMX5qTZcJqmEAQKvebZRLYFO7GkfdnMVL/bxzUFDkWEdWwmJm1p4g2Ed5gE0
I0Yl6KLeyg/XxnFhYmn6kY4obHu9KrVHRe0014LI8qkM5dd0tBNRHYjFgnfna2UWFyuI3oPRj5lV
+/i4Aj//dFQeW89yGqe+y4K/XUUuZiylYS6aBjgrBolyf22nn+dcsFPMn/dM4kJG3kFIs8mB0UIK
KiWFl+sTnoklFy3QBxJKByVJBff6tvMTvHvhpRZj09xJrrsy6hY1BUWQ06dnK7kd89wxLVcF5+i+
G4qQuMNsmmPZkCG2PdD0fpJlyymHCi3WA/HrYXaz7mMCvATjl9AUBmGG/Va6X0VgHbT7RcNu4/8e
HHK3+vYdpDfnDpxI6Zd9+zbj/QqNc5DebOH+BdBo6Yfx1VI97//+5jFe/T7nHHFGi9gy4Rwx1R+V
1HLntL9tieb9HQx3pZgSaUFayPy8wXshva2LyLW7132QzVixsoXzuryJIjUjAMnVTzlIPzBuY2fH
pRblYyIczueaqaptbQIOtW5V6krtva2cK+m4b81bBH13bsGZgMYoFfqW/DMricIEQ9H4Yq19dgWX
QVN61hOTzSiC3hZs0KafXcD4t9ZSz/s4zpCOpdGNSQ+FLMjEN/1MYxxvmHEjGs9nUOdqYtEExuiy
7lHNCMrZ8CRCBWNtIhjOz8jYJ5VR4TUwKn/m0AIrf4ylaF82Q87KFM7N5LLo0PwLjDcZw8XL/RbJ
3n131KHyJ3uTr/n1qQGri6jTQ2Qc53ckgupdx0oY45KfDRkKmkN+bUuikMoyk/d+d9kq9vdVgMup
mmjdDPsSyNq3ARhmT5i1OIreHLfzlss68o+OeZoppOqAo9/QW9W1Mc4JVfPTAoojCCMpbuKoVzYo
0j4SUeFlINYAJxXecP80r57S1uhktor5UQ/PyyAoO7BdeLd8q9/nXBAHYMAbJE4SaP6j+VgWn+c5
6Kbq3E3OkMiCc7vpEzpUTAgeQJhY9p/WpFlb1bWB5K/XKtfqHjHq4MqECr5Atz8NDRltBASBCMIC
f8IY3Zw1E0XOrN2xt502yN3UDXuH8fKJZbg3g9EKjXN0sNgmGXSS2AD9a5HdUEXwhbO5aHiq0fHh
rmIOgEvyTClJ0VGJYcYibV3VqI5ZvvhS1vr7EXzznljBMDNXBymdi3ZOGIeXXGtOO53stj+UVuKM
RPRJs71gF4M4n47A4TBEMgxaILrQKV/N+dO+KZu9K3g5/71knFdj/jNZGnzdojjbB0Wdu0kYHctp
9KVU8TvauKo2u4jnd3rSCAKuaLc430uUvClmvUf/QyiB76D4WjWzQ/KPFLyRq8LHDbCRgmbjz93q
8xSSqQleVeb6OxJmJ9RbSFicZSJYyk2vWOFwJ3asxqSl4N/1bKqeoiZ2FAx8F91wNVoipRa2Mu9C
0QqK8/MqNVIrJTApGr7m8c9UfVryAIV8RZgSbe7RColz9ZxUSTo12KMY88ex6fb0URc2U4pAOC8n
OogUuxggVAsUDZPVt5Ms+NzcTroIiONUg4BZgydxSXLDiMwKft6Auv6tT+VcYDAUXBQHEUPEtjm/
oTTuxVCPZHw2J4BKlcizZPmOLDUEZkdB5rXtBBcYzq8JNUDjw1SXu/rUZl+KEOJQBXVS+1VSXvaj
xObVd1k8jXPtpJD+N346Djm62+4KZBBd4hqzXw1ep4yiW4n96+/9+2Ia59+JpNXG0MI0VD4O2hE9
NuDQRPqAOV75WFuHfes2g+zKOs7HK1vNSpkNWJtIIG7sUH2eikESJLDbWdEKhXNyTN0RK3wjSLhB
D0z4AKbiN17m7tj53Xk6MyL86FCK/F60dVx8VzLJUuwaNwijS7Sv8of8hvoDiknE053kVvUSf7wq
zuPV8hFKVyQV/504/lVLD027mZgiaz7oTjt/gaaMwE829QjXEMz41UVcR3bSh4xb2z4OnupqXvqA
1wwmSIHmM8uBfB5y99FjEhEGSt8p+BiVD9GSoffGxvOtpuPhgUurkdCk/3KHji4TxWDCBgaEkiJ/
TBzlYcBXw3yURCN2m7n8b1CT70qYay3s47bDWIDya5G+ZvYXc0q9BqdDeSbZwYwTwVpvH5L/rDT5
91y1zec5GwFoVsTt5t7JwszfP4eb/XyXlcSHyp/bOdVNnpkp7oHKdsCr8EsBvXF8UO/70tHRYR1k
fvTBYH2xiws14ZLOZSoBU7Ic275KKrehgjMoWjouvrTLMGdFiKUjuQbOTq12Il0VXAYiDC66yIqE
JMcCxrgELf3HnkREeCIALo5YDS1QlmVxpLDP0B0P+sSIBD62fXFe9oJLCPO4MKA8C4zIui+6+9h8
UebI3XcyEQYXMvJwBgkuJJnAiWu5HUFLG4aRia087MOIlosLCqU8q4lcYz8gCCeF95Eu2G+BGfzb
gC73WpwQ/H7aapJrSRXOBpjd3CnKc++vTOEfBKwhUuolAVQoz74aQ/DJpME+hMga7uBHRmaOigyI
wTqS+EcdBUSoJSHC4A66As1pVafAyPPqvlCse6kBB1Mz/uVqMcdYXUmy3Wu0NODDWRxIJvGSDxG1
rKLkG03mCiFOFalWGOm2Il9Hw0NqiMbDt4sCl8vlLZVZIahFrJeFgqWKIfunHQqQqKj37cFGABYz
oor2hTv0tZ23djcArNE+R3EFweyr2ewFkUVwHN9aXFcW1V0RjdDMRsk1O2vt18j4AF3Eek+4447v
imyMYxhhKbUv5fQltRpvKUXd2tsp/+8AyY8d0pRmS54BpiWWk8uaK2UPlTq5DeZMJuvn/qHc/p69
gHHfF1rb24vKdDWKKJDBq2jZMa7hM+0HwZHZ9jcT9Jq6IeN7iO9/K2IIiGB8l6X7TPM4fFXig/Lw
b0Fc1QMRK4sQj7vLkmlKEZ5nLKM//9L95MBGMOaD7OlHfLD5+8u46d8r4zj/njs10TMCMD37vmjY
p/oW7HqCJdzcqxUId6tZ4TgafQaQpvmC1+9q/p4TcGDZIpFgEQ7n5/aQRlY6sQ7VrA7M2pw8c5G/
KJI5HqLGFDjgZo57MYpnsiNZWzf2BKOm8anMghaTfA2tHT0OtOofyzoZmYgaSITIuTxKk402WBP2
ChpsjJo5PbGhC1Gb1+YUEOq6/zk8T19XK3NVSiUsq3024YEXoM6JURj/kp80N/F7kPQpf+eGfD/T
gqloktQwrQPdB5GQYKfaC9WpwBE3A+3KMvb3VaC1s2IalhiWFe0TmGWLVpD3CBzQZKdt9ftTQzVZ
b2EG1H0dY+jPdjt5eH/8p01EXbnbpVETQgN484GSOE/Husy23A+IWP9TVg2972ymTj6KWIC218xC
YQpcE8TiP61MosbQjsHlNNth46MfTbsOy1H0dSVC4XKspq5bDF+jPKkY/kyureXxI3HuYgWXX5Vl
o6p9CytIBfkp+lDnL5Ipai7bPqAXEM69aKInXS8j/iQhORAyd06iSuMppzWK1PKcH6pWvVW0wU9B
E+XtGyjC5l0vLcF9pWMBNftOCTu3sdHamjlkhNJU4cvq18X8vI/IfvFdGcy8WMsOw8rZy1FOqdUx
x8AtPHVXJJL8sG4EudH2Z/cKhruhND1PErOFYYzQVsJkVuQjzBotJmwUV8X8nlI5quhbT4jKXVmp
Ah1z0wQqa7fQ3QyDlwftX8zxxBhKO/B3LAJbNw8BuK9tFR0e6LZne7xa0bHT6rSJED5Cu3kwJhl6
L1RkmQCDv7ayaBzTSAOGiWEOhxD7INuLqAtt0zUuhpjcTaUsy5iVGQ5CpXralDipCoUHS7BaIhD1
z9WKtTlBHRaWtLbfTI/Qw6WGoCwqWiwuathZ0hd2Doi+PaT6/SA97h+h7SCOwQrV0lH2ByPNnzYw
KbVuKsBwkEf19UjJCd2waHxuHCItd1KjQ7Uw89qwPfS0CvaxmQe/O74raM7Dm0JNTWVGXRka6tRR
xujraJBzN6PHXyuCMP3aJZag7LC9YxdrOf8OaazoAyN4a7Nzb0Bg5EepC6za7iK9mMW338eKHKM9
HeRuhsNeUmLogMexQ8/hqTuGKGYrfhOMX8zOEykjbPvKb+P4NuaejNEA1hVWHjwZyteJfqjGubKM
8/eur0dTGWGZjR4WSL5ehVEq6EMUbJDO+buRVJFSRICI6p8g34MnYHRB2KO6mSVZFhIKzTQxGs3+
i1WY681UWsoUdXEM6fv21MDbO9OjUR3QRBLdH9smXcC4W0q37CzsRwYWJ5+XLH22qOEleifqztre
/gsOd5KJTdHEoGL7VZA+Kk+TiH5v835fLRp3XFVZq9DJht+vu+WHFuvuqEVupBYPNJN9pIfOUNIj
5CFEtYntr4EVMH9oTUnpbcaqaThQvoUmkfKNBlD1QxOGfkUP2geYDsgFji8d5qlEs67Afk2Yl6me
JFHfsmCf+Hqh3dNO1ti7pJTER2oV13kiol96K3S8D62/feHtC3/l4PXUZdpQA4P+sp/+nWmo3RxL
l3jo2jy2r3mJni1GjQ8qxVHMPCA4YHyvaDpblhmxh6fGm/3oij00QYrGzb4tGHVNztpr6o2OaCRl
+z65GM0WfmU0AeFG1ROAqvUYLHL1QOfilFkqVH4Vxxp/1kn1un+DqaK95AJJGcbDMEWoNcYnNikg
3bI3c6RqnnbbfjceCFy0c4uAfmEaQPODCgkZtMd92v8vBAGGL0caTQP1lYk9C8hHPU4ZnaShPu1j
iAzlggt41jV8g2FtIb9xIHLyUNBZdHGy2L7ntFyAoSGJqd0Aw2zAf55U9lkep29Kal+jNJSE1tmc
knOsktemjByF0MnJpfYwkEWQJGzXv1YRgAs4FUmh6MmeojtIGk2YB3pTzL3JT+o1HhCP+yv7xlC2
YzZftDTLAVx2EsyWz/Ojcfdvsh+dacDkm9ST8RAe9O82iKVTrz9WAQiU9v8Bkbk8hZpiRHIZxW/m
/sckU131oD3MD/0V8ffRBI7E9+2VTTX2fQhro9ntkrMlIkVgjvhuNaEriioAxtJUvo4zT6mat4yW
0gif2yxzaHho5js9v0lEpZbNY7dCYpauwk3XjR1ta+SSihU6c6y6UfvaZ4KmSpE5XIBJtLruOkak
pyBi16PsNPaXZfF7sji2iOF+M2ivDOISFdIti9pbWDqivdTq2Uw76EaeMDK67wHb62boGtFUcNPw
aaocN1ZVFUjxmoV8l5r+OYzLg1JO7j7MtjUXGC5ZtWKjl5II21OZeuWQBbyANom8bJCcuVi8vwPj
01Y8/IcFBVjYZk5CAr0J3T66b4koGdq84+yLVZzTqXgol5aY5cfKjLdNO5B7KPJZkGlRk/Y6U2d/
aOIPMbCSFSrnhXVHq6I34YWshUNFGkEfBqf23l4gbkQPAtuVjxUa54dNasRarQNNSj+1hp9OZ/B8
OrXp28hlSBBmrvucf++Ws1Tpolgo8hrunoujNpoJo/rszyRYvOGpRNpU+eYtPooxVqZfFQHIcE77
3iPaVO7iS6H6JOshQMPuzpLvpPZnFR+GOnek+2IUNSr8X5YXCRjm6S10xnC3G4rDxQJ9GPa6o59l
PzvkwWI6jC9mhlpC99P2JkGatH3ifyPyGTWBKoxBLVwwducb2l1kB5X0Y38Jt7+6wfP2P6v4rLoJ
w1zrVNQBwwisELS8He3wWu7rQJlsh/bpTdNnz+iidBdb9/JJd+a5e+ls+rUy45MCfVzTXJ7aWBdp
14ls58JQLsUg1WO8Mrp8I6PraLbvknEQuK0IhAs/NRlAxhxigePBdjJSncYkRL23PAgWedtRL4vM
RR/we/V5WWKRG2/wJq9AopveKF7qSy51IWkJRuboMJ9mYZIkAuYCkJIsZlrLqPQqxE+S5JArlluC
MMrIFqeWHzMR48SmliZZuRMfg3SrX+wOljKOHvtbcjAercKZXBmvoPh2OSY/e6cVZWKibeSCDyoF
bdf08JU4vLOGYzQ9kU4wAbCd7K0M42LNONRFZxQwLD6FQXNH/ebb/Np6GtjT5OOHOpfRpwZqENUE
bSY/D1laJnhf39S8NfswjcXRsiD0ReKnfcfcypJAOmGC0FKHNhLPRT5bGmhyVfi/nv7o+ww9eIlD
la+q5M2jLsgrNum+1mCca8xhZFQ1wRU8usqhuk/PoeEukFY8sJJE6LT3yTl07WPsZ67eCMC3PGSN
zXkIzYmd2hUMJVbvDyN9wU47lfW368k5SY621CiXYGKvy7PXxJUzFvot1DCNHgFMLXOn7ROo+O3v
IosefOq+No67mEbTKvuGNVLF0msIiQqU//YBti53UwbBF6PWVRW+KqESnVZEx+r1y7GuryM7chrw
a2PmYR9ne5cuOFyYnDKIA4asuW1U/2kwrhZqk9Mmlb+P8nalvV+vCwz7N1YfIBQEEnLEPqVazEkO
J3qGUrf2MHqsoRZSaAI0dXN3Lmi822eLlZACiwcfYH28rVu6FXRf0D9sfO4CUQ/A5hpiSAk6rDaG
yngi5DE3qrLFMDKkWP1+Ppf1g1YIas2bsdBcYTCTVwtYFKqtkQUY47n3zUMdkFPjj96/TIui6vzm
S4tp6Sg4E10HjxXn3rSUJcOoCaj45tsBX/G0+JXNj5lyVIlfqZB2NxUnHYUTbJtOf4Hlk6+S1jgO
EmDZ66Xqk3PuRz6bY5O+Tm73uXFSLwZF97d9dxGhcu9vs1wvmYSOMG8JOyjO3kfST8l8KaWXfZjN
ZHa1qG9bvNrCWa2zvIZWEko1UIsEvWrpRr2XunXmTq7iKjfSyeiP+6CbrmljF0F3hRyav22IWapT
gRKV1ySDqy1XYQOt0fnL34Fwx62dEjNtZOhCZ3rojNPRnL+RQZScbkVcC7OThg1bNMjL/XkAYtqh
Fs0Uw/UcobC9rzVBjNpaqjUAFwm1Ja0WlUJ6GpKwbh0+DW3rhKhk/P+v1RqF/RcrJ2i1MspyCWbI
SnLO0+aqmqFJ04+Ct9htY0B8wGqduFi5A4xT1M4YXjIx4HpH7M9F/rP5iMKxhf0AYw46XVR+3FTr
Y33OIkgcLc0nCqZsa7g1RGFvc9NXGNzlnqbFMssNMKLuMZ7A//+RPVcJ02fWZEJUbjeGRJkHPQ2x
G30ZpObsGi1013L7I5u+guEOSEX1IR66iDVsfWqU1wqtGdHnfb/aCmLWCoLLtqy8GdW4hSWTnh1k
eqST4lYl+gZFpW+25PxNvgbitqSqZWUZ2ZK1U3No0mvWumo01CPyoZY9OoguhU1PXhnGefJgjTTL
SwhcLV1Q1Weq/TCtD60d4gp4AUHAzo8aq+WYd6glmt6gP6bkvm6iAI0GTmbWgsRk863LQiZgGqAb
gmAgf9VoSz0yzhJvfuh91W1+4HPUz33qY1D7ml0CjdO46b2B+nnxU6Sqs7mSK3AuhchLEFBaOsA1
+MZUL0E1JHd6ob/ue6IIhgvU+FJN68VCuxjU1TCO59D4KhHN72/GhZUpXKxuBrOnRom4QNrQwV1x
wDi6oDtRZAb7+ypQz+iZrmqK1Sqqm67yxmTBWRIVuDZP7coO9vcVSAc+UuhbsBhqztCHS4N6kO+W
ieJwtae/2xYuQJC8kEMaAkqzb8L5RStvzY+8Mqy9mwsNfTwSumhYsonMTtM7C+gjdRHzhWjJuHgg
N2bWDwqzw7ozQqdG214dfQULiyBmC3DetX7RPGGjDGi1kK5l6cmUR3T2PudFJ4gJAj/ju78G9B02
agOcTnmU1S9yC8oSQ2CLCIM7+QWVbC0lwFjCcxuflfbR7D50XIjGRB5UBYRqf3ryLBsxqZcYD9pU
xbS8eRpT2SWNSKtne1d+w/Dz2C0ZxyXtcBt0yaNUaL5OzkaoOZqofLiNY5s6arRID3iKbQmk28nE
NFpQC3bbmDpIPR3afcqGT/vHkh27d9cpZCr+A+LOzGLGZTqkACIJivaDI2e9Q+bAaL53orXbbE6x
VljcHhVWJZc5BVZyXZzQnBIsx/EV5aD5+7/zGYnp7xu3Hab/Mw7dzn86RQvyGBLHADRBg0zTb5UW
7APsbxMIPv8EkHLJVrqC4j16ORrha2RDky69H3URFbYIhztAWpiauZbCu0fT9tv2x6Da90WaB0mt
HfctEi0Zd3uCVjkFRxaWLB/92HzNp1kQC9gm/98dTpG5qxNJUGbUSYolK6k7LGiDz4rrYrBfiaU5
RWyc8fXlZjku7n3DREvI3adhaReavAA3La/sDGMtHrVPiug4iaxj/8XqQjUSM6JyjeXrYxCktg9y
JjlUvlfrB7W7m0q0buaiZ87N4KqDGQ3CJbal8xNPeilFGaQ5TU+Zn/K88Kz806KIvn63M8cVCmfY
XE2DrBZAaf3JUzHnRKDlnfrxXfWlO6M96rF+gQCGXx7GY5Z4yo/9zRPZyCUPHe2zCISLJhj8novo
tYACzSBw/O3otLKQi4RpPw5ZOcJCxm6wnMrA9rVAexwPrEoonT5Un8Z2oWYHUiY4N3fSeqVvzcXA
R5lhphlmudXkpZazevZidGx8ZPB2DcadunFYLD3Dw6JXYPDei9p5OZST3nr727R5xlYmcWdsnIba
rhOEqbxDfSmkIOScb3XpuV8+MqO+todzx1ExhrFRsXi24Tf9j0oTOfy2x112h/M4RbZ0qe5x0SsL
OAra8GgP6FpJU8EFIoLhnE4C03JYMuVhVGHC/iHtTpP5eX9TNh9h1mvFXbtTbS+m2WCtRjfMg6nx
2CukjlcfpqDqWscEnzFe681e6anfRLVpgUvwHd7VbGapwvShbSuJHBUK6GNG2ChDcddo6mHfVMFq
8u0yCxi7OknCahrhXUehJRNfVcXXfQx2Ut7dXxcf17mrOF+i1CJsNTW9cSo1dyHk9JdmcJFBGs0m
LZmWM4jpFqcx68dxmGKnqURphcgWLiqo2mJmMhPXbtL0KimTK6lQBZ8Xm6X8lffxFeAh1KVQK2CM
ZD33+o1ZeR29q/PDTO675CGOH5pSdCOKfI79fXUJd6FsWnUGs5amdtryh95CWCgG9V39tO8Lm0Q8
a+O4KGEuUxerCYyjM/S1GP+mmjjDVY8hmhPmnZzkAepy0KsR9f1sOjr0YwxDATshhOr/tHBUSR3X
CsrqtLxq56CUDosheP3eXMQVBOfn0wCt+AFvJSDgTJzKCJLpMTQeR0WUl4lM4ZzdipNc6t5Mqb63
9XNXp06aPezvkwiD8/N6kqckibFcVfKMEK5HX/PqIwXv1XKxf2Hlc4OVGNNcAEJdCqcZ7pMBjh6L
igIiQzjPDtsoVxf0DoBQ+wUMko6yGPeVFgm2XoTCeXWPdvQyYm8E2Vh6pQX+Rj090UL0TCryMO7u
s+WR2lEID1PnUyffTuP1ZD/N5C83hrv95liT4hCzLZ5lPTXT5zlJXCrkhBCsGP9w2Jpdp8WQD/Tk
7Ce49pFZuXr+su/Em58WFw9717UVzVJvT1guSr9M4WGWrxbVNYd/wijHd9PzlAi8YPNyWOFxAUDS
ijpt2ava0Dy0oE0qZ5Hg3PaqaZARU1QFjzjc1sSFXIYaiME9c/zVqZVb2I2jSKrgw2/bjt8ofCGt
NtRUBasAzowReUtPvDQRUSZsPq0yyq7/WcIX0RrJlEI9x9NqboHkRDv+Jx6ZXfXe4kMy3osFzc7s
cLxLQ1aI3O40pdy1WgXEolBuSkgfp0PvxKF2QB/fSdKtoIOGxb4D/h/SrqM5cp3X/iJVKYetYge3
sz3j2agmKudASb/+Hfq7b1qXoytWeVZeuKohkMAhCAIHnO1iy8VLCxUuYgqRWfXU5rOd1Ecr+hjC
XVeSgWorsiShEuBJ/fTaDceqP8yoRt5XhGcRVNEVVneCgr65BrfJQj+L8WuecTyHt1AMSusluKf0
GTooWmILGbpa4mOMApp9LbYjq5UJMDBtlcKkjrRaYSnelOWT2HyWZTQi32gtbiqtlzWFy73h8cyO
wWzViFRTrSCz135U+q0gVEFEbCtUvdA85BWn6oS3kAxAKKlM2iyB61pGEMp+0Z266ri/ituH0G97
M5kUYZPo0dL32Csh/NIWfpLLntl5QshrsubYHFujEytyLZYqFm4UonNTaLd6O/2df5osJEyl0hv0
GXEisV3Er4XilRiXu79enC0xmXBtifPazGboISG2XlC9H71UKmfbeXBqMiDQ5GpqVDE0aWZ78Wkb
I7qCM0cevMlRTrRmq+jQM8BzKPrtO5jK8s/ro/hPIY7yhPIfp7NT1yjs+FUCYzvlaree/24tGZyY
y9CIzRHmbRaxPUKfpTr3Jmcxt8OGq4EzKCFVcp7PE4R0qeUs9bEJL3r0AwXfmNxnT+SSYLjavlqb
xXZoLbQw3AzECBbbJ69OlmQRDEN1o8JDot+rLoWzjGiBkN38gZdg+A8YvEpjIUntia4kiFZJ/7LE
38T4x1gEpugu47EOPWP6ksicFMA2ZlwlMrA0SgVIUHvol9S/kvRl6Z6G+GuBNqP9ddx2td9i2NSJ
2jazpGdQTMpuBPmo9yct+dBJdRXB3COrMEHbYAMRUXSZTS80AoOX4foPZ77KYGCpFmRpqZEkcfXM
q5ObJVHtWD3GRm1X+bfQbwRXb8+tdCLkU5q8El6T2zbwXsUzgBWKJCMS3awCDzPK99biPQjztokB
q6KwQBFNtykxn9To2KI8rOH1TPFk0P+vIhahwDN9IdN90omn9I2D7o0bU4i8v7M4BpCmcDB6lAgC
K1oHg4DsWfbk8fvfyWDwSBH7qdcWqGJlWoBBwijaG7ze4KUCuWbHwEI+El0wSsjJbyZXsLMH8y1z
9BvhgmdOHCDKj+rTvmI8Q2NQIcUYgSqLIBDJe9N8TcXPf/X77PSVWiaGSAc8uGp91qWnuPhYJua3
p2gMGAjqlCloJ4OnoNC2zsB0DHYE5UO8OavTQWPwAKMUiFEXWKfEOuvmV/7U+01nATG7jpI6S1RY
xopkJPIw0UrNTDnFSKCGAoKuD5WFrYQwrlLlcblkIeLGtj9G2TezOfW85s/tF6mVDMZVaoymyMAT
hSLK4+LLXneJXfNHgmJd0BefFGKHzr6F0d/7I/5ZyWNcJqyROm9KyEuEYbLrHGXrYerVAujSddwq
c5PH1crVkPGZPEvKRG4gcfTbYxeEQE8ws5s2ZdkebPOFN36RoyGbp6mFgchaj5xGn6UuZik4U5d6
Udf7lhI9iFLCuaRzLJFN2dR1WgwmzXCp1qcyfkv1c559gBDavO4ZW9QdtWQeclR3uGN2J5C7vuO1
efJ0YM7PLGyIHkXYIiPrgjIWbtRUtSXuvWKzwWCtCHOMzkmcCzW9+P9/32zjjAfDE33Tx1gFzqpt
BsWrVaNKr87TSs/mLppoUlA6iclTZN4JC0iPf+bS56j+DkX3HYsnjgGLJUHxbYe50O5IfhHlvgXD
ZSbYtXJZzNyW26dM/VDsuFKQgQ5ko/OsiSExnyNbSS/d/DpIL/tabdcErIQweNEZxSJadMvEoL9B
mB8Qzfm+YCJs+alz/0eV35xbfwSPR3rReLWLPMNksIMYFYZWzLD8tkofF6E+SoJ6SsKWs3ebxzoa
5SxLVGUTxeb/NhUJozEsvcBdNG29vn2sI16n1XakspLAWL6QdEuHiQBYxgcdvUnSuT9oHvFR4+Dp
fuYPB15IvG2OV5UY6xcWC1xiBFdC+Z2alE6gVv2W25a0DbZXMYzVC4kxhzqent1OfdO7yp7Q7z9Y
D3H2Bc8xnLsSb5cYe68mDNxOaO6jGL/HZnZfROInjrXz1GGsPcuHvsH4XgPt7sSjsxkyTGaogtKN
vPDmnSvo3KPBa75JHILJZJS9JnTkc+noj8sb51toVurPk/q6tIztYwY7qh3fd/AyoKFtCEK3Puj3
UdB6+v3oGF51jJzyNB9Sp/7cEs5ibz97Xi2WTZrVRZljADCWIkVjbOxUmZ1cmovgoMHtM7UkTHEh
5zrgMXb+xxnxW202iYaSzllDhE3lSijRWQ7lp+Z7chR9DJ8+zB/Kd6+0ZAJVFS/I0UKfJ2Krt6vG
Lyo0UvNISzYpbQArsqKJ6L0S2ZoFjGrWjcZE2RHlCa7vwmN9mH0AaeyLb/lZOfVO5ueO/EgHjhCM
pb7wJgZSN/zTlq4fwKiZN12qKx0qNAZ5+VpK0nCqqnRxNdOYvIbgpX7fdv8D7q7yGEDVM2KoKJwE
LOSuZlOWUPklPE6PUmsrAXFlN/Y+1HmwWmMGYYupzNKqgUhFHwIU7t9kEc5dkBtwVKNLtbeUDLBa
o0YacYQc4pRH0EWgw65w1KfJo+M4eTMmt8+/6zoy8JpXGuj6MVvaVQo/NQU7bZ1ZyjlXAp4QBlfl
sqyHQka3TTTcxPNjZeHK/rK/ajwRDK62c6FI4QgRdX9css9E+tkSHt8u/Y29jWHwskzAVN1TGxc1
4lqqYYeTcYOydI805ncZ9a62TFRObm37SPq9P+x9vZ0FVUtjyBwzzZWk/GFUlo8de1cZzJU9HWUh
azLIaNRTXxxn6dtf7Q17V09V2dBaDXszTIsdjaO9IFMddR96HKHZCxFRlqay7b6pgABraoC0pfYY
k+8Wl7l1cy+uAth736KmYo4hurQnCCzpqjcdtMf8PCLO6lwjiM/tC2+8wibdHShj/l8n9u4XxoUl
jzVEqui17fCMIZ4Me7nJvCIATw1meoBUkN7lJ0+2Y89y9UPtDOeJQyC1fVSvPoNBd3GZ/mkj6kFC
Et1SFhvtsJz1H1GCkV2h3X8pg9q1fuzbDW+9GYyf9UFCYxeUH8YX1fyV6zy16A/84dArtegHrC5w
S0lM06QP7qMfHUp/OqjP1lc6EBYFyGfyEHIy/jx9KIatxClqbEQ97UeXLF8y3vKENydlE6BW+jBg
jk0aZpFmCsolvU9FxfCVdG7ALhYZd1rSZse0N8xLjLkg3v5ObcdUK8kMwmOQb45xGfQaNVm+gRbt
NpLtRUQ+a26D2Kr8LksfSd1f8nDE1+VBM1m80Jq3m8wRoM690AIt8Q2fF59O6gJdwnkIpsNoTw/g
uPCRuQVhiPZAS7HLi+6RgzBwFmLzGFqtA3NEhL3atQSBmtv1it+T8UhMwSH1hx5pr2JYBkMhl4zQ
WCAmXI4lmlWXyW3Dx/09pZ+64xwsSeGI/lgw+b5DT3RQzpa3nFRfPGjHfTGbPFIriGP5CZsa81sw
geV/oSv4UjHdpwrqw3fMqXOWQPQjp3XC248lkFdLyIBL0rfSmCRYwja/CYXvc8a732xGxCsBDLiA
/Hsu+wwCGtxvyHEuDE+Q0Mauu/sLuO30qoQ09Tu7MuN64qyUoMrHsSe1s2PgcVR6IfUDHl0E8W0I
OSmv/zgJrtIYJ6tjuUhqdJq9U6BY5+SkPKLHAXc25YSibDc94Apl2BEngqA6/GmLV6mMW8lKPYoi
7TjOo9Lu8daHyY1m9KJUZ1P+COOPafyWxV5Li1qyIpN25aJqtrITAe6lZ5UPHi7Oxm3fYVaSmLgr
l0xZykvs3OjrJ8VN/eglOmq3WqDA5OMvzWF52jcV3u6xxR16OnZkySFRDZpbyhIMQq/WMZzZfx+v
jcth5quoIOActBwTZcs9pMXSq5I2CLduG3lLdNPTcp/sOKa5jdnHHCW3Mfi6gYzjdYXWGuoMaeKJ
ksGDBz61Lae4US4U/uklyhQdiQNj9Ed3LJSt+pijVrJAioWyGSuoBtEWe52jF08t5nCvK3Opetqh
FS4PTeLUMficF06Zx6YWpqpKKsh4EfswFimledssfY2cXghWXDO9F0wegmyJQIGjhVQanX/NklVU
qOlo4r6ACRLzrOrFJVd5jcJbyLsWwaxUC7IY9GDlSOPJhmOQ5bkrMa/TOsdh8bZva9vKAFxBL6SC
RIRZr1HpZK21sF6WcC7CkyhxIsatPQcB1O/fl/8dMRJVQPxWdnhhyA4dRmmny2EmIcewtpfrKoQ5
CbMmT7s4bgF4SecI1bElL232y+Bdn3hi6Fquol+9FIWxUaFLa1QHUfgkNcRJJ82LRHd/UzYrhyw6
vAhRg2QhefFvSflUmgW40P8XUdR4tz1YYF4SArDLz9z89OYWKbImYUyDhWcMZvXELovQ4oXClLF6
S9rCmUO0JfF6UTbtbCWEXTtLN0Diu0Aj8ThNdx0vf8hTgv5/tTdVYlh9gSylqzWXLP3ezGc9e+Ds
yla22VrpwHglOJUx2arDQsVjoCqgaftUNt9KyzGSZ0W40YvGHkt/XyZv2RhDaJYkkUNaQlYUpym8
bzpONMT7fSYYqnLR7JIYKnVwmeI81Ie/+34m7Am7sTQqyn+Udb5RP4UGZ08438/WhhX51IwoV8T3
m+0xqvunFqHBvgqbXn/ddTYxrSoiBom1UKGfJXuRkD2IxkMlVm5flhxRm9HNysLYprrItErMMoOs
9GZ+nxI6HaRH6RD7YefqTziX0VY8G07Py9hyvIcdoSJrzWhhuC4SttpoG8tbNZyKj0zLW+tGt3Ll
oXJJ26gGmDJRT6p6jzppKfm+v1XUmtgQZi2CAQGMyYirUIWIucZg9gV1nZgUFS14cisWZ1FbV9XH
R3D+cox8M3ewlssAQ4u57PJMsHxo3gD7uR+B/LlNMTNd9nMvMW2eSW6fD6CS00CTpKgq2/dWjKg/
H9BP7Vp1/4VU0kPc6nc9GlPQ3O8PU/Fq1OqpIOolEUp77kZOqLhtLlfxzKGedVVtFDnKBqLqHI0X
uF6ecoBJ2t7LqwzmVCIo+wSzFWT0fvY6utGh8gbvy+QOAVp21Wfj0tzIfu9UrvjpI88k1mp1GUsV
Wj2ppxyFUyKyvFX9Jc4PH/SGq3qMqc4V+qlDVA67jeaP2kWNgo5HYcHbJcYqxawy9JEWysWV7MWp
ZQuDYEcVr32NJ4Y5oubCaqYhhiZmfStVGIs0n7v+175j82Qwx9RSlBnK8mAMKFEy5DvSHTseLeQ2
zF83hDmpzMKMa4wXw/VnkRwdWeGFgDypSu0i4rovtd0/ceq3LDYNH5JG6AcZeDEH1lMYlH7sjnb1
Wbcnr3cSnyeP2uueOCbGF9BDPXbUlab5Rzw8luHPv9qdd3hcIXtiVWM/pli6vj52DbHz+KR2fymD
gQNTGwtTXaADkeqTZgxOJXW+OPLSkhwreE94rFSpRqU1M4psy0QOcQIiPf2pSaRPVaj/pULU5FeS
Mjkmmd5DEmVIkfEEIaJHW+CwQfFQ9D3gWElZVGPKc9rCGh+nz7U7eIqv4j12/KQfhdfOxbwWV0Ij
SRskrvi4bxX/cSperZwBBgzw1noSQUMxRG1GjVMxc4b5vqOdgIhjuLEy/b0/zdxSUKCEN26DbaM0
OtTNjdKM9EIfeVXc38Vi5mgC+aVHhp9O4ezsK0hBZ0ce21CZTfQ5tYE8Q3lMmhc08Tp65nZ1fiSi
Kwm8ms3NIlFo9//6sc2V2qgqRCgR6+oodkkO0kHwTMWlZMq0kLs5dwbnWk1NcE9B5pgHSWM4G1Tg
nJ6E0R+kJ7V92l9DngjGrUc9RWFvhDVscC80BMNpBvJp1meOH3BMw2BOdANM2s0kQ5PSCu10/CFr
s93XN1Z7lw8cUdxtYhw7FjtZrHqo1Hnvc5n8pHK0W5Q6vjVPoSfdyRw/20b3q1kwxzxqrw3E7tBN
nNzRfFPF7C/NgPHjvMpUdRAnYCKJvyZtdWzo34GXf9wO+K56MGe8UqpiZ8zQI1ed2WqccsIZrOZu
IdlhGIFC/GYMeXzo23B/lckc+tXYNGbSYq9EMFYYXpod9cZveNwfnB1i8/FdLcqL0mMBy1az+9L4
0qcKx484irBpz6lImx4cZcD55XbUTlUUeXH9szNrf99fOY7Ept+jIepjNcYmxSJYX4bXzAos5S6f
LnLHybj/x/Hxe2/YlPuQN5VWxFg15Wnw6Oj42KUjxpqj6NYBL+TnrR8DEEMZd3ksQS9V/SzmgTSM
4Ez1o3HgrB8H79gku5qMcySKBKZgXkajRP77aTR5ETnP3qiyq0Mf1eOkEFUYg9ZeFOVziREy+1bw
HqDunAwmAwlVnKa10tPlClrMMBwPUiAEfRD5vLQhb70YUEgVswFVMNarMsz72qxfqlFGsRKvhmxz
xVDWjHEOqoQhD4w+aqwKdZniqgQqCa04KyMnTbWJbavfZ9RIGikatAQBPy1u7IIsULBe4oFXbLO5
WisxDJwZJGyEWIOYqTVvMKzWwd3svuPyVWw6y1UMm3Qrx0ZIO3riWPVDgYm+lWPSOznufvtmxlGH
zbyBwSoXowLqYFjMcZTUY9UUh1DrOcwonM1nk25m0jTGqEAMsVLHah+VmLP7PD2YIMfQSd0qGQQI
WfIiJFmAhphjaEYcbNmMR1fbwmCYrhZaXJc0KdQVGFxnDj+sMrTrOvF7vQgiPbubu4IXI27D9Eoq
VX4FNl1UtuCZhjGYl8U3fPB/Po6Y9fLdQLIy8blUpry1ZLCtKyKiWB3ESepNlI42WCXy+iPEGNZK
JwYOqnapk4pgJdPwWZJPNY8dk2dxDBzUtZaWOV2zMEK7Rtk4vSYE+77DE8FAwSi2rWXqOAPG4jNy
1pPCqerkYABb1WnlujCOGVQY8kCTErfQ0P53WLrC2deDs99sM6YZ6caozvCdVO7sonUsOXGMhYMA
PCHyv224skxBaTQoM2EA8PJcR8SZwl9/pwgDAhmJhzx/v52mn9LyIiGzlJK3fRm8TWEQQGrqUB41
bLoQY/AYeTX6r2X4Yxoe98XwfF5jfL5ULNB9g10OVxzJ11HwpB+joLih48ByR3vel0ad7Y9Y4+qM
GuPxPUaFlwLtm5c67dAW5FGpdCcWG8uO9NxGjtPdl7f9CLMSyHg/GnN7JDVhDdUv4ml+eWfcZifz
uDyaTxjNfJuhx8JyF17QtklPuQIdjQGFfjHDWaFPZUWMqnnVi044VBdUyEqPSJlg8LYVtLZo107o
cef5ctBCY9BCieZc6HLIFrv2qR3q52RWOYDE8TGdPq6uzolGEIVIUCFiKH8NIPDPddC/8NhKtwPT
696x5QwWqQu9bukZCFqWSrg30sauq7s49gvLG5XCzpQUnsE54Dknr87gx7zohYrJO8AP82uCYR96
gqenCdG9laG9ws946XCOS+gMlkiFUcsWPemX/KZW0E2WvC7CTTmhLJfXsrk51XBlljqDKVkzVVXZ
wBvoxLDwYcEEx8jDfNPCRuuIT44tZpUbP/ZdcNtWdBklKZJqaWznummFpSylyBy20znsU0ciXtNH
H4our0IYXBHaAnOMdKRGFXkIamnwKy18kojIsXvqOn/C11UMgyZaiolkM6UqbHQ/amRbmf2cfG9b
wbEsb9YfC4yk/LvVY4BE7iOVDA0qmTXZ7ebPUe4oBecE2D5orkoxeGGpeTHlGkQY47ltDpinZS/z
Yk+gx9vXZRuYfgtiX0rMtM1Vo8HqTWFuC8VtEXO2hyeAeRtRBr3WJEr2kPSZrSZgYuAs1Xv1744B
vB+mK+Az2rxeCgVrJSGPQbuA22Pt5z9iJ/IwaNpbHNVPjs1RfRY/i654CB8FzlMqx5veE5arDxCS
OjZJD0PvqtkexW+Ycms3HyqKQw3ZPy7LPpwUU4iBvWgidFX5NCu3SsZJB/H2iQk5CimWdaLg9zXr
jgzP6sypG+RYNPtQYhRGnKCTGt9PBFsEVUaXflEiX0x5RdWbNbPWaqUYQChyTdH6AZosd3qg+QPY
LJKXHJ3i8aPiobvRH3kit48nCxN/FMzhNdnW7TJtTLMktFBcjJ10PLWSYoMPKtW+9PKxjHlXwu2t
uoqj/1/Z21hMGe3Jg882l5R8V6zXfUzYtufr7zOm0ERtA7JwE2f88KksP9fLhXzw1LvKYA6HVizb
AT319NRrj+iwPRceMK4+TA7tbK787E5LbZ0DFds2eBXKWMZiLbkpog3WlSNwJ6vWLyWTTkPbeoNS
HPfXkLdHzBkhCuY/FG+TdUzVwjY0iYPcm6wIlnrVhjkjyDhb5TJCm/w4uZ3dAO+SS3TRgsYRHPm5
c+mUhMhPvpkP86fs075+2xUyV+lszl0llWK2KDpEZfrsSaVNO1Dlp+ZonpM74ZkjjMZbf0L8b1XZ
7Lu0dForthBG52U2twoiJKj4tDihPV0Id/b7ZsPJamnZLLxJ5LGnj6D/Syc6+RPlWa3R/TU99B74
6/3oLn+IL+MbR08OkLAp+ZxEfYscKi7jR9r6rx0wy/sFk7Vpw7tb3qIw3SlR+C+4vPJ7avl7C8xA
ShomQiZQliGB6M4oXATlWNJpytFZmT/vK8lBFzZDT/QsmrOeGo7+Q20rOyr8CI2yfyeEgRdMzkLR
L+1MIvqTnBV2NXgYg8GJA6mD7S0aAyd9KGtha1BN/B6kQllAfLz3+7yk839kA67Wz2BJTZSoxisx
yj/c/w35fSeBOBgBbVTgFazytodBlaS1clMF6QLlm1LUL515rFUedHEWzmKuqoWFArdhgoxrtj4+
oAkw2DeC7csqZqgq+OD3wOnfByXGDJsVMXGNEwvLIZmbSLJdJpelOqmSboso2rK+llHCMYvtB+qV
WPnfYvPSHGUiQqz0NKIZtn8qn2K/PIAPzslS9ODySPq3DWQlkMLnKiDI4E5TSeuDxFN4Kt38LgkI
+HEklJ2EjyInMblpICthDFQMTTeGA6UI1KrPcnunqW8tGPw4O7d5fK6EMCFIVE5SGNMlHE6jmz+r
3iLaM50kYrR2d0QNlzuce14Yx11HBjXmZp4ShZao0coCwcYN4qQfVbs6UkfjEWtvBiMrFRn0sEJx
kcgEYf10jkCPmpxD9SacHvdXkrdbDHb0uZX0cYeFzHLwM2mPYaE45ujvC9k+L1e6MKBRpEaRVpQa
tfPUk3Ane9I5dMtvygOYYDH6RYMpAuX95kMwf5XLJsmrRgQVMV1DolQ2qf3SvI0tzu2Os09sgnwK
02xWaMWaiqlaSfyzhqhB8cbmy/4icnaKpUBQjBJ03grVpbtJqkchvDf7v3NddrR02DVGFNIejiE5
opKqMo6W/pfgpzHwkA0CiXPKUtq1Nq0qRtOiG7rxNyVYvOEu83m1l7xlY5CiGIjSNATyZGk+lyI5
lJaEwrSRoxcHkNgkudwO3VRUWLoxeSnnzK4nTopz+9q6smUGD8ZJzKwC7Wiu/qW9UR3LT04Y6yGh
vVny4lPlg9qfcz7ydGKwoTHrRehollPoZA+1/eccDcj7Rs07C9nEN2kTA+/j0Kop3msUK9zGs9zJ
bcqlNP2MXF5BA0epP9LgWa0MGP6Ow1d/NJJjvnAWjW7DH0HfdZvYBHhH6jlOZ/w+nuNROvUlju/i
GgPuiy+CzkmZ0PXfE8XEERjTrak5HfWiRbUjSrXdSYozJYmjZYsbNccol9z97eJgHZv3lvVMyzGl
lVa0k7tKJw+DgCeRRH1Mex5hCMdv2bT3bLZVnUYQZc6HvLzgkdtWBg4t5nZ1roYePzTdodeP5Xvp
ZbFvRloD3H83A9FbYps+n9Pro/6jOmpO6mlBaMt29FR+kSNOELOt4W/hbGq1iOdG6QiEz+U3ktwv
/Q26WDiwtI0aGNwqop9dRB8jgxpFaYILOBthI0BbShZHwHrtJqCxAOXKLcjkabP2vpFs+/RKJoMb
Qpvn0RyjZkh4QpM9rTy2DFs9goqx/WcICe+JcnMpVxKZ+CKyhq4zR5SqCd1Jnk4G5vryGMo3/foq
gs1nkDiZraIcUDgWp/e1sNiyqp0WGaWSnYiiQnV6/rtVZHMaGPkHVv4Iq4g5eRg9kHiVU377jvzX
jXzIAx4V4yaWrNRjsETuwiQzQ0irEMl2pYeZTpVR3XTd0wIKg1nhBDPbofRKHnMlCc2umHoT8oiT
j7bsNUEUjC2yGCL4AyLMKttfTY6BsIMc4tbq87F4V0+/1Gp/aiqhtsVK/7ovh2f7bPZCW0bDICkE
jRYo5WRMtDdCR7yPnq2gd0CvJNi8293mgbZaSYrZq8udmIZVOfUwTDyC2tV4Musnjk70CeaPc2Yl
gcEQWYrVUdMhQTwNCwIPytaxnLrRli4CqCX3pW3e/VfCGPCwprzTc50aRhZi3vjszmp2HpdfDVE9
TNDyQlk+RETi3FB49sEASDfqYjtagEm1CIzl5zgYthb/2Nds8/C8asZmNcrWbAAgkBEVPwfdX5r5
qBSTY6af9+VwkMpiXtSKDDwPlUANAiXbUam6kTG6ygLCryFH5zQv/cRZOotBjiVLWnEaIC5tD1P2
mMhPRvJrXyOOTVgMWKS5sICxmXpvHHm9lhz07odcyTeDCH7DagrmTLPBGMWJuLcVQ3enLJsqckT0
/yvHgk5tUrQ4VHLzURFzDCLwLIwJ2Fdt2yiuQuj/V0IEYrZTXqFiqFMwJ0tvS8lNyrlyhFRugqHu
Ko578eQxvpz1Uy0qCS1Nnl/T5XHWYq9bVEeNPxQq6lfFGD/uhr4kk4GyhUYp5AczFXB8xdptG9ay
nw5GFeyvI2+zGAc2w7icYzB6umle3otZe1IXTIsr89d9Mf9xbv1Wi80oLIXetRXtOaIvDaqTeaCK
x6MU7Qy3jspxXxpHKTa10OeY4t1YUKppX5U+sY3+RuhHTrjGE8L4L4YNdV23wMyzCcTZaeXp1nAv
aAmnxG+7qutqEH8kF8I8l5cCcvQvQ4wubcWlzyYamGRdeupXT0YgeXWgc3Ia3B2j5+fKw1IhIZP5
bvH/tDGEbiXYw3sqHo0GvNJ83nLS/6/EGa0y1Qt1aEFQUDABhp25waXs575lbGP81QwZ2NCzMJsT
HYvZRl8F/VIVgj32L4l8r9ajty9qO764imIQQzVmMhQjHDnpx9tpHpwkiz6SQluZBoMVWqelkpVB
myXs7bjEo/8Iw3goS86FeRv8dDzBy5oBbnFmb6raxKGr9zjlo8aWDemkqcU5X+Jb0LhxVNp+/9Sv
spgdUks5F6cJssDmpKXfuvrrUA520Z86MEjIN1J2KSa/STt/f7eoCn/GalexzG5VsxVbswaxonBD
5MgZY8zM5LjU9svySjdmv0wyjMMoQAg6DjC6wsVgtH9a7ZC8cdAxFsz3Ou575de0sNMvH3qMXIln
sF62SDIIMwIpFAgMdiQOtjiI/qD1XqzO30xCPnRm/l7TP6gShSUt+wjyKu0sTL+SOHVU61sxqBw5
nL1j6RKbNpakRkIkNXSJC+g4a1ns5FHFcej/QMSrPgzip0k45SK9McQ3ejDddEFy0Tob9S8HzCDx
xYJzwHC8TmaiN0HOl2mxYC0yeRlI+U7fO3SiJ+i8fpX/uH1dNWOwvmlDkKhRw2zd2ZEd1Wmc5ZwE
GBp9aJ3I5zWt8TaM/n+F9blKRmuqIC4aSHHM5jC2iR7HrizWImfTeKIYOJka5C2NGjbYJZ/0yOlQ
RWt8hCjauvqVzGBHTjJJa3OoM4T1AW1M7pzVwT488WyBQY4wXQRjCDsEG+bn2DhVueGR8LkfLM5y
bR9aV0NgIIIIkRWCFAH1kWZAhjcze/4rPRTmhTqyVLWTCFyoALHNHP1S5dtqkOw65fHxcvZdYS5z
0YDxuhWhigihV4OiIJ/kO7HIOCcjZ70UBhLw1igKCqZ2YrjOSzFcuvRtf714mPMHx5luoZWQugpB
6Le4uTudwUOGuLnAw4X6uC+NY2UKAwNEC/VIreiVtHoWjG+9JnnjACLHsuOY2XbPwNVlFLp9KwRY
ylKe9QZqJfQkBCekKx3mL8shA/cQcTWn9kYveYucOuClfbZz1yvRDCJkWd6PWQwlOy9/zt7PYcpU
Oadu9Ajq4iAJjAK1SI2PmNr0eWka7oYyYBGDJEsfqYfFFVK8ipsNbvqJliGh4+0Bk5l4AjcdAXl6
SZUVyRTZdGhUjJIel7gLWQL4Hj4TCzRLHLPhiWCcYJzTIW0qiAitG6X/uUwPVcTzg03TNBRDE2VU
EoI96t8G06t4cW9qPA/RiSXjU+qbrvECQh2XPuKlznDC9HGn4gSjHKHspXUU5kGbFdxJajMYZLR+
oCljlu7RrejuO977Wf5H+HlVj72x1kXeoo+F3vo9zFn1cj+sX4hwSJ+il9GuvdkXTqAeOeP0QpdG
rNrZU+g0hS1VPq98gp4ke1/CbOZQWGnU0RbCMDV9Swui6m7KLi25n5UFjaa8jkVq7nvimCBnmY20
QBIR7qCmBzGpPXBrO7pSvqRiedDq4bi/0Num+tuM2Ff0AjOGhobyaZiLgOK1u8K8MwxuMw81xj2l
GHTLEfPOkQC7CSd7/N4eCw/4ZtOyef2ZDgzAQPFflF2bjoQxOcHwdt/LypQYfFuUpV7kBBtY/KLv
H0hd+qOt2kUATpmgv60d4fihWoGVSAbTFDD1gL8Gq6qLl2IORPk1/VCMtRLBBECJ0IuDmkGreP4U
4bGK+PuGwbNDBl8SI+4rRYAdzrNgt+p925yE/GdbxnbTePuiNmOGqyrsS7q+gAFvpoyiWfuaTU/5
h6guVr/PhD7QpEEvJVSx1MSOsswecj/rnjIMQTIs3qMlBy7YDrJa7eplpFs/5Bl8uLd7/bbtbkOM
IkiOPS+NyFs6Bi3yNs3qToW0JLOO5Wy6YWwE+7vDwXz2/bxI216pE4jow5MV3erpax3rthzzSJg4
SKQzGFEaQy2EFXZpEVRHa57EpHB6buEzTwoDBmIyVsYQwW06b/Yqb8GwDdAvOSVa0x4GV/dntO1w
mzI5vqQzcGAV7Sw1BuCvAeW4jAIl6Wtn4iU2PCbjr/3d4hkEAwv5NOiFKGC3dMUXCTbs5/7vb9+M
V87E4EKbWpIu0VoecJ1h9ErmQaO32utf6WyEPEi+7cvj6MNScxFFQhkMPTms5K1tbsv/I+26duzG
kegXCZAokZJeFW7q7Lbdbb8I9nhGOWd9/R56dn3VtEbE9AKGXxrQuUUWi8UKp6SVGxKFELm45mCI
YsbVjveHFF4KIvrmhX1cUI5yqxxR14DEZNJ5+1Jtg5qaxTQTgxB/ljmuvH2ogdLRDotYt4euOGf2
C0W96T7G9rm9YgiasFB0vgQcY8xv4upo56Vbxl7ZSRRie4OuMII+dHqkjiW/Jzpj+BAu5IDZoJLV
kkgihs1QnZtHNffAMvP7lN+p8+MQ3Jfme7J05i9BxKAZAmZWr3DKlSj+MKNG1jq31mF/SyTbLo4X
yed6Gi0OsdR3peUX89dEk3jo26bmKoVwIdAxMYOCV42lTexPKBqwBres/QBcbLXkYpBJwzVjpcSL
tqAcUgGUFoQ3tGWHLugOMZUNbJPtPv8ZKxgQ90cjaHeQBykrBwVqTt5/zIyPDE+P/d2RaDLhP2QF
pJqNQhN+YObkrJqfG1lv+bYjaqmMEI3qeHsKkjCjL6ykgm3mDdj1JcHEi+JkfqA+v3iGO25pSlnh
8ubqrTAFoeI4zLvEQkZkNgYnio+5MbpK7mXFh/3F2/TwVzjiFZf0fY1qQb54qHJL75slA2HNSYlf
JvPVNFNXN172EWWSCfaNNc2goI4e6ocggYq81dxHXmA8KOkkeUFsKvpKNsHEhRYbwJTEr+/hW0hu
7ArD9d6Vob1iiDUdwTw3C94piABrT63yY9Luyuiwv2DbmaQVhuAHW0aaVzWnfBsr1zoaKCmy71mE
oWnsQE6ysJJEIcRqjnGs7YBNAMtI/pSOy109IKRjz05m05u4tQ+jkp6zppFVYkrUQizxUOsuXrK/
Cc36z5HbPZSufV/+qd1nDga+++YXS8UoV1lQadstWq2tYAwLRjSM34Y2dh47LuiSTDAq0/YNZz6w
Q/wgSxjIpBRMScqqOWUt4Kz4We/D+x5sgX2UXRDaOu1rzaZVXAnGf8nKKrZ1UqRtBuW3UuJg/qNj
h+d9BOnaCbaDRB16o0wIgzJgP0E/fe2mx/AMCoLZQ2TgmEjOM7cMv0UjViIJlsPGvBk754n83Hpu
2IfEbLyufIzVwImWO0NWELmd5FzBCeajs1WLth3Ei86DRz36TO5TpzgTP3uIMJDLaTIndWuPj1rK
0TQuk3b/IBJVyDDYURy0EeePmmI0Ppdd5SZJdGrTwWkz3WkH86m0J7/SZHxP2yHtX3ITkdq+neDq
KDyExyqkdhck0kYfaUhvaN3gsLiq19roeOqeIr9+IZLM8nZUeQVO3qptYxOihwYW/W9io9inoRMc
RhxGgsOv/5CosGyRBbdLjTQ6DpwqdnRnN7i0bvyUn+qjgv6DztcpmhB4jTSCW772LONY4cfjn9WZ
qILpMbVCD6cKog7BIUH5132knbL5VWbi9m9BBJ3frihLGrWL+e2hBXdkOLHlMX9XS+hq0wRbQ+1Z
wdhcSMLq1NEw9WFILxqV+A0yOQRrkwYmjVIew1YajOIAPS0I6d0wNA77KiGDEYwMmOfULOkBE9mn
hS1Ov9zYGDG2D7J/DRCx7YD1rDRyHmyqxptS69EshGwuUb0c5cH7SNstrte9EZsM0hiWY+IP8eQc
nvLLcDIwwCw6kVNy3EfavnAMlVoaKmeoWN7Vd0nPBp7YWFTt1tZnx2iSj/sQ23tzhRBOzNiyuCgX
vMNQWeOk6HmaU7ccP++DbNepWVcU4cDkAXIliHsjFdoayjNJ9PDWaNoKdUmflkh5CRfjzymwPPTK
xfftxEooZFw4RhGaTmQOr6YRPdd1OTlaG0qeurIlFs7ZbMz/jXmwht1ZGahLCJW4DduaeRVeOGVT
gnKGgPuzTEE7zBA5bapiipt6r78rlrJaZuGg9RnGnqV88FHUXeboMravrJSUHMrWS7jBY4yOwyxn
CNNNL6y55KG3ryqS74sBcG3Ul0XjbH9VVJ9HzfDHdvL3If7hQvy1IWI7mV6RqUt5pJihpxC8RagM
do2PjT/51E0PMu9/e/tNw8boQ4zAFkt1wPBjdYGeWF5KDacZQmdeJifp/qCtKjFMXJF+v/2uSHxt
V/7p1IGqysozywuXEzFeSgzljHvHZp+S8V0qfUUSznMx6EZttkBq82M/nVt1dCr9ppC15/7DTl1x
xNNJx0qvF6wdT33+zdJm3xuefZyOxbGWxIu2HZcrmHBO2xzvdruHUMaxO2unGNQS7JDKqSW2VfyK
I5xSlpokmVUIxb7OLgKth8Cr0Wr6iYc+qqNxX7buuxo0MT31fzoonNokSYqh55qx2A+B9VcuK93Z
vkV+fV8s3ek6lrZzjO9b6qWxD3OWOzOR3fCbILZq66qKkXTEEoQwG2NQ+qGwvMH4kKfHwX7RB8mT
WQIhhh6SGeP8FB1yRCAgzO0fCn3sa9nE0O3gw1UQsZkkSFpEWFsIMrs/E/re9BLe8he5/YX5ElvH
lek3m7DCEpz/xVJRz4LJi57eO/pHFFVdpnPtBo/xn4NrPYdH85h9RqEEIm7vSvyukIV3QDeEREkL
IE+UOUr6Co5o1AhHkvti20SsYASj17V1Y2tcQPXpf0QtxpfMWVzlInfIfka+95aTK9DKxI7V0EYj
yWH4/MlT72p36BwFL9bgHN7pd8k9ps7cFW59QleaNyTO6Mpy3TINFSxiiYhqmv48BOS2am+G9taI
JcM+Ni8sG/QtTDUshl7atzI2XaLa1hhbYCcePlCW3DYlWBAD6rNalpjZNIUrKMEUZkvcmWEGU5jQ
yB2j5jy2hcRh2fY9VxiC2eiz5b93yPIQw4O+YGzOASS05n3tmcfOD38Q0MNkrqzWQiKa6MhQsLZa
gYVVRFiqQZY4bKV2hJ/d35Xx10aJfkyqLnVEWkDkf2G296k4KH6XO8ulP/OaY/s95YzXdRSz+WxM
Ir3SgIY5wacsih9H0hz3rdWmA7OCEEwGwk5BRNEz69HOPhRldjBp4GKgnIun0aFedIm1lyi6mM6v
isxMVJQyeUV4VEMM4HpWFS+XtXrKhBJMRlNGVjKNQEEuJRhVp2wfyuojZqTHRDaNcjvOtFpAwTpk
jR3RrsECduhvDl9AB2Jc+Iwq80NwO7n5md2adyCBOERf38VrsUIWjEbYLDFLKki5ZCVL3LaO68dw
zktZZmrb/l11XrAYyCg16chXc1T+ys3PA4ZRZrIHvuzoChajmGaCAbURjDzatKNad4zxx76ib+e/
bNNCxSIhqFsUlIIagYKZnnA0EKngzfz5Mfm+NC7mzDX+8BmewDlKwMOkf9zH3ZbsCivoB82T3gi5
i5sVyWFpMG8rGM/7ENsOxxVCUASbYPzQWOCGzDPfmlsPRcJOC1IVszbdSQ0ug1JI/PbtY3xFFFSC
zghhaBkQVTQ39190WPbilWaL5HUlWztBK5B5LTUM5bY8Mn0iOvGXMDjsL93vuk1BKqER3bRtpmMo
2tuLt2omPQFfK16K9cGKejcICkdNX/dBfjdHb0G4mCsPpu3rRKE6/KW2PVDj0bTP7fAcjr6aSdwI
mTSCik80SoyghDQ0PFrKX0F6a1AJ48HvuvZWFkGd+641smkGRNjcp5bWOCY458y4OdRhdcrrCcO1
guP+8smkEtR7UbppTjNAav1ruYRo3LOc3rS8/w9FUOk2Log6GNx3ttQ7vaBeGEz3zWxIVJqr7FsH
4u36CSo9LXrMIgIYplduSR9j7ZZbvfBHVX+3WpdhFPy+XL8fVQ4IEk/dNlGrInos5tLVBukby7PD
Y4ViZYwgiLyZnPZRNrJob2GER09fVVldZC0uCdd0iMtQwp8eYYKOmCnojCfZS+d3y/AWTji33TAw
EM9AKiX9pBc3pizvuK1z11UTjixpK31WS3w/M+2PoHR+nHvUtGMY8v6ybZ+mK4xwYINqArdbyMVI
bnXlKVeeNXbJewyAL5Gk00KJLvzDLlkagmJ82jMRtC+Zm7QZDByl5NydYz/8Su/JuX/lJFXzSX+U
1n9sL+MvPDFIMQa6orQj7omyxlKGgzOP9Y06ze86VFcYobRg0Ebaq/yOjSfrWHQxc6tYcRKmH80g
u6sDejL16jjrlSxbsOH9cT28IgtqD4+CdHqDBeVFNZGbXroXTC0Cj+OpOeFFPCNLUWLMXO7Zj7Os
CW37DFyxhTOwhMPUW9xilWT2jZF6HaES07utMJpGDYop4JZhC7Y3pKPRzhbkm5/Ykbj6rXZj+laP
tz7xkC726Hn/QGwqzApPsMKdak9aGONAYAhQm97ExW0V/bkPseEIYs9WGMIhGMGaVmgRZFIiJ7wn
fn+EtfKNc+eXr0iXfs698SR7yW3ETDioYVuahRJVS6wvNscubsMeTzkVVQb0gL6mT4bXe/2ZONVR
Zh03iCrfogm3dEuyIeR0/aC6IS7SwX534qWy8D0Kj3c88F6HAHp6b8m6crc38CqnoDBWU2OofAY5
4/oQ9Qe78CNp0Sw/VL/doau1FJQkN2g10AkYyS3P6YOS+G5weOTYOMmJ9qQ7J6gLy9s4Vnlshh9x
BvZxgtcJDgD6YzClqJdV8Mvwfq85tus5TLF3WeYaF91bTtWN8rk/qAcCSyJLlWxERt+oiliBXAdz
YNkqxCMYwUhPw2k5Wo7uqo48DM9XamffTMFYaqXeVnnN9+2MZ9BNd8rPxCMn2bt4gyyOiwSyGxPn
jBKxSTPsTSMIGHerfNXF4CX+Gk/c1G09zW0cctNqrqw8YduoEFRV6hZeEUwsN2nUisYhs1H5+rlC
KEA/9MfoEPRn4wfDHYCuOPDTeBWVXei8fOa3JV3BCks6z3oXLqmCwke4XeGNdjJB9Yf5WTfSm27z
tlkhCbdNO4VlReBjeulfiKHftk7m0RxP5/CWOYuf+SFK+STSbbquK0jBCdNA9azGGiCTNHenoXUI
MuUk0xxLl91zm2ZrBcX/vnqipXqQoiQAUN3BOmpefUz/7OHJuj3YBCr4sJFvnlOZfNu36wpVMNOK
XdEhzoE6pAf2syQyPWqzlznRN/vSHLM7mZrKVlSwzsQM1XIwAohZUyet2Wki1eLEZubmRPrU2bZk
K/EEO60ZmYWJE0DTao9PIksOWeviTXDHXqmbPf17Bi8c+xWcYKgnvEsbxbDAGbKc5ugPhTnxJAnI
bvrrVwixDEVNSmtpB64mSuEUfQl+1yH92s69w/DsjcCWaxj0cd9f2ajg43JRZN8sTdfAj/9WNzF0
kw1lEOIyP86udqgI6IaRK73DJKvwjLZ9j7eJJKjf0y98cp7UnHLv+Xcb8wtfvJB6yshgLDDbQ9V6
YKjys/a+m59o9mFK/Zj8Regl62+74bQv97YZv8ot3kxFiF6OQYXc0ZnTLNV3P7M+Xuewh8knGHGE
uiYJ5KZnsYIUzKnKQOSbmYDkNKOKw9z6Lj3GbolxH/NJNiz4H87HdWEFk1pPdVtl80/PQsf4w/ou
/KR85vRR0SXwW1kt/j/AWSZIgyzOFCsc/jyvoiicEKnu4/JLjXKwMwvJjKFvGsICrVUf8lz5A+Tw
rVvNJjv3LBv8pVUrV7MzybtX+lsE06BgHnM6M8SUO29EN27s50dy5tzZ5GSeZQu9fXVdBRcOUFG0
hh0YPB2g0tfRmp+6SXYRSyDEUcahOueYZ4K1LaM7pfkw/vvaRG4DfolgCC/cwEzLImrwwk31g5V/
MwJHmar3af8VRND+pGNF04wQIrmtzv1T4mF74OgO3xJMizTP+2dt25RewQTlT0IWdn0AMEMFyd0D
guPt/FCHZ3MpvIpRiWyb97tO0BxoMhXaL+j+FDJjaAcEIiiK3NATzazMGRtZbnXbC9QpBUExJrGp
4oQsdQnVKuuhacZRP0SvqAlKUPdrPLS3vLdTP4cP1Mtf9hdyU/VWmIKXxCwFo4wprIitfqD00Mju
H346fjP/q++LrlEa6JgBje9PbfEh1a1LYmVPmRk/0GY84bH3FYPpbkxQdu+LxXdkD1bwjaJ6ytVx
wlKqaHhR8ltzBoN1c4nGP9j8Yx9q2xqtRBS0IzMVRLIViKgetQO9jX3lHpcrn6n3c7aI7e3jbar+
Ck4wfrHdWZM68BVlxwBjj9szHR4LVfWU6kBREryPJtMPwfoRjK/CLYOFrFrFHwtyQDeARKDt0/VL
7UVSaRLD6woHQIzBSxJ8oezV/vdFGDCA1zUTeVNUBHxZZGPNTC3ww/l5YC+l9e+zkG9BBAOIGLaa
LPyiaDBwVSkwxKaSOJDbm2Hz2xd9F4YhaNoyB/81sWo3P5Cx+GhX9uv+fv+DNl8xBPVa4sKakxB3
BXdiQBeEhpbgbPraBaH4k5SXctM71K9ognoFrV6l/c+0as677ap7jLA91FbtorLAnevuMBbFozLZ
vpZbFzVRJAsqk1YkhUk7e8g6Xj9Gjhb4e8A2Ozrh7XzgwqIe/V2+xFVckRkmoCGLI37RDzE4zO5b
+4tk97aNw6/1FOejNFQps4Dfi3/XX7buUp7AgWF+HeDz8plo7AP/v07c+FkaN9w+yFdw4VIu+yK1
pgiL2WCgU/MRsyy+YBxR7WX3fHyAeqN45U0tub+2d9AgBrOZRXTrZ4Rq9fY246hqcoPnWm6bc3kJ
v1bfyXPnc9MbMTeXpK43RVyhCWe8LjH9gXQ9XBvtc2k8s/q1zWUncBPD5OlkA1JpYjN3vBhxGgQY
LBchAevwetP8uGDQ8Y32lN+OHiKHiM80/56yFdbLxBpizDIv1xRO4jyFeRtR5AOKLHFnNXSU6r6R
TTrZFM028YwlmMKKgNbbx2i8VFkAwhSEgYo/WXLT1k909PePgAxCsF95kdiKkeIdP8eXZP6Ojr98
+LEPsa1zKzGEtbJ7vVPiGRjpZ05vz2n7+c4ETuIrnizOsxl1+QVmij1wecWWYFB5mId8nulzXn60
hkudSUqrNq+WFYrwRIgntZoLHi2brHMa/mkY3/bXTPZ94eDEmWJb9cjDK6l5H031bRGlEldFsi14
pL7VrimJtbJfgBF86rzg2B8DzzizZ07RFPnvC2muVoxLvDI8hUrtgnZAa/38GyLSp7B0tRzT19D7
mZwSR/2OhtNB9sySrSNX/xVqGYOsfM6BmtkPeve4ZP/X8TFVwXEO2qWaZx4GM7RjRh+QHV9kze/7
J/S311QwFrZa8zAYprI4RPlLU2fPwuDBfYWToQh2IBgzlBlxQXDD/6G07GFQkLGrm1hirrc2BH0i
Fjq+YNFUMTU3l43exAnClMryuJgH0krk4CZRfMmsvy9sCLKymHAUYLXisFq8NA6+t62JiRNB/sdo
zgqqZxKZz7+1dGtIwUo3Wtzn1giR9Ly/KDrYHib6ikvjtL9DG215VF3jCFu09K2eDi1E64LcMxKj
8ukcP4f1cG+kPahE0THSDce6f1Vo/yzBli2rYMLNVMmoNkHG+ZI9ti40UTOd4NZwzCfeyjx8/sme
g7eCs7znpl2JLUZEO12Z2cCTPeHUOzMqFsnUnLq4l5lDbu52NEeMgJpmkIOiGiJWrwg1B8ccOdwh
cK3IMV454ZHiTe8pF1qLJlj5aC7BOB4ioVQph5LdT8lTkZ4DaZaTK8aeZIKhZ7OiBWXCLUhXeTF9
1qoXS7+tpsJZkPhHhnVfWbbPg6FrJtE0wxAzgkamENPoKbo6p8+5ckio02uS63Hz7tLUKwY3Myu7
zqkMYyUHholxqPTAeb1o66Rn7sdmINeViCTF4zKv8EYMTUsJny6roZL+op8Cj1NiOjwb1z8g3Sjx
m6V4ghlT0z5RuhHy/T2Cq3WnE2eY+HtqqOyZtZkaW6+mYMHS5n871rzOLkb0nnJ3cOyvfLgsn/Yl
c9G4sfhdH6+bJxgyTNJr7HA2cWkewxOfcdz4fFSvzOWQ6aFgs8Bkn9BcxZ4VyiVNbizrGCqSfdq+
zX5JIkaiO00JWg0VZ5451Oe662/SUjYTZTMzs9ocMRrdjGZXDiVUQX+e3Z+pbk+/HzReS52eVc84
ke9zf/i/jrAhGCY7NLKoREDFK6ccVYyFa8zPjMm69mRabgiGiQZlaCjcUiS3y4Ee6iM7x0iy/STH
kA6J2r7CrnslmAzFyrp4agGmzZqnWIuTqN9i5U5dXoj2aX/5Ntqo+FV9xRLMBYaj2OPUAUs9Lof+
fvZbJ/Yjj97wuaXBYT4Er6bb+cO3DizP7D4bJfZKJqtgPpauSzVLAb6lRfa9yorCAZnfeFDUdLzU
S5f4BZXOJpQdBsGKlH1JByPBsabWp7F+rStJHktyng3BbMSWViRFAqFyckyCyiMY19zISob5yuzY
JpFrWUljpkZ8aH0y1k6XDvdLAY7uIX1g8b+fcfBGScRgWk/BHcoKQHVF5QTIzPWLQ9FUl9aRzLfZ
ihuCXNvEjFELKVCxYKbo57RlJXwbcAAc7QPnUc8xgFp1kMuWYG0v4BVKMB056dU4CKAFQ3o7oGil
U2rQOhyTWVZfu61uVyDBeEDBR9pyT7/Vx8hdFtu+zKQmkoIAGYpgNbQi7kvFwrtooedyPrSGpItA
9n3BUhRDRqfl5wMyvZQVanySP/dt0WaabL33gi1gcdoTg3t/o9tmiI/Bew/dyAMnkBcTrz0XT5yN
rvhjH3b7sF53RzAGSVWz0ea707MbltwPxU1qf9yHkC2dYA90tU+ndMDWtGHjlAUYN572ATZaK/kJ
vQoheBAs1NM20oHAG5kxsMaNDiF6YjGwhrqTu/ggDnXsRyKrNZYcIbHwRZ+1KG5nrF1Ws+e5UI7d
HN1PdXkiUSBRb8k2/RYOtkdY7RBQXf5pDP4wrFMwBJLLSCaOYBEw/neewMACixB+KOpL3oLsqztF
MjIFmSiiPZiGxSYoxvAU7bZNfdu6Nw1vXyE2r1VN41XFKNHWxOIgkE90eljhvRbrwymuQHtIlks6
Mb8BnbqmKc/vgTMYoZpObCrWkIApOzcKXnrLlNuCPkSJcihQtGF9TCwqkWzzLMFT/R+UcJbq2Ej1
irc3JrHq04U4+RJJkkebarCCEA6TRlFtFemQJg6fqKX7JL3NzcUZyMv+qm2+LjDtgWkanHtbJK+y
s6hLzRQqzQtf+UiLEcPO3/m6WMEIZjUY4qorCa5UMp9M6pPya59J7M+mRq8gBBtK0rkZCgy/8ULj
IzL0bjRgJLJtuvvrtb311/UStr6Jg1hVeGiH5ofIOkypxMRsvy5XYggbb2gsWeoaAOqFHrLD9J2G
zqL+HHbC4yr2ozJKPMVtVfslkmhAwd6ihDoPMoZT7Ye56ajd8ElVE6e12HF/9SR7JBrQoLGWPCmx
R0g3WHPldN0HG4HT/w9EsKBxXSydrfAVxL/WcBj1M4TN90FkiybYzzrPmNFgfrTXG69l41odyDNR
uFNIx5duKwRBTwHS8mhoFgt38r5YDNZizcb/XqvpE/qoFb8F8U3md6XLPuyLtqniK0D+91X0Bq21
tJ+43abpA1GeWCSreNpcO2LYuq6izoCJD1myFAq1Aj6WHWMiad77fVKcoqA8950pkeWnRv32Qllh
CcIYBWYHGWC1QCKFT9HLEApG9YyCoUj9i+xa2NTuFRb/+2rh0pE27YLiKy8sj51+ztpD1kkcYNnS
8b+vIDQDBAJNAwgGbgcrfVno3Yx5RHEkey/IZBGsacrULNUyAI0ZBtcR6szIFcc/9jVtO1qzWjHR
mgZ6iKICaEKQwXGbo3zyzEZn91GkL49xiFQEK5fFrbP5pUk79toGWnTqjcI+VsXEHmZmRX5nUBl1
1naoZfW7BCMcWrmVRB2Xnr8CTMRaxtGxNGeAE0vAkosSB8lKbL45r4ji8zbpZtoECxAt0w2OI7KL
I4p8wXVx5OXE7xg5Cl99Bcd/zkqPJksxqMH1iOqhE+WRYysniUTbZuTXKRerReKpT9R5xN7yi4ye
itRVO89whr90N/GTPxsMWnsPqzfk4tOrUG9ANN0U1BbPz3rOkEvz0uiuT3+Y+oMSDV6Gp9u+dJvn
cIUjKO5kz2o0csUtu9hVG3TmD8+DfmknyQnZXMQVjqCIWZ4wDC8B56OVG15iFEgOdJKbbPOkXyHE
Cjm0vI7ppAEiXr6mU+ZZeuMUssns2+m4FYqgcMFY2mmNJAj8zAV2OL5UJ04AHV1kXWOSFbPIW80G
+RNmIhACTnIQTuVems9J4kazmX7e1wAZjuAADE1R1Ax9Xt6snSzl0MmYM7a/T4mB6gsU7Yqz0ZcW
HnNlQMOm7DYnt2gWfs/vv35fvEnicUYSG9+nxV2q3OWy728+LPTr94WTOKBUrC759wdMkikOwwnx
1OM7HxYrGOEgDkZvDZWO7S6mwtWIa+NeHELJrbvtg+kWQ1UR7x/9+feVuczHcqzLGK/lzHY4QfzS
OQYoor8gyD/4vJwvfulk6c7NTlltBco1ZA06kamwG4CiExisBckhBbOsNz0FoBr3B/e/+aYIOWSv
l95H21bhKrHgy/RDAw+Rl9RQNCLzFpA+9Ro0SKHhpP8Yfim9+MA+jLIg7/bFu5JZ0Mqq1qZm+Rlh
QZXfguaLBdk17Uk5EvTPapK3lkxGQUV7NI+3pIKMfXrSrY9LelZkQ6plEKJ64hVv9i2iOfbSazeZ
sUy3Vqhd1G78tH+ctwOXq5UTbopy1sOMDEAqbrUDplNirACURD1EYJ/juxX4yg2ReNfbt+AvJfnZ
HrbS0MaIoqpYgNlDNQr2yZxu7aX0+zGW3FEyIOH2KCtlIFrGA2/sA9h93M5Ge/g5waNLsor8dvjt
uXBdRXEQDfz3JsNkW672P2OYTvKgIJNsHksvepK1r3H92gMTrpAa5QDdxA/4YLVOHp5m/UdkgLJN
fYVkEgdToohEMCZ92w7EAlcvnIjI0SrFTU2YkXe1RqxslshklSToVo1biDTVd3X8SIMvQaA7sfoB
/Dve/l7JVk8wFTUo9LSmw1YZRnljY15vZqQ3pASDfkDBX0mrr/t4shUUrIXdz0uJNig8vcwMfMSW
mzctWKktQ1Y+IVN2wWakg0Jrxs1SrhlO1fgzgvVsduLgy75AsgUULEal9XNMaixgiMk0SXWerQ7c
XBhJkDpsXP4//RPpVgLbqAqdpx/UMEUzySkkHRo0/X2Jtt+T1+MrznK2l7Ab4hAo+sPop5gzUHRO
grnB8DS7o+JlbuM1suzxpqNmoHiHgM2ZYWbZ22ta13MlUS1Eghrqj/FNnEsctU29W32fm6yVkR2K
fKwIL5jLTMxMaC20fuTETWbZU2NT7VY4gjVaCooiXV7RNYb2sW1mDPxoThpar6uskRSCyEQSjJFi
2k1Xq4DS7WOXPOUIpQ5P+6qwXVSwEof/htWy9YGxtAnflhbzDDG22dcOuseHAScP03e4URflKTyP
P0mW6Q+aeLJ8m2w5BfOkpYFiTBrw8+Ax0gzXzEBME5ztaXjPyTIoNSyQAMDcCMe4BIN0PvOKlxyj
tZw2t0+hXeVuo7Y/9pd0e9d+AYkhimKJMt3IABTnlxkd1uoprF72IbbP0hVCOEt9rVgBJilDluxm
qI7qILOt227SdbXEqITWDGMe8BideqzOnNobA5S9rPJrMN7wxEd9Y6FUU7JF27pwFUs4WmldmxOz
ANq2nRMjWhDUr3P8TQdR+v76bRvAlXjCyco0cEV0CkqsRjcjDl7a6B9AAqH53xTP9IBpdzLxZIoh
HLU6aVpKWoAa4F2qP2mpM/WSF5hMMYTTtLTNOAQJICxwY6Lks5Y1xsi2SLjdayvSo4LXcOkznnjL
axeMTjweF6v29rdIBiTc7qURoT6Xl/PRBkHV+PuQ3dn9LTHedWtcVU6wCmSeonaacJJCm1vXzg3y
+FiGMuOzHde5KpxIbLz0CTGGERtD82n4ak56e7BY/pAore5UJejiotyqnKbtviUKyBGJNUncsu0I
/+oXCDYjRqi2NBv8Ak6CVHi8uDV76fHuaY6z7Fks0XSR9bgb2qofucdO6VnT75jqzf3nff3YfgKj
RcpCHQsy2T/DAquLSy2nKaITFISz2fDQSeAVpQfyT/1S+ONJ6X0JILc+vz1DVoCCRk5RsCQR0k+Y
jOmgYP2j4YeXFAQzGkq5DhQld9JePhmioJzKSOuR/l3SCtKQL2AM+bO7RN/LW97Klz4z47gv4vaZ
+7Wk4jvV0DPDGvnjJ+vOVXGv04esvolCWe39lpEioLFEuYOqE0ss5U7QARckoWp7SfBNDf+o1Q/7
Ymxp3/r7gnGflaBRErLY3tQFpotnaux2eYfRwlSaopOJIph0pgeNScH87hXtU5aco0WyIzJR+I6t
lHwIajrrDKI0CNuVceJMxuuQyMIG3GiLmr1eMMGolxQhzrkDimVPn6qgczNtuZnn4VNqp8e2fk/o
eQ0nHCSbhrU5KLPtzWC4c2cQwWFuXj6d9rVgc2vQSWmZGBNnU7GsZkhIV472aKPe6a7pPyumpPJE
8n2xg6TsjJLZ/WR7DOlYR2MzXqB9LWNl5Wvx29ZcpRD7R2YSmosSQ4pySC5ZYDqTkj9H1tA72VR5
Sa4Ejgnerv2l27wrMDBEYyaGfWkIrb9VO3Mey6Vsaxvu0egrTuHhNVX5PI8eXfR3RBd1FXxrOrNB
PiamooiWNmET9rananc1Rq+Wsd9IGRS2ztEaRFA5cIoovTZ3WMbomdh/se6iqIm3v2oyDGHR4rIh
el1AkLoKvEVPUei7gHFDxnC0ZaR1lIGbFGkThiIuYW+yZJpCtcV6LZPbpB/s5LUvX4eilSjBpjgr
HK7/K9MTNOmQxSFwljB3plxzCbyUzpIxaWyKY1LkbhDGo1QsrCJ12Om0rLBq4eQjnnMybPsmzVs3
CfIf+xu0Zeb0FZRgTBfEYamGaUVe2pfflz44B+WgOHGU3mDO2jFOQ9msiU1AC13WYOslhIhNFlYV
omcJyQkUvxRebJf+pEweKdoTK8l5YjK+lS2LZOBGRcM6z/SID88Q9YO9EaQ2Bpkhi1xVc/+qF3nw
7ydjYsK4zqjOcFwNTcy45UOr9masg5vx0vp/PwxRn8L5NDl3WfievKtp4NmHxgfLRi7+rR7GS6Oi
FDvCbZE+L/ld0n6PUolIW6puWhb8DtBs2xje8haiM/KlMhFh9syu+Kvpuu9tRx1FKSUGYksd1jCC
/tG+rToTUV9vBi+JqdwFw1mlo0ujj0NkSk4vXxXx3jCRhDNMG23+IIp+KxKoo0uy4OpGAUzg9aiL
yObMn6zqe5NEjxhg42jjQ6EpElu+mQBcw5K3sAVh/yHtunYkR3LtFwmQN6/ymeVtmxehp6db3nt9
/T1RvTOljIzNuFX7soNFA3mKFIPBoDk0u5xwy8/HzZ+QNBA88TAdN0fFhug+lA6XTzTzw+2kpHxh
1MxVn6hgaVCiHzrWZ2nGVWe+fgbDJKSgUCQqm6ciZUUHyu0VX61JKtvMrkS8R6OBozjW0cXwMhZW
muAmPPMUdaZuqrKIYJ1q8/ZW143VnU0p+0RIRNiLLeutQGtQohhynIAJGihSBiJHo7kfsNKXY3gs
Izfh6xTNwJCmQnuHSdLySi9lEGdUphoOZSEHctfIB0NZVhdbNJBdbmteMzjLDvag1MlKcynGWh+A
Dp3smwM4d4X6FiQonGQpM220xyHC7+7Euq/BSq5KhJbW+klGy5ovIM7CDroVVNrVi3G/fLtsfP8F
Edvb8MXIUC9l4RjjAFsNUppA3FCuxIGKbXF2LNCaqn4XmJkDggPe852oi3YeJpoByMIYZEppl1tF
2IY5CUSd5p02hFLfuJbplQonJcE0+ncY+r7CrT9VWoGLZAFXk4Yt1pbweFl9TLvYIVBeECTTZtE0
EEQRywfFsgJlG/5qs4GTp2e6vZ3C6GxptYlrH2eQZD2Or4ZfB13YeNWr5JDVmJHDoyJnKk5FV6ik
mToYtSij6GRhROMBznEOuv/a1B+kavhxWXPMJ4C5wyB/w87U56mpmzqDqYNrEWylWJOlHLTvJPmL
NjteExzzO+3AyL/vwFIBE6/JuoEBCkwHbpPVsV0kRuY38yI5lwVjPaj2clGuQp22tpt7yFX2j51w
J3RPY/Iq1s+bcTsZPDZB3oei/IUgJmaKwTk4XMz2KBtY4lTeqBfT3+5UR71sNGXLqjSBPGM72Fr2
NW9+pO33UXFTsB9fVh37K8Ej4OkhStZbKWn3lfQxN3pjnSCNMjha2nhRFjlJwpuH4cFQMUS61GWb
bIBRUM2t89SZdNHOlufLwrDPLB4TsqIpKog5qctQwI1hZuZCPOvsLbWdhoVvefPo5QeyUTT5NfNi
MrY1/ItI78lUVUFFbneGlctWmJfZrZDn/mWp2Lp7h6AcXl4iaohGCGUm23GR1mO9gSVa7tz/DYb6
RHJSLFjQC0nwv8c5y/20zzzrcwQh4GNXNAtPDjDBU+enaiZsK8LoKcjMbkYvfiRX7vQlVW1wOxo3
5ArM/Wx0hb95Hpbt/nRRVvC+gYOlt0otlmYMcb7iCnQnV3IlO7mbjhbaW6pAOVxWJvME76CI2eyO
Va2IE9Z545vp602CtMEsp3Yn3qjL9br9dRmKZR6YMgNNDMm2yHQNXssU7EHAGJMrK4E8B9LmqSvn
ymWeqz0GZRuZtAyVlRfI7mJBTeE+xw9VOP807caWXeEw8HhBWIfKkkxMR5ChSp2OVaK4rGSzxBs7
Q0FKzkV77J8uK+2/SPQvBB2nbGI/z1IDiZS7P7MR9UseaIEQxA7Sl9z99Uzb24lEExRavZgVUgs8
MskioigfH7EfKai81OdRgrAN4l006mMlkxTHQ1IiQzG9yMXrGpeOJXA5wYjXoePJvUBUvCIt0zim
FQTS7NkzfJAW+Ib3tlfqiscgzywL7bGo0wQq7H5aemCJR9DQ6E4emNfYDujV951TOVnNcbhsPBX5
ZeRKNdmil3PFUp7VmYakUo/OCdJ9KkI0NJ2SOyR74Xe7ki9ypkuk/jAgjGvijL0vEsalj9saaWcM
3WvX8THyW7d7JYFmEfBWwbBcExLoii6TSx+L2E9d06ga7dCCNM6N8qd5vhb00o6lxDFLv+E9s5lj
0ZYlGijo6RLIVSlfL0equhhTRvyGGWxYE9zcgcXXwxLE/qtukwdWsdiKYPPyz0wHssOlAihjwU6w
vIBPLJtg6vyc15fE/n1DN0Tk0bG0iDL+SROracK0v2s1oVbfKrxdOswjjAf9P79PGXxWD2h6kvH7
SfaCDYnuah5j7vADQwi8Psnsq4Id4mfNW4m2DZG8pUjCtVkwC9FTZm6ca5AhByAMrPck825n9dzF
Soc8KQzQspqhnOZ2s90VJS95zjquJyjU156XTtOxLJIsuSOVDdAW3KTB5OBm9wX3E6YlQWnIkSqg
bdFMIvLuZteiHIJMKnqpZjSTVrfFxHupM5UmqahwIXMkYZr7FEFWhKGIGigtkoN1Pja6H/Wc5Cjj
wQQh3iEo+zIyZF9VoLubHmrxlVpj6VT7VY4DvQvmlNeZw0g9nKBRKmux3kRJBIKWyU+lUaMPp/Ur
PTsaMY+bja07mDPm02WkzSndTbW1oVIM57ZNX03rd278nLkcKTwMSnlY1D2M3YzDmde/0vkG3CJ2
MT9cjk8YThoqe5eDUlk/xlM7qwRjVL5UxfQgCfNtNo0/+tW4M4Xk+RNwmOjXYG+YtaVjcl0pLNIA
hHPajandiLnlWPUGxrdq9prCeFnUD1dyyeo6VCERjGsGcvTUo0boMZHfrKroiVbk9Ev5s5I+3LRM
IBQJZiDKmF1RqaxAVpejNi+R6DUSyJO0IFd0e0rCy5o7MwYKhLrhtEHTynwFyKCmtolkQyzcqDwu
Zh4I5eASlAeTbgNIPr3UpmeWdwpv5Oo8QH0TREX9B5sT4XcobeWNjFJqZ0IQd0jfViWa19IDaYJJ
PDTmX9baucum0Ci11VmMVqIaaCTCQh0NO/B6X7dJ41Lk8ar6bPW9i0apzyqUUhYzA3QVFeYv0f8v
4cVizj8vy3TmUymRqLjKyhMDGy8h0hJrB9AYO2aKYRez+d5uSIXWKui0loxHYnrmWk9B6e6eSmpz
Nd8gWolCZ179HpPUKbfW2XjcDBwd0nmiUovgGUZIl+bHKAnz7qtRPV5WIA+CereYWrZkGrHApq2C
YTHCYZEdtdr8yzBnrpVSGXVFzHO5RPqmi56UYvtcH113/e0odM85dvqJnCQy+eYngT2FRV0VUWYk
VVHg8yyybs/rZsvy1bDc6etVv7aOJngy72bnKZH8+y48KRpVRjQGJYLVzW8j1AcNJZCqjzfOUZLR
7mJukjzBrhWvTjCzTRhQ00Dp35ZzkBpG5G2cahrb0lHPRTceHhN0ag+VwDStEkv0MvFewwaBLdMd
fbJlkTeZxNbgv0B0Rq9VZhPZAfLNEmwIlAtbEq5FHsUN21m8g1DXn1LPWbkukKYVuqt2M68KtOfY
hSWPNqIXe4kQkcnCxDHH88rT21d7h6WOmF5PWl5HsI7ksPmGHx/HzJXv9af+mmwatp6X+5Xn6pnq
xLpH9OjjfYtV16cGacpIHaG7QfQUxetKH9GzXXzKc+wwKAdf5JEprAQD+UYfe929Pl+vZWP66GuG
aG8HQ3n4pEijzSoAU5dya2t1fNW0w0+h6DmkNMQrnHkNVIEsbDA28DijVLZKc1cOFnDwQrzfRDDw
GbxuMPZXeYegNDbPYjqC4UJEC4G/jbdWEdvy8Puyo2We2J0YlLo2tMmUCDVETwa3peAMDe73N0Jy
TjDBkYU+sEs0T1XSAGdQHtX2uh81N+pjDsj5Sum3j/+vxizqxM5SGaUolSAG+60Hzd+zt7noZ3Kn
sPc3J8KgkN38IJ4POQfOqeXo0aIObbtYUa3mQCas4frmbJFqp3Xmtop7+YOdJ0UpGamrMc6FtJ6I
JrefMwJap3ITn1SlFQGrif8/FJDMT6ejRQL0WxK636j7cSlzQZJXBSaiNbozyZWjl0JtC5rwclk0
HhD59921qK2i2EqjLHqCIuomqCbruLCnqhgN2yy77DMH2NCw0AwrpdFbQKEJVmvOBSbjvEkwvvZW
8ls1ZOeyQOepNXwrGT2O2FtBiuE0hpw06OtGwdibfOw0c0DEcKz8xMd2rAGLdgpbxtRfEh8i7zIu
K6LZwxJj3SkyAl+3OK2AVbpis8dOQ/dqVyWPllo847ElwM0XjV2CldBVJv3DSxrehMbLHk1dqByd
VXD6dFE7eYKBqsmDbpR2FY8cJ89yvoT9VEKghPcpXXsYp0RMWuB7tfZVNF4T3h4IiaVBFFvRFinr
6OijUxR9rWc6dr3i6v/PWJ4C1jEk4O61QCMkZ9/yL6mLpBz20hn39Sd8CZoakL7STQuNptTVgjux
EFCFh9X0kh0bjpI9SONLP3HyS6zjtoehrhejTMx6JDeYYt6Ji51F99PCccgsr7iHoG4Xy2yGKo4h
ySD97rbHpuxQ7/hVSU+X7Z1lDibaMZCj0BX05FBuv66mpZpxBj0NLWO2obReJg08QjXmc9jE9iM0
KoI0UqefcXmUzduYIxwsDnFoWH7mls4W1IfazfUAFQ6O82B+nh0cJVQXLUsNHj+EgVikknbe0qv2
wku/sN5ZmMiEsWmaCRVSl0ky1AtIlkgUk5gHUNM8aNVsr7lS+Fpa3M5izqMgY36qHSB1maDfBIub
W2Lb0c2s3KZaeNkUmAJpuoRGXDgfkX6BVF2fdGILU9CxTW36Bi/lmHB/bf7URY+XoZiivEPRIU2r
Z+1ULoBqsfjGFKrjIE6cUQemDewgKBsQZL3sEVTg/GAz25JtPuhH7K2bgsuSsE17h0NFL70yGF1S
A2d5u6eKO8vbHkjvqBhmN7xMD09vlM3llZiuebQBzDykcziVHBNgK83SscvLFNEHSbnPqsDKCrVH
GFHNZfe96NQustcsN/2mNuuFc0qZHk63LMVAq68JFZ5etXmpZ4QNAU50elIiezFiLxu/iz3nYc2U
aQdDfaAqt2qpFQAzzbmTmoKXZYieUSF4vWwJTBxTRA870vIKKqun4mzZog94pUGc6DkZvjagWmgl
3nKicwNAZACnYoEXFlEC3Z0fR9uSDnUleWrvJ+2TyNsDeC4Efh+jO/jzUdVC//CpEH2BRVjqWkh4
t1dOm2JbLTYGjbwg6/zLn6JQnmxrMUE6Awvxo+Wo8mxHxeQUhiNyt6Mw9bWTh8i7C+d6DbsvkghI
atBgr2AdaI/i3/NP0Sd9HUpjr4+8QbFzL3oqG5F9hyjmUtUaAhB7Ybbr+NCld5sZO3n5UI4ff+We
YlEmV4A3Ud0IVtlfZ7PdT1jyxgkXz4fqkVcQ0WwhYgqF9EdTGpRWbe6zDhidWzwjPepNYfZX6ui2
igDccgV0M5kcx8A2wndIWoWbNsBjlJI3ps6yPmoYhVQ4AdxbIHiagzgVi1JdlWymYAq55G13+kMc
dndLqDZ2E7aEeTUklfs5bEPeU5dtju+SUXEjzF0RhxzKrAbsApgbO28434unOypsHI1maROiO8NA
EwLIH/FxHWl+uezrGLfeifro9iJh6gVEeoAhJWnCBx+j7SHy/5Skdd7HIi76wseim4viymjKSYba
hCs1+LPXEmvbH2S/dAWXd4CZ3wgOEHEq2kfOODcEcMzoddVInjZItoZiO+ZqLmuPg0ArTxlABA+2
ecmrNy9Rg1nl2ACj1oXmF/SkaPDgCHHooH41JDFG/AsfBH4Uxa2DnMw6SY7iVUH58WD7FIy6X80p
L+O4NiVv7YUjiv53m77dzl36eFlpLJM7EYq6moolwz4NrD7BuzIKGqQCxPu2wvKB1a1xVnVeGxE5
ipTNyZjsA908BkJ0JCpP/biwCVhIlkKH4OUN6zk6Tllj95j5y+sns5D9ykLv8idE3GNS7sEcBU3B
riuoMlh8shkSu7zQ2iu+LeDlfTeGFZ4ISHkKFMrrnLTrow6APm+jvwJ5BScG50DQz76iKsc6sQCB
lWEH7LpydJPHFMb5THTdrgUpWTr2gJDVEoX2Ed03QpZjQG2zNm9bNrC4o3EmzgTD53wsnnCU3ev6
kNUV+ViDKzppqB4bv3ZKx8ht0Dk47R2WXnOOAE9W6gQ0m9F0sQFEfLdAiEF91Ol3gw4WR12wM1Xz
F7nnQDKiGbRNyBiolrEk+WxqQ9GLvo4lAX6+Se00/dk193l1neJVsG4fv/VJhwZoQ2XynKK/JNi9
xGYAH66XzZnfqqYj12bYjx8eu3pb7fAOQ322dVx7Vd5wro11sTE+6ybzeqWNHefOYtzDJ9JQ3wr5
Fgwt4pLxkv6QTmC4dnUluGyBTHPYKYwY6D7SjJbEmogBkny5cluIdmTV7jC6Tbm6a/ZwGY0tEHoO
8boB/zJdH8jFLFVi1YL7ra+6ObPn0onlH/8bBvVt2jguLIxywF8MR2vsbSu+WQF1GYTx+MCXeReE
+jLyNKFpXwDIYhV2gWYwU9zctoIKec1aPCTqAwlxvIJdIYINqEviz3MF2hzrStcKp1xn68M5ebSE
aSQfjz3ceIBS91XXSEoSzzip6MGoo3Dlcf6eswGRg7MDoC6nzFK1ZGwAQOgz0zA9pugnJ5NVH2+H
ppComynWJxVMB7HsVbVN+pMLP24Rmus/sScb2+C5pIzM0GInGr28MK/NIi5riNZ73SH3tiv1Wxq0
LhkO7wJpcD9hgO+KpN/wlpHNWjwATcjx8u1MW8c8iupPXHIHpv3tgKjj1IA4aaxF2J+YY8xKTZ1M
DEoBDaSzyvHd54V3jQxnaOiDRVUXvNaUqdcRur8XYZq97KD41lV6nELxvvP6g3STu0XQufJH/SsF
SNzVzvktkxlJkzTOXpo9GbLdNE8tl/+K6OckBKQwiH53GKssrm1fAoNs58y95C53hmN0p3joknfi
L5et4rwAS6FRB3hWimnRe6hQPEaBFtaY000dwYmum9+iT9ihrOv6t2gLXDbD87IohUydbKVbI20h
uhQivzrI3vii3693au6TYSUxjBxerwuxhkuKpQ64ZbUGmnMhqoYx+yqxm55DKfcWWV5AeHNmu0+X
5YKo1C0Q8D79TTa6T6Jdgf0qwYO4eeN9UP3aBZeZavf3mWfcF7wTwTGetzfa7i/oRwwqrwWUqj3p
b8td05stGN328P/ZKU9s45K41EmPVikejQLirmVsm/rqROYvs3tAi6i9WL84hsoDoy7QXkQZSShm
olvRkR30R2k2GXITnN5fujdKjRwGm/o8brEzf3Zqp29OaKfSYWjSOgZJmzcNamtvioG9r2v70rf9
bMvZ/NFghEKjPEySrokRidCpkb4Ya25343Wacuz0LKgCBlINqKDruLJVev+PmCvJBkqmyWuab1Vz
lNCmksu8ZyVLbXsQyjcXU00YmbTJ68HbJxd/FdboaoO/GBXH5pnSoCdAB0maIZn0xZYWldo1YzR5
cao6aOQAdY2vIE68bH8s54Hchor9QpaMQjYlDpooOmVbC3hlI/dlZfK0iMc1zNSYBWILAzAy3sCn
jh+df1MTa+TsZiWSj2N631Rz4xZJ34JBmcdgxxRoh0Yd3qTOhHGOe3SiG0dFvzLKj77CiZHtfp86
r6AAWUptGPD7GnZZTNLdYGTe5W/C/PI7COqbiFmiGPEAEaTJntTvgu5U6kfLOJQU5E/YHX6hzcwx
Ujp89iRC2TAO8H/CBHS1lyXhfQzqzq9EvdaHDZ/e6t15+hJhaPcyAE9V1DU/GKXaFBm+hlo9Zcld
PxzNjw+kULqiLvSpbWOzJY4ywdhxDL55TDLaW/2j1v5HbVEXedsWsqnNAErFUOnvRR5RAPtrqODK
xDySiI0rpx8dqzKl1tBKNKNNToIVukvGG8U9j/3fdGViBxtypYR37xTCGKxCHecW/WAYmiYtYTEe
NqptYXRVcDWOETNDLQtbRv5Bo8xLnpNhHDKgJdd6sG2+ftSdOrCc4nd5MDe01/FWv7Nd2TsgpcEo
lbJazpvZK0r9h7VGvgxWtDjBPKS1vnzGst+hKKuLFqVI8qiGbJ35K1rml2VS/GUwOQeIFX7sVUjb
XJdgumOFCmtju1427Boc0OWRDWEbt24q9Byy3fNk+qmB0L0KedsYcodpJTwO21cZnMuK6OTXs0tW
w+i8VQ5sg/9Xh3SWZc6LIUtrgE3ZtTl/nXkBB+/3qbtGLTNsuEzw+zgIi6dbeurXxiC7ly2BgaJi
8hLDgwo6+CS6NWassz4frXj2sAfycZl0e7Ca58sQrM8CDDSZYe4WbAd0ujCaYWEmoj4vkztvq8Zg
y5dQ0Fe307dQqOI7uTf8ft4C/Epq133xcWs/wac0ueEc6eWGMGSS5UCsViTe0MrUqRwPyzi/JzDU
5S2gFq8aRoq3Gbg6s8qPpSaIrEAYOGbOuJaA81YyEuEJz6x808Rx1YTJiyQswJMXHaNy7eDqW845
vkzbgElgo4KGWJHu66zixMpLK4fezHBusGQDhevLpsEUZYdA+dhYSCvBKIFQCMekyZ1WS2xN4qGw
Lg5Uod8FoTyr2U+6IaQkDkVrwRvLlTMr9vxGTr3NzsiRiotHuddMLyptkiHW4EYBGdpfzOfInzyy
Q1CYnnXvshaZhrcTj3Kzap8pHSIVRI2DkyY/h8mNVF/nZZV5UtG7Q5QRx1YcAEM6A7vcqZ3c6b9K
DvaYP6nGx1nCNEy0S6aBzlQFHW50g60maOKkxrijUvkotcEmdW6t3WGUnvNIYVxSJzjkFOyi1VLY
jGipgTPPGEFeDTPs2hn9lUZ/Iyrb3dD0nM/FiizQo6EhC4tZcXCuUY5Cbkpra6sFz6HELq7JIrPM
xVACOB5c2a/92OWnTZlHWScpZ/SH6GekmgUmfPMuGiZPuotvxR+FSz7edrsd03uULIPYbTndvSxA
XP0YssHLTDlrVk3yuMvVbBq8rh8DlNCdqTeDy2ZPThGVSQG/0jsE5dbluRuQewaEWmBxZvTDNFEy
l90S2yoGDevau6fLeAyRwFEB3aELjrD0EWe2M5TakuPNisbBw260R1kQnFUoD5chGCf5BILyh5lQ
YxWrAIhMlW0Fu+209bCOR1HhJRoYjhcbOjHSI+ng+DijUcyKKa+VYh68UbrL6uO6gXNe+kzArqF7
3VRFE6QOCh2wZ6D3GCU5geNbHfOYH/MAq1Qtr0DiSfHEq6jjHGWWizoBpPQnaXW/FFI8eWJgBnm4
hU04+rML9hJktnlVedY5BpoJrnETs0XouaIMQtjMUjRToB3xnHax4uMxR28NymBaoPvV94n3dmfl
7lHiRZwGWntUxuhICvwbGBGZIV91jbUp3hK2AgYcbJJ0roLl3roTDrxMHstSgGjJoGexUK+i7jLB
0pdOMNfRE7eXKFKDFmOIM7YQXjZ81tmSYSDEK6KlkXaJuVmg9p90k5fn69+9WLzqzZfLCKwoFDfJ
OwT5E3bHV1mKdNDQVYwpldUrvcwfB3cBk47pr2HJ4+Jl2sYejXIWlZqW47IADTeIS1iMVbJ1N/tB
eHtQVLxKPh4UaphawjQqWbcr0rFakiNgTKRx9LoZN+Qkr67cR4c0zltOcMOyB7g/FbP50CUcyKka
pb5um85sRwz3aHZWWVfC9l1vIo4jZJ7kPQzl3KvaqI25Asys2c1hDDC2UdoYD/AQ4vilb3DwWFLh
8SiJmGQCEy/Ngz9hu29c9fXo6fLzWv7opyDjNYQzrisM2rxDUBKNgjKO6gYIK0ILSHJtVO46X1nT
dWMi2ui/ccyddaLA3q5iDSBuSfQCnH6nvtX7ZlmH0VsfimucWTCDuAPWu3tK8PYgvhKu478uY1r4
SepC1vaQ1Alb20oHExcg0+RhWl6n9WcqXuntQykXiLev54Y3eMM803tE+pTlSDzPMhDJ0pnEAR+A
az4rARl+3IRPGL6GXDnGh5FmxqPoVKHTsBmJFsWjh2ZKV1ZBHZNNvmrwYM67eNFWtsOhw+wmLbM6
iYFjtEhzLW7izL8QHdrg1HZ6BT10hTdf8bw8K/DQwA0NSmUZpLy0/x0xS6wNVgJQPTQ2jLQrqWPp
V0VleJdthHnQ0BKPzQ8y+tZoPv4Uw8R52WmD16YPq3qvFL9qMH3+bxhUFNDls9VPjTp4iXVEbOro
yqvc8HpPGc8G0JRi3NGSkHs5a+8fozVT4h7rE/HWiqZvBaHEz0JZ+lm2PGLU8wFL8gTCkmn8B68h
jBScml7b5jU4HNXWI7TnILhDIIXSaOpFWEO8+qTIXf5VvWAf12U98nDp0mzbZ1Kko4CHgZkoMK7q
QG7gRRIX7dcV9oabqDgLB3Ai1rzr89xKUGNDC4tIjOQ801taaj9Oxdp6Yn1vCmFW364rp9TCuKEJ
hokMCsaozjNfObKFmbQBI7tGHtTJsW5JP2gPkd3ZOWg4eQ+ic+d4Ckc5R+xDV/ooE9u313N/Y8EP
JyE6cjjvLvn8JJ/iENXuwpxEm0EmUgJHDiR/uiP9t2jDdtMcRDpLqD023nJEffG5c+aw9CXMi8uV
XTmxq7/wROb9KdQ51MtUQEZxa72k+RZtWD82/JLXX2Cg59mpfHbxnMpMzupO5i3rUGauIXPnrr/B
nRIWXxYHuXOnvhPcT2R3TtGoiFjT5qJtZIiFPY/NQXGXUHlEB9LxD4UmjwOEccedwtGHf5I7yVJh
p4YZmP33THnd9BHTUWGR/F2ut4pylKSnxuQcD863oxfKDVIsyZ0BVAUXa/GQyWGLHSYzr8WTEeed
SEeHk4kydZqYQpmDjyeGh/fTY+R3nhCoocClL2C7lX+PPL03zsgb9BrnsBNNfZy6p7Z7mHhFnPPe
OzjpnVvRqbhLkmfNbHtgZPV3I5dsPbmvxhBPtij+oaNEKbWPlpVwbjyeM9Mp72IV5iCvLVD/afSY
ElvA4vHyMN2KYXHD7ZlhqhL9pdjQgpfvWU5/GCpMNdQLuZKiB81Hy1Vilw5uJUz9O9lj6zdO9mvh
Dd3zUIkj2B10JFzEJMbYjJe03xT0aWbXlcZ5J57Hzfh+IFMkNIGInenR2q6XuiTTAJG2CTgIjSdD
Tf7m3KvEBk4D5RMMOoO/KtKmYxdp65m5HQWWL33BnYr93IfNsY6tnz6JvKucfS28i0VXqzIwgUmx
CUjy+iVzJtlgz6r7Fla66KMMrdKuZxsUQ46C0f/occnAzKOAaiP5vmWe9nxZBewPiXU7ZE0femoo
j91oaVRNLUbYl8TLI6TvRtdcHi9jsH0L1qr8A0I56sLctKarAPJnJWXi17UfhZNn+hgo1LhtgUzL
UbGCRka6+rxc0hbikqwF4CxMoCiHbOEc8vOIE1az+33qOk1B5JYtstx6a/RFa9xJ+96IhS2sL8oa
O5dVx/w8Oyjq86iJoBTgKMHpNl0N+awlf115Uxk8dVFfZ0ANWNzI1xGMsE3uW15DAlsG2JeJb3Fe
P5j7GZNh8Zuz98T++wS+V/UzvoJY138giIg7d9ToYxmtCi6vvMl+DPkQSJMYfOZLvEMQKXcQqbwt
o5VJrbd1PSYFOh9Fv6u1/Xj+g9iWhUW1aA4GITOV1RmzREpRPMfNiPtCydDnbBc9rx2AGQLvQCjv
HauiECsLQHSlcYTuJrYW20jCOvZGBX2Jwq0w8ugsmEaAhmZZe+tDs6jgqUwaLBPoZviZ3rJVqTtM
UXonTLxeAObR/BcGVZ3TrzRqXZp289B6VVHZYn+3Gd/VpXUj40Hk8aOyvdoOi/5UspqCAAoiDe7s
yV7hRgfdBd++r4axzyNpYWScYRg7NOqbjVsxRm0/kXvjz+Z2MN3EN4M9uqTDP3soAo13yTMyIKeY
VAilDGjomxZos/cUbItv7mIvD2zV1Y7NsbmxDg+8TD7TFe2EpM5xOY6JVG/k87U3UnOcY04HPDso
hAliWApZFpXeAIfBb6OI1K5FAXq5rvwpzK+FoDjGPq/kwjbEdyDqjlAnHXv/TACN9a0eH2Kz8sTo
IFdY+RDxCqfM9AC29IHFEdQqqGNSvkmb9EJUwA7syQ+bT/qxSL3FelzvSTN6eVA84dCGLY/Fj20e
O1hKRqNrN1nP8LWKawk7q6SrMigGm3RsR7bmyF/6sD+O4WU3zLSQHSbR+84NFypaGcUCmNbgaeVh
qDmxCtNP7X6fugxXYVIabN1svXi4rnM0XNyqvKkgHgTlCge9LQQkxsh9u9qDOjrL5vXa98t6Yr9W
3wWh53OmKRuHeiUf55CGzV2NxOXsC0FmdwGvQ48jEN3DjFHHprZE2HraKT7mq2/0ZTiURf6ZG3gn
EeUB46hIt1yD3mYpl+4WvYqfFV2Y3aboU46Vsf3EDovyfHWXFGKUQnvrkXTrS2EX/hnc4j1Tebqj
PF6bytGmkQtLz8I5Pmb1fT7wnB65iM5eOTthyN+wOzNpk/Tb2ADjz5u0d7Yw8g3suGkCXgcM53jS
/Nq50krGFI0IX6qbRQapXh67lw2bpzDKAUyLEm+iAmMTFNkWwbmppj9U3qoenmtTKTew6elsrMTN
xK8LSdthv6V0WwdYYXdMn/+QAky8K4N9xe++E+0YRLCdLDMx8MQhmJgHy2z1yXrApHZYODqaa5v/
TZs0rUK6mHoqK8Q0olurCcbC7wVOIpTniejJAEsprXmtgTG4fyKXdXbIoKAOGhTuoCA7AfOuRHpF
X66X0bYZUKKs2WYgIE1e//o5OXlkg1DG5fOmscPAHSDlKhRBzS1jBWDv/elM1u+bq+2tHLCGBW/5
NFeblMNIM7OoJuIw/oyUtmhqS4PVHw9iqB0uH7W3VvFzx4FnCAjgUY+lCfnNYqrEPkKuQrkTHfUt
M0+qDl0Iboz0evJIO69ysBr0y9ufgcb7RyQNsRrqAqc+a8qU2hJKOJI/63ZIiSUFYcoQqqi/JaEc
Wq6FxGTEeW8zs607WOrca1uOxb0KYEGwamtjdMxNDZQw8pfV6DnaZbrKHRR12uOpAo+XBShdVe0V
ryJl4j262IHhOwYdBBjC3Dcq8jueEGp33UEJIxcpcs1RJRtEgv4cdpkdvYxXgs/5fOQuPrOcHTD1
NsJqOq2WCgiHQoBDSqdYrOY2V+VBxqXDu0MZY6B4p+zQqMigVo1k7okqayxPXb0ePU4JeHj1e7Ks
ekXX0YyItHNSl9fswXbZO2Tq8BuFYES6CGQ1SDHuKv1lxHiVRX56bQRoMr3K8bdwm6uY9/kOlHIB
aokallEDtJLyQ4tOfh2beuy8GN05qb6VhWn3wnCP/bwoi0yjHY8J55S89Rqdf15sIiJNV2Qp5enp
XDahF4QE+ZbsgJc8dt5cRQfxRvPHVzwDQuHWclDzDQV8BFTWMuxPW25mV3SRwzwWweBv3y6bGzMm
QLPNP38O9RAp8yFN+gp+SgUpcVW5qoY5cV7gwXINWO6DrkOsRtLR4HMqc4dIHcuZaoA0sdctkxsj
9hSqNMzEmXMrM8OPPRZl0Mo4KNFYNTg+kmsGvfNX5uZB86X4HT+TsigKCQGvjM5yR3tIypLnFYRE
agTIXDpGyxH98h//Rvvfp4y2XcaqRMoJrihLPDHGu6TtsQyYt9CR/ZVMlAtIssQ6aw6RpLZBegma
U38m/Y2Z4P4YH2W0O14Wh1wE9Akg7bT/waGbQ5JmqK25Ak6h6nYvPRfR34XmxZPhr8rrYnJmoNgf
5x2Nsr10iJVZlYHWV56l3rQT5/eZ7529OJTBpVs664mCrzOYfw3Rcx699uONVgaS8WC1t4OEnTwx
p7DJOrR7SMrgErSvqVKBuCkSn63JNuYcjbacpw9Pb5TR9W2j6bMGsTLzMBb3mfYJx7OXgfKD42D8
H2nX1Rw3zmx/EatIML8yTlKyLDm8sKS1zZwzf/09GO96KIg7uJ/2WVU602Cj0Wh0nzOkGr351pqn
4BVaN+zR5DUi8YxgoptQQRWzSQAidQ/EfCG8UgHv/zOplooidt5V1JWr9NRm6Y3SjLy3et7HZvOq
QSmKKEd0yeRfHfoiNeFmSDLr+p7kgbAZVVnOKu5sSAPa52AYPEG7zTBO8J9A2JSqndVuFEZYMnYn
0fy1xLtG4ITKzRx/5VZsQSWOqr8NoTk+rT8sO7Kn/UWxx8vxOR9fYTa+2cpFUBKY00MCl+zKhDOt
v3k9WtvCbPMlAdtvVGCbo3LtZPc5el+UH7+F+KLvAiembFoD+nTMuMugwGdfGQqtl6VKyOEBw0vX
fCKmd/3jb54uf/4/OJ3e5gAYCc+RVRWoPsrJ17Ls7Glc9sJUqFZX6JwTZnvlVmBM0O/UANILDcCy
U3JPm2mEFsXV0WtPtMk84zW38WxjPCE3hHqZTaxdlIjWVNa2kPtC+aJWzx9ZQxUNy2ilw9QDEzPD
aIx7ZUQelZnfQ5BtzMnJ1L2o4FF9bUYD0Dn+g0PtXVW9NMw0zhiugNuR0W6LV7MfD2o8c/YqjSnv
8oAVChM8o36BS1TUGsxi0cEK9dxNxr3ibOX8ygqHCaBhDv29ElOuZ16d8Sl089HOT/IBE9f7UOLE
OJ5RTCAVTDEO9O5vsNbHK8l+QQmKS1pF9/6VxdOZ7ZSE8dypDXDGzKENXIkHzflPy610UPCI9sGO
sdUqst3lPSR0zByN8yhFQdBO95Ydhq/84TlEp0XILSb8yw7+44I6s6Uwk0zKZAFctB8c2et9GHiv
u5QOSXzlNRxST3u/mKZkUh4gCIAwgbYijVrmGECFZ4Cbco73WU4iaxi07yoIP3ox213fx5t3X6gT
/AGkwXi1wTB9EMU6fUvLTubd5Gg2eI6PxZfOoifVfFSOH3n7WQMykaPJM1FRKhwlmEBM4/u+52TB
225/MYiJGMUom0NC7w7JXvVaP0WspeKDvJvWdrK9WjgmZpSpOYOPBThicw9qPUtqPYx+hYGnRF6c
7g0wKvNyPO7HYuJHAXWn1mywduIDpm/tNrWGHeaVbdWPv9HKSL/jPQWQ7d19WU4miihzpWjCBMjO
q/aaLaNGgFlVP0cdMbrrEjxIUZGkzi5uOr/4bjrdt+JG5FwAtg+1P7+BzdbyMdaMoqRmayAJS8FW
QSSMwE2zXciTyMk/N7MP9KJrJiUn0jXGYCOOzNwUkX+agpNi0KjYf2THXQDYeJlOxpIaJgAUP/Dl
lM4z42Gq9eSD8RVVoGN4xy82bX7FFSaThZA6r6uhokm1W4CnDk+iu85qji04v8Flvuflo5v1e2WF
x8RMyKxPMwpqtPBLW6ZrP4Vwc+XOHp0lab+QT9fXdDNqruCYqBnUvRjUtCxBUMZuoX1Slb/K+ZMg
HWre59tMSFZQbLxcirCpI2z7acSrlSDdjL1hx4LKe2/hfTEmTBZNp4Z9CZzRxtjKcG43j+3gMb7H
TK4TOryDZ9vtTUzLYI4EAzlMOBsgJdDHLfCIjD7GUrDTknDOms1tTBU2MCmLLhi23kg0WQoCOYVT
qKPTx+Y+bYwT9JCtMBs5y7dpzQqKOQTUMG/SNM5QpwpPA9lFOe+WygNglqtPtQhz4bBFV9BiHS9W
WRUcAoxNT1vZwAT7uVOmtCsAUaTfFq2wxtFT0Kp+fedsZzcrFCbc9USO46gHymhL6Dqho+zxTYse
g8xFPw3nbN7cpxew85m6SjaKRG3LOcNnCdLYSlXpXu1mbB7yKrXJniQNx+F4xp2v6Cs8MBH0Abo6
aRiaXcocYVS4fGFsH+StyQ2PyJJnHRP0hKRb0hiDMK4W20P5FA12LQ9e0HzDxN5HDqnVQjIBr4mK
UFgGQGWLsgetviPE3ZfrnrHtfiCl1sGzAuIIJgAlxahlVY+bZI+L6vgDEuImebwOsR0QLhDMLs2k
TFkaGZ8n77x6atHv/r0MT0bauP8Nh9msad42qtQCJ5NMZ+g0L2s7H/cjSw7j1+tQ2z5wMYnZtEFq
ShB4wnUfMgBz8aoPP6rpTmkkuzKeryPxvg+zcUGmppugRsHNOEu8yHxUs+Ng8kbkt78QaLugti6B
3pbxM4jkdjrIrZD9tY6h+5Fk2mJ9l4W8DgZC98a7e492AWKP1XxGKj0kNAxRAU60Yd4nXvOK/k/j
XliQ5irokYTGtyV+gT5PLlrzMbhVf1xfUrpk134E4/LyNMwaWk9pZmYcpF2Mq8NZzcq/DrN9dlxs
ZdyeFEKbKA1sFWviFHpgj6LOi3zb3nHBYFw+y1WitzIeaGjk0z15Fzmgl3FA4IBHVM0ju8DVnq6b
tZ30rb4h4/thqYtdTGDXP9G2O8q3g007DKJDfeTdCrh4zA7QtbAnJjjlQBgR7zJvelW+VbvlVsVL
JThvb5qJ893o77/iHmybTZ/rdUNKuAd62NyUZCeltPsg/xFErSNVYmmRKuB8x+1w8uczsl03ZWYk
k9wDclahWykkpzyerSFM91P7nCOQcb4gLdW8sxA896AjgA7au8lYeZxA9KnTgFybxJp7bboJQJe2
B/XIo4hY7RTNkjtiDc65MY5Vaw5Kg5O5nakV3v8GkOtAiw+ivKyaWF9kRBKCc3VHtxY0Hcy1Fbo6
ZtkS9G/pTz+pOEgAP9a85BCBBAJXz/g1+W5wLp3bl23w4SDwoeH9HalLI7eaRGQU1SfcfCUndvPS
Jt96hARUtfb1MY4s3tz4ZmRYQTKRQR3qtioV3GOwMPuWLB6epjjfmAfBBIYok9uhoI9pdVHe69XP
Ps05C8dDYMKAFhpKudDLWKEobtPIJ0ET9hxH3caAth1eB8BTy+r8JGnTNCp9Wld8sIFAzDjxcjvw
ws/JrrrRHRAWctxyM55i1f8BZHK7sBfiWqGAVfdotrel6OkRjyBuCwP0vuepJBOaI8xh25izOXaD
iStzm7uSVjrJMO+ajqc+uLV2axj691VSrI6DOHYNYKBqYOnTYpkSx8c2a2PozlfPM38KuvTfQgz4
yzhDT9GVrdnu9umhOVIOH3HHq8JtLhk6BCj7Ei3XMHWNQZe7FqwCrduNj4XgTNI3ItkcX6PLzgYk
MH3JiIc0JLLNCEKH4YlwkLFej70b7vJD7oPurnW6l9Cu7H4XvHAAt6LwCpDtSujBpShnCD9/NwdK
GAOYPcp0wx2G3sq61kjM8onpQiJSAql1409g8jvzmKUlFO5y8KaZnzmGbXreZSVlZhPNWTuNcgu3
MFHSNtHYqbihi3tF5g9gDqKdpNon3sjNtof8+XpsQV2vlEE36WJmoWIJKTQ1pJs84Vm2uZAglFAh
HgoWH/Y5rDEHrTRwB3ODeBfcEBv0MHgFiWK890K0yOM9JG0atYJjzgnd6OIEo1hoz4qeIModGqmd
NZzZg63UA7e+PyaxB0USdZHYw6RBUHx5uYecC/juX7PGHyQO1KZfgC4FwRwEsKAPfBsuFGla5FAO
O3dEbi9Kn4LqkeN5G98HfObgvkBagfE1ls+JGPMSmCG4B6nOSeGVfvSFMpnRPkbhxO2V5qExnwdX
c1lKVaDRmgqd5s791JYeBD/3Mp/XHbOVBr+xjflQKJuIgpwATfGHE706ha6cY3C83mNHOf0XHuCG
873BY873aMjrNJfK1jWq+2T8Fc04QfTGuv7FeCBMbp8TQ5qSuG5dgotgtavmwkp4Hr5VHlpbwgba
oI7yPMoBUrq9S2zNDg/K/WBT/jdhz30n3fDyN2iMl+u5nBRahO8Uneg50voEfKb3xVHCqFWO55vC
1nhDwZxVZANuGDXS3Gr4VGEJYesbUd8vyf+eGL2xiklaVCNNWmTryLgml8THPveWD5SJ3kDQhV0l
LAu0d1QUovCZytZSIP1lpWkFFpvGG0zj63W/24h6b7Doiq6w2hw5xlQDS2te08zJvFJydPMRFbbr
OJtfBrPBUAwBLyvE4d/iCFU4R0KWt1QIeLSEYE5/gDhVtYs25KkgbDUineeQ/8Gi4WplU5H2WS/X
xe8AkbvgsTuBMRJ35Mr+wBDZGyjGGyIwALWQSIFZhFjGYgttYAn1039bO8YfzCFYTD2GV6MHtVFv
DMEzh4frEJtusPo8jBuERg/dkgSfx5gyq27Mu6aS9nnRH7qut2KM+l2H43kDc2CYdSOIagG4ODuk
yW1u7IqJ85qw1Y385tMwx0SR1YWaEXgBJfMUX+Sddm98zo7pHsmek+0iN7rBHMF1u7bu0G9AmbOi
UMJCFkf4A6W8oq0h5F470X7+s5SUb3KnXXgryZwb6tCrQ1tiJaflsQE10ig/D0Ft/zez2CdcoTMK
WRuwlrRaqaNhvvdD17Q1EBBb9T73hNHmlQa2xngUEVcQEfwLUEFnH+hkM6zrHHVDDGOEt/OvsbFG
0IvQSilmaqJkPzsG+KfQA8Ntddhc0xUy8xFlo4RiqiA3brr4s/HSF1Zdfrm+optnI3I/CXTK4Itk
yYCLwMih3ww+ezpNW6WpLWSv1xE2jVghMFssSRZVrkepcbvyG2Q10vExNTlBgwfB7LCq6OsqJDCi
GBW3C0o3gkrCLIfef7OE+RwjtCzqiFqSksNQfxGDu1bm9HvyLGF2UdRq4TBVgFCV/kmPIDEQiHfo
J/5I7nD5JmxBNQ6idOhSwOSNbAkdsuUpt4rx8/X12t45KxjmrKUv9o3eAQaP2wfRrbzCsCTJjlp7
eujwFph7BmBLu+2s8DFwOej0dGXKByBsVgwVryfQ5zin76vTN4ccGzh1sHvoDBylNY6ftBMdrKl8
/Z6nL7f94QwCgmioeEMwlD3qs1kvFLFxEaCsaoEK4YKn9rbnuCDdLO9tusAwGYU2mbji6ICRsIja
S2z+1KSfecbZT9v5uXGBYbKJtGzmulYBk4FTkPb5qe54jnFUDJDHWrF9jzIlHR/DUMGyzTj9IEK9
oyBAMyPFm+t8L4bq90JKHidlfulm9X7Un9LxBzHyfZq1tjTIR2EufnLchdr0bmkvv+LdniDZsrQC
fkVyWjziSju8796AuvSsdqA75H8mOoZm5QqOdZhySfIux94YhXsd18YF5Zjy6bpNm96ywmC8pWxa
SF8IwBAiY98m3ZdaDax6Mmxx6DhZzqb/r6AYj4nSRSqHEauH2Ssr1SPwHZ+kfrCuG7Q1kflm1ZgM
FGPl/VxgZOTvwUjJSUBbSJ8IAucv82Z20ICUWjXnjDzTkV9zDWr8KpLMdRmEIygasB0acDh3x9AX
Hmo7ciI8hwrgEC0hsZg69atQeD0Sk+hg7q4bTrfAtV9Av/TqF/R9q1RFgS8ZKZ+W9BRUfqwfTVJB
NuUxHfZdzJsg5n1P5kjNxUDr4xKAcvelFSJLhsSCwh3Z56EwJ6pMZl0PeqBoqdWjsdCnsUbZi707
PUBUGjPnyhfT4b1f8rYFE2+aHMriKT39mkCxm2VwoI77l04WK6nin9e/27/ENlXSqFCGDBbYtx8u
lBdwR8Qmtrni/VbIOJddKa1nY+V3mS/tryNuL+kfwLNM6cpTghoc9AkFlLVPS7GPxcaKak7ZcAsD
TQkYEZHRrYmU+K1ReQQhB3Ri4BQyb0oTkgvKKf1Au5+yxmB2+thE1ZJowBATyDrG9txkjlBzBl54
htC/rxarEoZwqFQKEjXoI9YstWgtAawY//s3WdvC7F6tjUUxGgFjDrHo1OnSW6WQPwVQBed8/c2T
ew3F7NtOUPMqoxaNdnOqPitu6Wsg7FfnM39D9HTdMOq9bFhaozH7VymDuIZYGc7M/bCPD9WOjm1/
7LnkjTMwu2gsUHYgitGAvSvcFWB9lDCWfkNn8LMb5TbhjQxuuwXID/H8rOBBnIEzs6E1MWeLWhRE
sKI7M91V5q/rK7dZFZAoweJvDJY7swrR7lypwEgw+VI4yV0EDst9sA9+VC4ltge5THngRb6t294a
lEk6hn4yEfsAii5oR2gNN8xU+7phGzrIBN/qYhiTdBTRHCxjndKil+y1aP1T7NoedpQDiDLAtM7v
ajzozHFp5ieTPBOZ2CTFxtwWaKh1gyeqWgX5MrdobeEF9w2bWMqr9ol8um7xv+y5i8VMqBoSiCFP
QQJ3uVnw6nBuk/Ckg+gQK/YMzvpy0ZiYFVQ6eO9DrC/lzaNK9UZhKw7tyhB3JfJz77p1vPVkYlew
FAV6CmBcIZ/E6VaTOZnN5gm59hcmYuW92VVEAAAl2aC62ZEzWNMDSGTd3Im9jzy9vvFPJma1UFEr
+hIOQq+F5SF245v5rnckt/GFH7zVo6vzPkBeXIOJJDJuMVPeAkxu/SnQ7Wx4ziM/1BXOKl7/Sjo7
WTlCYzERTeCMud9Uh0x0/4sX6OxDYdnkWqOECBwBHnHJYxfyiH03C5YXN4Dyy9ujWI20bpqpW5MH
7Uw/kt60sS/5k0uF6Osd0jNey+g5+Xr3ddBKhIcHiMaKLHvvrNZpqhhwPVQtIcSq7sqbFH1Nj4Ir
PrYefRgXd/Vr5Y9HtbA/dlRLqq6jrIjfwD6NBoI8ZqMa0rqwcsCD/KEuveSLZhkWov9NJHBcZHuj
rfCYnayFpjBUJvCgFPiLPo4GTg+JJ1ezaM95LXKV77ZD1QqR2dqqpM5NThHpVosw4BbIVmdNdo9K
beZzyaE3N5tk4jmbCoKBzPGtC4UyWiDniNa8Y8hJKeJdUA+hLanFcyxX/7vyOI45Qmiph0qdse9I
RTmWs9FouESEImjRE1uVIWlSic71jbeZiqxgmG0RpEKsonEadSUkBUltIX80o+f/hsGs24jdEeQp
MKr0e45Z6el7w33xpVH13VZb2cGckf1Uz2AUBQYoPMmviKYEXxLPdJXeyp5nL8TZPB6jQ2D3B96z
+aZbrKCZA3OoR3UoJEBP4yOJdi3mwIXqVi4L6/oybsZgqJqgAkgVs9h2pdwIhlqkNxZd3yn9Pqw4
G5jz/9lH8zGZBH2iriALh7l6MArO/992tT+/X2aSwyKAXts44fc3y/2cTnZb7eTi6foabQehyyKx
D+N1EM99GuJ6OtSOcqAPU90xTtCGZPopfYr3B95T2HZCuoJk3DtE4Eu6GJcHdHf6VDVVSSyaFpJv
WmL59xMoriYfPYW71FNACswba9w+2Vb4jOvnpRTq6YTvNtrR5zqzaAcCFUKSH8Sv9b5EjsN7str+
kqZKte7QeGMycXestUU1o/Ojzg6DEETdpYp//UNuQoAiAgN50JwBodPbWAuSCMHA5QFGIZEXoNSm
f40bjbOjti9JKxTmyBKisSlHESjJvvpcecFevxUfzSfdB18X1s10wJzHuyPxLGMWL1A6MUNBCJXM
ZG8Un8reVxPONNZmRFqZRYPlquww6GVmdhNeFI3cD9XbYpot0jpixjujttpBIf5w+UpM+ilAh9oc
F9iSnQI/x3z54uuHBGvH67HhWMS+y0rBEE6Efqgy/yUPPzMw1fVf5Yizbttb6WIPS0AQQFtRSGbA
DJ7s5W7kLWe1B8kXvQ4tofRZJ9V5Tkjj3rujawXKHsHjmBkRBaVvznRQL7jXb4gH+bJdyQnBmyF+
BcWEqiDThbal9ZRqvpWH52Hh7Nrt8LsCYGJRkwX5lNcAoNQ4i9Na8fcBKdliQ7DXmXc8QpntDHCF
x4SJbIbyChSQ6QcT/qLRXr1tcTUO7jSoVbY8Su3t5cM7NhHBM/dOfbOrCjSozDhc4jixMtNOycv1
qPcv63dBYNZPJqQ2ZxUIih/u+pvyZtgVO+FJ9GjZK0Vu+40DuB2NLoDMApb6ZGp6ETSQwQr89hNt
OqCk9e3X38P/9OzQP1/H3N7LF0gm6HbTEEH2GJDV9Cw0u9Ek+9JcrFyQvetAPNuYSFsms6wtoFVw
6/6UTN2tIVT7Kn29DvIvZ8jFHCbYNhFJWtLDHLSxvdCxlsQZjsq+culYG72JzDveY/AWo6YiKZAg
lKH3DSUKJu4GateO0bl4jZYfxZ6fpiPIbX6iGR+3rXZf3rV7bde+Svc8cc7NHXABZuNwvOipkCvY
39L4o2o/NVxFlc0XuJVpbAjWM4x+ZRSB+MXn4jS7oMsHOWmnI4zQFZ2eCE5mjTPastlKsIZlgnA8
Q/NRqZHE9Xb+3JgWva/nD1T9O/k1IXnU7qikKl72HY770JD7LvqDQ1eXTEhmK6z+aN4MxRJOM52o
EO36tnDS7wQNo1CJOpOxhrGXfuFAbn7EFST9+yo9SKEFWtXGBEgwkMZW9pnSMOe+eF8LXu+YB7D3
7nmap9upwgqUCTStPktGWMHO4IZukuUo3VIhOMwPcs44ut+uLSgTXpRMUPQyB9CUerryLJe7UobI
F8RGjMdo+MAru7SyigkxRWaMMaZuWnfRi329xGg3CU17VjLOwUA39DWjmCCj6ULXBhmM6ppdssRW
pH6P0lt0b6Ft9mVMMHKxPF33Ep6TMCEma/Qx1KiThC0koJpDHfDojzkIBp2WWbnhpGOqUutgU0VO
if6QfSwZUVGs1EHNCXlfxs+XIM9nse1peei3lpe2LwWUh0aHMrQlfsfNhzePthUi4+RjMaMKMQy0
yDg4gpXu7mKMOHbHYEcpjg/LE58SeztlWGEy/r6MkWpWGayM9r/7SnDrRLfV6C1uY1c/kxvx03XP
4CIyTq9pdd5J4591Dd3gc+hPNnqvwL7AHwfe9pPLZ2R8P+9EE0TkLTY0MS1Vg9SNGXHa4rZPndUi
Mt4uKTka7zLs4wZKwvNtRnVA58QR9z0iIhV6K37i7h7fqdwWhe34/8c6ti0oF7VUyaYOjdWecKdi
3JH26oQWnYoXncZXdEvhfb/tCHmBZAoxoJmSlUHB9xMP6S52hdwiqm2Mlnyb0eIwrI0d3YkO7U5J
7J6nWcvZI6wCwBQqSZgYQE/rZ23Cw4h40FR4Kq/Te/tucPmmbBdBP0mgMxiwshhY3YtnAajYl8/D
Oub+QzerFRgTa+Y6zMykhlXB7NL25DriyT1tfjUNFGqYVyQEncJvw+VcR2AgyRGQu+l2UE5mdJoq
wS7yg0h+Kn1kXd/km7nzBe18nK+Cc5QLWRV32BBEgvAYsWvdz1UuR83m1l6hMJ44DiF4z1Kg9Ice
GlbQ1PiSPgUeVcLRdpVt3EqcGz7PLCbNw0lB5NQEYKIn1lBCoDw8jdjZ1xePZxZzzY4xVV/P9Bjo
o/ZbH5peHFf+dYjN2Q90/fzjDudSxuoDdaAiAcsEHI5WDQQLqjFI/vN98f8god3csSso5lQTqliv
4hmeR5aHYkEaPj32WLrkI5SqaBS/2MQcZRhdjqdRwLqFrYyDUxGdKRBeo9K08i5zGk31lGp0kwTZ
cT3dC3qy74T+Ixnd6jcwh1s3kmQBQROyknanxndxcNcEnAC8mcytIJgDjeSFIY4lnFA8qCAy7DAE
TNnTeLOkXBdhIkbQz1mpxMDJcI3C89ihAzec6st4/eNhcYIT2xU2LnGZ6Ca+nE6sXj0ok502xyy5
08XPacNpBd1+Vr2s37mdcuX6JAlA8xP87fq0YJbcxb1DBAgtWDg9ZRCUNhaxUHI3QjxoWcZ04vUU
c+LImfVm9RNG9AnLGpiNXKP71ISVNXeHOeO1dXHCyJnBcQVSmFUC3WdqZ2FkjlLnoMnRlILTo7Zd
wFgtJ3N0TWJitind3mgw8YktWPNPlI396AWS5yjljjs0SXA2Gc8yJqKAXzjJjRCQi3QSeyeqOGF+
+7a5somJJOPS52GhwvVpHU0/0nv8dGj33Q3Pku1keIXExAswmpMqn4DUH7QHiIwcAtB2DofyJFI2
P091OHGft9OY4JEY2hIoA5aOVljLT5rd3uQ3zav2Q/I1a0ZLEMEzZ/K0CBYXmp7G7y6hK1OZeBI3
sZLNFUz93c7Q2unP0Kf9Vo1v8vJijoewj5FFEIqxRmNkpYFNtnb0rrKvryRnC7PPkWlTTDrEpZEe
FkfQ0JfjsSPedYjt94TLirGvkRL0m1Nw3NNDujgNONLQppbb5IdixZ+jY+mBiG/PgeSZxeQeYD1v
IUdAzcLoM62eRZ4aWhkobVzhO205iQ7I6rmvoNTNr/iGzAQRc5kbOdZhKTG+aIsviak1tt+W7qSj
fMAxkZpwDYuJHjESn7lQgNU5zYkqu+Y3y6fBLm7py1Nwy6u2bruibOimgXsm+mneJt5yblTRlBG4
/fBUaA/tyPMSmnS+t+cCwGzpvBExCa1KqFI84P6ADjUTZwp4SChZh+AQTvax7SAXNGYXzzNJuiiC
OXG6y7qjbt5WvFYgDgRb2Ykg8hNGBgwiU+jE44x20OdRfL3uBtse98cOdiKqiUkkhyXsUPrMEiPd
DmNfIT9kckjLiRN1eQbRL7g6ifWmKTtxBpY4PHXSkxIc6uUjn0UXdVXC1Lsun8+ZFUTQJOgJxoQQ
FJLQuRRaZbOvqg9dTFYgzC6NlC7oVBUgswKZYL09hnL2dP2zbF+7Vxh0LVeGpGVlBBB4Ryr4OLrx
DroItnwze6KT4gGQVz7fdIIVGHPOo6lPjkp6zqcGiG163V3m2Av6zOkSFMDalPORtk/7FR4TC3LB
6MYIsm1u9pV2/1YeKMF9wQUnx0kCBT8vrd4MPSs4JjJU6O6ujZmWfSHcaXd6CKbGptB4AZVWWt8F
oBUMExKyJq2MqsWZ0TmirXv1k+7q/ryvfN7ptLmPLkDsNUHMsrZJaKqZtrG7KMlJaq0BJHgcF9xM
VFYwbFkhLsB73wHmj0DLkSqq0jdU3msD5wuxF4E6In1piPhCY+kT46XijdjxthN7CVCSqoQuF2yh
6rB4Ubennel2lom3k4JrDe/7MPGhykmRJxXAZHkCkVP2xRBCb8a06fUPtA0DOThdV3VVY0O3WEV6
F8lYNCWOHUM1nTx+kcuU86bHQ2GCtlTGYhdE54j6M8qeegxjGap/3ZLtyxNtsaUxWxHZ2VI1J12l
9igyLnczPk/v02oq5tCt+mu5h5qz3R/xbC9yRQY3c6ALLls2Bn2TVOsRiuLSHWXKQ7PtPvbNF/V7
iRKQsI948jPbi/nHTpXZUpWME2OKGrhhvA/Cg5rsEGivryUPgvle+qhJVR/CpGgYLanrbjETaUmZ
8fDfYOjKrs6nOJl1oo116+akfCKyhmuMaaTONBo8lurt2HBZM2Y3iXNvYioLSEnwUnQvAo+hZ/Mq
uPIBuqArS0TMYtVTgwVDovCshYEVoEJgZJgy0wInJdqxSMv/uHjMeUu0UkuWFu6eD4sVLn6iqLZY
8go8POdmTtmmksUJyhQ0Ie4cEPOhk1y+bb4sfvj53NfDq+b8y7F++VLMOZvIoOdESx4AD8IdcWtf
/GacUpDpUHK+/jjyphF4rs4cuEHUEzVU8eUaRfAkot4XU+OlCY/plOOAGvPCSpas7EYZZukk9ZM6
uMvmjBcAt3OHP0vH9qlPRlcE3QBT5sUYWrDl949ykYa3Ra7lp1whuzCMKgeUAkpo9ahe5Da4aKcP
PVdctoLGxA78x3wAWy8S9PoVolXq8Fcuu/8pbmhM3FADVQ2NERCa8UjmrwPhS1Bsd6GszGAihqB3
cRvRxVTvqgRUFlaE3gzaUSS48/2iOWGMVjp6Lex3OYeyg+6pdzmgIUFIWhfBaHH+aatggquBPKQS
drZWHOfkR53oltZ+M+Ov88hlztjc3yssZrtlAhTnZBOFTTq3YXq0+aQ5KneCX3qVnfkTrxpIo9I1
29jtthhaouqw7dyVOOCxJLtL/Q6PneYBbBBOY0euuedNgnFWlE12R0kNExmkRa7RRveVSrzUmHdB
NZfWrJaOGc6c83Nzt19WlS2Lz3ONipmOVe2HO0PfV7wZC84qsqluNuqdGIj4/1PwGfwOkrwH46fX
qzFno21H45UhzE4zg1QmdBsg5YV7PKpeBn5o5bN881vwaeaF/81ovMJjdl0cFePSoKXO1ZfECuev
errTy9n5QPhYgdAfsdpf1WAqsYrBX7fMbvtqtsPxGe931nUQ7tIx53McKIm+jEChw5t0FqFpbdOm
IwihnaWWes8bQOStHXNUD0KYFzp9o0giXxoKr0ogkWH8um4WD4SJF2WcQKyAPviomj8L+2xxh/DH
dYjtRH71fZgYkUxiIBS0WUi7mTAEjme5L+ReuoWf+yU68eZdr1u8prhtu6CZBjkqE2/PjE8kBSbY
iIE8R1xaO47vk+yvCdrv1y3bDgsXEMYlSB82Rm8CZGklq+4Mq0k4rzmbeSjaq/4xg/GBNjECuU6B
UJipFQ6llUzf09FTKcGn1wQxx6DtOHSBY7xhSjVFqjvAkUG39bC/76LMbkRIApmBf33teB+IcYqy
0haJBIDK8lNGwHkdngKdJ777L5sW84SShqkutBO+DQ1Rrk4SmXHqK/7sts9US1R169gaHcr60h+5
gJs5G+rZ/wAyAQ/kHiVe2RHwqD58i4FoiL7tqZYer361Xb1YITEeXoC0Jwx0mFa78S1V6pmOyn3g
iR4eoX/y0La/1sUsxtOTeuwmKYdZmJhsyA6CBmb8IYe4QDCuPqmCHFUBqF7b5U4EowIwZpVXpeXZ
wTi4kPWZaESwYyCh1cRuOzWWoPGSou24cDGF8e1GEdGOq8K3k1P6gjsCeuM92gTcm5aS2cKD7M47
3qgkz9XZG4kekCxTIIbg9kj0TsVecZHb2jWO3VO6L275FVQuIlO46DGXrWt0CxegGqNXu2Y3PbTO
b6JK4cQjUuJ8O/YikgSjaqgZvUmiOQU6iott9vvrQYn62Pts9s+HYy8iRIpqbVJgUdiWdgWxjrr6
XEbftOKb3n+oR/eyfzUmUjSTAEoskX4v5ZgbE1jEaue6NbwQwU76JRBtloOzt1PuFbhgOiJh+d2j
K5y4MzxcPCZKaGaiaEEFk+grNmXVLkG4VbkmLh/CPa88vN2IsFpAJmAkJZjYwYyGEwQ0LPIx9pdD
YDUW7ZO9vo6bp6IpgdpWIxrY3Rk/7+JIRn8sXiYm6ZRB/hHDfsL4NKU8gbLNw36Fw96040ZNEtof
lel/VfFfqXEbZBn4f6BAKVvy+KFS0AqOORtbtcU1SkRCa/a3S/vV1A811RjoTkGkWqZyjIdvk3lr
hn+Zk60RXiTe3GordMb9xTJS+zrAoup94iQTZCESyQlmHF6h+BI0AWdnb/vmCo85LhvQ3OuDBjzi
S14FNnu1dCd7ckuvgEZEwetX3wxWKzhmK0AGKItD2n4Zq4/LmFh9YBmzaV93TJ7DMDug7KemnGaA
qEbzMxTCxE5aw1OW6q+AgNJpjN2uM3k9TdQL38XIlWXMETrkMfjLCdxmPhBoSC07w1FdGZQ5ifvR
FvwVGnOUomxdtyptSBgPTWzRnr7wZ2cJN8ID7evT9zztXs53Y5tj1AEENMNC8Qo/KJ7mzg4IxxU3
s4OLSWx3TBQ1calQTxylh2k6RTz5d56rs60xg66V/YAqr1tUqj+2kz2Q1tMG2auE+alIRj+O0rsC
vBeG9KVfFPB1KxzH5K0iE1qCphMjk7Zsz5P5WifVoRCFp1YtvOv+z1tJJobIFSmljr7htoLbYAix
5zxzcWKUzMQMNclCNCPCjLCGMElmt/HzICpWnn7nttQTni1MwAiJ0oodbXajhbT6U+HIx+ExcbRv
zXHA/Edg4TVg95LcFq54TNwY7FvEz1+vr+f/kXYly3HryPaLGMEZ5JZjVWmWLFv2hmHLNud55te/
A7mvRUHowmvdjb1QRCUTSCQSOZzDj+h2psk4FGvNNn0xoTB2DhEdJYmfbyn0OE3WR66I/FNkJowr
MdJuq0yaxquBBAqol9EZ7F/nVRKJYPxHZ1p5qtFlLbMv4CaIt9uoFFghv2n2ddV0+ibc5Z/aQRuN
iE6qdd6KzFBKUcsIou8EIOMzWo3kQ+FqTuJnj/2FyF+JDrvOBCcNEKaHdMMaajeThwYDkLfb39NL
SiC4HuqPTdTvdGVilHoy8tmibQZyaALyswW9pT8BEZM2ABS69682j2XSbLuibwbaggKywHX81Ouu
KmS54Z9xHRxEpiwbFgsYCAdim00NHxJNngl2Pn86yiewpbto7wP9oxp7tXXEiD0aCkUJPv6R/yva
Zuxmq2OjyWcqOv6VycceXYwfWb9XAYxtZFKyjkWBzVrqGyv6SZKrRhe8dfnLh9EO2yA6gLBYj6Gg
XB7l8BiSkTpLXDlrH5RR4Q+K6q6W4KTx451XYYy/IBlwKpaI1nDQlF6vq4Pw57AUkaugSbwoo0ut
XQWxP7/P1H6VyTgQdIhMo7bhlQGTd1WXwh8lN7n7PPhoTT+mN6JpJ/4A+qvAd+94s41HPYJA/Q6o
psmn5ph9bVGnslEBRNk0ORSH/FP7SXZST/p53l74BvlXV7bgaKy1iekk+JJBT1yztf21FPorkQzG
geCKaayWrmfzLJ8w/HTfw2NJn+Ub5ZQc1ItZCGTBvwFelWJikU232nHN4ETaKtSlYyX544d6r3Zb
RnXeXQDKUNmj8jJoOH3p5F/RdDFmosyiaN2omjsZS73U5ki7YSw1bK2wmA//bu+Z+KOKMd2Nrh7Y
eXctTY9WKpgDFTgKk3EUeTRV7ZzBUVDEiP4aPDf28MtIXQuTduc1ER1Zk3ETYDfEiaWqaDfJhMZw
7TAclvv4WDnkBKxIF/eiYPH4JY6dBTBeosJLutx0eCaksLUn9JLdgQXJpfgsWoIYYPk+UKkC3ySw
bBYxotBmo9ksumV1qM3PUnIadUH9gbdrKiDyiAF0f9VkgQ6tZk0yW8PhWdZAnb9akumiIuH02Lil
s33BxvEU2ktjbFAfNbVEdyni7c9bsH4GWrAr+RVc0WWBjP1Lj+EX7ed5oSKZjF2m21A0EZ2XWSOE
AFdqe1j0L+dFcMPqvV6MQVqanFqE6kVHZlDISxz0bdguuBWB3mgfW9UngjemSCvGHsexBhGhBk9u
dZLmJYtiOmblFHgWCvZMIIh9L7cgCUn1EqoVAIWLn+PB3UQhPM/z7VaPfS+raVMCqxoiRiB8y7V+
scgiUhWuy1BNzQAqOnnhcn7rXeV5laVIQ/HhT1tUFaS/lPv6eQ4sp0WCCMhyomw23QE2jbKT+K7L
MBmkQX/pYDsORwUeyggpjq2ocMNdvFfF2OZC2aj7xqIZ7XE7bflRTQQhGdfz7fVg7vO+z2JFGSlD
35HCUlVe2Tp57ZqNMz9ZYE1fL7YZ3XMO6v+CU0V/+dwKMhd7Xlo6Wv6h2h9wr9y3bpHmwJlCu3og
6uHh2vluHek6765f0GRWcU2rU4N0lajfOx2T9YKELPUC5/Shn7ATEU+GUVctRKTKadhux/p+TDyr
mZ1ZP0qaILUhsgvG1RZ2KsW2AmHK8GRKB3t9FOwOXf332pi2YcsGaHXYpqemAiJw1IJUTL6jzI0a
hrOA3nJjIG8H0FVPxB9Kv/ecOMbFjjrJEz0DBrGkfibjb5JdJbXfTSIWE+6yERmvHRmE7zbbVrAo
da4vM0jMuq0DJG581ZKPUFWpOxHMzgC1Qo07yjlnr9dZ+RRnj8X2dH5zuMa8E8HceVbfyXpEyQ0H
1dOG2GlAw0a+/jsZ7IYUQ0HKGjLk9CBLd6XqprFABNeF7tSgf98dmELZxr5pIEIPaa09D7WQNvCJ
ABIFe84+06kZyiSDmLoa3a1FmqDWBUl1wYbYzEN9NvW+jGwcFiOrT8PYnprVDNNmEbhMvhgN8QZM
FwSgjMckQxujAo4KqlmqDgFDgiVdNMCgP7/zL3f+u7NIXsUwvpLEeVFVJhyz9Y2iLrZ32oX+qwC3
0EkJhtviAYRGnhpgojBogeBmABF0uDcPKxIgYLookNscv5j357+JH4Ltvokuzc5W5NiOzDKG6nJI
oXzaMPopI7NpgrY7OxXhLCpviZaaOcVFNVmNIkNeVd/1GRB5UWFSROjP3OSfutOKOchd2SDMmyAl
O1KIj/bKuLYe/tTfbW8SHDf+OXjdVuZEr9s2EUJBX3RUJWfN69SH85skEsCe59VSJZP2bM3Zl8n+
aiiCJ6jICNjUymxOJdYLy2UoTgzudsoDZXrTSX5WwedJkXnOKyTaHzahUiy63k8DlmwK0uvlBZsN
BXFQrWCi7cd4EEgT2BzbINGgUhy3BrW5J4JkMMWCIz9q1/bR2yw/SSeawzQE+T9+/Ecw12Ha+Iew
xfFU0fpBpoAss6t3wPbrAdC8XQBmidyh6cSpMRRduCKmpP+ysK9SaWy4O86DNa6qtbxInX06upUF
ebiFdlgc5oNIGn9dX4UxbrOM4wllEZpPyAPQYGZT5CxosvnI7lky6BNs3TTAwvJWJeDdr6ukIiKj
zROUo7STnbZ1bLcHvlnsDjEQtvuDqIGbHtp3vvpVKnu5KfFWy2kDqZsMPMbxcRzvy/xHMRBnXn4v
9k+BktwjvhPHXHTDQoxFa2CiL+3pF6lfumvmbGDzNlHOVb4WV6KEI3WB5xRkLAXsTXJhUAbxYVmc
RbrqpItN/Wr0MdopBTE137/stGMMpTPtJVMnyJLD2ae91ekVUBzARvHnZScsxdPfO6cbXe3dKdAj
VDUsAlJnAGSEdhCfADYGiHxadaLDPJrhrqJ7jX/ydjoyF6ki2+jnjel6yvPPkRghHI6jAIRJndJQ
HlevaQDLJyGMkTLP6gYXx0XwUOKmyNXdNzCXq6wvuiqp0Lv1t2AKKAJPi8n+/rEMU3dExc3GQGqW
O0itiHwsNdBzS87cuG2bmVGa4Y5q/dVdPNONT9o9CTVgQ/UfSO/ttWTuW1tO88p8sdz+qavRpyj5
efZJcCBF55/xOk0pK7a8YDspPELvlqcJZE/5KQlarwTLNeBHvDVUD5InvDjOuwLlHe/NSuy1GiDZ
ukputUtaLiW+7kQP+Sf05gatOEnLfSP+NRuFZcLRQfFh9TbMhqbhKGNMsXmy5pSgMKAHJjkpQHYB
1NG9CNpX4BhAu/b2oE6x1mUJOD397mnC1F0VAHXX0RGprUCyEccdIkUZP2T3pNq6mvqh+cbsy4CU
umsrP9ED5Z03H+7NuFtRxgFVW6n/6dktK0qQh5HSB2kWofP9F5cDNHwL6OCaztYY8RZXKEgrDTHM
cPlUeAuAqEynPpqI3SXRieA71VdpzLEbpcQmDZVGYbvjwxzG3/TbAdJqr6+cSsgUzs89gnnkH/WY
I6itqzlgOoK2D2AGw+/d+TH2LYSlprP5y1X6IKIv4p88zIfrlo1JcTapL0dttDRVgqhU3lxMEyS1
qFjFBf1Ev70MWijTggthLHDqZkDEruDzmV1aS0d85nU/8jv0+esvOJjoH5+d5JeQR4hrkDu5jEEO
baKX/URpoeTKa/XoUyZvDnjXjh+wexvYtyoohEyb5YuJUgNZICtFurhJRidb5/EArpqToVR9cF4S
d69eJbH59dJc6tZUoNBYoGFd/t4O7nkBvPhIkxUNiAEWaEdYwpGuViKi0tTDMmH2MpzSL/n0Ka3c
QXo+L4h7jPeSmIM1I10m4Ur7E/vpeII3NegtN5Cp1l52KiOBYtyJz7085lxNtrx1Cs3bZMflkgI2
4Xq7mw6oulyll9LdihGQKoSzFzkQXojwKld7d7GhL16vLJr5PEUn7SD55MpCAN+FsZAt5vzmQejb
e0Ufxy0fMPHpp8s3ohWOXfyS1E8VCFaGX4LdE4lirrC1iZtojKAVDRS2oEL1/g9Iyzw7+WVxjdm+
U+k1rghSl3eX7VeT8SS9Nnd5tUJFIj+bwMRP5m8Iipw4bvzzGvJOmiZbCHeIRnDPMIJIucnrRKkg
O3K1JVfJJPAZfPsHNLCGQioaydlrLIkz9D7E6uAXilcdNS89LQ7eWc8ELLyefhClLbkbthPHHLcu
29bEouLI2jskewK8Z5RcGpJv9qIioFA15qi1syWl3SgPuMI2kIbqfnqKr4w7sIS6yUnUpcKNprRX
zUymbyqRJtKvkTL4VuNSLpnoqHzLHwEUdOxvYs/4KvIkHMsATZKmgUXARPpLoyu9e2bFCtnsMVnB
xY7QsZPdettEvooaF/OsgAjTUomuoRFdpvfaTkQRz51WtBCRXJKb7vinWlL8phFA6UmeaH6aE/W/
EUcP3U6cWSVVjrAK5EKaph4neTWcYrL760rviZPPCV5Upbk6yVAtgoYC/lq+KsqsJcbIuqiLQeDd
DvUxHo6VnBzOn2OeebxRjjH8Al5KzkrUZ5SH+Lo7ItgOaJKP/Mfji0achfIY448xuw1uNCrvpvwM
CPVD5BFXepwDGtyvF0IWWc7B3uvH4kdvUZ6DAxibN54WcNai8PEYNQ4Fxg6tDPmiwd/8zC/ysLiK
e5GhcgKsN8KZG2ew7HXQLSibXG5PKcZuyH2XuV35EtfhknPnLxLSAs75PRVJZS6fziDWGFOVpfi7
ltdeJN8OUivQTSSEntHdoWhjkxQ1Hk6+tWmKk4EQ/pvR6c9ZZq0P59WhFnHmtL+8CHaSklRJl0SC
JBkDFLRwRafvxQN6grP2krrdicGJrkwwYILBKflWIQZuZkuQUecuGTKWpqYr+CWWYSXeymVshxkE
PVPhaEXulponD0IuOa7FE3Dx2CBn1HS2x1mPjFZF/wzlAQItNKioAEfoABQM465rQPucgbnZwU2K
rlDevYaQWNcwK64CoZIF1FeHZC2MdKKcUdKzfZHh5Zm6m2thDht4mB94VbyRxhhgrk95icsNbGXr
JznOnT4KWksSHCWeUSCeQrgPplXEInRLd0YhRXUxA2YIJEDG16F7sKZEcIz4AnTAdim6jRE8Rosx
QZkoX+Dhp3r1F2AFdmT638ulhia/iqCfsNOh1xZ7jWaI0FNcXkFPHsdScE/xXrBvZDDrJOvbAKYy
KiO0TlWwHLdDOzv90x+0u/Wg3sfBMjuidDXvRO1VY27mSRmtdBhwZtfNlRPVNYoLRRGhX/OeRm+U
Y27hBCdNWgcot57ya8VTnP4xeQBdhbvdG1eUlQOFm8ppZYf8PO/5ONH8G8HM3TzIzVT01DiybXEM
tXC34VFWFmfGjOF5SaKFZG7lqtxSrc1ApGmW3mac4t6LhWBafBkWgH1AG0vAXfzWDtNkMfueMmlS
SJAEEwN1mF6B1AEcoYYPj0g7FmtREzz/fL0KZe5CG4OoCYhpcL76u6Z9bkTJSl5sqCk4uwYYSNH1
ySzc3JgxAFtoKGpFB6Dpk6CoNfk6btofUZxXHunLb/IwiIYhuL52J5etRMmoJ6iRArnIqmCKJgum
i+iScrWYQR5oIhBsbtS2F8fsHco0aPoscdDk1aVBYu3GrTNFbuPPXnJhfpm/fCQ5ZexFMjtXTmvb
tRlEAu/iIrWkh9JSvJo0x/OWz91ATVVQitFlZKeYwx3Fm2H29LmSkPZUDHZgN2nszJbp2/Z4stYa
iTERNC3XKHcymXOtF52eVeYCcsroFNn35fC/10IMTUMTsolHmC6zk+ytOepzUyBimlcLGE9JoMy1
05EqPL90fDVexTDet4hGS6ojLJ1EMLOrdubdNIzeB2TgjUcsDBzp6Kp+6zTWRc1zZepwfqVvRfFJ
NUVTP1zvDg5D5Hc1BXkGNjvZN602DTUkdE9F6pgnQOl6lic/pMcaaBDHEfVkyhiqHSdRqp7nEHeS
2WxlgYHuGctHb6/jZJ4MNNuIaOG4F/NeBnNwlRiIO0kMGdlRvabUNsuxd6fBMb3C0Z9pB0DmjwfL
P79rXH+xF8tsW53mQ2YVEKuHaLXx2ivpurpoPQsNRPJh/LJ9PS+Pu5IqbB2ZIhlslPTvuxBnU9CN
nLxYSYt9VL6X/ZFElsBT8MwdQ1voKFSQ70K37FshYHEaweZQY7uG4RZFFriMTo+CD2iyE8KcqRSl
jUnaICQijdNiOhHox52oC4WuPvuiwlmyNXg8lNdYBqdOAblr1lT0JpZd/XMbTuBjoZRb83F4FMXp
3GVDZyvCW3jYd3h+utmqcZlJ2Jf1Yt1u51bghbh7v/t9xpnmVT2QssDvN1ZoAnJR61Wn0WX//L7w
QjG4079aMPd8WqlVW5eQEklIjWsXhmF5ozY4cScIpbnqoIZgGZZJUGVgrKwtlHJWMhRLJuOmbWcM
I96PUi3Qhns+DQTkqKMpFv5nnh3xnBlwhyjMUwugc3p1GD+2EloNKcbDfJD7D3R74KZ4lUjNZHdE
VwAvTNZA29XQCPCCdoJplRRTHXY4INcvGjLjXet7ccwymgo4F5MS4qJWCztd8TGJ60hN6Zlp9ymK
LA8wnc55E+FBrNDBHxAzqDZewO/RpLt+biQUklNrCAb1uWmry3oiF/OQXQ+gPrfl6FQpw51SD6ng
muTGg4heUDtU0Kkqsz2xbW+p44bxhZflpf1QkRddji90TuPFKjhyQmmMewdvgFwrtDegAfr8SwI2
VBtnBNMjCvQPwlY9nr8yAQZmoNOLgPSaucSyKtEafUW7+hCjFkAn7ZsL6TMBmD99M3ygTA9Br9IY
5cwsy8vahjR9nq6zWL7KreI7nP9HzqAJn4hsiYLGf5Y72ehUpVwn0iKEV1AG6N3Yt30d9zJFAMKJ
+IjX38ljB+BsuKvSBtUMZk+KTzoWUZN9+UYOKH678lUI1M01EhRvLFtRiCbj/7cnvo+qYlOmsUUU
iqqK7iba5wRAk0Z+iuPLpA50+IE5rO1TIolQeHlHkdaadQtUyvTOZo4/qQezSza58SsJD5MZANHl
VGGGbCSeIo2nuhhvJaV0lWi50fP4f8/zvRHO3OETJgDzzoZwLblv1nt7uKxFj2n6/cwN/kYE82oB
nPKQbwQigH9q5FdDH+jV4bw7E4lg7lW0F0/dEEHEMLhpddl1rjEI7jrOpfpGC8ZCdEsbgeK0AfMq
flzV0wrQELvGQEol8MwCVdgagFQa1TzKkAOGpW4O2/RSrQSq8DjuoIttK0SX0STCNi/HchOPxarh
QYweDtpju6E1jLYuN1ciB8WJqN6IYhxUPahViiapxs/zh1Sq3CQTPoro/f/evl61YeIDkC6vWaqq
DUiyx9806y7hpjbu2ktapfl/ABdRe30nD0VDPFstxKNsObmOkmQjegxfuJaBXQEhQ3lQ0VJUPXYy
KmtGc9GS9t5qkVFenqv+VNfo9a2+t2XYNK6iPJw3fdHXMLHKlJJt0SJ8DZJGRXksmj6wVMUxdXfO
PkC3Yyk7zRlPJY9yv+Q9ZLVp6ZcYwxqS3E8yIRUJd0d3chin1M8yktwS1SkgT7pfhrRVeg1o0blx
peNH6nzQCyGsjUQEen4YD2UuwF5fqF5/qE9AbvCtdDHgfdp81QGg4/35LeMe8Z04xlsNcxkPhQpx
ax7fNWZ5bMngVXr+7d+JYTxWBJqnP7ulzl6NmlpD3CkdBO6Ke77/6vKuJcaWWrOSuqT17VKHmUfo
B9MxIXpeE76N/7M/75phqqUYugYTEP7Qe4O03CLAcW3ti5RcWm0nkMVVCBUpU9EocAx7ui0DLN3T
KDXg0LOu8izPg1lt2+N5hbgWsBPCHFoyLiPJGqxavfgEVU/Jcg004JwXonKXjRAke1UCCBe2h6gC
5mWc5zieAL9xi59oH/cxhxVuTn79B0K0f54Bcd25cVBc697o/acl4cp63AQB3Uvn4TunaWmIHFUV
U6NspwVweOa4HaHxnyRL7PehddsdagrGE6QIJ62XjjHalxxdpzfZVepFQJ0T9YByd3f3GczRSwZV
7pUMnzEPQa4+aJh3Or/oIgHMoTN6QDeDwBB6kvmxGp7nxLw7L4FrO68qsJhUiF7rUqXOKgWSWF96
S3Ga1g+kMi1lJ4R5xSRbNYEKFGpExbU5XGnVJlgnkRbq24BbtdMBkDSwzXmGq82vLFQFNFFDhUgI
Gxkokmr0FrTQ7LvI/m2VV1Mritd4GGFvloo5y2vXA6NxgEllACtNr5GYB/C+/EAhwjC3incfHRGx
7oFKDGowwbHiWxuiOENBxspgnw4VkewNyKK4KE3bVVLT1cwPVGTROafDg6BHygTHxduNmspG1lfV
RvQ+R0dM5boADko16f5/N2ogQaA2hdIGLmDmBpYkmMKUkAYT8hWoJQzjBD6j623e2uC8IHrAWT+k
ypaMvKiu2IRNJqmphh6lBSYR54mj58iRrdnncS4Xp1dw36tlkK6JiHiKZ4d7oYyJmDnGmTWbnqbx
MgbD8rIcE+3LecVEMujfdzkry5yLIpohw+haD7yLTpSbD1XZf/6AGPQJWRZBEKazoVIpb6spkbLx
Y+Uuy2+i6mukHT4iwlRUHeA0JroZ3moyWCB+L6Oq8TsgOiFHezsV4LjPhDNd9HfemYKp2jbMWsNV
z8gZx7wp8nRqgDKcHtRfFBMup4MxgOP3RI2G3N0xTV1TQRUDu5Pf6pR1a7UsZofXYxQq0e10NwkZ
qanHfK+Oja58g9CkP3OEtK7SK4CE02dQdkswMvasO8rv2JUdCZCS57eIly9BuuRVGHOPdm0vg/5p
bDBKsQUkyIIO0K2/XmjSw0VyhChMvBfBXh5zrdo6aXLDxvoVaE4rPtX3+UlyJ7eRfM2lj7x/qyB7
yyZT0ymgimvg1aO75ZieJvTBybWjgVygckUXFa/0tV9P1svaZdYX2wJx8fcZOIX6o/ZDUdwIs0SU
gXEwXf0iRSdgICp+8e3y7z7qzDVszDEoKGrsY9r8lucMw+xfDXRkC6yFu3sYFiGmbqvGuy4vyVLW
eI2Q05AO8TWlCZHwulJvTKwmcrCBaPN4tyLG6/6KY5SyMIZaLSPNaUlXMzlGIv5CXly9/30mrDBt
aQCXPX7fqHHTo33NmWojGGsbZXiwI6WW6E3CP247jZgLpOoRVK4VlQgIWVoCAfuTS/uV6HSicBJS
tH7MVaLL5UCiCdLovLL6vb4DFigssUW9pYmd7K4AYOx5C+El12gbHvX5aMRmi3yrQSIb6ZbGV/Tx
1JTbIVkMf0kmv1LXX+dF/Ze1/CuLTbDpWVempQpZ1pXqKp5xMI9bOHudozqAWRPcZdQvvXPKNsoA
dFwX2WXGVOa5UOo51ekdE2P4Mg3/YEEJ2xl5W4bHN7FxkxnIJTP+MSvXCij3OGHJpXwq73tgWVpe
dcCL31+9JRQ7Dl5VDmgjfyWyKFcDGlES5J4afwl0zIvo/nKYMC4C2h9Hx1CpyEL+izyCOxSGor7r
btwSc5q6FZ6KcoZGoXZIvO4go+Xhz6P1A5N0UO9VHJOC6haMzpvDjAVNtROZ14OdDJ8Elsgzjr0M
5sZO0GGpmTpU6lDYpGlYgGth5AazRX0YeUBde9ID1SnuEKmSW9GLnHsO9tKZK9yuo7lMN2goHcwX
8LoBdSrAmRy7sAhFgIbcCw5to4aGWAsVP7YsNq1zM829gmdE0B27GwWt9MiTooC0gJpPPUTXv4lw
pJvnVfYymXtgNgvSFxZkShqm5fsE17e16r6G5OWK96d3fjt5twIqqpi6ROUYtRzmCMZSu4KLFZGx
WV8QQHsPJ3tKnJj0yMWmAn/Ju7Z3stjDJ41DUWP8FyWjSj2mxXIczDyYClHpXaCSwUTIUy1nqdlC
TNMdJCPspBId9Nfp/NsGoM/51eOe771KzGaZLd6eZQZZ8h25qa/HcLowQSVmX4HTKTvIh0pEzsvD
GsC83t8NY9uZ+2VN52SARP3bFiye7itfuksFxxA8sG6xIvJqj+PP3APk3BeBslQZ9lrYi6bufPdY
k8FeRTAW9FKAqR3agWz465McGIguJW8UWAv3qO/FMRf6MnYLejChaXacLkt46vg4+ahbALl8dkSx
LO8q2gtjPSex22qkL8SmuFe6z5sI95BbvTJQ88bzE7Wrd/0gcjc1lSnVNDxRAtMFFcaP7Ae9V/NA
ER1qrjI7WcxGkdre+iLGWxTggL36UPYCS+Ae5N3vMzszDgDwnGoYgkWdvOVMyadUNBImksFsiGpU
eYd+IFwz9jGuL5fx0hYyznAN2kA+QAaltwYAvbcGrVuRXKopZMgv5MM0ubsRZ31Gx7kP/vjaO3+A
+NvyVxzr//JZz/Wqx7IlqM33SQ2aRjv8dyIY36dsCgCrEojoisAGxKWS/zwvgIcOYKH16p81ezeC
koMYt6J73/rKcxSa7naReOtX3BvhEiZ+/CA8OdxdMhWbTvWQ98iNajGrll7j5FA6A90F0eUPmvaX
Qkwwe/kPgX40gHjn5HbSmACjz5H32gikkcRZAgoIPuI9YQIwAP0+QVyjYZWCtCm/xAArfN++k83Y
o10gE5bWDV3b+vN4Gn3ZH8NsPAEZLBwOUYA6EnmSPWD0eh9pd7dQU/9nlVkKW63vgPdE9aazA1hl
r/2lHheXMg30gyMMjHlpLLhBGlihGv0OuLIsoiJfUR9DZWU4GgiLJxS/k8MLirxgOkfhBgQ7WYwr
Qd5XT9F//udlCCIF4O0Nl5JT+tNhcnUbUM4dov9VdkR5CqFk+mW7GzPv9LEc9RfJKXlaESgDbUXB
CD4wtG6S1O2Xi/GSrHjENa7wdUVfae8t+XWJGUsmyCUA9BTZGT0sDJ9yY1jejNd3B0A+lM/Erx2u
f9utM2O+UyZVSk73tDOe1752eu3x/OF86RQ/oxI7k5FZObGi+cVq4kPhjYD2ReiBlNpLu2ODEkbr
0Xq7flDRRREH5v18kbkG0A5kJ/tWI7AF5rrAq1Otzn0T43LlmhSRtfznmyi0+4eBk3E+QS9nYQDw
PVZm0iiNstH7MDGQ9a8tt5QagSb8GGUng27wzlyzVtFyS4EMimBMiWPSR/2GQphGvgi/mIfT90Yf
JoboWzy4BhrHpl1gP0sg6gY817E70GnhaXVlNB7KB9Fd8vJge79Zr6vIuIJ2lJXEkiEV+NC3tIkz
9rV741Be0d7A7qCE4+VLNHscwuGxCK3eOW/B3Khmt8KMQzCmeGytBPIH6WQlzz2cvAjvQySCOfZb
U2lJVUKEjMyedtXiuSoiWRGJYA66DACkxhgQX4Lo2gF+eeuYsxmUWSooFPKfAAT4OZgIwO1vMIKM
vOx6vEOxXEFzpJdSGUaH+kiHXcXZc+418SqMhXFAPxbOGNDd/b6t3VVB0rLt3Cw+Zs1dVovuJO79
txPGeI2kSmu1ybI/zWz5ob9qDhgdxuOmCUVJIe5u7UTR+Gp3qrUcTO4jUrG+KV8NCwoBxa0spPbh
hk07IUzKUJGyJdcbCBm7NEiq7REJdcDUr786q7ggw4qwWo8EHYEixRh3paAV3pAIZJY5YP2U9Gou
0TOUiUZvRWLo33frZw/dMMmo7tE2TT25liVXMkTmwI1xd8vH+CVwPqRzqlEZHvVLbbhF7nprhJTn
zMLEhXDcUKQU44hUiyRqFsH+tpvisv1Oc/P5lfYNlOSg6PNow3J7KJ7OOz/+22GnJeOaJHQc9CDU
gJGcyEODIccFQe1yr4Sbi561g3EUVeBEWjL+YwDjOtEkuqxbYKYhQUd2Khi74F7/rzqxNdKpNrNm
qqETbaSg2AkY1sO8hTCaEzgMtr685nU2ahLk9IbTHEs/uUnDrHAmX0UtKvLP75Rg3QjjMgrLXNO0
o9aRjAl8oNEBa6781eXx8C8lMX5DXTDxU/eQFDcgl1qUIAEnsJRuggNGXcG7e5+iy2EcBxM/bO/w
EGeFoZIcqycfa/tXI/06v2Dcu2P3+8yClVGHHir6+2ncOdP2LA2lI9uPzRoui+AUiVRhVmxK2lXq
4DB8qwo3lCOFEJy0qn9urRi3OhvoEi4t6AJaazCB0CLa4JtIdwufR9SrnZNEzXDnWcECY24pzVbY
laMCarC9TlzFoS0N2uT1XnZPL3r7KN+f3yyude82i3G2xrINpURTGNkUlkqAR1g0/0t7Y9xr20Zl
ocQQ0WjqQSkMR0+IYASZH63v1GC8aZvY9hap2KfkaKGSVYe4aMOXxkgxcDjX++xkMY7UyuxGVU3I
kk9/EK6mU4uaWeohEyvwCNyjZKsga1fA0/EOy7BqpSWuaSY2a+pLIzdPmV5/bovWHScLjfirALyX
e5xsU8X0M/Ja6Kt5a4N5N6VdnUOzUipOuj27xixCgOLa218R77qNFXTzkEyGj2uNQOkuNOKR6HDe
pM9r8a7XuFSaZRhojIfyIHiVktZN1/j7eRn8jflnpTQWNDZGTrDdKuqq15ttuKjQrdWMv4apcsZM
cc7L4ocKNnqAMVlko6+ZcQ1aImWJYdNt+U2hqwGyg3c+Rmg/y4iS/z+9M9x7fCeQcQqDZVT2CgID
f5qQ33M38iDFwRZd2L/60XRGWdRdx60tYprlr4aMiwAhRtyUOpYzelyCzcPQDIIH8iiPKOHQU7we
LBcQ7z/PLyzfFl+lMk5DBtxZq744jflLZRx1BQn8+e7fyWCOlFkBJxqcG2gfyA0309p7Sav9qIoE
Yvg2/1cVNvLKNN2MB6rKUqjHXmpPK/nI0Ke12yQ26oqjzIgIvdeVG9oxphyIv5woIA2FSf5QDerV
ItioK0+XNEX6uUF/feeVsxoWjWgkkm7vuxt3J4INHrZkVQpMpmMG5pEkvmm33tZfquvP3Lhfhq/n
7UB0iAndwd39ns1JN0X0FiwKtwHCZBY0ijtcUMiq8XL73riVK8p+8FMGOw0Zx0G03M4keqwoDnvp
Z0GpexRPm6aTtNtN9JASnCfCuI1m3qqimLBnRD/WS0DAQzgK7FwkgnEURV/3ekdzRoo6H4y+8fI4
8/TSDM7vFv3Sc6bBeIZlq1ViUE2G9qrNL1I7dmrNq6cPpcB2G8R4h7zPsqGnckbrul/ujOpC78Lz
qvBWDEMwigG+AZQX2GmYqgWh1NiiRUUrwPWW45WkflIQLp+XwluwvRTGugsykXobIaVtgbDUxW6e
jrUjL9JNmohsgFsa2gtjzLpYx1HqCwjLPwOxAOXw8goPMw+dpFfLKf5EJ1D6izyIrkU9MDwva2I8
QzdAWWu963HXKqXJpBI1qWxWHLmfnVr/QOyyl8AYXkPyYm1aVJ4q0h5Rpz0qce6f3ypun8ZeBmN0
ABsiCxpxcUxjb7o00MczINFBvtHxvBoPaJEr545Hmxr4/ghGENDazDhaq40kw6DltMRarpcR6fpU
87NFvanN9G6U48vebl0J/YK5vH06ryz1B+xB3otm7LJuwCHeb/AXMdpBIoz6FlawVT/T6UFEU8k9
ZxQDCS2yMihZGSX1RSqXakKFKUuuu+yplxEw/TyvDNefA4gW7beoZAFKhfF+UVTnwzpY9UvfBHBu
wmFwuovigj5JmxAJA4E8rk47eYw1Roaa2tlk16iB0D6N1lUB0X2Ufy6u5Wi+dJyrQ/Yoqr5yXclO
KGOexmrO27JAyVE+qPLnJvLKJJT73wLdaBbinWWgP0/RUEEihM2C5LYdD1ZOQ07iDpcUhql0xwbN
bIufUechOHXcpdyJY5Iis16CRg5sPn6/eEV1mDZXErVw8EVYRAfIA/RhoaVMJc+NvsZuldqFBTRu
KT4uQgI5gRAWRQrtqzqGpyEkiz1tzR1kp9RUcGjpDr/fmr+KaAr+vguV6GTCoIyQsZ5ohdg6zkAW
EUOwcg0NoDf/WS+N2ZJGBxambMDQUn0KMKsc2tF8nRb/R9qVNMeNM8tfxAjuJK5cms3WLlm27AvD
9tjc952//iXkGTcNYRrz9M1hLo7oVAFVhSJQlVl4xtyIDnp+DsTYNvrV0NAIeco/bRqg6JdsLfYf
gyRuMr10sVNgaHP8qyC3eeaAnW0o3vE1Dx4M2QBnOiVBpFu5W8axTkGXphq1vwxHeQjkRvD7/HS0
A6ALvAOwzSqrImLWeFTHda9b3GWKqzwqJ1peGoMn6rnjut4Ojsl+kpnbTVEBbpYD1XRX6aHRBRfY
3OMC7CgqAa2X9YYkZbaaxJpmfKHFhVyGWx2NYW+lqlMZZHAh3WKCASONA0EqokfDG38/o7Ifbxap
NNAH6TTN/iPIIVFylldqluJG1E3G37cdHhtfZpoaiQkrKTkSZRiN7tF+AdlHSgQjqpm4UbYDY6Is
W2K1tlW19mu9dK1FdxXL0yrcCGOc8vI60rP87TLiggSMRDK4Bxj/6Ai6SzIF8YyrJaJ8XbtP/9vv
M6dh3eAayBjx+2r9KOXHVRMQuXDTHmiU//n7mRSxrUONWyvr73DCBcgI5mmUsoISk+/jv2HYuagi
HlpzymFGXxpXuVkFZMr8TIEWYV88mm0iWDURHONstaJP7VbCKjV7UkGYBuZXJ4P6oHWj6at7eYdE
WIyv1fOs1yOtj6TB8opCv9qUxHCkTfcg8n6QJ2EDMt+5z2vJFH2ZWbbz2sK4f8ivuyrcShQRGxpv
Mh+vlbS3yH6URJcx3Fx49hWdqWvTaprjjAB4y643HMOWdphEky8iDOb8WJaNZLMGjLk4kglasfNh
QJ/W5S3jf43sLGEOkdrCTVXfUXf0Z99ER2PpxgFuYjBU0EHgrBccWjRILyQJnbrQ7sxaK5yYW4tD
RJbvlh4vK91Rb0+R/GzGN+vy/bJxgoykMxlDltSi73qsYG6uJ7wbvEDZIbwMwXN5Cy0hkEVBHfuW
5b0Z11IdYU+9HePpsxXdmRheW8cnBWQel6F4S7eHYnyunesoNzpApWrQDl+V5thXw2GaPKksnXF6
T7/LHo5xv8Quid5kKF/+aRK3DdfyJx89WHclZtkET0i8vdrDMX5YVpIirQngBvsIltyxfLm8erxU
sf99xvEmW2sLvcUh3xlgr0UitCXI2zXHIhKdg9x2sj0U43Z12eHBOoIpJHEG9AmX6J3FxKZvPRtf
lBONq/FKVJyJzGMOr8ZY0kHq4RyVjruy5WShK0n+bKlP/9Mq2swUdjKkXdsYWEXZvm00Z0RnpaKE
logqjB9VxLQ0FXR5b8ZdY6WQJp0mJb391hdXtoyOZ/u5TzHbJepIEkExZ9a8gEq2TgFl4oaiGq+m
KsWg03dj8VJRgcEP4LNVzGlV6YmcGyqg0Fb9VSPydUJyf7ELb2rjY62h28rWckHS4BabILD5vZRM
1oiqttqmFaArFMZ/zRjOBzpjSG+83zM3jLZ4SsWJ0XbcN/2Z3dGe1DcbCC/82JycusmP2VwElz2Q
mycUdGmD6gKlms6kpTkzyRwt9NUgy45gDIfqUCUoBHkHLygGfkMwqcgcCrDMKgkaKKrbuD0k0rUs
eZet4G/LDoNZKXMbtV6iDX7mzYg3xddmnRLXgHQGh3j5JwEcr49ibxKTktah6DFLAJNyff22dqsT
4xKkIXFQSKkfy3kQTRjzbpfTGr1DqhUMFOfVZDJTb7d5VMewVB5sj0D0tiqjaysqjwITBY7BTrRY
85LH06tjePlXKntbgBcJAsommI7XUEYlLyrQ+In+bBo73SeDWplUG3xxdqvQfuUSr3AjeOxBfV09
guj2TglF33Nc51ShKWOBaFN/Mw8tZ/3URxKeLIh17AbVsaMbRTUEWYObqXYgTNKY7FEZatqVsqne
Mvwcy9jRjScTvCi9+q2UC1ERSn2ArQqtHR4T1Bn6lfSGPs7NruymR0hfPw+5a93SsLBuKA9h4edP
JITwRgI9E4G1oiVl4r1DTdXV9JmujO7n7HZBvBeC9lDu8QwZDNwaK5i+Znmey7kzqkRBl3I+/DVF
4MGIMU4LWaqp+PqeMACdES5PbLDKGcxS5lmdrlYPDmn1xgxUV/WVI2XiGw/2XeT8F64I7ssqJVD6
B5FZvnnUSCMXyC3TwQw2jCe1mMMaMMu+QMJ3vMtOoi9o7mXeHpFJnlk6NPLYA1E+DWH+YIbUtg7k
AyJ2KK5n7Exj0qZSVmonqVjMRjosktvJz7P6fHnDuJ6xg2DS41DnlawMMR5n+spXlwJjVcZfjdGc
0nwTVqa0mHkTZ2cwtq08mhMly9HrgRvDtMfQ0XIkrnVjnJYA4mRiNTZ6t3AJjrl7SLYib9fydZ8o
5UaLueA4oKpUKHXCy8vI/Y7d+YRJTd99WE76GG8mxcKE0X3pF3fdFaXTka+p/1nXIs/gH+C7pWSK
ucUGHYtNT1T9y+gPH7Tjkrm2AkkWSlamQWtO0MUnBGRycm8nHbRoAbgGlG0g91XlkLt0+H8I5t4V
4Qn8km16gpxDJRUV4Oq4P8W4WR6WJFCXyrdbW9S4ILSNSSFGJA9Trke4ODoOHpWQyBKHkopQuuru
h8hXBFFtsumjVIdNrWFa218X9alc/JIIrjlEEEziUJWxKE2aOCLbTdOPOTSDRc3e/A2ydFyYaKC9
Zgm3E3szlNTGms1afhjRWQLVqqOSoO6JZ8FdAN+a31DsqFuhL+NC1eH9ItJVL7GKl85oC7zl2iKd
QW7hoZ+RmIwx6IPeKQNFgjyjEh30oXftKWgUy1lUDH+K3oXoVr/NUGc8JmuYlTakkYxFVOoPkXqI
rWOuHrr+vhDSNfJ9HLpRMsaVQZnAStyOhZVYm0wP5kB2Vz/3Y98M6ahyjYLffLycDrnruANj/Q8t
DBgEBJi+QKvMhrTtS6MEa3RSo6tYpLrFdY8dGHOEzShtIAqPU8XWR6+Ur9qi8NvkcNkiAQh7dOWZ
0lTZDBBFua+sh6X9qI4/LkNw2yCtsyHsm7QqpVA4spAY1AeMNRyLp/xG6p1XrYPPnxU/OZXf9NpT
BEcXN5B3qIwPSlW1pqsCy6SyCnIpOVh2eVAL6ZBNokTLXUQ8TaMGVVGusQYu5TJYeGNDqTajZbqr
HalX3S0XXjrQw+9NWO1wGJPSKtYT2wCOjLNqxbVyivc06dHy63AJsgdb8GzIXcEdHHMWN4OWFGSg
dwLjSyXnjrrh1WG6tuvJF3gI/cMvGcYcwt2k1y1JYJh0/PXZXvSucbOB8wcjCbfpt8twnE9agm4W
PM9BuIXgSoWpadTUUqbNKn3NDsv826qJPhY4+7QHYF8+k0zZNFLaYPM5dWF+Gq7sv8rZ2R7qcIAm
e3S7yYIoFljE9rAaCprnaxkWyVnY1SdT1G3HC2FYBFoTW8HDu8E+Qio9WcZSIiXGuuKvVLtukB0Z
7/uPFt6E6NWr9jm6TYSfJJzA+gOWybdxpClmLEelr5SHUb9fJHQufrnsDHSzGdf7A4JxBg0Eueaw
wrJfozDDcQYvrrgrg3dO7XHY98lRydtFtYBDtQbJAR8kx+FEy0xYdvWO24w/wJjzvkjWcYFeSolz
Kkyz70h8BRFx//F8DuzdkGnAEAfGKpiYHRdzJHMrVfiIu+nnUxkLKnPe3ls2ohPS5ODmNpnfJ/FU
TWsXYU5xa2/rNHPkxrpThUQ6Ihj677sPnKxPFVnOSOVr/YsqHWXyNRr+/3mU7C2heXYHoaxLrJMS
EJNRHHRt9eNELRzIvV5JoyrA4pkDoU7siw2tXTAX/omlpspiJaNW+XPzY4C8lpHfj8KLJd7W70GY
Sr/PdVTillr5ZDZXf1rNH1tRioi4RSBM7C9zZTd5A0vqZD4OsnVt6tbj5dgXQTCxb9aT2bcEdgzj
fKXVJDAsEa0zpxImu6Viw97KEpQ+GSBWK3LLUnKq6EkB31uT33bFO27cAEbAP4VBHVA7MvsiZYo8
aK1e+X1WPLSq8myO1U9NRRvq5XXjFAZ/4DBbowxNoqoddTICVRu0pISyecqzh8sofFc+W8PsDt5D
ZPTLAaWPH3Bl5JLuNhENdXI9ADpx6KxBd5TO8ns22zYntVahuYaAMDUYmufLNvDoYSidxz8ALKln
nSdTlnUAsG+ih4EenN9GvLp9mA+rl8ELnMrNv1EeE9FFA+9c2wMzR0BrgrBkMwBM2XeU35wlwktD
+jvs+bnHYWrSFZ+Wc7yWNa4ptUP/QDmUUrdOwZ/UBansXF5OwXaxLddJZ6ZaowLMigO8Ojs6EWmV
c50OEwWYR8M1L/77M3+a4yRFfQHCQmV+ItrXTHmI178uG8GNnh0EEz3TaA5TlObwud5yDdXp49FF
i6tj5oIA4tYcOAJMC6enbIIm/09jpFwFWViK5ZpPTTgHy9H0lIAWoSDx8gzvsllCNGbpxjFWNYwe
/Wp5AV1hACk2VPG/+u90QermPRKRvW3MKg4ysXVLAlr3Pf1KXtDH405H5WFtnPn74seuehV7QlEZ
ISqbk4rVQkbCiq6mJz1tHgY0DuQx+2Y9WzfFV6rKI4WizxURKPsEV4wlSHzpNm5PI7qJ0PXggEX3
fv2sPSCJHAt/Por6ibiBdvYc9gmuyNDgZkZY3XEsBrdpcT9lJ8IBSX6w/fZPlmhuwFRNORQwTLVu
Fd1dDNWV6lGQM/jhdgZhvmLNNU91iSDctN7yZOlRTnq3K09Zfbjs/1wcaNnINiINL/XU2F2VVyad
bGizXfnjrPjbGJWY0V0c0zJfoJQpuAcVYdF/32EZ0TRPVgksUhzyyXakunOG9QMpK1FQcx1hZxUT
1IQkllSpQKKfR/XilEGDuTG8QYGGxUtOXeZZoSToWRJZx4R2bXVSDZ6syl+ioB8jtyjCev4ei6jG
eG8bSBJ40INkOe5uWG7IaFwqvakt3IWDD2/zcr927TANFrcNS8i3mu8pzc9wbBiPKjEkxTLwGRD1
DiRFMElTuvpWHC/7IX/HflvFhi5aVswRL6aAmWx/s/CKkmrBZQje2+R+5djApeOy0CPGDtkFmBM3
b32ePnVX9oDLAMzNhvYBvBWZII6pp70pNHbLx8QxNPraqIAIoY+mzZtVWj5JUFPUWsuFElZvCgJM
tIj033cBVq+GnSk6XKO3dMeOu0NRyuHlReR7+XmfmHxRtLFeqxXWMG7vU212SvO6WTATPHmXcbhJ
drduTK5om9ZQMKcBnBwM9i+pfAvapssQQn9gsgRmQ4Y1ov7Q4VS0b+gF0XJMb8qX+dCH7V31HvXG
PxyQSRHa1ugx9r7ycXo4VjEGYJ4+XDZKtD/MUd9MyxZVMtbN1lYP0jwfMr3NQIXb3dSTKnJuARh7
DT/JaCbTUoDV0/PYXNcKOFKMJ2P8cNmmV4rPC0HE3lTPmbrWpMG6GU/2MyUAzG97Z7gbF6cOzGty
o7hzGN9nj5Qhb/gh4uYTRBX7mFybIHccDKBbKTJfrkFPVkQtwlO92nuGyaSJCGpG2yZhJen0juJo
34xj7Kc3Ufj97xk4L3r8JS23ivoAuJtoQL4Jow5o23j9FtwlDdPK7aikZ2VUBvV8Q8p7C6LAklBX
lBvROxzG+QfSpArufir0aahQPG7dRXbM++12O81ee5ivts/Ro4iVn28bOmxUPKmAoZKJhlRa5sVM
UjTCzi9Q7wu3JZSkwpUzEYMy37jfQOyjqGRNxO6yDF8RY+bE63TQLc2JbVOQFfkf5sYZh/k+rtcF
2rxygsZobzuMmFDC+/hhOlZX8Y0F7lY6ohLdrkeRholgHYn658HSDMO6DTPWMZNO03hbFP1BbU9N
J8peomVkwmA28qyqLZhHtk+NASLKxw3TSZezCf+Lb7eGNN73Dm/3Q2F2MKbzFPAoJ5DrpdQPdWge
/wN1MvemYYdGTd6hbXXe1uhlx9KFxf0YlIF6Z5w6CK/OR1HDrWj16C7uoCpznG2iwrBCf5bTW326
nepnweLRHXiTig0LEveYcDAh2vsnhtKsQ2eWwEhC9EbHR1wNXUWHLfjVljdfiUhs+bl/B8jsVpFu
VmKOdLdeZFd1QaX7WPqbY36G2iX40FcPEtVe4SanenBIKErMNCldMpfZPZzRY6VSc/Wx9RerCeQo
vmnVxVvj6kisMVwWXaQBy9/G8xIz2xiThcz9hFxiTFeF5tjlnaaLYkC0jUzpA0YmM44V2EWnHNWP
0A8JB2d+sUH4jBapT6KvWf5Hy24XmeRPZsOOihh4/elXTw+YTJVHDI6EtSdfzZ9EZ/a/BPl5EZnM
XzeGqkkU8NcYJ/rNAozLe5NvH5qbd/QQob9SxtQPhr1165Xcdxd4jQ41ennAo9JQPifGTan/KNJ3
vNb/gcGk4GGV9UJXYwyUpyc5uc9NvxJRGnCdfWcGE9sSqBmqRoYZiXxb1Z2vVz83u3Lm6CFWF0ea
RbO2IjwmtI16qbdpBl5aGFfxmh/zbAwLcwkLaPiu7WcLQ80ix6e/+SagdzYyAb1tlb6ZA97nuu/j
R+tQPsT+qr1eDBCMShcnKRRdaXPPzh0iE85krJNVU2GlXV+hlnTL+TTH94Pae4LUzAdCHSfjy0WT
2WJHMi2py2ltMLvr6hiH4kCFAabIHZzNbUA1rkP3BVOQsuCGgPvMbpu/gdniR6uszay6V2A7UP3K
kyzH8oMejOdjKIM4mISRL2qU4WbJHShTCZnZXOobQTykqwax9uiuSqtDkQ6fLq8qF4YKQGKoz8ab
COMv41q0Cf4Rl31u7s92Ak4vkZ4fH8JCLxjm3M23FKAZclW/bnhskUNdCnsSkFHQcS6CYJJHOazl
NnaAqOf1UCzlldJpTpUa/uXF4nqgDRIPGUPf0CZkkm4XL2stjZRTrcg9O/0o6/j0tK76WdSpx7Xn
DMQSX9jRZhhdh8mzwvQXc3MqNVCFqlACa1jmCyOL5brPYY0UQx1Qid1Wu05aBBOEHS+vm8gcZnvG
Sq8xPkU5ANQPKggV8tiLoaV7GYQe6W8y327NmOyubZpVxAs8uc2HwjdzSIxCBrT2Ni1qnQglB650
hur5Mijd8UugTIpv5rlZLB2WJfOTiavK9UuZ4esv+zJl3/W1c2xM8V1G5Cb4nZl0rXdncamosoR7
Fgwl6rJTbPZHXSpEL1TcgwsPNZap4o8HSSaDUZI2iunAtx5M13TMgX7OQu420KHARpsD7cN/aqGn
fvB2Nc+4TBXV911l6BFwp8Mrx8eTLDmogemj5Tw475giBdcjaFJUTDOD8ZZZyUyqIVfQKXCYEtrO
IPcaIycFhxhKgstbxhvh+AOJOSI1o9usRYZrZkV7GJbRLZT5plAUt0qJG83KRykFAcjSX2dmkYiO
TW4pjH469ASB01NmmVkKEGXXGD3FzGfuGE55OwdRqN1uD6MnHwoMJ4jenrkOusNjjC1WzdBTCXj6
lHrpJvtJ+76b7h0G46DJHPd1TBOx/Ty80EdUvBHcGx14RSCGdJs585WoyuGR/uJ+5byMrG9Gs5Hl
FSBbs3Em/WtPnogeRFvixlBWtRqnmkNDuZ5rwZ03v9LfATOHTm90+bzRNK1ieBJkjsfpuN7RWzN8
GB5En6MiNLYzpo82pTNzjHOvhoNHilC5knzQB80v1qkGyR05CkKDG/Jn694oGZv6EkuUjqa4rkLj
kJ4sn6DFlN4FSkI2ZRrRb/LLDoz+MbvcKfUEPaYdljKaQeL9AXQdlYgkXLiAzDGkxIbejnS79MB4
aQ64wPUWt/4AkkIIQYsOVv53584i5vwxx7UjpAQa7V9MXHr/YvmgwnSlAN2FQS2oFoXWMTlzGLXY
wIgGzdAUr7qzw+KKZujyYMaOqHmBe7rurGNSiZnC8asBzjgqd3X3pRljx1RTp82fo7R1tfx2UwUG
cmuiHSKTWKZ1aBUjg322kbnTMvnGnD9Ikup3cxr+j67PZBR91Gt9HoD1j/DXdIzxzEmCAVQkot5T
vmG4KJbRu4nHRiaL1JG9GrUx43OixkOxMVqPgzUdiRbdpuo7VBCRKn9jsY3WeNqfJbkD1lhfkfGA
l0DBygmMYRurW2uspyYGgHKHDzI3GUFdD0K9g3W6NgIVp5oUjo7ojpifPM5WMcmjKhVimsoCUOmz
2Xxpkp/yezh0/1g5Jnm0VtGTrAVGujrdNe0NmjOnP6zfk2N+gOaewNupN7P5EJRt0JvGeLVmyEw0
6xEZ5UWf4O3l6oz67KTVdbzedtOjOr7nk2aPRfd0l3sxEqzK2waseLW/r3l+lMbCHc1MdPXHKz/2
OEwEb72WQTkYOET7Xo93U/f9svPx3GD/+2zUTtU4dCp+X1sPUfTXsniT+nQZgm8CKlPaNarYFuMF
oDYBO9aEr9lqO0TzqTcFX8ui32cOjRQTJEoNTTO/iSpnam43UOr8bxYwjjWRTW1me0WsKH3mlNBg
8GtrHkV5gC7EW/89LxTjU3mkb102w5Dp0H6ldB+5qzwoJ8U1UBqNxzW4bBX3tAW54WvfniGrbLEC
jaqilDYZZ/sXehEEXb/BM//CW3d1i4f8Oxk8O6Kw4X477DGZtLNWs5TlPTDrZtqcjszIbo1UOF1i
PmqjFnm2HRGnryRybJo0vprRaSw4qbguvzOb8Uc5HTU5SlHRa+v9tKRgVftJRA8v3FS0w2B8Uqq6
uYR4L84MenMTq8fSjB9aOX/Jptjr81Jwp8c7QfaryjhobRl4jAZZILp+7uIFjd/ph1L93oo4uYQe
w3ioVeptPLzifB/RzIQWwZvJUcPhpwbGNskTfXvxd8qwZHzn2bixZ055s5nG2moRd2isq/NvHfGb
6cPlIOCv3G8ItnU6qvCRLm+AWNcw2vxyaNwIz3Gq4MOA/qVvQhv8zX9b8vo5tjsuzBKSzRk94uPq
Z5zfW8ZVVDy2NliLctAxPbU4Fy/bJVi618p3B1gUEtJihqN3iT+21uLEy49ESgQg3KZRsjOLCaXF
6kGIqMEscBI80jYByiROh7/rEM8EXgRCnHc9Fe0xmdCKQPItNSks0/EBSaWyjNiZXNPZfB0PwiKB
WfprlzaOiSyj1XO7pGgt6f3Rtv2pXtzLW8X9CtlbxERV3Oboo++xihPJhmDBgMVp6uoO2iHj4qcy
vkTyVQbLd9s8S2SwXDnfZHQtqE84LEQM0twuq/0fwxYcSWcv64iC4Jd2Z+FtuKoKiD8eVJAVrN+S
H8LXRprz364x6HBMEKxgFIuBzIZZxogXYnA4lLfNoQxyd/CNE6W5QpEo8ll+xJ/RmIpnIH1VlDlO
WeVpPcmnDK/8mOb2dBUV94bDljLwmreaIM9wH8YJBkH/MZLJZSB3h2bKANj44/aiHTrFGZ50P/MS
z3LjUEmgkFz46OWNP1BR3fWbIuAB4N747P4Alv6t2iD1UKQ4kjRnArEdhEpPFYSeVE/cf/IvHv3b
WJt57UHFocxliR3Vg+5689A5dxuHuBPEJU/ii+g8+KnuDEbda5fqWpNUxUpTeNRfj/qtCkVkUds1
/zg/QzB5rh6TydxopdTO+eqQypicuVoKp+/HJAQBHQbNh0QTzCYKd4zNdCrmwLcRLvOqWop6MDoS
SPog9r133bzsvYPJc2ksWVVCsdZT/ZXWgt2VjjlinwqerMfZckQPgvzEel5SJulFZCNjJgNwLq5i
EmyT4KtAtGVMUknyLbflhLpgPLttguYX6VQkd2b/IBuC6V6RKUxGwfxqtSYzoMbRvlvXxCtyUVs3
F0JVIQCBrgIDCraMjw+FNeeQk/cLEmp97Eit6FafG0U7BGY/0mbtqu6VoTkP4/Rjhf9v3y4fdCIj
mC0xU0NKShtG5NOjqXYP2jI+XUbgf16opiyDgFwGZxcTqFW6GHj/lfAImBAQMxfuTIiPvp9xnZwY
rK5NkdzHjR3mhf75MjTfuDMy/fddFtL6QgEVGUGwVneaVjpJ/XgZgL9BZwDGBQqo/BZqCaoJA61U
puJgHM4Zl1V0PNIVenMY71aQ8QMoFOi/BASqGJeibe/3WurGEN+dQX02F+SmUTRHHp+2Bl1kZgm+
3BUtXqXonUe0nIyv6DbqARlFs7/KYQ5moU3wDiFaTSZmGxtvVTql1rSaNCCV6UZSfEymwru8afwv
pt1yMse+MfZlHhcgqclCWtugYd1Frz8GF1VnheyhKI8LzHqtQnZeOI0VMZMRy1blzxOE4NQf7+zI
pIOsugb2IhWEOH+6OghjlmiVTKTuk/FCHzmI279ID7LXBLHXHS6vIN8RzmDM6Q7OWnnJEiSNxjZd
c8I4cL0JILgfZzt7mKSxzJg1HhG9YPeJggb9uf2hhXC7FV62hL83Z0uYDFGCfmShWj7+oiTXoCLx
21S5aXUiKPREMPTfdy4gzTo+/DrAjPKXuSmCzK4dvKYKHFuEwqQJuzAgAJgDpRoVx5LwehE5vSUI
Un4dudsZJgtUOb4MQL2EC+SPo59Cz4T43zNMQNLXNFHocPui9m7NpARN7VL0pANMe1oO+WPipk6I
lqxrMGm6t/O16og/ZrnOrUEkm4BXSoa0CbNXaj6bg4YsNMYQndHGCZyyrSFUraKb8Sann2HYobBp
avRGbgGjB9oBJGNPkVcdzdmNDuuhe+0hbW6y50pE8S+wjh0S64yhJV0NWLTRkfYpFc7W0di/ZBeT
G+ylss22pWeu90v8Y7nqjhO+pOqD5Ik+M/hfxrtVZNJELTXj3MgwZzmMH+n1rPlhHh1Vc3oPfbGY
5WskJ8kEcca/Ytmh0kXehbPcGFCiX2CjeYP2dz9/SDzj0bzuX9tIrDDDkLWoOYAb2ztIJoPQZq1c
GhEIC2m/jWn7siWkQuORLQuMEzkIk0TSum4lraC2FUeQYyyZYMaTf/ruLGHyh1JLci9TNSTKg5+4
PRorQEr793ty5WqfL2d4fr7a4TEpBM38bQWFMzqrgD5tzCqkfhRavgaSziYQveBxp0sgtvNP9jCY
7KEZRl22tGSn8g/6Q/LhlajzGXeJ2o19ZwUQTfWjW+le1FXBTycm1UUEGR6owv90ySWbG7WlRFqD
ci1B4IdqaNRXQpLEf1nNMw6zmrZdzdayouLVYp9O+5UBZuMWN7mlzSLqlei2WYjHrGdkduaUprAr
KtrHSKvdSff09uuUdUezgbxZpDwY6nRKFjRI2pnuSvjcEzgQt/rGoMbfS8vWb4Zi5/osweQZjO+q
n54MqL5cK6cIWTp9ilzjgwCQn0LPgEwtV01lO5V0jdOPten8OmK326xwlJ+qB9ptyxEAiixkcrY+
gWdApTS29vPyEgWlnxzsxlGhi1fctgfbckTnOj+bnS1k0vbczJlVagC00i8b6ELQQS5qqRYEBMtS
ZU2LoqkjIEjzQMxAJsE6B9Z8FCydaK+YvBxBVWGrN8AU17/kAAwfj7YgT353Lw5Ba7ptgXnFMNjR
oapJwIpGJfGa7/bNr3vZ5NM2of2HSl2ux85wL9vH3ShDBhEXGFFUlW2IBynKUnW01ahUgyT+bJiH
RBO8k3EPnDME2/reVok0ybQfZsiupen7VD1eNkH0+0w0SZAOaWOqgSYX4SxfTfHP/+33meDp+0RW
1hHvfKWEAth4WlRRP65gEwgTLcZSIbnbQCB1qJfXcummIqpObrTsNoEu4q6iqde0XusJi6QOf/XS
sSKzowwHoxVNJ/JLpx0QEy/dCKGXktBX0QOUbgtnua4gVdlcqZo3+FLQBXqEQTSRZCs9/d4UpTtU
av7OvC5V+sEA16SfxwSHY22iB0qOBkfqaij+yJN8PRqSJvhSEm0beyTH6B2wcpgaR7JbGE2IDnFX
jztBChJtHXMib6ZGskXF1o3m8ljE0525EicntTeaImJa/mm8W0fmNF4LoibKAqyFnKzW78zjoqTO
WN1JGRrlcBc13o7RcTAdtROUjZetxGzEnzuYJnaOdhIgb+rPJr42jNHJNn/DSMHlaKar9dZTNJ2A
7FKRTZZVGPR6CfiGce+QJk8tGgFJdKUkx2w5beRmIB8vg/GUnwnB1fE/aMzemf0wdcYEtCT81e0R
S4/V0UCVWHrNDQnTp/6o3iQ3VfAeusA9MrOTBQi1ipber8zr6Oq2dJxl7YQHlfdcfBgm0RRM9hHo
Cf65bcaYF4m64UVBXZ83vFoa7X1hEEewjDQBvt20MwoT3qDByhK8YyJBvrLIjvik6D6ZoRJQPpfm
h6jRkf8ItLOKiWypHLp0JcCj8hq05SI96SF9tpOvRNOz/+IiZ9sYFxnkYdNbC89cxtPg0WFh+x4t
F759nYb9ASWhC4bBo+0qT9vny6vKT19nYMZDln6tU+hvIFM3x0y7QxeaPPy8DPEv+eQ3BjuEZGhj
vmY2jDPlJYyr6WgNOYb8nhS1fhjazUvjsnJIUrtoRTnqCjnGcy9sf+KWcOfdZIeUSNlR5hwYer7Q
2gIjoNfB/6H7nV+OnE1mygUzQclYbkAzv0zYz9zvPukf2hcr6Bw6VJDcLILvF7pPF4JDY6qHvK5L
Bdx5OIbUFg9v8hfLlqCXMrmdNNyXdh5SxS6nBYfw5c3lZ+yzoUxJMaKTRk5oX5I5yYubbUt6Nwzp
9ClqI+0WwpbC0oKbBfDCRFuP0dHIlkll13ZbJuOIKIijnzQv8zCuDFY4zFKAnsg8gNVfxFnBv3/a
YbJGWlYWTXSKTmm96MYONIiYm14Z+/rT5MvoWiDe8p6UuoNkUmpdgG5MbWAmaV8Iaqb4bmsEhy0/
LncYTEKt1SHqmxYYdPR7AdnddpQgVmgF/0VqhFuc7cCYbGrbBlGmHmBydloaz8y+DdPXzr6rRU2G
IiAmlUJcxEDzGoA062uED9zVlryqDErpWyU9XnZ+bvLc2cQkz17Sq2WgC4h3TW36yyhOsogllRvX
qJYtcJihUZSdoNOLup1aKh+tpSO0tz+bW9hKoZF+SpqrZP4MpXjBMcu1Cf3CNqarFHAMMx9SNcl1
KCIOeDYr9S91KsmHYdK/G2Ml+qjmpsgdEJMirTUZlULvcTWuntAV6hh5ITBFhMDkxE1erSWeYEov
gyxSqz5KUi/wABEEkxnypOmjoQBEbdxGvS/1grQu+n02DajgRyhz/P5mpJgQHh+Lzn54hxPv9oHJ
ApPcVQqGY3ByJGbmrNF6rZbbnTqIvqD5V8K40zAMyK7ob5SurZhk4H9o6Eeh7NIaJ7mLPrTeDI5L
81gE6afLdvGX7gzH5IFuiGezneBfqvpBtz9uhSBDc0++nTlM8Ke53hklJND8ERQdLRgTpdod4kNp
f7hsB7+z4gzETtLZkmpuGb5hfSMvwZSN2rCJQ0wLf0GNfWMtGNKyNbdWjUOciaSpBWvI9qnP0ZSn
iwxoXYugFFakvSsr2eZetlCEwmQC3NvL+Wy3uBtqidOhaaiKEv8yhMj5dCYXqPVUKUYE51Nv9IB8
p6QPkmt6swa1tdJLfNFdBDeNojGcgEhVU8Fx/+cnUSnlW9liZNZPjM5ZpuJYk9QbLRHPFXfpdjBM
8CZbb8S1PqIawgezsTlK/vHywokAmGN76G2jnDYAEPV6AK19lf64DMA9rncWMGGaq0UTg5AJ7SDQ
BDe+dP3/kXYdy5XrOPSLVCVReat4g3Ps9kbV7qCcs75+Dv1m+sq0+nKee+GVq4QLEgRAEDjHUqIr
XbOqqeKEg80Du5LEHNh51hsjkSEpyA/y+N2o96JgJ53BEbOdVp3kvJ3nVRkqJYGAqhPkjLedQ19P
ht148785W16XNMfO2Pb2LCrKVhQhTJ1vpvow5L80eXd+hzjr9qbvSh9NborBnGkY7ZKfXbfEViIN
ha3m2CcV5bXz0raT7dXyMSc1ijOtE6lBUHZ6DX3t0y7rkNzPIO6ofO0u8wVOu+dmjmUCjggYBUAw
YcekQhIqiyCMtFOIPsPEuBZKLhBgXI5mNHX6cEdbyaFnbbWQIikGyQCWD165YBd0/rrCbLQzuaDp
vOb1vGzv2kkpxgEpatirCoGwxawPAgk9aZmPdVDvdJOXBG1HqJVi9LesFOuyflK0CbI6r9kreHiN
L+o9hW7j4Uf9wThOWjHuyJBycC+lkKRHlvEyG6jLFCCsTW3SW3NmF9/oxvGee7d94Eko46JMpQbh
Nh3YnIJDWXwLU06St+0CT99nHFNuLEox5vi+Nu4y9BWK08Ns/GxbvzCbz1SrTzvFtqJXcySPuLTA
1KNvdShbsXQj9lwESxqwzxg626aGimObptT2VDS8U9CPxDH2CoVU8Au/5Lin7ceGlU7016ysD6NK
y4zpPTpWUKHh6qACo814MC4kf/wuHygBmXbFSy6384mVUMZLdalmtmoAoaY23xRy7Ehq9kjAYCQ3
8kUOjjAjSRytFH6gT92Rkg58aPVubieOt9x2/79Nx2BcSlWIkyGFM66Hgh0HO/CHtxHHOnkiGEcy
hcaI9xRsphnepUKICUE0wqc8zhHuLjI+JMhbKZhGLKh2uXgDKC3Q2ugQDDR1rmHJqH4mtvZ43iFz
zrXBOJNmnI2hTCFSlgOgb4z9YvddxevF2q7trkyFcR/hmM+9SSfmW4Bpo7PANUB2dDM9I/sEDql+
+AeXMT/mr+LdeQU5MYB91wW6TyTmDayjqc0YjHX1YC1tFdiw1ZtOXwL/vDhOHGXfeKdyHmWB+rFk
T6fDKNcWRdzhzaFxts1kKhQZJRxMOojJs/tWvVGC/Xk1/pDA/T5ULIhrmxUJONLe3Fe2p8DxmmCp
rmQHVvCa+Twuhu13hpN9sBVNMkxjYtB5CdoqBR5oP3wU97OneWjq5TGs8AKoyTiMMh/KoDHejFHy
xpfFmp4HC0TXjn6IQDUBKkVuQsdJe0zGgSQ1GdWMplf0+Ut2ll21qy8ojEkIONLzW8ezQMaJmGEt
dmKFnUuVwSraq3hJ7AQJAbpqVPAn9M8jlwyQE7zZAt2QknxM6KTsaAu72ab5vnClOT+TpyiwwWuM
jo3xqFwlvJ4NrpUybmUWzEEXqev/B/Wj8FAJt/RLES2YoVfzasWcKGAyOUq2xF0xA13cNVKLMqQr
tvxs3AxokWp+zQ6xyA7dkA/nd/O8+wJP2/vAnldjp6DDB5fb8E4ea4vogtNIg6UKHMfFieZgm38v
ycxETQzozK54W/0D1hs5yCnvhZcZPBjhNa8ziiuQyVmyRs5NYYTA/Nf8VgsT3FbFGKQAXlsgAl7x
nhM44RUwje81nDF/BHB4HEKMImf75EYAj3l6yH3DiWNLOmix1dnz7lP9rL9dmyQy3qbV6sbsCKSS
eTePO2HeE176dz4agL7yvWKiCJblooYIXRFssTLstHbPm+H2CQewm6xIIoYIGONYJJRYZBlFsBro
v/23EMlcp9z3+uuicpqktt3XSRJjFahW4rU+x9VX8Y1D4aV+j3EIcuQF0D9Y30kOYwyTmWRBbeJG
T3wNcqJ7jK3EFyqAuQp/vptGi3BGAv8Qdk4SGUMo5mqpVLSkuxlSg/Fn6RfHerSnuxzT6vNOuSNg
qi44wWDbMk4yGcvolyoxmwUyG+EQxddAyvs7u2CCTWb2qI4FKDAvw32WoxsH5NsVZt/KwhISTrGZ
u4DUSFeXHGFRo9aYIYzicyl2BjywDpF7wpsn0Hjd8J7nfP8QX07Lx8SXBnDs2SLBSGL0H3i5W/qz
YCGLBAVMfx97Csf2eaeMCTBVLs65NGG3jOCmDO+TMnZIdRDRCFCnHMP4Q73it2rsVIZWl0FnapAV
XHb7GrfT5khLPhmX4HY7gp0EMa5jrlNhgRFSEzSPsSJ6pjx9NczgEkAKPKW206yTLMZ59Ebe1UoD
WfI17sDH8ECzAcGv7/locZyTxTaoqlFfSwmtCJZFaC31a91x0g2OI1QZdwH0X0Up6dEaUFCiBVQZ
aFwdF2FyY/AIPWaipJqmDJRSPIK9P1VDqQyGQKv0rSt/oS/gmZP76Dl3aLFR3NGJ7/9j3InuxPvy
yDupHwrEyqgqaQw3n7ehq2qNPzexOxXmccrGq75MbDQ127KgWqmRuiR7DqPEO++6Pm7g+1/A2KUy
6xVScmxgPr8AodVa5tvzAj5u4HsBjDEqmPKdNektkqH75ZD66V5yG+4G8vRgApmoh5ksidg/In0V
lJeg59ghz0De3PLK7ZZxhjkMFXp0383r9Aro+PZwDF3DCYD0Cn4KjDvd9EeNk3FsZGvvl48JXXkL
rOGcVvWTi+oi+lHQLpcE46vU+Wau6eNOseM54I0Q814oE88moVpGvYDQxuldsBDa6CAaLMUyfcBj
uAH+uIkI7yQwUS2Uc+DJGRAZXWTATtpXXrB/m4HALcbht2V9dMfvNWRCWlvpaIBu6G6qr6nhLM1o
S7hq18/njZ8nhvEqTan1YlLT9KpJraQ75sFij+LNaPLwa+jvPeNI2JkVPcqLqC2hT1h7dfwkk8Ey
ap8UV3JyXHgI1W/kDOekMU5jTNO6agscNjrzR2xqlKFiVV7kKfv0QrzO9yEaWlMP8eYyfVb3478n
YHq3fYRxKqpRmFFEkf+GJrogGejPS/ER0Pa+qZScJyF6wM7pyjiWODa6OKeBIQXXbV/mVhg8Vikv
qfsYst8rxIS5Jg1AEk0Rf3JkB42XVLnVyK5aeJruxGZhD8Z9JfaWNvAwqjaSu/eSGQcj68toxgIs
R7sskJEXXiVa8gvlq+/8qOZCXm7UuN7LY3xLh7JqSQiOBKVjincIdwAvy/ey+38QCXGcCmGcyoSi
uB69OZW9ciDusiN4fQ1A6wDAO+ffv7++V4xxKUktN1OV4fqZVA9h6puYzuEx/HFiKUsWEMBvVIDB
oWXV4EDLqqrf7xuf9zzJiaVsl244JXHfDxAzgfM2PUTD7rxX5H2fcR9DFgGWT6fGLh/q8K7gxi/O
vsuMexDkpZBiFTb231cni9Y3Ulv1ZVdBx+15bTg+nu23bWrgW6sJtFH6GOTvMOSic7JYuyvCwDov
ipeEyIybyMVxlpMIh1XUnOVH+jQ5tErcvY432S9pBgCbbHcYy+eZ9kaZ4J1ty4yTqPMirWXaClhc
AC/vH1jMzKqeqm/gD/Qymwc4wRXIeAkl1hUzH6FochFe0ScE847czHjZRTYeHWK4qP35peXtIuMq
SIL0Pw2xi30rfhvT6UBJwdS2uwiWjovvwrNPxlVgtrRtNRHLWbv/tBBjXLhyB5fCngkX/x7liW6e
Cph+WQVlscGchkwPTGJIIIgXDD/GfaLveA9b2zES9yYJbOeKqjCLVwQxYIs0tFQZaEtMH7Sptntd
51xrt3foJIRZtDzqI9nM0RuWxJUthF8xMWmN0ZUg1ZxTxtOGSdoCBZA6WQttzHq2A80aFwzH1Zwi
x7YP/K0NW3joCAbjerTsoCP1JSmftPzLeXvmfZ/xsbUpylEb4PtoExalY5f557//hzvCSQHGqgRZ
m1S5wSo1XwYHoAuonZgUBDK6wv0c/HKmwwtLf0hVTiKZVExThqkrQogMLmdXdsJDeKFZNJz/P8yA
f3BBJ2mMr82moagKqmDthleql7rTUb3SgAZOkelz8RMz0vSYnuQxPnYY6jxvUWpzu+VmiL00uEx4
4PecI6QyXlUSy6pRkpJ22JWWhCkJ4zkitwUPqe/ttvExZz6pwviDtqxrKepyFKDujVsKiJBdZwYA
1aU7tA3ikaj0Fpfs4usMqUti8wggeKbPOIpFE6smIJDeNuXRSKrrQgQOOcf8qXmfU5FxEnOJtqqg
hHW0boGXYSA5uoM1X9Mbcsx/c+OoxLIGl2I8ixOV1h8wtPSkoPgAehKnaCz5lpbDssuIc77pIp3R
j+UPjkxBkwERjYgvf4vU8jAHgHwwxqu4Qb0+U+1CTzkVlk23K0kmuu5EjZjsFVYB6sIUZwmad4g7
oyEpE23B4BZ8N4/ASgrjF/Ve7oUqyt4yGeBtL7sMfWNHEBDuA6s6JAflKnhRk88d7pVYxls2mIXU
cwHKtYPq6ZH0TW+zq6Y2VI5dbt4QVnIYF9mkUQxaKqi3brwQd4HLMX96gj+Yx0oO4xzBPqTmrQ5I
6P6g+QpAh4c9eru85ihf9Z7o4SnnWN+bDs+BbZ6DlVjGRyZhOmiGDLFL9TVMXwLewDPPBhkHOdaV
ZpAe3x/0a626zURXMO/OL93mwVqpwPhGMwQ5glHAEkalxgRUettFkpP3tVdE5tfYTAcrkIPX8zJ5
VsF6xI7oWmhArX+swtjTdhyy4xXxeGIYnziBC1MzFeTN/657lnOE2etpUhV928sQo3QXVbEjP7Ry
LzycX7FtQ8OkNnBQAIjM9i3qSpqqg4EYEkS7StwbPCzybUM7fZ/xB0OohF1dID0Ly/s0LG+C+Jsc
8+Z5eEowzkAY+xFQlnAGcv41mp7a/sv5ReIpQeWvSuJSQMyYNPi+hKZH8TEEmFP39e9EMAe+BhxJ
FEmwXMEMcysPjWCvtJlpK0JQeOdFbSd80mlPmMMPsPZBa0TsOWrBHk340E18Ke4pyleORpqc1w61
7UNP8hhPUEfjVFQBlg9Ev5ZOdmr6HBi106i3EUr8HOV4tsC4gEyJs4VMMLgYDIKXdFx2OTbPsWov
h/ohsSK33YXPfymT8QfRAJKOngajFkECeMa3aHcEKiuG2Wmd4haLes/rxuWoyTYetsC700IZaoL5
19aMb0HCcd8cm2dbDtuqCwxxgk6KmnpSJDtFkvsS2pHOr912lPhtG2zjYRrq2kgS2GJhADf3NRrs
vvKW9iYEXHrDOWM8w2fbDtuKAOKjgk7BG7xdeAAS+9sD0//36rntv0+6MW6jD0IZVE4QF7feMgBH
ed4N8jHjDUxy1WJ8R1trRVJnWEMhHF21Dw7VqPuFAtTFdgZnVXVANf1ZxnC6Gsn+CKTtiQj23C1P
57dy+7UEEE66ScCLpLEAk2oQD1JW4gk7uujRshEf+x0SDMx99L55pYOca97nfoeCv0tvRuAX4Lxg
bK/3b/lsqaE1tMXQ6EV2aExvUdHdkJHHXM0sXR45p2OjwxmX2JOuLNzkRPIoJzl0le71e0oMOe3g
y/LbyCN75V7wKQ+Zdjc/K1iE88vM05KJqM2AZ4WMdnJUReRAY08WknutEvapRv716MR7JZm42mNk
KS3o+OokXAbkPpyPffJwXpvtWsdqIZlDUhKxTeIOMoivfzGBWZwCMVH+RfkY+F0c28WclTTmqMzG
0slFR7ftuneHfQaIpuxVveydN2Sz636Xf+ayB/JQSSUE3RYsfGEehRiYpNOKZnCYjdAya/64Al2i
D3cUouItgTLUyQajlCEH7RTTeF6O0/dw0iyQ23De7TZFyEQlsqQA8+bt6K8yoKlXl7oPAXejN1+C
YD9Mznkz2Iw2q+8zRl00TWSOqggXltuqeWxMO045zxc8EawxB0qRDrSdd8i8PH0yguu549Q6t81r
pQZjzFMHYJCULtNynezNAs/74ZFWTFJ70DAL1D7wRwO2ve5KJrP7gt5VRWdCr85Rv0/A7MlskNZ/
afatT5+pMeBxQRwMJoCFtLMrn4fPKdHk5oP1reRTf7UyjUWZ02ERIH++pXTHhWO8kR6DnAeQv+rL
fNM77V4+YJ7lOIu8bI9u2jnhTGpJojCK5o4q79Gxq8IJ3Q7TjLSDA+DdR15POM+GmORSbnNFiCPs
b6Z9j5RdsvRW8O8BweB0V+vJJJNJPCroNKPrSR60+MnIvGbe4yZtnT9xnBPNXi7DuEiNQoIYubhW
+svE5JzojY7Dd3qw6ENpIcbNrEOAHhVWUj025nUQ/1zEW1G4rFGWHQF8xIMO2Y4mp8VjH0SbJJGX
lg6WiH6x1z2A0tuKA+N7o8Tl3TV4S8h4lDkforILIExFQai8WngAkhxrYx9Bu1FCy5qI7w/azpjs
UN+XPFDk7S6F1YIx3mPWwYU0KujKR2syDlDmBPtgJ3qo0vhcCkDeejGeYmiSqG5jnJ7xkBCLOqjA
kUxHBCMzfdzQntvniZfy82QyDqLQ8qJvNOg3eLI3XyYe8s/8MgULEmUNE1/NHyqPqIxwnJLMeIlE
6II0MiAzBcvvHshJduBEnaW36F2WwIQk3bUYklFtskPrhDdSxEhnfM5f/+6AM34EIA1imFPrlOO7
LniWJe+vvs9idKjFrGahAC3r6LLFVHeVLRwXtX2xORknO4aQRxMo3yoYTIILRfdmL+D/O9CXqQbs
D7zZwe3zppqAZaJ5Djs7WFZLWwDqDxpVV0J9LyfPCZfFjiODvbd30dDGRQWUtDpNLLW90gs3GniN
0dtG/1sR9u6OS7XaVCOECLrwpZEES27ap/O7T8/qx8B7EsEkbPKia2orY62kNHImvIF3ipdg9Cwc
ueUqnjaMm22nVCFmDm0mRFuK4RxZOTC7KrfYtQ7l6hZki0cTx1OP/qZVUkPQRaAGOdTLYsUKAZiB
JN4G+JUlh5zr3Hari3xaScYD6+rYBEUK9eIn9UsaWrQ5f75Z7MVVb7uD7mc7cZc/65y7Ms8O6QKs
FFQmAbtlIuE2670+XYTGvuN1P/0hGz5pxvheFJCULBqxiJQJgr6aALrO093oKr4YHc2bd1pjn7dK
nlaM5y2zXGoNqtUwgz37Z9D7UcNLnP7glU5qMY51ySZNNekRpmoVwOrQr8wWvAxw7WieH58b3lTP
ea2AUvt+r5YyppUGCMxw+YIM6WdP3PML94fE6X9Kqew4YK8J0dhOkIGxACi17ACMVRw7V/O0Zwx1
8kiOt9u9f1u9KjL+w9DyWJgoCCcAOB0cLT/+OSfWckene0Jka9WjGFryj/Na8haS8SSZWuptQSEq
Rf1LXL/I5LIMOPf9PyykKZuqaAKukcXZDYQ+T1K8YQPWNLzqUGEQXHGfx2AMxciSx2PQ3NboJI0x
+CUM1WmZIW3UbzK8ko+Nv4Dc5TPLdhLCGnyjkqUu0fCpDsfcvKgR7I2Eh3VLtl3ubyns039em6QD
pTrtxdet7kJypF13HCxgxtygd3YXPAit1WEkHT03981tZSeoH4p3xrGweVdazqKyLQEpGWY1zvBL
jDT3ozF1Fl32wXnsn1/W7Roi4Dz/ayoacwaaPE7qKEWGJl2PruRkGPrJrvHu88N81HCBlTEvnj12
idUfeZVSnpVqzElIATyhgPGYDqiPqI/ioqQDb88aXNUGD8OON7FKzfBjtnDSlAmneSwFAD6EBU3g
LNS/hGQ/L1/AMGfVxTVQgDl5I2//6P9XsU0eNZr7QloTP4qjizFga645m7edlJw0YuKnFkQDCSjw
g5HgyOWSr8zfz5sH7zww0XPAC0yp0tKGuUh2lHr6cl1qKCoXXBwSamfndodxIqSsKz2qoYvij080
Rsd+McMW6DyYfMMFf+CJY9xJ3dRt078VUWJrciTQw6J6/ipfal+WFLNnvJ5ejjXoTPRslmjpigjW
oGv4/PSjlX9E1d35veLJYJptJh2Oa6TwGXobueZ8oUSYaIt5wyCcU6TThV3ZdYnIki06NCFj/gUa
+fWEhr1l9pSBWFGlH7Sy55g5TyTjJ8DPEJTDm2nEl0s22HF9N6eJnYq/TOFp/gTuI60Z/T5VOuMn
wI0XRmoMmw8nBXl3UCRWGYQ7VRR2mjBbpNW9JhoO3SSAbbD3/m4TGbehNnEnLbQUIqs/wwYwZfoh
KThpN8dt6IzbkLU2DBU6O4HnVR+x+xhH6u7v1GD8xhQFUZLRlEAf7DA+BsTKO85rAM/cGYehpfnQ
9xnu5XF6H4/XI9qHm0KwzuvBi1E64yeadNaa2YAxzLcqqkW9n/rkAfkh+JgKn9dwxfG2LEpYqrRq
pjfYmC70p+BrRAwriX/UCS828eQwnqLsa4J2SixdFMzWJHVW2YzWoj1nFe+ewpPEeIsxkXqDCAjx
Ync3C51dE8yVJ94YNu5nNkohBuZOddEArMZ7v6Rj+KjpK9y6GkfykMeAZlxFdxzt1xx3PI6CzRO0
EsacoESLpmGgtieCv1xPW6vkTWJvV65XIpgTRIJGyLIO+vyDSTHspoPgAzPf4WH7bW7RShBzjoRG
LkNzgCBpPqJHEif2NR9+SiEnk+AtGXOQ5swgTT5DTCm4nXboeWpsBomTGuxTgpKYs1pTsoNhQJuI
UX8DsC04GIfjrJODbKYWwbAmx+Y4OrGvC62GPoOkhRkot81F8pXaHKjv/AlJy+RS9kxeJ+imz0MX
GcVDQfu6xhh5HgSFKtO5azN+mU1bSCNriT7z3r6Swdh2GQAbXJXghEb5YJQvaewuyev5hdtcN8C6
KBrY0A1AUr8/q1JiZrJMb1lx/KUr2pdymH79nQT6C1ZZSlBq82DSLKUFPjMqQIch6+3zIjZrZoDW
0QB1bZqGwXaaRGljoq9DLlA9WDzBKhzZk3dFB4w58bq8QM+91T1mvsZ7bqQHn02UV2LZBhM11tGn
J0iFKwjRkzAath7Ld5E53clFsdPnhvecTDfjnDwmWNRSuEwyurzexo+pY112ATqWZN/0O78/8kbD
NiPuWj8mZMxJFAOcGPJG++1C6uSPyr4BexXZta+8iLt1oNbCGEvMy8wc+xrChlS4VpYR46TZgxTz
8NF4Yhhz1DGaXupUpyguPblTLpKouwXvIcch8cQw7iE2UDWQ6FZN+ncVc2fV8lhnvORhy9Gul4zx
D2qvxKHYksINmtdadMP0ZtC/lngWbB8M0M+fP2T0Yx+Nz5AkRdVlnbCdK1JZGUk5zwVgsM2DtETe
EjW1NQ/loVfa+/OytrySBG7v/8liAqGamGNV6pCV1f1VmQjXuR47nxAhSaoqYmxPVVnkS00alKYy
FpjbJFmqqTi6MnBsYNM9rEQwWoBYSA6nXixcPKzvxrawFO0xMF7T6K6Z3L/ThgnpnbmUbaBB1Dzn
7hRXPtFy/7yIzf0/acO+VKFBeFZnEyIaciEPoMzTLH0+kOHH34lhfNyoq3HQqBCTN5klB98UMbTh
+Kyga3gXis0zutKIcW+qSVHTCERh0G2xgwMd5Qsv+6/1d8psiRfpx+yyfD6vHk8m4+WCIOkzY4RM
STgM44+kcAk6Qf9OBuPi0qqtwjBEWCpb09ZDNbTy0nQ6bhv85ilFDxgA4fDiBupMJrJ3qtZ3UoMj
RIqj1hhWKkb786psvgtIJxlsFThBF39XgJ8DuTe9S9AWgbslB1xngQHIxgJe1TMX9mtTL5lIGhgF
RVVnAUIXxDy1juB9JkAvtT7anHNAstCeQNiE39hA8eMCrm668pVMJl40g44ugRAyoz2ZLcqp3N1I
1vBqovuxfaiOtCUiOCrH2PtMPUySVU0kMiClQHT2fhfNqZ4TEvUIIgLyloNgOKbx8/wubi/oSQRz
0BQ9qxdFwCZGwqNAHipuJwk9NR9i00oH5lQVZVdLuKbRREX9LmLuUrISB5D5E6gtzCc++zVPIfr/
VU6blmGXjlFbuKm0H2D7vGrydua1Uogxh6Csc0IybAoFctA9aYdGaUv3KczovOPleZuefSWM/n+l
zdRns1mj1wF0UY9a9xKDVlvPnsLp+3kr2M7SV3JovFzJCfJ66jIDu9QfepfOmTSiVT/i1m5nT7SD
Q7tLHqMDrytr0+OupDJROFbqQZajoXC1fnbqXDm0MrpJATfD0W77BJ+MnPGGDbjEyGJST3W7wFOB
rIh2eio3g51cye5kG2hpSlzTqfy/PMFsRTseBr0pZOyfmB9G/SmH+PxTD7QrN6EzbmIAXqtCqo46
YuOgTG4FloPI02RLvE/xfN/m9JGWy3bAMU22xD3L7TDFOaSiqm2kgJLSH0T9MuRm0ptyFKKA/gJN
0wYLYRxWmjmplVK4YXUM8QBlRg/94vWp5Jy3kk1jXMlhjLFu2q4FjgTCvzJj7mJZBDcZSHKdBzWP
224z+1yJYuxRMOVomkINdj8WOyO8biVyZejlryCfb8KFcCDyN5s7kK6bkkhwCSdsPcQM6hj1crQv
/QNv1IHfTrai5xET740dGlZ2q4XWfPeZ5TwJZTxXoY4klFToaJIiA0ubDhqRFsOxQhrLnKRq20JO
ohjnVRVpOtUt9NNFZf6lTG12AfRpvbSAYoixAVPrP9O8sl5RxlYwza9OZgbl5nw3ohw8LH5S86rC
2wZpyopGQH2usfUfdWoNWZlI4bYT+jxmQD+Gk5OBCfj8Rm0GTEwK/E8MEzCXsRPneMZ1eKyeiPDT
rD9lCKfvM/Gyjspc1DSkvGGuo5MYj5bjXd3rf6kFY24kHNA/akJKUWYXkSyXu2oMdU7Rb9vQTqow
hpZmQlSrE5aqn4ldzd0u1ftLkot2Pze//m5XGAub5EUROx2bLyxFbGnxYrWT8fR3Mhg3FC8y+G0N
qKPkoaWLDy2xzwvY7L+iUyj/tS228VSOM8CHJPCpoj98p1ipEZrKdHv8MrmlIzi8bpDt3Gwlj4mE
SpaloKDDqmUXtFWp9o2vwWDXIDEijrDvI++8fptHR8WwECGyTIvB77MmXS3lZiRQTyt/tIZrKD/P
f397/VYC2Ow80KYchbACDYezS+E9g8Qy3eWQ7BJAToUer5eSpxCTrI8aWaYlUXE9JaIPZCM7BnbY
eZ14Ihh3I80FRh8LuM4hVzypahzQFHLyPWq3H64cq1VjPI6pd5kgttAiN0ovKBVcnJo95qIyK9a0
oxqYltBjyjJRSo6983Sj/mOVRReA25urDoKbUrgFbsKLpvNepelv/6ibRgCZJSIj0pgzmzTtkHaJ
gFiH0QxxtHrNncV/T00qA3b4txA2aw2UXqpJbuDWMdimcsiqx/M2QJ3XGSXYhDWZUBnVgQTlTiL6
7iuSV+6iBzmG4bSXxJjIpaSmv4x2iH+el/uH83RSjDlPtRoMg5pBMQoSKqHbPzw0u+xtrpiiy38G
5Wy9jsxxaoSiH5oAiUncXejNkfCAkrevbauNYg5TrOtBgNwBUS+zsz3l96g8zE0cm514HV2J4MKz
Umf8FHIMYKk1cPAaEgHN9Xs71xO8uxkxjLBtnspItpbyp6jyXo62Lf23EDZ2JJRy3owjtG1p81Gr
0odwSFCaq17O2wRPDOPDpUxDqVkLMQGyWCjI0TfqbP5yXsZmvn9aL4Uxu64J5EIjkKGZF4vcWPMV
cIV28zK5gxm552X9wSZO68YYnVz0GpYNmyPsBjRsKYBKTm8jsK90sPPpWw0Gj5ALgrN9sjRZNOE4
VOkD0YVBulyvMPoGqdVes9VXXbTTi9mj8IE9yiI6jy9zc99WAhlfS6Y6qWIDcSQdcwtIIgr52U+c
BIl+44OfWslg8r1KE/tE0yADs4RPGfCSdqJZZn4RpfUBL568vlqeSkzORxo1UYECDd9eXo6YQIor
V055kIXbQjSVaICQAfkJYx55qJp5q5p0lsUWlZs69wyZM777B2M4yWDckkpSJcPmFADd0b/QoSrU
aa86F/jgT7FT2Aunx2nzeGkncVTlVdhdMpJ12oRwIihDdxRLPblT5KxzWrWSvSHr0l08xpLLOWe0
GfGjcZgmoomIFJCdeNLFvMv7Bs8F2i3mnYB9ptyovugMl/+eKxPRWJdl0xB1DTzrjLctzKSa8xBJ
ramguAJU5kspV+J92gqCJydS63EUo97og2I6MKsUAHTiRZGx+rDQpXjpRlzYvs1u4ZQ27dcYDhRB
S3BUzt5tpkwrYYzNd1MgKfqE4vrYdNfiZDpT9ZlpcnDF/9aHWT8xqdK2NyCi7DxZBIC1P8ScjHNT
CwNmIIoE7y0KY4GjucRKn+DFsmhnYgmFTrxMnqv9+Z3ZdEcrKfT/KzsnSySClh4WV2VB8qNVifGM
1p0eGLtC0aaWiIDy/bzE7WBiyGCIRvOGJL+d9JXIGnCjjU6zdTpzmj6NlNzFmZ6ro36ZPM2Oakfu
uFt4AODby3mSyviPCmNkWZUij47znSJ4zchZyO174kotZr8A8qCYKPbh5nuZXaDNytcxwXIFgF1v
8mNPu+Os4qarWIljNq4sDTR26RAnHojdWtJO2as+ARh9y7FD+rs/HN2VIObogjs1C9OFXkBEL4u+
9tV1VHDLzZv+YSWEObJmRQoxLf9rE9AHT7ORE3jlvnTQ7MnZqm1T0CVFMnXJ1FjQM6JXYoDyEUxB
B07TkcifKo4aJwFsblZXQzEsECC+TN+VA2USWnRMN5kv9FWAHAWnfD1vDtubdJLIRGAzCWQhELBJ
iX6pi9/C1jeAQHVeBuGtG3OEgn6eBXDK0zeBcEf8yM8wNWhRwmrB7b/GLghZMb5Fn3bE7/S1trGj
29DjNQ794aCddGUOmlCUvZTKWF3FpwNW4S3GQe3hsNiUP3LkvSdtJgKrvWTO2dhLbdzRsqyhVZYO
RK/4Qa979DdamGCzz6/wH1zjSTXmrPUkBnkuLXD3la29ZA8mbl7BQ/tVeBm/jI5s0y7UwC7d82Jp
sPpwwunTN96+VUNk2+nMVssyUB0i66iixW56sbdHqR+tKYtiJ0ca7g8DOZiFkrq92vMImrelK6Ik
mziMCttoNIutNgYlrKpKRsDKBrpsz+PopIP6aoZJfx+aMRqPMAG57AF3lO/O675p07ha/k8643jG
bjY1lPhRlkheFgz4qsLP8wK2zXUlgeq/CneyRvJU7iEBzE6RG+/qSznEvWnA3AtiXeqFgXNe4pYv
QCFHV3UDdVKDnWMXurqTu6aASuOxEVOrNq+jhXdV2tq1lRC2PUhtGqC7ZjkNP6onHU1X9TUPwecT
20MkwIjKumEYhB2nFIisxHWIt84svMmTi1blueqtwLMWwOx/34O3KVUbmoyIdvNQYQgPe+MWV0Cg
wiTc+Z3ZPN9raYwtAOTRlOoa0ubD4gV+ussoDUlwIV1RpNLsNgRxtlVd8hDFNy3itIpsVw0J4xHd
YlSs4JbZq6hivCttOV5k84a2Uo7tLIk6w0zzDFJEn+K/gc3xZ3MEJbnToB039HgV2a2TuxbHBtkm
HxsjhmkMgF1MHaG7O79Zmxa+WjQmpNayBFLzpv4nzKQuBZONdnwAJ54a9P8r9zAHNelAWQ011NxS
BCCicPTgCaDGsRIgoHochLQbJw8vJe1h1jgPWFsBcr0PbIDMOqPpyX9Iu47lynVk+UWMIEEHbmmO
kzfdUveG0Zbee379S6jntigI92BGbzF3MR1xSgUWCoVCViZ+PyeQCps+qZAeXvTETZB6lv7X+Y8i
c4Y7IPMO8md9ho8OFo0r1CI32TxLZrTYjudPw60/XEbIIgWSSzX8ofFRMeuLIfGTvA2s7thql11+
d94hIX/W1hyXEqayKUPoaLLjgU1DYmD8Ojsp9wR8rGzYmewYFV4YLHurkPZcJZ+O78l3sR4mBQuN
sPpdr59zYz8WjmfOd5kte3gWTjtv/OT782uuTur4B9lX3naf+0fW3lAC4zF6BFX+TvWBJ2lAXqYd
dUk7QEhyREB4Q/DiDSFFfkBpyIxiCCmW2Nh334CXPehX5om45CLxZdWi8LTf2uJ2w0ocXamVHm3s
F9XS4tR4ihddRrcVCC+Kp/PBI05Rr45xuyFOelIq4YtjrBLuD/0LWF/GkS/edK9muB1Rh9Y4xSN8
KnWWbUO/NDv/vCfiE+rVBLcLFHw3zM/ChON8IxNw4Bn6r7KtJjHCDypRZaSp1mK5hup6DO9Ccp2B
B6q7zu2rvN8r5FODYaVQ99X03k4zN3NuW0OSLGXxwQ8uDbZurDrA4S9Iv+aeTTUqnyafcV4kO/3L
+VX9l3rj77LyfGhJ7Ti56cAaq27WS23H3ntj0AHWQKjVbnpR7OJAJhT1L4XAq1Xu5IyLkCZDho9p
XSXX8yUDZypet2MAb0Di/gt5UVEvZLPpeKY0cAA2YabBYIQK0it1cmoyyMGs3SFRzX2l2wcyoE2S
GVc0lF2e2IZ+f1y8Ossdr+jdtXFE2ebooN37Q0s0V1sPiyNjw5LsdZ1LLFZmx5liMTuX+m6AJhob
zMEYkKREFR8Jr+5wKWWeO6c1epgxtcs2u2kTL7dO6vSULrIbhDRMuLSigJwsLRyYii/Ly+aaYb0T
LzlWl4tfAMghg02KNwOYWNH4hhq8zteniVOptWrgtGMcN8AMH6Djox1AontkvCIYO3io9+YXWY4W
Js+NVa5MNU3wEpcvFwxlgERlfazWSZZUZDa4DbeqalhpDJ/MGN3729QvrtaD4uXui0LFYfxEZaNp
wh238Yr9RZuichqiBlO4WMvpNEMVKTu1F/+d1oIwZ28McdtrVgs7BUcwSpQ8DJqwvFLV5gICLbJM
KVtCbnvN4RSaqwI76t639rjSYv32lq9cqT5LWVTS6RHu5o1b3Dbr+4WmlNWx8ZGedDDdmPvuSA6y
i5+46trY4fZY1+lITTns9L5zs/rmgfwuAhDgolNXVK4JSlhAfrzxSj5nIDXNlmATItmYaE41vWy3
9LE8sguhDWafixx3QtYGre8Uv7ko93JOWsm35MvaknStMbewDLLs49CTfZM0/vmTVRyWaFjrFjpm
Kg8gXsduTUiXIU12p2w55c71Okt2tdiLVxPcp6PKlC7ODBNVeREqB3WQ/L64LMbY/j8+cB8oylut
bUcYUE/tkeXDDEMHTHiwvJO1cdjf+u6Q/GtK4ynMEkuZOrrAlB1OXhf/dKzHZnhOjCvdulASGcpD
fLLoGtTNLfzX4MHJ6ITn4zArBYgjtR0TP6I4Wag7B4yhTV70C73bmONyR2uU4DIaYC5R7N3aKK2r
XcVm5MVWtze1DkrIMvo+IfwaJJV/PeTyh5m0qVKXMEnAvAmATpKBFDFeXDa19ILPefqYXCpGswyC
CUqDWjafiq2WKM6MN1x05IK0yI5j9hEe8K0JbiVpjGctjY5IV/1yuZbhwejCvVkmkiu+sMjZeMKt
XqpYUZx1MNOME+rubr7VGkhTTiq9WkEE4gL3+/t8vhCH5MYkt5sBWK6j0IHJLtB2RRAFa+ipD/a+
xZDZdAGZvfxZYpGBjN7tOUy6WpphULSwORBSQ9eh6EJ8LvWUHMoHVP2u5WoeuVwOzeG8LfF6vpri
apwqtiHz2Mx4feqcXecoR9rmXmEm+3lu/Tikx/PmhIfnxjOu3DEdOqRdCHOWAvZPC9ggcwAzvbq4
DdH9IjYesdIBDSdJ1SPMyBu77N83J1pcdE5YMzdz5UQhuNDtz/sl+31+g4V23SsQrwnG+qaOb9rs
8/nf/5cgfP1O3PYiSaYr9sgM7Ipr41cUWEd6aSAvmt58FfmObIhC5hC3z/I8BpOeCnuJWXjhCvGR
1T/vEvuL3wc5RtBtA8QzBo9jqdViVNHdweOR0+2IXj06E3VrvM9BoOTLeVPinItZl//YeuGN2Xz+
Viv63GCTk1CDC+JbRsgQ3Rm3044+Mxn4xDcknVtxs8ACGBJAHUu3edQM+BgmovRIGvVzDx2VDioj
beq1AdlVu67/WDtwY47LUVGWNjRKYY6EevZYkXn9XDVz54MwRDtN4TB4cRTJmktSJ7kyxJzmYlo0
WM2QeP0ETyKhr1/r++L2v9ErEAYMRkMsvCip6Blwe6yc1ymtHAB3igUzes1tnzieozzkMo04YYG4
scNtNWVZBrtdMDsS2qo7Dj8z/bYqJXlQ5gu/vTpMy2k9bBgRCCB2BYavyBfdkLVPhbvYciwVUkaA
b71klU3cN0ZRmqNF/jSRGDYjJkF4W18Yfo9I7L18djPpRCzL4e82tu2ApQazZabFvwp3SQeuLDZe
ybhImPCiYrsZhL8ZPazxpPhSLXXhcbkxyAV/1uW6YrJpVfXkQOU3OSneDyakXu9lxbDwtKS6bjiE
cd3xei3LXNIlLhDwTf1ztr4aTu429meACaZIl6RH8eba2OLCsCWDbgLBgL7qw+zH3jB784XlD/7i
xy0eOKUNR2HYb+xxIWkbBeRIBuRIDDIPHj116DdS9Ae8H3HhU8zwW4dkN8laO8KCYGOV+3ZWpgEL
xbwkFtlNzWUYf4MYlVuYtjvT2Z27wxonkhu8kKpAx7wEKKGAlkeIvq0GrIJOswVWGRwHjmu7mj9d
VV7mkQfLZazkESaRZMAl0epuTXJ1Vj4us7lOMDnSIzK1Gzefe+noryg8t0a46qrrlDh3VmDk+4Qe
CwOk62b7g7RfMACPQWMiiVCZNZZ8NsnFAmsKyQq4lGXVHtOyV44d35VNtDPa9rEbZSSPwq7E1jsu
/9czuMqcGvYUzTVO6RcINOwsLwnCx/CQHEcQXq+/VV/7L96rZZ5yWzGMBiUmE9Y1dopvc1+eoh7T
amntd3iKz61RFp+itA1KPgaqA6smVJvermw44G6/spX98xI17JNDt+8vkqOzL35iRtcnMiIS0Xm0
tciF5xSB0MlKIWKZa7M7RQ+68qwbj9OcuOcrMeE22HjGRSgtBxrREXZiuGANfpk9ZFZw3oZs9bi4
DFWzz5YYNqIhCeIiPi29tTtvQuYGF4qYJyVZbcEEQ9+md4R4pawzLPsiXMwlmvYfWVE8BHl0bg6Y
pzik5uJ3cy7xRmaKy/w6MNdxTRFuZl1Tn+rr5IVm/0wcZN4ws6SdTVEHWtdsME46KIyB1H8b3gq4
F2j4oo67rx/Zoy6kI/36ut/LoPLCW9PWEreIU+qAwTvHpI3+ABTcLjvFfnsYdgyRR0DvYP48HxbC
vhyoYXBtd0zNwkvFW89Wy4bgLFMxtjrba3XHnWNf1W/rcG9XOMzmrwrmUOfWrXLJjMXLQzhfdG0t
c0FfOENJpx6KlfNO272oXT/1B9wPGcPKobrSrxufCVOwyVc8Zttufiz8+OQcZRWS+GzdLAH3ccep
sJecKe7qDwxrin7JgDU38WjJHmry03w1HfTH8+su3I6EASChX4lCl8uXNI3bLnWYjB59qMhOX45R
5J83IdwjGxNcguyKfHUSaIsE2VDtNc326wI17aLf9LGM5IV9qvef8tUbLojCVDGmaIE3g7Fej2N0
Ycf65/PevNTg52xw4dI6TaXPCdxhNfrq42LgZ/tqT48KqqD25U1NdYfvhazck/nGRUdfmBXmJWAX
T659flc4knaWsGrWN9+J2/FdAk5CcAwwUcr6mF3kwDfbQTi4WtDucy/7LllH9tnPrSOXOoe4q0oU
XIi836Mf4ZQGQDTHrluD+CLbyTKnePWgRWlRx4EgOnffzluiplaD9DIAxaFGtxD3/cj5DAUlDIvY
uqbpnD91HTqxFSL2VqAq6K6zj+YoufoKN6tuABOK9j7SLxcCimH3NiQjANIqgJ5MFH+q9MNgZLI3
EpkdLhJ6faj1tKTsGmq74xF14u16iD5Fe3aFIm761b6dPzKpgtvhX9+45Ssao2zAfM2oRx6q7jmb
f56PN2EAbH6fuy11ZZK1yYy16yD4nlw4mWRgRPb7XIANWZJi7AIjh9ay7FKt98tVBnEWJtJXF/hW
XE702lBjuKBE+xj1ZQdyaxWvtKT1z6+VEDSw+Rgvh/XmflL3TaHaGj7GcDJOmg+8zp1WuHPhmleT
z0BryYPzJfeoDO4h85A7KqZ4WsJwht1O+2LMj0tyO9AfpewdSWyFItex0X/s1relRlf2Q5pgqCMY
Cvt6SH8vrf61Ah8ECLRkOVUYFRbRUarhf6ht3pqioblYoOAEnfuJ7jG/uTdqt7lKruxPoHraZTeQ
KZMuoiiRG6yQAo+GBWYDPk00UBPIlslcgfwLT5A1ugDGNjo2lwyqHl5HMqV7wXJiUg8TbSBCt0CT
yJUQdR8bNG2sFbRS1B8NPLjMYexGzXAIk1kWIYLUBPYqxB4ezPT30sKOFTZ9n9I1WNbSz2MjCHv7
oZpUyenEsgF3OIEmGqwQaFah7OQR+NqkR6QNWzWoMFzTNW6ZPtodtNoB6s6/58Ui2XCiJdya45JT
Wyh0WFWYi+m3uXgeJntH54vRlqnvCMLR0A0I/eG/YPPmteBx/kX6TMGia1f6DcFRuMflVcbJJYy/
rRX2V2yyRx9Za4cRTjVQiFfkLt0bQXSnfJvBqvBZA9vKBwRq33jFHYstmF2Grq7h1QwOj7W7J/bo
q84gmZpgJ9C7mNgsHvuIG7dSJynScqzUoKjG2s2b6sGBELlaRD/DydoZwweusW/c4k7EcSmTwjCw
jGNzTHVXGTGlRAOj+30+2Qt3FJIFGibs8sV39OI8L4geIiagjeQqEYqLqvHJIvNGdKGEO692uNze
r9A87y18JczPHbMA8u0QeXpm+J9o16C3/QGVsDf2uCxvjnmMZyvYM0O41QY5DTTpxhV7ZWkU+Dqq
W0hIb4Mi6YdcMYdcRb8J99MVuqOugWu54afX/eyHoxsHMlJ+YW7amOQWUsuccLXWAsmC9X4LMwBj
xK5qh4feyHYKBqb1UfnygRgBLQCe1U0b13PuGDPVuV3HHGuZZYcFyb0vfdL97+/MyLfUhmw8zhKT
r59TLRkiSFCoIJK+qIzrUcaySwS9kzcGuCRLNegWrxEMMJlkI6iu2ksSgAjqqEE8OzlSXHSqG/Ks
BYzWQ5MBP4XZAzcPcLyg7MD94G2gzA6mQypir8EY4k3HKLwpbPw4tj8nRuXbllRsULStWY7XQKig
4/meyx62mWIaLl/WoCQt2KzVS1CguVDp25+PDNGJYmi6jn4UE5B9EWrfJsVsHWw8Za6BFhufs0G/
MUBf4p63ITodtza4gG/KpVpUc1yDahzcZKq9xrR9g/gQrwnOWxJ7Y7GRO8tUcVV8+5FiE5NqY7Ji
GztzgIx1bWsyvnThdwELMfp3IPwBrOitCYI91jQDvssQETeyk1OY9Tt7Gh7OeyJqJhms9sMTpgUY
DJ/WaV5lppOhUDKhNRl7qGEY4UDoZ56J4bTqiwp1AxnpmSjGDcO20cIjeDnlk2E0OOtqJImKGcxf
Y+FPGlR+wiDGVEHUWJKgEGZesIiCNAQWgRbgAnypLYUadqwG0KNnhHiz6prXZAAYDHh7RmvujbI7
Kvv8fAWwNcllkGKIcYpSmMyPrGFhYThOCyATcTj/7UQhYqOX4zgQK4EGAedZni/EzDXEe67drraC
UuNiCSvJ+om+lW1Y4NYheOFWXya0Nhu36NCsUOwOxKX00Cr7TvVK6D5p6k0hFThj+5NfNsgcgN/F
NsEBxMNVNGuZ8sjQ1peOmRpA2FLz6u/6i6C1afgy6gZh6L945VAU75rJpdqqahLSO4P6IqpJ0MZl
WEHGLT3tsp8MJ5h7ssgXnckOGj8UMCNgBPk0iI+or2k2wyT5Vc94rG934P87lcZz2tyTXvYWJMqI
W3NcRgzttoe0JMyteX4i9nwoVS12dUc59GYrOftFOdHRCY5lChzEu8HqtNEUrVY7KG+E6NHZ+R41
z+fzAS+8MWxs8HPVmd6rWchs/IN7YCCtOnD21W66kBWGYodM62VSHAmY2171lJOs1EZ8K6MP8nW5
GUPZdL9oBzug4/7HBJco6KiVo7H2alCWz5F6YYzu0hHJBhbGwMYGd1YVi2IW6gI3lmF1QRYdQMr4
MdR7z9RlvTNhrgVLAqjQbMgXvxsiSfWcVJqDeGNVruYzadoC832Dz2gvPtYbNrb2uPgeiyzN03j5
Ew8Mcqbch7t/EAYyKQRRJsSBhSdjMBtZ71DtbZ2udKxw+VanYpdZ0+1q5IcucyKv79D1qtThXhLu
7FLAJ0QH8AmGQbdxJeJqgMkmSWu1CI9oAY5Z98GgrrhR5dIb1muXknkIo3FjjkXSJtUvRohacMTu
sprQV6A36kS9r82yKVCZGW5f6d0Ed3Wk3TS5rKgfD5904yMxv/GE21dqn65D52DhVNtsvjlNPl9m
iE3T7cJkuVhIt8oer2ROcbus6QxLyZlFEBpm9dcxC1btI6XaJhz4yQ1UMbpRGbBh7BmpUb6jRx2D
OPRR38cHaODWrnohAy+LU+7rUvKTydOszWMFxurA+sTA9MM+PILJlZWGfhzIKhrxFvsb8DzDPYgh
aVmyfFjPzVGp6y91/dwV8w+0e49118uahMLUiCEIA0IFJqjuuUt5BpWtKCWspbFc9aG79p1r0JuS
yKSphMGxscOlqVRzRjp22FhVelpmVyM3VrI7nytkrnC1jGFGrWKvcCWMPEf1Kgh1lpf+eRvCA3Hj
Bvv3TX4oJsyILiDgC1pwjejXhiPxQfRkisbS6/dg67gxMPXT0mcJDEweCEBODSrneNeYGAXoGKE0
eiTKzy5yzdtZ0rKTecZWd2O4M4vBWkoYTmxPM0+hdNxAFgFczqtNq8MuQgTUuWecarByQ5ClS120
0gygNq3d+ClBuZlP3vlPJrPLJULInEbNzBrGdX+IhsdEd6f66QMmQMOnQTiM2AAOv107AwiQLtJw
5o8N5l6O9q9YhrEVxLapqgYg3qjScUPlLOgL/t+ROsjmjYUZWDpeTyUkS0ZaN7umaxpJg4n9HHfq
vjHHrdlAwsyx01CFtnjxqanMYAHxSGSFDyumlhZT259fP0Hssaaghl4PRTOB7yVE8VRMVb2iZlpu
FHIsZcoJgsvo9vf5mjl0+nSGojg7NdhldDyYLxcqGaRbuGqvbjhcLlUmLVuhbISPBF1qSh46ZQcB
Uju9vju/XKJbmwlsumnaDP6DYvNtvLUR6KrxdPXnFIy93p99SKQfmh8WBuiBt/4aSXkrhL69muQZ
gkIAWfvRgEkFQDEIA9jDz34u3Ua/VOP/PRNtvePbMZ2VqVOW2mrQZE+OAoDYx5aP9Qw0vL2gg/V2
+YpES0q8Q6gv6I16h0no1QW486rzmyPdLRfGPRSlHyXfTBjj5NUol1/niYQrbbCD290zWAV3pR8e
rcfRU/Y5xodt6QCxCMiKZXw1yL7oJqHPDMg6ZfCSiYexiwHomENvvjevkuMczFeJTwPdXU76sS0l
KVfsKxoyUH9Bn//d25mzNGOMqdggbvxpOFTk0/nFFKR0kMQ66gsATn2HxEpGs7PaCid92x5V9Njp
4C2axIYIZffGCFexJH2ljnRCI3+MfLpnQ6Ll9yXy2fcC+FiScGUecbVLmxdJEbEXnz67bEzHJfrv
YZUpBUhdYt9tExJrONKuirBurHcQAbZEj+tdc8SMnHQ0SeYQ+/etqWy0MPUHU0X50yyeLTN1m0Uy
pSk8FFEpv2B89HfgBEfHJSda0UNNncxf62e9qA6NVnpWUvnnA054gLy0h8GAqOLi+9abdsqnqDAi
ZL/OcRfTb0EaooBuSfs0KVdmet0pz+cNCl2zwWxu2RAxRgP8rcHcVNA5G2N2l3ps5tEzFEBIoi+D
Ue/OGxLHBKMpNtDDB4M+d2gtYx0mdpupwQCC8SCbwVs5LEZ1VGK9OxhpYu7zamyuIACxHB3Qnvsj
8J8+NJxlTZp/+UsstM6AACHvACCrbaRzlePRmOHRLS/fgaDUcNNrxtoZdpLrsTA+6V9jvFTzoJJ2
7KGiEwzt4DX5Q+L8apJakgeFRhwwNDNIC5aW+4rh5CSkIeg7meb3td331Y+okQDQhOcyWGoNtFOZ
bi2XOHKzKBMlxHVxmNWj0kJJb1ImD7jxQ1vaT6teS3aCyCWNGJYOjwCC5XkNUpMMWrJg3ZZUOwza
CHGY7DoPZegLURsN19FXO1wFWrWlWgFri4T4IpqRBcQOtNbrgKoDw80+0rxMtslFS7k1yW1y0FzH
2sRABI5yl6ZuaX5di58DPWiT7IFTNClq4pNZlGqY8VJ5WBXAJQOBlrYG+HIPQGe5U4Ji8oxHywV/
bLAcnMePPKq+Mcnl/m6du7CwYXKejB1NbgFY9/QECMXpoMWyiUBR+tr6x2X/hphlE8cwxg6aAddV
F+PE6ITGEHj0zfalSk12uScDljIn+HvL1i77uzanzgR4epIgMoOUHuh0UnsJclFYVG0NcDta1TNI
n0QwYOzh1uQx2hICddEoKLzyQr2hkF+P77UAT4YHSaJm9cY537gd0QxTFIYEa5pfToG9i07rPRvX
ZyKSkS/teclWktsMmU6HKlNhzXwoj/kt49umfnQ0Hv40XsNAhjSUGKQMkrD5dHiXbethgcEk1TyH
aPuusmSFvwDWsN0D/Fk3a/ZqZS2+Xg6VEHS6cvqt1b5byfdauS2VZ9odHJkKiziRvW51ypWRzUIh
1jXDL+tT64d7SOX4ozureFr+AxZPniRxwjL+uzjBsxrBSzajduAO9GyOcjqECivytJfJtcJTvzC5
IWOnHuyj7LuJuqOmtrHHOZiOiloZaaQhUwPk/wj5s+OIl2XNG+/rvSWpk4VRsjHGHXe6QsrENuGc
VqdXCnrY3uyQH+dXUHgObGywv2ETiZlKi7mLYGM27mlxb9ify/Spx2ANJm3OWxKvHSbNcYcBjIfw
AakZemjGZoF8gZnb3GWz0/NhSH39CmM0q4f3ckkCY0niXXBsDHIfi9IoxLhvDgqf1prdvihvLGfd
R1Z7svIGg9oJSPwVGRZAWDMAd2CoeNDWLB7ZmzdLHeo2rr62gTb2SS9+tVRyFZCY4Ms5Y8jStq7x
zah1O4xP2Q+CSajzH0sYejZAfxoeIKjOT2WvbT+ZDYb1g9SawI2VPSaWTDRVGHmOzjBIiL93UNqo
1eIY3DlaYI9QlNlTo/HHAu/xoAzE/+uf90d4RuN+4aADArFvvgvSRX1bKxqSoZlc2hhkbwi4zW81
vMiftyNaNwKJEuC5IOdh8urpo6YtHYUeN87k+379usomPUSLRlSdldh4JHwHyjTLZSZZ3yGbWj9a
u1fdJZvuWhuiOPb8FBWrbIhVmNEBhlcd8HzY2LXc0agmaVmsQ60F0W/ngckeh0fz3v6UfosPjDxK
xk4rCu2NOZ6UNMeTgBGlMGeai3M7Gk36kDdWXkJX0HZklan4Y/31jZ8JTpx2xFAYPlaGCrhzjkrz
9Xw0CFMexItM3bSBXkTT/G12VZN4zWcVFroAvJFB7le/QrTBGGPJ0nkycU6hPxtr3GGoN0kG5E6L
xVNsb6mc+4RkH0lvW4+4nKolbZ7YCmwM8R1NejdrH82h+Mgu2jjCHXxrqaxEtWCkacL2uiunyUVT
W/nA8bp1hS3n5ujTIaWQOCqshHjNVzpt11SGJFPLvgh3NdAqq9KgjaQFKxTRx6jGqEz2gUy99YK7
BRTzAL2xFCb69jGmd+YgiWGZCywjbVYpa6YwAjcjMLCqc+xD9HIBzTq/TWQmuGK/b7q8M5gLJLrR
ie0CwCexIEybm4DishgAPZ0ZE3zqvFXdwo5dlSy/zCob3ZaWd6Crk5HuiV3S0avAPB5ilfvwSh83
+diMSJvE8vVwOBLg9T6yaq8muA9P0jHJOnvQMPUFUZRRuaG5KTEhzMbQAvnHC+7b5wZG1fMQJuyW
oO9oe9Sq9yuNJV9H2AwjUJ4HDNsgFPpbb2NsGHJoNhY9LppEudAphf4f+N8z01usMUg04kP04nZY
yS4lXaBY+oeWcmOfyzdzoiTQG0cA5vpvAjknEkk2kTD+NgZYuGw2Eeb17ZDGMLAotxO9xIcLlLB1
4+60jL8/EBYbU1zkJbjz9RAr0wIAsz85ql356Zhlu/+fES72immYymzAB2tzAjBFEoyWTHBCuIM2
fnCx1w9FG1aUmaA/zJqkrqIhf553Q1zdbIxwmUc342jUZiyWecOwoFEQ+z9mr3pkKgOlJ0vVbFX4
+8g2zLkspBUdSAghoRQoWQUV1K9td+nkT1V1OO+VZOX4cVDV7MrVIHCqMKmr2NdtJGktyAxwdUaf
NWU6Mj/qdTgUkPHpukxSAQgzD8g12RXEYunn7YYZxjKBkQk9w77u8QQ7PyWdAQ6e5iMHNIp1PC9D
8undcIlWDQ4mt3AnrTs/0T5Hsoc1sR+vv88FWK60iWno+P3RuI+inzaeXxNJGfMvQfxqg1urRiFT
Zdqwwcg0mf4YmLzDXefHh35fe44vo4YQJ7O/9njZ4BWccXqelrjHT0ntUs2M/QbC762hHMfGDNpO
xnAgXESMzqPzYhm6o3LZJhvLwU51GIyzSzzFJ4anyTpXwpDemOCyjVGlAKpnuHfk0TcD65eVEjYR
4d7fGOACoW30tMV7JDKNOg/HWlfAPJM4zrVSFQB7Vs48f/tAFtgY5KJiwnNGWufwSFESpLLR2utE
l6nPSb4Mn2rsSDW6toKRpIuC2fyVtY0PKl5JmpZZ4fJNlurhuFCs3bxU/tLUN8qwuEpe+v+vFXu5
zG0O6Vp18iav4UxY/8i0z5oMpCreqK+f5OXfNwY00KU6uYo4HncMEpHutAjaQHj2mwP4dQhbb7k/
75Ik6l6eZjYWhxloIEWHS81SuA7pOrdplNCl8/BJ0zrZm5IQqoNOLDA6eKFz3g10rMtSOjE7efrd
+oPN3oyHAqM+p243BzpkTCnEDT5A4AEi4b82+RDsa7xS9OwWF5Vm0Ns6CDaiz+dXUfzhNja4AFyU
osJjC67x0echMHf6xeym36fnPxqLuadKvpoIF/nGJ/L29NOhgNQkOtYxvjRvlnsaWF/LIwNlgArF
DOLPOQTOd8NRLr8l+4J8iObFuJYauyill0MQgX202KdPISuKapDU53eOT2TOMmfeVUWbxWWpeROj
HUSe0RSGSeOKPQ92e/A7fWFDQOTAoEIf+pQGdUxEKYbDuESfDFZuzypqF9bAJ0GGim907av5Ragz
3ctqMWHqAuP0P+a4tK8scaU0qDGD0Hhu9JMCFBmZdud9ktngMr1lJTHQX3AJWr4WxCHbemfnktOE
/Z3vP9JfP/gHqypymkhly2bUmasbh8EK95EepMhg1pC4qQxMIDyPX9eNfyuo2ljpnRLVf4HLXpbg
ukSVw/llE2mNYZe9+sTvMqXJaeLABhj/H0GZAgLjwDjiHHPj75C+POnfCkipN2hz7oYnWSDKHOSu
nEVTAJ5iwTi4r3rzKku/nPdOHBRgAcWzCrqPPLOvpQ46mAiQsvQy9fMq32FK53LqbMnFVuzGqxl2
AG02r64smGlmB0xst5iNVkDU1Cuy67nQFwzQgR/WBGCWf1Kp1Azn2IDHiBFIxtuyAELHmcPZDeMm
ds8vm9CfV1P808qSR70xNzBF+8u0usZczPnfFx7Im9/nThLsojjqe+AUVz16UNLsCJbbfWr0e4zO
ns6bEm5ZsAVjpBygHDyyvP00k0NDiPwYgIIbCsaiaXerxJFXxkviDaVxn07dcW1lmr3C9WPYKryA
gUfE5Ix2WjIZpkIxlpD/qo3ClXYehLGwMcAF3DC0oYN5YhjQMKw0O719RKIYAuj2DZJvJfTFBpuM
ToCNfDfCnqQ07dQOuHDdvNG6XalJnieFrmx+n8s/Tlmt9cp+Pxkux1xzu/jakIFHhXe1jQ0uzdR1
muR1EeNsMNPUX+yBeoUS3cZEs/adPvQuOiCO5O7+MtT67rDYGGULu0kKwO4PRjLAsQanLBOXggQT
2UHiIe1d+z7xxqCHoCy0m6/jU6vtXmgVPoLKRfeAIP4dis4vd85r3VyMVoY4ibX5YVptDO9JRRzZ
4r3389UGd7iTig62wuYU7If82TqBzQbAmOW2eI7vGRWmjM5GCKQCoyyYGzAyDVAad9DXI6bO2h4f
U3/4w4w31sF63QcrmCnyX+oBgGcJOl2UrjYW+Qm0pJwqrahgsYUOgBsuGO6cyd2y1iet7CStGLEt
zJAaGCTFaBv3xczaWhVzTdBsLgAB7QwXT9tz9JTJeOKFj3KgilJNvM+D24anwbI6TG+aFh6ec7Ad
d572vYbQzw1Uz4L0ZNmuKntDFeURnagvsBjUuTz+LZ9MxalzONbM9aNTgFdE/4jaMB5nX21wW66B
RGu7EHyoLojuGZ8YU4/Lc5fNCTp+E3xk+mNrj8vzYztYazbDXmZZB31E12mKr2lq7haz8Os5/nH+
LBO+EIAEhjXpEP7vREsXh5BObxVwQB5bzCT2F+MJ4EGPPUHLtpkoLW9NcSdME4dDk08wNS5PIBVx
jegytySxLo7BjT9csKfRnNe4mv+hPkA/C5g6oOn86ljtyr1ssF3oESUgEgNbCnk3yKzbSTbUDlDP
q7OPOspuIE4oox4Qu7SxwmXDMK+AhOxBo1P9XjCCAQId3ONsz97rQfxVFn8iJkJT31jjc2Gj1GnK
rKHsfAF+tU85VH0Sz7phgokO6OADx58lWE/hVv5r9Z1ylzMtcW1ksEqaTxa5HqUj2cJWw6tfSPZv
z86yDutwMvGtzJsRE/VMBnK6NQNAzDABHvmz5JogKhLB0YMXSky4U9Txb80lBXDWzZgC61/b9WEe
i/yUg6ftLlkwdk7maQwmTVcCR1sVX7KlRfhESNRQMEioaOry0D0rmsYqnzFmQHLnG64rN6DM8iOj
96aZ+H1VAPJhuaGy4MFPJi0kjNWtba70ihVT7YEJZuh7pgKbnfpDePjDWhD5qyRoRNuPbTwTmHhw
4PDzFEmb1KUF7rvAxuRO/EOPvCG9O7+YorPTQPsWlD5gsX0nSkLCYc5Twijh1ot4gujZegPl9K6V
wcJE4YJHGQCcAONGvHDRiatLEy4awsWM7kmWeXEb1IBStVhA86odJdWHaLdtrXFfKSqTuu4nWMvU
45w8LjK1cdnv88Fvd7hYRgluSPWVuj6v+v78VxGH2Wa52B+wKYTzrq40c4EDi40p4OKAOtireqCm
1R3xjSdpUhQ6BHwlCDDBA4xxuLf2piRSpmUu2Khkf2z2yn00Bvan0mXA6cyPP5HFD7+d91EY3K8m
+QtzryqYLLFhMsWZ3ExeNMbuJCUlEjqGCQzqoAtgvxtiNCFeFPcL269h9X+kXdeOIzmy/aIE0pvX
tJLKm7YviTYzTO/919/D6t2pFEWIc2tfGg0UkKEgg8FgmHNOvVafKjMrBE9/rm3vZDD3/oQmML0t
4y1w1ht7adxBO8aSP9Yn82e5/fzAqtFJLqBhUT5Suqo7w5CUMak6YJEHG1m82NFW11R+aWD0EujE
3Z2dHEanZUFytU4gp6wSt5mkr06Ren1KBC9ZbnhGIZr/qw8TzjhoZjCbGnKyI3g17tLIfGhA5Zcj
f6Ycry8d1xR2otgwQ52NrqwgyqiPc3yoJ1G4zj21eBsAfkXXEW2yOfDaiItmcwYgsZ22kBwUQNqo
jbsB5NpEU7kiGuPgPuuAnaiBehTYTRejYIZeb3VpA1xOeQESKqomZVTPXgpqUH9+m/8p8ULxr6+i
SCh7bm2wRWzdCqF9EEdlkITJ4GIEzaIFBu3UAr5H8tdOZCe8e2qnqsHcHzoxGswIQeoSxhFVdH1U
Kw99KuAyWIEwMh8AY28FojIY1z4NIIxh6v5tComRW5I+SZUFZ1uPNPBNToehiYYAEsPx0KUCt887
dHthzLXVx6O8ZCANCswE2MfDFNmb6S2kC69vIXctdzoxtxcZ7MRZbIgB6Ofz1kte7uiv2TygmPyR
Bj0DaWTFAmWUjEHnc3c1AAG2tXosX6zfV4svi+yCv2LolKMlaIAiMO5jNCW1o2ROASndqpK8JDn1
suiccYVg9IBGuw4uDPr3nc8dcrWQZhnrZUnpYcpit60Po9gVisQwLje2pFHtRqxVvXp0IEz6SvuK
JneyPNCNBeC4xpNcePOLpDIrCK8SD20DqTSgVZ9o7a6P7EejdyvwnIFrjA7arclHTBDRBiJOGyMd
7Oj7ZEt6I00IoNrkBS2UylZGyTa5dT4E122d75N3kuitsN+8uJsKp4IkWrYzkLWhoVR6SxndAXQv
6KjhLyZsHS0nyEOxmAxjFa9dWeINhkdIneSuMQfFIHh4iWQwTmK1Kgc9h5Ch2a6VzG5uPPTW6/VV
48oALq+JNj/cmBdNqIljxQqNMvBkvde7/K7Kc3/MRaUsvne1QEUMDj8FshhPpFRNlaFAD8hIzHwh
FRTGv9cH+u5vokpUC+JWqCl83n+FsZbQIL0cT3hNAarsz8M/9jFpSWe+aD4of5kkNyauiJiTfpbN
9e7F0rXeGaAC2HCz7SFWcdbOiy3Vtecu8a5vGH8laRiFOABoHWx1mnSLbHTK/J7VIK1r384hnQpX
DIE0rnnshDGRlLwRVTIMCJvUwNE6X9YPai19QIgJ8Frj7fl7MeWTJkunyxKgETbyY1EnF1l4Iro+
qHNj98ZCIE0hPSGHXbWmVxoTgyNwDotxGJPRRwnyXpqt21rW7iTHErzneaawF8esm5mbqSY1EGe3
niz9VuAlBGZAD8w1hZh3XF9s4MabIYFeIJRKCNnBY4O4rHM7r4ocQTaSu342chOA2kTNjgUpNYdY
6lqDImWk5jFbPk/Avuz1zZPk5EUmom5vkTTG86WW1VqZA4iqwfyBEZzHTeldC/SY89J8xcz2B1rU
TBlAUkC8Rjx/0Yk/NYBo32oVKcn2NE2x21lelqgCK+fdTxQhEjRCaJZXTTaZ1UiZOkl1vQX2nR2V
B3JqgvyoeAae3ZUnAlTkSgNINBAsALtpIWw6d0atWXVassQrfGCXuumhBTYk2shoRty+kY4iB89x
FADhwtycrWEa8KIy01pk7YnVAqdiDdLpW0WcEx5PglPFc+xnUphjVeqY2u+SbkV3HOUBQCjxhksN
qqkXSi4kf0FmTnAJv42TMQcNgPkmvAZF70FceL6QUpVrrWONK6rJRlkc7CGvfrVzkTY+uFns05bF
xt2wpEDdSTYA7QEOVEoxcteQzK/zbPscF207h0NW95NnG2vdgdei65bbbnVqP8/t5Vga1Xx0VnTM
+mYJakq/Xqy0P0ltHOe3eYy6UFCCrtIMidIqsqtuGflMpnZ5qdRkGd1KToYXaYoz0SnkJZqhuoPA
AOYKv8xEjJ09DWSytBUR4xqUB3A5+eqxcK0I1zgSzaKl5j04z+Qx29t2YI6dFx3b+5USf2QvSe8V
sRcfrKhGsdSZo+JJGBbTh8nl/r4ryewvWLe6JRmgJPmx+ZUPPOQvkwf0YJRLRU3KvLt7ryDbItVN
LUZHBoParwnEP7wxQVomRXSUQAiPINCLzcOO/TxgHv5t85QaxBLbQT0OhTtgiFoSoqHxcCDONGM8
9iKrpAcrOzWVOJoN1zyBAdGljXNN5yqbOwR/4H7V5zT82LJSDGjkt23QCDGBl93Ndrsu1orU0gTO
9zwqbxWvc9+GT4+Ce5cqwpoLihF4hgJqDtVUxlzWCjd7jAx30GheHAH61F8fKc4cnde0voncOLV4
VpqugtlCRisiMJRZaUUlj3NqA57MRLlKNsj9aGIQtTHJ6LZN9SXXdO9f4GLxlAQBgCajlx58P2yd
Xd1iYyGlurwdfEr2m3/Ko+JmBWS9fBiF+8cVh3QayjwgukLX5bmLVSaSSM0kU3E00VRGhuwlX0Z0
BBd4khpz9IE91ME0QAst6H5jgxkCCjwTNGUrkEO2MPlWhc6zA5hX14mGaFU8kYvhbuJOHHM2UPY2
SNpAHKmjtUXB3fDX5le7pUf03rj9GrsC/XhHf68fc/d39doS0kGgGtH1XA5bVB//zCvZoqiGE+ni
brAtxXLo85F93ysSAbB9h4tfeRiD8XMPY5EC/WUApCRSeHckFPF0UpO/OBI7gczjjtSDU89UoEyq
B0myNE9CTftojqbjJauKFCWYS055pamB3MXChh6ure7EM7bazNpgGi3ED6EdWcBKzL0WNXniNV76
Mbe6X10mU1RRACZS99jJp/qgnijDbAxOxQx9AMpJV96KROuhPfSBqMWBG0CCigNUEiCCQzmPcT1Z
jN48dH+tIKaXvTds6Rfk7F0FwLQfgjFBKh1hMZqgMbzJelW9AM9DJSGw60G1HJfaYRpLQSKKG13s
ZLDp7ILEq5Q2WEvzSboBvR2cN72fUE3W3epeB5WUEAqGHjTWVvcimaRoWWhq15cQScX1Xu1pmOjo
Z1f6XB5VXz40i8C18U7jXiDjaoDNsKldB4HF8iWTbjPRtC9v7GC/UeyzwnHmUnLeNuoNkw6vitml
cWFx079lEGEaz0Wk/RaNcHDNEdR9yHog/2td1C0tu3GMKi+Q/71XkJ5fEDr1vvMWOlXeh24kAHVq
QGdBXuwCBDCvy6pp07fXk+W4RqgcrGAG9QdaLPKwiERol7xtAzooGANBhgjrZwLtFuyyvdyij8FB
NnZzHuNYYBe859leABNZI9sqL8YMAfb6UIC5Lz6tzfH6rUNdEWvraL4GRRUIo0AfxFw6Q0UWvXeQ
/cqJSzZyH8vFac76MLZEw4VcSbqqYiQa9YbLwU8TzYXWqiFnWf41mp0bm2D8blNXjol/XSeuz0DU
BWS/t94Mts43tnaljh1K1zRnXgZZaGZB/Lu5yeHwS3/9WQ+gdxQI5RgD3C2gC2UUIpAtYJyGrm92
MVIAykTyZeXFtkR3GLUmZqfOBDBOwixX3UgXtBws3WnuppelVHzNVp7TLv4kS5oI6Z63iGfyGMtA
YBeblQSFaHjXe/1d4hvP9OWDNjO3uzOBGyqISjjmfiaRLvEuE9t2lp0bNjTUiofBBipz+WmxOkGY
xd0n4Ikhn20DAIk9tLKVx2Wsysgyl2Gf3sz203Xj4yqx+z5zZjfZQn++gu+T4r6oT2gKrUXkOXwR
CNCQIEJSj83+y0XT55OholAu/z2lfjqimFyJimq8NAKyXu9SmCCms9uiLjdI6U9LiMJMNHxZH/UH
EpXHNnQ+hLZMCSlNIKgbOlBwmchFxaBpn8ugy9PAftmYw6OkygJ/yglCLWQM0QyHhotLmigil6uV
WejNrJXDqreAI0ndxhndwQr1/lin33plE8xq8G5AYKZiWEcBcdkl91C9kFjDNBKF4ywOrbVEeJ/e
9nF125HxNtvqL8aGWvU8ROmkeak0g0tF+3ndJLmeY/cTGJNMp1FGsxVQeNsmNFDlzYzvlWmfyuKr
4SR/XZfF41w805fZRiXpjd6mjGl65ICATj6BJNOTvtJxPMdTnrLnOsxR3UP+NDSfRe8a7uF+15SF
d9eteLYlB8Kd7m5yXjZRoCbazQsvbxljqhRwUbRaaXpUK/tIjvQJ6jyK0Cu553ynDePxbVTtV4tq
Mzk/FP2Qqd/0Nri+XSIRjJPvbMWsGqpPWmCEsXeH9ZORifK/9CMXN9dOD8avx4k1LZsGPd64pG4L
wMSar0NgY+60fJgPqqDIK9wkqvTuHlGnfDF7FfJmj76BKr+O0mhAnqD9Fy3YvOzg3uBNxk9mGThn
EwnSsqMNXEyEuCcnAh0h8BmEAS4nRXAmi570nWaWImdmTC1Cjcp7ynBHbk2X5tCBgi9YRdFRYpyG
qYBpLCawDPhIx3hKtC/XLY/ri3dGwfgJ9FvXyWy+LduA7N9wM4d6WJxECVVVYHzsoEtlmh2wKSHH
vFs9OpxfR/Frfmd6A1hgu5vJ29BCOT80kYbQkIQleIlFcQ13KTE0T2ka8CJnky1Gsq6LUxF0ozoP
elq4evZ6fS35Fu9gCgDvEDRrmMwxztFnUFnAbAi0rsjCsu7Tl1Y2yps1HVpXttvBnTLb9pENqlw0
WGZe2XUTmM+G597Kq/D6r+H6lN2PYY47KfsyNyX8GJSyXA2FuTH+JCWfrwvhhyc7Kcwhny1QGOU6
9rUPtnAD3ykqczcDUitakPrOUXT0eEopimyqaMJG7pHt3l9MrVcLGW04SvvV6g8o5/slcuTXlRIJ
YRx+sXRGa88Qsim3SvZQqrfNfPzfRDCWAqsAHRzVIwO9HiBStcWVdREbFy/g2C8WYwGNlHR/usrW
irhW+rjm93Z8tO1PaP+6rg7X8veiGDPYOvTG9bQpi17IlO+WBJTaWQ1xIfuiJCbX1ysKrTXjHYuK
KeO0UnPKuk5CANkgekEeMT2pmjsVyGjUfhoKC6d0v9mLcyeO9V2l3thTS2ejOn9Et0BCs7TPVpDc
Z4cqan9+aCn/Uc5iXrCoaeZKaVMTf4mbNwZVsJq/Gihy3f6boUfeBbBXjjH2VOrM0qaDUn/YjIbD
gAa6LhKmoPjG+K4WY/F6YjcEwGmUFrk5ol0Ty9ii7cLxCrc+Lh4t5RcnAhT368vJc/p79ZgzYM/t
oskNxA7TfZbcdZrgfhapxRi+PStNWkxUreo7Rl68XH2sB+Lq8v0kEsUbybL2ujAhDiYQh9yiS5gA
6xJzvxVYz7KfOoIceNzRjxHIDX+hNUsEAi5aQ7oGu3DHsCpla3XIHee7VToNomE9+rvZ84WnoIEH
IQbaLyBws5bEcj03b8kvVfolSZMrAyY+/wD+EHorMK8MlgT7EotsNc2yJ3KNHpK28Ab7y5YKMKh4
xoD+DRNItGCOREfe+ULlWt40BFsYaEvnAlat1tVgidE3ov6oEtGbQSSMsYZaXXJgl0OYsYSWdVLL
0XW650b2EHz41w8RVxTSkkh1AAmVM5UkdcvUysDSkO86IImbWoqMSjQuKKYmtaCHneeQ0C2BTkcU
oy9nbIDgMnXtplPUENp406EWRrP9IofEM7qdGLagkVnZPHfIkAbG/CLNuZ9naCFeo8VMguuLxxVk
K8i7myhFX5DtWVVdrzLA2gN0wajTt3V7HObAGQSmxzujmH/7RwrzTkjaYQEehaUESueT9WuafLuu
BTfQo6QwdHYcTWws2oVcVqo1LtiWz/nflHigjIovC6XUMV3anKCJmid57UoA1XgXyNh3VVcE3g4C
6fOR9uhlvim50kqbUSdv9mnDtTIdahHIFncloR88BWDkdbZXfpKmVp9SIPGY5K5PHxNRMyDv+6aC
jk0KHIM4lgle6mQBsHmJw+SASZdsibsBVfgDm7WTwaJ8A1pw6WsqY34afPukHWJkfeQH08Wgkp9+
CPQJlk1TeUi6OygtnDs+jGBNVt04AH36JZ+0sAkxVIvU0m2DhrnpUxWJcgv8NXyXx9iGutaG2S84
U1vnW9vPphQFYSIBzJWXaUqsJ1NMUazo/CoCvvv124AW6BhZ9+ZO++YcBFsmcy7B/RKyB3gGSKe1
QaXsSB/ieTSGPQDIiD+61yXRvWBv270gxv5mR14NkmCvUuWojL9Bj9nkguUTiGADZpkU8rRRl4dB
43x+1ZMg7V6uayHYIDZKbiupcWy6XIXyvMh3hgivkncL7VaJJU7eEmtRt5latKQFqjRENUEzjeQ8
Ldl8KhpAm00/kVP+QDS5l8oEyQB8GIoFSJnBrL6qaljaDypogdMgGWuBFXBfbHtRdIF3QZ2tdSNa
oCHqD7M8Uqih/tgEbwSSx/rL9d3i3h57aYyDkFC3bYcKy5kdySEPyJN5rA5zOAG1MDnF3ijs8BbZ
B+Mh+lbT2y3HAU7/NtzuWIJWYf02K672nN7imRjOh+0DY2lowDLRm4yZRjoofr6iOXGAGD4hohjj
+iauZSBbDHJUNZYp2DteRGHi1QvOSpCOXsxPtoUlN4thYuu2O1U/0VnapkN9fd0+8HgyTQsd/zLK
JheMc/pcdiB1QVCBKdqwVdXDSCRBazx3nzA9BUAQsKBcTKalVWbMdQ5wQksPWgDb9paodZzrjICX
hfAVPBEXw0ZVN/wHIbAZI4DtB11zu6qpYKW4xwmDQAaeFsj/XfC5LJj6GXQbUYMaUdhDXBie+ZvS
yKs3YpQMnnPaC2OMe7FlayXJRHnD6BjagJNE0StErXe8vdmLYS5BYuij3ElUJ+clHR/qQRCmcItU
lqnpFJQebM1sK2ELbN4MjIkUr5WUL8ZXVKs6lw4EO4H1vdqAEx6/ZD3yA9Lq0lT+v+j0p9cqexvu
f4J6fmjrwSCKVuMn0B6Fys9PJhpTgRdzsP0uGG/r185Fq8KX+SDKRnNd4l4y4+tbDT0rFpVMZ1Ao
oy64riTXQT8V9cHFKIzSuNu5W236953HbwZH6iUdAnPbQNvfjJSj0YhyjrxeZmuvFuPpASeJXhlq
m8pDVbvarwkQ7CHUC/NIfwHnPPL7r9mGYeTBk4SVGa6KeONbFPIEDUE0yNqpmDVO5/RoWg2KDGS0
eX1ALkDgfPn7ZqO5VwdeNsZemPzc3FjoBtJobH2iSZgxygA5+pq/VgFSj8cqEg2HcB9CaKP6RyBj
ommGYkZGBQIF7dUKixeMkQ9ueayCGYtIZ13TUGSdvCtmL5MxzkSthqHC+GYAQlxvJX+ViEHq39os
CkN4znkvh7FJs4zRPmRugO5CdlV/yJ1DWwkia44I+EOak3FkTA6x1/JaNmtWtzOQTlXd10HiOI5V
OEqvggiHY3p7MSxMstYTNd+A3RKo3wtAaNUnWmh37qqD+YY+LR4a4l05ZxIZQ0xrVY/R4ops08MW
WiHgSLzCco2ItpgmdyLKcY5FoJUP4/CODZQQ0MSfH625n/R6lHCu08R0jeJJrV6n0i+Kz4J15OSa
zuQwd1tOltgmJryUeTd8S44NYJkztJinOqCn6MQXZaisfeko0o9rJjv9mMuuTgAUKdULxUA3fDme
ntYx8WNFRMXMcx/oO0J3DebYAHnP5lGKbLQ3HTOo9M6jkfBJf1Seya2Fqvh8Y/3+AHzMmThmOdtF
0gCBCXHd4BWokshy7prq8fqm8Wx/rxOzdmNdqXlMIcL75ckkkSViYODEO1ACDh1BL/jy2L7ZZcx6
XaU3F30bKwfaHk9nKeLguho8E1dAxQZGDASiSECem3hZEQVtJYD0nSTd6wqQAmu/wGcIyAtBtMhd
L7CigBADPvRyrD9ee63qVfQQNq9a+lqlApfHdQ2ojv4jgP6A3T1oJspq2IkGAWUBKPVBJ4fEkjJP
TkrpuWgljNw75eyXM1kAoAH6glip59sM2LIuMbJFoK7K1Rf5cBU1O/CIslVbubCyiZQKMGWBbe0q
oe6RZx0NIaqHOScUxd0+dO5kzADp/p+WpOEp9V9Edxp/VXY/g7lIEW4Cr3SSUZ7/j8NsbrYT7Tug
MNSi/DLv2kaKj+bMEY84F9NHXWfMc9VB6T/drwSTHdkX/Atm3/Joh+mDXLpg/b1uwrzway+VTb3g
0sY7BJic/5FaRwq6DJQwe9Af5YcaMUN1Vw5uAvjtVzK4Im/Dq8yeiWeO0NZYW+rEWGIlq+5JL7ng
V33K4yVMzC1MCfoX668d+pq33Dg1dSkoQ/Pt7J8lZ5M2SWKrZZnQc4VamP5Yt18Eq8u7JHZ7ygIx
WIsCADDMWb45794zvkx2SHtx11vzpvGyO5BArAdhuZuTGjxbVOY0T1oPQCY0trxVRChjgI5EpBRl
wi4d/uX0brMWc8n3fYpidw39KIwPYPueai/3hpOJJwlKwsQVHRLuhmE+FvEyiO3R5nrup5Yut0pk
GUAgO/Shrc2f22acBUeCLwOz1eC1oeg0jE5xM2EseQW5iZokSC/8qEQEflyjsN8FMFeskcntKkkQ
0GXJ59iwf8RW8cko7Z/XjU8khlmrnMi9ikAWDyvnCfn2sHeicagEJ4h3BVIKeVQxVTq/weSwtJro
TpojCkrKxoub7pgr1Z0KRBMlFlWUePsCBBgTUHqYWdLZEVsFgFyrLiF8jZvPGp5O5Ov19RJ9n/H2
HQYqxoZ+f5x039nS0ZVXIZw9d712SjDvJELmasgo/QRpf+VmmA7fFjTPWYJd4W39fqmoqrvrvBn0
ucNVjSdM9qLkXiU/KR+gTsM5fN8N5pS0bbGsA7oZAnXTfc16qorcT63InAX5PpEqzGGJR60sBxVy
dKkFjIx5TNBrvVbJByLSvTrMYQH1KJo06YrVOV5F+RiRphX004rsi2aWdptSxmvR6B1EyORlTiIr
FgRxvKB3rwJzFMGVtdpKDdPShk32WmOOHyarWk5a0v6Q09o8lNZ4XxgbIJTUWhU4Tbo+TFpsbw4O
k0hBxKYTO4Xwaepxh39OvhQSqLtOcWoKgkORJCZiGIEv2DQjJEnVq1mvrlo9k/kGCBDowhd0Fghs
z2E8QibXSz7ksD1z+pStz3F7VEURAs8oNKCGUDwo83KYvqg3fVnWBk7aVmZ3xFxtuFZqIygT8RSh
WNPIM5vIab9d4zvT64slQW/pAH/Q2TdTWhxlp3t1DNEAl0gM63YwRUbAP4ZKda53oboYXZT3GdB1
zV4ARMsNlvca0Z+y06ju2iyvOkps9XXBs2B4KZEG9chRSd4q/RR1wbzHvPf1K4I3XGXvxTLeKLO3
tM4aLGSjB5SfMvGHg/KM7qDkh3GilGHaUf5+XSbP3vciGc80wC9p8wxNSbH4c6tGVWkGVqp40oQB
OWIKrg6+Qb6bCuOlLC3eVqAKI3mo3TrLg7MIvi+yEcZLNQqwhvoW6ihSqBiRVN0gBXZ9xXh37G7F
3qoIO9toZXnodAvZBWcwT3NruVuMQVlzbd2hylaBSQjWi80BNMYkaU6HKMuW5oc1G+lgkmDJ6JKz
vnWvD+OGiKo19UDTDPkqh6QYYGe2Dv4QM8iX7t4qf3VaL5Ip2Ka39vzdGkqpjhYuSlq7rg81OUn9
bWpE17eJL8JC4gRHCuU8xpEr+dCVc0K9Kxis1FT1FSm/0+3k9boY/ga9i2FWDxl+Sc873BcWgD3Q
KfstLqoPxCia/i6CCeoW9O3kcwlNiPJqbGFWPaaidg++F3gXQbXc7cc4J8rQWtBiUVNX0v4ympdc
GaMFhO/pB+YUsSPvsujG7WQhcEg6TYM6VXeM8yhWP6uiIyraFMaPKiS1zIXm2FHNC1ZFutNk49P1
fReZF+M3t1HvyUyz3dX2mFte27yuH4DSO1soxleCp3ZrJhrM51L9l6ktljvPSWhk5AOR435DGJ+p
Wz2wsBWkM4lVu0anufXcC9wYd7UAx4bZNBs4O+zDOjWmcQKyFdwYEFPWn8an0vr2gf3YSWAWyy62
Si0leBS9uh9BoKigkW16ui6Da1Y7GcxCtS2o96QOWrSN8aysaAEs88N1EdyD+C6CvVxULR81s8Be
1BJc4hcla0KwvEvNdxlZ0euiBNqwV8u4ym1nttAm1rfJr0lOnivSjP+jQqx/7OMpLnsotGbtgx6r
R6Lq353S/JzK6LLR5lRkary2dIDT/mNr7N1SA40eyQRYgqW4zehRbK7Ez7350fne30p3f7DxxaV7
gYm/JZ13bk0dkf+Oaci4JEhsK9GARuteE1wF3IzYXjn6K3ZSiJkZ+qRg04rb1VsDSirbfZGP1Q+K
FDkf0p/XbYQb6+zWknGkpEmzqq2hVK4bXlUnXmnc9dVDJXp1cRcPJFCg6AQc1wUi5SgZaZX8YfwN
izbKpKC0w+uqvFU8L+KcnQzGEtViUWapwluoHdPQkcegQQ6mwuBztbYnqW5+WbP2W9M2f5pyEVmO
SD/mCi/bCVCCMXJyMzD+pOJrWj8gm3FdQep9runH3OFN1qNQWkCGYUmmN9em71ip7G5ZBu6Jcf3e
NtOAgRPNPklZLCqJcf0W2swwqY8uBHRondul0le2nqwFEnXG82hoHnFyr4tfjPmodbJoJ0XCGF9v
kEmbDIKdHLskGss2cpr6JMXGoSqyw9gnvpqjn88Z/bYGy5e1nuB7jhntgFM60zeHPtrK4VVa5OD6
DnBPi2XIGLkAg+AFaZUzD1bT0mA9sT6prZePU6SZL2ojYmXh7vRODnMqFaXcML+BF0h2pMBHZaRE
7XGIrON1dbjFG7Sd/6MPu6nLmMwlakYgB54DpN8D557O+CjPyFxTwA8tQBvBbxMZmVA0oMvf4nfR
zBaXJqhaahlLuZXz7ySLH7M0dnXV8dBDWbhSJgJD4B7QnarM1S7FZGviCvLm4pTOp9aJkg+F8e8i
2GYgCUNFTlXAl44YniPjEDYE6BL5Jjod1I9d+IGdHObhsxSdbMUZ5Oho/QOiYBQfqxvdbY8UFct8
vm4j3CBiJ4xxqk5sbksDQOaAbEGlfFLVT//v76O5gzZLooUK4yrMvhRWlzgxrTVZiS+pD5328j99
n61PplupzuqIChOZ4fQnY/Ikq/iADOBB4XajLcdoyDz3jfkMgru5BTFrtcRPSSx71mwLElacbQB/
CbiTFHSTaWhlPxehJnECflSg8shpHBRmE85zIbArzgk5E8HsNM7jOKho/grq4UceowHztReVlERa
MAtlOAtFe4GI2QIdD/nW6YIAnpfXQ5syRu4AUAmGXHbmvgWcoDXlEy0okoPxVfPJCXimK3jW3uhI
pONUeeNJFxwS7tLtpDI3c99nm06cEfgMduYni/25NspnBwAv/39b3itHf8YuNhyIE/dTCeUacjNW
t2X8+pHvAz0ZA+/oH2A7Dc0RaFZgHsNZdL4tVdBMgu/zl+n9+4yFGYOtduUIFPR6OxIrHNPbbRFc
aSIRrIWtRqpmNlQo8zGcLBPTOpJroK54faVEYpgNJ5nWVbmKndjik62+INorhRQ3nBsSpvy+Wsxu
k75MB6nGahXHBeAp9qP8WB4T/9efixnDIb56ip9F/fEizZjQIx/MzrISaNYWnWtOx1wjbpZ03vX1
o19hrrAz3ZjAwzbGrYtnSOmGKCtuu/Fve6oCwC371+XQ2+OaHCbKqJuis3IdcqpbcqhC+ziGzmmI
RMEM79V2pg9zi9lND+8QQ07/N+3G7+9i3/SV77SPoQzR/CKCpeAVEvYC2WstQXmusgp6lDpXe8jv
HVDSSN74K58B3ixFQzQeRKyHgrVkJ6CmdJhyPYVIFVQ7zuZnzmOX37bbV4ATlluHl9aP65tHD9GV
zWO7a/I2sXLbwlm2R+CVHA0RiITggLHNNclYDtNmYtOMNPY2O2zlvzXpUTJDQ8R2yztUYCtATyGA
WmzABJ477iZVpEluwJCgSF5b4VHafipFjJFck6DD7A7a8Gj3NiNEj9vFkTu8ebKjub5BiNOBkOU5
VwEVRJm44h+xKBfD26K9TMajy/MgzXoKmWuc/71uuNk3ORE1pPOFIPgxwRKDUJA5XETWKmwTvV1J
7U3V3/WsC9wRf+10MCEAOxeD9GyBs9XrWDLMHK8RdXzMAY8eOgva1dJV1vw1NsaosHXDbS3tbtRH
DEkW5knp4smvalwxqJ6Q0+YogglrrlMBOifGW0FxpQPd99xqthxMTBb9UUvYHSUzSk9WQDnOmiVA
yzWGU0RTrjyvbDjomVQBJaReYCQWg9lUpSUB+6k3tZus6dqTOpDtViWf5tnRg+vHm3f8DEfHFBYg
y9Eoz9xv7dw3fUIZp9P6VzahlfypSLdD1YSt3nwgcNqLYi61rB6qqUHvelAYoNVYG9dSBPE5vUhY
X7WXwFxowIBS2ziFhKqsQ3PEyOYE+P4qqdCA2IY1MABtdTj8/xcQ+4QJGwDb02fBuX2kRlXoWZch
576Cgyc5rjaccPoy5S+zMBihB5nVz0SDgQOyTjzS2Lh6lYsiLQlMg+Lt0ExB7Fc3HW6aDng7H7HD
vTDqEHZxbjFX8JhgDgeRxvSiVxCygM9VXu7a2Hm5voa8S20vijHCoij0DVlDNFha86s9pd2xsxOw
g6FzKYxJD85LK9luMpQFbkmnLv516bx7YS+dscvB7IdeMiBdlY8WuJS2v0zz2/8mgjFMe0L3P9B9
8CDKv2jFX8CYXlWBHfL6nAE7LiM7g7EXQ2PfDQ4u6jbHXFuQfp58ylOrlO6CRmeK00B8TVDN4vpF
E4AnaN8EC8EF+7nRDgWax6BSH2ghXnhBJrvy438RrdufvXC4l3YfXVj/TiITRtqLPZIUlNcYtgRf
RjQd0jfoxw/VGLCS76oxLp8sObEWtN4GS/9iTd9zyhuRCC47rtH9IwNjFOenSyHGVORojw3k+DFf
T6b50xEhB/Euknc1LjjPjalpukTFDhH4os3tqsVVVd/8QKF5t1qg+znXZN5GJUlyHJ9kCycNfRpO
4DiiDnfeNbXXhfGyADHPjKqCLjVyFkq7uKMUztqhMm5yU9Cqw3VGu51h/F5n99tUg/svkBVwSsZF
ZK2/rNKMDPAYu4Yph00rRZNqzR9xQzu5jBOUnXxukgly9embav/ocoT3oq5oXnXmbLMYX1cnbV9J
MdaxzQ6rDdqA1c+mkwW2RAeTmtmpWzxQJQk04yHgo+KE3CJw9rVLqvZOmXoFrBfIlX4f/Px5jKQA
5CHmt+JmQBCVh8Bv8x0/uRUBEPAO2U7uxXSeneC6sCAX5LleI4+f5bEP+2EJrnt33kHbi2Fi/oqk
0xxLKXpCUxJOY1DphTuCFIW0osFJrte1wGwNHhaM1VxgTa02ELQbeg42xZ1q9w1f1Su9uQqXU3nE
nt40QmpIerZYv7uXydhMM+lKNluQOXv2E7lBMdSf3PU3JQmVb4o74cAOPWDX5DGXJZgFK700IE99
6sIZg9mU6dUAg/Kd+UsLZJf4IvAp7rHYq8hcLW1eWXlPRc5ATJZc7WA9G9G/QUTl6ga4JkSimOwF
9P+5s1Qx01bbKw75sD065T3ara+bItfid9+n8ndB2wQI724CWg/Gan/oaul3akhGkZBLZ6zLQNtX
DGR4AfPPUv4Wm+LMxYpsvmStbovmJbWr3Ux5HUDJVojg2y4PF4ShKIEXNYgsLp5DOdoYx2lo6VBb
Epb54M5NuaF5ygpBSPR0ffXemjHOTY8KQ6cXSmKYhWBfQ2UqF6TTkIyQ0NQw4Xih+SQsfoI0z1cf
5ePm/bhf3oCNpMjwwMolcCScFzCVD8pIRdZlA9zl59tnO926Kh2yO/3qLr7it+A/sTXMfa9vXKXm
DREOz3PiRsikqKoU7gP/ZbyXtaE1lfYNBetU3OlDEY3F/5F2nT1y49j2FwlQFvVVoaq6Orntdmh/
EZxGOUfq179D765bxeIT4Z7BDrDAAH3qUpeX5A3n1F6al0eVLJAqye4tZXqnNxM6s2tvmWZvWePj
/roLv/HmJ3BXCHux6mGBmlWYufcuJsZwfejUE80ln/d6czBLWQEHukt4XXP3OjRoW2rUAqbuv+fG
ZyM/65YsXXD9RLvA4FOCWVGZ6swwph8jU1QGTYfykREfFCAKkIZKGRr37ZBLQXRmhRY04WjgW1hv
q8GLj9axv8m84msise46epkYc7PR68kUh67u/NRU11TpkUGjbjGGbbk6Z8NNibfvDaLwohkqBER1
TMoiHXS5CTLUJtx0SNQwtx+M9TvBg7o3C3RKh4ssuSnyCOiXsik08N1cKeSYOWYHu7lnohcviwHF
uJexl/i20JpXCJ5xkOjK0qUm1qx3QOHgL84xcx7b6CtCqGTdJMZYvDPE69jgfgeybeOL6YZq8rUr
JMYIIRwCaVREYiZQfvlpWrBczlMMCD1HKuWD2d0MMmpyGQR32xiTVq+XARC0OyzdZ1P7kPeyx5cu
2jfokfxjB/tom2NyTgpkCyskM4ubNZiP68E4oL4T6FB8dH2Quh/UwPbmIIbytXpgJDuypg+hlYhB
hJWWoIbC+TgkbFLHrWt20NyZ+j3RoIcxyBpYhNt1A8JdBtyKzJVV4uicU3qa+z7IFFn6UHAhRUiA
xBSULMEResVrSPO5xz0HK9n+w3hRynC6rRVvPOgHcsgDJTCat3j5KyDf3xFFJgogI/t03Y2a5t40
3E2t5AkoXDhUXpESRfkaCbdL94iIPpqJjj2b5M8jhopTSZ5S8CDCqr0C8KfEONv/3UcTqI/7cwR1
YxctP91t4RWfSDD5jCItPfy92volLBchKr1YZx2dYmFi24cO42tD7L8hdm8MYxtvs7HSDGWpaB1w
kmPwRPE1C20+73scEW1uBPtQokvDdg25LbT06dKQDI7glC9GGsbWO3O+bejf3xlAUYVeahwQuBPy
HXcQbxlq4MxhqqYfkvppKe37uFYlTi1wuAsU7v0x6I0bEYaSTxmats17cA1JDLlOa6CisjGE82mt
YpzY1J3DiXxzkzjIkmOnFx7midO68iiyd7ZUGYH5E3ed3mLyijAjnkFrWsKsBQG2Ctp7EtBHxuLR
HUdHsoSCiAosMAr+HsDD1eHS8yx96GhlJUtI12elLAMjS330gkpQRLdlwEDGCFJqv5mrL2FKpSmU
pMiX/1Le5wjgYXrfhUto3nXHVTvsO7noRXCBxx2HjZHlNjKFTOeVtZnlYe0P338UoALovPZRCWRN
NKKAfgHIHY2rQlfw+gNQOZnn3tO88v5HF7rHzssDOS2pFI7z/HRK+sQqM7aemsE0M/36XvE7kA6A
Jf43Y+OoSmKUIHBcWMjthGKBIKMeA3JybmoSxujeNX7Fquw6JmDFwI6ziYWBTWjh4bp86SqzYTbj
qJT/k+hNDqrhxXf1DeMxaqTEySzcXe21VzQ+12XFs1027m807cD0h9P76I7xNLPdVn+3Q4ljyvC4
s6QA/33fEeAxRiO99eLQeagtnxUA1CAPxsHLZJ1Xwi0OdVUI6+HKofFbvGS9cW2iz2G9RAGx2mCy
iZfasWzPCR1kg8PtObeZc3vEvCZEC4wDrul6qJ30d9ZTdAPOmoBdC7un5tffC1rCXTao3MZr1aaO
F0WbQSNve4TMN21Zf9j/aLIF5Dab7VhxrrUwbGlesvSxph8KWaenCEIHsTnL8uoOWuEvnb6q56KG
xNwcttoZgX9MPjqyhRLGRCYBAkJy0E5DD+QSQ8udKkOL4RySj9RnLK/l/X+LT8s/mg+ym6ObSi4b
bPH53bWF5FyClFNiJt2CtqLsFMUns6qCWP+cpi8gOJVACVdwYx3nB1Ecg3Qkg3VmiTA/ph4i1Rgn
EhRh4N1axPnCqBl9mUQzPtEZgt4/WVZXAQsldEGZFpMSyNivRJvKgtw8rmzQTcTJf/nRGrLopFDG
OVRUEJKX/mQ3AVpIdENyt5bhsKvW5gaaG2RV+gQ4S1afuyk52xizbUfDh0D7zd9vp61JnB9mg6FE
qz4xqEg52DVp8a0gHeQSaoRvgcLzCjxajg6pqUurbELHRm0hITAy6q7as/ugQwvTvwLhUxVLV2f1
VAOkM/4Z3U/QXQ9Q9z/sg4i/zx9L+CzFAq1lbcgBYiXZOwTEY09Tr+/04zj/2kcSbST06/xvzSz9
cs0UvYl1VQHSUmse1BHc5leyjJJ9JAPh3LqLFyuDdh+idjPc1POSg2/m1+R0kulxUfxBEslVHRNp
satnSNoqozlrgHHIelIdI/e6RTknunuO1Naf1fL4hrXb4HHRgcwYcRqtDrtVw+SWbZ/VJP5pUNnq
iR7CLP/2xy7Or50ZuzObYBejS8Pc2xN5hyYkCAlAkx4FGB1sfwk0YTxpryj7+HxA3wDzTxOixiaj
00CU/c151X8s/cHr/jEP6qnw/54ZH6yxr1byrRng/OtKowELtdWfLN3xtN5rbRkHLwtsVxaBwQla
HS77l/PE1tY1QtUKbTP5nZY+asVf04/AiM3f5wJrZtoGVO/x93H4nhe1OI3N+FRL9aOFnr6BYRtu
E79Hq4hGZakRhNzSawwS9qr9At0HP4sjr2wGiVWiVXMZKyckbkAWa3NBoqwTRe+Qo8X+1fxReami
9/s7SQCA7jrT/p0z103+srISe3Vpgp7MaSyNezzQK8+oJlkFRRCGQICnEQdcpo6JOfvLVUuztKad
TSCmVDy0/WO13BT1x31DBB/GJMyJbKiYuLjeXUJYpDMjawWE0n6JrfF+LXBDOXX5uyGXlZyF1oDr
Xsc0EquGsZ+y8QG1yh21L1ABSJSzQr8n/WGOX/atEZR8Me20weAinA6SMEOPIW/Fpu4Y9Xf8sbxL
Ttm5lfAPiYqKF0jcwmWOO0KQEUhDQKkHrddOQeHp0D0zgZbJVw2/U0L0B+f5neEXIW58eAh7UH47
7Zss/oB/VpVwLUdNXIw1YaJobt59ItX6ULvm6KG32y9qwze1H/twgoN+azY/LNVFlptbOuAorRU2
1uxC/7KYjDT2+8ot2qAyp1GW8pZ4DuG2s1PWzbAsAG2jzzQ+TeO3VsatwxyDi7MXdnFxFvKaZdSY
UOpLY/QDgch01u/y+slKA2qHmSnps2POcYWGG5+L4KuC2IFDi5VFi7oJaOUADlX7RckfV+fFMJ/c
4n1th+vfj09iW2zwuCiPrms7TUAfBNovdvuzT1oBYUdT9pQX+uIGhotXpWbFUaQDJkcLhEFvne5W
mUfPdDMwoUiWUIbFHHUTTSpqlJPVuWvoTJNfucmTuqp3Vtm8xDS/XaLk+77fC11wYxofvLok+o9u
ZKSdh+ndHB2h0bYPITxTNhBc7Goyoyq6BF7u2OB3roYgUX7tI8iM4GJWvrYIjgRrZuYfyijBbTPo
FwnLgnAjgYsALaTQZr/SlyN9b6C7HtOU9lziRTjjtH/M4gWapahhJ7c0//vqNVz7FY+LDUatZ8W4
VugkmcArNjq3dMgksV68bK8Q3G5Va6uzZpQHQrPH5OGda0xeF0s+jfjjQ5ANpPYEK8d9miUH6XxM
G7SA4Z48PlFT8oAWpVfAzakTVhRnBRYOwLCmTJn0lLUwsJOx/sTURqLAeJgSH4cTuyKjC2Tf34SH
xSsmT8gygv57cTTckuLpe5x8LNZHdCJGhqSuJ0aBQgTYRxljFft8m0ig4z2YNmMJy1I0IM7+YB1c
6x2xZftTjINGy9/ltqsur6pPqnjCgHhoq3pQLZgDyr6W3YeulFxeRUkcfKpXIC5aO10JJsgBQM0X
9o7BEHowOuH6xNqFkrPSYOZW8qFEBZALSG4NI8NZzayA+5XUV7qQCfFmBxK49J6iUq6eZHNHwiix
MZGL3iSvx7SoUMSeYv3GTdxg7dAHZtCHaEgOZAEvoatJDgypjVwIL6007dwGmPa9fmZNPOkRM0eB
+ruJR5YYE0xL48jdWMhF8zkjndbX+IgQ/l3RenWCuEgAvfCv8R14NcLxsTo3cn0RFoquLhYbVG6X
d7iV5hig/V1HXyDOawTrKfrZBq52Vpmm/ZualbZ28k9ujJXlg9sCkU2FQwr+vvmuwVONsDmasafK
9gYL5zsG8o9uq29UK6NsWb/2BGniHk18qV86p/+My5SS0P//hM0/e5F/SSoaKJS1EU5DkVCNoCjU
+qnpNbf2h9U3/Poxrjzn537UFB43r9+QV54v1KxyrAiQo4IUcebVLV4Y7/cxmB9cLSNytqYF09CV
xfmJbo1KV7c4NXUtO69OCeoZ2zM6x4+QY3XWMewUw7Myx9+HFVXPUD34g8tz0Q5NSYu+RpxJiXqI
ih9Wut7YZn1nteBiUpzEI63mFWTCujYxqEpiK9j/BcLF3fwArsCl2jWgJhjepV+7NLSrCsQVEicV
Xk03GMyHNwcShteXJrZwX4iG+pi6ftYU74l1Lrvvg3LaN+f/WVCojGp4S0DYjbNngOLaovZwlj6M
jkZQH+MJCtxoqjtCUVVGYywMoS6b4nQwyuhedYrVbTJkWYpLRB9S4lsQa3fCokBPlXlYoFwkOyVE
lyIwvUO/FZO9sJC7eOVglTHLqIC3DCATVsi9qygfJAsoipgu5ltYzxZSsPwCtnbV6ZmKrMQX6jPV
sOyAs5Zp0jKB9sEJn/bxRBtvC8f5hpEYToNx9jWMsnOUoVUnv0mre7c/Ora/zo1X1jIPEUVMF0kw
HZrcNkSYua3uwLhSW2Ag85DfnGfFl/W9c2Sau47lt9I2KOZyfGzZAPK9XGk0V4k9ATC70SAfWx6Z
qgJaDXyoKhz3V1PskK/GGZz7zzHJlrgGVg21t/6uuTGhfWkHc1JBqUkP3uiSTBOSdcZhIpy7RIxm
62pkhksa2qc5/05ljaWi+ORu/j53bZhwvx0GistsDP7sMUoh7vKQSj+R2CdereB8YjGT3BljoKjl
P02PwrRtHYnb+pgG92ryMUeJfGm8Lj3Fzss8/vOmj/Y/dMhQXcbHqSvddmiBPhxGjBnm4XSiLwtU
MIowPrzp2ve6oniWXqLR2e4ddwVaBY6igMmQZ0g7oypxw3YARhql/dvikPJqH7fHl9YekrIC4kg9
1TfZuEHlpbBS+Wqmnn4qWk8WKQXEjSgf/vEbQ+VC5eRqhVMvwGwQx/L3ZZgFKQm7W7RL3RSYXfLc
c3mIgzcUSy9guacKKZLcSjrAzvQxo3fd+mg44b677O+IqyR4nyeNnruAqKFeB1qbr914s48gPGY2
a8c9Rtqo12qL7Tka38f2wzh9+Xd/n4sZvdFO06Dj73ftcz5/oOlh/+/LVoiLGc5gKUbX4+9b3Xms
gtl4V84SiP8n0L76NBcxSDWnqIoDAyd/yAaDlRV68ZoPvr5z4Ws//5VFV21PXTLSKMEtTYWck3nv
tP4yS2qvwo+uqyDNdAh0rPhu4EVpyyoiuKSlQxladvMUTbHs6BWehK8YfEPwGrcEBTxg0DM56tCH
q07GOfZzSFTJWGuEPqBDE4c1N2Mehtv/RZrRBpIIOJeSWxKd6vLOtCQrJoPg9jo4bwdDz3D5w2i9
52JsqHS/Rbnr7X96saehych2HUMjyLVcxusq6tFD4MDT5qc+nO6aQ40G02jEeT5gOEsWOMVu8IrG
xWpM/s7tOgMtbqaga4r7WJMRagvXDYLFxLLQOnUlWhnFeD/3UAoM1fZ7RI9t/VwVwf6iSSD4/dKm
U5/RDIndjJysHq+oyBucT2/AIBbu4egDQ3sWH2XSZtHt1UF6elBSD+2drVer0exNcytrshSas4Hi
gk1jl3Hcmlgxd7ktUZOsbweZSoUEgk9bjOAb1eMB93AnQXd+dYOCgdt83F+x3znVq5vwqx3826LR
1FEvVIBYuHmgSyDxsyC+121vvM+PPzCRgpRM98kczyVGpdPe34cXujYGejSMPDJJLrYEm2cojcZC
18YYz9CxilbPmnNSBLraK5IMvKjdA20QugO2IpD8XPUoqOOqjEWLz8Uawqd3oJSNvfe5X3h3SJL+
54BQj7bjyS5awm+4weUC0rRGgzJO8Eh9Hm/WVfH7Xn+ozfxlfx1Fz/mtedw6Vtpo5rZir6Gd6f44
ap6t+FF5mxnBMDSSbybD4q4is9mOdlpjKevlpKff3dTX2hvnVyKjHBYvHR4xIPmAqiHvmZpOXboo
CBhz4frtRMMcbExdpL3JnFcYLrp2dq0qrgsYgzzmzZ1bP/XjXa+twZBLopMwaQ5lxj8WcQdgXztp
YfRYOfLR8lj7aBzalk8fV7950E+gSjEkB5VsCTnvo5YTI4kNwHL4mTg9cpAvg/V53/WEWeStVZzv
GUsdl9oIF2fC4sMzuZ+CCSQw5YymToK95SAXKc0iyyzjnFDDaZIbOkCb9bAkGA1O7vVYVhsSe/rr
92L/fROd0oqCeYOdim3iLke7a8yAqOmntYKuW7zq3+ppkY61CSMillNHTw16VvlUyIT2EDDq4wZj
pjcE2bIUvH4k8ZoMXWLpc3aL2e+HN13MXjH5bEi8rlgDCxkKUz9PFGoq/akcE4kvCgyzVPDSoeMJ
z2m81i8Xs8jWHMSSKB1XIAs0Gog6Zz/2PVHwuS4QOJ+I3FEbDReHSVmUIZks8KQWmdd2LvXmdHqE
IO0gsUl0EbyA5Dyk1UfHsnoYld2tBzNcbycPpCYY0WcjK7J6jdg+kG+BoNVwr3iGVb0e3Jgy1zCq
U2+By6ykg+/Q9jS7zWGhqqQeK9hjFlrTMK6uohPqSkbXLmrVyBscKkN3ItaD7nxPC8m5zD4Jd/tA
VymGd5GlglX8xHWi5dnYK9jG3ZI964o7+ODQRkXBTXxlkJEoC8HwOEd2Hzd36JldeiDYbRPNTuDm
RfLeRAtw1QX6GuhwxX0/ZLfMK6M2OPolTqM5azFZcIqmPc9r82il2aEcx9sFqmaFMzTeaJWS9IDw
U20guZPFhoj4lLHWIKdd39nQOQCbYWhZEK7ZN02EY4DkGoJzSNNe1ZfrGrQcjW3gsKTLwRrMOyUu
36WQ0pYsoRAHV0KQPoKJ+Kr2w3ZA060qWrjaA6VrYJleZ7/hXcXIK03QczN7+AnLRcnmEWQY7IJx
s6Q3sfr+DYsFAJQ8TNO6qkQgcNSdnuLvl8PBbL8m+U1OKslCCSOQsQHhgp6LwR0C1jBEILSB4yoV
9ob2Rc3KD1afPbt97zsmao+1AkKWefKi3oDKePsvDeWiYKUWarpUMDShjCnFCSF66EH8WvK4F8W/
ranc6w4DiZjYw+YKk/68jC1aDH7aSu/V8fcCjUL7304UK7ZY3PPONJ0sa2Z29KfzFzz26VGfJnrQ
x1p/7u2qfcu+ev2K/AkcWUvTmujMRl1TPxrF+NI2kF+YijdE9I1VfCkiXZOhAYEfOggn487Iukew
PYZKJktWCnfvxhr9MgCWJXWUNsOHMrWzHePeYniNrClYdJ3YmsJFvKl32qpGi3MIqi1PL2iwQG5s
3wdkZnC350G12rVUTHQkLuDiAQVx2fXHCc30+zASVzPYz9jcMlG+z8tshiWF+jC7n0b3bLSfFlOW
tJItGBcoDDDkOSsUKMPc9Yv0sXWf980Qr5bNCIyQErsqhDp2pZQo4+OD9LmXZz3kHG47XZPsS3EM
eEXhvkkVTVZDeh3v6dafcO9v62NNPlXDd7zhDvsGyaC475JgGG6ZI20FyXvhpVPpV9lncOLPKviz
3hRAXRxElguuOv6pS/TVmRUHx2qTfZxxS6XWDzLINHbFH+gVhNuVbhc1ubHCnWv6aI9Bpb6Ysg4+
sSu/QnCbkq6t7Q4aINyo8MtphrZZfBhjJRzUTtL1IrOGc4R0GZyoVbBkiwX+wEg/dEV04072p30n
EO4aC5cQG30LIKni7oxzN4H5mcAJbERKmlVHy5gkfiaEAOcXpieIDuEKzs+KuFzyzgJEMloPidYF
ptGE+1aIbwm46WCKwkGFnW/dbA1FSQwlX0OtCymG3dsze1eqXegcySkJZTVv4cd5hePn+dpJyaO1
LFbIOUPFrDMeFfuBljLxeNHCmRqSvQbGuBhn02XgTMrMrSA4S0NSuvdl6wZFO3zbXzhRDMAQPd5c
EBOxrx6ttT5TxVZa7Bk3fVSp5VtdfKJ2EWaD9TQty499OFEuBRP7r3hsg23OgipOaN0lHYLoV7Ry
gSQDNGzTaXlPf5C7CS153ZE43iJJHop2LVwCBJl4rLLqzCXompCpI/aAkyGxvXQ5JQMJjF+tK9mx
Qhhw2oC9C0++q7eea3SuUag1gkOVHvVqOBaO/mw3rofxwjec3OYGigsOagTmipQCyqjV3iu7an7E
qN+HVTH7D/tfTOTppq2iqxeiYBDS4+KDieYsKNpgYymTjVbCBCWn1NQ8tSKShi2hs4Prm0CATb3m
dCBu2jukxpYqtIeU/FMOsieXBICvz5h44vYDBUCquScrsZ9mfZYUG4UeADcD/ZXDeBS442ElQ5+V
Oj7LbMfPmpp6Y9M1QaI1gRaNpuSmIALDTQQEx8j34wXK3eBtqIk4BWua6pLkdp5B3Uib9Wk0yxtt
dQ5/7wUbLL6IGpl6m2c2yyzoD1H0z+o8RLLQIEoq2Oi5x/AF647nT4llNrXFJEgqDPmjgWddo5YP
xBw/TNP4eUjJOyrllxcuoI7qJjEgP4BFvAwLqltRrUiRTstQqnNb27O1u8Y425Ac+fvVQ44f/DnI
K4AKggMyrQydnKwEtc7rfKpsJ7mvUvNIqUokSKJF3CJxcaFQlUodU+T6y9x9p9egiHDswlPH5ha3
rtXT56YJutT5vG+fqAES97pXA7mDimaZQlj7OubwVB+5cb88ujh57UP6KCPyFB1YWyj2UTcHyKol
a6sPuOXr6votyYaDstKgy8og0tMndZz9fdNE4Q95IFTucDmCMCS3oDTTaNYV8Mq2+Ic2h6qkXjxK
Ip8Yw4FwJchXEAC5jRwXedE0K95HkAOoA9xwXK+Zx0ewYoT7xogcHqW6/wFdNf4WkRlX7HVsjiAt
b89G8pgaiefMT/s4okiL2SPnN1MJEuvceUvLuV7jFV6ol8euuKeyRhjZ3+fyJBXeKxE6SpiXd56l
ZDd9kksmqIRLtTGB+yaYa0sgXAIIt3oe3TB30mNeut6if9hfKvHWeQXia+C1oy1lZmLraHH1eWlV
b2TcYXqcQ6HFDJwEbRdR87GpCBjzMLHftMf9HyDcT6YDvkbGLYd+j8v9lCLnXuQzXjSD882kL1O+
+gsGxfpj2UjuLMKvhjFL8A0bFhjfuCCB0Ueza3K2c+s7szi8QZ4SjfSbv89FBida9EQhWMk89Zvp
p0GCxn2/v1iiSYQLDG617HGFUoKDHeTqfpz40Kw54Z0RxhlE2j0QQvnkRE8yQihhfNgYxrk7tIEy
LW+QfUSfsk6/tONZOkov9IINBOfus0b1rmElzhX56CLRT8RevugYsiBddGPWsmq+xCL+OlG4dZ8k
LCPkumXgjNpNsTRB2XRvyAZuPIJX9OorXPdKFwuXm/mhy5ojRJoPhVJJwqrMGp3bQngR1C3LUFP7
CxnveyNFcJXlwWUg3B3CMRewdVMs2Zid9Dwc59tKRhkig+DOOoPM1DJBcx4yjjp17k5jXuCM6D/u
byJhaH31NYf9jM0JboAoyylywFR6F3YOOdPpoOaa3w9vqL1tPz8XEIqpAYUMu5VUvevVqZ8SNFeX
UJt4w7tvi8MFhXSJQRsx4NNk9vfWPiD/5c1V7eXkeX/hRMQKiD7gR0ROAFO9fK6mzWfiKBNitYEP
00fVL1cxPkzlg0IT353jUEvr22yIAl1rJCe6+Ju9InMuniTaZBksU5xGqMoWaxMUuvqwuNV9M4ND
Zt9OGRjn6l1XOXMSA8xuC7AVqtC4fCqa92ORSqYRxQ7/ahXn8ArRUggoIsU2k8/O5IGjWpOxJggu
5LZqgOQUty7jWuMsUunSaxS5r4y6g6cWbhyskFvxbHQ6RjVdj0aXp2FdmjJNH8FpC2BkdQxcLq61
zhKlae2S5ZG7XPu2dmiv1ckk+VCC9bvA4A4mY0VNDKyBiEnFeW6+Vp1v23/veBcQ3MGEpnB3rAtA
ZLnyY2zAEsfOwWz1FVPWDbC/YtDh4+JSCmrCMsenskw7jKz0aDbNcd+zZRBcMqWlSw5eR1hTWs9O
vnxFI9uvfQTxJ2EfHBrK16JzNqmmTlcpssZVfle0eQhWV+haj38/7o3aNRzLgvCMe6WmkJDBGLIY
a+UwtZlB+xir+ZeW2F8UrfzxBossNISghxIS1HzyzqwVJ04MQDVgsOiL6WHEa92Mzed/B8P5cprH
U6eZ+DTV2oQlSAI92sYPqWVIDiWhC2BCXmWPSe0q6WBmVYkvNMDLjO6EXiSMPmrJz31bZBjsv29O
2LXXogy6E4jWjnUcbDBG2pnk3SKI0aCH1DCFiGwnCJg4T560VFUmZ8GzRb+zR8VTdE+3II72Blr8
Cxzu4DFQoSJmDZx+oqD2ioc0WIsMlO40JuH+qgm3zsYk7tiput4cRmVGTn/Ib3MKMdOVBAXRJTCi
N8SFSdzXaafcnnMHW3Sc3ZNb6B8KJw1b61uWY6yZlIGa0Lspcj5OlvrQF5VXGdWxc1Xo2mVvYHy/
+ClsSTaOUtQZygsjfgomCrxi+eUWx7X5tb+sQmfcLCt3C5syZ+5zE8taNdXRVCzMRLwh7XphBncB
A8PF5Bg6M0NdD3FVHst09PWoPmFo0d+3Ruz3JtrFkKMkEOfjVqyz20GLezxi++HHiO67wol+VKP9
Hp0oH/eh2OJzXVaw6g8Un69e26zSlBaRgjjlYbVzKOtWt2XWBvswYouIjqZF5PgtnhFsKAgCa4Jg
YaTTIcJlBO/Au1w1D6izvexDCS3C+BJUQTApjZzr5eKtmonhOAvfSV3sjzHuyH5lrj/qLpOxnLGv
cLV0GyDO51ZzXmZ0YuI5a93pq4WulgXE1+adyTR2EA9tezhNlitZSaGnb1A5N0SvYlKgzIkAEpVe
CeLmvMgO+yso/FgbCO6UUlKz7QsbK9iS9MbM+x+pmUJgvLzNTaTM97HYz91bRM7VnaJK6qaHOWhj
CyqN3iwTJsAjR/dm2txTbWkl10mJcXxRFQ6xkqYFYNkaUCFExLOKc7bG4Ti9IYsMtleCNBSoF8Ak
zh9fvU6iFm3BEFNoftRDkwfWFIdJp/rq+tmyM/VN3+0VjzvGsjXCNV1FELSMNYhN+quql3Be1Jvk
Da1qF5Zxp1iu9hn64HBgOubs4MFB1iDpQEeQaDJedPFufrWJbYfN4YHFipGVApKKLIH5qFS3U/1t
3wXFO+oVggsYNhl7NJRg2WgJPj+inepW/bwPIbOCOeXGirVxFAK9CzwqlHd69c1KP+vOG0iLLr4J
FxjGBn5Yl9i1mh0WQ4K4oIKg2fBsO5KEIJk1XHxw6f++iVE/N22wDt/K5vSGBQMPBHpGcPmDMvPl
go0aGeusgzE5/ahU6GeOcq+d3yCEhy+rohoM6gnQb3Ju3CpzuUy1STFOO6DnN/FbZKS1ITDVd5OU
9E20araGm6ztogLj/KaZ3PhA3mS5lSY6DYtsKfxiaNNz3eMqsXSqrA9SNCPOyoCoHaDhAtQvnC+A
BLQFA74KLNqFUaEcW8hZqlmNYSPnXdGsgduAaapK30c5agGN+eC0tZ/gatguCbT5xrt5pTf7X1S0
y1BVgso2ZDeupacKEBFrkNqmobvqS5hWceZHWmdLHj6i48SGuIfDVO6hwMeF3LrBaKRVaxhcVmrk
CSDjeWqM0HFGJH6/7BvEvJw/ubZQXLSlg7FOqO3ScEjruxjktgSdJpNVeFRTkCnDoqNUICvyClfR
gCQFHAj/4wspS4cKqZskyFp1tRZ0y2iHBHm8p33TZCjcBi91MHybTYqgC+IQ+16TJUGEW2FjBbe7
NTvXkcuGFVBKhJRaqXn1ICM6E36ePxhX1BOps+DuQGHDuLo3o7F66mAFSj88aF3qJykFB9Lfy9Wi
+I5kGDHRmoO+GWb2ZodX4J0ZKw1dLLSLgjqFtsyS3s5OIznmhV8H7QuobiFXcTUAnrjxMBqNQkNT
CVGs8ho0Ve5/f+H32SCwX7AxhK7q5OYjvk8BzTHra1acovnHPoSolw7dgIhNWCdIdvJpZnOhXV1P
sKIP7TMY0w5N5KuPTF2FnvLB62X+ILbpFY/brlNS2lUTwR/6vDloY3XXkdi3FOu4b5cQBuPfMM3R
nKs2RMWJ9FLvM/buvk+NH+viVdLuXRkGd5sYwY+4ahMw/pNRNuuvIMjfN0MYR1FSYiSlkLrlX6Ck
WKq1svB10vg+gubU9CmZvjX2u0SRHAvst15F0Vegq/dnMmtpqTM3WONzbPSn3Fh+znVxRpFVliYX
rtsGizsc1FynqVkCq0t6n+b9Q9eRZyOzZAOPQhwEZxP/qC4S8pfbh4CegaCREqO2+hjM7lh6bRb7
RCl6yVcSRoINEOcIa1altIwBNDWINistvlLDlaVvhKkkUE1AMxSd1dB+4cwZzMxelhQo3Q25H4Lh
Jj+3ELNaA9D5fHZRUZO4hGD5HDTDsNIT4sJVCR97C1xnRYuiwoh2qSqZhqPtovI9mubw94HuAopb
QKUZl26skWgxQYzup1P0tR1BXe/EaSb5VDKjuBvZgBcnjc0ORkXOnWqCHtdhiYPoeX/fCmGgfwyZ
EfSP4/9cup6RZejJWpHOidvhuYqXB1UpSm9J1WAfR3C6IjS84nAnxNRgwHYosXB5k3hVMwd2Vd+S
hnr9gA6wIie3EF6RHBmCmARMdLaxzj37qjC5gGtswNsdVQctd495UtRofXTN+ediTdFPbYz0d+lo
IoG7b+rvVwAXolCCgEomY52F0jx3W3Gb0S6MCJ9OXUIHmtLqPZPaWZfQ9iKvOecHWY5YEBMBaKBP
ERksTAdyvuLGZVOpFMmySAE/KjXw9tF1Nzr3pIAKsa4t4b6FwoXd4HHXPaIM8RA3eJ1qqXOw9fwm
NvWHvNc+gfX0g2HV/+zDCX10A8etJ/qIMcCHJhcwT97HjvGuLscgJ+Pft2VsF9HkC214btF1xE6g
y3BsofLigUHOc+3uZd8a8cdyQC+EjiPMdHKHipZPlTKwZFmzTD8rcED2qCT4ml5/TvJMpi0lCPgw
6hVMv9zeemxVLub0WTYEhk3uXaZ3kheU+Ou8QnARZFS1yqIs4WLOVhkO2eg8ta45vE/wrpUEEZk1
XBAhTd/GLsuKpA4oLPNm9FQkid8S4jdLxuzd3GWHbOoiVcOSlQWMUKLvvZGd6sWI/6Ux3FFCI5T2
JgWbVp2HRyui7/PIkWWcZQvGBYYJc4Z5tmDBLDSLYgI1uSGLNkqigTC0bxaMiwb2alHSZAChSY7c
zgpyVtd5v6zFU1vrh5zmDWgiHFlaVoiKaq/LaGox2MC5XR3rSqzN2K4gnQEnZ5Trp/8j7bqa68aZ
5S9iFUmA6ZXxBElWsmT7heXInDN//W1o71o0xD34Vvu0teWqMxpw0AAmdC85qEK93ErUb6CPctKi
cWuS9e9orAJtDn4W1QIQKlBuT/XNpPYa21N670/SdCxSn86j4E6z++U2Rjj3jHiNskKFEakDpcxi
/TTlVHRnF9lg/76NdHRHp0kPG3k7SejYmcA/ZiWywJNdfNh4wu0nS241ggMfCXu80mIr8XBNb7rw
P1rhdpM6V4meTrBi5tPtHBfHNZ6cuK5Fh/suehuUXTdBK4/p9T/XDKOxCikTPKWMJsuvy1Enkd1O
GokdFcR0pj2g01Q0QSiyyflWpBhAyQvYzKRnNfq+LtCCxRM+Ur6+42TCXB2KeyZodXmlNtxmDGIS
nLOR1d50gzE6VgdEN+vRoVMuMLYbFhtj3C6aLTWrV3R8ewn1cQWb69meJtE4+a4RC0JJDJ4Ixl/+
/FoRUSeTlDhrQUsmRcQd1Mqhonm4vfcOe1P9tsIBYLnQpS1zWGFcXlC0tZugf84xMOYwcUpkJ761
otfBXkjgoqdifhHV2DcF31q38rqlCAk9B5FodhuCkWRd7Uk07rmHshs7/GsbVSrQNOXIUNWDKTtZ
ST7XkeWWWelgCLDwyyVBaFiCE1jgHH9DGhbwIr4Y7SZJcbVmVP1loKadk2Gwe00bDpfjfi9KCHhW
QO4iYxSU39MYA431UI2Rghkhxd4b1xB0OWgt/fcNmShOv5rhtnFWS8h0hxFu6fQT0bzY+lJPna2O
umD59pr3/zDERf2oNXNDLPhD7/A0hVpDeGXdaU7rSO47eNb+MMWFftEoJjqhkCSLRjDF17Ky+ANr
vYMy9ztyjDBlyIoCVToUKrgTMayrnkZhyWZCwUEvK14NMWClFdVE94Ph1Qx3KJpgc4NoAcxYNLxt
iBY0ZnxUq85/T8y9mmF/xubsbXtrUmmBmbxMuinn77L+fRIOeL3sTv4hSgwZrBkg+gF8W38aqZQU
7E8Kvk43uYWOl+hwP66++RM9n+YxNN4xyohGuN/m+Ep5pmRRP1Yw11pfjCqyiagzln9ZU6Kg5ob8
IkoUmJB7m1kypqWT1RAs3s7spp8bjOlqN4OrOO1JPliuqELKxcKLOeTLNcgFgsUQDSJ/rp/Rrk2e
6DAXTVfK8LHt/XF4vBwHfFqbt8EvWpXEE50wOetqqlMftavYLZyqBEOihRHxTEhqyj3d35jjXp9t
V5YGHWFOAlfMOPsDRGQ0yY+GcwUGMoFv7Mc28ffGGHfGj5NiRlYIY1n7Q1NQiJftbq3t0XLa7pxG
mHrOJ7ttj6vwdcAdIW8sc2CxSnETEwrLi3Vbpr6h3RUQPRay+HI36L/MKJgwRJLHYJUcPkAanfYz
zDAxnvUICk97tCMJJ7/3OT3Hp/Jfdje8McidIUVWJ1ERwaBZBSS5m1qvj/9d+/kbE9zpUbZGXccg
q4UYXGr3xaNU9XaZCync2Bd4Exts7AqVVzSc8tOnJoSu826BJ0x7oDgkp9FOU2d2TJteyYfUiUVv
4d3NvDHIAXsyj0ayKCwk2t4lxc81Btd6KYB1/uz9a/VQTYZ6n66bGKr4MyKKqY21pVZ1twLhw+wq
bnIi95h9hlCSSN5x16GNKS4WamoVVkuJ7iZTZaNsX2GKqBYN+Ozj08YKFw5dP+J2NMGKfj140UE5
6Le9vTrNUXPEBBb8ifVm+bj7BBo+I1UrsHzxsT1qh/GgBN2RaWOKqDJ2cZBR3xkYHkJPBwcQbZhK
yoBP6JJesfvll5F7k3ZlRh+H6ZcABRnKvYn0jSku8Iqi6BelMnBonWRndbtgPowgSC/Bu68eRH7t
BsXGGBd/pR7GkMSEMWm0J4hUNnYYCRKl+yGxscEFHp5ZVQNaBN2tB4eVYiHwyXRNR3SqOSm+lSF4
2+9/K6aFiT4G9PVzZ9Y6Loq8tLCXJoUd1X6T3+vKTah9W0rJEXys3SOLGKwP1ETfCc8DmpCxmiWo
+7rzYNcvVLHWfe2VT4tb+SK/dr8VBSRhdENlJ8ifWNFE6lzKNWLQ6p5xYNlz4/fzKPBozwhbORQW
FXDd8IAE8m8iqx12FK1bJ2+fswbsTWjaece6bc1wMRFba6L2DdbNeFi82Em82dYfCxTn5bMI93Zv
gVtb3LpFeh3FWQJI6n6BO9tXDlBrCwzEn+wWfuKLdKHYn87vX1bFMdAchU5kHiqSqM6lsINr7Xor
hY9NbNp9/H1cA8ES7uHE1g6HE0ZCcjrjCQScWH3VYydi50OM538SBdjdxCiMgeoWvPNQOeA2VVca
lZEnLC4gzlZ/AJu6M0a2cmJSxMuzWPlk76q0tcfdBbuRcQmYq+4WYH6A8gk5z8+5ax7xwDpGTj/b
kSvi1909TTQ0N7CtjMjnN7OZtArpJUV3yyvViZ31QI9MKLEOhCG5u8tQvQddlQFKKb4Ctyp9jIZQ
WIIugUud0o3d/qx8yxwKBazWnq+T0lYFBA37+wAbAcqg6Lp4M7RDQmlQC2vR3d4NA/nj+BwedLs5
ll7mWi45ipzc/YIbc1x8qlGt5WYs42pjnPvquZC/CTaAyAB3dnVzAVLYECHCbtOVt/oZFHkKR7lR
kONyMz/yY9Ge2zOJWTOIqCOXC4DkdkE7Eamv9BERUtlM+9SCbhkIuj6wMFH91JYPQpOsjsjDCdpU
0W6IQq2O+++fqD/2fTWuQ6m78gmXAXs9h9jkKpqYhJa45N3LZQpTcLoG9g6UT/naftxUodGMhe7m
UL9S3Nxvj6VfOZkzOtWnCf71QXmdgQuldi9/SV4B/Y1lLlSkJmsWKuW6G36h1ywnSj1yDoPaj9Bn
YI8Onuye6lduekN9epBuRRSzu1tj6zoXSkMvV2m8wnXtwQwsP36IgsEHh4QHVYUgckVcCHtHhIVS
LtAUhM1vplXqEDz5tIt1V7Fyu+6eO9Q4Znpul0+XF3YPZrZ2uOtxUw1zEukRdnzy0cQwv1Q9jUMl
OstZBL6J0I03XNqjMI1YzQp407rZTf5DsRvc75oA+6K21Q865FY0x5Rty9VbwWWF70NmgYOBSqIo
OjQjrDetE32O0edZDjUXKTHQ2meH5M5y5tPkEsjuRc4JvSOOMFh2Dt6tUZ73YUmsKrImGLUO0Y15
YrqhvZ2iL9ct3NgT0YnvnbwoHRLMfqGtG//lAKDAsAzURQwNZ0X+yETwqDt6C7xj5OXvSGHB2Ev7
Czh23tSrCqrXA9j6NHfKf6GDWsXtr5wE9/MdECUq+q4wequji/xlM25ymZpRriCT1jS8qn1DPab0
4XLU8/R8L1GxNcDBCe2TZlTAvO4qD5hPD7RDNbjDZx0CKWzRsgdytG5Fme2dTQAhA4hhY5IYGpB8
Q2PeF3k8Z7CZRl+JcRfTK6M4GqDqF5Vydlfv1RBfYqmXUc+KkCIcstsl9yURyekeFqLvCuuPDioQ
KvJETiqUZpS6njRcEyYPCQlv7JiowVHBTa9vsI1XQQZpdxdvLPKMTsRQ2iwiI4twxYc628n6gKPu
LjwqgUmQOsg9+Rt6rAW4tQPCWz8t7iwvymnVqwlWM+SGV0gkyq2dT2crfk9e8w9LDFA2AV8PUz8X
A1Z0ckYXumfOfJCPRlB6ZdAc3hH76NEHybwMTrg3zY2g/0Jmv2qZrfKYh7bhr4f2IGV2++svIVIV
/RbuuzARNwZcGzBTygZe/nRRxSR9Iss123LDS7+1ebQ+zg6ewYBEkbWdY41dT34b49YTDaOWNGmN
5i4QYlyga9y234t/q2z5giK4DYHKj1G+mnw2v6Fg3VGrgq2k8okJ1NZnI7P/ys1JV7NoE+zt6405
PrE/kBaj0Sszd5pdycag0Ed6HE/xk+yX3nTQjoYwV7dz4QPLLGDYRCs5Boa4k2XFdFBczJWGgzv/
1LvsIc4uXez47u0GJfCPKAL5hS8JxR53t/zWNHczMUmkZJMM0/ExfcSQxqlxYle7QYMnO7dTr3ak
qzoQNT7ungw43GRZBguCQvijZxzkNAnDUnNHX/EVXFLq83rWf3T+6BFHttMvYKcVJZJ3D/CtUe44
aqnUqjR58XXwNL8JcKelj5MfH5Dkfc6eLyMAu21xtzEA5quL3FU2mSTMIaSwxh7q5JAFk88EzUXJ
KL6L4WV7bO1wGZymgRiqkcGOZuuw1H+IoUmfI9Wb/ZDtxM0d0UVob9cbKptKgtDE2+pkaimxQeJU
c8NxtaUlhf5NY5uW6FjYPf82dviNOCUlBHBC2GGnke5AFMRJnykcY0L0lrvcX/5e+wv56hffRjNP
Sp+3uDpgF0Lk+DMmXVGmbM+jk96AOKh1SocKTO6GyMYih5/KssZyyCyWVwky9H9nOUS55b0r0XYh
yZ9nQjroeoqpfGw268MIPZWpJM6aPEX0yRK1ZOyB59YUt8Xy2UwHdv1ySfdgmsfEuLv8kXZjj+Jd
jHQepv/4xiBZQkWARHBFkW+7+SStH3JhcXD3q2xscJA4j2OiLmGC+L5uE5tAQDzysiCD+lhvIP/P
3jStsxy6I4RMA/TGXfZwHxo35tmft7mkzE1plMsUM2iMb9VgdFHpRTalPzSls57iAz2QyRHdmveD
/9UqTxyp0XoxIf/ELptIYkLfeHhpfu/w+A7t4XY5WAJKTMEq83lMJVLGLLTgpjSfa+2DEVJXn871
eurKG3n6ZXSfL6/rbmRqGAJhLQjQT+SWdYLCzxKrueFmWeuYaudrjSjRtneRZRVE5KQwRkP5sUCS
zmaVWInhWuCjDEs7HqYTUc9J2wsyiHv3ha0hDvKhTDChdzE18Mb5QsY4GNtv8XrqJShVNB+1SVSK
2MUPRjTM2imQc+PwYzXnLB610nBL4+so+ysp7LqA+OTXoRM4truCBiZa2IdC1pm7vY6VNYEZujFc
mTafSBefQA1l2CSrHKUxRZKku25tjHHoi150kP9SGBtD+lHNu9LOJOuXGpquvvT3pWIIbpa72LWx
xy3jCCLljnStgdvy0yAfdCVBfd67HOWiBeTwN8JE4qIvFT6VFSzxj3LO7LLyTClyL9sR+cL+fQNS
ylqUECDF2knGt2H91GuncpEFSCiywUV5Yg3WWA5Yr3D6gFZxGn3MpP/oBguRjRtGJavS3GK5cumk
6Hcm9ST6H786d5oM8TRgTL02XGq6Soayrnma1efLX2MXDzaRxWFb0ubESiOsFAaN3ChMQdm+PhYO
iLR/DVLzKA+iLneBQT73EbaFBMoTIIIFEVB6I9HINqCAWIL0YngotH9HD/fXDffVPb6v1GgLahQd
gq3JbhJ6b9DBiUc3SVb/8jIKAu7l/bCJhlRfyTK1+FT6eh0Vx7z7pveCXtLdU2jjCocBoToRWscw
IYedo630FnpZAhMCCHg56TdeFB2u5tkEE3kHmXWMWODRrHdnoxW1+4qWi8OAbA7VnKrYPE3aXTd5
4+HVfJpGUXeiyB8eBvoq15ocZtoUGly+jt6saL2SK9HQ8F4LEA7u34cP/wonGLCtygK7SAMfKlgF
/DQrfKpMqdNFnduQ9WCM+o05NpA1ImclqpzL4bf/Pt38ARxULKM6NqWCP2DOrqribFAvVD71eHvM
84e5KmzkxH7NbQ7K+EQAtfthCTkOVi4n4GLhcLBNFWmhuByV6G/Or0kmONf38eL37/OZ+qIMlTAi
+P1ECWTzyoADY+ma/Q1aGGeRQNj+w9F4tcbdIlDyLwkUzA2WMMLDMXeN6gSRKMUtbeLkSPbl/1J6
/P8R6tUid5VY1anpiAyLTdijF8SIHKJJXlHqXy+HiOA78cNThrZk0RDBTl9+TmIC7RSBgf3N9uoI
+wM24BGSuI1KK8NJssxObKgnSUuv0j7D/8d3/80XDj7GpKrmRYIpSX5o8CIdLFE5U7RaHHIoYMQ1
S7lA1ElP0TDacVR4/80H7v6Q6pk0pS0s4NJYlwc5e7z8+/sQi/lu1mzJak9/fg7TjOpaK4F93fpB
pTfWWmI4XnC6/gPsvBrhYKek3bKaKg5zlhWPoGifu+GxPbyU0p9FCYL9hyYGlf52iYOaVVbG2tDg
UrQuj60xPTTR7VBhJIVkkBDPoOdG3Ty2gnqQoeyYucjaHRoDszlyKTpZBKvLTw6bYzTLcQ/HCzlI
oNSif5QyQYDs76ff3vLEpsSUsiIiCJCi7GxD0oNpfho1EK4nIsEj0cLy441aH3VdWsFUfkwOuTt/
Wwtb+dJ7sp97mY/klewQQXjub7BX77jbjJV1TVGhMd1dQzssvoazqMYmWj72B2zgaJ1TaoYmDCz1
91npbb2+w8DULBLHFAUC+/eNmarKG12eYUZqDoV6rpU7qxSkO0QmOCyaK32aCxZrbX0t0xMlnT38
R7SgHFooy1LQxUQErCNr1s9v+zU/lrMsiOl/OF9fPzsHGKHcJrWZYAvLd6y1uAvCY32uPg0u9dsg
D0SJdFGUcYhRG6A0psiKudk42iRy2vDHZZQVGOATzWmJyUzI7eHiN9HZ6zsQ9bbrIIplkRXuVjKr
i4QhbqzavKC/HAhnCRNQgiDTuGuIri7D1GrsGrLoQRbK943xE2Qxgj5iFkZvChuvCM5PAJAkTocy
x3KtEIPq6usYA86NhsHxQNHK4L99Graom51JLbNZpwwhTfBsTo9GL/Blt/4F+t2/jyON2/pGhZfS
krKv8j0MFDdFA2cTjHaNjjy0y3S2FrBqA439y36J0Frj8GDKaRTJBewugR7o1/qpRENJ/mzGyDBL
QeFHLt7Ul22KvhsHD1nVG101IDra9GvJOBCtD4l5SsbItmLBG1QUiBxCyErU1hU7iyTta9IU/jjL
9pQo7mWHRFY4YGjbCpKWEgKxzGVPz1xzoH6zhIJlE8EdnxrPSQwNd5U5E9vFEyvMVg4UH2+qCkXZ
Bl2p7ymrb2KST40npTx3JoVfI2RZujPtg1U6XF46ARjpHFLUTV526QgTtZGBClUPWq16/G8muMtB
EWao3WWI8DEMSrydI4G8ueBuoHPQgCZNWS7Y3ThXnlZUPg1oqWEqLREg0G6Qmei2RoUeSpK8kGCU
kGmYSgkdwlGPp8ptJSmOpotynWxDvMHUjRUODmIlVWZZwpBTUvyYMAG80h80PuXacOysBbxLAvjZ
dwrjpRjKQHM8/46sh3Y2pCrCO5KMbksiX8lVO5x1AbqKzHCfCA+wOrckmCGpbGvDj7W7CokgkkU2
2L9vTogOVYt1qWLDHbTIMdDBYH6jcu9ejuX93BAOib8XjPs+w4LMoNzBk6nzh3K1TfWHPoCODezc
ZLK74mdOH6j5QIXsiexW8DYwXg1zoJ3MuppUJtyrFq8+DsF4aJKb3p7QiCsfaCXYU7tHxMZNDrfV
Ro2iZYKbyfwlaq5CWXIadK0a0IyPq/4/BiEH32MFarN2gGu1Djqx+ZBDtzf8KPhw++GBnm3MnkNF
l3+A0SyBCCgojdBEoKfH6iZ2Ujf2M8cwnJgprIEGxgW/+rsg3FLQCotZNDbD82dUTqWlSwkbMK1G
KJLFdtSetPjpsm+7rr3a4JPwyGxMVUjwsQYlclNoVQ6J6g/rJIgJtknfRODGDHdvzZpqnKGPAZyN
r3SpsFUlFyQ+2ea5ZIE7jJoYdGRlzKJOIc9lVn8eaeRqUeWTpRAd5uy3LtniTiV9jqKmM/Bh4uGl
x6oIyufOzb8uLprqhWV10SfiABAJp6iRZ3imlzeqes6Vxy4XpNH2oWnzfdjfsAHANBpBKaLjgFJD
TOQOgYkGsg/LJ9bxV5m2qN1IFA0cEBZNNI01RL7xra6z8qtRfLsc1KLf5/AOtH9xttT4/UI/S4li
U0vUbbd71G7Wi8M4CcyBcScxD/ocfaadPQ2lo7RPLfJO3bERRrfwA3FYUJZ4la0VQo4mz0RenaK5
k6PDEDljbNkZ6e2MfgljPxp/XF7K/TfGq6eq/GdkWNY6jYvGDKMvjJ4IXjdz5WaTQwKTDea4YerU
igDVd4+QjVEOLiprDVuFUT3M/RoYvXqlJq3dhWtlWzNYH4bq/rKXgs+psg2/CX80t2thySbrp+Fb
U13l67FTb1hf0FzbhggLBftZ5dCjHOYqpASxY4LwO7NisMCchLQ2gi3AiwSrKBJmGnRB3WG4kq2f
hIoo2AR4y4+WrotU4NmEJStA9qGVT4p2LbXfF2FFTbRaHFaMWtUrBcVqNa0e42ZuRXY2oB5jZoID
ZN8Q2KXZUDhqeBxoROi/1sIUpYRp+iiNaEjsvSz/dDnO2C59e3C82uBgwzA6uZ9q9NxUY+40hB4W
hEAvxUEyrZ/iFi1TWXqjSOrxstl/QI9Xuxx6NHVldVaNpqIF2fnuRkEjKWvulK9UITHBflz8NmVy
eDHnGKgBHxtO+oFe9+a1kUtgyCuPAwRpL3sl+GB8l3rW9tDbTvDBUhxRXZHdrmbox8v4nqSr9eoQ
hw3IhU0JmHLRptCeFOp0CwZWR9HYlcgXDhM6KwnNLsOqxc21Zt4l9Ic2Pl5eLtGHYYixwTitzw3d
iuAHUXsnnLLrSh6f0i5yI6t8uGxqH3xel4x5uzFlGnWsNiW+TEncAlOAkmi5RAY4UDAqkhnTiOWa
O+JoNaZaSOde9uEfDr5XJzg8iLuylSFxhfB6KYVEXlvaYEKhdnyDUXN36RzcL39cNir6Rhw+LLqG
pArBa8ZYntsiCxRrtGX9syGJ0niieOMAgWAie+hnBEO9xq7SW+e6sZxqzN517f+9hvwsUDPJTRgz
3EnDr0qeORJevZdXTOAIP/djKnpLSwmO0Oqr1t22aWbLIo4/wVexOAQwm3BNIA6BXLU6HHSzukoM
UP2E3ed1TP8lG/xfTQCvaMPzDZQlgfYJO4VyKxhlgHTiVCKqR1FoW2x7bfZnZwzQFWTI2XlQWPE1
PwdTTeEUn2av9CSXftPvL38lwX61OEDozSyvFw0GEW6Q0LXus7b8ctnE/pXxNdQ4SEj7GVxFIQJh
6K6kZsVNLpCH4zwfl2gR3BRE3nDIUKZxklURvJHlYz/cDKXgNSa4JVgcCrTpEtWlAVeU3NeSD7R+
6udfUfKl7s9GB2WjtD1cXrv9dvFN1HFwgC7JHGInsLicJo9gSlCf7FgG1ul2d0zt8i5xyW0jekdf
3lcmr24rgza4k2NYLcFZHsmpW61XWfh1NUrBB7sMEm+44DGNPvZtjQ9G9bMJgo0yKEQZxMvfzJQ5
jJhx3R5TFn406I/K2fLYRBCy+sfLX0rkCXdPmFj379DAk3j9kSipm+NEklXRJPblAMd0zp/4kPXh
SCsCZyB0FXfnXhN0cu3vVTS3M04fqDxxcLDOagRqddaBtETnel6OUO47yLQ/tGUfoL1eQFIuMsdB
AyTIG1KXzFxU2ol5nuZgZBd87btGRbTK+x/o1TUOG4hSK3lr4AOBXi/T7Nm6VUSzJftf59UEBw+Y
zi/HmZWSFO1qJo+lqKyzvy1ff58DA7QjyRJ4/fEQamPbHObHOkrcUdUctR6fL4fzftsQtHr/PxL4
qnnbE61oFfjSrPU9KSFP1Nf3Wp2e8zo5NMroL9AjT3R6lyiDneNuHyf/kvL95cQFJJgWI32CBDK3
pRS9tOKRpashUOzOYXGcRsudYl1QzdwDiK0Zbk9FtNarqsPVLh1PhWHZah4oSBNhvklfQq+KryTl
QbC4e4GyNcltszjtOjTxwiTryWIcOEDYyimcOQKyrw5YOM4mDQRG9zbb1ii32VoaWnlhYDk1e/pF
Wxsb/MNsh49a0LYYlOzQ36EetM9x9T4qh61pbu+BI91Mc3C4wl826555oavfdn5z7APJFeUY2S7j
n/JbY9wuhKZSF4cR/JSmBwlaeBl5LOgN2r8g6Oo08/fLyyqKHm5PRqMsS5Dywo1NBg1y3Sc3ZlG7
eQg2lVZ3SlW/6qzmMbKI4Hr9kv+/4Caf/tPjRelNVhlLj/2xcSLP8rLj/8KiJFhPnoxnLGlm5Ss+
Xq3+tNbzoj001cexpk4mB7TxLi+nYGfw+b5Fqhd5CuHVSiw/j42bWCNfL5vYOwg28cFn+fqsyaaK
5biJ9TGUjlBzRPPC42Ubu/C5NcKBygS90zzV8TKxHsCjiaaTwsnPIEZ2ugcx3fPeubA1xsFJlsqN
mlEsWgOi51AZUP2QfnSR5oQQgBDEnWj1OBSxUrkqpwmOydqQeJWptja6kqQjOiGp4La925qx9YuD
DQjOabOmwi/9C9TiwZIUusXogSUZPTRtUFNbFryGRM5x0GEMQ6SqJTaznHW3ejl5oVr6+pQKCue7
Wb+tYxxo0LXTwHuKEOy87om46wFN84Hi5XjiiUqVokgkXNpP7sJpQjsAygTLeG3Kn+Y1PujD4JS6
+sFY5StwFNp6iUlyaQxipQYP6+wKNoNgUxOuaIBmqClSViwrS9jQAdifPo+n1aE+THooU0yRLZqK
fpnnuICPhLv3g6W/KFYLfqdHVNbvFTsFhXOMCXMrqNwErHatUzsTKG0FzrJbySW77N83T/jVqJYu
ZOXOyhvRdFZ4ER7w8x2YRW8051+LTPGXJMIBTVKutCtG7BE1f8gxldplmZ9n4IVtRf3UgpOOcCgD
1S61LVklEt3wWf1xyFYMOD7JxVGf3SG/HongLSKKGg5pRjUdrbKFZ0sZ2j0x7AGMppc/lgA4+Qb8
No2WZWA19npsrtdqCKBRfbSmD6OIIl0ALIQDlskEIWAeATWXqnVaNLDkkYZm18T7b/5wuJL1VZ+B
gxOldjC2JPW57zpbJ1e6iLRF8Gn41vpOMrJ4qvFppOa6kO5VRYDDgu/Ct3WUJmkVg90Xh+WLET7m
+l2m/erDX5dXSwTDfE/9OsxxkyT4/OxayigaTBCy/EVF+Z70wAbxKYcKuVrI0JjAilnkZ9tKThd+
yDNVEM4izKMcGDRpOOkT67lhxAKrW7rNdfKzcDqXsb0kjwSIxyhDhBQ3e8yCZOsehw1FMqSgdMAH
Y2Qe9S05gJXuB67AgXRveItPffnQPKsA3umgHkKnEDzh9reXBq4icL5DTYpbXTQVgM2X5WYVTBFI
IbUr9PlCdUgQL+zIeAvtr2a45R01aMRNFNkXNnk23UeeSewerPJzg7mz6TC9J9uDh+9vt7hVtaxc
0acE9vK8ckdyPUsi3STRwvEYO+trjjli5GarW0X9qmlnkn+7vGr7WPHqBHeJo2sfFQVbtJi4Y3cr
NYL08j/s4lcDHLaqlRZOVAboGSq4uCjOW0MGl+boDY+ZL7xWiNzhILYcyRz2LCHbWvbgZffjbROY
R8x7gHx9tHH1BtsQET32BJ+Jr9ZIZVaRlcBFLc7BYPmlJo9ZRtzLH0rZf+j9Xki+YrM2CuRiSrhG
A62yoYFDbdCkZI4SgJTHMZ9bD63rbuS3d9LRFJWL9iH/1Th3XcvjSB3lEVu4S08Qqamb2S6yL7Ep
Ul4XLSUHFZKkQXSPpbapfmsNT0txV7+nc2+zbfkijlpaGC8p4EpYPEN2uxstG5QTgq8l8oP9++aa
CcFNZFRahMS0Xo/6SVWuouUd9fWtHxw4tJEE/egcJtrYm9WvcuGLpWMEkMrT7jbJXGZLi89Rf49u
2JhEeCSYZAtUjLUhJyzinhbsXr6AM1uk68YQLllD5qRaDbYT0fzMbg1vu2wcQvS1Jc9ZAZfC2aYn
vP2dpHLk2yJIHKT2nDFoq/foJuD8/Xv3WHzBJqNa0vXMpppCAtlXLaO8qyDU49Wx5Fp6ZOp+nxCR
wrMAei2e0KUGg31YMlxaLcak5KP1NnUHUBhDQQFTFILrzeWQt/hKDm3UNO5yOFmhL4vWNfgwetDv
iJr1LyORJXMIEYKY05wYwodt7gwEJHJZYQ/DuSDv6Yw1wQoIpRUCShye+nCIMDFm9h3SDdazbjkg
AC3ID9kQlPr3/flthc/kT7OcoKoD3oGqq7O7tjRyt9LAFL7UivQRrU70l+Ac2d1kigp5Z3RGa/rL
LXUDTdVIiwZEnOyaVD2xgaupumqgQOH9xTmYq/4q2evDZau7wbExyt0CUKoYoqSEUT33xt4pFOgp
oPvzshGRZ9zWzqSwzNa2ByJmE/RdqG/GqX/ZxO7IGkZF/l49Pq9rpdOMjjc40rpMqCbzsp/1N7W2
pSfMrQY9LvDmTVZ7Qv7E3TBBPzvUwMEBZZncgVKaYyg1OgZu1PQhbw4JtBkn62Mhypfvf6dXM+zP
2ARHP6ol0iOMIkW9nqwf1RjkmN1/1xpaMt4cL1RT3BZOxsVoahAnus2v+EqLXHqyMNVVOPIxfdKu
Fc2WfRXM9ULey90Si/Jql8XPxrkKIzHraDCKD8XuvBYDHf0x99FUAQUlxcl/QQfgsQKtHBWkSvYX
9dUu9+2kwkg1KKajtlmgEVfxUvm6EVLeipzjvlxGIqvQGY6MfhjMKKUbN5EnOfRD77HJ4MitDowq
WxLcQvb33Ktv3Pth6KdkaFf4ZhbeIP0UtqTv3nqhCAWKcyaew5c3MBkXdqXGgINmvrp8xGSjExe3
Ggma/pNFni+H5u4u21jjrrlVDSbNKp9ZO+Fjkiw2KW+b/IsmiXpmd1dtY4fbAbEZokO6hVdRqtt9
+kBMwZNbtGxcqKtz0s56PsFAk9lr+JiNj6r5YQbH83zow/vLq7afxN64wwX4WtdWJxUj64tS/Ngp
/fmcBNBLOFZ+/lOYMmeL8+adv7HGRToaykCpGcG39IhBWhMjoeGt5EzfNQDw/5LD3cf8jUEuxnMw
D5lhha81nEwnr170arXzfG7PazCfUCaFhk4vlEcRxQh3ZGZr0RhLhliMxvuxfjbX98zEM7G1v7cW
d1xK1pRWVMVXQyfJ+kvHFfU6Gs1GcPIL3OALHDjQaotNPLqS9VgpPydtcP5b9PH1i1RGgiFX8Hl6
t77S/M6RDDu8ItBAQ8Xms3CSW4ARfOUi7rpGmwmWDYRAq13XxWOax/c9Bi3IGgouh/s1ttdvxLM/
ShiXyhQKY+SDGUi2YlfX1F1Ps/eX8MG77vAbcxxsKIs0zaoGc1r0Ecnpsn6eCv/y5xLFA4cVIcZf
k3DB16rys1LdRunj5d8XLhkHD7lupKMkwQC9Lo/gmbfzh/Jg3DH9DfBpuyKhq93DfbNkPDjMq5FJ
NdCoGb5lI1Jb09cijV2BU+zguYB5fIVCXSLdyAY4JZ9aCKyFR2r3XnOUIRwXCfWJ9x+OG584ZAib
PF36CmGALAmTv4l96oLBi7GgR24jOKr2E1uv1vhyhT6sUCabsYLh9QI1IRpAU8hTztp9NTm6bWk2
m7YFERyuL76ICFfw9d6UMto2IdYI273qhvI5xZ0+EfgnMsHdKWaovJFoBgCaTe+CP+xMlcaf0+F4
OURYnF2IEL6E0a+hnqgdvpk6YN5nnrKTIoejraQkmA0ci2EkiknBOfx/pF3Hctywsv0iVjGT2DLO
jGaUZdnesByZc+bXvwPd+zw0TBO35JUWqprDBhoHjY5sOEMKJE2QO6zdIlnxo+ouN0piYzgA6mOc
7qX0Cl/iyEj1bk9GhjtCYlRlPtCjjVlXtBx79Npj4/O8yLwdYxjEFGdsWESPtHTK2ld0pLY0vLf2
94snC8Mbs4BJ1qkMWfDmSi1ZUI9dFB1yXbKCWv4yFpGjKL07iC3HWOPpCWNWFMZSh0UN4XLxGCUY
QmnWttK8iMkFbXg4VzOH61kPyjhG0hKM0MkKUxqTKva6QHb3l5EDwbpPKm3RldHA6WrrD2L4WPGa
NfB+n0mOiBZx0jrquIhNp0g0DNrgRbk52sb2DZLUVJ0CSn8pygDx2B7F+wFurX9bJnqWV0/fGtNs
9Kigu674vXAcxI/7v897Amh0HVcAXRjVUmBSywGDEGjGW+0TlzqKQ1s+8K6M7YDm9cpgGwcpi0Qi
fYY4U2aLP6kbRnBrJOoQ/E1xaaCRlB080Vk94gHxuQsvjYS3ZwxD1LpQSb0OfDTSvouKxRcm9DBu
TX9/VTmvOLbh/lgmIAhqjkV6plo96V0jjhwZPjQF+BbmN7pzHRz2QXmyMQRRazLSxmKAJmpshW1u
67iTpZd9kO1Y+GoHKT2u9GWchhGdUXBu6Xwl7ZxFlvFKO/tkP80nGgoXLeFeeEYLnpHDSXRr/rxD
NIKEZVElGKLxO3BqqJkuy9g6U5ECpOIhR6Ya7sVQ7K10amWOAf/mD9yBY2ODvaE0RkdP9/xgosVV
ekIlJLJBm6/VQb57M+M9gim5gmPascd9KlPbYg+dYS9ZCUW11Waa5zhhogZcy3540XzhlJz4eY5c
WenXrPa0EYQlTCqgyX58O511G2MbTrHdIJ84tpVT643e8KH0xpv8Bh3Svu5r1DZR/9pXtgBsDuq8
mnV6EeSHnNw1xeP+7/9FY68ADMPlcZv3SQ3pOq93ZVs5Bw/xYbwgs7fBsD3B7wc7OuWv/EFPf+HW
KzI9sat1VbUG070XiEZm1W2W4BhjcHnb9UeMVTgu7YT+bLMd1vNZRfFW3rVep04cI/YvT4LrNzCM
p5fmkiIpHheIFl1UfbJ1ObsRVRWzIzS7bqvQarvXtos9Yip+oOQcJtystMLIkf8/tmwkcurFqJTz
BVR4dKLnt7kgp9wHY5wVuH1KjwjcNjLcdWeYUFKyvk8n7HjrEkz4RaiEzvYJMmRG5s7/MJeJp8IM
NYF9hiwugJf/LD9QAxd5+M898vBnT3ToU0877uv0PhdKbFyyxiwLTNQAYFajX4OJB7+WW4t4WZSW
w7rbYddf+yexschOLuKAmNDh5Nwjp3Z8IbftaInfVC85EUe4Ke94tZNvmeJ/Jz+MI/z92ERd12dN
C+kGr7wNb2oMFIpvm+N4Sm+1c/g58PKz/nHy54/lsT2ah8oOQovnlt/fUgwn+f0bTG0skFcIsQND
8Yc0OTTJ++7r/z8ZElt0VslCXYUmxKySlyb8JBk3osLRk22T4ArBEFCvSVKCZAM44dPXNE4srfk6
Frxiw784bq4oDMXEqlynxZs2nuncncIzDEs86mi3pbjZKfR4NwaH0xBd+H1zNE2Km17Ays0n01dd
eMZP5VHGOStsXmYDbwUZKkkRZg7nDFCm5tTho4RJRjOnWo9DkRLb9iproyUVZGDUjbV4yBFCiYZn
OouvnCS3+bnAJuabGBwFf6uDWd1NstIQMURAzxGz0o3LyDNqrmDUStk5yG/7uMIYIkWqpxIYoy3a
xX370h00n85+lV95T3/OLS+93QkrLPhN0IaOcvB/aqFae7hRDqGrO+kRo59hltJ52il3pjbd/z0R
GZ4oBaOtjBywaaTdC414iIvyHBrJi1HmRwy+PiRx+WOf/Hn68kbZK1GDtMVoFBWn2niKb2kn4eYr
MhiD+w4eHNWb/Mo2A9vgxAt5gjJUUgvtqPTUIpXi81h9NWGpYdJ07mjGayy5+xLysBhCSZswQsIN
BKzCwlmKI0HTmH647fJjUnsmxsHsw/HuuDfdWi1oHMTCaIawUQZP8dqHDPPsq1dM1kJFTGMFr6Ez
8boe8Cjszbe6guwnDGorMPMAvtMJc9HbH7E/e5JbPITcocjbjqNf9Cwx1kk2Fl2SzlRdwsdBjKyy
/ILJmY4w+9W78vGvxgKbZDFXS6jUEaBk8XPXtxYZzoPwfX+3OMTFBpbTBqPIFAEYRSc5c4hODipv
ljyH9NlqOVmXRORCQdeT9EWfPgq5O0QcKd5W/U/iwIRiDGg1MamaucOWVMrEKoV/aj4FD4Gv2+0l
fSluFD8uke66+KJnHoQjJozGVvC4vGO8kknHI/8XnLnVzKxDfQt1jhnat9E4B9Vl1jjFWNtad4Vg
tK4U0IZeq5BfEBuipQROH2Aiq/Q8j149zZwDvL1fv7DYXsOLaAoZRvhiLRuvjL5Hhd/ypin9xSi9
YjAv8rBJ676nkf/+RGfNKnTaQ2TFFyQiXgR3QA6i6PROYNFiM/0wH3IHXlNe5PcvIZfrVzCm8RQE
cQ9ZqSO9O45ozWPHLrpL5rb2ebGNU2hXn6tLf6g+RieeLfmXa+eKzVx1XSRofR9jR7WnLrYmDxe6
jyxB7ZKfjZN+oE679ImX+7P90rmCUjZY8WSkLNUkTxA4rO6D8aKhKl/t3BD1x/uswsNhrre2EIcu
pqkCQ3WpEYKuCkta7kjKG5/Hw2GuNrkMNLEYgYMJ2FbU6tbSBA4qIXOdO7iXB8UwjJpkIyoiAaX6
8uNoV8jhnw4JbejUOwb0laaTZj6vZoSe6x1e0xlqGUOSGTlNKQmkZzS/seqyt/LosR5u4P2cO3dR
eNc3T06GaaZ4anKtgoogBci0zTrOLCmWHSSN3RZJ4Ozryfbt80sfDabscya5UJkTDoFex7asae44
J5ysMx4EwzRE6pp20CFP0VUHGsztJ15HDQ5hGgyNRDLmKug1IMQc8+dUw1qUTxKv/xrnBmDbZcdI
j811Koe51G4+3Kn9wxJOVto+5PLL/q78xYK7bgtDE3JUk2mqoOutqyCRqfXptE23d8Zz81aaRQ68
/DmO1hkMYcgkFY1JhHQhasFN4yzLPzW4SsNP+5LxYOj/V/wnkzwa5Y469Rd0QED7ZVRiRXnqNjzT
7S8PqOsSMnShqFNCSqoTtSueJA+untPgICsHzizznGSwhdPvyMTwFY4t8vbS3GEMg2WMtqgTQvOa
5xOdo5Q4qd9j6Hd24k1R4h0shiiGOupmU8PZ7Yz+3JvGvZpO/v52cQ4W2wxy0IwCLyUsYmJ+GUOv
DhGFmTgvsU0MOsdZkXHdwbf6u0oMiVKkKYFHd1C/B+JHpeAnb26u1AqC0bo06wtEt6F1lTrMyFxG
ydKomrq7v1jbftoVDKNyVd1M2qRi5zM4jtCUDfkqwhfFX9zGR0HjIweNJxSjZ6YyN8IS4+FAE1Uk
J8NkdLXCbUgbmsN59BLYvL4HXAEZjSvQ2C7Wuzdamt8gm69IF0Beb3ZS4I1z9iXkKAabsSeJeVPQ
wKPTmLO1qJmtdY9pyGtFyUNhrqcKIyQwk5cu43CeRS+OfMK7OTZJ76oXbKZeIZXyotBMsLzFAHn9
DlpoBc3zwAsN8URhLNpQywlpaZoDeg9mxbHDmEXeYd12jq5koVq5IvCuGSUiU62jPrDmuT7RhPkB
oW7jZ+MXPs9fyVs6KvIKLqqjdgwEkIOkPk5zZGmYDzimqmVOhbevbdt37koyhiQEIyNpSgOyNHl4
PFVH4zB9FT7Q49TdYtb7KzcqSvfjj5tihcjwBQYSBAPaguNN+XO2k++RXT2R3AoOky1GTmcnJ5HX
se8vJ1iHT0OWEVJho5N9spAho/NYSs2ivubFQhy/Qnlyckuz83luzG2OusIx2oIygDIadbQHS7Nb
2TwYAud+2r5slSsAox/Qd7EXeoywwRh5t1X81ITzt0Lbtudkeuw1V0O+nto+7KsK3Zc/943oBMPJ
RRmlS78rJbpm/3cUOlLcMA3mXCRWjAqVRn0w56/7UNtH+grFWLYxOsuQJkUdDKpuHUEJ7JJghsS3
fZDtXbqCMLyhDnU6VSVAokH2pbE+tQpx9iHoZbS3ZIwiZJWMFtZ04GMSivZkNFZmTi6mBwi1YSWJ
gHZEur2PyFs5RjOENkMzXhOIS43ZLOpTVDSO1POqADdR0F1FkSRaxsZSe6yFOsww2stP1q04E3xR
q3zZkDh6zoNhdkiSoyyfE8DM/ec2eJTSI7/McPssrWRh9qhPGzPUaN/Adj5G5GVMMW5mcapDiDo5
9SBMXs9rEELthT+0YoXI7JEW91qVLkAcvObYIo9S8RHS9trDvips6vcKhmF2siSDKZboHzkOgSeV
ga3NGcca420QQ+WY7xFnGVwFmB74WpBnZfoc1K/7UvAgWHtPK7qipq0WTZyZSXdL6akpf/4bBmPg
iYkoIwsUGKFcWgn6IphwwcFl+x4UXcM4W9UgqDL+nT/FWMhITkfyTsvwYmrDA0nKb5LRPu/D0J/5
U7uuMMyCJU2YpTmdtdjK8V0Nw7Ez4a/Rhcew1xtMsOFt0PaTU70CMqtXB9CyCPEzZPxr31RbO8cn
/ZgeA2+xF6QFjo6IbA3iGN/35dyuC/qFq7DpEzpRtUivIGh/akprdKfjmxe1FdB0JLBkgKL7kjcf
ZJ45QQ/OHyusiaKoSLKEaifm/ObZQNqOFt0JrWYl8/A8VrrbCZ1Xob3UvpCbZ3gFxZzhyAgjQZcA
NXdndXhuKs4B3o5grQAYpVQMMghhiLrFVlZulXk5LIX2SVcNLxfCG3HsSkst+3PWoS+ZrH2apZEX
Nqeutr3FZNR1ipG1apY1gk1hfzf34rFsUH5Q6EcDA+BiA56gWbkEneAiy4rzBN+OBqyEZzT37dx3
BKv71pjHM0/07RrblZeeaM6choQj9K9B4D5Hegztx0kcNODd32GOMrGuyLGRU0yfh68Bc3hDv0EM
xBLESrCasP4kaKrBsQ822eEqssEacWGWhxpVqIkMTqadMTZGm0P4yzGkJOcoF0d5Wf/kNOt6KqXA
IrOnTOeIVz3C+33GPGjKPhnmArprSMOHplJ91Ww55287wLdaL/oNq5fYpBYqaUvI0DiLR5NHo8iK
erTLS300DbTq8+wk1vQiQDnmQ8cLMG9efit0hmmkYaiTCimsGERwl2dfleFLEX7/N/1jGKarzDzK
AwjYFcJDFzSoo9NRT5fhIYZeb/tY24/NlTwM2+SV0Xcy9buHH0a3fGs7iEkRlUVvif6YIw+XcMTj
6QhDL7g1BH1IgBiYM8ZudH5fLz5HKqpnOxRmMDSSzqne5Dp2afKMb/9p4IuxWr0X38tW5GZ2x0ui
3n7PXteRdVDWSmFmEg3L0jSZxckc6WtzQMdPr/SSz7x0/+0lVFSF0IYVIlsESfqoMSQNDLUM0TEc
84M+80L126x0haCfsDpliamO8ZIDYu4XK85fUzSo0PqXoLnMvCDD9pG6QjFHah7UMSsDQDX6pSs+
IPOyE3nHlrdizJnS2mkaMPmMVs0r59KUvqMv7PO+0vHEYE4SJqpnRbBADCUXLT37qi29pSXf/g2E
OTyzIec0Rw8g843R/xgxJTr+Rwjm7OSk7OqZhv3UPLSMqTtp6cEIpsO+INv+O003DU2EXaiKzLWn
52mxaD1s1O7j7CIT30v95M5wdUs5JTeVX37l4G1vzxVP/l2hS7QSMZQCePKDaKMZNGLdlo4oP0L8
t8XPxUaXWcy75l1W9Ff/JKIrKnMh5mKq17kIVNqCjxJR94oSeZov7QWPJWdNeSIyZ7ZMmmAYUxhu
oniRi7MWuGnPiaHSc7InD3NWxYU0aolLA26up6SdrDhs7T5AIzvyY3+/3nKB9pCYE2ua6Nos0pVD
+3e3vFk8VC6jXgTXvVcdxE+5H6KhwuTKVu4RtFUII4sXiaRnae8LmAONkdRRoVNv1DLKiiXUiSNL
w70+dk9xQc5m8kVLB87y8naQOd5i2s9D29IH1HK3BKgpqI4Zt9CSJxdzwJU6WdqErmwR5aGjVJEz
hdoJ2S9uroVfM50cQ8xg3t9OjmBsVmyX4x4LJWBWouqhidRBQCqlrhn/dgLYxNiqEoNepDCdOd4E
aWKJ6nzf5u/KjLhy15sxsLocBTmU5KHAQVP0oxleEu0Onkurzjkvse07+Bd5vFHoCoYU8YwCFkgz
azehcR+bP40yscz2JjLe1SYdloSEdHlFxvy239kxSKJuSlIYTOKYW/pwkbIWU4Jf95VgU/GuIOzD
Sq8kUzJLgITkVlVu8FKwBvJQY6S4hHygqOdcyPSb/zi/KzjmhglNIYr7iNrR0mRJ4eeKpFYZZzYG
2tuNodixMFsDL513kyB1xVANUTIkiW3RLBAJDVCRnuEsieBqqV1p0PPqOYUVv7+Y2xcoPFfIN6Rm
IDsKPg2MPJkx2dmJzpNHs5VLWz1W7gQXT+by89q3BbvCMXzczJmAbHoTLXN1TCiuTaeMPk892pdK
i70v2SZXrARjeNeM2zkPYgwEJdnnMVQxePRkEl6+0bYuXsWh/1+dLQWtapUggDhq65EOYdDlqCsS
Skq/i91p6t8V3F3JxJ4vUYtltaWbpaC/4UMk2rHx8E/LxlLsJMmjWSWAMOf+C5lzfzFHNy14gdBt
7/xVFJZj06AXRLUCzqhXdi7fRKUfaSe1QewpR+fm5qKUtsAdqspRP5Zy+yGORnHCfo3GYEXSJ737
ZBYPmsShKB4MY69NsDoMRYVwTdo6uukIpmGXWWtLKeem33yQrFaRsdWmRsuinK6i0Atu347Hslo4
l+F2YukKgx60lY7rQpqpaYk1E1V4XNu0841C8JRMPWp5flRw4S9tAzLunR6p3sJcuWJnuoMkXHpV
fO5zjUNZnIP95j5efY/QDRMoEzJr5EGUb/X8QWs4/gze/jHcMURBCS0EhDpUP3QBNzSCBoUq+WVO
ONfLtpd9tbwMhWRpaCyzAqzRRsVpZo9fWnux9PtvtHleGqNopLrNneLlfeH6FTBDJmZcaMXQUe5C
CTWdUYF84Rv5jrzQMpXUw/Nzn1k4uspWH7SYKDsoIgSd2osaXPp3vVuu8vxReTAqYqnHVB4BUR7y
TLKf3fRpXwaO7rGlBzmpyJRrkCFtz1NwLLPFGkeZs1DbXqCVJAx9pKaEOzIDCn20UC+Q+Sn2Wwd9
qL3w7l3O1hUYQyF5htnmg4llS4QTxkWFLafEeXPbDREd6gnCCyabZ1qZYS1HvaY7RSUfhUBx0X/N
e8eurCAYEdq51A11BIRQjOgt+KEkx6IsnH0QnhwMDU5zaaZFo+ro2PRJnj6S8Lj/+9se6ZUUlJRW
vFb1g5a3EaSQcR5V2zgEPqbbO+Yx/NxZ2c/BLR2kW12m29hTeZEvnnAM4SErKavymq7gkLlJY7qk
4/Y12rSVVvIxRBcaMxGyBBijnX5Bc4rYUm3MCnMib0Bgb+5Bd80jHKsPPKbbPLQrYIbolLKPk9ak
C4ucdxFNgaYn3Xzm7B4HhPXcjlMgG+iNCzX/ONvoJYZAE9IXp0f502QbfogKR+G+4o0c52wbO3Kc
5HHYKJhm6DTqWURlicA5u3Tb/3j7XFfOlH9XyYIktV7PWLloalCYhpQgxULPNLvoUqttcmd/Dbcb
XazgGN4rK0QQYFdg1o5Ivg4aHggZudUD6TKUpSdGAoyL5K7UMV9jQgOzZDhGTftdJpKtBoGlS/3R
mLEU8mAp5mi3ffmxqFtOaHH7vYTcGE1FLrYus53Npn5I267CywxvzfIVy3FS0cBAVyxMITL8CD7H
iPN+397kKyK7CbUi15OCTdDE+B4Nb/0unDj2zvY+XyGYhddx3QTjBKHGUbD6yc3zRwU+gjrwA9Hd
3+Rte2e1gFTcFc0NSdJ2TQssDQ0/K0zYRN+90JUCe0Cyr3KSneK2sUB0ts6xlbefHCtkhsGzecrF
pDNw051Fe3Fa37xPz4KPru2cHdsOh62QGCoP5a5QFrSfRwlwqFuyLTnKK7G11FK/KZjAFXrlE2/U
Dk9LGAZXSTYtSg4tmZFZJ6aCXxWlz9k6qgZ/0sFVTRgGT8kixmaAraMJ4aqtHIIjukI9jQ7dMHRC
fuXgUdfKHh5D3GNiLBlGIlELVfIMr/SrQ/WBduiM39mb8bplbMOzWVKSEYcMapnZ1A0i2LoTD9aM
xNXY4/UD3XxfrMAYn5KoBUleCNisDJ2rh2VxRQXVDuiC1vJsye1r6deWsV3Q+nCU5YVeujrCMPF8
6tpzEHI4kcMeGsMeIWLpWkWXTi4cDU/EpPCq4ZuJYSkk4ZbNbaaVrJaOoY9wMJICpjGW7m0AKHqP
vFVmpx7vQPFWjmELjUzSki1Qvj6riZ3q5mAZUS1YuVJ0HIOfB8XQhYnqKFPUIRPp3Km7LSOE43hl
PBx+YAuasyor6zIFJcn+4pRW4bQvgTPAk2mpHoLnN7waZp5SMFwhtmJSyhMUzwxGq+otOUjcQD8K
xc8hkZ19ouCtH8MTczp2KobC0CfGc5E9DOGlVg/7EJzlY2uYtXAWQoy21Z18ho4f4/zj/u/TT9yh
OjYHe9ExeZ5I+H3VDw+F16EF5/+SwP6XR8YvPtAZYyLSx4ogS4ga4bqv3OULyA6NaB3i0rYK/SdV
sTW7vKO3VHHhOf04+6QzRGGEea+0KT276TlZvmfySRZ5aVe8jaL/X5kXVVOHQ5UAIyknH+EVJyor
zlnisDebJlikqJ+tFapuYG+0b/BIkXljaVqT2HMsCZ40DDMMNVlMHFo62NKb5SfyrhEKVzbV6Sle
rVadmmnSZPj9Rp4uw5LCj433X8Lr1csTgyEDDF7N42HAilXzbYguvQtnGhqHbNi4k6BrYd9Rskn0
5POMAVRZLdik0Nwsruw2bzhkwNFjNgKFeru+SKm5rIVpaAWCUFthBVshVTk3Kw+IsRMQUB2riT42
xLh4MsTxUs/NuW0yb5986PLvkA+bzzd004xbDdvTasNBD56C4Wimg9UZplUV98rIWb7tBN+r1rEu
od6IVXHKgFdnuMYNDy3EfPl+ONAxlMkH2r2xQUdxXnNRnlVuMNQQFVJjIvFSf+uNKZ1HhLpyWz72
yGdWMMpw/sp7cXDUni1CFqapyBWErGm6kKcLsrUsvFA/D4IhCJIRkksqNKQ1ZtQ3YGxd9LSvHJyb
yWAograibqWM+gfTAtdCWdSOlKENQ9nn36UFM426tk+cJOlKpxLKd0WUV6rCMMc8R3LcaVjCpTsu
ZQMT7JDFKcf+2na4rlAYAwIFeZMkxFjFsj0vuRcldzHq85bbMijsOjwbyWupfi4jt5DflVF2RWbd
RmlTG4VIn1QqcXPhW6e8K1qyAmAopO/CMUGBOvwVauFIpjdV34ruZV9FOBci6yaaU3TRKjpskjzC
Hx6eiIqhQ5Uj5O+iQwPtZYkkqzrbia1pslLLOsxbVSXFlaLFK8vKLs38uC/ONuv+gmFDoE0f6U2Y
AAbNwyzBfO6m3Jp73svsL3R0hWF2RjGCACnxCFBLd607u/VJuokcyGYpPxur8wUM696Xa5srroCM
7UcSePKUEHLJkh/MH4f0w7/9PmPekTrVSoFuDxKr0dRbtTHuwN+H+Iv77SoDw+FmpKpmUwKjn6pX
pWruOqOwZ0VzyRK7bSNbM1yTunpaiGwbi3E2THIRSMwbTcpbSqpCK7uJNPlUixI+o8iRZ5rIFonj
f9wthtkxoFY3xC5EMYrxeTBuIuGRs5TbRtN1KRlib2Ytn2a4c5zpo3ZEExqazvhAHr+V5+ir8WBa
ilv57U33iQNLteBPY+MKyzD6MletmfWA1We7O7aX+GW+H3trQNm9eIgu8+vEMde5B41h93HuFq2i
EdbWDfwObZGiBROv02P2iA47P8THEbOZOUJy9IONdUpy2wWqBCFrd0AGrGN4COQkeG+LTwtqmObB
Tj6n7wqwGr9Wlg2AlkSqyqWHxmj6j0yvPKHgDcPYJvorAsMg/VhV8UCZUTLuMJTFSrUPde7LqfS+
C/kKxFBJVRlNOpcQpXNEW0Z1RuIIbuuJXuEW/ruaya7WjeGUuJUkc6qwWZFwmeTMQkU5Rx6eOjB0
UQrZNKQjNBBORkdtjLt5GDkd0f9iw1yXjOELQ+7iTK4hxWjXmaV58Sm+hMcBxvTkxx5Pw3kSMeSB
+md1mGpowtQcWvW1NjgPXw45yQxLBIFm5ESGNHG4nNSwexxnAUXJojuE7RFdXzkHdlMcUySyjkg3
KjgZuHAy8YYcoW+KfO6G70P9Hgtp9fsMBaHSrxcbBb8vFZ+aDqU4+VGNv+gKr3/ZpulyxWHNyQFh
q7LVI5qw8kVSjwpC1bz0y21FW2EwdktcSBPGp0KW1qWjOhMvfgmPSDJGzghxRM4t9UZaf1wXKzSG
cqRBXZpGA9rk6e7yUfFyF00laEO/2slMC/Njkb4dorkEbYAvnFHP4Oxz+SbnrT6AoaLenNVYHrCk
Wuh3+RfS21pS2yl52IfZTrNa4VAVXZkUC5IYhsWgOIiLRWd0nj/QTuXKo+KH97RPOV7EPgeTfvve
4jK8VERaM0wxMEVTHu2wq6bTsCDWKpjV4paGpN80A8H0nDifnMGcv4iFltjYju+hRPLLQJAGu/9F
nHNoMiTW6/o4h3S3l9mLlkej5wQ6eeeDoa12QJTFECCwnp5IcBOmZ7HkETHV/71FZbikbokkECpD
VVpwriK/Qa+s4US76c+vPBcDTyCGWMQ6GYVqiNFQI3itEZImw4uqcrxrnBPwx6wNLS0mowXGUtwN
gi03iJ4iH64ROdkG27KoaH9i6qKkqIw2lqKg6PUEzp97YktTdWql6kYwOeYgD4VRMV0gwRDSZ1cm
fkvSh1RxCq7tvh1qNq+iMHo26EYzxgUFMb52zSddu48nLys/lNEpzjx5vO3RKG7/6PDkYtQuMCQB
xYPw09TdIxk+FPKDwRtIun06r1IxyhZNmKMgp5AqFY9k/hYIn/5JBDYGW+jICO6omTT2yyU2qo9G
LT3I0fAuEvglhsZcYIOKHI76LTtXE7xB7r0yCFwhqzhEwNkQNvQ6ikvaBjo2ZC6/t9ptpX8saw4E
Z0PYyKs6lFG9jNgQqTtO0kOS/NtZ+WP61BC3akNFGFQDrlI8MJzOwFx4g5TcSRbbtHndFeb0D9XQ
KuoALOMpuQ9vloNy23wQTrLFL0KQtxntisVwwJgqhpb0UDR61wpo09s8BQn+4JVhq2jsadWX3MZ0
3+PsmAf50CIzraMNg5F6gDoMd1/r/2JQXb+GIQtR7GRi0mNF0z3lD5jxdaGd+Puj+fV/8IJv3/lX
NIYn9DojUk7rIpBr3H+hHYpzHX7w5bF3FNsI7Si1eHYGFeDPG/EKyfBGnslaWg+AnKqDhtYaYaq5
6CJvz2Jgpdy2JVSAHTQ2VFvp3RJLlOD7k3oq3RmtdWFIHQkGJskeogyVK/jqDZI6ePvIOY1sDLdR
I2PuMgC3bnTf3P8nPSZDThNB/l/qpNycHw7DsMFcEUVYWjZBjaeqsswCmRcon+gkzrW87T+5XmZs
2HaJUX2k0wVNPwQzkjZRI+QTe/TkozZbzSlyQ0fmmP28paT/XxnDxhIMU5AAMq4ye5FBz5Lp7B+7
7WxD0zCIaSoKMd5cjSuMsU1V5BPiCTue4kcDA+/s9DDdVF7oqkfzDjTwQfZaB80nnfyJJBY3HLW9
e1d8RkYxTNoyxg2BY7948SHz9Pv8hD7TxU3roKunVUwWGa2Rl+q7zX1XWPpZK7GlDCWahQHYEP6U
JLWUbnKrubXbltfNgCcgw7JJspTosEEXOHyYh4e29ydeIfu2nlyFYagzRI+iUk4BUY/kY5iO6FeV
clRx2+W80hOGMJNZ1CSZupxrl2bjt3Z8Io9oTmqVGIT9P7Dldnh0BcjQpWk05dyoAGzd5hjfUsjE
CUs7tRV/xOxAmpthK6PN08htmv61mKzTsqzrSZ91aEab/Ejjmyy/hMvZKO/NmbzrmXdFYiywWC30
vhggoUpue/U1Wh44Z3v7krsCMF4DBU0H8jYHwGgvnowkc9xyfq5azUF+pvnm6ts03cTV4XPub3DG
xM/84USbyolIlaKaomGKbHa2GMdBv4gKLBr5W1V4IW6+fTE3D9gKgJESAxa1MGtlbNiSnAy8KJqE
+FPqvgdFRbTBMCVdZafNTqIC93mBrOxY8pPioqSt1cwVR5RN3SO/QFjTX9aKcWwzhBDbobdKNIaK
PjfgJyFCfE/maN/2sl2xGO3LiwCqh6A5rXgZan/sTh3P4tk+wyt5mK0ZO2MyBxEY84l2M279FCNE
/MSBvwozDQtXtIz71LR4w9m2Ve4qGj0XK3IPqnBshhywS9CfJ4nYtdZwgrCb5tVKMubaKvuqMLoQ
O4X2yd7QvuY65ttJL0rgJp2XGrwwGCW7P6y5FRzdzJVE+tBlah9BIk3AxC3MoMw+52i5WT+V5K7K
0Tz0XQlkK0Dm1ir6VBHNCYBt3FhT/qPkpctuXsArAObOimeh1Et6nhSUwNTR90k4a6XdYf7b/rnl
HSnm3grV3iyQm4uURYJBbCVKUQrt3MylN4j6MQzfVYuyEou5tXpZ7eIU/3fkxY2Tb1pbcOThHFvW
rkfBcB2RCgABGVDfp1h1Id6E3CqUbXP3KghrxmdqUk1LBxzVp4N/aG8XVPJkqFHKHhubTosMvuzv
FOfUsna8NAaz0NPSsjq7yTRPVDkOj+0X5kokhhaKAg1fiwAXxYAJWrgMT2PiqM7gYn6drwlW/Lov
D4cidIYi2mXGeE9aC5VKfhrPVj7eIMPMijvbyD/Jg7ePxjlPbDqmHMejPAe4ZkXxWUQjq2WwteVO
TwlH/7iryDDDkAaBmi0QK/7Qu9RgnxK7/mb4AS1XeUG6+75c2xGB1a4xRBHNlVy2KvBoF8M6tNBs
6HPsY9aDftR8yc6duqLuCB7u9jkzJVE3NE013wp4VoyLCnnZXBYR+l9/WzRYmlPpdrXocKSTN4id
iJKmygZGXUkmQ+zwJaXCWEI62nmdHrTsKfU7vJbVc+Xz3OSb9/Eajdm7NkFOcE9NJYq2/B9p17Uc
x5Irv6gj2pvX9mPoSVHUS4fMUXvv++tvFndXM6c0GtygnhlBDKqBLFQVkHlEs/OddDCj0HBmXHtk
GM4TIyd7Sak3+feHSn7/OjfMfcTMgrLW1sIw6Jp9HfLteAxg8mGFi3NmY68vdZA7vas9zK7ssqN0
G8Zou4T8gL24uV/cUGBzKV3OfxC3LagjClZFxuftKkhZKspNJ+NJrVYcy0o84htfKsPPbXF7gtYk
lmVWrED14kcMs/r6gInW0jG+zK7udy8FVXddQtIzg/xTBTpWddQKDOiyx1Z7rZOPMHCcG+Bqx3po
VCtJJWxC5oi7UNWHROy92lB6V5f27nMzLHnOclBLE3NoBmDaYu4M4TBYlZ2lu6xQ7CX9dP0jUUvG
7Q3irDerJDCPyh405s9CTxigfOF2g63vm1llBpJVd2ILYgA55CJfG+FWmcLrvlyCrvNl4zBl0Ceh
KtgAaR89FWJhy6lXt09/Z4NDEimuuj7N2HZTB6nymrah3lOTipQfHGgUmZnKAyjY3Wyn+TomTBM/
vlGfqhq0tbNbefndhGYi6gxGWeWQAXKw6HrM4RloO9CsnMo/yoZCfSraOESAQNcSZxM8G9zFrW8h
z+ckbnT8vmH6W7pZQ0q+6FIpcooI6Bv8O5E6edPnUoS9Uf2s1kG5fqsnNxM7x2ozu69212PjYolw
bo6DhziT1n4ZYW52oNrl9na+x4sC2tp1H810fxXtMi/ELXai3kQrEisdH8vpWRXvF4rpl1o+DhwS
YYljRUNIbGbQ4sRaPhpVMFb7dQx0ij3/evjJvOC2lNd5CScRGvInIX+2GryaBde/z3Uoknmyq3aJ
QVjHbmTE+iCDAjtXnVS5raJPSfbtuiXKGQ4l1rSMFnal7prDYzFObtTcmVLn/J0RDiag6j0mzcq+
zqbJdicJQdRqjpVRagBkWHPIMMxJrqUKDLFKtPRA1STaA7iA3MWr/eKlp+Q1SIMcTHS4N6uWHLHQ
e6IDykZnQ8OmU2DCHuCHvZCICyLM+Y7vRDOTfkhgbqofKtzUVfmN0in2pt1b5ugbGbEjXpzCO4MJ
nvyqj4xGHtkVAOtIVZ5/jHYHOFSd+aUM7qfSLhIoEAlBF7QSecvLIu/PBan8vvRnpcWUbcNSMF8V
a68on6L6i1V/iihhPCL++ceVumqSIYsRMQKepsrs+1YdSDKeiy8458vIVRZoYE5XnRX1ix8F9X4L
Da8/tv8Ij+bz4rAG5uUlRculvdzNTuEI/vXsI82zNThbSSFVO8jy4SsmOyiuxqHqjC+FWzvgUBgg
WzZ8wtuRX7uZJ75GTucKz9ftX95KVTQrArIkjX/8V7oKj1psariLSkxEFMexkIn3/8t4eTLBLfC4
TeCFQFOWW0q7IRpsgJqt962vVY+qoFLnXcohbj17YFluMqagcd/+1PdjkLjdoX9jKMNke0ufSvs/
wMzJPw6ljS5WtXpmSwjN4PW2dcobDdzBq9vf0WfQyylxMsajtd5ChoGNyYsdGLa6/aC8qRt16Uet
IYfUmVapvdnCSJO+qanXUjLDlBMcMPdxGueTgXGiPgu7Zqf0R0Em8oowwd/zLX3Sm/kGF0xpJ8hh
PXiz/HI9dS5j4K9PwV/xRavWzjUbeIxxJ1Ulul2Lt335uYnC63Yuvh1a4skQd46LVTSWZ5DcwtR9
+rjtlgNy6DiyR2W7ceI76gWPWjquXEu3KDbUBn7NCsaI9H2D1y6R2CuJCOMv97LUtCCsis8zGT9y
7bEvnq+vGeUD+/sZqkYdpg3VHD5YMpDtYGreQo0jXxRHOf8sXN7PSwzeVR021KDbCbYUpjfFp36X
u5UjP153h1ouLuuFremymSVMF78UxZMi/Lz+//+wC51CjMt4a2hxdywixKS7ascYycXUEURojjev
C/afbm/sFXSfxL6Olk08HFMsLVQucYggNjom7hkzgjb3bpxLThJ9EfXhRp0+Mg199tX4setSbcxW
qGBJHh8HRbEn+TlTFKKmplKWF1JB5SKKMZuoVYPsXnIrtLev2INMvLtXD634sT6Qc7c4jOinrUEL
AyKEiSOn4fqS+Not24bMz7WfPhlHugmMyDF+ALuEOFCGlj7MYA2Fo4sHKV3suHi4HplEYPw2bo3p
RuiUwQgI0O3OSm2pSe1oOuQ1MStykVLqfAU5yNAwu7uJKkPZm9URf0IGwGWN8+ZT96ruCjz1K87g
zN+2iogVahk5GNExMz+jkxBFrrWFYrT+s87di2gOxIurwm4Nfi/Zf6U4P4Idl500amxHZBHSQMpo
ObLi6Hua2v1jvf+Ptx3a2vQw8caDDlmA8aDYqzOHyk50c5eOoMuwZqp4JgfNt8XPmiVQJdcwiomf
JO2KFU88ak0s7h8OSScTXF7oq1ypE6PZ6D12l4LuTKSidIhf5B/QO3YlL9knL8oPRhUgEXUv5R23
j2pTDp4hi7XuTtgbTOWh0ymdjz/Unif32G842+c6Y23atoUNRr06NNAdKj8zRXTkPFq4bbyXXU9H
0iCXJZ3RWlnD+s3yOArFzrQxTf1sLbJntrMbRSh9EwiY92A2H9JbNUm+jtVG1A4Xn7Qs8eQ0lzH1
FgnxlL1/0yiY/MlNwxZUW+NbvnvnufVjn5ogugxDJ5PcBhxr01ZtmDhwq/quH75Yi+oM5b2lUZxe
f9iIT4a4jViQ9VQoLfg2uGjj9dAq2fjSoXwZQXJ50J9EX9gXD8Jbu0Ndg5iNKS7yP8Dg6QdwO7Gi
V5BgYjNz/5G0Go6lN1noKpTvGAKWfhEUtzWkST1qRIr949/x6ZdhXtl61o0qmUp4buqGB5oku1hA
WS8+1TnULeYCtxhd2DZkvy1llrtsTdMkrUHOzBZc3o+3jC41uhfvo/sBHbdDwGjpZDvbx77mgpXs
ejZdhv6Tyxw4aWjtlzNm2xqfeqHy6uwNhG7udSPUF+UVmrRS3loBNJRu3r3LG5cvxuNyMG6rg/g5
snGx8U/kTT4m0gj8o7zjsCmX88JYepYz2VcFnHSxkdqNRj2oE5mpcIBUmIIAKUasYZIkflF2u9kU
nabT76Z++sCgxBnuKBzuyK2Et6EMDm3oqJzx5Lm7/qUubhgYE4YKkYZZOZNLvbhOplzpcRXULIlt
6X71oS9yMsA/bOprLq4lYziahoeuChfhds6Jeo3wweLSCZTqKXoNYaJcFLsWelsRRyKgKRNc1lSr
ts16DxPxaNjN0u7LWiaO3AzOf8Ois4Xitm6964fZABuhW6yCsxU/LdPNh9tYOw5C/BEMODPFvD3b
wctZi8qiRlk25PKt1EB7qhTAQ/GhB8czM1yaSLkVoyUDHqnCrVSF2+oN6Y/r4Xu5NjizweUHNkhL
bRO4wnTnhufKn8LR74+KI4dV8JHZcevMGLcj121SrHUHh1L9KV6ehJi6BLt8hjuzwG3FVtJMFgb+
cTH8nTVdjC+MekF+Zq8HyUNJUkVeLmvO7HHprw2zWIgT7IFgE8LPTF8qQqsne6yV7RyNHbQU/UWI
/mXyN5HcJJpWwVhhcmxSFzK1MhrCh5KAzYs77JkRDhLUOE4nkXU8ZSDbLPzhgL4jtIxR97DXc1bh
HzIzq9W1gXVwLUZua/GhTG/7BDfMN5bwVzitiBw6SHWLsUzWliv33xuxDGaLIoq8vGefrRmHCgaE
uROB3cdAE+Pr6qk4kM6P0VsTjm73FXcwTNZBc1Djv17PYSogOJiYla1CTz1cGwTDNsw3fZ3tYaN6
BK4juCJyQKGvW6KbjCh+lN7UXrWF4vt1N4hcUkQOHfDWKGQt4+JCzB2bI9jhguK1OOjvHfu4x7rr
AqqSpMKcg4skGXKhRiMe0jcNpfC9vQ5h/qH3+rPI4FACI0xNajE6OFkX3VIGJoG3CBPP7vUVJLzh
HzOnooqljD2jqMGwy/dpMHhJKIZU0hKRwL9hYvc20JsNM2WVBdEyhtNCXTUT2xJUuf+9w7agXugG
VlYx3UPVwcusB/1oxwKOQwKdmHMjEuh9UznbzoXcLKWE8ayjOUBqg816EnqiEZcywWFDk1RGuiYw
kRXHtvraFKEQ/XP961Mm2N/PvGiltE/N9+vL7UEdb1L53qJMUBD33mx5ZkOKh0zT2LOgGGz+5pbe
/Mnweyf/J8WGN1q4nBH2tZs8QNXx75zjsKFJN9kwcrZ+y+amPca9wD9YNDlx/KFCm8ODKF00oWJ4
IPU7tXpcs7frblD/nwMCs40MUTaw3xXtAxgBBuHpr/7/+03F2fcRagGkeOw+tEyfVvGgjORTLUu8
P1fZCn/918T9olozLAw+Hh28LWTbm+Sw0bSYJu4kEI1X3RkbtKcqbNfWb3QwwUMvYJ/vu1dWalUY
pHHy5yzUv4nhEqwHkTrpUyAkczXD3CmR0LFnfnavw+IcwmSOeNfu1BBE/gQIsdC6trAcQuTblsnL
hIUFjYgTacdK+apXk62DlX6FtHFMoAXpHAcXoLHLJo0V/upDFCROuV/CFL0nxk826UBtgETcv4/l
n8XlaKZjvTA4l8YDWidLQSBOZO/f4trycQAx1kqeacwC3lsxOMn6rUXBXnbpwwD1NcNe7wev3zX7
KpAye97laN+1cRTNXqiXWPKXcBhS9N2Sa4yHWn8w7Jv6scKx2h7w/Iu5ActTHkC8jQ7+FIRmjL5I
f019/VGlTqjk5+WQZobmUltFWI8es6sJNtA6GKAnDi4awDP1eYmth78GjHL0N7TYe9xKvJVGY9cX
L9P4t0a4I0mqrOLSCzDSpk+leh+PIRpKiTAi4lThyo4BEp+awU7cYhmmY9CYxIMOtVAcorBOukpP
2f8XQ2n6Xs6+IRMtxJQJDkcUJZJzLWbhV/3U8+/FukG44Ov1bYaywf5+ls5mj6POpONTqOIunXb5
FDRUQzf1JbjjhjBbY6GxmkzXb0frZ6VSz72XfdBw/w8tHx1Swf/2Qa+UUSxN3EFKynEUMGHd3E4z
BQaUEQ4LpBFMQBYr+yRl+NI1gr/iilDROmLvYL/1d/A7+cIl+5gmdQ2qDcwbq/reArFRYZW+mv7I
p3m39hVRy/4BW36Z4/t0Umueeut/d0b5If8ieAMOaZKjH7IvHzuinYxxaS/g0N5OTDWo2MVhvs8D
LUjCjx7RTma4zO83rV0k1j5VJ7OjyN9Ec4WY65freXM5qE9GuPQvs7kSZka634z72jjK5cPf/X8u
99telSu8u+NZur5b27Buwuv//w/1/8kBLvG3IpJEFH+MuWL2+luMMu3TQx/EnuUUaHqM7BHtc4Vq
U+9M1MJxaNB3W77mTBW5ax/kZa81RAJR/58Dg1yv+widsdhbJnQdDcl+ygeHWDvKBocFE2b6FjlC
ksqYLl1zO/XyG/M4rLbuo90XIT2G+et1m2xZruACr45giA0oJ1e4pUvdDhJrvd2kau1pkOKy+3nM
3evmLpKfWdKv8OD7dPImiaBsjccWcc9GILK7Jlx9BWLSJrHJXT4XnAxxoDDos9ikJtZy8s29FAqe
Evx/RFMI+OblEVRD0AZDwPqlG2bzjkv9Kk/9h0qOkyscJiRKs4kZe98Ru2yHNpJDboxE2hKRx/fj
DOirjAUmJmG0+3HYiwPxNYgw49UOcOe0jOaIrbSYXuUlnLcME183c/6ZCC/KDocCpRRv7AqX3W+Z
P7XvxQR6j9jD1v1lxUDjDS4FnHi08ydtd90wFQYcOuhbqcwlW78kR5d3/GSqGO8Bb9B1K1RMc/jQ
xRgwK1lMZ7soGIMykAIrUENK3erilPt5knLFgjkOY5OI8GZwJ3fZGZuLaWbpYXRFNKxXNU6b9hhS
zhFL+Bs9bbqOXcS2V906Cstqz0mgbhuxgkQZxNOudNY0RIsCI0a37wd/TaG/t97k5g16tYis/cND
06+05ZUPtrSbhJjVQJDnAc8Yhpjd/Ea+17+DDdedbaqXhUhhk0OJVBtWMWZVUFKKXqUWr1VPvTb+
4f795BL7DWdVfQsegmZ9F4OBKIEE4hzhtnTS/zYtJw+R03pUcXe5dea0Y/Cz4EJdlKCEB3QMrr5n
nHzwzjXvpcGG4Gjjsd5LdP8f2OWS8KO6oW5+SZ85SMkVYU1yptfYe+kjCM6cMuhvEheYgnN6Z+sH
S7DJfiH2sa5syyaHJ+iyiuJxwcecnQk8yr2T+NW37Cl+icIhcsy31tX2moMR8ADDaofkRriPoQOs
EdlClfEmBzh6vgk5SAbYJqr4070UNq/Zq2oXX3V/DYvavw5vFO7wnRLVNqfJyB7N2SgZY9fI/xEz
F9a9yEYv/j+YeKLOwkTW8L0TUpHoWcvq7ap6WPKdQRHkXeSoPsPS3zon+v8hTu/pe9kpQyFE771f
BkxTrfFAZOlt3nJb7iQHOrYH5WOPcr9S1uJOLYO1qsLE1nSVV6/oUigcq1SYUIvIQY8aS3kOYnF2
ABt2bZC/mIptPjMebrSWYXbcxk38+ng9WIi90OKgaJ3yxBoapKVeK17f5vdml34Gs7JvlfIXswXD
TJl+kyWdousndhCLO9+knYyhYXaAsprerVQQYproYN4at94Se6VG5Sj0sTj0yXI0ky2sgz475rcg
ZTD3CpRgcqf6ZC14Lmay78LuY8/Fp5jh0EeUaz2vWZGuaEFqHJfWMaKE2B6pdeSgRUhyKQI9JQ6i
ua/hBrtY7lLxVSnfivnteqSQKciVM30lJkrK7nEad/TyW8gfeOU/1qGAbETjFXZ6X+5A07Jv0Hgp
PyZ76mRKFAIGP2deG1UqRwxj0P0IReOwfanBJDv8ZKwe6Pqk30Su7x4YV/n3Nj1bqVkWLGjYzS6k
dnw9w0sImxodAkYiQp0eruci3qf+bQ+sqp21sW+Z7BCfeCOf/X5Ht4IQh0dMNv7bjlbEyn8uLsV9
cc/6kEANkN/LpD/kF+PApTHjTNdY06oESn91nQPE/4OebQEuT24NHRtxBLaNOfK7Bd3YA9Qdk+6L
bvYLgawsu/9cBhj8TPpszLHVsdZEUQna7hGHsziubFGg6LNIhzmYSQdj6EYMjL7vvMsu96ZweVyc
FUwsQxB5yvP1lGTJ/btfpiHLmoW+SJkD0S5N+9iIMkheSD/NvnMH8TGBUGJf4SFmuWvAVX/d3uWz
xcke515RQm4HAniGuxaHuXhMDNvE9cp1G5e/1ckGB5qWZjVFbMGnur3d0ru6uVlSJ0k/QuVuSScz
HG5W0bzhrA5XWuVBTT5FZrhNxB3h5XQ+meDwEtx9saV2MFFJ0f1aVk9q29y1MsJhnXy96u4bNX8t
mg+eLn7Z5d+IKgHiCNHIVrAD6y0r85VvEeQR2Lg2Ho+jz52z2lTzLOHs+3zN2ZFmBMpopQKjhsq6
cyN7U3ed8kWKjgkucpT+exX9/KtA4V+QQLy3qpIEi1buRy0YLWPF1ofnCMQj1w0RUc93iIttFOXT
xlwbWn9Oc38tJjuHkOvfmeHAUsitIskVSECYk+Qti+H0AEQ1o5p3KW84zGhSZenqElEJgYG6+mr2
YUcFPgFLfCc4aP9NGZqSBlS52ru0aVxjbb1Blx4MfbtV1TkYooxoJ7k8yXTKZ4WDjbWZ00ma4BZj
s9jc3DPvLSf2htdC8qQH8Z1X3sq8zDEGx7qn2m0vVmGyLGkmHi3BdM3tqKq8xUnSFgBiEwQa+V0O
onAxy1xR97pq9K4HysXlPTPGBYoyFU1ijDAWSc+p8SYA95vXcX7SescsiGdUiTLGhYvUjvGYs3CZ
PqeP8VcxwMUBVOzY0b141TzMdRsPqt880AoCl/nkzvzkdhu1wtVzkcF0cYQwaYNznnJr3bAumH4n
h9mLcOyCyjGIPfVifpxZ5QJpE+NBl2tYleUHU/ieQC5v+nH9A7IP9Nu2fWaC23uWRjAEo8QHXIrj
lO+HeXf9/1/cQs/+P7fxbOom9CkDrKJ9XmvB7qqDKrqyORJb9eVHql+GVL4iV9Q8rdSyRHD4cdju
8y/pP+t9eWNC+m900zfW37JA+qG1qY90fQVVvjKPBbUfChaVcnMol6ciJpqyL58XzzzjSnEry4tI
yfCJJtCeqC+ts4Ta4/hZckR3CCzXOooh1XXxvi//OSxUvixftDqumw42/3M7937kgLLRFlie8Dlx
wOJ1Jzh5bbPmoc3rnAzdJaz1PbtBy64r7WJSzfR6Lqg8XVSbGpqYQkXaLbrQEJw2/dJRdQNlgsOX
Zcr6PG8RQpBW3GcCWvpH1bUS6u3ncmV+9kE5MFm7eDCmFHaGd47I1BvCAsP7G6QH2KfUCBS5viGo
fIf12GBWZdqwcnpdr+E49Y0D9eYIpHlQVk7rdtorVWMS+Xgdq1WRw5WxU8wsLWC0Kr+AdcOeQGeo
7Hv1LtUOVUPtDNSX41AGJ+O2aliK9N5wbB+7o+otYfIaP+Ntele6FsPo4DqwXU57TbNUTdUlg+cU
mcp5xGQLpMUUvK2p92lO9Vtc9ulkgEv7Wa3WXl9QuZQJ+FJVL7tDh7+Ma+J8N0IwovYzXM6TchGU
Va56KLPBNCqLqZkpxzYLMnFnfKjJRz45xlb2rDxvJLlM0hUmlCZURb/UiX4LygX297P/L9TdKHQ6
Fm6bUQ1UrV23HSr/iQiAP9QEJz+4NC6MQZkFCX5YYbWrGhtCs6DJ8b4PaPEbMPFh7dqnGNNoRGZR
gccVBcZYbpPFlq+LHpLlZRkJeoXLO/bJLS5z83VBmcwCexEe0vFbAr2QuXseFErN4PJLxFkccEk7
zeXaFhscEcLNZ3MfpYMCgc36MxzsqGZRIiz4NoVCtUxrLuGXKEiVXURrYbfF6tXz6F9HBsoQd1U3
itUcGTL8StX91B2yOtCmD0H6r2/Etyj0sqDX8YoQtxh5cP4yip+H3nAE4/NCHW0vv+CcPhNPHpKM
Syuv+ftnakCek4MOMHdUCDiz/m9GoUO1z12+EzyzyAFEqneJZDLFUXG/gAdC+mZ4WqAwWjXv774U
hxT1NPU9SOWw4Rf3nfEkFw8VxahJBQMHEoYJNcWJyYnOi3lQrfXWWK1Q7qvP1z0hvxKHCktiFqrC
1ux/EmfgXW7trnatG9FPDmuolraQuoTVy7v8KQ45rNikou1AEQbv9pPbQ10MQ06hZMee4Gm3LEb0
O2uPAUx22CVMs+3v9wr1ZJpDj15Zu0nRYbrtbOOOaX4l/gj9JOhHOUxaHA0N1y0SuMs3MzSZIsR6
ji9ZCDdDdOhaqohhuHDFI76RQdZao5Y7RKMaiN6XAnfhrL/pKfOo6p7yhKsslLbszGLC0qn1kxpb
4L4k7/2Ir/Nb50I2lf0q/Dcc38lc8DJjePVOgaD3hzp1TnhhcnhRG6ZgtIBEDNj9KPqnYUE7kPjt
+tdn+XPt43BQIRtCmmUabOTjMRveYuN16f28eonjl+uGLpOVnXnDIcYgl0sxsG2REcUU7vYNZGWH
1Uefzl4ZqASmvhMHG2BCNcdZhDEZzGjdHROdUu3Kbm5F6DBSJTNLyWtryKGFGKENfmZrCGZ+ZwDP
o1Db5WDZmRYalmdqoVnmfwkTfP+BMph4NGNK3yOEedJwQ9dgn9npccUkRhMMFEXU5dSyREXUQD4t
yRwqaY2u4GYdORyXcR9Km4wDXTF/vR4il2PxlxH+Ur0uNEOLRdypKEnmmHKFxt/F7oavkZbZ8ULd
Zl6GpZM1rpzJ4gmj2uwSasRT4NzYVo87lNzJc6iyrM8lZCsTdyxWewLP+3U//1AInEyz6D2r5Fcr
apKGVfK1AbqQHtdhtqmXozdPw3AvTWZkg/t/dNV0q1ypbRIHT9CvxG9gB57fg/b0G7gDUZf2y9Qt
WGw1UHyM1DwtYYeRGtYHMb0I921I2LuckSd7HJhJszlaDbt6j778jy5J3LWgZmCcqNRd8eWMPBnj
UK3VclUUCjiXap+j4tvcdI5i+eDI3lLQGCTHWiZC9w9F/8kih27mNM/lqLIEUf3RK28NP90LeAQS
fBEZiakookv1D5ctJ4Mcwg2KBaGLCNs2G+fDw7m7vEY+BtkDpu46HqQd8f2YA9fihQM5QdU2TZmR
LiUayQKG4Bgq8gTne320XgZvPbLvSHEDX64yT05ysGMOptgqGVZVWW81vHENMvgAyHQkQlMV/52O
22x1jcRSgdFYV24diHgx3y8eEzKZ7Yw6sBFYqnLAo6RtKwwVnEohYRT9XD5GbiD/WjWVg5e51IVV
Yk/Iev9oDIldTwR2ErGgctixCMu0JQuDTrVxWvTejP8MGrSlJnJAl1orDjUSS9HHSYQl7ckYbdbU
2OLFCRTqq91/lv3WT/2emJ4gYo6Xbx/nvrMSE58nxw4UL5KrQbtCpKohagk5vFj6scghwYKqe3TS
R0x/4xY69SJXq9we9SsYv9iFs/Cs/CDymNj2VA43rLSztHWCe20TgUymXt1y1Dy1BYgIk1Pr660y
m66lFZ8VRbXLxXy+/gMoxzkc6Yd4Ha2U4YglPqib6M157q7W9tiklOIjBcoqBx+NoApyasJW7zFa
etbGqO/SHetEi30SIQkY4bUfTcVMYiN731H7r42/hNuDbqNV0m1uYpdqQb/cKXZKcl79PZPKYuok
dgB3FtfwF+h/5xj2sU0FXajLfoYcFLafb3iz94rZLl20jBFfkkgUXhg+bs2ybFnvRT58g5aQnQ+e
HFM9odQ+x9PDb9UgKx3b5/Sb0nKFpxXzv6lnuni0Zyw+6oE6RV62qLAxStVSTNCV/ns70CRFnVer
Qi/CaMv7OOxxgafed9j2bBUtRiNY8K+nxOU4PbPI5QTUJpMhSWpWi6W9zaa94xfr6wJCAMkTDwt1
OrqYgmfmuLTQtQg3RBXMRdbranrNENv9chBHamybgfNvJcMvOxr/dBlVubYaJt6Dog1C6av2kkn9
4/WluzyffmaD20wbQxD1Ev1vSAOmsMFiY/g22OnOulXvAanO6kse2EjdOYR/03fhWATUnQ0LiGt+
cvttM4ARwMCsAVq2UluEvGd/rMrByWrw1n+MxuHMYW7v1fPF0PKOGQtGLw4rdzuUkO/T9rUPNgBi
o7+Y4mfG2Bc+O6hks5Q1ImS2XSHRjmsMUm59PNak5iaL72sLyH7GmRm9EtBR9J5xYmw3xYJp8k+Q
DbPH6aD1o1OvxJUUFZjc5ltJorLmzK2tT45pnj2qZuxdD0xq5TgQSSqt1ZcaOdZnr2u87/rHkfKC
CjsONaIc3Z4JuJtdJX4UlGMsH5RIs00rLHEn+nfecIgxm7MMxtsGbyfbccSMbOc19ct1E5e90SwR
wGvomGP/dwzkc1wKsYkFM9FrVka1HUW9KxfiwVpiTxmpIfPLIXAyx32fsY2TAtp0SKNxmmW3aYRI
dvQhaqnTxeVAgAChqaoYDVLY389iO8kyc0ozANSEGexyvFOSxa6oSocywi1eVZaNMrKKX1vvjegZ
vZC18ZHnM3Rd/c8PbsGkZs3iFMRP7paodipC/TG5M/JXfZSJWLu8O50McWGtp3ItyhUWLNab1OnH
SrbFocsPENF+NQXczlyPuz9s9yd7XGxrSiyOWYS1G/7TdeVkd5PduvWu8FIcpKmGnsuB98scf9js
l1RWJNZAII7HAmGOVihiASkL3JaYi8ti5S0cMvX7avBnNSBWjDLA7XdTo22ZxFass+zB3dzxtvK7
b7lj3kV3mE54zH1qsu4yOJwWjdv0BG1Zom7AorXdpz79VCspqs1dkk14A/cI79iv/30zOtli3p8l
rN5ISl0a8M4aIV1q+NshDkR07zNSqDUkJy6I1OWPmxmqB61mBUzzXfu+udqxB5H4+qbcoAsJXFTg
70MbvfHjupPUF+TwIunbLW1jrOfYPub5ZieR4F63cLlZ9IQX/DkzWTpAegu8yHaMwEj6zBpG29ZG
TyNUpLz0PoN0zNxD0SB1sxfqupEKGA5EtllZWyXBqupNbufFrTVE9jRvdhbvKpF68aeMcQgySfp/
j5mjbtpDE2rGc1fEdhwFZbL+JVzxp8ykEJVMZvvJ7Mh7yVdAWvE9PRqBbJd+5VCJR0Qnf8osG6GZ
N9byu41BEVVQGvykUTx8BODz58hF3gxDFN4B/yCVN8u42U0SKg3RPnP5lAWZZoNtxIrONzR20jqv
yXuZvl+90kv3iTtnEERnxzroh5MTqRfX7sweB5N1Y61CmyMDSgxu3RZvkl073UEuHBUMvh1oz8VX
7Z561rgYi2dGOaTMrbrcxAJl1Bjnb3Glh5u+HVvZuCtEo7RNkeKJpZzk0LK34ibXI4YkWzgpYa96
OqVGevF0cOYS+wlngDyPZly2JasMF1xlVrkt9NqTWMTBAg32chhDdPYQW+jlouDMJgeQixBJtbgh
Jjs3mWwNbHmZKzhVKNY2EyIBZBF5fTEJzgyy73rmpCmAmkNmVwCduVt/dnNsp9nXISPuNi8/wkI5
Gicc05IsnkMlLzc2OgVthcFvdg1o1KLQCmL0EMcuVej8YQ1/2eIbk6y6klutxbMo6A7R55d7iau6
234DbTATjvjYCp7McWVPr4yzMdQwFy1fpuRtqe7V+E2qvOv72uXvdLLCJTVEyXRIbMJKpXXPhlQ5
YqwEEIG9MbSWCMKLm/TpW/ENSllda7XOdDDy6U6ob/X0+borfwDEky9c7jaSaqALDr7g3eMBFDdO
9qQ+s97SAYWOTN0GXUaKkzUujaW0XgyZWZPXsAOpl/6QFcSjGPVxuKydZUs2xZiZMNWHth/tZImg
FpYvUPIwiFSi3OESVhzUWDNZi5AY3S7io6wl9rwQ9xSscPitFD2LAK6KyeJcnKDGAhqvVnbULPlc
VkNYJ1pQJZabC3No5cv9VA9EYFCucfWMkolTnC4IvNQ07dTsA6XdHNFUfCL+iADnO49Mca1mqP1i
Fj+139+gE5txoqZB8mlzjH2zT2JHJULkcnfraU35biSjNJJcnWC09/rCljpWm4YD2kKc0Y2DyYkw
6uN0L/M38paXWFaeZCU15W5qNQv5/IkJ66Blw8Go1v0mOpOzeJU3h7rlNhQJJJXlfMtSk2dWPbf4
mv1/iVDS1tZuU7STMTrteHP/8qtyqCJN6oCRWSww6/PRDuzZhb3YRU8SKEiaL9EtBfykhxyyTOvS
dUYND9UgDpvEztzmUPxkKglNIDxjK/1LDzmYGfoe7OgN7ImJg9IAl/XKjbrrfdagNwSJVzgROVtB
5QoHN+tmqHO1slx5X9XlW+IuEFhG8YoHPHd9BUsVta4EmvKMKnViJcvA9h+l30uRu+XoocL4OHLl
+npSrnFws85bNKcWC5hF9RJZ+z/SvmtJblzZ9osYQQC0rzTl2ju1Wi8MWXrv+fV3ofc+KgriFO7u
maeJ6BCzEkgkEmnWOpGOHS6LkJmIiJ1SdnaiZQA/QzyXPBOP92TXI3qygfOIF7YUKXN7tunsZUQo
lYGm6JXgXiY76jvU5b7R5xHsi6OHB4c/H8jbcicDVZJsl4ieMkXmEkz83GUFc8MwcrKE+El9reMK
vLyakg0TJzGJ1rQZQI9xzZLTRF5oJ7lat79vA3KVGeC2EOdMm6kKGxBc4PGulFdNP/ggkJKI2PbF
ZxHCzdqD4KyPDaigJod0Omjj6yKD09nej7MIwaytYjLiiaFwWQ0AJaGOYTROQR6oInk5SFQRE4pK
mFvGwLsPgzi6byg91Vl/m1bB8fKmS9QRu1bigBR1yRucooE4RUCQ5fDCLnK7rpSYl0wh+udTqEPH
T9aoUKhejuj9cPTlTqFPl7WRmJjYwWJkUauZPBglwcsw984SS+IMmQD+99V7LteGWY24vybK7Jh8
hHf5fFkFbj9/B4e/7UtMHFpZbBvsPZ4GAme/Hw6VXx+zk6y5dXPfdQY2MMA5g6JduFyLUW+U2EDU
os2AGZ/eVLLs7O6aSl8jvMvqL31WgvgPWa0YmTGPpvJbNS98Pbqrix9M9crxFJTXJWB9WHYFbifv
8hpumtpKpnCrtuWclSGXWaj3s3ld0ZNZSmL47WfwSobgaowgyoy4ATAK2NUweKRQN+7oCzgW33Q9
UjxMuwzOUGvGrlfTkzoWCJWKwoC+U4rcPZqPLqss20/BLZmVZnWthZ9TRclzOlfMWXT1ISpGt89j
WQ5AIuy9EXa1pywBWx3pYDzhfOwj5oTt7FrxLkgziVabh+G8yO95j5WgJJuWtCDQioeA7JDuR8D6
0EO0/1eL9x5mrMSEgOwMghFiMmsPzIWs/J4Sh8iA3iRW+W5RKynGAGwWW+FbFKICMIGOl9ySWtbn
so1WuFozwUU1aRr1c4nNsQZvQPuQBsy3zEu8cQAAdn69AACZtw2V19oOUJqu8fjv1lJwLLUFdBgV
YDeeCna76kjSyKmUpzSQ3PQyE+R/Xy1msLRZHAJG2lPwQteLU5S9dtpt/HpZmU13rxs6sRhRTVXM
1YSsGe1IxVoOmt9ZD00m0eIfvMhZgLBZbd1YrOOpAM5sx6EdMQeFoYbW4yRC4U5WP9k2wbM4YXMS
ZJ6qPIe4ZqzdwSjdbmC3+dxIztP2eNdq3cTdsVEhMUMYwfB9doNTuy9fWOigi613iluKClH0U/p+
k+kmOH2LgOmdcsMLjSsVAFLA3Vvs5iNBzEoxwetHORq0oxEL2FmJ0wz3mmK7ZlF86P46b5PozPMh
VgYeiXdpsc9NdH9UtlfqH+ph0MHppSFxpqN88ucZ0kmcjlWA2C/Mg69RUlyjmeswZ0SizfZcxEqO
EPnVqo2rb0G1qQCcp9Mvhe2qYzR40aIn/lAqcEl9n3lUU29yqx32eUgayXW9bRxnVYX6CfC+xxlo
3Cg2LLUf9f2blar7UJFxocvECMeZhrS2dRO9ota8T9Urc3Fb8+2yS/oHl3FWRTjDEUWH78iHaeeT
tef5pqHyAZo+AaPKQq9YTtz6QymD1QYKxzm1Ol0hXC3DfOLUA0ud+rl1KGU92nx5/o4Vz6oJR9jU
AJ4dcFyqLn5c5ptFxmzC//2l7wunlyRDqDE+oDPNDTnlyaReD+WYu7RTixfGYpAnLZqsjLydmlyt
nnCa0zpJ9ZGPyHCoF3QynnjebLiqcoeBBfq9SnM3KM74cNlQJLYoVpSVoKGRaUKsVt0HIZBBwtfC
lPnD7Wv4946JheRRm6nO3idy+swl1DqyqtwRwF06S5L7lxWS7J5YUGY9gGvIu0JmhfGNBVyceH4v
12l9k+qx5PnNTeEvUzGARwVoQLR4q8KmFbVSZQvHB1QXdyqubeppXeEQ/dRa+0aVMcdtGv5ZmhhQ
046V/VBBWp6Hr3asfcuHQobLw13cBY3EWJqZSk4sgpIu5k2NPZ9U179NzpzACjGYoLvqQQZQs+2q
VmqJjr+y1CnlAyWjGz1TP9uNnWe6HEuZOtGXwB1kWfFNczSAkWZQBsQaU3AgwUBHSwv4MGpzCMa3
sgbLR7oPpdaxnQhcCRI8SRZlRZty1In6F9tVO525QIS4SV3lU+bYD1XhMySpww+lVFdSBaMEFGcb
z3zWts1OafRiDx9xGefvi5UbgOvMOVpc4KmU4bvZ1ifa1TdR/PPyOd7O2q7ECHGHgS7qdkx4jW3f
eQyEecExAaCQDWxYxZNVhraP1m+TEMszQ6x2ddtAGOhsDPvUa8fL2my62ZUyQmShzOpYL1yZ0pw+
ZYp+RdvhrU1HyUtBYtni0Dgp2kEbGp52bAHoZvmF4k8DWskAVHlZn831AoCuQalqqLrY4IWQOe5Z
gTM7RVEfOODfM16BPUu/XRazqc9KjHCAWh39uVMLj6fMdI9ZsF1kMheXqB8lVOLKtzVihm0RE6Ap
4rt7Gae+zbWF97I8DMbn0H67rMqmBYAP8/++z+WvnqJTYk9dm6v4fn2f9PeUXlu6rFNbpgP/DSsZ
jUHVJk0IjswQgAE2eZnS8PmyGts7claD/30lIk+rpB/tGZngtvpSgrW0NZSbyCz9pWxkY06yJRP8
dBgDMCXroE5ojU6cqx5jGM1OJVeebNEEG8tUPc/LBBuvZuBJQFNY00useDMkWW294JAnpFeNOMbW
FwCfdwzV3Cmj6tkLfVGVCn0KdilRSbJwIndqolc5BVsShpia2e2V4Cofai9O+/1lW5CJETx0VZSA
ry+xcnEw7xM7P6aZ6iJXIcmmb98E5/UTqVNLEgx1UkMOH/PhrSrIShw0j9d4410kaXWXKSV46t5g
RZJnEEa7b431TMofZi2FseYhzV9R1kojwRmM/RykHdeIl+U5Y2noxzeVD0rLXQYgAu/yPm1HWKaJ
2TX0PppUbHvQ+iivlZnB9zQO56CuXfTihi+ABN8Zu5A4ygf7v1Yi+Qqs/IRBOj1I8GN4e4dZOpHb
3yjoOyg+qZg75c2/B2mLxfZBPmsp7NxiNK3doKD430UtH0DJca959DNv3kZ3bO6Uh8sLu20rZ4nC
NlZp0Wg5d1CsXI5ZzE5xmL8loHS+LOYfDsBZDv8dq8Ukdt6MeBz+B1sR+b+9NiJNNqHjIN/poyNb
yc2FtFQdgPzU1DEI+ac42k6VplQT9i4sPDAkPjNNFt1xp/rXATiLEJ+d8cJmawzhoZr0EQ2kbkB/
5WD5Tm4N9aGURRGb27QSJvipvCR2Q2ro01tPdfW1iBpQ8siQDTed/EqIYPBaU2pmZUJI51F8/4aT
irduPDm5O94XFvIuqqc6yHOHIDa4bB8y/QTDt5JaSZIZopfWdjTlV5b/IM3Lv5MhmDrrIqsPLcjQ
kldLf0IjJDjLd5dlSOxOF8xcLwe6KO96IO2rZbvgY0Opq00SohcU46zGptDCHJ8W+62NZFeVzK6F
kIWgQDTnHRy7/QRknqsMgLLFFSi7AA/kLT516FV/le5sz/DL18uLJzMC/stWPgLjgImm8RO12Hhc
pl81XP1DLOv+kFm54BrCKKA1A3a618zJLRAVfXuedGcuo92UxrfNoj9e1kpiEoaAzjFUSth344gN
y0jkako/e2NlymL/7dyzBXxlg6gEaMfCtplNqC4E88poW5tRYIlP2lHfU49eyUYqtvU5CxJ3yRoH
q2Kwj0XVPtUzeQ3T+tPlJdsuq6yUEfbIxCztWFEoU31fvvNG7+BeTZy59jqf0xwVPzM3/nZZJj83
f7vz32qJAWfRLyyjCtRSmx+UXpntvVF8CUeZ9UlW7x0WYWXjTdZUZj0ikFa1E143CpMc3+0zdFZD
8OF0KkeWdFi5ofONxHSW4doMZB2EMiGCtwbpja2EOpSwMiS8Uv01GYNrWyNvl7dEtlb876u16hU7
TUGVgvuoVQ+R2u3NsTxeFiHThP99JWIyq6rKa2hCjatGO/bWMTQ/8pI52zIVHHavJWXHVOxIttw3
7dM031mJ5OaWaSGefWTAVcqNqgOxBmCOnLIaHKWQOLLtGNzC+BFVTUwCi/SAhdmH6mhRHp2OoCRs
3bZ2qtfaU/bRFcCcPdV0PrI7Z4HC0iVtFQeKgaAxyEu/AZhaSgPfTGSUNdtH/yxGWL4sKixlAleu
R5NDBcqmsnCWekfJ13+njeA4beAehGWnIf5oAeC1M+IveiDZIpkmgt+MMYnZWzlEUOToKkN9tmbt
ql+yH5MaSURtj+KcrUFsSU37/L+y+JM2PoA30eN4sAT5YBlL6rYj+L1BYjdqmRAlGSdskLHcDenn
1PxyeWe2Q57z9+mfXiBNltSydDQEGl3qMExjTexmaR+T+ajEzIn1D3mEszjBfQ4mJnBIgV0q6psa
7YcG9YIPsR/YqmViJM7GcRUc22iWfTcxyDD6zCnab6nqXV6z7crASoJwOMdY0ZN55ub8MHi8jTwG
W+Xr4DS+tpuPkW++jY4MMn/TvlcyhZNK62Jp88nAMyiPgdfF2sXNNY9oAaBMSS2bgORf+yskWEkT
DiwLWE3DBtKMsHVoEF/raujawJUPVdo5aTh8xI2v5Amnd2lKtpQxzFBXvpid3+SxE8g6ViQ6idFo
otjZlFnQqaiYG9RPQaEdkNjz7OI0NeP+so1sC9MY4lFKbSIGO+hoazMG4gMP3SRON+6m8secPw7k
oA6fLkvavpvssyjhCLeVDVCgGrFCcuT8M/GBXFmeehfd8nhR8WSNdHwr/jaNszjhCIdFYzdTxI1/
3x2Luxj9eiCOv5E1r25e7CuthAgoBCY/0yI4vqI9aGRnazsiG6nc9K0rEYKjKJFqq9sFCxf3QBmb
Kq+eZMDrMjMQPMUyVZ3ZmxCRxS9Zd1BQpexD3VXsH0Yg8UqyBeM/ZRXPNb1h9tMAUcZoulO7HIok
2jf2JClSyRZN8Ax2BGaLWYFhLzGGWMipSX9ctudtR3e2L8EVkJnEnYVWFI9pP1Kg76MR1WHVrpJy
g24/tc77L4LWzkGpgEeDx46AD+H5nvQh2pk+Hy0J3QKUmbK+SckWiSxwSj91udXApi3NuNaKwDNb
6zVl8/HyCkq2SKR+o30QLmOKFdTH/sSU6SGTdrBL7FokfQvTJW7TgNs1G1/nZD6EVY3IqznkLcK7
Jjhc1ugfbtzfRsG4yivjVs05D8wcK9f6bNc6+lWjuHHoBl4DZgsL6QtUldtvsp4omZaCgwizvBgH
DVrWxa95ee6yxq8TzbFA4EFyGQvntnEA4gDorwaa1QS7B2teZMwtj/QGoChMv+YR6UDZzP92o5L9
W4oYurYkHfUhgZToOv1kndLbd351X3vue8wy/memKnOnt8v7t32mz1KFHG7JdNZbPAWuDLWj9Ldt
9VCHV2b487IYqXbCVagFSlwOI+4m8yl6Dg+8KZ93v8x3nc/xw6mXAs133s8fygqsVlW4E7ucTZma
Qr90uTGig8L2pbm/rJtsCYUToJMuZnMPEXqqukn+XNvZbpmeBxmY17bzOG+VYPPtwv774GgLb1S+
M0vWfEAlhi6STeeA1KIV8u1ekKKeRTxge94RIMzYj7w12vbHXXzfeqCeuk78Gb1zkR96vdv75o/L
Kyr7HeKFqdCeDhlWtLVvx+l5jh+lVHOyxRQuy8FKm2UxIQKDXTuKXsdBbb3LWmzdYsh5YWxVtzHi
A4bFP13jyGhoW8uAhy/GYbyl0X+FRv4rGXV7Z5A089U0QnvUAM4wbYi/hf04uPMwK04+jrpPWh3J
7NyQ1bC5YkKQ+MePEhSvMs1KW0Q+XhL2DmrLUXgT57dgd3XK4nbW//fXwx/SBNdZaXZVgzQAgVy3
y5XHeNgr7PXyMm/s5FqE+Hgw6nmarACr3KKzOQBFVC6jJ9u64/4QITjJDo/WJKqhxbDTAbkE6vDI
mQ6xq9wsDxMmvoHNRXxZNL9xCP4QKnhM3HAqKnkQ2saaO1XLDkr6ah25l5dPJkZwkI1aq2HQQEwU
XjXF0UivE0USI8hE8B1chQgWXqZgEobJ1cNLqoSOET029qd/pwb/DSsZfYKZaq2EGll63YYnlj7Z
lkSE1Az4RbCSoVqGlaJqgqU6jj67Tn3jDQA2mOvR7ji9UfYQ5I6sgW7rDfmHGfzlRHRdRXUDTmQ/
+t1zczTcZGfeKl+t79khCV0ZOuk/CORj1raGrCoVBLKlrfVsQClKDz1knfgtkO/pM4J8+p1iFF/x
7B+X9277BJ8lCi5pVsuAkQBVjhrt7X6fp6Vvko7sL0vZqvZjJc9iBF9Uk66aVd69U/vggvUzAIA4
tsv2vDskfpJtnEQp8QkzqWQgKS+Oo99lLO6KzL+szvah+q2N+GIhBQMJeIvv123o0+bTGOt7XcqV
yJ3M37cFr+yCcxxk7YJ3CPpgbAqrQ0rhS/qJ17ym1+a1idzlpOzpYRolzmgjlMIWncUJniLr4jSo
NHgKK65A8rx4StEBo7K7qQwZROX2PXgWJTgM3bCHoueaTRO5rQJynwECzqkLY3JabTqRGAg0tuzZ
sr1pZ6GCBxmnqo6qCfr1bepY4WtetB4jMtX+IfA4ixGOcKsCa7sZIYY+0Jvi+h2UylX8AdV/Z/k1
e5qUA3Zz4wjh2N42xUiecEOybCmAuAhrVJTMyQwwg/SfKjRpLHa0+4DdryQJ1yKal+O4D7BvbEFj
V5rfpLa5N+tM4i02jy/0obZlwOxFbh5gTzdNkfCSJcQEVXsoY+0jJ/gsQvQQimJFqPQjyVEskzPp
X+OxcLNGNi28aXIrKcLOjAjqx0yBIhp97vp7E3P/w/Hylrx7gb+8xEqGsCdTErcmcv64fLXwyaBD
/7KUXXvI7aj40ifRUh1Z21Xf2RJXnpJVwatC0/EUzzUY4EqTeGbIqv00ddoxpmrhB3pbHPq+GD6H
5VhglnDRD2lQRqFjgau8RPuF1e10GMFDm80JQRu2RT8jqRtelUXaX9XmAE5XJcv3LMuWUzDo5d7K
o2RXhSY5BHOhnkjVtY/60Od7BOn1tdbP4TGomtLvq1HRMD/GQBRnZ4HxNcMs+/NY6smpTfrshWix
viuzxnzTmyKlTjjr1FeMXrlNy1h5ipDmA8WQVkY/A2pAkwSw4o7SLMECHiJCI+TOTa12iyHJ7nRz
4G1LPQG1Tad0j12cTc8LUKhuY2L8YtOIVvbebgpk9jXrMVM1DYMVxBx2NAEfvWOi+ypyy1IZHoKg
AtY2Jmjt0BlD4CLYfbUU/pwnvX5MxyycdtFS8kk1MsSPgxaj89KaQwIQ9yG2f9K0TQ5TNJqqA3Cs
2t6VupmdFjNlX/syhAJm1Uw/lHkAt0XHik+XrUdy0sSElR5Zkb70vMchPrBmN8oQvWXfF+6UemyT
BpPscIYjO1hm4nRKLglwtx3u6gAIl8mYh4ll8b5Tzvu0HJsnPXHDm+kUfOesl/roaoh6Je5Dppdw
l7CSLCit4tAp+iGf79Fu7VzemO2AaaWVcI1kgW7RmVfwa+WpTTqHmcesebUXp8OcheqN6LfuHxt1
TywZ0O32dfLb+zIhIqRxpNj6wtsT9PzFsuzrtA/eKmu+0pXxX5qfEBWqmc0mfXw3v5+1elvIHibb
22QxA4NstmmIxBctzlWYzTxTOX3J62ve4Hd5m/gP/Mv5UmKpmB8DAKsh2N5k9H0Z8OYaK3ma84Nl
vxr255j+oPqnepqc/4/wgrvzSxIFy0uXClMdvHmk8apj9gYMyp11zR6UvXboVUcWM23awko/wQrt
IktCg/DQIr3Oly99uu9jECSNv/7dMgomZ2epwXITSvVjfheExs4ci+tiZkfboLsiJPdmVO7LQuI5
Nm/nlXKC9U1KugQVd35geL+dSfdVMatXY9Q+EldTtMfgGkaJX/Sxw1KXrK24mDraL1nhRsFw0vXA
US0ZzSvfjr+N4yxKcLdavyhxzB9zSz44aZ46uXWnTk8tMrt6IZkr35QFL2HZhqoxVRzctAqWMKoq
SO4WjTt0p3ZUHUVt3Kj5XvdUcs427XAlTAik6qWuWJUGsPrg69zpaPXXHQ2DqcFHIBw1UEKa4PU0
cabFOcoqmsJWpaHldcBvWDzAenrDVbo3b6Jbgl7Xai97q25a4UqgYPus6vJpTrCOuT7v4mb6zhKw
8jbWR5KBKzGCsdPZZkVvQ4za4AIh+Q+jCa/iTlbZ3dTGBJEW0SghyLvCQldpmiWsbDCsQMykFncW
iU+WOe6V1n687DBkYgQvmDR2utAQ9mAbk9dGQNsArJCStf5lMZtmt9JGcH91UGJMsIU2aL7oNcsN
mxuW3AfRKDHvzXtqJUewgUBVA8U2oI5KSz+yumstqyXENzIRwv43E+LagR9XxMxk/lahjenyWm36
g7MOYgmt7jU6TdyO0fm4Z+AeidQveEH8XHp20GOlk4jbvHlX4gSPQExW6bmCJSuL9gYEB64ZZvdV
EHzLxmhfRvWtrQQPiZJK6vybhmeplHDsMIuJDSyzWSM8B7iAV5ZXRfpQBvtZ9sjeKtdpyMP8lkH/
PENFl6RZVluoEvSudorc5o4AHDP/bDgL4DGvOQXbsLffrEWypNuRNBDRLJ0RQ0fe6U/B4FyxlYEi
dYES1AAajDLE8w65C93vPdtyE1/DI0U+VrVpmiuxgvWDtp6YVgKxnNRuvl1e25+BN2BYfr5uI8xx
gSz3Qw/zlUjxNAxqDk4hiKxrcshrDZmG/I6GTHL1bxX1sJW/V1Ssj2joOchDFQkTTvaeP0YuSOVG
v4mc9rZ+iCfXNJ0BeaF3LIzJqY+Fn0eOfSQ/y2ZfuOW3y0d0O4m++jnCoRk7vdYJ/zn2YQbJHvUT
T31ZnMAznqPb8VhMzniQhZCbB3UlU7BmOzSNYVggUz3pO3YV7/W9sUt3so7Q7QfTSo6QLQ2XCCEk
w5YOO55hbt3htThMLt1lQJOSMQVuXgwrYUKgpeZtYiVZix6Z+kYjlRNlJXrSP9Gi3V3eMpkg4T4t
LLUlOc8mJpRGPzNqLQegMP5QlfZoYhrm62VpkpMoUlZF0wjQwgLSjPlrBMrk4vPl77+7x78C1NW6
CR4mVMsiVyMI0PbWCWSxfniF6vYOWMMgQR2A/ju59VF54CgZycP4CmyYyz9g232fz6PgaqapBYZp
Bfn2eBXqt0N5a+uSi1YmQnAtyGj2hsZgGnEcviixdR1l81uWW/9OjMhFUNU5CfOBH+XmOYx/xslL
X8s42Tev9PNumYK7KAO1U+eaW3lc534U1w+dbhlOlHSLN0+I96t4ljU48h34y0JsBqwoaqCHSCx6
FGqCaf+hRqRf3RTW4zzqbj+ArpL+msghJIvkPt/0TitxwkHGpw1rnhveJdod2326Z/vo0OxlWm0e
rJUY4RijL3oM2Qgx6Qx/b3/t7A/w2WvqSgJ3JKvA25zJuKgt1i1e0kfbBHh2o0p80dZE2R8yhNOr
o034P648KUqMBZv7pMs/zUF1Z0bWKe6yfUXCl1m1XCXPDpcP7vY+maBfwpiJSsQaR9JNyIu+l5ix
T+TK9tMjZxKV7dOmu7XPYoTLSo30IaI5qsyDvdfR0l0rd6N5aqlEm21zOIsR7io7W0Ir6lBX1kzr
rgizQx3nr5cXbNMNrTQRDDvWK20eCmjSl/2uiPIbs64wYsYkyALbx/WsiWDYmpLqaDGBJo1Sukwp
HKoc8/GqNl4Xo3KNqvP/nVqCmXdjNxhsgFqF8ZjOp6lAkVyJJLeEzAoEO+8KQiYABOIaBNFGOyLo
1ubbIQRavEIe/nd9iKpRjnioG5aYodQiUA7nHdw4w7C4rjvURm0StcLLUrZ2aS2F/33lHFJlYUk/
4NpTKtUHIu/oKWO8m4MQI/dR6U5a5C/tz8sytxZxLVO4BwFzGBcKj1waZdk3ZDw0ZvzUBYDLbQOJ
UWzGfuhIxmw/0W0di/mnfsk0V0DUQZqScwlkXgGSjz2949PJycnupDwC/HPiHUXwHwN6Ad6BYkZv
MlpMJmNsE7Tm2WPSqgAhtF87XYZnu/keQ7VVNzkEK0U3259qFWMVlqyDHPVUPhKnTB28F+hRczhe
FPpdoof8TgZEKBUquEBWhkRVSImryqTxPkvt1gvqPvfVPgXOXdEsToYGahyFgbgkoamb92N20LLZ
dGa85Pax2d1qWh5JRqQ2zWm1FoLLtLpyKMmMtYgrsFFk36Pi3h5MZ5LdAJuv7/WiC44zXOawDTk5
F3+vlA+Y/wT8suJnV2itPs6cSiX1sr1s2HjrRlhLFSw4JN2oNAmkGstzo97Uy/fLp3Hz+5RoGp71
moXeyj9NKW/tzIo1ULfZ5d2o3fe5xI/Jvi94mGiZ+rzlbF81QCWX7J7IGnA393+lgOBOFoOWc0tz
3GdG+EzYtNNm+1OYYaI9Zt7ltdo83lSzLKJSyyQiQDxTkChTax6sJTc6MhDquNMrGVyOTAjXd+WS
5wqg5V0PIctQH1tF3891/KJlhvvvdBH2HZX7FOATEBOEx7p/IK0TdLLrcis2A8AlI6YKyEjNFI+m
bsdhwZ8is31bN4pDh6cGQM79SdE+9z2GQedvl5XaNrazQP731dpFGUUTbYurJdBfA3bNtA+8rdYK
CYdxsOc+zUsoNGSJW9qKV4LpOFSYf1mNd4ynv+6R1cIJNlAn/USKEsHTeMpv7UPvT9fVLvKMY/kZ
NOucZSjetximjr8jg7FjAIZSZXXm7WN1XkrBPmYWKaNBoepYGo7eTF7ePKtgqUpAZHpZ280YZKWs
4CFmlSSJSvCYRGm5h6nEhaOX1TM1QsBjB8y40+q89U2a6PvLgrdP2llFwXPYJi0G+13F4DXk85p0
b2SfL8vYfBqtTEbEjwQFwZxZGrTjiT4+awjS1D0DMY4sKJBoI8JeFUq7aAV/OvTFL50dquBenz7k
y38vmIgbSdG1YZkFRJj6Jxsjp81SSeJRKjnBIoXXYhZxa3Mtwswp/dmtjkDrf2G78ZYngmxknA2n
+Koj5Tx9ooAt4f8XP9WSx//mr4Db0imaA0ADLsRXMfLglhkgpojib7k6ObSeJIpu7tZKghBMobVo
JFMI94v73YnmFDDS33WN/EspggOOZz3W9Ql66NNVNH8v6D7QJQPxm35ipYjgchvQg6lLgfSCVt6n
JHRLzXZq8jr0vXf5JG1eJoBkt0HNgiLOe4f0yrdbGVqyygWhPJ+jTU8p0sVga5CSwGxujK5jFh4p
JopE059XiAmuiC6JUWOpp5uW3rbjzlI+5BNWMgSPVw4xcj4Rr+PYywtDH12zhA5YD3a9rj73sX2b
GaAIqFBhaV4uL+KmYRvUMDExp9rAx/tTu65WTN2uNJid9RDG6FCWHJxNa1h9X7CGII7zrFPw/cU6
lvbVpLmEqaCllHhuvkB/3Y8rMXwTV7aQdYtl1ihTeQbgWvflgroJOvHsQ2qQGFid9q9qtDCeaozD
/46Zo5GVYOFiHhNbb9qE61d8aZqrpP+WLh+gIPhDhmCBamuqQWzxPaqQBrrOY8+qny6bgWybBAPM
gy62pxAi0uxXkV9barlj5a+smiVndvMwrZZLuGG1nuQpyfhyLeh1tN2yeRhKmZDtK/YsRaylpWaV
0pkvWDl63ZEdmlfzixo7AEL8ULp2tf9ittFq0kyjHUSNzYAuLquMfdRLZcWI7e0xCAAJQUyri7Vk
kGkro82Hp5KSQ4BNih8mQeLQsfk5LpXkyG67hLMw4SZK+nYEBQpi5rrrj13Q+60pG/LYNoOzCMHr
GKZdNQuvwLUTaooj0Ka+5Lqk62hThonGcM0wqEbFEjWg6U0jsTteorb3vfbEOnJAq+wHzs1KiHBu
tNZKjZaXwZaZOLR41ItPbf/ZpLIhRX7E//JvpgH0JPACAnZa8G+l1RdmxvcE9URwgKPSbz5No+WF
6k0aRpJDKhMm+LQpA3qJyh9N5pw82lb8uSuSq1RVbzDmsWtJLPHdm/a20k1wb8TOQjSyQBzTqBNE
rTtbz5d3adMU0IJhc5oCm4mHVEE6JbFjhqinJ04H8NeY5V5U1v5lMZvrthIjHBzNiOnQJBRuRwet
WfaMCoij2Fd6em/0spf0dvJpJUw4QkNeD0hyQid0LZ/63FH3xZEBAtPtrpgBZiRwe7q4KEJHCqe7
6YxWkvl+ru7aOTX7zEYPo2cTB50l1h6o/m7+UuARSt/CazDxFLe5h555WcJt01BWgoVDwLoM7+CQ
r292oOXN8pF6LHjSgBCMjj4Tp/pPxao5Joky8HbmcV9iAJKRvR3LODO2bfG3EHGcBDkoUPaqvMez
4F06Nz3wENRCVuPbzs2edRHnzqo2baKM93dyziwdHNPvvK/zj8Xtr60dOmXGD3XKrJZPRM0gpWEk
SYJaiEoOQ/SsJjsma+Z7D7b/8oMrtQSrxyRdYNYcQLLxYqDuodrrxj4HD8t79G9oB5IDziJwUg+m
714+3dtmf944wez7UstSUsM67PrY9H5hNF7fHbR4lsjZAkfTiI3Kpcabq1Sx0KN202A3fOua3uUZ
ZeNYHJKv4IPcxTvZYd6Mm1eyhPtLTam6RLmKu94OXSPcJfnRzB4m+16Nv6bR2+UV3DT9lTDhfDVK
VIE7A8KyWfPbGDQgi3Lq6vQj3v63GKKqfx5j9NlnQGCAmHGkLpm+B5h1M9jLZV3+YZdMlRl4FyJZ
JVhii1nzfmlUMKmBL2kXJvN3JZ/YAW2g6KUOk86NKwwnxU0ye9PA4AyBDH8F9NXq2+UfsmmWAC74
v98hmmVdWcmEeQOvsu+G8CVjhyB6iZFVvSxme+/OYvjfV05/yYalzBOIYczPwqvKeqjsz/9OhBB2
tGbd5l0IEcvSHBaze5oAgFxMTIafsbViQKFkGJtWMWslFjhKlmOmtNJAHBc8KHqwH+b41izGvTEG
kmyLTJJwutC9H00KpkFAZPlaNMDCVk5Jd9dEx8sLtzkLvtZIOFiFVlCgtkCO8Q6nF/vB/yPtO5bk
1plmn4gR9GZL32a8kUYbhkaG3ns+/U300a/mQBRxQ582s1IXCygUCmUybeGxdQlCeuP1vvy4L2/r
Hl6Jk6kDVuuZ1qcLxEXqqyycgWTOWLctYxNRyNR5SQMRNl1WwRAiHy61ApLt/NhzBynz847xbt88
v2sZlLUNQRCBygMykgOZBSM9Zb07ASJYPrESsdv7s9KHinCHmuOMOFVVtK3OAD+NncHP3jugZEW+
eMqskZWqZ60fZXeFgqyp1EO3VHGN6XvX/VwMFn0wUynK6LgM2C99BCHRYQEITQta+Sk0ayB9E1r5
zMIkyb7ZMbSix0jkkkeTGYiSbVm3ByGzVO0oaSznwBJCJXpR68vUEE9Ke6luRtKuiQnwrmS8Grce
CivbuzQprJxpo8R9GuCdgo4b0DomXt97cXHO0gMfv+2v2eZRvVoenSMdRq4duxiblLf5uUOpXY7+
gbIcAxy/D+slEl0pkyj6ImGuglxAh5jATzQPNZOzjHVcL/3KKyliqM1Zl0KR+VgdwPh96szOEV3C
pcHsa2BtD+UaQDKHxmdyXDsbfLNO4KUOxnad6ClwCTHw+FRYvR8DCGt/r1imR3mJZUDYUscQm/VH
ocCwqDux6A5Z5kA5hjQyanRkYhUD3ZZBxoOpCUacwHILAuUWlKlpop5okZx5C6MdYFsxbgnVCodO
lJDZYLP5IliZH4293qdzJ4UNVDJ81UusFtuVY7ua9+LTYE1OaU+YxeL9f5nFAnker+siYBSQOv8Y
D/VVh0xM24M9fbmt5wdV/cZXjD6WbdWuMmiHt8xpCrwcyCB2yJmFfSGv8dTElL9zmsW7CqaWtXt1
tv8BARiQMr+1u5zG1Wkb5b4QAZqO4Fb4ks1fxuxh39Q3sxdrAeLH5euEq2oTxkcKOziMpdX4gyWW
pgS1AF/znP1ggTVtjjWs5VJRu16BJ2KIBoSxT5xhxn51l9ixN1jaUXuI73k7tccTa4JkMx0tirKC
LKRqAOSOOti6YZRpX0Io5g3OhTv4lVMfsiO8COOG3OxuE1EJw7CroKFRkFLPCACkjyZBEmg0h/xY
euNb9MqjH4A7LE8Lo/eBmDj9Fl8Lo14eYBOZ6imGsMzw1KI38+L7IDX2FKL2kjzoojPxLO+y6b9W
+hEXurLLJJiGQdFbBLq6BUxvMw9YmfbtQ7cSQTv/EhSmwwIRozXY2X3uCO8VPAlh21LNwKywbaHd
uQYjW73tN1dyKSNpOi5QIv4itzgoLmCPLM35MbsYJWX2Ll+c8N7WUfdAkAJyeRrgWUYrE3EMwOlr
5VZsxWDnnKwZoKC6KTgp2MUKj5VHYe0h5TnHKEhSjthomAE48CixgObIt+/oRl8I2sSXpRDjtIVT
CS713BSmV6P7CfZblKG/6TnrZbwdmlx3ji7O1JgDDgMJO9e51SH3J3/m8fSa7cwZ/ZQ18rcZJKyE
UY6z6LSuNXrsXFmcZP2U1N9UFq/FtpOUwMoHOngFJW9qh4S2bJJGWcjTCBCgznLqvcAuPvWuYKGk
b/MnA5VIluvaVuy3UJoSa5qHRlsSgQjlvmHw1A9s+cDdxJZqcl59F9qVzcr3bjuwq0gq1u+DRY/b
RUToIFn9ZIeLbCqRO8+lrQif5QENcKxqOEsitXtGOclFaSDFoejvTXibyj9iWbIqDomi1klmS+je
GBcta1mpG0FRyoYvNEgkE5P9I6BC3SK1Ulx55SH5qrriKQV81/O+VJZQ6maIcT31iC5w4fVOpb/1
i1uwSQQ31xLtGLyM+w5jHpTDHIUsy8RsJj4MvRGebJEuODDe1ebgiwfJI3Ffaoe2/l7cGKwR5k0n
thJOOVA5Fxu833AMk/pmSZ/zjjEsse2hVwKI9qubTmtaNR5JoKK/zFZ+25oosXiLr791ZvAUQL32
IPqhLdyD3YYlm6Ec7UEDvg96KZrIUdSPJF0RfslB2jxZBExOTlBWYk1+bvvQq7q0D9WMucvQf0pC
Xd4SzsKnyexM0hZXPLD4NDeNcyWKOoNdJwTjwGHrUKaQg5/h4GnDP3BQy6RV6JdtitSpGyrQKesJ
dk8brGI6SwPjWG/ecavfpw6Y1sSYHexGLFfCm0sQm2r9NRTOS/XaJui6b1ktyJvlpLVCZFFX5tiL
jZgkIkwiQrjwKFujl9ih+bjcOoMzxVbqsgY1WDZIhWF5DkirRIFAoXkbtfeSVbjfvuRWS0i5jzxa
0qoysEUEC0qcrLC0Stw2+VmweLvz0F7dATh5YuE3MFeS8hxAampmA7OlNlDMAMWeOlpgS5ied0e7
cMbzhQEVHYD7Dpl5vih3MvNyKi3hxVkOtgE+UsFvTvlBtJMji+ON4ZfpAmdXi8kERE2ysP/NSZK2
PHbjzV82UCF8dYJoGDR+SD03wSwNkNN8BhD7DJ0yuzvJndXbJHidnM6qPIlx8Ladx1UoZZZRNqZa
KWEd8+B2QKMXwIaG7P2fNusqhDLNSUyCZUgRf5F3f3PfWvnNeK8cC6e6qf9XWZQ51pUqLVkLhYyn
GTkGsE6+xV5+mA/dCzMNvm0ZV70oIxxSRVPTHLLULyQNLnuDrbn9TWLrtoAIM8Yjqy5NwZKc/I5n
XjHEr//xLpB/S6dRR9BjqdezCOkkRQREvofIHkz1STuStBQLP4Fs0Z4wKrRMgX8pBSOMs+9eJP3Q
dgDcEh642CpbRtZwO5Wy0ovovXLNarWgmzyCtYzWAnLj9NZABsVOXOU2uhOfyWSbUVpdbTK3k3EW
6PnrSc04oy4hWP+yuJKNYRH9kJ6rT+FBNWVX9DF2ecei+dwchEAq5f9OvUHdfBgMqHVjxi4S5rDF
RtXOm+zuPsO0kq1/5wCID4hn/T10QVJg9ofUJVhTrLf69vV7/QjqNhwVPdK48vIRo9Pe5ngide/p
g3zfONLP0KoI2XJ1w7mIzbx937B9LV4lU/5H7rtabjtI5tSfgF1oku/7v8/aU8r1GNEwTH0Kuw2W
wozDn1X5o2WWzllKUD5nXsaSB9jef7HtZGt+8RTZqZUB9DbxSdcSq8uBrMreaaQcT5YEqcQTS22V
AriSpYlhzDb3eIkFNfSX2/2//ZF4/Pt4GKtQMgJOw/rxihl4hbv4JHKuTiR2VmAYyQ8W+7GwZ4xE
JOVqxmQZY2D4khMBnBYLt8UtOE8PpD4S+OV5Rt8Ixu29wBIO+7ay5+OIYMrx5JVQ6XpHbKU8ycm9
OFQgSPCr6lHjWLNpLFFUPD2rXCsLEyxmVuxBuu8XJw8KS+VDE/BHzr5auw6V6EW5GOA8tLVOrily
UaTII2G2KmsAuSN8TZzMa4/DTWxnFotNfe9UELGUU4kiOe4rcio40S6GyCxqZnqYLNPfzgERQXmP
UWgN4JFfAgtSSsjciLNSsNYQnzm8aCOzY2/PnRCBlDuZ41EOggE6jfmTjh7S6NHgfjK2ixypP5UC
bYdKkP1BhPPxyA1Db0z8qMKb3ARe5eY3lZM/J3j6sy687Q26CqLsYtGUxVg4BWHZVDhZDY7kNHD3
ldk+y1cRlA1UYpkNaAvDu7GWQEHGucAkthY8Qpo+thWAyRn9vyWe5atMyiiGRAp7dcH64bXvpX58
7DSzQCHGuAylxWhTYNQNto3iKpAyiqyS5B7tN4ihwYygPeutzRuMFvbtbPpKKeqKMSLkvYYQMoIv
xNKJI06RSeRLMgSABD4rumRtHHXDhNUSTT1AT4AzCXdvtOg4C8YfTcDZeoBGCB7o5JHIyqRv1yqu
WtJzDr1UznwoQEuE0mc0//rFp8TlLBH0lmguGW55QHTBK1cvrE5cxhbSDdWdKscLX2po0ClOof7K
6VbNIsBhiaBul3KehR45aCQA6s+Cdqyb2ly4H/vHjXGiVcp1NCMKuGWA4wYC708Y7z4vCQvl8pIs
23FPKuU1tJgvEi2BHq0juCAFscMTCNjwFznYd80pD7pvgGs9dvXH6gcr8GFaCFnl1eMgU1qBjwxo
SNK/JEX6X0U+soVb9ZtkAZfJizx2jWf7DlVEXsDAAo+eWSoomYZMjXM1UO0TgF4mNwchm5vYOcYW
TOdb/BzflyDcYD5JNm1mJZWymU5TuCweDJyHQfkhVbozh/FLr7FauDfNZiWGMhtkRgslAeq8PQsP
bQ/Yn8d9s9yOIlcCKJsJwnkYGg7eZLojzVWc2Zr9D8PpFLRRkHpgaLPaGYiT/8NKVxIpO1liI1C6
BCunow+46s0qBKFY7g45qzVtO22jKLKM5j5ATNAsfSVo17g4lUm4mn6dncLOCfWvbIb3IczxMrHA
2YHFWNFty/gtlX78B0rWZ1oIqfHPwEMv/A/F0e9BH4lbrnBQsBb9B5ZM4vL/XNKrSOoIxKDQDvpB
Ivdq4LXe4PdogRH9f3LFKurwSIEBoZqeDFomHU1xEoyxFB7KSDKDwZtU1oOXfOsfuqyEUDFCkLZc
3wkc2TR0RFmpExwCuC0snSsxXhXbqcqVLCo8kORUDmsdspbaLg6yk7jzaKGU5Myi2THpwZniqEih
Ae2rnqKhAs0Z0b3sTH54BmYOMtrs9oxNI1xpRgUJXCdJIyhTEUB2hzHrzbI8VAarS3LzJAMRT9QM
9ISDGOWjx48NgFyJMuxBHYSfhf6jC/gv4MXEuEnNOFSb6iDqxjy8dhmM/yipxpigOKGEjFzEXV08
Rs2rAFz5/YO7rc1VBrU7kpFPstLiEHXLuTeesrg2w+E0j9/2xbBUoRZtwrhMDJhdxDO6DYgoU1Z8
Qf+5L2M7Jv29XngOfVyvIp+WIGuxXuShrh5zB/R0qSV4vCva3Q/MXjD2Z7sbaCWQ8kD83GStkkGr
zh5swY4QdACZCOZdYgCIdW73l1CiswHAk4+GWCQ7lbtT+BZMJ45j7NJ28m+lkPRxBSVVncuCgwzR
I7GUdArsyg+Pmhsf1e+A3snMxios+YyyL1azOCdnVl6XuabU1dxlRqwmAjaRrCkeFmhcM5wJvXiF
U3gs1AmmNLLoq/AtEaJSV+uLyfAW/5oewxvFqw+4Kf0MzY77BsraQcrJ8x1GPLMe5lLqGMXUTGXx
wjFmHOhL6fOPq2S1h5R7b9IIDMASpPTH4iDYxd3kL1511z7AE6ZH3Y5elaNoz52p3eN5COZSpHs+
MTMhmyHc6isov9LoSllWYAO5XGjBDUHvDw5RZw7WaBuotBRe+r6/utsPgZVIyscsjdwsRg7FCX4o
cNstYKSeEdpZ0qcBz+0W8+nfJ5T1c7vyeqhv78vfzhNe5dPdpMIwS+1IQqD0tTkUqPOUiMAczmnd
+kwexdWPxDKQfs0shdXccwn3dzb9cgmv7BgA6WoVEjeeQfflTvVES7IFH8zCGULa4WQg+RvcNbcN
SjG1H9+xkqSM7b6cs5V8McXo0ihg7YfyoNQnDO0zzHo7ZF+tLuWahikp1RgXMp7i+SPhfpTvJ0sH
BN/s8mfex6Q766JniqRc0TyEYrVMUAqtQ88C5juVxw5YUHj5q27+BF6FO1asyVpGyh0NvFQC7Qfu
SG87UyheR53R8rx/3WP68aO/08RsMWTi76rM1ce3VHySu2NedQxPt5mtWW0W5YNaDj1eEvF0mnEz
KHdR35rLVJiRjERbW5vywjp7DNd6OZsr+zPESUlGFXoFN8ExI6lXezrFVvYqWGhOB4x7esc670SH
vSNHuZs4HSq5naHjPL11+lMUu+F4BPcQx4JAY11SdLtQEqd9qgVQDqeKXMvLSa9MUswV7RLEaWwW
AHFfNTq50Aty1CUhzhrnC67mJm5wni457MbimJk9hkleYpLV1rWK1OVFBWF6bXXCS1e/99lnVX1j
eGeWTpT/6KU2mCpikuSFhWkqYFvFN62rHEs3dI3nfWmMc3zB3FrplIeNkeQARwUXiqMltRlJzIYT
lj6Uq4jqGrP6aNuz5QeRDGkf45vOJHwUE2pRrKoo0wQpvxHMcWKA8ZJ43+6APsAv6nf5rr1ca8lL
x2r+Y4qj/EedFtOcE4tHkRnbpVrCO38/u4tDAjPWWNAmM4R49VYiFatI9ZDLk3a5Wi6ZQ1d2YpSk
wmPoCbk532sebyeOMJqT06DsUVjKvXY34yZldfYwvBj9tKySnOfmDmpLQmN2HfcV8MBmrPSP+9ZJ
PNOfnsuQSU8PhmNpiN4pCPi6UKAvgeiNH0g7CjEaVkzAEkPZjJL31WTIl2UNfYLnPrr/X31K5OTu
qUMZy5BNpViSyCA5NCAvyL8g5HpLD7KbPdSn0c8ZpY/tTbquHmUtYzMORj9DXJ4D+2P4yU+f+oFR
wdmeaMHkkwRqQWQNJcpbiTVqUpjeJVukuMoptwaTu4n86MjqRd3cpJUg4slWniqKRjz4yHNL9v5v
kwjoPsuyNx3iSgzlrbhSMfKlgD764vTxyRgZDnfzEln9PmVrRtRnfN5AjXxGVAiQxG4I3NHwZTRf
7x8eliTK2qYiLFKJaCLyDx3acsQXASMQwO009+WwVowyMyHif7Xr16VTxc85/y+gZ+JqyYhlrHY+
bZa4HQMoIiyuWr7Mg9ezQM+2MzJXGfQgu1pFklySRjvOX9zqvnBLlMOjn4QKpvMAncMq2G2/AVcC
qYyMUBqLUE8QSLA/hTswJ8WXvsXgUPnDEbxxtxPaFyWrtBs0bISsTWMYh0wu7dWacqDG6/Ic4iX+
cQYWfi7/VDXONGKGETIXlvIPST4mcU2GOXivdxQ0uQ6fAh8PFRsD775hL2/7xsjyRzKx1pVi6JYP
9WSGvKV+4DVPGu9rLF4QYP7nRzX7vWiVPOvJt+loV3tJ+Yy6xpSMGiHmUAAopdTzocFEoaIySWs3
A/mVHMp3zKJQR1x/cYFArHfTl76z9XvM/WAabfK4Q/cmvQkH4Y3Vj8IyFsqTVEXVqZ0AY4k6X5wS
S9djU8+exOYTY/M2L8iVgpQrieVsCIMICmJ2EGlKPI3epdsWTbyAcj2q4KNkWCdr4yjPYtQ1+CF7
eJZI1Lx+0k2uDOysFhlitkc4rnrRE01xrHFxUUFO83m2GoBzAa72tkZgL38nPF6NiVZ6nPUKjxaD
lXFhbJ5COZqhGYYobWGcGZBXZeSYSq/u76uUSQS32X2zUpJyKUoA+u2cFAFIsJYe0SkF1cC34iuH
fTMhR/iPMGoliHIpcqV2QV1Bo3h+aKcnLv+6//sMq1AoF9KMWllEqGYDd/cU6akz1scoDRk2wRJC
+QxO6Af4RShhGC/TDP6O/tROjGIdSwblL0a105Vcw7kVMleFk8+Sz8XEwt7dfgKttoPyDv04j8OS
Yd+DG8Gt3MnnD4tVwaRzl91dw3CBCuUhyjRLGoD5IF+j+YsIZnluMWvpEXCEAI/8p8mTlWaUe1hk
sU8KHeuXV/djdzPMjBzX9v6oYATRDIPH9MLHu6pDm1DZEfScrDsW6pdifOGH131b3k4N6oYOohOg
2YHO+qOMMInDjrTLIZtAuqRbM3G7DsWmzESaGVOc9uynrPLB9gH9LVOjyluJDj5XMYFMvU68TsZs
xKAz3jbbxdqrXjTNWIG+C1EdIKMe7cDrPWAKZ5eB5cypXv7JEAjkMwEhAn8LZeIo4DeyKpDKsPxz
6gA9j3ni/X0idvuHT1tJoOw6DTohyYk6Gbqb1OLU1cdlxHQ5cnUAcIz/KaReiaOsIhkKxEkzurbC
LvG45Lnj0eE6MHTaPKtXIXRMHaVZ2+kxhESGHpkgINdNdcpRtQ0sbhxim8syxrzi5l23kkgdqEQq
McRC9qlS1He+NLzcaAFr3nwtp/h5f8M2bdxQgU8Lkh0FBCkfz5Uk5KUUlaSdqn7lqxspZdwP24t3
/X3Kd3NTBL52kpOoRsEeu1c5Ls02eVG0pyT9tq8K2ew/be8qirLuegSaYTuiHCTKg5mE90nykBq+
IrzlgzPKYAvw9+Vt79JVHmXrgdZUndJDNW1ILUO2lFgwlTE3FVaRYtNJoLoOgicV+Rsw2HzcJEQK
mYJAgeQMAKD+QPAhOzMUTZI4YNJEbj511tKIyayeHlKEqwKuHk+dYx5bsoOBMLNRLqnOEDgmoW6y
/NLWBbKWSBkhb8yVoFTwGoouvxhq6hhVdpNmAsMWtzZsLYayRUC0ACV1gGJN2PRgJOgajDCVt1FU
C/bCjY/75rF1stbSKHNMU5FL9A7SFPF9bioz71//RYCkKOiH1YHGQnkJISlzBVlpPBGj7Bhz4qEr
WBuzrcNVBBULa2qfg6ykQQG9OU/16xiwrr+tMyvxVwGUZXex3uZBDx3kBwy8O7U3I/dMmjq0S9ZA
NAfg16F36a6wWLf7ZsC3lk3beZIJUatUpPGBgBHlIAQO7MBNbgtQl7DaETcDmLU0ysaHXAvkWoSm
Y2NKbmGXKG6mN5qTgdAMFZEIfausgtlmr+xaJmXwQo1bS88gE6QY3nCX2bkneOph8GOEGJfU8M34
3vvMpND2QbvuKmX6g17WfJ9AbmKYpE1XP4Zfk+fsQJiJFx/hhyV+i17FJ93M75djZb6R4Qb2DrOs
l3LQaZkYAj/gM6Ip940hv1u0fwEvkXjVQERKkMxp0KxW0iOpzVuAZil+mn/Najftfu4f87/Y6W8Z
dJtD16h1EcSQ0bkDup1V4I9FLo8iyXzAOPCBIW3r+bvSiG5sqECCnIIUljx/g2MNFJ3G/69Fl1ni
IstP39drSbRzSfm0ERZIis5kbjwHhiT3qp1w+p3GCT7jUNiJV4PolDX28pezeF1RyutwIoc5axWG
QU5+9T0C4jKI2x4XtDfwz6Dnvmf5GpaqlKtJwyBVjBRbuKBYPoWIG09DLlhZ0pqSeuqHH/ubuH2f
XvWjfI2kDh0XTRAXFTcR97mqzlrF4MRhriHlW5our2vFwBrWTlhbCEs8MvE4fws9MhlYHDnmzONm
TnRtMJRb4cB4kpUhUWuw5vh+qm8S+UbRMzNG01qomZlUmCMT8pa1mJQXqWRjAKoqFF0mJLwkzumH
xNGVxt7fs21ndd0z6ikzyUlSCCFOwzDyx0GcHhc9+4d3+mr96LaGGVyVEUJkFAcCwEfbZWuPmruv
xV+Cx99q0J0MqgBgOKGDDP1G9RRX8HU78Ds/eJLJ7PANa2KTsTl0L0MtNYE26Vg1tf2itgBaCV01
Vh2GUiwplL8AvlfM5RWkpI2ZAUEqRwUgc0mNUBXQnBTfS07F5GFhCaV8Bgci9TlXIXRUnrlEtfT0
RVcDhtVtjrWsbYJ8xSrYzwO+isqmIz101efJbQ6KD9wQYwIZfXJLxmkAjfMSHVmhyXbcdzUTynvw
zSxWTYVDlSDJWqNUrRB6h3+qgq61ozyGphR1LhFAv3JZ0Aqpy1/V8V9YmcFRK6MTWFBAYkzJ4Bq+
DIoKYWTL3S/DqyK+KSySgE1TWImgXBCg33+JqLPYN4TCFebZlYCxtW/nLDGUC4rFrIqGsECetT1o
0l2rH4SCkZPevAivmtBUgaoqD2MTYrGC+rE3CrNoIyeNp3MC9otuVE5GV1n7Sm361ZVE6pUUo1Bd
z3qJZ9h0CgJfrhlOlfX7VBRTV4sBUB/8flj+lIuvwvz2v30/5Xs6rm1yrcLvp0nn1bJgKQvn7IvY
3ndJB3007BczTB99gBQX0RKUOIzh4rTNl0I/1Qpjlch5/iPWE64iqPM+6X0XJBH2nYt1sxzB+e7p
7WedBTDL0oQ6iwLGEkUpwGJlImfpINdsp9TqFYYRbwciAuhUFEWVFCRSPy5YkYbZlIxwK1p9o46T
VWDiMTJMaXCL7itX5WZSvWoFowrClEpdCJM2KKI2QKroVYfyGBzAansogN7Jer9tr+JVPcoelm7p
qjHusYrR1yZ7EJXv0uTtm9z2qbmKoOxBKg21TVvo0sunTnxm8iOxfp8yhFINJyOs8fuK8RBoh5R/
3/9+8v//tOfr91MeWSgEodBk/P6cCY6ahzanGaDlEu0BcGJ9zSK5ZImjPHNdpEIXE2zmsOVMBG0i
nirj7GhRbRpV7+zrxlg7OkwMVIyqSRGECflLq31ri8P+728/aAndAsgZwdFI07hmmRbFlTGRXgqC
c4jRYVcLTdlWjiCNPamPDHFkcf7Yq5U42kMbYVsry4gUtD18Dl8JmAgZ3K093UY+vzcQwRGWTeMg
HdiFvu1Tu5JO+YrUaORFVrCa8xEVc384ycik9ofc1RjLylKTcg+KlsxhU0NNJSlRRHxDGMcPmBlS
PoeiVbUvc9eajJUl3763spSjSIpuympwKKNff3QWF2U5bKV+mB7I8FCUMic+Nm+R1VpSXiOByxDg
mnCLlJUZzocwTqwudLX+bV+xTQe4kkN5D6maFJBpQE43R5aaDFbaHYCD4+1L2X4rrcRQTsTIGiEr
lIEkdooe/RS5k3uzZMIoC1N0SzeSTdYI76YjWYkkRrQK95dlTLu8gWYlaiRDAfeBKQFFPQ3T88iC
hmWsIj2hLEX1L0hHoXqotMUcW3+RPzHWkCWECu90Tp7GpMUayl71jNSYx1njm+ANDnlOoEDnjifW
9ciwQoPyJ31Z5sIwYg3FbvDHnHNSJbdyPTAVYXD31WNsFw1IFtegCFF0aDcuqSsMisl136s+toQG
aWOV1QNLPnznONNIZJ0ulYU0QpqKnpTH0YtcOJOHpjHJ4EPMBMRk3QMG5T7aTIqlCIk4W73RFbMB
CUZgh14gmP1ZRLsgqyWW4SANynv0g6GEkQxxYgqeGkyoaK/B+MngjlH5WkZf9f77/uYx9SO7uzps
ahjnS0RwI3UlsdIoAfzYI0+I/hIzGX6GzUHlUDz2dPU1SD/vy2bZKOVaCnEcQj6a8c7qzmqamrWe
mLftvxBjS1dvYlDeBIxJrZ4RUNg4Nqyle4oEmKXe223E6nDbjEl+S/qDAa0MA0NJeEgClCSIx34w
eUQurf5/N36BbmIRWqFClR2nOjkQQIDWygKzuxd847Z4GnwyaYy2/XPk82b0kHkvggcYo69oCnsj
3A7ziVV520SVuK6tQE8fc3IUCVxIvIwXtiaaCN3wJX4gfBKqATDQxlveuHtmrLSZ/V+tMxWt9HEZ
YmAW60zGGoVTTPIyZKDLZ80qMA4HHugfD4eot3FQCxdJ9S2hkMBzEDwZZOApcFgZPJb5UJ5mDJMo
QgvvJQkw6G9G/r5/3BhRHoDAP2ozDRrmmmVEeV1xJ2itKQunsLwro+OyoNI8+k2DXo6nfaH7Vx/4
ij7KjDHsEcg6lAomDN0uoZUPaEBgwi9sdx+sbILyJSPm/EJeIHJu1CNpjOvM6YiRZhAVsfDrt6sK
K1mUR2njnkP+GLJwJXjJZzQHe/Lz4slmeyYtmNJoiiy0UcYyXrZ25aXLNi3i+WLyZ9LbHfvSqflE
JrtmO7qdbXT/uSxzZBk/XWQrJ9XgkwrGr4+apWtWK6GJ5AndK+bQPFTiS6y8B/nkj+FJ0RhpBMZR
uHzaSt0aUKOLRIC2Y/koKae2Z6wnazkpD5JLWmEMl8edUNgZxqnSHtNdQW/tG//+ZQ6644/GP02Z
UbTE+HX9SaxPg/xNlZ+4qjNF/RvXnHOdNWDPWjfKhaCxrR54FQKN+m1AMjnpFYZK+3c2RoA+qmQ0
FfQh8M9i/w60KSuNe5PXnlr9bX/pGO8O4dI2sDKBaeJmQKnA+kYreFiAokFgO140Kz9ITo351jvW
q4O1WZQHkTStMRZyl5Vi7Aoxf+oatNUqGKMwGrNv1NjUuN5RJ81naEp+eOdSp6m7BrFMlQanDUxu
ZnWegIkQPyj+9Al8EWcd+JfTkXfnJwKuwTpmjM2kkyjqUixlQ+wzXw6Dcg7rL930VdFfGQqS07Sj
IF1ukyS+qqcJCqozIFgEIBDodvk5eS2AV5yArYUJFMwIEOiCWxeJy9Bn0AuwsOaYGpY2n3okHFTj
pamfgu7Aiz9FkZFwZZw9mnwAF9CQBzkMdtGVp7ALvDEUP++v5P5LS6AHiEdhKflWIx55eR7yU5be
RZNo6cOr1LL6SRke8jIduzp+RdiPQE3CEtZ4N+rR946rzX7+vq/PJioJOn0FVVOAJi/TlDdKD+Bj
nRR7O5CsRW+KzwEOSjdRabsZbYKOMZ80jGKPnypgQ0VAJUG6BqG1t/8Z27r+/gqFmNNK1z7qprRX
UMTUUG0Oyq+Z1lqVFP6T57xKoZIAUsulAtdA1zFAw371WHW3dapYsfCyr81f7u2rIOrpP5U54HKq
y6LqXvaW3ZEZcPI6Dt5Hn+U1t2uz1y2kcWCXpWrEjjQXtU53RlyCrjHwwbyJBxTuMWYjv9du4bHQ
U7cd11VF6mJdxuBXt5Gan8BKr4w/uPL7UDFONEsKdZuGaoHxpAB2AffId4IjabnZirJb1ize+G3f
gWFzCbCiyDVTUXIQymimJuQoQyWYcYoOEZQd981i28ivIqjrbQiMXs5riCiKyetqwQwj4zZJWSHP
5viVRObmf6lCBcfgacgXjdTqyQwEwcXm7ngnPaYvgykjiR0edGDB9ne835+YbWHbuaHfsun7bFZw
z0gFdFTM4kDwD9BMeBN7IME85k/MBq1tb3yVRh1orhyFsCelLqTsQaaI1zf6i0rk9jQLmS8JL1Lg
VXuKzUImYMmlzjd636owmnALyCF/W+WjYAbJVNjDENSwm2T2prRo3X3r+csxvypL7viVjxzytCok
nrwd7fhWP7ZmezM+thZmMGOvtcEeqcoWYKNcgYn6QJbxz+jhKpk66/3IRQtwEBE9PAjov8PL7tie
ybsudFnh8ybS2cp46VuPq9RerQjNW3JWjw3upOycPJOKQXgkVQPDqhzezU6A+vkcmNrX2WcZFeOU
isQlrZa5EORfVU0+i11FbFy1D8xoev4fd5PyN4vaBkmZwoSKc/sVkFCfCBBD+Vm7vZD74miKn2oM
ef3TDXjdSdoF1WilzDkcGC04ivqZmwEjk+SO0bPUY7hTGjGjLrM0zwds42KYA8hOhE86ZhGSW/Fu
cFQ3R5KYBf/wl0v3t240/U4k15IyzhBJqkyiA8I323CGY40aGseEjWVYiUR5nlkECZWQYCG7sTgp
qnhUdFBBKazm10s8uXP0JMrTtIaQa8CcwrX0eXYia7TkR/2G+NXxBuMd7uIpt70928vDckyfSR8W
sPjeWRlx1qGkUS9apdR75eLvMFgiP5AXRAxCd1Ac30T24mkg1dPPBOOms2Z/LMzMY81kM3eX8kFF
YERCTTK78xGAgA4Q/O9IG+l/Y/WsV9lf8ktXW6LiDi4rlaAMIW08zmhaJbzKsVfeDHgHKoiJAwCM
2PsOgXFgJMrtNCHHhTppppCnlyL9WS4zI/pgCaAczpBLfaBLEBDNp1xNzXH4vq/BxRb3bJV2LhoH
oDty5idXxfWUH0O/94RzdQCHHwYWu7vpHeNpgB4mlqKf8u+4re4kC039dw0SyJITOYBkYmaQWYpT
4RDwEMa+73CEckDuYWwEWYzqBOxMawFVaeGUuslujdmOW3/bDz0LmKDpea5yLIUSt1ZQn/X4HrBQ
dq94+2vOOhb0cI8kGY1YTlBuPMa3hDzUAKwhd0OMtGAOimznZ65aUc5oCYJfwkhzq3AynP+6MVk3
8F8ST1c5VKTToNhX/j/Srqw3bqTX/iIB2qV6ldS727tjJy9CVu37rl9/T3nmS2sqmuaFB5h5CtA0
WSSLYpHnaNx6ylNVb5NbDoUcvPSTix7eG/Z8aCxk6ry4Dy0ufaUtsomzQaC26jFuMm+7T3y/qN/L
oHfaKPDR4qn7Jj9ePz1KqpBlmlnx5Zp/EKhZARhMdPJSJx5+dPrLdTlEBOhCbomKvA/mEE7SmM+q
/n3MKTAESoCQWyqtSEuFv9DOZXpspfYubivK0/mhX8kuupBdYgneF3MucU5PjZE9vgfSbZsbPL+5
6p5m5qR0EtKGbepTNvHhPUm91/CdNj78p0MRWx5Nb0tYEcbhV3LjsvBN7UicTMK/RCwMpuVhLfFa
ejjG9/6DdhMdsYH6Mt1zqAoD75HxS/FEFQtEkjCEJGF2slFrPCNx4KrkyDYDkPv/HyyIxEeJ2PXQ
WWCUGmfTVoF8VxxDzNlzbLH+TOMuUioJ2aENtFz1i3eV2gM+pHfz0dziyjpc94h/ecv9nfcMIR9I
PXiljJmfV+2ovzi+Y7JjMtjJ+40PgOfIG+6ke6pVSyknJAc7V8xx5pUsXxo2sIMxvKP1k0mdn/uV
+DWEHBFWZVpo/BrOb/Bwjo9I871i5FTFHdharpuSCF4RN8MIGgxV1LBkHXanPJ/PSq5RCYn/wdcU
4oZd3Bnz0NqxDqggfG/4O3ZKjvFnvgdnHlDK4MJQ38wtUED9W6rHwr3gitw/uG9iX0nKArrpOeZT
zMidimcz0AgLEtqJRDfFqCR+xm9EK8VQSqZ62rRPpScf8NhsJBz//aP+mkpCztCD2ja76d2U9jE9
qBt+51cvNpgxOV0MNytz1TuetNKHzMt36mPxGcQxm+teQ1lWqDuyKGnAxQ6djRi9DVlxFSC7UPPZ
RFIWaXHGdFaUiAsJysQz+pd2PHTl86TfXdeFKqJEMMmMhXZQJ+82nTbBCU/k5wag8ZwWs92ZgUN9
qvL799oZCnmknf/3+W35wSmaznphu1HkhcCMtQ5STMGpU5WvKeQTBDbDpDu63kW2MY/dLtsxkMV8
NrEn3d2j3/1M2JMKCKH+8HMjbSyeJ/vvLPDKQ7mNdKDLJG69UbdYVvheHCQMO0RPOlElEglahLSp
gdaJt1AIlo/Rft7zWRs+9kadH+UwIoxNjrehpuQFj74z3qIT33X9PrpzCmijxJNIMGMi2EREm1Y3
1aotEQd2+Z0BdqP+FvdEDBAuaQlppfHlIWLccpVxyusNSgbHxKeLVLl6cCqieE+4CFGiivgbSjwX
ZT5D3rjlVOGgFMaqq+X6TzzkUlf5TMgjSiBLqEsKeQgxrAh5tQeoSGDam5gdvOERHh8jipDkX+Z7
flcnFj/QxX0XsMayzRQHNh2Zo7vdGQWXO2zNbXrsCEsSOdISckkQq5ZWxBCl9Sepd4zy1dduOmop
n0oh4kqebHbzWLZcI5Dp8lVNjuuQHCYPtdaWGgf+l9mvi/2EBKIE0zBEGk7Ln+ynWVO2MgA+517f
1L12VrTyGBjyZixV14qGj0A2LrrqllCrWFXWJCHvZ7V5cpIra6NI6jmM1f9WNIhre4MfmW3IC9h8
fBqmBxA/K74nzc9FTjjI+zvSldtG3A2ZGAyX/vWVoWwTrIaC2B3o8slRemQArUA+9sZN4fGhxP4n
xYXCT+qacCGvpEHgZ4rF84p/M6e//PKmUE2nV7dTFjsTMPWvx/n7dMY1eUJdUmchUOC4su9cdpv+
eXrhD2vBAzKN235q3fQ4blSPv8fwFy+KepqIRltIM9YcyngHgfM03aPM7o3QcGJbdoyOgLMibgSR
1z6KBquc+BZuVn8q/eciyJxk/HHdllQWs4XUIpmGWXW8z8oxHWYv98a9di4OBZ7IP1SoY+VXYzoW
JhVRn1DSAKdnZmhjGbFjjT9MqXUYNQq5arSFEEGf2syDmIUp9MF4VKiVbi2/pRQN2mrto+m6ZYCg
xjLEb+06YkmkNdiXxCydqxazo8pbFMtuBYKKdiRie12jizDB3bD1qxuZAWFK/ayFd36zLyWipFrv
7y8UEu6y0Z4CjOlBRvbLPGpe83ME1o3pRM+gb3fi40B+kK5XVwuJwjnNshUak4alafAa3g9uhA+c
eT8Mjvwkbwsve/rQRM1CnlAey6qfjmEBDXuQbKbfguZQ9FSDabUy1SyGsUrZNJg4VValwyBbEoii
87RxLat1wgzccUXvytrTbD8V9SYzqVbjvxzdRaiQfCV7ysGwCIfntKK5V96N73O4GRqBgTv+7E7B
NyJlrOa/hZpC+jXLJIvyMYYpt9oWQIV7aaOdOfgUGILdAQ/hALMFHcDrdbGUVCEM9Kqp6tKIILWu
thYfSJF/Jea8rafdfxMkxEKsllEoJTjFKBkdVaucpj7IyedhIFLv6q25MKMQAa0f4X1LhRmL7GeG
YWl/dPxwN/onBfiPZEt6PYtc3ETw/yoIBtnI4SZactPZnwZrP80UrCQ/gj/uZV0BJZhmA9hBZPRM
h3IK+wQxnfW5p7DUMxNqBHzVaBcR4nKcKqWYgOIiUFGVxv1QfdXVzIsNL7JvTYoAfr2qWkgTX7WT
yI+xqvNXj72IXBkb5NiC3ZZ3fMer3YAj4K78BSAyT/2Wu9RwAmFOcWHOl/W8igPcl6b6rGWnRvau
O/p6m2mhnhDIaZGNWgZ2XvTDm6/20dhjOMppXszDz2FXhg4HJmo33c14W7rAao/3Q+hMJ/3UEGh2
63rqlq1phq6aYicUHpZk1QAchR47ZeintYlFVIyUBO5Vi0+1LAuDAItKcExlZ5VHi4LToX5f+JyI
+6nqOg7PgYWZeyY1Z6lkxKfEavyiCPjbSGKXc5o0Oco5pKBf7KZuHzIvo+ozQguxxVkWSQy0cGjR
8O06NT0aeuNddzlKC+Gyaua6ZCoWXDkwotSojo7VmyDQCCmrDHf8rv+fsQTHLoZxrOMOmnCCTZ8P
SnnJS3T8a95P9sJH0PPglvLd+kN0R0vR3MgLV6tVfFUClJPX07Kb30fH+mTs0IBwku2wp6bDKHPy
f18Is8uy8CMZwmLzh2ylR78DZyCW168fGuUXwkVlh3NvtQEOLVQfx/a+TT5Co720mXA3MauUVYkf
V6v/sORnRvWx1z9yFv4gxH83zAAf+ws2yT+CdwcIVOFtfyuDk6wgktl6YbuQJeQCMMiWSV1BGe2u
Vx0V2JzRLkwByAkSA3yB/z/w3QgvEBuVIZuTLpZQ2g5u9am67RIn2CRuwPG99W3mDfv8y+BQTkHp
KfYrbRUL/nBAXnfau2525n39LQL6aHRvvJS75hvVL1r/6r8YVuxeGrXc5EECN6y9CVDmQB8cXe2b
HOxB1gd4D90BCqGHfsNr+jDGwK500PIbvlEri0QwiD1NJhkWviXwV1T6s9TcFCZRfa4XOCDwBo61
jfVVIaSZHEjZ3PBR+QkUdnX1qQnlnd2jeWNIW5XVnjWG++vxvT5Jq19kCgEe2FLWgyH4rydP+ZcN
RuJggxCJXR3LPpkHyFM0ACfShVaXYhZyhbi3ptnuawW2TJzei/bKvt7zCRoA3hFGXf9IWkgSEkCu
4PGnACLo+6MuBrE2kbQPDgDJBWRtvom2peRUFMH96gfLQqaQCJoh6UYrQPsml76GbGvnn8feMyRC
NcJfxCnPsp59yef4hz628/HR0jTHcLiPutzV0u8JtVG0nmp+e4o45jn0bVEWPTwF+5aa1TlV+zZ2
ZGedn/uf3xEXKUKVwFjBDD9+P63EBOov5ird4CFztS8lXl+2w6HeMU86RSRR9npwXwQLdUPaBHOa
M6g3cyS3w5gSS56ES2hCcaDZrd2WKhTLm70/PNjJt3k+p4HpEQHNDXTNgEIS6YfYb30OvGg9YTYI
uIvFzrptvlcHdY9RTeo7hTouIX1IeTHXmgSr2QApxohY8mRitLAcNaei5vuoA+J/yqLgAc28BFp7
ZIyp/zYXx2IOiS+Ff7nWLi4gZApV1TIr5MjafIoh7pweK83oKqNpdIOHdteQSC6wf6lWLyKFRBHI
pZwM7+5+bm+mIx8PZ6/8JbV3pU3rtJjs4t3sHebfVapltf7mc8lS4mRmoYfAmJlweJxziQNN+wf9
wPVNN/lZ2v43xxTHM02j6tOSb5wV4TtwD+8aAXLpoG7TPQ3kTXiLyHJW9JjOKGucZa2yWyXWv4XF
QD1GEM6vCylDkzFIPMgItbGxvCGMnvwgqJ2imj2/tp7bviVMSOnE/30RAWnqK3VbQ15gJfuyCr52
LfU1S8WACGxYS6USGi3sNto7mwGSr3NybKIH0yYpUlyUQCM3XhmmT5IHyXZBavmhD47fASHOZwZp
k6C/Ci/RfWBbBPI5m9OX655ImVFIJKqdzFY/Q8V46PaNpG5aPyCwGykRQiYBzsRoqdzXg1Bxq7Q+
G3XzH7UQMkfoK6EFOkm0KtPR0Y0R03EW8T1DaCGOZU5TVlcFT07t9DpI+zAixj6JikKcydTkmrUy
f8tLdVxOEduXafJpLiiGR0qMUFL4ll9lY87VaN7q5jUvbmXp83WXWhUBUgk8B8mo3kXQKSWJmlhK
8EE0+ffD/JZ1uz4h6gdKhBD8iebPJuNfelY/4LylvR7YruJTu5+rZcpCE/5nLHIMIP/DOuwhRlc/
23a41f3EiRHxUkzctqvF60KQUDn4WLZm5QRBkfJQq5PjN4GjdDuWJq4GuC65oDRb7wQsJApxH0lj
WQIWGBWeHHzrgvgoZ62n5fqNnYZ7TVL2SoPJirg9oaw9IoA3131k9bZYiBdyQjKqyVC8t9jyjTrE
rpoBrW7XVJu6sQnbUr4i5IbOmkakTXTKA3t8HOaHYPafjFT3riu0mh5+K6TLwqK67Uf5rNZoIZfx
Y929sPLl+u9fd8U/ONKYjwksK8N59bHuaMXoBObZKO9TaX9dDqWHmB+i3LQT3kmTmeyY8S2zqc7g
+mPCwlRCpaDMlTF2kOPlb3Xh8IeEcOv/6F3laB7YI39u5XvI6ZGTBTFvoD5Hr/uD/gdwVFP0cs+4
JU1A7qU3jaQ5BYkKtDqCtVCS/xWL1DEZUxXOFqTIR9V9/27bGJvswHHwqGeD9eRhyCCTswwLRCL/
FIWbtWIt7wdFlfSlaubdXAWuOcWvUPOTZmP6o8+JAbp1G15ECtrNcq6rAy8oMWVs13c9w+YbIWK9
+AKj2P/UEnKiKfmmpfNPHH1XHzh+GbsNbtqTtsNg2UN3GsgvgPUjuwgUUiLzpSasOYw1b5bzzeLw
Lt/zN61pXxHFxPrXxkI5If9NihaZoYUw45D5uRffZTuk+e98ISI8q4/XY5o0pZACp7kfJIvXsdEv
w/F35Zb3RdNTdjN44Ebafmhl8aKc2IfN0oF1VQRxWXVjKTub4vNcz4W/D0rsuEZjJsUz72KH7eTK
s5t393MwOkX4EairhR5CLkzsMcV6FNdDV/b9GO9UphKOsJ5uL6oIubDTungObYiYwxulfALS74du
v4sAITkMetxY2Xs+n8+BFbhDIjt1Rs33EflAHAEdpyZVLI2rEQO83PDPlfpdlihaQ0qKkBHUwS70
rEHQDO18HuzpSe7zk1V9qEQ2bIChqzozFXFFPZ4nY6gC0J0i1zp1WuyrGQPk9bi5HpXr2vwWIzYs
O1bqs50DYjMNHkPjLlQeAov48qJECM/2VmTnEjOAFFQkT5F+0qfZa8vJu67Hv5SSF0WEMMkGu2NV
CgypeKyckYEvHhgf3a4KXn31tau2fX5f1Q9spLjb17fPLwclbp8DcYkVMwevMpzolu3bdwLUEDib
2kPxEm18L3ztvP7Iu9vJE+oITNtRS8Tr8XvRXQivzAgsNZ9h4a4O3vyiPtVGTqET/ctlcRHCj3lR
S1R2A/6YHHra597j4+PZz/xUTw5HyR5o2lp+G/zRNF2YVQyzUm+kPIBjxiPzAPfnaPJL025sFWNN
015Td3lP0b6SKgp3r1wPaVoPUBEL6CaeXfBOjQuqx/gqYJjIC2r9ArkYVLh99SLoGjNBhOdxeOpn
3R1n5W4yZ0+2WuIOoYwpXL3GVCalEsGYfOux2bXvDzs0NjER6WL3spX8xAoS2M+a6s2stB7O0Ktj
CvGFEiMkFFbLLO6B/ucxO3PAaeSM5lNiScSdRRyP2K4ckiFMBg3KpO0bPhOdocydObv1tZror1GC
hNsXSGqy0k0QVEio9lQsWdepm4eWo1IPb6uG49TIGhrnWJgR/DtTC8uWAxX+ncdgk5g21aS4rLAI
y616m2lojCng47XF3aeoMopa424QH4ythp1NY8dpGsmdzdW0t5AjBFBtgxO85kD68aG6xUI8dsgw
RJq/dtvBU1EvR7NnPF+/ZlY7BguRQiCVfRQZo8wzbXZKbM8sMsdOP+f9I2KZsCKhnVi/Nn7dRj1P
RtN818W7zj9cV2XdGX6fkli/diFTQEeOufm4MQ3HVub7vkGLfMgI916/mS82EycFEvCwNACZ5284
INh7bACAJR+a4h3+OWj+qzQhmqopTvucVxuaUe9N335oSwwe2MU+niOn99FpbPsdptJ3NXiCJu1D
BHgLZYWr2DByX2s4Fk1a3PnZTTJsr58aaU1+rItruNaBie4X0G842jt1ExztG4tv9G4wn/Bfbckz
10KW0ZV6qgVwwRHwPo2TesVLfsoO00F+pQbCV5Pgwm5Caipz5CVrhFpm7GMOrUSLXnmZ8dyHeadP
10242qlYiBLShuoHvmRzD7H7r0WRONH0Us2DE/i7YnzrWwpXj4pjIWVkfas3XQ9xcp+cfRsD/JW9
u67R+mr+RSVxswn7qyrrIxyUWoKKhhcu9SsHWUcePLQbHTtwgWf9uC6UyPLijlNtg2yL/ZV9OSWM
eRi2nMmbcgwiTdlCXa+zrtQ6DebzrTcN4HFx9hSyjzWiFwYUsoZmSn8jnyvKz9I6D+zJDlonAlZ4
v6/br5n1pdRjJxjvr9uQUk7IFkPT6XXFUY9UPfhSpD86O3yZInIpgRIj5IzKsm0QwcCGHXIG2rUe
Grfn1gA74uwC1+ho3k5HEi6CuCrFVaakzHRwjMAn2zfLOQf7fBs4rPDqU7nRAZODadNXyatO1vN1
k5KxIGQSiSWK3VlQlte6+RY4FaBJQveEOfIbeOfc0rUfYwr1mlJWyCmhGQ6hzJD2M613pvQoS/7O
jEPPaB4thboCiIwiDvYb8lCWaKbx1vW4xYThOTvjOFEGu9VhPvM9u4lqVxPBLg76S3muBynHW+db
3so+AGTme5eQSmQ8mv/46rvEIRNKe10eZnD+wo61Z4KxZVuA3kp3jBqt+AxtePKGo+QJ2cUOgeE9
c734oEd+3+xSxcX3Hrh/wbsTu1THlQhE8VGybHO1TDjVVNgqTgt098j61stvRARQSglZJayxDNVW
MKL6MGP7dN7bzxxSJ3D7HT2kRVzcIv1NoDBW+zoXNh3q4MbEq6Rcn7OR2mahCh+R+KY2rRSYZbAd
x419h9x8aI+8MZ7vKNCZ9UbAwg2FHFKbre2XKnIXnoZk19hW4JuPCgdYW2iNM08hroH1gciFPCF9
lEDN1/Ma8t6/z93xxEnu8xMApA7g6v3ib4LX6z6yPr67kChUJVodDVPEWX2yX/ZuPBQgxQA+m5O9
mM/Wre4Mf6dKyUs3vg9kbepaJ0zMxKfKZGqkquaUV9kn1JacDd6bH03Hd8ZdTmMXrYeEbWuGYgFI
/I8m3VyMc6NAXb6jrHjNrgA6gPbA+cnQXSK6LetRfhEmxF+sRrMZMPQnMOektp+1fNP4RMd+/THF
vMgQrnRWaiMI7iGDg9CGAFfIXPUzJ+XjX9raZ2rce/3KuYjjWWDxJdB3Rq/kM8RZ8095NnZZZX1k
vXqhkBByZVdmmsYb0Xl+Z+ALMbvJqdXd9clqS1XhAuh+mCI7kgEfaJJA4w0D/hzane1Dses54iMG
mzbSoTnJX4b9h9xhIVW4Y8ypGADerWBGHQPq4yYsPzXq5no4ryeQhQyhfrXj3CpzLiPBboOXPWrY
AvX35r0OEj6+Fhc+UAHMz+OPm3ohUXDyUbFqEILBlqwwnMp/YipG0hpQ3LQbDaMU1/VbvWQWwgRv
j/w8HJGQkftL406LEzD9/WxKtgmy4ft1Sauxu5AkOLpWZGHvR1Arj8t93aX7oQvceaC66avxhHdy
Ga5oW0xEzTESJY6tzEQ8lQ+G9SC3h4+owRRdk5lqapoQTbNd5YqRwR8s/afl546Eh4eqDYljWU/i
2GL9nxjh3koHX5p8VUZaHV+mmLmhcm/M+E5q3mJ7q5umIwdfQ/mkq+CGI/LFvwTzRbZwg+WYSk/6
FrIBSzkXIN5rduzRLp0G0BraufPiR44BPrSO9vyfbCt2uePKqkEui0wV1XLomHX/0gUoEjqqcbbq
9LZqWEwGo7glC05v5XJWSZWOmMY83pDusrTxDP+2UojkseryCzmCy9d+AXRMHS4fpmDEkqLIUatg
Z9v16Fw33KrTLwQJTpmUsl7CL9HormK05L72AeH1qzlpIUBwx6Ds9DwZIKDx7xV1k8uVG/e3UQNc
344q2XhG/SP/LWQJ7teEWLlSVKQk7UlS/p4fSl/r0NWOWGHBmhc1z0C4wzuAz+IKzuXCzrFhic5i
GHxXpXI/+/KXurMB1EM9sBAH9V6KL0RNwJ9IjBKe14JMJW9uomF33RPWdcEFbMi6rIFD+Z/lhNVl
6A5wlLmqibRDN+X9lpWp/BJiJusosZYa9Fu/H+2LQK7xQiN5jFlj2IgjpcKwC+edKLB2lLjoCiSY
PwlP5Y7iPlw34kWkEL4m06Oh4DA8iqF48cTuFeZ/um7G9fy7UEsI3T5nVaBwRm0bRHOalz0kL2zG
Z4p1xPSu5cyfr8tbzxQXlYQAZkGQ93EKlVrzkbHRbRovb0viUqF8Qwhio5fDJOJoiyzEZDv7xuaH
QW83UfJwXRlKjhDAOYC3dYVBTtjKR1nv3UjNvuI7xWlKaoSfcAWxPdvJWWz7HFur1gMHSISOJlGb
MpQIoXESTrqadBzbKpDvfPsuHfbXrUX9vlDEKhWw497pPUZzEzR3Zk8pwI/1z3z627dsISU0SdTa
Cudrnwb/rfZRPpTJYxCGdyyuD6y0t2zyPzKYcokem+u8SAqFiln3jAN5p4ZyA2CJp2zOvNpPift1
/Va6aCYkApZMqc8GiDFla8OidDMNzInmcG9YIGfUqcbrOmfWQi0hKeBTTUpsrhbfmcJ9dAq9el/s
umRTf0tSwI8Bl3XPWSe6/XiH9wJg94ZHneLNJsLLFnKFVVl5YHG8RtwkblDs0spy+vluLoiPbcox
hXSRzLWkRhy4NxjApiNNmy7MiQMk0p7Yb9Ua+e8DzPSTFCqOlN4mITWQvN63vhyb2GLtYjsrSh7B
0t66s4/5dj6BKWhGPWs77Ih5uR36uuS46XoZAwgwcAXr+CoW8kajBHocVihmGzBm6KAlwTOHeug8
DldUvzAveb2eR96Zqv6M84tAIZG0Gt43GP/O54DO+ZZv5AOTAdgPsjP9MHay52IIP9ynbkwVAetx
eJEsZBgMbljzHEMyyDa10mvB5lA2N2O5lQdqk2LdYy6ihMwSmkEvawYP+fnYVjVg879qduhdNyUl
hP/7In1Nmc5CtYA+eXPs5M2kYLqMuCPXm65MtW2T4TPVloVLUhubQtX47leI9/ptufUP+av1RcI6
YrDViXUa/lt/eMZFlljgJkzXyphvaAHhFWMjyU7b8QdFKj+uXjQLMYLHt36LqXS+sqdFwW2aj98r
a/6SW+pnpiTbOgHecUcNWa5/qy5kCk4vs0BrYw5Oqu4KZ/SyzewUbgz4x/vItXbFPeeLzlp66X3V
RRZyBZfPctMqghwmZdV+Gg66udepHWDq1ARX70x1aCS+cSmZ4aHK540/98cut1wr1V3ZxqubNt9N
ekV8/lOnKDh/3xVpDRwUzPqW9b4Zo20yY9h3+lVE8nnWJHT1BmIVgLKlcK1qShZLI3dPw3hUg+MI
vktJrYhPZEqIcGv6RacWelWhK26EoBJJ+k+zP1qnsIuizQeyx8I1hHvTLocuSnWcm61+Dsa9lTdO
FG2vy1jNuAsZQvYY8kYGqSdkDMCvGlTFqRtsoocPE3vtgw99tF6EvS/8LNJhabSNLFc8VfmHzL/D
otx1ZdY9jo/OYRwbDIzC0UQoqsaOjzHNLNhHwVNdYLjXaBzWbxL5QeqI7L5uu4s44XysCqkIhNNw
N3ZnKYkTdttUOSf6i01RBaz73EWScEpNpUiGOkGxpkAe6ncz+KeT+vm69Xga+DO5/xYifgIZaiHJ
vgEhchscsNLopYlMVILrejALaKaaYRrinnQ7j2khDbgPo9739GLylKn01GZwr2tCiRHygNpbLFYH
jO2yub5R6vxGx9aRkSdUg4nfQ39a7KKO4G9mmGGIwMKTldW65cHCM267r77XnyZP3VOI1uvOdpEl
OFvUg5DTbnkpIdev2jCcVAuAs/p8W47RBmSAj9dNuP56xS7yBJcDOBuYhSa85QZfe+ArVCAX5Bt3
6S2n9JWABHZdHnFk4tY0viYDReac5On8VLV3bfDQf2gz8qKRuDitdopqVNyCTPmkJ5/G8YtW7LKC
+GIlzklkrxl9LckVPpCX1OHjKDW7SjZ3OgOdYDB9npVgc91u3JWvuKAIrJt32ViMBpTKkqOhbkb9
S9acy54oMikpQgUx+V2V6i3fdMlLR1ff8n5yGvtQona4rs6aG6DdqDCdyfj/3SsXN8RstFqbaGgP
V/59ZX9Shi/4SCVkrJ3QUoagTNnrdWpqUEYGATGGGJva1bEl5hRBoh8HK8UqQRh9v67XapW+FMoV
XyiGtjdexxo8heRVA0Sq/qYz/G01Y9cl69TdlBiOVCn7pBtcS7c3U20S8bWW3JfyhZRoTxboiG0Y
tkwf++Em7HXCqtTJCbmwxrN+ArJJvBzoeOnBoRn1fR4T3r7aTV2qIWTByo+6JmghJba73dzGAYCk
da/M4s9qXJy0snClVN+aEyYrc+M0yrIbS/nX62dJmVLIjEGKjcI4xd/A12hZMNyWGrXYQBhTLJSa
GpvHnQVvwX+zupHTz91IeORaSOt4tdJkjAxw5LR/OqSKKTiAAyG/19h2agOQ/06Y5kLh95ElzKUg
9Z+C+rgyEpXP8kZT7vSNp2Ntoh9eJP31+rGs2+yikPZPOVkn61LDB2zjaavG92WyVyhWT8pmQuZo
9GLwfT6RE8T696xPXUBvHLtKPmHFmYjX9SR10YZru8gXI2beBtOH1cz8dtC2mh55yXSbG5WT9BQT
DmU5ITdUVRaCZRKymqo5YeF9WxrhubQTYiCGsp6QIeJJyvyIj7gmTYF242Ok/mLdozl+pLOzdDgh
R1iSos8TH1Acg+iQlnhBytCvsz52VV1OSEgDZYVafPYhBtsMTlLesO7ryDbXfXo91fyWITYcy1lu
w6CAw1Xq2Z/vFQrEgTh5cZbTrrMpHPnAXlJsYnUv625lEPUQJUII/6DKZIC4wUz9nNyNcXafaPXG
6il2x1VLKTISmm1YiqkLpzFaZVvZGeogKb2R59uC6qGsxuPl98X6dJYAhsNyFA1Dmng1UHB1+1SD
LCFXjU1HATVQwoTc3GA4ro4VKGN1TyxBD7TFoLuMD8zqQZWIqFw3nGbIqg0SCPm9GbxING0zzplu
xBbIEs6FvSO3YVbPX7n8vhCN5iyPRa/i91twC6WT72TzbVtS8/OUFOH4cz1pgzBKLG/C66BVf7Pb
TUOibBFCxFt5sAwwjIB6zZsxGOEfJmtyFGo+gjgOkRFBa2KtYiNk6G34NlVG6kqj+fl6VlnXw2Sa
DdB5WxNpRWQUghh6wpGM+WclvRvDwS0MovlHyRDuFBYo1hSHOJB+urXBHap8Uu3n62qsm+qihnCf
mLGWNHICEV3+ZIIeKyUiY/W+Ui6/L3hu3ALICwwsUMGat2m3n6KXOXkD0yVx1VN6CL47DtjIbVhq
ebKde5qOyYe03Fw3FXEa4j3iR9LcxDNEdFrmVtgmzUpQJkjUM+rqy5F+MZl4n5SKWkV6BjmcBVl1
yy320XapF3tA22Z/U8baltM5JXXpE4clQv+rORsqP4dkrKkpzpw/h6z0NHO+NY36A02spZJCoTlW
etdmcWYBmnZ+LOTAVbTgQdIV4oNK4ecuftov5XC/WWTmgQGrJOMhNLjDBgNM+ftELGyJSWzQpRhn
q3Y405iO7X6svpeUfO7f1+Rzp1rIn6t6UPyCh/A2flZdPBX8UkE5w24BWr3VjtrD4Mk38SZ6otix
KG8VcseURwozah4QmJSWnxI1dAfjy3+LCCF5NADO68cSh2hKyjEyKi9Jim0YUUDtlCpCDkE8lLMF
egbPzkAaXx1t9WdTERUWdU5C/pALfFjZIVTxk03ax06TfOox+RPKG6OzHd03NtdNt5qvVFmzdAt8
fZbYcppACiRNFa6oVsoeWubfxibFerAazQsRouu3eQ2qghC34Mz2fja4WZrtI1CDs6Ensu+q9Rai
RC+v1bDt48DyatYU+9G3b/SqdDtTjgD21W9HG9MEs0TxYVE2FFycGY3S4HUCCua/CuWnFBOt6dUK
cqGV4N7KNKVFU0CrhAEtzZd2mly4kY5+iTL3jjm03kd8QgP+umWohiKWLX4+aHlg48BMrdn0DHtM
FMzXKoiLrl5ECB8SmgLW4jmFydKbGeAmYeSwO81pftUH4xQA9dc6x4/xt+AAIrsb5agBF46ap1/t
iS//BCHz15rZ20mJPwE7R70nOUDUP6Kj96vfyF7i5WdqpWP9FC8qC2Ew50YxdDFXuSzx3vNj8vea
PgH78SXPiQNcTVQL6wphoIw9y6sWorRu1wU/le4m1J6u+8jqfbYQIfh8MCh6m3TIheV4iuAiQF4d
h8lJs8DRu4e6uldCCvlnPcwuBhTCIDLqVg9tlHB67d/IWrpVkom4JtdTFRCgTAtT/Lo4eVSEXZpq
SYEMn5/Q/N/kscswn83sj4xmY4jftFULn2n4yv3nddwV2L1PpAq3YjDFD2aXg0ZCU2Yiua/6wUKK
cGHF4aDYTVJaXoWJ4r707/AOhKVqavKWEiPcWZkZFWYzQ0wePpr9AdTgGoWYth6tGsgGdYzm24a4
yRlEgRwlam5hWqsJXf+sHzmeHXM7aStvsWS8+8j4t67LDMsAKopgkQ6oQjGHpWYfPQh2ntJbgMqD
qudWiSivXr2yFnKETNgqQwGwVwmt4UG5mRr/q60ot6MVeXKnHaUx29j/R9p3LcetA9t+EasYABJ8
ZZoZjYJlSZblF5bDNnPO/Pqz6HO3h4ZxBre0XX5xuYprGugANLpXk+503XbFi7nD5FwfeAj1hvUb
Zj2djMk6N6txa8FuFQumrJPaGRnxUP1+yEBuZYbhWzwlqbuwNLj+S4T2tvshnE9sq2JM6gE/ZJm/
RsaTXj5Yxk2kvWfe7X4vOX+YRkZLVgqYZlUck94rbRIMiWzuktAMdsJwLnHtsmIcyw2Ffh7pAVcV
W5ZQkEFwbkMZlj5WYkDk7Wfa+0vzmcjqVIRhipBtEpkNLmeeB69MKNNtC4cNbZkyp+/nn2qxnqbU
/FCS9Ebrc8kFTKz/v/F4Qrw+UmK76hCruqpyreGzij70DkOrQi9NdWeSvZSIV/ACx2XjtGauVkuD
eKRAys+rDeT9C1lpjFitLyCcTeeLNY6xvoFUaO7Raiep7zrlhWIo0XX7EUpDMXAQ9aSWSvg2WyU2
syqkWDwt7IJ0LQ71YrnLJLuUCOWhqMFR8ZKLPBO3aM24WHWh4VKiVqt51AkrXDVj50YtGyTMh3dd
/3dw/PIV0cCSEVdGNhLPMgYXz+JeovujYr5r/S6CcY4waoshizScYgrzMzUe1OnMZI1LwlPLThjO
xY14wFBKGxCpGqTzbV5/va4Cwu+b6OvRCZJ/lO88rAxtIH2yLZZW+JlFb2sllpz1xO/dOwzuHNFk
im1PyGyhaFnDZPnmsOCV0Rm8rTs/kc6/2Rb9r1TFDo07Ttj9RDM6A00HoUiveJWbq856P6DPcHjo
/1lUp5cWgwu93gWT7zHsOqvV9e1q3weLa0DG7CbJfOa1kcMezEA/l65y238vSid+T251h8zZlpJn
JNF1IGOmslNWr5l9CKnhX1cSoQGbDCcngmZ8m29trMo6naMMIzq65YuWUbeyQodVOAvaz9eBhN7c
0rYuUWai8ZszqKrM2NSkI24esZ8lumtWMTjLb9sWF3D7AUO93iPYDo+zLqpmjc7yAemSfsUY8tXR
1JuwQg+LpFZa6GiRHaGqYeJdii/bL00SRXOJI26o2qdiRiamGZ7Wnny+vnxCGKbjD5r0LIOveVyn
TJ+TbIIy6AcdQxSMf+phfI/P22Fwxlxldo4B5diiAkQe/b263Ce5RAyhuu0gOAvWeyspFQYxUKaF
Y7OyniI0kEeT4jbvItQlDPWHDGUP1OKrEDPDHqO2XKDa6kNm3arWkbaS9KJQqXcQm7i73Omi58qU
dbOFqu5acUllvSIonbSl9dD74+Ne/5qYdfAeTbiIxZ300BUVbRV7uO+0b10UORWGgw/oTvlvKJwu
DL3VFgqBZFUXtDPKmPxONlZVrNIXQThdaJpqIHkJQVBD+pRS63bUo9OCBMF1ScR3mssm8W+6Q5vb
MB/owdbnUvjFoaPu+rii3WprS0/vYlmWTBgydoCc47Y60odZj7UrMZuh6cjZ7tjTlGy9p4UTMyax
KWGc38FxhyJq90NBcVfzyuzFwCRmac+EMOzuADjXbcblPBUhAEaQ03du/lS+ro8gl0CF6PI6OIOs
FUqsGFtloI5bvfZrQ3dWlZDeMlQC192jxnH40SS+ksoufmLLvWBw4YEMDWgLJmA0xT9m99Kwn3pU
oXgzCcbpdW3fEyRsHQNwULOOUzCnESC5pOlgAc2uH9P61Fc/llryPCDUgh0EpwXlOIYdxlXiNGl4
U3KfFRItE27K7vucEthmlvfNFoCGGoXIC3OtKfIWTZZckYnB7UuDLjiltbFSlX2vhj9L6Yl1W4e/
zpA2tU0TeXOV8RUk0dxQQyE4FXc+/TwdioNxB1KOQ+vE4M6WsaWIpfkNxrseE+y+45Iga6gxzHD6
MJSSTRGG04swfK3zMBVrGBrIfcXsoTfvhm48aNNLoslYAmRycMq1jENOFhOLZtDvU/bJwijd605a
ZI5U3xKeGBG12f2fgTQd9YIYIbKepqU6pY4+yyF0tPmLqrjVlIF4V2b/W3Dh1WAPyEXumE1sAk09
Lq6g0ctu6uMSoCBOzows2qE9DhetrTJd8phugr30IOhxGn/yNS8DGb1+Kga3SxzrpgiiYJVEPZG5
7nG3Bd/50GhitZ03LTTDAMWk1QQm+2KXMrJFkV5QHVxRtm1aIDXi/BoD1aJSpgyFZfpdUb9opWyb
xGJcADjFq0stmTVcKLyxa+7yuLnX6Rqk7XK4rn4yGM65tYZh6yFeQVGbYb3VPSjTawODhdnH6zBi
ZbhIwzm3YooWlCsBhiSnarytp39YDlo7IssyycTZ/n+3+QpbU6WwLeQbFR10HqaDXl+f4LH4ujii
c85+93kbmisyJyvESdXwDbz2r8OS+IyGhzkaz72pSe7DQjhDNXRqoz+a8vnHderjdNp4rsKVBrb5
HdcMJ6a6248voayaWbiCFyw+91jM9QSOEoKer7J70LXu1tKVF6OoJSlOYaE7TgX/ysTPDU41bWjN
GTKh4KzCSeo5WbODMtuBYqCuxlgh4Pi1sRW3t9Z7ZsJPhMnL9V0U2vDuJ3AmFnZABm8kHjj7x2Y6
L/On69+XLSVnW42VWzGOxGhvTF6T7ByGXxTZk6MwDUWRx0dvtGEyhJE/FZ4kVmLREJq49c6bbuKb
iqM/bGko9din3nWBhD3EezRuxVi5qhmlQFOOa9Cfihv9cfCT49Y+H8YglXa3epnyoMuoX4UruZOS
W8kER3AtamDWnYVo1cW3Q/TJorLmC2Eo3qFwTmqemFr1vY1Wo7l0QjXz5zXJwD20HLP8q53EjaPh
39eXVCyZRVWkQ1XT4EnYsrSbo9LAkxpFAq8o+2COfy6r7EFNbG2YfUQ0pLuQG+eCcZEnoZUOm7Ut
aOTbyLlhWDfp4mxTfaNAxjErVpQdHheE86hAFT9Y4XDzjI7DneHNR1p66sPsLuCAzW+UU4Fz5936
4/pqCgkstjlV/8rJ3axzO+pphGUGly47EGQsTTe6CZ+Js7rzp22gMPhG3nPeuEDyadJR6ctiXjdI
kIwMzLOnJZgGGTWN0FftUDg7Z0q94MqIBR3120F7yt5zidotHD9phM1rnIcxpKjHgxl9ysZ/ru+M
8ACw+/2cBdegdMNjI3qK8sUO0U2weOsaPTa6do88usRNCW1qh8XbsaJMTbFhda3lViBEs6NDNUq2
XRiTwa6GCSYqtZFD/tPx2mGid42BDWEDpnEvsTdFhVvHrWOvg0Pew49HEXWRiwAFhs5zYDSh2qas
hAPUYtUtjfZnb8ZHW5M1AQhX7gLD01+sLBxHUproIJ3vaVY6k507iWwipBDE0ii1TN0iICj5c+XW
AbPHV2tTNfuOWR9Y03isltFCCu1lB8Kd0DI1Dc0YiWtvqj/N1pP+rpXafZ9zqN00rWumUpwAxyro
7SQoUP+bG7JZy7K14vxoj3lyOiYOIOAaH0vt22B9a2WVdEJeOiSJbRtpfM3A1/7cj4lZoMkwIYp+
aD5RVDRHfnSH9wm/w5DOGq3Q2bfrvkAYZ3eAnH2uRb8u4MCBL7O/NtmHcHzs2NGwBidvv6a5LJ8r
LDPey8fpm9WhgmOFYXn19zxxCGZqoY39XB6NA3iGap853Yk42i8OKvuExpfrwop3kBHdphamoPIJ
sLao7aEN8RydpPTMTOVNUcZjohWH/wbDncysorMUawJMqHX3TGlelPUZTS/+dRTxcdPWMcJwIwPV
+NLYcqyjzrSRdtEPGniT0qDUXOLoGNcZ39Sy46YwZuzAOD1J1FIpyhJgtvKoqidr+NFrz1n8dl0m
4QbZ1MShgRCD8pWdOkp7pnHLhxQL6ov8hiSOkb3rAIu6KYKsLtOQNfjTxqxhQT4kR7WA1jyjUcEZ
6AON39HOQS8Ytvonhh7RRKkTYEwjjd3OHHwyl4/llDROYXy9vmhC97rD4qJfCZ+hWQ2wzKr/ntrF
FzbLcuFCv2SqW84YOQgVHLR/ylNTxa7mBdu/vbDHLmZ3PJIP88f4a/+pCvLDqjn0x3WpRKqwR+S8
7TqA/RvpcRRwLo1bN9FxbIrbcLGfrsMIT+N7HE4bwKhi5/omWe+Zh9Xbpt5GL5aLQQLB8i2VJA8k
QpmcWtRwxD3NsFVJ8VPBNHWMd9H7n9clEqnDTiA+GzY34VoxHRh1zVzFSr9ravh8HULkDPYQnINb
WvS6dyEgkEfyWYPm58R2e9L4Gn0PGQTcgUENZL9MxMU/FY8qWkrMZfOl6+oYWLLcDN1l/CCvKhfv
zQVpW9dduopNVVREKarKYzI/VSyLHIWp6IKsTtcXT1hbvhdp+yE7oJTQCUdYiNR620TnzEfK5Wbw
V28byI1za+j2job5lm7qLMfyZhuKYx+v/wbha+T+N3BHMoyeXwhTIaxyDr9sl9Dopj6nrZOcVnfL
QGPYkQRx0wk+1Y1zvq5TneHOy+fN7BlknlWDy3WLbi3Vh51h6pBxZx2aANQykjUWKugFjE+cDQbe
b1gbwai1+1Fr3a79PGY+TTv/ulRCW9vhcK53ZFQb6QCh8vBh7lGIHf24DiAThLO0vgXtD1lQUGmR
zCXoNc5BNtks2QOY5CUhS3ie2O0QX6zXlkSx4grC4PX2VAfzsTzSm+1FqnRlL1Jir7tbOM7Y4qZR
Iww83eJJCKLiNED5gO1uo79LzF0gspGaQtvGnEvcEfFX5QddknJZwsbeSvPB02E9KqFvz+94+TRR
FoMJl6jCwRn9T6uuTHDTjhMep/L+OUMHRUJl5xahLuwQOJtdjbyJzK0Si7Q/u7FGrWt2WHKtQxGq
JfMPMiwu3oPxu5rGDtLgQj0njuli1PhxCthpCPAO7hqHhrhoqjgab9f1XWhQOxm5qD+ZA6i0FMi4
No9d9UxYcP37QkXYfZ+L9qalLcoQQS4tfjH727CeHLWXGJJEBosL8mEOT5dh8q1Hda8z7itZDdv2
G//ypBcZ+EGdFGzY4fir2rEZXnNaB93yqSCK15fZoSqpEybhWVHa7/9p5fipne2K19elgFQDypHN
uvEa/UM9j/9tf/6qz8vDsu9i7E/Xfczo/VI+rIvEUMWqjVFHho5aYdDR/GmomZmsw9wj9M1L/AnV
Cg5GPAZWGN4TjNq9vmablfy9UxcozsulPQ3NdoGXS9KntXBHtMVZzYBepCO6e961chcszv9Ya5WE
ag2xWv3eMp/D6GxJy1XEbhuV9/+u3ba2u6MLinmzKdoKx42H/31rYJ71sgSqVwShKwvistXjfFDV
ZEk0b2eUebCfWf1PX9WBuYbPur04o7RSU+wZLqJxnqdfhkI3BqA1U3xf1Zi+PbPGYdYioQ3dvnNN
JzgPlFnM6tMt8q12nTlVynIMRYmfjcH+No1pkHfdERM4vOuKKHZJeB63NXR06fzL1NSFM3hwEP/s
9tB0N0Xzev37v5KRf0t1AeDOKVGbL3Vs40wbj8ttbhavuj66oIuLAlRYBpFZIGBkrYPjh1susq5a
mXScRacawZj2TTozO2TKwZZxcIlV4yIcZ8a4CU2FOuD7ceKX+guLzvUguRgKRcCj4VZnphq2wWnF
lIbx3NcV8xp2vy63Rigp/ZJ8n38Y0SpWWGQpMDxxmbPDMITTfVwbxJeogfCQTwwLQmByuMm77zRN
iy4xUzy8PHUtRvCUQXFYPnSY7hn0G1354TqecGN2cNzGdFZmqOMMOMt8qOJP+eLZoCm4jiFcOUpU
nBptpA35kmfSpVZezTnzBuNgkRt1kcRV4TMZ2El/A3COp0a3StlSANAHcDvRoMOIS+Ufw3LRjcOQ
C62C4ayonoxdW2yyO1xO5Yx4G7BWQSUGZp70fn6lQ3m7LJ03qKHTDSWK8HHbVmLMl1lz9/qiCl27
ScAEh5QiojB3b2risNPbHhuXV6h8neIgwaghq08+5vH8iETjt+twQj3ZwXHeKaSLvixrwrwqn+7N
Krkds/zOpLXEyMQwlmWiMRckm3xRHwNZn9rkCg7o+ltbguW99ErZhVCojuZvjL9q+doMYxTiEGGe
sfSmarPFBxPJ9HR9wcR3wR0Mt0ERRmGEObORW+7JjwXvw0ZVVo6iGCXeC21f1Q10VWfneda9HuRU
JKnfY9q7H8BtGTII5TAOkDNUht5X07Z38rCPb4kRMZnX2oT5K3jtsLj40eSo7ko7YPVBfRo+bvOB
10NzwqSoQFZYKrZ2C3dQlZkMxWqbZexOUFMWdhU1I+aBAHGbd6D42kfzg3ZYvN5d/R5v4kTa2S88
cuwwOQ/TTEmUGXiS8Ozsa6hPAUkndzZxEG00+zmdclcrbBmloDjDZBG87+O9BY+ym7HsBG2tXrGX
Gm5NPayB6g+HOIjuLJ+gyjX340fZiFbhqX4Hx51M1yacwhaU3CjRU88myJ5tpflSTMZptGVcfFLR
uD0kI0gM03YLCTfWU3iog9jLXCvDsE09yH3FiyW2sH3vL/3EyQ0d3RpqRviyVFupzSoyJuZlRj2e
kqV46ju2Bm0Jfu4o6TVXRgkndGQ7QG4xK23tJsUEYJWf9PCjGT7k4T/XPYxMJm4N7ZYVkaKNWMNp
OSZq7uW6/WFYjC9TWR/WkH66Dic0ARtsISgTpabGp5HRocUadW6gjQMZ/xnDCWMAHTtPWzedxuxu
akYSO5pFa4kjFbprG6bO0K5MgPynFZBZD9WlQyVKlSDbSeogW4bgumjbZvytHRcIzlOumPRkh+hI
9QrypixoiW5+dNWJ0MfrMGKduMBwTtJMWNSleYcTZJk4OOU7Ze1m0iGOQle8Wy/uRDcRS8vxzs7w
prllpcMT9auTjolEkXTWtzCNsoPiHJSSW11Et3VLT/1JA5k6HGOgH7vj9XUThlJL1VGdgrmb6Lvg
zlmjUpEhtWcGZi29dcDFfFDu7c5pKozmJWdDVgwt2qcd3F+p7zIz9DiD7ba1E8/I5tc3E3brulAi
c9qDcGq9rnCAGp4xvJx0TpS6hMQodvxpVZ/66CctBv86nEjF93CcilvZ1ESxhiXs4xc7c1Oylaz7
2fjjv8FwKj7kKLdMTcCQ5tz0E+iLxurOBi9TR2G978HaKtYppuiYfLo47klIShX+byq1Y1VThyrx
Y1fGR7zaSMKHePUuUNv/7yJxh+qsNEuxWbpZu2txZ6qBqmmuOvy8LpJY8y44nEuPy8JGaz8MyihC
N1zz26kb3Skt3nFVtjAo5t+V404zy7yM4MrAyunhp8T0rVJSDS1y2fvvc/Y6rOuklivEyFvmrk1z
UyelxCcIVwoOAQXXFM9sfAoyz4xwtFcomhn3rhbXh9yKXFbN3vUNEW78DoZzpq2hDmU7YeNRHOCE
xW1jJk5JXmf2no1HTEVFBUoELL5uVrHmpp1Yiwg0m6dC7zw1w9TOQlbwItyYCwyfV0cnqFHlKWJD
1xuohDs3isytiffltyB8Zl1bzTXKh02Q7FUbP6zVj5i+Xt8TGQTnytDmThDdNyHARFXEx7X7WHUS
gxdWa+BI8++G8GkYI7KqdN5WKsodgqrpE/EbN0QGw2GjSzFFSz02397D7bsNyiYqVACVa5z521HT
xFldMtx5B2eM30L2HjaRPQJn+UVdobWHIGNhludoKB2z/0xlI1SFNrOTgrP+mtCcpjqkGOzaqeLj
FH/qyZv5HpqXnSh8Po6iVGecJsAYte5bdR5QJT9E9SrThO2tiT8c7nG4QJ3qHUtHE0u23GwXleKw
HobbreFYeswRHgkuC8cXLeP0UzC2bU7nKw8EbKwbE0fuhd4vLo71BsPNvCRAEWPj0A/XbUp4IQMh
mobMC91mCG9Gt4twaMkJYQ7Inm7kpeXbVjVJTrOb35tB7CcPzXvc9zb1SQc/H+bgcXBDbxhpNPaA
UyY/ZpGPtkTPisLgulhCV7GD2VR1JxXph7oqNisuwAKeJGDnTzrX1i0JjLA/wDLgLJhh43bJV08P
bWOHQ4GAWt6mP5obvO/60W36rfFGnwRZEHmDWxJHln8UGtoOlXOEU22kiq4izIaaca/bcTA0qa9Q
oK2aRELRSX8vIHeuG81G6aoM4RZTfZ0KpabJYax+hONdaZ9X3HDZeyZqoGiasC03beLE9ufOVbg7
18Z228zyzlnpsSuQU9JfrquHWOvBqUThbW0DFEt/ojTDNkOwYxvlXH1CuxGKaX8lIr7oAXLGvSMr
2hDG3x0ep495qIJcdgVeqdyVaKroExmxkgyBCyGk6kCWMlmooQgPKrszZbwf4sC4E4GLIHWnxcoC
WhMQT7bHbKHf1n490S58yyfdKcvsZjXqGzNm36Oe4eiaBlbXv5gZ9TSin65vn9C6weNooxff0PBi
8ufuFWk9q12BpGOX9sfQ1hLw1VuuuZqfr+MI7WyHwx0CS5WO8zAjk7tqsYsHxtisHZa+sEIij/ie
uwPi1FEF7festwDa6Ljzt5I5oWf2rj15VWCfxkQW2jYH8Vdo2+Fx6qiDr7oYG+BZD4uvOCijO1iq
3/qaa8DnR7KuDyHdOBKMvzeMU84UcyUygn5WBJnyZKAIdmkcYwyYpx1WHN6dAlKmx8JDd6SsGU6Y
NUZfmq4zHa3nKv9eYqVzmMYKRUmJM6FQMPfY5CqFo2D224/itE1sRoNI3D8YksgqDOo7XM5JV4k5
LSnqi3FLRf69uzfSB7181pr73PygGpHET0vF5Gwinqmd1BXg9ENxP903B/JGffUNZxYPZ9Zz961C
2k6it0KfsxORsw+2Tk3NsO2eXdyFmjfJ+NWEdr77PmcWVWOrfZLAa1IlSJGXa+5G2cVIBsFZQlus
rMQ0O7BVsA8xCCtUJMElVQvSreG0f8oSpRkLaCDegqL71cP57lvhms/z4+CZnzVfP4du8u0drmu3
dJy3LuvWQsU05DLV2R0n9txO45Our+6glrIKd5kacCF7jTANu44gn6ncaso51t+TtbjIwjcEUEaZ
Fbf4PsuOef9hYpL0rNDN777PHfRRm9XoE+r2PTtGm1CzeqNaOFF406B67/quSFaKH36gGH1iGwWM
lHRj+ELq2HjVOvrxOoiw0mjn8fiEfToWptlO2Hv1cQ2soLnL3PmRHiIXh0RPNgJabECGaYKkEGQs
/MNtM8QqG2O49oSEgY5+WadVzVOzaO/iDgRN279I/PNtlZSrZUMV8HSkfY+OeP+7z1z9yXRWv/TV
s4z5WHzg2eFxasGGFUk5VDWgN8R4xlxzr1vph0VnN4VlBzYKBi19uelHcNAUxBlm/dwVGi7vq99Z
suG/Yr25iM7HErBoxGMF0Wdb+ZhS3JjsTHLW+T+81AWDCyBD1odqM2Ij1ZvojAmHh+5OV5zwiB58
Nwdvun7EVO1edtwXH312q8zFkC5ei1HVscr0oT0Nh/msuKOruf19K6dy2Zbpr2OPiZsaWJ9Racx3
fQ1LbMIAtyKDQ/28vZBEt0uw9QrE/gAffN0MhYaxA+MEK6w1TTJ03XoZiImNASOhGfjKdBlTiCY8
Z+xwuCBJUX6ZqgqECu/CQ4cX+NCrz7rhzygc0h3VyV+a8/JIT5O0yFDoN3fIXOxcGjw4oQ0aBcHL
fWe9JlPqxn3mGM3i/bel5AJobzRFkW1AZn5cQLWq+oXsJVC2W1y8JOhfUdivEzGKChV0knQ/qfSM
JjRj5McJStVUzPHiAqWJiZh6miDQ9Gp5ytnijkV5bjUjdgwrcY2yuWn10iEjeA5V+4gJU09VNJ+Z
NgdxO/nvWFOL6ODaYKDf4bvS2lq3IxW9zWjzKE9TrpzNeXpu1Px4HUZYKmXtcLiFbUu7jqsOwWi1
EVjj9iUlxSdSgqC0ndI3UsyuORo3U4QTWKn9cx1c3xTjL4PfgXMLbmeFneYThExPk09cFFK4fWAe
tiMyAcfIfEyD5K536p/ViR4MH1cCRz+vPjnmB1m3uHjvf6/3X+1rNMymcTuQheXY+4QlhdfOxfCe
A8ZFYP7NvEBPuh3H8KaaVuDinXiN/e36mgqNfofAhaJEV9owUyAHIYVbhoe+WJwsfaGjRHHEOGi/
NFXEWLRN/nnHb+xKXTB3GFfUWrtNdfJaFmdrHJ7yJZE8WglNH8WJ/yJxbqxT89FsCx07M35U4bvW
bnEay5KEA2HrGlB+w3BOrMMcYZKtgFluqvMYRMfusXGbDGQ36Fz7B11Kh+jNOuhe7Fsn1Uv9Ca3c
EpvfbO1vc7j8BM4W44bqQx5jTaMVlDfDF9MKVVdN2kdQunwwx9GvrVDS0CFbXM4CazrQaQDLiVfR
YE6f2xKTjyTXA3EyD6MTwJZmoJXb5iLtbA0o4F+Njd1S/2l46xHtXonX+pOHOlo3eqhl9KBSRE45
p6jKjGa7kaSn5Fj4iV+4mbsE9GabuR55lWQRxTF+JyGnopVRz+i/h+70AXW6r3ZQP1R39Tn/2Zwo
EKdjG/Ru5kXSae/iBPcOmdNavFnW+lCQDXkjzy7xPIDREt+yQ+srh+5BQWkJ5kpJbEXotnegnJ7q
RkknBW7BG+YwmIl6oxntIdUtf6zVp9RSTtddmlBHGYiREQtBss47TW1ZS8yJxula6TQntu7acQmK
Vao0wgiwg+E8Jyn7ucKAgq0BZMRcpOamu1O2mr675lSAhXxbyuty/R9qehHM4HzoupqdhuFgeFea
veSYB+PRdhuPHjCu7TCctf+4jpwddkNRZgk8IBoZjAcjDJ01HlenamU44qvKbiU58yO6xWLwE/y/
gXuY7hS+2fe2az5V3wdv8XLwgE6yotpfQ0P/cp47UM4GlZSGzTQCNPmkBBPYp+qgcrO75C7z46DD
eD13dZWDerSomx+TYH37j5vJWSJVy0FTticL+6k8qX7nVgd6vz4iVeywc3mQvTHJjIKzwbnQqIJR
RoiK7W2seIb6aFfBdZG2Fft7RRkKnm1khjWeOs+euyhT2VaPrXsZxfCiQxYfKvMdPWsWSOtBKQGe
Ply4/jQCO1+UOlPgwSKKCsIbvXzBbFvw+b7n5LWD4daLtYSNa7+dp8MHu/8Rp9+vL5Y4q7MD4CLp
gIa4WpsBMLnh40a2MB+TA3kabis0gcvIR4Ue2MZhkYLcbCvA/HPRqq5d26WHsmX6gn5PNKgV0YO9
qp918s1OBonjEHrGHRpnWlk7ll29PQ+UQ/EpIvmNMUwSXROq8w6C1wIy52gHh65lOjgQkm8KMr1N
Kquk/j826bJunBYgP2W0pQJJJld1k6P1zf6ojd6MhEYJPkFTP0qUQiYWpxS0s6q43LJvmHG/UQNk
N9Hg2a7+oG0txo7+bauplsUVyXbxxUSqFeIyvjU4qKbm4CrrDKqsyUUMgQZTzVZVdIVzkas386o0
Q5SkD02gDse4+3J94cTrdvk+F6oqCyWsRYrvZ/YTA0EiGCvexS0DkrPfMnA2VNIUzUkqGnV05da2
H5VO4hFka8RZDdIshsW27qqqPhfhnS17+pd9nzMZPUw0MzPw+5W43Ar6znmRSd7INvX8KwLslogz
l7zRoyHOsA35Cfehu+TQ+9tjlWwepEwSzkqyCF3fVMNKWYPp23oWaEkniTLibPFFFL4qqdPaMbJC
rFbvzTjd5d567r9ZyMIhl+mmXyKvkFzEhUdzkG1bJtpeUR7PN6aSCcOopwKVO+mpfg4fDS+50T6i
cxTElAz2v90k04Mm2TGR4exBuUNsWBdTNSQovoJSj91rFmLgvZStQehG9yic+Q+ThUBXbS2d/tYA
U3rhCeNeQfJZBdNRRvIpOobswThfALITNlIC7UjN71mFDct6zzAaR0lkPe3ixduuqWwrGOKLPcGh
u3VLQUfqMKSnscCT7NRk5tlStZfr/k0Uv5n6G4l30VFidEa9NQlmVeqk6qtJ7mkf+a3t54akc09k
XHso7pnE0llcbcM7PRLl5SG1srd+VCNZoNt2nPcUDH1fqBnbJujwFZIGsVEfuXV6qo+9tz3+hCBb
dPqbGWduNNDfV6/vWcALHueZlGUhudrAM/Xjk9J6Birx0vZcxzPmvcnq2X9Rs10TjvNPE0I4M0cI
Rw5qDsIQ44gZwHfRXXGbn+k9xWgDHe2s27SOxEsPxnM5udelFe/hb2l55xUPpc3WEj+grt6K6VVd
vevfFyv+5fucjug5yjNVC+rI2DDfzkPxtW80+mGtKxlfpgyJ80+asiZRO6CUclhPceNXxdsyfrou
jPBavdNFwnkns+zSmlVYrYo67a3i4CoWubGnfyCONaEXMfNg2NcxhWLp4FbeaAiQLuNiMQjkkqrb
rkqqcc7YpwHJg+jtOoQwgqFB7jcGp/IDq8jap3hIGlF/qpVO7mmdi5lITpE47SczKLzSHcfTdVSh
o9qBcqrfY74LKAjgPdZkcGgz/aBl68+Y+OPEWXso9Pq/4TH1z4uNiRuiZcwRTK0YHtqMuWmo3dBu
OpapeluvVHYtFAYXdC5Rij4VnfKFhnUx1MZUw4+oMXHRc8hC06nNcyQjzhEryAWHOwziuX8Y7BRt
2muVoshQ99bUdNBaIHEU4si8k4dTxDqtsybfDrXj942AzTiOOAAcDDBG/6JqH2XlWzK5OKXsejji
AgMqvKnLnRyvp4Za4vmMSeSSwXBqSKMOGWS2dbl3H8nsdmBU7SvJO4PQyV6Wjq9fsAwE5TCHKDSv
n5jZfl3sWuJnha/pmOH6r7rx42RMcBea26A+POLbzv8+cSUHvHH72YPsUC1ZMsp52q6uVytTIE6C
hBQ9RpjlME2yghmpQJyvtUD/+b96vVVGEhcO6b48Nqf/H7J3mUDb/u1qxodxtlE0A1eUs6Oafojy
W1JJbgmbGv0V6A0UvyPJjF3iaxHHkBBQPcL7gL+YtQdMWdfup7ZTDF/vi7U85maqzY6iloZXJqk+
OiG4A2RvhGJHv/sV3M4RMlaJEULQ9PQZw0v8PDgV7vTWomR9K8SUvXyKfQY6aZGAM1XcUzifQfpp
gWPFnaH3woN1THz7vr/5NwktzZNuHvyvNd6hcR5jWsKhjQygbb2pjYtB4v6EyUDqWcZHIHTtOyDO
Z0Qz+KZVFZcUu5/vrHD2oro9LYP9ktYyrkShal6gfuWmd6pp1LTvqIZTTbiMdybrvKyBbIOMDEgM
g64M9IGA64ivj4n0IenqdDs86SCsyNzYnDDx7vP1iC9etgsIZ2Z9RigdZrgoQrrkpzVm5ocoIuAw
ZHg8eOqM+H9Iu7IlO3Fl+0VEgAABr8BmTzVPtuuFsNs28zzz9Xep+h5vSsVB95ZfOjqiIrx2SqlU
kspcS6efCe7g3ZINMLIrCs+MrIwlxkjRHu+aknxfmsZ1lxuto+WzKFqtmrYA4g5WEUdy1aFDzPXT
x264bubBlop9pYiqY6v7tMDhguKMdx3Vz1TTHasksXXFt6cQU/l9IxoeZmflw1laAHF7NXWDjtYN
GEQKzF3nuxgVmtCyc4xmSMp90Txuu4bILvb3hZsnVj0g4Cm4IatvevVFlmtbIvpnUumFTVym1CMx
SmsCkFlvPDw/HJv0qQ06gc+tfyQsYLigl+H7uzYLLF3tqbfmCY9EbvnDvBqd4okVMWTBV7ho6bio
Z3VDGmWQXXML8tRkmR0nx0H04cN2e8sbuICXQSswHXq4XTAZthE056nPRC/dAgx+BD+I20idB2CQ
/QBy339f8wfPwDewbIPDX1TLXl83amiYAQLLBN+ShQmkPm5SDUXO0rT7ud6nqGf7Rni/7dmrB4ld
fVDGw6AY322VJUVkmLOMExv7mDeQ3a5PnmmX7qMs6ewqj06o44so+9d9cIHKOUWbt2lrZUAl9+zJ
MH8jWykzG/1H4BQzbyxBhisE5DwkUkA/aaYArF3t9K9Inn9l4NuAILNIr0V4q5uHoQ4dE7MogVqc
fYU2DRS0yJgE7R5zMFD21V0UToKTvBrUFyCcTVMc+tLYAAT0cql+iBMUdKvnkXzZ9pD1LMkARTyY
LmCQyl0ecdK2ksI8EYNx7c8mVqCGTqF6bYbB3Ui/sRnhW5LGztSpfuwmmWlctW0q/zNKQfpz+7es
ruvip3D3SyrRTsWsF9a10V0tjNy0N67mjgpi1upZX8Cwvy/CfZ+15kgnWJw3x0gK7GYSXcjCRWWW
LiAUKAnQCixbmPPTTtp39YCOi6cUHJg7lhGOn/pahbg3Xk3xAEb5t+ZAKtJ5bOErY5cSiND2zUkv
JAXCae1xe4tWvdKU8aAITkrQBXKGFXOhRJkCfoLQxHSR7LVZ66jzIRTNdK+5AuQeIC8P2gi03nOV
O7OQYmmmONHTONRe1M7ofgdFjtW3v7YNYvchf7lA6AdyOiDQUAyNuy/zzk9INZu4+5Xk2LfnKDiY
deX18VHWBAM5a363hOLCRtRkplJ2gOrm2yp87kUf+mt7AzUlEDnCDzBhyh2frtUyVZMwwurL6TmU
rEctKGxfT65qg+y2V221FWaJxZ2hSA8riBCVKPTLLUYPsti30AID6dV4nMlXg3Tzec6uskT2VdB9
6Nb3oCskFNZSPT1ObYtqlDr2g+qSFJSxdpP2oSqIn6tn0MKZQAEMDiTL3HLEZoh5FL3BT3zpXYyj
7KG1Qo9Daet7zJif4kDwkb16Cy0BP6yJJqmZgvHowVE8PMV5KARrd53HeOLS0YmfycP2Lqw6lIXP
C/AkQjaQPySpZKZqXONL0CiibN+F2Xz020pwQFZAdLyFox+D1SipyS0jeMVG9B/BKmvMnQC6sHIv
CpcrWco7CG7hmnaI6JwCogWHWX2URiP/oUppszMTtB45sp9/ASczKU9BHBWTIC9fc2V29lXoHECo
VdY59KAd/EEravboh/qzW+390taObEKUqSr4jnGFDgrB+VmJOsA0iaoRAhUvPv3Lcz/EbCrS5kY5
kcAzUvD1J1+L/quRi4YYVvfPAHG2hbBNP/C7gpydaMUkow9JuinC1jZ6U7SCK4FHlxcQ3ApmEfUb
1ZhZi9iwo/tpl+yqCs8TsVuf1VdqoVWM2BjKDr1t/1+rKL0D1t9fs4lW17RE9vs2vwy5wl3xrMbg
SXzrfGH9SWm880XCBKveurCWrcbibgeZJw20EAvaRSHYoMc42lV+WiLqxsHRgi/9UtMsdbAhol7A
dVddQHOXlR+ADhjNoqz/tz42Tvaa7WM3dOeb2Ovtzptf0vtS9AQq8h/u1powAymFAzaXUK+OjkR0
K64Nab/bRC7RjYaJIHuGUYwJRLKzXfMrefZ/wlP3+W7eyyAgkUGFZOuRK3Cf9Z3E5aAbJkpPfPxM
erDf1CVa9AgGFiXUrfGi5mBAG2/X5DG1B1d3wp1/c8Db/ydd94LNpd1GG/idhHVxh1PvSjbUmV5D
T39Q7yk45uKTmdnJF4G57DRwqQ7qa2wU3cAMmsZTXOSamgelP7GJ9NnzIe9ZJTYyekfVkZf+20Eu
qZ+hoFii8pqICaGt5I9AVSIQvYzRWaqrvcAylg1uWPZWzV8cyRGPXUanAmNAN5qExtwR+nSy99b7
JojcgkV8yzoWUP1sNRVEXRBy2sCZzMohkIStSC3wzdVTd9mrt1xjATN3Sp0NMdur1Bu7l9J6ESzZ
qu8vANgPWACAm7Quew0AZmIPYHk/sZLHfFAzG3LS0REtL27wGOBNWawkI7KNi9r+VEhjUgDa6AvV
iZIq2VO8gwk2ioWNLZ/gwrRU520Vgp8DL7xogzPsaejwZJTY6MNMx0fNPIyDJYBcm5d45+tcfKZK
GIatAszBCZ+a78mBEYP7h9RGWxREKwJ7wNhn6+S/FM0VHW+RY3JxWh5J0nY9sCEKbmvECyNiW6ao
0sLC0taqcsG6GloNCkpAYcLE7eP8JXH8gxE6rEw2nVPRu+/buNUGHv8CIZOwM3W2i9o++qHc5kfD
mw/Zs/EQv4SYpGNtAhSrqx3y8+iwgJ14/k67FmncrOX22FlVRwsEwfSXwa1up/RWUY449ujQyQY7
bcd5ryuD/t3q0544cV7m3ghJvyvEXRo5lRVJTmCoE1JJiiCBDyI9c0hDjFCQfK2f48sP4zZECpSc
JhF+WKAmXgHhbTlyQshnobnaY+T6QsXt9dP7B5DvZIiSNlVaSFm5RizbgXoT+4/boUkEwH36V1Hh
h30MgFzOH7DwD5jYESWO7PB/dKuLEdztq45TYDV4uHGnfX2VHOqjisFz7VY7BnCp8STtMaeiOKKO
v7Wh1KUX8d9SltlO88A2q4kfBwhrBzg2yU4rnrL8ez4Wu4RCCeMT7LLvQLlIn6NtyMwiljSCvzyN
Kzsu7wZd9PErWlEuqKuT3GgVnuZd/9foFQ26ycCftSc/1X34EDiZFzgl6yITfOSLfIUL8rKWs9QS
+xiAB159NRVR6+RaFeHd6nEhPdNrPawVILRuBA6VZIduxgN9ZIzogScafhGifQgzUlH6NQsz7ZvO
PEjxvkGM4yujBwseRRwagtjBf4WWqTVC4hRock/QzT3ZLdYPzIaOP561GkPhgleWt2i9cex4RpUy
6UhjTABsXdmR4CPVLniYXfalSL/hehxPFnL+tLILN3GHg8hb1lMCimEIQ1ZljOa8z3mSQUvzoEa+
H6dX0ngnZwcoATpKfaMOV1bwGAlb21bzUgtttxZF5QTV9feAUPDWNN/A7ExY9/5OIfUuHKWvA7IQ
ufYPeYCBb8t3x7L04kYG0W+R/P9L3RjZv/wA7uzD4G6YU0xTRRIShB3KtwaOZhGEv7dj9ppI9Dsg
bmm1IibV1GI8m9xPuxC1LyhEo3XUsKGI0rmyWzvWHS5n1ziykkoqpPNYdeWFoVwggJiQRHyIv7vx
leI1N+k/amvTwTac+V9VzshrfvQvjEUzcHURF8Zq6rUA52KEmoVyE2ECEdNkXhE0dt9DnFMVfRKs
fygvYLjgIBmSDs5H2JhatvQoO5pj/egPzbcJLTTjDjxmR1AJ2IHbi5oJRfZxOQY6yNBAnsA+PFY6
Zm+cAtCl0VBxt51oHUZFLyjV8cTEdymFKFeThM1s14bk+Zb/pPW66xfR0zbM6k0FLhamm6npHyRf
Mr0JNVYLRHPByzSdenW2g8STrJ/bMOvW/IHh2+4iKGvFLSqqrkR/NH3sFP4+GF62Mda9/oLBpUpa
J5FC8xFfxlE9Z7J+rYBkTunDG2gDoSgF3gkrF3xri8ziMidSmY3aMdIqA1JDSQcmMVBqVGnqbVsm
2KQPLUEZ5g5zH6unDRipN9Wd0vyiqWnHVv6JEAlWFDya4SEX3Wnc4W1pXTZhO4AlbT5UvmwXjUiH
fbVMuYTgDm4/USsCMxabhx52hpc8MG7n0O1iPEUMxy5BTPoEC5C+hOSPrEbxvGIyq7QnY/jZaMQm
wn4gdnvw1/kChP84y6uk8FXaY5PMubW1Uf8WBpngi3Ptzl5icC4e5HmGQXOGsW+PzT7Zq3i9wVS+
wK1XP/CWOJxfDw0kmvJ6hF93qI4hQ94HO/luDvFRifTVDUJb1McnsoxLDoiqZOEwAJFZhgvzTcxC
PogsWztJCmqbIJ0F/9QHUZ+AzD44KphhllbYep07SaicB7+/NapZcJbWggNyYR0plkZlCIC/z3ca
azLmsmlQ/1BORXBsrRv6CTVYOPYFgvnkom6FVo++9StAyE1rz9Uu9Qd7lEvBV/Xql9oShlm6gKkG
00Q2w2BOTGnER5mUPRuCHEyQE69vz8Ue9vcF0GQMZdCrbMmK9Bovei64dLyCFG4WiKZ21x3uAsVF
Oi0k1CIZoNoKH5yod6sntX+ZyutE3UlJ4oWF4FCtx4cLIBf34i5L5mro8C40mz2kZ+ap/Am1Ceth
+64QeR0X6+bJghKo1uIWnOkOl77t92SfRN+3UVbTr4VL8ExKeKKUKSkAw0h0pC+pl/8IH6Nn9QZi
ql5t5ydUSn9Zqp2IhnBWP5uWyFwMlArdUghmrtHeNHtkV+2p6aT/xJ7klLvypf+N93c3PEkn7dx9
EV0k/yUw/tlE+iEw1nMyytjE1h12BE3b0g3e106zo3nyoTvIgs0U+AzlQohfwUvyDqucz/FD2vhf
U6NyBTvJfvLHe+tiEh9Dah2aDgnWMz4qntXbzd53B1zG4Lg51nul34lC/X/JAC6IXDhRxjRPkhGL
OENnAfMroP7eZXhrckJ8cO9VXDB4Sgyft+0ULSUXWogyjxiLxFK2XVvvUjO+63xfOWyDrB8Lxiun
67hdcMW8D2BR3PfmRJBpDE7xYp760MbbbwgygKQGg+O/X1xg2HAttzHsbezVg7+A5lyTlHM0kBa5
gYzegKilNyk+5DNJZOJqiF7AcC45BYGa0QEWSklvZ82rGUq7MnEnq/hLezi/jJNpihMdVzUEKe0i
anaxZNq6aXl/t2ycM0Jaqq90lhvq9IGWr7N6P7fftiFWr5rFknGul9VWTLoO/o4W+0foM101euKh
x/9Ga5D5GvMV5m0hTSmawlz1+AUsd8NBUdDCsQZsGUg2tMKOve9/5k5TNFApahbKSDyVLoYV66iP
UcJK5tI4KnUVun2QiUhn113ugsK5XJ/0QQBeVHyjtsGpS34WAT10Bibf0Ee0vVOrJUdlYRDndEM+
KgntASWdR48lov15uGvBSZju0mtRBW79xF7s4lxvlmJNlUt84vfNoeqvoTk0fYL5TV/aw7uemhZ9
h0TUjTJ/1w7JqQl1NK+aglR33dUulnCu1teUQBcIMLEVOkY2ur2UCmrq64foAsGlTyNGtUCzgJ0Z
4vY0DO0+QR8fUWO8t81em5v3Ga3uh6kUZKTrewRyB8bTjclRzjJjxNtwOGOPrPw6HRO7Ig7pfUGo
W21lYcqY/0HhjMMsZ0HLGig0sUevumE1Q/NOvaFX0vMMWVVyGH6Inkj/i69fQLlMMTcnELx0AA2v
Woj6+XflbvJ8+//2NiFYRz5fNPU2LJQOdSZDiW3o/9ppdifR0N0+vyIU7vrtQOhdSxiqclGCtoPp
a6Cndj2KvodEKNxNayUVtDLZwuUqGrJ/dpqT909/ZwgX8qqB9mWP1hUUlJpzbqm7fmz3cSwJ4veq
JYz0S0UIZ7XG9+kKOhlTM+hxx0bS46y9hu2V4ouIFdgJ+ZBfLjC4EDQYNCAx6xEZ8puQHiXttYqu
4vHZVD5TecZg2R9ruLOqznOXpyqsUWcvRfmv8ZL5YXtfVq8iSMRplgamS6jWvF+weQgbEieIQnNc
/6xSeBnGvNHDkFogYZIsQVxY354LGncbNWRSwrnC0sU1OONzUJQaSE+UQuBs65FgYRXnBqaV5nGq
AIfeo52VfVNF++Zrv7NOrRN5ooc2kVWcQ4SxESUYOUDSYEyW48thdQqk4eCDbVawfmx9PriepmAO
gIDu+YNMYTSD0wCMK+hBHh7k+esoi27w9U+ZBQK3Qxm6HPHUAbqG6GX28juMNjgVSEp+oBqDhtnE
M2PnU9+Emq4yJgOIXfGMQ800RL5ZYUo+CjHrCP+j4bUkS5O37emru7SA4YJcJkktURknRGgcpmTf
aQ+RSHBPBMEdprz1JVL+y8TjEciimoOnN5kgpVv3gctycTskyxAMN3TYkfbQzcK0nICLaTUv0cBa
qhC0FX/QjkT2ZdSEaa+zSedmj556zDmLS7Kra6WDdMcgGGhAhvo+8ECdtyvmDGagoPgkkeopVuJ9
GWju9q6vFzgWOOx3LCpwiW/26ciI7NmovwKhnmh08G0OXJdx/EjBSVSSFVnGhYMk6Atd7YBYj+Nj
r2f7tCTPXSisczBv+hAMKOI22nHwOsuzt2RdnAZaY7FPc8WT8BC77w/dP7OjOuYZcoI/RBP+q3Yt
8Licrq2aHhLuwKPFS5ldF9EznQTPAasQBgWHPZSVwCjNHSArlfzUQGUWAnu1rfiY0il728z947ZT
rF56CxjO99pAbmjA3s3bCdpUIAmV1f4uN1BqblIBFFuUD5u0gOLcT5l6Gs2Mnlf2H2mAFsHsIVF+
B9JtV7bO8Al+KfSwXdaPc71iJJhz7TWmO1TadRegVpo4Q349gRFJcLDYGn0wzFRBb45BIXzFcMm2
MkB3VC1qGKae4/naHEXP0qubdAHgX1jNkOlHRgCw0LY8aI++PtnWfKuGL9vO8FbC2rCEZzeRwyxW
qwD1wmoH1nkmyhnsDAw5sP9C4vHOP/qhnR3Z7dedSWCjgUVYQVw9ywtjucspyouoVDQYG9WeuUcX
5BeIw1p2/Vt+a63KHVHhdzWJXQByJ60AWUNXdgCs5To5+hiZtDtpkvckggpuXXThT6urJWd7qQU+
w8/i5DQ16lTBSvu+aYcZGEX1SACxGkEWdnHnrVRpqFUpIDp5N/T3k3RSUXvdNmONPkZXFiDcMcsY
s9k4AUTbQ7fnPsTzEX3zEPkg0ntbtwefXwi8kHng3697aHHWaYAiKCaKrrSsOclJ/RwUneC7aX1n
LjBcbO99EspTgGJyHe1C/xyLBj7XD/Pl3+eixVDIARTRsGJx5p8TQmzJnG4Vc9onwpK1YMX4Z2ur
t/Q2oYAy0uTcTPKuijEpTgqBo61nyuAw/t+d4SvjMwnDMZuBo99O+2YXHLITioV2PNkjChyMIfdT
3xkLRC5IBEOg+LOPTbLU1EvbwutrK7BpLurOWH+RWgBxwSE3rJp0zBvkfX7Ur5IT3Sto4ysclTXx
pTf1rnObKyYnAQrv2J5E0m+iLWTeusjZstkKcvBlIg2o0gdT9h2aj79KVd5tn2PmdB8D/2UH2c9Y
wOi0HM1ZB4xKf8jNGfFIiSzbagcnoD+r+FYuRKWD9Q/TxcpykaMdy3YYRzhN9LvbFTdo4XFbG4F+
3rUYRhLxj60nvws4roBgFVony+zYNbsJkiCxl13X5x6ve5hTP9CHT/B7Iy5eFpSLInqOR5MsRoFe
k7+l6bdWNe28ux30h1BEDyryEC6eWNkIYu8BhlH/sTTw2E2vy+p12z1WU7eLNTxpiBk0YNVirxyJ
ou9oaTxlRnGdIl5JRN3rk9/bUef//4fIlyvIk9fPvUGrIQNm0+K0VapdQP1t2yyRU6hcGDExeJQW
LIxor6NbH3M39oJfGr7vhyO0vYQdKqJAyQ+uG5BqCVV2hTEnRGnRs26y5x5RcnCHI4qAzyI3FJ0y
lYsfmIMtaWLBwtEb3dApTiM05g69Ux3Nc4A3t+P2iq5ebmAUVzE7gmkFk4sjja9JUZZWcMYy2HXB
oQibXebv9e5pG2f1kl7gcMFDTuIAii3AqTE1OTwmxv3f/ftctKjlJDUHHf9+i07T8hVacwLXWz21
CwO4+KD1aONAizaKjeYpGk4RZFhEsqgiCC4wKJVhTMoIGwwkGSP4dTtylU8CbaD1jVAx22NaivVB
8W8y2joL2bcPiCRlDJvR9MrUs1/bu7FuyQWEc2IfZB8anQCiW4cayifpKcEH3TbG+kmxLiDsRyyu
wDnVclrmWK7pVB41SJelZ4p5bh3jHGBdFqVMKyR66CK4oHEObHbtPINfHJ+nvX4LViM3kiNXivrb
uLL+Cdg4Va9PTqKNx5RKj9umivaMc26ZDiYdC2AHhje0kBfvBWspAuCcu1RAwxmyKGBpeBBCl7ZU
etsmrEfSxfpxzq1rU2SorJuMNev8+6SW7RkRkgMSir3xTaQQJTCJf+OKNCigSCpcsDBuQv8xEz0+
CFycl0iq+nywOh9LNoyuZHzTQdMiipmiNeMbnCiNMnDalexbDU8BM66D2LVuOq+5Am2BW7iSK/qY
F60alz37o+Vj6h1WleQ3GuPsJBXE6fX2xYsfUPYLFqe2gvYguFqBIJ+IEzrzQTtmR+JOh+aw7XGi
DeLCQwH9yoxIAEqDc6N9QU3brtrf2xhrigPLqEC5qFCXelz1byBMrmGfXFOIjWooO/tvQ97SsQE7
wFESHSa2DR+y/8UicgEBDFwUkw9sEffp0/RGY2Y50vcRWUJ/3Z1FZ2k97VrgcfEBj58RSh/s0ngj
Iol2UefiAnRYtG1/5Y4qej0U+SEXLRJaxZoWwMChqn7rTHbapCLxUYGD8IoAKsEbZRkh01JoU1du
VVNTdpRc1a6kLJ4EIVx0lg3uNbwkgYkaGSya7uOr4Hd+JLvuV3sAb8V80k+MDwD9zwLvZNuy4SYG
ly1rE/WLjnUTFhivPLKvqO45u54P8rf2lKZgc2j31jH7wTrhDEFeKVpcLpCgwFSrPft6o9NOH14i
6RRY37bNE0FwkaRTx3kMJEBUfWGPFL0gkN2oq88MqS4ufoOLI35EO4QrbNwYt1+7UPHUKQVjuS8a
X1l3ecqoxaA9C/Wv94FRLVQTGRM+NTT9cZ4PERV8ErKYwDsDQaIPTXIIbXyQ2kWnIHRTfDzIjylY
NdCiHoBHuauPVp7ZVjG425sjQOPnKUmg/G/vJQniLMQRk8p2B2KhwbIhXOxX+1CNFcxQ9VL3so28
GqwgKGJgrhGtFB90fKu0BE1gj3OdvtEdg8UyjLz8jBk0yEWUFcj7vezLNuaaKy4hufhYZKn1b09+
lhxI+ZwH16Yp8PY191hCcBEx0zLIgDCrQplAv0Tdj7WIfZBdVh895M/C8SkTxoCatmKlq7gaD62J
PPPBnFSniPPd9nKtFqEXxvDJk5plY0UsHF02dqS40c7/mVwxCcbANZ62sQTrxudQBBytasSifBbj
g0o6KULagfXNR3sx2LIw0c337ZRSLrV9iaZVOf8d9y+NfJfVgttjfWcuEOzvi6RJjWOwHrJRI2O+
K6rnMH7KQHFQYzJie7HWT+0Fh/19gTOQKsJHOsOpD0P82w/vivQ1am9y5es20OrHG4GIrmaC+F1R
+d4dPVG0ooGaous/91CvUQ+hGznl78nNkNWKHoyEaMxJFnbNRpuNlpHjqv8HinAgHq7fWDkILsDm
h+hTcXURF6ZxF4aqEN+MQmTtZj7ZGFGwB+Wl6O5ieu5qQUPkql8soDi/UNQkn0wzw4ltlZ9hV6X3
jRVY95BF1CAdUgqJC9mt/SFCLPA4/8jLnuamj12zQB7KilPRSbuTfrU7ZZd5pmELyY9ZhvIREFcW
NEggVMnPXKDmQiu5AeC0fxNEwzgEvRrAW5i5kWcKwtL6al7AOC8Ji07t2xgbZ0WvreXJkWzTzLHS
h23fF8Fw/pGbfUbTDDC5ApKNMLbD4jExn1X/59/hcM4x9lVO+hRr19U+DjS1kdba4/zaYaBkG2k1
AiqXhePcggRt2wUyLKrm2268N4zSjjBtsQ2yfq8vULhLNuzkyJRHoKT0YDT3hWbahr8n3Z4Uz0Q6
ZQXUao7Z/Kj1LyPZb4OvZdJkgc3dviHSqaYysJajciVHjxkqMOP4OnZXUfvY4iFrG02wnvyXiZRU
mp+XsFRJrmhx3USubHh/B8Flm7MfD33G6rEYBL9um/629fvcDgYRb8jq9QtWN3RjyZibJ9zCFWYB
OTc0xrh+PnhNUl/34STYm9XVAmchuFRNQhEl3gd3a9LQtjRgb+bZm5VnS/cC8n17tdZ9b4HB+V4d
lGYL1SLURepmr/vZQR/8O9lHq0VfXhcZKL398qWspFNaInvXpvMcGzegEhOYuho6Fj+DW80RQwpW
F8PUIDmpxbFUvpN+r6hftq3dXlDwn75fUEPL5bItgdJmt1pyjIfAtWIhfQ3blg+h/Y8t4Bx9j9KM
QavrDe5ki2jXXVt8V1P5pWvTu0Ct0DGQOuXQHykt93Vm03DatcWEp3Cn0uXI1svkoXN0UNFsW769
vrpM3v+mso1SVZVgudKgtqaBh1Dyd52su+ow7bahViPKwnzuAzkLJ9BIazgYphLPEsvl6EMJYmln
8PEJi8HoU/aP3/UP26iireWuuDTpzaSR3xb9qotvuvlmGAV9cKsnnmigbQe7MfuW5dYQ8qVTwyat
A9kxx7uy+/YZEy7/PnetDeqcxxJrNzKo5NV951UWRtRN0fTCuitcYLioApK+GGzWMGNM9L1CtYMc
6E9jNdu1KqoNiaC44ELbPgnJAIvKXj33RYLiriFD2RAqi2RoG3d7/UT7w8WQSB5nM2UPWVWXOkYQ
3WVpIfhcEUDw99cMKos2kQChTmDTjtMbI+4FQ06CNePLackActsuZF6mZY6kpngrI7tZPYMbXhAT
1o+MYRKINeKZlH8CNkNLzRv2BNwaPwLdsg350Ef/bO/Jeiy8YLAFXXyfVF1j5lIBjEnxPasgXmem
p5YGp9G8icrG20Zb354LGndCc5LXIF/C2uVGZkN2w6HKsN+GWN+eCwT7+8Kg3ACv88Ba2eT6qkU2
CFolq3Ji0bqtdvswcuz/bA53SmPZGiSpBI62l26Jk+3SR/ItcuqzfOd7/8qESscC3wp0Zz6UgyBP
Ey0kd3AhlyN3iHU4uIpdl4+5/+vvVpE7qk1i6knMZrOlKLdz6xzRO0LuylbQuCHYLF7rNB90qxxY
3cePpgc6giWrD6/LNHP7ngguB8Fh0rhLHywPMc0ps0jC8Og/hYGajJn/3bZo3C0uVWMflhZAQDIm
20aqq3s5qOvjX20Or3k6WCBHIxaC3GylNk6wExGogga/TP/r3wFxwYFYcVHJGrxMyp/w2BhFL6Fy
r+uC0QmBL/MMdA0GQOo5Ako9nof8OTLvt634Lyn0n6OqcSFhkLUuDnysV+3RvX9K3cLJwNCaHQMn
3UWuqH9M5NRcZChUgi4HRg6RNVdWWtpN7qmFDwnrl227VnFQ06GgldHQUc57NPGHhuhIGfE/KHDX
bmoE4F6v8cqSiz6mVhkNwL7zB4zz7BSsYUGE6W7UTeMnFYIA6kO9yw86pAAc1m1dOz7G83+MdyJ+
0FXvWABz2SrFvEYT+QBW1drGrJMX1NTbXsjV0LCA4Ny8jdu+xsgwEuL0aFoPfXAfTaLuZ9FmcTef
qYHEI2HfTxhjt634NlAg0WmeApGq5XrBcWEM+yGL+2+EPmtTh/i8TlACPGa7/lAN9nzfo1AGQS1n
EFUMRPvDebuEt5C8ZhWYgN5k881cPG9vzvrpXRjEXXWktYbOtwAwOPkxOigH/UHujozdjzV/Dr4j
iViyRSZxlx+pe7kgLRBn43bOf83ST4FJ7LB8+AC9mPTWqbDYoyjVpyzL30xijxCp2x/KQwNhLryK
uiJhLtECvj2JLNAmvTeJ3wCNPaGDXnQvQ9/xqXcGV92Ve/ogHMAVrN+biy4ANXUG8WQMF6xVuhta
2VEVkaSf4Mi+2byAyIs2KSVWFQmUe5LcJZKnV4KEge3y1iYxKxcQtdXJpGbF0vioe82eUZGxiT5R
6Zedjy0YLjAkZT3TjlXc8rl1wARhl217M2slNBd8J64NAX/CehyCgpSsG4aFLnzOqhIqXIXCcocJ
4zGRYcsSxgqi63Dq3E95+R8o/lus9LVwDlihb3A6dLA2TnAK9poNFn0PDfCCnGh9GS9g3GVYqq1V
JIzHS8LFpB903XBy/0tZv6q0FiR5qw0VuO8gGqFBRhdjhO/XEN1dFp3ZnDTmbnv0AqMffXa10pYf
oe6MlKL8FSiOsD2XXXQfHGWBygV2o/Qb0upsOvt6chgnyXhOHOW1ccMDe73URUGKxdUtPC6wKzUF
1SjDI3tzHzrSlyBwchdk4NDq8gbXnjKnPkkugYrAw7bnrB7uhaVcxPdziI0GDSbDTUkz7/2486+n
SCl/plnbfNuGWj3kCyjuOPQQegxDFUYy6n7GpMiEl8Xd3AKLeH74MEUV31LQAdGM5SlPvzVp/EB9
X3TiWEj6sGXohDcxWmigqZpL0qpw1NMuU5F5mjQ8t5PhP/Q5QQGVhH0AmVB1qkHslbR4HSx9OZOu
q0qtEmdM2wFU4eB6LBzN9+tbVB3i2wglUoFPrS7D4vdxuRz6Joxq1DW4cParam8V8lTNgjUQQbAl
WkTt1jRDWjIqVoXuJvWuRl+VaPRxHcLEy4IKkVKQwbyHsGIQA2EEFqGmOk7aTZ40ttGK+mJFINxp
r+twmiq8+7t6fQjT6zA9FaKQuZ4Y6BdDuBMuV00hQRuHOb/uJbvxLMd2sNdfDeicTAfrKRYpV6z7
5wWQO9gopcR1RgEY5l5m3TbtZ0pzC4O406xX7BkIo77ukDyOIIQGw6JT6zdSSARetnqLUggTgxzX
pNAvfO8CXTlNA4TNsXJq8GTUxBsU1gHWRU6uiDSSVxcNBW0UtjWCXgvuZquCSu9jiH66gV86JJdP
Rh4JUp1VZ1tAcHFjVipJ631AyHNmq9Dt6YLXeg6c7Vi7ekWjywwkqAoFbwV3+hNDz6qAcbuCVDhs
vvgypNOhgZAMdt6KKD/WfXsBxsUBkmdSqOYA66HqlLvKOSmc4LneJXcQEXB0sKCLGkdX+4vBFvrH
Ps4pGhpDQIOJOuETb95TlRSn2ZjUEwQZ6Fk3c81po+aqjazaU5oo96KxEKl3rfvK5SdwUSPqy2wO
ZlhtNMepu5bV5+0tXHUUA/TglIBrACJy7/2etj5q32wIKgtGOx1+GdJVmL1sY6x/wS5AuCgRguZA
8ll35X++VzInfWNSYV+wULvehhOZxMWMGEMpc8BKkKkBvjIdIpUJJFVV8uWvYPj5WgNzFEpYoyjk
J9pBQa+77Q/hLjOq79s4q33heGr4zxbxzZxSq9JYHWBPd5o93VMO02D3P9qz73XuvOv3UWjPuSP6
ihGsIuEiSNP6XTWVQO2b6wBdCZEKEuLf26atY+hYe1ShIN/A/r642knsz13pYwlpEdltOECP/lsr
jhwiGO4Mmf9D2nU1t40021+EKgwyXhFJihSVLfkF5YicM379PaPdz4THMOeWdl9dq2Zjunt6OpxD
hqEbEwTDurFmO7lrLaAzgvvWDrzONYCLpnzKnrlzYltLPhLQ1v+nHONZklSAm4r2eox+sVLNKYwn
7LzaUX/XYt5ubh4jrOCVIQ/DjCrzR8a4Esv4miaExWKmEBspP8L0tgs1yzDu+4hT5/+LT5u4LQFd
gwSAOTulB7A32r+Qsx8cujaQ+9oTrXignucoD9cNZfOi0S/CmBMEtV4mDAaS+qF9k7s7UX7oqhdS
HSUuI90mYp+0EsUcG6hETAwWQ6/lHGZWtQcKxufgSYtAPBmcDUuy0jN45T8USy76MYcmqiB+DWgC
2mmzFReZZSSDFU4cd9s0DVNTFQMwywAbYq7rJgzSgmS54VTlfBzjn1UWxVbWYk2/NjjmsXVg6HAq
GBJH9i+z+7skB1UoMVLDGfTiyQjnnRBnL1My+nKheXKo8HaNtlx8LY+JVp1pdnEqQF4NxDFnUg28
e6JStpRBmD6Q9Mgg7lA1UTJUUOz8HrSqVlP7SAQdcWp+MsXJUoIXYajdKd2POW/rYvMzEhEwZ6II
RDB2/kFU5QIEG+C6bkzprk9AQj7Kh6mt3gRVjeyhSnmgWluvZ3klkHE0vI70ioRgCS47BZxzy3TO
utgXtOQ4y+Ej+JcLq0tMPw51/7qHb9km8P10uB5wexS2M953QhQTg9qmKNhytwu6UycWzizvrsvZ
yqfWcpgsUgy6Lq7BL4tdktnDdP9TWRWcghx1VjYCy0RHRoxSEl5bjIEEhhAU4AmCKkSzSkyKZ/1z
Ub+oIGGSSwrY+3Zdpc1QvBbI6NTOGdhyA1jk7AcnMOYC/yrEYOsE8I3Y4Xna5geELcpAZNZ1VaYm
u7qzDSlfmkGDp+XDAH4nINA/cdTZtMGVBCYYxm2gZYoICcBMNT6XVv9ietMO5Af9q/gt90HBYRkW
ccXdfWDP+QeSR3klnEkeZXMO1b6DcFG4Q4cHZFU/U4y7XldxM1pdhLBNcvrejec4AQRfBcAogBhi
djd7/W8ymEdmp0yohOVQJMlMl6RY0SKJjhJ0z1kF2uwjrr4Y2yE3pb5OhxTKoJccAf6l8CJHfqhy
HFPxUu9LDza4b+zC5lnipp/J4P3SDUVVJJ2JVdNE2lGpgJcYNeNTHGn2MIVvczLvYlM27abtjkqm
3X/gq8p4t8sG0Cc1duZAmpWBhIAHcHRjvify6EUYCBjjj1QIZAWQp+BO0wDAzThZK8WmmphQbZa1
oxwDwywOPrC7vxbBeFnQVF0oSxBhLrdp9BzwQBQ2ny1rAYwnFWRJK8B5IVD8FO3FKZwJ5djuRvYx
cI/1KdFKDqhxO9fPZzM6XT4cW5Yd4hmb/AuEDmqa7oJyAAdMKfNqEZv+q2AdjOiKCGhn9ngSo1IB
4mU4hng2jNSuJhfVCU6QoH/kj2tkJYQ5oCEc+yFOcFMZ+Txhor/V7DbLpx+i0nwPlBllbTJyVkA2
PQrQowCmVSUTSfDvsV3V2qUidQFMyJGc07Tx86q9S6TRMwozsqIGe+N98PyBE1vJpCe6uk9IP6id
OeDyqtQfapEgSn27LmD7ejRUVPYUCWt87IIYOh6qNOsVtAINI8XAFWztmB4p+E/ly7z316Y4pGpo
JKF0ZAA8/3eFmojMqlYD9pIWO8AkglYwuW3xUi899Y1n71uWuBbGRPmyiABZlkKYWe3U+kZTbJ1X
HN9yqbUINrUOwjlHjxEVoiI/6FoWW9qc8sasNjtwlL1JR9DTQX1EFV2ZQVcNkSRlFMRzxlCA5OaH
sraA2Vg7lPhYdie0GR1eW4orlblC4hJcxwTAjo76ODiqV3jCA9GtztLvCQisGz+4nT4y57dWlIkd
dZwSY4ggcuoKmyzVExYknz5g8WsZTOhojK7rJCypOSblV33HcQSYIUbfz+1eugmd8itHIDUzNlat
BTKxfmirSOolg25oR6e5zi0wprl9VaZWIPZ2mBNwcvaNVRFyRtWjtYVRrDnhctvvLhbEjmAolYQB
ZGpBg1c8gaZ6h0TxvABWgEJdS5y+BFca43itlDe1KEMabTOmbnJOiD09gOTGTT6HrT1xJuq2nker
D/z+c1buoWvirCQDxMlqYi3zsZNFK8ucQORE4814QgBOoBMTC886cwNg0VpoJwXA2lmzD8qjGT1V
WIi/bi08GUzEz+QqMWcCGdH0CGbFKYswB/94Xcbm95LwZkZjAu1JdqByMtp5UGgClUUK7mfxe4NB
OCspgNnX8dxt672CQscvWYw+g66L0pgh0w6b6tM4kzsQ6HhCvjih0TyVQvPcL6kNe3Gvq7htgpKs
AXxGRu2enQJqSB31KBvB6e4nUC2l92ZuLQ9KBuCOErTCdeRxBNLD/8PLJZ0QYF/T0gfj5diy7vQ0
xMGRx2yfP8i73Nac7oDvCu5r/hzN5sUjgyJHRwNGlQkTxUS5BOpKr+HiST91kmhJwK3haCRtaYRd
QxVgXIYksuC94qT3SSygtwzsSgAJxffSmwniKpvYpTfupJJzZJsaXcSxUL5TPaWhSMlS59brmgep
5lg97+8zQUmdMJGgJfhinQQix6KxFh63NU8C/aDrOJQmgR41+GCz0ISWnsa9FZs8fKfNAAGUV1Mx
6aGwPSkVr2O1HYEV3StiZpxKFOP8oSor8aGdOu6FvBkqYNF4aCHnJWwTc4TxaRX9aLkiWq1p90Xt
I8sdRN4U8XvL5A//WUmiH3f18YZlKWQAyyHHuR8cuOzn2Y7uUBC6ycAhv2BQBW1608ICtN3gcZQB
xoUH9rMZqla/gH751S/IdEUSWvoLiBE8Llm5G6TFjbAtZkyzrevLQ5QBgUqNOHa/2UgFfylaPGDC
AU84Y5haBO/OKoRIfALlpRDMIrSKNJwS38wMs3PLtAXVckGvggj0BCd1KXt3MrWRxzi1HTRXv4Qx
4K4T21SnxaUaeFFIz8kuCxzBJgcJ7MLWx8plCh4DBPEFdM8syGRuYgsRELl4ZldPnfaU8RxyO4U1
VFXSsLIKOBbmSGU0+hUwJGM6+GVwAJi9076ngnU32NktsHcBFxXxiH63HqaKiVEZNDjhi2yOUAlq
lycN7p0pxzMeHBx4G+pJ6YAt1QoSXgl8M+KspDFOI7ZG37c00Rqml0xw1Y+sAK61Yb5fKbedlqTQ
RlGGz7WpoJlqdJ60fGQkfS2HhqGV69WF3k2hBDkyAUshsgPSa04aVRxX4x0O87yoyimZMpoUgDxL
i++WGEMmOyCb5yavPkE/zB/RbHUwzPVcD40QYraMEozfJuIXkjo9b7F8WxkVD3cUm9GvYhKOKgOQ
P8Ae4azjYoFqIZNyq11uNckNyZfrqcC2Nr9EsSXZIkxUAYw1qPt2wkFNVayZzUclGHk51LYcE0uX
qoYqosh8tUUJm0IPUTqSH+nLgRZL9dsi3w82MGet1Kk/GYs18YoSW1JVIougF0FxGf/9bnxlMYao
VYSaA7xbT86JM4uVH6Qmp/PxnpKxNqFigVUVFRnM8+wgXW2GclX1iYYJ08VTbGyy7VsrcSJH+95Z
xRfREa3I1e8EJ/KvH9/mdBBl5jQwSAD57/++ci9QNWMQbQhUQEKi2niMbEo9Tm4XJMOyG5+5I/hb
prmWx4QlUMWRRC0EFbO7uDEtdYcRiTax4qPuBxblqTXsZF/ejDseIsxWPFwLpke9UlRK40VsJgge
5GM+VpZR8aah3wdK/jzFy7dkQpUedGC1SCGi8xaPOKn7uXdFW7CAfH7CjLliUTa50jMs4Dl5BVq6
9vXD3LbWi3zGWhVFLrqwxlnGyylrTw3YKMzx/rqMzT7/+jsyjhi1YljN9AApbFRkp655C7JauwOw
O0BE7fmr6fAQaLYyzbVIJpwtU1wNGIQCAgDS8zb7Juuhm2tgMSCcD7iV5q0EsaNJstFXeWZAUFM+
GYWvtIol1ffi9K0MAceK/JMLoMs5MnZGaSHRGCiKCXcYcyufgPOwWEr+ev3MOKbPjiQJRkqCnqql
p896HlsCD6xiMztcfzj6Al45lyyAG07qYRSjPbqyR3sW6i3Fy8aCw17gzGhyzEFiQkihAz9dyaAO
JtYdgou6ijxj8Bse9CsnVLGYYlqSKQua0qojkNDKQy8R3Gw6NuNzU/JuN94JMZFj1AN9mEuIKo6U
Tz7CDUBJQcwTsROrfBxvMo6l89xYYmJFG42jnLSQ2OFFlRwp/tf7Zs9dsMOs1S4/oxCy+4AZYncf
nF0GRkDY8V0zKUZdSWLNkdt9gaqLyDHzTV9a/X3miaLUaSIHES7RsD8SeUfCk8zb0uaJYOxcrGNJ
SGWoYKSPdfaiYkis56Kcb3vTShHGwDtTAGN1E4FH/ZXCz7e4kfXb1J494g7PPJDQTW9aCaMqr1y3
K7VEr0YqLP5c6zdLOzldn1pp/Hb99HmfjjFxSeiHuW+RSolqZVflvkMgShJOIrXpRytlGKuOs1jV
lxTKNJXukZK4mCV0r+vxXh7845ZfyWAuwCbIpTZdqCKHxWmtGKtc9GRSz3R4jGlcS2BuPowjyr0y
QRaNq5JbYF87tZVHSjwXemTP0Wyrqof3sI5sXkUvmK3qjQVQovDGR20SMUGxM1xK6OloFt3GDB95
i9TbhvdLGlvUU+axNQcB0oJytuT4pqqdJEwdgPBYHL2oV/55YhdJTBWlGAxAoYTZP19RxHdEwnIK
/Xeg+pfowEtXNjv4q++oMoFozoVyAqO5Bh7hbLBoOl/7uZ/avaceyIHYoZ06ITeV38ThWItlgpMZ
BErSNxBbHKsnc9c5xoFOl7ZeDcS+LLFbh4oeJmvcyfvQ4w3ubjv45SuzUSvPegwAUa1VydIxe0Ef
6rlQOZzT3JoPXqvJBKweo5h1RU8zOVIrJTvlDuMku4TLw0gd+ZrZMBELDQTUnzoI6mRia+KrTHwp
8RdVtM1pr4QfATta68XErszMo0il3me0gTe2ObALIltLcjs1eHA626++i6erTAyDxxlCrkM1RcYW
3jA4itS7nQzux8LM7CmMz2Mne/mc7aRRtjI1tIW+cuZ+4gTT7Xh9sRkmvmEaNDCFFjrr5hnfVu85
qeJmAVXF+93Eu1o3gXn0++1WZEo1SnGpOXEF6inzvkcTdQFSURkcivqodKqlNnez9HzdRjctZyWV
+byCmDW6IVCpgksULFIM6UOppFYBBLMqjp2m582fbgbTlUTmQ2pB2hvimMN4ipui3KuhZA0pqtU/
ryu2HdouctgXkl7UYVEu0EzyCX3iHnTdSs7DTehPtBCzix+Dh/ErDxdlM7SspDIBPAnEQqxraFdX
s5Vn7lzK9iT84OjGOTX2mTSXfdx3ZqE5gOZ2hn1rJ49obblDZ2VfK1e/1zzpxrwzbmvMVXCu3k0/
WCnIhO5QjzHrLeOzYmmkbF9n3jrgdtKyEsAE5xSMRvE8Vxp4Wrp9CcbBb7KvePU5/GDOshJFD3OV
ULY56D4DHbqIh2C2wPvmi4mDKdTiZXEbuwG4Xsm5EjjGLzGBGrP/Q1guOLiCyAddRB0plByT1G4b
SJwEc7NtsAoo7LtJC1H1lht8yBrlD9Ft7YYgJdMsHX0nwQG59Q3v2cQzfiaYqLIqRQE1y64drUT+
YhaxVbeP/9H4mQAiZKMm5SX0Gm3Rjncy4DHakwas2taWb4Odfl/eZfc5sVEOJ3vezhTH/FmmtFwV
lHiiJtNlT4PqJcnLde04n5DdqlhUTWhUCZ8wH57jGfPlbyFvqoAngsn5hDqR8mKgVk/8ejgJy07i
gTpuJ3gXz2Jn/cmSpZXevp9R4IuH2ZWB2i48yDfIEZDdURiY+Sax/gG44VEDb+cMK+lMCDHbsFVN
ekgpRqI9sAe9M2FDcvEiv6RO9SPiTNpSk/sj/1oJZAJJKefLJBCoa7aRg3azI5gYzG9Ep8iAd1O5
YDN4I21rX7cVTjCRmWCykBgkTyKkZupDAKrU9rBUt7rw87oUmndc043JSwbAYOXGu7sVkZ9Fg6Pp
iVPKzTGfawyofr0ujZcGyUwMaZqqHEnw79UW3hRet5P95rbxeVR2XCth4kg4D3EP4GQNS5eGT8n6
ll1qp0cKjJUCApA3y/4XeTKFhcQSrsmuQkYJ2uFxi6IPOPNEW7FBoupVN9GL+G1yVTs68ARuh6qL
PMY84qSSC7VCBYhAueReLT7QT1Ply99nDIOQOsjjBJl5OX3u5/uxCO0q5M7v8LRg7CExsqQ0RXy1
0R4cEWV8spsswa6dcl+4lW3uP/Q4XKnFmEUxDUtVjPhsUX5MMK1ApBs1+sCs3+rTsXQnWQT4zpo2
0dKxeMQGqRekkVtNGJY3EpfjUDQh+9N/fx0TO5ixdEKaqPThQj9g8t30arDbzm/5ftwbX/nMd9u3
y0Ucc7tURTeJag5xpvQDO2T2QF5LxefoRLPoazoxSWjUzdinm/H9Wndy/hnAjl5o7Sdwy911WdtB
9qIPc5ckk1bXHYE5IDABZuFLK6bYyvOKiAdFsH2HXASxd0hSykGRQ1ACwLQa0FXpnrjJQePZA3WY
a9+OCQvRkghZWUCO3lvibQcopO6cY2BeOiefBrDrhTbQDxxAWTm8iVqOK7PI62mmwZXBhuSM9V0l
PocLj1iA9wmZWBE3VT+NM1QbvG4v36S+cFK85MB7AvEiucmEiNhQtKpRIad1m730HB6ST/JJI1aJ
JtJ4s7yNIuemv6qYIbIQ63EUSWZIg2AC3rjCG3bx/v+DePSXJ8O/Ngg5zOs1E4KJhDKK0hSAo7uL
zqmLLVtMLtCW9/RZ2Is8JMKr7gWJTLiI0rwsOwGaBSWmnrPTgvkPYXwTRO+6G18NS5DDRAwsDtez
QcOSSPYm6SwjT+xUijnntK0Nhlk1wAJoMjtoaCTqoAwFXv9pEeS3y/K1zb7g4AZPE2perXjbJi6y
mMCkZG1uCBNkRXugmZ0GpEmCr9wkvFi7HS8ucpi4FBGhUAyRFuB82YtAH4g2z+fEye3xDiUOGUVi
kKsgKbTCM+8q5n1O+u+r93kO1rNOriF6kAZHrjQP88lO0heuofJObnPHEauuv46OyWbMXNRHTYAs
/ayXVvIEePCdtK9+9oCseI5uKepi4AKEozjxXs1/CScX0UzYSvs5y6IFoilr9ICmagd8TLxkB5fy
zquj3fImTLa94SKRCWCJERVtN0FiH0mYG/gcUrb7gXPTcISw/GC5GQ9JpMNAqyX+VEfdWZ4nuxPV
h+uevX2r/NKF3f0isSQXugQxY3hKlqPJ40AgHEdjKcHkRiRLSKgA1BvKWw2FNiya+ZFHR0k61/Qb
7J+YewmjpbytG55uTNRKtBF9yBCi4wKcGvcpb9yCd0RMDKknUYsB8gE7qCNrMDxB+FS1nO1h3uej
v2HlxFEURmoPDqN3fr3UNfayT8EPec3h7ZGmiwOz3KqZVGVxT79V9UoXvaI9VvPQz5pu1F3oSvsS
LKvi99YZneEhcTN//Agm0SqAaEwAiUm+GGIJ+VNEFG8Ik8Vq8Xm9LB8D67rJ846NCRhFN8ggMIf7
loW7iF/T8DZI7v+bCCZC9F0I3Giaq5nlWV/eksJpW86CFccw2C3KcDYXVVHwwRIQL/6D1fr/Smo4
X4vlftDkgBhCBDnSPW0ElJ/zZ9OeAICd3aq2uDPccce7uHghnaVSDRJjTmQTn4+cNbQ2MSfjlK//
bKqlXubzdkQ5cYKd1wblDrZUqe1rZC8Yt73CwXrhXMQ6EyeMoRDEinY1lkxyyxEF+Um4C7vBbsOe
8zT+S/3/VzxngVr7eC7mscenS/YDhjzpSIkE39W88szjfOaFdhZfAHh3Ua1o0Iu+IwWrBvpWfUss
0KrsYnt0xr2yWw6KNz0HLm9VZDvhUESwBmF8QQGJ4u9xMdP1KclkzIah++0Lj81TftBUGyQrvSNj
M3XGUJPm0VGN8NN11940lpVgJuUuaq2Vu8CA4OIcCDuz4vj19ijISgBzaxkqqRuTDpc2zuDQ4dLg
bbDSI8imgZS9vP03bRjTVOOsU7Fwqjpp/RKNd1HHe1Ruho+VNsz9JU99Y5oD5h4HpbWyqrHq5hTx
djx4QphMN56CYFE6CDGqb2F9rLA8o9Tuf/tSzAUFRjJ9VGcY3BTeatV9zuVqp3/gj8rC6ksx11Jt
lF020gnR+mcPlJDMM2/lewAPY6Lk2+il35Fq3vS76r8eEHNVZaQ367qGWBlZrB57eFJa0bi//vE4
B8T2fRpR0IqeCsnHL1GxH9tXKeVcuduDjpfvx/Z+0qknidFAxuAtsYWylifYqqs+hAOwcCgPgOAZ
D7ynAFcqEw5mo6iKSoFZaPe5RYf4yA4zpHbsi9/oEE4FWBfC8VlehGDbQ8NQllol0K/5U/yZP+QH
JNRvS2PhhfeI1qR//ew4AU9mQsTQzYpgxNBQAkwIsMwsBZxw10VwNWKihDnGQqTQKDFj/sQKDulB
fahfZ090lF34yCvtU5O+4mls58fQSqPIsbjlLNJPrf7Sxw+NUFpjfSrE17Y9CiVvOIXj2iwkVKS3
vRJR04yOFOkldWM6+ftVcPXTAiPpTrKLiQqPa5z0qrimKBNSxiBbxJzKbQ/SAWXRkwBExwVXs4yq
A21iXz9GnpczoQQQn+MwarCUyjwt6VnBNLVcPf8nGewakpIX2E9coFLTHgLDlbOfic45Lo7BsxBG
JibOw7yEiBAjZ1pjEc3k2DvHAFlEqEnXCwNkBSomJzBDj9G9eC95yo6XoPEUYTIJpdFmI3j3qup7
GD/rvG4+L/gpTGhIzW4KZiymIVXBjKwHJ0rd0NXdObMHN7QTd7ypfF484lgZu0LVzX0aJhOEKvIT
0d/G8GbkrYlzFWMSil4Q5XnEytR71wfDv3ZxxuqBUzuGFVjNfeyYDrezQG+KK87KYibhkd9gCBgy
6VRS99QDpG46RLci2JexocLJMjefJJfLUmEiA5AEhbwz4aoGpv/AllOM+wCU8MPTdW/dfsmt5DAh
IU6TLukT5Jd5ZmGwGWwKta8+UHy6Fh201Avc6wI5Js/OGktdobbAy1Xxto8sKX4RQ94DiyeBeXgA
ynMwFBqAFGyn08Fbur8h++R29Oi0tulwp7U50YKdMk4WrQPA27sx4gV+pC6W+uW33C19/ZnYeGAB
joF23Y3QMnlmyVOXiSFxntRhqUN4n+2F8q7kwU1uP1gvFqLSH7AqcC1tLWQqvaNo444OrHVWfoST
WflZ4xg9zxpZSN6laPMFYFqqE5zaL5VX+spesRa73at2Al4P3lQ/daIrHq0yUQR7+hlJcohrkueg
9Fr1YcjuM3RqMPoxyLxLZbv9tPqSzAulzoKymsDc7BgnBZ+vRTAu/div3G6GktGuPxfPvHc4Jxiz
88VpLo8TnqtYnWp2Q3KekyMpHq67NCd5UpkQInXg7W0kiCirl3jxB/U1U/0q8xPCAXfj6MJW3KOE
lEJB731RfhKyk1G9ccFVt0XIpmxgNwq7zYwuRjlKYf2+Pme8kti0iIBhbPlDadgvIex4xFKDdiBK
UEAYQGtS7OLlpuChB/3lgrzIYKKgIRCwGgjYV6G94vlHsO+AV/FJs9In2uop7HIny5b0kTkxkAT/
+/VMeoOuQkU3B1KAvSyEXiyGy7vUR9hF4sxLMP4SJi5ymJhXlWEOhFzIofRr+QudJ6DNiljCPi8G
0/h5Ov1afwaKi0AmBuZlGIotXZlqIzvwK1wppl1FNkATMWrKa5hxbNCk/776ik1WACtZoeYRYOW8
fywwKa9ML9ed9i9h/aISE/uUDisiOkGCEYtnvf0SYxxjQFWGfAcFTxYdggHDu/O51jhju9vB4iKW
iYGLMv67mR2G8tNgVJYEbme1KZ1OrV+XhTeN/5cy5EUek0cZcqcKQgE1lVObWXQDvH5GP8hpTSvy
YDJ7ejOLaO5GPGIZ3jEyoSRJhj4gA47RNBJL6Z9K5SUfflw/xe0L7H/aEXZwwiDypC90ARcc4HYQ
ddZc3AG2ue7fMmN2CCBzr8vjeB5hJyi0RsAKAK2mdM7oLsfMCwrb/HefqX4MnZQHd7OdW100ZEKK
VPVK1lCB88FA1YFOS0a7zue9xLiKMSFlyAJhFuiKcXQs9oKVoz1u2vpJ92neNu54mcdfCioXvZiI
Eg8BgCBy6CX67+QDTjDaze6diQ7g9lwuDK48JqiQFICKCUWXmDztQDCtnCI37UAsJu4yO/3KMZPN
zbBfFwERmeAyKUGF+w3xUvGTu9yddouvHrQbsPtxrtLtFsdKEhNPyj5NIk2FXr1NvHiHVREv9nM3
vgfHKB6DwHc4x057U92H3GrKduZ9OUImtCjFFAdJSVdCS3/qvTLldKWuBxCAeP5+DxTyLIMrESZp
kKc89c3yJVZ2nIPi6MBCTmI7Up+7BDpEQCnHtBdYdO0GYdHPrLa0FuCvB7nFPTTqtH+/Tsn73bS6
4Uxgd5Vhj0MbPDo63z0uu+DYxjitwp13XHw0npJMDBmJjilvutMfRLkfdeE+DXhQQjwRTPgo2ykb
sDmEjXdjuRWJsG9E3pDc9tLBxdTfnxerr0b0JNQ7CTIwqVmA77gEQxp4tl1aMyQH9ZQ/Yd8A+U/y
OfFbl1eQ2EbGWYlnIkiqp7BIKj44GX54E71GnnI3nMNDipvHmlzZTR1zrxnWeCPz0H944et9G26l
e2SOslTRI2xw79Bli+orxdVVvNzrd7xBTq40NqiEA5bcRNinLiNjnvbVLFhdc6+B2GdId3F+GIyn
VH0Yx59Zwmtj8W4iFjQyHCNxKgMIp/UL7UAncea78Pjv8rfHm/bkpBDvAXb1Zcu0VzOi4stqGjLa
TqjuM6V39bB200p0lUX/QkAiwAk717NAwi4vguERLf0YtmSchG+oD/qJEwIhwMbaq61iFlMF4C3G
Z0OPe+9uq6vLukIAlaiozNEGyzIWEqYb36edmncvGqxil3gYbEE+DyYZm7jRAQC4vHXp7XB+kcxc
F4UWjJncQnKvvgryrgwfgplTGN9Oli4i2BsjGQCIL6CYl2GOluD9RdexRe77axMGkpLi/PsR2Yf4
FGh1WRsa/YjCuQIDz11+EGzjGHmmOxxMXzviO7ooi/4AALWt8itunFNkh+IWsK/kWDNGKZbg2hqO
i5c/UBZpjHk/hSdaMpLr94pbfOY+Prcvr4vyzG2i91qLHge1IOzVTPvYBYGOU3yheWJhf6xjcxHG
3CtaUM3lVOFEewKcjn1aeBoPou4vpYKLDHq3rSJAnZi53IDQAyAno9s+YD7zZj5riOi1QxfYYD/P
PNjy7evyIpK5SwKpnEhOpxoG89xph7rbcwIMTwCTgKpqWvU5tt2RgNYvkl15wEX/B0BDPRSoJPJS
Go5zs9NxbWuGxhRC3gzEtOROCw7D8MbRabsIcfloTABppFYSjQEyjBOtQQA4Y2/6KjrYMTe1/csl
dJHFRBKxaOuynXFAwo3mSzbmlPzwpJ80i3Y7BC4lDz2OPxPCX+LYWbm0WWQ9EKBaFyx2kpquODau
KMmHLihczmfk+C87L9cbsZIqNA5X7+gq9C0U7EOESjCpn3jRgn6na4oxwaIR5yFFFo+IfERyvWtu
aBPi/1ER49gfOyGnGCawkAoopT4We9EtDxQ8sFYc1R29xZWsZLJDh7vdsH2NX46NiRx9pxVm0cBK
QgEQY4sjY5Jj+F6ZoyWHPznHxgn57NycEsxjDLI+eufQRbner46dZCl4pzc35L4xbOOb5FR+dipv
VE5LaTOYqCI454guAtCZyRnE3Fz6okFGFoCsKYies/mJo9ymTa4kMK4tFGha9QEq262LTQBk9cGe
dj5Er3CLExdpkqcP49zl3NZiHEFaJdsxaLfx6iv99NRZ1c8os4IzDIabM2zXGy8qshNGM5mztEwh
NK9jDLMtdt/stMlS6eZDYo39rqk9JT9n5JXzbTnasmNHetG2XUO1pfPtQuQocPfawWtTPf2z3QHK
Jx58IVdbxu/JJGmNSvvTLcC1gK4MfoBdhh0ZI3otQA5SnxatxrTdDzP+b7bKjh4JYzV0HW1pzfWd
UpyrmVO/3Qw0q2OkX3uVLJSRPEcZ7cHEcnTKp+ykad0pTyVOJrv9BFvJob9jJUclCUHxFHIUHwis
KLZbxn4+m4D+aE55Z/FgxXlGwuQLSlGrYRHiFYQ5e980Yqc2mt11Q+R9OSaKRIss1RrFzsR8qmtM
g1UqkhWAofO6mO0u4+rLMbGk1QZJVOkjINlXeN9MOwrDB1wMMAI4AgAj5EdeQNn+eIqkAC8XzJws
6dLQLsLcZdgXXOZPAzkkPGyivxjDRQBjdEvURH1N9/YoKK/sZJ70ZhwVwCto3nwTLJwvuJmMgI7t
f+qwpieJdV/0kGakbkaOxQAsJszuAavoQyd1EcQYHWoHQ6tPeAXTS1ty++clseVTjt3Hxh8/Kbd8
SJjNC3ulGmODSzTHYhRBtabdFfFNEni5UdiN4NYqb1+EZxSMGQI10VRScNqBxfeomAeJ99al//8f
mdVKFeYSA4RhWmBrFEsiyXuNJmgOgfCQl4NlRqnVDc71w9r23v+dFchMf49HktDFZdZDXGHuwjGx
49xLC41XF7mulMS2V+Y07ADpBE8ynofOT7/QgvayA9lyBkIn6awe3icFZLvB+vKHnjC/PijYYH7X
sFPavko7HJhgfO0BwN8ux4nXGLhuFBK7ptqB17lrJ+jXTJLfz80uBNnL9YPiBAuwb/yuRylVqlIG
OCnaoqLYieaDglLhO3Six0PR5h0YEysEKc5LmR5YNdZ2ErtmmHhpdTaWrx2yGlH5SIN9dUZMxGiM
Ulo6ugGe7FH79WmBhwYL3qvlL+nLxdqZOCGokproC2yBJtsSllSWXbXTfZpg/7fLAy/Y349rnudg
WmgXpVXum/L7bDxdtwee4zJxImyB5TIX+Pt5+zXNJ1vVb/jg0TyjY/sokygLylLigxXH4ViBugtQ
K3idAw8f5KG8otD2LuDFDNj+idTUiNcSpDXfItOidwdwNH2hcLrKBiSQHR6qmx4YkwV2v8heOhTP
DW8rYfNhu/oJTLSI6l4aJ2qJuQ7yyNseFfIGz+gET5fwJQ5SyxR4Q+jX72XpvWaxSgnlqdWkJIfW
A4j1sEd1KJbRwXias+gzL4jwZDFBJBsr3ZQqKssLd+LP5I1YoWva8X5y8zv5YHg0AvPW3Dim+l6o
WynYK+WUijTxELXB0qRPDcXY639c94ft0s7q5JgYMg2AYgTaObLCL3SRlOwMR6qsGrDqn02/BmlU
2nsckdQY/n5Xgx7xdx8fGkmKBHpy2ql3VS89BE/Z+8RbY4NMweFI22w+rxRkIkoUVGRQNHh8phuf
oxmvvV62BZG4fZvaRiC5s5A6QLRygJiw58jmacpEG/Cqa5XynvXsDR9ueTCe5HsNix8iljB5lHq8
qMO2UYo6Eqqx+T/Srms3bmXZfhEB5vBKcjhZWbLkF8L2tplz5tff1fI+Hu42PXUhvwkQwJrqrq6u
rrAW820/+nfY8Mwpj+UPlnoXXLJFYn1dDd0EURuS+3zSXehBQIcRHiAXysWzrw+3uYKJneoBYKSg
zxmlO6MHnZo43oLRkzqP7Lz9bkEX2by7sdKurBjULKMkzV3M8CQ2Q7o07fyh3wZQlkpRr3uAi0Tl
vzbbNYIUhQxgvLbOSr1V1M4WCkccvl23GEoxztFImu7XGYNKCkRln2qtW+YUTzKlCRejBK1a1yID
QU79Qxihk7b6WhuvEpXEosSw/y+8V9thsFXrmJjCd8LmBPDTFlPosdpQB5wt/TVj4NzJmI6jrEaQ
lEz2eyZ8O2a2lYDUg70HU0cl07jULnEupQ1EuQpAsebWU3WOs+YMvl/7uiGsI8OBLft/x4tzHUNs
Zp01QSvWPKkdGb44G87N6LFgYqf4bLskZn2e+NBGv09f472/zQAhEJ2r1w4okw4rZYHsnOYVXr/e
finIJ95NJP4qK4WCgWbtNFWxMzk5Jb1K+GBir/jZ9D4B67UJAHVXM25Vy0lz6gJd1UNH14opog8T
lHv/NfRqLpsiSVnEuumBOIZuUE95CB+1DZuaCJzqtq5s6x/COlZt/iKUT5+qoQTUWBnZo2qjfWMN
ryAIP+hgh0W1emO5VD6M0JFPmgapMkahAXHd/DlOboPoy5ARb5n1QGShEufTeyMQ85StY/stfAJ8
+FOEoULxVvzWvoCD9tB/qEdnIY/z6KXQz6HK0vjhfEz0XUW11FJrxgxz4QBlcWwktBGiTNA+a4AX
8z/r9fYvzYD9hoUMQ+gmMWI3fovZcxHU3COqmuhc+DmlmJ8phpf1bOJi0TivXiaqHFesL/K94XMv
2YVTf43wyrC2hReENtr8nes6rp7fhUTOuwvRGMvGjG1q8sbWi8+98HJdAPvAb9fHQgDnzP2hjNX5
HZmgzzfd+DDGz3r8YkqPUhcTvmjdqS9kcb4iF5q8GgYoM1pnoX1tqlMe743kHs3AgHaPs0eFYrBZ
de4Xifz8ZdALMkiCsWGy8VhZmzT6ZGJMl2LSJWydH8Ecq6oQVNab2CWY3DbKmzzNPcUIiYkPykfw
g5h9KJVlI0JO/coSEYwUzXxLAG9S7eeNuqNQdtYj6sXqcT6iFbPKkCrIU25nLzrOO5BT3A4ADURz
B2np1CJyDqNufKOSWJdsqH1P6s9aEdpWQF0clBDOY0ztHATvOyWEaJWZvii7fld+rSd38Ca3RvcA
4qVPfeteP2PrGaTFQnJ+Y6yTDuaBhcTYxCHoZgeTqF6TB+6k6E6bavagmpugB8Fv2HuGIFDyKbU5
L1Im/hDlAda22fhbNP2/m06/mx8atwHsSYlyOIq5hNLEJc0PbSr1kE0iQwZhpUZmrakXu8ImAr5g
4ab3JMQvM5ArnoyniTGKqG4yNiQKDDU8qAFuEKAbac7scjM7Ah7z0W32idBx9RV42Vh+gNMcm8KM
WRnLB20gUPkP5mnyFAQhDXX22f1/RTuNG2FKxwagAyzkCfGWTnbzsdxgSOW9rSt3qDk5Yin5Gc5R
zAwLhNCAIpNezWBbUgNZhD3y0IlzbWXRWOH7vZq5QRW4kjbgNWFtiO2hFo3puQgQ2kKOmjSDCaKh
27gt99km9Pwn0UI7F1qFtlSyhVKL/X8hzsrFpIxZDJc3e0m5LWYvpab9iQuNH9IEEwtSHCweGIfv
wngcDc/Xdpr/4/rCUYpw/iIWE+B9Mxa2DBB4cP/RvqGA6Ym4gx/FDMou1dIRItQ6BXf0ySyfs0Cx
h/kui8gEJmUHXODRmoWQyowcktXP61v2mkxOjJa73k5H6vD84dpUNQ3UpWCI5qFvtU6OG4XxpGmP
LBElHesdECbQzBtv6PT3H4KqizQugFNCKysj9hr/SQ+CDqBdtsfTf0fVJtaN4iKIW8RZ1oMmZjx5
cjDaYrYTWsOJhg9Z3v+EKHxlsW26sCtZTTaTn/LpRRRae5Cfr1s3+6G/u9KLDM6VNqOUNglLZ5vi
vWScB+NLh5km9cEIz4oU2Vn8kdEVkNj+tAeFryXOkagFAqsfRZr2XcuMc6ZWxyiivM+6a7iI4aK1
JO7kfGZOu2jQfIAC/ahoji+cR393ff3Wb4eLIM6rdnFjNqkAfXpzH6mP/nD3d9/n3Oiotr08MXDs
PCxOtVTuCwyIXxdBnFGFn8maJWnoW1YIq73e9bcKOu4Fx3hmPWaBRzFGXD85isi50wKDpcMcQiGg
Ezgx4J6srnP8ZvxbpThXUCQ4nQkbzJW3wi1rBlTd+cDidVafId0cZW+cP5Aao9RSJk1Hh4Hbn6Ib
Vl8OPYDodt77IKk3nTKPKscSi/nuDxeXrCoCJSZhxJA+orxScIe6sCfKDRFeVeGLipJiWn3IRpjE
g+Zl/05a1lt6BoNSh11dC3WQhSnbKISgaawjO/eBAibj6dMoFBsRJYhzD2MRFXJnwAiHarIHXLVd
+jyCP5g4WIRz4OeytEwptVLAVVu7IBhjBoHp8OIc4ZXKmg6EPYUvRunF/r9YQD1rQRTHmC8yXbSF
NHcm7UWdH66rRWnFzsJCSC8l6CRkNbtKv2m6QxwQjYTEWeJrgrUYZq1h4fuydOinF3TQ20ryTafI
cqi14hwEKGINReyxVlMgH+ZBt4N63Kq5RhnB+tPv1w3Bj1EJePmlMXtvhqcO6GEM79VAQljHTGOG
rgkKRofy5nzpb57KNkwSyFPPwi1jDGbMQ2NtT+jPj8j+/D/kYX6px6N5FuEghga7aefbHjP7B8NL
3Wwr3mFkbPJkN/FI6Cq2MVdCFp4DzirqyEzYDaKeGS5R41iNM0qb9Chtcwymsspx7LTPo2B3X8ly
4/oj96Iu5zmioqxwE8M4JX10h/5FUh9K9SSMX60GqBlo9UleTZIZjjAhnk17FABpNbBZXHFb7lWk
LMZd8w4dJNs45mQXCRET8qTa2thqJUgEcTIODKyjxWgCwyfuiNCJOIA8JVzZV6D9YG1lYazaefhW
ym+dQWBwk6eBCzcaJS/SnlVRxa3JqlmYSY3QflPbMWojVIJ6nXrxEt3KnE9Rms6s9QHSlNvkBq0u
009MEAyem6ENNMu4Bm8AkEH2U+18xCkbliWKqijpOuf587S0rCGrUfmMATEuYxI31om0y7rfv4jg
/H41FrHSp2DdinGFaXemRhHBrB/siwBur4wGpVvZrLB6xX2jPw7JY2TEm7YI7CJ607uX6yu2bn4X
adxeSYGemU0Aacakb1Rw6BUCAIkrsuF//Tq7yOFCQ7RAAFEogRwGdxzskg0gljETmR79k7JlQ1Op
aofnmXg3ENrxlVy16kMhFWEPSrudFTf03bwmMLkoEdzTURr0IZpEKKb7vRPKzmwVdjETRreeGvm1
enzNtkz6Wel1CNGE56h/m4bHUNpVEyaANSLs+IOruIjiXHuWSBUMEPZtPb5jYsPPMtpi1csPgfux
ZlT9Io17OAq6WeU1Y/uUt5PDBnvQqOeM98YWgz3bilhFaqvY/xchWwycL2PWmLA6cjX93iyekoKo
2hLugYcUHyRZqw0L3IPWLAl2kCj9TrYsdXP91FL2wPmIHLOUjcL4FSfxdhBfY/WctJJtDeemyNzr
oqhF4xyE2jdRUuRMIfWfWPoCtMqawi0jPJ7B+YYmGzpfSZlvEPVNVnm1vCurb/HUbKr+RtepOjeh
kcmCm4UZYAAklzvAoLuDArDoh1o5dO33DywaxudlXZRUsA1xh8iMusFSmVPI1e9pci+b+zohXNs6
3sRCBnd0pDSKdKWBjPK1xcMqAjFUsQ2/WjfiXrfbF4Zemm7RDRHbFEjAqo0vJLMFXiygH4SZUTFv
pAJrWL+vyt3frR53xcp9MeWdiu8b080oHHvrxv8QzJahmrpkmcCe5BvthU6D31YYzaQsOGMeuo2G
zlzL3OexeBPkVGp71cIX4ri9AhdOO9cTiAZ6zDSJcuAFvgUUKuMpsjCYGfaxUwfC9voqricsFkK5
bRrVbOqnCjo2G3MbAe9Avps8aUPzKKze7QtB3H4Fha+LImP6QYj5kMvaHdq0Nmmp2gmYxK8rtXp2
F6I4xzdJUWaYAbxRrEuuVQ2nDuNNchYQFrj+nlvIYRu6MHGzSkRBSSBncIIHhp/bzm5vq/bgiq5W
2cOO6lWl1pDzgX4dpxirwhomTYqh0wPmaWwB70iVeomvH95flv9bsmwETL6uQVCUfuqGI9Iy13fo
D37pIoALiPIgHuRJgIAGvNNJABDP8FbF+9SPbR1tzdY2POLVcTefJ9EuPnLDX7btPbhZbFurTqGg
AVzejfRjlL5YwNDVjfvrChIm+G46CxlWN7d5jtkm1yjPWnujAE+DIrikRHDuQumjatAVLGEru4IP
0PoRQJvfrqvxh30yUYyydEk3dM7itLRoNKVma/VifatfJ4cNZrDkHEM93xb76Vv1FDigoXapFw77
8m+pC+OXZD4qj1JwxdY+JJcnNqWj7zXAYNKUUOtH6iKGM8Q0EAI/NxEkGWHqSr7p+lLyWnbGplSE
x+uLub5hF1Hyf92F3LVt1Q7QSFNiuxmfEzO105wQsn5yL0K4oKIvpDzs2IXvJzshCe1KJdIElADO
7NreDLWQhf6G9FWbd6FAsT1SG8+WcXF0Qr8bjTyEAPHACDpNbLzqtWcqpbI+/7MwMO5CUqZZF00W
szYb45tyym7CN1bnT0AbrGJKOtkbBxT7z1NoA3EPeKhUIYSyPO6WiqcgSoISegbZY5mdq+FQNPe+
9OW60bGv/HaMTAmA3ZaiaRJPypAGQWsISgsvIXwO/X1TtF6Eqnl3I2aJc13UqmUsRHHXoRbIijZM
HZLdrWeIB5/iPlk9P4vvc74Iw5ay0dX4vjHcNTnmKne5Ql18xHLxjX89KMDKREYhtJ+0XaXMN7lk
bYUImAd6rNihHv5zfc1WjeCiE98CmGRNHccTtkcvwFmNOTRhdP0gt4XO/TtBnPMpQrBHThIEJdG8
MeInc643dbppWuLFQRiByvkfuWzbshsgpw+3cn/vj8SCUd9n/194h9Ev8h4sOzg1uuhUyWxnIZGr
Wd8SDXwXlogzI3L+R8xbgFLqPZ5l82NUfkn6TwiGHDUncijrlnYRw7kfS5sUP1YhRi6/xeFxTl+r
8E7WvtdKRYTDlEKco5HGcEq6HpLKuHM1EdFVGthzf0o7Iq2xekAtDAtLpmaIMm/MoFbOqpr5GlXB
hJpZO4qWHuOZwjGkxHCmnMtKI4kaM7EGCBpT+qT1wnODCuj1E7NqaQttOEsGo0yhKjLEaJm5SyNp
awT76xIoRThbVgyjNacaG6N2s51Wb9qQ2JVFlVZXt98C0pxhAotd5xFQ0ymsIzVFnKhOua1jinX6
llY3ZI/s6uv1IoZ/MvRjEFRxAjGC/rUNbjJQGvaOaqUbJf+uZ1RVev3ttRDHxW2DWZdIbEDcz+Hq
3J0/WUAvBzAZwMS7I5XNWA1KFuI4m8t804jrnzyUJtAkGZHycKppBOV1k/i1Wfy7IRuAuBb0GNEL
9wbaUL8laI5A263nn6IaaWk8jNRTvqUaTQgT4Yvv6pBUocQGAwvz1QJUQr7LAUUaba+bO7lnTPmF
727Qb1ZVJoaKzOfspWZdlSAVmTrgMohegfInOWzJjuhvwc9i1zgfO4RGMKQtjCSqPRPNOgxawDYS
G200otcCHjN1JkLJda9x2UDO2Q5q5kuFD5FBfxKrs0FNJlAGwgVZFupWfqFgqxRjr2X3VvPQNI/E
PrGzc23ZuEBLyCe5bFTsE2MGQFkccNAsCi9vWnImkFCHr8APZirmEZtClELtpI1gmJ46PMeD5O+2
hS+91zPu+Z7NVTbyWYyeSxLYlzA1vtIuh70hl4wLVz8nXxivYejizEYYZps3yLGeqdI+tXDc7RT5
QiMMMxQqIcp/AlzGTPUMEx6dL6XLitW0OTMDXBxoj0kZx7jotrO2KQz4IHWM7FoWN4TxMU96xfj4
ivrQC0opWZCq3OpISDI40vATe/sDGPmOrEITfp0vrOdp0psCuxybTfMiuc253o2fWM1RPyn3/3Lx
oqvqK8aKtxTsCXMF1zTlXEU15JJcMRJbKXyYotaVs5ce83q+WGHOY3d9WSlz4dyGH0yammTQs8se
4+BNle4KKvInLhF+ohOTjqESs40ry0DcaaDB/pbr+YsVD6OXadXHosBfjpaf5Ry6fJZEg91Z0lMY
d7bkB05qfPqrZeMnOHshnAA0hmWzyqehOPVAPk+J58a7i/vdDEwLvYGiqlsGZwZBl85CEyMPEe9l
BxOcGC0ChjMKNcEmeEbvCkYOIs+4AwHW2bqjBvTX7eIinLMLA23TUVIjTxko9+H8dVYOs/9wfQ3X
Oz2siwzuOpmNsW0jFTIGsOdpYPYSblTFToCmNm5ajFNgJuwQeDIhltCML+DJiBB9YYTUPPksJZXd
Bq8FxaC3bvK/NDO5IFRoGgkzfNg6Pz/W/Y8apFeW7swA/b++hJQc5jMXgVOYT3FTh9AlViI7St3a
H8Eg+gAqe0LQmkvSAQmrwgzRlMKzDvai3DSphX4xrd5U0TlXAq/tHsr4WxUOhKg1nZai2P+XOqlx
1Eki+n/iQijtfq7sUZSP46jsxSIkvB+zYv6ILWVxR6ySBaNIdMgKpP2Yv4hS7+Rq5kxZ7iRla3fB
2/X9WgsCl/K4U1VIRWtmDeTNykkaTz1F8UatHXei/KlFJahmN8d0lyQ3TXkf145ExuvMrK4sGz+l
VgdJOFU11Gg200ZyQQpynreAREIa3nKpaGPtvC7W7LdBNTkNy4QFNIN2DEVPNL9Uxf76tqy2rSxl
cOcoV9IhQZ4fHRFbHbwPElBvOzDF/v94YlefO0tpXIgWWJkZ5myXFOkdYQPwENvOQ4DhsMxyRD93
qCXk8gl1G4NuQcPp7Q7qAUjujoxefsGp0e8ZszcW4wWpNYdYVNYJcc1K2K9aHGRDr+W8ibFxtaC+
1HH7pRwxOBcPnjFPDghzbHkufvTGfNPG1GOLUpjzIU2SCyjcQzRD20szOwciS9ASjooSwjmPWZZ6
EAxDSA7w1PxUWVu93F5fQ+I880NtVSFZocEQ/TRTPxoVNk1qNlnYbcSZaqaitOFcRynVNdJ3EJVI
b3oCulL/rFBjmtQ546kNQr/OW0vGkpnn6IENlEx34c3PodP0TMXw7Bdfsb/fEJVGMRVMBV5K3TKi
UsYny9DBqUnaVb6GxXHWeeehK+GoaZDTev5WBH0Lq1fH7vQm3qZH8/EdPMIJD4YLyIpN/wzcUeKk
EZezzvkTdZCrwR+Zoup933nw/slBnx9kaXPdGlfhKnQwMyOLq8mKwSehgn7O55A9ipRboXWgKONg
3UiI7DO7BTsOQ8QDVjkhdf2SvkjlvFcQa/UQs+dmDIIY8LsHP8p9cozBb98eyhdzbz6pdnwju+mB
BCxYN6GLaHZoFi4s6y0DFXSInh8nZ3TxDnSK79NgN/G7vspnHYTITGsN4AL/KP9c13x9Xy/SOS8m
hxPIuEdIV2v5OdAKT5fTr3otiY6aoM17GIj9XY9OLvI4h5bnchCbKe4l3xIdw4xOWToQLRaUCC4A
0mdRH1ILIizl5CPnBkQIwiv/4Xa9aME5srzQKlUxsGr5q3Lbnljptt7BQFW8Kgq3/FCmCslzGcB7
sg6ETS7WFw0prFsknd1UOen+9077JzHerhvC+jVwEcF5GAGEXumcQ0TTngqBDcvKm3h40izFvS5o
9RKQoI2iG4qJ8uN/7V1SmrxPG7xbukl2AVB07DvwR/pUAyolhrOCPBPqJJIhRi56zc4j8atQd596
bSSsTWae77crQJZBAaHLkobUwn/1Cc0iFLVYYxAOJli7/K3uFFtkxE4AkY1t7UG6kW87QFbUn5tP
uQOchYMh2GQKcNWLLH4FOxQLL2KVmSI0Bubea691kRwbQRpbHGJPvvNL+1vjpg+ss65G9j4FudgH
dnQhm/Ng6JloxkLHCljyS5N/6eUnhYIdXnVTso6RCc3SFItPoepNMCJlBe4IVdiI47kDUaaU3aiW
F5SfPqLMRRJ3DnJrFIyxYeDr7X2IOyjfTn1I+Q/2kd9t5iKEs5m2iSvBZwwmo9e8yJtqO4Bw4zPb
IXE3CzbFb06tHmcckaIOFfpNAOUyd04qTXbYf5WVndUkthRQIK+rXZ36Yq84c8D1rU5pxPbqnUPY
RLPvDAp1cUeVWFYdvWyZigEiBlnmqZ79pEwU3NpAfDC7/WCZN1ZmbK5bw2qjjq6AiUoBnp2o82xj
5dDBH3eQoYF9Bf3/OmbZFNaE5uWfVNvYNqDQK3+w5w3D807vqTHBVbcMTwlScTQFiHxG2tBQ/w80
bF3XPReAqLMCx+9uxm5/Xc/VPJm+kMPFAWVeCAXYMLFp99PWuGU88bFrbeRb9S19Qf7bK7z8meJJ
Xt3AhVBmtwunpY0T8JMY77gF/NE0RXrk4bpaq5fAQgB3CTTlmDc542gVWDPNs9E+6NPXvxPBhQL+
rM1FW0GHYe5sf3hqR7T7ioSQd+Dg3xzGRRE+4Yyx7iRQmRTALk02/Hu/j2+tm3JjaLayqU6yG266
HTWOsv6WWojl4g4fYw/xyOCJmk3xRd0EB3HfbnxAJKq74EPw9QsTVJjTXFpDqsizwXDPBLCeIOWX
VG6lELAWhMXxYw9VFbdjxsy8SQ6BddKb++vW8F6XurZRnKsVh6ns43dW4APqR59jT3IDEHpi1Nb3
iv3wZNoSxomFvfYUHyL3C2sZyLcUxBNh9grngZH88w1sHbQMZ4yWh95c/1Arn/AZq8WD5YZxPqOW
gEE9BRDDkAXFTQPsqry1i7PpKufkOdqqt9Ede7j0b/3gWDuVQuuiNpNzH7owGIJm4VBI42NbfTIm
YjNXr82F9XPeYzayIJYjGGSLEZVSOAcqcJ/wRiupBg9KEc6HiGFgqWUDRWoRpEbha02N6q+CuS22
6rfWwhQNFjVDAxV2I1D4co89bTsvv6HHhdd9FSI1VVMt0UDr53/P8SCLTacxDLUumMBBIWwHob8X
K0B2CsKx0Ot9VOMl28WHsNBsU/FNG3VQRxKarRD3n0ZdNe3rh3L9clv8Iu5Qoi10ykRGVoqGf7Q9
n0QH850HBMaMdnc6yTsWeYUHiph1/YAs5HLnsMrKQcZYLLIKe/8AEu2jvEk9eO2d+sjYfGQ3usNr
0bFcHdhrRk6ovWpVC+nc8ZR9HbRZDMAvFHLbSIGYSnQRrrqZhQDu/JlyklRgSsalNB6VAQAWN+P8
en3rKB24I4jRtcQaTNht2N6XwWBrDZVCppTgzp7USuOYvSMQZY0dARRa6b6INYXdc10KBu7+eya6
NC0lk4Gwlt0u6/YtmOmL5+tLtX5Z/9oO/PFfGX0dFHPLsG1MhreAxGe5a0AhIcLC0JVGGNd6YLyQ
xt3WBsBDh4CFBp1TnxQkzfr3nirFsPV/6o0JAmDRzjE3HW+AlHdHEyGt52AWP4BzM2KpzjlDqETB
YfbkDbyHM90xUoKfMqlYiNpBzodUo9yPKoPrwCo7fdE6AuI9wSfxkNjP/i2AWKjFfsciCuqDONAk
A3KEY4eXRrcN3czRzqMzuaxpjALgIveR8xJx7hdWqzDLfJXv1e0IQon0SQcGTrYNMOnceOVRvZ1N
rCqgRrfpM4nUwczymsKcF8lrfdQMBiY0ODqbuz9E5/8Nc1NGu3qhL9aW8ya6PKZNJ0JUEdR2FoWO
LB+zHCNEiW5nVLM4W7hrenGOpTPSNI0EJqwCyMkw2nJtPvS94uXBR5i6WDLh542r8u2vDfKGuN9w
FsdKexMm8WaaqaG5645Y5bGlrCSc1XqENv0kdLZujoe46ojgnDhi7w5uYfpxIzaxxfDN/LSxRUBT
Z/Jok/yHlJ/kKwxjHKUCGq8QHR+6DQPeQRVeO5dHRj5Qbk3Rue6XKa04x9H2yr8Am2VwnPPYrhOM
exF9PIStvYdki5WTLWkyIub6e/nHAOg0PNtze6IgeYnj8x5mLaTUut7PfgIgGDH7HkxPyrwXlM9d
uJVQyru+ZpQ+nE/QxR7k0uzsZL1hi+FhMHw7y04hNTRARIYoPnLeNq4kGUR37+gOkw3cy1MD2t1Q
tK3nHjxBiRu45jHfSsSgCmUTnG+oQ/nfoKOxnGzcS+FZpkqG6yIUzZRATgpSCi4aEI2hlCUdiaNq
KEU3Gf2D6s8PPvr8rm8VJYeLA8o4iQKLZfvEabY7pUEnzc7UiZcYJYS76+scKGDoo0GiKDfPU5Zt
tK65ySNqJmLdwC9rxh1VtfSbSGe6hPVZ6QN7MEvbML1Mb2wUQAkbp3Ri/1+cJr0ZB71T2cKJ90N3
21uPUbX5yN4YID1WFVOVfuuKnII2rFkuO8dQ/zS/Cv3zaBCmvF6wVX8J4VNTQ1chLJpw+fTeT/A8
hp0TesIMDGsBFAPD7H6k/1hfiORsW0gxcFgyCtvKv/GH+8R/HinED1Itzq7DaOxDlT3+1S2ubHc+
Gg8dsLwYWV/gFQDcpIKTdXu4rCNn4302G2WXYLNG7UEbX1T1h9Xv/8oeFM6+S7Ockhrz524cfJHE
Bz34MiZEOYzSgrPqwYoEs2JbI2SI/7tjVT3J7dN1NZh3/D2yuqwUuz0WJycpAq1LWTI0ZgMCwOn7
f3Iort9CFzncLSTUg9nXOSxbvp+97AHPw42K4WlP3ee7dsMsIfzuBzbVU/KHkPwil7uU0mYAkRwD
aB/R7BGizcN4QMYX3bl2sUVjQOWy+RH1aNwJbrEvvMjLvl5fYGoTuetpasZOrlF1cZshsw1r35eJ
nWaU4yCWl89JmXI2Rl0FNVmdSFShYOr6rnynPgrbdJe46bl0IneigmVCOX5QMNTTpo9SWI+uiU5R
jk5TgY5VpFrE1++SX5vI816EZitWWY+z1pa2VLqVPNhq/FmyRjtVPl3fLkoU5zlm1VACmeWcC8V3
0V61sZrwpAFbxdbVeqMGKnHlUxvHuRHZnyW5YbD+Zn3SVCfIBVtB1QOwXB+6Ii9ryDkTdSischiw
hoq5n1G9BnA8hav93m7wmzPRVckCiqihWTzIBCDfQiFsULwWD/0+OQBRAHlBtbQHb96wsl6+HQe7
fDVcun65/hK5yOZhJopxSjWtZIXz3eyJm+Hc75q3xgXvw62/oXpc2a5cUZQn75qFue20ApXMVjjM
4iEfdtetcP3GXGjD3ZiCKfVhHcBrMMB63QFFDgBNoxPLdAbA+Qy87CN3zUIgZ/dVZqnmaGH5Cpxk
K0o3kqHvZqn3PqSYwcrAiKYVHsagilF8SxMoFqW24mUbMBei/6B3BlcDqwww5zb5mcodr3opYJ78
TyZ3B3Rm50tlDJltW9vt9NCJsV2lr9c1o4Rwft5Kpl4KZzSNVA30sd4CCVmKivBOf7DyX6rwfr6J
o/ZnVG2eJSTqZjDrNp6xVbB2NAf2qm+6rBvv3bUkEgUEw9ir4iaOtqVaO+P4rKcW4Zr+YO0XrThr
N6JxGgCSz9p+/PsJxa8IYOzKDRDs0WGtADr0I0iR+kIzztrFObIGocFmlVZwjKfyrcvbH/2cEBAr
zLB+dxMXvTjnroiWOgfsqdUWlp2E7a1SnQAe4+nZsM/V3itqMjlO7Rnn5oNgkIUEUKlu2xwU1ZnH
3DZ7wDwT7mL9sb9YQfY7FnFjkAGXv8ygGqMgLQ7JTrKLZz13GP1as5d3uhdvxHKjb66fMlIuu78X
ckVf7UuwcTPHOLy0AJjdWA+Jk50mNz0a22EPlKa9+eB/uS6WWlXOgzSppkajglVN8n96bTNKiOFE
rGxGvM1X7xVDEtGCo2mywUNWSHmuyWqiIOL3z53wTyB/va4H9X1u1xpjssDrI2vuJO3D/tmkRgfX
/dNCAW57ynFqk0JjF6Pbu+0+d8ejeVLf6fHi71S6m9KG2xXBqMoJ8GOI7QfpJIqAmNd7wquvF3sX
CnFuPfQlX5Y7yKhdXFc7Blg6vem37MEi5c713Vm9Qi6y+NRzOI5+rmSQVYa+EwPvFTwldobL6roY
Sic+/zxjrk3XesgRt8MGiOFbc995g+vb8o5qZ1w9OICtEzX0NGKMk3O0kyCaAeY6cCtmg2dGkVsa
2ucJRKRxrX0AtERfiOKcbZt08ewDxNwtypdaMb2yR4cBhY+66tEXQjj3mlt14eesTU7VPD/4Lslf
wsBrrDPYjNycgghYt+/L4nGnVY6UKQB1CGuH2s/RbdJsrxsCO4y/XU8LZbjD2oGmvphlKDMLClpA
74MMMwg/ZsVT8tN1SeuWfdGEO6lVElt610KTXrpr2tsp/FLNhGujRHAHVU2j0NBbWJqPYpt+F1lb
g4r6CWPmJ1GrLKvEhHWayhjC+m4MJzncBNQgL7HpfHt6LoWC3hdYKm2qjnqm32QSBTi43lVy2XiT
i7daS5GVNIQMdnlnG/HFOLaSEzfoYjFQZvZFu5pd4e1DqcaFWM4ZyG3Zaia7RSXZ3wZKuYvRuJKK
2Uw4OLbVV+za5DyBnPZjLA7skOLxpOySrbJ9HyTaXTdqaqc4X8C6FSuDvXab9sGYvqriw/XvExZt
csdf0gJzAEAWgg7ttRvPcVcC84ua3qXWivMBjT42mjlBSC/cm820A1jyS6y91Zp4anJjqw6BK3TU
7Np6FLewBM4fGNMslWCzQJjglSfxvtyXGPeSju2u+VYUeOPKdo25q/nt7xaUcxFWkagWbirNTYXB
GYzQM4vM6SaK7ZOwC4vrTxGKbNTQzMEqBcnWGpp9L1IgcOuZlssCWlzWflasrFExxeYKksRU2TWR
f8qyEGA/mmeVb8Y8p3YUym4/wE0poasDOQc9wrtwVO227behkNiDWBJ3MLWxFudZLMFPZnPExgo7
IId5ySZ7lnYMHWi+N+1whwTro3ZH0XOTq8E5Ft0EHtHAoowydfKTsGN0o8M29iwHHfn5MduXm3Ej
bT5IPLMIOizO1Shj0oHqBvsAg9qwOcLxa7RtXBkt3t1Xyn+ut+ksdp3zOJ2lzWNS/xtdM2mV0x8N
sJtObuFGt1RLOeGALM4B6Q3ayZUOylnzqTNDr2+eJz/bXD+Uf4hGDQs1NVG2VD7LoKhlXBqsbBzu
B5hM6tWf4k+sCgHsESrCXvd2F1mceQ6VZhhlgcnLn9UOhv6FYSIS/Ws9SryI4ewxqOUGRMaYzZU0
9HJlXqLhRi1Hz0BfYjg8lwXVvbu+UxeBnBm2SaXk6IwAYmcZ2/H0rZgeZYF68rNf/fu1ehHCWd84
AY07ZhtlPutbxuebfB5Brssm9SSnvQkPCQUOt169MS4iOQtU5DwaU8YG2Xv9KXSGsz/YGQb+K8AI
s1dl5SUnNvZfo7gRfg8eFQq8eD3ku/wA7nqs/Oj/SPuS5bhxptsnYgRJcNySrGJVqTRYs7xhyO1u
cJ7np/8P1P25aJgm7pU3WtgRPJVAIpHI4aRBswY/gJhPc+QZGA+pgvsk+kzNyUJO7j4cprAaMian
VROnse7KhkBhbjsicFl+4/ld5OGuQAzJakjIRlH2e/JKPNQue/m3IHeKs4GJodJ5uEL5rAhUoDg8
/YQGnpIwrHAczNuPntzrwrVdxIZup3OLWWAicnWRReEZKPqYjm3IBpVOOspQOp+CNAazxxQ3egPv
tPdn9ouflYxJuTlBHwQCXxKK0awxPVJDOqtFch3Zyr7GXIvBRhFnoH8xR+tAw9Hf/gHr7saPLeV7
JpVSMVTTYFua9U43j45VCRCYkm8cfJ2zLnmlFjKaE9AEPBReXD/WwWPfPZnKbYyJe9vCCAyZztmY
Iaoq2rGyqEC7kquzVCUOmuv+DIMzKq2WhnE5Mgwk2iRMrTK+acI4rMh08c1unWK1TW9j0QIT5Hsa
/BH9W+zR6/GE/nDHPKlO6fa7xrMcFRPxrBtRn6JoJTmTEqgS5u91kHJo7+fiEI0vcirw9kSaxxmT
eaDVvwNAg+QqC27bP7SKPPtEX6qtlOkQYczfsumUh6oT02MoHbf1QSAGX92V6Hlf2jJg+qB1IvV7
IOLTZku9cX54wglpanqwAcBCDO0YulpLdx0ZnDk2QmfW6FMWBI4ti1jJBfvPk0wMyZgFGWFGN7ju
jZMWPUnqw/bC/cbv/mF6DM4w9Gkbk5gVmebEBaEVY6oJPPlouswjbV3FV/f0I6snqu8RXMv85Dc1
tUtwRzObqz4X5CYaTwp5bM3nbflWl9AC1bqJZKdp8YS7ldRLqMdjPB3q46gdC/JsiGzReurrgsHH
fNNJkjTUNqNo8muPZiLNLW+Tv2238aLvmOmDtjZRRYxAKD74WzfJXPaMZUVV/bYEN4G+w/0sMOPr
L5WFWJyjrQGirpjKswhTDr7WxJ/vWUMBKwtOXfpte6dW9WEBxzncfabWqhRCqGzoMIbrqEaFYzbn
QMSoIsLhFH6qpKgrFIhVJvuqdtPmPrUeDZDSbYsjXD62iYssV0aVHCwEwGGznsZj41u4M7q37Mge
seGT/riNt06Js1g/JvcCb0InGWhTsH79vj6yIr0GJQezl39Mxdac6tx/kPwVmIeDJ7z3/zBlat1p
W/wEztPOgySydTa0UvOnHeoCTpgMd6/7TF9aUdBr1SBbGtAUXTYUnqkxtGp5mnJY/KYx7it5vh6a
+K7Rwl0ag0QuLA+mPrnbS7yeGVtgcvexMVQWgZIiWnhifBLkKvT0e7B5zTsV/b+irtWPqZu/3DkL
OO5uBjNMOxFWSdrsWszgHXahW5yae8REbsISXTDph0NsoDQsvg4THExmc5jRlg+pP7yIUnW/sXM/
lpyPnZdaZiqlAfGlQ7FLj+YemTS08taH2c+O5D3ciYIl63buAshFyOSiq/o2YPVOxuw2mMmHkKNH
SCro21u/Ay8LzcfSCSazjYqEErj5lnVAJKf2KryV36Kn9MW+qQ/KSWXVTi+RyPkSKZTF2TzM+6rq
qoaANnrlfZZpzV/INRux3N3ad8VhW39Fy8lZPtVUrTRg+5cb95R+r0KfisrH2Cc2VNbijJ6e5mlX
sR5LM36y7RdJ9FASnHo+nt5mWS+brBtMriJvTnAGpvNQonQmeJpk6uiVqGlUtGacSdNnOuHNz4oy
x86J1fc0eLEHgekWLRpnVsasHfvBAIZhD1+kcbpVybz7s63nTAmmFSsKYV1tYXPqiVeET6WoWUCw
UnzIHM5cYMmsmDqybubyII+jkwmZYkQgnEWwW1A4FswClxMmg4fUUVQ8xMr37dVafSxf7MEvEXAl
rLS6BYqE+uY4/tZ1Z6pXXoNyMDoJ0qoiG8C3h8u6UZeBBLB+z1gDyCE4ah+BsfqU+yJepPXzY6ma
jYVBexxb34WTgAlitVmzrk1pTFwSXBElduT4a5g+S+GLXYtOz2+ckgse55TMUmSByo3d0rjC0uPs
lfvgSK9yMLLXB9B6o+Edb+f2et5l+9iXDs03UaPeusZcfgF3gCurpXLPXoZakb1aZXIYq/Cxi0X1
b6swNmsgkm0M/PrwBhcL26RTVwwYWIQDNl4HY+kawXgjj39vK6YIhbPg2VwQtESAZ62J9PcKfUxx
2Vy3iWjayupNjzJj2yb4Y6Ff5mc1kRP1v8kXyoN8UvazpziVH3jNHrPAAwd5Ck8UglvzypeIvA1M
aZ2ojKTOikYnxwQuTIboswcpFSWWVxlJlkicKTQ0NUxUtlPxsUZV3X3l2E62s05skB7mjb3muH01
L3XyGxZudLu72rfuPxPZQWmYBpIm8L6h/vLnBQY5WNoVFsoyaXc/x4qjhe/NOImeIGsXyxKFO32M
onIubaCAWAKZC2f29AOIzK+rGGM+2PSSUhhKXdPQJSSnObMmSWU04y7r6U0SX0X9SWgxRRCcqnRD
DSKHDlIlzbkgV9V4Q0bBjfybA3DZH05JsgD8U4nCPMIH0Md5mtv5CV5vklPvWJVzi8oRRxTtEewW
f4FKiaRaNMbSFQVaSF8b9Lj8/1sPU1GJjJpVPJs+wp0LG1WUUhbOrHajto+1/FRUXqYJwomre7OA
UH/W60ICN3qnsdxxc8ik7wE9K6JQn8LWnvcxl2JwTnM5pCSzdGDQdxWsykPlGCfiJYkT+dER+elj
elD3Kbj9rMyJ9qJXkEhCzgRHjRQSwrLjcaM7ENYBn6KrGoKqY6GQ7Gcs9qoKKAZvgBLWIw914Yxe
CFaJ8CNXrO+SY/6u3iY+a8lQD8GNqLJ6VREXm8iZDV2R5cJIIWJX3VjRlSI9b+vhR0Bsawd5IzGb
dQO+UDTMXJeP5T67Dg7pTf0Fox0FL/bVW2UhCWcqQvCeNgmrjJl71Q/pUxKd4zDYTZ0grypSCs5c
mLRq61FlVWXBLp/OveILKYvYmmysGd9WWnRkGjTWdEHkuya+appvLbhFKuWuDj9V2rM4YfykjaFp
ylAZgJW+Gr6GqwIvfWmH1qnH5DjjYE0eZmIfRK/91YjZEpYzHlYVTnrO1IKNOmLJaQzbejCh7sSF
G/5VlNMUbBrPfWb3Y08/yuz78F5Fc1hTg0tQNH1ABMKZi0G3pAjVgDCICfKJSLVHX9pWwBMhOK88
vZmtD1ZRsTr+Yn7K4xdLFs3wXg2QLHeGswiDiU7wwQRCeExu0jt4g24LTyJ/ic7VGbPXnNqdrmyv
EdVECM4v32kkSW0Q0wyrN9TUKfLZl/PCT0h7NVSmv22URBvFmQprnlsMWIaIKq3Oo0T2LZKjoRyI
Yk2izeJMxWzLaTqws9WcomyXH7NDcd0eulfjjMYm0y881HcJRBNdJnzHUdqCQKJkffwjWtLH7x+e
rk9P0i4/sLkvLCSsgdXBhj8YPm0vq2AH+cqgoCVBZ81Mc+zrKjla5EXK72aRvyZYVL65tOtg4zuG
Ek83mlU7SfuwLYZAO/hJqkWbS0hrAyCyYrdB72pTv/bjZzLnpqKbxLAVXdF4AldktKU+ZQR+VfZ3
RWNnHr821tu2JKtB+gUI72bKZlUpFXNtpepg+eaenob+YLrFUZrd2hc1D6zvzA+R+CLHcrDmUg2A
ZjVn3fgii8aIrG6MqhqyZRmqpfJ8sFVe6zpjqfAyu/Oo9ibnutugLvIzi7aA4QxgQDETQmbFWSyx
MsHVxPiQdHL+nb8ylDsBHLvpfrnsUUhngdpc1jDt/Wfvz1YLO5EzwA2uCquAWqnM1cDGhqdpDfKy
z+QTzQUcd/GCr9sO5YnFSGrN66SdUkiuFBmfWkS8dtEVBRoWTNfipIqtLjEDjC6wzcnRu8P8NqvU
aaRjKP9lyjs1KRzDRldW8ry9nKs6uMDlTLs+5iTKMuBSrbxPVFRqGIrA0Vx3aRcYnFnv0UmM9ltg
9FXgB3rv2AiXpL0ztLdxRp2o+BKV1+EoUJRtyUyeRi8w5zLQKxXjXozrVj4KhwiLvs/rYTRTKoX4
fhRMp7Ip/GaiAq1Y9Wsxu1cFf4luoZv4Z6Xojc4uJHNGjUOf1c5ozSjp6e9DEy3gOR49iSnYqdUL
aYHHRF48rEqFGqmiT6DbR/IXLcXuTGs/Tw+BLTC0IsGY5VoApUU4pVMGwdSkTdBBnyFV31w3GK3k
dM1bMAwCz0IkGGeitLkx5GKGYMpYeET/nufRQbaPlag/cFUnNMMwZMO0DQQHf5YLoZeYtjEbQGL9
ZajPQ/aZEMLi+5wxyqKoxixm6FxugeQjfw/nryNmhG2bhNVrQ0cgBG20hDGJ/yyEHXS5HbYahowE
s5vH8WHWkn1kU8H5FMDwhAYTOgeUPjdgWI29Yf+dk1MkpDVdxyA6wSQMsLLzPnLeQpVIj/1oZYTX
DbqPMb2+iEVDW0UwnBEl5ZyUmS3DwCXTOeyTo67Yf0VW7W1vzOqpwZb8TxpuY6Syn8ZGxqlp9fBY
zel9L5XPXak+jOg1MiRNoAerxbQgjf8f3i+uMdE6m6I0EvMQy+NwE5dOug+89tSD1jt6Hc4UyXTR
Q3f1pIKi38AAcEWx+Q5hPU0UinY95ArM6ahoqpvRwWuNYj8Xqb+9nL+R74LFWQXZCqbE7nCaWFWI
4hRfQxQLl7vkrgdt0+RT1C2KQvnrmnKBZFu8MHx2amd62zPIWvJy+QGDBHzZEFiJ1TU0ZE0Gl5su
Q/F/BtHH3mjivsEBHhWP2F/iCEH0irqZ9WV7BVfN3QKIuy/qKqUFtTF5PkG5h+pPhcBsr64WMgAa
sgHwYfkHkpVP0JIEc+dj9az3d73xOAkLWUUYnEntZzTqyfmIUrvo69y+xknj6OQP5eA2hMaFDiqt
AbWy+T+DdpO350i5396KVduwWCpuK6iWz5k2YKmMQFadTNLu2sHYh/PgG5F0CAbwVm4Drq+bidJr
tD7Du+KMkZyGedmCkBWmNXHR+eiGKEtL9T9D4csHI61BLdMMlC73dfuxlg/SIFDidffU+CEJXzFI
x3BQhhQY1Ey+SF3l21Q6ZnPyjiYXd7YyDNMjr2Wv7ENV+7a9iKu7ZmIkE5LOuGz5Qq100OYhK3GA
Jps+Rq3sNsFw7mkqO2hEccJa9CJcPbCYNGirSGWYmBD1s2WYs3yqqarDJx7r+6pRb7T5eVui9Sf0
AoK7C8PaTjX4RiyF+BGmRGlf60x71YtPIrKMVRVcQHEqKDVVjo4jSBNpulu3oWtqltf3ovaA9Qjf
BeeDun1htCcrILlsQqQGJMv9XbwvXyJ0GV6VB90HqYBTYsqodpV4tbLfXsxVQ74A5tzJPs8z0swA
Tup9Ut/M6MvOgAyufMFVL9CLj1KFhYQEsx/itLEw17G70VEGIKp0Xy3kMBeScBbQQJ8Tsf7VChvk
bdXXwLNdRqJbPYjZEVeXDWUGqgVuRx0Db37W8nEiRlFXNk5VCMYx6bucUjcnezsUsNKtrtoCh/2O
xarNOWK/c2vieWaEx7aQvysI5G1rwKqK25ppaAQ1SGhH/BliUuUpCTW4Q/HY1K5d2g4t0YjZZsFn
DO0CiL8/jHRElw/OUhA0rq3sOgqSPVmYdWca+0vwZgHDbU2QUbWO2ZGN0QypeOm+fwnRDBke6mtM
lP/M2lmqLKuWqRI+pRvEUm7H7IFBVepLVnrdZgjlGfHDn8GoP29RWTVJbGaAMVW0CBSdM1lPgyZI
Y6zrwUUWTg/GOQkIQqPo0zOIQ8lLaKMnofG2JVk/NxcQTgeSAQPe1RCbE2qG29nKox6j3oRUXqvJ
/jaUSB5OD4hGqhmTERHuMg46qCmHl1AV5B1F0nCn067AEA72AnhE4Dk3w10yHakaglO7LN63hVm3
A5d1425VRRmyHrzKuB8QzerNxzI7bAN8UEv/emwuCNylWsT2AK46IOisFpYcMr88oOEpdroYdc6s
60A+2N91VneBN64rQGcavIXO3bM0srq+QFQC99+wM0BeFj1px8obMGBbPijC3goBHJ/NlZqxZwlW
FuBlHHAg+sxRvW04kp/tdckRvTgFu8cndJu5sFrkR6D1od+0siPbIkO0fvuh9O0/S8RPq5on2luJ
igUcMLR1ZkNb3fYKA4LuwHh8+AzTobkA40wFgq2Tqma4y/vOb+TBkWUvHF+3VUK0ZpylCFW7HvKA
CaRLj2ExPaqY2rQNIVw0zkTE2Vg2LbOr/1IPJLv+QH3jg2qL7kU1Z0yFN1SccMaiMk3EUZg90vzg
1KD7eoBvgtnMgoMsWjfOUox1mbdzhL2JY0zPnZNX2otcLYFlJZyp0NQ+HKqRGSM8/1BjHEieNAm2
f70aYaFjnEUI+imK6wJ70+578IaxaV7lS7mLbxAScoaDqOhmveTsgsdHosZsJF3ZAE+5VU+sfSb2
AuLMN2yGLtkVt8PVZ8hpFqeIDz0QUCrrZg+rkGSoAqbFFe55J0pNgX8nUAg+OTtMTYg+DggWG4Of
RZYztbPgHhRBcPaAZLQaUwaRN8fQOOVE8H3BPatxtkBLUTHaYt6DZ8zXvQW62Pc2eUlQt7ltD0Ri
cObAnmpbt5nnaJXPVfQ8GgKKAoEF0DgLoPdN1lkKvp+f6YEcGFE443kU5XxFR0fjTEBatGYdVcDp
9+wuAP291x40tL+p+9YfrkTcsOuP18XR4eyBOQ+D0VGYnNerHniKE+9Hx76JrjXPvh48spsOreQ0
n4h4If2BMXKqAbpHPlufKDkKlqYA9lR9LHXVTbpdU4jmH7GfzhvtBQifrc9SFSnRWUIWaQRdhga3
qDcST9eCU9WAFShIHFPOBQeWbc8WJvckl5QmmhWG2Wt/VSgQcBCT2wWlZ7cit2vNkC+l494VqMtP
pjymJmtwHtt/umAvq4ftM7UarFlicLbBJHGDyQXYJnJr+fZ+vDKfPobNOYknovZdMxNLKM5MoPK2
CEkBcdDM45D4qaB/l1LnlbrgHK/j6LKpqgQzBXlegrjEbASJ4URFdVvrqNvQjaesS1w6iRqHViOH
KEPQZbh2lqnxBRZREirSxC4J1Q981Gpibmd1ZMQH5nF7o9aM3xKIM04yZguYUYF9Ui1pFxHctM3g
bUOsq9tFFs4uTVkCt3tE0MRIjhG5ydrdGD1vQ6xKgaQOOJAsVTf5bh6tnqLJpEwKurfCOwX86dsA
q4dzAcDpmFblTVJSdjjn8aFQU4RVpXOXa3gXTblbzbLorbK6aAtA7lJC9Ad9RA0kKuujaVzTUINq
iwYciaTiNj8YMkW3EFL1rELZxVPvjoO1i7Lhe9pmmK71mcla1kImThHAhqcmygA4WfFz41Qnh7AQ
9HWJlo27kxQ1tazCZhBddkpG2Y/QGKQX8n5bHVbvB0UnMDs6kkd8pdCkUVnuIyTbauk2Ibc2GkkN
nM/iIEtf9OEzBWpwEH6gcfZ6jkyqWDNyzbb1Lo3PmYE5sJ8ybgsMzl6DBaBNM5RigT6mcCI0cevF
XRoeLV3UCbTqNiyl4Y4SRl0mjcJqdlS0x9yOe9R83qVefwgO3b58znVH9zFkwVfvq29/tmnckZo7
gslx8Cq8cbpr5xep11xL9ztpT6ZXqxVcgOsWyULBlUIwL50fejTABElzhFKHpm/9MY/uE5Q7bMuz
rus/IPhoxtx00RBQ+Htl2jmFVr/RFq1GVJT/W30uW5gL+p8ofBhjyEOihhSitF4FasQDK4uzzqw+
vD6Fu8/ksZdonLLHnURyWwdagjYIbXLR51EKx62un9+LSJy2B5ZkmtqApbOTp8D+O85Oao/chFtb
5yF83N6mNfd/KRCn79QMgiCegCVNd8nwRsid3Xhd8NWwnCDABJ0x2G0DrlYfLBE5RdfldpBiRFq9
9Fwf8710L7k9ppKOLnjXwb6du6lbiqixBfrOhzlSxDn0NkA6Iehup+px7L4IhGJb8ot7vNBC7vIg
qdbNWoxljI8T4vuFL93b7nCnYMpB7UdeYQpufJFATIUWKZhMDsgYN1hEUoFXtRseyqYRGKSP9N6W
TFywo6aZpU4sNSKfpFd0576BBRMR2OBQnO2n+plgRntyOyBWZJ6Hw6deAZcF5SMfjZLpWssiv2qr
urqCpiYNcFIk0EbBOvLhDtmeDHQmYh1BxDtIp7QXPJtWn70LbecDHWOb1IrKzCAb4NS4yjf6FH/r
3c5D6PoqaVwRQYjA7PJF6QMdZquXIZBGUawkgQuIjBifSARyMd/rF91QUVqtohZZtviyXSPt87jW
Jpio7krNbtXgZI1n4bFa3Z0FCqflErqZba3CZTxa36b+KtAFz4v1h8wCgFPxMpg7Na5QWSafZjR0
zkhtT/v4UPpCpFUD8QPJ5qtyMf0BYzRriNLs8AIAcdJ8pd/Lx8YLD+21ZgoHpK3fiwtA7sGeN9NY
FiVE050ODLYhzm7igxfBx7im68801KPQ/j91sGXuWtSzrkcgCc7LhDmA1iNtwUsnsuGrmo0aDcsC
m4et8txgZZWDf5mVkEmtX0pXcnGdCx9SIgzuyVGrZSRlEe6JsvzSFbuweEZ/0fZVsa7TFzG4mwJ5
YDWKwe3oNUn3PAwZ+tiCXDSFViQHd3DiQkNjVAs5Cvmg9pZD6O1gPW4Lsm4CLoJwZ0ey6rAGhSQc
r/6m6K77cWfGThELblYBCl8t285tjHnHkERFyq8BY1Rg3ChJdMAEiodteX5zYn4IxA//SuViSPQK
UIzbLPxrPKhHzdFPyjUL7asCA7oegrqos8kdmcKq1VAasXzJhNQm40nPBlA1YazfzqLOp/zWBRrn
UloNrUjNnoRDF3mgBHvsSLyPleb+D9eQaf/CL5ElPNorEzjTycQcsGQ3HqxHxuib7sITEdShMA37
9RK6bBg7BQswUiL7lrMNU5XJl0jw3GXNVZ9K3/sp8yQ7+Np189EoZIFjJILljITU0rinFLAfV7rP
eq7Z2BhRxFyk+ZyhAMuXEk/sfFn9+xTd2dZuGK7a/rC9YwJLYXKWAsWZcVmjas5LlKPZ3JmIfVRf
tyFEgnCGApR3QWlrEEQZXmRjn3SD19uB2wfpbhtolaUeEbb/XRE8GdmM8v1CDyGMgeS5n+2Kysng
hYMGsfJ0X9vHp+Gq+JbcCpspBSLywz1GxWwKkgA4c3QnvAMB863lScgOSjvTHV7DQ7KHccxEtajr
3uVCYM6IWGOb2q3FjjVo6lFWxB4e7uzPrrrP9nSvCmLMAs3nqckiW+sMGgBOPul75VDDWWKlEKLK
BNFqckakbctAs1lbgZ6cCRrrcLW4Q/+8rSwCxeeL5fpp6uSSyVLHZ9N6VNp7lQiKl9gJ/dU+MVYl
WQfTKN/GNKcVapdKhMlHcm+G71nlR3iwpdihSETjsb5kFyhuybouJUZusUQxuS/IKQd1ZZr/0wzf
P7NoFxjO4rZdNMfVCBirBfWn3O9rs3RBfuRtw/zmcrzgMHEXll1qzaxKsKSYKmz5LFkYewS8Xidt
n3+JBTfxuiJcsDg7SyolV6UMWFHxd1c+Gco/pV07AoHW3f8LCGdm56BAg3AHkNLrdu0RPJgoHGid
xtNPaLrw7D/cJ87kWlradg2r0Kwsc2cGzSGi37RcNDTrN/b2h1T8I73q2lEzWAp8cC3fOiFG8CC5
6mNy7rzaeX8Id1HrSI+CpWQ2beNU8U92ZShG1WY6SKl2SKPUb9ugcrSJHntiHsxwujfC/tDlvZtS
+7WY0WauWqL6/N9Y3ovonOUN24HWyIDBFPrd7l9GVe0NLgEoovLdcDAFUq+ebwJLj1Iq9od7zaV1
NEkWS05MzbfU8O243IMX1xnLz4wTthZAnFyFqYRJb7KTF78Q+pYar70oHSaShfNFc0VPxiqCLG1j
O3b2GsVfs+iuH94EirJ65oiO3njbtlErzB2CVpsDTKploRA2nX7PYlfyW+X1mBgjH8K/dcEWrRbr
WBe8X54qUUbjEXOwPFl3lD1hxJ3ILNdX6sPsRnfKde4nn8q9LCA5tdAQZNdB3omljKg7wugrFHMC
hukoWMpVG7nA4bSCxhquLBbeZMxvxJsPBsjAw1vJTa+qs3bGIxM92yKij9XrcwHK6ck8hGGmltg/
uPKOKv3TFLmTobihHUtH2Jm7rpQ/lMXUfr5xSKVTUG1h82pjVzehG/Q5Go3v2iDfba8l+9Av5msh
FXeFjjr6rjJWz4PGXHLUa2M4JVUqCpaI1o67QK0MrTCIoKK4EwQ2/dg4Q3W0s8QJ4gKEqCKjIZKJ
u0LHIg5bhaGN9MpoTpMm0D+RNNztCU4eTR5YRXuiX8lR6Fix5AT1UdZvu1rESCBSdc5qmDTRikaD
LAq9aZre0emDHL9u68D67XFRAv6hktuT1ZIBILoz7FQMfIpDvFQ0EF8qbnliA1u2AQVC8e8TI8/0
amZJsiEs/MDSdmbWuWOuCaqf1rOnC7k4OyETLeoqVq/YemxsFt4jlVMqrnan3ETH7LF2tEN5bTSO
faYitgXBAebfJqYW/neu5kh20qh0QPHgmPMuFfbNiRaTMxWtPLYWyWAq+v206+8qH1PYjunVeJrd
wKkQCUhdo3a3N5Bp3YbV4F8rklaUzVjDahBaHqxudBGqPGogRzCR+1ET7TZVlWsjnw/bsIKDx1Mr
U8wuKidWi0xBVzCmhaePrhZe5fItGqR321irvLCL+9PirMhstnMTshbowaU38i6Bj2yVDmPKN9x4
TzKn24OXaG+e5r+lOzDuwM0SPeRFW8sZmnRS8rD8yJ7MuzG5zrJ9I6JKEOkpZ18qU+tDwuxLAcZN
cCIn+XmaawdpLmd7PUWHkS8TbMa8qtoeSOp19N6fMQ74rmFjtrq3csccdExd+TqYiG1+Knd3sQI8
v09ljOB5YTElpTNBW0ThEJV+M9qCMyHYLJszNnpQBmPC/ANzisCtp2VOoI8ofYwawUqubxlcSMU2
CdrKOcXsG+RRJtaOSLFltf2oSJXTVadONCL2Nzt2AeLUL5ejtqIpgNKzFDpsemZ8m11bj60Tvg+Y
EmFgaEI5uNHnWl0sckHmtLJA4zRiZ0BmrS7aDiT+buRrGIed7W1PFEZaj7Rf0Ph3I6HhjFQurFl6
ZkIWfoQJtbYPji5PTGQk2L1f3otVUsjwhWCui7dgPFTqgzl9nSVRUe66D/RjBflEb4E6akpYJrmd
z7X5aBq2QAvXgyKLVeP84W5I8iZOIAjL6LGRMumDdmx3xj79IurXWD1aICIGm4tmKgrPRqEGpR5L
egVvONkn8nHWUxToU8H5Xd0YzSAysVXkcXm6hmLUSSaRGpXnhuYGxn7AmLW4Thw0em5bwnVpLkDc
hV3rdSYniFN45di6ffJVrx5KvROArN7QC2nYj1iErCLTUgmxAELb6KDT+ZjGw23aaTfqoHgyGXdp
0Lt2Zvvbsq2q3QKWLfIC1gjRrCqzJv7c/CtDFxdFO/g2wvo2wfLZFjbJ4s9PqzWhXkUFrHktY9xU
fiJzsAc/k5uUn+GLsLQLFGfRi5zMU6rkzE3F5dTf9KPkhImgb2NdGy4g3DFKI7WzEhvyqNk/Fj0Z
CXi5+sftNRNhcBoXQUhkIsAnXhU3iXFnqWcpFoix2hu5XCxO4Ujfm7qWMIydfRuYYAO2v1lvttvu
1D3xu8jB8Nh9+tTcUk9Eobv+fllsFKd1cz2hg6coUe4UOb3Xqp6KK8Py5Fsl283vqiMdRY1qq56o
ThSwxIEiB/biZz3HdOexKiTsWqTElpOX41mVqptBGvdlmF6X8vjtEzt4wfuoHFmcqyzWo2wegNeV
iZPrt22GicODIPS8ajMQzcOxwjBHm5+80I7KYOiMH2VI+/e0Nj1EsR5V0p2zWjo3SoKZePEpi+b7
bdlWT/QClts9SauNRB9HnICq/SKl0ZdhCP6hunIk6eRtQ61X2CywON8ppobWlHPPCuMwzAZBOHos
0CoQ7kQVNqtHbgHE+U7BKMVGk2Ety4z+FcTJFxrr/jwEgi1bV/0FDqeIiqVocsJ4c1iVQHJofClz
1DsMqnN1zHUrFFeUul+18BdAfsoq6ewpzBSsYB4c824v5LUXLBw/VTVBhKiuG3x/iuddG9Cnzmpd
VdE+85Q0QGJqIxMGmisuVNlnxC6VrMP9GL6a9V4rnzrlXGAyvCKiql4VyJQJGhUJpvtp3A71Ero5
JA0DMZLqauzu9GmX6qJJbqvm6ILBb0qTNbGJikRW8CQ7fS95U0rcIL+twne1ftk+Q6vHdYHFrVyS
aalmMKyytp9iipxohcGSMeYjz/buz6C4CxhtZaSo8QKBLjwYUAkqKW4KYoxGFxyjVaVeyMRdwvJo
W7SfsUdyeTNVB3M4bguy/n1i2grcV/RAcGanqUmdRGDZA9/YtdZfCYdmr+4J+LnQrEEwbI7n2FAy
Whi9iuvBDDH4DBzeTb4vtNmrgv22IOtev8Xo6ECuaFt8RyG61IIqNxpcRGC+RL10f5AJ0kyKq6CD
EY/Bbbh1uX6g8TEDWhAUE6Pj2MvVc0mph6fBzkpeW1kQKVzFsWUbpMPo70JT1M/XeUMzu1QTOBCV
ftWFkZcl3+z6uYuJ4P5hVv+XuBkar2RTR/zZ4DvVxtGKjUTBPmW2cWPOtYvierdSc82ZDMOxStI5
5WS8bS/iqgFagDLhF76DVJCwnzq8nhBKdtrksW5TR4r/2gZZX8GLZNwK6kYIgSu2glRzsxkhZC1y
h6ly6Pi8jSQSh7tZFT2yorKAOIakXo+G9sUIM2dIB4FDK9oqzmybIfi/aA+YOHVVq3Fr4pH2bmyS
XVq69VQ621Ktrx/eM6AehhvNN+WpQ5wMo4J7nBTJ1UjQYWbqbkX6fZWL/K1VY2RfoNj/L/TBLDqa
zMWEF5QagmdIccF7K7hd11PxCwy2iQuMnjZam1rAGNzew6vJrfzypUOi7Kze2j7j29C/Z/hXwaat
6YYtK6ppg3CREIO7m4qhlpuRUUnSyThmanQEr7s/RrLAnLO954/xEoa7l7oyBvfXICPBVI3gQkFd
VTv6o56CuV6f/Kyxj5I67CgGAwjs4drWLYG5eyoF/0xU9aiilmwMGMiHY5GGAhMlWkJOO/o4k02t
VXCV9ChjwKifsIwc24532/q+GnRbisJpiNIjMRKGwGm9HrXumAF7snf/FYRjTvk2mmjdOBPY0kK1
pwFgqaE0qNmN4FLGuihlIFo6zgYOGrWanrAa905xEoocWi4jCCzwVX6zcgiE6SAkU0CK/vPZSsvS
CmgIU9Hv40eCdTPObBD2vyOwRe7+6oVv40n4H9ovjXNSHUttBLTWkxHka5zxW7OX9x9l+/9H2pUt
x60jyy9iBHeQr1x7U2uzLOm8MGwfm/u+8+tvQp5xUxCnEVd+tSOUXUBVAShWZXLCanv9LlBM9KrK
GOkFNUyW6pe2NXfZmN9KILP4jDNgqlJSQa+MQ//9+lWYZYzGETAj9P6kp5HHWbL5yISS+h8A5oSK
pb6KCPrSHDGsv/RN8E+qZV5ICq8KoMkVSdWtrud7QZIcKf7M6bjGZpyjqxYxlCD+5EQ53CNUPRyW
u6hTeAmeLtLHFPhfGyG39H4Rc0WbwKFLFxHsULSDrPaFc+FEHlg0wISl2AveBrbJ1QHYjuQLLuMj
ZmTWUkvJkAlRbtos9vte+nndPzY7Z0yJTnOrMlhv2dEOo8ZrCvz7OIsl9MLnbn6TfM+swU0xJ0U/
QQSu+YkP4mtEJj8Nmjm1VQrEwCSZ3UwksiC/caMbzchJ75sn8xqK8X6C4m2gavgalsXQ7FLQpJve
ZLfdrnMNq8FHOKodJ+5UHicAF5cJCpNoUViA5hxZC+1PTnwIayt5JA+JaFGHEU/JQUrc5Cckcjnb
SV3ig6uutpMNCVRxpzED8m8GK7AkHcR9vS8dYc+jQqVGXIFie65CoeiHgA4eGclO1Z/NAbPG0i6S
nuTyJV463l7y4JhgCIa4FFI6g5RmFk3O3e2yo9+pYx9f5L9Odrtv7MKXIbXN+zK9dV1deRE7LhKm
AsglEiCT8kumPJndNx3zfen99a3bPBAuO8d+kpFB4iBo9MutGSdfgmV80BbBUtqMs448Y2jOWV1W
A5KBuZaO8w/FfSeW9hweGzC2EV6rBnW0a95BzV3hDJKcNFkNR6STGhLm3yjjJr9fnbdqTDIplLLN
VTrKA8Ipa4aGEvSAYsz0Xd8b3qIxeSToOzL2lJlAKm6Ekuyl6d7Ep7JGeLiOw7OGyRuGVC5LNAEn
FO1J+ob38lA+XYd4K49c2xgmQySQA03kGR9Lj7k1lJaMwyy35X21G2wQ7RMkKPSwo74hn9uj9jh+
53UobA6hr8KJbcAqiR4K8Uy3zDV8xYE4wlNuz7e9M4MZig6h10fCOXKoU1+xmS2AZqPRjkIFSKiI
+rokn0OTJ/fBNYt5J6Vj12sgtKWcZImvoUVHzUs3lzAN1aITIzCtqtD9sPo5GeKjgnkzZcxO/ajb
Jfq0WkP5en2bN2vl61VmXk9RWZFUFWHyaGs/6CYLdjza6Vsfw7hT7j5DAbnGY/LKNFZlPkHN1JFB
CxocJwkfYX2OTXQJr20jk1PKUGiEmgoHdd7iiW6GFl/wkVbuZIPM1495bW28uxHbglWZZJEC+pKi
nRkKBoer1sYsBDomHCqBWN2UIqTNOLmG56tsrpkKkqR0rghD92L3SmJO8Yr395kc05piouYo3Dpq
/G+puxlP/ZCTK9miaUvmJEItE4uWST5mcPZm/K2Ii9gyoBHBWatNJb2V17E1U530vT7SwKZD5K0l
7YZnNKw5Gq7mEANDz85Nc0ihORs+9zvCK2NtZ+u34gs+rID4+/0Rpy9VjJoZmkKg3ztmk03qs9AY
HBO3t+sCwsRVPhGlUWWk62HKXL0dfLUTvOtxxbODCSvZjBYSUoh2uG0rzSbykSyJ83cg1G1W94E2
EztSUVIJRfwqTs4QF3YR/ft3GEzoqI2QGwHt70u00xz86tOTmH6qFQjvEVpye9t1Jn4Ko01kkfbj
632MDttp2QVx+kWH6muZYtiwaU51AmKBFhmjbn0tnz/zol/hM+f3OEAta6DnjDxCTSpXj4Pyqcqb
ZKiaqaAUIrMTL9M0puD2QVQtSXkg83Ju8ta9vlXbbn2BoKl+5Q6TDvVcXUP5yOg8OYMOKwiXryNs
e/UFgYlORRWlVOtogcrwNeO1Knz9M3OM5mqdmNjspUYnk4z3eaN1biFWR7NPrTrrOGv1P87yiylM
gCpESFJVhym1O6O1O3XN0CqOrUPJQs195UScqhtv6ZhYBedpiAYMike8CGQSpLpLNF4g8TyACdZA
n+ZWn3EOybWdBw+D+fX6/m9Xpla7wwRqNUqyIqF3FC+Qbq+BXTU/CX5yCB2eUDz9pR+vJZftYSNS
GgSxmQBU6l5Bvqn60YhiW9UEW5Serhu1uWiyZECVAXULaFa9D5uIBKhZ54jMWVnORBHOszxzDpzt
IugFg33XF2EBSjn60M727bnwUl++NazQlnf9kfsW4NjD8j6QevwP6ccAJVwdH05yWzpX7oDOSrwV
bdHnzTdvx9LKOibxaLPcT4RWLWrc6TQIaZe2lFudRe+QiYuGW94o1WZnsblCZBJRFvWzYixAjPaz
LYJIOgDBHdXSdqLElvzJDe3KNu+qBHKfnBy4XT5fYTMZSjGbMgvR2fT2Ci+c9ifl/e1+0Sk87Y5b
fdrMGys0Jk/JgSKHAT03MPnpTgJuRH3qapHMsYoHw6SnccaxVWHo2gHBKxgJrSiH8qvoXI+0zaBe
2cKkp3BGQC8abJmWk65+72V7jjwptyvh3+tAXP9g8pTQpF0oJjAn2ZMfwz51g1d8Ssm+Ny6+VjoV
ilq1V9nh7cyravDWkUkmRAvUXqChMOjNz7luC0vD5y9FLfzrFnKCnH3wT2rdiSLdr3TCZ/m7Tnm8
/vfpfn/Iv5etYl/3XaFIRkRJLtLuZIAuMsC3VnLI9Z6TGbdLJysgJnckmSEHGBb5/R7UThJUFdra
AnH/y/IwepIb30GSDN114r2ZWArGZ3gvYN5KMqkkRRd6ihsHdgwsT1FqjfD+62u57fYGgTaZie5w
tvtcb7su1xS0H9VGdZqU+W7R8c0yL25nrbC6Uo05eNt7d8FjYllPI6PLGrQOKpCun/Zja1hmdsCQ
NAfnf2TCCxATz71U5Y3cAijaqwfFqf3l3DoSvt2kmLLgcXJt79MFjAlpEaJncW5gFSN98Tq1Oldt
v7++UZvBC5leUYGIB4YFGFeQ4yavwqnBKR31VjbIliKXVhtG7nWYzf1ZwVBLV/f0mrSS0WstUnpT
vhrSYk0kdBsievjc/XAdanPRVlDU4hWUbAomxH86uAJpvT4Yj3oiOX8HwXjb1ISFUC816oDQgNJu
Q/Xr9b/P2xTGyWTJFMhEBxHKMHVGM/BCXARLw/hMOXO1Uox7BYOCIm6LlRKi01w8ZipvqHj7Axbu
lxgPQf+WyA4eVG2cFAKBAw9euMMHrPsRVCARKis5xs7BP+m2qZ385CXYbQ+4oMrvPUCYxSjsZNil
536R4iMIZ91kHgATNHUtdo0Cxn5cbTXP8GUMOgaO9mB8GWwQaLzVjCidlOk0TkNHvdzYSZ54A8Gb
KVYx0RaHTl4NfYzvrZzS1BAFyt84BfJ93ReiPdb55DRhOFr490M2jbH9Gb/8A/n2VFqFll6CaDPQ
aJZdVE/sMt/QWi/vdO86zPbyXmCYT3SS0bRL1eM7eT+oxx6CXmak765DbOejCwTjIsk0lYgrLJ6s
VqfYHK02IDdQ73UIGHGuQ20GsyprkgQuVOhkMsFMMMOPcUo86yCCvkMRbq+1jQMaPM7ebL9IVjhM
NOc5DiaUkS5NJ4gyKGXQiebigMsfZwU33W8Fx7ifmaRdptBLeji5gn5fRZ2T14eoGS2wg3BOXfrT
P9zMLljsza/KwFUfUvXo1uhdUXvuioNWfZ3jW314LqEq91cbxt4DhTIIGiECWg1x90mr7rQ0ddOK
N/2z6eUroxgXlCohw40FVR9xNqxerZ2oKDmtfdsQGh0A1GWaJd6niCpSI3WgAxVtM57TJdPvtKzl
UfjxQGiorZLCjAauzhSQDEvTjfubisvouf2yQRXxv2YwEWSW86ypKswwnhbFhg6QlzxKoVVC62qw
Kdti9I0+uoVXjcNOuO3jF2AmpJqG4LpaAbieMYGVOlO+F0lqJdW5413JNxPSykYmnIKa9GZdYBUn
8dzX/8htBOpwdCgEvDOZA8SOPYxNGYQ6neap+6fUOOZZ7waLBy0QTj7aTnt/1o6dSVmErhUValCc
HeZWtQb5ppe+fSZSLxhMCOWlXFeSjP3RcjQNIu2U/YsY8r7P8FaMOe3N2ExUowDKJHxp8NfL9qBM
r1PPrWLRP/QxzV3MoZG2iiSzy/SgomNCtOkmBtU01TsyThm4NwefvPLaFDmBqzHZQdUrNKTUsKsy
e3sO/LbmDVRvv5YuXq0xuSE0w3SYO1ik3/Qu7d9ALRP6dJR3PMbntOvesP2ddYXG5AlhQeNLQ8O1
+xE/Z6diTxUYDZjnRGfJBdOYzbtp8pycSRDDOMlGT4BYJF6Kzw+96TVhyjmPuKvI5AYoIsqCOGAV
aTspvlejY1DfV5gRzVxhz7tW8tB0pktRzpI+Dqgce+vqeOEm3qjZ2X+EOqObmVvXpEF6xevZ/nPR
XLQi1YA3mKmTNPm5VPu7eZbPItgXLUNt/GoiviZh9Lo1HoYpt/vefL7uOpx91JlEEokkLyaaFPVk
10MUyzxEvO9t21nEVAyoIesgk2SyiKyLZjYFuNQaQVWC6UtC74zVGToUNUqpRcQHkxI7183ajvAL
JpNQZCNRBDPDLbdZEksGSyGPQHpz3TB8IZkSKCIhd/E+Y6FYhv3IZw3NdI/BdGjMx1Tg3GE2100z
MXUIQSwNvdvvIbKsjzQz6DT0vpwjo7cMUtjtEluJoPPyx6Yn6vjSrogiWuRYxWq9VPUgmSTNaSNI
tsqOULmFfMirb6AHtZR0n2t+Mj6mod+q/vWN2jRyhcxs1Kh2xTJWouaUUMcOUe+pn9OitOb49ToO
zRQfYm2Fw6T8uNGKzBhhIe2mSw+pTxt5Uo/HPbFtDij7oCqANxY7WhemUbLgiYg5CPWHniqWOGTo
bNAsIdLc6wZterh+QWICFzSHXZpVCgyaQy8bIN1hVN51iO2EuMJgIneOCWmFHhi/P7xE6IVVzp0l
eoobe7wrJ88gxhOEukcymLB0rXkqQMoXcMJp8ym1MobxgFap+rmQ6dYoJyks3BoFir62TOPYt+fM
TDkxtckIheD94wrUVdZ3GiGttZlu0GiLNpr3rVS309CGBKp2HuzyFFiNLR7z76lTQEijusE13pF4
NzjeojI5RJCnBWKB+BFphPA9koJTENp+e6+sZO4BkCSLk74GQONMTrzTQazYHHFg+SFuOkHIlYbY
zLsrPOZGUOqZOCIvavjM6I8P09BaJeEdzNu54s/OsUMsQhWlZYiPx44u3kTSjISITxHLqa33tXRn
5pklZy0n1DhmsUJQ4ILK8OYC5LzspnJnLvto/lSmvVjFJIxqCctlQjkB/v897DSQRN6FkL8xefIN
2y1lly1iu7q6IQ66bIQt3cv4xi4rQn88dFNfvE39wabjHvLO8FBxeuXdSjnurjA5JEW/dLKEgFYC
f0ruI+zV36VEhckicxQZdZEBoXUnDKJRLmT9rnJFr/TiR14bySZNyiqHsNJPgyjP5jJgz+i7SHbx
LnIa0Vqes/bYHSbbsEQndQxiTZKnjTaPt5e7k0z2yOQGI4sRTclu4A/QcV5+TChiZ4/6XXdYDoIf
n2bIB7S3mc+jTOHtJJNX4hgTcXUFaG2KwJ96GIefnJ3kITCZZCGBWpk0Hn7TWHqSBSVVzBTW+8hK
QCzHaxLknaYscdhQCeBdpq6jWbMt27rd/owwDJ/vJ1985rZpcMxjP0BI3azWFY3C2pUPVMyitOOf
qF/72bnByaMlFs9ATg5jScTEJqnAbg1EMh/NDtw64n6WeCXK7ZLYJbuwGlFCoyhKRE+03wGYOark
BXeUf1T9odiiJT8XNtj01BvlX47D0NvOxyvknwSq0hVfHeiki4fKMClyA+JTKlgQefXNmFjGbWDh
pZhavCvRdks8UUD0bELnEFJV7yF1UoInScErIzkZ9mhTqRV0rsU+mBf3dACru4FQPO9I33wMXEDZ
luC6MXsUVQE6eMPbrC26NE08hOu9foQEBedatn2DWMExL6kIstPd3IDpPPy1/KCMepGXdZZyM5YW
PrVYmGZ4/sxGot+YiFBiIirL3zDhI1ZgdnhzaNbglGfKRVcdKX+t7MlO4yuvHLzNUDTQC6BDOksD
YcT7XTRxU5+1vqMuK3nhkdaClnN+Miwq1kWc8dDvOIibz5AVInP31OuuVUqlpefG4JgYqI9d86H2
Q59KRUNgw4kOIrF4FJDbdiqYg8QspCp9ZCUAzaSuwE61eAb3ejtxInC7fQRfkv4LwESgIi9ZIWFK
BJ45ObqtNhZlWhVc+UvmBU772rmmj0C874+ik7j9LnvhrOtmClj9AGYnCz2GrmCPH9A45TdkAA86
8Jb2D9XQkY+mI3IG0bePDINIxDBU+A1bIeolcRS1osG18IDjF1ISuW986YGWe4WvPnzKugsac0Nc
8iAuxqXWnOUWyu/fWrTYdbtRsoQbyc29/si7X9Drw4eEurKOeV4GEUp7fUOt609Tey7nb+PkNwRj
/RFvJmS7QrrCYlxHBH/0TOhKNqDkpXOsgUPs9KazdGQZeTfuFl7Ubx6HEHqRsHOgfGMH71UlCPuk
QjTMh3DX4XVkestOOgs3v2dmUwefxjlvzm1/uWCyLxexaCJzKoFJX2Nv9VIH9NV+u88OmW/yssxm
NKzQmMydx7UyqwXQ6AtXP9B4KG3xbkYWrR9Nh3e533SXFRzrnpmQhlmNpDZMuDvl3/vgV1Wn4MEB
z7JZc5aSs3vsI0YRirGratgmVfeJHlpj8yIOnHRibPn/yiDGJ2VjQAG4hU8SObI1zc8qCB0Wv4yd
KTzUvGDjGcSkLmUcjDEUsXpVjcElP4euK6/CsnnqrOxhTp1KauJJphsUNrlrmt+MpHUHfXS6jPcM
o/eeD5ljhcQ8TPD9WK3qHEi5+VylJ2HA513XGPx6eSnKO1LwlLW3F4+oaBMD+zPKiO9P8EI12jKN
cUcRx3AfiOjhUYgrZTxNmg0YcOUhV8gELcUi63RDN4H5S8Dxgi+HWXxrpgdN5XzY3bo/v8NgnE7s
RxA1q8CYQqfYq7/nv63eHzC+at6Tp7c5cL//zrvnbdsGwiKahMH8xCSLZECPSFJNGtVqLvWzquRO
y1dA37i7UrbBPyhMjkCFb8BsHlCosg0VTkGv3VG6pyRCoadyjme6VIwXvgNjzq8mK/FFA/rTTiYn
VljLvtrHn4KAZKiKzwAynO+945li2+oJBiecAt8x8sKbeYzu29vyB4CdVTAGsMEZOQBIdyjGyJLk
gzjwSBV4IMze52ZG8IkSILEs2wX0wMvqJVlK7/r9ZXs7LqYwe9+C4j9Ne6CYxUsjnE2R81LZSDrY
7svfZ7bbQNfgvMQajjtJc9WYnEdSHXQjcaul/K6I443Ztns9zzhmbUlZv8NlIpaMsjwVAnDfpD1P
sz279UPmLJbxGj4pfmB1drwX/MkHAfndJziy3oHTrV09eo0oiE2zwaIOEYg3yJdEug8SjtTc1rXl
HQhzcOA8F4oYPCNvbB+RnR7QAmIr9/SaO+4+wZ7yDow5O1Sj1JIZHUNIgH46tTaJXrIgsq77Is9X
6NG/WrbRiKRsybBnk0d5D429AgVHGXLj12G2RrTeGcPkB00dMjlIgSMeur20y+0UFMpoCTrwunR4
SGwn2rKoeTzRGBbl3grVs9jtp+hVrPZZ/1MZcitSa0uZFc41jOca7HdWqZ5VNKQBdrntnO6NQpK+
gGjvU3jL7aOgIfwxo/8JcYNJIWI6jwYaS+mNVveb/Zso5U11nGww436NDrxOQk7G+iD7IivTPBfY
PSXoIofKrTsd9Pw4a7iJImFWT8TFRZJYBQhwRVRCkhvIvtFkSct3SXvleOHGRVYXVwiMt6uzmS6i
hGWLThE4gd5EgeobdDt7ObpetH8Wuz/Vd7nTf//EnMA7ZMb/exRdGqqQ53ThMRX8duBdl+iOf/AI
CeybqFxgaJAd5yhiOe8hP4wz/mT46OHexXbzVmUQLb7aw/ZOXcCYPNhliTDr9JNhEqgno02/QKqX
lzE2XXxlEJv+xjKJwYkIn7tdwLUo1hYUgCAwizahY42PMrw3Kf3N1xaQ8Y0+0MS8FIDXtagkhIpt
4LGT5yeJWyzlWcb4QgxB70ANkSqUx8WLd8Vt7Edfm12LRmA6rgf5bY7bcwDZpvAW+pFmS78TjveT
N39tUWXLbQxCRuDXo21evJo+xz3e5k5Xh4pk9oJCqC/q/Y9AbKwo+XrdIh4Ak/4GacwEfcRe6fEu
E+7GjnOb3c4Tf/yb7QQyiigJoxl/fxK/pvFkKeYXI3woSrfOX8Pgy3VjtqqFyA0XNGrtarlArByj
HQPLFf+awCI2PuA5FVrpfe6nNv12JjvZQ4hxs/G4oLxlOsr++g/Yqt6/+wHM3Qm0AE1HYpjbutVJ
dEGyXFsCgcwhxKBmBzzyBwlKt34gchI+J+TeZlNWhoMhvxB1DbjgsLHSfKeDGT8Uz8YQcCKA5y9M
Lqn1VhRjkPs5Qf7cqw9V9e36CvL+PpM7lnyIErR3w18k0P1MqpMJn2EWfbdJTNaIjHSIIjwo0Rg0
u5Rprvpegd4OzUg2RN8/wamwRnu766+2pl6Eosp1umLpcxr/aKU7Ij9eX7StUuc7DOa1VQeBoCtv
GE/CLTg47ek59lvHsKqzgkHpmK+owdmnt1aYlVVyHehj2sCq/lCcyjOGA+3ULxNQLIzefJIxKT29
/qWRNDevIE0yZiWZAYkp9F+0v7a86Y7QR4VKH+aPkpvxyCOx464rk08aw5ggAgBvHDBqjwZbT3CT
7x0+p2DK2KqeEv8TjFDvNpLJH70Y9mVHuxk080bUzrXyby0/XV9H3s4xN44WvMRDQWATCQVrHGaQ
cT/8HQKTI/Q+ioo6BUIW7Dvltot4A7Ay5xiWmSzRSlGuEbCnYyYt8CUUtYZ9ZJdP4Ah2A5AvdAdy
r9iNPe869FslkOlSxs+0Jb3bKiaLNKQtcplmKrBM26penhKzdXrQWVxfzLfUfeU2xRb4M1Ec0one
3mo3PuvuhOFC7QjWOStFW7R5T0+V2OO1y3POE7Y5KY2AGtHGBTk2/bQIHXzPtKqoBFPZJ2Tx1uuo
MDcQpYSGnNlQ+4wjtBpH0Vt4c7/b1hgSqNtQUTPYqTR9KAZJLvHoCjXRzsihC1RHxW2qCD7xDQHG
XJAYxxSzoCkTDRdSnRyj6lkXHSXnRNcW18g7DMbx5EoQwKEFDPoNBmKsVv0U+sGt7s1HXjra+lK/
xmJLAFKld4UR4pmn+mNtax6lxBt7V8c3NMWt/KH0eJ98ttPTnxVkX/8yZoPyLgFioAxWP7+oM+ew
5AEw/qaKwTzoBpwh0I+6fiI8kaTt+sXFB9gnfidU4IKqAUCJy8MdnQCObkNfOSiu+J1bpOGZQ/9/
dSqqpWnGUYP1AhOGZNHKE7p+bogd7qdfi4vc4PDqg5xoYrVdUZlRlbmj0YSJ49ipxG9dY6e8LnHu
MtKfsTJMVNqiRpM8bdmYPOMgWWiEw+VC9dRdYfOerPRc/ZhkL17HHFndMA1KJAEsX27QDB8T08m5
mY4bTUx2kOqm19IBe4WyLhre35r7QONZWXTqCfyhmOtyr58ePLuYXDEXSdYUNJpEYfCjHJw5gnqM
it6+DsPbLLaBaFZSkxBaYdX/oT6v7OYR/EC6ld6VeBXrnEclF4657wZZaQpiCbMmTyA7mpboK9xo
IWksuaknls51+zhBxkq3EjPJNJMuY6QhotBXY/z/2cPWeZbto5nNIktiFesnKfVeLIdzqyaeEYa8
svv2xemPn5tMthCHUtMH+sGkBSva+JCAjT1wVIeALqeM4H28GzRv4ah/roJYClKMO9F20srIdnXe
g6WA14PIdQYmUdTx0BjLgtilcx4Q0Y7Bw26iE+JtjKvyk/IT3XLvNotJFmIsl8ZAG1Xj7K0rMP0H
BKeUO1P21JMIntjrzseJYZPJGn1b/afIVZePRTcexuoF1PS76yC8W4XJZApFCeo2D7CKDU4t2aaD
H/J+9ugpz3OK6wcIGuTeO0XVQBegBwmoo6ay1YSvhqBYyvhtaHjF/eveB3aV90AYY5l6KHjTUnFh
Jblud9kPzrLR28L/PjhMkblNLFVQpXIICPqlri2cwsv92sHYVL0Hi7FjmM51wOvOYIo0wFcBlZM+
qsXmzaTATqG6khIwFIM27DoMb+Xo/69gKnzWJqAaxONmmqwRPfUStuoTELKkKQYkMnWZ7VaWE73Q
wsZEashyezAUTxsM/zMQ0P1UIUamYujwvRUYkJWgpQWJmqb+ErUPjexd//ubmyH/+ftsNVhpohZc
MILmGMbszkFlQXoWekw8OtvNeFnBMG6c1EuZQNIFN6FGszrBKaWfS/eg80q1m3u+gmFcWZqiEu0N
sKZQfxDtHi0v11dr+/qzAmB8NxxlTDfmAJinW0okkzmTVYNaz5rSg2LjkzZXJ3zbJGgAi+B+lHEF
ee8A0TRnWaDBjYf6Js4f9JlzFGw7wOXvM6lZJAIhdUUwyiipjqHK3oyGoSlTOH68XYeC7Nd/7WAc
OdY7NUDD6O/25QWDZbFLHkKX2OY/5b70iptI4EQnxzL24ReAeq7teiBKMSjms+pboqH2tfDOtm3X
/mMY+9ojclBMBNIfUJIVrXz5MirPbVrZSvKZM/SygOxX3mzO+74pgLPMx3byI+V+6DlXOI6vsc++
OAykTOgAQYLbeQmhqFDyAohG4IfDZmUFk5UTdSJDqgNCu6XN0OC8+UncCCXexBKP5XdOuPJcgP7/
6gxoSCrWC6F744MqrXCkYw7he1r7BGPfeaZsTw6vIZm3iNRfVpitWBSxMQHTHLBXuuFVGW9OnOdy
TE7omrIe5hIQgyg5av/aNjeoG1lj+Hp9/TaXDyyKoGSG1BOoZ9+bQrJKbEmACBLIbHUgOBxMJDr3
Osjmeq1AmPXSZHD1qj0O0SborFE+E14P3/bteoXALNeM177WJkAAn3+Kp1b79tTKyW52Mrf4ySs8
8gxiMmoU19MytoAbw+VHoMb3M7Qv/27N2GQ6a1Nl6ICQBdPVhX0Ana2/QmBpZ8CWkpRqAISZQHVH
jGxB5jSmcZaJJZwhVZI24QTnIhXmkTTlPi54pcxtCPAdyCooD8jbab4KRXHChWaG9o5jZJ3TVtmt
MhOOFXQzP+Qzqmf5Hwj6E1YQXZy0S1DRMv5yNwW+qB0k49AVjVNBrCLmUYtQT72GxgRkPE3gtzKB
Fpm5ZQqSV2bJt2ox90bV+2Yvcg5t3voxoSkVhgAeCaxfSI6zciYp50jb/vtorUUvKBWlZW6FjaD3
ZHhrRRDOAtSkyv1nnPjy9+lhtN4cMxfnCq8nKBwUVhA1ByIXnCNzO0VeIJgLYTAl5DcHxZz/nNVz
k+xi8qlduEAwLqbNRALPNKwQpH8zEyLrBSebbHvVBYDxKkwMZJhPhFdN412nQU3vGOWHtn3oVU7t
hrffjD8pBqY8Ylr276YYhfHHuv/3+obTvPcxPi6WUEtXG17GbVZqBZYqih6EwdPEL7XwU6oezfSx
VZ66mMcWvX2rVS6ATK4nQ6LUsYilU27Ftw+6uR146h1YxR90D6TzHq9yzVtCJvPrajpVPW12EZTO
1nFd1+uK42/bHSAXo9hKaNSpTVLSTgw6QN37dFoNz1urfAHLip977TG85TUJcVzQZDJBachjmveA
DEI02ESvwvJElpuu9ubpM0T3mFL4s2dsJbQUwQTal8DSRtB1GcW9UGRO2SaLk2rCQyJLp6EAkWBf
KZaaEztO5PvrXrp5fVv9ACZnCFI1KSgm4AcokaXWuR1ihDO9zcxff4fDJI5AFRWhoYs6iZ2dt/8U
5DWG6mI38RyG7s6VsDPZBDKhWU6kJCVVZld7xRnQo4fRZtGTB0vecb8X8eCYNKJPUVCiig16EKun
vGu+gHKp5lPtAF6r8mZ6V1HiUfH21lWVCbc4qlv0r+FFPJCd2KMC1xMrwZf46xu16f0XFPayNcpB
WS/o4nTq0l9KEE2IeBDXv4j5YKacvdrMkDhtIXcrKrgV0Z+yypBVUqTNXMP3qDoG1edTfKrPx1u3
TRdfwTB5ESW3KDGoRW2XWrpqWsvwTV1Omd5wlm57gy72MBtU672AhjnYM6k/2jC0WvlUBpx45WCw
7U8oKeVmQ69Bfby4aurG7eSRiHN0bSb2y4q99QWuNgYZa5JABIJXg9C64djvuoDbNcbZfLbjqQWj
d91WwEj2fW41PxZPe5xBcxK7xt7EB9fmmGRW+YMqH4MpaX/dybcNRHlZB6kuXmNMksjlEbRttB5r
Rpo/BYo7iryX1/ZGXSCYxKAKfSs2GSCqMXKLojipMcY/lJDz7Y5nCRNDUtuVgka/jrcSGBUUvCob
XsMzzxImfiCcJhcKrZGH4YI+U8gqp9oxHnnRsx2mlwVjoidoxq4AWRpuE6Z0kuXhVggEK+sWi5Tt
1+vbz7GIvVRIihnXAZ1D0qqbJTzlS2cP0SekLVAl/2MPe43ox8YIyhkgdZV9iQdowgag+AYt8HVb
OA7A3iDMugyjoQeMgetyExsHUNZ/+wSEBvU1UI/ghcpy25lqU8nqBFcuxfJGwhfvdv737xCokauE
I1WdEvQxEJRceRFr8Wsr8/qiNh/HKyOYkIdwb7TIPS32jePsCii9hqCLnMdXc06JRYzwKRcWjk4a
Db4Pd5EVJpMDZrNMxonWxlS5fKpb6Z50w0udkvtB6N0C9aW/W0UmF3Sm0TS5glVMMtEF7ZZTFN+v
I2zGKJ7HpoFLoYmX3vt9aiIih9HvN/9iz6phqeleXdJTmnOOue2VuwDJ74GWNOg1nfY8Nvouab5k
+YugvBjBNzCxcQ7tzXNoZRJzAQ4woV4ZtKNelqPRW2rJSXRlstokcUnQO/jc5o9l/KxMFaf8zFtL
xucJNLJ/v3TlMM3dKEmhzBq8poZ0DjtewwUPi3H+oRYGpSvxFp3ExAuNkyH9HEfTqodf1/1jMxmt
FpP+jlUc6yGUPSvar5eQ6XEOx9SapW53HYNnC+Pl0SgMOFexYfGyG8eHZf6u6MdKlzh+sXlGrExh
Tj0JzdhLBUYReMA/yvBVTx6SmHdEbOeki5czR17R9pmCT544vNXuQR6nfSlPThsOpxhEg3lmk/xT
36GgqUg/3xmGzNIhGXHWRgltb8uqW5m4gfogEk7obi/cHwj2cE3VfBzxyQEL10IgcCidTiWuOfME
Irfj9gLDpKJF6otWnQCTKNJ3Qx6IjQPEN8ryn7AR7qFE81Ql8lHNeBWJbfe74DKZKWnloBVp01kl
6XaVv0i6aMfNofkMLyS4fi9ATGIaxVICXwIMbDGGL7vaMfKq5+Eg2ZqN3iLTMb9cj6vtlHvBY/JR
TQywybTA04iy2BCRuZmUUbW6JrgR9M4Lks8lpQsgk5TCimR6Ty9Is/oiLu6kL5ZS/iyqp+t2beYk
XSZElAl0iliuqlxS26zGjCh6rfeSdpB1TtV1u+62AmAyRYh3hJTnJW1QnUAxRMVqgjtIFj7KoDTM
nirf4Jzz2/PsK0Qmb3Rt+n+sXceS5DiM/SJFyFO8yqQt77svirby3uvr97Fmp1PFUic3cnYOc5ia
0EuQIACCwENt1WHJVANBP0iNAk/fz3azjdH13WCIORvnJ7kVyL/SrSHQk/UnrBM6T/LdBYlZkQDo
g6Ns6IYRAaEP/Ir1mvs3hcDar++eiQmmiD8x8ZZTEqsPZDUtGkTR43MrXRWieTyr1gr1Mv9+n/NY
kdmNrRrh+6N8l1S5PYXfIqm4xJcsQDiXpWUpxtu1NVLB7SGKEzuhu6IRPP6IForTQrUKkyCLIUjQ
dL+a0MckiOaSlPlCDE7tUPwlpRJbq3Iibj5oe7SlCLZ71aqfIPjuDGXOaNmTCjYhf7Ei0+7pfY1r
E+lSWzf3gb6Tou/nzcN6Gc0CknMkZteqM8YGQcN+zxvdUezwdnyovdEzcIiCR1Fp9Kr/WMBx/iPT
myGiTKGhD3aS/OgjxatUBw+17nnBREvJ+w+kXH2UK7Nmq3bfbMFDtmF83aIMqLrqN0wkJNGdA8Id
vtZ2qMJmAJXQP/0Ts8saAOtdYKtO+8b4XdPNeAyuo316QxzTDh8MJ3Gn19SRHxJh5n79DJx+Cvv7
IvycQElYaTF+iqXeE3o3lYL73LqxOH2fM0ZI9WaSMiVI9ipPsv6YhQ0iAFGIts4vtFhQziRpjT8G
k5qy0lF/+0+HUgNyIeKN6IqOnM5lzbaSKyICEAnHGam5LIspQyOYW1ixk8bUnqRbNRUEh+vOg2gy
wSO4rhCejw/3Aw100/DGLVjkUHOzyRu8Uk2YXCnvuu9DcInlXcBxp02Oc5oUEXxzOm/K7oVEaJ6/
xCouILhzFk6pGtIWEpnWlZluqCgQXN2Xxfc5pS7Ucg5bFHe6qrHpu1803GWiPuvVc7OA4PQ6qaZB
S1gE04/W16ovBhsMHoKzI8LgtDqVrEGuJWBIU7xpJGorJBNArJvyhRycCidGbIRThKWKXtJ9gMeY
ZDs+YJCjq3ixZwi5sldN+QKOc7mNrOdKP0Ck0no2I/RFSg/GhHbWKBd4RdHacY63SzO/DALIlYbb
aDhEolMpUDGewir1qa8NA76PqX89+dIOXqALomTBWvFTtosxbVpLYtbFOGbaIS4sb+yvZkvUHr4e
GxOE3LpiWqDh4NZqmnCLiRmxnb5N73K3eo52CcqSbHkvXbMZ4rWT4wYVe2BYLu3heFHa/wTPBzBU
7UoML4fXVZNDFRzG4qYZBVWyTK0+ZRUXEFzAMhXq/1LT1vNNlLxVVLbDyrSr/IslP8qiMuZ13fiz
nnw/6WiN9WRMWE9fvQ6k/TBvwvntfKTyF6dwwuBMqIV3wN4KWoRguM+wJ/4Aj0DGNQYow8+JaiLX
BaJgooGKWKg2/xgkBH6XTJIKsN6/NoenpHrS4yeBQKsxETlhcJah0lsFQyiBkaaOfm96vTt5ZBNv
JMffSc+4q22l62Yvfo5eNxQnXE75W5LkViEDNw+OdXKtVc/nBVs/xf9+3+BbTUCu2KlS1qOM2dcd
wwQTh3VHps5OKu880LqOn4A4HZ/n2orqAoKU5XXVgznbf8Fcd4eoW0q+pcX2PNrqdlmaZpl43sAk
Y6Yyi7iRjFTKaoIbLVF+RO1hCoitpYewlW3M1RNEJKtbtMDi/GA/V5ZMkSSFIYyduamcOhc1BK1q
+AKC0/AmHisVvSAwgT3dh7R2WtPcWVREG7B+bBc4nJbTuI1QlwlRpF25p8fKyRzt2jiAJGAXCLlr
V1VvAcapdj2EdTS1sEOpldi03WXSnsavk4jzZn17TEY4DLIqlScQjXRJ8TN2VU8DHNg2cYJYVKa5
HqZYJwz2GxbqFrWkUkkKUZpDhxkY2hVWbmv9bG2y1bz+10WZgQUcp90TgTyJD5FmVOtR8jj2l0TA
CwBOpcc+Nzt9hDxSe2jiH9H88/zxXNfn03px+hx3TTdRFQKUoNfICRqW43obtJUofGSXgU+OdSEH
p88kaLS2Ax8VmPLIrbbpttID9YZN+8LGrYjuzSKhOH02/DRLTPR9u3FDMcL1kOejHbSC69a6Yfuz
cvzAjBBJp5KwjE2kaXufvsVpAGrw0ZvGmzARFQQLJOI70Oo6wqyrdy/e/BiCCWOFfijCZxmRRNyF
zixLrcoJJOrivVEWGB6HdJq0HabHjoieb/9i4E7Lx8UlZdh0dRZhjxjlOaMyxOgI0KHYKKncZZus
cc7r+XrsiooB1B+bGuiLOa+nt5kREjNisWuwm29ZX366Z81dxoYNrkHhY2ZH0qba61eJG2xE8zlW
13YBz63trHdVa6EuwpWRecPoMifTfpbaodC/1vLbeVFXdWUBxa1s2k5yOxJAWZlXW19SjHoVXZrW
8ygLDM7MFnlv9BKNka2pNz4qzBj3v3ajzLZus+Qee0hhPTepkP1g/UWAaiZFXRsKonnOYSutohTD
DRGGpU6/mTzESt9HO7oOroytHNngm92KitzWdfWEyd/h4m4y/SEHJhvJIdlsXlS/Y63oxWbaXVT5
uwDjFBVsQX6dMwE7/27Kvs2igZfrLnIBwKnilHT1ZEbIgQ1Oh9Z6TEzCm0q0NbaaA1axryJjvBpc
LOA4dSxLk6L+BDd5pfbyyOuNzkaqSGu/XKL1f/SCcBoZK3jnjSrcs3OyG+qvybyZDME9e/0MnyDY
wVvEFvmYF1LQYGeC6TbUPAN5Lz9+jvLWUZOn89KsDbdCE/AJi/P7naYUOMfAUrf9VR6heV+yMfLi
V7Sdbo17YwsuJTe/D1wLb1EX9aIvsNk6LOSsaaUHAcsjmmBnae4KXxSnr00O+yAdFw3U1Zh2yIqx
S6n0yOYPpq7qVVt1sNV9gKcPh/XyWw69qzfZ9/MrK1JHLjYIyjnDABpAN0lkZ36Bgh6UFw+RPY0P
55GYxn0KeVg3kgz2WWTvuWUMpASkoiiCRJPyVaR7Tbk7//13ZqtzANwqIuWDqnZwfsOF0ttghx7l
3RzY8xHLGN23e3LE9DdUaccbDTN9Sh+V2rnNBrIPO/QseHrpBaE9Vzaumqao93+dCmwhPLfMod8M
UsJ+m3Eb3yluh+fT+pXRrCgOG/DFpoyEB1Ow4uue78+K8yGZUocgZewAmmogqAVZg6OI+LlEEJx1
ToIAlM8sjDCDTd7+GhpwMwmPh0Bz+FllXZgNnepDc7RHRnCReVpr61+aLwBDli17LBRHdObX5FIw
/8k0KIb5EJ5JWJMtXAApnl+6aUfjjR48NKp3Xl/ZlvPquoTgTFqYz9oUavA7Rf29whCtNN73+mOL
xg8yXdflDZ0b9zziaofLEpI7gnqhTq3ZQarpYG01FwNiHyrDoRgzxVpC6V6/Kd8a0SvkqnVbonLn
clTrOgkJgiMwq4KlO/Kkhwi11+Ox3tXeO9H6a+eAoflORKEklJc7dbIF7jvJhLxNbadv1hbXbLc/
WlfRtUKc4W1w0520Tw1BbC3QHZ5bYqCRKpk9NpYW99a8HWTVLqjoUKzZ7cWivpPCLJwSJrn2dARD
j5tlvySKNEU6YSLzj7IXOPlVz7sE4sKjcrLimCoAAo/cS7ivNy0rO9lYLeo/MJwMlRgSYiXZTQ/D
TqQ6IiG5WGn0e1q0KjRH0x0LtP/zV9xcM1G7twiFmZ/FUo5qXKeZAQnN7NhoR739Uvi3dS4aVPu+
72cO/Lu2LnDKRMonwnAY+19wjA7BNturbnktehhY9TbLPeNMC21bpUnYs+7ghE/qS+QVCJSGNwUB
beIORxCg4mVC1Mu2ei1Q0F8jKxRzY2TC7VYuZT7NVYQSbI4d4yGqnMLJd/83JqL1Q3YC4zatCjLM
LvJZ3FJFdmW90PwxEwW4a35nKRD7DYsNm2fqG3OFUN3oD5F6pavP5+3xe0XRZ404CcHtU2SRag4S
ALCupBQUqOCEBBlq5pQ76y4/apnNJvAyvobpe7OTjsFm2IPU6RpdLOd/yVoov5SUcwxyWPftpCLE
rQ3frtJ94T90oKpJXsf+6TwSM/bnROadgVKFUs+emC1yU+RuOzT2XERe0Pe21hd2TYX0WKJd5JwA
uh37MUyQOq7fPQCbMsQq18IbBbON6//DfUGgmjwBS5o0aay1AOzUeyt6KeJno/p6ySpi7hShaFDG
+MaPmllJUtDrPWqXdPUQGK9y9VWav4Gfeqa5MzW//xsY5wGSVlaMQoI8sRraZXClG9TulftO2ZTT
dYUxaOfhVi/kinwSjrMjcRQ0IGGAcGyQ/fzOlgJizG3pRU8a3lIbQS523fyf4DhLomDsbTO2gGui
/ZxtUiV1WgsVFiKP/RerfALizImUdaY+dcgtx3sNSTbtO+LxG3OPVi2n28cH1GBf0btLHmiWi8mZ
GEmK5dJsAIqy1Lu0H45Nkd90fvdyftNWdV6RLaJh0JuGZ6WPCjm1VSHL7M19Cq/r/ndVfNFRY3se
Y/UgnzD4uMpojFaK2S1ZNe0sTOy6EDHYrprBBcKnYzW3odHAOGVGafvK14z+0sfXgR7wxCoQZnXg
Ae7B/67YuzddOJdeJU2szCzqQKcosq4oXsPcA0Y5m1xTT0JbCG43KoYGI/nKkodChq11f734Bdw5
S/phDPwBUULldSjtbZwez0Ko/FI3qTe9ivJ4Ag15T2Qu5U21apqYwx6UykP46s31S1yLKtpEO8id
sS6JGlktsINJ+SM2b4PhSZYxD7LdZ4NonsJq0ne5g9zRKpKuUzrCoqwaM8KR9D34e+MhOrS7FEOI
kDk/5o70s3gU5V9FK8k7a8sw9cgAroUeDlsppbdZL24UJdydP28iHM5VN1oFy8jOm9Eatm8RNw7v
lUH0EiFC4SwHQeuGP/iQJilMXAvn8ac85fucVoIDJ8Dhu5mreGo1KwEOMcguABdfK6WerFzE9LXQ
Cr5vDc1k1hRZONflW+dVN4xVMpLsCENMwl29NURFSCKxeOdcjiObOIesWpYc8yDfz63qVPog0IXV
d4alWJyxUGjd9i0rPWT0s/OVtjP38z2blMaMVHkdPmev57VPYO1Vzi13VVy1OtM+KUcutJRsUgWb
8xBCodjiLmySn/RZQVTsVePN6HsBowIKRC2327CtCmAXY8FtmpmET9HvyeSqnMlQZr/xW3YFlCrD
1lPihNNXi8Z2TwSFWyK14GyEb0hdrjLbTjCGrTiQaGf4ApUQmFp+ksOoRVarsLR4ZJZ2Bdbe5C1Q
f2X+xhAlGVcfK5fKx9kIXSf+0GBy3vvNOdr1mJZsbfM70ym2+heMLglvYgwHqu+nnXSVPosutgJB
+Tq7zjfbcGS36Sb7FRiPKv09SYUz1Nca1b3zGrmuHwSsp5ahy+he/KiQemKNMapXcXUoIjsor2b5
edB/q5Po/fwvvv8ExCkirp3jKFMAwRez5+aNeSfvO1ffpAffu0wZT2CcMlqF3hFZApiWXGn+G0W6
8YKBySioOkFwvqrM9NIfkonV0hwD7UbFc1dyydlFZxDmu8sKUXnWrrGw9EBtUZAm6eFgD8VjHUup
3anxLmyq7QV6sMDirHodmySfzA4Kr2M66q05yl6TPcXhj/Mw71nCT/ZogcNZdSkyqSQVkMm6HvGS
y5j6jYeBmb/rS949FdUCnSuIJxGhcGeYWuEoh/kIv1gN6IHfg8DJ0ZOrlgiO0KrlO+HwpDJzXYex
KjORpn0LrqhqN6jO+WVbdU0LCP6aMGphKLfQZ9VAJ1dRX41Bc0m0soDgFMDqI1IlBiAU4tuK/5TJ
pkP11/8mB7f7emikXUMAMmXVrWnRIwkvaYpY7LrBeXFlIqMSM4g+Leyu3FDMgCeXkDkvQTirGXdp
FBsd23LyOJU3ZOhscfaWrfjno/JHfw3OYkpDEc7DAEkqlNhiPpyLsbdedIXGS3fYiZjxV13OYvs5
i0lTI0EFHSTC+CB7KicbU+JspfZhe8C7fEkySVN0C2zbKCN5v+csoqCuQ/N5r8qIFUzLy5unpnqK
xx9SHtuWUtu0uz+vdeu+Z4HH2WrqTzmZUuDl5TV7kym2U+xFjjHvQIfrics5Vy3CAo+zPGZRhVkf
K7jVF9JXVTHdcWoOUiIaaSmA4S8Y6ZhozdxBrKAh2qFT586mcTR4lZyICANWDdBJIv6OQUiUWrIM
eq4gPqj6Qy6qkl9VP83C+CuTIpHPs7AMkpzlQYvvw8Xta8x7nCpjn6eKPaaoiBxFJTjrK3eC44zE
qLRFX4IJzFVy9i7XFF/9vn5O1Flgt9fj/YVcnKGQarPI2x5AaCd+61Duwyq1gsqWHzu3/dY65bb4
fl7ZRaJxVmO0Cj9WdcQlwdi/xeCXDzVlW8Wz4EytK8RpBTl7UZm9b6YxdE9OH6tqn6beeTFE3+eO
bCnLuTEZWLip+jViJOcoYERdjXsXG8MdUYop9upM2DKpX2bjmzrdlfJtHvz+T1Lw3eSyMVOlGCFF
IOtu3JfYlF/nEdZz1ydB+J5DQ4smqjMN06/zK/ZOWjh4xWGFHuqmvg890VOf4KSaXJwQ136J4k7g
ZfG10XmadC1LD+BUs00R94BAk00uWGgC2o+ShS2aSmXby8Ou9mW8nVuCMyqC4WxB22ppVvgIE0NF
coL+xzBrThhcZkD/nBe+C6NoggZDyrBsoJi1JSlFm/nbf9QE7uTTYrLmssV6ZS/Zg4630P5YgUl0
clu8wQaPooIVwQk1OQuQ0JyNOQKcnh5z/yYRVfaL9oW3AAqNJURAiEjy2GlIj77k760uMAMiITgz
0PS6DH4xCFFWjZP600EzJPf8vgjk4GtXB0MHc2IDS2kE8M9ZZEf+VpI350EEcvAdiEaLZkODhQKW
/hYbz/EgYvNhC/EpGD2ZGcId+4LkeRbGbKGKwo6jKy300Fnr6mZjF6jd6+sEsdu380KJVo4zAEQz
ukHOoAE1+hnrx6HZYbbEeYj3wOWTXOjVpsQkYNjmAxuUyRE9lrBw5Q+jc2aKqXjGMVVtUBXdsBbb
yEExZFRDCb1kz8oZsk0gHIK+unuLH8EtbtOX5iRjnoc7+dO2t/qDX/feeUHXK5MWGNxiyqoUUL3E
Yg7OvJndxi4f28dsq7umXfSsqM0tt4ko1S4SjP19EegrvRTpI2MArpXfRfFtHp8FUrFffW77mAot
AEp9iIKWRfaMriWqUalXIKWqgCBmi+5HDFWKFIG7WBeJNU+BpZbgCvMRcchoYJol2iZI/SUk1jaN
RWMUVj2s/geB55jqlLrxK9ZqAvvnFPSqm2IXY0mdWkcDrOhNSSAOT+TYhwWOWA2wUgKX923rX3Qf
X0jD6TbNqyJJcgCMybCPE7xy1sr3ORRF9CI5OPW2knBMe2S6XRK6RvM7TVL7vKqtGiMd06eoCUpV
i2daGpM5BA8bEmTRMD1pU2RrZXar5aX732A4r+fXpjJZFWBaKbPVzA3HxC6yS7zFQhZOh9sKg1Ny
+D0XRO2Kraj9b6sVhVXrG/JnvfjQt+rSNMx9JBS6rNy0yuy1UyCyaUx3Pp1+Q4VlNDA7C/OTP55F
s/WLLgBB7HuWHjYN2XnqtXZzlaPEWpQhWb/LLdC4+Arsx0lbjShs0G4lPJ2nT+B/cYvr8ojHytEr
XP1VFAKxzT4nHxdiNUZUgysU8sWR/CJnwd1oVI4eTW9y9kxnxSmC6hL1W8jIqd84NzPKNiBjVt5k
2o1s7UkkIPhaVYwFBKd8mT/MepZBKNP3MbpyeBjzSaDfoq3iH1Bi2sf5MAOjKZ1/inBJ7PhXxleL
9SfdY8a9J1KPVasNxjrQyYMACdR2H3VxpqRWtAS9ey15LvXnqH7rZ09T9yQVVaWs59AXUGyFF06v
G5ScDAyKtE6+L5HOGoldvRGMhS2Fb1Grdm8Bxp2xEOOPUqoBTM4eI7whluVmzJ/PGz12cj7r+Wnt
uJMVTEohd/9wb70W+o08xq6G1oiAiIo1RMJwB8pQ5jIKJQgza/FOntSbssLYqKoW0JWtJxwXi8Yd
o7mRYz804Y0GJ8BVrLxlJZZ6Z+ubdouLhqhqWSQWd6TS2cxQDQWxjPlGTdBGGdtR//P8Hq0f23/3
yOTZEeamo5UcAmOcN8R/a6XwEgf7Z80+9YeaWt7KKgsUqPaQpUdVDWw5EhiG9UOKtDPBY6cMT/7x
5MjwfGMdIaWe4B9H17XNUAYx2kGD7RyNz1nRuedXbX1nToBc9JMpbTKbNbygr0rblhKnyGNU0YjY
Jv+icCcczvoEUdqSPML1rN/Uvd3cVKjqQodH/hLuDB18miI+rXVtOOGxvy9M0FSltGsVLGRRBhu5
7jxQ23nnl060V2xplxBxVbZEA4RU3keziTlPD22+n5Tf0SQaL7reMAKq2n/1gjNAYDSJpoQ9Fepb
a7I1N7sH2SSxi0MY2hIqyhX8R0e1MTctHfadLeKBFGkJZ5Y6KUgmokNLZryFqhtqPcaiCVAiCM4i
KapUdr6P1exLzemMxxTjXxrRhEaRVnB2SCsmTFwxsYykNa6qOD3Ig2ip1l3Fn53isymyXI+JqWCp
aiu1J2Njhej9HyzHsr6cV7/15omTTvApFbVuw6nvIUzXS7/Cyn/Normws4al7iw3IZYrIzFlDOp2
UCbBJVOwW3y2xbIS2VAGHOccxCZt/7OYH9NexNG93mizkJAzGpgibuJZDBLWrvHD+t2gRUpy1Dsw
+XiNS7c9JqTDYaGL3BgcXRAFiiTkDEidxqNiStjHXn+QZPgrf7KN+JLs3kJA9iMWJqRAFb5s1kzA
hm5qlI9LpiHwWqv6aBqgWkLTHsHj1UeIzrRmkrx7+km5RQGZN+ZonZ0x4bUdBErBTs+nKGkBxR3h
QMnIUGS4tYHC/bZtrH0zQqJm3pt55flDdY17a4fpyNOv8ydh9VQvcLlTbTRjQ0sKXNU8KvLDaAie
klYN/Z/vEz6y6MbOyPwQ3x8U4qnVndT/KM0eI6G+lCJ3fH4JCc9BgRGCcUoIoGqrvx1C8wkZRts0
psdsGr0RiewkTK9Tf96fX8H3eS9/3zqQNX/UEjr1s1p0wK1++1vWclNdN/cFKIXwCL1NnB6P0TN6
Q/AovZmvE9xO5EuO22KNuaOejzEblsoCUvk+MG6m/mhYlxQALiC4E935IY2rFCfaVM2dT9DrPM/f
rEAUFpzXxk99sqnvy73PfKU06F5HGjdu9d357Vp/UzOpipI4PEjL/GNNFedZiXI1Vm5zLHHBAtsE
Mtxo365Ut7bxmCIkgFoP4BaQXARCNamTsgqQ/58lCgs8zm5FtaXC+rPoSotsqR7dsbjD/y4wWevW
8bSQnMmqAiOuqxlSJbWR2Cq6Xmxq0M6JfFptBqq0m/M7t4pHQIWu6BqalHiCq0CKSnVuQtPtlWbD
Wkj7KESxcDg7xWCIMoKrmrgA4xSeZmzA1xCYrqKVXjaim19cPyCv2XyCNQF/m6agOOKj4ei6Vhrn
Ahj6FmSL22yLt/x9f506ou6Q9aTCCYkPrEwUJXddDiR1ax1YDXnpDa72/twhwlr1/Qso7hbWmBWl
piwhpdBMO9xc7o0hPoRaJmDuWn/bWeBwVhfukLRZBpEKtEscGH29CdOLEvKvQ2zrrr5vD9qhtjN3
eLWcYddupouS35Ymq1QzMCWYZ6AwlGgsYj0yXb//1liS27VeH4lSxqtKb5lgkNdAPUx55oCiLTHV
UQfLUFLFdhc+FclmwCNdnV7iQxY47HcsoqnA7+WmT4EzgGhrSG6m4TGtBAd4VTUWGJxZkkaaZOgk
Nl0UpN30UwgKpfbrjIedC+yERakMbhBMfuIbh9smTiW84pgYhzPfFpb0pae9o4MgpBb6/lUrsYDi
rISkqxOKNwvTDYvcM6fKaYpue16adeexwODiXBIMZpB0wGDTNExH2bXH9tCBSpv1FJCf59FW1Q32
SIPpw8ByvhO0qdRM82tskZkhs0U3SkSdCUPmMlGjyWpcuADiji/eusKRKLHpdmj9nAYvzWvHwjBW
9Lp4ddQKAvnVfVqgcRGS2UiYJo4pK65RXLfDi9oLNkn0fU4PJi3Rgz7H92v1V6nddlQQY4q2hdMB
SaWRYkbs5IyVM1WyCw+L6MZpRfwMq0d0sVCcGZjicFRKHdtizpObUcs2FXXj95rgiK7DmJhgqOIp
FMm6j9am7ZJCy7PcdDGY9hjHyKApjd3qhXdem1fPjirLqkxV1VRQKv4Rxw+HtNSoxVI/wQ4JHxd5
wVvGpSzb0UX0vEswLh6S23ZGpRFBolb6mk6/Q993TE3g9tYUYYnBLVzWVFMXhj7uGrhEZcMuq9+M
6sYU5bjX9HkBw/ecx0rfG1lOcaPAYMv4rkxFOXS2FvydaQnARQmarKSBXgEgeZleGJn+cB1u5Lvq
x3u/6IFqdo6UHOOVEKXT10XD+76hUIoSZe4oVRpN8qLCCqr5d8zoHofsAt3GOIk/ANwRqkEuRwoT
gUkX6Y6vyp7GAqGovaB/ZAnDqXaYJnREFyoe81TpeTCC6xEDGvUw2VhaKdotthufd4tgtLxCNPyL
M5+SpnW6jsJeN0Abnd0n468yymz8f9dJGt9FveKOauTOVnNIq8yLrfEC863KJ3zOvPpqLM0lO8ZR
EdhK+82KLzpWJwBOKaLJlBhxMwD07FCqGeiNEwzQ/hmkgnv0+vk9AXHKEcX6kKFuFw+Jszw4UgGW
tHrCLUZCK7OHS9v38wZwFQ4v6ApRdGJiUPFH+2cOlBSaj2OW6qGt5OlGKn6MEqhAg9A9j7R6rBZI
nD+XYO2UFpUVrlEfKtNtzbfz31/zGKwW4F9JOBVMkprqBaJwtwoH0Npl/muABop9h2m/AknWkTQE
9CgY05H7+7hmpIoSTenhy3V6k+Q5aJe2uiqa3bi+XH9A+LaizsqimhKAIMDHTamwB/3nJQt2QuC2
fqKRhssJPDm6pA7tmG7yqHuKCtEk7PXVglWgMlZM5bs95KCU0R0KmCo/jvq+V/dx8HiBJCC1RvuT
ifnQ/MjjpitlKXy/Jjelm0S7tNXxXi0wp6sbgjITE7w1KtjbOf0KtEgfBnDPuZE0vTZW89uwIgEz
yOpSLSDYT1hcsTB6r/SbAhCkdrPwZ9N6hfrt/FKtnvcFBPsJCwipxvDPmKVI/OFrryR2FdzkKJgZ
/6MknBWL9TFLcryBu7o//Wjr1pnHUEL5K3k9L45oxTgf1xRWg3II4FTSHS5Bthm6tSbAEG08F7VR
xY9ri2GYcvKUDaEbWqXAdjGL8cl9LnaFsygF8kh6yyICDQQLhCaeFXyLDAdVp51/tNLrQkh6s75w
7MVCxiwRHMuPehBX6BwKalyBszi97mbpd+5LT0M5Clq91tXtBMMZ/QkFwn4T1UiSKW1mG012PZXB
z9yfjl1FLjqgJyzugHaTXqYKEyk3w33WJDd9Kpo7thqUqicI7oCWUtUQS8JNW5LlF63X0Wmh5W4d
xFu/6g6F6nuxmE+K/e5PyoHsnwarI5toi/y4VZaeSlpfNXCZ7gC6ZcUGbUq8SUApRQ7FppPtanf+
UK0q/AmQr0CVTBorcolNk7JbVXttau/891eTjeoCgFM+6KNmoScOdu4W5NW34Ei0+0PxhHLHg6gL
eFXPF1CcAtZ10BLLBFTqmxtztuyEVE4Zze55kUQwnO4ZLCddaVgytSocmtS7RgZ9VCN6/l6lgFmu
HKeAvpYm9UzYyj3WV6wAEc4OjaHEQ/4KXsMGq6tHsYwilRDJx/6+cBtkyMNEKoGLxzJp/FHpV33/
5fwSrpqKxU5xLoMY0UBR94w8pp/s5Di7CuIQqYy5OjRTeH8ea/3avwDj/EbcmG2d9pBneqcOzFHI
SbGGzVW1ybeXzC5fbhrnQAbVMuVhBFgebKm2L+ftf5SGsxBoYTAx5gwAjOgR/Bu34ErBMF0Vb1X5
9hKCr5M0n95r5zKzZNBwY+kkrw6/VOZzMosG2p+3QJ8easdBVcoSs5xdMh7V4moYBLns1eqOpRCc
WQjR6iwlMgD+WTFlV+9aUMPGQvuzLoluwGzjvi/zdePSEBaZqiCPFRZIlQX+pjIyweV7/WyeIDj1
8qPQzKUBfq+NMidUwZOK6V9VOtjntWzV92knGE7J5BoNZpoG3+cXj34WuHqAaoP5qZV+x/FVE4ga
DQULxxeQh6YaqxHFwrXJc9Tp9tAkznmBRAicFxoDOYzCijlzpBZVvbLJKKK5/IudQW+0TvGCp/Ml
6n07DvGY4rpbGHYOLvDgUIxoKjJtFMRvK+Wy3BXo8P7F44xoFDfRnKCfyLWS9o7k5rbQRu/8sq2r
2wmCM51Z30TKgGYIV2lAIFdY21mfvSIyXv4bDKfV6aD3Y9xi5ZT50Qhyj1RHJDYF15RVn6MrSE2x
3i9wW350a6NUD8bQ9aguRG2fbEwOKYk9YAhTDbnOy7OqbQso9veFB22LZJjTCFCT9qUHYYTa/T4P
sFq2oC4QOB9taZ2RjyYQ+ndeP+PYHyNH2TLC9+o23Yr6lNZ1e4HH6ZrUpvNIcuD9E5cyOlly04Gd
mc3KFnmd9ZhxgcapXYdUsKGqHQK5fXXD2MB0WzvomAKONL3AO4i0glM9uZwG6g+AMprQjYynplW3
TeN2olS9SCU4i6obndbKLRbQbB/07LafBCq32gdx0ggc2Y86l1hTlk0aBGm8es/mqesem9NX/DBt
+s6gPccCJ7FqHHTUwpkWghqMQPqIiBHaxMebiunK8k7qX3Ttyk/eLtLzEwbnuzVSmrqWYNn8BDa1
8fxthqGK1AMhuXQvu9lGxH/4l3U8IXJmgmokCwoFiIPDZtKn4HQnNyl67KVt4UYudUX0BH85WydE
zlrEaFXA6CYgMvFMp9oqxJZve8/EwJtEtpW9YE3Zmn26Yy72jbMdmKpS0KQCHiObYYOu/X2wrT2K
CTvBRnSLWT9fKGhBhRVy8vwYU70qe0zsQARp5j9psdNG2R1Hm9aWQBkFOHwb0GzFo4wRn3gTncdD
XrQRSAp6NyLGzhjkS+geVf2PUBqn+UmPR8qKBfk01l9KTHOfjXIXDqK7xPoBO8Fwyk/rso5DtnYB
5OrMwe4b3/NTUbJetHScxo8mqMYC3JLcXNq0tRchbV80WzVrBTHYKg5S9rqF2BExMmfVQbMXG3UH
CxVkv7T0baZ3Uu4VohnQ7CuftHuBwht0MMAqFrMY0ZjaQym7stZsU7OAPjTHOUwFQq0SL6sLPM6w
jxIdaKK8290RRUepS8DSan0hXueGu/Yr6z/T9tPDJWf4DyrlrX1QWrkUxu82I8W0SrfaBlv/Ee7/
RrWjzUXx+QKN0/cgKnpCGshYZ6ZjjPdB91Mgz3ndwLCzj76kNcPmf1i7rh25dWX7RQIUqMBXSR1n
eqLH6UXY40DlnL/+Lvmc7dbQvOLF+D7YBtxAry6yWCxWWIXkPBCCl+ym32MMJ6ZpJAf9VH12fHS1
HOpzfpD18YlBTQzPdZCu1Pnazwz1053a4dlRR8SN43pnVB/H8My69xCu6ZaOiS9gp0Oim1s/PS2r
vmmR3+lRgYnCZG8w0YnUW++xgThYOgYk4A9fgkbqlqHaDt56URquCc+26FJMtwAVRSRTe6FpsnXk
tS2wKSAT93a/ULCBinsDAZymY6lLdDveqbE57ce4lg1cF0NhlCCKc8FayRdwBVWuN3hZwzw1+VNs
lK+Vwo5GRd+Ti7WvMNwtPIWJPlkzlAGNg4dO/5qE0z5MECwoqCR2vVigPyzUColbu8awBhWzR/Bu
i6aPeqOdHWc+dQEqw22wI6ZgeGaKxDuUreFyElYPEksrB8PuAVmPN4x9j9rT0EgcaRkEZ90zrbJa
TQOEZl1iEzK51vBt20qIF45C6yydGA5fjmZkFBnzAPqNEqRPpEvcNgxPhuohYTIal0iXEaYKfXb7
iscZpY5EtRrUy6rFaY8xO1NytGYrlVQbCC+sFQp3/eYJqVGuBJSxBLFgkvWnYDYeWlU94Ro9K8H4
6e9WkVP0hiG66zh4bDdqW+66tJ8+DJWCdsVR7fdxEl7CnpSeXqjv4Z/QV4Jyel+HxZjFGrZvqpO7
SquP1In+2ZZNqISObtnoyl5GH3OXcRuFWp0VFigu+mo/l8gODT6RjfEVBxSvKH/MCgg0pxwVc+li
obXbFNOrqU0fGzTMtir1bNRKopfr6DDk8SuZ9y7UyRU2d5V04czC0jRQfFPSx75Mn5xI1vApvBZX
EJzaw1eiQ8Ygnj5fYtUPCV7d3aFNmb+9WWIcpNhRnI27kS/Hy0D4VZAU3qbVslNU7tOo3Skf506S
lhTrxBWGcwirqC9KVHaA9KsOOk+v4p8aBoa5eZcct+WRAXHKZyfV3NIOdVFEIY96U5+MttjVpSwm
J1k2vhovmYuBKhQ6ruSl60xf7P6rZUaurfzYFkeMQ9FbAapoh/KlcYalT8PcQtN61drFygd7mPZK
8DM1JHeT0P5hRvm/OMvvWN1NaTSqoCQGjpKSpzLOX7qwO+d1f5yr4GkKNck9JTxAVKcgW9WobfDV
a6OT53BqAJeH482kjd9R7fW0vXLCHmMkcPHchXtEEJ99KxLC/p0yMVQRLC965JsOqukVF3aZ7u3D
MpGRPRsn9FI/Fa+y57ZwMa/IfCURzfH4slMgR0bv1l+c3CPlZR4muLcymm+hfqygOEtEgzlQwnZp
7Si/pQguFXOx11m603TJhSUOB66QOINE8JxP+hkVE/0+/wBOiqPyMnu/RgN4lQRLrB2/d44v/Cl6
pZrSGlCk+FiEH/tht60asv1Z8FfKbtQEhE8Kvj8tH4n+WMf3/fhql9/qTlZ4KtuexVqtkPQutlm2
FP+g3nTGyK9op6p7Nn7clkdo81Zbwx1ei7So1CKoO1Un9TPTyNcAXNKtKiuUFF+5K5xlXVfSNMZM
aTJi3eJ68sq02yXTvRLdZ6APQY9FFPzAoGq3VyQWXfy4X8Fyd0fWgpJungCbI35wZ7jK8+yHoB7S
MlQfucGzvv9v8bjESMmWlTMgYAA3ZqXC2RqVBJQVH432Vj6CXqQhhmrojoMZXwgdc2u68FrHAY6C
37dkB3cCw0sSv7O7274sJT6uDIpbR0tXKlUnuBpNBd0cFan8NM0+F2q676xIcsREa7cWi1s7pZ0g
U4raUIvV6dlprNgd0iC5UYpJoh5iJDibWD9TtflSxCq2BpQgL0XXtY2b+FAWtdelj9snTGSRDA3h
ddVwHBQ8cs8DdQiKcVzYd6vK+TThQR8ZteS+EsqxguCMEuat27iwNEAkmOBIi/Os6aBNkfUuyWCW
z1dn2MQ8j75f+BeTrHEjxfAb4o1RJAnIyVA4i4TiXJSlBxCGKo+UPtLsYWift7dEBsEdHBaif8hc
6EoDZzyNBjkYVh25qTW8/B0Od2oCnZkBKNVxanrd7UEnOvQPSS1jRBFdSWsF484LXlItjayFV7FI
vRplomlVe1pwk813gyqbYCReOsOkFvxHxNw4p6Gp+y62QgLakCz2R3KYk8ANZAVaQmujXUE4f4Gl
tApiCipKNmFfQDZ1ZkyHHVWqxx5qt71JMjDufA6zWejzDInITI9WeZcEoPEAWzKJ99tA4n26SsWd
0nxoU2Rt4LgahP3I0sxPB7gptvGIiomncu4l8TDZTi2fr07rrCbloJhYRJr3h6E370L7eRhTiQkV
WzcbtxBSAiYM3FuUiNC+qIxpmd7Su1H0oOgS8ynent8AfH1jESAsWyxMyTlJnmtLu2sipXA18HMH
+vuU+4rFKXfehWXb6rALelZ4KDRB9dfOVmS9kuKNuaJw2h2WCah2oHa+Utj7IJsumZLuSTZ/2VY3
YVrS0NEziwQUquD5aqYqQaytwyvKD75OXnRsDo4/PJgH9In7+UXGMC0UyvjVlGKjIZzPDU1dVdcB
WDow1hSMm7es+FJ1Ep9KqAkrCM6aOu1EhrZEED7Vb6vqJWCPac72SKRILiChSq9wOJWekXvENDPg
mNWXtPymscjd3pnttcIo5rdnpo4H1rClvdQgjTs64LEG4ZzM7RBWmKDxd2kTwo7AO3iLUqIjqSDL
cg3n9nb2u8N8dPzKt1z2pT0w6cDI7VXT+ASQZRszoSUUINWeGuXcxB+2F2179zWVM9OgwGicbunj
ScqbfmBuNO7r4KFipWRzhOTL63VbBF3ZzTYGo2tnQhD2cRn7Vj6zF3KKbpd8IHpo/fKH9SQrChTK
RhBHgxtqEJADvIVEPRbchBjd+mhaUN1y6l7iLom9Xo1PhabK3v3LOeHTF4apGRQ9eISC6+AtWpN0
phlHGUqBcIWXKDlTEnqjxcYHuKluWv+jR+PP7b0TKvwVkeer0LvUAfsr+p27+glkfm6JmXCsqiU7
J9TAFQqn8HUcKIETIgE0h+YpVOwXU5cNvVyW5s+lIw6G76DcA6Ukb5fOtsOo1JZUVnxCCuuYHIxD
eJTXsAj1wbzC8JbOnFnUUQTa0/GuLy/WY53vRyf1t3dFhsLpATpw8GRYwvmGBs80PhNSuGFU+JMp
G9os9Hyu8hDO4PUxyWxWAInp1kGNvClIPKfIb1qWfVUbW0YPIBGMTzPVVkNCDJtHmim7iVswjJNT
NRzK3t5vL6BYrX9vE+Eu8pJ0YGpKcJCSaHRV81PS277WygpjxMcV4XyiIo1k8JlaU816PWE4PING
3K413ERvEBP6boWq2+tnI5SVhYlvDpApoaEaddCw3G+1POppTmcVcuVkAoVSq7JL17OvpELprVVF
mDAfpRp6WZzBy2qtRQvv4Pgpxf+BewzMLI45vceXtXC2TbRAgQaEO9pVlWJKYIyQgDPeV4lvzF+G
7uEdm7mC4DaTpgR9yTUgqhK1TVoB7sCANT+SnryHhg6+8m9huOVlPckVfYlvVNlNpHzq9Z0KGjpN
OlFcqJ4rHO4iq2wtU+IW0Q1y2GPYDKLY+evwBR3DCL0upNugqQ9khRJCG7zC5G6yrB4CVS+BOaTn
Ij7U4Wl7l8Tfj3yTRhGzQSXwW9WcrGzopxHfb6Ke0JwuhvVpG0BoO6zfAHxqkJlaXbAOgbtMGdxY
r71ZxWuD7oxaRuko3p4rEqfTZtTOLVjRwXs939c6KprD3MVUR4kz+78c5isMp9fmmLZUWwK8rb+w
KqHwlz07Pjgja3dpOenqZ1mxkUwwTr+TLlf7cqEymKPCJdZdooDSi0gUQQbCKXc+9eAqMAAChui7
nlX7MWku2ShLx8hgls9XzmBNQzCTF4s61E9Os6cJmK5lxGtCnUYCFXxQy2wTPo1ajnWuRiXCuCS4
s8mlk0W7ZN/PeRNmVw/5DKfTp9aUeb1RZJ4+SCd1y1C4k8mqZk67FlKkofE5Gq2zwhSJLuuL5vzh
fl1Xis+cavOchGqGKHR80j3y3/LeEh7zc/RYqy5ebI/h0bkpvUx1wwvDpPr6B5Xy/wlNxOpXcAd3
MiZmxwV+hUX2JTkO5dfQOIylJOstvPZXKNy5LQtW1yYy7z4jqmeFvV9FxwjDUVnleInzagyP24ZP
mKEBT9S/auhwxzaPzJwoNcQavBGdiuxcHm1UTJfv6klbA3FHV2ktpdYqSNbVH2f7MQpeouHjtjAS
ZeQD+8QuCEF1ILZIezSKo5I9b3+/0Cys1mpRkZVZsDKV4Q++PyTtjhr6TWRpfim1DDIY7rkBqsEp
QQ/zQoF67M2zEZ+cWLLtMgjOOCA4nRnFslK1dsfQkxqXBxP/bC+XMJ++3nLOOBRGyxwbfqEfntCC
5A+IRVinAmyqle9g9l12MrzaU/z4IutTlYjHRw8ru6CZPkKpM336Zmmj5RmFOR4LpZ6P2zJKVI4f
zhOGdtstlTKognDcCsMkplEWJhALs3BlIo/kaHxBx5BrXRwmuPPMsnCTKHXZcJhq2WNNbN6uKJxu
26mVTHkG95QiUxuaxzasd5lxa1mRv71iMnE47TbLyKRlsfjBnY5pXi9MR3+v9WUbRBwFxQiBfxeN
V/ChbOdqAMr/WxR0BcbpuRP3tCKLe6oXP1k5eSjBM6Zecg0KucCNKwpfIwIaqTLMwJjp159LtCl2
F+2GfBnBSjx66GVHlApUWy/6kfnqoXpH++oamrv7aNAhE7O8XZj+aNcHuwa7QSvJNYtP0u8dM7mb
zx7GnHbKIt74nCSvHZWYPJlK8BnZcqTdaC6Kl37uJvc/pMHUG9humQwkn8IpdsFX+7UIvLot1CLQ
U5RswjQcx725bw72U31UT+2uO9WHwJMymUpOsLkcvBUeiw0jnhZriyifNzqugnLQytwVucTkSQ4w
P/S6SMFiaC3sdSoCscVTYr3WIKPaPr8yWTgj4dQBwnCLW9li4mcAMkl00LTpgWb/bOOIw76rTeLs
RKXWZlMYAKomLz2NqBLRjmQX7dqj9Tw63hL6Vfx3ZU1WoJy9oE4/2cUITUQAJbNuZzQbv6ese3Vi
+dZsrcnIbKd4wcxDfkIJr9s4Fsq8ZIOOJLrA9xJqhlFZ4WJmI0t/sYfhEFrjKWezxPGSqAM/0RaZ
J401DXbJtO5Bt+Yl2qeoGl0iU7tlt/98afy2Qfw820CjYalpUO3Q+D5V+ypRfX0pjIrvkg6z3qK/
M3kWZyHsghkK7SCWZr8m3aNTnLa1W7w7qBykjmUu4Zm3FsFsUD5ULaxIsN5Pczx5Ra1+YYOsslUG
w4kxB41BwFmFCHx2Ae2e68xPQfPj70RZfsPKuCF3lvWRAlH00cFAinLvVJpPZXSMMkk4J2ic2Who
C7lXE/10FMPVcDINmQMkVubrrnC2jZgluqYIUlqseEgw2txSTtYweA2TRRzF2nwF4mzb1Famw1IA
9eMeX85Y6qnJ7Dr150T3wMV4/Lst4qxantChG5bMYxCdTO3VCe8a1L9sY0hE0rmUQkcGbQwcYOgs
8bXMi9XZ0+n3ODkbyp3S9RI4oT44ICExHQPTQ3jmRTTO57Rh0Gwtfkkj6trzfWTKbOiy338YnRUI
5/jEQ6/kdYI0YKtQL1S/d1rwoSfBh4lMj2mgvseVQ1wQ7XOwzjpf4+wEDaY2UZi4QMcI1ondNvRM
tOywvU/ihfuNwvuqpKVZO2i4ftCIc+riyA1s5LT6VAIjXrorDOeXalVJ5jiCMN1Yelp+nur7wv4+
0+8JSqf/TiJ+l+wczNNLhbHqODdd3Xyv2vxSUyqJ/wj72OFv/Ls/vJea5BgTzRhwWl/1ljkkduAr
Xu/NPxkey7lnBZ4scitbRc5+G2aFvqISm1WC8i2+mUDQZwY7pr0S05Y8YmR6sXy+MuPBoBh2tLyU
xulBx7ikzGFuFsimjspQODPuOHgo5Q4EasIh8pU4Tb5EfZr4ITPC/bZaCA3SaruWtV0JhNhkzSoD
UD2KOlLdy6rpopUP4VC4Y+W4Df2wjSd+VawAOaNO7EEr2FK8ujB6LH3LTnyHDDuY5EEOqx8DLx7/
8pBxdj3Te2VKc4jIqlfC9uhfdVnae7gbaZr72+ItqvanLfyt/bzbmtTdhFwSpEu0RwUcB9XHv/t+
zmB0ejyApxWyVIFziKO6cqOh+byNIX5oLrEa23Zs1HdzOhHZ09xlNryIdNoHh3K/EJYH9c5aRtDu
c+n4T/GaXeE4jQBNX1rmOuACtTLcaqLmfg5sVeJLihX9isJpQVjOFjM7oBRq8qkisEuMfOgt/UNQ
H83+WDvv4in5FfL6zzLyd31u9Gk8LS5fSg9Ubd0sejLa993wv8X6o7BVTc2KLD5SpCk3kVM/KE3g
q+YgMROLxflTr68w3O3BqjZi1rJ6URt5A9F3nfazyT7rlayXXKZ8v5IpK4Pk9KD+bhQIhKl3Nb2g
2cct2lsHL3QSf42wScp8apzaHedTYcrGMokN71XMRVVX4IEd0Y4NAEdtsp9Hhq+wnwFSttsHTHxf
XVG4S4TEetbg4kDeZ4h3OkN5G2jOYiV5DFtyL3GXhBtHQQKAkjp16Sh5K1EUzKqOYKvtB3gA2uRE
Gs1NDDfqJAqyHJ8/FATvWFQ6GGAo4a/9ylHU2tAz23cC5WMVhJck1lPXNqbzNOu7wGiPeWK5iVZL
DK5wLVe43I6xqLQnVgPXUpgXp2DXyn4E9EtRM69o31PJSSmKz0CdboFt8+1ampUy17MCFjo1m9y6
K446nU8lyz3FCCUva/E1ucLiDlwzRnaZRRGwHrsdOyZnx58e0psO5B71IfXGL9sqKVaTq2jcSzsq
irjRWqhJ2Y6XPE0OiTV+Zkrs1nYqiYWIT/hKNG7LeggWqAOWcfEQl9Q+fSL+iDmQGXiA3sNlY6zA
OP3PZ4bsK8M6RulBVcBzH55K+mN78aSbtazuymxEqtKW2giJyCHCLObsHF2i2/Su81V/yQ+xVwne
svl/HrbrbnEXdDa0SmcV2K0aPtTsJ7vCiy7zgR7SneIrH7bRlu3YAuOuZ4WR3ALNtu2zPHXVwPo0
R5WstFjYarneJu52JnmdzsNC8JiHT1H2HW6aRn+Q0YsyBeGYhxa8WyF7HECGvC2c+Lly1Q+ev6ka
hqnoawBjgBeoBvfmbXJWPOJqoZedQPSF6KmMZk7oiawgOTNilxVFUhELqlZxthtGGuK0ZdMxxtVz
MzW57Ua5U+z7msgq/4RDIlfLbHBWJS+nusSRsH390ToPv2hpQy++Vzzr1qhd8Af5yssy4306pp72
DG2WVtlIDA0/Pi8w26hsUpzHRu3PuCK82excpIs9au+2t3Y52bzeovaQGuAeB2k/n9nsOjvtojqG
rGpzVpzvTjacNDRQbqMIz/4ahltSlP2Z4KSBQOkpOtozfC+vdedfgXf9dVBd5reySkexZOhkshEV
BVsqd/wH1g3OrODO66bsdnKCj2yE4VZHycEXllYQ9YrDnfxWm0Ar1JQw1GHjlfZ8bNEGWKT2ndIU
z+oQP1VGv2tK/TYZZ4nbIjI6a2jOHvRjzwLHyWEPDOYGTekVmSbZOZHngEo8B0NyMOgHKvLWaDuW
xsJAq2zf1kEKXp07Ncb42R0eHpn5nkEbayzugsgDTEHWI2BRemrTyKVUNpxGdK7WCLxOpKxnVoW9
iqfEM6zvln0/RrpbZBKlEOveddV4nQjrkSk1JAn0D1X/qEz3RHvZPlIyCG7vU9sKiJ4CoouP43xb
zQ+TrDBXZIJXq8VbfcMKY0UvANE09BWUnwdzoZQKa08l9T+Bo+ztspFIJdwg8OsbcFbRPMnTwKKR
wBgDmth+FX9y0psmzn2rv4ukM12Eq4cEJo4m3p0mn9EytNSuh7GAaEPwvVVfptL6hEE7u+09EuYd
iQ4KRc00UXLN8yuG1eiYGPeO2HznLrxphl+8oLJ7rDFtuDnVXumxe7ipsjYX4SpeYfmNQ9t4kjqJ
gpYTViguUav8SDGP1Ru6Mr0zq6yR+OFCO7TC4+5qcN3NZMqXC7OLK39SQw2TRIv0aXs1xSgYJ4vO
VBNcldzhbcYR1TfLw6Jm03jMm3ryHXDESQyeUDP0Kwp3dJsss0JnWrzG9CsJv6XDPzaVJSBlGNzZ
Datuciq2OIvNbdb7QfBVK95RVI9u6v8uFsb2vbXbXZ1RGiSLGN3ZbF9I6RfZaXs/tqXA7fAWAjPA
OqqVgFBzkOqcFMer7MdtCCHFw1oMzm+witjMMFVmeTMY++SmeWlfzTto86OGkZrVDT02N8W9/ZeC
8c+8CddqMCyvyhmTef5RMgwy02Qk7rLVW7R99RpqaVDmw7JBVvnQlLeV9a2UMd2IISwKunNKQcu2
fL6CoJlSRVlDkbHF/NYGWe6xt90YYVHJJslw+Hu7IWk5mc7CAGPsGy/ahUhoEFSzHtDLcirPsHLP
pszGia3BVTjOGthhR2PUEoH+zTyV+SHXJL6V0IYu3SgUXdqouuKVoAhD3YhhutOsPYWZ9Skdjdxt
KusT4lL77RUULuAKi9MFXE+FOijAUubQg5OlgCGyqyQM68IFW4Fw2tDYShsRGyDIXYTjfeLIMpzC
VyJZIXB6YJlFrcUarh3zuTxhPM4RLFFoSx296na6XZ74xpftdZOJxOlADIqnuukBqM8FuZAuUDx1
Gsa/3B3uRoibos0VDK0B7260sxTqGxOon8fE3xZGpgTcpWDHqYMnEhRaaz+X1ae0uotkbcPLevzx
2LtuEN+qp3XjXKbTotMgrokLzcuMH1q6G8tbvHYl96gMi7sd6nxyOjwdMG6jtA9jYR6G1jnkqnKo
av1o2LXkppCsHt+uZ80F6gUCwEXOsz58UQzVVR1p19Vy3WwtIGcURjUNwJENlGVGbeNpr2aNKud+
p/vqEa9z9WlbJYRBwNWJIrxhiJokCzPgmffDzt4vRdXlrrk1vMRnvmzaqsTi8RXI0VwmoNNcTtMQ
3ahDis7H6TasGncgskSJeLeQAEcRlr04+m9vJhWsHDC5uGF1ehtlT515bKTk9OK9umIsn69uvz5m
jUkmYIxt0x+magpckobRg1bnsd9ahf00zOwhT/vqoutd4Ge/bsdi6j84EZP1gwmL5Amq5NGOhfGI
mFv29tegt2isGz21/fDW/jzf/wqD3FRe4Kc30Sk5daf0H0wJ9yL/PUW9K2C+PVt1qBEl0ZJyaFI3
VW5061Uv33W1/BbO5rYzChGP00y82lAn/1NNHXKsgq48bB8GsbG/gnD72SqBPk09VjBRmscoZN/t
zpbIIT4BVwjueIN7hCRWCDl65Zwa/0wNdXsU9mqOty2KOBx21QabO9eKGuRO02NTip8z2jebg7Ib
H7u94xoegtOn95R+LEN/dRv1TTZma79VPr2Immha0iRVmA0pJso6zQ2127Ol6PrtqFrDPitrWV+I
8IyvQLlr0wkxdzge4eDGcM+mST2mvXUwrUaiFmIYolkLa70JDuq3svXmEAz6DBiFgq9Mx9Geqx2N
AokTILzO0JX6L8yiOitrUmZ4xWcLjJoTr5pKlww3mnav2pcwknieQkXHIxc+O54+YAp/CwVqjzYz
yxanyXxqrc412Y9t9RMv2RWA074kMvtynhs8P4fOm6bmaUzNXd52/jaM8DSt5OB2Jh1NpVFGhI9a
pu4UCw2pgfM5ykq0g8zvebGtoPjdCcNpNDAREoPCU4/NX+Dq7p1Uwgwu2xfuFCUa6WlpAiTMLk13
SpjsSSM2CysxuCMz5Y0ZNS12Xj0rN60fHEDs+zrfwYE+mZ5+0x23N0is01c94O4kPY/tWp8BFysH
u/AH8lAu463Bc50x2XNX7MpcZePbO0FYV9ptUOOcHusTqL6O5sVxF5rQEN3qMldGouF8RacCk51o
6K5DGcu9Ur4yw520f7YXT6INDncdsa5S1IhCnmpWDm2ge2Ug496VScEZgrLqJ6tMARE737Lgh1V+
IYlsWIpMjOXzlV0zBjqUdgSM2QK9OX2CPvjbCyUxA3xtRYcxRLoeYy9appxAQ+vilfO17EB1MZvP
21AyYTgzkEQJUwzQPfpqfz8pF1NmmWUbwlmAEGGOJI5xYNB5qqIMmY4n8z3DAIgJCiTMNLd0EH++
3ZDazmrdSTv4IGVZFP4yhhZBPGXobkNSqB+3F0xoAVZgnBIv8YCADNibIbsBgpFWbp1/N8PL0Mhq
uoVqsILilFmfMt0eVaydE3yiwQfqfLKcl3KQnXyZRJw+U5N2pZlDIhrErtlFblUiYYXhVNixUpZO
EurDSqbl89XhQbtcnwcRZMqa1sWcxPu4yU6KIivmFqr1CoZT6xJ89Q5Iy7BL2iEgd0YqcTh+lSr+
8axdAXB6DVcta61mAcDU0ujYXZIf0SW/Ybf/GXOlg5DLdzwmLTsRFjSslZ278PQpAAd/B+BQj7rn
Mizao5FGZe6yeHzW8zY6h3n1qc1BEu/OpM9cpDzLXRun70o9Lo9RTce4HtSAvd3JPnE0s2KwHBpo
s/QpPcx02m+fNfEu/obgyUfi3InK2UDuMU0Lt+rBaDBLTrMMgTMdJOwwCqOCw6WXKEkavyayGVFi
fb+KwJkLxwjDUEmwSqFSfJ1J9Jw35BgMMtrJZdf/VMcrDGcqMENLy7QMcjjKrQ3aMq2fvRpeSZUf
6ujGlA0ZFLtdpk3xQLJQispzdCBkORuoEsY9eyp7197PR7p0236sTrWb/R8CLeJ9uuJxWp90WqeH
EWxURAOvMUbwSMsyTEJra2kGQSrVXmoN3+pzaqXFUJcDLFPVugN7zuYZgz0OiS0LicmAuIODFLHd
pTWArLzcayHKuKLy3g4rty1lM4CWr/pDLa4y8d0mU60qBUiK4aq0ZD8qk5v26Qu1+3ts6smi1kMR
K75jJbvtcys2UqiOAV+aYxKVdyYbjY5dr8BI/TsvwJj8+aDu811+Gaj/l2jcGdMYMyvVwP2vnusP
+T47tO60j59qhPxkoSGx4tsgGkFMwIBgnN3XzWJg8YQs+LiHuTP3GhSfuKjoKtz+I/Pk3HdCA7IC
5NQSwTY70UoA6kr7oRnuu55+iKOf20soBkHsH8yoFuqHl89Xt3Jt1J1NCUCqztj3BUawx6rHlOj4
DhhHg0ehLgPK+FpeqpQgME4Qj0qz8UxN5g4hQ70W2W/DCI2FYxp0Ga9lUr6cdtK0RotNwNQ67WsU
gY294xZVVnzbxhGnWldAnOI1I6rEynYpidhpe7IDl9TZCLzFEpJ9flb87tgeMF/zyzascLNWqJyt
p6ne0H5ECRPy4Ye+Mb8hCO2OhEne7mIYjDYEd6lDdJ7JOIhDWx9SnGGtbT8nIb3ElnEo01KSdRda
QwomPwxjx998zdlYWWYYVosj1T216Wf093m089NANvtKKM4KhztHoGpW7XBx2FTGXATYXdLcjMp7
yEJ+lXGj1gIcs3ztVzIMqAczcQ+TgJybAIQhk3rXjXmDJtNJVmgmFgk14/8FW5Z2dWrnsK6beimZ
KkyK3vIqdEFY5NeJ+bStcEKjZ0IY0KMudyNf+hO1hoH4gIWJ9s/1bXCOUMgK5/2fJfbaHkBT423j
ic7vGo47ViPNhzqoAJexe2N6tRTF3QYQLdwagDtBZQBevhLDDf0kfdBRYNTuSuX730EsMq72pm3s
okWMEF2RyOobzc/Q/MRiKpFDdHbWcixyrkDACphnGZ67/pQyNwxv5oD4rXopxt7flmY5HLwfYcLH
B2HPotf8fFhSwZwmE8oViH1jZJ0b6OcsuRvDD32buqb6eRtN9CBdo3H7P4eq0zUK0Kj1Gqq3jfOz
AO9m0N2hU0iygsJ3HGp4QTKMG50QvkJKtRs8qDDB0I9vyRmckAmcWXbG+JAzIsmuc6/DZxlyNx1d
eNXbYoq18ArNWSRdLQswEgMac8i9tjafE2v2DSajjxEryRWGczfNWNU7K4AmjjZT3UAZMjdtqs4j
bAbdcSNf0qVO6g9lwXhksAITUwfBwlutDJogmpISWkmt4NNAYrxDm+l2HvqTxQasL9NulaH8kGIw
ZGA7P9+xqCtwziaWQZKa5gjwipheneaeHQe3tRpK3v/CvUNmQ0PrO9XA9f9Wxm7qNMvskWW2pvzY
hNkuybvzSBXJuRP57yYq0TBaAspp85malrBiNoJFRSqLYeppFu6SyhzPDZ0Tv+m78VFjZLzBKJrM
rQOrfN1eTGF5immgFsrBSHQDyvhWTHukSW6hTsqv0iacME6WRYaL8+Koftvp9dFIWHvJx755CoqY
1HvHnNUPKeuMzG16FsUg8bSI7hpdNYEoknTksP0DFyv6h6qtfh9nZQM0U6Hwh1joLrrEFdKbp+3v
Fz5kTAMiEozoxBZw8YEhCXoyNepSvWDsc7+6KJ5zO5/JXj1OsvIP4UFdYXFmb7Aqu287YI265aYR
agpqN9QunXHcFkpozIlq2KjAx1RJPnDjZCoZo0THphrtK1VDX0XJcKCDiA60KC6FXBmbn7Yxhefl
islHciKr02kyAdNWE0+Pkzsrf8xtRyKZsLEA9Zs6pjs4oBTm6zFmO05yhKtw6551L/Sic33MTtYe
HH4SxRDu1QqIMzOmougdHXH+0V5TlZGr0tCf9Ryd4JnEBIhX7ioS9+DMMQdMH/BU9+vgrKYPYY4i
//D79u4Ij9FKGu4msvJumtHQgGK6imL2sfVqacG3bYhfj64/juoKg7uGgkZp0zHBijW7+pT74zF9
aLwYDA6YkMnc1LXcpZhDeWiOS36reM0+bf8AyY7xoZCAVI7WqljHJt+l9U4pEOsGXdLLNorYVTaJ
BjZCjGLU+ciHnU5am7VYSnXyIOe+8OpXBdOhbptTfsaQ7Ggv48wSCgZiADx2MQHS4nlLtEFN52hG
pYJts8rLzBwUwE7pTbTfaVEp0UahplzB+FUcFLUbixG9T6OiOgfWWfmuM2TGQgbCGV11iOKmKSBR
HLKLkWpHYyre43shZu1YBEFFlQ/jjIk6VPOIEEERZwe9Uv08Lk+JRSX3k9DUrmC4g/U/pF1ZU9y8
Ev1FrrJsy8urt9kYIECA5MUVki/ed8vbr7/HfPcGI3xHVSTJ21TmTEvdLamX01OrocZOxXJhHHJn
MxNPgWI+kVFzLVXycC8L7V6O7i/r4KbH0DUNmTBcv1DN9f7QHuWcRK2EorS2vA7KK13+raL44jLG
5hatMDj/p0V9qyYaMIa8c4tRuZmyz1BO0RUE5/jk3IqalqJ3wazLXZNXtj6S66H+TIB+DcNtUcFQ
odItdXVFBa4QTb7uDNlh3Siir1l+7gf/txKH838GjQerAFOyq50X3nF1n9xLd1Nig8J4maKqojUS
rG2tYWdfySeo/Fci8qSvUSgnZbZ0HSjRaCskiuwuL72O0U9EjNY4nN3GaCxVqwBKIaG+PD9Zo9OV
Av8q0DuLuyNh7IPE2gSrOISph2r9oymT58uqLTAfvp+qrBuj6pbG3XZUFzYII3RoGT2jsy5zLyNt
VjiuF2yRdvV+L8Y2bOIAUMmhO2R++D085+dmb171p+RpdEAF7KZ+HPvSL11Ueb4tJfq4ENpberq4
mz0tkmkgi2cqq+t8+MLk26wQ3Pm29+oNgpOuQtexqvSwLFkeNacdm8iTijHxLi+iCGURdLWGg8pK
MyxQgGh2mUML4yDuGRWtFefsUjrhsM+wVmET2G2jPPXNDzx/BBeUxQF8dBBvy8X5O61KCYZWY7kU
FWMouo5eU2l+wBP0nFTTo6VV15KcH4Ywci8v4GaZEdXfgDkPqCWSlEkmxIvaY2P51TDsK3AYKfRg
Dp0LNopS35utMwffNfUTXXBraM4pqmVplHoCmfOAnQf4P8w0+UR8eQXBEyfRrkgQXoZ0MSaKNFpm
s7J1R/12Yo+X11GgJXyQNC+LWiYSZCmr2yo/6+Ab6AWOfPOq97ZTPNvnkGTxMMiQRVUix0w9qf5Z
VTv9M2Q16yXjfEM7o9W0imFSSdj7ESpq5j7ZsUZ08oqk4fxDrKQSOAMgTTGdWjV0tOCusnobrWvO
5Z3ZBFrKFFDQiysynw+iRY1KLfRU4IXWed0ANv96ZG5PJq+CGxSAbfqjFRh3QiFVDiJvHXXKU2pr
uLVIrSy4e206CgMtVnjCa8hTc0ZTJGkuoc5pcUeZXWRfzfwXS9FLiOvLsA/b2qbjl8sLuKnab4j8
BYIaVdi9lqXCveqjk6jfSfX17yC4u4PVDWEhIwKCvnzFni3JJnXplEw0j2dbFf6sHX9/KPVA71QL
ubM46B2dPCuscGLrJVEFznxbC0zkRLBByKdyztzQuyEeZpiQgfxCl7Tfx0r+fXnFRBCc22ZxhYII
kCa4ieoW1qkQ7cjy/z+cR8abCJya4eGkVGEGRS4mkBfkBUiQ6ONg1tSuWXI9JKALl5Rfl2XaxDQp
JkMrFjUpf/eak2DQAhk3yMLKIjs3alsy8kOAxhS7btt9NhRuJAtpLzZXcoW6fL66QoDaGM1qClA7
FtxMvf6zbRIicAvbkcQVyGJjKxCGsFscZgBZ+qBSbzzpD8zvPUy62onbCjfVfAW2fL4Cm+VRaedi
ATv3/uBJNo7vp+oJne3tz4WGRTr0g01vP8OJhG37s32c1ksDhmCrJmCnBKdfPV8VXX9v1rngGNx0
RysYTvONIg3zqQUM6ag7jdad1ehnSW8FNrwJYyG8j/A5Skt5SoBOARNSbyCUk5td5RqxrrmMZsFp
MMxG8HLaZD2gKyzO/RVyV1EZTOQusgivlPiS1+R29cSYPYLyJUPBd9a58ctlc1v244OJr1C5s4o0
KqlSDEt1ZWkCoUyBchYqXcVR+4gp86gDZfd/h6e+V8usH/JSGZbePDO9L8vyVmfJ86QST5VQbmKp
/mW4Tbu2MEEUoXvk0fjc3hSzaAg1wEV65mTE8OYxELQ/bZ7FKwhOFZUUGfPCgCo2ZJrtSTadQJrc
adZLu5lUTCvtPWueThFrBVu3OfSCrpB59xy3Uzl3EE4+xvsaXEvsHHrqdesXv7NTYRMHtVYIe8O3
IDc07S6v7HaY8w86Sjfe76SUJ0U/KEDH1NKO2c2VgtEApqvJvm6XB+LJeyow+k2XtkLkLESbZL2h
DLoasK+BvJdo5Y7jOez+EUgmwuFsoujM3GJL/2iOyiFH3ylO/QUsaLuAefI9/LWDGO69cSuswt72
Nv9TVkx1fL+itVZ2ekSB26legrF3Co3sohEFi4Ubx511KrFwb2gBQzunzuzZXcgHLK+XHZCwSbul
nbIU+NFtMzQNlAMiVSp/yAcHioQOatzzE/MYtntZxJ64tXLgh0S6h6gmyng4zcA4zmwqlphQLuce
RsEcFSk6hFr1RaAZyw7w3hKxXPwlBPlYvh81rppRo0sYAJrRuc1B8VpHRwAPWU5mK8/jTjpU1BGA
Lup2AZTvRa0t2HlGAap/XxIKaHu8m687Dzwu+9gXEchtasdKRL4rNQzUSSuXqNC/5JDtLnC1X+mV
bkf71A/dVKAZW+fPGo6ztbQOk572CxyV/ap7oKFuF/HNaD21miAMIILizKsqGoL7OKAmWR3Ow2Sx
vWaMGJiBJtmdNtX6vZXrzScOoLV8vLHNFZKUA0CVrLuijXmqg2+X9WNb9//opLF8vrroaeako6Ac
QYemKb+TGRwVcuMRTVRotHl71Qm1dNivrFp8IULZmcwkkoJ3E6q70Xzbly4j6OKX3cRL/ulEI+e3
nPAabvl8JRadzR6t6ASKMY5OMUTOMMo3zOycKQ8On1hBBXkSxAZMWecz/GWuh+qszqhJjUqfhb9n
BbWi5s+/A+EUHXNNxwDvQcijV8e+01FDkT/mtWgI6KaSr2ThlFxK26ZbBhoiAyibvyMtegKdn3aV
pPrO0AvdbkI6CByUCJJTcV2SMeOELZDFzaxh+lVa21H7kmA+UG16l1dxG0tXMIgZVTcyX7hQ9SBU
mk0N/G1j6dVkcHsTzncyh4NRDBg5QEQFllsnF+D+B8hXLUxyqrW0o4i0pI+z5LH6/rJAm9a7+n7u
5EpSBbO5mYrYtfJFYpGdoZIA/Sj236FwyifX8shkgmWLQ4IuGrO3M4w56YNQ1BgpEodTP6vM8ZZK
ASSpV2Wc2hmmwTeCPNomhqoSkAwhRICY1HvPkAwaLat28QxmZav5cyoTdGmIyMJFKNy1PlL6cK41
oEzpfpZOWXdn9Q+Xd2VTmVeCcPd3WdWmikgwnKKtfa2q3Y6eY/MHBXnCIMrWCrD4rH1dDPqYMHjv
0GIeRnTYZfJolr1TpaMXi6lvBatHObWeu06ppgWu89lv6qunyG320o/sUdope+MQY2yYtb+8mtuQ
qB5HNl9F9QWnenJJ0Gg6w1JrYwztNPsVdcEdepS8yzCb5xLO7P/BcN6OYSJIgjZULGR47iu3Ugy7
kK6DQkQEsblhOJBwoTVQ+sNXkVSVWalpib6dlBzV6tliv+PoLox3KgkF/nuzAFZfQXHeAeVFmpz1
gBqOWeQGx3qnePUud+a78iq+GsA0TY+Zp7yIktKvUwo+3GxXwNyWKXoe9/iDrl2/eohPxY25I27s
5TvrutqPjuITTB9sHk2/coalIUvgFRf7+givouTXRBunyZfN1HFN8NYb4UiO3SE+xrvB1/1m135G
MRGl/y8Mb3oIEDdj1OPkj9srNngsNO0qF3EFb2r/CoQ3uLyQrLB6BSl35Ywn3YyKgqkV6cqyJRfW
jJ9EmYNrzQhq4HQ/i8Ps1ugESJ3xi6w6xIuOzFYFPnIzNamvBON0hBEptWg7GSBz0n4r3ryPdxqu
F+g7SN3CET2ON497FIIjKY7xT8prun5168wsENnoBC0iGUbP0+hBzgXvgW2zfgPgfP40JgQ0lmhU
I8FRT3+m2q2mopwveIwDUYHTZimk/ibMq/mthKmJltK+gXm1oIXFhMP4piKPBK0UhWx4pq5gftsv
xRS8kQUC8pm21FKTuiwhIC1MJ+qfkza0ZbXz8p+NiBt/0xVTTHLEgHhlCYS9vwjkeRPVpY7zc+o0
Nwp8K3rQO2Inollxm0qxwuFcPsar484Z4irQFUWY3NbpEMw+aOsrId/VNpIBBl9Dg9Lzi6ekPe3k
CrdBCnbl11dWdB+5o+yoZ+aqDpxhbYez+4kTDY0i/wPl3H8dJzG4+paHXXoYpnPD7FKJ7bQSvLK2
Iws4Z0AsbmlE5hNiOkoR2wTFNG7Qu72r+pUP+hSC8jcn7e3qTtnHbtp9xsWvMLlbnN6zpIhbYCL3
lkS7KMJ0LUW1C/XhH2SWwOkrMO/NDVzhcebd4JE3BMtTktH7ut0Xw8Mn9urt+/lShklJpzFV8P0k
ATNpSatxZxUoLk2trHJ7SgXFGZvtjfoKjztWOktHAUgKExucwVvmaWS3GuZqlc70jX4hDv0RecGd
qGV504WsQDmFzBt0NYB4FffiTPEG45SzG8W6q/QBUfyny+u57SNXWJwPQYhv7KflvbzUX7Xnbm+d
Azt0oqMkiD5tHtAroEVzVs7YKrsA7ObYuV51hyl00thTSONcFkcEsny+AukbNZqNAiAhfabEsYrH
pvo7DdcXp7yCkMKmngYD53FbV35W1cda/cyAxLXSLfqxguhAtznrixFZ3a4cvkTywWKCbNvm0bHa
Dc4v5EmmSTTCtpdGZdP+Wh1C0MVc57PIAYm8Hh8yHsdhSnMCpLaLT0Eh4VYBSsqcnJAK3hsxtdtg
xAMQF880+KHN87FQrcMci1rAtsN3qPKTcd9EI7fCqUY0FiErRrDiKLv8uvLHfYe0Ynzb7UJX2FG3
7QXfsDgdyWp5tszWWi6Jk6P6bIcGkwJdM+quuZZtTD35SgV+UYTIqQx4Zru0o5COjvdz8hCJ8s3/
ZxvfROIUJjET1qoVABY6A+sUe5Vsk7vBX0YmSb+MxBaxD26b8hsgd5LkwzggCIs1DAvihWW7j5XR
NvLJvewxNgtQl+rP/+oFn+JmfR/Fegmc6nXeT+XXu+4Ey0aF8J5cJ4/ZXeZVjl669FYU+19E+PCW
WEFzh8uc6HWCQN/y/kL+ElWvE95f1a79RKPeWkLuOIlyUGDIRYAQG0bPSKeRHMdRkAMWbBbfC0j6
fpk7CUms+TboS1uvH2T55fJOLRp2abUWE1h5xbQJmCklEKMuJ5tojhF/KbKbXL3HMBp0/j1eRts+
g9/UgnMXrTT1NTgTIBGofdrspxbemdZe7VCRkImikyIszl1QGmcJRjMiaEgyv55vevMLkgu0jF2G
etDLcm3ruyHjsotAP4I43IEPVl4pkCSAdW79qN4QH6VT9/Exd/CMdfJb62ztOkd5Ej8tN6VcAXP7
NwdFqNAEwIQ8jtM/ZVJgILybjndyK4rIb6rjCorfvCG1ZqpCVSYmDTtzUH+l+aj4DaYmC5bzdWTi
B61cQXF7Z8SoqU1yaYkd6cf6e7nrQW1kBw+gs3f1w4hGYwwsWqIqhRe7RLKrr2VnqwcR5/O2xGDs
VZEz0jFX9L1x9GNg6GGhwz3TkDzQKnuRE9I/t5H1+7L+bFohhp/IKE6zlgav90BEncwQdB/LDaun
v4YsryQ7mhXjqz42Zn4K0DjgJ7GqnK0o6PeXsTcPOXQbEwxARpsa72VUSa8CVB/BJsOTap2a9Ofl
798+5CxMXUHFomaiUPa9cPNEWiMzItO19tlhGQwY+ZYnPQ6+hg0MrkX3/E15LHQfUDx1UZDJHdry
1JtIuGItUcyhFb5lCq7c27GjFQB3aMvFaAXgC/z30I5P6RGWFv2YndCRUcHRizL1m0q4guOO7ErL
WEcKyDPluzTdmY2HatzLW7SYE29uBiZK6QTvaNCy8DtUR2rRLLmPYrxn+UuIyQfa+KsH99tlnK2t
Qa85WEVUVFNgb95rgpVnzUgaRLlbCcXEyg9S/7oMsLVWa4DlB6xOMznCI1YqkCga0icTpJDG+DXs
Hy9jbL5e1yDcalXBUJQ0hRTNTwNU8OE+cmpHulvomsoDPcMjHlNflKIUScZ5RKaPI41DgE7Dj9Go
XIwKyBXRQ2/rMFlLxplOnyrZEA5YvmIennrMsVUG88cUzXaY53upjUXhZREeZ0mKpJrgDwRenP+O
1BdiPhX6s5W/tMqnFPxN8TgbkkvwczAwbLqDhCyOKs22TIInpSt2eiYK1my+iTBu1VBVFHfCcDln
rrMwTrUeBtv7xSE8xUertcdjflARyq5Fvf3bJvUGprzX+ClQxjJPAaa207PSlc9pJRJoW/XeIDir
bWkQp+qMS1uX9n4WdieQ9O1MogiiQpvKgOGHGupGUffH5030NlInVS1xEw1qGO4JzTXo7dJ8o7sx
AtH4zk2ZVAW9SQRbhSvb+2VDQE3tm4UxeBrrfdcWvpKhKS5ju8u+QgTDKbiqdrUaWmAXrMkhsH7n
1l6KBMfr8hUffPdKEk61kQ9tCk2DJHNR2V3z1GAOqCzd05TsjOofZnz5jEQWMpUE3QeEj47jSVKE
hTpBuY3IGZserZ+5TfXIvwyzeWkAQ/4fHM6Th1U1JUY6wMniASmDAc3EY9hbWhf/pYbKXy4Dbh6B
GO9h4R9GdfFDvFU1afKhRVajCuwUXc2JdR8jZC2LyE03NWKFw8k1SWaeBSDFc8Ejux8nNKaF7JtW
WZ94naKH5484y89YHYT6cnE1F9Jteayob6R164dh9E84ZKlzeeE29W+FxB1Mqq5MRh9CoBEE6Wg7
zsJ0J8+nIUAMSvE6ScRdvHn9WovGmW4wZ2GRsyX/5Kl+fKp3wW3qDD9nZ/aS4yBK3W3rhY6jA3RX
IOXhzEtt5BiXCqBN+T9heM+SGcWz1xj8K7gabevFHxy+E0ou0dHaLiShcf1DZh7JThITmO72waS9
YXAHk5JYUVQmwGi9ydOdxJ/xHvbA5oCq6qr3LuvF/9mnNzTuZGIpy3qzfUUbvCW8j2KNE/MljHwO
/fJT+v4Gxp1RdRpHXbRskzl+r9PbJrtvK8EdYlvR3yA4y+2mTmr7AfIoVujo1Y82uOvIDy1yafvY
hb8Eq7etDxYcIEbyLAx57w24SZSpSxlOw8adXlfPuitewu9IkHw3diHY8aanoPhEvAlMfH8wlxVY
OY1GoSSjEnrYulnH4PHeYGONHFBMVJDqx3otOBwX0/lwclEdfDrWMoSHj5lIvdWMwTJ4RdshSbJL
USixTFQXTRDctOAVDLdvWjjVyIuiY64rZMWJ019lFN4OEpgTQUkosOJNXitjBcb53dhkEavHpT0v
wnDueJ+BkSH20l18BaaRf4cKfSaku4bkHPBC3ZKGGSBJO/pDXl0RCY/q/FOh/jUOp5GI84eWtnQe
Rgdzp3nlrjjR4/LmFfM0bir/ahU5RTTCYNL6ApohDXSP4bYuy+iVaQjZhJetv6SBnHMfMEUmsxY+
V/UGhaz+fModrbKDPXOnK9muHIouW/+yYS+r9AFSB0UWZj0h+c9PoZUw/1XJC1zXdAS0JpBwlT+M
8UVHuT/TRHeNTc1/w+KD8OWsjGZAgNVYmmNpeytBBL6/MoTkpJv7tQLiDhaUILMqNAEUy98q2Z2r
DkM6P+PhVxjccWIRo2Htcs8dx5OhYUzYoyoiShCtF3eI6IUVjK1WA4J0jjF0R0lGa78SaV7S6qJY
yLar0F+5IXHlRM7lvbfViqzIMtr96/6Ml/6kqxjPGN4iTrwvztYVO+qiJuVXl/pB+/DCN+WFdQ9X
gfeYaWYVc97iVMnNuM08A/d7l2qVdKOH8qzaJZpbCmdicrgvNKIcghFks3SoplORlqjyVs3Ji+Y2
Ote5lWFUfHw79V3vG3qloDtLTqyXOgSrecSU8YY2mBoez2Vhs9nsXKqn8a7CGJUzUQp516b1ucvn
CRSYqpyB9tOA+VkWs41olvYGBntcT41koBurlJwptPrnsS5rDyHo2Fbmmdlyntc2mfr5qs2NMLPL
KJDtVoq/M4aOYmPWwl+WkucPah+oTjTraMiIy/kU6wmAjK71wCKiO2Y96ddKmf8IR/yymMa1Uyt6
6MmScp1LZLSH3kRdWCVhQRI1ApmTNe7qYKC2vFxwLYkqz12FtEKFWqJj0YCFsqzSchezTAFXvpIm
B6sm0wOJJWqPU1nfd20HgvlaYYat9iFSR1FonDSL1ScQsBVgKI6oU+Bl6mXV0N1M8/ArwVN1ttuu
lJ8SrCJWQ4q8TjPnszk0ceb1ZSc4mDfN2TBeSZ7Aw8/3PY0tBiITHZnysWbHOQ5urAwzDIzMu+wK
RTCcRfdpralZs+SwTTb41RRbmPXW5Ke4oMKitU1Pb74GhA1TRZrmveInQV8Y2YzLWz7Z4DBDZ45n
fkPnnWbLvvUb0jnDUyJYxk13ssLkTrGKNh3LNTyVkUF41svme2lOFfpp8vsgqQWvMBEWd5JVkp5N
pgb5svjODHqbkuqoxp1NRTSom5e2N6E+jC2NacDUadGNUFcOYVsU4L2WejvMwFU6yHrxe1aNr6Dw
LJ2cDZ+5oKJwGdV3GHGv8nFqOcDgmqiDxhDjq8JcWX5sc0EJx6IIHzzkCmJZ6NUdmIXBUKFDBKVW
zV2O/HEzeFTqnbA8JJaIOXw7yLEC47Syji0MxyJYTGk/qlDKwo/8Zj8Q1FAo/nRf7ETPpG0zeFtA
TiW1pqHVnEM6o3uO5nMiyr1stpsbK4k4Pex7TP1TNEjULcV4sV35/Sl7af0B5d6pKx1qX/z2EwjF
N9OwvOxVhS0q2XqUnrvxcNlPCVTi9Vm9UglFndk8L0XQOK1PoPe4bqLMHmbyrQdv/VCKeKe2LezP
Hr2+q1dwRGlraWZIxoxsIj9xOLO9bJYgVy51xvYjxk8lV0VuVYpdSdrUgfBvAPnQZZE3XfPbNr4q
7uo3ZHM6DmMDkaf2ZU4fQvoLUyovQ2x6LJDE6qDSxfuLX1UmSR1bHLUbJ/dEvjX7g1pM9iy642/B
INeEVzR4RShU8709K+j2SzENDiU8xl5FDW+NOnkN49VAAy9Ysy01NBG2RgoNhL6g6XyPlLcRicgS
ghhQ/NVnnTMoom0RQXDOqbVwg5hqQGjZniZnOfp2eU9E388tVmSpc02WIBSRjjm5z5Wvf/f9nPup
ApkWCLOiPi4wD2qjuwpjAohN+oL1NnAeqJQLao4m1qj6OVEbs8+90LOuQZaT2eQY7EfMh5720a5B
ZVLoit7im2S0K3S+K6PNRj0cI0honpewTfqle2oOxinyY6f3emdwFzpGTDpG8dNgSw8inpRtbf+j
g3yDlGXlDap3AS8XnpJLdmo8dtUVBR/75Y3ccolrMbmrW9IEag3SBCgK/U2DU1bpdj3d0+wlj0Qd
wtsimSisQS0+IlDco2ysynm2Fu+exk9BcgpMy6HkRFuB6i+qx5/7eBX9gVlMY+XxLLXq47rHylHz
Rg6um3q0c/KbkIOsHQi5v7x8W+51Dca5CtK2cVxaAMPro4pv8CShogCiCIJzFUhtKUVgAkKfslMb
zk5lKA+pFAgUYXN3kAkiCsrv8ajkXv5KilAG06AIDXkMJM8wv8XWjZE+Xl6vzbcyKlT+wHD6lqpD
WmDsIhwHXl4O6NX8/Gs5OOQ6vwrszom+hy5SKZdBN50hoWiSo5pioW/nvUZk0jCMVQJHkqO8L48G
zxrk/WWIzU16g+C9hYJCeFnOsEnF7AfygJfyVSeM+m9ukaKAIENDez1Cre/l0Bo8ldOlw77zzZ3u
NDeoMcUT1HRbF8NS/51ev6s0W7/+hHAqBREymIJR1MThBlJZJHpEwDsSnYr6fsz3oflwGWLTDa0g
uPOk7jCT1SpBbF8wFTNqKnJMp8HJE0xwj/oD1sS/jLe5lCs8TiXCYWA5BiiD/Qopaqq4Vjv74MT2
ZZFg2wr/hsR3ZOShQRMlxeKNP7VjoNtL4VvltVfajex3TpMi6CrKdAkxOVtOSMN6gjFebu3NfnZb
ok4rk+2lrEXxS7/4pzl/huzeXEnJmXVpyPGsL0MQZvOmggF3qmnrYH7AfMHLG7dpaCsg7hBBFC5L
hw5Ajf5SYbBqm1xVotrWzYbXtTTcEaJhZs5oVtiz/HGZEWDIGLJg4/LhqJGjOhi57bJTd5f75Qs5
XBZPYAd8WC9JzQnNahCPaL9M61FTriP5HLK9pIv6h0ULuVjI6phU547W8CggS9ITJ9G+KnFpm+Vn
+v3XK8m5DsynBfG8vuhFr/hRNx0itfG1QtQpv+nhV1rBuY+pMqpcBjmkW9dkX2TJQSGzIC4jguA8
BiMpaJ9VQBSh7Kd15IckdS9v/maidbVaPJNPaPZ6F7TQOxyIvuEvfVTGdXwl7XIfcwFEM7S2fSDK
JNCOboF6adGQlQYYU1lSGg66a5rttyIpbNPMb3vV8EgvCMWIkDhdm7R50Pp+xCicjIIXK88Dd9B1
xA+6onEzwjTBXm0vpKag2helWzqqkN6LNlhWJ+egdHVZkKc2TYsDqHXAgpnaOKcdo9bcxgg9I8BM
9r52Zqn0aZMLfsSmga1+A6eTPU10DLzB8nbzbyukdo7oa079yyqzubIrEE4rp6mPQYY7QWNG85jR
EJNd2wPVmReqrej+vhnkQjXuf1cVLDHvV9XMcEwnOlb13x6Xepeeiyfqte5S/tui30U0/mrT5laA
3DnW900Jxl5I18fftNzXU4Febnrb1fdzp5ZKSBMGBvQys75K+bNKht0gX09VuU+y3eWNuqwNygfu
tqKQkj6CKKkp21N4NJESskQzd0Ugy3quLHrOA6rUOUBidhdlxI71yK7Hn38nCec2LJUlaTYCRA+f
C+VraL3ofwvB+QsplKPRWm4TGOswpC+k8Cb2+++k4DwE2CXHVM0gRZk+RfG3cbqh4acg4FAw5QzM
0nyCuAxp3jILU9W69Kpub8bWl+LP3My1PxB8XjhIxqy3KkDoLXieFbTdBhkGDYmGIS5e5MOTegXD
2aEZTRgQnmOGVnKIweyFwDYasVL/M0QYYNn434KpnDkquYWUWgtp2gS1gmHr5HHgRKaI7n3bSt5g
1PdW0pF6qMoIMGm6D9PbPt/J1sNl7dqsLF+LwlliOCVd2DeYMTc4zOsO/X082r3d+igr/y59aZCl
iu+tX7XodrycKZc2irPNecoxALvDRmnpocifC3PHyl0gh2AaxaDvQXTOilaSs9MGJcTGNAKuKb/1
BdLd2lUXpYIbv0j5eEs12IRTHkuJAu3MpRJRfU3pT0Eutw9tVqKJIg26yZ4CvXbjRhHNtRTJyB3j
pCMVs6JlSaOzzs75eMo+Q1i1VhbuEI+TYihQyQp3F4SOgUcNqyqbiVqg/s/x/Ufv+YRflBvoBKwh
Se/P/kLGivGHd7EzOwtzY/T1c6c3RhNizBAFpT5/CetYMuB+idssRmLEoCyrK9EbZrM7H2OO/0Bw
m6OTssIAc9xI0OmYVaMth46lMIfqT+1w1bSHuL2nYy+42G1WX5oYymJiGrFp6fwjzQwyMAL0mFQX
ldKNFSHZ3xkNWD77/sbSkh6pqwLNsooRfI3CWfGUzihuqjz5etnHbF6OVr+CM74AV/cc7Yuvy6v2
P+cgEhje8gUfnMkKgDM8DOpR8qQHwEhSp0yCm1Y3f2WRkTiTPAcCsO0r+wqN20qaNKkUY4KwK++a
K1R27FOn8uqr0MHEN+H44G3RLIuArFIxZb5TLsqGaVCSHkdA+WuUHHgRh6QeYYJjYHuL3mC4U0Bp
NZnSiOEZop6y+KEGq+NlHfg/qviGwDn8JmNpXKRAkI/VAz3phw6D5heO3ugoqr4UCcPpW1WUVZn0
gOoTfzQeDNQkXBZm0aeP+vYmC6dvShIk0lACgOZgwMLwBbX39fAHiY7DYAlsWKQAnLY1YdoHwyIM
zcobkiv7bij2Sqn4bUrcy2KJ1o3z7gaUiyQyoIYUBO23of6ZRwz9s2y8W5+TOEj1CrqsY8qEk0fM
h0b4rdGDKDIkX/pE9y8LJFg7vitqJEmLMUQQKKnPOpq9jbb0xsrvrFEAJFg5TXl/URtShhpmBsni
NkeUT3G7URHogUDnNO4uyNKBIV/Q4cqJkW4xqI1CZtmydB5QwYwFvLxwmzcZ3FUouOYX/hLuGi3X
ljQHIyICpZIcqlk9931yatp6n5o4SzDxr6nYgcWxgA9zc79WsNwyys2g1GGFV64chO1pZkFxbcRp
nNlRj0it3GeFYN82F3UFyC3qmFA1DE0oSEmfLeNsZV909tCZshMkpcC4RLItKrR68UZd0ljlEllq
i1sMOQn71pnIbfyp1+JKIs7Nok4Q6YgGMNO8q5pTNe+G5hNVFOYKYpF0Jcks9aRnGZQjAYOkzYrA
ja0yceOKuqCPEHQ+i5aNc7Vmh96vmQFsqF8wRngsj5P5IwsPf6fvvJOVaDDUmEwL4xq8uDRdMqun
IpTA1xyHz60xe1Yv7eY6v7+Mu/36Wq0l73LNUDPCGcDUHjzFwRBZPz6HXzrma+7Sc5G6Fij6URfe
CdRRYOF8AdM0xuU0T9CT14fy2fIwWxNzoOv9ZQG3DQxTvsylHAYdF+91pcS4S1KWqLqYu6G/rXTt
AcES5rWJNDtm31OvmOV/LkMuGv7hcAZLyn8h+dC0HOpFQuZ2Uc/Q1rMXDM5wU0PkjrczVysYzkVm
cpyp6uKP6f3sz27hgj5ylx+iJ7pbepsCT8Qxs2kJBi7yqILWMI6Xs4Sc1SGdlwuUovqdZtglJmqX
mWUbkmiW2eYKrpA4a5ANc04HHSs4sLtkvNEVtw0EPkQEwelF3Gt90i73TYwYtq00deIgWOblCbR8
e5feROGvHEmLqpwgwy4tg4qInR4DcHnEDt53nUccZBh3rSXCFGwUf+voUl3OCmtZPgcnNdpxcs02
D4GvootKcaudEtrxC7rAvU/o/UpU7vBETcRkpSPuIGYfOxJ4o+BYUFcvykdvWvQKhjsy2z4g6jxh
55gW164uLxPWYznw4aNf6mqWPXSRPV6WbDkaP1j0CnL5fHXg6LSYqLpcgY3aM6NbZRRF77cDDiuE
RV1XCGkKQgDWLEIdkZD4D2nftRw5zjT7RIygN7d0bSWN7MzohjFmlwS9d0//J2a/naYgbOMczbUi
OlVAoVAsVGXulT3oxJVdvR8D6djuHH8QNXoIHZM60QYxViZVjwsg4gXwhgpwDLt5L3nW8/KDPqI5
voiimB7a94uI6hOo5mkwZsKH7GRD0heoVEuWsjxOqywFcT99aqaoCk2ivVaFvp6kpS0Em8c/6eDV
QQO1gk4QZmnbviQkGvC13C+ohH1blf1YPFz3j//YvgsGs5hK3wK8hm3G4+ijgRqMz+VpPE6+EuAC
PVQfOmkXOGYpI6Vs82lFLac3Ogw3QVY0/pSmgnXjtjWjHfb3wjFRGK8KQ2LPWDiqMa9CiMBfC7d3
zV/CNtDS9VNotIxfry8l/6hdQJm4rJe6FHV0JW11Vw2HRBckPFxvsGVDQ2cQJSZmbk1Dn4qMyMh3
RhvEMqdmubWt++sm8Bdug8EEQtBG9kYq4Witj2vs91TN6YhZN/XnRNzyRfnFmSMu1PCdcAPLBMam
k9GY0FDTQu0HjSHZrg6yg7WT/cKXfNHVJlpJJiiuFekc3G40KN6k+qEjz8n65fpKcp1hYxFzdFen
GuR0hEVT9akDMU8qCwD4pbQNAnNwE0heELUFAmVcWCBB1Hhg3do3Z7SsnkQdK/w2XUzimGjORjGU
ldyAyrvsxCZe0tYfyuMQQC7KNU7NzbivLUT7AdFC3Q+fqQqMmEmSv5aWDr0ZSjdiMQcrJp25KCD8
8oux9VpjCrJYD69vF/dmtn9D2MyjdyUNo9Zjmtafi7vCeFrzPuiyZ/QXuEot+CrjOzuaL2ENWuk1
tvG8rKF8lzo2igHnNeyflH3hjYWr3axH+tymgTfj6bpx3PXbADKekhWTIQ8yABtlJ5n3uiRISPkF
+g0AE9TnubAlvXGQXldmEhS6E4PGq4PKcteAWSlJR3cx6gx/ldZdZCMHr1KhrqbISCbk68ZUlQq6
G31Fde30+8eekjc2Mk5YOWmjo20G2bDcBHGHjz618hNbJHjEr/VecNgeU8Mc6x4ftggcxxUCkMp+
+So9L6Hqy/tO9JDIjYMbLOZGsVB2y60VWKn0mku+PH6G6sgf+R6rFKAM8wyCJWxL3u07sH9Uhz/7
febmwHCCMVfUBLxO7VAD83WzFwgOCjzLoH/fpJtlnBNDwvwPvsOPGfnRkK9/ZgJzVej9qigpwemx
27DBGKzoKqLH+132Cq5fC129YA38FY82/79jpT3qTnjhAVnY12wCmWspvToL2auZ6V03he9QFyhm
qappwQw7fds35E/JhNFNfR/Jz9cxROYwy6U4Vd6sMzCy4q9uPEeT6eF52CRP12FEpjBBs9X7qXAk
vKMWeiedY6tGhq+A5hFEB6InEZFFTPhcs8ZqRhA2+4pmyuFQtoclVr9pWdq6ZSyaKed782WLmDiJ
6W3Mg2Iw2deyu7EE/8/4oY7Djb8xkXJAG3SpQqbRV5WjHD/S7j+Mgo+tSCdBsGyssEWL5j6nWICD
VlDfitzasNFK9LWSRNPIAld4p8cwlJjgySiQ/J3Ur5m+x13gXnc3/kctROEVaGMaUKBjYrGpr5Ua
IfPytd7Du8FhuZ339rnNfd0tnmgrSb4zfl7HpBvxPjBcIJlkvySWUxQpAtvQTreWjGEdyU7cOMsO
RhmdHStBOQTlfZkI3rL4LnjBZWJ2TZLcaAhwy3h8SPPoAK6eVbCefOe4YND/YRP0pDyKybQAI1Ff
imkfq4tXxOcZ9AbX11CEw0Qj6Ov9r29FKtXMHfXV06TolcxOCDVBwTi1CIv+fWNTXPSjCQUvHCxM
YVZnB3QnCwmHQljSob52zTGYgNQ0YzFOBJd2H9aHAmo78qE7Y37Vi337AzcG1VHVUXO2bagjMTbV
UwxCdcjQYrwKyWm+J0llgYtfngUbxf1e2iCxiVUSZZmeUCl0w6XfL4m3upEf7akKurigyP2Q3qIx
xxnz9FrUtkBbjpFn3ujHaRcHmZe8SN/6gHbSYqZb8GHBcw+HlgY0qPbgGZhZylovVxBBJJhOT54b
9VRhnDuy3XY4XPd43qfSBoYNu9JsFl0fxyAwTJU59giGuec9Kt7mU9clHZQNQMgBrqbETkSyU7y4
sUVm1rSu8DqcSEDGu1JjP6dTcN2y/3AR+oULkisDfIlvnRHfmWstTzQg/iu+7smfsgMtQsS+qA+S
b80FjDnNZQGWk4UqvbcqMpicnKvUFHyYiSCYc7xaTQSNCdgj2VJIIn1nF6K+B+7XLD4hfq8Zk0+o
xkrqOqEJfu6RW4ha3MypN4JguTvg9Q0jNCJdCb6bXwAZN0eK+b+vWQxVq3brKnnnDsOtA6a/6+5A
f4iNghvLWIq/PAXTtkQ/m/Ud1VvOdsMvnQcR7Qgvu4AiqW4YtoIZDZah04pbTGSYSP/JhDGdHm+o
y/iSa+3X69bwYXQbxEvgT4Wo2Vvftpu2SEBNg+/K0RgOyyjl59aQaw8uIppM47qdcoFS30JhALjV
uwWdcxMEBHwrjZzjQnRRJZm7PYoNKlUL/Eho0XuLgoNKympCVjaG/9DRaTtplx5FUtj8dfsNw3rB
UubSYNPOUFs6y9OTlj0uoulB/npdIJit6dt5SlRIgfmxcpP0HUiMREk/t6rgXBbLYbZkAkV9spZY
rMwZvagcj20VnbQMUu+Dk2auaYFtLO6CrIt/KGPyWCWD4COaH1s3/wGT9JlV0bclNbILlHA+NDvH
a2OXPvgmR/NBFrTMc4PEBo0u+SZVUpAl6U1GUyXnFlK07jrHvhT9paEf5vqxEu0dc2WonVYkUYNj
1WgSdLDnodtHpi1qwaZB9F0o2pjD3BXdvBRmX2D7BomctXY5z3nlR7XzQPIYGbs23ch6cbhuGbeq
t/UZ5vboQXdWDBF2LKnc9lCG9qcBtcmb7tDu1ukPl5G5RcBdoHfdiP0i5uiVUXcTy/G36/aIDjIT
L5ZV04ZSQ1Qq9UCpDplz14om4H7lPu/2ifZ9QYIC9PzsDPVABoVMKl63lqMNyoohMMJuJwXOt/pE
7u1PVFsU8+8PkFEoXPOhFyXuXBM38OwqOnrTDnSEO9EfemO32o/VGF5fRe53qgNeByjyQLwPTKdv
T1YyTHJexVjG+GX0da9zUz/7y1p851txSE/43AeP2kckFbaYjPu3eBuq1YFeKJOMYk/jFvOLHmv+
ddO4MWNjGePvtYn8ee1wlKNGOsa26g9TXGP0+Fs7lR/put5axOxUaeeZpoCFz0+6p0h7bPTOjY2D
IVRw4NqEB0NLMQ0N1Wn2alHTQVrpZ7C9RtW5WpXXSK8XtxzUv4lJyofrK8h3jg0cc82ghtW1k42U
KYVwiPO92il0IMW1z8VB9ZNjqYTls0hpgX+zIHGSLVO1wJvAHGwtUnWUfhCnaE85JTqlPeUaqE6p
NKyouPUfJv5GY4exiqLU5o7WBW+yX21nipv74x5PiTs7JKGIdelXWvYuomgQmUHpTwEjBOOUCfS/
koHWaCZvxnErgtTv9yA+3ZFd80N96nzIL8JQ03KdJ/2+9tEgI9hT7t2z+Q8YVx1nzLeBFArVybsW
F8EXewd1MN0d9+VeuXd2yk11xvesV3q5cLG5l+sGmtnZcl4cZ8WMBvofbruu88CoJbKOph3/vb4o
vL0NZ9Byy2ZVgnVU2tII7WMZxkF8U31pDnlASkTp68vJDdE6mIqpZj1OAhM+q3RtrR5kVkgVwmG8
UZPXRViv5C7bBoMJl5gZyROtBoYznbLquRBx7olsYHzSiCFoMtj4fXuqgkHDNJPtBKC5FMRjEQzr
eEoqZekKGMPe12RyibNX0MvxZ/vButii1AmGK5EoxrNLstVd16BqH6+DcI/QZUPYtsp+npzcUOim
Y3ATqvFupf/oo1PZvrTZ7YqZ6utwgoWzmKAfaUkM0owWswJlbb6AnTkNUpuMr2MdxYKSpMDVLPXt
8VFJhHa9gbpCemj6yq0r0RsldaZ3B3Szdsx3Q5Y3g5wXQKiVeqerO63+XMRSYCh7udxfXzeuKhwe
Lv49nBa1dvPVgE/kuGupYxtu8qQ89n6EWBcd1E/S7JYnOgFfhMM+QzGo+PwhaJQADEO3LZWdVYK4
+VDNXUehixew9nrQSQDB7276OvhqaJ5NV/HKYDpJT5Io7+G7ywWasToee5WQGu6itTsCKQ1T3ytC
ZXp+QRTFyX8NpP/FZm2nMkL3iA4U/ca508IyrLy1Dtp956O1SHX7HQmjoBXNNItsY0Ih7uloyumy
risGV7OTXGie8AGXD0LTObCcGrin35oW5Rg+y2PEkGhNiNc2SO4dObtXtO5DEfECxJw2UhRJ5SgV
am3lkGVBr5bJjK/ocfpBlMUSvNL8x45d0JiTV+n5ukwG0PD9h+cT/VjjamxP2Y30bfqygvG0fxA3
vXPXEiVi9OJA285hY5faaxayHbjJYisni6wvqSrtJDW9F5w37r0PjUBV0/ERg9T47Z5NejFgbA+O
QVkuSj8No5/y3U5Gn0W9G1z7Q7XEDRxzl0050c1Y73HNoJd6QC0xPlDNWFFNmV+N3eAw11m3Vk2l
WTALOuAQVy/BLVN48uEXJZQ/7UXs+Pzc+4LH9oiPa4QONbqM5k19qENyL3n6k3Fvhuo+9zCNfn3X
uLfNBo05aESVdFK0WMVhDsD7i7cN0ZuyCIE5YUVayXlE90mz70r0SgsZd0UAzKEyey1aMgsAVjKG
k2wf5HYWRAnuYIwD9kX0e+i6jM/0t77dL11EWmOkheuZvnOdcj99jA5kN0IyFvMVw955ym9E4ypc
y0zVcQzIczmyxViWDn2bWDTUdjPGBPoZLDyx8nDdAbjRYYNB/4fNJdLU+GzuCmDM4KfQXrMyXEWE
2Xwz0H4HAhyU5NlGRwQFKW2rAs8y+ku0fIrXj7zSQUHlf7/PDg/Jk2ojYOP3G1Bu58PJ7u7KtgVH
pmiAnZt0boCYw9LE0iIrUo6MQlW+zxBnI1K0hxBTUHfkiwXujbUWhR/B2v2KFpvtmWQIE+d5hu0x
252x9LukswQJJ98DLsvHeNkgFQmqUrCqjo5V9iI7d5UtuBu4NZPNwjFOtkyQSyMqIKTk+6KCk7b7
ZDeKJw+iqjw3td0AMec0QpJeZxlcocNL/tjc6NWzWUJOYLyTE4FYn2hnmDyosPDGXlJn0KVgNZ9k
++v1gyn6feY67SU0LeYjTClmf50f7A+JeDqbtWIuUNOM4lUf4Fqrpt+UWTdCtSLqn6tEuh0IciEn
gTTGpE22G1npfhqUW9JAl2PQDrUm31V4DABb53gsweB63XJ+QQh9vOAX0NBgZ7Gmt6ajOVNJmyW6
v/szlRclge3PD43iL6EW4KtFJNfOXe0NJLMYU2d3tVkA0tY/N5CKEQ2F0Czh3TfX5veZLCLJ46gs
Yvy+1j0l1d2a3jUm1m9Z3LhPUFU4tJawPYN76i6YbAe22iqqUqnwIC0GlY52MmJX9/sg2X8lZ4Lh
QErEDP7in4Ld4+aBG1gmSuZSocu6BlOp+KcF2XtML2m32s0/HbfJcy/6IuE/xW0QmRQjVa1ZXSQY
SptrMMx8jEKqy1SjgiYqVgr20WaCJRoXozS3YByd4NMwVKHt/l+yTr474kJzMFoJGWcmuOTNVI5g
wYM79uCDB1sQWKpG8pEhcMe6oLw7Z2CbXlOEsGl6JZbtGobl2caPeBaFZe4VswFiTtdMVPq2DKBF
CirllHbhQAThmLsxaGGALIaNgSG2JVeeMCak0chPN6bb9ft/eoJErQX89BzqzWDmMVAcZ3sL0MZX
DyNlSCz+lj1o4oSSpx7ylwUNLUkgIlPnusEGjP59c/tLvRUrSTzTet23tv4sk+D6WeX8PnRmZQvN
Eho6xtgOhqWrdBN67ogQIDAd5W9JKmop4Oz8GwTmaA7KLDsDneDSitFriXnKJbSwGr0gweDs/hsY
5lj2Ud1CGgAwdH5c2ZuH4mCG9U7UucCLNG9wmA1R8jFWjIXuPgFfV77a3mgu95JlunrnPOi9GsgV
6G3XOHWjWHLlXPR5yF9PXVUtdLY4aAh56xFyU+h2p+BDZIUSxpLU/pDFPwe5FqwnFwZMxw74ssH1
wz5J5mutGDG6qPzI+ZS0u0x/MO3wuu+JIJgQh5Btp1UKiFrXw8xen0mR+00nCb5veAcWwu66oRl4
WdUNVmNRruVE6xM8R2C0FZzE2b0TQClV8ebd8qGP9zdgjH8MRRwlfQ4wSkSrBlmgpR7V7C0+6fh6
H0S3EeeGB5yFd2PHAU8i+xZZtlJmRXT0M0lGN5LQI9jcGMsROtL+9c3iBooNEHOMS6WwQcqHWbU+
fnDAcE9213+fV2VB0UgBQzPCHa48xq9bMzUxD4JIJO3tHVUMt/3kb2jLQC2i3jX7WXBbcO25wLFP
jmREJzMaupCjLItn18lP2r3lCmyii8LkfFubNCYR6oiqoz8WHr5Iyc+hJeCrAeusa9q5dka06v1M
XaOdrJPYtco2OoL/5a6xoWpDa5+i0iMnK3vzzzA7KE0FXnsL/DN0KFn1Sn/6a95DHav2pNbNg2mf
iNIyrnNCOwDSATqa7dh3Vn0wwVZSDjjg6ouaIYEZltDW76JeRJvDjSQbIDa7mIYF2n0AKpLRd8CS
MhEJTPuaIGDxfeZiD+OiazqZSpsCRu8epPxGij8Sc3+bgWvmbWiH7scSLZSEQpdyvwTlt5wWXpdP
gg5WuhrvvdKG8DskFyE+RFdzk1P0Za8aaosbJIuNo9XuWv3ViT716b0ay978AWZduN0FjYnyxmrb
A7HRhqnPeHnp493QSz66kQTxg+9rFxgmk01HyD446Hbymzw6d82DXToPQzL5ibAgw08BNhYx3qZP
kROX9AaWdwt0OEwvPiafnV3lk1AkDsB37ItVjMdNuj3VhDJhN9KnGm/ao3xwop/XoxTfq39jvHtI
RZ/iGA0wZ1pKd+1jd1b21xG4DqdhSg7ZCiSoNMbhKgdv81KE+mwxKn8TS3vKtMEvlNR0QYXyt119
0aL5/7+kZckbSMbroC5TTCtYA/2iuc31XaruZtFoAHdvNhCMx1mNGpVThLqpPGuf1zx/gCyV16mW
6BLh7s8Gh3E3DES0BrwYB+iG3M7nDr0x8dHqXN1VvOlQhNN3UVIhsozxumFNa2uiDxBJd2h0x+3M
YBlFfXV0ed5FIQ3fUOj2tkEIytyNMr4LlKzHDi3a+Hc3tqclxc1f2+dIPjeqKNcUoTGXX0yUElqn
CK0Qhg6WLmzs2U1ay5WzcylS6eWGoo1lzKeIbdYRVIeABd6HPYnB7pOho694jEUz4iIg6jmbQG7l
aaumdAlbzfyeUMZys9qPc/QQCXt6+C5hY9Ybt7mmsLxZ0qQmCxpHKLvDXdpBvFW6aT+WzOrgFQXr
twnZXeZEycqSVnALRCJN9geMupSt/H2ILDfXsy/XQxLvIdaSN1jMqUpTvWkcCwapr8uRPrMlvuQh
+JWfB7STxp76OQpEypBcJ9xgMucKKi/12kXAjEtU/mbn0czXW02f7jFn72XLGghs5KafFzz2IVHq
xwXlKqwnpS2W8S1S7DBQ5KML65jvRMZxw9QGjDnPttX0hkorCeht83RDPaCvUBDU+euHTzgbqQv9
MH3r74PdE2ciKIbYeiitxFWk02I+S8urXefh9bXj+rt+gWLujzxdo9agtIWS+dPqi4e6/AFeAkGZ
m3svbkAYfy9w0uaBEsPosel2pApIW7taf2uvt3H2NJpC0me+VTZuYXRT48ZnItOU1OucUer+7lge
Vl/6DHa/v2yfeNauguZ2UbqYqxN4ITdIoSvvX0wmSA1o3+idFJh5k3oNKKUVCzIOGB9QoQx0fdP4
35AbLNZB9LnpJhVY+k4Lpxs6HJhNLoRKf0kO4ul5Fk1gUK9+d4ttEBk/MdUUA0AEiJM3+sqZlh2n
0AFRYnoU5YI0OlyDYrylXbOWSBQqPRihdqJAwwEEFvvriyjaLzYwQiLKAc8T7uUqvq8z8mRLaORQ
ycOolKJGQf4BuPgGExAHtFWYPYZ9/aGUHswsTTyln2UP/ciZu6h54TtF86COmnDAjn5JXVnLdw8j
i6kmGQUeQ/JQh/NefawOVJ2q+Xx9NQUWshPosjM2WptgNcd4PPfF+FSkAaGj9eDd7+Pu2MwiIk1+
uctA+w3aBSyM5DCH3Kw7YygsAjlCn2rd5aFxKx8G9NnJKEAZT9ft40YUvAqAeBJsQaByexuSK8VW
+8jMIBWtvMr2cp7MlzQqBR+sXJe8gLDP++lst+NSF5Y/FvbNKtm+MY14r6y8aRbdmSIo5hZr16hp
BjWH4KHzOdX3XfTTqH9ISBavLxv3stxYxKSjuRIpLYj9IeiJJl9yHsnL9d8XbAv7FpKVsWL3OX4/
mp39ktr+lEj3c/kBKW10wvze/V/PuJsElFRpQeVNLN8hlnVaSJU/RWMu6h/ih3UDxQq0sNGJCyby
GZACQBoDj6ZhfdjFR+3BPoPD8lfjjaG5ohI7f3cueEwIHEyzR8GCnqD+ccwUz9HU8Pr+0P/4XfzB
QDmmyg0Mj7J0VRYKVm2Kpjxf179UtWdDgaB3PjVR2Dev15H4i7eBoh6/2aN+HRpp0gFlPv/Te5uE
U+omL6tHJ+YjT/RZzC+PbACZ3Vp6szGmBoDSfoUU27ovT3hpxjwFEYoRcDdqA8VslObE41it2KhG
PqQlRCwS0QwdrxPBgpj1751iAtwidcgCE0AUiWfv/hFSnk/6AfLnyW2DF3TpgDmj63smMItlVbCN
HNLZMVZwyXQlgAjNdKettb27jsLfKIvWZtGShe86xjRlnCUSGYDpQ/1IZ3zM8z8Uz9NepETDjUcX
KNYiKV/VdjBwTSRzn3hGXWd/aWo1ewaYfw4Cs7irt8FiQnildRpCEswyyJnuWIoPu6H0snOdu/W3
Fpe82BH5l+4GlAnobWHg6XmCga2/BIpPAilQbrUdJZ9zfGHWSX/tXfiwQJtq460b4o1MnrsmVotm
ZRB8TEclpDuHud8AZL6w7UNMgRYeiH+DMQEEvcw1iRYJCbyu7jETdpxLkRYf3z0uEEzISHN9NdMe
EL16VsYfkD7VVZFbcJ8/NmYwsaKXCikfEqxZ6xffNMqO7c21N3u2WwaYMdvLHwq8GEDHRyTetRy2
T8Ahg0bsAcway30HDl/anO8E/XEKFx9qzYFoZI+7hhs4eiw2cV5Oh6ZTCWUqIYN9StdVk7wy1gyv
MWZQbF0/ZCIwxgGzvkjIJGPDZumoYPggEs/3iCAYt6ug9DAv1CfW4cvSf9WS1q1jTWAH/ZF3B2mz
aIzjRdCYUZMZeySDUGtu7i1ndak+x6j8qTcw7mdJTqf1I5CosLAc5OF8yjxlZ4BfgRI6i25hbhDc
GMbE9qTQ9daC4pBvki9m1D47xP5+3QUES2cyj1WmXWprQt1bab5Eq9ck4CzNP5eaoEbCj6wYhQRJ
jWXKGtuhUs65Q+bMoUMFEyJrHiahfqgD69jv4lBESs13ugsYDbybQ+SQVgOTB4JEb9xV5lmPd5kw
peBuDar2qglmJtRTma1xpKi1FAmOXWHYylkcyA42w/P1zRFgsAQbQ6M6YFeEHZoRqWGumERHgums
IqYuej7enZ+LLQ5z17ajAjrXFpujDsu+WwY8aBt/66u1Wx1jl0ral+tmcX1uA8dsTyIZ4AknWLo4
20/xPgc5HXRgJjStXcfhusEGh/mELjGor9YVlk8m9tGu9VMe5zdxKZoGEsEwIXuoWkw9U3Nq5zkv
bqb0OTUEx4fvCKYD8iXHMnSVCTtlOylWUiIviZL8Vpcd3ZUS6/P11eJhKDI6OnUNRJgYwn17aPoq
UbVCQyRY5Yi8dG2bz+Gi6dIcXMfhLdcWh7kR6rztKzVGKk6Mz6tKPOyNQWL/OgjPxbYgzI1QkLXr
1x6Bc5XC1djV048Rqon143UUesbZc7NFYbalcZQkIhVQSnW9M5TyXs+ST7Jepd6gJS/yNP9sVe2g
aUQkpcH9nlFQGUIvpIIKOttmY6kz1W7tcA/9PfpGWD9GX+3aLb7MnnXUz2nQyO5aC25ZEei7ZpvY
0Aq1bi1/DjEYFsZH5xbc8bpLv0HlfXoDAUVNkO/RFXy/wr/tZFtvUvTPFUkPyKY2q9duBhliAZ78
IJbTxYO4bOZKoKa46+NMcC9yvRQrjA49R0Vpk3GgSp4LdSQDvqqyyp1jkPFLXpEKAiH3+UrBmB2a
42XHws349syZ1WoaUCFH5WU/YqK2DJ3Y7U/1fvbML5SkIQ7Vh2V33Wm5lumGIkODWVENtgxTzWM1
WEWJZKnarXnmreSoGiLyAB7di6WACgWdz3jlQSfYW8vSusoizcL6xS/J03zW9vCWAJRK/nx0HvKQ
0kJQqRT0SPVuegOp2+tGcvONLT4TlC00PkbqCPz0kBEvK1xkHD7t4JtfoBGUhaJ+Yu6qbuylf9+k
HCrRiyrKqL/U4z060gLwKd5C6lowIiWCYRymhry1baWAieb5YA3m99RM5YO0mOUfAjH+nxkYiE8k
as/gYgGr4c429oI94h7uzZrRv2/WTGrqUquS0UJOqKHEBIWNG+k2uXNu20DaQQTGXQNIHEiufSuU
ZqH//ru4soFmsjeoh9RyTbdLzafCLZb0mwmSL7dIHNRy+zNeTwSPnrzJQzDN0DdxB5cshmHeGovW
eb3KarCVpIf+0Hj5XQLJoOErGAF1dw6oymcELbrCHUUMQdx7fQPMrLI8ja2kU4G9JTsM+eDmmNu6
vpFcp9wgMItpmDOZyxKmdeap1u9W+X7Ft/8fYbDUmstKwGtdAINARUd9LLLzjFj5ZxhMGhwrRE3R
uopEblkqN4J0uWdVKoYD5W/XgbjZyWXBVPWtLyxlMzgmJYaE6kCDzBc83QRaG71IU1aEwwbhZLLT
rsOijVLhymDPa6YgnwMy/bxuj8ABVCbYQq5U0Sa8YuGxMf1rKKSXEYQA+yYaR0HI4EaMzcIxUbbr
zRTFVOxQPA+uNP/MJM1Nsqd0eLbTu6Qagut2idaPibYtWWKjoS3n0zq4Ggks45isr4P09ToM/4Qa
FugnkW9YbB1wWZWyAzMezk8fPed9egfVqFxwIYowGFO0DA1c0wgMO3+cnKOWCHaGW4YGk9ZvI5j4
1iRzGscQSfH10j5qSlwFURydIMa3K0z1C3HKT12sDW49FCOK8Max7EQCknwvvPwHTKDrlbhOipp+
xYIxrPgWKd4wvFzfKT4EWMg19LrhpZQ5UBLaxbKc6r3r5Ylktzr4aZJC9O0iAmFOU9OYa9zIAOmK
xB10zeuLGEdX9A3BvQLNiy3039jevit6vSXKOonx2gIqtpoB1mcwkhX1YcrX3fWF44nk4Pq7oDH+
V6EZoMckDO2wkL3VV9z4mIf9vjiCUmqHxg7PPKe3qr/sV8k1RRQT9Mff3fYbcMY3bVOxo4wSlUaT
dotXizhIqyycTO1EKk1Eic9P6jdojB9iSWd0ygJN3lE2bT3IH53bzCsOhjcHqktJBkRSIiKXYW7g
xuiseuwAWbdf1NnP1dyrLVGbh8Bh2FJhvNYS8nyAzHNo2n4tf8OMrSGD0GASBCuuOZZq2I5NS+5s
sbBGRtESSs4cpSABS9EGmap9qKilYJiC6xcbHOYehqqRLjWUZ1pz7vrmWKqj25U38/zluvOLzGGi
Rp1MUqVQ7uy8M3zNvFEwCb5YgtK0CISJGvGwOv1CYItsDweQj7h4z3ggbfL5z2yh/8YmagCmiauC
3iNF7uk1RsnB8deE10G4lxXKxPg6BRccvr7fgqTm2KnzTAt3cfepn6qbzhlFX6gCDLa2qlp9LTcN
qnakkxpkfN1wMLWlFywX38N+W8JWViMQ0Q7lCBSzIK6VN24ppTvd2deDvLu+ZnwkvALjXDgmzs7b
Navxil4bBcp3VfUz0qHrZ+TQp73RatH3BNfRbJBKWxZqhUB6C2R1a5QvPTzA0H/qWo6L/MFaRfrM
IhBq7cbNNGV1pi7HXR71KBooqd8OD0QTJUXUj97dCxtTaMTboCSNPUppTHOWHaZNTwTvOCamTUUt
f9yt2cAwW2M3K0ZALaxYUte7CVzzVWkFk9E+RYmZ+tfdQLRwzNFZYrtSS1rKL8rFnSu8mTs7efzr
OojAILYQmNLhth5NMfh+uSfrES3lPrSzFSGDNL+Kc1k5tvxnlWtrLTRr7f2RMup6iRpYXm57FSgo
wdk0CQ4R3fD3DgHhbJTA0QbA1sA7BFFiRgg8UyS/5mo9HTV5VT5FvbPexZEzuZmUVaLKAL1lroEy
vi7ZcpLEK2KE/Uo7bfI7xyOH6O6fXhsRAT31tWtgjMtXRYuytAUwx/o2xPeK/bVdMdBa3dnSyYCm
33VH4aOBmgBjgxhNZ+da006fVjol4KuJHrlVpoIssJvVnUTnKaIS/JiJBCKQTI4EG8mN7ghR/wIz
N7tW5ZlVSQC2ls7NbMgtDCKeYv5Ju0Awt7plWHiD6ZHRkrryZhOl2ip6HqJYNH4qMoX+fROk9LIZ
m6UETuo4OxA9eLWiC6Zo+ef5Ygo1dQOxxE2T40DjvjVKvxmKMEnWvTridVslAm/nrho67SByZYKy
l324cDoMl5VUa6GMvxuYjczn76pQTJq7ZBcQNj6ZslFBLAAgcZlXe3Oeh8zV8pY8XPdu7rJtYJh6
kaQluZnNgHH0oCRfs+jBke8H5yPkDsoGhvHlbpaGVooMtFAUoR797KaPNKptARhPbmYy9gPKa3hm
DkAhlM9P19fpV23zXdDZWMC48JKZOdiaAeA80tH97iYJrdjtQtu3FdcKOtB4VqFzUBe/EdUN+XsE
X1PQ+wfKMibeoV4+j22E4RkrC8f+1GWSW6NfqCsEnyzcmwMaZP/iMHd8vsy23UkYCkqyu6izXaKe
8+glq34INRe5l6JK2T4wR4/uA3bwtzMKcKf8IlzwFzAzm1C3rTztgfKIyydRPxK38XSLxtxOo9bZ
EATGvLm0N+8pI0vk16cWJOKUKQWjsv51X+Ed3S0cs1+DBb3jsgJcle21qnUXUKD+GQKzU4psxrNG
JVhMO+iLzItWUe8+L8ZtbWByML1T5jz9NaKfPtvxjzEPTEMQRrnltg0GO+5rm3ED1kxccGv8Ks2O
h3kLufPL6mgSvHPfz7nkZukjGUW3Hu88bXGZmOe0ZQQqO5wnCS0bFkpGZpL7nTLt9E7UKMCtGW2x
2MCnTtVQz7AxPZdfenRkJp72OfKHr9GT9mCeKQOWvE+erZ/LSUTYI9hCdsQqSXWT1AOtGKF5SI6s
wyoP3lREgouXD2M6ugNuXFyKzGoOs7zaQ4dsfU4CuR/dskTf30cSCBV8HP+CMMuYJ6CgKxUktV2M
Y0XWw0q65+tnihf9thDsDbLqE5Q6kadL9oR07qh1n8rRHxPNjeRWEGn5EeJiDnOZ5ENXOAMt2szp
4HZVetvY/QceP7fm0G3b5EMm0p88odvSpAdN/ibp7iCSkFHpkrB34haDiauklysroxJa6u7/SLuO
JclxZPlFNKMWV8oUlaVlX2gtqbXm1z9H9tokC41NvO25zBzaLL0CDASAEO71HnQ2h2xHGEkbJ3mI
Tjpm3UiLs3UwHuJd7Fn7ZZc6HSeIMPcykq4mlLVUsGBRcWpKpTxcEpQ39HZwEuV5meOjDhkW7idj
do7IFyQ6WinFNJhaSi6YweyX9wMOkfxtvR3c0G7t5slyx4/rDsl6eGwB6Y3VG5luNrhxCO37UH8t
h58Ye/Jl5NNFtOIXDccnmf6/sY/eYnltpSZihhuZT/K0N/vOWdX3wfJHbvqFDYWxT/zBBkTfqQMy
GuZUKkBUhZ381qAnGVVjrRkcucUkfM5LnDPjk3QBo87KzISyUj3BQ8TsmJVfk9JvZ25bEQ+EcsMu
LbI4rAEyoq2oOHSPTWDuS8OGAheh5F0x5vIS3fEowJhh5GIaPVWdilmSxOeapVii5jG5Rv43hRx5
A0E5oZx36YSefDC0KId1+q6qTpK/X/dzZrEBTVCarqlg2YSI9edQBUopOdZCjEmYJ9IIJu2KwHwe
j8u9FoR2arcvcmEbz9dBmUunoFipKKC5AZ/NZ0y5xxTK0qMbUWrQw4PXbxwWu+sQzNCEEpspyaqO
vAHl5XI9pqK8IJvZhpajFu4kSxB0NW1zebwOxHS+DRDl4aAzTLVFI42Cy5O5pO6kn3KLNyfIBAH/
GnJKOOPRLfx5wczEqJMZ3V+uFQdtNgQ9+FB7NbhuCUuUDLUMTdTQEghnoIuT4qxZXSfj1IKualB4
8y7caWivFrjzWsyPswGiTmBVFVZLmkiqGTXDu7WILBNTsIr6fQ21/mdZVPM3jmkkfv5xWG4QyQJv
DuSisMIU3NeooNxAb9JJ/SJQ7WyPpnuQgwp/c/pvwKivJTeLECIjZ7i5cCrMzEkmPwdJ4HWTmGF8
A0I5+CAsTbmSwsA0Cral/oQIgx13iRPVd9nw8zoW2/0ujkH5+NSUs5KQ0kA6v7VDZBf6o9FxbrLs
d+LGICqKY9TcKuscINlylsSrAvNHFMxEC8FJMD81cCIExyi6GpkkomGCdoHsqQn0QBP0zVNXxEPk
+toxYx3GoSAOqiPina9xG8+TlxHjrD3iK+hgbKWpT1URPlyHYL/lNhjUfirMEVwsEjqis9fZlaEp
DUm8Z8XBiDlXU5pnDrWR6jjSG2sGVJx9EdBypHFcjZnqkXWIqGoSetxEuqwmYDwmrMnZoNmju7qd
XT+N3wwvdjNHRwj3I0e0oztUjBde9xZ7GaHlpkvozMC4FrWl5mRNiyVDKEf8O9RPAmgjdEwXd/d8
KQ5mBIQQBwgb0dxq0jUwtSkE8OQRrxia0e6NSrHnLOx3rYYElrrovII4M1ps8KiQhM2rgBIdq5pC
hX6AtIMJtSRh7Bz0KU7T38S/DRi1jpG0pp2FM8tVM68dXsXM6VNOQGdu3g0EFZFCCRw6MabNXR0n
IThWm/hm4nED8b4RFZCSJQ8zKDCjOT8bbEntHLl5mKPITk3e7Z9hDTT0UKpGrwJ4lf5wPFB7LT1q
pSBgf1Tymywdbal54QQJxhGId5qIdxooIdCsRZmTx1MqxMOqoll2diW3CfpvEVIg6a4Oqm+80XlW
jnGLRm9ja+hHTTaANn5fwI5MlDrTt98zj+2Jm2NkLeDGNrpKvvRKKRcN0Ga/3YcPJASq9+jt1zB7
a9q6v+yyzuHdYrk2khXfhHYzxCsq6xcVLUnJLeFVCt3yTb8jk3zDkcexwDYRT20QNMMVaB8RVfD4
RJGkoiSBYTSc9bmrWY9/5SMGiLPRRQjODvJHbCwqhCovhBnrSGS5c7f4AvLVb1qgQnIGbE68VO25
DYe6lZnIW+FQBNMk7rXUO6ArxzoXU1HFLO7kkeosUdQxnMGtHqpA+Lo6iyv6pVcG6mrjL+JL+pDH
zbU/gDo4TaWJ6rWGvb0r+YKtQf0xCqyHBdkSlbO2zO+3sZVaWvLt0A8MZ7HAL2ugI6lQ8fDmipKy
rlGf1pSK9Pk4m1lnwqQpPu+76Ge5W3zNW514lx5yZ/3g+AyJG3+sIfpzFUu0EF7oFOQqTZWWdwAU
wGjrDWBHKG9wbjvZF3MvWE64I2QCK/rW6qD7xqtGnzuDr6FTe7A01bRL9FlFFkw96E59Jzj6c4b+
+BCP2QZKnp07v9aH2Itc6wac4G7o8E9zxukKSrzLElB+HCVTCA1YfFt5QeujZ5gPnXUQ5V+mzMtd
Mr1og0Q5rF7N4aIpMLdebwnxeJO4w1+8aD9ZQ3nq0GWYREOTqrua+8K8mernkCdpwsrMm6ahYzLZ
RBsZtFc/BxozNEfMW1eqW95ktxLEnOE5GI7vgvpb642eedP5ZChsfUl/8lzm3PNBu8wGmyahqAXo
N5p6oeKaRyaJ6ztSkIJu9Q7zPY5+h2Yeu/wBNlevcJRgfB2DzM2DxlOcAtQHdurEN+0Lj22LuW1R
XgSzDeKu+ed0R6Qmghq2KkoVM/jCQSB2HDHsJPqi2zr8azzz7MIXAM82OJvAvkm57JLrw1wqjXqe
Q5dflZ15Lz2Y7+Whdiy34jy1WEkmc4tGua2K5t1KDGvcBnzJl6AIZ+7TNxVNFc7k4nQ+Woqt7Xlz
alwbKUe2hrbolxWostx5sf4lRgtHLn2EjWpPSRnUYNvOv5bivuqOc8HVrmGdLSZGK6F2QZIpf/Sg
CmU31Dq+aJ3cDL3iV91tDy/CNGA6v5pV7E3rfY5676w+XY/IMuPiipbHCzIVE+MkwTCACuTe1wM5
ILmcyhmP8v3o4Cp+o6JGMB/BNkWGhoLwdvagxuvmiIsxpz2W3ML/2GmbP4Rysk7AAb+YHf6QIbAS
fyh+DXJi6zm6ZEO7DHmFWdZJtLWb8rK5i0IpXeDT6d48kB00+eTmwkscsP1qYxblV9UM3pVeAo56
mtCfDSaqh8LpMcW6voIqjLd3eItIHehV0tTwTnzNo/pg7SYPpBEuyJTepB2EkJz6VbwBk82Ttnev
exHPiahH3ABpTzLRhi0r2RZIUYf7SLwdeCw953aday5CrN/cOENljtaCfLPOW3AFzA7yQXbae21H
vLZ5zN0YxMB2D56HyEFb0e3i5p74VoLlRnT7l8hHNuq63SyhWuRqJJKBMNHGRzcYDck8L4WMv4gM
GsgOJqu8/kiGPxsXBQV5n+0Xt/KnoxHbOq+RhjXktwWnG49KFQMwdYKQpQb9jeyg9d+NQBKSBJOf
3cfH1Iv8yOfxPLM8bGMx3SQZt4mWpAIO4zirHVmGXlr3zdROLaZHmvh25ClgsUZ7PxlJxaehEyzM
MZ33KSqXe8w4jLaOu79W2L2t3nU342FwTT9+IBXMacdjqGXd1rbmUlFpGYRZD1fAG2rsGMOPqhjt
VPAVTKBXL9edibeyVESKOkPuuwFQkrnrm9ae0VO7rnaqPTb9cY6/X0cjv0bvpa1hVFwSesnM9RnO
ozTP0vxFkfx/9/tUJEobEQOOGtkZ8UnoX0356/XfZwbWrQFUzKnVxtAGBY6IHsgQnJXzsUaOgjwB
l2Pi81o0uHBU7AFDWA+xTdgTVRDvXJ709otyK0R+3oChPljM77MWtI2DYUtOjGEdVFs7qdsvKAzL
tjcAnO9RjThzxZKDijdSzjOQLlFOSgly7gTrSZ63Mt7XkQdtIhezc55wz6t6sMpH2NagkIPEjoTx
Msr9GrUthjUr8fvI3Bp+9pAEC6hp4wduuoe9gy9IlCOOaaqr80IC1p64SXhoYJnROugkh5w38Zf0
ILjhz5Abn1mXuq2NlIfK8Sj2cQXkyZldwe7s5lTigUuowxoO2ynzSbDFotyzmyYhkVesp3J3Zhw8
GF7jDm4NVvLMLQPeKcD9fpRXxlXfZZMJvBheKdmEu27wu30fcP2SQbu79RS6m2PNkh4MPmQVzTdx
dhutcGTLq8RfyKy2XeIpZTBioJATXdjh8R+v+UP+Gm1M3TDCPiIMN53CfbtbD50f3ZMMk+ZGt8rH
v0SkDjpjXguwgACxd0VHucGl1FmJUuCD5CDt+mDd/2VIu9hInW1y08dNkWNl1UD9BTJ7P4K6fWjH
R9FOfNP5l/ZRx1tfLoWix+fdAEkK/6yJHcRu/NZ62bO5E/bZ23VE5nVxsycMKsYs47SmIFQhPkro
02K0r67gPZEJu+MtmQfFXCjKNspJ9CUvvdV9vDp2MgT5wtvUKx3eHiVwf564l+WmAlEUCYOilPhz
zHWfd0+VsSvm1+sm87yWiji6GofxYsGHGvm5mQ557l7/fVbV69NmpMKMpmV9IqoAGJE7R281emem
70JQgLBSfryORZbj2nJREWa0pqpvyH5QrK8r+vyE+1nZ1dyXN3HyKzA0q3eSpWqZjfgq5E1h7BDI
nOkeva3oBsJ710u+XbeKFzhpcu8SgcWSDZiFSzvUVbMgOwvQWy7v3sBqg9t+K5MKKGCSa9V0AJJ+
0nKnuCV9cBj2wWRgMB9Wr3eIjut16zhnLa1zOodSXK0kaq7SLzMG+a3sW9nki+vbyG1z4fmiSQUU
MzQgr54DjLy9+ufsMO4Iv/PwnB64hxBxtmteQoWSsFIyZErOXy2+EX9Vr7Jj+F2g3sf+aEM6DMqO
dvQRHglzK/dD8laVChxyLWLEJCWGHsg0e74vIVfZBJAQRfIaqgG2gKS5yO1K5i4wFU2ixoCcJLk5
pfv8vgTh/YgSd3Gf2rXDS1z8l2feP8HRpAJLlkElLSLbUD+lz3EwOfoB5KeB4YEe8LSCq2Y/I8Vb
IP0Xn+qAe0nkBBu63tlhflFFbxkpLqXP5GiKfVS0gt4WTrKPmTGkcyPMB9vXtwt7hVVNA/O+DEZv
mgk/lAYQGteGghWePNlrAvVD+qIFiheDMJdzADOPnwvWOTBtkidrJTeNmQJLGY+KaY/tY2T51+3h
QZAL8QYC0xOGlEFFxG3KoGsGT1AeIi3hxBj2QwXZFug/EaFvurgZZVIuTK2lnDs4S1xbWmXfetPN
GOBmFtvlXwy5ghrggke5ZhUts2ZUwAshe1gbg6N038e/4Fz8BEKddnlcWgVGbWDU/LZAOiBceNpZ
zI9zMYNuYVITsZnTGmbgxar0Pw3U2QReUpV95liKrmkWaYqhRzAx4jzUXYFyiRrk9+n7vNN/jIiO
kif7jQ8K7ROPOY/18AHFFUgJ8foGwxw9cpWnpSCkUoLA8QViKi7EtX9mjvWFdLSnh+GN9/BhxOJP
cJQz5CBGHtHfBgPDyFkav2u/tHloG6tX8rrKWYtpgQVaAkUmBu3RUfd5O8n1IKmrFKsuJpMGLwwE
ezmlbr+DbnRlg6jFwbP1fw8SnyCpo6ZvshHTSoLims03oYV09I1qcuYAyLH8+SjVUb23dLQgGAh6
dMpUmSwoCnUIElA7O0GJ9hYif5y4+qergwMBGpWaaqD/9Y/kgm5Gap3lgEimFz291aSPSn65HuoY
fvcZg1qpOEpWIxQ0BffGMDhPGbqa1x4Hnwi76wWXm5ILSJ3G6SrO/aiqiN/ImJDBRhxSbuGA1TiQ
XZTLeRmFP4/EzwZSnt7LylqKHfDiveSv+yoYUhTEHO1ESvTILbvWM4qNfvy/d599xqUi4ahhyDUB
NT6410S3HnK/qGR/VhW7tCYPPcA8NaY/HwCf8Oj8QlkuI2mBUFzxoP9aXsy9cWr2iYMCDfgAl93C
mxH9Lx+SaJHpiJSIyJ+3dZ3Fi9zl50O/3ituFTS9W6OOrd7EB+tmvZP2112VuRtkUAxgClo2dXq6
rGuQVY4TRXG18qOZng3zyVrfr0MwSvRYxA0GdRdHe7E45hEwRh9Npc6ChFe2W+0YDw4yXSTbky85
Z45Rbn84yzxFlDGeikIA/kf5SwQ9TXzDRnFbEC2NR232Qh5zD/kJOmShzR28qeiWgbY9BSF2uSiO
86yck0FdMO5+M7DzLsGMyjfm8i449BVNTrNVMnrg1O9wiWckDB3r0UKL0+IKp9VrnTL4i7TMZ0zq
zlZNU6RMEzBJkpJQZYGbZKfuoS13A4F1V7jn3bU5i3m+3m0uiY1ZwEgBgISasgv0/e/CK3cxyfP2
ykc7b8MNzpT1azu0wIlv8mcyq9IepYeBXEV2/498KImG19CoDbCWS4qnKNBIwyQpmluJneBFmji9
t7itB5U8e9rHh0q0ue9DnqVkh2wsHdJFKQ3inhMyXP0erYV7FJGCZl+h/ifx4uWfNyA4jHpWcMKO
MOlhGZAFrl2mjwraJ+UDtnlhZ8iZYHBhT7SVUhtvNBe0EQEvt8C6N+COp0MYGvcGsDV9tjJOaxHk
RrHmhqTUODyvPKVu5vbbIlBHutRJeZvHkYZ1LPeqYx1Tt3LMG+Fk4uPNAZow7OTteuBkuc0WkjrU
xzXGyHGdaO78Xe6+gS3Ztiy3LW9LZDQmriYW60g/sz/rsqpZCt1CWYph1+FhobkLiqWPMmrFpNlD
8PJjAZnoX+Uj6R5Kelt8vG4lD5faHG3a6x3YyzU3VTwZjw5txTxNvU8EzbsOxPYR0Fv/x0DKR+S1
nszagIHqdOoVeGYjcC7IjKI7+jIJg/Z/ICgnqVQ5FaBHRJxk8kZk8KKD6uRuCEHM/JVQTDeYG3vk
PTtYQXOLSvkJ5j0TqwnhJ80KwdnR6arStrKd1Vd2tt5W46+w5+xz3lJS179Sy9J6BXWm23U9KMk/
hOXl+rdiOYUJ8T/0DuMahJfb5/1s5K1UGpmACmCMFctewenjROrNlPMSHyxLNkB0m8RsjlIsKCGe
bMnBkB9M3nA1IyGhi1sA6ghd16KdtLN77+u9ilG43paCCgSMqCQ4vAObs2wKOQw2wR7UTakYZfgu
GPi0p/Y2T/aEmD40OM80rlXUNVVdNRzTEpbtd781aVg3bgefJPvzE28EgHWomISoGiQSBiROKP/u
oixHLSrTXHFVv7a+lN915utYZaOdxTrvZfNnRZF8rwsY5dqRPpXZJCBKoMV3N5xid7RJ23r+wEsb
k3BDXwq2QJSL67FUVJkFoHDI7RV96an63Ke8WuV1FDTIfvaIRJuLWpawdujCOmkLeiZrqJM2/7t8
03bVNLp1e+yitWoMwCRr89RNpP8mVvZ5BbLi64GBbQ+IiUV4Ax4s5N83Hq4Z04p5kFxzhfRjKQeo
RPVOuUacQM5DoeJ4JA46VAeBYrZ+bxkg7f8CHlWOKYwUDhZNUskkLroskfj4bIswCKY6VvAAzbbu
yNhC6UYQEYtfKyTuMUzKL+oyo90GkYoPUhrmxlQDsXwfXdE7F5Ehaiw42kP5KO9Q2uQsJHPrbgDp
ODFp0wIqc+ymTrJl8V1ud2H5khaHvudMfTJYLD6vJrF94xmCWZjiVAJKDPRAPa3vxl29LzxSxJ0G
jPtN6MYGRw36wkmDZQq+lkRyeKGK6TjgQyBTzzrI+6hQZfboke4rCwnHDAp68c3aFd46qBzPYX7G
DQoVozptqccB/fBuJN9J5lM28ah1eGZQsWkIpXxZe4T3EGlSlOkaX+aVA5gXaswFiYoooscH+YfP
3yscygkUVsbvlqIe30qwFTTOhz462/C1bjDm4TSSdz18MHMRYHFE2g+5PyJo/BkViOGI4TmCGj3G
H6SRaUE13x2hCKLcQlbUS57UR+Xp3MQccMCZ3w1veKQ4MeSBM+YzeIZu/dZacKvRH6DpiNlkzN8f
wx3GhFwwS3jlC+9ZxLyQmhtEasMPZdxgOh+vlt5f0S5fHVLXqj3TxZVeORX71m6d/KXF1JnE2fg8
U6l1XsdaHisdwNnyrFpBqXJkqFhvIwhVYodB0cUCm9rnpZxjMVyhooqbTgZtmuhZ1CZwAAvu2n1p
ZsEuFc69gLkjLnh09iUey75EJUFzh+6mhaqS1OZ2FX6/7iDsRfvHqHNFcBPCslKSQzUDiFDeCaYf
CpwuemZ20VRMA1I4IjyQFtyB2lUjVCQ8/b62lS5G/UFqYbevxBPKwOAxqrCX7QJIRapohVgxnpXo
kA3vSmT09fehfbq+aOxjdGMU5QrJbKQg/D9vafmwuqCNxK76PXAdH2s0MvBubjxEui1EAWEuCnKI
v8rT4PVIxZ2P0M6eH0dPB2uvNNm8VmPOQtKdIXPY5nmBcR/IomtOJkGrLG7vleh/l6/EIXpZS7ot
pEQtc2xMrGW3fpmmfQoacqE+rlwc5r1gg0OFh7ZKMM1hwBwBOa85rOwYnblPC6Kv1HMOy3PO6Y+L
9gaL7LrNriqTtpig+ai6RW7n9/F+cZAGOxTISk0+5qLuBjd+RJHkhecmzE8G0S4RqWcLpDjk3ze4
mQC1sGZACFytr1222nl+WMMf152fGTFQSlUh2auoFp3HNEQRbB1gdnIhqHsYpOFGCwX3OgT7oN5g
UOsnrrMAdosKj30Us9RA8mOnOFRB5kT7xSecA3jKahy7mA/ZDSa1dtWq4GLcADM31ZsWpVRhSY6q
mR3EVOL4B/szXZaQuuvrWgpibxNQgvk1rF8k8aHX3q4vIfOw2lhD3QolbWzFyMRXmvqvWX6fSDdW
HNqNthf6AO3HHIPYUX4DRwVdsRCspZEBp6EyLNixk6JjBZcO1FpKDzP6u+vW8XyQir8WuOMmqcIC
Qrq3SI5Dzzl6Ob9/7g7a7CMB3GmQ7SUfCJyw3eOccH6fHc4v60XP1w2zoYeYptMgfacHGjq3+jf9
Rr/vMTWpo5ke9dqVkz9jhj/VwusPhW5MrlIXwTJLEWTnVnMNwfQKRHQ5FHZWEv4AuZY9Vnlw/QuR
L/BHBNzAUbdAcYDcF+Hkd2WjCRpBBLUPZOY701NH5OmXLBhl2dXW0bkOy84SbXCpKG+i5DErSvM7
cpRQyE6C7Oa3RCPu15wbIW9NqTC15KpSmQKMrHWMg84YG28lu4Rc2xKl3gR1wX9pHBWiyrIMMS0O
4yZH8scfXZBhQjy00G+XeoLLnSbjmUeFqXlc5lZe4TIJXpbd+qj2uAMs5WnNd63M01dhh9+Lf5I/
ZrPlQqUUpq6Hbc2yS9rUFuPMj0VvmlXOKrKD7wWIClVNOLdR1MEqqVIfq9B8bxLLm5KMswG4nkjF
KEjbT6VQwqARveX6a4LjX0aRClrtirfsRB4BGudj0Zwlar0U5qLDF6uuuFljKYihnS71kzNgWnjp
ebK/7Aj5zyrSpCWxqAh6RayrVUcZv8egseE4OyeCWFQEadDZlKeIxC50s4zvstPfrz55wiZe+Dw6
VjDdrbm7oFMehCU7bisk+/y82EfFETUXMPprEN8f60OafhOn0K3AkyhqgtvrjR3VsnfdYN6KUsEE
BNpFopAALZeZG+vL3SLzhhcZ/Z24a1+iI63woOaKWI7kVpCku3KPc0e1kZedFr+1QWf9F91bgAMp
P6TdREkC4/3nPb3UYhKJSYn8WKodM6V80eIiaNqUc5oyd/QFhuZEyARhHmMBqdNVdoXlcUIpf9xf
/zjs3bzBoI5PI0+rdKoKUhglTJNk7o0Mesr+/6e0zNzLGzDK9c2+HXMrBVhR3ZrVzTz+KOveTtCC
CU4nzj5jdDqTj4T+SMUwkKw/p682gTeVNCOsNHIVeZIfyF2bDA0nL9EhOklH5ZbMKqcYFka3TOtE
XBdh7rMLOn3TAhVWDpVogg4htP5OTDQ/j05GBYqZsbBTkXdBYB4zGzzqOw5zlQ1aCZfUlp+1+JKq
H7WxLxdeEoL9Bf9ZVFrjMkslyJinMMtoG3tMXMHKvKbZt3MB4rLB5TgnD40KVnE6hrJA3hOkBpy8
kqZ8kuarn7LAeIlv1ffwvUDrBZfZmL3xLlZSIUs01zULR2JlNIbuqGhNYJih4oCfndelI/NsJH/L
xk1xY26zkFzJ5YBQ6xWeeFAwIBUHik1e10MQ+wkoT2Q/9Q1Pv+s+in34LtuJa7kzL2XBDNUbJ6Iu
RkORrbVewInWCgnjMfWjIeS8cJin3waCLMfG3EqA9HmOfXnuSpJ2/S7bk5OO15XE/oIg8YP+toks
DLWqa60kQ9ZDmG2BZxbZsYtLu414uX22MRcUar3Goop6QSMoxaDbmtHFdrHqZtDlheEX9Zq4GvpA
XBTFx6CVovfr24P9tS7o1FIuXWqWcQt0PczlnaQPfdBpCW92greSJNBtPhj4THtBEAeMYlaJXWp3
YVnbVdtyojV7F1xsoU7UQRigolX3mtsmg9tDOmQaHam6N8NgGl+vLxvTIDRogtFPlnWDJtlpCk0w
F9RVXWvtfCH8NmerO6oRJ3YxP46ugzQTYkWaRD+EVSUu60rBrUdrZ38tV78KeS0yTO/bQFCn6dhY
0E5rAUFGZ8mbSUFxPT3wIhTPEioID5qcdQuBKeRnsfYT69v178H7ffLvGwfL9SjUVbJSSR/da91q
gygx+HcQVDSYBbEpqhEQnV44s1TZQ+hfR2D67+ZbUJHAIpz7MrlsNGiaG41HS72by9Wpwn3DEwlh
3iw2UNS2H1ozLSuiOVnFq2dVgr+a1X4tK7cVi4M8zV5WZR/XrWNvmYszUzFgitVpnDKsH1Qb3UY5
St3PLub1a/NAqBDQhCgM5TJAhPA0Gw+ScSyU3d/YAdUy0D+ht5KePoNa0YAGBxIx5cxP29wXpM7r
wdt9HYb9hf6BoZ+sy7KW8lLAEpCHO+K0y4rCTuKvbfXVbE4qr4GMvW4XNOrmp4D7VxGK8yH0qoq+
0PZ2s6yc5AL7hUV0134vHf1qnRdlkaYQr1bxkOyUbzHpALC1g4IkqPV8ffnIXvkjxbaBogLOGkey
npH0DBIYTtV8zevvUXSI+9frMOy4c7GIijtzPuiW1QDGWGZfE3K02PDoQZmWGJDPVTAEjJ52aquW
azfohYxWHiH8Uuh+aUSe3D3McIfrpjBdYIND7U+pVEMrmvFQNKLcTcz20KylF04WJ4wyD5wNDLVD
S1kHz6FFWnmi6C0Wxbsq0bwqAkmnoUEFc7Rx3o72WhVfrpvHoCTFU87QoWUCTWfMPxD7N0dEWemY
R4lxL5XuiJYiens8814FnyR4qD6QEXrU/vOGy+6qt/Qm9K7js6sAJpiNcVvAe5JuoQzDSJFH8rjq
PB18lmjndTCkk+1DW3YxvO5IP64DMl3zgkd3UrbpWqxJCjxd+aikyJZyzpnLs4hml7IwzSeC0h93
hwcTU1XKDkPHmK8230m3VOnwxt2Yx+PGIPqqoktxnsyAi80W4jtz+gT2ddNujMWy56YLg3WU8v2/
W0QqjDQgLkpbHYtYK1Ea9PIKcj0TZ/J1FPZKkpFIqMRjn9MdlQNWMTEXEuwxLpb+qCFi0Nv5qxWQ
ppvojreSzD24gaO2eg4NTDMmR3Fs7MxesKU6s2tVtevqsSt+quExGTm7nhlcNojUrlf6zhggJYn6
YXfoLEdZ9gVv1Jjp7/9AoNL6eX/nYmtq44z0nYmuidgo7UV6vP6ZeAjUIallYyOHC4xoG2W5E6QE
AuelZHCc4fpSYYDisx2RrtVVpMGOKctAbzusr3GV6eCPNzkdejwgyre7Oi+0boQ5htDb7XhvSaUL
yTH7+qKxk4MQI1Ixf2KQQU/KHqVTopHE3dmyzUPhpX4u2vLz5Na39QFD4LzsEtusCx45TzdxXinE
cupM5Af16rWdgrY4yhGnXMiDoI7ksNWMRpMAgTyW3YyG3aMvo+4qjiew/e1iCbVNjTgWq0wFTKQE
xXpfppwKHc8MalNmsaJX6IfHzSJGX79kz8uh5Qncc2wwqF056YJaKORrLOJ0g+rSTlpEzjJxzKDZ
nwwzMeOUHKyN8qyrt0P9rAm/OE7MPHsuTmxQm3LNaug1VcDowUlU2PO7AlLx9sn82H/vPcFwe3Cs
Rm6zuw7LXjwDlz6MlIMbntqhlYAGuBoy7W5andbsSRB+XP99tlWX3yf4m60SRpFRtSQ1ipSs11hO
nVqQUhLtfL3L0+/Xsf5LHLiAkc+4ASvDulAXEtcatK1glCmQ75c78PWiBwKc7LzMPYO6B9c96wJH
hYEq7eIlJCW/SJtKVyxDeCAe7mVdeNZaH9FgsJemuyJeT0uk+tdt5X03Kj5YIITXdAPYVWh4c2O+
FU35V8H7Yh4VG6TJWvqiw6ebUzRraV8E81YP3etmsJtzN2tIBQg0haWZXsCOHgype9lLvCxQ8V8y
P4VOLbe5MU5nrmGQG/A61dltYhdwmuJQWWXMD/YAFx+k72pmG0/qgczrWKstePPiiP7wToiRkMTm
bAvW5wNvhC6DzAGJX3oOoFJyS1xqiHaM6Udn7sL0mbOurIhlgVBfA4sMmLrpiGWp8SjnLVqtp9zN
vhJK/dTNgrIF2RP4ym0FL+Iy4DGaMTfgFpWKYUpcK1MGGobz1Kvk4jOWDumpUf02yF+KN46R5Ofo
F/gWjgpeVphr9UqMrCBdiWb/Q+2nrumW6U7/TlKM+uN1QLKhr+GRr7qJL0XThkqLFna3KH6p2Tc1
PIwmpJmC6yjM5qStWVQY0xutbq0JZpmgiB6fIX9yCy2rGHxHbWDsmyOIi20OJG8lqVAmLeGIoaHz
h5N8sv9UtLjcghDTL56aN4ggXsfjeScVvZR20KNyAdw4PZkTMg0/Sy4FAfn4f34s3AkVIpGE6urn
j9XUVTiKJbbY5LT76Pacev452q3X7K3XNtD2101i7+gLHBUtRzEqoygH3ACBahlFsaZ3/h0CFSq7
vFyqPpQxx6CpjoRpz1QMOUN+7O/yjxF0QMQAbjPpjYQ1Wx4U42Ou79t85pjBw6CeOGoeJQOUFzFo
Uka2rleHUT105crZRDwU4vCbrYo56gg0/ViscQya8mtqudLIi7HkL/3DwyTRki1F00l7/WeMAmVz
ZYmBQZ7UhM81fwLL6g1hX+HREjK9awNF7c9SXYpELlQ01Wv9QU2GQ1RwJ4CYuVNrA0LtGDlBnaZM
Yc90MAPLB0/8sSKy7iji8tIDPHuo3SKUU7QqIXZLY4ZOPYGnOW05N1t2GN2YQ+2XvBKnIraAQShp
jWN8F73E33C7sAm9Z3yIG3vljRaTn7ziEfTIyLQqcg8CScKQR3pUMjCvk6DNazPnwVBbqClCjDAT
b/hdUet3YFNBcZoHw9xDlwU8n/abPdTmyJlKxL+l9rmSGrsWXrlVIp4p1BEumX2vmhUw8n0EohFi
CtFV59XZmekvC5ctKPSBHAYduJ/3ai4NQob6O7mZYCYbbNbgfPUitG9aQeWXJ95NiO3fFzjy75ul
s4zeTMUGN4Vk+ggXf13er58F/8W5LwB07MlrKcvINAXESe5BsHdS7+WnHjozqZ0+5I605ykWM2/q
2xWkQlBl6K0mxJipAI/snsgtEI5nHWqogtMfij2GYJw8qFwkE7mMl+zVJE1skC8DRTjl75mBcZ+6
xkhRPh3D6KcqcjQHmfe6c5Pc79+nDgsDGd+6CLGYvdrZQ/OoddDyaQ4dTy+ZvaEudlBO2IbiMg0h
lrBZIF6kGzd5NLzlasJNiJGUxx9xCLo4UKAwQCdCj8plSQh5guoch8Z9LUAYDUNfGrTsQJW5uNdd
kflxoJOMpnY0GqKJ7bOrz51apHKBxTOyyu8T6WksZM4QGzNIKBLmac5kSOfNvdlNkywjjpMgkZ4p
7829EsS7wucFCebn2cBQmzax5lFpMnIzWZ/X7L3TbpaIlzpkutoGg9q3Sp5rqpLDlGiunGWAGb1d
g4I3qv4i84Y5yX/WjNquRRaJUkeMkZqT3JS2MTxa8tv1T89+721AqG9fqGUl9jOsaTywlHulKzyq
e3LAlt70xlP8Y8fwDRp1achXsdPNFSapgeJ3TnMKU6/zZ2jTtYEFZvv/I+26luTGleUXMYIA/StN
m+mZkcZK2heG3NJ7gu7rb0J7Vs3B8DTOba0e9mEimF1AoVAAqjJLVxb0ZB7BHXPleFmVgj97AqKS
zp6lNAG1H5JWP0qGcXMJnQ0TizCbXot0bLW8Q3kELXkH7QobvSi6yznSqqfIp49/iChEVNtohyXh
Qzl6XG5hRiDPP7SfEs/at/etlz7I7gG3/V53bIIYAd12ATC0SjOaIwj9tRZ04ccQkhlHvTtEYFq4
bBp3gnehD31x/wIJsbwyF62BPJnuq3Q/Dw+V8gl0bb5T/KDZhyUM95fR/otPnuGEkD45dQWmYMDx
lhBO/BPvkGL6fdAdi10YyLqI/suKO+MJMYrgEnpYOuB1N72Pvgav2oc1Gnq5jET611UZ4GowhWhl
hs4C4i+gacqudp6HIvNQoRhcHkOZawiRimpdS5YFIGX5odJPunNM8UQ0VbLqg+1Vdh46IVjlttUP
djcii+j24XhjDn9ftmOzaxKlgWAwAP0Fr/N/Gy3ayqnaOoGPd0Fx/0uR9Kf6UXejj1x2ml9f5i/X
FL2tIMXSe8JMhRWRik6/nPqJ9m3uZUZxB363nnhRCMh0cdT9dYe6CoHpssxVRBHiQ8sbbutdFJAC
b2vsO/PnW3poPskY8Tdj7gpQiPINKcdC7QDYZi/M+WnBr2VlBb/Kvy8ZJczUQkzNQPMYgsSeBR3a
07Bwo6A9DJE7/NKD6VE1hBZhF3LhO/KlfLA+yq7cJGaKMd8JrR51NzBzoBX26OyGmcvOiCrJO+Km
0+sGhbSdo1toGX7rk06TD33f4qYttIvQs/BQgKqGLxLH58H7/XDi6dVQTZuXo78FUULUaBiQZAfJ
xeLz3tPCM2//R2EbvkovYQkBsCd5GZYqxs28A2PcqXtovOJu1txwV9xydRt6mu7iAOmATNl0O9Tz
B+b/WCkOpblkjtlw5IfokAVR5vYY0cwtQHRYQSVkrINeVum+7SVnTCE2qmMaW30EzKh5raEBNk5P
obxdnu+Jl8ZUiIxTmM11PCOKdAEXNU0COrrf/+HXH0/XlM39eqf/zzAK65tZZtfTGSZV5mnW74f8
J6sPsSw1lQ2csMITDbR/JgNKqOKxMbPvNWc6xqMpc/3NdOPsFKbw+NwOsT0u/JbZBt34r3uF3bH9
VKZe8Xny/qG4zV8gJdXLrtC3MwFw2kD/FocucKK8XXRDU1WRgrdvP1PvtB3kekBbNiKa+co+Bp3j
7qpcYIUnLLyOK06gjQAj2vV7wti+GsvHbGa7y8Fkc+JWMMIqq+OsU7MYMNpSB8vc3FaMuHjgkvSs
8YXzzuVXMMLCWsYG9dUTmBqqrHPn/ltX7VoT4oX685+ZIywtdSB9ofJRK61Hhb405Zc2kuk6b18G
gTwaghFo88O/t65AwkZxRoKCRwUSn2jgQgpa3RWeDjkQ9RbqJ3ejrNviv3jfGVJIs40ytqo8BWTf
fSZa7/bsZ5EdK5B5suRLbt+P466pWzd2bit6uDykUmzB8xu1oq3Gy1UZwlXsQUI1GFztge6q/4GJ
cNsfz4YKbj+QWimgJ4a6ueWJ0vIuqTRPDdvPl22SoQhezyLcWaLEBO643BVjYM4f06tSxZWTCB5f
hNRpkQ6goiixDlnfH6dUdvbiY/F+UZ3HSnD2qIg7ZZowMTlvi/+7imW3J9tPFCsjhM1joKkTgzGR
l6tQp3Mrpjonu2ux7Sd19dGcDbCJtYtzImE3uqMDCXVaI79jTdNeFafOtgobjAYWdWJ2+CVWhVrU
sDtV8+j2Zuz/kWOIxU1ZVzCFdnCMePzkoJ1pDG8Iucb5+E0h9MNxXySWDSsDZAnzBaYsin5rLkqQ
Ts5xIv9/3RQwpZ9hxGphy6ozI21Rp6X1vWdohmf1u6YagssDthnYVyhCLNSIUsYl4xVtEAZy/KG5
aSDtFv+8jLKdDK5ghPg3145aTQXGrP9ugdWt3HEtrTpw7mYUasnlRjdX1gpOCHklehqihXdy0/Kk
Fo9LLHn43d5CVgBCmOv7acmmFgDGU30kfvkBUi232XEKeHlwvq9RPX55BGUWCRGvM/Q6AcE25mmc
vDwZ3br8+zLCryPUu3BkocaG4lCCE5AQjoq4DfVuwtrRnmyv99ujCR72Yu+82M/OPX+3UI8FhMx5
cZj23MoccUMLmvv7GV6IVbkR466Es2v/eqXzyCkGYS5XkuLPTu1XCn3iaEfvldrNrxrbM7IQm3A9
VKe2DU5ghfosf0xkWrt8bv77wOJ94W2+wca6oRbnvA5rUP8Wy36MIHM2yagM+fxcghGWssJ4oQCH
WcyvRuK4uaq4SojSyGgXTt8uO4sMS1jPFPRTcU/Bw0eyFBcpzxZDYm3M3ogDHgovJFF9+zHtt2+g
pPztCHZkiGoLbSkgJ4kOE8QA/jZx7Rvv6gNivLaHrApkWh3fPrTe/Em13MvGbm+jK3hhtRfTUg0p
w8gOu/KZ7adDHRS3zZGCkZI+XsbaXuf/+uK7IgnWTSDnmWDpGIVBOAy3hqkcLkPI3FHIbEarbjJU
laDGlB4pLvaUOyd+vQyxWet5XsyOKsSSvES/dFwCwzKUDylRFfSdg4NHaR3zqFRxvGM2ddxqcqwg
pODNCet5kMzatpmOyRvFcRknVrk31KxI0iC7onnkRmRxSUn2ui050W4vhDOKMJjKZCRjxDNRO/lk
QwwgM++gs9M6uVv2c3B5VLd944wlDCquUdMJmpSov9RCHw1V94aeSjaBTXPAGU1VPLuClF2IIaGm
5gZjeDquNZARNI+Z8wMbTRi/tpaMQIbH83fhagUlhJChz3vGGI56iqW/Lnaxh/zO4OWDfdN3/S5u
ndBNZ+v5iiFcgQqBZEjaMBwn2KeRb4RWbtvJVCL4hF8yS4gVeN1NiVIAAZy+fh1/IWPv59o+S69K
dVemcP9f3TTHI1XGRAEQSR5jXHJNwyMjXy8Pl8wdBO/uZ5Vq6YgX+HjpA6Yz14myJwrJaHD/nNSc
7S/DbS5ZLm1mo8kGuuaCSbbT5hqluGVgKvh+i7vUifxllLyOb5+HVyiCUbk5p7RxEM1bpvmmElTp
azQ/2f1z7zw3se6Www+r2I9N0MTd7s8MFFZwzewsxR0ltmi217LGzeb7aegk6cymB67sExKpBAfX
ELVIOBxrw009loeyhHatnblpSWR5MF8v77x9hSWmTrQYBs3BIk6S/kGNlselMtwQBMppX6neYKve
bFnekkEMbKp2Bfmk25S5iS3r19sMJuffIVaSKXU4FWmLgQVDiEv1T1P5A9dHXdb5EDx3eSPrH03k
r4xhtfjmpchonANvpjc9Lm7QmDspMh6SjeVAoM1IoZkFeS5dLMKai8Wo4xabqB4OHgoqb1lSHyib
j/9vWwBjEdCxU9T+itUvpB7ivkjgL8rcB0T7uyH2kbQvl0E29q41iDhBY5g0amEBZFEj9dBmk/ol
HaJE4o+bKIgbeHRA9mGIxTWZ0jPskhMCSJ30d2ZvlDdWOpqSVbyNoqvgocLXIKH6NvJq0KUIaTsD
pX1swYfZfbtirMj5+0KAUup+IdArxHmhyz7aje2llfZ0GWLTtVYQQiCac1z4mzlMiK3EnbpTNj8Z
6ufLGNvDBDkSHbckSMGEvXbU7CjWG5C/gPU0iV/m7OHy97cOrBCygjKEikInYopFEp1ZN4a1DLx/
SW3d6LCAudDe/+qjAEl+G6DKjkDIYAnSIN/TT7Ibws0xXMELCUwWZ2OvhCMYZ+irYt2YzEFd0o/L
Nm7EtTcmCmM4G6HT9RZMjEs8tjpJvCtt5TVJ4kO8JJ7ZmX5ZyEhPti433oDyiV0Ft8h0ugk6rbwv
vsYlADk4gQahOS7yokLzvPVl5dqykRQWFBtHEAjmGEkTNCtd9TWmX8JW4vEbu+Ibo8RFVXRjaKrA
CCNcJNRLMKv2MeE96ovssWTrvPgGS1hdi605zOYDyMuFunvtUOzJXtkvd3JCuq0qijdYwm6vQEqh
NG3YNXrF1wl19TlU18IfvJIaJGogUEh8mYYS//nCpv8GUtj0p4pNae4gyurhbbqkO4e1LtWCamrc
sFCDyytg6yi5RhNpV2ql7IwyhYFGUmIrx+kee+ZOqSfXMutbNV7uJ0V/mKjzgdBrdETegAvnoXQs
67FmmEkylfvYno5lUvuXDdxe4rrGCSeh9CGWweD2SYWiI6I9Lq53iv7T0fudQQIzf2btQ1hJdsjt
pfYbTayACelAnCEHWtJa7ty+gnrZnWSveNtrDbQaqHM1eYHP2wDi2GVNbLTK+ja4jNp+CJyuOM0G
7klZLum63NxkNEJA7I9SZ6gevYVSGnNSqwUbWZcPAbjB9rlJd5cnaHs5azoU6yCwZRCxXoOUtTVT
PkOs3dXHejccVAWS6co+D5QhkNGSbFt0RhOiL4vKSrMrApcbd511jGSBcNMDVtYII8Y0barMmELh
COvnUNWR9pibOlQM+1F2I7npBysoIeZm2mTMfQeoqNVu+wrzP09HnZRe3GaHy5MkGzXB5dB6sUR9
j1Erip9J9VgpkpOw7PtCmM3KwiF1ju8nxuckhdqk5FQq+74QU8ciSaeBfx/VKz8gMHEi5RJcHqKt
RxgCfqx//VgsvrAcI2b6BIyh7nCL3jO3WXCoSNM9Or9eBtQmJFP4rIZGAya18q7TYh9Eezdx0u4v
/xKJseIDfF52FShc4Bep82CHN43sUk7id6aQmZVhpZAG6lD+MnyytMwd8sa1HWyQ+P9lSySLyRTy
s0obC1Plbmfb5KTolgveSC9zYu8yzK+I+W7L1WwV2rG4zjSosA/ZmNZ2icEGxilTed1M8dh59VP8
oT5kDPw+v56dXqbUlx10t/SR4DRnZGEsi2ZqppjzkMXHcA+57TtWuz1UqAbX/ABlXrzK5Hf0XlrJ
te0iZ1hhYOs5bIt+bHHAntFcYlQ3daJIalq289yVafw3rPLcMKKFo3PTuGxHdmr2ijd+nG5GiBwX
funpjzIC/m1vORslhF6kEmFpjQBkrMv+XpQOveXM6D+pS9pLDkcyKCH0VlaZxLGF8SPZX7F1V1XP
C5GVF2xmLqvxE2JuB8L4Pufjl5pmjit2vXe7Ib2L2viGlaqrNsMXre5+SJYCn/lLS0GIxKAqrvOa
4ljJk+v0BycgqD5Xt/whOQ66TzLWg81Ygn3fMTW8ykCF8K2TWLizs/oMGWDO4gAMaW7m9G6lfc0S
WcH15pSdkcREF6mmEfYhKFkT8gWXn8w6hqYk8PIZeTd2KwghjIDTKqydFMZU9KZovtJedXUzdp3h
OCQyXU0ZlhA4mEkq1L7CnGV4GuI9mCb9cTxNYEFG6n7ZJ7ZHDukzBVWXiizv7Rz1KTrQdE4DVU0+
xTVc0x5q05GAbJ+0IK76L4rgeGxkU5NyutF/2kinEwoIv0QBVwdbPHQSBs4XU8aksxkGV5iC97Vh
rCosAqbitPuqSv2OhcfLg7fp4AYI+ECNBKIzsTByNjNw3iNT88Hf7Fnht8R5xBu118nee2Q4QrSN
Dap06AtCtBgbcDfHkMzO8nujzD72NXm9bNPmsK1sEgLtGNnxMPFDMR7Mbo2pvi2zeXcNBE443N8M
KDC/9blxMZYwUWGOkX9R5xurksS5TZ82zt8Xlg9ZrCkqCb4/KQ9TVblz17hdJCl333oLwXXpGUXY
Zvs6ZBY6m7hPV92OBuSQed+VYs/def4mOw9I4QQfoMvEjFzFSWp+GPzoUO76Q3nogwmkMfVeFrm3
neBsm+AEee3Uo8lHsMjSbyExXhLDlORlmzFuNXzc51cZhNnaudWMWDt0Uf2htaB4qJmncNK8Hice
JzL9y04ncwoh0OG1RS2iGiaFthMshdeOKQJ48YcoQqDLikzJM4pZCvOfSflNaXZ59XSNITbeNfDO
h7ZbIa4tJV7mW4dv4lYOYZQIryfEDetSctux7QK/YcQaOrVIw5HZ2O/0MT8tlX0PusfgsiUyCCEO
DKW2WE0DCC2iQZjUnqrL2iq3E1VkHwRSeXiaFyuzmJKgE4uHzt7X5+CfSz70UzheHyT8kg8XmlK2
p81wvcIUnMDOEtNRLITQXI1VD3IGXmMXh2xpvvSlVUn21k2/XoEJ7pAvc8oYAZgSvqTN5DLz1Sm+
Xp6obQywKUHVE10AYj0ImigyvQLzjT+jHiQf/p4m5payvk0+Ku8SLPMMIgQEywrRYNYAxJjbQ5mU
bpo8V7G5n63wxAYzcfUFouzXGGZDrZegcQnFLm+DkJZSowflCjyQNR7rZtdu4oCUkhW7GerMMwpf
B6tQp4RDqU9omfKnZA7qvA2i0L5LjeRmouVBbRfZ4Yz/6vcjecbj07nCm5JUI50GvH/YYsCcAKkC
T0GyZX/nlDFVdU3UWxkoTF3sFPNcTgC0J9tVisiNp+cm+/xncyUE8KyYZlJDws6POwv0DCqEnMPu
yHqZAND26j2PnrB6HSuC2HcDHKVQb0C/7qokzV2Ki/pkkt0rbUbA1cAJizce8sRgow2b9Jco/trJ
eiol3xdZlrTeTJUkxvfH+CFBo5xU72M7MvweLJEvI19o0/WQe4DW7xH6MG5oKN7sXEHkRNDv9+8y
1YWEboRmm84UoNiDdmxaFgzxc4wmwMsOtp1irWCEaGAMRd6rIWBQiGGDG3BxY5/iysZN7/8Xbh3Z
2PHJWy1TJcsZrQdMjg2tUxYkid/LZMBkEEIkYEaH2o4SECr7aieWa+d/OVQS3WQ+Jix+UqWO7lQY
tZF9NdhrpwWXp0Vmg7DuDRPsSk4CG8z8Ow5Ydhz0MfOuwLCoTlVUO4LXV8hExsSKTIrTit8awZhC
ga5IXLQp7C6jbO4DKxTBjYeaKFlhAEUtT1oKXufpe2E+ZvqL2cu6pjaD2ApKcGWq1GQymIaiHufO
bO4LEz0qbPaywbxmB10BCU7MqmI0zAE2DQ0+31gBBb3mWMkEMTedbAUjOHIPegCWNYDR9R26l9xJ
eb08NzIAwYsLdQgtiAbBA7T00ewaNLI1ktsCGYToyLa9jCHjEDbUPK3+rhlkLY0yDxP2rtF0FpTj
Y9qhjzcNKDMMFj3aLcp96jT+5QHbXJarGRG2rnSiNOkVWMMiCv6ixFez6AekXiXkMpJBE4ufSGhP
xdTCIju+ybtHxmSVYttRn/erg5UY53lTMKRCvVA25Dqysw89+JAhL+brH+vAuFF9eWvr9rr8DSY2
WRW0plU/IOHMlRsnHV1W7hbzRBdZUd/27JxxhIDWE8VJuwFGJdU9zgaGnuNESq6Kmg51UPKsa+gN
fruBJSD+0VMHkRlaBr5RT7ej1bt2SCWetu0CZxjBqfPSmu2kdODUSulq+ud4uKJDiKjWGUFwgaZo
q2pOQpxvBurZZL4nI5Mk5RIjxEwsMWol10tA2NmpT6DPnciS8E0EKD5TXEfaFJJQb2ejnBqNaYqC
ki61ehhC41TOye7ymt9eKysMIUo2Nc4VZQorWp9z0GSBfVSPJlSJuehgIRmyzWBmo8kY94Sg2hdr
OHHrWdt1hlPFEOaevpRurT4yu/FMVKzVyeGyaTIwPrqrZCwu7XkqS4DVUHbw9ArFcHk3uvhdH8qW
eY6V7C8Dbk/X2TphujpoVikVPxQmXXKr5+y+tWrZO8JmFLAdw8F/vH1fiAJKWGeR2WK6qiKzbiN9
sL4TWnyYa0qv2dtWSEJqk2eZUlMeClDdHhSO9a1NrtFiJGBB/22NkNNUkY2z0og4oMZOvE8tmx11
6EcHl+dl28dRTqQZXAkJje5vPcGi00gX3HZwigqc+4J810UH+twH/AxgTDeym91NRzjjvdvhzJYV
KGRCLSTeKTRdOw6OLXHuzV1nBSH4AaTe5qQD6TKSmxhKq2jtnH3S78KiuWZHWAEJbqDnQ9ssDd70
a3VXRRYuWPe9fdWT1QpE8IMxm/WO8RrfuDZcMvTeYI4+q2SPVtvzYuoWcXQN9dDC7pYVyVyUUDr1
O/2h7WsfEUoyWjIEYWNjeoKSOFxB/a/F0JvLHz1P/1ogeHLqTGyoKCwwTXJKTON2HOIA5WUSM7aL
vM44ttCkiacCI7MK2MH1z/vaJSccA8CUEPDLprySbEISq8TS5apSMzJC/cpXWtxvgVw+tXezrUjO
NZv7AcIm0gJi8dq1t1Egiy2aoBUPoXN4mdCdZpmhpy1/lf2XcJSRaG75Ae43wKyCniTUZAvL0+xw
FdCBzB4M+h9VPXFr5+/LMW1ryNYAwrIMJ5bWyHyx19T7ZYr3cXY/lrKabpkV4rJs0kgf+V2qXUa7
LCsOuSKLzTII/vfVJl2VE2sZgx2zdbLJz6V6+bNxEiYd0aueug5Zc2wEWv2pL4NKxu20FYoJ6mKJ
AQ5gh4olq3GD8guq8wOAnrum/bde36XTsznKDgCb29gKSKxWdWi/tDq/s0+P82vzkO4K8BD/nHfQ
+A4MxdUd/4qxOxtmCE6sTHplZTPymZzGro5n405zDdnd7KYjr0AER84cNHjYBXeA5bDki9+CQFLa
higDERw5UaaZLRUssbvdzO7m1k/raxxtZYfgyG0GqrvU4V7AgrR56ge/Hh4uz8fmWllBCL48Zv1A
Ep7QjunRWsAyt2SSEClxZYP/fbUaC71oHfuX0OFYBpQoH9F0hXomO8gN2RYjmxJhLzbSZS5TdC35
Vacn+xaa2ShIVFFRNIOr98flgdt8MlyvHGFbtuoyzlAVg23zhQs6FIGVeo4DlZjlhgTazzgIvXiU
7aHcc8U3G4I+MlReEIqWNcHCnKEPT4HO41W3ENvDeQYTLGRgUu6aEWBdjHeh/tVpfrZtLgkImzWz
4GCFKIyFfQ3J/1v/yGo6NqiPwFu42kCuXesntw2H+ZCkMxoqq8ryrJ7oUJwlxCubsoTStRk9L820
+KWmxm6SD3VweW63F8X5JwkuC+4jfdRj+BGZ8mCYu5uURfvLENur4gwhTCRr+iKPZ1gdx4/9cD+p
9m4AtdgoezransMzjjCHhVWDl83EXrU0R+QnBSgCuimRLHGeIb73yjOIkEH2I5kYmCMRCvMjIx1q
327T5lNT3Y3VvY6SXTUaJYibw6epNno6bCTeYj2aptOliecaB0kneUo6BR2pw4fSqG9UNb2i/wE0
77+hhBEMjZKVM9dkqpfeI+b4ecp6CcRmarzGEAYwNoFv2cDI0eSTPkTdroiOoTH4DnnuOr/o7/uo
8EZZwdimc5xNE8vVoXgBsYMBHDs6mrXYg515enfFxezKMrGIiyWouVf7CgGrSz6mSXe3JKqsSpav
lXfutzKDB83VDoNqBJZFXAyvjx/t5aaKHtXqGJW3pYymdRtIx9sPChAsiPi8BZrNWVuI3eIkhloa
nF2xN58ytEP3ma81V5C/g2Ebwd5BSbqOa+e3YHmL0k5HQcnlNC0nVQsi5VtRyWiWuPO+G7oViDB0
VaJno0oBMmZPYbSbQC9PypNS9t4U3qL9c3c56m063ApOyJn0yjDwvAU/H7pyv8y4HJzHI4QlJduk
DIbH95VDKGUGuQsuKr8oZBcT8Hurw2EOS0kQ2t66VuYI/mAx5lQpj0LL3Lml3RzsTr9pF/TfT1Co
MouucdUK14RpmbgtytYYMT+nofmgqtf0e6ydRdix2lk3WTXBM6dw3Kla88MktUxeUDaqwpal5Ekc
FlzJPFsmbyoPmWa6IQmu8RAEdCwwFK2JZWsopGgSFUd2cB1VbqETN2Jl0Kv14Y9gxLI13egbEpEO
OxZUTDU0/uKS6ENayNpuN7cpdGf/xxpRLRqhVSv0CjCxdhsPsTsrlht1T6EqY9zcjEw69EgIaI0J
FevXGtaHiqmBuGYiuGdvIRf9JaLlvooDaDPtrxm7M5awIdJRVZpGA1FaDFHbwQRlSXUfGn9dAQKG
Zlxt4/RrirVktIq1LhnBmqcW7BNNlvskHF7rvLnG3VYwwrqJh6KAohAiRWtMkDguwB7au7MjixSb
frCCEZaObc1lA55oXEbl088lU76P8+IX6nRbk+j4ZwMnzM7Y1iy0YwxcO2g+6//qGzRToAPhMsp2
xrKySMhYcobPJ1xHNzWTu5Axr+1xpZdZVewa4fy4zBR6MsZNb+eF58zmazh1EkM3k/TzLxDfSElB
7JyqYJ8y60dD/5xpMqpryaRZwgYc6iXNJhMmdjiNqCDlm/YoLPIb/e/LYykzRNiDacOMUUXFB3+N
72wwai7zH87WuzeyobeVwsaSnXas8GnQ7BNUoweLx1W6ZimbG//F77IKlIHaXKkBnXPCNq9GjmKS
JOY172j7CpKHZG8+/QOWe9qPa4bvDCZs9s6E3ny1BlhjjoVra2nktpT5l0E2976VRfzvq4wiTEOW
zgniK4M83JzMO5BF7ms1lmxL265wtkUIR3aZhUrGCSJHs4Pg0+grxqfLhmw79RlBiESN5rQZRTmh
nzUQkUU7l7EcDSfQJ0eSg22yCkDt57cTCIFoGVKlLzPMCxk7VOkyPXWrPv3L0vqDWY7HuqoOiFVB
PSA4dYbs6kxmpxCf6l4v80SFnd2ELdcej3ZDg75Lg4zIApEESnyzx4NZZdnQ7UX5xKuSEFef7vXu
qaOyeCTxQfGZ1uwdWnXcB7V4X6Tfw+5z1MnqtLZtwVkX2gxgRRIr3BYWMyfrEVT18tTgoIa45NbT
0XJkKfp/cY8zkhD1QFtTWDO0eX2KGFHviv2y53yPtSc7R22vqTOQEIzyeSmrjAMZMUSnrJtxJJLw
KkPgf18Fh0qrK9IVmBjQnZ06Vr5Eoba7vGz5snwfUc9GCPFnqg1NsRwYkdKfBAZU6CA36twbwTld
yLSatx3tDMadZGXP0qnFRC1ujx66av0I0ic0CX+/bNH24QnPG/+6mhCJxrJQwKEGlMy03VlDY7cz
BH0LMpUWAcGM8RIR+roa3bHGdtOQfkuy1LOHUDJ5spEVwlSsqIadm/gZSJT+UtvINZLlkA00QGO+
r6W9BG7TV3BviwYGHU+uYhmZWqiM5VzDvDXNUxcWP5K0kFzpb07fGUJMjBSFmmXLqZn1KnWbMfUq
66vRyBhjZShCdoQ67H5UEhiikibo9LJ0bTsBEb0skMtwhDgBKcG213Fx4DPoBeqQY7LjHMuYSNgh
ZDBClFD1jDBHQxIGxSQ/xtWOkhzQB33V7HMuLdQQ87astytLJU49sB5H6KJYgqlwTgke9i6vq80I
jveBfyEEf5602dY13kNLymcrQzWP4veLm+CY9mc4wgY7zFpYGhlw7Gg3TNkun4Kk+ph0g38Njm1C
IdVB+41YrzYbY2JXGiJfR7LdkELgKRrcrG58K5ZV9m+vzTOUEPfSaVzCKkaWPCujT9P0xWm61yus
sQwdTcBQlKLiHm63IYvxwgFvbn6mYHNS+p09Vr7V97vLQJu2rICEZZNXSTvl8YjlmcZ7CgazMdQk
rX+bS2YFISyZsKNjNw+A6PubaqpcJ+9ckiTeZUM2/XmFwg1dbUYmqvhta8GIpdlj1vxV5IM7ZUGm
yijKN/cBFERaIGdHJ4JYxxNWE0hL9R7HyWW4N/vhZckSd7Cqg2J2vqpGkvnZHDzbsFWkWZqG+923
ZhV4dbVrDYNnau0xnT5menjSUbh6efA2URzcV0MnDWXLYsmIGk95YyR4mEmiBNQK5Kbrei8bNUnM
2YYxcflEbB00UUIsaJuq7YxqRvBEL0wzBIX2QiKZI2w/uDq/UcRShbComAIWO3jCsfxY3KRobXas
XeMPAVIUsIkkxJtl7ADb9RErUGGbUxSF60Op4HKqieXVaV0Gdq1At3aqnpZQgdJn4thugUbEGdRs
ue11Jnidh6GY9iUuGGUiS5urYfVzhGXtKK06K2xBdDe/WU3vUfO2MH5cV+pMVjjC2kZJSBqbGXDG
qgQhjmWO+xr58/6ye0pHV1jc6ci0yNQxpV0wB/N97k+QLIPSXXds9zaK6yVXRtwP32XRK6uERUdB
AIJkAnBcr5Xth0Nxq+zVgwxmM/ailBY3sYaN90lhl6/SFpSzMcEkMasKSDU0AUkjWenZ1qJDs5Fj
g1cWQsfiuznu37QqwrrznRHFzhrdRfGJzTKH25yiNQz3yFX8tQoCOu8aMNd1u22NHaqldU5ODc1D
kQkO+g1ZEjkDPEINnOZbI23k2B42lBk4YF8niItv7bEJuAzphBQsnIMx/u5kQZ1cUZGOHvLfEMIi
pTnBkabDsxCZnNfe6Q/hFL4WDXg+DdWLw0oiFs4zOtGr13DiWg3HxmhKWKRN92bkDcURk+ZPqBZS
2lez6yUvupsn9zWesGg76Abngwk8PKH4jTbsVGu+0Zx6p+XjPYNMhWr2ns4q37DLK442a2hhAQ9Y
vam6ADpF/SNZvg0R6LGWb5ej0qYLYk05SDbRUyDyEaH6taMmz6Bzo9k5ybhXtEQSiLYh0KuAyite
9SJEiMLWxlRj2P0JGN7NLvuQKJ2sKGNrq6DkjCEcBPShxqskZ2ZIWO0nIFI0HiJ7dln1h7bwoLsK
EJ0WJrHawxZ7fi7J9HEem0+XJ2Rz51+ZItYpNEzLtJSTF3QB2Wl+utPYbvCQo/v6QfFDrwts2YOa
ZIbE1/dhahNS89Er8+6D1VmHEGpal83ajETnCRI59Kg2QWUIPMBg6Kgjr7TsFH3Rah9kUACUJNGb
ly3rERRiBHjp5zHn3LyzM76wNHSrZEzcIlTvdGuCErUSaIPzFKfzPqva1m3M1IVwFaQVtFjyUyRu
ab6LHjZJ8OABq9MYOuJjoQXIAj7XZTv7NjFl3ZSbcOjUNS1IbViqWLKh2OpSpxUSGWhJBWoWuti2
T0mPrrrXK2aTcnIsB5c7aHN7uwxqk9IahfScYCPzLZvsR7Xy2/qaaxe6ghGGjw5JofUpYGyt8CZn
Qb8uOxW6JdlTNt1/BSME2jjUB6ekDMeTMiDka6Jd03O0toPP2ypqaMY842UcdlSm38SJF2ZecVWf
yRpECLNJMyw0UnCmQ3sjYT/N+C+VyM6NspESwmwNf9AMHSMFErF974S3rMj2l11rk5tybYcQYiOW
LL3FGXAMV3kag+U53zmFW6C+1Ge+dcM5qJVjd1o+Gj8kyJetA2H+22lS50KDQgmsS2/tff/ceLEP
3kFIUNEPQ6BBp8y+v4omhILtF4XvoIKz3jF+NmMSmfzqwrIPTV64aevlvYwPZ9uwMwj/+8r/dAbp
JLVF8AUjcfrBylEt7s0FldambefPmqpbukM1KL8Jc2eAEccqwkH/RaaYnDhZhOINnrqj6Bv+P9Ku
a7luXNl+EasYwPTKuPdWlmw5vLDssc0cwEx+/V3wOWNREIc4VzM1NfOgqr3YQHcD6LA6ETzERWhv
6lpQBjfPDG3B1K4g98uP5L5wtAfWetnJjogATIjH3aY1JVqVXgIeO5lXr3MxtPwT8eh5DKsbUTXN
Lj8gWlb/XkuNu1gjkJFi5iDQei8HEzum54UJJuhJj9N9VeDRWD3Y97koYr9b6gDaQ5t1FZpgD+e8
SEwJZqNpC/GKa9b3nd+MF8uJHExv8kT7x37qzVV+A8U5kxQEUF2LxjWvryq3tzFZobI+RlkaKL15
2+qyqKRrbySggpgXKIsxEMjCTfS1GTRTWbWT2REP/O5eftLvRk8PlFPzvXcG9CAHaAS5btzK1b4Q
UTvT/p1kg80dASAMA/2sDWzja3XuHumN5eW1Qzw9NILsoXDfMZnqlazcPjYYcmEltCdeSb5MOoZy
mL7AWzJtf7t9L6vJbR+aDNGCjpJaMPk25/IUX+aH0VdcNsVO+nCMta8pL1CcW1mtSsJgEUBZMarw
UlfDdUACxbgVqqIgoirA4hNKqMVaMa/2t5JQ37pNW8e8sx1YXmid0TAEwiiwc95UV/lN76BsOchu
I6d1kwfTwzxVwdv6H3zAH8H5qhxptM2xNfAxjC05uqHPqts5xR25124w7266LvzqZy0CZZe3g401
OceDSbrJ1DIzaT0cv17lldQxwP7A5qmvP4fTKmCN3D2dXkyDr9dZ1zRKMGQKQ9TK6a+GosuhJe9p
ltmYvsmdgFLXD4adQCY6ftQkT1I+FCIyxd3L90YMzrvQJceVeICS5utXmpyU7nZWbhRRVfbulJqt
JJwjqZIGo6IMrJbu1IVDLuWzdcFEEDcFR4ftDp/jD1q4+lAMN3KLi6i+QKiRnF8x5LFvtBlSpr8G
UAfSR+2UBAxXfur96RoH73eRQor0g3M0mA8yaVUHyKX5ZWcXYxLoH9uYI33nvAtahYecxPj9uLjE
CJN2J1sK/5UD47uBJcvMMyMDRNk8d0nprdWPpfxg1p9o/+kYSSAMnwTpiYn+DaaFstZdysb0F0xU
yYSpAhEM5yOahcyNwo4XWnySy2+afCfsCt2b0ro9wizukdl2GCWgtrBZ9aFIneVh/ou5o/x5eGZO
qQ5NN4q9rj1bdxgHF5jn44UUaJ3FeQxrsiIlVxk6uPua4lcq6kcRXUf4mLaeIT+u5QghFtfllXkX
hcQdPuY31nV0ss7NVef13+pAmhzpWgqOZRPtHudDWrsezCTH7unxYxQ9pta5Ju9ZPkIYxTmi9QZf
WxVPfaKZ9or7znC9RKdCfzoWYT8wuwHgNBCczFa+JDJhvbx+gqlS7UkPUeF5I+KiYO7ljXvYAHFq
GCV5QnML19Qhe4qswiPFGePO3KFpnEa5sYcvAsF2j98NHqd4SzP0mKwBweYgCs1THdq3a+zMbv/M
nqD6WcghIhKQacvmdbhoGgqXR2wVHWt/6r9a5H5dPjZDinaEUJd+CeTbVb6NfJzygT8gQToBcK23
+G3Qg7i5C/OPSOaAi/OJXSDLQNfdY1SRjNyxZTfSMjYZFvXKjr9J2YNhu+CFLdCqp66iiTsiAbnz
yhzkldQUWEp11yU/5OSxe1+QeLOI3JkFnpwS7FNQSkYvUfpZMGSedmOGLe6i8Z15r94QUSaEGdRb
O0AzGEGCHX1aHKRmV8aIOnQC0ixQglVefGkbP3XNEEliNKu6ouf2/jL+weMv4mg5LjFkDXiSPDuN
Ea4WHtyFIMey/y5Dadp/peJv2IuU5tHQAYUNpyNu6kceBhjhPUgCFfGeVuB599/XGzzObQ3SYpWz
DLxMc1kpaHS2rkHHrgZs3ITIdYmWkHNdtKZtisYzXAbG6wpjEtr0cwai52PT2j0odUUGLQib+Klx
epHiJoChojNuhMpnhQalsKBfAMCXHLeWnaNgBQBJfGVgrgS1ROVd+4cJxkqieARhP8zeeu0CLbOE
vRL4pOLMXljKVRwugeajYlzwuNqXxbRR4YVeR5l/6xRqrtZTg1tFFE9fMbDlhzyLBjD8gzAvGNwB
Mkl2MY9jw07G/owQTqiFk9c66kn0GGCe+o1H0F+AuFUbciWfKjBqeDQ91/QnoknOKH3qIlHy/3fY
8AiIOzKiZDZiQijGiP81B2yDqrvaba8k96/ZZXE4RXZmxFJGfwgWL3YbDCnsPsmPJFSeM6cJRWal
inaRO03KieSmVON7+mANFE85Sc5wqf7qvfbchbGvnpWv+mPnqUEdjL7uZhfc497FqI6qdbSdgKoI
tVWc3RlzounlhG22+u/J8GuVH7LaN1pRkfx+1PMF57e6ba4H9TqgoypjwnrtNVvt+aTfEkcOkGK6
EsUEd+dDbaT67T83aKumF+tYQyrGPDl7ynUVULf/ZHmdp12kGwLUNFhE1LC7jnIjI+eVK6VSwNQC
1Lq61+wP5nqzTudjNylcR84Z67FRzQ3FOrZMLi/12+/UMxx2zmQ3onNmV0M3AnE+IB/SIdcKgEnd
g1ldYWTJsTSiBeNMXzMGResyLFjcf6+s1YnU56V4T6vBVhc4s6+WtozKBCCk/yqtp0X+fizEfqoJ
8+FNVn2DuZKcHScl7btJYgBhdo/i1FByMArtY/G9/Z67nddQV/WSi6272gcB8u7+mMjRGoZsqzh5
Xh848yoXejIjuC9pajk7VaP1fruO9BNqPpS7se/0K1IlcGB0/lXpyxdTa0vM620+9GhVuK0xeC9Y
1k4QO9i/DG2+iltw2dTrJp3xIo1u2nMLH1u6vaOjVaX05FPsiY5d0SJwyz/W65RnFXsAI4HTKLWT
xYJr/+4JtRGIu4rTMdVBLTNBICvqHDmqvF6ZPmt5+XlOOkGF8L6Bb8A4h9zMjZ1WPcTp/PZMYmSH
yH0ZEs8O68BKhQEKgWx8haiBgcBlUgMu7n7OuXWqULOm2fPjpPfesbbuGjtmoeJfUAGrfExJHWg1
LYQFe1I7tIz5al2WYJhFLwwRDOeEaSEXMaahEW/NruX01i79Khbs0b7GvUjC+eC5j/thZtExe26d
VY+drhWFdURSsE/YHGAafj5PWVRnXa+H+TPp/VoXZbL2t/5FDM57qLNdtSu6/jza1InXypmvTCVK
+9agysGje7z7+17Sgo+Sdcw5QWHJa4li21QV2hLiIQtzLY2t30hJaEblvZ6iX8meg0arb1JpOqFq
+KEgqVfHKIkrrVNu9BezTa/hzVD79a6ipc1ncbbdrbGdZSM+q8/wIAXbcizql9/VFgv/oHcJfSR8
gK5WF7OzJyC0s/WYzPK5bUTdw7vasoHgPO4qd/HS9gaMmBX36ZhFbYBr5bNgB5nlvLk/b1C4HZzm
vtWtWmdXuPxW8QpvPE33HZ64fVi4ypdjNNGqcfvSj8Y0jxFEyqvcodrqaY0omiNaNc7TWmvSr2pq
4pKooekrSR05Gx31XU17mIDz9/7zExQzteuGki3b5Mounh1uiv49d2zd2bUcFoxLFMHzcNewWekE
+KNQFcIXBMdVog3rrEIw+yNe2q42Icg9XqJBZNS7K7gB4ryUJPfd3INvwJOqzFPnyDVzJWyT6nSs
C/tnog1KEAtEQuDq4EomiiRekDBiRuopnzE9BHpnOIqLWn7cJ0QRIyEad4LIijyXKTPY3iu/8Wgi
gvT929JGNu4w0dBf06q6xtBYJAeR4cxR73vkh5NT/7Fwe9E7eH/TXhaT27Q2s3rFGABIZ91naj/3
GGa7/PyXe8Y+Y3OC9WVWSnOKVex8+mwG8WW9nd3IYe/Yd0b5NovIOUBp0BatHmBjupwOTjMVj135
scd9WHCKidaOc4HrwBwGU0Qy9N/bLAEXjokxRlkvKkpiu/7G124E4tzfNKCkP7YBVFxbl/prf0W9
/nfqvA0jPF3/tc5zvlBW8iyu0YD3X52vQ2ZhlsMsTBxz2PXtL8LxFVdWHxWl1rGDRPtuWeA0lURZ
9H0EG33SGpiGCV+P3lJt6NLSQPAq/6qRr3bxrjC2/QeAd+qxuWZQbgC0nvbZDP72SP+bdu+GezUZ
XW8yKgPYFfq1LUGYGCTTEkxWtVQnW/vP5mhfjWp6Z3V5mJIRI46K614FD09mOZaae8fGvHegbPE5
bUSuxVjBGAhbNrype6bSzxzMkm2iCh5ae9u2xeG0MFMkJaVThEM/PUUyJCWLAGHXuW8g+Lr4qEO+
z8gA0Xv/OY1jLKCbmIgLFTiLR1Fji2Dp+KJ4YsOMGwN4QxYHYKwLpaEO0zn2EvrtX20SXxtv5+3Y
dBWQlnh2uvTXZI3olLxuddEa7jnB7RJyJ1ZjSHaSoiXIM+zOrZugI6U3FqJq531dMBDa0JDoAD/r
a52ftKUhSgELU6qHTr43RIwNuwevJqNjhdWYEp2vPu/VTK5ayUJqXr9qzk3A5vjhVkYcqv6O/ooj
FfsL94LIRN4ciXI8T4YaAbGuyBMtemccsp9qZvjHiiCC4VbOnrI+Lxsb4QqbrZvqWSWqWTFV+xhm
d4M00KehxYAwHrXX0jQp1csZGTFv0btLs2jnCF0QxxC7xkMwA9qQ0Rlm8wkV5DjiqESOEoNXvpZT
5w72yRzOZiOwnH3/usHhrg+pjBnaRlv954q++J27XjUnlrppQlHqZrceRdtgcb68SstkwPgDliQq
7hcU/M3B7HXO9FHypW/RXXGKToPHSlGGK9HI1t0d20BzbjxGH6wu1zV2zH6qJ5+S53+3XZz7ljDg
z5x6/H5ao1Fm/kDsb3EVVHN4DLObONksIZ9LsO1hkIYGOGiz9QleVOBfd8uLfZvOqPC3rs2vv/Ml
/nRFHtufhauG5BaRM+/4M/aPkpfl5JMMyKjo9lziM1hrbOWtV+NJPc8ukrChfU8ej9F2K/a2Qquv
zS2x0OZpMb3JzkifOIUn+fUlfmh6p++d5moJWHl1dpmuEGz2M3gx0UtF3buTbr+A8/umaZB2ofgC
7c4KWSE5S3SjA6t26c85cxvMzF481ZGvFqc45cF0WiUnehSNLdutHcSwFnBOyKC+BsfF64Uo2m7N
NJYBQet/+as5a6ghoOMpdetz78ZfMLTbjb3xy/HyM6vk7+NbUN5161IMxjns9ZxGvyolORlt7mtd
fAV6ynO6xqIe4l0fvhGS8+HRUjbge0dOQVOfk+RWn74SS0AXuX8AbjA4r1dUcj72KNVH9Ud7zv31
aug94ox+68xh8jA4iejl+Q9+9mXrON9nJkWLiCM0aLmM18SfT2uYPLJMq/iNIVpAztdVZRwjtgko
EAU7pfQr6hRnVkSZAaEyci4vo7GiSwtgWLQ+94snyS0693cS+SyftPvoUfsiSnj8gysA1SvjCTQM
nhElq1bFmFcciyRcnlkXSRPMpyKQ3EfTve5/Gde9bwQsqzqdTBEdz/6R/ILNuaHYnmyCQRGwvugm
G0+N6tfRqRRWH7CfeWtvLzCckcuVHE1LgnVlTVSIwVzBx/lgqGZtW8KIz76uvIBxxk1NuZ6yBjLN
XSgvn1vEmBrBmcX04Egezp7jVYpbwuTpKi/X7sblGeTDTpeEsvyzKi5pI5oZIwLkjJvMeaoqMmTK
zr8r48IpkMI2zARy/cMh+LJ2nEmPMS2ybC6YAeSPqKv9XflE7tghWH2035Evxmvgj+JzRj3ojZpO
FELJtHQq/VKaYZaKmpdE2sCZdKOPqjmoALEQTFfLyrOsj+BQcY8PlN27mI7SHVYppIOS6/Up1i1N
E9nMPyV2GGf3liGIIO1K8fL7/B1plsZhwNg93JHiB9moXKq6CBU7x0LsHyEbFO4NMMZDv5oj1oqE
/bkI8lA5paF6t7rwP6cSLLq+AJCp0xs72gBy7meI66qo0Qbr6U9oWvDLHBc+8gEpOPMj7uuu7Mif
krD4KMfOu15VG2TOI6WYCZFXCpAHNdTrS1OFY/V4LJ1AJ3739G/fh1mUr1ELiDUF63HYi1Kj++fv
RgbOC0U0Udq5Y0qBi/OKDA5aYhmHZBlkP9/TK6NtsDgHlKkNHm546HpU8rv62pRPUxIcr5dIxznf
U6t20eRMGTLrPNUf1d7viMC//Q4zHCkc53Iypczkhj0NGS8vCsSfBr+8lTG6MD4VHgsZdOBUIk+j
b4HfyFE/zKjUkh3Jm78cy/oPpkYUw7YtRdP4KpPZSiTwynRYz8WRXdbJyfp1enDou7JXeggoCUTf
PUEwuZeA8cXGM59T+IGOi1Wx4hz5ogeorcYJAuom4Qmyq/QbGO7wJaSJ7YgVhk1KmJarY9qiKALb
ojdbuEHgtJ7oC62tFILkaIVANmz5Xo5uo98MSahX7zmhMOZCVTByTrH51Js95kueoBHIW+sxKKX6
slr2qaoUQQXCruYj7gLCf8xUR/zq9elRVVFjR+z00GPdNac2bPofsi4Kx+6W0WmWpYOfQUEfLx93
LhcDZZgGDncU2bv0VvOUq8hbS0e+GzwNJfZ55aiPRSiaGb+rEhtYzubkMU/7JsIialRDYYJize5k
PB/b0/4KvojGnb86mWwUt0G0KKLOZNwr6oj/iZ5YzMm9Ub0XSfho87SmqhQToDCHS/3hJJ1aPHxS
33wsruhn+wHVwRdRp5tAND7kPERlPPY2QNXs0lA/Xm6hi8erJ5KLO4bN1pgb2QTETGZPkq76unVX
86qPT8c4u6aLLIuBiiHU1vFBYB1N5ChvBg4bUK1M1xWYzuy7MQbNICIc9adjNHZevNmtDRqTenP+
ohQRZXEW0CI0akm3hlW5JLnuohuZPh0j7W7RBol9yQZJQs2tXf++NZPaieawq2JXA4/9/x8FU3YR
3NZRKa7ynepDHNWIr6MeXdP7KwNj3lHW4yKr6B3D7JkrDgmCJDXy89qblo4kKfu1kVF9QpKbiKgP
WiLqfNyNmhIMi5V1RJxlYL1esCyy6hlsw8wTFWf9bkHYL72Q+wrERqMjnwdv8cYb1SsebE8U59vb
qy00rxVZZaU2q/YaSltxwURqeLKe6c5Ep8I/Xsndlz1IjsHaqoL8Amy3r8XsoqlvknaCX3fUSwPx
isRRJ6d+6Gp3mFwtXLzaWwcvtpzqIfbkx+RBdEncM+3tJ3DncQrSeXsc8Akg2SzJUx4lzlQ+tNHP
Y1H3bheoBcM9RiWWCca/15ImTT30ShWDsUTXwcVXSRnqorTnpeoX0JNlE1pC89YbZUN3SjMuBSq7
u6cbdM5/EV2KUsmUkImRcJ+jhYdKfFehk2A/dy1jA8NtpxFT2MYCmNR6aslpzgUOa/f1vV1FbrOI
naaVWmAV58JtzxVyWIyGwnDiH6ATCAeBN94XR8P1U1WRkuE5S0dlUuU4R/kSjCAw4fLr6OOxVuzv
yx8Evhq1G8bJsvsM/Lgpyr2quFVQrgwWwKGRa/cYSiCMzingWIMcKDYgTCxLDpLCF9BECW5pIghO
y1K1sZIlA0QK2vkGA4zkUvDKFyFwCoa22aXPNCDYaO7MZ+1+yono4cG+kj8V4dv/3nWdfcPmrCrJ
Uku5DYwOnfqKR10MBjPdEa8QNKZMJ204H2/M3pm/xWM6ssFDDWpG0bMNtkltjp1SHm9Jpj2AE+h6
UnrPBjUVuqK8Y8zdm+4WlHPyHe3GuWSKl8o3ZuuxzEbi9Y5FcbAMH5TEje4QewzFlUu77nazutxN
oKmydkgTAOtm5GT6GbPd3aHC+yTPA4GMoo1kC79Z2KXXl1FKsJGIHvuKmYd5PrhxlySOZI4OAvM3
1QDuUBDKOcYgFW5mD+HUrwInsnfJ2q40d/Eui8WUkhpfsVr0e1VeW3V/XpMYw1K7WylKBBu771Bw
xrDLFnipuOWNCrm2M4qUe66BK0/rHq1pDhAbE1RcimC4pa2j1k5KXJE8fX2iw+DNy4clqwQeSwTC
rRzF+AdjBeO718ftPZhIzmsJygxMTznWk337+7Nkv+8oGzWhikqR1YxQeCH/Ki1E1NaLOnZuH92u
ZHQJfTiGE0jFP2WTTseUpQ5wCb0r5scRLcHWh38Hwflh2tajoZeAyAZflc5GEaTvgkAmBpzh0DKF
f/eDOp4OePxDqzsSyH3lyIN8sqZ3DTNGWdkfHM4Zz2nayyrDYWkfdvsF66QCxiQVrTVZKJoTtbs3
GNqhm5g2bOv83qRKK4HVBBMeGnv0phmccoMrrwK/JALhdieH5Uz5gBECeb66ah90tHSLVhCXYevy
5hDbSMIdlGMf0akuMBKjXAd3BbvrZAujJezGcITB780ULzpp2XiPi/zMCG0kdwpI0D+k73uTbMRh
a7qx0ag15DVmawYOY6fI7+YSLLXv4eQGbxxB9A/vb5WP/uhDs6Qpm6zVRvm5BkUnjYQJhN3j7/cU
axmeCyCvBenTrmoT5tOSc/yoeDUo6tOfiSefLUdx6X3LenBlRxSb3r83b2DZZ23WL01oOnfo4v5T
QYLDHiW29ZkGcSDKWu2G3ckGjTuEmlTrzTHGITRdwDWG8vXmil0nck8SNsPtGhOuangkMzpmvqiN
DE0SSaiI9RhdbE8+GvnoUElUnbC7axYx8dZnVOp8hEkjadcMFLV5VrOA3uNuUZ6o8aNfRMnmXRZj
jENTkPJDhyP+y+0TpqXUBcrPPOVuDZrIAUeFZ3npdYdHP9I9LBksSpzueooXSL44OVHU1ShY4wnm
FmbpuZk+vOMw2vw+9+6IdbTHgXsXa0eh3el9M5YOFRFSsHV544o2IJxPNTuqm80MkF76VmdXSulH
dTh2OUrjz213keb3XE02eJx7HcquspIO9qR0D838o1RjR6sr73jlRDvD/r4xWhVjp3oJPPiYDPtz
Np900Wt99+JjK6g1RKE7OuE5M6VDO4wJxWt9qGwX89nZ4wNjgKIl96Y+DRGiCLJZ6Bx278M2ZoCA
SxKhEI1buqiVqVIyi2UhYtY5XF2zZxYr57BlXwtJUPg5Xge+qJ5rV0c2wNxyDnOTd2sE4K6J/aoZ
wnbtfcymfaynxCvbIuii4VRYIp6+PQ8FBcc6g9BJA800t4uZ1rVkTRD4aS+TcmeZd3kteBXvbeQW
gtP+eDVrqWJhF31VMNa3c9QWb28tSIZvqyTfr+Tp/6+YLDKpqxYcL0LVr0VSqgpZ/gUHf5oXJ3Wo
zkUmaoHaX7U/EDyNTSulUt3KgGj03k/nGptE0XGVClZuz8Q2kvA8Nn2umTMdAGOtoVU8VsJZbrsn
7xaB25uiS6iCiAK4zP+r7jMqBv7DAzGd6OlfbQxfKmgWClqAVIx1SxT7uSqQORhFTJ975ruVh7Mi
pZCT2FAgjyl9nck3OKXKfCD2XTn9PJZl78zdAjEN2Xg/I7FSmrLhca19UeOgBsuzPIS19eUYRqQB
3M1oUHUQMlDApCAYLCY7JPIkCIuJdJnzs2OjjXXH5vlpnTdNl74LzOHDsRT7EJaJrkvcK8GI/Xqx
qrRN1V7F0ItC/WlMH2wN1C6piLJof0deQJgb2uxInPWN3hHMLBml0RuXX0p/T6jmWpgXdSzNvo69
AHH+Je7KYpKZNJJ1Z6dB3iGX2H5WjPvZ1r1jqN2FUxDexX3VhDfjtExd1bpOY1jMjMRytAzouEbG
vHvPqDV9A8Np2Sy1i5yz2Zzd/LEgwWQJVGxXize/z+2/GuVJp9R4H9Hl46T+wCAD53iddo+YDQC3
95LW1aDKx8t4lH/p1le1uU8rkCAGvap6dPh1DLbvNDdonAJ0hbzE5QpxplVLnZaSc6OS28IGX6U6
OKU6ujGZ3Eop4OjysIxRECIc2SvQDL6gzNYGda0tSNyDcXpUew+s4m4CEz6WddeocIYaqIpTDIxi
eW1UtCgwhLiBUdHhkdalE6/3NbmuWiLYwN1Hmb4BYiq0sV4U01RNxvwpa8tGE4ETP1QnRkcU373P
qF5k4oyqpKqJrAmgkPO9qP3ipfZ6wutKJBJbG/7WvxWJs6plMOZ8MGG8yuBU19UHwy084x7NvU8q
ssxOL0wI7ZY/bxE5O7NsKa4x/ROe6WQ8gM4viB+m+/UkuaDQAvEjHmhFqIjk3NfEl+XkbG8a65rq
oAPwtIV6ki0/rahySPT0XT7kBYYzunmU1V4GHYqXGtWpK6yTZotYPthPHGwYT+iLicRaZTKIZCTg
IdccPerv7bH0JaMJaL7eTYsUahH9dzbG517rmNSDFmMByyi/0cgyO0beu50Vd5je2P84NmjBblnc
hc+2aJqZKmRc2dBO68uKgTJRJJBIZM08y+9spQNcH1DAVnddorOgC4pb1lkg7uLbDUpslJ7n9G0k
rZKlDFjgzn7WP6cnGrZXUbBe4nsjaEPpLKrEEy0h5z9WWZVzpQdg305Ok01OamZOK5qJJkLhvAeV
MFawYso4NeMMKq7JU3Q9cVEVdjrWCOZZj7Secxq9GU+SAiIRT2rUgJL8LKvvmTCz3SLORVB7WHDB
gSfUczlo8/5eSkTptN12qC0G5x+ieZGMGMQeXvV5/px8YPTBmOgan8yguAPJh2+75MkEmZJbB4of
3yuFw0a1iwimRdrId6InGIkM5YAxZ2flL9k1nhUn9g1PCxsKpv3Sq4QVm/uKYsu2YaqIVfHtJ426
GNpAwcaTZtG1ZWNOXzc8rXQQ3bFEOJzn6OrSkFQJQ+WkAm1JpuEZWeVokR0cq+NuZS2GP/+Rh7ty
TIqmGEoHeVpPCYzf5K2jk17j7uuDbcGVBLnCffV/gWN/31w8ojrSaNUgjb1iJoMXpXPzl1p0q4Ch
QLR47O8bFEOrl0wa2DQqHYS3aebgrUC9aFrfE5Xbrh7nNkgrUaNl2tBVKgY6yf5IkrvjHRLJwjmM
MafSqJZYsT56wHAlt8p+GIktuD3tbgvazDUVFdaI13DmjAqTuJPZ9LqEuKT7MijfjoUQ/D5/f15j
FPfbMzYkKvB0txKQJ6Dl2QiPUdhSvPGtL1L8Pic32077oktlA1I01jlOTov6aVlup8bTDVFx4b7j
2UDx5pmqxpKtEGhylYBgppBGw+iHfI6vzVDz5e8ouK5FMUvmt4/E40wV1/kqm5jtZKS/pCtmQoH1
mMzGrT6ul2kE17Kp5O7xkoo2jrNXqUFveoziCS8fDc8kcYDhFQIIZiNvxdJtw2KzJ/Hyfm2syUry
amIzOjEY3qr6YCDuKmGAiUUFQPuyvABx56JqDZiKFLNIQnmnap+61j9eq11LVV9+nzOiiHTDPNn4
/bXHxIE0iFYcikQXmKoAhb82YypjX9IIB4MWVcEwahijvnrWKDoYBLvCX5PVCilxKgOGmk/VfBUp
nZfoKJQpRX2x+/LYaCUHRRxYuzkXStd4NPUJQATMHRLG6+ZroDaKYO/3xXlB4ZRsbTA8PVuAYpWF
u/SBFaNSEImaRpRHEQFxSmYqmWWCDR3rNoLRuNQDS7+ulpteowI92NVmTbWIjF5wS+erZTXS2tMk
IYpUpjfUulPeM58S58Gf3+csfzVmVNmwsEuan8epCrr4XlVa79hkREIw5dh47MjSzGTOAZKAW7Ra
Z3ceGsHOiyA4/Wp12jVqgUQ+8iCeXFthMYgCervnzmapOOVKU1LQtsFWNFn1kI/FuS/Nr5pePzfN
6hhztApE2g+JbQA5JeukuMmHGoDyJT0NX2Nctw2n+JacWPOVIkp4i1aQ82sYL5cMUvm/a9quybxI
w9dcyXmmrbaMHcoi0OXOXm+sjj4PTicio9x1NRsgLvuW2lKZrWyftKHBlI7rRKrDdXk4VmkRCHcz
aDrMEa9YxWiv+5OU+OX0ROgaHoMItuT382xjN91QJxjugCVLp+pE1fhWz5d/519+85BsIOLOxBRc
tutJd9NU90L/IhKBM321iJZsXvD7vUzPZqSd1lL1/t0qcaZf5PLYrSNWaSruh/U2056Of1+01Zzd
5ylGMDcT06e4dFV0JkzE9uRlOR/DiFaKs/a2Q51+HEEMePp+viPT8/Hvi8Tg7BvD0AbJSiBGk6Cv
LV+dTJGdtBAdwQIx+NoSMo1yIVPA/I8HFluGN/fIF+vWOOs2wCdltQVi9DmRH7qoc4to+IsYNLBq
1FMlMHdb/X68cvsiob0IZDeYiMlfkupajafCYgkjlbqWpn+Mafr1GGL/bHmB4NxJoa+t2pvsGO4K
xwbhbEr9TKmcpf0kS5+PsfYd8QuW9vo0TknKbpcsqKP7VhF7VoX5TNIvSkQ9jiKh2LpufEuvEMmu
2d1ipK1+lxaa6hQ0Gh37J2iPpVGJBQWQIsE4XyMN6mKnHVQjHnVXN7/Iys+6VJzEEiU79oHQMKrq
qPBA4fVrwZIaTZXpAFNtJjRH0+KsVJ/KNvFGUv96z179QeKbRWY0sxOSopLESlUnMjBes7stjW9K
+o7JfphO/rdEfKfIbJJFqzD7GOnw+k4vsqtlTbxkXvxjcfYt6QWGU/OcLkbcxIBpzNqN5+UbibpO
cKLt+7kXDE69G71IlYj1iwzxTaN9J6kMzuvsdCyICIRT7aI3QA23ACSb4idlzDxlLEOpKwTbsm9B
L7JwGl01HV2LAjBzPTpQRdDDVclntakweSfN3bZeRTskUG2d/X1js6lejXrE+p8kCTV7eA42aumi
7NaK3ndsv8jGHasRundnLQISbh619d7z7uX3ufO0WRB6Si32+2VQJV/m+lbNRa8zkRpwjkCfrLhR
LfSmGdJTP9PLUsqOUUgCv/YPD4E/ovAt1lpsS1VJ4W86f/Hj0sn92M9dC41jYR9GmStqBxWoHV/7
SqVF7+sRXqeZ5jDrrcElVnyysiToB8wtrTVRGHxX64imELDUo7uWb2GR5W6cyhWXBtAkDI5FPhC9
U11jRNJ/HAX3rP082gaMU4x5Tcq40wE2BkqAAtjAahzjml6r3nIyZMEjjmnAm+sKWPIsglS/YvPM
+CicyoYhwmHba2iD1krbsWoVDLOxfpbQlVRStHsXfeu2ZhUeu6hdX7tB5ixZUitZxTgwvIhJeqfk
hubkcfLpGGNX/zcYnA13Vp8QiaUkQXC6hKM+d35t0+yuLwpBaHlXQ8AhpKIlU5Y1vvmkmpKm7xSk
gJr0cV2ftRU8wFHh1L0RHIskAuI8e0yypLRKFqccTIcY7mL/TOVbUxbWfbOz7o1mbCTifDvMqi4s
BUDMqJkaJl7xidXCqqfCnUWve5FY7O8bv46xJyXuEkCLCj9DvrBqHRS+VY3Iknddx0YqTiNW5LHW
qUAEbprii5l/65foO6pdwPG3ekZlCKxLhMaZcoV65rxMIFWbPMr/x9qVLMmN68AvUoRWUrpqq6pe
7fbui8L22NS+71//kj3jLpmtKXra7+RDh4UCCYAgCGQOAMFLc9dKiLuiDterkySz2PWojW5CtM9J
z7COsMFIvc+sb6klOe13vQkIAxYxiWGDK+TXPVoW0ih5iXsGwyVgzW13XVU/lY0JyaQIOdjcJW03
J8iSLfMvMlZu3H6j+OeyFz0+9Ty37rMuQham5YlpxRZy/6hJwgKgWZrtFiVa5rvr3Eo9e+zcZp1d
qiQSyTL1BP91rFUvxxrqrVF8qmJUZpfYz6TEMvu2cNZP8F6bLIZqx9irjr7qlxNaMSV6SFdQ8FhW
rnGW8NsTYeRzg6qJHTlBlBDceO3GRSb9cUY5za1o69mpKUk5ZKsouDFQcYwBGGS4DwBWQ4mVm1aL
77p5lfQf7Wc2G5MXHFifVESlFHK6oHQOvM2E4z0Z6+0YcGTirA4u2+XucbyRJ7hwljlKEqlcr+aj
ZgU9Tfw4aV3Fqt3OCWPchM1KoqPEUsSCiFU1aUMX7KNiPejx3fASFDzrrJJYEAG5izHOAyyx7ZYb
LVK/VGwMa0pkkX3fJIjt6CYQLTBA8mt00hTgoRNeNiBgySNXeX41V+Hl3dnvtcOd+h8ZYqPHqusr
K3kXoRW7JScYBTVYcVV5ts8qtwA0ZuHHn2XTUPtH41moEHbpmtm0NCG0iAELS3NPyYOhT/26l7zx
71vCWZAQeacOTdQa70krx/KQaIVPGhkGp8m/8TzunmUIcdecdEB9pJDRGkN81wKVATdFOnvFZHR4
c1Xjj/i/Jiegqr6ArKp51bdVeb8uHfEwRb4C+cpBVRB9q3dVVCtvitLSbtZuKVIXBAloxEXiao+u
trQVLgbRXLipPkVeN3RVYNMpfZusfQtS7BwNBlk7HW28lQa4F6/Xs63FX/q5bIN5AhpKqXXkuomG
H8ysi6BNlCZIloG33TqVfmo0LTsaa5rclSpucKhMaEeJqe3uOgGumM1nmU1x8rNX23YaGrCPOLE7
oinGCYd3lddfY07jYx3waePMz7/Lbla7JrCRKsS7yJzQvppyzpOy87q1vwZEzEvizUaE4Kdjrapm
0oMZyXG+NmilXsYfl5dOooN4G8VkvtFWM3hUqgYUPrZy10hr4bux5qyDeAEt1jhegT8EGtv2RJoH
my5uYsjYFzS+2M98ZSNF8MdKxfB3BjZjHD7xqybIXPWKA8zEvnka3fnKPPVB9tYIyu+yqWOZYMFJ
+6Qli95gBRc6vcZo8J0xrl6hDActLU52mfvJKmtI3D9pN8ryXd1cAEbTiEcNQ1yPQ0maXz4CO45X
1akMyoN2umwisv3jf98IMzW76bUOK8v6zNWsWyf9MDImyZBkdsg9fCPEGdWojTiHFY0fmvhbZby7
rITs+0IOlLWktFmKFcvUkzLfsFbiqPvdRZstEYLB2hqNUnJevhZIB+jx8fIw8gHtf9uDbtFPXpVB
ZrsyNGOZ7QnhIR8Nu24yLjR+V6of7Oh7jrvgEt232Su10yV7JNNRHOrTGoNqc41FTE/J3ezHaNdv
Ki85aFckNL/WV8yX9U9Jtk2c7+sqlUbgIIFZsFdxGbs0+3rZLv7FlQxwAYDpEORlgnX3+TRMKzqJ
ffO2yN0azOG4YXjr4s3BS7npMUb6JE6wczK1Tt8AIt230/dpcaDEbZ3vEpV2L9LodeWlFUfXxJn6
DizFbMiwaJyn2wym98OBUhfh/cr2R+hV+d0pD5RPaM6+LHnfHM+ChbCE6fvOLDmwXsmAKFLUAJi1
a/t7vIBJyK58s26/WSw5Xha63w67UVfYwSnJzH5AORJMmI8jmrHHXiugxXGAfhvwiXuZUe6C+1kb
icImLms1a5hF437Au6hz37jJ/faD1buscTO0UQN2z+sPSXUEHI0cM0G2v0IsU+EUjdlC/Golbtpc
2elXtToVyQNZJd4h21D+901UXpE6xmgARHagqX5V3xjpreoEKxAFG8VvWkmjMd+o50f42XyEaMa0
dijzDtIy8Ie5VB1CXF3CjGWSVuNd8Kzz/sFPflVr0Za41jkNZO+XumtfYQwoACFI+YOX4FlYgJKk
xSCGzG4u6/dskryKRnMcK+xbYr4u2s/a9KWwZRe7/YL4k23qqv6rbriDFxWroRsneVHuzYBdLffg
/LO8OJBxnkqFCbnPnNdxZecQpl7pXuyl99zv6MEOl5eNRm/0EmOLVWLOiGLxhuKHkYb1skqC12NF
7t/ND2Qtv64cWde5TfDOzck+fAv1fT99o3/v3kU+7siga+n4gFiF+QQHT+wM02lJSB4uxzKZhQiB
BbjLMaMdIndX3SVoDesPViwJl/wTz7TkzO/EMDAuK2bjSlSV9mBAxDppHnVyPGGAMUAxXJvKqne7
cWojSjDFrG3YWHHCrV77YfZhhbJ7Bktk1l9Z3QeXV27/HN8IE0yxtNOxAPoup6nqiKsDsjg5WNRb
PRMjToXmyRgoZeso2mOFMZYMY8m+Fb3TE1zHp+GeLgMu1ePoX9Zt1yo2qgmG6aRkKFduFRletNDf
5dnRFZOy6/DduGQYgu11fZ9oK2fUNA8AruGAHmBGYP7fC7hO0gXkC/RcnqlS3VB5iUOI9pVWMF0b
ADJkqC0o7OqPFXE+XF64/YSVPskQy3XqsjZ5M0HGo06Ke58E/fG/KLW/VWeBQvkpNoq+Q5YMMB4w
rWsKKCw09DG9kai1v1VnKYJjzYVud4xD8rxwq/a1AuuHrdvYLxFoxkw7QPkBmQUwgY3X62tQx7pr
Onb4Ir3OcoR0o6iKdaLcJNQr+DCgOw8JMlfv78EmmKCMmGjfBM/yBBPUnbnLbIMjB05hR0+slWwU
///PTfzn941neYYzkDyl+H7eG4NLpuwd3mtSv2iSt40KOqmEvJ/wKjRb8bfLK3l5w4Dxgh+2ydsq
JG51hf43IA89MMeLMsXNOoly/xJxz9oJVqj1C3BkUJFDxH0MGKJvydInqUDjV62abjYSqmM5x9AI
1QyUchzyNNJc5VCEjTzEXzYP5PO/ylvNCUPaXJ5ZP6SohpqV92fbJAR2GqVVQjSsYI2R5pkEaf3G
MD5dliFdNSGum6TW1Gh+3KZ/DsZNCPyNg1Fme8LtJBpjDddPjg9F3zhpOA2Bor++rJNsY4Q4gfy2
XocMeEmUXpEoXMbvf/Z9IS60oHKtR44o6tDbygQ15ChLjfZ3BZhdQCtEvZqIUPeLSmJjwXPPzxAu
hjpZuiIVKJhBlsVLSThM3P/zzNgoKJpBloxWPkBe2geDChzW4WATWVPqrq1thAiGkMZRPKoKhJQ6
wZvfexpHbi4lzds1t40UwRzogOEwE1CZPlMs19Ys9N5Ibr6y3RErayxSVDOqYA57sfQ3nFQqUDgh
VFKxXuXmkPLgzYeIN1Eh06RHrVSgcFo4vZI7Ftfw8WwH0gfSS5zt82N+Ti2pQG7Pz87e86aJuCy1
o8xIZ6BgbL/Lim+sqt2efWxj2dO+xASpcEiAHBLVNp7xgZ4yaBTrph3sqxmEW5dDknT9+O/YHOkz
5nExmgYjfLzfPKXnM5jLsvA3LGTf6FEUVXU+UCbC/BV4bKvTDHppTu/pM1hgEhmQ7r/odJYhrJ02
Vxiz4aimjzZh+L/c2X7DJvb36ixPWMOIKQ6LeMaCN8TboWoCala3/VKdXrRXZzlCrG1JM+l5y23i
51300bn+zmN/Y6+kCykE2yrKJ8wWbgX+t8uvbCHFuEs0BQNtWEi1ix7Wan3Qyyh12cswnOzzQgqR
lxVT0lVgHvHT+HNpHlh2U1eyYVaJoZtCMZAsDlL0Arqsa+nVE1j5TBl3omx/RASKCBBAU6z93J8n
5yVuDN7h3zAIyf48NhZsgsVqECXNeuiULcZfy5rdxOnHLGpkyOuypRMScnPV19nkSUyE9hszxtRs
LkNrkC6dECPMtjbTnMv4x5fS0AlQ1/m/+ZLI3ONUpoOlwtr9kyj9czI+XUJlmZlsr4RggTJxQy0M
WoPXI3pQI2BKZ9YhlZLK7e8VBQcbasK6KV4JHae3rWYGt1Jsfl/sez0NLwe9fTXO3xfO97W3lYji
Ad6PqK+OrxfTk3LV7R/pZxGCuc1LrC3qChUYTT2dvCJd46rKPU0Ol1WRLZVgclU9RjXlS6Vq0cco
p6/bWjYvIVst/veNg2p23yWNCRF6/qZln5zpXTxKLkkyEYJdRc4IwqKRb7jRe8YEdIYUPDsACb68
WPs1NmA9/jQs4ewpe3QjNFzO47s3qN7Bbp9kSCdNtzqhM5S/wC2Vf1nq7hY5GNkCbyGQ90QEW2Yk
iz70sDaWX+XmbdVLEnLJ98V8XKGONvT84Usv3qzWtW4eL//+/bB2VkB82FZiDUA0MWq66Wngpa7/
Wm2VChT8U+GrleCW8VKBu+a3UVBw1nXNGrxE8XeoBoB+5Y+yAwW3rBAg1Upw1bYu0GKYQMpTpvXf
Eh+pQMFxKTG6yVCeCfzt42g35m2WUfDi2pxIVqWwE7XHE01xk0UtiBMKH53twWWTlJm84McsXRuF
xqj/D/VDXb0fUlm2wD/w7Eb298yt6TiaiHG7rLpTK/qCgr/2V5+Xbp28Vc0H3WTuMEs6nvd1eRzv
fRQl5KfgihmLisymT+L8yIzG71dbFvf4DfmSOkJu2jctXuEnqGPlnhqU4XgEMP7wkZOW599lFJn8
YxeEiUmqxUrFNB0opF6N6Grrj1O43LSH7mVhydZ0MLYYKO0K5g3wMuo0E6LEr1WiP0t+QDz7U55g
3rOupngWxOGhaPF7pg23BfCZkLDKNmvfjc5yBOOmo9XWDWCLcEjNPrvuDmh09JPD3Lv1sQ9A/u4t
HzQtlOV2+4fjRj/BEJt8saP679d4lFka9+tTnSVQ/fbwG89quxGKcFR3cLRTyxYLH1Ok5UvMe8J+
fUSZeTMMfwiVPaJIBQoxuJxG4MEA3/enzTypyF9e/x8aCkaa0cIYlhyR6lFDPUjhD4/PRFzgb5QN
9oxnu6KCkebpmuVoHkOyMet+Sn6MpA+t8Uuhy5pY98LWVpBgpdXAyoHyVtKhqK/NzDphusa/HOWl
uyVYpEO7qFjaZ7v12x4uFSjEydbqRt3k3Wi/3qd++11ZJlBE28qZ3QETHA7wlBP8H6ovm20TISUY
2AFoPWwFPiYhv50T7JsJDjZkvpqJ0Pnr5SG3SnUCdwl6CJETqKh8W0xSbeQeJB43nC/zpwQhWdQ6
xwCDAyw+GvR3Y93eOatzspv464uM8SxHSBLNzJ4Hk0HOC48b2crxv2+uXSS16lFnKCbMBDhi3Z0R
L7KThi/NpaUTglOvRb2FQ+xJpf9aPvgXcz+voRCdUlI5S8Qb38V4Hx/r34n3MtsQglSdJ1PqRFAw
VmcXdFteFEe/weq3rxcmCYkN8hUcZYKctFsUe1AQDDcvFE9R/qUvFGQjUIiMZs6IMuZQ7DFu8O4D
J0CvyG9HRq7AM0vZyBMCo9HaeTyNUFA3QSAXf16t0rW7IEMlNZbNye9u2lmWGBPBT88sZJDobSvb
LixSU3FzwFICjnKWYUPuiwLtNXgsdPQLCQ5QsSiiZQQYhc4e/AKUsi6gyK7nVZXkqru+DOLCn3IE
uydKFaddjUfgFIOFffU9ld6IdjuLyUaEYIJLrNrzxDmfe1/1eGVDq46ZlwPb19e8MpiOZnG6HBFl
Sok2aANntVOhFN6N/b7Rjtmc+X8mQjC7MlOXXIcx+FVifAKzd4lOWyopn0hsQES6SSyDoMkWMoz4
0CjfFwPgCN2LuCU32yPi3ERdbRZKDinqVfQDjGGnOHcBuOylbuY7n2TTXvvu+mRvlnAmOuOoDE0G
Y1iqOnU73XLVgfjO2DSuPmfIO2Wo97JFFA5Hy2nRtsFtYUaX5ux8GufSV20ZEr1MLeFINCfaV2SB
Wkr0NSatH9NrNXttYY42s2TP9RLrtoTQYFWmMucmNIr6JLQV/ZCCCeSydcsWTYgKCiuTmkwQ0cSK
xwi7SyrAmefaw5+JESIDWiUdEhOIMQvtULVDAC7NQKnYi3wVdzhkYoTSxwC1yVe6uW2mnAP4pHl1
QxXja21rEgat3R5uNBk9yRAMYF7LgjmYBPX7LrCvsmA8dqXXYURE+x4HMifavRATdD1SdJ+pYK4T
cleSF3rU8Ja4yZt9NfF43cR0zRyNui3w5hNgpks7TfdTiY1QwXUxykpx8GO3ugCw0nrQHKwWs6Hr
45U4Mk7Sa/9uErgRKLguMfXGViO8IT09bP+3G+quY23kCXtIVcWiq4NVVZIHVt5XMtr2Xa/afF9w
XNNedH0i0Icl2nKrTbZ+06Wg/xgi8yXYJlsDERwYu7TqrQlRU8tcR0fR03hfmF/oMLqXXVhqFYIP
00RlscEb1fikBAZ4bwsPI9AmjpD42B4wM/6H8oSzPWvsLjVGyHvpS+a+VaDFH+SFyO1EZDuAK07E
QuL3OCUaf+pPBE8zb0G1QHwLiOf1wR7CyzpKJIrnvlVNSZFqkFjWyn1HlJusePtnEoT4Uahz1FIH
rrwWYdTeN86nP/u+ECpym9YZOsiAKeF0od7nN1NjS8aPZIskBIcSYDpZqUCFJHY8xew9TV0k+dd+
UAeg4T9bb/HfsD04zKXEe/xjxIsOsdcc9BSW7bwmYX2Qjv1xl3x2kQHpssnp63SQ3/4qrKR9ZKwq
B8VgD1n6V9/9sLqQVTJc+91MZSNG8B+9B20ezSGmGBK/moKubdya+Ov4dmheAO5ANqKEHHmZl6VJ
S6CKlU1zSll/W/fvLtuZZM1EAOU5jq0s4lDgzRz5yjLY3px03+qVXMW9fbgsi//aC/sjQhFNSpo7
ESevQwfNsTtkhwEs3/pR9niwb9dPZqALrrNmymrGGYDt0vTTrL5Np+4lud15V0QEZYJqer/OMIBU
bYc7rY6/ZBOp70ZFOum8f96dVRHcxygnZQaRPEgy6de5aNwUDQd2IQO8kkkRTtWiVApAUEHKpNz0
UWjRuzaXxJp/CQRnTYTjtHUWkqYx1ow/HAEqxwmab4PPw4ChhTIWI4mH6kIgaMDxbhodhC1kRmQ7
aMvnmr3pJszAOH9dtulddBnQ8YKA2CY6KhvC4uVVWyxRBFlAXPMALIEOViXIrgoP87ffmGcf69vs
w2WZuz67ESmsJVwWve2cxL7Sr3rnU9ewQx0TdwTg5WVB+1nyRpKwkGaSqczgIMWpGdSnOkyC2Nce
THcYkCdzlrqXDadu11OIrgxvScaMDlOA03qE3NiFZyQyY9yNEBu1hLCaTXGR4gbIiYtm0Il7dTgf
v80e3DdyKz97Ix+VlmyZiEHUm6jfJPxomoFGY86fiqj3TetdbM+SbFImSMhLUitt4oRBUGwwt2TM
m3XT1fIPipQSZT9vPa+iI8RZNUuGqW6wU+VN/qrG/Qmgk+8xuewlcGglvGyKki0TsQTGZlrH2YGw
odaCKatObZsdL4vYDYMbfYRgm5pO10xcn7S40chbmh2TRIZMsK+G5QC0E5gIQNgSUhS835UOyv++
Yqhgk1+/gO3962U19quFhmNYFtrOqaMLHpTnWbtEKUygCTi/kHUd1z5IHu7xunxQXlHFlV0z9xfu
LFBwp3axImQpWLi1UE5aFFJtvDIxNX9Zr93s4ayWOEOpr3XiDAWk8OyhDLODceA9DrLs4V9i3pM2
IvQZXcY1jzkWPPrIwukuB6YNyuLXbaAh4vW3zJdNRu3bxFmg4EelZWVza8ImRhKU1fuy/HJ54XZP
w83CCTaXNRWQjzgMvD0AN8f+An4/Vx0b0OE+5PPhsixtP/6clRGcKOpVkCDy0Lre663r851iLiAZ
A+uQYCY/e8vbDWTwM7IVFM7gtaji2uFBL2OV19EDkc9JyRaR6725yMSzrTQDXmX86HP2kJ6iw3CI
XmVXEQb/yh/JW2dxCz8J01vrL8mCSpxL7FYqrai2exvWoZVVH6B57i01W911luJHOraA9NSU2XWq
pQ6Z7twDgxg9AWsWu41B1IPWsDUgw6oGdmT3J8lP44bzLJ/fGJYQaFI6ziTje23da6EerEfADB1+
D+pk16xMHe2OINcmuogTmNTtyGiDB1Pa1q6agB0ndQd2kywPl3XataSzHPGcXsHMZs982iSLvwOM
kMkYqSV6OMLxHFlxRNnjpInVf1Vb8rZpQHlpjQEGZV9ynG1UEcLKYmtKNakoYJnju9p412F+0Jxe
ZJ0bIUJsiZ3GtIcU69UD7Q5AFX7/NR7DxOsDC+BjfgLskkUNZFQJuz6xkcp3ceOMDcBLVx30An5O
8EYZp6Fuvsd4v3fZFmR7JUSVISozvTawgI3zwezCNm+8zLixrcK9LGf/wDZRWTeAYWOoIvSTljam
yvhImkYP5YmGaZiPIQ0Gvwaptpf5pbQSvW/mZ4lCNLNsR4sV/nauq8VVm4/XRVIGl7Xizv8sOGyU
Eq4OVU071mYYJ8jHN6b5dp5v5vGLYoDYGribWu9flrafjG7ECbHIUZeZZbyjYgL2EljJvdh3HoCG
cVOFLKRvJdJ2I99GmpDx6OOadh1HzzKA5HfioW8ZgwTDIMx8fPWT79iuyePRz3GoCsI2Mf9FiS61
0aaC5VwArBZTb2ztN+iS/XxZM5kYwbMmzdFZa0NMNjsnk/1gxnCTGrIS9K75bZQRPWvMkLsyVKDL
0biy2/YOiazEefcNYiNDMPGmzlivcAwHHpkIKo/jfAPePrdHXArzQ61KSp27KwdEegwB6Nh5EZti
ZqWBfmhUOlncH4Eg3rtaul5FY/Lx8g49pu/PHIuqOAstoPDqzwYi63GKl4YRVDkL/VTlEzIS20i/
Jkxp3xnr2tdBZQxR8zouGfIDYmeLZ+WN9XHJy1n3nDQdKj/qAJ/e9Syp/akcdCS2Jm0+W4XZd25H
+wkAQ1GvXIMw/rZou+aW4ZnxG5hoEgYs1QF4ag7LesuNrKJ/U9bm/FdpkkmG3LsbgDeaCsao9qmd
1Dgu/S4FMZ0NQrxkZUWQZMxrrDaWWMxuwNpIE4xyLvok140Y67o28XHIlzUwjA7ORqvWx3UOkFJ6
g9fCpZc1EMj0FEx1aJ2URSr0bEojJBQMDq2pfraVxB/74kUFgo2aQlxmVsTSiZvPpLxiQLefxuup
+qRUi3/ZTnf9YSNHCMh93qopZQmUaoygyL7TYXqjR7ME3X43kuBBGnziABh0xPmbvNfWZdEV3Kcz
zwE6tdHL+uslEsQJnEJpS31ZIAEMup9m3cHdaTAkWefuWqGzDCS2xFI1sStKB5Y3XA6MUrXx3Yq+
2iXQEWuJjP2AuBEipJ6TVeUaIHWgyGvlm3WzHh0Mva+c67z2Sinby35SsxEnpJ/KUC5Dr0NcPni9
v7wHwjzu7Mu96riLX4XZfRRcNrjdjdoI5Gf2Jilcy8GgYF7nKOz32nqameS6s+elwHUjOHs1UF2L
PRBZWoz52PL1qzMXmYZbZVVYkSAej5cV2bOGrSCu6EaRVp2rzpwtUAMCoXhwHH9ptMVrOkOWNMkE
8b9vBDFa1lUyE2iUWEibuqV7twBk4lAOoLORJbl8v8Vja6uVEOQspsV602P5OEFOgV55ZISJNwaW
l4UKDaqXFKW28oQ4V8eronQM8ta2P005e1evxogWQFmc2/UrCrRvDVahGjj5f13FnrRZxSqcG5On
ehxdHp4VcPTB8VAeiMTId7fsLEx82K6hsTGmEKY6H4r42Cma5wDU5LIB7rJEbFQSG9oSfTCniKuU
nsZTft8e7XsMiPuOL4N0/hdJpmPiemZixFjYpYEVK82nFJIGLzrUYRyS2l0tICn1B9BeXdZr14O1
szDhSKo1IPI3eUZA9xNoxmmarkdMozgPl6Xs5RFoh39SSbCHEoRIAK6HFJ+Mn6vcVbo3WVx7rXKU
tbHt64OHJwMsziomP361vKWIa+Cv4WgqbbN2ab+EePbK3MqcQye1wstq7b7gUcDJ/pQmOLBT9XY3
lhF/wYOVu9pRAanGEmro36CSULsXyreiBKug+Viu+gJR6M87Ej2/z/tV9ga0G4826gjGUIzOWNEZ
i8fLybmfvZ7BzIRWLBKq1/k7WRmP/+Jn0U/XbHTA2OhxE+v+yYLElRBkQ+gV9pwxDaL8S1swNy17
30glV5H9rdpIE06QZE1mkC/Aqzq82ungdVNTX39DD7qvHitNEpL2VbN0CzmYBa5HIa9Qu2VJIwMN
ENP0eSxv7eS6ou9wbczHt5ctcNfcMWn9UxDf0c1xZaVGNA9Dg76h6naNv4xKFaT9VyOfJeFv1/o2
coREYphVdZgpFMIwuZdar0vwP13WZDdEbCQI+4MZQ2ZqwOv3DSUK2jCN8nDN2yA2h7/WMvF0c5DE
pN1sjOo20hbkeJYp1k9BkMrQ8dgTH4waBwD1Y1KtPaJdPVAO+jEKVIl37W/VkzixjDqU41gPE8RN
6lu9/1raxNftrybujZcXcvc4PKslllPVCpTZXY+FrJL+pls+GSw+LX0jMYjdJ6HN6okvnbRviiYj
UKdnAXtw8FpcH7VDfLe8Im/MsAgdX//DBRRssF8SvHfVHfHpkrweMAc70njwtHq4n1j+/fIiyjZL
sMYCDG7rnEK7moxBYTfgVwjyuXS1TP/ThRROLLW31CbSIEo91DdLQLz1ulVdBw9Dgz8HZRDPLpGs
pMxEhGOrqYqa2h1E5jiEB5aFWfq5oEnwZ2sonFjaMuetOUOKod/E9bGyFpfUKArKulJ3tTF0Taca
oLBskWAmUecp0VLebUbswE4NXETWw5DLYC1kYoTDsXP6KU+MEn4VFeGYk0Cbl+uR5pLxvt1Iu9FG
SJWsuVJTXSuIP4N1sVOvjVjWVL6viAWmA5VSXRdL66Olgc2PIUCMmjt+46XaBMcheZs4bnazhDz6
MV9WlNh1KDy//xQqmJymmX2RGTio8mx0LetQqqbbzngdl0R1mRzB6JA3Y6ypgzGoMTDPQWWTaD9s
dj0Zsn6qXVIbutFIsId01PPUAF+En39EN1UIad8a8FOgTVm9t67GQ3bSvEem0wfZWu4elRvJgokk
FVMHhUFyqfcBsmB/BO8fLYqbRaVHmkZBZsjgf3cTmrNIsdGgaBRG8xg2M2lXzLobzVuzft0C8bqS
geRLNlBsNQDU9bIMCjbQmTipyLBoYJjsaucTmLPmwBq0VnJeygTqv6ZQZE76uFqxmklruL3yiTlD
2M5v7fIlw3cbgxGL1NaMGRLMw3HNFi+ys+t8jfyW2sfLYXc/gNiO4+BRREVDza/6aIXNOnSLYavy
qzJ93WRvL39//+Q3zgIEV+6UMYrsCQJGchx93VNvWWD7Q+6RNuB3n/iquaYS0JD9TTrLFNxaoYaB
8g+f6Wo/TuxNX6IOXN+0LJGcxrLFE5w6ixKtGynk6Cxs2uNaSfSQfV9w3bJCzZYAetrXyeSqMVpA
HEsi4vJSAWni1/3v6BLPYzHi2I1tN0m/qVnhLsmDWckc57IuGLL/VRBbGgthCIJG9QE9xePKJJux
f2d7sjQi8mUUdjbodYPVypXKc4AinefOO0Ulpltr6QElhWPHZyRjoh6NTj+gxyq8bOu7YQ9T/Ial
opvVEQkZFtCMUzQc44rKStexT13B/H4oXE1/PZcyOL3dc3kjTAxEpIvUjkDYpB+m9I6xzK3nwb+s
0f6xtZEiZNGOqjGziWfyeMfPguK2/ND2rhNoq4vCDyrfRTgdW7QQfF8eZIROMg25RW1uqyXNrMgh
sBg7uWr7u165K5sXPNbSjXpC9GsYKuwthXqak4eNnulunfcHe5Zxlu1HwY0gIQqmi2PWaglB6c0a
tm9z9HngZuIZh8lXrlqvPMgaPKQShRhoYr40KSjsowtUz3wPhPWQgDkP7UV4X1ePzivZQKBsu4Rg
mOuNvoJOiV+4iAv+NLgfqAXM+iWVrc1KCjFRwdiIbQzQqzA/aI43ObLSz26+dBYgPldRp8BFFmBd
/owy+xwDGMGNPo1gjaGZ2wckzK+aMA7SxqWn6LvsrrVfZthIF8LkSuKZdXhSQGM1bz1Ngvlo+zTo
fI6Mn94qkvC/HzRNgAuhLwKToyJ3R94oaq0UuCZjCJrX3t383jzxOlf8Wkbouh8en0SJWWFc0Lrt
0fQBHDm9BIm2eaDKeG2Q7vUYN8ckX99fDl77BumAk8ShGKAS+wkyo07zmmEj8yWiXrPMEyTbYxBF
owz/eN9mzqJE21+cHmgMOHq0NPIcXQ9JU7hZVWJcogW+F5kO0WjIbma7R7d5Fip4AqmGxZgt3Jin
K2A6e9YxCdoPANW1/QSzBeDxu078VXFlhdjLYqmYMShNSRheJmExZHEjGodFlLjrNLqNtDj1ODv1
rOj7pCIVkwbaNYud25AVn/Sr/NVyW7zLexfj4NdolfSTGxVwX4Pi5XdVqPg432WNZZdNCG/xvx5B
eZ4ye7Rgst2YhB2rDit62guNyKZEZHKEYzbPALqc8IS1C9qT4Y8nzWVBe2xKT71fwvy4HMfJi2Q8
WbuTN3SzvMIJS6LVtDsNJ6x+sK+M6/RNrnnJzeAbXoMaPj3Nr6IHW5Km7eaBG5l8KTaneqG3+qzy
AhY6Uo64m56iQpFkLbsWagFMWgdGIWbTBRHG3Kt51KAoMigBS4pg6iq3TBJ/VmQdLzJJ/O8bZbgi
S6bluFuvs7tGYbWuftH5s3TEeddANioJp3mpqm1ed1CpyNA/VNxWeKBaJVa4G8QwaEpB4YQEVrxx
xi2lNQpKUAZFF6aD8bb0l/ZI6OtMjz2rryWWsK/TWZ5gfUNXgLpcQYnM7G/WzHFj5JFaL3uy3E+E
NmoJ1tAmmVYmKdRSr5KjdjSO0Svyqry236R3RrAcjdIzakmRYPek24gUzCKNWg0t/BCZ9004lgrA
TEDbqacsdcfIusnQHyiRKNVSMBB9LqeaalzLw+gvQRFkqJgdO18PK1/x04N6lOV7/Hh5Fps3Sgpn
HivQnBKtkMif/4yjfbIOHANd9pIpsxLhlKN1v6xqAzEYkgHrXIdGjrpLSzcfsja4nDDshiYL9zZc
3pAfi6eNWq3LOifw5tj4PhYNev5eQjEBvIwnCcJ5UqBRmNUtJCxj7XfsjdpRX5EChO8v2VmKcJrM
es3bG/F+ThQyntA0MN9ibthy6Sx9h9s/oTcaCU6sdIvaGSoeSpfX9mu0iTzwwc36Gvg9eFDnr8Hx
sbh3/MFjYQZDpH9d3rL9mHVWVXBu0JE3Olshfk0Q4+lVPH2rj/WcufM8uE63/KGFCI5NyrWM6wIr
m8Rl6GjT625dJRX9/dhx1khwZAf9k8VkQsSUHUd7QMPm7Boa+IzLH6yUvXPLLF7w4RVTWgObYI8d
LvR6lWJKXlah3RWBOj4o58j/SLuu5bhxJfpFrAJJML0yTJRkWbIk2y8sR5JgzuHr74H3roeCuYMq
2a+u0pkGuhvNDqcxfCL2F0ZNH0flAC+vjWVgVcs5carddSXYbiBCyzAY5ij4aMQJn7YZ4qR3kCuN
b+z3+k4/pHu8VulRD8ihPiuSL8RN81qhCYeGwlJV66Ba8jNGH6o2PjVK+Dmn0bNEKv6p94eDXeEI
nq9X6RjXKqQq+hq7TX5aoHytcjXIaftQzfM+jxSfaqiK1D8jtBRLXpRNPTRB/AYaCMNAdvh1aFPZ
UwNeBYS+phOk+WOv7dC94LW9m8W6BIpbzR+CIieLT0M4Xk3kuUVtorFSDSqih90hHKM7W20OY7XA
NbayLrrNy1thCf5K1VKdZDEuz7BTsA8wF/tddkpP3hLboBsVPUwYxTZFYs/SilIlw3SST9n3ZrwZ
nadEWiHYfIBXGMJjMtGYMHv4VWUJB18FjT72tjR05yhdsesbNJq3bagjBRO3KNtm1v66fm4aNnYK
oS6IZfGgKH6tIGlpksFYdLQjUvOEmayzbcvaszYv6wLxq/dtFV6XJM3KOadgIcD27TJO3aVs3Tyt
Jfq3DaObIOZSCaceeS1Jp8VtFiYOKBWqQ1+A+rvdN30pAdlUckze/QsieA0s78tyJ0SrKOkXLHH4
VsS5H2GXw0iert+LTBrhXvrRnpOWoG1zqj9YmHPMh331Nq9+kUbst3amasQAPkAK8mL13635Tc2n
KwAhDwZGhmYoUjR0m2q6I/bo6kODrc1V/+n6aW1rMe5dw9thWSLHZYfMDYVPMPwo+kDT9M6gxfs3
IDg6djZxUgYq8qRlc1E6vQJJugL0I9i4OshUazuJt4IQPAFLiV71AxSY7tvn/DAdsrMJIobxnSLd
fL55XisoIbYMy4y1UQWolhRuMWZPxBofrx/Y9nO+whB89Fy3MaEdMIZd+5weotOAqaPlJ2+zl/NK
bCdBVmjcnlZOJrTbUctHoBUfi+PiG4foveIt+8zlBXkVDB34pvGvS7hpoitI7itWkBQFhiXm99V2
D4r9KQE3lX64DrF9TxZVQc2HaV+xp1pN+hLniObMZUrPBmOPTkXf4tGg1v+HEDupdZZ3Fkp6iLrM
AJSg1U/zXhklxrN9UhcMwQ1kYYxdRx36WEdSuuH01JECgbHksd6sctkEk7wmCB/Qfyn4Zr3FtiN9
gom2AfjjHtTDcHjAoFL0xBOpodt55GA+tKo3yZqRtoKsNbDgqw2GeXicouEn9h0b9vH0TOZ7jcZu
l3+5rg9bB7lCElmqCl2Py5h7oTwK3XysPsZpszPCQjJNtA1DNRs9prpjiA3VtoP1nVUOmKlhQRah
rY80ByNqdtel4eciRow2ucAIBjSTTNeykHsItdoP4+SPVXej6O2nSH1MiHZGV8h5po4k4pEJJ8QJ
+DbCpu4eqHFj3/R56tYtsi2LLOrZ9H9r6QR1TOpM7XreJ84zK5jWe1991Y4g1zniS/rTW6qsazBB
BZUsiYYqhlANXXxWZ7vSag5DJFuTteWPVjBiP2uZlGFNJ8hUpkPQEnbQ8/54XSm2Iqw1hOAr8hLN
9Tl/mpr8k5LtDP1zEr5LEonqSZRA7GTtk7Cd0DUDpgzVOWCE853WT3u4c4n/3hRGU6mpUQ3bqcS2
O7XJrE7jI0wJa3SPmMvnMWwxSjlZvm7EEpk23RBvWbB1DABaf4xGN9RR2hYyUYX5kxUh2KpPUzUF
jh6dMrv9cP2iZHBcV1bPX22wiDgDvF4WI9oGm+ZpDMN9o8zfB3M+l7ZsL+TmlWk2mn50Czy1Yl9G
NIzU6Cg+I7TFoZ/nfMxfcl1tvlphqMnoiTZl01XLIjrFcyI2pLHQ0BX+zvhFDPrbZnDnMoSXygI6
h7Y71rJy9aZsuqERU8d6cVsscjp5obFxwSM8JU7sZlF/JnPPvGnSJVHZtmAXIMEpxZmCre15jDwO
Lc+ZsQRROt8MMbmd+s/IrktUZNPBr8QSvFJmx9hdRIAWqz/CH1bzPqq+xOZtUT3XSe4qsoHBXyMW
fzwov/EcsaipjVjiVszAa4NwP97qfu2VaaDAEh6qgC/3bMC76bWdi34XH7Rte7xsknru9QNGZ81r
q0hYb411hwGXSMHXjvOJqZbbpY/28GOo3tD2Avas/yuNI5Y1zZoNk61C2qF93yB0wxeQG/bPb7Dy
FYjwpTCDUEezCz6wo3R+7Hwr6uVQFfXJCG1PKekb0qZrkUSfMhpjo5RIBPeYURztOye9aYbvqY1+
jTexV2KKC9zPGmiLNbG+qGHrztRgB6NvlXPn2UnMbkjVWFCPKJeItWneyNBbWHBtqqZYk1OrcCq1
EGH8OB0TENUb6rEkpST+3XxrViDC2ZHJaMLCAohqLLvQnu+MYfSxlwbsiLJRJxkUl3fl+pkNNgLd
AZTNDrnyjB4ld6Hv5+UthRZ7JRL/HSsc24injnG32Bh2YFD64tSL21gsuK7jm2W3NQ436hXOMmtG
QUfg4PvnpsfHarYLj6z0OdeZiR1WmenJBlu4o/3DVa1EExzxjC0r6cyP0Co+aMbO6ls3VWNPTW8n
kGWyt1CbriUUPHFPtGFKGsAp8ZOR7NS2dUcpgQ/XsCsyiUvxYt0oelriGNEq7KdOf2qSeX/9qrYt
CZNvaK4i+Ce4V6fR1XjS4PMs0zwVVvMR2Us37ibJw7UtyQVGSMXUFa2yinu9inbw4phg7jRJz9a2
DV0gBMdqzsiGxpxmY2mbGz033DRejq1mek3dS/RbJg3//5V6J85YNH3Cy2uDR+wfI3mbndoOOmZV
zMWK1SFrGsMImwRQ48jT9MCq6C6MSHYeuk6Wkd8W5TeS2NaXDJZShD1KXTUj+iO4wMsE/DJR/qbL
ucAIaoaKXTKzGAKNyXg39C/KUpbY7PVAJiZp19hUA0PDO4RxWPBeiK7HnJuxXlAeSqtzfbcM/U5V
K9ccQkmaZzMUA5sQlgZgRQtmBF7rgFYtszpY0OjBtoMpd05DmB5HtBprbRaYKjnZc3scCNldt9fN
cGgFK3rwkGYlYlsYUl8FYANC/TC7wW42N23GYz2pErjtHNAKTzjOLrOdISOou7ZBfK98VP3+FiO/
cOu/1kvoXve58sKgA2+PL2Nm3X5FVtiCS9e7sEm1Edjsps1c7Yvqlp7tt37+oXpeAjQl79/ShWWv
EAWvHurKvIw5rCGv+gdzIto+zgtZvkSiOWL5ZkJH/uRMuMKsKx6KSnWnNjzy3o100e/ZZHnjWD/k
diMJZzbT4bbhaIat6oZOxXpir+DLQecl9MJxzVMelPtoD6olZ58Fcj6J7WzNCk3wkU1COsX4VbA/
9UgfppiOq87L+19csT6VzGJuH+lFNMEYkXhq5rRDqbRojnNgROk+ncl+hp5G2LyiO+Q8M9nw7rYl
XjAFS4ya0JlBUolpmqjeYd/US1lOnqMWjZfrzr1WZovk1eFC/BENgAPMQWoZ0/5i8XQMWQ/qI4Qc
hZl/qQ2FuAp2gcaaIklWbgq2whHeaquqLU2JeXK5zB7UtPZZN41eo9cfu6jxwtqmMs3kR3VNMuHp
duo+H+oCkunv5v20S0CboB9iP7rVF1ffazsWPI6dSx+uu9JNVEsnRCO8GVqscU12o1sLT2+r5g+M
zbtW8mJan2dVNuS4+cSucARFaZamVuOE5y2tMejrCOTx7HBdlE3VWEEIXtpKK8WkDKI4/cui3I7a
XTS/XIfYPi2T6kiXUyRwhDvSMHba2Treu2JKvWimLrilPo/qix6z5+tI28JckATPgX1NldE4CORi
5tyxWjuw3LxNaSK5fhkM//9VEOf0AzP7FjBIchTeuLAvVtpOuxAzWvu/E0hQAHNIZ6VYcHRL7ew6
Y9xrVbLPFFn5THZDghL0wxJHjJ9bMWVB1mQ7NgznQmnOVgvmt78TSXiaFWTz9BC7AXzLvh26YzZ+
Rort7yCEtzhdyljFFlO0brZj4xbGVLtJkvYu+t5biTT81/7hfyw+6OFwFmCxFh2SrI5YjQtqiwr0
BOQ7NQrmOonyJUky32L5SWHs6bp4m0/WClN7rX5EYUWm/2rRC532hdblU9UNE3VNEPZ5UdzSwxym
72rs+vXKopQ1NW/qClK/GG8xNA2LcF+jOyoIAC0Dh2uH93psuFX/3I67Niskrl2CIxZD69KxF9YA
x+wttweHno75YKxemJEMuH6em+Z8kUiklmrKKWYhr+wW1fgcxtPkWW35PsX+eomyyICEi8NORtLb
nLePkE9OdKO0ltvI1hNvR0/oDKSIoLCnWKSv0p2S6TN3Ttp+AQN2tsMaMj6CsGDFefRukbz4my/U
Ck2wZuS4RmyZBJod1T14OzvtOGh6F1y/oW1duMgk6ByxmFEsXBeY9pOpX8vxVCtPyihJDUpQxIqu
rmcWKK2Akuu2W2HXR40tJqB19nNVNnMngxI+apeRtOXQcyfYlzdLUXskJueiwDy6IeuW2RyAs5H9
BskTn0gTK8ix1qRhV8z8O2wEvUnmYzldB3IT4ncgcm7PMpXYdIkrPC776nUsuxA51mrC6FZ7suix
Ts7mSLBI9aTnd3Y3SIx38yRXaMLT5UxFOOLTCzw4U3xkIJ1InSxI7O/Mmh+vK+Gm9a6QBFWvRtVo
mwznSLQZnCqO12j60cpktbVNi3J0PsXB2wBFWi4DucC+nQhglo9ovm7f5u5WAPwHrO7HIhXoiWIV
uhcHqfOjqXZhK/EK25dykYEf5QqiT2p8NC2QgSracbH0wFTex6Hjm2kjydn8h3ZfoARtw4KhYi5C
flz7CoNe5W26N787d7XPB/aqfSUjAJZdj6Bvld40i8JwetQO8vrYydrnZEcnaFncGMqcpZAHlVVP
0/tz3xSKOzfKTaGpsj2PMmEEv1pjkR+K4ACb5l3V3TXpWwIxzg4OSnrLAB3uaz2IOieicwZXYDPb
V/P01IF5dU6pJEW4LcYFRnhX+zJtUwTgfK4dX9B32fDpuuXzOxWDPFQweTmfJ1VFprI2nUCfp8HH
DOVxdCY3nt+VUecmdQO2aV3y1m25GQeLuzUDbNpgBxIUbMRwZNhzBYuygj2QwQElX2sOWBWOrRuS
GEuGJSibFqFsWUUUsybsRI27vj2pleRuZBCCikV06Xsl0fFpwQY3MdyWKW5iSiq9W0azOjOTvNaz
oUuZZg0AyYu9VZ7GjnkGu49iWS+CDEfQ54rkAzEqDc6mol/rvLk1I6V0TYvcYP+jJBrZTLo5aAXH
S2A6aDnkJ7tyorRuWUMNXE5Va0Gn3zfMPtj6GKQgWB1bLYjRvJIPuzkkt/UUSa5ty6TW4IJbXfoR
G2BVA5oRMxcZQS/qxsN1q9rWjIt8gqJPjaJZ8QL5DPJgZw9zdzZkPXrbhnuBEPQ7C/WZjA30oq3R
aYA52U9Mq1/APn+DQ7zv6/n4dyIJyl6hLTwhIUSyq11e3MzWaa721yG2VfC3SOLMf1E2VVyBEtpf
Ov2EkpZHGu1GUdRT36YSDZRckNh5Y7IZ6woG6IBtQus6MLAMxSFVbP+6RJv9wo5KLBBlowHREZul
YjKHI1puEDC+a26wM+i9E5DvM1/KOvp8oLR8Ce9kLn1TthUm1/+VcRUYHFQSBV7W7OdDNZouuGyD
tpM1wspg+P+vYBS8TCHpAJOEKMPG1otmPSxp9CA5Qe7f/nigVtII1joPJTFydBX7ZotRiMy+U0Db
2VqY91mGH2ZYPc1oEynacD/o0hhiUyFX2IIZF4aatXMDEcv+i1oeq/6HanyMOvMN385rJRFM2azb
vq50wDDnnVUeQEfoYnfrm0DQH4jAmxPfC5nKKgWPPhZwQxNTrIZ5nrvTEv68flfbGnGBEBQvTJJe
wZnxqunRnipsjDovmUQfNp03yvL/iiFqXYWcsYI2G18zIm/RyD0ZFAmETAxB45AFSpskh2ethnNM
vmSVp79pRB/buX+LIWjWXOaLkuOWfL3SY3ceM4+ViupbvBHg+qVsv7UrKEG7KrRR6RTUYGAXr+/y
IN/TRyScwOuT+Kbk5P7D3V3EEh4JGlnNNFNgOQdz3x2xsO1DFruhT78noH8kfoptAe5kBddF3NYJ
tGKgH5UYlkhLo6YjuGFKTojRYlwmquru0NVU1ve6qRZYOUsMjFlSrHp87e8i/nXUduC/WOgXkC+4
c+urYSYRZdPjrECEy8rT3qB9PiLai7F0Tn9S8vsavGTDW4LKFYxwT2Y50bDoAKMomZdjSRRbvMXY
1ZMk1NrcT+j8BsLg3+tDm+icdCo/NOVsqS7/ik1OMair3XQEJxinKQKb1X2zl2X9N1VihStEs5nS
hVM8Q8A5syq3zBLtR4aJLdkw4GYxfi2f9lo+C0vLlLKHfOzYHobd5FOv2CVP2uPkzchBkYOMF+m6
goCV9jWg2TR53WYArOlHk94l6HPo6yDs3xTurQ5Q8OWdM2kLUYBTYh2P5oB8tFffaZqMKXvbqHh4
ZKpg1df5/6+CCH3BitF2gemWSra37eykUmyoAAXSdQ/BbfOPIAIrnP6FEVy6YSTZZBQdTi1l5yJO
PoQTPtci9Tbpk1snKj5dh9u+pAuc4CrmEg8UZgXxgug0oNn0Qa9bV8EW3UFa3pIdoOAwrERpQesL
KIt9cjrNjZZHA1n46/JsEjc4q/MT/IVR1MRg3IzD23+2eykuOOKw5hYsf3v2FSQ2QX/MTgaG7hzm
YlnkdfzNTNgKX2z5w6LbLkLqgOd5uYllfhRYd3y9GBhLdv1ZRnS2qS4YpEBHCG8NEdv/wHO5NFOL
dGiiDS4t9vkwuFhEhY/7BzNR3yTcCk3wIZ1aDpMe4xshBUUWlnJMZ/O+/2Q9jLvxRjugmUHmHH/V
Sf4wB51i0A/D+hbYzl5bXVIq1FJqxNToeamOvOdFmf3sHJXoK8AQo9t447lR3OU+lcjK//AVYLGv
TulBhYHtOkgy5GirtP1qeWDOESx6ASIl1DBPSZJLmmA2i0bORVhLeAocazJKlWdRx7IzP0bzohxI
qsTu0uZV7iZxqPtZppdePTQoiSSj6aUGyN/zeMF1NOVbWgvXP0e47aGCuysJfo7N1HNW9E9UJ1KC
H/4KXDtn4ZWghVq3qoNzxv6s+WSeylO8Az+N/j5+ie/4SmCwM1w30c0HV7c19ImBmwFz8a9VqqM1
YznDg0uxxEY/9ub+7/6+4OdyOxlIh8vBdqbU1UE91ueyx3zTla5EEKwCHKlz44yAGMxlr+jOSwjW
4anudn8liejLhiEZ85pzUhoZquhFeLTCWFI5kEgi9kQNVR0rFneXBjOS2M3znljuoqTtMwgHaukI
4qa7RDVWUw2CHYlEuPuiTGM14sSo82l+v9zTWw3kWclnMrrRXnu3nJTG1Vy+z0g2988v/Q81XwEL
SmHr1uRkjKt5fWvH35YI452zG+mJ28WPLZHNI2zq+ApOUBDNKcNl4XDKUN/CZ9xMeR1cV45tb3XB
ENsg0yIZ/iGZTX6Cu+pY7boX85iX6EdEqHxbH67DbSrKCk3wjXGo/Z++tNSdxV10lgVDV913UzJL
PP9/CAbaFwusBhoyEK8dBDPsMEdZkD/h4Z5ihWv0BI7U/Gjv5gO9A5vbWyS7wAnxazgpfV7YBnTS
dG7B+u7OJN2XffEWt0QvMPyAV/Fr03Sp3lPApIniKXO4I44sh7itdRcIIXbtS5qXtASE3aiHDAeY
l8ZfHpZgwE1ZMhJXJv40aGFUPXcNsPE61PlLGMFcwzbRtOSXJClSXKFdB/ms2a5av4V0CZ2Lv3VN
MNSmrLXYGSBPkRo3Sjf5dae+GGb8NmNFiIgECprdRT+r9GU8dBquhG9Bjg6Fnz79Q6OXBeljKSk4
bn9r0gua9lrXiqmfh6S2IRWyRdahOFKs9YMzAn9Z4y54S0DEm+xkex63czorWMFwh6lcupSvFAJJ
Grfc2O/O0fsUP8GtnnWsI+sjt9jXEmm3PdNFWMF+x0lNq3FxuNbvEvXcRntHNgK+bVgXCMF2dSXr
O1Q/8d6DMotpw0mdP7zBCWFyEtSiSP4jZ/T6xrDMoAizGAWNrD3aWGlBhrvY+XEdY/PxvWCIDwb2
5iZ6h3XAfjJq3qDfW7ZrKN1eiT+G0kG57e+wFZjwXqRZmjejCV80eiCR8ltPeXC8wTNOmHL1sr1s
NYNMNkHjOwu7ZvsGss3Z4vX2fW58xUpGz0owsvzx+jFufrKvJBO03DFJndAZUE4UFP25o7dTdmSG
pHlkU+VWKIJWJ4M+1nGFtG+aPk8lyNne8hyt/r6g0jTHfEG+4O9bOTlrE/NUpr2lcmagNmtQLMXG
v9c6recYKMxSWI2xdJ5JrV3c5A9DbP68fh+b9r+CEd4KK2/mamrhwpFzxeZcu1bdMHZqv1Ew8fV3
UIKVOuqML4sYDk5rvpJq15eVq8uWc2xODOFr+99jEzmw1IlhdUoJkHlEs0CF3ne/XaLj0k5BpyYH
AwywWClJa09rorvITm7UsU7cKrX8ikTvwEp7almCtGms3Or9pLng3pV8KG9bwOUXCratqgsDPx1O
nDqhZ0cWNkT9VIev5iKbIN6+Wt62p+PvqVTQoLkrsmboQkxfa/uGgYGj+YbtdcFbLvUCIuiPNilF
ZSYAiePcA82Zi4UKp6gqD38HI+jOgplrUtUK3EbanCIr/VjMmmeF2vGvYMSGYcugudlpgMnp+ymN
3Sl9LnMJxrZv+n1iYqvwMHZpphTA0Bbqz1p6rOzYvy7Gpj83edELW08QnwmhrB5VVYX3yvKn6Nks
b0h7KIydWp8Jk3jzTRVbAQkqNpT1wkCyaSHBdQQtpWtl56n4cl0YGYagYTp8htXMwMgiUIGVLyS/
TWZZ364MRNAvtUhZZk8ACc2dnh/bLrDnh+tybNr95azE1mCQQRtpiB1cPsHim6aeHm1teVfqDMSa
tsSpy6AEF4NYCLRaIaAouU2cm4n2XpJ/KEBVcF2kTVVeiSTEDU2aEDt3gIMdvZX9Yenfkl9Z/X0h
WLBKo4kHJbZ8I9c9qzbPNC1eimKQeGR+uX+kN1YwQrTQ1eGYVyrMRdHLzz4dU5cxEHWjhFqk5acI
8s102l8/uu0QbwXKNXL1RTvQUVcVC3/7n/3aut/uGTbJJ1551HyGnyAB5GZyTUjBJ4BCcYwMDXhR
qwaTQ25idd4ZZee1GAvSLISVKtq0rgsp8UOa4B5GtW/6qsD9aZV+k81dMC1WQKPZJyYYk3JVEmDI
1F7wFE2e5gWNcI9OhITz9AAee7fupr0j5S3Y/lhb3Z7gL8ZKVbSuAhRF+R2Lg2LXvu9c+xGtM7/I
CVFt/f6mN/CCKbZtDdrsFAZ3IMOwJ/odq+6M+Nv1C5OcoNiu1fDppiUHRBai0lT0Hgp9P1BSfNcz
XUaQue08DAu8v6DTssWxpySPGwsDOngHy/FeMctzu4CT/7o8200Z5gVE8FBhUZtOFQFEOUw7a6ce
yL2xR2LeS3ayJOn2E3KBEpxVMeqOUzB8Sff2XVI+OFni1raMuHsbBKUyR3OQ3hMnp/q+K0Y1RPBQ
k6OpHJvyTAzJh8e2N/wNIcZAhprSMHR4fJLdN9nnvH6q6bfUOdbDjwjD/rMkhNhWuQuc8FaBp7iJ
7RoBZGYz16I5+JFPsXKnUdlewG0HeAESVGE2lkylOoCUQvuS2bx30/ELI7m15ujolFNASuvhuvrJ
ZBNUYnHw/RHNOEoFRMwohQ3FaR48hg1013G2TekimvCAaTHJQRbOceJ9wY6qjJFeonWG8FaZ4Vhb
dga30Cr3zNib1lPaPF4XQQbBj3L1HBZgWRrMBCK0GnRu6NyKpIWrmzKmQNmVCE9SZRdEzXj0Xc3n
uq/hSP3Ouptz2fKp/3ghLnciPEZKVGSpwr01z1kuSOHUPyKsJwv0W+v2n57UBcmdt7C2ozvrX/9g
CO9SoVnKxANmCMWQXWYHNW2P1XOxyNYqSu5LbJenoxW3KsU5WmrjOuqTWn+tu1yi1zIQwTcYcYEZ
efBzY3X3bsD3sdK/M6Xk8/8Rif0+M1NwDHHYj0uuctX7NdyWBKFvf8/Q9EDBFRU/yfLLEmMVG0QJ
abHeQQccFuaBQ6E9V9Gb8vIXLTAFf6DrJSlsfjlVtE/p3cCOcfEW12aBRB8teCoWYwh2NDMzKhFP
osNgZCcs1nGNMvlYoPzZF/HxumvYPLAVlGBJRUSJqvIeTqs+DdW9Lvv2k/19wWa6rpwVbDnDC6Td
1Rlxo+H7dQE2fc5FAPHLjzl2qiu80bUnh2ZK3FbBLkbjjjiVfx1o015WQIK9jM7Q0ZyPQ1jsZiwX
sHi+63PJe70ZHqwwBGthWkQnjXe952WQRliwZWSuVe6p+r2Jfw7muS4k17/d27hCFF7RLp6VGINr
oI37aO+1wPgava9evlGfPbfH4gT68coNPdnOR4lSaPz/V+9RtAxm6Iy4sxmDgKCcVM2X63fFDeSP
77GVVPwuVwA11tgxNP+h8NI/jaR3S8tx7db21MIPa8njKlNA4XFtlrTUWz7Dwur3U3W0qse232Nr
tntdJBmM4BPs0ernMgVMjivJs3PYH/Qh8TRDFsptF7lXhye4hEW1prargTR8xE7kAuX7cp+9LFiX
ubN3cmp4mTIIHgJ7I2ldg0Tbr4f5YHf4fo1CSdQtMV3x464P29KkESAM+l0Ln9thdG1Z1WJb5Uyw
7WoUk4HiFHeiN/hqjVFVUurBK8iw05XFTWYHS4pb5pp19em6Pmwf2wVPULt6QbPDxNUuJ0YQaSRQ
WOP/HYSgckM2hnwMEm+35YX9hyqTfUFuktA61kUIQdVIbeWaksGn8lIc9Vo3OSE6TU4daILK2+ZQ
7o27cRcfph/oyCQ2Vq3JukJl1yZoH5roqFpzrx4PYIpn7SmanJcJ6SM/que70ok0iR3/h8f9LfMf
vOBxHg02r6dGz5wPqXq0MRbvDoch9KqAL0cejyxgdiClQtm2gguw8IBhtzRK0Xz4jSQfrRpdtv1j
ly0y8fiV/el6LyjCE1Y2bUNqFGjQTG6AGow9oh/xg3owjwO2Z+uBcoz3dJ/6hTdJDGI71Lwokzim
tjhFoSwj1LXzB9/YxR7b2cfUwwu6LwLlk6ynYNshXwQVHrG4Aa97yAdnWZi5dYqNh+FTm1TeRGU9
fdtIjsGb0xwTBG+vXzPs6SnGocQbrUyPExboKO3XavDL4fm6uXNV//PmLjCCQLStEnPgk09KNN9Y
Zr/XQHHILIIxB1hgrHhhY2G9rqyeIpNOfKun2dawKhyOrEu8LL6xYtUnTu7OMvm2Tf0iH/8hq6Ag
7ueEjjaAomXyDBq55hjBU5+S6SXtJVnvbVu7YAmuM2lmlsYVzjKzTyRK3cG8o9336/clOzjBeZp9
zsBRh5bruv5m6o9tfN93R8uWaIUMRXCQOdXHWVVwapZ+EzVPOsj2luxoOmlwXZpNv2FrDvjH0IkE
TX99OyZrurjhI+J8low2z6l9v0SfugVbiDuP1Z+vo21KtUITvBTowCuVhEAjC4o4QaKO7qB/ShHv
/B2OYLrViB5Zc0TkkVbfKNZeqkPuViARnR6u42zq20oewXarrmCmyk+P9YckOhjkyKqn6xDb/nWF
wX/Dyn6wjcy2UGvgn/JoRrsr/OWQg7QzOhqnIsCmJ2mHP7+EPxzSCpBf4gowsdQpx7Lhf3IHfJNt
ZHpW4Nzy1IHOfFm31qb/W8EJNuvUuT7MhGtgtiPxDzW/MfFujI5Xg8Bzdt6HpWyZMr+VPwU0dRtb
IkHxJ/JW0DFXiJrjxWpG4wCmyyfWLRJHtJ2kt39jiOFGM5KQEd5wpwws0JKEE/0M3W4sbuIycmMn
iNOv6C7t3lQvWuEK9rwMUw8aMrTYzEg4921yY/ad1zU14hzZC7Kt/BcRBWNWukbJVRVNH1g05+qp
6sblsxP/uK7+krsSowsaYkVps/D43vyh2p8G9iYSV5Rk/tUGR7DhIq1zw6pwYtZc3Gu1+aDSHv62
86uqPKMT4KBVtPRimoGYLPO0mUXedRG3Q9PVLxAs3K67ntkFfgFfw4MVirWbew2WeuxCv/Z739x1
TxbDgjXp1vn/8C0X2QVTb3o6TPgO4KYe3/OEbhRgUQn17W+RBzLUYyJbkr0ZDHC+GNCjq5jHE4y9
rme7YSjAYY0ucZn9rbefYnqwnZOVv1w/1e2n5oIkPNOIaioEOChdlSbahOPlmRqRC956kr2/DvQf
h3hBEp7qjCToa5wgE8+1gpifkzmnHp8vw3e7byAhuruOuG0TvwHFPLXVkaYsYojWObt6PIW9xOYk
RyeusTEUzG3GIXxXh/3s1biz28Ftw1vWyCp/2wWFizqIaepxGJYsaYE0fJs96P4es6IW0ixefoxA
whY+6PfjScZSu+23LscnBAd6ipinH3nRLCUujN2zIVsim52XoQhuZaxZPDMNolEbrGgH2h5IK3tk
JNYk7gdJmB5TjEz800OuuPzTq/ta7rVjvv/mfB6C+TgfOhYQCa4MVvAaVl8kDr7XIdp8rOOjmfVI
EuzBxmNiH/Z1Vd/Oiq00RHAYUZViZBnbVWBc5knH7KbeeBOW5Wl+fGrP4ZfrcDLLEpzG2OoaSPqA
Nqn3Y/W+l1Hpy5RCcBWRZZtZOuPvm9reWb6k3bkikoaRX03bf0Y3v9VbnJOkTWw29YjbUcDvWszj
Xs/NoMDqR+w4/Dx36jelqh8ZslfwI7V//fy2faGDEWUV3p3/htex40C7Ik9mBHPDrny2dvU+4YzT
1B0Ce0cO1v2bLmyFJ6iiQSqjTX8xCyXj/eTYblvKFl9JZRJUEDP6GjqXeZB/s6DfokZybIggE1bO
n8kBz3IkUfpNLVwJJWhhbyYjksHI5TTKO9N5SObv129pUwtXf1/QwnCZWjv6xTCVDLuaYuWA1R8V
W5Epg0QOMf+rLmXBIv61p+3DPRg23ykgrOcUm1h46uaP7Fa2rVEimNjqY5ZtuZQZgkXs3vQbs77R
w9CLp1bCTCGTSwh8DWeyKs3hCtE9JtG+jj9dv5/N9/dyP+IupsxJYxLz/vW+vdHqu6xBW7AdlJXs
K1kmB///1YceI4sGXwQ9AxP0DmHMbazPErKQbQiwq2AfHtqhxPDd0Drlf6RdR5PcOLP8RYygN1fa
7p7usRpJowtDI0PvPX/9S2i/VXMgLBFvtJc9KKJzCqgqgIWqTMj9wZRcA+Gl38bf95eKvePX36dM
IKpgskBq5eOc3jRGdiMN0WMiRf7fwVBpLRlrjHcMMGPORKcTikO9DLZgRZzV+o9UczWHSmdVvYyG
3sCcytODBay0lRO6yqOKN6AKB17MwyNfg3+cFdYVj0ptM+ZFBXSSkdrt5EkuuBGaXxy4si8fCt7d
n+3WVzAqrc2geE4NMgA0q3himLqDlmL+TBaLm6xJ3nNF2RhGpbhi1qImJZ+NY3QjxC+T8FO1jgWG
f8yB4xrkl/57CVGbfRtEmZb1zVRgCaVEiGJ7CKf4SRbnRguSaGq+jFOWvchLkkd+F7elZku91j3t
eyd7uu+3tX9wTsxNPVQr+Rvic3kUveohRnXcBf2EDR48NxrsyNV4XTn7kY0we2u3Ffd90rXAbONz
JxyLkPdxsO8uUJR4CzCAnkRTIXPvluYhMc9C9akfzk30rn7vzdpRGSRdWvCkkmHfcB3tss9tsZI4
H/j7SUqmhY00PQd/ywxL8vQ5H342wqlcP3NcgLFa8D0FfBy4iajopHy7WlluyWaRt6hKx5XxOa86
+bVpRdUfy7FzoH4Cubis/VyvoXWQ5BifBonaPqDv0nJCVU0DKc8lrxNhvlTK6NduVt5DOoluKk62
fyB9Gcg7AfxbWofCFIqk7aepO9XVCv6/ys00SJ/z6aOIA/4JaIiiJoLqSKY5t8bYGPoxrkhuCwPj
kID1JTnPTnyA/MWFR+7N2GJYdwWjctsKRVgwsRT4JBrABZm1dgHdqqIbOC/qrAPiDQ61zVEVz3mi
QJbn3w689VU/qpjwH46FOx3ER45b7dsFZZe3brX2YS6nZBHx+ZXZJkZ4CQdXb/fg7mlc+TNhz+ed
SoyMurFRoRl0alB5apAswS3upPldoB97Lz6IB97wACOBIVOKhI4Nyj86/fGsanUm5CIiJjVf5fqh
k///Uf/m90nEbm5XYB2JBkOtSWK5RNNDCIdPOSOhzN0B8zKIcKEnL9IXRUHuhrLtBjytdf5UPC6q
I4WHfQ9g9QrADEORcKOFRBK9G1EjDCnOMySv84ivuv6MCX+EVHaL0rkrOCpcAWO1xXlywbuLgv3h
HTwTb/4A6qCRhw5zXwv+AOSwDsyQnegn4vO+lYyKxhsM6qwRVlGJCxkYY3Moy5dCuYnbwanzoAo5
n+c8JOq4mcOsRx/6iJHrvGz8WTCHY1KCRzjUzfZs1eFrqqU6j8+a9RqBExoEKxjR03RoRr/1RbUN
Owvs9iSMFX8KYr9K7RZdD5ULAg1eLwIz02/AqCeIWTCURDUbBJZylq2PYrqCWexc9C+J+TAoPAYZ
5sG3QaPcI0uKtEcjGLLFNDvJOHnVNJ4n/Ycy8vRQeUiUk0i6ECppjRNMiM6t+aEz78bSlUeedhfT
Q2QVsWaC6Rxzrm/3aszQo6cS9rwM5MXVqx76oBYuw/sVvQ77Xs8+TTZQ1KlVDLoGXuYeFh1W9MQ0
geC0BW6NKJh74iF3eOzCrElm+OHVNur4GtcSRJghbOu/NYfWje8tfz4UqZt4eNAE/eYH3V9uQke8
TX/wYoCZK6/QNHWSEjZTuhJbtfWprE6ilkA19R2Vm619NKmHlClhWa8AWdH26AvpIHlSPMUf9/eN
bYqhg/SQEGbR98lIKSoLIpXIIfqN0Oq2lB/wmriP8R8p4wpCHV+jUqddVOFGQ24ahK5hPCgXAcqG
kc8bAmOexKA6+dceyuMjI616MQRUmHmihieAgicvy7WG8nQlBm/dOuFOURShJ0XhTTmEx1aUoVI2
Pedpd4SEVWQvlXmbxsKxnrjyXuzkcbWR8vxKVOM8GbFniqDYhnGS88KurLsy+rm/bxwcmtIjbGZQ
01UwFGrAuXrXmD/a1S40Xo7nuOCv9d5cbtq8k8uCeEctrk4yNQ7UtYSZJyrCeh9CPP1etV+vAxsY
CExMZdXBmvi4+qKXgUAmCcgwA/joAiGo0KTC7X9gmqao+IYycT1ExnibfwetHvVhgKhnMXuN9UOH
PJTEeWZgpvgNBHVmzdE6zBiZR81gaJyyfIjkxTErP5o+QYjW3XcInjnUqWVadSGuVor722jZGUjH
dBEzx7L1tA/DM4m618RRpkBtAia1QuYO6pMu/WhCXzeC9+gjoBhgYHvAi2/qNDFOqGTCAD5e+ER5
hyO/L24MXncq60V+i0FHkdjVYCFQgGGgRfSbSh6eHirBjjzBEZ9kCwT8LSGlu08nZ38Zmanwahwd
V2IaKr0eAljtvhmgv5aXb+8AADkp2FWweCC1fevdbaPVZhfhcrZ2ghv2YyAn7zppNxBUri3WvBZS
8uFj5fgyletbDODa6Ww97lvCdOwNDJVRCyFJY9zHUCtVFaTuMP+ha5kjpEqwj8PcElXF95UB2Rmw
db1dsShZl7gryHeioX4yk8Xpxfg9HwUbCOqsBYFMFmakeNOad6Z1blHp77vODtVnTVk4HsZ6H4Q8
oSmjdIauVuPXpXCTU6cOBK6zhHXLj/2xQceH5WH8Ea9z3WF/4dgbdAWiUsLcjjXEM1E7WORLMbzo
5nEOZ84VlnncbYyhNmfG/LgutcAoxwq9hEN7yGcQsIbV+LBYKefdh1mY2IBR21ThyScqZYBF2WGI
UoyFuQbqkU19yAdfl91l5DU78xCpaA3xODf2ORDRLnvoLkmgBSa68Hg7xf4Q2FhGhWy0RJasCDhn
1aDyelfxCy980Y/KF3LhG3rMIu27Bm/bqNhthgqKPTV8sEaHiSyEH8AOdpDGyJfm7P/fcrp1d3pQ
rR4sEyKWMG3Sntr0SVu9pHtcp4d9g9hJ4rev0220xZAuubbCoLkUvCpOXsMy/7EPwQknmbo0GFMh
lq0JQ6JodidzPUqVDI0lns4WOz+g3xyjSAZqBjSHQZkqSqaq8DnUxZ/RCuSObXWY9I+ZVEABcrDx
aXMzC8vNXJSv77Bwg0xZqGMKqQ9NLKJUvWhQSkkwxUNU3v4ORXmbz5dFNaTSAEqLvvrKVL/os27P
+jskH1Dpvy4jlf0sta+FHhLPUMC9kbRgEDob2ZhjC9PtNiBU+quMPk3KGbbk8xyAjeeo6rynT9bj
0htD6KyX5EVRN+T8OyYH3MDvZAhy9J7koPs40G/lIPm0v0Ekqf1RuN8YRSc9Y47nNQaglZzN+mub
NnYko+ECXIE6r0eBt4BU4su0pc6yFbtkgakhT4SzFs0cwh9mriMUn3hKV1FupnKdvqJ6KWuoLc5R
9K2CXKs9RXPil+X0UxKbd+iWY7d+o9FMF/k4xZYVAq1fh84uk75+Uvo682q5jrz9fWKv3RWK+lCC
IkNbJ0TQFAPftpgn58zgdZr9RzK6YlApYTUXtTcJbXK7qhczGoJweZEm5SgmhjPqSqDX7cWwRjsU
xKf3WGdqqkokR016GDxM5rLtCdd6V/+Y1vs4D/Z/n5nOIRHw7+9TnqeJYbKGMn4/XZTyYlpav9gI
ivjLWHTh6z4Wi7QfPyVZpqhZkiHRU5KyVY8TJkpgDJksldzMyx4qp7zJ7dlb7ozAuIh+6U03wsg5
6Jk+sgGmkkeTSSlG0QHcNpcw/CabH/Yt4/0+lSss9HG2UofftwbI6ihFWnsjrvCcix9zrzZWUHuV
SKU1GUTyRgsvxXgx1rtyPOwbwmp0fLNFVJqomijTmgalUTLm8U+9TT52ruz3QXrROaHLMYieThBj
QZnDFAZNclCrKEgtXySN96XBBtHwtqbpGv6jDtpJnPFcUyI/1Flly2ttLxByEl72140HQhxk+zUD
IqZiXJAgNKkXbIidGna8irVjQLOMc9gyzyVQl/5rD/lTtlBigQeWidgjnrXpm1ZBB0J1V/2150ks
sb36ikRFjaCZ6DAjR0bflY6ejv6U86TDeetGBU6RD0kUkVc12fIi9X4S3IpHDsiDoKKmSapq0Aai
TTKcu/Jrpz0qMm9Gk4dBRU0TqmsN3Wl8/6VfZtPOjGeBNyH3H5H5ezfodvshhmxBMmOp/qmElxgu
tLVbEpr6YZD4Civs3TdNDdUGC5Pe1LlqjhDhG8gQ4+iHwQQGPVwdDokz3RdH8iwjfI94xwMPkTpl
09DCNRujPEDMbiPo6jpNEF3kI85Xe/VKr8gc7fieuL0aSSWHCIx50moCEnzTUvOp6Q5Wwnkd51lF
/n0Tr3gxH6JxAoSqY2BuHgNt5KnHsQuF+tUMKifoSj3HLVElHv3iqwwtNLtBx55+zlEijA/CZcET
a/JUcDaMZxmVH7IBkvZTKpMG0W9K9XHSOFdW3u9TyaFf1SZrCHHDPEJyDy9MGgTY9vefvXKoqGHt
JAX/oyI3Mbs5H391bl9mN3akQ3i0PKnyjGCEtlsfGMfaHVCs9vZxmaZdYemTLxkqQwsztHuJ011q
fBhqnrQpD4CK3mZY+lHu0VS7wAGPYSOAcFxK1+DvzKAidtBEvSsloEBKFW8vjhrz+uLY332blaIi
FFKw4LaeAEFEN0j/VKg5sWg3rnZSvPwkuPPL2rv7ZrELURtQsrqbmFXU0hzNGttjXuIgP4cBGfko
nKJ0rKByoydeIYp5fmzwqPhtME+4aGQUNDULe1xWxywcw+o4u8X8BMTUpYwaryGCuvGtVSXm4Ix1
xEkY1b091Tcdqrplc5uonKRKYuaPL+cNDnXiyqEWdxXR5pIxSFj6RVB7zZGE0v4usRftag4Vumm0
dEPcAyacl1PVm4HVKZfQ4sk2cWDoc1fuhHGoSsAoem5nrWqraBGYFV4m4mwOPe02Dmq9riNSuC43
nTeYQ+oXzZze5nNmOkn+Hj4QtKv8Xj165q2a13ZVCB9CWsqFi2adxe20qnbEFdwP+xtF/GrHH/6g
ZTMScI+Y8LtyGcFTG53NKXZFEdJAc+LlqErtw7FXEkPV0NkWLbzbvnVzqxX/p68rCb65nOL+dhqD
UnnaR2HXBIwrDOXlmra2Qthj/EI8kXHZyMuCyVd99YZXFmcv3xWI8nMlj9c463AMJinhA0ToWhdZ
/17WfjPw2mPZzv4bi26PDUOh1UqoLLtr7EWN4XXtqZ542Y63dPSAzKhqqWwQvgIMox+7IAsEMtXv
lO+73l33SKHOp1Fc8zEhstR5C1r7j1bW2SbvKZO3ZNQB1fdK1aoVtkeI5KAJe7dZZ0+qLY/jb+wT
/bo11JnUGVkidwtsER8WR3ZqH7xBaulk0/8GETMAuz1PFI/d+7BZQmL+5ijUl0ovFsLW9g9JE4Y7
nxIM0qE9K77NbxUUXyfD5qmm8GylbpaFlbdqmWNNu6ZydBz3qfBxfzk5QUW3txWjrGuhjtXEF1up
uOjSdhL9nIbnJuFdYXhQVKKQIEGCAiVWUF+OWXOT6ZimX6DtBsvedevDuKOlq2BRwWfb282K1QEN
/nizcK04wFikE0e8aivT2zcIlBeqTdzHMulfG8LbcHyo69uJV0zjQVAeN5VpOXWkO2/VQ7vKulPS
y5488x41eTCUjy11Lsd6ja5ls5Rdaa1vmjhyrILHdsi8DG0WjDqNFBWyswqBGSENqn0SwvPao63X
r+WTEn4cuH2b7B4zNKSA+huNeWAQf+sDY28l1TQBkNQJVMjbtp/mE5Gpng7WYT+ImGG6gaLSazeJ
QpG12KlGFU76qJzSjMe3yoOgPLqOoGmqCLCmnyw3iTQflvn7VjDjE9pWugnlTBUN5m8XrJaWFiAt
LnjGczrdp83Hpa/saXRCrlAu8ak/bkJXKPp4Fca5tiYZ0TOlhyW6W5fXFTQsJR7x901i+/Zvk+gD
1ojHdMAFDzd9CLPWYuyoAwDz7Ph3MNT+1/K0ZknaYf8Lxc8yzQsn/ZSGSbAPw1s1ygfMqFHlugeM
Wv2YpdxWysjGmH+SfNjH4a0aldsId7BVklEMw3xV9BKCdMdOet7HYH/PblyA/BGb8xS0/Gmtkq0R
R7f31VN2k94lQZH5tbeA67C9RO7yrn7gDSaV6jQBKspZggUc2wc9uZelx32jeAtH5ThtFjA8RRqH
5vZDA83UeHHjpf5Ln6aPUWlddLVC7KDJ79K0ltca1p0Qcmeb2BnnGjtUOigL8OGKCxZrvRtd2SnP
La6o1qN4L34rH3uoG/BOCHZl97o9dE/4KOhWOBDEfzJ258R+f6g9lBr8yOcJg3P2iu4rrVJQckto
13ZVobqN9fUUqnllF1LF48zgAVHJwczXuBwXANVR5aelLw+1l6icJzHOZqlUahgzbUhQbcDxEGIu
rPQl7e9ygkrlhBZsgVMzASCGgoYEjoXSuBEz3gA00wxMS4oqRidBB0QFkBCmGkRycMoRehHdSbzk
st7Ebu3pdxJG2wrJ4XVHMnPqBpGKpmpZc72SEE05JGwz9TSVz3qs2gOUMPdzA880OpyayVSKGUBR
FUwjVAk5I9bs6PltiUbPBsayEWcg4yTD6gPUAHSwz+jH5ExekiOfxxLHdOoNGHW5wo1AL+sYYHp5
E62nchpsOeWVgvaXTKNnmuWiVZRCgM9p3UlWbk3Z298S5oVnYwQVNFE9FVWbw9vSKBs9NbaesX6H
JI7uy7D62KoJZ1yUt2hUDBV5sQhTRF7HW69VDxPoFksIO+4bxa7ZopVUxQCiiC4X8ldsDtYxlgyj
7PEG13nR4+pKv55A5sf4NnJSqLsqL/t4xG//uMpt4KgztZ0wxKxXgJt9MAIdBI9csuUD74FK4uFQ
qaGYOrWbVTz7dd7ozmcdhaYR5aYEPeCjs/iKF3uWO4NTN+Jqk3OXlEoSJl5npZE8nSYfRWd1tRvI
aF2UIH1s7daJT7xRWLafXHeQShVzL8ljGJFH9PSciq/yeivw+EzZpafrttEjiISdOFHIHCkhg5mC
8PhtdqZzz+9lZSfY38YYVKao16WPigbGTE50G99rvnIwXauzpYfBVcFrETrod0htXhiwc8cVljp1
FzT6ZG2HLavykwEUlfPJxzOLyh2tnGSqTrqtlO5zKUNLRqjsTHq0RB4dIccZDCppqHMvlKsBoAp8
x+LjWgQpjxWGuO9OCBtUxtDWGBQ3FdaqWwec68GqXVb9ZdWOeg1GNp3XiMIupW18j0oZWto0tUxC
uTxL/vSYun1vk2HH3K6O6plQOx9Nj8fSx1tHKn/oVTSGWQwjlfoSDq7ZHCper+6vivreQlJ5Ih/C
pOhi+Hr4vLRQ2J4C8YQhfaez26Pq5G4RJCc8N507t7yVPPmb6nd4vhNd9ca6f1dP0WaRqSSSRokm
txnsNaNLot1G4BNuoQ+1n/zZz8ZXFFoLN4+s2mxJdItB7864dCAfgyeHzIRpnvg5tGU7e1J4n/Xs
gxvTMroioiODHrQfmrlQxA5vNpqcOX2aPU39L35ur1vLS5mqvBng/zDzCkgFoZWYYSYS/RZQSRBu
nhmTGsUlvesP5U3riX5z3zrpA495gZ3DrqhUXIZT209KDjMXQ3H0Wbhve+Hn/gayo+IKQYWiMMc6
yj7wkjD8lGqFnTb3qfC4j8H+1LeuIHTozWvdpxHZLsmuoHp0KrwIE8YoZyeVHT9Wrv4aetyhMZKB
/wzGKyoVjGWZg/VHBWpVW+lBFcIImpuY9pyVObtFo/bgT3MxBVA87OypnDw9XoJsze5yffhgVNnK
OTCY93NJ1HXMdWgSKtNUQC5d2cyGiFDpvMWL0dIDalfpVgsUrw50EL1zVp3lPBs4+oAPDbRhDSHg
5OzjgMf7dzAby9vfp871tRiyWiD5ZVW8NH5UJj+XD7Lwdd93eFZQx3hFHg3Qfo5Fy0BEmgRt8u3v
AKhzHN8YRqSaWKaxPojDQZ++7/8+K8C2y0QM3NzGszZroO9NDLC8FYNkin4bKpyZGh4GlSfUaoKw
cA6MqfczK3aV/HZcefcQZg7cWkKlinLoBbyEYqVwSQiDIQAdeFu55VPsSre9lz7KduIu0O4QuSPA
vNChpyQ1HKqyRqAJpS/hRYMwAiG9IY1JkVu97m8Z8268tZTKHHmjNZNFQmc1H7vmKW+PfdN7Y/fc
gLteNQNzhqBu8o4mry0olR5QmwzlkdxPuvxGUz6jk9reN4sTSvRRXQ9zpQk1APT8aRhCRxq4b6Qk
GumUK0n46FQxmqlCG/yts4N735rKeAYhzefi6z/8wXilVyBY2zuCy2XGZ2V4JAAoxIkoU+Kz9i2c
akldPEEpxAXp8sPilW7qG7f5J0jn3P+i4udR37BDYANIO8bSjLlsqABsbe1JP9V+7GuPhEBzeBm9
wV8d3a+DsOPsHPnZP5Z1A0u5hrSUDQTdASuHoq+uqdPU2YfQKr+OWvUARij0auqzs+8trCvWZm1p
bxHmJCo6nGP4JqiC1Jw0O4+q75Ai8CwBc1pytLr7gOwgv1pJD7qZaNaqLAiIY7AJ1Od27gqFjRo6
uSHrfnxqao8DyHEfk3jzJjXXQteNEBiEiWDhwZ31lD2rR+MyuOREXiebp8rIW1LqqBH1Sajw1ai5
oaDZQ/VT7kdbUzSnnI+68WHfOJKMd1zGpI6dUVlrtMsAyxifZnDoi8+lXtuCwmv4ZiaVzaZRR48s
FGKuF9i0RvSmuLfLseY4ItMShQyWi8gq1q/azGaXBqjVqIIAR6zSo17k9qC39gRGmm7iOCDTlA0Q
tWRhSD6zVQAl3XomA7B5hFr6/rYwT+oNBrVcQ6VIcyeImivGq2cUrRfm6a1ZjR/2YXimUEd1LfaK
GOXYldaqnFnGC3vffdyH4FlC5d6sHIWuXGDJGBdODQJBPcU7obcPwtx71QDxkqXgW4+ek1JNpetk
q9EwTvRZbZ4X1bKl0LJ1jNLtAzGt2QBRCzb15qJNWqe5s/Ktzc5NETmS+ZfGUCtWtGta1wYwDHG2
R/FRkF5M4S57X1pDEze+MUD6bfyhpNyvlaFCAQzD44tXeFWgLK5yAS0RDuHYg/p1XXJClHk+bRCp
1TPaDkJuWD83rhuU9sDW/lUSD0Px0mefw/nb/laxD+ENGrWOUmtkcd7gktH6A76kcOq7gmfe1ygb
oRI8/4ycFuwtrv64j8v0RQ3rKaFFHvR71PcOKIdLdBGtmpsZnyvtE+g83Gz+mWo8znZm7G5wqFNp
FrpY0HqYt0JVGX2NCjdns7fragl9DqlxCD0JIDQquqybvr4Y4eyGylg5S26Ftj7mH800fNhfP55d
5N83eRzdgQN4DRcc73XnmOj9qQreIyiz0CBt1o6E+QYD0ztGNanAGH3JV731EH6fXlQo3ylQr4B2
4mBzyeGZbUZbTMr5+zHLBINg4psA7Yixsx5wiwhkt+bW0pkXiI15lOcbid6OFYFSZ5DIxp+a/qm3
7jLZESxuYY+42R8XiA0WddUdBskaYwtY/1yOUh/XTulRwqyBeFAUO/u07x3cZaTuuLlYz8ba/FrG
0SXaGdFJxjKSofY42MdiJvuraXTzUSKJkO8biGnrlwg0qpBKbnrOsNN/2GNKpmEiD6t0B6KQJHWc
ij3UNMFQLgaVeV7Nu1X7Epl3qXYyqsTWViiklpw+ALZtV1gqymYrH8XCwiGT9YmfgblSJOp+neju
LyH7sq5dcahIyzu9CeMaYqFp15W2tZQP6/JzGaMjCrYXxayOSZRDv647TMp4F1XyExrkOA/e7IR8
/ROowFtTcH3XOf6EKLkUuBiGaDlOwKs9NDwWKN6iUnEX6+k0zCaQMIX+MKqGLfbGnSqPx/1FZWZI
tNrKigl+ZLQsvs1eYl8U6OFAXsZ0lt2p8nEejad9CPa+bTCosFbLOGkEBUe1YovO/Oszq3LU4+Lr
0DTmvdnyDKJiuioVUQOzGjnKTpb6RZE5PE3MfbkaQ0+kSKYytUuC31/WU7xeMNU18NRGyJr/kQY3
ENSp380gX+ksQNTifaFK4LU6WfOp7h7jiEcewrOGOvhzNdbVUgaUkD3m+WKHNcbBefJqPBDq7B/q
FV35FlxZMw/pstiN5vXvonTBVDbIDTA3Y6IU9NaRozHNSwsXU3e0qoMufckX+YukZJwUy96aKwoV
/0UYGtOI6S53yuobU+6CZhicwpjuoCnm69HMSTfslbvCUdGZxOlc9w2M0pvKU8v2kgqtn3Abuf4j
Qq84VIRWRVd3eQ+zyJyf7oBl6nm5J0/lbZA/G9/38wE7Qq9gVISi7ylJwg4VtKH8bvTfxdDd/332
HploqzTgChp9CqqdmhQ9WlRcwbxrMKcjNH5dgtbipRZ5xIrM48CApIlk4G0fNGNvnU4s52HBjAtM
wbUvu1lxChTT7dio9r5JzGYQkHb8BqLiVKkMfYkiAGn2P8Xo8AUyOp5py27hv4/KfgtHRazV4IGq
agAn45MKD8qohymcXWK69sYi4iWbazPEFpO4XFEuKEv5mExikC990BtlwFk5Hg6VF7KlEIQYUuro
9x3d0rLro+oRRRWIK6p2MdoKvtxq5z2vqIQyBiSVIlpW6Z7CuVe1uI5CfJ3mTlQ9qzPvNZpJ5yIh
zymWDuFt+Pnb9bO0tCikScA5dJqh314eZa8JQvfbP4XhFq5BiAJa3rWE+R23gaUSYJNhJjgeIrQu
Kq2nZLhzNf2nohFfxtJypGXwIJ/BuV4y43kDSSXBfhj0FQ0pGqEEE9QMd65Dickk2fyS8nsLmJ8g
GzAqE3ZjFEmqAjDzeXGK2yGYD/Jx+rZ6pPmYN1zITB8bMCoT6mYSJokBMKJjnpnnZukdRbcF1Gg5
UUDI3f+4UlyR6IfZIcVgwC+kGmpMdj3UDhRVnWaJv1bh9FiLhaM2UB6fNKcaS38fnJnvN9hUkuzj
KK3mOMagghDZve53w8d9AGaIbwCo5Ii2HrkHpSWKXOYdNKbS4WvBExXn7JRBJcQkz1al7xHP6aw7
uljbfb46re6LFaddk11OgNaMoUHCxcR71tu4XnH5m1rZQEX45+LUH/Bm72RBmjrhk+oX7gIZH+X7
/vKxi1sbSCoV59IwJ70GSPG0nofT4P1DA2+e06/L3eiRJmhU8zk3Ka6hVAIr8FCwCr9QA4KY+2bv
ivdkircNqtfCFVyukgk7uK9rS3Z5c+bItdZWeNvHzeAwnkt/fh0xiW9nR/L2shT2u6p3EJgGawqY
VnEWvIWremWo6sjCVorHOLszq9I29SBGC8b+BrID7IpD7d+aCG2oLiY++zt/lL8mBuepn52Ar79P
7ZTVJG3YD3D+LpcOeL5ylmUMlFX5GJWzX7cWJ9+zw/kKR+3SqOXdKAqAU/TZG6v4kMfRJ7PlKd8x
hQhAkvJ7e6hzRUlnaYFMAXDuyAmau5jplWwUdp30tYSQiS+74iHpoESAYqX7d1tGHTNjvUKRxoJr
tObotXF8HLmN5syTGhcb1Fzx3YM7yFvvw+xw1Yrk2WfCNyu02/HUdIPe7QKFJ0FcvytLbdxL5pQt
DqbpV05KZuZLC99iCmhhQJNNrS0mAlJhzXDrkpoHzXpJrcidq0ccAJx1ZLdNbICohVwsJZ7jBkDZ
aL32lnFeKikoC8Rzb7hmbLmoJ34yFPDIpLxmR2bYbaCpBe6MWQ5rcoPNmo9gII9Cf99HeLbRo0nm
MtY4OnELt5RHfXjUu9xuIC+Xma+C8sXE4FAknqORs3PM6LMsVbI0VZMgFfPWbZIqxiyZiEJlk1zU
zHD6KXEGLeHsGzOlbFCI/2wy8QQ+x6jR8LCBg/Uoah+kSH8o4k+ZmF4sreRM+LCd8WoS5YzVFIJO
S0WNK9RCKHKp1mfTiKC5Y+WG08h42t3fNx4c5ZK1aclZIcC2eb6Ji5cYioPi3NoJ9wmM7YBXuygH
NASj0RsZdmUzesGnOJik5j25+LpPv1x0s0+zskpas8CWULhvhG8lhiZ1zhsNx+F+FbU3EJCvSrsC
Oo3upNeOMDUnVMmDYuY19TEbwKWNKdQtsS/EfkxH4HSehM6L1Ddf8pvUBdcPJjmmY3wSvk8FxxV4
tlE3gCxV56TJkYNRfnWLSvSg63uSrIkTs6xogkaGCYJFRKxM306tclRzMQRMKT9GaeeaxVezvVjL
56mX/H3nZialLRZxys12Tbhsz7GEZRSLpvuwZrHp6mmUO3UZll6uLJ1bRdBvn4w1961w1R0Ir6Fa
v/9XsDx/+0dQSSpshaSxZtI2IUyuoCfekPLaALiGkjDfGDrqUzVpGRY1q2U375PPZVk+ti2ahwvB
n5b2E4YSTxgetVcRb+v79rFSyNY+KmPpfaqt6Qj7IFzc+w00p/yuCDHNOWiSt65xw/nqYOPp6HQh
kic6PZeqWnWmQpgU5SXpY576cT+6tXDbD52zbxcrHsBw+huHikGzqRSlAjerO1a6o/WgQYZkqKzx
9MDYMJaBtjgdBOa0PEjdDWAbSHGzM0Q1MJv8mApasJjp8T3W/Iahk2Oux8Y8joARsg/iFFiFO4K7
YB+DvTNXDOrjeU7lYuojYMjtK9j57VQNnVo8tWb8jhNZFq9A1NYYct8pGIYm9biXPm9so1VdvAbo
EDcw++/7RrHD94pFpcUK08+5ABI+N8Gs+vytaXnxw3GAX9+em9i15FgAczPZmXB1BLNEE5r8ARI4
nG9Y1hV7u2ZUGlKWzJyHEGsWm01z7Jq2/IpKX/hFNibpsHSrdVubafSRzJgnnEhip/zrElLZyZCT
cgDDGL75wvFLHYNcdwRT/lJ2fqebnqSZHF/nbRmVkUodN4GGbJllPC8JRqeED/s+wTQIDUSYngMr
i0L31Zb9sM6jgtt0khuHXKhB2SLflXH2scsUx0pjHlsPs4AqbwCpa9rUt9OUSAAEr2V5RCWxPpLG
JXD0F2fpi3KKbyXMrpLRzuT170yl7m14xYuyWEUWXNEIUKKxoW50u4hA7DR96DTecwgzg1ztpJtq
ZTNaDQn66Lh/3HfjpVLQy5bedf27ujc2C0r30or50E8y+VxpMCxLeqSIsEx58+uZ9443rsqzikpX
ujKt4tADrI7jH1aKZgMzVr2sNe6mATeg/Q37JRBCl09RxtfI9VFVDJXy/tASTXnK4P2dZ9lYP0e6
ibywxgBhEajHwc+/ij4mnT3rRalt43vHOZ6ZwbeBp1y1Rsd5bhQI9sGSPXFUwJg0vuOiv7WQ8slW
N9bMaAFhDY4mPmcd4o9z0Wdv2e9FpGUJQrDV4EOSQKCsiRNmQu1ttM6zxQttznJp9Jk5tlE/yIiv
PDX8KEnO4Tj/3XJplPtNI5o/ugy2yMpNWJb2lPpyzKMiIGu+43X/R9qV7cit69ovMiDP9qvHquo5
3elO8mIkO4nn2fL09XcpFzvlKD4W0Bv92IBXkaIoiiIXefJ0SW4UOWa14nLvW+itiZSgSh9AQKil
E4gwNadP+uDY0ndVh8nLSNlYliLzhc9ZkYPZs61wd02SG8OKb+JZVPa6awYbCPYTNmdzYUn6WGaA
WKQYpK6zO1oTOq1exvifY1l2X7WVDRJ3PFds4nrUAKnz2I1PPQ2n6DS7yKODjqt8R13IFoyJvRFL
bzGROyMlFmvW/HGIfJAN+VLdhgKhdmMOBQRzKE5nQ404424NpEc1qQGO7KGWIgpZX2MaGi+s2NY6
tV4DEVffOuWBKGm5e0RvoDmjtwd7laaix0liRW6GMhFjfJvrcE1OK30RiMnE+Mv2FUyyNzHd1MJj
PqfOWVKqfoY6WecrWjNQmjdcWGleKqQV2bf531C8XyqkFWyHLaBU/adsfFIXgffeDUavovDuKFfz
th9XfN8cK5cMtxrOp9gSgIiE4NZmqmOzs9cCMYWSOHP/U18Ehrdvd1ctcTH7qkxqhYwZSlGy5RW+
/NOYTbgrZDemNbRuEY9+KzdngRWIQDlfMddUASEvVKeFw5nc9ZhavcaOgVn30Yl+puiBaoMUEVoi
B6IzdzdfpGyWjfMekaI3dTayZXtm/Bt9WIMz8tG41e+oFzl4Dn4wB0/0KrZrKyhXxLsfu4v9Clo3
XsSWKyXH+GDcKMyPRRpK6J+x0vf4+A0GF0308tChrxxukZh1f5amyH5IUUUjsBeRJNwGxmhJqU2Y
802aJ924y4xPRNS9tWvzV0H4sW5RWq/6utRwheTRap6oKHIWiMBX32sKxaO4gu9LrXVSJvNiopxI
jlWBlYtguK2bl2tkxQo0ldfqbZfFbkr6QCLvmmGhbNTF7eA6b9o4G4GzVk3moa8ldkYj9vX1q1JP
50ohrt1MLl0lz476EymSmz4VZRl2C5m2P4Lb0SoZW8vIodPmn8nXA/NmPZmxo/uzS4L8E7kRcUbt
RhtoCmWzYlUds5b+PEeQOUuHdkZJ9Jg1TjMuvmmUXq8Od2vR+gJvxUz6rzNrg8WFAFVX1JHMmm0Y
lRwrJ8+88UY+Sffxj7nC9I7Rt8A9E3v6gF/j2+/h6AMtxW9R2fG98R0YWp1HMh7yPaXJg1Iyzwte
HuJVEZw0u1HABoZzH9VK5W4w0R9VL7Nb68+m8XlSXEPpnfcVdW5F4pwIItSqm3OIhGapxskW6yct
9FetSd6Ol04gEz8RQsZccK1JsXJkoV+rMXnLZJb9GkM8TrhJQgR5o92n541cNhfEjRWt0UzU/b+l
sKfn9FKtGCnqSMTtcGcuz7rbhVWoS85kBbWo6lewKWzO41iSnIxtzAK5zDwpq/ZFTqynxRpx0RCV
OO32JGxF5bxOVUXWuszAqkBApqWr5DAXN9ZqMBT0ts2kJ8XCG3Gaem1PnHieBI9/gk1pcw4HdDSa
rrKgVZ3UCyho3yQb5P75cjfUtrsu2YOqE0yWMwWH7H74cN0mNud4JDyAlGsF3OTMJljIb9238a07
Mf6A6tK4GWoQ/fr0HjNG2ICxQSCg5i+MmHelT0WG7YI2hXCqSOVoifxRr6dA0QYn12fTPQbcv2Kp
V0ROu6BErwuiAREuDTUUCNO/gNUCgzqG0P4sun/sLiXIU3RZQS+cyp/HitrVWTnB87Tm+qOUTbdY
+ufe1Fy9XP041oLVLkIp/Xks437yZwPL7RZFSmKrVABLwvlT9AOZQszY9FmdCPjnLtVJ+dyVjvmU
PypO5tOTIqgB3y2UAp30b7G5HaTKzdopK5xFdot7eZCeyif0RSWJy2ZBLSeC4/NRdGzuxiQbTG5d
uzYekCAF5lipTdCo6xSiU14+y6iB+3Cs390YfwPFbZRsTqxeHhHyxvXi1NNtQYJyullmWNH8sW4F
nn4/ANnAcYe0JWvtLMWQTPmyuOz2bNRB8baGMyYOdSFYyNGEfywg09VfYcEGkR0+m3M5Gaeqb1fY
z9D5Bf0pZyJ3vu9jkTa3TMz9RPcDd0yiO0guSwUydaDD6h4phjoYD/FnNtRBxCewe3RcofiTso3V
NEYrNI6OxT5FqG627cL2aScF3WQLuT32ylYVFDBhv5sWalE41S0qSPVzKUOuKLL7izQkjCNheJHk
IQ2LqF38PJ0bxwbluhORfnYwuU8V+NT9s1onKPSBWzU1vrEkIvPU5BEuvtOFuMzFtaxDIoz97pS8
5q7yXJ4jxsiIw5sKIspdy9lAc7aqRp2xRBXLTNjqTZpST1neM0RK2UBwGjZSrZQslvzARKxnI+7O
ayfigGGf+Mv+NxBcwCjhWRFVKlBgmf8EVR0Y108FuS01ijotwVbbdVsbKG4jTH2uROaA20UxfKrn
l7YanTZ/Ot7OAgy+k7PG8He1ZNe1Jtdf4rQ9VaY6OuZgCWTZ3WlXWXga+XTINStKsDKr/jFvKk/u
YGFx6mS08I4l2i0A3hgBP6klX6xEmhKIhBTP27LUId7bglWSXVv/vlrg6AT9cruYQUb6i1m+1VL7
UZpLN6/T+4y2pyEVPeALDJ8vgm7iblRSZpXyKJ3JPCdOa8cfBVLvOpeNgtmP2PhlKcLbrL4AxIpz
HOAmju8aTHHQQ2jY6uxm3cfRJoXLhnZRLfrnGH7fjDREaTKmnZh8l5IVRRFpqxRPSosVv/aRrTxF
8aqFcVNYIsKUfVO6YnGSovVuyYYhwfmwrg/GhClayxjQmHxom1jgLvdXzrRURsmEManczSbSJyxe
yjZ7i0rFHvW0pv2ujXGFUP5ct7pOk8IscCgoOUpzdfOW1H2YxbKv6e+666KN7F9puNALrMZquiw5
TGQo/aYvvZrUd5KhPUVa58N6/PfYxBWOW6e6nybLbNiWz4kzpTdl8xJPwTGGaIGYXW6sXpZYngDj
Ijy91W9tqTtn5btqEwyYtYlhuBhgytmANJFhqFiOZynf8vinIj9L+XNPgigqBQrbjR03SJwpyDFV
pUKBwuY01b/OfSW5U1/TU5aCxAlh3uhUZR2Fgy3qmdjdvYZmEhVPMMTi+7vIpMkkThFx5eqlHD93
8acp/3S8ULvH5gaCOzZHSUuzUkLYSOtXBVyqKLqYm9wZ2psuFxFv7d8xNmDcwdnrqTVnGLroGXfm
A5u5EHnyBzxTnFkTaBlEvuhWs+uSfgPaPHF8ky9TtK4A7OAjuvExgi5jI1SEZQnHarQJZ4xJVKpL
yiRr1A/y6Lb6YwY+DjxbdfbP/7JgqMP8c2c1vT7SxobZmz14b5OyAa9xWTy2CahAyOxGs/qe1MZG
h5x3kqQM7laHaEMFSrglcqpceija1pVV8rXXi1OKGCuxEsGmEy0d56XgK03JYAlAa2zQcqI5gzl5
pYQpvqK2td0Lv2HJKpQp2zgm/9ToMiHUmim2d7H+bMzPtv1ZmYNq+qCblStVN1EtKt3eD/Y3iEz2
jXccEQVZeNuHB36wH4YzaMMfo+/JN0b43oNpr/6egXDSuG+/jcKGzn21XoXlIvFYmTsL40Bw5Q7U
YLpfT+RzeTc665Maosb1QhzJs4grqkX6Hzv/Csu5mSTL0WXA3vUYbOI2z5nXvI3ojZXd2B0+0m8i
QsPdA2ijYs7VaFKWyl0GFVejm49PmuiGL9Aj3+poZqs9RzIEquWXJeocI/2i0IstiaY17kfNV0F4
knmNqpkkVQDKzLOCzrke+X7Li06YC3Cnfuj/6V5ZB64qyB3vnzy/18vkvAw6OWlbSUBtQVmofOzI
QzKHx45MpEHOr8RFPqwxO7/t9bHS70b7sU7CXhKcbwI74Dnm9SROJl2CHcgTPNhq3nap6GVNBMH5
D32yorn8taXk+2V+XnpBzYfo+5y3yCx1NPUV96ZEyW7qdHpAV41guUX70+TcwhxrWbRMUBN4rOVA
9YrGs87kcQa/afRtRlvycirfjtd/vzRyY9mcTwCLI1mqHHJN7hpIJ+r/P61qKwfrU/ZVdtngSfWM
GFV9OUYWWR7nG5rUqG3DQnDaj9VJrdNHA00FrWGGdWEKDk8BFF8WWSb2lMwD9lEhK44SPyVr4bYU
PMadiExy/yngqk6+ZCe2Rwnsm4CagyhcvhRBHqIkufPRgP3CCIzrb/JZ+XCsSYGb4HlGUXy8JokJ
zLi+yfPXSEXMUwow9nOpG8E4R9FV/VrKzE60cEY/LWohvfFkJA71QLCOGivpfYWYG0S2Izfns5Rm
cmUYECu5je/zb4z+bPF7t8491HYFmqO8LAHxxnD22aRw0fgukc1w/iQ2l8QoKOQltfnSKShJIdJd
HymPubCCff90MWXd1NAGCh5KTreJqg5GTOGEhwAFyhjXDNpfsCzEmGGSvNbnOZTO1CFPoniAuZO/
knUbWE7BdVNWks6KQ+y0u6RzCk6v5bSumt+q9Alnd+wc2+n+C9IGkNOpTDulylsmp2c6eEfGIcrG
OJihFVShKPYQScc57HkmdlTrACtphjE6VbFi67eK0xPtHKOyw9ETej4WcPeM2MjH+W8y1XIb/ypS
Me8w9A09RMff393opk5kAnZ/EIFw9xupmwvVZsybPZEqMHDgNq9Tc7pNrJq8gy1cAfeZhf4d9Nbw
Tb2z2g5pblM0A2IARXUeif8OUTbf546dtmuauWPUWn013df54qwy3NaS5+ExDvvOXza+weFOGVg0
mqkYj5ypj6gFuUSora06tNiCAY36jaiWcXeFrnB8G29c2EnaJ3gjjfLVHdbcW+XpqaoMwdm5a2gb
GM4QMlOScy2BVPFysrLbVTR7YT8q2AAof/peWdLqsUNPnFejsmV06q/EzzEOa3pEUnrFZaG4n4LZ
Zy0TIjadfQ0ikWT9atfne5LrqUSbIchJPPZU3zyvs2smr++xiSsE5xnkqh/HldnEGGkhugBu12q9
zfLF05ZqxbZSgy7uBbHdrwfrvw3RAncUeu5szIz+U6ORIq8rAacu2gpGj17K1+HMuiYiT3OMh/5W
8+ZTd2OibohdJMwzMkDHQu+bzBWf/X97mkpmjxFFwJ9s21nk5XFoZYFe95fuCsH+v4EYytheFtap
qbSPsdo6cRJWg5AeazeVb11RuNUz1mbCYD2CYO7WdlYvv3Q39S0jEhGxC4rE4bz53GkR1QcF8Yd6
a6sPtXQnp++5VGxk4bygZRZ9E1NALHbr2E15Ww6poKRAJAXnAE3ZHK01wqLY1nlSdJZX9AczEgjC
lP6XddtI3BB0W5po8/1z6csEffd1qSKnaN6nlqdPkb9kH4xR9L64a8UbHM4v5RqmyrU5cNalOkdD
fF/a7xm8rmwguI2qdBklXc/WRNW+ymrlZ21V4YEofznekLsLY2MKKUJcBeX93MKMnQa2AHOGyjpM
IrbzCylUr280wQG4r7HfMHzjKo1nG8MTAdOMl5602Pq1eyzIflh3leRXycJm3+taN2qTDBoJ9XlF
yUp7J7mEBJ2vBKovnfMkOMYTKO7Xz9nAgZdVa7UREq2gz4+yx3xFdwQdvf+GwplB1yx1NDBmByWW
7pcSQx9TOYxG0Zv8/sa5Lg9bvo0wtEjzSjKgO6l/mpfVnUHc2+VhW5cCeUR2wLS6AVqbqK0GRokg
642v29pFlSZBzChaGN4zNzHqXxLI0ixvMgFRbuen4/fjZWFO929Hc9UX55THIitwQ4EYFUakNMMl
ssuT1D3L9eqiR1tgafuLY6OJ3cShrfP5GJNilIJWwXcOpPPrJQ5VOj1nEnH6qPt0LJcIijsJ2oRo
/ZTiVBukwe9i6bZJs2+LtSDjR78cQ+1Zgkow/NgCmaBia5wlKFaTDmOHGDUtPFp+GBNRentPli0A
+//G1EYbcZSpom4oVV7iXHWMCFR3yY9BFw163DO4LRBnDNQei1EtmSRLfLbm5FRWSrBGdnCsMBEM
tza9RaYEk7wRuvWvOsrmJ8lTFdGcaNGqcMeBUiDT0TFZcnXUfKOoOq+YQABwLMqur96ojG+AUo0l
kesEazNdtMt4xkwaF/mpGVWcjFDeEjUACvH4wEBdKinGcxnyYWpQeXU4nOIwPo8+42Gb1XcEuVvp
uPBgInY7DiPQGiOs8k/IMgsAdtNgWwTuWGhQj54UGRAoqDhXz9KcBMWh48Vwxq/EUb7pgnuDwPZ0
ZjabvWRQg6wV41u3lCcll5x2vG9Fs3xEGOz/G4xlHtQk1YAh676kro4ZX5Lh87Hh7Zs3Wotw88Gs
nV963WDY2grDM9iNtfCaZnDAzSdYmn2vc0XgNFWnxDCpjA2UlXOoSvRWt+vWUcmXrhU1ZoqE4RTW
TG0vrSu7o84YTjexUlJRz/tuIhn05b8VxjnRvpgwHTGCwhqMsgw1fz7NpZPedegtWV0FfHXjR3SX
eMertG8JmIVD8IfsO7dbZ6uLx4YVskft7ZK+Du23thWNqWHekj/BUdINumZ83yJ8t2drlfn/j6nR
jBtKXxs9c9Q6dhXLG5fqRKkusIu9iGGDx3u8cmh6Lash02zmTt5CifXLLBNvze4xt0AAxrz0gXB8
/2dFTdIbEsAmqXVG8x8jC/UuDRQ9NONXvb7XTf94xXat/qpNvjldTesa3Wqw+krPZ6dsMGtemjR3
lhZXSkVTGXbNYwPGOT+S9drULQAjZdacsinpHc1ekbrIUlHpkgiK282tBhIS0Logb2cVIML5USQo
/Y/fc7Bv5GE/YuOUVnlOlnHCatEW9ZYpSN01xxJdjUWScBs57Ua7H1lf0zJ9VdfcodFXgmbuYzPY
9UgbSbhIaEqanPQs5Oqq5hlTqM+4o/9HCC4KqruhNwwCiMgyPlqddrcYP46F2NeUAVYxQwcjLt8Q
SxgB0oKHYq9UXmh+Yxaxk3Zv/w2Dk2IchiIzCC6PtG9o2OcrqndM1brpi0JkwvuO7ioOF9EliR1n
Ghu30VYGOBzU6YNWoZNEkj4Z8XqOegPVSfPLsXj7dvAbk2+T7Wt092YTVDiAgTZI1ry9zwpbFeyb
fS93ReGOiTHSm2aiQOmU234+ldFlUSeHJh+tMYxAfy4LxwXtuznQn1sgFNMw8ubPnYpu2aTRZlz7
lvKH0XwAmbJnpR96S5T82V+zKw63WZN5XjFiFNew2OoM31L0J0ufMjen4H82dOknft90WpBQeUeW
TkXng6wZREUWmPOsYMiswL6B057Io+nqtTldptL6Tvr2PZ2jWyTOsfa0oXZe42GnMj6k2ltR/+hi
0QVw90FzC8Itl9aUhV7gKAf58q/x9K4eFMF40ntM25RC5URvGnc6iRqZdk96xbYx7wGl3ng/+NNI
lKYe+ygD+ThViJejzVlGvVrhl/SuFL7Z7m60KxbfG1PJFFPgc2BptmuWp6l7Pt7Iu4a4+T63xVJq
TFOlS0g/aYnq4iL4sbVyt5zTMEYG3DEn0zH66h3tvpgM9K8C+V7RqupIWqYpptCXF33ARM+HmfZO
Ij/owjv1LuXiFouz+F4jydzYMcaHD1/H1h86VKEtbxpawVI7pDF1OzWk4Ms6Vuv/sMyriJz5jykm
E4Oa2ECrJiOCNm9kNKL+iG41tPbIfvVEB0yX7sDiLQDePds2quV2BF6ZGquyYS8VODuWGk8/yVe0
NgpQdneAqmKOqa6wMfBcGBBJeCAe7QyDpbPakfDWvcQYJP0FPdvxJNrkuxJtsLiTtCVaW1QRsOLZ
m1C9o4CaQfCqsLvJNhDchlYjbSyQIEWX6XzTNZdc9F6/ry7D0sE5YxkG3+4Fispc7xjTf6t9ys0b
TCZxZ/JRKp/HRcSGuS/KFYo7WCjFJFuJEZ13YAQoVDXsNBH1sQiCW3ywY1QFXWHaxqSelDRyC2k6
H2+f/TW/SsGt+WLgKcQ0IEWuho32UKhPXSvITu7GFmDQ/3dNuDWvkPAoCXN8yTy9NX3lGlH3MTba
2EnoEMpyFwxNd+6SRVi6xVzqX3c3jWVENRPZUb5LZ5hWSY8n6G9azUs6Rui1TfKzXGAc9hCHbWp+
b2vU6ObEM7XxZFeViP9z/86/+QWcc0oqojTVBP/bgO+7d1hVch92pzFxqUe85F51C7+5E13If+Ve
jgTnfJM1TFKUT/BNg5ffay7eB080gBp+jWewvVWQ0tptYVU3YnJ7oe06MODHwJNOqCx5TC/DjfKC
kdXstQi0SccmK5SO2xZ2WxSkqrCsYxCfMMz1Of64PFBPdRVn+Va48vdjvF2fshGO2yJUzzMVkb+B
9qETmljdiv5shiAfHqtE9PC2GxRvoLitssgm+g1ymMvSTqtTWtXit3NduJUcfYopFXH67e7Mf+F0
wrdxZPXQKT3BshW3qJa/Se8mDPXTboSZL+VoHwKHC32I0Ug6zXGwTI3LauFiP/6onDWneyWechLC
HWoRcOznbJIAZk1nPMQyOLctnPFcBJKv38U+Zqf7+Zk1imdh+iAafHG8CQDLxT+pPAyI8aDN5WKF
U5gFBdLHz8OvvPg6eMdGeexZgMZ5Fj2lOu66sEpWfYIJUl7sF+gxetMewfifOval9qZTXp2OYXeP
i43FcI6F9mD811mw1bSnYsQ8m9brTUkQ84hAOG8i6U1vgb0Qkbg0oaZrdErk+TDnUACz/5KxEYbz
I+ksyfZiYMHir6vHShfzu+KmPicntN6HIvMQCcV5kQLFAatZAyyZH3MpVPVgXUQ3Qbbm/9PtwyY4
9zHXY05bFRgZVRyzCRRNcJTv1rOD3sxE4xzydSrfIJpkhUnJUrCtld/jLHP6jxY28uRlJ3YLtM+Z
wNnvq+0KyO3lOkNHyGAAME7u2vQ1zTEU9/XYpve1doXg9i2YCNq66EvI1GKGXWG7ZWMLrmEiCG6z
ZrYd22hmAMRQqEFkoPgyGdLnYzn2VWXKhqEpmIutcKu/tiTpQSyNq0Kn+PKSYpC6ch7whnoMsy/L
bxi+g96Q8XKqZUhLk9xpjCdL/nr8fYEYfP+pmdpVj+dmw9Pt0Ze05k6Ji1sJ4ekxjEgMzrCKBhU0
6VAb4DWIP9ZG+cR64o8hdiUBowfBmD8Nu5HzLzTtZ4X2OIfGLEilILKcUXTf2ZViA8F5lbhc9Nj6
ddStD3N2SbPgWIR9H7kB4IxqJLmRWAP23xzUXzVX9VIUja4fogcjUFA1IbCtY42hB/3Pk1svZpJa
EeKfogjM7IF0mLwlyMsda0zmYxElrlorybAoJTnP5vOUCkpmRN/n7Krq+9QYdHw/kk4muWjTP/9p
RVB186eOFjLTIWVXClAmDXiwXu6ywPxQD6F6aQPUMYhi+91oStcIRkwjWavxbZxTPSzTFMECWIn/
eM6QHXAG2S++6aVTndAd62o31Y9+uB9E+Yj90wY9FKaGF2bD4rsolqzM9aiwcXOUveqM7imvzv08
80yUNiC7JIWFL3miE2d/Aa+g7P+b6FHKZRWzbHBdJfFTGv0w0YR4vIL7Rn4FYP/fAIxpo4MtH1fu
VH4i1JMaxVFM+h9BuBiqqHO0GiLr7i1ySCPkGbVX25z/Iwjn4CIVj/OrBJBYelvzFz3uwHHy/Vhb
zIP9FdNsbIDzcIui9pbVwgYsmRVtmvknLUKd8DielYakTlEOn1eZCtJU7IcfgXJeL1mHbLHZzLyx
eZDSz0n2UNHvFvkHhb+CM2L/1nCVj+8vQKHgnJNfs+Rm5Xu1IIeezqcMRreijSKXo7cJxQ5Vm97K
A4L7Mhe4k/3d/dsY+TLfAtPlejuDemPlkpWtkySBYZ2KdxWrqwax4a9kXUd88qfRz5MplV2D0JT2
QWT/1IUlaru7agPA+V1QpEi9webMjnFyshPpLpdB8ZStz8fmyFb+L8vYwHDeN6rLWM3QD+iByuup
rJXLYFuoXFRetdJ66mzFq4fhrqrew1ixVR/nlJpIwVTsErDWEl/Mwgxnw3pM8lFw/u76vo10nGvq
NNAHKUy6XKFOnKW3eiGawS5aJ84xaVSzozjC5W6R7vUFQ0/Kl4YKukNFYnB+ybKQSEl7YPSW16ev
avzj2AhEMnA+CXOuYxIV+H5nfcMjuqNWoSYXAue66/g2a8H5INI16bowg56KxZFRO2ingUw0J9Yf
FPJ5Tt7jCK5wfFX5QuulJhFcnryCFCUP8UDkq1XiRlHqH2tv1+VskDhXsJoks5sFgkkoBMnbxZPp
d219RumOewwkMINfse3moI3RG7xOCkTSUJ5WTD+SUbRGAkP4lancIFhmtKBSBqI0+qsxxW6SfU/N
z8dS7D9wGQiBDMWyVZ0fBYoHUKrHpol+DyRXzaB4ttJH3Ue9pVuCPL0/lV4KelQHlQgCYOYy//Z1
v4F5LoaVmjSiMYCVcA1svPda5+ZGR+MzS6ERUdy1bxZXNM4s+kRtdBVDkbyx9wvppsB8Mcm6jbJP
x1LtL9kVhjsnSEabue4BM8+2kxTrqZlUR6uN4BhmPz93XTW+O2yac2xYgtgIpGAnRhEcecp3/ct6
P7uLh/bqG/LBqAQrJlIh2xAbc+yLsoiUxUADyrreI4bNnXKmN+pqPa5R/HQs4P7muuqR6XmDpaU0
thI2PavHJAkFE8cqURpQhMCk3SCUZippEhuMHBv3cf3QUMHGElkCd0o0ia7MDZvVPedfsuYCzgxH
F6bkREvCHxU9UaOJWXU7P6j57YDUrFllTmmIHor3pTFNTFI3VBkFn39qq5vaqKIsTp60m7zVnXy4
aQF2vOgiEE6apJiieLIA0tKvUbw4E0bez5GIokiEwp18BeqK+06H325Rjhitgz/ZpqtI7yp/M35r
jI+8pyiDFlvA2FFzNqnprLZy/k/64qNrS1oSauWAKKiJYtgVrzngPpJE0y4FCtM4nza2i1b17J68
aj/zvnTV+WTl76EhRAbgXwPT+Mi3iME5uAIklecC9y5Q8uRxHXsdHe+Q5BId3vsb5wrH+bKytiQi
s/neKWp+6uIi4WICayOlIFbcf000ZUW2FFRJo0D7z40zrWuJygvkU+gleWFUKaU7OGg+eVi8zk0D
UVfI7lpt4DivZhmYvkJVxI5yYXqDTR8mfTzH0numW6obGM4dVPqUalMJqRLNwHuQGhrR4uSLeTo2
cJl9568YYYPDeYSu7VNMVQVOXjiT39/3d6UL/qlHtXd0pIY6NzspJ9OLfiShAFmkSM5L0NpaR9UE
MqO+Gh5S3ywd8ogBti+K07j2WT1bH0Sgu0fSVVo+SDa7LK9Ba4zFkzqfjja4FDr/WC6BQvnWS8wL
VWO1AESaDY8JjR5QlhPUknbWUs0f7EqU3mNh1cEC8kHyUqpzbhlQ4+Syd8TERUTEsnoY1STK7oq0
x3kQW68pbsbs6leud900Kjg/dME1RmAVv1KKm6ChapSlUwuI02gfevKpnWeHxKIutf2QfGMH7Fds
UKKhqaveBkrvGxdGu1a7+ofqxIxPdxvMBsCMYeGMsv1c/AaVcx11TCOSx0DVnRGJ3x5LZcNXETTl
poGoV14oI+dBomxBzzd7sGz9Lqhfq5fEbd3Ey92mw4zN9lx7GDVzzgURxn4+bCMk51CSsSnnhgnJ
2IEgpLNi7kINtOajaCKByFY4D4IZOa0msVWcpbtC/lqVlyl9Od7NApPnq7fnEsmOlaW90JlpaY+2
JGTgYU8if+9fpOU1dA9ZBn/PsEaakZm5wd5M/8Ho36CK5FNt0keMGDzPaxyYOX0lTQLCL1Gzxe4R
jSHN/0Iz4Te7oB5TsgwanjritXL6yqNkdOO8cRNNNEtRhMTtN1mJbN2qUDaoG99NGjvrXDnLfNPP
VXC8Xv9jj11l4vZYATaCSVeZOjFnXvWyAD1avTd5ipddLHf5cAy3b4FXNG6Pxd1sd70KDVplWE7n
VP6hJiKakP0DxSIgT7VAecvHoIsSJVWJQjhvtu03DDJwpzZ1oq7E+10WkAhDbN8j0xWPC0aL1hrl
ntVFmqrbgl807T0kEgQg+/vqCsIdJTUosOtlglC69CXCKCxD5P72V+YKwNl2R0sZVW2/AD53NGiU
Mx1f/5uiOKNOkDzK1xHHobrYl1LqP5VSF3Y0+X4Ms6sqC9MPDMyNxjse5+V0yygzosOiEzR01B/T
8efx9/cD6CsAHxRp4JPVkg5GzLaM4aa+dWYzLdnELJTShIsoUbS7NBs8LlGkyVTVI3C5eV2iu2mn
nmoNdHGVqIhSoDc+MOrQoGJh8jciW3sIOnO4JY0k8DYiSTgrrkiOpnrmu+Pu20pvSCc7y/TjeHlE
YrD/b5y01YC3u1WgrQnXDfNJywTv3SIZ2P8336/tRetkBTK09r1i2iCpvxSVaLszG/3rkNssOeeV
k1GitGhhYmySZH5JQ5D8B7kwQBXJwrnjRk4ztSGA6Vqvtv2hupczwcuiaDm48KaxRpNQVnKpNF+N
McxMwWjj/Tfzjaq47Z7JkVJnrI2l1p3en73EnX5E5zgcdUzenG5LTNysvx2b2L7aNNvA/HDcoXlS
jXRUagyVbxFHKa6i3LeDm/UCK9uPRlHU/y8GpzeaakU5Kqg6mjF5kPjTXYdWfY+xa/Wekjrsyid9
pidR7e/+cl1hOW3aspYofdIhOZCOZwNlv4Van4+1t3s+XyXjqUzreZEbUwXErFbupFsuib+p4Qw6
RdsS+Jv9pPQGi3OdstzE4ypBiyPuzKW/YpQLRmegLBZVqm4FmjItc23hAHSBffBspvlQN5QwVDm6
aPFpIJjeJpBMpETOk1rL0MdJBROUhs7JzdsFlhgljp1pXiXqYfkfB95vo7A4lwpyxaEbU4ANweIy
2u35xjj3AQkqf3GKUHQQMef2t/O7wnEeVlU6FQqEgazq92xC85YrJW96/npshgJLt9iv2PhxZDbQ
KJZDqMl2p+WTXIjeytgOPRKDc66zYfR1NQGglGsnqm/SrnLy5IOO7tKO3hajqPpOJBDnMaayKqXZ
htXVcuUU1XpKbe10rLN9w7ZU25LBKCTzvDvZkpN0IRAJjGBF5ay9bdz3cU8wb2dFL5x/jPY/7O4K
xy3RMjaSHHU9chufdKc703C8Uc7ql8E3guwSuURQKSeSjlswzAWslwYcg3ip95f6Y7e6migEForE
LZIRzR2t0DjtpT/XQPaKYH6rvskX2f8/0r5rWW6c5/aJVKVAUdKtYoed97Y99o3KUTlnPf1ZtP9x
y7SmWac/303tml4CCYAgCCyMgXxAuY8jWMLdbJeFSWCyrGumydNhtHOldAU7RroICh51qFkL5ekT
Cs0xHiBWGcNnrNv6alZ2nCqSPehlbptjSW+5v2y+g7skgd05JnqL6tN4Nh8G2TqZSyhK2O8awAaD
84m9VpuRZAIjqc9T/CRZAo+xqx+b3+fc4KgtUoQOEkRLRRLISu0aPbkryvDt+p6JxGCfsXFM41LQ
Yi6xZXq4IoLFwKpQVOPIDOcv17SRhDOstA4XWueQhBrE7uLv5XIoe8mObiEIhLMwWEkwJlLxRCl5
VuMFYhzgY6sHGTyakvZG11uCsQsGT44CZhRLnkxgqDl4vZv8/WwuQT2kP67vyv6S/RaFp0VR5SmV
0qHHGajdafR+bQqXqE8Uc3D/NxzOUMomCzGUBTiZVNtd9ENTZief3+RO4Oz2tAytIApK52VFpz/f
OTZaVq7xkDXRhG7eEB1kWn+QGuXl/1+ULQTn6xJrKUFgNML3aItvysMZjId41qTOmEiCW8aeaRJZ
B7+dZejQOM5mEnmOk3zBqtXx6ONGY+fSGHQ1FblT5kJ4w9nicIaTS3TVohGG82tmdudIpr+knvYJ
c4Hd2JvTIFX866u4F+ltIblTCX14pVKugOyQzDCi0uun+F5f+6DNrOMUNaIaVxEet2tGV8UWZiwi
ZDYwXr1EXUUofbUUFbU+8hmDZW9SEuTq0DJgqRpPGzFawwgiAuxcUVmHikrHKIyf43h0y7IXrCT7
8r837wLFTGKj8iCDLqzEBBQJn5L8KY4+4nlw0p8y6IuE4Pn6vu2qpKIStOFigjxmDv+JlsyRXA86
WmCG6HkdvmdTkKyCtdu14Q2E+ifEqFS1qUToHJGzHmNFW0zfFjHAiKTgztR5tCS5Y80pJYZiesOy
Lp46VjTI64EIjGtX8ZCyQ980uOExpexPaUoC6sMhwfGtIZmPwXKHUKb3DUjjOt16FyWi6HJfst9w
PP3FnFbjWPWQLJXdXO5tFcMKplvqIchFJn5yepnUTdfPAKlofcjaMcj7yY8a0XCavcNpC8MpgtKW
UtN2LPLpv5ICCfzws4GXl7wUJFtEa8ZpQzyBzGBlOBUo9dPHZXkIe8G59DN7+peVop4H9QlsIB9P
ADFNUQb+H+Sk0iN8jpOcWowoUkC1aAjyEPuLdgHiHB3InmmjLywZOb5MWK1Is2y9Y7caUV/+/rJd
kDjNjmZJWtMZSMX0gnIIp5nPfVJ51/3NbmUCJvb8u3CU6yVqImkI0QXBcobde8XNkJbGHc14sO7T
D6NXPMl27KmFjSBfNLhIIB/fJFnV6mz2EZBrtTnOev2sqoa7mqInil13h/8VEy4J0cEN8qeDmMM1
jQ0djTmL9o9Vvcdj3C0uewPANGZzQJQ0MarJAsDYpa5sKG+lisGCqojlYvcc2sBwJ3pumGYuM5iG
1vaIzjLMHMWp1OTv+vApnL5d14tdNd+gcWqejHJopQnQqALSwJehzZEhOtTzItC/XSXAm4ulgROR
6eGfi7esBd6QKK4tcU+/UpmuzyShOUYX9pOghGNfImRGLcMCTQyvbgtZ6xTlCDCnMHWWMPdWDJrE
rO3YSoLra7ercZqGYfYGiOGsvzpMraHFOxVkWnLiLnXsaaMuKMcSQPDdpWjmnzGyARCGUZ9TvCvr
jYiZa/dg1SiGrhgaghG+LbOAW0g1DCd0c/07TaXAylcfvG1O3QxeGorYKvYFAveIYSgalo2zUppo
6PoOCWhiYjbPdPRy9PJc35bdR2vMB/6NwRlqjUHEHfIWaErRsoMZzcd+oTYyVn7ZJfe47rhNZJ2M
7DsGUN/hJuBHVe5f/4RdbScamqgp46DmO/WytRhGFASjpl+6X/PGlruDgZFn10F2l3IDwv6+8Ued
VfY5mVFLG0+NTULlvqsLwXG7a0sbCG63+g71bCGBHDGV31Y8W0uxEhSj5IbWLW0QZAPFbVqXLOmq
DpAmWVVXjfOzHvduvxC7kUSDk0S7w3lYdJcNVdJBKpJOztxXh7Tozmm4Pl/fHxEM51r1AZ0KJAaM
jqmwJVW8sDADiaYCmF373SwcFz4YKjiRMGkZpJJaHNpLajjyOH9ZhtlXuihY4vpwg1g66NV1qiFz
yPdfqLXedUqDSncJw1nXrLxr2vGjEaqtIODfXb4LDt9uMZFRJRg1Bd1T3W5OnY58kzE/4Lowu4u3
AeGuYUpjmhqiCezRSJ1y9WP9UWuo3dRva/vuOtSuLelwCApr9oHz+9Nc6ZBk+aJBHQyjOpgJpss1
s9/K43dwzgpOjd0QYgPFa94Imkz4RzjZ6pGmg6MmmARv+PoQ2+VyDM1EoBIi0TgVXHMzi6seeCiy
OugyQQoHqpGWvqzkgg3bdXoX0fgqdSJjGEadAGqYn3XdJ5rgZXVfIX7vEl8ehBJrdEj97K/tvmS1
ZLeqCa6Vk1rcD/0tEzjIRhbuXpagnBtEYNAIi9zVmNhoYAKVKTpw983oIhAXeIGNGpHxgAWbadAP
73vZo/OX65q9vycGRiUj7LbwzX9qdpeq6TJXKHHqw7cx/57fNAYBV73fANzZsJKUdIQBJNLdOvlZ
BJ7r+dt1Ifajhg0IZ59F1KSpLAPkV91O6o/n+lCjsYzNq+pFbDv723IRiTPRRB7zqgHPLBpkzeew
6j9hXKcnDW0vsJd907zgcKYJCsNp0Ra2dOU5Md/rkrOqp3l8u754uxpAkWHVwGtsmHzVJebPZVrJ
rDJTnjV6WhWBQxP9Pvv7JtSxmtCQSxZPVaNhD2N8QPu0wIeJIDglJtTSOzAnQwQ6OzK6bKwwF9De
7D7vgf/29zJxepzEQz7mFEd179NT8ynxwrvmK+tc7J3kMXdAe3p9W3Y3f4PHqXTXWfk0V8BbZcNN
WstFAVfQyd+NuRUEirvqvEHi1DlvJPiACUgGprTTxjhZuWqPkkib92GQwbfQ+0hV3jujDTuUYhZS
WZZ1DrMiSOfshx4l7vV129eFCwznmOW4teTFgNEUq0eXf+L68//2+5xPpsmom72G3x+bxyj/lIkK
W0TLxJlLQopl0GeY41TTFzyyuXghSLAd8S3vKngEVEFHDAIsvpaywNQ1aUxwoWrTT0o323S07HkQ
sUbuS/Mb5a+CSlIlCSlBWV3M4AfJwgkTGsmwepk8ZAJvuXv6XwTiu03GoWlwq8JotEjNPix1YRe6
5CbRaKO/84SRXN51Pdi1TwNl6goYv3Hz5uxznYyxVzRchov8ezvYdDB8ZQZbmYibdR+HAIHoKErj
CzPGtRt0tQK5uFlUTtZkuF+NB7Usg9GKBJ56dwWxV/9CcS7OksLKQvUAXFxFW7scK9WOrCGYpSow
8NrRRKKGNZFs3Bq2WZaMZgPt0GLJG2ewD0zJfTOUHr7xwy3bdZGNc3ItJXVbppAtK81T1gxOrOSJ
LZcgIZAmgUMVicWd24YVGasasy0zXxXqNRU4FOvMyY1b6HcIihQZC7FuISnz59Ha5nFW5xJUvlHz
3mnbGl1cpvUu09LkFuPaIHFeKSyKjGQSdkqvLRv0hTEtcgz0UBDL5YXdCpmw2d3tr6cCU1GohbuO
KfPFLVNGjVqPWEs26j5ZMU35RbonvnzASSvIObLduAbFHRhlPk1onsbxV95FB+XQHxi1rJjKc/dc
2kjE7VWqq02J3lIoRffJ6J7CfhJsEdPga3JwWxQPVqzHLa7DeVo+lH38gSjEob1xUpfc6/r4WA6i
xPB+3L0Rirn/TWxHW0OJlJBdwW1Tt2WvxKDYpXcbt3zoHs3UEbU57dbOkg0g56KibKaz2rJVVKhk
r+jNOK7I3LqIvj8iGY7cPij3/HxszGNaqu/7KcSLVpiiosPqO7duldHpuvRHLMeDbSx16173MrvH
3ebzOIc2ktrCBDusRxLWqN2k/rjCv6j/Iwrny4opWxSVZVeM9YGQD1Z6nDsBO+auC9sIwrmwwdLK
aTJZqjfJT0PUuunYfynb2CZx9Xp9zQRQ/GtthN6rIa2wpat2N3WfJswRK+KHTBPtjcDO+Qfb2Ris
ZmX2UU/nUn83Z/dW4VvpP6qEwWX6ixV+vy7Xvi6wKwNLJRO+rKiPQLZcM8qRJHxS2iCKPlNRrLjv
Uy4QnOvKI3nprAJLF1uZPc6x3a03JapNTMJC6GHA8jiN1kABmJZsCLCS1XZeKYcRAyVuWagLBKfO
IRi3pzTS2LNC0JtvRXNfV6Kui/2VumBw+gwCk9YKR0S7afISLU+yqEppX4l//z7fHKnruW6mLX6/
n856GrtjkdqL/LW0GoGX39eqCxCX9By7lYYDmzEcWwGGptrJGJD56/UN2V0s1OygBcLSQXGm/enV
R6WlGPeCvgs5qe+I9dJW5vN1hP2DYwPBPmFzcEx1068V4z0ngeaDRfuU5Q56OtzSKwPtTX+7Drdr
+hs0tqgbNNRDKnHPSK5IoPtdkAW/jvhbWuoxPf33unGHUx6FSy6xhu3SWv2qIiey3NJzg3EQGgqq
qIkXP277J0JaIhfoHs0NySlSTE2OtFsuhhsIzqkkiTo3LQHEZFa1LeeLj+rjZ9kQibJrMhscXsvM
LopGDTh9MqBS5yuN3mXgMVJuYTjbLhmnaumMGpoFAaXbk+icNy0m8vbfljYRnJh7hsneYU0MN1FN
0Fv9qWNLY6a1glgIZAedPVsqgpPiU55b/1xXZQEMf1rmA4abTYzSs+29JPkqq45SvFyH2NuYjST8
QdnTUM2SCBBh4anSd1WOUUP3XmpFuYFdJ7AF4jRNzkinZgqAMn1i77q2Oo+voYV2obH01zIKSFjd
DZ1m2Hjku0ui0IlqKoj+93zd9hs4LeynLjZSxmBqtJILv/dUVsPx+nqKtoxTQJQIFUXJvI9mgGYo
PiUqytG64DrIbn5yKwjn44w5ycycMcRNTvpGvCpQ34yHtrCJPXvgNzhSw7+OKFo5ztuFcymlMeO+
q+oHI4vtKP8fVZ0LPaoqjaaM9S1bY7DI363KKUCkdl0Ika5zsUdaI+cxJ9gbE6w/Idg2yamvU7sW
PSCKdIDzDrQDe1/JZtPgJeo1kbXPS2UotrHmokBHYFQazzuNbHu0rmxsUI7SozuMZsUIqcC6j19k
lxwiV4jHDIS/dl70TvuLDXXAP9PALsmn8gnkcJndnhu8h4ExB32Mqd2c61veX/BSpapgOqIoQ+EU
I6FarkmMiWIOn8v+hzo+RBhdeV0x/mMdLyCcZsjDMtUrG5XSeRqckR2d8vPqDHeqXfnLQRYp4n/Y
7wWP15A2jPRFgVCdt3gU/CSEuOTIApX1XeKiCljUXruvkr8B+aLChKjIK7WIVtp6fW4r6yStSW2H
gy7qltu3sQsQF7NkuYI5Cz8n+KSfoxidruX7oj+Wo3a4vmX7DumCwx0nsdbFNThKWHOhS4a3zCoF
OrEPgAF+hmKBE5evUizBOYV8Curt5rn0pLk/tYYscuNsMf42pwsG51XjLm9qXUW2NdXXc6jUp3Ve
z5EmHztpRh1r7+Heb6vG+JKoXaCX0S33PR1Z7X9l5GwLVGiRarEJEjpmScqIzMB7IajxYpZzTUTO
stpy/r/a9lTpvbKuItsgysOA4eHLuPyjVdMTxlr613VjX9kvYnHWlbbGPCwUYiVt4ujt+C1MokAt
phtiZ11RZUtTKMp6+EpJVc/HVkWtpIuw+Z1h9o9U751CFV00di2KcU/jqoErOV8mqVVhMqBuA4Wf
puz0feZM1exUFvUWTTScRwTFGVVHQ6qsjHwt1bKArqabK9FdKo+npKXfbtgjBR0CuoIlVPiSzMWK
LSMK2R4N73rTTsp3ZiJQg10LvkDwJZlR1yZW2ANiShKbyE9K+OO6DCIAztfRLGoanc14ARm6Y+Wz
nYmuzruarKpEBkUSG0PHGWjZRWavMk6amFInVIqP5boc2rYUtVyKcDgrDQuMMcB1Foy5mXLA48l5
VDK/MkSlg7sLthGHM0yCkXZ9wSo3tNir8JSAKSMCr63s+pvfEJgl9OfNLFraKE9ZhVPvTh7mTtax
rbmy1zmRZzktOIABu56IH4Ir0UVsfl0j9tdRN9EOqWNoPV80a8KAGy3BuR6bxb2ao2S/bl+1Pnu5
DsO2/S+nql5gmB1vUhxSpJXyLEHItaiRP32bjC8ZnvClxkmF06b29+yCxalgsTYopmekpuoUvaBc
zlsmkFhdl2fX72zk4dRvkkYtHhk9K1lkV+mtszZP9+moe3KDg/A6lmiLOB2M82SVMS0UV6fCI1Nl
T8VHpZyd6yD7G2QhqEJJsa7yZcW5XqD/jtWPrGRZ7X4aPQtNPFVinDHk/djqxi1HkXrBY5u4UYhQ
i2Q9ZFUdpd7ZS1edw5AEcmd9vC7WblMPDqLfcrHF3eDIcrcWaYmyDsZngznKX7QX8lXDJMjGEGyT
aAU5Fe+qqEsallBXJzyryGuCbgecQ53xPJoyQvReUE64r+YXyTg17yR1MZoMeJjc4sfd4FfqdLi+
ekyz/rbaCwSn5XpsoIwZPgNlxo1tqaUD2iF7Lr8Nyedl/JHRl5K8XkfctSsNpAGWLONZgr+ulWTI
iy6CXSWNdmfElmmr2uyP4fi0UlGCZ9euNljqn6oxSfKcRi1UA+TXd025el2SJTYIvW9RdQxwQ0Mm
nqzQYfgnDlLVmWUNcLFT+mrpuWOmqZMQUU3z7jFyQeFrmkfFylDrh+tFgY6eVX1Fr26pryjaLgNc
B+JY9OS+v1O/pTK4UEJLJCkd2S1XWvxStRzZ/KwYZ1r03nWN2FVzgos7xdskGvM4A9aXMIsogVxh
Utwpw3ieGu3lFgi8gakW2AKgd39uUNoOtMcUNyxbe+rqt9AUOKFdM8Lm458BCke+tCxstSmLCwnX
PhDUs/x+63VHWTiNUwTD6XOaFJNe1IAZstrX7HSAE7Ln1kMBrd0MxrnLiH/DwumaBtZmHVOr+CKt
oZjnRraAiNee2nrT61s25vL7fHmWqo05SdqYuEZz7NLeHlLBzuy6gA0Ap8QKCgvDikAAKt1l5NW0
HudKcJ1Udrdlg8Fti0RpjsIHCNF5k6e4jSO9ZM7wLgWpVueatsxGFHwwnQxDREXzWXePpA00p9im
Hqng8mTQJgqLDr3qJDmG3ZbPzS2NmKw+l8om3hcUvtxMH6JeSYiFwDU7qOG3LHFrUSHw/l5dILjD
aB2rGIMKANFGylukh29Kh46AbBRV0u4v2gWH7ecmYqDZopaSZGpg7jLBUx4/sWbgJujP6Zf+1HsY
ojLbiRs9im7Nu/LhxLPQdWnKOl9JN8llKCUGdFHF1AJ58nQMo6GD4D1hV7gNCBekzEUihSCu09yo
+bJE9031KpOHqNGcdBFU64nE4cKTOR/7MFuwXWZxRstxA8XTUPV43QHtFtzoG3k4pSjjmOVaIU93
sgY7DNjE48ypwJ68PBI7e8sPGWa2iOxql91tC8vpiJEZWdO0gK2/Nj/MgHipS1MbTbXS+9kJv4IY
zU38RBHE6LtH4UVYnnDGKlATG80RiNaGs159QO+9YDlFAJw7HJOILM0KAEIeeslTRdQvou3SOV9o
detYr+jgdbXX7MF4bDGivQi6jxSsiWsw/qD+T9LEULBuu0zXm+3iKwYorjF6yuQafcab2gTy6E0f
i+PP9ovxeF0ndwMjqlFElgZyOXzVI8YpdxjvlqFtdwloivroo6J9MIVpA+a7/4rNNzBsLzduSsrN
JlEk9Hr1ruyYp87J3RgZ+a/VcQ7iZxGh/H9o/EUqZu4buBaDPIep+nmKKeDhS7zoObsHG5+rBQvK
IuQP5sv68fpC7nuQCyTnq4ZwVVt9BK9gHZV2Gwb9cixr0ZyVfYd4AeHcVJ7NGukYSD8mQa5NwdjX
L1WxYNKO7ve1sIF438QueJzDqtZuDGMMGEA0EAZgoW0ehp8Bofm1eKLnvsHRIqJiE60j56ykZFks
dcTWLeFrkz7FFXKLo2gdBSB8hZFVzFqWzZArHg5N/9GUXCP+el0f9iOpi8rz1SVm2ijzMsKyGAcS
cRSbnkrwhlPXejDd2ZncyCmfEzf3Ir8S3OH2tw10YiYjBlH5gt8c49irPoSaKFXngPDESwvRRMD9
VAW9YHDOcaVkRUcdMIoC3Se5/IPQ6VkPu2Odaq3dVblNyPg0ymnQFIUgLtjl8ED89ltA5m429t0t
AwZUxlhbOVgCZCLR1elgAmwQHmTJ7kFoWz5UbvLY3t/CrbEF5vxYZObhUFkAjsnnUTuNRCTZvqO8
SMZ5rnQqmqXRsKy/4u/Sl17qA7VXJ3KqV2jKQaCl+x7lgse5LavNhqWXmUdBPpfF+5gd8RCDAzb1
LQxsyZ76IP2kSbbIzPefhDdbyLkyMsqz1iwAZuaBonScB9H94Kt+HwznWwi1ddzGZYLXRp3yBHuD
FGsou2RXv+EEYvBSCWRRrLrrUi4QfLiDqawgPlQZxPpQqf48fM5FOTQRBBfwhKUSkqFDYBDP5yY+
JM1kF1MoiKpEIJxdx1WKuC1lJ/UyB9ToHsNlclpzFcQd+/uPbgsDRQeGinbvP024lOJuQceU9nP/
o3PhVY7kkFcrqNzpg+i2sqvlGzBOy0M9raxVBVivZ8EapW5vlh8j0p+0UvVCUQft/hJeRONUOw/J
HOsF7mTW4q99ZxcKKku/XTfcXRe/kYg7mY2xJJHRUc01wqAzA2E30X4ItQHgzmGLpG1KKADCd+M/
mp8hFRS6X+V/wrvwdfVSDNgW8a8Ilo2vxjMmtZ6TEIh0LGxp/pZmqq2LCjUE68bX46GdsTONCCDx
mHpjqbihIrn/09ZYnAVRtMzhBQTbT/KTNn+lirCcZveQuOwN/zKupVEydD2EmBwFO6PYqZsFljc6
VjAG9b2IBnX/rN/gsUXdHLdTpEj9UBm4CLFLkN04GTx18qQeBsFx9DMo+uuesEHivII5gLNo6oA0
+v2x+Kw61IlwR31q7tUnjHs7Nk/DaxmgHgs35eUQOoUgcmJafQ2fcxQzshq5mQM/PY5H1r+kB4qX
nkRXcoE/4t+dY9TiNYTB5MoPQzpR5XHJv+BN06myj9eVkX3wNYE4PzEZZZ/NLZDMsDyoUulPOHLT
uDlgHktwHUqoJpzLkGJMMPy5ePkR0xi88UAQt0hBehLe75gJ/bdUhH+FJt1Ep5Y5p/zOfDb8BrP5
5G/ZUXZTL3oUoV33S6gV+FP7lyKqQB0AMFm+j2oZucKXpLqlFQG0rP93HIIO9k+QOEafeM7OjLb0
jemutpyi+SDYn+u+j8h81IwxdVU9/1y1MBg+aefwSJ6Wj5ij6aoYAGFWbiaAvK59ROYcx7habdiH
0L61fjYwbcIqndX6Zxp+XJdMJBjnNZYmRLdmj+N9Tj/n9TdtFGQHmZFcUzfOK1hjk0nKiIVbsu8o
crbN/GWcMfohdsPulIF7/7o4IoVj3mPjbuNsQo1ajFVbMNJkHe3UkO1FFVUSXnd1ROY8g6Tmy2wO
QElr5POL+ZiP8mHo6sdKUU9Dpdl6LX3Liko0d0oQ+f01eAhVKvOyYMKN27qzi7jCWcHKisOrOTY+
2sduanPcmBb/LqO3tdaQGruXHpODGbAG2PAtuaO24Sz+58hJP6EW/sv1LdxP4l3s+effN3tIa9mI
jRkqSZ9nV7KVA31i5aflKXJvYQLayse5jkSaR9WyIN+Y3q3Ffdg9C2QRmBefI6ymPCdRgw2jzzJe
F8wA9nyYnlYHpRY2OSS+KAUqsDd+WOMiYdglaeEMwwwTzIMC7ba450jjZ9R6J8rn6+Lt2gHrilYp
UTBxmfOKWZ4mCmJp9t6JQlq/P2gBG08lOkWY0f7lQzYwnCtccmvNjRQyGdqdqUz2FEVeKyV+ucgO
CLsFeYRdF7JB4zziVMhLKIHn0I2Kc4bxNDKmimPM8PWV27fkDQrnF6PM7HRaQ6bFGV08FqPQWnJC
TAktwUPbCEIzkUicV2x6DBPLOoBl6Y9a6e0i8YrIcgUi7er6RiTOK1ZpncbJAhTWK9+/FV5xb35L
HEzuOBZ+9hoWwkyISC4uaiJ9G5fRgq2qzUOLALvzM0NkwbsXhotUVP7zROl6nMO0BkaLLI/ssQuD
5Py6MFRuGcSC81KwiHxJbSaTzrRYMFO1zjT/g5H3ghNyd5qVvhGI83mjIktFyBaNPluP8VNyaILw
TQ8qhICyr7qZL4rYBbtEOS+Rz601lcwHyqPiaSCICNEz2GV1cF3/RDCclyBdOs10BEza3mumr1VP
pog5WrQ57BM2J1NZ6VGTMztS84NZvxtRvHtdBpFboJxbGK1OXkHh8iu1Q5wSqb3+3PlI7fhlQAT8
IAL3TTm3gNlOejEwHySfEuQo6JGNgBO77/0DfaNxnGOQCk0rFnarZ/OQ4Rg+9Yf8/XAsP1mu7l5f
wP1b8AaLcwlqYdJmYvbDZDIes5fs8Cs/qrxY94oDQilELgpSwrgEf6k+3JQtvcDzxVlgyhvhkLB/
PTr5azyfyQ+9cHSfyIT5kqyUtKqBbicE7T6SCk75ivaqL1Fg2ooz3w+mLV5XgaoYnNPIVKWXQBDK
lnU8JifDY5f7WHi533+d2Kwf5ytqSnutQeGWGz20d4pbneaD7mXf8aCLSqrGJ4c8qM55IEqpC3yH
wfmOtiQ5mo6woLX8dV6/tP0nXUTDsF/+bRKUUKGWDtMsONGmpZCWWSEQ7T2mdbG0PQ1kD//pmW5y
pwdgrD2AmQdEbsFtHvgCzYmn1cOszSWgE/m5G17w7GSHxst1y9v3jRcMzjfq6jgWM5pRXGt+baz7
KPWv//5+ScFm/TjXKKMNrioblojGQRye7o9wjr7h0bsZiZLCN47LQVTstJ/J3WByHtJM1F6NBwhF
guSFEd6zTHt7GE/6aQzw8oniD+Gdi5nS39HuZSE5b6kVKNsZwp+YrAFPOSfB8sjmE7TQCxEjgVBC
zl/qbaPEmNkNww7yO1TR++sH6SG8W54sRKLlff4sHW+6olwWlW9+WaRVTcYJkIo0LYdKmjXPLKxv
FZLyYJJ5xmgiFsf1o+Bs3bfx3+uqcbkopWzHHO/WMIL6IVsCS3kWzgj6j+P7gsG5SWs0wYU/MtEe
R1d1hqC5l7zBN/9hl1eR09p/Jt8sJOdRyhrTwsHygzrQ2EkDKbbHO/Vd5EXfcyQPu8kOXye3tXNM
sqc+hlsIjtr/8NUXYTmvUrf5QK0Ywi6nVXPk9+wOY3nr8+Dqn9r3slv4kUu9zDed655AtJGcp1FX
vc9a5ghCco4llzSH7haOSDQ1/eurNc7XRAU4dOcCEFr52KueOr3miyBc3T9RLxCcaykVOQnNCKvX
kMru5rtFvs/b1h7Q0au176bmLY4O19ftP8KGCyTnWaJ2mscuh1RLYAbFapdu6GZOdDQf45cKp4/l
isKh/W7izULy7mUKJWu2IOWvSo4O9XoS6vZmPLdUfuSLHLZANXhm53KlYNioIKFSt6irVD8pCNHT
GEUO15dShMP5ElwB2ERYiJWBDyJ8P8v3RS0qT2UXyyvnAOF8CYYuZZgNAVnqu8UbUD4XHaWgRTP7
LVNqNspOODcyjigeXlluW6Usnagmhp+p/UNV08SxxvrH9aXb13uDgrQLVfKE5ycp4rQpJQqx/q2R
Z7k9drRdh/kPzfuNwz+JTnKUEHSHAeeeBuwxrAno0xogY38sXMkVTZTd14gLHKcReVHGs5VhEQ0z
qNPHtX/XaUI2QuZ2/lIJNLKpso6qNJMnHAiNLlKqAtWoFny9S09TkMd2jJHN3V3jmndG0D60gfZR
9LInguX8BoaEj0nK2hpS6dRlT4We2kbtT/WrYMtEOJyzwLWgr8oVOOYnzS/d5BN9YsU05GPtMe6Q
5Y6ep7OiC46T3cD1sqh8gmdukx5DI1CqStd7pX/QI/+6WKLf5zSj66cpTlJsWjh9VKOgF80M3X87
3AjAOYq47fIpMiHA5MiOcpeconsDt4n8WVQKwvb5ivrxiZy6NymeJAAUjT1oWR9y7dgrH5GApc25
HQVdbz/vQ9fQuPAialSjjXug4a0D1bzlUXG7YD4g1HHHL5YDQ76z7uuH1mYFFZIfe2iaFSRI2Bn8
9ydgdAP8ESUYBIS/b/I9s5JIZNSgkGBpyoaXCpzhseUoCG66H9eVZNd9YNiQpeoKCB34sgTc53uQ
z0FYXX+JtUMHdqhUkNdWmR78Lc0Fg1tQxjo4aREUkQSLlz3IXn6UPZT+fYfneMiqn4VyGVyj4oS2
ei6d6ov6cl3KfQO/fAG3nobWI+BpIaVSJiezlf0oXP0ljJ1IFhWr7OvqBYp9ymbrwlhPFJU9n4Lb
yVnkY9jLmAKDWkD1w6r6VnvLADZQ3/7eQC6cW1N1tiI0pyJi/NiE77USYZwiSOPvR9wbEM4Rz4ZZ
YSYR0hTD6Zc5qJ5yiGGLh/Q9Rkn7GEr6qTssL6Ki2P279waY88wqGlvBJ4qNYzXoyWH1db9xQpe+
5eDKU23ZpqDEvamo6Tco5SsV+tUKy5JlWxP1Y6p6VYzh5kTgZfbvvxsQzjvnkrmCjRn7piImlp3C
K1/jx8Jpvg5o2eod9cP0YRUY4u4tEd0doGcjJhwmn+O3BjL3VgK3UqYvUn2/aIe4qzGfLWjH95Ly
pnepnSqeVZ0N3OmuW+DuTm6xucNiUgeCSyqcQO92Bq6oOGZZedqb9Ml4ILaJ9BMYI6NY+JS8Z/pb
XC7InFawSIQUuDH9MhUnNZx9OfTByCM4zYUCcl6OkChKZ9axo9sTaM48+jl3Z9ty8DT5s7r5s+oO
pR06i4hgQbitnHebZmMxuoyFL/eTp3raOVec5G5w6wfZrp2WuIKt3LsgbJeUc3EZ7UupC2GU3fBu
Ch9W7UmmD2H8NEtP4DSSqq/NKJqxvndMbSE5L7cY9dr0rAsrHFabtg+5rjth410XTATCeTlVavSk
nAGyYhRAXoNuKPycY7T8dRSmB/xpuBWFc2ljlQ2pzETJ+7dWv1+pqBRlV+NRMC0TDPeDoXMAep/L
mqSWxB3GxOuy4ZipUL1muRv7TBCn7B7trBgYXecmxVAmzrpkae062ZD/vWZn3upKj6AWwWNl+4E8
NsfwgDmJnumrduJnH/DCfLi+mvtmt/kCzuzGpYl1o1Z+fUHvT57hoxkKzXnlj9XpH1ghm3kvKgzY
veT9P9Kuo8lum1v+IlaRIJi2jDdN1mgkbVi2LDHnzF//GuPPGgqiL/xGC3ujqnvmAAcN8ITurd/c
kasTqKNZBDxb+g1YTh3tEJ0sR3sw0Amd/peM225obrzkjlyCMei6IlhnGuimY/hVkDnxdwi6oqBU
O9WR0cZaH64v7W4cbWxyZ84wp2gyNfg4VReQYFPreyTdGUskAE6Ra9ypCyEFKDVQknCpWUOtyuvS
DkPEn677svutst0w7lCohmJE1Qxnoih25Jg6pn7b5Vi84jSvN1kXVO0nPRFc8nvP+I1R/gtvzPoQ
HfnYtVw7JvGnTnmoyePQDCcJyp4CB9n9+QusvO0Wf7cXY9xCSQ8ODqfiY3LITujMR3tldp8jNITv
MrZc16xxt3lLqnQiBqz9TdaXePR+fAn/Sk6zbXiQH/reOok7HCQ/fOxF380sIK7Z5jAHjWHpYuaw
jYZ6b5EOpnEcxyA1JRvCs9AYFfDaCo6BzgGM0i9pW3TYRKm5MarZ1uS7KHtamuD6Bu5eCwYeZ4aF
EXcoHcPr7XfDJDd1G6k4bbPp643sjL0laPEgu/G4scHtGnSOkrxjKMJUwqoFqRziUKeHus4l/TBi
VFY/6k+mHdqjJ7vxH8l9d6kPxXH1kFH3NcFrdP+PwV9jQRAdbJbs3zcOjxZko0GciTQj3oNLXHgT
+bbEF7W76CI+712IMd5McRDTW1QKJfaRu0TkpEA/FYS0x9qqRJlTFnm/RObGDgcyWdqZ/cr6xcpP
gzdedAyxhm6nOfVis/6qMqhF7HS7i4ikrwW5PV0x+M/3Ppl7PQb9vlvrz137Z0hu+uJTolz0QVT8
2L/yNqa4c0CjqcxB8oEAbfG6be+zh3bwh6+LrzmpZ4ZO7swiCTChTbaxmxiRqdRbFhtiYAHb2e1d
pTuZQ22rtdm9R3pbKDu2GysbN7mbVu4hxdDG2EOtO9Xx58m6W9WX60ddZIKL/MQysp6s8EqevjSY
K83A1qH+8Xs2uJCf6rYFcSJspITYFOQckuKi9Cl4y/7LBhmYRDfBtKvwt46cG0YU0QmuPABGGPdM
6A6fJScDaPQPiS/KBO6iJEDhH3scgkGQMsmkBdifTc9SepNph/cs29vvc3dLTXKw0Cr4/bI9Rv1d
0h0rGlw3sXufbFzgzlEZK1acFgBhQ2sfQX/l9GS240r6NjaiZ6potbjjM8raYtX4GgAh7DdtOQ6j
wJXdvBAGln9sB3dYwiFpq6nDcs2fJk91i4fII5+V29npP6aY9jGO6SVEFVhUAd4/QG9muQOUrXK6
JirM4koe00/ggkkTwe0kWjru/EiLVA51hKXLSjYMbcfS93eEgSUbOliNMEn5C9nnAA7nEv/klsoF
LZcj5uV147CqT79lhu95GIqsn3P2eTSUQZmctdrN5Q/1fPw9K9zjZWQaViV7fC7hvdG5WU2h6W1H
pogUcffZaWHNNCiOa4TnkrRIT/M0XPCgPjKpqixg3WDiGt7uEd2Y4cJaqvNSVgsWX9FjZV2S5D6v
nqzSv75oLIT41wLeJDI+PTDGqvOEiGujWTmYoTADoCY2KI1aiBCquMPLyg4J/os1AVrvxfTWIIc8
fbWEJngZkddUDlJ0Z2qCl/Lesdz+Pgc31CokNiGOzoIqtTV6zAm1Y9Fcz64RYmoalFkgLcTzQGGW
f2mMHtP8mlI+NoN87IfCM4n28frm7PYsGCoep0ihQLKTchiTG2YXKlFOkZ+dvOisHMyjITvgkPHA
7Yjua/NxTt+zPxuTHOasjZVLoQLXrO4TSSt7yB6uO7W7dhsD3PtUMhRaSQN8UtPnZh0dEt0WmYg3
d/dS2KwcP1Xf1wRUhBRuMAKSV5YAv3z9Hs2gcFPeUrR7KMdYPGC4G95v3vF6U+mQr1m1Fhi1P7KJ
oeEmvE+ey3OHuhJBT9CEx+Ln31pPnmxInfq5XDV4igOV4xVX5A+p9e33bHAvkiI1iqiYsWcrdcCH
YM/yXUpEpOe7PaLbPeOgQTXDptWZleVkBtk5Qu9y5STBeFodxVlvUeC3iR2jxiNKzOwh+tYwhxmN
OSeFBiEUDHppfulnweDHh8IXvYR2c+RbOxykz0YxT7SHg/SmZ2MveKemL2qAT1s3ckWzFLvP4q01
DjyUcBm1mAVG441uGMRO7qeu5Wkeq4+TF1HPieBcaxxwzJVsplUD56C3SWLiRPmlFc5vsBX65bra
HC8OPPoyL/pQxvHqoyANidPUn3XtZhKNdgl84XNmRUUMvZLhSxQ9pHhAxOZZXT5dP1Ns+X91xTR1
g6qGpvNcO0WhZd3CgFaWLnp2bJevNH9spz+0vnCuW9r35s0S972ydNKSJgMsZZ0/pOemg+zD4bqJ
fdh7M8EBBNGlcB5WmEjUym6Jajf9y3UL+4cH9GYU3M1gaOZzU0ZKZ62RUbL4m3CGzTW0L0ogBeNN
5IuqlLtLtjHGLVmnVSmEVmFMrr52lWRLy5dElNreXbONDW7N6gKjVd0CG1p6MccPNBMkfneru4is
HyvG4anRSANKjDCgoGKNOuAhfollW7k06EM03TQETQ9o1BZRwmQXTTWLIn8IgkeT73EblGid8OnC
qBgY892Iucj/1OO2iwVvdvget7WJNDrGIPyyaldRC9sE+0cRH6LybsF8qfWh0jyrv23ix9H4kBaH
RV7cNL+P39X8YGz+Du67o+r1Ws1b+KtbL0MHpSf5IK+P16N/P1Z+rClPDZIPxfQ3SVDSnPP+0on6
Lffj/e33uVic53DtZ0Zx243P1vR9UP8qIENz3YddwNusExeOlEijSUdmQw6gAu2Y6+p2uievN+F7
JK3BD6RCnAMqcOgW/Dllp1SLlrQyTFktHivZXZWcCzOzy0hU9t6N9Y0h7kaXktaIR4nhBAaulDNu
VwyRZRjHuL50u6G+McNd5UVv/K/yDJ0Wp57jk2alH9VQsVHtf8/308YUd43H+KIpewsehXHoSWAq
aAbqLaESXPdoH843dribPO2zIQwbbFF6BKcEUCK5sKQ/SrSYcxcNxgnWj09ArHi+VjWDpEKbLtps
PBY9yewiM4KVloJy9O5RfXOMn7SIYmuRDRYS6RA5WkqgpSjsY2HXzy9vh40N7nqK0jQbyD9U2zoe
dqFbHtYTOqSDyC1ENy/b8mvWOHCIctXs5AqrZzxFh+Sx9lc3dqbnIkic6IP6MCXYt8pHugW2RU1f
Ik850JAVNQ4VFo69O7rU6ZziW2/nIPTpg8QVEZ3soqCFlgVDpkxAiENyAwT2ba1P+ADpofS1LLaM
49ZpIg3k/djf2OG2j4xZg1ZE2KFBHbJhOD8JSOSyJrY2WCEd6LznsG0McjvYlV2pR8lM3fBG8ZEo
PWRO52onVr74D2J0u3u2scbtWasYYDIz4d7sa/2Jab0mQdEHkDB1CnfMPBH50+7p3tjj0D4zk0Sv
I9gbytXBV4+j1agDRb6hLoKF3D3bFsYbQNQP2RNe4wD9FtOgTCsshRA3yEfbygQp393YYMLCmmyh
eQYP3Z+vLi2U5kZZanwWnMKAgu429dtXMqnmTrxVeyu3Ncb+fVPaWmg35VVbYcA0zP1eX9EkGp1l
ujhGpDy+Iwa3trg7bFKKyBxH2Oo8epI9kDAE9MPsGKc+MG9F9JS7jiloJoaYgqn8QhUzq9VaaQ0C
nqrUXvKPTWlCkOJiQUnpPW69WXrt+dgsYWZKUrXMI2WN2pXNWorNYzHZncvAOKa2SOpxD6PgEZsf
0RXL4FOPUYHKYCjDsxoqdGPqUOkmVAxb4BUDBB7yTaKoqgy5A0iBcYChpvMEluyeUUnnxG6P2Ymk
9vygQU+ycJezmMBt162NQR4zqDRFWQiDQ/3V0IMJ7zaiCVoP9m1QPAxRKKSICy7a1zCt4kRDhiLy
id6ezMkfykxQf9+DCIgD/DDCYftayRAvgjqG20BaNKrvVoyaXd8ckQVub+JelxYKsQo3T0ZbmWQX
pRWBE+ws/rr9b05wuwEZW9CFRnACPfMop4CpP5Pi57XM7ptZPlZK5l53aTdXBblmAmEStBsTvl2w
DaVligrj9RS9XvNoWGeDcn/fUZIriyj1dwHizSCfH9bmulDjVkcWGsPT6peFvoAkxib0PZKHG8f4
fDAJaytpIVMI3euvY+NVGHBM5w/XV0/kCxdy9WihL48tXgJhQGNwpAVb9GexiOgjdwMPmooqiq0K
yuwcgpu6ZMR5rWKTwtHTyuJSa5Igj7TriqrJBsUTDPU67vaj0tr2kgQTepI91+n6nKnkk758Q6PX
O57p6LDAwAnQwFT5ptG61OUyTbFoTd8ERtUcaFg+Xd+X3fWiigW2U5QJDT5jBRUpbUYuE1lE2UAp
KnSSrBWs1/5zYWOD2/sxAtN6OcAGaIdAeO5FJ/JBtxVHc4onSTh0vYugG2sc9ERSCorNDtYwxA5I
qFFZK2w9FAXabhRszLCF3dypUyNr1TzCzLguTqcOHuTnHKmufSq13u/tERdwZKjrqWDrZ8ixmy/Q
4U0FgbaPbRtvmLcbbxTT6Av0W+B4flx9GQ35sTtHNn3dpPFLIpwQ3w87TWWJDx0qstyXdUcrnOCK
QZt1oM3NpApibn93cH1CjVtWwRPP+TMoZK4anJxyLR063XRWbg/hXYb57et7s3sLsXv6f4bYd+lm
4fp5CZMxNXFEE+qE+Jie/moLqMVEl8kQXHj/co7ebHGLJqMk3eQhbI0++c6E2+MX0MfaqNk9lcLv
sf0d+mGMLy+ESb2sOYtvXWrcAZIqddEJ4lrkEN8UlXSJlZs9donOXnlEOTxoIjDXrI4MvVq7DUQj
wCKfOCBKF1piBBj26npIPctcJVuPi9G9HhKC2OOHMA09HOu0wcql8bMyQNgV2KNlNwTYd92QIPb4
hlvoRNJ6TWEoXEq7rGU7RSan7W7j6Q9w9AiM7cIqUpVQQ4LIMvoEfg70thympW0XXBS9b5aaY+jO
Gr6H1QEtPj+McDAUEmUpKwPfrtUIyTSlttMSNK69KFW5y3eFzggd4tzURGMtd0csmAex8k4GPKCl
1yUeS07lFQRUGDkivpOu7xM7l7+8VDUQCuGKfW0//Xnp8nXCN4yKz6EB/Ut1XThK2UG/Vl8fw/LL
PBZoqa/sqqKdwO5ufGzscuHeaIvW6iu2bKCdowABOwsUwtZjydpsRZpg+4d5Y41b0ypVm3WaYa3z
JMsmHl4sHrgdJhekwk5xJzrLrzImv6wq0uY6XuLYSb4vrAkrVbNi7CEjrkgOSHTk9xRCGaDLg15v
H9nWzXCpPiclWoqJK2ZX2QWTN/t8vjbEX2ZIFWK1q5Hly9qbWpr964GzO4xhbmxwX4OqGqZqnMJH
GrRH7RAe1WD2Whs0VEeBJbY7V1ZT5WJFik200RN4o9yZQfOIz0KQgMhPxVFzxpv3kTFsHeOCBXO+
FhIj7KBnR2X8RuenJBLVcvZP+Wb12A5u7+a6qNLRYka+M56m1Ccg4PVkX/Ugty1qnNhF/Y0xDh+b
Ne1avcdWyWQyAkjXSGcAUAX606H3Zz2iAjwWhR8HldEyFX3CoLIfIZiY5sdQFylu70L+xiXuEZVI
xTivM0y0w3yTTuHD1KmfrEiUyNlfOVDMUEpVFd8hP2+T3BphGEss5YGUqLl8top7eYKikKjgtr9i
b3a4FaPqnM8p0h6uJI8vFUGhhU5P14/R/oq9meBXzNImiqhGL9z8wULGyxxtYoTu7xnhn5y1ZYXR
AD+06Zth3oYrdGa/Xzexe3Pob35wL80Jk2ZVkcNEPU/HOI1cBMJJkQany42Hoe0E9TxBBPCcjJVq
llJoYNmS5VmZL1PX2Hn4kU5fr3u1OwKJ6ct/Io1nZZzXJE0mloTQb9qL7DDSntgtHIziAuoqYi9u
7yR+1DkCu3tzwFu7HLiSNtWtesHXjhYNdr9oqJ90vlKhwS+JPVYIiLLexnCyrxDJu257d2mhkoVU
BbpnISj+8+EaMzk0hwSJuNWYXUPHl3Aqe8V4TiSRhrPIEoe2mSp1dabBUmE29lqRL5UJEUEafVwh
eHvdqdesxC+31cYrDjJ0FTn6GEy8fzfDudEDvk9Sv8Cs53xe7rVgurCN7M7ygRS2cZGOItqs3YOO
9mpZV3FR/SKbYBjrOsUTckCZgSLLnDoWHgFZWwiO+i5kbcxwgVPF+TBHKQ6GbFU+SBCc0LIExRyR
CS5AUIJAnYdBlpLMN4UxBEMnEnXeff8alkEJOFqgu8yhSRsaSy0RVFVytC6yQtsEurtM2Lq478kP
MzyK5Mg5W1KDce6kOk9SZI/NH9fDbrdZyXxzhMePJktSa2rgyD9caZWjH2HJ8GqvGVl9GaVK0xLB
B9uCX6P9zTEuCpJFqae0RkMhCVgLRxPQe+nj6KyO7qen0FH+uu6mYLt4DW7olqXoJsc6xpgdGDDq
2HpSQISKyKLtYv++eZ2tEqnNtIQZNZXRiQnJk0uUFllw3Rl2GV5bOw4pem2VCUYusHbhrbI+dmgM
lhrDVstgoncGLQXmRE4xkNw4lYEShZYFzEVFbJctJsryh+sOiSxwT4xKmmSDRKwcOp8t+bmlT7/3
+9zrQtPKKFNWeKCg7b246OPH3/t9Dgwmqa2MMsHvj9RZ50dLNIW8/+p/O6Qmu4w3W7DmmWHlrC9W
s2WHoBsjeqgPbPA/8UX03PtX3o+DyRfr+imuurzDwdTzQz19TGvTxbiVPYe6CAIEYWxyEAAujGYm
GnbdeDKhtJnN9nhAnyTjS2FU2e1zekMfCUhMxInA/Y/QzYIyeNosKIR7coixwUsruTR5UEoQTFvu
zeljDAmw6KtpHqRCVEH+lxv+bWk5dJi7os3NDGHCKNOkT4UX+0phR0fLC4/luT8rwXDRnNjrzvnN
tLjW/bv6UTZgz5d5BmXW607DXzA4A9g6kNCAmDW5L47yJT6J2Dn23xNv7nK40VIrbFUWtHLyIpez
E0VBrolSePspms1OctjRxsmc1ayVIr50Xgs9kCIYPrfe6jGdVpGaqPAgckiSD1oVxgzglbsa1HDa
n9Ztfm6/49JCr57ggIhOIocqaiItddrDs2p4HsBI3uh23t6W1fN18BKY4dt5hyrMmqWHS0t5HrXC
plGGTvKbNpsF/ogWj5fym8OlIS1BQDQeqIoc6q1n5dEIgDOBiF9AEHt83+4il1QhbBwojFvbCCNP
zjFS1eb+760dByPovU8tg10sZhksbWkrHURm/SIXYqXIHw46SoznyAmFITZWpR1SX/IWZLEgShza
5qF8zh00fYu4hHaHuTZwYbG/aoOSDUVOd9RhNb0wInLtJbtZH8ez4c3OAgWy2qlvLNe6vKcdcGuW
A46swyeXniDw89ouoGOgZJ7ef7u+c4InBy/o12pyqSzs8onDO0rvaXS5/vsiXLI4pEgrNUxmix2r
h/Jo4BMhdYfUbnObKRjkjqisvnuZmqqCDhu0CSgqB4ORJBVlPsAfdF3T8K+0dWJttQ18livHhtTH
697thuPGGudcWGSxpbLndJ99oaCLW8LTooq4stif/Mszd2OEwz+z1MusWOESLe7rDh3y+bE1b1MS
OQa17OsO7YbDmy2ewlltUyPKkhoPLOOQ07t4fk8L1Ob3uaR3NavrpDFfikUPwtKEZtvkhPEQXHdj
Pxu0scO9qTJQMjSVhI1pIfG0eODZ89refpQ6OzmOHnHjk/RhnOz3MDOgmeOf6OPJnM1kDatkhntL
OTiltTxSJXtX8/XWCIeBmtIOdDBghA0iZYfMQ64EKSboMLSBNTnvElFFsx90M1SFaCCp+Rn9yNDJ
0GzFbJWGehpjuK0PyknxxJST+2f3zRCHd2kYKWbLJnOVNYYQ+6WCPpJyO86fhjCI3vWtsvGKA4q1
R8WzT3AzyvFfpeW1iSCPtf+03hjgsEFG/q+NWnhDgjAovPmwBlZAD+JH/H61bGOJA4gYTF56TmGp
81Q/dtSz8ajdaLeRx17Wvd177W13AeY60wtpHZG0yj48/dg1vgF1ShLJWjJYX4jh5eM5MzMnLy2H
tsH0HpWpTSi+vqw2FzEYFyGGzkIxWSFHWGIQvYEmSEi96/AhcolDD4rerFxiA4vlmthambjVVLtZ
kd1ko+SQpBUMyu1/EL1tIN/tqmeom0cZYnEEg4hi2WADdkufDclFl/4FY2Q31G8dyWU83PJZxPS6
j/lvG8jhSVv9s6hDBhaJefGz+j0isdt94yAkr4tSep3f1lPqtFob6JHy0k0Qpbu+cfv38ZsrHIJU
JCuXlmDj5FwJrOVbS6IHIxFRZIoWjIMOXcmlrrFgJTZiWyPDsReqzIsikAOPQS7LcswREXX7wTRv
htnVtUscf89ERDwiQxx2WGOXmIWC09tYkRN2/qJL7oJ2AkXF7SgJnkv7j8G3QH9Fss351Xsl7jKI
coIpafDYADrj55tPjFtNOorkKP7lEfAjGl6P3cZaZ8SMoBX7pDxpd0pid052Gg8gsNCfdNSDCtc4
5V76LXn5rSB8pQvdmCVz/r8gbGPpUOjEp/oaDJXwjcNQ6Nd34Zt73EcX8qnaVEeIkek0eZKtooVg
RFtfaS8XcnhXCXyzcxxIoBGuK6oSO1dbdyOE4UPEiK4+T6WoEU5whPleJGmsmxFLiBA5EWi2NkEP
jpuZpYcGV/WWg/TBOmp/Xd8xBgvXVpKDDb2U66QfsZLDuvixaZ6agqDMVf8xj7NIRVjkHwces6WA
Qa6Af5r0JabPsfVSzN+vuyPAJ8KBRztkizwzdpisJEglNx7I2EWvG5ENDjfGBi2eKSNCkIP4g+Yz
GiJ81hk36qPOeKzxbScN3nW3RO8cvivHIGjt60MsHdKw/gzaRigSnAd8UJqQs3YZf7buLwfDLSc7
8rO79yW93s4AP1mpTEi/RaArei0RMU4X87P+BIq3IPQUQeVuvxy1scU9QUozA+VmgfVdTqPLpnr6
l+QmCgYXCYdXlbrQCwUlMMGW8uXkaQnnbjbgHk1Kn6qM6icXXQAMk66cNJX9DRtshFZGl8ULbKx3
jMa+g5xEfyBHNAp55CC5otThrkuWLGsgyH8dG+DM0bzuS1YhKqVTnzZ2LSSy3r0/NxY4h0aJZkRm
r/w4lg9raXyrCLEhW3eAaKNTJ6ugmZsdq1/Wb2OOoctm/UxJbgydvQtowJQg20N2ZOpikihrs/sp
trHDIeKYTVZeza/hN3mUycDcW5FdvpToSjZtjPyc0i/GUX82b9+jzGVuLHP4WIFlFiS+rx5iov3Q
gnqVdfiJvtR3yX62djiQVGWpnxQLdtJj/QFsYJ7kmJc5dBqMwapOascYEwVpaYAUVStIAO9eARsX
Oews9dwakxam1fZYkCcau9Us2EDB/vGFsqRdlUaLEPiT6ZTNbFfk0KinYZSDlMl3W9nvucRXyzBL
U2tTh2Ow9JdWL21i+WUiiH3BUePrZFmK6S21Rt4ja86SekzzQzF9pv1DDGbC6zeNaPW4l9USrt2Q
ssRrXD/os9MqoAWePiXJX3n4VCmdABQF4WByEJKhtLE0JtbOUr4nIN+R1W8dsOq6SyIjHHDkVA2z
SELM5cY3RVJXezXV+1RtRfcWq8BeASiTA464IZTGUDuFSPP41OhfkWC+5Kp6bObkOCcgCWhNf7LC
b2Y8CEJe5CEHHGFTlE3OHnGG5kUIiXRxBlHvnMgGBxqaYUaDEsM7sI+BGzd/1sfWznRN8AgWxR8H
EJIp6QMJ4UqVZR/NfDlB+Pqoz41b9mPQarmbWLr7W/HxS/XLTLrefD3A6aEZ0D6Z2tb86boNwW3M
173WSknRQoTVG3rJxgiKV7SyIL+8/4X5hq18wUvpLaRGGfD1YB0C5Zhr3YZ+7yF/EljuKor23U+w
jTUOKPTMkJSC1QwnR/FZg7oW2QnGRqkP9rYX3bu+fgIAtDigyDO9iHP2aTR1j7Jx7ofQ08D3Q8lF
rl+umxIEOl/xsvRCH8MJESjP+m1kZZEdQ3BkJoaIwEZkiMMLihTpMNVYwbL9lMQnq7hNLQEwCN5M
fIlL7tRIrtgmaXNsq/MjRdacSL5cQ+55udVBH5IkleA47Q/dbSKDQwpDrsdVVRjeXupj4VU3yYhG
MgvTCsuh+XN5FCXxhIHPYQZNZy1KGTS17opQ7Jz5QI8gCQfleuQ3os8/ti2/wjyG2DHiB5IDytVx
lqKmMala9nqKDgaYhyJPjezlfvLT295TnMqfDuq9eFn3wwUTIYSoUHaROS/LFGMZYT7gnWE49FSg
AIwnsGTHT6Y7nqwHJoQFzgP1w3tOww+rfIo7CXs1ixNY7dNLP0QYlzslIt78vRVFvKgahtANE8QK
P7/ss7JPh4FFaWjeTvNBMkxMBt/o5XvGsMC4TMAgomkaKqQ/2xnTSdL7LkVgEqhXdi9Lp9gr+hz/
/yu2tcJBVZNUqpROSEG08m2Iyzhaz5QKOsvZb/AxuLXBYmXzLSRZa6LrMTyJwtpuZpRD0dZ23Q1F
ZIODpw78JFaJjgOoShXn3m0+rvjsZ7ozhv6ajV8Oog+Tvbt/6xUXB1GYrn+TJbaQgBkszVV0/auU
zLe1hARLVcQeyUWcWyIvObCypHRUKwov59CfMbYP6TfBQu6d261X3LnN1z4qExZ1jWF5g0H8US4P
eiPqqRaY4fPLizXUaV0i7FK59dLR/FiUpW1ZxUEQFvuH9cch4jPLuqSVqLnBHfWJnmofOrAyOA5v
J19xekdGMTbI3O4834kkZ0T+sffIJuTnUR+Uhm2UMZ7X9SynoFMUKpqKjHAIkTcxCtwZQwhge+7C
Ocub7lmr8Oj1t+RP0+m8StSSJwhBwv5941mERPYaS2xFKwXUMoq/LsOTYNdEjrF/39iIm5WE+QQb
5GH1CaqjKSS4R6c/kydGm1e4UOv5Xb84AJG7VivDgdmsiTM3yxFND88Cv9iGXAFCwkHG2iUjyNph
Q78x7qJDiaYo84PmsVxh4WZPIqLdvffU5izz6eVaK7tcZ0Eom0/J5NVla6MtpVnv2+FjgoHQ6D31
tq1BDjwKqoyptcI/Gh+s3s+sz9cXUBB7fF5ZwZBnKzP6ZaV9MXtPzgQfJWz9r+wPnzdemrRIxxi/
P7X3rYzniaH6deUZ4wMtRPQ/IlscQihWbciFyaBcUu12faHx11lFYhyvMz0UjQUJDhSfMbZmU2sm
Zmy1BrvSLLufj10qosh4LZhdWz8OG9DwFE9ai/1noxlMNDPyNBBP/ZX66Mm+XdH8x8ripdOcmYCu
5A+nsHvPewZULai2EfCi8fmtUpL+l/pXoltkMxTpvpv+uh6Fu4u5McHtnGwOcmKw9Lupn8sIJQzZ
VWvBk2k364mhph9+cNgOLiCtiEf2CenM7npJvOrZvKfH+Rweeo+xX5I/ix6t5sh6Pv6ee9wmKuuS
L5QlyseJIBxTm0pgR53c61Z2sWnjHwfxjaqCzuK1hhH0R+XQvzLXtYGoGrp7yjZmOFSvurXoUpZr
Is19Qm+Nzi+QkI9ukvJ43Z/dh8bGEAftaZIzTgus2pAeNNRH1MYujTNk6AXxLbLDvwC1qZgKix0x
ld7ncmeXSxq0eOR2nShVvPvA3bjEofmqrKNsssEKyxzdpB6OZAhPWfWFrqqjloY9TNHH64soOFl8
bgs9mmk5huxjJDzVWmClJ120T7vf+5uDxee22sKkxlRjoxpPD2bwk4Jm504/du7k0ot8EH2As9Py
CyS+LSKf5uqLpI8tNH25/XDK4zupfr6+ZLv1x60/HFBEWaSVTQoD6ZGV4Yfn8U/yOa5QZZ1cxUs9
3bCrPzNh2oSB3DW/OJQgZWIMUGtiRKHZreGvh/LMCk7DEX28nkhBSRD0fJIrDvXISti9v87mZVyy
k96TgMzlWc1EhHai/WJ/yubpmdE0lCLGT792H/L+sdXfk4nc7hcHFGQiKqZJsXDaXRjUfnj8OjrJ
/X+bGhI5w4FF08x9lLMirpSFTjVJXpekgi8skQkOJAiJCkuJsF4zoX7Xq+eoEPXPXL8qFF7gvGwK
WcpWeEHAv1F4I/ozG7D6doJU2fUgU3hO3ybLC0kJGbJqqKCadRPbyhI/T2otO3lsiND1OtaBZ+Pn
QIvjyYwNVkyKl9sG/YIAVRKJaGhFPnHgEJK0T9LXAJAGH31IqMVRJzHA1U1E8wMifzhAiEwVNNMm
lm9B/7YC2hINjayiguzr9/q/w47CtzhHZV7XFbuTtLv8w3SaXcnWLrk7HqLZToIZ47iRk3vdUV3s
4h48O34juoB3m9XeDjCg/eeNI7qpdp2BiAc70oJZP8xKpG5xI2tQlHTQ+oTEAvpQ/0MlXLTCHHLg
3u8UuYbhFJeVdBwSNxn867fJvgmKaFRkkGvy7JpKExvDJMU4zUVlL1Sxu/gPCOcK3jC7KXBL+WGG
59ScFzkcZ8YTzhrV2a21HiTva3Fs0CEhStPtzgRtjXEZ8Noykgz9n+wlrXwiDiho7kDaXTjUTm9N
P3Etl3UP4P/u9bXcnR7bGuZOuI7Ju6Rv8dFl9bkfd8Vztxi2Mq8OyEORMDScYh19Wc4/58mToY4P
183vH/23NeaOvlKYca2GzO1ZAltz43TDIQ5vh1w0ifIvB+LNEnfyZ9zNA2GpVzYl2h/bi+IqduxG
4F83n0Jbc9rGlo7v6Rjari4L5c1FPSha0s0hYkiRHxcrqERq2PsX25tX3DFvlyJpdOZVLZ1M6Wun
i77wWNz9CmVvBrjjnDQ0kzu2QX+LUquH+ZCf4QgSQcIuIZEt7iHQJXTB9wGc6TxyWrzaH8+D339k
1PjvyqNtzjb3IGhq2k5jjX0Z+tqP9cgvFhHvh+hI87SImtQPQ8hUOzrP+Ko7w41U2GDea6GeFt2r
TuvIh8jJcLKb2rt+qgQAyZMlGpkapZEBy5n6mTaTG88HZRVpzCv7L54foaFzyNFo4yqVGkJDs1m1
mqmblb2d4ZPypT/NDoGIcX6KXO04HfrJbkXKfiInOeiIZgqich1OojnVHoo/jK51FisTLKXggPHE
iVOVaXH3uonap6x61OnH61v1L7hkgN9Uhso19IN/RgiplZp2Zl3lfx+wJgA/jTzZjTt6CvrYEzQx
yrd4pYhOwO5AEYilfhjmTtvcTUQHWQjSlGr5YdEsTw//bGu8VUDwUuX6QcoNu+liLzGHx+s+7+/c
m2Xu8HV5ZUQJwTnX9XNanUb5qIaCB/+/ZKZ+2OBLN6QelQVvVwb3o5t+poMb+yNo7E0blV579non
/9I8gYLlUdRWsX+lvVnmbvJcJqg+sNrUBO0wa5nsqf68RLIztLPghbJ/AN8scQfw/1i7sh63lZz7
iwRIKq2vWm237d67k7wI2a72fdev/051BtfqasU1k3wvg4sJYDYpFsliked05VAEY0pLrY7YWm5+
rRLDbTQDFL7ZyQxTD4W7PY083HmeguzBC5RuIjXEYgeCzu6r8SkHOgCvTc/9hEzGNvq2zzQRhlR8
2Zac4kjXE1vAcMXP0bf2k+DnHoUjEFSb9y62fegvhqUOvMraUjO2ekjZNpXuWE0v4sI79JwTIFMT
rwSUs9bOgwnvLN3ZpoSe/Sm5zW15T4cdVFvbRfd/mF0vSjGBps1xl0voO8vg4b0AvRDjKT3qPl2C
MHj9bZ5nMrFlkMWhFBpqQJ8+IBn7EQyUfE5hnhmZQCLPbdOZJcSE0UmtXpPl1oy+X49V1Cof659/
rcY+5mQA7xLnFiJkEaksTXcdztrc5x5IXz2zVf4ybrGPO1OuD2lC5TXguAR1QOHVPvK4S4kuF8AD
dKmVeo+hx0sHmy4vi4AVwXS7CejZ9x6pKgm6/HRBoCySI2nLXVWMHN14IhinV7RUy4YCIozwXi5u
m5kz5ridSlc6MB4uq4OiZiVmXlr3ZFqoSLzcRhMdA3T9PvdMp+Fik2+GwpVExs8BGooX2QQq1d03
IzrPAjD6kgY0Zryksn1NW0liXF1Kw1QjdMi7g1+0Vn9K/fnu1yAibk5/4PMXWR8a3ImC5wi6U2SY
rT1Mw15uwZ2WPwG04qBF6eN1aRy3YFvdnTIJShhBM9PwZ/m1bzi/v32PX6nDpkmiDtJA20uirxzS
3XKDIhWBT7ZSp7B5WMMcj2DhopdmaROsVGCluG9sKap8SQCsd5Y4Y8ADAuIqRi27yiIgnRAiie75
tgB+0b3MQ5kPJH6nd+jgGhc4561m+hALV4ZkYkQMKIJkodsi4TnexUBXCg/lgQ49RK/dK5igKXqJ
lX2J7vXCDh54HEibwV7WDUWlRBrmhyGZhFR6T0eKxc6LjZc59CX5T8bazZUMxlWqHrTQAV0oBTx/
0H0WF8zicBIKTw3y/qN1SbbMYQwRUo6bkrwjk00iHk7u9pm62IrxjFiaKk2kJ3hqdwXZTymnC73t
ekTRJR10IAArZ0JtkM8Y8KI0UR8RvIEtf887VZtGW4lj4qysK1FeEkxMjhowWAcv7BS3TXg9Ip4U
JsZmzazNhkqnQSXFyuvKxiqN0HGmN7bL2osubFtAU8d+IQOktG50J9FNIdf8qlhR7SJoyLiaFC5Q
jyKvRl944l2af/PhDEklJggBRXYf1ujmjlDCJTzEkcjRvfDQWWJv5Xv0gidLcHjobNvXTHIRyGT9
Lq5ipRogkOjxfVXPXyS9cceidYdxeZqkydaW6AWN1uM08lict5PmSjbjpRlExf0ywtSqRcemwy+G
QzQnB8Jf5Q+Ekza54hgvlYjai5oBVeXK1g4ULUOprMqd3OqBX/tyvyTjraMQ12OZL7RSxE6dZvW+
4A52X1q4GGFV1+LNaW2/SV+syZbCY9gboYKpi7crtVLbdEEhcIzYl0D53vl9deC9qG7rqGDdUgWv
uK6zjSwpkWajiPABB694oiuypU1JCq0a9VzoCD+uVyKbtf5KGhP9i2gSC0zDoi+hk94vu1K+TcAJ
jScUGYzzsvBDn9TSvy5zM1KvZDLpQK8SM1kqBFKwNL40ffgiLTxM6W21DEWTDAU0Vyz7ATa1xqhS
8N2kJrlLl/AUjIC8G8NjMg0+wFQ5Gm1GURV8kjoOPR5n6J+zqko0JSzEWpWwVyeBTwGA/eBcGxPJ
+QO7raQwZ60a8rwZWkBId2Ry0wGFXFdwFj14ijAHbNDKDuybUKSvsMKv96dK0Y4iMTn1Kf2ZD1WV
qhJCMKePvWL6Z6zsFSqiUMkdPk+Rhz9yMTjDIWwFjeJIxNJDTo5SQV5pN+e6AbfP1kouE5iNthAb
qYK30w7ZgseQ2O12OnZKSif2Ik7W27blRUnWKQoS95WJgyy3GWLUA8Yv7f/ikWfzBWGlE+MVcjbr
uTBAJ9rjoGMmgaO60VfJbXzCC/c8lRj3MJJqKYMRslI13alVYU/YBErSf65/pm0pFAkb2N4SaJve
e0cjgkewVwHJFXV7sbmNCqeROQ64GR/UiwimWBxTcaikCH6uDcfYfAgS3I/IQzx5Rr7srmuzGe1W
ohhfH2JjLpcM2rR5Dx83bpO+/XFdBHXbD8dJl8HxqakYkmLf3hfFyJaUYJVIAXtuEr4QEbcjjHX2
on1d0KYuK0HM+almCfj4OgSpy91MHlOT186gn/ajJmCYNzWC/RoWXHssJDABxzgzYB4y/OGOPlfO
WE0Bndeewm8lz1Hn/IlOF5FU51UsioywDgMZ2Shr9pV+UELOvWHTm/XL7zPfPwMkRD2O9Pcz6dUg
000TtTdFPHvX1dj06JUY5tP0eqPGeQnLgdLIEfIEyfUp72tLMTt7bO6vC9su+1bSmNhmFiSCNBT0
uJT84n6vZid5afcl3hcGXgW/7d8XEzIhLu/zeWwSWqQU0YNeDPdjloW2Oem2Pk/fr6vG+1xMiBvA
iqePCzQzjdtKfu7KG9ngfKptEeCgVjURkIDs5l+3jJJaDqhi2+omxZ5Qp5UWHsk4pfmmFMpbKqk6
ugfsnl+tGJOSCC1SeYt1pOpVq+8V8dt1Y23Gg4sMdqsP0B2CKgyQUWigPF/Gkx7mnJBAvy0TEUAj
YYCcw5RVbPcx30MsdRXs8RrgJQ6kxKx665zxshounCiw4WIEIlRTNVT6H4xDL4MEhP0IJPXgzcDS
u2Gp4qmXEivkvSRtdZTeSWKc2VRLQ9AbvOFqpwFDUpUX3qs3FMPFeHpjnL4vbN0RMUCONobPu5ry
1GSsOWd1OqqCSZwhvFGV2w7MeBUww1WeHPo77Fe7mPPDZGA4BIU4YuwMaMZuV79W6THX7szMFeWX
ZnIDbmm8NWy7suqHGUG1TdukSCAQfjiAw5vcJF7wQ37CPKItHoHbuDN3vLnEjRP2TiZzd2qNhixG
HqJnHASHVoyxoxlocBwl5qRdnjVp1lylKBBBYlQjgyDKbxEftL3uU+hf7m2X/sHXvhqTCvUZnRIz
pkY8yAfiFZ75UH6iUw2dP978wYPjO+tR666UwsucLCURlMqTyepj6SYJB04FvnV9fyeDHoeVjGYR
okX+5RXoF2CcLTykPtjkPTRD4BLcu/tG+fJOHhNFxjJqBaIjinQOvV+kLgBE7dhuXNkrvdDjwfNt
5Px34phQopFqFtoOp7nXbtL0NNeeOj0E9f0S7v/nOP9OEBM2tBjchTVUcxZtccwhcM084CTFrT3h
tQw2lyTpnE45GOvRI0yeun19aH9Skj06uJAsKP2ilNve4Rzgtypn5R5KtKjBJOBzma3bCj/yxjXF
/736e6cVEyNGAvhE3YQIkhifpLTYR3pgd3LPwT/dSMTvxDARAjXAIC8yPhBpkx1Jw12VFN+v+8DW
Dtk7GUx0QO2vj9kAGdkesFJW6eMhxNPs2DW97FY/xzZFhabIT2FnE1dwwKbFA1LmqcnEDHlKi0ws
Yc0lepDjO1HdXdeRl0benltXHoENgEVvU+hIJ5PQfPO6V0r2rNvxngKSJH74GD1zZHKCBjsNJcXq
YIwRZE5efpacxKsMj9IXVVbp5LfRM3ehlpNO3rr1KyVjTY/qqYAVR+OTEJSOWiQ7ZdZsrVAfpCW3
TDV4abDDdl3P66WH9DZat5KqVmmY6QuClVCeDPmQLA8qXfqeOW66eaYlEMaChBesbmxrqZPEXIpp
GGnk/DmfRqeQq4chyezr2vDEMJklHGWhEsKIdvxKv67TkxpiZKeKONXvdlRcqcNkFDkgckwkqg7A
eHJA44ByytjLt8on8wC23JP5mTe+u5lUVhKZpDLH3TJPKTSrK3weuXWa6FYx9moYWXUlcMy4Nb9A
5JU0JrPISTgr+gBpk9ccZRswL75+E3mas1AatE+lJ3w2zrzVr7cj9aHQuUhludDkMKskvMDTWZ14
R3FeRj/yBHvx1Yf+u+gFNN24md//AVTwWluWIQ2AYcMUj9A263eVsJdUt5gX22zOEpgP/spBdSbx
KFqvFFhUpW+ut0S9laV/Jh4zymY0XlmRBrbViR4mQYs7vI84JP8SYoRTS57+Tgcm45hFsNRmBB2W
6mlWHkOltXLQylwXwjtiOpNUoqTsOlOAGsl+OkYAOFZGW376BRNa/cyepc+8wSNO8NCZ4DGKQJ2Q
aPAoAJAo76vsMPY/r2u1GW1X34aJG9LUlFpa0s8/ea1Su1l2L0mBp3EHMnm6MOGi79MK/W0ISlXR
msxdqUzOLKacj8STwoSJhuiqQuhVSxyyB7UQvClPjmbJ4xXiWI3FfBRSKZwEjEGCyuVkBC95bthq
dZyV/i/DHrsMPyRDOvR0R0L2Nb9G1gdlmWCrYMPpj/p9YIU2uBI9YLxd94rNzH/xChb/cUnnEpOs
+FgJLeH+691uXlQ3mMgwqz2ghSbIUbBDnr6ILlBqvdiPAaZlUwivyW8rB4PIPLPS370S11kcyJwM
cds3/5ErBI5g6zbxwydA494EoaXeSfvrBqXefU0g9dtVCExSOa5FesyU/OeoHIpUs8f6vg5etPS5
VHiNw6226zp/sNCQI5mKNOrhn53XHdET98mp3DdW4mboGf2dZkwAMUu8KMz06hyJnZuI6tlQy6cs
Xn4sBpbol9qRGx7wBueQG0wowWi+tmQtjKnGD3H4QxHv+p6XFrdzlqZouiGKoIBhPNPMNTw54f8H
4tWjEjyofwIih090EcDkrCGLeylWUOa2ruSJoM0JHNOVb2WPksjx7kPb8eoijHG/bqxkJRchTDHv
9M6Vg8jS5sf+D4DV3unE5Cu1k0ne6BCzoIdMJKtOj8v0SfyDxdt3YhiXa3qxXEp6L8m06EUTm/Mc
CKcyUTlB8DfV38VqjJ+1QoYSLIc680FzlYNg5QfMJB3kH7TXgPUkrwFXbezxThRXLpPEpEgo5IRA
bnIsb8Jzdtf7wy7YmS5FTlZPoxPa3ZfC581Mbhf0/6rLElIlQVuJ4EjD10u/qLpsd0plL6a7AJ+U
AHDmetj4TTV1kcasgmhztLRAhaaNWIoeCoI5Jz3RJ3bJpVhKwn7kvEVtR42LQPl9CBaJEgtY6ITX
AKCcfDENdxG960pxjhnLSdVUQykYVKcpVI+KIlhz3FuaJOyqmEfzst2BuMQPhYkfFVB9l1yDOpSe
r/fbs7RTz7obxphXo4xR6o/4kQfvyQmKChNGFF2rJJn2EedsL0lPrfF03X7bn8g0RaLj9QwzeO8/
UaSmppZm0ImAnbV+FOtD+WdXhYsIxguSaaqyOkS6KrJj3YlWiSWykBc5eHowyaPMknpRaacmEc9D
kdrq8DBzieJ/k+QvqjAeEJmpQbJfJ0i0gwMBLwTxFa848HmvtgZiEHIvstgvH8ZagEKUhqTRVTFO
TR5GjNhHOzjaPuf0QrcwAt5JY/JISwYjHGfYT7r9RbcSnwonQZVGwLRFB+sa3aKdL2Lnztza7eug
u9c9cWuB892fwOQYI+6kAHOieADzyq/CI6XdCPbSQ4wRwp/5nlAWHcyDmoWV2fOO11rZPmcXazOJ
Z0nbKYnpq1gUi/4gKneLEnFs/Jv4e5HBJBlSTsago+mMNxzDV15iN3IGq/fmT2/MV1CJt/PLORRs
375cojxuBrhQ3DSALsNLR/NZqDJOg3v7KefiqWyvvqkTNYlEiGnwtDLjQhF+if3Mip9os0bYiw/X
HWW7sP/XjG8HZ1XY9wWAtRYqLg1BFhIDHy0vnKqdDqOhvmplbpvC5P+dSCa6GGKftARkmE4TfxGM
b2J6E3WRNWa3pLxLK15jkffZmCgjt1UpdQkUrP9R8VzV7HtsGabggTW/mqc3ymNH+vx3CjLBphmG
Zqhpakub7zlRrQBMd0CyCLTUEmJidWXHyds8HZl4Y/Qmvhp1TXU0dkY+nDMjOmXa+HJdL54YJqaM
UWj8ehgxyOeh/Sc1d8H87bqI7amBlfszoWME3/GEMQ8E6r36SXZbVI7S2XAKIOkOIK6U/gHLOToG
+lP2JbMr57p03mFgYkqlGxXpaNyKe90O65/68D0ZHsbgeyHtU/XLdWG/aR78e/TYNWZwqZu1hMY3
Kshqj+XDfesHTncYR6z5zB6tgUyMmP/kZSfOV2R3bYIAo9CaQS08Kl6aE78hGGlKVPe6epwcwFKb
6ZNRzAGtxhVTudMwut7OPYflg5fVZSaShEY4axlFetATTMejH5fcyaFPyThGAFaDOHg2vVjYL+Je
GU37un5c4UxgSbJoCOcAn6/xsH8A7Azc533J/u9wtHjpjt3tICSY85ZKa930THAagCNA2QqihwJL
vpFPHnnAhVwFmagShV1ag7GTiuyOuHY4gjs9EOwDgCDmG+/o8bySiS1ELoSopsIkefjctZ2bTh3W
SXRe2UBd4mMj63LomPgiJk3XTbSTUOEFcl/tcVvciZ9r0xK+0MWD7MTd7qQV+TWJTFDJl6QdK5oN
uk8AMdzVfuoPh97BWsV/gVPHMSO7xxG3Q56AkAnfLOmfchFsYG3xVAi8HTHO4f6wyVwbhaDI6M/N
URJYS9Fo+7gxeGSnPGWYu05flshlBizXTyc5BAxo71exzDnHPCFMDJHmUNMB1IFCOQAmE6kton0a
eHd3elQ++AAGvAl2sA1V1RgfAKlEHKU6On6x+pQIlSNPtTVl30rh0/WgtH3zuAhiH/zCKlP7nD4z
EqDsZlbj9e4ChMm3RU5MMARO5S6H9ijfSgfBN274zZ9Nc67+AOYKHC6lICpgGcZK2E4wP1fKk8Kj
vNmuEVYyGL/o1GoJVNo/nbzAT10K3WW8cfq1eDLGfoBLec6Uc4YhXeX847qFNz1/JZtxl7RfxFCk
Bk4WrxA+RRmnANraqSOyjI0otKhkXNCYQCiYvZSJlLeYIpOFNwtozWZP85IDD5Zs+0tdBDGRMJbM
/0B9qPUnkvRWH1Z2k/JGmrernJU+jOvXSRqFxYh11fGweMNeskLgHQCoRQM6KIC5cPvk9R83q7iL
RLYPGIUBMiWFDzb717g44z5ToL0+i+dc2M2y8wf+QIBWJ2mmhkl+auXV/Wk20jZI6bPgNL7Mg93y
AMG3uyQrAUwW7tQ6Jwl96qHYZnQqEjWiRaE9osMfbOLSZYR/dWFcz4hzUU/BVuD00gm7ZLYBmIVB
tK4bbLusWElh/K4dgB08EUjBqvcbbivldKxAVJkCVJ/3UrbpCythjPflohIVhL5bNfUu1mZbMm9G
81Yf3Trt3Jq3Hrd9eb+IY3sEs9Z0eNxBMunBsyvbZJf/xLbNkXY0U0+oLJ2zxka/yIe8spLHRFtd
nQNNpu+Pk/JdjgHrdJqzr8sy2bMeute/22bgW4ligu5ESCPOMUTJptvpj21YcRyDpwsTWcWxKbSQ
Orogu2neutV8CKI7c3RDEnrXddluPq+UocquTm1kAL+tou/DgycfjJNxaH1gm6kPQ2hlL9VZ3kXP
8e3MY7rZLuJXYplgQfq6VisaLJJ9chfJVkhZK2/G78BYAO2Y8Rp62sN1TTcLD0I0tLZ1UcRu63tF
JamHfyiQKAWZZcQnWT+CX8XFsg7n621mE+DLYEUBVbnCri803aAVY4HCs2yObX/fSCcxGjkyNg/z
RQZ7ukZpConS0OI2PA36ZGmLHYmNTTSrm/ehwLkqbDr8ShpztjDBN8pNDGlGbAvafc8b4CPy1uFd
CaD/vnJCUUmTOJnwREszPfwBRFylbTxNe/Fn5Gg/gh8a0D5kTGOOu8pX94XdfO0wLqHvlXti/ZO5
oCCxeO/8m/6y+psYf8nHKjYGE38TwIqcspO+BVX/MmiiPWqEE1C2D+FKFnMIwTPRl3WL8n4+UIxB
ySoew4N67r38STpIduGOO3zd6+dh+wiuhDJHEGyqS4gGE226oG2MLffS1hzjrrM0ulvvmZ954/88
p2XyN04m+M8KWLSU9lqPEquYQbbx0DXnjD5MojrhaEg/0YecsNKQyeJFJvTG0sGspavcN/sCAN9A
jlnQQ6YX3OKZBz7GOydMPo86AMAX9MopyU6kP0UNp0/G+30mhVfanI4zbeAm7T4un1vz6brBNvPO
xV5sG66Q51BeAnygyARcbNBYWCAbyfel8yr95boojips6w2kQkIc0JDStw+TkluBynk94ERhtukm
LuVsSDV00RXBHrrpKPWlXWujd10PavIrLsb23bLelM0kxSehEHBInRhhVcCaydvT4WlDzbkKkKmI
db+K7qqpy40OHtqSPLcdLynzvgkTEKIUrx9yDSGVupdnL+YtT3HOPwsHqCypNEQ0afXLSclfx7K3
CPHGYGcsd8PIw4PgacMc/iUteklp4QAYI22yXc+9jvBOC3PaR3MWupKaC33IrypWp7TPymehtb4v
dmAllnyDF01L+DFzp1c52ZJFupgrWY2K8E0wBsRBMz52uAiNgMOadzhK8et1F+cYkm2kGXUWybkE
Q1bR16X7qYufrv/+9jXoEnbYFhoizn/OEJ2fotslWM3PLAoMK+76nchplXOO0lstsjpKTd9FTd5A
nbFwzVSyFOy7CXuOSjwhbPEwZ8ai0GcoelVdHDxduspoFd96AnBWLCggoTeSN/JO8HbLZGVKJk4Y
ZBnlpccRo9toKb0ie7NHAAPEbYlzDjNhggWwT8rFpNVDtDd801Nf05/0Qh4ccQOzF7f08rvODx7I
HZdViuePTBlRAYwQtHewrT56RkgsueatKPC+HhM6QgKqb8CzIag33/qox/vXXg44NfV2N2P1qZjw
AZZYsvQz/PDXp6LdoAbES8RtTn+ZPQhTN4xZW9dSAn3y5T6O73AjUeQ/wAkBScG/t54PrSajVKdY
g4w+25Pl25A/6nrDufVsNxVWQpiLiJCEXTdTRVp3csB/ROdHdpjEtei+qv5foEdzQq3CXExkLSzr
XMdHors4FGoTbCQEXL3tXt5hlPSJEzY4BSs7ddYNChjMaUrJ9sDul4E9WN0E3nKgyC7omQiCJXBE
clydnT0b8/w/wR2YnotyI8V2zGtS8+I7O2vWLkXX4CoFCHNMvoe7FKwxytPo0fuc4EgcTh96+q8U
ZAoTHdRS16ZWxBdLMBuox3Y6VlaafI2G2eV8LJ7p2ChR9gBFpXPFol/tsdN/UB/q7wrIq2YH3I52
dpLuKm4PmeeQTNSQkgqdJ3oFoNuKEXKl4Eq5pQCVUgEYZsC7JHKiPMtBUmV9pc8tPl2kK/YMtM2y
sCZyrILaiqp/pJgTFDklFctF0qmkNmsBJpUTzaqN41gBMVA7gzXOEmaB8wHfavMrrqIy0USZBiEx
6HribAuP6bnykgK8NenRcIx9JL4ZlfIXZD8bkMgEth5ZvYUww6kVtt1IJ6akaqoisaej0pp6mgjQ
LurOE4fEFqRdPM2cyMkTwpyKYpqmMo71NyGVBsCycacQzu30N8XHRRPmQKRjMjU98J2cOsWjPEBb
LEmovXjU7GCKraZXT6ZR2pHROqTgDeHzFGTOxSIuKp7MIbtsv0VZbZXtp1LOOFbcrjwuCjJ5VKvC
pW4GCJE1byL7POAE49/0gf4VwPp/TgQdHQsIoJPAFO5WwZMe7X2F++wc2lj68HnMOBzDsYdAM/sl
aUJ4RquXP4NQ+RlVo1eHPK4OjulUNpFGgl50FU427paT9iRFvPpjC3AUBcjFdkzJXZY6EJZpd0kB
k6CGshtBQweseG5Hr8k/0gEAhyfRARHJPn29ngm2U85FMtV9daNItXIOBQVfTTRftdGVegH3cyvl
LrLwPhX995WcKu2ltKTekZGXPkKLKTvnFa/G4glhIkWZtYoJwhG0PcmDEv4s4+e5ebxur98UBBeD
MYEiS6soz3p8qv4wOMSjm2L6OTxSTD5hz8Pk2/Q8VcRqOAWDBWDae6v1Qx0mTYkBDd30zfGYhX+k
zUoA8/kHFa5t0vsIXmmwyVzaAvA/0j1ajHjF463/0BDzIWethDE+UA5q3lQNhCXGbQbeFPm2SZ6W
/msX7c3hOeTtlG56w0oc4w3CIHelVuAVb5of5+hlkE5V+XzdG3jfh3GGfBqALJhDo8G8NcXMqoKX
6wK2bw0rJZjc0PT5aLQNPID26DJH+mY8hccWuBWik7hoc+ucNLEdilYCmTyxJEWY6DMEUszJ+mF2
G2/x6IP1WLyBm8ggpBOPiZXeBu51XTnfi+3gLirpk4HCBgEGzAK/h9WCO44MmX9dDM+kbPu2rKJM
GqnPU5P2fngIKktzqn9ET3bmnXZWeIUoTzE2fyxjZOp05aeuhhtxjnaGOTgV4b2rcZyRbedWfddo
goySUNFv9PSTCN4XjuVoUfnxAAPo0lQMzZTZinqOk1oKaCJM9pRyNPeDneA3AOk3/wiUmsjqv7LY
cgJrzUtV0zt5cQTQIWR1ByzinkIuz9hv/OEiiSmlo0JpwdMKScGpPZMbdUdxfFrH9Iez8vr/II9x
h4ioAqppyGtMKz7PLjmSnXDGMrVhp3eUQpA3EMLVkEkjSVpPukzfE6K9cEsHycIDeQh9ygbQPvI3
+Db9XZMApq1oIhChmaioEh17+zQqAtHPU83JbrPWrlreuPxm6aIpqi4pBIwDLB9KF3eimtbgEpHG
11o7N6FmRcTrYs6lfDvjr+QwecRQsrA11DcOB6wIfl9uqp3ug+YF5HDxLfdb0a//4YxBJYUQQ5Z1
Njot8aCjG4XBMfG+c+izjOBWO+2WLiPGXHKUzZCxEsa4ojhiTFcc6JRaJuxAFHcvyTMH1IwngvE9
sxKEOSphPVHQ9qne+1Ktetfj0ltmuGYz+jesiksgshUkDSiXgje6PRKHr5/p3aNyMR/5QpvWjdVh
RE1M7PCVzwy66e8rK9J/X4kvVX0ZwNsO0o0OMLDJcgwADZ20f2tJxg/bRkyNhTJfSNKdNnmiyrnM
b9+BV3ow5xa75nln0om7NszuMkG9rzrjS0kMDFmXz0Iwv4YqutYLiCXzP+par0QzZU6SdorYj3DE
IsKQQo9wIRZWgS2b656yGTIwu4vevqpJosEUN7WSY+2ywGZB0QXhKWyC56DLZVvRjcFSyyJ/uC5u
s+BFhxVUDjJyJkvB0dVFLCYj8IdlZbDk6SEmPkke6+Jhiu28Ky0l5a18bof6lUjGkJnRA6efihy8
2cV71AGjtE+KZVh0mLbfkR/XNdw+3RcNGYNKaTvOWUA1VL2gf9K5rPQ0PHw82v8K0MT3Z0sIRa0c
qIAYayC26mEWzx4s5XE5zA6I5Zw/Gqe92I+lMxjjvg2VGBCx0QgipZd5eQzaf67bbLvEXslgoi7w
e7q6k6CT+SiB5m1EL7S1A0c6Y39Bukdu2dMyFIvBNzLn/XDb/y/WZIKxGomRFC+Q3ASHHo9fRuko
y3GaeMSjm3IMA5O0uLQqOGrvv1pYJlHfdLBiY4LW1Enj57zbmdnX64bcjLsrKYwdCZaTltSskb1C
ILVIdleWdvoHnEaEAMyXmKKpYP6O8XAjyLNiFiEkz0JLXlxBUC1x8P53TTAubuKx2MD/sBDLYdIJ
NfCXUVhPN8J0bGY31zh5mAZv9iCtRTDG6rU5qIYQvRFc+J0qrPZFWDuqFtphGli9WnG64ZvJZC2P
cTWlUdJWaKCSru9EYKKDkh54elY6PKaDb3Q/azGxOoM3v7gVcddSmUpA6JU8NkdINZK91J+z3J2J
X3SyJZeDrZm5S8jj3306JvlLlYoeeAaJS+QXKsBTiT+3mnVdyFaYXatFz9uqwiBBkuSFAiFEeAbD
l1VkvPbw1llaS2Byvz6KSSFPkCAkxzp5adIdUV6vK8ETwaSmWKrrvB8UiMBFq+oto92n48/rMjbz
HxZ0ZJxWXEBwL3hvqboJMDNF+/jYaj1hwdvPfeMp2Gl4ZcWL3Z4LzUfzz4djtZLHfBmhW+QesOlv
J7cDP3kU+XF8M6EpqCYgfH3oo5uUO2O9CQuw1pL5WsYAVmeRNr6FnXwA5DveJrMnBVkk8oInnDLw
79D9+TjCLE/q8F59ts/2SmnmS04GKrSypKdMOwOTBZQHMQg3FWKVtfJZUgBgrav+0gyONqnfOB94
qwexVp2Jx0QrFOxrwuCdV+zp2l8W2MqtCMDiws9UmyNtK5Fh7lqXNcNQJf3N3VYHbyzrIhdG3Jxr
jPeoRyJblISluVFPiy25yYvgd34I1F9Ont4sEdZymTgWxsHciMBffBuwoKxK041aOrhAjZhwpcg7
KVKF1e/qXfGdV9NtXnjXwpkzpOMNepjpdAedVMAWtRs+qy7YmUEPm9nTZ46JNz+oIkqaDMpAgFwx
tcIUKJIELgXaVFqOhYdFcd+wAis7xFwG1W3HXclikqBhjpVEgjdZFRAEcr/11ANd9eUeEfpLH+LC
ShKT/lIxmpWFRmw6RCWiwkNT6QTq1n2GPd8/QbYkK2GMt+hjqSeKSIDRr1lV/ZjzeBM23/bWAhiP
0Kq4Lyr6jRT/15NHdRs538PjL3ZT9W6+4V5GqYGuGZAJrBLw8UPQBFHkk8AHT9DJTGwT7Gn0xMH1
sxPvMXET72qtJBNU52HSBVGHRPE+flk8yaFthOTW+EHHYlNnvqEhVXB4e27bx01BnMS8hWyAjut9
ykpr1UySEhEt2ocPExg7q91yGB3ZoTQAPEwXnrQPfdUu1AYjg7TWFcEPB8C3zxS1HO9X3vjK022z
brmoxj7QYl22TYscwvq5fc414LoYvP2DzQitK6oMug0dnUUmfEhVqQxthm6qkpj2opmvcaKdQzmw
JAVZ8Hqs4sliwkcfzFWd0tm6YZDdacoxYz5j5mhfcyfSNg2n65TeQ5fkD4RwfdXnXYFrjdPhHWSq
7QEV9HVdth0BXVMdjC4YmWM3VJeZ9HMmxLjp7uMHSjaOS/zthPFfgHn6PCyVTcuthDEVA1ZEWj0i
IIpfBkvLiaVPXzAMZye9c10rnhzmLI0zbFr2kKMXtWUCPsJIHsZHZVI4hQGNBWx0UiRTMsF7CIIp
tsyc57xa9AULWWN+aIHaPZQYmyp8ObaSuOJsB27ptJZF/31Vg8h1SEMHPtRkAF6QWNmNOmVWyPW5
TZ1kcFmBvAdUY2wcCopEacgowOfQgxv0g7A8p/WzWWU2CWL/+nfa8m/lIouNQukQRYDODFUn0U51
fmuoC8e9N422EsCEhTht6qgpoczUt46eDRAR3ARN5adRyZ1cpuf+gzeshDFxIUyKVjBUCBvtCdBE
uTvtipu3mOqM33i7sDTXfhCGCw5RJFXWRPZ1JdGracI2tupIFfhVarDAgRMu5knZtN9KCnNglbqf
ir6PVWAcFFYo7TNsojZEsYpQ5xwlnj7MkdUERKiqhKRhbq1I/5ymRyFt3ev+xhHy4W25F1HeyxAC
SNBueIlUb5Sf/04E43FB/X+kfcly3DrT7BMxggAJDltO3S1Zs2XZ3jA8yJznmU9/E/7+46Zg3kaE
fDZn4YhOFVAoFAtVmXVVjyDg8cI8vp9q8ymaIQeXSwfDdo/OeWfE4aByNEtzqoFTVk71bfD5G9F4
nbj1r/Qbf5VKH2Qt2Lvt3voGUkhmoX5Z2FAmBaR5NPwqPyy3ynQdKocaEXaxemdsb8Oyl+zZvgsa
mqkSaugof72Ne41OwgrdDzjCGA2dh1scMKeGYGnbFxIX3F9SiI7hTUDlvTZvkcJGw0HTcKRi69iY
n5bm5R2ugQXUKfJHgvtc+H1IddEhyhl68hNfCyv0hU5+3styu10zdINzBesQ/RZfN+q2zbrCzHCS
OqQLnbo8tWovCdy7B4mpBF/xFNeE+KRBFAg2awsOEtin/NUynaKYTubY/COMEH7AxhBliYIdaezB
b83+GJXJCyg1pPNIfGv/iqYbe4ToE829kdQttwefGeozp7b9of7gglXqMXelQy6S5ROfM6AD2M2x
gpPU9wniXEuTk0XV0lVC0Na8w+nOlomJsU3mygwZj6vKXYHUPnKn4nQZYve7EMrI/3mDIVx8A/Sg
aTkDg/wID8tXM8jBH907UeuV30KHv1hT03kP/esWVDitCrOKsAbPsmepi3m9JKjwQvBJ8uov2yh+
1jZJ1zREK1Ru4IB5FP7KS8Nf4uRXm8keJHeP7GYBhRhXJk1n6wls6RiiQmI4qkx0S2aIkD02vUkm
smKLovHRqL8u7dXUSmr95uUzZPB/36yVreGxVRkBkRjVPb5vIYk8Xbf24FlVd5fOMjkK2ZoJsSFZ
s4zWDGs2ssc+fconmVdLYoL45KPptUEHvmTxB7AgoOJXPEdorTdQleLtOebHy6dIskMi2VMcVks8
89t1YpgJe4WcdKu8/huEcAF1kC/Puh7ePCn3OrluiGfPD5chZLFAVHDJFlXthwmrxiOp4TYH5bFx
Y8+GFpUFWhhU3xVpKNhfOgMflraB93VbCAXmCHHfSTHxAkiHQxIrLvpLn/CWIQmlux5nqDqoh3ka
JIbSLFLSxbRCrrlbutVgfTAyU/I8t1uaRLvUHwwhlBYRsVuq2Gi+UPGJrGT3S6zdRFNfO2nFPqsV
9k6vT4a1OIuePkn2jv/4X7fgBlxYR5a0aaevAOezW8qdjg+Y+bH+RsFVm9zJ0knZavJ/34SLSint
DESOkMed2wyCv3WghqakgL6LYaom3lMNHXkdd5wNRp1kZTYl+L4sqfUYztp1M76n2Rzi1X8ghMBq
GpYWaSkgkuiGJIFR3yR2cHlfdt17AyEE1qUZQxIbgGjy3kub8sowO4fmskR7txS0NUWIqEOcxWTM
8f1KD+A78hvOvTm6vApPneWlkwVwmVlCzmUYvQXnBtxSQiWx76xbm+FBk5DRvbx+u18Q5/UTIyvR
xyoMTawfm54aTOwzXXXZ7CroFbgMJLFIFMqqQqWrihoW9eV0yvGqCb5iJN/d47/BCDFiUHpqKwXC
uNWCi6pp/UE1Ikdd03fwT2z8QaQbms3EsNIF66Yb170VkPXEiCRnkG2NEAQQTmmCaXbmmeGhCRMn
ym6V5Wqg7+m93poiBAKWWlVco4Lmra3tJX3h5BO9ZraMx5y77F8BdONpQjCY4qwu1hEwFApCZWCd
poCP2Uq7Q3kgvoQjRIQR7WTpOvCd+U3ZUT23x/FqRmc0p48Nv70r1d6YJQQGszIng/WAM2r1abDG
TwT63//m00IwUMqhnnoDRyc2q6MNUeKwNAa8YqXfLuPsvplvPEEUy8rVvFLB+sjZw+nVODpW6zSr
Mx2qQ+ai7P3Dvqpij7h45XTTr/KHl32H14nBLA13kqjkg1arSbFMOHw0IQ/Cc0t0pCx01EhSLd7P
w1Bm+A9IOFmR0uaGMQCo/px9+l+bvt26kCrQDhQVI0wpRS/maZGEpv0DcEYVzllD0YFbxcj+uFSX
dt2DDSA+plcy6ob9QGui7GkRiotdSGRHpShLSpGJVS197NLkOu+rn5hXeJE4y/5unXGESDt3EKkv
euBYutVFJ1vty1NSlIt5CMds/WCHLM7cKrFV4nZJg1HtRq9jgq7V1shdVGTnX7k2aIkzGFNxrKJx
PLJuIbkzGfUsu3x2e150fGr/tyg8aGySHS3rC5Cq4QgNrTMsDt/zOLA+DoH2v06BCAPAl9eHh5m/
whC6aCE8DzJcW6TLVOIJ/Edti+9+Y3noZjQoRLpf6NlTl30rtVKSzO1u+gZNCK65FrYarRscHaNz
e/V1WLEZlkwDfpfilLcG/2eUEFtTiCqyMa55bF0at3ukr/QTZ8uu/S5x4ttpdDTUUL4PUl3n3WTV
JmhWQqjFrJ+wfzO1hqZfClzr9pNefbRH/x27hbZCYhqMMVUk9TPp1OBBsWMeBG+6721ST67eqJOf
LWvvzHq5uBhvWIPLoPtG/QH9/b2zcUpVq9R8neEievkEiXmHhZKIs+sVZ6t+F603AMsCNewcB9Ur
WI0p7dD4WKUmc7V+knWzykwRgoHVM7yZE5jSsvRopfRk5ZV3ebX2jGEqxu5sFJoJnrPfHuGsI6FK
FxgzJjSwUOdOwg+1LVMs2zNkiyIcJPT51s3MYAjTy5ORZte6ur4jMjCoJRsEnobgKATosARJVm2h
1D23kMrIXob4SCgYb5XntJLcdLtrtoEStmXV7SlUWpS71VHBkJFlds0vC7yAiWtlZGqcyzu0Szm4
tUw4pWWtTmZMONwVC8zv2ncrddiN4eCh9IGiy668SSvJGZJZyPdz4+IMYkf2YgCyyF6H5FMBo8pW
1uO26xSbZRRcr50xRUUagDRr/aiatqOG4TuKqdulE/xuYkarQNMaJQzrtm8PhfLV6t9xR2whhOC9
zIrdZbyI1lvjXWQzZ8nSjzpeFCVeINsSISNOjD4KW0z94qm3+oTu/Z+5F11NX2a3oE58ZFe5Xx56
WZV477rdGifkyIuhKWlZ4ILo8NN1exfXt6H9M1ePjSGb/+VbId7sDPMqtsmoblhiE4Cis3FRyxLf
ZRrEQY0GTZ1mpH0pp8ewmN8T9M5YYhMAK9KOLCvcYigWx8w+pB11FSr50Nxfuz8GiS1IfTXk+qJh
7UDh0LtRmXldpeMDI0m8Cbmc02m9pBK6f6DOiEJcQkjqCG8J99ZO/ZLa/YtZy56tJLskPlhamNC2
8xBG5X06eGVmY1K6GWctWMw1gsiOXiuyzvrdIhG6rCgKrSbV0Jj0NhghxdS7SoNZmH+Azlse9N9H
+7oDtW0ORrgulazirokbOCFmJOFkM4M/ZkYFZ30/JmDvYcVraJaSI727XRugvyLHgjsZcl0odlgO
Uec7vZrfc1NtIISgEWZDMzLu6BSEzWX+q6m9ftUkN+/+giGFZLpuEFv0CWonmllHqBOz6gZHNVVz
14j9tJEw5ewGQDQ9/QfDl3NzJxlRp4XRiCy5JGaPy6LImyuzSIcGr861JYnqfGH+ikYbMMHnlLio
w4LbVOmqMw7Xeo7sO32Zh5u1OnSyd6x902zC++FUFbp7b01DGXTRI54eTSVUcJfcZarhKfF4vHyH
7DvcGUaID6SOVyXqALPGUM1O9YellpH57vvCGULIVSY70UctxBfTUlI3G29QaHPy4qmMqeTZYheI
z+mDEAVlDbHlAD4wz1mK62Ji4W02lU5M1o8tZa+sMD5eXrbd3dHwkctb0+F+wjkdWD3nag9fGAk6
tgsQA6wsMPpUcl/sW3SGEc7qFE5MMTpYVGa1a8WmGw8o7pdOltSHywbt+oFOMVjAB0QxkvrW3da8
YW2y6uhvwSVbk1NbyK6J3bsP5D1oILVsqDwLDl0aZoPARjGGp31ax/u6UlyrfqiHD2UoUwPcT491
pA2YlYB+hkjsqupti7AEa3qwDZIPeRB7kEDjhNzzJ95hD/l0WW13/0o6Y4rsrlMxRV0xaXi3eKhP
GKI8zMfEHT5XJxCsH+jj5e2SogmrOXX61OXcwjEgASpPQejl19YTH4sIb2WSELtFHbaxTYgSQzgM
TM0YBl8/1SfFyb3iuXds6KfzxVROsk7t3Ui7gROccahKNV5nvpRpcSobfGjM1ae2zYN6bnww0DhV
0cSSm1e6osJdkjBLKaoBoJxr5jcvBaQV0YyuBqUff5W9O+6e7I2JwmVSNL0yNjHQNFBTph/z8l5l
d2hn+ler+N+xuSFzlFUGJcWpm+96j4six55+X/sMLF5Z8K9GCVGxmtnUNguMyrPnhlpuvB4H+t1i
sixpN/puFk8Ii3qE/1C6wOQ89cLuruk8nb7nXtxACF85doNPDvCjgv8npLMf4+nGUexiDi4f4/2o
+ydO6cJAeRPqWdR1QEnyW7M4JPT58u9LFkoc5W3qup9ohHNbJv7S3S34zJCxd8tMEEKDWs2puqhw
sHSu/ZbmD3XTnv7NCiEcVBpNCaI8RtTj6MaukwCVlistSp4uw8iinEjhasxGiM4n7IZ+iHWX+nmg
+FrlT8HiUSckbuh3sm5t2Qbxf98czypfu3oxEMZtKOVCDjuDsELyXWIX34K/EtezL4tMrhqx+jVt
+M3LuXf93Is9EGgH5hXGBT1Vds//rnVeghOiQFzOmbJirtwL0+FlQS8M+gk9sw4Pfd24OnQDp2wM
4mlyTbN+mZb6p8RcfvVdwheiQ1wNaopuCzSv+KBAMcEna9XOirG6Q3pcjnXqX8bbPQDImmzoXGEw
0xbMHaMubpiOzmBzDeYpdVpGJEF810k2CIJBJJ6XPkOd1rPtOzXEa0B/albZOBH/kb9WbQMiBLwo
Gfs6HWFGG97FY+Nm6hG5nL9EqlvgnlefL6/aZZswavnW8acmaatwhE2UZAGNUZIvQedSfP43FCFL
WqyErZgww52eGYbXLSUcoTSHm6XIaklZcT/nZIZBkdyiEUfs8rHi2GQZ5jkx7D25yDo9ckTDmU9P
s0sDrigg+67aX8IzoHC1M6O0x6qAcRgj0OkTG5/T5NPl9dttBGOGxptCmaWr4hOnGaHbjBgG0oel
tJxsHfyhNDF3i83KFOouXXKdqPlxiU0IQ4brw2V4bsFfPrlBF+6WcFQ6MNMAXTNPxvrZjl9IdFrp
y2WU3XXcoAjXS17qk1VjUh8156NKA1N9VjFJcBlDupA8imwCfd1lc5OjId9TtMchco1aO1o4ZbM5
OHiHwZc3c7qu8qNkknxC7t9qG/O4+RtkaJGYqZbwDrfoJQ/JYdS6l3Xpn8CB5k6aVeK1mJ4KU38e
lMwxYhsjKY27NjLCKNleCt5qG4udDoDxkuKXkgSD8dzZp0g7Xl7n/b0EEx+m4yF1KXbLhvGwNF2s
Yi/758b8ZtRHFSv8TxhiIxc1G7zCs5VLGn5kbHCzLChHiefvXirGHzvEHq55aVKSlcBQ5msNt1gP
sevLVsgQhLOVJbpaz5Tg2lIwiuY3uST0yn5fOFUU9M4Y4FsQncyfs53f1hV7/DcLhCM1hExZhgFr
1Pdgd+6NO4Woh8sQ+x+Fm30QDo+J4BBmHfyp9QaIL04H6N2eogO+Sn36Ivt8kjivKRwRJYzKUIsA
ZjefTfDrUduZ0RgkMYnfrH8FVROv6xpRwYgoaliMc29lFoojHlPcyHpK+iCOa2eaj92Q+tN438+f
LZlg0f46nkHFD50xRKN8OPPPUJQrSlyNiwJaeIxP3UIfzYtkPdJSPOHiH8JGMYwFRqprozwpvTq4
I7TV/aHJX5uiqH3b6FS3tVPL1TMwNUXGkDhJtyZeVFmyBpXdfd0YLxy1sOqUKgUBg0cbTGNymWaz
AYPyO/okUQn/b19FyQutI2WRJ1hiC4MPtIseinFIXDs33hNiNzjCsTPLFm0pYM/zlFJz42n22WoF
zZxIqu278WMDI5y8Bip2kMYBTJiaTlwdhuQ9FLXM1CzVxkOyTcS+oWa0y3DQZ96vHzsJ2J+K7l1f
lBsI4US3jdLnjY0g2HqLTzyk7tExTPzZJa4VLNeL6Yzhu7bnbJXwOdIZaa7rFqzi3b8JgURAowWt
dGJ/f3vOMNbbrCI31aSmHSxLQZ1VtwZUB2VMmjII4YtkqpucpQ0gwE97V8QgoshlA4S7bVZ4L6AY
4ULVG6T3b81YoKVgJCWP77ajX6GMfze+mC4Bn18BsQDi4nMOxWJZBrGfk21ghTOkjfWiLisiQlw5
nPslPKErcgzdMChOnNM6bpxc1ni1H4XOpgoHSrU1I6wnmEpT+6AWw6kys5NdkavL98v+rp1hBJcf
+6TuUhOmrf3ndPyZx7JUmv/A3/fXGUBwcKbhsQxMjEi/Os2ZqodCg45qCWVCSTz9/9whZyDBxWct
DFFogiUKpFqC/jQ9j9AQ6n3yS3PpUXb5738hbHxCcHclMqYFdxYfewmvUtRoTJ87w3J8T9vqxufF
3uOFKXOc8JwmMio/s8lHUNEdVGnvL9+HC/skNl8tcz8mNYM9dZ7el5l6iCvr06KjV3yJnxQ1e89T
8Hn5LOGSTZMEn4rcLZokPoChIhib6VVXy5fL7i05RZYQMIrKHo2CJ52T2vhphyjRxr5RyRoWZYsn
BIgkniLMAQNmhMYyq/2cBWv0oWo+ljLVBZlBQlhYe6o1OcW6ZX3jo3n4wNMksENK1k1yai0hLGiJ
Wo5lBoOM6laLF7ePqJPr1zOIuS9vkCy2WnxpN9+7UTXnRsqPLRd20n6//an3/6NIaw/mvflTgscd
65Kfi2GiMMZaq7GAkzv54RU4jE7tsfX5FMTwXZZK8iBwCUwIEtS04r7PAKZjtCO5Sg7swLl0ZcSz
u337mxhhC+W5ue8h/U2wiHOgBdQvn6Ae7bHHH4Ong7qweYkfZOSFuw6C4TiLcNIDS3yqMAaVhrmJ
4jszn/ExYvevCYsdW/lxebtkMEKY6DEdbKOHDGGiuU+WEaL2V1l416iyLrl9HPAr8HVCB4ewUdZS
QAF2ROmqUj4oI/gPGofqbhRLLqndOIHF+j8YsbF5LIcQAu14P6B51h5Ga/jSZXHrV83QOAMd47sw
0ezXy0u4GzE2mMK3Vd6r0dq3wNSXu4jd1/3j1EuKqTKzhF1SCgZ27xSrtyxfSPhTta7RL+dMpHdB
2ikJGPvmmAxdAmgzhNO/jRehFdE0zOERBmswhHNroB5CJdskwxBiRJ1b5lrwYks+VHdp1NyzmF1l
lfX8np05myI4nY6OTDPnX9ldFHTarRX74/jxMsS+X/+BEJOHOGpooQ2AyBN/tCN/oi+Y6EcnR+xe
BtL3Ip11BhK8TMvUOmc8M4ePe0uxnihIf/4NQvCyOk2q3qqxK3hXyZfMiYvvlwH2Py8ww4FnIR3/
EzvpzXRqFoO/766/X9/x9X8NkcHmmUt6EJfhYWA85M+jTNyQu9Nft8QGlm/i5gqktZGydsUm2cn0
c9D6H8NkfQ3NBfMIvYNvKgIxR+kr1e6GbUCFczSHE7EgxwLPqMagyUx/sPKjZD35jlwyTDhH1qCs
EKUExv/UgInT3Fhe7pgH6in3si4UmUHCaUJmFC/8Y9orlrsY7lHkkiLv/pPRecn+6jlOJz1fVphD
7qwD9YuH5Hl9XA8zpFAKT/1uezJ+0904tAEUDpWdr0psVDx0q2qQMDfsNdfuJsm52k/BNjDCwaID
IanC4xB5mtwWI6igQnfJ7RSsfg8FSNlGyawSc/IxVSvMhqFUNMWzi8IE1FD01es1ReJ/u9fSxi7u
MZtzhVYN3R502JWiJhDGTuZqbZDpp6z/ddnRJa7HuMUbIE0xiiJXYFE3Zr4Wr0HTrN5lCOkmCUGC
9Gifprzfqfa6XyzoeGeQN18t2CQQLUjpbmWbJISHaWGxVkE7x2vnazMhzrAGaSYjDpetmxAfoqmO
orCGfzdg/1HuO1nv9O7tZ5uWwWejQKognB+tbFMF5OQYjlPGq5SurqGFXETLz1bt+fL+7K0XSDDM
3yysYMUU1qvX1zZKLMxRqs39vLbuHJ0KIstS99ZrCyKsl2aApqQhGEOOCZT9jgtbyHIddqrx87Ix
PFSKcXuLI4ZSGrN6zfm4s9Xcmlp+rMLyvtXG0inIdCRT9LT2n5S8Ol2G3TfPImjLIBhlFKcEhqgB
FXHM2/bJ4o/G5OlENtEhgxBOUWwMaKnt4BFZ9nPNY2jt0nckQvC3P0YIjgDdQMXQM/Trq2qNcaiD
JtMN3Pe0M4DgBCUKdlNuYZWG+kdVXmWL4bZSSn/ZOgkeYFSljcsOIFkfnSxjuc0x83J5t/eiM4S+
uJ+hBQNdzG+Dpml1jOHVFHZMzEdiF0SooSZldjut7YesAk/zZbzdAuEWkNu8idJ0WdQINHCYiEv6
o2GSxa2K0R0IWgUV+ssujZsBrYlab38o1CFzVnv22zKTyTHsbt/GbP7vm7+iiKeu1Qv0iFvgAI6b
2YlG5kzQf7xsrQxGcPQmxaAANTDlM5JXqy6dKryZ3hNetwsquHpC9HoM+WgZiZUHJcwDa1KZ06oR
mG3Vl8v2yLxF8PrBqrU851iJqt73w3pdkeHQTegyQWXKpLElWb/dA0CYqkOEjtlMnOdgM0vXCJ99
nqVdMXw46++JdZvfF3IusuDxz+CUDg2aYx224OMP5eREUt3fX7WzFcIZY0O1RnqEMzaZeDOuv83j
D1AjOLoFMgEZFyvfgb8ujY1FwvFarbqnuY7QqlV3mv41xOBa0Z6i8CeLI8dcVf+yQ+zd7RgU/rNB
wjmq69QEzSxII4hhTuh5yzrHKKM20I2ycFCMkHUY84h3yTzhQKlhkUxLAfOisvVaSCGmd2ubO0Z/
HJLrcLlVmWQ8ZveFYWuhcLwaqA2QkVPJ1XGYguGouenn2R/7Mkiq6qqDOK0Z1Q9jZR2M9dflxd2P
HufFFU6bMuYxpH3hnTN7NSAJny8eKWXParIdFO4YpdBUpeA8nbNi3RbteFVGytdCn0Cj+p7SgUEs
SDChgcLE5/3boEvrDP2SfNy7JuQ1tuIjpbXkQO9b8wdCLMGGaVaRNUeAyiLjl0rKh3EePG2hXkIg
/v6e7TljCXkty5fIHjiNb9iZpWdieOdYk+G1T8fmeBlpN4CAuo5QdGgZKLe9XbhVb/opz3lHJsZs
uxV9O/dQm3JmxS+ap8tQuwu4gRJ8bsbulwmIsr1k/LZOr6F9UzR3YSfpU9htdzY2MIIrtNY09jFn
Bg5vyvsOCr6Z+2N129vyQfZwJzFI5GtVy8qK1AVIanXLhtqZpx/GODkraNgvr5xkk8RRLdwdQ6qN
WDktah/mFFTy7XIYDfUrSA4+kKqSVHt3gwNlmo6ZPVOHU7z1iQizrh3j/DaQY9ftn6vlme/pJsEP
/4HgS7tJkhhaBfVKB4RhVn7Rd4cUr+2XF21/d84QgmeTDBmSwXkZW+NTNax+shbBUqYfW4P6l5F+
s2r/dXVsrBE8O1XiqCIp9me5GitH9dmH4Tk85XfzMTqgWOq1V6WbH1QnuTcC1EKcKJAd491sZvMX
CE4fFZVWUE6bqGBsRWeJU+nt4bKV++n1GUMcqFvWthkpZxJq/N5T/dKL/PBj7fMRb8UzHi+jSXxQ
EyLg0ky9OhYwqKieivC103/Z4O74NwwhRWtTzsVFYVCN6u/wK1R/pQn1LmPsys9uPP0vai+MCkBB
GoYwh4+xgS8W8lvXzSEPIr/+bruDpxy6p+GUBdGd9qWXNVXtr6NlWqD+hlKIOEdaoJkmCUMMX6xJ
6ZgowIBc02lXU9bVzB3s7yNwxhGSw1RtB/QAo9LDZaF0N/eyV4O5mR97mTsE4d0QEFcDDV0FgVhV
SvW6K88Djag/Zgohq2sJZhd4Z3r6QXUVp/Sam+wqaxz9NATRT+rwM8c8+4v25fL27kfmM64Yx6Yh
W9Ejgve+PohUM1Cq6657MjDakmbBZaj9I36GEuJZ3+VQ+C1gYokOr0j/UDFJx4YMQIhixoqhGbvm
T6QgiWi+jtKaw65w2XaXhChV95EJcUK+SyeIZbvmMQ+yV1ijf5wCDb1d9WG8UY/pDbmXMdBdPAaa
Ko63FFBg7toGyNma+YpKgs4a/YXWkpR+dwnR6E4h6seQTwlRixTdoOODE6fNMq6aWrlbllLiBrvX
2gZCCFrQLiFTviLpaJIy6MHMpdd20K6V05XvUTfFTNEfa7S3lzRowWZMosCaopqSo66tlou5p9Gt
UJaUZDiyheP/vskH+oQMymDDqtokH6ok+ljk9sfL52f//tqYI8SI3i6QffKxLeOZy4ZBUy6wXcbF
EBGopLO3MouEyFCSaVJ6PurEwm+hfTW0/mVzZL8vhANIfdctXvjw+93TlHzoiEwiQOZoQjggPUn6
XAHAqFYeuhWDxV7cMNEfZ/s9I3tbRxPiQqXNeW/wiZ88zZ/G2HKLefl8ebl2n1dwKA1MhOGxAMTM
bz1stvrIniOUvOnN4GuQijZSB2SboxvecTmH7kWTiWjt79AfRDFfCvN6bMoFCehSFweqkds00yQ5
2e71czZKzJJS6FMsLedHRc3YKZTX0f5Q158UC0P5ks+qfWPw1kaZRdGiLbibVirZFMX4IiWLeQq7
0W2WVeLR+/UQLqX8fxiCxykazcyUV3yS2bw1m7BzlWTF3V1CSaRNU82re+NrWxlKUIfZN1WZZGT7
uy6vUwaxSbiJLo4MQvOsmLUBOzb0bTCF5K5aQ9AfzoeleA9bM5LLP1BCeBhyZWFjAqhpzn61JLmN
Qx2TXqZkTfctAgE+1CRV3RKzTyNLtSJT4CAjRbO7Wd6AuvRmAHMDRh8kGftujxpw/mBxF9rEcBZD
RnosccJqIw+6ebxai9Sblu57XK7X4cAckk2niPVuTOajkg6gIzAdK4ROaVa4NB3e8xW7+XOEcF/Y
oanONkw3ouIQhbFfpcnVmr2nK97QbTzQo5qmUXEiM5vTkNX2iApsyFx1qYJakRV5+V/6V269gRCu
/Cmyki60B9Cu2fmxaWo3r8KAUtl7ze4R38AI1z1Jwowp5cTpemoWkHpt/LHoZB9Eu8bA7fGBb1oE
3X1vvUQrKeyZVjw9ogoYxGHSPHWl3h61egolMV8CJQ4Gohu4JyVb8JrKIqfHC0xYjE6p25LcZfeM
QV8SjJYIXCA+eGsRrWeW98WMlxiLvSRhnDo5aI/chZDbHOwb/uWLbHeXNmhC4CC6OehNCjRKzU9U
adTbVLFVSX/cLoih4XsNBL7QjBJcYdV7oyAZQbRPB2ew1MepWr+8w44NhBAtihh3MecK8pa+ZE4x
pdYVUfImuIyyuzcbFGFv8FGYUjOEIQt5UDrqGKTw6PQpV2WSeLu+tgEStiUiKOGbGGqBEkPuF+VL
XOfPfadLnnv2zQF5Nx8rQ7wRvi8aFpNYnyjqwlnk6PSmCW+ocuqI5LLfT5WNM44QcSrFbrUl1Dhh
N9d8wJDlT+WxCwaP89aHi3d5k/bX7owmeNvUxHpNZm5V9RpRJDLWMe1l87W7S8ebfw0NTRy62AAc
WstiYpgTLj29sA6Sy/SXumCWVzbqKMH5neRsbkFSjGrZ1YhvaawczbEwndIOMZMcexAAfHnHwp1t
+l0K32B11KghDYMAN0el0+nXMdGdXvn0HhDwT1NQhRFT7McdskhfLDTq4jGqc6E945LEdtuhdi/D
7IYcbMx/MELyp4f9hHQW62brEX3Nww4v9hgfsSS+tpsxo1PIwrQuWBTEDtCeQQAWylOceVoLzKw5
TVZfOiNoZcaku68jWYa+69s4rpD3AyhqAm8vhwbU7CumR9CTQCrHJK0b9x9W+nR57XaN2oAIsTS0
addnCxKEYT0U4KwqJvM6tJ6jEi/2q368DLbr4JYJFmeQxoEfTrzA09rsDB0rWBvN89RX97Ey3aLv
ZnGpOeQSr5CAiR2ZPcvbkVSwTKcPq3E1UcvvoW8/F4fLRu1uk42qDR6OVNRt+ApvTlKYtWg4LnGr
zlPrzCHxWGaVDoqn3y/j7H+GboAEN6+mWmWNBaCpgL5Db3wuR+1q1o17HQlxp6YHLTF8sFU7yxL1
7tBYTr9GqwNWllfJX8JHRv7KKjd/ibCPJehKmlCDZ6ZNV5zMZaodFF+u8aLlojUic7RmOdFGdaZ4
uk20SbLgu8f9jC5qrqZhqY8lPxchq4JsRk1alRFk799iyMzRF2hAI1lsN6NkHRkmj8CM7I+e4hhu
5Sq3pq8GKERL1cz3PQhXvE4whauJ3U5Jgw7Bsu2Rl+mdW+Sg42MYqceo4uVt2z0QGIz4D0Y46hC9
n60lx+dGnmeDg6+pQzcalVM23eIoViM5fruBZYPGjd4ci0ot1XWogUZYO/idejWHeepVNLpTwFM1
RLJhMdkicus3eMpa9EvS4bhPteUZ5WNmZi6z/ctLuO965yUUzjqksmgGAQ6UGcLQbUjzM09KyTGX
7ZJwyhn4ldTBAoRKvzQUT8IdJHjRWZLJNmi3ZR0ZALycEGKZYhtTaypdP484R70343kJhOOYmuE0
idoCXb3UTxR3Xj/LOrz37DPxuQtZEai8op72dp8oHTrUuXWEy67x0KfgoJUK4sJJeyBDnHqX92v3
2WCDJnZeaFOm5xrUK7wZhaBmXPMPZld0TqKnj8xE2BqnMTnU9Tg4TQZGqWjR2+vBXtMDhE86L4pU
RFodsicxPYVRFygsD8q+lZT+91yXK3RAsADtZKg7vF2SMSnqRIksTkn9lM0PkZ2DQE623bsg0AiG
uI2maZb4Ml/VChqfYqx7NvKhov5jk+pOTMd3UFKbGxjhGGaQBW2tCul/Z90rS0XBrjyckph8u7yx
ewdxCyMcxEZbx2VMAKPpqx/2KcjNstNliN07YIshnMRmytRF518y+kHPjskRypM4HIN5VDHSUb6+
62AQzo2vgnMMHHRvvaAZjAgJJVyV1bVDy9VZutgbm2CqZfz4+4t3RuL/vgmVLTKjKF9hWFiC3rYh
p2mVsR3ve9sZgv/7FqLXZsua4G0VupxQO8QMoKtFHy/v0G4o2ayY4GvzoBtJEhuonpSWclTK1HBJ
byMJm6scAk5l/o5PaBMCUcS2MdrKxCe6cijbUjFshObwnuUPLLxus9gpQIl42a7d/aEQOuHRAATL
QjzIanDtK0oITyihAPmySomDdnfnDCA+L5jjUNL/R9p1NLuNM9tfxCpGkNwyiJJu8E2OG5TTRxLM
Ofz6d+B5M6JhjlCl2cwsXHWPGmh0NzuctlcAFP0HFX8dlDZeHZsSMXavZ4MiZByUvBuLugFKvbyC
fuFYkJcmq8M+kXzC7B+XCd4XF2V8jH7+rmvJtMTGPNgIn7Led1f0pEvzm/u2AB8sf2MItsA25lgb
MOKIeJBGia8dnSdy34fmQb9jD6sk/bx/cBcw4f4nRLcpPqfhmCnopmNEG2kcphQVx16WUpUIhvL2
74enzjWx15FjBWMAeu1347H/NYTHwuQ8HK8rthRNUAmbguna5p6OD/Svb12EfW7Pmh/7ta9+lKHt
6wUyq1i9paMoI9iguCjr2krxXBsQlzjro0Z/XhdHBiDYHztlrJ5TKPhKwhp0oYoq2xC1/1AvIgiq
bSggtJpGiJAoh1W9t1Y7pDQ9XBdjFwTMscRwbGLiE/Z3FWBogNFKBAyBqj2kLai8bL9OZSXhfRAM
ZuNbChTCYq3DilkddzwVROPW0+LhucMutCzXJLZABiNkH5uGKk3ewO84Q3toSfNgd6BCdI1bOsyR
Rv1HHMFZ99Rxad5DHMx9zl6TjlFarQHW9IVYiiZxOzKZuBpufOky9QvVNLhrhSr3LZasGb3up7rk
u2M3vbAVif+MDUzJwOpBSsBg5CS0D41fmR4NVGwcTY7Zwe1vmvXcAgp6NyijkgwKznBYbF/J1sO4
vtcaWYZ4t6nXxvprW7NdG9vwhDekagpLWIE8fh+wN76EWC+xl7P9wMk2ZtnWUf7HxMzIFkzwE5oF
PlnmIm+gZO2b2ZSV76jKi5rR89zmn53ejK6/3d3C9xZQ8BWuVUxtxmsh2qqMH0zwKJ5nsrAQCzQ+
2gbNHsq8TcH2yoyIrt2ntlhv+fDe/AKRD7DoNHPAwkr8AuzMBJ3sjOQX1RcvUa36FktlWqA6tHGb
KIn8rqKmMbep0uF1u2hTzePPRvVYzKkkTbJr1TcgglraYEEn+oo4vFeywB1Ijb6FRrYcjf+RP/Xk
IomglMnauFXDELpWXRrGdnwa1/qBgQ/Gs81B0py3az82Agk6WRRQEhUdC4FZ37t5hO7ecZKYKNmZ
CVpoFoqLQBwQhL0a6+IV1fN1Pd8HcHnewLQsR6wqIm1VmEaDMMVoc9QrlHaGklFZIWH/Vi4ogqWl
HUuyFh0eIMBvPMNJg8Eg3mpjpmwKbpAHGXCYJM3FmLkQCIGZXhlGrskznsm9nWvai9Uw2Tf/rjwb
FMEbYtuMuzAbFnae7rLlfU3f+uonWX5el0WGIvhCTbfMqSzgOOZkeXWGPPbmqkZn5qC9OtSSKMKu
Mm9EEq6oTQvWK/yjvGzfrVh8u+Tv9OEWKn++p+7v2xHsjK0YydQXOLe8YQ8KVl/EyddetnN711Vs
QPixbvztDP4YEKtBkr7A1F32ONpvevpeWZ4x+eD/txsSrI0T903OFrjAIWveCsV6VkrtcVDMDwgG
P94CZbm8PcPQiVgrndOS9g3WvGGR8lrdxQMrPFPLYx/rYw3PbepBItr+JwW+lP8fUCyaorerVLQK
pqcrW79HA2DD3DvVqN+KZDw3au/3y3Qc1fFhoCDPNNRPpToersu874QJptJ5/IxNIoK+WEZb1oqJ
LK0+2t68ZPcgSnZyYgf23ASUWBGzKxoaTvax7255fBtoQYvGwYjz1q4gfp8eVIgWT80xnslronTR
dTF3bfAGStAiI12ydu0bxDaF/ew2xT0CRonv3TUlGwjBVTnjEPcDuGKDcVX8dBh8k7hYsAi+Mvbh
ujD8x/7hgDdIgsfC0lVadGqHqKWxg7JBSEiUYMyVABtoj0haSL58d80W+P0xnIQ2G8zL/f7YHRQJ
DafHfHkHIrZhqAIk9YpakzwGGYpgHI0uG4eFb4jMaBxh5bSnKojIzLfrRydD4f++MVyrkzKnT6By
Zjd8LNGlzogRe252C/2ovTkzQbUp9j3Mo4LBTK7aegM6GMIk18Jv+U8tcPkUt8OZQAQ3rPZzY9IO
ovTMJI+GoWAJUdPGHmplSmD3fX5Qsf0VPZ1D4TuzfVt5glzwBQdNWztVpgQD/8nJicB8flR8/a0P
ke15ML0pQLHxrjlibfhRxh60/5YvwII+EsJmjMICuLUyUBqsh079eYuWXBAEXSzLvB/Bgg5H7fae
UR97DIkO1uk6yP4rvoAIqsgmK7FbEyCmUaEGramg1++sNwzUBY5jvpWNIesK2/9M3lyZoJVD0taK
xZeqL8N7cyrQlNF4LH5M47OqxV7WRUPy3V6Ppal5a/WzGf53XWKZxgpGuHbZqBUO4DlrpHbnYqUR
XxQnO1iZfgiG2FbbrpptwJD2fVunHk0kRoQf07WXJ9jfIQaLXmzh5TWIF/XY12v1kLu1RyzZfPe+
ufpHR8QS4DAPtabYcM622ofrkJxTd3lqR1ViSiQn5gqmBNQddW3oUEVSv5R552GvxC3O0TZUFx3m
ummK3TOqFQ9xmrf866TCgl4/bbD+KX5eZLW13Ud1wREbZ0yW6Lll9cjbY0nqgr2ytlZ71mDr91RJ
2nsFXvNt7vL5+3XN3j3ADaxwgKTMzC6fAAvyBt/OOm9ObpmDs0EQT2zkYVDzFsxF7iattsQIL3LA
FC2aH6qylHxt74txwRDsQ1szUtp8j+3a6FFP1+85XSVWTwYh2IBVycnaZlCELHUOtdU/wc6GN1wG
ZrgNEB3ixMTeAIbiONgnGSJaqp1jJI+adZEEK/uR+wZDcH4qI06bQ9VQDMge1TALx2PyscNMa3Eg
6BCRvJ5dM7BBEzzeXGklrStIVHfnjHfzv46TxARwo/iHTdtA8HvbBEYZ5mjLCWMCQZZ/rE3bs8gB
w0jz/EKpJx04kR6foMxIac6GtkKgLtQO82k9Jppvv7ciw88C5TOTVfN2lW4jnKDXWgO27J6zPumd
/ciYdXbWH/9N5wS1zieFjnzNV5DoRlBV5t209JLu5F2vsxFCcGuVSSiGOXFmqOX6o/2lwESEoz4p
xdfrosiUTfBuS6x0WjFBtRlT3lUJ5php+kZWWZ5CIo5YxyVJ5rTar3gf374FfSxogrb7Pkgz2Sy4
5Pb/mBZbGStqzpa3JKpxQtoejHxrP0gM2+6xoVhnW6ahYdpXOLau1DhVMKIOI9cTf57K7DQ2+v8c
nciCgv1P9guUGBUserWsSPAiaTVr/dFkYIrSq4EGjpXe612lhbaR/JiTRg/GCrNGbmyww3Ud2e+/
2vwEweG5K1W0sYe0cxyshzUAt2YWFdFwqJtfrKFd5pe+jNpi9yL5Ti3NxJpNIpK24EjnpklxkVnv
fkd76Pu6tyTJ4L1bdDDThJExLCHE/u7fzSCq75ML+iV8VKmaP3T6/cRKj7gy3gquDKK13cJwSTfW
FgsA0V+oIYKsavUTNqx7i13dj8oQzuMaGh2+qEoWusktXdkOJpctTMXhg1FsznBBZa0UK552OZHQ
nvXDoK+HSSHhde3YC8I2MOLTro2VJKSBcpRjfzJa7duUxp+GwUw8kGl9qUwtuI63f2n/iCU+8F6x
Fxoz4PXaGEz54Lmljv2XiUTpZTCCz++SlgIEuuFkBH2uad95mDF0HtQqz16uS7Rb+HM0DNZh74cD
Qhr+WzYKkqJsWhs2+qXp1CC3MxmjH9cqvthmQ/dYA6WkisXQwL9W59ROskhdq9lLelWW6d0VevND
uBnf/BBQwCZWky7o72N+h+5ow8COoltG8BzMWPwahsb+UuHVoZNvNtp4xYfhSg+LUhzrXAaxG3Js
MYQn1+NZW1MPjBYdo6bfYfQyQkPPgjn4CttNqlISUO35ty2ecINWlmlmUwCvWo+0UDzaTKj9+CqN
JdrPf/gftmRzeMINNeOogJkTN+S6/VEHuWMT68/X1XFXFt3k5A7ExeeB4NvqodPyUYE2VsUroSzM
yveseaKDLAjdVbYLjji5uHDSGGuAKE15N5unUT+xW/aMYOnv36KIGw273F1a1Jfxqds7dwUGx7Ne
PYPnUUIMsxdO84Fx7qsMOBMhHlz7aqZuj8JypY2PVjJGCqaIWGa9Wu3ienx+3RvT8YYIcQsqRIhW
k2GYtQJonTJ/hLEw3yVd7mm3dJJvcQR1AKPEyCreDzMudzpDY7xTS3R61z9ejk+sy2dz6mCgDEUf
x1jv18Z4/lUYaXO/tOKDpqoTugKU57ruwuuKvm8lNsBCXNP2dt22NYB5I4kOKxFnUeondmCcq0MZ
jalET3Y13sD0MVIjIH0Ua8N0QNOSa0DjlXZ5nCz926Aj7pjqW74gHSgi2skIuMHEmi1pM3MYuWqs
OkisdOLlLPPoesvc0hZGcJGgKGyWgk85K/Scj0+5bnt1jU7Tm2yeiXZWSzVcDbwMv3slrUzjXimR
CHHQ1148dc7bdT3YtamYyeOpFkOFcf3978e12y45+Hvh6pENS2w/SWXfP7tB0gZCeKytkjrrPPJZ
CWp5TdFGpFY8a1zPRVEdmiGVRBS7JnwDJ5yYhYYDa80hURlPLxm2Lkwm8Qjr7uNS1scmgRJ3c9Ax
X7WRjXBIRRppFbvLHS3UnAmFMfv1+j3tQ+GjmLj4D8YPfr+npm1pVSfIJvVsxThjylYvsWmAnY0k
MPubatE8Gvsbjv+cTTBE0rUt5hU5OH3qda9f2ncTpjJKrXx12C2JMsyXathxRVSC3q/fsRQQXzU9
g4oPrNWj0iLUr5oqjq4f4K792aDwh7CRyLBV5OJSlBJN1r52aXqkDScLwHDadZxdbd/gCBeFVta8
ihWevSTFU+8mp6HX7vWhfUjc9N4hzcf/BidclFL3FNMz0AvXnAPVUJ70tg2Ssm09PVtfSNJJEqe7
7h4975bDK+i6WIvTkoQ1aoWooh2tRxMhXkHoW0GwgH2aArtKQ73JJSe6f3MXSMHUEiVpWjUF5NIX
4ai7Pqumg4slpddPch/GcfniGE5eIdiNJUVxwlBh0Z2WgjVXfSQlCxyzlvjBXRYVB8f3/zhi4n6g
6tytfGix/0TOiY/R+8/Gg/UIDvHihDmSY4aB8siVDPzsmnkM4BPYDqIaYk4dcwSLk3NSiUZV7lJN
9ZZCv8VCbSAETczWhvzFkpEZxPGa3Pb1uPuQmM5HjH8EN9wVWldUHVPeaOgXTAaGwIZ6njAi1Q7D
EcO0wVwkLyNi3Osw/Cf/8cGxgRFshmlji3tNAVOyxR+nLOiWR0v5uabj8QYgW8fiWsx92ZqYyG+H
nqZKM2NNjBLO2TPDF249v43ZKtHx/a/tDZDwlqolW20nR3dDwfJj1znf1Mb2Mkwml1X/vSiHANSi
UUlmH7vhMKI8yTbw7FrHDb5wcQoY4Pp0ncCKFD8k6JMuGm/ForFq/J9hy7p8d29vgyXcHtUoGHVt
YJnlI3ZPu4XiO8OjdMHdrt3YwAgGP2NzXoGuF8x2WDen3WkZqsqSUZPd17uBEJ4WzVtC3RoQ0/RQ
LbFv0Dy8roCye+H/vvGO1Gnn1C25Alb6e5Oqfldj3U6t1m9z87VQjQ/X4fbPDFP46LJBGllMIbtD
lismbfmZgaVRoVEPCg1m3EI6iG6vv2HE9HHruL0Ztx3oKJtgKe8zQ1JA2L+Xy98XvqFK5BCWPMPf
X/twKO/p+nL9mPY1GL1MKkqhMNrCrbRYKhhTHfaHW21lpe+QaX2XxX3rDd1aBtfB9u/kAiaE6aCE
WdKeDGCzI14y/lhjnwySa5fJI7hYljI7iV3I05FP+pAHVf9J0V5z9dN/kkSk7UZVPAEnECTRqFeO
pm+Mn5lsreXu1YMLyiTozAWDpvDq5xGrMxYF2/LYGGX6x2H6cV0G2d/nR7l5kHXjaJNr48mr+Rkd
F4GZ35RL3kggKFdsxc1olFjGN5QBms+DiR3MqpAo1X6aYYMiaFWsxTOa5+FwulD1tSALbdAMEY8v
NXUD/Za00AZM0C/sM1JjxhctJ/Wb3d/p+r3TP9Ts+/Wr2W0uci4wYtZ/LVFlcxfIpEfxMQub947l
994AHnDzvo1yv5GVg3bfzQZQsDMWtqSwnkIZ8u5tckE/5X7J8tSzYkkYsusFNjhCdJAlZbcOI3Aw
U/U02nq4DGlogWgdSzKWL2waJA9Vph1iOpyigwFtGDhJNSIRppmi5FvuOZ4agCw7kJWi9iPvjXj8
zW3e1NToWcaHLIBWn4owPVPFa7/lH00Pe8UOzSvGG6lvSR6y7EwFQ+EYVlUUBGda521ojed6TDHF
ez9iaRG6HSUXuB/fbUQUzIapmaygEw60jye0rmahU2eHYUoivVIDVvffrXLwmTL+rPPpuV5kvAIS
qyUmg22sb6etDngwop7ydT5VKg0lr48r4R9BOXjbUU92MbAkFi61LiVzMvMlosfyPj4OmE7VX9df
tVj5psN9gS5ggsog8ZE3IzLfeBGJ3/T5/WLWEqO163c38ggKkpOy64oSOw6z/kWxV08bX1YmwZCJ
IahFWemGag8Qwxzfa3V6KDrZUt99E3U5KMGbtKxV3briB2W+JMZ7RasPM9pxl0b3rt+/7LgEh4J4
CzFEgbWGM/wv0uQ5dZ/Wic4/p8XpJZZeJpTgTxYDrLsGipcBmivPbhufeqM/ZqZ5oI3z4bpY//Jy
/z5AIo54rxgR6HquaeNhxPKFzqcn9VWJ8jA+GCcJ1vUzJOKYb1xnc81b4AP12X11ztbROWWKp36m
BytC4shTngyGDIHk5vaVEMP5DmImrHMUvv0cklmzvuAbI67Ya5au9R1bm1TC0rJvbi8gwoNdSaZP
XQNz28ROoJkFsh018ael/mZ1GEkDTd/h+mHu68gFUHi+WEPUV3oBqfSSeXrzIY2XyK5iL15N/zqS
7Pz4L9m4r6Zu2nVeIBqoAMJiKsNl0mSawe/gT+N6kUZ4xm6BvJCj45u5DTQ0u2Rh5acPdjj7bkTu
hjsp3r4mXvCE11wYJbP7levEhyGMj12UReYre6UBJu2i4ol52PSphf/tHIVXrQ2NOeYEMtb6faWg
a5q9/ScAsbhrFkZb5wRCYS7Cc1B50FfZfnOJ1onFXSsf1p52kKGk5r05G8eMOcdkbAOWydpx/yXc
/eeObCEqJKNeKbMKrD4wz+avlR+ur55mnwfxw53MOu2qhIuuJBME3djGKlyP2/VNp/aIIVIVD3Zg
fkYxE5lIjNG+vb3AiEH82Fp6r7UIBkFBZofLWswPJXNQsU76Z3deDA9NS990pVo8pwAnfqLkn8dx
ki153L3Hza8QIntl0rt6zPGm2/qhbqM4n/1hebX77hbbgY5qFEVBX0VE9pXesYbEUpGp0PMWEzro
O+mslxu0fgMhPGWlLJx8cZHTaR3mQTe9ppOkzvnN/2GcNgiCZjR2Z3RdAyHYaTw1ETlZ0S9mf1kQ
zX/pv+OAfO13Qzs3VF9zrJ6Gws/B9MgOKVY1d34SpBHG6T5q0RjyTTeTFg4yH/kvavn3Rdmia1aq
OsYSC5yigbL8EoIE7ayfipMeqMckun5h+w/tAiW8a6UhfQ0efPgTtTssQ3dMVRIulszcymAEt1/M
faOxGqepxNGavkvyUyUzGbvbgfiC6L/UG1Ryv9+YXVfYA2ZCFJp57eiNzGsD+mz6mldF5bdi8nKv
7Q6cwKb02X96WrZId0BJoaBDnx9jN38Z28EfDSKbuJSdoeD6NbWi+IIAhtWFnX2PyaV1kAROexCc
GRWrrAjahsRP8SWZY5pVNU/J/nDNNGiNZ2LcUmPbggj3lJcu08YUIEXzqJZfc/q4xLKtHHsR4BaD
C7oJkwilZTrkFe6jiatgSsj9YmWvywCeROJ+LwrZ+L4MT7ibijRWXGHTeqB0jQfaQa9TPzRm5zX1
kba37B7eCifEZyV2VsRkKhHeZuc0Obrs2MjWwO25pC2EYMf7VgGposXvyH6ci8ovyk+r9qFJJQz0
+/pmq2AaMnXVEQ2d6tTJ0IJAPcicgNE6UJKfw/T9uoXbzS+56gVEMHGpYRpjFQNkOk+hGuYHJUy+
TQceuOS+jPB+9+DAOIe6uIZJd7F3sMg0Y25WZLddUAwPqZ91hZ9mX+L483Wpdk/ugiOGl1OfoYDW
IL09qKckL32DPBL26TrGbtu7uwERApOYJKO1LAChXxYfuwAPyWEAW4S3HJC38vuIhusNRa4tonBX
vbFSp4gRZs56/D9XWfzG0CQQ2l4EscUQfJE1aCCAmnFFyIKlL3ijfvKu8Os77Tk54L+RErGQHLKA
vpAXVxZW7H2/bcEF47fauV3oKsD7YAoJNuiB8Aw7ikhA0JnLvCbx3M/pR8k98lMTY5ktqGANcwPs
sWUP0Mkfg/6ENr9zffxenaogfZV1UO/FTVsswRLWIHZKVxRcgliPNOcNdOlHJUXrdnqnY+OTm4XX
ZZOdp2ALtcyIWawADs3JB7crwDBKbjFSm1cg2EJ8GYBNogOEpn+LtQO1XjqpT5SJIUS1RrJ0A13x
0nqn9fm84EJUSR+DxGKIfWoq6Axia4AYo3tWsHsBmYq4uCV+uBzVn41BKVwrr+xbo+bPjvbsdM5j
R2SsmzLD5AhmomK13ncjZJn8KeTd7RlqSqqP0fXQOvOwPJ/Pt/SBbBTbEcyGrebKiIkLqMGEaZ8G
w8NTkLknN/5xXaM1iQtxBBOha+jkSrkL4Us2tQDmKYBi5AyD197sz6GOfIgZewigZfsT913l5v4E
QwFKt9hQql/nqh04NDaW13d80DM/G5Mni5p3o6YNnGAr1LjPq77gcBa5HytQWpdFclzWLGrq+M6h
k324frb7R4vd4VgpAcJzsTQxd3jHdYG0AmicvWkG7X16V7mZl+Qyts7913ZBEozG2mEmaOEVH9Wc
wKpq3vem8dEuU8mj3j/BC4xgN5zKSrH6CDBYezyqxF8scOzrb3X81poyL8K/eP/0Iv9giV3qtKd2
Sw1gsZPuo2ftnEbLAY7ycMvGbXSA/n1LYvd23WPzQ8VTZ5ryxSGL36+nqjnS7NN1Zdg/OxubA/h8
BKpIv38jaHNB1cLmX/jzKxv+p2aZx/LEs7LUJ9PiXQfb14cLmKDqi+3MfYqlTgEY1T2sSPcxQeuD
8yi4DrOv4BcYLvPmu0fXaN9X3PvOduaVSOWvYJVZv8y9I5HnX0zFBUlQ8GVSk1kvIBAfHVC8xGeH
BBSUblRiT7Qhi9n2I5gLmqDnpdaxMuZofILawE5qfGo1wV8pGBqWk+Rzfve2sMwFm4ZBkI61Er8f
I+XjA2Zt8FRCNLkvqeEZrqwjft/Ob0AEJ9bOJnq6MBAXZIu3fqpPQ5Qc2Lf6Y35nRC4m6+v3+jH3
rVs0RAevEQZ10O8vzhIsU5NbCrHwpeo03zrVwRJbVnmNzQ4G8o7XtXGX09+9gImMX32XLpOD4dZf
17YiXVeWJ/2H6Wk+lrEG3Ufls31yfO1dGZkv16H3b/AfMX+l2DYPobWNyUkcrGymOXp4C28evuSG
zCJyT/yHRdyIJ9wg1pnmoBGFeH9ZRHxZxt4yhjPKFoaPOK70mm9FHV6XbF9vDI0Pg/AGbHFaQ9d6
R8t511GzePV9eizOaFFGrR/Bweqj3dxPg9yvIxnp/e6JbmCFB6/1mGuxKWCHiQR5yo7TkIQOa4/X
xZPBCC89H+0scQe8iryf78BscXSM0o+x4PE/wYjRcJ+XJop0gJlZ95JgUrFQ69AqZQmOXR9zOTQx
IG6NWI/bFDAwJ1E9lhN2VKCiVhUYIB+eU7q8vy7WvlneAAoqaVXtzHTQZgb8+1Lxpkg7phGG4vzx
ESpxuo626202YEJIrMbjVNICJWSandE96hW15cfLjyatJLclA+IPcfOaE9foqwzstYHOXL8hjZdV
3b2T137vVJKR+N1Kl4vlPiCAUwkBW/PvWEM9/f8+7GHUl1CdkifLqH13+Ylp/MM6tp4ak496M0QG
A7NPPmKLAVOrMJ+0z9dPV/pLBKkx6IxdrquLaFXJDivFqxsRozha/3XoXcwmtyeilw/UxaxA0R0H
9Sf2IXxrQaftXf8hOgf6w86ZCJmx+tLUHXEqYnKsCSOQhLcl8F6b6mE+GAf8P3JBz8xJYIr73kvA
7OUZz3/NF3NFCDRZM7fkd4hTE2SeZt3I+e+Yy8hm/TGpZCORu+bnIqoleH7NTI2ENvAbplKd3Oxz
gS/JGJ3D109UhiK80pW5NOm44xi75pRbuW+v1iFOZZz0+xq0kUbQ5cnFQkSbHxgPm7T78oCVvL71
hXj2uY/iwDIkmiKTS9DYenYx/FZAroy6IUkHv0DvpdWO0fXj467mij5a/GdszEG2xEWs1xBLIWjn
j50zKOV8Rsazjdacaqze1UTGsrZryDcnKcTvbQriSapAL5Jk+kaM6oGu1oPlwNjNyb01yiSUaTr/
ORsJk3Ssex1z7oGz2qnfYXIzKK3OlpzjbjOkyxdGw9qBIENciDenSUfN3OH6UcNfLB8wtY0C5/KJ
BHxjRoEGTFPShbYfvmwwhTjCnFPF1TNg8u4S+5AHmupVP/HJH+j4mmRh+ZOdh4+ysHf/QC+SCmFF
PbZJj8VNKKm6w3ssbYssvXq7rpX7ieWLZOK2O3fp62o2bURI5/beCMrEM8/1IcU+uq8zFtCvIULC
d6qXYidRfBhl3yy7Eloap+FUNZBkCo9iqXIFZUh8nltuiiVxRYhuBYlv3H3elqWr0BSsEP9j4goZ
N2fVEVxo3VsBPg6qh3l3S7Z1g8HF3Gg+LQYXxOFw9XlSetk8egNd8MEs6SLY1/wNjHBaOCs9mdDZ
j/ZtGuUnGnV+/Y48NZh8p9+xUg05NvfHdf2QnZ5gQmhWGAW2FSE0S13tM8GU3tO6KqvXY+GGRLx9
KL4mRDPRYyeOktF4ZEPtIg8LZglrecnow9DLPsm57/jDCEPXbFPTDayPEl7UUK1ZnAzIpWG62omM
gB1yGiAR5Q/3elD7yuTJSgv77uwCKY7y2MpQ9Dk20gW8J0Px6gMLsgczqDAymR7ooyw9uR9Mb/CE
YCDtjDU1/gqmq69mOB+t0DhrPth2fCWQoe16mA2YEBPMWH2Rm7wxvWeOtxqFR9oT9lbZ2GZmSuZ3
d9VjAyWEBfG0GCbIm1HmT7865L4evhnqLRq4gRCe8UidFCuseWIyjnrtaxEjhy0pNux+FGwghCeM
NZzzXDJIkYHC3rGfSF+GKWa86sS//nB/PZcrqu4KLxdUd0mXqEDi5QY+sVsc80OBtsjxo/HgPsf3
BFsYczjM7FB9iw9E4jJ3w52NoEIwsOSIM3reDDdabTiktmdOSVAhFnG0DmUIFY1r+fvrIktVX/DS
Hfaw2PhA4iJb37UgR+SoGyj9Jo/mQT/2MnrlXee1EVEwJiYpRidNYRvXtLq3DNcndSkxWNch/mzo
UhSMRcyQCDRFHzN9eBpnGSPN9Xf1R98WjK6rFfwJm+tnm3q6GntDJlFGfhL/rou2KpiJupqaUuFz
R8wdX5RhPcyU3XdkfDc206NNrHNN9YOTqakEV2J8bVUwGpZSpU1LfmmE+649lUHl0zcjmu5bmMPS
byQGZP+6rF8pSlDNimOP2JEzOehtxRRJf8iZ5lXaKpFIhiCo+FApnUv5M1p0I4rb+t2aSQuV+xpx
kULQ60zLqDFzKSxz6ODpx2O5YNmznZymlrzxPswOzCHdwj6aY3OqR/PTOON9u0bQJuPJSqr/dqri
VOTYL2acEiS26/qh1d4bU3jdbuzb5H/kFfcumk1lJLBUvLfibFYvbnnOkkdt+XQdRXKqRHgDpqsM
rFIghcH0Q6lmAUoRwURlCyv2n9pFGEHjdbyyeCRI3rHmwVTfLxTtrMWHtauDpX1Qyg/5KpFLopGE
//sm9i0aZQZdIU4vT2Ilwu4BJayq+fX64e3HGRep+OFuQNy5VGOnh1Q6OFD0xfZsd/wyJcrb1OZn
rIOVmF3ZXQm+M1Gd0i65xlltYMyr3yzfC/Z8XaR/8VYXmQQPOTZGOzUaQMDQEHAeK1SuT3HU3Zdh
Hcm+YGW3JNgNsgyOSriOTwybL8Ds7cbk9B8FEuxGn5CyNl1gmNEcEKyVRsvBt9QfAsQZS6CcqIwU
Yl8rkOHDxi4MGImjzFWdF47SInMz2BgqNWbdW90x8aq+PTsdZmeyNbgu4r5eXAAFvWgqpWwnAgkZ
fWemmde1D3Hy+TrGvjW6YAhqoWALilrZwMCCjePQg3l51ZmH7TOVV6C79TrYvlpcwES1MEutaAt8
/Wfte4pa3iRRcpkwgkpkyTDl9oCUENZTe32OvJqFLI1VoeKk/bwuiuRuxLEIGzSY1YqWzYBQxxvc
/HVQ55BIV5HJYITPq15v6GCnODHqPK76+7J+tEbJQ5JBCJ4COhxjJhGHFucfBoJMfZF7tYxC+l9C
o3+uXmybZu3CqroECk9pjaf80H5TT8vh15fiQ+5n3/7b9XBN3FjwxRqXrFqg1nlteSpLA4KtTU0p
49eRKLTBz3YD4zqplpW8eJtk5qE0TezOWKLrksggBCOg65OCvCQ0oJ4i5j7lraxnfhfAthyQ5mmO
o4nxCAPhWM54/FWhYKGctOTHDQJs/r6gX6lZOGWHDRC4gtxrDNRFP1wH2HdtGwQhCFEae9CrDK7N
BM+A5XgoMvt94Y2Lh2TpWZsjGXfifmpsg8jPdHPv49JkmVpAJp4aQ4vqKy396Wk5GH5zUNGRgDbt
H7K4dPedbjAFXZvzZVoabqmVOOyHJ5a+NWDllxwltyd/fDptQARtW0ytV3SKyKfCCEqRu5Gb65iB
6s/uuNSYVJp8YjB/GfvE70GX60zT1+u/gJvoaz9A8EcjoslWSfADsiYHe/HXXn8+F9+d6ljGskqM
TPEFb4SlHIum88Kzmv4w8si+hf8dHXT/PCzBG9WdkyYl2OEC7GTyXWf6xJI5tIxVkqnaHYXa4Ih9
7mVaKBPNIEePpdcm2s6Kn3ZYnZDpeSebLJPooDhOWce6UQ5cPdbs4GhHlRwX2W6xXS57dEDrSGG4
OsFS4t/f1pLSyWIdRjeyLg2s6outnpr8f3R6oRlDD9+dmVC/7G9JqV9ARXfu1uvU0RkdU8PsYnq9
eVvBoWeZtiTS3w1QNjCCO3eKhLVmAtlI+eTkRzP5krrHhN3iMjYogsWdOEUqOABRsiLLWTHqO0W3
b0kM/B9p17Vkt44kv4gRJEHQvNIcHtO+JbVaLwyZe+m959dvQrOjw4YoYrcVEzPzoIiTXYVCFQhU
Za4guJSbKVbRhAogTLrcxUHhlVTEGb+5PUFeAQZAHeP+/ChmEM1SmyZYksnQHAvyb3ksv8cKU4em
pwWlcATb21BrtbBdSJnigF32xynJ/02kWPAetG3FFYJLqJDPKdosBkRh5LZRXpZA1CS3uSdXRnAZ
k6i9XGtTgqNOYp5yI87tZC4dY5ZLQXEQmcLly9QklaRIMKXVwLZsnWMi2IQiAG7nY6qlmZhwEojo
8DwXYo7UEBU4AQSfK6t+bppFzzD0FqrHNvD7ORdsvs0tblpUVyxFU3T+oCtZhQU9XCDEFgaBmqB+
nEl6ofLYOKTKD/vVcrvLf4XG7F0dRBQLN500YvtQ9q17DcMyoWc5vWVnhq3bll8ezNwW0SxtO/Fq
IrdtSFHPtVKwDE1HfCX+kExRF4vIidyuqeZ6muoeCEr9war9snrUZbcOBDd925XTguw91AFBCcfP
1pVxqUZq2+C+O8WtS3RrJPdm9JDLjV1Lvm6eqvJsjMelfd1ftc0du4Ll8nPTgjmiYNN2aXto4+99
jJFIwVba/t5aYXAJeiyDiaKBBkN2hW3ego/AK/3mKD8nn+QD/T+0Pv7BlyBdtkDVBD4CLg2pJFJL
jNux1xDlIHvGMf8o37NTSHVL3uW/KxSXiBSlV/NlBFRLc2cqGw9f4jepEgo2F/uLfzuKWlcYLh0N
uRQaZVbhy4s+QUTObjE40JXfc+1rssjefkj8Yb1+gfGTA+AtG9qWwiZ6Hz8Zh+WSvEyO4mAU2y9d
yRVt4e0QvMJxBxFQiVRyKcG2UC1sSfvSR7kDqgx33yoRChfoiUHAxm2ghBetAfXp2lm6zq9DTeC8
zXx0XSiNi3VrlEY9iuE7Y35Z0s9NJCqxG+lIg6IznlhALI/nFmbnKsvKSipX6gxv9crrRD5i2s2V
sgf83///PAIcHe0CBtpwNJ77P0pHtagylHKTPHdorBRpIW6shyaDwJ6RiRoKGvc5O4ZGHc0StSnq
a1vtP5ThV4gf76/5pq9WGNyaTxG+UuMFFUlqzpn+jwxyqxicYAoGBPaBtj77YQ34l4hBFFnl2/RD
zcKwSBuyjDO4/V3iRm5xWRxMgEFiVkiKx3zDZYM1Gt+nP8VkzEsLaJpvntE59Cw50ifq64fKV6gg
DrbK+hswbqFaMGkq1ASYfI6PykW6yx3NNvzWNW3GcJE4yg+BM0XmcctmSnrcVCkQO9zP6U7rmyf5
XvKLc3gwBANZW7nujXX8fs20APxSEXKdPbiLq9hTjBsbzQarDKSkfTSzpy/75m0H5a9Q+env1QZe
cPcot6ZE3LnUb2U0XcqddguuakJE4vTbW+yKxKWKZl70LghYmICPacZDJhqTz5WhCmrTtkGY0fs5
AQZRy7c7ecqU1soyuLAnn83Yb6qHBT1GwnsueTPorzBcpa2oNMpBGbM4ZHOW8bk5Mi4Z9fKOT1aE
xBWIq7WTFTfFmAGIGt+l4CGbTvsBsNVSuQbghxmipCpMKQJA6zFypsip6P2YuIOjfl681C38/N4c
QLU6z///GvgGmNvKYxsGhtVgpSRIK2faccljO84f983bqIAaMqAG0noDJzBe9UJDNZ97zGu42lT6
yFT3kTUJDssiCBaRqy1kKRF68HDn6eZh6hAz9cJC1GsrguCCGjqMVVBYgJjzAA0A9bFPKn/fUdu5
Z+UpLqL7dExVhZmhP2IsGofi1JHve+TV0o28zCmPf4nHBTbe4APNKIAX3CoHzUvu0X39ufMCm3jy
MXDCb/t4m+nnah7f/j+PdKgtihNX2+enSEq9sR9P5bv479YBx88AFGqlaaCXxFduhhweHsllslMn
ysAQO7vgYnRFczSihaNcgeopraw8xRmMFQ0a24odetUFRcOOX/8vzTVbXElvTOSqlJRrgVGbMJG9
WLGVy7+SQ3EYLos/Oe1N+aDaRWqPKMZ/t4Rsl6w22tKqmVTqwFXbm0m7V00/NASXUqIo4YoUJCUX
qxsRJVVJbwwpcGeZnItF1KG/9UzyxoVczlDyNghS9gXFBmAZB0Hfu9OL6UKHwgsuKmOX+QgO/X3/
CbLIb11R8xTNtYVDrrn4YKwbqOAs8YdIJJCRxu000wR9u0BZoA8R2thxa3iih/G2/UcvHPMmviHn
4S46Z4kvYnzZPumqV0QuJOa2hLTAAESwdfmaF3szRhAwyajheUsNHFHZZ3n2t6PuCo4LjyTtoonO
gIu0H1Ny31tPIHa3w+wxRsvt/mIJncmFSCxrTW1IwGLjN/ElQ490fBv7qMuH8iBBJNETALI8sWcc
V2SapjCkIQcg9i7Tc7OXi+RpNpuTjg+i95LNYxrkSqihqzrkXLji36ABt8oKxGK/HLspgFhJYcfy
U01ErYfbO/oKxGXHWjaankwAqqp7qQ/tobvJx1a0WNtb64rCRf6cTqSOK6Dojwqae7P7yNV/UK93
Ua6d5Ev7IiqfIrO4wJ9SED5LGDXHMfexJndy+sV4h0ABctTVJi7Yq0mrQp3imzswZpc08cXUVEG6
FUUBF+Oy1VYJXgFwBFRupvYZF/ZOEp8g+Ss43LCzy2+hTTTog1HQAOAS4W1iGpN6qTK0UroxvZjV
g4oX0wyvAaFqV9k3xfx3fydtrg3BLA3FO5hp8MM0eRXoncToO2jvj9J3VTs2geD0JILgHFdUKVhP
NBgkY9KwqzvPwgygog+Hv7OE81sV60EdMoaQMievWqF9Bj/PKZPfVXVXDuOOnm2OD6mFcdGG8xdF
+Vg2p5SKrn23Q+C6KNxxM0qUsOvR+ILaVDwkp+lGqdCEbLqQVLNDZ3yej/gqdWtcWogmTzZzg6aB
MEazoEHGz9NM8RglOmPtirXhGFfhQ1HOgnXaGjJAXBuWgWEazB/z8zRLn1nSwOjZk5vlQA/9beRa
oP5ZjpY3HP/DD1Ye2lN5b7nlhZ7e8SK5hudnaxaQyGXjDHhpeOgkr0oEr8PbH6lX+yyuXAxtEVC5
A4Dmj58UUKkGiZt9azxGJUfOrIk8Lmz5SfqxH/9bT+5vDOOqR5ea5qCwIfXRkR00Z91bHvWjS+OL
btE2N/TKQK6AQOWgDkI2w6AWd0F/H2ueJfrS34Sg0INH6yeB3gy3mbU5zgJasxaFST2puelrkeyr
DX3e99lmuK9guM0sTVAYB/0EjmTyTT0fUvlp//d/TkL+lsxXANxOJjhlFsMCVxU3kxs588dCgi7M
z6+enydosMjgbk67iwyExXihophga76Dz7fB6xDLxFaHgew9R4P8nhFitqXHBGrnm0+NYGtvnwOv
5vJdaHITgcqKNeOwEAxxDsRoY/eCnqP0hFFDL9NsfEbsu1iwhHyL/JIoSQk2b3womHfK8K82CmaS
BJHI8/jPSl1hQhQmFfFTZRY2We77KRGcyUQgzMjV1yLUsYeo79FkZKrh2ZTxXtTFB7luResjchb7
O1Y4iTFZNRT52Prg2PzJeglcA8dmxcE9BgiD5aMuenQRIepvEXtcmxiRBkQ6faKgblFMEcXAdt5b
BR2XK0rFBFELazZLTs2JHHM/PNUn9SgeXBTZwmULQ1XQFMDy3jSjVcZQbkctFNyqM3fs7VcuX0xj
PbU6k6mS0CaTNZnfzOm5julJgbLN/sbZjjnofYOATEZ7DpfF2zKqaLdgvsrCiJ92R6u7rBBYI4Lg
wnqQq6alHbLPkvau3Ke36II95lnn7VvCFvh3p10t4aI6XUqMa2FQwc2kW43eGRHB8SWE4FDtdv2H
fazNBYIGnmJANBX/5Yp7kbUQ9bVq9DQML5XljxMY+5fGJtIkSAmbwYaOBgvTh7gz4LsaZKWO80yd
8JWm+PLwqiif9w3ZvhlbAbDSscoFpa4OC2Unf82HqLebfpxHJ/9s+CEInQoH3a/438CJTouoLWRz
uVbAXOB1WTtmDdP3ykvcWfWxZIdUszxlrA0QCVO8ZCu9SE1kc9lWmFwkSkab6jETSkks9dHMoDlj
NOeppJchVx2BY0Urx4ejmYVZNGLlhoN5nj+GXugbvnErHxhfZwKPSu/ZZivjmPGrlQy1UIKSCdvJ
ZHxR1eymnJNDqjSCz5JNu0xEI8EsvAFZhbcwxQg6i6Xv8eUz4Lq4fimz133PbaYLE7EOKjGq4Z3+
LUBYhLLUYHrVTYd7efoc954k1ITdDIQVBucrOoL0yII6hBuC8tmOgulLX+Wpq9fTSznJqWATb9cm
NMAydj38H98L0LZWNNIgpm6+DEdIfzraoriJHt/mVnkDRY6DVKYf9MnwcdsveOrZ9OYKmgv5FMNv
kFAHdEsa2V5StIfES+0HYS2MeJb0fkvAKyhu4SYw0HWTCacmp+pUHYZj5UEGxq5AjSS61dz8NLYw
u2UoMvoF+C4R9uWGBGyiBi/dYCt5BQKGssydpVYCZ8ny5iHE1THmulpZMIW/Gf4rZM6fU8oUXNCC
6qZ5ZKf55GRxLAgXEQTnx6rLQaYOKW1XAc1Pn7c3Y1p/fMceW1nBxX9A0kSODUBo0k2El7LwR5+8
Zxtb6LCByhpeMX/r6KBpMPYkwJFPA9/38rlXPoXW474Z22HwC+PnvlulvIQMSmlRhqHS3I4T8EjT
4bkHgZc9avNjobd3eqoLdtR2Q8fVMp5rsahrCOPFSFADaMF0EIE2ilfj+kKFNgvBvUxyFo4fbOar
FSRXpSs8cxZRwSDjmwoEvrH0rx5+rUzBpcV25F39ydXkpCcjpTP8OdQf6vApF8ksbCej6+9zm6dY
Qqkch5BiSmO6Xzr6renIjxmUlfthsf3GsnIXt4M0q6zwxQ13tV7gT6fMzf3+lfj9iTE8xZ1gv4qs
4jbTqGVhnSlAg/b2vZn0XhUFXl7oghOFCIb7wLF0NVezDM4b64dwfOyQ48hx33Gi9Wf7bb2fMDA0
Zox8Mht8o7lQXRBfov3KnR0IOL3GxcTvp3g7qVs7Lb6W6HNWIcfeumMpIvITmMMTVBVmkhpTCTiz
f4IoxTL5++4SrAh/TZoXJEvCBStCsxu9NZkRZqEIll0UzCq39/U4ruPCwKbUv4SLAyYKCHpopyh3
x5vQSQ+iRzWRUVwOmCQQ5Bo6nGbgrbxT7do6kX4QbBlBIPxkYFwH2mIYxZDAc1noK92/ZPCnxXJA
IAKp+saO0vb7/kqJcjY/771Mk5RZKazSb3tPA0GoW/vxR+urAUKPDh85YWGL2qAEOVvl0kI5REOU
5YBsu6dK9Zr2DL15myqiUXZRlHN5QS6nslR64GjkVQ/Po/5p33dbAYGWTEsDZTgOXHx7WoAvtc6a
UVtVyWuDpxza4sHT30FweUcOkkFN5BThMKqdLc2TR0xc46jdx32crSVZm8Lln05vFmuBALNbGbm7
SDkYL+l3M608a8hEh/5tLFCSUVnVoCvK3LoKcdripVBSc+qCxOsmm4OjOWj3YDf2ljD4Z9+s7RWy
TLTN4syLE9dbKEICGkYlzvhFLrlTQH9MVuJSWotu8UQ4XPk29a40zRDLRKv82C/NbWuYX+ZUdMTe
hFEINLlw66FijPmtOUUIylc6YZUUM/tRQ2LvEOoSmmWVPBPk1q2tA8bbX0hcatVIFbdLBqR4jm+o
Lp/isXrH98IaglubYsnUytABQSvi1j00v4WHeZEV3LK0UUhAk4hl6bTUneLep+Hy/I4IU3QdQyiI
ZZVnxM1xtapFaEJ34/TUB08V5Ozrv4Pgu92WKpGxIw3cedKhc5uQBJBjk4mj5jX19q3Zdtgva/iG
N7OJJWjPwBqJONaY2AWG2fcRNou2cnUY3+FWqnqlZHjZ/3nFzrql8tsQvNRsiEsScoxub5irPVyM
YV8o80xhj9VQm1qT09ADOs8ENm0mtJVJXJgpEW3ylpEXyMHzbHjpAvr3V3l5h3IErkmuxjBjV3lz
IYkyhhOMUVHOotKjzZ1Wig5VIlvYv69AwgTDqHHP4rnuQK692In+OLezU5LGFUTCVtv12h6uPMey
PGZqAShqzw4bAAghI8IkPEXSlsKY46poo9dDrRIgda7sLHhxBrfA0XDoGYqAl/e8/q7N4kppk5E+
TnWAkfJVCi5R8z2lgtTJfoK/T1pB8K+W9cAO7y0g5jN70dFPxI+OuVB+Zessuobhyo0EFcgmxzW/
C7JZN6zJjZSWzxXBi1gQu8UUPcb9LDr/CnYs/1yZxVRp0gCmqeazSmrblM4kec9X8NowLi10qhUN
KksL5L730GtzbDCINpwXh8259KJpXBbHe6vFpYeCaP9rkmXdy+FzEvq69CMZiI1ZLEEmEq0YlyKS
qK0KAt52N6yczJjtLk+duTlqyYfBujTSv4IdzE4Bv1mGpxfotyuYX+dbsQypovLS4wNM86sTBBXR
owKZlM/RUT0aD6Kbze1dvELjdnG/lEuWDuwO5jB6YKJ0kwr9ocFzddf51miLNLA2a+EKjtvHUOqe
AvCm4/LCDM5DBsUGM8S35b4LN2PjCsJ/iM8Yw2uTDCBNITspne5xleG2QXe7mNqZSOr3fbjN+FjB
cTtaT5OsDlhuUsr7JvwizZbTKjdWAi1HKNkNoyBPiaxj8bMqJlMUVWXEVswce7spbuPhpR/u2vhG
GY77hm2mjZVh3I7uC6noQKqMU4ViHbWqAGuidkzDxNuHEcUg/3m+KHCZFQOnA0u6Bpb04KQ8DdBi
wwQweJH8fThBCP72bR6a6pwPQMNLais9ld3z3/0+V+xpkCSWwm41pcbVrSe5ftn/faG7WICsAoCq
QakaLLzZhF/hsuHFDqKhiqddxE8fQjQuQQQaHgeiBmgdGsh1B285rnnTeJLP5JOMH/u2idaGSw+Y
XYj0dMDlQmOe+lyy514VJHNBTPNsLV2+gEI2AkIY36rBUxDcUiGtxmYznnLdOITLCNRSMPLLnlT+
O6VYm97wwuYUi0/4xLCzCcQK5TEVSdD/ARhD9CA9IQZ0f9+GRtXKaj+2ODS3XnPqv/R+7UCGr/gW
3LTovspdVK4IGie5LRJw2F64KzAX9HpZSUzUC8BVdVFby02k8rAfG9srd4Xgwl7rzUbFVSH2VXsc
+gfUj0hUe9lf+XvpvUJwsV5OGaheUrhvMk5L5UJDxFbAszCJPjo2p1vA6/5rnbg4LzAP3HSgrsH9
oHIIL7Wf3pb+EDgGejX1Q30f41XdJoLNtV2nfoHyPahTTfK6YboeFdoajXk5mkEFvr5+Psb6ZEeW
9CpnkSBZCTzKt6V2YEZCcy/iwsqD13HQnjEX4+HY46kN3un2A4QFwO+rB+pp2dQNaA5y5QptxBkZ
R6xeTuTUMYL6KVUjp9WNYxpHMVQVchGF7XZIXhHZrlhlYjJD511hH49d+NUye9uoUxsa1QK7RCjc
pq5HeaxyvPa7ow65gdQ1Moj9iqj8RCD8Bs61IcpngCzQGexlOw38URZ904tAuC08JNqktj1WyKhv
Cz23l/Cxtl73o0CEwe1huqTpQCYYoswvXSDZCa3tuTv9HQi3f2MjnoKqRILvs2OHqw9LPhKwrP4V
CP9BqrQS4pcliTBIMdze5t/rZpTQNidSVd/soFXUX3HM95epS9CMM7uhYvOK4CQ8pL5yNzkmSBAr
P3NEHwGbSwR2e0w1oQkTHYxvt01TJGlah3iOSaY5Oqj68L3Qh9K29FQ0+rlZllZI6lukoYIaTqnj
8KIP1KF9/VSPkah/QmQNl3ZoFoCcLwBGqUynnj7Lo3wsKtGUlsgSLtW0jdKWVY1zi9G6wVihe02E
ILKD/fsqmVm0GvqJnb1KuCimltsh1czVcT+oNwvCakW4PENNfSkS1m7VN8Zd0c3HShufsyYFwXj4
cR9qO6xXWFy6SfEcAi5XYDUQNMlbmx4bcoyd+SD5jV+ZHn0VfU6LfMglH6lIaWixXo159srufg59
aRRMhIkCgUs99aKGeALC5hk06YceVQ7oqUSZZ7OSXh3HH5JlXVYik5mxzP+MyoW0X3NImusPYC52
BGvEduBvRXsFxeUCJKVkIjOg2FGZzVTGXnQIfTZTGZ1F0sfbviOmgf5jStB//DbEpTDN6oLg5aou
JuVc9k1vQ6Krf9cK/ULhz1lmpNaZMQElbP6h9dLacoSCuu+37UCDcgOm5zBnwI+qKD30jmT2EZuY
2aG2cK1sgOxymSEbtQ+07bIrEBfRE9XzKm8A1AWx00SKXxD5HS2ejIjnv7Zwq0Ijk4C/Dwm0njwz
hNZjHBz2jfhDJvgFwZdSvRmWedAAEUGLCgLHZxLa+g29NaCnXPjktRYNJ2/voCsgF9YRMck0s6uT
UAp9WWkvajV/JYb8pdbxaJbMlWgfsSrz+z66AnKVTssKzFSyE4l5a93TA7SAO1v9YUbsYsAp3flI
Y3/fqYLI4GdU0DXRKFMEn46lH1WKo/WT+3cI7C9YVaQktVq9ZdVb1ilTP7UHjb7HCA0qWxrGrPGk
zRW9ua9SNeiQTRfIndJy8Ukmn/at2AyFFQRX8VpjSuu6Ycm0kyo0CiY+GB2PidaC83246Ugl6Hra
XJcVHvt7Vl7DIWqWSogpup18Q/NjBU72fYNEAFxKmEnW52CYwhtzZzq5tXwZe/n7eyA08Ipj2sFU
+DGRPA3nTO5KJOpFuxg6Ouqm/MM+xGYG1a4QfHBpOTQZCCC6SD3J81dTa58MqxTE1+ZxZ4XCxVcY
N1mvlUDJ8rC0IWkx+mNvPlpZrhwt/Iu7b9T20hi6oqNTWQeR6Nu1L1VtULKsht/Gid5mahQ8zDRf
vH2UbaOuKFyuiTHKm1s9ULSs8UuM9DiBlt4XEy7XFyI6i2yv0xWMJb5VOJOqMeawrajbpKBnz8m/
FZgE7LrK3iGuo0FPXKbgDdY0tB68BZKSOFJAiI2wDuRb0qTfid4dBgucNH36tO/AzWWC0oxp6tQk
Ks9PbMxpXqKBHDYpT1J7Y8SC7bPps9Xvczs0B0PLKMX4/Xyi92Ece62xPA6a/uE9ZrA5RCaCiGn+
tx7DhUqLdvmOupMyHlNtuoAEUXT+2L5//jns+B8QLn1qGJ3WSAmQlKDTwMyPJd6LphaqzLp6GUvF
1zrcU2hD8sWS1RtjLp76qnzeN3TTnyALxEAX/oMXxLeG1sPUjXXXo5FrNp10NC5qCla9sf+0D8OW
5bcajgEvS4e9Jqi/3sIEBftCzxt0IhmQusf5/qmdli9F0zgWil82ZbaMCrWPuRmKOgZsVEoJrs24
qMdVbUebDu5lXAlQob9vY1lwHt5MFwbiw6SqgXYxriAlbavpuoSepGFcCnsxpPGySIMeOHlCcBud
BYGoC4L94m+OXCFy8a+RNo31CC1K6PKBjGp8ssrhkFWLb9bVMTcrwdP3Znis4Dgf9vmo5U2XUVcK
bskY2mr2ZOgidkCBF3mW19ZMFVyXwKaEenpy22rPBSRwdfOwHw/bR+WrMTzRp2n105gvwJHPRmlr
DoQY/fCj9mzaimN8LXz1XUflFSBXTUCtPtEwRXj04XKIjeBSq/0hxgN7nqd+lmmCaNwM+BUct5ej
cjSTJMJi1fKpj+8K0fOs6PfZv6/qFTVkKaop/FdonV0Pvgmdp/0l2kZApdIoOEwpP7G2qFKTm32B
70vLG6e7Jvyx//vb4QwBIvBlUMXkx8fiJBi0JmA3DNFlgojZ8ikWRdl2MF8hOCeFhWSR2ABEWkW2
EYN3FRfaqfzMGNz3jdlOBVckrkYVpdaPFM1kmKTHrNbQVardQXfW7hKMgGqa1tskbUR7dXuFrqDM
/FUMKGY86gYFKLrpcUr+Hov5lFiY/p7irhBcUpXLMNLA1kTdKPk4ZB+K9Daa/22n9lhBoLUOPiT9
DRnSYwrmB+MrxjSdfbduv2CBuee/QcKl2GS2VEmlwG+9Ccoh6BuxDtAq6S4NSGIaW8bdceVFtS2i
uBNFDpdrA8lslY41HyOA7ADww4d2fpFnwXTrH9LgL/t40s9EKya1C7CEw2fcS3mtr586W7fpmTg5
SLX/0iy+CbkvaRJEFouY+RTgBbDsbTk7dIFoRmXTffigwjspGuxVPrtPfZMqAbsBm/VLQW9j41Rh
5H94FEQHW4XfonMFw+X0nMwB6EaRBHvwK89e6+Br5ynBhGSI3jN7TuzQj+6oo1/Qatk58cESCSRv
ccrj2+5qKJfmZ4PWZpqjquT9ktohoVDQwMStaTlZGTyok+wrSX/fSPNdndaXpZ+9fRdspoAVPpfh
SNuiEzOFB8Z2sWujuKVEffk7CC61BWoqL2nNKo05YVpiOWllc9yH2CwFKyu4RFZAFq+0oJDsJstd
32h2a9x20mkfY3NYZr1UXCobVanNuhQgUWnE9qJN/5r6PwPSWIEDfZ6mqW2ZFQSD0lM6LBeiS46q
x76hpKcpml73/xjRsnFpTba6pDRM7I+hl5xZeYnpl32A7Q1IoeoOsjVT5+dUK6sK4irG5yyVOttq
GlS/xyoBybkp4nL4g19NUzMJZHAsfpJG77IsVYuWpWj9zESmA5feDWfGwhO6kR95orK3bdsVkHNe
oU6xVE2wLVmeu+wWMgEOrrccgjmrfScqm/nFggPRQSdTwk+7yHU1V2mAkNG/TJiKrQ7Z/XAhIGF2
pnPqTGgdo04ROsGT9NrcihrItmvDCp3bFXkXMQpt3BQw4snpVPsKRIVt7XsAOiX5pbdb0STMZlSu
ALkdEpRT2pUhAI3FcJVEOUp1LCh4mzt9BcGtXZt0ElkoDpVGRQcnbbMvczgadhmVgg0gWjr276uz
UWKYxRiqLKWcwP177I4jnuMgqPOezHW1h5/vMFu16GkBe2j+OEuP7XjorH/3o1CwKvxch9QOUGRK
sCrldKtZfiP9pQlcEZW6UcHjFH6/Wy4y6Ky05dIKSaBEwcx3zRSNaeRShfVo6xjc9geFPDThpQ1D
u0k+y7pP1PtEt+xoXGx1+twOgtvqTbIKZbVQfKFUSKgOHawk6c0cZg4pPhmeId8W07kjL6Zx7CzR
B9R2rFNDlQmI3oyfLlmF4NyqoCNXcT2G5oqHZtYc8Lxd0kAVTe6zbfnbKQg0YFQnCqblTO4MAnII
s06YlDGb3A8+pZ7k6O7kjG7qtG57AhnaXeTHwrPktnlXWM6jiUXarGbC2kHbfI6r2reG5KZOVEF4
/iFyrjjs71i5sQgro0QfFms2nD3dWY6Rqzx9Z9TC5X3gkA/7u00Ix2XdRK3bIGOcaz+7hJ3iUDvS
HeYbHShn3keeLqoxm19Yq9Xjku489QWmeCHQ2riGzb5xaie5j31GutDY6iUStHVvn1hXeFwGBjVS
YpSYa4B9sqNCZiA8qyf2QBkfRN2af6if16XjkvCCRo8UTyuMvcz09X8YdbLpmq+dTR4lxsXkB17k
gRDOCQ8idsDNQ8LVTP51PNdmOcpxOnIrvakf6zz4onbhfZeExqHFRb/grkRhXtvZg3wDolUpfU7A
OI/JuPKTcoAQhadipiJ3gkPrso+P8qTa2kX8RScC5rJ3ULcdyItg50w+TMlxMlFMrcYO+rtcvssN
xRNsD3Y5vGcol2xA12FpRYbwYSx75CY9x/50jo41CE2pu4/FEsgeFJdgOojmLkkN09LqaWxPkWiU
SJDALC6xtDqIQVQTpqD74FIpud+Z+lENDYEZIhguoaRZQpisCDwGuZpudIL2NEezs++r7ePOr53G
P/UkbSBJLVOT1vzu1PqSR3wN5PWiRjdBqbG45LE0c2cEKHeQZ4oOWm04g9p9tpb0tWgsxZnQQSjY
WKIY4DJIYLZmPqC8uqr62ihf9fZl32+CFKXIbNBxXV20BvTdyc941v0FNKZV6pTwn2a/MiWj9tC7
rJV+/lYeRSlq+83pV46CItVb7GwgrTTBOlc1mvmCm0P1XlqkzumDRLGTfqjsQTJxYgnH0i3w8OHM
4GRxQb/wuSyL5CTwxNbaqjKERsHODX0Ofhp6riS8LwQoRKzwReyqrbBp6dJvjLy4dRfoIZgv7Tdj
dKZRsMqbp7MVNn+MJmlrZlmCjt1QK2wD87EaRccZGe/SIPqmQ/lNjYenfOpOYZAL7N4qFGtobhHi
hiqFNepo567C+dbQyuq8BB0k2UFN447mIJrOF+FxCduoFjKSGHhFh6PnHF5oLf2TLJanj4sgKWzW
+rVtXLJWZMhKkQ5LqpeX3LzpjFNNb5XxQdMelukjLnNJekwgDC6IpK2Mt4blEzcpjQoqdf85kC6n
7rmTbfJz0qq7G24l1/pgvb5DLlBbY3LJ3JBoAmZCuLUuvjfVi5V/VytBrhCtHJfIgzwG5UIJiK4c
7HCpTrMGKVtVGU9DP76jaKzNYZt1lZayBQKjI5tCgZy1DcZFO0eDnxELvoq2susahUvnQy6r3dwD
pYU6TnosRbPOm4NCawAufbfoWpaSEZHws+0ys3XH6uwwdQNXs5tPxEsmG51x4U82zv0gFJjGt+JZ
OaQ+SQ7TqPws06e4fd7//c1rr5VpfA8MKXDCnNgAQO/0XvFB9TADdWm+dbaC0ZrkSybsKv1DktRl
FZLTFAQifEyE4EPoE3yZWKns6fL4uct1b+6Dc54Vx4ioB62l56adY6eLyo/75m5v6Ss2Fyk43JYZ
6XAWA0umrVYfrepHLyIU/0O0XEG4aFGJogwtYZ9e39Wz7Fkvqd9+lJyBMcvfjXju6fzxRXQ82w6U
X6D8FG8RJXFIGIs5SBWj5cYanvY994ckfAXgCkxrQGEIF7XsaBYeoX78KGNG4JZ1HmMiSvTiKVgn
nlYr1GTwYLLjTNJ81mInBk1wab2nhV9Fh8r/BqLKlRVDboqF1LBIJh9wjrDj5pxO3wVuY3WQP/2v
Qdi6rTJgTQYd3NoAYXTrkPaz47P5cwAVfru8RxoCPENguYSoEHRHueqxdHU7qxbcZi2lm3ahn2aF
t2/QdvW4QnDVw2qCYZEIUmFk/qMHx0AN7RBknpkop29HwBWHyxK1FC7gmADOmD0r6WiP03MsCycL
2RL/vjpXFC4fqJOqtDG7tahxN605vZ+4+cfQDz+wy+nmH+PDvvO2N+kVjssMpB7jQEXbIRSz2qPc
4tMaIxZ/BcFfGCz9WNUQjsb64LWkCA/Je/odVjHGXxFMuC/T1BQ2tOZdqT+oywMN/9IG7mwpmbFS
ay2+luIk91v8/NR1h303CcKLb5lNLYJ5fcjHu0NZ2aR/mLXvyyzondlUlvgf0q5ruXLd2H4RqxhB
8pVxB+U0o3lhTWTOmV9/F3RsbwqiiWtN2eWXKe+lBrsbjQ6r10fF2D6opRqi5G/aBTZrd/Qp4yXB
xD5YSc81VrM12KCr++mrfCh8XiS5+SxbozPOAA2MEfi58KEaR6UFLSc4hleqRdd9jWfe/iiurIxf
wP4PA8yrOFAaItG1n/WzHlr5qcTaGN0uYwzHJafMFh8iF8tV0NRvfeKDgsBZFGV0+Wgagy+hzVUJ
ZDy9uu4wN9+y8H5Jea3c1Od88BYrDMYnxfqg9ZMOjKK5T4xvYT1ajeSnyevALUdueooVFOOYMqWR
CjWlEyu9K6K9oVV5DzgeAuOLwlJthr5D4FcFXtCe5pgzp0IPfOew2Mi16Pqw1Qs6CjNPmELHhl4X
i9I6z5jB3CMN4sSx6G19vxwZG8mqi1aPeU8BMb823tTIfnTWcmqPoR2d8i/76sY5PZYjKKxbDawi
mAFFwawJzgXhjTFzxWGik2jKiNHTXEKGyl+T2oGj3GSWcpLcxtdHy3zaF2jTIa5Ojwq8ilPGIhCl
jg4bz4EBEiLTTB1hGSpPDNva34fimBHbCB3HRjeJA6BM8g1r6iPjJMZ3Rvqqf2rdkrwSinEKEfgd
eiUEkuqD3AsVl5+jRzyRWz7dfkWtgBjPIClVGVf/fKzuWBkWpffCJyus4Q/d1VD55EH9zL7jtXCM
iyhnQSF9DOEKXGFNG9kqiS39M6w2axTGTVTdXEShAZRUvTf6+0g/Bz2vwri552IFojPZS4KGFj00
4IvaBreHgvWUtR09qqOtPmXWiMzl8vxPI1n6Ga65NTLzqinrXtBUSmyoy5PVtppdyi9zdCVEPAJ+
jn3pTEyjalFeVG8Oo7oewsiptYM48h4b9K/96HOJgp0naETF3tT3RqzhyqgUOpQ8eJInY31p1dry
sXeiQ3avaPa+GW87+AsYI5ExZlWVppg3Q965tlEZD90FrBmnimQ36ajyevG2Pe4FjvGH2jQOUUin
7uviMai/SVzat//icS8IjAusyy6dphGnR2tCtEmzLm0apwl+7oGzlfdi550fE58JQZ3otUkn3XTJ
0cfiVKiiNS7jeYpD5zOfCj1NmDuR0AfEGPGMXaxqQMsPSipac3wwuieQJFjxp/ghsWLp30Ds66NW
UTvRKkS8QmrQyb0iPsLAhGNktLW7L9O2QV2gGF3PaqkIE5rwbqufQnrbiK9687wPsVlEX4vDqHgb
J2MehMCgtQSqERg0IU7jSnaDmrbg8KIKLiCj5Ej1DYlOU85UBWkTmqHZHXbBoYZjNX74OPN6pbaV
8HKKjM6n/SIgkoGEcZy+DIV2FPUhtnqtc/spOO4fJ++L0X9fhRgLkulYYgDhivS5jV/q/mQYT5+A
wHSOiI1ZGkb6mHuYiEna5AmcRBVhCP8KlWS+UtAj+eBkVxjMvVuMEuZT6b2bIpd3zEFVNb9i60Nv
Ijijo8ORP93GP/bl4mEyBtwQXU8yHXKpWHTstGE6YVGf9Kn00UUyNmTH66bS0gkRtDk+jtpNp77+
lRRshN4v2hQkApRNlyRssYidhTdOsm1AKxEYixWleZHLCgdFmw1RBb01sfwLLY6j09l1ame+4P2d
TIzFIkkVzBi6RP7czL3CkE+ZVjn7ENsZ85VQVDtWhmMIfTRUOYQKrumGyvik3MyIY6trngJsX4Er
JMZEQ3VRxZJAmmmo7bJN8ZV0EClhkcGQynY4y34wSJ2l6dppHidfjGU/7QaOvFSZdwyMUJ+1EndR
o6FQKS0b7nurBOvETI4lNjj00SmRnsoeA10SB5Ke4B4k4zdCGc96jOPhsdW7ZXxXjr85n5CqwR4A
4zREU1jqKsUnrGmECw4kfEY3t8H+hh4+e7qJPV54wTUFxmfoGDqflQ6QqHQjI9PaJjZ52MQyLMUu
b0Pvc5fXRXnYKH6K5BKDhP8CXJBwikGKhA4+0+/uCzv6zdPWzftERtehKoGcBCX/93qSBHqvkhA7
1co+dONUc/MZU3hm5u5/u23duMAw6og9g+BzTAGzjHfyfC55tY7tx+NKDkb59GJehGyZ6YcanOmq
AOGGjuc+5geuRAeL/nzeW3/bwC4SMcpYYfVFUwl0GeMRXOQ++HK96ND4vKbi7ZLRSjBGA0GFiUVm
HQR7y3si6zkWNt1kKoGspv7MTJB8AWNZeJTAEGoRvUOOLnh9+RAsvT3V6JbOecE0/RwfTfk/p8fS
VQrZbCiagdPrpsk3pf446rIzT8GpidqbTinu99Xvv/jkCx5zpQVBHUUohwHPw45ldzkUhwJGTPMK
ocPLGm+qhgJOQPxXxhOSuc5EWSzLllYoaAOWdDbdBV1xoGs7coTajDtXONToVj6+0YNRDujKXnpP
N5WF7PSrnDimS3nURKeX7dQpbOHXyAt4t92iKmKpuSiqWJbAWFs3IE1YhrRAclUchyd0KDloMz51
L/RABe6Bbo7+yaqCmXFTN8C1yHipRq5qradUgeRb7y7O9Lj8SCQ7vqf8pnTwQqro0gGumJupgBUs
47VyQcoKmcYldKs0iG+x8a/+SnP/wQNvW/u2A1thMUca15h8Ev7hUaU71xZkNuzki9DdmGAPkx35
HOPyNl73VWjT+6PgjGZxLBMz2VH8PDC0NlMxUqkvrS+bzZ3aJzexIH5mgZh8wWFvtaFXxUzW8Eyf
tXtZOIT9kyaYnPCDI4vOvGVjUEhOKd24ZAw56BdvFezX4VW8tis0K0EYPyIYVdPUBfI1nSN/G93p
qgc5cXWgkUHk0PaE5KZ3TD8Ho53Fb/DdvEVX6IxjEUim5GOKUbEUS9zbvPTMlJeq5EEwPiUOCziv
CKcog8RSDX2z4A3fb99oKykYY84LdZQTqgwN5jRpd/QS4H0+uOYpOU28BBtPHsaERTVp6oQSP2J2
gDhYJSV68DKj81d2xM69BWZaa0qMWVpsRWntuSxSeF9sAQ/LimOxm3fL6vCYsCOdIrqVAgoIRXzB
MrvznJSuqVQnbJVFG6HiJclohbX6si/g5n2NFwnRkRNVFYXxTiLdsJrTFVlz8BUzdkHykgt+KcVW
qerWPtR/sbELFiOiOGCTdkbJ7Ay81GQ7IHZ/PVn94Na1FduSjy3uNthiH+erxJXgi8FhzPmcPGnp
R1hdrGYky2FBt9mWtWl3RuT07WSDZeHroJUPWIjHgdvW0f8IzPJsjGY7qildKytlt7XyQnjkp9t3
y+XrsSPYcd1GNfiIMdbVy7/KrD9KeuaRKHCmsrvKe8lGkysKSY0fE+XULerBXAZ/MIsrMR9+7H/d
bf29yMo40FpNhjFsoEh0Fk/CLJ7m02Ic71mzHaGsRGZdZadkXfG2L9XP/1TIMKGW5NfY02rVx8Hn
vxQ3VYagZxzrZ3RQSDJOTeo6NegVpH2m4BvobEJwTqvFrRLd69xE9Ka64MGmgDxOkkBX9l47g6wk
Zk3Z1vTBb9W7YODGPfQjfIjOVwj0L1jpfznWZZZKcJrT2PtVq5+GSrrW5v573C1oQ5AdqV6uM6nz
MPVlC8avqGs4o0k8GdnjzCST5LSMEKQnY/mqzE/7argZLKwkZK6FKZvLMVXw+0XvpvmDnHuq+LwP
sa0Rl8/EuMywSQcpn2DVYxW6rdz5xZydxGHubEK+gwKJc2KbhrWSiPGamqxmFfib6HyV5hUeHXJV
vcbnTSLzPgzjGmN9nnWdkoCUKYS5levX/VPj/D5LgiHnKOLENX6/aw7D+DuqH/Z/n/PhWdYLdPeV
yUJJRPrSV8h92ru9wmna4EEwLi6Uqs7oqPVkmbek95PulBnnY29D4C4Ga5dqInfz3kAbwwR9BMEE
bd38WBCtY7vSyHtevrVufvQCFxBGDkwMLIPYUT6Jt5SK6ZSH8Fa97v/8sxNazxHeWPGTiGUgxY/G
RYbK1xNsmfjMB7v8FYy3K+tkSnUkppwIhGRaKFijNJ0lwiOJ3ta7Cwz995XLa0NwmeoGTnROWxrU
3IGYjDOcSy1w7zzpR11BmHWdKga9+sj0XE73hpG5JLDKsbUmM7TilKOG2/7nIhHj4uZoxADNBInC
Uj+Eaha5lYRgHvsP52NoYOw5MQrelMmmE8J0s4R1jKAJZqkm0n5egmDBZLUQOaN6E0ovsomWAKw8
LSzcjXlcW/vasfnZLoBvWf/VmcamIA5xjJl7sfSz6aH9FPMVctb4j67K2IzFePE+DOtqSPDRxhGN
d0Fw1GuVoxfbve4rDNZ1J6VWY9EIFEMgN2o+nts+PQgxnkba7zImThaYdmxGkVU1yRUpyFkIez9W
YXZ1ehiDCmQln+LAlHVDMjCsTlSNpbtoi+Ff3G9Y3nbokzqzymlxiCzw+gGpGn6wihUQq6Z40WQd
ZbLTck+WvDy3RS9PPmMLKxDmK2pSbajkLerE6lUriHp76UFWbBS/57I8FbiNOXq5KZWBRgHkVLBZ
+C08XenlvKTJEIIDGHvA2xvVuFvSEHO4kqXNhrNvAZtXwQqJdVxLvMTFgtTYtNyUy2CJmLuM1e+f
AQHvm4YUKtbEMffNIIKG3WwRXHTpVYDkl+qqEefi3zgxIouaTjSaVsQWuvfecejINIuBqjsdeRbR
6hqjWBWIfwLsONmXZetp8A6JUYZpSMDJNMs6IiU0tFkoxcGENHD10zF7e/4xg7TtL4VjLHyupdFc
ZAi3ZKVlxNNRCQVbGTqnVbv/fY7rnXTURa80r2+bfkL9Vnca4VTFT1n5sH98Gx738vvoFGbazED6
rcVloumORvzOhGJ/wiG8A2B0LS5ytQtGRcf6PPEuWdLByjPdj7vinJjZ474wG3ckQecaUYiJpLLO
EvCaZpHEbYPD6gWsndey57KOrpDbvmmr2m61+XkfbqsMscZj6yt11pMpxy2DMsTi6R74KyRbBM2K
hZwGRoCKyecAbn4tiYgQjYgqtme/1wZiDAT7kqF4BM3zdnOsvMQpFkdA+RRp7Og3mNAcXslqH/PD
GDWWZC7ohoGG5MaXQMatpXH7ejecHs7x32J9mJbG3lLRnBqINfUWZk5c9Ji19iBanRWjSd4yT6Bc
/B3Y3Gzif/mAF2D5/XmW8Syk0ghgGhMvmESimzJVi3JmCMfPJDHeicnEvlhYk5lhRrC0dTl0SDV7
06EUrBIuxLrJf/Efd1vHqtG2H8qBrmGb23vpVF2a2mwS4abaUzW9hPNjFXLmObaUQ5PAT0PpwhWd
jSsmsam1YgbEVF13xn28cIKprWtk/fvMNRIlmioINSxMkjpbQL0+lMHyeVN3HK6WjWCerHGYS2Qe
5z4PWniOcOx/y2F+ytX+WigkfxJkTwRv89jrh31j3vw6q6NjLhFSS7OZmhAtke9K/QovfqszeAPb
vPNjVEBPlowsPb5PLncPUzGdezW/n8rpakhKziN2q2N5fYbspL82VamYyMCSJGuQrOIou+kpcORH
+UiOdCNs9JBghIy/YZJzkiyNVmO2addPOMlZfsqk50Hyl4JzTfIgGEcx6q05dzX0oxK9QlLwQrdD
rGb9jEZoGNdBRwhygYx/aFJVwHTwDDm6wDG1xhcXMH0MxNuH2daJCwy16VVIoaadaRoTeOBm7EGs
m+FUtcXtkODr6BlP/7Zy1VCKCxg92BVYF46KNhQAC34XV9EdZc4p0QEj/speTL868TO325Z8AWQ8
xpItrWEsOESRJE7d32dZZi2ahyvGEfrKBh2ds3+cW0EHSI5R68XHEVU2mO7GaepbAWofmEJkpXlk
2IPUfNEyJfXiqPiN/6/o7kNue90LJKONLap6gzniUBc5+2XoXXyFJveY49q3Vf4Cwmgj4g+hyyYc
ZGs0RzFUXE0a/oyN+GNfFh4Mo42I3hXNTHB8SueKc2hL+Y9e5rwX32ajmVcptPAiC6OFTT1HpWbi
wLIj3RCVeQL0kG6bF26CX22HvqLRCe3ETZ7Fc/+FPBDR1jn0iNtWd/kTGL0MFVFbQhl/AhnEY9El
d9PSe9WiBVZsZPf7Z7qpkjLmHbBWQTIMlpEPReUgQwcOVBJxMIzzph/w4k9CCZGitFhJOnCuz20z
XyEyXxHkBSampRDl53/oYGXvCzoYetuvS4OTVRBMlT/6z9Q1sOzzIibzVUczRO4XcQ+it3/4zmo7
90H95wPQSTjX26bNrcCY72fOcyXpLZVQrqxyeUyWr/sfbVNBVgBMCJL0RmgkOgB6tbIX6aYersUp
8XoUgPeBuB+LiTy0NtJIiO2/b3Opi0M3phmjlYk02n4jLzjPpbP8+ktUJhRJkmDp+ugt1qaDA62d
PQ5faC9k9NAgLCiuMYexD7npWi4nyvZuJ/pC4tGEGRT6IVcedc3rhuM+BEcrPrRvl1UaLiXVCjjJ
RdDOYse7QrchNAXreJBPkd/q66sbtNbTTK4KvBo6+vgii6VlnBzD9jldEJgnulnK8RyHFCEPbV27
XYrTJH1iPSyMlbokFDk0jeVhmCcpDNHgBv9n3iTGqy4epILjYrdP6gLBmugQ98NU0Y8RJ9YwOekn
qJffycCYaJcJySDSKFAdBasValuWbxL1vh5+72vV9ge5CMIYqEBms5jBEuMIxq0+vjTVXckbTudB
MNY4x3oVZTGssUGo3g0okrQHreAlfzgo7OxTmGrZkGc4MDHzk+acZAch4cQP227zP2fFci+YATpZ
amrkaaNY4uyneW7l9dOiftn/Jpu5AlCsg4cVd4pispeqlszysuQ4sRwcjD7NvKT2/IugYREUbj6v
Z2Xz5LBpG4Qlso4GcsYmtWUO8rQcoQJtcB7RQZv1M7Jmvbcv1abJrGDk9+G5ojekjsmgO7Kk21kb
HIwl4ARfPEmYOFLKJmnoB0Bkpe4FWfyK5dovYa/93JeEB0MlXbnJSot7RU1wYKg0q8O1lD4uvKUE
2xCmiPKJCG/8YWRQqZBLjBAR642TDb+X0k/rx30ptkgLkar5DwZrMSrSsWkvQgzVH66Gr3TzAZzy
cCBgDMSggmSniTUfzKvFzVxQqzr78FvNWu/gGbWLpUaYUIKAwZ6yOwLCWjrNlTjDuToMZwlLVWtv
cslhPteH5rn+TLKH9h9jbQz+R2PcXj5PRd2OHeI56T6VniP5ATcTCMQ/FayucBjfh/ql2SQLNBJL
ITuQrwcO8rZ9Yik+8VJPfxV+mXe8Vnz6mx9eIBdMNhZpwzII1RCYgxe+dR7/w+LJS9ZuzUURbYXD
fMDaTPu8ApWnI5DUqkRnRq5deeqHQ5srtpYe5tptuFmmTS+yAmW8iDRG2pBNEG5Ob9LI1/rDvlpu
vmdWv8+4kErCKg496XX0ApuLJTa/cnN80crYwbKzlzSr3H24TTtXwZaJ/htcLDITR7SzSKTMgA0u
lf6ra4vYakTyUKe9/3c4TDhREXUS2wI4hth4Xdm5lVxdLXHJCe+2T89UQNgtywi+mNMTxk7opQYv
7Lr/PvcPs/Jrqr7I4p0hfP2EPLiuUJ82UVdkg+HULJO+jhF/jaiE4EP1UW+l0vd9kM37XiMy2lZ1
zDexNZ48MMekHdGF0/ffJ/NbhGTcoqJxZeSN3FFv88FiL0BscUfS1CxeOnwdSarvw2F+FczuIOq4
V8z8GBT9dRny9gFsKt4KkjHeUG2rKBQhm6EMlhA1B0VP0LDacvSOc4QKY65jUhVFHgAmja4TobAm
DF8Y8Wta89bv8oAYzcPYTDvm9MLEesCbmQy2sfSPpdEjsVlwdG/7UYuZBx0cxSpm3xhjmjARZAYR
tJySLdFSTlcee+kc270zO7ljxJ4knXm8hpuObwVKdWgVdGALGSqMBkDl9psq3ukTR6othSAgqjbQ
G4rhI3Z2e+iWUAPpG67jNrWC4ShMIdYBjfa+SW2Gtm8bBmj/GSGsw5PRNwzFhv+ebpNjdez9EgPC
6Aab3M6OXF5ou1mxR1aP9t8g0W2yDkkeU7lfOqiFZmHLfQNS68AR72pn9gTs/XLkA6/LkYvIBId5
OxodWD2hiA4dgVYO2CtzoJsU6Cqb/senKn1rCel3XekFISnIJWgmX3qU77sr7RC6MOZr/Vo6JYf5
UHICpy01XMMxFxYdxpnTAXCFca0P35X8YV9BeL/P2FbfZrGQVfj9RL0qpcd+/rn/+5vGuxaAsaO8
UXoihgCgU5G5G3nh81zY2bk8ik7qJL+nV5XL679pWystZKJAXY6ydCLAFA7ySaUEtqFruugn6ip7
9NK7zB0P8Z9OsTiyUqfH3iv/kRV1CqbjojLNxsypk6emRgjG/CJP8ssrQ7ZKJ3YymzuLxkNkrhXK
ChJOVBsbh9xLX8MDNbjxrvlTH0unuo4418uuttBCzHvlLyJ0xfQ1hTN/tP212H3hnCD9gb0TpPKu
rCtJAz2QWwB0jpG7dFzXcCpXmG3aKFD5PH9FtfsDHN4jIqrcGAdgpxX1VjSw372Ck88e0/AoF7OT
VKklmYKTljxKn7eH/Qc0FHsRPylwj+ymYNKF2SDMGTUFtM9hderkFHiJFbd4bdrBYfbeOktOxbPs
ZW7sfGIDF9YwX+AZTxlGQ66XdYoYLo69ZSJHo50sPYXIOSeQ27S/FRLjI8UULblTnuNum74r6rco
fDKNl31N2dTEFQTjF6t8GM0aAjm5oPlCj5JEy+Pl5EnBuMYmznQSDzivUH1amrOUPS4KR995EIxz
nEJS4XKGRox16NbyYOu14oUxr8dxq2/13adnHGJVyLkathCldUd3uZqvY8Qcd9W5Qi846BGcxh/R
gPG5tpiVyrHzUm3VT2qHc4R7kjzFwbahm+YQ23QNEOY4couX5OCcJ9ttb+SgkewEep4LOYZNf1TG
xB9l1f8r5VMZNyhWmRykNWAiiXi5sThGyis9c/RbZRyhro1480kJrrCq/R6N+e0cEM51xYNg/MFc
VkLdyfTjaO6I8mwNco79c9oaIF3rHdtDFHbSLJUiIGp3wXodXE6KRRna6FI3LkPb1uw50DRD1wma
b2R2M0eCMJCUS4FchT21bnxQzt2X1B7+NC59Kih25so/Wk58th1gEzSeo/JhSiitvb+xBCkPTTlA
VqZ1wVdgF85wKM6ZZfqUd7Y+cA5085ut0BiHoYejWCgVzaOdjFPqTl8iO8E080/weUtu6gnoMOdU
XjZNaoXIuA6j0MKqllpaeQmxsjqx9QzP8qniKOPWexJ7KNFEByIrg7CjcnI3dUEyAEYNS3/RK0eV
nWrMMD/N65HZVsoVFKP3vT43mhzi5aX65lekQNEE5hJrsQu38ufI43yxzYgGGRpdUWRFl9nagjTF
itKLKPjQRlLNyzz9gVy1jurJh8xeXvfRNtVjBcaIpo5TOGS0uhQpVij8lHVeqW/78FYIVF1WAZok
S3RrERCKq+yu90Ow+oB21m6fMFJ03Bdm+2m3wmLu+DQp5CCmbXQRwmkTJJkUi1jDS2Klzud6zcgK
jrHkslI7vaRwSn+q0YUr1VaZEI5L3DIn5DFMA1vMNBkU0e/PDw1aGfSP5oHML2rxIOSRRVJOP8Pm
db8GYdRAG01SCwNARH9srPi7VFqUzi9yMCM9W6InS2+lrfSW9xrf0r81MKMdUarOHfK4yDYQUAdq
5k1aaY/7WrF9gLoqgd3RRLc08+IpcyEIIwR8SPvML5h2mK0ln8HhJ8a8WgL9FGy4rmPy499IzC0/
kLLoBjBzvXUQC6CwKkzPUKyftGsZ7ISNb/76O9EY3Qg0jFurGkQbcFkGZ2IcuXWuLTe7lonRjKhs
0X+u4f6IxWMWZq4oYCHYCWP09t+JwijCFI7jGNTAkeYXYzy14V2ocnbFbuqapILeE0u00J7MmOsY
pq2mZNA1rIy1UP4ogj+fkGEFwNy14pBFVZXAH6TCVTRijw9xq4ZHa8yTgrlec03pjbmgTkf/2Vf3
vXm/L8TH38fMHQoemA8zMYTKmotSDpgInxBHFsKpkzKrCnl0xjwExkxIJSmzGQMhmf+Ew9Msps6+
CB919r0IjFloeqrIBvaMOXl6kuNfldzYky5hl9OPfZyNLuf3QFTS1d2WjinaZfO3V5J8QvMUQqsA
2ebQVY+qZfykrUyzFTxInCLOR4/2HpaxlRZ72vNugXyS+UPQe4vUT8WQcwxyIzh+j8JcpoNooPV4
pq9/cK3G5/yErdhfikNwG5e4EWiHpPAr5C2e5InG2Gg3TGq+6DGcdZVbUnM2tIOu8/IqPBDGTkth
XDo1xfn1+U2YnOPI7xLeRkMeBmOm9ZQYNRZ14Bv1X3opxka77lCFv/YVkJ7G+wvn3Sdiy1KmgheZ
rEOQMGosOb2pssdq+FkuV3H6dR+JY7MsqZsRgTR0oSYlS7mXhZOTmwHHajcSv++lYfxCJKOWV0R4
+w1e8aS604HOCii+/NQ7xQ0eR4eS50s33mLvIRlPIVV6M/YJvhJeRz5aVa+rH+Y3mmyosNRe5DWp
8g6R/vvKXShFH5kZofmhyVXlGwUt4vtfaSPYfi8P4xlCXU/bUYqg2UFr11p1N5qKD27Gszr2X2tF
/IHO0sSqanLQhMEWQvOw/wfwJGR8RhVMrYonH8K5BV136bGLf+4DcMzqw+M50gwlRmuso0cPRVHY
ZYCohHON84Rg3ANRMM3RKtQHyYUTK+JtYQycNzLnhlIY70BrNGNIL466kK2IXKvFU5CAzNXkjRBv
RPbvNIJNqGmjUZNUwIFJvVXFb81qkSe+JrNFnsLj6AQW/oB75VV7+qsPxSbWpKkHwaBKP9SoXo8k
PHfI5Wlf9kG2/Z+JgNvAQxkcp+8NyhzNXOppNrSqXsnwmojPVYmt9i+m+XsfaFvtLkDMG2LU5jDX
KgAVpLVacfB0JJDBoeHtw/DkYTygOU5EFEaohSD+NkExjmH2prhJiStjkvnvoBjPN4lRi3wkvo8g
9LaufDOMFKl9Pzfu2+R/71qGDqLfV6MVE/VD5VrNSEQUdJk6c9v5rVBelYHMEWfzA60gGJstkiHJ
sl4gzpw9gg7AmvEUqj6Ry3gvCGO22JybKaBnIs6owZJ6H8W6m/7r/6/pc1MXLhKxTWJaHZTpQtdU
t3lsZYllpsQWyXMjfp142r19866wGPUu4iYXzAZY/6bt64pjrdy0zuiUTuROiVMhSZm4+yq4ffuu
YBl1D+VRzLGF75/yFiV81nQLPASuihU05l36Yx9u062v0BiN17uw7JGbBNpiqfrLEnzGR6x+n+Kv
bvd6MgNiLvh9oTv1xXdJuBN4H2rz2tBM+Dr0ZmDimxEhmchUkwo1rGT80ud3FebXsEfCErLC+cxZ
XYAYWaRlbmf4AZyVeK3m34vw8e9+n5rz6qzQpC12VVoiTllOCBNyHmf0tju4/P30IFe/35hCHkgd
Dkox73WztDr1Ucl4bJc8EGrBK5BFnKoIHYG0tn09p4qV4H41i+/7J7X9DFt9c8azldhUbcQqUGi7
iuKYSMxhUxM45r/1johmpl4EL5PyxEGlpvfhZbFCZTxdo2POJDCBOnmzSyvPfX89gL6lfKWJVDP6
34si1LP+64OBV4C5yfsQjH5ZCYVo3fqFNiVEj6mt3rbHNrIKm9eAu/vlgMb4u04jtTKCO8kpiicB
6jE0zxP/ttj24BeZGPemFbEaLjlQKMWwUFqUT3ZAY7H8OOGF0dmVTXm3Uo/XccSTjvEShalNMao+
aLL/WZsKklF2lP6Vg8AJMg4ibXWYL9X9JPpu6jeZwomEdj0dfp/KuLKtIJzLLJnw+1gbZknq9348
Ld1Pc+LMtW5UDKB3OqgdwYWkEZHtFBS0ZqhFApwGS/EkSvpw7g6d1bky6s14XnDuoM1Ps4JjjDkU
QxqooH1EjORzmBS/MEJwU2lo6N+3X3r8H8x3hcOY72JEqtoYUL3GfM4izYqQ/tpH2L68QRiLupgB
mjp2C0UXNSIotGksZMuNpXnSIfZzKLkjuYlrOtxCJrWWjyJd8BhvGw6pmY1qQBzplq6ilc7kLrU1
H0SIVnLiTR9se92VdMyHGkASO6QF0MTTdEXs0hds+VFIUFCS7gdXvBJBAY29Tftnuqn0K1DmqxFz
BMEK6JicUbgaiq9i29pleCVkAufbbWvhf46SpezWFJD/tyM9SuGWaHdCr1hC+7ovy6YGmiKhVW6D
YKD5vQF3o6hMgon3RT2HSOal11PU+fsQm/51BcFc8qRQ8iIb8Sib57g8o8pcWnMaZ5449jMWskTj
yywXn8pwmDQvjrKzIrLv2iStlTkL8Japi/GAl+DLopJPHd0FglrCyvfFEjrKCJgRHTMY7SoRf2h6
xFsHu6VqqgieWaT6QbyvM9ZEgjaKUg2lKqVKbswBYw1iQ+wkyg5KnX3iO62xGFuK6jYUYlqpJ6rX
Tk8Swfb6u1G4BnGa879rhCrqBogOKcEd2z3S6UIRty3cq6oldtt2li4+g93aa5YTdwH3loKvsRjt
i/BgTgZ6u+viQxn6sfy8L8uWka5/n/lC06BiO0EBWZToIQ+PUvfQzJwPw4NgPgxmGMH9LUEEzBMi
EZ6ds3R+1YnIY3KkfyrrulUJXFyaKkrgXmACkr6WUxCoNwjuqp9mR6wG9Old19vgAuwChaMDm0Kt
wOh3W1mPqGHHrZ6jkIgdYIpyq5p+MP/Y/zSbxrOCoH/CCqLX+yafBMgzp8Qay+9qN9vaeNR5IyCb
0cn64Fgdk0nRm1P9TwlGu1oswe5OIJ1xY8+JeD0Amwq9kopRuKyZu2okABs8BX3x6T0YPQfwl1Xf
QywbEY7J9fSJOtZaPEb/xkiS5yjFOVZxYqtL5zWx9liNyZ/9z8XTCOZazUuVlBMVDLuIc1n2zAG8
MxgV2kfZDIhW0rCz+VUyxq1M5zNUX/KmworoTPBPAdS5sZf5vDZ/LhzzhhEFs1fGAYcXHaMn7KJB
+CXdj2haA12Zw2t73kwjr4Vj7qSy0RUxXIAWZ1ZxBUI9L/ISyZUfweT4tn+x9ugeporHT8FRyjci
45WpgcKvkLQB1px1bllcqTxq7W3dUHURrwBNNVjCnjZQ84Hyo8DL5q+R3ttBmL9m2LSzrxzbYlxg
mOOTjYqEQ41GjTg/CNVjrfCG6zcBEJO8NY1h2o4x3jaqzGYEzbFjRCcpRgla4G3Z2zypFQJjrHGh
ImykbYukRmVW+Rb0NgER9v450R/5cFPIhopOJ13EmijmppCVXCELwY2U1GPqxnKPRTkL1jenefOg
l2niYYgstZKpKz7jiig/DrqsVAJmjfcuvWjGf+U79Fy0DWI68jxaec+bI9w8xBUMI9/QJWGU9LjU
y/4qT9BcsbgEmYH9Q9xsS1BXKFRZVkYjtHKBTZ84RVq5BzkFEkbp9ROljm8wA7dgx0b4tQOzHQd3
WzhQh6DHygDXIONn41hI4lKi8bjwWMS3GcbUJCHmgGyWOFVoxr9Q2JoPiPDJjDiV5sNEm27RG378
H2lX1hy3zWx/Eau4E3zlNos0kixZ1vLCiuyE+w6uv/4eOomHgpDB/eRU3lTlMw10N8BG9znLbmW8
lA6S4JWO640bKCbFSnOdlUOPi3iMjlZPI53i5vJ83+LbxsnBcOcSpUudVJdF7fciYMYbExNkRiGF
jXpT7fQZbK9t6UYQRLF7SKkN8lVcTIfLTsPfPDT8aIqNeVq2OUrKdZphLg5n8RzgQbKXCicPM/cy
CDdLaWcQJoeA2L60h2atXxcBbR+E74Gif5/xwLIBaY1p49+n4alNv9aNwCH4F7KzAeyjTDtLg52C
uwKHrn2b7POgqgLtZoHcqOG2O73yhLJ9fFf4tWTsHLVtIdTGGvui9VD67JNmdoYZ6qa6tde64lmx
yjvFFhV3fkpDfsjDGzsZByRTnhF8Fa53GXpYh9LKW7rvcSuE7nxgu+ltgrG4+kbd296E3loH/fM3
sR99RvDZwmecYWsa5uwx4M2ca6BWbiK0hEJU2lvV4Tq3O1WPkGrzorsmUN+Kt8sOyl3tDRzjoGD1
ksMqAlyJ7FgML9o0O039RS96Z9CCQRoFUcd12A0e47D6BNbPdDFNDxwvIBZwDdGjFPfT6xcABAXf
HwVdms0xFLpNT68Wt4UewWjfj8WX3vghZnfm8JVsN0tjy+oVhTp8XmD1jIflbgjMo7lO1zYOgST4
4tdX2QHfsW7kFrf2QdQTd3klNXbQcO4HXUVdH4z6xr6w9ln/mQvCZiGZk7usizzpwaHuZcqBhldz
eFuI+F64n5UbiNXEzbGddHk6aqsz6NW3KcFcQ+8m8U0hIq7iZvoNzPr3DUxpSWArJ7CkKvAZDpbP
QbobNNE3P/+LYQPDfLsOSwZigcIyPfJYHiRH84pj5Odvys2EoXw//JvlDdpwL5cjmO8HaMq3ZZzc
mO55b11oLUVRDahtVnOz66vxUBfR/WUI/hUEOelfDMY0udBBZm8R+Npg7DUy7cwpd9C/45GKHrpa
Odpd6dVG54595Bp5K0ga/A08wzM5EaLSQ99RrKyBytDy3EunRvRZxO0IQBPwLxPZRKiX+LYcgUG9
9QpZes2f0v1K0Nccugf70L2JqPtFRjGZcJbTxjDT1V1WOYXxJKUnKGxd3jh+dv9lFFv3buqxzmlo
m54Z3nQYTMrjQI13UnMVQVskqSbnMpzAJFa10hzLXAoXuIkBkqQoiGyAjMKWvzXxfDiqzztlMUf1
rGp4iAYHi6efzJ3sS2/SffpGjyuH6fLnvP9UE+PGM9i5q04fyjnCvIhn6O1uqXK3DhVRKYprE7gu
ZEyM2yoe594HcZbh/X5ctL+97+9BFOseYxTdQd33QrFd7j5t0Ji828+SXpYjEuJUSIeyjQ9TTY5J
p4suj+tOfNipDc76OzaJN0fPMTHg5SAZoJ4WlN5yFR7kB3tn7pNbkcQT/6q6QWOS1Kyaizath7G8
M4+YuzpKvv51wFjjeJD33V6Ud/n5foPHZCWSNRHEaHUE1+vfL6nJa9Y4tl89V9fdtQIJhIo6xVvl
Xw4ybr7fwDKJyiS0RWcPzLRRU0nrq/gzHaf6BoBJTHUL4ppo9Q46FsmemJAaVdti8JJR0f9ndjzc
n85QbK9mkhUapNyxhL12XDDsjOSEE+QzWWkDwnzUUpo0takhtiS9cctqvMLDuB+V2v3lfeFeZjYw
TFrKZFXJixa2kHnOnQGqm54+ZJVjSmDVkOJe+D4scAR2/nnM5k7JKuyTEnk1xDBw2ZCd9GkCQeP+
J5HtXr9fRO/s6+ZfCGmdSR1JC/3Nak1Uq95MdkygFG8G8pWo/Mq9xYOLBz1fBG+OMpMPS7scTaPG
4RiHS71TrAxgS/OirJPkkF9WfEMP5d3lDfyPgD6DMraht7aWJ4Lr6HoFQBKGVLzTPBY75Z76s6c6
7a5tnP4qFJGx8NPxGZdJkyBbrDLImsBzBrysgDhav7arXpA2+DWyzZIy6VEvEmtSpJ/W/V1GShu/
Md3Qo07znfrxvt6F9xm+OBdhMV1kIJMprQb8PO16fzOb0Mm06SodKrcwU8F5w4/A8zoymXFBj1O4
dIBZqtdpyV21ekni2sGriyCjcHgG17x1RmJS5BzKeVmuSCvdlhUkiANUKDBDIWQ05F8MfiH9/CWb
I9RSW6OeLOxa7c3xTz7KOJhf5MOIdxb065x0QRbjJ5UzHpMs47kkOZhZVp22g24dxlmwR6J/n8mS
1MTM6BJj5Wjiy+EEda/KFYSxaMmY3LGgSYu24T9hrHh5QO7UF/qzT6fdWXfCKjD/6+jsDT8/LTZ7
1GmmnNU2ABfFqQ+at9INzMo6ROyJFR4EsfSzj2cLFrdLNJgAU6Y7CCC4VpU7Elh/Ly8iP5TAJ2fa
BsQPTcbB81CL21DGnXcu9rmNpz06+VFziKZC0AfJN+cXEPuFoq6Nt2GPr9ciVoJRq5+nePHUIj5c
tof7IYTGrX/sYb9MKI0VUqewZ6T3TfrNoqdKytx6fFSt1zIRVE74h9cZjPFxJcyyui4BFraWk+Sq
S4rkOpWQJToDDRoi0iLukWxBplK1oXWEZ733t2x5kfuWTGjQWUuXyt72R4jlykIaOW7kQtFOx9QJ
CpRsf1OvSskUUVhVRnGQFLKfSMn+8i5xnWEDwRxRY4HBtJW6BI/VBzO81+nBSAT+xnXsDQSzWFFe
tilq8tibdJ9J30o8bCz9bQJi+cum8I/bDRBzGA3THBk9MimYVnpfdXU//1rjCTnaGSdrN15HoBa0
D/NedHESLSETuGQo7CLq8AlOwOobVjSYMCiZ1EQw+S+AYY8lWiiZ3uNc8ia8j5aDGcw2VL06sru8
ilwYoumgfzRUFWw+71077oto6XMF3wf5HTrTHK19rBPRYBDXsTcgTLgWuDbMI3hw8TVc75o8O80L
RgwuG6JwE9AGhDmUSEuzwmphyQQG5PEUHTH5ob7Eb9mBgOYk8oy76WUdwVQOhiD1icxb/745MOTe
6qSsW9dQPmjTvd4+CEzjnrcb09ZN3ADkRB/0OMYnwfyFeiu9c+x1lr9SnqxpqKHOp+4oG0AmTSSp
1IH/DhZJpHTKCSr1ohqTyO+YLAFO+hbaKkCoFr83JI+WXqG03uWF46aijRlMhkihlWTEIfyuy/Z0
+CuCFXXrtprofOA3zmyAmJyA6VHV7GtY0/mzr3hpMOzJdXZYdyd3p5ffsorVQRvUAXw+eLKGHNni
lJYVu1KuYOSF7ka7E5TNBCvISp+ZKPlYOhooIPH3rOV4dtGggBpGHliUBEe6IIgMJkcoc7PM2hpE
qrKT69dcqK/AN8XEKwRRTWidMHs0zHGdjHjOwR5NGGOIfHKoKtcEq8LgR67+XQPzkjY6tS5wwv9I
TL+A2UwO0myrkdcqguGA9w7dBba2Tx7NQ5kEcuqQA7mGlCzAdRVKYqlDRZmRH2pnfCbFlypOj0lZ
91DpgiWPbiGU4uZFLZp74O/gGYfZQXMy7TCL4ZfpIdpbb5FfksDAwF91raCBbL6SS5SsBVlfZBuT
9I1wSimYtHFlmq7A9eIu9Q/b+sysqU7Ohq2Gb9Iv1HiNFg1G+EIcg4Z8MxtRVZ97dK3Cz+A2t0Et
zSRDSqsMExUyvt7BxGQXjTNj+qt4zXuPpIfODi7nD+4+bdCYrJgkA5GqGllxrIyr2GpB218LLi8i
CDbWrEqmPd4dvaYOyuXUiKgj+An3bANh3qBpOubNEmLF1oQLHYkdZkn3iyvtQIjkid6B+Z+fGzQm
gsCIhNBBEekX9/dyVe5XEddyJ6o5ClaOMEGkN7k2pGhc8NAzlptfqvHHb20+YQKmSUAnRQb8+yS8
GwsJarvCV9r1J34oYG5WazVxEy6LYsZaAUUDL77u/fV7qcVq9d6CGZ7kU4Np4M79N3RY2SdV1Uyy
LACTmlM8/KiKYBKxvPJ7EDYY68myMSjGEHhcq8DQd1pAWkxLxm6V+Slemt3BVzHNHN5LX9bn58Rr
Ojd0L28Z/9llg8+kB5hoxBOGVnCzDUHXu7ashIfuRX9eyYDGffZ2GY97UG7gmPwQrT33ZQU40vw1
E8Nbsn00fVvG3ruM8x9BDD5CfHFqmFFirrWlNg8LVXDkQ1/vKPu4Ae7Q0HG9Nt7Zni5ISdyTAsyY
/4Ixmxi2eZpPGsBoc0vk0anak1lSwVbxQAxFtmUCTgIbbVTvPaWZ7VZdZkwoGd2hxNW5kECWLnrW
5tZGtyiMKegQHNQaxWY8HymevU7KWfK1NrZ3YZo8FHO/X+rubhraV0THJ+6DW2jGFWtTTyS5goGj
0h3BhoCzo9onQ+wrSr2/7B48NzQUHWoLpmJa0MR6v5aVZFkY5Uen5KTiE64Yjt2YXxtK5g+TqDWB
v21or5ANyALZbKdurExEHyNQ3OTtqYtSZzIDofyiCIMxp0jQKZ6iLrtSiksy2liTk9ULdod3eBjK
2Q4m82pJVIfyCLqApAvk+NugPVzeEq4NKug1TQPSNSC9e78l0lRMEADC7oeZ4icmcfvOdlKlE0QR
d+fPMGw7rl1CH6uMAdMPklPYzzGd93oaGODC/IQ9mr5q3WNOHIS97+2x2qZtknWkP55N16J4d4Im
j0jCnHt8GPjPwmwfLnhsZdSUBmkyS6B4+mt7LWFmuztFPsa73N3kEsdws2D22v+HEMYajOxBjK4r
dA0Zuk3Mnx2Zm3MLcVVHrTXjuX4Yq2ujTWZfbankZJRCmUJXGn+y++fLS8rbO4sghCCdg04fm8mA
VtL/c/OroxtTexjpS2IfIpkKzo7V0z6YBgElA/oe6C9md64oxk7urAFFxlF+7uNxH6bdMe20m0kD
lRyoYa8WRfUl6zMeY8FfMJ281oFZdSAaY/S0SyZ8pYI5tX3E04Aboc3y8hryjfsFwlKwxWgOCOsQ
+6YquuVqTVXtCBLfXZu16bUllzRQNE06JXpsuaol6cFleF4W2djI8rLJtd71UQEb6fzUjQ+mSBqS
9+8TTPHKqmarBBMZ76OuSKVariucxIv+Ry5DHuhTcb1FWJ104/iybpeSBFp0eEfuWCrIGKIgH75e
XiaepxNFA+m2hm58g33AqYysWayW4lYG7kxHV6qvsaJjTiE8WIMuqKnzEu8Gi33DidBcSXKlN73E
GJVdWxUa5CHU2S9VIrj8cS+bWygmJ8bdGOVpBihNCuzva6PUsG8jp/N6NGNjaE/MnMG9zxCc8Yqs
4bz/wF4uq5BPaHQEc03r8oaMY7TDHPYfiTQvt5aS/tkUUn+gcf8y1sbsV30qumFztxJU7WujDFE/
DJaXrY6Lm97C5vQaUxAJTd3QfFXi75/wmA0M45ZJOXSRnHW4WI9emT+TZcQwy5+qKnpa5HrLBoe5
pPWpRGqtgGeORdGeFA2sCk5EsuRRLzrQKVw2ihvNmKyCbinIVj4Mr2OUJZNj9Jt7avgUqU+LKnB9
bvmMbADU98GsqPEidTkAVsoTHfz2UFjHzMBEgmUnndYS6wiFMccCHbJs/aZxzKVNs7owL3tkYsnK
nCz8Zjei2SP+Xp2Xb13eTarStWGcwxIIOqbRUAdsAlCz/d4OrT9hA1FWahTHKSBwaAQpme6MxRZA
8G4a2z1iPFtNFRKGAyDk4m6pjmMKba8uUMavhiWqlXFjFQ1LEKEEtQq6l95b08tWWNU13KE18yDR
vkwxAXf+Mc6+XV619SuXvWGsjVH/4LBVWy1qqF6sD2Mkp141+WGaBdNwbdDbpf0Wj4LDhJ92N3BM
2q0WOk32WgKUd70v+xnwvPJJ2ylu61SYahJWFbiOp2l4alZwBH9ga6gLNSY9QdI1Os3V+vK2jqA3
TRtRVViEw1QTYjWsCZwOzZSlE56am/g5D+on5YZifKP9qz+0j+njZ7iYoGz0yzbGR/IxlCxNGlF+
rOovS5PcDIPq1rMwePm++AuHrUKqABq0FGsYzapXJuZxVBOw9k+OLDf3l92Rm2bPJrFDxSPIrEZp
3a6kDn1ZNY+TKvrg5gbxBoJJtMYQGiraHJBozflJTpby1kiX9A7sB7FryTO9Da36f+fqx7DZBpNJ
sGMBenY1wk5pVXhF1eFUD7Xga1LggITJsMUy9KbSYuV6ufS6roSeguzkheBs5wewAQ49FUxj6zDp
+7xkFnlu1Ov3PXLf+swDxouwdIlnOkbhK67mS4dEJCTLdQrLwAc5xodN6L68x0x6c+mMtVJndSjl
2jmxri0pKgQvc9zyN7ExB25ZINwA38Z7mHaSi7qbcT2qJHtvzd19oeseZNj2RUe+5zakmiXZlar2
YPbtdTJB3eGy73N3cIPPOGYa96RDizHCObYSFw8oaDUP+2c5s0UUZFyOJmJDXwNlY8w7spf6XM9b
bWxwRYNQICiufqzi1JK77OTbldYWs5h36OH0P2PeL0z2cp90sZL1P6+FkEtNv+Iwa1LB8cJNVGez
2BJEn9d9T0eYVefG1yQH1XZjPUgDearHSRAIIihms6JSGcxcBxRmIBzDeE002+n758ro3f992VCl
xmeyaeLDgW3Kmkx8fKu0xPRcqB/roT8ubZU5OEI/UTje4jAHWKOTPksG4JR9dZvR0pELgnKUqIeA
F8tbGObMMupa6eIOMEs9OKBRgrLx2+UF4+X3DQI7CqBZ9TgnY4XG0yV6MNLcC20jdZq4fZMJ5P/q
THD08zxhi8ekjQaM1JB9gEVpG3tVLLl4g36GIvb9YGaCjwRehsADCG5rJsYZPnTOdXYuW2OCDDXU
t1S/NcmjJhLi4Ftzhlj/vr1Fh/2SkQwQbd7fpKaKGf38j5hUNyC4EXgcN+FuzWE+4MZ0SFoa1nBt
K/daQoJItfyGND6eY/6io4q7r/TaVfp1VkQBJi8+FVlnUxmP1+elS2Ud+ZZMsqum7cGeNGcuqcBM
0aYxHj/pY6fbMWAGTAEQei11kZNJf1x2egEIe41fcgmyJD8HbHQDk/WTm821b0Dk8PdgGF+f6pCk
ERhZPIvsJOUxl+5C6+UyBD9B/NqVn69pGweshnEsTA0QywKZztn0KyqSNRJBaO99XGmpHQ4GIIgd
5QF4lJ7MOtN2l+0QBBLby53oi9k3A0Am6bbHo2JLg3h6VkSM+6KNX/++WS6ry+hMFniXNDeuOeGl
tr5LhcM6ohVjskLdjlXeSUCp7VOU3ZT17yU2loMnq4puqFpknVGO8l0IIqvbIu0sN4ZW4vPlfRGZ
wkR9Uy5tX6yRQrNrkux00ecFf0NsHZU+2YIMEONcXawPI15cYUpbOJH2VOdPqi7q+Ft/JPvVbqM6
/y/IauRm10OiTNq4gqCSpxg7BeIHc1a4cf6mxY959Xh5yfiufEZjfIxWlT7GOdDCeW8aXtKfJiMQ
0gRwUdB6rlgGBJRUdgqN4pl5KVR8IyXyLgTXYQoJ6eFaqUTvytwN2uAwa1fIxpLaJb7/CuWWmr0j
Raf6E5pcFrhDzsYwS6bRBO1TcARPiX0zy50uDIT6YiJDmKDstbiyoxaGWEO+BMWgKH5el0MwjJ/i
LN6aw5zU8qRrclzBHHOOJL8mar+bZ30UfIGJDGJCM6+paUULUIZm+DIWXePUcxEQVflMCthsDnMi
E9r/8zU+LrJjtd91oUQE3xLIk2t4EMW9nUHApPc/jyZZ9yMZXkC1ClkFkaYCN5NB3vofEPbMrzSl
stMUYdm3b2X7oEVfLoc9/362AWBOe0WmFEI7ANB36Y8azb4xxlHBPwHZEx8dnJfRBEvGnvvdZGRl
PqwprT3oS+jircLBN8lvojDZmUByzIxqfLbl5HEZg1EBj0d1f9kSfiI77wuTYJbE7vLBBEaFxtvZ
UP0lbByrup8tERsx980dQrh4iQbBD56ImbhMpXRspAZFH+thRDm19Kbr0gsP6iF/S1zjWB4lr3pa
fOomgegxib9fZ2gmWOdwqtupBrROK7+Kwc9O5EDPNO/yYnLHX7YmsqE0hXNddXioq7+v9aYZfJqg
ZYt8ye+C8CF0NL+4K7ysdEzBNnKLJCD0whO/AR6FD31b86KNtNQz7GNrG4lr9oskuVFXlZFLYqof
F3lMBjetqXGPoXDNU0hXo4odx+Rr3teG7kICzrxNs6n+KoGMcXRINlmy4LrM3QYVY3p4I7cUPNa/
vwl0FZ3R8IXrTFTfmCaa9tCf17xe3gNuokGXAwRb8RFB2NuZlINGslgLY6laoL2ZOEnaC27L6y5+
uNCA6Vg20G1gfOgow8S0PjXF+hwb3obSnSH/mdvFQSHPbXg/FMdkEUyPcke0IQTyC5A5POcqqfI8
Q7qRDeVKsTrQgoXOMk/XXR0FvdpfKwkBX9igg7BxccJ++ApSF3do/8Rvvy4hDYbOtLdPLLOxDt4h
luUPbUfqMOSGpOE8b+zqS6XE3yRF3l+G4HrLGYJtOUqKMFqSHA9Y4Tg4hXItJW6UN+5lEG6N2DZ0
RUfnytqVw4Rsbtp9OUEVHnIu7sonEAf6oTSP1JlcxVUdOjlEKP3M9dEzJksvFxe23Er45vqHdq06
lR4mw93w2jqt40NZQKvgspncNL9BZE5Hy25kQ4pkpIdcdaz4pcK4QWk8QJVHcGaJTFPfh3gWSpI5
1wDSmtY34mJHy0zgF6ItM5k0kg3DYA8Ey6d+WQIrWK4kd7pXbxfXxCx6vPuMxBkq3QaG8aBAJrMt
W4sEsstIxk0PA0X2vijU5mtGMG9QN7HolvQfpp2xmEgPCzAiZKhegZw52tPb5Bh37nKz3mNSyLcZ
1BMpIPCD7AzIHMqJguLCaCCXjZrSwtXxzNlBq7UWFZb4fnHGYU7gQVLBO6nhBO7iU0H+WhKREKcI
gIljHXrgtB8BMIz9Livyo/mpqe2NI7A9YFmSqAomNVB11r9Ho+xoyhcr/X45UPkH+dnb2E6vtqiy
uV+/K8zHEIxqOmTo1RT03HNgPU4urkcYl7QFB4zACTQmaNeWlHqO1o8z6zj3X3vZoyKOc34C+rX/
LNXTgkcNO0pWs/TaJcstvph9qfBiQ/BZJnADbf37ptigTsrYpOszc1L6qk5cSN8JTgwugqmA2AYs
yRBVYLLPSEa9oiEWqzTfijBxClEvHnc3IG4gKzLRLZVdqg4P14DFlbzrr3tUR6l2lBtRVzzXig0I
u06yplsRhS83/asyUq8YR0Ga5u74BmE1c7MTQ9lqtBqRWebkSUZfAdF8rXqowYZ8OWJEy8WkzMWI
tEGfYIkUTr4pT6NTYn5Vy8q3yzhrJvxw69vYw2RKbeoUlC7WFRtat7HjACIa9vJs5E+aOQt8TITF
ZMu2Sgy8HMMFLKvDLTlyrPlQ5dfL9KVVHy6bJVo+Jm8ackTCTIJZufrnGP2Z65Uj7IEXuAL7ygVu
9yqZYmAUFTmG1Dhp+uCGuMOmuexdNkcExVx0oEHRR4aGqzJqdu6IXuMcusLpy9KL2qv4ifrsDzqT
NBNZApVhAaPm4+Al+3gVBcek6D5B//iSOz+Fsw+9qI9QZB+TfdSwQedrivwmZ6GTJPtlXI40Thx9
FrVz8+8iGwOZFJFGPbQOBhgoH42gPxUn2zUfbNfCYOy8JzfhH5d3juvzqBFDpgtXLZPtaMBsSTOg
hoKHDt0Aw9tDqx/C2nAk0AGGuWAog+v04C6HmoGGjme2pUCyZiI3PZ4IlPGqxmynEd4Q0fs+N8Oe
MdgWAjUrhrrq8SFaVpBgnpajYk+CFCswg20hoFpjtnR9idDCIIN8lGJfk2gU5FeRHYyfk6LoJCla
nzuaK6L9aLWny/vOHTmzNwvFuHQ0SUk75Uh2FNps6yz2+gnWQpmtCvorKRCgicxhvJpoxTp5AXPU
HUo0By1AWx/YGTMX4xeBjpkFYVcf37FhoC3LJo7z9e+bg7C1FslO1tKnIlV7YxgQuii3mDEE74Zx
JwuJePiBS86AzOmR1CUhVYRI6nwlgNpTQK/M69whjuKDmeJKRGbEL+xt8JgjJImstCQ6DIyvwy8r
Wzr5ER4yPzomp+Gofg+dErjdVflo3M33gu1cnePDqXzGZo+Woje0ojaB3f7NXudFfoIpnnUziyAK
RHIsfO/5tbQsNUuV9ItarKYOcuY22nAdasLl5KR49KuBEoGADh5fnIy/5LEV56GKUcKVm2BtrE6I
31IHCT4C35qGLwAJOQWNr75o0JmTTzBHhsqcbUIZQLeY2Ii6LgtTy8BiKvdR6pfajoquG5wFBGE4
KJsUiJioaF97HwxyuhTSQiP04OX7TtoNono2L5u8A2CcX8kggmnrACAn+S8raHbmwYK4nzt7FeR5
qLQTOOCa/hgHfIfHOL9u5GXarQYZt4M3HPIg25kxaNd0+F/oWj8EcNz109a2MbQ0rmX09+sX9lZi
ZhngOl92VyFLUF+HnvJq7Myg3dUuRj+zp8uYHK/AMfkLkuU2yU00KJFW+qnNY82rCNogOgNEEMyt
bVTmTrN6QETL6wI9KlDkU9FsEN8zNnYwBxlEvaWqyLF0U6CsEge7bnTA7uGSID6mbvKZVYPEDIFq
JuKJHeqXTAjvhZhw9PrxtVd3C+Yg+uzr5Z3hZXr0p59BVm/ZHC00ReN9WoYY/cUddPEKP/boXj6Y
jr3L/SjQ/veP63dw6zZu4MaswTQ1uDI8ssSn3GxKZwzpl8s2cV0BdHDQxDN1sMKs2XGD0RatpkRD
QTwLHFsSZIGzAQ9SwsstN2zRYa+o+F+3WcGJAmM/FlXhcTSA1Ea7Fn49A0XE+g/NVT/DIqfBJExG
4n0VjayMf3dyjGnQFvsE1ijHmtB1H3qXl41zaLxDYJxb08G1C05BKA6psjdHBzprB2p4fSYsmK+/
9UPC29jCXNd09CLVIAZfJZwnT0V5KtTAubBSP8v7XjTsw/fwDRrj4fIsmTQmsKsNMGXkNzsjcnSw
1+EkhMAE9KOcQUQtI8Rk3DyNu1mPSviGcpv9ZR4RVUH99iT3iKrKk15EXaa8Wbt3e8e4vFGNakFD
2FisnlgGVuHovbP4uZ9/ZgzjHRZz/qYkIVlGgTWSB6U9kghjkoMgTfAz7WbTmDMYgtEyxumxgEOw
ku6W643+rvaxfMH6xnvZ81cP+OiPRAbZBz59oSH9PmGUVJsMe0Bat+LCWVrlYCm5oD76Hx5xxmDi
d5C6dI7AXOapJ/XYHrpd5Wau9Wo6s0fd/4cMHzc72VDEQbqwUARkTvm6sGs7qzMIqkAM3nQTP/TC
a20VQQaVjiro+eQu4BmMnZiZ9V7NwnrNuLPiLUX2okgi2TVudgKntUrWoXuVlREvqtg08iklXppe
J00wKZajx7vWap3LvrB67wdf2OAwkatFsr2MNXDaIdxHrfRXbMlupFlOKhnXBRUNAInMYgKXokFc
7eMEd7/stV7e+ummGXe1qHQuMooJ2TqFlgXpYJSt9o+SJB1lQv3UGAO1wgWwjOzfXEQmetU5W6QQ
k2ieHT1OZK/huIqfaO/ZgiOLH1Wb3WK83EqicVk0GPb3d2riS678kjumsw6QkhvRtxv3ZnGGY1uQ
pDykKl3h8g7DU7Cq6m8gu+pedkGBT/zsU9rcX8CmaSTyDJRJ1oZAS4zcwfXWrSu7c1q8SAgWkWeU
gisFPthAhPth4p2iEYlSgkzRR5lnE0xCLJPTi6i/eSlig8LWssrWqsOlzWFU8mhbL+UiGEvgnhhb
ACbBYtRGKzvMJHrjF3L6m9Y/eoyqnydu9CBqB+Lt0RaNuSzh7b0s6YpmL8mpcKmtehRcOVQXFehE
QMxdaap1XZInrFts/xFmoPaI3CHDpIDgfBJtz/r3jc8p0jJJRg970ji8ypTsmaTt/rJbr0HPZlZF
RuqGVgukA9nv9qIeCpWYMcpmUuM0xcMA4sk6fYBXOEp2lSbfL8PxFw6C8hj4suQP0/9Rslh61yR4
1CH3dYoZwTjxRp36XRJ9Il7x0PYLaf0lm7WTNKuw6QCkYgQv1GmowTcfPRmf6eRdyaplSwVTDjHZ
VuspDjOz77CAOTX2+Nq9ajP1aEiVIB9wXWEDw7hC2OdLajSAoQU5DbH1zYoHQbBy92YDwRyyc2mZ
oDoNDS80ayeyw10tv1C0mc3x7rITcHPbBojZmhld/LFtR3gFQ599M8x+2E3HLFK/fAYGfXNEhyLa
B7aEldKi0kbAzIZ0lUWtq3XkSm3z4PdgmKQz0BhzeDJgyvgqrZZdF90NVidYMt5dAZW1X7YwCUcG
CTYeBACSd/u0e9Io2PJRJ1JPsyWiLed72hmK8TRJh7yoFcHTlu7QlJgWsj/R/4qQOSMwjtbnRJ4w
O4uXh7LMHA0zf57eR72fRFT0LCBaN8bVzFJNyno1Zihuq8WRMfHc12jTrA9TogoyDv+w01QUeHFk
o8rLHHaKYodLiTZNPKxV9zBq2oMjyYWS18v4UO4WQ4DHDaMNHON4U1UNRpYAzmyGQ6dPnpmO/tR+
grUcE59nqxjXK62SaODNwMhFczPory3BYOvb5RDifilvMRifG3srb60Opqh6fKOr1otkFqDQVa+0
JQxIhdHJFnOtS24cB8TxZXCuv2/sY7xRD5U2szGe6TWJcUS98ja1Y+/3IBgvlOY8LpQES1go834p
tKCPJQEE3xlM1LzQ7oiziLlz17Xe63IvGVCmrr3Etp1Oop4VNgIY7t0es6P/4rBFYwL5mWyWYQpF
noD+9Yh1G2PLt9Ux9OtxoLtqSqVraravw6y2AdjYND9qjcGJqybep9nw1+W1FRjOsmZntayqk4rt
6zplX+bxoVkaV6ai5p11iz7ckzZ2M8FmknKiRoWcFUfdrdVo3jJIi9M38mNTTJ/gXUHInReZCTno
ARqFvPrLrPX+OMjuGO+iovNALeNcXj1uftwgrcGxuSWFWZfkUgokCdWP6gkHZZ0uaCL30Hf3m1BM
nFXaLGlJiRVMJeq0M0SHwdmwZNSJ5iul+OOyXau7X9ouJuIixezjzEI4mN11Nx5In7qydEDl3pGy
K2WR3Hp+vozI90Poy8joJjVMtj9db/XG1gsLt6dh3tOsdooO5Hi5ElyG4fvhGYb5iM8XI45oBBib
nOL2VjYyJ4quLJE1fL84wzDppLFDCQKwgImnpnHDSEePQJ1qXk8K8CjK9lvbNKKGr5/TqB82DVyu
tokOPHT5Mx6SyGFo52Dm+SkNvz6Q5sSJvqwv+PkCVvNyJ32tRV0Q3PXUTV0DrwfmLFgqkVEHVxft
4ZUKlJRG40mvvkw5ThkR9xSPWguMa2cgJtLkss9A9oabCDklN6o7HZYrvAD7mZu4rY8pg1cLL33y
1QTmrcNll+F65gaZWVbDrPR5LoGsN/9H2pUt143r2i9SFSVqfNWwRzu24zh2+kWVdLo1zwMlff1d
zLm3t0LriHXdlYc8uEprgwBBkAAWCtdK7xlo4gvp4zp3gO+Ux5Mg5q+EiFhNrZW0NYYaPSBmHtSJ
Owext5zM0qO5Tw7dl/Yoo7PZFGsFKGxx1HuUqd4CsFF1vA9Pbq99UfP/f08weIpvUvF9svKPqali
it4CEDVP/arO3SRcziTsJCraPlZXOMK2NmbTaDvOQsCJ15a78tCfdDe6M13Osh750nQzfzzf05aw
v/N2SQrdRLVMn4JOhqle36teZpYuLYpPc0lPfVoe7Nm6Ry2pJISQ6E2sth67OQLDHESdkAAsh85t
8H+ryja2DEYIxvM5N+IqQylYWSkBsRt/pM6pDCvJpVkGI8QFaVrXSYdKFX+qUg9KdKcmdkdcMfb3
8KY/vtmHWDusNE6pDRqkiVgeegytCkpvJhekfJ41A8WISZP3z/uQMskEh5VoqdbQCpKV6muM3H3S
t65pfOSOvpKL/4jV/kLoHbKmgFy21rx1oYFS2P4zKDglD2kyWQRfoXRjHmsaZHG6i1W/GpY/hx/y
FDyUQpmj/o4fylKaeixjVLs1CzitBxeDqmZkMT+ikxuIoBOTJFNeq9i2lpW6g5Ndif7diObDPgr/
ynvncEMRlNLqMRJVBKIkS+eN/Us2DRIEvt57CII+xkif0AANhLbwGM3PhlF4eT/7iyGruJbJIjjw
yBk0EN8DqY8De/xiOl/212rbsm5rJTjumeh6yng1KIsOJVq4FSVoO12idpkQgrdOWGvEjQ2QYqSc
dektGidJe+W2g/k/OfAc/PtGbFlms1wDRBZPfjlbp6JFicZCvTJVPHDvvfybZUNLxO9wuE3Zbcfh
EsU4L85rVZ8cM5f45v1l04jgm40xT6NfFa5zkvyIJxaMziCB2DdkjDr/XQ4nYqg26SCHUj0MqeUu
5aUin8ZSRpa2b2bvEq04HlFr8qsiuLnM02FOgqSVODCZBQi7vraYQTDYFq2ENQr4VU4W8DC390Z9
SHJptChTjeAAUrOKuqjFtpwO7Vl1i8x1LDe6T7zyK2/2M85KKq2C3MTEOzBKkPhIKrFYJ8NUDZ3w
iAAxnafbxcmkkeSc2TSHFYRgcUtC9bnmvEFOVbllVAZW9pyET3HRBR/YPysg0e5ASdMoDMqimOGR
Wa7Nnqu+8PdBZNLwBV0dzjlZnEo3sGBzorkZs91iBt1m96zPH3qGWIkj2N7ECisaeBTVVuQyz99S
vanc1ki9Ee8SdV/J6gk2t9MKTzC/ykhmhoICvEWQGP25ClUCjS7XcQ4l/mH7TXiFJJw/k5HHvVVi
DcHDfsQtFG3b6j1mjnt40jddVpFDGGFej+F8zqMaBZhdwJzQlJwf2+JSMBg4GHqliUVxAziDRwxf
QJSVj1owNpEBmsByPHWTZUnOke1LvHXDEg5EzIRJNMz7hhuZXfuohm6OCcKZ50yoyVQ9w6MReCA+
MCeUoqAaRCcOevdNU7AfUo4W6tcm2A/FaWUUx8FeDuPAJBti+xK/whHsxs4xAcDQGVpnjvYR5KP5
3QQmCEz28kc3Uv3hMIHmIr3wXk5pNRn3He9iphW2YEmtHqFJjTd0dcFy0LzhiFHuT84RtBo+c2U8
1ttb/7agghYVW6mzjrdbEgv1tMsXQ5ueOvXVrCbJknIf8k4qGyRV4NDH04F4sTGVioUdZxMsY1hm
rv5ltI2s2FCGwf++8mPjqNIhq3DYzGzwimG45vYkOTw312slhmCA81yXIaZVIA5AJZsbxd3XtLTu
FiU5UnWQhYOb23kFJlhhM7eFZhVYswV9VElHUE6bBWVWS1QjgxEMzrErlSW85Q7sosdyGQ61OZ3H
JPE+cMqspBFMTa3LyQo5A2JH7vv6XKSa39ipixGSwT4Q/9CeqQlRNGNK06qcqj8Zm+6coo3rqCg9
A7+bZhzQ/sG+KqSI3KFHsmIfeTO0QhYaE2kw+OAdqa+RdypexmAdGfmSG0GYfWrVymNK7paJjKp1
O5e2AhNiENaMtO47+ImWRg/p0AdanXt9Mj1HJR7CwTY3qd3VCsPj0jSSFd62mJucQlQSNgNtCg3Q
LDtjPK/zPBMJwvZWviEIW1mbdaUwLB43tgwsMMjmpsthX1lbDaBUXS0gl3LlLooa9VhG/KvNimHe
Id5oqzvlr+iOE4dUfnJQU1ezXEfmcjeNBOfzrzYdDAYXF0+nSdJaYPppxp4eWxMNV02vPYZkKUp3
bGideGOVpi/70nKjf7cpVqjCgs6O1Toqp8Lt2WtLA7scXNZf0GXt9cji9SyInUiyG7asBDc+NAKg
BMhEtuT39R0ZP6o5KWWFECFMvmaa6Y7SOdgyFGEbdJlZlNECt8ID14pcc8vLtQ+wt9K1KILOUpLT
ruS+awnHCImYPA2sSn2rY2IH+3raso41kqCnQs/VsucvWHo3XqcCU48JRZtGP933Bbs0NKcSLW1G
rrho2jq1dD4XTlCTZhdhmqbYav3/1ir3V+O+D/j1LPQmSWn51r5egwnayk0ao1UUYFTx7Qo5VdnL
2eYL+xpBUFWVREpR8qczcklOSTARt0JfKnq6qVdfaq/09Pq4r7KtmGCNKKgsn3HBZQwyxTkS30lx
XzpXUECcSCqbX79tHDdV8b2w9liD2anajJOtLqmH3hs/j9XnukOvXFV781B82RdMpiwh/sgwhqE0
QyzlkDn3TVOCt7iXmLts7bjEK4kwoiZKEs4Nb0XfTfN5Ss4YeuKOsiF+207itnBC7OHkKRw9D9uG
6muofIY4oMj7d4slRh0RkqwpxWK1o/qsxXOAWX9f9yE2T6yVpWnC41044xZrc4V0AW6WvDEj9Z1P
jIJeZvGaL+NxdjErVXYj2TYDjKLBkYWKJ7GfVbEHlY1agbO4Ow/qtTIf9sXaVs7t+4Jy5tzUopqz
yuUdxilh5IFNrQfWyTyrDEZQULS0WdwoOAEpwd1NYycyN4eSpv6+NJLVErsxOmT3yrwFI3zWVI8h
jJnSSNLwse3jVBDwoV5cU9+RBVp9j/leFlasfps93nFkPzYpuqaru/hUH/P7cZRs003HswIUPEGb
5GjAqHH+MeOgTyhF0C799Ldpxv60FN7+Am6RMCJLf5NO8AkLxdz6hoPxtoIqKM+mx4v9QbCWph5v
+KQownYVv+ld2ZCbLRbS37AFWxwGNUXZAlaWz8AeMWfZxoBlj7ypQXtvy7Ijm6ayElSwSDsaS/A2
Q1C8zkTLNTIlj1KbzvX2fbGGS4sjW0XVG2q+s+RBU9qvhlKAbKS6tFkncU0yKCGIIGNFVJYDCm+G
nq6kbp2f2PBohabEOjZ38UomIYBwJrPXGv4Qz5rHsmw9U7lOYKLcN0GJYsRiEYwF0rqMQDEgvjbd
SVtUL8+koZ5MFP4rVmdfQ7SU2Ck8RTzFd85c32czO6thLtm7W5E/6mzwD+9lcOFCQGSkcQG6DN3w
aYx+UkwOGeN7x7qz26vi3C/l5xIcWPvLt/k2uIYUJOuYEw24whl+fjfe2U9akB8UrzE8jBHlbZ8Y
sP2qz/4+6Natf43JV3u1mnlsLNTAMAuf6NckDoO5s928T/x4+EsvvHaR9R1sa++2rIJLxKDWrhpw
xfFri3RIbJA/KK0UDNQd6WFfsm1rvCEJ/lDBkIrKJOBCL6InExsK4xslayczEcHrxbyltFcMw0/P
0Sm7OAE78FbFj1TyrFUk+Lu8KOYoYxCkpjFsoUQyDY6iklFISTQjRkk93jDTGW2Mfk8eI/K20G8K
lZzA2+7uH5VogrtbmqjPI7we+FFVH8qCTyl103j0Z6TT9pUvQxL8ndrmIUrwuGocdOwk03yv9Esw
De3znDsfOi9uUgmeAm2KNGU99JNVkVshRZ/iqA8xircdZQetTEeCh8Aklhb1DVxHlnlQ0BTUaMsD
7WUP+ZKtIxarzXOf1uh3gSOyIze3nQB5oNO+gmSSCH4gdSp7rDMsWqzkHmYatqirdaSsknzpxecb
VC4aNgZeOzYRWw7SwhpUM+d1mmcLNXelv5wyr0DIRy/zeT4pkvzmtlA3OMHqIsehvUZsVJ9OjyYa
Lp1XRfa4ve2vbxCCsU01AsCoBsSQX6fp8xz9Zefn2Lga+c/JlDL28g25t36CvS0hWPFBV4Hmhtgz
L80lCkY37D1y6DEpXJal2o6Wb6Lx1V0dRXi3dygKX+Cw8cxM04chOZrdw2Jf41aShdu27xuSYHwW
UwoVo0vgHWzmJWFyHCLnsG/fmxAaiipQM4JuPrHhQM2nSakWDXX3rX0wl/grNPeyD/HLXb7Tzg1D
DFTLZkbnxEANX38yL+BSPpqeFqin/IfzWferu9kfPU6chHqBx1Zx84tx3v8BEhnF3oLOaTEAQgU+
EoyXEbNJmV5LToxNc1+JKOwoBYUQcRViGbU5OfSl8qMM07u5Np+HPnmrF90tCFgA98XaPDtWmMIW
y5Wy7yYMKvUxOPwR7AuPUdUeErgpow9l9L2bIcQKS9hg9pQZxRLBoWM6SB0/FvVxSC+oJ6nRKdIY
54lIEnGbHmqFJ+yxclZjy1axnnaZulnrZVHmtrKqYNkCCttramg4RA1ivAakt7WdoLa0AI/XF+T4
JaravtKv5BGCvHkiaDdHBPvr0lsEySX0bTBGhOChLB7CQJMQKG6H6JqhI5FuWxjtI+D12gB+/Q6i
MY94/KE0/EaYm74uT9aRl+DPw0H9tm+O2yq7QQpRZlq15ZzwUEZv/sQp5yrqfTP83MfY1hg4mzAJ
RUV2RzAL0ltzm+MpDrOdmgCtUldbyw9GWnmptORjW5wblGAclVK2ZU4BZUzgeDUD2h8MZFX25dne
VjcQQU2Qp7B6iOmbw91oNK9q+Nqyb5oWH5Xy2M1/VsrbPqBMKkFJcz9qmCyBRqHJqY9pb50ThjjQ
kNXLyPTE5V4dkW1Bp8mosHjmQs5oGPKWJH7VHXrVp/y0L5EEShxDYE1tWkcDJBqnPLC/z85faZ7e
KbqMDmNTVZj6bFoGwbhT8U7Qmqg0KmOIlOiRn4/6WaPD61C0P2q0ZLQWPRO6eEmWSDIq2/kb6qAm
EXRb+CcsZZJkU9uivBI8tuGxCKZTeFo8DObA3BzMyvX2F3P7geyGJq5mwvJynjWsZm1FrtlnIDBB
EZ8+nPooq1BImh5ylvkVM84ai752sSHR5qZ9rvCFm9eUa2Ve11hllDS5df/YNQ9KJKMI3wzgViDC
Ye3oRkzMCEIm8/IjYYS6SkGjv7HU/TlVYtWbMWJextGxfQSsUIXjuhj6aDJ4A64VgQuTBGidW07o
AuCP+xooavw4kEWqUkzh2NbNrOiHEJjMs4+xl/tj7yYeO2B0hq+f8qOM73Mz0kLrKsUaYo6MIfiz
qVuqGJ7bwKgyRP5t7s+5LEm2aSErCMGDNbFmpEaEyEBRP3XhiXaHWnYd4594F6+uIIQt15IirrQG
UqSO8bog5FaS/r4h6UGdms9VN11js/p7f+Ntx8g3THHmCNo157CuIBYtC7Pwmsg2cJVRy/GPatKs
5Nxok36s69z8GZPEPIbtrDxORaJ91nOmPqPusv9EHQW0z0sZ/0SP3/zaG331l5b1KMmmSX1vp00C
t1iDBFtt0BW0//slijeFfdtXRjdgdgku/DQwyFM/fNv//rYb1EG3ZWA8nPFuykdpq5XGEgAMlyHA
xMCL4tF7GHKQBo5v+BK0zfvkCo0fOqvzC+neHI2TQNOPc4DWJsyIsgIDzNrk9BEWDW0FJWyZMSGk
KGtAdcqj1uquFl0VWRvtFgUwXYMImyYx5sqJ8XbnazUSSqb3SyBv+mEFPXiH49fsjvkqLmC94tZH
2QyT7YzPSkRhP1UZrZW4hIjak/GmBxmqxD31GN0bR3I2jjbOMs1lr8xyP9LtjR56Q0WVik7fzYIY
2nqMCJ0R4HeJZykJqut0z9Kfafhz32C2ndINiG+Plb2QuEQTY7NwzpW33Brc1ro6kay6ejPS4bPZ
QMuLiN4UQMqoKaJ0BsgCdanP7MExURB23Jdk+8hYoXBRV6IMdd6BN4TweCM6WdfKQyWuO7/ZLmIO
lPzKKkZkQgk7TddHo6gmwLHltIw/SYrJAxg9oqiyLc2T5++cOgYXo6VLQ2eXWDyNqckhGq4Rajv5
oVAiN7Zj18F9r3Jmlzqfy/w8o/k00yVPONs3sRWusPWKpWRJD+K9Xy0SnRcf6AmDAocDJyfU3OSh
INI056Y1mhATagS1rSlAgh9wjBYT+80sfmj00S48zHaRRYoyEHFTO2DFtErcaJXIn78WAU/g2kPA
oxnqtUcK9k/FR4Hdvnluo5omBoiiqvnd8JVp0J2cxrjXZsozbSYfLYB1UgX/DkTcaENWdH0BkEUZ
g6Ucv2ixE1jGIgvtN08ZhEn/JwwXdrXVGiQFsxwTOX9lo+GUj7iio6n7zD2xlKpVtnLCRhsHkAaa
CsCabPyjKIagKbLninyoBRp1PdAP2JooekJ/F8oploZRB3ei8q08O27sqT/MnzpOGeIv9/KWge3A
YIUnBPM96EQjU0fnP/NYwBm3UXScwWVxNlNMZvlQZmMFJ0TxKMklqZ6Bj2xWz1Nx1rtTlj19wPxg
3djBqJN4N/0iWUInMzH0F73ImPX0UKM6YpKNlOIm/M4b3jBExkBUt/e4Vqa4uea115fVc0o/0huI
XgAHzOQOH3opBDZtQzpLo1BMXBwM+ymJAkz+lriDbTFuGIKnq1kI4iyQ6/lG96Y7F03GBSX7vuDk
QGMxh+YIGbT+TmcXK/5ISu62RuJ4hNDOrKjhdD/qkIReouaV2+faGzwDdG7NVOLY+M99p3UboRCK
BTC9gAg+wCSD0XUJtJ7oB1vPDlVqfWK24QS4IQS1Nd7VDbmbpvlfwgqWkBW0nQcdLqGhT/ZkudMY
u5OOUJd+78mRZucBIdMH9tBKUsEwCnvB9JUQiou0k2096OY9007/DkKwDbuqmi7jjz+YBOAOpu6l
DnHBqnHYh9mO3W+iiLyo9dIoVcapTXqwB3yu4qQGTa+KUtdlqRo3why9v+ekrdDi2y964oapURlu
gR6Ii9VyFqCMgu40WAqC1q0qrZ4SJyZg7oniJ8yVw1AkDIO4qDovfN7/4ZsHzup3CwdBS0KwrTO4
sbCqP9mdDdq2FuSnSu/IOM83d6lNbQtxPo4eseTeUe0MVDqoYFSbb4P1VetkRE5bE15BjnxD4L9g
dVJrS7ZY6YziQj73MY78DhksXJWCxWN3EU8xfgtHF9OE/UnGhL+9ijdk/vcVslJg/HeaAZk5z6Fp
ezaaXp3yZV9VsgUU/MLShVOLgg3Uz7LcS8Adnw/teR+Cf+K968FAJyjJNHSxW6B1lBlsRIDQxpch
BSV999nu/G7sPmR1Nxzt9/WqjagYKsarrkq07mq9azaR5wyyVqDNFXOIhccIh1AwJf0Oo5XMtqaE
d3mUQa0/FM5HYoDb98VNHxulElEFntoin2z8eiU/TR/rrViBCDs0UVnqFDxUq7ILBZWQPRwjJlMI
d+7vFL8CERTCZ/XMZgI3UJb0qtXdm9Gg79hQWhC5lkrhdYshY1SUKOfXFXe1Z5gVjloyYvE6TkvW
3ltxL7EyGQL/+wrBQNBuMwXqJ9O3mH7Lom/7u2X7HX61asK2jymr0pDHZ11AwTC/nIjhjahn0Hxy
GmU+ZvuOukIT9n+eMgyoGH6hzYihQZEEpu8eNzmUiXnwN75sZu+2UWB4koPctPZuhlKZ9o5TzVi/
WMlAufHFUl+q5ZXRP2n+5/5KbvpP54YkBAKWibc8OsDvGIX6ulQYt6W091GkBf8ORvAHdJjynPQ4
gmg9XPSy+zkzPFA23Udijps0YvW5zrIuN/Ic7FwE43GCPAwyJok3tk37nwUTS5EGyizNsQFR0Ptw
qDAETbY9/4txW8gDcNeJjPHvu2cxU+yfhSeZcCc4k/v4gAvbHPCm6w9W6zg3MMG2HZImtFEAVuXF
W4Ozu0jmq47xo6aSnsBYsEhcw9ZBhyk8um2C+Q5t8sIF0VGiKccRincm+tmY77oSN20zUCpZQawM
R3BB5dRVDuMlY2Z2DtM/u/irVr5pumyg5dZOXYsj6Moo8cgTUsCwDmkqpz8XTnjBazLI4cxjHA+y
Bq+t/YogwdHA9YmWGrEeaUaRUjTxZ7qUXUvlW9llYGCUFJdsvnGuQMSCpATzLf8D0v2NTuUAQjDD
YyidDuKThsQqu3ayEjWJXGINEljH09HCXcu359ZfaOLFYe3RUEYwLYMRTlvQsVA1Jsif9vSxSh8X
UPiluiyVyX2meKSvl08wcYaac7ylYkvFXeYRPTykGOfRZeUxnMOTPcWBudQSlcnkEqy9GrM4pRmW
T0leMuVvZ3laRmlnCv/de3LxH7E61S17iShmGfGsT3TqvOgp9NmjgSId0KY8hwGTxHhbnna9jIJn
MmNi4Z0Wusrqq6o9dO3r/pkk+z7f2itxMBKgKrUFa7aMfZBYY5AQJnm/kKlFOF0jVWMtyiGRlRvu
HKya88Ka530pZBDCydq2ld5ZIaTQymOSJpjUcU10GXm0BETMvprmPKgNnrF8xfhegDTUUktwGcrq
8GUoQrwdW70dRRiu6xdp6xoDBgSbfw3gmPtXC2YKLiAsmy7PZ8jC1MLTyHDFvEefJoukhnj7/PnH
UZuCE3Aya6Rg4sdmaVPQpU1e2AZT9DQ6Hym8WW0TMe3lzFWbRNwA8unapI/h/JB1j0lseQxMhjxL
vuDZfH8JJQ5O5KHRcjNs0NqPZ0X9T/AZgbD5AbwZNgWVWk79cZQ4gk27UFGAajsUM7LEjgbS6jYb
SoTfJblLM9UNwaQ5kc7/gFDo8MR8MVtFHl1QmKZPujPkeGtky/1YvUUwc20+KNoDq89ao3j7aNtn
7ApO8NjNWCTL0uOQ4DcYcg/2YZ98my7K0T5lfo5KZonOthfxJh7/+8rbhRj/VdIQ4lXNdUwdlyK3
nEeSNdx0qSuhBJcdYrhnSjhtOie/JuGfxSA556TLJjhtpuM9T2Uc4Y4P1Kv+ICqiY9PVDnnQg0sW
Oal/uXCCD19omKgJR5yXS2P8KAZMP5S9028qB3NpMLQWeWtNbNRo66zqLT48nMwnHRN20KZdnvYN
bhvCxghHJJ6II1ag2GoZFwqlyJro/Zs5qcmxqypQM6NI+iMnEoRABz4YN6jIfMusFJUhGPvpO/Up
zhvP7p7R4CzRyqYLWoEIZwUttKkcwOfgsyJ2m7n2DPOpmP8uydGojpOsvGbTma/QtN83T91VoInK
gIbSKtcp+sQdw/Sr3j8rCYiF9xW1uYdWWKIfylAmlBjAaorwk87awJmGv/chNm+YdIUhOJ+8UQuE
vpiUXLLmbE7IO5H4i5lp3mKHaBlM/Hpkz0WrXjsLmRZH72W1GpvWuPoBgjeaNUYy2kFI2p9r/ZgX
z/rwVSIkV8q7cHWFITijHGG4jYIW/kYUHtl96qNs7D8jc/msz+4jo4uo7qhQDYr70JD4u41gZFIV
o1CJD5R5y8oH3f6Qxd++L4jTKLSuSajy1t8k/o7BzYQFwzgVP5Ocmo9OZM3Pid6hs4GROP/QNXcl
nOB2J6UEW1AK4RLrLYufKzy51pikZcXPTah/5BAxNANvX6qjoy7p94VM4mhSMQ4WNH7llVUvNJP0
ovCFemcXq+8Lxp8ilVtnGtgwDOcPS6+vRfiyZNM5lTIAbebeUYXxjySCSUTWqHeEj1s3X7rZK8/W
IUUncI75gCjMq4/Sclbu9PYkE0wkTlW9mHIQU2kYGX5AW8NFT90lOc+AIycZ3OYeXkkn2EQf2qDY
0rGOUY3BNcW9AU+82JIwettVrVCE47eYmqIMJ1iDfqQH7aU5RiM448dAv8PY60lyX5OZhnCZUtQW
N2nOBacVP+fsrBuPTvvZJhKZNj38TaR3WW09LtWuAUqiTNqZTnp1qC1dRgm9+Wq9sj4xpZQs6oTi
P8Dk82H0NS/2yti1/Uhx/9PfbLzEwUd6nNeYwkFZhGRIxxiYsfmXrlJvsgyXmB+5DxiOjhItk6fL
BC0lpKedwllzmvF7q1TuEB7nSaKjbUv4B0MsAKnSluQ1Z+7t7CqIm/LBKNhhpPem9aEiDXoTxxJC
mcqeE9RQYM0s42Euvtvg6ts/Cbft7SaLoBSrHAq74wBlVGFAwDjo9y1l9kcCzJUYgtueiF3jAMSK
aeGzHZ6G9qSkX/cF2fY4N0EEz21GqOC2OcOlZV/U4lT1Qav83IeQrZXgsntG6iWlgJiWr9mSeVkr
Y6n9L6fCTQrBS+NdoNISTpilH9uz9ad1aNBp5CpIngc0wFAdK9gXSbZqgp9WYptk5Qy8Tv3WsC9k
/pQbkiOVf+L9wXMTSXDS1lzgfsGp9Je29NQGQzURIpfkbEcN6ulktaoyHQn7P3ZsVjEb/CSKdmel
T47szJEsmJhFUhXmVBoUj+KYwc3MU5O9WLLWZRmGsOlNmmPMCg9CtJb9nS7Oo0Fn30qWv/Z1LzM2
W9j7STi0ncEP6S73+zvY2n3oW6VvHTW/fIp82Wja7fv5zQuI6Z2mH6rICoHn9B7PHVTHRL3qbv4V
8wE95A4u4IrdF1G2koJTUKcuo1UCRLslb0p336RaDoam8N+5N7G1MmlGoy04uak5ovVKrbrPoVX1
bj6Q7/9OHsE9TPXY0tKBdesIekC46yed4+eVjFqdb5KdLWsLXiE0aN1YnEkoKbOvdEmtwxjFP2s1
Lj1Wq707TjCTDBN1/X6ZZWXKktPVFvzFPEejiSQ3TqTwouaOuzSJNymZx6SXwE1fYaIt0Dbw6gHW
bCzD6tmrKTDlBzPtwEf2dfRVTBwqvArh1glT5k7ZgfUu3kA+UgNLV5iCdOWSRX3WAVPNHxRwiDAC
SuZQch3cNPsViOAEFTZNVcEdyDgh/TK+9vN9VmQfiRxuIGKkWtlTVHc5JMEwx8m5oh3830khxqgF
WWbKSgA4PUNp51Oao+Zf1uayfYdYiSE4QWegdgFeA06KGS1ufSiOzkuZu1MATqbDKHsw5Op9t7NW
aEIgVJfqnOYt0OY4cpvqRSlBJzMcjOxOVz+Pw5d9dyExcF1wf4MykNEYgKbmh8n4Y2Lf9r+/bWeg
PQRHqm2iq+D3DZTXRFcqDGPxW5tdrdp4Rr3ItS1kBL0yGEGMsgKpv5oCRrX6gIRlsFjLs5Ivb/vS
bK/WTRr+M1buQLULOx8iwMRkOmh98TIsyud9iO0j0AJhrokbCh9I9zvGODd2mOq/GOzzL6qPdpro
kgy+441B8UhOBfsqO3U3pcI8AAyApiYlYrVdEtoOUiQTCtUG+qlVhswFQaIkxNt02TcMseIOs2Oz
chln3CZD5pnGfEnrsHBR/+2bdSJZQok8v/bzSkslhkfYbQishpWuFaZHu7ZkDBB8z7/bpSt5BJ+Q
ZXZTpgvWrPcJuERVt3tJjrpbnauD8k32VLIpECpeUNBjoDftl8msBEobsIP8em/tSBDnz5FsKtdm
mAemaTQVY6aRDQ7H321uNtLOVhe8z41/jn71iZ7Ga+ZVg8f7PxVfl9jCljhrNGHtomrBZmVAc2h+
Cknm9+UHgqA1grCHDNC01GQCwtR7lgMe4yR1HQzX2N+qm3KoKiEosUOxtcgdoIbxsugpnsGRTlDP
+WBrx7Hr4y/7KJsOQQchPrVVcCwRseubFgx8UvqC+0TsGa55Ife8axDvMDq6cGxQlsrMbcuZrgGF
AKTFJJaqqQHI+auiQz59VmWsfDIIIfwwkP1BzT1eo5vpNNWvA5JxSPXsL9y2ev5ZN7HqQGlUxUkG
iKEOjvm0LNOiuW1CMpkZbLm21XKJqbFe0YpKbyHLmCHLNzfBFBoXezEKt3RamVCShRPLD5Kqs/Uq
g1BNeTUWn9h/EyZjPpJhCLuHJaGTzD1OuZBcwNuZkmMlK4OUQXDdrTzarMx6hmZbmFjoXEaleRgJ
Q35eRrixbQKoJdBVTUPGiv+MFUybpKgqsKCamYxeghCxl6VVtgW5IQjXrYyUs6MwiseE6W/w6OO1
MmhR4b9vyTIQ4RaSTIY+8JHm/mjZd3VlPo3UvNO1WVZ5trlcoESGS0OGF8nX35dLb8YMQYmJS512
GaJLI6Mx2IykUZD8D4CgdtqndqSEAOA5NeewgPfENV3jwh+ukAXYX7WtQHoNJihfBUFTF1YWb8Ir
g5GkJ0XJPxWlhuHkJp4U1PquKdh03gfdVNVKQsEeZpPqcRbZuH5b+TFn1jmbzD/npvzQHl3hCCYx
zlNXo+wfwo3ji9mlL+aEboxsyn7sy7Pp3NBqyvkFCFFF54bHhExRdb6IoeMtLHbZsvhdfRpsyUVB
BiQEBb1lqEypHdheGHo1QV3qgPEDLzEo6/Yl4isjRm5gj0eZCTr1bPRw/27kdhI5vKUV3m2oPjlN
QV2rUNCc0d5pqnlA4ayMpX87urohihUNZaxXKSsRJ+D+eMI164ehg3uSU0KEP0CxO572Bdzexf8I
KE7wM1KThTQDXMwuUa64RSwj8NjeWTcEQVdWkbU4vLGE2fRHCO58MI/myl00vaKuPZImdDe3FOZL
qzafMG2L1AJhh+AnI5AnqoJFvy/zS/yRQe76CkKIeGorB/dSit0UTachvu+1l4wGOTon5z/3dbNt
CyskwfqQBuqsAnE49hAyulqAuTns5KA+323OxSFl0pTa5r76B9ARR5bilZjUSYoNHMbdNTdH3oya
uRjC+4em9hLL25yqdFtHjHH6fW/NulZhgihUFZKnxrqmw6c4NoMSxEgDuENrV/tILm8NKFgiG5tZ
QRMkzxp1J02b0QwQIxIfgn21bW6p1SIKB6M9TNmcgSEcid28c2dag9VXWWQlhFz37zzTCkU4HaMl
NZu4hqoGLTl1RhSAHcwNMxtD2zuYfk0715zCY6cvkrz19hUDBN8Gxc3L0MTiE4pUQhK3Dc8p9WcL
XV0geK2MX9xZhscntbmarGJ/W9gbpHBQZmE7Lmbfwt/H2gNKw3UMVTe/F7p2KhyKsZbmeOi7MtAW
2cCMbV3egIWTkySo3uwjyJrE9xGedDVJjeHm+bJaS8GXoD0uIZ1S4+7ZFOohtNLaY5lO3SpqMxw1
xZcJHFRP+/b5XxRo66DOMw084gixToppZv+bd7TO9bk+VMf6mg2e0rnJ2TkWhxwUEd4+5rZjuUEK
CgzDIW5rBwq053uQDxMrDYjxPWGyMG57PW84gr6cxlEwrQMv1UqHWV+vKrop1eIS9uyUyHIn26Zx
gxJUlxDnf0i7rua4dR76izRDSVR7Vdtie+3YSZzkRZOq3rt+/XeYW1ZhdMVvNs87o7MgARAEgYPS
atnA7QE0W8uDIWIb3D7Jrt/nnD8ZetIEbM7DYJ7HsrC17K5VRLVWIl3gs+6TFoxGzGbpTH79WXUT
vw3PioyaF92f0ZLlYL7JLUXxCKb+UT8+D5/lrYVpZVi4ZnnJ6w/9ci+LHtD+4+S8YnCuvtKCerKY
wxhxcFKndRgljvpQnzIQrkr+vnILdopPwvZ0roM4h0Cz/KFpW1sO2cjDm4L41bJxDp8aZaYSNjws
lB/nSLXj6lETznbfvnStUDjfAJeadXUEFE1xunvG3p07VHHK03RI/VvmBK01gfMKNIninrDnRzk4
B/Elav1BFN8KHA/lHIIi52OACihYkRJ/6lGErpj1Uz4HBzMipcDJbXoEiqmrmsW4JfmAppTnODUj
9LtX7YvUhv9H18q2ua4geL1utUILM0DAMjER22YkpLSyB1wQrB+FNx7lm+iSwRHwr1RcODNrZqhS
NjuFFcVhPtCxT9y+QkOyaTP2Yvmbfks75RqR03Q9TFB2H+FQlAe0CPv1eJK0Dz0VzMLa9hErwThV
VwwzrpsSgrH8QutUL0PgsEZr1mOWv8idu+8lNjVxBccpOzif+q5ibAjNbLlL3N8bMcWQw9Gb8/7w
Z1Cc0vdU1tqRKWJYXjqMw8bpUeSXID/tw2z6vZVE3Am4KGORdyb6uef5sc0lm3SeFnzfx9h2SCsQ
7hgsJauf8gkgrRc+qy7S85h6ZAePKGw9BqLes20LRkwkW7JKVL7ar1BIwkaXobaon/xMNX21CQVq
IIDgi/0yI5bNkkXP6vBElJe5FL2j/4de/ysEX+NXpNNEZgrzYa2TIKyKvaU8D059T1w80OBhUPb2
94jt829XEXoF5JzS3BT6X/P4WkM/WmR0AjKOeB+c3Jyqk423qjONQ0HkvK18V1DOLRkKclCKBSnb
4GXsHtrwoIlGz4gg2FauEsKTNBnhYGCriDw95kbgt2Oz2JMuHffXT7hj7I+sgEZ1CVKZFZlNPZ5s
WCGT+far9MBqBsQPNv9xhlxXjnNESRZnZSkBTZNjVM71xUFNLEwPmFB/isGuCm2OxlI59VJdloHR
hjeHYrKOhIreQkSmwLkpkBbW6DtHkEbL50L3a9FLpWj/OP+UkqXJLI3tn957eKPwJ7k/tery9g+3
j3NRQZhP8xRBDjbCnnqJ3xwbT3YakHRK4qo3Zk071sZXDBLVwpDfBmjzYUHdfepFPv1Wu4pf+uGj
aDoN24I9MC5HI+dZUIAtCGD0nPdvDYyZmMu38wy9iVJ/fx0F28WXD4Z1oNdjCMHi0Jca1O8px8H8
8WcYnNcw5TjF2E3Io6eRHfbPRvmagdZgH4QZ0O+LZmKIJ6pYMHWa0wfdaNHKlKJMpsu72mbdl2xY
THVIMbjeyQoqYsDZXrh/8fg73FCQOktZ8X1nHaz+R0SOdBJdrDcHolIND2OqCc8qE85HdX3BxPpZ
w2AeyJvRW9zaqWtbAaFk8Bh8UNzqIAw+NyVbgXKuaimUrBxYkwlmlLq9MTtjEB7lsXf3N2w7yFjh
cJ6I5Eh8ojgMDlhx63AEddxJKZ7K+W3GOsOV51L9NscXIxONHBPJx3moMJY7bWmxqGl2V2qWjcq9
xqgF0m262ZVwnDpm8YA2+hIggTraZnsC+fItCn9F4Ot1EhVkiT+3KYkOSVJ5vfw0pZcFYwH390kg
yc9tXJ2TXdb9LUlKzrr1vQtF8d92TnolCXO+K4TRQOdb10LhwqbBaPowelXb/MkM+9iR5mRyFwsz
fWajjtGd2eLWJeWNwAtuOo/VP+A8VLrU5TjJ2K18+kSl5yJU7FbDvDZRTRLz3L85qRUOW+uVpL0a
N7KSAcd8QE2sm7mLrV1Ys45yNE772ybQ8p+uZQXVoSNAIiUWdaHP4fixVnQ7TkTP0aJ141yF3lRF
G7G6tNHovsjT96IwFVsxG4fm7ad9eURQnLfojK7qgwFQkjZ4jVY6HS0vdfeQh6Lug+2VwwuPZWL0
MDh8f92kNEPLdMoKwS2pNxF5prWNseTBSYtk0ezSbaGuUJw+BNSEQrBgqQ1GG7puy5HkB3jDnYnQ
yrZ174rFxF4pxDzIrZaxpCO7eRdu/ZAesrveZYMwNVXgM0RLyOmFjAq5NqyBFabfxjn9lNUEuS0R
bcTmFQiDkP7ZKE4lWM/2rBKgkPQ4pai2Gh47DBXpWxAYFfZiRQKp/uPEugJyJ0dOcktrdRbbng2/
KGzJMwdH1vAw2B2yQ9MLTHjb817huDPEGCIzBl8t7gyRl6sX0rzsm9T2Fei6gHxUi5vjkpTTT5WY
XIrpKJGrP8kHxe8OwaU+7qNtRrUrMC6qzaculBvWxtFQ1CgMH4co9BPrfsKkrC7+uo8l0D8+qiXG
2BKMvEP7gVG/jxpiq3HwuCi592cwnKcw+0AJJhbYztY9GFLdqfmEiTrOPoho3TgfERUh+jMUgHTV
m7F6JsObsBntJXtSYhH32PYtdbVHnI8IjTDKI5bBZz4CU9q89FAd1cOCMlNyBDPq675o/4FnIbDF
zE8kwDmd6KxoHtOxh1NvPJCweGjV8BXDo64VgXox8Sp0oN9kVFdILtgo8imtNQmQZAaPxBS9CYfu
lupZ7QrBqYVmtkOdL4AIFk+hT8Jpqdvaff0+pxELqYNMYiJgfN99XRVfaEqOtSkL6Pm33esVhlMG
SQHB5xTghmMkhd221DbwvDKpvtENNu0PWvx+Xxu23d0Vjzs0oiYhgalCrDiVDlbVfR1DPDP/GQZ3
ZGQt3mb7AhgyOBz6FkO7RZ1Pos3hzog5apSkVLBqbah9tjArLJHyF2tUBd5UBMOdDUocZMMgAWYB
eV8ZkdNAMDk0Uw9/tF48UaAaq2DGmbFeYW14qEtwcG8SPAlsSoJObzBumgomRHKSDFobRgMBc6i+
PITTg9KAAh7p5hvkuILwlyU0dS9xkrCE9tBe5jSHuXzbR9j2ZWwCvYEqfdSAc6qlGsFczA1yoxjB
S8941U2duUDWnHHWSqfpXSFsQ9uMHleInKqlaahIIaOUNurpoVyoW0jFi6rOd7EZewLptnfpKh2/
S2E5wzYhXfh59qiD+Z33eWpLjtXaeED0ZK85LNNZtG3bCZCriHyEgsF/GAWxAHbyq1Npq7gy5c78
V90L9VNf+xh9F4Eq7Aj47Za2AuVOpVGP2soaATpnrn42jtOxqzzFQ12g3dx1KOlX3Ng3n4eLjqke
pl85uJ0+76+3YLn5AIbGGYkD9pg0US+33lfkqMaCU0oEwZ1SUxhp6cAekpZ8OkT9a9onfp5+3peD
qcXvSwnCXpWR5mIo3q+XjqpdBtR3JzBuHBy6Vp6DHjeBSUWNYPYwLK1jytMTXbSv+7CbRwm4ZzHl
iKiG+tNWV3edSVYlDdRAqNMqnxbrY10KLvKbR+Pq+9wJPNZBNYEZFidw8UkZ3xj9+0F9Iw94SEge
R0PUirF971jBcavYgWokCGuUbo4G6gOsu8SVnMFwrEN2FLO+bHoVA+2N4N6AJzM57e8XpZ6GHvFm
qtWKb+il5leh8pZUE66lppBqcFMNV3BcPDbNeqtFqJh3x0Fxw+Vj1usnPQjcWxTiKhSn7EbeRFOo
wKQ74yFozrlVCAKL/9ijKwKnEpJsFa3GkvY95rE6egzOyVapO7foyOuYJ+F9MNHinBpNbtfIANlT
N76ZaR36+4Ju755loBJaY0PfOD+Nlh1Tl1gnrDZOvjRN93ltPJboQ5GGWFTHJMDigwNNQeMoQUiF
8o7sLu3oXRionV2Zw1GJM1FCdVtP/hVM49QSIzuKpSlxNQnGx3qxc+sZr5z7a8dO6N+cFR4Q/l47
jVNFdbbM0GLUIEHxdVYPeZg5YXNUs6dIF/jeTf9kqjKm6SpYJpmLFaLZKuK2gdKT2nLmIPEaWcSU
vumiVhBccGDEYRdgf5DFqo80wwjMk2KcuugjmNgqq7glvFqBcVpXtcWsjQPOEtk8qF1kSyJ+vs3d
N3Emg0cHPP08OUOLvge1LWBdunUp6SUz7oRN5CIIpu2rM2MYSJmoHbtnz76CqpSh/C7XQup3EQq3
84ohL3U6AiUq7dlRHN1RX9Pvg7M4yTF7TmzUnAvjRBEmpwo9mLbnJIDzA4/cYndyYrh1VD4SRRoE
eiBC4vQAFZN4KK2AlKT3Msns2DpVt4yaBLn8P6rAT2geGwuuoIAjyKhyIJL+qpofwFgliCA2JUEt
PljYEbnIPFnsUhjqOEhIN+u1o0aqWxI/NkRzmDfdwAqEOzN0K467OAdI0p0pfVLK075DEwnBfl+p
dKl2WqH3+H4QvwbzYQRZnDq++TMMzmzmKDIpKksZO4tfh+d8ujNuIdmmq2XibAZlnpWem4AAh6oT
Jg7Iz4dFVCC7yaa2RuGsZLAWo7M0oIwOgWGiLtvDJL0GZ7mNRyl3PmIiYfj6Z4vH2YucB+h0UoCp
tg8dsiuGdumi9/sY20qmUl0DcaWh8Z3jPegj4rmWcUpLlt1Hw2XRl1veZqwrBHdwKiSqkn4kSOMN
d2N9iTDaRmlH2+hFPAibEQcGAhKkGpAz5Pu5dRpbsdzgyZhIHpG+TcrbRn4J6sP+im3HclcY3sV0
RS+rYcF0unLCY+ETA039f02DOSDNK7pwsl3+Le5YwXGhjWouSdMQwFGFnFK9Psxjh1rPtDgqE9h1
5dhR4uZs5nMjCHi2VePf5bS4fQv0MkKVLpZTo0eKGUFjoQsOBJFo6q8eSM0tdD4qeIXUzId5+NKp
72LrOxy23l6U5UkThQkC/bA4h5pHNIxn5lB74ykrG1stnrTonGEO+76GiBaOc6zFiGZ/9EMDB6+f
9mTGhp+a1U05vpVecK7VLIM561VIE0QvykAORZ3bGHvu7cuydUhohM2npCBjVXjygljTLInO4OLQ
jEdtsIsK5K836BmYMQwDLgKk0Xx7JXqW5SUL4B9oLR+tIHzty0aQRdwKd9cQnA0RfUQduKSg6z6o
W7cyKUpj9AqD3IbsGBvRu8mi1otsZLW/v3qbb2hrYM6GsglMyzRWUX++tLYyDB96GRzl2qdocXqN
POpNjX5ZMLENzX2SxD7V0du3/xe2lHH9Dzgbi5B9GUoC0ZeCekY+ynYxD5HAkLe15LqFnGVVNZ1b
GQN08fx+lFTwo5FHgpkH+5JsgxjIAUMRicV3t6dag8l1GIrjpvQMFh/biI+B/HkfgwULvLPVUKX6
DwYnSAdeLTzjYr8aJajszJLf1BN4bUFI7IaZ9Vi1qSBXJBKK/b4KwjKrQ+IBlbNugXF/5bt5vm9E
hMr/oYRXoThPMcpTiiNER3b2/eCyDmajPnR2HmPEdmIP3zshINOpvVXkQjKD9GWbRmyn7MEdTm3l
B272pfJmkAB2E+4wwkr+bS2/isiFZ5YkNVbGyL6VCTNQVPlpTOp3+6qxuVMyWJ3wFoHrBd9JnxuS
MQc5dipp1Wc9p2elIQ9yVglc1dYhpa1geI9B2gK1x3C4Pfqk09GuMXFAb16XSBGY0+aSrYDYJq40
rzHBfWFi+CAeu06K9DVUb6mkW0vC2VI70K4OF/j1GnwnjjXj+JhTZE3yORWNWxftDWdFwyKTYSwR
xdJotqtp8UwVpN6i5y4RCmdHqChu9Qwr6lptfVI0ySvU7C4LY3df0TZ90GpjOOtBEpG0IaNX6sbM
T0HDaEX9IQ3KI9Ub17SqL/tw2wpHiSmr6M3HdfZXPcDrmkxbCVItUm+DPNOZuufMukeTlvdHQPw5
n8edFisFM6CI2skQ2lL7o7TehbgP7ANt79O/EvEEClK8oBvaZHeaunQwiA2zm3NniOo/lIez1LgL
IvQZAqaqBgfzDR/GXr1rC1yjyvx5X6JtW71KxNmqodVlCY4cxHqdrPgyQla7bGRVQHq9GSUhLfy3
JqicwdZVndKS0dTkcewu1WMeJnaZvmtobZvlYywcgiPaJ/b7ygNVpWHJBYsa+vZLqb0ERegU1U3R
5Uoozmi7NIvkuMfSSdMlAi3JNAlOcNHecOZam3jRD0BT7hLLyfPnRvq+v/ebT8csW//PtnBnW1Sr
Eu2ZOrfeEKMuNEWDYUTs2k3fhk7jpI83Tb5dI3IuYUSSPpNVbEw2HqT5uR4v/S3zaFYQfIH8XDU4
BiIIledHEoFNZThPqLbeXzqBgvEFROFYEwVkeVCw+NzXnxriEVl0ygncJ+W8AN5J8zjVgBHUi9Np
0VvQBOBWbnjNJKqJ3z4Y/lUEvqlZDZOiiXMEp2P1NHXfM/qZZM9W8ZLjwNtfOJFQnCdo1JYEQwIF
MMoKZN6ndijtqqBOLer4FBgP/wIcS+pgdGz1zMnJuqdxEBjPtgaAe8gAqYJOeO6ZPF/SUhmRYZjm
74P+FoxYhZBCbFuGKwZnn3WURVrEim1Mc7BzXTpF4SDwMSIxOIOkKKoiiwQxmhB9831hZ213kCzJ
vWXb/5EELGK/OmQU2QehoQMmAMFWpLxrggFsA/figpF9eWS+LRucf7WsaCgcAlXuwxyWBzkEN2qZ
vuzLI4LhbJP0VWeUjIqVpqpNeq+NLlorKhoTgXBnc1QFQzaxN9V0qh+ruLvL8s7teirIpG+mHaHH
f6uyTDibrGtJo80EYX7SAPz1zA8aAPbMn/q3DPJYgzGhV0dzUqiJYpXYIFJe2vAYmJ8HRbA52z7m
Kg93MKdWEnQF6+uIp/JBnbuXXAoSB7X1tlQ2AvvZNFFc6jWVJbKQ7P5VHEkrkqKUkJGrp7r0wL4X
eqmZJf4N6rZC4SQiiVWQZgFKEx6y7jIv/iJiuxcJwgUboEW1CqlB0s+Y6UEf5Y9pV2m3nJqgEsa4
RVnGhGZOoQe0M1RjBYVO1O9Z8LGOwVNaC94ENo1mhcEpc1X0ZtYNeEwPexSmKdTBrIWnPK4FRaoi
GG7fk6i3yojNvij6c42Zn43+RELRem0eyytZuG3H2GKSmmxehIz5YkOIgTT0OdEMpx9DOxMO0BaJ
xGnAVA/DWLAyBJocqfqqJ3izFXbfbYOg4hJErpqs8P45RTVIGjKKDot+N9D3qWR+Jay6ZOvyW5YI
lA7/gHDeWZtiozVl+BhqdoEfRKaOmSHy9EKgfQ4tqPm6b57bHnQFyCl2I0tDpyYA/L1Q6kYPqsqK
joPMRFaSO7KTpcccgBrplYWWbqJLlxZ10lHVvtsXanOnrjA8d0GdKyjkYIzmbfNetyLXMl4TjKXf
B9n0OisQLn2u6qgFDBmh8DQNs51J5ugVY3RLv4S2QuH0QU3qvtVGtmKSckZJliuNXyLVELiEzUsu
XhpQyKMqoEjl7EcrSJTrIWSR1W94WnMkC/3A+qkPP6IcYbiFr0BboXGxoTFmDUjZWQ4sO0iKAS7H
w5jLzv72MFX6zZBWIJyqYV67VWYtRApAsZUn5bulNO9KqToocXkXatmxLqSzIYkmPm3a7xWWv8KB
MlnKQNmDYhXzGCWPc/M4xE4Jlt596bbNdoXDaZ9RaEGk1sAZ6HSRY9NBX01kawv4XzGBJR/aL+OU
3FG58UgjO2Y2iUapbdvYvyrDX/GMlIbSFLJrZNbeWaTAtKZCfmOkpeDxYbPVdaUt/AVPifVByQg2
MjPB8dWZ57KzBjswcxSl1089re/CnN63xuITXdgBuG3kVym5IxlFul0Ws8syY8RXHNlWURboLM/a
AwZTIc9QfM9Kf39rtxcWeQ02LQEPf+z3VZSpJXk+LiyaQTTgSon+OSGZG2SiASAiGO6AHsCn0Zvs
9qTg6HRIrvZ3Zqu+0fJ0Of6ZQJxzydtwXqyavfxKSM2MBy2gZzBkC5Ztc6fwCKFjDgJhVRu/Llsh
W3ivrWAQ/2dh0KZhr77PrVeW1lVXJNgWzEBM2085/Ur7uxaTbPYXa7Omhj2m/CMHt1p9amEStQp1
ryMnOFR+hOp9M7IPGcY5F17si2i4RXJxzriRimiQ2NNK3Bj2XN5RHRMQo8aeW0UgGvvnv3nklWSc
R1a1DkPKMkiGOstja1G7lairz7O3DPkZ7Pzen60k3whBjUGZ0gyS0YfBRf+un7gTY86awAgW2N0D
S7gLDp1No7qKyBeCt405F30JSA3TkMf3A6JR46bc7QqDiwjSaQ7NqmEHGzmS4KjpglhgWwaUN2gY
26sSPj8YVXWXyfmsobLcOlptdCZBdCqDVLA92/Z6heHEUGI6m40MmHG478PP0k03aXr9PhfXBkWk
FqE1aai0fmnVj02bu8byrqlFbDD/YbBXIO6IkOaeyKSCIIOv+pHTv4sf5EvnBTaedR9CX7+ImBdE
K8c2cHVAWJo5pg2FZFlrLcewM00nzqXc3TefbRQT/Ha47iLRzllrX8i6HqFG2Z1UvK89l3gl2AfY
DNDovwB8f9lYWGmr9QBg9F/tQfJ6Pzrmvqioe1udrzBcoET7PJ3pABgpbd7RxvKUIL/QQkRlJ4Lh
1JkGhSqRCTBKWTrNFNty/iOiAi6xn0Xuv7vQqzCcUluK1VRqBBTzXd/Y5WeKiCQ40W/FjK65/l73
G2c8Vi60TmCtQmROy8dUyxudAHk+96PbnNpD5KYO66ppP2QXhc3pdOjxtkJsbaUlnLIPsKw5lBeo
oX6YlKMOxx087yuiaOu4k51YjRRPbOsCFUmdBXzGZWxLydc/Q+HO9U7N6zxeIEiu+8V03+n+TUW/
67XijvJh0jCfsAWEXn/pEh/ve3YqepuQt+OFqwpyfiGYZCVNEqwWM9vMTd8Md/QjJhU6MkZZkmPo
RJ5xGkS0ToI9Urgk/FQackYoUJv6oUKud5oPhpCsQiAaX/ab6iCVzwyAJNYpDd5rjJ4guE9S0fDZ
7cvbVal/dlOuPHiInpzeZEATJgIvseaPPQI7fXzQK/gnY3RVPP8HxvyjkkdPr4Zv+6oo8LwK70Xm
Lg2mAAdIdMKw3eN0Jx/Kt92hFXkrEQ7nM/JCX4JhhJiDn53Si+aTyQ4+Wl560n3GBKu/MPI55dgT
W3/unX0hZabtO76SH5NjDrQ3cuaxsnvpMX2W3fJcpnZ3zF51e3Sju+bcPOh+CmepnfahRXJzDmVU
5F6OUtih8vNkG0AHwShjRM8RInXlPEqdDyZ4XiCgvngFxlz26n1NP+SzwHHJInE4t5KVjMGfbWPj
qh+IV/iSQ09UsovjX0bfu4vXOOSYgG5NE9H6igyf/bmVqaRlv0ySCXBM5aDkaCqxXenu/n799B47
qsIX4ehjiUqCGBtWe8oZ46HeR07+KXLpx+WSnzoHdU32fFSfNCd3C0dUoM+s4DdwDTk+FbPqEGlx
J5yJaZ+SHMIaMVz9DL/gTGZx2BdwU1NWEJxCRn2paGQeNVcLLIQMljGdMD0wPnZqpPtZQ+S3+3gi
kTjNzEea5UWNTUO9q20SVxdVpG4DYAKWhXZNdG1yHqwgg1GFaPF1dTZgC9NkF9GBs11gol0h2F9Y
KZ6qJ3IyoBURt8feYwFq7mjPGQY7LV7px75ICzb1fAXHaUGvJajkRdbcresfhWW6mB+RpIp7y75c
ZeL0YJlKlOGjnt1tx+pRsipbT0UjMTedha7ImOmH2WTglfx12ea0kKt+BMTgh8f+0B07TzokZ1HW
Yrt8d4XDqZilJ2QwF+B0Xwd3ca0vQ2ebrvGgW7buV4dFxIq9qXErPM4J1r1hBOzG7MbS+6hOMS5F
VK7J/vFvfmCFwHk60sMTUBiqm+LGmlHLD4PyXp+N1s7MGWO+glvoOLUrIN+yA3rWHOPEVFipmTtB
Z5w1aMSc30KAvIbhLmCRIVVTHAJGR5V/ORGvbSvbmBOBbos0gu/MMaJ8HsMMOJ07emhGc8Jzc8QA
lnPtj8dSENtselQdYqHkHmNt+Z7xMVL+PpY6E0WvL0RRPCpJrCReEMZsA1mYBGUZqJfj256RURrL
MiTYpKpxiVazvFJ16Yzu0HXCZ9RtFbyCcUout1LbpCWUnKbl6JRDaHnNDLI2XZZUW2vkN31mitRD
JCCn9n0RTzqmKyBM60EOPD7kw5sght6Lso/bQTcat/5eSf4KoVBUIDUhc35/JVYDV73MXyevc1Jh
UnXbW1yxOJ3P66SWogJYY35c5pNufdx35JunxUoWLttgJG1lBBU2SoZXyKS7ZAKVn2h43X9Y1FUK
7pSdJUkJm4RJ4YxefIyc2BvuDM84qF73TnRbEInElnR13ia5Ic/hDD2QxrtgfFvOL4qIZ1u0K9wZ
q2hyVUsx5NG1O3M6j8JJYWzZf3fh1wXjDr+yT5bMZLrMXFD5nHps5FT2QzpknhnaN4UMKyXgjsAW
PGOLLiFqlXrLls3e1pC3CIO3+6q2/f62guGcQtO1y9Jm0LW2Nv10bDxQip4Msz+EUvRCIuU+TKQT
2AycBT3ztgBc4B1+q8OfesaMji1DJTTY9Zavmt8e0kPTIBCbXeUru1dhSsUtKfCryPx9YKZLrA5M
UXL1Y5BkdkuemtvqiVcgnI+IhsnSe7TRu1lzSsvnETm1XsCZsenPDc1STDyKmSrfkZ83s0ZxVODm
pn4vLc+gvZPUlzB7u1iCHNqmaa2QOOut9DYL1ABIdXpM4yfh/DHR9znTjXSzlNMILP856Bzjg2aJ
+no33c9KAM5056DVw3LsEbdivoBcYFDiUtqDPB33FZoZy28eAgUWOqZKKTpoU371cmiy7Ix5rjS3
wokaKAfUk5ZQbOk5Xy7qKCjw2zQeE50xBIkAjfCt35ESjbVhNJrbF96iZKAi+hEu91MoSrVsbs4V
hw8kw0pPmmLE5lPFH8B4LcpXbR/dKwBu1bI8DybSASB9DysBk9qAwG5ximfkjgQbJJKFO1nDrh/7
hLSI87t0djodPfklnIEgqtvUtpVA3Mmqm3M5SwoEwkzibA68KXxsukoAIth+vrPbiEYLPNMMJD/j
VLI7+rZOPkSiuanbN+WVMLxtzkqVLTVw6h/mIXLmh9qJXDQcoijq0iEdLIuKXzaNaAXI2Wq0mAh/
IthqnJ2Ru7H1bLHH6JD2P5b8KN1C+qaZuqLqJiVgt+aO2bg1qhl5WKCNz2Z8l43v0lrkff5Dwy14
BGSAMMWXW8Mg1WhgspQhctvVSbtnr/4d+QO6MpTf/QvGr18ftcOQAWwklWMhw4WOMAyRsVVDJNe2
nl+RuLVTwxbPzCxE+f8ZqLYN9grBlGUVN05FuPRJwqKgJbHgvbPwqJFAxBEmEoS7pUhtOUcLjlPX
1PPSN4v+h1ZYvZ2qkuXtnxCbSCgyJiamchCZb+ge8eKVJBaUuyxNl8bLvYEWURI0P/ZhtjVuhcPW
dbVu0dgpSvPTiGbwCFf+cAx0D+9fh9KfO1uUrxFJxX5foVFc8qiWQqqgCOwEFfqmdUyVWzjUNeQD
KWZ3IwPFdyOnSGT0+ohUaljNh7nPHrWiPeNdVnD53xbmCsOdEQ3KZdsqRDAiL8NjbZjH2dSONKFv
BVvEvvNbsLAShzslpiUqrbCC5+nPf6Ug2ZU1Pc1uDnZU0Q5t2tEKjNOHApGC0ibsUah4tMKPg4j1
QbRovAaAQrvrCL5fZoehOlSF24gmkW4eeCsROL/WZWqNgkdAKO0XPQOrPZiIpvYzpjcKTtbNA2gF
xLm1UdaSSCoBZM6novw0gUFfH16K8m7QLhQvMQI92AzjV3Cci1PiIo/iBPrWubJvfs++pefg1Nlp
jHcs1WseyhObZ4wiPlE50/bRvkLm3N7cVdOgpdDAvwieIieLbBxMdu+qjn4X+5EgYhUoIV+4ndG0
BT8v8FKlcjBE5VhqteCmItBDg4slK0pCac6ZUeVnDbx7CerD+u/7O7YthmWZxFCRbuLvj1VaS6qC
gdRuTV9bgiTQaf/72zJcv8/JME1Zn4M4EtFCPTszprgu5qtS3NKNYl1BOC9nhU0l6ynF/VTPnBST
3bvpzVxl/r4oW7qtI6ySdQOdSJhp9evBYGLmadNIBkQpP5JamR05Ivd5NHzLIvVBstQ3+3BbLmIN
x5lS0pt9hfy65i76l3586NqnMHhUpW/7KFv7v0bhzKZvZ7TbjxBKVTtvCMlDFEuHfYj9dVP5rsS+
mdCLEgHCbO41pO+T4VxYs9OGd+b4dR9qs8LtKo7KN75YU5K1JZrwXExvV2Ob5QFz52uXHyZMHKjx
hJ4dRGMO9vdJJZzyRZgPH5IZFlTW94MEevPktVTtph7dfdn2dwqjNH9Vvx5Eogi8gVNN39XOrwwB
e8CWpa6XjuGv4p6OxEXQM09gaigZHwufKtTT2/jDvhgiGPb7CiZUhqacF8BE84uKCiZt9hRdxF0r
WivueNUraQJTJdQgUj05P2mNwOGIVJpzBW0yV0UZ4PskwyN/5yrFlxAFZi2mzCve/nptHeDrbeHc
QBxZZqwXgGra8zKo4MN4lOSPavEcMCoo0dxM0cJx7gDP4fpCUqDJBvlWUGoPav9jXyCBAvDFlHMs
p8PSASJXersKcg9vyLYaitg9BJL8vFSs9KwtlSSpa8Cg9+RuauejlomqW7e1QDc1RUeXJfJWv6qy
OaG7CRyjsMjgYZ4GewTfRq4/W+NDn9xChaCTKxan0ZpUjUhaAwtnDgjJO1BIxCLnub0zVwxOqzHH
kVgZxVnderJfLnbh5z1oQ2y829js8al5mPVDiGYPf18jNl9v1sJxOj4jnjdHAmB6mL3IUe8kgsjN
tFnKHKXvlsDTbV4o13icljdNIpus7481EtJzfWa1oWBcJ76JCcii24pgVflAMWGziiyV7Rymbqu0
c1sSojEzWURdBCIgLtTSA6uIzBRZen05xPF9q4Lh9IagV5eJgmIJEOciFvpV48cwj6q80uD30vep
dVDV131N2HR2q+9zFmUkFOXiBr6vlm8mFePeaWaP9Klq75sqAr3pLSVba3k4q5KynMQxc3dW+2GK
Dl3/LhhveKBZQ3BGRVvUwEcaRJor89wOKCnMB8egs7e/cpv3nzUOZ0PsTtzPIOt1KQaJSvZ4yPxR
suevf0136u+mW1Kba0DOiGicGFIKp+hKOmqQo8ILw0OYPobT66A/0SGw/0xAvl0x6jNdyxUsJPNO
gW7Xh5C5JhxRmg8KX1ROaIXAMQnUke8vCeVKNUsmojZdOo2cW0t16xY3MW2ir3pALolchu7/SLuO
XbtxJfhFAiQqUNoqnXBztr0RHJVz1te/omeej0xrROB6YGAWF1CdJrubqbvqXXZCUUMzcLWm8VvY
ONfTYFQtdpC17gLcUqd4Q+js7geUSezIK7/s421mDSbg8S8ct31VLDOpwj6Af8anqT6b41MgYjpl
UcRfDqH8hF13UZMC6/esUapjmUY9oizMMWe3Sg9VmeRxTAUHps3ZWsFwESDJwwwGGTiISc5NccQJ
zhmK45gOdhhdjU1x3h+4TfWatVlcAJjFrKQl22FMPto0QOrUnCK0GeDm6wZB50AHrzq8a7YuNvJB
UOpxVCoLDoWB8mxKkU3Hl1okcLbpESsMbh2JliUrghl2GdJ9gF50rfw4mKLr9s23+tXo8U25cPJQ
ykbEFthMF0dLFZwMcyVx5ImUdjYUuTfTivq5inahVskb1MIQ+rQ/hduW4qkEaQP/ZM4x60qCWnqH
0VSLGyu6U40riDWL8hYLoD+9/wLCueUE7jdDmQBSfGDCUfL30IsPMI/JKsnHQkTeubnvJRc4zitJ
0UIuuAUcmc9K92NWRY3GgkHj9+9VBJVMK0F+sqyHZJ5RXuhKRHX2Z2Z7S3gxg9++FzpeS4wGaYlR
kC5u5NRO4Oo/C3qKQ3TYRxOZxOXAee6CpZcxZktxB+5TO21u6uT57zD447sORhYoMuFkVT+A90Nu
T7OoLkk4aNz2TJbmosJbDN7/Iqc4Ya06SI7eYCvNVMryp/dU9RurOWLDujpiyWGRkbIGHGTXHK1m
DOPaVbU8VC0R7Ni3V5BfTv2z02eFpNBKLikbvEiHyAHkfaTgljZXhUiGWOQIXEJQpyCuwUIPRwie
o/xAcIEchIKEsG0LBVc2zo0qtOy5UWtCc2xqbNNJdS/FodPKg9ORT8qUC3Yv28ZcgDhvaIKkJmiE
Q51IW7sWWSCH2B+sQHS+2U44FxjOC/A6OPVWgVfNxESvdD04WizqWBRBsCFdTX+7tKgOiDBk4VI5
VZfYcfbhPdF5MYKb+CFBp2LfAqHJ/GT+ZqTXQimN/9gvXDC4hSCTaaHJBTDSHwhOkOm+lAcL3Whm
aYfPpl265Bi6oso79sP/XH0uoNxy0MhSng8/i/Ur6uRj5zZj4oHS5Cmi2rc+1t/+ahz5RnZJHXs6
MhtVC93r8+Tp5TeojYlWB4FD8M3rnRGko8yKVpmSbeQoV+H34U0+QdrHz90IrVuO2QrC9j+S66+R
5EX7BqmV23aAaQxTegvP1RU9RMfGgULgiyio2LTsTJvJJYk+HOKi7QFGrfM4uGZ0ZXUoUGnuc+oZ
xO5T1d2fOIGfmGzEVyE2mWYaywkAZ62yp/5VrY4B0e0y0+28lgSZSTR9XMoIwIJSSjNSBjbQ/pA3
n3WqPu3bs30eJpfp4nJG3IR6mrCcwd4DF7d1wB8cH8gd9pp+ckaNq/oemSxjhcjlENTs1sbMapDl
3M3Db52ISJb94j2f4PIHHQy1yAPmE/lgx/lwLKp7PHagVk4S+LpofrikAUZcq8+g0uJmyfWovZm9
oCpB4Gx8FV7exBS0Rhgpixpo59BvkpB4QyT5Q9H4rZHLAntEeNyJBkxlTRa0wAvVj3OrO7X1OSWO
bD0r1vd9txOsuXxnhz4EUdVHWHOrITuXDa2cpVw8CZyGghTIJnvHGfjaG9kKU0tFebe7yOPnKu08
lYCUINOOJSn9sjDtIg877++M43JECKW7JGS1xgpkhqrDVHi56HFA4HkWlxnmJI4ltKSyy9KbyPqo
ZIIyY9H3uayAnZcRSRNMWHIfBFsogtgfItH3uRzQVNVSFDIymz5+78ory/qx/33RtHM5wAibbF4m
jA/UxU6s9mWmdqTfQ3jSKYKbqvL34UR7FovLBEOcjDm7dXMNtBbqfuppGlgBHDDJOd3nEEufdUom
W6gEtf2Oq8romQRbCYGG4u/LkVG32dixedIO3SlzswK1HINtPC0ORNdt+c1yu4/7pm7O3AqR/I4Y
mhlZKoqRhZCHVT0lQnIw9oE/InYFwC3pRTVBab2HSXUZP3W0ckv1Q6pT1ypRvKuMPvjD/bkYDwEN
Tk0vuRR7RUEe3N7DrH4DG4TVKt/PjK6dvVgxRgT8bzjWid26ihM6c+owZRtBmtrMhytALp6nQUaH
ucWQ1K9BDCzrrmwEF3GimeNi2liIWlCW3cl0086+JD3ue8bm6rGygYvpeoxmXCDh+w19NMGiGeN2
YH405jflPayqoFH75fVcdC9SPRglG62+uZ01JzXvFtEjHxuMPS/kAnpspno0sbNzzeJ+7vyuBV2v
8mnpBQ9F209sF1N49VhraXIS/2xhm23WkjwdUwd1u5ODHfMBLWD7UySwipeP1UAamEgFHhAlc5Dv
w7G3Jpu2mRXbemBCssQy2+7rPqQolng9WWuEhniE8mhc/zanIbJrpzuC17B30/vGicEW5u4DCtz8
jw6ZTMsVhbURp4GU2CEkeHPaC1xdhMH+vsoP8Vh01UCB0WmO3D/UomO2cNC4fJBQUgT6zw7bG9nR
0Pla36TYlKPt7DxeiWoCBclH5xKDOmYklFmbbWUdG+2QR95kve5PitAgLjlkpBlok/x8Mx+9OXb6
Q+Auvd/jJNodsvksEmHZniFNhfgz1WS8Z/w+Q3kB1w4HbDCMMPZi9V7NRbG0ne5+IfD3u6ho0KF+
DoRquq36q0K/kboXs3E7YVvZdtRekLhFviRzuEw5kMLlLlWvsuTBGq7VQnB3KBixnzO48mmpJalS
MnawNj9OAWrOfuy7wOaWTL1Ywa3rUWXKk8wOs2n0EE2vOS4M5/i6Kb0m+KbqwiWcfe7PBH6B40K0
iYZkin46ABhi3MmV7PIhcOePjZc+y25zI7rkFbkDF7Fa8P9JGuPU1drMNTo8LOgV2IrpY9b2T/uj
uR2zF/O4mLVIoUMrBbOVS9o5MJIDaeJraCoLdnsi1+PCdopAoBWamDQtPyh6ZjfhxzK8gpals2/O
f+SHiz3ckk4WeUgrxtfCXq1VN/Pr6cx4HSW0HHnSqQuO+4Aib+fyQx8ncZcz95j7BoeQ8TgPojZ4
gcP/0Z0+B3oOcgSM3XKup0/1+LFq/Uo/NO31jDfXv7KH70IkURwkCeOfGttXOfq8hILNo2iCeIKr
epHmMaowYP9wIlZ3w7FCy159Kv2kFjZCC/yO57OCWK+mK4ygSJ1uLckpF5QepVed6JgoiCLCJYlF
GUacrGBUtfj58DHq/Gx83p8Y5kg7eYhvA9OVIA2aEV5Q5l4d/5DLz41ykqLETtRjG7uRJjhZi7yO
SwxSO4RRbE5Is3C5trB1+pxXH6l237bH2hJcUG1SxxmXpE64/JDHRrBUEuapzGwLtEozXiGJo1+V
oIlJHdIcix+TR9z4XRyQa2AuX/SmFZc9xcxF+ceE3kxx5Y1QdN+fO5F7cEkiWOQwCxSM5cSogSGq
+ilPBTKIAgi+ryBMEwMtW7BDIw/G+Bzqr41oZRLEEi8TF5ndv2RfafatVEH9ob7G86tRiXhNBClV
Jb9vucgSSEPEyMsGzesG6JaKHk0ESywv2CENozVlMwAWIp/BxecmkDZpQsPr1fQuC+h7KtIuvs0X
8c1tIy013rvcvn8cktHOwTknrKzbvjlaoTAHWW+7pBqHZkasxa4axpcARE62NbuDk9yW6AnD7ftQ
OKGQnGp7LCmlBjrrmB4iB1u3cxToSEuDdAMGKdQbPaNz0Cnoy2gIzrjb/neB4kK1ytPO0Accloq4
uDGb1M1r43WwpudGWCG7HU0XKD5gWwkvuSa7kCfxI7ziSgvUG12JBEErGDz+9S4yFtRm/3x1as/6
EtuT8QzPcLTqHGHjt5+Dth9oIDn870zxb3ijpUjSzIav9cAc6YA4Hi2DPUr5iJ37gSdqb/iPhf6C
x4VxsWS5tPyDN3v69dQ6loPqUld3qtSW3PpNYB87vfy5QF7w2EZ+FQB9pnZt38A+9El31/8UGaOb
lOk9VQdRRt8up1qNJktiKzR0oMhTysjM5HNwhtzoIb+WDs1BEj4ob2fDi1lcXNdqjvJgA4kdLPzT
clTGh/1xE7g6z8qWReAKitiN87jYufoY93ZLBG4uguByRJLoC+QEEE1BfI4lxtJ4qyRf9s34jxvs
yzhx2aGb1HjUAjZOlj16mtN/WuwAXAOBgsblwisLW/zY/x+3bhdQLk+AgWsyO7Yp0w6qPz4ux3l0
JHR8fiXuDGn2476NgnTBP+MpFppgDBUmTppX0E+FdBUlN7p+r3/cxxHMl8XdE6iNWjR5DqvGuj5O
SnfMjdEJikWQkdiM7AQs/3Ynq8tgxhbMGY3KQcX2tZpRVJ8F5nlRclQ4nwLNEHiiKAnyz3imrmVt
rbFdNIRCYivzFOjmNHPuDgF5SJsCnUXmCWycx8JAvkoCv5SLq6DVTn83wlz2GCjqmBtWthGpr+bS
uOj1P2SjLDjLbbunphCFaASKjjx/6KKEgwQVEdYql9izfgt+gnA4xOptm94X1r0ePfXRY5gs/r51
zOv/mNgVLHd0mCcwmiaEtYcO2M63M0pv8viApmg0VcZglSiOWWe66PER4Art5RJNFqV5hi46Rmvi
QW/cw67uS4POx2vFSx5E2+HtBW5lJpdxmhakjAUGHRUPS++kx+XKAG8xjRziVofAaQUn581wWcFx
uabOULwhG6yxgdxQ7VM3exNqzAbtJqifC6kQHP82c80FjX9PmDuT9DixYA7neziIAs5OZG7SHtvx
dd9bmDfseAv/lhA0UUOLAkhEK+2ivx+K1zS4WwJRr7xg/Pj3AxARaZBfAg4eHMv6E6lux/CYqB9L
/U6mggy6uWivRo/bi0xmvEBfBFiJem2ot1oouGMV+Z7OJZAyN7UsC+B75GAeJFu+Cc/FW2eXJ1S1
ybaI+WhzQYAMpGaiD0JHR8Hvm516pIVa6KgdD4fHWh0dYtq9/h7xEhwifoFwJuVmMNQossCYBWej
fETt1b6fbc/J5fvMyNWOzTACMLVA6tIt8g9565rJezZSq9/PZb2pGPo2ByWdW5mZo5T9q2Yux0Ef
RQXuIju4JBc16ZBCFR52SKOj0vpQZP17lqeVKVxmU4NCCQlrUpeTE5roEvkUasf92RC5FJfNQlrK
4GOBFbUeP2VxZetK/FThjWUfZju5/Jp0/u50Rh9OXbBm8aYuruawT+wmk7/LWX7T6u+hXlg5MH91
incCKwklhjU8VcqXXmptSw5Fa7pg+vn7UzxU9arGumAkaEB+Yu2bjFNL1lF1Lmm+6nRO7Jsi0M2z
1cUh+GvUoYIoV8H69mpvcGePEegqjyzZiHk+2MT/uRxcZoxLA0Rd/m1eGs/NqT+Yp8orbgkY5P/O
MbhsQMepVVQoAbpZeOgC6jQlXq3L67IaBB64vZBe7OHSQjNmupJMGDoyeQr0Bqo3kt/Vw5VRvu1b
tL23XU0SlxiSsOoI2yGA0tEJj4UfuOngZTZTGMh9tPzHd6JiZ5EvcnlCCk2tlRbYpnUvVn6zFKLa
fREAlyVQPRPNI2uNmjJ1tNUpAovcPIg48P9jNf01R/zlaVwpQ9MzjoR/uGwKt3TyG81Vz6pXHDTB
m78g8/HXqItmVIvJ8rcx1F5OnyIFhIVtJghZQRjxl6iykem50sO/5bPuK1eWpx8UD2zGJ4HTbWcG
UzY11bA01Ez9vqpO89i3IatwWr4qvvG9PiSt04F7CAKI8pdK1Gy1HUwXNO5OiZqxNLasTK1IH+Px
oZdyO2Fi6L1TTYd9y7an6QLF7XmoEY7tzOrT1AGiwaGdpG+m+XUfY3tLesHgcl3Z5lVXG8CwpMHV
qWGX0qmuKzvunrWqshNh9cR2PF0AuawXaXQM4p/k087gVs+VH0hHUMnhygeSZBCIkm1Suu/a2IH/
nvWvgw+dJ0Q35KRJ6wWb4TG7n6Xz0AkO9ZtrvI6tKSGWDDZbzqhZi5lqbIPDtGzYZgXlxYMhlU5Z
Cw5gm4O3wuEyeUalRl+0GjhJ5eSZcRz1RuB025lohcHl8Kip9bQKYcsExbhMQZETxM8qe4T+WXFO
3UmkNySyicvgYS23i6TDpgxFNFKNk8QsuJgTzQ6XwiFeoVpl0rIaO3ADDbIva+qDXn/Dw/mn/Wja
TA4Gmrw0okLCl99/tVZmhAHYElDL/FDTj3rkhQbxLRkMlpn1nu3rCotLREsfdGkeYdykdPD1PjwG
1uBGzSxwuc0kZJiM1YTd4fA0vVOQacHIyGBL5S6GWnXdv4XCjlkBCH+taGVDT5MMIP1wlw7Pi+kG
1WTvz82mn10M4a8UKaTeIZoCDFn72Em1bZqFAGFzwVshcDOSKaplBhIQqv6YZR9IeCM1b6Pu6dqh
qPF+E7j7FolGjVsf4kRtskSHX8+Sh46KfrpK6XtOlCuT2KCuTqyVmjZ5ViAZpPIzUGpw2aqxwMO2
M84KhMuemroUdWph3Ay0/Nkzke8yndiFmh0pGY5SrbmWUd3XVu+Uxvwo08XTusnbH8vNdXD1G7jM
KoWK3FshfoNifkklxbGwMSJu2T9nytHUFEGS3cxI4NdWQQRqYKPF5VicnqcwHgd2grJxzLUJPQ7j
gybaj2+6/AqGS60dZGG6lgLGNAIHBBa3qToKstD2o8cKg0uuVd8OxRACQ63d2WlO4CDGs56mO/oN
6owPNQifhE9f23bhGgja1pAv5QtR6jRr0oItg2ZRdSczbmdnCKD5te8Sm+FFLfCTQ+0anTVceEVp
Ehaq3GNfGUVHY0xv5jS6CodU4P4iGC7EEtLIQzHB86RJfo7L9Dks2wMRdvttjRlIDMGpa1qmRnnh
7jht4kReUADS95/U+j4QyVdsmbH+PhdAajRFncYYWhVN+xGHoVeF5Ue6ENF5bCt01jhc6JCcTGrD
hFkz5bovv6tqZgd0dKJIMC2i8eJih7ajHtTNiC1jcNupd6HyuO9dm4GzNoQLnKUaobjJlNVarzll
INY2bmQJlUaTUz5rx3jwyfQauqI+zM0j+gqWr/VdhrrImhbx2oDOx+t7VELScp7sSJEXG7UA1K4h
5GPns1KDKwtaUnFafjbyLnPNygAziNJP/v5ICEb655PKao3poOYzkxoDIaUjaODP2fC8D7Aptri2
mVuYhyJZkmICwnzuMudq8eOjWTqLvdjxoXcnSKYFmqfj9BH7ooL0TeOQPwzQ4BC82nFJhFGemEEL
d20WXzceqPa2b5vo++zvq8EjeLwcVALTkiU4ZX3oV4bl7kNse+rKBhb6K4y4i6yRMrFq9sTcZ9CN
CZ6no+bKvv5K8bCtdXYoepkV2cWlk9HsZqlkJel1OF2HECHV6+lVYNfWxQFeEn7NDZdK5rCQ+4rJ
tq7KNf6ltU990W3f1uZwDcblkylP5SRlBpVgRjbKl7k7jtKxmUp7VDypPSq94EwqGkEuv6RzNc4K
q0boxntiQQ9HUDC5mfAvo8dXDhWKOjRdgNGz1PGkVd3dkJE7PS0Fbyab+X4Fw93u9LQ2yoiR9Fdp
gQ7X2pZqvzS8NhRda7MJ4G99VxPEN/vj/kOrLKZPrMefBwlYhp01b3XwmVTHWhEp9onM4vLCHI1R
qjPCcWv5FuFaVPqs6vcLETyhCnyAb/HX4moYGoaiLPfj8GyI7iNEVnCZYYz7YlBZI4TcUK9k1cC6
fBs3aC80Rdo0IlPYT1knoYlKkAOEu8X1PVUWZw5idz8fiBC4dGDW/ZhqhAUM6i/GV6kSrPiiweIy
QDhbgQbWoZ/3/X2NxTbS7dD4XtW993eGcJFPp6RNVBaZIL287aXJ1Qwi2B0Jgp8/sOek66uElXrm
hnXMM+UqtujBatLjX1nCn9m7iUatEQOm6h6i/pGKWgFEZnAbgyoYGstgm+KsOQbpbWQ9qaKrQeY1
O2mFP0VkEbph6w7lPsGkuVE53GGXfJ1Cu7BVQL1Xx4IK1W0nNkxZNTUDW20uXSrF0hfNwk6WRHoM
5MAepvi0PynbfnyB4Aatq7pCj9i5yNIzLy+wpzIMlwbkTZ9Lfx9qe34uUFyWLM0uJajgZIcK1MRf
yeaBTII6BtGAsb+v8koqy1SeVUAUwSENv4+B6O5ZNFzMxhXABArvsEwBEAZPRn8XYietTC9B/h6q
Bqpcxor9jhVOqGmjDuZDGGIsjho963UIhvd3LSgXEC5HGp1VdZEOkKlWnMh4IuHH/RkXjRaXJCV2
xW1YAJijDykYO6by0CjPVSwict6cdgIVYMtUmIoAlyNR26PLBhOdDuPYzq1jUQiyvQCAP2dZSmTG
oQWAJcn9NlDdsLYESXgztVxs4A9OmSmPpToAIoL296AeoW5Wljc6uZXHXhCIm7X9oP/9/3j9vMNb
eVdOF1mqAmCxpjblubN83LdEksMolGOIvnTO2Bx6/Ub0vrt9+FgBcykgG5Qml6Ofhw9oJxmHxDVH
8EKAA9Yrv7UoNXAliH66+164OXk6FG1VHfy5qF78PZZmGo5JWmHdGfT2AxS9riyt/bIPsZnaVhBc
Fq3VtMgyhKxbFo07hJKblaVjLa3zHhhNt1A1ZULymvPzAOf4jrJNh0bmQ6sH56lSDvUi2ghuW4NV
BzruTF6bywu5hjJkHWosbt4UuDLoW1B56qcgQ3PYvj2b+QELG5490QpN+Ks/1HVGs8aaRbMptGUF
9ej2VPmFiHhp0wEMCLhTjVp4yeG8bsjT0dSqyHCX8LOs3Sbzy74ZymbsrgDYD1jFUx0uATpIYwPy
qPbs5V7wMrj1Z8Vl4hWxM5qH8uvsM7ZQ4cl6ewQvpnHrUd6acjeZMK2eKjddBj9aDH+cVadtu0ww
W6JhZL9lZSVOOQoqm4FlSXdJ8rZUgmEU2cK5nTlDsNJsMYpDqNmK7o04vnfqc04EwSqaLW5VMrOk
yLWFjVmfnNsoQC2/+RCOxjlTrFMgvNRhn/tjz4jiY3iAjpoGXilsjPphNvMU3qdnPt4aPbOUznXx
JVHB/zvQ0caTn2Bh3+wmoStMLh/Fi5bjKhxD2YStYzSSHcZX2uAowVWjXynJ11F/FLJEb19GrkC5
MNOSAsXtFgxFE5xT289QCJ5syam/pifiyjh2e/thtz2Pl4Hloq6TiwEP+DAybq+z/EXVP9XKK4k/
S7pIvGF7wVyZxoVZDEbvORlhGu2cyZ/c1pa+YO1yrcId/cXL3SJ0Ckd03ci+uuc5XMC1oYH61Qaq
UbM+HPO2tc1Jubai2N8fx+24vowjF3dNQJalDGFcK0e3GiUPUSyqsxH6Bhdzo8nozmYmgIVuwtZR
vqCV8B9tr+aMq6AAgf6ubHWxilsrl8nK2vmnVaVh0272e1l0PBM4IK8MoQ+93PYlBk5bHKqYJxod
Mrk7Tk3jEE1wFNz0BapQammE6uofJWVKpU9lAD5lvfmgx/7UPOairLGZf1cQ3D4JC6eURgTaFnV8
wgU3BAFtLTr0kcDdRDBcbsrSMCigKYbF0jxmqWXXRIGo2L1ai+Qt2Qz/ET4re7h8VKvaUjC6mp+d
aMqTPoY2mRN3KL2p8PESbuPg6+6H0mauX0FyKSlRARopEt7l0hBPL4U9S4U3QGOozq/HDgEsUlXY
jN0VIJeYyiaoJZCN4cVA96b4WRXRcIrcjk3mas0PolGGtouFvXP0mKJgpJR9kEULQnUbRCeKDrUE
LJFcAkrndG67CYmcjleL8rmQPK1+2p+YzVYeSi8YXAIy+qnvGhWLPiRjjHN6FWJrNtCf3Zzi5wEh
Gpd8jFzVZ1UH2nseI/aHD7U9v89RTOIeDSIYvhH1soWc3GVxa2uQQ9kfwu24/f8IUl7XQlV0XekL
2CSHpiu3ql9X5SMtvyRF+7KPJDKIyxB1SpS2q4G0VKc4vjeH22EUnLa34wYqOFCzQCEhL/3UgKkN
ogQ59praUUW6i1/3Tdj8vkmgrKtic67xlAA6pbmkl6WBB6KvuEnPu/c8pKy+zyUaVZd0MvX4fiKT
Y6o1vkrq2k46yPqM1bd9WzaXuRUWm65VDmjiYOhaDVhW8mkyXkzzGhLJzqxe18Lrtc2ZX0Fx6cYC
WUIgq2zYyIOigLojfcpQUbNvzzYIFCNUKGMy4ePf7SFZnM9yhGXbokAgdqno4KT3/g6E9+EIlBNG
mMHBkuVEakYGiOJi7EgEN57bVyrmxRpulUN7g7moPaxpQCalOZUfejg+GW71gx5CR7azm0S0m9sc
QAu3RzpB6YnO68HQsKUJ7uFwCz7e4ekjtx5VUX3fNgQuOVCmqDEeXG6O2pIafYh1rdafK/mlTq/D
jgj8YHOxti4YnLMFNK/b3MRGpKro3ULNa6NuOgdv/+c8lN6yJHyUM8EzrsgsbqWTtIrOsgFIa7o3
Qj+bHhVR0+pW5jFlA+WJiqHjkMctPXKqmqlVYTXoy+gQ9rWvj5Wz79tbK8EKgr8NDWe1AIUA8nOK
C5sRt0JS/NYppyQSJB4RDheojZKRYMwwWq31tASFXaeyXQ63En3dt2eTLWhtEBesiZomacSW6+Cm
OeF0csy9xI0PXeQMnuZHZzTfehHSq2ActxLrGpYL3bCR+2WeYJ+ZHmerBN/+F9rfSrg6rN6V9NZY
3IIhK5UkR2z/084vtfnaWy9SL6LpFrjez1P0aqGAN4LVOgHG1D7AliqcBRG7FT6o35MV/KfqlO8/
b8yuGOMcO3oZQRv4qeKWgb/vCyII5pMrG4pS7dS2xJzE2rmbH4P2gYjoK7bOJWsruCRgLoURytge
4Hq1d7ThsY9axwwdCS37xUEvPuei/vlNP1sNG7f3lYy0svoQwzYUd1JV29AudNTsYGWPufJlf/i2
oSzTVJGCiMa374CIjaJWpYabqZXTqgdFC9wqeSO1F4KNbR9rc5eNB59fYFzYKim6haQUYIZES3uu
u/PClnMJJF/G50nVO9uYQ5y5Jh+0qG9lrrj7P2B7Ii/4XPxmCUK10hv4yjSBhUSvPgYWSf0gjr+O
bSM/tYoRulWhg3IsWQQbwM1YW9nOxXMXG2GONlfcPVjqcbIipyvI4755m+l3BcGtwdmwKMlIsRlL
w8KfzeAIfS2q3+PdQDCR2zF3GUcu5szB6EwIU+L8154miKgQtxE94IkguJgrBjRQlybzy+bVIE9Z
/9gO3/eHS+iOXJiRpKB5xNyxIU7ehXal4FFjgQLvaSgbZ0oNR0qeFu2pDYjAEUVRx635FfS7Ignq
FW5cflXka5yhZ8tyTA2PurUAatMpsHNWLDwPoUuPg5IHUpeK3BmgxXmZ896O6weC8qqQvscnLjg8
XwRk2kEY07HYGmY/Lyg4CmUnSb39Odt0ixUKt8OAUrw0Jw1QEnTwN5UdRLLdUkEcbc7OCoT8vqSo
chdlkoYhk8ybsDjL07mMEidF4WolCXYUInv4jGSWaRv0gCrJGSdoRzV8PUr/cmr41NMRq2wtDFoX
XQ3ah1Z2A/llf17YJ/irO3M1ZMzO1SqszuinLrPWcEk++gNZzkbYChxZBMElnTTu+1RTATFOJ6WL
7bbsBJMhQuByDs06qQkVjFNGQeOEUu3BpxGKN/eHShCQOpd1tN6gTbXAjnRB83zYX0t1hyGT3WkQ
Ub5tehd2X9jHmbiE5hsjp4ZOah3BoDnq79opcKjVPpiZaF0XwXAz03am2sg1W9bjI3p24syJ3yNT
gi3KL0u4qUmy2ujLBitOT6gfa4atGu8pcVxDcPMSdVPe6jpWzyJPPClXGeNpLerK3kwtqHkmhgW6
FIvnlC8bqxwzYwDIcJWMr2NfOKbxBfX3tmGJFplNd15hsb+vYhJXWuacs8xP2+oQ643XU5FcyfbM
X8zhwt7sa1prUo9NTc72ba/yUjjUENyYiEA496q7qehSAwETZGfZ+tE3KN572Y9JEQTnXqNEdDTv
wA5TeZCW1M6rO/k9epRMtf7/U8/5l4yuGdNo2apSfqis2KvwvlupIrryzeyyQuGWe5AcBbWVAEUH
+3oxaCepUa+juHTkRNTMIhg0g7vG7oge0JkwqIT4emu+aJr5KYmSz/tzs3lhtho4/j1erzsrHzLg
gFrvrjkVbj7Zw7HB5Zwb3svuotnZQVves2aqVDaIpeI6mCc8KRWrNk1zRPDE17R7ys3ZrppP+5Zt
D+AFgwvQiYzgu9FYMkgruyE5nt9/hMLOW+ZXfyzNK0vYr1ilgcXscjw2wJIl8gJyLJWPlHR2oDwZ
c+GMiejpXWQUF6252StzmMEoovpm8Syl3tQ/74/bf3jEZeC4cC27qI0XCxidO0CrFs+RRzQklBJo
3iFcbxMwnczaYR90O7AumFz4BoqWLIYCzBRUHZNeOuGSPNTDgP7iSdDbIYLiYrjIyiwoO8xYVR/H
cPYbeiVbHyEs7P6VSfwTNU1isFfOLHsfAhBuG3pjh+p9JGoAY26844A834lRNOBz1mCOpj7LYWqr
SfeeYNVkzTLxdEMMvsxuSeW2smZsQKQpdfQAbXKR3VaCq+Dt4+IFha+6N5aStLLMNqAU/LLWVeKm
7EVS9udTDP7cd8zNCow76MxzPRYzyu/dAYfSIn9oo3stKmw6VX83djwJ5xSVhoE7JtwBGpB57e4q
5TnJv+wbs+kBeBVABSQ1FZmvT1yWqMvDBo42tV4efQuat7/7PhebcmLindPCChFNyolQXClR0S09
Syl/OPHKBC4m56grzTiBCUlr2VWaO1qbfG4GCB4lRXifB6pg/gVDxi+uiJiJoDcFa0N4CHC5HDQi
QfjNRH2xiF9WU1R651MAhHlwIXVK9bMVnvbnZTORaRSLj6krqINhP2G19Kha30iaiacuuQhsFH69
Jn3j5EHvB4v6rkPICotbd+YsolP4EysOrqfuwTTn63gUDdrmYrpC4VYetTVno0sK5AA0qww/QmI6
fXydZGDJe4X4syBBbzvBZfw4v87DPJyoyt4km9K2qvk00ebh76aI8+vOSKg+F4AIkifsGGkfeBP0
fLs49feBftao/xlBv4zhV5sOy1okpXAGVNcofnWvHxM/hxpH5oItyqtuYlOAuOl9uPKSDYiCoQ6L
u1tpxiKrpABzFU6flPpuyWeo4Z2qSVCZIIJhk7hycquV0ST5P9K+qzlyXef2F6lKgUqvit3tbI/H
nnlRTaRyzr/+Ls4+Z1qmdZvf8X52VS8DBAEIBBYWwETySc68knxNusMimszYNTwwQGGQmfH4qtw5
lSmIn4sEKPNy2yU3tXSlVD+a7kizu160wGnXM5yx+JMqx9jELgH0WkhLXzgRuGXddphRnLSp6GVy
P6husLg4V8ZkqesM9vcnqP5D2v4nqFoHkJV95D5twNS3R2XMShPZMQQbZF/DI0cnaOPdVZxBdB09
VooCZpG3vz+XatUPrAo25DSQEBPoUvuJ8BljX2kbHGaSG5MDh63VdBHLRCY9qGX5dqTZZ9KMt2Ub
3xbKdFos+qzI8xNFfhpJk0BMIT7nBZdk6i0SI94ykqrkip4s6dj67TdGep6JqC1279dGWM4JJug3
aGsNYMpwyvsZfG8/9PVB1QdB9U90eNwNiwcQaKcRimUd1lePiUOWq25IPpJtnYXhO1DNyJrVaoYw
VO2uO6u7q0jsrk0jetkVCGNy12pQwXygZLAQiRxi+YHNIIse4XeD00YU7jLRPF6suULiiNWFbfqa
R78EAYP9j+8CxgaA898GJhfyeIAMjMEwD6x7EFRMweJVsLJctDd1179uwDgvPrW9rUnsaTBWY4dm
Yb8c0vkeKZi3joU7mV8uCydSHucpqG2nZZwADvtNj0nTBGjqDi5D7GasBuZnDPAy2gbf0dal2VBR
CRFDU34my6FXcycujupwaj6ykM/aIHG6U2dlSXoCt5qVsWM0JSbibtrkRe5d7GapbPNDF/UsGK+7
Xk+y3IRgpA+S9uvQ3djFt8u62z+eMwTnYOtGaooxQy04Ggp3QZ6C1rbLCLsX1FSIqhoGWtr4nrYi
b61sIbg9sXxfjrMvZS9ZZHiXQXZd5waEu6JVGsv9WrGqeaN9ylfQmuZj6+RNHNpdZggk2gezVBuT
zwZLkd8GpaisVCuuTEyLz13YLgqyh+yXTAfHkjKBa9hX3hmKCwlVurTYzwOoOQpIfGWswVI/XVbd
7kSOZcHny2iD0fDR+lYcQ6a0w2QaaHvXwunBxBORzhtoqI03aYSHxz529BSZ//fLuLta3MBylqfF
fbw0HWCJLfnSWDhF/tpE38HkKjiuXR1ugLjjAk3VGrGmHQ/cMlikNN5Wi83eiQTF+92bhK8/w9AN
gsFBzoljSF2dsgbcn1V+Kvv7ZhS0VeyLcf59zvc0Vd+qco/ft5fbVPPH5esiGrcRQXCWMCcSrSwT
EAVoBA3MP6QlFjWJ3ul3R5asjaa4k6fY8jhpNmEcxOBCOC5YYZMGduFoj3qo+fGpfUg8Ea+3SDTO
CNS+zJSVALNUokOhNKYzKvppNg1R66bIDLgbW8hGWY4jdJilv1A1OVhLKijP7YtisWXqGhw3T71g
FaYhGSN6XDObdWomtrhTc/8T1jpjcP60XZsO3VLMxb2yDUMlviwdEAlhUjR5FZNX7afZGzju7jSM
KyzRASfrDtocw+ymTF02vtaHSBhFzY37R3QWjrtJ1FzNukcbh2da3630qyq6Rn8Sjnf53EYc7h6B
qEYxBgIANsSeXSW+5arh5K9YTgexXLbvEeupwXeLpc6e7KE04HYBYzFUDxJ42dJbik1leC99vOxx
95tJN/8Xd/G0TJ5KJP9gnvEmX/HwwhSMB6wdNJywBOaCXWU/V1FPu9CWuKvX16ma2R16/NYqfTSy
6kaptYCmGljgEndNFbeVYyfvTDeusqA2oxAhIBBIvpthbyTnbiXYyyQtRuMAWtGtUPEy30St+TC7
jC9+FRE6CiXmPrByzY7yiem5O82BHmiHWnHLK4aW+13nirgLmAIvmBvfkJQuq6StPRyC1ExOSyr0
VqWuDCJl7ZEY4WVNCu4Ov8LG6BojQW8SprrG+2gIq0wwTCjSHb+7RrVrpezZQg5GUL96nYuxuCvi
meEYLlfN4bI0AlfKNylEmpTPKyIetr3kjjwewJ/ixKXohfX/E/D+Ohx+hU1SEDmq2PKAyZ38Hu+6
Wea0V4krPTRBcyy8xMvd8sdl0XaNwgYROQKtgrkV3gZNfH+rlOLbIblZ9VM2X2nzyZDDSdRLxJzG
O+s7A/Et97qGXZgxm72v0eJhJo3X5NVVM9rOKLUPl2Vit/Q9lI719MRCU4nJeRKq9mM2shUnubS6
crw4KbF8e6i/VAteQu3ZR/FQUAESQXKOI0qNHM+8OLq1P83SkRZHY75VmpdWDyyQll+Wj53JJfm4
M1NKGts6y/bz6daIE1dnBGGhPLtTsTp68WQN0fEy4u4FsP9qlCfXw4oVQy+YeNN6Y7ZhmZ5aTfDG
u/+GvcFgvnlTw6NDhPHM/j/Wr/o5Vk5IrvagwhnSQBEIJDgvnl1PxePVOKPS7+mdHShZDn6Q3jea
IhgRcCKaumlrCxJ/ESSXvLRDYpQKW3uik8Now21FsSNVj5Ey4TnzKWtzQTATnRmXvqiZ3BqUWhhA
MvNQ0j93+hrORHDVdv385tC4FEZKQMDas4CZqXdopI1FD6UiIbhUpKLNXNjsnJY2MOrCQQl3FZK4
iEA4fyHZspQvLNGjdnU11KC/TSN83YpesEUwnI+QMWaqtMzAwZOPtW4Y6f9ZioxsP3fbHAjnGyal
S1qd3VQ1bPw1UN3YBWfHff1ifsXIBBbxpafcHQqBRxKYAd8JsFSgeLIGoNaJN9YvKRWViUUAnHMY
ZDPSEkxH4zWJOuOyOP0qqhDvpxRn1fEP/6gMpcXIUoqudcgpOZRPfwao0lu2Jsb2RGSY+wHxr0/l
X+Pk3G51rC7FV3TRHRewu+fzFEqJfJtr2ev/7r7R8gomJA3dBmgLeetatTrq256t957J99Z6muo7
RTg6tWfdNnviIZqODeF/GIY27lsu1inSRjA74SXIS60JBeMa5N7rBxLLLQx3ibpJzwzQc6EclKWL
k8RlSBX6+QPq2ojCqQtRiBaYSACHfNa5S/ldn9ErRgQZw+7HrK1gAtXQ8P8qfFK5rHIWw67Z1x8m
0U9YV1h5/W98AWDDkl5+IBiwbTCGqppgEXvHIEa0rNBZFc2ub4b4QKOT2gsC+F4muYXgagG2Mcbl
YkJrvUydYfkCJnk3oleV+gsj7O7lE9plY7FVG+QoqkqgPs5lq0ndZm2PbJKEo+rIfubH3jI53Q/2
9UQOg+I2AvF285MtJGd5WPeYTlIFyPI6CmnhsL0C0/3sKu7wCWmllz9/pABhY8QbTAW2icUM7Mpt
rlSVVkmaKaCc6WcbUbwbnEqWRHPKu8e2AeEirDnYY1L3ABkL6nbKcRllp2mOQ1k5IP+/fGx7Lm8r
EHdqy1DDNGtgDYPpWBRjt9H1sN7SshTYx64z2gjFndVYSKCrijBCnM+xX0dasIypb9qqIIvchQHj
B3YJ440b2zPeHtCgSHKCoQU8++o/LDn1jPTLOgi+dPcinw2fij4x7Dw2+T4HNZqV2WDT8RZ9KLMX
Ogo8w27GsAHgmxuUWs4nYgAgM/o8mNq0c2S5qWKnlpPHKrFsZ1D663WyB0erc9tRJDR7lRPNHSPX
YPgamXCeJL+ZC11ztbKcBFre95RnFfD9kmTQUIar8ZyGloj6+Ib5RLzMY/c+bMA4N7bYid3LBR7T
SuluTGgIziwQ8cY+wo23ou74gRuxQeM+CoYkj9tuhmiyST09om6h31n29/pDI0/bU2ZmtvElBhnL
amI6LKv0UNaTuzAXRrrHy/Ls34i/1qpxLmuo7TYpGhiTOtt+n44vlUKvYyLaxSyC4ZxWRae8BDmR
4RW15ozYnFRQ3R1GUYuz4O7xL3hTUYF+Y2XSlH5PbpoP+cPN6XNuqshnFZs2cSgp1rxT9aYwr3tU
0DVdkGuI1MUlNGYOm44kdoHq4kjkya8LK5jijywI3NgY4eYfBgW8odUfIg8zXMh9Lflj8pHOZhv7
YhQi2xrKVVwIiWIlLzENjgtTqY6WD6FtzK5tiCi+9jV2huFOhuJzZhlZD5tWmK2DPsr2Lk6kNqBL
IX3ocM5Q3OHM05hk+giJFuPFJK1Hok9mvXiX7+W+V/svCL4B3l5/YneJVKzs+qv32MduZo0z1TdW
8drXorVjIiguKGJxWyYVLaDkAic0l68pbcPMVjBrp/oYKTtclmyXuvRsEVi/9FY0I59nMmrAG4P6
yGYfxgzLeOV74shBExBvCahrXE2HXrQz4bKNKDLnu6XJ0lJVAXCahJ0UdkVAM0F5ZTdh+mvtisx5
bWmV4qqgMMO4wwoyaSivm7IYnUbvb0k+/ytDfPfATyywpNUJejx0804fEfWfhKQ4u7ahy0SXZcOU
sVr87VnFIACcZRMJU5G0TpIceg1PuMrneP5SzJnA5HePZ4PFxYhmNXrkmkg2Vyo51jpeq3bnTKUt
+C7YPSJdY49GWPaKsay3IpWNVOkDMz+8pjh99Ikov6TkRhU9eOxLc4bhLKHsLGMoWfw2Z8NXKAmG
SnPLuBUkzuxn+NIyhjD/SsMf0Jgoia6j+zRRl4Ou1c/VOjxfvrAiSbhzSYppbBMLEGtZnfJIdWnS
uXpZ+JdhRJJwgWKo1qy0BigsLyeQnk9X0mi+XIbYT0w32uKihNTQtKAr69V18Rx5nZ0kf9GcAatJ
1UMvWpu924CzPRsuUKBTV+3lCGgk7I8NHrxsn21BbUNdlHALjogP5FZqGQsxgcQeppPCKYM4sK7l
X/ETRH1Vgz7MpxvRRiLBgfH9CoZmTVVe4cAsAxX5m0ZE7CISiosT4NrtLcrUl8ehpDyjRyoXcXTs
u7e/t4dwvgCZnDZnWLrqqfFJLU8KZlrBGSMr950pWuOwH/bOtkc4hyDF0X/4/0gI6hjNq8IK04tY
cW5czy6euFBFMp4H39aFpL67hdKNIfIkRnQFW2OT4qQ63wpZxE3qIK2wNBndwZUXn4RrHnaPDt1S
2HpogLSNz8P7xS5bO8JTBi2e5uhqzl7M7gPdMvYGgrvKUadNnToCAuSunlLedtM9mhEE3nU3VmxA
uBvcRuZapBJATElzdBJj5w6KV/bPJv8k8Ewsn3vnx89I/A1GscJqMhNIRnps5e/a/F23j1PyuSC/
ZSytiperqim8y6C7p2QqeAq0kWAafGdbomqVTtkLL2by/LXsr7K5vBo12b8Ms+snNjCc4Wd90isp
q+2Q4netVq7ai2aaRAhM0M23Mr4xaDdRIMRYRLhgBeAii/a77hcwwf8lK8gZMKTJZclrpC+DjCn+
Py7WgDNf1WfbBU1I0IaxGsiKL6om7l/bDSTnAGtr0q2WfZ51PmvWyj2szPhTLy0CUMOJbH3XF27Q
OF+4UKOR0x6+sOmejcTPbVfCGEZ3IGZw2R72ze6sSc4eaJpI1awAqIy/Z8ZBq69aSVDV2A/0G2E4
i4iNoixpC4xs8uojlsQfS3QGumow3GeBJTBwIRqXIUnSmjdWA7RawwZbBN8nrXBmHf1X07V6WCrv
sgL3E4uNdFyqhM2bltrlMAydWt/yvnvpq+5VUe3rIkndxCDuVPd+SY2vrV5/hDnZ3mBzfneqzGZU
mKwF6J7wFG7SJ7sXlFBFFsK5XRrHmIljZZxVUl2Z3BvZXZqImvD3nQaG6uBVTRPVibdOQ1uTalxS
NNIUfVC2V4b6fPmU9oX4+/t8/8yk6XmjTPj9Lr0ZSQc2noDo/1KIP5a58XxdL022GgNk7l5U8zv5
0LgPVhxppgZiVOiJMzXs4kvb2QaAllVODgJErXNiU9ACvXsUGxDOpsw+TXRpQSAasztdvmnHj3yV
b36fO+purVbaRfh9Zb3Sae0s41XTteiA/335yAVy8F03w6xEdZEiDjXDgi9YxVUaUV1o16rOovBs
hxGhIBXPAGGpnxZyG/VhKtozuPdwhjcSkLnibR23490LhmYqcw6qF3y3oK+C9bRqkZd+ZyuTIkzx
Nk7tUs8QddPtxB8ia3g3Q6rDFoRx8UeLx6Lv19ZEGWp5rqUUq9pa165nrx8LX65A7XD5sHZyuzd4
7DA3VyfRiqzJ2s7EqOPnuJ2dOn2g9H7VRFNMO0bxBoed6AYHS6DRH5BArkm/0pO7+gPp1Zvf54IP
li9LeCiAHLX9VdVRMSGiZhGRpjgf0Bf1KisjOxmUbuc29a1YCuvJvjMzRVCc2ct53kjDuQLNSuUu
LoClZEHxjX2rpIF5K2OXtGf+hrGHl41AiMe5htrOUzKM0N4IPOOPsc8HGlpzkHxaPPUwHASAOxd4
KyCf6K+rEtOugoDRc6Q7yaF4GA9sLcnigR9hdbHZJUiFD9O7oOAAUrHrQDZwud/aYN7QJqNjb3q2
fZDjn2l9q0WiJ9zd+7vB4LJVUowY/B4H04vjR2tKXMwXO7pRO2UNQspEEDFEAnHOQmmbalHwKI01
lX6bnpTZrWWBKYrk4fwDWVH2As05/EPcOmnrJ9JX0Hiuyl3aiCrwuxdsozrORSyFllZKAShFVZ05
0Z11XB2DHGbrs8D62EFzn5mgZDkbAucs1kmlSibBENKjEhiudkC/vPIweARfMajqXUZjd+c9GOam
TE0jBFP/b63OWvsyspvaRFtvYBYPi/1UjLVbD9/q4iktcxRfY4FP3zUL1KrRsyAjX+HrDpFl9MqS
s8tV/LT6R7msnWIQsCWIMDgPVY9FM6dSA7vAx3J/RZTP1geI1oi8EYNzSmP8XwgjQx6ho5VNbh2t
IQIL3/uO2OLwvqiTJVKi4GUimdDCsi3dVZIzJ+trPy6mqwheEa1pT4q0+rolGtzaDYusBA+bBrcj
/z0tqdS2IgUQaLS6mvQYmaV5vGx/e/35aHQ+Y3AuqSB2a+PTyEQiQw9j7KSeaTrzd/Unym6vvVu7
zXcsQxuE32ci2TjDj6dhNgpMvoDcXXtSwz8foPdL7ci5u7psKZ/0aREEsl2r3IjKeasY1Y+hYFlA
kZzG4VcaXRNNQPa2Hys3GJybSo2RVkYCDDbuwIbH5kMWEscMS186diLjZEp65z02aJyrMpRZkSpm
g5OrwvqDzNf0EIMwU2A5ugsKWBpYoteUvSoPLMZUTQ17r4jNf+7ko9yVaVciUGItQ4ju/M5dv0vu
+qi1DmYRdBdL5V4uW+n+yZ0hOX+C2JwXpQ7IgiyhJNX39iqdyk4VdLPvhrONZJxPsZNebeF+TW8p
VTeN7CCrY0frSUis+JhojQBu/yPijMd/C/V4+6pBa2/+mUmTnBL7kb0u+dy8ygGjPxijxxrMc95l
Xe5ePBMbl20FPYpgmeEijilVtZUAdJxIoBj1MW9EJBu7sXoDwZklvhvB3rYCArRWWvGKT2ZXHk4R
9nv9O1HYeW4+G5SqXKY8hm8e1x+2eRWLMqi9ohWBpv7qirO7SteHVbYgyIa3Busvq+P/hbdm18g3
YJz1NVmlr1IOaTTit9q31riiy48PKAzd0gpgVIvwPdO5nWL3zYDYX2oTmKhtN26pwMnumtcZgh/I
G7WhIoUKl9T2imMgucC6tctC7Oppg8Al6lq1FFWsQQhN+xmTQ2H/0jBEcRlDJAUXFbuyWTs1Y1G/
ONXZkyxyaPtxYiMEF/4IEvNssABAQj2AA30xdPefzYvUTb+2ot1Au55tA8fk3dwUMKuuY8/CkqSZ
IRnyQ7mkmkdGXB3S3zVWL6gmic6IczIzmvbBF4szyuXylNqjm69fQLwvaO7Yv58bsThHI2uzHKUN
gzkmB0xk/oprf0b+YAXJXaIJPktFMvHeJkrX2p6hQy2pnK57Rl1ZOHq0j4FZfA2NJAaIG96eE3ox
u1E1IdBiyAHGD56ITe/aXFRCEMFwfi2mSmTUKj5xyll18jHyh+wxNpKPfAXAy/xXGM6h1UqBAc2F
fVFPQYGmORTEO0y5fOSm/gVRuSYwGTzbRaoDhGpo7lZ/rtT9dwCcu6GWPNRyDYCsTrFUizptLjBj
pu13WdxZTyrnbOCrY7XClmVvMoKKvNbdgaY/W/qlSXLPLkUT2oKz5zmP+xotfwVGtrwGXZkDW3Zs
PzXa879TGudvhqonmY6t6F7WfJaV36X0obtoontLVmVdsbh7gghnFRJ4yT2i106nnSYpnIiIzmJf
U2cQ7pYw7rXaVpAOlonl1M3spdpDo4tCzb5rPqNwt6S0QXJPEogykU+2+ZBqGFWIQ1AzOmn8+fKp
CATiJ9qwiLxd5hYC2froly09pHrtJoXhX4bZD55/JbK5G4MEQzYllv7pme1ZIMcbpERw/rsQtqKp
xGbNufxUeTaTVlF1+MlhKjD9LGYB2VXVBoD9fRMwMW/YrgoFgEWDocEmQuw+z0RHz8LTu4u/AeHC
V2Wa5dKXAFHbz3GxeIqxnnqpCNpYWMNlOr8ExV2Ygi5Wi5Uq/8lkGa2x9M+i1eX4oXEDvBWeT4e7
OGYFnlhJAthMbw3wQCvmQ1/+LLPB7VTRliKRDrnrY01LQ4wFWAYWbViaFCR6dLKweUkz148UVM9i
8Wy9baYNhZoBqstyd1FAU9I8pv0Hegy2yuPnb9DVbsuLCX8g9a+k/moNIIi6xuycPoWXr6nAxA0u
7Kz2MustKwTKBYaWUjCMfq5zAcZ+hrbRGZfnopQvDTYD+fMFtbG7/CAfRMyf+6WJDRoXdpqiSJfu
T1j4Wl+zLoPIk8xgdNG674FqInZWkfnteu8NIucn8BRTtDq7wjR5mIdA7Q9p/SSPjtSJRnkFLs/g
nIUZ25Y5R7CLqH0e40+yKfpqFwFwLkLqWjJI7AmLDJ2f5+QgU1NkDsymeDeEYiZW0GFRDRpyOXWN
WMuuZ7mCZ9OHwU8OTdh/nyY0ndgPrOTX1f5lE9/9zNricUrDwudWrivgdX76yQzoaX6c3cihLih8
b0Tl2r0LtQXjFLjk0tKuLcDa5LHTFac1RqfVRasX9o5pi8I515QsAzEmoKR5oGLcMIm+CJQmkoNz
qWpkplGBLXmMw3nxwScYGhraZRkVDY09NoBA70bJyUVsSbuSGaCPlwlKEyr/bo9ZjgQvp0hPuv4R
5JJzIUga9kKFsvl9zuG1fUUrnZXbosx0y2p2ZO2zFn1dTVVgdiIgzunRFn2Eaw8gWcIK0bgKZmxj
KrOf9COPIFuJmEY3WQqYN+YUrFJIg5TQ0p6s9thOH/iSB68fOh0I0myDLxmZU6km6IwFRP+5W1av
lj7PRuxdNrn9k/8LwheNdNS+iiXHyevj7zb3ZSJolhL9Pp+RYvad9grLSOXbeEqdGYQolyXYiwMb
NfHUTXqT6026QE35mjp5OTtdHlL7ccEUcGJEAnWJwDj7qipsJGg7qIvWn8v2ZZAqtyheJaxd+JiB
nQ+GKXZjYGAd0oauBxK2jbuVrQZT017r9vS/NyqTrfaYR9rAxPk6oPcIMGvnJfl3JfdV5fnyAe06
tbMd61wkyAhKehoWPf8vzIF7SfZWDC4A2F1u9FEHI9BV7A75h+Yc5WI7/D8lOyKJuECgT+z7tARa
N/Z32mTcKSA1TvXcmcmVXYEixXheiOpjRDZUepSsa8vJojpo2+Gqsqh/Wb37Lu9sKFzMSJdkmYsF
6q30oM8+RfHXTL9LK8Ehsl95lz6cD5HPwEllyVUjA8WmX2esUyKtvxi+rPmmcljak9KJ+FMFN41P
xus8n5vUhuMocs2xms8UPD29HJoNdeZ6EOhw9z1oYz98Rj5LU2KNEtD+2XgE/rc2lNwfwysYv5C/
TqgTixix9zOkjUo5X7KutG9bCpWCofqAjTpl6dCwqZz1dgmMQD6olaAqKETkfEqs6nqq1ZCStWwb
LhgiJWe5X8Cv2YbK5IqqEbsfBVutsnu0cS6SNbSkYc6l8/VX2U/89Cn2rJitkTqWD5I3i/IYwV3g
M/WhnLK8mAGoThJoJ64N7PVIlieFvFy+c+wfv3QbOHczdnYxq0ywoe+ua338VqCAqJm1iMV6X4Pg
ekZXv2EQFG3fanAhldpoJU5sAKdjcsjBnCkfG4/xdxYgEdKOH5BrA8e56lanyz9ZTd2c5v4Z62w7
9Ipfxti3wg0IpzxllJZqZFY4B1GY+c2NCeqA7w3IFlVPPlRNeBlv96w2cJyzxvzhMgws90z7B+w8
drr2oapFdIQiEM4JS6k2LxLzH3o5eJ0OJ1X31COLqLq7a+Cmic84kOSBCI3zGZ0ud1Zt2+wDIXWp
FIOj/SazjpH0kVq1gtUuBri5CXZtcHmbaeZpkfcUj4nRs2q0J6lBr1IvcEi7WtuAcJ8FA9FiMrXx
/5IZMGN6d1M3EJzCpNlO1HZOUHPXseTASvzJAhFmqrtqU7ug/RT0hexLhCqSoVqmTfhNaX2JthDM
l2F6hIIoJtBHz5iCy/a8L9FfCL6U3KyNKs+YbPPUPuikzsmrm8X61lU3cT35l6HY1XivPFgZWPQV
Nojw1vsQkpeSFIE2vx5OVL9NyQErp5yF9E4/1c5Hinz40PmLxl3UKonqeamAlmAFrfY4aL6RfOST
CtRl2Fik6Yy8ihcom1UKokavmXIvQ4OfqmSOIVHBV8LuLd3AcJIsZT02TQ6j623jwe6loJSW506T
bqYk/3X5iHYNbgPFOR6t1eouJwxqvV6Gwzp7umhZw77DPmPwlD652mOJ9gitMXLc/pj4MagmXfIp
O7LSUWQLtMeykHdWt4HjXU80KaVRAy7HWKhTTYXXjtXjZbUJZeJcz2xW1VxRpje8k/jKtcLaqgdH
rhwwY2NblmgKS3BO7+YH6mmuuxRCtf2TXvl0CvPx02WZ9vVmWmhatDRws3F66/FwBV4MeFNDOcXZ
g1oJkoO93wfnH9HBAW9omL94e3mGLJHKCF0MnhY99/lTL2oS3K1YowncAq0vFnbofMPnhLG7eqh0
li4mj3Uwo/O8uG6OKiY6NMGDghCLU5YsmZMBAkjWBYLSzd18JWcBuh/dKshDRfMun8yeP1DBm6+a
tqnZNr/rwiYzes87aK7rh8e8w6K0qlW+UTAOO2s+izbB7ZnaFo39N5usG60ZnSolKmoUzX2hq/6U
eEqU+5dF2jWGjUicJ8V6GFVZDQaSX01DmFeCDr290LMVgnOhcTGaU9ux36+x+VpFXhhNGJfUv9A+
uclsrAsBH+Blkf7kNLzj2WJyBt5Z4NQ1WmAWuaP+Jq7l568LKMKGsAjBVz8F6UHy6VENquvknnH0
CVuCmdVd+A/4qTx1auJFm/EfsB5W1pYI5pljdWTT9x9J9UE3BfpGsN1gez2XGJUg5hhICZtEWlws
T6kc5o2gJXffEM8QzIY2hghGLQ0kcIBIlFNufiUqdar89fKh7V+tMwb7HzYYqyZjwyLmxLDP5UXC
3uWJEoe2p5H+uIyzb+9nHO5SSZHZmU1GMD8ypo+kl78Uq4gAaDcmbY+Eu1NNlYLwYYAss+2sQXsP
AhDXSrzsWP0EGVDQi76WRTJxdwx7g7WyBTMHKG3kQ0LNBxmjEJfVJjoe7kolqd3ISwGIEjLl8o8B
DO00vtWy7/8Kh+/nHaNGnfsaqhsHw22IdMhMtFjmskPrVSDS7lzC5pjePZbI45zNTG2q8dL31FG7
g4Q+22wNivWxHDvXNI+j6C7tVqi2qFzCkk7y2Gc5UJeH3jNOaLm7USc0Lto3UqhjWEAHaYzAIQox
OR9hYEGqtSJMYX/F7CkeONR/WTOMEo3FIWbJ3Sx2zEiUmQms0uK8Rg/SVLWqADrfLeDBARWJa92X
vYNNcW7rdHeSJ/28bDy7kxggApFNxTIwnGNyVmrJtd3YrHOWzR1Nt9YJc31e+bJQTw/BoejRzMVs
RO0IYHe9/RmWN1oyUU1X0h6vYhhZPbAn88w1a7YdBNMDcXgZbfcmbsC4hKc0JjVOdcjYYYW7HEz5
6rTma4zVx5dx9phkyEaZPBd+stbNMrBmzVRz49FJR/Dpdi71yRfEUOJIrROzREt3syB3q8Nl9F3j
wSJkGWkwhiT4Fnu7VkkzRZhVi9qgyAsnjqhAvt2gtkFget4EnFbWWPEfCEt0P0yHJrk2M0FXIvPz
77KADQQXB+ZUz1CdAEQr3yO2OYueOmt3NxUPk+hba9/0N1hcDMjMyowkHViMmwnEIQG2sa3aUVmR
eiPRCexjUqEV0jVK7/JJ7etRRw8Zem1l5Q+P7EaPebSkLaVIdcbqYap8knwloieEfQhQKNimLVuE
d9R1FU8NGjzhSfons/+sNNe69euyFPsukpwx1LfmkEWggashIfTXxn5fuPNPerJd9U7/PcX+8Knw
8l9C6hXmd98byBmU88um3JoqKN5hg659t3oYdUKL78voTh64Cb/TwBY4SJEi2a3bnJUhJZM0scRY
n67mNpyinNnjZU2KMNjfNxiKWse5XUGRUVW58vwpoT54WD50ec+K4y5vj33i1hLJKKdLL33+Kpvf
p+H3v5ODu7xDpWqGxr6+Cjks7MjFNjVH0mZBaN715huz466t0utTV6/Q1iy/yHnuRGgiaz4n8LCX
pdlPdjZAXGgszQUjmOzosS7WqRIM/ZaOrRBnVgOpPZjTsVEPaRNcRhVIx5c4wcY7qakC0Go9tvWx
BevZXP1WiYjUgf3zF+4R3y6rRJM+LNg94PUTRvhp4YOROizLNEAJyiFg4JSH/phGov0JIqXyqyGK
WgUHNfvMAwXfVZFbP+KE3kiGcUhI/HPt2yAuh9qZs+IQKaYgQu4+KaF5979ekV8UgdiN8ZcK4Ivu
pNf1kfiUuse5QGxujnRyskDUArt7nCi36tj2aWFZAHclLLxTtF0MNWvSnZ29psudjZld+pFGEHUD
w90JI++iCjTOgNEjp4gfTEsOauk1M0ItFVnObojeYHHXIk1zLe+aFR6xO2odKlT25Ciz01qlW4wf
8b5nLH7OoiOtLPXMaSVk8DHbdRwl6kq97V++dLsOeAPDJYiE2o3VLTglKqXPyhIZWFzU3hhmNQl8
F4sW726djhq8aSoow/Nvmoo1F2SMbFCCYMUCiOXCuGyPl2URQTCL3AQTTU6bsdIBMafpgdQSHvDN
x8sQ+1/rGzE4qx6HEfOcg4UEJkjvS6+5KfA1tmLXC57uc1f/dBlu/3TOSuOMW4+IrWMfBgwulbED
2lmHwkFh79+BcFZt2WAnGCKA2FriqPHPPjspoyDOC46G9+2DKs0Fmi3gfoZrLTlaRHD07H+8YF28
T7fKzibjgt9ntKbKVRYqJ9beICI13T0PVMERzS0Da1e4FKxXejwwNRJuS0V+YoVtHXSr+mCm0xh+
4Ew2QEyfG1PGy9yy2DlMOWlu/x9p37UkN840+0SMoAFA8pauzRiNlbthyNJ7z6c/Ce2umgvxa/xn
9lIxEZ0qoFAoFqoyk/GU5x+SN5ABE17R/8cWbusGIlXtop34aaE2PjKeKusYvWWCD0rcFOeFqaoh
PieH07RatUpRaqpfBnNxtSl37P7T9aXavWc2IGIuvpBVD22AaLl9Vu3Zsa17vPCyvpAcxl0f3gAJ
m58gaUATOEPeQL4nreUMjYz+aT+6bCCEbW+4PhVorpAChT45Ez88UdUljYd2bbxRlIf4LQ/+2x0S
nMAwG5LSBDbZYe8YRu9QEMswWYfz/rG5+IEQmDH7OjZaCLOiGVOW2ehCjA39XEVw3RP2n3c2yycE
5wYiH/hogTVL6IeHGoTDWuEwaKYfcj/xiOSDXeYPQnBGT2iCERtYtQzUbaq7ZE5leTj33T/C2sYg
ITT3hPVLS2AQGhxNZ/XMY+Qrbr24amBAT8z0ri+gZJ/EJ19SkLiDYDY6M3rrQ272PUiSHltTk3QH
y/ZJ1GKpWka7YoZZeQth4O6AVqDMNdRDdeI0DLasz49vxJ+raNs2ZQbncRNWUTdrBYPxiHTmlBwo
+rf6BVLJkJUaDe2grd19FqaVZOt2U0X2G/OPCw9v56vC8wQFTaKGHaTLZ1LcTgrkNt/QToOHHBS+
mGqaKhWsK1R97esitkB+eZ+hIVMHM7VMzGx3BS8YYh9oq+s5uvmBobQgecW8d/itS0968kDo0yIT
NNn1wg2YkJJmS5LCNwAWkWeroq4Glppcf1NRYIMiXBtWXpFMJUCpls9TrHusepdKJcZkpghXxjgt
6QShRsvT8/s+CVE/cUpNNgaz62obS4RLY0iX2RrtyPKmpHMwZHzS28jtq+UFc9rOaEajxLV3494G
jxu9SRzs2KyNtYVRWnGXFqcV3XXXw9Dujb4BEK4LrVuqZTUS61dmMtTuXD0oMQY1ZXqQ+9ftBki4
LzQjLgqDu/X4rcQXMZSSFb/7VL6Pj0VgFU4laROT4gk3RpgtER1G7g6Pk08DdJ/c0ccVRfHUjzwZ
74zM94S4wHp7rWfue0pbO9UanpcpPWaj+v0tm4V0GANm6N7QBW+I2GjlXZRiDfszJx2YoeHK/NJu
JN+P++ZccASnoD1UoaICOG2rnJJhdCw1/9RNslbL/7FHFxzBJ9ZxgkpxDudTzxT8TvFz5qrv5jPm
t/3lWEiLujzM/HE3mRc4wSX0JmpnTQOcftfjLiyD4lDeJKfZ5xmL7H7frwJt0ASfyLKRovyORZxc
LVhfIj+q3NExPmut85dmpBYer7vH/l1/gRRziimLOov32aNUHh4KPw5M1TXu/rrpw8qXoHH2iSvL
KWYWuRmqEWMw0M6SD3q7FLd9QfvAzrrYjYleuCDj+zIUAwu6VtdcO7Fk/YyyNTaEi2Voh25duQOl
p+k972fSTJeu6H7nItTTURnlyrn7N8BvJxLbzJRsiWnR/7IaumzVCmKrafHmQkeJePkQr9N7yTLz
e+vaMgtXDrWVNdZU2Ji1gXUgfgOVba7InqNHnQ8xDM746TqkzEQhzLR9XfUKeCEwsXSOuxs1h7Qg
umEXhOlUC65jSUKNIYSapNbXFMHSwog7Mo+aOWP6oMcyRr79a/SyaUKgqfuuA2kyLErUj0XjFbK5
D9nvC5EFOmpQYkozy+sNP+2f1kTy+bP/CLY52UIwmZqwTfUIADyYYPwJT/Zz5WkqGIFmvwqmI+Qy
0XZ9fW9k8URsF1SbpitrhmXjT5dQeA/Ip/xm8OJjfZhlX8eyy0AkhJzaPi8H69eFXZ8Kv/nBei+C
NAoXzNGbg+w24I515VgRIXRE5oi+ph622ey11kDNaH4I2Wc9ViRtdvvvv5etEzVmoLCsK6SChxeW
awQQB/Awsf2a3eX4+Md7QHvOvGL1ZOZJl1MIG+as6k3aAXZyR4+AwzsNGOZawL4XKB6T+ackSIld
Ab3SDSttf/nn32heaDjF5Nqf7UPlTUdN9ikm2z8hcOhzXpm5DXehmWuXls9i1WviT2pXS76gJWeb
CLFj1ft1WUc4igmaXuT8NmZoTMU6XT9rMhQhgkw9vis7vl1me2z7hzyT5MOy3xcCyEKiJIICNyKg
/lItDzOTpIwyfxPHnIlS5VofAyDMHLt0ypMZrEfrJV/AKMh5WGTt3rsGgSZeBUMOXnjFR7ZxSKKZ
RvgSW+qvIzX8Sl8lH/syBP73zbdXQdG4MYOYwtOHd1bv5zL1zf0l25gg3LNLlNljaqDCzT5Txzp3
h+Q1PEIzxMuPsS97Ity3BjoOEDCHsLzYu15XVsPoivUahlvL/qGQRvIluX9bWBcEIaKakZ7icRII
9nEN+BdXkh6oP/pWoH9YZDoIu8d/A8YD0mZzyBCSVQuxdra94FEQonQxpE/m2AGtsPeGo7mBEvwg
xgRLYxDY1eRTYCSgYlvYW8Yd9Q2G4Ap1NK+stmDO1IMhyXbodLSoVIJsN0pvUISYaYzQ2aj5mckr
xzponv21OtRH4hQFvotjP7+T9TfuZncbQDF2Dmwx6gyAY6oHbdk9GwPzorKXXT/ctf64zDc4YvSE
fkNuRbgMwtlhd9aBs6HkHxrD6W4NPwmoZLZBdpaEYDpZjTrqFcyKVL8fvltSsTiJd5v802vj3UqW
p43OADDr0H1WDhnLHL39gEgouXZkh9YUCoB23MVKFWPlwDTOzoWfvaqGE2pYuMpTTpksLdn9tLhs
lCnEiCUDo5WK0RAvXe6LeHE6O3Mh2wtdedvL7R/XD+7/CLC/I5LYga915ZjW0AL2kp9roLux27zi
U7F1yvcsqA/Sbm/uZVe80BQCxUq7dK74rpXGNz28N0P0e4x3SX5rjDdDI7md9j8JNksphAzWRWth
c7TeU90VrcORT9FZ2Lozej85CZCZOqmsg17i+aYQQTA1luSqDnch5GPSVc4YScySRAxTiBjxMLSV
MXMHUSvPtFEUmrIPkJb4ed01ZHYIAaNbjLWz+AmOrdnLtOjd0mqyo7VbH7FVpmkE6b8lKl+reW0P
M0Y+f72TF+cC1Z/iNgY1WCzJUHfXbAMkGGOipyHCpxNv7PvSg4Zs+qSnEoj9o7TBEEIezfsWoy5o
XOg96BCCTeGouMZhwochnv5D15R8Ne3Gid9wtih/nWFaP9cibtJYny3lp2pFTtguro4U3NClqcvu
/bGBE6JghQ8lPcK0Gqzjn9eJn92NZ/7pieFLqW3Xt8sW9a/X2hpLNsMvcqV3SBE9le1PaCJJ3E+G
IiRIM5tTPR2BMubVOVsHbx2sm7iQjcLtXyCbpROCHtQSo7HC2qGGyyNs6hUHSKqdwFIcNJJvmP2u
vg0Wt3lzLXZTw8wBpP0eK79TJcMj+rGrPnUQyAjt18J+qPJnO5VJrP0PC01iGUTHaOafFb8JA/wM
4xKd398aED1AhRGENC6/IFtZi93+tl3AhOVU9CXURj7OM8XTfRENk5sPTeGo8ZBJvthkSMJiFlac
F2izwEsttE2bJY8c8Hq9jqn98Xqo3c1loBj4z/IJV0bYanPTm8AxejuYh/AUVv0zM3/Us/HlOtJ+
OXgDJVwe7VQPdswXb343+atnHEPFib1vBRhfXBZkgSa7DvdsMyA3w4VuMRUs6iqxImHWGOO1m7Tf
J9DnQBHZW4uvvSkjEdt1/S2SkDjVEJMu1xkBEZQSd23/gYVpDi4u7TAphjd2y12bMpemo7ck8+fr
y7rnKFtoIZJAJICh4wvQveF19lM1BcobBB/JFkLw+mwlUQqxU/gi/arPHi5Tt4BO33U7djOmLYrg
8d1IY/SQAKVrndGLjoWPaOVmLnu2H/mwlZwsdrf4t4UUnH9oyq7Q+bYNZ3JmbneneQkacx3jiTjp
F353ZkkgS7L5XSzmoeBYR2HEAI+JIY6RF/2aL7EagoPBmB6ipUfvevdtSOp3hW6DEnk6mfZ8hFrM
p+vru38YfsOKHy3WMmlRMwJWxes77X1dTb3RDN05f0tv/sZA8aNFrVNoTkGc2Vunm864aRPmLsVd
kcjoKPeykC2OcOgmNI6PWopkdE5Bkq3eWupNgbJ7q32US1ftXjNbMOGYzWltkYEBrPONwPAgiDQf
Om/yDDxkdeRwfa/2z/Rlr4QDh8kGyNwUAJvUo93exOqRygRG+E9c8UJTPG1LlFh2AogRZ6wq0crS
yw40X/9rEMLpitR17PQaEPGJf/NXIBQbAhODk5kXebJahswe4XJJcpqUCXc6EFEN44dZNmAr2xIh
i6egnOnXFXdJEd9NPWb6mL/OkrtY5tBCFq9i+r6cCWzIrS+l4U02GP/DxlEyH2Jtkt2R2CPOXtKY
aNmU4hOrUaLDEBFPGRZwDBT+dU/+H1H9tyuLM2hjnTTE7Lgr42mMuA1S0LRzW/34zyvwQs+dbGpn
3zjTBDsyQSuYKDQHLp820yNkoiGbHvD2cUejVXWGlj1et27f6S44glMsSpGG8YLsulN8vf9Uyp56
ZXYIDmEZVh0xg38ldPRTWMeWG2kVXrLrXnYp7bveb0vEt8R8UIcM4+NIlWjlDOarxrPo6rEy/DEz
ZT4hAxO+52JcuyaLYVZ37r35tvAjPzlAEiJztQMYK31Ut/Bmat5KH/v278CLlcKNQexsrpEvIZF5
Tp4GvLyl3/HyBj56062/9D/NM6+zykr7MlDh5sgVK1n1GEtb2r0TzU9ZWnpW+zKlsvtw11tAVcbl
0WxbE1lWYqie9D23rsnLIM94Iqr5dDUl33m7Tr+BEcJ6WXfVGEaIUgnyWVJVT1A8frp+rmSWCMFc
pZNhZDqWrMvvrfizTtzWmt8SADdmCGc3nu2qx7cp8mbzEBUgDLoj/fG6Gbs7v4EQjm+Z2oM164BI
rZM1vizfG90b3sKTa1xAfn2abL665xHjHokNkDy7Le2bLHXKKrhux255aYshHFg1M9Ym0eBZSpT7
dCQuWB+NxCUdCLGqu3E6xfYXM70vDyOTDQJIvO3Xf21jXj728VpofJuYz4p3XfPhum27sWizfMLp
1KzcpL3CD43+8aT0Q9CVL02YBNI7SeIMvy7KjSEZGJCKkBexiPouGVU3hoI3/u3UZnm4btL+6YGI
E0iwDHy6CyaxslD0ghMQ6HgCKQunA4mEtGN0f18uIPzvG3NWOifqwOWiCnbTDyCSKyTJkMwK/vcN
APgx57hSG8QA+yEpv6ahn1SSsqnMBiGSaVqjKVoPCD19xkSeq2iyj9r9Tb+skhDIamq1Za9hK5rm
qz3FTlLd9qC2t0NZBUJmihDN+gWqN9YKU5L0TLWXgUqqDPvH5GKIEMrMLk7URsHAgDK4YfpgRL5V
DQ4+B5xS9ny3v/GWats676QVW3+GAcUG3e7hWcp9oWLSUztNUu0uGYhwRha9j5cuAQgrDyR+HxII
H0u8SwYhnBBUK+2CEez90iQ+QTN6kqeuMg3eW077ZbmEc1KsIyiguHg4aBa1+pzqZ9Qs/huEcE7U
JNeRSvAdqW4aqEPNURANkkfb/ZNyMUM4KXY1WspoYLVWo3OYca6T9ahPP6aWSe59jbvqH5+lOnSL
KWSNia4Krqxj4qaP+ewLu+ve/9XylRzi6qifOo/rc5SfIUoXOVzqXTlJU1CeYl5BF6/riNRzrHMe
8d6bfF5umr+i8zhxuch389zLru5dJ7wY+6ussYmia4Wm/pAhLtCVYnQ2PpVl5g3TeHqDh2xguNUb
GCWfJnDT8TVtdddK2c+R6V40lZLnx/2C3QZHOLaVTqO24KunHsLHBRTeYJvKftgucfh3wwKanf9D
Ar8bWzegwkGOelMvVa71GmbtoR+xfp0mOcT7GdYGQzjF+dQp2sAJtUdwQmOY+qBSGPWXHHV6h2GC
6/u1e9o2cMKJzmJ1pREXGa1BL4lH92r1+u4rkTbnyHCEU03WKi3LBGbV5s/KoE7Z/tD0GzP8ft0c
mZcLt19eNeg3WyrUcYfbBIX+OD2n6VsC1GbJhLCRN205ahNMGZLlA23Mu6bq3GFOQMdvl/51e2Tu
IFIe5EONzusVYNThTyX8I5Vr4JiHKliOlqQ/R7J64mwybbSqSrimh9EdKXlXGuchl9yFkiMk6kwO
zOj6hJ/beb0N29MgbTHiB/9KWBWlJU0lic2WL1jn87CQBrXmGvf0wILWLd0Vna6SJ/BfpB3XEIWo
kBthqti/hGPwmjXfTk/8tWL5FN2uruGyb4ZbBIln3Xcy+njZUgqRgqRrq4D7Bt97pdvhMgaJuCQ4
yBDE4FDSdoq5ZRm7WcLUN0nnXfdvSVjQhbAQNdrf2i6j3d9BAQIVp+lmWUo/61nw36CE0DAv4COP
uefF/QzWWevQFsQD2wzDV+x1pP1S5yVC6EKEWDPyt6Y6n5fqqDcax4fD7GYP0Feu8HxVpgfZwKNk
IcWRImjTW3oaIvCt9rkoPRXzoZlxG8qyf0mEEGeJpsReo4gLhZZlcWzC/ExLjJRrpmSvdl+IwY3w
T2omDgxNqMdoLVcJJYfo2PF+sBf6OPq6h7e/k3KUdSzIVk/IJpop6webi+aQundUaERm5Wud3uSG
5FOW+9iVUGEIoWKhfdNFXMqlWme3VRTFx6N+58ztMB2KmDpsqPyhlRW49o8xsUEyo1EdSvf/zsnA
BDR2CXhfPE1nftcvX/SIvL/u8tyj/zTsAiEcLvTEVgarUASo1ncaRadv/9EYAyPtHH3F/EvnTDIX
2d+yC6JwxipLp1XEFdin8oGibouMloWOEdoSV9z3+N844vNIu0CqXuc4qdZgmGsNNAVTPVSmZSAx
R3wdWap+UCsCD4RaoJ9m61PTKq5K60NSSL88eJHuz81CHwRYPsEuT/j/ZZOjo2+vTZNsBKti5P0j
EQWS2P+bRNTu+hkgS8csPqpQv076BmzVGPrchwX38fJOIcemfC3mH9edb3ftNhDCqcJkPCnKcMaX
VD46fX2M1U9D+lTJmFv2c7ENDjd1Y4oVK+EQxaC64mOb6upoR/TQ90HuTB4PTEsiIQiSLZ2wT6FK
og4JOs4thoetT+bwVKlSXZ3dz9CNUUJw0FuwN/UT9idUDzMaBvk4auJO1gHzal7sy8ZtZTYJgUIf
8ABidFhDkIYS82EoXw3woF73B+lGCbFBXSZL62w4RLQ44edfxG5+5qYFhhx02BT6b8KjILXXDIYe
UqEq3ipZVzEFZRFyoMHyWh1G1Hc+8/FoJDUexk6v4+3eIiha/APHt3Tjh01PC2sIEc/nGkNiueFq
a+apVefh4ec06kDU48frkLtXCMH1oYE+lKBW8m9Igrwpjvl31aSoTpd1UD7oDtchdk/xBkJYRNb1
a98pJQqLY/RsF9QBd8ljtoBGLiPBf4MSFtDQ1DIdC1iT26cq/Wavr+l0y8ZF4oeyRROyCuTOxdpN
sKgJJz9dywCT1ZJUU7ZoQugbrNRIEP0wXqPkDuS1z+g/9DN7DsD2KgsVPBL8cW1sNkgIf9FM1tLS
YE5s/IzG0cn7W5YctCiGCqukvLMPRdHjpVIw8ovEeOhIoP1YIf1bSecocY9n+7sunZzE8DQpV8hu
SCIXMCHMzqsVFxYHi6NDtn5M4i+T+uW6w+03DW0whChLZssYVl4156p6nD9ceTLv9ACFRSkF075L
XMwRImzWg8zT5CKTpv1Oq05R8WUKv6walTj3fpDdmCQEWSUPe73gJqmmy3m5qkNFPP2FoQDXH0LT
kd0cu1HvgieyB1Vrp5ohryzSxg6MJXaYPT72YGie1kc867mKWXy6vmsSxxAJ9MwWV0haABH6UinU
38oRLxEyYpd9V0d3OSYkdQ1fPEJkZZPSqmqGet8SGPlj+FJlty25f4vIhUEuMEKgALcUlObiHDmf
Gbuh1j6mtuYkkSy33He+C4wQI5LFtrOCwJqqOLYLpgJcdXwoZYKR+xtzQRFObNeTudJqGFORR4r3
WRo/M0NSqJJhCCd2XK1yzkNglMuD0Z0U6CE1piTM7V8QFzuEozpPObSgE2BgKu6UmJqj0ETSo7Fr
Bt43KGYzKEZKhVu1Z2VcpTkuCKN4NEtPX4PRen/9mOx/rG8whOs0w6M8MTkG12rhLxlm6toYb1q8
3m1/hH7xJpuoZeOrzIYgpBB5WNOvg9rhk0wB/TYkv1wWvrOhQn7drF1XRhj9G0WMN5OVEjKCX9yb
TBUljuQuspHe6Z075dHxOtT+JkFvQQV9JtiBBV+LU5JBeRr5o9o/TbHhKNVNsWYSe3adjV5ABGeL
enjCNAFkVs5rdmdMkgOzv16X3xd2RVWGKmH89/P0NZ3fVU0ArWOn6zuJHbs4zGaGBYU85NuCR7d6
ZI+LyQmH9e+0Z049vFb2iaiyl5HdTdngCF7N9DhKWAWcqP9agGoNTUF2+fqGjd9gCMGf64EXMchs
vUI7tghkBTvMseR47tphGiomO6DCaIrFyChXp5zkOgoY3V1ltU5ax86ayWigJShi/bFLRpuhVwuJ
aPMyY75Rj27oW4avMST6jyVi8dEcIPgYhip2JHxWozPTv8d44nnDjmwwhF3Pp3IMk0RDopbSUzWV
71cj8kDuJjnxu4dxAyNsfFErXaO1WK7OrBxa6Z9Ji/ej66bsZhYbDOHKHyF4lSfoEfRoGCdQG6kO
0OrxZkN5Tq3CbaNQ8nq0n+SajH8jQp9HFQcpTQNytsY0IV96xBivrx2Np/jnEnAt21AWBfb97YIl
RDM1tzRziXBycjNxQro+ILt2DT2SBLX9fbrACEFNK/IpjhVuEv0wxP5oSw7nbjD7vWSaOD/ZEKKG
04jfh1jzRy3LzmtYH0Fl4lfkTd00Gyghbhp1PFNt4UUR+3moX+fhi2q9JWE2bVQUMcvKCOObtilM
pFATHpQWh0fNj1D9dWLbNXtZwry78xZIS9H2qWJaTTg63VJkYHfE0dH75lhk47Gk0SPJZGMRMhjh
9MTh2nVmhNbkhHnx9E0f7lMZW9Suc20sEZarbypmTxosIZblJqiQ11309IYYsIHg/rfZkTGOzL9E
4VbzpCV+oxyJ8S1cg1k2w7/ryBsgIYWxK9us1oFw7/rQxHeU3tVF4qy1xB7ZrgjHfk7tfukxx+1R
dlQxDRHfR6PkeV+2K8KRtxu9xB2DjW+t7GtYFO+73NTd69vCf+OPUspltcQm+0TJil6v0WuqNpkz
9nf98plWUJOlDl0izETcxjIB4/3P9Q2kcPyb0UhT6LHwCgQ58yQ9R6eHQw+ctksN5Ypp/PeumShc
pKFe97Zi4vapDU817qj2tAx+xXyz/0HVuzR9bCP4B5XVfvcdBCVYyyTE0MVJT7PUQ8zNYPdGqM7k
WeuXrHofZqWkC1IGI1i3Dqka5TY20A7B5RAz34JOCo6A5APxf+zaxRwh2FEVhPtjDJzpvAacqSlz
18MSqB4mp6TziPtn+AImhDyrqbM45MTn83Be7J+Ncp6156I9XPd9fkT/cAx881KC5yeNilOPyVRp
BUngiAUz3IWOHxvCPjFIsLBO+0bqj2qDJb0OubtbF0hx4nEMl6jNFviiyUbfnrrnLDa+250h003d
DR0bHOGMLSolXc7P2BgGVn03ZI/X7djN6Da/L3jdjHzHVLgd4LMxp9vRGlwl0nDbNs5oy5jIdmPU
BkxwvURTsrjqAaapDzb0DSP9pa2PRXjXKbWvrt/mmAbXzdvvpNlACg6IsdQeQtdYv85PT7MH/sTA
OhUHrkFoeZBb6rzS4ULbrJSk4zIH4X/fXJMpVObAqg1gm/r4iHG44vogS1ll3iHcxWXaLmHBravn
53J4jWVMa/ttJ5vlE+5go2PhUHKV2fSUdU5+Im6J8dRi9LNbC+2soO+BfKOs/Unmk8KNHEJne1pC
frbsr8Os+FaOoZA8Pql9B5738OW6i8jWULicB00FEwLXFKOjetNl5mNGNP86hMQX/njw71V9wLgq
8svkpC+HsCJOi/e8/wYiRIqxrSs2cF+g5qtpPsbsppCJlO9G84s3iOqT0UTiSK9hR9d+HdLMyZRD
WX8fpAVs2XoJcaIxqipaVOC04Zcu6p0k8d/2YWFjQl5l4HDALMu/z2dlxVEa8uyS5G1ASYjhxPd6
W77lvX2DIriyOTXW2MRAyU2kDplbDE4y25Kd3/9K3qAILtx3BrgGfl0SQcEcGuRBjAanweUkA6bi
yIqlv+Qj/7xv0fvDIJphoXry77VTm2iZc3vk1dnsC9jwCaJqnLn0PkucCTKJ6ZlFjvqSBLJB7H0H
vAALy5l0eqU0E4AzE/2x8XlKVDD9302yNon9mHDBERY0q/O4tUt8Q6uLr2mvav6mW/f374uN+lZS
rkllwY4ITyYmrgUDSXs1HNX8I7FllAn7p+kCJgSGRQXDkc3B8vF+SB5G80H6srGbVIIEBQpnkDxn
TBwLi4osZ2qLSgBLf2WVadD2TqUEakDd7lmRctzu2bTF4xu4uV1LmmXmyms1U3VTVmetPKSK5ALf
87UtBP8vbCCimL9+1DDJsu4t4yaqF08vPmt55P3/x+0tjnCHR/3QLQkDjj77jepP1evYvl6H2HNn
ohq2DTUtg6oiv3I/1loeqz2eo5MSxdpnzQiuA+xvxwVAyCJbNqWpbgGA5aeuoY6O5EBapZeBCLdC
plqlHg8AaeuXssmgev+BQrTpLZZA+JegU8Ag4gCPska9ouQ4LJZB3XFYDxS83m3V+ddh9nfkN4wY
AMKkjce4A8yMtntUg8Ln//b74pnXtL6GegNu6jjCc8ZTOH6/DrCXoxFUZdFNAZY7sL/9+3Q0pVaC
GIgXzrPqTqPKvbamJ5sqz4pRuhGEG6/D7Q7nbPGEyE+MNvlL5pLTtOG+8axPPBNNXPMuPuY+NL7f
0bcMWBIN7EQMTcOqJjJbL4qlTpaN2mOhnRIFrZpz4WjLoZF29exbByoxixGcTlt8flQhZIAv/hHs
4ItLnfY0nzq3Aj2R9hklz/GXpEHdODLygF0nvKCKz5GKZoxRPAPVSqfYZVrpm8lIJB/KMhDBE1U7
VKKYACQbvSx8KqGne901dsPCxgoh9iwJ+MtiC+SyY6F90KJBdaZWOc5RLRnKkBkihJ+J2enKNBiS
RI9zeV/JkmvZ7/O/b+6bdir10RpnxjvI9PBHQmQLtQuA53pV14mpg7fs3wAEtPD5FPZYqPhGh0K9
bibeG7ZigyCY0NEiKdYJW6EobmPcL+yQy4ROZEZwb9isEqUV3ukbQPQdDkQ9O6tMH3nXnzZGCPfx
QLpIM5ZfZMX+2uJxkwWKIntI+xXgxRSabFCE+BlS1iJdAkoV9ce8btwuTA7Jym6Uipx1Npzb7tWY
i8cokT2r7uY1G2QhktZJhLlNvoLhuhwHZTizejhm2eIWi4xGnf/UNSOFNLpQjFHpdXhcU/Xemr+E
w4fRfs6sR0o+xfXrf3E+XXz3srK80roGYIVh0Jt11Ws/b7WfTZ5F/nWk3e6Uy+b9URFW+iUeSs5n
DYoKF2quhpcG2hDo0GPxMZvlRZaTy4htrrulLlKH6pOxDiD5Y95QHmbet7jcZ5XmXrdMBiKGCCPU
yBwBJCofWPatUYI4lIRRGYQQI0qwuyCpxjb1OXU6+rXFEZgzSSDa93G0JuAyRYeC2KDQs7lK66WD
Hf3gQjn7RMzqNq2quw7EGNeXbDcRQkvP31Bil4JmYwg8LQDVJIlXgOd8jBYIsZqRO4PBO7VYKbnv
9iPgBVC8UHUz15iNBRymT8ng52/h30Xy+9sg4T6tWFUUWo3fJ+txbHvXrGdPX270OXT0XKYdwSPA
HxGCYVZe1SBZrdtChMCUUjqoM8DaWfGW9L5eXaVhTkaf7L5wZ+PTm7jWyG9EEDT++wJhLUsXO8PZ
Na3ctbLuNlQGB8KVks6FXQ/cwAi71EQsiZoWhrHqhgyqazbBpJSOGX+77n4yHGG3lBUkkDVPrxLt
0VRucggItNNdmn39bzBCYDALLq+YYNWy6j5fiGtqiQu+WqcZQol7ywwS4gNIfga7KIEE/Q2PkvQY
sfhrYetO20C/9LpVu7Fos0n875tkwlKrWestbJI6PJH0xg4/MNl04+5pRZGMMNBBUJTL/g0R61Fh
mz2yumEqnMR+etun9waAr+fGBk42YWHCFdd5yQ5VHnpaDWo/1Mgk5ZD9tbJ1Cx3F+EoxBEOK0GCI
OioDh8Z7ZX1sBj9N/evbsb/1FwjBFJUa+lIPgFDNm3X5po+1M893FZM9le/f3+wCJCRfhC4YkVwA
9I9AktIc2uP0sXRY0B8ST30L5ybZAAo5V9SkhWXyxYO6g+nYk32I4/heJ6htX1/C/ULcBkkIqGE2
l31pr4jej9Y597LZCT32Utx2p/5OSR1ZXNgtPeNrAu+uKh4GiPg4XptFlRgYl0PrpPvP4B/Rfw3+
yTl1d31wA6b/29eNNaZ9DEVjEJprzgj+QJM4sTpJ1lCGIsS6tStaUtc4UeOaOGkV+drs9CmTnKfd
wLCxRYhzimEsdsNTrTE89NHdOkp+X2YF//smLpTRhBHJDGuVTgcFejK18j61n657mwxDOLANGOxb
O+b7Ub5TqpMGR5MNYu4vE4PkqYqoY4pP+2U/TBUdABFPzY0WRTdoCn/Tfv+GEJ/ytVWtzAQiPLht
tO8YE3KilvgklVE2SSwRmYvrsraQt8ESq3xQrKCV9kpy7/8jlzIvdvC/b3Y8T5pJDxkA+o8jpi7z
ABLmN9lpOOmO/CVmf+svYOIh0dJUyyIsGvRi/Sk1DjnpzjNrP73Bw/DCpDMVVUYq0k6yxY6gIG0x
T2/RbwoKQrqqLhnK4DrMbpsAGv9+4wiePLOKpGQFDhgog6pTLNfG9zcdbk1aBnrefW362tPH7Ngp
+nFo+2cFbeIK6/wBg4v5kmBeLTol+iTrHea4f+zp5v8l3FRdHqV9ytn8ojV7sJTyw0jjxzAuHled
1a5kEfie/QmGJktUIPmwl7CnywqBqKkiWIQ5yCHipoFB35hvbfBHaSh+Ou1BVoHcv65Q9fwHUoiC
ETo/zWQCZHprHehtdB6h4Gp9Q7bnRtJHo91PtQ2YEBLDNkeRugDYsoLZCQYpaWBUfjriqSqNJBMl
+2Ao5Zo2tcHHJnwAsDzO43Bh+C5UX2j/QofixhyIk03fqvXb9Y3bdRJ0hjHbVk30SAt3PtMsapRF
gmJ/4qoZRpde9NCxTMlR3I1fFxSxiWHWwq7GpARGZOLDaN+Y8ffrVuxGlM3vCwvWGCU1tP/H2pVt
yW3r2i/SWpqo4VVjVfXkHjy+aDl2rIGaZ+nr76bPcUpNK2JO5+Yheags7QYJgCAIbKQZ3nZH7XZc
pJsqtxh9vcDU92CILKvoAkXIgmee114Sr5TgaIvZTFvlUy6/mPGPtBPc/fZWisiaoWPhddPk+QkM
M56lspJwJ6NnHZOSJDCnHK+VCIH9vnH1VK4kWy+AYMi1UxeXQVR2vQ9gyqZpqZYh8+3nWTUvddmr
CMXbLwUIKkQdJKLvc2dVpKLNxm4UHOtL6499eRnlQuDO9qyCwB5+icB5MySZMGUM1R8e2DVcPLjf
ZlFzUm0jSFrhRVIkDrcfU1UsaZpqiLrjRzuanA6kpcc7vntn2YrD6W2jJbIRR9gROGf1omIWdOX+
b85ZJBRb4I2Sxb1tZ1YJoeREfpZH7cHMU8Ee7daXbaXizre6mPVq7oEBCmY97Ol7NDIHGFJoOlNg
ai9sllnpiiqlRIJxt7GBtp1cV1A+3XbV9MYUNRXtXoq2UnEOmai9TTAyFvdLcH+fyW0C9q6U/LwU
0UB0hgr0nH/Fy6TcLsEDiyUsOkfRz70euZhZuqoiPqjdN4uNWHzzcqI3aWelUMF8KZ8WrXw/0cyL
s+5CixqsPAmiBl0LzRIl0ouRC1Rl7zzdgnMeIwUrASYKMI+BSmJKUUCHoKvNHakO1CgVXJ52wUBy
rmgWLrW6zm2ghkLeSOoQKaREv+SN/F3PiBsRy13MGRU6OQ2PrXt3D694/ARdYwLl+c8wyOzogMmB
yeh22dA6yiz3nl1Li3+MJ5CPcGetFBtKNvSEJXMMN6WDL7dhGX3pp69ZJHrq2rW2jWzcxhV5npjo
wWdYX5sObNGCtRN9n/PzTdInjTzg+yOtAmzpXUNbgTrsxgyKxtp2TUNFG9hrT2ga85RWNY6SiHgl
vYtgzc3z8Y7sS3GF4HxSldhFl2SAiKWPtHxQYoH57PskxcQYXlyjwGjBnR8pBV0X+AJ++qRfiZrR
/IeJmt0KQbRvo+/YwJph6PDrFaPDVNfSjCgrs2a/NH8UjX1TWLafxDZGdcu3BLVhVTP5sfKcSuu5
0aVgorGLjMvD3NBANUQWvbuFmz+I00J5xZAEpYvg84t3zep0yrMm4kTbNaoNBKeIWqHJnYQSLE9V
U8wB00IrlUHraga4dt7qY/aG0tLtEjON2hzPc6OjEXPBEqeLWxpKWK4OMWaB5u+rjYpdBAsR2Lb4
yhTM8E0bokFt0ub9kJ6i8TEqAtJ/wNUpRilO8rxA4Oot1BKI9hWEYzpB0x9ncL3REnR+mgh2Yn/S
AqQZRlHJ2q7LRfhvoH7Jxg5w9mDEYz6CchXZEjxyqk8aHjNaC6OeUOdzbNm7mrcB4sKoFB2/rW43
UIuuD+Pux1pJlwF8kccozD/wd3eyQeFWrJAiKg8LUGLTQDNDG6YLolxMrnPkqDhT0n6dxU+R+9qx
QeW8lq2utKUJUJMa2eWnQb9fMYdkGjJEIOG6hEp2F8/3zfT9WFjRknLHc5wqHS01wObGaVqdvvqo
ZILruwCCf9Y1KcrPaQaIdgzp8Llp/VXUDrqb/NjsGd98nsFd6GoFjDHoz4abPyyT231bgtZRHfpc
iyoIdo+Y62bxBJhqXY5ppABOTi76cG6Fje4ideD7aGtrXlfDQD0jY7Nbz/GFkp8jibMb6ZyLGFtE
4vD+L7KHdMJjsZfkNvRvvBm1RHAo7/sIC8MdQXKB85/z6Bj0hLyKggqFrkdLXn8p7cHpjPd58vFY
n/9m4a5AnCxZb8TLwh4iu8QFg3GYeO3JUpzZz33pLLr+7F8lEdn+EotzffVUaxSjKf7K8/3vV0nR
QnI+0KzidMb1ASdF37pZW34hch9gCLMvk6/HSylC4vygXDbd2OKR37PNHP1lF9p8zTTLaQtBjke4
ZZzr67XCGGkJoKyQHpK2cRKlfKwr/Y7OyucpmtGxUnnTmN4NmXquUNh9LOe+f7ruIecCx7KOMzMG
fGPbvr2Wt3ZchOMgeqXav6D/pSuoU38dZShlqy0Nkt1e449e+1J6teVIrnUL9hI2VUA+ZX8qonfg
XdlY4a2JB3MbLxqvMaXYjmWtLRGrgYRJvU9kNzIHwXkpwuDiwRZ1onHNXFVeP9Td89Rf7OKPN2yR
jumoGh6vLMQynBjT0i6diQiDYm6SQnLP1p2lFLXo7QvyFwp/UEnFrDbI3COOscDXPZ7b+kMen48l
2TWqqyT8QaVmQ1fSghnVilz52o4YikCI7auaTsNR0qQ3bc5VJm5z7AoU+K0FmbQFDb1j1cxOgeKK
QFFLUTp49xRhLz82YZOceYKRlFhsEjL0GwwUzrwqQdYK52SzY+K32GyDwbuKtCd1WqGkZXLxipWe
mlDNHHsBB4wrB6VfhigNyUf/eM/29eIqGKd9Lepj9bGEYFrrt2iTH1/6t7SVoOMHdRnok7Bt/m2W
mnZDu5FCLr10avsZVJsCRdjdnSsC/zQ7jJE+URkIanlTzXdq8/kNi7T5PudpYmtaamvIEYGtAQhI
nLIOlVYkxO5OGAR1iBqGKqLX97Uf0Kt0zfMMrgYZhG9lNT6N4GWw4+YtJ98GhtOyKLETu+1hNOBG
xhtK/BLVdoDhCDd9ZwgOP5FEnG7NXdamXQEoCX31ehxoseoIr9O7TsdA8SaaL0wDfSavly2Z1LI0
ywzLNieoif9Mk/eW/K7GG9qxDihsYX4zzw0QF5z0mAOVtCjwgHmWZ0akGfvRSxnEvu12ePgkrnyD
eNyzPfL9GHl/Ga8ScorR2HU8WgTAkf5cyi/L+EOKBJ57PxGzEY7TCop6ukxugJENYNJT3SGsBsyk
RE9t67FhEq2beqqJAgERt+a+6V6F43UkQS9ApANYim8TcsHAEcG+sdU52Da+hcpoUlWpGcAQ0VNP
pkuRWo6sFyGpjaDApN7jzdqVB7Ts6KDTFCSiubtAPsp4QyJwFXjiienIxqy9RaANAvsLNgkdrarT
pbHh7EYKBvAoeenjIUzV5BxJWdiQ4S35IwstvMzCZLRwvYYz9ThdCgVRFjEfyOgM/yAjtqvgqL5G
ag0pXiROX0PU6zyhjFdBbFKpi5PPWXTJxypBfZ8xCsrKmTr9pg3IFimsEwhPr5y6mXXUlGuCoq1W
LTz8XyejGz1LecCUtC9top1jjZ7zZBas4f4tAH2Vuo3RqGgE4BZxUqwW/IszzOu8eopTPrCWtOKs
eu377nSsgPuLeYXiLLmy5mqKZEg4ZRPycHFYgqyq0ayXY5hds9pIxC0kVZdWQ2ct3K7uKyiNxiAO
27ohU1iLUrJ7Dt4AQ61FZBv/5TPSutJMWrMw7VBbp16ni1brobSMYSN1As613X3aYnE+Pks6Y10X
FYtnokzRvmFzef+b/Ra/yO3t1BaMUwpLQvu42gAst7+25pdpDrTiw/Eu7XmjLQSnDPai4QJaASKe
T6btF8nn4+/v742BNjHQI4AUk/N2UdWDVCdG9Uohpb1fVEPkTigJ8ItBe2eWc+cew+2mwgz5isf5
Poz9jTChD3iYHyG7qktvYr9wm9j7ZxMkdq+1BpoOCPjeNLTGc55pWPtGJkSGN8eEAsNtQjresTl5
mtsNDjgFQF4V9cGxkHuWtcVUX3vDAo1XkarAsqj82KWLM1cfYVlyHRr1G1wF5pDLSNdjfABefF4j
TRF4tIcGtaVIn9cRS59XkUCYXR1XZXZlwrQNlU+fR1LfTkUOYbCGgKDKv4dgOro5D7verCqqw+F1
8oM52Tf62PsjgvTjXREJwq2VKq3SSBegDAtxMbfOo3B62iiapLlrsJv14gyWdIO1Il+JsqO8vvSW
fF4qUWukSBLOcyumZSfThLMIu17lIXa9zMPjxdotAcB96de289mGOStbmrJDyFBmN56nu5iCcGTE
9NmxxyyMbn2HDAeGXatBNlJRA+uuU9IwKcJCSRJYvritavo4a+gEhZtbxenloF/l23jGf0SDLXeB
dJ1g6rQFNL6oXWlsy4ollKJlc3bSs8RVygYS1koQ9ZPAVkVYnFcwu6oZTRnFezW1QPf2oe8+6lLr
Km8qczY2QnEuPUPQOqisSjBCu3wUFFASkVMQycJ58RFdJ3Y3MlmKz/boyB3o5WYHM0JFxwXLOvLR
3lYWZgob1zBleS0RHUBJpLpIT3wolsLHqG1UTBjpN9v+pBvZrdE3HjEswX7tWtlmGdkabKBLPalU
zCsDNQxNXVtf3itL5iK7815gaWw7jkTklL2W6mZVGtDem7FnLY7iNW4SLJozKV7yxOpjo3vyluF8
22XlnFRBW60dZmDmnT/Vt4ryL9eO81B9lzaWiby1h5rxMn9CoSpztscLJ9gf/lpo61JtJTP2R1kN
V0uyE6i3butp/nYMw5b/YHt+BpwbNaiMUo6RNAD3pfGjTe7i7Fsrv+SYdRSLpm/vkkMYOsqIVRNJ
VfQIvNa4eZFHOmSg9Mfoodp2qtX9ObQzsN2iPcWjo2Aw7T8pk9t39ldgPvtGpgIcHy3UQUVyYm2D
RQ3i6r2mV47d5A7pcidTb6zs0/HK7seCrPSKNYQi9OQ0f1WQ0AZnKRtXiwnKmpNeJBczsVAX7rCZ
WIkuyGbtHs0bPE7r5zIn1pAl8FpGWNAAHEzHAu16xc33uf2r7EGv0beEeQnRXVHfstFANrKZT8co
+1ecKwxPADuA+LlaVyg+rjj6Rb5jAfTPK85ypoHo1UGwZnx1e01Qa0AwFtUbitMafYxFtJRCabhj
MR3qKs0HAPAXNutEhbkqIRp3NhJrzpZp+oXWXDbXw7d1sYH++5d+69wpWQyR1SQpK6SvH7PyMZff
T7qoD1C0P9wBaRKaVjbbH2SraDs5pjBbtetnN1Jw5yDoStJqJpBikj4MinQuFGfRI8G9XQTCuwJE
zcgsAURPptt0AhMOnbzEaB//pe1wLiA3m76LIybMG9ID+/5At8DCgjZam09s50nXVEOGoyMpZAeN
Cj5GW0zWqRxE0fq+ElyBuC2qV1tNpQgewVSdtfqYx98Fy7YbhuFh45ck3PZEtDBJm+KA0Oz3MogO
DOmp739UZubo4x3Ngy4LCPofjlF3T94NKLdXLQgDYjljgZEVZkaBuaAqLgNh1dZgrI3CY7BdBTRw
5qJzG3SHvJ9TzFKKVbRYe112p6LaGVquE1MUzu7GeswlqJjUAsZ+7oQwVWtYkR39zygv3e3c+WN5
mv3bKvDKO3I+Fmn/WL+i8RGSJpWkaNgC0ugZ74dOLntF8oQCRZdiBNYS/bmSTzQXlcGxbfktYNqg
chmXeqjwWNxBRmmqPA00w5HyPc+fe+lJUy+z/k4gJPvcERx3fhhFmdCILWl+Vl2w/nqVq57NUPPT
IHmLkzJBOIOdxwABvqOog5LMS49mHAmUTbS3HdxJ10pU7rR/Rm1gOGsepHjUFhkVrD991P/HGbUB
4yxbwxEVFTlkiovaG40Xs42dTBLRzQhl4mx5QTWtMkyA0UMtME/zKVdPvb94uW+fm0Kg+LsaaBLM
v0BJKUjruEM+w+g1EBXiTKzAFDfJd639kg4dqPFvFO0FlGHHGrjrfDdo7PfNBaGd5GEcCxwpSpw7
ajmcukIXvHnsQyBMRgZORnkGZ1IrqaamLFEBHLdgt86swKCWIDb+mx26YnB2VCtZaXfZL637/0ic
Y/rWL4G4HVrVGe1yJcAW6UOc+SmGNLaiF5tdX4uUKEYXgZZe5V9sZKpmPW3hGOZg8TWvQo2qu3w3
HAs04JlvFc4ionDfPe83iJySVymNOsqSFZPZeaYZ3eXd4o1N6mtyLZghsJ/X3mBxJwkINNauXaDj
JqjN/QLD1IPcG0+kA9G51V80XBQlT3TlFgjIT3I15l4nTYklLWLD6Uc31zO36E5K9HRsUnuHMbMo
VGJA238bOi7n6lTmqG/2pvZ9gkdrzfar6Q3UUeAZwRsi3qQUEwTHr+2WJLhEjYNmeUp/yaPPLagT
BuWdrrbesTA7xvsKh/OwfWH2fZsDhxS1W8ftSZs6gX/Y04ZXGJzmYXDrWih4IgQZyOwhrghp49j3
673yKP8coUQ7V/v+BrFQs0+wT7r5Ww95EdVtFseq5U227SB0f79kfSqIAPcyIkjqXUHY2m5865pn
3VpXAKn/06iO2aeucbZXx7wzHv5T1SB5Iu7pvbzEK1SmnhvUFsVniTQrltd6WmC4WWDGjvq8BMlN
csncRkROtKsgRNVUU7NV3eCDwjW2rThqGBxZ1xu7SmZ3TOfhw/F+7RUDE+g6Jh/LANNsTqolJWuJ
LkzooaN9G2+rS/ZcuPLAeLw/F14aaG+o23gFyBnYULVGWjcAbOSzbPpsCmY++Zr1wxNItruAG8k4
C1MksJkWA4DiD4Pf3XchWByp2xMUrq5fM4cNIsco4GPQHReFYk/NQr0S/kExwmsdmaPKsqsaTU5D
HjtNfYssiWMPn49Bdvdsi8IdynasJXaeSrDr0SvPqp95idebTpM52VcjoEHuvqFU6ZVc3MlMadHI
Y84QV1fV38mjqxgib7UTsr/C4Kw6pQqZFZrY6B7ob9nJbC4e+H3uLVQZy7ZAO0Qbxal9qxlyVpnY
qDrxNeXrVLha9V6wTWwbuDvIK4E4TU+GxoiKAQLJ4Rywsk9yP+KNmaDoSvJE9VbsY0dgnLaPWTeA
ywwCkQS1XQ7NB7dZnuVEZL6ihePOFDMpigYEuzDfjvqjjaHMGQInPNsfL54IhgtkSjLV3ZwBRtG/
keaSprqjvKFzers/fMYU5K6ZbBEsWQYG1LSkDgapurOUhyoRxYBs9Q92h88jNJ3eEy0ClCpf7M4b
Z9D9y/eJ/TCNwVsWDjMakTvXUJfE6YG8JPXcIMZmjY4o69KSF2Fl5v7eXCE4FUjLupgopuh6dSY/
mVVxN5HxidT9y7Eku2umoNIO83JNw+Kp81C0WA2rGVmeqd2mbR+s+WVVGydVniItPIbau+aA3emK
xZlqORS9tOTAIs7osUqu6o74cqChODsRYe1a6gaL2yGtWGdpxQ0bfu5nVOYmnmI6q+3R29nHqLZw
6p3M7T9RUQTD9uU3JdwAc/s2tLTIOqSlvRTTlC0ag8mFuLSJ3Hj6tGgwZpGT3SutfbWsnBUrmVJW
+gxR89TBVNLKH/wYxFQJatj8Hkw/q1940qMG+vZFdiL/eFPZeXEgLv98ZS9yEvcxwFPtkRafVxHh
8G54vVEantFrHNVRjyQATG56H4Wdu1KXVQ2vOPPD3O8rF2OL3X8nFHf0Z+WIMQgZMCPljjFuTefj
7wuMji9z7dYRvoni+1nzYnat05bfx/l9V50n+esxksAMTLZ9m3A6R3lPbkTQRmJHDrvOZVVoyZ7S
CO7Eu97qqvUm+32DUw5a0Q89yEQz+oWYL2YRxm+Y77hVc5PzHn2D+ZG5jkVbm/KubMnjDBb649Xa
j/k2YnBeo49IUdhoL/fWh/R+jJwOqma99JcGIw9z5C6W0yoqBxAqOOcwDFWaG5UpA1qLmh/6pca0
wKx3ik/Sl8mTvfwSB8VHgZwiBeRcRtnVmmkz7xh9mT0SJK52YwdIvLtKyDCHT8258JYTnk6OgQVq
wtNbYZpMLQ3MWyB8D/QB2ZIm6GNRjbdoG/mc3WK2WW5n2MbJRdWrGTTh7Fi35iOTjeVmRNl+gZXx
I7vkaYDaVMCj+Ske3hlqKM+fWlXgNYRicfcDLco0lEghXMvP5YvuUn/tcdeybZeejaC+M1BOKeKx
F5xmFuc/xtxuwBYGyaw6d8vWj7rRwWwyXyV3mQGPMj8eK8jeu8nWyvl65W7OS6tWmIaUip+Xi4vJ
PV9QhxTigLuMY+t2JrnJqBWUhvaG54xX2JyHMdYuzbMBwmZLEIVoEA7Kk654s9+77B57LKnIFDhX
U+KRIQFHLULI/j0qxYzm0yQJIEQBl8W5lghNKa3MXMtywTwXfz5FJzskbu2K6Z5E4nAeRUONWDo2
gJrN9+30g1QLiqje/6sl40mYlJ7MudEBA90uVvug0Hdd+78zEmxVgGdfiij6OGZGil3PN6XxmGHp
iGg2rGCpbC66iPGymk8tMMizftH99JE8KffJPYZzBm7lLTd9KQhndlN5mxiKb7GP+6yYtQILpz0o
AT2xgDhHNoO6+vOEgPFcoeKnFbFq7oupo3QAzDTIenEKbk1ZEUW4LXtWVXpxertMQRXpIhVnPu/3
+BPty7KFHhBkk18HHok22CtJR6DkXouBPo3bf6Qu6vcGjyVpYm8UybV7doKvCpx9mFr0W6ehFI0G
WoEhF9G+02Su3JLS9GS3WeFoeacEcFqCt0/mZH+TcYPImbGV1kVr2kCUaPRi54N1tqUqEWSGRCCc
AcdlVupROSATWtQ+TaWHRhqFB7Ng7fhkAOYZzkQdIcmEPrkVXYDJg/4OI1U947v5xQxxL3NLzMSV
HHGYxazqYBH55MBilHNey5Aviha/1XuPGnHtJC2IaZCIRRX8aY4Ux6pl18ZICXuZqRtNveClb3+R
TVuxQKLGxnq91tbWijExDCQUeHu7l2wECgIPuft9kGiAEZOxlP52sTCGtItLGevbBUv+uaV/HHvg
/RNlA8D+gE2crxIpTVcmwO81PPJJdETuBzwbNG65Om3u+qWFOHiBeAEbY4gOOs0xnOXnw0rkx6KK
rp8Pk79pyQaRCwGmVY7SeAbicinPur+e2srTX8hj+q4K8jBzs7Phk3fNaQmPF3bXWWo/d42RMfHa
2bbY0kyCYciI9scXOfFrSWR9Igzu3JkqE034KPbyelvxY6M6WUPi9rOoSVAEw0WpY22WCXraLLA8
L2biRLlhdU5RosXc0y1qJKfjldt1KZqlqgZyWODQ4PyW1k1yrC8zNDIGM2NMQox4f1Ty9Tte893I
Sl6O4fbP0iseX9hjKE1qJAYsIL+NT6U333R4pGpvUollWlzVk0+D4qsCv7F7wdAVw8AMABXP6WwR
NmbXjnqdYtYSQNtTQb0WBFexq4mY5vftTUenoIVMIAo4uINmVsZGrYoW9xgk6FhFj9Y7SdAZJ9az
lfvTqZ8EwdC+YFdEbvf0UbIxja3D7qm6o+sf9c52ZDyeDz+Ot21XKa+SEVZkt1nAMZHqci2B888T
trtPl+hZ+LV6PN8jqPjyemixehNev0AXd9a81GdZufPPh+CPosy6EJAzaM2QZpWuACTPjM9o/ph8
WF0MEHJqN78T5cQEO8U3K469mpKU6YbR38bFH1ohuWvplZoa/Lud4k6YsYuaZo6g6lqpfh/lSX+k
CR4/5DGOvGOk/czLZsOY0myUwhzHgVgESoHe0aDwk0DOHCNxQMODO18VlGF3WUTZWpEismXeYk6g
vqj1BrHcMK+OXajvUXeUOYMsYqrYIyXAQXJVR85n6FOMziswb/zkCSvASqAjOI79rvc6r7tl9gwe
jt5rBfu3f4Pf4HJORGM8HKmGVTXQTJGhbDks1Rx9mO9K6xZ8WI6tP+sk9Y/3UrSsnB9RJCufmxTa
yYbO4Dk9tcJRH5Kwru1GcODsx0BXAQ3Ol0wGGpPAicbSMPNtFxZ31eTInxS3hIMsRRWJu2ZHFNuU
DVw1VIs7TRcMmtE1dNt4s+rr9HkuT2WROJYiavtjC/Rb4LPB4cwu1eomqzIIVchW+xQpquXPFe6E
Y0aNIE2I5nVlA0/WJ8iDTrbx43j/9n3ZBp+zxSkqaK/gYR/Mw2BzBoGGGzdO9c1w8nvrpryzBbed
XX3ZwHFmKM9oSLGYl8mjpQ77Sf1i97WBkgxNdF3cP1Q3UJwdylFUdFUNKFSLLa75TfE6NJnlf1is
77oKJE/UaiOSjTNAY1LWsRixlaaaOmTOnDR5skfBnXQ37NpIxRncWKnagvog6GVpufKyOjUu2n30
TtJ0PFaH/047+MzPjCFOdjxDO5bQCEmgnAoUGtOz7IFZJRBRcAtMjs8B9cVopjUzhdi8MWfbrTGK
WMcTP2iYBCfQ/k7hedwwZNCw8XwaoEKtIqoj6lfboMnus+K7pYnY3wUYfOSzzmpUVwuLfPLOseKL
NKxOrAmemZhK/e49/hKED32SBpTDcYKYf+kCOl3K0Z063SnWxC1SX8VUjmN92Fe+KxwX+EyGXthW
hXWzjRPN79NlDGztgpYVxxxG5xhr/xxFpd1/N4kPfKIoX+cFnOw/X61ZUJx5GD4wFk5UOtLd7DPa
IvIO7GLSKMrbMad7tKycU84xumwgDDo7y7mTuNNd6qehkiO5pbnzvXyyvVb0HiXSF/b7JkCxB1pQ
VcdJqioXZfyzIE+NqK1z/w61WVLO+1pJq+sDAUbnK4F9k6KJbgU720PkEX/wFq+9tKEqGg8nUhr2
+0awqWi6WF6hNG3+ZZy+26D+0fEeXp10QxSNiPaN88C10mmTwm7zeZ15Gk0u9ioLohDRNnH+t8k0
Kls9IMwaJCvN6MqKdJfl9OVY+/d94V/Kz8c6JcgVp4ndz9R4duzOwESAwikMf25FDGGCNeP5KCNF
qeQyBlKCGlrzQxN/PpbkbyKMqyic06DVOIKgHD5qDpSf0b5932E04YVdzpZTPgvOLMEGGVzghnE0
cW+U2KB4vcNLZ6ok6A98OpZpH8OyQAFvKRgLyKl0Z6TykuVIfoPlzInRDTPXN4twWOj+zlxROG1G
5bm2EA0LtyaZbxrFMyqJRNXGuxgGuNQxEwtvBfyzH6YQUUnOceai2slBBsdLZxHE7mJtIDink9ej
JRUDnE4DRtUsVBHpJQkVnBYiObgdsbsu7c0Cckz01CgEjJOiJ3T2hd/OhI0Y3G4MvZq3+gwxhuzc
xefcljCb6GZN79gAt2P1EgnD+ZhK7ZZajdmKyfWLglSaWiyiI479uQfi8JGdafTtYjTAiBMXs2nw
gpMExiXBVdW8z2+Sr7gz+qvfP0pn++VYuv3A/LqSfJyXmZKlaB2ge2/6wbLLOIXuc2dFp3/rtnei
IPZnh8aRqJwDMqa80KmCkHm6WKHuV6H6vfcxSnZ1MNU8YPllzVm/y+Hi5q7ovrPv/TbCcu6oRwaR
LjUUMzuP5yY07wvilsjrMfbr6aRMAu+3e25s4JhqbQ7bQqWdMhLASfq3xkLFlhI7FflSx98Em7hv
1cRUQH2HJw/Cft8ATXT876mencFjEMw30S2yOH3sjC5mYkA0w1cyTJ4T6O2+fFdYzpnQYm1G3cJp
NeQ93iTGP8cxCaLMVBxMPhOs5X6BH+Yz/JKRdyro2GpLDUdJ9GUJey9dXdmnfhEuD3brYvZAMAWM
ngL8QNNJmO3YdwJXcM7fxLgNyRjqgYKMxem/1ecanJ2jAwoHzFsbAkatO50sMzje1n0ndwXlPA8h
GA4LgjoEiOql1c7KhLxmFsxR78qCzDr70u9G+RcSH+DUixUpEXuR1EProp0kPz5jim8oal/9G2dz
xeHeqSO1ihsa4xBlta8quo9TH50So+waaAIp/fhhSARruGsZJiID0JoY6MTj1tAsCJqdqI4jtTmr
pb/KLzXxjrdp1wquELzz7uVMQ10BIOL+dlhC2/hM+7OlCWoLd5Vhg8ItXZat3dSgpNYrm8rp9Ye8
/GGYQWs829L5WJ5dXd8gcR7aUiuk/SQVxQSTZyQolsQc6WOEfT3YQHB+GIfdmEqsW6zzx1uWczZt
T+vwdqS4rMqo6h3rDSz2eA/+SxFszhcPSTTRNAKklf9ohx8pyTC5/E3RlWnIqoolQtaccxNgEZbK
PMWzmGW5RvZHCjaM4eV47fZ35wrBKXS5VnVCWkCAa2hcz8YgcAX7N/2rDLwvGDGvITYZQJY6g5+e
6GOv+Nb3OFyCnxy+iYOlk25L4dvK/um8QeZUXLbS3k46IKtheyv76CEMl+8dqP/VU+6a3//VOhqc
ls9xamUrE1PpMdv7i5a9KQhG+yjBxUTHgCTuTLaUYajHCGaEFjS/q6NwrFpB+nE/Cb/B4A7gdEiT
MkuB8ZZChH1XehWIO4CJakytggmwnjmGKbsDBdkbxjGwoo2/1oyzH7qoZm5IgIjWRyMOsvoZBAfH
+y6SgrOfNLV7jCjCkuWjgXLmHwsYJYteEBgJQHjuQhASYgoTODO9qALd57Ni++XweCzHvh/4a6n4
9r9Y19vGTABRoxajOEna8/H3RSJw9lFGkaTVIB3G69WzQjGcunYkUbZDpL/8FJ+lzxu8PsrWT/6t
9VyFKOOd3cmzTsspsgWbwnb2tyDnqlwaW9FNkFxU9SATCokk1UZtE1XQjaVNf2i0kl2SqfKpL/PF
weCi5DEBzaQAXbRfbL036FWaNPPws5HY8CspNNp/uV+cK1izmuhVA30YK2Y6ef2sieaYiVSCcwBZ
pnZJLmG3/vmoNNEqcQ4AM+CI0qnMcMhHpflWCKeci2TgzL8YFZWkGQDU2ceknFp5X+nvjy1HpNV8
fV9dNAilLShap5ym5MWYnbk0gny9jTPL0TDEZnUWzAiWJ0FYtRsioiDT1jXbUjFH6rWKrZq2zKQi
cND9RdfeqRpzoCq5tRVFgLQv4gaKsyVLTbqJSsbbDp5dpdiAcabTKW1CUzQaMgZqXLmy8fPxhonW
jTMdycCA1zLG95u2OY1yMCcvendetCfMFRAsnEgUzoQKWWrsTsZdQUpKp1HeeLxt1oozoNVQ6SL3
2Jge7EBL7o+N5switq9dI9qAcEYkq7GlzgSK1rRPxXJX49+WILTZh8Brv4z3fpC2c7HgjD1pQJyB
myKVnaQqwP53m4tKvfZ34wrCnXG0a/qqRDbW61rXKl/s6PuxYu3fc6wrAGeRdZsnVc/aG6T4CUML
V+NFXsO6e2eNzjz4ffNhIa0DdxBhJk/VhcfoTG1/O+824Ez6zYnTGEqNp2mA08U30899dDGNl6Zv
36TSVxk567QyjC5cVcD09iWaT2v157EYTGOPxOCsk8i1rMyEfT8OpRut8SvdsTEVFAQSImJLERRn
nVGejhNyCIgNk1AuJCfPL110mpPLqnzvRFXQIjDOUicUXWcIffCggJuvrF3sJqxq3SmrU7F+GJN/
q4qczRZ0bEsVBPzQBncO4lOBp8ZAQmvsYp4Wr/8HNAH7bvUvxeCbYgeStQrpgDgvrbNkZ5I9DEPp
dxJqogQeXOAt+PbYspR0E3d7GHL5Z6HdoJYS1RiLQNFFIJy3GOQpKhvWsaJPtddS8mzJt/ZoCl71
RSicy6BlPDUK6yFlA4+q1ZmkzmlENEoCx8c3xNbDqlakxHpF4A6ZrDnUwNR9bLb7t/mr++GbYdep
J4OEMtHdOQtvmoSBUl2M8DNA12Nr/Ag8LZ4U/f9Yu7LluHVd+0Wq0kBR0quGVne722Mcx3lR7WQn
mudZX38XnZNYoXWaOc59SOXBVUKDBEAQBNYKWH3nz3tbt1ftlwj+VlfP6L/uWIpdpdFeL+i5yPqD
YNXYufY22r3K4M49dMCZ88IS4J+8pjR2WVmM8ZoasXtZ2uYJgbWSVQ29dW9Q7gkQ/BdUk9g5TnCP
lHfJHDnSkh9MYJpfFrXdELmSxYW7oO6nrq5w1o5SIjlZ0QPLdY6B70xL+R86Zdl1oxqqr3fBBArN
WnYGq8hEzf8ihbkg2NRdn2aI8G6OTpVYv65NujOI3QghFDdN5Ze2QOj5/ew1omGOzAVpmBKfkuZh
EXmX6PucmWhZ0ZERFUh3CR67PAaX9LfL+7UZhgBFih5/8HHLPCKGladSrMUTgjetrswy8iTTsvMg
E1UbN+19JYc73QM5j2Z0Zr1ECXL8AfoHLhZ5l+3FozSbJ9JKGHe+1x3IUjMJSi1q5xLqjWjhKHZ9
eoKqzt+tH2fuySxPhTVAr7bZLfNJn+6bQQRPu20Er3vEWXM2AVSmiiAjae9iIC/376tnvy4Yf4Sr
VR9MWgIJdXooU8MLsjuZ9IKl2rxM6sCwMgjGVwjhq0CB0WXRsKCuwFcx58O7ILHBtvMqjC3qKitu
lHhGCyMu58Z0Wy92qzwIT9etKLMWwXxrJSLTQ0zoVtBH078kykNUUh/AOHHeiY7YLedZC+KcpybJ
1MUTdNHVX1RTBKUt/0+cR6QV5zxB3jRTbS3w1O6o4vV1yE9mPe2G91wudaBVK7JK0GDNz7JKJomk
eYST/vlBvhXcwLgEnlXM5CpvaA6KQFfzJoYq7dD5qVQ5XW4eU+Xf/z0EQAtEUAw6YiyXW7BY0ecF
aKoYAUCzqWHejfEAvF7RkbYV09ZSuEBDI1y9xhw2gHbTOnno+5tulPxF21Wm5l5WSCSKizc52K3B
kMpqZxlGRKQMqM6LI8VXZZC7hjW9I91eKcZX0cD0I8cqZkhdIzrNykegMk3Gx79SiJ83bEmLTiWm
kKmicQBDr2PjxdFOqq7nanqXs76aA+GuD6oOONhMhj58lPsTZ920cOD+K5iwVTEFy/6+CkGYE9fm
jCAb1pTZ6XPzplkyl1SiO6xIDBeAMAVoyAXmNVgwlVQWTHWRGWwdcgz7/6cmnBfRIrO6GUSMf5pJ
bRv16/c5/4m6Is8zgLS6s/Kpz3obLEK18dBkvh4Jch2RJM59IjORJMuCJGv51wDfZpgiePY2RMVZ
KjhTBRvzko2v9n8cQckQsAd2Wl5FOLFHzZNQZ7rsPmxp+LvKamtezvWVEKkZjFnCNKpbqdaRWJFb
JMmdjJx+NjR7nq1vQZV9uyxyWy8844NXk82BcrdjecKloNSRkOBw+HF6CyHntg3uVQT7+29aqTmp
FoiQctTPnxohm6xIB/b3lYCaTBieIjh96gQIToatmnbViRokRUI4z7SaYakrlhp0VmfT9HrBRb96
11Gt4iCVFYURtXG3kLCoJjBQwv2xGyhVwP2lWmBjm3qsRHBRUw6ByjcXECF1n0De7GTgsyEiQ96s
VeAo/qUIZ1ZSq5CwZbEZ4JLAx3NXnJB/QgKzaWIrcZyJodXzP3lbZX2QY4/m+3d4yer7nIV1NKiK
AWyoWLRDWkpuqgDR0vD+TghnYSANS2cQ/v4vb/XbN4OVIlzwL0NLzzWWSVsj8cIiwtwOagdS6Ced
4gyzdSgzMBClAG+V1c8AVhREUaF87nCYjL5dGuWHXVSHH1YR6055+BOrEJk6dz4oSpQWGmt+SDR7
MB602p5E4E4CEfwYVIyUqqYhInZq7EJ1dHDYKY0I+1Fg3fwYVJADFlSroAcIgbR8tmvhtVS0LzoX
FZSxKqaSNcPBX39y7L4wuP4/7As/+qRbkdK1oJz+Hy4kQoW4iEDKJNGNDmtWZ+5PQ6uylzLI+0ql
q2jHdwsTtUhNmcVUEFuOCkg1ia3qxd8Fbp0LD4OmgRaWWXNVH4fuUQE5YyWSsTm7jqovoCDYEYQm
z9+P0oHkSkD6xnKnG+qjef2YuYFLDkhB0NvjdX7yrRaU51/oet8kPSuRXEga2igvwgYiE8w9N6cB
DdeRg3u+aRvXhgPINCAPkE/jQd5LwMi+K4SwnNu/AIShSIqBKoWL5e9K50uJ6UUJAL+jI4P8wKZO
9TDEz6zxO/cHJ85f0A+kg7QfxufiXrVjMYsZk/FmFdDZhhZHYI5Qvq2WjnE2BS1+Q/OJPjKMmGRX
PfWVbaW24atudCwkgT1tRhWqAEXLAA0wSpu/a13jvRlNdkC4HmWvtG60WIB7x6LrG41W3+ei7xiW
eK+YYssNybAHR5ejKY0tZflt36u+kfY+xvm9VAXw+eVjdNuGXwXz/ZYYo8/V0YTgGJQ+/wC9y4/c
8FwYNult667w4pslsUVEgZvDh/pKKpe6aWkV01LHcg6fJheDJj5welPna7tTv6JHBRCfSmUvzwJV
WVi+sMZ8z6WlW1Y5lInl5rOXX4+AFoy+VLk3ORJGHbHyXwTyNutjQJiyNJQVYTdcHjQr3YIGutLC
bIuyU4BDIks2YV3GXr6bRkGysHm2roRxsSiTVdpnpLJcisWbT8ZyHhJB8GGfeLt+r/pwsSdOZ23Q
8tpyLQDERKNfN58p2tolUeuqsu0Mr4I4ZzOkpdJ6DQuHkVuvddLPBOO+4Z4eTj+AlIuzdAgfwIiW
PoSpI4qxm/hToMv9tW+cL8atNIbg3YVxhp58HFzZM/a5X1wpd2gCuR53bNz4T+Abt2PMT7km/2oz
VaBlMzOsb1ZKJx2AaNLUC7Zw00pMHYDpiN8aHsd/D2MxqoW0yTrLXaybSHaX5ZxT/7LZq2x33pjJ
SgaXTMx6N2td1zKzH70XkMOHRHF6NCDbxAEK4dE8aPetC9oNcPSEO/07MPxd6zkAJGZ40z7lIjdk
j12Xfg/nhu0ixxjQg87oAdiVx8gd7BjzJc3ZOAg0F0nifDAwlwJEJpDEeFOa2+DY2oxfU/dIZQd7
6UzRSh44gBnAa6q8F463bPrnauE5/2yyYKTp68KnXvqtrQFOC0IkO3QGX4VY/Vk0f7J9e7Woaiog
jQEPDuet1jDGfdaqcJddcgs8wV231z5PDtk1fnIuBQa8qeNKGOebfVMtdVKgd7ZSP9b0Vo2uDfNK
Eb2Db3riqxS++FuAtDJRJEgJ2h3Rrpfg42VL2Zwm01cCuPPPUEpKMZ3HGEBGjwIItPuiXxuyHd8Z
CDBsDCXs7fIh3gErv3QvCxcpx47JVQGIjHUIRHLs10hlDD99CGuBH2z2na2146JMn9RxFjfQjh18
jMK5dgLX8gbH8AtPehZBFIoUYn9fKRTXFmagRig0aacMDCQidLvNoLnaLC6A4JWzl0zWr60WH0Na
g+0dQ6qpCEVVYNmE/X2lRR92QB8C2IubU1dRvxfZ3Uy+gh3Evrz7ImW4ICEpU4p2P4gZAHUeLqBp
SR9bsGVdliLaEi4mAKEy6MYOUtrSz4OjNgkg69ivfBPTV1vChQGAi4elZuD7WvzYTf92gGPS2xs5
OMrJ3WVNttaLytpLbEPdly/5Fp2hRWELzorQerBah8jfwubp70Rw9rvU2WR1TETcLLZUesEw2rQU
vWRs5txrTTgzripFCyomhnxOM3v2gAtzTHbmoXhKPmpH41h4mDwQ9NFuBjrWv4GucB3dHHyNVitC
vZZ7JAPEBx+G239TAPeR2LnfePUJ0EhszBu0QWiHiez2SjRxvWWGa+lcqKvKMbRMGbdlFQBo5odR
vr+8c6Lvc4EOr09jX6Mpz43x88PkNjJEOEibufBaBc44Bmk2x2iBiOYlm0I3nt/s+xrV7l2NHKq5
xqHhzqFtJTaQWAtfVE4T7iBnNrTTqoo0bAfP0278yCDvwWT7JfdTxzhHsQP8pzOuiW7id8+XV3cr
kVyrzkXERi9GUgVsdYl+zhvFr+dob8oPUwaAo1pzJT0TXj3YjvGBZS2TC4/EnEatZTIZODJB1oqj
62B4hl+62R1GwpzLKm4F/bU4Lk525TLO1ojFXchXS3tMuuFJN6XbdhaNhm6eyWtJXMTM22aKJlY4
mgCr3zrZjXSfYQAacKksUdMnseFsR85frs9Xe6sJDJ1DB4nEj/eKjVSUABRgT1AcQ0OhvTxWTnCP
vqHLKypwSb78a4RJAzY8SC2Nq9L6OBVf/u77XEhBT1VIWvb9fhjdPMeF1AoFQVOkAhdVwmRoxoTF
TFRlsvl+lIVWLtoaLqhIEzjAygESfgzCK7aFTDACzCyzh/40+ckd7WxdUOPanO1d2SBf+ZXLnzbI
IKc0V/6oX2lAFX3ukfHqTnLXR7a8D+5jEaL05oKCbRznN9jC1JcbzCq1Age4GU4a9izs73O6z0ST
adsxciWA27FIqSktTLae4NECTSFwBbwocBmeSfqC8AEWmxv1VH0Wcz5sH+sr2dxedoY6GwVGl139
JtxXN8EtyASTLzIowEF55YY35n1ZeaKDdfPFAHj/v5aUOxWiKENA0bGkwRkJvl2fu/1XRjouX7X7
yw63HblWorhjIMiqWC/r/xjrS7UQCKo5yoXzju7EEDFCedwRsPS9URkocQHnMP8IeGmQeA12CxRM
ddc4sxhgfdMZV/pxZ0BTLHQ2mH4Zql2siK7Pbi3Zt08MO0U6uIPhFaIoKVSSOw6UQIqTOoHQCbC7
4JorHeBGOBlwMEBNMtnhgxDDZPNkfVWT507OwkwPMF2JwEl2xrRjblL7llNnQBoDjKTioVzgC0yH
BeM3p/lKJnfNbsI2m2KWn/04zVtn+DKgBFsfyB5jIIIGm81S+sonVO5oCGYaylrBDOc4ei/aJY6e
221i6z5DyWxKR/qXCrsHBPajcsHHJEmaNBOUZFGVAtMk/gZUE0W2Qx8cwahVyl8U4i4iE9oWi7cX
QzMMlt7/fl9tDa2rFVCoIHWRnKkDy9Nyi25g+11b+CqG8/4yN7JYNmvE7o+dC2gqoDIEOxN6gU/P
FaVjIp041wf8boKkktnLHF8tNENj+3gHsGiBUpuJLbgnfi4d5/GqpPVZXjIxrEG7ABJI6Mvprgqf
sm6wk0CEd71ZoqMrgZy3D83S1XoEgT9Ksil4dM1bwqBvXTwTiuoxmwX0lTg+8yPt2CcDRk3/43bV
DsNQ9GiAUw1MWY8B+GDA/ph44yLkhhVpyqd/Y0zjsUih6aS4gV/toh0pnGAP6iqvdEF8Kqr5Cizm
TSuAMVqoqLDgraaHYqB2nZWHRRNhMW3eE143kH90VeMs0kC8hapNrjkmaOEkxWmG3p7G1rnscCKF
uHRiMhOSS+xg70hrG9nZSAO7NwRFle1McKUPFzzmMB0kmR0/yUk9qs7ot9+s6zzxMlBWM5gXTCKq
GA0TFgQ2tVNBGKShlGaAY+T3oIWqp94tyYjbQfE9U2OHUD9SHy6v4LYNYloINONoqJR5RGHJmBq9
ZJtVnOixcJcn41o/pwcgHu6NZ+ODQNqmabxK451NrwYJrL6Qpt6ZkFaYdu40V9r5ad79AHENPOvf
94D/Uk1Gzx2aINEozwVKMD9Wlln1SP8avMIV97HxUbO82CxsAEgKouXmnmlENgyVAOaMh6VUW4tU
YCRAm3R7IqB2WvZBLUoUWCLwJlFYyeBOma5X+yAYIOOlo6c+smebP+602k6eV9K41cu1Eo2XjO93
Je1l6ui9/UMYSvy1fNxhI42S2iyMf07vfHP8QNTv6nvmX9ciuONlprSvLaYP+rD1wU77D8K2WIER
8Chn1CwtPbMwMkq6XUwHUCEeqSoaBdq8J74uFQ9GaZAmlbISegDUZuz3tQjIV6QElyBOZmzO02Cx
uVdvBNsFQPyEV9HNcKAZaIxWAVyAsvXvEW4YM60uLHRWZKfsw3JSroJ/x9GebztvdnM3ds3r8oHe
i6LQZkazksqdGonFyF2AP+7KNWhr+jMBll4igYsttGm1H4JIEBO2Y+xKIFvq1ZUeIXZAzxpoOCPT
Zw1AIXhbUQHFVc0D5Rz0FHUFiNaVixBFKevDokHDyjrDQtQZuX2h2om0vxzPRXK42JBY+Rj2OeSY
Za57dVRZIEBEciiDDtluqlB0fRDJ48JDtSQJbRk1fCD73XKKW9kJlds+X9zLem3b/qtdcjGCDosZ
pz3k1Fpph6lfFf/m6c1lGQJd+F6mfFKbEL0bqDjmH6U6ckJptmPARkWpqJK1fV780obHB8HQclUS
cIe6abMjR401NZwiMNsCxjryRNdYwdLxfUuEJvFEMOrgWoVsK8NHaXwUD3JtCiGyRSwF0NH6S9vf
yqH0WR0iJUJsQldmUoJxedzVhuiNc/vkW0nhImBUl2kO8e+bQto0h5UwLhQquItPkQVhlU4HOzDV
Q9uTszZkrjGKGHeY+b5JIDA8aqIzEl2JfEeirBfg5DMRGKb0pu1OmnU7gXuqdqbpFDadk8iCPojt
7foljz8PW9qERUawXXp17vUHqkYYefl62Z1EMrjqSUTUgLI8z11KdLTW7R5j8k6JCc+/E8PZBAZ7
LQDAQgw4jX0tAmhQlxzj3nhPVf11h3h4qp4UxpAyWnEF2EfKdF9agsi9fSatJPCHoBHOBCNCSFRr
lLcIylvVlSoBYsAF4NoVmGb+/buFY/u3ctm+ka16AiWzG6XyfpqyK5KieVLvBQsn1Iv52UpOpS9l
E8eQg3RVdlRnNZ6S7cX94WyZLriSxZ2ACmbk1ThEuJulWwsY2eXh8rKJvs+dePVkSH0aQJ0q+dzJ
/ywiGsnt2urKDrijLpiQDNUdBKiBgv62BD3uVGrCaxnNHNIwX8m6lLiRMlyVZaBdVXF019ZjfFMn
euIrbdrc/42+Ft9WKI1aB1wh/Bw6HWb9fhLZx+X1RCf87+YxxWg9nRkCU17dTl1kE1Ec+i+nxs9g
Z8lchLAadZp1hsEEAyTHH7czQDX+2RzM9qnxKow7NRJpmcN5gbAuuo/K80gfY7ytL5lgV4RKsWVd
eVWrLXkQxzDz4lTctn63V29kQNyysqaIufJyIH8zjpvrkTpaDbP4/pgGoR2C3QN0cH9nZlyUUEEM
bgRs3eLlZhm+lurj5e9vK2FgnF0Boq3Kp1xVo+bjUOBJNA8XLwM6kb5E19ZUCdTY3v5XMZytyYU2
A+KeZXYFujeNY9TnHjU/EPrhsjoiOZyZpWM90KqCOuX8SIPv/VC6oX6aSlFpQ7RsnJlFaW5ICRtc
iEtzl1eW10Vo/Kkn97I67DNvg/brsrGfsbLmKjDicFmgDqG2Np7S5uHy97dryjrgMQ0gJqiUxzMO
WrQSUSOzXGkvg0WxiezpysSQwJ12rXusowAvr369NwqnFb0KbOqmE2ppMqKnxWcOVq9UYZpjCeXo
0Ju+JHoXF32f/X29dga4gIOemVw0eRad7syS3l1ePnZmvtmelQrc9uh5UIZ6CRGadZPUR7CvhN3n
yspA8RK8x4FWorg40MZqpvVsNseq8gLXr2GHloyDOoSNLXciWAORXlyukPTWWAIwHNWO4DhJuWtN
pziWnaX6YqrvSu9WinF5g67MjWa8mMFdcWoOxS41vWJffwJVwbkgtvTv5S0TWQWXRRRKXiqjDNU0
+mVIPi3V7vL32c/9ryaBN1LWzL62ujgYLIUVGvo8PveJ+phqXeCY1XBqBpCvJ+00o69MFl2UNuPe
z1WEWC5bUBIyyFkMsYFU2a3R2FYV2YCPbqP3FANWgrhAXqKqEXUG06/VbFl3ZyDuVx+C+T0XsZUY
Lo7PZa/IOasLTcWNjmem5CkWcY9ctAQsGRcf6JiawIuH8w7k41LeDql/2RI2j4iVClxwaIexN2iD
78cIqCBK04FDrS7vwS+kKylcXMiUdNEV5j7qcp70gx4MTtKLiAJF1sXFg0ptug53FUxBlddxejuh
u125VQMR9JVoxbhQEDealuBdGg+cyoemQxWwjO0CXRSX92W7oQCsYiDVoRpw0DhfIW3YF9mIJVtu
wBH8Mpqn3xcJ6GYGjw3JJWewul+WuakZBhxlBROtVOYvXyCwCCJcyMHvkGJ2f1dF57wQBFKRCG7x
ggi920uAUr6WxP/IjXmvTtEunDr3siabXrPShIufUl7HXc7EqPn3Yt4Lyf82Te3X9+GWv8dP/GXq
VLQXu2XsJCB4Ta1v6vBNa0W2dlkPbMvvcohJ8ipjKMFJddOPD2kp2I7ti8hKES5Qzno5hQYT8IIM
9ON2NRgvMF5i/DPRqnHhEohHhY7GQ0ya9/9IuqcMkj0sXliL0kX2o9+cbiuluJg59rPVAy0MoN0j
JtojR7GT3WLYowLaTrQc7sd3JYkrgVwQNZpYU/AAglv27JHo4yAiRBAtHPv76rgOuqCtwY4Kc6NP
fazvZOolkeFIwGe97DeX3VORuRCaSxYg6iasnFIftAptAJ9KXVBREpk0FwFqvZGzgIFxmvHkkbi4
NXAv+TstOO8vg6VMehNadORjEbWfdCXEU1SpLM5lOduqmEQDdjGY3im37d0yl5M5A1Wp0r53000h
SnC3d+P1+9y2R1QvIkBpofSRPCdo+CDRiczZXyrBbXkt9ZFpMRCqzvpHr5/STnD7ECnB7TcGk3GZ
bvH9ZPRl8A7I7VOliDyexcG3Hv+6UtyO50s/U0kHKMdP6NoXMo8f0LVCMo//EjR/SeOhKcEUlE1K
/xMC5H9sGBCsH48v3bdy3CmMRaxYTlOdewDUaano5Xg7wLxqxB0DlV53ZCaA5ZiX2h+s8Xoa3Aqk
qe0cvcccDMU00G0DhB5+CHlCN/YSjQhls1y4ZYoTmma7Kjbdy665uWorMdwRAMKgOM8KiDHpaON3
2Gm604ZeIGU7SVuJYT9jFZgXMOFoqQYx2kPvhfvWn+xv4+1J9/HevkP5VyBPpBUXEDIl6VHOhThZ
121tiHwollBFEKE3jWGlFB8RwjaarAAAvyrVbcvI7WjRd0af3ktUgMy8LUnXZNPSNEXl05tqnlEE
Z2VDtU3dQqr9up6cLE4dRR7+UhRn4eoUTFZDUQadjfzUJOaXYaD/LG3S2I1VfXqP8b2qpf1uFVKW
tEHBWknSyHxOY3qd5r279JnAGlhQexP0jFcxnI1nNNX1iD0Ntw36OK30qIMd1pTHR0ldPEILjwLy
ns7hP3+nHWfzsqSHtVlBu1L1paWzAVcZyH8pgzP0MVIKs1IgIyi+tbobjYutivoQmRlfWj7OzPNS
a9KOvdqOIAiAHx/pkB3ScT6ZeKaJZhH6wvbL0Gq7uINQDUZ1Ktm6kTujOTQHbY9evX0IAO3CJ7t8
J7nauzoVViK5Y1ExFiuRI1hI7aXXrFFB9xhKEMNcEPXCMmO7sJo86iNRpaQEyiTawMbazqvajw2y
/yvDezmWV8GWSEZLW/ZoYhmPJPUl80kv7/9OBBcltK5I07CFCMkK9jQPP8hz/SxXw4e/E8MFiLj4
6UJJ/SEtT9VyaKhg77ePil/B4eXkWi1WHaJtfmB3eau9o/EVqT7EiWgKQGTSL+NJKyG9knWNosKk
kwMbelj2ChAM7+cdu2RhLBU1eUHBjfnIJSvj4oKaZoVVs8ga9P/QYHaG1kCf8lWXXxXhocpEwE/b
ERZQVwRFGAuvD/g5K/0m2hq0Zv1RSv8EZtJHIvcuDZsDOnyBXDYfe6RJXW+pgsC+nWAar3I5M5Tz
WgdXAOT+fiuXd3/SI7q9iwwpGowvMgO++V3LQh6zVM5wXaKPrNLEECnY1FMx2zPIWeKdaKp40zRX
8rhAKFdtUQNRxHSH5artE6cf/HQWMe5txqOVEC704d0djw6MuCvTHo3CrwZBHrt5erx+n0cJadKm
HnPGlaJXN+h+dOLxVMoYEwuviqYRWP1mmrSSxZnh0AV1FAxYML1X7Gn6irtmlx6MXlRtEsnhzC6Q
VaWWGTWL3HzJLS+NHpfyKqcC+AbB9hMu+BV6Y9RxCClGa7iTpDpSuaB7ZRA8AQgMgLC/r3w3G/Ro
wuMQnqTzJ2u+Sav3nEarTeHToGixqmSCgS0BiIwsb0oCe9Cf3nFQrIRw8Y7EczRoABYASMJVVdlF
cqe86yloJYLz/q6eqxmPDLhf5s8Ai+8xKza0DYh2ga+uP4XJsrus0vadaSWQc/9cak2K8jnyoHN1
iv5lRNwAgJOc2rLVT2z+o/gWyM5loZuBfCWTiwadZDW6yaIBzfVjQB4sYB8Xw7lNTxpgg+lwHIbD
ZYkCK+cnM3IzG6lh4KrWU92JVMWLKGAai977OzFcaFCLrlVog93Lsn+UIbGj9jbQRW3CgljHzzlJ
Q1okcovVU5bbyfpQDm6snObcKXALvayO6CziO9iTjli5wXpEu10HHC3wc7vdvthPjrrLPOsgGkzd
3iWAEaJvk2CmhXPiwaxjtGKwINGMu04FhiXuAlMo6nLcXsBXMZwbq4WehEDFQR5ugZIDxYjosR+O
ikpsXRUt4XYQf5XF+XOmKj3pC6hk0T2AuG2j/lJmn2uiCbZKtHScG9dW0Kglm2cYu5PR3/btJxI+
X7YGkSqc1+ZhaBoDay6T89AGv5/SxM4Yu7kQkZIdOW/SSvPXmvGXF4DE5Vk4Y3+AjVMdNLd/TNx6
dND52nwMHYCsPCSibmjB8vGXmTadjLZgg00Y3/XLIPIWS7lq3hkfXjXjjvS6XqS0Z7NNufIhMnxs
mV2ZgtLKJios4LbBTmiCzkvmcX6iMNGiQgJmYvzR9GsPs4O6TY7kcdrjEvVcYyxD8/pT+xX/Y/Lz
nWUxVk4kiKgKmr5/P+pRQVRzDGIiXa46u0lPElDa81pgjJudsIYMRgtqqOBs4GeeB0qWolxeBlv/
g+hZ7qjbeYHdOdW3UDQzsRkK1/K4oFHnmlLGHVY1OlUn4mjuss++LD4GDdzEKx6Fg7vsqOCdYC2P
CxxDUel4noU84tfXuTfslbsFcL5sbojcX3Zs4VpywSPI9WJOBshqvdkrEluxQ0895AdgOnyOjqIZ
iv+ylCCTMqkBvg6TOyULS+li2gFTVIps1pzdokTh0FOg2DJgJCpgD3TvwtY1wB77UybneVOvGESS
IJNN5rd3LwPQfuwoR9mtDx2wJPL3IJ2sJXKJdacHY5qrbAMVv+2eM/Ik2LWtMLkWwKXUIAsd2jB9
2TUczfv+nD4OGNTdMRChIHHaK1G9W7hx3Pmsh0adzz8kAjTmVPuSV38dHNNm87Tmvf5BoOGmDyja
C6OEjtlWLpK0QURmjUJDNitfPYdHsObu0Fx4Vq9ERrl1ACCQYIhWh41ofKaT1XM8EIpS09g8SpFl
Y4Q2r3JXoNDmlgH3xiQ6Ihbq7L+HRqVWdKmUC2aFEyBpMrcEdkq1bzGV0Pj9lSifYhbwJoa8iuMn
U3SDtHWkQ1yqnFvzoyF/EugjEsB5cq6QNHzRZ3SUHYE+gCt5jB1qM5TT5Gjc/q1GnBsDuCSpxxRu
PA23verKIhqjbRNfLRnnteE0aGShWDJyN7AdAjGudg4PC5Ci4VWOLAIq2bQ7jTFbIxCCr5QL8xkm
36WghDwG4V7dLqYt4YWndRSfmQRaq4szeZKe9cPlndveuFexXMSvKOheDXaaWVbqluPgpI13WcJm
l7Cx0oy39dHM5dFiEfdonpuTvitu0kfweEpe6yqOuZP8zjG/iIFDRIL50cPMqBQjkyE4O4X3i8tg
jtFuMp+THQCqgb+rOXTfnZNUOJfKFu2tu/1aVL5HbFwKq40xJerq2XOn2J38nUoe8BVsEydcVvmX
F1iwhfwoYkrVuCUtpIWTaRfdro3e03+/2kHK+YIij3TomASJPg75J6qothUeM9Gz43b68WoplGm6
qg1V5aKSsYec0Znc+po6iZs74y1DqJWf/tLy+S4RHRjJGDhC3khmw1EsZd9qo6Ck9l+CyKshcLni
2KlaoY0vTj16issKuOFjB7h59rCU+daHy5awWcNZbxQXRKRCa2ppYFFxN7mam7hq4mrXmb04xX3D
+LwPne4IZLJIe8nYuQiSzWa8qOxsZj0ehZvdlOfAxYoeJZ9cCSH1N2vwaxW5aALwQjMwxhcbGdzl
VO2GF/TC/LbzRW9nW/dcg8jsAgO+W4WfMagHkvYyW82g+qIF5zDq7JZ8DUQPnpuRfyWGs/q5y4wU
/cpIbuh9pp+V4LQIHp1EirBfsPIrWSdgxjFghibBnEYU77JKegzAm6TpjUDUJorMetE4kw/A9IPR
R8iS9sVh+FDshit0eRedjcVz2cOF/CV8IIYt6vXbBGVdC+ZsH7O3Kak7tozu7LwAXPvSdXlOj+mj
dj0ce9zPGif5DGwlNben58teIFphzgl6jWSaXjDhYf5NlaPGLqL8e99QJ5jD75dlbcb7lb1wHmBV
7QyscpilUh2T9KGyQvuygMvKqHwXrRqRKKyYgLFGCicfwvrRTDEN14nKv5sB3zTxigfsH0OhfF6/
qKZeyagCI+APLgbgEPC7q9rNrstd4YtmgbfUWgnjS7/DtEy5PgcIVIm27DszzJ6NeNL2man3ztJP
Xy+v4kt1ig+MpgUiIhBBEVN7k3S3YSJrrYlhEWNf6OeWhGdjbsDs6Gc1zoAejyzWtTJkggeWreRj
LZZLxS1jVHL8GphikjihqXv9XIHFQQ+uLDP93JIF2FGxCD1tyyZBaIs5QHSjU4NHEbWiPs2phY2s
0EIBtCE9Fa0myzHeruarBLa7qxhGlynIMzTCAp+t9CY8jTotYI4yUhc2WHrcapIL1CKlK8mU7Tzq
b4JotNuZ7JShEaXqWyfeWlku0pQklGTJwE8BkXd1yL3Qk5yodGmGY13dh+6cCxxy64RYC+SiS0Hy
BexmIXisALIsf29Cp1CfBNa6dcU2LZMSXH5VzPRxZkNm4MOneM9E+BxcCQxS01WxLw8AaPNFmddm
WoSJYTDOgsgP/BRcBJs6uUpoAE8kfndSnWIX3gUudlP3o332Gfxtoo6IrQVcCeRdcRhKuYfnY1qn
Lm1JV3w11J2MFIIOvS0vWIvh1nAqTXCcjSzCjKkdKPohswbB+cpsi3eDtQhmmys3qJQ4ZD1swLMM
ASJZnwawxg5ZZg/aLZHdyzYhUoe55ErWGFYALtBg5wR1/lzB1eU976hrbdgvWElIcqNWww7aWI0r
UwnAhx+DQTTktBmIMWANngb0Uigmf7WWU5O2dIT7ZKfpBG6pfeXRT4wuSASLu21mr4I4P027Cey9
MRYsLX21v8tkh7ai4LMVB9fKcL6jpoGCGwWUUf0ys7WdtjcP5IN2J3/SvAqFiVAUGDatgKAPFH6q
4hTjkkcMBcwdxlQDV/aLk7br/cBFIhz6mNlwwBZ00wsBAbfSAvCQGbqB5h4KQEAuwMpDQIM+hFnQ
c+/F+xr0Z2aPNF/ele6874l/2c6F8rh9y6NuKqMR4YH45hFvmzsAfjYvkOgq5JWGIJwL5XF7GCMq
qgTMZ64J/fRdBnzh+dl8wOlx1e8NwTPQhlGuF5PviMF0ftpkBoTp2WcZoF/B8lTHHy6v4IaNULQJ
y5iK02RF5+dTJLRaTw2FjMa6mdI7S9QHL/o+t0EFagJtynIaTJvnPiavRhvoCcY7fOs3Nbh9ySQa
xPj3f6R9V2/cvPP1JxIgiaq3aqtd9xonN0KKo967Pv176Of/y8q0Ir5wchXAgGaHHB4Op5zB2+Ui
/F4dwVTqpJgUlVAK5tKJuTMTNzzStTw2v1lrsDvQTUAe0ayhcgIJKbryAGqDf9oeNqmpa0oO/nro
BSu3Dbn8jeaV758RoSgACZGYmDj1HsmH0dTEptbQFomxngq6lMjdvoAtM0Zs9I8AaiKrq6LKgkYR
MhVnBgdUO8m63/PqubZF6HgjGGBPBoPmexFaVQ4zQdcNkrJ+194ui0ui589ocRbBXN8RIXEeKTqQ
prjWUzsoH0vB/jcRzE7EZbvEPRVhBidNu5SkQ8Yrotm0WwlshiKl1kJH6vuFEkcwk0mTCC2kxxJE
V41hSV1nyQVPl02klPEKFEUExg3Ue76XVI+1IqfUrATRkU8KJfEHl4QFGOsop6D3ieyPJhOEejTN
VDQMMn0vLyhi9F1HMjw46SRjjkRxrQ3eJ/YHeSWdDklV4Y68F9EMZjFPggIr6+gw+SI9NtwX/KYl
E6T94c/LRGUn7RJBqeNUhpNQS19lzRbi1lJG7viSTVReSWGu6WJuMM8Xj1i83jOMlMU9LROrCuzx
BTNwLNGav8yR92t/9eiGM/4vNuisGXMTtFXSjOhy+O+qJr7gxsfI7w48T27b8FZyGMOrNDWJDPrc
NCbXOGCYrYMiNeNKvVJPuTf6Wfopq/ijF5uriKp00RMB8mTDztC5PBFv/IzvuF48Ni8xBWMvYNJc
8FYXTgsXGkQ/LibkbZGks8KbueQEwDl2yKYm6kycU4k+9Ob6VhfBQtrM1hBwTGLLv3+nFoN4Q5f1
YqJg7aboaRT9kKhWEXhT/KggGDE+Gp1v9L/3zZCnGHMblZmoDT19UpgyBjyh2yYhF4nAmwrIs0I2
R2FEXagXNNJQN1bv4qXsxN8iR6yscLAiX/RJwbk8NpH9bPYa/fvqllWmQa9yGmkIU19SD1p2H6SX
csl5U/CkMMCxhOjOM2SYxai8aPIpzwWrT78V4ev+JnGXjwGLFNWlE9qVaEjYOGAKJrLsuS3egGIf
TYDkuC9tEw0xUM1AwgAzWNigRqoMyMTRl7kUeGbimwnPO6V3zwfoOwtggxgT2NnDKIExiAcadVp8
E6QT5fFtYqvTc94omwa+Esb4QkM+DLMeQpg+2JN8BFdnRjgK8UQwd206RhUy4ViwvPUMUXBldCjp
cPD2t4UnhQEHDUlRARMkkAReJkuLUV8ca2AI5pEfc3bfZAABRXj9okVQJgvqW4FUz1MWePuabJvz
ak+oqqvDWYtN2GAMGjjsfyZH+jzB7BI7N/EsxlQhz3D3xfE0YqCgVGI1SKk9F+huCKYGTD2crdmK
A9KH7v+ODEtsIvZmZdYF9gZz9Axb9SRfEO2aYN6V6CDli7m8NS9NxNOKgYRojOuyp9Bjoj3AaHun
Byfx/sLRT+ydU8Z1yPK4lgdMZ8FjtTXsRa9foyER0BeCjuq4Awl3NLZXY9G87ovdyoyuVpOwaRvN
LMocLB4oTDxOTmu1domZA8BwuMmfc4/+7Bze/O9N0VBQMpK1WEbxjkYw2oPytcO8wytK+RZ7A+9a
2j/EqMp5Ly6usqYDUiCGoftVdiUOD8lnBpK9Wz4GKJq4Go2ERjvV+q7XGitG2pKzQ/Rn/t0yUJHL
qGEWhgD3C84rxjbm92/pLswwvEiuEz85NQnnfO0b4ocq+qXWk0mlvnIVu5oQW3jNxJ0dZV45X5af
oPZ6t3wMXESRCF7nHtbXCrdF6efSZbO4Q/y8v4Q8Q2A8hyruhUYxoZJAbCHvkJ18TbT4sC+EfuTj
NpngWqLjUTU2Xjz2qTTI1J8c89epu8CMbUsXHzvT1cNPTDfAqp1FMXCkZpJkoBU8cFJVdPNlwezc
jpMP3Ea8swgGjopciZWJvixm8zoprueYcy1xvs++XGJS5sNcQoWBOE15TWJOl91frr0/CrCvliGZ
o2iWoQCdy029ONSvX7aO7HWH8ULgaLN9Zs7CGKQph7iNugDCoiV8WMbaFZqD2T931f1UlLbMI3ra
tuezOAZ0UDifa1mDxasXqxNeyt4ixdO+NXPXj0GdBAENXaYeEB0sSQsjJj8+vAXTvdnnrR/PGqjC
Kx9lSrRuRqAObzHpGdyw1jhxEmCbK6ZpsqkhJ4E5PgwC9F0RCW2O8JZWvg5CaZkIaWbE5EA1Twpz
LsXMBNfBDDRb+sMYX5MR/dqcc8kTwZxLMD2aSYpnBMYe/coFDIB5EqonztZT8/mAZH8WC1G097uR
q7Ks1wtkxM/0yYD51Z3fqIidBdZ8RFXptcHrSaMwvyeRcQzMQKqHqoPEuYsdVTG8aZEcU8wuxCLn
vB94opijmpiTgVA0LKHvM0uTPU2vbZWcxrLjOHT7O6WKzCFFS0SJwk0IaqLc6nrFnprrdOBxtG4N
DQWJ7v8sW2W9g3ma5E4BN4BjPA3osWvt/A6BwdbT70YH5BA2RvOGFneWNd2QvQ2jyq8OrKAISy4Q
SA2uaOX2dDEWduWWR5r5KngeCW/L6N9XwvSqhts6Q9hkPmWousnDQ9J+M7m8U7wdY0BCNAShqnTI
EU90wnl2Ezk/yxf563JnHmRHOIalY/7aP2s81RjEWJZEnDMVkeoWc+/n0Iu673Hrx+o/oYbKht5l
s28FE3zI4Dc4jJiBLZ1UgRPI4Cwem5WawmoIwFMBc5+vY/miKH6p9bf9xeKJYFDCSJa+EUBp6UQ9
mE1re16uBWXmHNutUsT1gXq7GFfWpsWt0EUtpGDS6Gx1x8xLD8rD4A+W+W2xy1s6pT2w9U/UQr0T
y8CF3tZGs5QQq86TJaaClS6clO6mg3pGCpZEpEnVUE3pMepQzxg4mvQqRa03EoI5lTzw27zQV7IY
fJiWSOojig+S2NkC7T6XeA4eXZAdCHrbx9U+kUkeRhJChHIYLqmDB9grLgZbOOSe/pXPd8lTiUEH
AXmtNpFg4Kr8q0NXtqRybiaeeTNYIGcGmEJMYIE83ZDUJvJgdTyumu3n/mpjGP8hkvCUDCWs2mgv
nozaycUvLui459jjFWxx9GHHBNfGnJnImeJSl72if44VvzPv9xGBsyds+Vmv5V2EvmJEm2LHMK7k
mfN9Hhiwmb00Qe2bOUGHzjFvQG5hSX5cW6gi/DkX9mSPjowrNhTskheA3CrKX+OBzODB1Ccz6aif
0rpwVChlcILmFzu+zCy0/RK7OEXu+ImSwXdC6XqvzpTa66MxBhTEx4e5q2zgg8QlJtl+WpxtkB0A
MM+dPmRwZB29XHxItMuuuVZTYkVa8LPTOy+U742hT612UB1F1t2qEX7vG872vYupvbIiagZe6+8V
jUYFrSk5IgKS5gcTwqGocBmsUnraF7OdZNLOchjXpShkIQzeaoRUpDozT0ws8efiJq5wy235pZ7r
R0A8y2IASkTdcC6VWFb5QOfl5ofuhOJWSwY/WGbzPMDNF+9KMQascjNDl4pIo0SyE4avEU6FqPil
8m1GZdJ4t7+M28f8rBkDWlOpIt5bQ1gcXCcktnPuqAOOBJYEdMhaXW1zGipErYBxLfCebTLH4Fjy
qVzPMd7grb4avagKSJmM29aLIsu4GhzRTd38sNxjUq43HbJn86CCOEU/aqINykbnUymn89bpzAto
MbKwq+hqisqpG77H6b/tFlvUU8+9qYy0Tq0Sr8fipv9U9GP1+xmQmlAyPonwZ50eiJgIL0t+bVST
tW9y25fXH5PTWYDoSGXkC41IJJdR99vUrDbl1P1uJzJWijDgAIevi2RaYCWBFD70CxSOZT/Cy95R
vMRtv/CCLH+5Us46fQCIZjEXHfIm/YBZzW6NWH+vOJ0Vx1aXWZSJQIBru7+QXKkMUpRtOM0YhI4r
VMxaREaiUxlmvjCjWs6YnMJUL4JRsvqkceMUzEGj+qNuZLdYpi+ayuug5u0qAySFHBkTpgLhTOVf
DcHvzcwKeZTY2272n1U2mOhJPNftDJ4TmqC875YvKeZ7T8JgB5io3BcNx0w5uMVyIRgz6dOhoMiY
+TGSG1nJC83wrNRg4EKTkUHOqD4tSlqIE7u5jUpe2rZPe5rVr7zK020XFRO90UcPBjuZJRUWkyoh
OgDESUxKPILKa3KN0q3BlR1+vnLbGVlJY9CE4IqeRwlet3igFTt0sH3t0Py4aP1/NBfTxfpwR6+k
MbCyKJE26xOkdS/tM82ANf4QIXO5YCn5SM9dSgZhmjlV45S64KZxVQTfpfRiqP0iPNTxsxoalpxa
Y1MfZ+0zsYCVlgzQdIKWiUZMd9D4MaeHrPuh8kbzbZ7klQgGVeqwIJlKYzXR9DCQmyk5Brx7cvMg
r0QwYIFgrq5DFbipkmwR2SmTQzx9kaLHOOPcmBxl2GLrXiIqaGshiYyemkZWX4FD+fc+Dm8ixVkb
tkyVjDHJxhR7kgmdteh3sfFzX8CmR7gSwOCE0Rhzng4QkFbVFyTpL0eygJCtsOSY4PSOuZdIPN4l
3ull6QerqpobgcbP5tNbHBJRmvgoeqEduQXX5+VKY7CiabpRzeF+gCB8thuExovmMOToUK2P05WQ
gHlmf0m3nw+rNWXhwqyalgSw8uS4oL0qPlVvb/XqEPEkbUZTVpIYpFDyUiUzBqeh22V0RRBXaII1
fqWjxkEaWlihk/7Y141n8wxGREOPAtYOAnVlbN3OnJfTpE+9jREDtbMvimf6DFYsUqZFSgBRGmAi
izU3bBt/XwTFgh1cZyuOO2EZOkwUpsGo0Cd+eqA8OrLPNQjOIfvQjUqE1iQL5PzX+hqh9TW9CieL
JDZChpQ4haCoR6MTze34ZuFROnBWUmUisB1Kn1HujpWsux8dJsLLLSeqxxPAgMhgSIWQVRAQZsee
/OxCbjUFx9BZpp42HJU4AP0YUo1W9Ei7h0O3+dJ/7WaLUqZkdv5l3zR4KtG/r2IqadZPcd9CpSF7
USrAL+eylXg2wYKEqmPMG8XAEdMg7caZHEpPJQ2o5aGdKPVPCeQp7vxFuShsnnfPOcVsyXhRRMqY
F1S59FLqfneZS2JO6nbbAT1DE1tYESdCPy4TduyNKsILXVwvhT3YgwutfBh6yIEmHs6rDGBIoZCO
hQSJSw8GwfFAK+bIN1o8oIJBmRu44Zkk42hETZvFQwlxyp343Nr11YAJsouNirYr0Rp9zd03SArl
O1jFll60etSWTQNxaGivLD3Nfpvo2C8E/SKfYs4bd9v40eyhEBWFX2zFVzNFWgzGL/i7o2AbgmJT
AsjPqHMWwUDGNEj9FNHcsVhctKNhVf2zNr9O5qf8p7MYuomrYxyV2TJHtIxSSi/D6NmQv++rscU7
pMn6WQCDE7qmL0XTQoDgJ4/dreQtTgrCVNMWj8oDEiiNBcIqn3w1P5MWWsll4CNsRr1LaaomLS/0
7rqZfzTzTS44UvepKsqVJMbHCIZKiwxa7EUM3UKaC43OC8eT3uLzeLeKjFshRnLexTlkUM43JNFc
RM7t9A5x18AbX6g3Ixw11/AjN3DJ4/4W0m9/PFjnHWRgoyvEWRjoa6vKEkcACbrc5S6ZA5Cvz940
zBzDpwaxJ+4DbKAfHiMFsZzRRYdU5RRzS205Itikrip32lxq0Ejo7PZZwey1yTd1r7PyIy2kmi9A
ScGrIees4tubdnXQikHQwrLBDkrirTpEVpVftLqfK98r/Xl/v7Yvrz/79XYNrCQ18VIQmQZ9Uf56
EWS/ZjN6Cklp70v5y21yFsMgB4r1dLOaIKZ5GdGNkZ6CBIkcmjwa7hvum4G3ZfTvK6WGqiVTiX5L
sPaU1z3GcrYpz+PgiWAQIyu6aq6pVciSeEz12kvIy/6abbs05yVjkKJdlmAcqARj+hbSGsTJqvOb
IjuVY2hJPDugX9s5SG/IvFqyYs5CA3zBeIq0ozUugpulp9H0ZkPnmMKmICQMJRRQaaLONsXXuZDk
A21sSqLvudlYRlaC2tbReVUlm0doJYdZvqoZA0wxpFfJdFGHJ3JdqV7Q336CIAqTHc7qMFiL2RMz
RnkjRk6IZqsLsWepehEk+LjKJwbnvhPFQGtrKLUx0WrEWOiPrTJcknHmdJ3xFo2BUyPpVQPcyngl
KsuDPoWXomC6QtF6c5ydzMzkue302H+wuvPqsdgaSobQpik2SbXA8hZbmLhila/zLWpMjgS0yzbv
8bgJdyuBzONNWrSODAqsrxOuAu02Iwqm3fLQexvt0M2toBXaNEU2cUKCXm/aDjs1n2jxYHITJs5k
t5cFhrq3Pneoy6ZSK3GMqedKOg2DgVLYpr2K9MdYOJkSjwdmE+9WMhg7j4epV4sFMgSSOyj0u9IL
ctgHPO6yMQY+yh0hYYllowTDhZOeJl91M8s8ZG78wBu8s2nqK4UYU0cbot5IEd2j5kdsJm6WBZaE
rVG7k85rQOMsHpsOaZJpMnTQcjhddZf012HGcV+3n4emLoNJAuQfBlvblqZRIwfKiCeoR7wCae8G
b0Iwec8Y2jf6pV+Fzv5ebaE4aohFUwYJr4xnzfsblvSz0s71ABSfSmfoRltvQ0swK6v6DP0/mEx0
A0SCqFMQ2ZuJiEsGFicJL8NFUuHCBrh37TxPgwsa13+J1ETgjSvaOlBrkYwhogpXqUD3hZKa5VYz
7wUcYR4QbaYEiSzJ6M6XFAVxsfcrOCkhKthNkGjGv9Wb8J76lQHoaKRvvSeDrKV45T2xN5VaCWRQ
IjNCrZAC0D+Kdfdcisgr5jOqYlXCHfS9hepr1RisEMulN8OwwWvq93yiZRgBWsDnm+k0gTafn77a
tMWVYsxujZg6VZER4uZCtkCZZ2XScRJ+yfOvfZvfOsVrtRjEAO9FHyoCdqxpiF1V0+VEdE7oj7NH
bKPqmPatWkhQpRlrr54SO6pBpZJw3zTbOwTKf2JqlHmOuQZRol8k41LiTH2Lv2unwkMI1TYzt3Np
PnO00Ea/v3abJdpEPktkIhStvgh1E0AiuJCOAaiCqgg3vXqN/u9rWqLdI91tc9nWaZ6Z9S9ASG4Y
OrirwAtE12Hl1dalIUcdyqww+8I4VUp2F6aBq3SjkyeaV6bZRa1nfrKYsoXrmmMum3u5kk3NaSVb
q0OtDyPIFtq7aP6pKl/r5TNBOjBeE/A6YNqoyTb4YJpIUcsFZAwhRo9nipZWViwmpdW3iXLszLRV
LUygGa8005QsedFbUB0HU2xpSZ1hGkic5TZnozdNa/WTmI2WcrSYTDN+Uouwg2aXBziQ3xUE5ccj
bUtVee3Dm3cfPC30N6N/HMwqzLGsmlrvwIRFBQo3KOg46PcqyIAOdPASKEsDW3v6lIp/JBKmuiFc
ilRLdPCQNJ52R2fkRo7itB5IT1w0Cbo84N7MYK80JMxprbpOF3qMH3ZmlEwhP18emgDdsTZ0RPAX
v4OjH/3ex1Nz1o/ZQgxMWxoCIEUwncaPCrSNFRdo/UdfA4+Mnm7OnijmgKK7CrU/EURFGOQ53uUY
VCSgyXx4bJurGtx5kvnMUY7++D2JzLEkelCXTQqJlK3xv9RHepAOEwLpocdzMrdh72ychILECgTG
TjJRCADjBLs/OHjuKTE3rXASH2bTWtzpOnVCT+cgD1VhT0XmphebttbaDkIX9V4nLwOvFHHTUV8b
JHPBoylJNMcMayhgkgSmjyRe4yuyrTzooHgJPfl+f882L/jVIjIXPAjSSN2GCNZX/Wihp9FfzB+m
Ut0iusNBL97KMVjSDiSYdEzsQgPCg1QmlvoZ5gYCKlaM3tQN1LEzK1elgRpOMYI6uoHhNwnIyyZ9
dmLEEKxPrNlKELNmiZFpczZA0DLfpnFkqeZtopzShNNUs+3GgiYJ7jLIekW2iFiJTVAREhBaiYem
tGYXBu4Z00FHH1RcYY4Q6oeeyh+f0e0sk7XvocgXgreJQwpMEKxvZAE9+9m3iVeFtWkNK92YzUoN
xKcITjBqtP0BA1mD1309Nj0EUJ5gbB6619CU+R4chlRUlhkumqPVdlqrthJYZjpxTHrz8KyEUCVX
CBQPubTkE0XY9FLrv/bDQz++dv3x31RhcE4iCchiSnpwysRBF1Ru5YpyEBOT4yDztGG2niSx0ec9
1Sa+TEPPMJ6XNLSGmDcLjm7tBwhdrRqz9eAGM6KRpiNLtL6V0RHzXa08uMsDjHY0eHW2PKWYs6pM
4zxEIZTK9Yu4QIlLdZWlqSXl3/c3aVOOJiM6o4uYlcImIpdA15aQ9o4N8WDV1XXSjVeBZMdG6u4L
2kaFlSR6Ca+MLmsnWU5kSKIZKMmh0w0SJ341XeruF25uWConQ755VlcSmbOkK6EZpTRjUodX6EK3
QIPKQdTN07qSwBykrAnyRac8NbrhD8qhkQ6x/LS/brwNYk4R2J2NJaKgLcg/SXAIzd/j9KDyYI2n
CHOG6qoH2T9NdprarDqgBxE9QULNrCKiC2RfIa4hMOfIiBpMFqCNhMlR/6l60wNaC9zl3niQbNmJ
e5SXShxDeHu7fji6q31iTlNZLEYh0+yneCe9zG71C12sKMC7VZzR0+3Moty7CSZvpg/tMUOxN+/R
yVtexocYqzbvFloOYvTo0piNm3opbKkLOXpyDJ4NnRdJGZkZbVAnRnixLNNNE/FSNTwRzLsDRUJD
aNKaMTk9qrMfl5xLg2Pub27mCiVEVC3W6gLjKMtrqTyi+akzrifB37fBTSg/28Pb+3ElpddKFbNI
IIVUV2X+vBSHXkJ5KXnqZY4kzs6/HYaVpEmKY2Uk2JJJuTfQcT5kv5eIdzNtv3dX+jAgIVepacga
pAxecAAzwSG8Ep7x9gR/0Owbbsvrh+OdYbbJNMuqGh4rBNJ6OzXGezB7iK/Q/9ejPEfGyACr/MIr
bd5+Yqy0ZICjk8EdAGrT/yt4csrDAgIBjCIZQW9VHMSGA1Q8U2RAQysLzFouoaOU3EdCcsyTS5CF
Y2a07v6bNTLoUEnhMoAqEI07xUGpW1/BYC+kwPPcShPewM1tpRD1woBPBb0EjKyklMUa7YRAoiy2
1MKquldw3gsDx+y3D9gfMWzfmB5rfRLnyG6UdDRZd6iTg1FZCYZgqjLH/fuLWZxlMZAUJ3DGWhD5
47mxeLpXH6qL/m0eGZ3RxKvV+Yvln6UxboyspY0yUgIgyp9D2z7EBB4MnSFqePThHtgT73jzFpPx
Y7QwNgKZsugs5lEILEU4DJjnWdtFcb9viNtgddaNcWf0JMItNcE4OoLhZI+5dkh5zV08EQxSNQJG
WHQ1srtlelTK3JqX20wKOSeXJ4TxZsS2NaqKdnzG6THXLwvpVA6v+0tFD/9Hj+K8VAwWJZXcRMuM
PanaxK3IjdK6cm9Yk3zqxMcm5+XWeCbAYJEeGbXa05KcakksHdyLPZntbkRmvDsqbe/tK/fWRL2n
HYMSYdOpVR3R5KQj2qh6R41969JBijVKZ0XcyS58Nas7VJhZPjqqjcL7VySO9n/FtqvxZ4nZDKmk
E1Wa3pxr5XJAz9j4uP/9zS4Cop0FMMAx9qXYVLT3VDnEKE7XjrNHHUGRG9HkgQbbK5b3pRQHtIax
exnQ0dgeBLvwk876SWfXocOpsHk4xVs8BjOaUJ+WJoHEYL6Rs8VKKp4PsH3IUMyiagpI29ixEsUS
NSREfsUJMt9oKluM0bRYc07yXzz3sxTG8DHatdOzHndjcuyOKibxva2eCxpVF1StdmeZMyj/8iMt
eZ6+osRB5lTqbp+88w9gjgLa0kpzCqDm0PqtaqCd4GcX3BrTqxKULscgqcF9PHZ/ZLH9ToZY9cPS
w7kuLicnQvY3cmRqlCDv5HFObtvHWRRj+5oajU02Qy1JdrL0JYt+7evCsQ6FuSb1Vs2ChCB+IS/H
NnwIm8eJx5u/DcFnFRgTr/S0EcwIqxW3g2w34nRda0VhlblgWPE4DZ4qNy+FMai8baK/fW+b6Nqu
fPplriJT6GCT0k2PhBbx5a8DfO322KDHhJfp4S0k/ftKmFTOZiaNEDaa13J7Yy6+yOMV59kCc11m
RdkvCsjhUPg+npqucTKVx3nylxfKebOY+1IWVVJKKuxNPHXH2B2+GM5yKC/pk3/2pVveAOBtN/cs
joENU8yNNqTmLSYnA+Uv6UsAnpL+c1fUWQwDDn0ap3NE3/XF4uXdjdg+7J8ijhof2pp0cS5CauJB
Sy6FDMOppvgiSGc7rGXObbvJxEAQl/8/PGd7mJrcXMT0f+0k01ECacU16JCFl8wJ3TlxY9z0kd8c
QmcYMZkc//Ewn+BQS/bop4bHYzPYNEod1QESqhFQMMfY/YCkSzy+cQZ2J7q0PNanTQobjI34I4Cx
egx97KYJs8Sd+Q4zLt3ka4083KRb6ZH6NvUlhq8jFPU5r2YlljkIMWkMpacNhW1ZHee5uIu69HHf
arbdjZUMxvqHpK6XmNY6j/Y8Y6pV6oK8GL1cIarTS6/9Et3xUGo7H70SyZyEJjbAAk6bgjF6zA5O
6anysZBv3du8oOtmY9dq59gwV9iE4JymYS79Rn/BABvaLw6H6mL+KWC28ffkOX9EcyYYG3gdQptY
fFaSLcGvKrEvyhJK5pg3Q6e0PCXpgbN39Nb6cLmsZDAXZx5mxSQ1wPvWJZ5GaahQ8fpFwcwkOpHM
uK94LIKb1+hKIHONmqNKBpPG5bVy+SWUuddX0mkyMTVUTY9xLh7ygJfh5xno299Xl1owG00o096/
+VT7jWP+RKEKUKb60r/kj5gsy63+59nnW1J+JTFFB5QiUEYs2gdIaVuF6/Dyv9EFJScgsQnaqwVl
gGUADfF/hGgK0rnkKcpOaVlYpBmdfVPhyWGQRJtNUoYLFlFdIjtD1nP+oRe/Ih5zPU/MBzDRSWjQ
iG8tfg1Spw++ofZbLvx9ZbYdhNWqMQAitHovoYIGJnFofweHHgU0xQ/p22TLGO49/uA5JJzrhSVh
iyRjKYIJ9jCAwDu/5ybBOVDxoZrOVPN0oT1dCwjRmrQ/hFpkCwFvpgldlR20YHnYDEHq9YGSqSL5
BCq0wR894cDvr962AXBro6JKNWSWukhbmhwEvih+TYzjhHHTmvojCKwIlTn7VrC9amc5dNfWpzSo
eiVoISfvL0t5tMrwIiHcWtTtvTfBo4LuX5pkfy+lRqFAG8WonQJZZXKkxSrlYQjo7AftUrEkm0aT
MWtpX7XtJTwLZVQz2oyELS3Y0pvTbDi1XFshnMbxeV/MX87RWQ7jNxWFJKlliwKF0W5A/wjeW9UR
7isX0x69pra0L9HTvkTealLFV3smapowZjIUkyfF0RPNncvI2RfBWzsG6SpVneNRgk751CPEllmG
9NzH7hxwkHs7lKyfF4/BuqSc43qqIQhVyjZlnsoPhW88zJTsAZHdfa3or/54ds/CGMQzOikBkR9K
VgLlpdIOdT0couQYqV+avucsIM8q2IdEI+h5hqpz4MQVgrp+faVVVmbNNwOKe0VfDC1elRtny9jX
RNUVMyasoI4lRHNaf9OJ3zP1Ia4f9pdwGy/+LKHKOEuqOrZZ1GC/lLy1prEDX1etH4W25cWheOow
kBHWSqCQEEY+6X6jneoFeSDDJa3IeYVt2gTqdlEMhs5wkW3aaCdpkUk8wgDHpzG4xxxsUffN4rty
v79wm4f2LId1oat5wruLyjHlxkpNEJjHnCowngQmwBQSI5qKcYZbGd6F02HKPpPrXmnAbH2RiHHf
LdAgEb7PmFSmfSbut/o+s+OGXPVSVuH7OXqButRKi6e0uhmDbyTNOJu+aVwrUXQpVwiqpWaFUUQQ
NbcK8iKptXS6jRZpblZu87isBDF3g9nVRBAm7EnRqRYBs3ulgltR7Dj68MRQfVf6SEq/pGMKMVPy
ZAjHrLwgIacpcRupV6owV8IgoMB7mLFmgr94dNZReDWd6KQjlHFwyzd4tsxcCyiO1wZCbaFBqbqW
gRC1OP7beWTugkTPAknIsGRtmz7NofQlmcLDZ0RoKv4hdUJ0ZsUmQSOLnsO3mnXRiqoEbFo8H357
488imHUaZBIh+goRQ/ZGAxW68le1dGoQhCTPo0NrbJLS/hT7Dp0s8z/NmMXr4zKRxxi3QJyFwVEV
1V6z20ioWnd/BbfP6R85bEIqqmNF0WTqBY+3Yhw6gX6iVXOtwoHO7UvgLIeBzjJWzCRRYAxlUFnK
dOiMwA60O7l+LhSOx8PZMTYxZQSVAnYrqFSP35vuNcn8ofi+v2rbvsd5ewwGScU2jlD9BN+j/J1e
K24RIa1Bcmu679z2OEZW8Up+7YvcPq/nBWQAdWmHOit0LGCDicCx34Ao+t8E0GVdIVw6hGLQSBCQ
TrWbEfGyD7kdF/QC++AerpaNQdF8kAoRhK64gDIQMr3x7V8FntpYswNHkdtRwjNuBh7CHE62hLYn
eB6y3Q+PY5o4DUZJThEHJSgI7OnFgMQ8hlFsSBCkVctVnZS349y4aYYCkSC41aLMHbXxZX+7eFbO
AESXlEmldvRAGRjSoozPAibOljkv58oRw3bqTfqotQhM0hr0G0F8IjnU4nglHMs2GWgAbHdjTUXI
4NeT4x9q5X1mqUy0ftE5WuiPe2/ZUk4koSTw29MEfQidfiUvNdqhNY6YbWs7i6F/Xx0gEmCuTUE7
borOHYbQyhoQjXhGO9r/pg5j1brRzOg+hjq9+SXpLrT4chacfRHbW3JWhbHnKhyjYGyhSlkc0uBe
TziO7l9cnbMAxno1M8ySjvZDzSr47vsDBo/9QGeN1qMLvvR6vxIO+xr9BbH/SGRfi/OUdJKIwawY
P291Tncp2+VdcCz8PrPTx9oTjjJnxMM2JpwFMmY9Gyi/jANsU9HWVh+/jMNVV3wR+tiKpK8Ct15y
+4I9i6PQu7K+Xk67JFywoiQP7aVpLF2+QSe5E0hukvPSFTzdmOsvGfKpKgbohkR03Vxg1J5MaitD
7Y4++gt3WM+mbiYB/b+iqSLGyr/XbUzFLtNp5nNGolWyEqe/Tx70e93uHYxfp/RpqJRQR4vrhW2n
ZVaSmVtXEaYlr0ysauUsHvpNi58gX4Kd0u4fByzPcuiMt/Ul7eyNPV5n7eYpXAlncCtvzCRTaJoc
hM9J+TPltdVuAtbq+wxgxVKMGk2MIXFC4Tooayeu/Fp67JVPjPIhKzEMXoE/KFPJWxoN3LD1+Iix
81Yr/tg/3zxdGMRqI7CNzQZ0yecj0e/aabIq6Vgosrsv542G4cNVv9KGQa4xbMN8oNy6yVHJKJuL
k3n/Jeoom/t/2cH8InviRda2AewsmI3uT3VNUAAAaxi8JLfJZebltu52v+kbZHzgk7lv3vwreQx+
6X0R1qOMHEmc+0EwWSX5HUm8RB3HxNlYfxF1JGlpPxUhqA3ShOupnz/jXqz0YMAjrFtBDVpsmFBd
SUDfiVdzx9OBwQhDEhVBoXeZVrSWbH4XPtVpsdKAwYF4Bu9xHEBALFxWy31pHGpeZQJvsxkoCHO0
l5kg+cGF/6pKbml873ktlLxlYmBAmcIaE5Vhv3n12qkvQcULn9CN/HgyNeP/kXZly3HjyvKLGMEV
JF+5drfU2ixZ1rwwbM+YJLjvy9ffhGaOmwNzGnHlZ0V0qgqFYgGoyiQaaEYs9O/9+ysR50MVgVmH
vTIrgQaRKHRPP6CpzmWbEqQLf17PBPsZ5wLHfXCLSFbJzK5PydDdrgR0b0vnVJ3mz5J6vA61vzoX
KC6El1SRQOoAqGppDgs1ArSXeLadfsSDOpTpbVtXMFrBMxsPtiTX0ObB1055H8CfDxN1usYrju8k
Aw/agyQ4q+8FxQaRr8qiFQ+xBZuw7uOQlC+EPv//Pbf9fS4mZn3BNYoFz3UqOYAMA30+9JQS07kO
s1egbGG4WEjrqlB6NuFaUnhKN8Mms1JIDOHjoMVPhpH8ptu4gIjyPMHEEszKlkfLyh1NKDu8F91b
i9jCbcpJTE+mk8QsSqzCMeO3lh4W+U6vR/+653Y/a1sgLrkVVdPRqAKQcb/44LgOzNiZwZPi4bUU
Ooz26IqeyXe7pLaQXLKbre6fId5eA/EDcfMgKl0TFC3s+20/Mhkl9RB7seghZPfUswXmUmCkGuks
UdgavTBOeRBqBOQZcheQaPHQB9MJonIvbWzhuJoI1B3/8Gn0GjnNiXSrKpiBkCXBEopguIpo7WeS
mQmsKvD5BvVMcy/8duw212xM4XmMoxyC2yDoYieA/Fn1WRdx/m123+6U8yd4TmCRICvxdDNyNsg0
JchKuL3pbKjWi0oGgcsIly/sdFZBmQGXmeUbyGIdafD6VHD+FBnB5QhZT9Z0ZGUJtY9t/9DOgtQq
+n32902GKGU9l8wONszDKclOUny4nhlEPmJ/3/x+2uZpO7Npcan7YmSlq9U3nSK69BSBcKkgB9vQ
3M/vIOclLxw9vsGopmAf7rKjbKOX2/dNWxOzwA24N0Bg+1YNmQxY6RWh4ZuP+Y/4QYbYjagZXpRY
Cbf7mzLvF03C+qTQPg6tz8pNfM6O8S3T1hnPYk06UTxwaaAfMXSvvpfB+vOavDa26NJB8Eni5++S
ugbXi44coEiFE1mePD7jXdmpxo9cTm2Wi9dvmxRz6OyKFQ1oV0zc8p4dtOhn1h8c3Ymm1AVu4xXa
ZLPS9WTGMin9sZ2/1UKKB0GI831OhTQkUbSyXEMWJ+usEH3x7kpFzBiCEsjk0sFM8ZQ0vS8/2haU
tXP65X6qvkz1o568Xc8Mu0NO2wXiUsO4ZJROI/ZTM76U0Xdjbd0xPzf5aTLDqXvMC9lrlj8FoCwn
88eLLSifKpJSV7oCoEyagDXoNmEa2pnz9yxLL7rlFcUFlzMqK5NpS7BsY3tU4xM1g+v2sO3/izkK
iCbxbqqjNYP7PICqMWono4q8RXvLlycrPrb1A1TaHBnsLE0TXkfb3bsbNC46xrHAu0tURl40l46k
+mi+dE00cedfruPsBvsGh4uMIZcKpdWBk6rPVf6tmm8MISsU88w1z3GBYCqNKdsWMEjtxk+g8j2o
1FvvlgAPc56F6S20e163at97GFfRNBmK9XzjZbzEtkJyrFUincs1c2L7rHaeEYuGcve9d8HhyhIy
ZmUtl8CJQDYzqTdKkTryR+iddeUCwgVePlvZYMpw3zj4AyY/RDeB+1X2BoCLNVpkw9BMAMAXaPKn
MHoA5yOc9jCHdRi5oiOsEI+LuZyma5r18Nq7ZomHE8zdcs+yQnKKxHololjgok9LjSVfZlhn3Mtu
4lanOHOGc/1NQ1vxCrEDXMWDtsWTn66H4G462jiVS0cG1ayiI4CN43NunuhHRhK3UcFVK7VmzP3A
Fs2UVy+Jbzsbgor+Iv+IRF+PXUs0PCTYiqFgRIu7EkjKxjbKBkjd+piNj2OWutddtbuLNgDcLirt
zOr6uQAZbKE5Jj2Y+Z1lCO7Ud6Ngg8FtonSRs0YqYUTa3cZa2NatU5dhj2f167aIcLi9BLrNWsL0
RuQV/buSHDrlq/EUxyKxqd2v0cYebg+lQxv1cwSf1Y3pWWDl7+/mBoHdW04BPJH0lGiJuE00FbJU
EgqzjPbYovdWkfxKmId2vxMbm7gt07S6Pebva/TDvm+PicsGzdU3u3abYwX6QF1w4BMZxW0hS9GW
eNbgw059i+vSmTSPihi+RfHAFfmDrSVaXsBxansrtc+D9EMxZbcV6oYLbOGnhks9kifNgC1p8UBr
sI2OtzYV0V8LjOFlEtuBlJo0AsTA40Od1vfZoL6qTXkD5tPg+j4SJB1+dLiAEpncTIAqyhvJejQl
wdqLfp/LB1kcaSlZmL9KHxyGjjSKLq9ECFwmQKfdICksutL2cyFlrmIvv5c3+TaNacyoaa5A0HS/
QUQR0DLM3z+wDjom+xWUaGAj5PIMnVo9X2tgVP1TB7oJyM8JMuaunzYIXGpZyzjush4IsdQ4GBd3
sl6ULPfPPxsMLrPYdiHNuZTDiumlog/6eEMwA5F/ohpa7T9NWeVQoxPUoCK7uOwS5wVaQmxgjtWb
MX7OC9Gpm313fymrDcXSbFmVVUzt4u+b+x67r0dFUgAgjTd5e6ZkAPn4ccULhHZHjCPBoLOkhI0m
KnrZ717B5a8V6rKQCxplqDwmknm1SWN3gfyX06KF2W1WyMKpneSpg1pjIG0W6U3sJrqL1fxdgz63
lWK2CJcl/5HPZaC3Z0irCnbWfsBsULiSJCVxaels8ehxPJZBFjLy/dahJ5G26G5K3QBxeWjQx3qu
WGRasYpr08jpxpu2fejTjzyAbHC4bGSttIqlHG7Tpac0CUsiUJoQLQuXJ4bYbKuywnfO7BtHQygu
hey0s2gn75Y9GzO4ZNHRkcg9gbuquQmX1grAYhWYaRFmhhpEWhOoOvpqrqdAkWlc8uip0UckgeuK
+rZI7zDzRkX6eSKzuFzRLJWVlDG8B2andtTdJqpcKND0uIlcq9u1EzUpiqKOSx1rJbVFxqJhQANS
nbhk6V05Npw6SgQ7iTnnSrLg26WHtsvaMQNS1LiyfErQCoT5x66bnTw6XF+n/XPlJTj49+wxUZM8
7+HF9n8EO/78BPf5FGyOovFlwZLxTdOV1oFXtIFh7fSajU9WX+GukPqFcUDF0gpldgRByPdP29Is
5TSDbZ35oDaFGyG7q73oAWzvmwWqfDycG7qNV20uG2U6CLNMxqLGhPmoFiLXCzaTCIHLQ3OKtkJj
YggjwbUMuBZzQcSJELhMZNkQNB5VkHKVw0mmuZOitU8QaMwNfFBv3cRlobU0IGQwAYLNkTOqeNyv
jw7TMtBc/ZC/iPpZdl/ztoB8CrLrYlIhuQVtbSVgDVT9axZmrvyFPb0mJ+vOEjhxL9y2gFxC6otK
lgaCZYqyxp9NEHa3hhtFX647UrRUXBpqbXk1KaPRU+VzmT0WpqCTaW+P/rRCk2X53xVSVpd9Ydj4
/Tz1B+u10ycnLionRnNWIz/Ilub/hj3A425KlKyeI5OFXqc9KkMQj4KP+F4y3drDVSXDSooEtHIo
lfsnbbiTkUnN/EZTXmVRG8juC9wWissEhoJ5DYORvzEBtgXqliDLvZdAtYXuIFe/7dA/J/oo7RLO
bTH53FAYkqLTd8w1WG/HgD37YXM9Wcc1LEL9yLTkqbMcoMpyS5k2zKH+SHm5/R+47KHg9SfuG+bi
PCzSzz0JJhTUvxcmXPrQ0rUYiIUwQeteQ19G7dPv/T6XLfJ5HfS+hA10DBe5gZST6IH2anpAoHPp
QbchZwwOYFADdl9y/T5X3ibRhd17J+N/JllgcMkhrfUqN3pgtB59iO9Wr/TW1xIEISCYDcZDFEwe
0xGoXQkycMtBkxxRQAqs5OdjF3nWO6LjP6jAcFSQz8YAYvl1Fp3j9mFM6F4aKvRo+OaJYU01K8Kb
I+bNWXesdrPKDvadPwWrWz6pTualn9Sn6yEiwuQySSVncTKrwNTMF7X5o2uPsiFIvruNv5gy/GkX
l0LyxNA6agDD+JQ8q655UE+rVwdVmHyLFPD1vrNte/I3UTPKbh24BebyCCn6YbB0AHf+6OFrCWkj
fJ5Ht8DYwnRAM/Xv+ZL5enMOj6JhbBSciL2kkz/HqfyZxrOvSMPhOsxua/3WLC5tjHMXt0qd4uQL
umVG6jD8FRM3fslvzDOIgdwisCeHFA7aojCWKCgI/qMEuawml1Q6HB9plwK9/0IWV/5cnPqb/Eb/
Tn8QRwqpL79KgiPl3iHFACecgZM2BFF4/abEgLAIrUFEm+FxbWxOZnHUp9dZ9Fa4uxUuMLxoU2eW
dt0tgCmlPMgW+WANHeS+JYEDd2udDQxXG5AxbZeUSaTbSkOdomz9vrQEM6MCj2ncrm6ktCjNAaYY
leGpE/rejfp2mo2HOG6869G4W4pszOE2d9S1etc0gCKljya5Lg/pek/bmz7+6/eAuM3clIocobMM
XVnNOZqf9Ow7xB7dug8S9dN1pP28sbGJ28hzmkAG1oJN9oGEWqAdIBh27n0ZWpmxpx0FaKKA4Lbz
kqU5USugWWewpwcYivCXNwmkphChe6AnDE+L6g5ReHBbOMkWUhcG6IgG6w4yt0ufe5l+SyxR35Fo
R/HVwaA1+sjo7sv0pRnfksXPTdFHk5Xuv1QHm7XiqoMYWgozshHabY9sHC72JVcL7VMPGd3r6yRw
Gv+wsg6QG3rnqjbkH7r0SVZee+zfXiT7KYLh0oO6gnqzz2AP7ZDwxs4l9uo2XVi2+kc+VxfP8S8r
eS91baoCydT+VOdTVz+roskCkTFccpjnKVFmpn3dDF9VPEyM2anD1LLojWiXz23zhdC53DCCYSKZ
WG5oIdmm4nE/PpU3JsTvylB0TyuIaf6tZa3iPFZyQBlmHrtE7VOv0Wnp4uVa9MomgmLe3dQTKilV
OWUE7FJX+lk3OEah3bZ9EVwPbEH+0blsEM92kaYmYPT5jQ5PxHq7/vtsB17ZoTqXBTKzStKyhsfy
Y3pIT3H4d9O2aGFEZvCJIAKjX8tgdEMBC8NtLaWCDbNfyF52DD9zIa9k6FUDnorO8y1x05Ptd98L
SJmxG58YPKHLq+U3vkitT9n3ILjHdd1EGxOvCde0k75KFHWs9VLexk+gX3ejh9xLgvJbfVAetVOM
048p4Qoo9UT56D8+hhdwbvlSKZkgtIHDjxyS0AzWw+gYfnGMmXim8OgvRONWcbR7UiwK0Kb3DrEm
BC/6/Ph3pyDuUjvB4M5+9fI/4zDG/O8tJpWZLFkQmIQyxSEt/lrJfVU9k1h21U5EqbsfnxcoLrHP
JhpWGxuWLdJdX3+2ZkGVLPp9ruYrutkGlxl+f5yCyLjNRpGO6n46uhjAJfOyGRd1ZWf9aj7o5eDk
3S0aLf3ryUIEwqzc5DwbQ8NmYeKLIUUne/kzlx706UPnNPViCPsfNhilnmZNPsMQjdyXYFvrg5R+
5K0Ip/h/tiz6Kv+NYWSRVo4JtmyOcZj0u2HcEZHSnchVXN5OIKbSJgbMWJtznX+ZtFttfPy91eD2
fmNYVWexi481vR3tx1J6tUT9rfthC/UZWQdfjk54K2x8ug0Lh2Y84yK/OvEguCvdfcI1MAD/PwTO
iIqWXW1PeKbGCIHHvkD1YQnY2NDHKsQLEJe7lFontCAAivGEK+H5c8GEUt5+i5Kv15flP+qdn0j8
y3vfx0OaTnBa77GBTeoxaqD74Z0UuDNFnz2WOX79gF/Q+MylVHY8yHhr7U69x2iI6b1SOKlbQR1N
ff0IV+Bmufi2/iqTyEglZtsU6pjOq9VwkL+S8YfAhyKruHQ20EVt4gyrxYZeQZkbEA02rS7BsIJ9
nN+uwwnCnG/y7ypTbTGviUvM+TOln0YU9tcB9muEyyJxSW2NZGtqF+Y2yKkOo5PJ7pyWblE7MVHd
hvgqESQHYRRyOW601KwcFXgwoyPISOxad7UySZxM1epPEGL6I0bNHupScrvW6PIf6zp2kbN0/7rl
+3nwYjmXQaQkTeNygmvpcochb2KfS1GDIEsR13YAl0IiQ87XdYSlKBNq5SU37/sudqL6Wco+43Xs
Nw3i8kg2anqfNDDIyk6qYjjSEtbVy3Wn7Q45bbYZ/x4vYRhaoQTxgp43JSjQi99T8It3QQbK7cxb
blIREaBgC/Cv8kvVtlM8wCxZi/Agqzv1EgnKOcE68W/xBp0im8gwauxv1OE5y0NiZa4GRR1lOuOV
TJAZBXuOf4tPJtkq5xVwmfUpzv3V+hGDOTiu7pP4aK8vZBKdQEQuZH/fVC5DoQ9Rz0J9tsM6OyeZ
6DZlNyliVAI8yAqIAHjBYbuh5qjXAGBKfjo7SPvsBcIGkz50MI+CGGQJ4pdttUHjzKm1qpwXhmYR
rz0W/tw7+bfkdYacDxpXfXpevMJLPZE8wW7Rv4FlCWXjxbXOiJlVgF0V4oz6IRseG+OBaH/VjUhk
ezc3gVUBbXm2qqn8Q/AE7etW6XFZblWpQ+hnu8vdVBPc9opA2KJu7JkyhRVqCEN1PoxZ40zWoVM+
InxubCzhPpdmZbWqosMSyAJH6HHRut/1FRcNpdqla6XCjCE5rupx7oIk/lMQcftLb5qapRGigPD7
365q7DnXmwxLnxxJqLpTOGK2szBc6zjiOdsAJWXSOOqTfVCfBMjMP7/G+k9kvmRbZrsz9QWfkDb2
9VPhKzf9DTqaX9qcyadAoEL0zdrfXBdArmpLm7qX1RWAhpo6C0YcosKv6z8HXTS1sX9mB4XoP07l
K7asSKSIsLq381kXDNMXIUemLsLEcz/CVQx5sZ9gXBzqad2Z4HnGeYHcjGXr6MLJ5v3rlg0EF4h2
ASaPlH3to3P5rLvGIfHSFyq59WuD10rVk2/oix5Qv+tAXSVKTuzHr8UJl5w6qY+qjhWK9vQJiUkd
g+uBKAoL9vdNsqgKVGCTzYyzPhXladC+zxY0xUWpXWQGV5SlaqkuUQqY8rteu/VtdohPa+y0hWOc
1S+Kj35ht3q9bpowELkybVkllRopi41TCm7RJrRd9b44Gi6kOD3RfeN+Z8wmTLhcsqRaXo846Htt
UIFIJBjC+VV9qw/GH4MX4TpQ/4bXV1HDxX7ddkHl6zYwSpIKrNCRp3xXAt2PH0H9KH1Ge6hrBfVZ
Np1CdH7erQl0Rv8ICiC0AnJLGemZDvoLvOJURuFaxamgf8iDtw6ftSr1Zslv6R1B/4r6mI6iO7Pd
em4DzS1olA//KCWW2HXp3Sp9tbOzWfyoprsUpLHXw2f3M7oB49YTG0PHVxoXyOXyOo6BVMSOLuJB
3919Fwz+EamkKpQ/TPgy001fzm4SbXChhtekov7oXaoWY4PEpX97LWvdYNZ0fn/LhDvHI+7ez6a/
BPZ5hdAaUzhX3q678J1K7ZfstUHlShFZX7VWqmFfG5DH4omEM/ouKNrmbbzKGZ3T+is0LrOAnmXc
VWsCeMEK8lIekqGMVsp0UYfotdMap6vfxkLwIRdhcB8HTGJTzCjCQq15VDA1Ut1ZpuhgLdhx/BtT
R802ipmkVX7L9ngVEm8IKly5J37siTo89/PYZs24L8KCx+6x6oGGJvOhcNgTWnFnBvFpoc4Ue+Yj
gZRxeRY+LOxWRBtcLq+YnQUiJhW4LEJZ2ZB4uFbqHeKoQR8murCNa//CYoPIpROljyBBAFhvjgtn
onddBmmrhyH/1rWLq023ujmAEOp7MosayHa/hrjeVGT0dVkaL1+3FPU/T/x1XYdoZrnt+0x0NtwP
TEsG6bhlEsKzVYCOMiorRq+YjrdR3DtSGePE8RHpC0O/oHDhn2ukNoYaKHINRc2D1fnEfDaer6eR
/R6jDQqzdVOkQHSFVl0LlKx1Jlc/sWaxRglIgt5qBZylcOKbcBZif5EupnH7QMuzWqNoE2Y3aDXu
rTrvulWiBeLi3SIdsewEv58btw1OULVSO6qInEJkBBfiSToM0sQImPpYP0fV4pNKRDzG/s9fc/zF
T9x3Um7zkY5MhtKI/kC7zxL/1XYPjX7bjqL7lf1i5xIHfLHT150lLcxl+pnpOnShdYzD+LhiXh/E
hKEUXF+h/0iFP03jr6ji1WzKZYH38qP95e+w0yEer7jprRxgMsYpX0RNivvtrYaiW6qKE6nMz9La
TOJFqcHumB+hZozOhQQam/1hPMkPExSo37UL/Rpn0yzAq9jNdCM6cezWJJt/gPtm2xalql4hKybm
gWSf1+R5rG9SXVRe7UbmBoY7uOWLvJaLCTuNJTp0UBaU1/irYP1YUfNLaGJiRbFUDZcVfKuwSnTw
DrOxFeOeSSZDAu3Gdnt/uaWPws/X7na+YPFNwRNJplVaGRYa482ABoQ6ZeSmtpO+H32nA/q20trv
P1LkbHD5wi4aNKqkeCFVbOrYZH60JhLokkjXeL+U2+BwYREvhTkXbEBHDicfqu9B4tWH1i8DPF/j
tGGf2jAPG39x2RWdaKhK5FwuWNB+p1jlCCOLUgm1BKft1nRKOQ+vB8x+TP6Ml/fv0OY70xUEEl8E
MB02vA2WtG/Xf3//Q7ZxIvchKyVixsoCgPo7a3oGA3fpWLhQVd6bYIpP4v5ckee4r1hVxJaZslGa
NXpOknubPBj2k8AqtvRXttl7n8zGbauMa7qxAcZ0Anmrn/n6A7ll+h14ORPyp4gM4r5oU5u2isUM
SqxTEf01266SiCaZ9z80m3XivmmpEWmr1CLYWQ8mZk1C3BC+MpZ0xoBLnj4iHWtc4HhGajIbrWax
8FaHr1T+Zk8vvYgEcPcrvYHg0kRlrxWYDWBR3N7VaL3DucWhVe4W8l0ef6g1ZAPG5YopLztdZ/bM
5gs1/oiU21k0y8KW+UrMvc8MbWJOxvtpYSuAqNLj3J5NPKPO31sNmo3dfW441yNcEHMqyxsbMC0y
6yZjXUhWnjhT85KrIFWwBYl8v51s4zUuOazFaDZTD5PW7+xlnb2ANG4V4ur7yXi0vseoN1IvdxfB
9hVFBpch0nj8Zy4S88WT9KOsM+gPHDK8jlmRd92Pgvyqsn9l40c7jVNrLJmFkldXd/0gGi3ZPUNu
XMgnh163jIUFHkVvIbr2z+UhemYTM7PPOHAp9a8bJAoMLk9MDdSX1Ah46GjOVbc1gzI/XocQ+Iwf
Q1C0Nqtr1p1kQ9ZH/0OJRQfF/WvSi9N4HifZsAwLpBC4JjVdpndKvf7bNDjRJwi6u6UrGt/YP3Zv
8PjsEDdNObFGJfaoyLpz8/voljWBZveiFhyhbVzh0KR4Zk7YsNgEgmI2kRvhxADtGp/JuIq430VL
xf6+CW+rQtVMWDSo8lFujqVoImW/Mv9ZnmhcgogjRddoht9fsh925uLFt1sfeuJeDzhBTGtcPiBJ
Vv49TFr13zqcSxXt1AnHSAWVOX+JPK+JQka2UTufkVVXp+rF9NcfGgb21I+dNC5u45LCqA//5FW1
CivzIBRO3K/qiGLaMkhXZIW/n5uTaYQq8rsxuJTAMSMJ4lD32PwT48tvDqYgJ+z3sG0QuTXCzbtl
txSI4xiFkjK5XTQHijGE2URde65PDahP9AlvHpEVXA+P3Q/vBprL4dTKKwVdGyj2Iiuktulg3vPB
pqtHIrTc0OQPus6v1yF399UGkltAQyNSWq6sK7cL4vIWzBfXf39/gm4DwKXxalz7OGXuhBODOVDd
8o2JHrBG7uZ2PtEndupOztPNhy4CL8B8B3k10nWUCWtSL1I/xVhHGwu10wULxovtpjXNZ/s9ayAF
zl+YHCbuVZWwPpSv65N0Btkmph+nGff/wuHA3dqCGO9XGcTC/PS/M+JYJPFivw98/KhvcZ0RWqaf
vC5fGAMwDdsv2X2M82Is7hvfHQPaAHOpGCoC0EBLsKLakPuaVHnVMLsF2gd1jfhpHXt14dBkBRGR
KNvsps8NMpekU22ojJYNq9ftuervG+1HrHy9Hq8iCG73T3oCog72wY4WyYlS2YvL0bEjRfAhYD/z
S4nNdJ+Z8IoBzZJ/L145z3GV5y0qj/xtLoKFjodZeliM+CMZ5YLDbwJJ1+2uKGt4bFlcO1/D1E7d
0cSjcIOJVl3ye2kWNIbtZpQNJHca6unaG3MK09ImC1S7vG11S7BIAu/x6tOzIaWrVDS4D1qgr74U
bisnYFeWu7PVRaKH0X0wg91xmWhl4U/gJY2h/kHx0h3RUxkF5px5iXKMZVsQEruRZ15wuExcdnhB
sCBH6zUyNi3aBDCMf0YTjSAhi2C4yEvIJI9jDpheux3rT4btZqK0KIDgj9w5WCyybABNT1M9yNpN
r4exJjhYCRZF5YJMipopXVpYEZMIq08dc82dfvzadELiGVYy/7pVf64Lr/5UNIpqqzVYgOwc18aV
5a8E/WX17EN/wTWa1svWwVto7tlr/Dmd+zsQPYXXk5LIWi7V91ISyTIuGbxaMh3ZSEMQpTlzDPmR
vvCuQ+2fIPAsbkJnUFVsiy3uptAmaSWBbRYZQ8+tIAedZQM5n1TuPMnug2XsHpdlDAtb97M2CpcG
86zX/4H94LngM19s8HXJkvRmhbuXpm6cGRsgqBboyIL1W/SAs19cWraKq3BTY3zY/8aasySe4w55
RM99aLjkRzPIvRmXnw6o9JUTa0ASdx3tGmgTyHzarJdD5Ry8DnVUU9bKHU1/WLg6LzGZ3nwkB9s2
O13abBW5gFEksPW9M5mn9uDnkjq6aTOMH0hYRCa6YVo63o55roBOnfLVYn1HUlw66XwcZ8kxRMoD
e1XOBoQ/opNRBsFdBxBoaIdGf4RckSPhglqGwrnotmZvm22xuKRSgIe+7lmXkSXdNrbqm/YdMU9J
KTnXQ1yEwx3SO6rlqsVIJLXmS2f7ffW9WINaCa6j7MXZ1houBjDnLpWahh5PcI44yYghP3RRGKLr
u72v/RaF/X2zXZXMsCKdEfXpen4zWnWgGb0g++321xDsTluzFDy285ODWZx2mUGR/lqM4LBLjdS3
Jid/1TowI1mO4coHNmM0pgLg/XW64HLxYGHP2HUN3LRNIcwHXbt8fG2rGtq50o+PLNYFiguJfEUL
qcT45sshlIezAZ6dj9RlWy9y8VCoFpkSxvSsQJaxm32tMP3rRrDSgf9SbhG4WEjsOql1ytJp2B8z
TOxOgR6oB9HF037IXXzFJdBcXnSTmFiWslJA/a9HID5d+0Kw+Lv3AATxRgwTb5myxvmrz3rNoBF2
qZRpk5PGWeREevSHokHHMqvPU963hygrbIdEXeW00UoFSXw3/Db/AOfOMTKzBUoHeB4B40sU9P2I
O/JnY3i7vmq7eWIDw7mTDCSKywUwBRmO2MvfSdE+mFn/gc75rTuZtZtEIY/ZarUG3NkWbqJoDr5J
dBK14u2GxsYW9jXZgKCNBe1GjEK2HCsIXiw4HEyCuBBBcDVDZEflILFBioHc2POtahyuL8futSoB
ubCsoPFa1fk5hrRPtUW2UYBpn3qPneuxn57BS+W37iK8JGEO+WXLbsC4vJOl1Yo5HoBB8x5DbIrX
dpU7kxTzGqtDNBHv1m5Ib+C4PRVD/7kyWYZYTNkB7ZxHrUeL3M/L4F334m5Qb4C4vdOV8ZAQFXZZ
6dEazjkUwkWXdSLXcfsGg81G2zJbjPbQOCMGkFI0jFgeBsoE9YLIGG7rLG1dlgVBwptUw2/t5pBH
sosGNEHk7aZvcFqj41lRZZMf2Fj1RqrbKrPwwMP6f/rDFCSHGndJ15dGAMNPZyTaGDU1g8GxENEN
Ts2j7LErq+sw+8vz0xqes3ppxmzum9wCZcigQOFivWtx4Z6QlzSrnVIVSS6L4LiNZGH8cix0WDUb
f+rF6hTaDwvpbZFubNr5103b30UX07hd1KtzWxcDtby+fi6aFzkbnQntAK0gY+9muks88HO0elHp
FeTm0ENRHdXqORtEcS0C4HaQ1pI8VVXYYdsHKf+Uj4KA3m01IBsLuI3TWF0lDRMsYHfPJZqjEyMc
3iCI7bVgsszwoP3bkCxONl+gJBl7o6sRB/13K1S85nE9aHdM/3o5sskIIpBU+I+vxSUWuM9RltVr
p60wEaoqMyit1kPhTg9GqPj6TSpsYBZFOdvbG+sYk3CuvKeIAURDY+GO3TI6SkePRM68fAZxzvVQ
320T3Cwh35ZoWhVUQibECD0qQR0kgVIcJ+qNLmsSTPw1PlA3+yGkJN29GtjicrW/VONeQG7hVz1k
r93Wg/SVdu5ynzzlaFOJvfVPSxZs6/1zziVc+ZFaVM9yAl4Dyxu/r4xx2NO/Us+m7vRGNFdzqZMl
jvoNU42v1528/335GUP8bG1k9rY8zsA10HNG/FZ5FlJPCNeR+yA3NCvK3kQ6pmi91A7RAxRZks7V
7xv02oN78w7UI1rpCglIWPz/WuBcbONyDPje6KjLwDXlH9lyGuqHpvq6joNjo42BJt51TwqXkMs4
S4l7EsyTY/tDm1rFmzj1iO6NTqM5+TtV9XQvgylyFvGwCzamxaUdzGLJTS0BtyAe2E8G7U0tFkwZ
PA3imT32KbvmUi7lNApmMmiCFMfIgnW38JNAfah9SCFDL8h8Fnh077WJqGDs0fDIZSv8a3ZrxVEz
19iIg9lHL1FirU5HJ9vJmsmZi2Hxpa7DNEWlyJ9ttW+eynYWicHtVyyXf4EzWLKhz23WJXLBOLhl
fwf+4KR/yDTqtfVNbNfBPAmOfvs78oL4S55NW8MAV6U3zMdpkXwodjt5LJomFaDwE1LzTLtW7oCS
ykeqvpDhFKmH68u3/4n/aQjfcW10OMmUEVZPit8689iAdeb3ALi6q8jTtWlS2CD3sluMD9Py7TrA
/j3AJQD5SadGlfGQ3FcW+hWVYAqjo3FGPQSG4ETQYbXrKwysyDZk30yDn1xB4o/yLmPpf1o7ENqA
YMws3q5bI8Lg8lMxQDbaaoExQf1veqxEmu+7IbWxgctDJmp7o5bw+4n5vVBfFftOLGewW/5uMLjt
SG0Id6DksLxWzSDVuQQt3uLMJr+L9V4Qvvvl1QaL24hTpXRlnQKr89sjpq3DwXDJJzuEkp2bn63S
u748+2XHBe89GDcFVtKZaT6ycif+Mfjn+nkIEy8yXHN16OfkMIYZDuaBAHM3n28w+VKnbJqGxsDM
fqgnRnhXZA7mjfDi88jGf9rxeB1QECPvPt/YaEajtqg28Eb51dZqd9YC25wFeWG/9t9YxR2SymWl
emmm7EvMGodSH2T2Dw0ah9B5F+au/JHeBLLBYztvY5U9l9O6arDKyHM/j9obq8+DqRc5T2gX8+4G
Z45HEz13CStMRxAj5oHae7pjhIunOhTtpa7yoUs1zCODX17TDIufdptSDdMXBr73mv0c1+eCKoK1
2g+ICwDnOtOSp7pJAbBUT7T/ixjhDInf60H3Hzv5AsL57f9Iu64luXUl+UWMIAGSIF9p2o03mpH0
wpA5oveeX78Jnb1qDobbuDt67ghmF1AoFMpkpYYWZkoAkH+r4rJd9Wr4vcerZTLX+HkZbdtEncEE
M4tRuI2pKgBjLfjy2196+jUKXoZIwiEjWzjB2iazRhoF9WreNIEBjRfFhMZ+pIGMxY9vwDuPb6UB
gsUdR3NozBbepTLfamXndqmM+EyGINjZnNhZN3aQBG3bqtNF5eREi1JKTJ1kvcTHZK30StrzG5bl
D22xi0q/q79e3vltQRC51TC0Wieiw1MOsaV0uKE8VH67itJeZ/okYQmQQXB7vrIAaY3xg1ldWSiF
vRnVX1TKVyUDEEwnrQJ9igIAmJ86rwLTc7T7R/85ncgOhd7yEAa/X95r13nJ+N9ZybOYNZupAbjy
l7WnHn214cmVCNKYO8yA0PzLG/R/XLFnOMEQZAFGmVUxdqj6XPSueTIOoW+g1LJ3S+JoYJZVD2Ae
/3kZdVvzzqCCQWhDCs4D7tAnfNQ8SGLIdT5KrMH/YeLOIII5IDGLiNliIfWv0y4+VE+Kqx7NHxSN
jYqU2UmKJhiFog1DNR6AttyZyPdpYG5n4PTrrzu0T8paN/n5v6Qjgn2wuiDuhrCGBUq/GFnhToXy
razLx2YB/U3G9nrUN56sR5Wv1ztQXbU0ZlgaQWbzrWJa6L3um6GBuZjuMUotqkY/TGKnD5WjaX3o
fjqDiZ6fEbZLOuiQkHMkUg9EBPczRQ82pkygcLuRdVds9hyaKzzB64vy2TLUEXjDju7yQ70PQeLw
GZRWuR+e0BWz50F5rjaZH3u85FJWBbF5JFZ/QDBjRpnYFlHxB8zJm8ChxaZDPs2SZd00ZSsQwZRl
GPqTag1AmH2I6XUsY12XfV+wXXY3YOQ9wff79ntWgFsqHiUSbLoSuk4Mahh4GjLhUMcxibrM5o90
W3+wmB45sZaabj6B/HHsqHvZTm2esxWaeKithUwzf+wqCcV00XJmXj+ETyFJMPpupugjyWvH1qaj
lcsK77eXkqEx30A1ERUr/W3TjMEei6WkuWtWupNqsil12xp3RhCM8GQSO44MCBdkfhXsFtMb6Ec8
DJQf/EcIYbcAUWCMCSDAnYX5totTV5+74fnyJsnkEDbJQobBLm1Y3rFOfasE8W1J/cb6/HcogvUz
8ikohwooBcuczDb3jfmstvPxr1DEAuXBAG/fEmHXg/k0dJ9KVHeVMra7Tc0yNI3gAKHW73dseuVg
TEM+m2wILU8z7Hu8nzy9pZ8ui7F9G64wBN0KLGLP4NJleG421+jz2mWvnEudP6DbQ/j9MtqmAhh4
j2lQNRMX1NuLqcGM66yf4ceqc+EpqvIYInSemrKWwm0YZttMB1kCSsXfwoxZXTRRFjAvyZLHuJ49
9Irc19LCZ66u765Z4w+MqALT0ha4qGzmwe9sTWfWLRTYRsaUPwIbr9k5TcqnsibtnVqNs+zlIRFS
bOGw+qHQ2AIhlf5kmF9sVApIh89tOhLYLErxIkBpn2AVUhrFtMbLwGuGp1I7NMgGVB1IbYd/BiJJ
CJLN+2KFJRgHkJaqSmNA2Q0n/kbc8Kq6XjzwVj+p6AWbrpRvv0tJkMHSb+t742E4LW7glLvsJn39
gJKu/oigPVk8dFM7449Y051tPRvJIakktewSWcVC89JKimUysK6kwnhCy7rVmXEKU+KUpuzu2LQh
JlTPpujZ0MSy6A6Uy4OR4MjlS3SDcPzjnMrGO21Lc4YQTAhYgoPOKgBBjKu59COSOcZM0GUjK46R
ySKoozGOXVoPeM5H9OcA7jApXd/mi87k5EuUaTZK598aDlZ1Jd5zALDAJcPJAXXMR2+d/Gju5gMo
Xz6iaGc0Lu7avAfDFCwTPKQy2zcK5oOo3zMiUebtvTljcCuywtDNfAyKAhhh2R/LodwvafqDNMYx
5+Ukl+X57eq/M4ir5RMUIbZGZvYUTkSpwxUawEY2JqhAnIZ9Vmu/qvJ7QYyjqoyfWQddvwy+rRtn
QQXdyPSobqYE2Ataa1j1hAIDiYu5aXBX0gkGygr1CTkhLKXWXSVwK5bJUaiM71gGIhgfNdTzfMI8
ef50U9PXqW0d40O+3lkQk2cuVzqRhDzbUSNmFSdPxHSSeXHHMZLsh0QQcVClqeqF3fLcI41LZzZr
p2NPWSTRbr6pFxTOJG8lQd2fHi4tNl1XDya9AftHoCpuON6X0+Nl9eLrfglJsAy6nTI15HG+rtV3
BYqdlwQzIiPFDUz1htSam7bwze1odxlWtoqCiVgazbDyBKvY5J+aaKeED+kikUy2hvwvrLWhxQiA
mFsh2oyOpSNLTXZN0u9H5aRLtUIGJliIdK4xHKuDgcUVi0qG1guan3FsHCfW3asT4kuXl2/bu12p
Ov8/K+HQC2n0GE6Mt/rX2Q0P6IXeZ8zp/H9zKen3y3CbNoiBBFXDK5ChS+YtWjgr9bxouNYzGjuo
VMe0SolAm/qwQiBvEcqpLmpMjudvzRsz+BqODgG/8d9JIai6uiyzijoJ2Dn7R9IUp6n4UEn1SgpB
q7NJbcqyxzrp+X0NhdOeqCxtsqloKwhBqws2Va3Cs2ixfWtNxzpKHTv/aVkHPS69y+u1aRpWUIJO
j7h2JpNhvUKqeiwo/KoxbksteSUsOpbmp9LMbzWtfL6Muh0OXsEKql1Y3RTqvJhyjtwG9db9XvEd
EP1mTvJNB602iOBkkJvu0QpSuAHrFuTkGoGkhB+mYpd/Uty8dzmJd/9d1ifOl+2dxV2BCTdhXsej
kS+Qr2do9twjd+7Fyy7EzNrLC7l9pDArl1HNBi+mgGMFQ1sWPFMedHdj4Zr6Me8lVpzr83tR/kDY
woWrkmwBfx+skD1dWcqRLJLnhEQEW7A7xbBkQ8FreANyKifcS70z0w8V3TDL1ChBkAvNJW9NT2ih
JC1UOrzP2tc+Awkq3QXjIvGxNlfKAnkoWss1jYr9fwUxDTosLYqfWYhqZyU+TcPwkdXCpAWDaZaF
+Liw4RUZ7SprZuRR5hcuyFD/F4Js2h8blwDVTFAKiuP4MMlNUTt9welc8GaOO7+fQh9lmb7eg6LX
kJEqy+CEk5mPiWIkE+DYtKOF5uhD6dm6s7SqM8Q/P3BgVqIJ69dXoaZ3RIVpBXlhG5RovfhRjx/p
Kjf/oBhi71y0mGZDbUhUqbtMH3cj9c24lRzMzYOzAhEOTmBATUabizLqp6Tr3WlWnbKQcQBtP4xW
OMK1PdRdXMGY4ewo1FmMazMt4CPsm+JljP2OvTT2nW7u/2abDFW4xjGiJSi7BpgKSZ0EEyWgD4jH
+5dRuGKJpo2pxDQRQlQpoQJKRdBI3cQ4TLF9r+VukRIeoY76wOnVxfvQ02UNx+3Hyp9TMmXuhgFw
FBE9pTd3aAT/Mivdw2WptvRiDcN/X8HUkaK3SQqYIvRHuptMr5DRSsogBK9hsEEiW+mA6ONxry2B
02bpTcCIpBdCBiNYba0tY2r0HCa4VgYzdVLjmuSB7BLdstvrBRPsT5z3FQ0oYLLyC7HudJnfu9nd
z1SQY2uqpaNEQTipXWtlddzjpdeApuVoXCee4tahZ+/nY7WXsd1uLhouBkbBxY0BR8KiBWqk2iNP
elO2b5BOnA95IrE8my8TtCv9wRBWrNbnqZ5KYOj7YI+Sjl1SHPhQI95ugXHespbg7QVc4QlWu6mi
EY48fJBpN/s5CgLjzpswz6bwx0PSeR84P5hlhDm0BmLHYjEJsZLRypQBLvFcHMJliLy0SMDcPskm
2m3qHS/uspBBhN8gHNQ+aQjJkTrx2ik7Bql9bSymLAuzvXQrEOGoLhafTz1wkN8Z7mzXKshvL67m
qwetkHhAm7oHTgeiY7aWibrxt6ZnClkUahWiz2q13NQIKBhRe+znQOL1bi/cGYb/vrJweVTqePQD
Jhi9Ao/+MZYVx21ruA6ueRW01UiNCkd2CdIQ/Fwmw0RiwzExzija9YqjHic3OoDZWUabxXfh3U2k
Y8aIiRG2FC7XW4liWyFRCHoOr81jOD4HxcZxAj9X/XpZtyU4YtZHCapKU3CuvUKZnb67m5d70j7E
2ee/gxFWL1Tnrq1ywARR79Z08NXIKSbNXQxZ+H6zxYXpjFIclN/tu29XbgFzad3XeNaNrurGqKiw
ffs19MNyx7Wc9+80n6LhA0Xja1DB/qF2MukxFhH2SIvQjYWk84du2JVYgkIEgdZXJVTCm43BifV4
b5O9GmkfMXVnFDGVM5lzVaX8IKUYi6jfWsFpkKXNN8/qCkJQhRi8NrXdA4LMi1OV+bM5Ws+XtW3T
6qwgBAc1rTFNNUPABNxXndO3TgCCgppKlkomh2DaykUZw7oHiKrdMH1vFhKV2j6Zf/RYZOSdaLf0
Y4PvI3FnqI/JMHg15kmRUhYh274RVsslXDtLbUZWH70LhCj73Mv+kRk27m28N2xnsYTrxyBTMfQE
2z+W5NS3BENPaO+DnBAjqYvrrqmf/k4XBO8njqeYjDyeRZvkJpj6qyBWHtRAe/g7GMEAxMxQijLj
B2f6WlBnaH8lmSSnLNNqwQKgoU0zxgKSZNPOzlJ36u8YhpL/lRwi0Y8W5Ols69A6VkZ+Zb70Y5k7
VK8+UJ+L3hpU6DBO6iHmcSvMssLsshj+YrdTi8qJbFnIdPN4rhAEPSuHgtFyAUJYubl+ryk/Ly/U
5vFcfV/Qq3FGlURY4vuZfWzmH6qGxkm6Mz7WQbFeKkGz7EkNuiADUOsH+xz9E4TUTu0Z+8DhDL/t
8KL0/mXZNs+ooRNVR8TSYmLiOIuKNOhBfOLVKJ7JZm8xvqb6Y00yl9Fifxlrc58sywC5i2ES1GYI
13U5pZZWIIdS4JAiF1XXJ1oZqkStZSj895WD2Mf1tIQWYopNewhm6raYEH1Zjq3TaenU0FWVMpOK
2ZLaXAr4bBoKORMEXYxbVfvVBrvLGJuWeg0iXGxFMyRtiTm23sjc7tq+4u/Ggbn2PjuoB9m7UYom
bI1tpiRLEHbkr9Tuuj797ytV3VmHVDoFcrOjZi2bsEVhUFaanlKUdszuy3/gmP1fCrelEGs04c6L
s6lGkTZBWgj1Yv6M5MMhMIbg9fKGyVAEI7QsMctAj4SEXbdT6niXDovkqG6ZobUcghnqGmZMWgI5
aF+7tMeEoNp6bqf0rl9Y9IFDZOkmJviqmqajuPLtISqDuA7RNYaCFcPoHT20DF+11ULSV7Et0R8U
Mb1gs6FvzNzgrvR1S+EVYFxsv597WTfNZsppJY6YZ4hbGLMOZfweGJH+KbLwkDWJp6fpPRjbTlP/
SuL8nzJR8KbsXzJNPcXD7KDja09tTeLqbduOs8jCsaZqmaQo/MOxzl6juXQRwzcBdlkXZSDCac4Y
CVozwrqmyU3YP5fFzsi/XYaQbZ1whFMzifuwgBzTz6k8jPHgdMhGsFBiajff4uudEw6vbfQ1m1Tg
wDCpLnHTq9DP/w2gZTBNMg4bmVj899XlEaHSO88zwNnByYrBqGzlTtnrPl0kd+HmFvGBWJzwE2Vb
wmGGH60ZsTn/LpfBKy/tn6WZ5O21W2EI7kQ+K2bUI8jhlYrhDAb1LGPZocDYb1hyzIbwUPfZlyZK
9lpbXxnKdNXOyuNlNeFiiE8AyGfpzAaVAGrq365nYZlJpFWwWaAKdtqY+YV9ncXprh+vau3T32EJ
e9fUS9AsHbCs4pbmCOWPLkNEJQyvykj2IuT2771cjFjI9CFk8i7dF3WjqtQmXM7lBsUgtXUfD0er
QdJqudPGw1IbkoOweb0YZ0DhvDHMqzLNkCG61j6ayXc6S/gPZN8XNqqZq2iIFZgMPZydtLqL4k5i
lLZ9jJUIwv4QHcTOCV8zVCA5wxA6U3rUwxOy11kxOarpY1yVY4+H8CO1SNYKWDhrzRiO6bJANoN2
rh1q3tzeRPn0lzsknDYNtPRkRCm11+GQNVeVKWk227YYZw0QrmQV7zVdHbB8MbmZoxeotXSC/CYE
uig121ZN9FMK8RoMSh2T2bYReCr9BR1JsWvL7o1Ng2DqoD21LBXE8oIUYdth6EeAm3isXtroEIQM
g5teCP2WZLJp0tvS/IES37dEn9IsjwCVYSBqUlNQke2s7p/LRmfz3JzlEcfNDFMZ6yMG9WCiOQbC
D8PR6GUscVxx3tmaFYTgMiBgE7YjwtReFxVO23xNFbBhT247PJngmE2sl8sSyZZNcB6iAo5flmHZ
JuvQJZ9L6iTk6e8gBGMGOrwFo2wAwZq52DWWMToYFPnU6el8uIwkWzsu7Oo+n2aDhQ1Xt9q+NcLb
Vn9duk9WOzpRWzhGICvb4ybs0lYJJi6risqcMf3MK6zM0cL9WDBfqzHYVTZqe/tuXymFYNMiHUTh
VQ+keb/s2K7eYzHd/IiYt1+4skDeppJbGjJJTLfByC8c2smy0rjFzGZvaJZd1JXuUsjiEJtaBzcB
UQjwcYEb/O1GddWiL0nDfZWwcUJ7fqLR5ORhLTGi25KcYQQj3ZoaQrkBYCZ2mPS7LpO8aGRiCCvV
NVOMccs4q4HhmYniRNVOU2UM0BIQkUUIlCWTtRQAKQtv6n6xBewXPy+fGxmEcBNMzEYoj9eXgAsc
mfdbu3wJZtkjUwYiGDYSlQoDsQzCANpDgBsh+LpMklitZL9FKiEtDYeMKYAo68VXAnMf2rJChc0z
f9Zcnf+FlYmhRd3PVQGIqnsIWt1lqembhXUYNVmXx+bduULi67lCqmZdKReuvGoW7uY49ksyPo5R
7oRtfEvA3f8RHUBHMIhJmQE1fQs3WmPQVAHUjLaY3zsvV2FYPTGtSSU4246hdQYSrKYRZU2l8RuH
j1BLDxgT6Bo+H6FW7WVd7ZtLaGsmBuMw1DqLzCpKAJKntsKzqzV2pIeBRtVrkvy02n4XVLJsy6Zm
rMAEzbCVyZgqXglWl7EDDpdx3Od0T+tWsoCbSr7CETbKrlrTNkfglIFqOjnefXsjzUaJfyuTRtil
bMb9kNVYOorW185dKtNZLD9kXz6gdSthhIvAYh21I16kR8IkcXuzmlDJonw1m0zx/w5JuAsUa+nr
kWHZ8uo3P+Gc3FWKrLtnW+GQPLAxtkFDBZBwiCit47yDdcDiuaA0dyx2NxLPhg8XhI1Eou0tOoMJ
BjVPg2Wp8YLweiW+nqvhZGKumtOaL7Rrv19evG2dO0MJXmI/VWlnomvPq4k1XCV98qNVyUc4FtHX
/WfxhAMUD0XYaSrkQSR+3y/3gfoalqd0+DRLiz5k8ghnqIpaC5NPADVZ4z4aMY+57naXl0ymCsIB
StoQGRj+Hhmzp8BO/CG1XYPhVvraNLJwgUwThFOkZZWmKWBpQMpqhgKw+zmzDhYLd1WafiSiudok
4RhpCm6OHFrgjUl5Y4XtvUrSE/qmni+vHt8A0bW2NQOVtTq/KsQqmUIFXwOMAIahRtmJZp2C8Tja
c0GaD9gfVOKgyholYAx4bw9smXZ1hVgY3Om2dsNu2Ldx7uTqKFm1LWVYwYic3IFRYw6gAZiCdr6Z
WaBH7kCQXA9+sHRuWRmSJ9eWQqzxBDukqhNN5hjGLtW+orx7b0X6AynMp7boZI+gzZ06ryATrJA1
Z8QYNFwUqQ4q+NK+7ocJRaLTB/LKa4kEC6QEi445xoDp7acIlRKzKjFxm0uG0k2mYWihYYtPkjZa
agSeARB39JBOk0NJ6FrGbrCC/Qd0e4UkHCE0/WeRzjfHro5tm2ESCfh5W1kWZMvEYcjUH3kEzdbm
JQCHLFCikDwMNHR1Mz5cFmRz6vMKQ3ya9GlQL82ENVNPql/sgmP6qDmxz2mRFsSgfeWE2UuRE7iV
rPzwd9b1nYFAB5vKVJ3qCKm/PbhVWY0hqXCiON1cfAV4L/JgAL1oVx3YzZcvhkuuir0OrqklcS7L
va0qZ2z++8ozj606DinHRruWlw6qW6Z655hjcepNWfnJ9jYyAyLirYyn8lssM1Pbxi6BNeavk609
1FP26SPSnBH4P1hJg+maUTGrQNDTcLeo4UsZ9Q6zUm+wZvcy1KYZZGcoYdPyLDFrfQCUmYZOkjja
tLhz+Egnl42yLm/ZwgmbZE4NGI97YPXzqVI+B5aMX2nzIQO+oD9bI9y6Wd1EMWuAYNzxoUm4P/zg
Oj/yWdCyh8xWZwZDbtYGv4oBmkixcKMvTXucFHgTSkfVY5nXipMyzDivhom4RGsUZyAJ8Uct/IZO
MeYETUj9y5u3JS/KVSjR8U90pEEEefPeKlvKChDTZ/mxq9VPtlE+jRnZzfaPtkR15IjcEv2sW9nP
Qpc9T7dszRt00WrGqYlCktLGLHEnvA32rZN55pd+n+9/jLs6dgj46tO77EbW37dVvvAG+J0hbacK
wQs+lz3Yp+Cqt0MH6YzymmL8qzI6/UGV1INthfvWkCKPIsvxBo9srHTzw3CaIzoY99qj+aTsMz/c
mbJ95adOMKVv0ARnoey62LJiCEifMl46Xt0bh+GVHNlN9zL/yG61G6TKJZZApkwiF39hI3vY6zmm
B2fmzdxbP0Kzeq7jxA/14ZQZ0akqratQX7ySkdkpq1RyCW/YcJwkHY2CJmp33jW+zbYR9SEqe7yW
pJ9iG4nfYrIw9doIds2i///jhABDeTkxbAPzbQUVIkUZdXE32Z6m3IzRS2K7kf0iOZ3bAv3BEF3M
BM2Vo20MmG3tWg8z5sWHdIdmKj+9nj2M70x9XIhOvPtAsHgtmjgGRhvQbDvamFbxO8Ty0Oiys8Cb
Tt9p53nt3vmX9mhRHaJ5wU1zbBEsaq4a9MWTQy/xZjYupzeSCDdtxxKDKDMWMDdzt1Se8uZ6SZ4T
tCpHQeJd3i3ZZgl3Lk3CsaUdsNRidqbKY8PkJqobdL8+gIOpYBhUCaf2XdubVdlTVPdYPILkHmiX
VHsB7UTspKDSu4zEVfjdNq2QBImG0Z7NCsO6kbbqvTq4bYybWr+3uhlTq+/B2ExR7XMZkRv8S4iC
M6GGc7poAxAJeW7YqQtex+gQtncWyjZ1meeyaSNX4vENXTlJRBtMOysBNpSDU0SNn4e3djNKTLEM
Rbhh2ZSoUdEDpZ6+lPH90vyoNdlGyTCEe7RZ5tjUGVQipc8xBjtMix+o3y5vjQxDsHeoKtZYy1er
D0YHVSgY8etYiuQMSUDEx0dBoyYNbAjCsrn2MKF68FTLmDAiVe0kyi2DEm5IdRx7PWgXuADatTnf
Vfpdacvi4pvmx0QYQodDSd91DuoRmbJl6SAOG3ApPXXmnaV1PstzZ5Fdfts+zQpMeLQHY43FIwCz
qt90I3AkD2bnhkd1xyc32cdO9mDj5//9aT2LJ1jXMkbdWzMDsaIvJAKRmKSiZdv+/C6u0lDRIF4T
SAEMLMZN5JVt6tPYBw2111uGF8EijVdx/UQzmQHa1oozpCCSXlEbPjeMeF2jyiX9RLsU3oosvrJ5
VWA0C564vwUTDKvdFmVvVRAsywwn6v/p4psyUJxElfgoW1WTCICdgbi4KxOnDJUWDDq//xrmB8ni
Y/7eQ074zOHJ0Rc0Wy1K5tpVCcNX71qVemZf7EpUeg19LSvrlq2tYG/RR0LDuORWqrolBZwz5bWV
Zmy2b5CzxIK5BeFrV04UEqNVb0RVl4oejzpza2vykA77NhK2R/LoQ7bxDCrY3wxPXxbwKzmh1c9u
aHZjlt+a9iKJOG6eB7xN0aAJVj0MiHm7m409gIyzJlhAvXxRWHdXscVjFM8HHT6+XToTNe7yRRZM
2DzmK1hBurQsaktpNHiheLqMX0kvcQc3T8Pq+8LNYiua3WTgmfXaMHLt4gajkd1Bu2OyXIREjt/v
8dVhiALbnvUFcszqTdLfzo3EXG3q91mO38+j1feHvC4QwML3iWof0uprHaResUhAZEIIVr6p2gyt
6lgs3b4tlkdpI5tMCMEA5kONORwGhGD2qSJ+UN5k4+GyJyETgf++WieQNmM+lYKbV5v7LxMrDoau
PV+GkKiUyF6LAQ+BPccUj20juUk680YzUz9NMj9i+V9KI1g1PTIydWywIU30aJCjKZsYv+lDrLRK
OPSjag0hBnHg0LPWZc2+jR6DoXLS2Btl5beyvRcOupYqScUyiNLb7W2GN/uSTL5CFcmKyWCE8x4O
uTHmASRqtUMcv4z91WxITokEQuyM7VBsN40RJBnCbwxvpK57DDSJ0d+aW8eQX/qPOf4dzl7pcd1o
Zmnx5TJv7KfqmUcLFX/ZF6/kZ/IyesRTDxTxUFkQdFs2y0JJNuWXgHhCR8paDUWeCNm1V8kcvqSg
9Skrc3f5CG2f0jOMcEpbJYpQZA4YHeUirR7eLK0shCKD4JKuFrDUssAIuHdS5YqXIOhaFap3WYrt
TUIEBZ2L4LJ+TwdBgzZDwTBWa3Y7b/Zbh70Oh/G+8ee7DAHGzJ+vIl/WhLDteK1gRTONvKCpBioU
cFc8E1Bb25hGdae4y22NGCNGcOUOOpkksm5qxgpU0IwmrGtCJoDy/En9mHmJl7r68+QiJenwGR22
PG+y/exYgQp6otVTW9dwJT0Wev+2POYJSoMd6071slP1KXOJrCxYurqC4jRjl+lVjE3V96pfHXU3
80JfPxpf2+vQrdz+1X6WLO2m67WSUrDyY62yVgflyO+lZYdlp/r0oLh94pDn3sseiTM7uPhvEev0
PkDtiGEaZxUWboCGZawlGG+OCrgfXfZ5aj7if62+L5h9tepjRc/xfT2F12UNv1Bt4DQ0fSqtRnIc
+afevRhXUILpr+okiA0NylJhKPd00q3PGXjc4t63u5tBlqCXHAeRLaOcq2WwURPiIf4LXrIYPIza
8lmiGDxMcEEikQq9Ma3Y6sDOC7oZRwNv83QYDVd31B3aff+RNXnKJBKsSrIsDS4F7FQyjs4c/QiV
O72R9WLLQAQrYseKVhoDV4flbk72NQmdTqbSEj0wBKPRmInaRjEw4nxG98AxrV4qjDNBXx8ip7eM
yuptt7MvZ8UzBItRqUZGUoULxdzqCD6YwsEsVM4xErrdw3/RjrsZ4l4BCgZD7yMzjzAeBxkmuuP8
mMu+xgTM2JOxNsuModiHFsf61LQ1v+EwCgrD7TwC8nAUImQ+n2itHpRCOvyYb887pbcRzwLnNbPe
EQWBpVzP0hk1pbTTv7RKd6hMWcfP9o7ZPHLGyf/fUfjUiz0OKiZdYFRS7/Oh9+xWPfbe7CFBd/xY
6mqFJpwsOtlKOEQ4xvoeWBik5lXfK58n5+LKaw+XjcbmCVuBCSesolZvmDxci6laTjOadxT3SKLY
Eg+Oq9j7XTqvoHDIehrRIijgXi3Jt0BXvC58ysdrrZaRVG1pg4kaPiSyMW7nHfuRkqVmVAdYu6yo
Hc2oXKrLeIK2VmwFIZryMTObIKpwb1DteknB2XNvyaYSySCEeDAplMCYZ/i7bXoyUXzCDraMCE2y
UIagZH065EGaAYKUMKoE50dZYlkp8aY9WK+VoF3hQNXQBi8IorKu8kO9WQ7z6E6P807zJ/R9+Dg/
0tSvbPEEVYuR3LZqvnhJD7MzjIdUrUBBTfzLB0e2gPxvrB4MeWpZvdVC04KRHtM++KRZg+TQyCQR
7DbiK9US8mcPmXrHTPaDpju1jPd807it90hw6eo4IHSxgBK+DOBP1g7kS/tFd9pr4iFLLhuHtRVC
WKPx23i1bFW1NNESAW1uq52utQ+sshyrU75M1vA0MOX4kV0Cq4ZJCJpMfld9rOD0siy0JkBaYFCT
rzEJv+uN4l6G2N6lM4QgUZ2Z6EoOkaHu0dGUPmSzZ8eS2LkMQnBV57RALesIiJGc4vFL0v4YO0kr
05YXZKp/pBCjFGqnTRrLsFAE7R9OBnp6hyzpdYjUV10mC7Js9FgWsqzNZpnGGlawdKPRqlrB0/u0
iTwFTHJjHN8tdl55dmo8RfNwNaf9/aQXn+Lc8OqhGZy/2j0i2EG7JIE1WvgDszZfqUH7XNuNXzDZ
e3jbWpyXVzCENaJYdc4TYgQTYSoVA7mWD3CPgl8DHBuEcAZakRlJb4IxKXJIQkr1qNHcx00lUfVN
KdDKi4Y6AzQK79oP1LpVWgWVPIPeXTUZe9TsSeKPbDkKKJfWdBvzakF/Lah6aujDiFlW8EfqHQ32
kdo5unlXUold2LR6KxyxnXfpkyqxU+DUDUgZQTwKJ6tMHOXr5HNyJFWWFpcCCppeZAuKmDFlDK92
bceJR9vEKTCk+1/qUWkBqxRPUGyVdJg1mEPA1p88PhV8eY33AyfF8asb8/HyKZLsmsjFZBqtMecJ
wKaf/YiZOlfDBJpTmYZvmcH1nok3e4mCQCMESpyYDm3A9T9lvmVo+78Thv+N1Z3BunagjAJmmTUv
Sr+Xc+YpOaqNW1lEUCaQcMFPwdxGSYDUwNI+g1BmN5WKA82UnFoZinDBjwM4xBmSyWgqfy2UEpWc
z62sEGjT01vvjXAL8gjjWA1Q7+ZHOHq8iRiM3lfmz1lzspfhW4MJtprkytqyRmtIwVRESlHl8QK5
YvWUp58WRaIHku+LBSB2ErcD/EZcDeNBRQYq/HlZz7YIR9lKANGc9sEMS5tB0bpdgNdyfRP6SL7f
gKDPVXi/omsrTilxJWRCCWZhUKMmDnnedp6WxTUaqu7Ayi6bULatcrwsjGoUfE+CylV2laK9FFtj
mZ8zhJ1ntMenH6mPADW1SjQCqjmMRHh7Tpc5Y0WgItgwR7DhZrFP+sati8G/vE2bK7aCEQ5pmxjq
bPBUbV+/LCBzMiQ3nuz7wlqVS5N2QYi1GggoRXIkzqW1zdy7EF/f65USDqcR0VnNGwSAsuvZ5fW+
pZvuec6hPmJAyr2ss1gmkXAw+7nuKpMnozrrSMir2Txd3pFN7TrviFiKSpueBAFGznsZO9LiOHd7
W7bp29fnCkO4rkdVi4ych/Xb2eFTzUsEbBM3QjUlnq2dm1sOlXXZbZagr7ZJrDEyQNrd1Cg+8prP
IxjD9i2yePZtOjnpPjyiqvJ3vAncqtFD+Xp5RbmOXVAQMY/XmAzEIz2Qh6BzNLQ/6eREovuyf40L
mee16SusVpZrz+p6jbW5rIMSyji6Zf77wdm8dg77H9KurLlOXen+IqoACQSvwJ4923HivFCJkzCK
ef7138L33hjLnK3v2FWpyoOrWLulVqslda91y3bkst/ONMvRfep2T+ctlKEKwQLVt7oKUSoEC+OU
Kk9hpTuDeq1zTbLZrp5olpMohIvWNv57BTo/fA33scdddNUcsqPiybIu2ToQIgeu+tOyjLAOhib0
SGY7LWt3TSsZORmKEDzAnFHaeQAUmt+YrHJIvhvJv5dngO7Q31DOhIhh9lWP123Mjp7+MdPnFBXS
Zv943gNkS1rsejDCBi2a+Qyy63JnvukAr9Km9fhD4FY72bOrJAiKtO/ZBJ6Ych42nd0M8aGVmbM+
LdhbcdYzdFVUgugT9I/x1MKSNUEgmwf7ImNu3MiUBf7Bn19xhIShHyN0llsM2aNVHvsspY5uBeZW
BVP6VZnVzsjS+3yaIJmn3k955JpWsjk/cavBCQQhuo1iJfUdX0ycRRl4I2zctLFZTPim4L8GhEUV
XMayE8ZqlHiFEncWO2DJ2OuAysw/OjjLaFk4QafjQlwSBWVAwvZSVoZejqWPSpoclO/VTklqpxgu
bVMi8rRac8AWFgnTp/GJ+2GnwKJupze/LQ5xrEOe7JJqa8b3U7Tp29s8c7vsj29eoMXQbduTEUpe
dSUzKG4vPjJMZjNYa7XMDdiV1XROr1/U2fdJFudXl8XCXmF30QowSXYRoHDh4oyG7UTTlSkTJZCB
zH9fbGGVkfe6HgeoambP1XQAKRReQB/Oe/1q/FgYIuwj/VgoQ6di4vAatB/YcFs0mqQySeaEwv5h
p5XSUA1jBWp4j4SnBDtJbu6aIJCs4PXxYjo6DPGY9I77pcnACTsvYS/vg2OIuwHekmNAZJS2Mhhh
yKzGTlXIw+PuiE9ui1YUWnmTTIVABiIM2tCPedSkCBGtf9VABNzkW4tJ5l6GIWy5SmGRoC6AoRPq
tNHjkFA36Z/PO9j67L9OirDnci0rDVJitOKiAwXX4FTx16LzfKlMwLon/wUSa12ZWQ91QeZp8R/T
etvKVqPs+0IsLXB1nHBsG15P8isUDV6WH+GWYlDp+J8Dv6QWiwUfFo2alj4gbOTHSls7De2cMpSV
BqzGSQO38GATUtE8OJ/jFjC+VaiZ3uJpEdTwdns5+FsVlO0Gtj2eJZJEdXX6F1jzqC6wdPTQNGhn
wdOcuSl5hl7zzIGRboGenfOOJrNq9vYFUmlrA0ujEZmK9ssyT1bNt4n26EO1vpS9xay6wsIoIQIk
upmhCQRQTdD8aQz13qSyO/DVIjP0s/6dJCEAQIRkQEM70kjWOsYzdUsnuaVITDSv9SrHR2kb2KDP
j+C8FN8dzxaQQjwIfI0ZUQ2zIFe9KSvfG8r4ZNLgMOHOYPLHkzaGe6uq9udhV8PQAlaIEMVokD7N
4I5Wibo5NLFelmZ3VwR/zsOsp5ivOGJinhdNlbEEOJPeo0JvZ4fPYbRTpwJHtKcpDByF3eaQGU+N
j+QlC2AhctgmNJ9LH+M6dfc52YE10ul6iIZSF6VakvUmcU2xIbnSmK8SDiO1etr6BN6SNpvzAylZ
0pYQPialKVoWAKK1rqjtjv6vND3msoOHZDlbQuBQcrNXcKeMk7SdeT2NNsmQ37Ut95Ik2hm99ZGj
IQ5/SP0ZaphUwQlzOgw9qK3h+2BfbqaL0fyJ+pHzA7e+pvF4Rg0VZylDpB5Ie92MyhQ29a4Zghc8
dIMjNM33xujgbIi7a0viDatLi0F1lUIeGxqvQhAJw5SzgCGDLCMKrd37CnI2A9lJzJqT+3dxY4Ei
xA1Tb/O+qYHCK6c4EBSm2ldq5pbeXEzUq46MRkJmlTBXQV2GQ4GGCi+3VIeZsVv32yaTHGlWF9Kr
UeJLdQyeRzMGrazXFPV1wOObpJJR7c3jcmbcxGr6nlh11g+AMNPHfryipeoqyUXSHCHEC6lEyTRJ
Rk18gs4qgkfoCZm+MoFGNmDqZozz0cEjqARodqp3ZllIwdUXGjTxhdjUYltLk8j3Yv2qVw4mdbv2
McN7oCZLZFZNWiAJ+zBEuWGCAqQCOtVKiZP6nvu5JK9YnSULRaa6RUFbIs5SqZTpoNQA0arLkt/F
7R63B84YfG+zR8WXbFLrFr2CCefovhvDWEetDCjaD2q/McBz5U+yHl0ZiBDAeRmD/TmB302Ic/Zd
kH2LP9J4xhaDJkTvFl2sYW/C2Xw1cpkSfB0NVWbG6j60wJjNXCR8AS+Irs4rNMhvxuJHBQVCM0Gj
toz9+2Wpv3fo10kR3Cwv2q7TLBjTbEd38kw33rLAaanD3fCrft9taIRuY8UzvOSRFA7urmRV0OtL
6vUXzH9fmJr5PDdGFvqeZV1MWuho4QbvoE6a30QoXD8fzmXDKkTzVosLcKlgWG07dUFnedeDGzbR
Vc/uyP5zUEIgB30r4l8PszoOTaKwcch0iV0Xsj4Sm1Y93tYsEwrkeC4UlWF4nWqVBQp3LyQ/w4qA
HPhalSqXrg7cK4goDIMTVV+oUYxAUV7WQ+yyPHXN9LZNZZf/EmtEYZiUt6E91gCKzG+RfaFWvVME
H2nYZgtrhEjUahM38gEgytDgudPThthJtD9h9ZF9doEjBKOCZbnS65iajAZOlgV7u5Rx0a+ungWE
EIz8MQFZOwPE5B+LpHSKaVuE19XwZIeP5x1aNjNCSLJ6jpax2c/K4dAHkZtik+3oR5K6hTlCOMIt
QUVGAhCzeO6ncVP5eMEruSRZXc1/FihCyBliYkZDAxSttTaTkXkM2rLnR0u2YIRIU+UliE8MbHZR
5dbqjyq/bliwyZOPtA8uXVkIM32tTpqSp0gTqmk/Jdqm5RrKDovDeXPOT76tzv0RiyBtsyY3wwQw
Ybtv/BMJD4psW5VBCCdJnVWxpYeYFKt4DtAyoliFo7cfW/qgaoAAjgoCK2Hq1VhrlNKGIUZ9VIxd
hUfpMvLGRkalvppZQbL6fzjC/Gda3+p5AJx6uvTDS9CGoMH3glo/4+5Jb2RV4utj94omeIEP6k3b
DjnWJmR30REQ0mMuNWl91fwFMQUfmPKhajUFJnWU79Ix85rUuj3vZmurxkI1CtYbQfudqOLTlBkL
4jn660aNAHPRxLlX5VdjG0rijAxotnXhz40Z1gnT4GyVf0zrygGfmEqQ9xitBGht0JYWCVEzDIs0
gs4O4nM77IOG72leSiDWtoAlhBAzlShRO/R6I1fEcZH0uB3GrVp9xyJXjx4+Nz/C6ulrP1CGeUOr
ID/X5g4Eix0l/RmDRvs80JpDwwFA5wq6E1R4CQ5NuTZGtj8/7tUXKFF0fMK9rpdVLq+OHEg2dFxF
QlteLH8CkxPTjByPKlirEB95MIMvZvV9AJ4yyAL16gUJznN/wYRpCscAbK8VwEC76gWBk27z0mEb
MrqWo3rmvtgpMlGsVS9fQArT5bdhj9twG88GdulMnTNF4EKktUM6ybpdH0ibGCbEiqDBRd4uJyND
p7bF5vN3QJ1m+FOyxOHTRdV9aVoJa8rqgtJeoYSVC2XZLvFTpPCJ0t+MunI5NLIOqFXnW0AIazYp
IIfjK4Coppt4+B2M22l4+oB/LyAEZ1BaFdKr80FkAKtISdMd6cO7yZc1B6w7wOtgiQ7QKGbXJTiE
kPyhr37FQ+BxsiljSViQDZiw2Q1GGNTBPCd59yXJjiVczGg/cIlpLUZMiAikMCOj6IAxDV87dqzx
ipSGv87Pyj+s0b/jJdar8hB9rLk5G2I4toaq9u56rj6KendM3WEzHsaf/uY85lqiYOnoOLDAdQnq
ScEua5rA+Dc/7INK6RCkXq6dAv+HnoBQSX9qZU2EqzP1iiZWZwyDZrZ45wOayreKnRz6gV5ahkwE
ftXvFjBCLgfd6lCpGsAQ8Ab0+1D9UqBA15YU4sqMEY5xRoe38GAASkN+q+MTgWwja76fnx4ZhhDZ
aBFSHofAqOOvqu1Oaei0zSftEEJal9Gp5u3sAvUzBZPXkJ7s5iMBZzEjs52LhIdVekitChE6AZ/c
1A9uPp3q9vFzgyVEtb4Naz3oAcLTfWef2ATS6A8UXCyWi/jMkBhDqFcpxqrW0xMvoYvo69dWGD1G
EwqNzpuzuqstxkwIawYDBS3JgaWZUNkyD8x66lBNkBlfI1N2XpiXuXgPt7RLCAO6lYLbNIKflQpa
2PkFZODBqHYDQrnKv4v4lsj0vSRLVHwxrLKGGHi7xsuk2jq8/17Zu0hptzWYTc6P4uy9ZywTq/gG
juSgVTGKNOgOg1XftD7ZnoeQLFLxYdDg4NRo5gotuzOcIegd36ydwZYl2jIYIRb0aY4KehBaeiq9
DZNbdbrKrVYyWjIMIRaYFfSj8TyNp/Ea2gb1dQlFc12JNh8ZMNuEBA4K/98pKaRBro2+BZQQb8JB
5mWN77Dh4XMgwvJJA9DZphNA/FZ3i/6xqlD4Edx/DkRYNz1FBU4MgnwvMQtHHbjTpsQdyrvzKKs+
jAZRbX7ZBFGvsJ9VWlxWZobilTz+mqkPuu+d//5qErD4vv42OgcoxY+quf5malCsYvtON17n6PYw
tFvafqsyiTmrTraAExwZkkT2ULaAqxMfxZlPFgpX4uBw3iYZiODJ0Qii/DhGzZIVfY1BWhFdGVyy
GaxPy0ydpapzG5GQ3tZjp0csMVAWQ81qLia6KCxZ47C2Njc2uDGgwYqVYoqHRDKSqK1y2AH6/o1u
gtcz4Nuc0ceqLbeTad9MRfMjRiWeHWo1VHPtra3GTh+kkB4enwfVPiRRexOrzY74/On8GK8NwPK3
CRvupBQtdGMwkQHNHn0VWzpEwM5DrE3jEkIY45CVCQ/r2VfUy7ABzeLBp5Ij3do+u4QQAkWdJrle
hDgZl1ngFKri2nOZQrf32Z4bH6lPXoIJAcPUlb5FoQyqecMveXGj1cOmrm6nxvrcuImZdlI0jaJl
MGqcrrkSuoO9GaCLcH5y1jbxhTEitTueFGgwzCCd/oezrcIoeLu2fS2TmpP4mdhWo+SRSqFtiouE
mLoVay7aQN+fN0UGIcQkA5lVUTIsMyTBtf7biCWtjrKhmvEXCXBjlfZAoKXs2WPlqDU4SeNTTX5x
KjkwrJZiLedkXlALIJVnvlJAwdGzqmTTZoNbgBoO+pOulUbbhoLeNevAuM4urFFzA6WQFGRJwhUT
QkLCfWhSx7AzH69namC99t0wP7U+boW7izaXhGAZnBAeurxOQSkFuHbKnK5xMzwMhsk2GHboDUqN
j5C82ygwMqDSgBdw8aIpGE3T9NFpgXvBOzKBYEG33LGXFeGs++IriuArLVi9NTanrAXxCHvKUEZ3
3tnXg+orgOAjKc0gQ/RysgjvQJGrR9TRGsmFicwI0RG6eORZBiOC5CsZn8Ph7nM2CDMPpVgj7eL5
++mhS77V1tGQHfZkJggbQ1U0JW9miGL6HZRPlEmuLVfve5buJGwGuTqZVoaN3+N/MvAOjpfRkR4i
tAlu+Q3f9iddsjglBon3S9VgQwsUzMUQfTuMeKuZgsI7PyurHdELk8SOaN3XFM4ITDIv6bHYRt+r
YpNQJ9pVG/uWbIodvUuMnYwBTjaSVH8b9YjZqQEeh1H+dwx+QAVkB6mvB21n34KhaKt4MvKJ9QUE
mRbN1iEv9q51q1L1MPKR+REUcgwRv2TIX7N23JwfzfX5eoURrDJH1aybALE8jUDzfyWVhJn9Szwb
Q7T5rxnCpudz0AbhHI7oyX2H5hcGgS7TftIPKv2V14XjW5KEcT3VegWcDV5sTrRnnE4NDAI36yar
NUh8basg8dIeil/dx9KTVzQhzOV5YEEmCXt63BNvDFzdmtwsvBwMyd4u8wYh1AV2U2lcAQtAPOB5
mlWuDxr8UJPphcpghIjXsN4a2gGzNXb5M4sbEOkGObpGpWt4dqtzbiHEPcJQB6HEmCXl9J9m80J1
slMHSoNmBxkkGbvF+h7+Ok1CFEwjhfVKA7sqtdqQ5tSVeF1pTgbf2/EhDp/Pr6n1ROwvmtjLoqhW
avY90PzMuB1wF0QL9LLphn9Fc1mngWT9vuRqC3eHhIY9qbNlXDtE002WSwp8ZLYI8WEYBjooAyaK
RNkOYjcb9DYdiiG9Q2une37Y/iHCvo6bECtA21LTfj7rgY0mcqJTcGyc4ODf9x5U1bbtSUZBsNrs
uwhOL3wli8GjECLNxwSA6o4e66tsm/yue6cCjSLfZrmrPHzSQCFalHpt4Kp99vp955FtspmfXsan
GqXW2THY2pK5k4TCl7bPpXl6GeekRnACZ8CR2f7Pqh+OWa1/scwEapjm4yfNE6KHDg30gSnwxfgi
/2Fstb29wS1ytZlc1at26aX2uaD4cq+xsK/uhi5qc+BZoA6xqYt6KCcMf5+3anUQNdTfo5pGtXCq
ebuf6HE7IJXFnOEo6k70Z509TcWJ42g9SMZvdam9IonnaaMckqmtMF2B/zUZfrZx5/bas9l9pEDI
XuAIV32KiT4hqBrjnGjusTmm6W/euLZ9d37cVgPTAkUIHBXqz2LfwDmmp9Z93FqnAZRxn4MQ4gUE
9bgNikXcqtj5lWqMN4ouYyJc3RAXVgjZRBIGQ6lFgFDtrxW7TK37wZRkzOthb4EhRoXJziKKazYv
PPSbmQvXfxhvBjdzzG2xiy/HT07M7IaLVVNYKjE0BXA+XnoaYjllLDmXyQZNiAMByw2/CDBouXkK
IawY3tX0kxBC/mBphaIQFMB5UfJV727LHHpYsnmZPfRdjrKYF2HlTxPLSYiw4JUb+3qEtu9wMh9w
xtiZ+2ynSGK1ZLmIj1VoK00yPjuBhh2I27/UUnKNIQMQVn1Qoj1VrzEpkX8VFbcfEslYRBXxhUrr
tP+6VTTtw/BJm/a2rAZHtlLE3rW67JOkiWGDstf/9HfTyUb7Vf9tZuOrvgRe+YFX66VJwuJXLGVq
aAG4yoSqyI5Wh3j8dj6Erd+l6TZoqRlTVXSXvV2NUzRVvgqKYg/atc0F3QSb4Ivxvfeyu2r3oUuf
VywxL7VHsIqPc15a8g5FJvmlXw0SN16fogWG4GYWOvtHXwWGerSO6Va5y1RkANa15ureuKfc8X98
bgTFtutAbXRWz0x8jQerLsi+2c806epFtWOH81irgW1hnLjhVFlkZtFsXPqno9excVJkb0qry3QB
IficPlak5COsGWnuUPUPMSVJ0yoJn71AELabvDFbs5u9wPyuQmfv0O6SXRk79Hq6BRnCVt3XX/lH
FtICUthyaDnqg/Vy/PIvtWJjdiejk7ywSM0SNp2pBxNXNyeD5WbWZba/BhvLc55xQbPLt9B/lyXX
sokSdiDbLqcoRlGylyrWHYvpvTGQX59zNyE29Cmo/2gNk0izMbX7oERtumTYVg/GBGIzBP9AwSeM
2phPnRbOB/50TNyqvZ0Cw43xim0glY475kbD83mbVtPpBaAwbLmBd8jsJQZNGSTvbjiErJv8ZLYb
KjtuyWwThk+f8BrpV3PmzvaW/yfqEyfWbjV28tMHbfzQhferYeIGninlENP5pdZIt8N0pzUXXFaE
uOpyCwghtgZJGFrNTMYRjQ9lddvo9+fnZjW8Lb4vpOwKdEEylsEEK3u0cjcd7npZE7Vk+sUdPNa0
ipc2Vk1m/mySL43Wb6n9xW+4UxuyZ6r3w2XpKKdE2kFU7f3buZ1VZqX4NoFEQnO4LA7F1j/As3fD
D90pXJlGwntve4smOHY1hU0aRD5Bx1Xp8q7wSOcm7WWBRyNlUMB8Jdtp36enls7mCnId/6O6Uojj
tLCTNAoB2HgqutFnHkC+C3b5IdugFV2SDK+N5RJMiOB9TANIgAIMpcMuY+mOE9mpYW0AlxBiKLKj
FByjM4TVhjvLCC1n7CfTHQxDc3hn905SjOM+Dzhxzvv9yj3QPJSUEMtSNWqITRlZ2pK6nwLqdc+d
1+Bqn7vFSX+eqRSj7b/vm3oLNg/14vwFKomJVUaId2ztD9j5QCQRO2miOwGRZUZzOvL2APMWSfCQ
MotSPSQwa7qOrsh2frFA/eh384UjMtzIDFv3EeSxlKHR2hZLiDKWN1lqWwRkVMUhZ9DvypTt+ZmS
QQgRiqtV3JUES5owSD01kaq5iGcyKtT3cXAet1dDhDSPoN4AcjFAqcJTj7KJvN/50ttOGYjgBmob
ZCNRABKZW6O5ipNDLCuCWknG3xoiOABR8FLWGJiR3u030T7Z+E/+LxvMweGenmzs9O756Vk5zbwF
FMIEj81kzDIAds8zuzP5Cjk34v1H1qfUNufRZCMoBAwo8HQt6QHWVpU7oVe3aZhbRfHjeZg5TXi/
il69QQjsvV+1DWqc5m0k2Bs4XWg7EC/vPxRh59OmyigEisR+IMIys29KNMhk3akkF7kiycFXl87r
90Uue50oSllZCK+qjQbtuoXGcFeWw+78YK2H0gWMkKMofqGZ6PogHrvvXhjlS9e8aRzT4TeN9Dy2
bhM0BkwG5Q5TrI4jEW+KJI+px/EuUdwH+heJNasuZr8CiHNfKWwu8aOefjlsZ1msuNyw+sQ28Y/x
gm/T8agGTnyU0YLKYIXMVW2tBEoQEfVS9apTf+b+jwI8k+dtW8PAbodE3mS4YBDrTMymtOwyxDYU
1CinQulM/4PieH4eZNUdLNUiNjR+LaKJt+dml+o8URjc4brfUAgaJC67tHcNRA8DMC78azRbR8kJ
gdw0in4tkRqt1AlWatcaXhWAUZX+YmW6BXv5NgJxncG30zFst9YYXthZswuxL56Hfz+itm4yCNrP
GyD0Sua/LzZ2v2vqJCWDAa13yEp1taNleMWKQwnM+xT6LYwYY3tljDPaG57WW4kTVTmYY7tNk5TX
ow71r4ZKlvT7RfYWTwizRVQbtNZhVkb9Q8VttxhqWS77PlOZMaAwRqih0XfOqPeGVtUZMIZthcRk
mxxjz3ZrzSOjgzsKN8NVlWSvmofpbVgHJHovNQOlIto7z0QUJFphYRhLproxv7TsL3V04um/vqgG
jM00naCYy9RFl7TqhFqGAsvSsXFbPIHkXX4gVNYfsOYUTNdA8abhJI+Xj7e+VzMkemM3Gp4NLg5O
7/EE7bD8RPvfev2vjwIoSHmFEqXNuoAMrMkmLDL/kuv3vaxXaG1ilt8XdhCiF63SWrMpKN7I2AXo
gv0md8gga9tYW69LICGZHHLOzVYDkBL9qFOIamior6/+9bY7j5aFJnkVIiPQOng7MejlNCq7x/y3
5EFBd128PR901if+9ftCNLAixcriCt8n+W0yeG30Kywe4+RbEsoKE9/nQW8tEeIAehPDMjU64+U4
re2TXXQI9+peKg+5FguWIybsuQkYJytawKLmG4hGS9CsxV7zM2pd+o24jRsnziR75Vt3uddBFFaP
bqshbedJyrp7tNh12g/Uk3ayXX0lHX8zgiLFjIl+WDUxAWPe9hvNm/aZhtd/sPZ7s+zlmHsyFeB1
D/9rl0g1o3SN6ZdgTfcyrm5AJbiziulQUrY/74MrFXlvDRNWUhkSvJ/PO9+Uuvb1rB2hbMASXewH
V3NB4Xk9qyXJXmfW9qWFn4iH9qoy/TrHVSKYjm5b65BLk7850Ig7xBJg/gGL/VydaNmEs8OXm9Ed
N6E7nbQrNmuu7KROP4/QOSwhTBRWy+3KB9aL8NO+dK1DtjedmYIv8MjT+fmSuYUQM2gcGeo4uztN
sJt3N0GUOU0p2SYkgUnMzSOe0wiNaljGZUKPVFGsTVsk9DCm6Mazei16Uv1ORl6nS4KHLQSPvG3s
eJqdovGKQ3A1y6enXvkb+qhuuuWu/SIxi1qivX+PviBkoTBdts5Xhxe0Dia46CGDJjqmao5dBPpL
w4vKyNGD0AnRtKWPviS3XvX/BYzgnmNaxBolgLG7q5AcoU593ktk3xdcsrG4iXdCfL+q97x7UJOH
899fdZDF7xe8MMhZldEsMD1bvSi634Rcg+VSSU6RpUtSvXnS3y2uBZKwc6URtziUZRF3p8obAvWr
jeZJaId/IVX8oyLGn0n20ipzAcENi5SYFdVgG1Ge8N7m1GSjj7bELBmIsGtBfi/1lR5mkTa7I3F7
Ufj9Tc+s7fl5enkW/ufhs0RmJJ4WhYX2ScNDW8kIflVz3LXtA023VrCflAsj2ejt7/OY503DMfVt
6E2MClLuxbyEtEsa/YRyhGrenodY343/egXoZd5iWAWeh4waGPr33vV3BdT9uDvdETwYNq782ve8
u6PI5i1cGNEgyuflaph3XbxvyKYzjm11a3PlU4EBu/9bJNaZjKEvxvBCjlJKhr2EFJJnwxUVIuz4
i8GbJ3CxNw4pJ3aOWj+v2zaHsHEp3h9ot0nc2psVyvN7uo03RemYvvSSUeYbQtywUSbDjJe4VB5y
22XZo1TY6Xzos1QhYNBSqSfbgserSu22Zb+ZelWyquZfeW5RCRFCNQYaNhMgyvRPnV4V0dequIpl
1bsr9y9v50mIEb1RoITJxjxFf1Ac4fFNZjng0PJ6RHXnIxdyb+DECpNuiKce138mnvcqN0q21Qf6
it4iCJGBBBMLWgsGBXxnRUcN8aiXZX4SD3sZ1IVzV1Zbq6MJKwoQhTZ88upcdUjFP+cCLwFqAROg
0UtVR5hS1aAbdFswg8bprqwlBR+rgQc654RCAO+9WGrNK7+lim2AzNU6lXr4q57Ci0wPLs1p8opu
lISG1bXzCifeM2dmG9lGCrgkmFwzqy8gRivJX2UQgg9UYZewlgEiVLZDtGnLh/Nbw+raXJgg7Awh
62vc8Fm4japByTUebBzdo+fR5puP4KDqQsWFDVr6hDBjViHN7FjFxhrqDktcZaJOmB4DWd3Aav6D
Utv/4QixJg5Sg3L0l+PF0dzUsempEao7Us/G25bCT6V6f96uFT0hLNIFoBB1Rl7ExMhxRQQddw9q
Qv+5+FW+aHxzoW7xMOikO9zQyq70VtftX9h3FI5RRX2atLCzHXPHihWnVEfI+8jujdbNAxEtCKVt
RkCs9nbzI9mU2tV8A8ZKb5tCFBg1VPzS/gL9ytv2oqucYaP/Px6OVxfyAnZeFot4UYx4NTIiwGJl
bab2hHUVNAdeFE5WSELTqscsoOaRXkDZJNeyOsXVWJfGXgtxwSq7GfrLCBGD2/tM1t20tqAtitMK
1cGM+I4LL1NJ1iQcB9JW2/nxs6I8ShxSAiAGJStIzCgfAKBdc8e8nbWcGXdQiebQb7rX7G59SW4u
AxRCVJobg0JMnEPr5FTpex30u+dNWvP1xZARIUYZnPq+HsCi0b737RCUtTf5v9fMwQGWYtuAPir4
4MX4VFlEGbL5vkpr7kN1P/UP521YGSRCNDQ6W6am6bi5futl4ZAp0AuhFPvrrmQXoXTaVXxASLII
IaaOJwUDi1Ukf++YD8Kmcj5iKrc+slJbOajkN+rdrfhbEF+oxdGIZWTVK0vnDaYwMbGWlooKMQoP
AtEbConOKohvO904grF64vmTn8sqgVZc4Q2iMIyplaOuF1cOSIn+GFGBPusWz+CyIpmVTfENyjyZ
i5CQkiIKrQpjGesXLAFBDBgszK+arH947Vj2BkcIPb1FjcDUYE0Z7+mReLEXgggRfYibFtekaCNy
/z1TIYrEKEGTKrpsoe4hbMNhVGdN7yMPy00vim6oeZmEkni6dkP6BkPYgnMWlYE9j15vOKNr/qmd
+YqvMpzoN4joD3TLtzgqyaLQqmcsLBP2YRzbjaI3YFlilCB1e4qjfRPI+F8lIOa8CBeOoRCtgwQu
QGi1VbVTP26HD1xFLUfvXWVR39EgnU+bbdk4bYuWFf7lfChaNcIwLaKCYwf3dsJI4WVSGfiE1EgJ
dxG509C5FkkuHCQQ4h6UWXnbFkaKYMRSx9YdQ6FOTzbn7VgNqa92EGHfybmuppaRmN5EHpXptkok
h4lVI0xVx+UmQ8wWt4QsNmpbTTJEN5RsVuq2VyGg6EtWiwxEWCwcfLXQB+TIU3EE86ED5uWfhRDm
u5u4VdU2JsPUDbcfY9Aeghu5+HZ+Ns4bAunat0ujTKo+ZTZmw2DXeFfKivtcxqa2OuF/JwSFrm8h
qJWmwRBgrIKxcmMtPkamTJhxdUdbQAg7Wk9aXrASc25GFVjrS4hS2fs6m75x3pzGnn2vmL/73MAJ
W1qWgNa3NGHVQGKnNK5a80spc4GVYjXE/YVdwo7Wx2U78Bqz0zO03pQoOVDcjrn2LgVTsaw4UuYK
898XUTIa2UBYDYt8kG8YeePgdmRScu/8uMm8Yd7EFyiBmuHkiu5zLwQ98ZhuMpAunEeQjpqwW8YW
Vr9BAWHoGDX7NI8a1V9GTd3LRk2KJoSCiJS47rMxbC9z9B+0/87R/wNt5YQFjyBM1XUIJ70jQuMm
LZOC4GKhJ7uccJfYB4hae9m0D8adnm5Vfauy3RT94tHDYF8bKEkgsRepB19WDL0+ka+/RJjIwmiN
CNXKhmcNh6a87y3pIXY1N17YKszjZDSqr4W4gIwP84Nttw8OkKt3dfmDvswWYQ67KI871N/gon1X
XSAQohBZccebaqNuR684yq/a/8FrXkdPiO7RWKs5OpxhW+vOh3ODOVDeOSq302W20+8kK2KOf+9O
Ga8jKfZtZyhXmdCKins8b9z4OFp2exQMXs8kAuFvmSbcen68QBMCvq+jAS1FZzXQtK3pRpspdinq
K0cP9yr71O1lNXzrkevvYIrMaHbTVKkxv5411aXfPhSDF8oOguvp8cIoId4HjZn3oCOfn78HT99E
G+tYoy2NOiQEd3zgci/wNNmJRmbY7LeLYGl1JVSE6tkvMy/1UQ+9jaPHT/qGEPZx98l9dOzg6fF7
582kQXrszNWwmlveyDcZqXMIYWNCBXHed4ALLxrAkT1ic+FQiI7S7Xx00oOPbQev3iGEESVutQqs
vvNDENlCIHYXTh5ydE+90PdghTs/nJJIwoRIAl2rqE1BMe4VuebkSXeVl9PTeQjJFsCE0AFNP9C3
zFsAC01/0zLzWeNBuR0YSTZGXZuOGbTmn/OYsngl9o511qhXcQvQucQcYr7xtlfg/L1X34wnpkpK
0iQminTFhWo3icGB1tZgE+UODb+wEHLvl7WsJ27t+Wm5oYpN4XHUa3FLsa7JcMWyb4Z+3WjgFNK/
TunVpOx9jpoQcL0cS9nVlXRIhYjis17j9hwm0wsdr5OTE3v+xbiNkdrJaGTW8+O/S0DUOq2N/P9I
u7LluHEk+EWM4AmQrzya3a37tOwXhi3bvO+bX78Jzc6IQnMbO3JMzJMiOl1AVQEsVGX2ZtAAKp88
Elx288NkXpdLCGrwmyUUFf6Ea8qlFL2czXFEwQ61zN4L961vuss9xuh2SJI7kW0bY7XskgypaUy3
YTqKr3UvVVvF1lv2d9HA7WRuFNlabselHT4uXumOe0ghTKLUvO2i76hcap7ltCpidh7Qel9Ffpn5
bbCX6Wsn7QWhx/zg9PB+R+JWM2rqrAp7IFXu8KLtci/aSY1jOfhEx9ywhcE95zwi+8FzgFyKro06
mkkFQDI9jeRSU+7iWiRNypLUOQwuKUNLMdGhIYK6T6zas/SiND6pvsn6vZZddeFLlQh6vTZtoiCO
1kFWx6poH09SrTD7Ii5wWzXgFxFEX6rqVR0FINuOT/HrsgJa7xMmnlzPgqDu4PjsqElGW9mbUGPZ
TbghsJ48oVVbTQ4auqn/BuQvdhLUbMaJRRpEvFvDZtXIOLWN6+zZOMYHBZkTPAMLapJIoqUgSW+Q
MiPwVuDcms6yGak66Pnd1NZe28VhfEoD7g79LvtevpIb1jLaXrAxCiroxmceeOI9K2R2313dizDb
kCV0oqweuht0zEKC2Ff/xFvdB/O4/Jy0pUECGS6K0ki9sNKINgnuJpu3BUwj6kTRIbircVEQmmER
dz1qrjIlewzn7mdZ9DW8vVTvENyFJFp6PY/LCOW2sXTb4ofZGHsFfPNKJsga23l4ZQx3L5GqojCg
Y0vQs2m3nmYeFpd9aFQYnHZ186A5qSu5ouKSwDyezLPr8zrUDYAOluWk5oBr0PTcmmD0EU2/bZ/X
mBTCMaPoChS2PzodGOGjypxRVvhMMWbzeFmBcTm4b7KKpj3AUkzoaPpl0t+G8k4nT0v1/Xy2/x92
6ZoCOGqdjCQ1ea+SiXkIRpL+LpfUocuKTOICxmYexhzz32DcsUlzM+pLdhMpQg+F04WIC6dCg7iN
GvJ6LjtW7v9URYZluZNctLKI26lZmRNLYy94p2jp7hONu5pmmRhVw5QyHhw40+o4mvpZRbFpbu71
IrNr86mr7j/jECsQzqKyKyuq6gD5TP1s09FXYFwKjLqJ1CjfAiwBHXgR3NG5u1P62Il1qNsqsmio
cNs7VoBcQjRp+9963Wes23T3FRiXE0neJiFVmHX/d3l9CwLCbgTtPiqBXAx3TGm1kagjQY04mW9J
+tqhrTEQHLdb9xpUG3UcUKiAYEKM2yQ1i0p8WBIdsnmmT3DFNjWc84vTHjo/cGZRPWfjWPwAx22R
0dNMri3A0fGLWjzqw07g4SdrhvlLNL6jkQP3F6ryt8GwWiAJrASpx4o5iht7heGj0m15nRft1YsE
L0Y/ZEVIP3C6jhwud2/JVGNpU22FO+rXBKUPgH4JSrcXva4KATnnSFM6BK0KQCifvn0bgYV6wKWw
PmA0GF/xvmBhT5Lhm4G4ziA3QUuNH6ZtJHOZlT7KwMEKLZDgC64C2W08epJ8pxqWTcwfoRMUh/Oo
27v5Dyh/Cca4ekBUaN95RjLelHLoFHV7lYSi++BJpvpoG6/zMLbpsEw5bDOg7XvD2hik4mcz5o4s
+Iw4cX8OiPMSQwlarSMSNq260Yp99O/DGQCQiaQE5z0G4fknUgkPl2NJzdSTjxoKtIq97GOfUSAU
d8W/f+HnwLhgTgOq14UMsDI5gNe46y6LaH/eAdiB9OEIZhB4JsMII17GTx5FOqPLCwqyGZBpe8S8
jOhjauyD5O48ymkJmIPhzkUil12qhNiXNnIGV/ZA3O3KX/FU4LVu9ayiuiH/EHH2iEzjMi8Zh6LL
WMbI29hrZafOZNeAgmS8iDQQt7xuvYjcPs2V1qpKB6RJUfcQgbnvl3+tLs0tIHcaqlNo0oICYjZe
LOlq0BoHPayCb6qtMF3ZwWeDJa8TJTDhDEHepfsOrYedFvqmBYEKzOVXTl62IoZrwSbxmSGY+7GE
5lDqZXF2TIPpS9zPvxpJvc6L6ut5J2S7cMbV+acOUui0NCVEUx0Vu0rqMhuaMN+h++EUNPqp0n7f
S63oQ38rwaLCho9QnJWnxZNuDI2loxRTND4UGkCRoHcuSlCxM6CLFPO1X5XCMe9Fh5cIlUuDZWmA
gCaHqaO8QEu5PpJYh05aIxh/3/b7d+O4IzJp8rnBQQbjjIvO2oEC/TM79v77DH9VqyhCDfrmBhYv
m9U7uYx/GVPgjIV1rZaygx6Vo2n09+chRSvH/r6CDGO0Ii2UAJLMtiZnjiLdmoVg+G7zbrH2Ci4d
GkoSRyXbn/7YvVFSWdfGtfoweKzu01NBWAvhuEw4BWQiMzOqwVUGuglu6eROeIkaKBqZRZO7pw3U
b6nqfde4bBiSoQzKBWjWw1TaeMaEBiTexsxD/wqGhPlVOaoYH5K+/qnTcymyUc3R6iq2qO0ukA6m
7hWiUuhpoeajbfwIjNrgfhH38Mi2sXsv3Wc3sV/87o69S8CtyegphTV6FqsnaQuKJ2weCyQr/AeE
NrfZMlkqPPLQHWKvfNKuDXB5MikU5auoOrjp/mh9N9Aebpkqr74i1T2NrQhDfxhcMubYNuuDFD6e
D7FtB1mBcNlJpQF6nxuAZJfkCCKV/ejHngqJPU9ypiNUXvAiLMt2NXgCYJaPTpZyBczlq15Xsr6t
AMzmsMlzsUNp7Wo65o+Kl3iZb7aCwNs83BirPNYTyns8/W9pjRiT0BAJhvVkztdN9aWM/CV8PW/W
9p79g8L7JNWSdq7ZcgZaVWAUuXWnPrvPFeUT3wrauzVv1YF1ajSNhKDehatiMNwHumEH/XQ1xpFg
lzaP6RUM5x0DfIMoA2D0rpXtlHRXvbQcysLa4Sl6nxrdraS8/NkKcn4hG6AKQcU69Rb6o6i+FP1l
qO3PQ2zn4JVZ3Fk2lXInyx0wRid6zO97f7rAQKpPj/VXMVnfpuOB9wai3PhKt/in9ComsVosyBn5
chcmz4Q8DeONYooEZbfTIZqqocOqsO9W5porlyisTqOxjsdz1a8OzW3q4ZqhhHaxRzc3Y/OYbPpV
FZU4tj4m8H2M8RyDgHNF56mYZGPRpwpjYp76TblhzJ/TvpbsyRndCmoUrBeCuiKS442rzgdM7sRW
UyiOthMwFeM+DA/GcC/wDxEAd0ZDQwFKldWYetJ+2RW37ANJuy9fs99sKcsdRMg7VwC5kQ5hEwEV
EpI9zhbO7U0jV7IoWdjuIR3+wuuvW1wY/nip2mVkh24piOxtE9/x2N9X3qIiPXVZDzwNryhy2B/S
MhLkqK0w+2AT75GjUsJdJxxgXvY4+qXf7urLyu4cGQaJGBHZj3HnyQcwzim6TK3GvGAGhffpdKen
pT2Hgq8W0aJxfpEvqTSrLTCk5DIor8zaP+8FIhu425qB+o8SNzLUavRnUjxh3FLvfp+HUNjN69w6
sb+vNj7vemlqMyX1QjPWYzsrpam3G0lZXpUsW2THTCvrpgMLGcp5Q58sLm3GLoQCNsmv1LHIZ1tJ
lVlzAjOXdjSSJc2p5EZ5sJQ6uu6XqSjtHILAz1OdkE6wPhupdL3HJ69kQRuFxoz1p/VBVXepqtiB
4ZFFWFxn59qZReKvXjiDtMCosBHTq7LTveTB8ubeVvzRZVe9QiSJurnvVFOgB6JRVLS4PekCIulJ
iXyz0KdGP+T1XZIKEszm0r1D8OWEotZLs50AYc3XfdXbUUPtRvNDvB6cdzARECutrvxLsUiEoWQk
ZzPzq360Z7Tn5EZs142o90KwanwNYVHaAhfkGWUYy9E030RT7ShwOBEEl5WVIoFWrY5Vm63yTpnq
S3xQeWXwiUqpYaw2h0vGFaSIyllj+7/8lNpL0CEJLr9bl4MPCMzQ1a5kvTGNtYK1in/PzuIyjh4r
t+ebBaRRql0/iPPxdqJZGcUcZQUZpXUpQQYr9SrLbi6thxlsg3lqmy5K957iy7sM07vNb6bpaB1E
tDBb3zUwmIByELchcJNzqXqxlhiXIaB3r73H2q6jXejXrxZqnIw2I7Hjm8CZBDM7m+eDqel4WDdM
PGVx7iJRWuQNBmy9MLxK0x9TKqjBbN+2VgCco0yqZaQZyC893TchyBniI82EVO4b9xcKWQ+JI/ui
29a276xAOd+R455Is9mzYxx16SMmsP3ary4yiJK/1UgioXDS9s1hBcn5Trxo1MwpFhJfNt0B4iae
5QxOfqDHEPp0ImfZjPIVGu8ria7rSgC0aXowshfFesgtwc1BBMGd7Fknt1qaYg1N81qCzlhgoj/5
8XzmFWFwp0iNbwIiJ8i8PSas5tam+c9RlN03MRBNiCi0KIKq+WNQk2RK2lSCHcZY76CRsC+a5Srs
hOI2m5G0wuHWi9S6Ks8hMmJ0gFaPIz+Bct/p9ui0QCXQQavdBSbJzi/fdspYYXLrJ2WjPCcpMDuL
VcrA8l86EL09plcD7j9O/qh5Abu5LoKsIVhTvidZCbRRM3OkKsnArCL9WmWBbWai70PBivK9yH2Y
TLHGzmXd2BH5YjBFj+ssuZ3cmTAuiKd7jIAjA350jSZeWtoRLF9yySjQF/TQkUsoltuyCw1vl3jn
t2vbnnc4LkXQSVfzZWYJPnnq5KchFezKaYc/OB5AC2MwinBTPpmZj9WpbFWWzHF+vZFW7VAWW+6I
zcYkypvkStSIyPyLX0AC/WE0JkCaxeR3KNElIoFYDAt4GA7KvtrPOxVqjqIiJgvRczBcTafRAjrP
BUJY0n4tfWB3ij1NN3FzNZn/eoqALSFqpZAZIQo9edCkUMQkdRsknmL5QX6jBoIXna3IWf8+5wPo
CETIpFbiRdOXOv/e1Z0j6bLA0TYPozUKl/OMGk23C8XiJJeMah+qgZe4bTK3RiOgqGlZiMZlPlrM
qjyVsEl5+EuvN/SKL/1O3WV78fyWaAG5lLcUYVBPEkwrur00fFMDe6oE4jCbEMTCxw1jRz1py6vT
Io2LKkWxprZ2+K5y5Kh6qOdYQIa0GTwrGJYuVrdNc0riiSQZYMzObmXUXiV8Ql9a1auZX9VZabeN
fz4BiRCZ4SvEiOhRlGcwjI2SsBkqDZ0HjS/qRdnKcxA9/Wf9OB8PqzAAgWOCbwNVO/ZZ7KPq6p63
hLnUSUZYQXAO3s1pGmgmLEnHGCoflWNAosVOSHTd0fjY0sxtG5FI4rafr0A5P++zoSzVOP+rxqZD
ixOMAN8Vf4DCYOGDNfK8iaJV5BxdLyoMvrVwj8hUDnoRXZBR1Hhw2sTOst27Rfw53tWkKDUNO9V6
TF00A6FGfGVcELAqp36/m7zoor7JMEF4f942QYTx5wa4ViYJrA2491XP1pTaeufJqSC8Nr888GxO
IQBBTXLyGLUYNFmyBtsVtV51YGQhkmN8M1q7Hd+qvYU3X0RXwuHZTdtWsNxh1WlFPYUdYIPyeVz8
ngR20ggy1GYgrzC4rzYap5UeQt7Wa0Nit9Ls0JraY+2N4Wj3FprA869EJM4mwuTSFRlqsMW1wJSP
8V7ZU2/cEaZBK8hRwm3jktRC5lAxFvjG6MTXaWaHe/bQ1u70B/NytNjkDeaKMkN0ld66C6IvS4FG
jQGJCP6xLTKNQu+smoVC4Of72g9/VRh7/utltpZtUQFlO/beAfl3t86QE4UuDd7DYhtzyHcQW36Q
7lMHXVTPvZvfOpAZ123r1vh5PvZY9j1JnStcrtrVaEObdQ1wG8uoHBI1OmjfqpfCiiSvCaj0cB5u
Oxz+Wde3pLo6c+YwmUkc4U6qqamjlLmbddqlPqiCe5XIKi4i5FIa+yqHVfVyoPWRLk9t60aiuHvb
lHOLxwXBNGfGFDEviTAYXx6Dwyux01t13+/Pr9q2ObiCmlQFVTT/0QphFmOIFqzaiHtBvByT6UY2
f5D+93kYdkyemvMOw51oAVWTAD186BCMr8LkujQPCcYx630r+gjfPMxwdf7bHu4wM8es0JoWVaCs
MPdZaLl5XgmWbNvR/oHgzzLS07kPYnwtUnLIZWewblF1P79cAiv4Yys0xmy0ZCyXWV130435r4Wr
2XH8vkr8RKzSKblBwTrijVAm7X9J8hUV3W1FJnBxYgZLF4092/H+PlQvh1GwRP8jQt63gYsQ2jNd
oRAAbY/c3V5XJHagwN7o/lRdm01tywP0VsEMdH5rNncfDE0GtDRk5eQpOQwogeBTkXqEupLyZNI9
SV/OQ2ybBiIw6BWhoQZjoYimVSoDx1kVdDOCXzbdpARtPAEzZ9nYcvnSx9/6GHMod/G4OOdhty17
R+UWVGoC0msDMlulXObVrdbhi6d++jMM9m9YWbaoZEQOAkamR/bYQFy4P/bVw3mQ7fLEav1Y0luh
EKnBxmlAGeYUnLbEKujkojQz/AzMSurtpM1N0JD2VmHTZVRvrN5qb1OzROP60Gn3eTpV93OUidoQ
N3Pt6p/FfUuQJqcTCfHPkgMoznrlfFuUkLD8THpaoXCptlEHNQebHNKT4Zn9VYPxVE1Qa9/M5isI
LslGeRK1cQr/JEHiNODdWfCEkd4s2n0n5K7YzCPvWCpjkFnt5dIXFOJ3wBp2Y+1YuwA6bhOaJ8gr
k05Id5gg8s67j2CbeL7GlEjtYJnYpjo1d7IGsiSp+F4U1SHIyffzUNvGWRhXxigxZvO4K1IflBNO
xQg5TNf2bTvtm9AQWLP5RIEvLxBQ4oWcYOjm4wLWnaSkUolrbq74ya2O0m3gookTla3ZVl/YzZq6
4Y/zdjEfOznuLZwwpmEZuvn2/rXaNKouZq8OKG6lEJ1I+js9bpwcL6u9gpyigWtQFn1hbn40vCPy
bhKG5VioFhB1P/CLXY5+ihYDMCLt9S3PR8eoAl01kAVZvG/g2YVEslKilBINzUGygsVr6+ZaDYvg
2BoNyA+CJRbk5c1ywBqU+9DLpAQT56gTYSplcON9+4Ryv039ZJ+6mZAiTIjGHT45MRI4E0yU7xhZ
e4Ym3PDXuIv2ZC9+CRWtJ3fmGEWRNokOsMy6quvIJq12JEYP9e+XUiRSxc4W3inXy8idPeGydH0D
qUavlA/UfEybRz0SNJpvBhvOa3SyMblGwrN4Jjmhi6nhdtBk+KjUMXdT+sp9t8eM/tE4sk560fTI
9n6tILl8b1TVGA0RIEeHKTAzoaoJ1E8Un6/RUYS2lbDW9nHJRGtrs8x1fJub8mGyvqiaaAGZd51s
0rs1PI9nNahN0bRwiMZl8zeRE38jh9hhb/H6vnoS2bP5sLUyiCf1NGorNOv+v0WA7NK6YfVKySMg
6govexfSR8fwQSQRuemJKyO5gC5IKZdKhS2bcX4u2vecQKJnErEibZ1ja9O4QJ7SKlKVCEu5NLMT
kF2THQdcIqXo7nyy30q9axwuhq10XtCgB2vi/qnISygh7Mz4m1UcUDx3WskpRNRBAifk+yrVqVcz
NYRh+mw2LxZmp36VUjr8Om+WaJO4S+RgBJaeULg67fZW8ZxqtkWfz0NsXlTXS8fdCJdJq0DKDQzy
jb4plkU7w1MfyA2eNLxwpx0EeFsugaYPmemCWrp8chfQ0enSLgSn5DdoXB46d3LZqC+5jZ3wMfs+
u50jbvLdtBLXAMZlCP1J/a1AtboNYOqsqbuUJl77u/0+3NRXw752g5vluTnmu3Aneibaunys4biE
2OtQie/xLOBNi/JKgyGzizD0raS/rtSm98t4fF6mQDAqs+Uta1AuMdZFmy8NwcqSebG7HqJpbeNo
0mdeqvHJqxHTMGUL78kfL3NLBUanugVMPhPdGfRmcNNZ+CKwtWN43iW43Kq6TOEpH2HyeljkKUe5
/m96P/O2uaDIwqxpmYS2SFH9fwBaGNTG6zjB1/VHQKJ1Viaj2uwFV/E9G7ssHSO0GZ9U4s2HWOgj
G/cOGPiOxwV3RBJME6swMKQXegP1NcvXiuMkf9NBrnY+6Day1QcoLsZB8onXvQ5QVuMr1YMiJN/d
cL0PAJy/d0TuCq0AQLbkqFfH+2EB02Q/7s/bsQmDSWJ8pZi43fANXCjexaOksBt24IXGw0K/mkUh
uOqeKudpKpFXINxZslhgPyj08K+rLiRvnNCz7umXBJJOkNCTHPnWfGAd+7Fr3Zr7dFd/KQNX5I0b
Bxr+EURDZxOawGW+wzWBePMYyfgqY6+X+bHbT8f2IF98ZgDtAw53DZjMZjQNhgM69uW1OcxXIJl3
GOOe8g3E1p2n79R9cG39PL+Rmw65Mo+7F6DZayxVCf6C7oPqJpK16IveBpHobNuCQXehDs1hMAad
fNtCbGYsgwjv59I+f47v0VbpVj/w0tE77Kmj8sNdI9Ic23LRNSS3oEo4dNIUIfObamnL0GhVZ4iG
JKI5RREMt4CDjKnIOYFlGOIDEbyb0cpOZsGBspWh1rZwkVBRWZOLApmeVo/19Kg2GHtQrqopcUYR
26TIHvb31fkMapEhUKEw76Vh6ZNYdpOutyuIz573OxEMl3O7OTdACQeL8O3QTa/D4iWRwLW3KqdQ
8Xh3Oi7Zzn2RdWEDjPko41OouOn20Fvfq/tI8OgrMoZLunFHYpNWAFLbH9Cpcabpu4U3xPMrtvU5
+cEc7lbRRpba1QNQlpvmkr1PSl48ghWQ2M11crTAvqve/xkkLw+sVEEyRhWcITmwl/pkl/r5k4Qp
XAXriMM/t4ev5yEFS8nrA/fjvCxmzhJFgKtaWttLdz+PAs/YuPmuV9LiUkMSjSSM2KVQHpLEHvXw
WzYNXt8oEiQQRPXRrW/yD2hchljavFUSFlHjkfiqB51qx/AUNOiiEdkV0ZMzV+M+mT+AcZmCDFMn
12zHFPNHF98UhR8ZN8TYVxCSF9VQNrHYQ6GBFyTkdC6+hlItpEnX4fbL3tKeFu0Q6IEdS35XgzIF
vaCfcI0VHBdl/dRV8oB5Tk+aIzcermb1V0pFNJ+brrEC4YKsk7QRXOwIsgajGGD/cEyy18wLqy4E
1mzdK5R3IL5GmQ2anEbsO2hIY39oXzq0xDslxSv84zjJrlIPT4ukuH+0hHzFsp8kFXrfAF1alHyr
Y1C/5CIZyc2zamUYF1ySlvYENPFYwflaMlIbz1aBtHgULQciEZbNZLGC4iIraIoxqik2i2DWdrjq
20NR7v5sxbh46pO40kgAa5TqqiN+E6l2KupxEZnB/r46cicjyCs80SZgcz5omDyVdacQikCJQLgD
16SjVYHzHiPj8vPcBk9hMrp9K72cX67Nb7e1W3M5YYqWBCShyAkoLk0vrB049MjBvKxm9NDkbnQn
qvVvp1fotFGDHfUoZXxcvW7AxHWGz7e3rlMDbejkoLH5M6RXyRXRNWw6t04wpawQU5FVbqvSMtSL
oIJ5EcYmtfknCq62MewCK3WLpHTOL+ZmLlqBcVuWWWmHVyYFCS8znbC7lLTeofpLKmqT2HSNFQ63
Z4veVWESa0hF3UUogYbCkSLBI+HmUbGC4HJ3tUxECltsUm5BglVVZYg9yqgzKdaxK6aDAl7IUA0/
E7uGDNcAf6el8arn/RybxJhkZKJSc4oJZdWutikV9L+zDHBy4mIcETQXigEmWu7ZzhjjJFRUoLBG
EzTJ4+muEzjCptetILiUmumYuFhSrN4S5lA1TjUF2pxeGOxJJfjQ2I7fFRSXUvEskgdtCZ/TB5dx
/+CB8NBrdvRd8pk2vfjRZzt+V4hchi37pc+VAYj0QXUYN5/kFReTM79NkIqKnqLN4uI3SAupQ6cf
bn7aYzBDQPLwiZBdGcOFbE81CIOZS+Jp8VM5H83sXlGuBvP5PIpwzbiIRa9EQ8oZDsFKcqBA33UX
xQXjMkx3lnDshv2bzzk4F7tdaXZyrGDN2sJtYsOeTAyqmkc1ywTxKtocLpMThaBcm7HNMXZDf5uO
gkjdet8B+cI/ocrP9ip5b/UJA+hc2YEsCtpzMS5FHIgsvT0qKU/TdeULFSkEdvF0YXM7kCDPAdtM
v0mX72Qi6kMUIXAJQqo1M8F5hZPC9NvhUc8Erzpvt9EzPsDX+5qm1rs6QJIbj/Ry2sX76qa4HFxj
l+GTEG9jO2jouvROcfTLyBM1526eT6ttY9av7kc6zWJQksG6Sb5VlKem8OVRFFECJ6dcYqgXVcq7
EQYOO3xauwmaYsMrC9UpBUN08j53K6e9EH3siuKYsn/VyjKVQtc7K2DZ6DC6ztYpr0KobFh+56Ok
KThFNtHAh8/GGxmBrMnF17SMmM8p6sANqMP0ZkuH3C4NjhMMjBbeuK97QUBvbdwKkC8flEqu1JIE
wKywYj/o+8uCYLJZnrXkE3l3jcQdwi1GmFuFIVXx99CU3NS8p9FFOcaCr7atQFvjcIGG0VRMW85N
4DLJR0W9KMqnT6T2NQJ3AMcZ7WN5AEJ2iH7q3rTv7CiHKjD4VNwZn9nuebwNv6cWOoHA9IuXHYMf
RpRIIcuNVQWQGc0cCcOUehg6OkSxMLV8Hmlrzv0DFOfsNEySsKAo0WeYe8TYx05u7G4nQ0aAqW+p
j+Q1+d15zXXzbdzP9+fBN/btAzZ3YKZJqmVmCzNx1djl/cU8iHgjNnz9AwJ3SqbzrNQkAMLSuNDV
xFjVjaoJBjBEVnABrNO6l6q3FTRee82yRzS1/tE6GdxbH5GWYUhGWDEaj5J+FRtCxhD2C9xJsl4n
g4tUPbdyGRwbaDu7Yf0pta/fMiba5kp0amx8cnwA4kI1yNHtEKnM3Uxfs9Bu1sgOpmKCorFNfLWN
i+hzbXt3GKE+IdS03uq3q2ReyIFsyASRq+HKrP5S+1/n92bbw95/n/199ftqMIGWO2nxxKX+DJQ9
yUJHzj/R0YxVewfhghT05Vosq3AAVX/JjG99eC9/Yvz+AwQXi/iQsYIxxzqN5KVCl5xkPVR5KMhr
osXiwjEoqiDsIIGEiTxn0G6SGcJ7/77q/8EOLhqHOC2WIQFErOyVIHRlEGwroq6QjU8/auHVTAb9
uULBYf5x0+O+rq0qKwK3sb730Oum1pUWPitTsOvmp0/41wqKC5h6CRs8miFg2GPZJD8l2q7URP2L
m0GyAuGOt8JMkm6Edp9bp7mvStQlg2gOeRuCUFBmoScCLewflyxfKk0hNSAGGfdSOXXiJffPL5UA
gk+TSgo2+TrCUo19eTsFEB1uC0Gu33Rg9R8r+DxZRdkY5RWskIz7uLtR5KtCEhyKIgh+w9s+NOoF
EBVq3XQA1YvqGqJXuG0HfreD23BZXfK2xuMvhE1+D3OxCxLZoZKvBEelK+1PbAvjBGDccBBJ4jJL
34VVU0rIkC3Rb8pwRNf7p4J+BcHllaQopVCVEfSS7s0xRafexdyqAjs2N2YFwnlwYQ26nuMZ3h01
1e2kxK/YvLE+7c8v16k0hgY+wncc/g2iDSplbMsO6wVqUdbdGxzkm/rw/3SbCUziXx5mMwBPdQmT
coLXeHppzoVDI9HtYvM2uzKI8+gCc1ItnttweuUXg+Tq8euQvBgx/cSXFBYO8mKMh0ymvAZHTdUm
ggYjWzg0mLvL3rge3uh02WSqiCxpe+newVgyWp37etOZGEyByxHJi3pI24WHkT6ed4XNhUMPoMka
AiERwB0zYTNUg5Rh4abxtstjO66/BXrs6MnLeZxNW1Y43AZFrZkGJbOla/dxkDqEXGXalz/D4DJO
3URdLTcseozuCcLQz1E3HyfIlp2H2TwDVqZw22KkrTkVAWDovMuVC7kTdEiIfp8t5WrbJWoNEkZY
ETHaRRjcZ53+mSyzMoC76gVFMvWGAQMazKx212jB0EUSCpvJfwXBJWQy4yVwYDYk5BWs6E4bUmde
dCfJj9IokvYULRiXmimppnRqYY9SLIdZW+5iKT/82Z7zibnt0XpTwZ6ljP1Kqa4xm+n/EYTGfYF1
6MoeRlZhKM3Rm/XoIkoC988guGDPtFofKg0QoTXYVVfs8Hn8ZwulcXGeKDVNSnZMKvKDVE2XeN2+
O2+EIJPwPLAkge6uZgFh0oiNkZhdJn2BYpt3HkXgUxr7+yoIKaSmF2nChtME9J19/93K25/nIbYN
wUcj48LDf1yMRIVU0jLOUVIKwseipr45a9/ACSp42dnO8O8wXHRUo0XCUQOMqrVeoe/JAD0b60Ga
hk+llXcgLkaiyZjTjgLITL4MyWOJQcq5+wRNCTqR/wHhJ0OkqDaDmH0WmVZlL8pjIKJd2c5c7wBc
jFQjRFckZkXR1W5veWl/p6AstTR2KAnCUbAzhIuVCmIbJRPldnVwXEwoilDV0dLRSURCAAJPI9zB
2MQYiE86LFqSPoXV9wrN6VXw67w3bwfM+7pxAWNCOqwtE2B07d3Uf8/GT4X9++8zG1cBWZiLpWQj
FgsqfL5RlvsowkqVRHA1FpnBnY2SGde6ogPGWm5D9UudCEabRFvBBT1GIs20TLFMGRiX4AH2VF4E
IhZmFmknpbZVkHAhn80BiUP2CTnkgQMeTldtlodYsh6NKvbNGP/Lmq+1Iqpz0dpxCSAsoFc4A9Id
2n0YX8aS4GIkWLuTV7y+j6ulZS4WQ64YpMp3mqjfdusZfJ1f+Cc7PPZjqkiCDdUriFKS22pXPwEQ
ZE+Z3V+WLmQKRfXKTbNACIjnGTwAGny3At63Ojq2GQ7+vnKb8lD0Ooa1Hz4RnisQLjxjM6ZEzWEX
VZ/D6q6vvT/7fWbkKjxpPsgUTC9/ncrTfJC15/MAW49Y4NAHRx4j1kRVjENIDBAAgzEXX0Pf9OPo
B4faN7/GTmU6ZDfvFxFDz/auvMNxiaDokhD9HfjSm+bbdrzPStB6h4LL0uZZszKJSwZmLHV1q8Ch
e+NFyxW7MI75/KxZD5r6qe1/t4bLCNE047OlRHW3bHeJfqMan0lrK0u40E8x127krKIUUu1g1BNE
iOu9ZVnueSfYzDDvMHwGiOMqGwYDZkz11dJcVuru/O8LNp2P/kArq8lCo5db9JG3lNlOnZOdtIhk
7EQw3MG/oDgzJQ3M6JhAs3ohLYVdTIIDU7RW3KGv46VrjmTES1lfLNVtKNLWZAFwcsis9oLLKPKS
lykagfGeMyh2pUOfzLqaaWgPomZP5pvngPjAXwpK+xCGGGrkkOpeGyo3JNCbjEGUALK4TFDeFy0c
F/lp1fV6v2B3KvMpGO6sXHAh3+rnX2cynm1pUuMAeQwG6ZXDiLele3qtXBtXwQNTj4cU8yEQXZtF
2ZPXWJH0pRkG5nJ4pPQZvXl0013o0H4GmeAvUS+6aAW5bDBUcj2bLFXX1bVVHnsiyJtv9dwzLsGT
Ly15Mo+LzAII8+HpYitg25v26s/8cnZLt/IZZXvlZL56fz4/CIG5r4O2nNRCY1vXH7NDdVC93m91
2zzU7ght13xnoLs/38WuLgAWZAyeqmmURzqGMQyOy/+QdmXLceu69otUJWokXyW1uttuT0lsJ3lR
OTuJqHkev/4u5dwTy7SuWNf7yQ+u0mqQIACCwMItnowcdTS9anySSCdDEUxGlRt4lGE40vXX3tP9
ERUxzZF74RGTCTCw5vKHeFJSICrDFMxIME2clD0kG9hnNT0uXVRq8mVfMIk+UsGCpGrekBpsSl6n
YgRU6+Ro/thHkEkh2IyS9HOcLG/ORVHeNkH9K9LKS4DC/n2Y7cT9q9GlQsQAcgy9mSPgEPtMkRgM
i6s08Ll5lWvHuDjT/jpknWvIssTa4pH2DpwQP4yE1A1bzMfgoqO/c8ml+N6fYw/xpKv6mBaA+ZDF
l/S00PBies0JJSW+RHTZTxCMSm3NmTnrEL05RLezl3vcp950Z16VV8OpOEnQJKGZWMGUBkNEgyX8
C58szBEofrXXuoquTAvk6n8aTz30A/jNqRwkmrR9A3ndYrERKooKToLF/fR++oWg+TV7DH6So+YX
fvorvvoAtf/aGYktUUgKhXbWYVmz7kcVPynxszbIvI/kdIg3HGINcZoXwKiy46x6CorsZEGCzDIz
wY4gfZrlCvrW4OCyFxMDe+BYg2/hjfEFvHBflO/ENd3kc/NDNoNwOdk7J4MJtsWa/hsylq0bZL9q
jKg0/jFljGlbLY1vtkkwMCOlWoO5xMjiYXZZdhqvQeP0KYaTk3EbSfVPMDEpRpnV6lIJ1P8z++Wf
0V7USy55Cj7v+BB6sqGzEuPMBNOigf886UZIBq4Bp7Anp4wl5b8y9RMsB200RtDIiqh+vFY67ozJ
OaP/xsUQVRWy92qdokVTg72g0x0tHkcmGR6wu0r4vhB49D0a8boa35/mF67cgx5cYnd29RgAi/ld
XeAtfbQxhBGL1E73FTa8wwsBObdEksPZD0SBI8QYZTZpClk85XCFhvBTc2PeBr72z0IMnh4/UPX/
emoAJhiFYWRNSU2AJdWtof8kkUSazV1B2+Wf92Cma4JmYaCDofEleGkq/WZK+3u9sA/7nmjTEb1C
iM9CGLyg9Z2FjY800y3HayO5TlUQSWUhaJclN5/Ng7LCEpRs5rxkrAMWa46MH7T0Gwkllx8ZhKBm
6KNqcs0GRIZAb04tNyPdMUiZZGNkqyZoWc2t1jQYYHLtl9I8J9V3mt0Ns29+hItloVD9rwqID0Wo
0jIH3gCJ9o9UeciT4/7+yxZs+f/qXEbmmExthO+P+V02o4TCUtzOluQKZCCCdzE1lTb68jBI4vE0
GL1f2t3ZDGQPHjIYwbWQEYXISonjwmwQoymfKkRPM/u9v2CyrRf9yUwgQA5ZpuBz15ZuFV6i5KFr
r/TusI+0fOmd619tvXD6q1CfaFlhazSkijGYjPLvgfaUMb/Ib0klcQDbfvkVTWTjCWplqLWlzti4
MZYJmG42OvmPhQazflkyoEQWiUp2SyRA4Y1Wh/kM8ZTmqNHDPJ3rD+XbVjIJ1iBNGFNJBZlUcmNZ
kzspP0qZPmw6Nox8Rf+Dhi49JihdNpZl1qNgw+sr7mvGvVqbXhxciv7nvjbIcAS9s3Irr/mMDLjB
moesaA+mzb5AF3M3zEyJs97emleZRM3L8oqGS9CulfeW9tm2rkNZY8zyiffK/V8IsBy/tTtaiqm1
w5KbrtSHcDxUOqaFgiwm+k7oAxpmHEuR8bZsX27/7pQtxjiKETUz2B+W8oT0e6iYbjGCl6wqD12m
na2i/ZUF+o3dRH5izIeyqiXebzs0WeEL2kiTWm3DfFnVh/Js+uRUn/SH/zQUDydZQ/H+FoLH5e36
FioLWbg8NOJMOylG5iDZqL/sq+S2KXzdQyH84WTs03J5y04sEFqp4zB6YT2naGTXwPpaVMQdLKpK
dPP/MFSvqIvkK4+la8H/1gHY9aH3NHe4WUZhlOaVfvwz7RgNn96/k1NwX0WEo6Am2Lha8dv5ktuz
Y1bXDfueDJNEuu2I71U4wZq0WTVaeLqFC1Nu0vlGMSTpMNmWCVYk1GjFNQXHbiLTMc4zrx2Q6enp
jalZbjhLRxcuOr13zAVLMrSsbaqlBiHNvgXtD33+UbBPafCN6X5kXwZ+MGbM98DkElkr64b+Y9wR
uNOXARgERZVvtaQpFBN3JgBnxe0wPmT8Uyx7AdmwyG8gBPWfLV4agQl7EkShU42jo4e+ol4UTeYp
tyzHGyRB5Q21S8dJA9LSlguW42WYJpLrNnKm7dEoD7JJfDLJBIUfYvCaExt4HfkWQ9s5v4vr2wBt
AvsHa0Pb38glaPvcJ3lTswSFI7ZSocdUIU4dBh94an2DIug8GBP50EyQxsiv0SGLoc4kPP07QQQ1
J1nT9hbGBnpl+MO2rtpGYmn3tRnv02+1GYxjfaB00OYJvNbMPAWYsUVNWSfdhnFYLRQmG7xFaWv0
CNYFUEqMrTfqH0EHLgooXYRCuF5iiPa3HrfMt1iGXulpngILzXNOlHzPrc/7W7Kvw6g4eQtAgwwE
STq2ZEByNRkw0LFwovymlRmabUEwM3qZbQJCP2HR4qqaenM5m9w8hPrzJAuUZN8XFgo9LWOrL9pb
D2gDwqhwxZTkr7ZX6lUCYaWmph7CiWMrCqt3NN65A/Uiijf2YvL292RbjV+RFllXrhuldQZYPyFL
ZX/V6CUtf4W2JAHwf9hKBJRgBQEzvJgzqUsdtdP5YlPO02G4Tf3+ev7EcYVJ/O5H8rwv0GI6BPeG
yZSqgcoalI7Rd8F/1pQFXQxYoBzsmHtpgfFppke12hv517ahEoO5uYArPMGUqXMfBYEFPEbvjOGh
CUGHLEltbMVXb2QSbFmKOT281IARvkwHxVmGsKrf+Evg1A7IaFzZ28+mfv8ViYmmzW5KkKSagMN8
ci/S06uZK8f9XZKIhDvfW71LyaB3fQwMvIhbKO7hno0ZQUcOJjgH/c8Yfz1/YHA5VW3QEWsYsIIx
LsKhGljcLJxCzEsyZITV+VBotdOU40cUAsl53dJR48vENuuhUXTcZnB2bZsfrWLwtLB3WG5ITtWm
nqOd29Z0k2GkuCCN0pK6SDEb1av1f+LEJ7h+JpOfVy8Ve6lqGZntppav0AQzYc5R2nbLE0HQPFX6
4CRg+zKiLxKl2FS8FcryK1bGiA993prLm6Nx5C3m5VZoFk+QNzoPnvK7PeZu9UzO+5hb75wLo/Lf
dRQCKz4Ry+q6P5i6r1Mn/mZ3ropJhcVxjt3gpPrsdwrmBC/63HloLcWJAxeiLNm/5ecxDRTGUdPQ
T2wKu8lmTNUlKo5DS++q4jCnXxmYYDv9MOedRD+3fMsaStzKiedoxV288PB9bk7c+t6bqoMuuv2F
3dLPNYywl1rQYHrRUh6Yol5vVtXbDoO3s76/ncq8cOwwcafQag77oFtqugYVNhPh2JhqBMvYNaWn
s2PYGX4oI05arK3oYdYgy16utJRVqUnGCCCl1YBcH7klpX5R8/aXRsfbXkeiIo5uM5rKim1lGyd4
GlTygnJIB25dTLWTsm7CZEZUxfIRXA5NoKkfsdFrQQW3Q/MibLVFKa3vM3hg0rsMbJbx0zLmFwNP
PFNyFLc4e0C09vcQiJX+IxtDvZ6Bp3/WrmZP98jJuK9rjMye/Br1Pcp95/CL9YGwd40qeKKIawFm
+wG1zZjTFiHaZGQJki27toYQAkbSRR3VBpwFra1dwzLPcdZL3MGm5oOUbKHZt1DgLexVo6uhGozo
HyqC7lwWxllpUrdNTX//gG2e6lcYsUgCLIIhiv8AQ0vdacaHvr0z7Zd8jpBrqlyK8Zn7eJt2cYUn
bM6spApceoTNaYwDRyNpTSJEdjc6u1bT7/tY20sIV4D5caqhid0501DMc5Bgl0z9V97etnhvi0wJ
xmbcA6LivyDCIWZ51/A2X8xi5FQvllt8D6/KQ5l51t14KDB4tJfRnG4v4SuioBmjVSZqaEC/I9Yf
U2LcjnZ5Ew2jX2AGW6/nMquxKPM784h7l66pDJ5VTPPQgcY8atGbt3Qag/3bt28bf3QXEuHA1T5y
eFdggjMzYp5mhoGnn1JRHupUvfC2lTiyTbVYQSz/X5n7AXPOYisFhF1/Kckhmp5T2XVPBiG4rWJo
mpKOeHch0exU9mUqY7fqZKS6W9l2Co59AxleGySJ4r0Y+t39p/hcvfrPdO7wTNzaQfLKldnyTYu3
ghIsXpeoaV5bSGoqo58pT2b9oX1/FUWIlzprbBDN4/tN+dQVn7L+6wdsAV73ka80wPQoXlnnsSG2
MiEqtPpPmvq1r59UkEr+Kwzxnb+ee7OIlwi+MqnTJbcdz51eRlm5efnGY66BISV4X6EijWlZ6SMJ
wd6MOr7h0KNEqj1NdxhTcsQIFk/GKL9la9ZggiJ3c9KroOoFKRfercPUD4uvsZ46vP+EtLBk+aSS
LT9mdTAVzUh70gJsesi1P9Vfym3ijhx8ku1t4svK5rbCr7VsguUOszBHrSzg4iT2zTZ1qzJx5umo
sE/7erEJBB+hEwNZDPx9KxesDXpcyxRApeqkpXIXY14lbaJnq7Tcfagtw6OtoATzWRuFzkkEqBF0
qYquO4n+W1d+/TsQwYAarLVtZEgUr8Zki/wyzgc2SKKfLXOj4dYE7hGCvhNL0Du1jpkxVNgbYgw/
qNkd01BWH7qp2isIQdtqm09Fx7BUTds6dXljlL/t4GLQ7tjLZl9u78qrNIKmKUZpkajNFNAldZco
t7yhV+4aWn9o819hhMCAV7xu4gwwLMlANnzWZ8MLhg8UMdDV1ogNPEHaNGlRAGUZU4fJLhjnkh0t
LzsvFfv8qjrtK9uyNmL0oS1Djk0dLMCYxPf28AQmV6yFxhvl0uA2jvlh6AtHs8/D9MsgF9TuSDRv
Uy10BtJhbSEf1gW1sMyoUSwlQMoiOodq7/D4nCLUUS7l8AHKG2SVXqEEtcAod1qZiYJYuNc9UPQ/
q0kleRDfPEeGRs2l/sc0xXFMYTgZEwbVKl5mUty5xjEAj1rcSBRvMxDBHiHXRlQdKVph0Ro7b9vA
GpCgP1OMSZhP0312xlBXXCplrZZk8zCtsIRVU2hRxIQCa7oKjiCBvamfEV0tw3aWYTQFOjcCVzrP
aHMdbcy/gXD6+3EJFUVfhTWASyDqo/Tc2Zbu8yDNJLq+KdoKRRANFahlQjGT3OvH66DJHdyIuumf
D5ynFYZoJNo8r9AJgNTzXJ/ToH8KlPFIA+3UjMQDT+xBZ7kkttvqlqLaK6bIVVTn4UjiAXLV3nRo
ezdJnMwNfPWf+bfudncown/OJWJKNkwkxTGbMbf1DBvWmtO5ncD6EU7+/kpuxysrsYSYeKp6MmMo
A7IAGFXL3fJz5iYuuDcNP8M0Y/unBE7fsoQruOX/q/AoUZMUPPqAI3flmXgYiG6he8Nvfy99BX3h
Mm+QZagkCqktq7yCNJWhICQHZN9XTjzcWh3B0+jzvmCbFncll2jhZyXpTNgPD+RQThF+TugZJYwj
hFG44e1jyQQS4oogyKtYDZY1rPHMQh7K7KnOX/YxNlMCa3UXrCEZ845o/9ELdmd9X9oYiiM7tKaj
PGhe/CA1iYuivfORqxUU7UZZYQ6zDaka1AS586U70tixvNFlkxN+DT2ZT94+XDYm/OHCxojYjJXM
GJ8c5TDByfQy1olDk4f9JZQBCNuUhEoR9AwAWqzWh67slHOj2pMkEbDVcAK79CqHsFGKHYPdjvTw
9Q/ER6IQ9Pymp37rr2ZXd+l15CuX/jZPHObJgs9tPXxFFnZsVnJ47BnI/VQ5ef/YGldaIHlllC2i
YOntCmweKG2HdNWtVj7mmoy0adsVv66fmDys0s7u0G+IHOXvJRRMvfCQXRVudAzPloPSiSURYUiz
HsvavNf2v2sndleZQzPbQQHU5jAdeOnY14Wbueo5vFmY4DGa6TCjUejPBBEuMfmSbRM7raqQ8iRZ
FD/Tv6Gk32E1Hh77877yb0dTq2UVDH1chjzhEwTML8ExA410dMmd5aUq8mJJfCgTaNGhlYGvGq1k
tAVU1L1ERer0WeMYsqZUiSKK/VWdZY9ZQpcNo/ejcm/JGncWa7CnEIK1IJzNyjAtEWH3mJEz6X9N
+s8Q7ez7+yJbK8FapGGPASjLmdXCmyS+Ttqr+QMsPxTtIJapMg3UhOKrod1mtq73yBta/EaLbqfm
zD+SmlxDCDs+t3ggZSXiv5ZGbmP/NNlN/oGRBhADRYEamOpx+xAsT9bTMk8jBF19aeGJifYZJmWN
o7e/H5tq9YoiWh9U00cVeqrx7pm0D4XaX1pKJR5iMzRZQQivFWUWZ0O/3GuYOqJaS3Fm8zsxC6fq
R4d9gJ6UIkHJ8NhjaChcEPSrLKMQI5hmPMmnAVgcTfqjUerOIVSWj9qUagUkOB9K8ympZmyPoU4n
pcNc8aiu3TZJHsuqVd2EDbILwLJO707oClFQiNJEtosQiBbaDI17PUK7KD10Kj+gQMCt1PI3CL9j
p7C6R4VnbmclH7kOvP4ASyjus8agz/PlGtDjCe2xUFN2XMqNJbkRycKK+fjRaFlMAqBoiX3S7Pmr
OQxu33T+kKCozCpljZ6bnpAZSCFQFMW9m2hlsLEkRQL1NCN+qqr5s8GgPa1+sBn9XUDQwGo/kuTG
O8BfTMHYKgneVqdqRL9HeV1wTGCk59qWvRLKBBOOAp/7/73jW8olN++K+SYARjPdGsbF6D5A2YuD
9yqScB7imVcTSyCSFT+bIASeKDjgZd5j01oxkE+pyCFgoNXiXVaeNkmyMMGtFA8oqe1R8AFbUfa8
bxC3HBTuSBoo7C2kKkT1K0BqroS1DfXrf8R0dubyOh1Ldx9kq40ZQryiCLfedOaJofYmvHlRHWg4
OogbfNTM3il0OLE6OyCkRmUeqrGMUlbqsrWImOOMKY647Vh4+nq7iE3cxoGFiTxeWmEWrN0fEoVK
QrytYGLJ8OjUJsjXi+WGedvxMFJRkssVXGww8cRowU/Z3MfVR17410iC2iVoU2mGxMCJTZ7V8PNY
+xWRmL1NjVhGm+GJ0IQzFpQuM6gxmRk0oojr7wpIAcBg9r1ABca+TshgBJuAR/2sxiBdwNTTY8pN
3OJBtDC2kmB1c2tW0ghWYWS8YsgTI85Tj2NWuuXwxFjjNmz+kDymShCJgVBZ5CfV6q6d0g62lIWZ
Q6bOD3Bmp0KSad5cNQ0z2PEWbaEBVVBmU1EoqQaKVcOAxTytD1WEKaKN9RGFfoUR8/V6NsQ8JIDR
6R21fKtKTsQEr6ct6zSQyCMyb/UzGszCFEC0IMeSWnfoDXRTq/r8AWXTTB1pB0TKmEn+1gYENcVk
8A5ZcysL/SgCgQKq3XJNUtexfEWMWDAZ9y+KcDj7pCiLYYAKKHWgOk1IDmNtXjeafZ+O800xD6d9
qTYt2xIzG6ZpwMAJUjVEJx3aNeHKSRA4caunbk+nD0xVBPvhK4ogVTIWWNVWRTY0yNBX/WjpoZNn
ncRFbJ7TFYqg2LSICGq2CYr2ytazlW8gDnfa/lNMieScShbtj6ta+VRbifopmQFkkR4DtSmoxBpj
mv7d1vy5rq9Quqyo85wApSq4ww1cyb7t771kvf7kmVcAsF99oxvY+3Iaf1VZ7ZhIdWUxht3Upiq5
0ciw9Lenx5gQmoYE7q3o4p9Wnl1N0XiNcYAXhUcSKNnuLP9fidXXRly0OpQtr684OZofGIGxVuY/
2anV98O8G5ueLsps2XedpflJmd8k/cfs598z86fIcQXTc6NvIxXb36TzlZqMj4puH0gWXuxSRnK1
aUF1jaCaXVsCRWFzCnTr9pjWh3cS5XtUj26o/9ZaWTn7pgasQIRtGQEwJAtIPBDcSfpTSWLcuLgT
yXpXZUiLuKuVo33RmWG0IOE9uiUgPtDiRxRcPI+JbOVkUMv/V1BDEZJ0VqDWo3o7sRFO+8qeTuhI
kFicxUC+cwurxRPMtJbwVI0H4KggeZ6sz7hCFkgNtP0lqhOXx4d9y7BYyndwBvhkDXDLYtyBsIJV
p+VJ0sKlWpF+YQO75pj2Z6JmjWKURMXRdGw99SjZ/HeowmLqjNZwfvB9zRw/6UnuTs3XpY1VmY4F
qz1DUX0eyojtN1/T9JWswtJi2EDKJ3NBRZlhUKGh4xP3e7c4F36pPIW+bAbEZvbaQOuIhSIqHDlV
cFNsVGmtKih9zb9qV9ph+hV7KKW6rzBPx20Pll+jP8FSJb5x64gjI6bjjRxMuLilvVXUuB9ru10I
ltWUO3R02+E7Vb39/dsyvGsMwcvPeTGgXRYNzjnSVMi8OhrGgexDbL5xrTGExRsGomj2wnzPlPYm
HYibhPOhr7ub2TBOTTilzhDxyaE5vcSk9kkHLQoLh1Jdoqybj8sG4jREghaWVDwjPKWFGeFeiHoU
ZEwPutc8Kofpnt0ox8JLvPiXrLVjU1PXiML5YGmZW0EDxNGvz8Mj98caQ48HbzxOJzp5IOzeX+xF
J0QrsMYTdEYJkbtCbxVuveEx1T4PWnYw9NiJ49rh9Hkfa0t34Hr+NNth1Kh49Qm6qe5j9CF5gQmW
+ZReBXXs70NsGTXsFpKcNsoY0Q379gikdqoqRQyIuamuMx3seEHxZCf0JTZjl0fGoRinwjEpiHX3
gbfO3hpYsKazrsdNaqFyqaxKp24+22njJMPv/z8I/Df6Iom5+HHhYKS8zMuqjxQvLIdjzJKDniWe
PfTHfZitfVrBiLWmNFQSze5iFMgF8dfKnh4wHvu8D7Gosah2awgh+U2sJuasgCSGUThW9aj1KCfk
OGHojt9H2toY3LMp6llxE0bq+61G6PpQqGXEoXR4hMWsRIePn4z68z7I1ilagwin1mZRpSclJkCk
xs+gepn72VG0h5peMi4xSZsLtxJHOK+lVsxknCBOY9fnUkkuSYzBpREeQXQmgdpUgxWUYOpRLIvW
AwaheJlcz5p1SefO21+3rZAHzQa6aqnoWcWF++3mEN7PGUb/QdPQDJKFP5PqoSrBQO6P6SEeZKVk
2wK9oi3/XwVyaTqMecaBxujLODxFzZd9abb35vX7gqrVdZjEY4+COLW1vDL2c/O6tG9KXFT3cWRy
CNpWcjI3ZgOcKr6Z5ztDNhJm+8i8yiHoWJQbUzss3++tyFGSm84OnFaTkRRt7z2zDQ39tcY7ykKt
NMYiH2ExTRSU6Kgotb10XDjbIxW+R0pXtX1EX+G0t5tvkbJokqWA1ap+qehp4OeiIY6tni1pzn9z
fzQdxcWqhiJMMSuG41k1c4cC47oYnHHKQIoheynZzJSjivQvhmBAu7FLjJQAg1lPU3Ex6Z2WXg8h
CiSsU9r/sFML5B+yMXqb1QMMbwAE+4VHZDE/FmH0BRtauFfTmX3F4W54pZ1tkIRHvqwpZFMJV1CC
9SkiHimgcVc8zWh9dBPfdVlznD8yNISuJRJcamWrPDBywMzz55p8aSJvlr29bqvD30UTmdlSbhld
uhwngxyn6L42ZS+gi5V850xfl0pkYtNpVLBxWSp2mtyF+i2/A5XBc+osO6P+kJWEbXZBr9bMEI5S
z2t1ijocpQyR+MH052vwvlx0PznEPphHBh9drVfD9eCjigE1M4WveLa0Pmgr0lv/CMF1pBHDHF8C
oaOnydX9HLz1uo9GbBeN2PxpuKBW52ieKz/xBkcWNEt001h2fOVIEj3KQCoF7KnB2JfkSJRLW0oq
rDZvQWsBBW/COOWkjbHKzWH0+p/kxA4oRMY1x0Hxs8/uZd1xmwZypUWCV6FjpBZFDrzEoI6B+5Va
F46R+t2IASc/9z2YbAEFDwPKiLEodCxgkrUXXZm9iYO+OpS9YctOnmBDZtwv6kEDTIqyz/Qmjk77
Ysi+LxgPzEQveYMqe4+AgWK6m3vJ9yXLJI4TnoeGTkq1LFN+7PJPA4VplwTikl0Xxwl3BiuVIsSu
V7GBy5LqVNY/bR253HzIZeSum/HRq4aZgt0oI8xdJxTiGPHJYpeeM7fVrzsue+GXLZtgGpp4ytG7
CBzGbrr8xeqOmSxEkuy8ufx/ZQHisEDxZ4RlU8pzFdxIi1Rl2yIc/hC12Iwt91irGy6Nkp/qLHRZ
yq7MwVKdIlFklY8ygYTTr3M9aesJgEy5MvMT0SXmbPP7Olh9GLPx7im+QZk5GYfQxveTNnHq6UeE
Es4PHEYMyaImw8v6O8aWeB7iqF5yfFpq+S23/JAkEohNBV5BCLvOuxpt8z2eB/MsQW/+rF8RsCnQ
qbq1h0TC6rS9YBZD+hCkLVR06pYxoeg6xkVvHJ/1/j6yfu8v12L73gUNhqqbS9sJYnDBdqVJwTo1
Rvo35rdg3nUj7VRq31jxkpNzrlN3H21TGsPWNEYNFCCKibQZJWG9NuDqxYv5jDGQBz0tJWGQDELQ
YAxJ00lQI6WgKvYhQpHAOMiY6DZPpamiUYyiMg4tl29PvZqDsGMwIIVaR8OBFdopjWMOp2xzN4H+
YXR5xr39lds0ZitMwRKkid5V09Lg2fPAJemXpue4Gn/EC4ACF6PRmWZbVLhNTK3agPMTV32DTAwZ
Ev0rbmzowTPQ6FnMbplYx49I9QoouIIoi+M5iwDYDvmnoqq/sgQL2QSVxOxsr94rjuAK4kivY5Lh
FCH2NufYMcmR4Vl/X5jlqLw7SqvVE9QishO8aFQQphhnzP+L+c+xCA+VaqIXE8NUwWJdFvYlQDJt
H1cmnKAazMpQIWugnVANPpvZKUFU+GUfYfvCtxJNOFSKXmga4Vi/Wnfze/2EIkcQXWhOd15mPRQ/
9uG2BUI3JgrMLAu+4u354pTw1lSBxuYKI8CZg/oIN9af/xWKGFXVnWp0vQZDAVpYMPJ9p0iiyWh/
ti3FX0nEsErlWZ/mCiTRpvQ3csN4tkgeNRTpuWU03ufRKMnVba6cpaKB0AYJARpM365cZDeh3lgV
bkPpVRT/Y5f3HXn8wLJZOPfMJkivi4055TQMQ4IGVk+JOmfsnjr+YneyCUabHnYFIuib1ja46lOA
VHV0aBh6PYb5K6nDpySrJC5pc8ls5DfB2UUYSGbfLlnSzHPDrBJ30+hTRWvHJqd8lpzQTXFQcm2h
F5wQkLy9xehDAx3F8UIDYJ+b7CpG0JMN120upTdYaozfmaAVkGCCwDA1pSwtkMbQ9DuehbdV01xZ
SXuHgVnE6cPGiWzVNTvlmGQyXoDl23vYy0KvYmHEolXGbQhZhhgFNganMuo/YsYZurTRNk3BE7Mc
txVEpAxhmC9ZGlbk99ww3EEj/9hUO+yr+KYkK5glZlrBcJJjJv2SUzDNJzu/zmX8GpuOYvV94ZTG
LQ9IEOL7kVYdRryzWxV63K4tBCspOqgivXIVS1I3vi8Thpy8lakMEItXLWKWyL5WzJvCllie7TzF
X6EQQrwFiLJotiYNADNxTKd7WSgn47v4h4nhQ1eFp3h4Ttzfps3QdYUoBA9j1RaKOmAZZxL7c1wd
9Iq6WWyjZkHLjkGLUseqCiVybpgLvONrS7Jasww89b0Vs8myhisBzEWttF7Old/lrJ4NU5FldjdM
xlIvoNqLKSemWLkZ6sVgdiYseaWFXga7xMgXQq/nWlZSuaEYayAxS93RlKRRCaDZqC9TTk+FQfz9
jdrwgm8gBNXo0lDFXHGsGcpgj3Ub/B5V7WBN9SlKysgZFRn3qWTtbEEx9KoqU92GFbRSVNrHE2od
axSj/lZbyeVsQwPfCCYog9rwrsANBteZ2nquzCF3oi7kjp3Mno1KRMMsHbTyyHZsUwWJZpLFDKLO
X7CCI4cdT2ygJsUvu7muy59cNuB6CwJlKyZDpSjq4MUX5irLaJEruESPYdw6Zl3dp2CbdEDHLqm3
3lKNFZD4xjznZhZyfblKq7oXxj9H9mwlhqMld0l+2tfCrc1Cta2qE5NYOFDCsql4oEntFlDJWHoB
yR0rudWzyTHbHzRMnVRGJr4p2gpv+T0rLxKkVtG1Na4Din1MIVNTfJq7zq3zKzOQiLa5XSsowaH0
hW6NExhFvG5u0yOaCz7zvNCOStoSSc3yPtK7eR9hnLJypEDivTU6pTUceAaX1Uz1cX+39lfv3ZQP
vS2tfEwBpLLuoIMSKrlSaQSexR9R8gGTDmYRA0RAC3eXWBqgWTxkeg1l7/L2hLuUS/vxOI6pty/R
lqFF7x0SguhZtN8VEZEyq5DIWe4b4VfdvJ5kd+mtSxpDj5FmgUVPw7gcwRqFedyHmYYUQUlGf8QV
t+2H67qeR0cbwVwCdGc0rBs7tJ06DU5j9YEwFz8AJVIMfJIGGsbeanxcKGUYdND4ss6PM8c0liy6
VgY0uQyzjFlrUxFXWIKNn8ZIZ1MPLF3/2dX3rV26vax8b8uPoA2J6CbIHTXQob2VJ+9SowUdEPwI
3nf0GJ3g08+SB4eZyEgwtgoF2QpKvIzarRUhYw4o4zgc7LvsE3GWcSipU2GKqruMVLTPMvH+3AaF
iP0NqLBfU9MXU5VAI6vD7E+H3IsO9Nx8Sn3jm402dx0N7phv/tK6wwmebP80bO3fWmBh/9IoBZn3
InCqa84wfemD+05GZyLZP7HVeexK0N0QYJh9TCs31HjxQmhrz6i51KzP/ZAlkkhHJtViA1Y232Cp
zvNwOeNzpLsYm7PYkl8I8iQma+MG8Wbnlt+xwlGrYaizRTKiomIqBH8ZyiPVmrlGNc8Id8CHjhGZ
YZRJ5NuqSwQwJlfYuH2hjVgEtjswfmkIrUyHf1lUJvVGZw4d/QrM/NyRvTFvyom5L8gVM11XxX5l
GlSdORc45cYRQyCP0RFscL56ksFsbhsCKmqhuQtZDUEqTVe6MaToYUs5tU5jlwYY0tco11rd9g/7
er/l19AeYyEFvqRQRKK+xkKvbhDDr018cMv6jo//mM2FhrMTygrWtzdrhSVoY6aMU4gZmuiWerSW
9XvEfKWD8c9yriNfNmxmew1fBRPWEK1scdWBVcWrrK9B+k8ZHCzoxf7ibUsE9waOfPKnIfmt3hek
USoUyON8XRlX7LoCKQe5NR8WFtzIlxFTbpX9QuuQ4VchFmID4c482VGlDhH2annMvO6SlF3KMVBD
zNMGLSZ4B27aZKR+ZujGo1lr87cZ9uZcl6UCGvgJr6dJprLSscws+LK/EFuxLNp1wFVHkU16V80Y
hmmqj4v15Kp9VzbVj4gN11rQHZUsDZ3aaA4Vn9x9zE13YRDjf0j7ruXIcabZJ2IEvbml7W6p5Uea
0Q1jx9F7B/Lp/4T222kK4hLnaGNirhTB6gLKAIWqzDe4eZBksNzJQ1fWi0qXQ3qUbgEm43TglMiC
5pT6upvbUkDA1OGW3nwoeMa1FcnXohnjkkrdLGR6H5kxK+N3JZr14yG0iZn9nHJh8vY13TJlYEIi
vGFsEoQgTF7sYlWYVPBXABlSDpoogSXLBz0nX/+bGCYF4lqcyQldT6ub7Ei/E2uQ2ueceMPThTkU
LkXcC8IIXULDLerXJfNykVOV+xfDuKwXE2fmsK6AB4o4IwftsfASDFcYfuIJXucST/HqwLRD/Ksd
foLgqUf/vkqEs5LFuMLScFpZaIwh4y8TvZdOEWkLx/y3UhFGOdC4TgFdP9QeTdyEpYbulnhKDskp
CmafggHGnHvPZohby2GujRHa9UaU0SiQnRnojnJIzjKwdyknnuUunALGplJ4YsF8iqWqOOa+X742
kyyDqCj+qI0vzwANFY4zNqo8JPIziZ5GHv86tQT2xAkUwz/yqJ+vtivvO+CGSpDXD0GT/siEb/su
tZVdVRPgBG9lM+A3vf9+E6XaDBxcJCEjPhvTDebS7ams/Gg6FQrn0r2pC0hogN+J/yKLQNMIUqgC
4EZwSwW3EBHwawA22VdnW4SiYYDI1BB5qbqr5QJ07CA3FBpZnb6Q8WdBfu9/f8t7UAmRVBATo9TD
HpA1ZV60ZcCNMZGJkxvnuRwdOZ8+k7XXYpj4oCRR1qkpCrWdl+m24S+HzImOIJ55oC1svMPcVk+s
tRbHGHUi13EuLahEa/bojsfk1B6MgPpqx7GArZr3O0mMOS/iMGrNDMWk2+5ZcoczOUivC8WSdqpH
vPZwzIGrGWMPgJPOYquAvNHXT6UPaUFz7IPI5YFg8AyDCUJzrojJSAXV2auo+B15mUP/v9keDU0r
217UQjRkAhGm+KQUT22fOOPESX50/dlws7IEFpKnF+O57Wjj36zPboLZQqv4Ghv1SznxhjY5C8Ye
Gcok7qaE9jW1uZ6DRx44ddN8bRgzJ8BtRYS1RsyZQcynqZZ7aETC8zjc5SIHMGLz+wbYLOhli9IK
vd+VelHMqeoR1LT2SOqTbnFcZnNHLt9nAbUifdHNLINvpjU6CeLXSu3ssAA/YfPlE+a1EsRkgrkv
Cq2l0VkufusgEyhxateP+zI2Dz7aSgizG5K+pGQOIWT80buLS56awKztyOsPub2gbtM78yF7UrzY
s1zliSOc3j4+GPdKOHOyg/eggF9DOHBmMjuu6iBRqudEAvlfGrnxZFmOTpYrQ4MtFpLLkU5V25NO
DWnlvqmq51mWYCOV2+SGsm6Z7ngKb0O7cBOXx9y76V0rVenfV8Ja2QrlRYGwQv86ZTehdW55b7Ic
w7eYUN6ZYai0tG2MkCTQ5RJgoLwT5BZXEaZH/zgX+wLRa5VidgZkmOcJTGWZF7vaTeJhcP30N7kC
SMLqgLd4mydKsIgDaAhvHyhvM1ljwbvymOZoUgV1Jh0LSLxEtaUbygqKSsB8mA1Owt9ey4tAJnuU
pK1LkY70dPQ2DHgjgQdrvnk1X+vExKk4TcNsDhFve1c9SahCFYF417nJXeTUQAQ1HYPzfr5tgn90
YlMJJtdSscJd00VHptsNnaeqnW/EirfvVzwxTNiahC4xQOKJ19hocE0JewM+YpOXrbYPLheT0JnA
NWhkGmdKg0GPSMlByJ9it3DUJ9XWv5ae1r1+ogUfpn9ZPiZYlQCE0SyqV9kfBeWM/tL9ddvOK5fv
M+GosmowOMr4foPxTq2/MvJgQJt8+nNfDG976N9XgaimWPcStYKcNEctAsNCa54Nkff8unWNWa8W
E4xiI+3kJMb2lFVxUMr8EQWn45xfFXF0Ruspx+a2MIrfbQ4TIEDuV2RdgaJuD15qtLB64mn2VIDC
qm7rdddCILvyFW7xPLmcOKEzcYKMDRgiTWwaCko+Wo+9qrGzwASplebQNPIpVOl3mjJho8kyQek7
SEzV3pv7JlCzT7Q4r0Ww/RQSiLNCiU5SiGlyRhnwVtR4yAicdWNRsMIuG9VFhRVqMmAZnwjPmXjh
gW2gsLRFMGrqreTH6JJr5RD9Wu6FM/D2gHZguZ8AFXy3ZExwyBZNXXQ64tSrUugoYZLZeivqbonz
FSc1/UsO/hMoDCZQgEAcd17Kk9K7YYyBsc5J3eisPqNc5TRf6ZxapCEnSpxCC2/LmMCRzUqv9hE8
msTTbVR2d0ZrcUTw8rzBRI1RWDozp7smHBZf9ZogQ7lfCyL4EjgyOHdRnkJMzOimcqlnAHW6SnXb
TIde4rxwcW2QCQ6YYY3SxII2GKsJ8hoUMLE/DaDgyO4qP37NHYV3mt8+0l5MgwkOwoJhUxXkge4c
jAiEpR959csSWG+EH8LTfiahP//D+RkIxqZGh2E+4KpavWIK4gyDABJu3Nxby0OSBOIUSAUwK3gd
Q5ubtRLGWIaVJVOalRDWYPR0OlYhb+mo+e5pw1jD3BZWT1QIGH2wxDnSVeEQcM9jSBGMPa54MNz0
2uQMemzLpM0OgDw1QNzzPhdnaTUoFR0jyzrMElV9HFCg39YYeRPqPEF0dVdJ36DhaY4hqEfJdzwP
cmQP8/d9c6C29XEBL8qw8aECYnZKqyF1GzlK6436qY1vZPlnPT1FEngkhMO+wO1oYV4kMjYhR2hJ
j1tYe2wczKD2Y98CE1o/e8QTTvyq3LYJXsQxFjLN46xIOXWu5BiL16n5laMP3e69FWTiRapU/VjR
pl0K2Z8rtnJoD6qNORzJSQ8FslY5cULgZtOGtlpCJmBY6pz0Eh0w7Lz+Or9efNmZguUgONF1EoLw
ll6ueLe57bjxzzpi/v69Mfal+L8T6DQVt3kjPEpd/FDHiRON/bHQJncgPMT47cvWHz1BL/deZpOY
appQxrcM3OdYXfLUBdl5BCovqhyLN4Fdh6fmvs+pInNB6SyAQGszvfErT1H8SwaLazrwKHa5ijEh
ZBpqVRzoYG3ntUe6fZ2TY2a+wDkAIyFnkHP83LfSfS/AiMb7lWzzrBGBWYgyYXsMq2tF4ng19aJ/
dwKV5eJSmz7TYtpZPsQt2k9vlN5X4zu1PcwiJ2DR8LAniQkf4xia0URnnhNc8MHRksv3uXiv9pzM
wrMDJmxoORo1Szpin4JssG9OhTnbeMPc3xWuHTCxo1SNJDcpIswQmg3gzBACh/wgj9Z3qfkmNo1r
GmALWtSHMu78MrMCcWgPqSzZ4iiYNufHUNPeW1kmqsgJqFgjCyr3nRcdSrdxYjcKRMlFGz0gFFRO
GuVEMczI4fes0lvbzgpg4yFv9KXWNfwmGO3yoNvNEQpKJ9Nu/OkqFThqcjyBRTwFdJwKhh/EFFJP
xylP7aU3/qtmdKVXmg1h2EYStdH0mHT24mZe8ysLKI0bCD8nN3LIL6wnD9mZpxkTVJSEqN1IR6jL
5UqIzhrvfYv3fSaG9POSaB2tbM9WfR2TyJU6XqWS43Xss7Cop0ur6/CHenqsSQOIvdTVeHDE2yf8
S1phUU/VycitmeKVEL8/ypobHusr1bbucWhMbNp0WNQcR+fpxUQTko1hm9EhWlO6T8i3Epg8CW/k
jyeDiSVZInbWRLXKJeMWI/CepCoviTpxGue3xWCIHoCEoB1nK3hzW1lluECVNHkFR7ehP2kNx3+2
De0igjHkAqBDUl5ARDtatqx7Vvl7P9TxdGAseTT1Sm1oNWbSa6dLDoWIs1r9sC9k+6CLKW20JmNi
5wOgfzgPWjjH6E5pvNkhrupIeKGR77QgPYAVkNcLsxm9L9LYgYYK039EXSAtPM/ea3074hA6uOL1
Y+rxAgFPM4U5lwFZcar0ArJSvD1jpPCh9MNjeRDSA/F6vKzzDmWbHeZAiv1nKRUmoJrhUPSKgd4U
4sd3Nd6fo6MVaI5o45bOOVxvXohWohjjiyZBNMYKovLr9qgd+islME7yYeAcmLZT/0oOY4OVVkxm
MkHO6L8Vg/zCo1RfxpleXcez8Y1XONnOtyuJ1CtWWckkPcbRKbi8HIgnJbErNFzHrnEjHkmL1EQp
TXPyGXJ1jPNcto45r4VdCOhqZERXlc8Ah7XFIbY5jrZ5JFyJYKJroo5dVFJHQ5vHTX+sTTBwjvbo
JE8hWAklj5YOrYPxxBFLLeHDeWkllgm46VBYUtFSL7guj8lhOVCiNt0mHqCfHIz1uvvyqEHsiWOO
Z3WRgx4kgbhW7h/r2XLmJvpMbL9oxCKFFW3R5nMJEaAQaoZvsuZln2A/XJsDCyuidqYJ4Dh06y6L
jm54yxMaK9hfKJ5rsfhgVYbemYmulApIrumceJZXImJMLmVxTm5zJ/q+L3HbAHUdbQsY0fzAqyJ1
QP9UKfxmUv2oNUwWWpgLuRfqX/ti/iXuXuQwFidrRaeJEV28W/F3f5QOpmt8mb4uHsAQHnn2xpXG
GFwW92ZOekjTbPnUHhUMr7n6z/K3EBR+Zvm8+wD98R/t+x/lUJ18H57ALNqZFh2syfAumHhtdj13
t6N2lOUWLJLfOEtJY8KeNCaFDTLQBMYONtKgaVT2ktPkge8b1YXkenDz5W96xxtc/jnpZfPoYV20
ZDJZnmcTWSjwSJgerfRWz14b456jG/3Gnm5MCgMKbT6IInTrLTv5i3bGZl9qzcbdY76WD5bLM//t
yHTRif59lVjEGJxunQydxOF1qG4l4TPHtdWaMYmrbNV2BgsYzoMWuhEjWxBfM975ibcvTJrqBhGQ
ehKSYyOjeoymnXzpbI2kx/+4N0yuEhBBLI1COM0nAAa60Ul1e0/C688ncQIRbC8bw8SLeEFTWEuw
cAOoL63l2moq5zOEiO+EMGFCRyUiqUNoBN4vbTkOGicpbV/XLlqwdQI5zJA1lrc4JDr6SXdy3Nii
QLcl8GvzG6H3g7nGFgjQQVKrCZ7Y3U6+N6bfcvxXUt52Cq9XhROA3qLvymnCwUoMraL98UkGMOXr
ef7SSaMzKk9dnHKODjyVmIAwdbmqmRFkqZg+jo3XvDfAeH09Dz851k1j9E7kecvMK6WmWh3bFvjd
tPBxoCigP7Ij5rNueTcQTsRh6wTlvDR/D3zGS+mI40vccq6gXKNj4kGiYYCB0PGFCVe3kdadUb+Z
fSEQ7eJ2snlpQeJkv7dWidXKmUqhgUkSKycHwzO5psy4JHX0b6NN0M/3Fh4Oi5d7+EG8Gw9vMZko
MY7yIs309BKpJzE8WSnvakpz6Z5VMBFCKxup1qlutOnHAEgquDIDI1AwsPMJ9u51MJKZQ0Sq5Oha
kSCqN36KVsavsnAWi230bxtlTrsQAsTs0AgP+cxJ3hxXfcO+XdnBXGKOU6HXJXN8VfTASg9iGjQq
p6mMc7bTZCYi5JqRjDWNqeq9GSTIdnjkrj0dHTDWc/LZ+/ufRCTTVV1phTG3yKgmKi7oj8Nr5FEC
d8nRvvB746kxscami6KoqyagqD7QAjaGlpCeAFfQEjPHkHJbTl6q+BzOYLUl3/X5l8Rlbtw6O6xF
MrFCQgt5vFDkxz48R/VDS16llAf9yJPBnhvigpjp2+1P773KvBbmwR7KT4AsrBVhIkE8zvWkqVg7
eb6d2rtIjR3L8PZzxJYDrWWwwUBYamuIIMPMous+Us6RxKsib/nQSgTbCRUnjdbFI6Zqx0Q5GCAg
LHTVGXhhkyeFuUH0hoGLuAJFav0nLbcrr3JoZ9zqBme92JYojPpoRm9BTJb2dySMPC35TEl3vV5M
MNCLfEgbysREuvsyvV/qO7QMcYo0vNViIkDe96EixpAxFcWx6C1HK4aX8V7veMzZHEcx6N9XoWZR
oAxQZChfJyqTdemS6S9xet43Yp4Qqu1KiLSYFVDqIKSrE8cgr+iiAH0Ib36Jt/WMz8+KFfYGhUjN
5sRp9M7mAoLx9GAcXpmKZc4wQY2B0wezciaMGCfty/5a8XaecXhLzwZZDKFFHS/32vy8WKlTjKMt
DFKwL4mzXiaT/DEVMTRiBklGXILG/LwMn6jzrByFxRnJ6j5JOkIDS/QwWKNdEd/C3MXIOwRwtsVk
igSzlWRao0NOsuS2lYd21L2MvOlZnhDG64u5j+TIgBBCfD07LtVpaji9dNRAP+ZiBbUcE4BRH7hm
lS4u8jmh09PLUUuukqJ3h+5XHaN23/ze3/ttK7uIYuKL3IWWGdH8mBZ1fp2NmWzjIfFOylWYwtzE
3r64bVO7iKOLuwoAaEEsUplAM035uRjn5lO9XzrQkf9ZOibCqDHwvGIaYUQ8Txt1DzI15TqXR+e/
6cGEmEouJrAJQI82K+Ev03VLeNAdvKViYswsCI3R0Z2pjemFTHMgda3/GS10S9HBdkfnXJjdIFYn
67T7xGrNY20VvjKL/1EE45ItAGOjWsfjd2z+mqcXOCgnQW6eWyWAgcmYZ0fRhgmTuG0u1vD2fHuk
ld0IiCO4Ofu80dHN3biIYc9GXYgScksnR7MQ7zFa7lhawfF6uqEfvH4lgtkNs0m0VFIhoqxzHwn+
ubRw2JdD32yqA5EnTzLLu08YgITBM9VQFVCvMe5Yxz2YEOl0H8j5bgaifdN087gvYjNcrkSwDlmn
WqJqMACod2dovTuZ8hG4I5wUs7l4imiZ6E8wdYnlUDQxFN+WWYcmi6mwyeiP1Q8wIJUA12jCI0lL
d18r+qs/7NVKHOOcA7h0uiLEXPwotE8xxiAquT1Iee816vyZBVyJYgy8Uycrq+IWXeLWCAI50a/0
n6LMK6tt3mx1yikK0FtZ/UArOuR1aEzmiGLDox6gJzjoD9XXwV28AlCgPJIgrjTGKsaxMJOlhjQw
oNVH1QtRGqrcv/uPp5/zgfdIsmmFK+2YeI1xxGaMFsgzoxczCczlqtc4vrT5fLZeQcYmoowoVtxB
RueN18tX2pjVXuFC6I942Szc+hevmrc5Xr6WyJiGVvclMeIJRn9S/NovggXj5anNbwbebCRYSWLh
zqq5rsUGb/yufg9UNUz+jIfySvQVL3vkTRltu5Zh6gAN0mXrrcK4OiLAieaxkQgFcxF8s8qvIl1y
uilzqlr39r140ypohwngJUWKKP0+/6XJIqjm0mMmwrIEe+zS/jDp42xLQtH4+6I288dKFJMHwXPe
JsZIRaFZPJFFL8x5xMCbp8aVCOZgmloklaR0wB5FZzH6lQk31oLBnDRCcfxxX5vNMu9bb87/Vo6q
u9okSp+A8UDICs+A76UeTCjPkbtoNgKUOx94W7U5B7SWSPdyJVEUZ3FpMkiMZlsN1NNyXaL2BtKo
JVBg9SDMAoiDyC2McuUykUqP4q7qasgVAzXQT+EJr8fH+jGD1AqNCy4Nj+kX4T+aCxOvZhMg57UG
cxG7yO+V4UszTH99ag9BuAKQVcXSWbTEVkDXqmAgXqlngmF4CTAyNvChnM6dXeu55Y8PUgP8kDRx
1PifQDaIWHKlZyKwzDHejnEdFe9RQmE3ik3LpxRYRJscXrFpO9GsZDIuDjCoWS8sqiQqqJnhpL7l
0RIqyCRM0ea/U29HypVAxtFzQyHDUkDJ8Kz/pm5RHmZfcoznz3W2ALbzz3oyDr8Qs5VT6vCSEtui
4vUS5wmR5o+9DWO8vJf1dB4ThGJTmt2m7g9GNlxX472lfGnRAbiMkZcvxsu+XW5HyotWjKMToesL
q8SOifp4kLL2sQl5Xff/Er4uMhinzgkRBMPAyil2mdj0tIMntyVYTrLfA0KTl9I2B3bXO8W4M3B9
e0HDiy+sUHZ0Z/TDIHa0q7/RZyQcDvob0ba+8VpRtvPbRU3mRLKYQpWZ1OHI7NfzgzgEsfKZB7+1
aswZZNCHWB4EqNZ58m/xWYeHaYDuSJAHsm/drXXknfQ59sEO9lvjVNUz+vHcQbsJVS/lneN432ci
hiaqYdNJOOpk+rdJeAUuMOfGuikAkNbg+wCHhcJCcmZ6HtaGhtm7ufwtqYU9Lz/3PWhz21cCGOuW
SUUKtcLlpNDDr3GZBdZgXsXx+HtfDE8PxqiXqZf7nNKlZkBTCh9iwgON2BaABRdVYMIZGhMJwiUp
RJmOGRvC/LUP5S/9mB32ddheqosIZqnGOA2FYcKdmyQPevKcVr/ikFfC304J2kUIs1BxFmlWS9lX
idTadSza0VjZY3ku1aAVHgsj8qMQgzI/WpEH2kt//ocAvpLMBABFlkM0kuJ+n+qTU5Ro/OhFVxui
YyPPn7Lqi5JMHMgMHWMNFDNMT6ZDFhJfy0dOOuLYA+v5YiHJ3USnHNQBUVQXvSpsvX172BaBqquu
ymjoZJ+pR2lJJpNSpM7K/WAclfgTcE1gIfvzfeZ0ANDDokup77eVMim2kKhK4461BrzqfUXozn7c
+Ysg5mxADC2MRTpBnEDmeTQt0PJU96nd562bmoRHCE5NeE8cXdfV6byJUObpKcKBDrqaGVA5EsCU
7NA89d/29do+j4P4B0UKoOOoLODVoi+aklLGpNoF1IEbv3U1xU7j4BnZbhJMMMu2eODXRzYX9CKX
BcJSBasyrAxlGJ1yKFPBgOBLaUvGsbmWPByXD9Y9BZKDeT7s67wZpFaimYzUVEopDgZUVhegPf6a
0ZgrHPdFbAaKlQjGLs0BPGhRCu1K8zjpdwntbEffW/J9XwxPE8Yq0bdvTbIJTeQ2s9P6MKsPusGJ
EjwLYWFv5yzW4yGBLu3X0RXsISDfEw9vKXd1jwn34kiROWPTyzi6bRuIpgBxFIj6JovalApmFRkN
DkJL4VjqlyibfUW6B2GFb0xBxmtW5Umjf185XAgueRFkozial7+r+Niapd2Xd0v7U26DvuDBC266
t37RjQnu7aim3USvo0IOyhT9pZW+CNZj2g22zicr34zBF2FsmF/SZDa0CAc8jC7/zoibAb3VcuTG
LY59hwbjxEWK/tRReSWU8TFF7QBBC7RqIPh8I7lky+KdAZrsffOny/QhSq6EMF6mTy0A5wdo1uaF
k1ixrxSCp8yDL9bk0OFupYI/j7STuy92u064ksu43RD2i2qF8Ij02NwM5/6gBc2TaCcur41sO4z8
sROdSQNCLVdtSbCKZt8dTBmoQMYU2WOVnEVpetzXajuWXGTRv688QB0l9DYnsElDSr1iRCPJN8H6
DDgQaEP/cWqdOR8Ciq0QCgIhvVF6cij4oaBzdodn7szpUJIVko8DRLQxpRPrjvWcB/tLxdsWNlho
Bsg0e2wL2IIf1R55EkhOdqVJN8nMgxZ567TbM3ImVhRADG6Tju5LaRPMaI23akBR7GiGDq8TzPG+
jZP4uCLq9uyS4P+hb4460sffYBqmipdgU2b5AcysMZU2Aqxw74qO6El2eKe7Oq6kpRf5OucKvG2I
F2GMjSjaHOcA4UTFZ/zSpHekBlLfYX8DtwsW+kUGYySFoLYguYNC8r1+Hwa4yLvmz+WeALq28ucX
3msnTyXGYDoC5FoyQ6VR/d0Jh7b63fK6W7fN/qIRYyZ63qmxQXnZYuOHWT6kPJLV7VvXZcnYwc4u
BYPs1FEBR/Ok/oq8LKAgn+Qv9Ttvubbj+h9d2LnOcsxGK+lwrIkr2cvIk6nMTpX6Nerw2isRg8by
OfZA09GOgbODnVIvm2OWUnsICM44ylWM0+/kWyfxwFOOu5BM9sAlslEL6ky0DVmw8foDMPXiSGGC
ePlj+w1ttWlMAknGNJzCDCsJKIWH8IRRkhfzaLyaQL5MvtZO5FefabIGK8M/oUJh0ogSKkOWUa47
YOgBEhqwYh6a+DSMP7bBzCtHv/VR7+0bEysw+ziDHZyu5ePoKn52Vbykx+hQeMAgDvIZtXchyE/k
FNqtnZ54aCa8MMIy0cldGhaCCfFC75iB6gEwS7Q737Tjw+gBXDTgjetuHxwvq8sEkjaWq3iWsZ+l
OH5XUsvBM6wzgLAwVoCbxW3L2S73r3aTiSppU09kTqDgdKqPdEwIQ7pvcwCU9ph3OOBESXbss1Xa
3JJAHuJO/QORv8TyvWI9cxydEybZuc9RrYyuyCCD8kwpMM/iDJaWHoEstBWYKGAzedxWPJHMKXVa
Qkx00cgsmtptanVX4aw+7atFzXzHDVQmpFjSlMRNRVduFuwpSlwtbu1mee4/gwK78m6ViScTUad6
EmB/TV76sHwfoGeupibHfX227Q7427KooIECc9vvD6PSXNAaJuSMbwCMxanAk7Wtx3Z4q/vzVd+7
HIGbm7QSyCiWY9AGxEgQ2KF/guLppreFszzQt7vW1l9CT3val7i5ZSuBTJyszWFpyglb1mfXavoY
Nl906TqWOZ30m5l0JYWJjxFJM/DZQAqNinR4qPWAZvop/iiMc/7ZLuY4ZdYDmEY1XIhiE5zE82jH
temWmcrbJbrtH+x8JYcJf3kM7MqKqrMA3DstlJ4euu2wak9iY/ppEx+J3vq60LhVoXxdes1RI2Ln
k3q/v3lc+2TiYtlNuCo1MBc1CIPOye7RIHmX26MXA1NDK519cZuB8Y/a6Px97w3DksqRRqO+lDyk
uACC1bLjDZ5yVPrQvNiYkZGKM13b3DFPQ4AKT+nQWbPFG4OotHnRfjOVrZRiwqLaxqOYqtQBzO90
NjQPb+Txvg5vNLXmHff3vRv9rO8XMKvJpOc9DSc+cC2/hZMnPFhOlQBuYr4ebnvNzR0eexZPJv37
6j7dpA2xDBH6tUZq6+LzwKPt/BhBFJAziWjNBf0W4B8Zp6uJOJAZPHteUd/V+jlqJjsL7yVejXFT
jA6mJ9SHRUvWGJ8bBPQ0gqgi8SLtqxIHLZD9ErTcJJxuzY82DgoZVTHptJSCbmO2YDQqearVJPXM
MhD1a7V1454jYuM0/F4GY3KDRcD/qU6pN+ludCM7tPFK8ITFDksbL5OAVwmd7GXfd7eWb60XY3pF
XMVyPEOvoZOdWr8tsX6z2tn9MNqfkYTuBQUFUxNo9+8NrqsBrocB5RQ9k19zMbWbTrSVOLa7jFMR
3t6qP4LYvpNZl+Y+lqHSNFwL07XVX7fhw3/SRWOsQSoXdTDx/uXNS2XHnXA7lOa9JAy/Wjnm3Fh4
2rBGMWaNFjYi4Inmu050+vYhH3l5i/rI+7xFDe+yYowR5IpUtyP2xFPRCpq7zZfCKTRnCMbDiPqN
4llBaxcA/MbrtSBwhPNkM3EoL5IBxzbsVqdWX5JicMLFOERdgk7+5Vtch7dGYj7v797H0P5eXbrk
q9A3NqRY5BDqagTcu+ViV2lAtKv2t8jFs6a/fm9lqfutRHVLl4CoAtol0re0+z2XnJMo7/tMkDWG
Vk3EBKoAJ0PKztnCm4CluXtPASa8Jtpc6BEVsKipbSmpnTS/ZhI5UmQvFVABp3sRU0TcB6q3l9c9
uUy0MEXMeeNJE07sTJ4K4E8g3KH5D8xU/Sk5E8e0rVOOS153mF9Mb3mUOVW+jfPGOyNhnyVEsSVZ
9LdP0Dnz2DcVd3TAZOkLdyNII/+rPCakdOOYxmI0p15MZE9ZFq/J0tJetNARgHiOt+vTGFlBqWAi
tA4DU1adOOJWR2gw2Vl1FrWuqqcUlW+sutU7IQoG6A88A0lEuhf93ItfuY1Sm+ariQZuUJqom2+N
VCv3SPIwkmS9T72SNH6+RI/9rAWJLjjGmBxbRfXUWfNjqXG6eXw25eU1l+VzbpBjPvIGbjdwv7Dh
q9/CWLplduiHb8bUk27zY3wcXQo3q3zXj8JzdlSc7GvCnTLZqLW9l8lYuSFrTVapA7Vy4moAu49O
+VV1NIHoyYNP38wjF/XYkf9CiCori6Ge0HmDclMCKJXbHLZpPisZjA3HUTSE7QB1htPia75y1R+U
17+pcyxX5uTgjWeud4vHYgBIUaOI0QRpfzM+Cs4PDUwY/Ioob+WY7FjrWoYXZiqn+95nXwvxruLB
fW1Hm9XKMVkwEdRZrEYc/fLjktiCTeOdcfOWff8q/P9/tpf3K8ckQLThg6Nxhkboi7QVy4tGHtjc
tmOrkqWhQALiZkYCYN/JUmaIZlofyNldnHLOeP/irRcBTGJtGjPLDQvmPMUOLR0InvVFPKKjCtXc
FhjpuTcdUsPjsXpt28JFLJNvazMiqjUin8fowR3wpmUkR6XnVEV4QphIRIzMFDLghHtx13uKlLik
MBzQ/nr7x6DNo7920YUJPnlOtIHksDmrAeqVOThT2NvzcDX1nFEZjj5sL41eL3jgp3tVlk+ARfW6
6Ett5BxtNvpAqFH/Ucdigo8VN0oJblYcJD31RLvNcbco3cgD6fqtEPSB6hd+HvRcxpLtoHeRS/++
ymG6rHdgF8RuYWLgRKeA0FLvF8gYdFSAV5Xg+BVbeOwUra8Hep6MREzTnrMp2LcJ3lYxcUgU0lwS
CL5fKl41PqqNt+ScuM0xO4v+hNV6TQl4yNMS+5S39+b0VHWVrXfHAUiN+6psX6dXBsGECDJUBZGp
LgkQDv5CkxqqtMrN8C23y2fhlJ+mq+RlXyRPNSY6FNnSq+CNTz25+l4XmZPmL1X3KKoDR7WNdyXY
ug6yOIzByoB7ZVJSlFpG1Bg1wive6Og5BZ1p3xR3aGz9br4zbuiDgeqnXg1UfgAFcsnkt9d29QMY
O1HnNLdaq4GdXC+yTeceDE+1wx+TT3viYi/0eG/im5a5ksiYzdKSxSADVM6tBcHQndPUVTJ3fwN5
QhiT0ROp0+oFagk4eg73EmBKJ05L6Maj3Pu9Y4ykrDqj6UPIWG7HH3+/yhUOxmIGH8d7ZC3e8CVP
JyabRLWijJFE5ZlBH17h4JeY/v6ycXViUsmsFnkcjZBBfsze370f8zcKrAwO+HMZ8Gxh+7ikG5Zi
wfoBXsSsoa5Eoy60MIb+qx7g3Ax2y9oTfyzAsMXj0qeM4iKMWcDZqqwBrQupl5VXgnIYs8c04hgF
/cSHe9dKH2b9xLkj2ZDTPSJd6LWtIgVFbeKyGWuYUSwilE77SQ3EWcqf9rdu2zr+KMdec00APxBR
gXI6Rn0kzBXVrjw878vYDIsX7Vjy3aSqSR6JFbxquhqS3+2w2EPh1GHM2Sh1fxXZ26sIsNJR1SCn
z7pbMQbri8h74tlcLgOU4pqEivYHWqiFoFaWhh0tA9/I09HApJ7AKfhtarESwcSgUYkWMGRDRI5w
LqOygsmSYH9DeFow7jP1cZ9HEUSQ+hxO90Q65TywJJ4WjNMMQqVkxGpTD0BjTlR+rUtOZWrTqFbL
xLhMO6GFc9ahg2SpjlATO+39Fq6ZcQozHEXYviJS9WaLGT+4ZjucMH19Q2KeUW16/0UVtp9osUIM
kveogrRV7BcNMC5vdOF3Vn6bwy+ixnlloHv7IdSshDHHVRKmshVTYbmO8h2gdVtXl2+mwk8FzkGP
Y2UKc0jJ/4+0K1uOW0eWX8QIElxAvnLtbq2WZFn2C8Mr933n19+EdMZNQzyNuZ5Xy9HJAgoFoFCV
GeV0qgqM3JKCV6yK7RaHyimOBIch0QSxv2/Ok+2cSGassCUpHxLrl5T09v+0WviSIUNtw0YpAZDU
QZ0qdl4/LPP3yxgiI7hFr1aziR4VzIoJ8S3JqK6MRhGM0/4mTdGEpigG1d8JsvVVD/ZMA/PB+N/B
4oxDY+FEQfd27vgkKrHeN+kMx81LkZmU9B3O+dWC0vi5hHpN+Fczc4ZgHriZegUcZgseqrCxzH4X
n6TqvhSRLois4CYmadI+rSQMmpafivJOmQU7//5RZjMrXCxWcEUxqISZZ6qQjB4//BHGNkUmazms
n0X67v/iBEgPo1wE2xhfsj0pxmjVCfb7yVF8Vv9mjEfqDK7qoI/mmzoJ35n3480ZkJsjLcGbvcHO
7Uan2nJCHM0FRaOTtLEzCu/i+7N1BuNnSy1xQR5wjtJuILiR/lDs1Ddd6efq9M+GD5W5e1GJ336Q
OyNy01ciaZ0uGva5VvfadbHz4Tqkon6Mf3GSMwq3m0bTlK49O+8yeTfVTX1ZRR0fe5pbrqwnIkiu
7dqEXlVTVRSdvFNkWdW1atUVAS/UKk8BO9Gso6ulUw9/EfPOMPzOas2o5F4ieL4i3w6QY0n8y7+/
u61ufp9LCPVTRuqFxe05vyb6SbUO6mo5Q+JSUJ1GmncZbTcjiXSniQ5fXEjeNQTNVWLVeVmy9wMQ
90A9XkYKF2SxR3YnTu30g/Et/bnqgqi+N1dbVM4zsj5fSRPjzNtN9cMgz9/kVnX6RBg39lbWFoc7
btFyIoVVwDoSGh/bGoR7ZJXtlZYHMzIfZYKq8VZ5iHExt1Y9mFbLVg3klvXJLskg8M/dILb5GP7S
0s9Gt0gUH5P8yq9ZxX+B0tbMScD6GRh+HSjqX2w0W0DOlSrDUmhZY5TzDG9CSuuE2kM9mgKUvVC5
RSF/bmdLA8XtLgKK2n8awh8xnoTIY2EF4h5lwWwa6p9IDU5kc69jAJt89aa28Os2E6w+5hD8OXNr
DPuEzd5shM0/lz6CEjRWStCBFVwTlqsL/N9gf9/AzFnRG/MCS4zua4kKhW60s+Zv9uitLdy2ko75
bCo9QOTTeESqLcVG9qpTxwjHwwdrOF6OJez33o8dcnsajmnGu36WqqZxPeoI95FyR0uwtIGc0fyW
Tn9TkgNl7984nF1JKUcxeiawqFfZmbJvo3U7GMd2sASxcd+xzzjcJhlBAahOF2zLJHuc+0e5KW0d
m3/YuuPQBJfHbt8hzlhcQNRiKRoaEzZN8xcdTcLJUY7/RwguFoLzhRCrx57fLfHtlHb3ckL90qwE
K2h/kf62hN8fS6mUlrnAqEXTtUoqG/QegoAjQuDCGkht+yGLMVaW+gsDZfaCHX533g2ZKuhNVbV3
ZdKqEVIonoP5SiGxrfVNME21rU8Pg9o60fLt8sTvGrMB4wPOWKo9eu1xkK7kq5JoQZZ0D/8bBBds
lFjuFkuGPS2pnDm70ibBNXB34W9s4BakGkeqNs0Fe7I41J0W1Njc0tIxV8FY7S6SDQ63ILMxSUBu
CUPm8K6KT5R2jiSLeJn3T0QbFG4pqiRUZ2JluAGaxjUNe5y96pPRVk8jKf1eWW+NpnMHWhzaZLmS
x+641i/hWp/SokXJo/X58uSJxpZbtfM6FuC+hM268VBnhqOsq5ODYBs6v5eBBHa/q4detBxvMzrs
7rzZZU0c7RUGd3RYEwex6xtUmcWBiPleYd//btP4PdrvCqSzqIdmTgzfabqKEnsMrbqzKXgXWzum
2nCXkmQMg3XK5Z+geUrxN12VPmbIz1m2lSgUZT51bx3jpJRuNbRk+9Uo4SDV6iR9sbJsoHYhGyW6
6lfsf5dH7PLUGLyadGkpS7XMmJoue65i8GQoL2Ryc2EJ6u49CtRnCspokX2w+HPPWGkLiTUEvM6b
8E6RebOtsvaawWUsAbKIZXPfrjMcF5ImGkVmqeFAZ0FjI6++F2hOil6M4cfl4fsXhzvjcHGpUIsx
hNosMwv147geJjdZY6NxqPVWiKJUfvQYKY4syIzuB5EzKhes4qxtunmEdVWt+B0xHegPHS1VVKYg
guFi1ZyTRjUXwLTjaYrvF6jtibJvonniApWhVGCpzdj4NZGdHQxdvhvVzlnD9SiYKbK3SLEfKqi5
1sBezBkzLUU1y1AuQjrJA98AI9dMfcnrjAOFUKeYhG/Xsg0eZ9kUtkW2UOAN9X3WlvbS1LYWP3V6
cNmw3c13g8MF18WAhqsuAweNoydDqd1mlT9fhtj1g98QlO8yKaoohr8BolUfmv6btmI/KQWB6LIZ
lGfIrsOmGFSGYbbfhvij+vOyCbshemMC847NZSVsTD3ULPx8jwFDu1h6n8/pw2pF3oSGIa0yPhV1
7ISm8TdJAkohmqaa0NjlM/FTF1ayVUc4VjS501qTncvHWPmLdytrA8IFOz0bqgiSbYlXNnNQhmjA
z/8m2baFYC6yGT/FrCCiJoWJVxexizoVJzd1OzVFJen7i+Y8XFxgA2nTQNtXS+Yr0tVOvR5a6IiS
RDAtu+WfW3v4aBDKHeQLYA9jq+xA1CHdQMTAAWOYKyrt3V89Z5u4QJDmeaO2BFBFd61ZL0X9NLWC
l6XdxWMqKjFUHfsrv3g6qhWNluPYU0/xp0QZ7iGoVguGTITBraA4yk2yDMBY6is1+RCOghW6Q93I
uLfPRqh/ulhW5YlGVwDk4JcfDGehXjgHNShUUNCFFj67/KlFtgkBkEcDJfCCSrldz9ugc2toqsa8
pCbQlSJ1+qo6lmCIsSAWZzdlJjim7nrEBotbTCWVG0VmlobGldRqQUdQNbSIXud2y/K2A8otpnqR
urWOAdO6YWA4VTBTW54cEy/DDprQveJxgD410tnUFqmXiizklhehKq0tK8VmqwQrLs+D5pDxx+WQ
vr+GN8PILSySyzNpCOxLj4wsoUElav/6fINycUGE3c97brC4XXaK0zkjIILw+n/GUruvJpAITG7p
lQEePhURo6Bgvb3WYG8irixZ3QryLmRulju9Mr0hNF3BAO4eic5GvQ7wBqJfEm21JkCgV/XUOGiI
HWtP9xZfduEjkj0LK/1FRnFBJCVDHBvdK2J7zLwi0K8KZ5lsFTWi012MrhKjFcQtgSu+zuzGSLBO
lrrGVkFYXxvtXdz75iy6Ae5jmCiIUmVN0fmGS0PSlaodsMtn1S1dXSp/sKSDYLJYRujdJdM8Y3De
3uchjjASMKB/MtIPkgzhHblxsvy71n7Qus/dMjljTJ1CVLKyHxnPwJzrz4mVrZEBYF1G+7t+bNLU
advnIv+rt4WzhTzLQ0+LMFEjnNGMBYXluEy5kjM6+fJPRSU4hAUxf/9SukHksnDRuCz5QmGaYtm6
z6pUay/9tTor+B4iIbvgvvP/Hkhe9XtWOoIeH6CZ/TfLquwFYf+yk7CwesFHeLaHwYrBdyvjIIgi
ytE4lZMfDw9t/VEU3kWWsL9v1lSTTqmW55ipunspladRE9ghWE8a+/v29+NU7WjIfF39YUZOqsm2
LiKs+JeQfp4ObnskOR2USQXIclJ81V0P9Ha5Y7SFTPZzOOQvl+dm1yYLNMQaodSyeAWYOKm1so0Q
hyya+3QukCSVnVZ4gt51gQ0MZ5VJh2lCSXzqjY3hkbb26aDdRrPpdTLEHZbi4bJV+0tog8ft9KXW
9UtOYVb0dfJ01OAngfHIKG7wL66oJGT3FrcB42JgKhtRbhnsWIFTu3JIAh37hnz4i1cGFHirOLJT
gidl/tIWk5S2KzK1Xt4fUC5v08FV0m+XB27HlD8wuCUU662moKo68VTpS2Q+z/phin70xc/I8LTO
sNvh6TLe3mnwtWqd6Cie1GSZA4TAcplGJYxiDW+ri8a+7JYeGqeFECmqUFjxeKcdwvxG1Gq44/h/
AHOLGdWguJkw4Lyy0Nz+rKnfKn39/0cMRQZBgEWRIgL5AbdJ4XLcI+2D4VSS+JCkywnNuU5h1sfL
o7izF25h+C0qbHS9aCbA5Os96b807M1z+ZmTx8swe0fbP3C4jamY8kxOwa3KqqxPqN/6JDkJktjr
1z6gApN2p+c8cvyuJCu1XhsWM8k0XtK4DpKic6zaUgQztNe4oMhgE6asghdeyEUKvR66xIoa2OSm
T29FcONBRacdgY5Je5PfCCWr2Y2R2w7/QOTCRbfmxpytbeIRGt030pp/lCHR5sp1tXgoUFEd5GwW
EGXJn3PItzt6Zi1XZO5yxMn+pYT6leC8sTvUmxHgnHSqlUVCqQryND3x+nb0+i45mGFyEHgPuWw3
LzOZoGTJiEuM9DjY2qn2I48+UC+5ln3ipidRUBZYxfNz6HMrT2EHtBIpDulHLXv1Itg7dzY1TCQK
55C5RZJA4za1BuRVCrUwkQ1FUsBUbkLQuEKQycuMys4NUavXfqzc4HGu2nZJKg1dl3iVbiOUtPbq
Gs580MEJYij2UNlM8Lx2SrGKCnOB9y57tpRzWZOOylQzS6dTe0Tv+511lxwYF0kHcSvGlNe8rM5b
g1soiqF7JyIMs6loGGEsBL4n3EiaOm0r+GeUHsojAVUea9uaGuiqxIc6yB0R1RWzhrcWGXkdzYOa
DGoSLsx1kzLPkwxAcCl8KDpcnuT0Man6l0n6hhayL0Mv6l/Zc9YtIls6m5OlObXy3BVAHNLjqB6l
9ZAr/uXlJ4Lg81hDgfprtsrlurBLvCGPzW1uiWSuRCjcdh7SJm+0GKsurSLHhFptp0pOZoh8gv3M
uxnCjRYc/aqBmkRu5RV6ESHFosVe3vVOhEbYLjcFj1l7b2gKSh2xaxPwzBs8hyzRV0gMoPDGQ839
Kb9nBFOMP7y5rg8dXgcLdxKKXO2O3gaSM2tdpjLOC0AS85amdzP5vIpyHbsjt4HgYoheqkpjmVaM
nOztEt5Fuui6vBflFVW30ORNId7Gv6ga/bCGuq7GXlnZs6s5ig3V+hqpFMOfP0ausBJ2JwGhvE6P
qjDxel7/c0VGb8hNhnet+OB6PyiBFbAwGIEj6/IS2j0rbLB4EVBJzdBpq8HtzC+TJyMQ5bFd3Rju
5Cte+SG9Eks87cb8LSQXi+rOWvtZBeTkyA4Exk+Gk/sFVLp6CAghBY0i7U+hM38WWLq3tW1huYA0
SBkK56BjjwfkMMie33QWYtcond7Wg/YWVQsY4PTDX5DNosaYrba36aRcmFqiIUnyCsBsOpmkYXJd
Hd/QhPvp7nLbYHHBSip7fahMYPWQIzPArYVLR+KEB/TY48kl/QBVb+te9O6yV5bxh4XsqzaxXjKS
LsJ/iEFl4qw+RMlOkENPWdkBY3Ne/BFZcMZaYT5MH8CDKPDhfZstA09/FPpD/CWy0aViKiqEmNoM
oK8lpYfxb05e2Kx/Q3DDWrZWUbWhEXsKCPlyKbRL6bo1ReWku8eCLQw3jlMbp6TtYclymn4xWT40
zbrWzeIPR2gE+KKnxr2UAqblbBYXnCOZyF3Tw6z0ujzKN9Epcwy7/spCTSKcpt0wvQHjwnQcVmQF
SWXszeY3bb7NRDfGvQPd1hjuQBdqcatpKn5/pV/69EOvxXaReQNKxc0VFViPZftFEFF29wWsagKJ
IFMlfKKpLaW1qAzCAtmIiz6KKSAYyR5G8sNyEMknsrl4dz7YgHFzVZhTOYUEYJVy0i0o5i5OKj3G
g+j1cd8JN0DcPEVjmLYFAxp95Ib96EPhgB7p++qwqnOUDwkJsln8u2QZN3EQkiulvAAga/SvnxQX
TCe3GnLR1X13J/bD/VPQxkDucjiEQ5cOmhJ7FnHIhxJCn+uh/Bb62t0aRE8oksJ1oxE8a+065xmT
f2NCCldPiA4btcA8qQc0PLM1HYji1P6K3uBwe2tsWVaR9Dg6qPM4uqYOVSQ6pg9ynZaemY6ox5hN
uzJKD7Ic9VW0quRaD8vYJlPXPV5eHvsmQ0xVkQlRkAv7c1MAw6QxLAM2hfSYHJSDdkSHnJf5ohTi
Hk8EOy7/xuFNHkPFnCfgsONEhpI/O1mg0tAewY7MeM/VWzLYUjB/1LEXEVs6ilbmv6yY8xdwJwuo
yKQJKTHo43dqmye4rxOWvmaXX9mTZXxTSvblod29zW1M5k4UZaZbOeTBsU+EllckmmulyTGX5Xsz
zq67FS490sNlyN1NdgPJ7YDWHCla17ItfjITe2yqITDj8B55FtF9a3ef2CBxm+DQdKsOYXWkHOCX
1fAZwtaXTdmPpOfp4iJpJmtrF6sACLvrHs9PxjciOXUiQPmXpXiG4eKobMl48poBA314r3p4e2Vr
XqygciVkut3LRu07Id48cIGEVBM4af9cbo2cDCmIjqCJhoJcRibIWIF0742ZLPKVowBvd3lv8LhR
JFU/6frC8H5pX7QPsoMO9TuGGyOXgVJQJZhb8Bb3eN4zHf0v8nsKRQjR0JSE3ZdbALEhD2VNYtz8
rfu5c43u8yBsiNndljYYnMePYac0tADGcGIpGuUw2mgihbAARAVwPBJN4O4CQ7WGJpu4Y6Jv9c/5
S0fNTLMyS3B8+ZqttiJ/Rb+6YM52l9YGgzdJD3OjrQs0xN4Uz9Z31hqbBZpLv+hB8VS5dSC8Geyu
tQ0i55UyGeu81YE4oOYvYBST4ROKH67aq9qb3K8n5WfkWz8umymykvPMBl0rKQT1gGk+Ju0XMwwu
//6OHBAudBujuJXdQ4TQigoYlR9VX7/qbuSPyYm+wPkDJAaO8n190OwZN56wPslPkGQOrKfLnyAy
kTsyJVFHMp3mCbh5T113WEUd27sbzMZCtvg3Fzor7KkRJ7BQ7Rt7yDwt+m5FDjS7e9R40+fLxuyD
UQVpSQMZFv65wsDRY9XlCr6YpjbJvjX5QwLCBuOGzN9p+ld5NnpG44auyeNK1igy6NlEkZRa7mNj
EeTZ9p3+DMGNHt419LoIAdFWzfNgVAfV0OxENcEmS4RKrLuXEFM2FGKqlqzwL/hp1EZ5oSeQA6RY
YVBR8tXb8AAe/GcdL8PCZMZumNrA8YvLWIcEBNfsbWn8Z5vRC9tCgVZxXF5LtJpD+PWyg+x6+waT
W2/5KoWTbMDECqLqCfgPRFVF7Afe3UA2AJxP5G0Zx4OOUC9Jpa1V0AO0vnYDrsLxgzGlgsObsuvv
GzTOPZJG7UlNYQ5LRKFa8MHyQeTnZmD6r44W3h+aYx/EmT0gC3Z5IHcd84zMs4YreWvFS4TJa1rf
qg9Zp9mm/tBFiwBHYCFPHV4OuhRlNSzse8seyGrneFTRApr+MpSfhiwaUMES0NnfN9EK/OTSKBPA
RdStj7Uf++Whcc0BMbh36kA0igJ31LmdOunnTiElg4PHaGF4UHrr4fJEiXxEZ9+wMSmea6OoLWC8
UUPnbnifOOp1E9SfmHwIWKFjW3p9ZBRx6ArWAq9Q3ZuW2WQLkCUyOVH8S40Uu28pVD6OdSRqHto/
JG88kgsn8xiVGerd8XAMYkkmblReGbaCFDCaJ4X5LtHEcXGkRWGOTmocsWZqlYdBm1Yn7bpM4Pz7
+e2NTVw06c2o6+UGNlE44cehtcsj9VPfcoqXePFAJOCndub+F0+azPEuhDGdCyxjVRRrtgK4fUkx
grgAxz68JiA5OL0ZY+HfFJwoZ0t5jgI1Tdc47RBPJstDwdOgQkjkWbASBIubJ1YzkJ9sM7a437Ln
86FHUlk/vQ2hKJUsCJA8u1pZ6cs6sqU9RD+bKrDI3aQf9Fjk9iIYLoKEhTXVCV4FUCr2uamukhqh
ailtuWjsy6MnAuLCCFHLLipjAI1JaUeo7I/X76nU2GH48TKQaCHzHAV4IYsg3wSk7Hl0qb8e1Icc
0i6RMwbwO9ESY5783tM1pF1NnHvQeP1neNTRdVvWyHR51a/umTjNB+jqMTbpN17k+debaHV8lf0X
bDj7T2bmGZwb1I7Mbb20CCMsX/laXuPXn+rc1YPFZZTMOENUIscUGczdo3RaLEtn4cCflpXfTC2O
luhotcxTlUY3a2Oh36X3I0sJBNO670CgbtIo6LJNk7NVD4tJG3O8rbJ9qL/PvCSz6W17WO4W3/Db
G/p5uRoOIsGW/RQtZGj+A8uZG5K0omsMWO3L6GYPTAsdWWi7uO58ltBgsUx0/95PoGww2VBsttzK
yPA4Dt44HMsWT0GDaRFEN42LikQUg+QOXs4EY7sf2c5GctvRqKHLqxkBqD6iKppVnzGClwj5Gw8p
ovvQu4wnmkpuW1ItfTbW1GTvL50tx8Rv5xAH3ue8rAVNUiIkbh8yVq1Rph6G6eEpbU+r+kFdburx
w2V7/mUd/h4/nnJbWhTQbXSAmXO8v8geVPB85SDhObdWAgWp5siVHwSYu3OGHnOCIhpZJ7zATxa2
C4o0JPZiNnmoNnErsMuNvyIQYUeu6KC5vwzOaPx53ehHpLkMoEXPq58d5muGZ3lx/tp8E3uFD4Ve
UWxla+tdbN2Acvn0dJ3jrqXwk/Jar0B7XAXd55+Da9o6ngWnQ35yRZ65f2LaQLJR3yw9I5trvMrA
ToqaL29162smrJDdmFjvvUcxvPPN3z4EbWC5XUSyxnFsJTaZxXCTRoBv51MpqZ9JsR5L6wt41u7T
uvEKkG00IBRO2tmd+96xOtxqqlXUP7O7bDafw8VaI6nr1LDwOWWpOmV3Mw8+mSu3EWU2RRPMBdc1
t0arM0M8ZhuRPdDntr1dhbKsu1dAC1rVBkVO2uDZu+W1xHYS4Snb/Jgf28JhtQihW+N0P7lKwFSy
K3C7oQ/0IArk++adkblhjOi0RmWJd2CaQgQWqg8hzWyEJFsQCkQWcsNI1hnN5hYs7H3ms2ijdIgz
BSse7ftTjnKSzH87dYsMZAa8X6BnA7mNaux1ddRSBlxpD73cotSC+peNE0FwW1OiZaRUEkAo7c0y
PQ7GX7BNKSCt/e0e3GaEsicy5gsmqXWlx7ewvQbNNUuti0OayBpuPyoqFJPPBNaEySeaXVsQaL08
XPun37M5PI3RqkdyqI8wx7wpDJsJJJhucoTMXASDxDc9gUE8me7SRMU46DCoo7XdQaZqFGXEhBZx
IVmhYSa3rFojPjKRpPmqcWkQ2imKpEpHVPEmWEp8Bc8YF3oKKmq4G6jnqvkllbxsgYzFMVNuDeOz
YLJEo8f+vtltzA6vLNEItOmUH0vQw+J1GmvWVj/Et2oOlWrxu/z+I/XGQbhgoUl9m+N+hC278IoJ
qdPmNoydVXGXf3j9yKN2Nyx+UdkVPRTH9CAdRYUW+/vL7zWncnED1Y1Dnrb4Br2U7Zqodk6eZEi6
T6LLimiAuejRJBWeudhJE+0xkTcqhe51hRyLDipse74QB1UuhgwgO9LQe8VctExslvtm5azjKX9m
17/EF8Vd4Zrg4kiohavVUTaANpoZbocAN4QjIzxq7lA4KDKPnbMumMd3wKwoM6NxDDQ5qFGjUgX9
CYy5LDEmrjhlX34JizvzkTmvxpSF4/iovOi5s3j0QLzsZLqd211n97Iff5X9f6rhRYYK5pHviylG
bQ4nNqxZa5s3eET2ssxukefROlQt/leZsv2xRXcgoZA5tXjppnbuRprp8FASpPeqOx/KA0oyXbb5
iOZx/zhyhuJWXa6i3Lu2ADWNVZDFlZdF1O97WTCKIhhuzQ1hFi20wmVoar+36Z1Up/YsUm4XYXAL
Ll2KYk4LHBzb9rNlPElFZBuFkMKb7SzvffE8YNwqSxojMvMGlpTXvuoXXnicT+xF5FA6orl5Lbu6
gMVfIYeOyDGUm1h6Q3aiKwWFWTqujtqV6N1sf4f7bRQv3KSooK6N2GFxNDK7qB46kFBY7QNFNsP6
EaZPl7e4/Uh/RuM2b3RbNtJcweeS8qooviXLfeODA1F06hGsIl6oSYGqhiIjSCFqsBaaKlgD/fRW
p/53J4SzRdyePVX5ZLUDoFoQ4duRBnJtMKEiM4yuEvR+gGQPishZcHkYX9twLrkHt2tna9fq7Wsa
KmBJqOqEcvFjcVNfza+SsSuEMsuP8m0saDjY3z/PxnIhQ6rjeVQbTF8q+7S96ifBCUjkHlyskMsm
kq0F61g1D7FU2Hrxkq2Kk6zfL4+fyA4uXshJn0wmyyRM9CocwVcpKrHa3znOA8WFiiLVs6w24RVM
0ze+r328DpzSr4qjI0GYCvtrL9pDZJ6dSwohVTUagJPUh27yWlHac29eiKwQYhomkVX+6Y0kPSKE
EiGxPAaJNtmm/GteUsdIXy7Py27T6xaIc7B2WkJSRwAybyA8y8pfD+kt4/n9L0LsXjjfYnHOtpqV
sqJMDKVakPpmIoZIn9iMLhzScUf5IKqA3TvJbOE4n2s6UjdTiIfZfHlM5rspOWl94ePCZMd9MGfX
ldS6l0dzzyu2iJwTTiu0ZJE2xqP6kLzKC+a6KNDu+fkGgn9ng2R7WY6QKPZMlN9c14i1jLFD+qkG
TEMhE550BY747s0tTlB5NyITZfTXevtpse5M/TgKKyRFZnHb1EzCKktDmKXdGAGTglcO7SG7ZkIN
TIn7r87v22Fk37O5+FmJpKCoD3hvMhRNkH8yUGb+ekcPhGh7u+MWjfnNBm2VijAiOtB6l35n6nGh
nz0pkKsTnzF3E8VbLG6jMiNZLXEwS7w4sVe/vAfjoots28G4lnDcOAI1UCZbWAMqmkAujsRFpOia
DBNZAwSr/Vzt4iZzctSxVG55I1J5E8Utg4slTdJpYTcD77WFCwcOabXJ3Zuk3CJKx+6+L2wHlQsl
Cs0HiLABzXrE84wjGyipTZiMyC/DZ+p/yaPohi4IJe8a/5akRzYV05jUVxOqnKRWdI7aO8JvbOKL
8ouOljScYFORQidirqL5WDR9YXehLDw9CSI/5S6V1QwijHlh45f5YfC2OWuZP7iskSR0lofLcVgQ
tCgXTWiadrOcAo7KPfoAvtR1UK6DHbWfLuPsPhRux5ALI0mqGIVVIzoyeZnkqnPCowZpPv1U+Qha
98LHbtGccYFENaMhklkgmU5hoLqxj5s5+tQXCLTfxYfMr75ZkN5wBFYKfJFyIaUtIDrUrPBF6UAf
WSOQVdgG0gGzx/Qn4pMl1CAUTSAXTdZUiWLCVrfaNc6UfpnGJyunYNA3bIFtIs/k4kgOjpQJbFRY
Z8/S3XqdnCQUdustHiVAHyrUsxU6DBdI1rCcoqV+Hcr8yIScwyfjqfzEiAYYA1I6egL7RHPHHUlM
Q05qwjZW40b9XhMXbGJ+f0iuh5d5sbMfxEZ7moBpUWQkT4Wx0sloB1b1ZNz01VvxEUoa1w/VtXpi
ZxTRjXp/VYA+QTN0HUTXXHRBM0rSSqxefla/UsupOrdHzeTlgdzHMFkXNrEoXn3/3MJLiFSGWoaV
DpnCY5yWxymqfPCqHy/DMHfjr5kEeaj/wHABpaGx3q8Jg4lvlQX95caV0qEQdfEJSnYuY+2fj89Y
XDBJC7XRsg5Y8nroUSK5RB+aaPTXnyHY0pvxVrV+XQbczZpureMCSdZCeGMpgfjWmFL6lQP+hGsL
RYxlIKpe3I8hZ/O4GFKDx5E07ESilUE332H3sccSholoKtmSvTRlXARhLIQZjj9gQaI0SKfkSTba
e1NbrwwjdtUh8mI0evyPU8eFkXZOjUlRgbmcokNxAqVPYJ364O8W1nkIueARQXp7UVl2IJZuSPmk
TlB6FgSo/fj0Hwj4/Z/rqqVSVkLEBK8hUDBDrfU6C3avywsXNCR/AkghnrabGQDtGMuOQtbkEK/p
5yzvRAImlx0OrY5/ImVNFbZViNGyoo8ESddxnBwCtc65Fj4ysjDw7z6nyFyYKOVpnbUV868/prDs
2AWx+50otmHLFZqSqjvRXfpfYvp5nrhgkYG95u2kM5yQikcutvhoQElPCYiPQrdPwvP95eAERZU/
B7NoZfDt5xjM3p996UV3zS9o0fVYI6eC1tzVo16HC45H7MQXHrPYTF0aXi50kAJremzgM+aN4rP3
Fvl+xtsOShSwXQpvhyI0LoBA+VgdKYv55k31lbH5oQXR6/PXB+Pk74p6zkFYkbnYUeYplXONxQ7U
8UkvLIFgPTQvrJmt8NkFOA+KT5cD/+4iR2euirI5Vdd4/Wqry8zFYOfxbvioV4deEvz+/m2QQGVA
09GBr/P3CzOqmtVcJpwA8E6w3OAl8yr9VeAZJz5poueVXWM2WNwy16U5i9tsRs2/qdnTmBz1ViTC
u79RbjC49V30C1nqGhhysDgq2DvCo/mk2VYwB5Ev6szbjZAa0TA3holiNi7Ky2tKCrkBV2A0XFvW
7JDiZY6fL3sA8+F3K+qMwV8257JHN0HLuPUyzY7C7hBb5GRa/VWXyO4sh6Kikt0AucHjoz5NhnHp
elwg7iaPFWFALs9hqcbWZuV5orv0rk9ougmJFU2xFL7LhSR1m49oh/LU4k6WwP4qSm+LADino2oX
xeoIgDcllwbaQk6JstQRrw9K6bEcmSZoXduHBAUVCKJ0dNZyEZh2hmSpDYZwkn7R0ktGgUvslvqh
bPI3AB9lSTkPpgzCN0ZQU39un6D06fbfTKi/XbNQS2QbDUJgp/Yu++J+NmcDzAVcJGjzRqlgmXEz
eP2xCfpPTQryK+XUQrAoeRzsQVjhu7/IzsZyUTesBlrLDLO2UJ9Q+wY44V1WvDn40z27/KHj9tMi
gt1fdmdUbmkntUWXpQZqWqluY0JaS82dHqy7VWGTMbEvD6zARp7Z4jWnmmqYUITHk9wpp5kkd4ol
0qvYNUon6BElpoX7HueYRZ5D+mlhiy3/Mi2Dm0YvcnslRR/yNBdYtO+jGyzOR2OphW44gUkD0prL
M4S9I6T+tGPvId3iJo/lw3+Tnma/+i5ablA5B63lQtdrtvQWo+7ujXmse7ebpeVhXuXw85xMiugu
KDSU808VlwlcrFmAdhf078fOgCPX8U3EyzwoX1EmBOLF9cdljxEZyvlnZkpLrRRApaoCBUMUXZjd
IVnR2zlNgpfU/T31PKh8VqJtpsSsKAb1lcfYLku7RZ87aBYZzdjyLRcdmQVuyvMsJlVLm1iGbZVS
2XoUEAPkjiMI5POHNTpeHkfR9Jnc/lAMYbKUBoxj6XfQ5jjl/DwSbzxE16vDiDMH0y7m5xgMf6Kt
aXfVG2jXZucVC7qHf57UK6qnmpqsgNZtRXWNQPdZfW832SiL1tEYg34zNN8Iw/ju/kRV1QRBAjGQ
M/kTt6NRC3YzCfduNf6aQ6y+mVPBFrg7hRsIblSjirSUMBWZCep9VTK6qbpAvKP+hpyaH8uaaChF
eNyxb5azIaIp8JpfE/pOcjf7uH6XPfQz+ZPmVi+jNzxVslsG4yQIdKLBZH/fvFBNWd1olWLhWXG5
C8PjqruXHXTXSTYjyTnJKE1RnMWwrKNuLn+zwIYjmqzdWGKqBhoydO3/SLuu5cpxZPlFjKABQfKV
7jh5tbrV/cJoS+89v/4mNLtzOBCHuKF9VsRJFVgoFApVmYrCN3IZiUHD3oI/pMVDqz6m5c20IJWQ
nH1LNldqBcOdCHkWtWXdY6XoCIL89FQrokNn0wtWCOzvq28RyrnUzw0MaTB226SjbSWvEigz5fs0
FQRFFtXfHTQrKC7qz1Ru9ZHtoUmOQEI11D9kaUkfxrKb3Fkqcb8JZxXyP3n7EX8zDUzsyaphgTHz
nzZamHGcJKY8FtOvuiI/5JFInmk73q8gOJcOMl1PJgylevHosp6kEAzQ9vI0Oc13tPfd0qd9v9i+
g67wOBcv+3TAwQ08MG47YR45ljq7LaiLIxP0C0rvp7N6XALzrCwvcdQPAr/c3GEreM4vq6XNrHyM
IQRc/CS0sfX2M8KXAGTbNa+fjXPNyGpA2xcApLNoaNdLEnqhlow3ipJUTqfora1p6XwUrKzINM5L
w5paoAkHavCtOkWQsaxR7ho1u/pj3isOI9aid5GoxiYylUtNAgvSmSokiLxQvwTqOcQbbDJUbl9D
kkWUfQkM5Js65hRaDnoJrBrUKmP8awYLVSFq2dwOXH9/O76Tw+rIXAzMP9H2MrQPyvBJ8JlEANxp
CbVgCnVVAPTooHy7Vl1qye6/9r516A7jhbS2KaJw2a5LXt2eJ+SdyhHziwSg3Wt1Y/jNc/z7J8ZH
SoyGqsfs94cqWSs4LqiUkJCZDB36JSHmBcq7oBQULjbXEDollMgyGIb5p6ywMwJMM+OcVLTFRTHb
72jv7n+nTcdeQXCfSQebFUGvDd7i45dkupPIfQ253sl6zQbRACHbI++OF0sD06Bl6BS3tX9G+b5M
9D5KsVrJiVGYNuiopb74/W/7Qn/F4Xt3aZrnJEMKDMH6DqQf05FU9ml5xKMZmGZl9HvdivKZ7e/0
t2V8E6/Ugd1UlnBwGgNiXuEO3df9r7Tdx7OyiftMWt6CG2yETYx7M/XKW+nu1FwWtHkpngy+FkfE
XbiZC6wAuSNZt+pOnUyYNA/gHGsPhgGuRDJgtPzPEjwU46PAQGbAjnNY3FbKC6NPRgV48kE9x8fl
GNz0/uIwGbTCEVFDCjzR4g7nMTJCslQs0QFlYcA64uebBS+qNHoKG0xap+C+/L1v4GY+ulpP7kDW
02CIJSarOdR96VCjQRV3oIszU4iF6pH6eR9uOxKu8LizmdZyoVtss6kHlCpwaQCybd6wqjF7XhXe
+5g/7H0/7lRupkYiXQv7mlfzsb4r/OlHj+aTP+lJczpH/qEVguRDtKBcNGm7tgwi5jAqGJeX2CZh
YUvyUUePwf5S7m9ujX+TnLSsiwamuxqpga2M0KaPZJH3b0VhRrwPHQbFpIRXRi6qroAkH4yJbug3
E2N1i2yjxJ/YTHIGZepHxvM825arfdo3bjOwrJG57zZmaj7VgckCi+wwmnfpTnsaflhe5c2xXXjj
hd7JokeTrQxHAz8Mo81XCcjd/nkS1MsUkjjSsf8g062M4U3V/ESzmcg2dufnfXINw+25MurxNRPK
6PhYE2l2/1eNlSmwiPxfZBG33bRQ6xTLgkV0+E6tP3N3LkJBBNms6qzN4T4VdOW0OtOAwXgo9Bu8
86KZszNsvPSybl/5qFV2cpiP5OkjPqIqUI03KMUDAHcWlG0JffUA65icFl9xU9Rz1FN6G4MTHHnV
hT6FwkfXrU2nrSDZ31e33q4NR3UcYGtlnpLymBf+vk2bG271+5wHtuick4wGbq+WLBpfOv12/qUv
oVvUL/tIIks4J2yjTKuaFEgkmrw0krxJEoXCzcvterU474vNITehdM7IsqTn+Jj5gTs43Z+/uqVF
7+GqyCLOD4di6VJ1Yb7+jZzZBSz0QEePadny84SZYCZkoN3ihfxVOhffg5+lP1+yF5GKjNBmLv4n
VqVOowanZDVOZMc2WlcPuodhRE86faT1ZbXA/MglkZpgCKBm4LXlZzX1hjy2Y3Lad5StA22NwVUw
ZaiVLFOPjzjOlauGx9A41dH3LooE59lmarAGYqnYam8FGnQRMGPCDpvFH/DgZbrBEcUdV38bshcl
x4KtxlPySr2SxToSLS+TegR78HPFblocteXegCrE/hoKXJNwYaOU4mnKJ6xhrPu6dgxEj03bMfga
N/jydkeaOoeAGNLUxx6NL9oR7bb38S3j5wHb8CurPpA7YfbPvsi7g2yFysWQBoX2JVbwxeTB/Ysz
Lj6ov7I/7EqT+iLytjcKjj04Lpzkc6xqEYG3Lz/pIfmKttQDTk+/u0xH0w1v4pMEMZYSVzcD2TnU
gfzxKOz42con107KBRkpr4pIKfA/BC8jygeFP1xijBGOvnFm+asonGye36sV5qJJD6pILWzhOLp1
r1Tnar5PBwE1tcA3ec4eElqdorJspEtuMuNMiKDRVhA/+K4DMirmYPVwEk0/mA0eeH7G/YPZCrIQ
kRVc8KBlG+DtB7s5Ni9NcZSzT/s7WBSd+FrwQORiNBssU/MfoRrjCQ+smMZh+mdiRjHBh+f5NIcU
wl3zBDhp9gvzayIfW+W7wCTmPDv7iR/fs9Q2DFKFOdd/eOEwLnI7/WBiONqtdmB3XLB2xq72tb+I
HHv7exFLZQTiCuUbHrGc06BWkEKz1MnOQmpPw0cuSBpaN/4LwbkEmCWTLh8gmEdDR4nue1WwftuO
ff19Lv0EK7815aREKOhUp18e1XxwAvNHNhz3v9P2QXXFYUu5OheXxLBmEE6BULIs71tlOEgmvala
6uvx5BllfdiH23wiWK8bc80VXl7q8og+kDfSXUaBHnrqQ9XY2Xf0MR4/ojG6BuOOkMnEu46lQKxO
7aBS11TT/BOaSXgFsULzed+w7S11XUfu+JhliHhB9xX52Fjmfj4PhdckEtQvo2my96FE3s2dEngg
jSy5AFQ8vVTlnax6+7+/6XpQYbR0inlkjde0TbMwyhQLhN2dXqa2lXbEKZpO9StLQ+84zkmRT2we
e1dAPtGskmXBkCoAld6WzxMIM0FecrKctHegVHIr5i7Z/FgrQC7rHMuwDiFKjHdSEvhmu7yWrXls
svbn/7SQPJVHbwYoj7KFjGnReO0oZ6AnijU7zTu0eahRI3AMwYfjk86pUItuCHNUZPX6pAXRJ1WZ
QRoEvae2EJAabvqgpqMvjlKF4kXln9sYurXxEpQIfz3OQ0kO3XD60OZdQXARMGiXaChHbN5ex4Xb
TM8ofNl1GgluIGy3vDunoKlLDYr8X+ZbqcoU7RzURHuTpEMoR3+SmgtYGs1Kt4vhSU4/7bvE9rpd
0biIBL1oVZJZB46ptl4dSwelVd19iM2IvjKIi0QQ3uv7rOhx+HWVV6kvMp7QSd7b+vgpIoL0bjtx
ISra76mMxhfe5YKhJ6UajPhI5+5Gxask02jTDgq0Yhk1j+g1ZXP5VnDs76vTY85bpSMEcFNwJhLY
LgSn4SbHhbYC4I6noWtnlIQAoD+jN1D3W9wT89dSsosv7LIou1AZ+tGCir7OBZt3+2RcQXOu0fQW
jcJ++u/dvnWmC1JNH22n/kcma9dWci6SybnZdBmg5BzNWPUdbQV+sf2d0NOA5kRWveNuFsPYNjSA
nLGHpqHe+N7XX/Z9XPD7fJslraBRQNk2Sqs7Gv9oltf9399MXsnf///bt1r5mUpyyLCx7K6Ivkso
CWtLZus4bU3PMg6Teh5Ec2GbJ9IKkIunM1kMK1mwYFpyMyyfm7jy4n4RePdmZFiBcBE1NI2U1gNA
hr62B+pFJYY8zYMVP9TZR86HFRS3Ua22nYZaxQK2RPfDuHxYclkQuDdPOwL2Hl2HnJrCN7+RPDBa
zKiwaubDhG80kodavjOnQLQxt53tCsR9GxkSrVM0AKj1ZOcvAXnzocU7XYX5FLCEoPix730iQO47
5VpZFyqbRmijx0G7L2WR6Ma2t10t4r6OOWMUwdQBsIRPRXvI6p90cfdt2Pa1KwQXSItwCq3cAkRp
lI80AE9HkX4OzO5IFuos4Hvah/uX6HnF46Jn1Y+k1CNEBOP5r2mH6Ed+kvE+gAlmbx9L5Hhc9ATL
kxblCqAsJfgiW61XDv0F8n6PtTYLfPxfzterWSx7WQWiqUqyvgFzEAq+ZY3hr8xH3dK3vrGjqDkU
t6JJLNFn4wL32HRWTNln60M/nu/rfrAlKGzSGwzD7q/iJhI4o9lMlGzq7yo3Fc2sMQWHu1p+HoZD
XhN7ZmxgI5oJhI1wbMe8S/JWYNwWNkH1WJs9MuPopgdRtWKXDoqJ939J2ou5VUS2cRu4pFpVqTKU
IPr4tlZ020iOc3OIoDipJv7+Mm5u5ZVl3FaG0svcThOWsQN7VXEcjaMiSvJE1nBb2aLJPBINs+VJ
KeuQpApwv13U3tHkMXDlfIgfaTvFz/t2bW6ylV3cfk6DLh+LHnZlU32bts3F1KPTMPyocvNxH0m0
gsz81Rbrgpk0YQrfqMaMOqTQya2q1XjQYVxd+1CbDHu40vzt9Px2Lgg6+0tgJeCI047DcTrjboMq
2MdKyaACIEwQkFpvNf2VVQW0LsyFidvVy/GNjg6K4miMYFRtja1B+gKULfvGbX+xKyK3jtjkuSq9
SYlNaICvB9AlaWezru0pkAVd4iIobhnRvBVaqgTj5ChN3DSyJrdsJs3R0vRrrxBRwWXbQ66WcUEx
bRaa5xkKLqb+2qaHucPbs2iTCTDeKHNX30uxKqXTF9QKaPg6lJmfJLnXq4IEkK3L+zBoQRsNAha6
yqdMwRxWpa5iJ4/zKc/PPfwgANEHNQ+h8hRmQu2f7chxxePCLtS7S+gmgQWD3JIzEwTU/cVHNQms
LU3mLo6JXosstaNHXXD/2H4o1a/IXATOZM3QMOeOTwYRZcYXC8WMDORxvQ1F44PlWoJ3iH/Z2VdA
Lg4HoGohdABgXkOjQ6Y3SpH8IYS6lt5mdqBB0MYKdFdS0i8QahANuW17zxWd/X3lPcw5TdD/Iduq
DVvqVbtIQxuSY6JUWBY4EBeVkfho6kCAM9d3NX1AxdOp6C3N79GuUENleHzRLdHz5vZmv9rGxZUo
JzEuEDhMi/D7kj3S6CJn3xJVcN6w77O3NbiQog9pomg5ULpK9caqfw7SD71VrXySCyODaQxqzQS3
JHTBIzSfkqp7yScJ+nOB4EwTWMN3g1ZdGJFFgzcWspu26Nz+tB/rN9tNoWNggLUeRUA0b/3T4Yx0
pFWY43hmrE/am/hhf0gWd3zovPBrC5kBJy/dfdBNJ79i8m+JmdriKl4Ac7DKY5RXTtg0t4FVn/Zh
Nv1tBcMVh/tIpxWUwxA6ksahY+OHJTpkxu4nuuEFn2m7EW2FxQXIwpisIOmBxVSRWWBkwsHaMb4d
Fbuw24H1oh3HWbCQ25elFSwXHRGTpQYUeexGGz+xZmEQS40/yxPTa4q6j6GhzU8nGPCT+YbuVB/D
bCpxfA6vMkgv60NwU3x+a9MRdlBtu8gVilvPkuotUWpApcoZ43/S9KMYTEEQ3BS8BY3D3/Zwqzek
NB6SHCCMJjk465f6W3kgjnzbfluOFijxirv+IS/swiE3zW0JdjDRLY1sBavVf8D+vgr3ej8G1IxR
XYmgoKrXX4hIwEy0jtx5UlVZoCUSau9dkvsJVc+aEri5UQm22na5dWUId54ULaXtMrMykaf46YU1
2QU3UWF3oHExUV3JoaGauuFzJxr228xMVsDcoTIFYToVEp5Xaad7tXZIw6OKtK4xnhdT4P+iteRO
libVF2sJ4S5SF7ml1B7kgDhx3nj7YUsEw0VkteuSmLK3zny6TxZ/rl8b4aQJ2z7vDsnrqvHCHqXZ
lxjbevtcozecjAuSb0f/BhF3f/4h6i7djsOWbikYBJE1fpiR6B1kpQnAjLl0NQqV8aK5NErl5lYn
yN621+4KxblhhVk8Qli5Ggwt/jTkbrZARKsynI98oisM53RkSpquYYwcGZntPpNss39Wclngb6J1
4/xNa5susjJW5VXsJaocJRgPUql4jHV4357NTWRoGF9ENg0SAi4QdtNklpKEA7kcS6/PvGz8pccE
rL9I6fPv+1ibIW+FxYU8qTXbMWWSf5aV2VXzRETPZiIA5iOrmGr2lQ5xdpyJZhc7XTHbRHRwbF9K
VjZwblb30Wh1HSC0e8NudE/1lKPhlT3a3dFlL+5p23TrFR7vb61sqmWCIFfLgd9P2SlbhksYfSgv
W8FwDldImDGVF5g1QgIh1e/G4GzEgqEwkSlcdMPEsy7hVQYPSubkjV15as3M7xdhrsJc9l2Eu9rC
jyFqDX47ZF6Q4tJ2UNBhmzzn4M3JT9P30Ind/vg/uTU/kZiZupYPKWt9GGu3KrLPxSh6y9peOsu0
LLQW6uhQ+adj61aSTZ2Exz6Mbk5W6amG9EMpKk2QFolguGAgKQs6RNEdgnDtj/LvQLan7Gl/sdhH
fv9xrpZwMaCuEq3HXDgcLR0XeFp0iXXQPEhfZ9J+qvL0C97ywWxHBd9IZBn7+yoyWFovL6mKBWzj
LyZyEihMNam3b9pm0EavDYqDlo6zjvPv2Ox1dUwUVLTKwJ6jP6N0CJPv0iIist205Yrzzr+1Wm5Q
LURFxjRxwkW2Sb9F0mnfmO3b4QqFu0LJcdmZYws+jOK1zOzJVb38EUSQd7OF8kvulnhFF6XE2y8l
K0zOzdUi0bQphGWZBu05zEaV5wz0LeCIKtCO8P9SQNqshqwgOZcvJ0xHUzQpY+ZS99NHy2Mav6Yv
H0Wje9sXthUS7/lKMkpDB+PelFmO0A44mzegbfGiRxFni3AhOXfPUmNmhCO4XMQ2jikQK0pPqVOh
71o6sNKZIvIW9mXebeuVcdyx2LazHCk1ANmIT/KqfGHkf+VJvmkc9YsqiCGbx/wKjDsTxwVHcNHj
mxl6dWvI4UnJGwGjxL+sIDXQFoWDSVW5FQz0YF6UEo9o5BCcTZwimRu51RdQM7G+cTMBi9D+httM
xMwrILeCtWxBOV5G14oWlI5aNi44Re3BuBiqYcf5t32w7RW8gnEr2NXDIpkjwFLrzupCO7QEVZHt
WHgF4PKJfsx10OGhgUmvMJvXS05mKbaqR66FCYp9W0RQXNidpOE/7T5B0NiDNHtUcczstyUJdZw2
E4vrJ+KvTora0GposGrScfKZxGPuaHctauAo0LmSK+rw2Y7zf68hr4ko9zU1Yh1rmI6GV9XPffM1
lUZ/f/W2E9qVUVzMTVqdtKbBjCrswWdKHJgJOdQWCI9UtxKLSGxHiqtVXMDVOw0aS3hr/I+sOqMJ
Tf4wiSpQ6juikr7AzzUu5pZGZRYDuNG9isbg0IlsMATZggXcPkGuBnGRooHMXNfMMCgKc18LpvOy
DF/Ssb9o5eiP83SjVqiwL60zwP33sUXmcTEjItYg5zHMS/pnE0Ijwdf93xdFQY2LE3j2ME1Gx4Lh
dnow/OVYdXYTMA5KaIhHZ1zqjV/7kCKn5wJHBP0jvILA6dXpCH5ofLAn2oqeWoROz8UMvEaobaRg
4coMdW/VsVAFkZy2dsvTdBBf4rZrxNdNxndHp4ak9jULh90bXOGCieCNNZxAWKT2m5fg7iNcnugg
/e8BRrj8LZQnbQlZf9AsabGthPriB2kfH/Y/17aHWDLUw1WiyTqvmNbpQ62NFfJ5HW3ff41bBafe
Dx8CcFBWjkhIbPvLrfC4Ha2GkVkv7P4A9he3jqHQUjvGU3ojHSq8lh2EM6Ob4WqFx+1uM1Gssmze
7Bvc4FDg9jgfenBVF35a26xSTPz6PnIJhCQYYQCyYkFutbnJwdVvWIol48WT89UomKMlbSnufo11
Bw5wf1xE8goCCP5gK8hoBhNK4ng0+x2iXcgQUn1vbWuUAHVwylL0YvM8AXM0WTWtkbLlufUrGagb
DcolnlrBWm3DsEKWAtExwg98E2kETwEYQb1A609j3T11ynCOM+vTvtdvwihE1cE/Y6Evg/sk1SCn
isXa2pN0vNdofx+OhlssogZMAYzBTp7VpTUhel52FmDK7rshnUmOi2vt7Zuy9enJ1RSecrrGZECt
MoylOVn6fd8JEkHR73PpRQaJw7CPUcls01Np3BTGw/7/v5X9rf9/Lp2IFzXS9BS/D7HlP3qH4z0s
MrcepttuEF0KRN+D2br6HmZqxLJZAMtMv0Tqd1Bb22WrCvKJbYNAX63LmoZ6LHfkFgSpQgXhNU81
b9Qw9Yc+wBDNd6kX3XC2IhtRrkDcSTsZSprILYDkAzmztn92ZcvBegJCWGHT//bSXcG4HVMY8ygn
jDhbnUpbwQAw9fLYEiydAIQ/ZdsgW6pQRW0+0p70wc6Nz9pH2ohWi8afqngIalVrgh1J4df0hRQo
z//c9+jNQsEag9syoPepiIGjGlzV6B8yS69Wkz9SPF/KvPSD0LL15UWRG7e32kttjc4+/PaG/ftL
8dMgxFTzXK6AXtYvlonewI+EaBVnALVMxB2D27Ck6MdUtXCgtsZzK3tV8UtYpN/0A1AyyqjD6Srl
P5LVoNe77XAK9N1LXX9uwEZXKh/xtRUG95HSaO5RIQBGBNKx7gUDgpH1tP8lNiPBCoJbqU5W6lEh
gGiLyM7Kz712RwK7VF72YUSrxUU1Xcm7XNEAk3WvsIQglPbePsRmZxVZmcL+h1XkDDKqF1HJ6g09
XkrMo1kHjpp+0trf5uCQ6GAUPp5sPvKJQBGkmZZqQZKFizljZxr9JCPnyIa7qAR9A4RFRpGgEgvH
fOGLXEH4KZaiKKxCQpeaB3JFMg7Q5kFb8uRH0DKb2q/7y7iFhXcNyBtQlJhlviZFZl1HD0sJHWnr
B4iM7ZH+mJtzRNFdIohBWz6xRuIuliZeAmpCgUTN1wQ0lcq3ZBLcHNjxwi/cGoI750g/E3NJqzdF
51G/K4zHDgTTaNfp6ack+rW/ciJ7uLNOWuQyq3KAVdWnVvU1+dBQdx9i82ayNohzt6miSyMtwNDt
v1iPrSdcT1zpkPvW6UMFV0ZEjMZglRoaf+9KSwlSNkEDYRncg9hAS+gNF92Lnli3kfqBPv81GBci
ErVXEyVvYdoSTecuTXPFlio1aex0lOPbNs2NP5a5GIIHw81r8xqXCxsSkeLAhF41Wq2Hk3LUjxEo
S+QTfQYZ9x2THZ06V8Q7oGw75nVlOd+H6KJMpBmg8hkXZ+JkLthhwXqwoNQnHSA77mYH6SY5Z7ei
EvBmK83aXm5PFGVQRNIEF+rc+jPjq5pkOwGFxBfLa3HPJJfx2B5DiUlBC3bjWwPX++14tZrbIX1H
SZIOsFo90EdWEqHf20OLdx/qQFjiaDjGN/XEdGzrzhl+g8dE0A6+vX2IjBFeHfP7yrtrrlFXkNfM
mFJSc6O5yxHENH55YtNZoSt6QmMO+87aKxh/4c3VBuNzM8DG5BR299Is8lx2Nr8HMHSCFm2oFPFE
cRWZZhTZUwCc4UY+Y4EBGchZORMffK6O8UkQfLZyBUwJWJAOQm/KO6azbipMfD8EbPlQndSX+jA/
BKf40EMOz1c+MxlsE5mKowhOpM1cdY3LRQZroIOUZvDYCARasY2B12N4qk+QYBKVQTYrTWsoLhjM
VZIWUg4TmepeCJFSkJEcwgOEfph01w8Rc9ZmzrLG4+JARcuiATcjCz66n5/Nk3QrHdhKipqkNp1x
9e24XV/JUybFbA2V4LFvbuVMdNPbdMYVALe3JwphyYTmzDkYpWbuRa75oHsQUTiV/ngR2SPyRe4g
jA0zTEmLD9UY9GFuFi9eBieVmslWs/JZ4Pgsz3630a628Xe+sdIMGlgAw5vMKxN1bX5Ux/hEfPMC
RTVPgLZV61/5BH+zIMbU6GWMlbSeVXT5LpfghslzJWdRPN72CUJUNvhjvGO/qQe9lmgAs6rgNhxv
FVXgE2+54vt1uwJw9xck/BhsSOB0THhasvVj+JQeJxd0WS748tNDduld9uQO97ejo2qnhU0vqV84
olC8mZrp13+EOe/qapDpZIokAkvNBjyh8otq/pATUasoc7k9a7kwtZCoDaAMgWSzSv8seJ08DFo2
34ZDW7pWb37NwiV1yzrA/dpUFkfgNds+ejWRi1xEaa0sZXl766V3lV8e0JzmWZgZgwqHUMPrX0Ly
FY2LWwNyiAiqkBFE5NjADpPV7P3+BvX4oynIC0XfjotccQeGzaIAVGOdApw2xnE2BPVDEQQXu/Kp
XZo+AkQ9vpQgbEhoaQfLk+ALibYbF7JoshThkgGlcyfX/JyfIzTFdqCIU1/xMIm3XSEznsAu/t64
6NC9lJu3/TdDIyX1ZK8GK6p6mqBz0z8k5/4oehHaTqd1TI1RkHzo1rtabxwaOViBEVRei5OEw3r5
Mic2vYn+GAcNss3Sr/FRpKK8vbJXTC7O5IkaJpoKzMw8peOn0hAEsu11vP4+Fz7CUlOiKEVEpuad
Zfl9d9A6X+Ad7DfeR48rBhc9YhJZAVVgg96joZA93BlPyZfKq0/1fey2FxHx5HYuvPpQzOhVTDQz
KcrnHNmjekge0D/ha6EtvSwOm3sjuS3CE60hFzGyKO+1UMUaTga0IINRQq1kHEe7nNEasr+WInfg
IkYgdUmg91jKjnjBcDu2gnvMJs+lQXF9wICugQcgDiDRB0rjCVnbCFlQEyyvtYO+HT9xAzzRMQ0p
sAv6uiAN3lzAFSgXpEhZpjNVACppN1r/m2IuuBTu3k0vXIFwMao0p3LSoMziac/TPTlDCA+8Nsud
BHov9O6HvohIf9sLr4B8aoX3LCZOhaBozskBD0Vns+/8VLnU1Jej6WTgclFVB704aclJJeHxA56y
Qufer3st6nV9xJoOxlNRnJL5f/tmPLFXMs1qaS3s9+PvhnYq6l+xKPHeTIRXJnCxycKYfVsagGiV
2376VM1PBr3ovYiUfLtiscLh4lOWQz4wYe7XQPSuAdW17GFs4NgeQHV9w86T7q5x8mfrJHwd38yH
V8hcoBp1WloxAXL+R3qmZ9C/H1nHNTRYIWzceMFrcJnOkweeCxRrhO2izOPfxeUVOhe3QgOT4/qE
HVFCQDy/GM+4Fx41NzyPmh2cBht8P9Bycxq7+ZYdJgE7zvb9cIXORZrerLKkQlkbdaLwKNnxuTmO
vuKRi+jmK4guhIsu3agbNBphZtM8TqBIxYxu9aEEaGUMF1yCsqagIAaGfl+8cc7XTvel97M7pioY
+x+Tml3FaX4QNAipVeUF8p9ZeijjQ5V5/1P44KlJFrUhcqPi6+ghuS2y0Vks87QPIfguOpfahLG6
JOYMCITGST8tKcYVBUFQdJzx4zllbBqY10YMHn6Gd5ovv9S340uKC0SJNNjWMKebu/Ml7wTH9HYl
8uoPPLusbhaZNrLrofEcHOZv6Ntw6E3wSXkcoBhKX1E2OIafpYtIl0gQMd8RztIu6CyW7ZPiMoN1
zMt1b6LO/nfbzEFWtnFho5h0dAWyu7Wqhd4sLy40QATVTEFk4pXC2zDpy4bCNYaqtOdhcNEb40ZN
8U0xWrcxJbtrf+Jw9fcN2y6RrSzjIkVEUrNTI3w17dl8qU5MiDh9Ub8WqNN/6h7HI30RALIYtxOB
+ZEHec6LNFuwlCzborfs3QNP4y55GC6pk3xmip3d7+BJVDMQuAk/ATHhfvtXZhLP0Fm4lcrzNH4f
o6/71gn2Nz/XExs0keUeMdHSqC0bN5P5bBmC9hVRkkW5IGJqRW3OE1aQTY8PUMaAgAq6pdEWaPpd
bYtu7ALf53XGMhIjp1cAl4+53fb3KeLI/qoJLeKykcrUkKkO8H0258AqSsgJ3M7WccVEt74rQBMZ
xD7i6qoUZKQfGpYVd655kNGZFx+Le/prOqN85dXPYt7Z7Vv0dZNRLnwQUhdNyqqpyn3vqU7zkOFu
oVYwsD+hVuaF6JoW8fKIdjblko1k1rRxYilechM9sNZzdgZ0nn7WHChDClMr0arygSQL5ipdYKNG
n8rhOIo620S/z6Ub+dwb4ATB7w/GLSl8DGYJvFAAwLfOobxiZkoDAFpWJ+hBX2gneigUQXAXlESX
9KFhn0RNj2R4RK1737W3n+SujmZwoSGQe5LQ7O2bq+fi13jAM6/d3g4Xiqvs6LcnetQfGfWUBOqp
4kU4sLR14TTBDgx5OAJ2ED7+VTqVow4sJNha2WDPXoT61JtgJaNc036jXvSR82uNyFscKctIw4iV
LjuEwshlwwgW2GhrsOFAPKES1YW3QrwJLSXo7FoEfZzctrIWrZmCUgq9xFrsqs8R5m/nuRQkHCIU
bjehsNSiQwQLqcx3c5TYWXUxDMH4+2aEWJvCbalk0GU5YyDLPXIOpmYT3UsOpW8FxQLVvUgRfS72
f/On/xXS4AXGyi6ThjrE6mWZE5U2fVwQ7duXyFUfQtw7wT1fgR5qdnMUUEVXz60Ma43N7T5DjSvT
WoBtmS9y+TSNKZoBwIDS/ZkxWKxfUNTf3477H9GQOd8cl3kOFhOAkpnafTM5IGF1oRfr7sNsZVQY
bSMg96LoYOMfjgsjnNShS1AzoLKdGoazUBRYJoRJPavs0bCe9/G2ohiUk02cygTC53zH9NymuPl1
KMj1+bGZT1T+sf/7m3OkawD2D6wOaIP2kblYiMTR9Lxo3nF0ZrRPkIOZ/jYsiLyraWJLIRIs8IpC
Ttjeh9/KFNfoXHqgq0NijjMqqctc+xbNHqc696QwsFF7FziI0FIuMeiTGK9MLSxd7i/FqX1Kz6Y7
navMftPJED9GbrvK9dNxwQtXiygbDdhWz5DnKH7VbEy3vVOOaBlR70c3Hpwis6lfPIau/LS/rm9c
du/3/hWci2lBHNGaKABnr/Hgi7g1Dyq4j0pMSLC3E7QG6QfpYF5SN7iTL7Ih+K7bu/EKz0U7Oe9l
LTHgtrQkkPiWHjED6Jhy/WnfzM3798p/+BponGWdEk0wk37LTpPLHk0CVMedILLLGxUqRtUhc9Ch
+4H74xqWi26oV0ToAIZ5g9+c+oPktX596g6tAGYzV1/jqP/cnLKSVUbPNmfwbfyjo03FuFN/aQct
szOMd8mC50KBw/KtxZUWF+FQA62yDp+Vwo5k0Ba+SCJmSUFI47W0MkUpsknGN9MbCK4smgayzCIU
NQAL144LLUE7a6AZAwy7+xKoyUVufFAOrBsl9EXtUYI4RrjYoumJqZssTEv5fWM91lNlW/FtPP0U
+Dv74O+2NZE1Bc3ZkEzgVXekWW/zpscpx7Z1cIZi3HF5+quJMcRpJ9jF2yGTYMwBj10WRoO4bTzO
RTvoSox6z6G8Y7WD+IV+QszCkHXGSKPc4UMZ3xWRvxgUcR3MSovzNTQHuw0+G+NNXYjmMjej0wqE
274g3SqTdgQIBka+FhASdUhgfFeqWPP3v5cIiNu/iTzKRWdg/WT9OWiaSz5fpJmIKt2bF4GVOezv
qyO8TYsJvEfw9Aq9piGYC8Izeeig3Vl48sUSNudt76wVHpcyjOg2TRq2fKy3FZSjNnu9Ww545nLF
OgrbIX6Fxu1jzdQWtPIDbbkPP7P55+nYGv9H2pU1t40z21/EKhLcX7lKsmV5TeK8sJxkhvu+89ff
A803EQ0zwtzkJS+p0nGDjYNGo/s09MSsfI+XA3v+3O6kp+TIrSXajJ5XuOyWxqCmOY+xqsITBFXd
0g9+NKFlusmTYKuucZJs4sw7o7UixWp422CTI+m4D1VTDUTuzMYLa4jxpHOAi498aza3Bc86zu+z
5Q345WVWC/x+FXiZvI/iH9cdf9tHLgacq2BWPplETdW1OQAGb3L+UWco8GDR7slNfzP719E2t9kK
jNlmrTzlTd0DTDBOPQoO81tD2V2H2HbDFQazyZDfqWo9AAbxK0xhkXYSil08wUaXVIZHLAMShLEj
Nnb5mQO8SfkrYGa3VVKShkYM4H8iucyRsLXvem92Sk/sLOGZg7cZBazwmP0mQAq/MbLzlwt3rZ0+
oDRWtko/8yIH5SjfF1tDmYOsOIbC+YzcNWa2HJQtlbA1AN1Bw1h0ex+hqk/JJbUbd0GyujzpCWRP
ORZv8ufKYroiK1/VOsgShpArRN0NrazO3ezU3cS35e3sdHbl81Z4k1hWcExoPsskEZKGWmnsMTXK
auW7sTss8i4V7xaVN2ls+wxfwTFUMk2zKsgL4NRTs0/d/Fj7sZ+W0I+Q3cQtbHUv8Tb/1rMzWtsN
EZWRGuYDMi40q4GcZqYeulo+W0Hxkg6nIfieGDvIDNqT+VmY0f0X/FawvEJlvacY5DmQgToeFo/u
0NQW96icQga2sHnZt+1dcjGR8Zmx7wRc1wEWmKjLFI4TSnEC4ZDrgTVKnEzjZkp7vZ6Mx0gJZAAX
apn6VOwhYQuhB9OW/e5TaNuVza/5pC7xIcpcrSTjMvEQmGqRGDh9IKHf+sYek9X2DYZkcjbeNrX9
XET2kTkmeCiqBNhFR0ZQ59R1S3FoHXfuZS/yngPHcUv2zbmWulyQU5hVaJqVTns6mWmZIaQ45ZYx
Ik873AitN8m1dR14+3i6mMkcT0Y31F1LYKZkvkWFJ5rHvubEgNS32S9miqYoo5UOlVVsLnjOlKFP
GyI4aV27YgFVp2w49FVw04m/8zawhmKsgaRrYkQhhdI/L92tYr5eX61NwloDMCdtWcyROsYAaCDo
gAJZyJotudV7uHMcTKdElTMvGuJCMmdsmMtaVUmS4GS32mxRIZXQh04g9HFFpzgIzgOHIbc22NpE
hiAh2R/GrQ48tLegDgill5ijQ3a8KvVNr5AI5lMQTSPoSXx/sKlCnOuCIgtOEebWCHmdtNo12k3A
vYHQC9MH97sAsf06cWzkWEN8stHW/GFPX9yaneoTpzvybNr+Viss5vJWtOUkZhiDAfdoPwle59Ap
H+lR/AGlJ3d4oMOjrzvk1nltrgAZh9fFFhOwcqzi0PtEe5Aw1Gv4uxG+NMXTgjbS62CbZUtrNNb7
jSYchwxoxpHms4qTfif70S7ji9DxPhrj9HJZQKYtV7CQvU1zS7nd7LRTeE+nHnG/Gg+M8fglSIO6
qgBWu9oDfSBV78Lnf54eeNUHm3eP9RIygUATmuLShcAyjrMd7tAx4Vc36pF4pSc4Mudwpqt0zfWZ
QEAqw7BNK3yvaID0S9nsSVp7HJ/YOkDWBjHnv5pMsRrpwEAhpx3Z5gIxpFqgoTjqZZ1Bs0NP3csc
jtp831yjMuwRFdowBNQTR7t3g4P5DQrsh9FPPNMevcnt/HGXZXg+QliOdZVeeU8tmyR52XdsbhcS
ia2AEw/7bshep9iwy2WyBlM9dE3sVZFut/m4H/SIc5TydiDbRNQ3eAxMpTOZibYOVw39c3GEz4sh
N+87qxVma1xFjDwXSwEWdt8NvKlSeSb1W37UHM2KHudTeSu5jR9yi8e27jtrWIZiJqkuOhTmU3cy
vyh4wkX5OtkPh/Q528279gY5jesOvHkOGYomi7qkGYQtt5p6PW5qEcddQPDeWAhWVOX3ZT/YZaBy
Ojs3t8oKitkq86ROaLMEFDFsIbUx5SfkjQPb5pcVBrMx5rEuprJbBKd1ZQ/dep6cW3qKrCit+Bt3
psw5gM7Jkg8cYxiiBlEO/MMKC4xxM5GlgVGTlz3TBFjgqQcV01+xovb1T7VJZysohjuTMptMMwBU
PmjPQptYSh1wNtj2J7pYwzCmEilzNoaAaJXkMArLPunRKiqIvBd3Hg7jCiEGwYCagTN8b8hZZBWT
D7zZEx0D0w/QPFSeTIdXdrzt6hfjGN+oRp1MQwnyKLoE4w4QCaUQ7h8xGb3hiSduXgvNy7dio64y
63U6ex1Hz21xSy9quY+klJJYFWaQURlU9bV64Q3O/IX3/7SQlb1sA2VB0CBiWUFYuZt42TdxT1V5
6WPbVHD8kef7MhN9qVLbEUJ9v7iloXLkDdaIq4Cy49c8bx44q/VkeDFXtEXv6c2m1I17OZHwbBt/
CVXyVyepj4upfBpicpN0PM16jp+yIpho+Arlklo4KH/nTWERPKqMCkdRdjtsXhlH/4pVkqtA22Gn
zUBpocKKLrrWyk653VnRp8WmDaQx5D3/iEpkhkr6wWwVATPknIVknaOQcXFmsWs5KFuJmPUmYNhk
UoPGXAa4oxZFVm7G3jL2d0XUDpaKGhRrSlNebn7ze5mSKuJShXZ+VtqjDMVMNoIBF+BpeNLr1yLU
3iJD3F1fPR4KJerV94rSQEhjBSiydKtHvpBG1syblM7DYHyiCsY2jfoZrR8tcVUhd3OCwbH96P6Z
KYwjJIE+Rmo1Akar/FE3dq1U20Hfe9dhKJ9/OCVX34XxBHS6KkUhwBoSoVA37fw4Sj5lU2anhJzi
eMS1LeOdzJvH5QqTOWNaLZfawgDmaMeLvdxiloFHs+UlKjw01HYMPrpfeMMgpE2iWqEyh0yrREOu
lBPqCtHUAw2yv4Y9hC97JzOs5NuAhp7aK0KbtGhUbeziRQw58dxVv0HdGk20rXxzybNS1iRYLRSD
nWv9MTY0K8649YaU2z9+UcWETiqe+fCT73HEclITKUKgNR76zIp30s50p4fgyTx0Pv8Nf/s8NS9w
zFEz6FOclyHgVDBkezfc0lALw9W93gksKqsSOtyc5LYDXTCZMydu8nxUY9DX/ECrlYnb2qWNVyUb
dUl0fheCdA5hbn+8CyJDLIZWET1b8PGG/Dboj6V0R6SX6zuRZxT9E1b+EY2lSHICiDi/VzC9a3i9
/vvbh9nqSzGMUiRhYZYzAIifPqKNwtPu1dSabNGj8ojJX4G9PHEgt5LHKLT96YsMu7RDWQloChcc
8SB5lRfsqY4KQi074XRMb9PYBYihlLTo4mFK4BEyirzBJNIh6RcXErCp1UjkFiNMrRKzRa+bt3mK
rqxjGEXMa2jyqVhQse1ejVn3WpK7pE+8dNadRTG+XYfj+OCHKg8tD4UlxWJmQWaF6MVVMUFX4X0y
uneu0AfbT59hLKg2FECZvld72mk8fBafNGQsUCHmRA+8LDLPKIY+pjgQtITCCaafFo/hfCe2mnV9
4Xiez8oziqmQBmjpASVWGMHR7MUjHXzQll5qp3vNK8X/wBibtcsr39cZypgrMSp6GvL3h+AY+L0/
oQdG+tq4/W2OzmaueBrvwzH8gZ6bOsoTGEnFT8zPtGVU2X/Hg6XdY+TfC69WmWsfQydZO7aZLgJv
hoz6eXqio7rDuTY6cfmNsfTnrvklQyWpsfQKKQFX1c8jqkIRsVpK+lIlvc3xFupy15AYLqnbKBNG
us+EHVUWovWfymts08qg6CsvT85dRoZEBjmK2zmDmxhfe+hlyJi/oNvhfkGl+Vl42+FYt7GOBJrV
RNFUFcpabC22FDWo+g6B1zmY/0tbmYbCQhGIPT1mNaoFckfzMMHUaXlHKA+Y8ZdGbmRo0GFZJVH3
MefTqpTnpUshBsvZ7jwgxlM0JA2GWIWFY2HujDi32xAz+iCi3Nc8oY6NM/vdYjKuMihZH2kt/XiY
MFbH3yudU126CSARtHKoIh6k2NLFniyh3g09zmw98EoJKnkTTwlk4xTD76oYgqoYEkqnGAeMUZOP
ki3Exfnid51pLSIGPaWi3UJ2Kv1+3fu2zfmJxR5h46hNRUNvG9OcO1W2uE3IS4BvZaLX9rAHmBRW
VVVikKwzyunfYvQwlng/wahaLUORM9opbsM69VNoqlQRTyGPZx5zmJmlkTYFBic7wtz6y6A4VdL5
f7aC9BRYRYlVUYUYy0G/1oA3eLQYtBFvrvVWn/S7FaRmrjAWUY/KIccKYvjBoYBqIS0EFlx0L3+h
wgPaN5Te59bDdcO2LhLvUJnzK8hmUy9NoNaZk0BGCsRbnBJnfB3s5tMMkZqT4c07XmZuI/54h8qw
UkvqEW9RWE8McHMh5OhMKbGMauF8Nh4Mw0kqqWeE9zCuT7pdGgde0kFd1zS864vIc0CGj0xoXU6j
CGt09VEJf4Tq2/Xf38pjvlsuhiymFgIpgQSA2Td8FU/+8uOEKZEhyoXC32nYXIMZzI0ZZW3/5ibq
mxnzoIXddWs4q2UwN+U4NIRA1PFRUu2mFn4s0/P1398622EABhyKiqpKJqvbYyCXUgRzCypCz3D3
3PvDTkQJbL9HBa4V3PFO2G17LnDM1096c5ggCoe3aSW0EuUUS09/aBDz+WelaBqol9EYc3KqV1wO
vgn29+CEcjGrNCzeM/HWW996AdnXTCFPUqE2mn/wtDdT/J90rYk2YfQCveKoSr3kyBUyoyzKhIDv
cBnPIEmrQQODriQasGlKo/SNW82irf/aDT+7sBmxYLQHZN0hgY2JM+8JN1XDMBprmrZEWQZJrTJ/
kws/D2vn+vfbZKEVDkN2YUpqNeuBY0iz3w25E2I6UJ3zZEq2tHswTv1iD8N2aMHA3EgDOPQqQjts
jbfazu3+tXdo29i4ozUMaPt+4e2AbX5aITNbQBhQnh1DvtWJMdMO0j2Z032LbczsRm4RaQdeMd7m
jlvBMfuhM8SwHVIwSNyhxjnFiIky4lRo0rX64IoXCLboPMEU6mahEFJM9pmCxvgCfU1k/IFO6lsM
73D/yEXOL0urs7+b4yXUNMCV0uyos2TlmubFps6J0TkLd/6OK5i6IWWPvmjBUaKHOfneNAIHgOPq
Z2peAcg5KY2GuiCZ3trh2ShOk84bzbGVV1j7+fn/VyB5qEZyQB81aKBkfkbdvgVJfmR17yX0JutO
tC95dQjbdqkGqrpFgvJWJv4rs5JABRG3KLmfbWkwbSnbYeYKZ/W2CemCQj/fyrAp02sz1oCCrWSp
7ZeyE605MSxN4rjb2Z8+uvcFidq7QsrbPJOD5XwdpWXkBbIWBPXHtEuE1xi4vZMuUAz7TWYvxB2B
UWrkB+FJw9rV4HRRsLL8d4TtiChjEghEKUVVYXtRBCk00lmhDu6Hu9QNH1Jftwk03iEY4ps/5sfr
23bbFS94LE20g1Hkugw8TDyM9hjjrnqZg6ftu/aLdir3woFfnra5h1eQzCEZLpo4yjTYrPX7Id2R
5Jlj0+YpvAIg731DFodei6DciAzaPFv0IVtw5x+SLxzP40ofebMptxcRj5MY4SKZmP3G0HmgGrEE
iVGaG6HdjxkVbIdusK1Y+mE4FkcttLiOQlfpwwa4YLLl3KmJZIwpAJNWgS4OROJvxPt8j+keB16K
cPODqRjlLCIWVTXCcEdNSkxWxHXHNQq/je8TbrxLP8gHW1YADG1ojVDosRmhVvyLammHwqNDBqJP
okc7Qn4nc0bEFRpDHQ2GyIvLQs05Dk68W3bdTsVIgbM+E33p4lHVpjuu8Bj+QOCWGXoYo6EAL12m
BVVpT0NeMMZE5z0dUBHxzrDt74WWAswrwzQMgzGw6ovY6Chgi87zNFVdOeOVmNKf+PjFLhCMTY3c
K3XcJqFbqt7YvaaDHcX//1pPfKYLBBMMznEppI0JKyQcIGNzXy35732ZCwQT9XUZmcZQhRXZrfld
9eLDYMX21Fgo9cQE1szm6f9uE8XKJpYopnwRqygN0eKrf9GfBkf1UJDuzD9GDzeSCpcSrnL/tvf9
tNFkLsOqXql1Sr8UOaKZbg8lFAwR1136cJ3t/oMiFA+PYfcsHqpiTIA3HtK7+IY+mHxXrClDHC1a
oZPZ18mertgVRzQZro8wsjrIangJHU3d+v/IThJMBrkOs51l0nA5IRLmccgftAfruIMscIBwusbV
ToGuW/EtOiU6fEVGbWDsYPDQjlt0tvEOSsQVKkOM4VRVYrwItHg03PUYPdJjZjme47nv1JvLuAJi
KKNNsoQEAcwjPtVY6G7G83B03r1n+2K+wmF4A71orSSkMKhH21h7l99RUSPNISB8aObgokzFFCM/
5eYmN91yBcywySBVopIMMLBCXWf5FqK8AfPcnlKM+KPDEXiHzCYFr+AYZlGWsaNpO7y5Igc/lYvX
DaLzhy7JkMnYkgmSfMDovNYVTrJTPqB9s7K+1/J5JDGaKW9j3tzvTeK/GMaqDWppLUtBBNC5vDey
b+VyP4U8vbLt2/gKhOEQpe9U9IEABJOWoe2MExodSaKn/qf+u+2rxAqNoZBa1msxhWyK0x56l0aL
8UvwRLtR+Y+RHLdgFQfL2sjFukHokWJoJvp76/T1ulPwPg9DGPMQy1IYwxZDeDLlL0pzTLu/r0NQ
1/3AuKvlYqhCVstIw3AmUMXQ48TSRqczq5t5JrPVpOiTTPHsGSnP10G3T84VKkMcCsmSXBIMGu7S
+15k51+N0dKeu+j8wDrv8LKQKLwtthlkr1AZ1hCKtJSqHMuZ7KmUYm4PlnCEFgGGK3NzlptB8AqL
oYwxNGRSaljXzjNP9F1cfMVrNU4XBcc0r1x0O8W8QmPIY6r0UJJKWEaFKenItMQZwIgZ1U93xs/c
V3+O57MveJHQDqI8AE8+iYf2kwQNOwiymm72N/QDLCm2G59XIrKdTrzYyL7omfRhtGuB2TnVvnap
IGvg06Iv7D90K+e3o5P+6Oz0Sd1f91bOLmTFCo2x06AGRYHTF4mcFHO/xJz0Ho8jPyR05LrJpMik
uVLJG54SB/XFh8UOrOBm3uU8NJ5FDK8kRl2RwYRz0swsWtiGW+oxKbpnchlp0uIxc83E4p2iXCMZ
rpkMdCpUFfXSg/qFQFBdfUxR4iA6dE9w0Tgxgs5wTD0tyG+HQAteMoQF5ygPqmUY3I6rqGrjxcD/
Mz9h6CU2g15EGhCZkCHeNUR+GZfmQOqAF7zyNh9DLbK85KIuUn9EfmJxaH5iwJ1XQbzVWMqNuecp
NG0DypBTkVC6rZ+73VbZuVGdA3EkOOfqaa8Wfl1zFu4XZ/YFgDmzcXNTJSkAACIEbOnaJ/eqL+J1
IOaKK/4iZr1gUbdZGQNV+1laDGApx2j2oO1Gu7j2f1W5Rb7XX0xMQeQnKSj9fjxkL5jMftOLWBLV
mWIiDYjZBX4DqfGcfzvk4TAbbGnCFtky4CD9FxwhIA2JNXkXOdln8vqdxuMNmuNKR/lmOjx63qaU
i4nMboOCDCJJE9B6+VwTT5PdgasBvn1/umAwG2wIu04sBmA0hh9Pe6V6ypVDHiJIOZo6UuHeOHGi
I55VzFYTJLKAlYEYFD/iym6RABdS3pxdHghzeA+y1Is6NUtZ5H0wqHatNRCwJt51euLsYrblCbnA
Qexo3i/Lnw3crnlymLzfZ8J83KdTcarw++JcOVJbPrX59PRnJjA8kUOAQiI0zImb21DyIrStXAf4
RSD108VYzVB0MZWkjZG7pJNu67vIjg/xkeqBEYcWvPBeKnlrxhDDHGn0yMCa1bi2Gvss4rR08n6f
IYRIFFqtU2GOEMCjji1PR377SNeRf4WeK4FaDbMlc2EQh3LSaCShHehZRKejkJOJtIZ+zxvmtNW8
QXC0/URjtuMYpPWk9Wc0xC2n+Ea9GTpLggj7ckf7qulE1fmb+tL55v53BJXfgTPbNBeLMBpUFTel
PLK0vrSy8CHWOBXsmx/sYiF7Icd0+lKMYoBUxuMYvbUq5/e3M18rAGaXRhqOP7XEEjZOc6vY8xHa
VJDiGlBKoSPg1KDFhbvX9V1FKPl/OP9WoMy+1UtNCwldOmGXfxpR9m/8o7f3SNXNMPbDj1FY1nqD
O+4NizzpfvJpcRGDck+p7dN/9Zcwp7+sdtXcdWfzwR+QAyIunuVcw0GmGJez4QGCRz7vAsHbJRqz
zZO2MZUsBar8RK8ttR0/yI8zWjGLh5jLKdsctrKR2fRZK4wBKknpZXDE+1WBHDEijt1kU22gwjef
r39dLh5z9E/Qyi0X47ymPeJRWukR3BuOcpbJEr/9VqSxMo+hHIVEZTs0MC9YdlN2HMSdNHBCbN4u
ZHjGiALT7E1AqOpjVn6Swt+h5ZUJDJUIpq4rBfWHLlasRTsGBe9goYtwZcexF/RKynJVTYAQzMZT
Put+EMwHc87sMS3u4jayOT7AWTH2cj5EKRnlAXjJLVRsbue7+CA9BkhwT2500/nZUXm8jkg/wTUD
GUpJxqkgegHAzNTcONjJw9+YTG3jEdUK89KS9U/X8bYLii/fjL2hQzhqXuaGfjP0blcevXFR3WK+
ghiPo9iWEa0o0A2jwfs6R/LGr7QENvHiI4aGO3RwbbbrSrvgP6RuZsdWBjK00XZKXKjTmTZEm9gt
xn5Vu9mjlQpc9Q76da59PYYyzEzNDVkAliRZwgk6qOckTtj/r93hd2aMrM9uneGMcVYmE8Js9NST
PA1P+sa+QhqaivHmqBzkPbFv3sNWS8nwR1ygH0CM6W7AQ4+8i8/3PX7pBe8w1xkeaUSpGSQafZk7
Oswqd73cL27I83K4C6zGR/s45xV3O3F7sYwtxhXmEkPH6Ek+2s0tnMSWdvkLPT3RPugK++yB91S3
eTlaATLxSr4kVaPIMDFKvybkrUoPwe+opq29w2C4RC7DOksiFF8EEMn5kr8tjmSFh+RzqLja0+RS
cYaSV/rGOzUNJhJZlFYulQErSXe5YscuGW0TQQidTJ2e6m883XUOQxv0/1d5jzQb4iEpgZfhYSlu
LNPkMPI2gGxqmkjvT4Thj6ytTcj/QCUhqZ/VwRMVDgNve8Ll9xnOSAz5f+Jlw9xYAag+SWyNVzr/
C5q/oDBMIZezrGURlBdoIU63l27Uu3yf7ET+G/Q2316QGJJo2xTNgSZtUMIbCA2bwoO4Fz3qbbyS
pu1o4ALF8MQiGmGkJ/g0EXpGMVJECV+aIrKExO/6Z845yXEDNs2QS2VdlLThcbSDBzpSuD6iODy/
rSEJSxN65o/rgBy3YDVVciEK+14DXgB1PvXeiB+jkiOHs03nP5eP1VERRsOIhxjLV9x2yKdpe9mn
lXQ8qvvFNeGCw1JCMmHwiwCcBuLgsodxEydl31n1fvJjj9fysv2ddNSPipKooBTsPR/Uhi4ULVRG
MABp8vta9aZq2F//NNvrdoGgf8KKcjrdaKq5kfG6fKDr1u2wbj7Z8YaI0o3/MZi4wDDEo5VRqyU6
LDFBDFnzNJqHIPP08eG6NTwYhn9mMaqKtANMaz4N4yHM/AKtkw2vwGzbny/WMAS0mMTIJwozqs+J
chSkXVdwmJoHwTDPnLSRIpuAMCT0jydxtR+lwE+V/vX6im1NUsHBerGFOsjKARQxGoRBAlDnkQMt
620/YV71KT8E++AWMbs/uKqdTZD+IjvI+//Wtv0XHR2a79EnNcqSdoL7KSBymnWn4kf/QYqX7pRf
+x+203ucREqUUUuBQ+/bc2zToSaxPX9pNAuE52l33ObG7fD5YhkTsNRLv0TQ+ENFBZQv6ItC4EiP
MYpfUJV1w3vW+kWUeUFjmCIVM0UsIqB136sY47fMGFWPVFpcsaK3dLC6N+TduK9pv2DDCyzDHoUq
RSQKzsta7BeHPjDHvrgv94NfoBbmuqv+Ihy7oDEksvSTHpkzXDWh0rn00US9M25bJ3s7XxFeeLnM
6/SLsrD3TjN1MwkzdEI7PTlmwU0qfucYdJ2usA3fA5QQK+mjgn61c3xZnYQvPfJspU0LmSc3jzGE
BKr7f0QtRGSpRQvjoaGCr4kaIMT0pgECFdyHoO3Q6fKxGF7R66kpxxYo0Z7eeibcxdXDPxWJ3Mps
zjqyJfUdOkNz0gOL1tIpLzU2t/E83i+ouETVwwH7+1F/5g1g3M50G6Ih6+jOJyor3xN3cxBIDa4k
BNNjklvhqcSLBK2ljrxul92IklX9TeVDi9Qadzz0Td9cgTP0kvdJirk2AG/ru1bwVN6rxDajrAAY
RkE6VG2mCeU/1Ddby8sPy415pzkDUpSZG5/GG43jl9tssoJk2IQIWWSoI7XJnV3dyyDZm33WHyJE
9pnN03/dZpMVGssmU7Ho8wQ0WiTe3Pc4fJDos4MvtLY0s7kHwuYRtMJj2MTUAnlIaCKg+yI8Gaic
jY/FzYIDL3qEnpWvP3PIZTOyW+Ex5FLPUZ1OKcpVaL1Rf1d+ok8/wzfteblDlx3UlxJ38FF17WQ+
Jk9ywHnuyXAMiYMmw30GzWnJDhPdUUcSHoU38ZTHFq5P0Kcp7N8reFoZzDCOGUuNVNKeEHo6IIPv
QyoSnfDngCKwNfc323gviGwGN0RmZ1TOGdVS8Xoj3aei6V9fSc5CsknbSY31UlSwDfP6U1+8dBMn
YuZ4CVs4FVYGicICi4ZqbijfDLt4jxFiB+69aZOiV0vF0IkcJLIxDxTn2Lu0Bj9yqp2ZW8v5jUXc
yfdUimbi5cJ4sAylNMI0p1UMWBGV+GcBlbK2tL24Vx9mh1haZ5l7+T7zeaEDD5chl1rpwmyJsfm6
2avD1spHyNKHlqH93tm3WliGVggG9ZFMh4XZvttDXjP+qoxWggxVaFGFenFXd9ai2vrr3Fm8nO3m
JWWFzVCMpBrNMFdwzlLa6fl9Y7oxT/CYdyjoDJPUxTi0gUSTi3vMeASRFDetM+JYTb2QX3nE224M
h3SCKZeSDjQk4vw8SB7EZbJVEtpTUhwrUfIKY3nT9NKWwhmzkSAQpYkPZo/jgi+PwvEhNo+rBnrd
ZgR/S4IICvcyDGGxtNFS9q1Da6VxSPnDX0Fo5Z+vUw7vZGTVFpJCaZRRhkvRHAetVJVuwkOzU1Cp
WrgQ6uSlvjhuxOZ2u0ZplZ7iad3bmO7LEPrFus0xigfCEFCnJSTOK+xIxZe9+SXxim/FTU1fa1xx
Zzya9+2OlybgLiTDPkEXz0mQwDDiLx7e0T06XxDbEYq04i56Ib8jQXTZjmwXGsQdS0zYBVxPtE+t
ZDoDIbw7GGeDGAzdVLLeGDmN0bLb+tPsqoUFrVNneehx67RCu0stpCxczrfjhE4GwzOiUo2oRAeo
gndLwarRdZG+6C6t+AlEMDivxWk7w7xaSYZ0ukjFhLAOgFr7SUQZiZifAvE2r45FjqnIgpVnh7jc
c6ykIfuHHMUKlOGeXm1qeaAhfXI7ebQc3XC6Ax737NzBmnL2A+fcZ5vU2n4ppykDdZNs9mXDvIvC
4R66U/tGlmxRkgVLDMzIwiih1z8z02RSMXMDMbpmhpl0jhWdRUMwI5xOoqFBIbfqnkOibLeameZz
Wauwc/jSfFd8WoxL1S3FfetFdwqKoErk8nmoHK5h87ajvOidsYC5y7mwtNiu89ew23HWkQfCkEuT
1m0XdLCsPcyHCaVO91Ck81sPB/986nFElF4U2n+6F036Z63yhYWQZ6JIu6CFm+CrdqjQOWzaAcGr
mOIR3NN4pLbdU4ALNvpqVUPEAKj3gCScs3ygfSiDR8dx0gkd8V/1YfwrcEwbUvAHmvwp9UPg8mzd
XuGfyOwziakU//pO+zxO/kQeuuQ75ytu8+kFg9kNZjWIqZjgWKJy84qrfs4xzKU70NXEY/RLyO2U
2C5duKwn+1JiFIsoEdqwlFvQzDlIlvo5cR5TP/Dkh8Glp6E8WoRzt9+mm4uZzOk7G0Uspwq6GQaP
PjOk/nIQ/OTAiyR4q8nsCZQs5KSgTZV59VeYfJ3S3zphdV2ELLoEV2QOoomQQpVpyc4U1TeY970P
RMJp/KBHy8dT4ALBHD2DMkuzkeANOMatXJsPcu2VU2kPw5uYV7ba8ITzN/N0xgWP2V6l2M1Tlp3f
uM/Tbu3o1B1EzBJCEwHHtO0egp9YqEd9v5VLjCEesgJYkzdnVnko/RS80Q5nxR+D863ot/j1Qsps
yj+XhhTCFwALw+dh+sswD8V8CLpD/DuK+cii/ruEskgP9hUlpmXRykOAPPEsP8fy50Z5nluOMdtF
HSsMZgMVUBiYFPqZerx5Exslgw6cYqfbKnI4w5Ff9sz9WMxe6hFyjTpFFA/hTeGl/mDPGHArWrHD
zezTD3/tWzGHSmsYkGSjr12mcFyC3ZK+zd2r3u57+Slv3Xq4kUnvcJiXh8lEsr25xHGiwD7Fn26p
fWh5dRSPP+Z+m/su7sGQRg3NHAgBwbh/uA+qgvtz/O9zDNqOHy84DHNMUVGLUw1yUqAaTqvfRDRu
Bdhb5IbvHttn4wWMoY1erke8IwBMWha/NFGlJY5WXkX760Zth28/YdjMvlwPSjTSjzSP6DatdnX9
Na5fR/JyHeYXufwLDnMMp3qQCSp9BdW+Th7Vqdc/h4fiJrM+Q5W5cwlKPho/Q6D4m/mbCzJDHiTF
PKeMVmvJVuui08leIqv3S9/EExBgLdw0Xv9DG9LWwkKrVsPYAVNTMD/3PWcp+tRFebugE+SB0n7u
LmibaS0BfZqdK/1duLEnPuqv6vP1haakwW70FSz7Pad5KPs8BeyEEtS+tZaY/MbFZo3AfEnIvAWk
DSYo22CgTuFhBrFX77MDr6Bhy//XMMxnK/Q0xQgdun6j5pdpe68v0B8iE+945i0Yw/t9UvdiKFKc
Q7zLUwvh4TcCmwY0UuSOOVrqffzt+jfaOjjXptE/aXWcQeO6LeUIkIQ8iOWbOdlV8pBp3hTxJNI2
T7U1FMv7oloSvMNQ63SIwVChHvpk3bnCAS8UKFbk+R/vszGkn01xOCsZANXhpkCMRa+4GWf9eJ+M
4ftBEgYiUqPmzLR7Y/o8RN3j9U+0mRVdLxzD9YKumEHaAIMWy5oeaiGxcdUjrXYed9wpHtTJru1a
hizUstIR9M7ofoN8PPRlCkt/LAIQFM3DNnaDkR6ae91Czoc6l62snLCWcr1XNGzjZPwc4VbZPyjm
7jrE9iLK6JiFxJZKZx29d/R+SKUyl6AHqVq0mhqNZF9RBkclopojL/bdtOeCxYqHLUI4yWEDrETp
rALFBHJqpcnDdYvoH/zhO61AGO6rukTT0TpDvxOtOOl2o6fhGsm7F29v2xUOQ35TUAbZghmk7uCF
O4jyofAjPhToXpmd9lTZIwQVrxu2uaVWgAwLBp0pm22EOXqkuxXFGznl3Ex4X4ehvFDW5aitWvRd
pq+mfOr7L0MvWtdt4LmbSv+IlUvrUtTKhQwQ6VTtFTc66W56K6MmInVMh3cT5qIxTKcFUWo2Pb4R
rXga71Cituvc7E7xUid0eLJJ2+uH0dymiqI046xTvjLNSMxWNUd8nzrbLdMPDFQhA1ejZtu7LyAM
52nq0FUICKlFNGSJ7PZT+qiirz50c4yLxzVSOxHkguKnnkuB2w54wWaoQilTeSYBDAylk4T5ilqd
cuIWDgJLeBr5dwkFWTnKZDiYk8iB+IVP/LSCFQmYxSnNomqk6msFPLD2l8fMktBTR3Z4j3c5/k6/
x0c2uqAxLBEa/0falSzHbSzBL0IE9uUKDAazkBzuonRBiLKMfd/x9S9raHvwWtC0g77YB0WwphrV
2dXVVZlVOms9vle/1Q8qWu6MH+cWhN1Q2iHYyXDV6t6p/YDfuM1bTAYvanXWjTLA59KV/I++LI9B
FHGwdrVBRoIg/V8xLzOYYYLdYR47nFBWhX4DYnkz7sIvvaMdhi1p8NSQ5uA2ddCaXVtTBkOiJOhz
UaWN5pKelg7Vn8yR7j7ISnmP9rxVZCCkrIau1nQYS8rHpDy1DUcpdfWZZbmETKZkpZY1iB0ihJJb
AwTlCaiFlNfwwCswnD/GL+sG1m4T7O6KgsnK/8deXe/bbApqypfUQ/32wTSSOcXBRKcIMeZFGK/V
Dtbt6OLq8xTc08s57xQ703Ze+xXMgmrRPKH+hV+hQ7lbgraucGzBxU9z2Znr7yVwavRYAcyBb/Ce
RqkVHoN4ILCa3i+Wgln0aSjNsLAqgIBlp3vl1Pa2tQWD1H2LvFu7Te9iiM1A0aa95cXTOv4sTDMI
nuINr8nTs//SD5q6AneaiqqL/xY44o7XnbAavgtrDGZbYiYKkwFHpfqh7763I2dCdPV5FwS0fwcV
+4Y2ypDeCAYYUG/HH8EjJUIY43UaNKsdzq/KHERdPQAX9pj0rsIDb6BMWD4CVOrVGQ8ylGK5o9Cc
hWPfzIpk0Cs1hp05guKitFFGO2hvyvbZz7926XsZnprmdo6+GJiGqd9LlYOs6+Z1aOmopgG5Gwa8
RS2LklRAnpTE2iFKDTubQ84z9vpKXkzQT1jkK1I1lPlIMCr/1fUkedX+kxyWknqxw8COCGExrVHh
Sr31v+GNLthpRx9Y45+Sm/g7dXGELg9lVgu3S6MMykySmcaWSLssKkNbTkGza3Z7Q85dY5oPhZ94
8lh+09LZDizrICraE+fgXz2kFl4zCJPok9GmKVJP0p4gRZr2XYXmOxFOIPX84z9aY0ClMLMiEkhj
m0YItGO46W3ziXoR6ABWeXV4nm8MqEy62JU9aQjEN6ZHr9eJM3sGiJBKJ9pysZpC/dcD45/4Yakm
ysDycfOm+Nm0xVkhVD5T1Onbjw4o7hwBZ+/90tOsZn7p05VYsaHcFj0iSXwB49i+2uhvGAM55A4v
XHkWmSxRnaZZ7enqEKs3EYY7B/ALXo8Qivdri8jgSRxoTWsm8Kk1ImyHrTp6oAdtGk7Y8xyhf19g
SumPVVl2+FaVVLhSmW7NNvGue/KbE+cSDwyeqJFolOLZhpvvJxdqxra/qXcNqDoV9GRzD+z1XOFi
j4GSGG9lRUzhoH/TgZT5ZtyNj71d3VIzf7yj/ATazdyGH3Lj2hdjAMRMJxHtk0AwQfsZm3fltG+l
7X9cSgY2xNxssjmAa8QiZB4ok/Y35RHlH8Wd3nkb6/yqfs0lBjea0kpTgw61Go+fndNCojzaNbf5
RjoSrcr0QsdCt5ld5UFytPOxIO3rN0iv2Hct2rXpxYj3o36Tj/3zedn+5VFOI0sjeGnR6EePACPm
FpqbGneXYccbuOfsD7aTWZCULGwIp6XG9/xG9mSL+5jCiVe2m1kNBD+OaZVFL/kuP9JMY39KN0Zg
RxAFmk1MbsvoM/oXlHWckGWpJxQBt0HNQDgFf0Z3dA5FINRvNpgNdWe39aDUyGWD4CQxLAdFjQto
kZ2Por1/kMBgQLNz8YEbJTzXGNDJB83P0A1H/OLpGXTGHYh0VTvb13hchJKO+y9uKZyTj2WGNKpy
KAdyLn8L7sr74kBFHrzQ4hS8x9Hu8S4L3L3AYE5R6u1k6jDYbulgx4Vo323Mf3sJW3t8ljQZbSSq
opqyycBBrOalgJoSTj2MzeEZbKfu/x2Nx+rhdzHE3lGkWvYxFQFDHdrCpSnf18kQ2q1V2UJXfeYE
XNhi7idaIf1ly0CFTJsORf2ZMi0q9bKliiboVZhv1IpjanWJiJJL+DKOse0nN73hcg4G+pW/IPXC
CHMwqJBZqNQeTytUlKBthWqfTde5o7XhmFqFq4UpJgoUy9JmyIninNvJB/0lv4nuVEeyi1t9Pz6g
qdxET213Kr1PPa5c7LJpZW/UILYwYNfQWzeQj4NvOVX9GeJyaWGFCQffj4QBejuARP9utr6G87cx
/359BVfPlIUJJnmszLxM6kbCIV7fiuapiDkVKt7fZ1LHuU0Fv1QRC355DM3nIq/s6w6sNh4sF4l+
wSJrFOQKGr9IRFAS0r3mbnpFIehevceQw1uxl9zY7Y4lKEFrsAlxiWJWMXaxegywh1Wc62OB1RN2
yXfBHjGA3e4iUJxAtQfMNC236XgdjP7ZvzqTThaAvboC4a9b+Xhlk+NtZtYFyLUGuwgk3ubi7GOd
AQsLas2ZGWBlFbPY1VV+H6fhRky1oyXnJ2PO7EKY3VGy9tDzi+x6FnlAsno+L5aXARJN0cKpqeAt
tMzNWxW0+kRYgyKni8Fld3ZQAEduMHoQ6eAyK/MCl0GWplCHoPVhO+rea+tJrHjOrd6DIUutawpo
ZESZWd0u78xCkrC5P+74VPky7iD4BPo6KKbfX98l695cjDErWTayOikpArUXzd7c07D7D12f+3T3
3+wwq9ZFCegwLDjVVVu5+BarEme7cxxhO4ozwS8aQYaBunkzyi+WwjkgV5t7JTT1oENfw//YzvO2
rgw1iTQqT0jb+h6vfsXGfG62JOeoHWrcK6bAxiAar69i1bGFXfr3BYzVQmhEdQq7OYQI5UDxzDbm
+bYacgsbDFxV49jJUw0bjSs6GCF0Crx9KLcWxpGDbcgh4VzdvAtjLFRpvRyrgYEq+ZkeLPEUD2Kw
fD4ZCt1fso2FHWYfZRJ4pxNySthNDvHJjEflWB/TE2TeneoGdXFb+Fq+DDvejALvizF7qg8DOZCg
Z+pG0q7qQNH4dn0v0de45hizl4y6Gyotx98vM/0e176DqJW3Sc27Va6OB1wiXmV7ik00iQy9oEIX
C4xTIBqIN/p9vdM3xrfZme+oAbLYpsig/Ful5Ozm9T4IQ5QMbDgVW44idhH1ua9aat3AR3pjl1/L
07ijYoxU29pBOZOUchlu13f4wiaTkqR1Y+ZqDn9Vr3uV3XibinbjZd58Zz59cMOOBiTOeOGy+jkX
ZpkNrkwhJARLuDppvQ2FjnsNrBFx37x+ImoWZpg9rutJXmc+ritGefKjctM22zTgKaeuJ10LK8zm
VoywMYsYzminDuyryRHFOsGWjvq++5qnSLplW30PQOdUvkixrW2u+7gKLQvrzJYPs15NAxNf0BDv
oRHqWHjrN2Wnnk862Haiwpksk2NyFWUWJpnNnsZ9rnQKlnWOCwXKp5piK5oPnZ+p/VabZvXUVILv
+EIWcGCUu9QMDFhiNcZVBmeng3FTuXEPXWiQZlHUGm6NLEgEXWZ496HoxavWc9xmRanbJh2tSYPb
ZvBmom0oKu0o3zb6TQMNAS7lCX23XxDvssgqc9+Zw7mH1Bxc7VPxpZYAPeC6yiP05Pny7VzPn3nD
WphjwKdse1WodDjXxF/a5HkUXSP+OieHdno0UsNRBQ6g06a45h4DPH1UZXgMhb0YY/uJAMrTXtoH
U+mmRs9xbb0Ys/CNQZteTzqtojRGhfiDAXq69MuIfPksXs/NlXkwrjKgk8V+HaFJGmnfQfeIUB63
sb0BKtfmBgU1JBefun8v3GPwB+3yaY7MGpEyHRUldfxmp4yNcx1meN+LgRmhlmqxluFVqPyU4pNW
fJE7D8p9vENw9Ra5cIbBliGtq8Q0EBfUiooOXhBL9zZlnHSJTB3udDoHPtmuTS3oUrEkv0gYJ7gb
CMBBC2Dclbv4T5CS48SvnfKnsRnAt+BeX9P1B5iLs2wb51i0QQddO+q/MT3lBkxDTr4TMW4Z7krP
vBMfOfZoE1/ZdBqDKWJsqnkxwZ7Q2aKbbwU3/qJuRie5B2Gzl3y5bo6DlxoDKaI66XNECDZ3B3ns
7Cg8TCAPC7XGaZQXseC9zP1m5ykYP5ANw1TZebpGksao07AR6FtaZ+nKyEP6ss2eYxKv3PYDL1zX
w+dikgnXQp9i5PZnkxlOH3e6DQ5S7JS7EvPkNPZQvJdOTN1pTnj41GOncTHOnIZogNFwK4dxqd7X
7f3IGx78TXz+bUBjs2E5ipRSGmFgQGcTtEARMOi2U7zhpnYmO3z51L3vH4cgV/z/GXCvt62RKbCX
gpQjuouS5+sRSUD/a/xf/GEich7KQE3oa7XWztIOWvn9+t//zUlzMcCcalrvd2pAJ43oUVMY5m7c
3sn2JHzIH7rnecMcawN1I6kqjFnjU5i8KdULx5t1zL94w5xkvZ91STDAQA8yx/6mvtG2FXitIJxk
3I2O9UDsg+XPfuAcNdxVZA60qQ+qpqe4FnY6ndee/0xSV5jp3+J9iGeNvLgWFMzJVisk6iuevaz3
KTgH6fk2gkBEO/1FbAUGEZ4m/W98NERVg9KVbrL1RK1V+nSU0e85HPJ9AkYUdHqhRktENNaGO3Kx
HioXawxMiY2hiA30qPAl5y2Ekl3rMX4KN/Nj6zbP408fQkQ8ZKS9+uuyXkwy4BSZg9mZMkxqko12
r21/DLyUegELMGTykHC9FxJjb38tJ/v2jK1gRUoMawT94xYdyc9EzAC55HEn3U1QZ5Y3d/lB86B2
Ca6bYcc9yzn+sg/SbR8PqTHhF5DmaeZmt80WTQ3oxg823Ifp9ZC9eMvgmF/ocSNT5bv8QWygxYHU
A/NdfdSfiOAejKfvvCSTE0Hsi3Tul7U80RiSKn7VhMIuuk8V5BafkIGz2YqE3MLzBWTd25vB89FB
qtv9KyAGnVfcJaQl+iU8TXCdSTJ0aGRW9ilUxtyM6PEPw+PofIkx4Foj9SLKgtIbcw7IrF7mFtYY
35pQKMKE5iMtPbO1HCSZTqh6k/qqGzlv4/E8Y1DbhMxqOGqwNTjEokrErRlqV8qBeAF5QoGrkbhw
jIHquIgjaDTBWFbe9Qo4cMu9VHKmFldDb2GDAWij79GBSIs3gks8PGm8CTueDww4Zk0aRh39/Sje
NzII1lxr8jhHKe+jMGhodTmKRFSqb7fBHT0E65sI8qVUqACPOSfa1vO2y4qxlQrQ6JadqsBauqdZ
ieJb5uib1u1QAFa/DDZP3GM1T8ClTFNQu5QsnXEuSiPoZQsYBIkHbSMoQWs3+uyUubKbCp3n23o0
/GOMRfqxmvVx9mFMxahx+0wypoITfilR/FGc5in3eLozPINMUtpkshwYaM12h/AwT27AFehaB4eL
RxQ7i7pvVXZmmGZIBahvSrkBMxuk4sNtjQOzdtFu6+hfhBzXB96RtXo/u3w2FtKLuWmiQoFjkVXa
lT+8TMF0E+j1ZtZkx0dfh68pvPs9hcKvsHvxlQFCQ8mssMspVPbKlkhSu3+lU8/7ZgwGJlLQtoMJ
M2LSQr9xpwbcar3C8YRBvhmTvygsATWIAa55KLwcXR1P2Z4YoKpdWDijwkN2zj5jNW3k0cpTJadA
QRangJK0/FK86PeWeJ6dldzwULxrhsvlTFptL1oECgOQ4GSozVyBq2aOmf5Ktlsts6fGzbpTXAS2
gTuhqHyvjZrnMC9aWGDJxS6z6NGd1hiqbaAXkt0UbaPzIxEHj17p5E71ThS7vIlHjmmWLlFM0gRP
/jANvhIMv5r7BP0TYPPYcQ4GziZk2RENSAyWPhinXSu3J6f5PnjE1x2jfL7Pd9TB2eIVvEWDWvAn
rxVv/dz7Zy+yRIl4PVMbXUM4gcG+iO7EzLF4ocPZh6zkTeAXrajTydCi6DqelIC3fDwfGDxpjCBN
qhafiWiJsQ/t7haF11tqf9VtTEQ8yK3NWzdeaDDgEqW6Hwh0IBADS+KaEAchsjLeqcpzjQGYsS0r
WQphZlTdJPrD6B7bjvOewvs8bGbVdmBCS2AiKB4nzU15f399qvGCHCaDHD7GuqOWjja6lhm7eFtB
gAYjWlQ5APUnxBI2sdfzsHn1QLVUJPYSMSmJ7AdqqckceYibGyBAmWVQJyi22k9OYsR2a/aclGQV
lhfmmA8lC1kSGSnqnIG4m4THqsKEQ9NvrwMFzwjzqSKIqEdwAwenqO1UQXsBz4tXNLHbtN3LdVPr
tQnL0HVJtFRDZBODfOoxe1AifSQu8+E7riu75seMcfxsIx6LLxxr655drDFb2Bhxdx/oJpZGtulZ
2yixW/0QeNYD9R8rX6On7Em6B+Mx57Nx3WTCJGtLPRnyv9wkwoYzR6b90TnLBfrV+sBiUZkomTNl
NDNyM96Xzzl4DiGjAe7W/FHmduKvIsfCFBMr0F41+mQCKNIQTOx14p1Zete/2ipyLEwwG1uWkqZR
LJjQA8cSv8sl9+xfvTEtLDBnf6+USlGYsPB3EVD8SsSexFPzL6QQOdbY4z6uDLNKyJ8Bk7QqiGPw
oqyi/nAupuzmr9dXb/2CdnGOPfWzLFVKvPzQG+FZYIXGL7M3yQNVzVmxlVsA5Gwy9qxX5lYwe0rh
ZIy1Fd+KW/jX+qgZESMsGrkegq0c2HjO48rerZ6WC1cpj17cboSgTLOwgKukpkGSUDRXAAlGTkCu
P/4s7DAwUqlmq9cx7BDNNO3m9EQqObTHJKj8IinnFKzOHAq/3GUWFhn8EFsdgqtk8ay34hYYYrVV
lyrH1vfeha4yum2VQ7enqYbB7jkxtLbJScjLMkSMDKsqs65JLXRRQQ+lWrtH74Xa7KaI0698Jtpg
PVzaYNZUGswU7LMyleSUH+aheMg89Q/U/1wdXD2kPNTfCsR0zcvq1rByaZdZ2aCWGmmSYJc6obpH
otNT8R3n7zKXioO3jAwsx7Gcp1UCU0mw1czOFtJjVfGOOELDa+vIAHKpab2KOiTdY+re7v9I7wU7
cSlJnd5kaCvdjRjMAm/LvczVclrb+LJkyoYOzkNDZpHGlHJ96AfUtMTsqWhcK7uVimOZvX8C0JZm
CF8Xu3zwIZkzijAzbofKUTH6BR6AF/M0gDc4/hZseF1Pa+fP0h4T/ZYetk0/l+h68k9S/Z5LnM29
CidLA0zom0HXy3MAA+Xb5NR7kuERFduM8FouOcVm2qHpKec+J9PP/iVQFl+LCXxNifK+6LGM7WY4
dyKEGx16gCTkTdPOn+mEXjrJBH+WW2UgxTAnm3dafBKCh+thsbq5Fu4wcS8HvRJqCf5++lYNrj/d
i1wmU54JJhFpMXNi+RpM1D+G1KbpJ2p2VW3/RA2MdLbxR+XOzDbXPhOTm5RaPoAsm4yiSWVCUYDk
TpJjvYeEsksPCZFjngSvTnEFzTY1n/qCs6vZOaxEb82xHPEDlBZKJMSaLd9nuFnptr9Fx+EPEcxZ
/LFEzlqzXOtDL/tTPMGq2kNUNDpq1WuWckJm9cooy5IhyZZEoyzM2s44yIe4qGHkIbxp3HKPWujG
wlBr5AX7+lVBlYvX9bvq18Uk24ZT9aFaFBFMxk21rfrUU0rQ0EW8RtG1TGjhGdt9M0amUgpkZjrU
8ErfR3sSx+TeNFZBZOEOg8Wd5KNOqMJOvSn3MtqZCsfct6BA9KFeFmy5uSXPLwaLfWNQRL2Cve5A
6mzoAz1mTvIQbvXn3iG9x4TeW7einXs8prDVO9xyTRmYFgu/yoO2oQIDWNDgaw8BgBJZdIoxUunr
dThbz4cWK0uBtDjlikBsGjOBp/Jt+9a49d7A3EDmTbiZjK6/y26IhQqMuTyaCF6AMjgdS3pZx2TX
TDcQtkR5S99Um2Er39du/FjjhVS45/XirBJ/LJeWAW8zMEs0DcDox1lkHEkdXkEnevqNF7Kr+dFi
XRkQrySwn9YZgAXkWja6TzX/Xpa2YnNQEi+aP5WrLKyxCCOmYVYSe1MB1+jxN/um47G528jb+lB6
CmfcaPWyt1hIdj4y0eYx1Ih/YPI+iskfUgPn4u5nX/+W9ii7XkRp6Ld1V2awR1Xz+JmSscSpXfkN
7I3OtONpf6yeRZfl1Bm4EcNBnpoS5prmsYcAfVw5irjros9MOy3dYmBGh1QE6FLos6U734R8Eee2
Q/H8y6GOkqFqmrhPYQzj/5etQa9bVcg5qobWezm/D/W7gsf5qEKtsurd60iymr4ubDEBPxhqoTZJ
gYCv3WrcqvXT9b//G1y8OMPEOKikWksIM8LF9oa0gvxN91Xxwl12svi6aJylO9+UFxGXV+iLN8yU
KuLDa3InOw34L5C6PrdHurcJnv+ldKyv3K6ftYcpqvL+9cnOedrCrqpm6BTLYLd+m7eimx30Q3In
2PkGdalNX9viyfDA0PBUbGioi/d++puNfTHPRH4nDXpezviKNG01uXiRwwiZutdcIn2NuENk66fA
xRyzAaRAVjUjhbnJutflrWme5sC5HjfrR/nFBHOcYnw4V0QNCxrvNWh0tjsNIcOnCuGEv8yco4JS
pEFfY6uV5ckqErv2/7zuBy/+ZebEFIQK0+IDHJFO8sE8JAfLNUO7d8VN7Ka3PAjkfRkGOiRZN5Jx
gD+GFtvTCAEbMGVxJT9XqyKLaGdAQxJqFQkIvj8puHU0pOVRTqfu+Hz83PVj8CNSh8jMAuDH4PgP
xAw57sovkUPEQCKXzmZ1Cm2xj9lB1iLsgMkFPKtc9TC5oTNGdvqDdpMFlYi08D74L7mEWLRBr0C+
wpyUmVqHkdHCbneQ3j44jv1t/jq7GR7xeUHCCXp2vK9MhUTPQbrnCtNNm+z6iJdncNCQbWkLxFzJ
hglRSIy20S7CG4rmKWhn4wHfOkqYmqmamiUrLP2lH4X66CuojcSYZqXiHDVxfO4ZQ5YvZpg9nGR6
KXUhFkzXjkb4VUy+RQbntrm+cS8mmI0rZJFmBTk8maG4PLz69cPc7z4FRRcbzLYVixJkvyps6Ld0
VadkrNta3gejHK+vcT3ILsaYfVuMuZqaLYz1unjX6K+Qg+DwVK4XPy6fha09ABqQOwn4LMlr9CV/
y3EJStE9qe3CrfqsPZw1ZBzqZG7BwvnJyt/CPLNnRV0t2kyEh4XkoQFFGPfXv9d6OvvPCrJ0lUIu
WLnS4+/Xhjf49wYurtZkc7PN1UnjRXSzs/V6J+T1MMFOekNsWQk6hjGSA+IDC6Pa4la8AbEU3kn4
2M7ZvRZzxqe6WU29D5ig9oUGLVj0IAN1MO/6OvLMMGd82inJHGrwj24hpNEFaepdwn33WeXiXa4j
gxIG1PhUDXVMZLrjJtm1N/l9SDWPl3QbnnTUAujhunxItsNOP6Zes4fcOFhy/5uzDI6ohiqICUFV
DDUDTf7e1w8puEwrTyruy+k2Fnj05aurq2iqppuiboHc9P8vK1mLDGduYlpdelUT3A5iStn2M7ok
8sIMk+H6uBRFlhxhM4hfxnyXa9vE4Kp7r4LwwgiT1/ZGkBVqCl/aLXqicR+nJzRpR6Mz1gNIa+zS
49F88kwyeyCpIRVS5jApZJUdWX9GwkM68pLpVSxe+MXsgAEa7UlpYfEsBWyAhbBJtIGzyVbfIJcf
iIn+oB/qUirOa0fiuuN+3PY/9AdQP2yDn/7e32qeKNvTG/WRlS+8sOd5yIT9qE9FNEnwMBhOtbjT
U05/Eu8zMUfnNP3tXYjGEP1gYKoq58D9eqa7+Eq00xZ3yMGw0jpsaQU3pKrbOH5sQ2hli0GVLd7D
eUu2erxczLGpbqk2llXnWLKuf8nTx2K8a5XcFgROYKyXKhd2GIDwfZyTOUX44EwOPYtErnBngP7D
ib8YoIYMd/1L+BMO8oZMOd+MTXMntRtSzYeDevollwx7ym9T6+d1uD2rdP6SuC+8YyCjMUY/7nUY
IdA3X/E+hzIXPuEx3Lb35TZJMPJQ77RvVH028SyyRaKw7wV7ApWGafePoL+K7eu/ab0aoEBbTjZM
0VBZEr62aiAt1kMtEqOu7cZKUZCgsktry8MR8qmb+IF3xK6XaHHp11W87FK/2//HbhHXNUaBcMsl
lkEVY8vi/jxChpkj3l1pNW4XphigMcC/JhZBgiuaOm1yyHyGycbsvJFHg86zw0BK1A9tohn4skP+
pJfqpmjDTVMnzhCm7vUPtgpeC48YcNHGpEljAR7VGO1Wgq3FEyRYPaMXBhhkqfMYzAlkQMUbHXX4
EKFV6/HO6PVM8mLnF0gRorIxSkQBBCk9+aV8jo7IJr3eib8Xe99OXfldwo32X9Bqcj4We3/ukkos
igSW9dvszvhRnqcx5Hu81e3b1KbH12mX8ilE6cv8svsXDjNZSTcVgiqVWNhB3X4QodWxg8dfR+zs
wvvoq5s2FZLa5mg2nH3OCRv2lj0IgRVFBm2EAo3Tx/wzTEdUyPtrTytkf3kedVbXSzIBd5e5Un/I
tc7Vfc7xwHOCAQ7ZGiYlzOFEr0V2hM4vkdevun6uLvxgAKPCo1zrV4iN/g3zCY608+8tZ9hKbnOC
7CjnoxAqXIsIBjVGtBiHlgJ/mshR29hB5uXMWbodLH8Tj8anmkMWvjHQUXdR2qY1fEtv6v10F3yL
PJC7dRvJJY6KcpP/5D1Rr58uC5MMmIR9Z1nTBA9rQH042I0zHs1nvLVMJJrmocOM1x/LWVN2iKyt
xrQSKwSiJsugdz1Y823sH8v5lFWckgInGlUmVzHTsZkNH5YKXXMi83tnPP4nqFcZwEj7Up9kCwbk
cLyfkuhFs3gTnrx4Z/vxFDPuM0wjUEoyoXVH2Zn7EhpmMrSP4xfebAAHAVUGJECrEeVaCGNz/TCF
kT0Zwt6vm60suQOQV5USzgbjuscgxlT1chL4iL/BGXHRwBDO8XxB84qtsOe1FPACgsGOQMPJ3xYw
pkfmMRhDV8l6TsytUklBbUkWRUNE5sTWXyrBqNO8Ob+QDehaE712Q8VMfx948wPo+Up7gCxC7uIE
G2zh+XpArne5LKwzH9AcuzAuS1gvf0hv1hvkKkFInYArNZ7s/JXqMf4jF0NoH/2KkheXmW9YWM1Q
Dwo9U5zqcyVSuVW8D9kQXqvEeoBeTDFfMK+j0ogyMjXqjhK8DiomL8Rdr+yl9M+s4MmdrV93FuvJ
HABZk0nlOJ6/JtSzIrv5M9hJx/bYvwdoqp7d/qF/DSBMxk3B10P14ihzFPRzovQ63iHxhDDUdotl
jUDIKu5lvLYaB33XvvDyPZ5F5iTITTkMano8i6bnyNqV/Z4Tm/QHfh8mOsv6MqfxWDa0ltNDU0PU
qXNUEBpEh8STvA73GfWpAZ3OG5FYq9wgpRi8Zpw5C9LMyrtIgfFhqNBjqe4UoXFCvJdwnCTIv2aH
ORIswRAFE71DSM6p4T8/tbv5YHkactbc4bUp8VaUua4GpjRAGRROfShp/qeS6z+bQBcZUDF0KJCO
Inyid5mPyq4AOTwuuf16ZvB3zOu/zFeJQg1eGNiB3m13FuXBU91tBrqbyElfiYhYQvE/dIt3zkdb
v29cDDOoEovjXMkT1tFMbPGA/5Q380ayZzvcQG26epOR/2MAN3zgvXj9Jv26WGbwReviODVrWK7f
yhuSy6IWrGAvvhF8otPS5XjK2wYMrMy1qJTiB54NuNf1Gw2PLB9ebrpN9ZxthY3xB8co77syyDLh
3mHIArIKKtlbx+IW/elbA4WUzAvfVVC3UCsfRKKtT3VGXgKX1fHW01TI8g6rG+/RQ4thW5qo5Fez
f1Mv+ecrnv99cbdSjQj0ARQ/NNh2nhF5Cjz/BImWHU8jkJNfQBUFALSwpU2tmJS0SfKbBCOoNVQd
B0z1Rw76rJ3KQi8CEYNGp9SR9rwiIy9cz/++MD5IoWhJBYzTaAoV1AU3/UI3ZLqhSF955DCr0ouX
ZEo/d9Mv7AW9UQpdgoW18njAM09ezT8600fmlihp6g5iqIE+L5zj1zov1cpu5So5IBmv/+SEMAch
znnX4oeMUieZAvUtzCe0VU2gB6Vt09rBs/St2c6OcaAcYHq8bnb1SNZkXcFkHdjnWJ2rfuyaRKai
VSTt9SC054yrbb7qmKaLhoyWaEs5V0QXjqljh37zHHuz/TE5aLLdWXf5TqghF9a7wx4g70xIGQ0O
deYqDF2ssqWlyc/zsFCRiEfTbZ3cat3jDD3H64u3ijoLG8yJL01oBa9S2JiCh1k4qvLPMoKWZPKK
J6HNdVPrt5iFLWZTZm2t6I1/RrjB7TG8Tc27zcbC0F30xEvyeYvHnPq5YQlzLMFY026TWrWr6Qj2
YYfj0nrs/RMYbL2oCGZfL1ssH0SgCtAjSOgvGB+7H71b2wVkR2Nn5pwTnFBUyO9FKMqSPIl5CIuZ
uKviym7k5yIKNiFvwG4dVRZfi37IwlCeD9Ds0WGIhMHzDVhH74Y3osYMPqWmLS9MMef7CBncuDdh
SnkCBwuYSep3mhzsbnDkcd+suWHInO6dBtLtku63OepHeKtGQ7cG9W4TDxXJVuHyhlCg/ZLrLpxj
zvWhTgU84gIU+229lzbJgbglVDu9C8BLmHu8YTBOfLCFI6sq4zHRUW2ZwVfe99vI/FPyXT3cciJ/
Nau+uMWWjTDjMMc5fTPNtk5JDLYr0QUd0BbKTkflNvVBuUvVl2Bbv2i8XqvVq/TCNgMkuTJMJt6t
P2ruChhJ0iNRxdKC8mxxYIQtLBVtnVQTNbm2wzZB4c/cDTmnGMLBELacpBiDqtQ6TAx5CBr2P0SJ
c0DyfGAgQwBvdxHTQ8EQ7OfudTZdeXrnhAPnHFEZtEhB6SYlMcKB+qwGT7ij+hQNDZU7GlfNwaAP
/tfK5SY/9K2vbC+VwY4s9EE9mMGweSuBlmfe+ecbEMUC6C14eM+LPAY71KmL0USIpdRx/UG5QYAa
3eCguZVuPtPO5wnP8GKDAY9Ma2S5puNZ6D3f2GclJ/Z4YMhOX0WqYoaNdl4+05OpzuCIpwz9Y7Fr
QQ+SEyWcj8UOYcX4VLqK66sbvaLsdyPZAOEv4esARZPYFXhMJLwjjOVArqswVwXaWYlxzKebLD/J
6d0IfhAQ8uG/2dtscHXA1uHe0iBqJiuY+2Xicaw0GcP+7d/Jf0VcYphI1G1MJHq5g9cezpquhogO
GTU0WiH/1ZndnZVZ2kwmhNdlqE4ZaD2JoSIKltgOBVR5E+IBMOBt9lUfFyaZzT51Xe/7CUwmr3Q3
ho+bbHBKl/gbxZ3wB4/Lej1KFwaZRSWebt8Mu4+OA2kTudHP/IhCB734eCJ3SVfDdGGO2eVDDMrD
gMz9fVONoXIQeNLB3E47Hokj1zlmj5eDJkZZAmvW0+BKN9FB/SrVTgvUJKXJceRswtXT4OIcS+Fn
jY1v1AHMKSi8KSdtcJVufz0meSaYS0WgKmk1GYiPUKufTTF/MIP4vrNKTh6wmuosPKHPuMhQhT4Y
5NzCVssyr0uOXYhZ7dxrLIGzxXju0HZY2LGEZjYVWrHJ2DTxa6DcCeKn2tV0XTFFzZDAJ8HYmCWl
GhSZGlKnp8L/GY1/Xv8k69WXhQGCkYUTslZZtd9jVlOTbwbhbaqcPtZdSKfbAmZ9hV2Xb/LxTsGB
xjG8DhYXzxh8ikMZXTsBxgtlb3DRwghNPP+Zbn2pG37zXV6j//pjhG6Zko4GTdlkacwza9DVhHTa
SY5TPY9CgVwIA1HYUTRAsQP51SZ3uKnB6gDAwi4TjaORz1Is0wKjvLUcAOCeousrevGQiRU51/pw
jBGPDeiHQ0f5kt3qm9o10fNRfgu2XJUG+uW/pFiGIhNZNsbCWYbRNjSDxjCIRw68CNJzdYu5UMfw
oq+grjnwOtjWmyov1lh8EuQ+aKsarGXpTbnP0FY1fDU3KsjA03f5STtAK+EWbH2QsHYUuzvyehkI
2q/4yhJJq7I5F2UJ693oWqiEqHJjx8CW6TTH9wHu29d3xyq0LJxlgqYrdHGQOixtOD/F6Ac0/ZPW
c+/XqynCwgoTMF07JWYuwsrgVK/moX5qbmc8IGtefie5nWnz1e5Xb4cLiwzaGEkrNkM806W3BX3H
B+8Qv819fRxiYYcBFy3FMSM2+FzhXnqj2aXIVb/+j7Qr23EbWZZfRID78spFlNRSr+5u2y+E3WNz
33d+/Y3smWPRZVo114MDDA5gQNFVzIrMysqMjG3hjrogp31wKvbGmZQo5H330JSO9eH699t23qs/
gAmF9LFbrDTFH0BtPxpmpoTHBrd7cSe7xZ9V/K7AmDAoF+MWKR+AqeJdO940FSfhyDN+Ju7pm2ox
8gS/j+EWnmhmp3CSvVJpd6FWOkmDR62O+3a86cRXa2Kin6KWp7KkAzcfR0+H+H+yM26jO8Or6MnY
bs64xZ25t0bOuWMVx4IQjlgZcSJEv/9OFSOkZGw8VqgSnPG2ijbFbzxN020PfFkpKwYUZc2YFxow
TQxCsnbBfeV1L/+yt27TGa2wWF4Jy67t6PyR7hfk//dvvUviZv3+uv1zzjkrMRqYEiqHMJ/UG8xw
h4IOpy0glGMujpWKjpQtftTUe7WSvlyH3a7gWK2P4ZdEjUxZCN+Pnem3nrSDCssDSfW0BwPNXf9G
93/TZBBOyKqKhwaLfXdt0Wkv1CQ82sZSb7fFLLrWMkp23mqd8yfLW2ExrBL1epVhtA2wKocqY5T9
dKKBQcHO0OzpOLvzIeaOcdj8litQhl0ES+mTTKWLJGymgM1UHuadcStmN52RqVuYwoVAF//5ORAN
A7mbe+rIq+feMcX8k5Gab5z942Ew5p8Fda0bATBImDZc7N63bpcH9M+iwCAiUV/uOORtyarVshgf
m1px3hUqmpCig3W3uKQxaXgjtElGlAjmT5AL5Rw9+hy/RCorQOYIxE0PDTooGHtCnN5pi3I2oAsk
idmpDdHIqxrRn4QqKzzG1ZrWXC4ptZQFfX6o2vg2MZrd0sscH7Tt0lc4jO1joCEU0KnRftgNEE+A
jKAvYS5M+ID/d8BsMC8/ZI+dU6R28YwuDp8byG+fg4uBMucAhfZWoNfvfwB1eg83HY3ewQWi2dMj
bnSTgkbp+oIiAJdjuNskc8FmPLBRx2MVTdhkFUqRkq2Idlnu5ArE9rf4ppW4Y26HTyia5yCTfV4z
J8YPg/c6oW6w6sad3jsiSUcIrzBHUtWxDn+W9bh8ZjbxmCh1mjXUK6s8/V37l/rWF6rYpOIKXknj
tr9YoTGks8xNF9cZLqGjgy63zK52UWRnDb3JI8ionOAWwqYOtz6NfvbKprIJSH2IqjEysKmavexo
Gkh4lOGgFOhT8GYacaxWY/lHWSIhKbGfpHKTo1yMqjjU/R/Vv602kmGdZTIG08wAU+IAltJ990dT
vOQVAsMz2tim5kwIMyJqCsyiJwuScpY/+IXPKxThOAqNIRvMzZAbk/qACwG6R7eCwhGP4n0Vlkvq
tkitAQaQHLJ7mrgg+dUt36duZ7pXm8bwhmBmjR6mWIcp7osBhWEDZmXgWbgTP+aV6cXBzbh4csEL
VHjbx5CGNomqpVREleFJm++68pnDShwnx6o3LZIhKmKEdXUfR0+wjVdyAwJGPYS+daZC3WwfuxJa
yx6vA3N4mK0piaJZkXUSoJy6LN6P3QxtYAk65kEvDxzO50ExsUpZTFUU14DS5Q9p6gvzZ9ncXV8N
5zPpDDdgBFOayD1ChTJ4tcrJLuNP1wF4a6A/YJVc7C1jEnpyHhAotKN0OoZW9M2yYs5rFc8a6M9Y
w0R1a1hk5U2zuKaRPuBp/TWRg9u21mwIinMiLF5MpzPsALKbRSXEskgJt/tA9K3eq7bhSy9QtsRg
LPG/0YXO0MVURpo2Jlig6pvHFk1r1Fgu/1cS1xm2qNRFEWTyFUv2oUgPwvBw3Ry2c7AXOmIzhoHU
GFJExwetmEjFvOdf7yS7dgSHqhplNzmaNzR94Douxz7Y1GGQh9AtJiGATHszpcqWpsUZrc+q/lnL
OWHqdpHfZYlsojAozFHPyBbp9ql+g0LPu9qW5qj7EqO+cl7XE9nalVDCYGgiSZp/rjTyZfLSrezV
/ojafnjHwlNMjz+qjUMd7DSCtBWjUidBDq06WNrHIn65/sl4kZnBUEeQBWI0kApQ5zaoJ35vlcas
GcMjqV/1FHnGPa+3ajtpZ4mqAvkcUxFFxm2VFd6g5RaLgr6STxmn9Jv+QfPpOVE2bOFP2NdSTN1U
dFlSDAYNksIj1KfBvrV8NPrbLvmTPv3L77O5rKFUg6qUsINtemiLL9niteNfnK+0eTtYYTDxcyf3
QSAkqLihewmppVCBu3kiVZHkaCU2V6N/06OsABlzn4qmlUdikPmhc+tbwD3rB7GyG48IMTsr9//i
Dk8/+ssZW4EyftISiw5dCfhS1pMI0qILp4CuyWg/nfkna9u7rNAYy5f0xdTFDGith8wnadBgYG3o
T46KG1fmaMh7Xv+Km/S4AmTc55AOVlghQYcp7+aubzu3TMzdVAUPgaw+Cgmv7GjbC6zwGPcZlfVs
ZVT5NmMo6OxBjQCJ1thLn9VD/TFEZ1CE/mTjXuPVfWxy1gqX8aJSJ2rJSEF3Ftzlw0EOOAf6N/zx
40Szg3WEQh7RkYeNpLiA9B0l432cCAWk5iNPJ5wLxxAIGhujLtbeDUXZiWfImbjyQcGAFqCFNjdP
zTl6rMTUNBlLNUm0OgzH1V9aP4R+X/uJhgD3h3I3dpDl4CXkeZgMvyTBVOUt9ehMspMZH5bWLtXP
161/22NfzOIXbakmzgPh3Rwfem84KXua9TUcrTNuRlBH/rNczgqPYZO4M9RIKt4583208S73aBgo
ajtIllPfDXjaiCWPs0qO8bMCU1LTpEJEoXjrFYNNctCoSEYprY7P9y+L4ji0aTG8AgkaadZI06r1
dB+pTze6o2CIYpLxlbetvPWxpBLUoqypVIEn3snxqUo5RSU8WmYLuEpMox4W/X0DJUzeniELhgvH
zYwDYPnjk+ByS7h4xs+E42Ur9sqMWX4YJnIUmptEv1F591nerjEUYjTlYonUktKK3jDGNib72dcN
7zqCyvYtDm1eWzUhZOFtOH6IMY7lOsB2YcCP8wSN4J9vf0saFmZBOpWdG9/qD9SAhqetaIc+jBaP
W5ldu8GpdSUHpfd3/df/yIuqSMdgdfuU4a5V3aBqwhkVHpMrgUJSfzCczmuQ0ymc8ibkT5OlVf0+
JlFFhkV6LZMhz4V9Jd3RnEZ7HGsMtamcjFvCwvuE9O+rBcalnCpdBKho+QvtwkrDYeDr8YfKvqCF
mRzro4UNbMbXYdin0kHtH4r8eyZzHDQPiOGIwsr01lCxkEaEREOLOsi0sCUd/Tp4cppnXkHO9fOr
iky8UUpNv9Qi1jUUd/V0MKz7ZODIY3NiKVVkOEKQrDroKyyJan5kTNhw1Q80RD6GmpS6o3kT0bfK
H/fh6/VTx6FDlb0rodckxiseFocBcVTXVPtTid7LYEdj3XH1/JY5rcE56sRGV2z+Pdu5MsS5jqtm
kHHSF6u1rVJyMvF5GFyxOo9CvJPi8xjwrtecb8g2J4ZmME6ZCUhrL/vZBwNVtLkj3jevBuQgy/sS
Y8/Sr9e3lnPc3sO+1SrVIFcn08InFfNbRfqgIm17HWC74uDCmGwjooVrJ3QjgEDFKdKJAke0kx4S
NPFEnLsFbzEsd0hBGasdoIruoCq3usTZLJ5JMDGGqjaTrNBS/n9N3BzmeNdKXn0T05KaNBphBqYx
2pP8PArPXXprNF7D60rnRPXq+4lfQTVtVVcFhdmkooa+IE9LHJohQ2UammDznjWJ866dKYZA6ioe
oBpGttDcth0Uc26s+Fz3366bHM9JvzfmrlY1CF00ZWTUldtDiiX36nPRkfzdI4Whgt+68X0NNVDt
MD4k5z97VbxY/Puft4LXMHrd6uhBovkooxFFcTGPyIt7DAiRISrNyzfSnl3Z0/en7BWa2JqGDM1R
nODiPqweLePWiPZ68E2Y3CznKnXKHDT69xWanualMhEatRVHDlVoBDvdlneZZx147X8cc5GZsEMK
Y5QkUypV6DM8jqGfJwgcLevR/P/puslw7mXqu8bsal1R3/SKSuuiTKruZES8n95o+qO81+55YRzn
hLOqfan+PyKZ58+LsC/aB1V5M5Q7JXvjrIv3vZgoJO3NtMvp2v53F0HrLHsT/ppKA6Mjb1kc/pWZ
GERAZCopCtx0nH+Nsn2ffuSshj74NVtn+KNSctydSTPnXWEJN9nAHXElMu0EusKWy+sx4fhjtuM6
zMbaLCgVVwlfWuNZ77zA2HGWxAmt2f7q0phLufufT8HTolfcGJ9JZH/eI1a8DsahClasr2jCwWxp
PXL62sayM1efNdOzskdRdptisa+jbb8HX3iQ1QENdF2XYw3mEJzNY36MzyQSX9/9i7J3jpX/0rgw
Q4oNAkB/O2YaVlwnbrujtvjo2HX8OitOIMB2XKPMKpOrGMRUe71HyYbSL25K1da8voQ1ho5oIzt8
iA7lvkCN+PV95Vgl23wt9P9LPkzWEcOShi7CizAvAbG9o4aC9wkFLV0qE+rUeqSVGaqQoE6lPuBt
ycP7hJNFTn74Nz7sN/R7gWNoKjcxPXKZAEdpaJqMuexzJ/Qxsghp6NBVOHQv85bHMNVUzWWhzu94
tLjYszzIBtoYHYhG3uZ9QC2kI19JxjWxMcV1zyvx36bKy4IZJqurrtUjerkLxs9akTp1yeHKLSvB
15MMXcaTj8oW+qZlX6amjP6MMnutBlybBE9qCs4R54HQNq+8ZlhYs9wMABnDBwvNjMJZnP7kjXO9
EPIJK4yuVedsUYDR7ah8yYDAL1oLUd5uQXiOuhU4x2szJl4DMreIRs/LvjIBKD7Et80BxOUbnzF6
1iOZH66SEm8LmYOmi4mV1yrQGhcCviRb72Nsh6d54456abpz9qxzHvg3r2TrFTKnrZMhF1sYwBx2
okOjXZI76dZAppTfLbB50tZYzEnT+j7SywlYo9OcIE1OR6o7Qar5odlPGgY1oW0TQXks25QaJqmq
mZuu/c0nNSDBI2vQZWYnSjaj2S8VlY02KAWAjhKSqcVrfKIZgSaaVDmnYvM5WRF/wLFlhXKtoHeT
Cv1I8mdCvWj2tTNsSriLrojSFHtR7JuGE0m8R8NscLRGZVKTuhoMYqq/PyhPbnkzQekhhyVZ0AMx
bilUsiAuqH5UvJyuPq4GyRheEoq30WytoaKb6qxQXXVyal9IiST5Kvmjq6CTO77j3Xw2vYYiSaJq
yoqkYADdz9Qw5Sh9V3vYVnaKH5u/MtiSCklqKHwjugUgr1Bvc0rRGpBh7UnuZUvO0V5HkurZX92J
3menfWcrDzl0lpezeoMXYe+6v9+Mo9aoFI2sGFBNdC2fcjqueYbhenshfdbiD6Z1lufHMu5ts/1a
jhPHiLdixRUoe4ltw6wajQageo4Jy7JtjbeC/KnrRieRzlbwcn2NWwHVGo2x3SzsU00dgZYcphMJ
ZceH+fQvtBrJIf1yRi4W885Wq62sBFEY+hzdutnBRJtP7MnQMvvSYVR75UuJx2WCrRaY9boY54Wi
FbFRqeGV9PhomloDYTxSoeTNz9w+eauVsV7LDKE1FGMHhfFJHU6RuavT19w4mZObS9BTaPyp34/T
kzhzHDQdsmtbyjiwVNDlDMKzeDUNbwNcIuryPAf7UHUqKDBftxLuIhnHlQSKGqP+jsJE+ahBZ1NG
OSaKdChdlT3XX6/D8YySoZe6n6qq7IFmnmnCSnoed8XtvzBK3g4yrKJaYVkPJT5d6wW+BmHW1qnu
VNxrixfSFqTpNaTd/kflLWvjZHhFFPW0S2rgqn76SDkPJMkK5JoXFH80fr8XMSyHp6KwGe5czJS9
7o6ZEI0K0YpQfZjR/YkZG93D9c/Gg2C4REzaYMBrCLpnwwdUYNiS9BCovKv0to9fLYSYZsUkwghd
tEJ637zs/kxaguiPstNzS28SH+V9+MR7dOZZP3vLHWYpDYIe5FVBgdJ8V6Ds7DlDZErmwXU7W1eU
lXmwl9zBmKY6TQCn3FXQVRqeShRbtbsJT380uQzpYe4KiQ6vcAl7tTWNJYjG6v18K8jCQUfHFe8V
fzyJeGtMziPHUngBhMLwSZyaCur8scTRWVAcJNgkBlNB1ANdCzf8PMW2ZaoIQGVRkzR2al7S6plG
AbEnWecp2YXWF03Y/4Hxo8BP0yXoDiAm+tksQz2dx2LqoJcNWX9TfY21v+T843WMTcNYYTCmv4xR
XiI0iMD4450aGg91wFO72Lb1FQbjONURSq8xHoLhOGl+cbIzXcUP7xV0Vf7ZVHts1Y9NY32nYYTB
kNJ36ULHkGPHVL9DRsG9vm2bNL9CYRxlO8YtbrJAWZQXxTgrw1u/PCnJ17jmAG2HqSskxqzF3JiT
KSEjeOpKu/wSUT4bRQJ2E9pk2/J+8tH888p73tl8p11vJOMxq9oSo5yAUTqOy+z8TJe7HIaIlFhi
Y+jaJx7k5pFaLZXxnYKWFGqhAlHUbzTlIJt+zgtweObOuEnMdUUgEOO7WcnoxZ3lzknhXTeN7RD/
sgzWLQpxVPR1AYxSLV+SGJYoiS5ePz7kceaUifyUh/29sjT7rjF9DvZmTCyrhgXZRqRk2alFhp5X
S012iba0o2BDvuAz8lHuvMPcw1denLoZU13A2Lq+NClQaT2NkZd1/ljI9iJ+aDtPg0RggY7p4JOS
8ahk20J+LM9iGHEpLNFqjAHHbq6kXakE5j5Is8npCoP3OrZtKRcohhhFNNDUpYKd7PJdpD9UvNoV
Ore/uMfV5jGkODXiKM4Bfr+Y64M4tntZaAfbKlJ3qKbR5tjFpjNeodFqVxFOGOZdEsjYOGrG7O5p
nIWGdr4EqqINhtbzTjLPMhh6FIRstBYdi8tQY0RFTX9XWXOTBjx7YMhRkjIkDURYINUjlI+q09yV
z6gtdbMvdDVLMWzY4QU221mw1V4yxBiZQhH3Bha3vKGeDxcK/UhdhcEhcUs8NGY34m4+tScSDZj3
455/ydh2PhfTZHgS6giDVdMpkLTWFuR9rfiC/HkyK7uwIp7/oSN1zU4Zxqw7TKzsM0g/a/YItSVa
Z3eEOCGaankpmc23fuXHzhpsyd+kRHIvdMCiqST5i/6d+nxo5lr2RXWtW/VdSLzxjU/tfrzh2ex1
WzLYasBMEycxQHctLjFFvMtE8zlsSsGRgv71+mG8ziwYV/LzWeyzBSJZBY1BWW6F/KYaveu/v1na
td5GhlpEIVa1SoJ9BMhOIhROPaUkV4CZJJaTvCxO+Kk+za6854l3XOc0g51YEAmZ2sUBtnAZbkMp
cRX9xsRwkLT9zlnhNp2ZGBQroXoWCmc/b2GSioNmiSIdwdGLPrUOUqNO9GL4+X2OObt/5ugucMyB
G6E+ZCk54CII2qPp9tx4BnSj/qQVWpEvMMxRC5Z0qXuTVoVS7zs51z+lZspr6/6NdfxAYTtgoy6K
x1YFCgQWD+KRKj9SVNNQpVCPatcZj2SpK3BF7LeP1wWWcd2ShVLJoVnAIwGugnrwIpTmblCTB45p
bPPVBYc5Xbok5XgQxPKKE6ZmPER46lTQiIWJkdxS2m1zv0Ax50ywRlMrIkCV2o0uHeLQcILeR+LO
4ayJ/uZfOfgCxHjvQUiXNtexdyNUkeN95mL4GlQrxgN894GXK/gNC1/Q6EuuYoVMUK1CyySy9sBv
7TuMPcaAqMhNHQMZkb91R0P3xXDDJ95z+DY1XqAZf97MZpjqMXY0SPeR9AxB1f+4kwxxlGoRDfUC
AHrsp9cyjDpx5vsZNRqVzyt52r67KZKuo4RXVVS2NCiLpSBvZQUH+s48BxqK5D3Tr3Y0WEXJXEuz
qxnCXphw4vGClM2NXCEzG5kPat0pAb6haqVIm01hOUXHQOgE63B9RzdjkRUQs6FDOVlqUwJInNN7
qTLOkz7auSZ5UHrf9ebEOd7EtL+chBUcw8RquohdJgFOSPE0pGQYJPrSl5+yaR/HFYbTLu715W2n
BleADCdHMUxSSQFIwj/trXoc/dK3nMVw2o/0yjrvpb+akXPgN7nyAsreIJWlz6e6VmE38je5q5xB
OgzVM2dlm0S5AqF/Xx3zqK8no63l6J+MOPoA0HJm2s1tzvWfHCNhi4fEJRraNgGUGC1eVRUncx7O
dW66cwWNZl1MeSqIm8y8WhvDzKIaS+gyxsGT06eKLqZPmPDoSNxpDfQ7V8yRTatOYtjnswAc1c9k
GzPKUJC3QNY3uVUcyuPy+JFnGAw153qcx3WAjVTmW0l6bIMvisl5AuIwB5tGxSOXVlcYJ+pNyjcp
eTJ40SlvCQxhmGVj6PWMA5XI9c3S4wJToH9t4nkx3jIYokBhq6oJMmBmfTdHsiP0I48aeBAMNRiY
i5BbKiDIl4yYBITcJuSkHPGtQoiN25/4yr3wcgyOHcZgBH3WZx0MoEZtVfnYwn8JmA/yXu8BOXBe
4Ludur0cJFZbDWVck5jTNqKx/SHwC5Q/p76KaUfaC1/7b7uWZYXGxG6KmKDNRgMaCcblR3T0nBaH
MhSxy/XNnK/HzmHohkSJDCJ2NH/pdnGf4fJueI0XvJHeX+6GXDk8ni9h5zIMUlyacgxaF24WNFsN
aF9unR5KXO7gKLnbmP88DnKroDh0yBYAmkZhDVIJq+nc9oVqK3Jfvc8QelAGKDlSiSPyuX92PjTc
0FDUIRnsSM4lLZRA0HHPNZ9pxlHv588QHpvfaGyVuDdvRZ9bsrJ9PC6Q9NFXPq2uxSSdpRkR+ff0
FskKHy3+h/Ij1QRkR/OW1x2wva8XOIaO21RT5qkE3DJZbqfuhekrZDxsefh+3Vdvc+YFh/6O9bLm
aLSkADgzpkdrxbKfF7ShIcj6bzAMNYupZsUt7V5QlxpapSzJskfJkA4txuVxU5KblxrF1BQdA1tF
iVVESnpT0/ISl5raQyfW+6gXwZnvqBJQcFVOmdz2l7qAMcwiiZVRpBB+8tLkkLaf01i0LQgLtaJz
fQu3WeWCQwa6+lJCEqDhsgCrNMa+VF9Lnde2tx21XQBYCzchCF5W2DWaNVTtcl87W75s40HDzThr
If/1a3BzgWKsO8rHNsPjZ4TKQmJj8zCCL/hZj+2H25UhMNYdt5pYJPRtSPxAfKHu6G4/PZAhhHcg
Co6Vb47yU1Z4jJkPo5GBDoFH7SHGTjvVqd3coQsXpYszeh/Nm+hIsu6Qk+fey7bvL5c9ZcISKzOL
psrJPtJToqS2HlVuJX1KICo6QEdQ49zOfuO/L3hMjNJBaMdsMa8P5kKStqUvHkybxnk2jsXN+m/T
1A8wVi3J0tR/snJG9aFbsDj1VAz76wdsE0OVLEOyLDy6s20cY1rEVZ42yH2j5gSFj5hiPvEMZJOZ
Lhjs9UtNYiGWrTbyAGRblf7UpVJri5pwSJVlp+rpTSij6FVKD71SeW1Ue1nOVZzlLJTt79C7SA/V
Eo+hGmb2dofwkerZh5tm37rKd8hLPPBfbbaffFcLZ1iyTQyzr4SaTiJ67V5o+JHhTMceLfCynR1D
bl3K9iI1pEcsHf9jE/5ZMUmDImORifYoaq4lIbScP163mG1+US8gzEW3wKBFKIPivQZlngca6VTc
UTIr+07COPlu4d3eN3lzhcfsolQPnTRIMB9UureP5pLGO2tE5FONeeUaeYmS3XpWMdW9RX+JaRgc
2t5+f17hsz4olVRpIvziVN5S/SXmPJ/0Py2BUU1TVSxVwbxMhlzkRsrR+w5zqfNw1yU5rvTTXo95
z0LbcfMFh+WVLNTUfAhLuhb0aAPtTnQUILeKNtAYc7JAZmcqguaYzaYrX6EyZgO9xkwUTaDOx7C1
DXCn4ASR3Xz3Kht6q1B3bXgxEQ+SsRxxEqxCXQrkSYwbLbgPNf/6mraP248PxmqvCVApQwUEfr9p
99L41vdeIfL63sm6fokaVtvGBChK2k0BerexBl+4E6F1kn5THluMjmrsGlonvCHSm1umybKBaNRQ
dLbKbO6WEZ398Adtcq6qlzz6dH3LNgPH1e8zwYnRV1WTxzhM4/RlEJHVScJja+L+m/Nq/rezxSso
Ji6pxkXOVeudfUcP78qUakR2evEXEjHGwwxJRHL7Rza/1wqViUhqMRYrM8ACaZqO6GW78EhqUNMR
smg3AXcgPC3iF/NYwTGcoYxqh5mt+F51a0lOlKOyTeuNzDG69JSbmugbkjnvrn/D7ReNCyibNYGu
4qIYBKrdQfb+VGCOD2VO9PsS2ZPKs87zrj+RT+0hZMC9B2+G7Ct0hkjMSMlrqcMOp5hRZ+xwe7vX
MJmerjm8/OC2B19hMQwiNI0uZClsSEDPSIfiY1KdCE40/FTwOxRE8K7cnPPHplESFSPcUcWNO6P2
celie1wer388HgDDJ+YsLFmnAkCwvjbypyziSMBucuJqx+jfVze2MJG6RqSAstJehOhTLze2UnN0
anhrYEikjXpZzEp8FcxaMb2xj6cduvxK9/pObQf7q6UwBDKPkqUXJraqP+p+fCPtQ1+/o2kBDZRl
eWbNWxPDG5omyYqV05kyj5GBYcWc777t9VerYZgi7YBgDVhN587fJ0idNxioex9Chhxz7GKbAlLB
7XgumLeJbL9XGhipBkdJsKJD7cAob/cWn+T55z0vC7ltfBjQpkEIRBbZmhOxKea8jFEw0Y/Luewt
DGubDqUmfbtuGTwYhhWmMoPKsQyYLDqZ8pOQe4LOk+uiz/ErsV+WwkSdGERjzuEADCPAXakLvFKv
bWsS0fiYD8cOpYAoNnW0puEEHNt2eMGlf1+d36QfgzZdUOwi4FLm1KG8nENwEocleKtjWWJo4k5u
cYcgtRgqaFN8HX0VvPw+D4YhCrVtJyMfAJMcKHtJU64kT+anQOh3fv1YlqRJpq6JChu5Z8lU5mmG
LJLxpL0NLiZD7L91uOuNb7qd3meYJsAfhLZphLqsmYYJkVxDYdgpj/W+KFLc9Uz0TwZNcxhM7SEe
ocx43dg3DWKFwxDTkstzWtB1L69C6N50p7yyONawfcVaYTDcRO8+coFKGm+BXotdBMNLOTaYH9LO
HxKlfZQz9BzUb2nQO2pZ8RrROBvJRjNRkS1QUAZ4Iz+qEQrBUQsiWs71XeSBMEGLNmvJUDUAkdPj
oH4uFk9ROboEPAiGlRoMZcl0KjBPs72pWXbaPhjpHwlXQCb5f2bHBii9OtQ9FJMjL4R4rDNYS/RQ
p5F2qGdBd8I2QiP4MjwLcdg6Q5lDOEBppLfre7ntylZ/A8NRsxGZkVrDJGUIhSq79Nh9FTz9NB3p
KQT1jAfhMHE2l3MK2CcfcR6WbEESyUNEkLt6FQWnRFMXj7MyOky/EImODL5iSrIhsQp8QSBW0pzi
jSc5DAf1KEPGJYJoonGT+2UBHUO0M+3Qld2odr83PnDAyUCugTNsKWJiuySn5NZ65+8BU9OD7tLI
F3PPn2a1ba6XpTL8NQTTkqEhB5FufGinvZZ9z+Xn6yviQTDUNRV6GGYRIPRce9Dj+TTJsjsPqXsd
ZtPLrD4aw16xVuWoHwZMYowOIG3ZeBGFm7DBhWRo7X6603mzpTYdzgXynVBXXnqSsTDRpM3rH6vh
e1E5JlLsDa/ReTt60y2aXA3PprLi70Kj1HqgavDT594jtxY+67aC+WZ4Q97xKoa3z9gFjD7nalFh
Go4julgBZt5AKcnWIc1x/UttG8QFgbHwVEvnucx09L+ru1j5YKD9JueR0+YpMmTT0jDsWzHZJ/5S
nbpQMwwUfNzpD3SMch/JyuSFZMBQ4807tBQH/nJoV3AM62tSgSzXgCUJN8SFxa50Yj/Yk+wYSne5
GeZti1jh0d+z+kiS2M+yGmB51p4qQjE69EZ1hTPKn23+8w4XjUxmhQadybrXdKyue0tQK1zsKNMM
aYzZLVGXzDPAzWSKoSsKUl8qHlGZg9wuU6rEooJyoJxm9CSiYd4uXVOjFrot5cJus1oq7dyUS55h
/mahmA9vGKKJAmyGDTGsSQ1x0ugRbXIX1IcOuG0S9ULHxecNPNiOt4wLGkOMeq70aqwBLcFTyHim
tI1+1x7yO57q5HYCBb2WCIpNycTJ+/kD9mk9Yq54APPcl5ldvmT3JIs3PSYNJKiobkFBefTr9VO+
vZkmZmlbuqYZkL/4GVRtjFTIFQtWszMfUN8LUZyQpnrh4v4v6jI2dQxWaIyNNpkxNPqEJb4PoTks
NyHyX2DjG95tZvvlZYXEbOZYdG0hhUCaMelm3/q5U7y2O9KXTXHYcRNwrm/k5nlY4TF0GUxSOlQz
8HIVXYr6URQfFuFTvHSOLDUcat4O6lZgzAkwh7mVhhhg4ReSnZpcAa8S0IDa4RSgFhC5Wsyj+Y8L
ZM6BhkrKNi5hKGL7KMSfjPJWQUKxflksrtTrpltYLY/hllHsKpRiA6rZVaVNStHDTbDLMlBZ50D5
krOyTU93gWMlSvI2yNII7Uteor5psZeIDxEv2bLprlcQzJVGTfogrFt8sFb+FAWvYstZAs/cWUGS
pJIbjG4FQH9Uj/k+PkbuW/uRJgJ2Dmzy63Vj57EGq6gZxEEwJDXgqrfgLMV284RpcA8kSI0vFO94
h2szalxtH0MbZqV1mMIEOJI/STHBgcpB+CmQ3zDwDzJki+YLrYwhcgKcZtcojt7Y1HQ2IWnezbZ2
nrzxQ7rjMhXH2mWGOeYWVSgLBAvwQoAXfuh2GV6KSom/W9R5ts6jDlZbs0xzQ7YmGHuI1vTP2kf0
xJNG6d3Y7DFyNRrdwSvdlFuAyKFHmWGPXG6sVCA3E+dPfT3asno7J6dkfBhKnpjcZry/MhaGPYIm
CctRwn7qkFpTDkJx341ekz1ePwL0B/8SS6JqwNB02dIwDulnv7kIc53EMWI7M128ptoLQ2LXRmon
9S7qPwkm5069bZorPOYIZKKQxqhRoLfN5hTeSHb5Xrtp3lFPfApFb56lbLLiCpBxoFIlxEmXY4Fa
kNmNcW7ym6TkRB+bn2qFwZi+WU0IegZgGFZgK1XkBNL9KD2HXCWDzTO2AmIcZtALZti1uJuBrVCF
sex1V7epT1a0/0UtCw+NMXa8UOtNkWBZsr/sqA6i20eo+BD8BoMVeFy8yY2rpTHmjrpTpdY6LI3i
U5pk1WAUUcdND29T/gWH7bgvwqSc5BaLalxqxs12ky0mtuLjkPnZWeLY+6bDXKExDlNqGzOqF6D1
mME+1DsLaZzrB5i7IPqKq/tSvGRhpxaAUH0FNF+ftdv41Lv6DoH2PW/kHecrsQXJZVdLZhoBjJJV
EqRBNV/xUm63yza9r/aNoYnASv9ZlAgJBhkjbGQH8eEejbCn/CA541Nx5r3G8ZbGEEUpZkY41Fha
Bucs4X2CuvvFPc9PcvjIYrhiaeu8zwRcb/HAotS5q4hnrcvc60bBISSL4Ym206tZqgCix46MipvW
qJ2p2inmtLsOtB2wrT4UwxGtIGtDS8uRfTn30b+BogDqJB6KG2jVIobifabfmIaiSRJyLSqG2f5s
70h8lHphmeitjO3pzYQa7wKhfohsO0VmpyQrT3kCHuz2Qf6Byr5pTobVAhOOv5Z9S3rO1S/XN3Lb
LC6/zxBFJM3KnNJVqFNQIyWOdl89qMvbdZBts7iAMFShd6keRBO2TkusZ63JH8fhMdSXu0SweHbB
2y8mrrBirZSDEPsVHUyfPBVa46B5AN0blFlXHHP/DQdeFkZ/zYoDzVkaZosudSOuDTJaiCA64Cvo
yqDbPy+K530qhihmZdG6UgNRIM52dU32SMKqTDrO9A4eDH3M1ZqUVNdGGB2SirJuZ9pejT+byeN1
g9juZLcuG8cQRR5raZEnACEXrzqKi0ckbSdh/8RD3Lik0Ioy54PMbcOiH/417rwAs7zRBU2fLjBF
Jc6etKXYJWL1qImCN4q6p3a8fP1v4s4LHssay9SMC300Ya+/d2FBU/j/SLuuHrlhnfuLDNhyf3UZ
z8z2kt0kL0aqe+/+9d/R5rsZR6trBbkIkDwEMIcSSVEUeU7h0Nbc7hrP0C66H58Fa0tddkdFFiUA
NMUklQqsbed3L3SuTT7Ri2x7/ouClMBY2EkQMjTLaExQr/d+EbTPV8OP0BsO4BWjXlC65r0cCVIP
kVAmnGCQOM/GEQqO+jdt8gvJdgtNBCLEP5Z/bxzLk52tibwSBUI0DLTRQmJyoiMUojE9/j3oIoaJ
ICOe4Kohhz1KReq1WutpoOQOz4vhG1hCU4Rwxe+nuziewQSRcBxQUkdy6MfX0hN56T1zcAmA1y0v
PM6+7iqYnyh/or1ZQXplC0mt+eXgjXwmuox2XpcW3TsSGGcs69VwoHgcuSt6av8vGcJlZZkQoxlT
NTTU80BWBaQRYK/FeECowXmk+OOHSFjgEx0GLJO2uaZjGlK/qwryuLRoxJh+YGDWVdLletV/ziPY
CYh5nVXyI/jRH+ssedr3fMExy7aGqAoaNUINews6Umclp1I/jogy8iLwP2qTOwGGbeoujVlSswly
DPKpmK5yURYpcD2WTrtbJSDlV9g52rFTHlAaQ0b8F1i9/ECJJ0cTjyDkHetSHo812p0XeiVD+LpW
nBRIRWqwXIvd/A3w8f2aXWQx5w7GY4dIayCLwl0ZOQDXowf9I/U8CTBi/urSFwPJK17DW+lMuQ5E
iST3JAIVo2qpaPDDcxLj+V3Ya71OcSVANEGAglAmjlwO0SEcbAPd+CPGGlJ98qbCGo9mYeWvzaiZ
jtxanduDbtwps6G+Gi1ZNPDPs6bt72IiAinQp53QqXV7aVzZurNFbzQiAUwgiOe4zfMKAhTrazMf
1Py073a8lGKrALO1RZiU0iJhUMtUGpS+VW/ouuOoV/dFitGDVv66L47bbL6Vx6QUsroUvdRDn/FQ
UzjrxqWZk+0bsTMdyEcMzR/rvxkxoscqa8IbuWwFQ0O7/qDRAbgeFQzNLb3wk+mDafOU+/kPobnS
RP29NPSm2DrR0O7GJPJDUxdaKs3UYWQ3OS5gxQY9iOwOqMrTGkMjGqHlRU9MeP4WyJzEMYlDLado
aYV8nJZTNx0TFHgXUf8ZfxUvYlg37AajJgnEWDe0M7ZxAXMUgEY5QDvRjajFm5ddbHVifEufu87O
WgjLtI/l+iSph9h6iBXTidHhmQ6f9i2T72gX1RhHy8m8rDXtKCqzL5p97lDf2hfAPWK3+jCuNhZ6
jdH0iQ72AJwQHDH0SZJOuC2YghdVcEXqMH42KmEWVnTxOuuqSb+uuiJQR2BxbKKehOPaaxq00S3A
tNeNm1dBH1Vevi7+/sJRo9pxJjZNr5S8AqYGJA3V4mTWXQTYsPwfunk3e2NQw9/cG22trseGIsgl
02PZfdWa130dBNvBJuRVUk9jouP7tf0BnD1OMovuFf8lsv42YIMJAVIExD/UQGiEw1Rv4Syf0UHu
6jejH6J5BwA7b4ibs8BtuJnqduWYkFBMsyGHVLMod6afv1pPbDc6NRXIdWRwFYrYbkTmwIQFNWta
I4tg2b29OKtROvr4wRIi+XArZpgPJbqu2ZapsyDYUzOFDVlwMPYeUQLaFQ306BsNz9A4qno/PWpf
8w//eHBcpDJ2uE7AT2x+geQlt/k9vQCnrzMuwJEbfhVXZbjIJ1stmYMKzEG5XdHjH6Xpa9qC1aM3
lGZz8OvTvgtwMw1FNvBQBf0sm1GtKAttBaYVioFj4YTRQ5+cZIykTue4DvYlcSfttY0oRitFmzEK
W+NZZEG+CoxU5Mbjcbmhf49gJuhOs4+LYqCeoifRocWP8hvZjBtOybBqKhhK0Z6hojiUnI37zNWD
4USvbaJ7IjesbIQxzqdOKyZ+a6ypmX6K9B+dCNVQ9H3G14pxrYqcvi/ZNpqS4u9tIYiLCveQ32hA
rWYbeK00K60KT5uGZdkuye3WiYCZ5YQZaOnSiaiHNJELR4olwLzJa3O0l65x5rX7YAFnzpGXvPKa
MMkwzVcU7qQ1taPZtuo3QyG5ArOiFvruINr8VuYAr0qS2O2E1ZhcCsBLad4oh5j0hhyi/sMj2NaG
mQNcI42kSRrdWvlnafwcRtvbV4cbR39rg9eIP1eelKWxDCsE6IvtjEPnGCkgGupFIIb+zv++aDY7
amSorQWyV7x1AM6d1kxQisJEYCCCF923VJsFt5WMMIlU2hdYNfdrEUzTYX+1BH5ts/T1cmeQasog
oPeyL5RepXL1yFGC+Kh8+Iva5L6t2SykrTXoYbrOENcAtRTYjfFBvh9sp35Z/flG/GzNzeY2xsAE
kmWecvS/wLT1Zg7KYfQyu3aKqgxydRS5EX+rNPTtg28d4JSMZQ92aw2qbdJXjoX2z3up16OJsztQ
zK0RyongkvhnOdAH/l8im6tGpLdL9HFQZILmi+aCyxnozsjAKJta6ExPSL8/CEdiqf+8N/yLUOZx
SseLedvTQ6i8pu3GBRSk7Ro9SHH2TZPvyBdBzME6zIapVS0EJXJQq9d19EE2hbGPHpl72jBHaqSA
3CLSsGn6E735AfkYMGmGpwfEa57+jeVE2+wYtaHNsVCpXZQkM3TCeLaSPNerHy6P/9uysSYfGnW4
aDCKei79SgIKCDhceiFjBz8v36jCnKH1nI2JTNtPtIf+25I7FESiCFYgoaFDu3XSW+tQgiZUdAHk
l8w2cpmTtY1jM1x0yFUHxwiMn3TyvD/qIKCaaTNlcYj+Cblpu2vMAdlFvT32FoLWL2574OihXC2G
9RQZPBNASDbIyWzQ2Fhc9WOQlvdTIji16OLsmDtbJUaRIxvCGcaxqj8SqXEkPXZM7aOeNE636M6+
JXIfFDfrxtaM58JS7W6Ac6Gd1jgX/vw1e0gPcegpgRSgHHYuMLNfvKY3otZU/uH8O3SYTOgoxiSX
MoXaZtCfMpCUTgfKgi16JxL5AAsAQvRM11sLy4kbvBVQKp7yEPnLd8MJHekG47lACJC+/xOUynZd
mShCenWqQgPq6ZE3H9JngncU2meR/5SBMOcRtDyIbqfCvWTCitVlFRCHIFN+0FonOVYPMY43etIs
HmBjel/GaG181m47UXGO9yKw1ZYJNB3Rh6oLscgkoKiH8/Fb79NUK/IygcGKvIMJLZ2mNrZFT5xS
fWnje22WnFlzp3VymkmUporimMkElWhGGixHcI70WvlIT9Lx6u2i6ihnciCxIx5v4SdDF69g4otS
pMbY0EagxS4ORtKd7bn/3JNecku9FAAEiuzFYtJwPKHmg/2rE02v3g6HGYQeoRcBgjQE2kB/M5zo
yJAQjk6wiSy587DG/Whk0NK6KW7b1vv1WkXPh+x5djPb+QVObn+XBQevIP+zmKCjV8gx5QiCkVoS
7X5ZvgnCKf3ATvBm23PDPq8VbaUuGGjn+RSdNU8509zrbyhn+IcROoExCSUTDNv+makUSj11K32Z
au0vq35Uy3tp/AdoZHzcxr3V1vAPk3tZRjeHI73bqGaQL1e4FAr8mavDRgATJ3vVklqJ3m2aNX9U
Zdlb7e7Kbux/aM7Z6sEs1aBF9irR9EACvPm5beePclXZ12vXEYFC3Jf6rSgmFoLfYeiVBSawtMQl
+q1kfskKx7B/DO3HOG2cSsLo9cu+3XHtmmiAJFMNoM6ydeq+7OaolIByZarEkdE4Qozgf5PAeE6l
WdLYVJCQ58+jfFwTQc2BG/g2GjCGliyGXBhtgZsEQAVqo3KbfHQq8riKSKhES8UYXCVPmWSHUAQp
voP+OidCX9H+WvFzjo0yjLVpa7c2dg5lzCcAqlwbrgI0InrnM4PmkGAOrAyyQyScjeSmVBuxjOXN
fQyKpghiaUcsbclWUSIQI2TTU+9djNuIYY7gtmvSRaViooy4U4hHeCN2tWHBoLPlauF8jpboy/6K
vuFPvpdpWqaiot8AoyJ/hrqwBAl7N1a0/UYLlENxTA+gP+ud2S3v6Djm8JicwS6HBW4ftTs6fQRu
C9nRkXvJb2O2kifKLPmR6/dPYiEzlxHdQKQBwlEnl85gv6zhUxIJwq9IBnORHwpF7qYIMgrlcxT+
TAAC1BYihjl+HkAumjC+bQ6KJpkYgwBT6nrQvc5PQCtGqURL2Zk+qZ/pE8D4IXvSRA9HIvUYp9cK
1UyTFupNbX9dttL3VkvP9TT83LcefgFtoyDj8/NgKfW6QkHM/gcyyKFij9wDBA0ZKnCXHwXSuNnN
Rhrj/XadYHZngjT0TBzy69FL0J4uuetj/lbzKbzVJ04tRAIXiWW8v8i7TgX7LC5UZewUzUHJbuy2
d6r6ZNVP+yryY+jFYJgIMITJPOsKvFEtP+r9Y5582/8+N8KogDIANZSNSh2zgivaNMKkQYSJl9LN
5cyRyXUzeHJ2qOKgTntBvOaaIV4vQSFpQKLKmGERt2PRUDzAegrM+Lm3XasXmCBXhAbaLoUoMup9
bPyaMZfeabD0qNUzp5A701uV/r6S2+jwD2sHil6ESgt8eSzm0GhKpCMUHbKocxwxpZkGMziAnGqu
6oNhSwkwGwzZLdNEEKv4D3obycxtqVbnRpZsSB4P0VE/Vm6Gpu74iGqP8KSjtvzuONiIYpazk8Ha
rhlYTrO56ULb0+XTKNfOKMLr4Rr6RQ6LO9RVC8nnGioR21fUu0QRXWf5oWkjgYnwZp9E09BCQv6R
XoY0PzPc8KACfK36JB765JohnkFlVUaAwmvon8coiYpmThTECD26D6dzL3+OhdjD9LR4tzcbGYwZ
GH1YmTqNQ7ozegsaSBM/PmgneqXLnkTTOfxUayONsYRlnFcgZiMUTecGWJNoVz1Yn9ojQI1svI4h
zgIHsHgVAZcK1pGdLgGE1wDKQehoVP21OeYvSmPcKFWTCyIT1/4u2umMdehEUuK6g3aFerVEQZ4K
ek9EetC93NS680oflD7F96NWQyV9bu/6UK0OaieJRiG5mpjAqNFsU8ckIqNJS3nRuxgrJvfXkXRs
k+N+2OOefpvvM5qUgMcpyApNtOy7EvU3mrk+AGXbi8L8wSxFGYVIG+bEiGJzVA26bmt6LSe3VS3Q
hhvfNtpQ+Zt9qWy5N2YV35ekm9QC3tnwXTJuu3729leNu/8bOfT/N3IUozaadKD7P6AxKPyRKfej
KsKXFC0WVXYjJM6Xqill3LiWODuTfPDHoX/e14PGlHcxxwTzkGxrNnhAmShgJWW4NBQWC4MVx05K
D/JoAmBSmhwlyh9CJfs6moAL2BfK36TfQtkgIFXrOM/agEBHyrOqpHeAg/SIXpyAffkv5YuLfmwc
SC1i5VMJ/TBMfFvXyIq0SQ9SuxOsI794sRHEupGex2FESZMpA7rkDIEFAtrpWsybyre8y+IxHjTp
U4F2eCxelr6u4eAoaKvGjJFgiwR2oVPT3JheFiaalM1Yt6z/skSxU1vPpIhcHaOI8XIrGaIUSKQV
409l3uTyRBmu5YfiS3jugtAzvA679WQGISV1AnrPv+G3ItX7j/XrjIMVWjUCKhyb1vn2HcrUeNUG
w+N3+VD6pbDBWKQik0LEy5Dp8YQlHdpHFJviCJSO0dO+Z/FfzWHUmmETkGO93Vg3+6Y2plHJFhrt
KHWNo3hIIQCxNz9GmMjSANKVeF3viIrDXM02QqkxbYRqxC6TjkCoaSxOlRwHuXeX8SBQjRr2u1C1
kcKEqrLoo2yYMNDQf5z8/J7CVa+FQ6+Gqjs+iAdh+W1OF4EszMysRO0q02kN6bgeUCkJuh+ZqzkF
GDkNPMYmJ/oatRyl5/HTvqrc+LgRzBz5phrGmJnCek4Aioujz4XxGK2zM43f9+UI9o3FoInVPG4V
Qld0zP3ZVII8a4PFSPx9MSJ1mIg15HlmNyPElNaHkbij9aqth0TUTMTNYzaLxkQsPB503Ur5wGO0
VCTyVTIGBlJZXbpejUpgi/RbO6bIvh9o46RkdQGN8vUlNx7sWQQPJNoZuqQbj1qnVcZlmMaKJj9G
9hwMtuZKXfVlf2f4jcCbRWNiUjsVM9ouoUjryWeKnRP5GljQKMBehWE8UYWHr5YB2moL76k2OxGU
T0lmdDWifKtGjjR/S6ZXjA4Jji6REGbtZi0vp5Leplu1P+XtfJ2b0rGsLG9/7fj2dtGFWTrSJaU9
TDg7mjU9T3PzZOfgTkl0L0u6u3WdX/fFibRiYmynqoVZ5BDX4iUpy1+GHnSAUezvS/kvBnHRigmy
M2ZuFFJDTPEyexTbCAAHZ8OpHbz2e/ZJ2PAiUIsd8SHSbLY4GelDcfVl8CkeRezFr9M3PVDcymuD
PBCdVvzKgfVbR5sJr4teW6kyQeYAnHhM2oZe+dVESCeH9Erc+k5X7H2sAAcVcKxljMIx0W+aJp3o
MlaU9lJ2wXhcz7heH0Wd2vyQdBHDhD9tmuvKooMqcWOsSN6Xwse0eyowepEUup2buJSYRowyHVUm
116Rs+ExmHRCHmVuF5510YXx4C42tVmlgx3LGRVgZz3SHhfMrt+IiiD0Q3t7w/hwZciJkoxQB8RL
fjRWng4gYr2yg1qRjgLPoheAPVmMA/eAj+x1OnszubNH0IyHzvYr09fP1aEUjmFx98lWFRQMUAU2
2UEIIi/I32dgtutDEJovk4jpRvR95rajjYZudD2+b+Xf0H7nkEqEzssNDBsNWLdJzb4CNTjiHUmc
PDzY+sPYiPo4qKe/25ONEKrmxpztMpaLaoQav0b+mkDyvxUnSu8uGjGgu/tekqHbMpBCddli4moU
R8Dqb6BO2NaG2yth6CxTKDtxPZsHLcJNp9bqH9Xcd6KIzrU7YIX+v2Q2woaYnK4WOoxKq4rl/YDX
TYAleKEz3/zFSDrXdTfS2NhKJqUdaWeFjHm5wg9P32aXjtubJ4E7CRaUnUzpojbNULhCCnYNeLVj
gVgxe/MpAdZg72gfIzf3158yOiZFMYNn+jpoagn6BYiq6UzMiNWoWjs6srWmOBMtBKlZBIDNOzK2
IphQsTZFW9Z0YjO8sc7Zub2i6In5WdSDzD3st3JYoxzxgi/TMyOt5XORfNRi+xw2IIBp1++Jgqrp
NLupUsBIte9tPrmNbvkt5n/2t5Ln6ZtfwTZ6x10D4IsUOaiK2oZXhcriqoNZ+GVcre6+KO7Rv5XF
mCcuVWNqF1jZsUl+aoZ8VFrQehbjnT1ZT30x+GSKXFUlXmdOT6va+1X2af8nCMyHHVrMwjaqaxtr
bpd3dnxXqoLVFH2fiZsDSQpQeCKklRUQxkmlav6grlWwrwV/z1TNIKZhKBZ7AWoqpQ5DFVKi9tDZ
6GPwulYQuEQimCRABZoGUSIZftZML5EFfPHOCOJsEI74igQxDl0MGFTNQfWA17fRyz81Foa/G8AP
986ivOECaSh/CQ8EkVTGx+2qKCarRaCsmjjIVskfw46OQgkKa/THs+cOSFt+bxTj4gVSnKFasYoh
cNqN6VzWP7q4xEvm7Bqh4E2EW3zaCGMbO9YJaNFygZXEbdJdRwdN0XhPqq7lA0W8VIHd+G9Is1uZ
jEeTEIRFsgkF0xNNr/sr2rrzF9Ad1G92FlJlMp55BM53qWG/1jtzcGrQKWOM3lVAsgdq9L/BYfsv
0fn31r17XF8MaVbAmekXuQNXRpkXCM7H0PtWLk76pQTe3VHUmSOUySZEq1n0MTUX/ckI5ufOpZD0
mpMa/0Mj5nb3qJdsErBmlBe7oaOsxvIcylek/xgPsrMfq97wePe2jokkkZSlVUWngscDWq40Ny3d
6WU85V53k3zI3M4jh/FBu1oBkfWLAE3y6of6BlPKf0G6x0s5txoz0aZWMKVmE/jIcv5lROEhvSUO
AGFd0eWaH2IMC6PQQNFQ2BbUerLWyJxrmqGszpzbTtTdGVrv7S8vVwrexdF1ooAom+2gHDUr1GuC
HhBlzs94I/fyaPTlbPiXQLYRw/hfJKl9ZVNqv2GtH+eiDgb0WEVNFFTS5FrDIDhGRVoxx2gRm6k2
pKgR1Iavt4+gdNaIgJ6dL0IFJ4JhmSjXM6E5twyllWU8IYb2rSU9lv11pn7Y3xtuMqD8FsEGZHPo
ZEDAQ0Q6an4XDudOEc5OcA16I4MJwOGEPLmmViafV0yj01nRGegF5ChuXuGnbxtZjBH0SzKjsw/6
UEhbyssZZU7mNh59sIk/i0oqgg1iA/Acg6urKhu8Ds3HfsEzrxmgN1UQnfhbZBLZQCKFhgsmHkgZ
IZWVQwj+gt8oEbDzU/njvh1wO4x05SKFyTaQ1M+JZEEKvZYB/fArhsqA/2K9iufJRAoxZm2l41yZ
VKGq/WZFqbMmPwXK7EtAa/ufh0acRbZcUNbFxp/85Ehf7awTOWkABhpvMNZ7EuFgigQyJl7JsqTn
NVSKm5vJuk6Vf4oE/9kddBj9qdCYKUqp025OO/4gJ0+KPrhr1Hr7yyZSgoloaZS206xDSAi6reS7
mr/sf58L4HCxMZWdfpaX1ASEEgTUeEtIHofbGvgbZekgIrhx7iQn+qbQKUBo7P5x+FSHF2noREQv
P9v5WI2jbo8t7lV5eKPmz439QSGC/Ja7ghsRTB4hDVptq/QBNwKmiHyvRMf9FeTm6pvvM6EAwEkj
sWllIc8xbTeXztKeAbcO8vfHqHnal8XfrY0wJiJEaloUJWUoo6E0uqW1E7yWYNIOA65uelvcd94E
aojMi8Q0S9xcmgDCxDJkG+w5NPBusj49XwYyyLiF05KU9HEIiqDxej9+pF1n+Y0oD+Kv60Ucs29m
2SX1QgksJWD9E8xGoR27rEtPIrfL+A/TGIAP+60as4dlFCuGPVLV1uaEo9FJa/uQkOqU95KIvJJG
0nd57UYWu4V5CkBqExcEOgjaBbRIThkCRQUv/rVuI4eJ6IOGd9WmxfrRJ8IwMNApKD3iAU8+/YLC
amInvMUc4b6F0l3Z0Y7tIB1QKk+iFtrl+g9JParNIY8+qtL3fSncvp3NhrGMZpoWjXpBKxnGTX/d
3hU3a2CetWsxWgP/bnVZRo2J8lGTG5NtwzSsm/iZPnRJruZlp+r0d4Rz3BnMrWZMwJ/VMeyTFfKk
o3ymDZ64sj5R79Yq3OZqYD+KkG34+dlGRRpBN46dV2QsU9pQQNmi7IPsUyzNBkWU4ZkcRfRb3PRs
I4yJIlZCSLjQtoLOKFO/XDH9GGKI9zDUhujZ660TYs8YmRCil7aaaQZk6c4KFPYOZM8YFLbOGKC9
Wa8S4BPRUY/sfl0cHHB++llcWhd4O9uBjNldDcMe+AmWuQRN1flxqX/Mph7DRJoLJmM/q2KHhIW/
7yAiN2SCDGqwjRRS5C5Z90iMl+DhZ9xUbp6oAn/nbqeKrgZZBzsLLkR/2o6sdvHc0JaHrKpv+ymM
wPFa3NfGIOgI5IeziyAWJiCUuyVeaQ14ctVv2k3vpXgUGV+TAFVMA63PxSEM/+0uvhHKpJBZU9Ym
Rmih3WS6TQtwguGxMATT5NwEZSOEiTAjRvSITZs54+oTAU1PKHr24/uBqqngy1Rl3PeZ422UFZLa
VgLOrdPil6jyGQ90YG7sHfXYH3vfcohHrmqMecfHzJO/2kKMRL6ZXH4BY4+lTKK80PELrD4B2PDq
yTXxrdoM9s2e620bRRlrbEmrkRB8QSDTCbLobJincLzp2wPBk9J0PeNesy9PoBZ72mVxMYwZRmx9
gO7fjnFxj/fOUhWhMnJb2vSLWuxph6acuZNsqNViWM38aB/7txFy+zZzB685yXfrefUplafoLs03
TdMi6HXQdJ1lnyQDmgWkKE38bC1bfyQNuSryTAR+L5Dydthvzp+sSXA/UKHeGp6t5LYTAUrxd+m3
Fm/X7M33R0kis1ZlCepbTh/fgTVTJ4I3aZEKjA9rapuHWgUVamtxQHn91Oa94LrJt+2LFkxigHEC
tYgt7IV8/oUfoAKxpBVCHPETHvUih6q6Wa04b6fQhBP55nygACKRX7hj7cZf0GjzVwVP7toBAgLo
pZQ3nkUskdq+m+U0SvyuOMfWQS4e9p1U9H1GoSUa09Su8f3Z6L0iSs7DKioK0vD1LtHYqEAtcLNm
c91bxtSGGIFUr0f1S5hcrfKnLPpsG8dM1P7J3yD0h2BSUCcEeOR/CgPVKxgiVeiDt4XyPkZHSuwZ
z41nBqVf34hvElz32chjbXtABAhtuj+J8Tkrs4Mi19easElJJIax78ZSelOSIaaq3an60LduoXzY
twRuVqRZCqocxJBxi/1z5WatzookRCBYwy89AcVs8zXTf1ix4u3L4brqRQ4b0OZIq9JBgguFBpqc
p/I0F9J9kua3IdHREAwQLDQqnGapEsjlWrqugH1YRZumzTL2TpJd9m1SJ35udk7VTf5EysO+atwl
3IhgDvLaTpaxliFi1fLWqXq1djrSnkbUJfwOCy840Pni8PZPVBN/WK5ezU4HtOjhgE3SwguHyolN
ICculWNN3/YV46/dRRL9JRsXjpM8a/ocezZkL7oSZCJYYn4xF2fof1RhkrA5mexqpoc4RumcTkdz
SIgJzjw/hKQKQN50UkY1AapPdJWNOmCXTX9fQdFSMjs3WstkroB684kCSDLkgGT0a/lYjS/7cviZ
+kZRxsvoTEGIh5jk7TqpjI7qhSfdL79qQCmuADqvvUZ3olov1+MuMtnZJLkv5bySIdMIX0PjfrY/
hOXqdMbjADQStDsOxmFfS260wokFmgRKC/EWpDfm0hTpOqkzFbgcWyNYytohgwgs5q3h7925spFC
jXYjBUCYJWZ3ELBKys9roM87+WF4xM/Okk/RNSpPvjJ8SlpF8Yvw7imwGe64qb75AXQZNj/AKAeb
LDl+AOXtkZzYrV5kF3zExxEXvcQZwQSDN9DKFaEzc70RLSp0JF7R0H33p9wUMKZ5SclFCXlOwsfe
FrxLcu1l833mTItVG/yzE75vKeOTYQEfYYwf20U5TLjpOZW8nsMMk2fZ8C+sqTquYYoMOlOAijDO
0RXNFM+6hHJ7otx0ax6QRj3W1fC8mtOnfRPlR5yLLNYpmr7XrViGkoDRozBlFBdz+gYkLzTGiByQ
6w8bWcyGDWFKKnnA6V2n1+vwM6vuhCgJfJv4vXQ6s2fNmGTgiIcIDc11yd3Q/Ms9fKMCk4CoDUhL
MoBh4vH4Jpd8IeQP35lQJEFbj0H7OpkTIFmqqVUrg5ajShDAo/gbe6MjR6hf0DoUbUiJnchTTvt2
wN+ai1gm8GetonULBWgy64dG9xbtkYTevghu/rvRjLFqO5X6cu2gmTm9RtEnNfliZh+nFWM8jWPa
H/eF0Y+9C4oXYeyAV7YqoU1GCKPQl/9hqUahUpB68M3t97KxzdilqeVGOGLZaNqR235ZPO7rwS9i
bxRhDDqsRxR7TUgwHijQq3LU7unzrnYlarsVbA9LI25EXS0vMQQBhY544VSc0kQC0fv80NRh0HRf
1rH5KVBOYHWELu/m5DCNLtNU9c3YaQOz6lWB9l1/TF9H13LAPXNVp54qqseITIM5rjQr19qih9D0
RAPeLwTs4iBaT5FuNNXa6GZXoV3qo4mX3za9yYz5apJbn2S1L1hDkQkyAUNZrIx01ATXbxXQdWYv
O6pHy1tvl29SMN/A3QR+LBLIhAp70Ig0tVi/EU/z2W2tiqq41KT3fJcJFFo2kDqjSM30DXH16JQI
ZbWRAZaxXIk8mG7DjjC2j2aYzcwwKR56KAfd+jDoX40w0EUAIII1U5mTLzZRyuw0qFTk96oSWOaD
wAroLu+pwYSJJmqbXqLHhqr6xufyRHzlWL/S8RoKOrooTueZZ91tAxFuJdfMMYWC8h+GgTEAwZi5
kQLZf7WxWeSlS0Beq/uWJAjm/GoGMB0hRTFMnR200lQJ3U4jriWyHJQnvKB7kmsR15Rdcjf6ii8f
DSHOKT3J363oRibd0q3/rlWndhlO+vBD773xqBzar+A1dFe/8NoPoqdYbvjdiGPWMTFJlBi0gDJX
03NiWrEDaMFjIyvukN+1rX2QiCR40ObfHDYymRA1KWYz4TaLQfJTeVrvpGvkHFjd5ib81ExO9MN0
bYrN5+WBckO7BYSPinzjuewrE7vCtBnmSaWlcQmIp1253hZ2N7lEJs9GRoFKrNEMNHssD62cqk6/
VJoDxsfc11JrdKbIlhx7HHQnnitZUEnlJ8abxWHC3BhPppxW2JAudt8Q/z0b8IjO7PeudBKi04us
jYl5nWnmeUFT4/FQPhO/CYDl/tl+oPNKpgeCKn8/XnDj0UU5djBDkXQzAud64qt2YBjXoSWKR9wY
btqyrqHrFRyATJ6cDTN6SlNcfTs/uyUAmAYZCCAfMNFPvbUVveLy9bmIY5x1LTtgzBYwpLI9S2gT
j0SofPz3741CjH8SlFMTRYVCS+7Rivf6GntJ5Rjf6BN/7YrCATdJsQDaIiuGpmGm+s/ok+YrmYC/
hrSvAP0mqFhi/cUsjlXktDkwlknrm4O3bxPck/Aikp0ms9dWXfIekbypgtj+1Jc/k/qs6QLL4Lr8
RgpzEo7ZXKdZBMXaFPhr5Gqwv2jK131NuMS0+kYIcxpOtSpb2oQLdGMMuNFIhyKJT1OsnpSpBq7i
4OA12o3S6Dpv4V+5eYPaTdBno9f3JHf0aApsYzxgdOqAh4FDGs5BYsXu/o/k3/Q2P5JxEW0iaVHh
qcHPWidHKpomuICXSIHL1w44XTpwKGgvh7jdgN8+spHMeEvfN9GQS1iet2EOmmCFHpBDR4CxdolT
3FPC8U49CfTlhoSNVMaDljqtC5CGIgdqncFvT8UD4DYmt/s2+sYhPpf/FBM28pjTLZratl0GaCkp
L0mMZylLkKhyg85GAHN6gauToHsCG9hKkT+vbppoApcUOQtzBhmGNSHowCVn9LUV0Y9ePqW5CG7v
LRa/y3QsBGkDXf7EYMceC7kMW9PAQo0Hq3UU4tCeQcPtbigpovEcIcqh9iB78016q+BAkp7n278Y
n+AegZufwSiLJFJeiImfod5ZQQxK0PWoeeWL9QufwBMVo/i7d9GaibBNTRsq6O7VkgRu7CDvNGff
4gUS2EMWNL2JXmZIr6Kwuu+s8CpaJYGBcLPGy5qxExrDYHbZlGPNrO56Hv3GuiflgELEExnBES2w
d8K9ZGykMWG1AjZV1VNDaVHoJa7hqo4WmNcGSM07JzmbV+A8duca9Goqqs0UXZi8UWak6P0UTrjy
xpH1zY9hwmcBtEtDi7B/8pm4sbtetWDjBoXEnei+y3fC34bCEjlayDVJadE1Bvk3YOwdtZgOuqh3
iX/6XqQw0bHsk77P6AM3JrqdcL2r8Apif+11IbkJXx3goROF4q6y851Dua5xvTR4lEiPdEyJtgUD
fpVCVxTXwGp7Q4cUZvr0WH8fYy5SmWA81ouxFAWkptfz250+9UC4czJAxS1KnfhudxHFhGWM9shm
F+H1UbHuiiUoQ0EbBz8VtC4CmEBly3ijs8Az7Xdn64YSz8eH+mh+xoAzCExE1sf3uYswNkylfVh0
GGn2U/I9mr6srQkesA9z0XpZJXqv4sqyiWlbMhxLtZlN6q12+j/WrmvJblxJfhEjCBIkyFe649sb
SS8MuaH3nl+/yZ47agriHsz23ZhHTZxsEFUFoExmRac2cqtpT9h+rHZKYIPyJg5er0fG7U+4QuL2
qEYCbip0IIEGBM8DsjeeIFeK+46+F58sWxaPSv7yFDGIgv623+/SXTrXlZr3sPjAA8+v3ahuQBXR
dW7rerNG4T5eFUtlx4oRVbDKmWzFThANQXDdY4Ip3ct7kV1sWfkajvuCMwUbgx8OKHQQf75pSA3+
Q5Y1bSA4YTbfwWsgztrraRpjBrVcV4Z259F8W5XfOOYuhTKRyHeFaJy5a7pUqWwCGr7iP2jNMgX2
b9AEhsG3ixbGmEbSDLBU+TEMz3Vk2q1oskS0Il5MKpDqpK67f76fDNXTN6swdwa+n8gqRCviTmg2
UD+LIXDmVuZdod0YvjeKWAg2IRbFAcyyguqLF5AkQ6IHFEpVLpjArLD9VEhoNBy96wFi07pXINw6
TKNMJq0GSO7flnNqEfQMX0fY3pcVBHd/yPWK9OMC8WbXq335sLeuwJb1rpKJMxknVUuXj9aWTtxp
7tAKknlLeOEPWNzff20LF+SqMe0mfVlOClIdEJrLtW8buWGTUEQ7s3VKrJG4QDezPDU1qUOPCjlO
yMeWFmtfQtn2BYeEyNC4CJd186z7FDgNe2xkt8x/UENgBCIz42Kb4ReFFhuAKOfEZtgarRGkEUWL
4OIZm5VATZePRYp7Lb79f3BIvpGsI1OfDih8u6w1wbGCh2KS2YEp8EiRv7z9+8qEo7E30lpe/OXo
aV5lz1a9nzCVhCB2uO6agm/2dnlYIfVhJ0mZgm8Wqg+mYmXsBQ1x1yEENsx35uhyU/YLi4o7Tq1d
KRc5kS2/8m3obFjmILnX0UQL4ry/0nR5ShZLRrXbT0FCQqwpJoILiMCW3zquVl9NpkOWxMstR4qe
dfmvTETCKVoE5/ZJHCVzz7CIxHcL/6yrrjQKHphbr9lVZOF7H8yxM/t4Ofx78zlk1S5JjxMEF9tz
qd81VBXsisgGOOevx67H0CwWFMSPJLNj8+c4nhItdsfqv/UdLgr4UgARjBBQOGva86+zpjgY/+Jm
KNioP1ofwrzWtB5f0VdLO/N/EH+wdP0DaVwd/ZYo/KHrH+yHvx9o5kwx11AgHV6Tv6rZRZsbOi9f
rrvN8lX+ONJWGNxXo+hNmkkEjL/lSxMMQVJP3Lq8+RhZrYUPoC2tl1IPcOaF/SVzg3vDYW6NodWl
YCq64m766fuq+Dga06bWKUNWaEr21LiM4wc6lNar4a5OpK5AiroMSkTzp6SF5INgVHr7IFgtgLs4
6TTpgwLhwJ1TexkyAMfmPnxpoIoovs9u+ugKi4uciTyWUr0MJVUUTVBFZEWDO+aB1eSq3fUCexPt
zOJYqwiK3LRZhgn6GLPyxmQ3XSnYGaGhcSE07tC8Xi6TMtGEVH/pFXYGCUtLvpW9hW26EhFQiL7e
8u+rBQWKaQ5kmWkx/SMNv/vJPohkq1FTiwXfr/vqZtBRKRoWGcMzm++al3sDutcKHvSx9u3W7L8E
gtNN8Pu8jyZK33d6j9/HnaDCKRq8VKIclQiCq0yVaSIZBfJwC0QxL9cOIcTmhkAyUib4SEhIcBvS
zoGp+GaN0Jy7Te/owUtauJ1i5/nz9e3YNrUVEhefMzkLCmnJ8v3KRiwjOv/JRnz03b7C42L1kKhj
SCfkxHDClQft/OuV+29eU5s79Q7G96z2WT1KU47F0dGtfY+lbpnurn/A7Z1ijIFvAvqQfG9xlebN
TCb007TDIytvDXJKo9e4vGvNj8gxIOD/QuLidVGpAQ0yIKXRuZUu0nhDE7djo6XW32cqyF1uhrgV
GBe7+6JhVVwZUJQMUq9DIwULE/f6l9s2PWh6yaZOCarXnCmEshZoQQX6ziXVu2jmxZ6EHHNykI71
TjR8uITMP+4I72C8KTRjWtTtQko6o6IrtTVUwY/m8DXuv1xf1eZdZIXDBQclUlKjIiAaK/2vens3
hk41UKvuX4b4PPWKpamfrwNu2vgKkDOLLKgiwwzwFTNy0ZXXSb7rs6/XITaNYQXBGUMSxlHgq/h2
bfJVq17KUtA//79YAtUpOnww08Lf55Wqn6t5aUprwOYD9jBPsuW7+bgwWZiO/BHT1pC5JpphYERw
+aCrw46ZzC/aCaZdx5nutsZsIENeV4JzaLMVTV/BcGd4FktzFS0epFnKcdEmK3YLjd4EEUpomQSO
qDNoe5Pel8UdGSSXtJnNCx77ZtTHUha561Ydbb0g7qSYq7bJZkw3IBUf7MvbZPd9theFe9GrfnPk
Zw3ExQViToTEKYrZg50ekpvhYZGCBDe3m35bCGn63BEztAu+Ht/TosVdY0oxFuf71W6EinJEeue6
F2076q8N4inn/RH3YcysgiQvPvv9vp8v/fCRx9a7zfGEyHpFpcJftig3dyE9UOpKTOCrmy0zq93h
GQX7xtAGaVnGwmHOPFRkjulh2Z/KLtGODcb+T4say/yFnrpTK+rJ3mxJWcMvG7ny3kYGdYOqwTgK
zWqd3McUEeSIPP0QdXb5lwJ5m/SnqANAtHNcxJhTNg1ZAEwjSS+thMGzSn6WW0kQMkQ2yEWMuhkj
2V+WVtbwX7+3ZS0RQGzeVhBjCVr6QF7N98cWpML9YilRF/EMQsCXsXjxu7vEeM5EacDN83aFxO0T
o32pl8VSDG/b71X1VY+HH23RWJmvCV5Lm7uzQuJ2xwdFKgOjAdaUERDdh6dS6w4NjT+SoF3BcLtT
5IkeURMwcf/YyW5EvwuzzJudXgsF4D/bw8XwMS0bow6Wj1baxCNOcKSq1YNbZiGkh8rQktZAy9WH
ikErWC6yy8aQjJ0KWOi1XIZmOqKZqLHqWNTsuXk3WuFwgb1OC6yuXloXaqusDgE71aHmVMZuau87
5WslSEAsf/YfVz5cK7WFDA7XF+4qhhRtaVYdBisqidxKEnH6ktgVRDHKttj7mgSKknkSZCa3zf4d
k7uNTWCSjghB/36Yfpmk3JbzZ39qrDEXPdm3rf4diLuTldQcRiVDGA4SsHX0s9uXd5jWFpxZmyEJ
M9HKIiKBDB5nkLE+NwNZmMQDDIq0P31wEF8/FLevSSsEzvaKOcj9GfNEbp3JVt3kP0t9dCG06yql
iqfUBF3NaR9WrTs3NRLw+W1emK4i7I/aPtZWfwdnm1oC1veKYqWlgyzizXINHZ6JR+0UhAimrd37
VntDUrBmvdHhfSQuGyA9guQw7JUfLqF6lpUjpOHcrrzL009RdT9W+2H2pO5w/XtD/nTLK1ZQnFcQ
s2OyHFLEmKVeonZ7o2JPtaHsh8E/pNowWVnEnDyt7zRWHoJQOdRjnVstgwhfHV0007dDpf3ZR50z
TtK3XC1A6a36X5IsL221NzFN3+cPI2gQxo44slo+BXWS2nX1WUVHop8St6rmk0qyv6RUdsDlA+XC
2ZZ9qF+YiR0Zmj2o5t00j09+MWRWKY/ntgGJA8luJ0P2IgxGySUSivl00loZzbDh7Tzlod109WDJ
aYn63+QwKtkkbU8yqfeSFgVWlSWfA626nYrkeerS58Fs7nItuMTDfOMn80Ej5kNHmtKSaXZjhPRZ
MSRPl7RjrAdHDDxmlpb7O6NpLgoUeiHUoewGJtXgMlG8TK0dbYxPYZft22L0UlD9jZl+A25fVwvN
PcWfG2aTNTS+xVLykEUtRic7uyH5t0VOeJAza2SmV/mJLS+flw23Jf7wsmg9Gncg2UtmD7zHx8HU
HD/tnGLqf/RKi1ZvdmZwkzyJn/QKKs7x4LUjOZMJxJHmmN+UWI1lMP9EzObAignEK7H8QjVDtdQ8
381Mt+WyOhbhcATF6lNNZIwwB3eqKT/0kXxWpGZP9R9TE3lzgH7nYqwseUBWsGXZifr5j74ZLSMe
viVF/qgWxNZZcR+F9Kemd9Nu9MGQpBih17Wlp1XUKuv+Kdbrs0mmg5qhi3mqJkcv0qc4xhsJ3Mfp
QDw5Zhd5lq1cQd4hTe0kNfaszO513z+MhX5XKeyunXSQkJnEnuLupghKD3Q2p2ROzr6SPEi9uvzo
QYp1XKLkx9FMvb6gN01T7U2pcqHbZqc62Pdo58wRfZQhZ0mNMbLjrnpAp/WO4SviPeqhEnMy5NjR
zPRTmeiuIueNlczsTh46O4kkV44gy6w3lz4p7ZaZ7ixTz5Aw8K2UThXLf40su88hWNBn1GtN+YuC
1ukymr1eau7SoXvGseumeQK6uC6rbb8i+AjBTmqzwZ78tLJCELmFTWYRVnqkzy0lCjzmD0hxG1+b
OB+tqA8PqdHv667dtWS2IlIMVhNHdy1s35qM+HEY4gAUIcUOdm5LyeduDh5bph2CegTxSmeHA7mF
/t+J0vTRVMtzoV6mHiRvEIBN6uIV3d/PaDd0yql1JPPTYFR2VAWfyh5znxqxm0D5pBexDbbv0epS
DJ222k2lTjd9Rm4qv39QZONbpUqeMoDnEF8rT/XLkEb3yRS8EG2wKAt/ku5bluRnqYTapxbZaIa9
YV3nRHVuj7ocW36XfNZqel/kyhcQoZzzUDuTQrtUU/KtavH1kjHArAV70GfiqW11SX3JLYnx6EfJ
oVHllygOD0aXemHfn5OA3NRNkiNQtJ9GvbKVZtiPZfqzK2UL5v6UN4ajD/oTGsROSjFgWA1l2CzO
P+k1/gd1eJwa/yfstbc6/QW+6FKmQ/0N/DUkVx0oU7i48zolaZ8jjXmFr36CRrlkRaVhV4P52Bry
XRlVj3LS3zY6QxaqUOyS0bspi85ZXeCikHosNM6VUt1HFcEo08hQRS0nq++m0+TH920d3nQVOU21
2VpRp9+QmOzMKjmWbXCCHs2pk4uf8RjNVjgb1jC3aNILMLsTQ7rFTCymypZWsc+jHO7zWnGK0nR9
Qy6tMGxxTzG6yTJ1xJ8OWyGlr74Wf6fg+psl5iRZYplqfF/3YWulRLF0v/vSVYbT5YbVF+OOZPVN
k9aPpoRop4EbqZwzRynJodXaU+h3+6rswD5PjkMxnDUdDcA0KQOnNgbTnszoEM94z7VU6qxiSMJD
y1pwyfVjZ0kkJZbWhwbmuZLZoqY+7xRzVkDjH6IAB5HanTHrmN/WmG4NRsTuaBKBQkYJ289R3h/q
DiO1pVSCo6RCXy7R6+ZABxofIkIHK61mHQE6Q4Fl0GULOaPMaYtBsuK0j21Ng9sWAa2OnTkwL+1o
+CVNKyhpqDU4K+JUtXXFL90xDmWHRVNgTaV+LLKycccRRxCV588os+lfQBtcW3LVS/uoNRub0r6w
iV7c9O3FjBrdHuKhO02J2sNVoswOy/aUmakLeXbItmpTDer+4JjqjZ0nLbTDIIJiyLWjQLzTqfPu
2Kq6ExnGJYhGDwNirTUWk62RyQvr/DhBn7Csw9BK6+ShU5PDXASO0uZeaqROpOb3DY6TdjCeOoYd
GMlzRtWXrjacnvieL8WlZUqyNWjarsokDK9X1MZFdydJ87nStTtWtjezNJwbOTk3uFLMY/RpTBFx
GHq7mWFaUTp+kWT9K1X7Y54XoT2y0NEo2ujqAAvKMlsDbSabOhySGv58hsmv6iir6V5KDEs2cH8I
QE5Xzk5N6xNhwQUZux9Kk1euksv7vPWfp37ep2oIYpFAdsiU3mcIFkODiZy4fyAGqMKxJua0am7a
gab9RaUYP2p4DMUPyyx9zDOoOwQ8Dy/vfdbHu4LQfaaMGKX6VpXFo6Tmu2Ks9zk8wc+kx6SWvKJH
x1mhO6SpDtI0WD42JJGDozyUdiFrHvrOHcSDp8wIvFBvTpCWw+RQ6SgKOYwzusQ7JX2JkBey0ii7
ZQaGcLPptY8KZqGuYJlZuovyej9juLOeUhAWR4dJQ7yXVCdLkE9UUqTLZXZTguuOTO0p76pbSWmA
iURzixPDnI6NHjnyBAbnmdm5DM8o+p9Fr343mukCStNXWYe6k5nlUPuO5s9D2p+ytsxdxfhG6HSf
hvln1IesWcFLlGmZrWvhrS/nO5phxrECfaURhk8R6H+zubUzFYNIZrnLMvNSs/ZHMBunodLskGip
Xcy65avQVpYRp0v/kg3SDu07FzTNn7Sm8oygOsxqktil7j+woL/UhunNKHvGRbSTK9WJRzzfQuhq
U+MvPU7vlKqx5PknHYqdYdCLoncPCUO0HLTqRlMlkFN08exkZndU9fSU+EFj9Wq8W4Id2HXOhQzR
7LDfyxpzMx9hPFAlC3PFnxKiuUlffSXhN1wUcMtV96QyH2JYoJRPtuSXijVJqtfL8idlNgVPge1k
uAlFOlVh1DD4vsmq06W2yDGiOD8qR+Y1z4sMEakt1c4cMSXx5iN5hcY9WHsdwYgsXIO4mHV5bGXl
HSuOc5dZSKHA6x+uvz+2k7srPO7dOnZGIDUpVqd/md66AkInfx339QnF7QLModIhvOgiluzNrCFb
SkwqoRQE8dyjhzVMKZu0wKsS8g2ARdbyc2t1UMDDe+4JX9YTjZ1s5TrWiNx3lYtcN2ItR50zjX+y
WEO0a45a7tQTEpVFPNaYWdbpzq8SUX/XpgGtoblPXJCwxMUJi03Pg7vQK0GjaAdShLeXq6jssJWH
WINxeT5dmluWxlgnbfEQGp1/1bK22UqCSjgEUgjBbC3fNSB1Kiq5LRoi/lM1/k+NeuktF3fMb6Mp
4BMBRykBUxyX9WjrZtKokr6h0eOvLqz/JzQuA1K3GfFz9e+1cWj/ov6+VcVhq7VxeY4Cz58hmLC2
OMitgaJDAqOCxfMQ2XnweURje6KEVigcJtrKOqxgjeXPWqXtUTrPx9z855P+PRzwr0ceNm3yfY18
TT6Z1KEzMYTlqvlT2/2rhmARBOfe2mgUZZtnbz0geAygzQTkRNdDpQiCc2NVL9oWjLmAwFtTGl8h
/b2jsqCcs5WvXO8L577diAdsoAEka1KrLK28x5sW9Wohlf9WJnENtKx2ZQBySkZZ7QAUZY2Ffhb1
I+MGawAuP4+XC965bxYGI57Ks1RFdiIaN9g6LdcgXGSI47mWkoWNkOgXWnwhqB9nn0bZjfPlLd0L
rgIiC+AiQ1ej+3iqF8K+3JvIXyNe/OXjf2dkXDhA9mxSWYxtQW8rLo1SK26h3lwFVZder4XdkK+3
F40uxQ2yEm7YYlo93KkRtROR4Pt2zKaMQlpjmUnjK1szhTQYWepN/JTGv5meEaJxbiOZStDO2T9o
/8dwtn17Wa2N950kgGzwMk7bgZ1+xzzsltvujXMRW+HXhbbZdESUhpvuuoLkvCnqsqhPOszgKwE0
Dv6Fuwo/IedK5dRMRrDwCSY9Mgjt4KiKdDMbGN8K+5uiyC4mOjmp2rkjkXdzl79cN/zl5/niEIMI
s6YYmMwHL+Tv8SiXMLfZNbiHZvEPpfIqkGeASUHVXpPp23WkTftfIXFHRTV1kOhemAaRytnFZme3
WXtjFKEgs7+5Y7iWoKdlqe3yRCBtqqrZhPEntw8lyUPGBelRVuaCYutb/+Sf340xhRqqTPA24r7b
EEhFAYkbV1cKKxm8TD4Y1YOZ3IO4rOouuvQ1H5+uf8DNsihoUX9hcnGQmlMwKyMwIXgBiupuN551
e+H6Aq/KwuoU3/cX6U7UMbZZmlrDcrGRFvJEtQqUDeR2cJOHRa092kXn3g33yL0L6dJEeDwNQB3H
SaNKWOaA4i91UyezFbxSdIt6mSfdzYJBsO13wvtn5TkBqJrP/RSEC51DfZif0H1nBwcD78z2i/id
uY2mo89PNqBuSflxclkhZc1S2Gd39L8YRzQQXcrTeGTH+CS+5m76HNrJTB39DIzxTSoaaeSYygAz
SPOjQTpZCqJbVTiLv1jAH86wguGOgTgJxzYdYCHLF/xb93B2xYPq27FSx3dTmEZ0/Pe700UNFhO1
MYqkmBieQZ0bHbUbkCeAIUkk/7oZRlZQXLTK5SGupxhQaqjs/GRA/mQUXGv+F1N4Xw53szXyVEvn
NlkML+4t5FS9aNd87xwZDEn1RTRHIYTjdimb+nEMUyyphczZ+LQw3LfH7EBcpHH2qsirNl86qw/I
HdZJo/dGm2BxqXQ0us99cdExWpO8mlFixehtlQ6MutP8cD1Gblvi+yflzuu5aROJmVijn7xO0kFl
Pzsldhrjm64k1gj14FgS8UkvP/mn8b9DcidBGWhGVbYRwlV5lzSuIu0N0LHEgnN625PfUbjY3yDR
h3o0UCbdUv3E9SUHyUrn+tfbPtVWm8aFejLUFAnl/5jIwgNb75cZovQobG4U+Bc/Sh5mEkSrQiD1
HvSxncRNfnYY9UYwdKMf87PkEE3kbgLb4AfLs4hESb6422AvkI1t7GSXWIFbn0BSaPtWhiF9MAZb
kVMIWnBEvse4cJIYtFTrDMsdTUv11D1qYyd/j8qrmx8/eoS+7yOv/hEhCV76DaxF2vfO5Oo4spOL
6ZZucSic8iKSH9tUUGQrPC60hEM2Zelina0TPmE84ywjubj0jIz7hSSrd6fvg9Ngei/yPjJmuYbm
4kw+6a1hlIAG+RMq6c8Ni61xehI4xrI/V5yccXEFBXSd5eOyQA9p/n21S18HT0EucaHt0URuKELj
QoqUqmkT9LBUY3SN3cIGiDaO0dUtyIZi7qnYX1/d5huAEQrWZDQ4QXj392PVyOMWlSwYJ2ZNz5OO
KmDL8tqmTYlcKSHUysaxda9jbsazd0y+06fKSVw2BEvMzduWXQb1ZxwK7uhLSPxjz1YQ3G3BJEpL
VYxdQrjjmxbuxnqnGH8ZNXpbpm+tSG5p+3G6QuM8PK39ZKpQrkXjVOPqx9CubONOPixxpbXlfeSI
ROK2nY6B8RCqNQu1BGclg25iykt/u3WpHqYwjzniWGH3p3YfnBkiWW3Hz9G3BhZKBKf7ZvReQXOn
UaZ2rRxXy0ukmPammjuZMh2uG8j27r2vjjPKFk3AshbiVj6kTbkLFZoeKrn1bT1MLpKKCRJT9Wv0
dGShoMH1+tqQZP/dG6JhnGtzedkx5WwanhKIzoLlB/60y39Whtm23wFMNS1nvQTAZPcOOUdHeliI
uOqL8JDdjCO/tsnkxZSDWIYMD3JbOPEGl4IhLnagHHJRIBEeeMIzbntdkO5ALFQJePF+X5dfF4wt
xfU3Ddbu4jutFd5QMBXqH5hcQXv2LyAuGKPW0hOFLXeH+S5QH6NKEA+3Y9P773OOZWQY4Q5VfLak
1Z1kuNSKbKXNh1zoHYRzoaasfJ8GWETZpaMV67FklbEkuvSIlsJ5UWeY6UwULKWU76r8uc93YX9/
3VEFEPxNLu9akqg6ILLpuURjbFSgM0aAsX0xfd9y/u4G9k0qkerNknsn2s97/aDtdK/cid592ze1
FRIXx4cuKjRSwYrRt+JgBgt66uVpuQRnnukoD9e/3XauY4XGPQFns8gj1rzlHlSv26F9AVXKMrPo
LQHxb7nLe/c6omi3lui3qj+ArqGSwhTHlN+cc/12yG+NUfBUES5q+RtWGEXGQqot/iPv0OIAWkr0
EOX7APK+Obr3g9deNA2zHbJ/+RJ/O5uTWdeH5Q6YDie1QePGfxcQ+EIoo4WGnlLsUmp8MzGAXF3Q
7vqBfYF6CdN1HOe6yhkC+jwks28NtPApR1A42HJ1q/k/r2Mszv7HwbPC4Pa+06eqyEctcAtyXyuP
6F4sklNl/lQntNXJh0BioifX5sasEDlLyIwpq1SfBW6O0dbGSm//6SMf7eYMeIhGCq4Nm/a9QuTO
hjZMM6g7AVGtDkXvjNqJiK56m9flFQR3PJg08Gnd4DP29YEmN0b2OUwdigAhupdv75eG1jUdHaKY
B/3djyBlp45GYgYQ3liUZY3D4IX7jxFsMANdFqgXUV3l1YYpQU9BT7GeMPWIfkxH97rZbW/Jr9/n
D4g5zdDZrtEAvFSnXj0g+ZOKmFa3t+QdgvtSZdbJfrYsodJkK2vu+v6lQNsOWuLKSpQkES2HOyCK
uKzqdALW0HoQcrUC1R0CUaPA9ta/L4gLB77RlJqvKMvW+zt1j05eqFK0Ql3Sbf98h+EiwigFPjqj
sTWz0h3THiatBLvru7+dtH03L7Z8z9VpMINKUoKUR4AB4MFFwyYkeYIdgyRPeBSlOEXL4ZyfFWER
hhqg2vZYs/tUVA3crsCs1sK5vk4wk9EsprwotwUn/YjT7bXfK4fOWx56za10UF6F2ZXNp9AKlbsq
Dp2fmNmCmp9RgvlLcdU9dcFbhX442WuPZQrpH2gOeh8jU12FBraY6WrvmqzLCgjZBZifPVD9NY5O
KQ4JU47ACyo6xJfN+fN0+mWLfGsMaWISlSk2L28LR1r6VCuKyQVznwwi8S4RFBcuKG0102gB1cg7
qn7W6Wvmf1HnRnT8Lb9zbUlcqGAUqnQFVGVdtEWo3sJ7S246L0OjnTiKb19cTRwUYA+A6C/f2zdT
kE/2KLC+lc3qu8TNdvFr4yBl5PnMEs0Cb2cfVnDc2kiuQdwT1JaIUNE+cdFTrWH4OXSMH/NuSVQp
SKOGe/0VYnwXWURGuRkeTU1ToJehQPaP8whSGkNDOtS16K6F4psJ8in6QWZkkPua0BZEsYnyadRU
oZAxmHHvY4pjKvs2+chDdvX7XPjNVQOnVoZMgFncqsmnkHwSxN7Ns2oFwMfevKmURgcANGKO5Mdg
Jzemh1zwrg+s8WjcTmdFWDkTYXJBGGxd2dwtiRvMYqjs2Js39XD4L9fFxeGKZpIfLs+mxlW90FZP
YY7LpeFQyM1MZ0TCW9A6UsFubS3MgNCsiZo/lIB5BzP1iQRjvVRuq1S5p9M4jSDBS8y7MoyEp+bW
UbYG49xrmP2B6gHAlpMm/1HfxqGVf1OexuNo617iaaNQ42azJ9mQoQNi4BpogI/m92hfduao1Cbe
IPGBmdYiaVDcB0fD8aFnaxVO/LAo+YhE3rcOtxXo28t/dcQEuGjXjQ7Qqv7Wo32wOEat2/gPClxi
yEQReflsfEReo3GRHw2fVTMsaEtGbGFYwSg0s0c73BePw154pm3v4q8v+hazV4vrfUnBvCTgSrbv
m9NsutcdYdskIURBMbMBIQrOD4JaI6Xvp0i5VfFZLuoL0Us76fun6zBb5yXa1n7BcOG2qPsgL7QM
7tYpx2QMMbaeMztsieXH0Fu+DraZ6wHvOMZvQYdETV6eGhN8tIimCgQh8mhNhTtgSpU5Zto4tDp1
LbWk0nAiIXvi5gG6xuUCV5VOkSr1GERtPf+yPLh8WH52Rh+ILQm5BjY/6WqR3M7FNRKY/QSwRgPl
fjTGll709x0GxrJQEaQat7FQvIFXY6j6LV+zssJAmvUMKqzIx9DaG/XBmvXW1Xz1RcO0zfXN2zR4
nJX/QC3/voIaJKWYGhVQavkpDy+m//Lf/f7iEOvfD0tDSnsYfB7OlpQ0VplEH4oRqzXwdtDMhZJl
wIAqCIQymgu7AdnxrrxRrPAo4pHZTJYZKzTOEHCLCkA4ii9mXIg3GQhJfWup+3aP0d6XeXSMFh15
AhcT7RLnz3WgR+j5xwpxsy41TL0KrIAsf/QfYXa1KO4kmbWo0mi7ACDMLgrX0nfidD+Dn99BSbnQ
4rT3UEuObdEUxnbsUEyMCykGyhB8ky2dGEnkxa26WT2zaLSDYMbAJyThwpsxSXZ51z+WufSiprWg
rLMZilV4l77UUAnfeEvTkpUVRdTy/cfOfKHRcyiJWJi3Q9QKhHOvOE+Hpg8A0rgE9578TYyEXaRd
6vo3wjL0kmT4YxdV0OMoimKoyEP97mx5IxNp7FGioDt6xATZsd9Xn9B+Yudu5JiOUPBq8yqwwuPu
PB1F4zpmiP9eneq0h9SBCDpSH/4ttVJ0ERgQuvdtJ/9+Pahs++AKePkQq6iSlqO5lMnQ5XvRd8YR
4+ZOezLO5F7x2h1U+ETPl+2b1gqQ28fZiCBXvgDS+/hJdoPeCW8j0PUSN/8yXpI7CMB7IuHRbd9Y
gXKxM4vgANLScmNgzmz08sZpJJAqSDdJfzCr1jL83VTMnuDbbvvFuxFx0XRMJQPjzMjNhwfigdxh
J/mn4W7ywFh1an+CUCI+mk46CCLc8qvXTJeLqjKLlU6psVa9/Wo2e6l4Nar7ctoJFrcZ5yikgShh
OqSBOJhIG4qGLq2qbWor99XL7FR2cC/ZyeHcQqTu5U0WHiR3IgmyzeWtcLkADiIMJcC1EvZDLvmI
p3ekW/1w6EOBZ2weFCscLo7nmA2PShM4U/USZrtBRCm+7XnvAHyvbyz1RYpBPdQnP022sUgDOd/b
I8Z7nX/TWrxpiys0LqCpQVjPXYmOiVSezpgrek3G5NTpxst1sxDsjs7FsV4nKWSv8NWa+TAZZ1N9
ibvnFqwB12E2W04WNnFTx0w2ekC4sDW2mMIZaIHdYbYOBbhv8167yZlFD0s6JPPAViCCXH7yD79a
QXKBC3mnBBpqgFykppmXPx6WLORsf0b/wrOoFrtpfZpqqniKgqONb/dN21DvOwKwscte9Gl6pLWo
DWnbAFcY3F4xOmtlmuPCIO/YLToe3fBWP5AbdVcd6D54FDXObOPpVKEo5yydO1wQbqP/Ie26divH
kegXCVCg0qvSDfZ1dtvdL4I7Keesr99Dz0xbprmXA89isMDAGNWtYrFIVjiHJL08KkgimPP8PU6y
6uuatfEhbbocfbgkLTOnlQrzSjL0dJdjUuxXR+YScIJ5LF2D8zY6EXWyY1fgS9yF3fwu6tObI9BO
85lIHVKVfdB7rzC0e/sucw0H0BOX4jI7DRwf/MhU8D8beMEqW9oa9SpT5Vh+LUX2xtG0T0lVYOrO
8OwqQMWrL0RAYfy7k0kAIm0TmUJMvdcwyhMDtoeGAFfNHdnXLyI/ORmxg3lWv0WLpOhw4PXDWG8C
2bpXneRxLS8QOLlrkOyTo3pYgn/Vs8CNaxtJbFyzkskG3zOVlF3JmJgYL7LbyjU8cm2jamTfRLEj
AsvjR5+NUGbnTIBFsFegPLzm4Ip96qUA88CURn5H+X1zF8kUoUm5kXUjk4l4wDaZF0NCWWx8RlkM
1K/FsdhJ7nyLhvKdugfInD/tU9HeEJmXCXpDFiqNUUNTgF35KiovxSk5zhfKnbYzj60z/+q+ywL4
ZG7o2yjKhIk2bCOgf0BRQ3/oyfVkiroHRQKY/T4UchPN4GP1E/WUwD1qYE2dDyncu9FGBeZuVLR6
0/YrnHIhy6k3LC/WbJ8MoUPIgzQXwXlpIn2YG5E66YWaxnR3S/FeKRWfdCIiB37M+hNA2GJYpFZF
bqBA6ucoxysXhjdhN2fBp069N7uxdTArNyK7IhDT1BdjflKXL+ctxX98bAQw0aI2tbHrFwhAXBpc
2S8xCKKmzvC1uOwO+bF8HMAp+F83kcWEi9k0JGNJsYn6YPJXrw4S4tCOfwuMp5TIsM+cRnGFYuln
Pxw0lkKpDDHgqMnsRioLQH6NyKOrp96jw0lxYD3U/uo3/6Jcyg0UG2HMplqAhFdmOtK9dldlbkXQ
rtoi9+OYQML0BKvIVww9G7qF7hB0XL4/ztq10toB87e4uCy/deAPm36a4yYme6kfebHoMOPeD6w3
cXT/be4HZY0TuShRXQSd+xrIvoQ6fuWBCXVHgjFz9C/i4rPKl2kB7ALZB1yWGEc1M6lLswa9PLTK
Z+7t780jsOE6DFBgBhHvV5d48rOGgQ2A0Z40w7W+D5kb34a+wNTcSAbv+ed3MK6Lh/qQmbQyPQbG
UfGA8XEkfniQweaLpATe6t6wn+6jQBPkbflXlo1gZo0nNQn1poQBWkxs0V7EOFAPyetRF/r2XqAm
N4RupDFLPCBfNaLtBMOCAM9yowtlb/td5JUXBG0GrQOi28emFtmWruGH/Ql0EdVEgcEER8V7v+rl
pQTg0YqgKuWOZP8CXLwDXMRFv25UJD+Lk9l7wDM2wk/tnzfBr9mSjUPXmdIt0zjR6wvt8wTnyx0d
yDGCdpe78t1523IDg40isoZeT5RpmLOwlVSJzoOCOri6sJbndd0PuuDGwA/rGxnMCdgspBy7DC8L
+QjwUTtAUdTT7yrJaX3KUjwSR5ncJBBFWK7XbMQyC9hEAJM0B4hVpJNsXTeLAJmDn7Z6E8Ceh0oY
SqjLwHZ0bGs8pPemD2wOHyVekS8KVonFS9ExX1D2MVSRwDeHoakM6eNvSJERL7xWfMDy/rKewkJ4
kxZYkD0ZtaxWqkWBgmmnuVrZBeWgC25H/EiyMSITSTpAjI4TdY7OD3cFOBgS05/dydNxVbfuokqw
u+hB93FX//F3i6q82VxLTkxcYyAuqi568zinz8Z6leerc35bicTQBd2IkXolWhcdliuUryvgCTXr
Pk/x2PlMan9jPOZYjybAsyn0sYryjCVf2BgGTh/OayJyPSZAqEuj1ZVBDZY0bmvGD8MYu3Zv3p8X
Q2PAuXVhYsRc1ABXJNAEUJfojuwCQCUACdbInGUd9kZT3FSyJfI90SoxEaKI7TXRdYR4wHy1DkEH
4Pw07LDLZLfxZr/029mZntQn0UCKwKYsl0WfRpWc6wvOM/WoKy+ZdglWZoEHCvYuS2YRy2s4kBC6
FVEQpTd6J4jqou8zV4+4UW21LuEXavclTRrHsEU92lzEb8tG7y9ybOgaY8vtSxmBZzdE76furAH6
MzFUbwczMmEhrnc4q1zd7e7pg344fg6gYCuc2VrDhJ6/uYHwSFk8kKV6NZkfB6nwz/s934xvOjLb
q7RU3MMzHPYTebCny0h/Of/9/3NIvQlgNpa9jmunW9BDPib76lvsJa51bQTpNxGYP38zvQliNhPY
6dpBsamg8bEyg8KwnRU0jJG8uudVeq3usbHCRn+dqZgyYFvY01AetW7UQjww5oAehvl1/KsG7MJf
QzHr3gTAa+pIj81h3MlPdeYA4nN//ifwVm37Cxjnb6w0XObX8L4mF1PZH+r1M7eXrQjmXJxl9Fib
IQLitKKhoJgJcTUdsKLnFeFFoq0UqujmnGrSKNIy2s29oPxtpC2oGBVHS3LBknHL7ls59Hds5BSW
NE9ZB20iPT2A0cmRltsuDn+N4IadysErJkxhAKi4a+/j1tiB3idvJECgay4Szd4q38d5/3Bedd7b
afuTmA2OviTSAFoVqncvQzx4pXk5apeWfKckglOam1rfimI3uVRrhUpzZuEp3K0HcBU7CRLY1QOd
hP0XGQ2RezJ7vgaKbb1YkFcDsBNP74P5lAKrZt1ZPwDxiueSu1wIs64iV/q4/8PaoEKRxfb1SxCk
T47kAhM3R6ZeOsbH3F1rRzRkL1CVPUq7tkdbj41VrCbZS2r9sAKC/7yjcK+owCyzZRN9G+ixZDSb
jAIQ0SoyeMOxPsS1Q5mulG+Go7jTz1LIKstNX2/EsUR4ES1k2TUSGrSVwr7QsPGBpKSdkkN3aQDO
CQisuuA9z7fiHw11Jp+RAseut0NoWGZxoINwuLZEY2T/ZxO8yWBiplxqUTRkeMS/vpYuCz/17MiJ
dqsLqAl/wUjuTrBuvBf81pBMCM3xYMrbGYYsL8NdGSAvjtpZj3dFKczmiQxI/76Jb3VUakAshnKk
+0mG02yKxm5EApgACpoceyoV6EJbFu6Wbgpvu1aZBCbjx8S3NWJiotFZWl/IkAKMIWdKDW+Y7yVs
4C48xqkqOhSo/T+e42/SmLBYx40S5zqMBszfJcj264V6ox5UoMnfan7/KAE8T0D+Q3fqOYlMYNRS
e+7RmgUrWqHTVH6bfNEJouRtm1xLpMOAx5fzPsgPim8qMqED2CpLN9CMdmjMBymxgwG0AUPZCMQI
vINtVuhwh+wVGjKG9KSEvtXdn1dD9H0mPmAsJc1xRcdN3E4cRbvWTE3gDIKVYTsTFKkaMHuKlTHC
Sz2p3fmnpNzr9dehvFPAhEaI8Yn30SY4GNQ5NztWmdewTyWEPCV8lKwr3RJkhwRbyWAiglFLC+h1
6FZC9VzRXpBNdJPRlfQrayQC43FHXrbKMNEhIi2oEelOovh7gFMI2stpZyCpBvQggKzu6LCNsU/u
81/q02eqQlvZTMwY5r4Y8waKVjaoNL42aihYKe4TBpgoGvpjdNVETeH9UoWZIedmhzNePi4+OEz2
7V7HlJ56Iarict18I4hxc61OwB6TQ1CS/yy731EiukpwvXwjgDkDu3D4+7ZC6wYa4FAWjO+L9eDf
WDZyGOc26zRKXzOTKMEAqjB21wvjJnFpdlIM5sGNcRthjKcrGhhyphlWA+MROHhwoq8gBAsb7xMx
aCOG8fFWLtoFSPjYUMW9kj3L86/z3xcajXHkOmtJN9EGGHqB7Wi2gbZXD57ijrfqd1FOlxsfNuow
h1+yjHmxyngR2V3UOos2ZodY0n3JIsdy6l8iYs+febQqyPHbQB/FGCFjwDXq81Sn6Wr6zpPLB9Le
CyxI3erD8bqRwFhwnLt6LqgnyEearpkeaaImfVm81Mm80l2/npfHd7w3hRgTptb4d3q6Qe9KKDly
e5zBaHVeCH+d3oQwV4ZEy0GsvEKnpVx+FJruxMmpb+cvynCXZqKUF/+SvLEgc1+wq2HMwLZHL8mz
t7wAkhndt0uQoO82vc3dz+Rs7Ddx7OupHdIlAq0V7g0DXmnJDcGkaamcQBTnn7eiYKnYbORkF2QF
2C/qhcpTl1yV5b3SlP9tpVhu3Tol5WzRFHJiyl7dPeXrt7jwF6BqCdXhlrS2hmMCrJaPXTMnMNx0
lFHjBiUUWMCu2gvTxyvtoO6np+F79vTfbMjEWXVaEnPRcJe0DOsmXfWD1qe4IstEgE7GXytbVXQD
g06g5nx/3JJFXqWSThOqLeikapBh5/fzWAlWix9uATpOCT80yiv+XgzeZhoK92iw7T0lwPh2YF5V
zwMmc1V00oMd6RPGI4YpaxoYKlQWkiwvm7E1RwM3f3CL1fVR6jGbLgsbX7kRcCOGiRYlMcMV5Hc0
VZAf9KDbFRgToNVbyg1T7oSd8yov4uqyglZUcKcYbNPmsORLmhD0ddDWSFqHL3bRSUPnAzCBDiKQ
Ae71CDgwKrpCdMNgK+Lg/cCh1S9omJ/UYFnLw6JMn/E9C3DAumwivfu67za38qrJzQoZa+DotvNO
Nuc9UQ0/CUXd3VwXt4klmzJGZgmb0dHBrjkWCzRJ15u6+janBMxIucDlFLrYH47DNylsIidtp1Yp
VkipfreXltv57QEDHEHvUBJu4HddFofJqzwxyiY9Z88JZrbW2plTOE8zPiy9JBOQ6dCIP8Yg9ns+
v6n4ad2NhtQ9N8sVg6Kk0TEY42v39vW0uBT7uLsqA3ruK/hX25GfFb9FwkU4ksN1xo1oJkpVEQad
igzGVe6NAqVjQFR56kG+HoIhcehEXO2KXjr8kLWRyUTgsln6VKuhLpLXX4ivPNnIb3aqgxD5b9K4
3M1tA/xexVC3Yb2++jbWLRJipoZNxR3nyukPCtBWoF7lAGsH/RLCDC43eL3JY99Z82BEuUTVG1qn
+EJNSol17W/xC5q8/4Wb8nfhH/1e6zwb/VSt0MJlxBLacxpgnHbMf1uJ7J73UY4QMKPqr/O6SCCw
p5klL1U5RQNa9c3HUt/LzeT06Y/zMjj7DTLwwMYkMprnWUVAeY/h/AjAIG2qHvJc8+Sp8cjcuzMR
0mhwFgmw/mgaBIEAwSwhc0MkmNzNFw2Ddto97fakJ4zhzbfrkQRorwtElS6uam/i2BuisYxJPqRQ
DYiGGOvBePXNkn2r10iwTJxYCbWAmaFaSLJjYPx9JClA7TtYZIKvZ7gLqOAmrtY7bYkOjVrs1NSm
z6S786vG9YyNSOasnqUhNUmDKCk38gvefQHR0rtpSAXVH06geqcZs2AjHKYdqWZl8RADLkkWBWEa
zZlovxXAJv/ArFqNig09iGQGpj1dVE28G9fiiuhJD3ZWkPYl9+u6gid32felsT9vRt5dGPJBagEO
P1RkWd6AvK6KBXkNXAtAl5g70xfFyT3JXcrX+RuKI61/EQ8Nct5l76Qyb80GnDh6kdPV6+5G46du
lU6jS+6aXfWdYGiYv4JvCrK+mYeKEVMG9FlDUvrQJ1/OW5DviG/fZxzRbAarJyW+j2nPIIvS3TyG
npmJ2ihFajCOuDSkHfIQjjhF025Gmk6zRGhnAk1Y7OQ4zptsApa/X2HAa86uNeVhmT7n73/MpTG3
G3x+UrMa5uo980d3Renf1UN6pbzgOrf7TyujMfebSlJLtRihT24dFuDzr0aQpwLwFt6bf+vJLMCi
bCozOJpx7E4uBSnFOI4N3I/wevZbpE0STwiQxA8YbwZkrjFR3a5Kb8OA6aE+EORTyQ0d8B1P4rqY
YJdq1GE2R3wS2sD50WDAdXyajKAHnqNqPOal1/WfSOi/MyMTELR+iGfVglayWTt1fhmHohl+wQbS
mDgwrBUedyGUAQNunj0b1sN5b+OftW/rwsSBvk7tVp3pusylCyhmz5xMN40ORf303wQxkWBImwVN
gxCULI9FWYAz/bIv7jX7MwcsJvRxY8aDEU/U94tP0XzAAY2rV7veaLgm2/1lMguuXtyIg/FmTUZp
HkgzTDBoQOc8tzWC2trnx9EATUIXXpSTCEOBu/QbMUwg0Cd5LUZtpLfIzFGir3J3e35JeGCEGp3T
/kcRxljjoMbdqsFYnZ+A3NfHZd/tApX4dJJH/czM4TtxTAyQgClXRjYUGoP+oGNGLsNTZgnsI14W
wnYpfojbKMeEAaMxTSmNsUrm/YARm/G6QppCvrd3gPu+F9PxiJyCCQVDR5J2SKBc2zceGBKuMlIe
pDUXlPhEYph4oMu1li4zxKzR4Chy5RZt60hGIPAMkRgmLNhhCfxbA54xDk5+kH/TiRMK/pxcLs/1
F+MZTUTiJhTqbh8ulZsVY0OEHSqFGkO3yS0P7aFzOjf2olMGUh4wWHuDc15Jwf5iJ1IHM1vmVIaD
tNXXKvs+9ff/7ftMmJCsrmlHuruK/MIw970ILEewRiyLCuhb0nGtYK6oCB3TWI+4Z3ndmAnSYyIz
MUFCTRp61YcamVx79Yhkn94d/pul2MCg1MlsrNBED6+n+lS1u/PfF1mK/n1zIzAWqe9i+n30Djsz
qM+LMHP6RtCdzJWC00WRDfBZGuwUd9U1YTwlNqKpeW9EAehMFRGdKT9ib2QwZ4KWmsAbSMGP+BnK
Y5FCzMovLYlkIC7jyF6/1eWXbvAN2T+/MkKFmKWvVmB3pKH1qhDDcyzmcBYpRP++8QMVxUIjDKFQ
mwVEuo/LzG1lURMtX4ihEcPQAI/ITtZnY4s6+IQl0lq/DQMz95tQEJ5pkP8QKIFK+LcINnLl9txl
tQ0RbSI7ymAEBkHtLgr6CXD5k+AlKhLGhDEQHqqNpEMY+FWclrxU0m4K79HE6gzD03lvEJiOjWh6
2M6tGYLSdDJt37QSr52X3VpG3nkx3Ii2MR/j16rZy4paUjE5Uo2m5RWVLThbuNdqgv9WNWQDpNPU
qBtPk4xIjkPTRJqR3Mm5j6eWk9oXZfl4XhO+wd7EMMc0GrAG3Sh0PEvt8DaZctTOsulyagZRKYt/
m9ooxJzNWVfnY1kblDpDvog7ct3pANnJIs+o4p2OmRVraW+JcV8M1rcYDCFpTZxVV76c15fXp4qp
ZdScCL3cy+ycb6lJkxRneLdGizNrLjLiruLQi2SrO9bgkOfVb4W44HzlN1KZIAXAGbORVbxdpP0a
6EBtMg7qA0GLMebg9rm73J3XkuufFuZPUKe0CFAK3zvPEjdl3IRAYamtzFmX0yLqUuW6DbwGs9Ka
jZcSs5jqFGlgrO6B8GVcxEPnyOBeFj2SuEZTUCXEY0zBoCebXVX6OlfaDkJ6rzyMh+GXBGzRvyA/
yIX41c8z2lYcsxX6WF3xFKfi0vDLNM2nZV5359eFZ7atCMZshjLruVxDRARYmorYjll4pBRhhAkU
YVOr3QA+cWWGlBJPWJD6njRNF7Sk8mpoFCdascGMjRkn9pXczmmYxWGHV8SP0ZtepqsFZKhu/NQv
TnqnerRbuZ1cG2Psnzkdt5KZrTSD1KOYR+T210gvPHmIUndQMQq5ZIoQFIDGcfaY3Mpi9pFl95PR
qdCyTJzqhVbGMezxA+UROtgs70NfEaK18g7LrUh6LmzifgzSM1VRIDI8TX7/oO+lK2C8ueTePilu
5I6PkacfypOoJs/3zLf1ZI6bPgoLqdQgNpINDyhKqVNXy6FIR8FdQCSH2WSIWVNURpATz/Kxn/tj
FGY7JGD98xtNZEVmow0ApF90A2ImZddat5X6oJPr0PyOjnTBOc3dbNgAmLozNZDNMJebrk0IqTHm
7BuV4RTGvEO9TWAz+mM/eOFGBHNl76YoVvURynRkcNai8AYblxsFzRPr6BFldsy4PNblZ7JHdGv/
oxlzyQmTtlwlGg/lKMikY10J7qB8y1HKZsCc6TLbmGFXVVImBZ6FVfeCfjVHVUWgPFwvAOLx3xJe
W3Q3e0lKCF4HOl5tmozUJPoxLCt1ouRrnH23RTC3XMfeyGL8wMy6dR4xZeyH6b1SOonypam9807N
fepQBOd/9GEcoVLrodFnWAxb56A/E3/ed19TA4SIaCgQQT7yyDnQ5fQmjVn/2R7TSqPZw/Bbfznd
DeiL7J3kQFG3Fi+nsy9FID6FuWtmAPYV6BVItbJjkmOjp9O4yoC7Xw5r5bT6lzm5trpjuApugjSQ
fthVr6DYBqbc1NcTbuMclj4O9pJDPSUD78xOWr4r5S7BDOb5RROJYQJemkhhQadsfHl5HOXvMRqd
mosuawRiuJtpow0T8Ix4JmlBM19jdGkQ30oEMYjXRaKhTgrUmFdzsW0Wdt2shUL1GAPKjlns1sjp
fujHHAhhfVCKvI/rBhtxzHaqG1zArBLi5g6UwkV0SFrjdzub+0QpTpEslEeX4YM3gA76FfwRhOiM
PElu2xUI4sj12o+GtBub22o6VeVlYf2YU+FbiANlh4v5mzRmIyvq2kgg3EC6Cigt5nQjRV+J8Tub
RqdYAsWyHcU6tNXdeU/kRqiNUGY/51bWjDlVMdK6q04JYwfo4ruK6N//mxzqqpuNRfJckUK6sQDs
7Izm7UoKt0xEwZDr8BttqLYbKf1oyKmkQgrRLqLkTheVz3l9cO/WiG7sjYC5ULVSoeFvDKL9dDfN
GL1yldSVbzpPDpC+zpwO+LRP3TUs6knBeSOK1KP7YyO9L9ZG7yR4yCTbvtL+IBERXJFE7sAEJpA8
NyRvoF8cwRsid4kuhlyUxeCrQR9vSGhaBvtMaEow1vVA1PUb0DFWjyU8/DN2ehPAOFspkUxXaK27
SPZz+NQkD+e/z7fS2/cZNxtRnh2bFd83+t7Jx9BRqisAirvnpXAPCetNCuNrsq1lkmyikKDbp1n1
B/u3nPhlKQgAfCkmXtO6bgOEgPEpPTKUOMvhU116MECKmZQvRXdaJxFPE99mb3IYz2oaOURzD+RE
Veu16KjERNm3oZV/fMZob2KYI69SkwqTKrifxtmdvuZuH//s1V0mP54Xww8ENlLywMzV0OvFuECu
Z0oyTDRYX1MOFxAKyI7mNWgzzNzet64pqHkSO9pXsBl4Atk0Jn84ljayGccYJXMZwgqOQYH//8Jp
6/e6L4NxOEGvtOgxw82OAUf3j66Mi/SV1SUVdRFKLoeuWLcPveHr8jx5Gs55/UbRnELQacb1lo1I
xlviZF6acIGKTbMEnTHe2rW9Rw/dZxpWtqqx7mJ2Q9LSuicw4kfHAqN4heJg4pqLax/pDVr0pObN
N2obiWxfkQLW4z60oVl4mr3YpW3unTs1Tuh1k6Pt6CVafZIuNZ8eIEBuF/gO95LxZli24wjUfWFr
0/fV2C6xE88tWrhzo3Vi3VqcSdMKv49Wy6k11H+jMF6PLTEFa8uNOJufoL4/xay+aOeJ4CdMZeqQ
9keRXbRA3QnX3wJduefMRhBztynlkSSVBVOPQbibrpSLDuWMu+JA0QxJ7xhXw1EVRFP+jXgjkzl6
9DnqypVeEHBq1uiRT5EAU67IvRyonrjPWWRKJgpJo6p2Mo0E3WjiOvW1GE51fl+rogSUyJJMxNHl
TCKNQi3Z+hpu+aLGUlGIYQsbpF+ULKVXgvhQI6t2R/eh5IaXSYWsmnxZHvPdKgCK4F7uNyvFhJg0
U2MFcEXINOiqV4wVOtRM04lHJahL1YWHAsmFfAL7AOwl4FVHJRc5H8L4fiFLKyodSo7+y8vOeCym
LwKf550NmooKHvrEqSAmVq/huIQjgQBKRieDWQcQU4f2giJ8dDf17hMs7tpWHGPErmkkpe/X3JdG
J1cqd0Vftd5+5pm5lcJE6cGORqLFkDIdLSBSNzvlLodCFHKm3ImOV2oh9nTFGulUIBrhXwsQm0v2
YCa1WaZD7pvJZZjh/6/t/ssg31hK655fLJEkJlaoEcDCFrPPfWuRHGkynEm57NfbRY3doRbS2vBi
xVYvJlZEfZh0lQW9KDphCVhvGUDmj8ZBRmzSQBlu3BlgsPSVn+eV5BZstnKZ2NH0ZG1DG1q2GI4z
XCAGXUhu7StHTNPsbE+EAso3Kl7sKHERw7KYoA+cNbCfllCTlLuuQye1HLmVcjnnO1sq9gLdeHFR
o+mBv4UxKzhHrRplxkxtml2toNKJPeOgn/5yzvzW9qSH8xJ596KtQGYRq1CPlFqecEfoTCcBCn2X
O1ojuhXRvMbHLYABU0KwAz6gBMnLbClriSXTcLkFdtXe+DoDfmE5iLuzVBrxzshiJ8uWUJZCFA1z
X0c/3XiJUSQH/KbevAf3ndfu5+OKfa4d6V6PrsevpSva7/w1/KMsCxhUot1fG0P8AGkKejRcRiIi
IpEAJuaTVtOsoYaARu72qT4fssEQREiuWxBUdWVQSoLDg4n6oAgoe8OG09sG5tM7y4mbn2MkylBx
FdlIYYL9WIwo/lK3MLWfVXQ3ipBGRVowYT5Z2jUFnH3ulyZY4JLJUZWbFHmv81uIH5De1GCTlg1K
uglaGXKAeo/e6pVB8SjfKDtK/d1d2EJUb4FWbBLR6ItejgqIK6bBbabsrjCrvdaXojvaa+Hiw07a
6MX4GWAE9SHP4AQUHpGyerXA5KBUGObhvAVFGjEh1sqGZojNLvfRFBLGPfpFD2S1BYejwNlU+vfN
MaxioCmRQG/nK6CkHE5J+PW8EtybOoa1gcKiYWL7A4bEkiShESWI3WRMLlo0pBZzddBJ66dac9ek
9g6jGc91AUYRTbohtJAXqlL7OWd8+xXM6bhmgOReLAR0/AD6Xmjc7KRf6d8UDMG1O+Oq8s+rrXLP
R1Q2iKUhWJisOyp9EZYyVZsmD+D9Xu3Rl6h2SSN97qX0GQqku5cIj6TE6/Zkb3gGGH9VRxYC7XHX
ePNbGI+tCrOLjWzEEszmg1YYpymNBfpybz0bEYyvSt2ixWYJEdayX5rCaepTW1+Q4fd5s3LrYhqG
/QAwjsE/xOH37mqNvaQBcBIX++veW3zi5pcUTR4E4W7mlm0g7ciF5InYkmlE/LDlbfSBYarWttEP
816qFqtVl9u4GGOUCzO1/T47UGx1UWMPdy6OXqcUBRxzoARntJut2dInEET57TO9w0XfjPJ7NB/o
Ia0d6XNaWwrQFoumVLihGp1KMjEBCWB+mEaNJlKbbbYUdHfM4AXQ9xUgoPLUBaYbRQCqdznxzq8k
PcRYk25FMj45mUNUDc2EOWxdOZYq0HlDDC7oxsFOk84f+3Fwda0SRFTeRtgKZexb13nRlOtc+Ejw
mxWKj7Z+0c72kgqU48oB/LAFNj38w2KXtBnA6+OiBjZ59ULIPhmC88YTfZ8x3hgqnWUP+D4pryzp
jhDBmAK32E3w83VdNxU69fHe4YEcOOpWXCCvciC4+eKaOB57X3MnNPKLvI/rCTqgIDBYi2egTZXd
nECpCdzpZoIySbs4VbbuCCgkkyIJAHgd1AWatfSpuf+EATcyGf3CEDA2rV0VvjoMrrEmh9oWoVfy
IiL0+aMW/ftGrTDp0bsnl1BrIHulDfflBJTafAl0RSSKv383spj4lJRRU+kdTNg+oykFoOSJL92B
fhcUKu1dL7yY8N1jI4+5oWa1VaZxDt1G+bepJ8607lr1pYovMvu6Tq5z+RQ3gZE9/7dFo1F6Y9E+
bM0BYzmwKHoTDFDiIglyXgJ/zUARa+oo9H4YDetq0pZFjvgblRddczP1qRtru2EQPVV4lwO0wP6R
w+zfWAurqm/7wrfRletadVj5NdhhgqLQkMSUEv1y7Az7E48XgjogGs9t1ULW6r35tLUwSKeMhT9L
LwZaf1u7dsB5Jgh9dOd8iOsbKYxqc25kkppCirlK15nRRCixL4/9WgqaILlyAOyHTWSg84tF52na
ss5lgPz7ark4WfKzLWLHEF1euXF2I4Txc9vKE6vOO/iDNS+XcA0wmkvFKBjR4R/7Jm4zpgZo8g+j
J0QOY61X1MKXbxeXAjTIo09uTJoKANhLe0quI0/4yuQacCOUWahUkmtgr0HonHwHQOy+UVBRsxTB
MnEtiBsF8Hk03frQSZ9IUhx1NaSYo0tLnlMn2LL/x3hvEpg1yrqst01NQVeMQzNfmtedaCmgC1YX
oCen3E2+nw8S/GhrUUgjTbaBD8UcHr0ipX0YmXC929EDe9reuIkld6qd3o/3oAK3AvNBIJKXKSIb
kcxhssxAPqkSoNb89eYsfim4YnuTR3N7gwh57f8oaCg4iXAF+NCmry2SOSmjXSDd1l/S4wS43Mlu
dC3QZbe3ybWoRMB1RetNHnWiTWDX0xH0FqVVoCPnlTrTSC8r3RQ4CtcTN0KYVWvyJQnrFqu2hDd6
2jjJ/OX8Iom0YNYom2dJN1MIqCJzXzaxm0irazVdcF6MSA/mrDdJNk1JDDHrdNPJV0MliEai7zP7
idhpPJcWXE0F4W9x12aCsiTvLUU268Cc4kuHEldNzUR2NNRlO8rvKx7o5eYdNnJYqqVFqpUwnyAH
VHlwYpDhBvJN4zWHIpA87ev5RRFtGbZzcioBvVNqkGblCAm4GO3VMphu0isriI/WHbnqBRKpN304
Zy1bR2oBE+DAw3u/Z+p67HNlRR05Wr8p+XRRx6cYKVWzGPzzqvHd+k0QszmneZrKRNURerJ92qtO
Nfjh+PO8DL7Pvclg9uawrHoBDkA8BofrZTpKo6hTiZs3wKTMH3Mxm7NXo77UBmjR+fkDcfULmgQC
hZkb7VD7pJyN86/kWhM1oIqMx2zWDtRRFRqMEBNst1LvtTpQhsN52/0fR39TjdmwSdJPpSRDhly7
xhE2PJCHFXwNr+/21P2U49kGetNVUKmg9Pne8cw41lKtnCCuV10rRz8FUb4uCahkV1G6nesWG1Gs
ZsMsK8iJFH49/W4SbxKhZ/BNtxHAxCK7I5VVL8h7dL61ozUz6+cKAs+/5sKSJ8FC8basDjRJTVF0
1UAa6b3l2nppBxLDcnbsKM/FlYQJ+fw69CjxIuguE4B+4zgPXf3hvGCeGbdy6d83x2thtWNaWHjV
kCnby5XmpoMI55Hn51sRzAaW9a4B2RdEaFMw2Ecyogf/8bwW3BC7lcFs4dWSjFZu8LKgJIfTVXa0
fev+r+q0dLCFmDfUj9kAuxXH+PlQKS3Raqik6qCWI+4SP9b6idCZvsE7r5pogRg/r01Ny+EbeNhK
tl9q0zHJVP+8CNECMZ5ujn1UKTJEGKTy07J8ntZqH4PB8T+JYWs+ckYAxxlijar6atBvau0hEzXD
C4zFJtYjJatQ5oaIWWl9kCV4mghyXbBPX0upm/2iFGmkx3Q5eulU2ZFblJ6cdl6mCzxasCavlLEb
OSu6YgxFgpy8+Bopz8b0ZIkSnnRZzzgxW90JyWDUtg5j/XPZ6rzuX1SXuWuiyKqMsUSZwsq+jzCK
TIqmKnAESe34c+msfVEmopwJ9wjX34SwFexJS6KuS/CUrPDgf8n29TVwjT3zFF8ZgIUJHTD4Brb3
GZiOrVQma4Jc+dAXMaSO4XVRXert914IGM43n2bQkWgCOEgm1MyKreQAbkT6rnvKrL0hCp1cR1Pe
vs/EFytOknjW8f3U3lfSntT/I+26luzGcegXqUqZ0qviDR3dbod5UbXDKOesr99De8ct01xxq2ce
5qXL9wggCIIgcHC/Gm+4NSB5+0sE1gIIJWOhEGmu3bYzXiuKNTz2LdzTeofBOhe76qtu1OhSfKL0
MvQRrfqyuIuv3Mon0VuMQGesmxkNY6qSGSZtN5lXTPbVQIoBx7dAKMHSs75m67d8qVrAZN1Zt24G
VZB/4Z+arwvDOpnFBgJ6oOipuRaOimmpaubrT9PfqHy9qHe25rzpDACvFp3woch/dCePlp1IfYXc
etTaZzlvUydXo9Os1iLqbO4S7YCobnf+U03yNDFrAK16obpKqf+FgjL5PBS5aASsCIn+fYeUrdmc
dxEyzz25ItBxSutEOhEZPffY0cE0bqJyyrJZXrKsaCwk1TuYwvaQ4ymktb8p6mcj/SbYRlyT2+Ew
ib8EzLN9NQAnejbD/iVxM482F+r39uPiD24uZAnmam8HyMS9aLwfap2majvje4dcuj28q0dVkN4R
gTDGkIyTbSLVCLbs/pRHH7btPpHeHWtOpDjGCqQ6wQm44pUFHAW6G+tSfcoVM3l/jMLfsTt1MXFu
q+q5tM5YH+k0+rIPd/cl+9hjpkjnDLeSV348xhOZHXP4pF3TDquN1WnJkzG6qkqHrH0q5sdjGL73
1sHaj5wiurVV5oTQRyuzevD3oxzICnX4Ictr/BLD1XIvFgbv3EJn4xWNLf9vY3NVDQU7trjJ7xQU
H9XPauZod5ToHoGCV4Mq0TuWkG+BvwRk31eMZMg2sH/CHVkPKWgKCv2KiiT3GIRvg68gzObNSnko
zQlanKLNLXPTS+zeP4YQycFs1zpFOfYSw62WaAJuniotiEUs8NSm/ghLdVpNYSmqgW7j3/1phBio
MSZAKGn/3jCUcLAmJ+uje7nKMDE6fwO1F2a//oJj4p+4LKVeoifSEIWRdLa6xzERPK7xd9ErBGPd
SpelaMMDRJLfjPFTTFpPm78YRMSKwV//f3DQo/u75tIukZZpAE5NyLW3BleKRfQN/PV/hWAiXjle
/rs4hfS+Mx+j4TQMbxnlgeIC1EaZSF7SYp7f5YhAE1X3q134yc2CFs8qyJ+lFzpzbAhxmX9/bNFc
c9uBUYl3x/eGiTVpQcHiBTmX5FzIAwoNZCfWnytd0O7AfRsH94+tIi9LcB1iLKEs177tJbjvdXXp
ePoINJJO5y9+964JjfOxZFxzeAVjSRamtY8rkuDUM6fOQ81MUOqDILLnn0c7DMYepEWVzCgDBs27
YGAICJRoxfAY2KjkxEOKyI+KZGJcnLVqRmWNwMuJ5eTWEmzGmwomdov0Q+adRWCUS6dl9GG3uKGH
UXzJb62bwqlvaAYuuxXN4aEO5g9/t1MhY+2rrdZ2ZcEmtN7wOr1wSyVxdHlxliaYhlCtBGbB3cI7
PMbgC3DP2noOvFyJgl5OTihxCtEfEB5bH/9KvsNhQpV81LJUJlCj8WSF6131JJUOpmo11x5vk7Fb
Xabv9ufiUfl8jMt1tjtY5viQaxDI9zTb2E3XYQ6xpR/GUZDJ4kcQOxDm0Jirsq8xgBrJ56/mX/md
HWSe+ZlsDrlVwZ+aOVWoC7sGRYIxvmOO5VnOc9SF0KLR8a4p3SaIL91JfV8UjhzUgQreDxQDSIJ6
L4G9sDfrWLcKMyqBW9nAqV+q7ksVPx0vmsgxsjfqHldB1R5hlHqYfBvDFO0bRlg/yBi7InKLInkY
FyJLfUkWA1BzgqG0GBs2xUh4Cq4D/IgWfQDorscYD419Cakbs5LyEmZIV0vHUkVn4utYp8q3P4uY
t7heETRsNkqpdUJ0ZkurFikLhZZ4pduzrt8V3Vu6AiDJLwBmLy912xA7o7e06rOmoLUmv8yitjmR
EMzGTXpSSHILDDAqhTEKPnNNEbg+7hbaicFs28WspmojCJDI0t6ONvkyrLOX6Iu3ZKMgFv8fBmCr
mqxjuIrCniLtjNcjhd45586JQsz4vlQn453u2GHtVeKDkWvVCCz+gWNOEWMcMjLH2KWNKQXmDAY7
JUdXeLyJyuD4y/QKxNhaOUZNvVG58sqPtLvOEDQ+ceOxnSCMqbXLPEwqLX8jyfOagYExTt24PxX9
6ESZaPyNCIyxOdIkVaOpEKar7pMldrT529bHzjp8bI3UO/ZxohVijM9SolYqTWoQU+6kZnoxp8Ux
V9G5K4JhjomoLTY6vhlX6dQG2V/Uk3u16h77UpUFwZ8AiT0YltQeVG0Dkpoa1zaRQmIU3moMb9Eb
Ml4YraYjP8C+H7RmOi9k3CCQnPuLrZzAH+eouiZIhnJ9wysM+4JQGGjpM3o890bNQ9/PfqZft+zr
NopSHdz9s8NhImba80rUCuJMwXSTfFKc+rv5TQkV13Cb2+rRzhzRVE5ugGnbhob5CGC/ZV8Qyixt
ui7GO48ZgypH+maUV7t81NKPmNui2tablusVjTHz1rCG2jRw8Om14Ued7GZl4S7yFBzvJr4aX2EY
M7cGxarkEkJpiSeNH7Lp8/Hv8282r1pjrdsqsxEUDQDoPv2suyzD7MtwWVzaExR7qugJi7ubdniM
XaRx0/8sL26nd2SaPFJeDKTbjqUSaI19Ucgw1jaTUwgVN+9UCDO9/3e/z6SHFlDE2SVdlXULE+M6
qy/Hv8/fpL9WnX2ynMcFxUD0+9EeQ8JK7UDzvdhR8RGjEpqnopJzgcJ4q2LKmO+pY94Iymjo33d3
wSbXskHrUGWSbfL7SC6DYdRiR4pSgS/lBsB7IObYQ1ZFVnLaZUMn9argDEgvdFLv/zOWnHt72WMx
p14zNroWTRCKPvySrzTfmrvqE3mkZDLJpbg1/eNlE2mR8QmzkW6LlEG4LAnBzB7mZuHkmqiVX6hD
xidEZCWGVcO1tp3b6LZrmOmJJJ9U0rtTEnnaQ2M7y30tpEPmRRE7fbJD7cpyAx2QRo3knD0gieRk
wQBel6D5uFCVunUgfS6e1Y9vGSCp7YEZn1Fssj5bEYDxfudLTn2ZTtV1cqUQ7cGZ86ZBT3s45uY0
pNpmS7RDCrODPa27aArqtifNwarahn6qS+s8KGgdL3NvMEVFKjzXtQdnXEuDtwjd7GBDahxswwOG
ezjHRsrzLRhCa1H2eAX8/owyTatKlIreP6IxDZRodHttLJ06XT0EJW/x9nswRpWpbJZWugAM/3fW
WLqO4+wYfS4Iarin2B6H0dpkJGavaLjsoqgHGUdkDPzJqa7klr7moStZ4C75i/SqQ/r3nbuctHLF
OBHEuBvCXadKI2yCKK8EKHQfsxmzvVCMU64auSFGB+XJl59VwvTh5v/ghucFTiZYznGNR/sZBmT+
Lk2fxAmJaKObPTrjh+hCPlVeFliYtCuFdUAu/afJl73MF/erc2+PO2jWpUz1VkWqXuCgcyYcB73b
uqgF9Eioeuubyhn2YIzlp5s8FH0EMCX+C8kFV8udThO2/FOT/mPV0LuqYFCXrf1BcifF+ri2NX0n
96lIUKVXuvFNfa5AYCZiaeRu5h0Yc+JIdtoYlQawrJgcW9lcRUNb2PzQTY/HXoNr8Tsgxkaauu41
0lCpspPWXIz8/K9+/w/K+GWylDSBrfeL2ypPipS+xe29CsBWFqS9XXbmhpyIXdzrUu/EimMaj5Yp
eGbjBx07HMbjJVk9gxkBiuq+glvHutSPSZC6xUv/VbrdfDB/eKJ7D5eMwdxBMs5vRk8/sQuItmZ2
6RRN2zhpqxZOkafBlk6nDmNvhyl/0eXsqRsM93jluFEBLlwgJgRr8h/shIra6frU0OuxgYs+sYoX
e7GcMZ4ufZXcq1v59zEe1yvu8JgIMq01DPJogaeHKXonbH8OdFDhi2ZYcvP6aHv7JRcTPaI9tkpN
mmma3e5mNB1Kdq0+0DplUHjd0HMFrPy3mujpjD5e/uE+drDMjkYj8JSjNAUXPlz/y6a6jNHqNmt0
SYYk6Cc5SGxEe/py3uxUlO6nhnKEzWxysiG1Juk41sxH2ZV95YTc+0m7pS1d3W3kLgJZBZbD1ifI
0pRNM824467mlGBmTeYVlMCyb4ODBzM9j+2Ge8q9KpYtTUiV1M5RKIDkcZc6RRK59fTZ0iV30oJp
u9U2EUcK9zKww2McAWkkbVhTSAey07hCVk91jPLlWCY+hmbYGJSNCgKW3VbeDC1WFCQhhv6UaPdd
H+iiR30uaRI6+H9hMLGOPend1hHIAQpVPz5p16J2pOuENsPErfAOKvmIszDsvHzQv9bvB8xBFD1d
8y88u09gAiGbDpHsJXyCaXo/iA4D466L0bESfcLra3isU+5JtwNj/EuiYUCyPkOnhITm5jeid1Bu
s+ZeoYxjKXWjsKwVANWnLaD0Hdo18wjKgLYwP9M4S8KAjWOZ+HHWTijGqxidllTlCMzsjCPpgpmL
rnpvOZh5cJqvIjIDkQYZN4KZST1KxACGATN+U9auLjWC7LlAIIutAcnGacOcKGoStxbC/e2au3NA
qbtyTzwSQIjGRI55W45NQ9WXf5h9I0gvOYaMGojGSw+0rYIDlRvTqZgIbqp0DgsbqWhrZTa9hleu
tmlPeT88YhiL05bGTdaKODT4/uMVivFRmdrNUq7Qu6Dp1IZHFr/sPh6bHt/tvkIwwUmTZuXP565I
v5Llqe4ektbyl/i+zAynjgVHmEh3jLOKE4Ms+gbdzU2WOHUSP9ZK5oCo+UaeS8GlU6Q8xivJSS2h
RwVh1wR2W30OsyxzVis4Vh8XREPzi44LmqaaDMhoFyqK0cB/lUo3tupoRupKmJH270AYlydZmR4V
MkCyKVQlONbhrAr7zLjBxU4Sxu2ZaZeXqQoQ40m/6G55QcGJC7ObHBXzumNP9FjMD+B2gIzPK0EA
PpKFAjo48bWgAoNLcwL77xZWaOLWT/PHwv0/AkfRkjHur27toTOoNhcMqrAtzHYbZKe4zl7+MIXr
lU4KNiRhxRA/BaLj6QNMojL+YzZapTYYWiI3mIvyaIaqq3nKyfLiG/SinVVHTAdMl+uPWHEHx+y0
ZkAKnHY6+cT8Ag5buetPffwAdiVHbZ6OzVPl7uodFrMJrLRJy34F1nxRL0agnBLP9iV/cBY3C1Sf
xiCd35/Vk+aivs3LwtldoeXsIooNuEu7+xBmo2z1KHVmhQ+ROtvDJNabMi28Ilnfsul3MMxWQc4n
nqcWS1lLrWOntjNMz1X69Vir3FN6B8JsD6LGTVrnkMUuDLcq0odkHQThKZe53qSEWmiT1UAExWyF
RrekTpVBE0jTO7Lfh8V59YeHDNylrUce1UC5RbWjmwaiYh6+cL+A2fGiXVZUeW8CeG7eTc011k7H
yuMbwuvvMwFBagzxElH6SEsJG/m56ly7FNQj8TfYKwRzNmMaMgYKU8ZeNUseFKK4k2wThyyjSwaQ
G8Xdu2ORRCpj/Ec3gPa+pVzEyvIx7y+q6h7/Pj+IQhsZsWQQIRKWQI6ollGpBPR4hrMFyPU5oOc9
xWF2p/joOhdEvFyXQbm0dFBcA5RxGUtLsig1O/B7qjeYKudiQJqz6JcpJgKxRECMS2jmIrPlmvqm
RfeWAkRQoPUOJykJsuItNASYjGDrNtiaNZ0dHTr2lTrbI04W/HKkoio9bER5Pq5h7yAYt74miZSD
fA6HV1b4o5Zfa3IPkoXnY1vg2toOhVkdsrVxko+wtaUM0ulWfQsNiYlUr2VAV6CqZbanrfRLjO4e
2LKeOGT6VkkfY1kUNXGF2IEwG3RbcrvBwzl8QP2yFRd9/HCsJP61dwfA7EhLTpNNawFAvWd6+jn/
jNKslk8imlWus9lBMcue9Yo65UsBy1I/qJZjkJOdY475o7U9HQvFVxpofBRaWgXqKoQVu5eTtiqq
RM8r0D2vpaeNqqcMnSAu56dg0T72Xwy2IFxvYkuLG2Doj+VL+a5Hc5fpLRf1kxqAu8cVs/cJhPqx
kDuhYtCQGCkFtIc0LGrT1QfJP9Ybd5YHOL5+CcVYm7wO8lavwDDBiRWU6Odp3e2koRRdiZ2vM1qa
M38E31P7TcwjI5KPMcR56LMEraAFCuEuknG1TEFVAN/6XmVjrE8rLT2K4hqNEMvTFuERarxZpg8b
aHAnUQuWSBTG84B7UIuMGlBrFY72dzv6+3iduMfBbpmY48DK1gXjU7Fn1RkFdllh3TWb4S1dcllB
Y+wcg9GP/SMG34ExcaI1DyMxcoBNyxaMTeeauX3bG+mb3jR2OEyomBpr341UqJ+0+n2YXqaPtMxX
ccczjomP9rd/JxjjJZJmzZTShMEZ0a2R35rkNCmCTIFAd2zdU1pnWlqoFCJ5p2X3S/VdPCCDHjMH
68M+tc+1rPSpQjHgwOkwo+UaBSRsg/kkKj0R2DVb8YRqtEk1Z0DFWpDIZ7UUxFP86O3VBtge6qrN
h2jqAfCz0FtxNtzCtvDnICjzTem9HRrjEYpqzqquA9p6mT/QAS3DdQCR54zpLLEnGjr149uP1olx
CrU91TOee7CPgiVQQ9mt72hH8HBSzzaSVGHzkU680mhu8XvmgjwgHK+FII7kpyt2IjOeI9Uzqy7o
CiZnPazO66U7j2gy+joGyccFtS7bLeY4+cf7TGQ1jANRuq3QJ3qoGPG7TTvpmuAOI/p9xnEY5VTU
DXUcRXZjYpZl673l+y10maFXHAXvzPcbvVqk9ZYW/jCEshbam8Dz8Z3E6+8z31+pEkZyjvj9Jiu/
mJi9SPT4savT4FgM/j3ZfMVh/F1hL6vUzTl1sPa97IOnjUYsV8k3PSO0nNgtHjF12ytAjHSMLBCQ
JYhrFGQYtJqG+kvl4M09twqnFVWf8x+oX8VjieHGakTxYpcgn2Hlj1nW32Bo1SWVxxu0w4CAWr4f
y+VSDOZfc4ar2rGE/2Nz/9KtxQRORaP3aqwBfAqqcwamdB0cV/V3TCu6lBhbQPmBs5McGD8G/FS+
7OD5RWCmXC0TzK1F07dsonvl96DXbvpIigtsA3182eLPlfpeit4di8m/LOwwGPdhk3YC+SIi+Ow8
3ZATLToht+QCKv3Tmy4LOyhm15VJkmuWBKNRKu1hapbMicz1YVGsC1lwzY5HXbCG/NzmDpHZh2s5
rgasFGuYtamPZuq/o6pF01ShaY5VSF+mxPiQpP2EsbWq7hlz3/sJLWTdavQzzrqoKJsfjO++h9mv
BO+5vRVjQelhmJ9Wv/5xy0Cbq0vtab7BHKAn2VNhS6LSM74tgZUU1We6of1Q1e6uIWOUeWdVCGCn
CmMT0M8TjYYzNoKI/H+Y0ysM9ew7GAk0WbU0AKbzfjS8etbn6CSF+qkKRbxp/NACbNP/iMRsD7xp
bAWhWENAyR6qwDordygDQkI3DkS9UdwjCeNgTcNSkJFkfdE2rCTCrHSqvynIE+LOpSTY7nx/Z6nI
PIH1V0Vj1O/KI0serRGNLck9oj5nu8oYWU4nCAjfdTVehPmKxHZzdJ0eSXPyI3KZsFC46qJd2P06
+ZsfXeeTIqjYoB/+R6C0g2PyKlHe9b2JJjw4GVqROFyNkM6AEA6uFInF+OxasWrkPSCW9Tx4UTiG
kbfODvFNp3upET2vAu/JNYqdXPR7dtbet3laWVSNdl4H5ta7kPF07KCp//1DdbaBukLTIqA9Z1Sn
TkWMiQh0/giYcct5+ToqePzK4Cj68fNboJD3Un7kwP6YvCDlZhavK6DqK6oNHLs8aXgzTKcPxzhc
rWEUyD84zCqly1y1qgGc1kKkMq3uNsz+MQRfa68QzMLMG+ZbahkgbD11+vW2zWsn757WTGAAPByi
oIKGYFCijkT67wYAUjIrlQqMxsnVRyO5yQykifrUiVdRFRL3KNsjMUdZg7KtOTVgB0Nghaq/4ZEO
DdX0Kq1gMJ79rRd4ct4i7fEYX1Qppa1LE53iJs3TZVyk+rKReCmc44XiVrWgewR9aygpV5He/12D
A8qK14HGePJjcUb12EvrZvfEj29G0A1Pd9Dng/CFl1crt8eksu+2rWoYkWRIUu6roXnRMJKm9Sg9
N2ZrCTYv79DdAzEnVEMyOV+7GK/w2+dmuDP7xygW1YtxTXCnQPr3nTDJPBuo/APG2uZ+thJviouz
kWle12Bk7/FqieRhzB2D+BZdsoBlt7fFeF41Z7a/HkPQn2D93V5ljJ1vCJG6hNpDPqibYxnyyZij
0KzkD40uPdsYT3eMxxXJ0BUDdP4qZpEyIiE9gQRiAZGU5n2p30XNbTsKshIiCEYkc8RMm8oARKmc
FPU09AERPb/w3cNODGa7torRSmpOrSA0w/EFszPpbNqT9VVzSy8Vc0RRH/3HMr3isRdAc13TvM2A
ZzyZlzG0HtQnFJG7tLjV9kRJKm6kR3ZozCE4D1K+thVFw3Rv6wK24cv6oFysoMHARWEUwXUPOzQq
+25HZXa/0Pgo9wuwjEjpS1Ofm/VL2X62y8wxkm/Z/NEczsdmyH182IvI+EELkUvUlBAxfqEjcUH4
t5zQvIfZVSiidedT5ouuY9QkjpaQ8YJ9jH6ajEBM2uamnX4WRIunZ/KtHyO54N8RV7CX2FGn3YMN
7mB52jmqhgKaMZzaxT3WH/e4wqD7f1AYL2hkiq7TjeyvZjBXN0P04fj3RVIwbkKW0DeXS8i0VA25
qrF8Brn2ZaqUd8cwfDMw0cltKKh+AMXX77Y3dPUC74jMUXYTPdLGluR+oqf8xQ47h75BiQ5DrmA7
QMbYZ3hZ0uQAJNnz1F9r7UMlmgDHhyC2DJYHcJax1xo0GWQFyNzhYtvylizzhdRdUMXl07HuBDDs
nSbKJamZWsAs5t+x1V2KCvPT4yY8RuEamvlLGINZICkqUVgzAiUuLonUeLn1FiIE1Dn8oy6DWZGy
7cwe+TQM7B0xFupUSXB6b4sadiCMuyEkJ8OS4ka2wdBAx1mvn+z2RiaiHLlIXYyToX40Xei+rMkn
kj+NjXe8HKJFp3/f+epcVyrdyPH7krl5UTV1zphWXr/JX45xfrAA/OEtdwpjHIwK1is7KQA0YcYf
KO9RiliAeE17l57poCFMXLuhJcSitINIPsbvaH3eNuYM2LYO7fmbOV0iTUC/96Mr/A/RCIhxNARw
5I8po1rXqWRscPQo98VZ9efnLHclP7ufPua3GMvuYbhpsDyTi36KMR2yCaM70oDCSeSJuKay+wxG
w8umx+0KViC0cp20+qEXyUn//ZGYjCqzFNMeUCGHYByDU4euCeNV8fRYDlTSBMfWwl21nShMxFdr
m4ZnL4gSV7Fj1s+98c4wBDkVfsi3A2FCvk7pZ7VAZIR6USVQvNRXJ992R5CdojD2Piod6duxVNzk
HuiT/jEUtusSE4K1eIqBOAXDTRMsJ8PHOFqaABdOvBZokM1FFLOxTqkCqFL9XK4NeDlus07wSiPS
oM142nwZlnFVotwfL2ZIh5OWbnXq/B+jmlBcKErB8vGQ9dDpbASdsG+hdW6CeQhvGXiqK96TYDvR
o53SChj/F5ErV4c7OMb35mqGuToj4CyMJo2z3FENxK+TKHKl++aPfbWDoZ+xc8EdKYacUJjep4NX
29D6ln5PqSH6ZVC5EZ2A6iY3ojBdJB3jLpqUKMpa2Dne2J4lDIGfni1RuRk3Qt5JxniMQrcHMmJq
hb82mUPmzrEs36ge5CRHE3/spHM4vyWjSHaQjOfQxtTqVY2aSH8i6r1SC15WRVpjnIa04LltJdQm
mq9SG+YLON6m78d+gutoX2Vg+/M0ObJJTw2iMIpTp+fnzIAzKkGRbQvvvQLjY7vzrLEF+f8ELD0E
Cbxr3+vonE4C/bw+qPeU6KEKi8fs1nrLdQPJBwskpfTYZNSIQcqzVow4SzBi8UM9z8/jVAoim//h
LX5hsN422kw76RNE5vHf8Qc6+bq+0KFLfeEiUPPeeFF7lYl1uRiuU5H8xw20vtvSwN5um7cMa8Eb
yj9qYx1uUiz2osVQ2wymhfjdYv99bHn8bOIOgAlrE/AN1llCs4mX1S9fVp8yEuBxjTjNh+SETMh9
fbUE6R2+ub8KxbjZYkM5Z2TSw741vkcV8a1tPdXg5XJSTUSmz33x32uQcbZE2jRto5kQNdQvikdn
wLXhDLfupzdrQLk103vba2a8IIpsnu86XuVkHa5lTl1Lk39GPoH84ypPcO5meLyCIhDG5a7aIOcx
wQIOHWa8j0+Ub8EsHv8dCONkmw09eXKGnZXKbklo6u+Z9KJwViQJ4yJWS0rUXIIk4/il6/N7AyO4
6qQQ6IufGvtl8XBHv5++ltVLlkqtr/fLO2rt8uf2E2Ja8GDod6LO6/+BZiE5YVsKcjnM8oy5GTVj
gSf8nzRMvRtjkpTu1GfNl8716XiZ+PGm9YrGrJM0qVmaLVChdWtdjKv50Pl2iNdrJxEmw+gm/TOI
eYViVktVtErNCK2ksZtHkPU5yM0IXlSobg4gWKoKVOIm7dZDmmwYL6lqvzMH47Yn2tWQq1vQ5Qrg
+Pb3SyK2HdSey1KeaCJ93G4V/aXV/pbHN11BbMU2VBAY2aiV+d34ljqVagkNtTC+8QMddhr7tq8+
0X5atK49ixgruCLt4BgPNOTmGOkx4vW+wziW3onsd+MqyCLRhf5jlXYYjIUj+RK36giMvCeuhSiP
TLFT1o1TLxczCWUQ26m5wB9xjW+Hydh5M/dr1OVQIwZAOFP0MSkFR5QIgLHuJI7irDMBoGPYT35p
DYEX4h6BrwKwEV/ZpXFqgSfBz8f40rTLDRjqcQgV4EoQ0V3yw6IdFpOAm5J5WXoNC5Scp0/xaQxL
N3fJX6az+DXtqvaPnZDA5jTmjmhmKWmWnwH5J339FPUXvROYnAiCCVrKuev1sYBEbRk2Rjgpl2kR
LJAIgolRtnbuJnnFAoHr1LNKz+hBwaCJHnMFZqbRr9jdBMd1jGoZ7Z1+NV5a64OuvRyvhej3mf0f
5co4rgOVQruM690iuhzxzRgdh+DXReqdpcWI0D6pxQkiHBi03461M05P0vSi9oIachEOsxp1nmay
TeOPusi9Po8Cba0f0SSKaXnk3bHK+Av/KhKzJErTjdLWA2pR3a1GltRZ35QRp5yT/9Uasyqa2Vuq
pEFrFukvbSqjm02UEhcpjHHKU7dGs6EiyCFdi8K93LHS3m0a1MD8y5VhPPGkVFI/0QsKKL/ARZQ4
5pD4cnZZ3lJrg1QrygrBwWIa7Okco248Vjba/qc9KupLFF8bPahy0Y7kL/8rDOO90iyzMylCiZyl
Vid7Ird6ooWg7/1+bGX8jfkKw3iwbmrNdughzTKVf2td689rI+jOEknC7JlENhapJYCoVftkFIrT
ZPXq2hsG6R7Lws30o9VURT88umhtdtjSgOPYtltU+pm3o9/eNRheIN0liYNZLk73QUcfXU3nUt+J
CF54SrRkFKGiIl3GjCfGyPOxkPI8QjGZqXxWs2uUPx8LxtPg/vcZ2zbt2FJTnZZLSoWjNzet9l2d
BIEGt4RxD8JEGgWOyrilFa5muYBQ2TxvdJplL6UXu7c+EG0NpnH7FGUoE5jKzfs3EmrsXUhfinZW
EO3h/EGvcKeC4fRhKAUelS4DGyBaMiYQg/cQRJgss0ZFYDelhSb7XFVvcR8PSmu9ade/LSUPFU32
j0XiZjT2cIx3LQ0r13u6gzX0As2+6dqDE3nE7b32pvlBgVF9F8XZ3GveHpQxRWtV6lyVIKMMTggw
YATR4G2Pi4tmwYv0WTSShG+YrxplDDOZSdMnHUQ08hs1RWQve5to8ja3TWYvEmOYkzG1c2tQPT7R
niolBwUEEkN/b66Gu0oD2mok886a6IbEO7l2sCyhgJGn0qxSkyz/jh5pe1CLuhy0JF0tD805hlPd
TWEckPcCq6F+/cBICRMk63W6pQYB7AC+Lch7g/qOu+UihekncWKI77h+rR9hDhmrp430GVyzurlj
+tVI3jIJfq9E5nhJbFBNTCbMUUKxKN7CL3E0+HoxhgKt8e5+exwq6C5+bapOBrkcBKEVMbhgBLqf
+uiHAKOd5U1u/J7SqErf7If12p6Osbl2Que5WYgKQMLCiAiKRTPbbBw6dn1vjeC2sRFKfZaSD8cw
3K22g2EkrA1jzIwG5BCjHozLeUrP/SZ4YRBJQj9hp8QsGaOu3QBRaOZVG7OL1ibnOkY6tugEL9fc
apkfU/D+qzX6LTsstRrMUU2BNYEQTUPef9W9oXRM9FJoqIpNwkn3JEGIyL2A4nVDBicNyFp1mdlb
CQaHRNWKStztnhaZa+hnzAYkYAuHvjfMH98yE3aPx2yvdI6nUSlAejDKnzPNMdtPxHSOzYLv8Hcy
MeaXTEkT2RUwCt2nTHl0OnSDWoofmcQmFKWSuR5jB8eYIVnVWqpoUftgv1Tpx8UUxXD0e//wfzsA
xghbQ1l7m3KGVDfde3Kan2NfPxcYrdWeh3AyXen9sQL5+8pGCTgt1Mf83t8NMSZKBDQanWaj6qAo
RfV0aXnZ1u7zMRBfc7+A2POk2ky1tHv4iXVWzHMUmZ3TzLMp8EZccVTMRQIdsW0oLOVKmo9oa82x
ryqFXusSv9bAtqOIno65wuxgmIO/zVYzUUrA2FJ/xpC3gDSpwBuJJGEWhqhDjYFGMOx+CMzuEkXO
IKI/5UOAw1ZFo55msJQxWTKNc4QSN79aam+2bS8m8zXuBkFozfWrlCr3vzCMrzNTU+16WoG4YAZe
jSfN5GU1NKfSBDgicZjYr0qnpDdoodOW3uTFnRI9gITg2Ij5LnQnC7PwsTq0TT1BFulEc3iILz3r
PfHp8BDziuS+d4zHDdl3cIwRzEQe67j/oTokjYuTMfTO1H4dzDvZFpwOAu2xHCJE2xJFpvVofRHm
GP0Zk79WEbUq/dw/nNurOD+eTXanHqpDNyTCYXA0TOlD64wrPQJzUUjCv8vtcJiDp13zMVMJcLLz
ckNxfva8loGIHk2IxBw/6PErU0Ilki/pqcUrQhySkJ7gomyuyPJ+RBQ73ZXanGk28iy42VBW2h6d
8tGNjohh9dpAbHkic6B/38HFM8oTyw1wXW+ca6N+v6VjoFXDx2MD5zvSX77hx+VnB9OnWjfaNmCi
+m5WrkYqOA9Ev8/4BLnS5Ta38PuSFGza/bQKHIJITYw/WOtMN9IYu2asH5bprhhTZ1FF458FDvRH
c+5OSZj1FilJRpVUhKv2PrVaN7du+7d5ANS0WyYl82cbmjrNSlq5xmUla29bsEPP8t1IHo/XmyuK
piH6NHU6+IvZL7Ix2ksiI6s7SzejBa4ysCfOwZZ8/Xcw1Cx2GqvUJemIjm3ZSBcS/VVHrWtivE9l
f/h3OMwuQZNhm6G7DQ/xtaWfLDIOwWJYl9IYO2dpJ+GoUK657dTHHKWRZerFSukZJjBtUkrRTkaT
KO2li5zsogeZX4Sisd3cLbTDZLZQamvLf0i7juXIcWX7RYwg6LGlLaOSa6Pu3jDaTNN7z69/B+o7
IwriLbyrWWmhiEomkJkA0pzTUGQ3vFL36qoF+UcvusSLRHBeNIyTlcXNf86F9m5GJA1LR8exCo4W
W/mhAj8xuL5zIpHcybr0oSqTFUXmXLshw3e1FFzfdlsArJdl45v6lS4yqjl6PoPaI7pBL6Vp028g
ifTzQOrc69oI3Irv7S/lCIyUESKEpqJ8jSvp+G2qP/bvIc3a6sSdq1pPiVLG0CkO/RzQ9QR8Ilbp
XNdl/6TbrBwXI3p5rJelh8G17JEKvC/LNW5GB1NannzInURwBAnlMVPZBosqp30HYmgvVuz82B8x
5n3Qg/KAnNCN4qJr3LuuILPmN7egjX5c0IhI0xtSBP06xfR7+WcyyIeKmAfT0J0xUvw0MkUOxnz0
mkgubozAn2v7BSr2ruzMQI1wx5vSBa3xY4TmK9ktT9k99D9Zj9dVFXgZ33VjyUOH7iGoOuXdOSLL
B5NKx+siRKbPx465WbqZlSRLDBo1ASnscj2JGnpEenDRotUSUlHQyQN3jNiFYR0srRbcv3f1AHYn
w2mwQG3Ahdm8iVpJZelyGiVPRWSsjllmLRC9yZeegdZeX7Vdg9hI41atHZX/JJUnwHmXETAUMK9q
qoWjxuGh02vBJu2eWxtx3Pr1Rf+f/GRh+Fr4GMYBEdmBQCN+rjNB+gLgqLi9KHXotuXDSFoN/BMk
6EzDzef8PURfuMWg3q6rhmo+R5VN1OiBx08GBftVkfp+GcOPVjZ5hMSlyHd3bQ9Dviq6700U9znD
sIYlo4pkwXe/yL+rR3pm3fflof5dfyafcX5dRFWNZyS4N9HCBGOarIK0FKROrwPiklU12ixiRjjD
6jYJwJmUY4qxAmfxpc8r7holA7BN7cHJPqMzf/113Tj3I/LLB/ANxI1uTiSj+AA2Nat8Zr2iasB6
sxRM74gnCZk+V/Tl+4eXDJP8mgRxxkNyIOf6vIBgB4MoAp/7L2qhCRZAoDKq51zgHxNgGEuqhJGo
34xLZPgr+ZQ52REu8YQHihDlbT/JbL7I46J+CUDSql0gT/+wOOMNwNVAI1Kei5vsHsk3J/KTH9c3
bnchgceDgXQNA1l8bwDAhzRQ7enwiXIJ1ip1G2v+WUsjhu2jgxRFpyIunFRFSfq63N3wQlntmZiy
bPGVzazWJw3su2y00a2G0Emps2TEvS5kfzk3UrjlrIEAVeQGpMgPUeMQn80RdaWDbPPih4Ask5/A
9CdwhT3NAMVhojZr6JrK5zOzKZz6NU5BjjScNPTAzNTpiS5Yvt1S7VYKdxoYFdCd5BxSUjxfXeL2
mRO72hE0SI/NMXLGS+KGTiE48HZvyFupXJgZpQlzr2ECFq9TfwRrmJs5ejCDbEo+iLpjRBpqXLNx
aZnTmIfQUAbRU3RQLovToloQ35Fba7DHz8RrhRgau/6OGzHQQWSVgt+E8/dFLYxoSnHAZp+132xq
igIsq/08+LOHfndPlMrfV/L56Q4aLwMT5a/j9qw0pFfClfn7ANIW9Ry6gMptf2jugEHINkDEXs6i
ab5dC90IZcfX5hwsqkSlkQmhsXSSLD/UFC/uhc3ie7cjCig5xuijaWDZfi2FLgutawNlkcmJP9Yf
GU5kLtvGr9aDwaCrejqMl/BREWSU927qW6nKa6ldKYe91E943mf5zTippZ33rZs37aVeGgev/MOq
ibC09u4xW5ncJhql1UyLDE3jfrIr5ULz0ZuMwJLBMidIxuxunanJOkX1VkXjDqfe0kxVVs4olFgf
rPivHkyKw/j7etTc37h/ZPANtuuKmRKisSUsPq2Y5iNq0BqfSCTIwzEr449wZK7+VoWfpirHMTXM
FaoYKWpLf5Hs53U1duuMWwGcKVhqmWrDvLDUdX80zyxYTb7iA9oAXRDvAancCuNsIOvasisUaKNW
M3j4KnnxdLX/1dZ1JDjUBCagct6r0Ghd0gKSWuDvhKVx28bEKePheH35dsUgFKpUU5ET56uM6yyH
YwjwAW+db6UhkKPeLuvH6zJ2HedFBl9gHABAV0QWZEjTUzoCD+e+R3axNSuQiYyCE3PXqqlmMNwT
gksydydXo9mMTBVWXS3LeVpCVwmRkKfrrZU0/nW1dvt/MIz3jyzucK56MwvVBLLY7H6OUcHSbRp7
kezRGT3dKdDSNwbSV2EDEAupnEvhxYbhCBWhAYlFLuR2GF5uEwmmUXZKkBeSh7qwXRrWaVYNdGFI
94AkOqyycUObSLLp1P7vwRctCsQCdBz68lT+QaxNZrmkKXOCpf+yNKD26XR/UchNqwzHKVZu8rIS
mOleByUK4SrIu9BNg0YJTudxDumUE+vPy6e+H+/0c+yP9nKnBwwroQ0wHHCh96Iy395N4ZVcLrq0
mVyoZSKBq/VQHolb30UnQEI+UhCoFn4EkIun60a1Y78aSJMAzmfiZfmGmWSacjmzRuhJyWIXeerk
+n233DWLKAvKPvyNEW0EccZrdaAxVNiC9v7iLF4MBP/kgqmHACPWd+/I6aKoYOGWoGsmmlG53ZtU
s5wnJDG8iKaOIpXBqBQib2Shl1doK4PbqagDjopkEiRNEnvB4zj7NoJjy7ClB8MHqded6Hq1d/C8
Uoo7C9LZ7MAaCqXkk/EbvH+HIpB/WXcs129KdixoVt6LNq/EcQfCaCwRTh8FBHkXoGva4Kc2nPZH
dMyOaEBw+r+o27pdb4tmDvcKqa/kshNkc40sE4BCqCXUnBzZGZGDbfEKN3wxo9Wuj293kPnGRlJa
ajPNe0jKPiuOhql/4149pH7mJDfhne6NHivf6rozPVz3OeFOcoeGtEzNrPVY2n7Qv/aldBPFnd+v
2WnNCKB/VKcJZ1sBh3IPZPKokOwlTgXH/d6b69Uyc/5IV6UGMCeUZyi3spe74VG/sKLEdGgFrsJu
j9c8hbtdpiBYKUoNnjL67VE9sBQOe4SISvA7x/5WIz5XVIOPZjZSrGoX3UkjLFYuHaUJVv1n8Y4p
nleiuPgS1uPQ5wVE4Tly00ahR6dFtEF7AXNjnfyg+dTqFfBXsGq9Wx6fsXQP2SVBwAQHs5AEZ/fc
2Urjgou+VIuRp89eh+SlS+zwPnR7O7eBMxOUl/e0Z79aQS66YOzSrGj9bH4MlnwK8IpywhvWMtF+
EgEk7loGEI91lSJ7+gYgcemrspxHFqonzVturVm2O6uzi3V0qlIVbNyutW+EcY5VUESwWF/ZzYFh
0qGj/rm1RYR/zBbojVNtxHBORStSruEKMVmF5TNSL42q4D1x6kUGn0kPw2Jpc9CYe9li98gahkf6
SbnvXAaGDRylR4G4vbsIobKu6BQA0ujZex2PI2ikJMvCkr2yowBBEOyGBfjc7TkCyMzgMoJgmrpZ
b8uCG+a++W9EvzFHqVKaFaI1DMz86akZ7eSGTWQynlvhNW/XuTfyuEPOSIcxmyKsbH6zokV7BU4i
Qb8Q4/CNkGETLCxbuDe2spHGHXTtjNSUmkJa9Zul8Run+jR9xXSYCqwFJnD8el3gnr9hmg59fgTX
9jdMV3E5ZLHUq5m3Ro/V8mMeT3E4O1VU2Hkq2Lmd96SGpAVaVQD8BYI49imbM1xfIg3FFzMDnGt6
qwEz1EQelo6H6wrtJdSQa0LiDk8BgN/zF0pzMeS1mYHRokZucWv6uVsEmksv5NS4raf4JUBapHcc
m1uZ3AUzzXp1DtnYbgiShvTc5CcqVfaS3FjLB52cI3RgXNdydy03SnL+F1t1VSQhBFbNDbrSbXU+
yEQVCNm1jY0QztMmgMPHRfE8xps7Jm0OGIT2Fcnwu6iyAd4iELcXU7aLyDkacG+AmBtBnNGbjmLd
5EZtF+qNImINEK0d52I01KMFryzgiqnLUa5ib1BwTZbe9Yza6sPZe0yQ+VEZntPoA1IYFbnQLc/S
BU8On7qm4NEmWjzuKKOaVWlqA6WKsrOj+psVnaTsQ2MOggC1d5ZtleLOMgvcJ+gNZt5lBXL2Q6Mf
/5Vh8zdDAsTqEp1owJYe7/U5s8v5o2r9dV0GWws+xm504EuHXaoDmw/dSx5tcXyFtxK4QdTupp6O
XY6jJPuXKnHBIUHTOY0MA3Pqi1/Fv9N6sU2Q2FzXSbAvfBmhWsxlrhTo1LQZQCTwzlUe/50E9gWb
8N1mvTQlJtRQyb08fahEuNUiDTj3H5UkBXwcLLgz1puedj4yk++o/2/PBsq5fhRiHkkfEWKy+S6U
PHl8CkVZxr2Ko4ZaABg9AVrDcnGv12nUSjIvA6bHGxBrYCM6wGOnbhKY3/SgOc7fxcSHCnvDvDHo
F5F821oWNWmfWYB0GDF9xxD7m98r+oXshlUEwWKcORj7bm3Nb+4WN3LqQHRJ2g2pmw/gHll5P5N+
AGAxo0bUu3MSnkZdcHvYY7PZrisPVItm2kQP2bpqDzXIsw3AsuDuubpDQNzcjbzeVk0U5uffi6sd
RM+S3VvnZld17sAFoXEj0QnSJ0c5qT6erMGMCW0wWX7ESKW4DUC0pZy35ZNFV7WGvPwYntjTBBcY
BwrbiSuisds95jebxzle1dWtroJQ1yPLGLlULXOnLPrUX8tac2Xc8oNG6TrBObKbWNkuKOeKzYzg
G2MGHYVkgmt1FWTOANZBgIm64mYRkX3yR/ESoxt+gTBVn11NpX8t0gDqDFNQ0NpNxG2V4k7hulkG
muiQ07ttYmu5bfr0nMMDGUBl9Qt8FvLNM56U+47YvNlCLuaQJK/yGuM6nkIedMUz38Ewt/U9g6vE
F4s6AiMVv2/I9KgMNa5olz5pRTaxewSYrOwOgCfwIXPb1KSgpFFlHDHxTfL9z6AORXsBCQZ3cTES
9h6aKuj1IpDfr6KiMfDMEKubn1J5SOntGB+ub82+6b2I4LamL2oSag1EyIU7hue589VJZHb7HvyP
DJ4lVIpalVJVBzbvz9HV/S6QPNOJ/ShYkAEAoH9Aj9rtu0i+tqv3fCxtbgRlB7kphWoRQJ7gtvNd
JeIwE6weTxgaR1oiKwSayajTjbT2paG4UaM+uL5Ju/nljSHwWLm0JSBhqKHKjNHe+biC8T3TACRh
p0/qiVFq0vvMskMn/CRE7mMG8Pbwftk8LtJPzSrPoJHFvSchAVinnbA2gjWtbS2az7pR+40F1KlK
2BnFrp1v5FqySSnraiP8iTbGkjKW4YJraYch3Npn14ShtteTfmp89JW+J0RtxHFqYois0EOyIjRa
n9Ly1hQN4e76wOb3uVOspN1QjbGceRI9miS2l8mLh191Z9oAeRQEqt049TyuCuwUYvEPiJhOcUcz
LJ0WxRepDV1Dqj8JLHJ/e9hI7B8Z7P8b50posZSVMsPyT/RLfRceG5cE1Q2rLSZ3QgQHdn15awwv
0tj/N9LCZKBNznZHB14FhuICyem+MmxqDaaQO6Ik3q5bbxaQMwb0KoO4IYe4WZ4bO4rkA0U/vTZ2
H66v4r5RvKjFGUXCwEyIjo2S19LuZlCdKKdp+itJ0BQkCd5HIp24Cw2QHPo40SCrrSNHUxcnk75H
6DO8rpHI9JjGm42SDVlLugVmMbBS1GERceHurhglRDaBN4O4wP1+hMfLKGnYGSr/jpcnfUrselzt
hB56UW1td8E2orjDtxokVJsieGxnnMM5yMq7WRXs/74IDU2Y4EyzUGJ+vVpFUayhFWmZl8zf+vKL
JfXomQ+u74hIBrfvRlHEtJ0gI1dudMmp5YeqEBR42U+88U4Qsv6tBrcp2tBXfa8wNcrf1Pg4gt/S
+lK9AwxcQ8/KP1K4/UAhRItGFVKMSTqht9rXTRGj124pcyuDuw0t/VAVjQwZ5Q21Y0B4hngZT6gZ
y2dRjVGwL3wTm5nCyHsJolrlr6p8TKUn1fSub/2+s/yzYnwDm17Oy9q1uJ0URuFUSmKv5gOVT3Pj
l6bI8fcfTC/bw0NDKmNHrWSBPtMp/phglrh+Yj2i9NQ6inDxBBbHA8Q0EfCsBuY4ZDxrhjP2nxLV
NmX/+vrtv6o3OnHnQNPW2aJZqD50yPfhsQQ0f1f61EGtCERi6FZyrwsU2QT7/yZ6xmU0V3IHeVl/
E2cfS+leGj/+OxFcOFD6JRzmBCLCpDtbenVqetM1k0ZgeiJP4rvZmjwJE4WFnfCiOMguf2NAT6Nn
+MqTyJP+i+khhGLCCX2AfHJxqCZJbQDX7o1fVl/3k1OCdERxRE0KExAitJb9PXoRxtlE2ePKheoR
TI8GqSXZ2eQ3mqjWwH7kbUR9EcIZwjKm6HEiENL3qdfnut2FmeBc2C9EsTX7z6pxlqCWS71YC2QM
jmnnAHZ6Nm/5rj6Tk+wW/nQWU0AqO46rowWOMQxqeCzzPdejYSpz3xFEvS/xx9lVXcxvePTDgsI9
TAW0LSFmBEYn/9wc0XR5bAPzpKOQ319ETUk72/jqQ7j7a5jVIXBK8CE5mlS7EdDGaFwGdXtGBUFk
ZytfCeKurklCc2NYFdhLfy7Th3KUBVcukSacQXZhI+tNDU2i8qyihpMe4N3/c9B4pQNnjkq6Ss0y
QkRV/g6zxKmWp3ERZab3FwozPgQwO6rJd46vo6b0lo6IEa2Tb1XLjWrlgkzEvvX9I4I/c8OiH9qW
Bb+yBhRBW7r54I/ZYapFzAT7e2IxzCBw8L1hwq3lZsCLPQamfn1fkk9qdCHVp+t7sq/Liwj+OkS1
tcspcl6jBYrdpj0rNHf6MfWX4uG6pL2SAbb/RRR3KyqryULFHdrIQXpMC+dPCic6kpP0bbrpkbAX
hnTmFVwA3Ih8A+S/EBk4NQQiG49RchuA1m/Pvc2aehIXEIHuv1KR8E26JKnAIF1DnhKEAZo9T4XT
+e0hxxgWeDUvobMKrv57B+QrDbkANBtIvalTxGAXGAQjIw9Yb2UQnJeBqEVq37P+3j8icyFoqOJK
1RkuAWmPpDw2pSDE7dwzX6nCRSBtsqy1TvH7VlT9VKbCUzD3KC31UW3Hc1xLgpPruuUTfgRqbJpc
TVasXKjJNgUD3fQlnM5a/PW6TVz3YSKzz9hcxiqiz2XNhsCLMXdQ7HdTzOqMoajJa3fxgAmpUwPt
02iMfy2GFkopVSP8OMqGxkF744OhKw/llN/n6fojS4nguNhdvY08brMkc5RCuYK8mq5O3wI1tV+8
kC72+g4gE9yFXjTjTo0FBLzVTFH2S4qASq6yzOg+BWWsoPK2N1r8Sg63Uepg1HUzQQ6j3Kr95KH7
rqKkyVJEbJgB/WyXGM2HlSuf80DUcLBrJRsl2fZurKTUMMPfDxRhePmAVLDdkuM8v4PV+pWGXKxv
l5wsEduzMdJAuIBBDTS9N7dC3AORMlygp+VKNbmFnDUe7E5vT3F3v+bZ4bpjCSyQn5vs0M6F6zqW
DE8dP1xAmDLRj3Fd3yVhJjD2vafBduX4gZNGlshSMuY87VIetc+s4qw/GrZl09wW15mF4rigHsuR
plvas7gZL5FnQC2fXlQMmSfvmeh6pRsXOaaxbYuJkXMo9L4G0Hz5uRRi07EPfnMOv5i3xkWLTJ6H
CKz07BnX3BbefAgPoxfaitti1PsdT6tXCnEBQ7Fy8OAyharSW+lZQRtv8R7bwygHJp8w94lr5mt3
VQpVyzF3h6sMiNQdcPV1gaKNhi03NarlaSmKtrseBbQDhnoAgfxZhbm1LK0YYs8yLRFeF6CJ76dj
OZa/rvvUrhxVUVUAVMqyweNslTSpqDwArCfKDb9chkeSG6C2EGUP9g1cRXMkCqAqlXl/imuqrkYF
3+08NtSN5kXNVm+BP+wXvvkVw8DX1dp7pGIE/0Ue51DLkpJ0aGF/vZt+xGyBr3wtP4xn+UPvrZ5y
kFR7+SG6Lu2v5YtMzq8wK1s3qgQd11I6KAOKDRpoxJZcgNe7GwY3qnGuVaW9RkdGDNjnla0YjpH+
UOtf5vJFsITsd9648EYO51VNo/0n3OIaUx+HIPLag/E1Opmf/mD0JjgoBV4mEsmdyFOTTEXPeqXW
wtfIZGdG4lzXyhIoxfkxUepcTljzYk8vTfnBAJp3jTqQHlTkZMjudWFCq2dfsznka7TOxpoGfeKj
FdR+FYx265mB7tQgexWNLYnsgjuEDZJk8wL2LVB5VnaXOKOsnHvqFFrkX1eL/dAVw+DbsopmlsZk
hqA/yJlZ0HqsGC96y+1ecF/sj8cRC8cu7xNQbHudvPiD3N6ihtOBQCq0w5IEqk4+/ju1uJCB1o1o
MFlbsAS/KvSvpEXn+Fkp/Vl3h+IoDYLW1l1j1xRDAxU90lomt19LaXZ9I0M/Y7RcxRzdthalA/cN
8EUGPz4RgSJHM3sU4csb4hfeeg4/rmDKxUFsx6dwFUXdXRPciOP65dqk1HJMPaLcCpoFxelscuif
GNbhWb4zgxY9UPRIf2miuvW+WJxgOJcpav5c4MVI8hz3LR52Q9WOB2VBq+ioK4VbGEQD0VRTCvx6
1zINFaCuCrKRb6i+gY22LI064nKzHKhyn5unCXWRrP4SFaLK0q5qJryAEABNgDDjdQRpTGAiy+uA
CIJkQh3Z6rQ6lfa7HYWNazudeTrGjf+RxJm/Drptc0W3IzrzokPuxx8AJ5Pbk2v5y0GmghXcTw1t
pHFbNpVlWiQTpLH7df6V2OC8c5Q7/Q+NMyYA1eN17949nDcCmTduQnHWWnVR60y9+oGOtrR+VRJB
XNzrtnm1hNyJGSlqbjUzZKD37yewZOqjhpuvoto1iDjt5mb58jzLc8qdd92ATeANPdcx3jBKJrJe
mSqrOQM39TjN2jmzigdtaAR50P3k00YOd6BVsz4QOUQZnYEZA3AaoMmzh1fKYRJO4e5v2ItKXHgM
6zqTS531UjQPGb2h7Y9S/vIem/hHBN/+JxdzDSpdrFohdYc2pW6sz8fcmARhUaAJX7tQKUat5BRi
IhIkWWD1QVyLTG/3XvOyMQbnvUkYAvqNrVbv9y6bBU8883b8Ia12iJ4hQEKx8aDwO5B0y4to1F2k
H+fL4bhGcd0v2Kk57129HYgTW1F0AahbJ/Bitulvrh4bNTkvXum4rpIBNeOR2tbs6tZtF5t2o/6M
Y/SGn8EOe91E9kq58OkXG+F8Wq4K2QIkAmuQRg9iYk+fxoMaECe9lV3lEN2JMsqixWQHwiZOxVmS
R6SFhk2ImH9Q6ksiGhTaL6ZtdOIuwXGJd2BfQ6f4OPxmffWGAyJiD8H4NB4BcXr/UwMLh/4ALkhf
Cgo3u1fs+fL/6AYXKcuFE3DgFjOZUR/q3e4k3fXH4pQF6MK911DyjQ/NBzETJbOQaxbEhZVWipSs
Y41AZub3xiUaDgKD2RVgyRoudehrecPmmptWrNesrDadolvFY8Qm5Y/eNu7Gz+wCFHrk13WJu4u4
EchZjClnZt2DT8VrlGBAO0Oh3ejgvrkuZDe+bIRwJlNL7RgaJYSE5GHUvqvNxzL+WtUflwrIV7kQ
dnfXzzfiOMNYVZKUAPjFeWbTO6j1eXXNpyaYn4xj63VHpJISmxXpkbfwRe8o0XpyFjJNfapIEmRL
3alIfi3GoxyK4OZ2b5Av+vEFRQCe0zZl5WxgIbryd3IwMWXsFDfoq1NPLFTLt91ZOoSeKEchEszd
J9UmX4EPCvOfu1OifdC1S66fI+lOJiKcX4Ef8H09CJt1p7AtNMgxJh8H5ft1i2Rm/caRN0vInTqZ
Msir2aM+noVPs/k4dKEz5N8qeXWuy9kbfgBd+z8OzcNS6Y1JaqWAIjGiv8deNalrHaMHDZ1DXp0j
J6x6dRB/skTPmv3Xm6XCGAgBgCVlS7w5C3QLt2RDndnZwxod2MRvff6DXEFdEb7c/pV8I435xUaa
WSM2xsPEpNVH42FObN0nBxCTR66p2wRcUGVQSoK4sm+PLypywcsic2EoOe4OcVJ0sV3ERL3LLdyd
wwhhpgXz+62eS9WP63u67+IvUrloBuqhlSbPN5bkUx99HfrTLJoKF24eF8KkWZmrScbmEQCesvzZ
eBhSpH8UH0Hrw7seAJvN44JWUc5mboL+3IutY5l8bao7XVSW2180E7kKPEPBz8SFjj4xchKya2xW
VUG6xkFplm4fiqjD/8vCvcjhrrIakXIZII4o/31myJHZyTjq3orWIu0gnvXYjSJURj4dIJXKG5rS
OgvbXMtbNnD+uVsAymGkttYZtilqIdldvRdBfMQHIXIHsqkGgTd9TMfYrtanOBGWrXaD7kYKt0eZ
YoSMew8FPz+7XUE3A+gK7ev62HsktysX+Rd3if3rziRYQj7QT/GUNKaGJTS1X+F0nNraMaNLjcrt
dTki3biA35KOaukC3crmkuqXUYjryRbnzYmyWTwu3IaknRsrhwAG+7S6WMSnNWB4RJIQaERkDez/
m1irzZGkjx1ELXMBnvL+1BU6BtDGf7lkXHTN2xYl4A5bQ2tymQzpWLXS/97DjXig4cYCXFnyhm+3
W0JgwDQ9UvYjajk99dRa8Sw9CeZ2ERja/qK9iOIiamZNhlHqENXL2Y2a1EFClINJM9GBzwLMWzt4
kcPF0nQJy7IA0xWeRzjvvSboUle9MNSj5ZDJtvx43a73/edvcW/4docSONUN2ySi3oTgrp6aA1GC
eRUx9+wGVnQoybpFLQN46pwDRWSghSZDr/JLeGGjUcWlknAihT9LtEzOAtLWvd3aSuO8ac6ifpgS
qNWnN8Ty+/mblT5cXzmRCM6LTKMwh3St0RCQn9rsAdj3rfLhuojnCTneGLZqcC6km3KsLyY8tXeN
oP1Iz4w+BSltpURfsmHHhzlI3PSCIu1wKJ3IaR1JjJ6zZ5Hbj+DuK2kdt6sS4SOa3/SOYQNJnn6Z
f69e+77hUZyGL2bCuVlnNM1EWyZsPSjkvBZBJsIQ2QvlWxGch/Vm00hrDNtYqCdV98l7kr2b3+c7
RZaQDHrGjgozuq3SQO1/xOrTdcMQqMAXtE0rGxSQpmaeZfhj+yFDd811AQLj1phNbI6IFcB4RgLC
MCCfBN186ultpQoqyWyZr9g2T4DVl/OQmhNEpGCaIQfjWBwZrY2QLm7vkr/dDi4UrDUAJcIZ2x19
Z+h7/ZnhHC73BCOZTF7qxDfNIRMS4om2iAsPVdTEjSojPKz0Mo0XKTv+ux3iQsNgFVMoqYin/Xhq
1TtAezT6t/eIAMg44D1k9Plx97l4zJJ2GlBRAOytpJ9odduK+oH37exFBGdnjaWs6AyBiEpWAKe5
dJqXpqZ5RIspfZdJv4jiDqBBbhKAFaBuRqQSKAKFPcVnGSwC19dst0hB8F7/e9E4c4umcTKtlj1k
T+2N7ue+nNp5jpHPNrBuRWw8+z70IowzslGy5KJiO8SwuLvLn6mv9CTqjBDtEmdrS6SU4ZDjNRnT
b5ryZOI9RITUZyJduGPGWGi5aKwo17qsfMto1qvgz4AFo1tR3MyPAIHHkCwGgWmIRHOHDpJSaYq2
lj89BaWfBQNoT8SQMiIx7P+boIoURxWNNcQo6ZFOM+DzA5oe8+E+7hO779Ek2QmuQbtBCLjchgF6
CfUNCfCqd0mTAI3OayMAzs8lqPg+Xbf3XdPYSOCWLrcqRe8TZoEGqJOGwpnDD03xLt/dSOFWrkXp
tNM1BLukat26rp0sU46gWxA5L/vaN2fSixz+6G5nKV6b56DqEl+/YaCw1Evd0A0Ps6M6wLi/ML6K
/BJ+v76Mu5UegAX+vVP8ia4ayGvQEOu4PDBCDvR9HArg8DJk/cJNfNGpuHsobsRxcbdI5xWgDxAn
g0s5T1M/lhs0o7dObS6n2RgFKWeBlfBnvSLnJC1b7F8L2nWbWgMITrrhL5mACvD6QookceF3yCrd
KFJI0tPaScl6Li01UEpZ8PDcNRSgURkKCEZ0oAm8dmVjWrS2W5GOQhr9EuHBmUVG0OupU3baIS+t
AA21Im6f3RwpMUHtg/IOkMr5HNjcAe/BSkG0NYFzR3OGIKX+pLkdWtWOqqedS+Amu5khKLvvmspG
Kmcq8qgm1sLo2JQsyVw5l5xCPmVoGzoM0wIELkUyD9f3cO9NSixGX6QCpgFoKK8XVzeaXq1HtLvS
eb50autKKT3VhnLp58m9LmrX79BRSwjSrgr+crcCbW4lE/i4LGeV3sseIy5uD/3JeMb9tSJhY8Fe
RN7K4+xTBVx/FoNsBBdrt0lu6/TzdYWe8WH4ELYVwFlmrrVKrsYlyyNNngTYcuKjwPoUPRR4MgKE
9GN8i/oxiGIin9wvZ8O7Ll+kH3dVaEipSmkN8Y12tsKLKspsi36fs42sbopQWfD7ap1kvpU2ltOF
najJUCSFO9VMsk5q12KXLDCNI7OkCSxc9PvceZbPs2Z1K35/TWrbKC+SiGZkz4VUaoAxwlRh2Txe
a1FJhro0WCYcmrakmjbpMDpQuklTuO/Z8BdJXHjQUi0crZS9c3TJz5PFkUsRXtHunXqrDe+kVphO
o4LlUhVHujP9xLNcdXRHMGRl4qm6vUzsVhrbvM01zbBag7Fc4mUFuHY2PdD5+illNHHCi+feabUV
xTmr0mdDlChYvEnFTHaTesMIPvv6X24R55Mj0a3CVKFQFsVO3WWncIwEBv1f4uiLGXB+ifPQSukM
GeFlRIs9bmpLoADshji6E2JM0B1E06p759J27TgfJRGVp4kZhV5kg21Z8TlN22DGgAQSf0cjngWX
Q9FecT7bjcZMpwp71bX3ivQzW89pJJoc2I8L/6wiD9QKBP96VYHf4CEF3PtobUgPDTqr3nFH0mQV
1ISGpWlvEOGqei2qqSnQjai2N7E6OKqcnKsiPl6PDHtMFromGxZj7APMsMXZBJIyS1dnyLywhtzh
lrEJr6f4kD+I3qd7y7YVxJnCMuohvAbLBpid0raW+Hutid6IuwnsrRBu/8FzWySZhXzV6OcfGbai
7gFFz8GAHuAjRW0ge/F7I4w3BG1WcnMwodFqnbIaOCGxPY9upIgmEgQrx3f41tPS9APLk8tS50jq
l0oWYeiKNOHOB2ImVqjp0MRST5hrczTzse+8BIRU163tGXaIv/hsl4w7JND8mtKshCodhq+bRzQS
P8pAwTQPwyX5Kz936DuPHOtpcMtDdaz85AMwW51E2MCzGwm338GWfHN85MOw6C3buh5vSM1RD/MT
6lFOCbR545x8qARPq90Oka087gxpgFPZTgbkdbET3QK69bG5FI58jzcB6gFTZWPkCBYq6uUR6smd
KpkU0zFmtYnOU3HFrIL+HAUJGCwqVKpCT0SFu2tHyGCg8Z1x2z3fezfLWs4rzdoa4vQQM2+rO9HM
zaPjGAtSJnthXtvI4ezVylqGefe8nB8t9dGUjxP6oq7b6t7RtZXBmaoMrLs1YY+ONbtJ8s7D9CCg
075N0lmbH6+L2g9bG304c6xQuRkkloeOu0tmBLT6Kqk/pf4W9QM7jvw4vSPpJTdvTRoJtBStJGeY
SwbMM4UVyCrjPI0Pa/6hiQU1BJEIzgY7aUF1qv8/0q6ruW6cWf4iVpFgAPnKcIKyZAVbLyxrbTNn
MP7629B+a1EQ9+Cu/GI/qIp9BpgZpJluQIztX/l0oSpnGZPEl8zvhEUsm7QpRHELP9Ds+syHtgno
0z2dSS4UtsNpNU/CGlb3VtpMfB+dOsuY+mSwUUZp9nVFXTVyitJVi47dpZGF68KsoPt4SdNLu5iK
2jXrzsFjql2/gB1fpZJlXDbGwro3Keb/zkKTAYbvAQUqh2r8KfHSrT33KiLEAhW71sHwyydS/0f6
BJfZ8ZUFST/Znfnmkvc20CK/WBwXac4UTKhm/JxnEHgzSWu/DEDIIO04JpgMnL0gVe4yiOr2+YNk
uPgnPqx1KxuEBFI4VoOdL4Yr+m6faSgJNG7QFnmp7PmT7Gf0D6Hu+Dv1ijWIaBWrGCgD/t7Hvd7M
X9YHXpGA1VMWBjLLuDeu0nw/OVEUJrCM0yLEHgYRqkjJkXfqhoGs6nA7trmeiQk+KVuUdzewbc1G
A2tKvpTH2oouTBYGc013RmvtTk/ZZhRBi1h9JZD6QAE52qxvHCdBeEdX6fiDkr0x/jgNwQPxg1Os
IIQMktSh08VzinfnSvcY7q6K6qXDa4bVuQxtpoT4moxDZcsqdDqjdRudb1QVBzDPazWssjANWqVX
9o6ThTvDyHqQgKiqZF3eXMhWWOKWOIytuVFqJ4Vn8HrUJKhfGn/yLDysQUjl/vRYSgwT98VD142l
PttpYAzzDvpBx9RA7/hQf+JMubZJSBUVxR1Q2GH8RudpqRo304lboM/0tDFbbr5GEbKFhgtHGz3w
aVBbKFw3j1N3E2bP6M2U4MgGjSfGVezmxG4LmwHHJK5NrrrBK0ZJ26oMgv99BUHUqk+rHvNia0eq
PrS2zxTpPfv2eFkYMttB461I1wrBnMaxCGZF09xpp3rFHX+MRG8n8+Ic6gTc5ZpDetkcTs8TD1Ax
gE2clf/BFQJ4meumX3oF3Hn2g2E85TPknMKjkXEpP3+sv5xG21qm1mjCuq4vgz6VCtD08ltaPeay
+5J/CVgQGzo21fUPvSgpoVOkz1BmI3ttp/saelEUL31ET88u2hmfWHRRCvgbjM/pyjFC0JJaxUxh
zZQ+271xRu366fSAbbvFG4SwE7T6upisBfZMJY6O/dehaP1wPg8TyaZ2850HlPymiXZYlF2IpXLx
oGi2lRm4DcSJ7lCCRNzy018gESc7tnd805dpUm26wgpQCNzYysPWmQFoR5d2e13bn4na1feFqB3a
wmiaDt93onNCv0OJyk6/np6czTvi9aAJDtAOY6YaEWYHk7JXnqIgvO/weFrtHMX9TL37GkvwhJrq
aj5SE842nPd2QPSgZ5KVQWqPkAzC1kJTbQsMfnn2Kn95zjddvA9Cdn226dir6REyAYTsTBAM8kAl
oNBsCgifQSmSgvRKknI2s/cbkPi83i1F2tMGNhXZlwHax+OzKeNtkNgivqPPvdYbXQ0Ig7HrUc0v
pjoJli68msdc8mYviRqxRk43usSiEaC6KnVT67aW7RlltgjrtjUUKlhWEDaTFblRfz9153l+yDTm
n44dmSFC+JMpV/O+gyETmtvMMyZTGZJNuxD+ID+PjKLE9/vpmlWHTNk1snCRmSBEPyXRlCY6IChB
VTaJb2lSSN7BZRBC0BtFr1WEJ8kiOxr6XSkTm5ONkhDwlkpr8IfChKx9Ce2ANi+FtT890fwTHzYY
q/gTAn0M84QmCiDaXLvIc/W8icabhPXgQ3I82yq+NwWRFbRLzBL5WiBRbijjiORCZwdtm/1+bOOA
IcmcNk0SKya/YFit/6beqeAkxOwY81kT/TDtp4g+a8tnnk5WmV/UywotM+oHqCwHRL2GqJ6bD9e6
ITvpbF2GrEGEuO9AxJorBmyZz1p0L+J4zw7RxTK71q7e21I2DNnQCeHfc8UCbeJDt4cGl9dkbnMF
iuPAuLG/GXhkhQB45lVNIEvVMs8Q0gKbofRdMODaQ+H26aPefyf27Wm3kO2lTCExELOdi5YvOWSA
jLSBAg9wpJrecrvs5x2v/yV3MkYCSaIQjw+4n7ZruwekZTZuyX6N6hKctko2ckKqUEKDqTHhRik3
jn1P7JeeyZyQO9mJXGEKuaIMlaxPbGDUX2O813yf/BK01+SYl+d/v7vLStIkRol8GHFExqRHB1zg
ZP3FMLR+Y5heXsposWQwQqKwGq2KnAReZ8Z3E/1G1csuuT89PdsOAHUo0LqrEPwQIDJGRkiNw5Kh
vBzCJyX+6/T3t014+75wa7D0lZNWFb5v42IseyEsUGRstf+y/aQGoRaOICCEfp9PFSc3qqrWkYPQ
FL7DHf5Po3Z7EDJAViSVsodtW/Qbjarv0eKlZAqjJA3CKnbt5MYwHukkWb9lGMKsoHuPMGYDoytv
YuVbm1ueEsk4xzdf40z9zRJhbkzLUhyHACUzY5SLqsU52hN9Zv9S8H571Cr7YSmjY1Z2B1qP53aq
7phSQ88SFwug0t2X9fQpZ3n7QeJionVK2ur4QXN5M+W3ZnowZWps29uKNwhhAYFwk2nXIXzFLoci
KIj+otaL+mD3ebebsrHy+haKoJOCrqXTgSAD5lO+WvQLEhZqrgN4IJA4nH3bCpL+jOAlq7Pu+v7x
z9DEpQQqvXUTYiQLiPSV6eQpYXNQktEtNXLWzMrXFKJfpyG3l+a3kRX2nI6S6m2Sw0AjQRBC86KM
Zs/SDa+0K8kZfTtpvUEJa4qumFbdcuvC7CzRzp3oeNoU2feFhDIuTazMFUzpl32eHon01oRH1scF
67cBItucU9ZNh34Svo1Bk5qnvYR++pIca5d57UOkSVxPYo5YYIfuG0WJ+ZlpYHvWXxWym/XN98BV
IrGFROLYA2OmBnPAqPRrDvgtEEnd5cpyG1QvKKlbPZ2eICmikCl0lqLKnmcKSOa1R67xPjBX8coD
+xU7HpLZ3ro7Dcnd99SUCYljNuuBdRMQSXFO26cOAs5RVrl5dgVCZ8mESUJJrNguLEOfKgasUb3N
lcuCjK7tZG6SS16wuB+fsknIEr1lMMVs4Oeq/q0lP9Ipdll5lWqXU72L6IEZX06P4WaVFcqsUCxt
gYAQz3TvkyD6pqIs5UdfkvT3qjK9UCO9KOvHvL2zdtOlkv7IO+vxNOjmxK0whWTBtPF/p61JhYBu
iJqo/Muinuvjg5O9nIbaDLQVlJA3FlNNqcFPJ3q/r3BilXWDbm4L3r4v3klZVYM6Qn6Lo6rH0kw8
RXkcZa2O26G1AhH2Hnmel92CeeE1Ory5I/Ztv8d/v0p39qtdvtfH/elh23T3FaKQPpaitcCpAsRQ
fS67MyM6LM2L0sqq4iSzIzZ2NG3UWiO/btO7Q59/7/pfp83Y/L4JAhrNNB0ULAoDFzugYUUrKk4h
y86pJnfQP3WipyYBCzU6AOxXWsXVHoLWhUN7TiHQMtCjRCBP1C0f+p6S94nNtIAXZkgF4VIf3Nrv
o9QZ2z4G0wdgRv0XtmR+HD2Q3vTABXNWder1bNCLZmGH08O36dxvqOKbKVrxM2zv8SSs9PadXlZ+
NSTHeLY+A+PgpKMT6LZBR+q9cUvejWMRYzMdasp5N6peWthnyUjc09Zsvyhh+wzCFN6qIUpmNboT
RpOaoxCha3Ep2nwvmwWVvuQYh1/bXvmalMotWv8Ds1Iosi7qqxRTkvm2RhT1rJpBNUQXKCfemzqE
TZrNNn6C0kXTZZ2TpXHp5KR3Sl7nsnJgCZhYFRNn9pzmOpwmItNDTPPDYC4XqKqVLI0yGCHIaJGB
mCuETWRCg9aOtKD/252euo9xjFskXYX7c4rcD0+qWRrlsWKoyBPLzogyN7Rk9L8fjXiPICxJRqeZ
A201NOfpSBMMRwDzSSFzcNqOjwvfexRh+jMVLdfNDJQOh7Y4W3zoGQVzD1J+le2XgUqGbWPheIcn
Xop0YTRnY41xq7/OXrjvuQg1noN3i8cbivEWeH/aPimg4AuMdJPWWQBkEe7LSNA9xD6eN7Sz6Uzd
4ZDly/aAGzcN700UViqFghK9BUUpmosfQhzdUC1oFheDFdBkV9WGqxqQtDQXd6m+S2yVOKUlbHjZ
GAGWI4OynHNkhd/yF8jZTp7tti5XSnRw5SGritwQB3hvL/9VqwWnnsOk1GagNq07e7ycyjwH75N6
zI594moe5LdQ6jTJHpUl8WHxv69g9Ril+DWD57Z/zZ7juJxxczhgX/8r/VVdoHJsD6Y1iTfJBth6
j4mKK2RyHZgFGuHzS6s6np5BmU3CulOZi9bk1oIzZXnTq8FQPY4y3qeNC+T30yXkFdO2NLbomK6u
dUPQ6Me4jLcvksvGH9GNzi7Hc0129cpj7P0R4j2kkGQU5qgsMnBUabXmVut1L+/Tr1MXnadZftOW
C+q5aOWaSRsMPXMTpZMVDG2cKd79AvE+bukGEkGnCpFxLG/KXbGHUgFu/uSyARIPoUK6oYWRo9UT
QIkaqNNV+gnF7/eWCNkFbUBOnWoA4CIIXLjRupg83gmABkhUUvyRP4p6Js042fVM4O+DDbKrZ4fs
y1RSjizzR8pHdBXHEOuB/jJPH9UvG6z9F4sP+vIzBdoEEMgAIxDEJ4+FBFQSZ1TIHS3onMYSLdxB
Cl1U42paLh2ZqDQPoxM+T4VU0SszBFoKQGj66BHd9qLkSpnPSHs9Fx6xZOcW2TpHhdQxz2GHXlUM
I/RFwj2OYjuwVSs/X/VX3fg292REuRub1/eeKCSSMdb/t0HpgviGE3uBGKT5yoL0AKH2H7LXZD5e
p8ZTyCGMzNlMOthXxuZ+6u1j37KjUWbekpP/fLH+zjDx4g33hn3Zj4DS7L2iVR7JrlXZc5TEA8Xr
NmoPY6SVSIlQIAy6rj9XWO9a5n/vlHxvipAtNLXXaGnDC9toryTX6SS5HNo2w8BBCUcv50NJXFXU
0Jrml6AG3jka0K3R9rFrnj6Thd5AhFCyLSstFwNG2Cr7oS7OhRnnl+ogIyDaTt1vMEIE2XmemJ2C
KXEUxxuNagcaH8nB5F/2ShSiTTbF2dwREo8OCqIRTwl4Sr1kfnF33aE61rN+GCA8mP3sK/PmQyQj
otm26w1TGD7cpFGrNmcs+GRv95WrRbPsHLvtBm8QwtBFmV2nDodgoLphN3hduwzvcWRxntUd755y
frSja0luIGSgQv7RZ0ZH2mMsZ8gG92HjGfpFCWaizzjfm2lC3lmyKS473NmBZSk8OGlzA0XKgzYP
Es/YnCRDw02AbVjWBzpYyOGmehbCxweLXI848fWp8p8fRJALVhBCLsgqx6gUB5aUmeLXE+rN1dQ/
PVjba8IKQziB4EWyp4kKjPyivaC75WD4+h5yqmjci6REfpsOsALjY7raOWiZEU5ljzEr8jMyfhvU
a7WX+NjmqrOCEOIVryLNAhFh3DqWlaePoWtAgb6xz0pDskfmEfJheVsBCUG6tGM6RhYGrq8edYZC
2UM8JG5j/FpKWWXR9rDZuPGhjqF/4BjtmWMbUYqS84Tox1RJAkUr/baNJL6wCQPZURvXkLYGn34/
OwwdUCg755t+pTrYjXaW98kBPKN/CCMMXJ1OePBPAAMRN5DVDPfqvOxs0Jme9myZNUKGqwxqtcPC
1+te8RuaZy6k/XbLQj+zM7U0G6UW/G5VLFOgJHOg8owT4KTsFhKozfMCovTTtmxH6RuIeBqKnCYy
u9fTEHSsSLAcBpd6zYXu/X+4yDZHbgUmnIjGISNJ3PEzrX6vG8+hGoPtc/mMF6xAhNymLvk4GHwt
aKLbpY/daDpPMpmKJM8nH2J0BSIkt9FIS6skACmsKx3XG51k7rXNM8MKgP+AVULTQS+gTgOGqguU
68UHg889ljbNrTzLH3fIPuQeBdMesuuDrAJcZpsQrU2ugRJPxwqu5p3bkB/xf3+WwOqzsk2I07Fq
wOGzwLbZujFDax/DpErW2rmZRVcgQpSSoi/SZIEVRf1Ys8o1lqBKHuPlkun3p2NIhiRsPkCekXZ5
BXPC5dJA4zZV3N7+roZ+DOWE01Cba9DKKGEHUuLiRHXQHQuow6jczkz1qv5rq9TBaRyJC4jHnpqW
GkQ0MHhzdVOWN+Mfxqh45FGHsqP1DDvQsOqBd+Su7L4nwyg5vP1LcrPp6/Oxjhaa90Fk1yOuX7OJ
Lwhu+GzvjSAK2HkH6ZPb+aLdyxRqtkftN9zrzdMqZsc+ZgudAGcP+q5PrINSTsfTE7N9arDeMIQU
mgxmrPUFMHjrRPxD95Mg9tVvzC1dzbMP7ME5ypxOZpaQUC07MlIyj7in1zPXHB9QHCJZhbbXhTej
hGwaRnlXTiEQCqa7DbNdLcGF5PjX6bGT2cH/vpoemsexVatAaW1jp+jR2UR0SXzKDBFSZ+zMjI3Q
Cg3YbAVlHwatem3oh9N2bL8qrHxAyJ9Z2iaUqPCB6BG8KSCtJt9qUFaj9UzKhCEzSMiiuJQFW0sL
qNL4mfXXBn1JpsfT5mzntLfJF9KnORQRSmMxLWaT3k8Wuv2t+V7N2h9xJNtZy6wR8kFYhk6fGdyT
yU9oefTVN3OUTI4EggjVnkmv9NMcY8DmdrzoJrorKOSf6X8nDeVL6O9BExlDBqhVokIQjma0d010
7OlDSXan52X7NnaFIcS9Qf9JNcMuOsyxhwL6vXM1om/Uo/sl0B6UYyfL2DzSP+6r3uwSMgHJ7MQA
yzAy9k6HrGqxd2ZfTfZohoZiWrkHlxyRFU9tL99vkGJasJQMm3gMpcqIV8ZW5w7JDJGe5Wxc9Efd
0r6dHtfNNESJ5kB2VIO6g2CiMTcD4etrELMg6q4rQ/Iatv1909JNEwyTH8pKqslAk9iMe7jJqNDe
AMJNb4m1/14jCAek0PRA8YqNdyLBCgs0BkvkYAVvKw3p2vJax5SsdZuhtIIQJiat9aoLNYQSzdN7
Vmvfh5SCLUpW+iqD4X9fLQsajfCK18ISfb5JsiszvNH/ezfI+8ESEnbhNOrYGIDArgdcJ4sLuliX
aA+nHUtmiJCrNSfpHUeFI2fx5TS/1Pmh/O+U5u8NEXJ1mYH+2MpgSD/Vvmm2XpWq3hjKXjA2l4TV
zIt5OuoVe4HSfFDXl+W4qxMHHI87J/9UXcUbjpiscbamhlbhFBepoQcNlvPWqIJYK29PT8x2RP6O
FTFZ65TqrACdT8D0nyX4KuOpkmygZAhCqgbfsNFP/FxQ6ijb0NTA7hrvtBES73qV81iFSdbYdGTc
iHy4KtWHjB1QIiIxQ4YhRLyj1jVbbJhhKs9Lf1WRX4usFHx7VcPrBJSpQLfliI9jhpk3GlOAwUup
QeUI7tipcEG7BQ5stLremt9kdSebVq0QhaChSvi/B+d5MNAi3p41feONcfn19ARtrmMrGCFoqhjz
E5tYVyAxoJvHJb0m8WPDbrNZdscvQRJPhyqIKpyBIWxScjEuUCvrPaKBTji6DUOp9LNk9MSjYkWM
qGjD1/lix9yvHrTCnaFx0flcOA/qOqmrXEgF1zcD6m0wxQr1kdkzVK0xmP1iXrbQz1MNbX96vmSG
CStoDtWBfOhhWFa9sOyyZDsQFX0moGwu3m7gHZuKq3Q2KXRiEXgwzHYCnXWZ1bhHLhMv6+rn09Zs
l1WsoITYbUwHtJsL6iTxEqxCjbkovYzEvQd+7chnVZ4cknTofbN0IF7fx/E+jhPLl/yIzYXDwWsa
mE0MghrG92t537NJTzktx7DrHolX79IvZuH+FSVu+IUHeOGDcwtlJTLSu23rsaOzKVri7A+VtrFa
lEsLDnGu9eGNc1y6CtF8puXPVqv7XRme5y17pqx+poNMzXLTkVbYQn5JamJAwgIjD7bkvYlmAFfN
+gOqv55Ojy7/zoe9+QpHSDCsKwpmDjGnv6VX85CjIoPlAzqFspuYdJf67Bxzpbs/Dco/KoLqqq7x
EmZQhog8q5VNk6GoUOWrjqqbVdpjUnfnVJu/5H3hQ+b4ORnCb1YXxhJX2vKkNa4wqA6bwyaMgWsW
Czp49fJQ2otbEIg4K3MjCdNtMFDjOrrhgBpFSAUTDZ3RGhGmjQ3+kKaununi3NVZcWiYIvVVHgQf
h9QB/Y+OUXXE7cik/GMaCI12oNt7jpT4GgQDN5ESeXj01txsMa+6hflLX5/Zuez6d2v5QIUzZJzx
4EQ+lIvrYN1zphRBSur6SRnrZzb0u7TJv0NWKNAKyWsazzsfrH1DE8vEJzQKqGUJNFxlqvHjQmQ3
9XxyTgEIOaduuq4eeBm/fg1OVHDnUhWvkB7XI612iMPW62URL7NJ2O61WT5meo0GCNBP6O5EWxzO
GyrbhW/lldU8iRXpUCvF6y3vJu7674peuBQK27LSqG0M0Cjz1gHQQ3FfWe0qR7sqS4QEDsPoxTXR
+9f/iKW8e/zO5eMMvYEIsZyZrFIri6I9Sp/9qGuCqbAPWTz5SW/8NIwB9cCZlyz97Vh0u9Ppa3Om
CFjk0D1goGGa27+yT00ZuI41HMahun2oQ4gCavofQvDksoKgFeipsdfFSbwnbhT5dfjrtA38Ax+G
b2WDMEck1SNcWQCAVddlfpsWP2odrQgyweJNV1jBCLM02ZVe1j3crcm/UPu2yp6r7P60JZuVcfoK
Q1jCFt1Sq4T3UZbZLrFcw6OHKHA8o3cZStCvl0D+KLC5NVhhio0OXarratXx+5j5ptC+1unXBS95
afQNQ+oquOwOs8jNmUxXftvzQGyJBI9LJjF6py6L/yamIcpwCzk9jzTG/vRwyiD431eeZ+VxMUwL
gndq8/oKV8WQjFf1xj+Nsu1+VOONMSBiFJVhFDMPQWXn4DIAXTexCxVjJ0fVcFE8dDjx/hzRuizr
TdmE1A2wBKIRhnwQaXHaOF9oYeOsW4OFT4uZa5bguGbF6LWGI7mv23YQtNVDxIr33YjVEb21DJEz
g5IP6ci3KuLmhFxbmsLwMqZAdYfWDwPVv4Mwfz85MqWBzTcymOpoUNFCA4tIyIbmdm3oE4bk+KrN
23nTIdkPHoq1oM4rqzvajPEVmOAx0RKh1HtukUqc6wlv2s6XzJQ45ebryNogIeXGqKvT56rDssXV
wY0gPJqqN3jO3vTYg+zJbzujrCzirrSKASyQddtHHA2crgX0tFh5TLwe5fPQKx1dx5e+AUshhXwc
snpJ6wSQ+dFBCoPQ2hVO3/O14f59Ilb64HQEymZNyMxaPs1aNWLWFpzdosK5SPsXJbI/cUu2njch
N8dG2rGFj2RmPc3IxfbjaSs2g/ptpsRmWLVpu0hVYIWNFgdyC4E6vA67ViXbXxO++/qwXq6AhA3h
UpZLxiYAQfxzNwbJQfW4VlHqF54ZRJUbXuDE4jN39F9r4b7oo6ubktu6zWPT6jcIO8SobJy8LjGY
r4QB+2zf+cpervr3L75o4K0BfYPUEulgSgfEHtqI7BFXbh/wRiMQOh6n1mOBsStvHT95Oj2L2774
BigY1ioQ87QnPBDR4rqffH2+LJJPufsbhHAa68IyHiIFNkXJ5UBBTk7v7OnltBn/MnAou9NUDJ4j
FnctrR1FQwInaXkrGhqlcr+4JMd5pwfkvNzLNDdkeGKd10SrcXLQ4BkoB3tPguIsCqbU056LI/Hr
PUk988efWSi2v2Q6Y2Vr1nxhGQPNz/3Yx04LrMacJBVHieNpPL50fIy63wNKBcew27RG4RIMnMxr
hfrxIClv304fb98XvMKeoyaNuTlQ3WbjLtZ0d07uDDWXRK4MR1gitZq0YcMdo8ye4/lHwvYZO6bj
t9OjJUPhYbZatlprLuqau0PVMBdCBi7oXpzh0p4kp+PtcH0bNf47VjjTMiUmsbgTlFdG7y/6pSrT
G9uEAFsIoaqKIlaRI8Lslr5Yuh6H4RZ9bJ42XyrK4ROjtYIQFsB5NnvFCpFNR00/JuPoN1bsUQVi
AWEhST6b7xP6CktYBkfVXgqEDl89kkPzrGY+XzhQz7zTv1vn0VflaMta4jad4Q1SXBkT01GXZAJk
VSRuQneWcmzTJ0v2nsv3JR8idAUjrIvMqqeoiTBRdv6T6b+c5F4j91p7V/eSHbXEI0TyUtwujxGY
4RFCWnah5/U+xSNiFkeSSJXZI2SERFHyKEb7YlBUlRdrVxXFKhi5ypK7YytZ9mRYQlZw1LCLVYop
KsbnynrS2L6IqDuEoUeX0f0jbzf48K5itlStKcVbMtxh8UKr8ZcyMMj3tnw4DbO9UV/5g5AbxqWO
1bIFTnocLmo0Yi57sjM9LjklK2HbPuWAvgE6mLaOTCHYNOTUGROGWgK1sfbQUb1DqXoSGJTddLRx
LXDdul06K55F+9vBsbyS4bJ3krEnvhJufAyBt58hmMysPFfyEj9DOfQBX/X//lcDmZo7za8r499q
EK3sSLsdE2/I3MFWk5pbIQgplQGXro1H+tQzaiQx2Y3h9i5jNcxCopwgmFyE6F8InBjliZNvefnO
Gl2wLpSPIIPxx0MV7067Ef/kqSEV8iWb4kypTUDac34X2pkXF+wCtCBXhfmIa4NzOsuIC7bT5e+h
fD3Pr4ayqIka6bzDiWhnRuk7refMz7lMdXBzP/M2lK/Rs0JJIzzmzh0mzILqX+tUN5A5vP+joXsN
mhVEi7L4brExdCwjO0jwBMxgu05VXGuZvpAOHWh5Ldl3SNzw1YFWkBGuScs4hFU0Kd0lRCVZfJv1
P0/btZ0s3yZISJbTbI1Fzu2K7eaKz1Dnx1M/HgvVKFzNWgz/NN5mUa6+mishu6j6ME0FL8rtwGZm
eOYhOmNu/DhQz+IcSHB74y6R5TTZUIq5pEWJQz9hKCdnXzZPYXxnfkLmCu2cK8OErFEw1hCF12YO
ebe4fVzAGptqLrTeo+D0IMrMEVJHqeQT0/ikZebg5pGv6KrHjE+9tK0MErJFM2W5FfEEVRWhS8tb
NcZrqfkr0Y+nrZEtOGJpEaR8i6SuAbQ0Pi88T/3hAG7eHpR96IpOb23ZmxD/5SfyoPiq1+Z9xBIN
7jC8KrsOB22v7JmUT18SW6+XH6sA1lVoWo8Udk0qhFDSpwVih2aJC9naM7KvpwdRkmjFkqPYnmqV
KAircbo2628D+2mmoDfQZRWgklRLhHwRRfWsmRVw8IaPzorwzGKyhofNfp5VJIkPQX2Uq5E1c1uM
6L5WyFkaQmRcM+9mjfiTnVyAr+UsU5zd3Hf7ZNL8Lut2dDYPaamesf45LvULXbE9pZERjcisF/II
9nq2qfRwHC0+18yvevn99Cz+y4nGVtEVjhd8Vay4MueRpqTEegmhpgGS0HuUggRJ4xYOVJxcdRe9
doRSSVJ+dfiPAfEGKySUXiOZ5lSA/Vttq/Ham/kyg4hkuRsO83VxjLDVHM8hHcWFxay7XnI82E5o
b/hCqommJe2yAfhW5twqkeaq4eKlqM44PbwSGLEYi5Ec6tEUMGGG0uwSjYIFbiAhc0HuTgP9y+bu
t0FicY1TtdnMCiAtf9n7JnKXc0i3UN/4QvcR2gXpt1mW02S2CXc6itXnYM5DiZSjK7uQqEFiTn5R
yah2t/PMm2HCQS6lmgLtA9SzxfZ1O3gjNBDV5K5NM8lUbRAo8+X0DUhINE5ag+oh43P1UJxzqS8S
1NexXz+Bhaqe3eqoB/PBiNxRcrW+uUe2NBPVJeApgyry+81/O8ajQ3OEuFNdq9gkkPxsqM7StoJW
DU7gsmrUzWlbwQnTlkZ4Mcj5BWo88rNV6TntQyUjIt9eYVcowqzRjFilbgJlPhsxkM3e9pu/oFoM
3nvIZEtGcPvktkITpi4F9/Wc8e14hX725js9hMfiLPSji/mv/BHNCT5agQ8oLZMdqWRjyf++Wm81
HEJHy8EhOUlyL66snWUyV7eKw+nglsEIiwDEnzUr1wDTdA9peWi6QyHtmd0Ms9UQCptJphULabkX
traNXZ79IyLYKYftebHIGsq215wVlpD8zcwqElwM8uQ/B7qf3+iHwgvv5x/8XaLdd51XvZwewc1l
dIUopPu6pU7fJ7Aubq+z9n5u9n/0fVFrZEmzKdNLWGSzJLAYuaLxIOu+kdggCo1MSZ0UnQGMYceI
y5Xup6fM61FiBIos6MJ1XnItW6dlU2UK2aIZjKnIM8Rx9DgGYHzCCX6X4L0KRHWdi8nySk/GQibx
drHerl7ClhUq7Aybl3xMXLW5DWUnAIm3m0LCGHu030wKLiEt/SvrzwotPiTmz64t/NN+sbkhf/M7
U0gQS0z1wrRgS4zcbjnunAdtk3u6c4dHJ9kCxufiw55qBSakiTGxZqvkV4MxPeag0QZhRJA7vv7M
9UaKa1nfjGwMhYxhGNQYegq42Vl+knxy83nxEqg8xtSRJMDttXllmpAxuomFk/YavxfLX4MPdsjn
5YAlxXHppYpryczvnsoH6bucLOSEtKG0bIZiL0w09uMjCTCg3nxjXrJAQy1S8aL4su5+ie+LrJs6
ScZ6mJGnlsg8OvV0sOvyUbNkl2T/sjzbXL2doj9M3PWPtdlqmlryRuW/n/8oKghxH7IEbJ9ffiqi
UR5sENvkPL1CFJjqEhEa4z3LjAp3ysNbc4ToRFdKXha276xXOEIAoEQtLDVaofbCAa0m7ydPLvPZ
5aox9V6WGjd9YwUmuH9MWNpkM4yC7LJLCDl2qoxKbdMbVhCC1ydZZoLeCu9zQ3hWq35SXpexbFXh
u8sPSWOFIbh4qAxmmXCMGQ/B3V2HagTDDa+7Y3qmfzudDLdHzCRg3yS46n8N8tVuSVeiwc6bgt+J
HerqXJMlpO2bPjBq/wMgTImuZYlFCACi0kJfJbJ5g/Zbq2dukYfHjuVeU2qP09xM3mIVx8o2zyht
j204g1KXWBdO1qaSBWB7Ct9+kjCFQ5uNPbUyPKNojdeg4yI3KzelMiLlzVy8slyYxXG20CpHAIMm
d3dqgshIXNIdlkGSiCVTKF6cLUqZdwrDCI/OeFtCTYPpn9pTv5kiXpVFiZ7NugNTRsbcSn/S1cvI
+H7aEyWzIt6TxXOihr2R427dhmbftWnukvnuzyCEA1AYNnHeVBipxXhUonpfFsrZ3GayvbRsQvjf
VzGl9ctitiMsKZUzpXqishJw7p8f08Nv/xVvxgycTS28o+Jpztx1ytdBvZvnr+mgII0fdFNWTcrd
9BSakMApKZsyN4HGn9dx07YfsXNp97JEIRs0IU/0XTNQwwKMPXlxeivVDpBEIxGC3lFwlbig/QVv
6cyH/NKuUcL9MlnHeVkk91j8p54aMSHwtZyWIdUAVf8fa1/WHDfOc/2LVCVSK2+1dbfXcezETm5U
2V7t+65f/x1mZtIyozTncb5rV/UxQACEQOCAvKPDU8hux/mhmD8NpuSikLiM2CidjKxHegx7Nqag
NYrThO+1sThcdpr9g8EbBQbiVIJJsdfWHJMcbS8TT0vqzmswZjp+uQywL8UZgKfQG3cpmB2nZoYM
QWtemtXp+8+rrI4kk0Fw/BJsblOXAmKuUTIOKltyi+4b11kEweOLNsLG6Qg6sqvEW9jLOHxYRuYN
oXdZVTIcrsqNqrAHoVFTBXKEZPi8aO1zHOsBGrlQ77efLkPJTkVw+45qY92MgMo026HT0VZjt5cx
ZsjORXD61C76fMLCXP4pplh32NHwZ0IITg/eU9uw0QbuD63mTKtT0mMOIoHLILJDEdw9nJrRGDt4
oUorZ9Edqn7I5sd+kLTTSXQljmVVQ6ioRQxdkXE9tpPtsTE/XZZEBiG4OsPIjzKZP1y9uqd1+SSP
jRJlMcHZDbLO7ZhDCqOonQoTvH3i6OYXK3kD96Rm/fRIcZijwIRvUq4QZapyV12+0NXt09INdVkr
GD/dX4P9GYjrdOOSOssb1tYQKIztYMH0Ae2x14mWQbXEn5U2ckrMd/STrOtN4p4iF25uJ5Gq9oAd
litT/bCarhZ+vWwN+2nGWTIhApBh0OYenHCYOsSKjn4Jlth0UFx1lqI40nUGlafEk3btz6aYkwPB
AzN1wZM6pVaNtuEFauVxBmiDStMbZDojiDXBUqurPsL4i6/ndWCsd4t+Z1ef0iJ2huzTLJt0lMgj
VgfDVFlytiI8K/Z9MqpOY0lmyHetYCOO4E3E1v6Z3FDS92Z1Uxmpo48yC98vTGxQhNsT3ahqpOv4
qv63L9lOHcvH9xoYhuLGkVZ4dj9/N3iCS9G+WyvGG5Mrny/pRVHpxjqoXuZF0tqO7IS4gjfei2YG
2k8M9kDRIEiU8brqSglzsFR9gh/V1JjUaAFGNZkeselVZI3H1ZwCXTevp3V0I2ZeZ+t8MjEskjX6
nYoHi8tmvxukNhoV7lmdhkMZz/gX1Jb4OYaGbbUMmikMQlt1qnD9xNrlaCWmpPizG+w3sOL1a3fg
hOCw/fTYjDcNxqTox1xWLtlHAamSaemWrYo7u4qlWhdrREEwK6/t6lC3j6z/MqaSqejfHOMZRhCm
bdUWgZBXcrE7gnjrEc90yz0fP6jBizhYkiPbL5zZZzwhGIZtoTSTDuWVyacoPpWq5gzWjZ2eWHc9
l6kTF8/WNLpJLuv42X+2PiOLBQVlahmdO4Rh83YNrIAcFVc95Q5mpdB3ADvxLhvnvg/+FFQsLpgk
zDqD1/2nTrkCC+lpKlXJN4zERMTawhz/K1FWf52ykz6ewqRysEtLcmj78RhTyxR0ZaYmrpUkbLFq
MvLIpeQvbTVd9ylmH7pSojEZjBBRYmsco9pCfTCj7F1baAHolL3OXN5fPpjfGMJZHCFs0DqlYzoB
B8uJyxO4QdBXDzKOqgWTzI8elEDWovcbqz9DCl6m9xWsIMKVydfPF/58XGqnw3IdCiL8RuZjuxmO
fQYTXKw3rJKVHY7L0FOnNe6j7l06OCnxrWV2s/DpsjolpyYm8FnXKuHKr9EkulVWLw2fiawU+Jsg
9VMiJmTwa6IpVs4zDnQbGl91F6+2B/tmbIPZL7FJyvQvi7T/FHnWoJjO1/08Ywke8BrDIS+r17kr
ooW2OtmNijIRdcqDbHPBfrg4iyhkI3kdU90uYJRY2Z73f5XrW4oqG5E4/iYlmDNd6dG8iYR+UQ5p
3z0Oi3al0kVyN+5aA7Yk4tpiBpghBTGwTt3IpwEwwzJg7+yHNKEO9h9JAtK+QWxgBGlYNa72wlPq
Fs3lBNuBFMxbYKlZczKP5UH2qLR7Nhs0LvRGd22SkNKKgdaUoBGn39vBu2xwMq0Jka8b+Ncjz9/T
5S+Ghb1FkjuJ/e7PQISwp49NPZYWP5rV8JNOO7LCxr7tN83fbZQlhLqkTUKQtwIm7lV/Sbr7UKvf
8hW8gRACXKnqg2mpXBLweNg4elPBd7AZRMZbihNnIPGNFOupUyvOANS0dbCUxl2dapI7XHL0IquB
2Vlr3fBp57K9H8evturpqixPlmHQ1/Zr2nETMT62NvZXOVo6sqtMP102Lm48v9QLNpoS/H4hMbWX
AhBV/1lVb5mVuXWkeTAv9Ij/mbeYgvNHil1m2DWM947xcQwde3pZZUvOZAFG5GIoWjpPCU8W22Dw
OT9gHMzYKBPwqZzIK54va08KJwSApqSV2eCZ169iN3kXu8QpDkPqJFj3ccpB7f+m5HRzXEIsoEOe
FSOnDlAUM8hHEoA/xL0s025yuoEQ4sBqlzCIFneopn+NaeYobe404cMq+xDdN27DZpjzwMJcMc8e
+xUlRL5/kZrdlaqObt+FN2b2pt5QdoYRfCjUF42WhMPonav2QZLmTot2zUHWhi2TR/CkUVdIP3LG
wYY8pFhbUYyHTNaTJMMQPKhv0iJVc4rjbw1npq2X09tGNn2z/0a+URn/LzbXZogy4Yq5d/TegaO+
duInPujW3SbvwYqlM2dGHqU6kfemwWnGwKaDdfd43hFuh7BoB2OKINxsv59Xz0iJy75XZS+x790s
+wwj5r2KEk7LbAKGWn3jjj0W8jaK243WPRYzfFyN5LpcpJwm/GB+DbM/ZRMT4QGkfiScAVq+TFjp
p6HrwOkUh7OagGPsmWJkUvaCuW8rZ0jB8EEe0U15D8il0JyEKo/TCnEH1OQuxwuZPgW7t6IcAwKV
jscmphXHIi+/YhsjWKwWfKS1deSSqmLYj2u9vwwrE09wBavQsPiog3hKGF91o+7ooX4yVV1iLfv3
41mLgi/otdUPjQVfSKvIjWbsAU29bnoGp56emRKs3c8Xzs9smiYxMbUhRHcT1Gbt1KC9PLJq25/G
NDz2sdmAq6CwAotN9LCGtDj0EzFvVrS7OUurRkHWkcQbywrNnYPaOmMZywrhe7re/l/ClWC15owR
OfxfFrvVwf+gPiCtunyce3reQgjObyQ2Fstyxuhp/qQuT1HYe63xsNrvYxSqL0NJpBGTwxosBKzQ
+LRQfRtWQbHcNbKHUYk0YnKoDGBwn1JI07San/YvIfuWRaUzmqPDDEklcO++3mjOFPzciiI8vXBe
52j+gq1zt8sIHsM+PyhG8uGy4naJrtAPSEGDB7IpKnZ6lKoSt1mo4mIgxynBG8LilGowViiOrC7W
2cTZdUdkVZG90LkF5fJvbqNqXDAdw7fwVssxY16mSaTai1/b3xecrsFGeAYOfMQvm+B+m80HtW96
sPBZ1tVazraTTXPm9pickbj77sGBr8umugkmRjFVHe1GNxW+zCKm32zsFe/LQMvvLPJ8+dR2zX0D
I+ivq0rCwhgwQ/p/0zLgu+uehOXhMshuIqxvUAQtpoZaD8YKp8IQ3HEYvLxze+yZCB3wAXwxRr+R
8JLsWsUGTwhJ4YI1YQXvgrX6a2s9xqnkU1X2+0I8yuZ+rhYb8iyYF+lvklLy3bUf688CiHw+6HVl
zcjHZctRu8LmFHcw7M81I549j+8iq/PSdblvTOVbseqfc2u8GZTe65LVUafVv3x4EkMUiX7MrKfx
yvhcR4SF2oOOhamFT5L4aWqlY5QSvYosP3UzxQRDVPgGfCxaxz5YQeOGXniTnKwMo4Ro0w7sPxRP
SFDyqTetma/AydRDl50skrhp7uvzuz/TIpd8E6faeh6bLgWMrerOTO5MjGWN1eKw6NtlIIlDiwuv
63DMQ8a3ByU9lslFtYdHKK+dZY8UspMS4oaFoFhrGk5KJdGD1s5+bxrBZUlkUUPsMdf6cslq7mW8
vD5lznzU3vHBEc0l36Og+HIZTqY4IWZM0YTmmxISpUZ9aNLpJqqUB5UWT5dhZO4khI5OG8KRNhAK
BaKg7Q1HS+tgNmp3LCUmx39J/KrQDdA+4kJWOXvSa5Or+smMQjPL/JIOVUA6FdeW1rhJZDvgvneG
Ur0mdECDRCkpSu/aBvboYhRSJxp4qF8Dr4wUI+NM4mAIs72xrQ2/xBuuc1mReyioB1oWZw2lv+zR
ZU1tZtaUwHGV9IF3ESfoxr4MsTvWvcWgryXBnRWnXcNbiX+QnBGnB0s5qP6y94W7vjMd7Gj061sd
K29LpzleBt8zlC22oMWMJNmio37sm0PhjN1DjOH4OrktZMsA9+x+i8P1vIlMpDDsuNJ4g3mMym75
3FPbse1Jks7so3DSfnAJqowKxqh31WzkDNJArAE0yaurT3gtW2eJe0lwxC5TMLnPWsPbWVesSgkn
+5Ca88mQLi/aSwvxgv+vOJrwdBW2a962LW+jS2enqxVnGZ9Nq3WiCmWJ9qtSL95brOEMKFgi0edq
BYkGyh/0a5F9UKvbNP8G7hiJU+2rzzJ13aCgFmZCojZklpYvUYTyXnvSxg8VO82yyt6+354hhDhb
G9HSTAMglP5gJuhokviNTATR0pq107MEv9+kV4pBHW1QHBbL2uZ3LyfT+lcMEGO8dhuqknyZVcCk
N8WdFVQH5hq3fFQen1rSas3u4/YWTbC3MVVogVVWPIGePdDBfymQQBuH8s5wa+zbXiVfjVI8wdxG
bUVHYAk8PmCru3wLZYsN34OHOcCAyfH2uqiwO1rFjYGdPb+skC7yTluQH3E8zrNbHUDKnN2MPp+Y
xw7Ry760a4EbMCF3SdNhmKoMYHRhN1UMNVLz42WIXSPcQAh+lCdx1bcUECVeflbNNfp7bHB5i7Nu
QARPGsA72hUNYkIbKadi0q/1lh7MqpA8l+0bwwZH8Ki+nkARXEMYw1kDHVSmMf+AQ/QGTzxe6qfj
HEp8eP/iPUOK3z8llq2oRQXR+MXLOwOy7/URwIHlrlfh0TqUMIwBr8NPluQC2W3q2Jii+L1Tqwob
1ATQnR8erGMapKu3PiyBGYC8Qcaxvh9GNoIKjsZI37cT5qB+GD4LMj/0zCe+XAJjlN/fFBo3YEJK
MUTMblSKlKkm4V9drx2VRD/KV5BwuxMTz60Guf9tMgo9XdHrmUKmSHU15NB27A2Gb+bmU8UUcOGz
d5edTeLP4icPqmhNgacvlEoiy1eT6sZWJ4kPSPzZEkJGmVm9irchJGPko41FdZP93hpknP77ILpB
TDDTm6rI1Y4kDN9uBG3gca65OZvddMxdGiYS55LBCMczhBHW8YyAUZbYW/rJ50sFw0L2Mb+bv9pn
afi/sbGCaMoZOgIB085BRbGy8CvBYoSMycb99k//jCMczVDP9trzsYlWuc26q05GQCv7fSGUo9zJ
JoRZWDP5OGDTOJPZ1m6xB2PUDKPNmG3GhqnXmkqK3OhVztbL2bxD0wW5113nreha65FP1G79vpD1
DuwLdYYUw47eJUPC+5JU+kBHf4okBbLfRNEzgBBqoh6FYDa0OBXQc2h472y+dFqwhLFjK4eovg+L
+2J6sWJJ4rJvdGdYwba7tDNUnQ+Kh9jzGYaebnzAxHPYSWD2XegMI9i2ms/I+3nT97pcG0vmmBia
zTUpH4MMRjDtvo3iUeOGodbu/DJ7nTO9zw58VivgvIOK12Z4aX2bQ52FEwy+qaKeqC1Q4zkPUE7y
m2p9SwhiRLNtHVs/LJEe3Y7ZUNIFn08rxauE5XXsIbapf/la2LWFM4iYQ6z6HFXFBBAzfDT0Y5j4
k3Jf5Q+XUbg2frnsNiiC8xpNYTWagsunwme6Qr0K5ZUoGU6R9r5M3tJWZG7ABLelg6Ksug6RiPHN
rgcnHtGuUMr2dO7e3xsUwXcLFhfZVPP7u1i/2U35jRThC1Hm4zTN7pzMDyQMD5e1uGvpG0jBb61Y
18PVgGDWeDX3d9NwlSvfL0PshrwNBP8XNvdRNemTqvIJoZUSlzTR0ZKS+MikEPw1oYuOzTJQnJaB
CqB0TeWKsbdsat3agOCeeaSzoucGV7R2oFXDR1o0AdFzSe1Lpi5uJFt1qTRSxwbXap3ehOr1onqX
j2PfO3U8b2F5ESG/8LqzPDTJhJmwqkFpf/Kz5K+ieWj1xz+DEcUoZtAiK1yMsrmlw9eywAyfjSZZ
UqfvL0PtR4KzRMJnUsJKprQFoFaMHE3VO4omr/l9n6PQIfm6JPynfg06P6FESveKleBy5/OuaQIi
5gXjDl7jx39RPw8UF4tiroZTNriru3jrbSLte983jTO6EPLGcGzMqETykDad12OpGiFFcFmXEusQ
Od6nsOrTfARESWdHyZ6q5MbObqxQts1Fcma6EOqMuEPv9gJF0vxZrz6z+nk1grx1VTP5M3vXuVI3
/oQ1eGtjM1hHr8eOoh8pwSYoFSTsbxnrMLEQ9h/HErlyGhCkF+sMkdSoddj4re5zx5K9MslMQIh0
SqgNrOHDt+FYXKFCHuAdWfLJtW8CIHpRNbQAGiKn+zLg68dU+K1tXlfLQzIfNPRpN83sXDa1/fIG
OwMJsmAEhuD5Xkl8cm89hoc6iIOvZYvnaZ5jJYGMJX5fdWc4IX6nVQfiIgq4mD3NoC0NJV/DP1hw
fg0OZwAh5C2NshSkg+LmwSn+j93zQYcK/ZMu83OnygPcfn6GdldZP/3+7XfGFeKfYo1zWS3ArfGA
alWhh4Y5LPM9XT6uveTEUtEAZWKbFGamBY+Np4GEGCzH0zu5BT2Ko5DnFqzB8+hm1QM2zEmsY++0
tnCC286K3vbTALgscuwITQuxrIq32zdjEQpqZZAaoeQuGIRBE62JO1RlKt121Mqtss7r1MlZWeoY
rHRStKbaPTYY9LJq/67pb6EFUyHZQHu1BvQc8AGmODBP9RB0Hm/izDzjYzEEl09vV50bWQUbwasJ
i6sVgM1yTynBnsTvlwH2osZGIpEv1witsbYZzksv8eoYJje5UviDBdrQQrYwec/et1DCNVjGmRp1
CX846w9Uf1iiwcXOQfeyPLsf0lsUIeUf47JPogEaSyavPvEhszZ156vm1N1ngayBfLccuUUTvAvG
DiKNAurjxU9uEJZxNboz6vB4TPFUepRIx39PjFVbPMG9+tnW+5rbfudrgXHTnzJ/PLbgeHP5et1M
cWUrCmUmL049gvwkG3BoKGZrWIlYrU47966qa3/FSvGuyGeXRLFrJAv+C2x6WZiJyf5+visUw78s
u8x8hGunp9g/reoQ3bIdS2XP7XzMa/L+MsheorjVrxBbSN0XFmYGEVvy7nowq6usTpyqwEW6NOt1
mbyoNfMtIn0e23dDXsyimon1zFz4Tbaj2vlMix75gaYQ347s23AAg7xFrzRlkYys714I2Aj/L5Sg
RzQ1slZH57tvtkHZPkbFY5h9GFLV6Qx/WcI3ndoZTVAoOlGXbuCvA+V63c9f+y6IBvqWO2cjkRiV
6y4kugaMOkoOCRbNL0kqcbz987FtdE6gn9X64SXb8xkMJVtaGB/tP4VKGpABVYvwr1J6u8mABAcf
QL6PlA1AdvJsjW6MXonF/GAQScPfvjOd5RHsTdfXEgx93JkK45SY7YMe2qBm1SQ56f71dYYRbC0x
cVnW/PoqlvxQVpqvd8bjZY/9TYA6YwgWtlZRU80FMMaATyglDwyEufiW09zCa003dOdaYm+7GSMY
HH9ag2BwRmeYRhT9gAwPZTAfmX5bjKNjlgGa1UB+iY2F2iNWdtbkepaMlnJxfrkBKOUjPrZmqyJj
F7HnKO15sSkjD6V9tc7f9OqJpkEjfSjYNcUNknCTZj1q0v3An4nY51RFgcZ01eZjgiepyye4a4sb
HOEOVWlOy7YHDpZakLn31PIhimR56b6ZbFAEx1KTBFk+rzVxMym99Rov5tENXxIbOvCxL7FMrF3b
3wAKLqbq5Vhjty9czLoKVW9gHy+rbf/3DSxKJmjowjr111dGrqVaPfHpbGpdT8sdG0+Xf3/3WDSk
2CpRDQ1cWq9/3yYE882cH0ChLZ4j3mdd7STkLV/f1gZFiBD2pIDTPQJKbEzoCmv8Bv3HS2dJhNlV
1gZGCBItG+247aCsRPGV5H6KJJeqTFlCRLCbpWbZjDcAXfvI5sVZpru5fn/5QGQyCAe+ZMNoVDVk
KKy7Wr0t2ufLv7+fzBoa1bBFwtZ+2ZHeYRdCp3A2X2ygOzXu2jv90QL3sgmKeKt0ZdOluzrbwHF5
N3cqi0xbH03AGfN1Ur6rsQRmfbkskgyC/30DEZVrF6OZE8HSMvzCVLyUoFlGlz15ymAEI6aFpQ8q
aFv8NFfdOssDY6Yu+jEkSYgMRjDiVM2UPFb5+axBNl+16gmTS5cVtnu72KpFMenK8KIuQFhK2tVq
j12ABiVuDvLMpdECpYhPxoTavC2jvduVaAMnuE2ORqJqzo3EV+PZYc3BanunrN5dlmkPxEb8IgyP
3vQX3haW1HpkdlriZ/NHTXtJ5iCN3lSUsCl4li3NoojJgnPG+RQlpaFjk8/IXtLYnpyuKo7ZOASm
isvZoB+LwniuLMPtaC6xi72LGlVKivxMN41fBt067GzU1NpMfHCTgifJPramhwZVJytH/w2q3CAJ
55WtmKcLByDVmvk1y9vrKFUxY/b9z1AEXWY5tqm3GawC41B69KEaHBJ/vQyxqzLD1AiaRzQda3Jf
B4bSUkgSKfwjyMwPuQIGsqb6hHFpx65n7zLUjvkRxlRimwbFGLBYgLMr0OvSZkn8KH2k5gsDlW9D
/vcUChjY42mD7BQVYEFjzTSSapoG1Ei1d2BZDaMPjeyVe1+MnxDimse5yih/D8SyjepgVD4zA22Q
WNde7WYrxo+/b8J1kbcTWpFnsP6rqN0YN6mnuEid2ME+/ofaDa83CZn0KzQhv020sddXCjT9sPjr
aT2iCXl2J6+9AhuRrB+Zn8AlMMHgrL5XpsriJ9QzbJd2I8y046QINogU3xSlcaT7ZaTaFO7XYiZ6
q5mAfCUfcdNr5RT3EivfuThQkUU3KlpyiPpLUZYN9lLZMVfm6ir1i878ocILhO40i6wXZ8d3X0EJ
QQhzvGa5hlOCFadZwCj4B7Au3qod9OFf9tw9Db5CEtwqtVOQbJgQyjbLxsEE8VU0AmWJq5u8zvHt
YExOGYEHKbbcfqReQZjsW3PH7bb/glifZXFK4oLrNS8Dm3yHlcSydkAZhFCX1cMe6/jMvwNUpzyb
HXNi2eeXDEP0tVGPyGBADDr7bRgkkd+FweXT4scueNgrTQkeVipsVmMsWPctdJRgb9m/HobuCJu5
efG/V1BewQnetdiTrpUptLZOxEVcN7I60KRvbTsx6hUK1+smIpJ8ogm4397mwxLHsvnfN2B2BQ6A
UYVjJWgx0OskoKaTls2Vpkt6JfaB8IGBJxzsYBOrnXOi5H1UISPryuvZ/MT6D4bpqKasL2ff6Cw8
h2rMtn4p2k00mu2oQU4W0VvDeorWOzWZJDFChiGYQYOkMyQpRJnIx8K+WezPWvrhsmHvfZfBCM5y
CEaA/nt9ZgPkUNG74FI3u458rO/qPOuwnFQpZeNvwt4ZT7CDos/GZq2MH3j6Fbv+cQ13uIbz4/8H
NOGTwyx0bENRoEFIp19lP9DWEbL9l0tfdlzC3aHW7VKXLVRZ6aNTh4Fu52ColpToZCDCtcG6jsRq
D/016XM2HVf7bpHR4+w1/PPCjI33Ap7wiWXAJKZRbFcqtIZ+V7A3zsfBAPPbUjnK3QgmlNk3j9NR
CUzQl0bPlw2S2/QvkXaDLQRzfOqmUTStiLTg9lafZllNaN8ANwBCKCdWwqwup4nfNz9Nwih/mHt9
eMMLxStNCh6MvoymofPf1x8yMqV/U+78CkJ0YGPE0tOS4K4YH23d0dhf4Ee/fCb7QWKjM8FpwXxP
tI7gUAr+7jkcImy0cvT7CStlvcIrXfqGjuVXQgl+29KI9YMKwL8LqtWt7an3/yycfAtL9SswwW/5
PM1kmwDTsS43+8THPsgnLf7x6hkFqFdc1qbMwgUPznVazBMmGHw1e1zI4yxbjbBHCrWVR6RNGoph
nLGlK/Fb4vWaU56MoDmEnvrRjB0T82mg30Y7aSAruUnkEomT1lRXOiuFXHX8OUqu1e5wWW+7FzsB
c4WNSoT+S01aKbDvtTThuNmKxgjTIey5aryiluZF+4L8BBKp3iNS64peASji1l5jnDCb3Hj1sJ7R
4ywZ/WFND7I5uN24fpbOEBLlVi8VI7JwUzXsr8q4s8Ng1oLLCpRBCKGVYVOn2TDI1ZHbYbil2Y0h
K/HJIITg2pj5OtYUEDNFfzzVncJYD5WMCXGvSwcWfj4hIayWtDdjhSdGbWMcK2v9PJb9bVSHh7Eq
nnLUx4alO5GlfjZDWafAb2LhGZurYJPIKukEUnQbIg5XJdYy5kHsaXemYzvzneLJekB2vzuIhelm
DbMttshQPndKSNsWn9lFQnyi3k3pIxudtE8Pq/ZJ+tmxb/hnNCEQduW6rqQa4cFri0jxIZrfZIFn
ACH0JQUGpwsd4vz9pUZbv5F9qe1b4E8IkYJcNYcYdB6AGFjkjtoHUOZ7UjkkihIJEdk6DXUSQ1Gd
MuluvVKse1aa2H2Lv55FEfzVXLAxEGsy0QvZPaO2HGUBjd9Q3IMnnTEEh7U0NUsTrUPpKDnMyXok
SepoUedflmQ/dJ9RBH9d5rCeM7T6+GZ5vcToPXByEFKNjcS8eFbwa+54hhFcc6mo3WUhYEr9KwFr
aR9j3ez10uU+dHdZIpmZcYk3UaAmBjiBUkChKIq6ho26xlsKr6/ORkiCrCzDfEmLs0FxVzdfuMrw
vnBZDv5/XlKZ4PKx0sdjy1WGk4mbFzMKUn4yoeTpR6YuwfGnFh+Zid4jxeoD9M+5qN3ViiyRk3il
SDcRNy2+jLiVdf3wWWWDP9G3MNJtz0TkmiiWdp0nBkHS8RHnznlApPWs33yi/LRjTXD8GcNyf0f9
H1+t/+M3suRoxNcKvWprsmawMgPz/VgIMPtvTDzO8gjubxZmHo/89Duoq1sdLXwZw8c/MmRN8P1a
m83J5CG5R8cu7YPO+MLrtpYu+RbaVRcl2KdLmU5+6Vyo2iIbwhA4cHzUh//LF91uGNtACLFlmhqN
FAVKZVH/DmWEzs48WtnuiCrx0EqSapk4QoyhsaYmswlxNNzF+UH/DzfyrltuxBFCTEKmMGpLiMNn
IKz+QzhJYti+v2wQhOiCD4/BKCN8Zb/FXyTiiF9XhoEZU0vjp1N0TmJ90GRpukwc8UOqQM9KpKJP
D60SP9Y5B4U74VY+xKiQzW+qMZ51J+5hGLs+ybCLAb5pPXYqJrO+ofH9smtKbEzcqAZ64sSK+UsH
XMYY+QMinqQuQ0hchgkRhqn63FQVLKCZP2IAJiuDIe28qnQiQ3o8MgMQIg2z8qmMKhhAsbhl62mB
6Tbvw5u+8Pv/m30+Iy4nXJapUAgJaZeP0YylZlyF2ujM1fNb3mDxifEzsIlsQ5gjK7Q0BYRFvrfs
fYGtja0sQdvNNjYYQijowcSSc54wX5n+yQO7dHWkRyQ7ISEekLrS4wRrgdGFnDtqhzrVW4qwfPe5
SU3MZoukampXkakZcGfm/UvJJpQiMFf4dNmk94/8jCGYdFet7ZQQYNj2c9r7qEc4hezd/Teh5gwi
2LLaUG0u+eW/iZxd8x/r41I0wYrzKQd/XNe+QkM1Xg1yPMHLSLX3be0smnCzWWoVN8Xa/LC1CruU
/+M3hwxGMOlVnVpQA0CDVI8+jYpxbZI1MEnrDY2sALZf9tiYnWDXnTnOkZkDy8IaAxo2x7586miS
u+NSu6ZWeF0BJu+uu6vi8c+sUWRixmhNbdomjm7p/2mbocuXywYv0aTIxGzOc24NCg5s7BvEbbBx
Zl5Jr8dJkvLsR4efhiGyMI+5bSZVy79FbJfGd1b3puBgYYiR6sRiYnHASsLapD1+X+0/F3VQLmj8
KY+XdcVP+pfPNnrGoK8/P6dwtKx8xKeOfuhP5Jgcel9HI2UngdljQ8GlcMYRygPETCx1MiFLn7tD
G9gH3a9cxS0mx8i96Ild/Rc6/P0DOoMKkU9rMQXMGgiXIVuIMTiZKJLKyn4kwuYCLE0khknFjrpJ
yXMtXHBDdP7s6S5K/ifjlk85RYFsEYQMS0wY5yavW4O/AXHmVOv4TyvQ360y0lag/fLkWTIxebT1
hHVTCLSiDXjxOvUYhhRc814NejD2ygqUu7fUBk4wRCyVtlLWA07Lu0PN3usxPUnrOjIQwQoxQjiq
XQeQmH7HlKlOv0lrLdJTEoxOmbo+rngzxDJ65tV6wr3xd3tYfqwPMq1J0YR7F+kwGGdjPNHwUbsC
NkE178e4wPVyrGTtYbvq45xMyLzQPSUG1iwrF91MbEjUW54OBbIB3+BU9kq4G783MIIp2FXWa6Vp
IQfPnjXlup2oN4N2NnvD7ANVNziCNbBhSFvDMGENxvCQWPatuXy/HF1lkgi2UOYtJvq5JOXy16T4
bM3dhe8E0BZJHJKdjGAGxVBlpFUBFGMrZwJqaNUHW+9bQAyqYkQbK+NA6fj6rkibKWNraCAbjo3r
Ql2doptjB9vW/Mta2w3bGxwhE0qUzKJxqOP+Nr/07cHWIucywK62NgBC+hOyNSsYb7kp17s4uiHm
i9q9pfGKsy0Rm/cO6cIrXLyCJQuES7Dh+HZIPljpqTM+XZZi17g2EIKbEIXVa5XA9fENpMbMabvn
YSxdrNS9jLOnLaKqIHMxGeY+xREeWy+UeewrNFypD0V+ZdS9U8m+7Hdvmw2I+FRahmtZKSNAUBNb
4oBatZ16cdiGbaC2HSjV7QQNRo6SFvNfmFdan0C70VMHG1roY7ZiOssrQx3EWZdF3w2v239LOEay
MqasC/4tLXejY3foj3WMBha+WYx59N1ltD2734IJB7rkodUoJsAU7dta+UMmqZ3Lfl+Id2VcM8WK
atxM5COqmgqRGIpUW0K4I2k9DEsNgM5vTzxBwWWE0esfvbya5v2ZtoSQt9ZqDIoHaKteiato9S3R
R0mCv+dh2wPhf9+8zZBYifVyxoeECmLN2jWaQ8eubFnVUXYsQlidR2zmLBug8DogyprSR0apcwkB
1VRsa2ww5Mo7lc6tef/5g/k3eJrBm/P4ZJ4QX7GiY1mpBons2Wf3ihO7acCwfSEYMXX6pmUPlKBn
4x848aVWazsrVxp8Uhbj6tCo9/pcddqGfS0zWbPm/lmdoYR4kE5W05IMUKDodzNt9lgiISHc/VLa
SiNEgcxGwMGsM8/yoyPnhqgOlms8tNEP7prcLw+JdOUx/03xK3CLKUSGQYtqlL2B2b/gkfv4/1i7
st24dWX7RQIkUuOrph48JbHjOH4REifRPM/6+rvo7J1WaO2mr30eAhhpoKuLLBaLNazF3oHkZsHM
KYMjFEnbPlWnNeS8hIkYEtRoEBYV8c7MISY9VPJn0kqC97NoszgPYehVjQcb00o66s0RqLjnPZDI
zgnnH4yyrQKTQoB+1Xvxvt41+/DAZrobJ/bf0tez3iPOTUi0KaJcw6GqVdmOZB+cII6iC6xPtGSc
p2iLWK6jEhq9tnFjK9+w1oJzDe3chVbfQUBpZbua7rQa9Av5ZZWZx4ru1OhxEKXZBSrxxVylXTJD
YucpatFWsxSusGawHSD9MWi+lKtmphbkMbJpuXzXywAT/mmJioX/cbWeZHBeIU5RYA+Y43nOr8pX
rNsZDvx13c6iJePcgRFZdbwwh6q2ht01hj2KYIRFS8Z+wepmDUlPClpAAhmvVN2LDD+MBKd/a5Z+
fS3whdyZjhbmaiHDfGROrd3lTuqkl/lhdhsn8kzB60i0aJwzGLMyoYuM89lgRjyaJiebBeEIO+Fn
vDTlPMBStUB9K2BnGPmxo+q2oDtl+Rr3r5heErk2yjmCfE6DooUZeNpt72k+i3yno7ab0aWL+WTB
0gmtm/MKZWFm2jBiq34Dw2fucBFfWjsAJfuiRRRY3guQxbSu+phVXGj8SLLvSvBlKgVx9n9c4Yyc
R1dl+cUsb5/FVMsKhKbzsbsMPpafMrd0DC+4jVr0OSMZDbyP81fRtmmcJHLGB/hWhCUmJGL61+4G
pze/oAYbpMVOGE1uL+BJFGeFQUdG8OcgmEQFEUBLuSHuRN8+SicRnPEtmhkYY12gKqakOyBiuoMl
6AsXKcEZ3NLkfQ+cUsTco37o6L3Uh0e9vju/KduBzh81+HxtVFblOBsQUuT9dUcvFlI4YTJfhoXo
AAnU4XO1WayEWtlDEi3uuv5VtXfBnvDl/XqwYmlkL2HJHFK7N2ZXGzURdJ1ID+7iKegsBW0D27KG
f8Z39dI7vymbIhQZA6BAsDLxtPr75umVLNQt5qbT6gksnaxJLWtEDkDe8tQrIWwxV9cbBakLQEig
h7oLdv1O8lq/PgC/xX4DYgjLxf7Rhmm7EoSxy6SpKXvZkZ8gK5oj+/xqsZP24spZfT/nV5pZmeYU
Q3ZeJTf7akAhH1TGYMVdyqcRMwDtWzJza30457K04RCXIS6CCK3X+meKiePq9rxKIgPgnItJEsVo
WRbEqkebaH4YVo5w3TZPy2rdOP8iBfIsg14Ap6U6yAFYb4D0+C41+DpqsjQqwWsUPb3l16HMnFix
Y9FSCbTg8/06msaNrIeMpXlQlR+z6Z/XYdNBnlaJL6AW+ajFfYPvl4vGKcj9iE5OvAswuixYrO0A
YyWJO/WYMreSjtnV/yx8XgnjTn9SyC2ROliYidmYgpEcZoKFE9gwTyOrm7XRohUa9XujszFznaAd
Eg+p87uzGVOs1ODO/oBrqjFK7E5Rfx3m1CGhoy+Lm9UALRUhGm7Hmyth3MFv+y7KphIazR/Hxg5Q
HgZsqYsho8nT8JgW1c1EC8g5gS6lgz6z5KFWP0Tgas4GB7fa+fUTnR7OB9QVKj8yyx4mMli7Fd2O
RVA720+c06rxZAgkC+O6D6DGvFsAGKbsc0fzVJulINBRKhwiEWjEkyj1CiFgjcImJW35kM/RtzYQ
1eQEG8NzxRphSvoxhgirqQ9GZ7kNle6EzeoiKZw7ADei3o7s2sQ1M8r3eEIViuCaEa0V5wTKvFzI
wm4AeQ5dvEUdTUQdL1KCfb66+4NFWqKMHRl09cOGe0RjuqguI5LB+YDczPpRYxl9dPWip1vLvCrb
nT8mIhHcyR/1flAGie2FOoIbyUmKxK7Gz+eFbO4GKEmIBswwWeM7R5Xc1Gib5QjIcguQz6XxTTjz
tHmZrURwG56yvsdSzeAuw0+xsp+z3g4kVxoFqATbVxlVZF1BCGta/KXcWoPWAQv8bVfZplIrYeRv
G0vzcaB1AgfzZ6oDDJx2MQsQOIVKcQcST+hWlmLIeXk/ixv6Ni1upRS3U3kzYoqIrWA23+uy3yAL
KeJyEIlgn6/OplSkA0BooA8FZG2RfqZ66xTZ4bxRswvkRXC+0oM7nJ3W1Q34dhCcW51tBtf9/D0e
K7SiPS5haMvZ1+Yt0zfKSiJ3Vhe9UWUKkgrmcqT24XVDK5uPJ5TMLcwqAk+CJ5UNQlM1AzONvSAK
fbDWOJ0JVkw0cIFqcdSeutp0G+OOWt751WS//eVq/hHL54lzgM12qQGxkQIOh6S9SeilWdVX7VSh
FOucF7adIjopyeeMR0vN8xx8iB7GmKTL4gA+LRfsw9egKChyb/ZZnUzUyPofp+ykIneajcQcLAkd
zesm3XdWAalhAe8NXTY63y5SdktAMXICY7lP79mwf4TBZxCYgFX8FRHddiy0EseFdGU8UHQ5w/92
T+YVq5uFXurQx+nIoG6R7hWYy3bEupLHhXeRGQdppkO9+WPwqB9/y5tmqPfmgPWPNOSU/nYoVo/P
1InZix7YBX2slI+t6Dm27U/+3TAUz/+WMWZZXWoEMljlsUXWovdVMFaKekG3feNJDGeFUT8WRR5A
TCQbOyMr7aLNPfTGC47Y5pW/WjHuSpEGC4BUEcQQkvo5eprLN9BbEXTF/GPghszdI61ilGOwsPWa
r0Lpy5L+qkSgiaK1Yp+v7pG4LfWw6ZkS6kNuyE5EAcEgCvK2kKL/UoS7SML636MDZsrpAW01gCgA
N/Bgp8DlsOw0tgubdQW/gpKYbfZLr3taQ+5GaRd1bDIKBevZBuIxZuA7ezgux8XL3Vj4gBEcWkPm
nIRed302JhBnpT47s5FvOcaVASI+OKXIE3lc0fZxPgKFQTqH4K1m4fOInt3Me1t582SEPOIheF61
JmcLyCq26B5RRPVTgWM1nm+VlQ0WVTF2GbsYx9nJQLOFt3nomW40utaV7DNnJwK7+Y+L6o9VPG/j
SmQbjGFKmdm/ZZpEsEnP+q+EJWq3APoGF0cUXcygmlmChyoTcfwJV5FzFph6+MdZkEeq2M2l6sEI
nclwonsUcb3YFyUHtkP30xpyrmPG8EOVx1BrID+iEVC8jS2BfVQ0QCDcK8550CUsJlJir/5nXekr
n8vjWASWDqw0dutml4qvgjelsxtP9kMndcWcmULdOHfRy1hAef7XDv+fVXeRHXLOIi3jmEYhNkwP
anuee7usLbcVwpduelxVNQGXrmGwhC+Ll6HaqkmAVKgGkjnqt86yb7CK5WHaoWV8L4hzRdI465hG
2kyYDGdRknbTHAq/RBF+0MA/0DnVTlSD31zClW7cbTJOraoACB4J61axpcEmw20Zfzqv0maUtJLB
2USiDwVNWdMPi5LovtunB8UTT8wQ0cpx5hDVfZ1UEuR0LiNLp/uhd2TH8Je9emh9nOYRGEKNIx1a
17Sf2QH2RKDqZgh1UpWvlUetWQwpa6DSNDQcKB4RkStue8WVBC7ktBJQuhSsOaf2lKfwIj1OdmeP
D8pRdoEs5QqDdhb0vQg3VvLYoq98PWn7STJrjCHFv4oShXK0JgKrFEwc3XIgPkIO8dSOSCQXhzYW
HdKWtbpQdFL8bkOxnOHYeYv3mjaxTbfPeAIVEAkAeY9bUQnDbx3wAiGutT4bauDm7WdrRjtAGQrO
9vZhO0ni1hJ43nM8GZA0x18y7SYZcjxMbs8ftm0LPMngFs8IE5BXESQcgoZ6Rpt6bywNrRaMu5g1
NAKo0wgRyeHfG4WhSAKY3H1TtXYliruSDdTPac2ykCAwxvBEbVNJsCfbNxYmdACwbVkWCPX+NvAl
S+mixUg7Z73DWF9CBBkDWtbf8eY+SePrD0s/tK2kI3fLiMUKN97Hx9SRb9qH0SWuvC9G57w5bPuL
lUDOuvtQUoNAgcDMsjXF1hGLoszmtqEb3Q+e4omBF4UiOTPPiNyAFxUr2j1hTP8ucmoncHVXicAk
yRIZojtsMw+1UpEzeblu/2nBzIE6MrcqGK+WffA91FMvEx2v59boF/5wJYwz/hxI0V3AKjoNza+M
cLwJSSrbpfZpDjRbySO7CmunQ8Day+GBpJODyPwQhugIzDpXSperwZyPs9rc1dmY2pX+Cc1VvmDP
N33A6jdyp2apjJhErD9eSzGUvABOluTHnAZfqPZ5kDP8F8iNBtXuyvRK6vIbrSxvevk27eo3tXWs
fgkXzOSGMYTo6kFIzbDQLek7BZy2UbSOkYy+lWCstcsUGxXzC8sUNOZuJwxXsrnQRkc3y7TIyCgn
sx+VN78TXJbTNbYWfNCfZjexY7d/pzsxuGBn7meVLB3Wfjwy51juuqOxe2WwzQ7SOVvkXBdgN7JZ
YrWmePbkIyMqDA7yrYVmQCTwxKOTArPiMctjK6RGZDKzStILM5btSRXNS7LVOaMRD39Lw36QaQAR
StZfo7RVD4ob9R8qIBkmiZOLksoijThPZWFqoJyYNyZt7GhKCRD2d/pfk3NOitSZoIqACGlv7vrr
1mE9tZm9/GpYKCpsDCXs+86tIOefkkjSypgVatP7YKfDS+FSA5WvqySO8klFCIw8uRvefmOoroMX
2GyKXBf0CoqWlfM/tA7jtm+xi81YeUaju52oU0B0x/CY5hpyUr9bLeSP2YHFiJOdOtLnwl48aCSk
+t4EdmWkIv9ECSbnTDq1nOVFgjNJ7xd/QELZZclyZaftRrf9MLoa3maiXNi2koxIGLVLoK7yp6EM
GrIEDRCiEsVdQC+BgCFBj4eUefPT6474ZoS6ksgdiLlI46DPIXECdUp3WZvfhOHjZri9EsEdCHAD
zfGY4kHR1LXfmfvZWpwWsBNVKTh6Il24k4AJzFSPMmAZtIPqqvH3AdEBqbzzd+3m23alDWfq3ZCA
R/UZ0QJv28JPd70f7Zv3mwJ3kaptBGQ6CcosiCxUv74nTuSUO/2gFB9YGPcKAPfN22WlGmfyQUFj
KSEQmQPJx2HDOvHzjFO0ZydM1F+0fV2vxHEXpwWohoEaaDPXQbrRP4Ofs1CcGIcvDD+h2mWOYOJY
eL64+zOp0D4XFtDQiMAQXhxYmlZy+t4mN8buzTfoSUe+v5nmdSF1GgQGQXwE5Zdt5KIbdDMYXong
4v00biurAleyZ8j9ruyIMzR3OkrCZWn5KRW2CQqMhG9yHqQ6bI0S4mTtn2pE6nSzw8qx8j5zxo/n
j9v2a22l3gvvYXYKILwx9Tw/mwiDRAG8wuizjBIomATiNm/TlTjOh6BgFWtGDnHqx8Wfcoe5fQPF
ZhTHQkdGw5ioL337fbGSyDkUQhrZinpIHPxmsFWnu1FAOeb8piUPd91sKw7CST+8pd/6W3SsibAk
Ni/v1Q/gPE0HQmbQ38JGG6SwCgI6BeG0h8hoOM8CVJgMTADQUbn5PQXY7Yfj6LIpI/HwpOAasDi/
YiphMChgDmddRoZ+lMDaIJrNEi0Z50fiSq+NnuXI+vRLlkV22YveMuftUOOL2WmNsmnHwIBidDuo
HkO/Lp0IXXJ2oO9ZNWTci9r+tyt/pqUCiBiktIQvHAxJGaGfFWk4gzhdac8eM37TrSUMJZdothDe
ANtmcRLI7VSCmYypfp4+Db0KzjjfhTskvlm1onxFP8K2YZzEcbtWmmVG9Az69UHiDpl1g+vHH6Nl
L/AhAjn8sHWMwZzMYsOO6S/TcBCQq0eKOM5ENsBGoskyHBneUlxK/Y/r7Y+CPBqW3FqaSlnDe105
8kd9Z/gs81NO/uRYu9wvdqJJse1zcBLINniVK45i5EMytqIJ+aXWD8LQUfT9nPPXgqhuFWaRpoSu
x7J0dFng8EV7xX7BSgMylFav6FiyStbtvryYAISm/TxvENsh42mV2G9YyTCspAYaELQgO1beGfY9
Rl3e2DRyOr78qDWNNLXKa5hdNRWHiOq2NnffA3SEndfmP27kkzqcM5f6KEwMlhUgmNwBesW+O5YH
glxw5ogSfaL95xxEoxp9SXqsXA0+UX18MFtXoMy2nz0pw/mEbM4TrVKhTNnYU+PpOw1nJnKzwAnB
O34p7cT7JDqmfBsdOGqSsWQ5DxnVxHvVaW3mHIrAax9+J2hFjlZg5HwnnR7XbZ6yyehJ6jAw4INk
3ano3fml3H7m/VlJyvkCgh4BTMNAKwz2Ago6sUGeQKraF4KnCteP8wppAjprOsHQM/TiPC3+bzcH
wpUE02MI48XwGaIF5LxEHga6rLKJWE2ebpG/vVKRQI1iXXRzCKyRLzz3cwBQWAbaWXvkOBwyXz9k
F8puAZoOC66nr+e3bPPGV5+rIIopo/2QO8pppJSkDtHtuIV6In5hbi3jWhx3nOeWjH1dQJwStXg0
jPtmIq5eCi9g9uThU2KgglWJoWiq9oKWDohlOUWZ55/emP9nT8KW3a+FceFzEYxVi14cZB2SW52W
dmB+00FHO305v1eba7fSiduqSB4UPNATeF0zcUZ0nZXBjaZ77xPCbVClSP80BII6IAd0Cybm5kRx
3ieEc7l107eRNUCTpABrSOwOseoI0bIEy8WDZVVWk4bLAiFoKwNPJdrKhOwngo3nWYTQ85IXVgkR
rWV5qe4PIFtMpwdD5Fif4+4z5qxxnjUgVl32rBGa7CbrBkWGb6wJMHbQdzi6up+B4b2xWaUt8t5y
c6yMmx8FDuuRRFPIlrFguB2E/BAilm+2Vq5lcM5VLUxaZAPUC1Ax0qIPEwWgxj6z/DwF8E352KW1
bSw+yjhE7pwFjGvjjabmTt0IbjCRzbDPV3HaQNORosEdmfvmmM21E4e9GzWi8Int1rnd5PxFmmST
rIyQ0rjJHfGWvQS0tPiOZRdiVxRAiVTivEY4RRQ4kdg/NcNI4uSBebZ7y3TSev84p1Gqei0FAWSk
wNVjxHuFviOSIHUnOmyc01CmxlpAQoVVI+rnMInsoB8+DyFxpoUI/BNbkzMbxI8NF3rYKlKLDZLl
ws0TMElH3V6T0XSTWdcxkpXn3eH2JXzy7C+mlSbdaOoO65dRZLgY4V/q1A/mLdhoX/EI3ixsrLaL
nygeKZm1soC47klufPqA+NNh7T3VbCe/SPbMxDde1KLQRmD2Ogt9VocrGEllBgRi9UdzRokqR2Oi
ch2E3uv6LpjTOLeJnFMBpaEJ1njYS0Hvh+JeUgUVr017VMFLYoGchLyg7azA71aiTYUhPsquYdyb
ZWRPQXxZtoJ7f1ORlSDe+SeqFVsRG0iJGhfdinfyFIuKa5sWv5LB7U1mzrQJasiY5g+KdEyTJ0I/
xNLnidyet/VtQdSgmmwgYuZxMmMMLsYKC2KoZV0AxsLpZfKhXLJL0Mc4hiIL8I22N+mPOD4IKEsT
XJ0N2q8M9DoW0desJ074VIh4t7dPsGoo+IWqZb5gjrP6KW0U1iLS+ek3NmMsOapdxriTXwMFtK3V
SRrnb+U+6GWdQRUW6HAsa18tKjsJr4xC0MuxbXknOZzLjdBLohGGYjMGua/OjUdFdidaOD5T1oe1
1VesYwOdhtLNdJkeMcpm58hzIjMsLuoKNOLzY2QsaV60EKe2l6DcyxLBJSX6fu6synqaBYmF75/T
zgXeoj0tAovefPuqJ1N77gZYuVE08UiDGQD3p9dsLBpDHX8umil29eu51P+2LO1aJNN6JTI0zVzN
TQY1dCkfDV/ZWyiD15cMwk9cDtnMLq2lcUFYkivKsrD5ybfMNQgNkJ21lW61ZEiN+vvkVpdI/RxD
1HNH93W6icyDeceVsDAM4lYCHrG3kJ9FclTD3XnvullRXa8d5xlmAxPVE2sPQusfmtKozxL4klMq
7vyAET+7cgpHVL8SeCN+FLVN5nwc2VhyDK6curpW0tYupkshnQ3ZDGVPls9nzYaqKAKFgdIkB+m2
OeiO5i5PUQz6UfRJsIYXy5N/mD2ynjZ1EhulNHthf76mxCQ6hnxGjSzpJJMcP4b1/eU78+PitgzB
1ZHkj69DcBUYD59emxZzbowFEk00EVud3wldy+YCa7g6DMZF/oJtLaNRNVAWhwY/9cqRwud+1RKA
nUO+66ljPq+leOBsU7GVWO4IRqVqDQNoq7wh0Zxili8raxAUkUUiuIOHOfMcbbGI6OvyXpKOXWfY
gpO3Gd2ulOBO3jAbS95qCAfp7ew0h3ZnHsjtBPJnFgCIWvRFG8VdzIigrJCw3EbcZqCpw79g8qrU
O6+TQArfuhBplUQy9hrOmkNUH+f40Yqf3ieCa11APE+VmgXpVrOX20daxHZCRXRlIj24S7kw1SUL
I6yWnHyxNMOe+k9d/ON9inAB9BQOqV4/jx6Dxro1I7dpQVaWhu5bxGBUHM8OA+R3nJgoGWqzWRDP
Fh1KSnYSzFrtWEQH1mWplFLvvE8cO1ar+4rENBxKDeJSeSeTYxLXdpwJjub27pxUYp+vZOhNqs5R
ARkA138Kh3G4HFOqge4tW7z3acP5mWVM8I6aEFgYQX5dVcVlkllOEFuCPdq8D7WTQpyvUeOinAoL
ClXRJzr62pAcQSZZSrVAHYW5lBcv3JUgzuXQvpB6gw0v0tAd3OpuOuTHVLXTHXCaPEBo+mDi/TDc
o5HKeVOfIkid/hgi54E0qxs1iWItoxBDSawzLfMlJwnQKvO7ACMadxWYCZ+TCZKe1gsbiCc9hlz0
8XquHrpQNIHKDPrlkhqqYVoGnCj/PsgXauTpbEae3GaOahjukqpvMQ9dthRgm+C1zpMhFU1hZIUS
AGxh9GIpsrO8dLTohxkqAkHMzl7ochLEu+9Mr0IzzPCm19PIBiFbQTLbKr/0uV8PbwHaU1eyOD/e
KHCyCoVSXXypxb5GDLvuyZvuWPTjmoD0IZb8HCCuXEVbF0lHK0gJrhS/8qf9U+9rx9CJMdb6pqh2
JYtzFk0JophlgiXE+a5TMISEuo51aFRBm8/mGV6J4ZxFElVlJekQU+EPJxklxckI5quHFPmQsZof
JdWsHbkqDud94fZLYSWYcx79lAXB1IOWJs7s4rDEGPLLQH0aO3EDqjHZbXaWawjyCZuecSWTcxqK
GQVmFkFmU+Jl3M6e1g8eNdRvYagLbpXNg2wAa42Yum5QHsuqLOJEA28wcFWq2A4zWL9oimzTIa0k
sF+wMsaOTH1EuxDRUezWUeUW2YVuiroRRWqwH7ESIsFP1JYCNVRlpzRfAvXzeTMQfT9n5ZIlYWZG
lSJvrqivVvMV2m288yJE68RZuBGDWcNieDoSIFHbMkKqykyOlip9PS9nO6292hDOotUQTiisIKiW
d/qRjaCpu9GzfAZfMc/XrKNYnFDafgeupHI2TcsgpN0IM2i90dNxhuLy0pK9CdOEhRfelJVHJcHZ
Pb9pAM/+2yjMDE1eMqvZG/3klo3mjpn5luT2H61UfkC2NWYSqcy4VS1wGiO35+xrrMX2SL+d37VN
/7cSxMXmpEF6vTIhKFa+VrXbyZ/y4GcwXefSzUJEvT6b/sdQdc00wc5l8HUWJTATQmo8BFLw6NnW
HNtULSubosOyz0QdoiJhnGam1De4/CFMlT+q7dPUYPonBWpMkgiuxW1zOGnFvQlUkoagoYOgtkMh
YjF90mu353dJpAv7CSs3VE9KFIAKjKWVktQmZLExtLUjev0hLd9UcDYVDbBmJmaaeUQsvQ3QEirB
utvMcIj5y5xvJb3YnVdoc81WQjhfYWlFXC8EQoA/6ejhrlYbwdNpc8lWEji/UBd9P3YGPGsyfzGV
W3QL5dlVUwikbKcvwZ6GSw4kQiYPchtlxGwlwjrJdgSpWTawER8G8GK/JjW76cpXwpjOKzOQq0j7
PVgMsGu/kv1JHvZKIoiItvO/KynchVFXRjknDE77JczhGxuSVsI4QwAMQNUTBhKszZMda7bZWa8g
bts2htMuccZApgJzICx1B7pLxt6guABUcBl8r+WM3U63pR2Ao3xrf97KN53rSTl+8lwt6nlRDYgN
6ANK/8AntgHWYquhQwGGnUWzwBOJrPEF9q1UF+2QwRqrh6ZFyzojRAUIUuABBumXGP5DsKw8Dm5W
hJVVztAPL+0q8E2QolLVppaoX4lZ3IuXFLszCOqWoPfjPOyiLbSfIzTlKdKVNNxXquGM+UOa/6Dz
w/kd2/RLIETEJWVCFI9MEMVF2jUVqx9Joz30uHdF4zsCCbxNNOgHmdscEozWcjW0vi/d6J5XYstN
aIoFaA1MLSBJwD5fuYlOMkBO2uJC0pJLNPzZqX4QliZFMjhXFJAJF/mMG2kBcwA95OYhEhX4N615
rQfniFJrGoeZQMYAUAM26qdrDm1tbUfRqYM3tS66M0RKcc5IalIjyFivlVZlXmq6gDo65OHX9+0O
54uMbomTxYCQcLmaOieZv1MRQZZAD77qnuQkiZYOt2tHh091Nh2GETA1gahXcZOhfbVBGpd1yKS8
JAt75ClKcTHO7TFUyk9W1/hdUF0aFnDX6sk2m3yvZpHo5t3yCWvZXHgXhy0GyVOWHJeA+wdyrtpL
yU9NvZ3qN50nwlCTVQOJ3+cnyOo8LYo+qjUL8PpM8TR638EvEGkQnNotx4B81B8p7POVlCkfqiVm
MHxx/iuijz3xztvdlrNefz8zmtX31xV4sgfW9aZWQMaoYzuTVVsjpW1pgghCJInzDRGdVHVgTR8D
JbbRq7s6SI/aCMqEzPh0Xil2WPibQUOrikqoStUXRClNbJqdHKrIaLS138xxaOsE5qeSX7OFlIoZ
3Gla61lGcH9e7uYJW8nlNiuVJFweGuR2eXCbYAjSqJejPojAPDaNfCWG27MA5YZB7iFGU/H2WzI7
VR4VFY7J+DHOguSQaCm5XUvScND0XIs8vfmm0HaHBmEPBLeYuBw6W8LbMJgzQNEbAqjwrRgJM1HU
MEE4QzHz9rdZ4j2jLlWvR17e08u5CvfzFH3oFvVDq2DoLuz2cmq9JUxay+R8h1pPVdppkCntFaTP
nyH6ejCA/oo/DB/lvShZv2ksKxW58KWJmnyRNKTdzLIcSr/oLHl0ZLUwHnV1Ur+ct8xNN4LoRWGe
CjluTre+UAfSaDLyirXf1ldTLOiw2Vbm9P2cMiFVmlGtaITMhBEZYNZiEFFKb4bocqgXXVTX3fQl
K3W4g1ZEQVqOBcHaWQ95KvkkRLv6YB0kKnvnF06kGPt85R/DcakjS8LCaeMHoGvO1FO7VmB5Ihnc
GbPCqU16AhlyEdrSeD+M34Ze1KDE0k8vfOJqybiwqQJ+nB5TJQKYK5si7Q5kah0ajzuSZY8j4EGk
/kmy+gdVr/zzS7iZ1NZWorkAKjbScWgXtobgkEc2LjyOkv1zcBjXx/BYAKVZxCknWlEumqrCQWk7
Avvom2va/aLzXWi8IZV9UurFIPBIWis0mGEQ/YOc+9GwP79q501c43N9ZRQZVpFivxr1iRS3bXjM
VRwm+fv7xHCOYZb7wep0pkZfubmOdkyw2o5AL1IFPAmbl9YfI9BkzkPoUxCRVoagmE0T9A8ZCfGy
v54KjNRLlXNeq+1HgoZalEzA+m5qnLUbgD2bIpXdxH7vyV7qhcfse+MRH452p3w9L21TNY3qpk4o
kmN8ASxMzLI2CKpF6VzY3dgdpYEekLZ3SxUNZamRuW+R95yeVfCa46soyqx2I7hlsGfaRRLvpnJf
Jt+JfL3kIs7o7VheO4niHG3ahhIwlK0IPa3hLR2vtaX8aGXhxbCoX8JR9bOo/NCH2kVcGAJ72bT/
lWTO8dYd2jSKCUoqJuAkLroAYOuhT4Hfdn4xNyONlRzO+dIqq+ooQPWyjA+x+jFsHxf9Lhq/hfou
rkRDJpt+aSWMM0upV6W5TFj60Txk5T4obopJEDmJRHDOloGAZAHmxbxRHezButMBipeLukO2Lf5k
Fpx/RcSNlGMLIU2t2T25ouURfDuguADTt6jdefv6+LNoOl9YGZCWSWrw2ePBb+7ivXYRgUC4pXYP
qMbGRiPXV0wmnTeK84sI2Cfu1q+qpiqQ7vY0fV8lNxrakidBYH3e7nSZc7y5pFRdLEGEpKV2h/ga
FeZvXRrY17V5d14bdkhfXP2rBeRcLx0XdUEOA653udKsO0PUzn/eGjA/8PdqTXXbm22C7wdOfEBN
EGVkXjdiwk+xQ100BSRShvMLbVgnxsBMT6Ho7ewqzNi9KR5brRfnEkgOoP1uhj4mWFyk8DuDSJSz
z+/bFM4V6KoSmWMJPSZgrmgXWiKoFYpMmPMDzbRkVYhOFs9QfpjVh3lK3EDYYLJpxLqsaaZi4p7l
S3dUaVGymfBkUlCIbH/1wWOVdfbUXS/xIRCZ8aaZrYRxJybSOxq2LZ6i1uQDC8iOFdhX6isR8A+n
/fnd2Vy9lSzuyJhtZFQNU4zqV4v8KpJvkQju1FgkweTwDBFxfiTDnWrdVKbovtmOg1Z6sB+xer4Y
ZThPJEdowhC/U6+8WgJn2f3uhLYKx/jxvmXjTk6Fx5KkqNCpNhInVmtb1RPbECUyN0ODlVLc0QlL
vUy0lDUBNelVSiRbClUHxUNXk8e3hHYrUdwpQnNbssgKHumMW2Zu2+uIdC6hmOsdAYijZtPj+QUU
HSjuYgVjbTtTCQuoTclVGPT7gfagSbdsRTOdngLxJytFzMWbHvWkI197WDpiRQPrqerLD0XyEASC
3MBm6VBbCeBu06rE+EPADtP/qnS4FsZ5iU5raJxN8BJz97lXL14zWCuwP4NzDhk6LAelgz6jbKBR
66lBpk8zChvdpYJ3zLYklupTdJm+4BNbqjalJMZN1OoX6XDZd8CXGmwjEcX52671jxx+hkMmXVqg
XRk3Hq0AjHRZSRdK+7PyAu3XefvetrWTIM4UwrJqTGmBQhbQq8qqO5SR+fl9IjgDCMM0ClXQZEKE
qjjRmI9OplPBxmw775MenAl0ma6ggxhC9LJxq7jyyLzcqHV7+z5duDsiW+o6LSomZpI7V+2LwDZb
0YtBtPncHZENyNk1aI738qmw6+UxozdmMthLsetE3XkiUcze19dR31tFBlg9bwkCFL7vk/JIF9nV
EmSjBPH19g4xHj6F4vRYnCcNjJykgbXgkqikR2VJfUyDXi5jfzi/Q+fFvCQ3A82V2oLLHCn/y1IG
iJhqB4rojSoSwp2aBHkOo2uQOwn6xQZPCNgfSq8fhRDJ7Gi8eCjo/64Zxo3+3p6u6CLUgiBHuw2u
fvOo6Zf0owRYO8mNdm9YOdBYoZURXA8y3yNTS3qZkgY5ulm5a7o9AekoYBHs9wnhDI6YQxV2CvLS
qAfZBfpptSq1g+DufVKY2a/MOqZ6lOYZjECzjn3hSsa1NnrvE8EFIk05T1XISlpEuZul+wiYJvki
6lnbtDO2/Wxw3nzBr6NLWptM+gw9os/L8qkOrhriv0WPkwhuQ4JMLmsS4lj2yQ+zA8KBVbtFK0h2
i/Tg9mOiVqVZmF/x4vKiHK+q5aYW1cU2L7LVUnH7Yc1obx7QfuI15j7Sj1n2luebYRgUZEfgyuUz
EDHISdSRfX9UPuiumt1EoibmzUEVbSWCO+1mX49DpeK0jw7Qzp4h8PJdvRswRzw4xq6xiT1fkv14
IWri387orCRzt+c4yHrdRDgvD2ljWzeSrTvTnhzKh8qzduX/sXZdy3Eb2/aLUIXUCK+IM8NhEoNI
vaAULOSc8fV3tXysAZsw+hzqPtjlKlfN4t69E3Z05sNHuhfXpDJ+dC5CbKybAaiGXq09mbW1RN/3
BXvTta1oojK5sgGkGc1soDag7xarFl0Bp3mTpzJNnCjizXVsC99FOBgl0jJJn9MQL1cq/jheDQMn
98r7fUZ/ojHs5CLA74vhr8N8wcixApufOStmMdpjKLHS4swXtCdQkC44dfO5gIcerDiUnTjgfFRt
fwWv4JhYYMLJ5Mygdk0S0tuqMCOr7TCFjE3JeZRddRBC+L3zpMTHURzOedLaQ9h925cPDk9/ZdpX
8oGKdmeIBgxfpH+Ky9dROez/Po/IX19hK4Cm0oo+U6hFwtEtGSWP1BePk/13D6P0kbDnwtFff8wK
TFb7Pp4rUCNW3+XhtcVnfsZrOeVxjLESeZqnakClvAiOqfpDbTkmlr76u2hnRQPFX9GgRbMajQul
of0xNYZlYGg9RyeZsPRWLWOAHa09fersPxOPKMZM5FrZz3FL/R9iquVaTjmqu+36fpuGX0u9VkSF
02IaQQkzNOoPQfiT1F5qfATCkCSdbqbBJQZGm4SxMmqxQ0w1oIpcjC/qoF6b4ss+n7aTBhcUNiuh
LJ0eSAUCntW+if/64POm8V6BMQF2LwrdoNPoCuvUlsCKOn9o3BKf2dxz8Zvvs0JinG6gDxPCUSAF
0mCF41nvnpWS5x82zesKhNEcKW+ytv0VLFaKpRepL4jobQ7IVdv1p0TG3b3qI9PcyAL/IxQ6o0y9
gcRY1EMomtTDQjrR/KmOPLJ4vGN0J5Mjqc0VYCy6asvyKxbeOkX++Q8Fj3GuRFqGLEr/EbzVkkrj
wF+1vWkOVmxjPO1gmsJU1chW6XPv4eLkUYq0532C6N/7zsytIBhfm4Wkq0Ud9Oh6h8/72yC5wkJ5
m/CO7fJehzELaRCYeajjdf77zY6bN3VWUsYePhKntsjyDrSQQLoxRs1Nl8xXaxzmHNRjmpp2GxGb
9IkdyMZV3Ld2kwhW2pqfErVHT/LsJmaBDYajp9YimlAwoZqGh24KnHaq3bIX/8xSsmdjsjGuJ/NX
o16Hk5DKdwMXw7Xa/6P3NRiLkoS5klQlRAi2ayzv0I6nNbPNXwdJbeCOHLH3kwKlks2Qfkr/v2Vx
L0JrMOZECpulDBKAlWVqZct5wjJ/JbT3OceRWIOxJ3NeKlpL2zUj5ZMpW0L3zN+JTLn/nmsqchwi
ErhEYbSvLPQcqzSQKxZwREJMyCkJqwdT/6lUo222qj2U0iE1QmtZVKtps2vNmN19Krd92+UvYPRy
aktJjWaUMJJZc+fpvlq+SaVr4DaI2jzsQ21bs99Q7NHVOJn6wQghisVwlWHlLhK91j4ChxiVcdRC
FqO1hwDBRLtBM38eh+tQOwfj5yni0LItHBdaGLUSxbGec9pBlKi5o+mTJU+fRZ7ubk7HEuOCwnjq
ilRdXVSgZ3lQq1/3CDCRays3y42OqSds9kmxp4b3/c0jjVGuZoS9aALIZNl+iqTO6vQrbtcGTxQY
3arqckbbHwgjYmy1g3KVitVxXxa2yTAwy4IF2ZIpMhDthMG3IsYLtWZwg+2L9hRnqG8SjpXYjkSx
GMKQEO3SYaO33wlZWee9UQFn8MKDfgiO/ei3zuLSWx8T72zhJlErMOZt9KXDylZa5JawDSUMclsw
wi9SW3D0aFvwVjgM8+RZC7B1EUQVISbCZFSGM4fetxZv69JqsUSOCl7PQd0MRVagTGhVRV2TjBNA
1fq7iBEkDZMAffMQJvf7krEpfCscJqpSyj5a1AoCnsut2yXCuRwWjtflvRNj17Uyx3rLHA6qNu9K
cqNnGGfw/owKxnAXRUaELIAoREPkJF34s5Cql30IDhVsPBVigi4lGpUCAcvLBt/sfggSJwjiPAYb
BOli0uUq1lW7Farm+NyRPhR4Xl6bDYDGIcax7wJ8Ggz9mCrXRaEfy/BDJVJTNSXdlFU0uzBWYNRN
7JJHn7nbqy8ljriW5zYqrKBzScwRrU0ft0JiTADRq74NZsxp1XHniNqVLD+MQeoU8knLOSaUB8VY
gTnGnEwigqgm6a7QU587S5x+LSbxBUszEExPnJTLtgG4MJExAIIpYZcdHfDucQnQaD2pUtwQ1zEr
Dgu35fqCQ+leZUGmRm+XIAEOZrAtLdFusrS3hZznvnkwjBEIRC3oCzpNbqIIgLGACrtiJt4ZMB4I
Ywamvh7ypscbmQSD/bluFwFuoOFo8L4p2FbT3yxjpwORB5tEZQAtnfgjr77U6HP5MwAmdBtmrJHr
I4wFFtq1iTud/YfszIUAJmDDPSJJblXwCbVlSyaJW+Oiyj4Jm2tFUDn6xwiwi96kuZKqpgeTxPvq
ON6UT5Fki7jF4Gkeiha4uy5aH8q0riAZawAZa+VMhCgH1V2afsvFu2j+QxEjjBnIsV4Ga6aBoS3Y
4B/b5nKvFLq7zzyegDG6r8XypKh0LHROy++YdjoOSsN5H46qsF3/YZVL4ZxRVRF6q8y7I+kLS051
jtXkwTBqX0wwlKjPIVLXc2fq76RE8jWx4dgwHr8YvdfKqIlkuiis0WUrFIKjGvCWv28TgpF2xTAN
9C4wEPmQhZpSobNtCMnRMOezobZWOC+cCHqbkt8wbOkjj0otnulsszmWjq62dsHb1b9FCLq0sR/O
0GWisPdyiiIPJJH21cfZg6HetOqnhDfbScWT/ZBfQzCPHuliOfbERDRmpNhFcZbrl1Dww4+4lDUM
8yR6UcylqEGEu4IMtonFgSNupBhLwRuR4bCMDf0GwchxjAX05N2nkNy0wcnk9WnyIBiLr6fxEik6
ZdmIZSvXuZZascbRxS3ZWvGLDf6WWdEFzDBHbpaqLnJhd3pg8tahb9OBKWn6pY7FZ/T/r6KJllQE
6w2h72Hy0AqfexJYAs/98jAY64gp70APdGCURW8Tuf6SZKkVttnX/90IoxPzNylMYIRlxbLc0sVO
ZSNg6gD5Jl3ifHzxKGEUJSF9NI0L7FY89JbYeTq6IzWDE63wQBg1iQKUGloaTCSFVxXPJZDmb/us
2lZ42p5kyKIssfP9cZsOUSHAalVdg8H+0s6as4kTap3CCYq3abkAURFfidciJLVB6ELfZHiQylci
x7YqcrrhNomRsJlW0TUscHp34EES8KcTEJOVGFOrkHesuy9j0z9oYsKptm+Sc4FiA8miqcNmMgBV
D9Vjpz5lJD5oxuDuvw4V1HfmeIXC2JZkNGQpp/pCtOdMfDQiX4gWD0s0rF7oOJ6YRxETWWadgPr2
CKxB0l9mTcCoWPyUtX/tU7RpyVYUMR+YwzSrc0g3PUj6d3PK7pO8fthHoEqxxzNG0OKInpRXaERR
540Vl4qVJJpLluFlKfunVidPSyQ+YAaet1x1M4WGjth/xI8NMLOpGpFogExICM6xi121k3pyhYw4
PUTFWYrMykgl2nI7+eMk3+FYA8dgcBSAMPa1CcJ0Tmj0Sea7vHA6I3BCWbN1pXb2mcwTTMbCVkLQ
6HUDUsU4sJr83KOjRZJuCbmaO142fFNkZJluzQNzCVvA0OKk1+YKqf0paW87YjjzIHDI2eTbCoLh
WxtkxjLpNJWWJxhuDUsnCXsvSySniHg1ZB4Ww7rAHMR4poMITWHYWutFxTHviDPxGks29WBFE+Oh
oijJlqAF2xZp8cYkPGkBOmbE1jGyyu6y+jYKCA7Cqx+YzNRoDCFhUa5ish+PQ4FG1NpAkPrfTyZs
WqoVBKPhoawbXbXAvTdGbtU4hWRJSWjlQcJ7qm0gU9Z1DUlahd3PgRNOQj3SkY5Ay1G3xt7YJvva
LT1ndIQHw1jeOKjL2GgA0+B0biridkRiHNoi4gg5ffB3hlHBVUoF4Z2I13nrgUO5UKSS7kmWBcUe
m5u/e9H0Dt32WETZ8hpoNqeqwbZ/8Ngd0E07NYJKByaDiNwnM1rQksjJa3Lox1sxa66qpvNkTbYG
LeTZwU2OrqAZv6mlpdhKdFlzqBXZj9TolWOhz/F51Hj7fjaNk4I9tRgLFFGdYbR5HtHphKsVyPeY
pxSF77znmb9tWi4IjB6TakbrPT1bqiD1IqJ/vCSHReY4TR4IIxuFULc6jjcjnEkCC+33SvAyBH+G
oTGrYxuk+peCOielxYljXKIO0eJvvOw7Jg4h7KzmQuYC3fjU+6MNfsh+5mgNMnj7t7Y16feTsEfs
YmEhGtbuIsFbXBU481IWD+nSOtF4VubQXjARuE/Upsu4CBl7vY5kilFKAQweVi/gUvNt1F3Nlek1
Bid+5jGPMazBmMEL0+RigrUVhfpVrQ9K/rxPy2bksKKF/g2r74BakaMcvfFYsaoTT6vGAzZ/+XmL
myVFl1tKXR7/DI9x7ZC5Xg9a4Gk5TpVivNbSltEnGbFqQ52crok/9Fgm4hQ4QexMYwgc03nucnpR
RiuuUlm05M6LzN6ZeYWzzceiIwYIirD6g92P0UwmlhPQNcnL5InkPpA+j93EoWXTuq0wGIFYmjhS
0wZ2VMpmexpMn4y883U8Mhh2VWT5T7KZmjciDFY1HbnmbVOBVnQwQmCU2EO1zAhKjOUY5AqOJV+b
gYzsfOzsSxuPGsYdVAXWBxcEQLXwnGDDaumT7vXPIBh/oIk44FBj6N0dRKzTyk/deB9p+eHPQBh/
MKmVNOp0X0itDNe6JHmaER5q0/T/BAbzUW+NwTRjx2VQAwaZcmvuvDkPsZbH+zMQJhhIi8lscxMJ
Onmix5jlhn+MefvT77eAGexMmZBLrZzQXfaC6Kin3+2UmC858dsp94XMYJcMtQkKGZkJMDVTnToW
kdycrFDP3X2+7Ss/OlDePk4edpHQmRA0Ca60aMKjUJoch7PpDFZsY5VfnHV4WVBSGg+19lmvvU50
s+SgpZx03b4BwLX5t7QYQZQnhkgFbZjOSX6Uht4OZixlksgfijRjAaawUrqBak4j506WvKLD2w71
PwRhbcAY41R0jKdph9DJxsbKhvA0JB8qOKyeh7ECYWfgo6cHLTjInmSz9eGxTzQa/MePGWzdJFay
vsxptREHziwt/dGGw0Gs+g9xTMOQL1FkfJsyRmCu8v+gLOScIcaF/9cxDbGvMduKeQGR30qZkBWd
XJV4FtRkR+kn7tfH1UeCaPUCobyF0JM8U0sR3BrqAzaN2kmBXK06cEzmtupfUBjVR99xQqd4EAia
XwPxGYsw9xlFBefdp+iKCkbvDe2f15jF0FGyxZuM4JxpsT2aIzoYWjdJ5+t++baPukGVgS9f1M9M
FeeP2PRwHTXaMoh64Gjq/bDc5h9Y52kg3tM1QmSCVbmM6pv6JDdGkgoOksO2rp/m9G4qI1uIZasw
rgKuFdj6wn4DyJiBSuuSPqeAVSFZ0njSsh9yrFto0xrTp3j6gYS7Zcq8r5GtGaw3sIxZiJpJKUYF
sETu7N58acvcIu3PermTy2MT35qFL6QpFhMfqp5XQaIkMZKzxmabb+cxnxdNyQVnoSeLur/qfrSS
BluQdaeLryTedXn6ZHtwjNlI1SY3kgZwc3HTN3Z7PZZP+nKrxf/7LO8bshjLoQjFQCQdLM0lf+xv
lfA65c3ybhinNxCM5ehwdGwIB5CiTU86shRp+mk2Xvc1jIfB2I06SYiERjiM0Qcd9is/yctkKcWn
fZCtYOsNJYz1CKMi1nPKrDA5Bv6Ik/Ud1u8400/F7nxeG8SW0VgptcpEDh02lgpNSEkigdnbiFaM
xZbkLOWp1aaoYW89Sq/Y9G+wDbiwWEtphongxEnnjLjfPWKyQ51PgaRZpJnsfSZuvtQKjXkpVANN
rPcA2qyj+7bs7El/aVLehrkNO48B+wtNzEu1VYnj7m0sOEP92A3HWrrXSG0J9dXQekFxxnQ5x7H8
2uHyTmFXiMxzCboeByQBXckUOag1W6icW/rYe6F4G5ffu+kKZ36y+aFJDBhm01Inu1dN9OciTz7R
Bae9FxmiHaevqtjhrmXlRrPojfCydTxacnLSyyORsDrmRxKn2CXyff9ZtjqWwTFcwVVwSlmVVeZd
tCaUhSSAuL3k1uiqduEkTm7nvuostn4q3MJPP+9Dbgr4CpF5IzlDM4bcFoKDDbmhdtd0z/u/vy1p
F4qYF5GDLEGDD34fg+KYX+rNr8vysg+xNWpvqOhaMJDbRtWB7V1Y0sFoDRUYemR1L+oJB5k9L+rQ
UGR17ldUqJBh4ijQJts0hWgS1qFK7+4Vi4OapuUAI1Tkj2Z43Zkctm06Og0bXXRU5U0UFd8GemJo
aHFcQRByDH4NOa7jpTeFgmGJCAcBMTaRxjOHoq25M7R+XCAZ2ctikvaqngkOGlitvsY/cYOyx+KG
Qm7Tnky9eRBNLG8WEG205zRooSDxtdoesi7Ef96Ec+fMimMm3/r2m9Z/E4rYjgJe9nWjP5EgiNNk
HWxBozLLmsqIW71AccEJnjqnfZaczIm82Jaxd9npbIwAOvvi9f6p3+IxfAlJ3hpDWwuOkD611bVM
OM5/Q3zfAjAqOIVZL0hChbeebTqmkN4HuAy24IZ4ey6wlKa9qnze8mgeUYxaVqLSdjisBfmdVFce
WjubeSdF3ns0ShbiChoP0wLaWxHuyBAj3sY7aYF60vrSbuvgS1ibnjJ0Z9wB53SYbFN0gWOeadS1
LFLiDmJBvKz5rKlf98XgvUa+JYd5JTTKtHPdtxAD/ZiMN7hw5Fbky4AGA4MollI+7cPxyGEeSFp6
OdNCkGNIr0bwRedt5t9wNW/poc+3ysSn+IDRgxQA4wl3OMODAj3qDsvkZhZ2lruVT36Y3Ovh/6K8
l1eiXF6hZk1kSigSI/DInOKouqWvviKGj3HhXbKXa3SE+Pt8fO9/QKaJRA5qdCZWczNfK3Uwx7ma
lVCu5baYfxTNd5JxPiy3FfiCwZY6y9xosMMMGHQBJfaLxa7htA4WkY7e7NRe/pDZA3dia1NAVqDM
t0klanqKA74wD279VbPz+8gJCq/D40lu4zdYf3loD/u85BLKfKdomPOMohmY0bE6aqGdpzcC9uio
L/To26TZomjhC97geCYq6m+DujdPyJY6yByRMephH40C14SNx6b9GU5ejgM7++TxOMpYEKGVBGlo
EEbEOLcb162PFYzun0EwRiSIUUIeA0DMOp4tC52uIhyIje8jyi5cmqRfEopIGBVLNSKFRgy722am
309/Yb+IXXazFeD+wbAUj1JfvRphcV+Ppq9F7ad9Crcf64LO6Fujm7gZYAK9MOO7Jlvw9TIT9VDR
y41lwy2Dvf/EIHSxmogjOKqOwx8MQ/vMCAShRkeQogd3OHB9XWmNg66k56ARraGQnRnXitKRd25u
S1TWsIx1Dnqt0aoFZkxtPFP5OgqP+1ykfzYr8uvfZ4xzEJXoiu7x+7XyWuA7pSAPcse5VcRjHSMn
ap4v6H0B65Ij8ZRDdxi96MA/AbORL3r7RIxE5EZehAZ9ovGE3b/0UOSSI7ZZbGKPD/zyyMbKrzd4
7J7PBXcVdWMG75LSmm3ZVpzlqvfTA539NO0sdwU/90IHYWvIP05PLeDOwymMVY410egFsadWeXal
R/r1Nn3Cvi8vfei5F0A4Uqgw5lgdckxkjFT4cSa8n3HZmJdv4z0ee39wHHL0kRlgpnBIb4ZjfMJC
l7Puh0i1YGqcY+g5Uq8wBniul2goVIBNiVd2ot1LqRWFP/ZV619IwlciTmeJ5vvKeaYmRaxNCBSv
tVPhhV9Mu8CK/aPsVP40WiXPadI4971IXPAYqmQSCphmGuFWngfsZvRaHz7TQj2ldxQ7d6qngOMB
tkwwyoK/CWRsYpXUGUbJAVhXYmv3g/5FTafJ1fqovsoN+X8fsKH6doFjbKGY4ZB8R8DPQv0Zyt5c
P6bkuP9mPIoYc1grDQ55d4CY6lel/YrOsZCcspQTKnIlg7GIrVA0VdrMYBwOassuBgj8ARcYVC/3
TIc38ybRP3pPLhi7qM+RpqgjiOqc8BPW/NsJTj7kT0D0TJ9+9yW+bMX49z4vf23H+nfcd1V3Mpdz
OurAlW7rZ53ayMnRbDQU6FZx6B2cxUMAmVrI2HBecZ/gd+se1ZJM9SJBLhPlh4gxmTI9qNNfUvGY
d5yWSsq6PRIZw9hPuqoWlLV042Prp77iL4iHeazctlf4psAdPmxOYKuKi0HykIywV6X4JZsSa9AH
S8lya//BeCgMMY0g62NMXcpQvEb5S1s/koTDr83PMpTFf1PCfKtHuTS2aoKP2+jYnFV3OaT2cNKs
EQmV1Akd4uyT9C+adsFjbCIa5NNASMA57V7y4KB/4ZXHEGiFz/t+oD/2XhouYIw9bLomJGpAA2Is
IZPyv9KcM5XLJYcxgYq0YLOGCvYFXwoEU7DwbkO//hY3ccdvvIQU97Wooq0+orEnWU2NHHDJuXxW
vMJDrJv6oT+d6uPy1H9WOJEilz7GMBKj1BQpx3NFZ8NHVtpLvP5VfiF26gU2zzBuK+/luRi7mBBU
VxoNz5UcuyMCNz8918fkFPEejXYX7YgFu3xPwE7wrqQyr/r5Te/nfnisj+oBHRWcsIZDEHuauhSz
JMXJ1r/TA/8E2gh8jxyl4hgK9ia1KvZmS0wQ1DnlM42zsYzpznhdQoueodO8yscJRoWDylEutm6V
ZAM2HFPQWvNK/UnKP3GoorK190yMqVDJUKr9TLUX5yqXY3oacUYodnPbOM8emvh844UaqcA2eNsw
ePxk7EYpNQYypJD6RnP74FAWXqt7HOq2g8Pfwq4zlmOWYhy9wPCVM3mBLz2iRdWRj5kVIYtjF9i9
k/LWrPOMBztGHGuSLsc0A1c3VniTfoKGXcvH8Jyfp+fSqa6FPyWRMR6L3Md9SvUsiS35JOE2LZ6v
O2gPPeqpbu5gWzHPnVGXuCczjAnJpSpBtEtdJrYZFc50JdjzLdq+kNUM7OGV84b0m24HjZ0yHjPs
Mcn1X/od/ej94apxlZNia1cgmWNKNrO2K0fNLppRlSpq5Qavl/7snOhHZNeoDmLd39fa0awF3Iw9
3g57LiYTgKTRnNRKSh/wnD1W57+/YAxogxM/Sq54qK8wiKNy0vn/Eqb+1gx2FZ8eps0wVuAqeaiO
qk2uJieyUepxlhuqHNqBPFc+z7VSwdh7SsbYhNGypFIHUBTefXLI/cqN7/hdBTwYxrL0Y5Kj7gL5
jNDBUHnDYfGp6+Hma6n12COHsS7VnKnTFCNB0DiSV3lhbrVYfZ48k9FRPWxrhHyGz+OBJ6U8WCY+
kWI5RYEJ5OWNXZfYmizfkRmf19P9vuZxDLTBWJYcklmpLZRBak+6ekjlyCLK532MzY8WCWsNaW1Z
I2xCR9XTtEKjPUI76WAWJ9zittr8Ma6v05G3NnlTKlZQjJ4RIRZMhfqbboZeZ6JjRJplBPJxIuYh
E4vnuFYxOPu/767C9/sKlon91aLR0kXFZ1mWfyE4uVDwRhE3n2kFwCiVqFRqrhY0TaUfzeFGwdLE
ntfhu1maWFPBqJSQVrhsLYOK0V5e5l8HeCUcX7VFT3FjhHTygZdm2U40ruhitKs2llELA0D2p/4n
bNR9cyzQeYC1GXfYc4vVedlXfHXiE57n33gMZfSLVIqMuUcIypgc6swPjSeTd8Rms4pgyDqR0OCA
A+XsAuw5NadGmVEgHrzmmLvTIRcs83pyS288cEvF2693QWNj8QRHOeKC1iya78F1vNiiW/wq6nfS
Cc19yL8ErsxxMJtMXEEymVq9wVKEsABktyBwdavqpho5w7AbHZpQrRUGo9FYBVPlsggmltkhSzH2
1n81q1NZ34pDa+FcT7b4c8RpJ9gMyFeYjDpPZlVpUwTMZpZ9w1yOqsmNCDbjqxUGo9EjGWcp0IBB
C56Fk38x7qrDZMtehmYRm+eUeS/FqPas1Zka9UAL+k+N6gfiXc8738aDYFTZMIz/SPscx1YcfS8j
X+94J415L8OobaNNYR0KiKPiqjsvqnbQ6poTH/IgGI+I3mRsrdfp4/cvSXvV8cb3eL9PXdgq86AI
RqCZKn5/aK5L46k0vH1vyzM7bCytCtjtEXUAQBOkuzwuV/B+uKDe3Fe4oL6PtRmlXISYDaVrWY/F
kfIqbL4lzX0YXA9jYi28Izfbed4VDmMEiJpXQqUAh7ar0mKU0FoKbtBUnxtcgpEd4UgeBy/5En7b
p2+bl4poqrSHDM2UjLzNVa4ZKGP/+tJrkEkJnOrQv/x3TVLb4foKjJE8koqGkSoAGzzDp58lwalH
a274V3GAOXfC3qr88epjlmgFywhk3aPeG06ApfU2XCjE3eTmajoJfueHTsnj6Kbdu6Cx7eeKoMyD
LsFntCgQqHbqVi3WyWoWrSjGD+YPzgNuWqUVHOOipjabzYK26NQ/ZzjEXgNYcRA98TzYo6N5WO3u
1B9LEKxQGXntcZAPFxlBJLEGh9YlMq/0DQftsEfpej7w0n3bn5crPMZhaZjVN4q/JWc6T97kyMg/
a053Ch/T8+DWOGZfjdY+a3mcpXZuZceKpZayaYHYRLVhz0Q4TEvjRcJ43IfZVkFVktGpiC8IbMV4
i4MGkkzEESOq+/3Xysv91MYy1VN/i7oOx/RvJ3ZWWMy7zTgYK+vBQp1y/5VGbN8nSIl5SqzGpl96
HNI206crOObZ2iBtF+lv0uKDctXB/48OTQfwykabdnoFxLyVjB6nCTt74Dabb1inKihfSPdJ+VjA
u4JhogySFVUg4EgKPM/gJK80hy/5gj/eIu7g8W5T/FZYTLjRDo0qd/SpltvBk0+yjczGg3ZXHGrH
QBYn+PxhTFUzJQnNlah8vxVFo1MkbEKS/s40Nq800xgT2K7JnZBOoZWXgK5H5pG6aTLRnP0fWHa+
rx/ENheUX7CSh3Z2T3eXxK6d0aE9hqrp7IvltrBc4BiFC7GmciEd4ILwOplxsNIbx5PQctZ/UZF7
l1dZEcWoGpFx116cgaIux1i9SSKO3dhMOqx+n9GtoZ7jcRwpFUWYPRtKdafF4xnt4PpN22TFsyH0
k8R7Kfqje0QxelbXWjRUE0BHu82s+FDDWE2fMvRloh58zc9l8pjIKFxd5mHfa1C4Majsshluqk76
tC8NNOjYI4nRMxWXMZe8kNGaINwutT8Fh2rwVfFlzkXLUDprH41q0B4aE2+lUh6W8wg08RQf0pN2
JL7miVe8qjNPxJlIS26mKQljvFOF6afkcTbsSF+sWebwbju9sRJCxmDUSifIeQpyBk/yVHt+ik/B
a2pnFk00K67sdXZxrRxDj1sd5lAoU9ez8s4xqo0YPgaFg2lpqDdKVoKaauLorUVtFbEbv4UH/dB3
5oVgdt/TFE9NVMggOEtEv67bsxhMGMfqOVPv2wHPCoexHgpaknGmhGr3dVzb6Lw+CG54LR7lh+RZ
h8hEJ7OyeLP2/xIe/LaM79rxh5gsMrWMI4YM6GRRrqEdTrXqY3uXO8Gn+Q/lR2bsSZwKqpZGYKfq
o+gTP8snWq9InO5KftT9+hEFIMSwxX1ww/WvHFPGdoU2JKsDHJBEnE6sBK3KFQrW2tE4t9/xwXWO
Tpq7r/nb/vzCW8bOjEKj1ZMIPBn7ZOTs6yBfa9wJQY55kRnzgsF4rGChTgHfkfi2SlHuF3w0tXDq
4ttm2ZBkLEoSsVmGgRHncDB7A1lNQ7jLjAdV4yTFtpX78vus+cLG+qIv0ZtDguVQJPK9acx2O2Zu
hE0D+8+ySQqRMHwiEjwOOxeWKsUiqhI8TFB/X4zXmmsiqaa+s/grAObdgxg5hJGa4uA68HM0jOXo
hu8Rw/03o6jbn9grNOZltDnHqUbqMFXfOC2FhZEa4wghuDd9ZEhsGOKjfmxqi+dweGxkXgwjoug0
JcDNKtOali+DSqz9h9r2NSvSGF9T9YM8Jwogert340+yWz/l97ktH01iYdG9JR4ED/OXVsztX/jl
THbekF3lqk96VScmoOnnbvlJ/Ct6yWuLfKaHLx4H1A/6R9FqnvTnxo4jSzQ87pcUR4oIE7MWVYgr
KCGkiKAXj35wp18Gq3aw3wdxF692sJ2OurCa0L9m7Vw7pZVyqhSoWrjIs3vGaCutndvFVesI/uAP
N/VtcS08VrzL2xw5Ygf3krmd0SkFZFwHk5RbsY94ISyPk/QvWNEmJQohyQwE5XZwRFc5IG0RItkW
4aphf1h4bVGbFnnFSiaCjeQxynAujrpUmg7KnPAkvyrn+GTa4XFyx2PnmzgpT68MybyuQB4zGdMz
kb5LEmp6jOzKlO4RCHJUcpuXGJoyRRkTbL/iiRUvo3kp82iG+25dxYuvaMuG+qD9KsYYNwInJtqm
5gLGPJwSL1WvZypMzHTVJldy6/8hNcxTDbIYdlkBgNZtjuUp8UxXPKZntGC70aninh3n0cO8jpwr
qpFpYB79FMic4BW27AcdrIP5uA/s1tV55y22S2jkwkLGO7Sy1AWK+ivc6o7wRNf5yTgGSL4OXxPU
IPvPwdd9nm7QKImSaWLliS5rOE/2VtnCWFUUo4lCt0LyvH4Jspf939+qnr0BYPyOYaqVUlYASI6y
rdpICh51n2aYDE6csNXf+AaJcT9YdGcoUgsk0Td83aMKrPh0ygHtqNxxNh4aW+PIWm1UlprSVVpp
ZtEOkOA43jURnA3twOL5byrbjIdbU8cWOlJT7XQUAUM3HXEgSAiuyynysKno8JH3khVsd9RVdEqw
4ZaijEoULHHoxvKVgBnypvk8YEEVtpMF3XNe30fjUeJ2R29910gidhVh7l+BKLJN2FgdJCdpnYdu
8DTbtNsbc5BnFedqFrezEZnxfMwmN1d4rP8csjlMcuAt3w27c2jNfzqIhd165nV4p0A8Z3QZH/d5
uxE0I2snUbZiu5xqMrqWi+aSx1EGAUXQpxh4xvZbjsZOLTWtfST6S++EBeIgSgpRRXS8vNVqRUzU
MhVLCMv0FLU3S/xUS1eqElqk563p3VaEFRZjJXVJQ895Xoeueo0ZiEPrh3916DpHvd8ZuWnkTXO1
AmNYOKZhiyXAIKyKcDz2S5i87jNO3nCYeKML5xhzFU4hiZcM1BjX5m3pLh7xxuv4IFmRk/raGcOX
ruTOTmJRI9Y9mfyueh6JjBnTyjqOTDS5u8SKb+Rfy0O6q9jvcGRzdooTgmdOBLSpCxeS37VthFX4
f6RdV4/cSK/9RQKUw6tSh+mePB7bL4LDWjln/fp7ON51y2W567v2wwIGBis2q1gsFnl4uMBL48Rn
e42SUMFOHXgMyNsnfCWFiY9jqYnnHJlQb/oiOt/Rh7ETozRErx6MpHKvbyRnFVkYtaRUGL5qQalF
fzTSJ4vnjmkXrpwwFjGdpUnSpSp2icAT1Jwy+qrf7P5WDKm5it+KrItxvKCGoX6NhH0oPTTpaM/Z
J1n4MKDhreh5/He8hWNcx9wBJ9eRYm22s4obkQfS2HqqrU8YC5YGpFCedAuGUAMKLp26g+4kvnoo
d/GJIKHi+8BGThLFrukufOI6fjKza/vGOJAkqZcsn6Ce/kDhCJ3r4KThLDd/dmOvLJ5xJcEUSGMI
O/RGMMhOJ0W8G0QeRpp3dhlnEfWDZCoApHjCnlyVtDdug/t+dGJKYPjyPnZjdPP/SZi63kM2+FHE
yOxVDauYnYqD6KVeeCxe4xN5/cSbb8xbXvcPz338Ev5IZtCpIhaz9dJbel4vduASHJyAgdaB5z62
0jQ/acgECEqTZpAGDSmhIDst0O5WbhefpYfBQ8exLdwvlZ3teFAIzulj8dJFEwwY1QixuTa7ZdN6
ehrurntG3oXNTiyXLQz+SBTI6DW7Aiow9CxvvlN2ImoBfI6arazQTyvJOJRoEUKjE+gYOMnzgibF
5C5/MV7TXYx+luYT9s/XH0t/fuU9COh8XTnqJhOYSK3RKVMCPVU1cbrgbqhfI/U5qY5m+E5KOZfo
VkbmJzUZx2LFhinFuEqhpuSnCBikz/nZ8lRbeAgd0cab9UbcWwde3olnMIyTWfLGqlOZ7FR9lIfD
wqtzbMesP+IhlnnF7OQFoxCh1pJX+qtWFCBFKaVvkSWkmCHZcqFjnE1jWVhkzEIdUxO3g7rrDpmf
n8ED5AvOF/2u2A+e6DZO9hLjPTDyUjEcRS0mPgnkolFLChgkEGpUH5fMi1s/F3gOmxNfWoxfaeM+
mCYT+xWcCcw/7Tu7dcsDBnIiv8SbYr2FXFkbJUu6YrXDrNUUPlDbVf2YHk1X+Wg80PN75Fkiz69Y
TKwSiSnQayaEyTtqvE49OOgPvd8e5BvLlR85XozKh1dOt8W4laES01gDhzoMJbvHIIq9ilZ845gd
/wC58tMaMm4E3Hdg602xY6l0rpuD2d1JpisrHMCvxAko2cehBuLGxRBg+K0X3StfZi9y2pdyJ9+r
z4OHYYEoKVY73Qse/4fXMMeJWIwTEWW9XBQLKka9Mzvm0diji90Tn4K7+LB4wy72ufcrJw6zmMCl
rKZmbunRQfEzCPD301HCtdog8uMly6/HSBZLUL800hTXPbnI6iFAsI4GEy4NC3n331sj3t34+ypO
j8epU0ay/X455M2LiGFQafY+zWNb/cuXFBK7P8tKKBW0UCjUoKhPdhIfs1fqi0OTt//AO9a81aMq
7Uozo08iMaNAqFBiu1q+GE1mzxNv4MZb4fraAjLOo8ZrqotJKfljduqdwSXFFlTVEz93dHf2JU/7
KHjBHrOvbMrPlK/a83WXsn0KTAwexNQhCymwnzUVo6pNIqmBSUb5QW3mc77wEItvNetf1bzIYNTs
giodZQsyCBmtuPktgWzjF+VzvosCoDN1vPFLpCuz3aI7gdce8U+vwmOIF1BvG+zlhzDuc0qraMQD
EocifEzF3raaCRzMjYvRkXH9dH1ht6/WiyzGgypZpSt63CI0ylq76L7ppzw9zbyH5W9C9osYJgIb
8lkz+gxi5J0COoLkTsAzaABG6NQhySDbycf+c/659K4rt53gRnPNf2bDOM/M0FpkE0m7GMPCCw2h
kkRp2kxr7LTR/kk/K5ZfJHZhjLw7g2exjBOVxzwcexmHhq53gkeAGclWK+BrJg+kWXvhWX/haMsR
yYKno07tJUt/Exk/asACUrm827c+qiL28Djf8LJTW0Ab3L8/1pdF34LgsEFaH5YqPxSH2RvPy026
W4CbKA+BXfvEdcVL1G6HMqZkEPWaZGBq78+uYC70rFwWOL3O1Syw/Uh7wVHO4XN7yN3I4/UwbD+R
VuIYj96VaEJTKOjt0OEJwoSTuvu3P/fZ+hR9gmcH1RWw9//w0kubu7kSzLg8JS/zMhIheOxhOM17
g9cNub17KwmMw1MAPsNj8y2sQW88mUviSoZNDIcyUDaoaQVeyUW/b3q3lVTGu6W9KDYiSaXWcWUf
HBYXrWiRrbsZ0qiBPT4Jh/wu23Hb5GmnfvHvK8GMqxvjfEyzEYYz+dE9wbdjQMWtXWJ/79PlHEba
nmvSGI+XJmVdlzLZja9lwKChcdGNd8WNdZ7d8ZnfWM09F4yvk6c67XP9bV2pq6BwcX88VlCw9EEu
9nxdvc1rY7WWjHdrjFIvcypiaC3gMKBnrZr70NyF///x9ZqE3tn/DjsLbpbidslTqiks1Z0pnUre
SInfnAENaG00EGkW24UpqT2ajyusWnYiQEPqCYFT/kNO0zh2u/hOu09hlLx7afts/5DKpvVTuc5K
PYLfrN4Dmmu8l70WSKP2i/olP9UnegLyvMnmE8a8SGS8plnUZogqHupbx+Ao7Zs95VWTI0/MVpEc
G3aRw7jLvDV6IYip4oSL3kJfy2TY6h1CRJBtFDv5cbnjidxaSwkknDI6aU2M2WY0m4cmTIoK5cI2
3VfJs/gn7NFA9F8EMCrh9SfqRYDSoLpL7vH+c+ud7kbfUsw/BEoXWbnWbjmpiC0fuRbJ+P4kCqas
b6FTiU7gRjWdcFJujSADOLju7pN0+nD9OJPPZZ3VWh5zE5RmiNQHnQJMN0nUXVS4WcxRafOkrWUw
fl/WE03Xcxzl1pvc6YCs7TF3lFtqai390KfXJTc+4dkG4/ITNB3JY0inO7aJg416MoKvX8qT6ocg
MsdsnD9JNa61ZNx+r1vtFFEOafCH0xtzuqs95sin0tsIyWmvvAt95fn69m2eurVUxvcnSibHcMiI
w84Ev8m9yE+d4EBvluIW1MHc2hd98JrBMP6/LKzRmkosrFzfWuiRD0M7LU7C7M2A9s3dN45+W1f3
Sj8286iix0XRNRxBBUMbFleyw2O8y1DnJafCo1vkrSabbiyNUhgSMM8hXWwAj+kKdutIn63b4oY6
sNLE7v7hhZkcQ2VTj0Ue6L2qQCRGyNiyEtm1wiPJ2oxk14vIOJXJbLt2pNpCcgj3FWjwl/2MdtzH
/svsd7fUwma45otx4jeibF0+a8mMewn7fNKSFNYy+B3QHMQWKOySI6+osFmIWsthXEyRTaXQ15DT
oMdsAZsN6Ky7mzfGbie4if36lWOXW0HeWiDjX+pORRoXXSl4//QePQsoH1J5Pchfmv9hUMJmjLeW
x3gXOU2CIEggTw9OYXRWivdS/49lHfv6ZcoxnOMuDU9JeZP3ucvRlHPg2TSkgIjFzEoYD5r3Tkhu
ue1tCi8DWI5226LXTHMqOHD9c/+55F0cPOthfA1enxWGEeHwj0g9Nc+Y/ot7MPgw7CtP9EmucCge
kDgku7UOXG9w/W6U2RTlrOhVhPkt398rqG3upVOLa0Rw2i8E5sVU1e7MKzVuFgcuGy2zj9zOtPo0
brDRlIuSPXJ44YnwysWOS9O3FcuvZTHxTRPXoxbT6SRZQAEeiqfkifIzmLxMuZl5b32tztzDet3l
yeyUTVXNxqVF+vJtW6WTsjceMaA4fpahJRiTdmZqczPbPJmMI7KCMYo62kvtybCpW7I8N6+A3eLF
C6jLx2LHI++7bruyyHgkNQ5EHf2EUFLXnCQqPBCt3wUL0OBS9DQVhY1xhl4CTkH7+nndxEqtN5Xx
TJjSl0wFITkGf8EFhrztO+ukPyg+WArARTeCPgcQlWavPCAdZeeRbR0kXix0/daWRcZbZUOCESUZ
FKy/kXekRM1yq98RZ2d4x8uF/ya+tGSaEy+rGguOrHQ5LvssIY1BVHAn4kk13MQH/T48UOSl3iR4
qTrXl/k3N85FKLPM4SRH2WABkakhMFF8FNDdHK38KkKT0k2feAyU2+Z0EcesaNVISjGn0DF7Y5SP
d9pORZaNF41su7yLGCacDDGXFi2CKSxzrO20rOwq9CWdg0jnbhjj1+upSCqhgDLig7lb3Azck8te
vI/utDfWDnMB+QKv6srRjO1FydRhyOsIMqPk0VD2k3iW0+frNrHtTn8sHttsskSK3ow92WH2ooGz
OA9ecuFUNS/XxWy7sosYxmtrtTnVYwMxU7CbUHBRePPyeHow4aJgJUFmCjBtM6tPumC5sdqcZNl0
MrV4d12XzfIAHdt/z67G+OUJa1bWZApEDaAC0SP09uITw2rw3Gi22dvgI/TTOynxrkvmrSLZy6qC
pmJqeQG8IB6+Qet2ZbAPBIWjHM/kaJ1XIqZ5MhddgIjC1PYYseZoINPrLPPrdU14YhjXgE6SOh0M
bFdqtsCHi7tGQi5JkPbXxWwumETdCKKuyxjC+rM2cmJYAcr7eMW3HxXBm6WX69/f9gorAYwpFFmk
6UFLAsAAI50wPsCrXqmEob0hdQi4zIuANr3qSiRjBF0QdnpJIsUjYvhztyfk2v/wPNk8USs5jCVg
3hyGCweQE7z0eMXSTRx7kw38cAWaCO1I3RDGh5x3SfHEMpaRmtK09BRoaZOvT3swGNu69KjN76/v
HM8ymEuj1YOqtmrYudGBW9+on43IOlwXsf0yX60gc2UUDSb5tQ1W8I28CnE4HniCo4ENtvDmfbeb
b3ghIy3OL4mOi0S2U74W+zqO6Sosk6c523fmMRb+kaovw1RxYgnONrHN8eCxG8QwgiSt6c/9rBd2
kSkQW7yfqowTHm46i5VWzOWhK4Xajx1Mou2jXRfpXrPEbmOZvP3ajABXchhvEVhgeNYG6CQeazCA
pzvDmVCL1H0qLvFa3HjWwfbDF7OlNUn19qIA8vWBmlWILhJzKnv0quQf/oeiy+ZCmioS3poE9lK2
AJroJXhYF4E6S5f3FbIObyLd1DE7HGkwOOzGPU/PTXe1kslsnjA1tQjkJrWph3sJPVudR+2XvCBw
0x5XYpi9M6sxMvMQF4pQn/VattsqskMdaLGa26ZCn/rlkK1EMT6/zGVFHJeQnoJgIH8myL51Hl28
T5zmpXB4DnHTU5mmbJrAThoiS9RjVVqmpiWsUkWHYnKT6Rziy+3X+0UAW7XqMdNUE2oIKE6AJ9sx
oH1fvo+/4W0SR5W3X7IKLgotlebagtPtTfUezNU3YylxfMV2cLbShrG3rgsjfSanOx8l3/yUuCrG
CaLnpT6Y+wKwt+ZImfSe4w63T9aPTWIDjSzSZfQvQ2oVu2YQ20l6o8ockMabT/3V8C5CGMNLk0lV
moIs4WHBO7lABXBwiQa7drpXLcV4DkA1gGuNvA75SvwQjpLb0c5qbZnQo1UzAScZ+0dQ9vkT0RdS
XbqakbkPbBr/ENU2t9Fi+7xd1GYCkc4MjVkmqxkxmYYeyhLm2GPIN2VBlhc0d3+4fm9ve6yLPCYC
ETAQR44zLHNyiNGQA+N581i8SiB3NZkQJLYaU9TIZlov2PUoMzX3VPGxnOabiQmKkZeduTu4dcXp
hgwgCubtgEyd1S0bQY6YopSbYgAgGk3jf4bcLt/Pvu7Pe+0erYrX13LTuawFMkqqbVQUKdWOv7OU
EO5OckDhgLPIc5RbZ3AtivZ15V0SXevimhruOuOw6N6U/1NyQddbtniR8QsCVJqbIKoskuEvPmxx
Z9ya6C7VbbrTLJc3jXszhb6Wx5SLA63AXHbhTZ65owJ16jQeDcYhJB9vAbfc81oY4zqlXAfezAAi
qxunXZJ3nrB0PscethdQB7LLAIJBZvtJuyiUY6EijNu/HAmxhzwbqmP1AVP4fC7N0VZErKML+D95
jPMQSjkIjRLyCAwtoRg+ghVU8ggHamTfUUNOlLjovzlyc/Hb63mRzRy2KY2CSurfdDUfghQtMgTT
rzz9GdPevs/0Er5eX1+eSOa4ITtQ5lVL6mY3unkYJg5bz/YZu6jEnLEJg7aTrsb3p3DXDw+TvKt4
pXeOCBZtkoVgLM4JfGmat2WWAUv6zrQ4VRqeDOZYhWGHGq0EGVDlaBTCvoqNb1L16fpmbEKRV8bH
to5GwziXWgcxyWFyW7t3yncUAxu3xCOT7e+jp3G0x/v8QHWh/lUW/5cG9c0TYCqY5mXICgpCjK4N
IjtjTkT8iJOKES/77Pn7vByxsk0UHD1qkoxgnEdwh3jXF2Az4axbALTqOs1jZQsKo9anHXoeKMud
PhZu8QSEp92+7zwVHYXGB4OTpN26udfimMOelZPU6NTCRHPeqJND2rUgXfmTPo61GOZcWxK420Gr
jrdGe7S6G7X7oM9+pfAg3vRr2XBvLYY5y0Ioln2uQRtRxn9R7Ixouy9G1dYy2eVs1GZcsNoo5lwb
S6alUQeVJAluSgEaT8BAJesFBP8EU+Ucv02TvEhjXxxhhNJHNEGzzHg0xw9lO9hd/alNHiL16bpi
mwd9JYkx/n6Mwa3XQC8VpCHDPm73A5cpdluGDgoz4Lk0DFn+Oe4w6r6JDBN3NHUrVfetU6KUo91W
ua3tkn0JZsJGsOfddcW2jeMilC6CVbDTqEIWhAVcSyP4M1jmFuPBtO6akFea4ylHf1/JUdSqMjtq
Cx5mP5u+TsmTKvOwHtvH9qILc2ytYTAwoBEyzPGjOtlG+llTHpVU96rpY2A+xDPH/Hg6Mee3mYxZ
mSXI043AUa3UkQfN1czUub5FPDHs+VWMfFEqhL6SJLlGWLvlMB6EKeSI2bzyrcvqMUfXAkOlgLgU
LiJ5Hc1vGm9cy5alIe0gI22EVpZfOKvHvp6ipsNhNafYCevRNZuHqD9rscFRZLPxdS2JiT8xuqcU
W2oQEncAkYteeVREWwViwR5L2zrKoIwn5F2Fnhb98f+/V2vRzBmeANXsZ/K19eQZ5uSk6l5pco6C
Wzu1FsKcWaNe8lkltF3SdU5QPCzq63UtNu/btQTmtNZgapksAxJ0wwkeqLk9wsTpYAAbTXnQb+In
XsL5NxIxC0kFHlL+hUa6avt/+/eXO6qaAy6F6XGE5Fs8YhjhcsFuXVSG+EMee3WoTZ2FEXGadK4I
1oXCHV519zsqc9zz8JHbG3YRxtweGRitimnA7VHMN/HgmbxAgvd9xuCF0ozLkZpD8EhwhWo+iCav
nreZNFovGGPZYV8NU0JGV72nVrgWySLrsXnK/1EeAzfBzIkFk4ks6mF4yT6ibMoxyU0VJQW0YKoJ
XDybGFPGTptxiUBF+UMonaqFcw9uOVlDVhVRVAlI8eZTVveTEYZt1wcq7sFy8JV8+jiMjSv35rvr
J4snhvHlmKxuNcsCMfncO3EuuvGiuUNreX8n5hdfDtRaRI1fQnVWs85OtdDOuRDxTWUUFTkgNCUZ
YCf/+U5PZSMEvR6kJCcrssH+i+6SBJ728B1ZhIAZ7A1cT8GTyhi7Hg7KoomQKh5RKndqkGoatgzq
C+QtaRKj9mG+mQOH5zE2ry80YRoamAuJ+fVnZbNaKPSKgNzF4DTz/Rh91eTnkDvyl44RG6wbKzFM
DDOXYon5EUAwRQfqzECPkGt5IVKH1g4zZH0eudrmsVqJY0KYSQxrvSGtYs2f1Du55rzz6f//RR1c
eqphKXg7spWiQZLDzoKr9ZbAFiPD1qqDle2y9mu3tO51m9/MgxorWYxhoOBW9sGC/G6DqaeNW4Dd
j7oWqtcwBm0bXoo32ZmbmyEbv6Yg4xYzlBD7mYRSoxw9iIsOcQZlekHYxu0i27y1VirSdq68VKcp
Q59QBZNS2IQYCQ6G17o0IKvg9xxu2uJKGmPyY7Hg2iKYyGw4XWkTU0pwaEe7qcCTojj907zn2eN2
HLCSydi/AqBSGea0iV9mJ78dQbuXAnPaed9fkLzMwuapXolj7L9qdaUfaEFDy/LSsLaXsX/JROVg
JPFnjn2Sb79mKozvV1u1bs23Qm1jf58kqHndXYaeBfFARCKED6QpSoh2OJjETZeJIeymYkmyhAvu
Z7PR5AhPiBlORW0/a2CubbLXquVUlbYeX8ZFBhtQ6do0gsYKMsI6tpsWbeOz5uVh4Iu97JRC5WGk
pmMq3Fl4HN3YWmA+xJKsxvBg4zEHXAZodMEBf9YD1Jx9osXTPwee9JWzl9tH48eKvuXbVwdRUFVV
CgRIJdglOrv9pLNDTHV9Y9rcWc/K3wpk/EwrCJ3VEmx2dOZvNNnedMW771MLqJGTV20nR/KLrVpo
NbZMPNcMloRVEOVZwBAzvDlBCz7uRPnlTxZwJYA5DGY3CuH8Pdkh+eA2BqoevS031KPU7KwPPE7l
TStZiWNOQFErUz685bOn3q6lwVGsxIn7b9e14khhScjC0RjMmZIcDaYxSYqdoyiR88Ccm5VpXKf/
7Q3b+pepczlYOR7q47E5fCdGmT+IxNh+rg8ZUOTKQXriNltt3uQrqcztWjSdEQ7/ZafABIOSseEv
e8trvNEVXWNHrIn8JhqOIbL0Y8mUo+0dr3n0BMquEejukk/23+0a/YTVWU5nmiJbYdfqZG+Aamm+
D3gUhjzDoL+vRLR4XAyBhNdLLImu0IJgI15OqRI/Xtdk84ZZ7RFzebZJUqiRDE2KYLHLsHK15aCb
HxLLCQTVDjTOuKLN3qq1JTK3JxoNuwKdBVg5rzgQbSJN1E690gGFbI0p7Bj/JOIxHbr8zt7tJM9K
V8aBROAEFucFuo6O+MZuHx67zs7Qb245gg4CK+qnCCVv4NHNb4coK8mMLwlTDFOuekjWAsEXR3FX
RIY/xKD0ENqHWTT8sFGcAdDhURuOYgBcfAIc0TB41zebczLY7sAY7B1jMeJnyPpt0p3q8d31728C
y1a7yzYE1lo1pGmD3QXZMj3uEh/x0fzBSJGVEdCDmLrtK2967madfy2UcTNaXiy61cO5dbWrHq0b
0D45LQ0tyBBQc9+Sm0HLZStZNrJcb5GpJCYPFdy6sgPmwcfv/LaC0yu2caawbCJ2N4/fTMrbP8bt
6M0iaomC/bPilwLDJQf3+v5xHDZLR5botal1tJJR+Tzrg63MnRvHXol+7ppz7/FUYfyOOJuFGWmk
iuDH44PecRLtvO8zfqYS0qlfJvIzil9aXzG3nHMF8ASwzsQs/7W6LNrpIqxcVjgSeP6KpRfrVcwr
D2Jsh7wDyaybHvMXUEm5IbpCJSfaWw8K2qSzXcqDPV1XzWQb+UTTmsKS7u1a8GIUqXmzKHnfZ5JA
rRbERgk2Ak/RPiaFa1icO+361QmW8p+vTrkC8nPR8f002xtoZjJVJ/y7uM1km/IUTY67JoOMybrr
Ta8qvlbVy/XTyFODlnEVAYztVJYm4ZfUNMSY+kOFyR2F4V8Xcv3IA/X1s5AmiYcpoCvBAMebaL0O
5aFPEkeYCzuNeMN1eBvPHHqhEEG7SZe/YAWHegofBbThXteHt2jMuW/VEnQyCS3a+NIXud2FD/rf
7j1z9OugtPSU7Lfv6n3axDdDnkZ2H/N6bni6MFFDkw7ad1J6pX7IO8B868cAb9S/WjD2ES4odVwE
JQwgW54WQXaT+aFDXfK6ENrY378NTfbFXaqCuCwzhEQYg5bKsxNpO7F51lDyvy6IY2HsI7urs0Bu
6Hbu5He1+K3O/v8jyaRLrGGyNYUmV6t4IhDeMGpujpmeYRm5f6cCc+xTBT1QE40iyLKHNPZk+XD9
+5xrxXxLiq78SiMFkpZSFGGeqY6FqcoYkAF4jHoo9toD8P/u+Io+V0Cg9tcl8zaHOf59mdf9RFGw
0u2D8UYsOJpxzgtbkJnlQU9bQiwmwlGcjmF6KnkiOJG8+fa+WS2evugVYnPIsPbUw0C077pgG2Ay
UJzwy4yH9PU1e7PYa0eHcQKymlXyTMhIauqnsmr+kjpfykPp/mHS70dsa7I9PKEeqmZHQVkivFhj
6vaxW8Uqx745T0CTrQGpefSvFAKyyh6ymbsQKHmMkEts1e3dZJ99NFz5zJ/Rvu2GMDFFQ4bKlH7p
fAYLrhA1yIhZ822c7irhtJhuXXDMfLuqYF3EMHauJ2pkxAXEJKfoefYkbBpynOf8vQreNt1XP4c+
b+zjb+zyIpO59+TQaLOYcqnxOxO8e9I+By+B+YTZxuiVE7gDSnkryVyBmGYrGzKp2EpHRfaUHFsn
e33EyRBve4yLVozxS50pNAJR4NWGr2afpFb9o/vihwC2zVnRRwyCI3r1Bjdf39pLyc29cXRg25xN
carbjthkQK20+JHzObtLATtuPqHXnrhk/ix6v6jERL9jY2Zg08SalepNKt4uA8+8adF/9UgXAWxe
ORanodFpzUCDQcxNc3mSbovWURaQdpKFI3dT2+qtiuT2o/Bc81jOt2PWyw+gFV/5YAwPSWKTYEEd
UImp4ov5oyDvmvmu/LOJL8blLGtMfFyIvZJUA1azAYahO9QoLslf5TsaoCPuA2/ilF14xsK4DrEH
SEclLsseUzXF4GOUedfvk+078rJ2jJ+Y0hQwQiICB3ivzw6S9r5Id9dF/CYLdJHBOAfFjMWkHkjG
F4C0gTzHv/a55oQnpHzRfiqcep5JbDKPG5ZlWhgVAoYrNjBDXaAW9BhXF7HIAkSK7hnBK8/hS+Ab
9E7G3M7cB4PgvXDihTXbS3oRzZijkk6LMke4oSc0KhePUnAb8dDFv1nSiwzGDBV5MTBTA0sqD251
Qu8fqL0w6+tD0tjSTjvOB35b42+ulItMxhaTCtRlag69gpeaZsP1WFHVjU/lqTzIbsqlU+etI2Oa
QTJIukzAgmYyT5JWOMViHTSVF3+8RTG/+q+LXox54vEm5xK9eIhfj5LPNOpC3VFRbtprHtWpxy/J
7ezSqs68Tpdt73mRzlxpbR1YsdTTTlpOKT1j9rwtDq9L8mzU77JQBh6ekwn7TQT5QyIb1VVRXHbl
GxJ+8a35cyjc15jYMD5l6j4qvhbiXm9e5XY/DjwA77Yzuwhm8jyLJWht22GhzWWfhvuo9q87Go7B
vFH7rO6BLO7mbtHgLLVmL2jHsj5XBSedwNmttzaLlQjBatUiJ5hc2aOPMwYOdHksVRBaip+K6Tyr
71XApP5OK8adDIVsKgKFJKj8230G/DYIXypuWLIdwV02h/EoZqoElknV4eyUf1JQAwf34jE+z3fz
e5Vm6DjSCKIwXvp8++q+SGV8ihJKkoDxVVhP8aPa3+XdsWhvjdwtepGTcuCaPeNOqmHAlEaCWtNw
BvmF2gomgFCEbyJa6rnNXhRVXXEqMuNU0FRggMMGzrI3y8ewl2y9fDIXjGVMQeDXJ7tBB6dxp9nR
EDhJHNhhPx+u2w1vQxnH0rSIMVOCp5boM1ONGyvs3Fm6V9s/ClF+bKEi/hx9WdIUTRVNBNPLW1Py
w4GD/+KcaoXxGmFjDrUiQQ9LeDBT18w/6OLfHTGFCZFjc2h1M4AK1QTe566x1Rp0i1btXt8R3g3K
DmMwxUAaVAMOarmjSFnaV8CTKxjxkjzSOKXgFqS1HJEcK1AY77EUU72oNAVFw9zpxVXcLLBVEFhi
ltoXUUF0rr2TEbeGn6/L5W0a403ECGk3g9qfeu0m03ZNsi/+pO1kFeEpjOsI27IrSkJEt9OzKibu
IJ6j8FAbinddld+AJS4GzjiOuChA50Q9IZ0vHxOw9UsA68Qv4RngJJSIxZvs+Gd8W2vtGP8RtnFr
1eSOzfZzlp31tgZAtflLu2dchBEuitaTk5Lk07KclLpx6pFX7Obc+uxwhSJRklSk/GWklq40zAf0
jHGysBxrYyGiubnESkIRdxueSyT55+CgjTuOGZATuOLRVcZJ5IWqagMtlnmm/uf8nN0UtuR0oBoo
HN6jnRfgq8yjOirLopCJv125QyPVdJCA1gKRZW+bT4RLEA4YgchbRt5OMb6iV/J2aAbsVCvcT0Zh
1+M3zhryNopxC2kvGb1CvS3jMcP4guUQHObRrt03rn2MoYjdjDvUmieT8ROzKieF+YZcnNx8eK5A
eDR8va7XdmfD5bWpMi4iH6yomGi3GuSAxeMM0LXoGE/lpwFTnzFGtcc8tOxWPuWyjaGcu4A7pZ5r
L4y/0BLLKqcR1hkk4esygdQgM2/nznKHbPF7Szw0TeNoQXJQTdPPesNp1WgXxYM7Rhbnwv5NQeGH
w1QZtzKPSyI1hGzsj+JH/Qy89s10szx0n6sbFdTvolv6sttwx0zyrlc2eRcB8z7P1F/SITcjnepd
hw73t9FKTu3zx31xrlY2kZfXemQOGZZczz1T0WxD0OygR1+syGu/3TJhlJQxwcnEGGeThevJQhMA
BAhGoUk6pWB9r8517F834c3w2BTRIo5xdpKCQd4/h3GlAN46aIS74K7A8PfHfhf54W7MnPpQ+5HH
pRzZcjYreexmBbUs6zPJa8E5SrgZmrljvRB7i4y5gcWZ99TY2q61QCaOLCR5SmMTizinS2orywIa
dLPID+nS3nWhEPJOwfam/VhQjbkvykbrrTmDvKy0CV6GZJCbPgTu4Ajn8GvhEfcPj/KZ/Ax7R611
ZG4NEWNJ0bqIRe0j4RjllV9budvPqRslraNHvCXdPHGmBBipBQYNSWcrbBJcXihOluDm39Sj6qUP
iDO9yVEy5LIxuO2PWEjX8hgvp6aDLuQz5OnVtzZ4zIrdLM6coGjTMCVFVzRDNuHTmTsKo6klqbTA
qSUk2ikR0rMyjN6fHLaVDOZOCoDdlEYTMogQHDkeNH0E9+EuuS28ascbObNpiCthzOVkJYUiZkQS
Jpdf82wngxd0GZ//UiNmZ0CvUkmaBiGd33u4/3zhVj9RW0m3s1yVxxO2eZZXKjHOKg2XVESTBypq
6NARwACFxN3bXCLrbKLds8PgBv7g0U2hMsZ9IiGoKqrGrOMUTEWnE2f9EuZ21Ud2an0SMLc5/3R9
LTf3C5x4kqRIomKyTfyJJkZCXOJeQUyxl1XDr+Rib8zZ7rqYTXVWYugcrFJZkWmG0vQ29Kz6Fma3
Zr9flkPZSJwXKG3FLy5pJYY5TnqQBK25QJvvM+X1wwiCJ/7lv7VolmZYqo7GOgmtEz9rM9czaFu1
PvIWubVVZGnl7IM6yhzfwJPC+PQlGKROA/Wjp5XnvL4NhIeON6Zty4WvFWFcuBLLiWBkQ+Q1I9XM
umlxZf00KukdUOZ/kgpeC2NsQOz7DmQDEKYCUZh75S6TPCoSE/AZ6LKMF8hsRhlrgYw1DOZkdpaC
Bfw+2j0+YiCBP/uiS0VpXmqdt1uMl9V6s5MUpYs8qzwrgiN0X+fl8foh4u0W4xMCuZbkaoaIvO5s
07hRwxYlcLsR3xXx/roonjaMhy1KDAHKC+yVgSmaczufY2G2gdT7SzGMa+2aCWG0AY2y9r08PIfR
pzDmVPE3EdorK2BjPwTpTSmHsIJ5rveSMNxLJuKhqHkW2m9paXlJ/EkHMEwbTLcI9cP1ddwKWjA0
AUTMqojUucVCHI00FNt+kKjxCsP7/OUGvDkHw+ldargUKptXD6SNYTzgT/IYM9TRHzWMJuSZaGsr
g87NTdGWzOxbMKOi1GEkVsYb3L4Rw/wkkjFLUahqLRMhcjRuTH1f8Uq6vO8ztlhVo5qZLb6faF6R
tKAB4hZwyc9dWzXGDvseOP5ag4jas56I/NB0NTzmRtBK5vAV3IQLRx6Le1TkWpb0GfKUO3NHbA4L
an/hMxKkRHDn83zTVspgvUUsBHIxetmaIhmg5G+Tn9yDsaJ/G9Gkvs3aSp3oXTQDPtG9M/6PtO9a
cltnun0iVjGHWwZRaUaT7fENy+PAnDOf/iyM92fJMK3+j32tKjUBNLobHdb6ntgMYo+q+KyYrl8+
gPNlkRkvac/OMJVOSfOYicA3y/B6bTVHVxfCcRIK834nL4INURflPmZ3wLI27bTJyWFA9rW/qYsK
TBiMGurib3jCSjCNo5FCgHQyHhmcJBv6bWZH8DMPM+9/4Thl8UIct3lFv4SYaoa4yrLnPRQGoy0Y
GkI6BcCn6YaaMV7zmzIwy4DBBVwCoDtxflMIlKLC5wjujxo10DL3oa8j/Sh5+YnCxFqXBqhdHWQg
Mvr9uWBKLZQ5FUQN5b7I1uzkjnVs6O6g2WyCmk6krHg2WboQx21mki1jNek6xI2Ps/Uw4L2qlIZ3
3eyvaeClEC6uSkOzHhEhCoDL8E3hPkkpaPC1OsEvy2BfcKHjshWlQmBAQnIcPQbIGX6TtoErhWjJ
iLbJvsRQPyaz5YfrC1trL/xFLqcbWmKYwL6BXIZjycDmklNQ2cGTisKS6Mqos9vZMzXdu+pFL/eT
82rirPUY74VUFtenXoAxAbv5IJ5+UMtNeJRVNrHQlRcLFqpDH1UZYT5POWqGc4uqksEugfjdigDK
VGMc3G6/sIsgfG9P2GXPeCXJypj+8bblQi4PAwngwABYftDPHze9RHsqm1gFyDBIzf/uqp9XaXCX
r15KJdNC5Dg0e2ZTiXbilk7oM1zciqTsW78VP7eUh4Ush0KLohbCanmfxaeaGr/4gyk5C+CuXa9X
s9ZIOLMxc3+g+aGrV3etT4PXPv3VRNylihjcHYxAt2bNPcTp8ylXbhMK44faL+6upSHofRIR/58O
mZ2PHzKF8CyEjhvctco6M13UCIa+ql+N9jHSYicbUjube/ffbhM/n2/CzVhWh6VEuxlQIJEj2dEG
3SuTCHbn8ViCL0Tbxd+Nr/8ol4sdGa2LkU6Q+4417fefla3gyU8Tqu7IC7S4wqHbHihiuDVer180
g4sn5yps2m7Exqq+uWdptxu06W/bZxCvAzxDuFE3yl5zVIivfCS9vZo42HUn9/Mi8IP9S2JIxsiW
HTQbKf8oSX4SvFzfWkJ3+DLBIixRVPe4zJ32lldOqkduOB9C9N5el7PWsX+5lyYzmBeeboymCXNC
70cIf4NIGZPo++ogfjS/Mtym/xjsb6bRpkAY1upcv4jm7Emohga6wCF6nJ32BQTCTrSZ71K/7xEs
C36+MQSarIy49Sb7/WK9+qwhZdFAd+b96A27zBUeyhtxpwM5WUPPdvUsU01f6+uUkcuyFBWTCXwS
sA9jPRZKnCWD6QEXgpOdgh2wSbG9gLPzADVP1enfWT5+c3MXIrlV5pVo1tqCVQY3yqbalM/FLj7U
jHtk+2MmXtl3t92NecvqtIU9u8FB2FF1odWtvvgIzsCqtVpn4L8R3LDunkLDuhWKMnau6+/qPbmQ
wdnYoBU6E22XgjupXpx8TeKnKfo4Bn/DziEjVv95htwrvM0nsRswsoAzHNzsTncwO/vQgeEu2qLE
9UiGZKtxyoU8zrIukZUKg4h1IXfyo83aupX87IW9SSKPClSok+IMqhTKhYpZUbha+bXOX4Xh/7+p
43L3eIMZjEYXViNWk5qPyN4F9Uc9cK8rwnrofN4x3mLWggASewUyGA6K+hmsaSChZdGk5pQ7ycmx
baQFI06JN55z1BsYd36Xqe+jL+A9dDIbyCt+dy/sKJaFtUc+/LihauhttH5DTM2LUBLjGYUSUdnL
gxcrx7Q6hvWT1FKIopQkzido1liLSwtJ03xbRafI8Bf1IGh4/lCG6g+28bwozgf0w9CIeQdRmB39
LG1GP3hV3cFrMpcdHctda8WG0JR1bT/LZL9fuACGKSZijJgx04zglU02kw2EEl91F4eFLeUHCvBz
/YGlKBLAnAES9RucqSEEJQJNRXCHTX4rTnZ6nyClEWzFTQW39yjsKICo1RM8C+QzYHNrCmULNGdX
ym8WcRNMToEW8D577Y2n67u5GgtdSOKeONZcIrtnQpJpoa1N3CnIN1nh/XUh62pyIYXTyBozT3Ma
Q4r2WO3Kh3yLDgNf/Krb+VPo1Kfx7W/K4TIqCv87Mj7Llc7K0s8ZJArAq4FFYSRa2Yc4toNHBm0q
vFISqY3ktLKZsiyqF+iIXmVO1h2E5ljmBETPquZfLIrzyIZopaytAIFzIbvDUu2CLv54/aiYY/ot
8rgQwTnkZMnGQUohIhg+aXjozv6IkXNrPnXznZkR1QdqzzivLBj9UmpMzcv22LVIOIHlLKVCZEoI
54oNUW2LvsPBVJGXVp9GpJE7wj+uP60vdo1zwEoloK0twkKUxx4UugoIzYzn3sXA9iZ0KZTKdS3Q
0eIBCktd41+LIsBZJiFFuqfJ62dV79xoibbXtWB9z84iuD3LZrGMsxyhPTj8XM0KjkuDzsdF86+L
WXf6ylkOt2/DEGGmPsC+Meq5ZAAPRYtOsRSAS6gBSR7r5g3IfidicXw0E1cDxsQTLK6bG7sdvSIH
M9e0u740SghnV0sl7rN0wMoi6Q4o/EpxiMfIvi7jD37p5/bx8UuoKkkXS8iGZUc2AYmo1hs+SLfs
2ac8gwicGC/4gxk/y+O8vVXW1dwyzZtqN7gX7AhU0em34kMy2yL6CGvABjtUbWRtfBCW/CyUM6x5
nk5dL2KRyxfMuk2u5BbFTbDDyMh+8DRnuGG4ifJgN/smtYMHsr6w+kS5kM9O+iLcsLQ6HrIZ8uMX
NLccez+8L97ExxF0jIwBMnQZEm1LtaytRwDnVXN2OBpMMY8ESK2L0ZdqVNqWeRs2kYPoxzO0ZdvL
k2gvrbIZDPEkFOCebl/A4njIl3SfmKGzyJ9GMkqntJoz2FE+9UqtsWxDAXN6Umtv6ImLQ203Z3qE
DnNpEjvuBiWjqHaVYXGa4QHcAtcvD2FFTc70JG2iGi1LAplKuknC8JAWPWHeiN3iMd0GsK0ZU4il
mJO0nwTNm1UFPAnt4/WVEDvGI7tpsTr2AlNQWajtSe7sKLlpRL+mrDUlhwvisnj5L1tYNy/xvK/m
k6htFWqsj1B8HsRtkGMl7jKci9phtvVxTiOnND5rXePEJaEC1PlwlsWUIysXA2xcsjzqw6sOxM3l
y/WzoUSw3y+MRwtI4ipm9bQg/d5gBF7rP0clMQhJuQGLsxWihcb6QoCvGfeMcHzZos61PEz3ho+J
CMD6pVTFnN2N34PEn8aJ5wuMLAOMgSNWJe6DvbRttu/UTQcqAUVtHmcK8FpmRVGmCsqTpj/J2UZd
3q6fD/uLayvhrECd5OpU9lhJ3R3V7lY00OUSOkJ8nyn3lkL1XF1fEBLQv2pDooRNHLGwqmvu1eRt
QVIj+SeF0/l6cYcakrRUWFCYf6ubTwOQF9Tt9T1br67+9IjoF/h1GVFq/nf8o7NsWDJN2UZus53v
vswbwS8xy2+9UpyH1NZxoQcCxUoaLWxdLty1017RD+mwIdZ1XRl0kbMHmSS3fQaeezzzZ6/qkFyO
78GAoJ8kR9Ft/cBaP4Tj5CGFdx9414VT62O/XxiKTipHKWbrA8eDpfmLdB8oxLnJ1w04WjN+lTFn
ipaILPBNMPATOcIJjbqH8iG4sWzVydz3kpOIplCMwDrBqd+Vp/AjCDn3BpkLu+58dZGLI5Q2k6eG
XbsKFCqmH1CuijCJ4LT4dalxNUcABIOA2HTM/Sn14m+gtQODz53DCGgotuTrBlHnIdmLXsuMUmfR
fvpJBSebDoiQXjm0ZWVH5fcWxCBN7v6TwvApokZIc+DvYIVW53UYdTGX46gSDvIP79r/GXq0Qf+6
jfpsybPZQsj/EK7qybZuDcfy601XOpTBp47t/XsubkGrzhZIY7CP4v3oofNrE6BuFdpCCvR3NpZb
PScqsY/kGjnLEi2ZCs5HPGpqz/zEoDTMO3XXuvGdiMEoaoXENX9/YV0ssJjKeQEbIQLo8XnRbjL9
Y5G8XFcM4lGtv/9+ISMHSlgigLzbVW90X/RGv3aSyh0OCAwzlIpKt6zYq4Wsk62aF1UUkd9GT77F
Q3hlVZHVZo1Ei3rTetWT6rO3Wuy9z9wteyShGaUQmXejpHJGLe/MvLEqJrUM7TK9M619GXsA06Ee
26uB6cXyOJsVdVLYlSUEift4m+CFjWJrtZX8fNd/kfZ4grqFH4AofUP2Q676pQvJnDHL5VQcBeBU
u9GxwCP/NG2HwWZcGuG3+S55AUvB3VQDESI85UR4tNYezCgmfp4pFx8VYqQsefy+aDYbUzsBWj/n
jeIB4W5H6O2qEYXmmJYsGUimcRexR6eR2SuQ1WJqRUVQoci27qT7yO224ZHRP3TAf4lHtGAWzvxX
Xa7ShXjO+yttCHT6nu3yDmUFJ98WkY0xMWfZR9vwy3igEsbrinteLufxEy3Ug0mCPCEIxY/ZlCyK
XSetL7Zje1+ZWhQQGrzqdC8WyN2UJJfCGJhqSOph6LV6nJXn6wdInR93QaSxHVD4wv+Le4Zyp+80
X0EHx1+Z0ItlcLfBLFDo7EWI6YRnM7k1q1Mev15fydrYLNT+fDZsqRcmVEv1XsNYGlNFhkOkM2/k
pXuUnA76o26HXzUnBhTnXzWmnMXycEBjbwAHgNUQ0iBx1AjAi8bDlP7NC+FCCOfTg6AwQKnIjqn6
Nqe3MupZGfhOru/gO6jKbw+rCynyrzsYN5UWqiCh/NE04UkH4ZFhsUvboUN9CfeaOYbBGbzQkbeC
u5cyG60Ur8sre7ICW4rw8qt+9+JzONvSjUM1GawAVVdfg8nv2qM4EJNwlAjOfkjiXBYzqzOk42Kn
wks8SLZCJebXnfvFQjirES/6fyqS7KRNc9fdZS6rRc5AtbH1j7It2onuWE/XT3M9RrqQypmOtMzi
qGOKmYDHTNkUbnCnupJf7/Tt/4GpiunGNd3hDEmgGZMmstunf1L3731FkV1588fZDZ3Iiwiztf6c
vVgcZ1AqQ5U104SqtijdTHglvKUefOtNv7H83E1fczfchCCvJPRlPZt+IZczMgCDbDHZiGWqQOJb
3GJT+qkDFBq8oWU7AvE2lbahzBqPD2TW2SiJASQ2G9M3NtLhPUJDJ8yX7GVCLr25qb7R8xXUQnnY
IKOxNKUBcpar3pt+9cqmy5db9aQgaGJd2NkzNUxHXEUeREippDhWZtz2LjkGw04VNjWVBFmPyX56
CB4/SA1SUQBKAEov4p2UYwhVsWcAD3TTG6YEjZGCzFqdUbnwSDx4kJSpKAQw69J6ETIuGFL2AXAM
Oo3ym+X0G9b6MNzgcvgpHkpovd5dtwCUPVc4uxPGnaa2TFnZS5BVfkbVRqaMwWtUJgCCqw+sCY9x
xDTOuO3vGExBviluzA2Gzx/LD3+BxnnpoRXOIgFLXIrNielUDEa5JdkomUj4DGawr5ghhTNDeQU0
9J4VdUf9MNW+VfrX95T6f87uhFYvyz2Ll1o1dLICncUUSj2zINdWwFmYRMBQfa5BSZNduGXM94r/
3pdJKAdxF3hYIS2XLTPWma8XHufoa/f98xb8J6X0dn2/iFvNzxULdTkPC2tNMPNHzFou1mNpvV4X
QWwYDyxUS5XadOwxmSqFXfb3oe5WE+6W+k0QYltFNiJXqVCJcuk8vlCtNUU2DEzo9/BBObFeFWBF
+8YCpJrRtcB5jQCJ9AUs4rmiGyrTzosQV2yj3IxVSA2/L19+tCjGvvio3ec7yUNFjFD29TLu2dvx
2YFS72ZTZq+7HnyJDlNHfY/O1tqOXAPl/jR38L7z+y1jTuwPVBWZuGsqZy4MJATrkeUmZnHbF5+X
kKzFM2twbT85a4GcyIBuJEgwHic33krb+Gb0masTKzvetUd9k5+ErwGYe4ludmppnBkRmqhZEGvj
WkSJPeP9OBL1JbY311bGWZFSEMGmwvRTHN406dmaMW+/VVudeDKsX2/dkjXJwogP3wBaRcFcthpa
dI35Vk3fktKfJqqqvq70Zxncq6TpihCtwJCh+ohiN7kvK/ZYIS+MpD7SCv2borjXLcofgp+zSO7l
IQ9WDZAb9JhOAmacAX/s6a/yXf0lfdJ8AFA58Ul9uC5y3YidJXI3e6prtQdUI7P6DTCvcl+C1Ze3
/fa6mPVkrXqWw4UEMsaae+AGoUnxZHxElfY+2MVO8VLcsmms8ERZLGpZ3BXuoygaupqdXfatk59F
aacop2nY1+qXoLnR85I4uXW1Py+Pu9BGlPelyvRRrR+0AmyI5YMk5LZAWkZKKbkLXJmGpNcLyjI/
8l6ts4AhoDq0gGLLN2ZuU/nEdYNxXhh3n/U4WipLxsLQsWZb3XPf7gjNIK4y3/iwKOHUj0wDrUfT
119q9CV17JK9/IgQWR2NyqZR94zvguhQDsl0Nq0g+jPCUt2p/eFNd4NHBmIF4vJXSh8p/bc4Y9JK
mtoLTCExTxf4mIt3IndWkR8takTjyR5HR8qkdpazJpORy2X6biR7wH6rXvlNcFQ7/pajG6pEG9u2
8tu3sHWuH+h6gPdTYyzOovTdPBaJiZUu821uHeN+sI1ymyIlO33PDcpXkxvLG5ahqXWBXYh5zyqT
BWi/mQKNGxDC3xcOtanrnvu8Os6wdI0VGCHrBMpk3V6WzTweAuVWlb9bFFY8dXqcSemEpSgnExYz
kjNPQY7PCEcQqRfe9eMi7wJnUeqxijJUk1kqO/DLB6inO9j9pj6yB3fjhy412/CHGPa8h5xNWQqh
7cIeGtI20EvA1/Ru92Z5I1IoGPp/jD4x2GrqUXp9Ow2+ncLKrCpOWDtFobhaMYGOHsSd1Cz5dWtp
8A0VVjEBKX3Aysy8c1MkS8uMiK8oCZwdsfJa0WI2l9sLx67cKlQHI7VNnM0ARXgsBay1QGqekhI8
9tslfSE0jiWNf48R/3f+6Kn+9TUxokGz1FRmC8HfGm+L0zvHzSnZzlsKcYxaDvv94uGyKIsOcj8s
J0UZIz3NwV5PXonlMHW9thzOJEi91uahgOUEz3NmMyKV7ii51QmYFg+MR6VEAyRaXuNju5MxmktI
pxSCMxNmXUoFoCFZlJrfsgrYsJ0e+ncAt9DVvWhPWUBquZy9ADeXlkisMWTYNLseY4aKz9Di2u31
hVEnxz7j4uRKUZsFic2qzuFNU+2V5UYa7/9JBN8VYQhWsgALFJYPg1Xp/Sx/72piCINYBd8TMWtm
GwesQTGpXxNA8+qgSTZfry/jDwn3n/eJb4RA57+RpgkseP6dPZYZcq3yacITmTGCUwEhtSLOQCR1
PyZBDmFl9LEBDno0b/Xp7fqKCJ1+d1kXZz8UmZTXAQ7GaEMHs+52Vz//mwS2ygsJBrrSgCkC5zqo
zgAuxkmhJkkIv4qw/FcReS2Etaqx7o3Z7r4EmMYFbOQW1AHxLn6q7MaJ9jLxmCOCIUym/yrTSBRD
7vX3uxn4kZMBGw4A69t2w9A90Oz7d886DahceIRrosijzyalKgkKA/ZkxkAC5AUD1AmOxQy8YMVL
7pORiC7Zrv1mbM8CeQiyHAN9asymV9vqoNebfPRK6UWgJvJXFfBCClf2zA2AOcwDpEhCeBqFfqM1
VIF9PQq6kMF5cjAoSgJamCAD2FWx3dqghv/Wv7YgvG48yWlsIFWiP8S7rvjrTRoXYrn7m0+JKYaN
gAbw+96LMSEePBUvosuwuchAjy3h2mFxjj6srErM2WxpB4YxnXUNmrb0wPp/Gx+g8pRnWi/OXayN
v9V5YUpJhLUlO+ujckK/6WvLpk6c6UFr0KeYedoLzXdEKQt30Y2uyGQjgLLI81Me3jYD5eLZZ1/b
Ru5Wh1mZiuASY5yAbBtRXUCHYgq6T0cHESFrdRMSO7CIm7ZuwC52k3P0c2UEZm1CQf/Hr4QSTgMC
CvYu75zu2XilojVqJzmfr2t4ruotdrKxtmL1ZKZEiyL74isbqXMt1dZSozbNnjpKvzesg549atOX
yHxsB90uqW5x4tR0zoYYUgL6NAPKmC4nKT5p2seqpzw/u6zXFsTZkEDOUlDNQYZyYlDVc+bVvvGA
h9ToYnw73WTfRKpzj9pDzn7EilaIpQSRTfq5MgzH1MC+EtmtsE9U0RNHamqc0AmdsyF1kw9mzkAf
WsPJhd1kvRAGkRLAGQ3R7FtBBscVGubi24nBcG2UWxa3g+LOfc8GudclUgI5exErbSX1OXZQ1DRb
yffh8O26AHZNrmkFZy8a2QDmsYwV9Z3sKGD/LuPnER1ykjvBXSItGVCD4dSSOFMhpFkk4gWEMCDp
UYQqjkpfElaQcPw8iNicSbWeFrANkQRPkmS2FmoYKxsd2SBidrY9V7aPhw2zQnFGUwAkaeox6AB/
lXydRj8DyG5MVGPWI/ezieUxw+KhifW6ZK7DZ9iHuR9sTADpNwDSD0n3SBwSjxkmToushiyomdTP
4eDnI3GTqP/nLEMni3UqsuJFtdzm+l2jENabMKg8RlgO6DozYP6o0r9ICfLEaBnoTPv63aGEcNZg
ivNEbgS2SXJ/REHcFboiRtpNoxp6iNiIBwyTgyLXVabPGmDQizsU3D8A0Eqy853iFX5HVfdJVeOM
glTGuSjJuKIMbZAlKYZt6E+OvGGPRAo6l9pFzh6oRWrIgYbFgcRE7EH/5XQCYQ+o8MRgVvDiCddV
QSFmzBGxSojyvoXGbZPbnSf4k89YGjrq8UFtIj8NDroJoF90WNd834GbFDgRrr6zPrE+eYTP3nVV
pEJ1vsgZ63MiiAwXSIGKmJidQxOkDZ5mMNZSsoi7yw+HS0OsWZUGUXhWJfVbrJEd05QEzjosqoRW
PWbqmL6znqAWwM3uF/OROdkCM0Te/EDsHxEd8fBfcINV0DOUoA4D6CUgUXxWLJtm+HaztIGGtWnJ
Jwi1TM5+BF2IWJ1FZNkO49+THeyQIgHQGqbsB3/cJk4fOQOpl9RKuZCibepJNZlpH53miO5AN9jJ
uxa+hHH2hBv5H42XyRmTCtO9upSy+31MdZs1MOiueprQfQJA+JgGeV7NGJ/9pMnZE3lOTCllDzv1
niEeZsBeUm41H5C9J6o2uA44eCGLsytNtQRBJkFrpJO0kdChwUBhU695ap3S0StbB3FuccsI2XO3
BfdVUdtU7pOIdfiSaGupoVgHWK7cfUkM2ZOUb1lhfDNyEtGdiHX4QmgvarIyijjIZmyOQEfeJlG+
W6qltucQyFaF4HWhfFgCwwmWZgvWiQNgj7y07A6Fbm4sGWMPfd2jbYXyw+uprPMx8AXTIQ9HuTHx
ZdGueGLjM6kjvLMMMYaa/kAZQMJj8ZPkcTYV+szcsWFt236nLHvR2Fy3R+t7DRoSQ1JMQHpxiiWr
U4LDxKjVmFp+ImLUSqz8afloNqYbk6S664bopzR+PKDPLXmq2dSk1mtoJwFNRDE/Xl/QepuWdpbB
PXH7NjYs0cKKWC4JJJXHakAJtnaiR/UrSsw7zUFh+2PpNjfWjir8rh/YWTb39J0AthpnLLPeA2Ye
3IF66y3l5+sLJE6MZw0uQjMZEta0omieZN5M5k4YwORnoGNxe13SHyKL83LYcV5EM1awpO3EsIqn
U492XQwW7szj5DCkFPQjuIS0dX9xlsZ5KUHJoyRgqijf9GgRZrNa5t0AHHmM/KH4SnJ4/SHZeRbI
OShhkkMrHXBa4v59NOzmXU02HcLd6TObjykcqumX3FLOSVli+d/c8OiY/nKs0SqT+i0A59RNcU82
6FNbyrmoOI6SEIT2GCLOEOCArZWRQ+V+Pdq6BIYK/S3whlfiGNffEOdd5SxKkufNZLA7zgqpyStr
2h2QniufGkc8UE7pDxb5pzR+IEBNJGMIJ0hjt13GCA6GSYoPGZBNwRvW2PmGKtlTJ8jPAgBGNBlF
Bh3xIwMJoOPUMUHEVu/UQy/a5LVYDzPOK+RsSt3naZyoOMO8ARCn4gaJjXyWlQL6kwXdFRm3UQKZ
Ul3cetDtZkY341o00MvRV+vbzHzVgrtM27X6t1Q9LaZfVIQf+sPL6bxMztZM6Zzk8YJlmp8GN79t
cfuNh76y5d4u8foUdoxt2iZ0lbgfCmdylmlQU5VxEzQfGU9HvV+26JuRbPXEYE7nQ6M5/yiRszm5
WClamvx3O97J2j59YyiujBZ93lL8T+vzMmdnyE8AJJgJDTrmDHPk5f3SQ6UXxTfWcTV4ReUN4CxX
nOV53lItG4SnVzjLkwdS3vcMiaKcnhYTmEFUlor9we8JsbO+cGYmVLMqsFpo6djEdjxiyjUElPIi
PFTd+DRN2TYdRzzh6vuqXby6np0gbTwATXt90pxGuXW7IcLEtWXLckW8RIi189METWMZipRh7XON
tGZ27DoCdZASwIU4C5YiSIwuYZoBL1WC9qit/euKyvTwyvbycwQl2MkiDMgjykAZsJzvlfCmqlI7
h4m9LugPCYWfB8kPDyTa0ocl81HhS3qrei36AZMPRWZH28bXyPtHbR37/dK49aOkzinOpnPrlwrP
J5Dcfo2PIljD8k2//T80GRP+kB8bkNVAyhZm2FpP2mjHGJN56i55mY/5xnLJSggRgaqcfZkL2YiB
kgLVQO0jOUlVYscSEYH+oaR5PjIuiJFNdTFLAUIat8ecO0D07hiqeLLRHgCv/D101EPsLlRgQfgl
lTMpHQhlsyXCjVf9Zjc8gv4HZgz26yXZ/9UYMyg7McMPzG2Dp+2MVHQDVgyWMBW3ibWZQNM+U538
6wbsLIM7KU2pGHIt+kni7wxxs/0Pmp1ZZwzOGDcsOyPbZWTTjejrl+Asmju/URSAvslKjkJ7bxq7
khokZrb3d+Nx/n/upHqrDZOOoVKz/n1Q1e4Uf4S6k6HYuvs+y+F8QCpVVbIU77m00Yuc3mf418VW
txWn2hc+5dPW79ZPcXwGJFelRQhYc4TZZk7aBo7a+9lI9TL9IRI6i+Gsex1h0DuI8Oqf99qJjSpj
xOhBflJtlt6ZvtHrIo6Lz2oIgzrUqghNHDbdTtl2Ww3hCBSfcCmE1v2WzaitdhwKiMmMU6LcZxSK
3LrLOu8bZ9plBQSkDZsK6MrxS9bM27R9NgJQqE8JEXxQK+HCRm1uGhBAwRJZ+dPYfAyAKXTdKRK2
gcfDa3UxahM25dMXd0nsDfJz3u906agPTlYXhDBS4ThzMOXJ0PQzpMXggPQyvLzRLSraCKk0kFKE
jn5IvlFaTukcZyLAmFA3KgN/YlAb6T72x02/E7cUUwulE5yFkIBdWc+MhqJMBm9O1K2qRIeikO5V
QySivutnBqIzLrJQgrnJ2C5O4ee8PqhCZo/lgyL6ge6P0vN1BbmugSbf040Yt1d7BRpYWlLmWkMA
6PNFS3f/JoWFNhfBkl6Ls2mxBMkS3s7GsZ2/Xf//P7yl/3dlwUr/q4Bo7OsuZ033NdIf7GmyiZ8z
w1Z7u97laBShKiHUtnEmop2t1BjY0zaoWxugxmrfUQ+89XDvvCTONpgSRqwGC0t6V2y8POzozfiE
9jk0VxbPVecSW8gu5599Lfjaf93CSkcAM2TwFqyEtbi5xxizMZbqW06VewVQEcpNdlNq9r/FSACC
/VXwjDRkmFfYyzxu7ExBuIIHVz1/JdZHXSvOUDRlIZQ968vXQKVZ3lavAGDZBkftZgH4ArNN8xZ0
r16/nQl3tU5M9DMINHlIvHwB9m2XQnJyxFSzO37rtoBxKx0JWJGh37vqBvyFLsBK9AcKIJ0pyW+H
Ct5JESghoqK9YylcXLxKWbq4L8EOrpSnvD3VvV+n98TGrobTuqFBiqJKJg8f3AqGJpUBGvjMGx0Y
JbWTAi8kvuswXEOlxdfv+VkWHzmpEtAf0j4Cnwc6csH/c0IGMsWjq3Tn7ZDYyhOxttVLeCGPC6Fm
OYvkNIS8ZBfcMzzZ6APrSpQ8eRtuqI7S9cP6uZF8+BSmtTQVRhJ6Ya3YmoK6uIYodP5IrIkSw9nK
dpiVIK5jsK8Ag2RxU4+V+i3DbgCVu2fDDtZdUaJiTYgl1ISfnGvnSdYCCVvJuvkkt0a9UXw1/AT0
xpTWr0OEXBwb24ILtZ+HsdT0BbJqb/SMzfDOVcUQ20LfCEHNyOiqGJZNeSg8hluuEXqjrl6780ly
tnQsk0WuU6amuicUt5lGwc+vPlguFsjbzHrJhLnBGTKc43dWT5iTW2nPSM7yk+UCBfMfj48zn6YQ
zv0iQjmLDAUHA36hOsw9sn//pxIOde+4cCsMo6QwYkgTinfSKBDbO+Mdkv+ouslkeXQ9+f9zOy0+
5AKpWawjoAu9+V7doyPqnSTF7UcnRlLTMfbyNqZYnq7fQosPvJRUiBWpgEgx89L4S1/cpAqR3Vv1
6BerYpt8cQusMVezWoCSlNUhBPDC+FmWtuaggMWRYlImd5AzKmnRWeiHx4GZz7Oj74Hg5IDpGKMn
7z1Y4UYhIkpSILuCF4ubG9HQc4NdMclmTMcwzZJTgisR5plh7bFpcWqV1JlxZiVYQAQXDpCpTZt+
9vX4GFZUNmf1ZoO+xsAQpynKGnezTbU11a5KweEsIJJlrQHzaAsvyn10C6pVYCRQr+l1n3ohkbvZ
klZZRtBDIl5t5XdWGQr3U2iHCrBtYR5PfxXvoZHCVC1wSGG45teTkwwJU3ZZAXn6h7D+GKYbOZII
c7V6UqYpabppGGCp4nYxVrJQ6mXEJAAzzyzBDsWjolJGmD3EfguuLoRwG1cCPkCUYwgZolsjOtSh
PaZvrfhd7k6q3NhieFMXnXfdDlML4wyjXHa1OLKhk2b6UJTbzHoMdEIFV53Xz2VJvDEsokERkwUi
AvFGMJ/6nHCO15cg8ZYvDBNZHBn7W6Y9RNU+7PYDmROlZHCmb4nKXBwqyGi/hy+MsBg4Yejjitzk
jVG6ykiIYrKPeLivF8kudo4zgkYeDWI2QKpaARpMdRhLcvMGgDIX+eX9XKJ7U94kaIBFOee6WlBn
xlnDvtVyCf3PGMpto52goL26FjfXRax3OVysju35hcUdOxldjhZkDIl1GwS1p2nKixp3/tSYjhjK
G+AiHnujcITMcjt13gSiulsmRFeq9DRPwZb4ntWA8uJ7uCALfAihiMEk1qbHkEklGzbzMG5AY0nO
IbO/+vNNl/gn6rSIwLhjM0qT0m+VoD3kceEhO70RzdAjlsVU85oszqrMYlyIaQ1ZP9oCtMOwLbbM
jXZ+4ZRv16VR94QzJ0ETFpLK9KYcnqv4NbBuzOnluoh1/3I+J34QOQuMWhI0yMh23a72uw/ziNZs
wVe36BhF9ewf78J7nfBCTzujD0TEPXhuS2+97MrURDLbkysH9L7ei/9X6xhwfDH+3ypEL6ktLwvR
+CqWbj1FW0uubFYVrISSMMvEUb0HRBdiW3UcpTqFWCnYgHAo77ZL9en6UVEiOCsCTKEITGs4KVHb
LMFBrnfy9OW6iPWS34U2sG+4WEY6DWD0ZZSVnTu5yNh6CBR9zE66ujsh1g6d7lO4mV4JqcSl4seV
Z1mLRRwLNu8RTcQYgxKQHPzaAkig2rfi3+EKXSySCz+sTJnlgr3/kvA2Eu+NjLi2lApyNqLKllQE
HCPgPo7hllHsjRt1Q5ecCa/C93SmyTCL5oizCsfn1ni2Bo84FsKE822csT70UmxAQNXuE91Tke1G
04xVP7VVBSL721C9qaLGtubKvi6Z0HQ+LxbG/SK37IA0/XkUXibgFC8UxA3lMN97sS9UXWosJKqZ
IVL92QtA3OCUtz2w6ifD1gH7tC83xXNyQ+E7U/aW7+ts4rQAHhO7xZ9kZHjY00h81XuAdACNbEO1
FpPi/h9p39VcN650+4tYRRIkQL4y7KRkZcsvLFu2mXPmr78LmnssCubZ+I5mqjwvqmLvBjoB6F5L
CBrZOHcAvcS9MbkfMDUClDXXejBv/xm6lgKCbB6P3j1LF8JHXdcj+lSwcciO/Z6Dq1teWDp146Vf
MBPq2RjSk9iKxAveuGRW25iqDDl5wnoiKztJnTpG9G/NUYgXwCjKtYFvmWmdMg28WL5VyZ4CZdXp
G67tSo9I0Uq14ZE3ix3e+49DV+QVLfBqTbBL8/oCIGjzj+YW1eP+37mbUGaEzaCqeQ9PqMunqnP1
/GVU3PMi+BKdycpi/+YwK7UKQA3U3rafNt8CIFiXj7S4sbX784IktaDYtjkSnJgsbg6zZTkD0ged
naT5OYS9RCNJjBKhmzmSgdopWLS59Am9jaO9Nb6e12VThK2ZwLgzNdWggjctXT0EWYUbItYc8vmk
o7u3zovP6LESItTpiTFp1hRDSG5eL/OxRLePfXdej+1Qu5IhOFDbdaOtZ2/3ocFt95CfpgvjS/Ks
7UevccabBlBwukymvmVxtqnqQEQ3LEvEvS7qrFebCftD0Wga7N/gJa/pjb7jaBOy/mSe0f8yb1Cl
U4PZFm40hEsTa+5rvY4R9wbjbpi+LLikHDBR2T+ELeguZd1tm/XFShpXfRUqxs6KtJDAxoOR1J7S
d7HDlPLHoMZoos0my6XaiPuOXHeBCfxVspebnrwSTj4K15RAI1UDVTtv8OzdcBnhpcy+No6cbKXi
kNqYS7LlsIn8u+eWWEhkjZbGLLIg17iaTwTgMsERxB0AbtN31g63Bf55PWVrLPhe11hU7VSssb7n
NRy4gYB2L6dZ2n4LWS2n4H6sTVuzUaEWTuITEnS1S1Bro5rjoMqKa7u8x11DAzg5tkAqj26ljeeb
92SrXyA4pxXWkWrwezJlaZ6L0CicLlU6lwF32SGtzTDkEgDmX1NUnG2Uwlus3vhUDHp3H6FgNiyw
owf8jTKf8WR4mlH32xLsuu38ulJTSHIGqgQVbK04+30NrxcvvACB83O4L0EFOAPJOcYILX9tkpZE
m0X0u1zxfB3haG0kHTa4CbUH1CalY46BM0eglY+V31oQ/2xoc901hg+44UNby9BhN+ujlXwhNEUN
i9QoxdoyzBGVp2W6Pe8o221FKwFCNEoVYyIjr/m0+85r0FgWeQp6IA78uStx8vvMHWXPXTKdhBgE
qlJGyhYi+/S163Z196mrwpVOQrBJxjhWAbSJbgQ0vPrVJae9QOfmYX6pvXEX782r/FjdqdKbrK3g
qoPDilBmUGKLffxFzUBeC+xnv1me6hBSAblZxV+rWfWKrJSEOB7CxIi6FiZ4HdWnuAkJhLXsvuv9
pvhpG85549gWwS/5kRR1ogpRtAlagxCeLCKzdUaQgXXhbSOzwK2ST1ffhQghFB28WjKZvEzK2W0Q
qU92RNClMu3RNPr07/QRYqVtJSylFkTZM0a6itS1s2eq3v07IcK+ZGWI1zpeLRm1dSLjsp8S+5aA
+ve8mE3HXa+bEBGzgrJJ5Q0Nw27QHRvtE8yvL5Xr2FVMh+6iU3vRyE5r/Lf/bXN/9kqMhstiNKSp
YBDAlHKM8XZRnifV76tDXlzksjnebW96FyaEPrvRrMJK+TN1GP5sY3oYi/Gg96rhYMbZQ7fd1/Mr
KrF28epxAgBJXBNsXKndKppfx/u03Z8XIVs/IfLVeV5MFYVKBoDTyEmpLmecFxM7dnK8HLNYdiyV
qSQEwmg0NNPkbSFd/WCZX3o9clTtU8QSK0t8Oz+sCtph0BSLJFi4Ed3xJvgWiFdewRABCF8ewW7p
VtSV3YzINBOihrWkNXD8IdNKGW6yegeTRqFjW9Ph/I5JotNbXbLSLbISNdD4IU6LvhvjFbFBDaU8
mbIz1lZKXC8hN5yVGDMP58HQYRj9cqPioBiFsSSWb77p65oOKdQ2VMoE24tjpUebKH+JfhpAHFHv
DQydjG7r4UkfZDrKS5Z459duc2hoLVIwP2VM+pYO0IouvZvlxZ41yuWSB5eLXrq6nTh6bD5Mlu4X
E/1iGLbE2zZvz9byxfwVx0nZZpAfgcSMj/Glp+DIp1G0J13aOC+VJpjk2FLakhHS5ttlB5j2K4yI
uOpXvrhyXItNu1ztppDKahLklDXYTTU7oI/VQVOzE9mXjW34kk3c9DTNRr8EWh2ZITZYNq0CHAdL
47f7xgnTl+CDCk+pq+3ZvvQWX3UiX3aokYgU00waZnnQBxCZs8rpkl2GxmkyvpxXbHsF/+glvmQN
FkbMtAJsQrjdcBT1O/qBnabaKeHTeTkyZYQCOw+7odE7Lkc5md2XTvEtKRYH/8Zfefl9j8Tnqyac
jCSmWLDxNHjgytoNF9Od4XASJuybrDVDppHg1g3uR0iWQiMOn5QezB2/ncG083Q3Azq/2aedU/z6
zIwAaD3/Y4ZikpnnRmn7FkIV9oorSLv9rmXHkenu+d36L178Lkfw4i7olNIcIIcTkL2N/p66A8AN
cD0yX8iubjcf7NZaCW4cLrWaRiM4b1ogNwydW5Zud9QOJh7Q3uIyedRK17pQNVdWpkoVFVIO0DdY
YnDR4YwuQFA8uApQEh1QdexLWI2sq3Kz9Fntn1CuEjvP24S7QY+qB/w7+5gphzGfr7pGA/xPe5lo
4+fyz5+9FF/AcFBTVJZBZhNeRMpBGVsnCy/C8ntowNfDXb90Xt7e5kMkSbaS2CK+gFlkyuIZkGm4
bXlt4hcyPOZL62jF7ryxcus44/biG5hJUtT/3O37/i7qrwjmjvTHOEBFucioObhPnxMlVA+K2mZd
xd1vGfZDcGHLYJO3jzPv9qELQSVhrZaGb55w4r5AvPiEAgX4u+7oRRcVkEVkJaRsk3iYW9VcZaYo
LA+hUqZWvjX198HMgH2aemqcSKpI2eoJQSXTSL8kPNcU8ePUf7FkU02SiKwLYSRTlrxaeNAazLs6
fqKGbzT3523tv9SP784kxIsEfbzhyLlZ9f1kO91lvx8O+k+GAlLf9V/+D0gzsv0RIkZdkqHRKgg0
9onhNm8Db+DodpLfbewUDqfSGibH9mRzCZLFFB+7ehNIpGODxaTGqV4qxxq/9MPv86spMYi/3rms
pJ+MEjJ0ED6whzB7OP99WXQX37fCRTGnAgezt8RCgV+Dd/HX3gNxz1X5Q9mdlybZKfGxps2ougQ5
tBnRuKX8AkKQO8f+0s3+eTmyVeN/X3lsP3XEoDHkdOOX2bxrZfN6m3roNiC2TErADycEOatgVQEZ
aG6iP400cyggzsmNWcsus7nl/hVMV3IEPQxA3OIO1OCbo5XgqC5u+P1kjQSM4aw3suqX6anwiyv1
m3KUDcJsm8ZKuhj3gjLvEk7MzeE8C7gVn8cev7SX1i7eEUmVvR02VtL4mq/2TAtTI1g4/fzomq+q
bx7C1FF8AONYzuJ3wMZ1W8nc71vPwLnlFaJhOmCQajGwvKNbHQGFQS777xoWuHSL7g1kLPFsl+wX
14rR1BAXGGPUndjDNT5YghXZZm/W5qsFEOJmSYlWd5wSMvw++mj94j0Vx+CGE9gWe9nopMyyhJi5
sKxVG+6JBto3il2679GyiQdaST7bfBLW35USK6syZzTrOFxG41UxmJiU3LUvUvTivgVnzZ2+xRoo
CGQHw81noLVc4U7QXNCXavAk1HjTbgLZ1G2y42AC+SWHE8gAQNQfcdz+1PTYWq5wiFObMUr0CSbV
NLejcU/G75oMLkaqmxB9qn6MS9wg8Kgw+gEm/XJnrB2qOLY7owNtSJ3lt+41j8pL8k16ENkMrasN
FUKSovaF2QOh9s1nEuIlQE8E+0HrzZ56qYSuhtOkFFZaEm/FfqN00cq5S2FFxqQ/0ED/oqj6DlBo
fhW2kgZPqcUKcahig9K1BVbXeuSzt8OXZNd0Tv0YYkaUuOg2qfbBtcwdN0uJ1aoKkajN56zQeEKZ
q5+pddkXL13+4xM5cSVCCC8FW1Kl4PE1QwtLcam2srpPEr90IaS0cdyNRgLLUABnynbxyfSDmwDc
EZxeMXPPayPbJrH4ihstiAx+clJPs4/jmlcaOAQYD+GRs8JEJ8q9Wzo+KdknsRwLARA/1+j5BN5Q
AwKuBz7NSC9jt0eDy/ccJMWyOxS+K2dSlFiezbWld2YFy5/Ji109RuljBnRfUz/GVQtIVInxS/xM
rM+szrL7MoN6ZBqdzDiO5Euo/qRSpGaZHDGIEDqVrIGcWHXT6NW03SA59NLnXYlFinhwFTh925kX
MHj58mzdyXYWrrLR9r748OPoJJt43TZKoqMTCSBtKhokP9Yw/RTYdIzQeB6VTu93x+YG+D++dqsD
wJu3d6Cx5Cr9jF+vZPJFWNVNTaI1Fop4HBkz9YAnUS+JZXptbtdKhJBwAIucNZEBtUimHKumuyr7
7LKIwYDTyvo3NtPLSpRgGWFQBo3dQBt72FfFgdSP5+PGZt2z+r5Q0yYlUGsKDvfYWx5LvGi6N5tn
Zrk9cez+jpS78+LebqD/8t+VPL60690hRbFkLeSZaDxeLjkLN6dZ7q6klRbfhHOShBQSF/Y8xx0k
Tbv8WvP4vBPz9RuQxYMJCY1aD+c124yEK8WEdGKFlKTmG9ai9diZ30sFd7nRr/Mytk8gKyFCShmr
Ei+TfLf0/fA2poC59Tttz3mIYYwv56VJTE9ENZiU0FTHCKbH0kcluDDD5/Pfl0UHEQjbZGh37wpo
Y9/PwLdKduyCo2LaGLgwTwGurvDQJctY265LdaqitdTWRfK0cRinTJ95mrT93LotgmOtmw7AiJzz
ym2bwx85ImcazVK70EfIyej3oH1J4vugl71MbvvuuwwhuqpjnyuJARn/AFul+/TIzyyfekAg72KE
gBpm8dRSfoPJgIXHLsfmUcv3US7pPdo+fK7ECEF1tFVd0QjEtH7+XfezHZpJl7fHx8SbNBzx/0Hz
LHfpkb8MmnuVMwU98vmzT1WfJjEMlaAbQhWxQ/o0iFk39GgMbwAsHHva8mJYkpPgpoEA/UTTic6Y
JZbwtUr63pxwz8S0X1HnJhkQIGr/vBFuejBTKXqQ+FSzWIHWc2N2WQeIl7J+moHXbcYyE9zU4l2C
WHWayrQ0KUeFYs0xV+5S9ToNJLcS2xfcKxmCmdt1mM00gYzlht2wY4MB9PQQ+/RLhwxy4tFcdqiT
aSVYfG0rQaFQSBzUa9CIVcoXq/99fmu2RQB8l+o6bEAcBU9pZVqhDbC9WT+12q7MdlooKV63d/9d
hJCR6rkazbDBCEypz6pTDlF9HLKsuft3iggpqWx1qs2cJqKobpK0dirrSyLjndks+vGC/s9iEXH2
O2B2oeSclGXMYy/uM/wr/IkN7qjhLkh9XrL0U3XKSqRgdJoZRSzhbBu8eijAEgUiTw9c2ScpyuNm
RlpJEozNplMW2JwxZbw1b6ojsK1wd3FcLhS3O0U1iuR0V/6oId75NxtHRHCyeTI1zeIDo8GUnKZx
vIiXdmewQgL3Ids7bqWrgi81u4UGHMBr6PZGekHjVxbfssmdlNjpKsmd4WZGXK0l97q1sF4rtLiA
TuopvFgOGB85vgHBHM8vnWzL+N9XYqjOGhpy4opkboAJ9mDYwGqtT4nsKLNd7630EWrYrC6B0sUn
lCqQeXL0s9rN3flG3RW4sJPleak0IWBAoz6wOIcdxycajpk3PQeXZM9OwxVu1CX5XrZVQtzQTX0w
8hFrWDOQIBDdNya6byLzZHT1vu5V3tk33tsR9c7v3fZt4fuaij0y9VQWVq5Ay+Krfjt49TW/LFGu
sx/qDfPVV+srH9hjR0uKxs5Dxl8HkpVgIaTENUoNA6NTKN6r49vjAYIKxR16t5cGFYnXvW31ykI1
fRppk2N10YzxVXVBSXgIwa/oVX5yTe/BVIkKavwRuPZBhqOy3bu2UlOo4yozBpMP98HsGB+qe/7w
OLnlkTfWGpLcs22xgK5DGxWuF1TxfqaKWxK2A4+dBvABy+CxiZVDmxelE09AHWb0dQjrx4xkF3U3
7MwCuSnSJQa1OcoC2BiCLi8Dk1DiEBTrjEitOBFj482/0ZLhaV76zRgdUF+ccpdrP+M2TD/Ye9Ml
pWtLSct4FPjLsFY/QMggJGkCpiloVtXriwjQaaYfKr9x4oiVUpIzNgPfSpKwt9MIokbMaqJ51G5v
aWl5eZh8n7TkhzooP8/7qUwpIW9EZt9ZU4T+UVMpXXQr6eGBzT9gCejYk4G0b/JPrbdQyBtL1Eyq
OWALo8vssvT54Nx8FarHf4jdA6SRQHPMffddm53iOnSBluLKIGNlaysklX4MZqMesYvTBGKW9nZQ
8l03eVMvSV6bDEJrZYWk0g3jrJp8fr7xlld6onvMejiLk+xsX70n6Dx+Kzm8yJc9oPItO2enQn4h
ox1oA3rSfYvMe7XLjsyuDuetRiZCzCqTNps179se6ofEvCCjf/77m2X7uwOIyUNp4ACYskVjbpJc
ZkF+HDAG22CK5LwYiRpii6XCcPWC/lFcqxu/tGZPS5kjy/QQQkZfB4Wtp/AuQ8UdyG6crntTshX/
JTj/iYtiU0BmZ6M2cBiFaTf7IFQ7WMcANOs6ICGiX7IHTon3vB0iVwkvs6ZKJXyMPLQTtykPoQl+
HrTQ559LOe9a8ZVdCRp0arOFB9vW5/TPqa/cUQ8jiwCOyfYyPLltO2BAW0YtbjCRgLcvjIK2BoQZ
leGmQ+Z3sWyee3vh/ogQmXezshho3aIfutN/h23jtVNzCOLKGcbb8za9bXLvgoTyJ6zrBfCQ6PLO
6B2uCmoSOTPOi+eFbPeFWu9SBMM20zlnCx+X5XjB3cP4ZPjhqQMa6+SjSfTt/8lJxt0gU01Ii3Hd
YZY9hzdFg+bMpeLgjtEZwl/ndZMYg8jFGxaLwii3vGwo/DYfDlZK3H8nQjDudDZZa/JOfN3QvaFg
17Wh7c+L2M7r7xskpLmSpkFmcvjHTv2ihl+D6USn63ZknoUH+/OiNk3bxgUbRYVINHGqMFIXW2Mh
omgwKk7GqNMPCWAmnqfhEyzJ+kqQkNjCOE6NfEa1bRlfae2U1veJfmZnViKExBYpQwe8ZuhigeOH
dppDu4fPrJZBMbFIqYanio+BTbOiCMNpiKAkye5zpb9Ip+DFYv2Oscg/L2rTBux3UYINdFMHzFYO
VqEDuvVYtOBsBTQhcWIjj3dNNQDdG0wUsntE7vp/lR8rqWLdY2lqNC7cS48cf2Y6VKCItRwT7/HA
uZbs12b7FlEBaYMDAcEDqBDuiAaC+6HB40bWv0E7DYcycdqvhcMhkTK32ckevLbCw1qgEPm0nFha
V0JgHTyn4c9C1nwn+74Q5LJoGsOcExl1EdohNdO1U8mVwObRfK0C/wmr3IrOsyKZU2Cu80bmGfx6
bFfvFbfod60HJhx0MSQucYLckQMJb8WKtWjB+lVmKybuWnDJ3Dv6aQJbcnE/I2pc9N7kBw7oIt4Y
zD7zkrwWK3pCT8GnHUJsEpSZqzf1S2NObjFgUKiS4lpt7qBm6hZnCAWgqbCD1mwzIK4gTPUnesr9
+BsBnuqV/TjvKJAkQgCOSZHeN5d1JVLYUVprmW4BDtGzZ30f1J1r2NEBrAunKZcVMptPy2QlS9jC
qIobfbEhi1MTmBe8C8vcA3fxQnq7srmQug6EGvS7Wpiv+2in+Tws/3BhdCx8SVXLS2Nlr0yNv1h3
6Ha7Uc3sUBj1ZZbkxyRTf3cW7o5T9dJoQkmRvbm+REcoxRsSAbTlx1+StnZFWqviiAD3BdpSwuBK
Zy9UFrD50omhk6zECNuYpKm2oO0GQBXVNaMPY74rTclrxbYmpq0SBkIAW5z8qIIO0Khzi1NpfYVG
QTYVu7F4iOvPeYFJVAtvjagJqBCYh4AYEx4U+NAtZhvByUFfmgPvWOJ8VOqFdSdDXNu0lpVAITBP
c9y0YVcD9Te4V/LrMJRcem8+kJGVAMEI6hx0ZYVaoua9108J+pIxkeSXr+OuvuTvwczLZal0K4Gv
JQr2kNuGMk0WJI4nHiyDU35KbsyLBC437mjvFnepV6GlQ0ZRtXmmXAsWfFyf41E1AwgOv4Nd+RCf
Yjc95g88h8t5HXjZ9pfVr9ZVCM6j0uaJ3sNSrPS3rh5y8tx2341c9Yh9b9W1e74okpmJUJ5ULEon
g0G1rPuaLT8GGdrkpg+vtBGKVC0gS001fF+rcVylL2Hxooy5RAmZECEyhlZYJGiZgxLada/t6uaq
7iVTlNsiKFBhTBuRQnzUTiy96HTuTjmm/kMTOOuJ4TSBDAFg8yRJTNs2TZPaqiG+0BIdbOjVkHG2
hgW4dLxHu3hmuZPazgjoHIyz+/UPa3EmGezeWw/433b3LlnYKZTmXVAkoEfhESr9rmIslXMH6Ypj
eQumhzkyQLyzH+ZL3UluPzPdtdZb2MIo6UlMOTmLCrLD1AUJgTOxi06KU75t7//R0hQfdYe6IX3X
YX2XGwwQV8f5Kt8HO/2mfE2eeGcgvZPdpmz787tEIfKnRjvGE9fMYNdz9Wu0a5ce1bpyyup5Ng7n
3Xkzn/0xH+CxfczMvaKXGtWhnknR89t9G5L7mvxaIhmyiGwZxeDf2mFn1ZATRld2ttdlPSTbB5mV
IkKst4ZoCO0Mq9ZjRJqP24Cw7aLd5ccZ/TeRLxv72HJvA5WMQW2bGKZIo9fPZhZOXJyxHIzuBZRw
puwGfGtr1iIEjVpQO+VGiCUbgLreN2AG0kGgm8sC1WZBupbDVV0dZ8Kl4HD/3ASWxmF57QT6z7re
9+lpbl1qp541vwbd03m74+4pBo+1UCFp5bOu69Tg9lCRXWpj4NBGg5ReXeGSCpBm39qw8uyguT0v
dcsK11KF5DXXrJzSCVLTdnFs5TnMRue8BNmmCUGRDEpaKSkkTOywjJhjVMGGXuFZKPLOC9psS1zr
IgTAxLJDbeDbtrwuuzTkrfSudqffFN87X8MpdD60F58ZnXyXScVgOJnGUEcFZMbzLSsjd5peKFkk
S7jpymspQgAMgYo19iOk8EGZ5TIFV+/gqMflpOzBr+Tlz+dX8rxRUDEEKlGrdmYDceOU7K0aPath
84l6Y62REP2iIgIUBWg1fO1Bz5MnJdV26MG+O6/HZkii6JAxmAXcH/EeMUl7U9U49YQSN09ZExyK
0fBor0l02bRwCihNlZnMtsULuLKoKbBVIcaeLpLueqyuRt1vE4mnyqQI8SEO1Fzr30B9jdYJo0Nf
PtjaVcX882u2GYYYIYbO0LaFp/GPsa8zpkwtSigznzguA8cCj8CpJevU2xaD069FGUBPRYyVMU+W
ObFxYZ0AhCervsWLDxYXx7I7R68rd9L3WfDrvGZb8QFqWaZBDILRNpHxWl002hZmh44mDGMS7eec
HAmGJYtu8NoM9Br27yU3T4VyHNNnlRxrchllilNrEu/aUB0/ABO3Gg5EFgpUYYVBwa6CcRZtB/pT
bd5WQe/Y0Q3pmRNOT4odOiw7ntecB3Ehtawlij3NqbEMdYcXXK8G9lZJTrlKXKLUgHzdW60MCWIj
eBADE8V4TyOo9UWnUzOAcZY5RmJK5UtPH81PnMo/fF/IJyrDZYNe4PvZqAZu1ySWm0ULkbjB1ini
gxhhlyIAXTZFBTHdK8WDu7a74king6N8n2+AF+Id5PP/Gx4OkUynOq751L/AB5PYntqcj4zE0xGT
7E4yg4Kwi71Rlw2dbe/RuyQhloS0VeqkgyS1ftLjxAF8nyRlbYReAremtgU4Y/i4EN+rsMCTQI+J
pbDZ6ZPbj5VD5AzB+oZhU4OHDwR49a8j5QQO+1Yf0O87ZsOFlWr7OPtVhs94KvFLEIEY1q8K85zN
+KPFGFhdfuLkj+ahP+LFJuphjqtYRdOxNxWJp1qZUymSm/WtZVxLEKJxneRRHoWQoGrHIL8M811D
JOFoU4QJok2NEY1aImg36xqzRWREcAAiTbGr8NpBZMTU2zJMooGGzDRBX/8x5GVJVuuMD4zM2rHu
XrTlZHf/+1MeobhH/Y8IbvKrmj0O0pCZnEKXLoWzdL8zTINPD+fj6FaLHJBOcbYhpoE8IiZH1UpS
UBPAb4IqQVM+UCenF5ZpXkJyR2t+2WXhpdFNaJ9YRCQOtZm9GEFgwGMiTlji9ckIFp+om/EKxhKg
VrOnDN0Z8c1AD/YYOWQCj0A2OO1wRclrt5yAuO3gnac2Ykmxs0U/SxhB4gZvEaOqaC8otSIOSwyf
M0GqoVbghrK9KsFM+qK5kGqET2OaOsOgewXgOHuGkarRXaLnMroGhlVT7zLl9fy+bGXU9U8Swlna
NLoacwqwCfgVnbqb54O+PBj6zxCIjCjKLRJIduMNnEdMqWuRPOWuzK1U09QMZrzpK/0zGie9rrWd
ACSWU+gazesc225eLo624Iar3U9m4mYzjj7lsxXtTfJ1mPye7aYmdUbjsVMflPGlV151Rfa0shXn
GYaH0WRposdR9DvbTNOunlBlpfO3SLksZFX8VmHBDAsDorZta5rY5qID98QOeTdS09mgl/3WoUF1
wGD59L2LZaCbWzFkJUvsd0mipKGEt9QsRUlf0ojR25CUmRNkrWx3t5ftj1pMiLpBl050NiHKCr9S
49Us7s7b69Z5Do+6hDAd90uqJj5lsD4cjIH3UNPH1rcYGk8zL0C/rcGOnDgDMICSIL9VWlh8mgj/
2dQS70QBmxhQgD1BoK1OLprIil03TDdUS4FmmJeSrLVlFmtpQomml4lRJibSckzQp7ycalbveiPH
PKJndsNesphbu2WhVwSltA5OajEgWfXcg2sc3q/a133eOXPWHQgZ91mRezUSc91EbhFrrjZULmoQ
ty0ATAZyylizZbFxqx5Z/xQhEOFxKkZjBH5KEWNdx/xA2ufa2rfGzWTuGqt1laHZEfZ1KW8DwAdK
FmJTOspGJFim6Wg9+xiT8HCMK/EKVlURdKc3l8B0cgzqDniQzurHvrVccI05vf0jGkCXPMteszbF
GwBbVTGxxsAR/lG8VbVVi6Ei3roe5a7u13vLUyZHO5lou8Xb/ye6Ugmqvj/yhMVejBi9xjpsOgeC
GbW80pSxY2490H0QwQ19FeV1LY4te+Ruc8XHnrtju0/3vnrsgQDW4R1B1gy5FeNwLkQZBs43ANcK
hw6M9bC25fWsWX81q5OpPoyl5Cy4rdO7DLET1kyzxSgJdKojt3rlnLCxnz4WMxo1AqfcqV4q7XDZ
rJtWeoltsVW0xEsYQ68pujaNuyUcHbv1cMfqVpqjR092UHsNwO9yGT/c3wtKNbDIm0hOOCEAzODj
Bla0UWmA5my/ZfeIeRS1SbA773YyETw8rWyEpnOQENZHfsYe68Fr0taZ/vf6+aMagmvpSxsXRjRE
fpjvDQ2oBbdDLHnG/zuKfhQheFM94Ehd6RBhs+NUPUfj/1yff/y+4EqNUVfEKrFMkYnXP8v2tCpw
GlP3z+8GTy0f67KPYoTU09tA7m0HiDHS+276nQDoUqfPZju6mTU6rdFK3Em2+4LHZhRnaa3DsukW
sChN4qUkvcwXWUXyd0b9oBblnCgrI0s628q1FmJifXBGtCpq9U7rdpGxa2X2vNHMxWWhMEG+0PmA
zkdZaVgZRcFmLOFVcGUa/nBpHsq98VK/YhDpa4lRpPI43uMMJMme20v5LlfYupjpZWzp8NVxegz6
h0a5DtnteeuQ6iZsV900ab1w3XJc1WNAFI1iXvkrvwWlrjf8Ti/tfYJbMUdOMM7d52+7/KOcCB+W
0dKkeTjB/MuXvnmc4tJrw8GhiayRetuPQU2D4WSK5nMhVARLZpUZ6yI/MerdqManMDKezq/i9ka9
ixBCRT6n7chs+NhQH9v0qOeXhO7Oi9jIGNwI32UIRpj11awbPFyoYD4+2ehQUdy29tjeOqRSkDWZ
QoLlkaEzs4mHV7sEOPttkt7HMvDhTRG4ZcHzAI5Kf/V7mbM6GrEGEXTBK1jk5M1DWz9/ZtHwbdy8
4Wz6VyuWWrVN1RD1/y+aesUXbQFg0D7Doslu8Lc1ehfGy8FVSIpmwD6gCoz8mWL2qFcASKRURzVs
P2UKK62EHB4xo8xx2vhgCtBK3WV4l5BVYJvuY4KCAyOdjOoigoQ5a5WS5XqEgtV+VfBOYCaDrE9k
e+X+yBDxWdhY6rhzgwxSPNBwx7onjUgWjbvgX+HmXQ0RoSWcrXHWQ4JOFwDJ2/lVr6Lw7/1SxiIs
WS5bMIJes4M8VKAKmjj3i00OdsycT1n1+3IJ+z8T6FK0GjoW1D+hIFD/j/u/HXhWK8c1Xpm10U/x
qI+Q9hZ4PviQ3NpklsD/vhI2VRV4KxQIi/RfZe4U+S9FxmgkswT+95WIsMXt8RBhh5bua5lem3Hq
BWgY1qTbxFPnOZMTIva8YAA9XqDL0i2zO3RX+TI+aiOoPcAEdZNWeuAPJEdPVnCx4IbV7fEmAKy7
3WLXTqi049VsWr/BPD+dHpuiyS/acpahh8uWW4jzprrMfWQjkkTkztYdpXuq/3dwBuStlfkIBYbe
dcvU8B3FxKQTjpdlsjjFLKmlJUb6F65G0zRFmxK4t7EnO7RVHKoZdNeam1wox3r2zjvg+VVD0/tH
C+K3ScxeYEGMdY5WvsyL5ZqygLVxrbxeOCL2HDTBHGuRDZWKVPeJ1lpXsUYKfw6qynVA2RZ5mYXf
EFxMuAZywwhEak38rKu5l2u7bsG8tquxpHQwaPzzE/oD7UVlKk7l1BQMm9SpQVMNpduigGSc+nna
elL9Nxd5JUQwTTWo4xSwWgjYGJRGUrCN0YszSfm7LcSkBh4Q0FAqQhd1uYKnfZUbZweAx/JFBXAI
GlclAXsz4tB3KULEmbuyJ20ALzOr2ius45gQp0ptNy4lbiATJGyMTbLcjBKs2bi84Coar28vZZy4
bLw7bwAbzcuwzZVGwuaw2KQAFocg1mK6ZfLii2RneXp9mHeAp93LGjll2yTEEPTs23PGuC1kauQM
VHFnbUaQVH+f12szeb+rJT5f4pwAJgpeLlZoc8PVSDjtzguQKCKCjAYj09BcAUWS+Qvrr1m2r2Wn
Vb70f2WdlQ5CAWKWva1HJUyasvSLjuTttPN3LbIWly32l1qrLmJc+f47tYSChOajmaUq1CJt5pfF
KSLMl1Zwm+l0pZhQh7ToirKnkW/OnBxoFji99YzgU4COq7WPSWi4aiObIpU4lAgzyqqU6CSETKJX
e/v/kfZlu3Ej2ba/0qh39uEc5MHpfghOmanZki3ZL4RdtjnPM7/+rpCry5mRvBmWu4EC2pCtzZj2
uPbadbyPIwmk1q38Ekb6f3k32Lcc+SXtMLRRkWET2772MGhRCUH4swo4jEQL4jREpqXjYg9YEAYu
3s5a7CS5utfTzhsVaxSoPdFr4pTEiuqbZjSQ1S351TxOtE6Gp8sXb9vuH10KTjOEYV+MGXNgfsc5
FdxAncs5ja1R6V2Kp9X0n4H/w/1rZR8bSmstaOUnrRIUEASHxRfX1cGq8y5nT7m80rUXvbla89X5
vXztzz3UOY0hERKWFUsB5bnmJPaV3YIKQOR1CzSfzqkIkqRJWGVs73LzpghDx8qNjyUgKZcvhODO
6ZySUEslkwhTEqkyP6J8vDMqxbssYvvOWaZqYCa5hffPLaXDxKapMJCWO8rE/HL4vblvR8K4Ba0A
olgsF/Pqa6rmS9OETiIyS+zVn9mMIyHsI45Uj6L1aCeOoXpiKfQU8qlLAoxepxOCAtE92DygI1Gc
liNSY/VrgstmR/UuVJZ7jEH3BQfELuyl5XBKrisHPWdUfl7fuAsYo7IrtNiwvM+vZUg2n+nRkjg9
ZxVRVLYL7kPYvlu0Q7Z2bi97+iCi3RJdBU7XpcBz6CTBKYG7qfCUGUOeql6vnWLVBH6kQBKv6PJw
VOI2ZrnZXw4LN3Xpz03jdVubjrrS6jijpvelYqd2QLn6akYrxBLF7KM64l6+FZt+0ZFATsvp6EpO
rQgCZVL4WuHEfQDCG9AQO71Sum0eXBYnuOe8vpvnRteWFeIWEHvRMv1Yx3EmUHaiY+J0w9SQItZy
JkN6HpXF1XRQ+L0dZQJX/2jfeN0AMvcxZdqOBbs5KobA9cTGf7kSTiuglXtStRlXe8z8cL5JQyDH
/8s7zSmF2LByawBA6Q05RtGZc4pAxUxEJRsgIlPn90vZ+4uW7S9fK9GRczqgjstqiTvmJBoZXaab
sUioEv2OO2/ZmBFrASll8vmNNZPrQYtRatBarw19kiNpKtDR21v1UwT3GsdMKbu5g4hk1ujSqtdz
OApi+20N81MEZ6bNxIxnTN5kFcI6dtQio+E8BYOSOnM6AXzRRjEtuwVtU+Hu8iFtq5qfkrl3mahz
X64jJEf28wLMN3mU5ZsV3fRTtRvzz5eFbd+In8K492laWSnrCXaShJ+06mPRxW5sCOBL2xbupwzu
eerymCU9q+jrcNiSNnY1za+QMF3Gt7MwQ9vYYLiRiYVOPR4/NxtGOg0htE1WXOWx7SACj4WmYPPy
/RTCA+fGPARAgZm3tqZt+87oP14+ks3tOvr9XH5wKfLR7jEuyJuqP5FUKmWwcUqAGj1dFrN58kdi
uDdEYKYji0CM2agOgMopEmXDKjh6kRDuFU1gf1FANf8WV2BbBAIQBiS2gAE89T7tbs17m5VMEvNZ
016izG9V5XcMjP1TBqeaG9JF1tCyZGq9ujp4GJGeQLAtMPpbK9Fl/E9Fv5AJiOnpSrSqGOdVMlFM
b1k6PYx+L50OMne0y7DmKlQ1T0W0WpVqs4wA59d18/Yqforg1ZepV2HNQrUCZFP2SLUQVFC/cXdR
ybGIjkktoKfnnoidrJptFNip3CZUruu7LrZuOonYgnNnd4cPBY7lcG9kzut2QnMuvL6mcsaF3Dfr
eNvl+QEtQO+ItDy+/UnqCqjwgQJHbZuHqxXoKNBjieBJdgBQAPxeauNuaiqBgdlc1U8xPGKtnwwJ
8CSIKTCS9Uol4XVXZ7KDnqYEsOmqvF8i0ny6vLQtpXa0tNeo+ChGHJs5CmPNRtKfoCUtyiRzZ5rZ
5A1RnQWlHIqMqGiN3MmNYTrokmVBiRrZjgC/OZazW0yNI3eHXlhsYfft7J6AQ0U3Wa8RWiZOn9US
GbFd6OFJSRUB46+hKzZLO/qRNE4bRSXwWAaTJgflvvxYurFfPucYwdjvOgZO8KJHE0NDpisRs9b2
If5cJuc+auYYr7YKwav2XtIIuIUBzH0cy9K9fFmYiriwnRaXKQuH1TCmEXLCofWbrPtSY6zQZREb
/WimcrSJ/EQmHRWVLMGosB/cEhFNdmgQc8NrnSqO6UsYxZOiwdkU2MONrpNTsdy9HKJeUyrtVezk
oUfSKW5yF10PXoOTq/zwXXoQndr2U/j71CxO59doSQ9bdl0mvXPa+BazhGm1fEXzhCbiChEdHPv5
0SsvVbMoZTx0b21uQpJheJKoLL7lHB8fG2cjG0m26zSRkADKYtfKCK7iQZa+xvNequzr2Xwzxwo7
LqKg+1Jmna6cuLksMj21DVQN2pew8+Xxeez9yzdx+1H9FMF+frRnaSjrw9rDlo3Gl6L6pnTf8wIN
yUZwWcymWT5aCaeiptFI9MiAKRuU+iB1lSdXd/oouN4iIZxmaie9XvQIa5HCQBm+KuEjuMoFNlkk
g1NC8YTkT7JAhl5fL+mXUPUKIb33pgzQPwLuR0zT5gniemPIJXuBhdTamS5R5Q/Zg0FEedNtKZjm
oRugsgEy9PTkEWupiWwjGu+L6w6FVjjgaSR6MCIhnMKJwAP9o7hm5t/LlKrqV1M04mnzBqs/18Ep
GMUYhrKu4FT24UGSv9ha6FQK1Ya3D2/GY0SnnM2Q5xbhwecrMeOQsCssZfIHbZWvO+Xt7KKnIjgF
BmevMocW773o6s/I3++tMhcAwzd362gV7MCO3nu2aGTKVohoMR5mlMkuLlK6yCZtG5Ed3WDkx3JM
XC0T/Txgb+Ie/dinS1gg4gYJcPhQWA7Svc0HxVUoKF+oed295J+zffQEhMTd4rLZxSL439btMwB8
RlgG+doZmZ2ptihCIadVyE+otkbkQzj5b1dsxyK4C67KvbmUIcLxPhmBTachypHV/PYufFNB04MN
CCNYBs6pL8zF7GNJQyeSXRGnrIpHVQu/XF7JBk/OqRBOfSKKLeJwhBD5AH4hzE3Q9yTQvFo4yWzr
WI5Xw+lQdRpAF6JAkFHeVfmHlqRObbUCRb110Y+E8GWAXq6MKVd0kKwkIQV5VoKedam81VLv8rZt
LgbUxq83XcVnnz4oEBZEJOtU8JMVEdLx4eSqVnTdpvbLq5z/+XP+3+hbdf/DAe3+/X/4859VvbRJ
FPfcH/99k/zZVl31vf8/9s/+/mun/+jfd/W38rFvv33rbz7X/N88+Yf4/X/Jdz/3n0/+4JXo6Vwe
hm/t8u5bN+T9qxB8Kfubv/rDf3x7/S1PYPH61x9/VkPZs98WJVX5x18/2n/91x+qBj33P8e//68f
3n4u8O+ehjLpks9n/+Lb567/1x+K8k+k2ohsY44grLmqYv+nb+wn5J+MwBLqGv2sDECNH5RV28f/
+kPDj9g/stD1jbZntGb98Y+uGl5/JP8TXCIyeMLBdYGxcIb6x38+7OSIfh7ZP8qhuK+Ssu/wMZxH
is+x0BUKQRg9ZKPYydnY0M5qJVJrNAYfpLvmHaMwkhz5TgtmT/EKf7oSDQ/iHNQzgZw6yotSahQd
Ahv1UGULlasbpf+axcBRqVfquDpHJ/HXgo8XyF3+H+IYmBtrtKHm2SM8sia9Cd4nU0J2ei1j9O72
9kssR/eF3i+C17whSJdh4xULXhGIDTiVMRppHpqYL0YHjLOBgxprhhOFpUAKpzPYcnRQ12rItWHw
kcmnJmTSSjZ4azJaFzIlVYZmNrABK/cKujAvbxw/6uSHKNUgMlp4wZvDq42YkMkgMUSNfvwk35q5
W6N3L/X7XfxMkO1/BCuUr9x27nDNRisSV5apCPPPG+gfH6HhK0zNxnecuTTrYCrhjPb+dHAmDGFa
vHoA3TMGkTykbvR+uSOB8SHNqdyjTUhCaN9Xjig+5OF4Zx/BOT1SMlqL0uMjpkNyu3jo9HVJRLXA
PiyPiS8iBN884qMls4t2dGOX0QT1MZNWjYljlC+hdIO0rZ2JiBW2Liyexd9by70MOTVYVgtyMlN2
bGNwrOqpMkTRyIZ+ARDppxTOwyoRNpqFAimlhs5gILD7VBCCst9wlAw5Ox3eKUhWsHyaTELROcNy
M1bPa4yoZDx0i+iRi1bDPfKhayd0VEOW0VhOpqauuqqCF85+xYXl8J13U6iSfiUQISn3s5yjmma4
c/YodzXwpp9i8G8N85fLT/3sxoFOAQSKME9Iz50PD+niMI+KSEXtSVExZc23VZn2xvPa/3lZztmN
O5XDF4ag0cwE6R0UB8EFpeuHnoTOkD39hhATlQ5Ep2DVl7lrXQD0tOoDhOhzQVsJpZuhp21UCezK
uVJgizmSw13sUMrlqaghR7sbXofWlM/xh8FVPHkXOrIgb/CqbE9uBSeNu+TLkBs2qroFVQPlhY3I
QffLrU7ZfLbUS+5ERpoHYWFytGWDcgYUHrYFj0Xj5DWhsax2taJFJJEDNVfBJRJHbmyPny0Jf0CG
wVM75b3cq0GPflTM1iyn/eWDFH4D99gQadZFNywFnVu5fph6LQxKZWzcaDbjfVMCGC0lH4my7Apj
8Ms1fpEr9eXyN2zd2KNt4F10Y0lK1NXwCYxvRm97vxkeqlzdXZZybmrZbrOIXWGs5mflmqyrkDQ3
2G5f90+D5UQ7ZWffjiWdr5KH9qr3Ftfy45Zm++kaA/mC7jl96ERU3We6jfsI9dTuYCyJPIYzPmK9
04PZ1Z3GCTFW26/2EebSqVQc/DLP91TXcSLZz49M3YhnunYaRJKBJrfFLboqdER2hVfd2N7gK860
J4fiOnEWv6XKDTlEzi+QBWwe8tHus405+gogGUBjseIrWrR7jfswKHadA1rZjzPmi5MPS0wxdUGk
Ps7UPLd09lFHQqV8jqpShVA9aDzrYfGiK4zFdc09YfNGrpDt+KB9znwtpWLet1eY5qk2wX0CM6FJ
dAMUonzvSwVeqQVIfHBImSj85MqjobBWm0F1ewzMmJdppzZ47VPxbinGg5nGFI3bV4O9OpnVHgyM
2Zht2UmTPoi0vWlWjm6Frmp+k8gHoy9pFDUPsdbRoStc1LbdMIzcogfdICFOrY9OZ/W+1kBr9qZr
rYFcYKbc2NA2I7RXHk0tw31AyqUPXck23MYW0ZueHzirQSF0MjAPATAcbu+NGHFw2ECZpnESdEMF
ut3SK8xe8KzPlDaa2hkLEsji4P+A74xTolOfV5U5q9gQNDBhgF7ph259pSHHhIHlHspQriQwfhsi
EX4oNhslY5vmWbF/iYFYy5i7NSsYTVjgLslSMPjRvenXQdjRZScyFWwRx3cJTdMnErlF1lXX9KnG
/BUZrWdaM9I5yhxrLu51PXYKvcV/vXtZYfJVIrCFngrlTEOzTilMD4SCKtYNv3dO7s+717HvH1Qf
T+YXOP559chEgjoUJh+z5RHGc4FyXZhRVpWIuOZsSK+naYgOel1lb5y397qyYzGcFk4NlPSSsMxo
X2K0/VQ8lHbhy0377vIO8i4fWw3MDQa+G6x0w3OConbexVoKMa25VLSPFaxLrksahtm3RDdE57W1
eYQl8aFKTdg3zlmaQczWZTPE6UF+H7deFcyEEie5R0s1Yjea6zQ9DIL3JxLK3cyUVKSWCIQaikpN
66q0J8G6eEXyYxd/Lou7hqk0Z1a/QIKZRe/r8EpZkyvSzQJbwQc4nBSeykEb1DZXFUgZohxM5zFN
bAyjGioMRjO8thDsmmBN/D2vwmRZOwvSLPveVHatdC3VAldDJIK745KVtBiZABFtoz5O83S/pDX6
qLrl4fIlF8nh3ItVNSdr1SBHSS06dk8WyLlGYcWafS2vAIlh6bbKWhyBqzu15Fq3LuD5BfoYcySR
mDCdlcZueSX72q+M3t58uKYBGlAdhR7kD0+lpaHa2yGT1nnF7XQgkj99b/fFDvCGQKcke2z27btc
WCM/C3deL+GRXO7MwOllZh0zLPJBdWLHzILYN4H41zwD+BThjNttecQAc6pmQ+nyraPxMsylkSP7
NDk/cACr/E7yfsA3EvtBOKmJ3YWzUzySx4WNaa0pwxyDYXJ+sQLiRwcgCtHiPLnpjrm+b+QSe1Xz
xFJB6QmucPR6csdYLL2azDYzYPbwAqq5u/6t7NNnIrgTyyezTyeWv5vQQYqEGTIJH+cdcUZPdWeM
mpacPnPFnu2m1j1aGffoxqUwm5rlL8y6u1ftfZ+/ETP5Y2Foq4bPCfpYGOTTJzC3ayUbESzxMGWe
Yk+0n3JqSPvLymPTxwCnyd9iuBuBvuyStMzgW5+az9lV7jMcUeKsh2jPQiKloWUgDAs2d+9IKGco
9XHuEN4y7XsD4n03HWi2S33JyVGB7PaVBpmiUUmbWvJIJGcmp7npa4ttZ1fbYLjsnDIzPkdN9jtW
7EgMZyt7ywyRTWbbaRLPmErHqHdFM/urXAUL2GQFp7dpNH+K43NNoWZ1lsnEmZ/qilbfZUd3lvfV
jXkf3yVOspfA0bhSUF/uRWcoOEKezBPrjKyRuR0kkz0lRvhTd4K9FIngnvaqlGE1MBF217DmfdKK
iFZFErhXDDoE0qLPGfopaz+1EgHRpRpcPiJ+etHrOwaPjgZIL/g3ECadvuMpGjR7lhM0WjgF7fft
XeFFgJglTvdSABl7M3ufD7WTf0sdRaFElJjeDJWOxPOllEqTI0lLjvRjknyvAuKwirI5f09cUa3/
/yORYBSVDG4HhY87JyKHBdDrcEgpe9xg50w+xv4rsM21p4+YviK4J0KJnA4rMHB2XjEvjLY+m3Wo
IW0YBUoA6g6g9yRXEelMZrZ4K2qpP1fIqS9lyBPMO8MKmTRQ4WFMCXI3ijfg/7oi6hMeDvDXBfop
jdNctr5OTdpCmh70e+0qCyZf9/PDL+zj1nM4Xhd3Vbtk6Ulfvt6VyZNo7GiZjiCGYBig5tSfgLNz
+/ei4teGq4dpFSyBoGgg8no93KMUEZq2urpRkYMbKml0KmCt3SEtr2Zj+LSMg6gXf2OJ8Cd14AN0
uCVwZ09fo5bKVbuENrj5y8k18tGVUpFSZufB3Y5jEfxYiFzuUckr7JxW3bt5tTy71HwoaQrSXsAt
nKl/I1qJXRBiowzAuh5QNeVd89EoW2PJrBqJHjBYNs0ut4qvl7XYhvUEMTlalcF1bClnSkzXhtC2
JtSXDf37ONRBl2q7cRZAora84WMpvK6Ku7CI5YmkrzFG807bZYFJjUAKWicW+vrspLljspBDQlsi
qtgs3XF6EzDFGWXABcLYs8oO/a66ZmPWGkEUuLkoFVlIlAdVTCXlfeCuLHLNqFnS4cZ6HbNsOzqN
7pHjdSNxwpV9Nb+qY2mczTTXuVHNCtLiPatjRwfbGV9neRoY6iyWt/GcLKT/LBMYDWQ9zhDvarMq
mYqBGlP1SuBTD4N7+eZtKHcMO1GRiVIwxEOHGjw9J3XMwY1fNjinB8U3HXPag6vfYSHZrNPkz/gg
SvVtnNipRG4PQyWKUP5E8X9CMYSymcu2owQhsHG59xv2ElzLmDGOtBtUIDiEDE4lxVVZA8s6wIe7
WX0mbaRIeHirA85gRC6imIzXt5w4vvK6kjUDrB7iUuPrTL7X3YfJumssQaPHGeLmVQyYsTUTQx1A
zsg9L21sQr2xIlRAg8UrPO2qQOtMT8NrNiyyd2QFhEKO/u7yZeGvI4TCr7aBGMGGouTP3ZUBU3K6
UW2wlcZV1uWu0tciX4Md/vED40Xwl2Ml5Wj1EJFemwck/4Nw/2dO288MHPJG6lY4i6fL4fZQIWWE
DietpmseOhlmART1Cyl+Z89ggDWYDtTFeXBoN3aFHaZySlvbpCmsiJGJnNCtY0EhgjVkwuiepevz
KgUjjQ6jq6rFfEhJqu07tbEEmpZX6LhlIGkHMAm1DvscZDqNlRYVZCqASSqvy3HtqD7YgYnik9Ua
u1IurhZbuknanAgEny+PCWZpMRsQOhC3nWoowx5SgLjHgprS9zEP6kTw+3nj+2Nhf/9+ntiyNdIU
/JkDRq1amCg8ACG+XilaLcqIsnaa05vN8HYMw2fAWOl8U2CBqQXN0mYo9YNVodjb7TJK1OwSNy3B
LW2tnxVZLmlrqfr32ibxtbE0M1WHugnCbFl1J5pioOpUqXSszLI9jMBKH5e51YKkUG1faq1P+YBk
l5MNprEDvUY40Uzqvstkue277k98nBMtoeEmnabSokkjKkU1CKajxXbmsQGrTIPhJ/Vall42guh3
6tTqxZot+6sOVO5BqXRcK1lBqtDGAFUEqO2TqsR6IJtd5JCmbvwoGzCAXFPGa7kfQahvI9qrk1wR
7CTfVMSCPMAyMC0A2UvrvPIGIxxFdlQWr35MsoveyV4XSIAzWK62oNqqOd0jyJNEBFpnUAIml41+
w2gSIOhMPtS0h9JSx/nV82xRbTb12W3mDnwYsKtK7WSTrSOQVsBVD1JZM8qdSB/09+uAocGdFK+t
yJ/jnRF8D/oLAeME0MIE+JJTx4usdATtkkhbIRJkXU4RhgYTuD8MwiZO8Wyt/0Qep5tRt+qSghXp
mEtX3vW7GX6C7qcoQVaiM95aG4bd2yDzlg2Mguce/RKTzp5au0CGevJMDIFNDbgJI+CkmDCOKUYp
FU2C5XM9bDePJPJxRVGR0TZRJ6NZ905Ov7byuDeTkppqTwnGgV22pGduF6SpmPpkG+gPVnA/ONuj
JqrSFwnuEltf7AwBxrYgadF6zX4MhitReu7VjeO0z4k8pmSPwsClHlEvN1aYn7t2bz/nj/0X/aOk
eNLiNu7gym7q1e+BcTIJbR8Y+Ej7Cmzof7loLucKsn5c6BSLbt3VX7zSbZzYBzKFVvv4qr4RLXpD
scM/AvCIFVpxkbj3UViT2c5LXFNLe4mnoK41auvPgjWxS89t7IkQ7lFEfdtWht1WQN0YFdVRK7ed
zjVfWMZfEmZ/NpeE0XS6qUANEX6c1qxP02qNHbjeNdkheu9pk7bXRR3SZy46bieGPP4thudYhEfR
N2E7oaaLgwrBhesXQYM6jfRd3709yuGlcec0ZOVqGX0PPbrMQarpO23NBNC3zX0DDQN8ZQuPnKcD
K4wWSxohom4+WuNDY3/JRDzmIhHcC6sLAhrgBSKy5ltn3I/jFzMUeCobnhAWAB+Ipf7Oh1TqJEvX
xQTqXZ/k8Q7I6m6vGkshsisbngrcSBluHkHzACAnp7oir5uxkmaISfesQSY5sAYZuAaBEBN9Hiwh
WQRzisgWy7H51EoOtIuULEitjz4I853SXdFSxK7a6BnOajolzJhhXTNcuODZbkoGewnKrQhoCA+0
77R0He0GGZf0OsIImUBxi4fkMF7lVxFYyA6TW/ltQ4edKDzcUvwAL6AbUccILYzk467JYqSFrkno
EZwcFm8nnpQ68ujZyHDqvrwbxxth/nbrZh6LZD8/0v1WV9epxESm+8mTvdKf64Pl6nT2KhdDiFTo
/vKm+I27ajLgJ8wbQkU+7qkmMCPPPRvLODfUUq6L7OPlI9x4DMiI4DUDOYGEAh8Bp3lnFXU2p1S2
gNSRTacWYcI3Ip4TCdxRZXPXW/2M7Eu+b/csWzb5eHDCocJb/uyJHO585KZGV/SIlUwHGVXWbDde
N3DqfIbPlT5FT8ZBHwHgE2WGz0on0LsnctkbOboXq5536sJ2EP3/xmO5Z6NiUbAG7zGh1Z8sRRJS
lTJnoPGaXflN+AiZIuFs58kHcIl+LcrXtC7xAfbjD6goSIvesUx/cSdarOgsWVb5aK0YmaCoeQ1R
UQXGYOJo64difLaWx1WWXQkVRGkMf0PHnCyP82FJ3Oe1xO4Pw3SALLZKHOlP3Vt3Iw0GN8MgIZNG
YDcSUjFvKDdkqsEojsmDpnlGlDHacZ5KTVxRkgASml+RNcKA0ee+FxDVbrjM4NAhzEknEMg7WJqZ
zVk6IJOnVqBJjr8POUEvw61kfYhVK3jzcz+RxflZbQ0k1rBgtAXcOmprH4fpjQzgGLglI02INDIb
OWmd5RmSWMfELzktMc8wu5lD5d4E9FDSyg/RuorCmzOv8VWWaQI0h5BS5tnZSYsh4nmUI95359c5
inYF7x9QYQ+Mh18U4ZC9s3CKk8dd/6FfjXX6IY9ZHUZjUn7p6erofhsY99r+8mGdXQyIwzBti1VL
UPHi7bpcmFNjEWylnacISFfi5738ObWTwyIbu1zr3l+Wd67KOIGcKqvWPtE6AwJ7d/wxl9L+0D+v
qTNGNEeDA/NepCeroFFP7X2r0/y9IuqQPTNI7BsMG511KMuyYbenKob0RWhjdCSq0HpOpc7Pq8+X
V3nuOzAJAOTKAG5hfgHv/RNJ7qc4iUsE/OorgEoBSEy9Zxozf5ioyHHYWBBcMwWigBKDMuEWVIDx
sWtzNBBUQB8PYMhcF8GjPg800F2jMx8Q4CUQDvBkXLGGkuiYlyVNda+GAcLMV2eJ3A6xRuWCIPh3
5Bk65nuzapGGEPz0jMD+aFRNNpRwONGJzXRx5mhBdI93h758UYL5DP0DlYKQ46c4zoOo0lQxkwji
2pdhoaXqyl7mFcHoxCbNMNvmheXqwQoosjwb6uVELudRZOhoIk35n2VqLiuxzIdiP+0ZDE10TzZP
8XiZ3Osz58SqpRCY/R4T5020fMy7flciPaT76m4RcW2cVez5XWXa58iWT6k1SXKC1cmH9kmDqGSv
+/ONJMYGnHkN3PlxarNM5xlEblgYuSMdciV+c9s5gH/uEqf2Brd6snZrTu3F036t3CiSz3kQKol6
dayxUj0AuNrRv2NzA7a15YdmX3xMpJvlJd5hsonstkCrC+/vhtlAg7iNMAxddZgpykWCEeojcmFj
NHm67/eWedsEJuCMs5fvEoX2+S9wJmzpuBORnJ3PqrBaqgiZcBYftYk73Iw725t806/uMIBT3D90
5iwpMjJjKA8CQInMAN8cbA3FYqwp1jhPj3YYTJpNB3NfWR8Fypu9uRNnF3Kg4GxQ3WBc/dmYszzM
bQskCg32MtkZz9VN4UwT1alJZfRFZZmTO6YnqtixC3pJKLebs0LMojf1En0VZkSjcZ9ZsxvGt9P6
2AFYlhFR7mDrxhyvklOwtqRj6mduIG+Kamt46JzKsb34w4gXUviR+8ahI8xnU2E7bFnWMRz2jOZd
KmdbaicCR2OZog85cPSenUqra5dD7l0+wNeLwO0lG9QMv1oxiHY2jbrLu3LEWBB4u8UKWtqxnMbn
qgQ9aZLZ0x79Mvq+bTvMhbJItbjjUDQfq2GuAOufR0rmSkLiGnMIunVS7uuqN0FvPTbGPTxNdaKr
bqxOpS3tdWx/ZA0hg9FMd2lrmQsN2azom7RYCZunMYepE1adtjPKdS6dxcjm21hHXS6sUVd321a5
06wETAhtVyauVA/o12n6dp8Yau1X1YAS0SpbWexkmjH6CVyWnKZJgQgzrNoHO7HMQz+FiS9PKZrm
ItDO03ZoEi9MrCL3F2ktPDvv0xcVo+R3bS2/cTYpO1INdAHwOIC6sc/G/TAu024q5pJqegJwbkWj
/FOSCl7jhmuD+hFyqGhe05Ge4AzkEMkN2COg2G17b7TXyvR0+bJsOMAnv5+ziK3dR7YGiDEtQTGq
RyrK5feS9CiPUKPD6FwWtmElIAwcHyiGqZjNzr05eVRBeKdMJfIU0W4IrH22j3cok+wvi9lQYECK
KPDWWNwCHXZqdrMm6Wbwg5S0iR7W/CVs9ya868sytmy7BgC9xgBrOBke3ViUq1qm6l9rae9ijJcH
QunQ3vyOK3giiTsizJrKSKxjOWlCo9swGAImbEGvPHzBzBdpqs0bd7Qwzmnp5FUBexfERZqx3kxt
WDqY56AJlNQ5LoSpJ9YkhZIHawzgLHZtId+ZspyDnoNz0To0Ee2ccYehdBiDSyMHZITitW1cQED+
TPCmgh0FaCXOyvQA3XR5AlQUGJWuc3/cFdfM80sF7PBbvgHsNFK2gGCBTdTk9tBO5jS2e8iZDiWu
eheg2OKpX3uPhc3ljSq8jWcJKnDEMmIvlnS3rLMscdZWZmcOEJjuYTofZoomM4qBdRjhabz9dTF0
IYtMEDqepTPNReubJNeBMlQH7XZpzfbLaEvys5JKmS94ZOw8Ti0ZTKWKp0xYBfKMwFu3GkwkKEj1
VwEdlzJ0M6fYq27HILYiN/K8+AhCOUY4g4wUIyriLyUJC62ODVLTBsVO3cm8cF9e9c/Zg7VfHwaN
trs+p4ubUmD2HtGbnyhe9SxY87mbh8fANCSwA8Y5mXFcmlOo6Rhc3HiYLTsECeYP2p4RFE/pbfmO
BOiId8R1hq2ln4jlngbJQAZNNIhliQmNjq5x37rxve1XwFAz7pvMya7bz8VecxCaubHoyZw/zdNl
87ZBBysAag4MJxbt8usVUFmq7QCWeLbc1ou6/fi5cMtgvsfW+9PD5U0/txgQDnyCjAgYE3B4ZV51
00IAfmpoUd2G2ZVhPumrMLV1/kZPhXB6fM2rjkRRxvxqeO/AiynBdK2ie1ecENkIdEEfBKpStISA
PknmoUipFQ/qIiUN0geKr+P01sEf0d6luvEh6RxN4EVsHR44GAE10dFma/EJGH3MVyVNgCVkh/ef
AoQsLECcBwmMFOmnGGa6juJpIyrnua3hs7d6dDdG2a4Oge5CO8/z3MmPZEKaOs0m0c1kN+9UCUEo
DBVYoXR41Ty2VdKkJQ1Ls8ZeQpU7yjOYBBrXfNUD7fvwlgg2c8N6nArkgnmlr/pGl6BhdTx+bOr8
WAUs56o4NYwk5kwEomLfls4BehfGmMDVPLv/mHHVNFD4iBC+tyoCE8cyrpVGxOa1dSsN4AGIBfZJ
hOr8rQwNENGFNX4vSyazvoIVXQw5ZTXbTEzqcm48QPdgQ5ACSLJ+Fi9LVriC8QVZQeMOsYnqJYfM
6Q8DWm/3lV8G5ts9GjjomN8KKn3MOgHM8fR2VuWwlnWDHEht34UYHTu7pkPA6IwqsaI+/RahJmKQ
U5nciwDfQjLOwAACq/dtkr8VqW90ovar13Z17gEYYGwBsQOwFjDCnDdTJEvTINKsaZzQ5vsClJOG
3hrJIx2tSmBIZH/YMxaC/H0oO5cVM/t+XjTYKyCUFYhQ7jjd0ygp+grtXylVirbd6U3Zu9Y0FW8F
XYArEiUVtIGAJQC9zZwvqior5uItwPIm1UKVsXeN+GCKDPvGUk6EcAZ2Wmar6DHtljb5XkGrWZWK
xlJsHBQrMWOSLvhkMdKBzxDNs16SRUEk33mdhQItI7UpYLwjVO17r3tScjjWMtA+wt6kcwOKRC0u
PrM6qEnxLxs99JNcVA1wRYH9QjoXrADxo+n2Hog4nGWnzA5JfiFW2RarYzYClouIkruZPSxgJacA
gJTJNTiaIvVxTESJIvY7Tq8gWxow5OhtgJfNt2ZHsDXm0LSsBX3y1ATBUBBrr66JTgGHgFNiO83X
+lDd9TDtweX7v6EyIR3NMAZSRgha+FqN0dlV1ytAba3g3WKRxLgjHnlgLQjiZuZzM34qjNMmCGQM
owQCCS0q7b4L+itG+tcK6/nn+EyW1kfHDdjwGMSEVyh9lYUFRj5XsAOju7qx8/8o+7LmuHEs67/S
Ue/s4b58Md0PJDOZqdS+Wy8I2bK5AgQIgCD5679DV820lVI4p6Jf2iUpkSSWe3HvWcqzDgoCbn5a
r+WTe/r7sY6C6Rwaq5wtDk1l6GmXHCo4cLGm5ovPZBooO1ua7RC5GQu8E4fK51MHPTFcYNA8/QDl
ighQO0sEzJAPX4b1KZs8gYjZkqnLofi76h8o9dlI9ZDFYveDKH40dSNmLQpcQAjxWp+53z+w7pSC
4sfsCwoqwJ7icdwE2LSjAwxWwz816DBrAFzWUMDvxHQgJcvMjPqwEeTQnXRi/2SDvxvz6PyPqW21
rQZeUW6cbVCnbodAXiKQw0vs0UAyC+Dq+UBOhPJPR0XAc4HdBjnwGFem5g5X7Q7gRTD4sk5bueJi
l+jb3+/tjwEB7/OXUY7eJ0EtLGirsU9bAmcJF67nfnlCLPKzB4GWaLSCCQEFPw5s0uiEly3pU6Du
H5hlZwOhG6hEnaI6flLNgWZWhPl3I3Rh4Fj/Pk5PdanCPgh7NHzLy3JHN8Av/Mx8VpC7Qco606zc
nky51ld0dDa/G/Zoc3eVdCfuYnk0qLKouwqooFXEgt+uQU7s/v58RTFkSFwwS7DZjp5RO9IJ5ARW
bI8EmSXX3Ukj9HU1Hz2Om6w0KVRVALU4bpv3UA61BweP494sW+dcoCfRZnLLX8uMg7Z3sh36Me0P
XIAnHVzZUPkCzO/9rIW1ZCYyzrq7kisht7SGngvOQ/QpybdJZNpNPVQbrJOFlk/WJQosq7AUqmQI
rkevMjalcDrt9qmtz+dW4dYGe/noxC7+7AD2ANjEG0V6sNoqvH886XlqgrY5qkdn6jzarmUUvW0u
Vw1JcFNOjfbJ5HnIHSHEidJi9MG+IYCH0jLEP1Ogctduum+rif16aeu/xE+nscifvMJ3wx2dHtpd
SlGHiC4qGfMJkpRNn4Nnkf5+zZ8a5ej8RVOiVb7CKHZ31yaPfXvusdvfD/FJWMGKR3MMNBkoPR8n
rbSD1k4FE7XUsQHcaG7pcrN48J4LL0xwscivvx/tkwdCsRmNVCidRMjHj5Y8wjEfbIUl31tP0fQW
ez/c6svvh/hkV70b4mhm5r5dpFOXuEwrMOjG1rygjplPvp3zwD6x6j6JIehyROCNAmiDvbw+7i8V
EXAUpOcwv09RXMqcfudGKvv903y2iwLQiVYBbkgTfdBOI3WFzqyDXRTdjXm9Q2f9rdwbKL8ORZKf
YkJ89jy/DHbMbekpdjIY/zgBmyHl/o57J68qH8tw0Jr/z/MERyuAN/4Yly6GUDkDWGA9ZMl5gBKE
Ot26OTXW0VKw+ErsXBNqdu5txRlYe5lK47S/VqeT6s9W9q/PdbRVVesIrUI8l33mbPnWOVjtzXrt
W4FzTr9VF9VNfHmKHnRi0PCopmnhyocNhRxGRk9t6UKftstE25682a4v6igyIkBBcWDVa0Bj5Shg
RB0rjURhLKWPEzJpJ12e6oLchds2r+9OXro+XYW/jHaUVqCi4g5sDRwDFNjnIB32bNtn8C+sa1T9
VLbW4E6rl3y6WH4Zdb2d/bKXEzk5vE0QQOKL8EwX9AIIwAvxEwh1ikL2yaYGlX51WohhtgBEwtFi
mdpg1gP0OtFY6R/Hc0jRnLk4qzKYjuUNAmTxtw8RjAeGXIJ+LM7e4xufPYy2xRXQAn/qm3W5Mfs4
HzN3229Hszup7vuBGQLK0a/jHc2gS4Wa4TzZA7CNSzNkdsK93vLL/wMmfn1T71fmOhLKYqhBQFv2
uEI1Q5BFBCFbn2wCaq4D5ircg54GbuNQmMMpzZmPSxPDoXsOc9MAeduxvSkkCZoB5uM48MezoRVZ
gnvD7+fq1AhHr86MWjouwVSVHYhhIdxnhDoRtY4tC1G2xFOgpAJaLGw4PvQLKIhodIqw1JdvGoV0
mcoCqyHVeXcpvmEhoo5/ufaZBM8Xk5LX3z/hxwD9fvT1Dfyy0WhM/LDz8IQigAIHU5D2jQqLJ1mt
TtQAPh8JNWiUp1bJlKNY0zJdwx8IsyV0jORT2/NlD43hjd/ofhfNfXIqWK/n4NFqRNEbmcBaBUT/
8OiclPFMSwHPzp9M21UFD0SJKGVfnRt3P2F3Q1Q7n59on5dPv3+nHwPBKq78n4GPVk0z9rKCsyDA
aeyKRWd1/BA4J4g6n1wyQRNAkgMFlZXdf1yJiwlhXRUjGZ0H8IjdTfR1UOmYtjoL02onr1ZhE5g7
/P7BPjsq3416FOIC24KDmcRalZs/JYYdNGG2Og9BgtI75+3EcJ/NIPojuP8B6gff36Ml02kiYWBF
kW5V6bRFfnKD/OTNeOkqzz1CGh3qCU+74Hq+PTHwJwcZauwryQxcX5xl6wz/siuWSIighYYzgl59
OeXjfZdXeQLQcVI4kOY+Cf1FL/LjYsUZhrAOc2O0u48z/wk6or0zBt9oV448axqb0Xuv5s5yOXK7
fII0YGfvEtp1t6NpA5UaexEkW5sFdSEM78wlrStvuQmqBbBX3o7jliEfcdNh6YS3dQGBuyWOIBW8
PnxaZhWDdnOG+wwEqptpUHXmTrKO0zYY60PVT/QK6SYDRq8SZvAOSUzNXPgDowBALsqyDlVl208e
6OyYCQlL2V1Y6tnawPWqPY8q5l95ZGL7aCAW0LbcpjnRVbMr2yFJCsFqJBQTl+01hcvfoaMk3obN
jJg7TOVdaMnXJnKgj4ZkG+oAy4qIm1UG6YMAxqrwVK27ZcyIE4lNGHfw9pl8L5Wu8aHTEX4Tzlw9
k7Bs5nT0VpE5oPM5zYTkprziY+ntZDclKAQBcuCpIJ2gXKYeIj1UQTH0XAS5HWibp8lkWeVWcZXE
mVG9C3JwYoC766qyu3Z6FMMhD1LRs0S6FIavK2Izx69xKx9GOdOt4EFcFrO/DE82t0aaa5uUaksJ
D66mUeG8lSxuhm3fKqu+aNnQCchj1Ty6BD3H+yIUpMkhpwmEqbOUWVe35AaXePkD8yRv0QAoVWFM
wsrUDKbNgZPgN/7i2+fMTG+RcHRqVEu3VeNWaRxPzhnDG9qIJZ63pDZnoTVcygXsJohbhdvGaVBf
GRN5VXrTxWScdW040JwcyRdIrRUk4fdWHeAZOnj9uOV85UFFIaNAceZDUPLckUG98d3ptp9FJdKZ
TeWcKsgpyH4xUHRnIbMzy5m6bROMYt5gzfiwbJnCTPUDewkmBrQO3JfTRrlnnMxqu7hCZlIwP7VV
ksXxsncHmSrFN3UiH/uQZMHof6erRrzlsh8yscfcVjYcP3gCRSK7gtpAp5aNZoZvPaUuiJqsA8b1
ikYCulF7G5QDt0TWBa2gP9bL+MYee5033fREOzLc6sgv8RqgSBi6dXlWdmQqqjLclYH9rfWSV18p
aNQDtJ9WDt/H0DgZI7mNNbkq0RgxFGcxd/ftXN6ug1LLPesGax/QiKfRoNUeDNfbhHOoUgXUSd2q
dV+WMI5phsIbJEHgnpNjGjO3dQon4SzzeDhfAPbc5N4AiXBe+e0WUCf3WdTjpSYjPIHZS7+QrZ00
VSYGfW1rkdMkzGXTn88RQwGS9NdU1WfuFO0dCvvnINiFAclpGQ7wgGkuhrG6WNoFM9bgzSP5d/eh
Yw1ZXNtz1vbyq05YjEpztzNDdDfQCd+DonuXsNnbkNjcOeMU7iJH33UcAj1dhSNk0kKmHqVQOpr1
dRw5A7wAomUTWVbB57mQJSlCb3wMS1Yk1uI+GdnyYmrH6bxr/HAT0/qBNMsLbLzgCMn1nrtaFmJp
rzi3vMxX/qau4qwK2idgd7/2/ngLNF1e2xVAAsld107nuiR5TOw86MnF5IC9ZXURTEVnbDX/zbYA
0a2gx8TG3HgE4EU/+Oos096I5Frag79xPcukvdcNmeBSp2wZzyAf2aY4Wm8r5uD/oHUiRvuOOipl
BNg21gHP7FpPWKfIq+rpqqpZlw0KJEk/fHaZVdQuvx44tOt5VCwqGlLgkEkGx8v4chpEsiln93Hx
3G1oN/2FtlyVidKBfnpVlXtHKKsQYVMMNHwaQ3Y7+RXb+QyE2iFuxG0AylFa9VW/4Z557iyYbIip
k/lUxVE6A3awkSQgB0uiiwA3hEPPKjsLccRvKIw9tZh2IpjuRmplbfvWD46FEtSUowGXhR6q12HX
bTROTgc9nR2UZYANi/oXKxiLPuxfpkrsnKW9hSrLrqPlc8zbjVBLETcudonTnkFS79BYzM/CxZZ4
dTPaJso+83tfpxxyNylu0dkSY+lbEJKskuVyCaLXiOKobkDIHMaLCuoD27pHTXHgT7MPnky5PA22
kBuvLKsrrwUspVqC1YDAT7ZLZw+bltn3S4s0vhGcn9nUwyT5cImynGRjQ9O6VcmFXQMbS6R9O84o
t5DoMMfsVYboJMH47W1u+p3V+3uf0EMwOs8SUl5wrrAOdC4fIblckLg+98V0yWsfp3qXXMWt9Vxy
D/EwgtLMMF9GtD2wSTzQ0H7unaTaWgHbtgIb3R09yCGqGQcIV8EVTRgAWGBgM4vUG5g6x2lMIZHD
J2A45oqy9eNul9Y+D0V5LaKo8OvKvq3BXNWbJh5fkTWVNx1eybCZIlo1F43pDUJh60I3UM5JzoEw
ywcKu6yEjQgfZQKiTBmwzGps3D2a8qvuWlYo6tqPOM5KD5rzc+WcNXEwPMajIsB569K5GqyuLiI5
6bxyAaMP2OznjezmrRxgG0Qb5mRVI83lzNRcuEwSOMf1UV0VZBiw8Oyxy/y+6TJIldaFT+HE6oSQ
hI8Hv9/o2VlQk4r59MWx2kmntmnjZ6lZ+eqhTJ4b5cwbP5p47s4oY7aroQHlkb6knmweoOnj5L7d
0U2kjL2nbljvkTQ9ObYmIu28QWTLYKZUUwqub9V1zaEucTZPwnvT88ygoFGGTr0JG5Hk1FrqlyVJ
rCcUBrsurz0tHmZKgP2geq7TiUbuZa1F2ecD8eosmlAiYaVF0aQLMQtpDR+5BUwAhoTE1JZXWEsZ
gGXpkZyJGO56spyLoWzbzUjokDWDIldJIvVbq5rhjdRICDM+L8NtjZPk3klkWPihmuAnTHWtckCk
WLnFNRW5oR21E0/7aKYqc9VSQ9VpidvMuMgVBvSsUquNv7FK8tRYWFcRJMEdJ3rTgacATYDSdGec
c8hA7ktLXo5z7Kc8XG77NrmOF8wU59E3WocF712z7ebkrF5sfzcAS5gmTfTV7cow7brZBarDXIph
2E6evI/UZDbawn0BaozTgerQvy+X0t8LyyKbSCSqTkHBGb20bKC9h6zcuYvnuCs8P7lHDoFXQ99I
oPeB8na+xdi5SSwBFMziHdzS8CkDmjArg74YWXlb+3Fhs2XfyKCoFdnoFkcB51smrXT00dcR4x4s
7xBGe/x+rJYf2sH5Vxpd+NzUGW2Nt5WTrYtQDc6NDHzY3syRvUHUYGfVpKC2tUzDHfT85sIOGqgY
84rnKE3fLzR6tcLI5HWdkMyPp1UlzDSbyRuDPAmG6Sxa9KMz4zhEFlxot3z2B1On1Bf2ntv6C7HG
nWnwnhRrM0LVTePxywYRMJlwvHZWYavK3miR6D6jS/OEMjEM39kLzF/BSpfuVT2XJIWyjsSRP8hd
NLYAK9nzVelEZJ/0bouYG4ypPTo7Yhgyo+iisUKZ0qazMquSNyEiSBqNPWQey8rNKJOHWZldVzEY
7EFNIRE5Qu1Vy7pt6XXFzMsBqjZ6uwzlZjIq0/AxSesmvEjICmWH3JwTPwIk/a0k/Htb+i+wlz0T
2rpyvGHMQ93oDWuJLKgh127fv1ZJf+3XLaQDLaBZJA7m3MxduEHhU6dTT3k+eQ52V+ezrUNE0cJe
GXLY2kqJM43nHe/jC8ezQJim4Oj0Fb9gU4x0vhmq1ARwLJqQw2t75/a8GFGPNlECw2k4fY1199Xx
hTqQuVFZQux6M7sRe8BBRgoSoMHv9htGnUPd1vkAad6DqwZ9V/sgv3a9wsbuUXbmKTPsJmwJeS2D
AEd8rK57Gq/9elg7leiXKreDnflUml0zTxPgAk2iadaovu6yqjJTzkN7wEbovMrfMBaHGhmEah5b
0V3zKSpa+bYM4ixRuBF7MksctoOLVQbq7yE04swMC+zMy5XDpIqh8SVwk8bZupQGhQ47XHKa9nKa
mLsFhiKXlr6N6tA7eM78w4vnzESLzOxg2MewH6w1itidrfsXR0vr0NgEDF/qLBvXmGGbkGUfmbBG
6zKoc8dfpsuJyjc22dGWapmktbss2Ji4oi1yfp4XTZN0GiMLvKdaoiEUVOOMCjZtovG1Q9vcPuDs
a5YCuWq4s0O8hLmZ1zNKIqlKw3DqoXFVRcitEDPtr8he+y8iYdGUNzwgGTGEQsxJhtMWkdzheOUm
2NlEzhdLFahz2gxIrkcHbtvTNG2pCYYyxQyHEPiLRgiqQvOcjsjQiV/hyqLdvbJx0QxH3rwKlTRF
ZzgpfJuRMe2sWH+XERePi03pkjVzR149zuAXrR0L2BqLhF2T1bpxsF90Ge8tn1gbwatxg0smVM55
GBa9CMBst0l3h7KAt4cR3JLWEk4lKBHEWR34s4eLgZkTuEWM840N6mudWrRGyqNUY5eZL0dTw0J8
5tfT5MyAaSymu0epe9h3lfCCtJOeeYytuDpQWzZXTeR3zx1cfy/8eCBr/GXbBPC7Kxkw63tPBUic
g6FjlAUu2HhR5fU5WnYleEpzrG5je4rTSGkILjaWGh5m1zMU+bhyX6ISmjUpMJja5KHyp1e7qq0B
0bAHJQyIdv5gubJ5KpuJnM99NKWDw697S5TbOJhx05XyIY5q/5BEdLrQoJfDo6ybur2FC+qmgfrO
kjkskdA6MbM6IBW237yhj4uwrkb05uXknml7Aiat6uCSqGV1Wbct9hmE5vPSa53DEHTBNp7H+sIV
0J2eZQTVYVa1D4NJ3B0tGa4M00BrxC1sfz3gWhHSKj7wsdYcULe42YV2D5iNHsHCQFW4Oh/NCAUx
SDBuk4bIjHej66cwsRc/3DaM+Znll902Yv14DtaV8Q9Q+cRdg9aldQu/vfYx6rk7pCwaA4iDqTKK
0m6I6ZP2Z+e27eEiliaRAgfUhLhkbFEQwKFc2R2Zsx7slxcJUUVQW3qxZoYmRD5T+X11UQqEnCzs
DXdzsjZDzQCN7cGQt6EdFGK9gG5T3csL3dTkITACJmzJ3NpbGkrxOgTxfJBjNW3CqEHKwuxFvbm4
7tyPY9U9clXXY2bjtrwzfQwJ4DJEQW7WyXQuvc6+kKNf51zNOAdxGXIMCgDJnCIDnLOSt7BpTYx9
mRCL7OYusXZKClenyGFG9IirRZzXkZNkTUeRmCkjqlwq0x5809c7y3O9i6BsHag0rEzRqMd/SB0d
lV99Elk73GtxBkyhac8xv8hCIQV06fCl3wi7g1q7iNV9yBtyJaKZ3/fYpN+0QMNlGh3r2ncbfUZU
Cz5nJducBT0c7uraFCNOoLMk0tVzEtbw/iVBgD4bMs/zoeP11SznNkgbTw7nLWjEB8+17KtxUspO
nYr35QqQgcIj9+enjpkB9ThpgQJVD/0XPY1eTtqqclI7wXGJglgUvLRLE5/3Q2ljolfHJwM9zbsJ
aZmbQexQNcjrcA0uGyfKem0eud20WxNL9b3Hgjto7vsic+zZvqgTJdFUoJP81rhLfPAnMCGyYIr0
C44D8aixga8G5nPgg1ohqg3xuAUvt1rKHdJk8JsNfqQ8DxkKo/E1pB3NSy99e1+GcODE4ebkMFnF
KdvVDf+ysH66t1hEv7VJz3dTC/mqVMAbe0mRx83PY0ni79xrR1wUnO5eS20eFO+mq5aSGpnL0Jk6
D/05YIe1to1oJtAOsVDkhl1II+6rxmdThgJocwgAOVDnkOSlj3DTMc91rGEDU4oO7jYNvMVDHGrY
2ibU12gCR0UcdRKGqR2vih51GxxwQasvXK6qnT3E/TMkT5EmJgG5HpBAR7g5MpRurAj2qlFDQDW1
qzO3t7tNkDB+A3ei8aIljv9l8aLqNrA69tC30neymfRLgnAXx281aeFrBkVe5OE1MuzUZd5w3og5
0VmHlpK8tLSvi2Tymks3caAJaLVNbTAHbbOZzTxYhc+MvGQ1yCvpaJthY8MSyUaNboIQhRQAuphR
8V0Fl8UfAWjH3+iI+z9sHW3RosaICJRVrdCIwQK6v+my+CajZePdk95ZVIZVC1dREBpttmv80sJp
q+Me0YZYEZoIyhXhPV9GZFZI9Zt6X7eCFT7sRzBJCfzcXKjc9giDzWC1sHTjdlReeyWm6M5y/AaF
EgCAhvCsK0GCOA/5QN2rFp5fzKQcIb9SOUrsbrP1uFMjaMUcEokCdTzhOnedwh4XRadYFOWJcsCw
2xsPKfGP31f5P2nTvCu5H7e+5rCPBUWRn8ln3X0T/ltpnYC/fDIELLshYQi9M2CWj7lAMHTv3aR0
IMYyfLUdJBZ16pXbv/0Y+PQkhAISIiEwXu97FZL5ASENxF4AhU31iGlH6dcrT0G/P2nfoYXmA1WB
hivIvkcdeV7h0uA5YFWu6pJA5OXtZvqaXFqPK5GTg+uLPDEDof33D/cJjD8GLsR2YpCLweM/foND
5bujS0qa2kUJA/Zl7+ygmB7nK/duyFbOdAuVoGhvnXirn7S64lU5GO0YYObgJHH0WtuuNN5UQ0bT
h26uuoMiApyYlqzaQQ9m97cNEVbY/sqydCHYsTIdjxpOrRcTZ8Q5BbT5iunw7JQCHYNrTRFu6yo9
xQpfJ+t9axSK1KABwf5w1WVx1v7XL/2tVkU+CQVlaUtp9ANsDLmPhFmKwLHMXRWjxh60rXdZewE7
KzXKiCdm9WNf/f34R1sPSkzKhrcymPzoUmzorboGqzL38wCiyPnyGO4g/HT++zE/f2TgEcGGB7nl
GMdMLGn3I4HY1DqfGnosZlvt1El1zI8ty/XJ/jPM2uf75c263jjj2MIwAwXdkJcHEtCLuO/yZBKo
WPZ3v3+qT4cDEwkW7ugBu8ertBktt7RmsMg0LGIc634qnVyKs5Df0Nk/0f39eJjh0VYkLqAWMDCI
j9eoFdhMi4HhNhZvoVpxzRjZhN0pAtKna+OXYdaD6Jc36C2e0l2JYYLkSkuwnL2vv39na/v9ePED
AQ4ZyhBiUh8OzNozMp4WTBEqTcWIu2JrIxSGocprGpw3Tnc2ucOf4If/+jb9v/J7f/3nx8t//zf+
/a3nMyoYlTr6578v6m9DL/sf6r/XP/vfX3v/R/++4t/ZnRq+f1cXr/z4N9/9IT7/r/HzV/X67h8b
pmo13+jvKAJ/l7pTPwfBN11/8//6w398//kp9zP//q8/vvWaqfXTSvAS//jrR/u3f/2xygz/168f
/9fPLl8p/uwO8Bvas3/sZffK3uTxH35/lepff4Al+E90xG00+aG89RPLYL7//EEQ/HM9oiAmDpP0
lfvzxz9wxVHVv/6wgn/aLuR/kELhJgxQ/6oKJnv982eO+08AukKsVED9oaWI8+1/vuG7qfrP1P2D
aXrdQwhD4uu8D32QEgCCJFwxsi5SMRvnx/sViVZdQCDJE93hppc5KNaNzphXFskHCDM0DkGD+ZYi
w0RtLQtgSth6D6o98yjWDQpHqHj9vePzry8EZlkMVoYLrb6jneg5KOijmh/drRqVqyenA+f0DAKg
a4Rqds1LgDTLOhWK16PrP/sGUQnH8sr5RRQGuBbk5vevAZ2yeh6E5d4J8H87HaSgqBci8A82Ghnc
0I1MXhAxN+iXp9qO9lOvTz34+qaPvsJPTjVUJIDx/QDV6zgKgQMMme4gG2jhDtyjkwoebxEEet4I
Sl6WBpxy9LCavb00JF8IvzIe8Cq/rOG/VsivK+JIICCEV1YAp21IZwB9AyrmsXiLMKLzPMLbO1yM
uvu6iyF134H4M4MBZKHhunMl42mboMRlt/0j7unflVBA+k24/rt1IrZQxvSzIODltgoJRAY6/jXp
bSvvlhpWAFxdxct8QvjzKJf661uvujnYEOBHHaNaprB0cZ9q27u1KZGhAr5lYFOjkoSg62TWGYVe
1wCG4ilG9fvQ+3HcoxPdWRo0kVqMC/0+OKG3sKHzt6dD70/+36+r4+esrOcIzIPwkPFRylYFIpwl
Fe0d3FyhyzCjJkmCGW1mNGh1K0iK2sQAxTCP5mXkP7UA2m94614mzAd2ag7ZuSOZ3FmdrtBUNiSz
UfS9TxoPXdfQzDtgRKt9yAmMb6f2zhXqh0ENAS0bP61KrrORDH3GJxe1T3XHYSrPxXAv4cGCblYF
mQ6AakhVw8loaFDYSfSc90DLbOHHoXLAaRy0BMy1Aw53Vrv2Dvf1YR81tnfhznbGdXJnZHPTEHW5
xDy3F/rYlpWNykpwFixqQh9KACJgU6B/Ip0J4d8mDOuv9dhFxZczyfFO9ARP5wYrrB+rL2GVnFU6
HrOy0iLDhm/SRRuSmsQDgEMHBaH1PZAoDSSvOHjAUETNVGk9WxZqhBol6p3xvR+Vae8jvI+sZ4HM
dYmre1t2rID6lbevGtVsNAmvKsdxcjj2PUyyIlucaQ8KcgUnjocP6wyMJCjbguICR2Zk04gIv2YO
eNx+hmmPd+MXAyib484rVkmlUwBe9z2gFut5HQf6qDHyLWhdHVuKTMBpLU3puTeQB0HnZk5XiPKI
qciDJ1pI1J5Tsee3kLMofpot7q37358/P/Pzdysd3yCCojzcg6AFg/j3/knt3mceipb2je1PbBMb
9VAtSXyI/N4DVnWk89li2aaAiEmSAmOpUt/WbSYaCoAWMeGLY6by+fff6ThIAiWEGL56egL66AF3
9v4rzWTh+NKVf6s6O+2IlcX2dmrZtmQ3f3sgqJM4LnAikIb54FYIZJU7U2QMt7Tzd3VJr5jTvUKy
c9fHpyoEH54JKTVyDLBy1ys85vz9M5WoX5LAF81dvVjgDdjpUput8NGbc/mJkIJQig97N6drJMcl
F2K0+B8S7PeDoc42izHh1m0wo24XDGirVB1Fja0O7tGewvJq+rNeOqjSjndJ2N0ZENYuos7f+BJQ
FCFwdJW2p4rI9lEl9Mtb0ToohKvvtQc4golvKhHeuaq8ipWEOBu7Cmrywwr7c19WDy1tv8Mu9KsI
IpgdOdEVa+lmVBZwK9aPGfCTTCuaBVBcdBR6IDRobyUQP+gQoyoUHJKx6TdTxMh2Mt13Q9BkbvBx
qWO6fmPzESbsPECZFsfLNI170sH5DEpejw2vTBrEqJ2PqL+jdmYVTYwsC3XG57CF8wlgSDshYYKp
h/Ahroe3TvFLvqKhcJDMGaj2Y1pV9B7YrpdE0tsqiO/min0f+uGljfjFUsJUtt1DKPxu6nonLf32
nA7sdYkA2GGsIKCOpcIE6GrZUNUn3cUkyQ8nGO45FPyycrHPY0ckqZHqS+1Cq40qYIg9ce1V884L
h2VjuPNl6UuTuXo4RyfkvDd1khEXDXDbouhB2aCCNk34EnvRq4gBj0D/SBSeGndYDk8xg5aS1Zmv
ZQwczDT4PyLlvk1qOHAX+EluncK0/4mLf7fSUNNAGreaPK4emceacBb32zmGh8RNvyA2jXxaCtWa
6HywwjGPu7Haxg23c/zpnI1GgHrhTxCg9d3yfCxVlQ9slpsqsCA1T0P3cdVLRJNtBkjdiPrCkAGI
l1Gs6B0ttzCl64AvDBXQA3VgQ52AL3PWhIReDKEqz2dmwaQkZJfRPPBCjK13Zhm/Aui2is3XGSHx
lg5he+OaqgXMoXXGi6kWw96eSihB0bHcdAqXxYm08ZX9/zk7s93GkW3bfhEB9s0rSfWSZSndZPqF
sJ02+77n19/B3Ljn2LJh4eyXQgFVcIhkMBix1pxjjm2yb7RIQ5IgF2+jqk4InwTFOKpiVz4gdDdc
r9E0WgdNe+wH41WTimejh1zndVO8rfvQXIwCak6LPjji2Ef0ruUK6CYhh4ofrpKht6h/0g6qhZLz
vSiIK8z9nW22w15Qh/aFpvGuEulFa7Rv3DTOleXEtN3QJmtROcFhVOXq3oz6o9egi0z7qHbRCw0L
UYwkJ+b4sQpqAz23LrgWUkK4nyJOVH71spiM31ZZqUvNEBq+6+WzGrbBMuLzvQqHNtsLVFypqw7b
YPSnU0bB3iEGu1gRFDk6Zp8ICw440XYMLJqDZq3Dr5SeqlEcXTlGcmOEUuN6QtAdpPJUC6OFKrTJ
nE7Kq7ssSvwlSs6WDrY6LbpRkpdCqsN9VqW3VGjyRaihevF4aIte6lQ3CXt/O2akbVmeru0t1euW
ouhZv9qo4fM8N4Lpd6cnQQ5e+qDC2jMp7TZN0+4UC1cTCj/XFPhikzjBB4OjgIrREc3X57UVlANi
uTgwzl2oFpA1g6MXSr9+/i59NwaMO9gGfJXIvrr4WGSjGdF3QdIpFCwpYyGdOUJpVz4T1wa5sBaU
fpLGdKJ1FGo59DUtffaSq5+ibwfhhEexl3wAtnWf71adxLLpp5p+LsyVRllpX0NZDFcFJzyQybek
5SDYW18Twc9/9dOqxDOiIjmXlkkmYJf7edQunWRyplr9rFt8DarBTpveTmmu/fyYvp7dGIfTAchN
QyRr4dIWEvYwzSeh0c+KMNDFsPSG1tGE1qYqXVOQH0Wd/TEQvnVIU+cYh+ialQFTmGbs65DjQIBE
2GqSg9UMSMwINJhaVbDNjmiIIIWbLfnT888/+bs78/EXXzz00egjIapK/dyLh9GUbDX/M3DC/3mQ
i4L3f94RHSIpN4ebwj8/3/+cXOshl3xGcfoFcOw55+sYrkZCZbOna4iOLzWV+Y38ONrFmRAt8hDU
A6OhdbyJ/tSICmxCdZrdq3/XPDfsHm2F7JvTtYG/3kuy/AwNszOzaW4sfL7KQUZRbAymehYyYcPB
fi1Oyd+4iF9/vptfjiLshikX4dGBNgFb8+JmItOMelnx1LPsSyiP9epQhZy600nfZo34SpvLZXYl
zqhIi59H/u4CKdFIM5efXfjlIShvIqtvSi4w096t/s3zjppQXZkrXxeI+epoOYl0tQhSu7iJcR1o
fCkZQw0lJ41URCfXQFufi7TzbPw8hPz5OaHPmqa+YYgu7mhhjrbS30ZTv6KcgrhNWIjyy39z3/73
mi4OjwFx3uMQ6urZa9H+0bvWoM2l5unnUb6e3C6ua761H6rbSRnyieDQweHcDu7G5/Tk3Zp304mt
lvkarYOtd7XZ8u2thCuBV1I3KFxdzMVS6Ts9MQPt3GZhtw/GVl6rDTnRkzTUridP7cILxlezRGYW
d8K4l+PI3Bhx791VFViKUldv9LBij1PIv8UqWvWJuBxDWNQ/35rvJi6f6H+HH/hjl99ocis8rGWG
elZUjqoqKRnyZGvecGXuzp/hz58Z6sJQVGduDx+4y2Rp3rraT4ZROdcIs5VMRKpYmy8pSTh2MUon
hP7nn6/rm9s/E4+oIHNeNei6fX7iIoIKX/cb5ex1yWiLSuqjwNdWyhQQVKO3Sza2IzLyPruyEHzz
kn4a92KmqV4hcxjCoBBqxk2cUw0Zsyur3AVQ6t9b+mmMi6mFD8AjtqJVziqI8U3JedFhcXji4Fy5
1AkQrJbo1ULNfKK476+L9Grs3Tezhl8AhGZeaDWaqJ/vbstElqo04+4+IcITF7S/SFQNV5i/9GO9
T/9CVF77jz8/Uumb5f3jqP/uy4e3WC5ULY6I3z3L3TS6CN9Mm95E9hBK5W/idmW7H3Ag0J0bHMU3
FTu0SFtussq4s4r6EFnKm1L7iqONyEIHqOp2VNTbrvU3CGCuzPevdQWybz/coct9VSwjpcJUpPBd
xyC1yO4Ud1rrLvDgXfmWOkjVV3OtiuC81NX+JWLoV96A72fi/zyjfzuPD3erNOtU67JCOesk1mfT
QdbWPz+PK5Pgsp0tSKUmeSOXSEDru5r0kz2K/sqXtXH580DfTngaUuoMe8a/crl5HEDEt2oSsXok
qXIsNAxfcFo8NEeJDyqgD286MW2esslI1rKa+4tx6sQrIKtvVjBiCHH0S3S/ZmT45ylvqpwcO7WX
zyZlkcx4C/TwhiVwOY8UZpP7X1wyH3sapiQffmX+BVKJP2ua5HMtd+tK6F6CRnn3mvAtFgY31Knw
6fKuqTVUZfm1jsW8Nl4s1nRZAK0ZFOH4l4tLzeO2lJOsk//N3WGjvHi4cFvXs6tt6Pa7a0eQbx8v
BxAD/jHVGM24GM+oJymVjZjxmsL1A2OdyNPK0NLVv5I3id2iVaLJGu38muX4uylMLRNlwpzK9qU3
Mw2KV/mFLp0lbzNhlM2wHkbdNaj3N5t8uodsDmfNBxzHSxi7PrRD70+leG6UBylH7J1q9OuKzTjc
WIlyN0T45IWRD1Rv1zjjx67b/N+n08y9gIzGBtGgZvx59ob0yYrM7DU+86RZFA96uQiS1pal5CiV
0jqgsuoV3ULshisT+R8x7GIyUewC2EcpADyFefEhxgygmP6Qa+dQ53CBawnJ33Mya6iBnKAJlO1a
evBwgklQtnOaqvXksre3fRwWaTDdzEaEKYmdwBDtLjIOihwvM6NfCuOfunuX9bccSyv5Gzja6gdt
wEFcDopz5fZ980bMG2PEZIAUv/a4tNLTmiwKtbPY3Q9yjLPzpc9UaK3iLvU26hghF0LKN5TbKnov
BKRLo3FlEfzm48dPQDcB3tfkxH5xH5Oy7IMOW+O5oWOUe/vIK50m2EUl7MpMcfIORbP39vN1y998
Q5i2bIzpeIPKvISq0r7Q6niyOHJYEplchstqb4aFC+XV9oLaMaX8ebarG+l74L32YbgsOm/RmZEj
KdOuxQiCjf5MFgxnleowi2MK3Xd0a/LsqN/jObhCu7jye625h/Thm2f2WSEZiaKeR2MnGw+K8H7l
hvzbqH6azhbsE4ozNMTZVxLY93kEPzYaLdEj7oii/k37ngJ0Iw8oD+o/RRqaGzXoNqUfFo4ZSBul
MKy12PvyKp66A/ZG3YEqNeIOsEJHCqfEaTMCb0yZYqBKgJRtleGpS3EqeulWnKyNlUxvjWS++ZFw
ELoJV5NenhOteNSn6jX15fQlbcz5DTIeosQD1yByQAhCfTyKYBb9xNxUaWu6YmG9JcH4N1O83xgg
ln7TsSmRBFwlWfnbnPQjHq+31BxuWwllcV5obpNlhNlE5m1TtpObKxSWVRXNdJ1ZqzampK+anYtI
9ciPx8tsHfS829Ry/F4l8ks/Skc5Nxw9a15jPan4i/mRCtoq88hDofJcde1dVbZvxUDSkfLap+a+
kYKVlYVbKZTXRjU99qH8ZkbNYZTUGq9GUu3UMZaObSiyPrSZuWpKDUOLb/wNTJmUAusckR0zlcEB
8nyKxC04R5r/rlXlUZDHRSA3K0lQT1YqpUsvs5Ywy4DlJuZaxUxvVbETBYgEpm6pdalq81HGcNwG
pUOO4dYYxFPila9RLuwrP7slrnRJcOO2aKVX3GAbLKOV7Uu6OzXtr1KGlR5zYzRCNgio3smJdwtQ
XeKP9thDxKMMqcH2Jm07RsVtgK6ZHetyoLENqeW20Wr27xk24KR1MFndx1V9W/uhZ2s1nRmjqwI3
hoi2TCu5dYDlxgDegvtyVALeqVjcSFnuzwwHutd+SgbZYD5qoaraWZCezMl8Ngq/YQ+MrtjgC1B1
Zon1hChGK2j3k67u20D9XRg+4KCCcE09DTcRxTsn7NDYdMa4SwPhQRQp4ikyGnuj8/7iarhtMmUb
pWbqdrpIUnSVHow4XPfisEW6Q9PJfCki+WRJ2jYrppeu7AaaZeE2yqet2uSb0miXijZsvDgbbC/3
zwJ6bfbz2CjEysKJ4lElB/7ya1AtBNTj+MecvDulLYwTvpG10KPXjnLx1tM6Ik+h623VydzHRvWQ
iN42LnvJKVsMcl3I2hTmvu6qciqwseAA2FYY6Dup3wrAM7Ciq85gDIssn+4iSVFXBT7Rraalw0LQ
tHMnyThzqlOVSE9sU15EpX3ravmPWpr3eCGDRR1qhZNiC3QIdX7u4wZQcqL2a9FokKVIUbXXEg8p
+zQppzKUdJyJiPOrqqJHoWhO7aGbaVtTOdVBTlPfbPJdXIVYU8f2ymL2ZfMzL2WQQSym8De0eIMG
xYTySjn7JaiDTKILkSx1luaf18yvxza27TJNNU5gKIq/hMXSYck6Vj35jDtvWFhq3K1NK1+MI/AD
i4UOR/Yq68PlhPvWDgT5xBqe70OxzB0lxF7TQApZxGpQLnzR+I27CTF8GQiHKTSubfIvP7KorYAk
cTcQGsyis4uP7NTRHfH7UD+l1AgcTVC2JidpgxixfAhX/iQ4RVbAFbrGQdUvdtz/xkUWCXuCGgyV
4M9flciPssovDf3UmfeCgHtHZpFLHyrtyiHmqxiJZ8HTgBIqEifxhSs8ZFYpjjh4zuYhI6enO85+
Vlih1kK4T/f1XnSzRQc6QXC0a1vQL3soUutpgYoIKLDkkKrz+Ro7v2v6XlfYBEvSzSSPCi3zvIDV
x8gK27bGL0yUQ0NNby0LF1OecKoDWJOF/lOhwX/4eVpe3nJ2/XMl2gAWD5oVteLnnzPO5x8PJso5
C85T8ytKLFvn01JP/RUN/5dKFAPxlsE1kphaX3JU/X6o8MUKw7mnIqQm4RICCA28ic9o4up87YTQ
+vvztV2eVenkoGiHUyWTcqHpl60kyDYjAlHdOmU5cB6zWpNMtyn7yElq7bYJ9GuPVr6cvhfjzff6
w7YrnHBKqd4UngMDXICVHT0RN+RQ0FoVxjegzLfz0rAlsu9Xp5hbYVTfGrgAV+oRX15efgWJSXTY
RRMO3uVVF50URRagI4RI5vY/QqQ5g76+Moxyucmc7+7HcS6u1hcGoZiCWifZjSAYfFTqE+ATlij0
F8QNxj19aenWo28so41ysZMiZBiCu2BMkqUlFNJB8sI/ePHv1KG6lwV1xQ6B/y1CiIC4CJEAa15T
GXZshtOavE2kZ5ioRYEKi1hrqZPSDXPxZ9xXZjxStK0MDm5jgIBx3HZef0159WXRuLzgiz0vti0c
cCzXp8kwZ9TUqxBPt0EfRQsNxyOEi1t8SLvOT97bVjyncr2S/dpwUhFIZp25BYAqtHAgQK7GuVxq
wi5/2fzufZh4CHo8TcwD45Rl7bYXtR3BVaXLmV5YxB1dQdzTx1yPRzacRr1qPe3Xzy/alSl3uYhE
SjrESlWG5zl1KFuam/9o365NuYtwZBrln6fcZS1PMgIx7dI6PJdJpbiD2RN5UnjRmmWRMidd70Xf
jYNTeJnpElFSuX0Y8S2dqKWwFDRO4ns6SoNOslGcNFdW0gsqHr9u/mqqrJfopzgoznrxj09B8mEz
yGGvnupF+VBtCnTKFDoNZ1z68DXtjrjhqyWV+W9+PIddjjkvSR+efDTGkS4UjOk/zyk3ytpfTD45
PrRNoRdceeW/vPHzBUJQBBBHJwF46OfBqqlQoBAp2smqDqbyyDHn2i38soIyAneOXrwocti+rKVO
tSYWcNe106wtz8/FcU47AxDidOfqqlvmcuM33zuixDm+UguSset+vpx0slrVk1vt1Cmxm+g3Y8r2
VXB+fjW+FL3+jUKIHM1+xHVsNT+PEnZmRZibqrEcN5sEfwz+MeOgvyoLjM675s+V4b57Ruwu//9w
xsXRPxhjjJmmxzMCEm1BpIETHR/Ev8CW0ltCg93sLX25MuaXp3bxWl7cSLFWKqPPeP3rBXArN3GH
nb4xeG4zeRVL68/DfbnCi9Hm//5hyquRgs46YLQ26m91cy0l3v+xfEKmBNUetGEWhGN27BcLfZgN
nMJzA81iXDh6FQBsuJZBx0aPn/npzb0Y5GLNFiMtEFsaf2dZyME75mq1zsfuuUi0wJZT60+SVPdj
ZLqSj/mQ8padZeGDUokPphRw7GINq5ViL8oywZ1BvydqlWOdb3T0OGrRqYfiUZLkx6ENMty9ngky
QGdfqWIib8PwORv7XeITRZE260kW91BY7+vBnGZWwlEsclevkgVUyCVQhl+mGoGAT6H2DBme/oEl
hvcxDJ76kZ8x+OqfQDDfIzm/sYpqYVgR53NDodOYqQfNM587uTpIVrfU+3bdSNM6bclNBeGHyEIB
INrmt5YFbq/sh0crlFddFD71pnRETGW67SSdIFAkCwgwnoM65sTRdR0I+Rv+ScnF571ge3/iCm9h
NexMkd2BnmoIxBJcxbVZ70nW7ZY4bbO11avIzuIq4ufVJ0vFka1FLygQSYYpKWPC8+rtTNIqu6m6
21jMXtIyONVtve57eYss23dCC+ppUqo3nYXibBCt1TiKfyJFPo5VsJPy/FVNe4uQLGwoEHfXYcPe
KB/otIUdZQa9n/pDIQ3TYylUEpLF9m5s/FWpEE9m9TOxoxlOZtpuK9m6gS+xixrhBZDhu2coJwHG
5VqvDaiFcQmWQeVThxrs3a9SzB+TsKgIHnUSxEONlx2RgOzSuDkzUw5FG7MHNfHvy3opnYKQ7xNU
DTdW+TsofgObuvve6qEe6aTMUrpYS2UVLxHPPcOUOfYCxS8z828xrDuxmD/3pnUTq6bv0jpeBnmu
2WY45EszlcmLrWX8D3BS7Gj0SIcxBvgdGdHJow2j86bVqhg4zHgMrO7RM+fhlImOYBZPh7SNW8gF
Eaamqrlv0Vwi5gYek+uGrUo45gE/qHZZyK9p7MHLQkw51SB5jBLXcUvN8XdR6IAvAkNel1MeL+Rh
OBlafzByci2Q/Io2gsk3sGLvXSCXWKfwTHAWVJ3M94++VfLDB+mmD2HYWIPsjA0dNtiXVCmbtl6o
Y5nYojr+MmSOSQWMSlcTjMpR1HarT8qjUWHGGHoPg7AHZWZMhdaBDENYcArFTRnoctb43DEVcjyY
rOZUtlB5/CjoHEE0PGgPxlmufSpZaUBdKdOPU9+9+D3148jMQ9csp2ILhquhA9TtC3LvMefHb5B5
fFsdIB/2hp8umrFVHFaMEQIwoYxCJluEKkWVSwR3vsfQDI3AD9+zJumXMBeYQ3rbbSQrYpq30k3I
4606bVHLoULZusufhTqGThHXL5JUwXBoWv1BLgrN8fThLTL10K0NymA1mOmHviPVDzjKm1dGfMLl
HODH1Af7uqshrSTJqgX0uojw4/CT/BsBCI6tIx6VovRJqho402r6IPrZO8nhghMOMQ/Z/M0lpGsp
lGo7iEZUouSaLyw6RotOjm9MYeDq/ekeQ1Zgt0ZlLjP8YeuYl9FWs9awYZ3Az0bCZksyoYDgrh/Y
NUnY1ZOzZwmJXRem6ciGN5fWAHrGpbAHznpjgdxrgvB+NLDO1HFiC0Z48urhd0pt0y7SaitL4VOh
GPfamCguZat/3L5qJ6bTudDTm2FS1hZEu6XYJDWMuQpOmC4HWMeEQyXhU7Oap9Y3Ylussk02Bje6
KDz3fXXX1ejfK50LIKadOrnfIWwOIxsaIUXbElCuNK68RB4WiOV9uHr11pKafVwUIE+taS3o5V1u
iRsUoY9ZlJZOZFg0jY3XKTTfykD8U+vFss2lv00X8MLG1h9C947jOLwHrYBMPROWpuJt6tFsHQAs
GmcXES1O3WwpCntuIViaI1sgmDTvUZiI6qMps+IpHWCaotUf0bWMsyeRA/GtMCkvihA8TWP0LNP9
cxL6Qq3JJB6gJTJRszdpEu6RA92aVeJS5t9KrfpLLyyRF6U4iwkQj1LpwLFaSAba/D2JhScvUiNg
UYik9G5TDcoSe0HggocZwLfUh2oauWNAI314WVmAmb1RN5ml/wLDJSKD6bjdpI8plX4T6bG8jNvx
ICKKAa9bOJLf5Cv8UrjSJKI2BuU3x+nA7oR0V/r4L1Ih31GePvsa1VYAZQZyawMVPpNyDFZhX97T
+fkj43PAik0NXenfq6hNXSHwz74yQfbLcdZH4g6FfO4MTXmEFPubIGTAg/r4Ug7ia1gZD4hjd7NO
Qyn7mymSD/EcCyqm1lucNct4Am1Z5mcOIusyqaO7ed1wkmzYhHqeLgZ4YaFF7a5Po10n4/0Tm/sU
VJjThNVrH/e7Jtf1mZMG2wkRol0p4BOjyfuTRPmbXwi/kkx9DUSTdarJXgXZFFh92E5COq/c0owO
WVlwA6IbsRF4/bizZi2+UrsCkAD8q80juh1qBlaPJj0vTkKFrXKY7JAz+aS7AYYXZ9QjHY3/uOwn
NOudUp38pijtPi1v5XRCRlOPoat2bIwSWYc0VlKdL2T2LMWD4sOTDHySwUJZo3SubQPT21SJiMYD
RjXYRGV061z2nLrud2NZQS8GZSSmkDPNyLRFjQwCIYwc+vG/kgrRr2dUbp5n0hpY3l7rpMluzL6z
1TbDng0KDXvBuDAHpGi9LsBS63sSktXuNpF5Y6S6fRZa8tL94tZLoIhIFJvSAcOZcpKy6mD5yWQb
kM/EcjwJVbyL2Szp6ZQ5kiQe0159wmXsCAnqd126kc3qSQDc4VjC8Fefwm1ZTLte8tew05ZtrT4G
GNs6jmqOFtIvzwX8H2mj7esyfYaT+RSrkb/uo/4J3mXgSmO4bBX9qGj+psvjO9+r9n463IhDvg8i
fSMMIWYxheAEvfYIDemjbeenMU5R86h62sKUmULiNO4aWVx6anvOdOMOOuea0zow3i7ZNEN0zjX2
FWr0aOkZoZ1YgixrWGcdqDEaZ/eVUd7WOKQQGkdQIION1QEpU4xkyyY+c5Kq2shNsp7CtKP5FPg2
1LZlV3Vbqa4LKKl16sSp8FZ305pImTsz7F59qd7i0Vka3ngrdf0fLAnk9I6tbwd6+tpZnLmDpPst
lzUeU1M+l3qFciOZlEWtl6uK7xaoPE2x8TQ6Yim9AyNzaWECRbVuJAHgtzeqe71VSE3LzXcvUe/T
RN6mkvCb3vQBy1bCbMjqDSrs+yYNdvqYPIN20nEhCtOimlIkfSaxlNH4omKFapr6UbLUBQEWd32K
bqasT5XRrsq8e1daGJCa4ZZjvtfG6dSH0lOm12cp8t7TUT4GTWDYfs6SiSlm03TFQ9LQEcon8cVC
HjBG+jYQu8CBxRkvapyQwISFfAn1Eoa2yHfj5wPYP43PxdFF5hBOcwDFpGKqF4WOIWsmI/NFzkd7
nWBkaWdGN0Vjt/e0z0ryI/qlGbjT/ZwCQIQrb7QvYqWC0PLz7/imHIRn7cPvmI9YH06CcdXL3Swp
+Scar29gwqzlP3O4tujq6zl27now55cuDmdDGfY4Bn8yWyRCVj+PSb42kS1iyflab1iexw1gHMcT
q2UZTwR654sgAGrd6Q9qZt6OikcPu33y1GkTl/UqUaOVp4oHfQD46HUtHp1oPP0Xd+XjL7y4K0Eh
BqIWWgY1FEhrBJMshzWR8bj6Frrt2dlCxFO1uVYb+u48++nGXBQBYoiAZSth9Mv25fOc8Ybvk208
ObcFuXXX2hZXh7uoAtR9KRiAxc1Tvy02zdHftkv/DjKkHSwS55qK+dsZ//GeXjSmdKksC1PPhVOw
EbeYupeEVi2B0LJaOZmb/LIWyqpvnZb4KjDfzzCB3CtP9WuJ9/O8u6i2S8C4CRgrhJO8QsXPI5VW
OpmAGC43V0b6UlK8mOEX1Y8aJQzCXUZSV+kNWwkmT7gpyZWO3at9uHlSXK4kH+/rRRGEBAd51KxY
oGQqLb3tnHnYPRqLOYfcFG3/6rT5UvLj2nDfGBIKMEX9Ul/Uhl5XWTDMUzwJEALZgntzL+KaReGL
wWReJT6OczE78wBYoikxTrBhZ38386riE5mzbrqnMrEd7sOlv9SuzZH5r17ezY+jXszSWK3KIVQl
j3UZdf+iuZ1TZ2KHLei8JFar5Gpc/b+C7E9DXkxLMbSo2cqjd9LsYm9uq+PAe49F6Z0thcOx9dqS
P0+Ii/HgXtCvJ4ccgNSX5tZUNyUOeONUvPaz3HrlPylr6THfIrt2YIHesCM3bYX7e23oL8Z7numn
oS8uNaXnEHiSJXCp5mkAbrntV0CfF3aI6/4ROuDd9Kw56k5fc1K/ct3fzFtc7TroI1BLaCcv3kld
9wCgYqc9hcqJ/Rsnx/spm6581+cL+HRv53o4jWnuKsX9L4ZzwcPwL06+fgI5CyzEX0mqvi8CbemR
O/LzIvPlehiKXCT2arBzMHxdXI9BupqiebV2EltsFuarQslnFO5/HuTrqj2PwgYarpmB7+JSTsDY
higmunpqlsnGeI3X9YEWYeL4h/htBqqV+xJq3BISxpLCZOnC9zWugL/k724qgDximiV6sXSGuOkf
9ihqr4ohDgF1njWrmMw8yNAuSVBQnzcaLj9bcF4J3nLFu3Ft3AVrDWpDvLRceXetf/nd7dCA9XGi
oS9MYfuiE1FyGmXHOYmnQvs7WfA4MqIdFP2uEtJqXST6VgZLVQYJMQiV6+fiXR8H70GY3nWK7/ry
cxOQOdPkt70n2xkHx2o8CGBrrzw0Y/4Zn6YhfOC5MYPEFKaDcSmDJm4msFK+dSe0Rs9JWo1/fct8
NTV/24CQOVOy2Bo5xbuhFnC8j2c67lg2RdWJpDbholDueVpvrgHT37Vyd4PYAjKS1z70Zcf7aujr
Wu8o9BUUTMiSWXiR+FvtO8I/DLtOwCXCg1yK4xBsurp/EofxV6/Ly7HhaD9BjonF45QkN3E5bKa6
3TYwDci6kXdFqx6t0jjjAN76ZnFTtd4qkJV78rh2XZsefD99UmpUz3ApTiJMZ6PVNpM43GrasO/j
ZD2U3kaHw56J6pKOKkhs/9SD07AFoYVt0pZYu+snVNprLSdfSa83qRHVZFan5C6Vt202PScdIkM1
yV4nTxQxzmdbENpLv682FcjYuKuehjF3Jo7UblF1d5o83HRV8ZzikreNqSxB4Y6T0w7TK5B73RFm
Mrtc6DdDrhzLLNc5KJURBznzb920v6UuUFaZySYI59G6EfqdJ+psE6K+XYSR0m6kNqCkUWv7QGxe
gBDi7x+kgxBYp9CSghsjp4wEZ4GefsN509KMwLESKOexVdccqcvC8dUWHGz2AmCEQog5HfMivR2p
FMeq5GDr3iZIA6piuonGbA2jdKXIMjE9SbAYhG4fZeUq8hBqpsOp6OTHQJgNs57IyUzkcKInm8LT
z2PYrQvue1B5p1aX2aSL4jrw2R+oK54PIS0nigDrLghCZ6SIGOXBru7NxJVKGaBEPNx7ejsSSBDU
tgdmtu+BsqiycEiyIrBNpOVaWu+U0ljppbA2avG3MRoyhYXS4QRwBysJaHs53YxtOJdg9NEFP/Vb
E8xFXusLom32Xq8laFohfkfWWcooxVHR/EVE5TqZSsKZFIotEt6LSa9vZC3+hVqZNlAsElnhISOy
2Cpa0iaulN9Nbz3XFPSNXqEMO0PipfkR5RX8Y48wchKmaI5YTbWcivKpyKxfak/pK67kYNFB+4XD
HVLThD5th/64pwBfrSliZ3YRh2+yFvl2EUwr0YeHXCvAQ7pty2NfqMz/sVEfSrKvgMT6NcFGw1+K
mEAsoJ9ztNV3iVxN26DK73JZeGq0VIeMKqXOSPKYkMQ3jQWLV8oC+bZVarJKANQ4cZBQ0jCqvzJJ
Bot4GMNF7omlTZ71gzIKI1JdAjTUHCmlD1MdCRJYLH2atlpl3UvB9CsigpbLpbowdC3Vg0gAe0Iz
Ap/gYwHgxC5hLjV19aS2w0EZpV1jZveFYdxYFWrvLMjlXRh4+3nJsmtCCHiNl+WkPqBOkZYS0+5K
A/6bpVFX53O3RH+XzuTlxyQU8srrRONktvtOeie1gHeEHx4SOeXfK9MVydYX9xZbnk/jXWxjExKG
ZLVSjFMLhmERhqHu6DIfEKr7BmlG4ghlrDyhxw1pL2bdiS77Pht5daDq7aMhPdQCdGWpo4+TzqgT
eT5VJPF70OWnsBcpEU4dxeH8ykf3y+5i/tloaPGY8C/ypXHHF8tCb9XCOFETK7NzSb15fP35M/Xd
Dh8V39xmFzVKENb8Gz5816u4HSqw5cZJf0rwzMytdmMXuehO7Fh2jRP8oYdhBVPkyhT4Z96++Dwa
wHwlRZMMpAuXFmsCDyrqL8wBJLkbwc63xro9mJvp0dyYmR1CppVdIq4c4Ta4J5duodj5sTpcT8n9
pyT46YdcTI68IJRLRft16sLs2RIQgxSN+EerWSLLOKFUW4t3DR/VTac3i9xP7orKp5QqNLKjSuGf
Kku2fNRdNTcezUZZiWG2lNXk6NFYpQQcr7MCvlWiIGeJkxIJVdC66L+Xid78CgWimAzon3akU/b2
BLi8aflQaPnvhkwbO6bJJIbjQ5R7d0Dpb6go82lpJdn5f6Sd127kOLSun0iAJCreVg4OcmiHvhHc
3R7lnPX059McYE9ZLlTtmd23BppFilzkWusPOBjclGqOYqDs7bwa1qYk5Xuzrz5cuTK3VMzShUG7
Yl31NvXEAF1zKqIV7I7maej0Fxocr4KmQlF390o7jKtOpTZnlljANFb3plb90SulZRWOjiiD39gt
PY3tYCxzU5FQFdej9YCZxJWU/VtYmJhxChYNio4y6jdJsKgQhVy3VJLCPR67/2vpsTNP2dNh5rxT
r+xtAE7D8FBl/s8wquhD03mhdJxt/VK7kiF8L7QhUCKDw4B4Z3CM54KPtchQxSqFcCY738lANYKs
HhdrXn7VbfLDXFcrdcOr6TPNbxrAA1fO2bcY8vfwgHdsCKyUOWd1PruEEtcHterkYEBwWlrSwtmE
yJ5cjiNnh4ERzi2P8di3xE6onZkEUAIcK88fLMr1Cyrsdz3N1//jQFNifRKv3N42ig4XQAdA8ALu
1jJWMVrHkejyfKbE7UtQYNnANE8pJMqlIGi+DpMBYRaiKIWDgxSQPBknOYluxyDlC3w6N12bPF4e
8NumhMYHDcmAUi/OyC4GUjTByAIV8x5Hyq2FpJtLW7zLab69PBBe0t/n9mWo2RJysRduKFLViSrM
Bd1C/mMATtAs/6FTzLUVD3urkftNqTeHpjHukKB3MEpYa1GG/CLwB1pM9Yc7mbCN9NsLgW1luHZZ
orqXf/Hk+JlM2J/KM2+62Hw3bEyd4hS2BDqPb1Ln3ng2tKABg0U5ew9i9UmLJylEWd0mKSVnuqRd
NkJnQiLc8G5KP9qO0FRKrBGQWkpWUUFq6eEJoYcw53BdaxdTjFv2DU52RaUeo4zqxVAus0C6q/HQ
6VMM6zvCeuaPNxaC0lKC+lYT/lL9clO2+Y/Y1Y6+LePHXvCujlL/Fhm+n8KV7nNSzTtNR3hNafOj
Umh7y7buXUN+TtqU34xN2lK3AqwquvUk1dS3CXKpcfza05kUQ/eQjilmnGr1wU77ya92AqXe4hxL
P45n3dhhRFV5q1ElT8grHJVsIWEFiduepqjtSsr0veFaOK+M+paezpuMGBttoeaus72jUlY6wVq+
LerUKXk0rgYdWHhkQz8pxiM0EWx57P5YquptrzXH0cPPAd/Jnic1KYA35ke/wO1O9jauHq7qSNo1
mf1XxKtfKNK2H5V9XuhHEXeYigZdtdBjaSe66DdEFrxj8TspLe/dDsNgWdILX2RN7q4Ho3eGVt3K
ioEHT23eqzaIFSPRMIzUvHVrhr/sSRNU75wun9AHPV49Yrprvaz92Uvqro685zRQni30HhZxQmao
1+Mvv/HRujLL91ZNxNLS6w/4/w8yzW9SZoWvX5IztdJ9FNq/gukWK0w0QASG7SutbL29hsVTZBk/
/KGkXYxri+kX20TTsaipkmPtBXvLwDzNjjpMahr9xeXFbQ7aAaXMcKnxAtAk6x0vmPdiFHdj3zt2
O45bL0HLaxAyFN/pnEi3Ro03g6thEaehYSf34Ufijp+l271kLv25QvZwFxCoAcn1rRpouBbq9z5G
u0rp/pQTa1dI4Y0kghtuSd5fRv2zqKo/igblirQGAVSvWukQoIIs2fs5JnWlZdWr3pOXWB3fm5G1
QyWQBz2AQq9vnFQFzi0Ve9lFZC7Q1qJDP+xyNDkTJ7/EklmczAn8SdMIrpdSX+ijGRw0T0HeFXFj
G9DSUsmsa7yA7y2Tr6FyzgqVJJwPC9GpDsqhK2lRLUmXlvWhuklRqciu3J/f3iTTYCQPvBhoEH6j
e3AK8kGIUnFQLdyJY70bNtrmelHr7DqeDDN7hI69ImFj5ipOJz1x6hZd+sscy2U7qjBPr6pUXRtt
9uhPLF+qclAFTkWOio3Wr9HP9uNQxTjUUj+UsqA+BKoaHXiRfdox2KOgwp8Im+Rs6dEfjjVIRYEv
32QNpgcgfp4u76pptrPbl+4M+srcvZoB4Ojr7ZsHuZ9mEM2cRNGOOTYcqn/NyeBvLP/3MWhvmIBj
eYLNdi7wMKwj1VZ2Otm/TXRXB3+QaasxLF6oBrxTtTkgXP2rG63bQGn/CL+3l/9+lqdba3oSnDxl
+lov5FZiH4fFlHfXRCZ5DLwrL5mzt/3Jzpr2wskoLehCjMoS1SkA0iyqjntrzJSNkTTby9M5v6lw
vpzegAgDzZJ6T7Nh7OSN6pgl5USl5+oO+4Us9+ABaDVmdba6POD5mf0z4OzM5DjtenLJmZGw4gn8
17or1gq2O/9hFCj6siGjEizm07LcRgs1AKGO0Xl7oUfLBjZ42yn/Jc6cDDObTONpWuYmpuJM1JPJ
WaNc24frXIGzz8yTYWYnCzun3PewanLc3Dq02tsY/xhAM+fxNWbi2Y+DuDw1ehWx/3mR3h1A11Da
kB190a7KZ9y/u52Pvr6NTxHd++h3ucQKULuCeP/OXZnC9T/DihltoEVMtMgzQ3aGA/g7cJQ9eCta
auTlm2zDBkm7tbe61lO7MlkxS7Ja0Y9mhkK6oxjWGqlhuDm4BwGk+A9b0UL7jMotDwB7FrKkWtdC
N4Ulm8fen2DMdwK0uVGkH5eHObtH/mcYVP5mEQO/5gDZH8WRyyBaUS//SC3lsxIy0ga+Elw5X+di
vYzKNtNB6A/fnq+jRY1aK57kK05bl0BW73FW/PfToXcmsCqhbQVV9esAYwq80U8ktkRU76yBQmMc
HxJsa7VrqdW5bUDGiGY6gCJVzHNtS/L7UULVwFGagdREoMUc9w0iv0AHL8/p7EjI6/AuYSh7XkA1
qjEJdcySnbrRV3HXIxWcLSvA3P+3YWZBaeyCprMDg5DevRrdrWHdN92VQHF2JnDJdQi6Fpoks6+D
+UgsZzKbzU0dod/oZB+hd+0OPLejiTUaqpUC0Z45Q6oro7IUIx+m0N4zEo5ktBbqgFx/E91eXrG/
/6tvz4qToWZL1o20Vooo4CG3lO6lo7FFLIxYcPQedBC3bxD9NtGb+spLa/kXtuw7Gniba1125XuL
lDBIWVWGnmLS7Z5HXxFgqOIXHCqlgTJTZN3NYDakKiM487x/UHIKJ2SC8tJE4mCQQtgvbYvGsvsL
WeadrmOw4ev9xmual9gEuDdgy5H2tGgMTL8TYVhIRYM2wXyqXfFOfXNl6771mz9ybplr2zdTGNE6
+r1+tAlEvwamWa6GUXue0M5jjfmu1f/RWxcn3aYFWtshORK8dJr7mPTg/RvJegvS6MkwqucuRse9
V0fSHHsMaUO1nyVizctB9Z5SOXlW2uC3FiDD3OTNIcXuD4h0iyQKmslhUj5IRQRVxmweKqOUb+vE
fAyT/s2yQGUOyoGSuGP7fBU6wzSxwNGkVRHQd4sPoq3XNInkuzgMS+yHMUXPcPJcwl56hDCwpERw
AOf9pmGM3SGfM8btHyuSt2MUv5VIGoTIte99FY/TKjB+ua11KyKMVropio4jvbRabIYm/an66aoR
0AfUskFAYjLoHUN/aeXKs2vUkENt2Vt4Q62shmwAIg+xcIEgTLmkeznspNa0V7GEHX3iyZWTWK20
VMrgyavgKUDGQfMFv8PNaKCX4XV3ZWn/qXHMXF3e9OdCOFc8NUaUIOmRzp6YosPmXbJixcG4YjMg
CtFHV96W56LE6QizklWWo7ahtIzQjSPcEzD01TNSRFeuovOj2GQeMmIK39zNxKii7hjJMjU4t12G
ol15UdAtPehNVwLr9HvnUQLgAvedDRrnmwsYmiwZ8PhadrTuETLExHDZKNpbZ34WGYUqxEsuf6Gz
MzNMEAlUgWGlzt7mgTZYpOqsHx3F0Msptkw68+N/WT8Tbyf0F7TpjfL1pjXTHAYfJsHOqEIdg1RA
hFq01rVb6ex2MzVMrqg1qyjMfR2m1kYvBkkvO9gQY/FwV8RXgvjZ1ToZYJaY6QNuU6NC+jl21rKV
jqNFkJL+yx2OtvH/TGN2arAsUNoEaJgzlkAEfeA8I7HYNa4cTuXcbHiQ6BpCIZPd02y5Uq2M3bhK
FCfcV3f6sdjS2kHNZ2HdUFFaiDX+Kk5WXDmw30UGuIGAQmjAi+ntkWZ//UhlHowZNWbZiW/i5+6u
vi+0hfHu3rg7eVPf9Vt1p/7ynrLXa+DBv//j+dEC0YzqujbR1+f5WjaORullU6iAej2hWj0MDhZs
xOKnqBdiJ27gSIAmHN7wIKs/lI/iadgh9AxkfX+teHRup57+lunvJ7l3loZN6fGUd+oA103Vf4AM
dEXd8dzTRkOVn++LFDeOPV+HoBTpalVUyE4Tv8aNRY3vxkQCXEN+63IIOTsQsBO6EBPN3J5t19zI
AnqTHdm2uTNSXOyVH4aqrX0r/g+xisrK/ww0i/WwYHFQdXPZiXRzY0n6aqIfIom2uzyfc8cC6T9g
dSa5/bdkqm/kjjvFJS1o8GiREqxp9IdY8q8cv3NbQNdVjdYbvR3lb5TYyRbQZQkRjWLglMt2uMRV
YV8H1q/LUzk/ho2aoYaR2rdsQMfepNXaUHbgcWwRoZKWbsgT7PIgZ9dL/2eQ2V6upCTLECiVnaKH
mUrVJR9DJNikK+s1baP58SWD4t3//2WFZndIHyVG0wSU5WrPPzaa8WJa6d6oxIdXWx+hJ/+8PKvv
0BDi1Ol46tfz0+KKKxl+JzuSv6ArGj6PMP8nOOz4iMzJPUhCe00Ze1k4sMusTbm1HdO5drbOxujT
XzG7n62iTavMFaOjWe5b40qYuEotumuu+CFCG18hK1ygP16sAFe9+umA9Vw0DEvZjDd6ZX/EKVJb
ih58XlmccxsLew3K3lh8YpU4Cy6dUg2jnnijo46xk+TDK9U2qMeVUPd6ZSo3wM+e6IwhJh+0t3qP
zk1IboVYg9kfpVo+2JIbbuMhsTZBOHRLoLT5wopJwFxopau20nCTU9zferwPQylaX/71Zxf1JAma
14Iq16afVfZkfetmrYBUW1oReGCw+QbUnjRYNglOfVON8pqcybmzopgYPNpMCTWq6e8nh34UiNMn
daM4tGRQNoaIr43p45jV13w4zgXl030zO5QI9Ika7TRkBumK9dK4yitv16vDdvSH45XlnPbgt5OJ
MYtNuRwKsD07mZGRg9mBJeyAXW8Xrh1PxiIJLFRk7JeG0WOyFWn5GrEescwRGFoIABWpZX/WI7xu
vY3KKx/47OTpl4Mnt3ACU2c3Um2FgIB9fXTMNtzFXr/sZKQJJM3Gcsu8MvuzYelkrNml1HqdKwXp
YDqDFGEQZq/DCL8kVFA3WWUf8Sx6v7zaZ+sIQGx5HEDRwhVwttqKGQFvVfLR6TdiI39Eh/I4vJvI
NlfbgJfUql7LK2unot7cgaBC9+UH7Mw/l3/EueN/+htmsTGu+kAWiGM5sQ/Zf3gaxMflAc6dE8rA
BuUfMOXfvAap+wySQSPGCSKwMJL01OJEharc5vIwZ3s9U5tnYh1QHZ5fwolV6oNfuKPT2sYB3+Ff
iZYdSr+mNRFRCIzgHfuoMi5S2q+VsG7hphtXcoqzXUsTLTNFkICpVLS+xoQ+Kmw90yPZqUYXU63c
XoKQeFbGqdNWQSYdgze1VGC5wiztS8CQTeOvEVi+8lY4t+QkHYivo4E0aRN9/RldIkt0NCzZ8eyS
6y6WGzCsgFRjW7/GrzyX5J4ONds+nUABcvR4/foIuS3jutuPqXbjJ+5fg03+CTn3Jm/b7Mrz8dxJ
NTUya7YUac/8zlLyJgtMqxudoVOXwWhutOYtCJ4l85i7L5f31XcqDY+Hk7HmnWgD89N8CLXRqdb5
PoVNAEOqWCa3+LBviIQv/r22AjW88Y8pci8L90oAPHc+T4effUuQKgFKHqXsCEjAfYjB4V+XJ3i2
nXI6wuwTtqoqGXlFdlF1K7FJ1vCh6QBnm2IV0qwEn4kUmLa9dn2eC+yno85eQ37vx5Ei+IRK1D4M
nTkspGBqhpvBva7G28tzPDvYP2+c+TeUqM5kkqhHp7TvNeSJMtQtuHLWGeZql0c6mxND4CHbAA0I
1HH+nGpRznATZSQTT8luqAqHq+BHfYBwsY3XOAAFm34bHqT9tQX9ux8wv7tPRp4/hbK6xlzWZUVD
qAILDTJku6Az9oBj3CI9/C/03M6efVRGKAXDjwLR9jXMRIXSt1bE1RG0AONTHfRrk3XtwYrCft0Z
6Wssa58egNpesqqFkBDoqBs1RxOlwfgX/ivgg1igQJQI/Y9V6+9B4e8vf46zHx4kt6lOTtxktF9/
Yj2UelLXqeykwY/exnX+d1l8tteooWdL8TwBTcELmorf33fT6VswDEevjAf2F3fo1limT9qn9Ij8
9SraYxtCctHD9s2egqf0wVtFOJReSdzQnWMm869PTZPmIyKxYDNnDyVFB1uF9TLZheeuU934UOL+
08dWcYG94m87FcZGy9GP8RHI1fUGKODwhK/WliwdLVf9kPnKTdn1B7tqvWU0Wpgodi+YIqLnZe6g
af8pfbEL8/DWinHtrSv5ZZDrGgmiIEWgsFxLZfsr6IYfVLfz5WAGd76Sv0ZSe4fdx13veh0iQqW7
Kgw6gGMv/6wse1jYYf1LTosnDRrHAqGhjzLtngbDXvm1cq9E2qaBuD6GvD1jOXhr3ewhiYK1rQO7
EuorckUbWZfWCqrkQ1i8VlWTLq0skY9h3NxVUvcSadAvXGVyCB03lbDXqiRQ35RhJRpKriyMEkEW
rcQGQDfugj68s9Xkr7I073LXxv2wT3adXXTwVQ5Wi0Oh1Unrvq/D5VDJ772d3Lh59jjKGFBkhfYs
9/mbTHV0H6qtvY3M8V3Oo1slKI6JaHamqD/UChBkV6g7q7YeNQn2NSKdy9KA7xFl0Gy8zHh2PZBu
Rqbf2sX420v14KbHeLoXOo0as0RLHPCgPgkrRyXG9ZKqruMmLtdeLT0GivIJG8NalFXxRFn116R5
YuIYOWDvubBQ26O3a92nhX5l9527ji0qwjy8iKTfTN7rxEJGK7MHJwr/clkn0f62sydrVDbRlZfN
2fDKhW9BIKWmrojZgfajKXextQEIhfgt2QuvWqRO/ad1xuMkvmj1T/6u2Ihi4R+uoazP3cRTLVqF
QDEZj8xOWGB0bZ/b0uBI7dZCF7Uxr7XJvxM1eGvwqIFriiYHcPJZRC3TVm/sxhqc5qDfpzAmUD66
9Q6wBnZ9uYjvio18rHbZlbznbB5C4q/YOs2dieP6NUpiNUnCLizDiYogWNY5uiRFO76Kmodj2LZi
KdeYjZjoLi3cStyWYVuhxV/f1ZL8pub9ZpSBxYrYGQpsEGRtVyk57Kux/a0JRE+SoM6WXJivodwl
L5fj+5mdx48WgutH0XD3nr0iWtNqKlcve0fgRK+4yIjmP73gKVLsFWjZK0+xc8/7L6NNO+QkzOPt
22gdNXgHD6NNH1uAkvOlJvJq0Yts5SUCTwNMokW48bLsOITNU50Dxb085TNXGj+CJ6lQ0QL9lhFn
QUHi3ejCQSNxEdFplIt6o7uwz4Jwd3mo6bvP7hTytqmgiRMMpbrZYQvTCrWezhKOa9+ZdrPoLUh5
z5fHOFvBAbTBpQUSEC3Q2bHCYkgKOtSvqeDU2cK6LffJOrlFKfG52tg/qz1aX6/XhM3PrCHvln/G
nC7Tkw+ZyinyUj3nTJdvelQVvPgutrsVRNArkfHso+x0pNkSWi7c5HxkJOM238PBxx92ilNAm9Ec
CFbiyub45sukE0FAfVPynhw1tXkGGneKEtVKzFHWeGVEkKySw5jcPAdNvGooVGkiwvnlmhbumY3y
ZVT163omdRGbiVIZju3eVt6nYTw20cPlfXIu+oIgmpy8sL3l39chZIwbuKDVwfGU+95/VnGFvDzA
2U91OsK0aU42RVUIHq9pYDh9EkLQlACL5rwubKTWELdqd3YSH9vOurciadlq9grFvz+il6tV7HtX
KtZnrzlwyEwTZCwmA7OsL+2VxvQ0MTgQjF/yG2UT7OqneAOnYeehU3bvOeqNusPv4/3yIohzz8jT
gWdfEmPobvADj2pwYiMTkWNT75vI8RZEdEThu40ZKuOyyxtKG8J/0njVL0njtsMEN42qX33h/xix
gg9bpJS6wYTbayprAfV2bFqeKuWhG0BflEZ9bxaDvwwDcQc4d2mGw59B1E4bqn/yPtqYcvSBXPxG
DJDKDbXdxCGy/635KgXGnaEO3ebyxKdzOAt1BveIZQhWnBrgLArJITpXVdEbwCuqAzpXGrcJBuN2
/Yo/y7Ya/MNoWbf4PF4TslDOrvjJyLNYBO3PhGZQG04Yq/W60rNwXWryIzTjYJ3EVnJvmpp8V+go
o1EI/hiidGtb0tEX3YtRW9KmhKS3VgJZXdhdEf9CCfMnVunm4+X1OXPCT64CLoWvh2OMh6xu5VJ1
Yin5IYJ+I2vRfS7KaxW0s8f8ZDVm8dKHNihJEu8770W6x9al2fobGWuuRfqRPKf0sf3Pa3jSM1Oz
Jt6eoU02nfiIfJ1a3ZRq2WWKcEzQRUOQbRU9PubDtW75mZlBmptMgEHA6TStvw7jxp1q9j6XKeay
T6bfHbMYBdZ//ZUs3r8KvUgUZzDI+zqGlKVSPzmZOmjBLdDKhRv0I/PbK6Oc2bFfRpnt2HxwU91y
DeFUhrvhOkIy9i+A9vBz0iXvxr1BIeDyvM6t3VQmVzWw2SqqMl/npeN+EqFxqzlNn39WRf1mdsEV
HvaZJwGZyz9DTD/hJPoHFnKPGShnJ5B/+lGBhgXiiQiPoOK7vjyZc/vtdKTp7ycjSUHd9XEWCkeQ
9GLCABdo6aKMfXmUa/OZ3WZZlHphU3jCQYsHzcpwayjNEX+nO6O5Vnq/NqHZrtOlHB+JoukdrQ73
Ii1WhUDykSEvz+jaMLNtl/hlhUizKxxcH9eSl6/1DtXWQd5dHubcK//LTpgdVGhHYx5DL3NisYSL
iP+dsggOkFHRz9i11aItFtd0zM7vbw0/BmFgVDfHlo9WEeaGW7OCFm/5slmOydPlWf39X8wuOGb1
zxDq112XNW2Qx/AP/4bMVHd+udaypUlBhl5pezfWR7fbJdHWf7L21aZbeUtdX0GUDn/EB2+jygtq
MJL70qub0kM59Kb8Yf97wTPN/PITZ6e8TeiA5xFI5KqOFmRPyybE0C2+RmM+F75OV2J20sfSaoIs
l1UnqWr8Fzcqd6iNw/QIsyRE3yW4RsU6cxSpGKCqBFqct5U1O/BZ1PZQPwqiF+yS1ECzyE+2nfSR
+1faIueejYAqbAvFBYjgdKa/fmSrL1rXjVsVUJuOWqd9UIxsZSZoN04eequ+rR4KhVCjuOor0C7Y
nsqkhKDd9ZH6XONd1uUCp1oNgTRPunJ8z67CyW+bLzs4AyOIc82JtWDR1g9hXi/C4GGsr4ClzoSJ
L2swW221dFEb8wqOL5oIUs8BjsFlVVde6FNMmx2nL6PMwmtFNze0UBlwhmGnUoc0u36B1PPQ6FTx
7NXlw3t2Sv9UOYxZgAV4C3qb4ofTt0ddvzH0mzS5AtE/+3VOhpgF17iCm5iFnUrv+0733n8b1C6u
7YBr05gFVrVyDQVdG9UpRwqZ9YNq9Cu7fb+8VmdC6ZcazeyhmuO6mPVG0jtj8OFKf4axunKxXpnF
nGriJaj8UNTVnEyITeEOCy/GaiHdX57G2f31z/cwZ+EawJ9V+WSAjjQ8KT2GPG2/1iqI4RG+CKGx
/pejqRSUKKJh1a3i9zvH/flBNLg+PPoHr0FT2n1Q23jVBvuxjHee+uPyWN922mys2U4rEjm1Ow9b
T8ug4OIt3C5ZUvPe62O2uTzS95tcQFGk70O6Mgn3zbV1JNlTJG8yAq3W5ptYeQdlO6CgR39jc12u
89sXQy2CZjvqH9BZoblM++bkWVcUfZqoXSY/uApQxl5HvbxANeEuEi46Qtf6jN/7PUAMJi88uHfa
xKmahXoP+EBal2j1SbviL+9D2YhVuKm2dByL5VRjqtdJspFBQSH4/VxtpWW9GIG4VU7zVH52v6Tn
K2s9nasvAXH6Paw1iQ1QVSoXX6cfhz5ZYcbvifcumq/RVtniqLP019feSmfWmTI1lX+8nahWz3v/
0pD2VVnH40Pb+5vMxngp9H7ZofmZxrW8yDGM/bfRl5mh/Yg3HwJNgn30dWZu2A5DqjbaQ4NSuRn4
AC/Rsg2vFOGn4Ddfv9NRZsciSvJSKpNkfKh7dQvBbTnSLs36EtvF26Gsl5KhQzJTrxyRb9FympuA
DUFyj9KsmM3NqpMSmxpVe/DCt1J67a6Bf3CSOzcvkmtYSuBKceT6unp2G9tNVejjg3CTmAqv+UsS
PUWsBpOCHmM8PInrNQaulNeCjzzTDcRK+vcMtaOFX7WPUQLq0Y08EFGqvDUQ82GgbuELe9hm9qht
lTFwFH3UFnFUg3XJaH9VIlnHlnxT1eNnnLv3cqYuPbtYZ5lUoWAxrFMvkBHFLz41t8XNsh7ACAbV
Uavku8Hst4Gp3rZV8IAOhrJgK27kApOo0LirvfCnVPt3rVUf8yz5IYX60RzzJ7+muWrXeCEnjl2E
K1tO36KRmq9q3DYI0RtqspKL/C5qtU2BjFSqKGsz9G6rVr+lVOMMOrNVO/XJHux3W5YfW7d8rwFe
I2qWQoNJsk1ogl1Fhfs5q9I/euvdNnb5u839XeDVyqbK7VetTzhuOS6+2Mb/RRDqF7EibhFz6hYF
lNVGi299RcMIHVNo3OXEX+FQvaEXv/I0rJRrWXkNaSva2BwdWtV0dFHfeJb0jIbfzzCpD0aX/w7L
9FlW3PshL3ZZGt3ITYq6SvDhDc2TVoTbrgzXig5UTS7vMI7Nd1kmhu3QZRhp2ve9Eh/ktse9VDX2
UZ/um7FL8F+WbHww8nZpqsVnH+gbbqOAxt4ggx41nzo9+vAr9aMRgRN04h2JRZW+sGyiNRM9VCF9
Ah0dRVfO7wUFxEBP12o8vsnKcJOMCj5TcvJia+My9seDlNsHXI6evazc0IC7ywcEhoqKYVNbW1Wd
cnDd7lhVJdJ4fdOvsEUYN5Iyrih/3QgZL+0AoDdu3famSsLHLi8dzdVoSFcYBEj6XVCi35e1ykOo
G+BBtfAmMVFQDkunFfoPO43vey/ylpC/drFfbQrhk+D0drY0JmHMvtFWdGN+a2OZr3zYDT7gn0Vt
2a9h4PrrOlJ+1SpKMSQTk3m89SThFrUIQdIcurQB5CHDefWkF721D7KNbQ/FUx04um8sG2989XN1
6xnSUcMAvXfblzwNHDtTN2MUPZW6Vy/ytHjJtOouscv3bNSevDi3wQvoMq2l6KGprE+5RcG/wR8o
bNJbM+mwMGwpk0TWrWXn8UL43kcWBO+5F/0MveK3kPtioYzdq+yrzdrzkQloZX3rVu4nN0m6F9hG
DI1JOzzfYw60tcZ+XEi+uh8alDDzHvJGEGs/sfR5NwZlW0p9cY+JAIrRdYS9SNwcRm08itTzb/jd
KNPKRkNFZfhZAoDY8UzzwRrUCP0LBWRAW6UI2ERZgS92qS7NLsPvwa62vSzQqKnbJXL52rruapwv
5V8UUNy15yGJ4/NLvaJ+VMPoo9GQEBoCVGT6TN4LtT7GI/btcCSz13QcfoM0/EGS85S2waM/qlvd
TNZdyOmqgju56nch7uhxVqwCV3n2VX9TaI8VKGlV1e4VfbjBkvW5DZR9VSjBqkjQMKpqMa5Cu3uU
REE+PAJ4QI2j1NRXqTBvIze9FXpG+q6ufCoijZlzSdQHO87fvSx86Qdv32Ol6Tb+LrQS/L9IuiLb
eEYT8jkq7a3ZxC9GZS0lC8MJuQmzlewhedMnN6lu0r7tcb4JSYpH21OR5rE1XE7NnwNgkfsAQMwS
jcd2q9XBzpCHWy2qH3TR/EikHkPJ7EmSalT15V6G8k0PQS/1nZvbO7MQT1GbSziYWOtATsRCLVh9
NUIYr+p+eyIP7i2/NleWaMONbYXVBtcvlJs6Q150oXIMB/097BFFjXAOUYEeRXF06Kosu1OzulyV
kpE6TZ22+06ONMdkm9dxehtbAndyVRV3rYkMLoyaYlmNsblXXOsF+FC0KC3pJXCldq3UyY2vw4Kt
FeVpSOGIRfmTXTf70OBYJ3gyxVVebhGdGhde4b2WHXIAchSuWhsLiVrBZcvObz3LsxepKlUgPOB+
1mmPDazC0bYrrM9aH86cSDoP8b/AXBsCcaHWfEjoeSAT+MOmo3Yshv5eDooQzd5EX/R6aiyQddh2
WfbITZstukkB2Oz1u6IbmhV5CN8oTJs/dkPBXFNMTI8y8h9Vb19MezxEyRQ5a/WQSSm9mDC+pwOj
7TspiJe+Ha8Ss1lBLywWRS9JE+Qb/9HW3ivopK1QBB4hzkq7upMcCKIrFwrKAlzXekDQDI/2nEju
s/kjTV21Q/wSThSVrq6VpRIlQF/D/iYv42TnWWDuArm9T/t2KRh2wQsB27nBaPB3B5pSu1q31MzM
fyj8+pPrUUeJt100hvRUiOG2D1EZM9oeqUgR7ZURj5vUVMuF6nn5IY+K39Cwwh1V/v5RV0Z5kXpG
vvZajKawkEcePDazY5AgrYVUVr8JJekoedFvdUie2rF9jVHoQRi3zDauGSDASgnFbeODnUX6eqjc
nZ8nOEC50Tr0cfLyjEgspbaq12ZZeusqDpRVjZ8lzngEtXbwN0Jzj2mDkI6Z+vEqbbIPPPkeIzl4
rrusRgS3u2+r0lqaoJXQxgUsQHHzt9HxBMI9SEFzVMZZZSx2RekbG6pn0toz5Rpb3K7ZxpaPJHfS
Qas3vK1ZUNgJBroyESbhLmRqD7lZ9Lm0dvP/SLuy5UhxbftFRDCI6ZUh57SN5/ILUWVXMSMQIBBf
fxd1I05nYm4Sfe5DR710eKeEhq2918Db4bWBjxh+hqS7VmlrDvQRi7fEhks9yZEygHDpwlnoTm3D
BykaT6OA9mTfBDHr3+FinB5YKANMmHS/E1HUWMKG+oqW8JOJO02SY6BhehCUFaNGCj5QDq+vPtuP
IyzjNWvThPAg1GPPMtPcixPrIQGmTG7Nc9S0Z5vUvtkrbpGpJ1OFvK2UJGcIa+Zua0b7TqKeBueS
OsJXrU3tWKIx07TqU2FarzhNA2EXe1hP7uO6naTAJAc42XLTRfpO591dobSoRidvnRS9JEn7BClc
2ChhBzs2SX/hHriHXblntekOafcuHFq/VTJ408hn3skHrimwsJOOepo8qRaFmY7yEKXKiVZ80+j1
ieYQpQGl/BUYtxPN5OdINQM5x91ECj560oC3UKVu0qY8lAr8KqMwe8/L7L5u9MplsLJys1K1oKMM
7BfKVszr0L93hrg/FC28qYfyUaZd6VHkz/DNVCFeiv2eGeQxxokhaeE2hyKaYomjZYWw8OPa0Qhl
iPgpwo3qLnRZXZxsLJxzApi2q4P8hlZNiYM6CRsfcLzzwMHaMJXwuVdAf1YVKaCJPjhRmxGvR7fM
o3HLYK3WiyM4dsCsV/BCz1TNgfGuI6poL3XSEag//qMhVemyMrR/2rF0PxghHA5sjTm61E7y2BEs
mko5cyFxf+Aie2GZsrezEoBJZnOocsZsG/ex6pEh3NtwuS1wBblm12+rHjcwZMm7nyYVH4Oag5ok
l7AqHEPkw7UZYbqAuq5tUI8qPTe/Osgd4g/LuwSs4RHnvjSwrdyXX1xpX6AldIwquCPKgLWcesn+
Cu048lozxp5VYaKW59JzrBUwn+7KGrhG6QOyr1uAcVBKlMRjpvXw5RrIzxyarnIIWpGESwAu2cVO
iqBtWEzum5inNusDWwLVTI00bMoeiAE7br+iRDmnQ/ZcoZetmexHl6KvbUP/u1W2SZduVcJfYGn1
e+jzLXYBplBE7w3Baz2km7zT6jco3/ANNOMABEuUpzqXfmc01/Ar2H2qaoek1O/UBr65LTiwSgrl
2OiBJrgpbDb+hv5B7GcdOUdhGVijdujKDhBMQOagl3dPKvLcwaM6TmUv7aqnFBwbp42tdyUFzJN3
4UttGy+g42xiLTqXIUzaS3afYfe0El48JNv1I322oL2dEEjbi2hCYHV32PJ7jbTmZJy5L6t2n0Q2
+GOaDPfT5D2Vk03D4j0pYqihK3DQlMXPsbHgUgRNNsjekw815S852jB0NF9yI/2DN8rBLGDmBH0H
Jzbl+3agR1VOz+F0c0lpdmgFP0Ol9FyWqHAr+CzCYLBxLTd20xzyPracRK98kiKvgvmajJ1WZPqR
hEbjIKV5NyPpY6iRetWGuZ0cJkgLyhXld6ER+k3aHEteNa5ka0i6bdnR5Q7PISBEphYbys646cLP
VMLCTArlWUZWy7IkduoceoFIT1xb7dHGjvgHj9D+RdpKXTw1NsyCO2HaHuQh88xKCYoyfhsHtqkg
7C4MncNOEb6a+ktJOZ6STNmh9vyeKxLefwVHUlb8QFcAazvalEJ4GonOlHbPaRwfbN49xcaoAGKh
4ZVZJOyYjaUHX9ujLnAQ9k3Y9Q6sH6GrbgxUgTuo9a9VvCZlLfRtIfUG5QjbmFV+YUHZE63gJBgK
4sjpg5XguGqebpegyLfK4nWUuZ00+uJhFKuGCDjNn3ozPnMOeQLgy0MIKUvZS56/q7lwGCROTeul
HhOvqL9E+k7TYluy2At7dLrCclsCuhIlcAPNiZ+lp9qW4EmZQiQgD0QSvuoM0H4D/gV/WpHfGWHs
JZW1z2z7oRdI0PoQtm/c0cLmrLUMmoz13i5+Il2DTQUWUl08RYPkJIQj+vjvS1UAtU24QIAMcAbP
yjm8kewaZA4SpMljgZc9ZAU9mRnu7YlenOeLKLNSlTyOkQ2BXhFAAfUVSs9PKP1skelsQogqrMT6
3tLCR8XCgaoT4LAoLc7qinhMGTQdFfLXdQkSqoWffFA3xbvkYG/pZnJNi56gqLJu27VQkbuKPE3D
RUEXVvWpWTRiqmhGu+yQbJFu+vJu1YxsMQ6qOhCJgFAI/r2O0xYFwBNWK+CB1vs1XKwmH6T63O7o
dvJDkoGWciCk9iDfsfNaT/07c2Ga3ovgsz5DzfEUZokkAp2nD5PRigHsdKFAIxFgTCmrdnL0PJTJ
c22f0TN1SrIfFQsKFjjeUtmtwh42leFzqHOfx2RLxy/Ux9nKGlgoUkKZ8z+S4XN2RY5MRKQqzChD
FfJGw1ubf95e0N8pUJiFywizWYCP6CC1Vfa/n4A9G+64Mx8TFya8rrXLg363xtdYnPfLiNr1R4er
MCRVjZoEgkCfA2USrQa0u2i3YUx3eR47dswfUy7hOP+A/5GL1MI1lOY11uN3vHA2FcoPSvdDy6lP
a90jke7YuGZuz8u0t2Y1aUwLpM01vJeAqp/tPTrUg96ySgQaagddbAKmQvYKak7/vzCzjQY8hMUM
A2FgBmkqj4l9D22rlRh/f+t8LCBqQ3LAsC0dl+H1hA8Vl5Q6bQx0HZEewEw11dr9qJOzgCeuMMun
Oh082HbDZDX/zXr+3LH8mKjZntZsD21Yt5SFF8f2Ac0YuO7sIyBBMjjIK1zeyVJzTAboMPXVUcV1
PIjOLehpBHxeyjIv1V5axd5lYXaQRPhLC/UD3LO8sTPdNM6PpZWCaSdcluxyFaLqmrC2vAZI0uAr
yokL3xNHsYorAornhiXPFh0E5YakCZkICDlyeo6UU22udN+/o2gnLD66CTipZVv/JrkaV4PdNnYh
0Jcih2RXQ+USGFJ0npBWQpVx7fT8zl34G8+eoCPgrUO78/q76nqRGLy1hr8OkhSnJ92Sg/wTtJhN
6HFwqW24HJZ+uxU71EoOsldt/zVFEz8B1mA2CLc63PrmPm9UjpMe5IQBmWLulg38bRJl5Qj8/uXQ
m4E4A9gZYMGTeYNWxIWalxB1CuzqPrefje5dT1YQAIshcMMic4CWCVBI1xPZa2UrZLWhQc+E0yd/
iCW5A3m6vdWn1OB6F2IcIEXK6jRfWCnXQcxRMSuSaUMAOfcBTjdGMXW1Idvd2g0kibErrNKsN0S1
V0a3HBiiWLhgwdCbyzZqHPmu1WB0qTY4rRRvW/1cAMo0jM+Q1nHtaO3A+Z4kTSP9J+DsSikyGIWr
YYuA0uBV9qecwkf5t6QVm9szunCTQCp0UojUYBA3KapcT2lR5k1XFOUQQH3PVTblg3xuPoa9+f6/
W0D+AiFreI1QL3soPLGr38TaZfaddPDXzAMiXZPaq0702R7UihoVtbxhgQjxagPL49hkPbigT4QI
GIlYdzKvIgdKEXjirWS83ylT17GNGd4DiDe8OVM4+zCv99E7At023ijHwp2ub+F1D+1Lf1wd8fT1
ZutYR36tAmCg4jD9poaXlFYj1bQOjDOaAztlJ7n5cTzAS9mV9qt+qgtbc1J6hEYLXrUQGZp9Yj5k
o0yJTgINLlncUw+qPzX5eeoqaNY45jbf8fM6omFhz8DNBIODasNEs5+FrfqiGvIq0mGVRPyIQK5H
gw+haQPSMJx1CZYq+RoD7nsuDHGji5CzVKCXCMlG3Mpwjp14QGgU7+0t2a1hCBZeFfCrh/LGBMpb
6Er3jMG4uwYIRQAgkbv2vfk+nAo/8kFreBedY9QwZHfgWudJe+3H7R278DXxBMbtiAsY33R+Y+UW
JD+sBrdw1eQHqeVvCTe3UbsGBlz4epBllidiNpSZcehdnwt8kEeJ1siaU4gI2exdHYLWBAlIfsz5
Y9T/uT2o7zm6chltTj5vbIjK50Mpgtp6iK1nQdekqZYCKNhroH7KkJzTZotRZaY+MMUeAugRQSGT
OnnyensI31XltElj5p8Qs8VHpdhAdxEhwpfOJy7MLzfasT60iZdvJJ/5+mGAu3BjA0gD/vAuDWTZ
EQ6qj19rWlELS+Tql8yS1Yh1JEZpFUmNLbtwdTyro+3ZarK/PeLFOQVoCcpl5pQPzl6eWtuqSQRg
fSBKJLPGr1xbAbUsjgPyAECXTXpCc3hJC+9Au6gQINdebQ7Pm09owt4ewwLIC1/tIsa0Dy6e6S3a
UzqVQg5DKZhxaafpZJw0dKx3Hqw76y6NCNgCA9LYwB9BK/46WoM7H1UmpLdtDzWHmj0XaecBdPty
e1RLX8ZASR3/geqP0ud1mLqRVGA1kCeRPn8mhngqafLvM3XFQhVHxSkI/QZljo4Dc7bgeadiy5bm
XY7D3klN/h6CAKNztukkOAJqGdPuC7BNnJzxTyWkd8AK7ZtEo2s+CdPeml2o4F7hUJ7IfZMlxPWA
86aOuTaOQxABE1RC54nynW5km5yt8DwWZ1ZXIXYGBjkws7OtlRccVtclFYHJUs+QBwd+0Le/3eIS
uYgwW5BDbEParplezWno6lLidToAJPma5ufyQCB2BPgfWjHzVFqFAI4uRzlqFg18kKApIa0J8i5G
AEYJd4iK+3+eMzcx7wdwLkVgD0jjINfQpCtX4VL2ZoHPCa1JXPtQVZ99DZJZKkQaR2wnj52yRzTs
Dp3hcvhyM5/7woOgm+oX92uvxsWR4ewBTBP6pd8KGxIJoyrvFFzBTHa0HLLNiXd7EXynNeMyQSYz
Fb0NZBhktqBjyajjskaIycCmgkBBDpFSEEfd9K58NHbqW7ldExz+Wwj7tolQzMM7EWcHvv/1Jgrj
pi6qqu2DQjOf2y66jwnaenar/8pLsuv69lxJ9BVQvR2ch580Jq09epbyKgtt3//8gtkVakUS8FcQ
sQ6SV+UdrXmcyHro6EdQGbdIrTzYwbb1nebHKAWsgZgX991F7NlayppMDH2r9AEbOQQMgCl2rFSF
Rsfw/x7mbIubg6ZCpnIQgXWGT/Chu5PeRsml52qX7Xuv24sn7bf1qz/WK/fp4rq9GOJsURVwyMJO
b0TQSU8sfID73u1Vu/z3jal8AzEFYHmvF1AJ4XNhC+x4BSgovZe23IxXKgCLWx4vVdSIoGCAdG42
hhqyGR0B3TfgG+MwnuiBntnbuJXOg6/45AijsjvT0/a3B7a4MC+izhWgJsQ+N9RYBPEJehUbfVPe
D+lmqrTnx2zfnQCuOI6Zhy2zvR15aUonuWycBUiQkTdcT6mER4AKr0+cA0AYZb3shJCvvx1imrH5
tjcV6L3hT0Ffb36Rl6Es2pohJ6nk8hHKNcSNDfRmx0bf9Y3yWjTKl1YCXQ+jJ74yuoXKOYgnBJJD
yCJUCEHPhmf0I/wYcjYEta5t8x6GcaNtigdhFA+hSPdqXuGZWu1zER61Kn9um6pwKlOTziYDvjOC
F/ftuVg8dy9/0OwEGqKmY7yrh0C/b0/wzNik74kfesTpvBSug88qCoCrD/Qp6/v2BS5mYXb0AE/W
S4pc8KBp7KAypF/QSTVPnXTWioeBpgelbmW3SDSPF/ZGydu3Mh0CuYSlwO3RL2VRl4OfnUuSSqra
mP62De1vmHi5ddM7qvrSj2v8g+kv3RrxbBeTsDcAHe5QdepzKFHzXdr8MfPRLXpAsTogdWX56/bY
FjfSP3NszQo9lohz1tUwtgC81VHovoNO0u0I/8faQdoEawBDk78lPKRnUpWjlNa7nS/8yXZOgaER
mI9ndQMk7S5atfFYurTQMfhPyFmZMENAiccISelrYZ/C6LGsNyvDWjwfLmLM3iyksAAuGeQuGJ+0
+8ErH6ztpOPqotcAn+tyl+wBSfmp+JHioAf1lr3djr82xOnDXjzQZLsC3jsJ+yBsEgfAG6+pLWD/
12pyy2v/n5mcnUREwAEkSbE+DLXxaffBIY+jw5dSy9qVXbZ8mcBIe5K8gtnQXGo0swBa6iMLIzKh
/OVmj2bnKh5yHJc7KJ4L4kuB9U4fkJOv3mSLs/lP7Pk2yAioKHWG2Ir1y0gzJ4RBas3/3P5ki3vt
L70IjTILykrXnyzWYbFpAoMFl9/8aKjdx2DHK9t5+eZAcgwdcCgNQ/H9Ogat20GTK7NHglz8zGAD
6qVP1jMX6LlCT22TeDZ4Cyv50+LkXcSc7bYuZgkzG7sPSPerTo9kvGP6ympfOhhtDAlO7kj87blK
WFpqGZh0KHnAouAeVlHocsj0AY1HMLBGJvtxBDCdUSrSmv7jQuCJFgX/Z+jO4l07P5FLWY/hVTud
j0CuscZhyY8OuDshJA/KKk7U/b69SJaOSzCWNAzWUvBMnGdyhgVb9EQx+sDQneRRddXf9SQdmm3D
nZG7mlt/MTf/kNc2+sJHtJFvGHC71iFaPq9a4YzuO6PQ+wDXPBC0rQWuSP8I3ZSft8e3sAnQokJ5
BBtdWeh+A0jfiCjpg7xBledo6Ct/f0oKZlfo1d+fDrSLc1HQ2qwGgQ2Q43qpfwopfgL+BeVGBtqg
XK0cWkuzpiBHAz1KQdFgzsOCc1KYW6PZBDY/NuK5lyePJ7pyg6rTBvo+pn+izM56pg2ZRgH5DOoJ
V6m0kb2pEgjGy2qiHtJEJ3uSIONnZzSK3uFMPAITHFke2kpHwuthU/M43qQRSjNQRix3oY7KAy94
7PSa2QOcLj+kFK36UVkTBfguwzNNy8X8TPN38TUgKihlaQ9eOrxMHnTI4NKPrvOGCQdyih81H4J/
VWD8krzmOPy4vdDWPs1sIaDLwkfA2tvA6iAcCjCir9iZAVQp+C+3Iy0uaWUi+sG6E2TV2RkxOTzX
XWw0gdkDccJfS/CW/osImoa/j5osdG5mESBhlNVwBxABlXd6xf1CHv3bERa3zT8R5g0/M1aiUhrx
2oGnJRS6tmTypg4HOOv07pisKZstZBUYyX/GM39b9RajQHiGLNDA3YtNWHiL36JPz5m9ot2w+Gku
Ak0762L95W2ktaWKp706cdPIs8jWXHMWl9lFhFkayJK4MSmkT4Ncr10weKFsr/mltdaoWQszOwIs
AJ1TCOwJdEfOXXZU9U+2pre7GAKIC8j1QLkJVfjrueI9p6WsYpGJAcDiHqCLqD/UfAUysPjpL6LM
tqVdNH2TGRhILh2EUripQgDaR8Bo2Nxe0ovf/iLStOSvvr2pQYQKJRGYyMCB7q3X/z0AF6cb0Qxg
BKAu+q1EQNSqhrxMBAgdjHAgYPABRujJbthKfvVXxGp+/qPYCSKEPHnUzMv4Nd75bS0QRxMFw0Mw
/0lgTOgi6VEAXxPwkJjIv53EPJVy5nZd/VnJUCXmGkRutS4z9q1mdDuYze3DiQvSIkn1oMjzh5Fu
7ahaqEQB3EYUdKZUJLnQdL2e9jKq4ZxYIX9J9zASfFDB2PfrrX0HjHBNnXqfvAMZArnm1ffDlNpe
zxICA4QGPwQUhdAXuw7chBWcCLKU4Z0pg0IHwypIRaOrSL+Aql/5JN/Xlgpt1UknwIIfAFRormNJ
chbVdghwUsM6SEc00Z1SW9vb6/f7fryOMdsp8FiAdmKGr84o6r5Z7OW2tk2ifv+vw0DlFbxcjEcD
0mo2bYohVOTugNSEECOqM1zRw+iB9+XeDrMwY1dhZgcYfBpLORScBqUkuUbyFaWqfzvCd08BiAgr
U9cGrh+Ajs3fPrEdM3TDgEZqfJh1Hgx3KJ1mmz5JQK2Mh+pn5Yy+5tP7XbXVYHa5En7hcyE6PLxV
SOJDKW52R2s2Dxva1zSwVei2pa5mHMdxDdS58DpQNQDioEcKO1ZAXadfcXGoDWU2RuCLT7ikEZQV
x7yHmuMO1K5N+moHzTM47YdVXdfv+ed10NlKFF2bg8XY0aA2pSOlcC+oyn2vK45pc7+L3qz2Pe0e
YFl3KCz1BKcjzwzpO2fgg8Rom1igDVlq4qhxQzZ2Wcu+QdW3Flw6m3PfZrARASU16a3HWirLTWJy
sGeL2Cnr9j5m0n1XghIrBb3M3ziokUz0nhHD1dOojlVVOVwFU4U4GuifGQi+OWQtoRqPn9BWDlNB
FEszsLxVLzSlnymv0YelR7M2/UaDSkFjvVC78noiQOLgj83wmUfwnoiI3+XqlsKM+PYinaZqdkhd
fb/ZpcTCRrIijt0GgXO/HiwHVRyXNz8NeS3HWlqPkCsEgnMy+AFG93qlUJW1Zt+iZDvokN+qXrr4
p7UaZGlXXwaZrYxsQs9xngyBmtpBOZofFahCt2dscRzoKk61cMBAyex8UhluFDGg0MWp4hSozcQt
iB7D5+0oiwOBONdUpIRJ3hwNX2QD+d8CkAGjjqQDpXylCfQ9wcYeAkxfRoPcnHAO15+jpwIPLt1k
gUzw8+14M9LfKqtdU1Eda1wZzfeqBYLhDY8ygoFsbn4SMiNKS6hJssAY6Xnox4fWDu8TU/lhQdrU
oslDRcF6vj2Di9/pIuYs1R5gpzgUHFUgKXwpewr4duqk8Zo12fLIYOqEe94CKmS2f2TYqJcq01hQ
8OoxDK23KguRetV+kTYg53Q7IVXevx8YoLsQdJmsKKAedf3lOtRAlGYaGDp7IGj/VlAJRUbm3o6y
APGGMvFFmNkF2Q2SARLAyJA39T/JhJKiXpr/lRdiSMVdMP/WDqPF2wQ4S+haw1sFEtCzMyKxwSil
pGNoozn2Z7vvtjCYAw3ZqRg6OzC6PeU+NNnXWmtLe+Ey7OzUQLo/qNKosmBUmN9UyeA0LPoQdn0n
C6t1azVfmdylVXMZcLZqjLDiskQ4Cwb+PkkRQxHDt4ccbIXCpZYJlNYaamDpPLmMOP2ii3u6k61s
AJahDCbHaw0sxQZhbq+YtUHNEg6Ys7RcJXh5FpAf6XKc8syWTFh1KEdiZtu0UDuIB/xXidzFyOZ8
wBGWmUKD5HTQ9+3WlC3flKyn2yNbmby5GFyH547WmUA+d52VgIGN8nVpR2u51NKBdTmQ2YGFRq4K
sBY2HJUeqjJoCK4XfQ1JvRZkdniAOUnwQUoWRPKuhqWJJXMI1Rj/RQ5/OZTZ2SGx0aa8wWprJQhu
9J9KdN9Zz7c/ytJIcJmgHQ4YwwTIu17Rti6ZRtQx1GzG5BC1vddm0UlS1uwCp1U7T5Bg1wHOB6BR
QL3MJqzuBMqQlswCBm4WN+A8Gb1VRnqKYzduP/P+0KVrxqkL9VXQasBfQGkNdXe0eq+HRis4wrM4
rIN4H+qO8CH65kH1LN8osdO9WHt21P1kbweKq3pFsy230JKRnTVMwwLQCD8D70m4vaio881BdDKE
sGRhA3SvO+Omha8B3312XvnYbteQWgt12etQs+NJJZ0d2syqg/YzupPujT/NHfuh7GwXKfuneQBw
dfgje+pO8ta6+gt7GyDtqaMCUCLYFbNlBDuPatTklgU2LbcaQx2iW9kMS7faVYjZxiaSbUMfjFSY
R+5NX7PZjn8bzobTw/mRPkWgt97eHAslGhXGntqEtUSG941QK/SUJ9Qa60DeZq8KdcBZHvbwbRoc
86498NfwqTvBanPX3NdPcUAeb4dfmlTwCQ1gRbCMv+E8C1MNu8SM6sBOTA+SOBC0WbOzWXi4QKEW
ZjYTsJ/AEut6j0CsTa1A3ssCicBqMTWOTAMaQrKgHpSPRejdHtDSAoXXG7Cr04v+u/EWsZIYum+g
gnDsBGzLLazOdikA42AWbEdX3SA58v8Slbe3Iy+OE1qdcGlFhedbk3bQSiisWTYNJIbOURMeE9kS
Hq/02C0LtpYJoXv5/byDNQJSASxZPOzn7wKuK32lygU4L2X4pVYwJBrbcUOLfJNAVAblpW3LU4ju
iJ+2CN9KC5oa3Wj6cQjOv9QkfK+oyGWS8mmELkRa5j9KAGVdmGztUz16IiNAc5rY8Li7o0b0At7J
i9oJ7mQl6nGNCqHinpSy27T5XQLJIU9JIsmXo8p0K5UTJxNa6ZA6h1xMLxPPsow9NI8Aqxh93sPW
ubeVzuF6IaBoJgUx/rzHBHSMapPtOVcgSTxGwsn19k+f58+ZWcNMfoR0OrL7HHrJYHvCSauGjEfj
oevxKzOHO4mYJ0nAWDijEcRIEqRmBMIbaUYMZ0xEi1YeJE8iJXmLaLsxehQ8665+MnJyV4Tdez7a
d6gTqpDiqQYf7wXtRwpFLKJkttvXMVon0gnKIB/tAN+WNIH+X5GrvziKFg43tbuhrw4yk8odpFuZ
L3R2rxr1c6f1v02mPg5grcqd7FtZ9ixAz3Zxjh4hQvNEGwm+Wd1nr3YPcSX2RsdOSqM9Qz1RcSqe
fnVmes/a6lUxolOc9xC6kzwj0U8pi95pX24TWYn8FJJ2sRbeZzpcKduSPMfS5EFG7wcLKBJYtYAK
BlezBJwKfPv+F++MYxtBCsYK5aMdDnurVr7SRq2cqJfvs3K4Hw15Y4V971CjS5CD9gfJKL4kqQiI
SmOn6bv7UM6POqtRKCYgkoZJ4+gpgE1xQs8iNN8jtJxCZTgZtB1cU5Bqc3u/LbwFrtb/dLRdJMq5
ZZZ6pJZ1ECnlLgWGpa1AEWl14Oc3SbhStlWXz5WL7Ta/6vskgaadXQWhbo+OQWsYXJXlcbRF7aoV
gJO1gX1Rk32UJJCvyHZWD7E5ewyhy2Q+C9jLuTlKc06MVqyjlQQSRI22z0T3mwwC0Iqu/6OE8ldR
Ra9GCC34hhRg1zO93HApNPdZbUFSLJVztxpi7ieRqJ8aI5tGjIxiZCAU2Xnux3X7UBjKq1VBkoWY
8Nlu6N2gwmqglV8arcfG0zMALdQcRtItCvppYRyUvChcra0OVptnu6au9xRye56lC7IjdvaYTi7o
dlZD3DDWjzBIFo5hddWZD/YXERBAI+MfRbSvWS9g42t7ULz4EUbCzxI5qDrh2TTyVdjrdUPklnV5
tllxX7Uxnt8SD6CVA2S5Nh5TPf45JNreGCLT7bkCT0HhV8L80+nZM9qnjk4Jd3Qz3xuQiLeG/Kkk
ylYeLRx8NP1qy/6F5xClIsi+0viU2eFr1Buj1zJ2X8btw6AmUDPMcQTEWnXHM6GDQ989i0JPYKPG
RxjzattOTx9SHf+PnspBZlDD0fXhC28ydTsKpDcy/ciFMji6KH7ETfRoZ9p7FIHRHKmZU5TSWWTj
DroI1BvV6K6mjXBSNnwacglhdyqBdYljywHa/azbsVdJ0C0ytTr3G0r2qgUJToFKWxtCo0+v9L1c
kAfobXyEVQcdL7i61azZdKVaOiyjv6E08xtLpXC7bNI9T1+VUD8xFn5KHVoLxKo8hceJK1eCOWVF
HsMU3VmQU7d5rRzAk//gufpEmPiiFMA6U9laBSTLtAgF1ELGSrHDdD+aBYWanPDbUb0rUl3FIlZ+
CzN7gV3zJk6abZToiVtr2YvcjKaL3NsjRg3Bpl6BQF1fdW4mQebZlA8szt+bPP6hZPJXrEPNTY61
Yxg2Cvg6HDh0q6sdSMI+VG3ukQSSoyHrATQw5AfWl7lTiviXwWM86Gj+q6R000TSth0YZLyM5EFu
oWfHqz8jsX6Eg/2j0njp4vDbK0NzNiLlDSK0tn/7AFoqvFydQNMNfXEC0WxIZQb5yMCIIGBo53tW
HtU4aBXqVtXohlLhwclzwEUH7oFfN6YrKc1avjPlpLNnD8iLABmBPwky+rx7UCotySoeVkEl2r3W
ZltolDlJSbdVd8fpti1fCw0uEZUEe8Bi0rOja9MwIT1v/AJ9hgQ1FEAATAozUAiO3OG42n3qW2n7
X7XOLkc691KjdgP2b4k4tH3EFnWK6v32B12oi0ysFwtY+wktMc9UY7PPoKMDrJhQmgBYxXu9znVP
0tAyaOJ2Myhj5hfI85zbYaebYz5/l2Fnr46wL3vFGMgAcb/0Adjx+yLNB3Al6pfbcRao6X+hJiro
chC2QYH3er32hMlSpAkWSHXjFXHyxM3u0yqrI6vy30VSeGhCPXWF8UuMbev0Y701gAGSSXtfDabq
dUAFAc/UQGF/VHwcOkgDBvORDfQHPJSUtYW9MC3gWKsWPOBM0O7m7z2oLHcV5AnYX6WhX2jX5B51
w1O/GXxjEx4rt3LXqMBLjzE0DCahALTj4F0/m6FWC+Gb2dUoa3rKxvo9to5+yoJ4A9Pgbe/BWDJ7
aN1kE/82T8mTtfIUXChgXAWfrYPcKhPgOxGcb6yDtiu2yZ5s4N65u70MFvImeAv89SNRgBWcl26L
NJQsvSpQI5tsXeCuZr3nkKnXLdmxs/+iBH4VbHZEphLtbdokqGJ1DNCQBu8SaKcZK9CQpQbuVZhZ
mVYpeyuHuy4Lap+d9E235SgBlU4Kf77mXd6ku8zrd/Kp2EQberTgYLd2Bk7Fpdkexg8wdfRMsHzw
Ga+3VldDu06K8O3Sk7Hlz4oT+bpPT3Q/GbYnqzD1Kbe9EW5O75arSNGZhr3RR394dYzE4+01sgCp
VicLV0gq4MkOl6LZeEplyE1TxneTduNG27Rf9JBu+DHcJCBUKf74QXZomLp0ZW0uVWAu485rxGqj
kwruWCjieeSgbZAblM5kuJsBhAkcchlIXnxeQ8QvziYQIAr6XThw5goAKqRU9ZBiNkNmmV7T0X1a
Qgnl9pQuPNcxsv8EIbNbUs8Lu4U2NQsEdPEN1dwo5lMLKKae1iuRlg7Oy0izQ6zOzIqXZYSDE0LB
oRBQvIa+cbEWZuG2vBrQ7LgiUi9pRoXaZ1K9RsWrkQ+vpN4xed9HsMRW8xWi8NLpeDmqWXm3iuAk
IxU5Tke2p2bk5n3yMERHM9+ORXLUksRXuhX3w7WJnNbNRX6XKUBwZ7pdBiNSUzlV3YbKjrXWQF48
jy8WxvQrLqK0TdgTqDjjHQs3chMyxn3T+RmM4tOSbSwoWN5eh//HFvtnIc6O5HYEJ4uP2NqM7eFk
A335A7c24Y58qpt+n3yRk4HL31mz2VscJvxTURhTFwxS1N6wJa0WXSC6/lRDRLvtNddkT5ZSBOX/
kHZly5Hi2vaLiBCI8RVIcvCYTs8vhO0qA2IQgxBCX38XfW+csNMZzuhzO+qhH7pLiRBbe1jDMCf/
zVN+We7o3bGMgX23BDAEjqTfutFilh0PyaIh1+7USkTtmj/9vujJBAtWK/95xqNXWY7ojdnMR8YA
kf2UmK9Ojt4T1dml7y6CoaWfQzCPwioPLscbw2J2ktEa1ZzI9iUlEl1RVLONzdaC0WqjhuYa6IIr
Y3DHi8qo+qgdZH4m6zh5yL/85qPj0Dp08GtiNfvSrNF5a2O099dGfeZCgbnIqSvryzpHV/Tc5Bjy
pwv+KINfVl+lITctaJu7SETDBl0RSBL/Yz1BwZ9vOg3ngMka1kHNHlmZvshxGK+h6L2BIO6tsHQf
Do1kYar6rV8GL2jdV6FfwQJ+YMpBewrgCBjlPrV9eUXSMfvoJ7io5xAMDqem3hlKP1JTbmpR3jbl
0EM6Tr0BSBpEBoMrg1MmgdtDQX2EpvKYjRweT9WnqIwP6Zmbohd7y+tf0Am9znN379YYuLQQbXdp
+lZNrQf33aIPjQaAaNiSrUuQLzOo2rSDuIQpwXai/s4BN6+yxW6c0pi18oN5+DvKYuUael2Z0LJv
odeWTo8wX/0De7zLEmK3kHt/rgPnCsrJWdi3bONz49qG6pATzK8YXaybIP2wgyz2giqSdL7Jp6kO
K/R6IyKApbSVA7SDYOTd6isjFCIt4ffryU1PBzOiFLhPcIy2Jph9oZxycuND7fNx4CNkb0eFXMqc
nMtcuX1cAkPKaIf+KZnLVemUdeSnHdSlp/IBen0UfVcLchylyN4c+AXgSYkzh5i/VdtlghfBtqEK
iVYgReopj0fKIYRD2Qe6IH/9UXRXJi3EG5+91I2on7KEDoOCMSfE8zOXz1uM5IddAJuKuPPJsFvE
xJLA7GicEwNO5b2AxNYgPgYbNgdoXr/DZfizVGV+WRRSPoHZIdfK4kFS5TBDNoPC2Kb+DMMTROHI
5Vpu0WLrDw30Z9aD2/q3vIUEfTQ7jRl1DBu+iOdeUJ8Fq84u5cVoSNg4VHkbO1DarxhDQ8BJUC0+
atG0G5qa7toO3GwzzyDiAvQJ7f55Lv46U+1+4HT84Savdt5imOMOCtOJvICmuV3A0npAk3zxTOOw
5Yp72BiElOg76Rcb36h4YpUNuBGC6E3fkHe3sdrVnFMjbIAISSjB+aBVZu/MvoNbMZtuMFVDFxiW
FatsYtfTDP4z5IZ11PS2wveSwXSgae5SMcN9xR2QxVbFG1q9n1WR9uHke+8sD1LY23ix1ftzJBrW
haNnfMD26zFdPBZsfmMKlOd6UTIuW0D3CsMK52Xig483S8zWfWAOwBOltq+aCfmPWdEpKsnkroDv
XJu9YYa8cZxIMX3BYS+xIrSJCEZU4SRd6PzgTIZ6xDOWTtpHw2A30PebGljtgNdLcYV2MPsI3ZY8
FaD0RIHnQNCz65/7ViQGGW8zUTwTw1KRXcPvzi+djY0PMiztwIlcGBkAPaOvmwDmBbBuhloCPiEt
8XfANYfCm8aEe0ZOoEPqiBubtC9Q8eGxk8JtJZXFVdFMq7FQ18IBr9ntIObOPKisu85jGbCtbfRP
fs/WgbLvKmIc/Lq4V1rcC+l95lb6ygt572FQFjQK5i2GHla1TtGzw9u75fC7iGaEkKTt2jysKBnX
jQJbwPXQ3nNZcW+a4tA69uPssixqc1BlGv9TddNnYFX2Ws2dESpSGrHTTAYkZRt4C2QfXuPiKyAi
8XQGJ61uTrewyrGjri5IbEtgvRSaW5E2qi60Wq/FGcRVZM2PUCOrwRytt6PCh0Q5uW0zSM4XqfU6
W2Tv5dYL7J3KlZURI8THtUc4rGN/uG3N2GgSR1QcGvvDkyL9XWkyC+aTHqxqS6uu4JPU+ZEwvH6l
C2yf18HggcPCQeFs9l7lbw1aTpGjYHQBBgWOSt42Vz6mQzdou8mVB0QX1OBhFhCkcDkgVp6CBl86
/WGGivxL0ZcU4q0+enJhVxYZzoq4MLvgjil7x0e/e+koJQc1NiVUySUSlhk8/dIU121rBBsQpOi6
b/L6tXFgfhIEpnFPDE5v5Cj9D+1j+uBnDYv9qRAxhMvpysXcKSYtmnE8GHUIRyoS8cG1wzzv9W6a
DB2OVnGn06w4g4A8WXN8uXOXFP5LaukNCkSmKQf81ua4bp8hCBZ25DKwz9Tfp3OIxf7NAeXxRw/S
UnDbItwX+9RnUQ/b6dkQCGXnCOEnKw4M+P5vmeNGI5trYVQNrJl8Ew3jDDK5YTUyRH3Tg7mS4gh2
iBVa9vm5bPLcykcllauhiSvTcdzznDEMPyBtzxs/GlPYgVX8ITOMWzrWW2wEZjtj+0YwwvA0iRV8
BzttR3bWPYjSe5LeU6fOFEYnFLdQq3/ZlqNCTMCwyuysaQR9YVrNj/0BbL1QRlMMN8fzCJAz7/qY
LAHVdaPw6m7c51UeT3wP7X9xtqt9bpGj7D0v2iwQbSX3ZZ1hYAksRIubIv/7e75+dueWn/Hl+yAD
XAIEqRWQkyCNb9LtmCwdG4TPaBEy/321k88EpUFIGQCpA5jS98XoNM0DklOx7xZaLm1heSLDwTwL
zTx5Vr+sc/TRVxDU44DES6jIYfPc6cGwIKQy30xkXjmVAAIVk7gOpnI4KhPMG1Lntcecy9BXTt2F
Of+LXPYv+Fzvvz/+ySbLl5911FHKuFNnukO7gPlTZFV9MpPqzGd6ssSECpyHzi26+Mfd21lkMH4D
UH/PWxDxx3fHe62R7wyeC8Lrw++Pc+ptAtHmQewOeo74l+9vExhph6bIQPemegrmR7hiZGdf5ak1
gOtAMxr8FMhTHm1Zbk4zGFxQGTbsvwUKQ5PcGGcZlafey5dF/hGT/fIN+J4sralf1CjHZm9VzpYz
dfh9r04t4TrgCfkYD/wEGTHkLxStbRAKMrBbxk/G0zNv3jqxBFQHraVVCdjPDyYtA9+pKkYFhYQu
CGCxnb1MyntStZXYXeLl/i0k8mEVw+kVvOxeA9rvwCS9cns3DXvXeOODiesYwAmIcDRw+FEYs85q
ZdnDaiDuH5UTpFzujFg0g+/x++6cGiNCIWwhTi4H6QdJz6qYC/7ZjGObO2+S/O2Gp64uI+WgUyEh
mtubD7507krDvzPyKhn5c2G9/fvfEECZF3/wA4CbWqr3L6dA1sWkaQEEYYs6dYsrtYHzQEgO/NKM
RCSuhvfgzLX1MzfBEALDHQj24p8fEtr+QCuYOzJrDykoc83KautreMBwS9IwR7l5JvqeWs5ZAKgA
SUJy/p+X8OUBs44g+BrK3MMN5WLs1fsAgUVPj/vaa8+0DU8uBWN56KL6UOs/bic7thzzCmd1X000
birrz2gHu3Jgt6o6Qw05vRKYkmAvOksG8P2ttSBNmYCJm4C8Fpjow3PAe+0y45Yb+9/Px89ItKh0
QNMayln/YGC+L0QzBe5aAQESgLyiApZJWe3ttBfEvy/z8yv+vszyvF9eEte6g16WJfedV35arXE3
BXV2Zo2flwRoOpaPcTmFSukPXXVPO7ICQg+P0lzQ4dCaQTTLC3Oi4Vz0q9+f58Q88ftiRw8El6HO
Ty0sRs2w2cJvc77K9tYfFIoR+G9bqPzsIJcRuRf5Krh16JnI8vN4YHUKzWGgIaFDcvxRZ3zkOnDB
sUI3atA3orqx7Y/5nGjkyQ39ssryUr+8NFlbunZsnA34uDnxNEhUj7p6H4WgIfTrVCRmVGu/b+yp
87gALX3weAIfchTf14QN72zyGdQu3wUiMS9gegXYn6n/n8scvb4+wJGvRoj7sAbVKjTUifu3Lc8U
T6cO/ddnOcokMluZvdsOw76h70O3Ld1zdI+TCyDoWZa5aCQdc7qgVQyhnRwvSKqnXD626ky8O3kA
vvz9R/UHwL0AL8IBcV+3Gn23+4GyODVQaaIPo7KzAN+l1vo++0RyZ5nUNl3EcwiGfn/31J5zy2JL
Irl1EnGTraAZCLKTsav25+x4Tn1AmH8G4PV5IDsdI05mYnYdhxPXfmj/wvoRaMk72gPZj1v59/N8
Al2Ih/qy0tEeAh7ienrAdKuP2239mN97SXOo10bkvLr3zp5+ZhGcoodoXp8dXZ98SAghegsGHaX1
UZaZprNmvsB+ysT+pMkAkNxTucNAAuLa5CBXMGVQm+YhP3NqTtD9XeA7QHeG3CzEEKyjcx90bV1o
32j3IoEI6qd56W3gE7C2tuyxfwx288HaTBvzzMd24qwuYu/Qil7ODtLR74cHkOW5A+QEeHcXUDdz
imqQd8SYo/drRW0wHn5/rz/ilI1+CBI7ZBywYThhtNZaPaRkUCUEcPwGxdtprJ1T/2sWD5bBpYYs
CqoVuNWOPgkfEg+ByRy27/FUTUZClCzAhJIzV+ePQLIss0hpQWF62cKjZVQO/2Gv4+1euvwGfraH
we7/NRgKa/wjJ4DDCAmrY30EEO7g8Z1XOBVpFZnuKyhQKzO3zzzJz5x7WQacJODmMZD8gddo86Vz
7mMZXFVXjph53MGwOFJtfTl2mVhxolGgTxA0yKtq6WK7oMfVT3U679oGJp3//ph8+TXHcA5GTDWb
boGN7eEsClCsMMcol/O5dIQeh87lqfGxgY+xEGmOKVKFN7kSbAIOndzgprk1/wHI1AXILU5UrZr1
v066j9ZbDtSX1IDWANmSyQNnnV8Brx5xnUITqEls4I1+38GfFKhlKXBGgGfCyUSh+X2pnsDC1JBz
A0tAPa6oA0NLRyR9M17AReeDcjif8AENsa4GKHpq27dMko8zv+FHJF1+wyKBBu8jUGLdZfu/PC6Y
4DC2lj7fkzlK14v1UfVe7PN44YBhCBG1r+w1XZ2DjZ16dLB/LRv6O6h/UVh8X7YLGPR2mJveQt+1
i2ANsisiuhZv5P683v7PqL3Q+JZcEnw30JaPi5tAYYJZ0R70VCiDhFnTLkbO/E+uBfSCU12sTZbK
m0JqN7QZSu6xLWFi55vBlQOB1VXrSn9NOUeLLRDBqggycff7W/jR/sIPhPUUmsSoiUBqOtqNuklL
CwIrxi2GBDtrymWIWS1YoPNFKuX7rsuCl98X/HGlYEHE3UU3Bo6IqJ+/bz9kryZwMPp2P2Q8Cuh7
K8ZkqGCnDoOy+pwS5E+IwbIaVsILB8H/R/li12A5OGJZbTU6CdkX12kV8gGEw9i8Ny+MqNnAuQk2
zOu2i6BXYa7Ea5Gc4+L9zFf++RkeMkpcBSgujh46BQFrQruNIZKk+/q63JQrvWEmUobsylmxRxLX
MZw4yPu4EWf2+8RXBoMlD9cDMIyLtPr3/a7TEkQfYTZ7Iv1djpZlNj2Nnb+1MTD9/c2eOEpYgizk
ThTy4P58X6kxZQrnWLfei0xtZk7hbI8JXJjT8g2srBnT0WolHXHuCjy37FEDdwLDMs0EQhkn/CNd
yCGgHzVhXRsHUtRDWCkLDujijP/EP/3nb3k1hKJwIwawGETJCCLb96fFUJcVTV3y/dz2KEpNYzco
113lbvE8dvKt8KtrUuuDBXgXJgv0wCkVkZfZj52DQXjBwZHvyGemiwdouAD1zvd0QLnkYAaPo3JD
SxgxN0Zzj2F8u6IqfyCjvpqq+V2lxb5leVIJ2cewVVNrXWRdNLP0L4AxdVxmpYwnQJBDjG0HNKpZ
DhZaubYyrwElpjTDApwbBBS2F7xejWmpYPaLjx41xJs/pHuela9V1d7jP024q7cKPyWaC3PeGVVb
LKbfARASFY1+Pz4nkr9vG3r0HmnlYSAPBhwIgVtM4SJIlMQLmer3VU4kZRAdAaYK+oHInI5B61Al
LFPXgi6MNdr7htS7gp+92E49CdJYB3fLYkZ3bPZjczNgOXNqTJgWfX25HeDICWdwCDHTqIdNc/hf
uF3hOKJahcUWWUTUj80RpaXINOuy2Tc9yEdQ1VUW2p8BDLc6hNcbV7//+338ut5RrgLyJgzZ+wxg
P8ZuxQTbk14N56R1TsWur4ssG/0lQ4BloJvTAhvpgVncyUT7JVAb6cXY/jeJNPYPKHb4CS29rqPP
mcxTLeqxavZZ7WMdcwtMwz0wzOsz23YqWlEfkm04exBWOe5BKs0xbxqwb1DjECEsh69yE0g2qskH
dSV67t2MbiHU5+zBBMxiMb0HvwEML6PScBOhWVhLtZp1H8Pxe6t7nuQgbWJGvjb6Nurh9xtQ9R6Q
+iGfAB7xC+bDRby6tJzBDZsRfBuz4gT1W8ejokd+OagDWs4JtQFjZJbzPlbGNXAdf1gfvDT9cCXT
4BIdhJu8SG9UMWEYZSsrdksUvswbNh1EgkPfhwf3mY3Cqz0Or9AfNlHsopPww/GwG2UzSELrvZrY
q16EPZRuz8TwU2XNUtIgNYPmH3xFj156nuUO/tj1vgf6ZFPV2TXqAQtSfxVgZlpf6jy4boriMAzG
rZexSxPo4F67f4EJPRP8lpWOH3eRUwMQEB8xEpbvJ72WhT3BaAEn3RuaULvORg8D5tHNBLjUPiX5
0+/be/LRQTGHUYaPOwwb/X1BT00lz3O/hT20BMUggh7NFooZkVOFVthGTXSuuDkVFNF1h9cocn4I
LB59y9ZsgwlYuGwvqRkZ0CMjQR1Lh51JQk7F98WCCSp7qCnsY0cHXFPQ2Wcj22clSKHeneF0Z07m
zzE4Qu3iFYnCfnHg84+SubZALWzBGRcqFtPjUj982GiGY9uWuH5u206uhqQKDSfHxr0VHPWbBK3z
lg9YbebWnezSMcx1nUUihzLI4A9PAES/tQ6yWs8dge3KBhE5tb120B79/cicOqKoYzCRxMwLLq5H
L7CYRx8XiomdBTSn5mVYeRqoMhYaSx7Svf2+2qnj8nW15Wr4EvoZtzqUjkaxt2ayJalMlGM8kqm4
+32ZU8cF86DFgw2JK/zKvi+DVKmwO8xZ96T3Pnnev2v3HOXw5JMgBUdKvDTfj7tNksOoaIba2T73
6wegPeU2D8hfICnOEiz/l3B1HEagyPiftazvjzOLXkKwrCj39XJTkGK8rMtiWpuZibRjAU9A422R
L/LuANmEGlQA/n5dNLcet196yIX6aXZvMRDWu6z8Mw3zDZINyG56zicJIPbYQ0dWmexPasL2cRFm
hx5rmFlq7U9oxjMjdIm+IpxRgAjUw+T2SVZNtzPQilHVI7ZN4iBb+FA4wBRKmkhRwgwRAOrI0vld
CnGYS1JBr7Tjog+JaG/Stt1Zpe2vOoYpJJ9uNZd+ZNX23VD7AK1CpTHsUBiH4NuRjZuSdWpouKa2
/ZoFvE1Un73QzgepmHRvvQUjdDeDnsAQanYFWCggxrfBmIKHGiDeVTDmqF2vDhmb1pYoLsu57zaZ
QguLk+ugr/rQmofEIv3HGJQHMKmv0qC4tmj+WUBSDPZiAayyGDBF6ZhMXn/dMAt+OTC0gkSCfoEp
+H0wzbdzn91CPHNhslCkgbLdMj8FJNK6Sy0g8uR8bXkyiOFUu3G9cj+YQ+SRFAINjnqoG5jBjABz
FXl2cGh58IDuXPRhI4xq65CMfh7BAGRnLrPv1L4PeDnH6BHqRRnCjZidBuDWznbI+FBtmVn/GUUB
RUgyybDrTDMuBzom7cyaa92x7FojiIapWzlhX7GVwfMhYRBgUJPFVgEZjRiFFrB6wKZyOGetKTTa
Q4msICQNv6Fp+oGmmh3VjX9hNVpGwaC6EBcdj0Z8E9sWLYKN2wEvHTgVoMoOgLNVdccnmOwUTTkf
0Daq69Dz4IRTwqbF8/DGSnPTLPRuNpS7YlJXQLAUK6WCW9fRz4ESmBLm/hiJdpTREBAj0cwBH9WZ
glC6XYkwAvyn7gKIVYhbi7PXKYdaFDcBxjS9RZKQog1Gm62q9I2hsS8lXt5tJQW83EBYCPnsWhcE
5mOryiDTGhoQFU7f3CTKS1nUwF0xHNDSCI2svg1mQyPJ0uQ2cOS8Tq3gb+bSPkozSKObnF7qqnA2
gxxfJ0J2RkffAf8mQPeDIWQEIhY+sOiVK+7y1L1y7Y9mECwSnptY2l8XXQAo81wmqS+Bpi2cYVdO
Zh07HQCo/ggX2Nbu7pX0rgdKP1DTXbiDt6q0l2ICiByjKThbiaHFu0XTKTSD9jrn87iSBBsULCJ/
bmWFkDq49nN2KzP/DsR7FpVpLWN7NtlmaIYPw/EfigniB52wSASKCqitTZ70wyKP1QDVbXj6sSrI
mkxDjiqWPU11GXcV/fDG2YsK0fwhaQoZnYkN29zNqshvpLHTU5NtYXP3njXNtjC8N9AF7U1j5BsI
AkHJFP8GKLzRA4Cf3cHypgoFN/fGrCEYkFWfWdl8FC2ALJpnoY8BdqiK+UUGGuKFzI9ZPjVAyYFH
4WTOC0m9LJw5CLNoUV6rGmfLkXLroaA30KKMPCO4HZXYij7YZekAtdRZIurYOUR5EJkonRjKa9pD
zF08lTzQOHv2DR3SYN0VxV8gkLJYB1RCKbl6KIziL6j2MOjB+DEu7OAS93iMyiMPcye/Uy1vQwDh
39C4uPEneSmyclMJcCgmbPHkXJWKBNvebw9ZyR65qf8YE/Qmy3qj/OJKw8k6lLn3N0dPoKnbt6Ce
Pp2hLxNW051BuVg1wgLavUbkoiN6n1V20aIFABjoOvX4m7HAmweG3+BA74bnUBvyub/tmnZXjt0G
UfIJPyiuFoEDJ3NXgDB5VwIq2NAxyJ+cFDIy1JTvnJbbuZBBMsKuMrQ1yCeZMlaNhJ2ez5vYdEvo
5d1XOH+GBUXdgF8OYPV43XRdl/VfiLK4QN+6PDSBzFsJUBggFKL6Fa60YMWyyY8KiejfpbkP/5gu
W3E5P/kTw1jbq6pL7bDLTlX1RoM421vVwUNwWjH4mESCQuknM9FXyHXcF8FLaXfrCioDkXChy1EM
D4AyXfTCrnEr6p1dcoR131i3giW+KJO+5TtdFvfA1z+DiJP0aZWtm2KiF8aYPkOXGHj72oyaFmJN
gJKzuDCb6mAMzF+LIvABh2qBigbYHY+Sg9WY/w2CbAzHCgSRWk0vgwMViNFO4XgMB10wm8oHQQsZ
mgM51A4EbWZ9zbrqbrBTAUZ5fpgoLxDM2wdb1omTT3+UldHVOIvIdfiAy2f0IlGnm6KtV4VmT6VF
wHNArPML9VA0pIUkqkqCWT5PeRPga68aBDzyHAgDkRw1qajIhzeXXiiFz+Nytrayybc5B7+hGzXU
cZYksBvQvrbadloVuQeTYTL9aenUhgbxHwSCWKhoaoW9hsivUUr7tgMDZtMazs0Q4MIIJEB6sD/a
Fy6YG+mI0d8QdGvLUas+t2Jvyu+NYYR+Gec9gPzG2h+NS4MjT+ib6T5V7ILW/lYEzqWEZ1go8vyh
adqHRrfXbqmSQZVpgivsQrb5OijIKyvUHGdkNnGpoT0puefhx3dovyEWFzC6gQUOXN4m66WeyHs9
01g3Yu2TyKLGrrH5nVZq3ffZOhjsSx3oOuSTiBHFXmvLv+eVP+FUetvAaa5GaWzqBbvqBoh2XJoH
y8ovdNogB1PddV65t64lX1GD6tCvSzumxfzRu/QSc+cuBBtuC6sYI8oMJ8xSq4yGyXgap0HHk8Bp
ylx2OxrzjS/o3ubF3s/8Z0JlXGt16MvurqnBdkmFuTbH7gH6COAldHWioYoX4vvAR2s4n9ack5CY
+s40/SomBhCuakLLqjEunKBPSIeTBCGbvLZjK7cfg7qIitHcpoOAEItepQo8UiP7NJXeGjW/dKbs
QbdNLGf42HvAYLL5IPwgTptxPdL3MS+3SEBvBXPhsWOu6gKaShBoWWu73QFoaIJGrHR6Z+t87Qr9
MNhiA73WtcZ9RRWBi/uLKOX1OI4RcUBLpxC4YTWIFykAO49o1L7Z6T0Z4OVT9OsGl/dotEhy3ZhJ
vR6JuRtzFbaYO1ikiPwO/X+83Vz7N7iIYzt96iCR5frg/mAiVQ93xsxDo2Axz90/U53j0/StqM/8
VdOKNQjKmyqFTtqkIK2dhn75mc+Qdkk/awZwpBouKweA5QYyYlyF9pKFg2knK7lTIgPf7M/gTpuK
4vnNdDXW5ipnMqoGKynTLOrADpN2Hiko4/DWv7aDOrRHb4rcEq57aL8/pM6wbZwAUbVb5zPmQ8WB
BiCiVjU+fSCJ8mcKibI8BQan/SDQ6l2w9qSDmlttxdQEvoogl2dpQph+bAJyMwuIiMEVunOmnQjm
DUlJQni2aRGgSpuGekpfWy+DfJhOoLwQBy72AGpFTXc7V89Glm8g5HIwnTuNLKqeQThyxyTjdETj
Zu961+h84WqrV8JrrjBKXpicUd85ly1L0QYAwa3L8x0l3aFBJovkaN1ORdxpaJiXVmQaxWVhwsOX
8P4S2fABoObrwKrXE1hXoi1hhZzBmHFhMiLbNgF0QaxAi+rSzbzQlN2GLwI6o7pADyicpiyi0r3P
dbCqnEXnKw28ULfzlZemq9JAGCtAi5HTX10BMMOfazAn8+WzTutVWpsIQu26BjrNmb1kcqA6GHhx
YL+YQL2aYEpVQw1R9CFSEpfDhBun/jtm9R5+FZu0I5FNRthHAEiLQoJa6OeVN9bQtygS+jtDtLip
RgjZpqiYym0pxdrmlQxVO2xofd1UyD9IDbERcwqHvE7AWw+9meBkws4N/2M+8oi56oO0A+hG/Va2
JQZfOimgNFYhPPWseybWDPk5MIohmugqGHuZ+0Zla69QMXKkzWA1q55mkZM+BXmxKWq1rnoRW8oN
ISF/DRQq5nQqrvvieh6B8QVsPppAHWNtczF4dUTwRba2WIH29TJgIBE5CJ/gBm4LZW2t3IXopdzY
nB+ga/shtd4Erg5b30WF48Z6KDdWAVs/Nm88iakGTUOgG98zV6xA1H+lg9jxAkTRtN9O9vvcpxtl
Iwd0vINy30deXxvOtKpsFcHGtwtJlW1IGYS+MCOTTMhDiiSo0ELJWTxn7gYszmePD38IhTzXoHY1
rrS+MlYTeKPlADuTtvHDXFYJxKBi5R36jEbK6NdB9jj06HlOngQX8sPkBIGWfGRe/8maUYWYDlwy
/C9uVt5UGrw7mW3qod+582MDUbq8ATCJ2ndWm++ynibFUCVakDV0bQ59O161BIBqVoKqXx8kb5HO
qEtNsrhFdPPL2IdMF2rnO2xoSPsg0fK5kEaCcdRl45MVzNYvDVqsph5Ffyegu+fi6zbBfyP3rsFX
jcVBeAGTC7F0O/Tq2fL8xGsnug18Z0qYbYMUZzxow/pwHQhKwBEphfsbf4MrNBIBXd1zUIRRoPcf
7dKMhwW5qqYPRiFp503kUVvphXLtBzQU7tUkAQNEbyvBFVuDiYbmtQGt5NBNfWtl0ukCmnRoN7Bq
40644UZ3Ttze3BqjtaNFd+NI/dQO/I8Ohiula7SrzS6uwESkJI2LhrGN6eIGni0HYHxjZ7WZn5ST
/QKRxh5ApWydB1DiSf19baSo0XKIG2emiw4rHy8dD+KhBpoyVQ6ec130cC0oLkeOT2r0kbCPAwS6
xxKf20KBXZU2qi/t4UAGajmxNlyifNQgpmMckLPdzK6L8qS+s0Xbga0/xYq4r5ldPWY9mqoAk78I
YNFzCi250ig3XqbXVm90K+6pl77GzaPb/ENydhn4UBAxxiuStyT0BF1rFjz0E0p5T3hPgz210TS4
72kh7DWcwOfIhH7foA2JtoYVc6fatP7EYVwrP2kxehcsHR6MnD7Ojf+iDIkpgWG9pZmzyxr3Qgp7
1Zj2BcT2kJ179BnjUuOSA8mvCiOe0vGiruxLkLrvFTztzQxyaCNJ0A0B+CYQ+Mqqfa/sBACPG8HB
BqI40Zncw6wtgGdfP60+EDlvSRrcorHorgqjexIy3QGSaoRm59yzobkSebAZZlzXNJuX7pQdgMAL
srsy8m2gxouUyRckxUXYzvSDucVbq4I0bspuo2EJtoTmbNMXw3VVD1dNNX4oF5mH7LuXzHamqGu8
x4lzds1nYuMmwUczEzHEWqdohPTzTTAArqqFu4FiZo0cPQVykbdPmVXj6i/4qzt2b9XoPlC3Y/GY
D0Y4Mft/SDuv5baBZV0/EaqQwy3BqEhKlmT7BmU5IOeMp98ffM5aJiFsoux9bZeaM5jQ0/2HN+7M
+6orv6NkV68K0z8oQ1jcaJyk4GXUQyupzdZyhUMRoM8P5OEefQrqGh0ko84QDskgQsJTu/ckw07I
kXuSMijBu2JQn1Bm+6zW2c60+lMSUybXS++li410g8z4Z4pQD0odSO6qKTXzKarhxhesAxwn089q
H+lr0cypzzj6W+IEwa4vhR+UmDTbbVvkufrcp5Lhluw5nn1BZzTIyMW/MgPn+iGseZZocr+J4vAY
i/qtpITk5I5z6OjGBmF2k/PSKwaZB5IRVWsl6bivcg2Mp3OkHq2HN6kiPjS69ihl/TcnhNZeDN+c
WjFsyy0fJKnf9134w2q1PUrR3n0XoA6fO+KNWWbW1s1Dh3ZXV9ttJN+ZsbmTw+FkDL5FjarHjrGU
WeQlGm2WV69cP7oPUhYAsOn3aChvKYwiOeXXD4NjJJtG0r7WYvHLjIsnrxFSDv6IFmI/YLilwkCP
YeZtWt8KFurkc01LQx19F2X6ODDXLmuwYpsLWdHR6MhjJ8K7Ej55ZcqYskhfeOgttDtm+zgGfQhZ
A8+kAuK5jKZ7lV9RtQ1BwnZr1S7tUbvX36kYQMVbfyt8ul4vny1mn4WblOUbtY2FzDT9Uy598QGw
eEJ9MFtndT3KbFX+LMqkG1aIQVlAcQlPnfruCvd1/+P635+fNUw4aXxhNoF5y+WsDXmbJkPoBHTo
RRvQog3C6rd7kS3Z4fd+Ly+0Gea6OICdkNaVaQIY9PkuAwatQENT9UcAkHzj73OgyvqdthPX1c5f
L2nHzHyki2Dj9J71TlIrpbxkWP4JptybLDVP7dDbhhls/n4W6X4pEuuc3iVi45dx+lZSAldW/ZMY
yr9itQD94pUpMgyfY9lRVr7ZfUuH6ramxJDXlLDrwPxqBOJdrZrb6z9lpjc19jDRdIeRNUKsLn9J
EQA3QzraPykKGnDaWxBYK6F6arxyJdOyvh4MuAh/btJmIRyyhyPJB1rFZPmUpu9abav4p7rldYRu
VLNtGtRKBZXE02wkGMVjoy7MSQ+cLPXWvUdzJTdoseex+b3LIZAaLm9RSyxtvw/uIzmpVqYuc+Em
X9D+2echBckg097ktnzP8dvdGEXzZhrVT17377FrUSICi5P0woF2waPjUdfj3fMsqnQCdYEMOkyp
ptCXye0WTW1KSCXpr4vaGhUl2nbqrZhExUaXakAq7DHLcZ/ljNeaIfjrDM8AFGyFO0nCENrz0ue4
ljZR3nwBOimu5FQmhU54L5RxL51My7mh5KqvTHXYy5bMjZyL0LmSHBGSXq1fBUWQd+aAkitALfTd
qEnaCnWPIczf4GodQ6G4qRLr2e0oLxSakGwQUGhXlaR+RuMZ798iz9aCQ+blZY6/KorgBZWTe6Nx
nb3h6a+l6BxCKbp1DMprgfKgDkjX5h63fVYKSDIr4puXFD8oYGxd6no2KhMo6QhUeeoyp3RQpZtW
433XuDw9Mydx1jRoQCO6+atJxUvKXOckwBNrcIvn5cEDEWNdrFyUu1wTj1HRJAs7a345/1lfEyiU
WRgF/NbAP7XqTUTOrecqwh8/ZJRSBWUB4j9z1sLvo2VOOEz9pnDYtDYUF7lTGq0D70i9b1/RDqoW
BjQfxMKOmOa/+gFl6iPwE+ZJyIaJqaib+trxvIUQ0lKMSe+zdUQxi1DCOSGVYe6MbfbsbfV1scHF
9ShtWHaLFgtz18gI81JGLwk6oVPNTVUOhNCoAFG0tvvg4bsr7aGgbNp09f88HZbAALPnzlm8yRCp
VFLFFyRKfdKXUXZKuPOF3cLhNgNQ0q3R+xZfDFP9AFAqE9o+CQTkU4NjhfK5fNDRrUFU0LBrCm1j
WnHIDyO9xl/EOswMb4TlsUJEIFKwXS9P8YhiOEY7YnoykIxvPXON7Imd1drS+T2ToSHFBzcTViPY
9yklqk9V3riN4Y3qk6d+p630G+PWORj34X22qb5JtrOS90vkqLnFMgoAapYBzgcC7+TSaHQQX0Ee
Ckc3UctRHejBf9GqV6FRjqpU/Rx6Wd/l+XBww+5eEgH/WB6lxbASl7Kr+V8CNlHB+0TiRhy/w1l+
UCQJ/mGKn57CXxa987UM4d+16SZ8oamkbSyXlu1qKQUaP97kzgRoYY14K5NO2hSg6Lma4CHcF57a
zsJryPUfEjP4FA6QDPxqOGVU/ywrfna4HBeyyblldR55kg7RIsoGz/DcExA4uy/UFXJLaPss4Txm
V9XZACezirp9xpMj5proKGoEQG2rXSaKW7Xo1tf36MxJZyCJAYPBgJ4Cr/Py+1VOKiZVVIYnuW6C
NUScB4GUcyHI3KwBu+O+hnZGN3KyXGMuu0SvEBj3pfu45L4HiuuEwULiNh9FhWYJewmazSQvTjTP
U2spD09B2G6EAdPBaNjo1KP+fsYMKOa0hw0uoSnarS9lxUmqIjy5KrVSTczXndvpC+fK3AIwdJh5
RNHhjU6OL4W3fdZybZ90qFGGSMWOW7vnzV8t8Nhnvj+kJAvdbQB1XAeTSctFI+KNPPDCVEluMzEf
bLS+v16fst9KFpcbFni7icuvBDfE/EAcLQQ98uqEJCS6Kw71vXlwD8YNmorLJkkfjwbggACwGArf
B97tZD2riWaYte6d8pwiTykP3dqq0LSSJcoRBaXslW8Ym448ZaP56bOuDo9ggLArSSivSBZgiwql
SKMefjSllaxDUX9GQDJaZYgVLJwlH7/x+FNxzAF8ZpE0TXZFXRpla4aSecxU/Noleuh9SVvUWGfK
2/X5/7gzEABBEgG3IxKLD7mFW3eOaTiKcaQnYjs08RsDmcVFfvBMGIkBKRpKgiMCdvz3s7tgSFPH
aXBDOEnUTgwsvzJfwBFmCTS5FGac17MwcRHUdK4i0J/jo7Ck+yBVFCyNxFlatuPinyzbiwFNvpAQ
VkPkaIVzBGRXDeo2EKo9gJF1GOirSnO3DqJ/lVZvKlV9xmEDZJSxNpIld+6ZJc2vwLAagp0FU2Gy
pFsF7bNQUygwSM7nGsEt2ynLkGehP1Yx6XorvU/PMK/zrd5rS8IQs7ONGvVv/2Ic5CZzgEJNNO7o
4NQZ+Q9Vy9ZUauoSd7+/XqI8HJCb58QjA9Yma0ftlYBrtGSQmbHXHO3WKcR9WeYLsmzSzKYjDuhX
WHRQFeXJeefoImJQEOWOHiiQXjDttKaEAn6ndxo0LEEVUKlNwBmEVY17ClwLutB6sqdJtqGAgRWR
t/CTZidYH9VzFD7yB/pkrsoezV4muMFQuffaU6b7zwD6nq9P8MdcnNoDtx0wTBaSNL0dTSCJ2Akw
wTQjq3XfS+++AJs2bU0c37PyFHZOsFYDf4keOhdXh0MP61tEPGBqBZwpWebQRwhOkWFuyMlvRUe4
rQLUFlKvsiEU3uXJkhrVx0sNm22g/pxDgDWVaSFT9Q3FR/A3PA2qEtie1uzl4u8VzEhoSPtNXOkw
LZCncN+Cu1TxC32808Yn4rA3UJ2XbIBk62Xo9swsyuiJ/H7x8uadWo10QpkNSU0ZLrMowZnQsDqr
7/Z60ce2hM88CLdwYwn9QnYwk94zyD9xNfHyrJW9ZugcwTWP9HDW0holW9RrV509bKqddQzulxi1
2syRexFwetjRgoMdkcOnp5q0rgILOcquB/USpcWLWFn7plfA71AnHj0NnMPQ0hArELcsnNTd8sAJ
KKjoCPAhkrsxI/ySUk/OwNrEip0DggHjGdlhzWXuyrlxUMLkZ4n5qlGCnyo0jDbKuyGzvneh+3VI
VPp+tBpXlO1eyJLD20IF66LWNESrKAdXFKCXDIvd7USaQXG5qWT3jv9jbBpkg26NRkLYQXeMWxFh
N1AOWb2FWwVWwpOlQ+GIw9rqet4PRivZgQfa/vqW/302T+4vMkg2HtsIE4npqlGSmD6ajwRXvhlQ
4kb8znyNHqu35Daud6ALx0KGSYpsm0+LdgLjyvgYW1fHdyE+4NNEzIEYONR94Z9KdetXX9vozW9v
SvMIsMZ3g3UuwAL6fn28Mycpw/0TclLS6IuhUhOZxRrG3VMr6HCvclszkwX5jJn7GJQ6QqSmjFoX
N8nlnlB72fWtPqIk3td2FMnbeHRW6mxR9Pa5+ehW3sYBPH19bHNHGjUUKtKiQm16Si8KB6dKpJbT
JhBoGAudz9NTETfXg8y0FtjuZ1HGY+gstRK9II/TVKQlowo7rf/pVJ+G7qfnKWsr+gk6p60fLJrE
PuSyql3SuPhfonOYmlwVXKaTHAACf6nItWAchb2+07b5zlw72/gAzxFNyKWTZsxbPqxPnokjmV5R
uJ8uh2qGqhzlOBKeZAWOQu9qiU272kSImM5r671Z0BYWcpyZWj/T+yfm1GJDxcuPlKP1cbv43mmq
raiRXYjxrg+bVdI8GfpzBVZvBAKowrNgffPA+wphuslNa2E5zR7snAhU5UwsAT7k6oWbDUGb1Uhf
4VsrrSNQPFtzXa7pwe5TanRreUkL6aNjLxcmrxD0L+h0cD9PPq9c5uAjTQwRvYN8Ez9Uh+bQPCq3
0TN01g2VGgQ48vVg1wf1Fg4FssTJTjtmf12K4EfIMsTM333V6cNar3gLR05sHVOgIorn2ipo/pgO
wcJOmtuvZ3HkycUpVaXU6VFC2Z2uYMPRu4t/ZtwGB/3RQY9C3jfCr78vs1yMbXrkohHfx4bINx2C
u7p8yUdVef/LwsDm9o2Jby4lXQkNgGlulXtFXQpiTNpzcPfCG7MIRfQh2zt7Zdev03Vy8rf1badi
FnM98u+fP92x55Gn7z7J64Q4l42j8zJaBKublHpym6/Sn4It/oDsAFzuofmlb8c+qP6kSxvkeK7/
htnB876lWwe70po+2ZVeC/MGJNtJaLy17AP7xcFQsdKNlvirKFgY8cxbBQ8gtIWA0aL7MX2rhJLe
ek5EpyP0b7ISBFUvbFQcHVfs3oVtMZdfmjACtbFAQ047eeU1SUoxsxv3ZkSJriMxUN9y3DLa8ksR
0dVDevn6TM4G1KnRWGN+QgXk8vhNTXiPDQKVx8aiQt4g32HcO/noW4sYm7KVi+fr8X5v7A+rBx4n
/FxkPD5wH4MiA08GLPBYrUUk8FfejwZrEtoRwRovTlTMMOKsD9WueUGnfFG1Y/ZT/jc6I74crqYK
ve8h3XEssnLbcOT7nQc4HDlg3Cmuj3QuPQFcxVtPoRhDs/oylO4VIL9j0zuFidAdag/PU780H32x
/O5FggL6PnwvPIpBUessGhLOHHvU3sbY5Hwfuceh0+HKECTByRFQoVfzR4EeEBYfsEi7Ik3XIvIs
WFQIv9zKeIwyFfPGSH0BPg3fKanEh9Ao/ilzQriFbUTti7Ticj74q2I35B2VBRGwk2LdCpbuLazm
uQInz5Y/QcZ5OU+cwCYaZkO9tgt67TkcmofWx9Gzs/TPaUKHWNXqY1irxibvkeYLhsZc2MDjV71c
3ur4vkbvbJTgAZZ9+QOK1Mo8ndjHKHxRszuleoq0pS00l9JTP6B4gN4TUr+TPdujKKkVNH+PaqPv
Wu0TCN+VXMA/03y0rTOokaW7Novmh8Hb6Pqint0/f0JPpZIreliIk4EV8pPmNuyDAyjcV91rnyrJ
2/99KIsOLNINo6D1VOCyk5PMi1TfPxmjT4L8qiYAlvP6JpSO/xBIQqQOurBiUqC9/GRNarW5Verm
0RjEmwpipGW9hU2yM8GXX4/0cXHQexnlDyzUskdH+MtIuQKkHk4YeWeV3mdlCMdcVz7HHey864Hm
TvXzQPJlIC+gWtgXBBINjM9Qp1i7mXKga/pJlZSvIAc/Qy5cCjo7Ohn8DA1YjcfR5O6iIJrnFoCY
o++0lGJbrFDwYin/HgnFJP4u0Vmibn7AHTR+E8hqz7po42Hjugk+oRW3fwuU5Pokzo7nLNBkEvVM
DlUU1byTr4mIAXi4L78a5ZJ4zewLwFIohaqmOQocTE4MXrDyIPBKRwSy3SjbeDOi/SwbBa07fd/v
0wUb77nU6Tzc5ISsY+yd0lTzwIYkMq8dnuZFFN4luvsVPFe4RVVWXQgJeIz1dnkqjt/szxjHfz87
llEMH7Uu5dGDPYM+6GSwaaLuTUAHJPMb6TYf0mSnowQwiFjMydaxbOTR5jso72Mxwd0bJ9Z4h+hH
cxMh6QKwPlgrmXWLsxFsry6A+q0Yd0ODAwQ6PYONANvtoEXhitvoJ6ckyFTZ/yHlQ7L1nOxd92Wo
7S3OLoJp7AZdedXauof5JH4NrXInQYHnbV06q7qq+5VV94feFHp7zBeSznvKYXnkdWm3oXVwM5qC
SrGWEdMbKbrNugHJtTXFGO2xQXhvk+DFyvQbB704uI/6oRL0FxcFeNmxRPQwq0+x5Dg23gDVPu5M
PI3A+sYets9+pH9Lcc6Ab5S3tm8KKTgluYfDEe9rgPVQ8aph72bySJ7Bh7KzzLt6NNJOFKPFZNs8
6jhGaQYXrlW6mFUpsu1jyY1NUP3sOvW9J8gOktllYJf18IJhl7sdDOOxHUVpfLrDpS99akr5i5y3
T75kfAliZxvlxoteD191zOajHKYXJPBvFM7xIkEFZx2XebDPLPFz1pvdqsDuAfaouBX88kdYa87G
UOPC1ni1wEDHtcTV41+6byanWtCEXVDIn0QnwcyrtD5ruv8FxaiFO2UGUHS5ECdvl0ZPyiTE7gqh
+XY3hOVb0LMJuqfatFY6eL22lXaGA9Qu76Q1bBPo2AlZNy8ZS1io6c5dpZbCw41EX9WoJl3uiSit
+D51Tio6KGtoviexDSEcJNtclBdEcea3359Qk5NMRSosqZuKk3n4poZQ1xPrIJVLGJylAU0Ossix
BlOvav1IU/doWjAm3KqpNynKN3YkNgvi+UsZ7ngFnh0pUHejOo4rMhGr/hakiApoRtf8/RVAUsAr
m2IJ6tHTTmqN6Re2K7z83NbA/YAEJHJsuQjtv75pLsJMVmVkpY0soH56Qqz8gD/apkukEVO/kLzN
HP1IyoJj0Ch/jRXTyZRFhlWmcaof88I7RjEcJTNB3cLYWYaz7c1gYdXNfSEwJgBBiEnXdJIPQAVr
2qFWtaNTqz91sdk4vrqwCGaWHLo1f0JMFkEShEqcCaF+VNNqj0LBndWBkO1q1YeATSng+meaK4yC
RKanpSMBJ6E5N5nAqiogJbo8lrfpg3+L9dUmbu1y7Twqm2wHL+N6vNnRqWSkyDmhMaNOJrDuYXwp
HViySA3tQauhW3yltb8S+6V27MwBQXNJQsOMtxOqwJNIqumnXa0PynEQqrWgHgy5v8FzceFtNP6V
yyzgNxaE9xGlG1qsk+lz9Cxyq6RUj75b2bUGyKL8ZIrvrDy0LhYW38cRgV8XUTnjLcbH0qdrvRdN
r6ur4RgEmKaLnu2NNPen6x/oY5qtjGhKWE7IIvB8mExbwKMhj0o2FC3f/aANX+Sw3xU+LlieemOU
+KT42eZ6yJl0EfcOttRvTUDqt5PHn6DhqxEMZn+Eav8a7gfQqc4+vmuxbAK/+egsxJuZx7EyJAOJ
V3TQVpMh1k09FCWM1yMIUrtCjKB+Apq9sLE+LgwezUBjRrwyfaOpHpYnKJDQDLU/xr386jbaDRae
9ziI7MI2/DpSwRbifRwU8ZRRKpx3CmCH8d/P7o4oa+SGNq52LHt1n9XHhFs/wRvq+qeaj2Ly0oPa
PxpeXUYxAz+Pc4v7MI2yo1s2Nwq6yCpCB9fDzKyIcTR/4kwyerwYYQT7CjV6iP923zXRnWRgnmoE
zga/be3QwlFRjQxlQW/r95iXtn14O+jqD71YanXOjllFekseFe3N6QnpZY2XVXAQj4HXb2IzfEqd
5qXsh4UXxeyCwUaJvgndNQwwLqdWC1qOePb+EZvIDcCclaZ91epvZOk20jILt/PHe4z5/RPMnNQM
RS2NizIge0Jwiemt1367BJSYn7b/jmd6MnZypPMZPf1oSp3tiNFaMMqNIy2Bez6eV4xkxBfSNGBA
0xKc7yuON+QS51VcvqWp+VRK2n0s9V87CkaFpb0Zmf56fXX+7qVdHvpjzD8FscnqRKXMo/GfGcde
NZ89hJ+2kuS+t5pbr2FRO/eKWm4xnkcMInCClYUiiK3VVWqLaY7qVxX3tptpSBU0g52BIX/V+kqB
nlbFCA5aXxuh6+7DSACmxEKPVLxlB7l9ryIEghCpoYFWJAMWmdhXCla7gVHKm7BR7oKq+saffc/8
BEK7Vj/WKU6tXhkU616VH2qh+CT28UaPh7uyD3do8aFQIW4iBJ4s0YWjWux8zdt1frUvg/4259G5
Kmo8S4uwzOwei4U17MfgFq7Ni6BUMHuElPsnQ3ED5SkDymOoyR70oWzTleptU4BpqEY9qiLL9og3
8aqFxril8lDsr3+QGTDC5QcZ1+LZ4Sf0somsWacdgf9APAUrnj+JL8O7/2J9Gzw7/pQf80f5LXqR
Dtcjz+6js5UwyXLVXjCqHOmfo+Y/xcqzueTCM7uJuO8BOUB2UKb1pxLepu+asX7stZEE3IEZQVlh
USvyY1bG/P2GUQEDAq47OdadNs3EDHXHo2Ii8N2izWH0q9iEgWv+08mDxCA371g0nzYSnV7JwmEo
uUHCdld7GSpnEvYW1z/L7HhwBKHwyR1PW/hyPUhxHlk1mJuj6d6bOjR3lDGa4sGrxYVzdPb0+RNI
n56jeqQ70LH6o9kn+1zsnxTV/dWjnlGI1nc/V9Ab6tqFi2J2zSGFD+odjjNkzcvBRTjQk4cGvHyL
9iaIpZObLoWYXXZnISbLOolzU0G7j/VQfTbQIsBw17bC79c/0u+L88MxytLGTBkJ3Q+geh2JYXw1
M95u/r2ai2sP9SV1Iwe3WnUHy97Ukk2pfnPhSF4PPD+Bf+JOju8s1y3cc7n8ssJDXsRtPydp+eV6
jPkZxPsPrU6cZ6amlYVSy0KRGtoxr55q7TlLj+XS2TCbMFjgS2QRkMUHg8G8QEgrLsiRZNjoEj4c
HOi6jIaKgVCF9/d1fo4ISMhjQXeEXE62VIIIcRjrjnYMKv+XNag7PTT3Q6v/+od5+28YaFaTxV2V
rPk4149IJqwzgcpe8RCXCzto7niQENCGYUEOK04fUl3dp1XmSNrR8tJfUZdvVV85BGL82Crd5+vj
WQo12UlZlWVxq7FZkWvYFkG/7gdp7bK60dbe/UsofEVHxe7xcL2cOhM/NmBibNoeI/hGxY1aDh9q
OV2XUf5+PdQM1BlyCq4s/4k1notnF66c0+Bpy6jHnKQ5CJKNwtExfLHszs6+0QEdoKblW+Fg1afr
gefOWwkcN212us8frRERm4a/xHQ2TrWSh5cBcqwcPzoukqubBG7v9XBzW+w83OTrNabaV1TlOKHQ
bArQzMxBSBj9XYYgf2cu+VHPnRnn0SYfMJdbmea6plE9zREMTTdCoX63hqWC8eyS5MwYMSYg4qcP
DZiZCZakHLuhJtpBdSoQ02nT0ra8amH6Zgf0J9L0lTGg+uZ4FCGPaR09CKr+SKn+oFXOQtV57jzH
3OI/A5q+NLTESCus4yjKOfor3bO9hSzH/3Eo8mTBO0g4mXHcH3VkTKxKSSGameuhRof3H5bc2WAm
qdggenmdZKSySpfble++q26AC0YRehsBWbOmchdaxfOzB+xIAgAlYTZ0OTKUrMoIkLF6rNNirYaI
2mgYgi2Man4l/AkymT4lbyvUi3hD90b2FKnll1EkVXTShSNwdr9SB/7PWCaTF+WoxMUYsR0DgQa7
gxK/IAY/69w/onawVlHFuv6xloY1ySTizLCKIurUI2KHNtY5D1XdbqNBXSj8zX6iEWatGGTOPHMv
P1HXyGaB0Kh61NBfk6POTq0lU5zZmTsLMT3pPA89x7hWj/hrfXKRB101df290KzGVrNa2CAUsYSS
XRrV5LjTZTEWhqrgDnG2VROi+Gdsrn+e2Qg0oRFOgUkBaeNy3mTdUXMHchWNAf9ghNIDZMHX6yFm
V8BZiMm8ZSlYZaXu1WMXjEIaL1rrozBXL2yfGXQv9+1ZmA9zhdEnGnWE+a59rj5ZqAZ04kr9on4q
frlHcyupq3pYDwtJ7Oxty7yNLE4VuOAk5xtzF72Xuf6qKo1sEUXMWMv2ChobvqWgK1yVaD5oSyCz
+Sn9b9QpL6SXhqJpM0k9JiIKZwI2MZZoZxyC17/c/zKnvz1OcCqTp3BdEU9ww9GV7ijvvCPutqfc
9h5Dm+rFL2eFkuLGaldL7Y/ZFclzHhIajwJaE5MVGUBWBjTA6S4p6xQcy6Jp5OztfhZh/AVnmRku
i2nn6xS3BemXSNM8re8N5UsmL70HZg+MsziTvWX5Bh7Yesru1Yu7Pi9uU8FaA2wfVbpOoxrs9a81
G44jYSR50wWZcsmh76mD7JH4WXFm10OEnN23vCBi8979Q4uU3XYWbHJbFbrYm31AD8RC+9lEqsYG
tLMR/Cpc/99GNVkO2uA3nWEKZHwQLAs9tCs3W0XhWyxFG8P/eT3Y7Mo4G9VkZVSFQlmu0dVj5j0B
b1gVqmEH/k0T/QPZ4nL+pmtDjKowBmJ8zJXm1vLcd1eLedrrOEvVBlJDofc1bptRF/9TrBT7WEIV
Wo2Ev8esjz9DG5shCJzhNnG5FTQrKdTKMjqa9/XaCPN12D5jLrG5Pq2zW/osymSxaKAvpGIg5xi6
N999Dvx/eUGe/f3JGkE1vhIst1VxZEBrSUhqssE80GyhKj7HjvLXuPBxztA4AOCL7+QUrO0obltg
DNYdPQoKefSqldSpvVMZLYxqftb+xBmvnrNjyhAq1O1dtpiAxeGoRByjaXj9w4yrbFpewsxklNTg
6qI5exlC6ookQk66PxY+NIlY/ZSl1r5zloAOs5fkWZjJSAId3V6x5vUh6rzqhVcPp3Q5R9Mpr9Z5
ENjBEC2kg/Ls5J2FnNzLmayVkSfyGBG6N7cEVddC2wqxe820g5LjeixrAOCoM2CLQRvoMa4DymoI
WVq4U7jVHWTPXSfh6iF8SRPJNpBv1RFgdavvsY/uUVQv0epnT29DMzGGBsNLTezyU9AFKVsudb62
KuD/UaaUE31NWJdF+RT9xofQNPiXr4/eoIR3KjWjyRy5VSZqLZYfR9HFZlDpbU8UVv2iT99spxLO
D8BoHh2kSZNV5mdlIHpx3R9bRAZv3H1+E0F20hX8DXfBvvvprqVk4S6cW9jnIScrju69GNRWT9MB
jGhVPsejdYu7hAyZ+2YAQwC+Ur3k2h1/xdkOVYIm01uRhrKMjHmJeC3i6VhWanaAyVqw9ECcW9Ln
0SZ5dFWkMpRSuoVeiUS26iUns9F//P2SOI8x+VRBOjS+XtLlCJEN7lv9wYy118hNF2pU80OhiasC
DwWnMTmwPUeThESgjCML7Z1hcef46pJW0HwMzjQRZUgAd5PVnVIjBVZHDEEwkRpAvl//e+0AXMfp
eP//ENakEotRDrK/4wmNCY8tI4U8FIUtoXb1Dx+FTQrumVQczs7lMivKvK57qdCPXa2cdLlcp0Pw
ENfJAqJgds/8CTNt1BhSEIvw9rXjWCj3ktBOsZCQ/KVl/Jt7N710wNZBrUIiYITZXQ4HqH2BHDIJ
fr6pN+ZN9ymRVhKaiWv6pfAQnUdvn2zElb+W0GU5epvEdt//ZUL//ILJTkLHsaP3QFtArJ7C9j4L
39J6oeA2f+idjXKyk0q518w4j7Vj31evjq4+ykqXPIrcuFsxczMgtSgGqCh1ixE+H7Gulre6kN86
Q4F8dv52fcCzB9XZj5kch7mhBp2sV/2x9qp9jrZmJT3WQYL8dbNqxeKf1issNpbrSOKY7G43x+yo
LlmvwH62wujXAEubrv9CHjZ7xwNf469ApaVbOrkypbKVzCZvGJXhaCstVsRVIYQeUpx6h3F9Gqxq
E43m0MUGB0pqsxFyXKucURbTGN1rzIbjuilVaLe59sMPNW0FVO1TJbUP1VCi0Wj8aL3+3VGHLd2E
0NZruVu4p+Y3w9kYJqmx4deJIjeixt3YrMsH4R2V9gD76KN0Sg9Q8zBwlNcQsA/yPqJysvp7XgBH
mD7yDg00EUCHXm5G0ZeqXsKVHuNXeUsv47GJbxK8MeEKrLgM/mVlnEWbjLbWMy3IRB/ws6DaOgCe
Kn1thX95CI9YAKqAWLF/UOwR3a5wwjDXjoYXPUO33ADFIHPbqQ4iGhhTXd9bc/cMSDlrRLAxiVMx
QNcMC6UxqQC5pXaqquhJ19vdv4SApYToJkI10wQqT/0w9MFTH+P8WOYvRvDz+t+fOx4otAARRjQF
Z8Px38/yGE+DCxXXFo1L/1vnSitcmDAEBEozSt8vkl3nHtmjpgni96jefdAaKmPKF5FI+YULh/cT
Rm0mUuHVSW1erw9rtgV3HmlyzkO819rSp4tdbvSb4tjfD3uoHLf1FjMr97esgY4J0+rvtT1pvp0N
cDKdTV9hP1f19E5xJMmDHx3ywJW4VF2axQYgg4F8ILx+4NaTrWvUbTD0HU2q0g3KOw3zmZWiYcxU
+U6z6nMvt0MlWItZFlFTkLJVlsnQUPOFrGH2a579ismWxta5jiJk1o5VadoO2veKUK/r7lgirnD9
c869IlmeI2R+pNNNlb7dIUEwlfT0KLse2faX0OsPnYx2aTfWCPF/SJdQsLNj41hkTyABBujncl+0
Wh7HSk9+X0kh/gjvRf4mm+8R9mTXRzaXeZGhgmqEO6p/0BMVzaoZXIWRYdCwLxrvtk6Kmz5TFqSu
Zk8q8BaMZ9RNmjYBg35QAjD7Kn2z5LYL030S6IfrI5k7SchTyd54YvGMnSz9IZOFwTIoecKIUoWN
qAt7dL4TWy/Nh5Ssf3U93NwHOg83yWvCMGnUvKKwJJfx107TH/1IeJbbFMuVJRT73OSpeFzqMB2h
pU7PSLMQyqR2STba3t+kNeZ5mWLVCwthtuA+6nSMyrLjy2iSOgXmoAaBTxOj+lwjH/HUPmhvFgYt
2Sp5NVfZU3YDM8x50BY+22wach53HP3ZDZBiverQyKBL99vnvt/ganIbbsINSuWfrK/5XfUt2KO2
9NK7K+/nUptrftig9hGGG3Uqp5UI/E8Mo9bASgDOcBE/wA6kc7F9aDetqx6F2LzTKwz0jOFrHuDW
2NWhhqt3v+/y/FMY6TedAJnq+tKaXcl/fpIyedshhp/kmdEwI9ZDqOALEsEElFO82V8q//V6rLn9
j9DEf4Y/TcKMJAmt1OCrD9FXof9e15+T/OV6iNnly7UE6Qy1WW0qm1o0pM+YbCtHIRTtkou3F5+u
R5jbi7RrYDlTSBz9Ii+XUB0ouAtWinxMoXkkQ/ypKapdYoD39c3v10PNDYZEiJ+Leg4XwSQUvqhC
oJmOfDSd/hY1IwiG5cK1Nvf5dc4wNAWAR34o7eim09auTG3MN8UtrAGMVPvsREX2uUi7zRAsATRm
8bk6jWudlAhr6emjKa9CzakrKvG8BN9rxToAvzqZYfIYF5WHaoR2Wyr1Z0kZtgPal6uhk3fdgF2r
EdY3IOBGde0o2xqV6qw0s3c+X59xJE/4fNNX+/nvm5wQgdOLainTh9H88lOLJm5ghocu7hB9q5+x
HcVksqrvQ8l47j3lhYbND6x19kLTn+BTbpoC1kpOoZwH2VfZ7DZdCFRbLKVbzwlvK7F99zVcVoUu
/h/SrmtJblzJfhEjQNC/0pSv7upqq35hdMuA3gME+fV7qLszKlG1xVjd19FEowAmTGYe44d2Tf1E
p49Aq6+Ebq3DUp5zcHCpUN75kJ7qQgRlqr2Wgu1UGIn6DRxUWSiABxrPLLLvkjwOCkZXldA019DZ
PYlhoajBFS9Uu2cVqkAopIB7KdaWyXRPidDhGWGVoIoD9P221OQwcC4eFbifwe0hGMHP1SQ79Izu
sjHbwOgsds0SRq8sEu+wMYC1FUwOIU3jWlx/TnQocPOmXvdO9doWSR7kWb2DhIHH4gZv6mTcQsPs
DBcH2NPCf2rdc8Bv88aCg1Pl/AghkQefA/Ohh8W0Czu552bod5RJdBDrx5aMILvxJug086sSWjBq
Vp9yxaZun8m7Kud3yPR9Mx43eivRGjaqPRngUpZLAM96/VhU/dkwjXXWV+vaRG9aELlXLdlCCpLt
QkHWVuLAW7wuPsSQ31kURU3biTd9A5tQ+N8CAljBaU+BO1GPkmcybuBADPVOe1Rh4iMeeWV+Jw4L
cj4eVXiDR874aqrxJ+ktrAXcGbl8HDuVu2YPG6M6ait3iCDdCgO/h8YaD3Y8Hso4/hZp0IQazKFc
VbCzBW04HV2gm/CiTo9DBbh/xdsBQjzaqp0sO50i2UmnOgyxWbm6lq61AUDZWEnXXZS8azDGMtvw
6GRN4lp4XvVcotfGc8iNdbDgikC8duEL9rUrsm9Rx5/rAZm2hJF00JadCxXE9VA28BW0zTehd6vQ
oO9Wk3lAAiUrYeE9xatt1KUfrK9WXT96bEQrNB9Sl5T2saDOo8jV+77JX3BAPw6YYiTrjUnrjerA
speiZwWuzi6X4Vo6yTYerXfLGDeRYRwhknwPa6pToaMbORGJctFvZF4/xi0t3VzJn8woX1sk8aiE
LRaUZ6CMm9drko8bs4P3ZZIN3xKzekIVAJPJNyG6CLQt930VfSlp+FyR5gMf6hiObJvL+MwH+Io0
ysEaO5Cx832Yt1AKhEPq0O5qYr3W3XDQ7HgDAOIXk8EmrqVoTFbipJTxHTpv6xJeTRbRM7fl8Jh2
YA3a9PxRkPYA4aZjGZpfa9E+pg3sl2EXutFG46NT2gOH/ya0HPZmp7yqka7B4mqA/yFRtzSF6m8e
bvn0Uagq91EVH9u0uGt0iNWMuvNW6NYLjLjgDU0mj84syo+FUzd+A+VzVyVV4tWVbsNDjsYuNaPt
UOTfakv4paSHLM7WBpeBUPQdFcUxltbOFt02U6pNBz6aa5Mm8o2xAUmcyx2+6jrptKcsktZkVLbt
hTibEBEYivbVTsRdY0bnsE/9PLIezWo4dVwhPlSm411C8CatIDLgsaZ+aNIGdEEaMEPDhw0x8ZTs
YhT0XWmGH2NGYNNV45aWZewrjbMhRnEO4+g5zsg9jwa4yIoYjBK2iTveuVkXP/KyOyRcbgsn3RqD
+gzmf2A08SEn4mho7QsPNdUfWQ3TUX346LLxoeD2uw5PUSdnmqtU4kFPzSMeCil2RPVCYMUycnh8
F8a4BNa5+la4uOxmiZWaO3RUy0IHE8/0UY9Uc3XN6Fmyv2E5XN5a0w+5eNei4EeLQTXkqYO7+bDp
I3MbYv8XbKHfeO0FdznO/EUCeJVe1bV+SpovtBNYzb3V2X+R7YB7gnMOOROQ5rM+AM60qnF6TTtx
jqMOirMxKx60AOG28L66NhvI72jIsgEhhhvZ76tmwguFwZBePxnkjqm4zYYfTryAqZx+7Pw9gZYZ
NYHOV6GHPJuMOrDCSkcTyIPR2DB0GdpUeEBKuWH3Oaqw58z9Uqxuv2KuhR1SN5SewEgmUMr6fV4M
QJJC1fAIrrvQh2930IcOqrqPWcEWsodrr6VJ/h6r50Cf+0+TsESQvkkBRoOuGbq96UEbie0PZoLW
BvQPgxBVylWhJe1CJneFrK5Dq+7XyLN3WhmPvWjTZGq2Sn/0kcPV7gQ6V9b5yvmymDhOofDHZ6Sw
FrBQm4TSyyxUONw3o4J1CHzVhH+tDpuubjq4WKNtBaw+A0hHvRUdYFxqqz4OXD1A6w7HMAtTN2zF
2R75DyOBFRSVTId3yQizbFODb2/r/IhKaJc4irPQmrkaBRc/eVaxKmHoqzFdkafSbAN7LLdGCPPl
qoEFb1g6C9/jWh4Bye9/12eW0POYqGlRw+oJMscB7+/V9IgajNfpX+gSXuRqy+lyrNmn17o8Vpk0
tFNvVl5atEEdJS9q5Dw42VebeEq9EcBp+Yj859qsPm/vratnBlQZUSgDSR0eEL/vLUD2IHQax4BO
TVIFkBKkjLs0WVL2XBpmNkfZZF3WFJhjXL/ko7p21PyQd/9/0TpsIpR6QExXAYydK3ZlGrNYMTAg
I2L9LjcNV+mXWuBXy7dAXSHFhIbAn2KW6H9TtaZSOxG9v5NpxTZtrVtuPOZfFJQCmFHdjTU7qrLQ
3GGsDMBUrIUO2rRYf2xeFPwcHIbAysyrTYXThhJsIrgWiRQpTrMq63DhYry62eCbgD7MVBOYg6Wq
eIA565jpp7zr4P2B3tboom/nxuJv6AewZPp3pFktMEd1UwCvqp9EBzNUGOrKgQWs5wt3yNUAvBhm
dm8h9wPbb6rQ6fDpozH3FCQVhHb+X2ynX8PMy09VoVeRzZDxjCwcINlofx9pGiRKvL49zvUQ+HfV
5qUnDppGJKE4AmHw5jBSeLV3SxDzqys2EQ6g9IDC8B9KZ1aFckZPcSw5tmvLyuXIMC1BFl5HV4fB
yaObqHEB8TG7ierQckSZItIG/qEUyKhtEQzV0slw9Ty/GGV2eYBTlqMWEUKcRbCvdvuuawGBaCAI
Dr5an29/m+szwtEAyWQIIs7RebK0NbtXcNZp0GwouZcMHIZX/d9E2kQM+t9RZvsmU2F1SXNLOwEs
2ZVvZkbgVrlQTbvaibMuBpntGsEg2hRjPqfqrQ4IMven7tR62aOWu+h0t5EP6Z5wj0rNEsLx+vf6
Z3Z/KL+OHApeDcdJjg7LpyLrJ6JBp1jvNhSiEXpjL7wtrm6nf+cJjYrfb0ErN5k1wE7kZNNj6hwd
9v12SCz9/Vn4gSpWWyrHu7LOAKEMvzL18fYAVzsBv76UNjd3M62q1NMk0k/WY7attvWd5tee3KPW
uo2fIVIQkFXnCekBZxF6ymohGK9eFxfrN83/Il9ryhgiH930iqAR2M2PrHmwkztWvS3MclqnP26+
i3GmrXcxju4UqZYmWMefcsQbXnoSUhSv0Jy3zuzAtq2fb4s7aKFv0vt+Y23NcyxWxrfbv2LpY06L
cfEjqDM2OZW4fs3mu6l04Mx1C5fV9eW0oMwCAjmU/WfTZIXTkE5gOVVwvWCy4Q2AQ+rZOlo6qq5P
5ddAs6kYFavbupgKdN2ug+uHVo3u7cX6PwLz1xDTTr9cLQIbmyzHapFde2dUW3WTH52g26Xb+KQj
JtEIfo5X+oa9iSN7rDe3h782QaCMDAfJHMF7abaSfHAMRasxul0PcOVFVZD+xbe6HGG2hLmhKZYA
uPg0ZKgIYafVuCmjFw7T+NtTuaKGCHfxi7nMVrIsULeDwiROfB9dWq9aQTAjXcdwBR0De9M8881i
g+/afrsccnbJ2FFsxer0bE9UkBu0Y5Lf0wabzipce3zSULNP4dwD+Uu7SYI4WiIg0Cn7mO93FE7A
ZYfVEzwXZp9PzSrNtAeUTtIf5oO9Fge5Rel6XZauEZyjr+06X4eT8iryUN/cN+viaJyWGmTTGLd+
w+wD18ANcGE22gmX4RY/ZwUt6nXZjuu/+ry/5jr7vNDCbkUaIVRxn0MQ7wOKl3vFE15j+ckdnit7
qIYuqAWo0/e7NbfZ9400ZvznEZG+tC8qJKlX/XGsA/RwXb4ydvKFb03YM9+nfr9Z8rqZ5vPH2BCx
Q1sTRlB/oCeYo5coreJFntQ9hF+A/3PwWWE+EJrKqhBkYZ9e/YzA/gEXAh4IlODwcy7OodrKCAud
BNy79MDTxKVW4tb9j9sf8eqcLgaZrSfv9CRqLCQzXTj6ZVrt4vguQgugDeEEnhQLRYqlKc1eZ7o2
pkxMoxnxM00gwmQpHtc+bk/p6glKJwFFFAeAoJitG5GpHrYVTp22/mGOp2ZJH33p78+WLEv1fght
pBll07pqAsxJrP/Vp/81hdk69RqUhovJ5Xfsum1TGT4EPo6aRTa3V+rqaxlM83+W6udVeBFivRon
PQTNcNWtyc6BcbN4VPehrz+Rt8EHBPA+eXC2S6i1q+Wjy1Fnb1fgg3nLGUaFw/s63fTH8rnZN8Ho
qYH6POz188Isr0fdr1lOd8bFLEXd6YNt4WmuFP8xwVmhVGmbXuSD5BfEp+YMzO2w0Ree6EvDzgpV
lc0BTUPF9qQ3MTQ1u5Uin+vGWt+e3fUN/GtyU7ReTM5wRuypcbrwavJc16SEy4ZcUTmunbpeOdG4
cKlrV8Mf9lQQCwKSQ58TkYc0zyLadMiyx6H1SmE3bqLnJ7BR6CGk7ZmHReWK0vha9z2ac+p4UhzS
ryNTyf1CG6HyCNFKQmu/HSN8j6KpXVMYB0Wo7Yob5aORVXBiSyJjk/Q5fNziQ8eGfUHUr3ZZhVDv
Th8TB/7btep4UY1OWwubvMfSjNNNUbRfb6/u1W84oeXQnkA135itrsmMMhxkhivOHlxbpG5XqYFl
L2WtE8bnj5vlYpjpZ1x8RIizqsIepoeSDPeNM1BPl6Hha10Pj0ptl4Z0J3Jjq/AYaALl5fYcr1by
keHDHPhnOWNOzSe5Y1cGQ45SFXQ1WLpr9T+sAWSp+tCkgLoDCTEWwdh917Ktmi/tTvPa3C9Gn/79
Yu4U4jUgomF0mBn9sN7SDU/d8tjtJ0uwKvb0lVzTfb+PFvbNwpedI8FE1dS6WuORNDqfUpwYLEoS
EGtuL+3VvfLru86La5STXkjAJE99pXtGd7bGhbtuYRbzWhRMd3Vej4hPbXxlI6C3xhcZ/3d7QJsd
n0BlTL0X1I+ZYb3Y3OQuWjR+LaK/Kaz+hKb+Z7NpswMTlt4OZdMuCM3HJnms8p0GhvLtL7K0YLMN
nWshUSBPoZ2AEYEjbGa8Of9/AwlkPRcffbaZZWqRWikwBG2+moBDM+1FQWX/v5vHbNfojNV6zRG+
EPN3Vfsrs4DGGZbOpauXy8VUpn+/2Jthrpl9ha7CCd6ng9uaLvi0uGWe2Xt6hMemDyQVKC4vielH
u6WO39W+xeU6zt5Z7dh2ml1g8DCHQKbiyoklBtxCB6uMUPveiwfo+bkOboCoUBaWd2njzh5gailD
yqEmcoKT1DFMm9MY/o3C1MX09BnuM04j9NPtCg0mow4Mg7uxCkTjkirO0irOXaWp1pWVYNPVkj93
jgKvhDig0Wsl9YPCGhT8hStGggs7ckvSLizjwm7T6e/xUzhm3qmkxFMZBCgreRPWWyIWHrFX749f
MTqXQSZwwlCjrkOMJuoLM0RA0cdy8gjnuYbq/O1ttxAX+uz46Cg0csYEbzrD/mThD50ueUdOgXXj
JTCXF0oqtKFVjvqBjjqF4N8Zvg3yMORjGzXaRsi0QxrcntPSR5odJVqv2DIGHeKkD/cN7dyc3LXR
l9tjLE1rfpAoCaiQSoHbFjNoQRap30tRu7JwYHvwUBN4KedLYgBLgTE7P4qGO1rnIPItTl4iS+65
Sf18aL4nZbG6Pb3rZYmLIJydF1GfhQxKhrjovXE1UU2Tk3I/mUWjfpf5xkN0tlfNcUDH41gvlEQW
QnIu0dOoANgMMkFF1PoOQQrQE6l/e3ZLI8zytRq6XYOa4iAWtuppCdAXS3IoPylEN8LemB0UVRQ7
RRQj7Md7++g82mvF1Q7N4xawXd+CKMJeehAyVAMKPTnXqdy/UVe6OIznDeqkLijNO+T08BlzM7LS
jB0oZVsrr92+yHad6ixsuqU1nW066pQEjFLc33EYw+yn2deyebn92Rb29ZzG1OVjHWtTKRSaa24a
YRnDEzfZQuhfn4gDUsFPp+Q5+13prLapshQn4tAFtsGOach+/M1E/h1izn4v87pKqql1rJOnWt9b
IA72rVw42a8/dX4NMg/yuHfYKLBaFlVWdkX9aKiQrzZ+LHakUr3/bkqzeC8iaGTXU5W/djK/MjYD
ulBWuwRKvEp3gd7KPx9njvUvLKZEPZ9AQYG6Mj0DJrxjubH9JojO0Z5ujN7L8J+3tyd3lWJwOewU
MxfPxobn46gMuFH6nXXfHeShvyt36l5sgIVlT9F5yumgY/Pa/A1oBwrTwECiqAWsy+yaSfOiyaUK
voYFEDa/G7szzx5uT+76UXUxxuxaiQkFUjHsJNpDxsp4VYsjRQUjDdp3dT85jA4r6otjfm/1QZYF
bQHGqTe8/g1j0IYliArlXLC655T0kNesjeIWLb28gc0Y9aHW5bVZ65aLEs1Xz5GLoWaxmtuNptat
Qk+t/WbCuYyaL3CtW9h+S4PMcj89DWGPBdowehaf8MRyRfWDxguPkOtvYQBbbRS8NQTo7JYuyjQh
KcVZNejEZSHZNhJilEgjXrMi8sL+S2oe+sHxozxbmN71nfjv0MZcS1kL4YQL0TLQVYMhUP04QCeY
7eytulY95ikwON5E26UK5NUz7WLQ2Zk2lExFRg3MJKpj+8is/JYaPgUpI7znS42Eq/fAxVizKKnZ
YJZRjGcI7yBXr6Kc2y4JvF+PkX8+H6Bkvx8rsU67qFIwhEhIoFXJqlXYfQFVhds7fIqCP94iFzOZ
nV5lm9p2UYJZnGzDdbUSm6mxlO2W5Aevn5IX40zTvTgl7ayt0QJu5YnvYA5sryf8Q0TOYm95Gvg/
rhYMj9FD+Qk5hoUD+kpcQCAJMpJAxhPzD0L3BIjumgqcMzgdbBJ2kg1Uow1rPTEYmur59nJe+Wqw
A7PBNgNdFwzy2abrFDvXRdj3J8JBQRLpQ2/lz462JNIxPZhmX21yRYdHI3qvEJqYDdNWXWk3UdOf
hM57NwK3STDbj3Ps5kUxu2tjgYFowmQYNGZ1fs0oTd+zVNLxBGsGH2QXt+Cwh2MPzrjE0722eLBS
AwGRApf1h6OK5Uh4dCUjEugq/IDt6uiWQ3UI9SWw4bUZAYxjGyp6QRPb8fdYtMy2KPpeV08qkajJ
P8AsbmNFsa9HS0zqqzOCfgWFVRyFHv9sExNF6mPZFeqJFS1MoUe3Kh/tcoGA/rNUOI8G+JxPsj+g
iAJh+/t8DIdlUSgM9SSo9WGF4httyHce8Y84q7Y25EYMu7E8deJjNZoG/EPmPPeV9k1tjHUJq0oP
HpfUTbWR7SHiOXh2qWxBKa69kbGVqeivhaO5Vl1+VBJGICknMDZX7PTOgKvefmTtXRNZ46phEs1U
dfSBWIxdVkGp+vbeuraRoW6hwgPKAZ1/LjOfGb0sKzWRp2p0XKcDda2HpEt1LzPLrWBhc3u0a0Fy
Odrs5QP0niZBB0WriYZrp0IeCG27Vi12VbxUBlkaarabm7bUuoqM/SlJ1aPWw4cpWddZ5YX26vac
rlxb6sWc5lW4NCNlI9HyP/E+fMujyIbtab6YW/zsE83jEWx+PBsh4oaG/mx/NbwDKKUBbAlN3PR7
zGvdzShQKHXVP/4cMB3bO2b27YTAXhMtPXIlbQJzsLzRcU6hgBdHkd8x2p95zkMvZSmkoZOh9/IR
1CxNbHLKTlqNc4gAue7JCMptdGxWyQBV9ArKMbsYFgIugQOrZ6fJCoppm16D0LM5RG7fDM6q0O0n
HA+Tc/kmzmvpRswJKid7llFxqqm9LmMzgN3WTiPh9xJVjT5sgPMnZ6ado6I+4Gp2SRrXfmhIGGrX
5RcYz/igEN91jfpV8GGXkuyjVMUx4vDMo4zCRDyS9/AaP0TEEgc1cVZWnPZeqLa1h4pD7bVMfZek
oV5Ukp1F62dupIEF7m6u88CM0ntNWh96rT+Q1M5caELcFyEIopaaQxrEgbyR6NUgG5ONPjqQXyH8
S1Vq93pqf80Mw+/BfSxb+1ND1lqU/X3mQLuxI9FJa6SE3U5fQi+wXTFSnU1zuIM4+10aijew+3Z6
z8DCozu9TTcNJfsc4E9Pd0oHNOn+ox4rx8VtBbKbDjO7Wk/XSZtrrtkYfpHrwTDiOBhomK/GnK7D
MXlXnGpVDMVHKtRD1IkHg7CPchyHFS/Iu4meK+D6xreuUZDJm/FBL0BTlrI/gN22B/fhVAxj6DYd
t6BEVQLglJVbqN88xSXlrpr3OeyrKTyRbTilVnybOdFRdvHRTrWgSfJPyBiBHgt1dpv372kxap7s
qgyh6Jy1mCCGGsNVFbg8FAk/st4mvqHgHkeS3EAOmifEdO1yeCZWKdxSb0p4/CB+mjI/DEW8TXmd
eknKU9+xi97lEFxox+S1gzayW4da42US6WBVvyhoPxo9EZNF1rapi+MwKseIAI+cZy+ZFR21qPss
7GGvaLB0pDw5Z4MsfCTTKzW0vxbJ+LV0mg9HWt8hA74BWod6OJqPRSwDsx6Dgko4T1pnbvMdmDTA
7yjVVz5ou5FyLy3NJychj44I79ukHd14IEFjlsGQR5AZcOqNpnT7ktMv49AEelyPPor2D4Oq8CAs
om2ZD89qYrwmIeEuS4AOarK+DIzK/hgJDn6L9agNMhuGHNhAKGAkz2NSJe5QsWdbFN/g+4kWhwoT
MLDLC3+weRdUfKz9gfS+2rJdEaEHUuSg5A/TzyuzZGdH+YqMyQ9Inx1orTwoEFXty2iHIvUmTdVv
VagVbhYW8IxujzWvHoqIU5eL9n6wimcYmwq/qum6y9ND1lk+fAHWbQx+dMbuLE6hBR/iQZqfzY6e
oXl+pCL08Sc3HLU6V+TiRyMsT0Blz5VifBwb2DWPbfMSqs2bZHKvh/3a0Tu08NMVfKORJCMDGWL+
FfrXar6RifnVsfPnJhnvQZQCrtLIv8Ba9YmA3evSVAQtHKOFEMwNi2HNUoodTtger9ca6KtkwlSQ
dZPRT0jDnYdyOLO4fqutdJuC+ezn0F2DbNsxK8xjWRcnKsstGOSB2qfgH09pbBbdVQDjlmm9HYdh
HfZkFXXwMOFqB6M4WEm7EAd/TlFtIrz9hOlEDNnF3trUernOBmq5ul70Gxqlqi+7+qHCOZ2ldnHf
wV2mDNnZrETuWqKBBZrIGIj3mg2uklilPGz8VJdPvItiDwoN3FUS8gVWBbi/s37b6Y2EUBwAKgYZ
UzdronZvW9rZgS5M4NT0zowUdZOR+FucaUHfAkXBZdqu6lxwzxawXCO5AUAL1d5KPOngGl6Cf57m
33Kt/pFSdW3WzHatImr9uh53CnHwCBtgO56z6CjqpN0LMn0Bw3ofyuKMR5y9hb5d9gGLJuhB5FNo
KzWojYpHS/3s5CUBzSw850mzsvX6oe4cUK7VGGx66KKhQWce9dL4orBh3aaDn4Ktd2Y0HX1WtaWr
9WLdsLg4iEJXPBOQ0YBz8dAovHFrRg8D2MEDM99Tg5+jvl8pBKAA0ajpWm3yT4cg25SamqwjQhvf
goCtbzOjOPTWAJV8XgyrVliZ10MMxrULqcG4TVHdhgyvKbG/qwZUuVj6E6lffleTiEwmmqbXDMo6
bONdGFZ7apvYbQRmM2XVIt7UM6Q4FWgUDMewzB5xLWtuRIbTqFsfeWitkjpFXI2WL7Tieyybg2L0
z1Xk3Est9sB3Pdhav44zVL8S6bUiv+tpLz0mw1VEtE1EK/ut571XDuYZJ+QxNxD7mfLE+uwV7ir3
tiwOqq2sjNzR/H7iUDsRKO5Dl3cBlAY2DBvfbcwE2EsVJjkiax+SsEiBce8VLynZc1oo35wGc8oq
NCOclh9LAjxUV2px0ETQJbDJC3ik70Jm0nUM4XPLOYOG/uJ06NZoQ4T/N+3NrZkbid/LZqux4gj6
w1Nu6yvIwj+LmgE/OIR3icaDqLc9YWrHToecg2gOfVatOczEQKff5Xr03Klq7oa6KF0FlyOF/oIH
Ts1GtnQFLEDqmkwNJB8Nv9Z45MpEDG4Iq2cZO0eIgTHXANef2Eq0KjqLACKpPRd5nIFMbyGVzeCD
WNDi3CfFLiL9a29He2Oot50dbzVoeeOQGDfOUG+KCPUKoW36Oit9RuoVQKarUievMqy/tKH6EpVK
Ap/2KL/P8NaHlGX2oKbxC1RDMlehOVQRaL9uVHvHxhh7pBSAv2bakySkQXZQB40lz1DRuG909lnT
aE04mkQVxO9EFmRD748hzpxU4B4Uxjkr60OrjK991f2ANsjBsFqIw0ffGlVs4zTeApO0MQaGezGx
Mz9q7W8K6bY5eJhCgEEvhFF5kMbcdsoIh8nhXuH8sXSUvR6LdxiBrjMNuiI2Xh9tRtfCLIExSj2q
60Ebjbu6qNa4F3uPUOtAufqQdbjVi4gcWNJ/Z625JlGxhi12FRSl8wGbMuaXZbTlkXZ0qOZVLVs5
tg67BgsyCgoFFU+Ps6eUm61bVbYFsEJ7ciCx5hpSC2gGuFGdFGhwjqpxpkWYB0KzPngI3ZeKZS62
8V7ptNrrI3tL1AyOOAmeYjDtdbkZP2qjKry26N6cWuL9pT84efdaQTbMi63ka5igppK3Z5EC/s1K
C6owLa5kggtk6IZtJiRGy7QfuBqjNRRSiJtHaeHKmO2FSvDAg4VWGn9kdfMEubHK7/L8KS/IJmKJ
X5Vp6lt6GKDFItzccM64XJ+QR38bU+ippLVleqNuDGdFmQ7/1tmPFWTVZVxi/7AUFG07fjZ7Hq6z
pOB+OsYlXn4gK/e57HyzaFRQeJEUJG1lHZMUMQItothLBW99zsMYaBxQmaQkfUBsvIgdQV8jM2rv
oT6xEXb3IIWDxoX8ofdYiDLZizHclBLiUhkvT7QzVb+yDOplDEpbVNjoBGgK3qqUxQiS3lyJrlS9
0pByWw3ILEESk25Lergo5iAkGuNwVARxdhroqyuk4o9CAa+6pyOA9iW0I7IcT40uWnIVupavAQ2H
2j4hgPfOAU8ayUqjSXt6Aq/fpcoxXioSX6tPXA4wq2OWiZYqogDvzihx2ofJtsnhvUplKhey6Wvs
CDgY66jBISOc0vffaxQRFCOdzIgkesaAz0df5GMcyFf6DbcCdc1VxzxnkRpwfflQJgO1hMI9cJr9
Rc2xG7WI9w3GzNuvcfop6yUa3LXE3YZ71T8DTP9+MUBVyzarejTdubB9B/fYYLW+VghfpqZ/O3X/
qd88T6oxEnCoU4dLn+PFlLg2jRi+Eqfw+7Cju/Zj8GCE8wTnrF21Snx4Nasr2rsmiuxdMAbkIO/y
+2HPN2Zw+5dcjZmLHzKt+sWkIUYYAtRM6KniSBX4CyXfdHsJkrQ0yOzTkSGBDwrsp05hNWwSPD8V
G4mW1BdKZ1cj5GIusw/YlhDyiQU22ACn5NosPuXInm4v17VmyBQi/364WeSXI0Tf6wZ7DDdW4yOD
LPzMZ0EK9QgnglUivOabd+ab54Vxp9rirYCZFbDowPKqZ2j6tIEFeui4ooG6Cb+1PjIs001XS0jA
pbWcVbGiPGW1yQp5GiYhUfBSKroA/lgIinn5KgTySclRGDxFFBBQQPSiTyX8fnvZrm5pSKiD22dB
5ticzQIF6LRX1BZUUDwurOK9seLAMr6ki1R09QoMGvQaA2c7ogOF/FlcjLVjRXY3UUKhPgc/Ytyr
3ZQUqFBuThS5JR2I3VaMNztW9cUqwnrhTL76wS5+wCxAWmjd9BDsliejhRtBKBCL/G/218UQs9XM
IUpFIXSknlLxSbRiXTXl9vb3uj4JNDmhHwr51bkkTEzSxm5Yp57A1fSi1PEo+bw9Ap0uwT82kg5E
/BQRaGbOJlE5EgQbXqnYSNKHbfkq8sMn6C7U/J5ortjrP11HqdvCkNyv1vY5KV2QBXJtc/uHXA3/
izL/7EwspZx41+gtCd58ZiQMeiv17D5a0Ja4uqKGSYgJZivkJaZz5eJ8T5OGprykPZrFz2bWHBWQ
Em5P5FprWrUvhph+wsUQlHCIZUVY0d7rA+2Al8DGCoaVFuiv7cKiXZ2NSW3LNuH3iX39+1CRrCrR
xCiqD2a1k924X7bFvvpd8KIBfdUEmHvOKDBkYWfNiCHKvH9TWPtuWOVaq8rX26t29QXgWCbafXhE
UQiC/j6VppdFZw8dRfLNTFfljtzLSqKoNrDmKKHhvC5tVrkJnsKt3u0SXfMLNfwf0q5sR25cyX6R
AInU+qolt9qUVa6yyy+CV+07JUr6+jnyzNzOZAlJuO9DNwwYcGRwCQUjTpxziPHi8OwouY8K61fZ
4oE4qqnXdbH20IFC5MGaJhAKKseiqA6J0tyzajqWahvf5SWmVW77sAUdRAfx/3ygqogMWDrTUqqs
ncJpl1YBpR4GauzfJHB26UkJLA+D8F/a/pj+xCeq3FmSYLG1U5fWhcNg8oTMOSrVyNe+EbRx+v6w
qF9uuyizsUaTi7Od931rIVoBoUvCyrQwE/R5kvEVrJ8GMSJd+iFcUQgRLyhdTSScFuMeDydfV4sH
9TjXUGEas1myaTKPhNuaKz0ZqIE94/PXYkl2bVPvaCU53Vvf3UuX1h9xsWw1MWJLSxa4RH9CycN1
9BE8qFEAwTH/9gat1+TW4gk5H8aK8MkogUSI9ek5yYyjMdhgy6egECxM9sTS96T6zfEcvG12KxBd
Oih87rsynlPi5NA3Q2dPBx3I0EhC3fapcCxwEqDfTEWUVGbM9cQHnO6EQlpLe7GGYT/UymHu3rv6
221vNm1d9GKFE2iNKHHYdPVGiQ+oPLgYDw9mKwns+GsH4sbb1jZP4IU14QQmAwjRoGuBSVrrmTXD
PlMwjcFl1P8yn4QjSPRMj9McoEjm8DvVQb0PFLslA12FTVKPQLrnv/NKOIhVhmxWY3jRmRWGuDsL
rJW/0DH979ZOHIlIS1wtkF0BnhiPx74CG1Wj3jmt8/ekV1etZSHsTZk698DegGFrAiHnbKg/6lQm
ab81wXtlRDh13GK1yRfMpK/8IsTrveplUrxkl3qg7A3qlwEQouEukuzTxrkgKqi8QB1P8dUVORVb
22nQ0UmglWl2B168DVN0QsvSNxPHTysm2a8tpNSlOfGV03URm2e0OkNICEFxNDafqDr706L5vHQO
LVNPRYl2rsm8pqmOzgRyxzYp/LybWxfE0Lu0zw60a/3aGl5vH9iNEHb1y4TP55w7aF1hk8Mxf9Zm
5iuDjAVgq0yE2AU6EAQwkA6IGN5Ex/OrriI1NF6qI95Ar2nQWvfDj8Wbfe1h/FUvPukk+7vea+GD
AIlhcDuClQ7oUrHK1jtzEgFJW52XmTM3SZujXlghTUrJzm7YWTMeZL4oRyG3Xs/ZxScuAgXPDCqS
6uzEc5CqGC1EiwZIhOhfwEuvDNnXhlSuAZjTW+U5sY4J1ABV6qexvb99GDa8AQbGxJpBvsGBPvi1
ETszgRs0tPRcVsPTUiRB3HVv/0roXAfbp4bRFU2F6JCQ9LbdpMY8K9Jzqo+ngS0nPa4+G9G/EDqH
bp6JNw86fSBQFbyp+hqN9FxRQj6iBF8qPwZjaCTnbCPxuLIhbMvCjU4tsiQ9x8li7qxe+w1D92pl
H/s4PilZdp8n1aexRY/o77fq0jlhDTu1V4cC4Phzo73N5ouhcFCKvty2seUcvtDrow6zIug4XR+H
eIzalkS6EhLlZY4cMJHjZUc714Bmo7a48Tz5Y1ZJMp4/PIfC1V31L/9jVVxSLe0IZ1QBg/mym2LA
SFlUuzW6doMRp55h/mqnGtT9OXuYsgIiPmDHoWN1iCPlntnNp6wAFSrpvjaVeiyb6EBybT81y5Eo
6iMw2jtWq+di7L8Tkr876PE6uSZ5bW+tmwOBDmjegr/7g+iCpjiKZtU8PmvZ4Dc6FNaG2K/A5dqh
D1bbC2j4mTegS3t7u9btEBcO6rQUi4eyPILt9XYRdP0Lrc8xIwNV33LW3dTo/Wpagijq9krU72+b
2/ASDMsUOvIaaDE/cO5FlZKxjkTZeXDYd1qUfQB1JUixVg4JyqSFDkhffG4oUCqk1CT5/kagcqCO
CnieagD/K8qJ9ioIa+aoAq4sPybTsFvW/vBSSxZ0i+fjyoyQzeUpt3mJzmlouBWg1FBCOKxV+bU4
VP8kIDu7vaIb3+KVocFAKwWIPizq9QYuM4ZAlbLIz8bSMLfJnPsI7TjJ0m0VahxnVWDTEYHX79a1
lTJK8kIZUyVMGohXkucISsNK5ZxaDYkXezbRcoSm346gOWfIqr0fPUStDSqEIMpeKS5FADyfFJsh
Zq5nZiwDnY773Err3e1l/HgPUOKCQszKyU3AsyuELb1KGGiSWRSqCIp5Gb/OU3IAOeS+bNF8zXXZ
gq5p8PW9M9S1GLXyiaClJ9aK0gUERAuNszNazt7i914c2H6/A4Zml+5kFE4fT/61MeFILv2UA3OY
ZefFMTG6UxUuz/MXvVVkZZ1NQxB0ISDqRIlUHCiszdHpEIqjsNU+FTwsIRrQy5xZQ7m4coj0dJ12
Am5bzNISqgGqlPfZ2SxTCNupLLpTeyfoVa13lR6UY0sBlRez/3txRUQNE2whqOwRUGEJV6AvWZkl
gAueNb14R6HxBARm5oLkOLh9ErfW0NJwJjSiA34gMs1gIFShqtVlZ4i6v4KfRfdrWPXxffh829BG
QwpGjFVsy4Y41YcZhZQpUTQvOIOW5iqH5lgG9Ss7YB4Pvdh7w6t99Q5gVUl83HAPSkias6YGeCOI
mHvoMDkD8Dt2qJeOly/jim7xYybxbSNmXFkR8gEkOVOMuYz0jKGP/VQlr1Y/Pd9ePpmJ9VN3kcXz
trcZ4UZ6TlIOhRWFB7hYMgnsDZYaEH4Dza9DQx7Zrzg4ME7VkGXOgD1q/fyRg0ivOfSOy3fOvt7F
OxkP48aj0wD3Go43UgFEJZEgJhqKUmvnNP0Tl4qfvWd8h9TJO32Mj8qe7R2/PgCRBC4KSxIRt5bz
wrBIGqMPHejF5ig959z0ASD22uGvu4aIswRDA9CAMgzTFl6tEbiRu7rPUgysEAifxUcGaR2FM0ki
t+WIvU6TEFOF+qk4+aOOdlkuBZTm+yoGJI0GppNKQsQar4UQCJkFZLsE6QwSGuHoEZa2uWWlNmac
QfOPZ9CsH+dWCXpLk1jauK0EIQINDYKxqQ+Pu6YgQ2LpkOCu8teII7aCn4GNkpLRViAiiEJ45jsO
QXNG8CeakNcqw4iCm29pfvk4HdlTtav3jjfsirf2mFKfHGSTaOs/KiwiQRZqAdQGZYUPvIaAoCQQ
OMzTs4kvPtohfp5FOwWqOL39VTF+dMh9USmTRL+NNINAFxWS6ZYGBV2R55TE5lgC94nP/jRM+9GJ
S8/R5sQ3F/2tyufCLRIZ7mBrC5G4UTQuIRaNoHsdp7q8bx1baaACM0w74LX3I3eOTiM79htnklya
Wa/FRTicBgxyq0CpnnWuHTgvMfkzZodBMz9bprq/HXo3t+7CpdXlC1vciotR0fLs3LX8k2Fnhzqp
dfCegwfCbjAI4IzqY1U4D0TVZUxKWwGSoAAIakok2x9nWgyQoQBtp1hoAq/D5e2++R7bQXTQXdtN
Dpie2s2HKABFD6YSbnu9tcIr85wJhkckICLwJxrQ31ZrREieEVcFErzQ4yCaf41DIYnFmxcS4zp4
xwAhDAlAIVSOI9IqPSkxqB84L6oHxigfGQjacr1vu3kYe+rhX8T/VbD+PybXhPliTycltRZOwSWS
1ktA0vI05lRCTbgxxI4PGuRgcA90tJ1F7JnJ7EQHAbcZai/JpyIsD/0+e0ofqs9W7Oo+C9r74llF
qElBSp1/Vo6KrN+93jUx5mCSF9VFQN+QIwt3EQhciMdMmhV2Kdn1FYdyVEp8opDH0Yy8yZwfeqOf
PYemrZvbFHXcWmMeoN3nGZSokvO08VLFcuA9h2NsqWDvFXZ5how3Ruw1dEGdOHY1nn7RsvguBbJe
Hx8a7heaV32bK2V2waUUdoAAqF0rI57e6ARDpUN1kHVYFIg2sS+BaW0lbtMJQ2KlWuBXGNRXlZa6
UInbJ6z8gqGHe4ymv6qO8ux0zVkdAF/FOA/u5tNg0n3qWAcHEzqO1n9fFi7J8jZaDfh5qDpi0xCw
oXl+fS6NmuoZLfDzkCSzBJI/1bsGHKgf+T2aXbj0JrhaMPbjgVVCdic2QjcETFTwE+Ktgz+tX5OL
O1GWwwg0OMc1HGtwKliBjr1xcio5CJtmQLptgTMHKdKHHUC/8H8/v+b0XteD29AvFARZt6PXxrON
rsze/2+EXPtC1CprMPqDdnj9Hi22W/QatD3AP6BNbgSSx9mU3HaZV8Jd04nS46vQwSBmX4a4+DKU
xTFn+c/bfv1JTIU7feWY8OFbGGRCFwOOsX7ctYbyezT0XVTkn9J4+cZ1I2QZyOo63nwrHfON9yte
eKwmzJdpISYoMKWnFz8VrX6ZDe0R3VQQFeSAeC3L9Knnc6hw/Umt+F6DEIpfs+zEMvNOWYqg1vrF
w0fBJ+ZkSj4Axrob106BzdDRgWGh0F3DG/F6t4DjJEbfU8AuXxv9LS9+FCS+Kwn7lWgtcrRmDxK3
yLWc/EfZKl9YBzLZLnYOxGwxRRkHTU5PthXtq1Q5zhP7rEBzEU38I5jeQPzQM8PtOm0P+qER2i7O
G2YCJ29c6IEZWeKDNav3e2O87x3lYYD0pNKzU73EHc5MtzMK+7FXhnNPoRjA2R1xlNDKjZ9Onu/A
xfB7QBzbVZbSPqim/a4s4He2MIRX2BDENJyVwtrqZPDsjVcacmOAf9cSFTjsRTa2MS+BIp8AWih5
c6xrx8RsDPTIQFSJiWQlf+PMeAR8yh9I+xxN6i/gG1BDbjDwefswbp15VF9szPMB/vjh7dHqjFdq
NOAjChJZAt1IL83sPaa3U4mhP+2W6wNi4IWIeTAdIVFFs+T6gKDYF9tQsQNg3AXLo+rFzyrkrKc7
N/fS43MP6QBjj2sArcNARgLz0UmwWxvI3ZGEAQ8vvuPQjNIUcCnDtI0Z4MzXnM8LZvhur+RGAxKF
EWQ+awcSL7k/eeBF7E1HXOzESuJznzWDx/jYu6Qt7Z0xVIdhHtITZr3eZkf9mevGr7jRj41tvkQK
gExRp7naUkhyh4/ZH8AcaDuj8IRf9QF8WBMTg1hzT0B98zK32nOVn5KEBtAHlXi+xqvrnb0y9Aeu
euF4vVQWBUkHrr4F+eOJUZe3gwzyIDMixJcOo5k6lDVJqJAumEfg0pRPtzdwc71MUMiDrUIDIlQ4
oAUpYzz8ShL2jbN3UpMedN6DY0Rr3xPNYZL7ILO2/v3FokEvNY01C4umkuK5d/q3abbvuoZ8UvT4
eNuxjeQcG4RPNR5AmDOif7LcC1uOoqh5ZtbwLDABmpvdYoTIRIvXMt91rZc9N4+r4N/h7wuT+CZg
PVEht3Ttw/sjs3iD6a8GyCy78ObsDQrGwdTINFU2Wg2rGdu0Ma+0bp5QDFDxOm5sAjPJ0gSG+TlK
vwB242qQfobUYf2DZ2lg95XH+zG4vbJbh1K30fUFlQriipidJyY6Kd04I91qsZ7GkrnUSX7etrGm
bOLtuvywCmmQpi0Dg8oeCeO4P2boLOqD+Uiqam/g85Bqxettc5suXXzHhSTImZjRJBpeVdXsvCYK
w5yh6fw9Q8Z1srD+iIsD2eG4NpYJgqkS5HEz8mTSg4vGfM+j99vebAXlq7REuNSzWfRl1GeQU6OY
bYn4D0wUPo52lfuTxVs/q9TCt01yN+eFD36Z1J+X6k63MZYP6fNl1cL+KvlFsv0ULr7eLIsOnVGC
l/K0Az+T3/7ie/yIY73XfdxG6mVuuksGX/aWXF29dZDWH3ax6FPB4Y0CDmwQwR70TA31GjBgLmNs
3Apsl+dVKKS3oK4nkP4jYUqVu7wynyqa6ztaKIXXRGMkeSTInBLufkO1RMtah4R11nxvVONHFBd7
koFb4fa2SbyyBRZibk48HZDjhq2BEdwYgzf5y9L+HjBEfNuQ5P6JuQoUCFeJUhNzRXrsYxAHo9CD
5NOzodx0df1sIaQUdb7QZYQzszf60W8NxSGkYvUDaFJ6DmEa7ncuf9IPim8Ho+mllSsrpW5tG+YR
AABaW3+2LUQZq4CoQVra+CJBNq3AvOesmSC56Py/X0yDEmpD6RKJkAgBsjDxbaQA7oQo//l5brtO
Ed62sPHaBzwADT5gMNBhRKf7+lY5WbaCP5HIGy9s2Gu40XkQn/i0j4/0NAXLN+1Xt0++yhZwI4pc
vR+ECErSSqEQPsF8JwqHthLtewbC1+kMejIP6Y3kUG5MHK15O3KIP3o+ADNeexlr9dBqSwqA8NE8
8Ydyz1wMgoVsLwMnbBwMFCxB4wXA50bxZGyNcmooCJALUJcYRufxWXPHRMb4uWUGjwFUaQAQ0HXx
lqHibM8qBQHmQD/lGIk2MKqrDjJZA5kV4Z4hZQB6qsUmteC6SVEvBM6UmZK9IRuhCQ+qf3wR79IE
loc0J8jzFaX0lsqpfSM13jGghdc+oEhgjgZHcMYfNdZ6I4g1DL74yVJ4ONFe4uQBXu5P0VgMkL1H
iTqpPscxzVzdpE8GKHncYs6PtWO0ns2AOSzGyq+V8dvta7QR9eAD/knMDiEefCgfd0OLAWmcryl5
Vpw4SDoZIGV7L/6xIOwFTm9naxMslKOF0f9H0+jdXNZE3ko3rvwQ9sKs8KGwnRiQaYwnoSIGDqNf
mZ+oLnPHIP1pYKD+gPH624u36dqKpsSBArJHDEFjrMwYVR70kLT2LlmcfRvt0SHe/3dWhLwFFagy
R4dDD+2u8xL7obV/R40s0GyENbxV/3FFyFGcNAVfQEX1MFXbIIm0nRNRHwQdHgSeXuGoZMhw8+oA
V7YGbvwnok8om/UOw074DCnmYczKg87q54yUR2ts/rrJi7LHhSkhYNc5q/uq7jF+2uM4VEn23vcy
SNL2QfjHnfXvLzK8mHc1Sk1A0luJcojU6a1WWekSvX+5fRS2ls1CXQEwENDDamI3WU1H0LhrGKqo
yv6paqNjGpnHwWQgxMkl39etwID5exzrVUoa9Yxrl3Jot7J1jChU6O8qee/ol9uubP77mgqIsEXR
6BehYjb4Q0oImOsh2pFhZtgvtNaeb5vYShHwhfnHhrD1xKE0qWssV/xGf2DC3y8P2t3zM3O5A4hf
GSL9uvsX+cGVTeEoTNZMwc+HdVPpmVrsrBnFwajig2Uqgd7XMkmajc4Q1OSxhiDHw3MfS3m9T2af
OTFCKgk7v7svn6EnHix3OTCMoKcChlHm3mZCcmlPeGXEjgVkJoW96CE+8Nd8v6Ilx0d5DWOreHLl
mZD6sFRR24kiwWt/8wAEc73HSJBBEq0y3OhpCYzcT/2l3slgT1tZuo7pZAOa96gPY6bheklRee4T
4L1JOO6mHX+LfrOQf8sDaCVA/Jc8gUDsC+/9LFB85364k9Vuti4GqtMApaDxiMxW2NCqVLUKc1og
scQc78phmTPJZ+tjf2cdRkX2rCMDAzuWcLXjphjVMUVybo3OKzB0HKxeDdtzJffB1Wl7oPhRAiMx
F+/2fdyKXsC/Ag1ooiH/oUc2zdDYmI0ZjwIVFIua5xhfuP597iRBcqNNCf/WJqCJIqwOYZDr/aOl
aQ5Tj7LUfBoKCHBWYGN008kd6t2aPXO/xgyQqwLt4MW7OtAl3azNvPDSvhB2zLJQOqglEGBkyBww
PQCj6+++c8GLu8/v5jc9KHyA937Qc/YNqPF0lSkaf0caLlLaAJUgvbNbn6fLHyTEpIhP6ZiCdifM
5l0HCp1zstOpW9au+TN/jY9TEHt2i+Nsz/7tHd807OCZBrjzKnsvGK5gM1MnDc0WBonb3HDzBm0k
JkN6bF4Zx0CLA7J/wI0LG66WfC4I+DrDikR3jbF8Ag2TTM9qK0HCx/A/NoRNdbScOJUCShCGP7og
+SEgSK1mD53L16qPOpeSQfKJ3F49TBqgsYZZTLGf3dMq0ZQZlepqar0GTzIzeVwcWea31RED0/w/
ZoT8cqzQ+moKmFlTZ/Utv6u9yB+9xYN6KNvLhvs3gg8w4gDdAnhMMDwhBNe61KqSI+6FeatlQN58
MdodA8t3Hv001c/tJBU83jgclwbFAlI8oW6tIBMAWzpAC2C+yj4BJLNjhxH9sE8gAFrbYJbh1keg
aA+g7rA98mAGyYMVykACG2fo6qcIrZRWa+xWicA91BcncM65mQm+LfVTaWK0QqZkK7MlPLvMqVVt
UJSSMNeqw9pjjaPcT3K2n0fjsVZk5D8bsf3KNeEKImGtFW12wJrNni1lQUWk2mW2EjixrIIgc0y4
iHqXZHEXwzETrLGt/jmZSjAk5sGY5R44t7y/jmBXfgkRLDEUUx1nRYP0JD+CQt6PppWveEllbm1c
9itDwi2M7KGa1ARNsMX8nRCOadX+YIEf8bY7ssVb//7ioQLlznnRI0sDH4XmFcW3QXMeqlY/RDlY
EDXZaKjMJyFXHCZSYFzOgEgd/2aALdmhd6VdSVzayvKvVk6IKA7VMRiV4FYV95OvgagJyBtyXOGo
3IdEwSHzzAe51rbkwIuaPwXjCijwwBnhJK9LqXqcc5QbCMgoi8N/tWeOEDUKYrAe05PopIBCugUp
vT31h2J8HTvFJeBpvm1N5pcQN2KoYjjzer30xfDMOPKpCehU/7io4/62JUlgFueGtSEDPmpdwZIZ
d+bsPGu6jH9FZkKIFQpvs8xS0MLrll9jiy/2WO5uO7G5XOCTsyjSTdsUUw+9AxISowUUqg70lKUz
D1AS8usS8zomQUP+trUNLAcoay7MCQ5Z4A7ValSD8DQBL+NPqoNe3V0+1V9L9LDAGXpCEwsMtg26
COOv2B8k9o2Nr7eDcVHNAvwP8G8Rh5gOmp3EROFhXjd4OvAwUtlJzSEzr0dZYFUNWvejZ4LsFYTa
uIsmT38Ntlm7RV6ECsBLQTEsYVRDWMnEwDawlfdKYgZNoZ6YNjUuBum5OyvDnnKburWlpX5rOrua
RV8B6DnYOR5DIBYt3Yz1Z6sGfANUcE9xFKEGX/Q7q+6PVmfuIgqyDnuZgyYBPTr4rHa6PeUgNE1/
RiZnntnaR7D9TOAhT+5BcngGPUuo5fPBAbMhIBTRM/DkyZ3tLOmhKrrqhLEO1N7aCsBCra3/Hi8C
cADSY6qulFjiHK7tgDNzMDEKxZXumBF0Ivu7Nqfnovp++/hsxGMHBgiGozDJ9uEB1k5mr0/prIVF
D+3qxAM0wY2Qg9y2snHprqwIUT9aVKgjWJ0WGgmQzyXLnxS9Dm7b2CpDYC4JGNT1LQkQgPghG7ti
1o1JD+fKPmUJDdXI8Rql8WPwKph65NYG88CV5HcyteGNG39lWXAvbUldW9Wsh8tc6I/I0HXXUOqf
ygiKYOD6JdVLmTXh4za0WYTpLAI/mYWGAITlWH+Yi9ehzyXheOtwWJiXo7qKygf02q9Tg0I3k7hV
NR6mDTSfTHvX5jyImORxvBVA8PTHZDFSbguTDtdWOGimul5NtFBdzL2WWHHQ9mT2oE8JCv5V+nXJ
NcNriqGSJHJk61g66N/aAHUDkiaWnNWqwe9KTDWstGkHVMoEZnRtOjT99HUeLRuD24W9G8Ds745a
HUyO/lT3xl0HkQ+3VppdR9HFpDzeO0T/OvbmhPFr9ffssNiNy+Q80uGcWnGz7+au2JkJkZRjt3bn
8tcLgX9KHDNaeMLDVj/p5MUie3v6IblT650RcAp4BoIMBBQRGLIxhRx+mBxEaVpzlBJ5oHsJPv8v
pRMkO5DoB9Qru6DPPWvArKEV1pKJr61X6JVxwUGKeQmAU/4Y/78sLnHj/eQp++JkQypXchw+ngaA
6HEdMdiDLjWKYNfnsGEF0aY+H0ODgSGbWez7UhUSnz7e3Wsb5NrG6NRWDB2SMdR7a1VcCKxsctvy
Tq8kU1kyQ8LGpSabymnJxrAdvkcR8FYLxAogm9KDPvn2GdlcNrQnV/wAjqMIH+iIMrTG0I5hR7pP
fJ4WX41mGf58ywghqOSo4Fyx8F2/XjdlSLgBjDDWLQZan31eHEPixsfbZEOW8M9gB2pGH0bIKS+Y
MmTREHJeuDVGJBmEIuZURlu28ZW6tiN8KwaFgHCotoewB9NlBmxTDEpcRf2udODqXj7NWevV6Yh2
xPvtbdo6EJf+CV+Nvow7bWidIZzU1kODxFMiJ1jSziuZjLhm4+LCR5AZoCUFHSs02q53q4uMgXR6
yv+UjxQXzd0z+lJgd6oC9bsMULy9opikRs8VTJe2iB8obBAoQdADGCo1e6NjpAfGVEKu2Z5qsCYO
B65ZwHIvz13Xkce4nkrJnf4TGK6DJNzF9wvYNGqvpc1rdx1ax8QeYx4C4Abo+GOyKLuB3hspBLZA
Pxunj6nxZh/G6vn2lm6v84VhIUCCGb0gWQnD6zSbDonUp9pTMOVFduUQyBs9W1cEY8Xg/cA4M/rC
wrZCDcfM5pEuYTyWx3blg5mS4jfyERkLx9ZtBzL2TxcQ3WDxBaWYkMoYM30M6az4WfOzhgLN7aXb
dAWVYSBhoSmIqbLrLTMpJEeooY2hU7537fvCYlQCZVyBG+0qsKVcWBGiPUPCvXSJMYZk3xzbR/WB
HuoHE7QDPr6YcMzrXou9LMJsXXSKcwjqQKCSQIJ07RrKulq1TNUINBLZgzU0iHUaTG10WMpBVqHa
3KgLW+tvuagdOTXolcAjjrC8QCTB+QTqSv9fbBRE2jA4idcQYL3XFsxBg6hYny5huoC8L38zuman
4xl524r2h1VRvMMUgKoVnw8OEXGIGapN1JwXPoaRMmeeakU7aHmdayU99FZ/KNXoUJXxj6L8wyr2
Ei2YXBgHVfVsmu7n2f4BFN0R+r73ZVwctGilbdV6T22i+0530NWqIKCQxL8stflSpemjyiie5CnT
/VHljmcWY+MqlCTe3IACQzNsyMWwBKI57S8wjUBLJX0ZoCE1aBAKovZTOcfBXIDlgULpTMkP+dyM
d6WivQ0Q0HNbpdwPfFz23ZQlQTWVoK8Brbcb98VxUPnO5ph4S9K6v1dMqwimKDFc2jHbG6biBKUC
F1MJ30a7/szaKcjwtneLeIQqy5TueZpB8ouj5VAwcPyM0BnT76EGFFaogKY2SIhSVK1nphyBpr9v
Z36InOaUk+zJrsluivq3gdsv6ah+HfM8TI0ZIljTrsnUpyZms4e5tdhHo2DxZxq9d53yu7XZFz42
/sicg8Lq+4zqXwGEekB+TZBtN+1pHvhuRNI+Zg13NXWGCJuxJzW0TBb7UdWau5y2p6KHVo8OJUpu
qS8I4Ylfxu3OzPJDXBVBt1Sn3pmCSnOeMoBOVLsA9XmSh0bbvnZd8Wg2E3EdqLakRAtGRo5lRr0o
x+elnL9AzWPVoTszS8kwAA5lTaz9F5L1yFBp8jLO/Cvm2HYNMSBMNpzQZb7T6uVoDuyQjsZLPpIj
+D7vUt1+YtS+73srGDvHN2YbokIo5jQ8c5XEYK41WbZrNEYAWaGjbWSSr8nHVH/t4VMkcSq+2JrI
VWHlwJFwqzBDJS4g5ZR5JX/oI90bK+6lpiQ93Yi/MLaKhOKzidascK2TorZmk+ZmWIJmoQZH38gt
T4cc0O17veETQjwyAww54daIKb3BNVJZhT6ECy9OaanfGSYyrqplPzEJcbaT5XDb3oZbGCNDzcb5
X6lawa0Ud7ydZny4mtjPrfGAUY+TpSeSndqKuitzNHCGK+5UbNaDgyVJ9AIfr6Epj+bUYKDi020/
Nubk8Rq/MLH+hIvAbs4QbhghiR521ei2+QNjyV3J2P04s4e0Y0+rimPs5F8xPRm0teJP6fIDU12B
MlBoNaaK38/DmXeLpCCxUdj/UyVAnQBfgxUqdv27oqEzKzA9LKF6sk/dEeCPnat4ceqaL3iPBtBp
ciGPLSlQbKw3Vhn7ihwT3OMi/MLIKoahznEMrcH83DnTkwH+1dsL/rEGAlDShQnxVWAOdb1oyxj2
0KJhs7brFeVYgX6kjEHbMdj7OWJ/XWK8Niks5dJw2mOacQSpv/mszvnBnNRXRpNzRJ3Pt73bSEmw
W+DXBWMWKgmWkJLMk6ZOEEsfwhlwxZ7nuyjtPUrzYJh+3ra0gX0CQwAowEwMkINeSgSvmpBiWMZ4
MdHa1U8r/nto3fQXFEk91edoAn1vZdn/lnOXFoUkr25NWpiNYYSqk8bB0JVqMER5XLmYhaigOKbF
0PNqbc+K1Oyx0nQ/s+300DRZG7DMgUZg7Zdt/hQRUDelGkQ8b6/IRkjCgkAzGyUNQBXEYJE5PGWZ
ykww53cvnAx32ojrkqbpvwgZV4aEkDGNRtmkrDdDckacOBoHetAOSQLZRHc6WXvnVAXsoXt1jlLM
7fYO/OOicLzMGpxlmRUZIXDzD5HzjEKBDzy+a5sSiOpWWLzycf0lF2ExduzcALWiGfJT/dZ/y96b
XUK86XP8MJ5ARwTG/rA7MXxhfmmSYt+mj2tRG+FnjUPCg4VUsWMy6Kmiu7K3MWxW1J1HoteWygZI
N8/LhSHhODdTNOlGTo1wUX/a6R1nRxsKv//iTAKACx4niKsDc3m9jCkE8gABMo2wWFoM20PuVS1d
2kumuzY9ubAiHMhmQgafjC1yDKDMY+PFMBvMFSTe3/sCNiCwX8AfMKIJvpCW1jYtsjnMlsrTwNJH
F+stYW+3rWyQn6zZ2T8Jk+DM2KlDlnNcY/uV+dF+2Ce+bngOKs3gkPqJ0EH3qEV7xMV7b1dqwdB7
1lEGY9taUdwhdPkcnEFwSl3vW21ntdF2qRkazXAy0UnJSrqjhiW5ZhtmUOEjBKPwDnheRLAlT9EH
rJ1RD4d6eZjNBJI6pD0W3Sg5IBuoQPvSkMhaFilNwtIGe6eeQFt1zx/HF3QED9V3+rB4xokG6S57
MGovf5Lh7zZdBEQBQpwqhNTElIKweSnHptBDlbynVmi3Z9DK3D4y2yZAVoXSrIE2qrBZcZ8k5WzZ
U5hWL6SgbjScgcjZ3TayHjvh2UxAL/YfI0LekmsM1L3UmtA+pF4SY9QPQoYyRn+ZJ0KmUpAalBHo
rIW2UXo8xawfmJOAffsXroAtA/ACACMdkZkSfPpK3fWtDl2e6VsMZcOuKP3bJjYduTAhxFbacD4U
FsDnyfS57UsXMlhYNFlta93YD3tyYUWISA2aeRA51mioqPcl+zEwoz9BQvwtKaM7yKVEkiMgc0qI
TEpXt1hNoCCJkT71i35XsBFqNoosX93A0OK2Xvi1/pCLj69t6DG64mQKFeblb0WJ/xG8Av7Ae6Ad
YFJPPUIfXAGJxeRpHvH1XdKvooT71Hd8GdfiRsZOVGDYwAOFGAJh0etfk1gzqZYEIgYjxVg2lMy5
ErsM3RxCvJpPPvkf0r6jOW5d6/YXsYo5TEl2Uiu0om1NWLZsgTmAAQR//beo++45bIivUfKdaKKq
3gSwsbHjWsX+L5RnIVC4apoFrC/meihr1++0f++nR53JOn3WzhIlMAsd0ihoG+L0kjo4CuB6wRHT
N4kWqMV1ltsN+D9lmyeTM3s7i6PEoGkWkR5yCKakbADnaV4aWFq2ubxl88+IN2G5HOGMmjYe4oyD
Ow8je0EVf4fh2Bs1imDtXyQagLT478YJh6M28YRBvM48KfH1iD5grdF8QjiguFCeL2PJumTbJxhE
oKQVGLIF941DbnWKTGJ8MrkpsYeSzRO72eKS550VGZjmBi2xFe1MFTlA+hbLAKIli/nUy5YmCgYr
MPUzjJjII38S+pSgEfayJqyVSpYH5Amm18lRWJvcbkR00r6TfQn2tyyo+mDcFGG8kXX1rj2LC3UQ
HVzTS9txZIpx6iOyQ2B0qMavt23OfIOYRfFQiME8k2Dl3cKD0cngJAGs8cbsy03MtRvMxQcKnx5b
p/56wm4eA/aACm2hWUhEGStb0GpqNfzPfsg2IDgICKIrw5AE02u6ADFIFCD3BHdXuLDA06JV1SDK
0SprF+lHxEI7jbkSZVjT7A90ZgOw5Ohvmb9iYX0qVZ/SKoMbOyqdT9h1TJywrFu/NzrJg78uCb7E
f85IxFnSABYSe32JyLQxAoQjodLlARIYfmt/HesVfToouoIfV8MQjzheT+Eb8ShvrJNb/SkjMKVn
tk8ByX/5Hq0dEAiMHYweADUKON7nW2f3tmkUemyfDMM+1i176QD947TO13NTOvTMgH7De8WM/LkY
FjsuazqkhzEctMn60q900KZbZejKuCdWF4T8CGr/+GOKuOB1Tb0EeU7zZJD8cSpBMm52ydXQyyhq
1+XYGrIwqGJ9QqfJlL4CdwTGQVHs2M4gC23yAIZGiY+wom+oN8IwwDMB+JWYaMP0U6O2HdoGNeNX
nJaHqnuOW2NLmuH3l/XgTND8IYsrlPWeU+SlhgGRPPIzJd14aLm3Sxki2oodNaBuQNl3odlwtc7F
qAXYvLwUDnODYaGIfh8LSZC04iufCZg/YLEOjQP9r9chgHltoI080PM+MNVyU3aIAIfD5V2TSRMM
T1vGrBszPHUWelEZAeyslfm6mm5SjJtwGeGVbPOEM+onTEr2DZws3a2vmhodEbX6dXNwtn2CveaA
N8csN1qdQXAfWJWyjVp2TLTny9u2qtULLRCcqwntFb2t4jUFD7Lv0tjHMNHGaB4mQ6INK5ABuJkL
SYJjxTjRJzWHj92F1puXoHMFasGY/9ZtipNiAwvITgNZ35lkeZZ6roM6Ba6txyrzVBCQgWEirsac
uPKzm/5HhRBziJ47daBdg5MKwNJHlvId+gdlEYRsMYKfZVS9AtQq7GCkKrdxDkieOqI33RhEujlJ
tE+i4OJjNMZtE7vExWmBtB3N3vadxnXJS7R+ZWdg1XnIHhjn54fj6Ty30x6aFlG0u1R0U3rHhtxm
Nd0U9ddx6Gb1+0eYOJfGNTDdA54afcQlOkZQc7e5ExYlUGPteHv5Tq28R2eihBe2KtwuAsjHeMqM
H0oNvOKiD9nw/r8JEZShK2xHUzChDvykMejc9sCY5bdq+fV84dlahFeiS4a0GhJkIBJAa4/uzQT4
8qH9eXktq8o2z4Djm/GGix1DuZOUbqml2snjyZPTo7oPhDtJQnJVhoXOHUCjoFQjsmtoTabwYVLh
JERAKFGMzEc7peyGfhTyhajYMBZSBHOqpEMRjw0yF+aO7HWwhcQYaHhif4pdEw6bLjBGzOWGyHne
p8/eU4z2a7+6Sx7TG5k9Wr1biw8R7laRKpNVGsjrxR6SYVpsjT5g0HrfHMfNmJLrdpRpyuoG2x5S
2ADx1lGlP7/No9HmfEowxu/EFUY+huakUPP7ZUVZu1mYz7Ux047GaUcccE4wdGxZMaxSkwJOa7gq
K6D7TPeXhayZWRM4qibasgHRJIZjQCGf6txttRMFWB8lzwoAyLviapJNNqylyIEjY6GNbZ4W/5QR
0lSCgZeqZlCW6tZ+4Tf9jTGFLN4bFGwmA7rArSDiL7rqR+ahlL6Nq5u5ED/vw8I/iyvSuiDUYSei
2dy3IzC6Nvmj1g6SEv9aZQ/rRFQzD3SDVkKwITl6Nh2rwChAfE1+VtOdcjd3Fxj76GCHkRbayta9
G176k36MJZH16lEiyEHINvNkfdJJBNKTm1KG/Cm4WUxzumNpDWqksjqVKGZvLivO6oZimAMRHDop
kOc+39AoG9ECpaCnvoiiB4zl3GHsgfq6F4WX5az1PsKMIZiHzqDyL+ZHp7SwW6OAoJkiS8fkgKIc
UwqYU9PXtxir/mXwnVVtZc7U2g3HIc7cLYgX0DR4vj7VA0K/FWMogkzPtgvkSLOVrGw2j6L5hIKg
uxlzdxr05VwCOJfUOhuduVPwtib6znbb0OqA7YIhrfR32ROJU7q6on/kOargHk5xVLZ2DD4us3rH
0FuQY6r08lnJJAh7hqx6OmDQgp3KRt+mpsMQapuyUGFNiIV+JSg6uiWAv3S+bbWGUfAmmXvC3e9N
/8OQjgis9Qah3+NfCYKtMHo1YVlesJP3OObbCRDdla8/p1sFKIrt4BszREw3hsBfD2Vat3arlqKF
OKhwSYbGfmU4Dd4hUbIgS1+zSXZ1ZTsovNsqWrLczMT6zPLFbghgGiuJIqx1z5xtoaDbTjSCV32E
iA7jPnXtV5kfAyCl24DZuvcBFnAlw36Q7JwY/NRKU9aajfeFN7lfN/Q24+b3JCllCWDJ5omxDy95
XNVliR59e/DjYfQxzSrZPZkIwds1E9Cbq6zB5im5fdRdFeyf5iBz3GVShIeKTCOg3yYckWUD3Cmi
t5jf+Pl1e7DQZmv+hMWj6yZAMumGjIFZxLuvVPKGWbjDZRGrkfZShmAOKqNwgE6Ocx8xtcxIMO6L
YLxvEYP47jYL+737Wvy6LHPNcC9FCvah61MnA8gR5uXy0XdS2KC0O5RVeaS2cmt69NkBR6YkRJXd
KJEEBMyortMlOC5guYZgiSIhDNJmDFyfPnROUO9kpYdVjw0scHMDKhragd93fnqkGHMXKAt44f0j
2yCJMbLtnfGrCEDWh7Jo8qNPQnuPHrxbFHQu7/D/xwT/K1vY4kKzeysB38UprvxxO4bZPqqCPCwC
/ZABWsjXAv5IeqRRlK1E8vrh/itZsMDUmpjDXKwaPen7GenR+EYyADm3W7S5X9GrYhvfI8PmhdlW
uuPzlRM9AgstdqhYwCnA3Iqw4xwd6poOXaahts3tTbkd9jNwb/kQF37/mEifm3kbLwkUX4JObx2i
RXhuHO53ehUwpQpofPAc2YjsWoi2XJrwIPSF07TMmp2PLP9O6vSYNOy+GPJD6rXPfVRLwpp1s/Dv
Vn7gsC1MT00VRl0XCtRu2AZoxxtX2SM3v1NDepXec9X3QkACXNadeQ3ibgI2Hj11aMhBy6hwYXRK
e7Wr4TKq2ZXG33MAYqU3tLqz+AuUKjDQw3hZ4NqmLgWKt4QbxC1bGCItUYPRQ3/k+KtjbugAkjTt
flwWtnonl9IE7aSKXWWZieXxK8d3XcB6Bd7gl2G8VU9sW7qhVe66QD823wyJkV9T06VkQU3rMkbH
Qgvb5+i6T6I4THRQq9SlT8zny4ucj+jSEQpq2qL1BLlh7Gg+PtZAxGKvhL9fFvGhehdk2IIf3iAI
5w568E7To/FoggPnu4sGuDh0gcGc3Vd/vEC/c4od41sCTqmrKixv4t3lb1h7+xcbKgY3BWUaGODn
TwBOltE910zGHSeToJ+bshY1N2IxSMjBwj7YdZArfy6vYfWKLxchODCWjfiTm/aAl9/Y5m/WPrvH
YE1g+zzs7ic7KKVEXBI9tAV/JuYFtzLwtZ1y9Vaj9a4uioNR2Xuzld3sdT10gXIOhG73U5LQM3jE
GfcwKUDyA8L6O6AbPuROKTGTMjHCKdlNQUojcTFy3bg+elN9avehZ36TnNQc933SeExvgdgNAfWn
mTivIapSRgBn4TFDolDbkKbbY5jruWPOg+1VQB5W31k27kDlYBMSSsTPqxDFuwCeAJUycgiqWDy3
zMR2KcMgo7kD1nWY3Bv1ppvZjQ/Z1kiljtOaVZ6HXj7QDua2inPVr0itgGMMcf2YvHp4uNPcDRQX
JWduhN7wdHlxa/dsKUx4AmhSRk4+z58ORenH4xuVFntW7f5ShGD3I0XLtZqkCBR84O2jF5+N/qQE
1W4ehpg2kRJoN8lj+0sWC6/dtqVcweqPBIFWAWi0U0dYqPE8sOufETmm0rTFqm+9lCRafQ4aUYXD
OWGBtp3CbAO7Gwz7fov5523+LPMxL5+ZKSZi4Nt6seXgOUtz8lbH2U+vyrb/i1qArudcB22POXE/
Q3qQ8opX9wOVIqOt+ar/7hkmXc8lKCpnzPPI7CfTQ+uz597EODLdGBzd4/TeO9myKt3aeLyxFCkY
/NJJsqS0sahhyzccc6hXLrAk+dbYwHrJGqtlhzT/f+FAJmVMrYrMDmQ9+Z17S6gSXD6j1VTxcj2C
oWjnySlFxXraDdl7bAsv4K5Pw+hpvALTUbmpAwVY/gAEzfy2A3SkRPy6WfyvnTJVwXQ4VdH3zgyu
kB5sNygI0J2j0Ps5Bjwcy5AfZb2aqwHlcr2CIQHmT90XJQTquygOmtvhoN6kd5Hhx9/sxyloisDY
0ED9lf/xfvPd5dWuvXRL2YIxaYFEQHQd/ohJ8fwY2NJe9bZTVPy+LGetP/BMSQVbYnpRmbQ57sUc
eOQ/knu440Fx4IfhmYSyM5x/7PPL9s8RfiBaLJR04LnnDRFcoLkCZ+yHPduCfFgKzL3qsi52Txx/
bRzdVrw548ECDKAlDx50NX7MbugeFAjUt1IAnfah884PAGo70WoriwAkt/Fj1xcLtYqZWMrGrka1
sUmdDsQ2kyHzWSU6Ik64ZdWIZqQeq8RMhd9Zte/9UR2pFZs17dKZCYaF9VVW2RoeG/umZciOTmG/
87RgPCY32oN3E92BgeXWPnZ/FDkQ0mXXBNAb50YNYisFjM5zgmFEEsm1Qlg1YvqYLvdzQETPlnuK
9xFyH1sZQZFsdwVzk8WmVhgu3AijHnxiQI0mgo5wWX72steA0ub5EmvADNTchhi3TQ967/6Kefuc
M/vQJvbm8l2XKaVgU+w8I6NqwaZQlfoTUn4a/XlZwgomI5rn//ElPzVjMtQAHC+CCOsOaELmPT2U
W8AxPkWhpfrFjf07fdG3XWBOYZ35yZ3+IJEveSPENErPaWoUHuTPxbcpbIPpm7Wx/ch393xf7SXS
JCoiwsQ5THFg0KCeQG1jIFHL7mc0iGfzMOumt1OfktBRfGnaTXKOuuDK8DZzEswtQ2Vu+AtwOoIJ
OeQkiB6bAwDbnuVVHplAwZGxjAa0VXOBqbHjt7FwnhtnkEWQq+HxQnU+MOsWJrN1Clq6LUzmdGfv
gC/ygiHa0NlU19a7FdBACaX7OH/2BcsmxlljA1wkYnz4Z+bVeF3cW7emXxyUHUXFR+5PyLRFMCj1
0Du11eKml+AFjve0Bug1CIQv66TsqARzEplca6sEuqFYP2vzqZRNQkqiK0yxnturckzMFJQQ7FR/
H7fZbfxjOuQhUnnutX5XXWsY6/LZI9sPPy6vS2ImxdHIXk9IqqRQQWq8O2rqA5J1m6WAjFHix8uS
Ph6VC2ohDkcSADNNRYUVxtcmFFHdABz0ke5Nvw/jBxJgzvR/VkVxBq/vQVpMOJ5yy30z2sZv7G9J
YwWletPlLw7fm0m6s1LiG0wNBiv1GbolLy9b8tQaglEh3cjjHIN6p7Tt6UkdLDUoR+vRi7vfaZIC
1xN8ApIGkFWRgEUAWJpra46Y1etKeBbZ/FikVvHgamAUoey18ZIrJ+nfBg1gPX+xxIU8YYlDgVK1
9xE29wBtqi3fUdnOwuvOaXVlFjKy4NV+sxn24b/rE8wmMROdATkM6yMbvLZt7s/pHDB8z+8D94cr
DEFuK4LMxFypV9Eckr8WHSydrN9sPWGw+JLZaixsK1e4NYFgfG618ZOfxrbfDfuiPxTXLCRBEfJf
lhFe3uv1WwS4qRkaEdUF8cKiPcaMmxq3SH+1QLp5AMVoEB2MWxcwRHiPwQASyOtD64/Iv1LFu2t2
tofG77kfYVvdtg85ClJK62s7HsZH80hCE6A7f+UFLGQKuYu2c1otiT9kulfTtfaEuPSU3HRX3s68
rh7pH3aUHeiqNVyIFDQZYVSsEwDVnAYQFEZ95ZfGfUWPiSNB3F19TRZyBA3W0C3b0DmM6eAxut3r
NMm87HUb8I+aGIJmav2IVn29VdH5GT0aI/X1CrRxVkiU4r5kMgLV9RTGYkHzG724CHY7NRatkUBW
wEh4GMPhaTrAM6121qYJebvRt+62voo3/Tfj6fKFWH39F5KF15+23KtVhq30yC0Hcnejjj7GyTaX
pciunUiBRTQgkXhzTa/dRDvknNosZK8xpoTZttd9/Tq9d6OgzKTpJ5lGCm4BcsZjVaKP4OQkVjDG
DjpovtWD8UAsV/JqyCQJCQv8oBd1cw5BS4F0DhRjGg5g8fSNZDg2VSHrj1yrBWAw7b92zBSqX0ad
YZB2IgDZTAYg2OQGxnUNbaulffcyOTpYaXO7u54Q9vhOApA8BfxKNE9lyCGygxUbXzVSuFNLoD+W
zzbOtidB3O7mnHYftgfrhT1WoHGaQllaUWZRTcHUgLc658bc4UW3/cbY4rockywsbpyAnNi19Qz2
FIyoXdZiyV0Rp59cDKMAnJqpJ0qfOs8MtfHGcGXPs8TymILlqerBmuoRN8UejU2kxT7tu8CNrhyN
APFa1k8gPT/B8tSW2nt6ivNTr6wty3yGkve2hh0Iq+sRzeeT6Wd33g/gwVzeS5nJMwXDE2GwRi1N
lOZYAFSmd7CztjuyUX8ATzi6bq776x7UeKOOthhZ3WA9Dbe4O/MRLKxtzkvMwVBUltSrZO/pG0AG
NTfRyfxRwONpQ4wT3Ee+Feh7fiy8J9pIQ+UPwNRPvvziCwSzZDnxWGoWJqgKT3+hfWH4AF6Z/KaO
Mh9OC0gPEvPeKzBsAhTsYKR1v2ns9qFU3Y2TmNfNVBhXdmpZj5jDm4LM9m61EkMwuXpqSif9k1Q0
ehpsVodF5e7B4mT6UTfe6KarhL0N5Cdj7LZJb4FC1DZBDugB39JuQDfT1uOwow4qU0meX6VupAVk
ZC+elqQBIoEKzBn8sZuaW4dXRyd2742MKH7c6zftUJdBP2BuwFR4sWElwfRmAgoJx05Do3B3JRgT
TKX+VU4ekp1xApKIwj4O2ZG5lhJkVqPfF6oBWm/apSEHFMsmzpM61AFtsymHLAoAjkk3TY55cbX/
AXi29AZsyLc2wFV9h2OIU6Kfq5cdk/ug3Z0nXsXCjN3q2EXQSIOKHqN0id8/JKhnDbBrw0/1mgR1
IOfuWL+NGOQEliCGITxbeERKi9qVO8d4KGU8mEF3Kq7iu1knWdg+DQ/ppgwUyUDVqi9lAC8JzTZg
qBRfZvQWmCUQ0KYTU19HNLIyaQZl9alaSBCUvUuqTmmccTqVeeUXRr4ziX1wYu9FU6JQA79FH5cP
zRB/w2f4tipr011PDSzkC5vacbcZiUWnU5OZO4xHHjHFeoz17j1VHAx+59e1251GyDbRIWpQ8r2M
7AeXDC81ScJywpHbuSQdsm6C/v0m8fkudS1G6kCfTn1av5gtgIDLDhNfWc23ShUfeFLvq7b51U9p
5/cDKixNFfKpO2JaJgRSF7ih+J1bO3uL4A57w7ZgzaEq4WpcvgWrlwBtiyCZtVRHFeeXO9U1i8gC
JqEDAO+6yw5K197otQyYeT6BT+ZwIUZ4C2xrKGzTQdzggVrG7H+AsSfInSe3y4LGu4rNq6ofwr9Y
2cICC0oBYRhH6oAMCtSn0JjcJ1p1u1QnMj9N4haK/dS0i1k2qGgN9B7dnTb42bG+y+/iu+Q+2xWH
9kkZw7b0+6PskVu91v+uT+yvJnWX2mA8RvcE/WGpN14mmYJY1YzF7wv+V1yVbqoPOiIW7xcmxcIE
kOBdX0juyWwaPinGQooQ6Ck1QDrLZPYunWfL28cVxgYYCZn5x0as3poSp2Q9NYKD9zTgtYArSvCG
Khfz4NWc7LV8RJaGr/zm9/Ta2aZhsUu/2QpcEwCGh8XB9eP9sKseyyuyrf9GNRcfIdyGlKZtmzjA
HnVqfdODn8dhvwtL312+AOtl5IUY0Quyh4xQT1NPSd8fEIG+EWBgx4W1H4vkDoMt17HRb/tyevYU
46pt3BNJ42M29SHszIFHzhGje+o8z8P9USllR7Gqv4uvEx6N1hmmWNVgEghlty7pD2PB95IdWHW1
Z34iB51hQLcQtKvnHfC25/TT+KbcNbeuGxagXXU22hy9AKAorF9pFk43KJdIjnjV4C0kz6tfeKBt
Ac7V2TScwE7g6M9Vhew0b4NeuQEvrT+Nk5/QWHKX1kvqC49GSAg5k9mk+gT0ewwsPOl6am8Vr+M7
XifvpUPzMFKHJ4caR4Cp/8jaPA1yOI95LyN7X931hbEX9M4ktDBVj00nAC0c2rTZUq59I3l95Wn1
z0ZxJKe8aqgW4gRFqhS3mRJMaJwydg02NOAzPuSajIJy1covhAivydAkOtaE1jglinyQ1vi6Dqwp
BKCslbzI64Hvv6LEmXS7yFwlabUecRMDMZPPdtHB9IEi/93cqshekjtZA9nqVVxIFPTGUPnkDjEW
RxkIoDiGQdRvl2/iqgRLRYum630Uas+vg5e4EzVHA49xkz7FuXmtTbZEDVZFzNiOoGBHC+WH5724
cbaVEKUa4YSqyEMFKFUWAWjfJb70qhoshAiWO3F5HNMshaeL10OL0LDiYYJ0fDcdWX5yPVJYiPp0
i0ZXRyKrPw3UcAFpBqruid4VunfwquFuSmPu14rzkDdo1kR/Gdp0Wg2tqd1bl02+YVfAeB3r739x
jItvEq4aqdShAObwhKQp3Q+DsR3qh8sS1isGrgklseE9fxrObTKuODhc9cQVhYQk0d5LFQjyTOWg
OYAR27Rp2WyZoYVGDJKyplCA3TEk4wEY/cwfzHySpP3WrSpgCByMfqM5VnQZItqkMWvxWk9adIpb
68A6Y1eBvWBshluWK5tpxFDIGHVaiHoECBm09pVaRPYZq/q9+AxB9fJo7KgaO8gH3ifqHs2XR6RT
dujtGTb8Gq13qBxL+5lWTetCpqCDScN1QoGkdEIIHaIzufa7vDhGTSmBYZDJEfSq0CI7qj3outsW
nV/n9JttFqHjwfO4rF6r93exIMGMq0XB477w1JNaoE0i/2FnSeC1edAz8hfmCD3cLpDi5uSCqDUd
t0oXv6qd3LLfatqvKPkLeEpjKUFQiIz0vKm0Sj1lFsj6gCjSGijhRpIdWzuapRRBBVIU2aLGUtST
p1/DoTlQkN6p5u7ysazeeqRDYLgxTaxhlu78fQDbbR67eMRPIMQcQrLvHpEpHDbKS3MY7vEoAYVA
EretXaelRP1cYlpGVuOacD+zJAHox62hDjJ3bM7Qi7ENhloRVhuYxgeRmiAipd1UdyA4y6LcDeNI
/9PE0a+koWxDM/KUF1rvFz1TfYfGT1VvS2poa7q+FC/oh8r5YGf9iHqFC6aBNrA7erSNaFNrtUTX
VxuOMfyoYzwfe+qYgpJopQ7YlGoY0CGL3ie/fFSCNxBWbbM7mV+9rinmTPMLuHJMKggufaRPZdqb
uFdaPR4Lw95M1vjdqW1kGHXSbWKlt44o7ecoijSF7yDjGNr2iAxbBTbgqna9X5dVd17ap0PGumfc
BeRSRWjDyerqhBnwnVBRvEGu0q/VtynXNmWj7eL8b5R2IUw40ipliVtxCHPbyAJrnbopK09GzbR6
MxZChMOkPC3p4IC3zm1RVtL4fa7ISCNWVXMhQrD36Piozako1FNVgUgkG8NG/5PWZpBIQTvXF4MR
w1lVgDYiGHyUXbW25kibawwQc/Wwoa3yNxYSIJ3/T4SYAFJjs4nYzGPIYYcT48gcM7Dqv5ICOBiQ
BoOaC6ig58akYlxLCrcdTq0GtCAKqiIvDlT3x2VtXqP2m6k8QKjzAZr4kT9ZeNHDGGcNi5As1nvQ
OZiNX8wtvi31TffGRTl+qkOYFd9RZHPbqyqxEDwf5EJwY0zTYLkZ3Bv+apagnDTg0BAMbWuylNNH
m+KnK7sQJWxlRkiUlkXNT7ZT+4V9W5oYJ5jAABlj2InELzwu9y7GGgdEeuj4oiUmusfcj5izzxPl
hfE/rP6mA6zBMbYdAb0Ip34ayUbOVjV38ZXCXU+zhDcNSWfNdZAhivX3emyfLx/3vFJhJ+CdmEAH
sWG34amcb7oNeAZFS+BTKhaaVcbYZ3br153Eu1s5WkhxsBY0UICdUjDZXjtRnXt4iMYBiHQqcQA3
zEkYoWdgP6NRfP0+nokTNEnrFDLVqtUDPtB+69r8ZeTaexPl3/5i70ykEUEbPkPTCGYSYM1uZXk9
wgLeHMYODGqF9aR1piQdsHpEwPOBgcG9B8DO+RHpnNRA54IYVy8Q9jx2KUXOQUaj9emIZpxUzE8a
IOM1wVwjLKbN3EgpnBq8095pyNXNWOr7JIfT0E3xl7OfsyxPgzRA+ThgCjtf0dCpPeozgF9CFfxY
TyDXiLKdQvvN5fP57JQIcoQLlHdR7lUUckyFJfssz0AvXY6oqKB8iRqE+0sF2dp1joLHlVklPzsM
EZelLIu+urGLxQobqzqtkhscH5F7xX3V9Ds04oZOFd1XXvcoWfAnf1NYsPCqFvXksrho2SnTn1wC
FiY0E2TJe0yGg07vbPcJqR3QEsvoYD9pKMQiQvDAZg9qT0N0/kZFd0gyQiytRtAqc1T/qnfXTiTn
+cke2pqpWoYO3ABAMmFM9Vxt3N4dEjVDRtUZ9d92TqrAZYMSXt5DmRBBZzpWIGOKCZ4TOmx8x3rF
KI0kKlhRCCwDI9egdQGDjRjptKVlk3JAWcroaO03A/I0CvxTP5mcQ6/3tUTc+oL+FSeEOZ1RjHYy
oO8MKIvxBtEq2s9iW4aCvKICGItTASyJORIATglanpoNKIts1IqiAUTtHdiu4tJvI1kv0qzAZ8/V
rAJABMW+oYLzCUacEUVxQO+OkoF+BZjGKwVMXhgPwICMGZi9hnYdCc6lTKCgDjkqU7wC1eepzABW
XBZB6r22AMzheCZjh6B2LAPtmndKWCIIasCzp+NFQeuEYO5N02vrekTFIut/Nskjxl+BTPuqTr/h
eUneSYkoR2gwGwCT0ykz6FCiApXfaR8N4E5ydHs4aBueJi5JYK0o/hyz6ZjTB2Ezis3n93cyBvwm
Mmkn7lWHHB0hnVaBr3PIXyO1zb5dvsef54FstHbjNfswSuAuFKyFYXeR09Ro1gOTaQhB9tXwlByb
+3EPD7PcWpuZs9kIzGPX3/X7Lw88CdIFvUk5Evg8gXRz/FnyV55KQvuV+3a2OmEvmx7ISjWzEHSC
7WIw2YSuisy3B/y5vI8r5sMFwLyD0B6JHrhV54dWK3nBuwF5e6WYaMAAjpsUlcwhX3upz6TMX7Hw
/T2NdO6Uzebjhm/q7biP9s0hBbGWHN5StiBRLxiAN+mAfge7pUHem9W2SqJ8+/VdczQPoBSeiU0T
X0QzqZpW95AOUSvHr2NH22StYkqErN0nkDbYHzMMYFEWUmaKnhe6ThAQxpRfuxbg6SJbpWHtWg9q
r7rh5SWtadxSmvCOZBOlgEQuhpMFDLwpAsmvqe+cWMbKuSoG5QqA8brwJER9myI20SZDgsNxM98r
bvIq9XsuizXXlMCBZQAbHkq02MJzfeu513VTniH3Bxqve7WastBg41+I0VVgU5mAxvzo+BLExCBV
QQeDRk+5Xr/VvAqAISujh/i8FMgAtQbcdsyw4YSEpRRTlgw6BmdS3QzqXg8tu5QY7tUzAbYuXlwQ
hXzmPUGlGGQuyJQa9luOGFHNasAV//q6frlAUJuxnrXPiF4lqDZ6i7rgDS7ReVF6/qjpgftleGzY
ZYDqOjagVYCxIiblp8JMVFqAFjX2uG95Tx3UK9H/wmiCFET3kBHUEe2K19+oC5rQBgGoY7ImGKvm
1bRkI0wrtx8ybMCf6XCIPnHNtQrLJ5fy/mTRH6qaH5roLm2fK/3LxXXAHS/lCDGFk/GReETtTxrx
bimJeh9lth1TNYk1+1xlmwXhncG2gfMXfs65IhcJEJZBHPWfqvcUlmF+1+2tnb1NZ47h/Ze1bSlM
TNkh9qK97rEe+Kv3RdoHMUXUK9HoFffKm28kOH9B3IJuz/MF6ZMTR7lDe4SfyV2qs0d9YiOm8Rm6
XSYndGtFbSSv9cpN9UDYBlYaXbdgEgSDU6mlMiaO0YFuILubSHSaxvjEpZjeq2IwE4+UEVwsUwRm
J5lq9KXbAJqZ7wcnRpow9Rv+5/IRfTZsIGcGrDCUG+RogA8/3z6bsVonagwFb35okemPw5dRDKBx
KMsg7wF+ZHAXCwcEVE8Eq63TnarhjQN+Vc+CTnm7vIq1rTI01QDPzMwHLA5PtC51R1p23Ynktt+T
w2DVQfV1IkWsBKZmbmOGQQD30flelalnkULDXumgM4bDMYWuRt4vr2RNndE0h0omvPiZg+9cRjSw
mA6R1546y/YL9KxB5lazio1a/ub892Vha9sG8wmCV7gBhiHmJdUp82qzd9qTYyhBGb821PQTtHH+
jZSPWGRm6xS3LS7NorMnsz3ZAB1UuqOmfOeRLrmTa3rs/Sfg+RAyG/KFb1vSyHO7TmtPfZ/5XdNf
q3YkiQZkIoRowCiMduIF1gEKyK2eJEd3siR9L6unD1fTBDEQglPRYxorr2YqkjynVi3u1KLaE8a+
m/A//XwwUT9Vwb79F4ezkDgverFvw9DZel6q0Lfhe6V+b+lN78kgRlbVDMkkeDUaqKg8YeM84OFa
GP1rTwAwD8pECRWv2SSyOc21pxpApYgDPsr1YkgPMKZirPKqPaV9koSmN6aBbdMXsKw5W0yWyxb1
WRvAjqlr8x8USJHXP9+4FC0ASpqmEDdVV44a636HNuHg8umsCwFpBh4bD4wLws7xMlMVkkb0NPI/
PQankTaTtB9/1jis4IPGDawcIMcU7A2vvanig0vBQ5Bjehb3n/80+lujr0Ncp+fLy/msCBBmzp4n
eLzQsyEsJ2Oce8jm09MEkB6mjDubMvi5Msb21V1biBGcqRq42xNsOJz1Eck+tGsBxf/LtuB8JcKj
xvW246WjI+Zop20/uUFD+P3XNwv9DKDghkr/H2lXtiQpjmy/CDNAiOWVJdZcIvfMesFqaxYJECBA
8PX3RM2905EUFljVnaeeLuvyEHK5XO7Hzzk/Oj47mDWyOs8T2ZwywiI4R5AYP8162l638nsn0jZx
Y6KxYqD2gH7kec8uAoADipOOa5MEk9Gx4s7H2Ni7qb2D1qIN7dfG0ndSJztvFZG+5AvnexTeAC6H
3zrG1Zi5xWh18tQl93UiDu1Y+2mi768vb9EKUgJPR9L7eylTZgP+7gqJQS5AXxxHXv6DaGtibstG
IICH0g14u+av6YIjCXXGUkLtOtkolfmT8ALxx01EbBRi23+tzCK10w4Ja1IuT61loehbHcbklRM9
uv7BluLB+V2A44NmAyYGPruDqKtaGxMmT2S8A+EsxzCa09yULbq1dXjd1OJnuzBlfjaVSFZoDU8k
aubH1HZuzOGYiLX53jUj8/g2ZSPHhLs8Ue0+tjxU8Q7cWyOe+P3qwdZAeBoNNySf7lw5o4EgeS55
3J5c5v1o4zTi2p2J9j0v3bWayu+lcpjCvqDgAdoF3KmfP5qV1flgxKQ9Mcx7AcexJZne+lTige3K
Q9fIWwrRwusbtbA84G6g4XJ+zv/+ZuTISGk64aozmr2s3odK+B2Yz9qVq2jJjAU2DXxIExFp/lAY
bMiU5hZrTlKlkYxznxbvBW1uBv5+fT3zQihmEHGlopFiowKCa28OJrI4g8SQUxkn5SQ+tEwhRQbg
XZxmvuiyAM+hfcPtEPTguwKzDB3rVtK82QX1m/3zl7iIuUywftTOD4mRIrWz7e5BsWoNUYjXAv6a
iybHb2ZmN8jU21XbTJqBosIEQECJUR+NgUyxFbsx1/TNWSTSzwp+VJnbBYVFH6u4z/eQEnBDoolb
e2qihE62XzZgO1XEuZ06Q/eZnryxdPSCUTQkclrS+aZLnpqiySF0YSX340hEWAn85R2fnpQq+sDL
m4fcdu+UDVJ3O+mnyKq6D9axV7TpwkL3tlMe73QMGfga/q6Rpl3QJqZ21A1waeqOVgYVQ3+hUW0Z
WpkyNlRqGVRToebNiLgndtliesZyoq4lbQiN58fCdh/gau/VkL7glm78Krbue96HdV9vh7I46rw6
9mb22qjpYNvsK8uAQkl5ctuUfcRE1gBDAU7/1mkjo8HtxAF99weDH/Bv7jwlOiivsAOJCyjfFkMo
7PFJ4zGIz9xDj3lrq6H4CE0kGGhgHPNg1/SrlqZfXKO46cvirkynDbgcMJpt7DF0vDFY1WxFrB1l
am0cNdw4epL63tR+oSyhvqSYKCeZHQzC2wsOJg1I2YaV2W0sL/0WN4MRolIRJDm/weTrIfG8D0e0
up/T8aPUvIhw8lZ1zldXghy6LorXzCJZ4Nr1KXf0+0mbbph0I1KJB1ZauI2TXdfmzxoFKZ6pGTdu
Bo7iHNtmqROn48FUSRsUevMiCvJd9BXda4PiN0bBRGgPBtV9u86LFzONxzvAVc4cPOxdl8BRGwMr
o4LEOFiDfSzhdcIzfxQkVWHZm6Dii5F3ZJb7UkmLbhWfWEDNPo9Iij+04gYYBmOHjPlRTloEONN+
NMFI0WTfdBp/d0o6+F0+qiPzsvxBOlMTJpjFOo3nDwMdqsrvO/Ot67vt4PD3HA605eaqEPPs1vnt
5M0y0LLvlJewWgfzURnw2LmxKpBojc2fgVb+1wwmStGcwP0zfx7kaBRUhZPLE07jpnPTyLbSoBDt
5i/iJUQEbPQVUY6CgPHneNXmiW4kWmqcxv4r5e6XDqdu7Mawl6mvaBsJHu8Ihme5ne155qw8Uecj
Gr+WSc+6gQTYV8edA5uEYTGRM0ueGQ5McCyJM+XgD6ZA8inA6GLekCpINtlaj3h2H/1mdpZwgdpJ
akqLAWKnrs/zD20iiJYvyjLWFni+tOeBGtJleBehBvx7o6TNTamzcxGub5z7gucQ1yDVYyfq22qq
sgCIoQ/LGIDY18tn28luU03wld+wdCUBVOJieAgVLmM+wkc7z8YUgjaeEJZOlQd97axe45Zb+qCo
A5roqaLvBHTlZzdKnEFQQT0AAsGjUDDHV4UKHYwGtN0fpkm/9s5DtcEE5s5AKW3msX0JoETnIUWp
TUAljJLddy2OIDegL8DT1PMF460/ruqi/37wXXw9Cgk6wNFR7pxdubHLS/RYEiD9bBRsDYgp9Dcq
XiMbmSWBWB2s4MADwQ8sEOgGZh+ytQcPnaruxKHmgXms14lMB6spt3Uvdqmb39aW9vWPYwBsYuMw
OQDoGuCFn20CO0MFEgb9xPdyD1mIQPp0O+zB8rVxo+u25kP9/1nfha1zYnORH7nJWOhKQ9fF/TJE
euQcya7a6h/N0QrbMHL9JOAHvmtw6EGnsjoRdnbDz6fxvFKsEF0yULvNERRGYU9268E6jv+T1Q47
u9C2uQJnhT69d0xZfq/nJxeXEx2kvjWlZgV5VRyFIHcWM+80GxITdVk/IYeAei/QfnkHFp3r32jR
0TBui94q2oVo4X7+RDU8QOel0E+quJnkneYes24lH1/0sgsTsyzVRqLA1NnLXFZ92H0BYqIOWpEu
eyC1cZSj/GhY+e36sn4PQ/j2FzZn5yeVKVA5KAPAZnzrZnRTtnTFu8jaumaXMyptnSkVUPG5tkG+
UPqoHUvMLGRQ06O1FyQiQZISh3JKftjTRHfgKip2lGZb0xojo827TZbQ+6zuWdSXKJRNLP/umXUa
dLl6LcuHDA+mozMKuuUsfVUSA2OTulEpOIimkiLpqh09GkaLBF2ZdWHnTI7vmPW+K+s2rPPx3m7G
dEPcpAkrXAQrnvN7FHYty6Ye2j5oMjve7FrL1RjHrcunU5JlWdBXGOWtu/L5jBIIUnSArm/okp9e
Wpv5aZqnZVdRTHKa1U+a31viwUJv+/9nY+aoWSMbqIKy6QSZrtCTm6GGJDxf6/qtfbeZa+q28jpX
ocrDuirIp5sKuKNqsvaiXIPULlo6TyCglmBDjmEW3ps81qbBdsdT06WbuPriQNlv6A90WIHd/WJL
nEc6mPivoZkr6JhBqIqewBXKKUiy97FsN+Aq8pXFg8mWYeU9sp77HK17Ou4NBrb1YQgcPBnEW1yK
0KqsYGqcY9d2UdU84P8Csse2A62Dtu22VfqtG5qdq90TQ/iDw3aaaFYKfEsB43IJM//Ku9gqhxx7
35I60qXhD/L5unetWZh5F8Re44rnOC9uMtwNk7Fz63YNI7h4Si42YuZbbm5MTUsw8MsKjHXZiV8b
MhjUSkBfsnIZXGf5l7JThRmdEXeG0o+CoFHWZ/S+d6oVv1qor3yK4vPReqONB1IxXE6C2E+Zh0pB
RjZ5Vka5JM9DZj7EWqhkJ/0ky19y1a+xJC5tGYC/YH4CJMADlubz5eioM4c5SWF/Krdam2+FxVca
AOcdmR+dSxPnn3CRooAW3MqkrU0nIt9iPoFq4jsZ7ilAq6mxFnkWExKoYcMeOvX6bxA0KytHgzET
Y38Z5G68aNjYG7ZZowJc+moQ3abAjBq6iY7T5yXpnejiMUH6X5MPG5QwafM3SYsJBBX6ZQSDCXPp
5KEoZG9kOErWRO74eb68Q1VWTeH1E7sUPwHNOLc1dIyNzJN/5hqT5mrYG11nkYmtTw2e+T0w5nEM
GsfrxpYOlUWBDXMddGnAOPb5qyW2ixCpyunEIQTZSRnSpgpMscYdseRvF2bmxLe0dJymtCrwa5ll
EqWl8+Tk6g6/q/Yb2w3xCCj/4iteWpwl/JiEsxPg/3GrFizUUBqrKojbsEfLfLn+BZfysUtD5ucv
SHvXFE0BRolBvHrnOlvJ9pZ8R+3S597gu3RlTmrJzy2gaswzGReaqrMdszqWOfmEK0Mj0Kia+PCF
GmsEvotecZFkzc4ShNgmwy4qfDxHD4k3RIX+ndsrZeRFnzg/2nUgd879rc8fzutQ+x/qGG92lgce
/TnI3m91IyiT+0SXf+Pn/xqbE621w6RzjWvtCS3BZzduo4y1X1PUa687w9LZRQUEkRsrAmnS+cNe
xFWTd7UFp0OtJzf9mr7J4aYFqbNNixVDS15wZuqj6DUAPDqfK4sHYyiEi8S0Gc8UkPK5noaV8twc
Hf/rHXtpY/bSyOu2QDNBl6fstWzCCSpRUAG8n3Zyp+/Jdsh8meARDZGTgCdBu0pdNqcG/c3+zEHc
qmJmasELmaahcKQsUL6bTmg0+aPXVRsxsdhHgf1Wr+RxalVkplQFzZTKsMXzOIhNcOIZdoM6SfGK
ybWVHVg6IxdfZ54lCK6xmpbifBvcd9ZTRr6nuRNcd6dlGwR8OBgcpr8Bw+osnkZ76LHL/eBjdNln
8lbT/uYBglsTlwDiv2Xqs+8Mnfl0IB4iit6+2tadI36a5kr9ZdFdAXHEWDIuGXQAP5+LkTajo3Nc
zm5ND05i7sCfu+KuS0ePXpgwP5ugZcEtFsNEodxjrj0r0h5667lOP67vyZqdWWzMQI3aYMIedtCV
oqMVFMAiG8aNXBuIXdz8iwWdv+lFLAEsnA+th1gyMu9t6p1bFHRetIGtDVYs2iGGCYUDy0aB+vzn
F3ZMza4z6VrNqat+GG4SjfrNlOR/c1oujJy/6oWRvNdqOgzGhOneI6U3Nr0pi794H9ALE7NXCAZd
tGYonPFk6Grj9dCaEU8mr/fXt3/Rk20KTLXrnnFus6+VlKIyuthpTxhDh0YQLUe/kGJYOfiLVjAB
BaIqdJORC37+XE5hSZMW5nhSidr2hXtwRP30Fwu5MDFzLz6MCixV9XjKrX90sM0ht/6bPb+wMP9U
iYdmpupGMAuaQQO298ICDZYR/c06qAdsiY7+zhw4x12eDyZYwE/ZhFpu1e8mkay8CJeO/C9Iq4OE
y3bn0csrNFnGyTCeOOhVeW6ZfpPw27roCiBZyjV68V8NofnjDIIjqI5jlBtkNzNHZqmolZMCqWmR
XPehyrsbFalD4EdpkDjWd9PgduDi/YHOwcZDJS4AnitIqH1DErI2TbmUpV3+mHkSIDMHU8I4VRjL
23ETOgvQAuY698HG47Piz6ZIfl35iEEg9sJIBAqps6tIoG7Ukgmb6TkyqKoChSMoOLL36y6zuJ/o
xgFFdx6GnoPGzELGYxcX6OSgvRx4GXD9XbwfYDiSer29bmzpKKOfi2wQcDFs5+wUVFaj20Anjqex
bcBVUQSNWrmRFi1YwLiAkAP8QXPYbZ069lS0WI5MHxv1006/XV/Bogtc/P2zSEE7o6bKqRApBAnc
7N2QrW/jHzMoepO1buLyYkDdQ8yztPH8QZo6wuH6pNQp08DyWoD0l4LP4PqCVmzMX6MVZjoExojU
qRwTv3fevbU5pTnX9H/8GHXq/13FXDCJD4ZmZh1REHcX+/iQHFmURQVkdMaN/a5BhJxBRYeG15e1
vE//Gp1lQDwnCeuASz3p/UtPbyzzLcUrhPMjXxtYWDxAZ1QnYs6ZfGR2PaG1C93PApFdQiaka0A8
Utobk8rQyh+ur2nN0sz3qtHKjMKAb1fyMaMPevbFzh9FvxJ21qzMzmhf6sAD2O14onLrNGBn7sF6
aqJCrK8xfq9ZOv/5RR4EvOAERhM2nor+K3ozlkdD07nXVgUdlqoSGLr57w6dfeXCTlyrTgwVVjQ6
bEOV+KglWKfcpthVU/vM+vYdDZO/SMAubc6uCt67U0w0xIm4bN4tqT27HgcjOUBq131icW0AdJwf
vwh39mxtddUIs1M5Ej3w0Uzq3YLOiGcGpLkpRsO31et1c3OVhv8c5gt7s3UhveuBo8CemRLXxUAc
IJE4dNZc66nT4meTFXlka6Wzr2UBSRs3fjc6CkCL9zC2HQ1igye+Phj5oaFFunF7k36DZklUMY8/
9NCLeTH0FNdP3VYv2QAwdqXofmIjCZhVD8+WqrKwroEJcpxuApTaLW8MGf/QSnEL3ClQAYCuIXvz
9oZb72II0HVZbwcN4SdD6vFWV9UTc5sXB5kKiFp02zeY8xF7EEQuyW0ZnzW+xkdgc792iQU+hiYz
QyhFvApZSD+VyWNbkQMXfD8qiDFoFNvZN/U2t73XNknjsByEBkKr5JmM5EftNS+4C8MWbF1Vnk8+
0E7fnEYbg8acblvOmxVfWArlZ7pYPOhRtEfJ9LOfF/lYiakBqktP3rPY20gz3V3f/sVYDlg0sn1A
ZIEinb1dTdmZk8qRATUhe+1vkqNzzEP1ltySrRGNkInfATi4XSvBLQWKXwntLzoTTOp9XpiagBgq
1QAICKCBJEOoyNAmzw994UTXF/hLunKebyJSUBTnQYFN50MURcEhNQHUGQr0XXpL3rl2EGlU8ANa
qvoh2bVbttU7f/T8FFqlTUj+IR6UP3Cz7Nrn3GerCIo5qv/Xibv8RbOon3QFSHlrDBJlZr3jjqJ+
DZyM32rxa+YqzKqwMxNVJ99Yxx8xnjuueNX54177IrOPHxuqRtLbqlOhtQGXRSgTGUCdIFj58vqK
ndltkGtTX1o10gQTgtOc+E7lx1nAIi3qA5wZzv0S8u/Fht+KLTN88yhu2xX3Xgqmv6iQ0UrH0PMc
1eSVIObpOhuA6HR6Y82w1dNTP0CDr6Z+F7ebrHy+vujFb3vmXv5lEHNVnx3b6T1aqhq3BNPeMvHY
WjYwsysheykq2Hg94bT+Iqqa7V+duIPIB3g0KywORwGayS7X+lqL6daFkdnmCaOvk67OxpMzvFXm
Pq/qIC1PQ/1htir88292uZ7ZjccTLocKQ9anVgBXXpeB8GggrZW0eGlnLq3M7jkGZhAQIXrqZGcC
nWjL3coGDCwZ/1MyxP+9Uf/dn9kzL0E07bHxSPLpc+3cFEDDruX4i13ci9XMK/4TREvaTjcVNBz6
MNtVX84ixGfl+PyQrqSPKx9uDi4bh9wo9UliEFXVt4WRfThW9ZB23d/02S+XNEvwAYipFVTWxlNn
qsCqS99qhI807y+i36WZWXZvNRpuVA2nxzKLQ6JQW3BpCnx6lf38c7cGZQP+56H4rM9raROJvYqb
WE/mqX2a9Y+GWdyreC0vXbhKKQp1mEjGfD0G92brYQXRy4RgPZIWoWjuWdz4CcS1BrqWjSzlCufx
FoInkW2A1mF2UJUOOrlSx2O/R7eEIy/YFF+I9LXICm1EchLxqLK3qFOt3CQLHvjJ7uzolqXVa5qb
4kua2U6AOA6o8V1O+5WW3bIZz8G79szNNC/PsJyVRV046kRcbaMMa2vWQCjoyfa6XyxtGO6k/zPj
za4ITlpLjAmSukw0QR5/13IjVKkM2LD2lFi0dC6w4iVxVgM4L/jimZRkPE0AD1fn2rdMysiWh0K9
ps1Kz3bxu5n4aihpmA6eLZ/NUI3WZjNS9UvYKHULX4dksUj/uf7ZFm496hJAd8GDAHefz/SmuRLp
6OCz5W63VZ52B9aElSbLQrbwycQsAqmhwIB3JzBvnT6Cuigq036bUA8yJe3WRFXS8bKVevtSFxAm
MWl53iOsbHZXgAYyVvq5fqY29qH5QW7ah/IJwknbblPtwTZ+6G8b0BmsJkaLe/avXXvmhGTMK6sw
yvZE6j4AjtJH6W2TeM7KkVr+ov9d3nxiscwacD4OuHRFXvpeBW1t/d3q31poLXdvFsaUrvvI2qpm
G1jEkyzSDjUicPSEbqH8qXPDUl8jFFzIjS43bV6SdGJQnkijxsx832+yhm4IH4LJ7ANDYe7iDwn4
zunEJ2vng3F5inlmlQDAqhMqoYEVD3iYFtHolm3k1iTZH6eKrVBsn51u9kCARdtDwww+iYr1Z4uj
ZNWE3rLCTGH8T16mR6dWjxoZvjFIcPhk6l6lmly/Mo1VJM2a6Vmod6HSm8gB1QjPSZ2grrZTL8s9
GWotNITXBhi0gv58htdEpzowsUmM5kFd7465vXYYpQGtu8Q80oZWO6ej1M97DMARKM8xW9s1BFNw
g639ozvsKx7/hZ9Yw21vgxIPVELQccZ/0MlyDPPegV64JPYGsZpHVl5OodXmr82ZhEMraFg2xmts
8rBxG5QdYvfDwsW8E5nNX+zBrTZKz+7jkqd+H5cvvYD9Yuy9bd0UIiAZNKPlaGc7TKzGAaHNJs5r
iPa6lY6pi6IEPtMxN16DEykknqZtkp06Vr42sfrBJUfFy4IOWVvTxM+L7nsmnFtgtn7CjzBgxMFV
3SctQwDmIoSqzdbLyRaArPdRi8l2imPwRbaN4Wes8cJMYz+vH8GFgSC467lYgSnYc4Vu5jy1Aa0Q
GePScQy/fiUbA44CZc4QCpxpANxC5hdh/qX79hclhU92Z56j2GBazMFrU5o4JonH/WrMQzAcfUt0
c63hu3izXixyFrbVZHtD0WGRmtlEOrY3MfKdbX+lxeP1z7l464EMEyMjGIc1f9USLg4/MzMLhFEC
eb4LFSTv62itYBeWQibSRpCJglgWQ+Wz7ep0zWnIgJXEGbn1THmoB/CY6Bi7vL6QtYM9+2JDqo0p
GPvhFnL45mTaR1pBLCbVk42Xi7tYy+4IsV8nuibXs7hT/8ayeTdkcIam0RUel2Q4sgLqTlagxpfB
NVeunjU7szpal5I24/WEXEv/GPkbuH8PNnvsM2vlsbxmZ3bFYfBGaF7aq9PkNY/O2PqtVFtuEIjR
7q/v2JJnXB7k859fuJ4ph1rvJCyZ5c+OCH8qYh8EUf51K4vruThJ5z+/sFJrTJUAgeFZPt732eQL
F2TA3PQrL1v5cuAKX7rX/s+WgQH9z7a6NMasT+YNJygg/uCxWwZEceXjNYH2VWZABpjKR5Gx9zHF
cG6R0++NzELV4TUAFvpQxSnB4PNwk+lbIZ2DWdc7MPHedsASBnXbAi9m61uZVCc9RS3RbJNDbugH
U7J72zQf3Tr/cLv8h9DKFwT+r0yqDy3hh55l4Zh1rxrAUIEB/j+/7AbIuOf9vkyB5R8AX+COjJSu
Q1SB4QpjhbGfuuEAKiVoFLI9YfUtCvfHNE1+ZBZ6vEY83hd6ucvtxAzwIGx9Fmeb2iF7jeVFMAwY
hbHMA+0VCUbN5QE/K8B0Jd/q3nTEPOe+ndqj5zUHzGJvh5p/6Sdv2/EmNPR243bqPnZKD7UT/pAK
gLdkMpmBEvkxpemNNggnoHlzl3L74DjVfpqaY2baUeK5Koo1xfzcFI9q8O64TOLIyQefNere7gGe
dmuQEPWYasbH7H+UgmyIIe+Smt2VSkUuKbdVPTwoUkaDxqM67W9ZSiKogPh9P4VTYXxVxNiTPt5X
cb2h2vCOvGXT1yzKOyD5WPfAsHOjK3DVeuLboFjQlOl+YO2Np1cRrwxUnrKjZiQbSGu9E4aR+zaN
9Ma6zYQGJWi+oYl6yPt4E2fYu67cIPWIWhCnlZbuQznCN6DfU+D3u9DiaiqM8aCW0fgmzw49kpEB
1GGJUYR28+wWbWhb1U1vk7cCAtxkSu9YYaZBhTHGc9ay5Tbm6Aod1SonVJh5l3HlV7YbSCk2gKY8
WFp9V0C2WWWQ8qzdHdr0gaN6vyIkLKwhkIRG0tC2jt1GyA6iLFPHUlg718Wt1ZJd14x3TZbvK/XT
AIGdVduBsPojZLz8LH/tGivseRxlKabSMcIR4FYHMCJGWpHGaPTfikYP8q7zG9SRSQ86NOMhzYtQ
N7/JXAR27G2bXD/7H3JwnGxQjKpKvBj2E0H+EdPsDildYEwfTQJ58in3+2nfUSvCeNCRYsYLOett
ZxmQji3BrQc6zCSJ0D3yPTKEHU19Lrqg17IDNatIVlY4ce9plHlU5fJJ2KeC5oGZAM5R30rTQPZR
BbGV3lTlB8/TQFTaY55bIevcTUbBwGC4kXIwMRh7UPggQV4m+1a+t/pPAwWVfnjErwqzKg76sQN/
jAb4822ffR+1r5T9bFIUQyC1UxfYC8yJ8eadGbfjeDQBIh1iGeil7pf8W+H9dK3Ibm+dsY5cdCnB
ty8sGtjlo3B3rXGckhuibmJ7ZzK01ob0GBdaaKYu4sKXrLqzMEyNM6STB1YdTHxXo2lD5fnDdCOG
Y+3uB/Hi5crvjQcjc4PeC0ny4AK950y+6/7IZLoB5jSqqBHRwXiJu+EIMnZkkVY4OF2AAb9AF3e9
9yNpIKEngjH5aXpHC3N3Vv1dWjvUtRM9qorQ7Q4FPTrGJtaCun5mk+cnxW1pbFvUg2yQhHfZcz8e
cPtZ2aPU/hHOM1pX0Er3Rf7kkA90GIM8VxFXz0JFFGNu1LvhxcEoPzKebcb6nwZjf24KdngB8SI3
jpi7gwq0TbVIa45mfM/VLYiJmBr8Kcvh/BvMFo3tW2y8OOJ5Kl/YeONkwPBIqM6XX3qG442BXy32
x/FQ2pFdbDvjBROARvrkaXmAny7tzp/6Kqgna0Pjm4QH4HudyjJUyg4kA/tWXvvC+MdohtDshR8X
m7x7zFGzRnIV0TELBA07wDoUSmOgjwtGgKdM8InjIvVdG9GpKXxisMeBEQjIvBq1/hAPSZRUmNbl
d1Idmxzj1tYIjymiyvnej+Zx7KE/w+MyirM+pI441t4QTkniT/aX2rADg3d7Id9r7V6yLpicu5z3
ftluZXergYRGk83GK4fAOr9TirR4cLh8zvp4i9n5rVUaDxZ1foqq3jJoa4e87XZOTu7TRB29cYR+
FGZJEwzVHoyi/IhpdSeN7r3KEeSsNis3OeQ4el2AG4rlWQQIbAeZnOKb3ve1n9D8GynHIzg5MkjI
YEq/0PCv+XSOE3199AYgfUELaPu9V75QazjaAwtFb98Jy3mF/ufdBF4Dv+6zn5MFBh3ZNSfUATGt
lu7ryXktxxjcYbZ9E6e9D0IzHUzW02HKq1cvcx5y4RUBrdSeEPZNJxM2jPKz0JgJSrPukWZVlFpk
z0Fdwtyc4mJAB4w0a8nN1RQKCccsKWwAaq6IQFLYp18NbuC5CU6Gag2rfTWFgpVZSkjqMfFEjF5A
KzDN/BQnDOQor0O3Vk5cTJ+oA8JoUGmBNWaWEJaTOZS8RULIrPYW6LONDdbQ69ngmolZNpgheepN
1xlOtTF9daccvPUjrtXrRhZ35WIdsyePdEvpuGmnIKGAoXDRI5Q5W9q0Ky+exbX8+3Sbw4i8WCv1
LJbqVFs6hosZ6YMKnLsr747zj/2tVnNh5fwrLvLnREs6TymMIzbZC8OsMtFl2HkvVfzdM9bU/NZW
NHOAxuumNC7x4VKMQENFcmciN7u+N2smZg7gaTEfBwPPtTp9yJsnV/tDTs3/VNMuvtds8y230J2a
wYlT9tK3T7jim/rl+hoWz+OFiVklomh6nggPG++BQdFl6GnGfWDrT3n/fN3QoiNfGJq9qSuzICg2
oSTeYRDYBKfmiFw8pWugxSUXuywRzNZDEmqmSYlnk61RvwKpJgNFB5g7hHzR0rWQuWZstiYN91wO
rhsUPMr73vhe0Dupf/DkPkWo/vOvd7GsX0QXFyeHlVwCv4OwOWCEW/W2f2aVwgTuSrRZIsywdR0T
iCCfQ5Nuzt5iFfWU62A0OZkxxC49IvZZrT7Stn8zCskDgT6hX+bNDdWSgzUAOFlMEcvzjbIa4jd0
ED4ZkFGQUX10tbqriY7XA/pwuEaTvxiY/PRbZ9GETK3dgWELdS3y2qL1KsiDVqzR2Sycj09GZmFk
xCADa4ACP2UM13GOImlRBz3AU7RWf77Hn0zNwkmuF31r46F90upn2f8sEmB6n/7YjT6ZmAUUAziA
LE4atDha8l6W9YtVxa85qDmvm1kIjJ/MzA6hpRe8nyw6nIwandYe1GTK2Vw3sRBOPpmYHT0Jnn1z
aM+lsvgFg8A+hY5j9891GwvH+9LGHLfA0s6MCceGKKp/pMb0D3GQFdsjyLSJWT22Y7oSjJfm/D5Z
nOVgQyoSTYoc8wZbue/vPd3v7KC2fHvwk9s29LbjTRKw0H0c3sQQxUa0Jte64u7WLD3TlSHIhOrF
iZrOViXslnAz9auhfWPSWHHGFS+ZD9fHZgwu7wbZgCsf9fE5+RuQxqevOQsQzOycVsc4IvbvH8zp
+n31NNRv131kbRGz+NC3MoOmDPzQje/QHAd5ZvY3YQHVdFcHOfRZaOVz0sQFLYhRFegTatwfOQhm
8B5l+hrQbnEhF2ZmZ7Yf0KiyugnqUqU4auMUVa6xUqRddK4LE7Mzm4yYPRvLc38AmEFP7L1ERA5r
fOKl4fVdWYwO/7UE5pPP3wzaMLkBWRoUnuvbpnhw00dVPf7/TMyO6v+Q9qW9kSJZ178IKdjhK5Dk
bmd6t78g21UmIFiDgAB+/XOoV2+3jVNGXTMajdRTpb4Z2+Uu555DBAZfK4aXAlg1qrLcL0Aph+/n
whf54p4BkuM4qIdBZWO2Z2JwzU4TWX8Co+YxF8mb7ZYraK2uVIrU6S+WpIGZdRoBV7+x8+lk1EHa
GyNEqx8U+syzR7q0a5eX86+J6c8/xTE2IAtmoVIkmS7zlDHxSNSsU/GQKNXCZbuEVkAA/a+p2bvB
xCA6Dh1MxQ/DByYJmqvhWB+hzzY8q+caI9MP4mo8ksdaIAP9H3dy9pjqVmZ9VUXypFkMfJzyNwNV
qpM7CwnIxd3ULaBmMF82qcp83c0CDFSgBXDQRjSGEQyf8D9RSzyeNdu2JAvQuosOAuAtA3y3wLbM
icJK4UQCLSJkOwl4q+rhmNbl6ecLePGD+8nE7HZIWYiod9Dfy1B7yIo7MYA4vHhQtBEZg7HgVy+u
B/JFIKkGXzlwC183DzRbCa0aQ55KqX5okXA93mt/c0CfbMwWFGkMqNt8yt7zDxvCPzL2afkokoef
921yArO8euIg/mcps6uutFoHbQQTjrWtPeHcoKDnKe3vYqonjncJcBBK/voXJieIOrSsIDU3p5Ix
kyofgASXJ1cpQPKaHpREnEiLcxupEYegHupWpOTpXQxg2sLrunhytgGMAJTHUEKaXXtzIGmZJprE
fHmxGQp6EPT959UtWdC+3g0yaBLankSedPPGFfVNFenn/82C/tVCBinb2FFggVf2NUpJtxEo/n42
cdE7fNqmaZGffK1bq1XmRtimogfLqvZsoh/U6A9udPM3dkApZEBdArzls4dEG7NIHQV5WJN/gGbU
y+RhCBK6lJteDo7tf+3MHtOoQ/nJRp0U0x99MLz2t8M9O9e/xWOxN881mM2AKGZBCmSNp/wCxerP
q7x4JSY1NQwSgjlpfukAq0tyqrfypIhNm74xY8nA5fUBOzGhJ6Bv9G34Q23Z2BtT6eLs+NKXK8Pv
bg0WNICGFV4aOuCsHAI78YdmbT0mwRKe6WLQ9Mn+7L7IEcTpigP7qn7TFI8gCfBlIYO/2MZPRmaX
hTeYmO4ZvoyjciQFRNqtJX6ZizUMsLFbk8AxMMbzWmZURrqh6FP2qYTsFRKYzjo7oGNk/BnnqIPW
WXcyKEBf4qN15vHz8tjMJYf8+SfMtjIlZobBbAeEnRU42FwGNELGMKCEpWthpVXnpo2uBtZv7AL9
sp93+NIxYgIZnzTwe2AWZxYxytQlLK90eEeRbw0tvqIK8Vs1Wfi0XXoPn8zM1WgjzC+5/YhdHhmY
JxtM49ULNemFhcyjm7ycxFEaWBAdPbSZCb73sjzUIJNaeNoXDWGmDL4LU562MbuTCSixGhoj9Rml
9AZFw3zV1lmMN9SLOwZKIkzcaBiqn6OXpFHEVCjwIOZtfMNuwKET5PfOHduaO2Xn7Mmern++CUsG
Z1EoANVSd5weDkXdDETz0OH5m7v2aUmzu2bkrSIsdUDSyGNQmEKSGHV2Q/3f1jEvfsbcGdW86eTJ
KKFBT/0aKOOfd+ryDfjnaObO3VIT6mgM68iN0jOV584CkQxbiNIWjkPTvn6Pm0QazO1wHHZ21xb9
O6Sjl6qVS+uYRRV116RMy3GTK7BPtGSFaQ5AQxfWoU73Zh5uTrEm1NBB8Ic383Uh3ByHymhwkZVN
s5IrPQSiYoM+a9mt6FvzboOIKl0pwBmijfycvP18VBd38V/jcynIAhJ2Q2XBOE2eG3pvsaVS+0UD
08ImFh40e2fBdOF0ZZ9ZlTx1ySvUHLzaff55BRcPyZkkeEDrDZanmbuhomlKruTy1Ou/hJ0AAGNB
f/1v3DPq+Bik0M2Jbn92Ru4oqz5LcBNArGCwg7O0ikvbBIZ3VIwn1gFY+WrAcDrKkgznIFMwnhAz
4O3CPl1iX0GSDqIqe6IXRlHiq4lUtnYXVUwiHVxV2yoEh+3BUr3+jJGrMA/dQLv5+WQWLU6L/hQy
D0lqDXYKi+pti3vdrmlAnrud5Y0YF3JPf/OpNhygWV2kn5gamh1SzR0jdzKlO3UVyG4rdtIrPKF6
sXt08aw+2Zl5ni4r0lgd7Q6ghA9DeWnshS/1RY/weSGzk2o7swQ7gNOdRNgFeshWefMCNNNYr50D
wIArdWVsmHkNolZg1jp7tSTZd+lJgbwXmn2YSsGs1+zNYmLF7rUePMpq/GA6iicBTJfFQsp2ye0Z
0O2EGADIb0Ei8/Vy1GZl5BqH6rnNDhhFOAzAzRU6aKh7EEckPqCE3s/X8VICh9IERm6ISQConjuK
ZGzkUEOWvBNPPR8B9IFAR508J+4SKuPS/n22NEutiiIlsRkDQsRGecAEx7EfoW/Q0qW67MUH9tnQ
7KBAGwzGcFN2J0jhhEDugSYcg4071zfXyk7tt0m41NG4dPc/W5wFQXZk2CxL+u5Uda5nysGPCmf7
8znNtZCnPv005TW5Q0SPuCBfb4ZWlJA+tHFQGSCPyGnW7ToKrK2FWbmV8Kv1UqZ2cU2f7M3WNNTu
qBmY5zlZ9ei3GcH8xO3CkibXM//Gg9odeH0deRT+9+uSQHkwlG5RdpBKmRLRDKEqpjPWZVgclfBn
W1O48JOpmdOtiqETXPIOTa//x3AgQyPk6yVW4ktjyBOR6j9Lmj2nJHN4R5oauuiqEbqJFbSD4RVF
Q32G6UOvrWzLE0W660sTv0Dp1gUxFhzlxYP79BNm7ywC4tTiKn6CmpeeBSYQMMD/vJmXLKAWCAFB
sGpN9bmv56YysHblKetOpmRbEutPRrX4XV6wMZ/HGwYQAfUGbLjUa1fDSoKECojDlRDe8Eus0ptE
x1iPD8Win9d2aaYXK/tncfOgRmEtb/Kx6ECPUURepXnOR75LQ+058cl7NfpJ5QmQQHpAQ65/Nn1x
yYCrAZA/kcHNp8x6ZmmFgxFLSGjbKyuqHV9pe7762chF7wjUxT9WZu8afEeqKDVYAfaUvLbrZMXf
jABat/Yu9itfCcQSu+Elxz8p2E0h4sRXNvNcvTVYoiid9gRszq/KShWvMZL7qAYu9+e1/QnW5q8c
H2iEOlBfQkdu9voGiB2OTu62J0tGYBPr1BfBHXhklj00xH6w3OhXNsQrxyqox4fqdSisu0QBDbpT
2JseSF7WQ1/eyHaKXt80VLu2xvrZzSFmDKXJNaD+MRhurvK0BNJyzA5DIw5QfFvnGa4hN9pnw+SP
ZRz9jkHhyVL87VQfOTTQojWvExDp0Pwlj6xy3xfAsNOmUoB8BwQmIw0kx1iLS46KpiNCbqj5KqrL
bDNkHV2pdcYAtc4ir3DKc951Vz3pMfk3rhshtwoHklOVykua8H3Txk99D+0OR6EHTDNcDUpxZ5dK
eVVGvN6VkeaGQ1m4AaDN1mrEjNOGMftYFuRqUOMzED/Ggued3M3sTCa9bs1AFwKHMgdJEp7rMdqI
2qlygQmP7mgMqk5o3kfxws3+Hjq5RHXxGTGheY5e5vS8PsXVKk1LBjYjeSIDUH8RpPSeY7fEza48
NzqVkDBcuG7f3+tk0MZ/sbJJ5PKrQa6neU17hZ8iUKLV0TVfEtVdMjALqTE0OLhKAwPg/xZ+r5aQ
u47ff34z3x/n10XMvsEoSHCLj5BUHkYQ0ZTsUOlx0GtLE7Tfb8FXM7PDqftOSmphKVJ9jkXiNY3p
2fQMYdj/vhxEzhAGQ9MIipmz5Zhd3ZqjAzXlPldWQ/ZgsDRoa2vhql0so8ORmZqD2oSGabqvR69Y
fV4PkdX+CSck89S9c2rf4Vkw1Tklcijv7U2fhcpdvgch+M9rvGR9yg1QPECnFFPJM4fK9UGahkAw
o2ysc7FVgywYN+R3cU3Dai9DrUXNGaxet/Tc7BfT1wnWMH/PSBMM9ChcOPX5V6rEOUctU1ogyGgo
4uTc92Pllbw5QwcmxBQFtCQxyzAUIyYg6oXm7aWGO8rNE0kuqiYayAi/bnxGeOJgqhhyV2GzGkPo
Pp6RrD86QbxtAy2kmzIQR7lZok26NCkHu/iP84fofc75QkhvmoSqkJd6UZ+GlTip6AWt86O+gaTj
vbiWVzGmqSD11wT2WfVNX9uXAQnKrb4abqsXa8Ovuqv6GoNnfL2kQHYpM4Y2rIN7jxb99Jn9uinJ
aEZUorGChGdwMLC06gPqm4/4Mc8Tb0J+srnHX+WW4+u+lPr8SRDn9+Gz8bmTEpIMObjqEMTnr+6m
BVHYtr92b511FZbrbJ9+2F3AQCi/RzAc5HcTtiy60e+0tbVQjrq8DxOLsosgAOTms3cBXeEo7Toc
Unbon/i2fJXoYx3ptXqlHMs7Pnq2TyDAmAfQntv8/Ca/u2oHYEBn0p2chKjn3DZWlHHaZh2OoFwZ
cQIZzaW0dsnCPKxXa7XnuWxPGuQUQUYemM3SLb+4gWAUQZcfXS3gc2avS3SpNnIhWnQ/yYd9zbfa
atwmZ2UVhUOo++ar/qF5le8G7ZJLm27J/BZNeA9jMg8y4NkVBpFJ6QgJy9mhuHNDKKL6+jq94V4e
KotNyEtdEhQU/7U2u7OaBhnqZIS16L79kA/UTwMaklO87T7GVR3S3VJe+P0ri+38ZHC2sTXPRJ1P
BnN1COuC+l5m5QsiP5ds2MBv4yJaeAPzYqlwE0MqZUyg01whWLgqRijDJX9xz1FWtoHJAIU8qvNf
XY2O2SeejC3EP9PUV+oCM2pLadDF0/lsY3Y6NjOtBCWQFlReyWv6CyLCZgApYVJ5hofZOF9l69Lx
Fj+rl/YP/AygbEZfd+qNf12aMjgQwQWXzqnl8sqO63PnUhA0CPrf40aop/5raJ7a6gOpxkiB4FMJ
RYuxtjzSLvD2fI+2Jn1WZLGTCi2qlTNHaGhNPZrILE5j+ey4JBAq80YNM3TVEj7+klf6bGmWTXYt
VwlAIPB7rDu6vLmC0NRfNJwgvwSUnQvXitro7GCMzFYSs8eds6zcL8i7g4k+Y/z1swOftmTugBxt
iumQPdgAwX49/bapMItk4IUOJvHG+CEjro9u+ioeAE1Ol7btEgkn1uSiHA/44HRQX82NLFO0AqHq
KbE7kO8larFWaef6OniwfAE5MPx/Tb7VxtpdgbB170j1xKHdBMFkAh3p+lYp2vVYGu9dBhIh3vVH
ZH2rxLJqDwDvXaF3cJ0cOacJ2fI1KXDTft6v76/FJZ8D7elifMq2aN3SNJUGPyVR5dFECRzzA4QW
/s9Wvl9kJHQqUFgoTU8Ua7NTYVXUY29yjnKa5ffpc5OAhoA/90jZfzb0/R5PmSNIwTSoCqDSOjuP
hIJLKCGUQwLJWqdmtTOMZvuzCecPsP3bHUMGPBH9AwQwL4QMNXDWSoOL7GQUk6F99qDE5ppn3S5x
zZVuxR88Qag2Oob0ErUE3wCq/3EjNjHjmEGtdgh819ZIjsAR5J5WDdcY2kZ5QHcDCdy52ijXJhD0
pUO2LhvWmVFi2NrUNuAb2A09ZkYjGt+nZr9xmzHgZn3FCsWXHZhfW/OqckwNQ6r5TQ6QmK30lpdm
YSWAVqhlvhtYvDJNE3OjLL61JZOHLrG2igCuTKZkW1r1KqnVG1M6L2ZBNpozBCUrz1YKSQPoV/2C
4vtjX2jo4NoBc4bQobb0KWU3DIzVntnZYZ+0e4uppm+K+BgPztswVGdHKp2HuAeVGaUDVVEOwUwB
KqNCc++I0r/V0wRRpiTMs7l67Mv8Q6nrDjQBqK9wHTP++DvQV7sHOzbGUcy9I0jA+navVPrWzBGg
grXJBhMqUTFvAagceBqEku9o5kR+pYn3cQA6FCAgcH2WmO91WzF4EcT0AlNJ3wGD7cMhN5/RpTwY
MVQji7wvPZWOqyFBEK7gkPJCA988PYPc5boey2PD4ysUmQIOQgwofWCgKafgs+1iZAYqwbxujSak
FNdu3x2LTn3tkmwLBOQRnwzHQ1+GBH2uvuST+inQv5ioVjB0bq2oyg1P6I7wwO5yBd1WPRjrLF9p
RZH5Zu+WHo1MoO11qCskjmeWyn1aNDm0pqtbQyElBnGdylN5tcpL+1ERziNRLNNrqv4OgtDOBlC1
bZpEvss1sNkJzGm7ENYtiq1VoGzgxNq2F/1Tb8tbaKhCxFD+Ls3qhbn9XVpJ4plOv3eKHqzkzoch
0wMpKhFQDHVHJP/t5hNEW8FVz7Vym3P5gqu5K6H94lUKyK3cBPPgpYH5ug5TcHqf3BE9PdoEdR2L
54mPPMDL7fqc1SB9aEt5p0Li1k+lfZXJYkN0+Zzb5Wvam5032vaNdJVhFVvyPeaq4mlCKh70FO5V
0R5optwOvXNd9OAW0qGr7DVd+zYW4HHslEMVKfuhqpDsd4bhpSRyfEw63ToMU3KwH6IYdEQ//E5X
ktYzHOWlbcDAlYk3MB+GkdkWvmhQcxWWBarf2roB+Y+XOxoqh0XxpOWmAx7uclhpmi59Xk89+w6j
9IPujoHFgMOXRt/4lSDXo2u+gcYL4o0VfqJWakcmS8hWQtkiKIWQIbfb2FejEtMounrrGgx6XZQQ
L+vsk+UoW8GhVucoKrgZqi4ksTwnovXh7XdpKbZFalyjLviODxcaZ03yDJrLdWnJ+0RJ7/EogFrB
8I7X2QP32hHV4kR293GK4+hHUgRDlt7HZn9XOPzQy3Rt52Kv8mI45B0DLzjQVn4r+Q3mGhNfHchT
5opTpoKpK8riE7WEFvCme+isQvercci9KOJwRUXk51G7gSzMXZSwo0mtvcUNv0mLqz5vRihepzu9
6NaQhMLY3Gi8Vp2x5Vqytht2D/mm25FmoRbnjV9aFFkNA1FQ3Tg3hZZEWwLWBdz33ndB7lKK8gak
pJ2vcfBlRLyAJGz7YqD17FHSsw1hpRp0bn2ngdFl6JNzJx34SGJFW1ZWB8pzBimT5pemAv+fdLWE
RKqy7gYdE6muBf5wQk51XN6DqB2tyc5oV4WLpoZZKGCUj+vBa2iR7UgXR16auolnNrnuRYr6Vtcy
GNSMrKo8b4O6JOeYjU9GqviZoT6ltqVt3B7kCLadNX49GL8JjalvuU3tkzw5MFJXoMxRRQjZCGiR
l53hZQi2QtsV10pRH/QKNMAZWCVB9GM9llHfQ/vZjVe2iDc8QS8ptyzwprUa2Op151T39TYh/UPK
UDAkZrx1B2BMgKfoNx3GMv0sGXealp+oBCezGTdXVmHcYIGdD8jFSu3z39C3DJTEgig6HYC00Nhv
fVDYmlHqQOX6XFd8H3dFDhrydtja0LN1a9IHiUZzr09H8xWFELpTHBDeSahBeZjRD4RjadAIMMSq
lPZvfIh1r0YwDKaU6rlhJoqofco9iuwizFu1XBuRrXikgeu2HflWKdpVzu23CsGAT6BmHQx5LkOm
uWtT9FsimtEvePWR1aa2drLyl+uWj5DYvjel2XuIum+TSL/Okzps0bnybdk8gPntd1z2ozekeIWk
cVvfrYdnrVMsrHHYCA4mloFQsWZc3KsM7sBMQQTBa9AEEXC6mFofBS7hmz7vn1Oj38eVqnulOT4I
26RBZutRKBTnF+PWS4cmBQZhy32pucMT/LUbMtvqQ8QyL2bj3lAnTmAMl9iyYyitgEINjDgMBGCN
A9anjGW5n3UywnwtnkfVG0e3wBtQOtBPaTXctSP629io9pkJUg5KrJehIXCSqv3Ceozw1TG7LccK
Mn0ZmEaqIivx2obtmIi7zCTQhhA7h/ZPqtUcNIghREZ/TCyQEcnpUqg6eJzaCq6zlPeWWR/iIXvl
StEfHVAZ+uZYPJukPba8/mWQnvii6IYrtYjZKrLNfZWRNaclBS9JsW5odKvBma8A0J3oZkAIZFo1
GJFEchuX7Tou+S3VHBkYhUV81eFXhVofqFYeIf990sZ4y8wBXFikV9ZFpGl+bEQ5toHyEA3cB81B
Q6h1U9U3jBic7Tq6C5pz17LKDWtV7onu3tNEQ1jejG6I8YydrUJSuOmT98QZNuBHXudx9hFr6o6P
RWgbXey1aXfbgYCIqWgF5UOxYyISXm0pHqbZNnmuBnGaXcucbYo4vx7saMcHsaYEWhN9RjDkHotX
Eg3BaDEEkspRF04GVFl0i/h079LxNUu6A22LLarw60ErXa8zKVyofCE82udSCQtzqP1Y14+1hk9i
YfWvQs3XIJFfETlsMJ8MiiEQFNE0aLoq0AYzyOIkdCv9xEvzmAI1m05kmLbNQ0g2EghC062u4oom
Rt3vE6vmR0viS97ZZqha0c6JtKc6cw4clE1WZF/h+7zPa/4kNe5j9mxTxWMecK1eZ3Z5lI11argA
K7WuPifKuFcV4FN4CsfZdjrIX1pxPZidcYUuJPCV3PFQZUo82jqGxyAXr6nXvLPuFFUPocX7wHkX
2qmGayHGg+hFhBSPnjFjjv0XW1tEuwoC3WBG26jDCH9RWhvFQJXIjD+6OP8TafUrFzygVSW2nFa5
x8zoStfa+9RWfcignaUN0s1O21n92PoKb99rJQ+5KjM8MwzO1I0IlTE9glcUnFgsx2xxlx6rNLop
WlTTrao6YEr3UWekwARbfltWfTjp4sDTlYOn28O2UdtjaoHaytBadPsy9mTZ9aGrKtuzrGrbCnSu
RUqv04aEtamMPkuLaz2J9k3SP6OndSWgVhIgsxYec8Qj1H1em6wEY0Z8FlnzWJdlD6CCo66jrj1W
rvowlObebHoIk3X5xi7bTZfU61FxUfYe+TEm0S8MXt4mKr9V0v4eNC8reJHripp7bZJqSZG5sIyt
0Fo6uoKCw2hoX5NKLz3NLPYl6X8hxPil9tbdaJlhUbCbqmFhl5bPlAswLJTQQIPum49/ekTzaJcn
1qs16Ne6nq90m+21qrxrNPfZtoqzVUQsKI1kVRrAiilNvhJ8/HAz40NQKKxQs/Kalq+SXF5VeRQ2
VGwwS4dGbQTWoZaClIcOV7IEsl6nt9QWW2Qh0HelVbtS2/GguCQ0HbKavnAJZVst09ZCJLo/Kmxv
5eZmzMwMPC3NHYnRaEa5IbALEE5NGlFeztxrrRaHwTF+03jY5ZzuaQ1Hr9rFZgSzoOaCsDTK6nfK
FOllqn2djbHER6qjXuQ4r9SgkNcTCOdSnu0rJ1nX0nxqzQaToY291U2caDaaBmI/skJD+saxasjU
VDH1Ck2tgp+T2svFuk857awAxFtlFEWWaicXKox80z0ZO6RVvuKDE8NWzwz1fm2z1PH4XhZAfeuT
0VlZAMzeThV1vD2lFsjhlGRN3PsRaRRplrAL07/ph5TdmA35VjXGlftJzdxY5zf6xtrKcDhku6XK
+/dqClC6mgVONWQrwKLOyqp50WYYfUQkXAp8Zcn05QJ2Jzv/fFjfixwTFhi85AZKKijizrctGUGI
mDni1KsRQVpvJZ4sl+TsLxXSPhmZC+VCwFdGzJWT9quS+0PU5j7tmt5vG3guUCtuGRUL5c6LuwcI
8jQ0CqTwHwbeT7Uokja6W4JM9ZR10bNuFitDb+7cOvnvBXYHQ9IuuGd1VAjnbTalKtBhomQ81cCY
kqoIqh6ZZ8kWal6XEDpf7Mzq3yQxOFVoP54gOoyP+bhXUuUhHtvfshW+2hX3o6IH4C27TdWxC7lg
D1mG9kzHF7b1z7DA7PJ/+SGzroVScacALAWKzCy7MuN6LZkNqpViQEW5NVvP0eWb0NIHKMpCcB0s
ZYKYT3GmOYi5tLe40DqP23KTumBf7t1hUxbjjeZAcR4thNdcNGs0iOOFH/39LqCQp6sQwMIEDBqB
szteZSgUZLTiJxUZtKrnntMhJWqWGM8v+L0vduajSaWh8Rbsk9CSDO2n6lcW0MAKupUW5r+4x4LC
X8JjXgCmwSJkLXDFbR2dl9lpsGw0UJhU6j8KJxXkTTYIM3o/DV0fTeedZvjRHhSUxyVne0GeCYZd
a1LpnCSD5uzusc1pjWyvgdvQzgPTdhVwwmpnPdrMCHsNSCtNUeH/K+olifb0s8+6hHuFZCfEqifs
uomE9GuhOU0s265kBSnhJ+PDPMQrxSe31lN7mrBqS374grufbo0LSAdBIDjHeLe5mUfqAN3iSOoH
rn6kAplh88hRpxMlXTMNqhTDx88rvOCVwS2v6RgmtA0dqI6vC8ysooGeJxmA12z8CFzThnH/s4U/
qJf5Q0bHDo2gaWYPMydfTaB7YnZVgz204qwMagH6xCRCeVcpxjSobOH6VVFrXopg1BTkvavTrSHb
rdMgP7SUnUbA3mthIGclU/0WMDP1VmnS2IffXTU1W5tWgT/vUW1WoeK15A4v7Y9jWGjIob+ugZ3k
649XgfXBZCGEl+BxIEQL5qf6XFyLDSjfh9KTB3nX3IJ1axHoctGuZRs2BnEhyzwf8eztvK1qHcFn
1zubiikCdLDqqgXrcwA/eG+W5eMQ6b4slSAuyBlVm6PNjc7D+PADByH6Qofiu2NDaxdfHnR4p42Y
f+RsIguS5xA8T8tshxLZnU7qawPkWT/flUtmXFCAYMT6D0Z0+vNP31JJGwwgtO5wovmAj8+xrctQ
kf89EHFc0wJ4ChxgBHNQX40kpHbTVrWHkxJZYY1Qlo/dwnfg0ulhbGhSawBSCupjX02IujJBLjPx
s0rw0+YQLEmGeEk66YJPns7EQCMP7xfrmL1d5Ad2W6jg2E8eQMh80g/lme3ydbQxrsHyf0furMdh
/xcUN1+MzkLuXEsTAZpwiIpi8g1cpKNAKQwoc0Xe/MVdmCIq5McITudD93E7mJrDIDOUQ3Sh7FD4
ReCDRP6/32xM+WGOGPQiOKg5cEHRC0wBoGR8Utxru9y05KPQl3gKvl9r4NIsvGOAIwwbreSv10FJ
0VlqKD6edsFv8rS6bpzmdpR8AYK0YGaeLvBBZxa0OMBuU55kdx2nL4K9/3wo33OfLyuZI9GoxXIG
+pSJQhUUzMwbZLMRGffzOF39bOn7E/pqaRaHiq7Ke2WEJA70tDynfLHr+58NXF4KEp4JTAK05rSb
n3xN2blxiUFm8KeC/ZlwxUtRH29SGchx4SZfQDZhLYidgHYAXOGb9yy1xq3jMWlOw+BbZzUkK3Nj
vqlv0Ofemy+jn11JsJGGlZ+tjb+5E4ig/j8ueebs7MEqLVGCn0XqZ0s+D/zOJEtB0sWd/GRjdlRq
EuUYPQe81jjKD/JgPQx6mLw4W3KqPvhrowftLf9Ne69e8LIX7/snu7Nvc00jTq0JoUwM1B6z+2xI
19T9i3v4Of6c7umna5IPJfDPwxT4qvSAVAe0DunCTbzgyDH7iZRYA84AwxHO7JDqntRtFCf1CaTY
ce33GDDMN/pjDY2rK7GjV1nj5c/9C7s1//P3FoYdGNXQPv8+VSika/Vt7FYn3oERLWSg0smWkpVL
D9kxdcRQyPrBZjP7StVGJgYUuqqTo+GeM9RBc3cJQHEhxsSIKSCDwOSaKj65s8esaTIyWiGrEz2A
h+i6fm1R1/WTFVpwZ3CJdit1bdyp6/LQHNA7O1gbusrW6hI+ePr2fY10v/6K6aF8uisJcr+shuc6
QSHaOdK79JRsilB9VG7om4Y+1bu7TjfjfXLbbPKFt3DBNDyLAeQ5foL7ja0IrUkOwaQS6A6waXvo
h1e4STYa/E0BwTIUL4Oi0nJopi0Jwf8hTJ0t+ovl2es31MJ0weDXnuymvVJZc++WNmAB0L4U5Q64
w0NRxZUnh3zXM1TIbPTbfCt3As5luVLNCCkHEaanu00KJQrwqteZcUMzYvl6hBmVRliQ5qvvcbjg
5Brv0a/mftRUT3ZjYWImI4FjVbEH6amngohnodu9z7phiXX3AmYKGlvI9hCbQprnGztON1IniR0U
ych6wqZCF+E3+Og3zom+yy6YuGvMNdKBX2heBsmz9db+6u+V50XA88Vz/vQzZrudsgzD9eCxRkkQ
JYaEbUH6dgW0c9CHOkoOgRYDCE4D5hueFtYH9yPlvtX6aPYHrea1hp/ussVpzUv1iC+bM/PErGoc
4CTwqybiIjTG/eg0Nj5DacDxYr++daWn3P38+XYvfHVUpKxIFYDOm1LLr48NxPGt6+SmOFktKlOR
AmVApwC3P3ORDxqt+QtM9ldj2++yxHq3S9aj6zxowEf3qCJBN90o0UasDDQnzCy/t9rY9KrSedGl
SjyBDprXNeoBaKhDLso6ZBS6LJDgdXdsGJ+iMd9m1th4KSO70cYUPWmhN4eGhidbQIXQ6wd8VBOh
AXiPIdR7pW2um6Z/kBWePmUf/UAeBpczYDCgF6zwMfZ00OFCG8kKwJiv7mzbfDdL/qLicqHn8dZD
IoGligMAUAyUHdFDYWW3vGat1yt15ZE+BX4BUBuU5XSvGJQEj6MmPodWm6cV9iuPh2vF4EA4oTE7
iBgYkxpZZUxH40ySrsJUYYz0Efx3YInL/4+081qOW8vS9Kt01D1q4M1EV18k0tMljQx1g6AoCt57
PP18UJ06hwliEqMzFdEdVSGJi3tjm7XX+k28y7z8WuhVF4+7yj1EgLbXnSsIdzyHx456r2H90n3L
QGOsA9256kNPtQs36m0llCgPRcaLwEsPzpWXrwsdk+fYKZN1Xrh3USvuLq+FmTINOfxI79NEzJ65
Sc/XQqKiHmqMteVyU34eKbbCbWjT1l33T/IiHWMm7SAYNWyqJaCQf3ES3p3yfaHJYqdK9IVEa20V
FVN+hxfc5SHNrW6MaoGDUpmRlemIIlcyOgSx65OYmUctr58DJXz1JQ8nVBjlfyMWrBbwp1zP6jRW
KIWe1bec4LFgbMPgc+pe1RzLda6sLweaSQVGCO2fgcbD7d3MlZ0uJqlLILBFtokhT+kuOFzOfZv3
ESYvraKgvIRfB9h6aW8lxyTeF/WCSuTsl4EEZBrkTDwbJyHqVKr7qDNYaxZah41/27SfKv1WsP7W
bP0VaFrkLeV+yEOVGydR6m2ZO7bv1veXP8jsdHGrscAoVFCcO/8gYS/0YemNPRna2JZPX149xsHS
Sc0PmSQIMsmZqQFTYstMoe1UDHQj85Pq1KPIutYL6d7pikOj6gdLzb73WX4ICu0+EdIvlwcH8uFy
5CnWvU1dA9vFuILG3V1pViPvu8J4k8GzZhqatkKt3hiBd6CKfOVHnNh4Zt2HQ5qsjKEOcQmC9t0F
yNHLfdwevSETV7qr/VDldjgodXeb9NptYSnZNomcU1OnxkrVmh0bCd+WcrhzSi26ikmrrYy+r1u/
UueOQO0RPayPoQdnKy76V1WVrhIkjWxTMPMVUC1zhdQleIoOvI8cPWp9jKeNl7xZWL2sjIxtgxwz
Jl1a+hOTu2evrZyNK/ZvWp/Rsi39qzhogDWV+LVQPXqBrPpqeeJN6ejRinb0U1f1OzpvO5BcJ791
boOuO3bmcNRTEYKUgGNTZHwyVe81ysSnqjT0Tev2n5qweyzk5EoMRtBg2N8LArIJnpeu8lrdA52j
StnemX36IpXOzjWie18Rv6I/NNh6W3EHFP42kIybRlCuw7g6lnG11Yz4KZLA2qVt8LlBBZj81HoF
Y7xvWq4TwBXNJhI8fHtM4YSu7pMTp29N0wFmU5JnQxY+tTCMN9FgXmkVLkJDttGCaKOnnsYVCNyo
9pM7f3CeO7nCWat9MMN058XZoZLlg5NQ0u2GfMBtwK2uRSUsN1YPkCjOqbunuXIfD3TG3dr9VAF3
F9tgE2YyBj6oRILYkLcCGsXAWNtNlfkl8FgyrFb52ifFNgi0wTbk4Vj52fcQ5JxSe28NrqVmTdez
1o03xYOsJsu7HHiCbSGzbmaWOHod9avaNQCjlvJ9pUUvctc+dZF5Ei1+J+R1b4RqWGNr5tmDCC7K
ybu9mob7VMXoSHDMezkLHw3L/ZoY+lNWp8+ZYb4GeURKqFsHb4AL5xenEJsuW0hF8J2N0dH7z3/i
WwEMT3ss60y7qWrQpWpufpej8FslDHi2ai6Wdg7suayFgyV1Fpd+/2aZ2RPE7ZvYwvqodY5KJKLW
gbsUV/9rqoZfLNHHjzXfqWr0lqahZOO0t+tT8zbqteK2TWp836L6paiiG89XdqmmXitY/4EFxpg0
McSflWIdwET+gFqL6khaBkehKLaJrzq2jKKd3eKVpdX9zuiGQ+oDrEpjW+3y72nfPip1lq2lAPur
JhS6tWbi2aoYn7w0+57J9ZshgwXV2p0p9U+ho4p2YpG4BIHxJS+CH57lAyDMP6uKcGUqw5OSdDhK
Sc6RQwFujnDV9M2ulMuvnjMEtiqG2jbU8zefp5ItpVaFHKP+qbGCAEA9joIFv/s6lzGBwwxX2RYw
Sta1Jz5je57sXKet7NLEyY1KYX/tyH10NELxG4dNgRODpsNryZ6hhwZr1VWjNUXyEeCWogURWV8v
H5oztxuHtYFiE092JLInWbVg9VYj6hyZSX1Uw3DlFHem/CAEv0+roeyGffjIFkPE64O7e68l2Ab6
vGPyVz0dEYoUw5olRdXx/ppePSjowkqFswtHdlIWwOyqqYTSwCTFejG0z47Ak8R9aJrvKcfS5Ymb
a1TKsCrEXwwu+neTWDmshViNKfLBQL2W9sLmVdtJm+Jmic0306GnmfYu0PgJ32VRFcjsCD9mAl2H
D6m4iY/hbsx1xWrTPxV2f7VEL53JEkbKtTUSupSP0AOtjtJOFJyChLeyZQGvtUJcSZG3MINzt7WG
vBCcG7KED73WqMaSUHOtAgwkpajYf9bSciHfmVvdpDs6cgnWSFme5G5W3Sba0DZoGnC4JdpGQrlI
TlZ+p28vr4aFQL8Wy7tvZAJNC9OoLRCpAZ8vfZM5Oaz8J6Ww9eVAcyt8ZMxC5mKVf0DVxIlUaFZX
QB0SvILSSfyQ9irPOsRn+Ud36IvkCxHnVoNuqvSdICvRpZvMIbroQVS0UQHyUj6UaXltINEkVeLC
DCpzU2jAveJTKVTPp51XJS7NRhm64tSZwmtQ68p2SF3KCUL5KQqK194dXnLJP9JTvm9l84usOMdK
Eb43Un/UkR5sMaDGTAKxS8Pb9RJP9frFrKvt4EvbNHZvItddy/hfmoAaV2KRXQ9ie1OExc6V+o3n
KK+4ocrrQNaxgdS9YKv0+l4JUpAAaAIuFO/mVj6oR1mUyG9oEk2mVKlCQa5zVoscyNR0AOt5/sIb
b65Ew2MVCQFLQ1H8Q7sjMKy46gIgI+0xOWjb6k65akCU5etqA0HgofgkPV9embPnFITGsbaMWoM4
7RUpslw4QgZ9Tt2ZO4gD22b/2tndpl8nR3eRxD07h5R/R9VJBYfBycXVVq6XGJWenyx1U9fqKnWG
hSmciaAitww+DroFeIBJBKkpsC9UaTfE6jH3b5PFb/RLvWJyXZ1FmBT3XE3xwzIgQnBo1vFDu0td
O62571eoT8rhevjio36/R5xvK+xAxOzcesWL5dExVlCBQIQDiX6Ov1/+jjP7/eyXmtT2UtGIhiwZ
h00fNlKtnQWXDxrBwrEy1wShR2CK0tiU/ygO7nhhB7CA/e5lw6Fo+wB021Pbv1R5iN/qCHx/KEAn
D/VDl3erFMX3lnw/Mq/AutpO5v2+lsvZrzOuhncnuNKpKZc8e3LwrgNvK0n7sFsoVswtqPcjnmQM
JHRG57YVGwSKhgkg3MgWIowHx3RBvY8wnrHvBiEVVtxKFhH4fzd6D5Mkc1+jMH3tI+u6VyDoaMWq
q5daPjNCKejCqBZ8lzFhkKfIBK8HpeMj5/RLW686VXflp8FZV1fGxr3ubGFX7FJsZb/k5moxOxp3
4XTImGKOsAFT1T7081VtsOQqdgvSsOoAew261kZflQdktdT1UrSZ+R0Z2/pYDQQc86EWVGcWyGg5
P6VJ/LVLeFB4P2VMylUUk7zS5MGbbyQ4CZd35My6QWIB8RsLJM7Hrh1CAaKuJFl+itphm5k8WyN3
YTfObPqzEJNKXWzC0kryJD/V7k2mf/Pqa2WpMz234SnXjhcSKkLqB1cFl7dzinA8Xc9jdfBgItzB
YLjzb0rkPvpr+bp9lKsVnYMl0fBfYKXJEjkLPNkVRhFEyaBFzN+1dxI/G3u/W2kZ0D74IZv6wGNM
vWq/VEsokJlU7Szs+OfvNqMggm7T0pDFoj3LBV2q8k5BWk1Rtm067P7GEnk3t5Pvl+SwLCM1yJH8
cI9mDKkD1t7lEHNLRAItTjoNQufDSxHDnlRwA5rWFqhBRwuOAG0/KeLvu5zyoAIxTrVVB6g4fVZJ
qgOVOlXzU6YGe4TmYIkvKvd9PDLYRyOkn0ST/unkHC4LoCYA6vJTWzjXfl9ctaBAVHTtKjODev1y
ed7mdq+EyoeBhIkG3nNyn4qNhtlVz9YalfOq7qVIP10OMJM4a0g40jUA2kKmPskmIdDIrZe4+amk
FpFAq0wEnoeDtPKEt78RaYSsgoIc0cGTiRNyXRRAzmSk6OiOOU+O8dnSbyPfX1hqc/0djbRrfPSC
DNSni8DIyyxo3CGl+Rrftrvo0XoQT8q9cjS34l61FsKNv/bkfLBMHIR+rQeUMCfDslopjYpaBUwg
etdW0Mu2oIg0UrMFSP/MhwJPyeVBKozAyBTvKybAkrx+yJCz+ZSYR9HFY128Dtul3P/DeJA1YiwW
MunAzz5Ie4q8DC09itOThwnyqhKTuyFBAqIdysfL62EuELqsQHxRNzLlaVGHalc8yJ2cnDz1rbeu
21Es2Ph2Ocavb332dUjxAWTjCIYALMWjyfJOMto7ahgnJ+Ouo5wO1iO9NdIVfG/YPzBrN7kNjfc6
k++dr6v4SX91aEGPcO3fl43iNwGDCEJ3xHmyXs4PdF0LEq9SlQjQCUoU+/CoH6AB1etR29exhwV0
yczkUsYa0cCchNC2JtHUTE9rqy6o2ffplR+UOxVklSuJvwsYY1Dvw4zH17tbqqrStnbKMj4pSXHM
Om6rMt7jM77QRZsbzS8sMaf7eAqOf/4uDAS/OO6dMjopcGtXlZw5dmS4X9IAUZDLC+bDLkMnUFWh
zkgKu0CbPttaGbI52VR4QqrCDtUadU4aFyXFU4Q7LoeaGZSu6hy7hoTH24d3vK94rYE4WniKtM/N
2IOwHsNFpdGFIMqEFNb1UVknhRjSRL2D+6x0L+jOXx7H7JShQqSDJWLmpnpyqdKkllX04akWv+Wd
tWmV72b8oqtLmdhSnPHP3y0CtxBi0fMZytAldi0Htlg/CzwUPG3hYFoKNEm9FLezAqdiQJ4MXcmC
DHk/KKdsCRs992l0mdcyTpbM3fSaigtTzWNVD055+lNCtkmqrws45b/9cQwJSsLoSccVP7VUoM7t
OilqYSes2Vd69snN3ZXndZtIFTZ/JxJ2Xbw1dJrDk1mjAU6P0bEAlojGmubIritT+hcQIXC1/xuh
wIPwYDMUqDaTUGUcu4qrmAFwB+1Flyq0OgbzS5K2j4a6SGaYWQ1U2/4KNkmOmzBJWktzAmyXzK+O
JfxMUn9tOeqjaGBAe3lgM0uCWLwNwVeSKJuTUztsQ2eQWy04KW5zsvyBwpSKiXpWvl6O8/FRMyr8
yTDmAMRqo7TX+V6qAtEP9SQPTqE/6LaeSPVaCP0vQavRhYv2mgEFFwW2e1E176pYt1Fkbm03NMK1
rJQ/oYJnmyQMF1bQ3Oh1FclUMgIIQNr45+82uCGiAKQkbXDKwvJJEJ29W1XfugbdgMujn49DamhK
FIz1aa1YrkakhFAFiJenrzXyTWWEgIGWNQuX43j5TXKP8SP+GWdyOXa9GemaV/A1u3KbFOquS5Ln
vzEUfTSnJaMghZrsBK1NQjcx4+AkBN8y+VV1IpQGljLCuR2gvwsy2QGxEqMu4WWMQ0UT1iw2XqzS
S71L06VH78e2GOsSgIkG9JfKKd/mfAlIgpQGah8Gpyij0ymhqNVJhmiXTeytG3rCq7yPhbXutzr1
PqFeD82iYPLsV+NBxOlCz0OfioDLBTIkyGEFpzrw9+ydNQL0ny9/tbkQdDF517HUNf7vfJTRILhp
0kf+ySx+KiBG/H5pf3+oazGP7yPI5xF8mWdjWBAhQNRiP2I8na1urdBaXiVkm5eHM3uajEVYdNMN
xcDK7TwaiAghD2HXngbH2AVledenj3J/RGMIKUc0FuX6VXPMTa421wFVS9zgEpoo6Trspa1RWL+f
LBrvf5vJ2FPFtbQ2E4NT6d5Y8X2vvbbW0+URz5wg6MTDa+VB9it5Ox+wL/tSFVWOd6rAC9R4GEog
QSrwx5fDjLv3/ACRoNDiEWAglMrGmOyGRhiEBqmi8erx1pVT7GWcmYUKxKYurr1o4biai8Y9R4mN
5wnuQZPjt3LzLqjlnrMkMlc1glpF/51XBMKsX1Xt/vLIPu4AUh4eJggYglhCTOB8Ag0NI0MFOb6T
TMeuPkE5WZi6cWomU8cxAiISiLtKU2lyk1ahpaUJCK2TRpMAYX31G8qfOgJ6IRq9g2jeybyJEK16
TQz3t10A8cSQwSpgNc0hRln5fHCFZvYCAExiW2gXGBpSZ2q0TYL0++VJ/LgKiQN+kaIAjRDq/+dx
aDQmltAGwcnS6n3ehDde5u0K2fl0OcxHQtI4Hvr5PFzhDJAwnMdpFCjyiUscYFOPNcTudTa0V4KD
AeUQ3uhdvslU9HsH806R86vUMD+x6z0UucRuE2sWBdJsGLYBZLATIjdbL0wWjru5iaBqwdOQMrdJ
cen8FwSF4/te4/gnJbJ6W7CSb53fDps0L7cLUzH+pOmyAnBAZ5SFhYrDZCoi9BHbFLQP0PXkkJ0Q
Qtx3+xxbo+4lok25RKT/yFRh6hUKF3hxAkNgPZ2PrNWDTJUjPzjFTm+uZB3pRd8gIQKM84zSwdEJ
tBbMkBHanpndKqUGvd6T1kGdhCvP5AWT6W9OUX2Tg+haK6zvA0Iw4KXcrxIi7LafyiFiO6W67rjW
95fnavajIFNLR57/0No5/9X90E0dijL+SUIDVwofBElFFGahvkPhdeaLwCGkhQOmYdQqPg8jFmEm
pmLPTdcL6Wpo/HtdcYOtUYOyq1zhJPQNFfMi2uRidZ9aIJWHAsGSJs0fXOBptpile6gvgOgs/9nN
anftgwCy1P6FlhEQq2CNxWKwUlTEAEsr+5QWyPrlKv2wtrBrKNeCBwM0G4zvUNJvMtHMENaqk1Xc
+bfOkD1IAUDQPMrXDjwNpPMKfhb0t1UeYPIBc+DF74zBDiR8eY0SBJdl+l9QrU4Q5ssegX5etb6+
jzz1Km6STaKa61SI0ZkrxdS2GnNNmOuwC2NS9u7I7/TcGc1TJjf7OudZ1OTCV6+SfigS7Wc3lG7A
SCKKqRQbt9gbRXvl+P1XBEW/twnKkJyjD2LYb/mW34rGBVrWuMdGL49FQcVWEavXxpVq20ilp2iQ
DmD1V3ik2Wnc7mS5v+Lp9eSinukM/U8ZXQu7NcZuU5Pe1qo+fKs97F6iFrl5FTHGkWkhuS4qf6PG
Ri6dumx4c2nHbQw9uwZZtLUG4aT7zhNyM1epADnBHGhgIRz2s2yta/gc+yJusFYqcFiyOg8JLPUQ
wRtyio7UQzJpgMvKDTiKm96RSPX1L6GjROtMkX82WidgAql/jnT6/lWe35ZG9RhW5cYwnGLlGsNz
3XcgA3BZtUNBHAVowhc9D65EPSpfMtnpbQvw0ZVYyp+tnCcnwqDKJgSQtHCNzdQvJfJEWeaAHwlr
0xSgsmIjQl2Z3NvXu+ssl/V1lJshzjvOtVjIiq0k0VYP0TuVW/1V5mZ7jIzyCrPSzK5Ir8Ig9laq
M9DPbI6A3W88pTzqUrx1B+t+CLJtpiu3bds0du8ryFiayRJfYOaqZwToHHF8GVT+J0em0gmyitBk
cKJnvVWtfKsES+XBuWPyLMb4gnn3cox8d1B51HFM9up3V/RfQ7OVN2ZThgiZ6o99msU/SnoCduoJ
mg1sEuWnAfwzcrKi3SReAkqjNY9SFOYbGZ3eL5zH5XWgqOFR6iuAv6Lvr2Kn009155k3sGpeLh+W
M3csgt70eCR4j/BFpsmXh1oFvZ4ooAeu77S7diPbydZ7HDXhjqTwSOiuXHll/DS/a9hFfrkc/eMn
Og8+mb7MDFuxSQk+yiAlvmer9UJu+fEyGCNYmAKSYWJ3Ncn3dNi3bu8I/slHWamz7hM2YOYu7ZbZ
KFT64Q9TVGXDnC8DwzPiRJBM/xSb6a0QWU8hMPyVnNe7vzFff8WZUuc71cjcGKvaU96DM/ZQqw3S
zeUQH4fCvqd1BcTl30pR50MZhNZLpYqL38sQyr7VqutWXajbfvzq5yHGP3+3aaw8yYTQcMnBu75f
WVkUr3JHWTjAloKM43wXpBEMLxVQKzzlpb9SktDWZWdhqj6C1bgw38/VZPnWKtdj03jj3hm29Qv2
aFcGfC5rp26VDSfdeklm6KPa1CTiJPOWQf7xhCIiJgX9EQnD23DjIzy+Do/pjfGgfEPjahOu6y9V
vkq3ELKlzTKzbObZfT7uSV0m97E0gr3A3G66bfQEbmflbtRDeP1ve6Fo014tQVjGqZzkv2dTPdlh
VdiY6FyzLJuGgrV325HUDcUPY4k2NXMeno1tKs0WykotV9X4TY8qrZGvnbXCwG6NKOOV/IycjvkI
FgnqJm5BNOuW8u6FVTuFBxZlmOR1zarV4+iUupjY+dXCGTI3kzQBMQOg0js2+M83hltFrtM4vXfq
tPBaQGld8g8BTIE0CRcizR0lIzSWQi84aXhV55FyK3eEvCBSld7V/bOVv2b5wvU1k4Rzt1OzJp2i
6/5rpb7b5YrVKCUPVe/Eg/8a4aZvhRPehIP6U6iyO0cL78GD318+ID92+dmDlAhxT6JEMk7h+bAi
ywllNRi8k+wIT56mIrpZpN66lqrdIEmHFmniTSo1CjrPIswEv7gyxAbB2thfaLXOfUngBpC9wTlT
ypjsCdNMDU+Ia++kYjK+MqL4ZHbtl2GQrpCQXog1+y0BuyOPhauzOSVfklH7Uut1fMtq5wNtrq6r
pTLQ3No3IF2OQCtO1V+w03ffslBzJYnjzOPdFps8oYYfmuj8fqmfh+HI5aD/z4r5gPZti1IwHCqG
FOjXRQUbOvya1/4CKnPcQ+en1RiFQqgM/JyO1GSPVbrfuH5MJbAocSlxskjnyLC+MIl3/RBDVs6M
t8ur8uPkkecgsTRW7OB2TJNdTKP1qEao/ZSbX3P5c9Au1DZnfz6nBkR2vJUxajpf9B2idbmC9xXt
PP9II+mAsPH68hA+LjGG8C7E+Cu8+/5qoaGGyOF3yqpua9ZQb8ViE+tL+GhJkee+jk73jn4XmLCp
NaARu12lWoylhxm26nLtNvezH2bs/DCt+kp0u3v0guTRMuNnZ3jP2RA9VrGy5w8VuwriB5O0vVcD
4Pfap1RRN8HA3+4N7YdX8VSqC7jWqMg+NhrXBcz3z4MSvyFgZ11lvpLZme5dO3r4UHm9uo7avFwj
0K+tBEXnIRzB8x+1Ge1cUE27C40rEnTtKMd985CNZhRegbNZGqrhyncGCvg/Sgl2aOGfBj/JV6Iz
RLTM3KNLKWBVOVq68RP3m+MlUO8xlOD11j6lKf8lsbLUpuvhrTx0uzc0Nm7kojylTq3ZVVbfFKqw
rbzipoqTl05qHrpwAH1o6neZgSB5nXXrpkmwxBDEjGdNRsmj9a4xYt1A+9f0yDb1xoDcCFcXOnAy
qvTHazFqy0NTqCe5TNJ78NOPWWKFNgWDwAZguc/F8CBq5V2eIEDUm8H1UAvYGSPxWpSdtzIsY5fR
11rXFYQ8+IRXGcLxqlTqdpDUd21u3vEh8l3sx9U6LTHPFBrps8JP3sDc2yGhgEaC9JKJvWcLZXMr
V/IeMs+9JwPSamEZtI7BvJvXuoAVlOt339M64yHru49i1T5k/oDAOLXPVdkPKSrg+kvoODXkVeW3
fYNADdHK/nOBTvIrpBMci/JxcOJFaWv+c6q7kJmWNFTntjRcC+j79O+4HyeHlFu3guaFPL5Erdl3
TXyTKOHny1v64/XMQOinUiIjAQA/c76lS23wa7ElazOEGql1FXEKB61tp/Z/Olnqr4ZsuC6WJLk+
XoucI3jzqSgt0MJQJvez2TtsSjcJTrhYnCRXOVLCPur4XpRl8vXy+ObOeaDjNEhMhLOAe52Pr9ES
C2U7iv1O6yHu4uebJhYfDRpfkmPTrN5dDjd/Qv4VbnJCuuTdQVjSPO8txxZz2NPBt1Ec/XKU2UGN
dlLQtEDVTJtqhozgeB+U1E2UGtZNpZl2VaTfXd97y6oej3uUdS9HnEmp+GTvQo4n9rujPxQysYhL
GuMltpyjMIu7sR6yTX7o8Cldgr/Mj4+OIfczxa0p8LSRYm5mifWh0bTuUnWVZxrVQswctPxuaJaa
lAvhtAkQqhbCTsLUmz3gCRtEp9chthbJINvOcDUUC/nw7AoZu6H/Hts0Ny0TbpeyJZisBN8tvaUe
SSJqZs3T5S+2FGfywZrakUs4kMEpCcWVBUqzlqjJkk5dDjN3fozNDlA9FFXIdSfrQlbR+7Y4ourW
X3dDl6/SVsMkwnvIHeNQO2OJsRCWWnjzy/Fd2PGEebccZTdgY499tNYGg8dyBHkf7lD136HzKayW
1JJm4/1a/cBFKVdO+1y12ZZCmkj+qaK5U52yZIX9mE0D1EZTQdwrz5dn9SOlYUSljhv8j3iT8Ykc
9gCiVf/UOwgT5708utNxIQ7WjZUmOJ2FOwP4kQ2E76UI+oNrxC95gPWYKr9JqfHc99IbwgXhwjEw
t6hUen1j+q9qtGfPpz1sA1nLdToqsvuUNofCvVebt8tDXwoxWbdaz1vVbQbSZPHb0KFmFLa2srQ5
xmN4mv2j1MjFAM6JAU1WrRQZmaW7LZ0hP1n1ubbqlyhZs8MwwPiAk9Z4305eftmgD4nlMlOhfF9E
91Z/F6UPl2fqF+B0OgpAr9RMQQoCOJh8DT3TgiCLQjqOMpJnldah6kGvyMSCcaX78GkFeVhXPakY
2emO39LfZla7DuXhWRXroyHW8iZw1J9yUqwFwTzgTXedCcWdm8X3uS8sSiDPXfv0K6hlU+oHWDa5
i50ExXd0NngN79x9nm+N7+XNWMCu19ktl/NwU3Qr6wQLcbMwUXMHPKSPcaZga7OnzpetGFVqERm8
7sskyPe9WRzKxtxIhXmITfNodur3EN1WXF6Q9u/cvRRi1+vAGUoG2Ka4y2B2FF1LoXiV13qwMqWq
gxAc1rZX6/fQPUijc6XfkHdXWy8WJRtMsrbWK6c8pLW/0NacnUSIjSOsa2TNTD76YFRtEeFMdKqE
DGSaI/8MAkxasvDeTb0vlydubhGDMiGUBFaCKsb5vFVZX3RlVfsnFM6ukCS404KKd1WyUG0ef8x0
HcPcknARxUSOFX0epkwt7LhK0T+JGEmuwtjDfyd0DjpMr72FDoxA9QZRVexlIn+BMD03QhorFDMY
IqSqyWyiG1KhKdYwQt3ZBj2SOJoUfurafElAYu6zIcsJKIz/0LWfTOXQSWKhKLwCMYCoV1mffPME
69V3pe9KEy4cDHN3MqcOghgU3sbi3vl8ahUtVEFnuQ+NeIUA+MMQZa2da8O2yWo7aDFa1Lt+4WqY
HSBnCKYZyHN+KG8MmhLUYQnuSSi0VYu2Q+WiZhdGOPgtOQ/PhhpVkMl/xxLfZDvj2iN7HWnUqaQ4
UPQI7GGCVfaYjCoLK3PunkA4mrMVkC+Vm8lXU8NSqvSe5WGisCche6kbSyjshRDTarZmCXJXtpV/
cjUWnikdWyFfIO/OLvK/RjG9J5wkjoZGLrntjIMVXfvd10ZaeGYtjWJya+fBaETmMAoN8cGh1h+U
rDhcPoxmc6J3H2MKeLHUwQmFntNIqVfD1k/WyTpYOwfUdAyAGAizIhC1zXZqdbv0jWYX3Nh9Regd
Bb3pOxyRNjHBvpXIGUafihevvay9ISfeCW62pCM+d1kBVvkz2Li736W2WKBpuabmfC1noOLRPatm
oY+CHNHa7bz7ojDy1eWZnR+eoqogrHlwTSe2wGhHl4D/nGosRVtkTLRQ/pTI5n3bBQuhZpci599/
Qo3r6N3g2joB64aP46lLAhgA3doHiuJ5yf7yiObCmDjoaBxFMEqnJyCitXzHRuGE0LIHvZN5+Xf9
tdfrny/HmTlpkUwhqYa5SDd2Sj6Ssf90EsnwTkas2OXwybWAFlQQJRskVAsEwWJx/f8XcfyW7yYw
NnFucEuNKj+AayEKYVSB3O16MC7CejAyEhNx4RCcmcwRQzimGyP5aYqJN0s/K42exgIFyVUpPCAM
vIrVaOEhObMIz6JMVgYPFi11HaIEgmrrPZYYtbGu3ZNpPl+ewdnhcCtCSkJXgLTwfAYds3MD1y9p
DjX62sP3Iy77TRr395fDzI4HfSUohmMBb5pZoE6MCTbv4BO2aAcjK54wqsOpsNl61GZ/f1eBbhsZ
VuOoPtCFWl9BuceIGVKS8QRstrFRbSKO+stDmps5aBEAdcgIge2NJ9e7tVc6NQIzQ+idFEF+aVsX
ZWgTM9Q2/BunBPwLhdbdL5+XKSTE6VPs4fCWPrm4twbU6Jug3Xr9Ut1nBh0gE2ekL9AvHPtm5wPS
sPOT5ML36JLXm2Hd3lah7QCH13blASE1wV72P5o53eGHgwyn6Iw22pR0WuSF1/V174JJvO3KJxeP
9EI6Jk24spKXy5/rVxlwklfTClIQPuI++VjbhabYqB1VgJNzI21x8t47e2MnrzPb/09X/H+9dv/b
fUtP//6p5f/8N//7NSXt912vmvzP/7nxX4u0TH9W/z3+sz//2vk/+p+77C15rIq3t+rmJZv+zbN/
yM//I/76pXo5+x+bpOJiuK/fiv7hrQTm9ysIv+n4N/9f//C/3n79lKc+e/vXP17TOqnGn+b6afKP
P/7o8ONf/+C5+m7ax5//xx/evsT8u6c0GQFd//5Rf/79t5ey+tc/BAC6/4T1AJ+K+R+1PTgk2rc/
/kj/J6uOfUSbE+avxh8laVF54z/T/snfBhvLpxuLFByFZVr/+iNZ/ie69OJIxgdDrnIi/+M/Qz/7
SH99tP9K6viEq3tVMpbJarRG2jHEPwp3LJQRyX2+Aaq4lwQ/Cqsvltqtyalpb2n3oaTfmFm0F3TB
luEhe0CAhuDFr9NV2F15srfzeuMmR6AhxR0VUYBqqyCt4woH9CE3cXeNHelj1FYrJfJtE9DrgOuw
4ekLN+FUFmr6y0/5q07ma7ivBtUXbJ5+9jfBFkTfqqSWoGzogG+XgB/jXLzbTX+Eg3hHoYX0bMqn
ymte+4JPuOja3St7xB22wyY6LsFoJofshzCT9A8sfYKOBGGaoVgZ8Q09Myn+/G6J/rEO3n/3KTzo
Q5DJdxdcyW00zau+VOtm3T0Vd78KMTfJHhtQrEzX+FivcYm6HHW8wf/vE4ji2/liM/y68+WUkWXO
oa1vREyNLweYnueTYUnTe8PMQVE6oY+16sbZIWWDj/Sh2kh28WDuk6N3dP/OouANarHJFQO+z7R0
IReNn4KYsD77Yr+zBGNXZvJaQ7AV+/IrORYxF8McFWnWhZH+witOJlND23CkAIwZxvRNV4Ftt3yp
tD4PdHURLV83WvxJdISdFWpowUOOowhYeeXarQvQzhHatj9701rlxnAjpc5JLN9MrbGrXLK7LNnE
kDpdWXkOu3pjucVtLuTrXhAxlzX2CtaDdf6i6D+M/F4N/HWe99iWRXTaVYBewW0xdJs8kgVbMP8P
adfVGzmPZX+RAOXwqljZWQ4vQttui5REZVHh1+9Rz850lVxr4Zt9a6AB3xLDJXnvCSCMTjBcqKP8
ZW4vo93utWrlVDKHQlTyRImxnSp4UsfvnVzvEw4ZU1CxRsPaNindT0a6y5PHBrYeQAcFpZI6lMnH
YXzOKjCc6re8OZpd+TVm7WffkEDQ6HEg1kEn0q0GMT0m6Ru1mh4g/2Jn1p/vdlKT3fI8f5CKcjvJ
aMVZCtNtjVbPrKt3aZTC+RcCsLZRlb7ZM3hGcxShzAmGhOYBcqXg+Y07eZoF9t8sPMRgAw0feXo0
4g5c9qmACgC3myn3RgPgWLOBTiBVQtlKTm0DxeZc/w0fzE0jx6ItNsQpa/lxLCS7BoNAhml8Wsu2
ld4mA7PhlpzBdRx/fI8Lqte0w5sOfGotfHQa2uUtrt0NleHxewOjgAct419C3fotsypnJj02iWXa
jAt+ksNFOhZjh2qN6LIMVnMkImt3NDgJft/PeDDKgKHiJgNlncXtCRyeFo9l0QrFKGGAFMTvOSG/
KwhZweU96cGAQBNeYdDuQPIXXAhx+sBk7ToGFdteOyRj/cTNdFv2t5OabqO6OdZ/1KhfKh3GI+mI
xXeKRGgBU4g61e89OAWJeZNaGViDPShoxnsGowE5V52Ctk4y9Nux0d90Sd8aQPgXk3KSxCiABK0L
UcSgjpunvOo/xbqPHFLCTDhJmgmFxh5EAeUQUbqJcVO0ZToGSfag12+tAV8GzNU9cFV2bsq7yULx
WAbjwxomz9AAHwYq3NY4C8Qyvs+kFBj2zMNUWh6r40Cu5SBLYD1t1Lk7FSaOz3IaHeyBBgwD87Pt
USpmcQ6B/KF32BDZFU2DPnmG74EHoXGHjyI6PVOoZOj+qDXgLSTopvwljok/ZvVdznuYwPPHlgr7
Wo9dosLQoe/tXkrdCkYQBgDtfVaC/1UFdTRsZSwCRSltTW08npZuT0tHB0ioH8PZ0xlLFoIAFJoG
pi3kXwL71fa9KzBYpvPsYYw1B7YWMGyHSWEho07KAhrJt/BT3E4EluOJ6aq0cyxI8evNiyTF3pQX
xyaRHiNNDsrK9OAJ/aKZE3AxBJSRwiNK5Ohi6aGTtanK1xxAHroZpuNYtr4M3Ez5iKJxQGFHMhWS
k4+5q/cJbMgfWR2dGujAG/GtHuVB1/QvmanfVlTddO3Q2MDnbKEK5iuxiO54BRnt6ItX9dOoCXAa
yz/GPj1lIt9KKZ4VcbkvIPUoR6AR66ZdtwIMOzJHKxVvIrlXplYoCOozNaZt0hOoske+UZEdg394
UyNLmsBNdAI7pfDsUGrdR+H1tajjt0IWvKlUoDOIhkdW7anc4bHe3htdaxtxFdag2xiA5SgpOUZ1
jOTVbCHB4DGgPNucOmzsH4Wk3MqJ8cny1h818lBZ97Wa2ZbMbDYFOSROSLmNlU+1HN0ofVI15a7s
7iOxcXok7SJ71wn1eHObmi80PXYpRLQ7CjzViUiTlygWMDIVqgilzetnHfsrMvxphIk3kU+NyG4G
AT3OcoIc5B2tgQNP6E4doxcOQXGXWbmbavtyfCTtiwmvnA7bm/6qjV0CGS9qHeLis8L2iMkxVn5J
4hbqsjZoOXaTjbY5miEhusMq86Qr6D7Jh3zwpsEIKAhaxYgZF2566zmnfKNSzR27Z9F8bYkeiBAB
B3zkzhqCpvjdD6ElhYnwKvaGU5TPGQE2CldZszM2bfRk6U8Ke1dnD9S90O4EM9SzraSAttrYxfBZ
ifHOwmu2f51g7VuBIwY/+FFOvRK0ZeTTci9Mlp+bkzPp6uvQE+wurbJBW35FhvHSwnTSSf5g8m8K
GXNjq46vivISj0ehP1CZ+RpDfxE2RONnE/2iBVTb4bTTj/VpUI4jVNSr2iYoTSk8svv2o20B3Oj7
zYSKolTncD9nGK/PAjAzO41NdxgEwCGZSxvTUcrWYelhyOO9pE8EkB24wzOd3Iw1P5lV48VFAxUG
WBTUgp8hfY39cy1Y7tBaNuhZevM1yMcyP+jmW2zlds4aO5P3DXuLYDUsQTglj756cbJV9pnFt6CN
6fI9MoitFCowf35f7ooq2ndtfcQb5x0tFB+EhP2QSH4s5ts8texoHG91Hd4AyoS0NgY5zGwsHvkS
2VHo9CcGB6es3esU+ABI5NbB1D1J/NBUB6Xe82QDbfMCh3FKRUcggm/MSv6vJe/cFmpaLBzSo6js
lfFeUnaRVbk83wtVUMhH3ajt1ngx0ePgEJiHHiY3/bqiML71egnmp+wOJJ59nQdw3XElCIDK6qEn
D3rxOuG/m2zY1S0afmppS6yymXzQQNJthpckh1brXqketeRVE+8yilIbK02bWKqrMxEVsXtcfKQU
3XrwmLgZNmwQbVOdXJHdatM7GEPPivpSY8qMvAx4Ru8EydqbZvXQYTLUoXdbsbo1oEVq980pZhwC
QzkVvQQJDDnmthHGjY5rmSYqgQVNE3Ok1X7E2eTh9SU4gDB61ZQi06YKcDlpsxlxwVaaysuKr0xt
nFKTcJqVXmyhTYwbVimqL6Tmx4hLD2Ys7pMk9Rp1Ar4u/hJ6OO5IUf1qZFzYoAQamMpRTu8VSr0y
gjluzNLB2VelY4iFtYPnXGhyaYtj+dVg9badeIu3ongiHa6OSnvHR9xI+zyHZ0GvfXRgqfICq3uc
EjtNFHcg7U1koVmdGq+T0El2CVNIE2adTev0SFi82SrD66jDhqeQ7xjRvbo0PJHhMidpntYOQFTK
DjKBpo1OUqDEUce4YT12VeJLmbDXE8GFe7uDgv1Aat/MLDdWIm+AeDPWX5xUbp+lAYwl7JnjVzbQ
eI6E2640vbKRQIq0ondR6rJNMumDoxNVdotOf1m70l+5TgGQjNYulBLQ3JoLimfVNSkpGjqIpRXO
kJZ0n/uJzxzLyX7pvvweOWssokXpen4rQVnqb7hFMU9RSNKrJrXCIg+18o4JiWNlOAGUHlgyGE/h
GP35A+ffv3ixXARcPGxrq6+mjMVWCLdFx+eGA4kcPq3V9K48n1E60XBbRVVFRVXvchQHvMdwKyb4
rO6eiaWdjhasV95//pRrpYeLKIu5SqJR1PMcV1/tZn5VOAl808mXbo8u9MFTPz8qK+D+K2/ni4CL
wWPCQPJuwmclpHdj4JBhxrkyP9eKAhcxFkWBRKx6c2gkK1SDLhy98VQ5xBVvIMjoyG5+km3ireGc
rtRUzkMum5+xYI4s1zUTIc2dskmDaTdr3hnblfmanyLLtXe2KpavZR41qMXL3AqbYdxAHfthkGgw
grgjl8VWEo9jYT22vNxqYO9mwhD8HH7JCfuz187Dzy+ps63NoKEKxjg+s/GgauKn97mPW796G912
QexBh/up9CYndvC8FDfZUdmmjaP/8+oLhhqaTnOle+YhXP4Gk8KcbiJYQQYcK7j+KGWa//NnLhu0
//uZf0MsFpCij0LKeWSG5mCz2hdSfwbMO7lbzAsJb5j0Ia+c0QU8/d8F6Iv683lJ6/oG+XdsKD4s
Pk/I65FDSTLMsxvLfIAo0dr2mP/C9zX0N8LiuZsNWjZMzDBDLUd5wjChsUlhICkSnHTti8WU55hw
h/czKC9eWUFL/OFiaFEXvvy8URbHrJRzHA679tAFRcAcSOCnt22wLoC/GmzRISu6CCnUYlZYeWag
uEUw5s7gzFmA7NTTmhylvDaw89Se7444H7iiYWW2bu/Vn02N7r7qKKje4RKm2mhZ3M7RRVfM7fQh
9deyw/Uj4+/ELo6Mvmpz9NRMM5TVFwYl0L54TKtV8NtalMWRAT5tnCkdzttk2wFCLXvTxvIqF/oA
geak7sPdGhP12nn7d8ND9OlyWBsR8FIK9/pQhM0VfMKdCDj7rADHfm1rrO29RWoxysSQ+WCZIWOn
0TrW8Mv6ObMsSfzflv8is5AmNuUxx/KPsqD34s10aJzCgTuk5BO/2BFfdeGR5VkBCnnNDXWbDaog
tvH5889YmcJvXixD1DYVxUJRzRfVOLTCg1k//Bzi/ziE/7MYl9B+roOwwmqMJfcVA0+mG4Cpgz+C
4sWJQYD+pfsc95FXbFbirszhn5xwtglNMWOlyOYE48A+DAcUHt44+Cv4riqOaFNXWBnMpS3Lck7/
3LHOIsZ4so+DhnzauuS2w51X9MB1iu7Ur2hXPmaPyWs9G+bZ8pH9yl/x8vf6J7mxpw1u/i+S6SSW
k1Cnh9xcs8WNnNRO4Yr2OuF33iff8j60lGbLE2Bj9EXeF+HSZ4gN9lHWa4/E6gNL4RvZ+Eotvs3W
tOyvLrGzYIs8b+lTa3a4K4QxZJNK2C630IDLxd5dme6rF6KzOIsUL9fQz5OF3gglgj50DYc/mUzu
TLNIAdwqMuvJkKP7KDdedLl7NeNxpYEhX81OZz9gXo9ns4/l1kJJssV1pJ5c2DbaQ5O4sSbaHVfR
LtCcCYeOVsUbwA29ScKWjgunqvlcTd2Y/Vc7yq4xPon5Ic8bu9dDlbzO7xYGgF5tclekuQesxNq4
rf3sxVlRp8QowG2zQryzD2D3aZviaJ0MD8VaT0Jd2uUB8fT7tcvbspX/r81yNlyL00NKUAOONDwO
1aDd5jdworMHR/Qlj+yqfwaJ/RZqcW5QQonFuYIM1HoqjXxReKzlZGUgl9j1b1EWZwZLs6aWx94K
FQkiVQHohPGv8S7fKjOm71Y6SfBb11GqLh2Nefmv9FbGu2rtiJwX2U9be3GsoPwgKpExoINhMJRC
T73+e2WfzfvohwjfrFeplRCJ4E01p1XVIQ77jcKX3buTl3v9xlhB6Fx/mP5dJ0tEi5hYBlFzZb5l
gOzpxJsuoEcTqg/GDrcMfw1Zf/3KfxZvka+YNMvk6NgP5lEc7dHD48ab9oJHIZyu7bQvlOAc8rZG
x7l+HzgLu0hfPSG8JCa6n2Qb3ckOvLq9BHJlAZhibwk8y8sNxM526iZ7Eg69g4o2c3Ew/FeX8rNf
scxhYqaOMLSbN2XziwFfQx39xgrmb4a8xkrGXDkZvhU21AR6v5FqorDReHQIShRsimw10ayFWSSa
FJ62dQKpntDagPLgsw2KAH75TMGtKrbdberG7v/zzFtS8XtZKlhEKzw3rJOcyc6gwIWKyWs3nLUv
W2QcSHXBWyTCVuR+xhwNgKhotJkXe/pB2tXYj/eFmwdr2XTlwFgiyEvLEGB2i2kbhPpg4l0vMdnu
LcMWu1X4w9VYCgpfsxgjOFqLXTEUVVtVRW2F5cfwYZjB5CouC5L3di+m/uQAofoA44vNahK4epk4
i7vYB1qPRQM9O5zl1lFVHzjYqXYrj67GxaBgd5Z6EK3OBi8CKnRPKwl2TjDfEuxZ7HnWz+4RVgWk
cQTZLLwMiK13ip0VcoDBeRfYgyo/EfbK499DdciyhyiWVk6xq+fHWfDFZoGQnGmYNT58qDcq2n1R
vMaUXqoe/+ucPAuxOI31SgPnO0cIcQcRsk2E5NZ6ZJPsurX9sTaSi/1RtHHKyx6rBzk1mLbRVgpG
P7Lnst96jeH7UtUhhzIDp6HiYRlLpA7JZDUf0QQPk0r1+rp2GgqITnyErvLPC+T7rr8MtDigZLUC
j1HKUA/WRbtVVcfKGVD7K1G+L4TLKIud1wlmN7ZpbYZR9Tspw3TNq2Qe+8tVfvn3FzsMBtFJXKuG
Eea5dhqEFgCI0hG1dC/33UbWtgDs2j+P2/dXz2XExb5qB5GVVM/NsIY6M6fytlZ5WBFpx8vyuazW
ztKlmCHW+WW8xVbqiZKANoJ5GnfzS1DZgGjXQQgucbiIdmcg3cWPsg9cGpCEkCk4Fh64CXOnRHqV
bgR3rY2wNqGLbWfIqQYfaUwoOuem/Dmozz8P75WS8OX3LnabJkWRCJwGOgi2YRf3xr5GHfGJoMJ1
LPdyYpdeuu0OkPUMqg3/DRbVNhYculaVWtuGiwuwGhGzluQBzfgGgi6zamlKDyAYeKK2QltcWU/L
2knZGSQD+dMIewAMI8CdyzJ1WPeIexzgpGus9JXpW1ZRNAJdlmoALC/X5WBStlXH/ZUJ/F61nCcQ
DAJg8FAYWKoypgC3mFB1+VfVUoAD8EH8DWgMaR2QwyHJbSvB5IEcDnM4zVYFp3goIJCyXfkV1yfw
769YbJtYEeKmU3F3SrbxJgX41p4OJTqH0Ic17fHYDbi9GTNP3Wthl4qfMz2NQPXCDk+woxP114xY
rk/z39+z2DeJmBiZBmHSEDIUO7mJ4EbZudywgAJsTuNg3P/8/VfeO5ezsNhGqdb2QiOgqRinKrfT
nm0he+DVEnErMQtMIuwjXrhNmwcWz916rB4mZW4si2scqqvnDExU0AsHsh9smct7iBLnPbTEBNxD
ksGGY7Otmok9oEKw8sFXTwLw1ucuMeikSw4G69OeZLmgI09qLxK1rcIWntM38Slx4XvuAYyp2zp8
kFKbn/6bBzOulTo4QNDr1GZjs8uvTBR54H3R6GGsvVraC129zs1/YHnQnQdYHHRWJQBo27QIkNmA
yt0TR7IjV3flDH2jwqXu2lPy6go6j7g46DQBzjTDiIjTB4cfQoViqzHZxYtxB3Q3nuhm7q5M4ZWl
AgVSNOFABBbB013sEQjyymmscT2UFOlAu8TWk9RVBwWGhJGfVultpd93pmGb0S7Wfk2KYNdE3mcV
AbRjRXv1Sp7ET4GfBqxyoSGw1EHIiRhXRcH0MAUCCI5TQb/6oryyYCHFhxGeZe/hI7jYGKOhshJP
VimsOujWAmjXmm8y6CUOhK99xhWoJdOVrHg1JICnEjgNIBAtVQ1hLKCPWlpIIVUjXxY7J05QHBaK
nZBERzpEdwNrvJVJne+Ri4ULHrk521xBigEiA5c7wxCnsVHyHGBNofPFuLzVleS30BQ7JW39ofez
9FkW1MFTNHoDnFWZr4mmzeO4+AHQcMSKQocXXZ1lf1fuIz42gzbio7Wbok0OEaDbBRf2idrE9iiz
jWSwnYQsuPLlV0bbAtICUrRYzWCHLerjFc1NeFlHU2hoHw2DrpjafUGX7LnQCz/hX4UEzohY+xoU
Q7LxtlQGx6ChBhW1xqReJ9IjFaVt0a6JClw5iZCjZDB2MSEiIPiXE8LSlLHJIGLIgAFjWUDBVyHZ
lxg/5Yrp/DwGV8f+b6xllY8zmo6FBhitWrculUW/Y7KjARBVVNwxSH+QBXnPQa/5OezKJy6LfWpi
NZYhI+wwQqhe+OLxYAvppypOnok5/znYH5LztwWGdQXKEvADYAtdDqhmyFDStSoxzCAoVEhAyRbN
PSB1vhCDeSqM91A73lI92nX6oYYdFgrxWhTBpioe/EqtobVcwEiqWMlgV8fg7FfNq/Ps/d+VEAOM
mmkKx+JzgFwEUNRFd6fMcLOKrS31tWCLNZUrKo/Sik6hPmg3MmMuM0ofaNS9luLiLqJ7XT83qXBT
w4cFxopuYoqOFUHSQhpAYfxKO8jalSsX6yunySxN8O9p+dNdPxsAWB+3BRQHpzCO75r4QRUa3O3W
Tskr5wR0RVGG0GbaGZBVl6OMW4cF5ZRSxLEMO+PbLFsjvS+9Gub330WExUWWp1wHD4WKoVo2x3xK
vFKVbTAIToWhB4bVw74+9roqOgoWPRl6+zL2BAqLwCMSZfA7qsP8YArMFDhosdskBbupCLNlAb72
auoD2Q+qL3OGBFBYKfEpp9th1Lc1tCtpogWtkN3KMHpQx/syeklj6XHimSNUkTfJsBkfgSMzsw20
CwO9AQwYUOncQUf/jUGIEbKNka1Vn7mw+XnHXZ3Zs0FfbLhG0SIpy7HaDPW3Gv22sl2efvzzEDoE
QkzcRYA/WrJR2z6K8koscGolOZDv8HGLIYMjraSOa9sGJyO0VmddXnTdLlePpmRJBULRGEbFp5C8
jgCrZ/RZpbETr+7Ra4M2H8AoglqzWOli0CCVhMs/sXAMJl+W+pbkz6RZsy248uiyTNCToScI1ss3
FaxBSKPWUushRG/SB9HLbgZcuRXyG6/nx38+QSjngkA+jxwG8XLo9IgpCs+sIeTpU0RPuXhTJysZ
9GpiP4uxfJqbMXQDU1EGlJ4nXpNUQOfDxgf8k1bL30SZ+3DovdOpvoEBlFfFTwJN7yhVQ56FDXQO
mqGzq2mlkXV1yfz97uUDvuz1oSatOYQSOCpT8aaQVyM/RdjSvP/vpvM/Y7yEPuhDXFU0SnGMGjDP
YM99ZLnaH9UxtnJP+P5VM2cXkmCz99Psh3Y5myDhplZS6EPY8Sd4IdgMDj0JHmy9hWRD/qGQMlLq
ZbTF0UjzVCXRKPCwpZ2XI22lLdRxs8j/eYlegYtdxlmsUTXXzQHC3mPItPhO5HiHl1q/61sTTX2T
7yq4b9hZJTumIJ6ooO2hubZB6XxlbP+Pn2HAaRaSVfDnW5xRWZFbjcjjEa3WyZfczG2fIx/AMZCB
s0C6/fmjr8/k32CL40qh3DLzEmtGY40zjF+m9FtXZ6OgXW/mK+nze0qbx/dvrMWqsaggNZVuIAeo
991wZPF9LKykme93eISA5ydKWfMLZkljjcvJ0lpNQgoo8zvRGB8n45Oq+p4UKkhO3R069Ssf9T2H
IiLqJJC7ghACgOiXW6G1aq4mgslDGvE3qBa7GR/3QibbTFwDNq+FWuwDoewgRgSB9xACeY6WUuaM
IiS4kl1iCGv2s1coyJfftdgMVmSkOiy2BnRRxJ3owMzbmxvSHKhCuIcztE/XStXXF/7foVyCqGuY
15EBPkehhMZAQuBqwd8Gtf2itejWwuhNLTo5BXnoU9xGBzAJWLW29753AC++eomv1vDuZF0CNpau
N84ExyEN5Ue9TX0ygIU9PlhyEtToWxtAcqwspKu74+zr5cuF1BnAy3G156FoZW7Fnmsp2ZnJ3c/b
fXWMlcsoVBTMgmY6D4WBh4mcQK0wjo+xrmwJ5NzMhvgamHh4at5A2hgNipmN2K2hO64mnbNPnW/p
Z1f9EhRgCOSN2KW15QviEAyzfQEY3W42SF5SrQlMrmyc5a2/4zVYqGI5hGmqOka0BQMBqm4vBX1d
Gd21OVxk0zSS8lrXqyGUMXlZASBVLEzgSyvF1ojFRxpHfoHeB28Y2Klzgh20IohF7vUdSJcocLhp
SdbW9NXRhiwh1HtQ34BA4OVo6yUoqmC345YHyKnkVo4hwebYA+xCFsCnm7e0K+z6Bw7QCfVZurbk
5iV1+d7GnvobfylvAdxJppg64g8f5VZ3RtUG+R3MJrv8FQORaUreP3/lIaIBpLM237ygJ3T5xQ0r
R1AIMN/x9KiwESp+w8qgXmnzXYZYHNK84BGDP1kXWrKZ2mo+SLYOFxIbl1DBHeNxW6qDT8XWbyg5
auVzYkBSE0Je24qkN2ohwNW93gojBScNfaSx15+n2aAv1VgIbu0mHsJ+Mn1pJPDFy15+XqbzhH+b
EBhqguyuA1WwfMZ0mgpgvy7ht7d3FNIuTk/0A6tHR1W4m7XVA6QXvATiqSsZ7upC/Bt3WV3S0jLt
J43wMEpjcLtz0K/R4mgit2zw+MSC+Pkzr0DzDBFa3wruApCTgvL85TKQoywT5HjowlaWN6kEMI4M
CnYiCIeiqWNXKxhkwBjq4g1Yl7i3TKhUyy+RNByllr8YCctsGsdBBisN3WQnucufcjRE6rb7UsTh
4+dfey1Hnf1Ya27TneVEoup1qsgZD/WudDOCngHPnZqdilVXCm0+SZbzr0PmAxJYKCqDy3YZChqo
wPAURhvCOmZXCPEbtTgIhPVpUqEKTftfhSluiCn5YllVwPeAgjJGjQuR5zvogepOVJanEuZzNtQE
f1WkdjszP0JVHazxAQAIs/4NijSsEo1jXXK3l+njVMZPkNzOvDLrdzX4yQ0IkZn41hIcMUPjss7c
CJp101nmWwuv1dhs91QH9bUC5XyE/pyUkKCIrEcxKjwxBVq0Mu/LpLyJQT1OTPAs08rwK3N8+nlS
rqDY5yX0d6gWVy50j4QI3E8gBmT+ouSxY6S5CwRWwOPyLR5rp+SDG9Xmh1z2XmPkTtyUCVi2xtaU
iVtna77Pf5L1t7mDSsosqgS5lmW3tqoGRam6ugcBfMdbPKJheKHcm1RwYFnlqtLwIbT9pgZlmEEE
0RJFd4pO5bg1eeYZ1S9zzjHNQ9ZCMALN6pK/Rtpeoeyhqj7L/H00cRjEd5WFwuPXylBeTZmzKC6M
z0UTi2+xHTUYTk2UimOo1MSrq9yGAEImFX6vm7dKTAGXm3y5U1GtIh6PKkfg1baUk40V9Uifma/1
gmtAco7XiavjjtQq4Dw3067uAewzJbfRG2/Uo0NqQizEAt2a1s/ESvxx1BxBKRxxjFrH6KAijSGE
lk0PwnoL60u/0RNXLaACUPO3SjF8fYB9hxnEmmZ3WbmzBMXvrCOTYqeyjmO7hUupU6rarS6HcSI7
MizAcQoFA3pBPRXRNK0eBH4qtA8zqj8ov6knFsBUJa2OkXpqzdLp+ptW30NNu+OJ2831VdpuRJT9
aB8o2THVyYwUyaenjn4I1qEjcJUFWiSFlMgkAKPV3ko0dSBScmeU79p4nxYJVKuEu3z2G6kG46Op
rN9Q4/ey5pNHHGatkt+2mk/r4U0zIPqs17VXjPcGmM7t7wJWGRS+0UQw7Z6Ot0msuhb+TZjy0DX5
oU0LJ5VRrOxv5Ky3CX+GBuXWKpIT6uhu20hQ7M5XPICuHRVna2V5Z6izTBFGRe/CAWIxXKS2Jr7r
4hefHvVqcn9emX+sDL/tKRNWx1BPhtbS8gkHL1euSGrehhVLdT8X28gWmEodEVR7ZLNtXwDeobdg
cGmZiAZnf7KKKLKHdnjQLbjO583tgCydKZY/JDeJ3jFHhlur3YihVKKzPWsIG2TD49Qxcu1Xr9Wb
yESggjiktd6tLvJiBoEXVd6IEjlUXfsCObVfMMmBMCHluiOS/jWHmmSTpcXKIXntxoom23++fZHg
MINZl6hJH9LhTe0OUbft+zVIwRXsH7LoWZDFzk86SDyVRcPDVLK2SiJu2gH1IqgS0Fy7L0tpAzNx
F249d4koeD9P7tVj9W/o5ZtyUvpSq7gBZyQTuh96UMalp0ZBIa45ClxbsYaowBALy0iB9+zloZrB
4xcGvkMTdgQahcoEixt6X8gV7JKnd0Hotz9/1x/nqOWixahCOUsFqQ+r9jKe0olRrqMnGRqT6kOM
xsnV/jnNtL1V17set00YS9zHRnkotIrirK1cyp/Y8FpXj4WFgpZRe2OMRoEi+vUAmEnDFPQGVDuZ
9E91EoO27fzCkH00BR6gBbbNNNXmsFeKkYlTmXjmoJ2Yrm3UzrhrVALsF4kCaghONwII0MUOjLug
Hwlz3uFdgo5LPVqHpOc26bqt1fQre/iPEO5Pw7FYxzD6hHBO3DThSE2/a6wbAsRdWVcffdn5Y0o9
xRjeunQ6aTAMrqPRgGBQxPcUXy0k5KswZZ9HsVPKwqlJhyMEoVS7Y9N9XSgPEfyhbYuD7dhJEES6
AQozgCOJo7SaMzb5TtYgOgTi5wYyBKexgNNyoQCgVP/j+i5a0xArhZIiMAFojS/eHEmlDCTLaBvm
1R0cXmyYjjoMhr8CtFxWVhcWz8VozpE09ARwdYbNujY/6c4uoyUEm0C85m2YWW/T8JHozdp8fUOd
LSIsnmgjUdWpN/o2nITpfiiKA/wWUrueUkdRDzhsWjiKQ+nCLnC5S/R9Ttq91R/NXPa4BfGLERwq
E1wI/Y5Nvy36POkPavE6wum6sjLoNW4J1DbiOveaLIEkE2QgSLmSWb4Dbv58ggobBpD7DO3P8+Ns
kGgTxxEUQNpQTCFWW/dBBQyTTFBzJJCMiSCikL7pU7aT1W4j5Z46DDsNp/DKVH1L4Ch0wgoY8vF4
2oPUt8wDsM2oTbw8Q9JhpNDO441hq/EaMmAlzLI7q0Zmo+ej1oRN9DAJry14RhNdK4EtHVGtmWED
Sw1IiZroK0BB5HLdoQKflJWsZCh9c9fws9wuH2LPiKG2Yktv0m5mcJI3FS858OuejcefV/23FA7d
Q8TFSkNjQ/9mpVjHFhNHNqRhl8p2JL2NIrcz/lslvRc17dry+XYyzdGgQ63gcTp7oy6+Ne5IXWgT
T0PlQfqoH9tP7RmE5vgJrm+QN2y2MLI/iu/R/fD6X3zlWdxFpsxgElDX5ZiGOnkx6jKoUn0b5b8g
yrHlWb9S/Ln+kWjK4UjEMbVEMOHQ6CMtztIQClouaxMbVDU/IXfmWpXJnBPGZcqah/NvpPmXnO1G
dDEmMZKNIoQwjzepJ6UX9yYSGHT6cI1LUQGqFUBHY7ZPJpTA2uIA8TmIr0Ccrt02JIVh/Osga25b
0P8h7cuaW0XSbf/KiXqnL0My3TjVD0yaZdmy5eGF8La9gWSGhAR+/V349inLWC26T1dU1Y4dHlIk
md+4vrXWVZct1By8IT0E5kPqKkSGLmLpEhD0ZNCipyl4naR7YeitoF3XVHQ6MCDW/R6PiiNLFnG5
Mcx32vtLNHHhSjsrCfCr042ETDsOfRtO/aiCOisXfBe32gX01e5bHQlcafWMubl8AKMl9AIrr+lU
cDOBQKBYsybwwNTtmtGxNsGL15JD1qW28O7fFo4e7ZPiVxNxjI6GtkbJSSs0V0Ce1cZ8W3HT5bqA
Cm+2RchnVV0OzZh6Ew0oZs8NQs29i8nRbss8Zb2ZxiiOHYTw8X/RiP+8O18ve3KGkSBFfRJCQzDA
MISJFDxTZTvB0G3c1xZUuhbXr8z4666drWlsRyP06Xo9PvkCd4X8qeNwLqFh6VQDMz5DcibMWPVL
9wbZPeoz4EQVf4CyOw2HihosPlWKXWZHBWUOWGCr8++uP9nP0Bw7eb7Q5NootBeFujLik4SsGoCG
hZom3qJQMZYrvTDeO2H+mtHYm1lWvrCj58tOTwiGpTtJH+2CrG15lHmaAf5wgXuyLgBTYdpMNldM
QjctYxbkei0zCpyZzzCuMX2r559hcoh6P5BDoeI55vaNRfObu6HdvIxUQbUn/Q6h1+eqdujW4qwI
209f+n3PJ8epZXLAUchITnraOAIGWtlHxGez2utPNy22mkFSIMxWKQY/AF2rn3RoOM5s4M8YbnyO
z8YCYCpkCqIG2RmAYEUUn2pmOKUaOEzky5CDXQ/VBD8Qbd4Nq6yOUYHJZg7Q5S38Wnq0QGfWnhd9
MU4MxKccAPEUTHN1v6HSHC7xM6r5eUS+lhk/xtkyKiVoXfgkBqZauFGCBb/rH0B4BJrxh8FW18U6
XQ0u2bSvoBHV/gWN9kuGZxRahlSLghx9irPIzV4qSw12rqkxkz/SdCAUoszKe+ImIUydcrz+Ti9Z
7vMFJ3ciRWpolLlOQdWaOApFiTf6+M9WmBx+CBhnNeQx6GlAsM6KtxaFt+srXLSdX5v2We45e2k6
rbmPQ09PuANOErwJJbK/7C0IZwKpmb0iYy/5bB0/birYkJ4C2nPnk6MizwAif/YvRtt89iCjET1b
gJVCn3PJoKexRWqCdjMlAsSbJYdCxVipm10P0QW5aBeB3mzK9Bl9U2IYtgwhlZoJbkBMe0j8va7G
O7lQF75s2oI5xyTxk8B78iknuaIOxsKgFxFPKiUCIA3UWMDGS02/g+bvSwx5ujQ5xuAj7lAbIBio
5eJdmN9L0r5M0OUvKfhJ33K5AXYITI0ttVQMUQJ8YEdZ9Cz0iZ1qnRMnr5DJdg1zF9FmBegiWqrg
+uYZYI0rAbyqkai5GQ3tJIsBrsROVXx5/VT97JxPnnNiclpVbtUWarXgPutddoCqNOAQ6m247Ij1
b8trIBP6/u4nlkfU46KM5GoMAN5zhqknAU2QkV9VKncGJzMBztyVGb9+dtJCIQ9pW5hwFvKakR7U
3SB10Eqodoczl/NC1vz9wSaeP1S5qNcy7j+3O6c6mI+BG4NtwLByB0xkwSyf2k/GkclOTkxaPehZ
g2MBG66DGlPX7CSgNrhB3LCSjl3GHkTyO0efq2spiB/qaAaVOLe1U3snqQ0rqiLGBF/n6DG3gKtA
1WYTqTMl84u+AhLU+BewURyg7++QGWI6VHEOX9EIm7xSbcU/UOCQpChCha8FjH+uHvWTNGPc2rMl
J++SqkndipzTU19ZkKK8C5/iFwgPg24pepfcfiUvk2WxmCtFfCaNP7zy2bKTNypoph6HBkIbnvyu
OtPTWbPjiBPRslylkdi5Wg4qjb6FbkCTL7OYI90p6t8B6hW5ZtaWmiFRE97iOlmlGZjufBT1i+6p
4tKp4/2uDMy1CCLwhqjHFGzpAXkxgGusuekgD7AKP9k3PY6PSR2DoCuDghMBE3qXRTcCN29V2nu0
yzcBmret0r9mrf/A68FRmTEXgI2m9dpGTM6WAC5Xo/YRRXND2gzBvjY2ELbfmWa6qntI1afEhtib
NWTg9Mgbl6uvIgzsdbv4s633/RBMUbd+KeVM8RGK6br/WEXDKkiCDaNge1I/KhBhKwZHLTwFU3zv
GaC07lsQncu9HVeNS+R8RQJmd3lvD4FiN13nUS1ZKACsG1X1zswDz4kFFbSZT30xfvw6QlNYbsp0
JBhVEJ9STACkeYNmDgBImWZf35y5ZaYeXM5wUaUQtqdpluiQr/WQQVkwXV9f5qKNOXuaiQtGhIpZ
DtTdT11RjDTsDjc/CqglVHxO/XPugSZOkAxDJaJhFJ+ICcpkJNsZGMson4ms5Iup2dkDTbxf4UNh
RZDgJNRjeJDe9IPqVE617aGQjSKn54NH3So2HZgroboL6Pq+tZO95lU2kWz9UM+5/jGSm9wzeWzt
YLZAVlGtm+wvuCTCoeo0CuAK2+ZdY2MkzE3QVG2rdNPHwlKBSoSo/zZB+pIq4owHubDn31af7LmS
xDpAKrCypv6Ls8yqi2dOZ3Z8bo3JhhtlWShgBETcn9ULPui2jqYRQafu+kEdDdK1jZz4qEAVg6qt
4IspqDmUpeA2nrBgizkSBmlunYlj0lgotAJFbTWkjQPK3FU6IHyKM7cTQyeFNEygNTudf5BOWgRR
4sQouyG8c0TDf86gNQIF8i16lC7N3oj2b4pwjqHdt/c5cV+cNVw2MiE6sQQiEKnk+CGGgSDfbfSr
69t9yUF/W2rcp7O4LhBkrvk6YnMpNVYqmhC+hi52ANhd6S/UbuyI5tYQM4dKT0P8kuV3qZoDB0Gt
LALuk82Ywwt26vzjaBOMU9ALVdPVKLALfeUSQVvJxbAqfN0dghmLqI6beOWkTckOIyJKmGMXKGaO
oifgmD2tNaxEzdFR8vkDWFsWBmW2JA3QYglQv60rF8QgaCJhQsuUgxU0nm8oa0eYgxXm2kuZDLfd
IO8C9dHQXzUOKq5c0KHqDEg0rx5ooT1CTsHqFNNCQw0N0PKmM8y10sjbTtYXao/RKsDNEDiAxz+z
m2Ar8QofCJUttUZyp6yKpHdEpXyE1CKkyPpFHYCBv7ptyb4ooZSRhYBEr0TNd0Yy+UJQnTw27W42
n/sJ/P5+PLWJz0oxGqt1IXYOwgstGD1Cu4ptgFhNV921bn0fAnEF5ZQ5WrCZK6tNbKwYh4rWJqMF
CguE6PFdGwYgcpfssBcsFRruvBZ2PB+861fkUonn25mcWteB970i+hG4bp6q9hDKJ79F3Y8+tMa7
CBWTUm+tFEdFh5YHa1ZK+dyLFCDi3NW6xDUG6Iu17cEHIQ+0jmaSpdkPNzHLkEAFR07A6Il5YIsN
LOGp8NgqtPuPdvnGveAASai74Ln0ql2ymKPA+Al+m5yEibVWBzRNoxzOXj9yV/XKwCoXkKt41qx8
ld21+8LOHsz36+9jxhFpE8tNUgn+NEdNsUmPSfcuQCQjmlli9oRPDHDTGsxsIzjUQSWe3zxAVczS
IRgRqZ1tNOBZAfqyTYZlRtiiTu+prB97WBCdizP2cO5hJ+ZZELMsQCcqPokogxAQizMctpJ/XN/S
Gas7rQQLhu7zkLf0VMUPbZU7erpigTDm9u71hWYe5+cYN1gQhrih4DBJF7l6H7fdwpAPM4tciA3P
L6w+sU8Jl6EJRpBvKAZ0F6Jmp0HAx/Q1lNGDPbq6p6hKX+oWRbC2b5ZVgi0l2nh3imTFwJdQtpLX
QOooC+lB6fQbvQrsjkB8RAlvmS6vVV+4hxr9rWyg3NKQApLLMgN5k3IyaxSrwIoQK+VeZYBtJ2Jd
OUaR2kTo14baP1ZV6qVMsDXkh6x6xbSxJaIZN2CUjMcgu9IXfp07cpUu+y7bwi05RPuoShULQ8Eq
gV+udhytxFAFOBpopetbd6mg+G3rJjZWRTWQhHWGsBrYCdTs1mlooFwmYMwjt0xWe0FguCZkeXzy
kovoddJTI2OQoXgSxWSlhaKVNZWBLhRg1GWkPgMFh7YnrWaiRGPuFU9scpSWejigyHkCUYPDSOVq
hK54bdxGgNtxDvwHxLcEBmRHdKhVhBJt5pZ+iNQxQ7L7pBUH8LHSVnQz41cRoKQoIm0fNBcyvV4f
BZbYG44vCQuD124SAPekKTZpIMZuBl4eBw4qBZs0JcAx+e+JBs4qTYL+YQVlsRhxpGAIdjAoizwf
ti2JDi3iSr1imzRgVqTRl2jIATHVfU+J+aIYIjvXQfrChhXwjC6UPl8H5ExtZKzjkDh6GC2GQF9H
6iFthxVH3RaSaxuU4I9i37piKG1zsVrEWboDqKvz0gyEvVJjCSV05KDX0aLSAQGvQSCbKq+8HM1i
SQs+RBK5Ut2CQFCuLDPNHIjXWEIU7itptgox47mnhJ6KrKhi39djRQ+g26f2PnzyMUps06O24l7v
tDvJlUOL7bt9NRvqXzZuBIrR+qjkPAXh1ETvGE8UHGmptOWis+X2kQBCUQr+jDOeW2lid2goF2Ey
IAkMYDyShDt+4kPBxNimydz8yj/xvF9PNbmoQ0IUztiYIsjVUiEfoQC9sN+YLfHMolhm+ksHOS5Z
Y3bV5AswR6zCVN4IfrcQkzlq4Z9T1Z9RwNdnmVzGvKsTrUpKpPw780h+d1tiVzfpLWiaFmxdnBJI
AFjlMXuYGwf8J8HP18KjuzlLXmqeajlXUdWonN7u0Z2NMCwCISHhofeAS9wWduD0C+yDrTt8ac4M
bs8+9yT6GSKkAr6cUjACV7LFVqY3AP14CyNobLt1eDfs8tJFsuRhMHDGAP6TCOXr0SdRUN90MuEJ
zK+xowcMyySe4I7sZ71TetHIIO3UM2TZl9ob8A1fS06CIl+RRejJ48jR1eDUVrTufqFfYw2/Na9f
DnOsjONv+5mefa02iXxaA5LeBthmTgFPMaav3o2z6oqcWeYgoiBbOpBbnLm/l6OTv5acQsoh9Scl
yO+jk2GkwOl/5IlhmbNN8fE2XHmwUXP7/NDqvIjKiOU4tOVN0z7HTWddd+LAyM4sMTFEeRb6nPgJ
6kG96cRA/UVg2Vd0G7SE+I/a6AFAkkzPVpVUP2lKsGp19VjJ9X08GDcdU7clwHtiVjkB4PsUXq1I
1Ds1l9YqRCcyJgJal/i2mUI4tK2XutF5tZw5FASEVIIPRXAcYohHD94aEJFEOmbekBI2mOQpCjQf
pScx961ePYLOxcqU0FGBXRH4vtdrO0tfwrix0yJdSCGzSvaWdzeJGuwatjNRrAY1imWGhoMpcUvK
4L6LJyhIW4L0ADysxRLI1fSi3QztpisFT0gST8aQmtodGNN/ReD9bxBRFZrkZo8ZropyCore1dQ3
8BodIlG1NQxh+IGlmdVOINmq8/NtHhHXkMsCVChAXwHA2UUGeuy48Rwt94El6zpFMNu++f0z4ffQ
LvQ0LbVrDF6LUEhu49LxdagDpsMhI5GVRqnDhC3LMMaaxduwqB2TaHYINV2qQCYyZW4SxW6YQmZS
ky0FALNOQwsx011MNMXNsJB1ht0rLKN6Y8Id0elGZe+Cf+x0ycpzEFX8lofflSIuDTCrDZ1sF92z
AaJpsMEAD/am0nHMLV2qfo3Ke2L5o6OodItjBLF5E1No0qItIgnLuoXCCF4kNLr3TNuRpLNqPfZk
oymtLANUHDoUenNnNh+sLm2Aux2dYgmlEd6HUAODi+ZCV3khgeFGktLMUnsIcJqRXWKmz8RRKUM7
78FYKCu2bABChO02Go8MENesjWXJf7ESxZVwaQRrn5X3fQw1U6ZgnETz6oF7VcFcrU8cXwk3eg6t
QKwA1ke/KK1QijxD6u0KTZVSgIAoRsF7cOh0MkIqvXOLDDKKCbExu+OEMaQ/8iPVAQ1DPOejpiBC
CrNsMpuZYHpK/X3OWqsp2qVKqZuJjyBjQzz4zuo9IaCAynqvVw4Fzd+Ghq7aIV1XdW77AW6QrLYO
tAg3vthtIrqXx5vAykUTAe6fI4UAN6hZyg4G5dw8qHZq528DhHfAdq21WIF09LOSH8sQiNoHqUJI
wThmTypHSaEbVEgLoxFAVJK5qm9YZSs4ipIvCMtcSlJb0pHKQUbJqkd7xslaw6RpI2DFPCC3ed24
Ouam8iPmwtzOxOtvkm2J09A1FQaFsI9xIqya7j0ZDzwXD136bBJ90xDjgWe1XWtQNoUEdoushCan
QowXtbZIRHrrg4OsGFrMRFInQRiadxDLhjkpUJduMTPUZuANUyH0lwL5R0v00e6lPl9FWrvWeOB0
4xwW6UGboUYwVm39Cn36yKpK0MADNaCB96vI7vUerBsUXh8DM0WVHRSMa+ciKFPwcMhAwHSUtR64
AJcBxt6kSl7VQO835N7EdFKcyGuQ6dlxkWBuP9qy4RgZvj343NaYbLMuXGYKREI1faE35U4UVa8S
sgca+/tQN2y9e23UXyCqsVjWW3G4MYVmmSLVUwbd0YXwJFbqWhE6Vxfe6vhZ8Yt1abJNAwJLqELa
UvgSa+2TocSli03c8DzZc0xZJz5o2f1sJZuYdUThz02N0isH8V7OmekI1b7QMEDRhgvQtdyEHcfk
mDaaw3YjV4kXCRzdswwjM/EQWp259f1R4VW7lUAOFbTPDH82Qgd4iPIb8+NQEQFPtaUPucuSYFmR
fo2aHqRk1ZUc/0ICaIOVZif5w66ABi14/Lwi7bBqYEsgz42l5E6SQlv2DScA6pkPyS2J4xVTMUeN
JCKi4WusmuOUhMepfx9INTKh8CbWhF1OhxtUXmcisTnHPQmGIfbcKBnGOU7poLgRdC4LjpxKM2eK
MXNBlzIJdGke+6SJsE6zLrb+Ql9GnaXftWvRkx32kK0DqDFd9+VznnwS4fJS0aDHA5BHGDWphZbF
uspbx4CuaV3N1d7/SS/gK/6ZxLM5hkp4HSGc5kABWYoHaJ4XrGXFAobV1ZbhMnUwJX0zx+x7AdM/
tju+1p3EsoCSRL00oJdHFtAkjTaquSoNR7NVZnVLHdwD6J+DKEH/3dTQzbHJcvYTjAfkWkw2CW2H
gvSkilExGqcKUAlqbyBObZNjeBfYGC35mEvfLpcvvp54EtxGsVZLWo4npuavEWEfEcmCuLoVwUpU
6RzD1Mz1mMLdhIIokeSHyICHPUt3QQlh39P1c3qpH3v+DqdQN1MBL0scoGKa9ZprNJGtGNm6wogN
41SzO4BqUgXQYROay3iFrXInaJLDYFZBJaRU/U4sfMcfVUwFVsA3axVUfmugI4BLMOVHLUiXsfni
k8Br4KAV5XHm448R8ZUDQCYRs6pFPEXAR0/RafC0k/wQdwAWe4nXLYfbFgS9zkiQOwoh39NlcUsH
S7bmSxU/qdK/Z9JkYsgkDhaMOgNpaCtvWXIjUVSjDOD0QFnbDaoVGMJCDhXXDwsvK49VCQx2FbmC
rLisQNaCEW9Ummq134qy4qCkaYfSv8CiNpPBkIkZzAA5DMohoKcQ5CwpYBFdnzpVdM8ArMmMehfm
sU1GAsGcOhT67bX2EsjtOqwhu379vf2TNu5fF+kTCHRWATAJDYs4B3Zq5McXXUSDa3mteLVd7sgB
jczb5E45JW7o6oe5FPziLowEZ6OwAwj/JnfYj5M+ibgZnVJjUxcPrPu3B2/Hw/C1wDQdTRWm66k/
pvjjFkvM0kdadTGY82oXfczZOpOEFMEN7XpRi04lQjfa+HYA5EbS0yXgT3sfsaUZghQyMp+yinss
PLIGitcl0JSYgeoDdZFFqTvzWi/a47OPNLmOpS5j8qHH3o6vtYUbgvSY20IZU4L1D1/mKlgzr3IK
U28lZaCxQuhJFFRbV3ugSc2Zk3rR4p890eTONBmLw5Rhk+VOsJACy/57TGtbF04JeH2ub9/cWpOg
oSaEFlDDhjGLKxwcVOPYIaqjBaJSq4Wu/PXVLuE1v53TSdigB3KRNCNeWz0W6DyWtnEQVyh+fprI
edzrxWLy2U6OT3925XEZ4AJ8PB1dRct6p7vqwvCAIZw7gxcLUGfrTGICdP+ITlpjPIPxa7sNNvzB
3ES3+l1iudyBGKO8bT8CR7Hm+tyXa7tnK08siwwhtTht5OhUw+77/V0q18uueB4Zp7uu9HikeAR1
lhhliDAdbFQUUMAPbpWxqhL9+9Oj36zQNHho/R50BRoOLvBcFokioPJ2KgQKZw7RZSOEop4BHijV
ECeeT2P90AkFqmIc4j8phO4teoQ+yHKU5JZc/5HeNr/Q0/CuL3v54n+tOrmVuq9xufSx00F5KIHx
C+cRsJeP0dcSk8uIqb5UFCmWEBe9zXCMlK34UC7aJYaQF6FmQXTUrdbxMXDku//s4Sb3EjSfoZoo
8B9Z8RxBqDbSkhlDM7d906uYsV7oAoQrBhoemJWXzeX1Rxg350dYhknf/zkVkzvYyI3Q+IoYnaIW
Ob3UOCWmo5V8jlD+cmn7bJ3JjZOKtsj1TkI35anaslWzy3fJY4MeAkhajupMf3rmREzhsFzmeaGj
RAUlgmIncPSC/TuJPsp8Dz4PlLW743+0iVMkazPO0VOpgSFDRcUwSieh6YLrxowfmDkMn3t8ZpdL
3hPac3RDMLFqUz5YGp/ZuJnT8OmIzlZI9a6njUbhaAAAkslt35hWmD1e363LSf7XWfj8+tkqihSV
LIRSA9BNkQY+c7g0aQPsuHiDyxo6Um1JH9GsvOSlIRl40b+O+qdTOFu2IQMAJ/0QQXuXW0W3pyCI
oKoyVruaBmS9vADdd4SR+pcs1S010i0FwgKCmi3EOHa0sWJnQDG9rTa50K1YPjyU5d0g3TchBpi1
3GaYSq5L/6XS1A+V9ZusAx7Jb/c06lwfVAqGX3hBqTgyLRbmkFtqoAIDicynZP8btOrZk07sEgDp
VScIOP+6sC7CZ6PfzBI9X44RvjZzYpga32eKaMCbGCjFSuWSkT2mZa1VDXYcAUz1PHi+fmrmDv/E
ULGYaQSGPjr1KA/yYxfM3OFL7lEDiwQk5ACu0z8h9menAzlOnwcN7nBabioC4c1qKQT3Sicurj/H
xZbq+UKTl5MBNlgYTQ1L6LROd1/d0wNZDw6KTdQR7GFB3prQERaKW96QR6D85uh5LzZVzz/A5NXV
jWRSM2HYybV/W+6Lg7LxV8Y9sQTgFmzcCdffxzeBN9dMntvhyRtsjaRS8gQPXvPArTFyCN1meyi3
qv9xfYsvWbHzB5z4GiaVqNhyPGAW/BIUYIU06jKdzpixi6uAWFsjkjSKd03iKQK4U8uqDI9TfwzI
xzVQeOnlzPzhp6v67p9lcA9AkYFIEGOBFuf3WLxtqph3VAhOoFZ0h0RYGsMLS9hKHqBwbSY5cJEq
5mxkS+7SmXb0Z+A5XRtiLCp4PBXTAFr3+9oa6ChY2wfhqTN2mnY/QNsg6tuV7KsfTZ+7aZrcagZd
aL3mSAJmckuM9oTgkh0D5spGrcIpjMrBIKhNtaeEo6oKzmQxTqzGRJAWSF5YvzZ16RlUXAQhSJsH
m6W/iHqnyA2o9IaDwPTnTkAf0sgWElyRlBCQxB1SQXGvn5jPKsa3R0W2BtUZqJHIuohh/8mjyqKQ
FdDjbh8ytEFSBigWY7ILce47Ne0U8PAWK+qL91lSfzDQg5mpcKiq+m4Iq61E0f/KldwDYY/Tks7O
lQdDPcURsMOD3h7jPNyIiboVgmBjUH6ft9We8MywSD/cdGXeWQTCRbDZKAkX2wp6eSR8C+MQPTZM
Odf1IcOgjtGgFYdOHRSQHkBOuQAVu4HinrJQ1WJO7+7Hwf7cC0IUFbwH4+H7/trTRMiMjgftQ4ci
uBC2GHoG8V/4fn3Lf1iD76tMEZGSmjYRQ+fkAf+z6zod55AFjrPRfVxf6IfjmCw0ebV5qSZAXGIh
UuY2fLBdF9EM0v1nRDNZQ/6+ZXII9Xl53DJFlF9lhQEchzoKiEPCDuSb5h0EbD2DZ3Y/QAYdQoIE
BJZ+6RZq9u+Py08+ysQsISNB95AIzUOy1Z9EDOeuihuQOgv7bNmNsmdeXFjFujvRjbwpPvz93GTF
j8Bgsv74Os78aI+4iZAeN6nwu2NXYRQR3SIw/nidxkFtmFpQglsAfHn9Jc+dpomZNH3SNk2LVWNd
XJV1COSmjz554TTqHCv76B5/moq/roc+8d9FK3VGnWIptcvRe4ZKUn6AHI0TijrarzMZ5sW7qKMM
ooDdHn9O3mYjDaGuYzL7oetNK0tueVVYQzhzQy4eX7BjQnMMS0g/brzem7EGjjn24INpEQIBmRX5
1TEaAHUzFcX2Ex2oRtYtfIMuW7HwDDA7W2kqmeDmbW4LQ3Wuv03pk1RhssmSTkBFZSAi0+SpVAnt
4yQDX7j60LWAqcSWhlRHKByZvNSlaQc9SH8QsqMlspS0/nedRQ6LIZne6HuxKDCNLlolZJobn1pg
WgJKZDGoErpdJTDm1JPqxzDAPCp5T6vXso3sEK4rgRnygbsBuf1iEDZiMXZ57/MC8x0BoKQBBxKG
3LSK8hTVnV2DuTxAy0BVgIWND330xPVFm0vQRlN34PNbDrq+BIAg6h0tGUBM5wkl2FSNwC3k2KED
Si79O+aBRundEH3HlO7ypLPRscLDBfs0e0QwavfmQkihR6QgLQLFUPdeihUa8L7HMB0kh6IjGV0A
ijXJqnJwYUT3LaXbVrtF+8DqYs0GNWCfG5j4r1x0MbxS53YFcS/Ro9qi1H4FibSLBe1XAxLXsjRQ
d0L3T4utTEQPKWGYwILoETG2A8XoP32JEVFJGSjW+KLXFxImuLqhscdJSvDsun2BcnYjW3lCMgsS
2o0PuvVsqTWSjUlCp5dXUlO/MaO047J8gEriKiAlSI01fiz7egXpwo3cbLv4wKXe4QGIsNtqJvS+
YJpwqKDaA5VmJAv6JPBtSrEGv9OgPtAVWylLtlQX4fKvHtP/eev+b/CRH/7/Ma3//t/4+1te9BX0
Bdnkr3/fRW9VXue/2X+PP/bXt33/ob/fFB/ZkVUfH2z3Wky/89sP4vf/Y33nlb1++4ubsYj1t81H
1d991E3CPhfBJx2/81/94n99fP6W+774+POPtxzF8vG3BVGe/fGPL63e//wDZIRnF3n8/f/44v41
xc9tIxY2r1n0+uNnPl5r9ucfsvY3Q4HUpwGyPGy/OALz+MfnV8S/mcTQUYSScN8R5cKoZnnFwj//
ULW/EQLiUhNaN6I2pmV13nx+QfkbeDmgNSlKmArVFNn443+e/Ns7+npn/5U16SGPMlb/+YeCf74Z
doR9BKZPFVWcDgBrzM+86cxzge+ZySysgdWKAfzAfCTCUy0dYiCWyBFh49ZHrBaUuiXm8WvvG4su
Hvn7OxnEkxHAIEDBr1OybJPgnpDcipTCk4VhK+SgpI0yUOhpH4aOwFKhQFYVblR0h1xJoW2jnwwC
qTGWulAx97pKfxsyY5Xn+h5K92nI92mEMVcgZUgHhCHVb0GVC/Sb4UgcFDQluVOHQ5NtGrO7G+Rq
mynZfciNZc5rYFRBWdYW/TbQIZ4TU4rxFt8qleceF1nWwNYjJcpT2bEHmd4KAlnkkf9a8nqP6HZB
E38N0nGbAkGXYwIMdcjSUoybVqq9sjPtOBWA4HrXb+Qm8gKqbnI8vgjGg/CuzRH0FM067cVVDKye
nqHeUQZ7E81oBgpvo83RBi4w3AbnYmtDDe772Clr6JZWdNX0mcPbyAXBvyMQY+nXQEdoaD/WsRUk
6aEE03MWrHuJ3aLrc9MO/rrONI9G/JfSivdhrVqqGa9KjFzC6tKGx7afokDjg061ULZGW7qQpbrt
obtlRUV6qEAXEGcY1pYTtg+TRRqAEjrVAofEYK8JFQwk1HeF7Hs4vs9yyDwUsoOhBY4oiVYICBS7
QJATJ4OTEaCWfHKvJ8+YLDgWDbXzyAT2CDQwTG2cnPrgStd6D4UqbD2gFr7sqWZyG7c4AQmw1Tov
d2rCDS9PEcFw/T1XdVdIowcFTzGIyPpU0e6FY0MffTJskYCtytY41lVkRwhwo6q5Z5rhhkII6GD9
Kw9JZ4WQu4pDAAFNQXRNjMv5RrLpaL5uw/JQhclKqagLVKehD4+R6u/VWrKQWoIpGJM5hSsb1W0b
EKDgmFsX6loEyUvPOQi+/Q1VXis1XZQJejjNa1HHL7TLFAzyAqQHhKOgKBDWE8EU2qIpF1SLKFfX
Ib2DviXmJyOwKcPVKsEeSsiYsQAVLlF9JFHe0KpuWjMEOzpIV0zKdmDtPFJwvuWyf99WrZNVJQj2
OidPUbKLywXpIsBc+2NfboHN9YwGIBMgA71MhmgTePrMItho+a+mE+0MoEV/0IH2EehNqDxg2uaB
JP261EFMkbXpXYiAq5aEA482JcBbadlZ0LVdmWBkqZt8H8XJpikNjybVa6iWq1yvD3r4/4g6j+XI
kS2JfhHMAATkFiJ1UiRlcQMjWdUQAR3QX/9O2ixm09Y2b8q6yEQGbvh1P97s1Pqrl85fJuBwaTe8
Jlry0Knks3KmmkSq771SErSbu/6Y5XYfDGaWYzM1a2yI/RtEcdhniTj6Y6wD0W+GOy93uggFClvx
yep2GVmrOhmD+6js5TnBiCDdNDZ7H9tob39SxXPw5vSouenBRLIIhvzLbN+VV4Q9Cgi+1/fOybKw
9Zd90S57TX93mHQG/1GCYNS2p7zX/mXVeumEuDa41cbCiDVBo1hx8Mrs5hsmGm0ldppIf/Rxw/OG
/YGgS+YAlZynhkrErAz7fLraifM2ON0ceN3JsDDMTbVvRL3k3rOOf/MW3alPD52f/NaOjdcxBYVu
6Q0sivTVF/13jjxFvMZ5sJr2tyuOreucdU2TgWFYsSyGw1pSjD6N9p9tVPt8UOdS6BDrhT2FBYkz
s8peGxo1i6YEWVuXcemlL0NSn0Dsi0TiwVNX3RqGUD/ZvUHNpnz2O3Vz58yPane6MXtQ7tTsrKVB
dJmCotF3m2xfZNG+rWN5W+stFkW5n+CRNH12k/ci2rk6mPgM9cE/9CK2qunb0mitdQ3aIkXomvmz
GN1ITGuoA+B3k+yCHBY5CT5jHOOL6EMSJXqEMCj6OmIhqEUG5KHa42sgt06P1nwlN9VNaCygz9Pl
uzYGDuDmNHY/dfrXn/QwbY6Z4ouwvtbz6yDzfTItsaY54Uhql+jOuTPqk25XgcOpZJrZ89z5wDc6
ejcK/Sy3FFZN3dt4M+vQtNdT2X8yohNC+5o42eA2h0RwglUIaqTHqOrG/bjAuGCanjd1wkGzd+yW
2L7+xywgU1it/em62qUbkthV/WkZzJd+2sZ9wUUw3/yfluld2gJaMy+GTa89ktzm3k2KNbJ4lN3M
sXn9Ohisd9LDvb5C3DKr5FRnzUeFH9lYzcPMyeaba5zOEVFBxDBjnzUYKVkDMe7fREZkpMof0pIj
mj4X/KJ54C79H+E1/xFI/Je61Wcx1/8SUZMQtEv6zjuCX4qUWVZ+GX176kt+j+KW5CX3BEvGVg+7
upElXo3hu0m7HwpojMhNp4OVuwVrtPrUevlxm7MlqOo/YtkoKKjP+pBFQ6Ht54q/sJ+9za6xX8yU
X7S49Z5+TQDkjN0QQhF6VskrChIpxKyygy5pl5jupP90rbjmK7NBl/2Oam2Dst9X2fpTzX/awYlW
m37F1NxZ3FDmJIu7Be6g6opX6fhBY9TvcxGZncW2wos4hk5N8bi5a+jQSRDoSvsG6ksC8UDE6rgl
yX6uWZpicw429VvbBLpSu9s1nnaZmpT/zhwTkKF/OUujpu1PtptuYdof3GVTDO/Zd6XTNdKtNwiu
lCAMu9wxv93BuJjW9LGZ8kGbyNMTNH7XSuOse8V5ta2LRRGuMrjONfWOw9TeudRyhpXxA3aZNt7O
JmJF3MC28fh3DXZQLDxhnToHx1pOqUBGbB0L14xf7ufOfsGqSul6c6rt5tWfysdeF4fJrB4Tt58j
WbmXtNoi5CE/2LThDGH5wxtG0gjPkeNu/1LNO9XTsyyOd36As5rXsuvPTsWdIU/WoM25sk0axTlS
L1/vB7k7v9CeUQWJbUZtgZxeZP+8VB3rrIzc2T1a84285nu+mJHOZsjoynjoeIwLq6mCrTGvhmbi
NIDSblZ/tLF96xLxKuT4lfm0ZuV0d8T3YzLT8jdHYwzgkeapZ55ljpjCzrTCxMgpRn+bLTfMJW2C
JWwW/+hX/xwPE6QHUGT4hz4eW9a1Xr9dxNh163lzlW4gk3Vf6dujKo1Hq+0vZpYcfG3lp2HDvdjp
Dt7TUwktQkvj0n/rVokE4oUOffK90e3GKeEp1/Y+D1PVyWjgl7HJ184xH8aqeENuDDabhJw5PLe8
SJSW7BK6WepKnvLTmr5ow37s8oPl+LfOMi9aqaKRu/CJ/FmYN09cwv5YJYEUP0l3DqOU21ePOlWe
Ks0Cy8v+cklTR79o8Ua6fmhh6sPM72uVzkHT/LR4PtCU3cCBNuXwGqZrcTcT0CiFGzd2+8VXwyWc
7Qr7p1JLibuSRq6NpJu1vRrt1oHtIEjgVzhk+WvxFi31mFqek5cvb37bvTmDs9ymbThlUkSWAGOU
UEoYC9VGtcHsuokV1hImgW7UAITnu7oiBeu23UHXu3BzNw45YiOl81DxgR/NpQUsv+3dLSMmracq
ykROYkQkH1aywdghiNYYNk0/6WtZ8Yb33AvFPLexxI0E3myflBnIpyUutyke6zwc7s5/RlxlOi1Z
XuQPU1GZDhK6W4rfpE5+ZGqfpIG0kiuqyFDjz8vKBtOb/hYy9DJSVInbvYxkhWKFYwCRvw6VYezh
/h4Xw6AuJfcjioo40NwxNoiIxykv37CVyZNxwNn/1oyaBoHa3Xly/Ne5pMywES7rVWuZTiILw7t/
npP0eb3X4OFHKMR/Ha+bpGTsg52sNgftsnOPNmcOy2/z117hihleX4e0PMQu2r2RqSVY1KefyfPw
6Y71bR1IT1f2LWfmNfvs1fWKi03uh3TzbnN/JxaWbvKmjc2pnNmrL0o7SpNYBy80ESUWVXFLmpwg
pS+fAzUPG1Vj7SpOFdHPvZyd/ZqUUPOcXSemz0QYTcA1SzsL/l+Y6GLKoc+aPSGmtAylhs1LgGVp
VYuwn4aT1g5VoG/Dt1VYDOXrqc4VJEkuFoTP3WUO28TbQcjdJ1AmBzBrpv9pDNpu8n+XLbvIJd46
h/cRkG2ZMzEt+M+yF+z/8Sb7WKMrJcikFqkqfcv07bChc63JjRIeQFsjoQLT2Rr6fvJLlUyfY9a8
1I25o071j3xOswa1OJHP7URKidjRq+Vv4JabGfKGV7y6vXvOUsvZ5SbPMhGrYTx1fc2AkiT2yTZ+
tto+ZIPh7pfFPhbru7k1x6IYxphQ/a1b7mM+iGwuuabo/rN0AhreIeM8sgf3pA65S2jbGd7K1DwO
fna05Mvgacx8wn4dJyrLFhhJQxkOQj56QKimqt2XRR+X+kpEg9sxVW8+YdGttS/SSZ/Lajsqw7w6
i3PU6ZvnO+i6Me+ygQ28zTS8ucaD1b+rPDT8f6vNF4ASof9ANpxEJ8+ElgJQHJEgdNRbl266QoBh
McL4nSAqqizW7Y8e8LjLODtWd7sYqTvhft+njkn5d51rZ691OE+vHWQn56d09ZNr4C8b05eVBDkg
CvLvK6Ihw0E57VxQSFlKvotirSx7aQBrz0YfTnJ9SMVwQ6l9SfgJxpnGKewJnnl2eag2Rgt7eOcS
HZRtH8v8r7D9fUIFSbfAyVyyi2Njtkb5m6Iktc8MBhRddgxgBLqScop6rp+1Nu75X+XfnGD3AdM5
Ea6fWb6IehLBMGnPKZH4wGSzYEO6s5MkGuupJXzz17XJ1vnzueqcR0qyvqrWf5wXkGtD/VrZ7bnf
zDWwm+6PodyLndUA54zztDT64yo2noaKJOq2AjkpJOSDvOdD3KaLDdx9mpI9LRBPJgER0AziUfeG
R31siMRtf8H2XJzOfUUnsgNfz79yVRxVPl9HX4+VudzGxSrP1TT8pB4pL/DaSzBkKS+D0iMeZUR6
6sTOHVA0CFKIg3jTDCbbwfotTAKNlHGWVv9Kv3tk2ZvOxF/F1dp9TC0clrzAMmWxAIUPVMizp4kD
TlAusN2u9Le94WwHJNEXx8Ay8rRW/hYjtD8WozgbJUPtQjP2NHxWqB32wvM6t/xHhU1eUPxRoj6Y
24Q4q+dR1Xa3rhoYJeDMZBxC+TI8N/VmBksznBOfUAe2FjVYoZ+shDGlDKZZe3IZCIh+Jhl2E/kJ
ruA1XVtGHs2p9hbuAiPTrnZt3BXm/IQ+YEXQDN/8ydq3y3xIMzwdTF50JJ22xeHQpbzs3FfNCq5C
f5o8h4RO66SXsYwgthBjHeWjmHbVUu5VwXKrz7qoLsoTfaoGI9pZNcWPOcNyYdYwpaQaxD9sBhf/
vKyu1mhrwI5TAA3Vk74XKfJ9vokHdxsPU55pDDb/pCEJMJbtTlYSi5V4S5u/Tlk+CMi1nmoPWZbw
x9svQ61Rm9t00as9qbdYZR5JOcqji/VvSiNb23gUEF364VtTZTg72s3vaZcqnfdi83iOUcMyawyx
dg1hLYyfQmrHXCla5qFH6ZMT9Rna3WL/qmXoo4X7WWBW46uveq6i5nEUnBAUMV+lrn0b3JkYRob+
UPfPZganWsTZYF3VmEdG9t72a1QUHEbW56DageoAFeZ5cunsIK+o3JsvhU9NAlcAJ+OHLD/b5KvV
Pxo52ZjG65dFmjsQ6lHjE2g1sbBmls7oqRPP5LS26dQ5eYKGwCYtUCUrwwys8a2foPTak7qlNhfA
zh7jwe6uRmlebNU9T7C4DoXpnIxcyyPJdUI3miOb/E9BrU+ffGhMOFzGtTeZzf4ub9WlTJL/liOk
pguGQk443US/kxu7/OzX08d/IFqYfQijxE4hoyTn3GpVTXCxQPlxvQDufcJqa/tP9ilCn7iM7RPn
8mFYnyovjbROi4hfoLJynUZd3TwRyRkuvds9jbnDWbx+o9+Sg+ULwRPJNOu+FWv6UzYqFKR8q/yE
nTes5U642uOAx4Z94VXaGF+K8qGSboAN4W+Rc/n1mGou5YqV+15rOOpEnW0WOcndLJZ2w6HlYtM3
2SnvuCsNgoiyvT72/Qcf8VVDfSjJdOeeT+VRc2am85o57gqxzzNzl7COMR2m/loSPl5j276mKc4y
rX7atqsn6YkTXbRmzJb5r+T8L7L+EUWbY22WUOMmvIVjYQW68YJaQ/iYc8NK9Xia24fKX3Zde1tc
mN5Jis7Hq1CyOyoRNZrcocOtrS8VUFC9eqy05WSW1j+zXk7+wuzrSOkElZRXcu2xuS4noRB725Rz
vaumsPI2uCbiX0cl3TpHi/fpyWS/FUBGNPPo8p/EfE+5RRdy83gZBkgxQ+R7sHYsFat0OMiHfON5
iDPn2nEPG2T75AJs1Fpul1VxbJQ46MyKnRbe14lae5nGt2kWwIWqeCx8xpV4auIV7rPsj74LMiqY
tgMzWNjMFGGNLWGJQ57T5rslEdjAyFfEsu+w5rwIxlGFxr1RruPEyaiFKjoS7ES+Yc7UpopnS9st
6bjf+pDsVATwIlL3SQThSrQvRjPuJyvuKL33KJ1kp071Y4ciwRttL3KyVyWb/aVjfagBi3krmz0P
JOlv7ZzqTmiA+FO62vUVezNivvrzyH+2Sj7lQPAcMZexPdJsnc9uCW3/J6HOsKh7LnbeYzudE++p
LBXIHMWI8TPk1bF0Epro8+ra5aSJlfmWlSpQdXdlOt/aOm6ndQ9jNiz8lX9PYl3QzSHlvnToSXT4
GvkLbPDk0RAsTlWs5a+q8A4p8XeuGBHxojDN3ig7e/GroKUn1Br72yzUznGdHYo8wCL/UMrPbjwu
ZJNJz+4od7TyS9H8WNuDNrx1o7widR3yklBEuSdjGw7ORnhpIKuGCcAJhO6FtsXJLA8m+1ehl39q
rzmZyxcVuM7eSOWZ+ceN6xKCVG9dmxpNZ6tfl96+ua54mjX5kEhxSWYybXSNxMIAxEcFLaTgwn0w
THL+Taf+GE7+YHW6GS2Y/WMKd34tl1d+2jYajQU87HX62iBdd0hdPcOYYPc6S0UX4Ji2J7UiUGgs
gNo70jRL3tdk/J6yGS8o2/ikp/6z6hee0ftlL6l+Zyfn7uMwfJdg3sHSH6aqYLzyV+fCNX2wygQM
1rAbvGUPE4vPkHNsBSXfAnWyt1sNFhGwkxUvv1WVBf4yxVvxRaB3XyXVruX4SIchqDe1W6Y/2gCD
vN+1ntzbkBwlqxLS2GL4aDJnt9GYWR00H6WHVW6OUuCFvD8rts26cXWGm/eV25+MEceMm9BE5LjJ
wda6fYGmwIJLS/fbBiQLZakon/W02vtGFzn+h0FDsWyNOG2HyGZLNhnuTp9XwuUFqmb1WGN6Ss3y
4sEuZz9lO0EqMVPVRVJEm3lXEmFXBJXIu7jXumueq+FSTFp2sjXx7jnqNs0zl4zeeN1wQCm0w9Nm
y/TMyE5MKWV/ZciSOZJH3DAUYl6/wZL24XvxZNv7Mmm9s+hp9VgcAylB04OkYgnQTzMEKq5MFJvq
wD47Ywz9AcPv4JjIAWk7BWthbAeveLKJkNvb0vw04xh5ed9cVGEj/WlIXbT9BX4v19fmbbTdOp6W
fH2upPk6m/XPtDAor2pxD96YOftp5aPPuxlvwH10lhxYVcqqXEvZkS1z+ZyJw2I21kXja72qxH1N
ikY9JeLFS7SjXbn2v1bkV5ya/R93Lt8ziy5TK8omZTwUrUj5jRUaLMvmlWh+8dS3fNqGya/Et7vv
JZPqoHnDxS/G6iGZEi1cCs630hxQbgcmCy15BnjJsWiCw8gz/atSDYbUefJCDyn/lC2KMu3+6pd2
H+XDtsZYnOdQNAzE223twdKOBtdxkU8/tj4dmaRncr0m6z0n7S9jynKZ/lRIvn8SuASoEdvOzcyP
UW0xs76K+okegqEd2MyVVVCbjHqi55LrTYCjhtEPOzW/WnqfhJKuQrfe5QXLl8w8uGN58OtCP9Go
SpR39OiCXT5WIz8ZW0o1au4bF5We5FV2EzZCqal4m35JFwLRVJaCJ/I38eqzIjISAP/bp0PFFnJg
XpfZW+7oduTWaKSLzkRvOLyrzVk8jr2e7ebV5lvcv9AE1V+pn0yBmhmYIGR+KpJ0P7n+X120DGJt
JSMp+zzSnelWWbWNTFlrgbO1X5m7ZnuTvi9O7ul10wqXZpb7G9uhswW+FqORm/rA/2mRs4tXbWD2
Ep2IaxioE1bUc683V34/K8dJaoAnWBhrhwa6V64V0WxsPTfxPDkVfNwDCPItB7FmoRV2plEF1OPi
sEvUX2PjpdDNjh8XfYE1Cz+PO+9QHe2oEsm/ZOIvaKhGXYR9rbjOqhZnihqTfu/W/JbYe3KKPW88
a5GXcD2eNxm5K6AOtlI+vApaEZeSP9ciXO7qO6+pX3VkeZYdSfpvKqrh2oyGufOmP+uWLf9l2yXP
m725NtWZsokpaHsOkmLNY8AKKqhmgpFOmd6o9puOLawXnYY9gVrG1M0tZvV7ZKw53Lz6b34flnoN
5jDPcbwxNms6frN2KM41/PfYgqUCU5BRhaOXm+B3WumEIE3MQa3VgsuQ/mVxVoJR/CJh67gJ88Gv
tnFBrsCWwDTUVzgwnt2QIshGJnNhOYg+HioKwy1+kSO6+A9YI5IA4EZAU1RKqMeiM2/9eNdMp+XS
3It+C5IBQBSGuPIRrQRLYuZ4E2QLKBeI9uWesAfdE/1ylPq9fcSEiWrPz4YnjKu57OwvOi/55k8U
j+ZA8XYwGPN6RIlydH5CL3nd8CVcnFTbbxZnhbv2SdxX6sUVbcWrkxfCCqtsN7bDTtSLt2/ZWC9F
bqBtXcjLj6FV8cBPS/aQU/j4tN5plciSXTzzr4HVuP4hT2cJngLaS5Jk1blr15B0hRWYytr1Pd6B
uYAGIwV3kWbWuJRTRhek9XaHK3CPkrw9xw1/gNiaB8Z4JzTBQPIWe3H5OYQ5af9hGGEr/LG0SfY+
+S4HVqeOemXooWsYMrwfAtigm6Oe/JJph8I3jjtolMsxh/XvjN3DtOiRlhvtcVgcbJdFm7KLq8JJ
p5banegjqFAIScjnRtz1ZYzbqop80UJe0T5q/Ui30vZo+GPBauRNtuKv9HotNHv9uytmFjBJ3uyg
w0kfoWZcRdxa4x+nHGP0Nv1iva6jZ5+8VmfJUxtHKPHHzFL0Wm+bFc+aBuZIOdphk/ODzeENS7C1
d6LU3Od03dznIZn+o8StjwZA+YHZmVw4jPY8F7V5beuDFC7WA+UPoGaUtVczJXfbtK6PCbZiPlx5
K6ykwF9QxYP81A1zu45jZz4sVQsFcZ1tfvax38+iudSOeKV0oY1kax+GjQ5QNkFpjGF52TnzNLM/
p0nPnpJdP47Lpb3/w3HkcpnE9F/rKBxdFM1OupYfKt80dusCyZvn4iaz9cGr6aNNDBr7amC6ge3m
DYnZrQx6I1w0YwvLFmta1aDjlbpUZx3uG0K9Rcutv7KYwGnXGnge/BzLocf2kUawBWF56uy95vQR
Fzs4uJn3NjKroiDcUZOZyy+EMWP0ONP8ETUZwAfLFdN9WA32l4lN5YFl426Yln8eDNLMay90RrDI
6usi1no7CZKuai7egvcOAhd7qdxrzjOcl3wwj7JwizhdWP5Q0WSzGDL+NWa+Yo74mrCRkBGqvpf8
6A2bEyGBsc+cnpN0OrV6TWGVnrb77B7+8WYf9FF96Uqzud/g9iT+jms56IzZOfP06u3Se0/wuLpA
M3RH7cpW+94aUT8UxrfT9OIipb3jYTkDOvJix1ofnHJggwS2mZbr+tjkFZ4Uh2uRNRAitNtE7pPl
YUQYelzt9NEpTSQsF5+GnY4t+JxRD6qhA4aFGhQbOfNvPfLS8bNXGj+Yt2s21Zlncf/GVxJPdTnH
ctN67CfK2ItM3Hz2W1ejTo4dwevC93lXieZ+CG7hvFYo3x5tnnJmP1YRn7wsBRKXV3C45NaQnmWB
JUYfJkTc5UNvfY6J4jLjGYunVnCjAdPrIpTpxcY5v4ZG65lxaedFmENpPmLlnTFhFu7Vav3dPIC1
WM2XaVmyJymZTjgf+9NQn1cN0/1Etre7KxyLx1J78saXUjh013c86e3wbixfWZ/bz/r84We6PBKr
gmDUjw9VaR8NP5v3ZQ6XwaGEiq83oZ1Us89MmWHn0qU7+cOen5uTdrSQ/kd/ve8YQTbZfACDQWtB
5s8TciVmUHuC/ONpYMHGAZZCV4HKVTML3U6Hc7YldPCpS4bBK8CWYu1dj2s5S9i31bOuxca3CIs7
aLfEfNVqBJBqLreTkQ5/+ioRYToxu1T4OtDJ26M1NWiJpRaAAHGjdXFinDP+s5F4VIGL3o3zZh4i
Y8mtrw7fV2968Ki68YGDXvJ22zCgzsZF9PhLJuqR8ODM7+64/jGS5lsY7keT59Zj3a+PI4qD9Ir8
bcjnT7vKkt0ysoYWLb/rwkGPWibwRi712DhrgfQu/vbRLvZT3aNvuB5JVJvwrgkqd6dl5q3UbQ7Z
YcJHD3jDaNkaORQjZjcjd2mBupv2eLi9jPpfG1ws9mBMDyn/KJF0h8JtWS93oaryIey4NEWNlfen
Ceb+hGR/tBODP5P8LrXT8rvG/jd+lJnxH9lRYx3d0G4Ama1OddvosUZNQVRa1on7Aq98NuplmAPS
H139XJZ9KHm5X1ELUnDmiNwYhaYKF6FomutMuLGysQE7fbZEKX1i3VbuRu4zyG3GjVYPbADAa8IW
l1goEVXOmeZv0cpWGg9S7ZwZ9rOz1F+crG0fHEut16w7rx33Ky81h1hbGvM5W/kHxwJ3Pvnt16o7
d3RNvzmiePCNhFN46RKMTmbyOBtIuXQ+Vt/SQVOuMw3Ax9RYO7+TFKdmi7tvajq56cWr9uUKQqZ2
KxNHr5lQ68biyC/d7JIyAv/fv/3//40L0nJeMKDwC7u4rLT5INVBrJ2hcyhyHZNut54Xg3eFbtsh
YhwPfmrOu0nMAAPzxTgaOHE0hb9Kn/Sro6w61PPeOLCxr5bFoq/V6C++TbtPvyVxk9vFEYeMzhbh
OuhFcdNZRKu6/tQo+GUQXlYGaXs5KoeEfUrZDe6wNsKsIBhl3/xF8FEwX1fqQpZgPkKBiezNtIJW
linRa1VGRmO8bcXaoVy7X/c7/t7KsUBSYi72qUr5i21YttPpWnk9s/Y40WOUpDQFiu3UdotxGtz6
amXDctKN7gJk8bkXi/8wznUX2iYXB8vP25PhLMD7Cnz1znRRec3eU2erPWe5tx/MhQcp2ZYLqNDH
lFWT5tFRLIV2nQY9aGxGCzZi+762+ud+6o5TxXZ8a2otag3P2aePm4mm4W0Y4izLS6GOTcetHyLH
bDBrIL3eAZIUq6p8ZDdnFXsavll2CJtuoHWcToXVn5zSgKhn88OmbjJBZUNV1/LEg5Kz1qRc5bDT
pMbVkEDDId/qQ+eVX1Jjos7W3oGnd/D6+bLliXVeqsJnz+Je2kE/LE1S7GHiCbtjFlf6tzn+Nf1S
Q7fVZ3SYjlE7S57l1tg7Rvs7gyxL93U226zF23dN11OMklhyGy8x9pIhIpimrntO0CYYN9+TxZ2P
fda/L8Llj0wtCye1QFq0xy9PMQ2k2UOtq4PeKZdOIr2+jjrfYn9EnK7T/FYvz12d2sTVUu1iaj7u
TngQBeBUizBz1Izf1WrxJCN7VShqiNklYNrVYMIstqttQq2scE6OpfNsG9sYqBIbgjbB+dyS9nMD
h+oUWdQY3ItNn+VpIbhX9uJXQGoJujn/MIQVWEL70ZRD7ZaimSKRV1D9v74mnja/lYfMTkFINPaL
xbyjezQGDHjv9ZRtGqpM6Hcz/d2d9l83DCe2WF6QSNUHzP/lncmZDNS/Uxw8IqYXeeA4ItY4cunU
1PNyPLHppLTZqnbZkPF2TYEbLvnO37C+Zmn6jZ1/Z9EnFFl9JaJcujJiXnn1y/ai+0oFBXbkYGw4
MJXGJNwOGIoxouTbPIXrZ1vBo8JyBTP+yNRdpKKPrKW2YgvxXtU4gqy81cKmVt/2ZEbJqPyoqjEg
1rgygyKZ4QD39/UOt5U6acvI5mPoLXeL+TWetc5adpOmH0VtzLgz3OciW264tMFlY+pusTas/eOC
J1fcPxhnC11lBbPpsubi3dvV5O1NnqBSf+zRuVUxPq1Whqa7NRmOuOqTO/KvEguvoWX+SNXM921r
/mbF7LK55OqR1Y9GPhJwf1kWLyocXAWFwJ7t1F6y74XCbhRwvVp3mdVjFjNEhHQ57xjkFnhUU5A5
hn7QuvYkE0/bJRb36MmcDHiFo7fLHOcdqO4YWWMVedmKwjJtVkjtd9ygLF16s8NouvWPczV7L/6w
nqTSm71m3GuFjUe39BGuKh2kDGs/gGD8raR1SdPlyUp99lpGcXIdeaxl/4ePqcWCiNWpzYCP5rbH
12c+dGX9Ugu5MXv7KsYGjremp6Op72cN4RJHBQTrcK4nh5PirpIhVnngccOsy7yw8e/FcUQx6sGN
/AyGZzGYe3M27aA1W0hJBBUD+hFP9ohBt+vZa2gpKEp7KXblCAt35PIdifypzu0ZRdQA60LMfrTz
QFk5b6sGjqSOj3iU5b9edmuQKHsD7ikj9Pfl1Bc/cN5xq2Tya+Lvz3KiiHEnNKGv5Y9Uow2N9ur5
kecq9O2pPHpeCRvUNE2eYPnjr317aJMG3c9rifGou0fdhO5rLlF2ynI2/2U3Y4Gu+Aslg/NYz/w8
Ncv+wKy5BGHumaOsHNx9O6c3/3/sndlu5FiWZX+l0c/NaM7kfWyjzbMk0/hCyF0uzvPMr69Fj8gM
hbkqVJlPXUABCQcy3CWacbg895y919aPA9LUW0uDKsweac+X62ZKU0LYytvsEA3eQ9TRsaUYdggm
Jdk3HbgRBrc4Io1CUIcFKJStcweTAvRrYSyyOmG+WyjUynm/SUkyRVZdGPOobhfqGJl3PBSz3pZg
PbQWt2CKNk8S8p7GShBJeJBYta2xtFd6AzIBDnl3qiQE2MNj1MMykFLD2AVm4i+bmvZv3ektku9i
o+nqcA7JAyvjaF8yEY54Wb0ZtJoquzKdsYnWDBTr1DoFpcbSXtzX2W0ZQuk0n3NCLyXGa/hcHa19
Nss7JaQ8Yi2VDM+hF1xYOf3oaOENr6X7qvCpR3VJPAGIzWYpiXc3RlgFIlS059AeKW+3UWLOaxVG
KNdDs97d8tbWcqfLfvQe7ZakWQn3BxDNrc/JsEW26UWBUrzaVl649BN9Z1YWtoVomyjNwkZIV/jV
5qbJeP/H1nIKCmoJUfIzlKJL5AUmyux4uNSZ7sjmIbG0hUDh36nqSUf3ETyrerEgjGiPymhBCPaL
pcJ1mlTewHI7Pb+vPDQdoXS0Dfls9ioh64wdajIfktT4rgx0E+sIc3u59ez2yURFMNKND1v/LQ2b
re2e2zo7eYDpg17ejIh5kyi7MwX9VaP80ZbrpHyI4u9ytg+YhAj9oWx3bW4xqtAecsssZh3T9Tj1
zkqkLYXPHDx33BT1CSlIcYjsGUWyxpDMfswaD9uXu0QDsSnlaE8I7XyAlt4XtsOHlLS530izqm2w
Cj5ZCGGqCL1MF89LTVoK+0cXFGcvbth0BbNcVtZaUG3pA2zx3Bxqn5GntEq67DCZKHRmGQHZCjwv
wAEF1gZUR+YE8yV1kXK0D2/S6im1vo1yvVCbyeFHw38MVHfm0zJUTPcuKmkA1zJyNhtef+aeqzjf
6nq79Am6oegvjGlobdAxBOMr18G6GerVqBj0/ELzpbbrHWuPuoVkeEx9/CGuTRHR4NFD/LXugWj6
1WgzLFVuXJX5RSFLSCdM+02LibfBvM6Gb0nxIDOIrhllju5y1LRTrSrfzIIlYxDaipJlbmrtLi/l
WR4mry7Cb6l+MiihsCTitDuYenbocwXryjQzSZYxuouEZ7o0l0bD/zX1lz5F6KxWbYGayhkYJ88b
OX3yJHx86XDWCNHpprKErbJaxd+kJtzaQ7wPK7FOFB6sFs1rYN60VKheOazVyu8dgaeyC/R1J1k2
g1JWHGaBO+RDDcX62BGX1WD7QBIwdw1eEZ64qYvcnMUjKuwaKnppdJsKz3MGbLpHtF8P2Yku7TJG
BWYkw7ly/RdZDPe21cxpeGAoMFSSM8uDr0Oityn3VPpgATKSkum02nubvCucXJceJVG9KwmCUW2N
dJLuJ2LJSd1SFmtRADRGgaUG1S5sQjjkErpVZhyRvq4q1pimrR2BgDUrpU3apvMaPGqGNUHK7hNz
S/92V9veLGm8TWoEFMOMbJsI1hsVcNJaJPVR5wo3mpeGsa9L/SkavoepOy/ieGOojBc1UnGUi1t2
O9JAnHSQnqM+oSlogSXybtmDPmkG1PbA9ZUVead75I5OEmdzOAsLEC67FKU1YImlMriMpVMnCs2t
rlFFtnWL1ZV/bafrMM9e656pQZ0P05tccewqePrg5PvDL/fRH3flEZ7ccTrqKUWYhq0R8WFe+bqz
OFSHPNXHOVOpfh2H956P46ZwEWtl0m0UBc+1zsWn9SsAGiZ+c9ByEqRLwR0vD8HvDuE/PI5/8e/9
0zx57bHEwcH/rm2Tf7Fb/tdsmKsf2WRgrK5/1f+HDkxVxxn5f//hc/zFgXlfsqy9Dh/9lz9/4nf/
pWRov8kWBkzTmooTE5XrPwyYkmH/RnFuCQtCAT8iC67vHw5MSZN/w+TB8MnSJpul8sGEKWn6b/xn
W+WvwOZgnrT+FRfmhID5YPvWLVnGUEy+vYmCH6LJFXpikOWA0XCkLawUEWzkmsE57xCGo9WDeSHH
5V3REATF5/kKUDbdvr8cWeAK5oWKAPUaUMkUptX1TlIXkj5ghsEJW9zjcdIK58P1+OQ5uqIH/PyG
hoz5VNYN2fzFaq+0GbYNEWiU6IhhmThJUTBT9bhZGXqRXESSSecEY/Tl7w9rmlOu44cvOF1xm2uk
KCjYDcz+V6fW1eow90OqK6n0jXBFz5rZQdEEqEGjWHZDoPOWzM6/sIKt12f5N72aBgCknurFrZJX
biXPFFKPSB7sKt5mlj7VQ30xLETUmkz7hxiRbjH5PD1J1EtLSeQaUD/cZ8a7emiQ5mC3/QHmRTdr
o14+s3HPL1pbWlsKVH0+lo29AKnXPAXhyDJcR7Lp7Qj0s5vXiqCFaBEVbK9zqfFvGz/KjoU6SN/C
aYysVIX0VFV1hgu39L1XJiLKXVzzHY9J1ibuWq8KZZ7rtXmMSvtN6tD3zeKoG++LrrltPHQWsTLZ
W5cEdc7ZhjldO9QzRXXxfmpIALcU8cFLXpfiPnA1bRtg9lo0ihWvrK7OTLTchW7Pe12q43Uw/bnK
o4C3aVUkVXMP1ZXyiAq8yATSplQ8uAUArZNaNGWDSELoDM3a+LHsvbLA1aYgg4x8ZPnIwmtyq7I2
7JmrN7W7acxavglsU9UXlmFxDmJmypGcFi+ouYw7tc3Mc9hp9lLiMdqlZsv16svReLfA2JBhE+r1
Lurp6ypsrudyJvyzNlA/4KGavH6dsY8r1dzXOeiAUq9xpeRemq9y8DTQDkKfgVUhg4Afkpr9wZBT
JpeePW/0TEEo3Gorc0T0HjajePPSPj1ScqTvec67NBV9sk5VSo8sk1oainU1N4jiPGYWyi2twS/V
NtEYzPRC09YFrhok81jdhiFO9yojJXbdQ0dG2CCjcRiaYVdo7MmqmkJTJ9V0VlFZriRJLi41SMaN
2+VITgRaBGtUKRjZi5uY8zJpOIVJhNPF0lRnVCeBW91l2Y+x1dS5ochhv/ADJWzojyLhmPVWg8nI
l0r5sUV+i4BGGu3gILGdOtVSqR0Ct+12g4YyusvNkf6qP9wUzKnAOrhG4sTJMA1A+zp+1dD1knqr
eBVMAJAMsGMV7qQ6vw81r7o1DE2+UdghbKpaISdCKylquW+kx9ijJsplt1s3ck9Kbo7TBVN32LyV
YSndyIWozg1j4qMaxNE7OLlmH4uC6qSjp4gLM7mVWl9pZwrZnjtF1cVKk6cemjmSMcD5IyFQKXRk
nkX9nLie+e5iLdFxXpvZRosGiEOelDLjRyBC0kOwCRS7nTxk1a4bQ+leVmlkKIFPG6As8UV2TUhj
PjchqqIEUnHBHJJYtzZjkRPgKMX+AmWAe2KZx6THP/leWWq3bzuIa0nk+m9eUQQ7DTOHo7mEjwtG
pTPboxkmezH3MMlieI3xPM/VunX36qBqR4DeqkO1P256HVPj2Jr+LmetPw1otF8Ya9kMW6P+mBmY
EodWZupblmm71fRAZ+saVZeh17BUyhr3stZLDGMSG19WxZI6G9ianuwK16JJJ3phi4HUBjvvDmOk
kuyuDEbNCR0YxHGn7VA3J6tei/RNR730SHxok8283PNOgaZJmAFoHmwREtvrpjGyx5yBzboh9j52
kMjEhzysALG79EtmZU7cCEKAJn2tCrVmi2BiLE77js9VSOUkVpb8xwrLNNL2EoyrVg3LIlMYLnBS
FmNn+4tMZnjRSf546AaTJyNQ/Ls6DybcNcXs3pWwhyYu5GISccqLVTeN04ajtqWG196YAKtb39eV
ZZiXyQGHcnNMiyI6i6g2HkKW/DM3m7rDi0vrfRiZkAw2y7TJmhU1mGY0K0q3ourSrTV4k38oE2KP
YLBddlpobhosW5Oo132X6zhn+lQrTlmEuaPT2LswJr+rlD5be5pSzlO1YCzvefo5ZLqKLq4FYst0
cFGWRvzK8N1eEQ3C6LQYlX1DIYzqPW30S10UIU1+yd0rrkfQURJA7xK9RXeCfOksldE3yjqgljBS
n4fSQwBQ+4M20/28xJztqjtNGZnKFj5hNrJK/IvWFHS0B/MUN4FcM9Mz3ZVfKc1ji3hl4w4doBWz
OMeyhjJHJPKhS4ZvUSOXG7nI0oXSohxtMkVlClEXEhJ7BA+Bl2mn0m6lU490kQarhhut1s2ToWjy
HTtYfRVFY+5grEWL6/eoMhVX/t7ZruvQb0nQd6qmU2WqhBheygkGyboTXbXgXle6cuMVWbaShcoT
SgD1PE1lsRpi0hCkINSfNUWv9gghRidPEFLUMioIY2DoXRKY4IS6UbOXQdRfaX5XL3MDk6801vWN
Jhpi7v0+md6yJTPcLNe9+4KokA5dVjAyf86hMGRVXHKSwQLwckDch40CZYbCvXaL+Ds5RbTEngtL
kta2WopjUsfyQ5L2YM1yo5lugZGmE4VNdl9pcUN0alCLl1hhVAFcgLEzNrv4Qj8Qu7ZZjpaPpiEz
5XXoDUWDlyfT36vY1rpFb5dGuBBFb0ZzKTb0ZFEMA0ZE0ch2CSTCa30nUhK0N6lljqyWslbRnhg1
nHaBZD/KRgfupjMBGctelm2zsVLPSRYOjG8Z2eGHa+XiVUJ6ba/ayDAJQMoUck6F0qYUNnJkLysi
7N/quDJ+yAkjyFKJBehHyzMuVVQ2W2oM/RSROaDjiJ9sy0lgtfPE1GkOD6pX0OvB+rNJOt9FxaeZ
ZgjhwEgx8NZ9mvLCaHzWd2ThD5ZXyESE1fgNaoEdq5QY8MxoBnqXwVfj0RFpQz9UH1jPmf3IytJK
O3pabqxl+brTNK+flBIMgVrU2iEdqWq4Vc1WHGNKOW0el8RkIRDgyXToyXrEXahSxIBej2ynTOW0
W8SqH9x4CMQ3WsLEhmmdGPx5EIZMAUiLQs0wGALBx1AVujLnR2RzRUcHCtOYoZHg/cKLdhnKdnIo
7dpFvV6rgsQQSlEucdsDVJEyW3/OqWEAD6RdCpu7NFOwB02e5Pj0pBTEgVWMNK+kBoWulfVM5ZI4
Re/sagmj9hAHlFnm6GMhIADgzEoRLwe9yHcUmLn0XW+qDOEj8QTrgcmS5zRDCIeqjlOItQHcRJTk
oQU0ux4tzBlTQCru7KUmsuCodoa0FchZ7pF2mE/tiBOGZKZq3PfSYEyBoEO2o79hnYByVbtsCFs4
A6UyheOa5krGTOlkUJPxAKpVs00zmA/ASlyxCrwxMRZK2cvWQq4x+tGKzdJ+WaW2OGrMoibTmAxO
1K57vL5AQlwt74a5Vtl4LUd6r2hhjc5Q1pE8FiXHK1lZWol8bQnN8RRAK1nOEGhcI3QKI5CXWmqf
YzYMglARl5buwKNTLA0z4+bXTRvZspUFLeuCCmZGriV5Z/ppelQQgsBvrw1E31HFs5aaJkKqkNLh
AfquBhIki707n8Z/z78o3BWUjJvUKpKNpprBWvECWjwxDRW5CGGPdAXpOJO0fZCkdIkS2LgTLAcS
4l21fmRUlX4bIyVcVwpNm3ygGaaS+/qoK4F+O6bxWLcojiSE6xLRv9VMFploF0XjBQerFM0pziMy
bX3QoTW3oqnSiYx75UH3p1BEQ/WmcJLSrJ81EaKqINH5cYyN8ITFuDhKHQCWwgjrg6jiERIBTyCO
px7n27T7aW95yaAS1Cq6PVx+5TshxCMZ9FJW3PpNYM/+jzWMbDjSxlpYyRAu83q0aXEZSFjT4qt0
nCusnAUAHmipptHL0UF7XmPlMk3Cq6Cl7LO9oadOM9wDm0YFvAK90J87z3+pU/Nfa8P8t6NhscX+
z1sx/y/5UQbfX9P/dfeaZH8lYvFzfzRkFNP+TWGCadP3YE9u2jREfidiSYql0HWBRyrLXCLdmGBZ
/2jIKPyVDmdRQOWzNVm2+LE/qFiSov+G3980hEYbRzeEMP+VhswEM/zQNRAytwptIRtFnKzxAfkQ
H2mOHqWC4XmRdGf2DAx5SpFZLJhKoih9/HB2PmmMXN2Svx8JZrWq0H+yZXP6JB/oW8hKUzhOAWAj
0r6ZJztgExr2L39/FPqWv34jbmXLgPNMWrF5TfnSdM9GU9S0l8Zi8hL6SK0TZJyIhyIVcx4VKJSf
vjtmqrHQh2+xl1CCUwqyBHjhpkSG4xOxiUNlQY85FeHcaB8Nlm4kOWo2ZfQ91TGi1ubdI/Iul5M1
CnLfPlfpqiSZMSVEsLW2ninPda9fBMq9NfQHjIWzSLkJPImBKOY/+TkSO4lsn6Qlqi/t51r8Envv
rfXNpxMf4VvA+DiM3+zMmqX9m2nq8y7k+PhQPYTSjYfOMXqBPGR28a2HDCbyD5L14nkBStL+PY1v
Dfe1brxFGaIL7iJ1znOPkR01aqri468PRvCquMZUKc4S5Rby7eA+jMmLMWwq6yyNm6agZ8BUdax3
tXXvZiul23SgT8LydppBtMWTpWOeMl4C+WLhH48ysEF25BjDwJTqrDMbBzSS1Xc07hWKwkyNdgEY
QpjpGGuseV4yfDXu2s5cGKJI+KDl2aqzZUlmIOgUOmbsCa27OPZWLaRPAjuXBWmX6XDXFLcY5fEJ
YmNhnK2a1qKM/DtjRHFU2t8K7TYw7gjVo9ERL3RDWuUtEn/9kklYrhSG0Jm7Kd380Nkk1Iq9xJA3
HXfqKC8a6SXwyi2JRHPVngRgvoSpCxEjboZJURZiEfFHCR+behphhLmk3XjaQS7M29RdB5hNbewr
bco3ZMaSma6TGcoijsRmtBDTIWxIf8Sqti5LfxVAcfAGsMCBukq0ds5Ia2XK95bBbLy6mA2hXZhs
Sv3I8Os5q89tjAW+MeBuMRfr813LqDnubhIvdUR+GXRt2RE5JJiYZK2yyUzDEV6Azcx2pIa6RNj7
yo5ujAGWk4lCn+1BhGDSxKRryJSJ3SpE/We39A29YFHkMN5Le4ZLFP21u7YzEDW6tvXZkye2+SS7
2qJpvuXWq4ZiAKwQaZtj2swEMz69VU5unsOJx8gmLAQD5VnC9SDqBAXvY2szMDT7uTI+dK15cMXZ
DU9xq+xHTb70VeT4fSzPNaHdu/RAtFzCyUYotfAPXQ6a4ihpL27G3pdoWBxcjhRvukLeZnq2zTHR
dQOT6YQPH13qXJ3FQ7L3JYpHy3UaRVq47lYitnIY9Ml4toRZte7oQOmytUpMwDJZgcKKqskcl2GH
lWvcgrlSPbEexvvGfY2KrcRAxm2ZdOfPof080ODA8b2YtA8CRViH/9bG05m63+tykiLfjhXFWwSt
jnjQKnvN2MW2xo+y959QrQAJGRd+aS+VBpqMqpwKYeyJ6Fy3Xrsy7e6mYSiEV2LlI8PMvAeF028y
oBLGiIiWVmivwvf4VjITknBQWpKyANcK18LfZJw4M2NMV8vkiL1gA5zp3bdMBCtVZbnqu4UdofyH
WiwKjfCx0aEXv5DwtXvkQpcQeCA17vzQO6bpTZVzRycDjlXQSd2rYaxCl9nw2OM81dEH94c42YR0
Nms8vyHTuHKKGW7vZGxaI4+5be6LPN6qvo0fJ1onWYcuMz0I1IpF166F2a7TKTQ2av0521kyZken
pweZathmwDGqKnHsbrMoGW97BVirPjjXcLgVeiq+d8M78jbyQjwi1L5ogw3YLZ4y95CT+REmG/NJ
UVz8izKmEhJlu5uqPujJKabNoqIHMbpFDV49Rvob0yzwWCwl65jLWzt+9YW8KkJ4GEg5QsCRQBNn
6AnBoNcAtkC3vXlx62Tym48si2sNAxC1wbJHFj2qhxTwDrIJcmGhwyHDooXHzog1mDu0GCGqqtZ+
8DVH6YGRqd5WVxVsJo2DcG42GfojYGteBPbHLI8DMn0dVcHwKAtWC0aX9VtH44lhMLT1974t55Nm
mBg5pAoD5liEu3HBJuJMjTjrpAyG3kVTToBdC1q0irZBnFlPC/WzGj43ya0F5L3oLiVw1wGAJQG4
8MnlxygXGP+xxuns1ZTbvDY2dbqlDYlmi5tdnS46BAgfpjm5uP2d7zYQVgAtcneMyaHDWNkLxNwd
Tdzhqa5/uPTgGdTadOha26dhfYp1sfFbdQZXeqkUwdwPkW62COy9DA4tVyS78LWQQ71KA46ykF8M
CkumCYGgmsDq54BDy5AmtYTlBtJGJr316jbqb6z6VhtxIyrjrJdPbYY8TQb6g4DbKy59u2Ev59SS
N49t23FrWGgWXAoD7hTprm3uIAn046dEhwDdvEcVnwpPZ9+B6Gx6xtyH0MyWNkQrBtwymjrL1DZy
RTQ4EoaKDpmMT6luYPuF6jOwI7Q+eKvDG1XeD2zQ+A4Mh7Azq2sDlINpIRNg5jA2b5NkccBtTK+U
Do2BsVndjYp+VwsFTR9suBBFBv4J/KL0hrB+slnFsLZRiovLogLQa5H6kIYKLB6rkIDvbpdP6c2q
WOrq/aBD82ql2eiJQwdjHhDz0oKlYMYotgRKSIblw6Ri9BNqwASJbOuUMcZiI9wRFUg1VDktwC89
5tcH8LfjZ9kHTQTUt20PLk3WZuRBgZYfM0rvgGgZ3NUSV2Z8SjmHwiMwmlPaDO8GSnb0DjNeyGGq
OEX9xIbmkBrDCmUiIr4Hf9jqkI7HMHCMaVCDMg+znUPBOovtZI/TZw7Qbm6jskayOplQwd7oU1Md
ytc7UylDzEL2airWrgmrNcb44Ed9bWOJzOx0WcvogzO0/ea7FtTgUCOsiyVPy97HJGvjSxM9lf8/
9wifVMHKVFBfFdyGSUGv2nRddOs681DTGws2B+WpvsJEfwAYN4Mv4NRHef1VvKI6Uel/OZaiqNgG
LfYX6lVx38Z9rjPHaS/qqnjogxmsloW7RTKzaziwPpefYKjuw1t7GZ3CNQbNLyNBrlQF5lT1I/j6
8yNcgfOTPE06xo98XbAL2/aSzvtdctOuq7m1ak2GjDNENl+MYD8/qC5kQzA2NDjLf91qNKIVeZBy
0JIEFv9ZsWfeAr+iU+z1pfYj3Abzr/bbn2yjDPPDEae594fNTSGavJAMpb34xrvcy7PGf4gy3gx6
vf77++dXxDXn88OBrqa8hh8qmUoo+M/bJ9iKRbc0l9Hyq9Bk5YvjGNO0+cMXSpB050rBF5pCbOgS
Y7NY2nPppd2AeFgGjnSo9u7MpgvruEfpizDqnzfmLzfun9/SuLpxe6nW5Vrj6Nithpl1ArNxaNaw
I+fZMdqJb8U2wf/rrpvxmB7b4z8R338hfH9Uw3yyWf14mo2r2zYsAqNEWcf92u0K4jxwxah/NE7+
02N8tlH9cCmNK/R/1+ehHE6n2MK2FARnS9n8/b3y+UVEOzvpLRTNuN4Ky1gzKe9Fw3MwQJxxeqpJ
Hn6xaJblK1bemTpTd8XJnU0S8K8eic+fwg9Hv3omMrdiB4YkmFu1JRFOEAXMardzl9ZKxWrhpM5X
D7766WP44ZBXTwfttcQdkrZGdWDvdeRVRNjQjXzHdGzaTLXSDTb6JVG0dPTzpYTXwm+6fQfyUCEV
wBuOHYwKf69j/FJ3ctQhUwlfc/EWSTWU/hQhp/ZFv+Krs/QzTerDg2bjIm87mQfaOqEmdoIXYwff
ZKZt22Mw95bqOlx9cVd8+lb48yRdvxUUXVidYmFOr+f9XHfSeTiHazrPNtl8ePwyA/TTu/zD0a7u
curJKsxtr714D+lGd7S1Mi8cf64cpyRajDe8cxZffMHpV/6yenw45PSRPpxSKAujSKSouVSLfg5c
/aZeSwdcibMEuXa8ir963Xx1vGkx+XC8fvCqLoyq6TEj8shJl/3O3Jjz3lGX9UraiLe//36/BoxN
79QP3++qk6ZCuo7DImwu6T69WGxjebNKM20d3zUHbwGDZQESYNebs/Y2XNB5Nr5aV766plfvV1gd
cVH0XNPOCTBjzKwlbyLHWFX77KIva+ffrSM+fOerxYSU0WxEUN7wRij341zjpvUWwap1yFbejgdp
/mWE7PQbf7mLTDq3dEdVBDdX76AyKQvXtNz6YszMVbmBD3TMXnAoPesX4LtziDiou7Z4iHbZF+94
RZ5O4N8d++r1Ew2Vhp8sTS5IuRw1UOY0OJDcXpL2nu0oQEnoTzSkmughNd9DO3xyp/Ch3FcuREY5
dliy/6q2cpAfJTKoQrFRwmg95q8j2jp1FOc20G9Ij4d/HD4ISdroIvye8KqzkmwTIVq2cn+HNmFi
LccvwtAx7mGhD9Ni45rAsPt+Q2rpW1Akd64Mq5lWkH1T+Own8dlnqw5eBLCZTgWg0NjWd5tyd6bU
EGMzunqJ8J4Dvd+NcnTTp/l3txFzRbWZRFUkhtx6kQZH5ZuvSCuwbLsx8c8eRAJb/aHl1dLP78L4
thi0ddfQUiNASyq9ORowYgXw7wljVqbHPP8mVHUO9mFXNj+G6gd4Avim0awmf1doCaRpb2m1+lkk
aePkwApkzH09DeBCDKfRd+eehWge9XBn9y9ogNgOJmbttCla+sgondLXVkUwfLGOqF9d9Wmd+bCO
BIKpV9PIzcV8STfpvltwly+tXXWIz0yuF+48X0Tc8VBwjoTYz1hbnruNWNWOv/3q5f351sE0VY1O
ukk83dWbNDZDBDBRUV/qJ3cFa2mYtbwrxk0AMWBWryvSd1Hz7NkHn/t7QCrq2jt99SE+3yv9+SHE
VRFqwUMehcaHcA8j70a2xI68sUhOTFf+V2/FTyu+D8e6etxduBeBa+b1pX8y5kjetybH63fW7bhK
H9RlMi9/fPkm/vTF8eGYV4+5GyfIRb28+fnimC42hh4EJ85UkAUn/169/fs3x3TRfl1W/nlRrxMN
5XwsWzvkfE75ONUKG+mi2vy7FcaH73X1Ak7MSvQ2DeELJJFF+AZsyJ8pL9nG3QUnANFf7BY+L3M/
HO7q/WvIHrpBRal536NzWBe3wyGeS470w8Z0/pDN0aM51tzfiMvXUeqfvyX+PKVX7+KROawRh7wl
1MOAswzJJs329DQUxTE2i0VP5/Hvr+Hni8SfB5z+/sMiEeVDBn9SrS+8uDZYzICc3zZWvRjoqWjt
zd8f7Ndg+qnU+HBqr167AlgzK76Y7pjoFtWK472IhXRQlyo7B+n81ZdTPqtNmUXSEjYJRLPlq0up
2sUIazdI2DPAPLeW41o44Kvoxf8sK+wvTuan3+/j8a4uH0KNOpIQylHJyM44JxXl5C8j53u2IXvj
ZH4R26t9VjghpUeDb5AnhKb+rxevUWjQNZqVXFydHlZSxRdLru+qTicAMjBeLd29EwAbSjddeEDt
2IVD48C87WZbJO2AomFEJrkHii1I0IM02p0uwZYzIGt2+Y1pwPpgUNmqy7S9GxlO4BvetG67tzQq
7bESzpDrS1D9l651N6bff/X9pgX5eoH5+P2uHnzFI26ySjHAYNLCDOgEeY3x0wgPNVD2OoYrGdv5
PASb3g/FHJIXTMTmu5TWhyGEJ10dQh2YnOG3IKGr8xhhTRTtKmrDA+XfPXq3R271reFlN1ptLbA0
P/QJyujEv6+ZFfwb9/7HL/PLvQiibQy4WNUiPHvrlIJTOpqbfJFt4Htmzlevg5+tv787e1c3YyKk
vClDO7nEG2/9gooNdXay1R7FLr8jTlRyvmtbbcHQdw20YY73SzrrgAV/UAie7sIFwOv5v3MKWDpN
00CIQBvx6n6VklbNp/u1Fve2srP7W6O4kFfiuKPYu3A87epQyd0aSCs4S82p2h9ffILr5U7RsYnY
+KEByckM86+WOxtRWJMS6nbXG+pZxCY6aQ0cBmS0Kh7WXapOIOU70/InZwGETqFCz21hLDBAlYiD
iCneBsVa+3aw+vnR/kf38r8tVuV/9rR/sSAtYhQvcfv6lpUfbUjTD/0herGt36bGL1YyTGUI9z+I
XoT8G+4i2vim4A+EJzxUf4he0LXok2UGTSHeGf7k9v9D86JovykoUBUhZFvRVcIi/2GQOv/+/Pzu
HPs8CG6Sm/xlmcJ5BAxQoS/ML5UN27avlilLhxWijWSPhK17gdqJ05QxRPXIPOmYJcgkEXBhqLbU
Y927LKD6MQFN6biBpTjyiDU2JNg6TWLEpgmo3h7vbxSLVTWNhvyO7i/OZtjCOa1931uiiUtXVgkW
k+W7cWKYPRhXQwCVQbPtTEtahIHKcBozNl2omcmAC+HbG+28ScFmHXvJDZxcExfJdp9T823Uma9V
JWNIt7Uu01fQMuU7GRQ0EfEBM/Zn0rVF8c8/yPlDiayN5/McjKn2njfHsl02iv/t598hGL1norUJ
3JyppmtB9ImiZWN0vHbRPVoNFWkcmkR1MQYqYjLhvJTfFOYK4lfWoFhc7J5dX4gGdIl75iJ1cCTM
6HX6WNCI0GQoxmYc7UvcFgBcVWpqRNxaal8Q03wDyQlSQM47Nrf5G8TeF5mVBec4Pm8FYU7B1O1n
NGfoGz0j3Oib36QO8khtVgmlYvM3eNjuX0wTP2lp+d+SHP6lq4VYb9pLwskv5QpJhDESgNHv875F
zcqgdF6Dey9y79HsgFaXcRvM0iR8kQL9/ed/KUTwXcqeizaakp/lp4J7JfHaW29Ut6B4slWT4IaG
4ITBKj4OLakItX80GgsRTFjqTh0WG72s64WtmAOz3Ghp+vJTIpJ4rYvbzEiPvaUBfWiUpVF6Mp7p
icZFFFJeum+DK+29Cno3ia1n6z+4O6/lyI1si34RFDCZMK/lDYveNPsFQbLZSHifMF9/F1pzNa3W
navQ60QoJjQhkoWCSeQ5Z++1yw9u4HkZqT/6c//FyuujneUdbMHhiehw1LjJa+034zpvqYadYHj3
AFEN6FuxYykaATl1YwY4YyI9MMqYF+46O2uufc4d3PiOIejBqn1jbznD0TFsWIRIegudzmcEtdFa
op6Fq05KB2Dm/HrKOWGhIW4bNDNxQ+/HQCIcG9H9wIRnAKiDCaA9BZMJhrqt3rPlvk/Z7S3eYjLv
yp6hT3rvIqs9a0Kg8kBABZcdtqMe05lqGT0KzIAw4ehakEkTJ9V3M8EUk5WEiEGcedWScWUUWK+Z
ZRXbnEQLRAeoDypNSQ9n+sGclj5vgEI0mRPyUaxbIBC33aSaNdfDWvdNcNU04JdUC0+0Bk7PIOkO
LDqRdDyia3d48QP3ZezibDPSpUiqb4kRjzfK2AYA+031zbYIOivFfOza5HUEmkYUcQgjt+V0oHux
RHhPnu9H7mU7XaXcwmh9i4Wlo/LqGPIA2TOyXJWREpQl5bHqmNqq4eKFryir7zzbVw+uNUwXlBcR
hxNVV1z3Zh2MyJlaPBLc/WiFyQQ46bnOz8Q2HKFrilMYxurSwKrhqgtaIcxoUVI/FqxEY2V+seYM
iIWPKCLU+bchxqxutKV/7gfSZ6IgehoYWSMyF5tckDGnJW2bkAgoRxYE1XQaQVeNfN6R6S4ACMo0
u3ztNIS0PmofRzcbTnnN3QDdqlkuiIxt76EwK6xWnjxXkTPuav3g6rLamHoglC386jlYzxKcM9my
WWXRJRbKZlRcvhbpJUjGr5PMXoMpijZ1BKRm7DaQaneDkQ8w92bkHy7NzyF8tMdyB16I1K0dJiHU
fE9OTUhkJvQ71gu9gaXr0rkgkj5ATmRCbEGiqFahP/orWpn5Cp8Qkilw9I7f3AvfgVgJVJcGmSP5
veDQo1feDCjWt34IfF+MNTJm7W06C3qlnX8zdce8mRF850O7FSrmVtbOSYTFE8jHAZBHd+fHt5FJ
XDUcWW9DMqg+QtHVLnibMNuJKdtqSU6HDcAst8V3o4V8bOXGTgykb5I9eazaxQqJIE34i5StQ9/v
Fc/EM4VXbhxip63j17aQX9tOFptKIiEgoTOj62ZNIDTju0oq0C8KfmsV6P5AwFGJ4J0GWzwZ4cqc
EHVMqufm5A21Mz7LfNybbymHY9gpSm4CGMbKZ6Cv0DnKKgB4Imx6JRn3KH38fHxGrBmdhinbW+Xy
c3aPDdC1bpWMu01ro6z0q+i2CehVJ85pqOEKza7/3dOg5EXmFyeZA7JQ6Fj2NNlSk9AQMT3UdfHh
Dgd8c2x4uwrqceGefFWEhJ8AhRi6mfEcdromKNtrwns4RUF6IxvQgWxP+l2bD1dRhcQcucBZVRMh
IMAKiAbjGy2RQN8q+77Dg3yUKjWvfJUcIeFND2UbfElGBBJertUeGuYuRasHHm4AFQRDae1Obonu
yCS4QWEqC3Pehh1ol+HJtfDMqwzkPAavdRwlGQYOg80AHDpNNslzMIZbUNkeLzS4ufWDiGlgxiZy
fMez2/PUp1+DQBaHxmy+N7DMjy4vdZmP4M7mOedgAqCWgcKlNCb71N9qAPU7+H6vTdKeAygeofkg
GXQZHUF1gxgPrcEi1/eL+IwXJcmDV4SdxITykWxNMrUZR6BUc/XaeX69nTFBycGyTr2Kj21l3AFX
2E+G+60yu3T9Y5PQYh5csqHHaoCnEYKaCGYMbeRTb0VSyo2ofZRjDXIxc1hiMnkXjdO6JdtRh9bJ
suobs2XaBE1A3U6Ff5NazbXMofEia9RbSKMPmZgaVjmgCzzI0N2j4yT7Kyh+7UY36iupFDPWlZ1O
4uCA+GU328GWZG91FaqC4R3RAB49YWRo4mNsB2vPGNCsrnVe4XKpK17H7mIJ644lpNgSS92m2fV5
a+ziGKhxSH7ooKNz5OqXVKgZI0/wZYbltqrum7bmJQwZIbOnSxEi9owG8D5hEQRPEl8fokn4ICP6
BkJJOq3Pi4t5bZ18s5lXiYc4TTklGMtwaNaYmtTOM2wEmvTKFySVQYgHtGo/f7W7EXUUTouNquCZ
wMkuDlNfp/tRMtaa4l3Wld73wjy4rQJxMbT17eCG4NDZNgLnipINzEFYhIZrkq/jHfrwyTcGxBcm
62sHqDBRAwA+WEkdjYXe/4ZSmPDdnlVFXo/V9BgVAuD4Qv7R5ncT/BuDiG4lEdmcwkLJm3y0rvtk
PvKg3fdV+D0p9YuRl68zU9WFqD4OA1ZyXZBTl9nfZnSVhGERuNWw5YBR48fheeybdtdnZHBaAoWz
JOk1Yhure0K2ukXhGAhcSRoVkgGPeOE+D3H+HvjkomROTFC50Fs8dufSi1+GLKrZcSAdBhF/35QZ
bBG+f7tLsf1vInSjIss+GvMRYMUhtIdvls923Q+ZURgD0Yem9eBN8lap/DHJmVjbrqInwzUgfIEI
dis/DOIJy3O3dpahspWD0k8aG/6xgRQ1hgWeEQo66WAxdlzSyP4M0mddnssRsbNrw8UyuPNT4W8D
wR8M4eEmqlJMKUoEozapHeTUXOduDZmOVCt+ehVE/kt/U/Xxq2cgtnMy/2Eek3fhp1dD6B2C7LqK
phsvsOKj+ioRCRq+vulz71oTfnNM/PSp8bNjNqMSNGgltFEv0FFy8FH4ncHWfWN2hxKVB1rqEG5P
rfITVLwLZGZ9PVojYkte1cTRQpJKLH1lKd2z966v7KxPT2ntvlmZyi9czE3vZncahjcCtKDam8Dt
V9KtvgS3hdeEuNq85cYZJ/6EsQdk+ozFy72MjhhWIZbbfbqE/GGGdgTCtCaw05OhiWFU/Z327J1h
9VjvucbruGWHVcXeMUt9WmhUAWgFg3VL3RFA4F7xjJG0oi8D+cCa9kAfABufqOd40JK1GJyXMt97
S61gkxqy9p3pQ0TE34YsMVJRZfnRyJ49Mt+tSHHZch6GDGHwMA7+JvV8aKVk1xB/hhfQw+OeG85j
HRr+nrhx8rRIHs475MA8NE8llqK9KLtrESKTbOoSRqCjSXHkMLnhW1i9zJicwds1A6M1jHXGNnZP
ZqYUYLP0vQztZmW5+ka1CypfxIgQtToI0QRsrnoA8sCIloIrsWy0vYqtk9n5j2kAPdeqScnFNH5m
l/rpX7dshwgl2JjTkhuA24mfzceFsrucCV13I5GwOyi571AZXocSuaCK36OIss6teIV74X3WUh7+
+B2dEeq8/GzuSjhoE2lE2JaBCGC+No0RpbYFuH+QH1VxnxXefNdA5pLpglSw1h3s//VsZNPZ6oyJ
3Yttbl0rfZcxSUx0eYBq69baYXidzn2H2H4pCQDQdPc9f15jwcZmKVL0msYtOKd8m1Wq2Rv9pSGj
YQ0fIOPizU+i8P27IRdXgKqLvWk3XBayT2lm3cwGyVuyc54qbcL7Ji0jzaZLX3SY5Er+VFdYm56d
rRkZH9QLqFun7P1Hvckg8zgvRVVgf//jvLuT/zyoPl13GAumDsKeJ7hndN9028YCxOkF6qEi/qmq
p4G4kfqqKoqUOnTfE7d4TQpdbOJpT/ryHtz1MPnNZWDrUIB3lhkRBAOle1LAlo7C0EVAa5enxrMx
qfCcTFbowZ1rXCSZMS/TwZmuyyGlxgjcdD+7UXSICE+zsGCi4/7iTkxqPfdKzmRF6HIiFSOZCfRl
waxMn+hrTk403YXwLYNwW1B9Qb0/Zg2ghMYGmZAl73E78vSqe7CWW4zej1EEt8tuvw3JN6vDyFEt
rRNt2zdy8L6WObcMxVu7mbwrhdh1KindeW9j+zW5dVqXQwgHFNm1a2ziOdolRreJFw6Y5lTnEY/6
cp6JlqpX0ACadcu12KhwTK+iVPCTxHr66oYt2qMT8lREynjENUyYfXc9F3QexFDgoo04Jsio/E/i
X9u4gNfdc9G/hVYD+VP1tzLMaaAbicO7KnyU/fLmXp6LxOL/2XYAZVPuOGdgwGlaJLF7jbi7CcfL
j8fBtFlHehBbXgsfuOYNGpNmHRcsTf1YcVATX4MtkJObcr18r+VcY9A85sr9MDQ676YO9iCj5p2f
C73OfPWhxvJIwha6N8t+MRPySAcBM3C29Fp58pgXx2xKXjI2LsvNudyXps03BY59y5S/iIrdsiAa
yXwdpQm8gHhG1E+RYVMFyojekdR0lpY/Bbv2YuQ8Y6aZvptscH4/nHB2KUOWVYn2TqWNbb5sklhh
aVgQ6DX54yaDprPuJdYBjyosEXSHIIqANJjXBl6DHML6Wvcs2X2evU8wISDOkr5SU3MXi8tC+fPB
iFgLq+lLbpXej3NjOCx1tvhSJ7m3NjPW3B+XQyzHXMSPonfeGNUgMeBC1K37aAFvdtNoCxIBK62F
K0uTZdx53pcfLbMk58/9OL/T0jGb8TivEpHucigHoxzvE2YigCpOIsUOkrwARH5z5uYui8dsY7v2
fMj8Ea10gPVXDmg6CZEijtJnt2ICxFmZRgtWxpiuvJGb2AXCsmsD4zGfuNeWBfLHwj3iEqVN9+F6
NIMw9OJy3i2X/8crYHS7mpe83P34Ucfjqvh+e8t29CDs1jtiLwFWEw7pSbQURqWZEJAMgmdDzHp0
YDlveS/Tl1wekxH8tiwbVCmKlpnwNojRa5ZaNNAayPcYPJJH/FZV7RJxoP9mjObQ6/1p7rM0VBkS
CM+z8CsuLdzlv/80lHQbr62iUMidIbhrpgR1Rn72wIWmhPUF9P2K7iPmhhOjd60IJFn9aBpmVfi4
HJlRENidRl+WRWC5tiLIvvnwa6fTWNS3dSKPNTdh3HNXLn4g1sSgApOAev1RRuI6cex7EIA/9bT/
1TX+WQD651H5v76R9E0EEHC0vOCXwacw3CDopAkMmJ4wqZXs3+mMyfi9I9O7HPsvRCNwCLb3N9qq
X4ZAv38wokzmrjYCce9XTpVdFPFEEcSpbMjihsyd+fJ6aQMTLL41ABwJluVlFanm4NpaXvk9jut8
jt+l71HwB68O24cJg3bcPqu+W5EY+CmWzU3P06yiGDhzuek5cOgR78ueYap5yZR/O+tcplX/nmb9
/kU8S7iSOS5d+x+j15/uCScRpqkAyO6AodKp5ciX9W/AltHiTfKT90o3N9zzxx8wHUAizqpm3+FO
MY09th6C1SHmsFraut7Y7JLyelni4RZe9w6932WRm6yPWfLOLEuH9BN+wfnfjRC0O5Yk/l7r+A9T
gcCe07dcS6K133/cKv9oEASnjn9+5cv9d6PqFh3Gfx4TrcquHd6Kt59nRMtv/D4jsoPf8B1xYzjy
lxGRFfwWMOeRgctyYgsewD8mRFimf/MWq3LAYgPKjt/+Y0Rk2O5vzJxMM+CXQOD58h8NiX5Mm36+
fV2PdYnbl2GVa4FT+zHK/+n2HfwuMpsO5/DkheTvjA23Ol3+WOZPYU0YC+K5ySzJOwhk6/e3wKji
eCNrg8wh2glEg0WOGZiXnD2bf8zrHmK02WPpgTxRed4jsAEVfrHcoZ5PcW+N7aGqCVS9KuXgf5uY
iHov4WCswtEXb3wwBK8sSwAWx9KdiUvHgvzsNpYJPbN285bxkAZI3oC1PZkDgLi9P8SK7L7Cte1z
2EEgWdtNFjY7mc99vQuccAEtqSWex8dF3W+S2sWvUEDblxCscKSuIJi76C7M1HjCael6R22NkYtD
q25eaTdMn9DR1Osoy5xdcl/7wzrwOiCkbTUP9nVi9qOx9UZBlgsn2Zz2ReqSWVPVRTqRszSxoevp
zxOkbPGVN63Tl4SAWwXMi7F0cMT5Yu7YmaCQf6ByZU+E/bh0obc2ulk1JSg8EmQC5xEqUKVf7Lb2
eeuUQ7HNvJqP8EzH/N6GSffiWQOtYJ9wJHvTOZ0fHNIOJMxn0+HneiOXVhZXnhwGTeqKlvj+dGCr
TzDgDJ5p9ZHOkNONYLD13lqp0vu8HSLmKbnhg/le1WQR6qMiTHfBH1khTH6puqTZRTBu1F1Gsln/
CrSDXJZJ2K8BJngJq9uwIKbAw63IR4zS+RAXGIZuwhHR/LLBkTMADdNmbNVIrgXbT3gmeD+hr2iR
xs+wiQmU8DpPriJ/YosfljPGcn+IyI23866A31dMnX3Jg3g2OBkJ2skRmRJUoIxemJNNX/nPxffR
9qaPNFJtfOjiBANaMlNkQxYu4BVHY4F3T/givYUbPcq1YSlC1cbOZigwehbNowybM32qVoavWZaa
4UtddMg1Y3/20muUA3TSUjLl8LjyMniyzC4Y1nLoK701Bb7GzwSZJaAr8lmq58JUlU1LuknDaZ33
NuD2MHDo+QfFUMY7y2AkeAConZengQpLP0PFCpDtkG/jn+gO1YBITWILx/GddDRSfisrm4urTLdZ
ehMPjN2OfqJyeVXwtLSLpZUOPvCOeK7hwkcJ93jIaDH6ntekxF6szjJdWplTlB5TJhgNvrXCeBrJ
P4cWUoTdm9MV6ks8RA55UYkBsx1rmnL7b13NyG/vWnGA/rqoY3FrdWONyL515HimOgYW4GVDawG6
nnXcrE2Ks27fuCIxaR9NmbuD/KzVDYDVsn3MVDNTDI/NaNzjrQRGLqxApPD6ChsoPPBd7dEQHq3q
OLplF38Vle8g0U3dDqdjDyWLiOui/TrSvmdCxQSPRCWdRIpqdZ7t285it+OT0BOF5m05wkU7A70j
PcWtDF0xBc1D+zr2eChX5dzL8QrTXdvgICbH5AhsLJ++tCOhxhYuf6NjXtDDFDPOfhMlmiGhKu3T
iJP761zw/Jy4GPSLs27wCdqG81lusAd0J6u3CpyCqWpNUlnJvVkAzpIW3oYXQljtbXNmHCXy3G22
ZVKkw8maggl/n2oZsAni2NmXt9KvHwzTJv1k6mb7YUhCHOakwRKNV2QWzLCkM9L5I4nMjAiUNGCe
Bv0nSS5xmjvIo+Ihm7Z5z5MApIEPw7ubpgR/QEWj1tVVCD6M9UYd7CErx53Uypjfgj4W7nCypRUX
8RbKcFBQ6OdxSazP2Hp1ZPlYDiMjMx/yVuUZIEa/Gqeeu4a4CeaUxtRq/9mu1eQh289YvSbY9vkd
hZj1KXJ8fGv4FZ79NDpk9RKKFNU5Ib8l06hZ+sb3GK7+/ZAn9SMvNJGvvCTra/jlIq8YY9VqRFLV
R+ZF0ao2Nq0XO18DNQneJjGRxw8EikBja+oKFVXL2GTMjEafM7Ny403nqWrYOC539I4AnpjZFrSv
xS6LVOug1WRXuyZYgDaM7sa43/NWnK3t3DUTI8MWq8m+M2oNfjuxE3eVZEX9r+rjH+2//jsBNDZV
x/+zw/os4uLn7dXy479vr5zffLZVlCg+TUkKmEVq/jt2xmQHhaCTvU1gItyXWHr/2F9Z9m+C/dOP
fQ98WeAyf2yv3N9s/GPoMoE9UZVIgDT/RIKz6Bz/XRsgf0T4Qz2LTlWSSxQsB/5zvegAwC0XaWCz
MZlkHoj8WX8kiw122mTbaPe3Ms8/6xJ/fN4CHMYFJ+EhYUf98+exUnThSCeG2d5BHvQ5PRr77BRt
+r+pGn/Rk/71g5Yv/tOusayjhF4Xup274ri4VOhyrPud/m5u8k20kX+nz/tzjfXXj/tVyFRiOu1Y
0xkWNFcVfPuD/VkGa9pkOzooYAY/oCrwwX/7Pf8sy/vrB/+ijaRRyUWl3yMuiu0OxHzyTM7FLsee
YNwhsqEiPSYH+/x35fHfnuBfNJK1GhxkTMuVbJgCMNTYG9sGv9M84UFYqe3ff1eaGX+5W3nFUFkI
i3IEYdovX5b+bjj5Bg3FpnAoCNgPSXOZYdcGMW5jGHjJXkgG9UFiQhsYgI/CyRxseBKAkodnVcUZ
MayzC0SAJu3e8grjWujRaYFxVHGyqqfeAZGANDZalyNYr5XM2+k5VoF4ItHDOg2KXJDRKdgPW/wU
4p2Rlzpd/YEOmxUzTPen0n8wWjHcVMjhb6gYTHeVDhHNuSrza/vcjA1DLibYEog+k877dBBgV8e2
p9EYpGSuAOqD/mOxZyPOnBwQJvGBn1y00FN3z4yx/+g46PGcFLO6ToKMkSmlzT5Oh3LfKV7jSdfL
Ci9OTOxkCfk3W6HlsHeha2I36Em99vzJekyKntSjghgIOpbJtO2lGvd1HlgDw1+nlTvJoHaDoc6+
ZZrYj4CZQn/v9tX0MpbufBZYrVdh3Jobl12D4wx4hKoBloNM8k/pT8MO4ku1zZoufcxJsnqYTYdt
upVajMB5LWGDbUadnUCyUbdEln4o+0Hv0W8EF9OQ/ZHoPH1wiU/5binT+lqjm7qwxUwv1QAwiZCf
aVdBmN2MBgTGZJmC11bP+xgpSnAovZIexyyq29Fr83sG5s0FlOl4E2apR5pfbp1NN/eOYzzy7tY+
A2plokGKR/cU6bk8hagNjijA1JsliOWoAnJ8vCwTz6Q8FtzcXsPIc5qSO1G1iDZkVQ5vrTGxg0lK
MdF+zkZev30h3RchK/mdNgxZiiQf4lwFkZTVe06PKLeVbXOvJvCn6qvZaNnBkc6ZrHrW0Ht8w+Ke
L5sgnqi8+p0+a22tNfXwey81ZdqYTSnYETmnOXQlDYNIREgwtjURXreFYDu+zitLdCuGcoOzNY0k
+3Qb6acre8pnknvSgIAQ8hVTAMFkeIKkMkAY7NBFeF+dMMkeI7ODkdT11lETs5OdZ0IinJtpFGhi
uqEtyIYhuCw6VamtNHGyeX1nlmyV89pL72ZbthBTQ9Mk09XqAS3khrHTs1+dkp585o3pAW/djqJI
94Xfh98536O9d8oUclKc5OfUrmvvNa1sJ/1Eo9fNu8qsvfGp9CJT7FIvEjClaZDDi2zLQWwDM0as
FpNAvbImr0WPB/y2yvUEAtrWe1F5TrFjOiYetR7gmsaq00g6u9ydl2BqUnNNNB2MW03rBnoA7qPO
zaY11Cbv3FVd/aVgCHImZV4c0qoiBtpVVlytXadjxXDnOjgNwUi4bGYq/713DWdtsAsAXumaY7ai
sU2DnaHS7L0ksVk8MxBXz+yj+7U/IcypkmpVud2LQ24ygywzI1Cnz4FV5egObGQ626ke4qtRd931
EICI30WgWTa1QrSI/qN+7qwZ1X5Sls17kccjKYPD1GB/8RhuuiGj4GFSV04dLcRjWdGSNg39ieUZ
NT1Jbc9aUxVEQ5W9VWGH+dqHR6rreVE0VvA8BjWfDGYAW1d7DYEsYbHQudKz16l4PVBNHFy0LGo1
6pw2Qp0b21Tk3sW1BH7GcfIOjKnSs4BreqLkEYfOKNNdFlkNsjvCkf1E95fKa5iezzI9T6nnXA2B
R7vBbjrGB4W9R+4QbFsB4hsWTdpzFxMCiSS4Tq6BoUfZauzn8soBbkdAUT1d/GjJxVvYdrId3E8j
J99xaMrmA0lodBwp9Pc8n8vBVvO2IQHsuelN7NAMh0meTAqC+gQ6QPbVxXgyXR5vZJiupM9CKqNL
lR+W07XI4uYiPcRB9hJJ7jaDcagrs3pJeoNOZ0c2GPzQ9DGdnPQ6Y7y80dFcbPs5qS7mhLUzNhgM
tC25SGHY5MfBEvjNzcWX4kQiOWYWzuGp6ZJLb2s0R4UzHOQI+bsOfXGwTKkepR8j9SLhdW8RfLoP
alfBUhXxOYrmCH2wB4CeQm6Ly8Z8GKZhOBWdndygZAzfs4Cwm3QuPqeEc5eIHhzSEASHsIXDFOTE
STZtLvcT7vGNFzLNc5rUver9gjdCRWDKwWA8uymore79NHQ+Y+GVp77MrU0qu/A2j7r8JUmke7Fh
ngINRSCmQct+2MS2M0ognwf0p9xlZlbtWMyYHk/2dKQocxFjWOObDiDFgi6ZGQV1GK0ac7xC1Zt+
JQ3PeuukE1pg0/DslFJ3O5Ep2jlmaMLaJi7TJz0Zr+7CJwvzYqMTwsFa0qlXcTPk34JZue+jqupz
1GblfrSrcAvswrqjSakucGK9z9J1eFsxTpruJmSVu9FPcbeCsl87dqy/SDSG5OqR+hPUvrdTzhCh
2rC881Dq+qp2EJpGttVd1cR2Vhuah7zdIw/yIPWXpW6K2CiWYLnxJoGCeqXAQpJhyTHjzKnaeqUA
K26UH4WEcTeG2rcIswGoWBIG8uDx1TKp+Vd6mmb0UBuIX45z3CocKoosZYKXkzA6u6E9XvvduAjD
Z1aygbTTYg6Phd8QS9qWiEMZRPrkL3oZg/HdoNrmXSZVjhrBT2EzdqEyyAllhX0xmwjAnV8E3PwK
FmMCqk3O5nNQ2mg7QbZpqGJ+y33ZeiPj3BxVi0OyhawV8TxdzHLdZ2UKjtGnKbErIodorVGPJSQ8
y30a8tr2GGxGgys+cpdm3doaRuQqOkkhs0V15PYLEz/XH7YPtO8hcPzs3Ds8Pw4bp2o7t615Y3RS
gs/s4vFkR2aNzEeUt2CZkYE5kJ2Ovqv0h+HO8w0F2gD9zJnJcCb+b+qG+srvavdEu4UkCtGAOEvH
T1nZ8a0zttWjNyY24bXGvJ1dILuOEdXXtkG/2TRNZzWRA7hPAW18k4Hu3ux2ob9P5eQi2WVuMtm6
uqNVIHZzLPVhElbKTE4k8CnDeRdDRzzPrRWADLPqHcEf6K86BC4dbZWNbdZ6j4DQhXo/2bu6nfS5
gU69a40OFVpZRPu0AEXAnjiqb/0MYKQCHLVuHDibSVEQLRUqbqtYec+VIPbIrcruGy+v9gyeGuzJ
pPP6kmZcGpEH/rar0JLGjXABEGf1fF2OjM1NdmmHfz6y+e9sGVgmte9/7hnsoZR8/nkms/zCv4w7
+HYYqyw2G7AHGGScP9oGtKN/c370DbDz/GzasX9jUgJAnIGlKUxcjX+0DLzfrGWMEwQWGQrEBvny
n7QM/lyD+abn089wPWEtf43a8hcnmsN4kDupuCDXQPp0NiCx/XQe/o+B759L6b9+wC+VeyRr0Rpe
eaEI2vH009c/uwWvVKvf/f8fRLNjOdh/tz/++lm/lO0zmtKY8JstLqh6HehZH+kDCgQ5gKpV4sfR
ztKmvSNso30gPsFdo1aLj3lXOU9xC9B1LNiyta5Cn17S72dJLdaTO0w3aeaQAi9LuSA5GzLbbDM9
BIkOnlSVjAcx50Sp++H86IaNfYNKo1vFbpatmUxUeyvO9SEqK/uiO+YZW7Am7dpJJaWOAya27mR2
bYU5FiW0VQv6tjEOwq8YrUTEfxwyOaurPom7h6hmX+tPlbutE8JcVgizqmfbNZprW6QoRHqZ+ZfM
Y7d/pM4tv+mUQsVMyGNB5W+39o6EXKLkm7p3DjMyV7UOuQGvsjzTp05Joj69IXkWfe68eggsAPxb
6Y1nqeotVD5Dg8gxx3orfAXaMUlcfVKuDLdkIIVUhHmybaTLtthMdHTP3pcCbpqRk65dvhpq3QY7
Y5apZ8OYIEsRfsBKPoOGJ+Yg+3BaI7sUVU6aReKP8rqrpvq1SHwDz1LoXjHF8t76EU/cSsUGCvOp
REo6I8WBtY8VJS0MLDBttQ+E2XyxZG3j2Q48WtnFfBoiFQHOYFy1KiPiNMjm9MdTHQ7O2S/L5FmN
srdXFqTao3Im93MkNXc/0/vlUmA1J/pyARVa8o2Xdnu/vKhpeueQiyjQGlCWonkde6xHJv3be7s2
bSTlFOB2lFUN3rAi+YoHJLiaOgv1GRO9d3YAKcdCx9pdBYUs4RU62VVlGeOZp6R99AchN5mbF0gA
O4NFn4SJxCRJIVG1vLjObF4VRtRtraFQu8xY/F9sMvdJMn6MIjNuCDGnQxbLEAiib15zP1eXLHKr
uxqk8aHtiuFrWrfiZDpojgnO4UJNUXyepqrfRK1wN7kWqM66OtsPrhy+oUgGuOnY/ClfOrs5yj9z
evKPIfLXbap7xJROE+09P3R3nRnlWzLkXwdjgQxmZ2ZdiEYb11mPxFJ+08yZDl2p853TYOYI4gBp
dtgSFxgqhLFW6p6gmSgQWkQTRetRe4skAS/LJ9F88w2+ORyFaafnc+xpawvt3zhj1xqfEX6PRz1W
SMWwJ9p0NtruYKu02dUiKh5yx5DpHrIkPqkudPwrYTVpxWCFeBdmGskiqXL0RHo5COucBKLvjAb7
u0LTDGFkVz0rd6ByysbmZrLKaqdCOvPpHDnXpu3GR6MwPJixwrxp8yZ7i3XHAjTU2qcVkNWQW81Q
bKwu4o5wdN7c9GIIYOc2ub/MM4nfSmvQoZJBIbRbf6DWUh4CV1uS0r1ChkY+SjtP1x0U/DvSkhBZ
9oOVkxUMEdbIVTdipzCYigW15d7KWoYsQtpRqyLI663XEtPUtj7xbIWwEgAwYUrvgoHJLdJCAMiB
OwpzaxgjKRgx+H8eWcqctk3al95MxUkY8/SQWIxtGyyYNx3UzGg5AwIgami0X6Z4SvepmagLa0f7
NE5ZB+qlm7/YKfjKtAmzUwGT9wy5H9Zd7RZYEOyWmJuGYBGnCaqbluyzTQKgYD+6fIPST5K9X5rt
meGys2PW9z8cncdy4zgURb+IVWAmt5KoLNmWszcs293NHEACTF8/R7OZmkUnSyTwwr3nhiev6Oz3
gUuTMhTlZzx15VaMtHtO7FnbPByGB89J0shsYYP6EEAODduTnb0E7s/AepL8k3nZEsMgtjMrpCfH
CLtdzWuxSh01P5i5ki9FS8yX9BvjzH7wrq3L/a2+n50rb0nTw0C88iW1qxRrRMuCtHe7J8fq7Iw3
JlgumpSjS13jhPR94oXRW48/bLmhFDtp+OTVJWEcbiqdG4+i96oS8NdBiwRqSSfvkg6G7cKD4bCC
m5l4JUVoGp+lXMIHPc3uM5WCfUoGl2BVexmG22wu1n7INSDSeHKObuozVuo1Pp3JJJGrZbL3Td5N
jU8kyK1tORBzd+8qXR+abjOchCXUTx2OYeSys/ygQVYZZlmjeMoQ0W6EkTWnYenoQUS9RI4kl42R
R5Wdm9wob3ae1FEGgtJYtf7CvDbFr9BHd/U1UkVjRKfIJz3c2ASOTAljVZYbgsJo08kx/WrBIJIf
j8q5obAN50/DtxU5PqFJjKvh7xCP8J7aqBYQZPu0iCUyIzS9fnVMA4WzsRLLeFG20MkKjEbO0tSV
3j+rWXin66QYfnLgc5FfktRNIEB6H351v8PoqS9LcnxiEBpN1Nm2OC+1YmJRxP6pKu3hIUFscfJ0
iIjcEl39TSyGidBXegraKtE45zJtgx+7awlcAydt4VAx4/mVKq3Zx0LXzyzTa+xygX3sh9Z87BkQ
Oki9Z/NZUZkfKt31Z0XWz8kpECWsxwKQuzX4GJ8x1RF6OycxB3vasFgPu9tM3M2Fw356TXJasFUa
jP0xkbR5mzn0qt+8st2DmyCk28yNVLc4CHL1wBypfupaRz7mQxC/NmEeVkzBrPxoOo3fr12/n06O
12afhOHAvUJSVux8h+/MwmedrIa0hiLajuJsWblcZeHSkcAsir9TOc3PpoEVQlZliBZ3GePTkmj9
kxt5cUaYJB9MK3SIg5XmXnCdb1Suu02PHmeVLczWm9JjCT/6FX4zOVyD1Bo2fsu2nfMVt9oUDCtL
FQrRuU+HhAvwVOWF6Z+7SqBFG3rPr4jbQ3qPXs2+tTMs2GiZkVYfBmOauVU5pZiuFc5ymidTP82y
GZnHlmZ9pZ+yD/MU9LuWPdyFLpjrSiM2LWj22xWNkXPilOXXdIVglgPXt8eM9L+BGMQ6d1RaeyNS
hgK9atH5yVEOeHjVVIKyN0rvGjeBIAQg6z5RIc2bZujrB6JV/I2Noulo9kaC2VlWnwMi7KeSa3xX
jQneoLiyd3UF5yuYQdBhwVn4zdosj7OrBiKXmtLBZVW7O5mI5q10lH1cWlMNO6t2DSA8UqOI79TC
iKEeR+ctMPk/SYMuVst0d23GThseAwaP334fBAe7ZyqrGOs957n0jyp0bewd/ojjMhz9fU3D+qSM
wLiWgCbvkQuSXN2y83YZeu7fmrwn+I2OQXx1mPJxJMXOHtiLJwjJ17mLejasFnWAgMWRTp7x0Q44
SvJ8MD+IWrzHzSG/jReXjThSZSaMSrfTlSpwuYRemmD+8q21Z8lwy8bH2hSjkR1HQdU9emHxnhLG
F7kVfusSPvGDpZFt8WGJBztkre45g3waQ4gVgzRIT6uc4DRayYBtVVrbXhBvz/hFPItgdi5lK4eP
wbiL3JE6k1A/pVY08ZrsuoD4mIHgrw8B9f3izAlcEjuUxg96CNIOY+pM3LSU7quFFKeo6AJNSgH6
MCvU+c6rggBigDHPVRQuetwu5py8Wyoe6Au6AJPqYpfLiopvebGNGuGxay5g19zE++raGnlYZuQZ
yPW0D/5aedIwj63xVyZdsXHrzviMKVC2naGNl8lIByJ6xhQtPJuLnSySYMModngUS1NTdgfz2ekY
QKOkMDbMX92z32uI3WyRPcL8cN88icUqjxSiy4XwpubqiybRJG6n46PdSCLtMrUQzAy32g6VPihP
UtU5Ivt2m0xuGtR1EwY86V2GLBnAjKfh/GcpJ8YoZYayatuPTUdkXVYdJj9pyW/u58+6GxI0YB18
eFZUnPThcGaF7j6OQZaT32023bctJ2OTlMRtlQg5nsKErNMyhie6tMbMKy6wT6lU0TH4bYlfjAFV
Xeo+0gyrI1fnPQNsI/urW5uvtvdYF3uYchh46uRXkovUQllJYYw3oPnXzCGnqPeXgCxuPx8O5qit
h9SansIyR3TYIeTaelZTHQ0PD0JbmgsOcPkraCrm0Xhg+QkoviJ/KnX6mNySVL0WYS+OixDyH0+v
0Htk552GVu509gbKRGOuUZ0kz8qnzAHdHkQmFi4aPNHmjHtkSDkrmdfFd1E2HWe6fJp4rsZtG+ry
5CJk0QjmE/8VsdJIer3DQV6bzfAhstqAnkE1+oBQdGA4GSi1LcPUZCg/+w570aD+4+u+CPf4glK1
CopevXpxjE03m6YXzdX02HrpsqUQ994NRvH8s/j4STqpsmixMcjYZmdD0TdYE1bpktzi3gu/Ox8I
eMeidcdWx/8NjYBYB9+v77d+0j75iZFfa7qAS4Vgk4Q8tmfnzhvGDbLw4VomrkduR9hvkkDLv2TQ
lNelRCOq2+JfRXIWjHMcM97SSlw5Q30z6ixlThYS5iAUmWXzfZELrYY1zazUe9eX5sHFQItBFg8y
VtrvKmzl2tVJsUHsJz7bzOoipobzRgkSQTL7k7wvVuwCJQ/3b5eNf10PR7fpMcRlvSJqjck2j9d+
G1cd5jKTKlDMg321S9P9kJYmmbjuFla69IZPVunbJzGwBOgzMSfcJg12Ng7qjxHJ6BlfSvM7dDq7
FJ5pbRunHc8hG9AbOa41lp629N6sUYSXgo6aalK0p7Am1a29Hy9Qn1wX/aRvVA+9jPMDs2XMQKAk
fT4cKxfrrtPTM6NuMA59JebfURrwuQcnfKxAbqAtnN3cWDsQ7/cO28/+svTFyMrfiGn/VbxcwfUb
9F4zmEvbyAXvYwBjQwpcRWHdYhPAgtgXRsNXKu9YD9t966Ys3lnj0JASPPJHTFVnkYSi2ogvaIks
E8tuX2fwYhtAH0Mo5aonzfjTtxr3SjnYsMrq2rHEUz0gatWlHgCISY8nJPX9fcdd+5PUtlxWum/n
H9xUnMPOQtG0akfl3LH3bXmbJBl2x5DqVL1XjTsVOxGnob4n29bEwEzLkGD9aVGPESjR4mzq0tp8
RP6Y/a3Jpb90S5kG3768G/EC519CJr1RT8kFX1G5ZYPPNtILWcL2Tn7sSv+3LtJ8F/s8jIA1yDWS
2ffoiQ9i5//Og7NfjOVraizeKDtSSj4ky/jPEPFnR8+OzGQnzfpMbfKSMyVTGqNmwEZjnuMSAELC
vtjcscYiusXZuTXllXar944IIRJyl3E/VxBETB/JXxFTFmecMMaw/HG8YcHxv6QbTFQ0cKb/7U4s
dnxvuHiTPrax91JWSX6JddeuutzHj2VNbTTT5pwzEYS0qQLxB9pDZ7xbzeMZ2gYt5wn2P3Glo/hb
2nm269vy3UTGjHotTVmgpx1EBS9YLYsHSKPsvmqDn3rRhHaGwfIvc+hunKHedMW0rOxlOQCW4nCL
QTTj12kL8eCnzas/2ZsxuXuW4i0s0qOe5L5CIey206G0u62vZET22xY91i2hAiX19Sj1ABNAT4ST
ONNVK6g0PvE4MFnU2fCmEO+1OMaahGkYLvpFaS9jDyW/BsedfoaWKI6mJfdATM2Vs58buB+6ZzVT
TGrtBd+z4SDrDCaTBMigvqARqFYW80FWeS71pinZ/CQIP1Q61YxOiAhP4D4QvRK8mkQhM8mBfO2z
CdmFDNPWZlxyy8kch7p3N2UQ5cxuAiuFi4ByQ8yQPGX0Mls5hndTh/9cIAdYq6ylFGDhtbfqbHmZ
3PQClXuI1Jz3lO5Y7CZ7SY95xmKzwI5yROWwXPl2/1llQQBTYY1bxaZ6p/ETr1keOVvmBfjdiDpy
PP+HIBV3V3Olrm0SXaGLdM+9NqA4yeGArFhvBrT0q6oAVVNVwPaYu6xqm3JFI+PE0Gf9MXPxblK6
rbLEsQ4yRAQjAwEI1pqqA6eqvWE/7a09p/TWk8h/FdvmVS/sD3Qrn0EVfjVzdTI6H4OhQDyM6auL
VJbhtE2Jt5Wx+EBSROfWpXelwPxMyY/qXi4Q0xrhXuY8qIlVCYw9vTl01bQKSbeQVygdH1QSYq0s
YDRjlhWRf3dzQrWAR1hPIUMKrfewN1r4Z5NJa2c/mV1L55Imn0jzH21TsUSugVAVFSSIkvj5nWcY
5bZzh2BXenP3ZplCn6iaqnVa+d5pShqyHybjkY6uxLRHNkYWeF+Fh8a7cTx9MdJUHcqxIkKG3PgN
AbyfhaWiQfoXs0FDSr25TaX1GtcSL31dEgBetc+jrB/9PmaSE95mF30TrzSCVn+PTvoVX9I+rem1
0AFtoRmxc1bz66Cs21ClH07eHbJw+jOBFVgHVfM+CzZ4/YyygHjRf2PDxamz/f33Lqj2g9FuV7bn
PExNfhzQKdl1Ew0FpBxrT1m5EQE6MV91HCb6DBx+t4jmBZ30BRfnsDPK5FYrjvZE7GyYEV1v7t28
eCtzY1un+XY22mJPG73tcKY2LbMqh1oM0fOtm7M9q+JLrv4mWXyt2gmiR5dH1IQPZY7yumj3c4gf
znFKhmU8kSJPiBXxCY0mfRdz03BOSTgv2x8/FXeacYIt2Dl1Uu25CHatNTPX9NV73C7GJnb9nVkB
dsCUTWKbp9Vxit0DQn4ayCqNDC/LojweTwqq2CLx2tGYDj4wsa4Z3hwX92ZbAVOMXXRgylPcbXn9
lMViM7fmvg7+LKl/Yo/fIDK48yYIQ6OOvCAgLQlj9gXHkXpLFtTKLtOr1RKrZBd381tcJ+9xbLwg
fKRFpDskf0oTwGtx2OrOJDeH22R2r40GuF+gg0MkF0kr+ynmEJlCuZOGbUR10AJkgJ9uB6+i0H9N
uXy17RDy/hrXoFj4kPXzpFiMNurMCv6zce+qbwlvy852U6hN/GCCCQR7fjQGsJlGXOL9bqkQ+rtG
Y+B4G97DEc5J08SXkFhQbUzM+M2NZZff2EBXPQOHwEBV32v5cO9bVBF8p3m49TNcpd4Q40Q3v2fZ
RkGgPnrb2pme8WqCj+MtbEymV9TYWFlL/gD1yrPVr5q8hZ1FeNHarNgpt5RzaEraAWt7PfU/pvLe
YkO2Ky92HtGXoM13HW/b2PbVVfWjdrjrRdQP9qcD0MT2ymd2u6yByN0LEhBmqOUNc22lnCdDNCb+
URcMno8d7GsrRgSIVYYDIP87TLGDvj59dJv5IbZiixc/73cO1Ixw9K6qM07uaO/HztmlZnhU95UG
W+0plFfXqk/LlB3Zy67MfLjfIs/1iIfenzaBPzxVDBbSTNCg9fnZXPyXySKpbcmewFGdxkwcvNb6
dLuUDVa1Nto2jxa/nLdplq0CCocuzk6NHb4WxK4XfrWZkgw6W7av5LSyGA3pP95yHZOnrPznjP16
xgdQ5T7DGVoIfnnXFWvb9sVrO8LyYCcYoHlMN74Bq6+455CRxc2YBkRPMa0BbTwUKjhr01v7bDRy
mvpTWz32XrkPCVqbcUROZmSaLJScZ8luHM/fFJNU1H9kxK2bYuf73QVtB6eJzUvELutqetNhRDij
smDTtXo7L3qv/Ct+lZemIZqlUahGwb9MjJeR77sVSPHyhZkR/Vm/s7kwY0U0JHcbxfwaJ+sTWY+/
cwmOibVXN+/mHO4d7CBlWrfcmt4mNDLQ+9AcEmhgq6uqvbUt+ijhalnQeU6MLzgqZyxDyHCN7Bee
1IYhSNQVpOAEp5x8robzMnFk1IGCQWEJW0OvFihQslzj8YVlyOMdzA+G76LutJ7E/cEMzA8JE6Dp
u5OsxZs2nW1FMJroeSaCCUkpFRo95RzZ4822u2evSKOU/DLmyk9B7q7CHGCqFGejgFUbCAcynqtX
hYlQhFXfVPRHTF78Mf12pjhf0U8dKjE0zPRqSDrPmUHh4jPVwwjO37q07AWK7n2pwk0fxvQp8r0A
VT8l7rtKgPMXxcmwhgef8WZaOTY0oPZEVC/cLrEOijsp8Tmdd121V1O2FoSRkoYorL0YvzUm68T5
1D0V13vJIMTUpIfpW55cEtRFFPKRTIg77zgU2ua74DNMlHGwlLzqpHvEJjHBY5F+x6wGa3Pm/rhp
+K5orFd3cKCLX4VlW/+ajOaztoPrPKWvM6KOkObDlBqAQiFOAPY28BHPsTJfGip3O6xAvphRO+Xv
PldMxQ8LLbKP2IU9WcmI6R7Ol+09AShc4zHaWFO5l3N8UZbx0C3/Bj2eoFk85YncTQsCxHbmsPNO
sT0z5yJKq4wT6CdV/TS45SNE/DXIPQYqnNAVSR1BeLhXCnJmjVDASoT9trbc7G2YTX5aln7K/CPw
SbElhCguzW3N1JwfkgVoGeyxv5Bl1h9nn0zFMruTEcf75UMxo+uT39Gpz8V2tq3tKPx30fc/oykv
bV9BCuw69Lscxe2k126ASGyawZIQbrzt/8+c69le2duGAhraP/oUcETN/FKZaq2893A5LMD9206t
itYES/fHRThqB3pjEivnoZ2EE7GZXLq7irFdpt8tg8+mQH4IKkqw/IZtUetoKZJ31I7X1Cetkl8Y
dPynZEs1Z68oKWB/fWEEeynUhFCr3id2/gggYE309Q9p8fTr8TaRoDgynqR8ZGEQKExGRvyZtel5
CeeTszQENQw7PYlNNubQqfJdL8I3YenNAjXP7B956faFY9Cwxyx5vZsM+CyW/FwT16nxcjyKiUgd
204fSy97aJYOQabqf+2x91YYVA3YOUbKmQdYk6L9hQ4mEmn2mAshOWqanxkMPRJfSiw2FDD1XOMh
VfEf5Zsvo6E3Fcc7vS+ux8B7y13GnSN/XZrlTyaSZre3iDhl0AANNWanrUX5VqX2rz2Uaw22zSH9
MTTcY1PVF1OPpLNakfCG37iRT4nwGaxTVoyT+xJ06R+Wi/6Gf3a2MmQG9MTLt73nfWsSvWGjBteQ
mfIO7HW4mkE7bvPJfIW5aGxpi71PzzLRNaCVBJuSZxFfVHawY5d+nYTz8FfKrtrklnfFsb5bHLT3
brl4zzHlOOWaQ9O6/PRxYUcFwzRodxiZJtRYJV1yHORXs4Wyhwyb2o3XHrDSr4SpMVTz1kXDN+d6
46IrVqj8VmaGQBAS9hdCwlsaWG9iVK/p0q8b1VPldLfAh0jXB7dskiy6nApmYpj8ZLnzPnhkqcB3
nCayF+rfwYVaD9EuYfyD++ukhmkXmDDs5DC8T4jgPE4e2zhO2fKvDzh+4mXvIhc2WvsE3Wo7myat
S3Knytacfo1qa6ZK2l4zZYxYiwJl6OmqwyV/r9JwAwVlrVpxmACnIuhz2a8Ah1QoUHvNF2VYEIOs
fZdPxyW3rswFQ0+vKAA39jhtMovVjwGIAgQG9ja8ZWHf0t4QBpKr/f/jfhCygtudyfRecH0LF4Fy
kxwVyI/ernadKZiaOyeLB9WPDR4XO1hN8PwAPYZ9f82IPemaaVMZeeTeszXvTJjuWAdgbFg/OCPp
gs1LrRrIL95ZTD+wGtCr80pbBbbpfBVTFNXzbzV9FEzuQxv4FIsl8TuwJoKQAsrKPdToLDrz1syQ
g2zKWqZgm8n/28fqt8xfa+fc5pzBPhpFg1iO4tH3/ozi22ofLcdY1TyZQ/Uqsa2Clet1u57kEfRg
5TNJHOe1F7prNWwVsycpTj2dWh4AhUuGNw9sYDwwfp4mxOg24/GfMn1v+JQccSZbdS8caxcitS7b
ikrzBzvGhup7QAIDPpcXCD2Q/dyWkdHEqzw0H4aJTdlMmHS87drz0KjdeJcoFq8IJKnYtgsmjsal
JIwaxV696yOjWiITQG8fQImT1mbo2asNI6EUXBiN30JkEeiUPhcXRYXz6rRy73FmdJkPnJRNM2qf
WlSrNqzWsdvt7+OnlArcR6TCNp6P+8tLbql5wYTrpqRLB/O6YEE7A1IrS+PJgeK+xDeVwJTRO/zh
SAs6kLskedfqaaSQphDAW+A/CO4rMVRrQjfJpB7wIXOix95ekOqctocZRmdqcyt4W9hqK1V/3fe9
mO3XU/2i4mzDAmCkXKzis0j2QX70l5e+fBXLJnYuuJb3vrha5VsGu5Se5Z6HSaI4B2mEsjvB6dRd
AL01xrUpT1UHR3cGGlg8KPmoAub6G8d5sLKIc0rQWIQBGUWaL7/67YyrWxzDNrtmXkPGLVA3zC4m
fLN8qjd19xovr679HixnEQOQSc8oHtCxOCvDaja1kBszv/ezH2H6TR0J2TM+dd7rEpNdLCEBpJuy
TyligK0aF2OyKQX++r5agxheVyxmlL+QoHMZ4n8uTD1/LCIOu7VfZyvk3CspLzFjjMltCSZ+0ojW
6WZWgZNf5sQ59gHXy/0QWR69DOxd/yCdP4z2UFO16yp+CPWP3eitbVdRTIC2LgRAu/wY8gnjfthn
wBOqBZ6A+c1tvW8GcysDvXL0EDUJ+gI5X3GkVGusF8dJTQcP5nGdAR0TLyFTNjgCR8WGMDW+zErD
5Cse3QRGQPwyQ3Ry03Rt2X+yFJxY/9H3l2H8nMF+4TI51PERpVbKQd+/JxBq6oXuMMwiSQeMg2AD
CIyXtIgyezkiy8FOZdwLnxWSJjYIIlqyYgsDdR9X1kp6YII7vl7XjxguMNp9Qguy7tnKOt0/ufTn
kReAA3rPimCz1IQcwY1CCIe/hQj6IYtS36EHTE/ObN86gZYHFaBX1xs0+/sRYOuIp2fQDc55sQmM
9IDX5eD57dfo3AqCd9zql/xU9vIlpiCemsJQT0bo/TTG9FDY5aG3JOt+gZA2q7a5P7yVAOYYIb6V
KWhIVspM/U0inXnw2gQReAZk1Et79mnVmlHkWqLn3PYZewLW3EwPMLI57s2kmKnd7lx0MA8LF7lM
7uwEFZnNdBeL17fwXDpGMNYQPe/7rIro2WxZIgRzbdDCn47LB2UqcK78SR34ZvKwBcoP5+jjupIB
LbCsh18/b19sRvStnxyYVCFIFO1+oYbgmCFM2CkYoS/EGudn3zIv+OwuKkmewrZEFZc7qLv76gP1
1ytEYlKH3Z+7aroe3D0e8/U8jPAn8whOa9Tnzha58eYueA4tihqYO+vYZ9dguPW/sGjO3FSHRBu3
kgnLYKbVo2e2E1w22kS/c7kXk/BDcFOsZ3xmj3oAB1Hq9F8NpvHSTmwtzSTGBla9GXSW6zEIrjkg
KgwD8bzqxgXf/+RAEZPJi1/JXVtC8MwrZiQW2b1xlzVE0XZv2NCvXcVkoQ9pnofKPM5GQIFloyth
HAprXsRPeVw9M78maSarPqrKZpSkmXEE7CAXx3zC1cGODinkKk/KyJo5E/KevbjrOXLbOXV57Gn5
VoBFj0g3dWSHzaNIUP0ZzrwL/fiPISpeRALK19gUpj3gIkBtHs9PGgKdTphcsv2o/BczzMtDMfY/
rl4I2w6df1lHWrMkUn7tjO77VJi3fI6v8MAf01l/5gIIpke4dEB2xCbu5bCNLXVrQ15JifYCkrsx
3OrqFCbySI/wx5y5MCv2NPvcGcjptufSXPtJ80Y2pzxmnquQXXRWzaHVmBEb1U9vyPcuMzrloewp
0DfWu56x8ycmh+xVWnHBfNbS4dmubXZNImgvlVQUoh6n/g0/YnodYu4oLyjSg7TRCNwpYm0/bJl8
/ug5b3Z20X3iAtXrdKwfKwtRxTja3LHu15T2N7Y7Jzt3O4CR+tCbTDV61HZTs7SrwBu37ExfYAgw
QKXJi3W2w9n5oisXOD187aEmX6eQe7dMjnWbjBFw8xN2B67Tiju9vCTueLYraxvGeuuWYqNKhvd9
wZC2ua/coZw345dKeg7LUe9F6G3MASJMXQU/9HqPiR5+bNt7VOybhgqTcgbpE/WabnoUPhhEV5k/
7am+ojGdXnyHxZFrI7K1dxN4cd3pw1KGbF+6+ggm89wOTAFRRa5EMbtgWLHfzYwU8/KLXAe8U8R1
VKRcw5lnAQ5ZU7df7MmPJd2TP9fxurSA5fb1JuBLlY7857f6irLgkQC+KxMr1ii2cTAG+wFsQcT2
8lc6Yl878U8PKr2W3skv7H3t1rdkxolniwddI0us6WTMJWdSbB8neO8qyDEfAnBrdHDFXrljOrbN
GWeJ6XNkzOuhYJiD9Cqy+w7Q+u5B1c16OaV9tQpCCjSPX5oWT2H/1wg/3IQFUd03dBnWrWrind8F
kV/IP62qHyguIpX6e0LYL/Yktrz6kV3n/7p0egAY8jXX8O8tF6Z8/2lWwtypWWzizDEe7bsx1Scz
fCYeHvcblGWhP5qhebbI35OJ/Z2EClqsiSmq8Mb2xDQs8EGId8mEQLafgzsvsAGqMrq+WGezYO5R
1ylg0cb0wj14Bnx5g623HdnfzTnsQeKnvqhfFeVXhAXTVrsYxOg/NDkmMdGsp8yVChbx6KRTT63Q
+sYuKVJqNy4EyuZ0dOq9akfQQXGsUCbMlgdvNnDzPuqccD4g3jBfO1jZjMCbJNjNYHo2NSSa1zJG
sirqDoJeAJxxozptXagEg3NYSgIKJYvhiLjxMOPSrTNEc+ZsXg3NIihGqsE2qS1IoukHAB+5jd0Z
z7GZPMoi9LduXfaRFVQ5LX+vHgQrSCtCfpH+pbcurrQv9T9pyWmAqm2bD5ROPheosiGPh2ixRpUY
B+Db/tqpW2szK8fZVTY7B5+Io6itdX4iU9D+WYJqPobKgTqIZMCkbcumq/Jc2HttHgyXRPF9IszT
jDtH9vBA+btn5t3zQQiKHU/blAS6Ah9eUL/2DhRqYrEd56kulXgPs7o7G4igAMbW9jGB5gMlsBu8
TYGe8OhOLIBnGXLSsiB7tgdn2o0jNj52sjZQ8USyLEU+KDd5HUw/HgLvR3/xM1IscJKuBUrA70ZS
y2ZNUlDKpSi0JgIgmB8OfcxGpCOZpMY6Zl9Kbfe3erQmpoJe/KcS0/JYi9xDVVM1tQNxyjUxJDfG
YNn7fKiouQzcwrd26YaXLLfsU9fUXbdPyIaI0HO2e9MfhjN+vCAq8B3dyDOrZ9qTmDUaOdf5q1ks
bIecZT6Wk2aWb/T1duwG5qQNStVV5oTJk+is7lSret5V4La27LZGuRm9IfwDxKA5ehLJnlG7SbTw
73g3h4lJUyVGXmPOTeQHM6KsWv51Yms+tVgI9vHcdgzz/TJ4xKHVANtVMA1Ry0wXD4QhGjmyh8xg
6W+x3dQvJd/hZqxS46FA0n9STNfOTX0XuvgkKFSByuAAxXTICaqvdDCX59TMAaQjvzuCwJi3QvZ2
vKIKNXbzaGuqvtH5DUaNPGwJh4dm7Kt3SEmmg1w8W44S1ninG+tJSRlQWVT+qavNYYvXv8+ixB5T
so1LfyTsuc1d5K6Bk27dikJ+tjN7WhfN4v8jZxUFHKnsf6tstH/mQGRklXtVRZns1HNEKPXGMwTQ
iozoABg61pdyZndkjOYiTyrv+1iAX0dNBsMuMNT0Jpo5iFpc1PTaZChL1MG3FhUPIjoe6FWKrIlo
UhI1c9vwTiF5J29sQy9xPJeMsUkFTVMxn0fpetvO98yLwx72xseKh7wwmOY4jQfsssyCdREKFbXa
8v6i8iPGQbPRXerYO/XpUKyDppP7IVbuG/Y489bSRluryhXOpwPa5mDrwnluK+tdWUiG4Ye56tEO
py5qc1VheR2sg2vPMfE6fVLeWOGwBanHhCm2z/426zncuceIhW6xKTFFJUVgjWovRtaR9dTnYIPD
naNM0nHsuYi0nhYAU2F7Z8KHotgirFr+NRyxUa1NxiWoe865rn0TOnTjP0GXoEBw++En7QZrj0dC
/NUAtV50ylw3sCXI8VzLWypYcQ3jGH6N83+cncdy3FgTZp8IEfBmW3BlyWIVnbhBiJQE7z2efk5p
FiMWGeT8HdGhTbcahYtr8mbmdz7ROnViKTnIHOn9WXQx/hFK8yC7CzTnyyZctCdCwviXbC3LtuJK
FqJbFHN/sdLlRDnggmMNcKkJmxEXEZJlICWCIQrsUpTpAKQKsJbwwomz5aJcp1T6BPUyWndBaOFS
IGpE9kqwEDWZye08Rt1eE/TiICjUVsH/ki248FalTqIyaNJc45UTFcGINI84DD0dqYVu7BO8XTAo
mHJSVSRvSb0izgRUnifaYmuIkG1VQiJg0zGX/pjGoDrF3STcSlHIlWYmGeiNIRVChkjst0Xc0qnY
mxOAYlP70zZVua5TuTwOgYlYu2Dyp3ReSRGiqbaQXTTVUUGKHzmc0yRx+lg1Zb2lfGPcWXGDgaTU
BRAp5LremLD8z1KfzZtxUBpXR35Lon6YaTlo84VKR2pypzbj+qVEuOIDrMifSYxiqcR+OGTUg4wF
KTM930xKo38Ia9F4DLIifuro7eWwrLmEqGFmuBI2gOGFfq0N9InNiRj84uTqHYWOrftUwcGc8tO8
lSO5WvNBsabTBfkErMxwBSaGbYzk1KciTV2FsPtUVmHnBW0574vYimitk2mEXhXlECu2aJhF6yVc
3J6aSE42Bu3CxFrR6LKVk6XQyKrrSE9uIymqna/FcBd0yr9KOEtC1AdTAqwQIEjtL+7lH16O1Gmk
MsVmi4Je2QIn1jzkB40N9qz5Bs2jXBg/V4+i54IZaRLXwjG6orjEHSIPuAzb0YaHvE4RY9mcQ87g
LI7qJg7W9JSG7eZVdeC6OqKzF9zR07ahTctL6OHWVe7r9fz0rcfep78LDKKqKvDkTP2C2vlnCIYy
slID9PtoM+CryE6caYdIyVdc4cd3D9OvVY6Mt6nAf4T8pBmGalypHAPULZlhCJyLY3CuVaV5SxVW
bKA+Rnmc3xKVXK4ryKxTuv7WwzzMPmmlbRYLZMZgTWG3wPVSyVTyexYE7aIdQgQIMsnOYJzJ2tK4
1iQp+wbevSip1F+6pmxlbAvoQuye5gGbjWJaJwJxRo9omiNO9xUleK7VYdP2DX0pymMX0t4zCeqp
VLXapeFbZLPLfufL9MblWX5K9U7dZBlV50RESrZAGxLC4rWpyZ+ak7BV2szvm8LVRmSSgrAgB2uf
dH2M7EzCSbhX4xdZVDdTi5dRSy0GoBqr0ozq7hghk3RbrfsbT7+IFL++nu+fjb8qSiRqFTBBqnT1
sXOxycNoooNeNvt1PdTVHb8RPN/QqM8X1ss3k17+bHKpsqSzjCwApfLVpA8aSeGYj3YxjTA7FFMC
K1+L/EAf6D9bVGRfZHzh7A/d3uqV7l5so8KZaz0mv1P0DtsLXZlNLd2FhZbfh01c304Nhw/uF+ov
Q9TA6yMzc/QLV1stgA5+PVxXuCeTVmqWKpAw2Eu6hsPQ1Xwl8UNHs8jvp7XOLReB4gDZBNQRDVYy
EhdGgMapPyYF5aJ2CUoDuh1CMOR/BEN9J/4R0qxwv/5Rn31DQzIkDciipMrXa0iXZ9NSUm1LM1ny
oIM2nexkqrGOoeONq32llo9fP/Ba+3wZBANcmm6gglZV80r7HCxTpbW1BkQxvmuD8lWTUNd//YhP
9uF3j7jMo382IU0bqR6X2hbZ1UYdDkSZuIep3zzk4uD4YQumhcVSDVa9rlzQvu+egjEgTdj6Nv9D
xuCY7saH3AdQ7ahecRPe1xt6krb109dvJr1nv/3fKfTvQ6/E1rOmBUOj6NumQ8EqYa1ElfIlr3H4
bRIMOcL4bI7J2kQJiXAjfPj66Z+O6z9vfPn3/4wrYT14LkHfCka86ovTnD3IzTcveNkyrs81ky1W
kSSNYb0+QrHLFCYKwFtNekzrU9r2bsbtQBKxwZq+2U4+extTNiSRk4r/rwrO+d+3Aas5ECoY2zm8
N4NfWunnNC58PWCfrniOKIT+oqyxyK7myNxLyaRWxla+i47qY81xaNmKj6Uh93IndpL/MCctjEgV
WZN1y5Suh68YlVDqg2gnnfUX079EAoJd7LCL4VTBecEpMJunukPl8JsXvTAOr77buwdfzUt0ShK2
OxFS6hVU3+Au8FXAfaUf+8U6e8THA04vR62N+dG3b/3JnLF02SDoEnFURZD5/kOq3GYESUl2pAgK
0a7yVNhPWrjsEaipSHCaWXkVhyw4fv3KH/cxNjBZsyRTYxaZ127COIAKIZfCnWaV41GwUGaFwGZf
v37Ix2EFnS9Z7PCcHJjyXa04BYyMJHTGlsNp8PQWlWFfThPGDaWQrjO9bUHxFBLdRfOY3n39aEm+
/qSypqL9BG7J0CokQ98P6zh1nTQr0k5uxtHVWn3Z9H29ODNKzycZ9tEPtAx9xSXKop2u0Wu8VkCZ
edVI8DsWhXX+5vd8WK9/f48JEN0gioYI+v73RJJhEJZ1O9rDuMySBkOo7cQujkmOZI+5RxU4GZz+
dfnmQ3/4BjyXm5+EAzBAET73++eaXPmtIFF2w9ThWEGSyB77PDxAJhTXjTnrlVM3A4Za1D2++QTy
h93+8mjVMjjNIJaCQH3/6BIh0d8tqnMkOnYdL1jslj0koDz+HFK5XAGqOKRetV1+k8lzvh7wz8bb
0sgCW2ySMjPs/cMTA7Kiyfcvc5ACgKzFDNHjw9fPkK/hIVSk/q5aysYGHPjrkC7Sys6QJ3Fn6SZ5
qmYy2O91FS0jtj3UpLp1DwB9M/bYxYyk5LHHxF40VwKIXJVQ+WM5Nc4shoZdSa18l6QQqRHFlV4d
EfDVpaw8tBGup3aFzvu7Cfnpb9eAV8maBGnSuOxL/xyHUqZT08ULdG5qZNaWltyV9OacU0POXM4E
HMwXvaVWkpNgoo3GHjKKECNOmN8M4icTVBN1RSKPqovyh01flqp57nplRzLPBI2lEYLLvaDaAcHm
rgtrMn4zJdT1BTe9/fr7KR+CIL6fopOIVCWTq8BfA5B/xkCoDHCfpO1oWi7WqMSfl3ZqD0D6oDTX
6o1qcfWlzEXVvNUpGRBSpmJFWnk2/0RI8lZjpnCFjSbDr/QcZZCC1WjdbaIgebAUUBRQbAqozwVq
xSKiyqE+BSRgE676tHwoL2F3ST6o1Oba6GLvGwigpCkzYklb9FT7KaoaNeJmko3e12/+93Lz7sT7
++bcPWELXXg+V18fX7tWiAdth66X9mszat1IFfs7hgiGmTEEPpminA5+XKyVJgNY17Wwp7Eqkddz
s+hufykr0hpMr1fQGDdSpCwbDEv/51j46mdeJs8/H0grJDGGNbhL62CvqhTUha56qC3zm+HQPtkt
mAj/bziutqoxV7Kg15SdIfQ0OMc3IypLn1ONXv6F+60V/1HQyyNpkp/mSOSbVzn9YM3Puu4hJ2s4
AmoB+tdJfKKD4JV03qvcTxvBbE5DLCHoldtHgs/7mFYWqiY0XIPUoP9QfYBmO/wyhlh3REv5qYRK
ayNaRwspS7iIBhv5UgC2puhmyiK/l62dxf+Dykv4R6jQ8xfLk97nnoX+82LX+4wM7Ugvxz62uM+T
hrJLZAj2XCHwM7H3TiFzPEcl2gsAO+039+mP4SIfCwwmqSN64AlLr7ZcuYxILZFSjoqChAZ48QHh
C47EYxU2DgCSfdtoq86C94e3Oji5uZg8eUnrXS/msoMzaaL/74fAu190Wf//TJ+ljZo0UYydTlKu
QVSfVsJGF358vZY+mTsG12EuxFxALzv9+4fIJXzMQrJ2bQpXhd4Yjbbm2fpml/xscA02SYmzFC8U
7e9R9M+rhEo4SGkT7S+pKcmB2FoRO5AV8ORV6lC2+i4Y/2Rbfve8S3z1z/PyYFiESLG47eNAPU5P
mUijny47FoULlIc++ur91+P4AcXFacrbiToaeUPkSL1ahJD+K9MiC6/ckj5Wnukb1FAQaC3pkUl1
A//CtK7cZMrdQeekre1sRzcWTgSX8sEzTRz0FuwjL7Une3DxFzlU/nf08g/BOj8RDocBDUiWVMLL
96NSmWOqiLq0n2T0SuhOF+haUGmsvaX2GdKJ1lxja2d8MzIfZxgnowEeXr4UG0k/vH9qQbNAbKjp
nl6eFbRDWK8j/rdfj/53z7jaabtiyNRRUfZkPsw1jc8JO9fcrAt5ENb/4UmmJVviJTr7cPWQl65O
5IUxrNRoHxGeb0Uc0x5Zo4L99ZM+fi3GjckkE/oyeOLVhIo7cYrDNN1LMg/K6OXu8zWSdCDIwk4S
xM3XT/tsBBVmrkmcbUofpy98XQrY6d7qgIlPCm07OHKk8X/4TgjoiDapoSrW9VwIkzouqDHt6dHH
8m7pDNr58h55XCT7X7+P9DFC1DEHMMlUcoUz1Ovhy3EHl8ZK3mdqFnZITTXjbkRBvq1pCtoJRjce
RVQ6HslncSXXlDWtGBsVi8b9b2bMx2SVzJWJ+yq0QQaYa/LVAri4eQwXpM9gtjgMV4pTKV13G1la
6SHnoK03t/SzHpn9thtxsw5bscGfhHrjNA5IF9QWz9dAzZxeXCxy29V/OPt0kQgCRwZ+pozQ6f0v
VNqI7ohp2qMX9iXudeikfEht/nQDeNYpvxuQj1crHkfy54J5ZMO8zl3X1MTZpwhM205ZG0qd/RCq
MH5BvCHRHk0nx0+hi7KDpibTzTKM1UPWJuQwvpkgn60vg0y2oeHayQZ1WRH/nBHICNRgDDnX3frx
BZoLrQ+tfbnTNm54tIPMUz2MtZ3gm2X9yUKjeMQoMyGMj/dKZdFCk+LcQc86ljOyX1nfhNhZ/u9v
J2EygMxPIpEgXueWzYRmHG2Q2KICeuMEScxfWlkJDxYNCg2hfyXso1yeNtiC0VHNib3X9dTcoKdd
jkajhq+kRFR7LqmRjxW9bUN9oa53LQ0L33yIzwaEmcAHl3RISdfJHN2c5DbVwgNokjcqwA28xaBy
aXuxvhmTC130faJMprvhnyfJ7794obZmQePW3gyjhY49taCBUy4uFGi6Gk0JOF/eBF6Age3QR86c
I+eZxv4YZMNBAdljD1Z7LlTQIFOCZSOlj9GTjX5aLZX8CuQWiLsalT52NwjlrO5Y1L2vABlbCVnt
ZbG1LSblCV0owABYyu1ErV+C9Req/KHj/Bqoy1Yrxtcoao/09a3LBCWMYkr3zCOIaAtakKjEjkvq
10U0HKlR3teRcFMVkI7BhbHJWfCaMyRa2BPIK5lWRhd8DDoPuEhoPIy1XE5bY9Kn3z1XBBeA7ytl
uspPLwr1KOx/TdO4uL2BKLKUxo0aZYtjyHLoBVV4yI3mpJoJfLPcExsMmluuHJhSfXe5++4jKe8/
kjF06lKZxl4FA/NI5yujDSbzXgeS9E1g8iGLSE5PFTnqqIrAgdWv9+U6KvulivAdByQTlsWpmsLn
r5eh+XHGaaokc7Dql2zO9RW9MLE4pU536CVLECC1oONYRiHySilO78jWIUGcBq372VcCGrdvnn0J
EN7fkrkT6rjtiJoINvdD0F2HRjpm8YHszEYzOloik+1YGXZPLV9P3yBdQi4RPYu+OktovaDpcRlo
VglCGjpXV+iIV5i12dp4ICr0RmNcK80L4f1Knsa1KZ5mC7BlBoIKR9pFBc6lgPuaYYK0SNdZYaWE
neAgnNESpYgfFsEXhf45MKK3UL1IfWbtkAflfhhowqjyxxALKGSV40moyoOSNd6S6PtMSGpyFHRV
L7YxG4foIkdr8ReMxxM7mx9zr7Um0w6TuwGwQbzPDbokEVKX+yJHZrRA3s/5zyUyEnOyIme1EkTI
hALN7Xdj8VNdjqOKgVfxe+z7bQjqJR2mlU4Zul4gimsai7pWfktpcgsjnETIshdCM+R1xvmb7elj
OofPZRqaznThn+ukRhXDgQRBiKgi3Yty6VNmdoMM2ZTynenOp0+yRJh8ANnpm7gswX9OPuUih5uM
BBzYBU0QyvE5hN7jJrNWuWGcVS/fTMRP5iEnrMpxdIlnr6OLouR2sYwZ9iVGdrIMXXgxIiytHT0L
rR+WFY4PyCusZ5Pmze8KhZ9sJkSBokkgzQIwrpO4UyvqCQLugynSWo2FzTK8Qhl3v36/Tx/CBQdx
AkVCkLzvhzMuDHkcs+Qg6bUA+tI0+58iFQpS4oA6/0MEDRtJIaKV2bs+ZIY7LArkeIoOEC5XHSI5
Ibzr4u9yIZeD8Grn0OltJqfJTYB2mus3EpKyWXBbl++oPnjSGhGGHZz//ypIn+QG9HcPuzqVicwM
aQR5bC48LJaPnaC7Sbf4YU5rqqluQyuCwNk/xDJ3n1E+6qFyiydj9M3y++wrAiynO+CyUUMtf/8V
qaqUBdrywxhfdppxnWPK0mTfXbP0z+4l5Gxh/5O8ZYCvxxbWU18HOhpwtPZJk8d2FovrSO7ssLyB
fEqjlNP1figeGmHLT7Vjq15pdNjKCvi2+DwSAZAv88X0VzYex8fiObBoHHuwyCB0WARhK4nGhVa7
mh3dJF/3p4AaS9Pv9LNhG1bTp9aAtJqkTi8cg+khSn9a4w3uyKBJVwJakHmc6WrHGRbFArZRsZyg
TfHT9lHgVhK0Hjbh2gw4ogmOw9CsjFjAEgHf0gXLjoqcWf8mxhgRVhBS0tINzeLB4ERH6ynQWtp5
Uno3KbdK9NRLztiB7XZ7n6IawZc5ukrpmP39gqkQpja5k/pYZdZ3er/Gm2VWf0+TY+GjbUQ2aGI3
/WNBSIy52tlN+tgUryQMI+Wg1wcxEu3xLeqPY4/Mwiss1v2tlvhmchdAWtFWiNr405A8cGz8gnlY
p5Jr3gU6qiZfO6jJgzzsBOHZRDIx3kSxC90ox4hV841oVULXkS8YP7sQvbJVfHCBhIDbSITc4TbS
XQkfI94Y2XZJ4XOhue32tXoUlkNR+q2+wRtGGe/GAAOrbTHTONTbsA+mwQlQoSaiS0I9+2mJrhm/
AbeYu22KrjsGPetpIFqDvVlseohk9a1mPHULyfeVrm/xaqzbI849ougGiOXADgExmb3mXsZfaSdN
dpSdMRwfwO6027KDYriWqnNDRkq7nenoQ6yPJS7ywRCcl492RDO8mi42Ha4NUFS87WmtW+m0X6kv
IaDZ1C7GPzrcnW7Tiwet3eoR91ibBtyptenxmqz7QH5GJTGnGxNmLERvHY5V64rGM+7B1pOG6n25
bUovDZ1i8hfzNq7h6EKFGpVVKbi4z9Gky1+VpJUxnhPdzsvcMRfEOeAnaSCNFS8K32iHo++SXkWy
/pVIoQ5a2g8J20pE18MA26g89h1TYirPWZM1CJFxq6IiYm5KTVtDAn3ul9orQLm0WbVG9oMe9s9s
ULaBETBUMCbSQPDo7dq3UkNb7k2kbLOi23eWXRj1KpDUTUM/M/4etgmODrwkKmSme/YomoUX9DfI
ydLs/Be5lwpui/5pmY+A9RziodbAwbP/UZaZZ0Esz1p7qde0ZNf9a4B6J2VFLhqL7jg0GxZ3k+1D
8bYSj7O2m6YbdT5J1b6ZXBZFqNgWmmY02MVtHu4s3Hy7zSi8KhWtdBSKLXyB71H5BuFTXu9GaQPI
iUx73vwZhxON2+we+Am7Er6GuReIeMO7mSWsiMLk+l6AezBQTArEBMp64S7BLrUOQgHtp0lXvQpg
fIGKvLzkE7TS+yhiyXnzsMey0TVxVMlkYE1ElGQY7QDprT7DadVeQOJaxVE3HzBXpXn+OdLue8K7
fuxsDWNZA6SCSL5LWoIb0nilRnC4t6qHRj3nyW2C25g8wNW6VYXnnA2my382JF1pTKQbG2celNZ9
9zSNBwieZnEzC09yfk7Sh35+MZppO5v0ws6rrsKS9QksCl53tF/BVQgyR9VrzLA8paS8LLuwby3p
pqcLEOvl6NCJW6xcFvYUBZQ83iR7cE0CDdJJvi4xYok9WAtAamtuUeO4BqkBDCtq7UKw0dej20fM
CysD8pl0gxokRjQIhhqWJGLmIYETPu3oMlplkdfAdSCERlKepJhRg2KZTc0JopsIlliWWSt6L2A8
pg6cDHZTBTw1Wu9e1D0oFumw1VEGt5OAprbxJRqtR5ObnLqp4vNAj3QJjgAbMrqzztMhbOSViPFe
PzuIqwcBdQQN/gIoMWqCGDnF9GUjSG7TUzQ4aAhB0tOqzjruflj1A5wL7u7N7AHLXGkiATupgjCg
u713DeG3qvu16OHAi5zHnsEgzc+GsTGWm0V9BHSIDoEq7dBv8sCtMq+VyFG47WtT/W4S2siRg782
uElLiFvUE42jRrFO5zs5XkfpSQhBAjvxvK2n7ViDylNXIxDDkbVC7kbysRVOR58a0yxsW1Af6l5A
hR6dhc6ZfbHbz8BQjVVfrlGhQezh60s4yazSN23c1CAVwhvRuMW3Cb3ZthbAsQnAUhof07KxflWl
RPrmzvZZECJLNB1IrA1FvE5apprJPb6MDngsCi+KOIPlCcz4Tp0CMBFfR62f3H51mbYd+golCdeL
D/GOivvfkh4A7UK8DadsF41DcPv1Qz57H4q0JhSMS+/odcUhDwCgZiZX0IqgrumLcQcRDRMsBV+w
r5/0STZP//dJl9f9505TjzP5CJHlmSjsxnX0imYXYtnQ0Jk6s+Iokn8zgJ+9G6lDg9FTKMJft0+M
hhy0rVYCzxQQtAudq4cX9WTy9vWLSSSJP4bjxqUDiWsM1YAPdRst06VcbqNDHRB0DFCn0kCzMZc8
BWG9F6Q3S83sor23FnM/0soh68jAq7dWb1lh+mops3PfA0CIEv0cNgYRx1JZfgcacmMCNGarQTfE
IKmu+lfPfnENnwWpXFnG71nARatUBlsSu60I21jLotora84jTXKDEogtpMtxISvQh9omaRHJRLm7
FM06KtdGhezfOpTWnyZdh8JtjF5d9yG6NjCb65qQyTc0LxDCWxq6dqMwOMNyyLEFNF2QysGACC9+
FkEvgJGFjkrT4ErBXiY4ChE6bE7Gnh5xewkchFZAVcUUTM8KAZ/GWQGlKqu3Te1bFUQop/8d/R5R
rUbbCC8e3c+LgGjGBUgPablaHvTFKYnw8OQzzE21INlyxAD3Q4AmBtdHvF6sZ8VyCeFUUMGoqxpM
CxzgL2ayJlqZ+vpwgZIn2i9hvunHnmKqrdM5Y2Dxbsa/8/IsAh4QQAg8hPCqVIZXGf32cVoe5+6X
NaS+Wgu+Gjx2pO7C/JRBCQ0v5mJvOWInqlm2Ef+QhY1W/GqjnwkQlAB6YKc/kzzkVaPopMNG0G5H
HOUNmt8BMdwKew5Etbfz/jb62WHksi0UmhHAlPpLt1Mi1xI4nLbWUyKeTA1hEd/OxRK3hmsGBZQs
IKSCamWN5gqAApiDuTpEQDoI3erkWBb2ZIDxiNcQxO1MyeksIaTzYkLXGRb4M14rswX7yJocSQlX
hM6B+YN7AgVmG9BG0q/Ekd9nuU0F00DZC8q+fEnSu4AYNAOHkxjwbAaYCn6Y/NSAOEXSpkCin7aO
3qxnaHBkoTgVxoYi/Z+F0LL2cId1xvgJpkKTiiD212qNkaj82Ee307DhYgYU72eT7KpOtPuCe8fF
VU85axbHo1zSHaI4Uk7GlhMkL7lPDKqnIHyUzWmjWLftxebI6vxKLlzZeCYzc6N0z8VyAwmIgCu2
DUFZ4fmwAvZrs/m6UmNuYLWhsT1b44HrvJ1LP2p52zeeigB6BAaDWv0xWTY4r/pJBepb4DyD6RgV
Ldk3jt6p5ZOmprZu4YL3veaKxQWcvTyH6Xw76oE9oZzP83VjZCB5wNHcaeF+KiD34MR4ais453u0
ivGMpmsmB6keRfUxufDEAUOA8IYNAhilDHcJOrMp9Dra+YpI3zRKhbMBszCua+AHsBhSRIuo0eRj
mo+yDfp/VckX+0cjtOu8twsgchGebU6R9MdeJAhKIBX06QW9gbyWxQdJ4ybJniaQ/5Oc3YxzjMR9
P4UboT80sR+L4VYanjL1COwaQ8KHdP5jpEDVuR9W9R+z+hEKh4hgSZAhr5yHPsPhLSSM80zN17Dj
1ctNBF2GJGV1M1j7NtfsKDibxNkTt6x0JfBm5aHAR2rapsOTAFkjBah2LHGP1Zpf8GYjDdRJ6kTT
dhh+9OaPoT6XyZuI5020HXkDLjyaiAZtk0BDEKX10hzG7gQfEX2sj9/TMkGoeVqaX5FG/LoaCwwt
vcr4g82fXca/xgiXw99B+NiP92KIfgvhLKjK4jzjFiy+WurGCnaZsNZGEDH9oUXfLjzkD2bj5pqj
1/uMLmlt9OKF4r1fIfceVh1qYKykkb6WFBiy1zjEOwrY2qpZjotxWrgCWn8q66AXO9gLuHbedmrn
1sLTpP+qMo0gKVwH4TmNVcCg+7m6k2CQoKS103Fr1Wd1IPF/hBbKy2ga+eGN9ZRnJEBDJfqVxJoj
gHHItZlpgO9Ol+BALD/GHVqbkmi1s+FKuwZ/MY1Dv2SyVGBN6Mx2BCulTzDHIRCIktC7Mk59aZHb
o1K5bUxyWP9dYsYRMlklp2sbOkaOHVYZS3XTSH5RrIcWRwxhLcBQJMG7Gm/q6sZK9rp5xmFSAQaJ
fgjCZm6iunrIL38ze0Gq5IyE2Gp9M8QIKbs3sqDrRYv2gL1W4AncYbE8qb6tsF5sAeMp7T3hrFdi
MGtM2gpdDI3Aj0nE/hUoLg3smy4S9iAIuum2UUhNJKVn4XCkGS0nD1hRchMi5RgISvnoGaBZ6opA
nezKBA8IddNq4AgST2pF5RHYTPNmTC8Zwur2qE/xhm3Bss5pSoB96uTDCL8pGMh6HErj0Pcpot3T
EnZcVW7gzWw5OGCk4Xq7CaVjrLtWyeb+kOlwDT0JypRA6p2P+AB6JJ72RflDTWy8nPXqHmF7kjv5
L7Px842grrnHc9VeoFcdQU42BeBGP1aPAZ6P3Ciip+SMS/I8eXCdSHfeqN1zd1I4oAwnbu9VbR+X
OreWaqVZfxIQsm8dGhAViOR9R6vLsBp+6/2RUlgU0QLAV/9ZNU90ls6yb+J+rUhMGjSJ+3hYCzVE
NSxfShaqbXR0Xf+GBs6xtM3Fu6R80KdbtboxGojjtwjIESqgZkSyDp8dsNqdNHuT0a7Q7I7sUS2O
WnEOluBelpjydxYQ5HD4CQ13wKMtNFaZWjtiscuDG625E+ujym6f6f6g+sQPlXWTxrtaP2vGKS1P
uHBTos+eh3Kbl8smE2c/jJJ75BNQe7G/SAkMIPzqyUOEh2aLOzc4xQBoHaQ4PcREojtr8bqG9hHo
+qpNfkLmXoXC1gQGmaUb9uAuyWzyRCYddIvwG5A8B8y93NqhetuiuWbjsaDsQhLdBfmdoh8k44SJ
Wix5cXPHXj+FP+CWAgEK6x2GeRgSYc9yAF3iLl1nL3f9vEvDe43JGVR7s8JW7ljN90u2HX6P1IWK
o1ANdlaV9Cw+NxzVpEJtWDXxjALWDbMjiALoZ9qZBitzFLelBFtsAmoRD16fIQsGLTMk1h1rezPG
ynFu7ocIhNbiJ/3t8qCUgVtHAEkjaLEptRnpKGdeCCm4OlhN5SXm86y7JkTcpvYAa2bCcSp3VRXQ
Jwg/dkAlDBaKfK2doeKPF22dA6YOao7QeJVImwuyPm1/TOj4Bko/sKtX0vyzbVxyzLLkFsKlhZUF
vMa62+WGwsZO5+Ixn08jkLEqeqiajUTIvNABmwDhS+W7nIQksJKieambrYVlWJ29ZMotPfyrIN+n
1V0AhtZq3jIV1n6NXVlxV+FxgF1rs4tRGBaITkR2gse2euoAlNY3Xe/SB4eHdCD4FGCbH4AHV2Nw
DOEYxj64DjEjntzr9XZs16Xq5pPPjsD5TNxLsmmldr8HlJ416+GoBG4Ozqo2YVK7Izgzhb9MTBdM
d41yVKjGKUvm9histlhXhck5k8+19WPuPZ3WcmvTkbrV4e6wTEw49stzYznV/NJKj3nqlXheWTKp
gYiLVG4vWOrFLGNUm/gbqxo/Wj8wqsggxnEvkiv6PQ37ipuIQXWaIJ4tV4YoZ90b2QiNl8qx3Uq/
rWY3C16oAlMDWV2cjRSOnbFtgNolj4S0ZuJZeCEYeDZuiW2mzldPweIsLTySB8w0ChKb1ORnl4IO
znBNfW/JbvjQ5X47n9PMNmouF5tpOQHNoQwzP9UsBhzPyz28LxH0kugmi9uxCjs3MWxNOpTnFGjM
5QIFYpmAf9OIyK2JLmB7+eO8CSTiVqcL1x3d/3gQGjhWElYkBU20+NfdV8I2NCF6H7XhrEtbrgh4
VrjFm345XcDPB/fZeIM9J15WibaNk6Oe3Jjzlsi5HgcblK2ytupDJz2F4y3FKonVF+dbhOCQeOlO
QaxCQuwtTH5psQQn4L5OxnuYHTQTajvMx2UwNf19WE4/DRMFv9ot+MEMtszgadrOOlnEy5F5rvHr
WmUtKIRxN1pbXOuX+a0dWV1/KmF0ZI56kfb+BbD8DPhDhOi1mEc1pLV6NFYSdAasu0WnWV6kgCw+
mTWMkOxF2KaV2zU3Cmki5dio9+NyyvGVhtEVoRiJbpMAq/GtOZDi9+rCb6x2pcK4m/zOZEK/1uJW
J7897sLGlSNH6B4y4bEldwl5g8X6lEAKtY4ivDLYXuERghKrAjvGaPSKbj2yRqXN2J504RjGRC4+
2GBhwY2rpeqXbcLk1BQvYJJ9Op2X5owZkhU6U3NnRrvLSimPo+klXK3bdFPGa7OFiXia013e3k7t
MyGRpjnds3D5DaSq3AT7rsFW7lNCt+KExkshtJ5iqEp081GuCQj9+gZA4sWqabAvAflzSGJSuskA
1miQt7HPWHZFVj9b+WC4AzZcbg7aeitXEQRpWS65u1XUJWQy+6j1fOwlXo3Gopw9NtmOihnPBBby
TRFM+qRhgVSDpV1aREU69a6aDjOrkOeaC3q7ZfKREUhvwrXlZQ4GqzbdgJf5wL70dikFAtj+5umf
ZFT+fbh26Rv7J4eTG8GQKgoZlemMK+D/Ye9MmuQ2si39V2Tagw+OGW1PtQjEHDlFjszYwHLEPAOO
4df3B5JVRaYosavNetP2NjJRKSZicDiu33vO+RY+qaXG14bUf70M/yt4K66+DjGbf/w3f34pEK9E
Qdh++OM//v/kNet8lX+NayYhv8tfIwDNdJPbcff6x+/zX/iKa9bVT5goZh8FHUfNtnWaZ/1b0/7x
u+Z+UlEsWq6Nc3rWsDCczYu6Df/4XdE+6YR92agISD2x9C95A03RffmZ8cmwXBhW6Dypt5D52f8J
shkL5Q8dMBPXMi8MYT7CW86cQnzo7sUwgxRVL+9HBD1HlwAoDvmGfzn4ooS3oUsdP0ISMVlyyRlw
7LE4UFplS3SZFWd4eK0JDS0vo48zgzjJwrX7NjyZemkTwZ6QTWYib+OMUerHQAmK1VSppJkNCsGQ
Qx/saAXQ886RxxLcax+cmAwgr9KH5kEiqV6BTSC8HscWYdYqGddE5MnxWm/rcDuBkbwG11i/8A9z
F2ayWZHEZh56AoQI3isIrR444kMncrLyzrSCWEE440YANEwmqbTV3GhT9sYyBJ5yCPyiPCZTWsNi
zpHPFJ3/NGRN7lX1BI+jq9i0ZZqjGAnJE98EGpFEnl3bMfNCW27R4Pg3hQsbMfIpkRtZJ/skjdKF
FvoE1sox13jQS1ddEKjMOKKsVDbptEw49jnENC1NS1CnNkXvb7Wydc+EqtgPzkQGgBPnk0IUfw7H
s+2i4CWd7IKaJGCUFmnS0nfuBHpZL8PhwaqjZhO4aX0nbcL2Yl9xls0UiydTH5v7Np2crQq15eik
ATEurZ8aTKQNbaNafpEvAjJrLvu603NPHVpx8sfJWfljjt7b1a3eIRhPm5t7adc9OW3nH3KiPLSF
JrLmnFQWhdhtC6sPunfQGoVQ0cCDMQOSDOxo3xmT/1kRebLTHcbLucu1dVOZk0/j/FBj8D0GNmON
WHB0QkIKFbYafPK71ekUOY1yF0VKu51U6s6pO1hmVxClXGVMXJHRqUWbg+1VnDWwo2EJbklf6aNu
HcpqbHeB1nSXeavq166egcmZgnBD/7FoV4bVtPAJEQAkxHoeYKCFSxGEBll+3BfZUgyVizCxCFdG
HAWnSgCa4Omg93RoSNKn09hy4xNgF4If4gC8bGJcOswUpnMdwDUJx6mtHHsyVEgaG8LuvnJVpqta
DW+b3Bi9GBeNHpcJoxE92iZN1NJ4cVFHhko1bSaCuqq5ZUDLLo98qiG90RNrTVh4iJHcrOHXhop9
UIwpp9ti18TadWYIFaMgetpuzFOuhuQtqCnYAaiqyvDZmqi8spTdX9qN0e1cjEBbJaMyMWty3xdA
gO29I4oRunoi63NDBiRnW8VQLRwnIcFLSaZDq5PpqcHCJqm3hjiidVeFb5LbM+RGfeWK2r4VUVDc
SrrU+C/aBm50ltAg8BlaR4EJgGBQbrTKKM+dXCeirFWngyl1IvjqMn10jCJ67mt/usWqO70EfQRc
t1LF5zby8XzkOUfriWTVLsvVayeSzoML4fkU2kVxpjl2eZyQrsP3pEwV2IorKp7C5cjnWu3dANkM
09pcjeptvFHyWL3QTYeMt9Aw383CFlsFmccTMj2xYwyhrgRKp9umhysiZwUvW4o8NyZbroucToPp
E+ylZ61Yl13d3HeTyE+uRTlbVT1HI0x7BB2TErs2zXx87lOb1F4rrCCgKEO+sYwueoTn1hz9wA8v
AxB6Ac0d1zlWdqZspVINGzMIm4vCCfNVQdj5ZVjTxdbVfCRAtHP2gsiaE6R4krnTECiDHcB3IEyO
loo9KYcZIbV3gji9m2Tp7GsUd2hKKPvQMGtnrd40e9nnA1pUt9tqqO2JfuyMg4XK6myYkuFyGCzW
KJumz8rsDQsnpGndZBFEptIsQ/3acAdDrCi1ZEISn2D60HRV6XpBX3JolAEhRjQ9dZoF7ZS0wW1h
sF1unHYqCKUSiSSIWqnJeeMjLOvzdpCz6jd29FUGcp4s3rrc6kqYnX95RP9PsfK7wQP8r4uVJeOQ
l/qpjV5+u34ru+eUfynef2vDt9+8Ig+K76uY+Td9q2IEBYmJiU+YDhWEcCkivlYxQvvE9JFKBZrK
rEGcq9pvVYz5SXcFbh4LZzO+FGMuiv5ZxAj9k2HONhWgkYRI6Kb2nxQxlEQfihgsBviPLH4j0jp+
64faGju5hDjuhgvNAFC/abpoLIv3cCAF9jDFlaLsbUVGL2HLlvxiiMrM90WUuU8j+aDdVtq9CTp2
kHFDDCeSOrrqzKa45dFqVQR+Gt6QNiXNnNZABGKqQZMAOPLd/lTrRR0/DW0ksJTEZqO8hwht6tET
aa/KMzLTp2TbDHEYBosWTh0dAhMmcQbNwimKmacZKLZ65YPwdHZJIR2GgumYkCLK/iWMwTOrgIA8
4L6OWdIH0kSrS+hwDSApAF99dTXYIHsfulDrTWU5W3fncGusMP1bkrCBO4veSCoaeKVsnCzwbJFb
YBNUVcnrBpNcpQOq6avAqvKlosDALlfV0KlkZIp86gZqOnYYypi4CVoedAyJ3OCpY/BSkT9MBhHP
JCtlaIHewyXV5y3stdy5yvshmSh4RKgIhEyxRVQ0M5cc8uxCRQrfX8iOcoV4EhkpvGAnyINrGEUM
VPqymFNtMAvRBi2U3DBeTUvqhL5qajm9yMrSrWjVdknmnGyptuXLoDgTqFZRZYZPnmtrkzdcDO10
mZgRs4oksIr+oYtsPQFFoI62/pIR5au8+JFvmy+ETZCktyDrXWkOU2uJ9uh3fUdkli+6Yp47Mtqa
aPlmQjwiemb+uhizsbbv6W67zVmQG7B4Ih7owTKpimzj6kyKr9yisOG3LXKF4vtMauQpn5XJmNmb
3oGNBdwn0iy+hy6h7zc5QaEfsD90YCH6Urifex+iG5rtUgdvulDg2KYbA+1HkcJgcppgG2M3ZmV1
MS09uxdY/0hncuw5DZipTNUGrn8ce5G2h0CkpXYQPPiLaul2VEArJwElfdXq0zBucSv36SacOt4/
dv+yCe8SkoIZcUZGJCy+5KoodkGY6zmA4qrSk9MQq3Wzn7K0ku+1q8b254y7sjmUep8KbE0NljEA
I6KeqjNYtwZfehAQY35bYOaio6TZU3es3KyLt/1kUXEsUhuBIH5JlU9YJR5Vkaas93aSuOapbVNn
WGeR07vpcgARqK3m8DjloQ15nJJRYtrBDc9CJckJyWoSny6QpPQ0M2IXLBwcy8pgjCGl4YtLc8Sp
dgiy4JVIniyDk5Q0MU4dlU4U7FuTMVGGO3jlO6yBlrxbDPcEJreK616KemiLo0QjHN+put/PlEe/
JnEu6gLrSgSFFTB6DUAz78O0Z85hGb6dd57hEzixSo26cpestTY/i8zWRVI0BoI2nB4AgPRUsgDp
eER+gmPG1TLN4KxTVRyO+rTW1WKjBUNgb0IJda5lhqCa0aXKeavflrlJQL+WKg1N39ZOk3fKFGsm
dGgx0RKBJL37uemlLLQVnhyno6lYqoWN8EBRdGfnTHFD180RZQbEOeSO7Qqv7DS7fMm0MitWgLgc
jj22ITv70E5+mVwPbqr2OsFMIf6RKcx5tNN3HMlTZAtSiRll4dGThtw+9k9In2riEIC66nwtrp+z
cJCkmlMNJ6ZJUWg6fVsyHPfbUVrPdYVd4j0piyo5KXquwHUYRBolpO70iRvdUefY0VnR5G4O9QVK
qsnQmtBw9QG0kGXIRdkWswZASkCK8EJANBRzYmWmWc+hLopJ8lbKgPy8UYaFgQEQOw8T9FzUFopP
ABaCg5U/ZVmfLLPOUsEv6PNWUW9FENep9Jx8ggS8KIMyA7dGfxfzoCekr9bBMhDRON6jxLHocUc8
hojY7dIyT5xN7ZOVl25FP/UkNFtB1kLLGTS3rplSJ44knp/O3Z52cCcZ66TCcIjIs8mVRCJSVrTw
8FoMDR8HC4JjENTp0d1bcOunLb+qDR8M/t3cKGrZuCTxuUw2G/o+zpWiNS2JjRMl2RFXqEzcRdur
g/2YJa1abfFNlskxCO3OPnYkfJPe7fjQ1MwBTS8H/RCMAoiSBAgZ5dwdQqrAObYCTTIZNaEywQ+p
gMUCJRhajJ6WL4WCpdKpdYX9oXfD68YtYKYBLeZF0cq3QNpsOyErVGtDq8Auyp2prlehqlQqk+Wq
VmoCUAxFI/2L46pj2/s+c1sH7q5jlEPF6CBslWbvdIMlDlGl8TRHCdAye+S52X3JdcGiw0AP4DQz
fl0fkpehskOOXj3nrX1elZG6MdOm7veVQ2Iq5JTS7iV9bQkKArg4O+V6UPWIW2hsAyPYjtrkDJeT
SHIrgfbEMY1p2ghzNzQx56PnHU1RrMBRzmkfLsm2AYpRCqp6M8hJraG+tr12FlhqgkOxy7P+srUT
qVyphYs9bWHpzCjQxqZ5PE6HQVMbXOqwBTsdUIEC/iWd0oSInE7Sgl7pSdk7UDTLRMRXKaLy9kW3
tYB0kCqI9eopqkuNM4DRZwqCQZunaHeKIpdnJErDJFdfRlf24WurEfrMSJizPKn0tC5d/oRfNdHJ
+lbogvasYbcKz2tTw+bAq8McsSuGMLDOyygaspucdTowbOa42noL6S6HlVOq4x11T/lah2FcMXrk
ccyCr1TX8ysj8AaUwvaiNM3ERbGKLze6UHvUbMwA0sogyCsjw1A91arCvb6wXeEf6xg4w2bEJmhv
1TSQRG9No2VPdz6Z2CgVBoKmcuD0mA+Q59QZhMc8DZP4mdVF5iTAn27qT2NRl4hdTb2Ozy05iGDB
nF2j4xqx8z9NbEm+R/CLT5y4Fen9Zw4/E/OsLlFgu+LzA+u8q8ZKrU/cSkO4I66sEQ/AKg3qurpM
ogpF0NgbzoUsmz5rvKEX6PdrtcwfisDs7YHqR45JuAiIRCHfiuzH2MuGrO3jhd06xQ7xBkkaOCjj
hskxM3TQvvx6X96YZMIz6qkcFciAWeY0utRQSYiWJu678BiRzlVabiLKKcs+Z1MEe1K5R7DZZn5h
K5oD16Ye0V/x4K5tMCZG3vVXvgMT4dDinyypa/qajXDMhii/CdwSuYbLsuy27EE0QdeVntXVuSmz
dHhpCiWOb/7nUPa1IWxxQLJ1TiV/fTK7bNq6kL/dhDzJ2qf8t//697/umvQpf/3+aPav3/f1fIY6
4pOrIQaldMJSZKjY0r6dz/iJ6cz5NcSLfTuEfTufGfonDJo4nQShhHhN5xzab+czfmSr5Ag4RPAa
On/7P+sxGz/2mImuw+hEFqGrGaZu4hr7YIK3ND8tAijTd2NZXbramzFqezjpx7gWL7GiPvT29BKT
siOQUfPbDjTNUTf64wMeA/7n8UaLQzQuYtXp5rnIlAhAinYmlfNoChlcynUAZrrPezb06J70dMtz
VAwXItR4GAEYkQTGyqIjU60Idp073ow1gIg+v5+b1m5CaMrCrsaTU5iHfMYVzaeazFLoe0z6MnSa
h86xllT0bxIQ1iKOy3RBBXerx+ImU6pVZNGqmVOuEW9CYZCPiqM9iN657FqdRBB7R7zfbWErt6rj
XvrMknOH0WiXbjvg0vWQPWZZ/JwXbu6V6UvOI2kRan4Ej7F4I6wbUWC6Rq5cuSjhS6u+TQafHNca
0lCETUJlhtvLtKVPfQ0J8IZge5+xYPKY9THzxOE4ROFu9MNZZdgvZGZdBWK4IY2OXh82dpBx8NEl
wEarRxBFKaZCaeucS4P/3pBiyoC+vVYaZRuLZt1n9n0RTc9JbEBBKI9dQHt9qKqNEmprw/C3bsnv
bWpAxr3R31RNvYEYca9MGnN9/13ri+t0npGWg3+T9RKnPi6Qiaknu2K2yuiykw6vrhMjPhmI3VVS
xRdJ0vBffdr2xKBjP42zo2a35qKqMm8Yq3syECGtcfThecBVCn3dK0h2tHZntvzEMeyLWJc0t5iN
+xFoO6fpk0WvoJcIxWWFItMFXxSGpKnBFQcuaKXkQ8iQQoWu1RVHM3R0qPLTmm94aqr7OJgeelQB
o6pcWql6SGMwJpTN2w4bg9KrL2ZB6pIzGBX7uDDJX66vRWfdqm53ocCTacvzYuKsBfGvdK6iIHrM
Bf3IpsnfAiI0YJGtY9eE7uBkb1NGTQle4ammsLVs7FCINaimUhDtJcPnHlwcsf/rIR4fXPz3bWbs
E2apZhdc8eEuuoZEHlvBXkEt1oXNJi2mGxBbBDKMTblMCftaVc4To8mlodDaL6vUWZI3hseiX8oi
X1dC2QqpPsi0uk+Eidu5uE9VzshTdz5q+bUoHETKRXaf4s4Rw1Fz4dWR53wTSnJjnfSKky3Oljb1
0hFqq13eFNSNnhVKuQyNeJ+lkOCdmjmJ729VbDxmaJy5GqoKn9jFZaXUS13Ii0SwgmpwO5BdJCF6
zmh4th5ufVZWV9Vv0km2iSNW0ToctTMR8eXZvnOMkMMBNF44sl4BOl8pDtLmuG7BZlWbuzbvz8IW
fUDX+Zd6jKCWO/9RidsNr3cxmOO7JpqN1JStGqdbtdRQksWPfqme+g7CNNVc16dIoRBR4lLFWoVi
Lq9qgDDGSyn1fROh+XTNXdlmX14oRng8gPbOMJ33JDSQXti7OsUqVAafjV6cGW74TAF/K4gnzKXx
jDT5zg/TlaGnC5K0mcGU100y3KgVOkY8MaPDElOM8Fnp8VAAklC14VT0zrvMlcu+0vd07A6Gfs55
kGw5/BrmeCoZfdRjth/oCZiOsiRif2O32S/GzV+mhv+2uX7b8akXHaKvdIzrH3Z83VAjM4A8cdc5
CFOw0l/6Vfk5phXB6Ylo6jJ46Yf8LLat9eTnZ34f7k0fAEoml0Vvrb97kH4bTP+Wd9kVgeVt88fv
H0Ltvr4aqGgmoaNEkgibUesP02+36quqrtU7NUZmN+Bax7rBwRvPSZng55TKnON/1hTrsPEv4zI7
ZUCPcajti1o/0i266lXhtXm2+n9V8PzlYH3ueH8/jv/WAV8+tU//+O/v/gB7keH0sXurx+u3pkvb
L4N8Bvvz//l/+sNvI+7bsXz74/cXoCvt/NuCqMi/L05mccFf1zn0Joq6aD7+ha+FjGF8olQhO5OY
OPJ+TZcW9NdChpJEY3ZDmiZdZSF0jW7yP8flgvY0Bn9TRbHKYHwOZPlXo1n7ROacxX8l55SfYpP5
5xv/QdHwb4XDDwuJy3OsGbkx57E+YhAa3A7VFmFbtok15cOydrQgFT3z+gUonT2LZ12AN1u0X0KI
u13K9pP8Mmx5Xpx/viYdKNUmWIxi7sfFqxhubCoV12xW7RnutCWQ1iOm02298b3s8N138ZNbheC9
n12Ohjx6Svgohv7BvMQZEfDSxOXqem9qoTfRqXLd7syEuubAKXUTNrO03Cc67gulOUprWOiZPKrZ
tVvuOF2vmPbuxeQuhWmcWcXF4BzBsNKaGjwqw3hBw4O0FUbD4zZ2T2H7uVIq8lD3eR3uDG1cc1j3
2u6uqcY9bJmlbJRnU4uvqAJWFf7Uwji43Wvrnsw+Z+NGvaZdMm9eVq34LLVgKwdtRwP9vAu7J7qa
R9PvcfdA05oSlAytPIslwfm9WDW2clen+lNcazd11q9CfJfMm0MdgqX+Hocl2NXMU8yYB2S/HPvb
euyu6w71LnMtIFsLaYEary+zrvbMol6p0Btp5TeUXwNmb9VMrlCYehOHvl4nP5peqklroXEtbM/B
COcAkaydUPBGnhE1RyRI+9Rx2P/c86F4LFSk4CnmFNQJC2I5IXtom7AEtMuzTNRypbr+fmLEqMRo
CqLPk/1Y5dUqoN9W4c+pczJTreZMT45t+R5BTfKaHrNpbsJOsLuDjkeltWGFMs48JvhgKtt5ptW/
Npm6FeNTalxXru5F7XWAcS9gOhAn4VobuoOcwXFDBXCTpO+Y5SjsbV6CKg5us8H3OolWbcRbMjmA
pvY1Q+LShQQv5LPsqTtittZF7SKiTsX94CvXRlCA5vTjo5bwHAoyLJ9Geo8ufpElEE/NLKONU2+c
LhXoiBHdG86Vb9ivXetGZxH4MsE4c0QejSwFWKdJyhfxdIOxTaJhwzz/XTUiOO/nJTJrMDZzNSmC
2SXebvNRu51GF28uAYLDc6BVaO2VrcEnGto6PsrBc+vqsigI+Rmy88HuHlj6HqSvVYpSM3vNFJv+
lPDMcjhO9ZOKKBiiGZPO8NpNsWfYQK2ywNop+mcL9NAYnUkDAyoYVo2llfvnY/w4xnQdh9HAayku
ClKxHHclY/olbrpI4kc3mJbgwl2MKtMybv2nMgpPmZHjEhvRyDyNGs3Cwm93zHbfpeNs0NxsTZVO
gXib1Gc1c7bcJTsL9l3M0uwNgfNZOWUoiZWs3rTq4OV0Z1ryz2gloiak5Q+IkIyCWyNktcF2S3Of
9wtlt9JvXOi/pjtuh7DZBSpNe7U7mJ2y6BM0MHhGS9kuc99fZji6RmUjRmtpQ/pk8WC46LwJX285
TUsXybmKfGKaZae23GeAiQMSfStU0wYWNEYhaLZfU0EIQfAaq9GK0diqhqc7q358/s8CvKxTppd1
Nt0Xan6cRZpq/zDk0bXv27sQ9HncT/cxpyiP4w/wV/J2JJm2OZ1Cw0fsmqyMsbshLm+bKXAHuxfD
uhtqnErQ25iWcAoa0EQniwmZs4pRVa+wcKu6Z6vUyV2IvffdD04K6KkAwLHMCXWjReZ0+LHq16lq
1xG1F3eIp2mYv2JLrsNC34Zx/kjS15FmebZg+4WrRh5aaa1FrRDc12KYDo3gArP1qTa0dVkk1w3o
H0dJz/UYs5EiUIprlzTN4DLRmeQs5XAYUo0LG39CxlbNJxaT2hseNBUwGIWih+TvlobvSo4tZmq0
vGiSMDcFK3h9HGcxN8wZcbkKMD7yTKWgcQWJmTOIl/UXE+estnE/p3J4UBTnSWIzA30IX3Li8Nof
w6J5kclwXTZyr9V05ILwSelMsjmte5EWjPSxts9z/rimF24hKaMt5q6Y86FpeUmG6FQF7GDSwQte
n3PAZRzIhZFtV+FTlQDjtq/z8IUhwyw2pym9C7UHHQsdvfw1KLWVAiXJtrR1P7jbKkjpVUdEI/gP
uuJv2oEQ9YlvfioxmQOks0DwLp3AOB8yoFrAVk9CBJuoQ9+CI2vXxlg7BvdRL6aLhsFUFeqeNsnj
qEXcZYJHUR4/9SoziSDFthK5yYog/cUUvKV45xzzP8r3mesN07INmBGOqs9Ahw/P/pbPvLdaGrn+
YHsCOGcePQnuyhFkNS3bZTK5v7Defqjcv12SkaaDYlfX/4SqkCk7VNWRjTAHyhoEs6fr4ZB4L9WZ
s47W/vWv8mT/XFLxFr+73vzz75SpoGBEFPZcz5E6R9/ZFf73Jc2XJLAfC6gfr/DhQ6wzXHNWwxXC
nb+BknzDafjFOG+X+nrYBXvIPuvubJdt0gcJWKrYOdt8Y+9yb7iwHpIb52vN/4NK9vsakjCaP1VY
8+shex/CgqBm/SBW4JldTqgYTQbnL8VECHT8mUYdXeY3rJmrqpxWvdMvMhD0SXey5qCTAIDaZF+0
EDby1gB2poMFeCHSiscq084BNJ/xnmuuV5qfK1aJG1j4hCkv4vu26zY5gjpqXK8IkXpV+Zkjm4Nl
PBiYgnX/SvMVMMQjG1dLG8HxGHNyaNYJz0NpZweMa9VXNXSWftd4bRJcZqgmZUsQOjWMS4OlCAhu
0Qi5yG9L9UlXbsLkPBgeR+N60p+BuHp+82iVdzo68sk6FW7zMIy9B9IKVLlgxjmsbJvQBjs4i8sH
m6QIGT6M8F7bNNxrfXWjRTniaHaIXCM5jEyy/KrEbKoYn7MaNQE4xiS2F4P97kaX7XijokYdCdgh
X5u6izweAtQpnxmPUyYS+d/jInXw2LHFjsl5AmeZjZjtNffIsbul6bh2h2EFnBCXGAOodWqAZdQu
iPRf2GSXqQR1BF219jE1NO6wYq9ghL/QTR9YYwqdM/pstkO3ZYCwo0BhfBKxZaX35PVv5xJAj5qD
6PEb0iJTdIJnuneruZtzKkYbS43rwy8j9cJGUm/xV6Gl7mKd+kWkZ60Yrgv07Qt6HnqFCi+h/sxe
RcZqsWexWTfTQXhwxeN5FGJGCy/zOj+XmCAmFPNNOq4b61oWuNusYDHp8V7Pa8+gWrepRgTAWFdq
S0N77vnEGQwtkww453Ax52FoSbOB/OeJruNpmpP6li+mCW+m+Qr/u4h8PNSKV47pdW+5B3+IV23f
b6YxWKrVo8Q0U/XCi6S9TONkUaiPhXFvFrwulxCaIF64oMbbkeMUQ1N9iFZGjbdTYD1Vk9sGZbwd
1svCOBUNzkRGgmr8uan6N0tM2wjqKrNajgfMZRnDjswkU0ZITuDSgsMp1bjbWppYOJErC3VpGu2m
boy1lrZnUf1mOVixIkSYSXXv+MQbOM167K/jUG5VEJOhwr1g3bfuPRbZllvIT997Zn3BRD6Nf+Xr
tLX425NtECNLvI/NwQR7t40hcKovC2tVqnSZCgCVrJxqP5nWwqHu0IJq3fv2dYYdc+je3OC8AvSu
5/y0AO0yYuWh5xtHcids2n/6jZ7dC4r3yThFJdZnMW7svlsldeG1LPdhAnI+HArBV9ZKr5LxujIe
IvvS7JmsAiEwJvOtJ86s5wNC5+yVDaeBtloaJl4xZMzuQDCSqeESk9vAH1elQvssoTC0yDPpl2HY
IEwekSz5e52SvA5AsJKo1JIIXY83xpgua0J1dOtOKtgp8NpjLQpc6y5vmGs65SGwevh1Ak9kv4kk
QbQwn0Nz2jTtBcyypRb39xbWuXQ4DclrQv+zFS3meFvfW/G9n7cbN1Q3Jc3H1l9aubIZAopRSCkZ
QhjfDTZZmZ/ldbWsYqxVNYSM8VS7Idb17NxN8tewRukljuhmFkqnrpBK4RnqN0pBiFGNztU5JKxF
papXDumFrYX9LYu3QfpsMKxUp4jvqzsbCsbwUDLNvlhm6ibHbZvjyBak0nTU0KqTrSNt5IhCwqoe
wqkC3BlFd2l7Eqn96LPBwgEBuUdTfnrCp3vT5dMyYeHI1L3tXe1h4A52OmtDk4sIGpVOsiRdLN+h
wOcG0bLXruR8MjXaQ2q+KBxm/eAx4zBT98pFNFMqFE+xhmWuPvgNZlyVrIfqtXMrBCLXbQNosrBu
NTJ13HjcGI7qtQGZUnSuDZh7yMquDOxfjZLtVJQRmIY61NzA+bxIeegU+6Kq5GuqqhTtzUI0oIuF
iq+6W/79s1rMz74Pz2qkQvqcmjI3W8wPDZbS6vs4rDkqixv/OC2zvf9O6pJHIhTHyHd/3QF9pLg9
MUPwvfbxF1f/yZP5h6vPvZHvapHCpP+b+BPB0PTmxwXk2tWwTR+6F7kS+2FlbAm7+L+ot1SqAYc6
QUVYqX3ot1iTmnSD1luL9Ex5CT0i2w40+T19r3vOeuZK/SolWfyYUfmlwjNtshJnBpM2J3j/+C79
0inJ1CLIgy8AmlSLt3dPq2PlA1sIhsrrrNeUFLBY3UfhqzsyvQmWtTxRTntl+KvUPvGTz/z7amhu
Hn7/mTcSlb7sqIZ0sch3NqJB4inI6meQz3aIE9hDub5yf43Z/PNK++G6Hz73uhNq4LjU8BUqHLu7
GYcO66DBpvar9FHt5yXuvwo+xK4/vEXQdlXW9LzFmfHEJlQvzc+al9HO0285Du/KdXYHN3dN0BJR
IWCw7uODwP//y6/+V581jdLvP2tdWqWuolmh8nyYcJO66S4MX//zmwhCKsYmV7UI3Pm4oH26CEqP
6WfRLv1j9cRNvIr2X9kLMGtgR5P8/Suo0weq15c1zXxbRwWMeAhF8odvMwrDjtdSzh+xvm5OcGMV
j9nmXl+RtuUsqoe/f5M/+UZ/uNyHb1TR8D0EGDDoX9SUsS4e0mH3i0vML/nDVjgTwUit5ShmqB9T
pHKjm4rA4C3pwUSqeE2BaK4QRnmhmu9t636QzSaLy2vXJa5FJT9iJD2GObebMeAZ1gK7uN3tovG9
Uet1YmMaxQwe3bouIdnFzjLy+9B0H8js245AIwyzXilZiUlSeHpNpd3auzJjwy0djv8MvLVCpS84
LkTV7eYajJf9i6HRl5Xxd+/4w6c6kGeP/ItPtW/PCLPZCYt9N+hWMgo8tk/KsWLu7OEnkP5RJtYq
97sDJ9mt0xtekoYgx1HT0FlqmuoC48UmJeKkKH/x3X8wcn5ba999MR/uopktF9UWLzPdNRfZIbqY
T8nxDT2zHXBOICP90vTiVfTrVf7TZUe6v2UQb08jfr6/v3s+uXU6UQ2gw6WEWqorPKTH+Ebx0Kwv
xuVwbqiLePOLVfizRfjdFednyXdXtNCWGix2Ej1VmmFwCNUg/cVC/8mmxHzQYHpDv8H+E+64LM3Y
QSXOXFZ9Q12GTtT2sun5798Hc56f3E3ktpPyxQAHLcqPb2SstKENQCMtbJt1JVZhaiC+lP7WavY1
neyGkndAA9ATwKrp6d0QoqBlBvD3L+NnXyC6OwKGmSNpfwIjKDEKKwVxFl6As1ESyEhsx99fQfvZ
x6kRaabBTFMNONo/vtGkoJ+czt9YFT80CXEf5v/m7kyWG8eybPsr9QNIQ99MCQLsRFIU1bkmMJdc
jr7v8fVvwT0sS05XiVZZszcJy7BIEwjg4jbn7L32adS+VbW0JFtprfrlVkM/Y4XT0cLXSJP7hhfz
s4/NJdJ3zHfCg5kpzxhWAbF4K0Wub/KGKaDirGsl03nwQwySVzu0nz4YxEHA4un8/ZVe0hiqX+dN
zGSnDHtKUM4IhiAWX1qlXqbCiyyoDmFadpbCBhPzox7ib8I6qGj9lef32Q7UIPbu37/kYg/YdLVe
mYjEF00YblJyCNLUY8fLubRVT/BSXNFDUGBhPUfL+qASAZ9lDbX8zFXLZFtEocph/HtPiUMfhWWv
PXz9fj8dyERCynQfZcyVl/ulNh1loSfVAW8AIemyHdj1+zwFNKYNcsGmdHVlzH62QzMsPMrMOARi
s4z+OaLCZmI7iaGdtXVYNrch8avm8m2wJRtUgR272erarPNZERJZJ7HzkmiidL9czokAV4q25HCU
AMm8D9f1KnyY7kokQMtoHZ2ifekYP75+sNYnewiDjAysSgo7CaRvF1NEEuheSvK6shiR2c5Wn0Ur
RO81qpXIBLvflRsTHOxg9CtaiItB7DeaUN0WfemaFIfRLtuDqLp6kck4YD2W3GItjSI9PnXZKNlG
MUoXwe9poPfZ0TdD/YJMGHOs0Dt51d9I01kW3lO6iPJQ4kl6tGgFdIW4HmOVszX1Fh/VDgCNvPJs
uaD7TJ9PhPCgBudK/1l1TxgIpq5aqxRTWp4dlt6tAtAq0uQtvxwXJNLxpHbrqF7mYsJ3ldoJ7lyx
79aouBdjHe/N/rXLwFCrD5MIVwt9WJfpzpzuLSXV97lwJ7BFV733zIv2XZLESzRdtkeTI+4SVGAC
hsh+1QfNwpTp6gUGd5BDjX3IJCzXD3koYzCs7Q4IudKOhF8+iv2DpC/lQaNHh6NCPaTta0gIVHBj
9ZxO0KWFBx3fQI+Wt4WsK5vLeIggJphOVoy32lBT7OjAtJ2n0XNC7p1CGkyJu5CDY6bfVDp3Rm1K
NsR1XjSu6Z8V9uDJlC8LYIMGv0ZXgtvAfKv8/KimATD96CUfjEXpWYuCNlLbj6TkabO7pDr2MGd6
K3vNCs4JMm2PsKVJRipmVYgBIPzJTehxD/pL3YGuJB2SqA80wQQBlpJ3IHWV/dtoHaK6dhFgL/Cf
kJwg05PDFy01QFHxfJVJtibtWMXU1Jj3lRqcJjTBOWULj0UL7zA0SeplEx9fIy6nubA05I6UUTzG
7aKCusC8vBiljTa+jfPfQzhIA+GJydQmznCRZJZT5LmbVu1CIQumLYFd3QkzgRx4nTqzkXsawxlx
cjF93qJ2JmhbgfUjGvRTGmBJlsfnAHMzsUvErsW7wpxWhWA9+rCFPb+lDgi3mD9RAIQWjMlJUqg5
Vf8tHJJ9lCYrsW4WPeMjAg1ZUcHGRnNTj2z0CsERp2GD9nLVq7tBfDWhZ4nowAIlOsTWrd+/NoT1
NvobxlLHJPMjib75TW6H8U4Ak61YNaLswU2leh3yCnO4UOFgLmFZLEjyNNu7MXsNsLe35JI05cbP
Xzt+w6ROdgpZJB06yth3TXxnjZM9Iijth1dLCPepeip8QpihA0kaMU4MuFINd4mWr/HD7JvyDMr6
p9FCZdeeJoriFeGsTXNSKLgJQUsPeK6fP4jF90m7k8NDaGEAKx5ksVtYI+pG0mmo+Kj0r0uYViLw
Yl/FZHNPeMO5g1vVGvlqAGbfRvs+L0AIH6LpVuxPSR2uVNDvQz9sG+lOllGnffcB0YDvMZS7XoJh
SIuoUR9yA5JbDDbH23fpfn4hI22DocoOelOTZaM7aZXYlfmoQmnOvAf+4tIMnmOho43qrycElz2d
7T6/LZuXfF4CO15uQLe4J8PZHyo677Ru2zfMSKeyg+lYgH1On4q8/mlmsSPNSDADNzWETr/LN5K2
nro330cskeFrNJCmjucurkA23A7pPSB7WflZg8eE/bhIecOm4q968lcleP4cE2wPanwUjsesHpYI
7fDTGJsou9Wk17DlvTGa1NzHbW46StuB1Dn7Rbb0x41GeU1tRfZFwjkbH3u4bhLJ9jSaC0gSPvhx
tLC5DpwUWrFIY1iQYlcMuJiMRy0MQrdRo2PlDwt9qN7TSLvTe0QQOJ4ryXMT/R4TytpqZ0rA5PZa
vAnV0RbuKi4rVzk0SLg60rCZtJpDnL7Usvbo+4+15Dl5ODpCpttyBOayrNmegjuLiFUpUvxCk9bj
rRJspHXLGvkcdnJ/gbtuOVDlVhHtZl7swnd4sjyY5dxOrtHCJgTRq2WX9hftixr1rJTcC/147GB9
pV50JwK48GRvk0wKOIL3vqNq2ufbSElfsM4fNc+zVeFNYQtklNZKNaoVakw0wwKSlGda3TuMEyt+
o2MIxbOa4xrVjENbhCdLjB1Be7JGOvdGi0mUUnlAIdQs2+UgbEJhpZXS7djqWFHzcy+xFgLYKLWj
MQI0bx8bNXcaoF1D8+gdhcGne3vTRPJO1LcAITZpBC+Suu5tjWepMZpVFhf3A9RsoWlfTSw+CyPv
13Gs7hUr39Za6ZbCTdG++Nq0xKFjExVml4P5qz2fNp1rxqe6kPY6yErTO5kK4RDiowZXqEDcmYF+
a4vMEYq3ADhSoR2sTEUVK8ExYPFTMH9Nittot1L9UGossqPpesa3Drx/QNFMRiRitVCTH40xdCeZ
oSHfD+STke276JBwAmgX2dB54sqEnS6nu4L+eFTfDElvD3D7Bilck98qxvtIG1h0KHJro9tD3DK0
05S+xfR8BtDoChR2fMZ5fT9W53hQ7KrW17US2BV3Kw7nIKW9aYVrAZAT1HGpuDWKcUdVH8M9IRkI
f/qw2cSitax1gzq4vBy97xnSk6ILUdwWi8zgIgltyugt7s9J/aNgSElitMpayWnmxDVthNSAJgFo
qWxJN9YgOVpcuflIz7V58VrwfGK37P0K/NZ9h4zBY9blmF+xFurl7DBD6ZOAKux9p4Gb7UUUAgMa
BviLx02H6Ls/YsQCx0ugYPuQJIegg5ZkCiAvD1og70ZtAFRRo4vlcyA01GmLzsV76lqIW9ocHVv3
GkYmH0K0Ich0mVrG3Mhy0B7t6ZjdxH2B8Qw2h+KGSMNxfCmp5vTZZJvdO05wjMK0Csb8rY2JZWKO
i4EFytbrwOPBALgQUHWYIdRglrfBOBDBtmwFnAKjqzeniaUC9Zs2dCv0GWwAsBvF6M67lxpbH2FW
TQINnzL8GJMKMNxh8oLqWALD36EBpLyhrL3Yu8X6uGil8qFG+g+0Y6l14HFb6CHtMo0Th2gu21Jx
NdFuVD0VWc6hEUD3wIBHkiQpb+VsPA6PLY8qD49D/lMtViNsS+X7lG5bJdxXc+wZ7dZaXOXdNs53
orVu5LMgEFVNVwuRC+0RtgclczUOgVHfdCKTf3K0MIwnubFAp2s3ykkZWMSn75IVsyMijgJChAFL
VmntBJ1kOUNFAwJjM2ekjuPdToWIhbr9pkfflGHXZ+0KNi6HTpz1FYkZb6l+pE0n9sjAKfRU7F7C
ftxVjegWdMZzAjSGpN2GHukyos930ruqujHKkylzPKrERwXje5zNCMlDrKxG9dnUXzx5zybzfWJP
XYz3WbctrPTQpfVNRh/dzHcVxi8tbo5T2B5iTT76NEFrgpqxdy5rY5XK31ijF3nA6ysHdC4NdLdg
XfQaRap80Sgkr7Svk2IeSWSR/Lukv2tgk7QMNJ6fONFMk8TVjAsXblIL8mGGIK1beTXUXs52yMAw
d/pFw2cATBhrl7yRCbj1cQhaW6O8I5BEmPc2/sHXd5jB7xv5AMIEX6STddAL8p1eHgXpqSBu4rk1
QLzyaSBxdGr6yCLUldyTsETma7PaW0lIqvkAOC4ITxGPPFb6c6CjLvLCjchM3eeHEnqxtxfMbK+H
ieNHmyZZE0G0MJJDhC8thTAnkjYzkrmSm8+ZNR6EMl2b0G983Xe+PrF9ckrkwGYY2J0skbjYy1Oi
mPeTkEoKzha3depH2YHdYoMofQRFt5hbJ1ePwn+3TuamCdGasi5T3b6sIk2i3haeNCiLwQXrcggd
DzVus/g22cheqWzDuFlf7RD9Xbr6RQID+iVibgdd8+f5e7C6ShvwIy7875xFi9vulsOjG1JoVAMn
LBbF1SP/3zUk5Ma6CZaMThzJyxeFWKvIAtVsQVqUw7GU95byEg7XgrD+TCqdq6iUenDukuulIzO+
rGWGhT/1YeIrC5JRt5nbrYetsKpsuqnrK8Pkb0Xzn1e6qGFiz0BDmXKl/Ge1oRnx4u9iXhwtghf/
Rl8MDnFf73Rsx/U/Fe1/ZPX/yKkvGHgX//r/KRJPnlVW/7PInzSZuP4vTIv/ZX8P3/L6v35bGOuP
qv9ff+K37F8wpH9R6KHiI2u/WXiMyN+6f8oJ/6LoRG4yvkE+vV/D/x/hvyz9C7qMShlM1XXGksZv
+kf4z3+SDGRlzA/84V/Emv+F7v+ig2fCULJowFho8DBykrZ30V7yZpiTEjaGI0Dbb6d7n/ACaFAw
oz078evVyG59qu6JGOrLZJ2F9wP2vKp/m+AR60L3oCj3be1twgm9AtRh8jfRR7+X3aMSXK2d/Tld
/P1bLz5eoZUINs1rwxG34DcN1//VfIsO1tZnfkKzbX94s/+M8Y+CtouK5N8XnH/Qhx4Bj0vLk5IL
1o711k+26pCovcTWRT0BmGVmX5uGLxpF/1xRA1wIVhFbx2WlTqVSyRLdG06zjDik/Wyeg/tqU6+s
fAmTe4nkcwPmdRsdvDcyDZY88P/onv/7F1xWYc1OF8vSAi+apqEzgXOhubDo9fsBSre3bmbGWHnT
BDgdqncjjFapmP9HP4HRrSogGP7ORhzqHOO7JhqOhlGjptgWG3Y+Fewe2YTlTf3o5w28fAG1s3UX
6/txpPtB6fjx69c/V3//u2n3+11gxyE7heowrY2L1UmsdAUG1MSnkYgu7nRHhR6czbGvYbqIqSJ8
fTnp2vUuZnNRoBfACYB3704uPZp1z578JVwN23zTrWYp8JLaxN7/XzbP/7lR2jbUpEVFVsyLGx0r
DzB/ogHaKX+M6Wuv/SQu6+ubmyvMfz3LD5e4uDchlJHc+brhWPWzlYskqYDgJOGhJzAtqt9VpNx1
l7hfX1T/cyX+58Y04CuzrZp+88X3O0l4C6fWMJwKFhZ54Mu65OCrjM1LMpOfqIUca9DcU4uMzQTG
LBIVcqyTJ4UEGDlUqXz2i1oL3ZqyuZHfe/39MKioRjR5ia4R1FwL7YFAYNDUDSk7Wp2+qWO1EUwd
BoH60DVvE5WTiQNTVlr2oLqmRxycVDlJhBppfGr0p576FqpJDhemuauo/ZEVRXlrrG7F2daDQvs4
CcKLaAz7TCi+w046QWFYq+rkxFTJQYmu29g/Qyz8GWqoRhvVvKYy/rNd/89TpENNWqmsIrW/6B6E
PUS7vJQN3ELToYfkHpsvUNz5xY0TxMKmnzBfBLh4yUspqPT4Vb3u+pS0NX8TVRwsB//eCJtTHFlO
Kd/hul5gRLzyri+00L9/JTs6hR3XZwa2qNF9ydCZq0u5+FVr9FVenlyvdexcakxHMr61fMrtXn4o
KgS/8k+JOp8PM6vDEy+9qFXGsYUud3We61VSM27rZnIHma1VPeySsH3oRs/uSs/1VYQI3ZX+3Gef
P6V6to7sHXGpXXyFgaXGQi21huPFZ6n/ITV73eQHVU6bZNdm2D+bkv88rA/XuvgcaUOmtdZyre5N
3FYbvBtLBKaQkPbwlpZUYxf+69ffojT/ycsZAJuiKCIGoxF1+S1GfRiLGBoNTo0LjOwrdUVBH3lB
+g4UfRFrDmdbu9hf2zT8kiD9fV3DnPUz9BQvR69Esa8JNK5LJddtoyOsk1kCvPCncN1StTLCt2rI
cWrjxy8epOgOVuBNpepbs37xhtTRiHEKK2k9l7OMerzpJ8WZRG9wae8osAckYWWkJJlgIAwDazX1
5trrSdhsImrbBQim1NHFByBOO3mkOj/h1c9quklZSDelF3NXD+S9SZhRNCQ/JyS3ITMJdppF2ErA
GHT8df2w09OiXA5T+9qI0rVTxLxtunhC8nz+4twHYFD9tS592OWAhB2tVqFM29uiPS1RrgcL4E8L
a5Uv42Pwm0/5P7oEpE8mZS5nwYXm+Kz+pRQofeZ8pZ08Ryf7CJrUqiB0BDG5zUnqHEn3BBqdLHx8
gtZdyW7XPhn2f1z6YthTx0ulPgsspx2jrWoldwZ0WehxNe3K7mSNP4kr+mYOzb3X5ocqyDdGEa2T
INx4w3e2Q2ulQB8OQBD6BQV30R0aa2eK4sqjrZVMVOtUg9o/jdFaQ55EMBnVLiTt5H5TETtK8biZ
knTVggcuJAUjU/5jVAlE8HHeEUU6SwR8KBEkgZpmQWo5NTFyA7QGE1mUrLSBUZYYW7B2y6S6y9rH
HkoD4nVsX1e+1U9WaxjcFoNBU1i0L78ZZQjMNBdFz4ECRFMPLTA5kYThreSxsskT2gqSulaDbgt/
j2biWRQxs5kwqLETCn3uKBSwZG9ycO3fxPk1n4n0yYKEAsRUDF1EJyBdbswA/rRWIytY2xFOAHg8
pnjeSV2npKgcZJImShCsakmkmrGvLPGKkfiTieyPq18Mojz2ZIXvRXBYQWgPxMVLFRBZcuWr/Gyo
ShwN0cfNtv7Lg8A4FDnyZd1zvLA4lSb9i3z79Vv+7CVD1pHQJSHDA5bDtPDhs49hKjZRSpqCuvLX
yjpeUVR0q9XVIsW8bl1OLx+vM08/H67TF70MQqajC4RTLnzyFO25huFk9dNSrTQXDo4IHIWUFNDg
ojS40djtivZtCI0rw/rzHwKCQpnVlH+drXIrlopGmCynkXS79bD+tIu6XH39VD9ZxZlI/32Ry+OT
Ehb0inQuEhDEFaQiGGtU+9bPMPzedP/BGJGhp1Nv0CkEXLJhvWEoTKoHWFijuyx71giP/fpmLiRX
v/YJ8ocrGBcS5rQYhjENfB7ZEo8AGlcb16g8oRdYRMu5Itkvm7t80+yI3n6cHGh65Fn/aGxxodHC
uXJA+uyTkA2d4cpohVAwP/oPAwleSwdVFSlEJ9H08tGWxFe2uhdCmd/3C2cXrgJFPHQ0F98EHIwB
mSYiAiDjpu2jzolXOvHpC4z7iHuvHbY/G5EfL3fxabTgFfUOOxthzzTlSfqqEg/mfOt+/Ro/uwwT
OcdptPichC4eHOjJWgBjzbLHK4zrl5k7gC3v64v81mhefugfLzNXKz+8n1ZO8j4cK8sJafQI2n4S
D6LenS0/OZe9DxaVzplHt0t7KrsKAmG+qSIihtQK3kACgAnIFWFaEmF8ASIiWLLLJJf2hWy5Uyst
0vAZIw/xluWT0fe7TsuMhdLQRbOU7KlIRVePSHUSu54WAyS8Eo0CwDvysQzzTZdEes+I4fUnhaS2
0CekcwY19PNJlEyWviFdMBmmG8h5IHU0DTEomv1E3FjB9KSIUJhQJUlz+48s9Ab4Fm3kpV/4uwqh
ua6/iePz2Ocu2RDzZlE4G9APTC1wAl9+LlMCZbwKMGgGiBgv2tgmjiAhfc61cNvRPcbQd4gDZEIF
eopM2Qhxtyux7YqjcATGd9AMgANk9E2FtAJBu26tzK1ynTpcmh/oRL0HcbmmorTs1XWovgvemynN
BraIqKVuoYCaKAxup0mgUMTLxJhuv371n815mvqr5m2BK/lVRvvw4qumAAnoQxsozfoU6ZBGa44S
DOlKL+7a6n9fSpinJM6i8JD1v1X4WVEzxWLCD8jO0hrfnkrgrv0PH9hWNK1662nqvn19g59+QIDk
IIRr1Gsv+xQBBalaNALPyYy30HgaEhhQ2bXvZ/48/vp80MTTdqIx8YtE/vHzyRWfemrByhGKKLcE
Qfvma4SgNgjTO2GhsO3UkbaNOL0Hy3MVf7yPx3gJd442889G2hrZa1iIvO7oykbhQib5e1bUUC2y
rIlQWi67UTIhAL3VtRZlUKxXu3QNRnd6EuzQpjtkjxvlQcXBd23xuUCf/77sLGpmQDHh/1WW6kzA
J10tWg6EWtunYJQl1l0NdaMGRqDK2EyDsnyTEVskKf8ho3Jd0mgndmGplHRCpLUCCgKIuRABFJCl
fdYUruW/mfgCPSzAfoOoQwyXKYod+ug2kR+0Fmc4Gg5EYfZhkdAVlsWpBuaamPlKEj24WA2VKlQs
YfKgWSTISqETtseW/2sXHomfsE1r6+n9NssGO4c0ByTaUYszXaEFBaaFWJ3gdm0rI0RWQCIeVJkp
JXsuVdd5c19r4BaAEl0ZW59sWamMUOW3mJ+Rf87j+8MHmkoVTTEdS6QnvSTVnKdebQXS6vRwurLU
fDaI5zYC3TVk7+wd/rzSZHWBz5C1nMR4SIPnTp0lpeYusSacf28Braqvv8zPNrGGATlpRjryz4vr
cWw19WKeenq1WMgWaca5gMDzfkIQOOoozSZ9owjClSnos50Iu0imH22uLFoXdUUd2I6IrBsOCHIP
EcKuQEf86xv7pWa/nA5Q45gIoVm4/2oBZ20EAUbnGp2K4cc7zfkWSfzSqWsvOgcJ2WbFOkzhrpUx
Y1lN0nBRTvA9mrA/VpuO8F07qQYCxtrQ1XMw3VKJXwZDpBdsUr/dtXrkCJVBZOydlI1ul7WuWRH+
IgYvLdvW3qC8GSpXCk+y+NlawZlmrjLP1ohfZbwPQzEu1UoOa8lyEP09REKxH7v4ferQbgq59gDo
Dyvv1LjVUD9RZrWIHRfNo6iYAFX8YJcptWdXZUNhvKUPFfWgML1sBegbvqx+NnTT6a2XnPRWiHPE
ptXLOFftSIbbrca1uTJaP4ZvMTmR2Sz7MvuB5yOupF0t5p2T+fq5nVBimrCY8VdP+IORB+ljfAMv
7L0GLkk00LIzepSjKOcGeZXoPSyl8HHIkOCVubTtpdERo9fc29TQUnTvJDfmWs/AgwwSuPXWmzRX
65tDGE03gICcutRTwpf6wlHTHg1Hp6xzg19NHHpHGIwvWMtKgKqrGISe6jdZ9zIo8jLy5HShzwms
BgLjOlsVvrSM1NCVp9INPR6CMW0TuZ+1eCS4T3Twql2FckkMenRfom3I2AKVyRHQaakDB2c/Vl2h
rvahgIy5PEbaa996G79WdmFROmOhLswJnhTaWYahjNrSwiLfowoyseg3yakI8V9jLPWIipbLvkZs
epBH0vm6WnGh8QDuV41bdYzPgh++pRPiqAYlC1zB29leHxHKWSbdY59np7Conjw9au3cOg6t+QRy
CCdzTx8oMbJDKLePMEImt8HwTBTL+KxZHv8jln9IkfiSmxxQKvAMhebly6TVDqoIgnHUYfVJYsBT
k7Rd5bEdaiX9uSMCMpXrlyIhm6pGRtSX3VHso/syT1AWJgnad9a1ptKWZdVHSzmhBpMbnszOEXnh
0Gr7Fix4kUTH1FNdA3JQElAezro7dRifGwN2khIcVLa1BijpsjH32N1uvNY6iFK6ykJ/XcTYK6pm
W+vhnsCrG+LDYENm1i5Saje3hpMktacqrx4DXfom9cktonq3JkWMIYFsOiZGzCa6azvFwTfTSPDH
N/6VU9Fncyw9anOeh0SqBRfHh8qrCtUTqQ8ixVnHW1TiruSou/rKaVb5rDD48ToX54cQaY0EN9dD
2MYhUzkVmfJTilueACt6GQHGBgy2qFEVDdj1y2Zvtvd6lT+VdfMkyf6uG5S7uBnupE6+Jdtpqarn
Im/v4tF6mQqQU5pf3DVp9q1OkfuOTRJBD1Ln7DLDxVt0rYj2yZ4RWQseD1XlzEpf4s+VMIgUMNMi
cscuuFM9oNT9QVKuSE0+vQaGKCrbkIjRm/x5DUEZS6VGJQvDKtqrRFvC9rMTpIxfr0WfLHfQcjSD
K83MHuPixdRmGk7lYJhOCg+k1e44zVxZ7T7rDvxxiYs70Umy6dNYMB0ip9yMmT1yu6NcLvIVnDwH
kW5bOdUDCrXwfO0Q/snw/nhp86LG4WdDgqagB6FakTKbPZCbw6KaEVowYO7QvK3WJEu5mZL/4z1f
FuCaykoH8tcsxyjX4AhHx3Lhh9rZr1zSxG3f9AW+p1Wyku/+T+/TlP8cNuBJJCXJqPzJgImm6qZu
n76+wGd1lD+e6cXgL0rDyEDKU3HAFTKpuhMmP0xlwMzwVhtM94EL1zUc+k2XHlKvv7IJvXr5eUB/
2GSMgqmBm6ds5e2bjbWLTwG2+5HyZsw246pM5AIC/uug8sfdXmxCw0JJECgygqScTm9R4MvGr4Sb
ojbFdeXfhlNbwqhOHKg0kJMbWnq0jDUVh+0U36bsC7TOO4ZQMkadGgkrS5A2J1GY4wvy53QCINir
OAPvYl8m3DXbSFUCzSQ64ubbScNTaZlQOuJblSiIaDIKW2xnzl901lr/tjISqMPawrIsMhUTwBh4
BirSosvhyubu1zn/Ysv6x3OYjyEfHruuCdKotWT5NurgZtIrgZhw4BqnKwMQQlsk8S6ZI0Te0mSt
j413qBvpylT1+Yz476nKvFirJDX2tXR+FXEuraqiYPfsEQp4Tbn4+WVQdTG/c9K57ECoQFxoklC4
a3CtD2S9W1BFhZ9ff0Xz4/rrcargSlVZ0kQsin8+zqoxPbOqB8sRK1y9fbUoUbdCNGYHd23t/Ux7
gjcQTRknDWqsl+2GmuQ+fDGsvfLeOHur1PEdUMz4/uzB4ejwcxZYJUTaL67Vjj6/sj6fpDg0AqG9
mIzMthrDnmqsox29FeNkGe6lZXrQaEnHdogrySYDo1yUkBavjNdPny/4OUY+MAfW0D+fryFkQ9Pm
tFimPDtMdD5UwbW6b4N0lRk9/6XLN0lJR8QiYnCXl4V6QOsBQjvO392kLZFMO4r67us4EPXa6RVg
Y8O0wK5HhteTkr5K1vvXA+n3qeqLH3BZx1fU0ZzqmezOObWuOSUS13U/yRLRqiYdcUjkWb0KQu1F
8OlaJruwndDkWzfgeU8mbolokg71oO+TUX2gArnzFQ3XkLnJGsLss2HrW+NKIJ1URzQzjdMx1MOz
Psl7SYmP8BZsLX7IYsBnvbCB2W6PmF8NjgCaIu7oBNtZ193LU3MjJPd1OJ3xahyUxFrq0LWCWnub
uuyls25xi54MZbL9JvEJWZ3dCMXSrOhGdGyCK5iUWN3urR7ql44IP4ubH7HvMKrLZWjlVJnn8Ds9
5vLKSJ2VSCivqjkMSOvWq1dCMp6Avx3CKnkOGt2RhdH1VMLdUpLKwJ1Kr56GVr/Eqj1VS6Ikz/H4
JpLGhNlgX+n1mhiZ5ahxeC7sdiy3hK/1dlbkB2xdjth0yzIE3CoDNgvObfEmZLQvvQgOWHVD3out
IYvoO22pptGJfB38DwN331sQccUYJhOuujg9TTgepkA7m0AxiZE6p3Uzb5dJDyMrpx9BGvkr0Nb7
uFgbAy2FoLKNgBBXeJchVjyUXkexGU9eNK9HGGFmhX3nWRMnjZ5nGtNyVr1gHZejQsUsD+yyJHjO
xyANQUdObsLwJpLTldCkt0mdn605QNP8pozqJkqtnxX5nW0TOVGqnQPE9YUIbUMcb+tcemiiMXNr
KB6Q0025pVGkuiwWJ9PwifAySKeA75oR8Orl7aIs+DXBFB0TpcQvKTF/562xrQECA+U1z02fRlti
6JgKG/FVizI6wbjWR5iw/rMUDsVC6bKbINr0nr9P4x+J/D62vdPKw2LEoVWBJk5wt0/gYsJbYXwv
QySFuVNOJakahU0xOSZIAREAUohd0QnbvIzWaR7ZBA9Eizorz4TKrXyAYVERraJ6dBKZNyQrxdzp
WE7gyvraPAyY95hfbnvN/G4W90VaLXwp3oIYtX04XxpIUn/8UQl0swppUXXBCwmPDOxdqjwVEa3z
Mra9+HtZnVAGrhCdEJeHcETbAep3cpB9aa4ClvuesocL00ZzslJ7NoIGsi5suyZ1BFgHYuBjSIN+
p4Ke0tuNQE7BHKakvmGa3CZxseMI/9SVwjsdlwchwKmcjDdF9VjIkS3IpIOE2W0Z8sPqbCmn04MW
q5vM9++pQWDIad5ipgwhjm4lHmdA248IZXBD+j4UWaoGvXTMRFvVCgkTnKeb2BV6ZVubhS0R2jfk
uJCyexGo86KVi4egF91cqhdFBN3fcwFozDBQMut8V9Hup6Qv2a/W8mK0gtU46OdBm86VP96NI6CA
LMfGP+PmfEPeDZ66ifVwifDFTXmOZfzc19LLqFl7bYTTqlE2z0gM8jCPYnNDfLOAdnOLRHJDeNVT
OeGLl31H1qJdP3onUfZvOMXx/gpQxSB/GYE3bdN886PyTvHoEgYAuqUS2FUUP5dCsqp8aRt5nUOg
yGru46fCRG+UHoIS4OUMq1NaaluhoXdh1QTGmurDILyBP9iBn0mXil9uy1F6Siqf5OvoEMG4k1pl
ZaaEV0TabU+QuTJ0dlAFTipZ57h6JboRlkl/ryfCexcqt5GqOlL8QqAe3k3KZ6HuUTUD9ugZ+wZ+
Zq71K1/J8ZZNtzQ93AqMbwSqqhP0XWzlP/TEWlUBNiXjAfMRKtyOY3kjGJvZokSVjZzMNzPhKI0b
KWaDWyg7xTCWvqIupn7aTHPFpkT8MZb9rvTbtd6AJOmZfVtxT8Dkj9mciSxwgWEcZxXSyz5bVC28
y1wn5WXc0ccg1pn+IJElMbK9MlyqVuUqI+6ckW5c9DIUFKAss0H9mG5i8172Tb5Qzop4dklB4+Nt
lwUO9KoqzqKUrVXrOSq9nWzOGkX1JPjRc1i/ZUZ1arCEtR228vq1S8tzkAkbJSCnBor4TN8TIpXy
pP8NLAD0sAzwM0RhoUPCo7SOjyF6TCLaegEfIw1LTDRN9kNi01vqc64KJMIU7EdJ16Qvv3kKgfBD
/DAX0sjNc+vmO13RbeA96EnjGFO5HP8fe+exHDmWZdtfKas50qAvMGwHXNKdOkgGJ7CgCGit8fW9
ENXdSTr90V9ZT3uSOYgIXkJdcc7ea8vjKgAaXNLyIB8Twx5mTfMui5g+mmClwa3Whef6qvbYKrHb
Yv+rYx3+ZrFlQnfDvjyEGVGXT/Uftx4SpNF2mgkvdMlnceh83U1HzVXkgldp2mWadZfHwztf6pRq
m9DWVl6q3UYCYuD3+5BTdQSCkqA+4YqhwXW0ofUqKY+aUJeWqXlPrW40zzSqTtSWtY8//+jYZ5GB
JKaOU6fX35bknOSwTTzvQRDA0xfnVEinjgAfB5v//MNhRyKrTUQxFxNYnGLvq+nKPCdHOHe/js5T
/SREOnoojSLrRWrv6vZcOf7LALAM2fNbs/JvllUcVV1sQxrjVmIAw5DooxeOEZzZeh4hpTgbfx7C
PqquMDH0ap4yRNcR/EtosS/PrnHYVzHOkkRj/6RIboUp1jD5qMGNF5zbC//ZnKMtW8oGqXpX9eaD
TgzymQOA/eWFOfrljuQe7Bj1QaftynSQv0ZtdG/IfbL02MG6jZRLm6TDbl1p9T0nFKdhO1SI4YfX
Das4zZxc8TZGomwLMAnYBBYQURC97WRk7ErUXRg1hmcMpUVkoRrHKjI9kxTPFr90tOaqsXVaivzQ
Yj+V0LYJsEo5p08/zfgSDoST+j6kWwOV6l0EsVAo4J34rjs827qAdmZIi84ISRuof9mlinp3rmxo
vzVp60vDAN04gG8Z3wfqtu53s1QiaPxVofVEwbL1qx6I4mWWBuZLIaJUr2XzTSWQUGq2hKf62E29
oVuyciynOl/nvXA7pJmlvFJFgW0+LLfRBM6KmCV7iNf0ya5kewB80ZOV6ovVJEGhrYdLYKGI+7W1
Fw/oYrsFLvllUA1OMrINUeTlvzm7cBKXIQfBOKJM+UUNJZejriTRPLvEd5ZxPyrlmddF/VKgZoSZ
W8cxFTX8l7ZfZ4+RRSYwn8sCdZDCjm7brpFh5PoCQPUy3cMdnX1B6j731xCE1pKbnPkdTnyxKHXJ
iqGDJhM7d/TFJlOk1lHu+atZqJIo9wPMgn/7Ns71Bl0jUIiclGOGphZPslrpjCBk+uhtttPyc6yw
k9VelbK9qmGuwQJ3NCmQMaVhQWdhhBwiSemPwTcvbQ04i5xTCtNR2lzqXbTMi/yZqrfjAV0ZTRyU
YUw7P4N6fK7C/XWa0mywU3//RkczQWaVqt23lLjL38E9hzpvB2nj4C8ByS5gh12mP/u9dzW6zVps
v7/fJ9cRRJiGPddAkF9/Xkc6ww/sQFD/UKqaolxMGMOjTjbA96OoJ0sQH4Y5KnZkvValpkwJwmeX
eGet5aV47LYQSEDJXOpwLFOoklnq5vfZ4FYPJE4s/j8MdSfkAdzmvy9W+3yxWWqaoBeR8HEcN67o
x66UC5uj3t2Iwd+JHbFWOUIaSwDxLlFo+Zkp4pRy+NP4RzsEgX668CJ2CONuLnINOJwJot8h/XfP
ldROtbM+jTU/+A8bhCyH9RXHjDWQEQmEPC0PytA/6nl73/nXia0ykysHzEPPkTZsCyV5LmTlyc5Q
36t92wO64lShQC2iNyBN5b1alVvbCoktBDpgmMXGN8YfZV7fKWlzX0TRg94CiOj0y0Dr6oUaBe73
r9ApGdCnCzrajsDx6UQ18vCkjX8JdYWt7yZbea63Gq/SvfitMuOd+zqOnPD/qq0jI5FNuL5iVgx8
voud6UlT23N+IlJ3lU+bySfi2C5ImoQCHpDQ15TqRRteGCzEfnih+y9yrT/4GKrOXP38an4qoenA
FT/Mi0dNsDiSrAFaQbDS1+ZOd7q77AqD/FJfNevy53lD/peu1NFwRxN9buSj2RthsIq28rJFhqqt
Z3X2OXvMiR3Qx6v646D78JKquU/TOOaq7LGZ5QHa0gDNY4z+I6msMPir1ZnbeGIN/TTg0XRXJ1qR
aCPLS9jaa1XuSSwpdt1QHMxJXzeGsRZ6uG+k1wQLwfdDn1g6P418NAOKxGhVu+NSLb93WhXo1sv3
A3ztf8zPTGVh1qjy4tk+aj4I0cYQkwiTEoiT/eCqQ8pqV1BpZ21N/nPytOWQ7lPfIFGrofA4EsEQ
nftKT76nKAhVoXPQglT8+YMBxlwmdstlaleyIy2CJyJMWcQmR/qd7c5Tvr8sX/M1fxju6JrlqkXV
4DMcxtWFYWUIPx4D+Bxnbu2p1wbZ/h8cBhoE82jiLnOwkYXFME1n7DM9XNgFueZ5fVH74VI274Kq
xH/YsG/v/TOv7Kn3BrMxvkcuk/7W0RXaeVxkkt5IyJrfLQV4l3Lm4v40V46nFoOTGOpSGf3JsYgt
q4k/FqHvr1g6Fw2kOKt5hpoHDAxiWtQd9FBb28SzBV27Z0+EMFFjCciThsjdZNrM4WJa3awbCTU+
QjsrQXpkBzDzGm+b+5xWwHuV9pvsX4b+dEuqj+sZ446t8gFv3MqghFnQLyzFTKz6BbKnD3611u+6
SS/8iliKqUd9GT/EUJTUYT6LwKarrAuf1K6BWoIu/Gf6fmdsYifvOiBQ/Jz0ozD6fH6Nh0YbKwOJ
0CoqG8co93r7duaVOjOCcrQJNXqzDYqWEWhGpGyByIz6abraDSAoR12oG/9K+Xe3enwrM31VNmaL
qvZlLbMsowgGhfMDRfIJ0mavx1u7LM68T19bakfjHE0B2agUyiTzPhkLdSeCpbyMl9OF/4Pw90V0
2T0gUH2MbvpNvjlzS+cp9MuL/OECjz6VtLFNH8gmxVrN2DS9hZWVwJYu2bakOZjZu9FCSJSwOJs4
Hjyk4vmZb/XUbPTxDh8t0nZACoWiEk6rI5WeMFNHSeF6zfuZ6zy1OH8c5ujlbLtK9Xs94Ixkdj+C
WF6XdrMqwtqVBW0matlZ89AZBEEm3aqS01u5zLZJe6UYMPGF4RjExzUc/kX0olfSmVvwVfzw+ekf
O5CUICGzcOTp10trXb2JwvWXkgMbaknBPb86u0ObH+qXh45NkBj4+Ux6LGMxue5eHhJ/ZbVId/L8
dxRyQ+L0SYzWoZyUdVFVG47rhKKlv9PuqVH9dUwqJTXXi4L0mChG0djH998/o5NvAlUAbF4cMK1j
N3UJhSysgWWtlAbBbLLwolXi/f5+jK/wlPlWfxjk6EPzEffFVjfwuq1joi4duqvjcrg33xNXuiwR
Ls1eamNNwK4jb7JbsIWji/L6rI9Is78crI5+k6MvrzXGvk1Mymw43ukCqgdwGQ9tFTxP8UiaTrYX
Uu6W7W2fyHtfSJYzDNFtTZev7JqVpuNaiUjPLO+gKW4kEz/46L8GVnNox1sRv/cI6Mk0dAhxOXhk
tCdh0K0kWb0LYYSkGTHf1YTaNWwlmIHJhYl/pRrTW5EGwFKz1WDIbqeC7dXCXaIUC+h0Tmex1BHU
Q6u3SNNlBhzUrs01XGKyBAWhPLWTlTS9bO9y7NIV9RhHrqmAq1GzJIdh4fOXSmnYiFoQLk9Kagwf
LLSUQ1JpuIRwiDhWI1fbVpnyJfLiGJqNVa61cYTu11zoiWgWsUkgfZnQafGLt3oIUeZGbofYzQXj
TfIPanXSmqxwXGs5PzQnb6secqCBURDcC6m5V5TmJm0R/JD2BAyCRrctiockCvAN3RSNuQ7K4he/
UEbIWdcQaC9eYktIbjpl2z4XVzZUvLzsrgdpxDSuQNnScgxQ5kaWCfiMuj1Cqk3nvxN4skwD9d0Q
vpNI1aViSzuNWPJapC6Z9QUuXPTxro6iN29japeZg6ngUcmMn1FCNEcCRE6hQKdHebPAcrzUEMca
ZrKPZGJnmY0Vmr5lkW/8VH7XUc/ULbI7j+Z5Qyhn+DIHV4ON30qRSWRS8mRXL7MudgppkKo/I6Gs
9cR41gvftdWCQmq6qCNtYeiJWyA8b4fy0Ka3KU+79oZ12rTYoK2lBTlQRgJGs5d0oPIgPGPZxN1B
SJjAMKr1ar0uylfS4sip9pkuCHD0g91Q+0uKVHRPzeshL+7iTFsFugJ60EC9B+w5GvoZEWyv2esv
RCM5SQR7NSlfUm/Ac36no+Qz0ycJiK7XvY2Ab9NIWnsp0niJFilKdEDaW/SO10qZL/MZOTNIV1QG
L9RgPCiVDU+rCJa0Gq7Nqd6kDdNZQI2WRK+VH2uA6yKYmuNdjU9SLkPHE+Nr1k30Qtvh3sb7heRl
JSNcdcxSOKKRYWr7v1UFh3UkPejS9Ion8KdFd6ZCaGzSQ58SzTWkF9UeAePJMJdrGnnpqjClCwjL
G9WKVuj5Vjg6iN5V6JruDBuMdLTxoJqMVX6nadJ+7M0rg6iwwQ9WsgEK0iY8hMWoTEPXy6GvqeO2
IGuyUCJCMSfk5yopxQPBeNmmgIqaKOVCzsk8aQ5lDykgHi4ndoBpqqxlnXAK3ppk/N3iwSuCkQ+I
fFvL36SBeaHTR621+0Kr7kWXP9VauldT8we20qfaTu8kYjeCEkdbOCwJ69kk7OhjYk6UArx1TI8A
q0wK3rGoyQTrs6e4flIGWIteQ3aPv03KnoY9GbMqR/Eey1stOaJkcsAzCFBjNWl8sGSvqs3vQn8L
i+RBTbQ9aKudTOEd+s/C7GKHrKJVSxNkIv5PAzEYkJjWwhg0zGjN6vIaWTwqBA8p1oGpvhWejUwm
3qjke0728KIbke8S9QBaNCDOD4VjUziepCzb3lhGwbvQEmKlqYCXJKL2Pwg8XgzI9OWCPE8pv+mG
atml1sEu6Dk00aWBbKYob1oq/Y2voR22xdrOLGgSUyA7OVqHyKy2fdOtiSXjKvNdGXWrrhtXalTf
BLF9ldTyIRmuRI6qKCmN5VQhpSFDK6gthLTMQ3hFbgdkbGAR9X0rT4jYm3M7kfksf7QzAPYBOQaj
zJ//8+cfigsNXksbNca8D+1c/6I8WG6zoMTnUqBffr8Un9jMfxrq6HCvNa2qlYKzn/Cva8AvVlS6
34/wtRJFWunHq5kP3h+uZowHNSsDrsb7kYULb12saLsspR+E9y4h7e3j1bkS4qmN/Kch56v+OKSU
xEbYKf5qiqabqGh3nfWuAyzUswRBA4waaSMX40M3vvYk3Cwi3ye+UOwjBb+gIJsPli56/sWZG3Hi
LP7pt5q3Xh9+q7YeKz9ruBH9rgEdE62aTb+SdsmuPkNa+HME++4FOtpfBXCGW9vrOBhzXu3h45N4
CudbH1h20Guwl6krxApjuENfcuawNv/s78Y+2lHlTTr3m7hKTXuQMQXaPAaFGPKCtef7G3piq/rp
fh4dWmSkpJXajFylDbxbus2KNw+s6PeDfC19/3l9iYEASonk8ViDGNd6PIDnnY8F4xKo1GOxoUO+
NTc93+SZb+X01/g/Yx3LDUMj5bUc+Brz6jrzhOOh+/r+ck48HdiJ2pwVRLuPWJXP7+BQkA9gq4ww
GEgscEpF8U3mUQr3zkxipzbWc+FZVunQQC46ftlxvzC383BqG7gtmHdNl54s5U3k5bI2SMGu7DOV
D+3ktX0Ycv7zD98Xm9IRgv08ZObDjUlf9Cy4zjXSAMhFNuXu0vOxOcvlJq484l3n7166llAhRr7m
yPJ7mFQkvSvoXuIHU4uuW7l607EP1zrazjK5MazaBdL90MvG5WCSsNsfejtdeQ2aSW9yjKa9aMgy
nbyGLa960wnjDIfn1Hetw7jC18uZcfb3fr7CqKw9QVijvxqj9j7zM5cz1M73ySnKH6L+lSQHen5o
39T+zL09dXC3kDsQNGXJxheqSi26usgVBgbYnE61U5t7bKk9jjhZfW/MS0kONt+/qCc+BY7GM64C
oYVtHGteOj0SjT+/P+M0OHXwMJ6rOp96Wz4OcLRGRJFCgPo08aaYYq3ca/oTZkgzs87MH6fu3Mdh
jr6DPFKRLPyZDuXkVeoUV6oPtRWum/DRasPHTimcQTkz/6unPr6Pgx59CUYfo733uTYvKH70pfRW
mYTFeQqBBsqvzkx3E0rSIRMIIUkSlsDMLKbAdpuigQYNr9qPNlrJiSckhXVCIVERCNFF154yrkYV
6JSRX/dTttJSa6FVO8RUu1B5/f75f20DcjL/eA1H6whJyDVhjLwAhd0t2+43XMF1ThptqElAwkiu
CxA4TgFayOzSTgZSRVBMwxcQOzWIXQEzxzdv6Hg7hvVgs/EwHInAYRWMWE+YguZh+rKs61aLET+j
hoNPofjnJsFzL/HRCtVXpkG3gmuoox0ndCfsbff723RiDfx0l44qaoPEkhVXrLb5nHTDlI6yOFdf
vh9EneeVr2v63+vSUfPJiMIEljqrhryTnvrL/Dlbhc8aoUAvsPLjde0iLnfqO++icsZH2VqpL9mN
dDYY9cS1mrwTVHuBbYN/OfotWgCFPhZ6WmDBQdKvoLuF3fX3V/q1VztDwz+MoX6eYQPd9iQtZ8ui
r0d1NxII4karQixoBOyj6rKpV3PP+3w76NQu+dPAR1O7gfow0ebXfSR+bsgTknrw7UW/zXhcpYH9
ZIykf4SkJNfez0CFYxHnN7KebGTmkzP34MRb++lXOZ4ZAfnICYH0pAEtvHQ9QKt04KgvrX0h3LDe
RpvK6S/O2QlPzFmfRj2aKK1MGKLKGbUkXFaXin0y2m4AVz8qWQHGsVoDMTpnNj21u6NzpNGfl8E5
68ftktzv5Mqv51GRorvTNv/BmXZd4259OA9R/6MyOvqOPo523DqRjLBMhnk0UXMC8FGVpdlF2Ouv
+F+eBHJ+8D+IIqcbzJWocXOXo35mGbsYC7tiBGDRu175RVvKaagXZN54n5fZfJZ1hjS9Gsvw1xwz
6E6gOocI9q9cuWNzNpnv5Hf49z37c08/7LPsWtUGbX4/wgdvPdyr72a2TFbpmhR2AS2W2OxF8Gy7
2tuZ9/LE+Ym7h6ABdoT2FccUdEXUTEz/yyksuHiT2V+jSIUZAUtKajRuqUermQRpIsT7fuyTn4Qp
iNmkm6lbx7X6PIoQl9mqj77Y22TiMteU5f9uhKOJZxwE1n1YNitRwsv1HVMPne9HOLHhwaT29zUc
zTDlpJHiEHIN/Ritm6khkkI4UTE6ZF58P9KpVsqnoY5mEKtCaBjQr1h5h/hXuCnX4ToAPI62L1om
62D9/XAnH46AjwqMBTXasfIO0Lg6WBO3DjWcYT3GvXfm6Z984XnlZg4YLrQ/5YYPL3wW5XqrhLq/
QsRfAzWr02cvPjPrUtr5usjyo/8e5WizEEEzHlEbs8c2jWJZmsItY7HIpGqZ6oaj2/HS8jnFy79y
jHaBGN67ij7BNA3EdNQuuwyOWatS6JT67+pOupUM2zWKH37wLGL7AD1kPwBTTkppYU6/ExwCSXer
SG9hbbl4/KhjvtdeeOVb8nUxFiBeiTUibcgqzJWu9fuEmrmDxfud3+7NS54QNWGLDa+syL4SqXQx
5Z2jV8SCEV/XwWaYsnrjm7+USl0yNE3z4ZCmVuCKIkyvegAT7hSm5IoFAf/8SuvtpTV5KwPOmZ5p
92UEHt9C9aq9dT5xS1PCTZAWYU4AOyyWUQQXfQCXTC1AEEiLSkUoEr7IxX4s8XXI1aXRPMqVvoir
X5EhFpTGb3WiSThfO13VLZF6XBqe8rtOLOwXhC9CNUD8Pmw0E9tQpDWLWoueOsm6gaey9exgm9ix
irDXiJaeZzwOcY7fi7Dd0Tfd1NIdv5V/hDXUlbT5NeYTVSYtflaqvdorC7VTL4c6yJeJbT61YaSt
Un7Yz2EafstaYS4DtSNIhaQh+jLWFkHGg1b7V0bYXGS2dNsbqkp8lL8IrVcBO7kgtc2GmdtYd2rX
U+xn0Kq9FpVyLYglqpGwxfhyRNRv7GHYlgbsN8nCIg0FZqbejFaZLgNAJHIqb3Qs1VFQ/vLS9AUr
0n4wNcJk1JvBusa3/2yMhVNbKiFf3b2FK2Wk3NkSrmx4FJJGxMwdCJm23HiGeYnTyc3JIZTiZF8W
d1HtEbmNb6l78Qk8kn0MsYQnprKyGvMHvwYiZ1BsNwSc2GLue4xXNfSTuN7b8ZUdRKuMhzASdyjC
bt0O4bJXp4uELfSUBQea1W6lWzx+Wmuw5f0h2w+9fDNaWEe08sLMf2jE2U1BstGnplsIaENlQKMs
vyjGcJsVtmtxlDEm3+mTcCvhTwwm79LrH1O+sGK69WXvYpIPASGAoXLdCn1tRVcjzhiic6K++Tkk
kBwGKMX5UBRIxGc0cec0UINqECXGZF00/t5utlXMVWT5odJInTbxDEayeWh0WhrGLy1/jBRvLcfV
zVASIUdgpia8i3osFzWtb7RPF2peXvVyXJP8JCsLzayw0AVPoRoZTmEOG0Mh5w5zTIORpsvuoRAt
CyNxTLQlhmRcV23IWwP3x7NmJIRxLVnxQq+mRZrCKFKKV7rr1PGJBzPJEDPw+IngUkgvFM3pMpb0
DozHQpIXWU/4G9GYcv082vgIhXyJANpRadjhERr6dKUr3l74D7UvuWN23Rj6tvJfG2yYRl078RTK
wOAx0suPc9dAbspFRRKC5y+aoN/l+qZof/lRv0jYboYyUOs04y8FKvWVR+K9t23Ht6OSjonQ0S37
tRrcQz8oh1uZON6hp6jJ5pmUrb1c0/wImoVqGy+xz2ojd7uorR3VKra0sQHXgEBqoVVLOykwVk3s
M1Vxj8xmdMxYc7UI1X9QLHp7o6fmc6wV0JAuy5ZcWxqvRqytJjA2369dp45Wn2b9owNc10lS1hfo
+pJtsy22itsegpV57xMJuOA/8qJdgUpyqeqgX0pX/l3rRNv28WzlcT5Of9ma2uilAZqxEz4uDFa+
GmSi5OAjY0v0RH7gcOyb8sLWrqbiqUoR3wzyxi4j1w8CgqGVi5EmUlla+7zj+Za/Czopsnmlz8l4
gjdRy36EPib0CtqdXCyZIOn6LRCF0Sy90YobEYnXqDRMFAaYr4RnIqnOeepebjx4Sd+4Q9umu9xr
ljCx96UJ77lTIDlBtNKl8lqGeWIV1sJTx0WsTGceyx/95tHtAJE8F0o5HbCtODqNtCiJh1hDRqqP
Nr9muZr6gQTTktW18va6emjb6y7tFlUBvVIBUxXQRpPJK4z1tnDZyl9NoyG/YokMXL9CvqPl/kEr
5AsQy46m34Eu3sQUD41qI8n+DBsjvwD82uWtTtctWgsFalkh7tvWOOg0f2112PYwmckCNDISL6X7
UQoWdS8hTsh+4aha5NObRTxwLHYpMRvoFTA+4+iazBiCu5DdRIneFCUMNwPLD+VO1vekIYevqcFv
Y1ZOHv+82f+XdPRPg5fh/x105LxjFP+V/OM/flfh66/sH7fvRfuShK8fg47mn/CvnCNV/EVSEUcK
Gw4xhFmNze2/Yo4U/S8dcKYJYwE3CfxI9ov/lXKkkI0kU1i3gVwYQieh4++Uo7/+cIf5gvlh82lF
++e/kXJEpfXTtCBUoIcailjDRmF5AmGJFCQapjpZ57Yd4SPtrbzLDmISseLQHCfIl+IZqZeyBo1l
XWL1ohqEDyvHEkfwtLyucclb28KSiCA2arxS22ZQ2dFBs44Iryy0jmzLyI/H20FTKs8Vo0rxvlLT
2HqbcimxX8LBnvJ9klt1sNPxk0nLtkpksR2rwJSXiZb2/mWQSs141aRmgGHZa+JwY5KrLXbxUNW/
5UYyV5ai51t9aKbUtYzICle2UXbhbxri0nAgEKQr3nDaE29vFlVhXXuoAEROEK2Z1ndWF4eEWcqa
H63LictbJcng25tRafXikhWmtK9KOFN8dmqetNKvQsc0TBpnzjzYdYLuumNGCnQkpba81kXcEHlr
ou3DbimLzuvuGqCcEamxphpbTtjlmXaNepQyF75ZOyJRAMSSQKABQgL0myqKVzrQY/6Wp1Ug7+Kg
mRHWjeiHbInIIfBvtVJpgq0yKcw6oxYRxSJVwVBfeAQKj7d+AZzaBTdHw7dFBCZ+KEXX1YdU9jL5
eqLllbxPEMXCp9GT03jdkb8JAaKUWvwRfWnkbuDn03Qlt1ZIarAmdeWqs8Eubnr0PsFlGmi1fQ8U
GqR97YFMdv0wYycxdUVbESopeZVjclt6Z2qbNls3WqVF/LZVoT3HlT1YiFU8P3Sq0Y4oj1utFx68
LPLarTUG8uy3g9ijkdGsZ90B4K8MW9jjv0ur9jFAK11VQSm0lEhB7TOZqWPnmWe5Q0ylZJ/qVWm7
rR5ZwaqtbNFtoRzDNAu7Ejpe3Pi9Rax8i/lQmcOFCwldhWOHo6aCJlWi0AkbLRiZYOk+cjemGnWC
p4SseGHrm9coMgwSVGvs946t1Oz15A4as7Ano7gPLU8nxbsoc8ISSwb1x5os6syrZBO9S9O8yhyI
1IVVGwTnqnlodRvIb4YPRVCpqQ71PstgLWvlcCEmqZ2tgz0dBCtSkTxPVdzKyxFXDKJFznAgDrPS
ezXqgD9s4QIQU1qT4zAzIAcXGKAK5LhKOU9VUp28AJMOnywTbR4O6lwdoDsjCieEoXpSJ7mz93E8
78rkIZOeey8uD746eS8s4exUstZfW1nRuSxBbKRqsjNTX3TkWMoWupKmBgu7FOPg3QTkjdTXxiSy
t9CqFeQ/Xp9hvSmnwJ16HbwA5uDynfXLem4hOOaXfZATadWJOhCuUeaCJMpGq9vHKBo0bUn3qC9I
BM+VsOEA2gwRSFND8l+7EE98n5XCzQHW+G9tUeJlbsrOhBtF2jYAA0vL44OtSmlL8qkw2h028UFd
ljC4eHiCP9gw/cKgq1KkfiuaJWqytM3BwGxWRPVPq+4GZDtmlDz6UkduT5wg+zbEDI/OK82hYZbE
e1FrWrYt4fVW28oYA28hQ9UDCCymVFo0kac3C94DIogrJbabJbHWmbf22BLY93h3ydCyot7ixJWp
WnAF5bFrlkC/q+6QRlpnu56S0BIJ1ELv3d7MwgEVH7UEckpjIEtTUOWWk5adzrcbWkxFqOlaBfJA
JrNb8DN/WBd5kVWrPvaAMys9seePHn2UmjkjiQTpnroqudkkynbdxnGmLlK9kEcnKULJu+gN9Gdk
0xdRsk2LIro1IqPKr22jaYZDkLaIikkZH0OxJu4uRTtlhHFQ/fBxz+trduqydo2iLy032WTb3b4J
G0u5SGp9IPy11WttA7uCdQGRH/p+o6yFeB6lZLjOk3yEszEGtFRqJdf1nWl6SVc4dkYANMLifI5C
6Smj7SM+JuKMfI39lNc3hF93kpIc4GDa2GjmvfAaWIEwXxoegLU2EmnEY6dMdbUrSfvQb1L0C/HL
aBRa81anvGjNZVrbUUv0D2SVMlwwHXrTbQVFIn0gdiCtSWuXZOWeZoW/sbMETqwVFKH3XKjMszem
oGd80ah/lILtQNqtVBqTOjpGbshvqu8b9ZrQXUK5Sx7ktGsDkpg30Kv84IdZyyxTC8urBXySuoS9
ZHTFMFnQrtPoZ1eqqbdrtR5iEORNDJ8T83vA9rCUzdxNeynhoJrFOBVqZppdHgwmrAZ26OaB4gvB
zJGSpJIbmHn1exrFGKwnUs7ydepPvXjMTBLHVl429K0rtWFHhcNuTPJ4MBH7d4baTfoGcWGS3qfs
WjTOBo0SbeaDSLJpB2tUVpQcGm0JTsKyfsKX5sBhqKXMB1WNRNs2uR5ctjzV5mr2lfI1Df7w0/AK
GniirCjVxEIemHAayP/Jvs0TSeEgR7I8+S+Sn9/r9qBGFAAMgnqb0pTo1k+1wg5Z6eWm3wR5L9sH
XxIe5Su1YSZ2CnQk40WSKqgugy4KNdBItdQv8jQADSylun8wYxHCDfX1zNuPgxx7TmQRT7GQuirC
+Ym3GStmgnmB1F/TD9ct69xbHZAI71qhGkhLZYwGkrPK1vwNMNO7suWILGEvCKV7ezSDcpVb6ZCs
fG1UvYso1cb4YijzuF21rW/ciDr2taWw+Ox2RZKHnZPrFrrpTrXT5NIseTkMKCOg8i9tO2f3Mhjw
NJ6tXJ7adRoCd1g0U1aRGJ+XRTG+6F4sDT2nKaFGq6gK4QZEwRBTlov7MlqFijkkb7k0Nb1TZQjR
WUZahI4WwUvpDXVIeLcQBjyhuUU0GumlLJJQBAsdRk/3qFWVwLVZT9B5gjiWih9qQxDXNkmCwj+o
ylhGP/NGTilRlt6wK9UsHHeVl02/Jd0IQz4ioWkvme8NzbYU+Vgt8BhbNp++nLcQ8nV4v0xwQ2g+
y57GMrJI9KEf7330jPgJh740N5ZUTz0cNq7qQpLyvNnHViSAj5PbUlCUmqZ8UhAn26FhTs6A8b/4
MZlKoiwjPQ66W5sdVb+oMNLIB7Xs+mljZKaZLjqKcZQizFGOWPP5ETOXJxIhWfHYlIp/VZ3/7wD1
z7lC/80B6lfx/o+H9+rt/dORiX/zX9GwqvoXZxFORihSSCImFe2/z0ySavyl4XnCvqdSDbL+uPj+
+9Ak/lKRrlg2FG3+KSGx/3No4qgFzk6FBQtJD8USXeF/49B0TCAnDJoUBYMoULi/pEccq3Tiugoq
uVZfZvUmrInaKR1SKS/kZbqM6CdTsNtQK9/iN1jaS33RLb18EdBTjZ7VW+o7W3UDT3UT7M7JImlX
fDrNWfNvhhaLo6PyB/p+3EEnisG0zKF+HQNrRQwVJ5Hqyej1WyImH5Vk2GSwl9rwp53r/0nZee1G
jmTr+okI0Jt9STJ9pkzK64ZQpiR6b4Lk0++PNecA1epG1x7MxQDVgNIFI1b89mCKmqD95sRO9ZCB
wik2EWSNvSvTdDUp33L8meJEkOMFTMaBnl/C6kFE80OVh7SUV0zF3OFeSilYpwm5AEYu3ixt0FyC
W4Hve2K4EJ7YT0VY+eoMfhotDj7zwGH5CcXz1sbbRqFdDiuMQOtPpokRk2FN7Zxq7mdr8OM8OI3V
a50jHi4c48FsbvFxuKW4yDEZbOWDWT5azqOu1ttZJcan2kjlqz092a0GxKRTKEcrWPNZkJ7QjLbX
ZvONVCgP8CfZug7KD7sub0wiQSO92aQpTV5ltJPLeF3SSN8npVdhrys4OjvnLKvxodEkT2oSf57C
WyuodmA3fhiQmVpgbJnyTdiTyNBvLPO7NoutJtUnLZIJviJW3L6o/Z1uLyFpw61DfUIUqwjgS2+5
UA4N4SmTBY3LyEPEWtkGpCAVx26Kz8L+CouHCNFXz8VvLJXPLraRUTP4U8ezLuSXNDmEo3JuVHuV
UTPWQJmSB6nG58zQtxZxwdwQGcCto1kQetc5Xk3NSpUrpxhPhpvJBpvgd9VsuRphWnivhu88c9jc
bwYT6bxzn4di28RvlgVY21Qb0WVeT+i6oRhcL9gci47vL8Ku/CUHdI0k28kpNpo1fHXMxWMw+xIM
VswFt7aelpCXhkEg1L878VaFb7HzpBjxyVLQ2CvOTdFxDVKWOMKZG0w6HYqOvCuogxQSp8i1UxdH
97Uzbyf9aGr4SkxbuVGdccWNxI3HVyXfc8Fzc7A8uZlfwel8cpXcMRki1wzzi1NEm07RP9OpWZUh
r4EV4t2RlFs7LoncHfdDLvZSofuakx0Gce8Yr7Lz3qRx5EUd5lEhHWsnfgprbkPiMSs+s2aCMWn2
dta8zGRLq1K7a5T2AHRAk6LZeTma+VSSbvTGAZ076cZtXrebDBWAI8mrqgjvRS+tSgE3Z9V+am0T
vqLSCVdy+mES2cWIU5mlN2rQR2V3MmJj25TjdlD7Q5oQg2XI54giRr2Rl/dBWice1MB8y63PMR5A
uylb5adule61GAn+4lJu8fCPwvxm1Hik8EO04kO34SXsnHbP+KRj5uHmt2slc+XI01YZ7PWsGLdy
ZhKyn235LjAcGWub/HbFyN6EJe5ke/Lt6ltmsYlK+uRFu4Z9Zy1wtjh9tLVTc9V1+m3o9GfAjt3o
fOdj/h1fJ5OHmrwNJ7jtJupZKGtQmGPn8DFVnrGkHC2x70WE9z53++lu0seNWs53qo2ZIwI0Jyex
kvkqg5Ff0GDRMqMBbbN3+0RnuhHEt4Q7QuDeFdOzRkpa0/a7Sqt8uYrIGFKWWcOTrFcR6PRLlXeS
5CvO+ILH/9xNNZH9+YATBmaOWZl4/3Ov7Wje8Ut13pncVYr8rk7VrSlL64wCFS9XBnqG6DfJlT/E
d/0Vo/v7rv5DOkCe4KwPY3eF31z//z46dftfJh5wdizHJweoiQEXUPAHUZE3UhO0yPz04o6LPpLM
Zblk7tAzC7X/HeH+67WwU3PnXvr1OMs5x34j3Ect5gRP5ktJtWo3wHIR/2onyh9e5e+noSqT3UVf
o8Gpof00qEd9wh3YMj8y+5Jlt8Gs0QUV+FJnrKf0RNnE+rcphvvmFJbF763oKhPL7xTL8qn4LEgU
bIKWMDMv//23TyVJseidxrgoveTjlWH+jzyk5ei6XECzgL0jPRQT9RoOClF15/SLDXfe0Gh4qiXT
N7NFmVxgfEncMS9PYHnk/imulF4tku76lMqoc9H+6W1rPzVSv963ARat6Ysbhbf+1/edYb5pLFX+
yKdiS+RFyk1MijFCik8gCtdETaI54bYPu30jw8b0KNXM7L6V31VqJgdaWadopgpDeOb0DFRIguqF
m7Rn1xd0BNFwsJU3p0JVIZebhP4QpX4vynu9vWQB57Zxa9bXTK79TozrsHymC3QYeHSNftOO5yYM
2dFvpuCAoXVfaXXtZUX7mJTNU9HqqzyZDnGuunOfrSGP1kqvro1iifonKpMSY62X1nr8K3yLsD+a
rC3g1+lpsUKZEKsOMZpcmfwkj/fETft9ei1EumFzritjLZp8H+P/MyaDnemNrmcX4jmRo50R3ilt
hGyQZrYo3gR0xtVVvrGsXTRbOxk0dibkjDf7WcG+1DGurKi2d+GwnZVxxWSzCvPMC2eiWbVLEkiY
TYvr2N6p471WkGPZAu1an2E77hxyTfVG2ZQd96D5xUjtUyNf+5J4GfjVQLqzmIl0sitTGoJ7m5qm
zOEiV6P9Mdyk27x29mc3O4dpPmkjQcHGaiqDtUlBhlzDVuPp64JrSYatmRW+HkweAJPfk+xoROrG
Sg1qZmaXmuVIMlZZ/1LSRmtq9S5u+ZXlaFNT0DpSLJIqDtwB2N4c3tbhuZI/lPmKEsTDy4YgetgN
SHBLZ1hbo3wD2vHa4+5kJhzXnUanABXdM2BmRfndaO9kfqQ53/S5ATnPwaObXiWF2AflbTZNh3KS
3jJJW+tmvOuhu7KsIGrwa7CtzUzQY59wwXbWgijXxDpIlLRoIFpy5/hxbPjNSOJHRF5kf0sS6JCo
1LEFq5HpCMxuPVS6F1v2uq2gtqWvxH5pyHoM5+/EMTZ1ibakmi9mkZMFmXp2FO5zYppZaln/6cQh
wgKSZ8l0TYNLyDLghNFyVNgd5xLldvzyqlT5URb7JEjQsAUSzr4gfNbCQw7QvO1mHvNcoAFysCHG
DrGTrStwoYYWhcBE5o1Bu+pj6y6zR3QD42s4xBjcaq+dypUkU11U7FsLXhAE3VY616j6Xdk4exAg
lD3f9aA8FKN87GYgYr2oGSDbbdPKTFNfOZY8J3/BCXzTGg5AfsSjh7cZcMCEEhZh8i7JwJ5ylq+1
Tn8xrYz2ib7aCnpxbHn0RTOra7MCH7fHhCmWOGxCXlgTl35oH9SpX2vynRo3276nGrgu3TAg52mK
SIcn29mIX2tM+EBfO6kUqyQJ3uegytw6NMhHiE3hjnLwWKTtNaka8w/HxE8127L/aVgfqMrCFm9D
rf11/+tIuA6doL0sBiAMM2vz01qNVLgtJnXqDf/9lPin3ZZXo2+MQ5az9qffCCIQrkJqL33kBZt+
M2ydj9Ejv8Sv/lvh3H8+GJ+LOzHWJvvndTBVzBpRRHvJEW1aBiBr+sdyy384YzVdtrGNcCWWWdN/
/e7gSOqiTdqL8IZfreXJbcRJ7gYkTvnyWvYj0mFIVuen9sc/ablV/vZvHD4fTwe7RdTLyQW9av14
bQkmRjQ2FMUOEcl9uCLoZl3usPrdF96f1Ms/Mw6XF4OLXT6mY5nk0fwYWUQIDQaYem388Kw8dEf1
Kb2HSrhJt4SMHzrXdKvn5iPuVxWv/qdE/p/q8f+8OtmGeK1AzHEH/fVrrkWlyYkzXpeiwXEH47+y
qM3zGG390NNflrPgDwqJvw+d8Na6gUiLrmuGwh+fl8BjhtxkulpS4IoOwUEiPBEkJDTBb8iURrUB
2hHjD08HYM7fflTCY5WlEoCn0VR/CrY1UocDc6ovDuK3FjGTFhsnMYvvvCLBpxjGD/g7nF1WcOfo
0UdSxU+0zh1NEy3h2JIN0O6EoyundOqeCwD4Varod2GuX/tp21l3ox3tCs2BGCmbjZ1OT9qgbqgG
9IDkvdxxbtWs3ZkA2CQR+JnEN+xcu/q9N15FNNCIZvrLZBObzbolCcLrouZgt4Db0mNnwmfqqZvM
40YUn1DAoJGTPwh4TEnb99RumK2yCepziPo8Cft9zueAseEdmruOjHonblBZ4ppNLd9JPmLlPiyz
g0ZtVeZoUKJfff8mehMHG3dUbd7h8jvPBXv9TDGunXaXMah3oRnuDLM+5Bwd5GFzSkJaK3tnil4c
YzqWWrar9flaleIgdXi385yDgLTpA/i+J2FKL3MCOxyEZeBAVvVCwvNalCY61aD+krirmZw1atPu
7C7fSUO+6SBeTZsYWzSttEndLKZ2Va45cUOvp6Igyk8mBUwhWQ+Swe5Qa0cZZCRW+vchWBfiGCP4
aVEMDDKHAWhIXo77VCSMSG+NniE5H1wFJEAd6x2+iBhnT3cfIO9KkgW34IZmFCdFJYI8g8QK48fB
ce4a8qkH5TGbCTBvBfGxKWbvz1E4XkxC3pR2m6E0jpBWiHJMz+I8pMFyBlgmkNBWX9J8ehgtyVX1
B2zm24GYzajviGCkC654ES1oUb/cD1NS90a3jS5dLG30qX0M06ewAR8orv34Kof9QZmIiW3SYaXr
w23eydZaTBazgDjXLfURzgjfXCtI+Wc7HrkJUBzxXdTNLU7HEzurRybFOqhodJA+w5RQiSr1JJLY
JQyNdgoqUwrpW9KeoqA4Z6T9RyhkxRCQt9s99EK7jzXd4yK+nPZepZR3CYOjXmf7AHt+FUSHwRTn
AIdwUU0bAwtsRG2wxsyv92QDdMc6vQ3UT6m4BDV0dOjLqezF+adIjyLZW5ip6+lW2Pt2vEZBQH2g
5pVT7TnQN+1AFGOkPRsay1AeNm3bkt6IL8sOOPPBjG66iUT/wE2A4xyGNN26dMm8q3GpZR1JuBQG
RQwSsfjogq9I7f0IfYHhNDfmBBlcAwIkSWt4fZKPbiyQowj+fU7KeyLKzyM/nKlThpgMjrrKEGCY
BaNeG8XPvZEezc5a9+Nbl55MaR8bVxLIPDO6UTtuvVnvp6G0JVqeexocSjLeSUSsBM4pmu71mQtd
+FImT06aeQqcp+lkXq4/m2yK/fBSWda+B+/Ipfg0B85tlJlAT8N9GBD0Iz3XqJOh/I966ByTCLBP
pp1Cz0jKnj/gWR4Vc0AhuSgAilx6lPL4LYMGQnsnvwhT63wocO0eolfyKxP3Xh6lO0tJXnCh3TeI
dzRGdXOu3gB+dgUKhLrWjzlThrCHLztN3uJUhqbWJbonVKVZ6VVskojDaOBkqD65YDgq+SDkptU4
k1WDVBSru//34ecfTlFVtzlEuZBj89B/jgvTQG9F1dW/xgXS/m8nrEc1U1BCXKasuTTCU8T9thiw
4pfm9CeI44eRYJmHYA0UE+/C4pD+CQj0QlamMawvKH3IA9DdafhTo/hPf9mvl8B7TQgkN2YSv35g
ADgJbFmy+kv8zYKrdvmKGkglQFPi08KSbOWt7ZEOQDfGH47rn9aj5YVBUmz+vEnM4t/mEzuA47fG
EVJC9mYfNrPcdtvZR3erbGnEoDJIhYOlOM0+yFvLF571ap+XNpF7Wnc84wljM5ae/8dxXcf/Cb/K
f8BElinhryMa74pWarqaLOiXny5xlmNfFJO4WMNBzg60P+jB7t+X1D9N7wtXtPAw1jKJ/pgCw4h5
IGBJ6ZvqscKlBAvgUhbvkjNy/tO3/PcFRLYBPy+jtAmf9BPhQdWuy0rVXGaEmLFyUOQ/GGv+aeiy
ZC4HDHk6RqifYx6CGN2upiuJn7sWU42gUFLd/ikT5Be89tdfhT9OcuMvnozp5gfUh/yrHNN5YpoU
K2Ods0yIsfGBxp6Tt3w1+3BYm0VfukHUv6oRjIEvE7joYf3ot//1z/eX9+Is8+BvoNk8DNnQNhPg
Znb3n+Dh3hfHJWb5/2DCXL6/f/ngzo+10jRJIAydVBBPplYQgu499a6/gld8afen3eYXD/hvr7bc
X377aLFp9Pxvuo7rJHD11bwFVNuHjxA0brJCZen/4av8+8PGV8n0zAYLA/M3BLdRDcxCFHckR30f
U0iaPFg3093oocnx8tvqqT/8aSWx+P8+r1Nwz78TVr4Auj9hY9UuipwKnY9e2xckgOiJSXvxxcy+
xlYBuxdeTj1OaYxeTvKgqfZwHxj4tFMbPhQFMbASGKCo0evN+AqzfVVnYAraSdMIZzQ+l3qZpJEf
8v4QkrYfWPrdOFj3hk4ENDIE1GxupRe7mNahJLC3QGRJfJRo0OuAcpDh+EJ9G9T6ZAbpU04nYLGf
Q94CLJNSytveaI+G1cEnEFMlZ19GHN70bbVzCpUqd41xy9jYJs0veuu2FabzxVjuMFraxyHaKLyh
DJJSfBt4nLQvO4ct0b/ljPtGC9WV06DUcl9qNyGdT3aMllZ8B2VNfpvYqUyodv/cwHml3aGdN6qi
+kqDOk4F1lQyN9E0H8ZrVanNFkupb7cj6NhzJhP3jmOoa7O1XYSraqJGuVc9BnvMSY7ngPvBiAhz
2sSD6dfTOTXH3RgOR0OX7sdZX5tND39LVQJ+r7Y55tZHll7UFHxMyleTVu+p3FmrGbm4TkZvy3fb
ibVDS3CkRRtLe7Kis1bch+pDSKn4bN0j/HXBwt1KRt1TJT4RremwRHjTGy9lPkJOag2oxxPHmohu
ZJ8u53xW3YXG3VJ00UGg6w1i1TTgyNpRgvk8BdQnxJmn1vlOg55MXy3yezrWRkHAgU3IDxt8Hnqy
U3j8+ZuyrdY6mG3Xit1UjrQvF+uOKACJTXpSvoKw4V0QAtfcpsW+UWgkITR7qDZBx6+IdHWR6AfD
SYEVorYCeWLlpnXj5SPm2vwZddRK6RTPGGN4zp3THYaKCLN0hWFwJZrgZGeTH5svstLzjQVuOLw3
0W3KewllYGFpJ1PoUtibUH5o8aHMY7hqktR3dPkQF+qqn3u/TVgaPB2TDKWqEACPdy9SFnKAGMK0
2WimtFX1bmNwjsv5dbbEOhm/O/FeVHDWzi7RCQGrr6Vte0m47mjLGbqOgLbKZWBfUuZwVsNX2T1e
HdXL0zs7kQGHJTopCm6ip1C82Wi8MmsJB8PX07pK/tI0Fx03RN2Dpjumx62BJ+RF4rfRut2S4dlE
6VbBERVnl7a0PGVAtBUdqX4BCwy8SmV+tGUgan1VWuk6pjTcnOjGyB8lmHWFKDBDsv224lsjtbhj
+dbhUu+xj5EES4O+6+2PADuRKB8mbCqZDl4dOYIN462LiG4lULRvF0JbcQPzuW6Lrcp2YuXauqq2
Ebl+s9q6gYN0QTtY2vtsffZSsFfAo1WdHYAEsUIpNpaEKI38uWM901MhO1+Iiu4z3bjLEiLvjApH
0LSLJOdON7d8h9Uc7ZNEglCkhny41ycy8oiJEwrgb43wW7ReFWS+Vb4q7aWRxCbKdyFaZSW2vZE+
IwcNfdUe7eqkcgfuRbxJWKglqw/f7grZmi9N07qjrDwXgpBYle51uJB4J6RHod7Y9V4ITGI2uM9Y
30SIIDQY23jYNlhv9DLbGlruIlzx2uFtygkW7a0tdkckA9Tw6SoR2xU3nfBRN8h3rBwPuQxlQOgL
4P877WhFRCdK3aZxem5tj635kmjcsWzIJznxC8je4jt2Dj1dIix3twnRVfBXDKyNeXRvTq0/yLaf
FrcqQYtESlDcN2yj/mOgoaaP55tcZrovHeTMum9FH21H+zvWrhRf42g/VGHrV/oAnEHGIt67zlRZ
8lRrFVvFmrjz5G6BMy7q8VDJPRmyFIoY9k5FmDWjuyMyXSrv2uWrPBEZUhS0ZmXdtkfL3cVM4Fi8
bLWiWvGjKt/SSV4jdrGxNk3BsG8QT+gIBiJVA9R6GtkaR71B9ch919Bdva6Xfo0VEEjGM9gPYEMW
tB5i3lpku1G6QGnjXAw828CtZLNKuXALVVAJs83b20J5qXWqOjkfzSijxP5BJ7ckqkjTu1RG5dpQ
SzZriOxulyv5Gs+SB+C9TqOXOrHouEqQIpI+CBOeLvIU6dTxDKXtRxlYSPXfGY+3Oca4sH6M0o/W
UFfECJ215L2tkfUB5gw1Quqo31TyQ0GbkR3Fq0S5LQPuA+VSnFNsqOkl7vQAzup2HNIS4H8/vYzW
I/JkU/pErrLSI+68EKjUrLgtN4UAemFJ7Y0BbsCzSQ50jeRF4aJa9fxX2KA0gK+8iyoTz+K80wQ+
jhIZK5aw6BOtM9qa+7pNgDINmhW5cJtHWx9Jm8S9CAdaWvBFzsFo0k3avzVp6BlK4WvxrZwEK2cm
pjl7aIKrABOy2HyMrPQpSafY6k5TaScab6UAKva7ZQcNzQYMxORJR+fSJn47LX2/qE9xU2tNv4mB
/1wwUJroz/r0OETDxupvzIrfmqfdLArfHIRPDTdKjW6l2CkhofYuqYsbZ/7SKWYs6CmJ7TvF2kjg
YLTZrWuOjygx95NeuWZQbFCqjjoeeY1/LrF827f2/DrPgq71jKVyNGDZFLopJm78FS06tfmQyPM+
SJE2BMKPC/T59iUFnLLI2bQ/puymCW+s8VVLIKuiwTVb1DxQXIHS8VzfQPO6YcJGXL72FJPWEwej
fW3S2uuFAz4/Q6mwXyJuDorQa4wYnICUeA7nuehWXJ5d1QDJMj7H2dl0mb1WaAG3rLXubJh4yoLN
BU6vsUDY0LczAa5sRjllGN2xGV2j21JKw4I8VBp9fHdjW25L5NF6vxKBs6mYECQ5x/FSeVnPS/U8
oPXWZE1oAEWS8u6YhGfoOw0naxW96Umzp33Jm0nynHMcoBPuCWtn4HV3qm8n3wXVtumTp7yl3ui7
xTnHNd8LNbrhloR3KMz6c6ARKJBu8Tr7mr5HLezVIt2W3V6DDRaTDlSacYbknllK+7Cs8bMi+VJD
r0zGTVtRBKMu2LE4ku6K7M/whybcWdLBqQxUu5cGRDAauk3UPWNiQFJT+yaPdizdltyyK/sFt+5G
GKXXF1wESKccxKmAlcxgGKXyVlhvhrBJs79OBjV5DnxqcE+IPTGjOst1t/TdpdJto53VKFxCwNzJ
OIbIYpSLM/a4pDlKsElks+q31teSsjm0sycQQA0NOaZ16SfkKwm7fW8ddq6+RrWW+XUow+0d7Uzx
+l7ZNsI5xzUx3XoynNO5uQ0YQtlKNktf5gDDLcG3FtInXAnPePc2C0w300lyZOildh/m58J+leMD
bTZUPFIRhEl/vpmqAjsixi1OFQy2PhIEP52vSvOpDYFXqhy80PpmdKZwwzVCjQ7ed4fdDwzQFwbB
TxXSogZLo4bTgLOo4zkd5VPPOR+qL4WGJzPDOjsnp7GDuyXOJu9t/m4Cx42/xzFPE22AWfkgalrI
zQIlgHkqzYsEzNWpaBxnzje0FjCte1FMnqbd5BoWWGBMukLdzs74ohE05SXTI5YEcl8Xg36bNeek
4ORTa9/K8y09bLw9jNbRd0njrxFfU8xIzX0cX20n9hJWTg7vacntsUWaIKnPIJU5RjFJpT5XgQ+I
ivtYrlGaJV5Eo1PLTcWilagMOYXYKMhAdgka3jrIKwzkbpqrqO2qKQbfQus44WWXs/doPksA6rl4
MbJr6zTHRruXcWF3NzIHGlK5jSYqMos1TCeJpwOwt/a1jEBbS4FiAdG1wVZJ41LUMIzK72ZS7PSI
qQHnETrsrQ6G1BBNVMt3Iyb2+TPkMymlsUoHulKswJNJQ5Cmd0OA5jnxkrlFuOt8VHpqfI1rUO4k
lShXgMZh2On9OZm+hRN4mc5Blb0WS2gfH8yew2OffanyuaU2tis0N1U/kNMguhrRpKLw7siChhXI
hosYr4n+KTEjShYGsXgVTacoCUh83Q/TsO3Tb6VOAEYTrlS0/ao8YFwaoxq933lW+H1N3OFBu4uc
xo1I6cEjE5v3tnY01AcnxCXGicjcGdbaYtMHkUbVS3zTmNwgSL+Ty/zO4fMVPb1Qk+kDlnNjcPty
9HX8byVJ0GbTrdr8SwmpGejnreifg4I5cBz91Gh8ai8BYM9yYa6aOfesttk4ZXAMlGtfSes6xqqR
2Ks+v+/NT8HOnXI6FpwphvOSOCr3iXe7um1tmpeJ5x6pUq7HavsrVVm3sJ2ka7kl+azBoIwxRGcO
1RgUAvnBaG7nFNqSuTim38J6p73PqrZBX6zDnlA1rXYxJ21n5AqdfAqYw/qZXbeJopu5BjYkZTuU
B/IoxpVTzUfJWhSqH6N0A+DnzW3uVezAbUPFivJtNTk78JMovtJq9ofUZCB57TlJmr5aVRx0+QeF
ar4B6w8MHVdoh9QUQSSx4dNjl75bM9PapGIStdj2ljCJGdGI6dp8w0r+UDXEg46n3pDdkQlW1gY/
4aZe4Hvoi5T7LMN3yEdqWHVOvOo7SBTtTuRbi0tEXMMyhFy64u80jZ46/btiBaTIY6XZ8DTpXeNb
qruGBAiWzfAQ2qeOebcxb+IZA6C6npsPNecLAR+b5zuju+85DxsLUrC33Yln1oaFHLKbjhtG1r4H
/aujvYyclSK/jwcVQ2e/jpPMJ7EvHV7lUnzkjrlJ+cHiJ0L0eV0FfdB5KZTVgU2aZbk8jUnLAZr4
OUYWSeIU6ce1xNU/Q2adCwQX8gOaBp+Ub7/nyibxBBvoMfI82DV5usbE6ZnDtzHMRwcC1JTKlVwU
6yG2aSqO993kuI5uubb6ZkfC7SwullC93WQitiXCn4icSgeeo5me0USTGJpNqLXmqhv7mR7D3rxP
1KMCMtDrlJg37zxHXfhVGNfCJM+vCTahQMecFyslomaRMO2M480xt4rY5mJyay7aOV5Uc2mPKFk7
UbB3yPyo7ywudVXAL9d8acSmy+y5ozncEep5W5mRP7bvUvAeozLuO/wzlWATRV0oPnP9qGncecyP
Fl16w4ymhfSZOIbfhwyehfSnJM8FSfyB/SnoAGWoDtlZyhD+iv0RY24QdtBf8KmujGPtRbSBWRtt
lT78EWb8u+wQxlcmNAu6nRrGn0y9Pc2miZP1Swt9o/cUP/OXqC6d0jrPOiTrZltqnnltg02yN8//
DjnSe/gPn/P3F19Cj37DOMUw45BRy69ivonRB9nasFnEd9Jg7h2wrTx5qeL5GLfJLlU/GwRlcLgE
h2ubhtyCuO+J+jb9sgswm8qo1ccNWTYnjtWVk1AFI5DrKeZ55jltKAYNC/mjyOWNPWSH3umeDNV5
6kfTT6ZyOypIupVOXaXcaEY7W5vDey2zloy3sZe8GltYTAXygvAYjXSnI11Mx7dUP5XNsxQF3Ms/
U/m1iT6y+HNqu21KXE5kmpCL7S5U6q0kxhOmRlKVLIIiMky1hYWhD9mBUuIl0hvOWDYJU1+T33Lp
25u8I4qhHvdyjjVx3mOdX+d5w0nQ+UUlPpMeLig0MK/ma2UOCFpFICb3JoFLKbsvHGCYEISReHWt
3Wgk0zpaupvDQzLF9/bwrJtrWno2MeYAKeKQZ4W13SLBvkqcZ7UzuBInrtWk26ggNamSr4rS8mBy
sZ83NvHqLT4oOc1vugwKn9oJ/k9SvMDcaAP36YBR1eLr3JYtWWIWueEaPSWyAPuM352ENV2EfjXH
PjgooflYmecVqR3biCMsGvfTlK2Rpq+77qlsI680Zm6A/NnCImxd3Ykk2aLqBxom62g4OiI7xiqx
OuaSHIyYELtMNG2N5F1uxFagXpuQufe65YWR7fXVpsv3lYMlPVdXcvgkm4+LXTWFgu6YcRL9HAbs
4Ma4I1foJJSYe+ibRSo4hWryMBOoYa+YoxhG7QwMNiO+ZC33L3JO1a/QV1m8nSisSMRGm+P7lgLc
HGCFfHl/zGJYdBC1FoVH5I3zpofXC9DzlyI+mLbtq+HA1apGowCiSaJNlza+NiHbTA+xYXyGlnzk
z2eBOAz2NSlZrFgT2fzXeiBR8Pah0NegkVjaEqwA3x20Z3V+0nqI55Do/2qnkh+pw9En9gx+exiB
6hz5OA5E98d+7ai7OQofSDLxMlkAEYPnkexAmr9RyMcYSaJ5R1cC2UjNoWJqbYtmP1BSTsS2O+BR
UkS+4DrHKNNXERSUBHcZV+9ddNHkN6ncdFGBkbAArxwovYW3l48OeCvpEaGUebEu31bdruOM64kO
Tc3yKHflbhhHoK9pB2h9Y75JA0CK4w3B6BUCT6EwAemCfRU9ztpJlBeFacjCbRB1L6Xy4JQbmSh3
CTRWggpjahzaTSGNxLkqxgq3vi8X9jnFjaIjYSUjwrNsYz0GjZ9q2TGKaFNypJ1QVTeVezQbv/Sr
LWxDOokVdkSvpng3sSdCoyHtndEvZWdN9eKpNrJ1Z2qPdnDqczDEwBzXRlL6Ik48WrkKV2D+ZDmn
tDYpz0MD1Fp2MDwmV51UTc9OKzFsT59Gc26ohljiuWR2jXHeOcNyyUyeNAm9WukcFkiMNNB1DTQl
xg8jJeEwBdOronVYIYjOw3NadeA0tfhGAsYdSz5A0hzQ4vl4U7Yt1axV5xzSEvCsGwk5e+1JFI27
wQ2d6Bka3sWRSSi+vStU66Yn0oZ4Ob8FelfROlBJAWC46DEzZd4OTKqORGgFJZZqVB1D/fq/7J3H
cuTadm3/5fVxA950E0ikYxp6FjsIWnjv8fVvoI5uXDKLr1JS+7UUoVMSmDB7r73WnGMK6bwoMKCn
ieMX1rLGwkGI1o0OnS3B0OJBZwwrOzePcjXijWAuA8EjL2juJHfhwBGf/VYGZJDRSUwayGpPYnIQ
sVmazV4aH+KwcmXpIQIfOGTdMSjey0RG44waGUFSwZE2mhNwwviNOYZjlI9i8TqS/ezjXdWeM9YD
U4i2o4kehlVsSLCBSTXP8krO7oRu1WM/ayPpro+N10Q1d1ZZfk50kjtvl2CkJ8oaOMCdpelOFqeb
qb4tuvuaE3lPYlGCQDiU153wGFh3UUgzj5s6NyZ1/xODPBJjcQ3VYK0wp7CGGjzvUaG1bIrhSqQ8
m4iTM/PIMeKefs2NQW+4GlUnmYtn5WjQAbEGClJvNXWqUykJNe9n2j4LAhaPfmUNz1J3iMLU0Yy7
ovw0rZupFrYBDVvdwrI1LobGA/l8XWD1iwfXkyonYV5AWp6TFkdZev/3FzO+k3gTonT3mEdwWg8R
Zkk9eDYzW+cVvOpkNYEP6iuySrJ1qQYLv8g5oGuPY/WIdf/kBXODSbmqYbX2CR1TWe33apXS+3xn
0ACVmTmMsYpogLTzwGpG5iEyaaL5E6mNpRzqNSHmM8XlIE8NkAvaW2MtuNAhiJlVkltRVtcWYrUh
HN1cxKdeXZOWthqSROZi/DHM3wgMQtN88EY6ZiZ3ZcJIUeFwSsQVNJZFZtDcx1dnklHS609oRmfF
HGr+tZlnSw6by6TjrmoQVhVpLbEcKFKB1MiAWkG80Z2fPkcpS7yF3j9QNlrSqYtwmmDPJcNKnzdM
0y/fJY3Cys9WaiW7Qvoeda9FlV/TkVrXnQFY4DWE9ZTOTZdceAy5yV4xMBU4xZi6QAHeDzDT/l6B
GT+IYL8OfX9jtr8UYA2xR3GfTm8ZS2umj4u0fquiB0RynIXo44bVKZaOSabbmsb5MLkuIVGZ6W2j
PUvefccMNVNvJnh/FRD8uEncgrydJC0Xpv+UEp1ovBNZQFiVxUCAKBqaLX4C/TA81FLglMTM/rad
81KEkWhX6V3Y3XWlsCyRCkhdhFMuppdcb0CRsg5tg/lYJO/EQXLi6i5MfMca803WIl7iDkMmALao
89IcBUaHPSddUFaLZhvRRY8Uh/C41DtI+X3e3gZ8H8N1Yt5PFYOI9OXvd/UHkfb3mvqsfB868BJp
l3/USzrHBLev1U3cIoaQUWl7l9xQP0hYvl9tLrK/PEO4FdChI/NV3GKthd6w8JxZUGwu0l/BxZr9
x6sBnQJHhU4IAe6ZCKKIRXgSsfA6bpHuPdO1sRNkxMFulk1fEsz8eCO/XuxMA1GF/3Ux61Zy+1W3
e9MX8V238p2LV/pB2/FVDX6uqzd0WYaNIH5UjuR279AO/SWxOsvwNN5x2AyPl+QWyo9nn6/68zPp
SshaqEayhSEZYAznaNMJleGaNsSTFOO7LKpbzUN1P3LUMOV7zzuUMNlCStJsHfq3aXjfoXYDgZJS
C/WvQWMtQq1iW7sCe56pn1V8EIVbLb9v+GdWo63VgczjSgK30QGK3FQyhh6Pb9N/7xBE2CX7mzK+
msBivPDRHF5EZR9HxTUgKcdqFHvIak681VXTbiQ6BEa4q6NPVe8WWYnjg0PbQA2a3PnFCUxlG3/4
UIVq7aBoks3sO8KtkqqsbOwCIzDP4FEeaW9XJ/BBsWJsZ4jXEMXHLmqXcvGiFw+jX7LJ+FeFiWK6
OVrVdUaPUhZENLm3Q3AjtBG4x+lQ1Egh6tgBiebWGuleCTJJmvyIkatmk9PM76XoBZfuGjyYbSon
JewfIem4jPd2sscZKgI0O0hXHZXd2DFrTvHlU27VWHvUUbN7cW6xAyJNWaPZKyr0nnLob0LKVDmn
nUW1k79kU7pH8eXmOWJjhoaWz/INrhvKcRw/awS8ApFF9GEuqyA5CriQ0yiAbAGv0YJqKJYrT7oC
dIFTmsZXAX+WrlccKpvIN6/qIXMkJXO1mjZObK4lIV4SQ+UHmzru7LFK12IQrfyZXdEhohH6I6eg
E17jHVyeqxww2VAyeYsgVQTWthmORUpNlZvaI3mh93iF9mHMKMI6mUW1TYf8GdjUkpnBlZGKA5PG
pLH7wLD12WJNyyVR0S+YKsWqom+7mmyECOOXHReyy7G6qaWlUbcf3fhqSABmlOshvi3NU1dfkQZH
X05oF6oIzROoDn2vq0xkLpaDZ5YF2/cpEpDUMEamk3sSy6dUiI/4te86M9ibnqgucgNjXnTHNErz
OZAxaETMEUUfEZaluq4Wslm7QaveZuJ21mJzQgAGcuwGiugwEDaqWDOPwDDcYHqo0SUfA3bzenpQ
AlJ9R0pj5gUB3aMpF1HNaJuikXemld4XYnvnl8armlocG5ONxC8IPaJeiAEL+3hHEGlsNJvJ4zxg
CKQknkaao9OTzJ+I+mCtMzgRwbR5yUjtXC5aRV1ForQeVLLEhFQ+Yh27L5v0lzDOE/O03PlIe8B3
QUeO+1MYWVv+6ylI2g1Shwxf97i3ICZnVnuL9t+VkaGPibgXJ/9BaDtsCZVmj325DWefXIvToGKw
HPSnipZYWDHzaAfjBrnw1jD9QxOKbKLxIQ7FuxKHZpQNkKB6ZwhkN7DgzYQVjjDSsGyvMnee1Zwi
0Fn4HG8HKbxgWP5Z+YZ3RBKR2gJVP9ticMTXeWAW6OxA585SRsFmQMcpxh6d1A1vL63FP+gyUUv+
53pnu0wyhqVeZyWGdsIk0xu5vrtQD1y6wJkw0xSbsTetAvdPsSGVtXC9DUmCGxqjnC3dZAkI4kJh
96Pl5+tvmv+kL0WBmWT0LLwCkSZnEaYJUEaCo79S8YHa8IFXCM8vxMr8IF5GQKjLioliV6E6OKt6
YByDz6m5jfZoE4lnF3TUaCcS52abx2g93I+v3vLCnf2hUfrtmme1T1jWQVu05W9z+1FahytiYZfi
RXf7z6/kl992pnlVul7Sqmb+bfJ2cuLlsJZuOqSRZFrvSFe5dCt/LMv/cznzrDbI0tiIZS43e/YZ
UC7RIdmDzXRrHW0vdoB/FH5+udjZ5zYakpx56fzbAPQlqGQWTAbs7NFbjxgt7WjBuNdyrEvS3R8a
zzoJTtZv4g5W/vnP+vKGJiT8dghquSzYL7teDTvzhEqjERdz4QUa2GYWEJGjVS7Uw4XX5sf7++Xa
Z31nFaSdYEWM/jbCca7PPbd2GEUsKbDci5/ij/f3y8XOvgvDj4dynMq3zu2XVE12dNs9eldYROF8
LKpVv6NFffr7D/xxwflyybPPoohMqZNzDH90Kcz0V1NeGFDoP5TL3x7e2fcQB21Zw157SwWNdiK8
S4MKERmNp5/KukKeRRe9WpulagfE+0JJs2mChz3CbBR+WblNdLAtYuM0FicW7Y2WLoDBTxVFhlzf
lDEDcNrCJboyS7vRGZhJlFNKmjtm+STEpWsCPNSKU1SzIWj3A0VK0o3OSMvXuOtpAhZVYhsjoJ/q
sUJ5K9VwOenGxyXNbVAzAx8tDvImUO0BU2vIlip9ZHTLM1FYGsNGlDGUKVshlm2p/fX3RzPf+rPR
ztc791sR/eW1T5lBGdowvAnmqo7DpWBCmTduuuKFIGKZWvbvV/vpuPbtcmcfdys3uVII81cGHNrG
2PGa2nNa6LiJtuX/atn6z2tnnW2kdcpspOaz+sfOm81L/6FYWqvctTaXLnbhFbfO9tTB60vQmcOb
Ve47poxYRS7cOnleBP58UrqqqArqdEs7u4JSS7LUWf7npDKDUHY+9IKkkxneorOKRGsn0jCqBuWm
MQuMmrQF87DWsWuqCNU/uiQhagRofpc3qLL0k1Aqt2aAsipT74QauUFHU0RSoF+Up5Hmxt+f+89r
zn/+9rPtvxxrnOo4fgPyAvLIR68XrRI443+/ys9bPv5wQ1Q0Fb7P2dslk3IbVfHsOPHX9QrVFnZm
bzNdl5tkmd2buE/qS9vGn09Fo7zAfGKIElc9fyrFNBUIGWQ8YOFh7nfMtILN3O9Qn4I1oKklRsOV
4P79h/55O7koP9CAdy2h5DtbwrUQ/39a569p/jiKB7+/k4gV+fslfugH8LtEPEiz5V5TfpcgXxYG
jpQNu0QBRwBmJYtTsRASV3GGNRxRFx3fZM97olduZUQO7qUaeF6wv7/sXB2LFVRH2QTqfPYk07hC
S66Zr51bbTJ8UK0rrFL3kl/np6vgQ5ctU4LLRwvp+55vND7niESgVfX7fdn1bvDfqGjUP10lJEEZ
ksp1RKxQ548rkpW67iXjw/SZK7bdxmu9PThwwsIQHAo16cwIKxQJkegYbaJUQpTXXvUKGLSBbalp
bC0iEyO/RvfSYkktw4dAgfyBvraIxwfZaPYlpsfJSFZVsak4GRmGifT2lNKYRM4aCMJ9G1WVzfbr
WmNDInm5FX3rmgHQupKFC5/Enyshg3VqboxlOsj3cz+WmUxtpmkYdyyMAx+QNOwLb+b8VL6/G1wA
Fx7pWrwZfxAuCjEDzttMb+hZITptEhiF2hKB1/w+otdfX6qYzgMqcSPyhQOeFWewBtags5exTVIM
zfJ8Qfq+L/EyuJ0PEvnKsOe+nI7X7J8GJ72MFZYFV7tb97iUvMdgeem7kP5cb77/LWevrIe6jYV0
eMup1rAFON5D1C7KD9Mhz8z1nwCDIVrELlhf2kwvXfhsCcdIkga9UH7OXJF4XdozGPL3aWrZ0Ur2
7eTZTC9yGxg3nj9sDFmgG/hAgT3OH+r3T5RfG0VWVb/lWEqU9Filz4hhoEjtoukWQoyf8kiIlB+Q
LzDYsIeI0SDjSjNZdYHohpiJ0oKeTrMZJdGhNUVI3YnhJ7MfPo+XtnjJBH9RisKKobIPtc5Awi1G
d1r53sZ3SXFUpMeZZJh5hPro7bKqJWdqtqZVHjVYwSkTIFGtUZM/ZT7qCa28CkVAQeFp4rF0TBTy
jKl2HdkeI04JW2rLdEqq4jcNvRDaXASX8YMeDctOL10BIShN7n1FkHLU0TCUm0MRXCnyVT+RWhJ3
i7Sp9tIsfcQD4GWuofSbEjavxe/LNHmrGjnSD2zaoJCkArp6+Kjjnw+60lbI3RUnbIL5HQjjpZm/
BiV6EDXZ0PDdMHVZaEzZiwSTht6vFaT8MhkIarrs6dGMAPvJmhJQqoXBa9cE9hRlduKTdhIViGf1
VYY+LuFGSBapQhDWiu6FYXqLHz7QDTtOhLXS6xs5jU6BbkLcYhBB+s/C63C+IRVX8fyQSVTLDyLa
KZH5XqDv1WJNqy4S42WujejzYBJ3V/pw8MXcZVS+IT0HqqC4U6HPa1DtIpazVKMbOjI4Cg4V4eFw
wpzOPMmxscJdJIl7pp1mfd1wz4ZmbuiSGdkxmxhFAsiydVKWaxEF/mzukvxjpGzC+EPvmdvzb6zX
eADFAr+glG8R+i4aWBkyOQ0AEmv6WPVVph48+TNKdyn/P1J9bzA4FuO9qH4GhbLQ+3Dhz5VWhMJc
umW66/T1lZEVjtneq8rLOH0MXoHqnddu1QqgtTKXsi4bGP7Vq655brzBxXvDP++wk4nLwFewGHxG
tM0z5T7udxNbsdAEK91HQCJ/DNkN4u+CyCQB/WOHucaTAVImN432q9DwDQzTsu3m0TNIrAaiV8rU
lQm+mJQnYCk4Yrp9GVUfsnErA+XQy94uo4KNin43hhAcfLLuJAAoDfKU0+zdrB+T+qglSKGyygmt
dTI8lea0zNMVbz90+9Dxs3pfdOFmhCTmo33UuYXUuis5QZ1oPobTB8KLRTbuY9G6UBz+sS2dLSRn
61fSTOpQTMObZnw22UcwiBcKph9gL2dXOOsg6IFRaXKkfGbFsKoq/Gol+kSiEgTsH5nESKPSoZxb
bmZ6jyhRZyMlkb8QW8oE/fqtxGBEK2Cp96lHkxvXFEDXVJo1kEa41AZtPYqxSzFok38B3mW66rxk
WQnFSgLR1+Bm6tTkjaqYaXgib3yzJSoHU7SB5L6TNkVobqzAP7UDiQKehqRKPJBQbCt9uUjD5NB3
yhL29VKj/z8VdxKVXRC1O0tVPizMEoMuPrRpC9cFic2grtTwY27wZ77o+KQv1IhjEv5ZxkjfQCnd
qNqhzyunHKR1g4ZXUUpXmbv488ePvEfidTHVRQ93terf6upelK/EwQMfMixmlx4+KwHUqSiWHHlR
ytNhLrqDoBgAMHA7MxDup4cmJ+Osr9Yp0vtFHX7WIZrZtFlqtb/OY+sp0PvIEcxp2zf+jcLvbfTi
l2zVDn+lQ2iKa86uDdoEU9minAuXZaQ7rQFPgI/SYnarhwUAnpBIokM80CINnlQBtE3eIvLDVpEo
LrxtJ0cuWGjhjYWq107q9K7jluuxtqFBjR9P+6VjzDSaeieTPxLXvm0wiccL5o4GJp82dZPmIRTK
a7VAd4+J1SxagK+WjC2LR1nI9OWxTsKNBQFpT5SDaosQixRRXauXuRQve6SAhktyJYMH1+C2yUPk
CmVZYT5ggSPbw2+91WjFTq6obhSWN8ZIpowPoGWuRkGxlJwdMxNJXUzryUTfoq+Q2ksJJktTQ404
2HmFyYMgDtLpjj06cKr2Y8kD9aWGFfZVll9U9aodm60fWRwwg9ukexcDZGp0SPAXVsFb0bO8EKgX
Do6f+8uhpHwSsIh1zyM+uxJX+STjWQKGUmMRi2rKmiZyIBpSJh9qNL4hH4hICSBuU2IUirFFOr31
8O5M5J9lsXfVlsO+SY2bQPdeEYntc/o8YfhsVLVLTL1dDyQkqjiWKoXRzHVVe8c+8A++xrqGjl+H
A1XG4avHPotzCP9OTk0dbbysXpZWcDtOp7L316mXEv21LGN9O4jRKo+6tcFLHmQ0DmXsbE36yMe+
1PjRyuRvKxQKQcsgFO1E7UPZ6tHboUgo4CbOVtccLosxhz56wn06y0VmBUdKf9zY9wERWNE2Nj+s
ZNoKcgHtkSmlIeRuQ2oeEjr2bJkQzZVOLnoG1t9HbTd06MzGD9XSmXL5t14zsPUiVQuIU3ggJWBl
ai1q5VujIv+uAX+FQEs13iNNcMPEKBxfGjfEfDjaOG4Tmdxeq7yFAvKUoukPxffEN51Aepb8GzY5
JqGHKMtOesvrFIdXaokGDC62EWFhURHa8EDzngXLoosLg3VtetFqXrV8JcWDw86faM3S64y1PBib
PPfX+LhXEjVFw1rgAQtMKmhWLULo6aSTDVwxhRQVZB4+eYrZTdgKqHHVCzvFnzX2vJCbZMvN5Arp
jzN9iKIVsdfwZu6zK28lOZkboF6wDRslOcTPl5nootwFFzJVL172bP9Q6tGUPHl4K5fGMT/InEkV
h0y5lbD03OigIgsCZHXxpP2nqOHs184V+JeD/gCnMQtk87NQ7PmsbW76lvbFsGSMehHqLs8tt29n
t1kbQkMBsoMqA3c5a9QaMeNlgVtbL603ZMH+usAe6Y4v80kCaQ5rymbWcKgc5rQH3AH+U4Im88IJ
9c8u5Pe/QjqbZ/jlWGo9oKe5t6GT/+yKv4qlyXChPKJHNS8cWH84wnz9zb8fwJcbLHe5mRum95kQ
Wcqh3xfwSl2JebH8+7nY+qOVy68CmIGrVdZVwEBn9zYF9Flpff5pqoJK0mW0lNPejYtbibBTnOw3
ja8thVbDJRgQmKoD8Az5vnwY3sR410w8EKchG7splWZljR3ac6gTgNNgZ+JXPoInQ6fnTVfEfn30
TKrFMXBylf/ZsYYhmNxz/EGt3Ic2tgda44QGhd1ewc0pVx2G88A1McFFU7GzxJuwUt5LJLltpd+X
qJF6jhhmIm6GTl9KYuCEuezIsveQxAWd+WsPPxNCd8Tbrkj96OvaSq1/pWPqgmabF2FqZIXzjPyA
Jxn3k3A/yqdQqB5N6VWkwqEvc90HHlIypo0iuTHxvh93NVYUadQf/GjYy2Z60+V2Igcw6Azr0Gga
/WIxR2YYUYgpXXHkxpg4zK1tEXa7FmvZqL9VgD3rplsGxIDbaVd9oga+UFn+9P58ea7G2RE4S7us
hKj/NlCgcaZJFbBsm3h4+/vr8+dM8fvr81ub9+U1HSMtApmNenr+KjTVjpzhUbzF3rwY71AoZPeX
oIzM9H5YDb7+srNmRhUC+NNVWOcq1gvEQ8K2zkNQ5lMyiyfKtVYzLO4bio/CLcQZrS/XTqV9zE0s
kZsegUoXfYTTmKx8v1ppLULeyJP2LV7d2KeY5eSdxrh04I2UrYy86DWzBtccVLsbSMpCv4KQyE6h
iBiVMyCRx+9+GMgLCrRfs2ehz5+UfF8z1DEsV9atFeodemuythas6aikwwdflS0AWetQtistU7sY
ulCJKnzSAbp1joVxvpid4ngOpy5Lkc8K9574q/FwggvZekgjh88Zj3cervRJ+VWW2W0Wx09Dh7Tb
C9+0rD2Uhnate/11it7IkANXLoIVdqrbUDTgEqZbT5WWOsT/vAKNnJPi2SRGgscttDFxm/wjv2t+
efgMF0RK0TCJHZUUgMKDFYCFALWipk6MCiYnaFZC+ix2/nYar6rwxUPLh6tMoW9ouEbQXclDviRW
ybbaGf8h8M1bWw99itXrNhE+tozfoc/5cigrlPbY9T6AZ31fIRie0Dwn3bWyEZLcZRK0kLI9SQW+
Hj+adW7DEGnL9zE5hfIdFvlBRtwlP8wqsyC6z4klbsy1SnFLrvVumnB+lzvBehjydN1375PZkXUm
c6pHUkzLpUxP5kgRmGwTzvizKVDncIytbZ0X1TOpBUdLozNatet2QDAopws/FYiFxhAMyaK1dWmn
tUT3UGQOaMaLk8gr0qPYahMcGGjBRsy0iFUKTbpSsYiHycbw703O74rGQZ3Gf3RfaOlqFG4zCYog
qv1uVigNnL2ij56aqE/kXa2naOU3Wng9kEOIQDO/iXCtoatahRamz+KlECBOqv0V6VjUr3fShK0z
2/dd4SojLRQOA5VFMooZHHzpV0G+gl/sW+VXjO8+9j+87LHsYbF3RFhiapBV5N4QilnGniYZyF/h
O5nyDmZmafrIsZOnFO55IxJ11oo0/S2ETzELOWo61ZtO04CoPgeNKEfPIUIvXamdaXgNRnVFNitu
VgrQqEMW9Two93r87Bd0xOJ2PZn3MbknkOEdssLXWY7bnEaEUO4knJ6Zl1wPQ3dXBJjLVQYNavGW
aBMYQcE2MoZSRuSq/gDnEgyptwSSv5pGxqiPofk4ys0qBvGpBIpjDM8qKiGvo+tH6KzWyfRp+kXU
46qHcal5q1j7oP5cIvKxRz6Z8C0QTr20bs37BksNGktjeJfpNGkSuwlbp87jmBrZLlpwn3XCPiZM
eLBGK/iVJs1R0xO7QlUYSNhFCg7WpQFCZz4Z8QWwsBgCBrluO6D1DZC78aYstbi6Utvmrkmf9WDc
wvtlGdsJuPpG+UPVaF5Lj9Go3loQoDhsL8ukd6QOhQz6+oIgPZP/ldI/9l20rltOz82dwbw4rx97
js1WK3Bu23ei7wg40o3xtcEqPKQl9I+nQLsblVObFXYE9jX1HkT/YRBOcVUito/WpYWsAp80nFQQ
sOiASo57Q2Y8yxXsUoZ24OqwnUR2pfMe+rtJuEEtuhjz57gnPlAsnLBFNoe5JCiwvWu/xuBGxuUe
luYMSuU+abvSLHe558kuQej3staRdEdblFtAP8QZNRNQK7cDBoiRBQcF/ZomgJungScN1qb3Kzek
FZIn4FQ0oFb0+8WgcYWRVGNcxnoJlkPDkbuv6oju37gsIu06G8KnrmO3T9JjGorbXG/QStIlJgTW
YqORobCL+USMR7IqW1ylaC1jTd0LHJNG4brQkHsIwy9Lbk6dtm/lfT7eMuvLvI40EcgLfBilQaYa
B5ZeTZYeH7JXUXvFjwnNLi+XXewTPbL0mWoQcSAKY+U6VswbtQOwVNR8JsWcieyvIqyvGNGNNKbS
CE5ThdRGKKkVb8ToJtQ4Ow74yFh7qozwQRURTgaTSZdIewPBUngrQkzKxuRMVW0muV+lirIr4sD2
I2GjDxEJDq/VkO+SEfqn+jIJATnN+VrIdXeoDnO/0IJdZMDjNcAQZbw3aUVGX8yuhJ+jCZW9gbkO
TItfdAhYr4rhJW73QqZhnYO1ZMYu5iMnUVYE1FchECzcdyMd8IDdQkbgW6i7yVeAbICCt14tya3p
vjblTvRBD+qT07dgqhr8gBVa6uxWo21PGKEtlG9FcaMrko0nwOP7qCPgw5P46geHPDgm1QEsjD8g
uiQ0qTfeer905XCTcgNH/zT1+aa18vl8iWxo0AjLUBe1gZuLMQDZMxvSpJ8LDYJbkD2KJQttzZ88
qabjkSJUTgKkhApFXMeRqKbuwOanBfdB1F/HRAkL2X1JHps/eBuxkBZxfG1cYdUaF8kq5mX0JSKV
1HjbW/TMcmVjIGQO8pE6gv5cOKbrJjfWfq26Vp8C7LhNvAj+WnCUAHyxmuxDRASNENyG8T4cvXUt
p4fIG9a+rxxzIdp0jbU3Sv8fnc7/D3H7PzoH0f93iBs4gdecudHXCLf5/+KfCDdV+ZeK+dY0mPEj
LkB+8e8EN1X6lwGpc85lMS3k1PN06t8BbvK/+C8aw0I6CIqIEPE/AW7ivzBRk+TCdJu5s6yZ/5MA
N/lM9WDIItFylqozclWB0RrnQkf+sl7JBtwyE6loq1KYY3h9VbVcFsnwnnhL+VEyehF2UyYiygUT
5GQ13iCIUn608YuGKhUwPQpkmZnuRziJ5joqesz645zXkMSEGUgTEdg7IkBlZSsbOdEqsqXfjILK
26zKTQFgxtCBDDYmRqTRzDFQZ2Q/Ulcmw41gheleaET6woMmtxs1krxwDd6xXUn0QoFIeWpMwYqU
Hm+Pk6RhClMgwrFWM+uqI4YmrShNi6hSvHu6ecViMHVoxElfUf6WKLMbuShpgyfdihmu4vZTWM2Z
T9UiEZiS+1JGEz1gPe0SZhX0GatmH6TQW4bKyq67UElOss9/iOdCcfRYM7A+jzYJijRsiw4sgpUp
b0j00qtEYtLUBh2IoQq+ExgttdL22qSGGym6HlqL2Sim1zV6V3lpabm0H6JmeBkkL78fgyh3MxrR
7ObyhECla+mf5XnoBEIfOkkN72tUBohfce+56JHZ1LWmdcl7hTJBtpSwjcrIvy3MwBh2TGRnzS5R
G2M1jIuwKVoHAGF0bdbpbCCeAhrMVHhxNupXiZYJr22hkTRWwia/K9XZYYhnabiuEHd+yDrHlY6G
624aEWhHWV1eF7nog2yLOBArZiDDwS4FZnZTP5YHqUlAx0e+V2PBDBQatpZOcd2bhrYztRBEDAWO
5w4TeUjipFTLvst1Af69In4yVSxd38txR0N1rCnWBDHhAFRPRIM7aa5Vj4GmkQRi6kNy13lSESwr
AumxRvGuh1eJ5zOJzcNUELbVlHfHEksyen2rvQkHicGcqc3xWn2iuiZZ2qdSEaJdFZJfRq2skEHT
Kjlp1nIrd27DbYqeUjWZ53mGIt20esippClwmlSWeC0bFNSSmGu7IRM7mzNly2SriI5TJE0fXVFO
exmQPt6YtHwx4kB6hSE33GdmVXwqUkkoVDl8MKQWbZKH5pKqGk6NZwQPDNnqp7iWQuD8AUbDsVFr
7WYS9Mm6YhJEMzmDyLzWZF/t8ZXpuNTlaep6ZhFGGa07q89M/CA5rXNBnfNaW/w7bG8yx00tV1Pm
uhEJiGBqUgJY8JwGvEht2oxPUTbpwRLGYCKxXYcoH/HnJjejRc4rkTetxd5bZ1OzFnkp/VWKGYJK
XO7gtcmtYTUviZIph6Qc+o98sEb/oLRTef1l+T390xD8mj71XZhjsMaRwWGoaJyMuUl4rqZT6jJs
9Qp95qzkAuWxVlb1plpdagR+11H9eZmzmWDWFZGSKBwb/RnKmXjeyD7ed9fNqCo3f/9Fyvf5439d
i/izmWnBIq2cdXEGhcegtBpuaHTN9SFx/CUyY3tYJy4oxmV6rx2mx3YfubENQgVYsrcAyEPDN1kV
DskPx2gfaY7vWncX5d0/3u0vfxpb1dcOMN3JJDbRDyzMPdpCEAP+Tlpnj0m0lq7jDedRZDXtI5+m
KzjGnf/49zvzvW35z40hxxTKr2UomqKePQQjyfGxzFpcy1y1bb1Gc1ZwJoeZZUidSz/q75eTf3ro
X6931mb3eitII+auC3AsG92u9x488Q/hEJCifiOt0z0M3yXoU7vZY7850ZV4TSfn/YKe5gxx/ufP
Pmu7ez49G/C7gPyXou3vgl8j0Jl1d1J2KfOcRbwXbJpDWEySdbGC2OGIu/rIEgKacq3v/hsWjfkp
/6c1/+cf9IeoMGQmEnFfjOMsZBxze9Y1BQfdLe6Ta2Pz98dw5gj59+UI21QsaMCk3nx/6TSBd0HU
556cAy5kmcxBOzn3fnaKajZ8s7X1fuGS8y84+4WGIoqGqKkoyNAXfr9km5pWZJTlfMs5gSzybTmu
2g8Eu2uE3ipDD9WtVhwyPfyNF5rzZ8Od3z/367XVs5FDjU+lUnKuDaBoVW0qp3P8NW+b3bPxucpW
daf9uL44U/rhZWe0Kc62Bl2zxHOFY5/ntda3PNTQmzjKQIpqBFoGGUqeoWATbRJ8TAG1VUN8ezS6
qnpT+tnG0+/QF+jx8PT3R/DjIoigQwbwbymkGH5/AjILjay3KFr65EEoZYo33f37FeTv3fJ/3iso
/YZlSAaKvfMpiCaZYQgoguWE4+dmXM3mH5FllVzzRXXC7uDM+lysHLwADsBG+x5ywKb8FbqX+tvS
D+8b8PL551KgE+909kUNnqqLKRptdjGNNJEDHdJnb9O9qv3Cu5r5SdGWWXsKPdK5pBP8vZ2cvevf
rj2vul+6+bGGn1SGyLWA4aOTL3Ndr4GGMbLfhcwXHe0ovFVX4QOVf7A0VzMxHw/Rqv2/7J3Hkt1I
lm1/pa3mngaHQ5p19+BqFVpmTGDBiCC01vj6t8BMe0VeshlV/abPrAbFJIMgAIeLc/beK7ui5N6v
3oZqQzwAHwSYuqX2yVr4i0HJ6s5HD/pJ1zm4/PhvyxDKa6K0+Bbg8xn9vaKuFzb6JxP9WUPjr0/u
+7F/trBURVdUjj8//ot23RLKuJyxAB1VnjU+qX+llfqLpQx9HhFZ5nxSBBbx442laTSwI2NOw+Zr
3BADs6K3cKH9WT0pbVk+m1t9o9bFRfzFIij9y+8H/i/GPdc2MDBbDjJK82yCMRyhQktwt24dnJzM
fS+n5i50WMya6pO16xfj+odLnd2mNnmwbXM+scl3zZ3p+N6yNQryf8Y0XQMC1IicZFr7/f39+qIo
l7k3CBznH5NjTJWZ2GxSMhQfoUYtLdX2gXkIC42ccev+91c7axH/PXgMCUxvVsETfvbjq0w6MbHF
5XH2h2ljb8qtu2STBo+N9J5P7ZG/2IBhjgT1rsC70iY7u5gW6UFuuwo7kk7eoKml78UolpPMH5up
3YxRf+tmLZ0mtf79XX4zRJzNEjb1bvZ+rIkOKtsf77IfhzDQYzYhq+JZ33YrmkD3aieWyVOwIoT3
iuDKFTyVR0KHN6Q0/f7qPxUuuCoqC4oWrqFpln5euOiiUCOJazQW7YF3ah3ggF6TYZks1Had76tD
cDh+pvj/1aTwwzXP5sVmqIwoEaxA9VpcDat2O7EGt+gryB7Ah/rZNmd+c2cPmDIPHlT4PHPN52yX
F5gQxXppGYu4BhRBArwXk5yja5+8yF8NV5fmP2V4rqRp519/6QxW0NVcpyb6OoEIYRGUn5VykaIl
oh5sNS9uqB9FSJwy341Ag/PJy/zF/MOSa0mQfkj/f+J1dEk5MsT4F2R9d9XhauuoVk+ttYnIk0gr
JJBteVATCQKahwJa0A/Dn0dlNoEA7lb2WtTO9pN/06+evk1lQEkN8wUd+B+Ht3TbJAkFx+I5RqPZ
p+t9DIIVdcmwztbhihYkWeHL31/0F/OUC6AZ5RUHZhxPZ1ucftCmrpivacD1dkqwYxuopB4Re3Ps
7++v9cv7Q+ohyRicVfJnn2+W5pnFWCb1l45ArjSSd+2rzNY3v7/Mr26JEWw6M1TbNs43kVEdG6kV
EC5c2T3SK6Zfv1yT40OWO0DnJP1kXvh5kyh10zRYR6G/MJDO3lqrDF0PR0TdibsLsD5KFa1+f0M/
PzeuQLVUYguf/b5nz61w7CbOkoGqPU1h1ePnd8kKrT/zUP3yRr67jP7j8DMGa/BFwGUCpz8YKKGz
8O33N/LLKzCxOCwO7PONsysgASRhI+0ljh+ar6Si02D63zwrjmiaKTk44V768Sb0Ro5mY7RwY8gW
pc55aefTndLLT176md9sXnCRLWnzFKbBG6M8/eN1sjhqvdHiOvV6WMkVmf4IsmhXL8Ibd21ucdau
Ivxm3hLn4PYzc+WZCO6nq5/Pn1rrE3ljc3Vz0a/tTf1B3je2VARRL/+mwf3na52NPj3FnhF4367V
rcKdOiLH6O5AxkWLN9JaNukm764/u+qvhjzacIWq0WaXqM4+qqRWblJX5IV6UBR639sU3bAUkf/J
aPnFjoLX6Eqb3QTT0k/btFREos3J9VmMN92ztZUb/CDLmsr7wmOhVeY2eyrW4mY81e/VMuj39e7T
4If5+f245kqdlVZj0kc5q5vzR/Pd0Yd6u0e1k87dDB7TLvy1IKzAWdTX1faz7cTPG37WdocTHpAz
F3Dv+cfRGyIPbZ6qHx+I7v2zlCTb5cbW88M9KE9w7dPD77/4X2xgfrzk2Y5igLAwGG5MjjdutPmA
AZmAXOqFtoGYeeN/eor9xcDhFtmaSqUUDauz9cyqxyKPPW6xcOM9D5zilIX/SfvEwq/P55Ozt6Yc
l+7VzP7jlH72KLu+ylJvYNYv4biBy1qjIRoht19ZSFHW8+cfbvT8kB6VXAzX9r157fwdXfb/25//
YMh8N8xWr83rf3xkTdiMl6/px3/94/Sa19/3Pr/98b+an1Kz/8BxyEaGJZlTO6+l/6ib//qH1LQ/
ZkIjRRaCXPnaGIh/9z51/Q8TQSWDALogK4fLF1jTXw34KUXvc5YAK5vPRpKz8e/0PnF8/rjtFLo0
mGp+zn2LAz/rq1YAAJ44MmlEt95bfotY1Mll+eIjlLzsGj16iwO9vwx70V4oXRgJ6oKp7PZTg74b
bZxtjst29IeXMNfIryz0LP+IIvS6C83JY7UsMz3YD9OEdiAKDMhsxoQWqknN+2JM5IMVhjktg0wh
cVBxiSHTTwfQJxWs40sEbDYBn1V/0GJ8Jcy/3SV8e2tXG1P/SJMAeYZbuC25TZbZ3DnUKu5d4uSR
3dHeojyCyUWrvPjNKzN/o7Vjkex82etfhc2ZdQ5sBhtR+eIyEalzOw04cpd515iP0AEaSNpFWT/C
pEcxZ7aFcacCehLbPEZds8AL1N0VCYFXkd7YNR6ArD5FTqlulOfGSKEjQ9tZ6eCeNDUgs3L6wWUT
YwlQTZEnrq1ItneJqsPHEkzzi9FjPkvcsj52IwWmFl1Muwhts4fPk9Uwl3Bu4PVLe0E0m+OH6w7h
yZrnwS5ioP11EeZt/kXF3DImy6rZGr0GijZKa2tjliPMrbgbrzpHpre2B8CFI0ix0d0svxStK9eI
PbOJpq41UFfLCvkcDpV+mzuV8agyBFm+K5Caj0NXPEyOGD7mPKdjYGjBuit01CCBLA5pn5I9H5Os
u649nIbS7N0r00toCyHPKW6TIjNOhgkZo0qDapnIzrjI8gJpWtQ0N24CksRJUmOrCns6qtDPTmHa
AvgRqaG6Zdhm7m1VE8/WGMG4TK2ho0GaaqjHRM8Qm9vmctNqHWyWvnWyDVEDpEIn8InoOKanoBAl
ChskRqVQ+rU/1DWumKqDJxJbhbtv+9jYWt5gPIYlwpe81cMX1RrNZVky6DqzJOWRJIxgH5cC2lAW
lSQuD4181JsUWV2XsA2mP2msx2gYKF2VlrfzZJ5AHHCKcWHrcR1tlBqsayMP+6OZonVGuxi8JdSB
avSeIfVMu/V3AWvhdv4EXkJjUqfQAmtl0/5fmrXuXxa6DNH/OBiAkhb5pW4FWOMQ33qbqTSDfRMO
4qtmSflRTuO0D2wXPQ6Y5GbppolxaYXJtJ6k1WxcI8znuOUwOiZWWAIEd9I99qkREZlv5v4qr8dh
2buAwTxlIkiYwv5lDCdSQAvZrSdOBe8U8MSdSr3yvu2C6FRWnfYwUPN87IUID3GfTB8BojbCmybo
ZUr17VHkNeJZXagjgTbGrSCI/NXJu1l8rGn1KqFNv0l4a4c+tmexUCJpExP+O3k1xIQmCI8kzvbY
daLeJyKkdoIHet7pbgyLbteY+oBl2OzrcskTJLNPwjlHby4zgElNb1/oY91fjJqulkqvoyt7NKM9
/dhiaXfVOGe7u8VrbqZkzZgxeW/RoOskrVEXWFm+U+/GIKyv+yCOyWV2yqc2Iq3Xppb5kI6oNyu7
0ZZpUiJ69YYwWWuVI7ejxgsjqt260lVmEIbrRM9xngZ/YgFAghh9s++lSXLqitZcR6MktiiN5HGU
jbZJY8hS/Mu6HfvS+srxnPFS6rPKru/9ow7zLVm4XmmdJj3qP8YBxs6dR6zzXqVquq/zOL2eQjCN
ZTf5F5NW4U0K+kGgUohKioBF+zLUlrq0C6sESKnZw7XrCOuoG1a8lETbrRrljdetXjHheaqikdjX
QTCxpZBIL2RKn9Nm4G+Ukwek+bShu9cmp7q1XT1b2RqQHC6ZnApOLE+ZXneHGiL2Nu/C8CPoy+66
LsboIS4inPjzjpM4vw5ZZJdK+QJ0qi4Iiq8yb1wnrUURvc5RThLNDOJsJF1yUfQlXKghQPDXlFmw
t5jorhq4P+2iyMriI61FSBSy0V4aztg0W3TY1jGy/OZkGI6uFkMSVTeTO9BKwn52V0x+v4tlE10K
c+yvCmQDT97gUGZRg5Hd52OFpbn10gGxiCS5kePvMh8mpB2dPxRf+s6H+pIl7k0nDBSVdF5xivvP
uuXld3bSoiMlWuVKwD7Z6V7ivAxRh98syaSPWx0URpM7+rrUG2hWJOdfoGIzPSTOTEtFV0Wo+Njq
Z6JJwQNqaPq9sdkA1MRV1Y39LhgT90FKr9lLO2i09dw5uDdD6dyWCXqatg0VdsbRPRkJALeqibXL
wor9rczbHiZSXua0tmzyx/NgsLeh3Qcrv+6i99KnjeFWTvg0Z3Osu7LCyjYZ9keuT06BGXv23HlR
vGb3W70mAbnoksi4ldnJ7DQleneR+6G5qXvdOHTB0DsLcv6tC78bFdMvOR/bnqX8z0DFaD/RzeiL
JNS1L2XgdOhhsgi0Txub41WWEhffexUB4nWcx5djbhgbf2jlTvnYHa1OzXgYf2UgOF1Hkx/v+qEI
rmUjko8md210oKQ3M1xLRevObmsLlFmHrZ7iIsHO/jjeu3rRHVytLS6C2ur2Vl0GNzKQhE72lb4n
8Cq4rnR865aRcy9cCAVSTZRZYxrQkd0yOlFX9O8aFchtoQUYBwzsAE86Wuinmo/4VuH4yRdoOqkt
lp2QN76BSGfeSQSPUVbqB6ny6jXkG9lWUTPRdTOwMctwrDAfZbqfIzyuKOQkpacfBFqsyyDrvH0k
gvYUx96sBRfZVdlZuFRdbVCXkP7UsjCbDmlZnHIscPL0ZOiDdzBByb3mKpz2SQtBhWx+9aKUr29w
EvTPJaaQa3yO1T71vfEw4OXzFzlu+4Y/2Ul4xZVoD62+jyHoJNN7gjoWQfOiKXKS5UfbWIfdzAUU
NjyioPWXOLDFo59G9ltQSryyiVIOeahRdrLFKNdisKEBZnELfQUDKsH3ZV8/BfRjTqXhWbuATGsA
gn6dVUvfANvmV7m3yh1LO3pNi844IYHFR+128nPLfKtbh30fCRX1dTlU6dFxyMhnZYN43+jwg0aX
jUrdlc4h90f/Iklsb2cnxrgSQ63gQ+DcqPzMUyxbU8ajG1z7OMUgSKgeejix8tG5nLIoBmdgVfdO
G/v3+ph2+0YL2ufOG8d9z3bhibUs25uTifcasBztLOUJMAel3RCmXYoCnylsMrjrjmfsFEP9gR1T
9Ji6SUzotnSZG3yLUISGJAAs6vqy1x3sZlbigL8K00JHY2vAvJEjbf+gQs2tYuKbE69bJZGvncxY
NT1Wj9Zb+cHgXVlWHjzVaT4+lcoe7qmxqnsaKiHAzNiDTEvvK9i6iXr1nC4mxLR+wly2ngqy2kJe
2KqIplotGz2X944WM90WKtlkbfoaBnUKIs5hf4GTJ9hU4KhOk3BGtdIn1e2I3cUnYjGSel3lDhEU
WfaWjLK7seGyPGC2AUqhG86FVqclZf4JHzKMM+dK0QdcVbjBviSDCB/DKCT5Usvrrl3EBuJyDV38
RdOYbr1gjzycjAjGzqKcbPRwHWG30UIvW3tr2DF7vQzu3Sb0pbaGLDOuQyvG6NSYdgD6beyucyW9
U9F1zKdmq62SABiHp5zGXpRZD2m0Cjp8NqDqLpFC65vRGNBbG6QJ7+fC8qLvLQvPXlvjShGK/zsm
5s0oMcAtgp6NmJcF0b7wY3/dw8G6pmifHK0soEhFYuxlzsPLl4XkmlTgM7TaSo2PnRnTah4McRoF
X1nWju7KihIEhVWUH1WEOSsZU/0mdar4Vde67M5BNAtsRDbDJrMa1KiNA3ELB4mUN0Y+sOCOjbXM
8lTftZHyHnEKVogX2kQ8WE3c76neIbZ0x+l5zOz0FcAAy3w+YTIoJq/ZOdSlsDJFHYPJbc3XyW36
HThOcdNIMbwj7o2uWNTad6fHS1T5UQ5JEHSJIxr/YFUTxB4v9VyIj2b30pMJQy9Bb+476eKO0JPq
mqOXfSkmmRFJ7xlAkNlrb83Kh/jg2QMig840OeXZ5NHVnvmVkmtw01Yyv2+aqH9v5egvlStImBZw
96ogl69WwXdspqP7NPp83PV8mlrIAQtOZAh74xkp5svWh1QEyMrv1wQip9f6NNQbwmiChw6b/Y0j
IR5OTptfysiPXw1TGIfUqI2rrikAvw6gydB/EZEmnfKtRTb8qMkxeGl7HzJiUSHvtFp2hrl0ONa6
xLb4JYxDNx475lMmc3ZZuD8Hna03cJqsIgxZjzbWOKiLcRRoaoexNI7ENTfXpVkwgHk2xuUkhXxV
GgBC33H8NzJKCJ/pan125oBMYv/YXQbCNOONNEiwbi2d39fa1F2ZGgjJydP1t7JtbAKBJcZoVEba
wcp8uW5sITCvWt09s5Pi8BBQIPPL5GSg+SpRRmbOVwOgx/vkT5O10hjl0NKs3CGwu0oebavIL8fG
za4wb9irWkbNuAQomW0GBLIfsTcQOTMRVLEaPX6c7G57AOmrJ1deO4whIOfaO3q2pBIv/Vw76ZPJ
Q3ZZkIqK5Qy5pQOIjIyKxx484RHBba/wwAU1wIyk0HYoMbPNqFR0FXKIvc4DkySfBALknPMtijVP
q1ondhPe5MNMiEF72mxzTdhfR6NlZxJnw0HniHAY6SgT9q1Ii0lzyVcm9C9NpZrnIvQ8wgtM69Zz
iCy3sb4oyvp1fsjBFV81YVruXE1vDxP4vQuKmzYOjXGix2SMJA8BARrmYB+RswcbNImld1Jf+rjT
7EWbzaHSYwX42WpS0oPMrv0aGH5jX3alRyiTbqe7mYmM8sfZ5QiKk2ifai23aBME8zLGapqJtpO/
qXTmdxGYCeryqJ2u7Lgo47021M5FIWIwDG4m0jkUQ+m3U9blR6as5EQdUwehwhjYA+lJx0Uh6s69
Mgat3bihqx51gs6f+lFMd5pZkNk+2taDFpc9AFUwQmzpDDbMcVv6L+WkRV81Dg1fQgxbrCSc2Dig
i3lBIEkoLIX2LGSQ3ob1OFbgWgr12KmovnVIV4052wcWAOFJyDuB3IX/0IwYOiL6NTGxFqpzltZg
xl8jc+TBIdIqnjol649IZMZ7EEdpCq7OjN9bPx+vimLC6OSW1d2Up9/CsGPqGUbaFcfMCuy3cbQE
uRFZb5DQYTEdjfaUvHnMpsegwSxaVE3/FEw5L6+0km0Ute1FxzL6kbozcUv1WpBDyDN9MNdpr3R8
QAUB8fRsWxK9Mkvzl4ES059WEoDaULH/ZxBDmh3KBn1/SwxD0nGennUGiKoDAqssPej8RVUE4Rdn
AtSHIqUBYaM7T0LK4j0aLTJRhZW2d33WIlfuKaMtu7QsCaYoPS/ckDbfVQuEztOXmLoaCsQx6x7a
MkT+IeKiHUFCm/Kxae0EWfSgCOsKUmaD1u/72WDrU5+wOxOrQlxlwzYn6wImKMiYXcpJ5znSxHCb
WloO9SenKrbQayzmwqxrDHsNu6ao9mW4oYHrPJel5h1dLx/GQ+MqwpIKLcXcK1Q6R/LrOYH8RBad
ZgNGyjeTyq9FGCdPxtT4JSTmmOT4KvTqD8seyKxg8JQX/ZA416qtQ8n0xZHvnaLWeJ0bRIhuhIwt
Vm0vJQJLk3Hx4tWUVPDRhdpxIg5va+WtRgJx2JX6yrcn78GhIfsSDT7ZlllnPfhelC6kLeyjKWNq
SKUKNqSpQx4h7wt8rejjE8ZN48Uhrge2ZdsNT5VuoMUjAk+7TrIhuMoqwbmVY5W3zkrPlLC0iLhP
hszDqRX4hjjovkzEynCG7GRIx4X1SAZQa/X1u6f3AhxoWBhLd/IRO4aVuZZDrz/kcnZ05mzRvamI
XzsvwM/rWvJkpTKFAIwb4r5XtbXVu4r0rroosSeGSY3nTA2wM9PpppBGd5MIfHVhkONGc3QAn1pq
EUSQ1o24hZo9YbiE8tTYOS3qARMGCUGE2hhxZ5PNS5D7IYttMnZrMo5qYeboEoQ+H2XtAn4pcAoF
ywkCLeq59J6KKDyivHS+AjYWX0071K7E4MY+6mQQAYmuNe9pTK2UA3+4Cq3BexGxobauNTbHwhfW
1hnMEY5Cr/YsmCx3jjPZr84QFNdpg/JeT1vx3hMnsK61NoAGrIphHwzCvJOtUs8TsUAfce4Ffyqq
Lpi/ou3o6eGb5abjHu389AzfOGSec2kyV5rhI2eO4/GimXrv1s4t66WvhIJJ3qbq0FVm9wXgoLvq
MtmtACHB2U1I3iLajBDMhU4hYN20UfY1hgK9q3sFdSsY9BcMi3igo84p70OXL90MCrrN2ehpt1TS
0hXB/D40g6KlWNrHSXxKEw28oWkn6yKLg/WU1wRFpcWXXBi7QFKLTJz0QAAmx55+J4JpTn/hoFHN
/npfJdmdNd+t6n03xLhQNMZCD/k5coD6lHWoYUVYuIqj44KwG+dZDo34MKZJvOYwq/eezsqMV5Ew
Bx6BhxUyRY3BFBOe6nK0ELhXg/Vn1XENaKYwD+sgxvHtR4VzIW2v/iJkTvWNOCS1iiiv7VVRDadW
OqhJIwETjBStqF8GWWyu03YKOJInpreejKbXlnDADQWbF/63dAz7oPqpJgtubBxsvkkPHw7L46Yw
9OQ5sq3q2tdaSBBp4CUX2LBNxpUjT2NpiX0+RMPez5xs20Z6BijYHZp3MwZARmaHjkafyRCZj8B5
RDEoDzdoy5yD549YRlOi8zzOkQfHarOHcSI9MDMbVO3UhbayKbq1pYvmOvYKwa7Mz3ZZlVErNH2c
CH7Q3zCx9muKPQm+W0Nt0kqqdavp5YEYX3WRSD160oGuzZ7Wxt1JHyaMqhv3vgj17MGeOF36IzUZ
lurutehzufHYSOyilDytRduy9XOorEFfxuPe4at5BmIckW0RIYWPM99nQ5aEJxfz/VrVpNsZbVRS
Xe3AbspYgKk06ru0iGDas4tbskll3BlJeuHURb2jze2uc9sOLxCCE71t6KytoResMWJDfGm6mDi6
LvQPZa9bV0ne8PWKRsDBDekFpWokKMqmDamsocImlSmGBhJHttupGRySyCY3PZQ58DVP3eWy7eRy
EhoxYI5bZ6+s80DpaFmlsOt9t35PMYHiwI9aotZd01wNJUA2azbh7aORBhahJ2ZYLjk22vdJ48dX
eW7Lnd+b4mhZQdiDlupFcdMzMm+NNoTyXfVGjseUk2a09UahvkTkPF+VU4GPqTbVsJgGYs85uuRr
UpRsa4frXE1ERk7tYziK9rF0Rut+ZJcD/yarjVtPGeWwYSGMvZUTDs0zKoJaLm2zrsBkB3n0gJrT
OVDKgfBuxzbxfXWekCoYawJKLSXoN3Z307Q0ZOMJ2OQZOUlhLbxXuDW8grJhx7weOmLDlvpodreT
29k3gWtgFbeRIFzmqmqhGI+h56wGrFjNDkj3QOxakPgQ7AOKlavGGzuNE4cn5MmndjysvKFGzQZ8
L6FGoBXj2xBomPb0slBU6cu87Ai68Dp23XWZDTu6hd42T4CXHceu8sxntwm0r1oxOe5drw+OteLN
RQ81YDiCeQMxES5HhGTPuZOCdPiWm30z7RDDTGKdRU76ARFNVZckweMaaqo06d+yzM/srTRH9gnk
2Qwf2pBXyQq4aw0tmRdJEsWcvr9ycZ1hQ2wq4rw46NlvA16rdIP/QkTrcmiZQkoHM7ZvyrxaExMa
c9rXAisinyfTQzbRtpHhpo5CfZPrTgGtVXC88CfdPpRGL67V1GAcqgMrZNp3GvnFy5v0VottMqlZ
jO+k7xYXXdJ07rroapZY/ux4UB3hFQTaRO9TRQJBEk3VtTN57AJ9mARuXpYg3B1AxXCJyGzxVLNn
uWsvQsRwbFitNiK2hQWpIeRfBM+1iNyPmh3tR290TrRu8TNjj6YUhtci6soPv/e7iLwRt8DoSOTA
wqFCt+hSStWjZiav0dSNtAFpFFy2nusc8wT4kiiz5KvtGM1VPumEXfiQSwONaMWs4hsCKAokshZT
/MyNGUSwVWrVT7px5RNjdLS1qH2ampFIAH3SyOF08BCmbRrTqB344SFvXzGz1vUCVES0zTjSvFJ1
ZbtNxyP52mpp+mfueONV6+Dcy6Sq38YmbDdFAXV6EUd9AO2x8lYkD1o3rdkSXy1qtnJNXWJp4sCu
H7s+V7eprtq7ZrCwtRlOewgKq8J9kjvhs6XHOT0HspxzOdZXZO7Ct9EtPvU+pttFZ3NllGAyTUdA
/Kvk8DA29IxHe6wObd9Y+zrwxZb4AfISxtZYVvZYAjFq8/FSj5p21XN8A23oROMqKFx7XPFc1G3M
V33X2TLi70VxpyoSDWrS4N2yHK59uwCWQODAI6dDDAt6U0N1jGF+RngoX9j8u9dFGuhbKTJ/53o1
UTA0HiXcpFB19MeFNq9s9VTNKHJlPXiTCcUr1pr0kmXZvrLiKSCnsI4a3Cl0Fk60kR3cG8wyi5BI
NDyh7I3Ye1gwaXvjQi+kWBU0SODvmYPxZ57OdUN7aM03osd4aB5vnAN47RxkGfgc7NI20ZDCDlnB
mxsMc61LQvoYzei819+UE/+WiOQ+T/nff84/85YX9Fb8oPnv//zhV9uPfNZe1Od/6Iefqf/722/7
H/ks2fjhF+tv8o2b9oPa+0fdJn/9/X//yX/1N/8WgdyPBSKQt7zNmHFuP/wwz75Xg8wWmv/ZO78u
+SQIx3xN/gNCcPbxev6jf+tI5B8IwlBJ2Y6FlV5p/1dIYv7BydDGQS/xzyNddv4pJFF/2BzZEdKS
06ujxpiVp38LSQR/Hw5R5aKyRZ9vzSLOb4+YR3D9l66Ip8cj/+evvzecntnRTNuchfe4pDTXnn9x
ro/zg8q2iKwci2Wfbf18O1GL3SqgOnpzMLU9toMXmI7L757U3/+K7696Jnr666oKSzq9Ihz23x7K
91I1TgN+GBfviiy1RXgLEAPIub9218ZVtGEtRLUG5PsBUuOCNtz+9xf/0XTw87XPhGSjcD2que+z
SK7exhhOxfZzPoI+K1D/Kev6+SpnukN8+kM7Fe/aARbDPW2AC0nq33q24cyCNbmkKrTLNx0CL04L
28+ZjZ8+4nPBf5egAq/fncqtD+S8djcmiDTKJ1I+9NFwR+zQZszjlYpIIQYWXsYGfD1OuavIbCGp
WUyZViiew7YiUxPgXK7Rlsrv0fXYu/+3F3KmgJ2UQwuqeqfQwAtpdn+9kM90oD/qpf5+H1KT0rZs
F4XkmZyvG6hzB8E77SYvg93eEsI3e8Q+GdhnfoSfL3Omwewy36L4+x7tmz1F/QBT8+ypNR9mQ/Nn
t3TmIzFti1nDxkGisNiZmn0uHcy6MCo7B8yL3CQEdrY3MyzTWhEBsTU2/Z1Yfersm//534/q8yue
fTuFV2p2br8ZL+mrviSs9SX+mBEA1WNyKx/+hevNb+WH6+FeMAnMxCVEFr55LsKUrus7hvk2LouT
2nB+Ji1zvBYX8LfW/wLu60e9P89zvtps0kSET+v7nGkSWK6hEuMNojlJ6uVlvVTH/IFq95Ywp+2s
NJ0eoVlvP/XI/nSXTIBM9Q5zOhIGZZ0Jo/3K9ch8YtBA+iMfZDfPgMNX/x04+L9gusJl88NTxSlj
Ul5CucvQYRHRz32I0Ag5gaEW6dkSmQRIw9/OGq0/5Q16uXCKTZp0kqr03oyorR3txizjG9Fp3Y1l
6in5UVNFJPd6jPW+YnGgKwvLkIZ3T1ST5kcnxT6HHYwNgTKOxpSs4xiVFR2cwFsLaE7vBDn3N3Vd
97uEnuiqSSsO86GdkUBRBfqT3cveWihYqvdDr5Xroq7Fa0MI8cmjooRnGg5EMMWEHpO8ta/d+kNp
lbtqafodKFo35sYpOmtr6MK8iIvcYHWbhWoamX2qvx1tp71jguifUTARdj9p8sUhaQ3WlFXIr1Ej
xt1ANAq7UWO6Y3C+pENIClWJruBohl1DxoiZX8sE+LXQ2/i5TkwyY3RLrKyid0jYtwmRsFoaTVS4
4+wt6IPyJRlS5+jjNuFEY+d43l0arOGKqZUA6A7eo7EywjBqD5HRNWyf0yK9j8zEv4+pXaiVqlFy
VhHgyqIH7CVqqupanZOhTNGbeOm8OCZRDDo1ynR5K5A049vLjWham1bnVvQNfLaSZTn15iKKmjw+
WJ0XEkIXqudsqipS2Y1w3KnYzS87r/Hfk2no32ilm2tkEBOhw1OMaLHJ31vNR/HSNNk+tzLYr62J
4qxu82VvxunNOEG0jJFoHUtS+U81akhqOxm2etT/Kzwvb13GoTxkZ7/KC3AvsUy/1FUA4J2aKkUH
Y1FWyYmT+zEacoBPGS6qsAvYtYeifeHcH2yTevQ3epmLbWdS93LRH22pn2DLjDijVzHne47p/4e5
81puHMvS9avMC2AC3twSIEhKokzKpJQ3iMysTHjv8fTzQdU1RYEc4dT0uZjoiL7o6tLixnZrr/Ub
bTMJZXnEUzKw2zrAYaIoYJ/SZz5YDWBB+h/Zz9ZjZYFaVbZBCg5J6BXYPb0P/MtuTR+tSU8PB0r0
Rral1gc6BDGkjjp1l1t3RuRbEMuSTdAYCJyriGTRu6bxVv+ZWf+POdrHY4ntSp5IYoYiCGcE7Y9F
KtF1Vhajvoq7hXgXtdoRoD1rTLht0n7vp/4KyfXjRfkezZjvEpOkVZfOoP2VmWtWWCOClr8Jwl2i
PyTKMQtXrvwz3glJJ3h5miuQkUBTL1mt2M/RMLYoY5AfxdvITe2f2i7aBw9rhyvp9ckNMg/H0BmI
iDOUCbZkyfSUtDatRV+1kbvbSs21WiC4Bpju8wzmwnBmiDbBkL1C5eRd9OKEelFktMT7CuE2vI6j
AHNgcD+C0rqTnnwvwsI103hHgw8AC2Yf+rfPo58d57MjkI6sA58SCpG1yJ/GIFCjzoAwJEaaLUdS
fZtHerai0n3+HecgFrw0uKmiqs///GSEkRXXCFb5NrJVmxQEoypmSGW8fj6SOSf9+7r/a6UTACyf
hP3Q4iKsYEeEjWZu0MYprpLWi598Tymu2tEMbqjq+25vijoSKWlvrETWzsfHK4sGL813Fr25pGGF
PjXyNhtttAzBVo1GxI0U1F6p7HpRH/8ADFsA0igKMMroRm2b2p/xgh4alFXNR0PESTcBG6Uipamy
DxTN9qWo+p7ppoAtEa8vR+EmRjo5ToPfVpqJCFtxGN2PomLsvNiTXtMSgfch1ko7VgG9abLX/vBE
PduN7ShcK402bDWjba9DUpg3FESaHxTCouooZ3qNUk5viC9CJOX5NvU0ZCxabqrNwIV35P7prqUq
UZ9Kw0KsVDWb6nVozA5h2NbHvahG5W12Q6b0tlXSe00t6VBsO9MTDkWhZP1tkeO/V8qUVlf88RbP
z/ftaRgqUFKNfhnuv3NqdLKskoQKTA4lAUkyd3B0W/lh3Vp4rCF1tssfs1VN8ksBWVqIgsxsek6E
xToOYrUHXz/asxDJLPeC8/P1bMWI/pljutVRWOH3nC9pnvKqKEuSCDtWWjKlunwoBqHCenc8dDoi
R5nsmPGXLLjT2oaq6OB+voPOzwI6EdCNyV6pN5wxfzuY/agtSXaOcJqaP+Eo8/nfPx8Of18Ho0O+
OpcgFp8vC7SO1cPzVebvN7gaT9C7jV9S8NVQnyp8lj4P957gfzwRTLz4FI03Gxp/Z+60fqBaXanJ
drmtbpDJxPJMPHQ8n7E7xWFwrS6xeL6xHFmBM4mOY5ySCIzBj8uxzGrDsHwSmitzpzjTXnfUjXJF
0m//dxHkHxXMjuHPKq/z382yHPahZnZX/Moem+rXr+b4vVj+P/8PFs7mYsj/XDh7Cn79x+Z78D39
Xp+WzOZ/6c+SGQhTNCRlVRVVlHtkmZ36F/lKMMX/hGuHoIBCF5F/ML9d/mJfGf+JvA28Zg3ZARF/
PNbuv4pm8qw8OT+yZBhdEni6f1Qze6ey/70oTVUl6adDD1kX8Oj5XZHLsjok7YxM7DKAXb2pf7Xk
sblJgW84E0acTlGi04FvlFY20o2HWh4CwiVNhVJJHho9so5ZX0dXlN62YGKu4rG+0XE2k8QoeKH7
C9aFB4eb620AHSV946IQv8dqkD4PYFux7xLKxtFAIl5bUY59sZeEyg6nANyhK2zt0ylbOVU+5oTv
A2ZTUK2bZT3ls0OzyCevDC1YHuKA04lsKt5GGOhbAEk3UJkM1na9OO+zxRfmpCKVQckIXYell2Ik
5FZOzhu7ZB2iXRQGDjherTrtlPs3aTZZ7pClbwq8h00TFsYm0ILvZh0PdEaNHZA+R86wI1RLW1Wy
Z3mM91pEubzAb6qlGkdjxU4lpd+WiOm/QAWhK1g/mTJ2ORVuM3JqtU6ZTjRIlKuqF394k9EjwZvj
CxfhXAcDDnuijGJamKjXsdFhhyab9YuGEcUv0QMuDmMlB81fYEzeIK8mVD1EYJUGgFXedKm+CyJA
XPDYkKeE/CwF5i7tkxuJyoqH1RH9uHGDeZCOxncXP4pWkTwJaUDXxoNmq+dWfzek9cNEV2sjznqm
RTPhCyWIxbYyR/N7MGERUApGuEG+EuxtkE9u2ITljWAl/UaRQ9+pKm24001/2BpQNq66oTqCSCqu
wMqPX9RUAKEzqSWsGi36BnY4xTVKB33piyxNo1HkY4pG4rYatZTORo1XjBcmKCRgpBzXgnkjTkHv
asrUb3MkRw9lacZArjGfasYSZ5dBkEzbkrrbHN+h1D45TO7/XCSntWU0IJaLh8NjZllCh1NliLuL
99JUDqYV9CLCVmFsPpOz9a4ZFIcgq59hZwjXfhXNbk995gBsgRWQKPSwOkn9JbW4o2XxSIW2FgFc
1JO3z4Zeu/N15Sj0re+GpFK4PPnHempqNqjWupo2FLbfFT5XvAfaywN6IyBIhkRpHtxoY/01G8o3
CHkPUWP8MWoKrIYxeQlqpN4p/bveMLUgkU1vbzblw6COtxx/PoqU7WDaEuWPW0szHut2+IEfdwY4
GlxoA1nlHcJkc+hFhAOE44Ea0PxEKjegOvDISv07XTPeFHBLmxhsyGYaLQlhASoU94PZaofcgwS3
6Zr+Z9wklRtEsvlI6UK58hThdsQ8oscw6qpMY/nRAh7wGA6BEtniGOVH1U9GOwMUcSPGev0q97GI
jXoqOqLf/sz7onE8b5IOCB++tVL5KJbSXu+NK5Mc21X0MYe2YTpRAA2SpXEMkwDoSCt+awOIhWPQ
oFJSKS+6DKKgUIGVBxOklba55vJubCkNMBPQByjgWEhsZk71Lgfqgvd5NiGxG9V3tdglToEW9+yi
ldgTxo920QERTUtTRaE2jHfdaCVXYZoLNhmycEit6k5OvPDoSckb1EN1J/pKZbeen36BzOO7ahH6
11WtjE6kSDF6YaXqmE0RPnpdLOwaPUVxW28c+s9kdcCEdtFcOgGgoG08aYSLGWYvg55ltmwO8VsQ
VDWQ7Emm5OZLt7EnhFgZVuOuBr0ah3K6jYBAuHlRHmIv/gGmxHBMKJVOIRVszc58EwNrF8iejeo7
6qxt9DrD1J35aHIAFiNdNpjqwagynDtH89E0oKTJoNY3QgGeYqoCYW+kPYViqf4RelXgyC2bFUVk
g7Z0YqsWXliG3uK33Ul3USPWb0lAdQ+K6E8Ow+4Ghuhw20VT4kyQVuymUvNvQpl6OxUO16HpUHX/
fFef7WluH9Izapkq5YKzkqVWVmiHi03i+uJdFvpwzLASaxlskj+rKcdQn8YrfaKzkLNItTFzrFGA
4bGwSHWtCmaeAFvWVVBK13Tzd5jJh3r6PWEgBpeT5qq1kly/+y99uPbIdoiHUdR89UEh/5h+hmYW
KMqURG4RVg+KNjN3oOS146FMx2Ou3GdtfBzaeuuzCj7/vmc3/KxHSeFC5NIld1qq99SDmAI9MBJX
FYHpCBidNl9GZQsXaWUi56+2GKL53rDgUUzzYnmzZ5Ms6Krgo/WhqE6Fz0Uo3rZhsJKwLFRVyFhQ
2KNaYc3VmJnEv0zkldEoZa0oXCHM3WC6BsL73Or4dvjhrsB8xHpqtdEVsuTQAVuOzORalHJE6IEm
itO2NHB9aLSvgAZWHrzyx2Le+w9D+4/chgrsvLgWxRrBGqZewGnN1XLxapJzYyPmlMBqyFpyXv6S
AXal1fjclOgyD7rdtKaNEDlIx4C85Cag9tuipoW31l3VF19GfTqUotpsCjgss6i1mk3TpozEXRep
u7LeeWq4slIWb6Q/R8DNgcIIbRmetYt9kXSpGba1VrhWHt13HYhnNEe2rYJRHC01IXkoazbnNJJr
yJCpkDSyuWBXfsX5ep2Fn2ib8zxERm35UIvarmTX64VLWoUHj0+8g6y+1OMfn++LS9N1Gkf9uCP9
GhG3pp8HW772TWLXMIAKy5HK+wT/gn8ey0BrhO1hWZpMY/9DLYTEH+y6yNKoteB2qmRXgIVnhsGv
Bl/FcAhXdiLVrbO9iB4O7yg0TsAEGsvjZhjippDltHDHKR7jDWBY/+iPZuEm5bwv6AQ0lblvKvJY
VS+h4EwY9Ag9UuBGah6nQHcMLUkcIX+22iK69qO6vcaBJ9gJuvEjbYN2A2jbvAsybBXrMClsz4QN
UZjRldzAgdOGqdyASU2+xIJuPmedn+GzbHWz5sIUjs+DXhZOjOPOjdCQEatmbSkbq4tuTRPqgVKg
2EnbxLjioE6dwIfSLOINtU9yvXM6Um1H4jR9rhPVdKVSRQWTC68YOUGN7kEQsTSbmFcxiR/UmkR7
E5fW0Ypz+vRRjR4GGYe8U5FA3xRF5Yhq8dgX4/2Qi27f0NxV6m/GjM6p0/7BCJuHUu1uUv4NMcoe
eBF87TXZpS4k7vMJxT1ZeG07zw0KjzwpQvo8PFAifDYR4B/l/GVoqzuW2RfQ/VgFF5GDfu0RlJir
wkbBgbr9MozC1k+075kkIpPcyPtY02wAetdaj8wHFABL9W+FqLADHUPOuoAqInTqddENPwxBfq0i
1APaKiidVu0oakhJAkhQxC49A9g0KWQoQiXjZBNA3um74EujRBwoUZ/sFPrlYJSmVwO7F9cryzdz
zK6nEt38zKLvFyo4bcNy+1U2vitl3Q88az0ExnKnK5srQLE3SStdNSoYgxBzALqGGry+Qnjt4oFf
omc8pib1acLzNEqynTz226aoHSvRxm2XRzS8kgmi41BnDpix2ybLrrx60Delrk+YJCEwGqejYkcA
Glha5Y3RwxvFSW1DpvraBMIfVaLL23EqX8EwOkUTQxRqdtlogs2ucPQ2xOC+nVFgqF+keFNlZFdl
gmBphUOxrl9ZlfIot+EWPQI3DqprCeTkBlkE5B904Z6OIgIXgpOFMg3NaaumxrNfjPRSI2yvzWF4
RHL4Wu+m29i3nmWr2gdxtadh+DQhUDgKTbbBO4m8TjhUUrmVM/DAGbLEeZNvxTEHYJ9LgOfpVFUA
ufTkx0BFWh/i66REUKPL470SpblTDjwsyxrilPo7L5RXvvadqaTOgANL0ub7Tp5u5YST2O9FcNxS
6kai/Ob1kkNdGMZJILlTWjzEMyusr3i2hOofeGKAbDUOcdsfqkpHrSGIkchob0Kr3ketUto+VH01
mlW8hOwFlPfeCtsrIa23kxA+WrwIlaH41tFa3XbKiBhB6l35IyjXWZ3VEgYg8AZaCzVWRonuH1Ts
XmQEKxAmSPfBUL0aVXw0OhRUBtX8olvjdlSzq2wQtrwVnopScOS82AVkgo4oh46YJfeR0TSuKlR4
+eXJrxK3QpX2cYpDfBEj7x8VkoxQBZ+16sMK0yjcn+JKrm38jx+6Gpqk3k/oyUnaQW8QHY/14VDW
BqacQqJtY/QwaFzG+GV10UumDc8ULZHvBGBatvEOzvPPbBhCzkt2IJIqNWdC1DkNtVqbjmv+FnZ6
9lL5U+gCnv7dNToayFYqgPkEYh+W7Y4cDBUEecqvx0p84b2FRDbGJ3REpfiqCc3imLdDDAoX3rsh
CnakyfjSZdc1DQHEUlM31GF0VHIDtUT+I/BzWjS9YGwUv7lKyuhXAyXALnGkC01kAIBLaxvfK/Kj
gHfKDb8Ti8wwj+Fg+slOLcffSVNepyhe6ZlyLEvjqe3a50SL+40mISuMegXiyfDmQKr6zlQH+7jA
1VTAHVovcVBOUv3Giqtb/tJB7Ixn8NvXea8+ytJkB4k8HjUOhbsypAKgjbTFh7z/rvb6ox/U3EAD
h0MihR2A4kD40WXVtzJM8BnKab/yz1760TRtijDjF+Q/jojlAGKNu5Ur8tLtT5HbnNEShkzx6+ON
HHiRCAQxKF1pyA5AKh0vRD1zVO6GUgUvF+8+TwAWbcQ/U6vTePLHeJNmWF6rEq8N9I1f3ccUJlIf
XZ83Gt1Q86M7npzHpGo3UbHSRLwUm+tIotVMmc84q+xbkd7THMKhJCx41sOxo8bkxnOFIPeoR+bW
TcXKrfoMIESBf23z9vng50zq48OAsLTfRJ496vlza2pKSU1FnaqKhrCx+k3pvnweYOm6yZtAlyhe
yopBZ8SUluYaviAYSadJcAr39Pl2KrLYMNdhdZKd9Bv9fm4CZbeIEaNFKFyhKrfFdu9bI628Tc5f
QPwMi5TL4jGLnfniBQDraSoqMORuhuSL95Z7x2R4+HyoF54/c+uehw9gJmrVy26mOYxw0OALudrj
4MwDjVAyQFtyVjee0ZXjob6RHVDk+3IFPvDeuf84jx9CLxUlMeka4aQQerrzjtorOJVw23yFCcq3
FV3+59+Nnd5RGFrZq+fr52PcxV6VRwxt5DluJ3/pqmuEFFYCLOB28+78GGGxO7U8UUpESlp3cKnH
tN8zrExmicX4qbsSHtrDsCt2axg/+dKwEDmVsW8AJgwKZHEkgO0P6Bi0bnBAQucgudJN5lrocmv7
ENf4Y/yMa/Rj61CYuk6uiuem3gzPEAnWcBTSvCyX83r6Q+ZyyUmnNtbkTtXyefSFcBAabEGhYO2j
WpVpOKi/UBC5Rh9+O8IJV0LpWyOq8Ya081dhpj/xsmwp4Iu3o6dveVA9hDIrsTf/WFn2F7YW+Dm6
M7MJAhCuxatfkcJJBvjeudNjg/JxewuJu/gxozDJEFFA2aAn5ADB/zzs+S3BmXISdZ7Cky8zChCZ
hE5oIbF2Tj52u7A+ykyOEVSO4f36PNh5VYrCAf+hA0u38kxqH1UcIdVK3mhG00JFzrhKX4eisnvv
R5JWdoW49OcBL5wlRAQmztqjvcZrezE8OTQaFNkKN31Bw0O4UZ6QLIB758TX1SMEyZ/law3B9gYt
Itfcfh78fPUTm1K+BigSfOZSEtmCkIVGDu6G0I+3vvYDHNfK8M6XzMcIi2WtYlzgd+McAUklM7yt
o++6kqy87M+D0HXE8I5MArg92JaPn7BBb4sOUd66sf/aV6MzJsVGTF7/6bf6GGRxPHVjPdWxX7Ru
0llI8Y2b2s9WpuNdQvbsEAA9alIQRSJlWTEw0WqRyPwxamqkL1I8laST5MATFbhNVyQ/W2F4EmSY
nAViGVklIj4ltyI6IagmiNBgwE8117NulmK0/Q4DNdVuR4QCjXhuaCA1IqcIOVOM3MotR55evwC1
+66LOLOIKirPmV9satHbqmXkpE34q7BEu+qaX71nflesbtPW8si5hGR/jsobfC2EUkqj2sTB9D0w
vGM1GFyFkhvIxp0QmLIbxJ1ns7lf/T66MrryUQrKG7S5v/ej3MIjrNd6mxeXAkk7oIb5Gy5XNGqa
sZ5qI8codrNhBlTVAirWriRTF4p0LIaTMItl3RV6X2moOrqd6+87vFbx6t74u26r2XqJtszGWDkE
36f+bGmcRFwcE0pXTHKdSQys0pAIUJSjjxpWX6i7Thl2KlxeHlxBuIvHRkDlk55LVd4Nfg3Jrqu/
TmgKAC8VHycxxzA0He7VGvcaGY/0vvEfs0R++Xy3XMpTqHarnKEil4WyhJb3tdVkOi121xrFp0rm
CY9DtGGpAdpAntt3yMV0kIvRSYzz5G4KhJ1vmF/wEIxs0JrQuEoVKblaeBzH8Mvnv+3ShcLyMCR2
2jsW8+NxoY2miLqr1dIbFMMrs61foM1GmyLtKpQqQIklU7em2X4ppoJfp8HSBOO37Ha0ZldjVE1M
q7sulXQrZuU2wUAvmKg4Y7/1+Qgvfv3TcHN99+TOFFVBjGkpt64eN8+WUc0KMF+pNh6L0dzmuQ4H
Nai/REF1KP3aARbynIF41Wql2hgT5txjHR/GTN+12GN//tPOK8sfb/N5A5/8sh6DQCVtyCESsd6k
xf0wovalN7sU6enPI104CsCjAH+VsDAweHh9jNRK8aB4U4jXmwf9EA/R6qciFStBzvMFhvN3EGNh
j4NmYYpSeNS5irVr0tcIqdmBKoA5UqoPDZyg9ZW77lKiKHPFoekI3kY8gyvrKLN1QN3wmMRAeWOi
VYSegKvfG3Z5ENQNpcbZ3a0BURXfa7a4/+c5g/4h/uLoU/MmK3LQj67hHcbmLR29lU96ad5OB7iY
N69D51UeCCCLnp1pV3l9hCe/cp7OMtLLfPt0GPpi4hBEww4ZAWA3OYRfVBtd8DtqjmiSXFvbmnRf
GBwqgsHmn9Hj3l85H+IuchWVUszQpkwfCnyuFzQ7r2i/ZtxQYmHdor50rNHPq7r46fPNoK4MV/64
GYxECM3cJyzOuXaiUkZcs9e40F39sDD0xesAxbmyAahCiI2OvSZcs2tl1x6aVXvNBcj0/BvOgz05
Q/QeZWGT8qMbHfJb8kr/IXs0bksH22zbu+6+Zbu0Xtl286JbXL8fpm1xbIlinJZqQMiZ1yjtm318
kLbifs059FJi8SHO4uAeWmirCZp+LlT/bXWPZMPROs5Pq9jxH9e28qVLScW2CBAH6PYzO1R8xcKO
rhtbueo3ZfDa66j0ttre1A6Zaq58wYWD3l+z9ne0xazFHXqNrZZ2rtDrX9MMm/iqfFEHNE21KBVo
AHQpiiPJL/S/DwHsEbqAU7CliL2HbrSH6kqHofmOqNxLrunDZoT1kibDoxCKN75QPql+9ErFWdg0
CBy7Mu7NZaevFH4uHk0WkEkVrtz8aPq48CiimXrYMoSxAxJkRA+1ITlRpa4UeS5tVo1aGkABTnkE
1j+GKVp5pFlXECZ5bJVrFajZ56fBxWWmyVAqeDVJlghg88MOGqWh7Bqv79zZFSVBrMhtMAWlcHVj
ugmefivhLt2Sp+EWpw+K/p5sFYTrcU2EjgwHWj9IP9LttEGIiQ7Z+43V6TYoOPn28+CXdu5p7MWx
pKCipxR6xyJHs0MHYFdKW5mFHlQv+DE7lYAWSlK7nwe9OIMn33ex1mVPT3BoZsAiGsemPOAp/vTv
RVgcSFEw+kUyzyCKCc9IFjj61P3xeYhLxTHqm3+vksVhJAstPknoQLrqg3Wj77J7y81wUb3Rv5k7
Wlv78Dh8VXhgfLPs9CBcecjK4x9ikXSsXdcLuvWfh8fpT5mPspMjP0dyJTNlhst75yZK7eSnP8Gh
2gBdf8h3s69xxSLqNuA4zNf+LnY8lEO2n3+Pi5NKURlaLMDkM2zNqKRDjOIp104d2ZnyloEy/TzC
pfMFJu5fEd4RBSejLCNPN3p9jmD80hAPlY6iGa6cwxdvz9Mgi72vqLi898FIBoLGpIPenOSQ/bjx
7qdSucMW/qW7Nn0LnsG/pu9kYIsDYIIjWVoKMd+vtYPl1va0p6mHY1r5Vq2WdS9md4iem3B1EN3n
bvi4XDIMkLtOEon30Lktvi9IrdBrKd7iB9CFP7utj/uLLX9V17KgizMItMwCBo/wxIyfP12n6GOb
uFIw0Enzf2mR5QYtandx9+vzhXIx2dJO4iy2ppbrqP1NU+dK2E7b0yA+F7FEfUcGbtWJKia0dXMt
hwVIzOENdEqz+/wHXEodEMSiYjnXqs6aPV2EAD9O8pQ/UvFXaoCD7kUsHkpJuFOGeB9J2krAi09a
gIIz84aKwpl9Wz+f4lWncqTCaRQmx0rt7j5BYMFm14O0eBV2qasNVzEH1T903/vX+j0Jvnj0DFOi
FtRcOjdQhxuw+hmkLhCrshTHmzzIBCcVWmn7+Se+fEnDbqJ+gn7IGUKyzaBV47g6v/T6LZW8HXJ4
2lakeYZsyM5aOe0v9V9k7STcYknJgdKK40i4cts5SOTV9gyrx1XrxYeKdzvX9pPcVRFkXTn1Vge6
2K0aGOqkMYg8V9O8l7nto5ITxG/UY9ZlHS4e4yfjXMxlU6p5lMomJHB6GCO+O+bW3xo00CQbIHm5
Qb5TcNay3wv9X8g0J1EXOR3vPiuaNKKKV93BgBOHtc+uuhU3wXbtibn2PZdFCb1tDT+IiBUdsifJ
QdbhUT3gS2S399Xz2q148cT7e2DG4jpJqmEa9ZrJy6xp26jpdSoH2wQu9b+3G4zFFVKjO5JK078G
pW6HPY25jfk6k8fWnXMvHm8ng1okjYVRIpmiGNwdqD2bxXMVRsgoHLwWqbI4XBnaxQz1JNi8YE9u
/T5FOb7PGJlnvtblAdaE45n3kYRev0Smg4D3EMsrWcDaABf3lBXhFWPEzBoMVLuI3+QCSxwdHp56
R2VwbYPPa+DD69mEPw0CWuO2gOG3pKH6/TSJ8jClO1bJk7H3cEof3egLUo52sAbyXq5H7gY6WbOt
KPBn6IaLqcM9p7BQKsjcypzu6lo+WnlPXw05ZZQH1OpHnuSKI9WlDsJ9Mq4C0bPeYmQLoe+E6r0A
ao6eH3XRdu1NcHaDzbcWkjLogmCtCa9mcQRE4yBMTVECmG7zV6oAUOW7GM5OG7pCM+kI8vkvyMNi
EBDuUwywbPSYf6sGls1lPfGMsEKwuJ2WoLJZTqh2AOT4fI8tn2mQeUQQv1DvNJ6FkGg+LsS09ozW
U2nWGfld1k8vOM1GPny48BYqk1tG1kq8+UY5XRZzPPJo2OiKNHPfFud+52k4RkVgYioNoRQ9gH1S
jOlWQwVnk0OPWVnzZ+fiHE9FEEuGxIh/qriYgAFNWMujTOW2V/rOu4qvhK0xbYYr1Bi21a7q1+LN
32s5vpN470ncycauZWxmJr8pudcMxZ7dvpUv453x4N/rbvTg2drT5/OnLPfZPMD3DAm3eGDHS2qW
KVehiEtM6Q5S49uN1f2Mo+banBS8D2aVXyUJrAe9xMpiElHrGAYvccGpFRjG6aozyC0iWokUOcOA
zKrYSHYBlnMCu7RHGHLaZFGkP1a9Vj/UeLvs+jzRoeF3N6A+3STOwh160OF+MCT/yfBU2O0eVca6
VXrn83Eub3D68pBUwYtYGjYDADc+rlM/0BPVqAsAv9Kt7OXIDa9W2c++5BxCgw8jocWgnykjeUJp
VmbXW661V6/i6/Bqup1d2rud4Kw9ji6NRlfEd7r8bFW5GE2aVEBfctHfNcEPLT7CxFnZZme5x/y9
TiMs1j3Sj23m0+fb1Vd/Dma8nwej78PVwZxt6Y+hzEVZXeyRn/fxBdr1jTuI2AmIG1MaN9Uanu6s
H/rnmHiGc3jQVVsS/0OUnce+1QDM74Hu0Xbdve8vY0MLxO1sYIwI67uTrbtzNaK/Is36X6zCmWrz
1y9Y5Mv6YAEByyTPHbOXCHhSs1YNOD+v3j8mS50eFviM5VWmoCLfMnkW51V26G9LO7fnZYg88359
OGf35iLYvExPDiscZ8JeCZtoN+ApjnKxrZS9qza/P9+6Z5WA93lTQRDNr/N5YB/DeHKqZGJa+DtM
Dd3oVdprs64qufDoyJso3rQQ5lYm6vJ3PIkpf4w5DXjEF7rn0Q3dwOJ04e1EzrsKGLrUm/+H8sP8
Bz8c/PO3PAm4uEgDZB+VtNCinX6Euekga/qsboQjTEZyVWtFAuPy9j6Jtpi5rtNyOreK9//rrDoJ
tUgbYY+YaenB78WDI3W7KQJDC9d1ZY1cOnxPP99iZ7ViPEJJVz1XifADbcGMB2H4pbQGb8N/kRfh
nyd3yTMHwH2ZQQ0WxHbt7l77DYvcJBEtyisREv+dtUH7DyVL6UvthLRU4/Un6VmisFgviyugxv9u
Qq85202PA0/gDDxJ4DR0rFFNgXuzXXuNXjylT6ZxcSEgqzx2Q9P5O0V8Sel4qjdW9FUv9p/P4xki
eLHXl+XMuPUCWCjJvNfHLYbd39IStdyN/FJ/i5z4WS82oJJs0THwhuKtH23Hr5Bd+q/x189/yMWj
7e/hWoszpw5xmAhE9OSyzprthUw0ucml1Uzffh5o3mmf7HtrcdCoepcjuQOLi0zsaPX6IZ+EPz4P
8Y5I/SzG4mzBIr1tC8yj0N+DNdNr27bNbuScVEUOtHGTC0255bTrbavRv5reYZCVr0pTYl2h7rQE
DszQ3GSNh/RbeoWJp9t1eYEa23Tl6RKEiK6/gWl0n4rqNuvRFpQRd7M1r7gZK0xqRMmRzerZ6wqU
DrQImKJSivhA+c8tdcJNrFGfm+BXI7y7U+nM8lajiV5e+z1eddL0ooFvR70fzkWqXiNk/9vUBlrt
+A6kFYSrPHK7pHgTtO5YhOKhmbRvYu4d0KS/RslQtBNzxBMUqwKk6JGCb8WNNwttC8JTXo0wPaAw
72u9OOh4GPPC3VZGZmNd9xTg45rHE0ycXP+tx8ls2wMhfY3SfPGiMVENtiwZ6o753lA5uUNHMEeg
CpRsh4m6tdFc0EWOj9bUw/zCKCCgrGV2lw6O04CL8xjlt8FMNbIgdVcdkMfeBU7/hm44MHuqdTv/
x+eL7+JVcxpvcTIPKFvXUVFabuWCGRS2up3vsmsMcbRts17Fv3QGn0ZbnMF06RpjUsdsJ+6Qm6xd
naaBeZNC13aBRu9Wxrb2LReHcOmL3SiEjE0QnXqrKTfvlTPXsCfvq+x618VuLYNc/ZyLczgrxzIK
OkL+81fGxcRrzrgoPlCLQarnYxI0SlYUjmIluI3vgDC+6e4kFJMt26+3sluRH69C2i9lQSZNAp7A
CrWPJeZtLH0TwYvCchsq2OM2cwa+7XbaWbvcmW2v1q6bS6fvrEEIL2xmfyiLPIhCetylAlmXwrjo
91zP3qeI0v/WHhs8RrfgpJzUxhtBVrf6o5LutMJOEXQHNVLYmb2q5ntx/Ce/Z7E501YvU30aeabe
ZIf5DTnez0XmOX3/x1q+DI4c4nT0i62J9bzYo+3kudJd5wibCQQYetjKcbK9DVzG9dU7L87lRXQa
cLE7KyEYmshq/Z3clnvDCx7quPrRaZPkYnp/zKXoqi2NASizHK0de5e+7EmCaC1memrA3PkYqO8C
fyvast0+DPsqvwptY5ehQeSsVdTf23bLsZ4GXExlLhaGWGihh3AsqFtm1rPHCEfGLO8AF6KAiaFZ
ACQ7ovNWxPmjVXg3WqQ5ltU/9FnwlObJU4u0VER/zCy0oxGJCN00he7gNRw7UadUuNYF91qLSJ5l
YUde/rvfbLE+smBKLS+QkE45hPvAvJr3gvU82diXdg6ZZ7SSC82f5LNPtlgeligFWqXzPNZVLMa2
pfVbzl4/P7IvbfiZ5EUWARbyjIaVNtEQqGLq70L5SeleSn3lIXJ5CP/995dcKy+srCQzJwH31gdk
TkHQb0VBdT4fxFnf7c8s+e8oi+w0EnNJ7yWZl4ZbHfhe2KZsu42KADiHhYITjY3Dr5ut3Xdrg5v3
2GmukhfpQAHPw1f3RppQ2v1q6itX6sr8LMv+SY3MhmhWGf44wouWSrsWE8aVdX0xxgyWQmdBhzM9
D/NkGCZaP6Macew1yTc8dqkgZ/+bCPBjLBkjvFlG/GMEQxk1rRsZRRbIW8Ovdpq1JltycS7+DrF8
KOXdiJ2dzyACTzjK8XRbmsl/EXYeu5ErW6L9IgK0QXJKk97Jq3JClKQSvSeD5ut75cWbvEYDd1A4
wCmVpKSJiO3W2kyVfvsvj9r/ebEE2hzW7Qf4738dcYbejOyBQ9wWjfy8WYPET+fzYyGYn8bA8JNl
99+3if/2M//X5WN90+sOBxjIp03GtLVa/bdkLViA//OH2HSyqRZwD+a3/v97tKYCNy/+201niOOo
RM+O81BNgsJwu/w0Q2fQhxWrUPEvA71KL+edUZ4ASvJZL0am0UUQ69NWVUeP7phX3a4ffIroSXXL
KyKWQ2l3ByMfzuCnr7HW+4zq7dPBuNRC2S4Kg+1Vvj5ZZr7H2HakAuSPpoBZEJ8Nfdw52cuM0ki1
L9Mij3XZplu3tkAdDXydk6Z+7mT05FrjpQQekAOkMDl52hDAEsrtieYnjbMbc5XpJsqeovJnJM4C
yVU8JB+R+ebO+bvVpX+aWry0eJ0aqPEsHxZJ12krI+AMi34spj+OvhwsVBAo9poNTsENgGuPTiBa
KGp4dnh+mWfBFukl+gX3eZiueCkGp2jRmU8QciJQOPEBwBZtl2DtsyfeGDARmf0ej/I+9sObmB1P
rNm+iNHmlhD76K+zZPYdoTBEQS2OsTK6fqJIjKXLM6JlHGhKyh8ZDsPs1/VfQkrKkVX9Z1pgX8Rt
fhNuvVH6JaTKHEoXv5cOnLDR97jTdtDIXqIRWrBS3gSmSPhON71Kdq6hbOe8O+h2B1rKYuLJ6p7x
4sVeS4eDZ+vLZymZgZqaozQ7mgL3ZpnAbhDnaSi3TG8cO1f1jOpv447EsBkAiOXNHcztHAFHqZ/b
XvNcAGxVyoAgZ05GEaF52KAI1RSJpuVuFUd7TWbLX8b1oHTRNm++bMT0/CgYPoy9214VOz1UY+Ve
Z0/2rErCZHPHjDxoymszXV0AxtZqBdL5mKFRTfHog/T0NInIHF9YNes+bTmHdYFSwTxdnBmvEYNe
kXZx5Y8x44vIXATq1lFFBB71WyyEnmn+2ujUNB6tnhY6awTB3J1wrJfqe5YQvXfTq4xLL1NJPRE9
V+rwLNST1rVQ4+A28vVjvzfJR/cuPrYZnS6KFd4zG00XarVj1P8lY8fAUY7d50dpgKCIHMMf8+1w
6gsBJ7+wtmrxnmtv42h4y/Q6NYA+HLrOzDeLR7rokW6xDFpglDsztJJn7E0eele/zrSrPuentIaV
IBAxxkCZCq+c/+TOuqs1FXUjWuf+PqQMNakJPr/lawXVW45/gIAGCj2eAy9Ul5LBi8ttgz/ENsvA
yBt8jtrzkPzthLkfH03IPQwKe/aM9PNxP0lkbyLhHMzWCiH2BKL4GTRYd3WYmCIctSkAc3kxWnOv
xp+VrtJJ/bBEvUsHm/3MaAFUCtBwc3JBQXaqIuhxmUOd7XtxjZPTalSB1Te31n3t0YrqzJsy1vxc
6Z/U5LfALo/5m36A9GhmIlgbsRkWiyHfLuBISt3uRF966CRZWMX6ASdYaIgtGIjNaFYX15gB3PVB
l6DxZEQdSegna6snO3cjrXLLlNAus5kjHs6pWm1kmu4nblq7HOv+DvQ9aHtIU+aPY6FItL97IyKo
ACITqZHXLZC0lp+m4/ZkjE4ziF5G2c6x80CbzK2NyS0vL0WCn5vRODF+lhTq1mb1jN56VLhxezu+
PcjjzEgtbr+tlCAHGXsec9erzXZjUK9Mo2eXvs7UVUpP7VRwRsVbGxHaKT3fUuIhWHx6JMKYBTQ1
dbyDtH/zuDkkpZoMu2tyLpT1lIHYWfTu0nDl1hYoidseVGdF9XejIBooQEzAyvrQvzfcFiKZgbxR
y/eO65tiPxt17Mddv18cjbL4J3CwUFjXpJXPoMR8Hire28HDiuOZ2NJHPlelvpvThNW3Kje2/Xfs
3kZLOTvwlqZUBE0LUzT6lXhb53g6dsCCUod5XzXzjazyZVQGaKKvlXtnwftjpc4l0/WtU8wnQypX
OnZjrzZULuJv71yiOAnLvPNV+YpPDaOe8PO2D4vlQ3DXHT3HBEmOFYd8o8I7axndLI8Vb6mNVD2b
GbQfzH3DNVNldFRGY8eAuTmCM9RvqNAOlYEcLr0yjYcRUGNOWG7RG12M0lqDKlefNWyg2tRtREHn
9vyvr8wj5g2v6fApGDfqdiz34ATj9gAl0sMf91Q5f6KM3cV9Se3r1Bg0Mki/s9/VtPis6e/xnTLa
F1ld+42gyiU2ZReHWs4FnrJdXs5Pud54LN8eJtmNE1sHbuzksnvp54HSqaRjLTWPc/s9JGwljQFQ
FkT795xZH6J9bXlDrOnTie5mc6QJ5BpN/VuR8SuSGbbZWDWbrLRaBH2OHkYF8aPv0gkc1pT7Vu74
SZvwvfdYsd/bddgqioV1YK5CJ9d2Zpd82shGV5ZEHStzGyuHJXW8bixxBOv02auBsHa5+9yUtm8M
FBay95yNt3CY8Z2cbbWmHC7n3ayNbPivDT+voXcF2BYTtiBLSahakKcs858+7lOdz2wqGc8CDbyj
+lj7jcr9ynt6o1mcektshAKvp7guFZ8jHwM9/4nq6qjgvMXGugzfpbt8cBeUKrurfR+Ax+QE2vsq
8poiETvVkXctopS7HPVFeKJjiVPGt7G/GUV6LUFPpSzi4wfdCCGvipv9uvWTDtwvK+xwaRLYJh/D
YKJ8xuvbPPcRjEu52Ieh4HtAIXWb+5jSVbWg1dbz04QABNRnULrmX9H9mNMvwKPzaNypne/jlTnn
0QKM/OXSyrNGBZeof4ri3F9rB2QfsXRba/tWXhsAprLrwtyedyWYUB7gPeZpzks3vSe+zuZjIZg1
GB+coq3R0bKaJ5tqHO7TdE103XMtM0BBElQdDyHpsh6/rFMgXnerIGe/yNKTnc1Bm94dUW3QPXsG
d2wA9b/2JzkjMlD/TvOZDo2DrF5L46M1Fa/rerSR1RF5cADMddvN6j13rtVQQg3lsDZ1Qdy7ZOF3
UWEE7cCGNv1a0KOKJN6vIxbJKbk8joez+6pDVupq1C1K8xZFMmyc94X7JydkqbrkLKtwsZ9Ump7r
QffGqfWtLN+76hJIa6A6kF8K+1qUxianpTWtsmfDhe4VtQGKbGy+n9X8ueQ4dYd/jjty3uy8NHp5
WBMSs/RLfMzlZATLtPh28m65TpjXd6ukhNtlfjr8MeanVntap56ZnmbvyJOasang6Fytcmck7ueE
znR2evCnrFsDYwV1R9z2iWPhgP/7rHQWi1/+K9YPM3E8onDPGeKTXsJD0BtqNyNv6YcxGaFYyo0S
X1HseiknJLRqPGi8rWW10/V0izDaRxYUlgysu+1PAW1TVBZINWefFmU4DnyYajM1DltgohzxObOb
rGEOyG6Zy6BQtMYHFxZMTeNp0WkA1NPGxgvCXoxVa+dHS4WL0pIBonEQzvTNNDub9YMubFzzSDh1
4Tf96LsOdiu126rOvFXnHbKxDWCobYOkhwOFr4AHprLiuagvk/Y5yfpjp67eqGdHU7sv5oSDEtFo
/DINkRctejBlxbusyVE7x2mQ21qdfDoTOdbgD6kLtn3jRTLEG1nFfnCqUwOrj0c5aMqrXIyfOHvG
07pfrc9sukal8McZD2CVAFx7d5QHARi4W1c8T4KAPb7O0XOkZ+EEeVfNP0uD2fbWDdv4qov5PVKN
q82Ta4/tNWke8Cb1Z4X2g6eKeWpri0zY05xf8qBebE6A+eKti/lD4ydSm+GdUMNODOeyWQNHNIGr
XDC8+pPdBXPCnMl0sWTv93LZJnRdrovJMW7yU6xh/Xx0x50mMHktDJK5flZB76S4l4BEBpeVXOdB
D8EqwRWzjoi8reliVouXGfQajPspzvx1/SlVVtTiJssrj0hYSmb5nWw7NVNQSXNnoEI1kAuvDIe7
jWSdt3cjrS2K+jsxq9SqT0t1XtneTOsuEX/Y2Y+ZGUGS1X66koG1cPyxmtRl9KRJZ2un7nlJP60V
ICpqnoq3HKH5SV3IGXb5sz5OhwkQuxmpYaIYz0mZHh6BTw20WW8pgw8YU3Nv5XXCnKvy9CvKyuEf
CLvjhpUiwlXfRawPubod5zmodflZNy7YcNPLKn6VLLlPwNNHGR+saJuiI0G48mnFDIfL/M0huCS/
/G0l5r9CFwc9/RtzV+ZYZaP9joxjVT2bxYeeuYFo001cf1SVSkBQw96frnqU3Oj5COeIcNVF61qR
B23APyfk3s32u530594evhr7lnXcXEbOFLvaOcvwDjfbi5XCs+o9LuOnJZ22rX4ruy9Cg+OIgN5N
TA6IK3QLWMxjdrbUwV+58pYsUftyrLeUwm8ZTFLa8QPLiydiN+jgHaY41+LBOlZ6FCilFi5RT+Qy
wrtbLm5lLJ7bIXEdGvs7NTmDMesQxFYW9EJu7f5mdgStKbFbGdfHeK1CkZjBiipmUdi6Eutmrcsx
BvpIb+lPMt97eHNu6wRV2e9bespbfMrCeJV951md7i/t5lGsVd3Vs5Lq0g6vS2tDGnc4S97TqL8l
RAKLAc6p/SnHHI63trPV9BjbCG6mkTficW+LTDsPSr3t0gZj2lJf5TyOnO07L8mp3ppRdLMMYpbG
SUPF0HdLWXlx883dSjDE6e7U7aqW94Zqca8hlWOCsbjVrdISO9Pyg/O4zJWNBiKzN6HPlZdK4I2K
Vxic3b5G8I6L+zzr+WdnUUTGxuA+pVnxarnJX31tDoaWvK/l/M1K+8/o+DAyhxluD/+UkhGJ4Rl9
MkLmTdUQLQwZ9f8+t30e3WvcxMEs/giioDXTPNG2odLu+4guCOH+idCQyey8AOodpCRetF4xBvuO
9qyzF8j5bTD2Xax4Nht/rqvnEgCHwi8/sP7mVR6aAjKi6N9xAQVq97nA3hy08jwQYzcJa3BXXrr+
Oy05zWIXqhjuGq2P2bqIisW504JKpP4yg1RaxZObfpRpvXVo47XUdhtLOBzRPY6FvyyfcUxLczV5
nfM2N+IIk4AlbgSyWhNcvM3sTppbeEqMmH2kmF5cEtveTmwDi2EFiXWOOXjUylIE6qzCLpcHje1b
0WgvSwCKrzdgyttJobbbiLCfmtCQE4cVUFENjRRspjPRm4yKoCjjwLUxf3O1ZPJl6rGPXE/vM0rk
xyl67EifKikEPU5fekNcnKScfGGjmnZqXKVr/bNm46+AayjG5lLI/GpOjv2UWnbLs/gUCzsk53Mg
ziSGKgc8fMuxcrJdSgw04mKSA+14kUv8w5nHNfZKDaswFptRSfZWTranTf0kyzb9WnI+aO8ydpog
5W9pztD2zaBwuIh3MbGllTavrcqpjryV0QMvHTN5H+Kv3qm2FnsvoiwSFu3nYuBv4LcbyC4WnQhI
tHz3reWQmSOCd9vvhfDDtM9Sdi+6WEUQrfM/xidDO3lzzcofEwT3Ss7YFgM9ynSaF2eTRf/Qol8f
ZyJDv5scYtLloyOEtZn+NaEFTO5Ak4TKztmA20UaMizirBuFt6ok9MD0x535rEGTIjcx75nJCBBI
HEn1o9ugWzaKLw3jNHY8e3qkfEvBnevEq06ChUwax0vXh2x0EX1/LtXPQV18AXWN8071eNVxyDl9
FjpAjDFSEfnlyh8t3ecWWirtMvSMKDEfOaW87Wq9aZyI/+0E4Fs96d7imcJCuZ+n8topAOTyF3ts
gJZOCLidnTN+PvTYU9wF7FJscb+dGkMANb2qn8LHGcwqtjO5lf8kltjih3RvCXF29b2eFKd0uVW1
zvrEoA2JGt0CYL/6eu6ce5bZpLAvAwku+VMWzUs6fnYyPRri/Hg7Vi2dOU9fVh0HIuuTsRS7vpa7
BZSm0oidKGc7tJXoKUl3Vdr7jov+nCV/I/nHizq8G03yJ2PTF3SUWJWeEQBOXkHAHGPjWqZtY780
SAYSB0MVC1w90pqqLltB9qnYrurJEn9aaYcpoQ0t02zeY/1lpl+lNmMWOKAf8GvBhHS9bKLuNLUF
Gy4N5I62cdWa89abZr+ZgmIXDN5UeyYH7cND7I3RfwgsLBC6c295+hCdXaI/G7+kyRJcr4d2+uRa
1sMY8qz+LCZtic3IglbmfgqiPC3zY1WmcE7jfbsqx2qU23YcMFyswZgUexMDX0VWYSHS0SaLRA8P
RWHt5uJvxBJByi6AKu4JK922CR5NfhGVhcgdjmPcPfHRB7W8lQugMZf1a1eg3Hj8O0OTLyJ6jcbV
mxh0t0ZAt3rQZUxOCo5Skm0XlTp2LhYdOP4DbNnkW3N4i1o6i9mYKsL0DpVpr186Rgrse16rhCRm
2EancXrRu0OdJoHTJpt11Q+TCg65Juc8Gj4rm29bR8v+sd3xKnVgvh2tPzukWP5IODmlr6Z5MJZs
p2jmLkq1/X+SXjNBW/8yGU6oYNELUiU7TqV14q0iw7LJNRDv9EH7yUDrEl/A0e5N6S55/16wZazz
eXbzPRkVWt2N3HfzzzX/S4nbH/RTklwNmgli+eTOJrcuDcgUhDJnW6dLqiALqDCdrOTfZk6CjRzQ
VN4hL5Hcm/3UmkJQp95Uf4O936wmOgsSqg2Pkm4+rVV5UtZnXZKa1mlUyBQI3RwXJt3adFFKJ8oX
vKKzWkZh35cnGV/MMvaN4mpXc4B6PpRc5cFlai6+R2IAHgfFYf2d+T9jO3nTYrAJYQAxzIuSR1CO
3yzRPw3Gdh2VN3LwQUL4CXC8dz5SwEDWnJ6XyAGxa76ItXlh4IRnX3qtTpDfQJFqnMCcH/UREgou
n5NcmTr/Fea61RaqD5oViLjai1KGSv1ckJVjPOCaMkdCyZ5nSKpeRrovTQ3WrmwzpGNYGZiA89E3
yPBVFtbK7NaQ8VtBHLomsZg6/MRqHab5b5vuEVuG+fLn/+Ut+URbJ52DbCz2CXzuni2bCQ/fmaeD
DXXK5UC+MPRvqQoJtm1B+iSTpZ/P89Gc32a9DxKRHY2cBp8KS3oqtmofh4aybiQFBASFr4KTBPFM
Qww9zVtlVlnz15deRDLIUrLVTBPz1M3oSWilIbGLzNPsMtKZw0sWLwOpLSfUnOp3dTgTa6K+u0az
g6EOefbDdBTCo45JbKKqXB6mha2AFH+qnMVjv3Fodo2dQ8x2aWIEGY3+laZClJsg5E1/FeQlckRN
U1mSeJ2DpDJ3tTm9DuaD2E/40VhtOK5f5kpeR4kvVtccS+EE64TPqPyXVG9z2m3GjNPe8jvP/aEo
3kWbH1Ir86OGA8qwizmfdAOkeutiKe2fvKzZH6XJ0sE5Qc1fVSEP7my/CCsK5TiFvQt1qIOzXDfW
pzVFf9SSRIkcwN8rSaBa6dWM4z1gNgePTvaXmfrvuFxOXVYLL5Hqh2KYoW6Dh4/S28LQU0TeRolj
T0lQFioRU8b1Rk8X/Lk0Wei0bucfpM4DmCG3sjTHTZkQ3nDbQFQbkcnwSf+uVfnJrtfdaDlXQz2Y
w4fKw0WvZOmVBFRUWQAHTH5SUpqq9ZtZ065dK0fXfu0y8zwQprHllopBU/y/pMu80vg0TCpotK+j
fRlKWOTlizHQ36rvypFktn1aWEfr1fQz7XVmay7SN50TWjyiak7+PvIoj7Q5dGs/6v6olRpUy5sB
uFtdJ9czMsfXO2NTKSkCj2br8BZUqXJKS9K4JWXFFV9UkYuQITDfLS+O+eimwocG9FCTH7aTHoQ2
e4y0bSBD/CePRIGrgreS2NdRfcoHkiGQJgulC42RaFpxvMKk1d/CW6XcFQSgSfTT8B+dNMeCFSdL
KXroCroeQuyLBZxtWrBbS8ufpjc3yTZZpm+nxPUYyfNqPQ9UkhEOZqA2MbBRXUWZHWZ72iymeyIY
56JfYs0BNklpoNmtcOZ1eznbjXtwFtK+C/KiitTpbGcf+aJALOoDhErHxH2H40p2kIlFczJYTpX6
b1r/rZgviuDhj4vc6ZPqEwkFa2pxv2cWTrlzROfJfgzq+ra69rEykZBY2V+lk6zrF1xWwUA2wE3v
RW4c1DK72pQ3wSXf6schIimDJufe14k3ZhcmDkMUBFvDTP35cSP1Wb/gUN6oDZO8JKpTk4oAXquY
1aQwyCwnG6koG0brngZNHodCO6cDWDYDYGt1MZCOjpQFG7chB3/tnZlEjLo36vaYyCQkJUnDCdow
ktx6dClF9tY3Z6VpP/Nk5siq/cnHW1rQVBa9T0nkt1r8g+3sFInpju5iJ+uJtoiCkI/Fs0iuWlQ/
Oa6jcCihAzfVgyizN+T8LyTOr517m8fs1c0tuon5IIo4g/ffmb36b3JppCum39RIT5aSn+JFuWhJ
F8KCfZraKXzUQsd58AtmJkferVh7m8f7TK5wXH7N6ZGWUMJCnQ8dAVnP9iSt9xydq7qm4VpLSPxp
6JT1NuqnvWjjUyGaY5PiA6hRNjFzTs9VYDbYLPpkFP6UUsQsDbl6qLuPoPdfyE/VkPbZFVMt2atD
Go7NMHmxQd08mp6sUf/SFU6L6HCGuZZ+0dqh2URdKHqyZcq0m61iCoYkvqi02VFXdBV/TSPUde09
LTSD5zN+Sp2sPQjqCRpiqEO/1HgS6pBw9qXFt87iZPlawnCOrj6qOKeuKQ8kIT7ckqREs2yWUVYh
Yc7VSlVvzTkk9B05jjhVA8AY11kna7PQLCDkqTPVDyO132ySA33dXGOFGm4Ke8hTqvGe6OU/BImX
voyh2QvCnyQrPtip91WmX5uRVqhHUTWOlE+9WBjjz9SbYSeQQqezdAEpyfzc94S+FA/uy8Mzkcnh
V12dP7iHZyqxw7SLZlKdwiUq6EmX5OUQmnn/kYjx2lISKct+a2JOQIy4EhYYoP/7OvIdZT2TkIUb
GO3rlhLhMNkZJbnhU69aQE96ALr00ld2IDTMYsjy0kA2CDhk26LQkvdMSa5SjldDWle7jzed3R+d
wngS9pJ8LZI0M9EMdStOaswGhqsqHl6/f64pdqXlnMxRnBhAfBmj+aBa/2SWIyBqjjD38Zzn5Q4P
wFFKqqK6/v5I8ypJkvioBTSvigDl6T1qckksRl7rg6u9GVVbkCGbjx1VDlmYm9Xu4D/nlB8XVB6p
DEzLetGoWud0NeCA+xZmecofA8QtOfE0yTjPdfYPlWF/ruhEoAYR9LLyiaIPqbCtMO6mr6YdQ8dS
AknaAPHGQWkoCNtFQrm84A3JdGJFneZRA8uBrf4WOT+vlPqhIDOg2oAvXKqWhfKFfv0FVDL11c56
a9b4qs5lSFFgX0SzDeyeYKLle0grftES9VcHu+/xXrV+uTZ/pkzdJNTQeqmfCjoc2L2rbVIAk02a
FfqE8+jS6JKPvqDoasMY8dz021gtuhXa8RxNw6UV6V1GyxCojWx8uVrmWWSFsid/8KIOOBH6po52
bjbpey01n5hXoBcSrfOE3r52AU12y7vZ5rRCDJ+R/mk77XZeEZb3kPgeSdFy3VrsvYWkdXeFsVgm
YUY1eoVbPM/xKcdzhyPkkpMpKotlN5D8nSdjL4xls07Cs6N2a/PMpPoPKQ5Pm8qwVYsDOmffcHE8
2cnfDHzKaNHLgyvqqE3EdXhGNjVD67gyA302Ty3LYITDGTFTsMwahXgzsPSeMW1Mbgq+iNWOORhR
z04lRrwuOynOXaKqBmwUDGv1NlKRzKZJDUWrhGNNElTLzD3cln1edO+U3wO7nXZ2S4d7+rVG0x7I
97c52NfSWN/XYX0dG32jkjvuNQdAdfxh6zRvRdpGZuq/meyFWZIEKiL5JObhaCVi3zOLIGp7M0cD
D5Q88c4wk5L6LZoPVqVrbKzEDpWyB2/Mwma927TucPrgKK5uTDM6Zi2fH8aTtSRhYsMUbqWXJPOl
rC3iSUccBqlsV4tJYRmHg9X5LWlAi2wlGpAwK9qAvw9sJsfrYg1i0+LkIznLxhtFPttF/mwYMFCh
z8UYEcRofdsKdK7Z3dokqkrZh4KUHQ21wUIeeo4N+rosukPQWxbzTsR4BBfzpJttOCv6oXImf6EM
BAXdo7eWzg9jJ1mvRo7HQ1ogdWio9Zt+y+crbcJiWeDCWUJmiSlqKwHv55XWL94LcrYlcKeRZ59Q
bgdjZzPI6aLxNFrsR3E/+LMan9sOm3ZlHugZS2iAGc6y1Ld0Ud30FQ4yNsJRqVClctO5EIWrXfgT
0slFW1BJduE+xmroTvpmEFQLan4WrQJt5pPCQWk0/udfTQvCw9FAboKrKVa+ojllgcu3dj1v1CW6
mNJ9zxb3CG2XBNnU78TwKHT+Jumy1fJpB5ym9NW+DCVH1qqZ7krRboBKZx4Z3Ttn3ZtmT8sGOMmW
5+Uf9nQcSNMX6N7duo6Uq+uDljSXiCk7LyOGYK6F4nDMNkA5hFVKGrS2tN3KNt+dxq7ZTW38jUqF
TOdS0lcoGSmfZrK/8JKsi7NgaKJt53c1UhrntC9tMaWndemuaIiyCl4w2ZgfXRwBhmsN5VhHjyal
afmw8+ynBmTMOK7cKRlXoC0sAwFWTX197uJAF5kWmMN8HpWOskt+1WZmZWV3ajIq96YTFDIhtrMd
30i1hQ/m/kPJ8cSM+Ytou69MT+t9W4h1G3EdNs1cp3tA3Ac9W8KsGcm0VAYJNbX2u7b1e1c7dNDo
OzHudb2mmImcRlYbnfVWT9ePBulKT249Vvc9Z2rV6tmQbXufZvRytO5VNZSnqhm3FC5PQlL5VszX
NIluVdf+wWLzVltWsCgRN5P3fxneOrZHfxbJU2HYI7NTxcHJpg9d17KwNkhjudigrPKZjivLmyNl
a5TKtebUiqfmmI7yZUmSf904bJLYGr1RrMdJoSluEeRbV/1KvfMlMZVdkelvwpxv9swht+035dxf
WYhZnwme3MV3lYUKgXGbHTus+5QXxiTodtdTU66cYWPnrX3kolSgWlU/Xq02vo18uUIyhDmIrQlG
yLTt26C3O6vSdjjRwqJY38q2vJstBehBN84u66istDBuNZYJ89F3sEl5xDJVI3M8vCd5uVnIBtn9
ci9Ks2P2TLs52Vh5xZDmvq5Ul0GZfMM0cOPGzw2fwzOibpcJNxh7O1QGUiCG1R8bktuWUVQ+xutj
7Fa3aHKYvTeCOm/OeaX+1oq6XaqYzJ57pIDwPmtUAZRq2ZcRkZ2iV080xJRB5ZphRyOUVS2ofO2/
1FHWbWq6xFQr4llJ9JbCd/HiirYV0yy/5mompeGuR4qg24lU0FrWISmhp6ggIjULzkx6nr5GuvVp
dDPKqe4GRvucSQjfSq3ubSt+yhGa1R3qpsdSEWO/ciOe3pRMU8z5h8Cuy0j828Uly2c/ian9LpmJ
MZhSm0aHKgkTyi5YtIbJ3JcpJsEqs4+CeTgjbo7uCnEmQavG0woJt82fxWQdlnXQvEhwuq8b5wc+
5m3hrc57skPW8ihkuZclbX/pyWcH7dWtrTmXpK8POlTAmqdXKWeXdNvK5TCKTTPInTTcHTKtw2g2
Yebmod1NW5oGhKdI8czIf9gZ8Y59tdrjsNuVcN29Fua9x9fe6lItPCArpMKh5Szao6OqGA/tOO9G
ke7Utr20SMwSnLvKwPFreY/qOx2g7Myp52Z3g0df7bsNcPuTLiKv6CKC4Z0hJlZbaDGWi/WX4kZO
rRZD4Kg2B7pic42av9g+clpkd63uf0g7j125lWRrv8s/J0BvBv+kHMts76UJIWlL9N7z6e9Hne67
SxRvUa0eNNCAcHZUMiMjIyNWrJXTjR/rASrofFS3vifBq1kALKECGwwuFPTkexkAT2MtEaYkea+q
TyYF+Lo/jT4NKnmUDDaFb3FkE81sp3L3ldWtYrAmvvYy1OBhY+rd992I6KULnSsdrfnbMNUPVO7N
Nt64vQVm8EvuM9Oahxu//SyG6TpJoFmXEcn1b5ED3ujBzqQCaFR7cmTkR2kWcBZTV1vHfoFinsxP
Ua+Y26TLZW5HQ4pAZb7ZthSJ47DmJ/p2NDz2FsCbzNvUZHIIfaYFUp5ULPyMWnZ3a/HxPInWmCbb
NYOl2RDTFNn3FQA+I1jz/cr8q0oYDYdgo+kvbi5jh3JS/tg2yaZwOroNyUZRvC3cL6AKUSYbhRz4
L9JgxNWApUNVEGG6VdcTWKtwXXZ0BROkgiUEltVvaRHuZLjmd3DAuEcXFwaxzCXmGZDqKLQnCwgG
AiW8FUPpoffjW1/Orx0ekUXpvkHl+tp7+SFGR0vlyS7LrUxDYqyoFQ8SoDkHim9fb64JSzgPV3Yr
DHuepbuojN8ky7HpM9gFnn0SwvwLNaM6ohVTXiFNbFIQoQEH69CXrKB0FGrkS8MqRhMviuiiN5L3
VgbdThXvqqokELqHBhJcDw4Xp9l7Hj0t2smxRLlJpgb1IxLew8S9guZwIzYvSflSEEb8713QHHTS
wRABCFk+pRpfMb7ys6+aLO6t9EmVtBdR3mf9davfZ4Qdw+uugmBf0w+QC4jD3c6u1KfeQlFO1u8d
UDo58mWJvEmhhmrpOoApZ2b8qjMfZcB3yGjSPk2z9KQlybYQwVJZdlz3G9M5iviJpx/FgUj7yS3e
rRw+QpqvSpp9NSnsNXq8rXgUZQEyTVREeveOSryrvVic7BIxiZWUpTulrtdZ/MrHbACgWchgWF12
jEUkJ3Dqrtul1X3ThnuIAfeW9epwrHvBoj2RX3MkU6dYmyCK+2exJ5hDptVo3pUiSWR16WPr6Gt/
PB2MC5YZRXstJllAJlzaxBSp5foregqr0hiu6+QLOgKHNm02Dp6maOrOGCW2JSJgz2NDpmui78OK
HLqzPkv5Xg2z+1rJ7p361HSPplW+U3tWSnipJeVTHtAba0Jw9X7ab+rMPEgmQX/gRWGG+m0SCTeV
4iHa0WfByu3kQ9E7DxKVXDXfewXI28yOReXJL7UjctYd6slRhrJnxrMbQZdbqzBvaCUetTZQ2DNS
XHpCof6m00Y2+O1HRczuEoBFMue8ZU6hCOq9zGHTdFvqBFtLbam6cct3k3aPwwU77EWAYrm4S3OK
2ME6BmmG0wS0AVOug6ShuVFae6otVzXKU+DlgpTuEOT0scmjt2SPRTu3npJcPkpw4zsojfxMz3uJ
oGIcGnBGvjF2C2wZke3S3xegZ3jabEMgvEIq7wLSVdNJCRGIF7Rf/W78VdE7SvQnX4chjTZbAJxX
8aSjYRVEhV0dX9Uy1dYAeHxLPC+pGUjF0U0VxPl8iinNSpaatUw3JgjuTWC+Pv05wNYy+u1rqSsQ
XBJicpqC+qpUrLI8uG2c4FHzDGpIFG59HoC8f1BeDZif3wqZD0jFl658vdyaggl0VHxp4gh/ce6E
MYkVRboPkns0zfpLFhdoXArZg9eb3kqTzR+yH3VrNS4MmrMiI6udyRC74Nx1YfmDptxNJAM1Q7mQ
t7ga4mnABGRoC5P2OpPCQyeRKgIDGNJnMzXWZbEvkyNY4RSQYPqa9cJeFNGYAFa1bxIeSJFvnaQa
2pxoRJEkaCQOhUlv2FGAZilhDwLAvQUUdFUPIF6RlWws9y03WYXfpkfDG9vPuvldLAx3K0t1uA5J
eK7gPrXaNWgfylvmvugoImp0xx9IbAduUSq6rkKPxqLe0Rr9DWK8VyESp1yRA2OVwO616DZsgB7z
9wGzCUCS43dK9QextMWmJRne62F8R+guKLLKIIq7Qr0d4vBuEAy7KY8WPV4xra9EJKZNlRF8s742
+/qTMygrxe1f6cJEGz0ZbMQ3iL0ASJ3slPsUqorwLsofLF7cUiAe+O+fmNplX9Z+Ib42fn1QEF0c
Uirgu04b7LLxNnoLnIG5h4i0LrK696C/b5RvFbGo8e5caglDIXJffUvGg+NJV24Oq05/P/YAisj2
RXWVN8COqV/xXybWd8UXwAeG+7wLTilHQXAfZUs9dn5C1cWj266/RrV4NBJ4y4DiGD8ilU4+46Ry
eWdUKdr09Rr9U97YvJ2rK8l/rwlJUfqQVm9xFNmZAKQ9ANtr4kOUKQm9ta6snfAqpR9GxXXbRi+K
/klRf1SgotLuLsnemWm5Eko769oVcc5rj4l/G5i9zZ/WIkQvs2fNu+7CtzQVtoJFO+uBYm9LMhYK
3XqgHQlWIX+o5ebgMuXaVfs0PVKc3A2FwiwQ9wQTAtV1m1WrQiu2rvLZ0vNPkhvRfb8ZcbSO+VjV
1g1ogkPQDAeXRmfrttdud6swoYVqzXtfvlvGLWU23h63kpr8CMIUEAfOEwsRFYpM2kfNiHfWa7r8
g7VOjf5kBZqtS00PKAtMQJ7mtLhld19wpdCUkWi704vUwC8zUr0pLPpDaqsdjN66R6j31lKR0nWA
6DLIAOvFdx6F702R0vhuo7seZP2YQNWE5TD51CPz/azr3TUZfBKVB2dsGGtwgK3Q+SRRLL4MKhLI
TZt8lQHiSTHSvImQbJO4OwwGeYbTtyAgrn0qKFH6tXZ4uOjRFZo1qzDIqPXdajzr+jI4hWq1SvLr
TE9sKehewhHa3iOYGxaPmuC8IgN60iuTt0pIKcghxhrKbVQWV/1YCS36rQfQDeqNEGWDWr1NtHqb
h+Vz5Xq2nzY7QJay7v+gOMKtDsdHJGsnqfJRFQ2Fk68WjGPFL1x8g5v+0Bw1W7mxcx245RdE1rO1
rn3iNaxRpPS5Yqqr3kLHFga+CNCpUTCvUmtPeXes23ofy/ELmjigxRpS01hz21WoUl2pq/rOqJ/K
vCkQpyFHKnrw6UDWBCb9s+yh0r6GqfokppmNNuxWhNcPdktaURG5Rk4/2gA7lIbRp2zQa4a3Ijs0
k9chGw9wh2y9MU6d3YUWqOfwh6i4T4kiLPATzJLunM0ojjOMZ5OqVlrLQi+NEk0U/lr5RnB/aCVV
6/fLQ57jXHUKCWiaHN7////7hwdAN+mE8X8lZqKnc9eCZ1V+Cj+M4nxRTc6Q65NPWzuXmSqtWVjT
LOPJubXJRGkMf4uQDUwt/w3HwdwXNBhelVUSeOZ9J7O+ZVKpmY7gsW2C9AXQ6xRPgtncFJm5wMgq
zc2TnluaDMunqWMadVowjA03zlbZUZMfB2VBSN43W1CnTHEsivEtGp3sXC9ruVjVTMrW/aFdj8Rh
IXOWMEHpZFR3f0hBMvdNzzhWppyYslIibF8wEFYfs0PnkSUfIusYboXtP9QRoXUsq4OvQ5BZLznP
nKue2ZYmZIGCCN7BoB62A4FlDxvpSf48TiUrmxDeHMavaEpTs/xb6ooPnh5pMnIfejGMSEGewoXg
7kc1l3ZH2XlRKmlurPt8fZMRezcCf017Ed4p+WVEPPlMqX77z0/7uYnJ4LMFDrwIXT5h2mZfJBO4
QCyeCli0KopUhhEfL5ubPe/n9iZBLFczCagH9hQQ7AcJ7TKQ3NvoZNjSVtNflwklf+7FNJ6dW5wc
et7JKpcXFscIo139m4nzTzhU5k79uanJqRc7qdO7kbBGY4YJZgSmgTcL32/cj0urmZzxSqrSPhdU
GOqvlJQXw8rdAzextc/kYoJdQC63xPW2dMgmERoAQx95I62RKB7Dzt06MkroxbHxP4v+9r9c3WTW
32syWY9dgol31aDzIsk/OWjE25GDBh4L/z8Xlpiy3kxWZ+WZqvgKexUGj1SnN8oVwPctc+Gjmk1x
/EuuPugTzH+zDE3WGFtVkPXJ4DAq+p125xpqMliNRPG7vgJIsweSZP/NV/2wqE7C5BBXbZ4qsAOW
0aba6MfgbaQHDOkw7obtHzE3zfrMmcVJfOzTIIxlB/JDYT8G5u4x+zYGZmsn7X8G5vAAZin7AybE
cbt+Ox5nhicRMyy8Vht0SGqoQ7flTZOLTLQWKzFn+AdU1ZIOkrxkbxI+YyBESRzn0NWuJSoBVN5W
zaFc5zZ4KtvZm0/h9/yZtsWqhR6joHadUD1eRdviJt74HNXgekkMYXSfS19gEmAdzWk9s4XMU/DU
lEp6cFCG7FRI7VUre5Tcgi3F7is9TA6XvWz2rjr78pMw6/WQNKRgY+1KuxooECpbZ0k9S5oNfmjV
ShrJqYkUPWs/y4B7BoXrSOBry9fjWTXEjUv1fzPSNgHfAhSxSEc8v78fFif+ZBiDEjWBNo67ewkt
WPkqT7ybUkipzg8Ob5xhoP3FeMTffMwPsxO3CoJEV3QfSp/Iv3LMkVsn8/eXTSytbOInbW9Jca7B
SiNQZMsZVBwkXuKMPxrg1iiw8UK8bHDeQT7WNHEQvxusJtZwkJyHeHegWKvqny+bmL/rzxxkcgEn
VFWVIee7jYTH4WnYDzeGzWz27g/40mYv+zNbk5u4QENA0wMFhyeIQz0wDgSszINyTc3RLow1ilry
F2Pp/h9j9e/H++Mrjtt6dgTa1IxHbAm5xRHiyxVY22vN9v7k1ljar8k95QWmWQgl+6UxfPbzNQFi
dXxNGFtP243xzIs2f/CKmbVrqpYiWogDydMHRemhusu8grNzPrdb8wgedgMsBsDxhkLuvvojqr3Z
vfywOX1IuE7b52IOf5IFXJiJISdZUJVYMjCJXCXE+nVr0t9JGTVWvHvHfLrs+ksGJoGKNmcKqsGk
gQRhQOjQd1C2ly3MR19LkxWkRizlN2GMcJBqo4t8iJhsuOegY6xDe6RjTA8AelF2Wwd/EQUtUYaM
EZJ+UVQnHtipStAFOpVUBHhV8a1k1ojm58Kq5tztzIg2SY56laEOM2thQL22HusXMNcbyomdcqDb
vPb28okabe8sXiyzrG3ndice4TSRKySI8NlDfg8p9soQpZ0TMsBd4OJMRuaMhbsRRBBBuIXSx40o
vSVMERkPvPAXGMDVuXzt/MdMvCcJJa0XGotXWWeEW2CfvP/65LWA6naTOYG78of2yneUteUCuozC
5iGFeJT2qnzvlowDVp36WYqLcgVI4aD4NHsZ4j1ZnXRlkHzSoXjzJcZM8w01WdA2K00A8hl19yN/
ROZAm6S4nxpIJ9a16PhrOJYOZdbYTsd8XT78gOLguyTl77UTfVaoa2el9sXVu+c2gTK/z/R3uQn7
nZYnVGDbRRbOcSOmEff820zu4l7LvS53KRpBjJAd4AWmilPnm/Rg/gHZ2ZI3jsf8LLx79IfNXCZO
GNW9NnwKiquqe7vs8XORwhI1TdUNgzRqKpoSBk2oD+XIFdccqSYz+LukEDhrQdIgi+UOVDR54tpq
L8kioBReOAHgxSZTbqQeb7m8jNlKAlBbQ4ZxSBTlqZZqJwVyizIphAD7f8QNqHNdxQcgqn+gsTG7
L9jQ+Z9iosQ12RdLjesk13GC4ippTgqTDMaCzujsVzszMcldvL7oynqkcRRVB3BBeEPzcUEXdjY/
gobwf5cxyVmGwmXeCHCH7R0o16OB5ey1Y4CEGGjaheC9tJxJomJprWAaBdvDNM9IYLFp/EUa19mw
dbacyQXBcIacxmPBs7eTA3yXz/88M5VNCd0+BJhj/a8d9SiXNMsWFqdMLg0plGCEj3hk+cDDXH+c
f1hy7zGs/BZ2FH2sUiuaYsiTtbWOlxALSC9pXoxv6OibtBfW5QY8q7tmrHyztGGz5WPrw+J0UYnq
CYHbqaldbvut/GWUMnc/6+jCew+jYmA/bPSHy2d49lSdWZwEirByBSEo2T/Nf077e6O8StqFSvzs
Tp2ZmNxsnQAvhaxaFATkJx/Mrp/GC44+64RnFib3g2kx5huVcGJa8XNGV0r1wVhTD66VDW7xN/XT
800a13t2QVRqrFfJGPX+pl+ytD+TqAdpXZ1BC5DYWRZ/H5CuXvnowIMY9xa+4XwwP/uIk+DnxCrM
iiPJJ0oP+ZreqA2cAFAbWX934x29zr7seePfu3C6pkJXuqi71O9FBrECMAe5kDYrrUzNTSMoj4nK
/Odlc3OP7fNdmwTDUJZ7q3W5PkAmQHUW3mQZstV9scs71U7lbIuI28JbeMktJ/HDlVpxiCIgQyLT
FippkSR+kaVia8pfhqjfXF7fwimbVhhrJks8p+NeMWn9696N3yz5/XiKLmyYOgkVelBLXWxwjvXr
sTLs9/uxaqr9i52cbtpfVU3P9kydRI7A0CA8zWPuyvNatHI99u/gQ1++VGYfWEDQFAKSqYjqlO9e
Ljyohxqcstw6dskgxq4BlLYGzA+aA3UTSN2MBceUZj3zzObk4JWmK+QiiAtsDrvhqr2Ory2mkSEj
+txsla36OtYpmRU9AlKSDpe9Rp89hWMeaqqabprKuOlnwcxSGEH1fMAqmosIZ37f19UKNWInufNd
SGMZtlgZ7gn6R+MZksY0Z0AQSPrKfOX3MpPt5Sv5c+jvQoCe5T4q9p1/Mh7z4El8sYI1kK0WqSaI
VeFzhE7B3RqQpgVrkTmpFiVOqrLSOxSKXg2346NHqIkfYmdfgiQaQoBqn6DAqW4shg2B3Skg6bLX
WIJ16avjB7vePHbhiRAf+AzTrJWny19m/nV49mUmYd5yJS9H6wQKsroOIEq06h2wkVffbBiEVkZG
Sw0AnXcKM+GtsxAtzyLlkwJZKPPqsKMoN73W3V3+TTOXgSnKMuIkpimh/zAJKHKcGUrjjwPFdXxo
6uZJ5cOYTbOw9BmHPDczzUIcVCac2AgY5szTu8JiTBWMmVQUaw06IJAoh9Zxt5dXNhO9fjE5iS2A
eMpQoTpuhzHcPM9FupDmzB3sXwxMQonQDXXmWQ3kGbBQFQdAWlC0W+vW/GKuwI5D3rcoDbKwW9Oj
VYdOVldVAT1heRSipySQaNy5u8sfbu7aBo1tqJqJrLYiTp9FctxB3KUQlcdshNbZT4UKoIlIA/5B
xXVuTefWJrFKkhVnaCSstWsTluVbiCFteDA1msfVWG+1Dtm3zF4sAIy7M7l6flnkeNOeRSkzYAaE
VxPTP+Kx4u4JT5QAtjrcI4f+8HcXzy/2JsmC6cBYMsCdTZ0tOcTJIyMlLJM5xO4Z1rs18NiFS2DO
/zUmWmTLMtFFn76kh7jpfOCgnq01wXZAmqIqni87ys8n/2/f8MzE5AToUiFqMIhltv8jvKkO6o14
rx7jbbDTHijv7dwjdMvGOj009rClmrj3v17+AbOuc2Z/ctPUvlYxpuZ4AIZPdQyHrXgluEvv0aXv
OP77maMIuWfkgxxmdttCowUglgGfpRM3xqJLH3Jc6JkNtZZ9sbdAqUGD/xl22mMSxvC4Qjt1X/hM
DgM6vTWh0IJAtmMI3fFPpSwulAvnbieUkT8cZnIQebfB16MZoEp3sKe46/DIfOPKeZTWSDBuvePw
3KOZeXkHlz7u5BTGbap4bsnUiFy9AFBbt5CMX7Yw9wD+ZVmTg1fnZRCUQeHZY2+Fjs7n4Ss6ZyW6
YhvlKG+8o8bxVxdeIkueOblWRb2n8ivxLcuu2FkJgESFUYJq4Rk8d6ue7ZgxKViIsdymlQe205WQ
QcuFcUhMdWNGWyzaV771OSizK01zmoXQsrA6Y3K1qrHoF2llQDhY7OPoJpGVVaIvIVRGd7twJqbK
7i7TexZvAw536z23pfvQK9I6h/YUiuOl9vr8ghj11ixSVvKgX8+foCdSrulsl6qnz5mRvikdsjwM
3X1ZcMYxIv2+qP81NM2DxDhrPGgefBviRltg6JjOm3RTbxg9ZVaSWyBeKg6OPnDJ4mSvSt+vqUBG
5JzM5Zs4R9LdyOqxcUwGyx6zHoohqEKYaV44d/Mn+2Olk7uhs2hdpSm41s5jHAT6s8ewjxY+57z/
f9iYxH+/C9wgYSzS9uDhjoWbwAH+7ewMibmxfOfVT5d3b8FLpkpiSZoIcFXoHsI17i6sym+JqlyJ
g/dXseNjVePPOLsMCniEtaYRiB1NvodQ4pvR5ntJkD79d6uZhPtB6NKhFwm9bQDBsfiattDzMJd6
2cpslkyl899Ha1qTSRm+ttoYXsYBwWcqT7eeg9YFz7Eie5drkZkA/5iF31XGaBvR23uKdh05S0o6
S44yuQPiyjAKS3VRJQwElMh/iAn0kNn31P+c1BGsBtnCqpecfxJP0LdCUUeBCMw1JZgMWrVgQDF+
uPxpF4xMyzMD9GBGnuMnIzFr44g7UvaFdYzX74XgMa3PhEEeGoMBMCBKPmnCs2F9EgsJkkDYIdz3
y6uZ62LQWzJFQ0GxTpGnbxuDAaK8C3lOSX2ECrnAwJGsOsouthj9VGJe+l2TR0DqYndb+NBAxll+
06dJtLDm2VN+9jvGz352/MK6T/zc5FwMqn4UIAdyZVhloF28vN7Z3TszMznlVCrgREFnh6n8YK2W
UGFArvPfmZic8KTRmQbXQG/7AYTWYQWX6vfLFuaTq7NVTPK3XtWEUog9uA4s+c1zoRPNFDhxVKu/
Eyo6NjF6PYnrHoMGTqZAPkAv/FpBOOpr5iY0kr/Jh85+zeSYu5ket4XZ+iiK0b2GJz76mvrUoFI7
y7/2DL4trH68O387Hmf2Jse8VUs4PwpKDM0OP916OxX+XgAt5r49lcbusrXZGPZhbHrc5covXCgD
ePur4VURJtshuB5KmuvVo2HcZP6Py+Zmz6MuolkrqeOZ1CZbaw4eZPWe5NlxJykbq/aPohI/w2F3
Zej9STTNN3NIt21gbM1EgzOgWbgG5w7Iuf3JZiadF+oRIg12338WE6Zz4Pu7vMQlC5Pts5hQUYE2
+Lauwx9Qf5fDhStWGk/Y1EHO1qBPEvQaegepGqjXNDypAJACWjM3UOqsmpPn7UZXSXe+82Rt0u3l
pSlLlidpX1q0sYzuZAaOrd1KSJy6TJIy7H9K7WbVPVgl/AxXXcDZAGhZ/QAxAFVy9hhsTAVc67Bm
/As6R2E/KDca7AJ7UKZMiPkbX9lDpKEvwQgXtkKXfw266CqVfQyDvG0ZPkNcnzX18fIHmc1Dzrdi
kity4wBzqom34wfpDtKqOynXq/xgnhJ7s1QDXzo8P5Xpzi4RuEmhouv/FRlARh7datOtpXVw6k96
sllY21yOf762yV0SQUHrQMaQ2nrykjTBjSYma9U7IgGzcnJYJ+rmJMNE6Mrp+rLl8Q9f8u/RC8+W
GRkRgBCmnG0h7bwVymDQwyAFIAf5UkY1nsVLlibRyFNJdgozRQknD7YxUwNR9SPRVKS7QSA56Ex3
22gpwZpdnaQoGuFPkuXf6qCZqjnpgPpOUOcMp37qEw8psaVEYN5XzsxMPmJiQMfVWFzTI9p89Ezn
0N9a9nDd7q395f36CQP67TOe2Zp8RliP5cYvCapwdyJn8U0+qmsRSRIq197rOKoQu1/lVbhxN4sP
gfEIXzI9iedR6bhdH7GD4lHbSfkxHUGnz3CJwu+B0mzVLITAn/DO3w3qBqhGTRM1a3Liu7z0QDIR
fDOIPvrhuRC+9/19Fbwlih2JtgqdY/JXlTyQOP9rdAx0ZyeiQD1QqqOISe20PrpowmmQnjVwsBaP
uaMe4ABeq5mwg8hs7XbfLu/uvL9+2B7//cx2JDs6sJOxIcE0reAjM+CUzoOblrvLdmbvlrM1Thy2
Sx0oQKuaTAS2Yy0SduGoO6giyJFrcNRcNjbbjTj/ohOXrQWjR8+Xbex2YCn99TgYVW4yYavuRsAM
coqXDc5eRWerm/hpjKSUqIpWBlHac4MOZJa7C/F66ftN8o4oUgUvtcKUau+PxLj1FZgzrDcpE/8r
O7o4yT4CwQ/a3hz9IYFZ6LsjvVQioIuFJv74/f/vY6ZPxzeySoHsd1zNgECp3F3n7oOI+BScay7U
EJf3Zva9ocs0LOkim6Y1bWqIaHeI0qBTjF+Pcube2r8vr51NQ5PBOxVrNIW/Llicy/HPLY5h7exQ
dTAoRIlG51Lv/J1Y6t8VUdu7Otzoo0bfcMx0beeKyn0IxUiyNEg9e6LPljsJYZmnu91Q4PuOvoO4
eqOW8OJHxgKMfcnKJGaFKsUlfcBPCrWE6OpzN3TgOxdqdbNOf7aUSXDSIr9PjJzAiCL6Grbmte5C
cNZYUCwvASJnT/CZqUl8qsO+QAeLrxYZaPLodNq85v6yWyyZmAalIezgfcXpYVpLWmcVpN1CGJo9
VmeLmIQhKgJWLgpYsLLOplMJb6W41pAN0JQQ9aqlLteSD0xikiUNVtvqmGs6YUNfeF1ldxk0Y5c/
27wVlJrHtrJBa/LXw5R0GsX1VKWCSnUnbB+L4BrpoKUgMX9kDUmUZMqO+pTrQIsRuZCVXxIqtLN/
ZvqL5fV5t/6wNdmm2CnknB3651nRvEfhbgQyWbto0+whaRqnhqjs96clw/Nf8sPu5Esy3ZqieEdY
EpLb2uNdZnyX47fLuzV/9cr/NsKwxq/bFcWVaMDzOT5flR0DgHs3/Araf6uOvQpIrrynywZnF6Uj
TDaiUQwACL/aa8TS99APJGOTEKyA/hfOJpi9Fvxj3gq4JNkagd8/X4pnEV0DggNFkkgiGjpXuVy+
9tnetNTN5bXMRgj9w8r472dWrHRwIbUl005jdGAM4QXmzYfLJpYWMvlcvjwwExryaAYNImYPESzV
nb+QU86/Ts7WMQmmpdj5TTu+Tv55N5fr8XUyHqZ2v/Rqnj1LBqxzKqq4MuNIv34yszMrkSl4Lnef
orxZwDeUvalZt1KFdineza/rw9h0QmgIjaARjSz76dvDYYD/bjMO9Dqnfp8vISlnd+rM2BixzpxB
zFWVqTshs9PhUFXeqyzBNSVWqJBc9oj5E3tmaJKtpCrUkKlf8SDProvDcIg25oHSA0ztlg0P5EZc
GG+Qxz/4W/Z3ZnCaoYTq4CDO4ttmol+7Ii1M4AolArNlbVQrKYy/Wq15oLh/D+bYg6wsXue+5yIW
jXbx0MNzZki3vdJtXZQw0Txmzsh5qH33oUkK26mDJUzy4g+enEvgdy0fn30fuVS6aotUUb/Nt/5N
/ID06Jry3AZ6fLddhwdJX8lv0jbd9Xt/8ZIaP8ylDzc5vE4MMt/U/pXJqmuYm3gRo6ezEXfyJnxc
mm2YPVumpkmyqUiGpU32KdDQECo9QivqEXBIV+4X+M9OcOXd9230fNkLZ739zNbkE6PmXg6ujk9U
6EHBcKKgQ1WFSwWFOStgFhUdaC0RY5pLxJ0SpVZSkuVBuFkCPwjhFIc7c+G2mC2ZnNmZtuyrngeO
b9FUKLfttnl3voxD6rK1jjbulqNFCWprRYc/6t2PH+pXH7FEyVRg/gI8zDzUJGwogZz7JLK5Ld7D
Dv6zakmB9s7Yara6az572yXMxUz8+NXiJH4wZVS20F0DxsuKzdAkkKp977IWvjND2pehsJdNyDPd
7J4nHwLrUn4Y0Kb6T92HQTbDNBQV5lHTmA6a1Qozg0rI0KunvMCEvHVgLQ6tYXvZykxBGDOcMJGh
e7g5p/2N1DfkhlGVcThB2UX1ftxP86raDsgI7McKmLUEsPr9yP9qcZIrVnmlaK7ueXZSHOlGo8+A
DCfkin0RbszW7hSJFsu1abwK0lUZQzin5wv3g/x7pfjXnzC5Yn2TiYXA1XIojuqj8VQx8auvpROj
2Map2zPOtYXQ4li9jIgvd7MEs5mBmP1iftoPkZVAU6MBIg9Y7TcqRyh0HxHaWcHuPOz7zYgR7JEn
XQJ7/jyj04N0ttfTssGA5roQempO0OfsviS7+Bk+z2wN+Vn0QmVu7TBlWF7DIb+G8fSITN4OTuAc
SvuNs0aar1hZG0pBRbu+7ISz+6HDG6RLJrzUkjkGubPEIDQQoKP0DPDP1riHQPqdLJigsf3s8F3a
nbkKTnq6Ut/QiH51N/A6X/4F44ZPv8z5D5ikd3CJB1WoWDmnwN2PA3bjdF28K/eXzfwerC3x3Mz0
vYyMVADKHJh5V7+6BopPDnQUbt8tnLHfX82/2pkcMSNTwK5LpJA+YwQhkj99dGpdzRaRWojLBWzV
XHg+X9TkMKm+VkuBJOR2VNtqTmIjG38RCs8sWJMHmBhHgyhFZWZ3zFvH/lUHKTsKdEteuOAE1uSe
IRUfHMf3eZaX5onZXBf2bRQXU6gXR8HNreTDsZNE3ZsFF6PhxXei2m9rD9GP0KoeQceu/FIG4mgg
A+PTppV6lNZ0ASE5U2Qyo0WKQNmnOZJmvqtdp+6oFKMXn8Wir7bG0CIyHzvfLzvc7E12/ukmN5kf
xFVMw6awe6j6iqd4G9vZtrwCoHAcD/VlawtuN201AE5JJLWCIzlVjlEhrQ1X3YnaiwLnZDMoC8YW
3M4a//0sZlR1jFhzF4AcQS5ncOJ1pS+covGUXAgK1iQqVZrcCy5s67ackpl6zZPodebKt9TPnaE/
MMEMzhRW48vf8PcM9Zeja00iEaydsSQFYWEr6OtQW4NQw9loqbEtBX932dRCNJoWiCq0jIagUDLb
GpDmgVm8KNCycX5ctjKTObIiCgwWo1Ck3NOc2ysMhBbSuOCJKe0YKoLN/JiIEOPp7+pKWosbXmTq
fg9TfbsEbZh53v5q+zcn8ZNETokcY9b6T7u7v9WOf/JsX7Q1cZeeYVlr0Bnz/M8bmLO+f/ZJJ05S
xflgyC2yTYMIZ78R7j0hWYjq45/4zfnPTEyuqqzVWibWOF59g25RBEV4BVGN2ax1VCoue8jSaia3
laKhbKxJwP5L1Msc92VMtC9bmEGg/OoHkzsqUrwWghcXcnh0qpFI2HTvPrY2BjTo6+hL/AnWeaRV
V/Vr+VeX18eHnCZ7sQGW06nGOx8Kd/M661C7XdirhQ84zeuKoe06UyN7QTnTRwcvhT96iVJryb2n
2BTE1nxBHI/SB3JkrIAVx3b/n1d1f9ktXfk1tNdpItEW4YXQaOY2Uq2dA3O2VHWHy16x9NnGfz+7
QXw9Cz3JYWeKpN5EarKpzIVgPptRnO39JCSgJReYDqIWhL7iUNrNXuHFukylOn/Ln9mZxANHV+tO
Q53eDpxrIHgxVRRhW9KUfuw344zr0lDVojNMokOTWkbb9eOn2/wbrNHe/Vk5dOn+0CfhoeglIY6q
f8Xw5n2QdhlGjR2C18GOQbJiz7ucm3gjHJYccSEI6pOwEXSdmrsFYUMrr7MhQOrom9mjo4Z69GVX
nH2Gn12S0xmWoUAaoB89Beh5vZURXuIl7u3aO9TaNgIch4vMmQveP51eQX6yqVKQlBDrg3uxYJnP
d5cXNZtf6CqVKR52sNNN8mllME1fahsin46Y60mxtr620HWfX8SHiUl6y6Oga7iUMpuralWUNzTv
Fi6n/2NnPkxMglHiZiJobyqUddxBC1agCagZvZ1azhvjhC9xKn5JWvdJZwJIUZnxzswoXiOFaq3y
KLMvf9H/49yZIt08RdNlc+KQmdGUquW3mZ3pyhEB7X2INpOeiEdFHq6bApQ2G8kjfy0Z2k62Fjls
xy37LStggFO1dFH9fUJIFNRBzFJxLBv/+9yPIC2HNki5sLWz3vNhalpwdHJfcgZLy2xUUEDxJdpb
0d5f/pyzx/vMxNRBaySUqsQgK0BzINMOtfEl89+K7PmymfmVmDq1YMPUfyOdF0R/ULOW17jQKeuw
pLE8vI9KI5etzPuG+WFmEidjn0dQUPfTmDxcR/ZSi2pmRTBTiZYCtYFo/cbfQw1DDOm8umjtZCst
2aTFPSniwoLmqkLnVqYegJqHKmcDEaoqzYND4UlB1UqpmayljPE/pH1Zk6U40uwvwgyxCV5Zz55r
5VIvWGUtCMQmdvj116m+M3WSZJLur1/GbKbGMo5EKBSK8HAfCyirGAJaJvlb1XSlx8s2taF6dxeP
ujcq/TdNat/kUjygthzoBohyUxnKWWkXko0QsRKE3v3OhRtZmVSXFJrrgZ6HR6PCQyrL+Y/Pv+6W
jUWgk0Dv2/cZauCTGQhAIJRya7tXcpV3q1jEOYz3QqK2DMHZlyv+WIU+2Jug9ythjEFJfbliDyyU
c7tr041xhQ1nWs6TTQq4Ai0+b18tfK2ChOF0MdEY/HcbOP+Kq2SvEhKRE7kFsoMUrll8bZp/+YUW
OdhkQKDItBoge6wvk9naHbRv/g9LoESZKVRmFpXFF+J5kld5jY1qNO6EwyPmzTaO3KqXXVmY//1q
k5JmYBAhRgUskndjEj90in7/+RpWoGvonlyZWHyHXoaoNp3LNroNysEugMK2P4ABNc+Poz9X3eVd
uzWGvPb8e2d08W1iqrYCKscCb5fJj3a5j4GRSLO5g9YmZg/yM0aGuwAivhuQMiKv7aipArgJNj9w
+S1rLKmAHGECFw8qo5Bt8Or+Kttox0qoCurRTpfbQ5j2x5KWKeSIu5dEC6EvbtwUGXuqa+vOrKWX
KkUTBHj2cwVcOQjdD6XWzorTkNvl5W0WUszb5Lcq5HtG3tyhxs8wageNWYPV3jDU2GcBfXfKzC8d
lLcjBuUpjLNMhebSDDrd05Tf6pNyqHrVKcrsZhj5LRrDF/CyqPZkhcmpNrSnJFK/oaN60hPlJyQw
n6jK0bxJ92Gtfx/G9i7jUMJMtSdViMmmZQgxPFXcFxBfZ2WzDxXqjobsZCn/SevOKxnAIJCpdiIC
ybzczF2rh0AiOGEKT2nRVWwi/qro2DHIqd6WJYg1I8WnUKRKSHscKunGypob2ZigFljvtDD9FmWM
uZUhnqIeSCpIdEHulNKv2QBtIjnKTtYY/jJzkOlA8gbywyINwMfvpgU4zZMUvbtiyiFJWU1OZ7W9
0yvFzSgxiDKXGBjYOAHKxxwKDDOA0sjAeECtZXGMh3TI1CJG9wdiPZ7iQaHWwbV2JwVNYLnj/yFj
fGdtcaSVDMI6U4e39IwbFgeAl/5q1lYHac8a9/O1rd0h10tbHO5ca9KeNsgLpPEhzm9FCC3wpnOm
Adyuugx9NWvHoFL5udG1DH0GwuKVoWFTzWV/OLVSSWtHtLXYafIxpAneje5NfuV7QKMDHm7271bS
xnf25g98FSVryB2XPaTug0wpf7G+/gFV4cnWGYRsSxb6n69u7Xa8XtzCW+oeI6B4XoEq0QoqYdiF
6rXG1ojk5hYuvCQaqcEphOxQJw0DCNLOTvnfgXzuQgh4ozKytayFpxhKCe1wM0KvRZIeI0VAONPY
59m4/3z3Nhe2iPz9SCuRZFhYh7gfUfBtF9COfMOUNZjO0EzcTWJrM9dC/vUXW9RG5FwxUjD8i4A3
9CmTtS9EbHWQt0wsUv067youZvkxzGyDMdg4SwrdeH6tPSfeefniqdlMog9Ji1PV/Kdsjx6EP/Om
lQFk3j//ThsLWnKUSy3DmHECFILFaycjEyZjv/5DCwSIdBA5gQRFprKqLrYs53WN1gQmmJpZUa9X
lVvdGnef2/gQGAh4YzR9HozQ0XRb1mHpUIhYT8ISAPkGtGz3Q3Mbp5odbyFSPxye2Y5l6BBpMjRA
mRYPjriJaq4QWvoha3ZqRQM43L0s6M/PlzM76rvHPsxoAJ6oUKTAttGFI/M6rRpSYTl68dim+9ZU
vEo6qbJslxhE/dzW2tZd21p8nqqE2CeJrdKftB9NhgzdjHYamAhrErufW/rgavOqLGBeFXSjFHVZ
lcq5UCm4VEBVGd3F3TlRXj7/+2sf5/rvL26HdkwsmuX4+6n+JOoc4s8ZJki3XmsfS75YBrBQyChR
DdIxifP+EoqMPp1iZER+W1C7xJsmSaDOfKP339mwK6rShoL5NEKPewSjY/Tr8zWCU3nFN6gua79R
yuoHxIZRh1BG7UrhQ8D+NKIuZKvKWHpxigZLWybDTZiWEIE2Jf1kasoZV2ZQWqHYq735ox5BWVhT
Ezw2rLQgh1jzxqahPPrxyPSdNCiQY20qiLfrBBUt+PaYIJ/L9Q461B1Iw8Njrch7Re4cM1YZWsz9
Ky9BIpkOT2pX3tExfFGU9jTgvXyIBjHaBNOgoQLZYIUp30Q6/ogrjKok9a1c5v5o6F9UKX/rMzTk
TWX6mula7qtjmvgVyAf1dNq3IOQubMyS1XYYFmfDhMKlSYa32Ko7G7KO7GCC3UWV2yNtgSrqkhQC
j1qq3+ox5jQ5hHTsjFXdiWnWHrLr7jRmWWCaeQm9yGhPiwSSwECf3HRTBHHYDCrOVGR0r1vSN8hC
+10xdic+VZC9NTJIaAKUJsn1SUmk8bYERe9u0EkaDDE0j8pYajGkWUHvBAoyU9rIZyjyavY4CO3b
UGW6bQISYE8dmPjlQtzouBsvJokf2IgXSJMFupUYdh1DyEerQIUrF41DwHfvSlMOP6ute5ZCbWei
UCsdbjNzesyn+ohBON/qh+9gGOE2hDvvIiv/kqfZi4yai9NLmWsa1T5u9BGKuRpzNQghQ6OwQi2j
ohLm89TIrjBmUTD9Nopqf5DCQ5TQ2hWsva1UqAVAT15GASfZSWnBbKnXIo+bWQDc2Jma4q2m1CMq
e8Z38kfFeKmqNvKzMIQSW6MHkYU2c5P7lLP81WDAk43G4PFRGSFV3r5wScNIcmcY+KWQZ1WZTmzT
sLbygrUjaxANGDtcEmC+XsIjQCKAP6pIwk/2/KJC3gcsiX6xB8UYYHZbWIyVMPfO2PzvV0lqAqqQ
QsN6/LG0HFaDAZRv1SOUlaA9F/dRcgQy1FKWiTcujxjayxQLwmf0kmz6Jaeh5WlGl9xaah3Ek04v
OlcTR2mYeUfGIXWsivf7qR2AfyFw/ZqqRww131ZCu6jQPTgSqRQQeY+M5MQNCUScE5iF01jvzyLu
B4cXIzlihDR14kR//jyqrS3HIJimA+gSoznL+462k1JBtqXyi/SgQAC+qUAyB68Xlul/bunjx8Ek
rqypJmCmqBksyXAzK5ny2mh6P406KBKDQUzeuIU+Jr7QkdJlaMxo4J//SD9rjnkW5ZAf96fWBvkt
6BbUN8mBDjcYqJ3M/RsU63PW8T5dgEWFzGS3IARFtvXe42inplWLq9WvoBnUPLaBueen/tSdoef3
T+tU8+KuTM1f8sq5q2QKOzXJel+JxCMUTnacqBsbuOIMGlTsjPl21dUP85xDG1lVl6bCF5n0MyLJ
M4Sjz7Vl+DIHE8Q/dQcVL1fFBABXhmbFMjCM4dRoNNGEr8ihk5TTPBu9sWMr/gAAtQ7K/bkHMROa
vt+ysmgmrsuT8CsavTZCP0tVfss7Bi3oWLs1w+Er75SA65bXU+Wt6scDLbSDRvuNd8VKeoTfYVmg
/dOtj7BmuQdOKJoIKr3Jz6x8hFxbHT9+vp0rn+6diUUGRqZOsvIYJhSL/9IERdTosssQqQNiuxR8
bmx1PYYBriYq04/4aSuiessaBe8K1gV6Nt6lauXzKNyITXP++/5w4fNdmZn//crjOaiYUMBUQedm
7BJ2r4a1nYItWkk7uydvyVYx+2PTHVn/tb1FehmaggEXDntzg7++j7J5yNiLTA84OxuiSBg1xhxN
/xaGzhYZ5urnA1hMpngQyHTZdFdR6muTES+1tK6hPwctczZN1NYrXPxMNPrG4Vv9gH/MLTvvmZ5r
VRqj9VArj20RQ3f8ucGs4udesrImIOwtiKvMdeAPZWAtD0GDVkaVX8fyCXDnU9GgvS/GFGStW+QL
Kwt6Z2vhKiAQm+c0YEsT03lIgSjHqQ+NaWPftpa09JCIhW2VIMEgxj0ZkE6FPwf0h6JS+6elIgy3
EORNuFFMBRSvi9cuuqqR0RqIjlJ1iPNDrwrb2Mxl1hwe+RJyGBxk9SPLCWi6IC9dYDnSTjwVl27P
QcA8q5KQ+/SXaUtB9DI+01ux+9wx/kdS+MfuvM1XB9voFDljDeyiWO8SF7MAZ92b52UbSEoXW9bm
KL8II+9WuXjSt5qslAqDNeWOX+IdMu5zndjJN7C8e2i8HJWNwbg1J7ne1YUvThZisT7vamQ9cPDe
S4OEwsguDe//8Ta+zwgWCzNVzDWYBpKP8YDxpD0aColT7lpfCoZz/6a+bpj7uI/vzS3WlceWUYYV
EpDGJa2jeGTX2aTwSq/zDL88AwE/bJj8eKrfW1wcN0lX9DaXYHEyip0S070hkYfa2CqYKqup6Z/U
almJU8EqkffzyqDdcUliu9xjwMlDv/Sh/UYe48nG1AgYu9lTBi0D3EFuPtnyY3poj1svmPmTvffV
dyv+XaC8OhltxGregwDa5ya6SdZdzsDAlQgvzCw7s0L3333S3wf1ylzGzIqqKjwoPw3IlnMX/QQX
Agu47fq9vNM2TsbHIaD3OezvhO3KHpcySQ6l3x6LJpzLj6ps9z8ZeMhmyFea2agdpV+2LtdVN0K9
hiKxJfRD2WjI23Yw2qL3dfpFFsekvkjxw8ZOfjz0+HB/bCxdqIyFGok47/0a3JVOeSu+isH+rSzn
V08UEpFg0K/OBt2U5VrzGMzLIbtUdJOQZWmvoDV0WBUA56v8TtW+yvXPSHmoQZajFdOGu6ytkaKO
iMl/OtcS532++nqNkoS9lek9nr4Q8ZzuMyC/coNi0IYGn2/n2hejOqF4jGDm5APXi6KEbVgIE36Z
hE5l7BWxwxNkIz/ZMrJImbUwCuVmNjKRn1pv2gLA6Hbr9lndM31+t4GTgnygvSC6RscqknrfqN7C
Sg1MnUEZ8gjChY3UZOVSxdP3j6UlciglHSsqYfX+X/w4hhMP9vz4tYLcQzN561CtBs1re4sURWFx
p6U8nIPm5DJHO7SX2MvOAKhCT7E7aLfzBBta/s9oO59mYrH6KO+2ZpvnG2AZL69/xOIblkydKlLj
R8iHaAftXMywGWiAbmoHrZ6yq82d78Yr10dNW9L1BnaS/azdBj5HpzvO1Gmm2/oYYQwMn7tlAGnR
zw/C77jx2QLnq+vKcKnKIXJr+A9kv/0WaGpI4zia3wRbY3qrjormgGFYON2Y1XxvCEKssmI10eAr
ZnSnZ60blhazQWNo1hu3AFjVP341g0Cq0gDVL8B7dLGbYWRNaCeTBuxhEPsxpguXzaNZCVSNx10d
mn6uy6+UY66uQZn0jEe6qxB5VyTaj9AKjylXLmlk5rsoNCFsTXnu8nACnVyse20kPSTEMu02b1ws
FXVTSX4zGs1jQ37A+P9RH5oLCQGYkJuwArQrvgvLZB8WsemgMrdH2fkuISPGc+rSlbo+dXB5uDzO
VJtX0vQs64kXm/QQhbnhVO24y8K4CxSa/KprM3XjvjhKTc/s2jQewcArMNEJlBcortX6ySIxVDHw
v3VUvowNTw4Tbdy0oXsytaNnFd/LRLi9BZazNLo3SigaicwtwGirD9rRUoSn15gjomXu6Ea766X8
uSTSPQjrJ9vMIEZPapeiNQYl2p0yPKYhwqaqlXZXQz+CauJb37zIHT2OvI9tpXvOQHGMSp0tw7go
0QmALuo+TbOzXCh2Ac5QjrkRYkkXHrHzWE++nEh7s9OhnTRhbkltjbtI5G9DVnqaclfT/GyWKbTH
f5ltobjDhPql1h4N9RGMpJCam3p1r1bckcqXUeSvnfxoJXhkm0ZjPuc91KAKkFm6rVHvVEPkj4We
QtWyrr6SotgTsL5NppC8JO9uZNaqp6g2zx1K4WrS+I0+AV+EdoQU9xeVtsBUEXFuBy47SU0uMVit
zFqd/K4W7B7cQcOh5pDE6vL+mBQ1CrBCwTh235xVax7bGy79qFx4hg4ExKs1JzKZpw+G+bOp5Om2
ymPtEkV5s09K7WtW6JnXdePkoTCcnkjUyGjkSb8UvVIHZ0hD5RDRofRr0d/FdZX6ih6al6jvTkRJ
bCnivqoUI5o6hZ0Y9WmogVcxOX7OyFwVeiOOngBAK+m2ZKle3GIQpWxOkTYCElWilyLHZryHslJg
qlptZ5qFknHyEpryk6E0wTDJc2X6ueLD177tM3fqMVtMTDQ6avK9UHPIS0k55vzKGwgRZk6LWr09
aPQ+atkj9F24o5fI9jFZa5eiOI8suxRSHTk1oPsuumGXARUKu2FEsSfRNgFvE4B7KDDYZa+edC4g
d9VFNgNlt85kT2bAPKjqXk4hujPU36K0b4DUSo5lzyJbjDNDe4atLscgM3i3I1MCxlxm7oawcQYF
7KaEtUEtFW80Y3toQVzScBJ2T82DIalHkBH/aPLxwMeG2uiKBxhRjewJNOm5Gu9JztgOtU9qW3i1
dGOOrniXO3FmgqCkCUHOakjZQSMqfnQu9UGjD6kroxjopL3skkR+yKxsbwzFSQsT3WbSAP0ElX5J
SWFBnKWdziXLhgPTBwi9yTgekG+p7bLn5MTKAcluVLML07oIoxToJCFEVUphekorg5C+jvaVaT7o
ed46lBsvNXhQ7DLlGFqXwxw4mKlzciN5ncw4ccwhN9D+jIiN/P0eo6DPlRWBTav7PurSixpKuiv3
anEYRI4KuBIepKQDVJgdKl3/OsUS+CeJVDh1ZzxIWYOufVGDqrsS+7joCyR23Wg32fwfJG3tJh4g
pV1NoA5WOUSZyhywQYsriGcYTBZCf2xltAlb8dw01rcxjL6kujYClAyMyYT2FjcHT2hiX8vWkYwm
xn8zJPl1iwlPSynRgyLp/SR3e4FO5QD4X5BLTR7bTWHsxxoiwyxSnaHCKL5pjbauSpg/VfXLRMhe
rodv6aCBClBvgoapEJzDzVEQeyLdIZlUj6RqUAr6apjCzaXhtZkyKHMP6ASqxhNwESfZVM+kygJJ
lV/yJvRbK/o1hS9cq9/a3vjVwZ1dotSRzcX4wiCULZv9gRUmJqKl6hYcQl6XgjKoouc+VuF2D4KD
QtnKXBlzM7Gp+YaGPHw0hR0Z4VtfRcekH/aQCjyEKrdldiNY4RiYd5UyCAMKIP0KdpIB+qYZrzzG
itErzG5vkPZCo/pVQtdbVisv5N9MPXFEYXhMSu2p6l3stiPNwrLVscb90rPSNofyODK+h0Ah2Au4
nccRuEsqD6rfYLXFoHeoTKkt8VDcJBZumDTrbanDKzd8LWX6nea4Rwx6EBT0LUKabtNc7JsOnLF1
C0S5IXl9Aep6o538NJTcXiS7sMcLzggBd9SUEy9voCaNAZVpYg4bm0snom+VFl+sCXtEpR0ppmOI
h3SsYlqr5n5R3o6ZAsBnYVcZdakAcbUkdo1S7+VkOPZD5/Ja9tMYxEbGJY86l3X4y1TfmYMKwiNp
UveEJgHJ+F1dFD6LEJJlXHD8TVUwuqGdyqG7IYUMjTsOhbYq3rFQ9cZmcMIIZPG3o5Vzr4XaTFZU
Z9CQXDI+4MAnX/CF/E4YgRGVLjzYZ7gAJ9QGihzyg+eQprY6TjuBUiqX7Ejgvw7pvdqD6UMA2SrC
S2wNO7PxWQ0Mu/Sjo9ydddibLN9DFSZxQGSMZoRip6z1SKd7jNaeSfJzqbcv4Je0y/GMQwla53iE
nmnV2XHOzoX0Q5N/6An02rlfcejJDCLAjx0wIyBQw+ioZZvkRkdpMqvFwzSqZ7kpiJOmiYfA7GgG
BocOw6Qdytj8Uo6RXVs5Bl2/FEpvW9Xg9E3m1PUPE9zfgl5ULp+zHKfeIrvIim1Zar8Sekxwg6oJ
oJyk/ZKKwYXwEEPAN8IvfQxRTwaIYJki0LJ9lWfPUon/h9zZzIjdjg2XyKgemzax65TkXjV2Gnav
MT2mi/a2Z8kL78Uzkr1z1FvUVfn4I1FGPG8xfIk6FBRtIJZlDrsB6F6h5JEN7sIvVq5B7iwpnpom
dCwL3IzWBIKVOqxwLWeS35cvgBJXdjaWr8hSOJgO9IcugVBsw28KQr/yCfI/hRS6wFCUCMyN3xul
m6ha6iL37PdZwwa307WbMkqMPaOQdNQSzYOuuYGxzfbYJ4Nfq30AucevqCmZtjFy6kdUnVyYu+mI
idpRREgw9Vnhp9zQfLNqFVdtYvWSDJZuq0BSODont1pHdbdPmsltWvUpxs/3iFxF9tCLyhVqpdk1
qSR7UOhzbhVAqdEYJ6r4569+EJQoug48FAQB1cXDIIbechyFBsqKWvRaF1kALEVshwlDxJKePn/u
fOSuB+3PtbH5lXL13EmGAqKpBcQx6cPood0DSdhppxhOdGh24FzyQP3rZmd4uFMEHDJeip96/S5E
YyY/jDvzHuxEXhpox9xJnLvN8v9KxQC/DgFTptb8VFpsBVC+U4d7DC8+8oI50Ak8PpvMASvvsHc2
FjvQAiatZwNs1B7xmVNAiQ3MNFAM5A400jD0Sb70z+L5831f6ZSiz2DJaDdQtBs+dEqnsexoqOcY
2XXp9/RRA9UyKAXnedrBUzrnb7yo54fr4mE784QB0wfgASj4F+UDjBIOpUjKDg9bxWEgnQVIFeWK
GKxas97kELCDCP/pzDi869rmolrAMV5dyQI2C8H9UfZLnm80G9Y85NrC4mULlqcyH7qi85GsE9ly
gVd1tG1lpTUnuTazqAqwtkX3KISZMkXW49bMyfeaFx20Hylz0C3MFLve/0XmvgVD+IiRXWzi4hCo
eClXpo5NFLjCTtasnQmxWtcK0p28KRK4tZ+L02DyUS2KFgtl4kZtJQywhLgttiZWVqo786wKnbne
TAJy6fdRJ1WlMerUuvX7g+JMrnB0AHIBSLCr55mgCrK1iPE4BHnQbxZ41laIWgiZ0QEwvWS+jHKK
DDiZWh/4P0974l+hpjCLL86SERhoafAYsedotnHgV5aMxaK8CkQo8LRL2K6CB1eXM73F8YOmshMf
6HN2BrD2UrvEiRztWcg2JLk3xVfXPPfa7uIINtAYFk0Lu3EVnsXQ3ncQCHaUCoUGaUy2iqKrm/vn
7loSBTZp0jRJa+LDRnVsW6312lWg4W908rixn/PvXoaz64trQdeUjYo18ZC26MUZhz7AXtp8D6YI
Z7S3oUAfmSwX1+QieCpTwuLKgDUI2O4xlOTh8RtoDujjKAa86Fnx+8eZptfclef8ELvIin9sLPgD
ndziJyw+5FhMUIyj+Alzz6w4dDt+kgJtl296zFrT6F1OsIipaQyInCnwEfWbAcxxvWb/5o27Ce3I
YaCqw/PB3aqGrt1O159zEWBHo9F1dMdw06M80rYeeB/szzdwzcJ1CJ8P6FWmUzTQFykahNFRxUMZ
dYpIm7YO+UqdFfedZgL/REBHtIxreaKrKZTTOr89zGrO05FcUM9zyHmbHWPtpF2ZWtKVpfJE6FTW
nT9k0kkbkZ+hZCPr3c/Pd+3jKOXv2+e/S1rylfUov5a6hiXNsy0VykhfJeRF02F0q/v6IfYRtjZj
5exgy7N9vbaFq5tlBs3TGDbZaWb4xisu9kJXPU9oBiejU25qfa+mY9cWFy6viFYf067qcLhUP/cB
97Z0N2bcrry/Ml6LmA5KVRs+uXrUru0u3B7N04mPIZzyN0PuSffV2Jtz8MobvPZRlKhZ2MzbaiWt
ta6u/XRJOtZjlLSuCczOOe/wAyXYnfUN43MYU01bd8vc+sn740KLnAID8QSTiHBVHt62aAGE5v3n
TrplYHm0Jz0eWw5/4TGYicpbk3z73MD/yMH+LGEBxQAj0ZiQChs2AJyg1ZBggyeiBKSAFq6r79sI
D3TwBcb9C0iyvH9pfJEtjTIAvDKD8S51wmDuSY0/5neC8P/GSZhX8r/P3gceerVEWzNvsZczfefk
ErvmAfMxXjkDMSqAeq29ag++ave7zXP/efiEavP7EC3KeEDzA6dwHhCcNf5Itp8XmuPJOYQbL4eN
yEblRZTpwbTIhxxuOdNxNje+5cee5RVIWw7fmrMZbca1ra1dBJkQBXXADpFbN1bqVJ3iaCqgeohv
uYmiOfKxtN5ync8jKf09OX516bVFW46AdM7PzOY0P/vU7sJ8y9ED1Qu7S/wvzzoGEN5/Qkt0YlQU
GEQebIs6c4Ytwp+NWE3lRTjpS73APCxMqFAm26PKUzlkZ7pgjeN71SlLZ/tVtGlzEWEkTKiHGI35
z42E4dU/N5Lc/PsbicqLiFN3vYEGBVYZXbqT6pf+sONOC1IJu/qtGbY1G7d5HBZRhucRhALm/Gim
XgN1fOal6R0HnmHC82RUvcqBRlrub8S22R8+hBsQN2lQD0HHbAlxMSYyZhKf0xi/Qq9nZ2XnBG3g
v/C/boiPzFCOCrbzp/U78Mrywo0iEgOsPv4+/s0e5Xrmc2d+A4778uvfoGOe/9xnC114EI9RJ5VB
S4DYhq/Z2kTfW6VbmmdJ35Md9RqPeCqauRpQpyAb3wgEqzfk1WIX3mTINWZ5520eI+IY5OeQbBLb
rgbvKxML/5kkuCxaFX9dHAhqDrh66PBUpE9jegvpcxRL3N6VXXXAjJbTy9+5OAyKH6Iv4nzuVBuL
XQJzWK0B9MbxSxIJjf0Jz5cs+ad0MnNW/Gex6uKmyqahV+oEN5VFQGs9/hobKH/mW7wKv73/E6dR
F1dUOIEDgMdYiRbkt9Z3BbVZctGgOKHs0LzzMI3osZ8YqzvOlPiGp6M9dJbv6aty3ATkbG3q4vIC
gmRIadZ0vhE395CXQGMssVvxxZTwG8Le1nqUjB6FZLgZEiGI5b62ZfgN9KEbud5GwFgS+XQUE+OW
Ak8m+huo7GyOJN3otvD6K0jt9x94cY9BiruotQwfeAxaHNj+frqZnyKGw8Aks1MeJ2d0k3H3NxKw
tXc+asMzUb78W3Hh/Q2qAX9rJG2HiNjLjxlyvDY7p6Zy04bquZPoUY/Ng95O6KluxOL5gH5wtivD
swdc5QqQ3S6gQgzDhZmhawWwB4ltyA4r9OvIvqV9fKwAVvj8qK5GxSubi20mFESvFSAL/tjJ+7zQ
D031JiccgpGb99tqKgRkIwSWLXADLWeZad5MCVqufz1kc5cceSDvpTPbyZDaTZ1tWuDVtf0xuESo
JmoDpG+G/RxRMwJ+86F7RHshAO+Ml8/ZtA5hp9jvtnju1y+2K7uL2FRFmTyYJRaKx11hYzgZgTf5
NrqNU523C5urccGyMG6K2SSAKxdxIWZ6qYMesQNxTgMwmHnkoto48usb+cfEwjH1xFTyPIQJiVVn
cBcNYAOsmN3L+cYQyP/Yuj+WFu6o9wqTGx2fDP3cuQ4AuOFj/KX0rLnQBtnm/efev2lvXvnVkev1
HFNAIT5VPNphUPrMzZz+djgMXuNwfysJWK82XH2rRQ4CqiM94RFOW4UUb35hqcdS8eIgAmr0UQ+a
Czsow2lzlavvniuzi+RDwgxPOpYw27jiqXsRmT3LulA/i6A8hbzAQl5blDfEm+tJW8WH1ae7gdEX
HdygoLNcTvZ0lZSjgzjMd2i3H2GJe9L/b2QK47xVx1y7nq6tLW7sHsCK3AJfqB+JMEWH/xRl6UPW
Kd6G56zdEtd2FseuH8LaFP2IdxYer7mfuIAEBGy3rSaxuX+L05fVKfTVtAmnb5fv+0t0ME9/t6a5
+sy6XtXi/JExN02lxKrYCb0ZZ+xuEj8hjgahptyLk9e/MVC8di1cm1wcwbKs+hiUdPOZIL6GZ10M
LhVMR+SX5Pc7a9xqQK0FzGuDi0PIqUTVvsZ+TiWxrTBySmnT59eu8msbixMHXB5RGgWLmou2IWCz
+p6pQJyOvgx8BpTAJrw4gF/wBv5DBmicjnsaPWxfDpsfdPEoIJnR53KFHzL4YZC8ZIfuqHs86Bwr
KPxMeJtp6ny+lknM1cqXZXF5CAtIKcKDjPMA0Vp1NxwlECAAL36UNjm6Vt/M19YWVy1goDiGBZaX
7ONdx+xRs8Nb+bb4HkLcSPOTQ9k/br1utg6ktQgxU9wMUmphiR+aDJvVHLLhSMuh8aHGmE1p4EIE
XZ1X/OqhmiMVO+mS77I9pNN8upduKyf+odhVsHldbX3LReTp6kQUMTBkSGSinQEyRTQBQozbif2M
49l8I28567Iqnho9xDg62GtqT5JQj8CF7AsXNJtF8/tK3q7EbwSDpRCHORlaKlIkAFE7OAJENGRL
MnrLwiLc0Bq6IkYKb7FAdOtqZRTactxGW5nTRhi1FhGnyTnNJEAGfcwwYOA4fIIiIfNj3OzVhDjD
XXbYjHJrFYfr07cILn2Zk0ESiKSNcLUDPwKtNAMjaIASznaLaC0L/WPtQ2HcmNKWdH+l1aNHXNT/
qmofdpkz6zjJburh+S8lFOMPvzIk9ZuRbS2Lura/iDVG2hBDlrDDKfA7tQ0CKBsjGAjk2GPVgV7G
AVxdOneFaefDbruyuxHsPtTLCxKzytLwA+Ze1TyB1PdnuXs13HmQuAown2FnAO4Fn2c6qzWQ63Uv
Mh0lTw2rEzBbe9rBvOu91mlUJwUR576AjKPl5cfpMMDlUhTvGlu7yXca5oMAU3v7lx73sZw+KWD2
GnGY5r6Z5Se+SILZx5Ndcsij3ecr/x/xaGbUwCjlzML1/nXAykr0YoC1dB/t4ng3ATZyRiHgVB76
2oFoWjk47YbR9XDxX5tLqda+q5J6CnGm1Ly3x/FZZFscyauvEAwi/WdZ+tKRlVxiXMKyZnLe2ZWz
OzlCcJ8dCcEpxAxbeSa9/e92U19cm6zQq5ByrKz6f7RdaY/bNtf9RQIoiZKor5Js2Z4tkz35IjRp
q33f9evfQyfpaDiqOXGftyhQFAFyTery8PIu50APj5dCRsPjg7AgBN6hu17eNLL5ulsvVPDcpMx1
pSzIr4VGbvbAiS1mTMylD7Jzsv3weNpV4bIsQFQFVjAYm3NfzxOw9n0o0TJ5eRO3MejJiBCfV1Qx
tbFREXpMxg6y0uhYpIOjFcE9On9OEHl8JLUt4XLhF9TLiO7JphCg1/W0FCPGMfZKO98WloVBnc9q
/p2yEUKnf11en+zIiUKVLSbZ9I7AGPdNCidZGl/ZxS5/f0ypH3qymqfsvPEdX2cAJmJlxYDPZts+
wWxSqctooF7yUiNXvXZDAUY0ewLFGw+JOW7HB8tY3IxnNrzaW9z4TXYo0eaH20Qe3fxLqAomTBUN
bxpYh56vbjL1sKp1bCcvsdJqPxwqjJx7XPUwm0/SgHE7IHgyJ2xmEGpaXnFXAaW/ExYAkx6yecHj
3HzuWnQUTm6DakCVJZ6WF+5VrvNkXNjmISZNVnK0RllywrNLQeMkNB5RluQyjwoI2PayM/8vUPqP
zbO4wcp7VHOOGhCZojW0+Gh+mPn3vcn2CEje0PAjRvCc+fiKTuLtWO/JqgDgRjtDbeKMAieOpM+L
oRhCuDaH82RRwG6dsiBrG35KkIPQb+PT/CYHpd1wbV3Q1J5sCaitjXrWMhW2qB8fwviUICdH3i0g
NCtBUOg1w07iONsQ8GRQQG6aB0ucpGeD+j5M3NbPUW+9x9SUu+xCGy+rDP8vKWD9y+X0ZFWA8riH
ikeJiBYdjcZ+qZ8vs/DVRLZM/he+xPEngwKO9+WU0GjCMvlbuTc89oH5qtdn99Nhue+9ZRfZb+bD
kHiS7ZV5q4BBS7IYedbDLm8mW7ypeeANVuEt/6J5/vCKUymzKMAQacO0QO/xL4sJgtF/LLYW6KCv
jEuf9lbAnjAM7Vw3gQMabq3Tjxbxtj63iL9ifdsvoX+sifVV5B8q0yxgrT/RExrWeGmMvwdQGguO
0yN/jrxuYyUuJFZdaxahOzSCYfCT8YSE4sSWozolYnDzXYa2XGgEyV9+MqsC+CR0KTXGHRfaKI5i
nRTM5Kk1kfmpBAZExv4y720wkOH+mJpdD0oYtImPvCKQujkmldMTSuWvWJzMKv/z1Q3C0jGjUN3D
t4S0E97sSiQjBdyO3568hW/vykIcKWpY5Ng+qHE7BabZ1HZy2uR2iNBpVcqkP2TrEVBmBHF2WXcc
ZZq7cjTcMfl93fZzPPW0IAFQlF7TB8aRk19G4z06b93l/tXXkQRMREpxBSxs2tzB5zHYwiXE8x1l
O16B7jE3oIH55tpMx9MCBTQBF2XKYp7xb7zAx/Qx+aqdxvv4lLoY4fmlptrSg6x2IruTqNDT3+iB
Onb88cmv3md30jC86urlR/fCnUSFSKY3kjloFXgLj09Vc1cj2B/pDkRl6KxIwBx7lFxGkgiVCliS
L3RoBwMrfJG7vUI+8bmfUiGQWQK1Xhb+lnlhS54nlq1LgJGW1JneYqp836LxnfsKyIoQoJmvyUNJ
TgQVAAW5IIxJY+R8X+6WfZFDpBETi8duV+aQ9knhJ9LWAdnqBFCp+EOeDtftpGx1ArpM8zR1mFz6
8dX4Tjrq/e2t6o4Pr0jpyRYmRCqmktCJBfhsL1xE6o4SYBaTWWZotAnj10CIoWZmQQuavrl8uCQW
xNSVNWSNERXYuUlpMKT3qVHJ/rKFc8vGBbwQU1ekIASSFTBBfZ5Byh5i/1wHefivT1kxWwVZQrOo
uZP//peRvdJF1t5WZ1M78k9zhS3ZRxKAAsTqtQrFoh+2OoiQ+uzU+pDwYR4IGMDSAWkuaXgsgXlD
QIwQTG6ol8OockNPk+4tNwuIZV3L1zwlOr2it1RyiA0BMJogUdWOZ/6uHmCRnGQxcVWCSCTowqu+
oSSgMwTQKJjadksJNEzTd2NwMOkjmcg+X+6hGyfJ/UldUwhFMsQiCZn5l/v95oPNLdRBv2RxMRKL
CV5SDeBWG2Mcuf9VkmFlS3CQaWiXWQsQdmOSYp/vcqg5PEI4Yl+dKjdz9UgCjdv7uLIn3CoWs9SY
KVgbSmW/Zoh/PhBfcd5kOyl4SGqWYRaEV+0k36gXiLxamOAgfUVTM051JGwN1atJegjVN2OieKTu
PQn4b6LIkymxtaDODZK0aJAE0cmuux0ewlM8nWq0ppTe0kO9SpYa5v52YWni5F1pllEx5nwXla8s
3LfFvqJf/uOahHi0UPGYsUasiRe06C4G38MIHkG6J4fQk7HLbsf3qx0UIlLIxwecfnnYB3+ZPgGf
LR6bzOPmrL9ekX3eROGVOeGu6cxQtTuDf7DzGOHzPOWrhjZkLiJAiBZFzILsIJJqvukzZaeDRqK4
yY8ITVHUcmUPJonzi90DbdlD1mHCfi4z9C0Sl7YfkmgfDY3k2bJ5aa82UkCP0W6SzOYbadkno22c
dvx82Q9lri4ARsnaOKY1DNj696isnTolO6umzmUrMhS0BbCIgrRRGwYzL26TK19E/+wZI8JbtsiX
0mwr+v+CuC/UCeMmipPWwj15xd11+VhBheN5QqcPyUio8vNYgbxBWyVU7fEVCVX+9f8dCEEq9Nxg
mLM4BlMOyDcsG5rjN206uIF9m4PJz3y3BI0k6LjsjEycmVOCpAZ/McyF1h4dlm4x7ey+dSW+yL//
pUUJUBEVM0ZHbFjhvhjfLDfsVj8FN68IRi/fxkyclyvJAirBGJ74IryXe/1lAGREQIo4si3QVsI3
+H2CCph+sEFpY8+8GW6neKZs6mj7RbY6ZgJyYGRyrFmGxc3qachBOrq8q/rIqcOHHK05SqDdW1EK
Xo/D5c+3GQOvzApIUnYTUyyMyu7RueKlVTujUNzdqWXxueijCv2WQylxmMtYjwLU80NQZWC8KEzs
bJiAvAeEUCh1OiPngAeF4OXFSQ7AGUZXGVuih1kFfW4Ep8MNq/8yuo9J9OmyCUkowM5/vrIRUeiz
9Dps1PORd4Prt8i9uYN21E/zUV6zkC1JgJAyb5qpojDXNx+yBqs6Zezj5SXJTAjRRl9Qi7KCe+L8
ZdLv6uwD+hclX2a7P+HJ784F4dW24V4cVVbAC+bB47OvrTtAnd5rvaHwwTroynNEl+9+du4uWFlU
tFJNZu4MGeagSlCsK7XEs6WLEkBjUbOI85v+e+X8Pz9RwEH0/DiNQ2lFVoaNvOLClIDiucl2tYVG
hD0sTIAFB0X2B2dbaL/wprlsZydyDJbgvdgUMOuERayFuWv4ora7Ap88UqQVi4PBxGbi4yUgbsak
HFTEizteM58eeYX1VfVOiU+e2XpWG2qytAU5L6KdsbvN47/rKPuP50wT8AI0O3pR8xfstQkc2ZIE
9KgbEo2UwWChPA7LXQPK1svwJDMgxBujDZXIintFE/8BHk+nCluJBRmmn5X8Vp8lrDItCmycKVxS
B+sQnmqQqPAqtHlIMWE3W8y7vCZJQM80ATkyKIFTm7/+X6Y15HeI1JqAGUWYUdYnsMY7GBpIhvis
AG2Y4udQPrqyvXl1soQYI2SLlS08Of/itSJNzssgWCzpg593saEjyGsqs6vuTUQYn0BxfZsfddTB
Pr2ipUfij2Itv6HoSKu5Pyo3pl9Qt/A4aMQuuNcLB6KioEyS5YElQZs4Ta2MYOTNelxlOvlrsXPw
8YZOCdrnHBzDabqT+KZsgQKERPOSRwkHqWbf76IcewqsT9wBouAGqO0izIH60voi/0svvCrE6ei5
S+ZBjeCixXceHmTfU1RtBzfXPNgEP5ksRyU7EyJZaTFkFhlLfMbff1zINpRHyCt4GSCTYhbcR8P2
Ly2GEu38HwFMF+BEGdCVbPFY5wxgwTFD+0XnhMktb1hMMNMgwS8OGJe+lgAocwSRi3nG1zI0iJTY
j1nVuTa7yQKEWXSPifrLLimJUHUBUJpyVEDhjuWpw80wvimT22nxL5uQAYlYwlemaslnnsm59uKU
eaBYw1fMBIMgDSz+PkxKPFCs3kM+XjUivriwBsc+WjrNVBbhb34jSizIXkPd/QUzppZmua6rCKfM
WAODOMjOiHnMolTiCpsreTIj5rLL3sxKVhlwhTja0eGzFihXHaaVCR6mro6rns2sMwKYCJaWOFOl
gGLFtr62hn0MWEoOY2uM3pKYb2N7VvdxzT5YA8Zn0lm6p7LFas9/SY8jaRgt9tSwvuXsYz5K9FW2
Y+DVUgWorwIlnmtugOMGDV3j03QD2DVAZQqaPEeDUMJRViHevMxWNvmiV9ubz0Sx8hw2U1LurEmZ
HKusTJcuEaQSoIBCiyWUfFKJb4rzcUlc9iPkbIZ9jtZqq23QlQYZikgGwxzHX6DiamUCzsfNpELF
nZvRwrfZbB0aay68bKiq3WJEf14GLNk2CpCv6pbZQH4a560f95UyeIzm3kzf9FXrkVDxLls7PyvF
tYGxClUOAzomoL99/tX4gHM6jvhqMwoEYFd7rygepxysdKTKFPd7O4MwErmy+RXd4lvHYG1bOAZJ
sgzVwG8b5E41dpeMg8Q/NsF/bUE8Bwvmlc7JOL0aILAS76zmsdb+tua/uxZoFiWnqfm7XI6EfmRD
7cYYPLi8v1seuv4BwqFogyqyFLTqQDfnNNMeFJ9/FTLN5s1nztoI/xGrk6fqpa3RAUYs+rY69hDw
g1jLjKGz+oiBGPkc7FaUsLYnnAcjt5duLgCkOHqHpvxYBODRrh2NgBSePGpaJ9lEmZ8IR6JfkrjP
UtgzKuiHteB812VHfHOueL0mIfKJUBlJupZfDmHnBmNz3yXg1GdcIDcoVMdgNHQs1vhcZdkts3bx
7XqEhII5YegnXdyxUL9Doq/b2VbySckCqFohMeaYOSYQL7uU9HMLUVOnLkqWhPjcvxL1PzhdoWTl
K/LkDT+EFwBCvJj1Wom6ihdXOECEN/EJU3GnER3Vr4re+YG8ZE2Eo4YGU8vXNlpoLsVAJcisPE6G
bdC9tm9Or2gu3cpOrb68OL0OPSdriAZ8eXKKD+2I5OXgRsgU7So//WTJpnLO6adLKxQgKZpUZlNu
rvFA6FI/RFxLRnuTp7nXzBDpi3zUr4qfjKsKy2+78D0ZmVuwG3oYpRSQm2dL1ZCcQocJZqKEs2UO
0ZyT0Eba0fqzTMFroVFf4q/bJkzdNCkjti22sZCgNcFqieuzrn4m5PIJCTnFnR94Z74Vv4I1fjMI
x3r+MSpgVIkenaSeudH/EUf92piwiXlPlRwahahPVKAc0mOHgpPLlvJMbnrqak0CRhErbiczxrd6
8bSV5182MX5lSwCZqiTgx+ktxI/DfFiyDOsxDslovdWsh2BI3MVQ/rCV+hgUM0T2ugP47b2wW1DL
aI5o4nRIkbpQsnFxqUuqoXwzXxygp18mApLZW2WJ0jI2O/m6VKYTWX6r1k7eQIrJ2l323a3Ib/Vh
xY6XOqFoJFZhi6l+lmL0gZGHPlK8hRgSBYLNQGG1KiEWWiA8GOA1gm9rtm7UxvchidxeJbKXgcSH
RP4M7J6xjPy7vkxQXlnUWO8fh4ZVZGIuI5gdyLXWNi+P1R4KcVAdRPOc1Djz6YxpFbLD6Fp6Apw3
4GElXpy9godV5owCzAR91ECrGSYN+6HOqlOmHzst3y/aR1p+vuyLMg8RQKbJ877pQu4h3X4gi2dX
8S6pZbQZMv8QMCa3MrWx+R7+v/iHgDJzUw6gPIa1F0UveSBzaWUqwT/PfTHMmxo9h9ehp8wW//OV
31dTsdhdwjaQWr6urb6NX2eMr0tADtB7GZqdYF2/wsGffRtyS5fOF7ckhC6Tmkbo6oWlq9vXZPso
4AdJo7kBtdA1/nEpSuGLE8CjXOK2qAwcrzQ65iHIYiPNu3yAL8Yk3IQAFoOtdU0L7pCX97f8W8l2
TkCLJM1JHQwcLX5b+EG6LgEzQmMKS/OMTKIt6bougSDfQgEwCGloqjcADHXa2+RPSz3VlQRnt5MG
P68R2BAbW+p5zKeI/OPm7e+LPWx+LE3XdEY1iCGLJWsapp0W9wpAFzSIqgcyhNqpbjqMH0CkSkrX
tRnUrKwJgEH0mioaPYMTPanRjfZ12uM6Adl87kKWbwKRbB69eUW5cvMpuTIs4IcGUYQfb42kXrXY
5P0rW2y2c1srewJ6DGDunyIDCz3fZcFHFVqP6OwheHxAtLt8/M77AUDP/oqlbkLlyrSAJkYfkDIZ
4EP0LjZv2Ck/QLPyaBTYXbDQ51DvlvHk8EP2IixeWRTApSgpxoAJ+MnrKrhF2utBr8GBPKkuRGYe
jLg7DDJ63u1zvzIpYMyIVosuDWHyBcZIz/120mNlS8AYXSVjbaiw1f7dZ053rP0AOnE9OBKhACHv
UdzEmZU5AWeUoDRZ3uJENlw/3Py6qO+Z6V9zHzwZEWvcwRSbacrvg6tiLcnpE+vbdVLoZdTD2pWn
TwJqYnG7T63BCGrYe+Ed8tfqZgy02kkBWQY6axNRcNKn5ENRoQutHZ0mKT1j8RlrnFF5T+zsPpfV
L2UnQKxuk6wowrSEV/6/fEEBVCySobEog7Vfkd7vJP4kJ+Cs07kKYaFtXWWxBWM2XfaLTfaaUu2a
2NhLDoHMLQUQaeoCN3COkwaB3j0mZvwmu4vRkqDuyIGW3igTM92+3le+IiBJXpgl2mOxsB5kMYt3
HsL4Qb8Bep5Xja9LLgOxzK23Udlg/gje+dDuqhokw/sec921V2YQvturd/KsJt+1C7eBWPWu2qJQ
iwYmSRl+Sqb8NJbkXTrNiVPTcFdS9arY9mlXxaJ32oJ6tNNg8KqTIHFOse7dzFqehBzLZncAK1br
qsSBdKjTaxAOraC4Z3vZrf7msqtuvhBWSxRAJu7HGrJHAJkgbp0+3LNFVujY/mqmaVEKnV0iqrVV
BirPDb91RhLv2sDet6zSnDIbDmB1TZ2lTmTtEZsbSXVmUA1vSFuUR1TyWbepjc+WJnfZeAtVlWF4
vLxtm4HJkwnxlrOtqjfMOh73WnGTZt842a86v+mS0cGDcmdn0jr/5sWzMsj/fIVcYEwPlzQNxysu
nrNbvzhnK1tCLF2n4TTVDLZwFTS7zgBhiV4bb8loTI7Rm046DUeDkdvOzO+TLvtgqCX1skkL7sPI
QpAPfftdNGkPVT6hcN3NjgXZMCdvrT+TsrvXrPKtOqIuifJ5piyPJEgKx9LGfQe9dVBTHFnXv7Pj
QfPCucLkmplljqompdPVkH6ddL9KbZfYBSRi9XBfWOPXoTDG/aIYHy9/482jsdoG4WgYRTyYQJpx
3+Y3ifV2SWSyDNs37cqCEMtb+WSV8wIL1+TzpdaEmzZUp0bFHm/ELvLIdvN2WK1MCNzRac5wrmHL
/Mr7HOOT8bb0LRB+Bw47RI+yjjzJiRdbypIYBbapj+Cx3QfGbgLEt4sMVbbv2NWahDvWnvquYCG+
1tWZos0wYmVRCNjVJQur2MYuGpHzc5SzwiuPj3Kile0Vs5wSlBFv2GaBP84F9vGK8FZmS0A0nGJN
C1tspxZPjywmTqbV3twmnxslwLRFanyZreiRQOA+WLRThxyTpOYiOd/ifVvmxF6sFBgeN5lrBJ+z
RlKXkHilSA2T6do4aA0+Hyu/6anqtgbIc2NpF/3mBfvkJVRAkWai+ZJn2Mhf3S7Z52k/g0N8RYwI
grtrKyErywKiLBj7pcMIy4iP6ImnIBTUxzCr/RrNbBl+UQFTevSM2nEMa7/vnLIvJ8Tv42CbTarC
NfLwzqaN0yzH1Jycy/eLdEECoFQNPNAy4R8veirlgLz5mFx9KhFKWtL0EYMtzeeSJGAD9G2fT0vL
oHg7qfFkSSSICbKQdnWDz8TncDKyB9Gi350YYthhQvuBrLtXcopFshhzREdK1sOcNj1AGA2jicS9
/J1kFoRwKG3pWJUc9xl6uSwjcMNUuerBuNo0IdaY0MPQh0h2nTcNZGCZx+VHf2jF2lTuDhLwNQTM
WNSyhIQD1nTVy0YSDRgCTkxVxuw0gbXolnOa/3yddieeqnydruP2zWlpNlo7DJSKhANMi3HW2wkH
mCtioO2PU0N2BByxy645Nf4wHC77yL+c5SeDwlnWGZvDwIDB3wenc/vKy/j8yZZwlklZdfo84ZZ+
Dvi6twJ8tE1fDfi/LOtiubEbSEJB5walj3+IYnqvcl6jvC3ZUV2Uqc3zUem0amtH5cfhsrvoYrlx
BONIQChscUlcPjvIjvYfpmP7nR+UXrD7T86iizXHIiqDeGn/WdoT0e7VId3TJxNOep9CT1DL06sc
c/ucP9kSzrkaqqgQlLCFogSn3DHiHe9VaL2ofwu2UgjaX4f+TxaFmMAYgorNFSxWWYVnZnUq7OXx
8tfaDq+eTAhQolkYtstVmIiVe6PyDfJnzvyFUfBzfL9sif/Yfz/XGCB9/sZv8wk9mgznWi/7u1GF
Pl+U7PKKnPS+v7ls6l9u6adVCRiSxLSd+wEuqFeP7KS+5w2JsRtO77T9BL5nqctLXEOsP07h0IxU
AXJwOkFT2f2iE8zzffi6rkvJmT7jyypjslj5GMw6Vkh85ttgL+ycfk9gLfXkwrPbMcI/23ne7pUx
XR3MJuPA2AQfFh35klaWAeIf5IJznF+nKwtsbKeUdVhOApmKAlOR/b59Be24xAfPQxgrM6huxHHJ
kdBi0OTqy9SjUFgzk8yPyfDtshNuR9lPmybARdgpraoHsBVMOy1vnIzcES1xLhuR3SPiaP0wTGpo
RM/urJ/KalI02uTJgMjyz7BDFxtPo3kY9a7HingUYNxyHVn9hNtRbkl2ngSsUIK+1nJuySbej4Fw
bfoCYim32Wn7bnzb+TIafJmLC4ihtKQqxgQWtaLyTCtysKmybyVZlThU3zdVooYNbEwP/P7QMa1a
up0DaubZ0xz5rOrmmtAjrJkaJCdMU/DAIA5MhZqwN8axUyu5UynZ7hr/W9kQrqikrxZVLbP/3QW8
siXcVe1oKmWEce0f6gg/ee5/qiMsu1c1C24eYoOq5x3UiEiojRqlbcXA2n1a905EP6NLGDp/rmQT
Nx1jZUWIYkY1n+quLpD5uht3GuiJzmxIP14Qr2JBly1L8IzYSMsqN3Hr0+a2Lr/VyW1kSdJD2873
tHOCY8RFkNr9jI9FzXu9/BgaMg1E9tKCSTRVhSonbysipmBhLGkzEYoZ+t4O9btQ0b/ppvExY6EO
RCc3ISu4ipV1ayjL12kxPWupbsBK4yuZvseIxKFoJ+hvBSdbjW+Igmz+rGlvlzBDZm7Y1UmyG43l
q2mV7wwN7ahL5kcxKGf1JZwdxc7xbC2Y3zZl7Y5V9b2HCmKa65o3dyzbj61CnYSZp9xO7zSLQUK8
jb0Kw7NuOUF2Vp0pc9vSvs/r8ROt07vCKnYGjSdHhSN4Q9V3O3PMSow3gf2gj27VSOm8GO3kDmlb
X1Xrr1qBiY4lhIxzGD2MZvqdxtb3Za6Ip6aV4uSaUrra2N3MjW7uLTPyNLM7tUmr7po8W1y8Pkq3
jodwp9Poe5JF1A9gaNfYBLQbdV/il1QQy5sK5TD05V9aVd3k6uwUVSVxlJd3Mj4jBUAxZlJDt4RT
HaRJXypGDZTKdcdODl12z5vDa/uKaXpYMkB8zCwIDWvi/aVr+bgwbUYArzrVMd8le1N3Qv8NxVOo
9NLCuZE1bm26qGnYNoFmrA56u+cxb4IhRzuyYXGJMFiUxbdzlvqXwWPLhA2eddPAhWzrYnd4MKr2
aLcoceoEXye/6TtJDfUlVpgYASE2g/4OsU3xpVqnuj3EFIXbUPsSEn/oKm/EpMDlVciM8HB3FZjN
IZCC8b6voY/9Rl3cdkx2RRTvLpvZ3KzVWoTv0WqW2RsWzBjLO1r0OPGLZCHcW58Hss93i/+C1ULq
urDaOMVuDQgs5/FbOEAsyIK+Xhe6U5dKEjOy9Qg4PseNOdMG1rJCOxYauc+i8Hh5yzYKQ3xFFMJL
qk4t2xQio2oKhsVs8G4L/uLjXbrHxQpSt4lcrjAtj1q2XeEfexbP9a52MC1yK0x1pNPifHHL/Dty
k14na4STGRHKM9EQsrAMsShLHb60SnwMJqV04kU2ScUD1Zfu8LQYwa/jMF/q0MJiFgauHK3SP3Zd
eJOV5tvU0E60CwgGoGPZ83cLUlefTNRTRzCxkMjE6srM4xonyeAqSLqGu9RVvtq2x+VPM8N5RRMl
X4+wXt5/q4HnhWkUYu7PP16nVLZW8JdidDRPzTlk5xpEZulkO7iKzDc3FvrMnBACpHm/jOUCc/PJ
/k45oA8H6962XRTVXXOvQa93mHxVcUrZFm+cvGeWhVtLLzO9aBeEN80eshI9lNd7fzgkjcPecWnZ
8aaWWNxcqsqoySDlaBovFAtKpWM047mg+jGZTKcbE8eMF0fr/r584DdXRnGT8PYSlYks4DTSuhHf
cdwDWh5T1nyyBuU/mhCed2Gg2U0Y4Mq31Dd98aXuf//KUomBW5GYmL23TeF0s2LQaLm04z40K2eI
biKt303Qh7y8URvKaeYzM8LhLuPWqkcDZjqPuMa+eD8cRz9FK1yza/7IDtMHOThufpzVyoQLrA7j
crDDDtUa5d0yLy5RAk+yqk0Tpq7iwaiqhi72FxEzDw2rHfH978yT4kSgHLLfDpC4VHzwHb9G4/Jl
uQb7iI9FOKGBRsR36mJHRZjHeKcmx7l2tV146rSHFm3C070CzXFJvLkB/c+sCZhhRV2cTDOs0bAY
XS1DX7lFQbc5z5Kd3DyxtkVtU6cIoMTBh0C3kipX+NtRNdxF7w8mU8JdYVj7vCtkBIj8FhaBVyVU
NxnKQYYlwsMIToh4VHGkohGSjGyJ3NyKjpo2QHCn6r9AG+6DpTd/jFMhE4F7WXuFn+ioQuHLaTgP
AhK2ZaumhgF/MR5QjNqnd8GhPpo318hcwhDqXTYGknUT2PT8btFYZwbhTPDew5tPH/Odluwlvr/l
G1gDY1ADNA14/3MTbU9CqCAs/D7hyu/jB+vABw+6Hdlbp/6Y4A7LP0lsbp23tU3+56t4xyKJroSY
8NzTR+XB2GfICYHEFPOP/e0rpWi2LOJ821yhENsoPhlGo++XMDGxiQ/RG23H4zn6xtopd/VRc5Jd
f6PL7ulti5ZuY1QGV5f46ZauaOLGZuMeU8kqnpZe5gVe6Kt+8VFrvMZJX0F9v8GoY6q6ThHPG5Sa
VHy4jEvSFySLpr32uDTH+o/WSXfdoTIcADZzu49sX93JbukzqaNwDjWC5yXm81UbtVnBSTNC0zQL
2HRWgxrekRLk9N2pvFPfZs6tts+P5j5FpSjyPxe3RuVASlR+ULZC9mc/QryYgizoZoYfUc+QoLWx
4Q5Png7IXvgZhGghpJ5/u+zGG2CnEXCGMxwcS9NEFFhIMM9dCZN59LmJQ7cyTmy+qcDfctmOtuFK
zwwJsYM9hkSlCwyh1Sh6P+9atEuaTuumX/MQHzg5pm97DJpwRe3xtvN1f/q4RI82BlCkOeONMhOo
mVeLFp5GU6ykUKS0JxSMTV+DFgFIXA7q6ZU0eRtvCeAE7IH1ARkT8Zo0alMZB1WZ9oWR/0WyKXCa
HmRURrk4OHknPdOZF9Vl6Zlz926CSJ6Vmd+WoTm1WkD2c0o/dqr6qPf2eMtmRENWS7KPl7/O1seB
KiUQFAGEZYhvRTODekYR4idqYHRKwU04yNpVNu455PwoP9EEV4HYC1nQ3ARJBCxQvzvyjgCu+NP5
v6+KgLsM+RSG+8ymYNp4DsqtGWPsLQrnPWPjbrCTfY8eD8dMiR+kcqbYzW2jSC9rHJRfMDqZOhs7
bcznfWc75qnYl4jrnPBWzZ30qH4E65Ebehn1Ln+rTZRQKV5qVKewK1IKm3CaaRiL+dwWUHjtHXKE
X1J0sXIy0uKDKqt/bECETikFuxdIRaguXq5zYDJaBIiHarCnqXnrGpnqD021rwPZPc7vaQGFn5ni
G766U+MceU7Q0+GBMZL3xZSHnkaVAo1u8VujzT0kzVzNZLfdtJyWxhydthwOmP7+1qt1KPstG/HR
s98iuNISa6Udobi01/Xc6zGuks1vYlVDRPhlYJ9qqB6VhWfSSdL/ec5mXtoD/jlWe2BE46hNDexi
5GIHjVMdV8EEhVXMjKa72O92gdNlxwqEnqOU0XMjjnq2ZiEm1Fq1yZsOtjmF6B11my/qgWH4Dxyi
4blTQmpxAxeeWRSuhUnRLahMwLms5gQ+ey+AlvXomqfRR1LAo9Bejt10vrf95OYVaY+NF8wz68JF
EI4sheID1tt5yAY4hReeigPmr7z5YBx//9jClmXx3i+MgIgRRkDMsp9NrFS56XfzLkIjbOwbd71H
vNdwt29/yidzQiwxK0ld5QTmxuabGe6T9r5rJM/1rXv02ZKEsFsxK81MKGx0++pId8uBP6F/NHBe
I4mE99hq/wRsaFU7ppjtgKfMhUvyN33nV8RyJV9p2yOetk049ZoF4uVehZUrOuY2fd/AI4zPouPu
FbzPbEuWMBSX9ggK3YL6yazcLku5KzXD6TN/7u6s8X7ux9AJyXulQ8M2c4Je+UyyDyFoM5d8OkZt
6jXVKLli+Fa+gCDE+3w4SrXx3+cQRPshr2yCR6mqfM1UUM3ZucTC1iWGEP/JhHDuS7PTu2LiRcBr
RwO5w19alLDbSmDPsTJjUefeovFtuuPRppWit4gdKl8qFbzpSU8rNPn9ssLxJlci1ahg74Unyfsu
Nu+qlS3h9dLZTR5aI2yxrPKs/IA+cYdYbwwdSBOFblFUTlJ+szXZG3hzjZah8oZW5EvE0LbWVPBc
F8iktf1bDaSW5XTq2AE8Vl6N4ZC4yR3bYpjOgtpzPOwuH9VNgFvZFu7Jpixq9M/Ag9o48lNw/6HL
wE1y2cNlG+RWdoTDkKm1DVZtvsbW+DyFN2b8npKHIfhSZ/3JWmbH0AwwN/cO5Kb9BBQWl5e5la3E
+5ug2oz/oPNe+Lah0luVMoYTwr1Kv+VTFOiggA6Xzy/mfvqEV2HjXNPBbsKebqkUJVdotAjHZchN
krWqglaepXbTEPQKqu5cXtrGwwgmLNUgOtgbqdgOTQIkrDUSYSykuC9my2sX+9j1N6le31fJI8J8
2VZuuevaoAA6ZhrFw1DD4IsjKZ+T53efADcULz4L2Vhmmy8qKhhU7NuMpljcD7UWCPf8UGuZ+7Na
C6YKJcvbQG3ANcWrA8y1uCoFRyEKqZMGhCrgdWYImd8xW3bkuKu/WNPKghBT5DGbrLyHhSrNTqRu
nXp8pxm3I618KWH5Roccz/08LYdv8Ao/DfBUT0UDY1d8rA3HeGaLb+3K1jjpba0N2XTW7jNb3uK1
5wII/bLPTrKWtS1EeWZNiDHKzEqaYT6vjPm5dqd7OZQCeftfod3J0x0cCC99NQEolyhGX5yFxQ1R
Hjn54sdmhsJzdzvJqrNbHgh2Y6TM8fjWkFp+vo0x3mrxaPOqqf2gkj/nSvZc4H+BuBQTcm82yhvA
DTGGHiYSB01TIFtF7iY8DKvuc4dnfauaLlPeT9qjltkSkNry+bVJweep1g9qvEwgZiC57ehT4fez
cmfHGXHmxXDiuPcvo+Km46PtBH0uBNly9qJ3rR7QHBXD9c5lFbor/Tp6M7mvLKtspVtRnERaCh3/
SHyK6VZ9HtmsdwD6dhceMN5/QxMvOPTe9EfjzgfMFX2jby+vcMtN1haFLWUjOmvKIsALt9fdbvkz
iHpJbLBlgekG/5dR/UVzTfh/pF1Xb+S40v1FAiSKSq8Kre52jhNehBmPRzln/frv0LN3LLP1Nff6
PiwW2AVcXVRVsVjhnKJMcxRT8fgpiN1MzyFYwc/rsOVUawl8xGhCILwQC9ejGtkoyLkkqRwlv6X9
7/OCNqZ3UXdZ6cJFC+yhz9bYLwsAV6ynZWgPWV885pl6NelRYKcU/1ihG9DwJjGFY6Jbt9haOBc7
GnOZWhXcyJhwbD3phTpYWXL0X6rfPhZeuhMB228aI2wRSQcqeOZpSpCUYAMNIS85BEfcL98xfzXY
nV0eCq94aiZU3XuBg2/aykoklxTkQZMHQYn8Kq9a2yoOiyni1NtAx8InXIng4uIsAy1KM+BiGC+6
jPG4+9E6+fcOOOnP2c50Qcv8XFKnMxxMOIqnss8riOj8MSobcW5FYTgsu6qpbCBPNLmgM/uGZ8SH
5Xf9ND6EoFIm0bLFEdKr4GpwiUN/KJIzNS5mc/rvAOmVYruSwTE8HArcdQxzJh4cqAyGTap5CWY8
fdmdJrt7li8bcb1fdAJcwFkaqS6qEOdPytGZ1fSqVKk7542D+V27qdoLDNY6kVXZJpGdpABZRdXb
GODFa0oQmLbevStTQOb78WPkFmnioIA361fgjfyzdBi46tXiBDaQ///FjgtT7tzH4SKVhFqUPIX4
OPIR1A0US7YduCkA3xKChKhwRFno1nvlg4ZcvIrAyr30FiJjjSaPN3pgIgLU9c5U7dadPC12ltTu
nH+xU7b9lS0U/g2Mu6EP/PFotairp7RDIsrW5XLsEA94JKV+5ZnUk13rGej8pWsJUFzZHz093Xeh
XIBsTd0cGhmnO0egdNCPaac6sxm7gktAJIZ7hKpBWs7poqIRiz2bzrRJigy16GygiO8Ur4wwooZW
rJ44olW2zXsOsRi5AVoACj/lG4dL2dAE6U9XNrdJW+6rAWWhqXU1XRIkPluZlrkSxQViue9oQFqI
Qornpk3vxaVsN8FFHi62PooGPjetZSWNi8mjpIDRPUQqaWqPpL4b6ifBJ9t6U6zUMbmwq48BJWU0
YZgvj20zncBLi5JIBcQY2Y8tE+b5REPZXqa7OLk7L3vTWt5145lGxm7MmiDrlp0WPk3GfVVMtll8
PS9j+/yQWmGsDaL4wZViQmactdW00+vOrZfbcag+czGj6PEfCZxrLWFDpTiGhA75IdU7b1yoIIvb
Nrl3EZxb6UawLLFcAuBUuhnT3jHNr1J+MPCyNZPCO39gmx8F45XoguoaK6l8DE9AeTP6Dp2rXT+B
ObA1HSTkTk0awaltPJE0vB2wYWEoBIPlnErAOsqmNKynXToZ14YFmysWxbpJVSVwrBCxIq3l4zSi
761a/nkNt14uOtIcGRM4sgU1OZOPo8oI6gB4sUtQ6basz/ZkJFeNbDW2lnWPCfYXGow/QnE3CHq3
n1TB99zKHz9oz8WQzqjnUKLQXvan3QS8Mm0/7alr3VU2cWXsaolepBtf9YNALoyEaZLOhgWBo0bt
opQdcP/ZcaEJFGO/m7tmIIaiXo6LTT/pa6MGSZNCgpiCVrg6S/0Wwyq3sRW4ADXy4yR7sKRRcLVt
eDhkGiZbQZMp2sofDbbNDamqoxYeHpHAk2g12FI1i4iltqohsBfWZkBzRyWUO8HJTFBTMlENed+I
bTzDZxux4ibSpk7vwngYEMWSllELIKzWNaclxFZEgEwiCZybJ1Gd9roOCU032nLmq5aoIrwRtHBg
mDYwKE7rhOTDTBcpClhcrCMd+byfT9bPflGdPk9ul0jUqdk0cN1SCFBzUAfhm1RB2oX5NCNE1l3s
hUvgVovkB1YmMPBtMzAIZsxUDFSc9JySQelCUOphBOWKHi3U/NzS17y8cUc3m11xfXtTr5U8LlLo
SdXLM4FeS1TYuq4flDazzdo8CGLiRvqtKSs5nHmDksGwhuItIrGFb8zI2sy8O0f+5ATZWhofgbsG
LT1SQhp4GVrPPJo/sELvps4bpw9rc4nyw7dF5ZPI9K4f357QlUTLIwXniJ0F1Gqla3Cd7nJH8zQ/
Kr0s9xjxTHMUj1QLPqDODn5dsy0wA4OZomlnkOd8PhTLIe8e/7ePp3MhEEM4Ki2Y8TNkEdDUO5Gr
oywcOp/kf8Ls6uooWWhZaWTNJOzNChpRAFDuZMylRf8dsJrANvkXUxigxFozn3snnEovFcDffJJw
6qN6XD4X15KpRcwT/iDVgd8yRgv2z9MX4zViC9l6bCM5Bc47SNmwEcHbJnACpmxhJgJvoH64Jy0g
dyJ0fWdgZXifoxmGjujSUSwrWiiAc9nXAnqIvFcR/dOpcltq7bVhtImqXAYz8c1JcENvKoisAAsf
mFiwFJM7UgTmpZBUKLjukXgM+ub3LOSvYpGK9/S1ME43uVByTZ4grNJa9JcsVwFjW/ZUk9HuVS9N
r5RsFNwKW5cp8PFhhohboHXi/E9CtTqNaogsOh19ToJR0botfgi8fFPK25VqwEosvquA6cqFGOwU
GSfAGDu5p2u3KTBuGTyYanmNk/lWsRNIZYnAyXGupHLxKyyqAVSoDfIe4Or+A1MXKv8Spm4rZyAr
YdxBqrIUJ2MEYQBZj92y7B4qdMzBwnpTm9p1moqaGFtHSrFXIGNsHHkr/9ipJ1kf1bhHDm50Dbhf
y+uULoKrlRk3f4BrGdwBEvAAlrPUwfixRi7X9VWT6LY5xNjSFq4MsfM5kcXeNlhC1anBv6qaggQZ
6VBD/YMVlkg+w+4KLxlWWFvvI0/UJNw8QDTfLSyHUAUS8YNWd4ESVUNGWbDUo2qxA8WK7KpqBDYo
EsL+/0oINnqMqZKRSZLqNZy+qLNgllH099kVvv77Wd4Pi8oy1ba7i3TVr+VCEAK3RWCvhFiIf4Rf
1sE2YzzKOoygMyMbywq20nwXOOpGoqHLpipjnthElOVLYEZihnMYDXjiRc7c4GYG6D2Wq+hoS2C9
wsTb7M6x1whpJrYqqdisx8QHAh/exHzqnVtVNMmqgsmPo6w8dpfDDVtqGciB2qNbgpUcQInifsjG
U3P9iOeHv0I1rhKNPeKzSrbr4SnvE9uod2Z9HDDdXAcvguPdiIMf5HGJeLdERjyWKmowbznWO+zY
pzohH0TxubhuxbqkQZSep7aiftM1ga1smcq6AMI9/rJWTxXSEMT0STnGAIG3O232iqCIHMGpbQQ/
9JQUAJhjhQv/4lxL6eMuLVqKy5hmmW8Y42Jj/yl2SiWWHowO+BC91b8M+C9VH++lMLgoprJ1KVWf
6pCw5bJkr2loCMVR+1vw2zaC5Yffxn77yu3TRQ9zUuC3fRqSeGP+7YNELjUZjbSNAwKJ3VdW9Kki
23wsL/Vd9yriftl6p+qajmEn4POw9zcnqpP7QtWyANEAC9qa5hmpUzuSB8boXRkcyP4TF8EHeZx7
LNagtRlbnNAATJBWlxEp7PPfayOv+yCB84o8WcI266ERfL5vnseutIdgcAb1zugP0XihhalA4kY2
AonYM9F1TLaddGoWuZZHLYFOYBOxlexqjM2DQR/SpXCNUtTf3axKrqVx5kjkAttdOvSz9vS4HOLj
Hy6P4EJcDXx7X3N5wgfNOOtYcp2mFYVmpM6cJJX6Q9PlmoMZkiObdJ+cWhsqr8ozZwlqP+7Vxqny
9EHSaGOTufCGvEWNtDCxvYuAq5uV3016sTcSOHTQDd1VpI3fC8W8z/UuRMOweq2SDHsQQe5aGM6y
9UrylAH7jtMM8eboS12GdibamsEI/GqrtS5CrLI4GLtDbJLBTk9p6ioI7KTWXktlcXWVPNSZjonN
ZriuNf2pbZdDF+XLBTD/voZN+mtqNNkOosLaNwO4HgvpzpCb8cnIgLKfSNklcuzLeZRvOkBQuOdN
devB8+F8OW+IAaVToS7JhiEZlnQCGlivH+0MFyKgRW3pNhsEWeamd+D1oTKUG+MURgUolbXUJPMb
Z7GyZwsYEVh0RW6+baUrOVw2O8rTosgL5Gg2WND2tRN6hsfWDuV9uRec4tblAU0somPxmE1hfwzQ
RWea2JzB3hImEv34IvXq8c58XPy6tMNbDFr4mpvFNtGBOyS4t9j34f1jLZnzRRoN4IOh2QyQEOKk
telTpFFAf8Is6CWog6bh8byqG+khZi9hxEAC006BfGpSBVJIDcZg90Boi02wWhDLNk0Sm5OwagxP
oSTLHeZsyEZuWCyY7cK9FDASbTeqHv4MbMXuCGykn+eV2rQVVicieB/AKPlF4EA1szCUYCvNrjiY
Ehxh2RcX+eGN7Uxomczy+G+2lsbOeHWdl0EiJ12fwgP+QlayCiYGqxxxgX7LNNfCuNPsVLlP5TKe
d0Z7NQTfF/KSalj8CpbPfbb3M+QsUWsS02qYVn+SlP+eelCkGXc1TJNZ9U2Mjyah4FwFv4Ikc6Jw
snW0t/9H++CiZBeCj2hsoRsrC43Xy8WfG2+8+VxKbWAxB3VLWTdMfuhYSZRJy2eEkolOwJ791lql
IGRsTU/paxHMPlf2hyHgVlXZl2LQ7aXs0dcakzMMNYaB+M6u5uS7njrS6EWecItj0/hX+rFcdyW8
ShVjAfXejHRPduYfuTdgfGZxwm90L356bbUvP6jKudqoTHHT1JCGkizucQeN6GI37AdndNPYtV7z
f9EI2QyRum4Ch8xkFRsu/euwJUtqCSG5StGWkG6XRARDvinBpEBhlCnyPb7D15MKkIUoNezGuXmY
JHmXBCLMDhYWTmLUuwi+r9d0cZoANgEisBoRFU/6bWWJZGxNYsLEDapj3QX3Jo9DF6pS3g5aNAMU
CltDcnQPaqnKTuvw0RjqV8UY0de3upekV6+A+CNwg81DRPEBuDgUhTy+SBnrZUAmleUhMhBwtdju
gufzYWMrK2ezU/+RwPmZMVNQj1BIMKraTfMvciq7ZvDUFHu1FpVcmducfK+VLM6t0p5KkT7hKEdr
sPvhKavb+1z+WgZXRRwCz2vyh3yvjH5fXs363gwT97yu21fo6gew41759YC98N4MoOy6cq44n8SM
h3sBXIthS5iWyddxmoZYnTrCq08qHMJxhM1sZCXL4kYwAFOb0poFS7bBu7jmD2XPUEmwwMvWTCVX
lNBtOsVaIFfyUPLCmDoDAv/DlPgPJ/b/rhpnn/OCTGseIOmf3ub0a9XbbI7i3uZWUFmrxhlpVRQB
Gt6wkSl+wtDMYj4kIrRVsuV0CImoXpgWMU/wN+Y5jUP0qQAhoIFRQyIzKjLm4OtRerAycmkO2tde
RYoXovrrhGXS2rTJfnbSFNpRQ7EJn11G1XijKJKn6cV3tTDxJFr2uLO+5EZp2WNJdr2ujHbYD5ZN
yEzdQBoltyiTSuBTW7n9WhUu6yCMUANrx/Nurn7JfQ/g7McC3b15b8QPef963oG3wiHWZoFLADwJ
+WQgJgIP9hTQagYyDTbvMH6GNcfzEjYv47UILkPsQ4I5x7aed+VvTIdhZJtVXxV/+V08K17iha7u
nZe4kSEabMsPW08qA/LiMsRRb80iAzPdrlKsxGmSfq9V40PehIe0l3+el7Vh2x9kcR9rUpc5QAER
59eq93l92/WhV9XGl/9NCpdbBDodOjWClGhoLqk1eTMoYukS2Z8Rw8BhKYMV5lE/aNzFwKfAwVnm
IUkqj+K50FcCXbZCK47sXQpnD+Nk0bDs+3mn3LAiY+bWr5PNcDdMezyUD6JK4xvtK3dHfpDHmUNf
a+E4pEyrPQMMKDA7Ynm5v3yR7lO/9NWfkatdpE/R19oZ9i3mZFDvvKOASSgccg3ASr+5sg7GL0wA
WofAKQXGuuUeGF3B+Iqqss1UvkPVwTnnVMVxzEf9qfdk/MAkdcxbcK0e8tvwRbzguFV7/SCSu7Rb
2lZdAXTqHbiod2wXpfrZeItDd40furJgq2Gr/QJpgHexVGBRYYLgY4ogN2WCccIBodnNBnt+7v3p
J3lkkBTmV4a3FaV24JCr86bMPurJR18J5S65PK2MPl4gNF2+h2AXnyo7wOQrQT2OlLvzsrZmdz5o
yF1wGTFYwwLnObwUsZ08al/DPfUY2tb4kj2Tr/2ABri4pL3tSSslue+YxYgJVgQlgfp0PR1qJ0cf
DXt85UFzKmACCQteolNl0XCV7Vk1g6WboChbSGAE8SD3lMpjOX8dnD9wHxNqppVXq/sKDHV7wTlv
BtuVvlzkKGpAjho59M2Ap/rYBAAaWfb6odiTG9D5gMjtOjvGN1RkwMxWTm3JYOjcKlpE/MuuSYY4
aXSIVW5MX7ksrwb7pcuw98GQzISJ4Mb1D2P6K+0tUVyd8ZxkVTPKM4xpl95j0QeDNpZTPhn39NDv
GORw8t36Ft1lvuja/H/CwrtkzlFHQ8E6tLzgMXFkMCTBQcPQGZCCbDZiJxpU3PqWyHLYoBYKbxhU
/GhKkqq2CoBKYbu1dgkC3NchwUJLQDpB3fntQcd/vbUgzmjGxJLnWIbNfn2esFIVOcqX0O6+RF86
9aBYbpv/MFJ7OpJducuADnfRNxdUFzZPWAg49yu4S0gex7RYWMiNsxik3VX4K+xloMkHX9qgPXaJ
5KJm7SVtfaeM6G6UzSvaBDdDRH8JfIh9xJMfwrBSQMAJzNGTiZIcrduknz7ziNrILQ0TCFvYYIYg
AFtwnzhWl9SsR9hTt1zlXXbTLOknwvxKBF+vCIYZNSewmu4CrXgxQHYQKcp1lubXUZp/XXTRXDz7
xaeH91cjno4wJR1GxkdoNM3jPSpai7v04ytZ5PulBa5MV31pq+qlGkRqbt4waz2568wimdTL6IOj
fMYo52Ov6ljgNTzQLFwD9cEb90tl00IY8pl3nNOYu9qIRaUUW9s44Eb1TLAr1NGFgjaY3otAETbD
z1pH7jZDdXLOlgw6Tv0bPYEp2fpt9AUQ0z+Gq+RKEe3FCA+VC0ELkaw5a/A1zSvdn730ogBV9XWF
0ZTr3qVoGCVX6qHvbBGE1Wboe/cLjYtI0pxROephtIb1fUqv5OBgCMl2RDK4eBPHc97VMg5TNjCL
Fw17ybA8oBoLJpO2EoL1N+OeP0EC/GmsAuBtl8oHSV9sK3uNTNDRpt9MIxbc/4J4onHxZJblxZRm
6KR0mZdHzQHsJ64gPAo8/GTwu5MDPdEho/UmlzmaYT4OtuaVbETNM38SNEcP1mUMeLX2ohc8lQUf
jZ+zrbtAG40BhhHpuqN0ud3glgJB+nkdRVK4WNIAdmKUNXyzIKztSYuxcm86i/RyXspWQQvR3yQA
LUapF1sWH6M/WSog4vSIHNFh9qij7LVrzdd3kRAH5I036jRGvUvijLCpDTygKCQNu+S290bHBD8h
RS/bD4+tapu/ogfqDp7mqJrbXPUXn/JnDA8BSoOaGFtmB77K2JIR2GIkgHxzmmV7VKR9F+ePYJYV
Uf5sOsBKEBc4rF4Ch2Auzzs1LAFfYByiOf4m+Gyb+cFKBvfZoiozUnRr4ABBc2U0GCjvKjC4xUH0
M1L6S7MNHKzmUM+M8sDGNLbmZFJW7wS/YivlNle/gvukcoFxtr7Hr1CRcoNN8CK+Sr4od/lB9eZ9
Kdq13vSIlTQusJRjYM4BkzYOpT/J11XQHCRNFFo2Y+W7FL6k3AxSOVkRk4LBKndGcfEP2mlwyAyb
Ki4p7TFyF9jpv1ppERypxWX3sZoNgOqF+OFFeRku82PuT3fN7/SRAA5Z+FLczHdXynJBJqFdXmca
fCL9Hf/Qj9qerQuMX4vfs1u6khC5TfAF+U6+ZIaW2RGIk9rmWNaHRZ33iaiDv5kLrXRi7rny89Ic
sOcMEqidbF3L5GtqTfaQH8eAfOYaWMnh4smSGlKksZyLxIrflCV469QdNYqDwMm2v5EGkHCFEGDW
sP+/0qcz1SWYFRW9G7AzBnZpOdUu2jUXYMtLzT25BAPYnoj2FLe/1LtQ7hCB4myl2QShZm+6nTZ6
peqGQ2sLdNu29ncx3BnWBJy/eUBQVQMk5MHYMfJ6uJl1tXjlTtxx3o7M7+K4yBwamRqnEkwjzAAi
0JfDrdSJisDb5vcug4vMrVUloHqBSkHQOtkEoNU5cWYs3i/Pnzk8BlTAGBUwVshJQqqfZiMq26gP
jh4Dqy+d5guqOofODx9E7OibR7cSxoV6fS6BZm5BGEqk3jiQL5WefDmv0MnJgZyBdQOw/kIsDdtm
Hw29XMpRHy259FOr+zL3yWXc0BuYPwjitP+6WPRRFh/ls6IGgYPa1b56gyLKD6ANoyY3OUmMOkrq
arfnNTt9w3DiuKieVFmDnihUKzW7Qd79W7KxVPQQeqgW9bY0O9qd5euYsZAez0vePlMTi8bYmSJA
vP94puGiVEAeUkO/svbTdC13hV2as43lI4Ers4/zIbt70/BdEPshqyhl5nRQ6iwI/WBOnuPxqMh+
r4P74tto7LC3eJHpglWIk3uaE8hZf2zopRoqWuhbs2a3FdbR9ce5fK6ay6EVkYechGBOFmf8wIUs
i0WGLDaTI1GMQEeugtfn7OoDI5txDIFyJ+GXE8i5Ag0HImc6Df3avI3mh1n5LeeK4IudeDSTgaxf
x+ILIwji7pUxI1rR1UboZ8aPBhcKeA3P296mSawEsB+wMokqzFQ1mM3QV2nipcZXEFIABeKq6jtX
7Q9FB1AXZXde5Okjg1OKs/egQ7myq+DXrAJDvQb8idFNsM/vQs9yVF9xrGPxne7YnRk8Rf9tmYsT
zvkAkFtoMhRITkn2YMytLddY4JP2oNP1qvD3eU23vx52+3UdC2cn5FHUGMJYSWjp5wDwStrGnnPh
svPJI+NNn3cZ7PZefcB2nFtTDuHT7JU9HVpn2s83YMy4GPfK4bw6mwbPcBH+UYczRlUazSqtrNAf
p327hE4r3c2tKN3YNsh3IZxBDiqjmDCa2sdz2paH3CEGymT5ocTYTWC4Spx745g/nteMffSTwLjS
jLPIZdDSMdJZnKrU0R4a+pD1zb6Q9ZuowTbFeWGn04PcJ+NMMDLnNsBaf+iDP8Zr2gqUI7GnK7uX
CYhb4DtxcrRv9V85WiK9LWpNbIZkrOWqoC9Fh5QHxMxAElToFS6btFF2OuaPi3oX9E+NNLupJvC1
0zrkm6Z/hanc6I8RJItqkiR6i8lsNr6VQlt38RZ1GtmR94H8dP5stz/ku0DuDu/aKNNB1xD6VLtI
hgV8BIONcoITGyKa+dNmM6cb53hGOPRL2pDQl48WqM1I/8a2FHaAQGZLupMv73Vh8Zr90RNDJZhr
BZkepq35VZ++6c1mKPD12CVn7VhKJC32y+KwBQBwg50/zTfejnPiuDu1KBazmpux9tt8uIrBIrwr
oaAxGNfA/vK0LL+N2/DSVEZXHqln6cmDvCz3Y13eLm3gWeWSek3aPlnYwqZVdR9iV1twf22b2OpE
uFs4z4MSe11vJxL406/WMQ9YQ5mcN+aR3hXBQW7GwL/i0PX5GG6lsYNZTUroE3AvY5kl10PbIA+C
c2eR9P8/d1BrfZQS13ogJw38psNUAePZUJsH3e1R0UC0aPzMqQMBJ+TmVUU0DW1ERnDFL+9N5Ygb
mSyhrxvVfq5lp6lVgVanmIzMY0BMg7aoRRnq1EetwqZA+pvjqho7MApJ6a9Bxw5xMpa3tUYuwina
KWHQ2nPUYcVd+xnk7UGVK21v9ZgWqTq3n5PJo410BxRw3TG69lvYVj8UZfAxaoVyRXonZdGrIvXf
aD3nNkH5aQpNcNUnzUU6d4mDDBTPPJAYnP9cmzax0ouLBEWdWolR4WtJZomFpmI+BCAOT+ayd88L
2ozdK0HMbFZ3fSXTINJnZIOY5d0tSxXbRtfckHz6VQfmY25Nznl5m3fxSh53F2vYxKZTpZZ+MwB+
WiP2SAxHW8p9Ey3e2GEpJwLjmyHqHGyL1YA3jAeRhWLwRzXVfERX1UKeYUZ3SDdsfSBHfbzoOstX
y9ht6EVmCjK10+HbN9v8K5OnCi5gKIPyltsgJ50Oih0c5hvLX67GvbU/f6rbX/FdFOcGuh7SgWpg
CFAjyZ7mxG6SV7VObbN7rRZBU2n7UQuo3n/O0uBsU03S0VBjrfaLSxZJ+ivzEOzAi+2Fv9gjOgR9
nHIjTEpFKnKGqlQ9eOUVKfSHXXMoyY1ihx57i2HaTnXbbyzPCaiT7izXtAQ2uxnIVgpzNouNxQFD
sgVSDkxt6+PXbBF5IdlMMlYiuGwxVWJwT4HfyZdA/n5Z3RbgsY7c5gs9dBcTmsmO9Ny6+UHyUWF/
iDzLnf3kKvydONlRNJEncBWDSyUZi4E2dAg9fRug6t2mtlpKlhPOyb6k2NaUquNkFosDsBKBx4gk
MxNYxSLTmhBfU3xiMwmuMAPn633i5aMfG5dV/WqR2Y9bwR21HWffbZnLRuLE6JZGg8gUKGNSd5Cj
ymmFhF+bKdbq63LRJ2jGYTKqtweVinQHRIDmwfpB7fqQo6wgTCg2jQlMZmwhECx0/KAoiVF3Clvk
L2VGQE0C0tr+u6Z/A1Tb7nzY2c6UVpI4W6nzdBjo9OaU4b4+lhhxa6frzlOdcpf4i+hWZF/jJIcB
8gCg00wMmvHDmKY8V4akRJFftsHlRIzvkoLnGyn2c0Gua6W+IVR+EajIQuc5mZzzh6YUA3oO7zg2
jcmm+Nhj2PIDPIZFUXw7sq7046JA0Uk6JSrshEH0sNnbrL+uo33uABoc/ES29pwctRJoM5f5Z/xg
JZn7kLSXpaGY8H6U9JeeKo9LZjhpHB3OH+amt62kcA4uR5Q0GcVZZiqwGZTQlsZ7TQQ5tBmtV0I4
l85NsMunBg4Rs0e2EXyVZUGR7nSwk13sKwmcO4e0jMks63jCAIIZeS1b0PhbFmQXoOjrnA7pvkkE
Y6uOkXnsM3P3u2qW1kxjGD67/LIC7XrTTfLDn2ehBO44F7VdN84F3+stRTk1/ne53FVftKQIpgTX
UqU3Ds7E06vUzprU6ZPFMWovisneSmrgMt8u869Mi48FZmV0UDoQFRsesTNpYJMY6X2lPYfoSOek
Zwjkuy7V7Jn80kO0LDDbTZDn0vsu+FWi1dTOFDWTO63AI/Aniq+7uZHtaj5mU+lSEyA7JcAELLtQ
vUQ6mo2GcYyLZmwP7dTmjtyVO12qvykGKsNyEB2WjthaA0TuwHJD/PgYfBpR9FyAf6z/IZGrCdyD
cntJGr+oD8CpcqukBOzXAMbtzpHC17wUgpqw99y5Q+UyGarEMSbjlNI3JsnNFN0b6+WIaPe9X0on
BtODjcb+ZS7pF1T9ed4Bt33j/XtywaxKuiFfCqTBzVLvJF12lOT1vIRtF3+XwIUwmYZqsmgIJJjy
a/P7tLgLIlFZfjskv8vgglVVodRHs7cS0Ht9sj40R3F9UnRgXMQy46FVkhAXnJTkDraTgEHxuTv0
XRsuXoVxpKidIqP+Ek4eEEptSwVChr4Hxo0T1AeaFzZerL5c780k2pNYIF/0wbhgNoZphv1OaNhP
+0aaHJ3+Qi7knbcKwTHyg6B5FcaVGcHukvRbpleHRGgUm88D+vcU+dlPq5EkRcNekQ9nTisM2SeA
ZQYkeaV/0zAXeV6d/+cGeJfGxUUtXcwRmJkR2g2MUTNy9Ggf7SwHQwFuoe7m/X/dhmUXAJAWLYL1
H9Asc19JAmJK1bKSfC4F93lUfDOGSjS/tGkJ7zL40fZ8ULt2RPHJL7uudmZjInZGTV9dFmILzm/T
HoAvRExVweIJDzZWEdrUedMD+/ZmcIH4097F3wO32et2/Djpdo1Jz1vh0AsLCydxdyWUc7R2DoMO
4OS1L/u63zvdZY7l+uIm9BgbN+6Ot0l64UKnSFXuy6mtmqtK0eJlp5auDAplUhWC9+m2Ob5rxoPw
G0k+pBXaom8JSdG/waqAPxiQbUu+ZwDToj6l4Cj5MfWknJOkU8PID7IMfEDWt1AJPDls9mNZC5Tb
tsq/pmJyrjbj8R1lCRy7UmvHSDqvilq7CkXDnSKNuEtZzspxrmJcyth2Z0SAR2LGdo8hT0OeBcFQ
JIpZzOqZW4dWqMkRIm4gg4eF+qaFZkJZHCrr+bybbQuyAOlDTKCO80scZRr0AXSCQ8sldvYHL58y
Nxyx0BELruTtOiy6P/8RxX7KWifFaPRqhE61FlwvcnOThCC60bThvm3ab2o3ASU8VAdUZtGCbWt3
iRQANklpZhOtPIZT6+daBlJ20u5V3XSlNL8fwuy2SU1Prwe/zfQXVUsvVS26iGiKrYzkvui7mwqP
QZs0k7PM3QWIT0VxnhnXach4V4u7/rMsrPNSQdhNDvEebxbWTZ4cuNUCUMLCEYWozVjBwO50gsmN
EzxRbZILS2OvsAoTnC2qzIUuiLyb3rSSwHkT8ENHtFzwncYC/ESqalvD5TBaAgsX6cE5UzsB/KWI
EN7L6lVrI0fuO0FU2G54rhThnCjuayXRTWQUWu3O92wKNfbSp67yxm/F7+F3CfTq3EWz/1q6bEVD
cpt+tZLNDnll7CSlJYl7RL84y/0xVj05v8n1zDGayD/vwaKD5Nyqk0IzIhXmh8JpsafhJRa+ZTct
fKULZ+FtbMTgP2DZJ96yVusywtWyP6hg7zT3yTGqns5rtH1XrQRyt3Av9XmuhLBx5lLldJW4eLVh
21R1IrKPQRcKwKDzIjcPEQ0vzEEB+QV0ax8/l2kAAYNS9KFCbXCWNrFjIhra37SIdxF8ftvncxl0
C05RJuaXNi51Z0BX0w4H7OiFg0CfTR9GjEC76w23gftkfanHFmFTSYUcXMip4SV5d5ya7DO2txLD
fahlTrqGgnTPB6OPE2TXY9O65z/M9qm9K8J9GKDQkrGv0e4uo7x0ozj5SkFubLbTQ9j1oua64NTe
JohWTmsCZ7jJJHyiKbtpY1/H0Lom6IyIRHBVGrNUTEy1ogtDi4emWtwqbZxRETnQpscCCJ0Vd9Gz
NNmvWCmC1WnLKguk6Qw96Z9iMtrTyJpRTR4XVzRXvd3HWgnkghAd1KJqKLLLAZzMy2HZo18/Aaup
OUZHvRDYxHZ8WEnjrDtptFGC2bN6a+ADrwzdQOdvce3fzNwxKzu541cCOTvPqnlSjK6vfepPl4xK
DcUYrNobh/PGzn73OTGcsdO2TtAoH0tfoS9T8y0FplIcYKpANhyiiXg7Rd+Mn3MdgqlIZ8RZnOLs
/ek96pfa8dO9x/fz4zcXWsS9uRgR0Be1PrTyZNlNWN9hiemQYAcS6bsof950M+wMs+CHXWx+MJ4U
lYYZaMRz1QThU/+Ypt8BJXB//nOJhLBLZeVlnWH1I+CO4GXWTVA3Pvk/0q5ruW5cCX4Rq5jDK+MJ
ypYsyS8seWUzBzCTX38bkr2HhugDX+/WvrlKcwAOBjODnm5jb4m8kbltZ18thTnLtSIkugZhPdy+
Yv3a7aluQ2cbxZHiMgYR2qPc07wZPlYmmdNcxN1gGAs8I93X2YPhw+/3nUeyB9FF69rn1VWbl+/K
HHOca5QctVUDX1CND5JSOGr3f9Oi0NYIYGfaGw0/WMt+/VLxrNW6kMP/DCuIIsPOJ68PeeKm2+5w
MsKEdsUaZymDSgMghLndmxM0ohagQXiUwZs34mot9OOtvA6STZUl5fg4HendwYyc0eztyHptY/+8
e39kZGJ2jUnRC0tIY/0NEGGIt+GsDnalhc6QVAEY7I+loAlOJMcPUlG4gzY8looR2x1EL/25mx76
rNCgIoSCqFLi2K018LGMcmqLlvVMo8AErQInJYajFtOdXE/3Rpt4cxwG+Tx/O7+QzbC62jHmnMZl
tWhyRGFNUX+Ui4sqvqrSL4tVO0vBCQnbQXVlizmt8SwWgw62rB9PgRTQsVxhmumyDHhPgTxHYE7p
XAEdJxERvarGH5Y7Cmqaok9EeDq/e9un8+TWzOksBX2M0gS7R5TQBxDQNU1OTrT9dGWJBkQiVQsM
Vsz1WpWQLjdo/4YWGEjAM88GuaTotO7V4gmRk0JUIuWhDOXNKLeyyty2iqLogJ+hRItIfquKs+QK
6WDYoykS24r64hOpw68iykWwld10NQjHSpnsclW6lsBvLoCtO7E00RXT4rmSpidL6Y+GUn0P00S/
thbtoRNKJTj/LbYf00+/mR1uNmrAr6wEtbl+CeEe5FmaF19JDkXvClw9aLrtH9KRlTEmoBkqJObj
Hr68dLspL11luFIFjDSXT0mugquY4wabjrYyxwQ2sTWQRU64BiCYAsVTYbaHiPAGD36zg6qMZ36o
DX0gKbYmwPA1DV/9rV2zXIBv3YJyhepjXINCHKWeA9PbDgmAIvy0yJzTzJjScrTwzYwstxyZzKIr
4T63Y0W4MuQ5swcpKxwr0XytnO+KzLrslOrxrxzn9COYU9xjImAaWtRR9IiZ3Wz3QRG8q7aoWQ9w
Jy+J2P6aJ4PMmV7CsTOJDIPj+BISIM7A9P4f18QcYGPBgNsYzgSAdiq13drLLkRqBJi3R7mTONY2
XxRPn5EFlStWb9Tmgvd1CrygEw8Uqkf2fzLxwHPSt1bq6o5P63AURRVHgeKt8/RNvbl1uwKcFqDb
8+vU5ixuOxYaOibbLMC72YGfCUFPbiQkFfSxqgKpm1cFltNJh2I/XscHK/E4Bqm/fYwtJ4PMnSy3
BPz/FNBM/RHPERQfYV60SGkB1RM+57YVEKzVcsFu8B9NM1c0hNAi3ZhRq9I5IP1F/JLvBdvyKT0o
7pwcnMYKMALOfGz/KsCd1swEgrquQ62aUZQ0y3d9DExgH84vbTtjA/PUz8/InPIyF9RFyBekBLd6
oPnVIcW2QlM+BTpI/wQiKp++Y00v415HHy1yFVsOkqvP8l19+Xfn//RTmPOfJpmyTCl+ypBZqgNG
4rtGiL+eX+9WaFVwEEDYbIH+Eu+Sv+bCEe0+mfSZhLKZvZewNNsyj2XAm0LaAl7BFvTUgQ02MVbF
7G2aR/0sD6QO5PRbX2AAeZGdqvLj0M2XvVx9gdzSOEZ45fVn9aBHz7P20INtoeLO8WwEol9+CLOz
RlyKRm9VCHFvi34PRH82erU1bfKLLWaDFVIaOkRR6iDfy45gC2gdQUOznjFtIgFNi2mTo8qdNtkA
v6yMWuywg9Zk4VwByhRMTTTYJXAOWT4/6Fp3HBUTryq1cFcbEKKbUDQkysNf+dTP74yh4199qi2n
ujNqrXoLDydINgXz8QIC3T0mCCoiVLApVBGvOez0Q6v2ePc16votFyn9LJgO8a4JeOwmWw8hv9hh
Ao9ed2GV5yNcV4bGhaU+DUb8oMg9ZpXMfRIp09OcK4bdmaMnVAPAvFLRwYuTm1mobxU1hB6OdaGI
6b4Bf0ikt184W04LyXP7wBwtNc66ftY66tFhYAwAy1XOfPNjhpaC5Xhv09uBY7XzzBnKq7xdhhgN
0v//Mqd/6tzimCNklK1m5VNZB2RRnqsldUVx+ibG5cFY+vtxmO/7oePcrvQGO2OSnSrAM3VUKUNT
B3OGWZZY20XieJ9Ixo7z3TYj0WkXDeaoSO2cqmKLkEhv0v/vqPC+2IeJAqm1itiU6kBNswEPQNGn
ShMUO1IlsDiKzWBbYXdUI2Gy46VC72XCxEacP51fMT0o5zaW6YjkGKrttFCug17D7FnpiqR2puEl
EjhQ262m3/rEGkx6tKSZImb5j8gA6B9FTRsPdMCPlilOGfQ1x2e2cs5fTFKnWuWcBaCRigKkGd4M
wqADig2vfBC/UgLa6S6qHW9ag7eXTFAyqAJuV8NJ+x6piBLZsqBT+dQIkej8V9uaJ/xlaUx8achU
QjV+Rn8BbNJJXn3TZvESozA+HpXu2rhywtLwiJRdpZHl9hNILPDcLUSAGE35+L3QKkck4a3Zv5E0
gNI7ljg56fZeqJQ9WAcBq8L4ldxbRY6ueA2uf9lr9O91hERC+JJ3ps/Ziu0je7LEOJYEboR5SSao
af1SxVBcJBeRvB35TNnQoEeB/5jw0EIv0UzLpf7RC8tdcNi9CM0bYzQt1KLYFQIM5NL2Dncg5zcB
42SdljwrfzZCQxUn6ILhUqEIUMmejn9cr21fYCdbzPebpsaKDfJma/b+JYGgKBAsj0pT8i6w7Qh/
Msh8xqIUUmWycKNHFprA4UNfJAHhjW7QP/Ix2p2MMBGhlpKli5oBOwiuXHXR7Dj6dt4deRaYGNDJ
zahCB6sOkqjzUv0465l73gLXDZizb6VVYlkF7o3THUVLhPCYB1yH3z7Gpw2jB2LlchEIE9NK698d
Xn8pnxYwfRrDVRHMN523eKV8DfJBrjO8EfGd+1BMioHMSRIm+qHoS173uq5oE815nwBARSvsuSvm
OD6LBx0Fo63UNxdB5vav49PhHtxTfzTmsB3A/t3jt++92mOlquQooQGMPdYl/3vyVseEkEXqZSHu
YYu+aquW0wLcNaoupSKU3ZkgZnKp1nnLYyLJTGQjmkyYPLnrz1EiXvXBOXxvtd9qJ/U8GTMSIzzj
A+7FXAvynJfHcA7EW+N/ZSKM4rRII7MOKvMI9Sg3NQZMVlROym2y8j4VE0kGQW60ocTRo+pU9QJ+
F1Ct0EfLxdcw8Rk6PI2Pzd2TJQPy9qBiVthpYctMxEEslDoo+s7P2iclEoLzoWvz+jxZYLN4DWuy
5jCqg2lsv0t5/tWMytuyFtymrvdRMjz0Go+MavNaWZlkbuyoiErMBaLcn4SDPD6b2ve+98+vaju1
XdlgDtWE8Y9yHpDaUuHKf0PGf70rIfkOeKtpADjJ3ABFZyyFTCAyaiFpBrIWFabyKI3359e17Q8n
K0zsH6xFICRCOptGX5PkQi+fzv/93+zbyQAT5M1MBT8dbcWowYhxTY8gP4e5937lFMQHg+eAPJMq
82w+R+mcoXJ970/UxiWVJzAeegiM/sDhofzhrHIz/p0+FjvFJnVZ1nUGWgEnUMr7++kfjFJST/tw
ba5sMZ4I8gRjFkAJhYGJT8lInygKP6w+t9CCTb7k4UXcmP4cF04pP5W8h2KOu6hMnI+XdIGMU4J4
hebsoCSOWv1Hh1HpT1gF31FdirGafnRV/mYEcTPayyY446hSO3jDfjVYqV03Q3u3Bujma5o+ynln
S4BSmj2PrGk7Mp4MMcF+iowhb2ZcK2G7AFqgW2D4EUnpjLWxG1OQfBgjoQhOnnPSSPHRYU52mUgi
qnJVDhqyblo8DW95luyoHn05sKwfeVY6/3WetdpaJrr0cRMWaYFEmWptS27rFJgPB8JOCMbXzO13
XPzyW+Z2bq1MuCkFxWxHDRbVJr6dFP1iqVu/F2c3TkfwVgrBhFnNuEMQR//dPh8FOI7EZpWgZW0H
NdbQGhAPkmI9q0X4HQrSThxHd+ctbR5DRYYCMAAOispOi2c5HiUMTHUEYDOzE/JkgQTxvIXtAmRl
gjmGaSSZ5lzDxPtw+DvFRwVECD+ibV7fK1PMARQzJc6bBHVAXd3H5l0KBcieN4vI2zHm7HWylLSQ
/kA7U48SWyCKLYhcADiNvB+cb7UQ5qAlYp6VKRTgkCNIPpjyStfcz6+TI/u5N4Zc7uHti25ljzle
cyQSecoRuai9HznJewMaZROt37mFE+9TMcdLH7piFFJYBNPbbbLkblJXzpJRiqX2oOiGO2naLkFb
ahq6vVVmB8mKM7uWLUdHTmpPYXh/3k+pwY9bDu09STcVEVJPvwbvSavnGXCJOtA01TGb5756yKGe
UD719bNQvWRcHNtmMFX+NcgecoywiOCghMFhOk75pdr9E5eRXeV3CW/yaNtlT5aYrHZYtGqKTVhK
Vckpw8eq4+zd9sc8GaDuvLppu6yhzNIizkSjHYFmxL2UXjZZxDGzXeevtoxJGuaOkA4jUtRNJ3d4
XV7lg2D/e/9MDu0P/1mdz/tYdItXK9ShbJlNdIX0gKSlE+/DACpgR/BnO5A8pk/mmJlwI2Ci3fN+
+ZuzedpcJqgV4lTLAyZcfhbhlPQm/tq7sJi7f91bW+0yE+EsVJJaZKIuXrLW6eX9GCKPSXjZ2Wai
u7LChDgtjU09yt529H1A/SechN/H4LknE92IpcxZ3cUk6BUrseO8/LwQqXctlSeus3lvQ4adMlCI
VJ33Vy+JzLkbwEyBoNZHzpSYdl6Di6gy0dbnPBnyLDHfCJRZljwBCwdqiM7JpmCObmTrVQh5GNht
71stiflMRRT3Nckt+hpMEy/iZKqdvCkdorH2iEfoHcfdN/1CtSTgcN6ADcwehlADns347YyfYEZ/
+LpP48WHmK/pogEKIAw+sQPxUlskY2XCB9XgJzXPEt/TTqX5NmZVS5/Or27TE1cGmUBJwjCfjVhH
f8F8qab9nL+o7eN5EzQSnVsTEyMNYZkmpYcP9s0VCS+F8fb8399eAoCdhibjC8nMYdKKti91E0sY
WmKnoGGcyWi3PGTL5ip0sKUoqgXgOjvAEwuYtJdLvKyS9LLvFVcKS+/8OngWmBPUSHk0hbR/pRmX
ChjFlJFHWLad+a4WwZydugfQKtXx8v0TnUNfYP6LK69sMZ8lqyZRiQcBMa6x5UO0a4PYLY+G03nZ
vYQZCR6fM3dxTL5EpKQzI4pZeH9Iewd6vy+Olyxuutxpbez0goVJen2o4AxiA3RjMbhWVTnWxB0I
2sy6V3aYPEnXyjEUE9j5gTpEiYmsW7WpsN4fZN2bMXxljgkGhgB+G5BZIYbHYAjUH2cR+J7YsQZe
U4m3f0xIqIVZzMiAXHucvwAI60ZJ7hodT4JmOztbrYeeuFWORMhEckIaWqNLfpl40NxZfOjL3b8h
C21dvVsc0e0M9Ad4zwacw2zRHViZrpop1fF+DdIzI7ufSrTzgS88Hy94Dm+xAYPo07h0Nb0sFL/Y
LTtVeRvxC4/zjszueWtvf+1DGF9tJhM7UOkLchqSODD16mi2w2ITkl60yhHnwDHUxQ31+as8zrup
0dx8nC6zPt33ar/Xcq2CjN5yE5lXeq7uQJd1HPPJBaA/swGu3oHOzy7wBqFEN4YMdwtH8NFNYO8d
HZLFu1F6rZJvg+ELcu1OUuNmeRlkEEQrxNhNiemCCWfX6ZVT9rEtRMltoWY3epYi91+8IvtqSNet
9VLFpmNm9Wwn9ZDbkqE5Zq9602gFEC530rK+SazLMEltNb0o587ONeEIxXC/Ugy/g3Zlnk4+CPht
NSk/E6XxFzO6MqfGV8zPQ5nvhEUEN1bqS5WxK0E00Fv4E1CLKJTGK7vSSQfNjkbpoMULqLj8SX0p
tNA3xcLu08Yx56Vw0mxCzRkdYyIEpkTuhCr5mhfYv2RQ7fMfc8s7QYWmSTo4fi3VYLxTb5oU1JiA
3M90IKp4SBMOXGY7kugKNIrR3sfIK+P+ZZqaQwnoilKZjtguGByQbPCN27J49/8vRdRPlpgzLohh
JocWjVlR4ZpKeBDC/C+o42j2bEqQb4HYxtvcyuowl1Y65UNDw5Vj2InuK5DIpU9ZMVSt/+gp6zdH
+2SR2T+9HBd1mtDX/HlR06GlP7uot3xhvThmAwnoWZdSwuIG465X76L20/kPtA3TBcE8HkpkPMx9
UIqZf/Zo073mN6k/7aoUGnmgSky8GNjVpNmrfoGzkIEN77ztzXvmZJq9p4FxBlFyha4V0rdjtAzo
JGFyss44MPItbwevLmDIYAoAozWTeYyk7gV5pNRm5bE3JbsCSeIInfeQO21EvzsbhFeW2BZNVJBw
yChSnuIy/+YF4e0vfrBIJZploNh16P38epKjUSF52mHwodBHN4pDqFHOeTCLfo/sxG7kYW+NEbrf
zfjcDTw2g00IHPSMZdHUkHh/eNOtjaUmyVySt5yOqiapAmTtJ8c4gIPQNbizSFu13soe+8IrWKOF
N2uwNHQumM9vSh9y436/14+lw81OtpK7tS0muQMRmVHFKCnehmVEr3UG0R5AWG8F6g4z5ryzsHXO
1+aY5C6NS2MG9LUK2vZbR1IbZOHnDxtNAFhPWRtgYpYQN+BDarsqKBXxUopn1xzqyRGb9D6cG0jF
T9Ff8OJA5Ppf72AxmTlmf4iaYtgALwYHUR4fUL9/EjKVc5n9xgtNkQ5DStKHZ7RJQXoD4T0w/Jga
WkNtth8na59Hw1GKp1dDbU0Esb5xxFn2NZVcyRq5qCNwWJ7f4K2GsKqdfgaT74HbCqIDIGANgBWv
TcOWZoIcrNuPBrhE26spvIh4A/WbF9HaJpP1mUSo5qSvEDVvJzd28MR909mdh4vvkse1sBVF16aY
grEPs76QzRmKClp4IQ3lmzRyOlX/LPHM+6L0b3301dNWMhFbSNue9DKW9Tbs5Ka+6Y435FJ/1vcD
5nFkTNVDaiDFoR94Eskc02wIl6eCyEUN02HVBQ0Z98JUijd1vcS2YUTEG7RpD1ISkeM8m8XQanvf
vvQqiSFpWIo1dAmCeN/sh9JOXVVziFsF+SNUJF0d/IfGK974F1d5Pu+3W7fwOttkAkM31EIHummw
PIajXVu6PeYvVsPje98MP6uclsljrKkwIbQAkhhphkSWOmVuI083kYy5+ArTjs3Cu5x4y2KOo04a
RagHLKuI93U776f6LgMq+/zebWZP681jDmAjzingThAXUwO8bDvlNYqlyhHoxM870IQ2Bmdb4Cm2
bZ5GFAeaDLlCw2RhH5lSkqUbcV1oavgpzuSbsnqs4vbOJFxWsO0vdzLF3ExNTzAhN2L0gya7w2v+
REeb3h9Rsp9gybdHfO4E2eZ1v1ok45mKVVtVGo7vg4enabW/fQmGZDPyX1WS9Q+veZhsb6VZQ/Bu
8JoZyk8DOkd4GOadcrpXHwLbyQwbXaoBde4045Tn+wG05xVQFxgqHjzacUsfso5jbzOYrcwxOYzS
hVI9CbiB63l47csQEWVIfS0pUQHnS2LrVX9dTxlHEHIzlVlZZRxGNBerGQyciVqV7bh8bXhayVsG
NBHVAUo+0fpQsoixZSVQjAUf8vKA+t8UueO9W56naZC5UVCegEqVOdbpWM54YwaHzM9m5f+Bhd+0
BclwzTJApfYhhc/lEfoqM5Lan8Xku60/YV7ezBe0lS0mKIILvxYzqru1xlZQ+RQ+28bmS9DaFrOH
YGzrJ3F5W9cbbpEOqemYWH7XFLP5GP8tWgxFA4EQ6iENJ5llUO1AiRxJJKWChQOGJtA3co0QwVj+
RGXY0fp6jlVbczlXwFbRt7bKuHtrKVKHL0upvFb4zH+H8XKH197+zVc8rZOJiw2GQRO5gUVRaT25
0F1Sif5YDW7eFn65tE/CVByisLiDrIxbCw2PUWfral2vmLnL417sEhBFgsdpDvckCUw5czuF9zi6
7UAQmNcNdAIMmeUYBLphChvqQLSBmsY31IGkKzryjrkAipW3eJ2krfAM3RIDXSQVA6ZsX4zoNRqh
HRxIDRJAxMAg6zS7FkM3hZ9m4LrgUXhvf0lTk3H6ZUU0ZCZA55EBeXL1lxuOotf/5IbbDJorU4yb
GlANWPKYgIxXup0F0Yu0yf+bk7AywfglKGnCBFhHGl3AiIDzB9CdgHYASPT+yVygPL6dN7jFSAMF
mNP2MY5oCGBJiwcklWRBs2M/vYYvtDMAAojMG3aNVy+YuU5tzPLblexW5sPkET/2eGJzv/mMIOo1
VLBBiGwPDQw9STmb+IzvITx3qZ7Jn5Hnb549819TbM9MA7vZkFDS8rKqbWM4REANdNP+/MbyjDBu
ORox6XrKBhfqflsCTCa40cybNNqqlzWQapqAEYogUmbuB0khYjIlaJYJwoBOf+UWam/HunDM4ydS
XOvmP3X8z/l1bbYKNFDMU/oDVFushLMgjmW89PDQdN/tF3IguB0oUWqISt0FB0LqcQxuXg4rg8yF
azUg+VMy5EIUvN/dD6+UetF8nX0J9bMbe7w20mZDcL1Cdlezwcw7qrNIIQp9MOysy3iXYoiK8Eqf
zWC5WhpNPlcVqyWWkbVQmp4VZyb0SkBE0gV/SZmprFfGNAX6oQ97JYTnv7+nRYdmxnua5KgXwj7u
OLf6GwU6m6mvrLHsNUOrKE1FGWVIFT2SsvE1Eh8WBWO9RPSrBG9gi3JHmVwHCfeuEu+UTi0x9Jcf
LVlyK0V8lbrp2HeDm6iDE09Jb0MEbAacLkzw9KTN9gzc4FjWtpBLLsak7UgQvDaNXHlWvSIP75Yx
8bWiv5mWyYnEzKuE0tH78VDlvS02xT3eq2whjjxwsDoT1EVrubldis620uxGmaDgqbRhYZNc3Jc6
uY+E9ilNy0NOpmswRFxp3fLUaY0t5eSzTHK3TScXNB67xcgPSim7QpU7SmMGOZE9dZb2o5r7unSX
Sq0fLvVzLOu2nsiQWYkp4cS9lMT2EC93U6mjtyYdVNJ+MVThQe0N4iJgemJYB5yztZk4WyZcUMUv
k1gOHiFEcQB2qHV5+F8uTx38VxbQ0xB+15mA2PRGsQyplASdKB5JPd4j+bzhLGcr6K5tMBd0Po0G
ahrUHD/yyNxFJ0G/mBz4OOprERkzL5OUt5ICHfxxkP3SdewWc6ZyYxC1uIDNvuzvc11zi6n09Cr0
o0F1y7TbC0t91+TpdZZnN8Mie5EsX8qV9JSayiPGhe/rLvGjnFwNIDrE3zguaXIwRLxAD7NvtDgM
C0+p5qMsuaQbpoK3PklE7wPUPb/GHRDMqRY0fWc/vQD9hl36wy4FhW7qAufsCQ+6PbsymOQjX320
9ssz5yt9aLxQ60BkIf816f/0K66iXlGpUpNX6uxXjU2nVUH+f6scyQMIyZDpSA65ATtYwpWf+9ho
YuwyF4kKNp08XWBXDHpP9Eq/FlFb47Wl8ySobAxBdS2A6HvgrPeDgzBmmeukzfQhl1tl9qfuU2w+
S6nscDaUZ4G5Rqo2ScRsxMJSyxadBUxamHKH30eXg2Pd6j7ItDhp/se0kS4KL2ayidwD35I5zT1m
mFpF0+ChsT07k9vu0sQ2A9lbduVj5xX36SfThc6N5VE8FLC6Xh2AR+dvFr76Fcx5z2IlQ16EX6EG
sxc72jEDjaKDqdKrN9EUF1A5Lifbh3SEWTn995X3qtEYzVNszD5trMuTPesABydOUmDyHso0X5LS
xg1yfqEf4hpjkzrAyiYokws5y/TZj4xjXWTBbH0ptZnjRvTQ/3JdM0aYYwkVw0wBQhRaQYF5UHbm
fvStA5+k72NNythhjiGoZNExAuIUG6geyhvcyo56MznTd5B+gFEy+3p+7z4mrNSeZcBTISQOh2Vc
leRm3aeJhGMPgrJop+y6XebI/8xu4dLjft7a5pdaGWM8ElLpYrj0MDblzaGsJ7uMm0CvOM/xGL7Y
+lgrO4wXGvjTUjPLs6/pveiaJL7UC1mA1F54NU1AXINmG9JxBggQl76fd1WH1mhj+dEyDhd1ouyt
XHshuqXYrRCDLjdDSli0n/GCKjpm2exJM12NYfs4RkAyiEmyW0AM7k7yDFHkpDpoNdGCrjZe9arz
MSn1EpfD0VJSD9RSdjKVRwCDDtOwPEM2/krVxLtEUDpvSOKLNI4fprS6y0l9KZDUF5r4Uc3CuySf
kea1tZMbRW/3g4zJlHIOr6IlTp4rPXxI42RweysJL5Zetz5PM12lHDVUM1m4DrXmSqs7JOkqRsVC
QbuASsAnvUILukr7yJZI/1wM474Ms+tWy33kwR7UstxchHiPIjzpceW2Uod9S8FVt5QjRvnGa1yR
im1O8ugUQkkwWKg76qi7WrRcZ2YbREOm26UpQOBXNL0YAyUYxr0bC8mx+uVxUbs7fPxdk6i2UpPa
VsSwtEHIBKWg3s1a4xLQIi8lz0gxd1H7IA76U0TJb6oKX68Pylp87BMlSHpzcYUoj7xJyB+NMBvs
Os5VyA9KV+D/vJKH+WoyusuxDG+i1rhVSB+IEAdvzchr8voI2LdrtrgY1HEvI3HuCXEw0msXVh9E
eXpPtwcaN9huqPyFIEBVPzUS1K4WZNZmUEKqtYwr28AsjhRJFxKQbhXYrPX8Is4ATlNFR82tPZl1
3Vf1BaVL3+4SYEXFeQGh6nUMfcNhbvY14HqSPqZOXBQ7PdS/iUjRsy762ijyQQxTfKIlN+3S6vwh
yhy9VS+IMF03ce0SPAR3KvHGEnwdY9GAdUnEw5A+ecWiPCRzssO/2nViPS5tedPFzSEMpaO8IIwN
3adSW0Z7kZFqDHK6M/LCjuXuk6oTu9AghVDHTmoYdq19L0Y9caolsqO+fWnF0QkH0x6ayCuM1pci
hI+69ksjMp1OM68Lgtylq30pHPYR6sNlutPn9CAO4bGRmmMzFwdzgkQecAj7Wq5Ht2yix1TXbzVr
9DFm5mK05R8RUDlFhIzQFEK/OL5OoZ0ZWZZLX4qE7kUG4m+QCq/u1Qst1GIPI+X7UDuUouYmvdS6
JBESD8qMbrq0X1Ow988G3NM0itGejPKzMUq124IG31Z1xU/U5dAkvauWg20KskM63TbQACmHF60p
v2al9bVfDMz2LCqggcshactrzLt68gJ16VQYrpXBOhaGEvl6OH1vdDN022wxHMmUQX2gq/s0r78T
rX3qBbWxJ2F0cpKDl1zy56I9Rh2B6/WmcKOlxNGjMXZq7OsIFClwq8q4F8WSeC2EBTudhH5VypDC
GG5brcMQhJBfLFbr5TVKvHZSJCfBGFvQpuqBxArwjHnra5X1BfqLT6mcNMeSQNNMKfrFRrtwsLVl
2JnQPqkSNFjVbKrteUyuB6F20ib6pw6F3TIkgTqKrxjo3RtJ973SUMWpggJhTyWzwRN30RRj6bUW
WprdeAOmgQtD7kRHhspJ11ReN9a7JLEuQDT+adbLuzwpRRtQKrcwrK9hLj+Psn4r5u3LIHaCP/e0
/LTmZa936V2spm7dG1fiIPjZbC3X0JFc0MjRXg1S3hhF5ckoEMqo901BvVXpF5YVCOFFmp7ZWj+h
9yN8M0PoYZMF1HqVPoWcx6jNfH111zDZhyhlYGqNkF4umOepBIKo2QLymLrzzCPN//Dahrsa5Ivo
VGu0Z832q8MEwpaY9Z59Aew10LxWJjjGgWjJcekgowRQz/nreitzXtljBXKMJVa0RcDS9KxzBwXw
JIVzVaucJbEDL5OYzLnYw0TUxiBBTOxO/gRVJhssJbdNlR0LgIay2HCXSoQc7XiswTqeoyMZNvIX
y4qB3pZMRGYZkdlUgiX/2rSzHSYgSxvKR0vtX7Ihf1YH45OO2rrWE3tEqM5n082iL1UlHPryNtIN
T5NzP+xzG7SM+zgtb+pGMTH5+JRF2UE0rsKlteMmeugT+bWYYrwVyAdZUIMu1vzzW/4RpvHrN9bY
FCnPhMYo8Y1pP08BMkXAGDt66qAc9kdX8sQdHnF78M3xGntbCe76YzM5k6TIGekimuBOyQ6ai4gI
ZjPaRJ2BFavRmxmqiyyMvg/hyBNi+tjeflu0KqHqhdoTRJ9+zeABFhPNRKZeYBWjAyqtnR7l+yK0
/L4Kvyu5kaGQUHJbN8nsD4IJ+biu5yJktnfg9CuYQtEMCZKzDPXS6HRud1Hfzy/LvvRTVyr3+r72
KMeQlHk4eJkv7AVO0bh52AAifZvV09ED+nUP2hpctQtokH30JJC17XRz/pvjvLLAlhb6qKuIw7M/
4w50hLK4KBfy/bz/8lbBfMmy1PMeshNoP8v6YSpG3GH35y1stmfw5KnjdpEk2WJbZX1aK0qrhQi4
1wTAly6oZnv00mftCDG5QLxeHLV3wk+VZVuX+dXyufD73fmfsFk0rX8Cc0iFJSuLpMJPmPPvHZD9
s7wn7aOmf+3i5wIMDGnYeqXRIZHet/rtXxnHo5Qoa6jc3irIVbk7l0UTSqMJ43iEphjVYYcIcdHu
QZZ/yYsKv1nqyRr94CtrOQrqdOhgjR4KikAilwMqxGKf7uYjDwL4kReXBgJ0WjWqpWiKbPOrbMKO
KAQbG17KTuzkfvatKfftcGncaVeqPXihnXvNw7zcDVNQpJzydNN5wV2NDixGClSW9HE0IsUcRay1
wIhINN0iCHGO4G8WeDLBbKc1hS0kdLHAxjWuKd8EFUGkanrQnHMjL3ownGpv7gD85/ksjd9sAwMD
wP8ujokvtaaUaprCslrDbxa3tfNPIVijZ0you42TcDV0N1sZa4tMvFkaIie1RV1HrV1tSndx09ws
4JXEO24gW8q+m5UbSOKhqFN6VxDL11jEyExTc2mTNrOM1dqZqFTXQ6hr9LzGexALYRRRcNrniiqa
2EroWl7nNVf6Tm0dYbTDK73lpIi/+eqmifYKMMTIB389RG3eKplYxYtPvOwKSY7klvjY6vPgaLeU
tRvyqrvSk4+Cy3PprY6LpZ4sM7d6a3Wj2aIk96VFcmPxf6RdaXPcNhL9RawCCZ5fec2lkazLlv2F
JTs27/vmr98HZRNRGGaQ9W6qtlKl1DQBdDe6G93v4b1mJt3JCopApNkiSZxm1xEm3jAnvfjIUdGn
oqM3Bu2e6REFZHtESwXsNbKj5+vOcNti35fHKTWyfE3qMbfoK1J7P03ap7wbBb3C2/fNags5Ne4k
rVWUKl6wrHBvAJ9/8aNPzH4SPz7nz5Iz+mHuVLdoOD0XZ12kO9t2+75ETnc1PYqKQMIJzsfmoDvj
zwEFD8SEkweyVIIinSIC+9n2+asV84GQMSagn8CuNi/BuUEIJHnKofhl7Qov9kUtKopogSwsW90w
ahejiT2F4hiPg6v5md99txz5/mf7M/gaozw+3jT31hFgQHjzkPbJQfpjEryMsS28cI14nnpr8Ifj
52qgpMs0I2DrHZTCIUt/arJTIJW2aaD4KnIGmyq7Esb5AoNMczx0WG65jJ4+nzKkjNeNYjuHWIng
jH7symhqmAimsVN0U4AjIDwz1NH0q3ymtT2AjBsevz2JMBg3ncBKMucEFjRutSU6IHzAZqLM0bKq
JWja1aoXuRt2JtfOjLN8NG9qwUQhCVnYYT6XTgo7tI7DGTwQAlmbt8dqUZwDSIuemh3bTtByp3a8
oL9HLx+MVN0rSXUjR0aFYhe4sq+f4lvAf22FnOFLWSinC1shDfrnIhhei0S+BQK5b5TDU6agnpku
jynpb4u6/dXR+agFyZcYj/0geas8WbfcOkEF3EqPdEaKrJaePJgPUR1/HSJ6H1SqjwZVkB6Vxdfr
Xy7aL859xJWetSB3W/ycHLphcGmi7Nq6dUOE5BXA4dGG41yXeNmYyeLG1RFxPsRI+0IeFIjUZDya
hvvymD9r+3xX/3gDwtkPwJ8XglRt5osAVVFVPNxrhB/7a6xGNooFF0OhDl9jST0EBsVIcYdhb6Xc
FyATdvsG3KToVBAsl2ncpWr8LZnv8l46qepokix4odZ3GB0e3PEzxShHCoK2GX4LwGz77CgO6bZ9
9fuS3xL5la82yZiPYZ7BeYXjjs7JYqsd2U+JOvijjlcQG3xopb8QANONMrGXPsU1pTeHvgdCUY+n
kVw9hNBGLZGPUdQr3qwD1UvTb9tKu9HNbt+kUeKWHTFFPvGCwoRpCJ65wLMLZDl0XH+8ZWRgj8dd
gMPKl73VT57Wn6ZG92WCd64Qdd4iA27I7AW6/HL9sDb9/UowZw1zUJWpFbHwocPkMMEgnCZ86d28
QlcyOPWvrbZvlAj6oJ+rQ+Uvp8CtXeMeDYIO6wArvetL2o7s3+WZHAzpFKqwadS3fdYMiVAISWHO
YmrX2mWelAhnFzevlZU87oLOtRGzPAbM+60ShO4juNxh3AtWtWnPKynczTy1UmxlOVY1o5mO+uzW
jDE/oTsV+Px+Nnvlkc1RkH0APZZs81bY+sEEXJj16gO4e1sfqa7VNVSF0adVn+Zz6A2A8wKxxZOy
F9FBbUd5K2ncXa1V8VwPBlsuAktUEU7xzei+YqDCyxxRD/umw1rJ4m7rrlLKWJWgoGagHCZLxmPN
DWnBW2QsglhOdIjcZW0o6agpHXONbADmHO9QvfbJSdiRuxkzrlbE+RNSxbFMUpwVSICd+KFAHQYT
dV8rT78rXllCLbkR6jG1IBu5ZM5482M6ZdMcMrwWt5NmnVjDUhRsfeE+eYkNZwQVyVlDdVL1lcLG
1j7C+aOhRM1tsJKIopJtHX2Xz+0vzfNY1od8QT2IOJov/aj88qee2NrtfAfnpu3AsACmtuIYPgao
5Nr9vtiJ2ggue1C5TeA235qzQqbomPOzG/OYHptTegPeCid2RUXZfzCS9+Vy3nsIh5iEbLmN+9aM
5Qeu/DD6DLCgF/NzbPu5d2mcH8/KSaNKh8Ntvfy2+DqxKU0LQ5qsBUtzyke8KImbMrarEyg7/1el
+GeeLAuTolDhCFAUzpzo09ja+UPhRj6ahc7JZ9TCFF9xh+fumziGEh0l/wAUVXkShDWEM58X79P7
eKftqJfeBd51975tsO+r5Ly7uYRUCZi76+dvancXWy/UfGrMwu2Gp+uSREqjcX5cxthAkjIb7V4m
V7JbdGSHP9m0ZnRS9r9XjF4dH+/HldyMswAx2XyUgbI/7TvcGdausVMUB0T2v+3I33eRcz/zkqZz
OkNYbtwunXFoSmOnYEozkkWt9NuO/F0S72hGE6MyMiyPHOO9vG/22k5xifga3F6RZbCWfQ3cb9xh
zblioEEQK4piu/zcHbpHegpHvCSEN3iUV0FdOqYOORlfhZUdkWTu4OJFRxmcHRzrNy/c5STdxsBA
8ZbjeJP7zTFF32D4WX8QaOe2k3lfMHeEk5ICdn+AWAagyLQTF0gT2SxkJLDzBSB6qV2cRZXIrTqa
qWDWEQ98pqEqPPp5tSRI2EFvgfAKSYs7Pijf3AJEnwRIUsxCdnhMBcSIE79oz5XweXPLKCEe016o
7ePxic/WqknpaK2gjqam9ujoR+sU+YMd9wivFDf2hQ8nGwWKtTw+R8ulULZCA/LaY3EYb+Pj8oD+
FYfRfAplbWjSB1lcfDwqaP9fVGyteU4GYG3tYguU3eVZd0EWhnew3Zj7eml3mDATOYQ3UhIuaP0g
m/Or9RIzw4LswUc3VPfEhiJZKtAC2PQBo5gIhIT3v2hvOZsFbAomt9nedr6+MyUUm9FYe8oPluR1
O+GjFLPDayvk7HQqS3mWF0hTzjpGjh0dpDM5KrBokSlsUEef/4X2bIRZH3aVM1JpUvQUE84oijZH
RqWstHboWV6znNnUVwR+LoFXYIHMtUVy7pYAxatpAggc0ZLsBjv5ic3hE0/12FRk6oTB25wiwIwx
SC4SvpGcf1gtF8/JFFWrjtW4e9iKdrPs5Vt6xL6KLWVzXzEuZ2C4FdMbfBnAWlQqFTAWHwCbww3D
pIyd6WjeLR4LH4WGuak6K3Fc+CjFYUWLkmUj6P+eHfMtPY98ELgHHnlZPMwRwslfP8pNZ7CSyQWR
SmuBREOFTEy22mOpHhPrUddDX6HCsptgN/k6QGvWZtYW2E2EHhTZQLvr9v3LWGJCIodPFYVwGzeX
qVCVgJ8VEz3orP9YwzGCvMgsDSsDbErlVJL+0gzkNaJU8OayfWrvcjhbwJSuVgCbCe4l6D8NU3Kc
49frZ7R9G62Wwml8mOgS8EqxlAFjgQfDB6Dc11xGoK/6ZI+2ZEFWvFUgxdYZKgOvxawzH+UMvdks
S4JLH1D17WcJADe4Hiy8Odeqkz81n8M3Ry2687c38l0q5zmHnCGKlpA6ofxba7eZQVzBRjJXf+G3
VgvjdCKSej3uQGvN/NYEUrAwcdKj6aL9UNsRN84c8r/zZAKQf72XnHpEka4tZoNVRUrWnNAHcrbC
4Ukt4k9NQpPz9QWKtpBTlHqeuyKMWX5k7S2MjGjBb3QVflgO56OKpU8yLS2xHFm3k7F5iI1TSR+l
Mr+J+9qXfl1f0LYRv+sE556WQR/jDt3lvpnH+zH0yZLuilmwa9tRybtavAWjq0J11tZhLpuQwrKH
ODsxulb5G/Eb+VB4oW86aBOUNef60kRWxk/b50vRmgazMgY4W6EkBDA0GZcnII9c4k7P2VkbbZGR
bT33YdBYxaSPiSRG49NNySwSKQPcim/tWWAdfFYyr3P145/1w7Q+MICBinWtCS/uzUBsJZozcMQL
bVSMEM0ubnqznORb3ZYdFhIJl7mpOCtZnKWjKzoZ0vCtODIqR5+A5Sd3fjQ5nBjIDtTI/t2kYSWT
M/WwrONam6FGcNOGPbnW6S24rVHoNvepL6wqblr7Sh5n7XEoh0nWYI0MaXQB4JoZHiI/doh5COy3
oUM3GQ7XtZb95oUHXcnk7J9KZRkUGmTm1PACcJY2yQtGkNtWtpsx9q4L2z5E1tkFlTUwqfzxCleC
Gc6sZKWRJD016h74SwciYsTZvl2BlPeXFC4niaORNk0KKdGNuXtXy8bW9+JsRLQkLhmR86GmIYH/
tNCX3OOVNcPQnyK6wLc1431JnKVlCQZle+2t7jq4RYRZwsTP0VrTj6cevqU54l1COAC9UYPBMb0L
5UwuGszIykuQN+bJ0bDxOvZZf2a587hLfN1VgWuAoZACeCIoVgiNQbRizvYCbSgzVcO+4m07d8Z0
/D6Npqj/fFP33xfI2VulY5YoUlghOdqN02SXsWxfV3ihLnLmteSyLHUSREj74pACpdvw6I7VOUAa
LgQVFekid7kOpK7reYQwDGP8SEcUsJoh9sJyery+KoEcHrxgNkqQieSg8gzK5nGOATLQaaEbghXp
upxNHQCoH1rCMVwJcN2P7qIO+kXWZujAon0m6oPefLn++0yHLnzf++/zYCcZCSxw/rHfr5EF0i8z
UAfIgtJpu7suaOvJ1FRWkjjHB7Ak1J/om0ti3ZeJtMvQVhXesP6E1tiJo1TB1lmcDxwx7F92GZaW
YigtG29SUxBjifaO83tGaMWNOsA5TFOKPjSlPxdTf9uMdW1HRix6Qdy2I8y8MLA0AFnwaC49Oji7
pWmRSuMZ3wliomPujdykgOy16xhjjTT/laiNi9nJg0TjQx/qt6YsAt1n1nqpMO9fwVmzUfaxJVcN
FD/STkE2HqPEyXr9UGOji0izx14TXM+bPthA3yi6F1CdtjgXtRD0e48Dfl7ZNQe0U+5Q0vPFg8eb
Fr0Swy0sR3tsRiqIGZdnPd6l9FMWCox5WwQAJTV0kABNmjOBMrB6IzPhNDrMf2XA1I/6G6CwChyu
SAqn93EbgbF0glqSunQm9bnpeyeLhD2SbNsvFAGMM38thtN+wBZgxrxgYu67GxDidYf4lHqBixvZ
xaRKdhvt50PuS0Kghk27Xglmf19nNpbR0rHAQcmYzkHTh5Pqv3VOAJ8A6jdgRnjMjn7UGy2lsLQu
OiXzjzl9qPqv193hVnMb6hB/y+AvkC5Y9NBMYUfs2S99SAExd4thrVuUkMPFJq+ZGxxUtLBo2bF6
1QxXc5qfxf1YoAv0JCxhM5W4PMv3j+EUU5aLGP/Dx7ACAjqzj9IDvseV7hUXuAxCVhf2c9fEcRo6
LUOUj2ztGKpzx9vCZzZd3IYoVYhIcbaN4X1lnJZWSjL2xQyTWzQwoprfctAkAc79t0zuXQqnkiDB
abqwg8K0w0Og3saoO0bFw3WN2c5yVxrDlrrS+wBtY+ggYd4DL/EEeBb0lKZ2cLAcdH+70S3GGKAc
/XdZNAW5ffOsJHOBKNi6ejzK47zoHaaFmRPOEffmkfvbIAkfTINz+EFF8iRT4Flo9TKlGEhQb+TU
cK5v51uidU0JOX8/TR3mvwdsZ9Y7yjG/jffqK91PX/CCAgx6gHW45inagzDnF3VKX9xUu+3G3nWG
i+yyNEQjtgH5RXYzQiPNPhIsUXRuPFm2OaGlmxpQS4IGp8XNj4mfOqydan763fvz7/XwPeSgSWBQ
Gji1YMztJgdiQNT72jD8f6amcr7DLKxQlpirmvNdMJ2t4JOpC+I6gc/gibBT0jVRFOBk0uDWGthc
+lEPBf5feDacyzArc56XEuswEcwc6Gk4YTT/MXyKHpDL7oR1Kubnrmg7/3JQUzVIgIPAZgxajHZh
Aig9A6xjl9zWB+1fFMYE2q3yLiMDErnJtBs92XZCJFubX64b8HaF00RIiEFwUDjycWFfLlZWhdBu
hkU7PPX3rDIVHgBMgctS/jnuTYE9KZsB/0oi5zJUZdDz2IJEdmeTz8MjOCWb8lA/By6AOY5gKprQ
bkoPBTaUPRP++oUBg119J3Ye29mUqaHWqbNBUH5OsExBSzCYPVs8cAYwKdgDsQLVEAOtQ4kX34ma
bDZtYiWPO09VVTJzQjLqa9HkB8mnLH1MwlJgeP9wpCZDnLMIYKE5KX1R17mVYIM7F508oMdB7ylj
O5F2w3m0Ta//InpJ30wugG/9l0TurtEBC60AVADrMlu/KjTXGke7JIXTyIlTA6kiBIYToXuB7jIv
dWGOK7GcJhltoHa1BLHJoXjqd+UOLexH7chKnJEnbHjZNEZLURVNw2zPBRqXMuRypaFrEl11sh9h
Wxmy2SPefTF5FzrpnfRJPLwhksn5aWmZu5gWE1PQiQ1bOuboNF8iN8N8k/SFQckBU1y/6TzqdE6j
YhynCh3rKyCHpkJgt9uvEqv1M+e4ipz0EnB2mTQyuyVO8Ym1L9B9Aual5ZYReJeAHrbRLHr9jLdG
BUwASv2965yHj/POWsYWUkuQ7hEv9YD0o3ydbPqlBwKDn/9kmj15yWmEr3D7k4bOeKBJniT/+ods
W9XqQ7jAcTa6qFtMHD+DWlfQzjB9124bb/IaOwdAav1dCFwqOnzOjk0ZM14pwdIZRCrAlu6M/bQ3
nwZstukHIIrb/9bM3oft5izZSPSmMHrIZF1d+ufxnO5YqDPctneWsAvwH/ZUM1HQAscbIIk/qlRt
qFE+j7jfdEUFVkftt/No0yK4G6Ves6MEJeIy/lqAUM2V48U1SAfaO2veDap+K02yKJrYvN6tvz+H
p22S584cpRT+JLph8whLByNHKn5kxTU8fIkfhrZP+F0glzE2dWeZFVt/kg03y1SdtEZ+uK63IhGc
BykmZOBWwNKAQHKSErBZsqhTZPsaXe0b5xnwy/HUsGgyumFNRrLytm/0zPCKifIv9m077wcVNGs/
lE3M4XxUnHEczVDJuz+NkWFq5k7+cmjAr/gyYW5L9RiGQ2/sWMdz52jpKXTTL40b+sbT9e1lNnhx
Ba0+hLuChmC2gJuLD8nbDrgmxokCWVezar+mpqCdRCSKMxbdysbCKhA85Nls91FrD/HDNGjehGeN
64v6B1f/9/byKQ+Y7s0sWyAqA1TU22xOlDmsgWuw/9vA9a/egdmpXdlMPvnBgFM7dQ30KG3QfyhR
K7VpGGV2lWe3NACQK+Blr69UsKd8HhTC1wXIsJA+VvfKnNsa0MDQwOamwnLNZuj3rih8OrTkFKWH
Cb5lSr8a9CVAEpmIHolEMpgvWN3QahsG06hBBqgEc7fv6CMwMmanqwZBae8fLP5dQbjLUJ/htdu3
Kjp9AOSvE5/YM0SdPUyOac+AEPm91Gu1f9xlmA/J1JoJrt8/fUwLmfDNf/oYqIXYN4tUg3MxbTDK
iiLDsqk+ufPQuCNm+yRQtWo0969roejcOCdCu9xEJzXWlqsvgQa6Wx2NH2P6f0rh/AfVQvBfaLAu
FfM9IwWyzWuhDAKD2tQMirFpSlXADxuE04w6SaQ0n5kOMrXYZwUiCDV22axLNDuJZ7lKKkp42P3C
+421TE43ajJ16cjubSDU1g6Dx5UcI9tlmFSnzrSb9wCyu35im5HLWiSnHUY7gI2ZJbGsmTcZ0Mwb
ewxOoQWmFpp5G0zNirpAt27ytUhOSxQilUU+QuRAvpjgUZl/Xl+T6Pc5/WgzxLekg8KXFvFrqfAn
XdR9IDgovpldzqWhq3QsQe6c1jOPZWhnGBDqbA1DZ/7yux3Qq127GDUeZyMumE9k4wLhKT7q7nQc
GbkPOsp/q7loLY2LtkpakrBVsIfaOMinrpN3YRHcS73lx7X1Unb5EQQ8APJEU8yY65ZtJJXkE0VN
Hcloz0sIbLAsFM36MaFXzOPNZFfXQmsCuLWb8FGGfrCC5IVOwa7LR9eo95b1LcpSF2wWsl0XxKPS
D9Ltr+vV1myWud4U7loqpUxqFBNHwFoXADJ4Mm/oMTj9i94ukX5xzkebB5AvxEyFvcFl4DGThWtp
2RGM34SjD/5sgbvbrH+D1BkwCCpYGIjBvmi1t1FKsyRirnve4XXElZ+KH8pRdbLCqTHAkDrAfN2x
OzF0amMn7pzbgggHfhklKpqZ355dP8oPZz1YsnFmro/6lV+flwhd94C8whyQjmIPoOahU7E9Ywcq
RlCveOKZnM1HldVX8HZdLEktLxq+gpVGGOVe/pzuYmBOx8ge2cyhDvCeL9FZVEvcdsPvy+etW5Fo
YEUUggff3E2udlOjQTN20FD0R4JiSOFkggPfrDgz1Dh0DyABBwXTxw1XrQVU1xEkWlDm8bYGLrl+
wyZyhp1YobcCg7UwzuWTvI/kqSEIeoJvavQjtGxAUv+/K+L8Pu1NUPrmbytSj+mJTU2w5ktg+e7E
XW7/cGJ/7x/f618DMZlo7MTCV+kuPrU/hy/N9+RX8Vn1i2Ma2YCa1f4QOKBNB4iJMYsCq5lQk3ML
ySKPrc6eLzMMOw+SYx7omZVD0XsJdq4hca/L2zy1lTguHMG7OpHniKUxdfIV7yxOU8t7Mn++LoX9
yoVXX0nhFDEqo06vCaSEin5Qm9nre68DS+P4cl2OaDWcDsY5cLXTEptXLdSNl12wTGh5/npdyJuh
XlsNp4QLDVsp09gRWbZ+NPahh7pihcJe9y9Ce7Y1F8JUgIQCltswDb7TuZGyuJ8JnLaZlk4dA6l8
3OVkPPTNHQ1EYdt2RLySxl1/nWTUwGP4PzKXbRtbSeT0fVyqQo5YJBcYvSf39/GS2zJ9jQl1jeqx
KXxj/BKM+xJpxhiZTlZhkuNRcKCbarP6Bs4IiIz2jxKtVqyEwLANJJuNVOBKGOwo//et5KKj5axi
igBZX2tI6PsuNdzJJD+Apv2gDNZsI/nxg0E5XF/o9jqppWuygX8uOpHrBb1/AYKbqK3tovfyCVGH
JgicRUK4sHKY6ynuWCtNnDx2ujeUX2TqX1/HFnELWEbeF8JFMiTvjAGMBCNkhAcUEvZpU+zlJPGH
7FmWWqeL570ODSLVgViAhxmPSngXAAZZqhS3GCrBtbS9ZMDpyGAa1VS+ZXOuAyBFq8XkS+oPqR7s
jhZuL/KhzKtcOoK/hfB9m6rRJWiRQrU7n/d9jpYPtcQgb00+9wpGmvT2fh7oXU8tQSVPJJYr+xpy
XkhACKLg59IxOnyL/N8mUofg7KcKCOq0fw3Mr9ePV7CdfBtnUsctmPGwUqUhkQ1o1ArQleo06/Z1
Odv2976jnBapgNU1Fg1ywjy0e6Q6yc1UPFW9LwGg87qof3Cs77I4x7rIsZ6NIxyremZl59ZYlYSU
f1N2ZlfdNXVhm7wK9muFDgMgpxBod+eoDPZa85yon4h87tsdsUSBmejIOA+K4bG5jq2EMaaeVAxD
tnpoW7EoOSSCNXEOc6BFl2P2APGsMXgmOr2lWXXIFNpT8KWe0zMJnpdEdTu9F0RJ22mhpqJU9BaY
vdX4V7sZWOpQhAGYGsixO4znbv8XtIWodri5kStB3EZ2Qw98taEgvmWdjVR2jfGZFCL6cZEQbh9l
aV6iZsBLbanHd1Ko7sFZZlvS79w24EUGxAToTi5Aq618wRO0usCM58kZp9clTl2q3l83rM2l6KCd
RH6jgleaua/VwWSqWdVyEBKERxh0AQpcHX4byt+r2r2L4Xs3I7wIZgWLEP5btat3pqsH/p9VO3P/
L6p27KAv7HclkfO7Q0LNWbFwRm1P7T79A4Q6npzgATkR2e52mgiKZxQGQImk8201bdR0s8R8E4MW
UFv/L2gBrfW7nbgOsZ2Br+RxUbpcmnTR5GVkkD+vYG5RHTmyZRtsL+hSYD0KIF8D5EAHDlY79EVd
9dsb+75aTmNA5Vwb1tvtshC3bT61NXFo96ALCc83PfDfyzQI82Yr1RzieQy6HtljUke5nUftUxrP
x96cv1cj5hPySFJ8TVlErb3bZZ6VXE5zEnmepjYIJ2yv9UOyQdxLfs2fAeFZIio5R37ldZkdgLwI
753uDLwVZ/hW7KjA+rezJGCPIHPBi/gFrnk/gCZkUplW1WAWWE0RZvvfm/wAXMPfwji3KS15QYIB
xYchyZ2myhxpEBXu2bZdGORKBOc0QUwTDZmK4/zf5z43ndpKFGcgxaBFGY4Rhbrij7J4rFrDbkXT
OdsygHgMVAGcDw/8TiiZEapS6kvTz1xpwagaH4MJgEDX/TOLay537V0MF/fklTEFS81KKJK+R9ju
xvrn6xI27dl4l8AWujIzvcCQYKri6LU4cxujB2+Uals1QbeRSAVEi+G0TAYvdgWCGIr3ItashucA
dwkc8N5Y1ql2J68AprmKIY/rC9wMU8HOCbJ2meE1c/bc1WOBARwYUmiAXcjSuoNcF6rT5Mkfo166
4VIKgtVN2CK6ksilcGNSzVWu1pNvtToGBEmWOZYUfRnKBhPlssXyALJDXnBK1ckNdMUhHdBT9P4l
wkxhV0onVLG+xSE5UqvzAlDxpoxJh1aSYGc2z4MNgOtg8kNphDNJras7ggc8vFPPrT0nqa9TQ0BR
sqldKxGcKepaNIPCCtcwaeRfWRvsaGw6ddk2jqUT7/pBb+872LsxgkLeYsCPqhwWtRQEEWWl6dkr
QaQG4q0ItOtdZCc/pO/lTnfZ4Ot0WxkOfaavTXUjQv7ZdAurT+DsFTP3YZplCpQtjRzg6LszYGy7
rru7vtTNu3ElhjPaNJNImE0QU1tk1+BVpzMbsD4DSNEsHyTF2AHYXqDVm8qyEskZLwAzQqUAqBGS
h8jOw2NtUoE6bpclgEZAUHG30KDMWaqaoeVQ0XF+I7pIC8/wx9BZTp0NnN3Yjp+iVwQ2rqwyWPff
Wty7ZM5iTdIoTZ9AclSrPryFW+cv109sO0pcLY5+VM7YlFOrmSDiLwDc4NDsJ6DuZV6xKwWp3vZh
va+HU8MK01hJLkE/FDQzkBaVwcbaCxa0pYMMGxls8RZ4ZfjUAdlkjy4DeA8V7Xu9U910ga077Tn4
BMJakG27Ol7kgb8X2ZjBEr+/blnaSjyfUuRSKtEphnjU320joB5JEk/vWoFSsnCWv4DBcaWh/4VS
5K+cj5x6VavCHjtJQVhJ9cKuhuRUpC9xg+Er86g3YGDXc8HebnlNixgg+YMns5CXfdSVDPwNVSlB
VyZlcg0VsGh5tK/S4pGAX11wjEy1LxZoYhoASHeokfMLBK3pNEemCVXZsVm21lm+G8+L86rvx1Mr
UMvNOoC1EsZ0ahVsgNdbaTGsiweGaPCrDG+mmbIfW9XHZKFjdJg67hJvSf6oilfBMtmWXSwTR4jJ
B0U3dX5Lc9MCMGQrsdfD0QNFtg8m0z9RVoAufwfUXcERblasrJVAzgT7KrfMcYRANmzRv4aAAUG4
gzH+xdM+M4htwQI3ijvQUxDbKjJorrCJH7d2lpK0CaRs8jsZ7I0qda2h8ww589ow9uQ0vBn00ClS
a6eh3nld9oaNWETGlasS3Nra21asTrWKwkRVC5iisgt2lR8c5B16CcWoeptyAEUFzntdA34+ZxZ9
idbTugpGf/oxuaqDOpLs5Lf4l58RMG8l4+3tnRCXvfRZf/Si/nR9w+PBKiFd1hX0ovKmomjIKvAn
imJJCzKmLnhW1MKV6HguJZP6Ccqg5k0K0mBtn83TF+R1X6siOTRj58U1UvTke1SlsZMU6WOfTAcl
tByjxbO50dhqo8U2yWunCWKEexpYMDWfgllTTQwH3FdQ196riwUl+NFMvCwa80NHqgfa08rutfRG
p9GxgtJ5xpj/1LKKOj3UzxkTOdpFU67+QO3PsOukvK9la7TDVI2BEMgI48Nuv1jR3qjM3ZxoSAGU
e3MMbzI5+VJV8mIr4BCVy8bVitGLU3M/JIpbd+ApzfAheax6Y1+dg8luEnJ/Xa823OCH/ea8RYB3
OjqyW3lGt682fELEAJgFCXR+DwJBW5qF6RnwjBoyWNL4HMHUSnWcjAH1yYQkBzMsslOlWt+ULEMX
rDlqttKP5NhPFLNtFhKWpAwaJ6lCvJCC0biRaI+WdiA1VIOFgLMeCjsKmu9z1ocemKu0z/UI1tpE
frZizC0mS3TOK/kUlECGJGgvc9RFv0Hr0p7m2rMVmgDR6vdtLD0VuWq8qmqqH2gU5xANFpY0nJ9o
bdzQnD618ZjaESgW7GnQeycPmvne0lrZQzWlcrRx9BDVwKkuiXTMpXq/NOW9NA2YfzLH1kUFE/+R
BDS3bvhkGamrZ2ij6MrA1kCYt4sjIAC2I4iPl3R2i3LMPVAqK7/yuC5u9Xja07EqfZq3+Onkx/UD
UZh3/OiuwWpooMsGyK9AqTK4o6cg36VECggIgh/a+LO2wDqMwgEddC49K8WDCa7WQp7tVv4llcs+
CPwxvxkacLZ2gZPm0blWgT9dY4SzQB9iARLioY2c1Jy+5m3+dP1jL9X047cy5Vq5PwsswhrIbYkv
YewRiRoqVSQq/Q64edcFbSC5w6/LRGWwXQTUYJykxGiNWY9ijCSZg6dFhg1EU9AwP/Vp4Sp95SxZ
ZUdZeGc1/ScS3WeDblejYQf9fWsdiJFDEwyfEmRGIM1wrn/c1onhVZQy3BV8HV/iX2QlmII6A4gZ
aNsA0gZoCEEn8qYEBX1X2ASFUotz/6QE9sBEctnH/7ldhhGkCUhEoj1mv8JpnqUYuEjRL4B4j4ec
CPuGomevV95mf1irZ5SdyYjGrskrfTykgyemEMQKl6Es0p2VSBairRSorLssVNNB8XGNOoZWuRUI
ngBXLzihTTGmiosaM8cEkxScmC6p8jknCuYXFmfB+JYxh14n16IdZGnaxQ5aDCnVlDUDBfGPcqJc
reKqnbAcUFna0vfgwMaK4OYSZG6iB5+NBghs3rs0fpBHs4osKUtIq3+pv8wJKJWBa0Ae3NiAK+6N
VkHUCvg2VnlliQaXqYKzOQ+mBULDSt6XgeYQBFZI77xOqT0z+1wHaAosdwsYlUhU+HMcOQ0BZnYt
2521m6tDJIMGni4gnc7tdJFsq6JuTiZ7GW87q6BOLiFYTOleH18NuTj2bTXbXaz7UV4X9qRlD1Xd
fV3iwNVyUBj87y/yyHYQyQFUgIIiyeKTq34a6zEwm3KnhPddAIl4RDEiUcJ/UZnjpHC7WBRhUSGA
CXfp2Nmqp82HoTj14aek/nbdN11oPhOkokHdQiOQfIECW8DdxUATDnemfkvMczd5Rv56XcRlfs9k
oHSBO0thRBucdUWJJWeLgkNX2+ihjqxDg2c7KQBwZD96BkVjKAomdZseDR1U02kBKvXof/Uj7BNw
YRIFOaNqvj0crfyI0UpaPZn4hEn9UcZHPMs7ZiIiGbvM4ZgUFGgYNaWuX6AqRRFJgzkp690MwEFG
mNLs2Qw1+EcF2eLlSwyTZMqqjDyfXF4pZCij2UyKGtw6rME39nrplzH8LAIgMM8+cROvX9wudEbg
BjsJUPDDI/Y1/y7iG7y4eLjv4EpfURRnejhDTxvjThtje5hFQ9WbCmpiikLFaP7l1TZ0ctk1Ek6u
bf4Yg8Y2k94eRHgo28vAyCeuUCjHxc1mqWmikCjagfXKUYnLAojfMQIQT/4lgrvJBlXLyzSq6l01
/5zM1GtizVlK6qN3yE3nT9UY2AF9UsbspkBIX8mNqCfl8jp4O6v3L+DMsJJbdUh1aOdiYXRZRRva
9L34Mh3lIxiZMDVc/BSSMoj2lf19ZXYonAepqUDk4E8uSgvAIdLdP0FRGOlLdraerm/ztra8r5H9
fSWwaKog7Ae4s6Qf7f+Q9l1NcuNKs7+IEfTmlb7NeKPRvDA0Gonee/76m+iNb4eN5m1odd42jk5M
NcBCoVCVlTljVClQjpAIY6QLlxUMaisptx/kWZkC1LFx/AI4plW4nQ/dDkI4zeEV6/S+JDJsslZG
FTH6pihyPQdXpZ7dq8IrJufy6fH65l1k69SqqJdFr5ZJgA4NHCR/1tG403rODLS9DmK464ZYbkGl
QRLfKfM8hJEX9gnE5984+em6AcZK6MyH4wbQKClj6Rli9tqG6tHo4qORBLausOY6GN+FzndUSUkk
EEOVXlJLCLe+BMH5af5+fT2bZ1fjRR5cfZKEAg91dgGuwGNQ6kqPYLdTp4hMCJxY2YF4XOfNH8Z3
Vp18awuRFiA1ACUTMh4qA1HHTuhUeS69uvjFSQ3Kj53XZZ6hc/Zfre3LEhUZBXkZ+QSMP17+SshH
MDFyJ/iB/ZPA7xOQX+3LbwyLFwVBOLoG4BChtCVdRcr/gjhCw6GHoxNZs+IuAs+c4qlu8sBKwbc3
8V9DtB/qbdX2rZZEXpn5TTSacnqoh0MiKozbZetArRZEO2Hcl23RyFiQvOyN9rcusWjWWAaobzQm
kTQE4EP1gigyoVlmFlnrXP8qWwdpvQbKxfkh7kU5QZu3UH/wKoDK0VHIWB3vzXXg6aXpiqjr8O/z
+yGYpSmqhqlEZVE6iDJ3k2fp7vo6WCaIT6yuICPsq6TDGKG3VLMzK8qOD6PX/80EdRfUeVPny9LU
Xs9xdl7yv5ciZaULWy8QVPz+3SnqMtBUNDzTEDtVt48t6AuKvtjHGJerQ9WcIxYT1+ZBWVmjTmTX
p2XaDTxki6JHQySsQIMr66IpsLaOsSx6Rmso2iVMJ4TruPvQlMxUix6ncjCL8mlpDYZLM1zhBGRa
uUIcd2C8zOPIE3I0NFGOVlGKvO4KjI07vb3WJpSsB6fvgutHwhiptkz3HDRrNVXEIP/IeshtHtGv
r0Q/5FD9WSTIKJfeDKxqJJiS8qJCXdw3HHTz7UHwq2IvVeC3W1i0gdufDQzngHyiHkT3qEJByDs5
xm3UDPWhaJ9zaTRzAxRVXejM6HJe39TNdULVCu04BYNStLqVChbrpgDxoicYrRnoujUaqhVEw+N1
M5ddfXIPfdmhnTGtOZETA7yeCOpnrA5Ebw5ciLpnYDALpCHod0BloPRz1n2xmcCuLVO3O+AKKj80
yJNJC04Ao1KeYnCbSBvkP1M784Jf15e6eRJWK6XujyDh5AHDr6VX6R+9WJsiKq5/YQEoXUWXDIJx
Id90dRDGruPaSMNTo+INaxAaa1Enxqt7Owtb2aBCu9hKTWpIC/zibkK9ySLUd+TFLUUW/3ZS6WGK
Hm264sokFeqHImpqOSC3SSrfFFH7zsWl14V19j9uHxXupcYIo5rTQ0/j6mPFgUg1QM3t+ifa9rrV
YqgonxZqYJSTTLxudGSrsOF1RGWb85Z34nUtk1iYsX0KhZTVxhEdYR0PNaLCNXwO9y4ZVRVue8Qr
qG/xQF+wcF2brg4flJCsK9C0pY7WEgYY7o+xSEWMTKU+BL13fRsvaX9I2ACLuwQOdJT76UFO6MsE
tcYj2yN4GUx8WFMMLk4B4rxgAruBbqwKdUxCiR8+tTnk+XisM7bLbyglsjQ2LmkMT79FUogGocBf
DhEGDR5AKn6L4YsemTZPfeWjuQODYLjHGW8OlS956hto2W5zdz70vuqEd4VH9NTlx+v7su1eytdv
IV9mFQKCISkqgWTBws9hp73JTukpjvHQ2uiF/4wcFjKKeOtZpRtLB6hdVfCdVbR2qISVk/OaAwAo
9GRv2AmHxifT5Wxx5K0bHlAi5KsSJtNAIX2+qloT+jqBJIaX5yNAWLzZ6qqrA9Ku1t+ub+DWJbu2
JFKWpNIAHTwemYK+KwPd6rPytZaeRgC/Gk54/c/GiCYYMn4ApAg049xYG8T53M9B6Bl5dKe1lZXF
KQEl8vdBod3/QQGO/EHqcwHggjsdvTDk/vSDVmnFstdUUDa3zuhMO8GcDvOdstcPoy8wngAkWF6Y
QmAB7EMj7kjdRa0ujeI8C5WngMhtmFPTgH5jObkDGPqstGDF1Q1HRGVUU3UDTiiBgeB8KyeNGzuR
rCwZ39rhJYj8KLqT82/8WDnLIJlyx1rgVkkfI8MSOB901PPR1Tw3mct6NFdtLEMjk5QSBVDyAbGE
sDP+AevRRhDXBV3BtS6j2H2B+UrVDM3+sZHdSWusqsR2zt+lhlVo3gofQAcB5CDxaKNetELENpu7
KOwVt4aDEJZJoTNjr3HaI2HD7nmTNS9yyeqIbrWEpFbS8ZjSLrSmgm4RhGThFVfILHmfO8md+JLu
wbSf/hJQ+HidHMWqrNnPXR4c/+DnfixAX8FmgN1wINTXAeJD6du49NcgrMSaC3UDCuDTsXD1Xe+m
953HYsjbuBnPzFDpU1xrSaIHquH2bebLcnaXtczRmFP/jTp7Z0aohEkYBF4kYklAXElvIEE6Njjq
+bvgSjbIxuCpoR9ZictZga+azQ8w4Dy0kakfarfywJLEJiza8l5CrYthFaDsdZls/upWKsQFirLp
rLhqE/t1l5uy9HPmRP96ON24JcCo+68VOtEZEjWUhUhQQKPTHsqse1a66r4qMJeTLH9xz57ZokI3
VxhCJBaGcZKDy2+H+xgKrh2yjvBzef8D/N7GvXRmj7qX0lKS5aCCe2oRdHfHYMJhaAU7XzrR6iT+
oZ07yRRDDAroxe0gGgAJZWZfjSaXPOQjxJiD9pAXxiMAAM71Xb/4tkjyoF8IGWTsPensnH/bMC2G
WQ5U1RW5BBdyJtrg5XSkLv113c5lbCKGDBQsIeGtyxcpn1ryeluDSBys+enjEpn9BDH7DiHqVprN
4bEIrWgyc95kmL24yCiz1IkdFylX22FWXeVpBvWucISwto84ZY+PCQiyB1DMSDzCE3evfV43zbJM
HWNQLyZpNY6wPAAtiOxVyGxVsrkFE80T1PeYFLvMLSa/aHVOEwNpSqH0wYmQG2KKqsWBQ6cBAYwj
OTMgXeCqYu0v8Y+zYEXtLxUbUmHi0gJs2MCDoI3r8eDTXQ7GLaGJA46a+Zi8CMAwJ6IHjwhIMM00
StTQ5EEIDXzOIU5AkcybIG1wr3+3y8yA2CBzM6KgolpDZ8V5KcjNgO6424B2e7zN3ADMQOpdBC/p
/eX7dWuXNyixBpI9lBYUIHdUykFzCRK24YQrZXB5qy2c6Si/jrfjS/syHMRdfAyeRDdzql8JJqjK
wSptCJ94LMzLVhTAHCIuc56X5YvMUpjTgc8B9nG1rjaD7DaZ39WaMday+elWNqgY2EjCMLYcYiAK
frYccWg3skqJW0duvQwqmIllMYmVirAe86EtdrOZZLqTxKFZNh9TC3htyKqzCSyTZNWrM9dzma4O
WWBg+Ln+AZjvsiPPc6Rdu+AoQ+ZTcGQ8HSNHGC1WJ+CS3ZW4jiwhiQWGElGcOntLp2ECa0FIhQRK
b+kPvAI1EtD9HeIb9agLZLCmAsTX/89Z0LlduifESXOWp5OBm9p4atPF7DJWLecSHUKZoC7oZI5F
buqIQ2J2EJRggg2S1TA3W2zuYIL1ad+9Gvt8J7uGB2kS7DdTb3D7TPy7u9qFvy6lmKD/5jbF9wwV
OWl+aZPn66d/+0x82aAcdhD6eOB0eM+QRw4Gr00u6Fklv811EKwtxlwUXMDk31ce2qncrCPAKEiN
Bzv0oWfkNB/xMSECQ9i2GhKYrHByWWYkn0+RwWannwSmqXWl0BePCoi2ucGLvNdcNChP5R1hb3gl
kD3swfXtcwg0G14iMqksUQ6Tylm6SHEauOmrdjfZ+l44KpjKmHxU9718V5nLD/2A6QG25u3mN1xZ
pvxkrvuBi0rOOHHmnTCl7syZRPcrMBMzv0teJsadsb29K5PU9saDNmZRApOjxd0Fe+gK12aHSGOm
u/mY7Bf8z6PJGnrZjHQro1SkgxZcLQotdliXnwfVl5XbKuN9owrduUPzZLi/fjQ23XZljnJbtV+m
VNdwNDDcw1sQYtyrS2iqefqfkbPEV1eGqAt4qkAwNYccfDUIrQlAzlQ+lj2DKeiS35GyQmWDUVaD
jiPD7s1QRq4fY2BsvoPeoXvW/MKN3MFsnNEtd6lsSb/1CHd9442+xNjT7bC6WiuVIQ4R2rpdFwau
+KDZALN65W3qj0CmmvmNeC+caNaXHxhavD2JMPgcAzaznVutfgB1ZXVVms6YrlNxWKL74nu8L74R
npD+uXyamcLs27nVlzVa9btBwayowU2DC3KYXXUvvS1v0eew0yOLTInlUFOJd8I+e4xiKxbtXISO
c2mzH9CX9e7zr0+XCvty7HtQsSgusN/kikb33sx+R5hzwsMTheaj8qDspx+J33iGrdhE7yWwKtvY
MT8AI1qd/HR1GxiLwRcCj9BBKu8Ez8aFpvCh2yB2IiXtwuy/sYpEl5wm1OqpcKXUGHLptQRjHBgk
5TJXEm0iOqLbk5XElvymPICxCOVFlz+wUhWJ/G36fbI63adZlNV6uazNwwTanyiJFcf8timh2q2i
hiLvMhBYmyB7dno3RPg0o9sW4nFEgUU0T0NmfmzjneGh6O8Tp2B+iouiALUtdITThmYOFTgF+dyq
lXwmb+TxpN8boHmZ7dodn5XSKjxWx+MS5HsyLEsyYL4Cyq5ULFoCHXNGAXxA9rJ7AyN9xe9611ix
Lf3dRfVliYo3jSiXoG3AAcyOxpsI7lykb6kVdNhmjHub3a8MNP2MIHc5SEMtj4oxZR3mAIzD3Qa3
2IVgcnGmp+6J0Hp3KO/Gn8pe8eL7zBE7MOiwWiqXHfFz6zQvahxPXFfnsD79jB+H+wTj0VZl2BOq
ZrBOcM1agrKOOXFm/HH9ytxeObgLT1VQ5EDUQatDzG/KIi6ZERp+aO1a2V0EPDrkdXRbNovX+FnG
WzIszPqOTV1E7smLk7YyTuUHdVaOuh4nqjtme274NYiY7FfuAjW2rq9yMzFY2aGOzRxKWqj0GJfo
oOvSdfljDKq9uBvs/80MlRYIXN3VmZLhquRydwmeA1E0DZ2FGtrOW1eroc5iA4kOtcvxyYiI2mJH
1rwXXMEu7HhvWL0tApFplxh67f36rx4GmEMHQkoWgU+nUuZKy/W0kvF8JKZRLpqs/Kby1do2Xnpb
RzgubtTbgcV8tv1qXZml8uWm1uYg6PB6THbQX7LSAzmZMdYqWPimQHGzuwP/n4PxtVTqYGCc0igV
+ZR9zbOpz2ZdHYrYjhLQ1oeOhoEDYbHazql0G8ReJyg5m2KcxJ3LA/L1I6gD0nB5kHIkMkDl7L47
6nv5deLt7H58DSEVnINhW/zZuwQzmvlLZhLtsyA0k73ut8d2p9R/wLOw/ZJYfQzqMIVjHMAFT1fB
ZLem0p5KhvNdb4OTwDPul9FkPg43r+SVTepkpXGiSBkHByB9fdL8VzqTCCUvVn8koyZGZV4/ypuF
UXFlkTpkSSekMzLPABde9Gm4RGWImFN+E/xEyH7+boeory9NXXt6OimFSOKw9lTtFGjMYW7tXrN6
l3eJkmqOk8WkCNh8nq3WSN16UR0Ckh7GiFcYlQePJsg675O35i5B7G9tMMdnoOyYHXIBGTZTVI1h
nSZgrQu11ZoJvt3ZmKrWf1eu8g0itUSffMBwpQJx9tiqaktwRF9/RLOD8YVJ0LhytgwqlqWZFCWi
iGjd2BOhELUAQ4NuCJld+gP6tu2r7t/vS5Ow9tyUZfU/QVuFAoNlYHch4UcC9nwU0eA5khQSWtGM
q28zef/6xnRl2ugFkAAIOK0FH9lSv5hazOLF33RdjHaSXh+Zp6NcN6jJE23CRqZ4GmKOOMlnkOky
h503V7IyQ3mrkMldMXM4IcUx8NB9Ry/IrA6TNWAaAMMolsp4f2/m2l/26JfgGDWpkhZYllEM1oAB
LBHc1Tpyolm2yzDz/sYdV+Yod6yCKgWDLpaX7DBPUTzUYKea0RIxJj8UUHRjnf6tq0VCUwQsaACi
oDeM47F65ShzULbtXAYu1/iS8iNK+4dhHvdKoN2rRm5yaerqC+stvxXHV0bpTDeq+jisMdKDqLqI
GPGc/M6UvBKQZ3QpYhc8g6yMZeuUry1S29pkmpZmxGKAbjgub1INVsCXbyWPIixKn3/xGYF+ARk4
mFqNC1jKyOlCPQxobrWQIZGtFogwHdq25Y6sT9ldt3bJcIaXg6RK4JXhVdINoo5elZdSEuo1Cmwp
UMKS/lutMWbNNeCmRGstK77jWNqpxj2p83gMtOq9RSKcmHNVjCZYRTSrnLLOmdLaFkIAMpTWkRoR
/KgggWP81K0gsf6llLuBvLMp0hnRPq7QKmrNPOh2qhw9XN+QzWLRyoxKQR9FPufzdMb2Z0d1T7Bw
hgVeVMRW4ALZl/amc31tPz1BKScdNzYSrAl3pE4uQHtKPSoeYZxhN9w2n4nrtZFfszqxRT6D/rNA
d3hyZ6f5Xlv1zfAtOyx7cBN4ZHUxeO0eWOWQUxmcvifXZqlEGC4WgqWpVQF8IDUHLBLwVcUTnPKO
xZa3FeLXpsi/r1aY5nrWjNGC/ncxmDn3LmfP1/2DZYDKXfMkLpYszZFljUDjdruyYcHSNitX6zVQ
qarMLdNSci3iqmDy6KMjCOTO+FJ60mO3H13djPz2vr9ndxU2K4Zry1TK2mQZiBXlU+gBFASxx1Lx
JLjtHd4p7OmbdCCFBUe5EYCyr0JI5Bg7nMXb9jPZswr/26cdb0SIUKuyLFH7nEl1PFVJEbhLX9tZ
07p8rrnCUJrXP+dmlo7h83/tXGz2nE6gqNXRhLby3Jbcwi698GaUMLhg8q7qsrd5+zwAwYnhfqCq
MFN17qSNvkD2YQYFE0HAJj//KUpC6Oi1e2GdPRIUL46eJoOBxQBMB0K556baYWmFWcTyIHGEls0A
VHH7B1DDzYoCWKzQxdcVINXpJHE00qbLpETDpTXZ+eP0nDqYtLWAtfbBGbYXHGiaPoU2fwgcxgfc
egSc9JR4AH2AoKBOfFJwWY+nXQDLs6O/xg/9TX2TezGyOiLTVnlgfLyprPGDtbWXjEK4OteWqc/I
J1NXqjMgc2OHzp/sFJncuFW+FO96r2i3uRZqbh8ln4ZY+SA2uQ217sfcLxCYwkwYZtl3YKv4npcl
78i5kZmhFDpVLj4oXMSZw4g+etvVgrCrwNtqDzFrGHsrkJHPBbgJKHaAxD73DNBicnGl8YHbp3gS
g7NJU1g1UZYJ6roRB10qa1L25/foOmX3ElBQpMyMrgP66JDY8lgp6VbGvV4U5e7KmJd1hmkJd+RG
Bw0Qjy9TW6sEj38rMp6R3m8WldbWKNcTs1paRINYAw4iugd4Hs1fyJbhRaZHdggMKrvguXk7yDqQ
cxjqAnSZJskMK23IIQsF0OlO/Y2+hhabpLVTfeuRpYzH8hNiNYCJfrApTTcP+co0zeFSZ0ESqfKp
biO/N8cyBDsB77SAhaqgwSVKbV22B0/fH4gubbmSAigzLgIApy+4oIJFjCJwZgINKkqgv5t/BobA
yPy2TKgAn0uEHowIS1AHIu+6FoxqgVvLpZMVi6XqrCry5g6ubVAeswDnGkXCgobsicIR5KYeFAaf
831gizsFoJJoP713YGBjszluHY21aSpawZEaUZtnUiwZHQnloe4oAamQoisCejYru1XI5IvNgodf
AosRJdd2qQs2DvU5nRfE52yne2AgTC3tI7FnS/fa29YbDobVOIKzvESOfAe2YZQwihsRoFiIpu8J
uVO0ZwWJzcIs+Oo0QEJBHYpb8fxLF3OUt/gMeEnkUWi2i1Q6uc51EAsK3zU50EB7V4OZK9V3jVgD
KxsJmrUUWepUJQ8vj8baaUG0DVa4pnOavqscQR+C/ZhDVaDsZda7fsMxQU4JpgLAWkQZv/f85+Zd
gIGJOosxdg+m8dTC0Cpvai/CYzObhOJ8PuiRC1K66xcr2QQqczizSgVvdJSCuQSa1CubEvJNz3qN
AamOEUJZS6PPXFimM9SmU7BARG4GSsiZpY689Z47Wwd15FQtGzq+W6Aj/DCh0yGg8dz5IxK75h3u
ZV3ftK0DDkkhGbodiCFAOFMZdCxC0F0M5NiLduJ+sUcLjLtHCa+6wZL2mPW1jAcy8Mgx+aa3iuqw
rIOLCmy0CuY+KC/pU7waCiX2+D13J8QmETJOLWgK4z9dAW7CjikbXw9szQCQovZD/JL+ev1SzkME
k5OOppihoMb1ythP4mWUF8KEgWII5nQAEqV8H6BRXdNlKBMSxhhowEkHfbdAgXf8xLvrD3o2LHuU
1yuKErcYqIoxI4iMS94rLkZVn6f94MTolPwNqPFsedQO9mUqVnqD5UkzIkk7mw0INK9vobyRIJ/Z
oA7AFEQygEZYkhRrkhtOk+YFPZg3Va3ZZxoIYdUwQ7UuCwtbGObXQs/uoO5jpx0EYGI0rsQardVZ
/1mI0m2aLe9BaTyFQuflvehhru7YpXpuRSNn1uHk1FK8gyrHDRCkJj/UN1ORPGEw3Y2EwWw544AK
sCOI0c0g8r9qNW9NDAm4LcD/QF75UWyYp1jbzXapBvdKUj5zveB2wPG7g6g5udL8vr47m++/9V1A
XU+hEA5JHSCHW9LmZxDlmsOBHXseRBDldgFobdvCawESURNfV3YStOzMOH82xurX9R+yEW7BraKB
T06WVREH+Pz4BlWnyUlMEhxdfpDT1J/kyqoT9z9bwSSESPgaATK/mL3EpFYB1aQy8SoZBKYx4JnB
k6EUjBtrI9UA3Y6hgG0c1fwLhvNOn4UxxIyS1wuh3SQ4pujKNKDHzurJnCoWAJt8IipGgNYcwx14
x6gyCMfPt05IBmRtWZh6WSk9VGglJ5AWMJuo+lX3AOle38GtfAbU5hqYfUQQk2KM9dyaNnVzXqRL
Am6u+DE99DfJTe1od4Zd+wPQTbmfoCkjgxjHuK388AYHqTY1R/4ZoLeaYUAO5X9ml3dzB1a/iXLi
rpKXXpK5xONEwcJwgSnrXj59xh1Lb2UjPJ4tnrreugKUr1EaxpjdDf3Ry54iu/omeJwnHwzOZBWn
N+6XM2tUbToPU17k6jj1ura1o0GDNCaLWlQmznHhPKuto6rKS5x1cgINTlfK0LCcdTMrcdrDoLYy
TnwumuQAivQ7I05f8H8TzGDq33q+8aN+shslsnTw5HIDYDaBYoZyYGo15Api7gH1HYiyaJNmKgIP
yF/ThWYDVL1d6sNbpWBIIFXtrtB2/RC58dJ4DQc6zk5zynI2wwlqBxWROYhQUQGxt1llnCvjAI2g
0QZJMtqdmX3dr7caAevNpvH1Qxt2/ZiPqbeACl21xt7OextkwMFz+z3dgT/UDl0Rk+kvwbfYbj8Q
P5jv6Y1iFYRQAQ/TEATJnOz50QJh9hiC+R2pmkLgEtVxdDLJjN5iBzPH3/MjkZUuXaTsyguGUhqP
RTu15W9r+9RNGXZh1JZJlnqhcZ8ON8koM4LH1m1ztkIqeKiVkAcidEORpEWfpL6Kjuqj4ml7yWks
zo5Y55XcGrR3r1dEBYaaa8pQ5bAiHplMg9MKuToIhMgu70cv1x1oKwatTVGhIUnAZZ4rUewJ0I5r
l+el/KUbj0L9N2a+HkM0x8zc1m3Y8DmkqkXpx1BNv4epe1RK8Oloyvh6fUni5vZ9GaOJZpD7Nq2Q
pbhZdsG+3uP2gpahr38GEqCbBDMTWuI37R7Z/Alfd9/9YilcbewqpqNQjsBkGMzRWT2U4xIokgwI
uJNkllX7gC6vNVWzx0c1IwJsPYvPbFHO0gyFVmTqCFul2n0qnJF4GgYN9loHovaUx1QDL5kcD6jB
kFQ7NZi8JVR3ce6pec2/cMWwg0AMNLHiZwgJJbaqqXswyzJejFv1r7NfSfkZ8o6oLcg7BwDWt/rH
cgRDuZyZBcaUQdL8k2gV6gOK3KLPCg9bT0k8OETU7TFPCip5Kj6VYguK77qH79V41/3DYtOZZWlG
j7zd/Pe5bwnbg3kWA0P1GHinJ62GqcKgI7/gLdmiujY2djQ9XHdwEm6o8LC2QMf8ORrFeuawoKpT
TEFE/iKoVgaNqetmtsLemR0qudXToRbnEk8Q8h5O7rXDdIA0gTc4xr5D2GMNwW5/qK+du5iiUnF7
AoUfe0Yb1nu1XHCPGJVvZBX4jaL5LlMg5yr2T20fv8bAuyfVx8inHWPZ5Lq4truUu/D9VMsaXhPe
mH4LmveiY4RC1t8n/77qdQ5Doqs9eNK8PuKgDPaiVR/Xv9vGfXz22Yj7rAyUctsH1VT/k+2RSqWE
m4N97W4VTTCDCq0XPBZQv6Ch4Yo2BHWBTgke+c2uqkz+F6bC88nsZaCbVNS4OoziOGVl66E5H6I9
q4e0eQxU1BEE8MqhKEi5ZxxEM3mZ4YUcgKvvvlnehXB3fStZJkhivdrKvg9KvhdVVGcAHOHU0JTG
xRxnFsRp0yVWK6FcblLEsmwErISfbiKpNFOtYKUwG3eiDjoYjfSNAP2h+w9Vx89jpGko+rjDMXcG
f9gvyMtEUCUx05et5axs0Q2HRjOarqs5LAckp8Wu2REn1F7CnfZAeJD1WxYv9xZCYr06iXIFlDKK
3ChgEXMwdzXqq1DKgqxkaQFNkFkjKN+OAZAgHHjlresewjRNucggSlqqLzoQhMDyAaOsHRbsb/Fk
3BKxA77DKahgmFkNZ3zQ0zDLyjVbbUrlZMKIdHgLqQ138gO/wJhmDEg0szy6dQxEFPNOzSv0ianL
O1+EIs/AMOsWb52t7nvQwEm3gX8E5pzMCLifLIwm+YN0DIY5BfxPeK5fvNZlYwkjNceB0KLQgpxb
o7w0KC6NgqlWnXP9C7JsUfnTzLcdyjuQX1J+zrlyF1eiK3f3cSQ6wfjruqnNgyFAJA/ZgYwHKBX6
xQo80LEIX6mKyknml0JhoT438yy00/81QT7lyi1irWs1fgkTL37NwLIQ++meT2z+c76THqHfgGmW
z2rP7YoCzEz+9dVt1bLxCvyyTe3kkKNQJIcBLp73/AcUd5wc1g0w3vURsMQErM9CoG5tKIq7GsQW
gJVAynW+WqOqIWnFw+LA31bxaFZMadTN9FoBxg59W6j7XIql6FNjGJFIEOjyPgJZUG4rburoO+GB
uwGhlmD33ycLWio2BDnYNaKtowdePQRsgP0uVfkw/LBUbZ4mXt594BRMY28JCavjT+4X+rihrIgs
GYzb0MSj/LJqplRs0izxUgw85E69QBiv9Qg1AZgBeMnCwOvAVHHb/HYro5SnasPAd1VcJ14GLmR/
GUDBVqbgr7nulCwrlE+OXAF5cD5H3W9ONZdLa6QoKfef1ZmR8683kPJDkRslPMLwBgvH8bYWuucQ
xaC/WQnUi8EAAPosjMuf+7o0FXlejLChVCDw1b4XM6vncIo/F34AyjhYMGSSiJ+bQOkZ0sQj+hqt
07/q+wrDxtW34pA/CAcFCCuURPP9DJITMTFlW/HC+3EnHoLbZM/tyaC+ccxkoMv6O+4eqRKLon0z
vKAC/n+/jn7Wp01VyBFpKs17pBQAKVVP3KN+RIPHLd3+I3tnJTJbxTV9bZHaci4CL0gA4jc8gICA
XCxyzUYf0V311H2roNmq7EubR03QlkYTJevCYobzzeO/WjOVXeS9VChVh18g9SZIr9V99fkPnxcq
q2C9DMx+l/1Bi3DrCbFeOJWQdnlVtn3W/N8TYkDnVXbZT/Otq3dthoo7Op9y0PKCmUgs7XyY7chI
3bF+atVHvmCk8puv2bUxKt7UmSFX04itxIC3XbcAhC+mfC89FI+Zkz5lFjNDI9/mymk6ZY6rqxhh
JgiUHv4qPzTHFOS54S/+jrshoF3tO2tcf/PxvF4eFYKSuugmucNeqg8ErXtilvFrO99N3nxg1VSY
J4Oq8RtxxSE1g7XTZi4mehfom0OUcC9LLhmUbiHj3izmAE6ZwmwrM2XOMTA/KBWtqkbvC3HCbxgA
i1YxPzTwpooeDueVLuZm2QiULY6AdTw47crqi/aaMKLrCoutg5kC7PG0647KHdCnbv2LswCmnwGA
UQ8KMv/AxPPXz25YyJytieyzH0EFJUULa33h8SN40JITbCiZFY58NoEha4Pp+f8kmAUR4rHkHQcK
fPTUsWL08T2lMXmgIWKX+dDYvK2/wt3pA6w2GBO6dTxIZG1efDs7BPeR2I3f/4TKIdHs8ViDrYxA
R4/8d5inFcGzCR+qEisUHkYo2SzGTVg8pmlp5aHxaHRMLqbNdGu1SioSSUMZo72K+h2Z+OE+CN9N
58x2uut3hO+SZ/FCbxGKnLkMlQRFqspxHMErnE5KY0bQAsc0ZWRJfi+b/I/+BjCeDrQiyr4VzPoz
C12cH4cZNVgLp2JUOdUCBolJRIQ+cAqkS/c0vwp2uI9fYlSMBIuwX3G/0xhkWOQ/Qxs4B2aZkaz2
SlwWqdiV1RoyCRIp09fBFh3JXw7TB7pXO4hDAQyZ7bXv4LZgXgcs36bCVaDPXZ4oU+zpNzdoKO8W
v/JRAP+hnBb6VyWR1X1AF2GmVg7rsjjlLuK+ehYdBeskE0kaNJkTv3Z5cwY99fVsewsjv/Y0uhAD
hETKNcS1uzdcsreZndjyp0TiReoanwxjjAtWopIjJRPzXg1Q6Bz3k83hQo8xQkpoefnjH5Q7Gc5L
F1wwOQWVQlAbe9VP5cn4SWJT6QEfOYIIprPYc3oMf6GLBbkyF4NOoq+uPBf6MxvWyjgHEhWG+qVT
e1WvcJtxTiXxH/LoQdzuUYFkJeNDkb905cSdVDRXYT3oY0PtSeolPkg7/SZ5TkEtNvjTIyYQHwyv
/YOhGNblRWt0R0MVlLk6k1gT+5k7fBMh7/Up3QwO4J6ECb9hshWwPIQOLN2kpZxM/BEwYaI4l/9C
vRW5APTW970vsnpqrG2lIgovqqh+q9jWt9c2M5tniYBYPn8Ri2iyvhQWM/dgnDiZnrJTBjXtSALU
2D1IoyOrBVImtoQ9hsQOLNlHhn/SD95QTUE22yaJJ0sGUo+xwpVQyjanz2joQqbaZHgp4/PJVDjR
KqmIUgnbmb8SyCnG7PDetTqTEN03IIRk1lVZCyQ/aHUsukGf50LHAvnFD2ce+q+VWQaZKRQqqzTH
eGnJJNisTFVaEURQ6I694H1+xcB9YSZueENIBgSnA49Veo9WKIKY8ReDv+sLgSaHV8al6MX5nyu/
MU+jJA6mVHfj8YQZZ7KTbhZAV/eeTDZ9tdJIKrqlhgAeDiFvjWhDxRg3RqA+1uA1B10HZoq+TR4J
AKzHOiNgy1R2E+BLQqEYx78q37nsLStYooibvYb12qgAY6htP5YqWFhkTwJlpyXWmDPOwFCh7qrf
8RGjSbfNY+qy6iCsWEqTeovxLNccqbzoqal7sgMeMCkEzb85Yb5ZcKI9yj0DSwSJZZUm+a6XWJKr
Fvv5T7DBe/0w+KG3EKiAP/4V3xxo9zHbZwCKTbTFzz1HDKp45hOyypsCTByCrzn8HUKphRaHHXmM
aLMZvFfWqG+ZQ3WpUEg6UQoepjbHHxjsvYFYqANEGUADU4Z5UZIDM/PQzSfPyjB1axhqiH6jimXy
Hj9bHDSdXWC0D92ddEyd8sXA033B/Vw4i/NHiPfNO+TLPk0FwHFdnKUh8BFEFmd4Vnx9d2K7OrZ3
bGT45plcGaMey1Dx43JFwWLr/qfU/BxZXI2bIXz196k7Q87UScsy/P0l1ob/R9qVNsdtK9tfxCru
y1eus0qyJEu2v7C8xNzAfeevfwfjvIjCMAPH91albqqcpAdgo9HoPn2OLZrzsew04pjV4LeLxcmj
OC5jMveFErZNJJfUQaVzOp065UOqcHIK3nqYe0KuR51YBF45NWdN+zKX1o70lhM2xL/t/xwvZBFS
prD8XUpRA9ofHnZQntjzaxi878/cBk3VSxmZkONa1bkQpCDNG85CeBaYqCHOqbjUBO4MzlMPkFAP
NNK3t2o7EK6cjAkVSzbJslAg66Inhkp1tGfhznSJbQXg/vzrz8L9yh4TIaQhipSlhZ+Rk4nIUN2n
rvFofam+Uhbg/huX1pz+/qvnwZs9lhAobOdFT2r0uNJT/YL28p1wlO7VD/WLFbnKU+tld7Tjlqs2
fb6ayUejsTHgDQGWLEZZCJ0HgLg5W875qixHkB7OZmHMOAfWbvJFD5dB7GKo/aA4T2Dk42aC20W9
1RYwcQQzGACSSbCX7qcTPQ6ge8WBkHd/AM5eX3Is6p5YekEAnk4CAP8AtgfX0vjM2TtODGFHu6UW
xMtjBBOaXexBpAoYBp2uVe3Pr0JAy3jRn6Veq+2jkXOV9LXGYpWQyoHHRsl+IYsjl1z2Pfq2ueWl
TChJmjDtQWqcBEUUmEa80/sSqq3fpCyzJ/ljKD2Ec2fX4OXmbCfvdDABZuqlWItN2A3P+rJTD/pB
cssDBCmQnWBCB8XR5Wf2o/abM7deR2/HW0tmAg/IAHtTKhF4UuRDTWzPYLOQHaqGEbtLoN9TTE3m
WqmdfdaPyb2156XUvNBnMaGoFeZEURb40uhkd91eOw4oU+a2BmzPnk6+Jk9mzjv7txMUoFbfOxOU
FbWojFCo+4dmsYf6R4JUdwoGzP7y7N2ONWjCv7eHN6fWpih8o1KBmhl6JqfKH46YKBtAfNo5UumA
3XnP8arbn9YUmYADrqIZmnr4tIM/gicEZLLfxL3ol67MZVygDvrvXmSKTNpC0jlcEhHhvaPKs+I3
ScGkdA5+7v61nr/fXhdvL+mfrwJBAjXxVKD+UkGwsqoNu8s4iTvPAhNqwoFYUUV7luZQ2FX3vU05
2hfXIoMUTPBPMAPE8v0aCJmbrMixBv3ce2B+9DSUBs6CEx3G4Bf/JYIbHUelBXJlL1+G+MEy5RoP
0o//bTuZ2IMZGwOzvj3QJ1PoaPni9nPCyThvJ7Vgtni/Wq2tCpHQngDydCeaDXtRlX1tcbI0nhU2
jrRWnZcJrCSQhdSUj0q+MyrZvb1b2wiFty/HIhSqIbPiUIEV9QP0SmgFMPuYgcpR+CAEgErY4o6X
G3LWdanHr/x96AZFKi+V1U4KtO44N4DyE45H8owwsSKullFqJSTRI+RRcuOU1pgvAjUIZ/doHLgR
Jy53wWoteVdOhdLgZFGWBTAY9WfzQX+iD3Do2QTdmUc6td0yX30uJljgmYORSwrvmA/5nYI2FDnO
PmVVoCnlnzCbr481S18wWUWa6hRnODrFvmztvgCjeh50UFwSB9v4SXbNByiTOJxd5dxmLApBFadJ
KWhVk1L8UBVaOuioebNfAPXAc8d/2VJIQWoy5CcxrPr+NC9iPReTBiAuhlTNg7IboPCMSYuSTrNj
BozLN7UVjXXoEElghbDMK7nQVjPT0jCrNIggGFhVGDRb/gRmvjbBeH/fF30SCii61dLyNW/S/aLB
TiwKPP/fypt1ERq6yI8NqrH6fu8kAsY1ndafJMlevks+Xl7+9A3T23jpkJ/ST/VEWXZ5NX0a+dhT
t7bKxF9zGppSWySa44WHNsgCBXOhMh8xsuWHaztMBBYxdtnXCd7JagClLHTpwFtd3NdBfs4cgGHv
sn1U2umd7EJ87PN4UFJQX/LWukX9Y65+BAvg0KLo79mcUSpss7F2sza5ENOO7WY0PpEKHLTdeDSi
8GyBksiWFrKP9GkfjaAetbyk5nbGrnaFziKj4ojxSQhxgkn1/TePMAIsKpO+oKLb7WVyVzvdLs98
oLugIKZECb8NfRVlqUUIp4Jx1NIkhSWQWsamIZMgwCKIf2UnmSErATj3eaES7L/DAXR9KzIWmQM0
ipFStzosUjIIGRghTB8IL5Rl3gRaJvquqPz39NWVxdiku7C6S0ZlimXRoqvExLN8pvi92NGy+zwg
R0phaED2m0tjdXWUYNSQwZAOoQRQj7INK0FSiSSDbAb8qb1tycd4PJT55zGZ7UWG0L2Kv/qFk3PI
l6modwdYMoAGhTWAoNHxY11oMPBaAR4Iufuiop5bp3dF28X3EG8HarAzIWtgdrO3jNPdTOLKgeCs
LU+T5AKaC9zykuV2l2qNByk01yxHH/NPspMvUBxUluHLYkUgFsdnU4Sz0qq7SdBOIDr8GuttYxd1
GnpLLb2UXWOC+RfENnomRw+tIEE9sZkXd1hKyavCZqeGZWr3cnRa0vB7VGlPuSoHTdz4Wqa/CnX8
M5QqDE7rhj+0yacogbRGSg5mmO9auR+dOiys0Z4WC5wVmth9wP5/LGsBVNkGcDtpK1RBlVhO0eeZ
My5l61lDQZxGU32pnOgYUkcJ3HXJ7kPV3IuVVvlUyPukDLpqJyrxxbSpS7sN5TtJGXaLMgLbJbRP
ymjtckqSkRVWcg+vSnM7bPsamk16ZrSQ4ZzifWWJJ4yBZneQvU0f1FTMvCmVdb/PY+NUVL3gg3FV
tdVUg79PhWGbwjy5XS/3R8PMTiKojZ161iG+kCcAXxd9cTdmoKu0BbnP3Cnqzonc7ccs6fzBNCxb
V2ewkpNF9yyDlDshkwXEMflJkAvJVWtxtg0IsAYp+hm+SIwgVmdUKrK8PoxSB6KDKIaqQ1+M2knT
evxbqpNO4HCXCtEFT03/MFaFV6vReC6MJD+TEEyOy5Kds0l8FCawkluAg47z7OhhD7o0Pb+vxNEL
m3DBN0erphKUAyhfMT1PUJQIhQESluFemJFSDbkjRZJoD7KWfUx74weGnWK7HBSnzLvmqVpaStHU
K27YS9A2lADS1GrpHGWp6M5lme71cZ7OYzoriRcvixC0aVR8mkM96+2kbZU7wTAO8aIGWd4GECtP
nHaZIV3Tg8d8aI7GNH0UyyUY4uYuHWbP6rV+h3mMj4IcP83YhybO3GECVLPD83ROxPuwBCPcUC5O
JxAM0qYjYqQZNmchbMwgDvsDZt932TTlTqFO7qzXYMxrgqpKDyQq3TIennLZ0P24bATfNHOCsnpc
OhVpg7mWsDG6lLh9MVRu20pikE6h5DZt7+j6UjtN2n0Ww7FzW1HHexn/jN4BSGCNd40yPGFYIbGT
uQeBzzCcoVvkpkO+i2LR7hYldkWBPMiA7SfZcK/p5FjGsVeD89eZ5igOUshWSbPhklh+lEFfM5bC
K5j2X6I2/RRJCui+SKIfUsmYBqc3zNmTJxK5SVmehDB6DIfwHhNBnlFmO8SFQ90sgEaTNtu3mniw
IuuuVaKnOCyJE8r5fRmNfhdG86s+FuJfZdQOH+RUPs6JUDpNFe4wd7SLF2mxhUlI3Taccw+pJY5w
XFR2rCjEl+rK4iRbV3kjmGzAfQRtZAl3L3Rt3t8PQydjULqFN3d6YqfAc3dfbufdV8kcY4BJq+Z4
lutwUES/DqMPOvlhSNFBGl5Ds+GUj65uOsYQk0GU/dD21aSKvrh8MUPMtlsHNeHxbVzjut5bYYEf
dTpJ0rgYy4WGTgVyMNyTI20/8BnzOZ+GvUVHpenjKcOor9ARMEe1aW0THEqOA2xvm4mRIQi6a1da
xlWshk0GZi6/GQ4N6JJCbTdHXDGJq5oxtg0S7nRAFQ1l/PXezXCZF6aywIouWIttWpprdcs9vtfi
alkNDk95HxvtXd8UsjcZ0LW67YTX5VOaGyC/hMY7CL+uKH16mTRqVIgi0iDYshfxgY6/Z0GLWBwB
ckobvLwkW6aLukpIVkYZ15cj0ndWBaPpPn6okNQ/53fSjMXuwjOdv1d20wnVA8wxuFlgnK3uUTFx
Rdth5KUQZAA4i98H3kjN3m0Ec0paUdXEfsZv0izdn43ZVclkD9LnlOAxEnZ2W6eePKi8x/dVFHi/
/+yxiaNBH6waZnvIDhmQc1NRaQ1d8rpAPg9a1rjkqYAMf73XUBHGMlNUTkBSI0jkYtlLlOes/oEi
L9SJOzvNXauxoyEAwwjyb4r64eG4r4HyjHUm5VcLkiZISXG6PtVgZ27cCNfFfQP9BsBxpsalwPVu
p95TxLxXn8LwPp+O0Pug0qy8b0Bt3XDHC5XQ6ikgD9C5bqk7otL9Qrkz8bWBd/pNnterujpdOWKK
glFrylTJ7HtJjEFvqwVfHNqNymk5SncU2CydUZ7lpP6bzmXgogdvIQip2WmtyTRT5Imz6CeS5ufK
UZmeMqU7yup/vWEuS/rHDlvV1IsZSbYKO32e2ktSPAgyKJYwGfgnweptPWwtE8xfajwLsAMM/oQ4
IYQ2jVUdYFyYPiqqP+GnxdLwrSRwx4K+DSIt7+NzChZxkcrO+SFoqlrrMdd584dX9wxjgX7Elfcl
RdXqTQvvk/Ucj+3e6Zd6b8zB7b27oLlZJ18vhLlosqVsjBLlTH+OneRrA8bRYo9Xb+r80ApH2Gnf
F8hNAzkQgcKf/KxTW34KIxckk58HIEfvLvpR3u3fxFs5cw2EZl2k04y91fMfIcotZa3ac8hDiW1d
NuuFM4FdyZO6RskHjVBxCUwCup0kVveDSVzMA+/0VuYRrF7XkN5/UZZ9JTcTIerQNUQBpW9s6/sv
PijB0SpnuZsgYFT60R8UVhmrTFzJ67iZG+qp0yfdwAQylZzAAyJ3lxfcIHyl4q0Lc7WvLBdLOU55
BJ1omjlY95bduHqDIwn5WRf1yUCBWDm0kpUDJfngQ9+vh66Z1TLlm6VLS7MWLtYvKtQf5M8NcYtX
CBm0wBIERlAtduoJblf6oejFJy76UN52X12X8T9RvJr7rjqzbRv8iV83dm069YsKQgk6qqPb8+jo
z/Lz/J3iSSmDRg8OTNDoHQgIGBq+Bidd7fXhfvspNGNexRDM6opSItAoldlqoB9yjx7j6bH/JKKK
j6EoTsC/xtBetv/NIN2blcFca6MKgRjZ0pOu2Smk4feXWeBj+KN25U/pV0o7jcY/n9WCt+tMuJQl
wRzxYhMxbV/sCcR6ni/bDkKZZYb2SPyIhIVLIHfdtWDWy0TPsqpaSaUpApiMf0bHBezWyb7EONbv
JEf/EkDedpcJjBPkfGJhgLXBjxJoOA5u9ZAd0Ilv7IagBG4diEcC7rTAVh6Eeu8/Ds1ESkh1WQ2R
YLZzVciTYP6IKvlCryC0QRLIfwZwvJbNfbs4q5qRbupyT05AuCLzQwzB30DqvYuC9IEOqYaYHkii
oI1dY7YhB6WVD8lD+fAbajZXz8r335hNzNoq67N5ws8xMLzTf8Ww0EVUOH8mXzGR+xtA201XBsuH
ZoK2AaU/JmIrcZFUIBNBOiMIp7wFeYoWeQOeOrev2WsaJrqwlR0m1+40qTQX0Kj4YmAGsm73FD0G
qD0g7kAITc4vGK/2uY1tKeVX2reyUImq9qqQE0PbinGrvhkU3LIwD+Qa3nAQZlxsvXRAf0C1BEEt
/KAODqTnhuw3ZoC39ljH0xY3EaX/ZyHbRSmBa1MKcXDrca9Uum2Kk63Fe84WbyT1IOBArQB6H5oB
Oo738TAp5mnuh0lGVAJY5mvhU6ESxKjnLuh5sXfj2LyzRf98FXvNZBjbor7YEh2NqkRMmPDFHMOL
jAmN34Ae8gwyt0sly/mC7gAOAeQQFYCYQaANfTaqxFJA0/qRf71fz6NKGISwVPRJDNQ8LLYsost5
DR7IWUa8lXzxrPhN4oKYPx1tJbTHjxPGbigkPHtAo8G4I60dHk3xN8hVrmGXzA9hQrGGx3kB9mww
/kDd2gBJOTVbP/CZDq4LaIwl5pgk0dJYVQpLdDZMukA8s328Kw6/8fbfyInX28tGXkVPZq0JYYtq
61j+dJz8ZJcfKH++CvIBkFEFps//rFvX6Du7TMQb0GuZMhF20317B+7o1LfQujZt8dRi2NjjRr6N
kP7OHnMszUbt1TaCPaqNoQFDcUSAtSntFtn1z8P5N7Z2I+C8M8mczjYfRDVtYZJOUkvPgmzPmU2t
NiBFHJ/ixoFcdsArqfH8lB3f0hoZXPA1zEZ3YVAfwn3vh5/wzuCHc+qHTK4JTUEa5sBYjsSS8VO1
y61ySTXqpxM0pkGdDILo3F72+ZcKdyY0ckAO9BHd6ScDrMdHNBNvx9qtb7qyzxYbCEq9ObAC+KYo
j5Vp44uCwqHXpYf6xhLZOkMqhsQwQ5jQ9PtCfhj0CVTfSeK1fbSDFIOtoid+e1GbJ2O9KsZTIV86
LSJ6t5BUomP32Rc6V0hPYXqwuJnXZqxZW2OcNBvLyVJGWCtOzT47xD4d7Y935DDaXM/cuj3Wtpjb
Q8P8YqmBOO4S1yi8yBLtaQfOb0dxprOKVf7JZaxIEDC1dEWmfPjvL8g2llMxLgwa3UYwRPTBcpT3
CqiYq0D7fPu7bTrjyhTzGmnSue+TRgfJXfa4GNo3a5Z53AxbrwGohb4th3l7TNqo5NFwWQ6a5oCE
TdWhqlwBbXmM183gQegAPx4/8MDdWyWjd4aZuy+xpL/3sQMZBC1iJJNdPMW1V3+MBcr1pP7SXWkd
y6MEZ8RrPkZPoTNCsVWsPQEMER9N4di/8uL6RkZJuXOhJwxu0WuiKx2gRjOWKsWfe1DVIbW0y+zV
zDXRrceH2x9486isbTEHM4owTilkpeJ3tasexDNg9c4yYKLf3EEG1/sfrTEHExIOOplUrIwWh8e7
/y8Oj/f84vBW68cCEkUEu7O5Mc2oAgetJkmj+HIAWkqPgnwEEB4hv8Gs9k5/XHhbuXVY1gYZf8oM
KYyLEgaFHV3c82JPtnmixW+sj9ti2F4fAEygWIZI4hXyb5rnulQnmKMkKqmJgQhoa39cEHbSGWNK
RdBXvM+3FeuMlUnGWYyiaFW1gUkjtvVgcZvPv6pwuQyMKm2l8foom/fG2iLrMFAew9phkUKnOrAo
eUQ707hA87hYfeK1FLauRlOGDNLlAF69p9CsKguIA2GF0iMs6xh0SUFzVtyT6jFqDVvNhtfbZ2LL
a+CeeLvpoPtE4vE+mheAdohGWk6+0g5ObuZu1nMccytlW1tgvhrInOs6MvLJ16AsP8w/Jojbhzkn
p9iKWVB/AQpL06BMxnKMS0pCtL4B91UBiWPZFFxMqKimb04z7/q7ainjIQEZGPrgNmQwozL3RW+l
ekUAl/AjpeyDKEmfrTRKvHQEWEa+G3prr0rmeMxECeSNo3/7a229LNbGmTNeA9bQ5mqDavtUeZWo
7gvyqOoImSjHxm1o37a2eTeuzTHJKN5mpTTpLeqQoNalySg6xqUjF3gd/iLY6v4yCqfj3Pqbl8LK
LKsljVJRVzWVovydrXUyAIvSB3oDQgmGS9x29UEptAIIFAVoA4hxsRN5nTxgGlpUFijt/eKmB9UW
EIrpgXfjX/koY4hJ1WQjFgrdAOalN0Z3sfqXqDcOY7gcqzrjDHVc+QljisnRslqZKr2m8Brth1w+
ttlH0kKyzwLa4b9DaBlbdNnrgkk6dugb4kDE0B5Enbp0BAdoIjodOwV4dXJugauAxZhjzh/giaTS
UnnxByHa5eWrZvz3+VvGBHPKsgjqMoqMFdHIT4m6pGfpV1INRWAhqP3Y+88g94tJtKzhiFQmiQnD
0HyFatKE+CUAP99h0Efo1WMhv94+0Nt792aFCcVFp0cQCxsA7WknyFGoyl1MpJwXNa4uMWYtzKWZ
ZWEbgZFVxKVJJx6gd+SHn6snOoNKfuo25cIPDTDS98iCbq/v6qqhllUUIy1FpdTVTLzKVBDmJSgF
+yBXdSW57+wIyFR9mDTeGjmWWHavHEMJYpehTyI9jT+r5wJ0vea+2w2otwDsGX6i3INcAlb6ed49
nN8vjyX3mlQ9ShNa0dfu02fDX44CAjHMXQZ0uPyZm87ytpkK/TWrc10vy4SJAVgjXezObbubUVb+
799rDc9iDhpJ6igugGTyxRbMxyQTHgZ8NfDwKH/dNrS1Fk2DXLNIswNLpJ9ztZZx0iMjaylUIwk9
fXwUW5mTF2wF97UFJgpmSR0qSwXJvqx7SUoMN9SHXDyrXD7l67wbTgAxX0DdgWy7Vo+0miVSBDUF
nv5E5wdaEY0UwVHOVPr1t+YHtu6StUG6t6u9SzOtr7UaBocMo9ZVOp3nJPmIAxiIXeoD3Bbc/lZb
4UMzTBHadKIsowj23l4WZ2mll7CXtYk3pssR2NzHWWo+C01S2VpoHSsJCPPbRv9lW/+xypLdoIgy
iKkJqxr2FHoa5leA26H7lMw+yuQH/rDCdZZz+ZBvFpmQT0StU3tAxPCAEmtH9qJDI6NdJDnTnbCf
Y84MIXeBzHFuy7mcQZWCbZ0d0Bf5nQR0DyAxTiEFi9ff82/qjRipou9l4aqktUw2sdKXEHxsCiC4
AsYeIvUg561rDpzXxdY2vrPCuOcQhyQpVEzw9AcIJZ9qJ3fME1iRzr/x5t0IwO9sMWEE4h5mKOg9
BWWQB/Nr6guOcQaT1gd59xvWNg7eO2tMSMkLsymnGbcZQP3e5OcELIuU8Q3loINluCfTwhRy8xud
02sBLxm9odWXo79sdeSbURWLpseXk+6jr/EDZqCdOXLUr80zhWAkjhKMMfiv7YSqM0Ipfo+A99/r
jMyPYC4HWVuyOoGoOQoo8k9KIQbJ6wZFWyAffJGbtNCowtyt75bMRB1RVoaeoD/tC8eOOICThF8k
HwM0D8U9uFm/hb4GMevZltBP8eVjf+SWGq6KG+vlaiLLeqAUQt5hJmDx9Q86vnZNVb7x6ileoLuB
0gav0nD73MAeE34mjNLEGMRZ/Jq43ck60spbW/9m5W07FKhQNJdUWbkaerOUeEnMGLubtMSJItnR
6oeWcFHy2+fzzQwT4zBIqTfqjPOp3WeP1GUoWmhMLhhfvjTENcb38snezDGJLonNBsR+MJeehPtZ
3EkmaDr+DqpIZ2pH+tmDTwxUMlzxBt6GMlEvjDNxUWtk8kb2pYpOc3oyCC+ybiRNOBJvy2OinUrC
cCp6fDT5g3DfPUiQZdU83aagqyHIfT5yfSOHemeQCXgLsuokATzHH+XsrPXFvWyKpzkTg4JIh9v3
/XZspVmGdFFkYo57rY1lHUqACRtlcacI06GolwfQou0yUX/CLbm/bW57K/8xxz4XBKiMl6WB/NOU
WseUR7tYlN1tE9fFmos3vtlgDrSe9GnYYRIRlxNUQPXaKQ/tZCutkwUX9YDMwfBcqdgVFyDHWx1z
7OpKKqJ5gGVFfJpBUVjKX2+vbTs4vy2NOWiTAj04dRAAvsxUeHyNUaXUNsxjsnzrxW/9fKwE4t02
ue2LbyaZA1ZNGJDsI3yxbBBPYyefZDU/4nVyJsPI7UFtx/43Y8xJK4w4H4cIIzetp/i6s+yS0lH3
WhAicjUfBUhY8pxlo+iFo/ZmkTlqSjsW5gJl7UvRSwGv4wS4iYp2KI/gfTtIQjwbCCkLtxorEZQt
JEyXHs4xOhZx8pfmJFFxMMqCMDjDzwT9Qw+FPS550jWIkp6HlWEmf+hHqRoJnb0Jz40MWbJxtotn
ajh25X1e2ub99HPuA8XDzENr3/aezROxss2ElyQW0jCTTNhuMq9JFj8E+u5/MQHc4PscTRWzRCEy
jc5y4dbWgPnfhBMk6Q5d5UT/rEJiUwRBHvsKTGy4TjPBLfQYU5ijrRZfVSt3Q9J5C0mc/21RTCQR
tEZrJwXOQmLVtiLNXpYPty1ct3TeuQVGs97vmxyGrVYuMBHvKfFSgXpl7rTfLYhWWHsuzdNtR0B/
4r01qRPNtjYxgEap/MQz8S1vuaMk2KjZ2OK30Ileb6+PZ5AJJYIOLXOhsCDUKX0Lp4c54mEpNm/O
lVMwkUOcCk0SCJyiGFJvAmfEGFVoHKFICgy4RHjzBfT33vJB5ilSjwoQTQLWE7fa3aA3P81O+xxD
v41znK61lxi/YMIFGDjSps0tvCPb8TSowrkKT+KA4VTQ7Er5VwJwbDV3jpE+CsrXGJMG5INcvahx
6eppBaVxcDRGs1fWaNdJ3Q6Kko6ayS+YF3fN6t6S7/swfNXU+XWJxLsM3YYsAsNOmWMQrtlNY2Ur
w3+XzWaWxEQhuUtNCKjD1S3J7koQlFPymdgl36jYQ7d48o6Hnty8qN+cg0UPmWOIvKrERdakwnmO
LQif5znkIKtw9KCLFztlsbxA8Hq/yNPs/k+ef3nwrB6t8WzoxVjQi0aBZiFwzuG8cMLT9VzE+x29
BJeVDURxjCRQGdz01EPbT9rpaH+FjjwF8udxtH9Rv2MiwNjXddCNTjdxQvJWGWd1q6Ff9T6ggLZV
lVI60RrdjV+zy6ut8nA6IrzEE5f/yOEc9wu5yGrFOWBvU4R73c9j1YEklR3KtR0vuisRjyfMwold
lwx3ZWuZapRpTdyaSQTR0PlJAKvFbR/ZzOpW/skEr1CrzJJAttavegUCjPeS+JjPT1JTcHxx+3W9
MsSELQhEi2VDELZWuJbL65oA18JrLF6PezJuycSuOYtEaVawLMq5TgFuIxB1rwkYBJzMyfemj1fw
A9JzpDqhJz4aDwlARQ+8EgYnVF8Oz+rzRUPTj/qEw6Fppw5jbs3gtSO3LMRxEpZCSO3zaZQhwIS1
muDskUIgtPOgdvsE3P2YpEjc9htvZf+SxKrQXhd1xbyaUyRiDS2LUlPwtur2yw9KZ9PeKTupxAxH
FzsU9UKmPR9FtL2lb3ZZf227Lh/oNGujPMzTXVMfU/np9pHYNmFKqPcpG/qa6VyoIhhlcEkMGPTP
UYlG1J7V4LaV7a/2ZoX++co3Ul2oca+ipaoamI6gXE7Wn0XGNxN0oSsTQNVEamKg7UiFQoVPFEP/
XbW7F+FAx5q59bPtwPhmjvk0tdH3eTHpij9Cicb/NSWlP+cUjWw4SrqjhcrYQxobp661u72b/xJe
3owz4UUY5FGWcjTBIT6vHlbFO7ITd9yl0jvlKgdTVSC9LFNTrkdMLKLVgH3SmWozECB4EO5Dv4fC
Gp3h/g2QN61U3LDHTni2C+nyDhTYf1SavAhS3LLG1E0muY2z3lQXvxTAKGoR2YuNzsuSfG90O2tJ
d0KTujPCpdH7Gkl2oHZ5yqFCG4Z+J3q9ltmKfM5ARmx2fq0b3oJnSwMAxCRrjtTcWdN4yvBfiKtv
Rfi6NL2dq746fxazws+k50r/WbaQocoVu7NSJ4H4GIECOYk+CkvukSGnLES2Wu8yTXdILXIuqs3T
//Zp2cka1SjNX8O0OSyVieGE2akYP3PcdfPaXVlhkpZYiNpspLOczaeicRVfcpc9QfMkfQXDGpkx
MeTIbhVkkiM/3ja9eUpXlpm408xjqpEaHeao0wO1NQNSoZredfZIKm+Gqt5tc9sHc2WPCUJhlPRR
3sJ1V/e+NLh4//3GwdzcVg2MY9B8prLBzLa2qizGiAL4j8uNLQu13fSqI6nP4fiTs6zNbVxZYrYR
uipo1Is4I3NAgZfSM/lE/1/1JFyAcudke4XOmPFTm+3n+soys6Fa3/YhqFOQVPwNQav/yoB6oNii
4swjZ+dtKP3z1RWiElkNtQ49EfBagmHyaTAn1wKrOFjb97d3dLO0AsSlZZkywJHs4BzQMVE3majf
WxG4zMTMHoSXQdkVKerr2b3Ycj4g/T5XMW5ljk0QKaCp02EuHBe7lmLUVjgL4lmgL8PV1lVZmnaa
Qi10jWspX/Kx4Z2tzZrl2yJY4ZJkbuJCoYvQ5cnpx1dTfUrrT33kZ4KE2uKrWJbunP/JugwZHEJQ
Hwd6hDljaUf6tqqQWs9d5C2DtE/U3r/tC9vt1pUN5nR1hWLWJEOWZ0RgTbAb9FQfp9A2wNRTn7VH
6RGjeXdVa6s9OCIxxzm8iO4fUBnTR8TqVzAnLclD0ewhSg3ay9jLESrbCfjSRnNur3bzjK3MMGes
MpQOOn7YUA2MbWVXuA3uSdEEPYbKRWltOuXKFpMmEdSNGo1SWQ0+QteLBHRA7Oqu/kTJ66sv/Hyd
tzjmnBmVWJlyjIuuXz5OqHQTT8qCnJdMb17aq2UxZ00jg1E3IrbQBHW9Xdejp1eLZk+oOdz+Vpz9
Y99aNSqlA4nRd0nKF12I3Urhld22Kypva7mcjVXc0Iw+agltxFlPgmV3cIPP2v0vGGm3g9KA/KRH
7hCjO6F4Iugvbev59hq3b5jVL5DfR6501sHeSQeoReRtkMIRPPMkfNQhY5z7JOCC+GjAuArFK3NM
QCGjrE1WgmMmB+GH4qGFNgcGtT+BIvAU79IDQP6318dxFlZhVwPdcQsuUNopHuw4jPxZl9x05JTV
eVaY4GGQrEotWu+QjF0nGE4Vf+oxTvy/LYUJHailTopsomlVaqWdmeQggRXa0jnYad5SmKABgFvd
DpQxCLXnu7IeAmU0nDn/dHst2+1aA1hE8EdtzM9kXbqMSdgDcLIzngZX+KTtosNgVzvzyQhAaApE
Ee8ht72yN5OMpwMyQJS4wQtZnO9THfL1UPzKeY3T7VrJamGMg5uWEA145dNmZndKP2VeakL40/oK
BtbvFt7i3V+laDeCnR9v7+jm6kzQ/1q6tUHfvaR6KGUpDtYQRkc5JG4zhY+9zENF0E26Or8rM0yI
r6HIMtQY3PXnyyhp/YVSaJSncd8Eic9LSLeD08oaE+qFVizTNEFJlKqoLvVlyqr8RHmbyxqoIJTY
bm/ivxjUZQl0hXS4i+7yKh4nuSpoKvBfuDLNAGD+QHlUn7PT5BXeuAOX621zmxcMmCP+3xpzoqOI
gOqVNuOIqPpA9ttNFnNMbLvFmwnmOPe4wchAQdOk/iy1xwvNccmpPdFvfu0TbzYYnxCkeC46E3kG
uh55FNphYZ0bdCDq+a+pLY/R/O32ttHffMse4xX5qKnFgGsLaUYXTCKKvdkJxRtwM+W7usk4O7gd
qt6+EqsPJkV6P00avaMzUPj1H1J3erVmV/ir+zl51ePyFxw/tUceJo/jHKwGWBFpeg7sABLSufmo
Lsp9Lsh/FDP++XAWExGNMda6roS3G8XnXAGuJH2tCt46eGeKBcLCIyCrQVlSKBl6Vbu0CzzlHtUl
xigEptQ4h5h+/hvuwQqAqaoyL6OGkq6RjJ5BDuJ4Ts07AwKJmuWl8l+q9HjbHzcNUtoCDK7gQrtK
4tImjQfadKblceWI9icGqMiBq9S0WRi0MKevaGCBwOzl++DUh1kyzGF86aq8wyz+TnXl8rS72sY3
a6zbd0Oq9Rr1v/Avsl9c8h3qBOB8w7TphXXsD0Zq6QtsZZCpRIpRPGcZCLP9CPWwQ2J9Qr/WXx7z
fVHR9l6DWiuvs7EZSVYmmQOQ5XlVCjHWWIY9dI4w2jo9TFrtkeybGf9nLWJmfUxmEA+DLMS0Qxv9
JHvRm7/Q8d3WxTQcpUHl4wm33dICw42m64bKjmoO0hjWVonQLx7CoPABp6XSGtym9/Yevplho78Q
EX2ge9i0lebkM5pSNY54I+1EqTj+H2nftRs5EmT7RQTozSttOankpe4Xoi299/z6e1Jzt0Vl5Vb2
zGKAeZgBFJXJyPBxjoks+vprY+dM1odA6hkUpmjkQoLn1kj9ci6NwnQKYWgcbQKMcU5w2jUl1b14
Nh4wYfCiWGluG0WFrngESu1oSlUnEqto32D+10kFsG/EcXSohCao5oab4ZGvevmM/vxaepuzNGdh
XeRM8k1LdAujxhualN+lEDr9KttNZL2NjYq2iQwmWnP4mY/jTouR9skNx0oxJ8LQ5QLeNMoYmvkO
ObiJbYah6cSOTISlCJ9eRGd1M81OWkAvRJ7uLr7RYG7gBKP8FzBPLGe2lU1FOkI3TGadQHY/SCdZ
ir+OvVJwHDVPBhXq5EalF82KTBaxQQBQtF1rcJ4wWwLYmSVNIraKesEY9LS0uYXmaeujAoqKfq7/
0xk+JJBfsPlGCUz/OhCPnM+vYf9DKTOX83pYAaGMevn/nIGKcKu8xZ6WjiySeOO0d9ovyX1/7O3k
Ccud++itKe3kzHVdrFewlUp9/zBfzDqa0Ijo/+H7Q886PCWAaVH9AjhCxSvnlOTv0a9uK4/SBbUe
pTEkLlk5G2/zvj3Xj6nbH9cHMgusNXb5NQb0FQ86hKcflCksMcmaah00cDZCe83ewuTb9XPxBNCm
r0vCUs2IAqIA3Io5jImk/Py/yEBb6rMKlt00Yl8B0XykAV8u1/xZyDnviBlbfHyeC3DCql4QCGA8
F83qyVOdwisI6BrBJJLdWf0bqLXrCiHThJMzUB7kBiwXPkhxXoCT4CaDq5YOYPHTFyUGbG5OkEwN
EJPsBP//dqGU1ShHpa4lgsRoAp+rzlpbBRbidREsV7+9T6I3G7MhaWb+D9gldkCCLMbcC9oQUXyo
GtmfBwOd09DG6f9PxgpkdZ+llm2MqT4Td7p0X2Nddpp8CK6fi+nrtwej7EY6F/lYhrBWC2KYwksO
urO8ALz9e1T75TFJsAIG0qjZyVVbRhfkLub9AJ7eUIYETcYOe7pwXGS2qNHt/M7yx8fEK5zGhQ31
o9QGhYe64w76XLeYMk1MGSLYn+IBwX6CARtwQHeOCkonl0C9rd7Uenwc2uue4QLQPUeJG1xA+JyG
BHhfYOb1kV/Ay3E+KUcMPSQZpk0zZiSdFnYjmuFdELsSgGC/9Ic8f6fpm3boujSWe10uTyyVXRSi
UpZYkMfp5kdTu0uVL9zwgFn722jreya8eYZTErcjuKhI9Wjxus4GGEuWu1hQ9jpX9g1ANz9aIPMJ
6oC7Z3DdM8h0o061ktUKUyTZo68H9RPBlzUe1DNGI3c55t4it/Ku3yfbhgP4H6mFiWCSxmzIu6kd
ynBGWQSs0NkRyGH2ckfwlkCPvuNv7MkkF7tw6SA1UCxsgCP/pV5ipYV5YcSV5BdlNYJUYnbTcFYP
RjfcybOWOtbYAci3CkCf9y3uMao5C8sRhGCY22/zYxqB+yxSi9/REv1u2gqDx3njzpOBCe65DbQG
ExhRMXAsJPuSVFUH1QrQcmQa9lct6nxYS3wW6axjjRTKfjZQLi3fIe/5LJ+sShyyzD/iyB1uFFBT
qgYDfFDyFJVEF0Ggu3aqLVYaaE1QaZmHGrtXPbpm13WB6X42YikPFzVK0i06bNVQ/BLiwBBCD/h/
p1oMKv133uSOUHPVj1UM2R6VcnnaoIZyVmI/Fvuq7Z5gkmu39WIjlXdL7ooX0a0L3dsckBiXzb22
xVw3YZ9IvqAJpStWhV8hFfCwM3IwgbwEuIOYU1Nl+h0V7MsKIjAVkB6fJWpmFOdRjmYFxthPUWu4
oRX5GLhT7VwQov+mpn+k0TYZ4xhzmzQIUeT7xenRBSwcw1vOCJF8QkarcnpMzJKg/HG69zmizX2u
fW6BlwsxZi2ChstMAAUuYu1gApyIgjy4XjqntsTBjdIxQFVoAaqz5iYJ3xkxzebmh1APxopGzKjU
EdhOkz3x8KubGLZkx4COTas7K/gb6APmp0UCaVmSoV6iRmtK2aoz6bCN9f3YgKDxl9lPdprygkKm
x9vIobKRGCwUg2zA0c7xs26WroT1NrTkrz995siXrKmWAkng56PxMNW8qWfNxNsnuHtbxhm+C2BW
4mUNA0MY15UIdRb1KLLUnIcZ0SBA9x6WF8DfFgCjjYJknzyVt/19HyB75Y2XM1VkI5QyNNEoD62A
8T1fSRRkrIUFUGzg7HBMKNNyb6RQFmaW+jEUSXFGX+OvAlgpUyHInosQRLSqID6lqs5bN2Crx8dl
UqE1aA7mqQGmnJ9jS8pW4mPVgtHBHB84CsK0nZuT0X7bWA1LJD08QPoOTrIbbsJ9fQzBlALuS1QA
CN2vkQb661+M0hKFuLDbG9nUEzCFqhmEEgoj7EgMreyqQKo9IrXb54cwdHhwarzDUma7ivIqBKEk
WAciQPAV/fzci9gAGnpsHqMot7jg8OQxl3M+JD2mEuadWCs6akZw8Y8AUD70k3kwJt7O+CWRLtzt
5vXRbY61mOJ1yfEQJmfwLCyxJgcDpKP7FWXlHO1RvfJmLrwa73CUgZ5KNQTKJr4g9hV/G2/JcXiu
noGwFtTfksQlSz8YUtlxVJb80Stq875wsnFPiWJZI0hIJL8RCaJwaAsl+KBTbHJlpTOAviyLjw3S
pM7txtmt+5fr8pkOQsd+LDhCGaCU+RobWk0W18DdPNhrrTthKnX21NQ7Hdy114UxL3gjjLpgDLYa
SwkUTISMnauAUii2bldVd69LYbuJjRjKdGcgmhZMCQBDF8Rk3EYS+0QYCLZE4KGZ73Xwzdcri1zL
iwknasFRui6xbYyJW4jfr5+IKcUkNPMWEG4xRvTZFwFMcc5TLcNLx5Ci9lwIfp/xnAL71kwN/1gS
QdukhET9kur6kJLVg8/O9S/wdpgB9YcsulHRA7R/kQoc6N/LYudyG1lUMh5lut7nCrSh/AHoVV96
MmN/ADMBWd7SsyB1CXmHDOpVbGqOIJny/qY/xjZom19Bqb5YxqMa6vgVws4Mst26MzzQwwDbk/RA
iDfi2BW2yvz5mjr1BsbBNA2zIzdsPFaiN6ZvU+hf10p2wmnJBrrROun1UDLyKNUScwXO1T/4aBt+
dcWJQbbOnap6zw0ujOVGIhUfFSCzNTqJIGv1AqCy1yDsV2dZrMxt9Fix4yQBVPdgAPim0dy0E23O
iZm3upFP/v/muaOaVFk5IdIkNAwtGIOD6ECAqaongFO5LXbixFeFxxPAzmA2Uqnoae3VXhdStPXi
U7nPjslhW/vgwtwz3+ZGGhVD1aAR7iOQ4PrFgGeie02iutp6kscvqXQ/94OtpbtEKQLzgXO5RF2u
fVwqgEqLSUJ0CJX9R50kGXWl0FVuVoxii/JfUCJyFZgyeY2Q1+rKVOB3iXwFJn+QPiKIJgCabIE6
8wIcsQ2tTNRU5PbGGPTWrxY7ZVE+AqO5t3Vi3Ut0yXhodCwPv5VJaU+TCP2QELg9knOOe0FFYBr8
ADC0sSOYYmStLB893qwvU6qkI4gD6bSq08WodQyN/58+tctbUymlM8fzPeK6U8yd0WK9ShVxGWbq
QZJwAWO4FgsAWMJY8hdFfDOt+KFNEctkQ9xz3j8rPdsIopELTRksDUWEsmAVelH/LAs8qmbmU99K
oJyVjL0pY8oggRiYHiQToEQKd+QFqCHghHhYuEynj2kNYGvrhBeYntuQkiWsGgsG7d/D9DNXpzWE
LyAfJTTNtErgv8ZpOac6Zik01a61/Fk1YsxOdNF6qxXaK0CAxoO2at8MLT+nmvEiT9FBbrPHstAO
QjbvZjw1u1qah6Hv/AlsBndV2fwQRN2y5Tr1u2zMnSGMZc5XZ5oJYICqqARj2BZE2p+tvjhiKA+D
ZfgopN5dADaoCuR97xmC93cTDMxoYSORrpFVoTigcd7rYCWMbrtvOqB0+qPhJfvx93TKvcgXeF1S
ltXfSqQUz1SLwUyNGhxVZM11ww7xN1v03PPJn2+0wBb9MFa9hFUEoJ2fUARzC1CKYov9RDAH0UH4
D9OH2+NRoQp2u4US8hB+Kb8qQIDEvV8qr9cdGCsf38qggpM1HuYUNVbgmjYobM6LU1rg8AQgp7KC
5VfinIj5dLfiqFjEjCa5z2F4fUXftyey5Wm6xQB6mGXPXw5kmVhD10FhJmOEHgtanz8Y/htM7DwB
pzGe3Cwj5MhFsEqjc/0KWQZ2K4YKAaapNzLsB+Olqah9Y653CmLAO3Ae9IVveg9YDeRRYGXTMJL6
+TB52SwquDeToLC62OvX7reqareN1KH7OXOxYd4R5z45fSIOxtUkrgmnoz6U1Ah6PVptErSw6d3D
HNvDbXVv+U0gjKiwgxm+PxDWmfAon/J78dj1tuw2TzPQuhq/vbH2uVc7vJ7vxQelfhQVFRQhRtvq
VU8DVaxuLD13zE5xpXb1rn9Qphj4FtwA4CgvWDbwhxcLA+caNgWsyRbbYTek0g0gKf+9GAPGWYV3
QbhB9+sMcNrC7otp0Ij3OZD+B6/nNYEuQjdc2FYEpZorwG8NS5jSYDnMJ0I8Ofj1rbrjVYAv686U
HMrZAOrAxHDjkAY9CAOx14O6wkCowcGYqttgDgWYCrYRxK8qFxrv4vERySYmOPGZEJ3SxB5LNwpV
XpZQCewbC3aT2f2ZTOvFtzrQ6tZn4Y63JSNfmMx3keAMBdWkiLID9TRWoZpVqU2SoPMkP0FfFzPN
O4NUb93wt3EM98Ct88YOLDCTi4lG/50KI2jwIsrA4rlA9vk/fgz1JGRUjda6FpJAs6uXMjwTigoy
KFSlp/7b8NTf8CF/LmMi6gIou9rpYbxoSZUG0g/ZUdzsoVntULXD/DAA5R7k5UoAlm10GUtPm10Q
mAPiNHkT9uU9d2zuYueX/BQLeYmiY2dOpr9FveiFkbR4Q2WcvRXh8Jaa4eNYh2+RpR+6Md6nteGa
lemma/rj+vNl3vxGNHXzg9SvUi6baaA0mt1Fv4SShxL4XpimjfD2dNRFN4OmL1OWJQGwwERn8Uq3
CsrzcEuIVgQn2k+nHkBx3VlzykPi//vRHupyKeshC63SDklNXjUaE+WTcJZc+RmgVq4WDIVTjfaE
yOcvoM8vkmoINiUdvFgaWGtBvPfZ16lpo1j5skDwj3IP3hwH+yRY6gdS799NuV9mMESgImIsAHC2
lqZQF11jBrlaEjnFk148HSm8WdudO7gSpoiEp39fPqfEURebAfVRMVFUDmLJNezZFW8izEtFEgam
lv1fALSQyJTWo+3xKPOs95kwTRHxm8H0UoNwdHQWX8OuXRvwVwYuh3w+n46mN42aFlBrSpsGhEq1
XY4Eacdy+vJoBOopIwhTX/t7PhkX6z1uDklnanJjNGs3rWmQoWwonyyQEVx/8O918YtrBF006BJl
Q0fh/LNaZit2TjKtA14uDiacAcOyurWfunJqj5iSLJ5C23pBYfTMgwe+TObIlW4k06lHiOBWlHE2
NRBzOzZ3ya55N/OAlSk0r8YYFRc1jHmfJrD5UaNgZNnaCLCkfI6wn653nio08Op4J5w7ZUW1Jgb7
FdOyZDBnUS+9TaeslfQ6C5okbDGBOezlaH6NuhILULzSLyusI3TG4Nwji4s0+4uYxUmszmoahOkh
nt6m4mwq3zkqwry0DxkXQM5JnMrh1GRBflIPq1v6aWlLkV286Y+TKwOVQRLsWuBcItNPbE5GE78I
VqqusYqTjX6/T26zwiazVEAY/B5ONhBFD+9D5KXdPyR3siu/Nq/Xj838iptTU+oZrdXSC62VBkMP
qKJBtiPpCzh+HLFpvX8vCXMNoONEw1bWaX9vdr0YVnod+kIk7JK49LFTft8pACxJeakq61BbUZR/
r/AdNWA5JoGFuY0VjNBA7LwjYLDzPWHhiBzxqKcOb+GKpaRbqZQnSpK+7SyslgXZAAxF08QAUO22
6BBcv0e2GAylIMlAbYjugmiNps2lCoOSFvdYNLEXBcQF2v11IUy9BMnlHynktWw6D0OXCJY5JIjO
TtktSlwoz3sDtigf2t0aDJj4tB4MBMnkXSSSLbgWd7mI9R63v4Dcw+YXTLplFQYaaQhhRCf/2TyE
wRAUQW8vvpDterR7Bl5KwhNJ6U1s5UMpJAhJxWW1pWWwq4bzCBQSH9COaHsqSknAijRXnYn4qA2z
/RzLjl5YsQuSHoznh4iYsMVvt7EG7I9B9aIOxBhx5Y2ReRYX/XFe512rFoCltfZjJwWNWvh9Vx7W
Vd6X0+pUYXMU0iZ2liQ8jW3lScrwNsY5ODtTEEpZ62lQrVchTJ7ytJ3sSGsTuzP7uxVRt9Xqt0CC
uwUPCofAkatLVMxUJnWI7TTo0hi585twjkp3+LoCKgyTvAfL6wGZ72QnqfTGxSbtUPHIy3K5P4EK
o8YayHM5gIyCprXTPQEhiV3LmUGzlYMz+qS1znoYTqQ7Yd5ap/A5Td3rD4qZZ//58MD0plZPqh5T
gLmBSyBtkWi3IiAGL5Dqli8t1oVlt70R9tzeGlPb4C8xNatZGLSktE2ywB8NgqwUKSaYap0Oycf8
XdslX5MgOZW70SMsM8trtborz0wxY0niq/9HNvXVwXHaK+rQQdPd9kRm/Pt9jFFAPwtab/YAA4up
M0fmFjR4R6a+tNK1EDyi2Cauim0axrFCNXRNn/Sy8tOmP4cZb0yQaZD/HPQCrl3ohFLFSHAa1F3n
ls0LxpPtaZw4pUpmovNxnxeQ7VKVCmk0xcQekr0i0PW47bFxm30fRD6vfv1ek7ywU5tDUXGBYoFC
oFfera+EBoQCqi4b0CwFMAx94XaYUCJZMKJUfw2BapUQl7qDS212nFdDFPTazyDp5sYJABag0qLm
/dCI29/JBYRbDRO03wn/SzHahJs8fZ4np/h+XTRPMuUAsyKJrEzCBcgl0ByXGEgMIdgbwhFOF2GS
hhYXx7FfLgQhVdh+YcrjydWwlF0D30DmRqpDFcySl3zVJ1sHYUR7O9xVj/HB+Nm6zU4MFB5612WT
hBJPeT9s9ylaUwnIVG50zU5/tneZl0ROJ9gyyrWyPWCZ+B6pxM/rF82VSxmpOpfEpYrxjfM9Nksc
4XF2DaCTtDvlfnIL9E48XjGa2IBrWkWZJkkN+y6xUFsle6Idqp0KQA34S0fMcGLzhihTZIlxjJY/
xIi5/qsTskew33GKiBwRdOOuDdtEzFpoqTQ36ECjkljur38ezl29t4U2L9DKCylqeli3Ic+Ad4/J
l9CyzQSRbbfaZSY78lp61vD1utTLbtO7Mpo6CuwKiD/pOlKn92vSKP17+RsPn5TN9P072Q13yZ99
hx+iKL2vm2ruoxGi9Kq/y6LkGNXV0/XjsM0p0mTJlAGigcj9sx0T175WitFIA/MrmnSjP7vtU7c6
xIwXgfCi31negGpzN9oZhsNs0f6L4g7TT21+A7mHzZdcuj6t5FWCOh6inX6QsLwVujNw2J568MO0
QfwcPihfrh+caUU3MimTNmRl2c4WTFqVzh5mFe1Ei5xM/6GpB03QguvCWJbEEsF9o2DcmNHxj7Ip
zFFu/ifGWkl4CZako+mq9ujl0FYPYTMvT2HcqoWUFuMFyP3AgUadsJBiQQWsbxZ0WeaubXxQY8Dt
TrPHORtxuJTN+iSH0tJRn0tzKaBB02GtbM2XdplTe1priwjhSocbOjLe/Sd5lFXW4nSVJ8NKguz3
cBhAp5J5lWq35xSsKpYzvEVPaJC48f18w+/TsMp1n4RTBjrp47wWV6TSmC+Xg8FLv0QoQ4Lih6js
6JQN6IVyDEUgXuelCqyC3SfZ5GI2z6QNYxAxzKhrtW+DR9xD3QQhBm2xvh0fzAc5ssWH69+WYYC2
Eukxn7o1UwwnIKPPDcWOzB/68Ou6AM631KjqZwjAh1EX8PLH9k0bMQUq/DBzxW5Q4ZLnyK5GQLfJ
r9dlsuLVT6ciCr25R+w6puIKtlfkHqNrgrzTC/frPRktqoa/QW3nPES6nahpZjdIM9pppMSLdUSn
rPYxANzidb86Jh6/sM81Z/rXAGEKyK8+3r9GWVWtVaI2i3BMMCE6/YieTn82UpC/33eG4LTZy/Vr
ZZ8S61UKoKEJE/bnW22Nue9BJwm/CNs2Zk96W9t6zqn+SIwkCof6kEJ9u1nswEYty0kQn7IXtbWt
t/gLhgf+mZvBaotsk9hsfgG7xl9gQbHfw4d0ylmqy5oPKimktUL7MMWLD6d1p4zTcdL079oiYAl3
GB1dxgq3AWw5MLkr5XrS9eSMFJjHW8WKRD7dBfWBl0SPZ61CFBeBjSvOJvTF053Slk6+gOyyerCa
lylqsBItOFaWuNc/N8N/fhJO1GHziDDwnAPljvjPYjlnOQI8QQe6TohlNCEPkkXhDZ/x9ItyM5Wg
TnotQb8U/aXDIlMU7ruJB9TCE0L5liwSZr0CyVRQRqNtLoaDFi+KQybn8t6j30uf+aFIlBuJEj1v
zBW3Jx7AbAN+3Xa3+LqfnXmwbKz60qfvRDkNGXPi1WipSaCcy6f5cXq2OoRXgMecnmNQTc9O+9Lc
tV/7X0bvx17+LHO2TslnuXJSGtCsXuSxHawEbUlSpC0aG8sjdoZ4qwqD6xop80RRFkjp8yirdYgi
MxTSWboj0Sy4E36TYNb8kjnCc3fKTmsENAfJQZPZiR4JCFjic6sD7Jjoz/elMf7CsTAybKZ8lLfW
71FgvTvqPPjXO4Xvhv5DGGWVUFKa9IlcsWWAoVL7ai6vqcZxmpfLI5QQyth0UzgUtYgGbH6yFAcm
N/MKZOPooDeVLUCPmj3G7VwMZO6En9l52P/N8ggRck2ZKKNTYmanNsB67y9x5lYiBk9FToeGYwAs
ysrMUjFbk6FChzByopYgLVNqz7Berqvq/xLKfXwy2s5kPXDINHyyyUluZWRbYE51ylfdNu10Jx87
zql4rsKi7I28To2REHkAFTyhahSoZ9NGPd9JXB6UMe8VUgZHVQU1lvCV0KrY6Sr0QppANACWETgo
zi2SB/2/qwOYPj/7IJBq5Vk8IBhI9+OpAk7taPf26hR3+eG/Bd8KMn7LtBQFs5+fZWmT0nSFmuOL
GaCyj3bgVMlRqk+cNNuJ7nqDWhDHSTBV8UMiHXw3Vrm0ZZihgtKZTl71TqO9aCIvS2RVw9Eq/3Mw
OgTXyiiPphwaj17a2rqiDmoZWwc6HZn4inIfUJQ2APq6Ebih/2Ua6JNwKpyLMrMVG10jViX5BlAQ
D7xG9oqlMN39UQCiBlY68w3umZlpB6a7MP6gG4SL+fPHnPpyiFcL7bTRb/fibFuhrYU2gWGfnfgW
44WR05zrm/B73CE8X3bjl+uay7RjG/nUc9TNvAuXQU+CoVl8MEE/J6rA8bvMQHkjgtLXaNUNowF3
INrnzy1YtqJKdZOiS0HKaD6vBaZDLY1n1Zhe70PmeyyyiQl1TRemIUWVoycTSMAVB+Bc5gzu+DLf
8t8H5yPSw8vYtR6ySlvSwDgD/XLXHidEUH/x8pk3iREuzUARBdNjlHstejHtUpkE/W6N8jrQoH7K
uj+tXu0TGITWk9F9+CE1TqO4aRUAvm13XVvY1aPNL6B8r9Bh7iQt4XtbbCgBxNQQUUGqnCQoC2/0
RBcrhvxRHVZfkOzy/jk35WyzWpD1cITUyVneCf7qxwIFFv1MOLhSDzvgDg+0jWnyNiIp7yuJaxbL
DWJ8YHQf11R6acLMRVjHW95nqs5GDvX+6wa4K1bcfZTZW9QZ+R0/drVoI4d657WgaUbRYdiRzPGi
y+lUv5RXBTQ/vgH+vhA9IrVwZLsMVsPj6AzvKqn3X4VCJckVqn+kyJHsEm8+JvdiBcGL/14f+1qF
ACfhuGTOW6HXmVMhkQAzg6r/MvYIn15KefZaAcSPxW1qojg48MDcyZe6CAE+blinYv5BHRFlrxbK
18Vxnd6KaLYTzEJJqEGIIxexh2ngNtIodwWQSRVQgg0ibYzvTLfJYX34e+wtdp1qI40yPPOst6Om
oP0k7Oq9DBi+DAgMRoAyNebeeUnE+5TT5U0C/EAB3SkGn6mbnNdKmw1kEGgEEESe/tF4VSFqh8g0
0PeiZAMoziTc8O813fqH9aUqbUW3U3vZ8bJWtvJ+/BbqnoVyAYiODpNrTOHvRgnvQO/gYQkm4DwS
9vf8kEPdMBjMm7jp4ELUwHrDKsMR3I2eEPQwb/xZUlYXFYuuIoy1gamHCyTxeU4b9PoVEq62ewTh
X5sHA9cb++2x/N0e0epzCKyiXYFPdJ45Z2WGHB/CL/LwyGrkFhDNQV2GqV1PCuIsgwfEwvxuGyGU
Dum5HC1LUiAAqLVTVtUnIw9v8lLmzO3wxFDqMS2ylIptBPXoG7sbvuoaeFknHpITM5HBfjIcoEJ2
HikngdB7zfEZUQuazVM1DB6GuUGZXTTPVV7knGCf/dg30ihXISdVLfaoTKN4gdI+KkJa6GgewbQH
XH9hi7yePvsOP05H+Yc2r6apjLBdowxoYUYvRvN9LHj0aWyj8nEq2h8IInACshpD6VU0oEC6Pqgq
ahRlmwV6aR3rUrUVLXOatnaqCQmOYg/y5ClalfrtkviqGsO+aN0NuJlvMdGPNiQykXKon4dsfZ3z
/kFa6gprIt1xUaen68aBGSNoBiBFDIy0XAB3G3PTqo2JD0KyPcIvUJ10X9zxSkXsd/khhgp5JrGu
M4204iUTy63iYKcLD6KbXW3QRaBO6SbOQw9mzkMzgaYcWVbnzWhA5C7S8ffS37cUJYA8iP71ejiK
RRKwFzFiIKFdTudXmdFb2RrBl/TTWwlK8lgf/etf570vTburrQjqveSTqsSjhUny0SdjQCmmQK3z
7CIE9+sj6eYAw9VZgfWvn6QjeqBu9kSiVqAUOuVz8V0OAHjqCHvp5/XfxTIa259FPStJ1UvVaOC5
qnlXwsqXb0Z2SASet2ZpzUYMnWlpKbDfzC7H1gAwHrsZ9B7cyIpzEjoekPvBzCpsQAVzCIprCVPg
q2E3umhLGq+QwzsNZc+TXCiliWwF9COQfYvS/BUOvJCCfRwdEHZ4SEBiIPZwk5uOWRYrQoPcdJmU
L1mJsVRpeCj6OoiV8vm6DjDzNUkGuAVqC1gfpDNGcEB0i9UijSlPyiNp1ZLaFCmnJCCidbCyd8PD
QNeYx1PQGFMIGiDmGj4fbxDMOLEaNCtmUfb6eD6aQh3UQ+eIM4L8QtK+18pI6Kni41yJP8TW+Aps
1ptRKg9VnN8ZJbqQJqiI67EDobC2n7ryQSinI1ydj334117VnTGs9rrZRHYyLCdrDg91OpyTXirs
dWzdQcpjWzCrl1mOoSvDjVLFOzVOjqZqrLY2rt+TWMv3jZYeamMKTCP/Js5L4aKD+dIvyg6m/RzJ
6i3W/fdxOBxza/kpq83BDDV/6LFobY0Aa0xNcVctIufVMhVQIzspmDvFvyhXb0zqOsXGjAR7tNzQ
9Kyct/7LtMHSRgRlr5CiiEmawd+SbTCy7owpyfIo3Mg+zNIhzWzeGiPvTJQlSqRMLbQ4RDyfht+q
JLozldjlKDpP66iHK6/hmIqFDDvvh1/zp3ZPwHaN1IFKTP78ApjYB1Io0HhAQMxuhLRRdypw18J+
xEoVEvg+PISLQ8amw31/UPdDMO8MR7/TbupvAKr0F9mu7ggXO39llVk5lcjKCLZ/TPUCjExpqjxd
FpSEOy9/Kivs3EmuBkyZEtMviNtKkKYCcTjxeY+dGStuBNOx/BwleAIL7EuW2yCZcSMvuymBjmIF
lT+9/idFwnKTjpQFPv0iDm6neRoqOAJz+CbPX1SgvnPUiKjJhS/fSLh4G7WQ6xkktC5K3WSCyHTb
CCqk+uErn6KHWdnCmMKfE1FPY45Rdgb8LSnLSG/xqd6DC7ly9C/mafGLziX5V+TyaltsC/AhlY6F
K9Ahy42FKdbeJZhrki3tUl9wfhiB4hVnbsuHc6l0ZUTTGmkABHUIbHIgYyAsUr8YHhmOUFDQLnnr
YqxoeXOlOmUJxFA0gAsNC6p1TeMIepXYVpknBLfxZAyYFJ4s46wLOgDCQ3l/XX+IelxRHxrhzahT
rE2TRn0+WX5cr/6aYSBcM8vIDiVMu+j9Dei8f1wXysqftgcm5ncTT0SwC2mrQYeyUSF88rEjLJhD
HmvemMd1O67RTS51nMSuymDHw6WwpeqHOEW898cUAdgjLG3J4GalR1rNZWhh5VIsTC72gtoP0D9s
dOoLjPHNv0W3D5JHXnOLHSNtZBLXsrm/xYpmgO/GWEP/PTnhYktu5s2irSuY359/p+jRBxOoSTge
i/nVgP8MGGxQBij0TvYkYi1UiTENIS+qXYQv8oAp7mrlXShxPxcauRFDGbRpGpd0NLHmh62In4mg
CnbXYCHOSjAZUw4/lUoBGiFZMMwQ0qgStosQ9ayO0aU/hIyH18E2d5tfQ5k7VLkyS1rhp0gpuHqI
FtcofO1IqMm6U60EGua1Hv5i455pgT7k0jvbazVqjTiUCVI089AF/bEyvA79RAUDb10F5I7rL5Kp
xRtxVAgMVDW1jKshCVSMPwGeDJtDnJ4a2/FuRFBWLo0bzNquY4I2eoIizbqL0abcrx7GPQNeH53Z
PMAKto4UwkJZhCZ6AZAXgMSTNQkMQEM1tx1oxE2391pMkqh3nRv+IJ1JubBnXntUZhrUjWT6bXZ6
Ho1il8BTrX53Ozxje/pZ3mv3UQD2PE9Fj73zq5txBy4HAH/1QXsTnTF+ut6lp+J1qDiPlu05QaAA
diKwJ4gGFe3FuRHpidijl3noge8k7UJMLg2Y8gN9xDtk6HVFYtumjTyiaRvb1K6DjNVnnJ8MEjUH
9ZuCU7eeaQ8oAYUi4I95G7rMAQ0Maf85IpWeyhOgBURhIVcuYhwEHZPIVl0S0Al7XpWWOX22FUZ9
386ItSIMcT4gugMZvN9NPlmZAkgExzOz4/TNsajEShpMDUhgQHyaYie+S47NV3zAk/kNanSLYurk
rx6WdCu3fwHQSXpLJsbR2vgvtU7QXRlA85WQNdCjqaVSpr0lYE6kEc+1+DBPzxIPuIWpM1sZlGkQ
0LAQLBGvVXmMHgiibnMz2kttq2iaiG7q1b94FQ3m5W5FUs/CUMwhBF42gdOSJ3fQbWQC94JTvY3H
zMlAc3hKX6VD/UCmfKpjtdglJh3c1r/+WlgudfsrqMcSGeaMmA+R35TLo62q+U4fBMCllpwGBsso
beVQLwSg/FM1J2IS1FPjFuONMv22Csy75YcRaZDCr5ryBFKvpKjLdhRjWJ3loB/MG+luOXTfYodM
/VieGblk2xxgTCeZuxTMnHLenpV6NtMYV2mZ48sSMMp5vx6XL+Wu3qm2hKYxAQMJnc7DUBB3lJAZ
K2wlU5FLWjca6kRR6Ic37UkBElXixa6KHrw9gq4tcmIvfODls8wZ1a1QKkAx9HRc+wn2CDRtbRRE
nS3Y5ktyXzhYf1ZtHbvXMzrKdlI4pHwmHvmkBazgYfMT6JQ6LY2xmlaYiKp/WeMvet87158JM3bY
SqDCE6lQsZsWwUBIZ9LiAbrXQ378B0XDcnkolrzjUNaoUtAIH7QkBD5r52Ra4QolZ7+PaD8d4m6P
QxkfKxVULAEgks7Vzq678awVj1Gmeqrx6/rFvZcur0miDMxUTdksFrg4/abcR7vs0O/k/f8j7bp2
K8eV7RcJkETFV8Udne22/SK4wyjnrK+/i565Y5nW2ezT58XAoIGpTYqsKlatWivcq1fzr/ix91Iw
5DQ4l3gvHEEdoN7w6NAI/TKXfgDjeYY6lCaom9LYPLrDvrxqafXOK661F9Wdn8khvil24Xk4Ytr4
odwHVub2O80le/1+eTHvhQdzr9xd3hTqAC79JMY3jajFk6gzwNBWiiHoEtR9DO4CsAJ7cx0/VXp0
f9kevYGX7DEOqZkMjBUn74x43R6S1L7qR7vG55WaeFGUxakqAACReEL7hG415czSxlsK7BJ81Uai
AIC63fPmZDYT7fVRZtyPkVSQfZpw9+O/Zts4iAcKyE0xz2UizRXeOjd5o+ggbgt2M+n7MEzYp70G
+a6SJLhD+vX7o3un7akaJ/hZ/IjTMufaYtyPZqZEiQuET/O+2VP0mH6VIY8f97nHxcpePp2Elf0k
ihzHAiE0fwai9G94M03ZiezkLsU+CZVtYizJS/97GXp0HmUJSqOiikSPsG2eVpqhr2PCtHigdFba
no5ViFyAyqZ/XZlh7l8wQek+avDl8iVz5ur5vxe6YNbBXDjdyLMJ4qmxjzbqzShKdp5kjiJynPh2
UFqtgwn3jZrqSy4F1LX9PZoGDkD370Jy4ZM/eQ2sPw5z0ZYiJWkABhiv/Ct8m4AwfhKum31ko2h+
xizsOzeeeRufosUOY0u4lVz02zlQ+M2z+bFiNtCngjkWaYaNNcCBpMr3KRDV3TJ77fxrSL5f9prb
edzKGHPpdK1si4B2g0e7NmwqgJvUrgZeZBCrEHtJUeSC/u0xO1ev/JRm26+trDNJwBSZy4DRm8AD
wxrt/MvusgfcCCh5vLv85Go5UB1Xfn2dczlYuIEckSwoBtit825XmKNT8JSmtzPG1dKYnABS65lZ
T7jmqqX58xMykHvliSLVwrN+7kH8cVV8nwCxzHaJW0t2zB1C3kx/Vj+AyQnUAdFXkrDGZB/4AvIB
tH6O6MMgXdV98VQcEihd87r+vOvKTqeEZdw3iYbrOs4u3NtZgFygcV3uZ6f0QMDhcI4vb5GME2pI
nouQp0FerjsKGJCAfK72qGWChN14qEMIYlgVpJwtI3B4mcAmcmjlK9hMQOtQzCMG7mmGnA9cBDX2
uMGcdegWnZUdmx0mnymStToITnsUd5Ef3MmvUKU884joNstP65/CuC20xcRorLENlCCp+NnexvjO
8cmgDMQSikHcfb/soxQ2LwjCcRACJEJ4/qGZ4Yx3FQR7FkdxW99wYowKozFWVL+D+d588/57rIEV
Qh64qnwFetk0UgYAH6VlSu+AFfLys4wJ+78rboVmaUhOVOhy8Ve9mWavbDPuCiiiXCvUFh2BK8or
TSmP873g5+jGcZtj9HXyJZ9d2WJeL1nb5PkoY4ezfXYz3qFj5Q5ISVLYK9zINX9ybhL97ZfsMf5K
b3JpCjvkC61LPCAoMmfYaZEFFmOIuJmKw60N0f/hJYOMf6olpQHFJiZM0ifRnjDyNR3n6xitFdku
MAjpmm+KNbnJroL/B0GLHFndY+h1iQXBXt55prYu/RYmWaozo5QUWrkZQjCMDJOVBbBoNPblTeaZ
YbxV2Yc13qQxED4S3u9YWPicp8+XbWxieD98gcIKhE+iWc1GgvqIdN+c2qtkLx+GvYpGLhKKa/EZ
A0s+cC2o94079X9Ln6Bkg31eXU4p0uauEnBoRRSkZDe7Lg9RZLVXVIbXtCGlCmrh7JY01vxABVKM
1+qRV9DlRCCFpfWBsHNnaAsOctiO950KlE9gPJVJfNWUTWKVTfddz8ENJS37sGrRKJDHv7RZqS3O
Z+D4ivfXzmorMPWOyXbqIWPDzu/IDg/S1+avGbwf1Zn7nOFc3vc9WRlDFoO6vQHoDn1T9JU3gATn
TLXFwduGidfK4YrR8Cwy7qltABPXGsT55ESHmzIvcPBoep1c8Jpw5wy535RxTl0rqVUy4ZtSdi+I
Vx8nK7WTJ8Fv/Oycc/Lv7Sc+dG1QMBA17Qu5vtKnYTMbWJviU4778FW+Wa4Wf3BpGWc+1oHNS/n/
wwI/TDILTCeMEPTU21PZsPGKztqON/k+tKlkOjc1pNfwq7v7sMa43h5AODmKKBQC7VY69BO7Ifxd
5xSS230Lb0s6hCN6KmpWSuUG0tuQuJzrsX1+Pn4C43HzIiFJQl/B2m3gtxgunnYSILGUU7GytTuO
te1g+mGNcbxZGBY5gC2ozJdWeUWcOAVK3gpPM0AY4FGMHQNUTpxW7HZ8+7DJPlyjgkRZglNUaqVV
QaGhjF84y9rOfj9MMO6WpOowQkM38KhaSfgElNkDdTTktXjqPc2ixFRoAnD0O7brNB/Xg0UJaf0i
61mCyp70YwIQA+X3wkKa8tTeVKhNW5fXuNnplUFkJhuKSmU7mTWqM2kgdYNhbcWvHiin+vSg2GBQ
O+ke2BTR6aUyRJI/jpZ8H1xTXXIBrSRRtOT3WtzMhaJsBvGPH8Q+zwUz0KW4AJZHQWe3PE6xVd/R
uVxQK72lwqHuIQ+TU615TvKw/VRfGWYy30jPjVoy3ncCbOiCYdGc8EePZzoQhCdK/lphGBl/z7z0
aPt9sTJNb/MqvoQpajsjFK4pnI9QTS17+EbuoH3zHNrIfn9j/nnzaK8sMvEliYpKaCt6exqwWBl+
8mJ6SGJAZGc+mplTo80tH/tv3DR4M2yv7DKOOJuDphhn2A3OtMstWaHbHM1zC32CP2pyQyZWFkUF
1cAvKh51EDdjQ0t073HmGPvCOUK6i1bo7vIl2u6ZrSwx3lYsDEjLJ8DXdENhV0vc20YWRXD6SuQp
YXIGMKWDXElmT7Vg1wDmWkVsHIUwfDaX9GEJQFQ6LQlvMnLTQ65+FeOV49roJTGu4Eiq/EenAKS2
9Pq3y0vfDHUrG4wXJpKcthHkPPxJf0T1LJZepfAmkCCpmNnjIFnqfLhscDuUo7QLtQQQlRvsA7WJ
xrAQe1zT8UD7k5SngD5mdL90kldexr25vJUx5mIGMuiwYx0MDIo/nCgGBEyIJ/6Y8OaXWplhbmPa
KYs80DrdKC7WBJWQUeSF6E23ujLBXLwKrXONjAjRnSODY7Hw8l/xr+J7/7zYzZVyjJ1UxEwgJ7ps
p3orq0wmVMxQLCsSODbV+oflxEcmBOy7FYOyyy4wjZPxgKjbjnxllLmNTa9Eo6HihJj3IDrw4p3+
DSrOXouTgurcg5674z69H/zfyPx4u8xcOUlKQVhX066ctdAeb/HO5b344YPy472Q4Wnu5fuw6chX
i2UuYNIqgarO2OG+j+1gPOg9sJvAiapRyQmQvLUxmUJn5LEmmbAEtk6881pLzAWXGJyGBMcK+7yU
g2KqiwEBIjbwwYSfw/wq6jwfwrlv7ONRK4dirBKMj7aH+Ek7gHHdq0rnR7qnSJ38OnR4jM3bEeLj
M7EvyEqfSAdlIlpBpB3k1iaQub2ho/izMz0WKBbMPu+pzjka71nHKqtQwBYZziIV8apCu4wfuji3
mgqy3zE3adsM66vlMd5FUJKsCDoURcbxrdFOBrltlXNn7hDU7sLhDhotklVVVwJP+ZF3Wui/r5aY
h03QKVSnjATX0/iUtvtkfLl8wf5DwIHgoyFB9FTSmHMf12gpLj1OpHI7g52GPqWQFzv53gBbGy/g
bC/oX2M6Q2gk1X0jCyEumZb/FSWjY0qtWxAevnP7/H9YYVJdkFHmUa7QbYPXF8ZTW3E2bbs9o35Y
YAKnWQ9d1FPSOeUcPhV7ycmcwFH24Zt2gHoNao0AeXfa31EASbUv/PzfvhqLGE1AnZCKtH06eNAz
UNwSPDQofmbgL6AVTy58k/fhmBtgpn0bSCpaBMGjKVn1k+iqp/YxcOSfGihFB/gV4ziKXDg773Tq
zA0w+jxpiQG7g0d6W3Sb+8irkcffm37uDTK3tc9bJxNcJy1T81Qs8XCo+9rpMXThmHr1CrIhnpOm
R+RLFWV1hJhYGguJ0Os6jtAf1Wx462LiaNOVAC0MAOzjHbyH5qPs0oFN4ckAp68E0FkoWZhH51UW
6RourZHxLU2ZVIEx04s4Xxki8YKhhHDtc7W85E3Eid//IRn7904ajG+JS8UMkgobOtrmNfHkR7pC
8NtZaOpkQJKjXckzSRPXC+tjcbexGQzTNGW06wFNmLnrrABzAJHTWbniDs2PQvM6btzjLpR1PilS
FUXF3V9+iOAtWh5oz1smgBF2Txo4LnEP/6xgq4HhG9KCGgZ+mdOqxWQRmwaOm74UCqe4B3/5XfT2
hjLJAfPvHO+2ua8ra8xpFeMF8iU0xaXpBOo1wOLDslU9UTZLYR9/+x/tMee0HTMREllIX+g8QPSC
AsEZk+dodhCg7rJH07lsb/MyfiyPnRuBRFamaguWN2NIRTwF0knTeXCoTfeiQakJiHCMA7EBQpjS
JsSE9t/MTIsjWZiYBpmfSQH3Dhd8tb2iD2tMeAi7JB66HO4FD6G30RWs/jZ1VYxuzIhK0c7YpY7p
LDzdjG2A+GqR9Get8qO2HapyoOgegko0RZj1j0g8VdDMfKcw8RGvP9qqKh4zDbLK8p2+jw7qHxU0
MVpNZMgNipDh/vwjFGUsA8xd0WGD2W1RVoPkGVBZwPYceV3PzYlcohMVKH+RQOuTsSUJMyovCkYs
6cUQelvIPbLL/RqDFNIbZKQXt0PV/TdGgbeO09ow43NyXZ+EnhIJaZUd+PRFodx0gNlozzS94cWN
TRcHMg9TgQ6zjgIXcyHrSTDiTARteodSLSaP4zsKSa3AzXBVPM2n8AcfWLc5NLKyydJR0oLMGOfA
Mk1e/0Sc8CDuy710Fv6oXbw2xHxEo0uBtdXQP6kwFjiMidUqT0n5dtnH8LZQZb7YbFRSoBIUmoWd
jnAIIaHOMtGHyvfJTjlCbBz0dhyTNMKy4XC9MOrWV9exH7KI9Amm5cFWhN5XfJBvdMyJp9e887GZ
f68tMf5Gr/UEvGjvuDPK5RVRwM6LJNkP82sIFrHJjlW3eKu9wg/eRsB5uJpi1MClpTKep1cjSVQm
TMdSJkiqd9HOPikBqF2QTnV2eh/Nh+jx8v5u2kSaZKA6iHl8iYnBgSalUhFQhgW1suvyzQAn+WUL
W/kalA3/tcDE3TDNJsiCw0JeRFYodha6fO5cEZuYtaVWvy5be//BXzZxZY655ek8a1VWYyz3XLvK
AY3ZHZDC8UONqRNKi1r4YNaddQtNmPD7ZdPy9l7i5WBiVJbypH4+qqPc11FXgJUIhCUedOgO5VuM
2iT6w5lDZaIzS6Us2tpzDckd4KDkXXuMO7sULe7TivdTmCdHkZs1Khk4yznIu9u3iWhuJp7a9Nuc
x7bcgZeuPqHcsAiqlTedPYPL1YxS3t3dSrnw3f/dEOZwgayZgNQFkUUE1O+ZDuihaLSLT1OEVi5Y
23zV4XyCTW+xssgcNjXW265dcNgUP70zf6Ap1b+BuxmDB/IeudfVAIEVr4Tyh3KUzjiLvGC67URW
P4A5fuo4wgvD/yJ7n5y+hfyrUYFpQ6NZxDeA493Ry97CxTOek13zCFovHl5420d//AK2GShVg5mG
oM3D63ZwUghmoPxivFDqzPgFMuX+H85hrr6zyQSfsYoBvAOJra+Z7aEiNxOgo8nYOrPglTmEJaof
WXsTYSNiseZ88e3sZbVcJiRJBMxdNRoBWG5+RWsmKZSzXstf3RHqfW+U9rEcPEj48RqQhHPFWMCu
3sdy31IuuPCJIhYggpk6IjB/I8WKiQY6LNTnxC/JXe2NO2EXnavH4rakSuZ26Ml30bl4FI/KDpqr
vwEMpL7mqxv89+qZ9NevwmY3D7LaC2A7yYrrpvCkCRnB8idkf+vvzji8WGvbXK+wBXp1PS/flfRb
m0y2Or1cvtWbleC1Hcab5Z02iIWMb9x55v1wwgy5FT+aNiLWYlNoZWA3XMnEzSrR2ijjvMJYkUqj
xk2mXX7igCnHSvdQI/gtqXbqly59LsZvjZhKDUE2n/qFkL0QM9oRqfXAL3EV1c1ghWN5IoX5zNlW
jns2GV9VSVoYJzE8RXGi2IXSx+gOZuWponIK/CgvKMmX7RksQhelvmQaFBwXtOxT1E9u4jvlEF5J
Hmha3W4HqlT5ZsQbp4dCt3Rr+hMw4b+Rk/N+BuOt0jpPjbnCaRIPoNvOgd8YUOYA/l0CaqECmorn
KjaxCh9HyWBHe9pFi9Uqx0arVnMCQBgmAce2oHzze5VV7k7TLVjd/hTIFYXMMNg5MSo4TrHHe6c+
Kj5Fx2g11PcoOCS41m8xaNBBgAfDovRJy1v5VjtlvXDGC+FE11EYgg1USRY3lGs/K8tdlUSHRf+T
+sfaFOOLQN2sLBKlCivqhzD5q5qvE2DeL98Y7r4yjigiTSnWBRKa6QdEsHzjYELYs4ms/FdjWPFB
AEGkZlrzqXTk1p4gbzDu+gLif1y43JczLCuKaoBZStEkKo3HRD20a8kQGzMqc3vtEKJAEoIYidZd
1UM/+JQPQP15ee3vGKpPLooxyZypoQ/VYuxFCdRI4U6yytfcV68Up32ObcOp/fmxtKvv8WFGidSk
lMtAAsW3pS3cCabT7aJvkzWexXN4EBZrASEz+Exu2vvKVwJbySGHglqO/D37Ve8QqUzgdwxExWuM
Td9hCN8lP0Q4efOF55K+RElmTcz5FLSlADVgKXlx44Xd4zx5Zvjt8r59ef5QE6YKjgowG5q6zoSR
lgxKChFvyasi+T4Xyju9jEanyQ3ZGyCoYM0gPeTU6eiv/vKlViaZYCL1c5tGkaR4aYF3pLgL2olz
Eb56NGZVTOiAtuwwlloFEtEz5T7Sh3cpP3Km/OzJDHGg/75YDIsauABRLRZFE7q6n11amRVDnfSK
5Im+5lcoUTngjDvme7X1qNfmjdJsnQy05ql2gb6hX1Cm6pzVSK+8bvxWtT4hz2LLORlf05r3JX3Y
YE7fQpS5GEtV8uaD4Sv2eM4MK/ueniu33Tf+dJW9ZuBt4H066hrY07FeGbORqhxV7WhOElyHfEh3
kGy3FUf3gczEZ+MFgK/Qf2aNjMc0x7Yr9bCXvICIv/IUivGJdF5S0DAkALiP2uLlQXVbS9NRV/KH
sTBPdZMd9ay5bSPNqYCBLXLNjmp1t+TpX5kUhN7l+/kVO8r8QuaCDl0QmXGIrxBp2ndjXH61BajG
hYQ4JAgPKJrUVpH3P4swfMgT84HIOq/YSy/LpS/C3NcxLQw6dCh5dM6lPMT4S2mSCGjO4VnxbQo3
Ce3F1XbjjucBt3yFJmsA+xGg/aB9+PlaTXmpVJBshlfPTwTynFVncA7c5k1aWWDSraCIhlHOcZOm
4iVrxfMkiZ4QP13+iltGdGIqog5nK0Fj+PMy6rbo2zpEcNIhgEnaEyGeLvPu69ZegcfKAOYXLJro
tXw2IohBpQxJqWF8kZIDSjsztIpjCD1KBdPSwim444HwNy2qBJkxUbfYrAbahunxdebcj+UQvXhe
SvMV+YXjj3mCf02wF7QfQ1JXOHx/j81JD+KrfFDwfH9vOoR+pHoIV1an/45Tp3eLPflr48zdG2VN
jwu9Bj8UOgCv0g/KnZI5VKQlwGTZWXkuH6Jj6oxHhYOE/1olYZbN3LkIKjhZXeJbNujOLU4OrQ/D
mXam2zuBNdxWZ96n3PSE67UyIZNIC5Qw5hQiOGizTKi3fasfMYHjLocK+k2Hfl/5/XF5qV28jwqL
V93evCCYHjF0OuH/hQ1Mq6qAVKB59hYF3ZzUeDSN8IqIvOiyfWA/zNB/Xz08ljDL4fFxD6cC74sa
eGU9/wN/oq9WwsSvkug1QR6OlQTm/Rgpv3KjgRRMw5PO3Mxx1oaYm9GaYTaJNDnEvJrdYvbOFWy1
gPo05RMyMD0r8ehheLvHXAeQ6YQhoM6SV2ayrXUPevdy2U3Sn/zlvulocuig3FOgOvv584Avb9Ex
V4gkKnouCsMtocMUg7Oy4WkYbN+vlSXmIITTPPd1qgKr8Izp529UESVwKMXv9JTtUITkZxqbm7ey
yJyLcDSLBj4SaTXeJ0FoU+WXMNhNEAvGK/tANdiHmBe6t5IpfWWUOSOD0qZFDW1f729tGwqa0E50
SGrAEnmxevtErqwx50PoilzNcIs9ggPpNvv3mVg6ZKyCasVrDnw6yk23sbLIuEmzVqS8FRTN06RD
ll6HAtTtQs6h5H04xjFiyDdf+giHUoZmnSF9k4h3+dRvJto6RBx09LgheMg2uSAnDLoOYaAJ1ogi
k1v79eAanSO9ztDpK1zxe/stxYOdhyX4WkOkUWZlmNk+OQWOe8xGCVGG6i3ErnAn3dESV+6ZlcXr
fnztNjPmmJ1UlMSoUozSIcSINuSrDjounOykHu91tPnJPtb13gVZuflEio0uQ0rhKWke+OnSnXMy
RS7ns21aMUU07DHz+HXoMRA6QU5DZI51ZdNR/sgu9DMFYE23dMRIh0rtjvdgoV/ki4dc2aS/abWy
Mcjzxcjht8YcTLNaZOf1gzE+qMJJzCq7CHgwYN4aWa9lKnVp9LLqGdl9qeKpsZScePm1I0pPxWpJ
jI/SRTnUAhXbuBTdvoiip6U19llU7JqisMRKrd0hJ41bps1drYDgZJR3giJDfC1Sb/su3xf9vA/S
/GXWzZHziXmrZxwamaq80AS8RRcTMDcQtTa8+fZtn7laPXMFFczRL0YHD634yC51C7omNCwoFs1q
jV10IAovKGw5TQOTNjrEY0CXwDJDR/nYV9mCVWk9OGMGDWKVJnTNG29IwdJXlABLivFdlKfQAybK
rhuXI0gabbxqzpmi+W258Bzg1qk2ZAOPFx06ZV8GgKKomVIBcutwDKngivJhOuW3w05x5tohvuho
R0iI1KfqarzmM+9/7YniAK6t0yC6ulNlLKZ4ZSMyz+KBAhukB0h5aK9UfyDxNJT6ewftSePK9JvD
b0gybtVK1+aZpAc83WrUD4vqZcjjkGoLGGrRHIqpaA7NBCE2ng/Z/P6KSaCTKtN4w7jhPms7YSlQ
qhpzf9BKe5EPWc2ly95KPSAVBJpjlBcRopm706lpU2E4DZWVX5ovutIuElAuoCwn+q8/mXenH3Fl
jrlHXYkqWU8S2cO4Z2mFpnwq5OQsVaHqEX28IUmxz/ocxcAoTJ2h6vxcGCurgew1Jypsfs7VD2F2
NxbxXk2iSMaF7vZV4pV2buuPNCefO1u0zP3Ag/5v+pDV2lkUcFHqHcGsEFKs0Gndbt9V/8gYZ5K/
uMGRn3dtOca1RabUEJR12yfCrHpKdJ/q++UPyCA+f0+DuZQ9ZlkVscLxoWyp5BQfRuCqaN7KH/Gi
AYaNqevFMBdQ6fASyHV8sVJV73RpPOM/PYBQPCExOL73KwaHLgtoYmLgeQNAE3M6pgalJjnCsmZ7
cNrYphwuKRhYX6LRQvplm61FyaZqDwIr4GAqLYptTM4Z8fhdmk0/8PFbWPBfqiSaXE3we7LoE2Vy
oSxkmVnCA/1vXoiVGeaslPIkBk2HJVPibapZUZPR0hya2uJC7Gajt3iD39sufWWTOT0ioHIB3qrU
p04nJXUkgHtie5AdPQfKp7qfjsVO+QEh6KSxx9gtiSWC7YX/6Nt0gqvfwRytIdXNTBgq/I5T8QB8
wzvM6i/DCqzqNnnlFVE2b6VOQOCiEENX2R6ECIECMoH9z8uj56H/CdZf67Jz27opVD4YcxOox4JD
4HOkNMV6NMQglz0RWDmpG1xBfEmCZ0R1+7KhrYRgbYjx5kUhQbc0F5AVGc+5EDl5UezS/kAK4VjH
D+nEuZbb5tD8wtuLEorTm7LKAIZEKUWK4vTwXrZaDO3G6sMgofRWyU7fgVKpuru8vs2Xlyl+WGSS
XjGa50mu8UJZVQOieJ8h7YOsNj/p27rra3vMl+trPSu1FPbSwI0xZD2fxeL58po2D4dEE0qJthPZ
GncWVEFPwlL26mVXxn8Fg+E3bW4NKY+cfPMdaa4s0Xuw+lzQQ4TS6ZLK77FBPS076YocpDO/orG5
aytDzLnQyyko8xiGFgxF7Kek3xkzL/ndDAloskGMBb1DoE4Y/9i1pVmWRiF7gq7Y+VL8NMLiKg0F
Xw7RLGgywZvCfFdWhYiBl76wo6K9KlswJU+YSyHJLh9RtRrEXaLO57lUfiZEc5KuPmQCktWQ3BO9
80cMVfqXP/dmCQ2ae6IOhRlDI+wQpWEgZgoEv1s+a34y2O/1A1Altr2Nd5vTHH7Dn26eMRmCbsDH
a0Ri5TOEKRSMcIRN7ZUWLPLQrg9TYeW+eAM2c+iCyQ5U14RTUtpcTAP9DmyaYK5sM1d26oxEm6F7
61EuYYpajPA4UAEUiA48R76Z0a1tMdc1qAodrCk4eKikTagXRhk02AQ3gyb8nthxhrjJexVsVqHW
NhmfO8450HF9rnvBY/KQQNcBM/aIVC/BSbuenvIaOEC8RbjJ6+a2EmixYtAcQlrsKEktd4raqy3G
Gk8U1g7dWke/ImCi5nMybDaTIKb4ry0mLWhLOF0yYVuhbOgSwF/AmArg83Q32aGCDF0EVAajQu1R
+vVnaSYeQ7Q1YJgEuI3PXsvIujjqm0r3IrF9EJfwKukxPaNKu1n9I1e8MsU4SLlUFXxp7OksXedC
YbcVqB+Tl7nvvctOYPM+rgwxDnIMSGv2DWZSU2WwOtHL5fsxedTC/5ZBAFnzeuuYq9eLg2bqQiN7
kjyd0qG05DS4mYT95cVsevvVYphLJ5lZW/ZDD+eCBq0KOjH1p2zy6F63cjRToVVe+Myv00wTAeRc
ELFj4XKtD4kVaq+XV7EdHVcWmEOuF4KZaSKWIYvt7VIFxxSBIgJ5iz6OtirGP7pKeTLT6BWbyCvm
8VbHnPFJqsMAKt7IAVoMuaOYHeqxc3l9Xwfg3g/Dxw4yh7sgadKEKj1zmupFkXA2DMwvBBCGgxyn
DajG6GTdEuOPfop0Geqmza4Ze4iKm2B90lsEx8aedP1Y5fOhRFE9IokbqvFZD+d9v7QLJ5fl7Qlz
R4Zu1Pq+6LAnfXrTL6BsNkKXsyebTlSVFaIDD/R1dsyosiGL4dw88ZZOIoL26br1Rz92gz0GGmJL
v6U0cbJo9cdk36MuzYtYm4v8+AHsWzLJpiY1Shy6Dq+tTBCsrsh4JIPiVgBWaYsY4kNfZ4Gw8kov
FqKi/QjKrqAQ7VQxfpa5cN2pcmIFqXbVRJMrqpl4JMOScg7eRs6uEmQdkOIFpPHr86rtu1gkS6ni
IRv4JgQtoRljzz+ojEB75Il9bBzzz9YYn5eHIZmDHNZqt9i3V5AibO38sX4tzwJg0Kk92PWePKb3
qmCV1ypUsM09r6H31SF+/gmMQ0zlQM9qAT+haF0ZsFxDvDG47opnhEk71Lk0wSAGIxR3kN+lOw1z
q6KTXadg7u0fwuFYvM5cXNHXFx+o8QiEgQ0CQI7yzlS9ekL03TibfQ4nUsx/gQ7bqY3OF+Xm1LeS
baSpHYCb+vId3cjpPptkPqi6NKE8LqL8T/erNk+pr8QAtC+u2GGgNLPllIO03MjRP9tkvmBmSkMq
GvALik+JTqp7QwANKJWvIrZxpDjchcfVtPE9P+0s8z3lfFmasZZRiJV2Wf0tym/CgOMJ6K/+nIl/
XhVTRMObQ8lLwNg9DXAVc1F/mPI1hLr8oen3chHuLn+4TWvQA6Y2ZVNnB2nyOqgLvTJUbxaumvmq
rx5zwcpl8KkOvy5b2miF0cSMwMfgeYtkmO7t6lRW0RRrTa4s/4Cd/p8jnDg0+e/Ed45wJP+UCJhj
+atv/WyZOZwB0UKdJGQBnjSCtkc1P5lKcl3bjZYSzHmqTqI3V1U5gut51jgbvPHy+GycOaXCCOif
ArF73IzJGTBDG//qMdwaWeRQuFAgcrS75SdkgC6v+asGkayqKh7esqRsKciJqmaqPZoKXgNhrPqt
KS29sIB0dctz5oUuuYoGkLouYAqZC6u+qcFl6/Pi5gbs6vOPYLK1bqqDUEoFBBXwgr4Bz/tzwRj/
LzxMNKvaveOVrc6XnjoQDVqZzRvHk+mHZe7Sp01gMjYjMDsjApDfK+q8sEqCiYywchcVI2ENsbqg
PQ7EvBpC5SnKxQepqScrFssQyWTtmm2K4NNkDqaf/LgL9tJA3CXSnUUyHIiQhLaq5kg7lDG1ci2R
rCCMv3WVxKswb9xQrMEQ0WYyVElji+pJmEUC2Kn1f7xcf36ID2B0Qogs4Oc68G0mh/Fo8DB6G3cG
rCCqTHQcz688q2JJxmFIDVSH5NQX1ZDYBREtY0zdcSAHUJffgvTiUIRmiYWjvXD5+G7Fk7V5Fhqr
hyQdAVjV8XBO3yCngDfYFeVgWkAoXdZudk6/cyzSs/jlrHwsmJ2jNCtB7aZO0t8r+Zot7fKz6maW
6Su7wubSPW2EaBUyqQQMXSBDAJ/YZ2cIbIW4CG1L8FXjXSWC6wK1AZRceqdUXZ0WCEBXazrQFn7m
qzjREMIudW2ciWJdIMXC0jSYk4YUCGYnf9WUxvW7fgSPKxRSk8U+Bc/jA5hubniTLFunWUMdWhQB
fAaSl6kHlqE+FpM4aV5ISittw28CeS5H81HPD1PDeSxuNEpQkACukkCRVpRBC/x5k1tjjAlmJdBe
MkARrIA3LzjQaXATcDjQFHv0QOUB3g/JHSb8PeiScc7U14fDpx/AnmKzVZtKQT33n6Q6A8C89Jtj
tSO+4KNwGXBlFDb392PJ7CnGfFSKbE+EglRTeVLiRePPQqCj/pEFCkHO42/zHK2MMe7dJA2EN0ws
j3aD0wPYfd6lq7hhhLpp9rwaKsBcMopboN5j3Xgrll2Q6FDfkoibCoor9lV7luvM1Stg/rL5OW0G
wzbLTrTKojsPneAbfXUu65rTS9la8fqX0A++ymGEojVTQxSgiNHqVpegFd3+VQExPGmHNgvsUnjI
jZfLh2gj5USz62PxTNoUjj1ZhEQl3hINN0u8XItEOZuNycumt2Ll2g6TJHXtZJRdjE0ufmT719fI
Hn8BE2Rp1+kDJWniy6dsXY61QcYFNos2zhVYCjAsEI42UtP7XKue/mDzjPc3EIAahE1vRzEZEjGL
FW+orkPlypiO7XJ32cTWM4QWPek7690GcyYQJCkvU6h42mP9ZBygt+qUj1JoGfe6r3nFrXDDq2Zv
HomVReZIAKkcxW0OiypYQIsEkyolEhfgiTkr27x3KzvMkRgSKBt2GuxQbUMqMDjttBfqNFEJ8YHG
48L0eQtjjoQSVn1ohjConFHCBhOSCbVMDJt3LmhOQRwBNZYRBDscN73lM9cfkAmHbdhVzaRkijd1
twI4mRV9Jy9XeqrbKdALl/d085attpQJSXh7FEI8YYUZ5q/j7joq4Zjrt8oY95cNXd5KjO199lSZ
Mo0Fsm/Fy/X+PtInR1T7V2NUeSqx78WEL8753xV9EWCqgE0ahgFXLH2SD8j0fcGOvqt36FntctXJ
f6kuOYhQbesw22XNxxACitUzpk7Lo8RZ8uZz4+NDgkT985qTSDNl8BAqePFAse4mBYfY5LRW/5hj
NrhzBWitjR49u/z+x6YzW+0CE6Jqog4YWcAuQC8X4JbBiUnGOaZbRbOVo1FExtGYc5alZgcb8lQd
1DL/lg/tEQo7kB8fTaeaVNeUpkMCwI+DmAFERly6o4IUa8SEspKH/0fadS3HrSvbL2IVc3hlnqRR
smT5hWXZFnPO/Pq7MD7HoiDegcvnxbVrT5WaABrdjQ5rnZa2vZ07UCP0dXyn1vGNUateqoy/ssW4
L3SZ8cEsFSS/r5xl2eujLrXkNkenJd7pSWfWHKuZgrXxlI2K1LqaBaXRXSPGC0944ivWA55ozScF
N0QFmEKShPENKmTlO1mcSq7EmNmlNCo9cxawa86SlZj8wXi8fm233gX6ShilwnEoinouVrKrS0hk
Bbw5RrErJk6L1F0lh3bUsEZ6WBIpzU2qkdPTCRKNYJ+ivCAFR6m7G8XR7LrWiTOmV/mczkeae7VE
So3rulSLfIK5JWwz8/d0L+9G19hXdyET9YJY02tHR2kg33BADaixNtlrdjlomCUPlnfP6sjfSp5/
WBKthNzYBoaQyIjzR6d5IZUJwMDeBGCTyXXmONlWJu2DOMpNSk2QlNl4ESfuUdLhnQzjcy2qBGi5
gXsmaFtlYaqKx55ZFTe9JRnARKVAEwW6Eyaesr6ZS+ItXUwf+OKvkOBCKo7oFA/ylxTAxRFgKfPj
5KC7by8+1w/huXRKe+SsETg816/L5u1ffQylSyBskoHFgAMGCrs1dG89Cxh6W4PeV0tpkC5nc9LL
sLnZrtsJgDNTgH/HrjBt5jv01UIoDWrzsau7EgvByNYx9Ftv8NEqv4tuCI/LX/RDsE6RUiGkxeSp
HxuEB7iE3S7/FgMwojloJ0LOCVQkX/gJzIfbyLt+XptP8vU6qVhL6DlNDxeyTpufTYKIAmLB59iZ
dniQ2xXo5QEvaMcP83GMzH/qsSHG5/08yXmvfNLC9YhodZyndO5iU33T/PAusgcNCty75U5y6gjj
hdyOyf+6FUsbomqAAVQTNJnuBMlGfezyKgUhEUBDBFs4CJiIM4EvCqRD7V620131fTzKP0dX2w+A
qG398LV8vb77m08VdGegwoiGFOANUqduGFySpiVOvbGrXQy2B6ECzCJBIABdOcL6V23H7GfbuqJr
mdSJg2smFrMexqo4qrOJZlHgwYFTwwCOM7gHn/TO/At0061ruxZKHTP6q/VQmXHMXWYFd/zTeDOf
FPRZG2gxkvEuG10d3VT1Q7eY7P7xrbhnJZzuWG+nEOAcI3Q8kqLvgzbLJhKAfqlVLuM4ty7xWhAV
mXDyWChchFXqp8Hmnwq7Li0Fszy3w74FQw+Ann6QaU8w0GMun9XbtNHah/fuuzLRTezcoIwSODvx
tnblBvnD1gts/mdzIDOtTuLqNpoRWox/xjb4KZ6nE0EcLI7BDauQu/kCWX8IFcEU3CLOgQCP1NiB
N99UP8md4kKTE6xeNpHqA+AhfwTE0kl/Hs+G12GaXgW4xbOxYzXAMPROp/zRzIeiMvD4lATXSwKF
E3EXCbuFbis7v14y5ZY6Wc7SOCpw8npoGUpdWIORPSsp/zADCX7oJ4tPQSOgVbM3aOMXht4RZ0SH
VQYKA8CEMQBdKlPSOaThai2Fgo+g9SzvhiNhfQOjspvccCeC0ob+FBTUHYbYrUh1LZbykY1WAq9Z
gtgkNosdgh4XKEjoG7BIzKMj1opvBaey0CMZMvOq21bsfcmU5az1pU2UGFYsUt7k8jTOT4zFbZ/o
uwDKTOZ6FCuZhtuk5/3o6NEwmHFa+nM/87ZQRt4oVScxj1sznfPEbBr18foHfIbXIumr1aFSJjPs
iz5O1EtQ+RuBNwZrtHYQVWBJBT6Z+WwsaLIDfLrbfWPlZzKAxHgxbka2q4+gO230rBZjdCfILgfv
fyO5Q2TihAcfo/Ku+PUCk3OLyQpw0IP49/oGbBVq1xugUNbUUHt1qCZ46N/ZLhQKXM76gQwoakAd
iBPB121dF7ltLf6cOY3oPIR5q8scFJrkz1sPgBR4nrDLsJtB13pXKQMZCvFiiCS4BCrpcbFTRFri
rZ6YwrN2EJ4JzE2FUqIKVFbkeecja5kMc6HQRjEe47HVcai5lNlyj/mY6Vas7Kg9X9/OzWfYep2U
XQqDtExUHdZ3tDjdI1E0B3gl2TDLAUMpss96921mZNYCKYsUtmgRRVZGdpdzfDPvx9nOdhp6p9Ke
UIpmDzkyBfzX6XvxpGFWrbkH+OiZSebHME0KZZqSeFYG8AJAi9Cqrrn1CePD/G1+JIiKIKqxMw+Q
y4ydZsmkrJWY8JXRt9Ao8oYvQWes7yqnc0hQBUpczAEyx+vFzz6HAGcB8gmZGESu1CqrKBZjaYR9
BHIA8J3zPfB8reh75KeuYfOs6veGyn6QRq2vl2QD0SNsgXrSfhS3kSUd8i9AHAqAZmvPNinO6jeF
bKr3jI3d8HEfBFNWuAAvI9eUvYzGOOMc7UZHsCVwdfOJCXwcUHWLduehQwb8d6yiwpYyr0XTYetg
lEpiJAOJXZB6j22Cp1H5g4/RMkdw8JyfTbLy8jwe6oO47/c8OgOvL3/DIH74BMoEBzwQbStygdHl
awlZcEZrzSMqfz/1IA/N2ahvh0q407pQta8L3noZfZBM1G/1LhxmXekiEepVGKZ8N74tdgEoJHTP
N1bjDA6SuR2zPYa1Wsost4VW9hFJhAni4io90iXBc8Ddh61i8sFjwDfmVHz/H9dJ2WJV11JxEGCL
o13v8E7qDGB7tlQQ5eZuYSm74sQKibes8oetpayyvBQxRkaxtfKpQGqjcNFPslPPRJfYD3zGxdUp
iyyMIHZbEggb0BOt8eARCEeEELFV9QxvsxUwfVgXZZEw698nI4etVGtMXDTBNy6JXvAOSd1llBoz
7vPFBN/zT2RyX8bJ8FQJTU7lGNxHQGwM+hBg2bXL59XeqJbbrGi9uQkqU46CRy0GCl81nqo2866f
P9lrKnL/8M2UXUM5NpnKGgkAaajtVp1gsAXFD/mIBeC0FXOoILMFq4lxSXpQpy4WXafHwGxDbBP7
QwrKnxaw7z4ZKqqQHrTDh84KH2ebP8Y/xNcodVhjshsu6sMHUJrQzymY6RQcj6L+qoUG3V/+9b0k
50vv5XqF1PlHoTiMM/GBk+4F+jGRzpnqlmjGYlYgWEuhTi1As1rdkVMb98a5CEwyjJaj0XWWHcKH
Aw94y7nXF7dlm9aLo/yQMM/63Kq4R0DTOHXp/RyVblyewnE3i28hRhGSigXYw9hPiapYckYFoscJ
rk/gNC+oUfkdcxR9teQFYbsNPtiH60vcmCVBd9C7ikqUt+EzLkx66WILSfgduemlB1U8MBtYtoKX
tSTKu2BQugZCcke8uojkX2EHiZkdSB0d5E23zCBiywiCIR3dZQZpsaK7HtDUnsacfhGHcaLAE9Dz
hLDldkAI0dsLmr3wTA7d+PX6hm6q6Uos5VvyqlxiPUdSItfRCjPd9GBYuC5hy3ytF0YZlWGaa11v
cWJcu69BA5N2fh0yH6GsdVCWo671lJsFXDf1rtvJgJw7/s5mRff5z8xBI6nBxpTe1JDV3lHGpOEE
PNBCxAKDWzxWSGwgp7E3gAkB8kfm6MOmS17vI2VQgGCdcU0BaeMeqJ1uuJ/uJguYWIBjMGxW6L7V
iqyupVG2JOgw3KbxMJTA8ousC4WAjzrRTe7oo5lbFfoda7C3l65Q48kCGnKXFYNcvxAgWP8Y3QH2
XpekbkTlHBkyuYhfcmDjohjN3xcxVzP8wsYgJuzKn7MU6ZnnKR0w3yNCf+LMjB7LG9DYkuRs6Ggo
p7rlkXd13Pr8PCCpwHprb0Yla+GUqQkxhK1kGDt1o2NZAzOL5GIfpOfYJ0nRDtD3gWCSxusMVNZK
bclHwqXd+//kP1Z7QMW2k5Qh7xjCfyS7YC/4jU9SG3gwMPb6/9EtdJRi0EVDUztlw0VgoOmLgJPt
3N6ZHbLLEnCmXpXX5Vm/LTsgRpLV5gA1X+Aw/VQ5zf/S5okDf/8Ias8xaZjNgzCTPDxANy3BLB5K
dJxkSB0l/nKK7X+KbVYC6d3NxCWRG6w6l9q7bJ7Rd6nIrX3d2G77R4RvgqAbPCr21L0VaxBng+IF
tU99eOJMY5kqU5OW10FG/FpgsgBPsqU7xCLm0xiitw39H9F0LDBoeiGkOt6iQGX+2uz4Cc3RoZc8
ATbKJL2Iyl+MMG/VYHGM70IpXSojTpajiddd7Tyj3S0HrFO41xGwCs5MipGswsXmo3MtkNIbPG6L
FjycJKeR1hbpcu9ei1elsTTiph3R78Ge88rY2s0wa7VKSncAstBjWrslSTJCNkpm/YOd5IfVZeQf
REW3/LHYF6nN6nnfdqvv20uFBxnXy+WiYrWRlnuyalhS/8hYG9mwTyG5DEoGTVfBNEhDuHQcP4oZ
cDNd7gENixcO5dqO7kWTAJCyTO2mjq6EUU60AQhZvZCofJIjs+ofkvG7KN7/jyui7mA3FXUiDDit
4ESK5VWBetZg9rZgaU+Vx5rLvL4kifaTRdtm3RBgSbrx0PWcOwcconDWXP1n2igRDvLPzkm0g8TF
BnZrgdtNpiL1zCzOwzkEPlT1RnABUxueSTbZnNfbqzMMwdAJkQHdubLkc113DY8DqzCtM6IQXYlW
itEkxpmRg/+she9yKEWPu7nkwwRnNnwN39InBaMzt4W7HJqD4PUV4jrMtj6Ng1miMvtvNkV+F042
YZXI4mKQTwwccYjo2f3dXYHpOngigsQrH/qDwYAv2DabK4lUuCzXMb/oRGnmPb+fndxZfO1eOpW7
5BJZsBjnmfKoULkOJWDW6lhhYxMzndk5uISHCy1tCiAxVucGuWGfThOdf2AQAaTgp/7WcUySROKg
NQTDUvJBIwyUP3aRZjsmX8mhnIEuV10UiJBD7HKvmhP6f5wLB7zT8H9ByboZE6/kUX6AC4oGaN4I
WjQlPwV8sI/wwp5kcN23U+EyrgRxndc2kboSQixNmdrD9vP72FeeST8uIRItMf7IivW3uoBVjA38
OTDqBjRVVU9hibCF1CbIXBWBnmst7ZXcg3IHoCGTf9XwL5u4hCzj2jKpq6DJSdMGCVQTTA5WX6Nb
PeLN61u56b5Xq6O0X2t6PmnR9uZ2UW/rQm918kkUUB4YVFuadteFsdZDuThQ2fSiIYu42tlemVpT
F2fGcrZjoNV6KAcnppMRdCI0o7G/ynvis29jpGHIY7SxDKZ2bD8Y3uVdgt6VfWxkPR/B8k6u2WTL
lrrH+4ig5Pj8l0tSbTeg3KFYAxhnQX3AZrrdjqpXH0BFmWMQoQs/xYKrXn4L+fhYixwmTsPQVxbl
vgVvWJpmBwGkK92QvV0/zw2+FUVFaGQQng74QZ5S0CLDdFXX4kBlj3/iwRqFlaNdtP8p+sx2DWJA
6MugqzrBIQCkBLJR+H2103qaBVIwAKK0dQhH4+gtfodiEsF+VQ+pyxweYcmjbEzdtbyudhpp1ax2
+T045sGDdSndiCSmYLrarcuxXh9lZxZjyocmhLw2y6y0aq1MYpUht0SsTNnFZ6y2UEYkMUS/fY/6
FqK67HKObKaNHedWc4/8AUb8zIr5+mKJpU+uj/RBbKCi4QiitV4Do27vIfnrtYLN/1D2QfwXw+Kb
9cf1Yqnzk2Zg2fA5pIp31a6+S4HqpFqZYJVfZIzFEoNAXvHSLnSzu2Uyi7vKEw+shuJt+4BMggQo
KwWmjbqeyizPuhHDvkpneS86rWfcRK/BbXo3n2JH3bX25ChPDbhNSQZ1uRULRkaD3ED61iAb9kc+
FQZUNdcD7UeCW1YTAHieG603Qz02RyFlmd5Np7wSRR2zWGtG0vdQYMLuLRwRhYOwAcbg9i+Mwabb
QkJaE1QRbbA0LLOszImaGTJ50BMUhBbz1fVd6y0H1Z6QnxnP/CHs/yLm3+rqUUkm/D+CaXsvKhEv
pYSPTf6GgieyM8iDAVzeSkvExGiRsAk2iXzPsLPklD6f4rtUSouS1AgUocApTl8BiYSImDRzE4jf
zGG/a7ZDx9UaKZ2BUU8UI4c0MqHSmvm3yUSkc0x8pHNvWfHVtoK+L43SGp1P62SGj3FbqfDHJLfF
MToOmmyWGaO5/4JMem0XKYvQagEIyCZ4qyREWR7QIR5KYXd5ljoqpselmgNwuXxTNKJZL/NJkGN0
wQ66H4uvqvFUlKGZ9rARs/KY9xhn5bqHeuaPdYw5Rh1kb+IPoc9NIe5RpdVsblKfQlE1h6G0ylHa
q53uSMVodfUYIoxrD4HWeo04+nLXm6PRWmKCpvFJdEagtysDujBreLVCsUsjNXtZPE7dfVsvjzOw
gcG8Cp5Fw66zxEXV/xcYp3ypym0+iXcJ90PUOz/saqvrcjdeRhNchWLwmBqndIoZd37zMbPSFMpn
ia1o1DlPdnSnwKanHhmIYWMRbjqQlRgqzOjLGUhlHC7dWGt+KoCFPWZyC7CuGBUIx8kChIoF5Csk
iUCuNTp+W7R1k0av4sTKZ2+tCJwbQJkFqwCByvkYzCxAVy+SYkRwoaY2enTsNFIYZ7P5cNGBLyuC
EAz2X6JWNJRLNSYR7LHokYcLGlBOhI+rQPUOsEa25A1Ptcu9KHZ4/qcazVo2FenriZynqg7nyy2V
avJ8PJsprz6mIv9N5se9PIe7UgBvcNeErclPHIDfwZRQ9bmvAzyzzPLSCjnuJgH3WxRLP4ZIsrNW
9udA8hs+9BjmdcubrL+WOg2tNRRdCqDGv594kVV6sdefyHs53hkNutBmX76RT6z+pM3M1UqwTBWS
BFR2epRcidLVTygaI2eauYEdepM1Y8Y1diO/8ZgZj03le1cMOiYB8HDVthFUHY1BoJYBqwES4qVH
0EKALHqQUrv6xapZM7ZYpnxKCP5bPgfOpstLuVXUvqF8n4Z7TI+Yo86w88xdpVxKL2tTqcwwF4P7
e868EB0tIXy+pgCURRBiZ7IZdmZ+Zj1SWDtLfl8F2MPCSzNml3GeQElv+G8BO8raslPrJxdlco0u
FbSsgnMujunN75y0duJdBYAjfxEKfIrpJB4jRpjwMQg9MfCLPy6obJe8mtCY5M17zKtBSX7nq4DU
w3z/fG7xoWRRNiOWBk5o+AvRNUJlVBKaFC2DHYcBH/Lwym8Hp8AwV9taqo/Zb/bQ9efgjvoCyg4A
z5ef+gEU19MPEBqYNSqNpaXiCQ8m5kekeXx2eokc14eY5KNIOp6cOGOJEhD6wcx9T5G7biVH6++u
27fPTyFKCBU+TqrapgZJBZDGcO21T03NnWMrcw1ndJP7FqHk4nRv7S7ZAx1ofE5dcF0z3JH66W5Q
H0FbgK6T0rQaEi9odTtQ+9M8cyYwsc9lUx0KzTDVRXvsWuELD6jfoevAsoNGeUPZ87nuVqXqG5Hu
KEb5balrL24GU1Tng4IZZl0NnToJEDgGx64Ef0o7WWmzKGalDrtimJ0gyXxe6k5NnL9GkmFlIuYf
OPDy9qVXhoubDPxX4Pd7XVu7Wj56SYG2sqo4RDrOvejPfSvvxDw9yH1wjiewrUv6QZX7O76WMRYV
RndlhjftXNgcArGmy9GUrt1phu6psehpY+dhyuS1maLbIZRYrutT+EztKmXrxgx8QHKOC0pGhYXH
UTV7D90elvgju5lt3a9uOqvwwtfrGvXZxFJiKUOnhmprtAY0injM9B6uy5QOICEyZ7e1651oDqio
sooRLA2iTF8u60tVlFgrGiVrsxKik8LlLHw0YmWuXUgq1gxVsQXIEoQ0tnHua8s4t99V9DroKP3r
Z/1HeRTd7Ab5Uo/VfPApmKb2lLK10thlZRSP5Jb+ntgdL+6f5YlZGkOZ2WxZZCCIY4FBPDl69aWY
c0cSvgbijqEjn1w+tR7KmqYN184Cseey1+cYCk734kvozF9g083MHByUrSyjgtditZ4z9OTiaFZe
uK6zsirnAE5rzN1y9NCqYzPWRq7VFS25pH1WIipDkypxwSaGT4s7PNZQkAFkNJGKwReCFMpS/c99
OB8382LiVwLTRCxEo8Bm4glZmvq3xi1fq6/LV8Kkl7jafe2N92QUNgZas41XdPCjfsxdjXWmjHjg
8pmrz5CSuMkLHTqqnBuEq4k74c4vVn7Lvg6fk8vUkikbY8ipIaUT9pjfL4Bdab9gfGpGr1Nyx7oS
n2uAlCjKssTcOGR1imUNLp+ZshPuO1O465wRQTjQT55Zx/k5xUIJpKyM3g0Az+0hkPD8tPdkhGow
udQkaDLjs8pI/DJu4gWDYXVqPVek5chBWhj0TpINZp3EVjP3lqiBuzhgEsaybgdlYlQtaSeDGGry
lu5jZMkwkW9iUmsGXaaGCUDm/di+8sCWVFCNVwSFcoMZSo98syC44DKgSpYnqWZs4edRwsuJvUug
tDEUuUBBdEhUpNsNurnEDqaRQTQtVJcKT+I0d+m5FszRl1hUQttB4rtsSj3bbBIStTBir8u+NepJ
4k9q9siwaKwdpDSyiMdORRyTeJ0d3mdoMIj3wY7fCXcIwrz+ufnCvHTbnvZ9VZS/C0FZVIAtlsQQ
oJrDDc+/cffibeAPe9793ZcVXIzpzFv/42IpBa1iSeflbEFtDEPtsaWVJhk5vrh41F4GM7+99DMy
rCdriymHmBh5nsskDO/r78WCJz7PymIxJKhUPmGaFamRNVz0NB4ns9HFp1FmDQiyZFCPiVyojLgi
cXyEzsdGOAkZK7hkqLtKvRTmctbLZroEDqHfHef9YCuYgpTu1Qdp3+4WjP4zlXE7KvqjjCplQJKo
XMBFiJiB8yc3RuvcPPj9C/+CEZrWHu3anV8Vzak4E9gHDGXctM6AzwCQBybgATj28Y2dlWEEaNEy
8dDb6qGhGb2Be+2+PP0Xezz9UVjajhvNf4qT3gXTcKJFHiz1HBSAFpowStTKqdkU0s/rq9vUlpUM
SltqgW/VOjAMV9EWn4vznTJ51yWQ7fkUiq0kUNqSLqkq9lFgoFpBtKRDazDgStn1Z/J3rsmhNKQu
YqBMBVmMVEj9XXMXf3z5DRNQP/xFKoL8tWvSyL6uXPagqnnVqTgbAkafO6ETPPLAtRKswiFTbgvj
mLZ1UFNUQnLLYyT2o7hIjUNpaTuogtIfVTAoBnOFJsTZRRerz0WMR9am5TfepVHmVx4kaUnKCnAW
WYqG0QB4wUNlPKQT5lI5XT/IcTGbVROwEOS247yVYOqqKWNVqVKdJt5yLnbiE+FPwki3qWEg9+Jp
WI3V2+/kd4G0QV4CUagFuY29KtgTwODJLxOz00z5Rf0ZuITOILcb3Um+5IzR100buhJM37tOiYaJ
h+CIe1UTyRzKN2Xp7etX73O3DQmKVlKou9fmbZ02HdRGOP8uMcT79CSfNY9sZ+RkFgvwibUs6hLG
eR3PfAKBCspiQ/uglG+yysgfb2kn0BBlSeFVTTXorl8Jbb9VVg+xV9S814/oZS7dXigOOtJBhSoB
INhwGfu4tay1SOpCCHIDvqEkSzx9sAnIJHKf53g/HNDUDELl4Wl5Yr+vtjwewfLnQeSI4hBdghqj
IouSFnehrrQbFU9ms44j1CDV8QCiYoY6bhlpWZBBWm2g85+n97TTpaSWiybGWy71CURfDmysiImc
t7mPgi5owORC2/alAryymiAMXORelHHdpPssfemmV7x9WP56Uz9WQqhIeU6jqRjCOPFUjGegQG6V
qanXZm2hcfRE4GzL3bJYJZpLEMKwusQ3X46ABuZBGykAMI9udlYC/E+OR+iq6NNDrwK3ZOob3o0M
UK5XjRHaGcCjFy0dLTUQoK8loNErL1KLXwyd3dSf1YdQd3+u5U7VSvF3uopfzPqueMhP4m3ynAIr
QnAGL+jMVDc7mWF1iOujXeN6Bygb0IXNqBhzhQCUO0tAXUtQoWOsjSWC/L7So7ZDNlfMIeK/2C1p
bUqJxf8EnpyFPoi98hixQtBN3V3tJ/l9JTPMF3XgODjFuAceaJ9YSfImqYzuapYQSne5UZWSFFCt
XmTsO5BPTBygTIR/ea/CfII0XZdEUaKZJ9UujEF+sOAacphZV76llWGK2iPjkIiCfdKDlRRqLQBI
54BNDynBibwexdpENxvGaySnA60lc+5wMwOwXhUVIynikuWYIyIhmUQQowT0z4UYnBbP+uMEginZ
T8/9X9RrN5URfQIAxpKJV6L0nS8EtZuNALYzAzc6Xxy7KGSBAW96cnklhNJ4bdAMRQzDxMuODTB9
RAdg2ff8uTyiMGSJz5nFHGvcPD5YZPA2AK8OA2Ef9X0w2lirFdwxUoXGAVr1L/Li4V0U+c6sDNil
jvZJWd6l0W+dIJCBWFxHgTssC/h5OHfI78Up3IPyCYkpcIsLsycD+MYMeZY12fQXK9FUKNaoctC2
HS62kABOZwLK1VSKt1k6KWY7KmBdEbJznUuMGHvrpqNTFuyvmI5RP80ZiJVkVMBxRqg7YwameG61
2RyUu+t3cMsHKKKOIEIQFf1Td2MrJUXTREjhdKWyU/tvxtBbcfSjMxL7uqCtO7AWRDmbLNT4rOog
aFbhczkkE8vWui5iM1Zfy6DuWTws2tiW8NkXwBrbeNVeExCrDRie4+3xQYU3exiZMHSb57TaQuri
CYO8CFWKdIpgnJfoJlRUU+F8xtK2nncKLAiISwyD/PPxrqX5zDVZP8Nl7gak99LWXHa1JTzHp/ms
PoDgLDN1P7vjXpaX65IZguny9jyjzUSasaeakpiaAjEVZI+/ELr5scxY5uZWvq/yUlBYedAqQWYY
KLRI0ZbNvhqGx7Cq/CSbvetr2ixMwLnBdKF9SzY0yhHkcsgbSwI5yVHd9+hDJ7hcqpndg+Fmx5C1
ZTxg+PHOMgiRs04ZjwijtNUSQz1GS3DD3Kwx5j74laN4v5vTMmd+JmQGbH/3uXUZQhVZ12TFUHUd
pLKU0tSoSEakajD8WNC8LNjoG0gPwhFdSrYG7Cjejg7dU/hiXF57f5ED2fIQIPzCILQhqOCsIue9
Os9Sm7MlnvGGJYkxzFWcF+CO3s2uCOoG4YXFa7/p39fiqHhCn4ZJ54iLEL3RSX3hUB31fe5PGHKX
PEEDThcaxm0DKQr3+iFvGrfVOil96vh8SDFliqytAhIj/bsyMcw0OSna+a1XRpRstZG5FM29QVYm
e/r+98wZ52VsGNHNhWCoTQfHuYyWIUpZq0rqwoLDbScV7PxOOBDST/1heCI9V4FT+uL99Z3bDFvI
8Od/JVJ+QVKByKPH6Nip3/IbGb2NtZcCYSv0lrdxB5pPm5X93kwhrSVSXiIw5lpsc430BwiuAN4n
/bZ6BeSVSVr1shPPwtPfbErC8AAQ7tGHxYt0nJQH6BXFcxdl0LtCNHOA4+WWYYWxGfjhbkAGCf22
v1hUd5snqSP3oWHSX9fph3RuVGqeNfC3pfCtSe7auTUZJ0d04ZNOriRQt41XMyXXid8Dhkfo1552
j1ePqX5F5ojZWfEZQoOYspUw6oYtepH0I4flkIIkAV5HH4JTIHoHJy3GL8mcJ7cn+GGsBOBm3X4t
mbp6nJxmilRdrgQAdEWn9kTJzDpTHkHIa5LBfAnED/lDjG5PoMw2P5TIDJAUBO4sy21tupLVJlD2
vBLkWspz4rZ2QmQDrA25uviOMP8JGJkA9fUOU3OWsWtOTNGblvxdtEbVpTJhNuYwxi60TnMUrd4b
Dj9Us0RPXWyzhG1uucojo4W2Zx7N1dRhF0hjLYYMzYrfJjfF1JbbgKr+S5ZgNu13Vy0e1xWgYeSv
1dtiGXv0TtqGrTrXNXwrNl5/BnXygzR1IENNgE433rcEuw2Qg130Kx0C1lUiC6Kv0loSdbCikRaV
FiHUB2QoWtcLNxOdQDKLyCRDqg3+25IcIO1yFq/uWSZ4S6tWwukWZgBOJCD8wDKDqTcHTCYk/E0o
ASRvwKBRVprT/Hh9Xzf9NEw+DhYEXJ/houNskOWeR+KpzOwq+p40qiN0lTlrziT4fVnYXYampmMO
YhogHZhK/dSPT8X4RStyUwUsIuNztkzl+nMoQ1YvHVdNqFwgDdFn5nTs79CySorJZLYrGLzpG8A9
GUI3dWu1BbSK5y3m+PIcj5PqpZ9zS2lKt0pDTIPU/xA6rFdHabGmFtWcpBICeEG4qfT6EPfyTYK5
FDCMS9aoym9a3riKkDDkbr7G1oIppQ5KpOaVBtZqtEhpgZCFaQ5mMtDgtA8eRrtwRh+keeoXxnES
//3pMr1vLQ0ZLc6F1CSgefOUh8kNkatGTUpp0dvF3RXAOCr9YGHdX8Zp0kjRsoTGLnFBAbhD6j95
aU1hsefQyj0y3ZrdGL+q0qow6+X9UxvSapNpxGgl7ueGL1OS0hJcgjQUO2SGp7oBeovDMsyMi0Ln
sZQ4TlpVhxPglPuqejaCJ8bRbXkZDOdpmiSpGtLjVGgWG6kaNMg9eEFmh0/DMYfOGBbPuZxX2pXH
uoRbUfVaHFnvKqpuuXouhqAg0W63K86dL+xReD6w2kI3M/5rOdQzqBngOxU1iS8RpwznmZxDL9+p
bn7+C5XYtOerTaTMWT5EJYjPoIyhhlIUYOOr3ArQJQPkotbWTWMvlyanmHVvRT6wvlCLvn6K21ry
foiUaZN6MCwHXJl6QvXCC8d5YWTANwP49XZSFi1FMCJIESrrJM2ztHYW2mGMgLDzyyPaerOfPJNW
iKUplC0zxpprJg4ZXGFo9oNwLwZ7vj/M8mQ3mmIZRWFGTDLVzX0k1XxDwpwZEkwftTOVQkObZDwb
mvh7w79EKeO2sf4+uYwr7Q+blO/4HiF1ajwEIRLu3P11RdhM2V76Ef6zAuo698KU81wlIu+tDw9B
2djq7GXlzVJWlhFOdhwXJ0VB073G0BBynz55gNXOkZWvVqZh6KxoRniAND6lUW/13X5JRPufVier
yO2gLvqJh7uPQmMweqzuv29ywuHbIC5l2o9Njyb9kUR7tDkR4zjtBMRLyADbBCcxsZtD+bW3xyNy
+0x40u39e5dHaV6RprFeh/DcUxtaYaDYqfRaoeGUsYHbCvguhlLAJe9KWROixJMi0ZOK3gkW8bho
sm5WQfYsypqDnNKjmgGyRTBQFV0eBTl366g/lQumR65/zebwkrraZEpZ82zkm5gcZzsThNRb/q4a
TMGurfJUdWbjGJjKqBEQFvdpYBKsGFamkLXrlNbqlTqhqwbllC4GsEN7v6ilOXMcY52boQrSEEC8
QlaAv8Tmq7uRT5U6VhOyH0EVHBMA+FX8r0KWb/uAlSDYPt53SZSZlkDxUAAoMHD7JLXVHuQZOSu1
sunqVouhzDIe5qIaKjBhjViCp1C2ygGAtmgG5WvdlLn+ds6YYLDbx/RnWfRsAqqiKHkRmYqpevJs
zXiw1R6wGXQ0+YHyQLKU0Eq+sWIvxlLpzNw4q5mMUTNUGVTOytDmgWEsU+xzS00rvwP+/sSw3pee
8s9W9H2h1PUEzUUuNxGsqLqcRofU90JHuJFvg5f+S7eLTSC0oXLr6w8vWHNuF7+yOxUgtYSNwLl+
N7cfjO/nTA8ttJEYiv0MA5gcR4czJVvxyXAvGdiIRXN6I/nk3uz3Iqu1c9PvrwTTd3LSm6UwcCdJ
PlQC21/nEIIJ1uFuhzQrOUTpVrdSjQRg4iYKqfXxkSNIxWEZjKMxawNe5Mu+lOLnahwPXVvc4hZ9
lafcmnJNs7s5+z/SrmQ5clxJfhHNuIO8kknmnsqUVCpJF5pqI7jv69ePQz1TyoL4Ev1qDt0XmVUk
wIAjEIv7q2Cv2We99dm58DE1B9NUWaYnjZzwXkYZGV3VjwlGfYY76omCRU20w1y0mNtUDcoMfg25
nbUZtG4dQSaMWNs2zY42qGaSITwrJIN0WLgFqc6uLKwnqE1uCpukKFWm296IVnrdrUjSHTKUjxzS
EMtJCmvXG+Fq1oO9nBSXyEaTiZaPXyaw8zijRDwrq/cxCO+lrr5vKARbKNhjZvuCVCOklgwMNlc2
OkUmxZ1GKrj7RCDCYaNESksKU2xyEEyrrtoWauXW8ffbn1JkhEPHBr1xcF+0wcXz1yTZZwb1AkNU
svtMUoDMrPnhujwzqzR0Fd5ROJvm5X2U6QFKLNsKRQo2ygS2JVcL8RRt9lCz8ERX5mfJOc44F6mE
UiJJkjYhwlxroHBca4wa4Qj6WXMbuYav7YufDCTIuvDVb82+c2dP+5LcibxYsNMaB5XxTDItMAET
cXyQlPtG+9Vbgpj2HeA/nUtdMRSisgc/X0ubJK0xu/eOJn+AJzvhN0ZYhgAFNb3CbaGINayGx+Yw
7kBIhOZNMcnw4lG9+gUcMoz9DHbhHg+SDjJ+miZZjtxOxyTIG6eQrPuxtA5WCYQuVdHoziImoX6J
+1zDy49PPCjWGDRKgzv3H2oPluWgq3ldbKF2L2ZXYE7zeac/rHGgX3XRnMoFqnmVV25tP14xSvLo
jD484dTTcmrgamUc8OsoDtG0B/zlKAetdY8+MIZHMPIzilrxlNXyRXNlj/uGsWlHg8lKCBU42Kwd
hmZ2IVoe6UnzEr/bC5sdRXvJwfs4lTrVkGF+78OL9tUXpoBo+e0xBcvSbbj7D3uJGhvrRlIUPkQa
m1lPQI2LTOfdO8vjrt58J+sJAlTluhC0wwqNcUc+0CFlLodoyNBfWQxI9jR3vo8uTgbzE9HaFgFG
/1ga9zgJpH4qqgmxWEuLQxuHbmHEnhnJ/u0tXAzZr8xwnm+lBaZDFSyqy8BgjFuv1AvvtgnRSjiH
H40UMqGqjEKS9hKPT0p3P46Pt00s1pTNq2VwTh4gjajEUou+BxuCutV9vop2UobEM5tzlXb2U+QL
HX0Zoj6+EOfokSlBxNzAF2LzoBg3x0TvfOm9eDNtUjd9FqyQfe/PEPVhjYsfzN628x7iXBh2Ck81
09rGbI7b+HW26g7t6V+w0YoscsFEbxEocRV4N7bPTeWaT90xO6KbFpJU0DTYo+IrFidexo7fi+Qj
C2K3slXkCIrBJrEdfrKpc/SGurWTv4q4IhdfVx8ewyu/lGpMMW2BVAQGnBxSfM+iY289zCik6rKj
t4mgtW85M3Zlj0OPsKF2aUuAqvfMs99vBn9Yhf+icL58Z3/sIQccslGRpiAotaVg01OnHR1fZyty
qfSgpo9TfTDHnwLXZJXgG66pcRjSyn1VZAqiBKNoKmc2TC8zi8wpKshdDOlbkuEFNzWrUsl2dSmt
BdbZMbtlnYOXrkROFpw3yOJ44cZcm15+wJj7mvUVD/54wTf1Mj/9Kaok/Id79WOfOcipWj2Qyw4H
Eq+m6L5xQEL987340zgQZ3XFtDPLcTd6qlT8p9non8FOXD0ZwUCtpSorkmd4zqyIT7p1BLJ+dD1J
XunJL3MNaWvFM0GalDvzW70WUSWxJX3a6o8fwDfk6rlSmwHpEowm9B5N2/IlSVXipIPx2umNqMVq
8d64ssZF+uDZKpHpAaYXeNRRslNsw22FBahFlLuywp3LQZoCmvV4l8XIvbkYLGaD7/Yp2JDJBR0D
JkL+CnmuLHIHVELTqjppEXC17Runa+JTp9fHrlaeRjPc4qGoOW2DIWfBOVm8rq7Mcqc0aDF4otsU
tcLUZe00yVF+GN3mQDdoM/CFlPAic9yxNKTSGPsAzpoeWEhdIOTExCC6ykpXzEMlchXuLIbW3PZ9
CQSK1Bdq3hUaZDpjgdjfYlMXa2n83+PHz0NNAZkUmzUNoBfnoV3V22wHOR1n+E7QSTZ6bHhI9Mpk
3+TzgTNU6K8YhFj8iGddgfeFJsCYKE1WhH6t+29/5RUfFriwogpoF7a0Qkb+rkMDJXq6PDYK9M9o
pah2vZxxNz6scQhWV1lhdx3eWYyCqM/c+NE85lvJgYI32OzQIpc6g+rEKSYKDFcZWf5gdXvByxD2
+xfww50maA0bfUaE0RYYdTLj6Qns44fRiku3rMLLbWPLbvlhjEOwOVfVKLSQKKms2DVixbFLCrTc
3rYiWhI7iVfXgmoOkG1lvE5lDeJyaDqXYOjp8QAz+sy/bWo5zv74gJ9G7ksSZpg6QZ3tCaQreYMe
D1zySPqAMbKOXMQzON2iSFu0QA65UIaNaTgi16IU0S4n0UqKdNcKMYpBc4F7LAYTV+vjUGsq8iK3
NKBW2YGLDOnFJvhmozPK7B6aSXD2FiPQK1ts2VffLcNs75AHSNbJKMyr+S+zOpjaA0ipV5Lxkoai
xPZywHJlj3uv6GOeT4S9KFlKpfyBhr6NcpnxzWIwf4nDFZHzc8iSper/NgPJaFos32RrXZdvAndc
vmQ+DhiHJ2BnMGKJAJJLANY29+lKPyvoI0bLIITVRHR4ghXxHZFSAqew9QFDxpHuDAPIf+bcKY3K
ub0qgV8QDjVqqsyhnGmotECBCafNKeK3ebjo2rlGVp4IZ2MFm0jY36/80Or6YbQpEkRxWr/Z4L5z
Gis9BXT6Bo6L0q9Lw0+l/g6CG2eipGtdy37OlSRUgRD9DC4sGjOwCNgkw7zLId9qh2g3nZliDUTp
N/9iToF5xueb1TJBCq6Bj1zlDnpsFvXUNIDmCa1qbCA4vWv3j1MFbaVwW+8ZjVt5gSpesaIXYe1n
2ZE+jHMnPzDQh2TVqJO2PhtJVDaRtLFeWO48wMuBvk6Bq4eOqLn1PwDAh1kOAMzSKhOSArzplk3v
Iae6Y3Tv2ZY1MUQrYcJsOXr5sMchgD1hjqg1cTHV0CFSVuE+8vqvIGR5ssD18ZCvRQODInscGmjK
VEvQmURJrTCcLI/dQm0FZ1PgNnyCopU62YgIMDTeMr6/Fq/4f6UEJPAQPjsBonGjMXKcSeSz9Mkx
Oqfcdmsl34IBF5cF5sOREmHikSIWaJGT8IUNS5L0oGUpf+NueGqcHPQXbD4enQmsA0IMqsuJEeO3
l/CSXJgXCjQ1ZFuagmW4rdBJ+VTag1cNgas2lhtWq6ROnS6hgrte4C582kLtq0jVjC7w52ZTWdKq
oLl3G8lFX5H9/QpZuwYEgN2A60mdjzXslCisC7LSokVwUNJW8lRlbK4tMVA9SJ5L/eX2GparUFff
h0ONqo2sWBmQXxlD0JXKXniaVyBFeUx2kNwyHP0up+8TEYjbd6FvfZO2orekaI0cjvSmKndSjfiv
L+6G9CluRJT4Qh/kkMPSsq4INYTMdkIzB5rT6zHJXaWcDqTsv6o1/amR2GulykPDjn97gwVOwjfj
s/pFECqoB6XoKIFIrUNj02la0UTzf3h7/T5nOhdWDPpsmiZLQMYQozsU+yBxsifNt55M3WHss62n
P5NLCzrjyf9n5EIUxy9XUD5ciScU74cWavD9wGba2PR/gqY2G4JcZJ0iZy5KswitcQHFlE75nPXI
H+nr6gQZBW01b+g3Nk9Ca4wNiV6WgqtBZ158ddijnqKhI0ET7D9UsKwnW/HEaXl2oG8ELjqHKVHb
hsnAGPhI2Z2arDyO1rTvIhQE7EpAqrPIQW1efS8OXJLJaGnOiIpbtBUXoPNEniNy5B09qNBwq9aS
G2zQNNGhu7h2+rfyMh2gs+SL0o6Lw7vXv4ODoD7sjaYn7IgcpndBQ0j/7CefFTCFnZfsGNzaXw5s
TENqowC1NryS2gMWicFZZsv0xTpgopPPoU5hBlFXxiCn6MofU3inzJ2TmNv/F7rwjaShnQ6ki+UI
syDtsyzJm9oet8FARckxwbbx8xB1kMr2IEUJ5pnKLdmzoOF9WGyTu6Jn2H9IQvxGMn4CQlIN6BIU
QGvzeOyewKd/tB4xW4kh/B1U7VEBgFzL/28XOSjJJ7nqSwtQMoN3fbJdJXgo9Gh128jixOOVmxsc
gvRWC6Iz6f2BPq4kBFwpei5c8E+sJdk1jsljAI5uyE5Bl/cFnPqb2+YF3mhwwJJDEX6yGwR+BXqO
UytyJHNYETBf3DYjXCUHKmY21tEs4eXV/GIKPn6BLGrmTrFjn0oPo5WpAzkLdBeiY3xlCud2BLEE
n1GdjWrOpQxvBM0pnkao/yU71tRooI3T9MtXcXwr2lYOT3qw6pLaRIBWtPdFjakB6aEhl9t7Krh6
DA5IDAJd+yZEWlVds6H7YKugL71di96tDGZvQCOfO+0LEphFC7yqe4QnRRU4bTtDGEk7Nkolu2OT
CEIjwccyuZBFjtFyMUW4f1Rdd2J1o4iEXUUxAk9b2ikTxhUY44p2R8/luTmq0lYHz7kGLjA6Oj3x
bn8p0Yo4IFH0IWwqDZSlWvliSdSxJCE6LlZjPy7td02HqzhkkNsa/ZFAkaZONGeQK3wqqq9kI3wY
CV76VX2keQ/Sgk71+1QobrCYxjFVRdMUGSQYNrfCxCiTQUsQZlIFQYPtyEfG1xhCNdCftvLmr6Ku
K3McZqaKVETS+B5SohC6qTeMrroUTqMvv4Ku7HDoCEbIDLlGoGP/LP+6SzZN4oR0Z0qOei7Bio+k
u2u0q6l1AtlRD7GTgvJTFD8vQsnVb+CQs2t7qJOlOA6022nDU2Xd0UI0LLD8/r8ywsVaEh1DWoT1
PyWaaCNbUM6dewgpsIFzcxPviIjfjP3sT7Bi2jLo8TBX80lXK560upJGCSSt4DrqrfISF/MOqudb
e1LWt4/f8nn/sMXnb2roHVvjiNCh25lrRj1rAivZcWdsLKJy13LF8Moah19RkkyjrOAo2onfhqt8
S/zIQ+64/kbccUJRATT8JTi0fRFSL14IV4bZIb3CgLCTNSMOsMx/3iLW1oDGm5ijYfHLEYCvAkYw
G7nUP80MgS0ZVINDmvLrVKFcl4IoCKPNkSVKUi+6/pUl7hads0KOwQELS+X3aDxWZJvUfxXCXtng
blE5byHZGE3stQO9vmcINq6ZhKLm5aMj0vNiv/eTz/+2RWSOXAGsSlJoSHhlRIbudN192IxQcfbH
8cW2emeSH277/eK1c2WOc8RMAr2faSPqIYHlKdVDWIhoZW9/ICJzHteaZmenBtqpKulrar42wZup
vt1exPLhvVoFd7XMtdYo6YRNk2vf2jVrutLuw61erxj6ipsKRJvGXS1NSgs1DJC+btT+2KtoMY+K
RPBhliHiak3cvWKq+RzkbchOaq9i+CxdxQlau9FWehpAUwjVYsjZ70WZctHX4m4Ss+8lNWcMJ1Qf
Hdn+pQZfLEsYiYg2kIOHDBdzPwz4XpDlSUEYA7Q9K6CMgfwzCHDG9V/ekFe7ycGE2qSSFZsA3CqJ
QJ9MXVLdy4Xk3nbE5QmWKzMcUqDxi8aBDniV5GBw5CRxq4acNTU+0ZqsLGPcx3GD4K4cIJQIkUSH
1uE2LeaLHBiHeW5fqyyrXVWzTpoGgq7Brg8YxvtqToOrUekk60PiYJjv0lThZs6gw5hrIC/vII1n
GOc6NZ/T1D5qyniXa9WdlhRHOwDZo5WcJKX3s17ZjWr9aM9hLlj4Mk0LsTFoaxNMcWqc37RRFg1B
AYisV9nJAnsG4y7xh3XyKg+O9JRhDO85vZed95FY+yA9ShiSE/yI5WzQ1Y/g3ArMJVEoKVDWGHaM
yq1YZ6CgNDHlDs2Lze0v/Z5N+4zTHwvmHKoJy14yJQyeD+4E3mBrV4BdTPFVL/Yxe77OV+WhBytf
AHXO2svWGHekd4wgKD8V/gQhLwON6BYoraAQsw8c9qhlREEQqDm3LqQihQSdy0fu4/dynmlCa11J
NIZZ0FgeThBexwxruLWgoFj5Jkb/RTHpcrz48TX49LWs1UNUzrDYrmZfnSEBGK/QSotaZvOj2YrZ
9Zah6/cK+TQ26XXQOLNhtbxRHCuDuIP6VNiPgu9++3p+rxdcxU9BNaHPP0XJpmrtSxf2E0or5Ott
G8sL+b/gCVQsXPAUVjoN2IRLZhueJUH2jbY7axwESdzlbBkx0K0tg4tQ5mnB6mBO7bIqwKLqa2hT
Rw7c3DX+5Nco6E1fCxDlgdz0/Ddr+7DJ4QSkyiqpaIxoPRv3KTlW41dbF9ycy9v3YYJDAWKEZq6x
ebpikipXK+ONacf7Gq4hSFgtH6kPQxwEIFnUKemI2GmSIc/XKDujCwUTmOyf+IwyHya4UzuG8lRr
FWA1L9MHq7ae6Djsp7HaN+a4jzT5C8grBSgq2D6+l2WKa1sPIPq0ToJ0PWb2TmlmRxmIYPOW53g/
vI9vZqFW3oMkGzP2baaACKisVuhSw1Vpf9cS6SFtkdGkw3Ng0RPNkcNVVfRhlBKUGPO7mWingU5u
mKoPA+hs17d9VHQw+L4XEsQE8km4xdVLe8jPTGeZTQ4GD9UBPVHgDRK9B0V7rnEn3soI0rvwJKVd
j6R1xzx0lPrX7WUJ3JWwv19BF5poINmr4P2uRruqxwUsIgpfLiRefVK2zCsL0aAMpRbiLSbtgfgA
fGhUb9V1vmUlIXSz2U61mgqngZZdiilNUYeCaIEctthx2BdFxUg40JOQke0cCoCZIceN08hTxTaZ
avUQfsCkrv1QWIeYPGtK67TjCyVPt7/Vf3jR/D74hMMW0CmONCpxCvW1+osJA5uP0DtGS155Efc8
idbFoYyGac2KxEAZaTxr0pcgO9jhRZ+fE13Ya86+wY0ttLjnrdzZA4jmsYWD+84TznjtIFnNRIGb
Qzk72q8C+ZbUHURiWstH7Hd0wDeTyHZskIQWYLFvwSM69K6m7pThUfDZll3wwwp3xvK51qmtgm+J
La+Z3RHCthjHStxmFf4gk8fgQxcxX4giLY07d2UZQheE4sZjE0TyCG6GCFLn4HVS8E5krTnWtPpv
FwoecsvEsAlYyTVZJdxZa5rA0mhhQ/KeovyrttM2rG3prk0HvyPtc6r2blJS9FsFJ9Ddv0ka2ZsV
CHFVvXyoMtG76/Nx4X4O8/Ar5KFSPMhjIYHxCQ1lOrSQkX9lw7PN1tyHvpjGlYVgf7gxZ487nrZc
GYFEiO6HJ1anCrbamuxa99+M6X5+WnG2uNOZyBj3zKJA981jfK7Ar7/rffUXdRUIFqJ6ewwf5xO6
41fdVjuS9XsRUCjC+vlK/PNH8OcWz9KYdmyDlQemw84a89PcCQ7aegBx9L+ZcPjs1ZxJLgzuqiHR
4x57XBcOZDWd6Rju2EGSIRKyUTEQLaoYLHsRwQgVtFjg3fwLYoqnCc9uWGyf7Ql0gcpG8qpV2Gzl
FbMneq+yD/fJia7McZkxmsv9FFTYU6Z1lt6xaWjFkzeNoBHsE7qzfbwywwUXmUkg2tZgVVqOzFiL
Hq1h3M1z4VW9tW468t9G+Jw5DgJ72yJ1HVpw11Hfh6Xq66hWT42IB+a9D/fW7nGgh8HndhjR6w+t
dYfcoZ7lsgpn6OkvtexUr2RTHaO1iVbWRzZ7EEK+x4HAd+o14PDY/NcBHLdoDg7DeDRoF2DRmL9t
SehrdeFayezfRt1PtwtnhUO5dIzUfOzhMHY37GsKHsuk9G6b+ByWMxsWqnQg+AXrJ99F1NBmsqUB
aKNeAsxRPNEfuMPQoAvGwNYLzxYIC02HJSwkYRf955QnZ5vbRTu35Lhg529wu18gWC7P8Vl1q8u8
iXDuaeRqbGJTlMr53MzEmeW3tYmz3JSpAbMM2TDpfhdgTnTeQsj3zlz1nu7TU30a1+kl9CE2v+lf
BJu++GGvNp27Tix8z1C1IiRlwGQtOcWlQvKqd1BkYKwW6Gly/8phryxyl0qgg4/P7PCZbfvYGhui
yU4xCLsnFxHuwwrfYzQ3Jg2pFhs+JG4YP0mzDr+gs89nV5fNrueDGjkGYqJuT86irvZPEd+fn5Vv
PIpAEDSPCT6rOYEquAKBsf40g+Pn9rf79ELnrHAg3kJrsVZV5jwK6ng2S5kQqrs0rypnpP19KeuX
FtI4ggBM4DE8C4qUzBnRKDymnZ+k1pf0QbCu5Rv/6tuxX3AVUkkh00eOsDBW9JKPUGwFq0AEhnXN
G78wjvW/u36vLHKIngQF0vQUFjHzsGZhc/1OZMPg+29KsNyH48BmYKwJNoG19IDHKqjcGTUw4yV+
JyrCfY8E9UkS3MVL3mIz4TxIg0Eilmczt7U0SlCtxKYq5zCkDrhsHGMc3UB/okrp6KGolX3pEFwb
5JBFLcAoakyJ4Zc02IVR+SsrS+iOZNIsuDhEhjhAyYiSJUEDQ5qmbppCBsNAP1+CXhZkLT/TPOG7
2Zh5hSKgqhKLD9LGwB7y1sQWNoYzQ7OB6dYboQNaAYjQeNUl9N6DRL94rHfFHQEffH/MHsIH0Qn8
3K7G/RDu5I9UVjIzhwPhdKduryKjnyJVhAr0mJue0dODZppf5LY5ahAw7OP8WCXmqU2kM2pf0Urr
opNkoNfaKkfP6jJBGLYYzNoYDzZNDSJBYI798/zqil63epOxO6VEAiZ7BY0aJNvRy4YGlb+7u6/M
8YnxUqGgcFVgLqn9LjgE0amSG3eeTSfMA3CRfOnGXZFnbgH1uDpOQKyBXnbEYtkoZNBfdMWPlfP5
87pqZk0PmId4wRoFs+ZYfFE2waqHlqMJuT+tcIeNSMv0c/GJucOVVc4dwq4NWskAIg8uAdNM41RH
fUvW6goR/eb2nbOIzde2uJDeipEmrRMctuCVxQsgyH6NQHnMaL+Kc3uUzkJnZ3kZPtq+tsjdBpNp
Bl0/I/RMt+2WKeWhKQe+JO9FNG5LF9u1IfZxr64dENSHlTzAj9o5BmPIMwlFXLMiCxzwp/pkyE2H
2cUQ0kAowZaWIrg7RRa4gBLjSlYv9wVcIZP2Yw8Ng7b8b7P0nLdxuJ7qxdSpGrYpi79OLEIP7ur8
2203+5zP5YxwEJKNRVzNAT46Y+2v7rP7Dp1RzYXJIaCgK100N/UwSPcFmit4DojGNJberVee8P7r
rjyBTsUs5U1qAN3zfaHZhyrOnEm13VK1drokEiL9POrz52rfG/2u7CnpUMhJBXsyRhjY0x8FsB07
vqJa7OKD43plHFRIZZYkc42Pxx4c4SbaNG8E0xO/2BwKmZ3w0K3wVM29aZMjqaT6dB/dCaWPllJY
kAKTNUvTIeTLP/QSPACaZKhsPzgG69LP1qU3+f+wGYteWMtX5ZUt7shZSjcUfdkaPpIOmVdTMMjm
K4rm7uY7+s9W0TZ61NbR2UQnmqjh7X0s8RNyQacYnYsyHrZ8X7cyGVmn9dhsvEGCIxNGiHAt2JEz
gIvyzPpq0C10wtg2RIOCO8Vt3fYIWbBk1fk2yHPAq73CxO8uvBN1ei09d1F5hRCULhugDLc5TFUI
hVZaBJhoqXHIKOLPSc81sPQEXmpIWwQ5dxKpZicv8wcNNUy3t4sjmVrqFKNtOyYhGAkm+by6fezZ
x+A2DD/LVvE/TYb4AuedZZZPhk3YbPeMvJ6+m3PTD2iIRvzH24aW3AL9YCYoCJFswGgGl+Gj9ZxM
CpQz/RghODpioB3l1d9sL90X23g/Qsmo8pF2u9fOpWCNnxmT4AjXprlFmn0VjKHeI1yxxm2vzruM
YJQirezBoWHd7msjKR3cRPf1qG2G0KLObBrPSWi/zFlwSrp4o8T2W9rI26TrVlRqvo19IaKVXwhk
/viR3DXfzYSktOsMvx6UbW8+28k6zhNRMMGW+ul7Q8nbQrVJA4kEh/JQUoU8WAYrjcdKMolXuNFR
X1VbqBHuRVJkC6COJf02xleXMztK87qCMSt5yKJTmg2YKOkcJU48RX0Q+NcCxP1hjPOvNlADddRg
LN4yOtoGCcHJHz02iUYFzxJ2Vm9sIl8yVovIQkl+gCm6LxX0sdHIu72a98nuWyY4b5ikMM4xDg0g
exsP7WE+gJp4XsnH8YC6ivGd/lBRJpTQbVQ/oQgTOSxdVx0iPGOd6rG7ayEu191F4mc7CzVu/S62
NVf35lCRYg5i7PJEkYJlOmwEDU8JlKuCFXHjJ4gTemnlyJvA+4ss1h8fmAsWjUxu4mrCvTKp2laJ
6JdckrdxLYy3RV7L3V/NELRq3r8fkeiNDTkrOCbBi3FqVoqrH2JEQiwhKmqhWj7/H4eFiyOpXllR
SuFUUn0BRrlxBgK3WTQovvSa+GMXuVjSgvCCUQVwLAplTmQ/H0p8QxDL78kaIklH85soxl8Ktf6w
yEGOYoSpEmMYxc+Lu9aonQHaA7H8tcccyLgZbLyJi9mPiIijYfFm+wAfvohlIb+sFCXMqs2Pfpqc
brIdRaaOJCJo/qx39X69/P5yvF6LoSrtPMiwBJZpX/YaF+WA7fzNRj+iDf7p8hgAW0X1pKWK2fW2
WtylVkO8a7TBqQokN3cMybN18PiPIKC5Hza6gIpZFZx8i0OkNM2idupgL95mb8NT/dK4oJ+uETrP
F9sLt7Ri7MVMkI/RUXSu8qzcWehzLC/Ua6EMIHylCq4yi4Mia7TsIg4ntgGKX4V4GAdbE8RaTrXN
fFsXYt/7VMgN7OOJuAMjl2M5xg6QB6Yf2q1Bh/qir7Sv0r3BaKn31su8j75I7oDQOkRkOW2SZ3rR
zvFB29LXRnYUUd5n8aNoyLIp7ODa7y3KV3Dcz2EhDS2x8biQ7lA6rTHf7oOsY6+fI4zyhwE2A/XM
1b+pVS/egh+2+ZbPuJn7skws29eCuw4hahCIHu+LkAhBMIMgUYz4lMMqPQ0KNHwhZKxKfN5kgNj1
r1mXBXftcmh+ZYYDKLVHi3g9yrbf19nGavTabQzanmVD0laBqZzykkIJp62/6J1eOWYf7eSk3YfT
/MvoU1AMznXpzLTf3A4BRD+LT7KNIN2tsnwGbh7IM+jeL2gwfkncfsdKcvNbv6bQARGc8uXr4WMv
+HRaDi61ujBg9L1M7UuBOzPdsgAMh+j/YC0mY7KKY0GmfCmfRuQrsxyYkbFFGghEA35Tuvquwiyw
tTJYcl79GzpFhtc6QQ8scvOGzq8xHpXQbgMFafKuclXjR4P3zu1vt+i4Vxa45QRqkSPzj+WkEWKy
XTU8WOb6toml2u0fq+DweFYzXDwWDse07jzNVx6nC1NbhMR37Adb+WEGw0WM5vP135Ru/rDMAS+0
OeaiyDRYfifNypHIeJ+R2mqYdjQEELeEcESVDaS2Fd0w+CKKMbdtl+aq4qcTHusWcSoMryKKkBNg
WoS2n+Hl9sYahJ13HuevTXKwk2ZJ1JuTglYNS55dLTYDz5pIftDHkT5Edg2V1iqNHZKizIhHoReG
ceuWnTas0iKGrvQQHOcg8Go9q1b6VJ6pBDqXWTJwbi1lF0wY+K0DIFo4Zkg9NO0FKQOvLaZd0xne
nJUbOhSrQUksRzVjsPK15IcCKEIPuZuOzehEmpKucpJhwlVpAldre8tp0ZDlVuaorKd4yN9QldJ2
nYZuLX0gP+seIgN9p7wpCqjq6iG5S5PAN8NspchleIEsdrwaSBG66hD+aOL83pZyxantJHPmmJ6t
qNnZneYPQTN7RdA8hR1YcpUGHDlSIR/VIruLGtVL7Qj0x6P8GPcWOuWD9qIEBTjKy++6AR6BfE4M
Jy6RotflfJcnwwV3mq9ZVetmKV3HibIr+vbR0CXiqqh0bAKAsm91rb1uomB0MLS5qqTYr5Lm0iD5
7pbwDXegxq5Spl1Uqzn+4elFCcjg1tAJc9pQ35iStI1TvXMoWtscs4l6x9Ta1C2i9KdKwfbZZpnt
JoHyg47Yo6Sfyt1c4jIbolY+NaBCOEmTWW6Hqe93YOdJHsoIXW+hlOaulCNzVAy15IKPed1NuTcm
yuSXjZFtdaP9aU75sMkTGZz9XZW4xUwrD5PsyZ2kkNE35uqnOlqd16TyhY7lTi3bR7vIn3pCUFAp
5FU2TfGdonfzQcO8jxRBIbcZ1yENVug+OfRTXDld3muOlkzDHqTw236KwNCCQQgCF15bdaA8j3WM
YVNr1laJOkJytbMwjDPL46GZZOUYY/ZgG0XGtB8lBQKt7dA0W0vuAhdCH/MuqoreU2pwTQx17LV5
Eq9o3EHSS01kr8pr5ayPKXoO7XGVq9mappCRKI3XMZce5CbZWMr0Y+j7L7Wl+CS392WNv0/tr87O
HnU52FF5PNXyfExlemqKcI1h1e9japw7MwTPhVL9SBPQNwYUty1S0VHZOlU8nykJzjHU4DBVBqqp
MD9VMRrE0qx0okF7aYhUOWFmj26PYlQul2hbi2V0mXY2WYV2PHom9ANcuw8n3zJY0SEJ9oaWzt6U
K+eEktG1gvIwxKo7qslDFTWSQwy7cNN4PDVl5kU08zOtX1dlsZ6zbIPOpHUzdqspUS5xZr4QNbsb
tdotTOtolhBT6IbmxzTagz9NwTnTTCZtBFnOfHCqRtlMVm7CbbWvQQhF5GLcxlW5GdTBhxgSihWD
EYKCyrxXioD6Uxa/1VLrFRp4XMakNNaj0uyq2PgCOu4WJBnVGczEg2saNSbR4rralm3ReWpIrHsi
dRRnKUHptMKJjmxzXceW4tYNgd7zFGlHs8rDNfpSLmnV0H2rxy60FNGak3Q6BLDl/ElTcubEQe0g
jfem20Hn2QWNHrKuApGSnVXm2tbtcnKa2p69xM6LM9UGzSnjlqwlDJ5A7Hqb9dJbCbU/x4j0Nf6J
Bys1vuQGfemT8BVMqIozaO2uMS+hfRqqRHFkeTwj/NIcOxr3VDL8fjKtB71UtT2lbbEKJOlZDtv+
SyIF1AGJVuXgV1VOPhXftTq7N2S5chFbbPucyq7VtydZnQHi0r0WQtlbjqPEk+WcoD9uoE6jGaCy
iHUVjjfIhSvpc7WGYLOK4lTZuLlRaGu9Kp/DJofkvRy3myrXoPlQWf48lXslI6480gv00p+nVL+b
Y+1npVav0FreyoEW+ZEd4SDHbyq6oHsSYOIiah7knkA4fkh/yjYY3ZUw/EUG9LR3/0PalTXHbSvd
X8QqriDxynU2rZYsOS8s27K57zt//Xege79ohGEGSW7lIVVxyj0AG41G9+lzJuuLgsOP6+KlbfNb
IDRekY36IFy/a6h0LCgQ1GWl/ZyN6KArZe/oue7Na7Ynk75Hw7nwICx+r5lUwVW1qLsq6iI7UwDM
B0/wW9QjVplQzssU82G1THRbQq2xm4z661w9WT0gWZpRgcJAHw/weKwyDlO7M+VTFlPTCcFeQUxq
4b9EK2r7Qzjcr3Lb2b1UDS9hXi+vGPiQAmDNrceorNuTEsrlS1aqrW8i1XPMqYWqojHJ3toT05aa
8VRW604tm5dmnWxwi3rgZPYWo9MchZqpqyX1HzRpGmdS9e9tGaueXDU/QtW6WdsQQtpRkXqrojzQ
ojUxfy6VHlSwJifTVA1SX3HkQjPKkeQSwUjfaeYAQoMEs4J18aY1prdC3hhKfspNvfSPOvZ6Uird
LpUU8jwt7d1yqHyrMxU7j8LSNpvKSwwDb83Fuo/16Rtp2sdllI99Q/ftGkPmQIJEX0IwfrckHjw8
9de1QQWijXagYAOtp0G+Fa1xq5vL7NchvjxiJNkbijIcuoYecFaPnd694NbEMxNzolpJqr2mjE+x
Lj0ulhnQtThKcqPcJaZxsmRIAYSAtFTzEQ3VE8lmN8olr1vze42OAWALiV3UJrAo9LEGcfKQ011o
yK1dNL2nJuFOzTRM7qPKmOiokRd2HamSQ0PSOgUd95VsnjJTWY+RRF7Lsm/9NTR+p1a2j0Y1oFL/
kEZJHgDtb7mpvMy21cR4DCcGUvhihZ6SPHmjtP5hLvVp0KNTndJvE24CxOnkrpNjNDeIeiuVSDDi
dkfr+ZBD+sBuVBDy1ICWSMkcZOokPUUgYMIbrLxXayQDYGQKXa1WvjQkd4ck/ILuQ3IIE9K6Q9t+
U8PM1S0Su+lKnSmSbTq0qE3IGdBouuHW+jK4M0n8qh3BMDkr38fKau08iR6ojMAOzHvvy3p5b0ko
T+Xd/E2r5idZB+6rGSOnm+Q3wyi+w5KAhGCrdnWegXIvUig8arpUIQOtux3tY0fXvw7jmyKC8WzB
RkyLEcoreAXJOj8UWKfjgDdvrL6/9lb27Coc9nIA700DgS0lFTy1t95F5/a40irLsdSkRxNsLfO7
trYg0ERND/edCNm6VZs4N8QVUzWidVFIQgWNJsleTX+hrXv9mbBVJaYa1KagOGUZlC8GrVWR97Es
gzwHVOuYIcNKjjL5aai1PbYi3OGWPzCKYh19Ogxc870zE1iipFnxKifD5IWoNkB7A7X+WHu5vqit
73Nuh3u35nFoxlBDVPyoKaBzbTpRGb9pciOcB9xq1lBLIYZMoGoAxpfPbYTerHRJAqbKV6Yvrflb
i/EQguCFinxNLjM7xJDgGLduTE5oUAqccKvGYeGQIhQo4EHHEPtn42FFUrSoUxWz9KDVlfUYYHnt
ILUgdKszz9JAaq2Wsp+kEvjXQ8eEiLU7dfl3Oow3tSIJ6jwbe24RHD4NvXlLtXTu1/Tgbs1qtEb9
KsPjja6WEyeKb5mdqH+y1YE9t8QDdCM8JYakTwn4pouvxffwUPrSrXGbvtQ/SjAYN3t1JwFa/wKG
GFF9R7BIHp6r5Dm8aZrhWMmedR51J0odNmqZQWZ617kSpC0csbzqplndUlVqGDKUcrgwAOarZkjr
GayNoeUoBmZ2fyqJqEq5NbNjQRGEEHiTDuFh9ivOirDxlDejma+KD3yf8jp5mts9l678lQB8gDph
MPiTG9rzrQItwfkrhE6D0FH210/u9sc9+xFcaA2tRAIysSI+nrGzu56Kr4tXYoNDF61uoEAZhXrx
jRzxZk1vRBo9WxfJpy3gNroBq4WqF7DOwEM9SIH73Qj+g26PCH8jQnlsdZQ+WeMKNL1RNgPVBhwZ
06hvRlnt/U4H/7BqdU3QytF46Gtj10KOeVjqF5XSL9c3e9OtDAvFKB23tMyH40jJyr6TESYnNXXK
4R58tuD2EI3dbVS+LEvRFIMAsIN0kGtoT1WDthXqUH60zs40xnam11CkNQ/1vAS9nDr1+HB9XZuR
8dwkF/8rskRzubKwTPaMD3+5ZaQWeX/LFK0WN4S6rpCkamsz0byA68oahgt5wtzQrDrdarGZ4fqE
iL0zIhBM572gIrvpoedm+EOqAEqTVDCzBCRgIy7EnQ+T+28VblTDOrfGncZ8KibdTAjBBJ0Wec1X
NkKHgsGj8QhNqTf1y4CAUH2D/K+budRFQ/T6hxTtKX8cAc8uCC5yMPuZazCHytfCxAOwJKJZTPYX
caXST+vkTuIcJWNhdijw5LLuRclLWMuuMqiObFRuKv1jDgbsKtU0KNGCn42Cb+xzoAWQGuiuJlN9
lMo6KXamVJQ3bm0c1TVThSvKOogLP1uY+yJVUx0W8gljKxrgeSbKqnom+D5bYEssAK12IK+Ax3tv
7p5dGSpg3CHkpk1fOoIu0IuOyx/Gcd2tR8kBejT+HjJOuAbcMeZee0OhLxN1xzfPAwVqDAdPMcHk
w+0lGKqzkRQgfzTsyWPKF4mH0aMdQwEsQhDkRjpOQcdLiQzooUkI5yYhmSHeMyFZXvPGzVfMdpXf
/7HHf7LAZVGWOndlBGlYf6nNb0bWu42mn8y58q+b2UjEz83wiCbZHPKkxmPAB8Lfq+nLqoPmJrwd
19frdrY3jIH5qYJd44e8Y9KhkhEaqq+2twl9rlNBV2Wr4YaTZFkE+CwF46+cow8rxJYV0mjgYMcU
+XPsUqiXhXcAZd7oj9fXsoWPoBq+u6aqGtUIf13KrTqQuZo0DBelTwCUu7GfPfQ74wH1R0Av6+e/
I7C8cZKpjslG6EYTzbwgJdSLqdEStBz9vH8dq30oVY5GRUxYW6cI4UIhuKUtQwWi5HO8SFBVmapZ
Z0tjo+iYIXTrY4N0NseUmwhKfLkk7B0Lezi1eAdeZLON2oUrtVS/oy8EygvdqxYJ0kh2TD7Hc2YC
FQHNNACg5Q9q1iSr0c+yCZAHCK2C+p1evQ6E8xOsOXnNDndc5aovF1IR09cfiu+MMKRwejvbq6+Y
Efkb2Kp3GOsVe/y5XesoCZuOqj5GpH6Al+KmTet6180Kqola75lDF2QZKj7h2Ka7aTBRQEbB960g
qFH2ElL7ZQYsYCwUdK/62s8y1thqPYno5k5HQd+1pPa+XvHlG5CE0DIynbhFVDXmG2LNT1KNaqOa
r5G9rt3bpEi3rLIbkxgg2EUinqx3oP5YzNNojJM9lUgIhn4Fp+H0vRu0+1JZMBsKK2g+oTExjL+a
pfhlWd23VI5/Qjji1rQI2DDbyNbbWrUrWb41O9Wd26F02pmcDB1P2G7EY3aawdRfEEm5kaQcRPND
KwjEGw8RPOgJHAjcvyAEe0c2nl9t6lqpJKPU73/236ZDfN+BNQEE5uBoYBAln2IOFOggR9+JB5Mu
wyZsUxX1GPDiQS+e64mTnKBPaRnA0HV40Gv0Jk5+CoLZZcbz2QT7CWfLa0mUdaD9wPz+f+/NdVe6
qa/tZpx7JpmR78hxOQov7I3Dr5i6TPAPopbMH/60kyxFT3VgmIFo6+/aEB2Cgoiy5K3VnVvhLmoS
Q+OlqdDab90wUDN7mN+HdwnEOZJ7hu2i+/ShhyCjCHUpWh4XEGJillrUwPC43pt0Z5lAmEVC9WwW
jq+FAS5cp4AY1KaqmEh6RncGSjg56CDFVd32RqRWsbGTsqqCbg33KDAmPH1Qno+xMWFZvmTuJpDh
gq3IT7X6aIIZWssnwX2+sX2frHHfDTz6TZUmE/HT6YtWyU7aRl6kC+vFW2H7fFHcVzLqBvEjCxG2
b5Kv9b72QeXjDWBEPSGy+tK9aCpoI09GgoK8AaVPC4kXn4+DHiBbcLejgHuwHopb2WOAdckpHsxb
/a47sZmk2MuAEQJRl1BwciuasKKRSZGgG3gScEfdjFOtq+UQCsvVYU7NXT7vr0cTkQUumCQTmg9t
iVipgstWQW9XG4an6yY2UhR49dkqmOucBaxOJ1bTod8OLFIRolI9OJbZ+2PYoH3eNo/ViMlkraEn
XEE/jBRvDWgbfqFzJeKB3Vrr2b3AV12zpECJqkBsNvNqOIyFVqIDnobu9eUKrPDM3qY5dlHeqsB2
AYPSRZa9DIKjtmXhI0QqPGdzSRJjSlSgx2JKvKUZnSn79s/XcG6Bi1JqlhtdDslfP1l61SskfadG
hiEI9aJlcKUeSWv6NmxjcFt2VaAMDZQAtPXp+kIuX0vk7M4CgvOz64ETpuyrFgup67t4mHaS9JUU
bwrAPNftbNDDMEMo1SN3xb/510ysTHDc9R0G257KJybpETtyY2N48Vv7RfLkvXKQTxG7wfz0GQBG
O7/tg/KXKEPfeOqwH4J/oH6LFIQPGYppLZK+hAyPO7oGwJLdHiIBQewDJnygvxtI24EL+Ek8PbB5
zM8ts+99dsxNdMczJYJlaccC83wMdwPmFRh1dO4Iwecs0HMX6ad1ckGl1XvQolHyH+w1QWkreY50
ey5s1kEECMKPnDGon5m+ClrJ8794d2GfDRlxGbeCcjFMZkydsrAaEcZjsM8+FCxtTJ98N8AeUToi
wOPGVa6AIgrkCSYee3Cyz1vbDXmWKwkQcwYa60mFpjpkjpfY8tq62eWy5V735g1kPxZ3Zo87mmUR
rjL04EM40eSliVuAqKL2zBgVWMMp/PKXaIEb2QMSFAUFGphVdJ49QO3lDvUwgGsi5aaDJkir7AkV
BLVtB/0wwsOZAcADb4mGu04+YFD/Flgyd/CTe4iA2n9jTont0YWDnlnjvtlaghcgmiQMvJrvksBV
oIIxrcfMfHwU17C3z/2ZOe6TFXpRKon230+WPaa1nUOFeA0ScC4rUFbOD/pJrDW3GV/PrHLxdcJD
RLbYIufuRqowLkS/T9FJz5t/c1ec2eFiyyIX2M46Ir6pT46RMMJlAfXtdgQ/M8EFFJBExlrdwQXb
n/kpu+1sxZ536r58Ab9Xe2TaMcmp/81IHRo/Z5wW9K33rYfqh2hUWnAW3r/0WRydpKytpwJu2nWa
B3ASYLj+pD0Ljvhm/DxbLgs5Z1aseWkarcBy4326V3zwMR9xyn9oUEzTXTYLWz/myGtb3c7RLBQY
3z4bFmAE+AU479xep+C1VtQCfeD4RALT724ohgqMQEYv4m/w7MmbJ/HDGnPis6Uu8loshHWdzWXd
afOYA0g2116mlUdrinO7T+qvwAY/WWmOUdtM1J1lvnkZCD7McztdtZGsTTPMq3KJ2YUbQ38QbOfm
9QBumv/fTu7tZa1QvKh1WJhayPOy+a95l2McMnFMtH7rr5NbuLGXByJ28r+IqB+GmZOd7WwEVuQy
R1MHxcfk9n1I0bWeOp9pfg1HEQ5/+1z8aYwHD9CIaHGuYpWr3AASge4EASoSyHPBbm6fjA87fOAe
4mXqFly286uCV4rdA17nFBh2BVJgbz6iE+pGzvy8fNFKyGqKyhAbdXHcvR8fkxcVNCZdiaQKy8xP
QH3fQMDwsELxaL6JfCEeg4VnzjXRPWYZsoy794KSvRmkMJfmmrxT1wAscJiPyA93xJaCwo/uqh+C
rd04iZ/scSdR0wutaSXNwmNa85EiIqmQfc3p/9UuwpKBFA3D/gza8tkz4xJYhKVu/wMH+I+ser3T
DgTTKCLit4078JMp7m4iathZkqpbAIRjPsxcfYlYJwgYBiZdnq5v4LYpQGiQ2arWRbG/LdUyVbQG
L+lmtFsrCipj3wJhuM6FIES/P4YvXePDFJdPDFNe6suSW3ANSJ3upSc1qPfjfbObwd4PYK9fQ+FM
dkEFA6rGJLHpY+sZQXavefJRepJ3omqWaOncBzVnJVOXKgn9NH1u8vtpbo/UjBwCNO31Pd6YegN9
FTJ6HbVjYio8QUGx6vlkaVh5A5iQFVi/maNST38ni9bYe0Yo2bsR2s5N8s2BEZwEozL0xC9U3LcQ
GAdONf53p+9jYTwFfgR6lrVhVvSAqRZlQesxim8xCcpWMvppPZzzLNmqWXW0gLAJUAfdmW4HVM3+
iHEhxatDfOsYe9OLXolpwTZuwk+GOS+pNECh8hFLBIvg4kv4VqBoJftkP4LTc3Z0f/Sae6By/oY2
MFvTxYE5210uDKi9BChCCtPxnhxUL8KDUAm6E+svirl8t26JTwvlMihpmnUItPYh3jJgJ3KUY4Kn
Rbzr7v4GdaFoU9nRPL/lw2VdGh2xNPxj+B2hmBC65W55py889L9lH1P7Qf/N3Jun/+0k8hXsTOoh
hVYUFhxWeiWovs7oCFouXqIPll09GV/F169orVwq1dOpyjSKtaYYzSL5bNd5hHGb57z+bcZfr69v
I9H49A257MnK1aHQoxU3/R4jttDxATkRKIlEGcXmkjBwSsE0jTueLx7QotajdEXkjMn8fWqa1lZo
6U198iMxazyCk+Lx+rq2j/+ZRe7413jJqyFBBGU9aYwj4gzijkDdPAMhQQdRC9kun1WRNvIGPwAC
95lZ7vAnal4P3dQhiubDsxHRHTCvrlzpP/uu/95L5omsAJuM5anJ1moXrtZdb0oYuTMq6mJWDezR
EWYqyxDUfXJzh8f0HSAQj+irTo4SYdATokYYxbDktwZiZWitHLoi3gHF4pcxRkEFe8iyzItwcrYY
LpxkPe3MxcIeMniEdmRKbJMLvm6UKkQ1Q/ZXXTPFxZIaDzEpajt0GZrIKcH9Beqq66vZvN/OFsNF
EHVWLDljFoYWxKPPSn2kocjp2Ne9tgp2DM6jVDwOncKCBWPdGoHxKJwZyTrjQcjc8uZfVKw+ORsX
KPA+JysmceFshmWnYJU0IaJSRr+vb5zo03AhIlEtzHywk1SU/W5Rf8mWCD/Htv5i2wAZBkTFpGCI
5bZtSLJ0rScZqN2VOB0dbTn6sup0RzMh5GzzC7HhAROECvIFzrwixn9dmqlVgIEumgEnsPN7ZJd3
0VHZMfm05rQGVWJX9FnxMh/AxPsWumXXN3U7w/v4IfxL0jClKh9oHQL70X3NWkgbpEhkQVcKERek
J/JOuyeFXb1cN7v5Lc+scu/KDE3t2WIneialZRehDvqgXABzZ1538TXPbHCRN6zZUG6mEx+zo4Nv
ZMW9nGKSIZeTX/EMmdd5nU5Vqgm8VNt0ojOzXOSVKwygo6DDHgsz6PGpLSH0q+pBl2+6dF+Odl3Z
7xJ5uAEGHyMVqhvF3uwhPFN7/d090YfpdUlsBerniQOK8Nwm0GCyxd9e9BHYn59FCc0yl0FDJoxZ
B0jf5vuqVwWxTts0YWiqiTcaMGz8XE5F6laZptjE5I91gEbQr1oGn0fRnNBTO5h6/AJg2G+pvanQ
9MVeEQB0w3CXT4Nh01Bzh2J9GKn2ZvbmM7BWbwYlGAgrp71Ztb6hFrdjMYHICKP08nwYq8LNanCu
tHMOOLYKcQKpz1avS831vu2wuKgli7sszT8H+IJID8N0BPwnloEBpM8bKZMsQl4ooRGfxUE5/JIw
U6zVgqC+4VefjLA/P/taoFEslkSPMDOIzZlWjPzXGHg337T6+/WzuYE7/7wcLgzSOcqJAWF5VF3C
YNyngw1lWvA0fiGv8gnVs4cJVI0i0vMNZs7PVrlLJNSsKpMarG/0u+/Gl+loeUzuZHySIcb5XN2w
fIli3BnTcAOu/3jXBsOPSITE3bidP+0yd8nQsA8jY8Cn1NJn8Pmgtj64aSVI5tkGfopMmgyw759S
RToXmaJmGbPasjCy2z3iIrIBpLYxAx33X2cRdPWSbZGzxYWjtCracJ4mJotk/Bw1NEIx4ovZ7F0z
Of1RB7CZ+E1pK9/r2/ZvxJiL/WTmLcCqAbDGtCkPyez0sQPpAczjjvmlN/kXCgWiRq6/XffZi1jP
meF2FOX7LmuTMAkyBIRxuV3qZ/BZ7Jq+saHgCL7RQXRvsr/x4hueLYzbVy0CznQ1ITe1QD400Nzo
Qf0m/SpUWwNi23R7wQIvH7ncCrlgXfeqlDaN/B95q/yt8MI9+3jFWy/kbRV9M/bnZ5Gmlc1kygxs
ZgHdxnAomX+6ffJ2/ZNdhhluRVxAQxtLN6exyQL9Rj5EO8ZZqCe3TKT0XXZgAjWKkwjyjst0hzPK
xbaUhmMMVCaUUX0rGE/Fu2bsvPtZe6sjBTO65EJWsItU790kgb9RQK4vamgVajCR0UPiDSeQ2gm6
ETH4m3RMnVT3EMkWMwJtf78/DfIVNHMOtbkcoKHIckvGQdTWLoa+5x0m/L2ktslO/ZFnHhFcUJdd
w88L5WtqEB8q1r5omBBxdqsBhplXdv5UPDJpIOqBhC/AgD18VvMMkDu3QfwHq5dAi9e57lkXSQf3
O7hgkCrjDNIECE4nqHup+n20/OMHz7sF5DQyyI3Z/MvnExJSHV+1JPCiQrYjvA5odV9DXvH6Oi5J
pTgz3JUYE7om5grP6bGh+JB2cuhf2Bwj5lIgrsQYo5Vf0t4QnMztYPqxOu4O7MH8UcYDtCRpI3uz
DBYM8F5YP0c90Ifa7sdO8L0uW2ef18lz1w1Jl6qlZjCHZSpApTv+wIA/6BpBg7sjAlK17dPx5+r4
EpCUjdJiRjCWDViZfjeVwO7+48klbkWcC+ZKlpHZ6tIAJZb9Wpf7zFjvlNLwBB7C/p7LW+hjMdwt
NE6mNFsj7LDqUlTYXTDu5sN7HymDdJHI74VfiruFhghXUBTjaMmH+A38JqgkGw+yX7nyMQKy6frq
LjJebhO5eyharRIkJQaYgy0tGOvZSUbLH9b1XiKqICPbDhkf+8jdRRiWBcMP01DPajQ505fKeL6+
FpHXcRFjSpY2WhsWG+EMstSD/DR0GrEAh8ghuJBhjpMS5hDvC1IIj7SxHX+JbkDqyuQpNC+7i5rg
+rq2L1RQLzBNSkopzx0wr/EwJ23OPBBz8vIOrGjAEmVOvaBKJwWQCgbkLaCiztTmfp6Z5T5YCRKv
bu2hu9lMz5jEtfsePCRggLm+OpEV7qvRUhkKSVEQmJZnpXmRjUci/GSXqGrm5mdL4T4Zpmzlvo9i
dm2ObpHvZPC2YQtNp9iHr11qSzVwNqxOLL8MR/WY3hhP/9squXiv6Y1StGqaBZP+1DaBOT33IrzC
5lH+WCMPN6tBnx+m4M8LjMlkUl02pvYcFTJCg7UKvtklYO/zfr5n0mfpK/R0O1B1xVnQeRPUDkAU
BZY9sBrQYLxFsf1G2JrZDB5ni2Nn8tzgYJA0VkaGEKR3UDmAdB3TQTKDFZksCHh9EXh7O3U+s8iF
/Rwy60qrIJpod+FDssOAf+eMKfjH32WK/4DC84v5j4sc3LZyob+rih7TSgiRqlQdFaIEWlv7FFyF
153xkk6As8PO5Nlu0jrNZM1MssC8a/fGDzwPbBTHTn+jM7sZK892kYshmC7GtFmK070cFB98s7vQ
7z3QdKJLyUiTBeu6aGJw6+JiiQy9R4WkiFizTxab6UqPtnGDqYlnMeBS5JFcSJEsGuUluL4CTBnY
Tdi5c0786+sRhMb3usPZZ2olpNipCknzgYD/qx+CYVVu+0Rk5pLO4/O2vUfPMztylkiAIOHdqwch
ZggO5Abi0X7pZgcwK+7M0KF4U4xed9+BdOwAdczUVndlIORNFzgLP6Gd9kprzWCYCFBWzPfWYQhA
tX0bfjEPDAQhKssLPuB7sexs1elQ52DPQ56lT5lXW1CZKgWqCZeTgdzGcjGEJmpH49hMggFN0J/1
fniYflFQjAbKYs/O6rFlVe6yYwLD/+qFRgkexJYOmh1+MhD0YKQfVJyFpTvlOcqZikj/cvvC+bDA
NvhsA5t5qNohiXDhNIXmmnOsOLFSHOWw+dGkQD1ePwx/cYd/mOOC1phVo24V8A6mezbeWcSOMTQK
F2mAvfAazWGEL8NdDfjofKc/DrItTM23D+THT+CiWWcsRVgqKEjNkKjOwXLnzgho1Wn8Gu8md/7O
5gSB/r++cJFRLqgNgzJopF3TAMyqzmiBxWMsQYTVCMxsvzvOHIYLaBXkoYBbRf4wv8ZPkIg6WoCr
z78BEcCqRFu5ffg+dpLLh8reahOjx8lQpNG1zO95//P6rgkM8GII5sCmZtl7N8qnW7WUAjWanq+b
EHwYXgVhWVfFXME4GRB6T8ETGD+axeG6ib9I/f/cJ17zIC3nZEkHBKnOy27NL5gjCGq8OHwT5fnS
csFF64iHii9FKN/j1odVLm5pczGsad2G/jqp8cmMqjhQ4yo9DIkcvxJaG4utNDp1EwPPn8gyvppj
iJt2zbwlLCnqwWWff8FYdH5jpNLbZKZJMJlW5/bteNfUFOKBMnglQfcQ2708AE606Lk7TtXj9d1j
TnTxcv/waF4voW2meFjiPg0ko7OtrLUJ2ffGfhpQ98S037QqjiKc+nu/pa5ZZW5zFhbzvFTKpMPz
kNULkmM/OtEKtlNXh+SrAVhf/3X8jSaLUeC9CEDhMfWyUQi1ZUHh2o/gIpVcyBkddQkS4f3gRDLo
hfFZuuxE6B+5LEpb/+Ke+/AXLkQZScu43wfmpfohTzCK1jhpaQ/f3gU54aHd3XJc0Nf6t2nYh2ku
aiVKOHRg3cV0usSKaN+M+eG6E4kCCRep8hz5eJbDiYBage7xmyp/uW5AFHgpQzGfOQyQEn0TJUi/
wKKOl826Q//aY7Al4EiEI76iiEI5WEA1VEsus/V0HhqcIOx3Wzzrn0zgaYsnJCQMPVj8DfodQbZA
WfJ3tsqiHzU6pQjIeWK/Ft97SJAXEFOxnnpWrnYgBXgrrtNfdjw/RzLKRTIlLOcuabHa6YCuNXnW
fqoPAzBiEA1wwVFfK04yuBa031fItpAShLFo0GHk37n+jQXHkXKp0qyHM7pmSBwaowDV+GzL2gJa
68cEoIx+Cq4bE3gs5QIQtGqL0qxxt6bmPlXRDqEiDb2/eED+eeooF17Uega/cWshsoLa3gll6M92
xc00KUFk5ndTOGmuZc2I7kUX6GkjGEjediWKC9zC2OAFwjDrYzDvTrgU4whTkM3TRG5LSQuKfz4G
9u49H4Y4n1UZziRMccPnWjHaxSon9pCJKGK3b6kPI5yLVn2xkiEr4RtANkzFuI8yqDKS3C7mxq3A
rJqq+5T+uu4j6rZHfljlPFLrKj3WgDlEGGj3ndNgiTYTXEmeKWgM88c9638AGWX+bt4an9FfKIO9
OL0bB9CKdK//GtEWXHjsMhVrjgLnGBUosFvVt1LPTpYxukxfAPzfHoDO4KW3ykpwMP/Ckz/2gfPk
Ggyw4wS5rgB0+w9tyCQR1NYzs2hvhdFNMppvc2F4qQHQ2DoJIaTMgS6v6Q/r3MUZo9C/hoWC2+sL
LAO4ZL7KnvRSHBjnA+MHasAPNH/Vf7Zete/uizvkXD+u7/1fXAgfv4G7QSEGpK8KJB/fU0zwJLgV
hhFTF51iyCO4UGXAjSCCgP5FAfHDKHerLk0y06haExidXYJ6Nj5vjzcxm9/O/xh2lQCoth0T/7TH
Q/A6NWyaSYK7owrs5ei3h7pgoPMvrvEPE9zFSo0VaKEewUIPFg9iInikYQBhcMevxF+Oos/2F8/h
D3NcbFrrGsOEK7KGLAe1ywRRhQMICT16m/rIU6BzB4VRfL7TVNrRK93nryJKK+YXV3zX4OJWJqu5
DEYlrFep3aYwIYOwi5LKplDNjok916KSrCBKGFzIQmGoyA0DdzmGcxyztZxO+doyQeHuQaW/NLyL
yunp+uEQ3DQGF5iWYYaiUjoh+ctPZrHvvqnrCRze142IfJMLQaAK7qgysY2EopxmlECcib6VaB1c
nFHyRZNSE8UgYzRsaTzKERrd3WtElf9xLVww6SFeQ6MI4ZRK36Xo2yxs2G8+r6CcpYFojIJHmx/d
p1KXxSOpsqB5bz1kXgL2bFCQQ2viOX0xPetkBoaTes1LBM+/Ww3HqtxVkIFsQr7OfgXfbNEh81Ia
uspIsWpolULMIL3vfqejA9UIl+zzr6m869BRSp4WtxdWSrcu73PrXKjRmpFaBUE0i1PZC8lNle3A
AeN3xAziWFCCYC7OH/NzW1ycqdelSDQLkRrkFA7yLggIQ1oSENPrh2AzfJ7b4cJJXo5lm4xT6Je5
U+4Ryg54l1Sp+x9uQQhZiKiWRJvIhZMYNPZR3WQokOorGn/AZY+ZBhh2CRq5Odq3VFgOZku4tpVc
NCHNrKdWgRtCPqhOjJni9xtidfJbpiMWRrbo2SH6dlxkqUIoGBkLEuVWMe/KqTnMiXlqxCOMW+Hl
/Ntx4UUCNLGwMrztjLsw0D3jJb5jCCwoA6wHVUWVCtX7R/0PYf60mbucG+bCjdSabRVRNOkk9KUn
C7lyujiSVbvZvEujH5CUsCWoHDXA/1sYBZIkux6eejJDb0tEFbZ1O53/FC6jSbJGCbMcZ3JAm3w2
ftBxceb1tNKj1sS2qsSOBsnO/+3Q8J2beGwbfYB0EaAI/b55iDyG4A3v4p28G4QCrIIDw7dnGqvI
VgpKviCdj6ne2zHey/O8n+gLE9MRrIyFsCtnhe/OkFojGOuES+lB+kZ+saRGt6tT3tnjs/R23Zjg
0733x85KE7Wk5cCaorMgHxKMG/aQBgB7wk7I4i44Ju9l1zM7nZ5g9ElHJT8+NTnErRW7e4b8yLf+
RbdbVmiHDAHFM8f935bHhZ0kXqK8UtCsr8dmT1Rtl5RTEJdM9D0b7vLFPBR6WdjgYfwXMLCzI6Fy
4Wcc0bNMJVQJyn70I8j9RTUoDFZtd319m6nwuR0u/PRlAUGccEmC/pUcUFx2+pf1cYLMlzcPfou5
DxaANDQtH+PnXrL1GyqANm2Wmc5/AReHyn4e1hGDbcxbV0zkStRmg6vUC90Vc8ASeCVBkSvdmL+h
0vccosqWuKKG3+UYJKoV5z+Ci0BzBdmmEjI+kGpbPcMMexviM0E11K9WPj/mYRZgEuVbUQ97s6l/
LBP1Jr3dFan1jKkUKDyBjxI18W5//etsvrDPfhZPUDcWEChSOwRGPZhPJSAA+vtmqDuh5sYF3cPn
DdC4tKjWwsyKZVx3EGx+rP0iWINmHx7/xogyS3quRCeNS4owiJkoZYnopAblXoMcaAkkFqM9ah2x
NUHY0LjMyIikQotCLKvoopemr47qCjjsalgeyKAFaRgR7SGXFRV0iFS1RVakZYTYkw7XTYbooC7W
YDfNuAcmDOz9GImem33Wta96/TXN831RafsuDO2hy27VGRO4uerW0cj+F8VuDBLZzQyVkBqaXWt1
zJGKyMp8gFbXaQKXvgYLWQWJKqlGma2bH9ayvA1D1QXM2I6TXHNq0r+VEIBDlNLsaKRetuxKAGSK
FowQeuqZve60MvU0Qysg8Bbt8kSNnLQrMAQ8E7sD9MoOVY2prCk7PVygirmmfqawrlX+OBEVSqDU
XxIqqDuI0lqe17zVID6paQk8RW1e05rerubyf6Rdx3LcSrb8IkTAmy1sox2dSJHaICSKgvceX/+y
WvMuwSLUdUejLSN0ugrH1TGZr/Ekfa8m8NEbKIZzcrTry9zBFnNnCcVw0sqU4YiJ+7mmrpQjDkU8
yGHdqQe8UayYL/qzkIYTemEaeuah+GWqolNVyqyzb+sScN2wgakAG5nyy5OcVrFK6rSJ356FHRlZ
VDzBkQ/MyZHtRPddEuV/DQFknlKsEnsc7Pqs/tJcYDzeT3vCyFLf5pid5Rg+nxjC5zt9F0l5WznL
5CkJUI2I8spqO8RydhK07Wb+kUE3sZt+RmctxLGwEQ7IrNgZDuIt6ZeQBE+SWDnX9vvkXRzlP4Vc
jOsII0deE9qTG+6izGoxXyGL4HdHf6SyeGzdXI8OjA9H97dlfQa1Xol6QcnvJhHyomOV/rgu4w+B
8f1ctAPl8yrQZkQgfq/+kk+E5wUI1rZISo6qqb/O9pT+7ZIISLf/X//p/rOotEsc5kiYFWhH6wr2
CBd3IjhZs5sIO+EXabex2/d/iLjvcqmEr+MDBAj+Ms8V7pSdDjwSHWvp/C5hDDht2oAAvGJVkwzA
OlGCBtmYOjVEQqunwHCqf4j86/VPt6keKwGU4wJlSNDPfR17xTK+FrFiG91wmJPw4X8TQzkqTmmS
cBZQHptABxlHX0QMOGAPnmVfm++M1WkoL9XCwYNveCadHpQ5ZP4QpeDMnZW91pY3csjdB1lRmZM+
+VpX+pPWukqcuvU8neKptUK18xPCNDoFTjXIKMQoEeMetqPV6hdSTq2f9ARbcHgqJL6uW81tciEs
m/byc4xmKXONiqE/dFVe5vMoixQoqqryVqpiOXJmaOjmfo/2fiKF8mmpoEYiMFVQNAZ1NoAxJzS7
gAN2qLD63fpkHgNA3uhwsFBQGJpLw6o1cjv32XCpHIenrMMEaqmBh5PV691spKzPR/m2KpmLsCVT
W50LvKwvlQsEYF89RmcZx2reuC/XLWWzBrC6TvJFV0/YoOxHTuGhwoXSWSLA/4p9qiqmbqBVJ7Oa
cwx7oavvALMRAM8P9SCLFoRhTdgLTrJnFcdZn4pyMklZ/GfNFBQqbtot5xSpYdexsBJYYign0xld
DOg7fCmlLM1KOfXp45Ay/OXm1PpaHSgX0yzI3jOwtl/2EuOdCIyNu8hV7dLvsXSDQb6+M1k6sR1f
V0pBeQ2lmHU+khFfx/230em/LYDWWDzuG/ACHNGO9on1s2LtsjNu8/KOWSninMR5zC/IVap0MJPs
HhzIJuikWS6bJYZyH2IqyPWsIj8hpSEJiIxAFurt4kwQI1wSvNVzw5xM3nzwvd/nhdtldbYGVOqg
28Z96iHey3NlhuMPmQd7i564182Z5R5Vyn3wSwMA7w7nI7B7siPt6rf0FD72rmAt3+Vj4owoR/X7
5SdDLvl/P2XPqyNSfqRWJCHD2hnR09GZzxi+RukSzDOO4QGtcbe8MOSR/++aPPKdV1cqjVicB1EM
VDSyughPhOqlcInMwZJbBxDlw3dx1++uS2UJpRxLGakclrqIjgqKnbTHeVZY+ikyzkU5lSCOOkUg
D59+r3qKK+w4i/dHACWSrj0rWWdqC+VdBEmfehBDoWUCjANMqJTgNcMINL7cc+/OhAsmtDCQ+gDk
ChbdJ8sQKR8jDXnaAk4bcU5QrWh08y45YcnJvv7FGFLotW5Q2xt8lmNscirynZqVVt/x+3Rkwfcz
DJze4u7UspuVBEUWLHaYQJcEs6YZ5IWpgEH9bw6E/FwEOxHiJWXfIl4gFXC9Em9RH0HzZ8ohED6Y
UEvbiv4uhfx9ZV3tXMpK0kMvCjF7EbX5qBXj/3gQyoAnqeSAh4bndtbzjlh+T0QMBkk8w2I3ISBw
U//cF2WyUd30C6pS2Ii6mx2yDC7d44Vo6m60Z+2f/CFsvsuibLeO5zDqAvjAxF8kwAjIlv6WwZwG
zMEU3w3dynai+S+smFjpZ1/4LpeyYk0p+0ZsiSnZ3A0pQIGR0Ygc0rnmHACqPzffm8UhK1qF9Vcd
ydX9UmY8zs2YcUWA9z6XWDxwzbMECAopyy8yFJLui+WiquthhqrbtBgiBgAwuKcIEqMCtJ0L/3OP
dD8MBSdRKSQSU7jG77r0mBiSV3Cig1FPfxoH77opk6u58tnojljIqSAeLSJSR+98YYeGPGppbOBb
1tVRHiMv+2hsemgHAOdsddDssmdUI//wZnm/OMpdZLy4jE3bIxM2Cz8/995wUE65D6xbtEUMm8XV
vDnruDLqC6jGyj1l4ILLMqAteIObnwEER1icxALzdaop2eObdii9yokQy0CmMe74c2MR7OvOLhx0
OcUfzD4g64ppJ9OpixEmCNopJrcWTMvDIZNxP/WVR6+c8yubNf72h4f9+5VTvkZEK04Vc+R5sDar
8yNr2TWHDCRntRs/MPOEbVXFOwR8iioyKyprDoUwVPMB5lc6yBSO8VlzawvbFm2NiYfOhOJal3pC
cgK/PBOA9A/69S6eJE2r710aXKcFBvLnwTAbP3W4e9VW7lpXNRen80JbYEwDSazzUjaTBbWsDgs+
qDTyeyDRnJNBdkd93qXhfDam5qaIZzLOep5yeS8si8cv4FYxWk+V6vMci7diET1jvFTYja3kASIx
NuNFMosSTazKmK2wkEOTizRbFUMUK8TkODbqXk2F0dGUwhvRj0mWYlfNrSdxWPUbuVMYw78qjSfX
gHXLJi9os4KVfG6nMe/3TNlx2ixdn5K6KuH+4Z8Kd/qK9PNWBD0a5h4JdEoxYVTIZL4etg3oXTCV
DAhFW+gN32Ls45A+ATyF7JuAh/TH4pEuXLaYbLe4nRm+i6RsNk/hfvWhgsgcwyT9r6j5VWOL87qL
/4OZvkuhzFRPRL5dQLHrGa3ypCjTjdjg2SmkkaXGS2HqWuKK03SMlMDp5dyfcumEyb5nxq9gXS+V
IJTGGEo9aKGRmOBJgQ0vgOFgXXU2S59M1oW2fGJ1U/6QDL2fnEoMukAtGn3G+Jd8p+4Lezmkh3Af
/CQ07JIVHDqvOWkvTGIQYpifY+o/UunVmzpKApSw+diLStHvMw3Dq7kD+LTJjMP06ziAYinOT3US
fxu1uDZraa7sqpYKi2SJjAyXcev0Yk4xaCKPNiqcZtKANRW7KCqjGMrQYXoFp0jmTq1DBAFVAuFM
wqEjmjnFnN1c1x/WQShvGDZNxreTgWbckJkxEI+T6H81FHqhJjYiUa5KhPTMMCcXMV36gcECW2qA
mo8w7rFiNutMlMcJizLgGh1n6pfKjtOfusosxWx+HZFXwOYGztNPcLUjwFqxNwinNu+LL80txpkb
TBSQRfHgNUTlTuHM5UH8yjrZts95l0sX4ceiAZFmjqvEBsL8hLrIAweEuMkBafl4g7FEhppvj86u
5FHJgRCCEj0iXTGAUP6qn4Ce0D6WluEkTwQ/GUi1L42FPcFbEdDTrMNuRqyVbCozCIEj9nuETcdq
i1o2VlUmlhYujgz4vetWwDwnZQZjqEbASJkCt3nWFTMC2jDYsgkmuXCXqjvhjvse+pOj4MtiOmIA
UzjHiiZEwifvtjotUepVHhTHbRzzBjaLqgr96aCPgViSyhifaPd8g33QyUgRU9L8Rp9BUBx1wmSK
nP6tiI2f8SyxFviZikbZEMb3hZxTG7LzMeK1mdlFi6SXsCQAdxcYGozxg82kbHV6KmILmda2aj9j
rRJ8OmlUm1rvN5FXGpNZGJnd6djEq1mVHYYRK1QAb+NFUIYQQuOJfwMgma1JkadWMsOTb1fiVoej
QnSRFmmuZHN6qUv3+JQHrdzX8B23MCMoVepyiYORN9A2y5qZf72u25eRo8+aJRk6xm1kBfzBHzWr
m5u+SiJkCK2T3SY+Jnp84NedgcN27L3cEx/m2/LuN/7+aIvu71pC5ElYriTIhJJiNucc1fOYiWO/
/dXffxl1MWNXgtpcR4GhdQAT9Cj9UAH6nJhBh5675LQPnB09Vrbx0oem5I8HlndTtj3Mu3wqj+FK
vUQijy8RjK1mikvxYmS8l4z6MQA0cxcmd0YVgeI0txt9cLhCcPlQfg216TSXAHdvshlpP7Z3itwF
bSGcVJ4dClH/NkQYiu/QACuUfVg0DiATX9JA3o1lf6omaTCzUsZjIXnEOvRpjgZXw6LiNOKxE+nP
eV76eCAfO11vsPmEBe1G9zV5PqE8YoGZal/qqaU3shtnwSFogETKodFWFnu95na9UTxrmbDvFMWZ
sYBXDzzyk3ZiZA3brzbxn5ujazZck+bVEKEJP1qql7xkdgagA7wWMYUWm9052i9/1UNaSaQikdYF
w8T1iHz8/NhzKXZvsLY1/q/nomKOME1g24laTKfavEUmT2TwYgeYZiZwcfNO+SkXu+vmSazvinXS
88x13/B9NiOTGEbR7NHcCJHZ5vn9EmaukRWMQEcs6po0KspknThykUrKicobZsFHLI8vmGgwqyp0
Oc67fjSmllBBJALvTc8pWLxBvxtqcdki78wceO943CcOVJshkXU8KoxUsiYmTYykOeSxmfs6Fucx
c3qxBqDlzRLGjMvc3mhY6STlWZNGXwqlQaLZtMNRnDlvCQNvEdQf6HNGVgN2mLbGE2UovnJD7xlB
k54qSQNHZe/rifAitvLT9RtnOLQLC8oqiRC7pG0n0kHI297qWozwBbdN05hxUbPOvp2vaLKABBjY
LDr1bdMKiDBcN2A+BmUjFB9RFwNIH6HALO3qDWD2/vWjEc38rLnv8qhPO43TxI88pl3CuM1MjltO
+qR8vS7jDwr7LoT6oJImpJgDu7g1IK3fFjc9yJE7s3O0fXcvHoSEkfWxDkUFwCDmJ7FDouvlEegK
xccO9n/9SJd66ad7IzD8oqKLgkFvfjYJv/B6jxgr31W+7PFWe6/uNTdAy0TbxXvVBqPCU3XmTgve
fz4SALBB1l8LJq/n5lFXv4P8faWaKLXrAXQTzZq46J1kUJ4reHTGabdTrZUUSivluJP4MedItXoA
g1hnt98xZbMnbU/pG6k3ddb0FrsKQzm3PcFKLqWdoQEY1k6GF9dP8y99vxwxAuZoTn2MfVBXEPzu
eRc41z/ttrauhFLa2i1z0C8lTIKAbI2ecAhs/lazVJMsZvOHlIlLzPqGlLqKlZ4kStmlXnbMCydq
YfUJ5lWwt4EJiwZABADr3P3V+rm2OiaVpYVKIRh9Aqc27itfORJqZpJoxD8bdL0yi7W5zPqW9LSK
GGORdQlD8vThLcHO7PItfQy9FkVSUCB9KyxMNv68/ik3/fb7EVUquUkyGSNaAHr0tDSzjSo1+eUo
zTdF9XhdDlH/K86AHlZRJtSySx1dzE7srLwdzIE7czGjZcRyOZ/mVMpQ4YIQqVqYNt6CijofSPe9
3vt1GThNPtlF1uwLtXtQY8Ba86GDjsdXQ039UZ2tOVGtqeLcKggco8sjM8UkgYnlbpcfla94krZm
Pqo/RNBshdrCCgCsD0F5qaZVZ0EfMSTL30l+Y+sgIF5gVorD38bg/xGsAsufrMcv66uQv69coyEa
XC2UDZ4hZfQlnAxXzOTDIoeM78ISQ/moNFB5uTK4yBuCx0rGeOpBjF+u69f29cnAelEUlZfoLis4
1Yo2KZA+jwEIMhf9l5iVp5JbHstcYDR0/+Dq32VRqXrBy2GXTghs/GDL++bnfIqs7CHVHfUW6M7H
DBu6hxYIQdZsqoyb/IPnfZdNlYsKvpDKoLo8XNV97iwHLLq07mK1PiFTTh6D79fv9Q8+6V0gpZdA
2xTiTkGpYkiaH2WTfzGSYDQDIfCxprzLJM6fKskwJX7eyW34rIRTQN6KN2IfRqaiSXggIg5d/1Hb
+vT+myi1zXW5y3gNzTFZmm7iMea8ug56i1PSgvGtWZIozc27uqw4EZKiqnsOEsnr2/6czgHjQNtF
L+n9RFRAHcqprjupwuqNOTqSaIL0fPc6Wc33+UvM5HXdDqbvwqhgKkhxJ8ak0d2Av2iQdFMpWVrD
EkFFzmSa0iYCmhWqt7Mj2eVd9hDuyW6u5g1ey/0bNMLNZwG2h0RUmgz0kymRhZ5JepHgVPq3eUZa
QrguBrPAJuUuisxhF3raKf2SmLw5AoYKiIjzUTTnHXO/kvE76GYRWOQxRTDgaTa9SoDpkUDSGx+F
fYnBhX+DbLc9i/R+brohlPexOIlGD2JwTM+2vDUDPOws1pnPFf2XLJVKM8mT7xKfVSYI3ztscqGz
fN0et+eJdUMEyJakySJdlJmk2ZijFslvkJrl98UmezPDj/ixfS0Ez/BKNwOyo8sQSmziU0phiBpY
wgUBNI6UzZRlGs290qZeKT8vvSmC3ra2gIjkiH45nePjMJuECxptAiZu4qZbWImmLKgqqjmXEjTh
JPV1UcD9o7w1RWxdPyDrfJRCB8GMwV7S5QXmhaPNX0vwgEaTjm3H2yJ+uC6L/F8f7lIEg8qKHY7y
c9mcC+hVVZpLEALI9q3kGXt2f+wShq/Job4ZQKS0ZsprkHo9TDYHN3ep3gFmhsy3LDAV8QH1Lmt5
y06GV7+wfd/n4E2dlP50STO3etZrIAXUvf57cytDawJg/A+OZM2+hm2rymJPtG3LVVGu0NC6w2AZ
9TXHJFkQo2ZQv4M5zcmd9K5OD2Xxg3PA+OeoImrPQBf5MvT2HGGcjzVR9znCkHO/y6fdUi7wQz8V
YNTE1vMZMxiHGrD4ZPgCtDk2q759MfhP33kljXpWCP1cloY6AdJqXwPk80U7cDeiRQjayRTwaC9P
bYnKZuGED+0DGngM09m+bV0WsTSra6JuUHpWzgLPTbGuuosBsDSSJ4UH/vSbrkd/iG+bvbbXnvIb
1oDCJ8dAbnkll9IuodZDrImBPNnIdVMbIjMbAdoiaox84TOSACWH0qYKDM1tGMcaqGvN3zufKYBb
vXrf+KRwVBy83sYUEyZ5j8ldZFZ3IfOOP7mnDz/B4Mla7+rtMMf9okQA0nfLqjW1oLE58IdG6SnJ
RLMTU1YriyTVnzTqn5s1aPo6LQFHJa+IKjzH6MiWdIgeDKxljXZ3zyan/pxmXw6nqZIhqQguKpVh
Zq0wpEGJw6F7BUDDGf2WUB/tQElUswoDzInq5V6Kul8RD6WaUh6bm3EMyHtQ3PVG4l/3zp8eN9Sv
obwz5qYBcNXg7ODSvlF7ZcfVxyiczK5gVek/5W2UJMpuwrzkxkYCG2yog4KhCV1Verx+FomYwOcP
+X61lIkMIseleQ1W1vB78DbuCchR45ZP4U56DS4EfkfFJZx6moPy5y/De10sIPvb6o3mKHdgv7S4
E3+jIZXERp4r2mzEf3EzGOrvv5AyrlIo1XSKAgMsItyNbLUgiZ2ftOfOX8hyrsN/J6QwmCLZ81iY
An3a9wnBI9oNznyczuXNf70jSL6JIfAaluNlQ6WBHUJVSYy+Ax2nxJ/L8j7jHgYWgN3miVciqEde
F9aCpHSR7mIu0Y/3v4eG2Wa1Hf5XciizwjBRIBhgb3WLiistJTNyi8sTOxFQQxx0J+ZLpwXitZoY
p6l8SNQArYzKaorFzHKQdWiGo9TB3ZJnZ73vvVBIS0fICwyfscrjrAuhLC7MpBSoBLhzstD1e6eQ
LNOzqrcXrJFPxmBoBtpDuqhib+SjE83Dcap4TVKRjQhu8gLLvpdv8ztg4ia2C6QAQk0im8hv0bTq
D9le3ZU+guaNei7d8CaxDpFff71uoJsh7P0n0cstYW/kwgjrcBtR3FVtbi/weQLP2pljHZ3ebpk4
aW5r4tDTjAPPUiSBgqLya77d63r+iqF5nFsODn1cnjk53Md9a5XFcFyK6qsQzm4Z81/kQb0fxsYC
IoEdKsZOXDInqKNjyqW+hqdOECbHASNycwvG4XZypSC5a8X2XtQ7pyn0u//+4lBn0gVDlHhJoPm3
ir5Kl14Fw3KMVd6Ed/sk9uPp7bqQS1eW1pi1FEoza1GYM0ELdeRxzTHcjefqIfArt/UC38D4Zfpl
dJHV2flDaIs7Ag4e3LOqhhc0kmu/gYoS2OwtxH7mkMtiTDxekMaXJ8VN7zmkIKknHLEfCPyCDsWx
PDTLRyAIubKr1ZjUCixQad/Cntuj4ISdFd6IB85nzW9tqfD6jqgQg3ljLZUXuJkMgTnsT00OPu/i
r5KwtRjKeJsOgEVNCzHAPB7BdeBW7rTrJbywzcCV7sJ9c/j9rMC+wEH8mn7ld5nFnHL+BJ+C8IAR
elFRRF4WZJrBRZQ6PDZGpIJkDFc5RPZr6iPL37MudfMFsRZEBQllVnPBmDLychodVDxBK6raw57z
cjd0WasIW9nlWhgVKZYki9O2QiLStf4ERIcklPfJottKDgDGQHQYVsW6RMqq2qbgeU6Fvyc416he
ANZk/EYUmRAzC1bwPPqpDUD2xclQhmc9V7aizfqwlD2BuK8uBgnSZQ9pEHZ2OodMuzG/4KfSFKUq
lF1kUr9EcZtqboM0ZvkimMuuAyLV5PS3gBr77xeUKXGUfWjGWMvajGMBkepLrvG/Ykl5KoX0ICwR
a3xm2+T/sQIaAycHLz1aABeXhP65X5tZfxlIb+3ZTlE3MWXQYjIbdlvp8urD0RssGCIDLYOYIDW7
4QTgxQA2AnQFICtw4i9YJmvO7ByKZYY0Fk5cjyAJaGDvZFAoXbCmlHukKylkZn/DZs7YfAqtz0iU
avXOi3thnGvAAiMVAiMnPxwzCJS8NDDR45CeuBhThCxN/UOUe/+clK8RsiXUxQSxNGts9ReOeCpg
HOq+qczM1f3f86ASfE+1B+oXwok/nHOXlXmzPi/lhEalWGbEOc0de7yfu9KSq5RRqbjg2n2Ope8n
pTxPVwwLD6Z7rD79IqCo8TfDBeIYsJskUzUAy4Cm8w3AlbBdOg7m/KV7bO6Se+NuRnTXRnx2UPPm
ZnbHWkonYq/9LMol1ZIkSn2l4AHMu3JzI+JxK4DFB11QRimD4eh1yifJYMHRihLqXKnxqVKwflQr
+ls1Fz/ynLPLoGS4+s3351qfKa9k1JwhiwUii/Aa3gt2imDWnlUv2Kv7zlWeO7vyyyfuGa999VeE
KQOgMz6UwJvz885JffB/fkm/YHfgSbKkx+Rs4GnasXfTSH2Mvn4Z5IqybigyChBU/WzilDLNo0FD
/SzwKjfw4yPnAScaw7Cs4LPlOVVNEQxeR6lMoLlPMq3pw4UslCSoJcVGaBaZYQ1T7DNCLPmQ9JHW
ciiTnhtMhFZoCrnGQ4eexM8WyWLrgEfA4SMMPArH5jiB/Sh2qq81GEJnX9It4Ty7dQ9ev39Tkt0s
oqk6qqKg+MJFX+oAK8+mAwVymRdMmoOuYjDT1I9etBtAu2LDOfb41+h+PqrH4ol0bvTdfEx2/yIk
b9yKxMuGJqBUqcjAefjoXY2lnAJjxtwXGfmQMfbZPzY3GNO+zNI0e9nFfgOWK4xb5vblRjIgy3it
oKqgo4dCxxEp6ydZjJC9kjhCUGbjOzDcYHmLDBpkzCmsrbgly4rCi6SMoYKS5eNJ06DIRBABIo7c
xWfc8im3kB3PYOMjIBSsecyNlOqDNMqtzIMqD4JY/H9KRcB6e5+97/e5PY6e1/pUlDfRIj5RtRZ5
h+xVXwas5ZYgTQ8d2eZfu9oqzuQFVr0xQQE28tW1WLrhxi2xPqsB+jX8Ptj3p26neLw9nf5FirNR
d/0gifJEkdjyBZfgsxEIlvb+NzLrYtW38o7dJdkqvX2QRn7NyiQrI+DkRe3g97BVKKDclthfIrdp
wYZkDl+Dn2piTokV7Ah4P/av7fqgA6nIVu/Dr/pJuP0ZF6YY/vcR6sNvohIgrh4Ubh5QoynKl6Dl
zUo7waJNXVycvP953UtuZBwfZFFOsq71XlFiGGWTfOsxViFPr9cFsBT2MkK1umFQIozJFF00pz1L
X7FXpe1KD3MzLp7kLTYvureZid+4EeQ/HItKckahA22kaOClXKKgJEX8j4AbLcwHyHaM7etAixi1
mA23+kEg5WwWqZfHlsOe6MR1dt/F9sgJVhm/1E3myIbXJLeMa90+IUqXwE/RSTD9qLgGVhKwrId8
ydip3mLLj9nzhNEH2SEVkWy+QGPG2b9IleVNV6CiIEfKTjx6XR8ll+i19WqOD0qwOCUbG/S2ZBNc
/fhQ2LzT3g236MC5EvjgU6feS/jahLtJsEZ/vCkAreHMD11tkvQicQpPxEtJPFZ/9fjEzuI/v5O+
obgss1qI0PolhIfqU497AarNUXaBELczmChEmxqwEkf5LT7leKXvcS1cOy/mAjwYQFXog1918anl
Gjs2SuAjzinDWWyHuZVcyoPNpR4FaYPn0nLTziZJ3i7AakBuwUFT5izP55FHEoBW8ijvlIUa4P1b
vFFkT78ALolOvtcBD+9MeCph29WfLMPjj3iOEtSlcVfZyktvBc7EMgFyMirB+/BLKN+V6QCP6LFY
9bu6YJMRJg0roujju9WJVR/a6vB+kEYlTlGbBmOUQp0I6G3lVrfNTW7lVvyfZckZveUGfXyJkcZu
vIs+iKU8Wd+qUcBLyCsqRcJtKlFujtHkpV3sTrpkMbwKUdJrV0q5sbkd5Dox8DhEcHMx3oLFvdwX
nAv7IkPWVjb84WRUxlTMaY+9SxiM7NUgTbbSfZCZeI4Fd7yjHBI7t6pdfjSAlYPOW2gJp+lR7kzW
ssV2fFrpM+XODAD/S+OI7yrfYZUNCbHwVff7Z4JMC4bhfeqys47PI1QfbAhe9KMLLaIAtyzg6CQV
bm6Jy5ZgMvLhX8i6biUA2/ooS5CLXjZa+IfGBhqGA049azgUaOuA4fsQMbrmF66ITwqkYSALxWFJ
VxVKgfSkCDmdlOA6mzx2gdP8KuKJFdjFw3Iw7g2rjgEigGxO3RGKYMySYoY0evzvh+Jww4rA458h
qLxGP3OEeGzRtoBvUB8HG5M/KWJRAKDvCYwrVn/Lzjg2/TDgm1RNUPBPl6l7DlW+GCMF37R1Kr+7
1X4MBwPLnYKjlXALrNfU1sALvPC7OMrtt6kyGkWNz6qB20aw+wwEa5qV+9W9AkTltLUVAnln99YA
CveQiaVz2a+iP/RaPhUGlDqspyqDfH4/YZSKAIQpu+Qmei5Pg5+Bpq8z8anDY29j/9NVbsmPEe/5
XXVG9YLHkutfeC5kJKRrLaKeQvNvyRPITDvlouaC27zE+2ZXHrk9yTfYexNbbhIvaE0Eerwoy/TT
Uur4MkhGlHSeATED8ohpdxys/siGatyolcgaVpmwzERgZemVpk4N+jwVa9UFf6nNLwlIr5Xvshwy
po4/gwLAXNZyqFA61VJeYRAD9DKe6vEgkA/8DC5YdDKXcwbA41emlpmF0+/GO+GF8em2PNRaOBVZ
wYbQy4GEGSbZS+8xTWQPJhjencYs9uz3JetGqXgqdHrF1xqqQjmGlVr9Scj2ssriXCTKTxvH+kSU
F4xkueKLFiMnraO9Si5ys51haafSJyPAbMg+EqKuiaMiaTSjb82PFbnAcEfyXMkDsfyOVZ3eqsx/
0BIqVDZtmAd51YF//aazA6/3AlvAc+7cuqQnlzFRnS9MPFcORu8nYbttEcGuobr9Xr4TXO7ZcMGj
UdiRO5jcW3qsMhPkb359JABll1rlvj2A5xEb9KyqJctEVMq/LzD5MpsKAGSZuidCcGzi1+yAkSaB
t/CyA4cmxS0/WPFzNNjhg3rPsBOG6tIrTVMhyBgxrAOX9zDTCWI/UAoFMJbxNX8mbrYBhpjIELpV
H1hpMr3gVBtB1hQchr0bDsShWNcqDMO+fi7WsSjfg7WNTusLHKtXpsjK5/5XUSaRCYw/VozYejOv
D0M5GkzDzrFKhs1aR3IzQI94mOvbpUDnkp9HN9oljnE7vI1MvjuGfaqUz0mrsuV0EXIHl2yGk+KZ
7LJrg6xvRXkdfShzPdIhBnspN2VaYgTB8K5/q8+D9x8DhUq5GrFQNKWuMdXbW+CRw0R1/W2Cb5M8
MpAG4sA9E8WbdSrK6dTqPFcGj2qYeurRscrBDnU2HLD9OAam713Oll4aFqorQ1HokSQe6JyGXDSB
O5SibmOKanHULI1tJQMlY1nxXj3kzAfmVgFhpZ30fBLAQHMwHuPzIacA2bGIVL08/Q6H+REIUoIV
WjxqjyVvMhdPGSFYI39fFelyvpDVRiTxHzBn8a72OGu+CW54G+M8Z2YXezN9Eg18NRFL9dik+Cht
EMWE7DtqbnEk27yERA9btWZxz25sbTV2Mev2LotS2LAXA5kfUAkkgxbajn8LK6xXWth1mm3dTW8y
FKBSoHsKPqLG18L56/eeJuEfElRFxok/HphXQmmeixzdZWw7GD8im7wMel/9gcU2xrN68x2ylkU5
G/R2Uo4L0CAojtqz7JSegnlwjC2D+MpLLI6BZrT5lMW8oIaGHulo0d28RtOkhisH5B4nMiad75sf
GKw7Znv2U3YzUKxEUYFi7rtZQz01cPXsQZtfa14x05iFd0au51PKsRJCfapWKOacUyqE+VH0slp7
K7mYs3JdF7Gvm3+/7k43/cxKGP2tCuALjkBdc8dO/g62q1teShyeK92oNG4kRYns6/I2A9FKHm14
adlpAxmFlr3Gz51hJ3it/y8YJTfdiQx4cEFQJcAqU7lSple5jsyNBLwoMEn6m6IgDfYaCd0p9vbF
ZohYiaO8VyQEciCWeECIaWBzzc+0Zk1NfOYuInFvJYJ67kaghEkEjYhQW1CLENxTIW92wyLsigK9
ojTh78XC2HeyceLLnFFWETZjg4o1HhGDsjAy6sPVKnjExA7t+SJvvXjRX5dhqizVSJU7zqiA/yDz
9wYQSuZABEhTGu9ypX2NjP573gWzlwE+RK9Vr5aN88Tlk5kyCba3U3UVTQEMEEj6p75yqPDxNElY
cxr3nT3jBYnpBowOSObyLLkt0qxpF584TIzuo/MMGoAUqyqPk1NiDIxVG/kM2kk+1uq3UGYV5k3H
NcP8u4WouIY7HTkQKKEAREBblqckN5u7yPmrJulaLvWVcl5fprxrNTBtVn6+C/dg83kiswSsYZk/
6MP7bVNRTSzzpo4x7Ib3OrB23Xof7nIn3g+7AUiF1X10T8AmgzN7OmvT1FZXS2VjUM1+7NFrdycR
mBRJbpXa3XUfxTrbxRRXuUiqhtzAxWjJkr6NbGVuL59b1QJ+OVnoBYgLWEQfMYyU3AKmjc3dvJmc
vJ/wEvBW4pVBlJKxDrDptAeH5nE5CGcCMyKc2GOY21b9z1e8hPKVqBkthZoXYdWxpjiadje3b1GY
A+N1z00ibnZilXk2483qbJQXmyMhMRSioNiSzsxgj74dWZzdzYlZ7TKTdwuHG83mlO1ZGsvQm8u7
YnVUAecclxLuIa/m3cBpji52jOC22Zlamd+l0r+S0cTRIs7VSBqT+ZkwToU7+TF24lO6/z/Srqw3
cpxJ/iIBuiW+6iyVXXa5bPfhF6HdPa37vvXrN+jeXcu0tjjb38MMBhjAWRSTyWRmZAQBjuDPMN7o
gtvkG0QtlLMqAswG5mA+cnmvRbr9JUwAiiM8G5IQq03InQKQRlPrTm6+ZOC1lDHKVUBmXRmg/tlb
18/ObhQ2wdVKQNYKVgq2XphDZkkYZGwwFbUdXM1JvpSjJWL8c7GzSwypRuJGQRhEQXWrHVVINoaP
0m/gVVEQrzk/Zm/Lt7+F/v/NdqjgsKq0KTM9A3N6c3gG8x/Hwm4RemuCSdZCKDRMRoYD1IO/RHIS
t/8KdWGLguzm17oHIBcIIxdFGcRg85J5qI/cGUEKfBUo2e658Z+3YmbbIR8gZYOInyMeDby+A9rD
6i2QI/pV0KMqz6e030uJtx+AuXHQtwpbZWjRBZgzGwIxRzNtT0Nc8SApu93PrSHmwsm70DAGEZu5
oEAM8NYThRusDvFogfhNiVPFjBVIY3nI3N3+3NYyc+MY81rC13GW6B63Z020Cp/yuGMPLeWouNAO
e+W+xfcCpSmaRMEEM6EoxY++i7GDCvOuuIMEDEb5g60/VAda78gAZii/ApsK6ujlbRiQu16arLIP
EIDkTODW6Og2+zgGNlXIsmIJPUNfzmR6CEHv0g/3wGJAxTg5yGFkQRvrVU0qT81e6ulwPYTsvh/f
RopMDdgS4ISZpScDxJWhVIBEjgIEjRtyJ99jIoHSyxx4/cLdkvLWGnNkdMUkQDwrBqqqkytQxnwg
QzBrmT0BFegM/395XKSGW3vMgZENtWjTQsfqRNRS1O8Tebr+/XY7oFsLzEmRBj0dpBIrorfQAs4p
JJ7zDXaPuMIpPMQX/Pt+CMrjdNMdEgcJMKAoVWv9Vbl4+0OYgyMtJDMlVf6TR4Vf4l+UAre3smBB
bHILB60x4nBjIN2wz+4LaNAf93mDn2+iflfXxlw2OK6yZhm3sycRX8Go9j3YxbzML0HWTyAS7mKE
x+GVCvfSqc2C3wYAN6bjRtLBN4kFC9ntPK+HSiqtqrmovWjhrWbPCuHkU7tRgk7f/fda6VHeGJyb
tsHUHwzW8yOJFLsRQ1Tn4ltRXqyBi/TZv+025pjsjQyKMCUaPIscemdGI8kuH8lNT+lGq4fxdUAX
hpIJT85yqx7Mb7olg8frjQTGK75GHg/xyju7CnPBN72eZBP93nQ+q7ubn7qTcVF8DCajTQBML7e0
tXu/yrIORV8F7M5srSmNxKY3Ou2PR5eg4o2d9gbz77gL2ofMIwGv6fNZooeGi41FZonGCvT+YGKJ
FYVWFS6kqOy6sMjddKpOygG5c2TNGq4C0ysee794LO3sdTlqT61THUjA+wK71/3m5zCxWVQHo4Os
vOkpmWmFU5CnB3BK87Kq3SO8scLE5L4Z1ErsTGSv8TxahrHWbjENT4La3Klr+q1U+9UbS7BVF5Iv
LcZDKQJ4ZSKlzqfGGocKyvdAdpj9sUul+rBqhl9MPchGiDGeikmRvKJU3UJLD3FiPlZDGFpL8e16
FOYtgQnzgj4nUZzAU+QJU0rz4oztYzv0jrLyXIRniQn3s7mOCvouABAT0ZEGqEpM922X2/nfUCV8
8EUmnq9qrCzphDWhseyMq2GF5Pv1r7Ybz/5342UWlpTU0LVuc7hXaCi30+xBQvdQF34OOiux4xHL
7RsD2YWoiURErvExeCpNNUWtgKOVKU+Z/pRJ3lDFVhMfjaU4EJwrVZGdHDMzM1QbC3Ai9L0rRPJ9
KD+byY9l4sTy/Wgmv/8eJpgnRj2vYoPfM8/QWEwBt0huGigkrMKPVHKHcLHa/n5pnlB3KMi9Xq3O
9Y+/n3htfgAT3o0Zygxmhx8ggj0/OqDOd4LStk+vaoF7T++5LcGEoiypkghoCXNAhqYScyNBHiTI
o3IYI/DUYiIn6qXSTlAz5ISUvcC9tcYckkLKcikcaU6kdrEjlsNgJwv5m1bE1gpzQECIIgtRizdK
32ASXDzRYL2OGO0xD/+CtIP6A5vobKyxExFaOAuToOA4psGI+9cMKLoOpUaQEH4tIKdRBOmhEbF1
uY1ig10f4dk8l9k7Q8RA+oF/ML3FMlPnKmZcpAa/gc5K6F9SwK6yB/rmpPydtK/1hovwhF/XXXWP
VgMjRO92mRsizsViyfUOQc8GQzWQEADXBaTCXH7ktq9gQgO11XCfX+RD/tycgfLm4t92jyteZroI
GBahv+Rj+AC3ay2vGgqRo5fd0Qd/7Bjucr/aQL7c5H7Bcy56+j5t98Ye48IAf8SkUVAWpBqzmB6z
So/6V+NgrW576jj26J+7Zo7x5Rhk2WO7GLjApNpphM6ZMsXK9MQaV4yLUehSq7vXd3WvbP42LUV0
QiQNMfnjJ11gVK0kWr4AYxjQXmc6mKY7wgsmE72EClXQ2aITj9x5Jzh8MMs4U79UTUEELDVSNVcK
J0ctOCXlPQsUqAeWDJWSwTCRdR2HMdVoTw/Spk6Tg9p45nw7+mmY7ULi/W6B/oLNS8A0SJGmoPHx
RmV1JgKcMhR9XjK95qxk75LQ0GYVNRMXp/6J1a3LB9T9NIF4WWwcAJ+GDnYV36tCPFva2DlNBEhU
ZrS3Yie78jJZQyNHtjlE9nVf2bk+KCZREglICcGZwrgKyaVE7RtCvAGgdIwUn2t82awADwlPMnWv
wQxTOioh4OBSQPH28dPWYG0Ru2nR0FQJfSrrHB4wT4PYxm8w77UedFFUdRVr00SDnQ3OjHGMFQk6
y8Niqa1dubqP5sqzCqEWjIMd4q/hfX0pjxBEoewFnG+6B4j/YJ0582K4JhUqMsTTH+JALtwC2hEo
0I+HzjPvVxcAKXALhDGqXokd34HqDuwePScF3HFkhFQJryvkmthZJisLE7kShSQCqzzG2oTs0i8Q
BplH57r77LmxjtEhAzuK2SXs6sdNrSpTMNoO/pMG+pGymNBXnPYv525317QxxhzOfAFWN0Ua6uUY
/QJq2RpHTLCP4/8/yfmwJsZREXfiNBolOGonWXoD7fjpy/XPthPHIIcj4UlK/VNl379oivVVYiJP
E+EaEcbwQVbF2RnqY0wg+2CC+Vbg2V+J2AAeS6GknT8eKC6OP4bMWwnzrSZdXVs5lzVPncCVmP+j
4Ua7/q0U6kLXVsJcK6q4jG07gs0UAna3TTth0kyZ23ORdzVo9YT1N9GES5uoq5M0iW4Vi/5aylMH
PbKxdkkVZYhn0osYNeeyJ7+GIv2nyobbQiM3nYL5rnqxwf/rx1KDedC4yEDevjyXkvCSLdB6aNvq
pqs0X2uGb0na/dZK7bsRQeHo+iL3zpFBZUmgaEskIrGYsWmaRr1VwUHcueRn/wSfcxObgMqUfIld
Xrq5k20aEnjDqLoWIOlsfpA28VRFRpH6Qla7WWdaYnoRNHzR341pcILhTv7zwRazezlGqYE8ha0y
k71FQwU+0p3JeC6rezNRrLTmVrN2ogTQd6KI61M0DZSYPoYkqM8LsymC0L1zhdzGfL55jMHuS7Fa
0gNk+ZLz/KP1eX3Rfas6ARJOw1wdS+gSCuXSa4i4fl5/L7LzPP0QVM5Ley9bh0YnIJImMiD5k4Kj
KCcZmKqVBNzYiqfbxYMAzoXVmSOAN0eQ74LJM8FgTHxYCSa9MBmZ3Anfec6zd+I3P0JjRp7ymmRq
SX+EAX7LFmgqTYx8zmnYyUq2C9XYy2tFQzBsIZua3gog4MJYSnLEFJmrWygAHQ1MrBeeEPBWtvcU
+WCWvhQ3yd+UFEkD4aDE109UHyhZ0GYNHeWE5qolotXL74nt9Jc/WGSuTxFQwiarQyw0SA4S2pyJ
Tzm44iPvVOwdw+2uMddB3i+qlC30i5qB0J4gySboL5Ny6bG65MjZPro9bMTeGmNOYForcYqwAxcB
de+bdrJXHxRkW1AjCzi2dl7vH74gE19GIZWSJIIMYYPOi1//wlPnHphXKAEaeOzUfju6HIu8A8A8
WKVsVTqi4KRDRXv8Nt7+EYc2nSiQoRX774BQe9GFzuGJqgqqtk96iKUQy5AJgjq0ZlGNt86KB0so
rLK3uhJNNhN1CbCbDU5X8fZy33HeLdP/vzkToQGZPrF5s1xkB1MHyY2CyynzyQ/0gPLYVn82AR0A
NwJ+drE3HIcAruqU6QSzYJ+iKiQkmnFNoQSFLEZ4hainZMUCdDXRW0zs7rbx5sGZn8PC+j1D8JE/
DL73kvjwC5iYICjrUGpDQlUDofeI8Th9eqB9TdqQgc68Wx4p/qz9pjc+Nx7tnaPt6pno0EqjXFWp
BoKdWx13mHIIwV+12vOX3ueOVOztM30vof4kaYbEVqBqwxxIrsWpL/0sWmtundXJ6JApxXSrqBq7
Q+fI4DnHfM6/odTZex0aKt4p2Gu8v3fICIpeawysle40JSPEOAy4H+nkGK/Sv4dEAD8SQK0mvUTF
t2bRxqfnNF+GUkF8aj2qw6IAb1KcotPP8F5xMd7o8RGFe+d3a5E5RXG3AvgJemd/FHprglpiOqvO
2GmcZItnhnl4Tv2SxNKMw4rH9q0yhYEi6EHXFZxEhGOGbQ2XaxOTLsZeSdLvUrqUZm0tLScH2MtR
N1+M7QEbfd8CdNRDlAOSoGoy2c18GJXAWEEGX/GqIHshXYX+j6ZSrAaouz8GOVFrWxnawYkfEu2+
jZpXeQQ7zPV7Y/cdszXCXMHC2MhtPmJFkGsaLHOuIAKvTj4ImkEhJXXAO+nirdGvkN9oD10kuBCC
d/reeBqNZrXSqj+YSvGUt+JjUTdevGgBINuvU6+/yFP0DOl1xTaK8h6N0IOhA6pmTGBUX/0qL7yC
qA9mn96ASeMUZcUriId49/BeyqYSmSKbRSrmwcbJpcxjjG+DDgZl1fj7KDiobxoQnraEZ8j0RaDq
iErQyYPdPuKJvO1/2o1xZv8mIZzaMAQXFkWa5t+7H4CQHaXIih6mk+wSTBu2Z+WmP5CH7Dw9Yqih
sGoQLFGah9TOLFwcAf7bT4/a+fqm750UTcUMPbipadGL+Soa9F8rvY8T4CUkS1MvKjB6ZszxrD1M
l0F911AMVBMMVrNATMRxrfIK9wSx6PWcuJAfa5z0LkPJEBrN9h8duLXBmAWXgnSv2gzrhoG2r0gU
yWBiGzHDal0nSLjEt8bjXFnDXe4Uzxqyk1fo7IEuJm7t3K1PM6+/vftxN4aZaKf3ba1CUgpBtays
frlt1H/W6nJ9A3cf5pvVsfSg4txGrd5AK0b064CAT68+DFDV+zOUz4MFcK0xD58i10jaorftzxDX
8zqpsIGqejbC6nmKTadO6kM3KI4UmQdgAy8iiA/xUFo4/rQXDbdLZpx2VFutERqcprEM7bHNrLlQ
/kMTzIGFPF4IAR6oY2Xjjzl/agUeZnX3LbddBBNt1SgRO2j20bxtRpundNoSOSOlO10cYEweuXC/
3a8GrgoT4CT0Xdh3cbJMCkT4JogKud3v+AxmV6BK1LN4TwfEIKbBBSdT92ZfWZpuouWL9NhE5P14
aU15nGZNiboY4BjPRvUiyrVVQRxFlmbkbyuqWpUlIjPmHIj9db6bZbbOUFdSq5MCwbH7MgCW34UM
+0kOBg8iF5YJTm75ct0izyCzk5U5grrZhEBy077G0y+t4DxxeH+fhplNNijK4QA9qDn06joIRSAk
Cu7QEd2Ka1vFPFKbTu9zcBxRicaZJtaAsdM5KsryG3ncqczduLhxDOaBKpSJLqO0GQLO1d9Kt5A5
fjGDBLyQoif9qCFqlT/zUuq9bE1DTo16tmFqosZ8wxkD9dGQmxBx7oenpBj8KZFsQrKz3MlBX8jO
dZfYm142oN8sEQPCpiJIWT/umdDGq55qeeaHz7qPISWvO6G3M3mgW11R+qJITImX4ez6CUF2Q1QM
JZki81mNsk56TBSGmP0sz2jq+HNoHmm7o4WkQu6jD3JMHF4viWeUWag6THJRGDCaQQU5Q0O+Xjgj
aZ8t4LmlivR5jf37RLBT9XnfD3OveZOmnbJUseVU4WzXZ4ekJlTFABYaqmts29aQUrWKolnz+lK0
c3OwJcqKnP687hQ7gF36cERxBGkQ2sNsy8uEumOcNivMgCgIYmSOOVkYIfC83BHuouMEOYERlOXd
uYNCK9Ad38H5yHuz737NzW9ggnIB5udpivEbBnB6DeErITza453u4tv7WESdGaDuT4AJrSuKplTe
lklHxgCe9MLb8bV8zA4ZvLJ1i8D8Rkkuy5Og2dUNnzNodz+Rbr9ddRDtY0475pImHbT6mpdkQTMu
J1xDdpTU7vX93BnVxEI3ZpiouUiT2C6lBs/Ek0K67Z77QxHkh/yBd3fvbtrGEHOyw7LVMwL390pR
uWSkP2oLNx/hfTPmIJN8mpaqflvM5FKFZhWUC2hKUELy9AKCP2c4ALPF+YSfX2WgNkKBg8ZloGtY
omKhXZCt5LqGqwCsK5Z20L6mjnHXOKuN6/pGSHEAKLCJY3bvg27MsgWCHm0SLQbb5dvk33KnvVIc
FR2+y85YKUb1eeXtnfIRFioreGpRyihAOD5eCLqaLL2REO0N1UOb7WiNYMQQApLQPv7KWR5NcT5e
5x+NMXtphmGdCxGMDUeMZmFyxgyUy+qvNqVuqb5qnPC5c9tRe+j6SAr0fj7164w4UtQxFuhBEG1Q
u0LXyKKeUwTxoQe1HQm4OcTeDmJOWsM4vE4gjcq8rfKOYFgnSahQy9vspgPpXjDMu1SPPrI7kPtd
uPRRn8udAN6822S9RiJrP0tCrL+NkEQ32QsFwFEgfPnCZUDaO45bW8xDi7KCRKkJW2kQ3aDb+qCe
pTvhkuBYoAb4gFnm2uIJrlC3YN1GNdHz19HhBXM4datNotlMoxnNQg7ebIBQ6jy7XTswOUjZocjl
wyLezcUrx1E/t5fwRTcW6S5vLGZhGvWtVKLxcqRu053amwVF1fb0NxF0a4i5EYxoNgSlBmwqkqDr
A7hSrXMqKTtF249rYW6DnmBModdggsKH4p+6buXOipoOwMR+/6X7NUZ27i/+9S+4eww2H5AJK4UU
64mR4QM2gggk/GA1CrfyvhdNUHjHdAKiogo45sdNUhdNwBApFCf1E53TklAgcwWUbCRb+/JvJC7p
32PdEE9UpLGmqUhgvvtoT8vmbsx78IpAivwQdyU2S2tcPYkbex6XwlaM6fn6V9wZ6DVkA8N9KuTa
0fhjOf3aJZ/DsloLH3v30MyO5FAdGS2xKDARGPhj5euOjiaWfo9xl8QC1PRYOKkrOLxY+vnRjF/y
Rlov4vEA8eOPi0fdf4zkWip8Q4KWdHYzLXg3L3YkncXsoQ/PGU8gaM+DQJ0CACtG6vFEYk7GqEAn
wFhn05ObDM9x6EII/1z/uvQvsPv51sigf/6zyl+eRt0fOv6u7CJLHsO7sqh+DrnCQbK+YQE/GcIo
sg7BqD3JuSmP9GiFo3aZ5HZ4zbZSf87XPmjqwTez/kFfIkinCasPMGEQC6OTx2BYl+IHwBuPUhG+
xHOlO2ndutGMCmEmBGEzBEZc15Yulw+jPh/TJHKmAvMD40RuQ1Fze1V3ejIctVr/Ddimv8xzoAMH
hmGQ9KA2jdubUOPVBidrQmCYoeVctackA3lbpZ+XIT/M4eh1svBdLcMBGEuUJEftIMaVZEENbbDi
Sv5mSrWvFeI3SR9ecgHcZUnb3LW1YkFq7pg0YW+HWfIjL5YbKTVcpTfPs9ijEyunnNmFPe80378w
S1dVzXOTQgW18DGIgs5mactq7jSYfsOP95X6UW0bLxF49b6dqiPAQBuzzGWYCpFklgPMTvaf6Wtg
ZVz1/o0L0CeH6+66dyC2xpgX0ppIUOGKoN6n9uQhDvO7cG45mk47bWO6IOCbJBwICJsxpzwBmmro
x7T09Rfx2KAbMPgYdHbGrypG5jNwVK129gsSv6fFBA8Xb3RyL8BurTPpoRYbRbGChwsUCQlGqf5J
0K8iAwTAsi+5LHDKErufE28wKL4YO9qBtbhIqlJpEFaSb1spcaRstq9v2G582VhgL95cnXSkoJjs
DQtwVi/yP3EpvJZDwslWdp1/Y4fZtBwz3BHAD4iUPqWkLHzJbwI+kdju7mzMMLuDoV5VjWcI9Oa5
ZoNS2U7JDVH8Wqqt0uQ+wPataToqEqCX/aSxp6p9lwKmCy44w6ZlCbk40wmH9Q7kBnYoONILfRbJ
sl3z4QP7G/dum7rOJvur9Co0xwKEe6J/Mn3xVPlWulxi4DSRxOdg7E/HIJM5x3vvxUnlCv5nwfRH
bYyWNfjzMUuKlFMir3I2JZbc9kFaRMdY44F/eAtkPFMkoWQWDaQTwvQ4Kajvt4mTZE/X3X//gL0v
iHHLbKmNRJYUFFa08T6OKyfEwP51E7x1MC6pllWBgi3irzFUThlCbkErTikvLO2HeTo3QUB0jIYk
E+ZrM1zzEvVNvMrzJwrAJ4iEyZmOF/Eh+PtrejfGhHlFzws1E+H4iv6qR0Eu+nrDCfP7O/Nugklk
K72LFr1CPtIrgy9Mxbky08v1ndn35ncTzBGSs6iuSUkKv4gfRyWxa/CQkzMpVuu6nbf39KfcarM3
zLFpx1qPoh4uMLRW7QxgvOn8PKDIx9SpJVsdLDXIAjVYD4ItfNH8EE1rVG+am66wslfVq5zphlfL
3K07mBr0cjWFACvDpu1Q1q0GCeK0fovIBcoyRxEt7TLaNCyXp/ZEdYSvf4d9H303yXJGRUlKBCHN
Sj88ge9G86QD2vi1OzjxQXrmx8jd8LwxxxwJVSDzWEdwoUE1UnsaQGEvDJqllaYzzPJ9KrWcJHr3
WGwMMscCashan4PpHhwr1bdE6KA6TDTbXAWeR/E2761BugnEijbkY7fiAELGxl1vVVcCbX9mj79p
8zp2hbPynbN39Lx98mFNIyaADpjzYd9WzSzWWtX3GYDXs9Ndcq96hpYM5EsUFwWj5fCXzvJukImb
cTFnrZ4g94kDE1pWkCyxilvTasFwErsyB/S0w9qApHKzPJq/bD4oSfE9a6LSWGCb9vQwOsY36Bbb
lU/VegdHfByPsfcTT5R7g3Kfo+AZWtBmOAy4+XWRd1LeWBmufG4WmZD2qZBINbhIY3zyOu+9hqzm
odUjj7SglNGk79pgrEDbtH5R4sLvBb+Mod7QQFelbZfjZKBGmskolU7hUejNzNKWKsj09bEEKNnq
y+heLdNXKFM/CVJdO9lsXNSlaGxNGy9GMvpLWxKXTLWn69pPsV3v+no+KFX3LEWrLTYSlLLD507Q
nuteawFU1VWrU+qfsibNjlnJ4FxYxSBceq+Iq4O6CM/FhMZdFDtCIRymYpHtUWrdNSW/iCE8Kl2t
eenc38dCe44HCFG0I5jly+kxiUCTBOg2+LGUxYqWuHf6ugeO2jS+Lnp9ipZJsLKwim7ErDRvAKuy
QhEKqC3SsbFf7KGdnxed9Pac6Mm3tG4ES5gad42ggpMZpdVP4akuy0fwJtmrPiTP7TJDkCqTCi8b
6kMk9Y9x2bigpAEfS7H+1MXVA0GnRcJ58Voi2FJYBcZQP48QgLGrIh8PVQGEjhI1d5U6H8ym+KeY
q+p2TcWHOM0PQ90ddDECNXhfB62p3qpTW14maJdHSwNIT7z8as0ObTRRLyzRDE2rS4pflRIB6wQ1
WyuJC5B1Cpg1S+UnvdGT4xquL2bZ/ihb44eZ4Ms2nSHYk2Faa5y/jLXCyQJ36/GmDn1EgnktCaXr
j4dFndM6r1udVuvaoL2vILBDMbMtFY3g2NqN4RtTzNWZARZd9zVk55e8fphRzBG11BvF5dzVkWr1
YfXrepzbzQlQFJcxLglhEpWJA4M0S+lQhrqnzNVtMkGjoypsKTqIusEpB+yu7D3isOjnMZfDLpuT
0jeiS56CIwX3L2TIcuk3gRD69VXtJlMazQxBbgywNfMVJ6UVWzTcdRCQoaBjdvBI6Z/rJv6Py/3d
BpOvT725lLG5ml58WwbZTXJczvT1A+D+QYDA+3Vr+zftuzEmbx+h4rgYGcqcobH+mrt8tNK1uCjd
XPrXDe36w+bLMbcQUtCkSSGh42mJ8oD7T8NINwb5SeTkZPSu29qvbGyMMc6XaPFghCGk1OMBo/iT
vULpsPN1MKi9zq/0fgcm3U41pPUaWoqRE329/gM4i2VRTvJI2pHkGfF6A6/I4a7NHkd5ACtg6v5n
hpjMbEz0VtZROvWM5axBa3CuR9coekslJcfzdx1lEz8YS0ablCoYNFDjRwfD1tr1RtWan4Mwcfxk
B5KGBGJjiMn90J7ExhlQAOsd6RsUWZyqv1cdPQcmAdRwdLf0lAPuoO7wKUfYmKQp2yZnERRjUeMY
a9N6lJ6ltAyGRvyS5ZVhNZlIS4ydVdZzUGUPf7F970GS9RNSZB0KmTgUZv8szoXVZbmtzfejUnD8
ZHf3DMzSopOBDtQbNnazwqwQRWGsRjDA55O/4J0UYS64EtfgL9azMcMc8lCWYnkhMKNh9DivJ4uI
tSMnN0n17bohGpY+7djGEHPAFwg1yqsEmntM3rSQCm18cGEjcdK0uzFCjSrXeUvbv6vfTbIEKPM6
GxU0r/6EZe0W2cJdgZGefxOUd2+ZjSnmrIlR1AiyGEJCewYcbSAOCJCd6x+QZ4I5ZbFY5co0ZRj3
J6JlJvlNGfKeAvsnebMM5lgN00KkUYQNOqzSPCz/ZP70HdQeGI4ZSkubLIGTCeye441BuuiNlzfF
VCRKhjpEeQssh28GdJqbn0pxDhML7JlK0uR1Ak9Qw3Ok3GTmfdxzJJV2TZgYYlVQUdA+CWElTRWv
pMW1rBfyDSB1l3A0/LoxOcF2957amGE+mNFG0yglMANjbharD9qqWJqR3wI5yNmbXYfbmKIr3uyN
kq9hTWSYmtJ/1PapnTihlPf36VI3f39NlrmWqQ5EZKJEERtWPf6He0Jj0tYCiOdHOaQ9yva2HG8M
TA9nl+unkrftTPxUBDGlrDugn1kDTbrrs9IuR974086wHm5YSLJjhl4DwQiLAAT4QCkhoGV66Uq8
rtSsagkvayp9yZPlphvxlsva6LLEqjuisTab3Z1hRBH417RjJoR37ZA/lSS/7dLQNVUetcxuZMez
ATq/yKM/CWxI8ZzU6QiMbCXVjWVGUWUnWSjbrV4HM/p9xtSq7vWvvguaMDc2mWMwTno9yiXa3aof
HquX5KG8T0E4GNQ3DXR3KqfNfEPlglZ3D9/GKnMiDIH0oaRHmT90P41esOWoBmRIstKw+Yskn476
0yk+DZ1p5j6Z+mpNVjol1rahv4qdJdU/a+NvUCCE6hFixAXyfSxCQ1OGuJt0TLhE6fCMMcVvlTI3
nCx0zzsgKkNpKnVUmXTm3l8jkUwjGQxP6iZrklSn0DDTu8hWKp4A1ODErN0bbGOO7TTrXTYpoYDW
CcS0/VhxKBADI7UEROoV+E7+hVbqXgTYWmS2aiFCMlSriCusN5yZBJA6PgkGt+FGr142fwKUk0I8
VBmTfEwsk8nSZ2YHM9K9DlWw5rgeRmu0jdYCcTeavdwiJP3d1wwykU3E3QyWjcnwwuyxBglD7BF7
Ws+zC/Fibk9v72ShooICK7C3QHYyJysFpac8GDhZsY4KD3gq9SN6v6DC4rwbdu0oGAQGJxuOF4vY
niNzTMoULWwp0SOnF/IzuCNfzDH2inbilMR5tpgYNUGowRhS3G8tesxzpbhhCRxCFz6nIYpk1wMi
3YxPm7VZF/P94lnMBoR82Okl2Q7HcbDleZqs0tAie277J73WL6kIpsrrdvcCMdSBMdmMQR2EK1H+
eMUuQiGmurAA1eG1mNuEkEplR34XHpMANUJLOkFw7bbiHfOdTwudYDChoNEGrBd7GESznDK5hNVR
Jke8oBOrMKWfa18dxkXjbONeiorxv/91GfpbNklEV4hNhiAJ5jTvvX3P167cWRJwcu9mmPOdljPR
BhP3FmjzFm28zQcQmoOGsgjl39f3bC/vAmQLgQQDVgTIg48Lktap7jsdkUTroBQ5Nraac956uyFx
Y4FxijrsVaSpkE9TpfwCkjZvrIVv+dzJHO/bUZMAgndjiHmvZMkgovOLNOB/0LzgPDYssbQ7D/He
/yOMEqFgJASVKx4nN/KE2/4UefJq8drQ+0fQBByCwu8wePLxsyq6Okb1SAuNCkgCV2fNnmaxsozw
MTMAX6ler+/ibtGRshr8tz22o7hgSG5UIqwdMgcQOhhAhTV4lNcyP/6VaBv90u/WGKcBjHsG3xd1
mkfzgTZx+4Pagrdmgqp86bfc627fSd/tMS4kRuG6jgLsjR4dK8hcwY1eKDdGFnRB/TLcLBfO99y9
YDcrZHwpQrYFYAkll3xYPZDW3Ai2cqEUJJKr3vDJ9Hb7mNsvylwPSqJ0eVLr1Hf/EHBE0GiF0ifV
dV9PdGzi75aIpjcIuUwNqB3mlqjUUWjWtC/87IuJHAKAmRvtYj5Cb8auHvMTF2y/m0JgJgLW6IAU
+2yRWp00RQ6ZK3Iw/eluPSxn5dhao8//nLv+sjHF+MsqtwBJKAifBPpiqhZ+iebu8bqH7GayGxOM
g7SrmULFGISu8rz4c/845ityI0c3AyLzivy7twHYDMCKoxI0LZjbIMl1Ma2wjd604G0nhJ7Sq46o
lnaotfb1ZaE8gcj0KXkg2CSIt8kETc2PkWvJUL8FmB6sQjLutah3i65zR0W2qqT+DoIPLzFba+oz
b86IJVRP+TjZQJOiLhB/qcg/YwrhjXiyRO1WNb+uVflQrgB1opojq3fRmKP9Gt1Nsn6/rL1VjYoF
EXpHiWUnGY/gZjkr4WudlLZQfpNJ45UCWKnaxBrE3q3m72bzVM2ND4iwXS6Nk6gEjKHfM+OO5LG1
ErRZotIj9UE1oVyBLmmWD+7UK96c/JL1xopN/ZzIor1UoiuGv5X+Z1yDnyI05UCChG8z/gpHDIDE
0E7UL2MNFoNOtdpVQC9Yna1igjy2uHbWmKqKN5ASDPJ1juusnO8WPbwRl9xVovlUGIudQkGp0gfw
WUDdvSvv60J3DD2xm0h2Ynn+qZogfjHqYAJT+Fhpp2EAecQCvSUiIVnKCruT2wdTXy/aqt+Ha2z3
Y0ibzWgmSw/jYvpEDx0gOiz0vH/V83wexvlOX4ubdCpdJYwdZX5Ou/mIKteXolFvmwR18SF5Ueve
V9H2nrTIK5fZ04zsEQmpVWCvsgwjPkZiF+k3Ob4xq9Qyy9qNusQB7ZsVNVNQTdjqafIw5hVERm+1
oMppW9khihKE5Y+cpAcRirOFCjgcGifJf5H2Zctx49i2P3QZAc7gK6ccpEyNli29MGxZ4gQSJAGO
X38X3bfbKYpXPF0n+qWjXOWdAIGNPay9Vt37ZJjOfYyxRP7KM3Iw5eRX9jPP7rNs9NSOPxfE2UfV
tOtkAtbSey0jLuPxnoonUMa6YFIOaRL76Gx5ll5eJ3Yq3KbOnoSdeEJRA14V34skKt2eT14s8JDH
CVAn8S7qyo0J6tU45uJiLEO/zjA1uwCwjJbxtxLznUXXnmmxBS1cC6IhTPr3Ai5u+0gaVAASVEH1
GysY8PhUD5ikcSBbnjxpIQ/tzE3u/ntWY/tD5L540cc65QWZXQxIYio3a/uwAhrc/dq5/HHxC9/y
IVJfZJHKYKQVAQgLvaE+yGOXvg9AiabuvyQ3dRY4p/RxjtBwEHwNuk21G2/Wbdbe2g+/YhGblRTu
CgB46GpX3qwKBST8APb1whvuZm2OBLpBwdbo0ErecGnTmGeYLvIGWyFVNzHgK2cQDzgMTzqkTLf5
GVdeig9mFp9R6RvdjOa6czNE7ym8LqB913FbnkSTbWRCK2/sB1OLN9as2jZyRtRWtN680gt6tiL7
v6/YwgSY4i2UAVSTLG6cxbQSsGLchE4pkn0PrRpvahS/jbUtcpmVu/3B0uLOlUMPNuxYQ+I6Nket
6EKenGt4la/P/1o96oOZxfmnvZ1lMcTwwoJa33rDfhQpCN1ssSeC5+dKFFeNkdXuwMWJaEkowTrj
l2P2TO0q/PqnrIQv+CVA06NQC2jZsvRRCFtIwBDL3SivRfdomnshjp3AxF6/NRS8ZWoR2pZOljV0
QipUtPaZouo25fW1HePaQ4Tlxcj/ezIBuLKLpS0CGD1qYyprNDEju049va/u236Lon2FDuijkcXR
hEJiBqQSKv1dyApPcccXcM8rrn5vn0iI6+dlQDDhKfO2wujVk4rqLFgCCabplvk6cG6dxjrA3Tvt
XYvfkzL1G20LgLF+UDFChobPPG61BDlCU4SAbwku8l/yAcKT1umPOkUOMcLqSPZT+/z1gVx1JxcW
F1cDDzvgOgnWhUTvu9WRwuuhqhJ8bWR98/4ua+H5B9krPDVxNEhygj6yK53A0ja5YzasLCGL9ky7
FwNWFVYgT3wFwf65vHGCAggIb0xd4oPDsnZ7d+vcr380tIVQwUfvBbzYH9+YIVO0zNSAvJhzyO6W
mxCc6txy3M/jzBogmlO94aBXP9qFxcXV5iNGH5TZn42VuEupFXToRH/9yTZXNe/2xcuZZzxT1IbP
sl3xveGNJ7DVPqd/pMPS1sVo8e5rg6tf72JNi5s92mOdaCp2cSDfuV67dvuabO3bWow3qzv851Mt
3psMbNFtSv98qg5UOQI9Mh/g05lAYHztO1TxU3/gob5VSdn6YItbZjETkhkZ1BKL4iExMJ4qB/+f
bB/EKEHQhqL6Es0HPvhWjTEes4t5e+Ng7LZ2XkvZb8CUISOHz/4plARh67/tLMKPhhA5dTmgNxYv
H+IRAiCkAAxU0XayFm0gI+Un7TW/L6HfjaGxIu2v2oEh86Sx15n6S9QV7ww0fdBPqDyO1lM/2UcC
yXE0bsFdZPPDgJE9N7PMB1bSn3Yf5S41Bl8HVmVqIGtQTRrSLKeZG375U2bRR0LJVWdVmNCpyEmr
Ruk1mFvfT8J5HRXtSWEQ4UzITpqTvXdSZxePhueYo7PTJNrd46GOnRfUuKGV0dw1xasymoHVTyGR
ZN+T2CMK3hOz+a5G1dnuit5jAy462DSUuLir1PZQ5ea+1sVRSetd5+RvlE47m8ah6Ti/syo/JKPx
HYTTu0lXnpuG+DaLvynTXT7m/tiXnjXwEhOqFeghew9p9lHnjVc48sWx2+8Wz4+dAp2JRrKD4Cg9
yOSc5eqpr53BnciPKEY/naBarQyutEEygikzMGQca4maP0ZfmzgOAMFxLbvY6zG4NC3p7B3a7ewy
8m29OrKUe1HBXRMTIkhfhZsXxSGKBJTYOHMT1FbSMvGKvAVj5PS7kr3q1lP5mOj6KcJ37GMeUGu8
y0lpebxp97ym1MvZsGuV7DouHZ9n9jkFc5nivHeyeKtla7ugiC29geit5zRO401AUaKiEAc8Ig+A
wTOkqDIwlfIAHIefFBIq18kOgt+Bqaevdpbvuq5yQRJ6Bw2Vh8pKYxfsiC5ET7G51Tupek/2xV5a
yb7tXnktAxTCg7TJbypq7GtL/TU23FdNdkyhoKqhVIc+eXsrxvah1IrfZiR2UPf2WkEc12zyImTU
BJWKACNyrOSdOwqOt4SfECnshindR0l7ZwI0rlAOvLyabdzt9czp4tItXpi40xm1FeAyIedziqAg
A2R6d9uBHh3iHBPuUu8zLeWuEo9XvLT2ldBD2jhXqt7edmUvtuLpVXeGmhhOsIYq5hIWB4h3XWIM
AEW4bM9Uv36CCGCQn+K3LnbT6TzLZefh1gOxZXThQwlLUQUAX/SuSu7BqepaxsarulbMBxU0/aNa
gJd8yVJsZaQpoCODJwhNphJyIyY0dd3s5/+0vD5/tk++9MLe4slrhwm+xoa9GiRjqWsd2138Qv2S
eqTxM8yZxP5WGDv/lV+ZXDyATIgoG2aTrHcwNHFkPPES4DXZFsJWXc28wQoENKFlAse+sNQlaQY6
HWB5HfAjHgxoYhZeqp8x/hBd22B6mbHZ3E+OY+SBhDbdiCbmv/3TOmdpGiB1KKXLaqoV65z1BSKk
0uz8KMO9LTGfD01OMhW+DVGKr1/f1cXSmXkFSFHQ6SwuKBqgfECzDTp5rOFuN3Z+XRW65zBlx4kD
N8qHILfUHzot9l9bNtcKx2BodCwsFuuELA+24iJQE5LITuiACJBSHnlrB1ZloLTXe2l/tvRIuNTE
mBRSskxp3BaT4nmxV6x4dDtjwjAMu87bNACrmN+0Jsg/nxTlUBXXZr13hLkbpwwEnTdD47jjuJfJ
6FccvBk11qY1ICxh7zqJ3CGxnifN2KlYqsmj0DKprxqlO+Rh0j3o8EzEeSyKPRlPRGJ0hQ+eOQ4Q
RNlxHgcy3ZfceMsi7ktbBcjGcFvW4Oe/pOxARaXi7z9rdeNTVKT7/CWRYhbrPGJyEriIdMBgDn0w
ihdFxz8vH2T8rOc/ewvFBEyU87FzMSTtJnHkSryfSlHgRUKhlHWBjI0fGqQ+i5zjp/5MafG9728m
hQfzv4GNdaXRHTRNdYndwd90e8RxBxuUqBRQYKV/63r1BL/kUUPZdQVBm7i6QY4A5EkSEChvgVsS
Rfn42lQFegidO7DsKpH8mrLO460C9V/ocRFkC5V2EO3vvIY2XnLTaveSqbs4fjFS86ps8RgVWaAn
pqe1d3b8qydyLwi7NxJ2UqryrDUkJNF11HRXgmHTB9S4a+fKcsAWWhaxP0YpIiIQnxhA4IBFo3TT
+r5u79IeLIo28jBrEIEx8h1riTtCpq+xMFAlhiue/Rrqqzy7a6H1obf5lcPvLBSC9cEK6kFz0xKa
rArH3DeW0NlHJoZ9LzWPo9ZvZ0+jfE2zX90EhTiOMSy8jfkU3RfFLeR23LF6NDuYq98yfJ0GXBll
Nb45MTvp/VlRMU+hvJuFGvQjRqgiHfcXAo1qgjtcexHn+4oOfmGdDbu/KjTrWPTMLwE+K+vkqu34
vaLYQYmzqzDhooZ/MqfqCND/QS9eyw5ny8SxHh+dogs0Z/A5Tn6pRW6CMc2xfUn5cFc2NEjAeZpT
5mY1BGXqPcPGdjbmKRvhTkDJNAPxLGEcY46BR/APi0j4gip+p2ZHLs49q3Bu+Dsh7BfX32jT4NBp
AA2rft+So2x/M+x1P+WeBn8h+9EFUQ+6Euo+j8DbmYLCXe9cLRX+DCeMjPJ+sKtr2upeXDfXtGFH
tZeIieezTPdEYwHh/bFXXpu6u+p1K8ijFHsCv2tcVyw6IJx2SxAng7DNI5V8sLXMNRoNFN47jcfs
ZlLZeMhbElbQtznWQp4jBOlXE8tebHCkXkdDXgSjZam7Lh2GveqMiFbjkLMuc3mS7ql0pI+C2iOF
2KRft4KdKAUZol4Wb2pHb2iDzlmeDGczQ925lDdTT82gbhswiAv1ymyTzm1TtlM7nPSiABWfKfeJ
Wb5Dl85XWNECFa+i05HGvVuAPsyTWX2F5zNyOxUDPzHJA320iOPROKvPZDB/xgQjh0Vl9Psq1zEQ
MfJ+X2hFUnk6wwFQnOJ9cjLhD0blWyn1oR37rilg6MoKqHPFjyVP7jn+w9FWWjdidaDW1SFtKumm
UXpjq3VInfwaoi4+G4og6dpfRcyP0uGTm7aO7mcth3R6wl90ZTo3tH6ICbvJWQ2SvFQ3fiaKju5T
bn4bu3w/RpBv6+0dd5jhxqS5xRc0fS0GxYEjszfaxTdKkR0qOX2fX5Uo5+gU1F5a0huta361rfaL
thD57jIZ1ONwxrDsb01j3zQaPaaaEeKNvJEx0MoYMh9j87Hc92AR20WQSEIjzvaIzX7HnAWRFPtJ
1cOeTIGBnEGq9jkm8Pt6ZbpZhmMLxe4U+hR8PMYFGPEy+FBH+BgN9OgMqZpqaJj2+mH+S/QaN6Id
fLAcvAqjNHFjo6fWHE76mMOxRRZcjXZDW+UuY+lLU+bf9Szyyix9axtjbw6406Cs8cYG+1+qwq0b
tC1G+SCE/BWlgFcBin9TpIMO5PJ0UFvZuqQmuyR2dpko/aLJXpQKkX9pNtRN1ShoCM09ETfo4UV7
WQ6PxGzxilUakgIYnuBoUF7HrQcRatEmQZE4oWI6JyPOclcpy5upJGcixa8sM3Z5L25V2/wu0EkV
UbSjSjZPEekHR1VCK0vNa/zl+T7O5b5rczDwV817PdS2B8aTwQXaM/b0Tu+DKeIAGnSWxPr42dBz
DOGXmRLWhfar7yANNNkTfn5UwL2juCTb+rFsdHA58EgJCS+za2TDHShabNtNhuiNKeCLBelHbKuH
qLdKv05Rwc8d46zHeX4FLvuzlCiNTeOjkae2pxfipRzYfV8aJwPERm4vSvKYkwStaA7ukpjQQIxg
TeqTbG87GAdTBpPi4ZLc1TsEj4qT1eHY0NSLIaCNUOT7qOiDawyGp5D+PhpwHzoHf4jsYHyJKvii
Cdm6bnsqFLOEHMIMrWeBmV0urAfoeR2o86o7NQoGD0o8BZPSdJ5Ae8Wb6HT3fyBM2gvOLRTcqsmN
qixoJfWHPj31OWoK9b0TAU+lK0nnV1npiyb2Md7zU+b8hHDXxPcH1Uab+ENihLVW1AEbMHbc20jr
ar8tS/SeUY74OkxbSV5A0Q/aErD1a6ANWgRpjSFbC1cPkEcD/FANfbUmtsXdulYcB/aP2DYQyxA6
WdIq6hXptKGCsrHpGgmQt1U4B0foHVe7zmM/09/z5Do+KypcW0DVlerdjJIAUxiAgNBHW1QLJwfO
rKlQl6+VyMuJcx1z8ZgZbKMXvJK+fDCzyJjyKEqoM5vJRIfcFzSVYnDtrA0hOLfxxdbg/h9sLRKY
yAExvT6gp6eU4qYXoBul1Uskp9fOQQFUa5MXRc0NN0270Gm774VjPTSVFjSm/rNom+OQTOeER3eY
NAz0CviIrw/UWn32w89bpMM1HLRWGNgKyoKZ+wcl2rckrO0gRkAQsqCzvC0Vuq3dn7Ogi0yDppA1
pBNMilq6nfI8ajToqp/ITDbSqQ1DS1SdSSsj72YSwTbpvYZBcwK5QY+hLnVzEnStJIxLqQLSrVnQ
R1w2dlQyRpWtA7RbGvWtRthpUKvzMPXfbNEei5I+NFl9O2rJr2RM7us4vRlLclSVKXdbgVDOMrY0
nVdS1w8/aFlh1asJHIrzD9Lr52ngx0mtS1erVCBF6lAn2lY5Z8vgInnVnIrnMgFQVFjdkRGHA85T
3LWxfpv30WMZQZ7q67O76iwutnx2lhfnaFCErJsJBuWUPVpx+iwZfRCGGnxtZiUpx0aaszCKPkP2
F8cVE0GKAh0mO6wws+dK1KyQVDh47lsWGigIV4LdFHF+02/KC60v8D+Wl+dX9NxKIsguh1aDQuEE
aF8D9slN0Njqo/J3gX9GLy/2EZHNRKYEZtB+clnxNkwb7natIna5hX/+/MJCOtMUZNZ8NN5REfMF
gJGHxgSpdLKPfkH9wdxqWq+/YRdrWhzGpCYjwGH4aNaJP7XHGVRb+rye4cSd1wXEp7/GA0JQ7+uz
svXFFkdSytpM0xYLHZX+enTK6yk2drz5B+jFD/s5/4yL/SQgCjAgJ4jV1cyrMvAs5baXQ2IT/K1I
M3v/61WtPxIXu7l4L0d76BOrhr3xOLO/dgmYnTtX30WvM4W74mv3GwZn57Sou31Y4OLRtKXNVQCY
7LDxMa7yrH2bB3/m2dWo8JpNco61wvgHc58eQTSjLD7fgANSkeFQY+7hbeYf170auYDqWRP6r1vU
VWt4qg9mF54FdaNMRBSnBcpEpzFmx8yostOggBFB0rMqrZ0jp+PYR77TWWcGPNA40AN4n3ZOTn7W
vLjpzOGg2WlQ5omnWMlPXee7XP8HulnAwP/9/svh60KvEqrMnhadJYq6DMajTrP6bwNi40mEkxU6
76oF4axtirZ56784CUvYcSElRiXnd1VD08k29nla7jvCPQZAaGTZXq0ZG3d4NWqYJQs0aDmCpH1x
9pCgWxRakiB1QCmu1fgjlEp+INY+V6P2+vU5X/e8f00tzh1nVTU0872K4/Zm0tKZbQGFiK+NrN9e
KJ6hm0tnCs6Ft2AGlKGaDgsyXXaI91kM7S0K6qcuSEpf24OhbQvLsBoKXFhc+ItCGA46vFgXGaXm
9lZyrgbxkqcFSjzDcByHLbG/9RcGFXMUzlGm/aw6zGQGLV6scSySe5BHXykdvW4NJ5hsNDENHWpz
+iEeCfh9gO/WU2OvKPLn1xu9enD+/oYlnQTjla7HAr+hSr8Vw4iSxYh66OB3TrLhkFcvxYWlRRqo
NnoxTREstXn5OvQGbga606w3HtLIuJfllLixvTVut3pYL4wuAsoUMhd1EcOoqCrAl6ZHYqQbuIDV
UMsGgpQilDZxBz++a5Vd9I7joP8xgoajZcYY9CAIR2qvPWr4T3yZAkicUIJeJZFbJB3r9wRSAgDq
ayATNBcxQ4nuyJi3aEf23gj9Wsxl7uhzabuGq3p6MO6brebW6o5eGJz//OIZL3FARGujH9tB69N1
eoDOMmluyZitxiQUQuPYOgezPYvDoulZg/IkwCp1qxw5erykKL+XYFj9+vSvsf4Y2KK5nQtwnUUX
r1mrpvEwmUwBOhgUZL7qhhgRsMdrvhu7wPEmbwoKH28pFIAnw33ITmyrwb16AVGysGwoINmQyfy4
n1EPySUmNLgdmpx4L594q6PQ24NQkGVPXy93PcK8MLbwcYI1Hfr0qB5luYy9vil6F+eq8btcqX1p
OE9FJqB9Pty3gNK4eddxTx9mTcwMpeIijjA+0ZZvtp1A5UQz5MYjtna0UDScT7FKHUhefdyKKmFg
0GrQzasFVJhzLan8LkFpe2MT/nQFl8/zPGxuQk/L1s1PE+HmlDhtj2LwILgRVEQ9A/N7a2fRExDa
v8cY+nwmvzFZFZr1cJUAADNX2K5yW/mV6IoNbwxyn7QfActI+3cM4+2tXjPRFwG0L4MmY6cmb8SG
vkajoOLKAcBzBvY0RYDzyKZGH6EGGntA/lDjPIBb1z6lyO+1uvCmzAjGWKuOqrDAH2RXxC9JM7pg
ojZ3aZY95aWyz2sINRsWZC3ILAM2AzO0JGgreWgYKN0bic49VYJWswJRF0eNgk+KdqjXx7+yrv5e
sfgI/M1N1jvHNlY1NzbpEaO6J6tgP3SleOBVdExUilq0c1ta9WNeq7cm1cORlu9KP96nSXero3ob
RgUiKdPw8yy6UzXyJJ3mOS9T0D0PccCI/JlOcp8lhu3mdbbH7JLfUPbYYqaCc3K0i/gb+AtPpgOI
Sus8GKUgaHHagObnyp0TG52LudoDgI3vWt68bRyC2YF8OgMYLoBqFjHJp3nv3HTijDOg0tAMnpU9
O+G1IJpJoJUArwkM2Ya9+Rp/sodwBhNONvoNS/Az5iSdWlQAH5AXoh5ni3yHmZPyV+fJdyPsf6vf
II3if2117cnVIDMD0S7Nglrq4kKhP5QrY4tFOiOKzbKErkdFzzrLSoQ0DnRT0YnUcqmEX5td4z0C
D/h/7C5rAGbSq/j0eBLBuP+kxfp9YlfQjHUmtKAHl3MU6CdhPXFqflcm6gsledz4BasrB9wRwqnz
cPgyHlYiUk8VH2dGsA7lwRI92rB+w1VxBqh4pRlIwZRn9RbTWFmQfduUaVpz6iAR+I/5RYysZVPT
Z3LCIxkOSAaTyk0tH3yg9+LZhrQ5lBbkCfrbWwiXtVAEwTIUK6GsgmhkEQxI8NXHRQIHqhuYkM3r
FOC/4U4bpx/MRuN2JM4Deqgh1arnr/d7TToNpBB/LS+iAqkJcH0OOGkGZy91XaQud6LeK2xyU+no
7GXpTRO16DZMj+U0PWMA4wW/xqWq2noVqmyYw4IEOrFYkBRTFNToZaOnDEReG5uYaqsCSaJx47lZ
/Ugz3QP6tpB70xY506jhESQ2PlI/1UEuIeSVDD9oD2EKhkbQ1xu09rSBQMcGeh6wHHA0fXzaMANH
iyjG6Cbtv/UpIBkt37CweuIvLCy+QBl1nCYOLHBLO3HwxEYYrvJaCukeLvElkExBNTpSN8yu33Uw
L8CraYiBl+DbuhciqYsWUx22gNaNeLLKTHqI3cAd74D9FnduEnVQZ/g/ZRo/Oo599/Xe/n9+gqFC
BQBqbGgxfdxctY8UO0XeFGrEPHashVYzMF3KxMOmHL1BadEnQXF7bkiWZXZj991GCrCayUGH8d+/
YJlFTXVXRFliA/CFOWOUYnZAeR17fxbC3iZGWb3lxhy92JZjWksEYtKBIq1UcctRfGHsh5MhPwQk
OOofh1LHP8RQGVAxG3usrb1fF0YXHq3WGzTtTIOGVu4CHxyoewQh1Nd3RojJqO2na/VyXthbfNOp
BISnlQOyKm7Nk70VwNZl/KgL5TgmQtk4xRvWlrUirlVDqaZ4LnKl9TuWH8ocRFIgSHcybYMAZrXp
Ahqdf3++ZWqD62nkMeAOUOMgx+Lc/zQC1L88MPk/AWx5r7nNaaut8ufB/RR9XNicv+5F0taVClML
BvL3bqwCx7xx+MmerntKg8wUHliL0elwFWtDWWz1oEJ4C5P3KnLwZW6ax05kg/7a+UPmh7nAXT9L
pP2T6QmkTX/NLDxf6jCAHBsLHggU0QCV3lKd7Z1K3VjN6hmZRXgpSNDIJy6BpoEqdJEgqCH5+M2B
SpMP0THflMNrU5DDxnWb34NPH+zC2OKDsQpQyxoVqVndRAQNcPoQZcN0HqTuQy2MrrYJkFZfqAuL
ixcqYZNiikx3QkDR+ugFcGD/6zWt7h9eWszmzKxiy+wuRa6tmgJ3LDNeNfnKI9PPYwMgxX7/vzLk
LOZeU96keq3BkKKqng1tKpWA3RZcRHG1xZK2uml/1+QsyhR21lV62cNLtZQAc5J8MyNy/79bzeIk
GEwHDGjEseMacP8gKb3S1P63SM3SpQ7bqrusFUG1WdiJADuMqusiJprqWtSz5FrIJeqtkelZMtrx
mgWcHuve+UcR2F9ri0eFKyWeMgVfakp+WuMRGSlK4zliwS0OuPXv9NfQ4jWh3O5au8ayBkViZIB5
TGzF3usm/kaTizpO1naG0f85dRaH8B/QnzVVNvZr1aFeRKzzFbtw46SiKpcjwcmGgDfmhCIB2nx5
EibdQWkMQfSUBTYHTgA6qluN61VMCOg5EOQZuMNA9Hw0XhbSBsGsOadUBJVG4SXVvvbiAAQNs9Su
kkCpIfZAmQYP7+Vt+PU1WA/yLswv7oGtCTECggzUcz+5NbglRfU+xCJk4FUqr0CigZEVIFKyyq3K
rfBgNXlHqIVHhgBKtiwYIXGlySRRoyvy5NEeoFMDPks1rR++XuNqCO84SFmRsaqfSMVY0oKmMNXS
Xan/juscA1u9y4wrZpiuL4p84zCtL+qvtcXlUzTDgpJbAzpPYiMn1z0hHlXBNrz+aoEawAzMnoIm
y0HFbXlskkbvoZoUQufCNY4zCzKkDMN/8yBvlTzWHNilucUVsctcS0toTuFTHdQhcS2r9wciDrEC
5iZzM9Ffu5GX5hb+kgG4TTnFqRxUt30fveJseAYeNe8wt35nJiVZowTojj5UhTYpElcXOwveGhi8
QMVv4dZ6w1LbXu2dEBqODWa0+iv0W6/sRnsCIlVG5Vaao69EJRA2/be9ZV1nsvSEOOUclUC7eFZo
Ef2J+lPn/49HtNeCBvTHUKXD+lA6W+xvrVlKT+eS8FAXvyMBKpkRA3eVmoYOyAa3uDvXrsSltcWV
KBVpcWOMEOId0/0EPBtoonxMaQwQL57HutgbBhwyD+/w1xd/NX+EDjXCLxWJ9KcJ1nrEg5wwibsI
gZ+e74ogOsgjcnhXAMu+OU62filBvqKCg0u1MM328VKiwj+UQ4Sk3XhhB/uH4TG/2LEryPBOQbdL
gi2ql9XPqOuGCUU+JInLlBXkSdCBb9J0p+TkCkMmrSvq9LkfzdjHZGqz/3o7Vz/jhbXFZxxrqUoq
kasa1lk4b9UQmGxL1WP+O5YBug5eMfSoKAa9ll2/nLZcJWoahbKiENSioDriu8q+1hj0b8SNTH98
vabV9w8eFJcAAnMYK1vchDKPcnssFQpp9PKgX09X/+IWVE/pJqB1bX7N0G0VtSpUxSxMVn08Hhmh
sgRfL8LaUhkCqyYYna3VK9DnP5p9XACbzG9zk14nlv3smBJwwf52EhOmabLiHf2lxC0Bf63T/ltH
GfJ17RrUzcE/2ZCLH7nw9E0FcaMJvAcQxRqD7ve0J7fmLttr+/xhS0l69fhemFrsfaUaGWa46Qy6
lmqg0/zWqcltRWTuQhX0aWNhc37y6WjZBuI8yKyanwbqhgKpelfXDohhNMxdEAjg2NO+spybjEe3
wML/FoN+3zLwd3XbupqrPv7C+hznXsSYgPSWlj3qKPScOh91etACBJGvn2ZnlIwAUW8FlmuBMwAe
/1nu4rA1MQbfhVE5oW5jPLFK/QzB3caWrnV7Lm0szooNva5Y7XFbuaM8xnIeV0tT4FbYq1bza7Rt
9oJ23zLoVllFvAPmYwtnuibUjSv1d5WLIxQZIk9jCcJYp0p36LneS7P1zDRG+xHYQiM7oEAMODMe
HLU9YfL/MCWYIFDrnRw0UM2hoAHArZPhX2YZUKoVhtNBeKZ66TytXteqR3nyA/zFbyU377/eva0P
tHCnJk2Bfh/wKgo7fY0gJ02SLVWr9Qv2d3cW71FbONAuALtDqGaYYsheo4RgkvQnGAU2gt7VeO3v
Z1hyYg0KBj70Gmux0KRwCSlDTMef+5w+K6Z2IzHlD+2zxk2H9OfXm7juvy8sL9KnguSWlRTWrAVC
d5A3gUSTvdO9brct0LSKarg4bMYiV9JqygcV3Fhhwdw+IIHuVzcpuAgVr9tDY/XVQjzK/arGxJ1X
1oCquNlpK5hafYQv1jv7mQs/orKEaLkJ3hsFjA/NY+5IV512G5s6L+QLV2ksnFUNkRpdShgZd8ax
0E5FUOzo9Z/xanH6Ryoel5d4CUobdY6Gaq7MTWMndrsGbaLJqrjLmubw9cq2dm/hsCYCCoOkw8JI
WoYki10lZft03HSMG3fbWLilzuiYFMDGhMbd4MPBQCEXRLdtSF9BHMHQCTcPyga7zmrkRIGUwgl1
VGdJkI95tg4giZiG8TRAwHHij9BA9HiHUUwDU7FmW1wpwtgo3q5H2IDYzZoNaMwuCbuNgrNc5xCv
aOx43yjxAzfFdWKSGHQtxg/aGe+Y0TyWKscBwpSoT8g4unB8/wRlOGP9NMBOIJO4TIeVNKqp1jvJ
rnGmnVr1rd830XuTZtQDEOU55ln49Ula9XgXBhcnSbfKYWItBqOmvkvviomAXsiobgVI+nLbBkY0
TlAgBbVG4vj/wDJwcWDSswn+t/QAimqAfX7+0JaheURD1D/aDtpHavszK4ob8IxeYxbhhuly2Hjw
V9+TC9MLvwCcV2z3Q57ugGpkOfMdDGgXictBn/P1GlfdOsrZ0BK0oYvwCddhdmgemxWqKMm1BYZh
SDzdFwcoDR//B2H5irdDTx8+1YbGycyU+9GlCqUBU29LwW4fRLvht/C6q/H34Gmh3PWTv1VJWZFB
BfIWlQUACTQHicciMANpJh+zDjwSWWOeMy7uDYPZ4DYonnhh85nlIVRl+1hPBAON8fiS2uC04c7w
YwRfLo+j98pk3y2SfueDlvqTCgSZGblEGv2tyuI7oXV7ajpH3Yl2hCqhE+eAKtR+ltYvmBB8pF2m
hrQoHE+PZsabzDpLwjZSfu2zA8QiMboF1zBT2y1TnXHE8HHWFDMJdnkYf7JHYwdCEl//Tt9qTwEf
tnbT+pGLCYVjecbc8RkD5S/1941T9Dnkn0HO4JXUZo/4CZGW9Ymu6XkCtdlOQXjI2vtUp0DsaNNR
RMYJAIk9d8YHkXS9n5TWf59bfjC/dMmdnWCsFFn7/8st59hkrs/NlYCtU7W63zbGkgDvw74v/XAf
R1VDjAYPjk5dC69oND5sbObnt3NejQ0xCOCsjE/QrlJr/i9p37UkN480+0SMIAnaW9o20+M1GumG
IUsS9N48/UmMdlfdaJ7GfvtfSRGKUDWIQqFQlZUJsi1oyIZ/sD+d2+ohq1BrQfba7Ktg2oHfYxQk
lhvl8UurXJzt8qRUJ6hQhwRqg2Hl0z0yEh9o0ixsNF/61XkLeG2Kh+pzHIgulY16DowD8cO0WaB0
w4fatVT6ucuYHEUDlltQjpxekTK4Q+NVe2snbhZex9dLe1x8rat1BVEUqOOX+lvU34Hm2Zmtx4qK
0CWbW3m2Li4EodrYU2qmQIRO9QcX1mweTU10+jZ9EtRHKOcounKlR9HZkFMuVjBraVEO3u+uLryp
kT11kQ9WtOyqrsNILzhE1Dr53NXW4pRGdb+oUZjOzd6Qzd1tB2Y512VSyz4uYKMqMDX2FWovamdo
qaYYXMnAcTFm+T5V9dBG/aUfrCMq6YK7UmCOL+oCXyIPtY45olpfHAySS12yL1LLkfTRXSsRU+X2
t/7P4j7u07NnAQbvU7mENACmliFtkKKYGguL8iyx4D8gazKjvgmJ5CuiWYz9K4ta4DRg+n0O4l0B
kaxQ8pGEMABCWbuycCxqIw+A6J4OfJUC5B1KuNzdbM41hjDL/k95DkoD/yrPTQ8Q3vZu+8fG5Bds
GRjZRYMWJX6Te5BXi67TrkFRvPXIO4ol8qcic0gBvi4MXnkypsN3mE/Unm+b3TqL51a5FVJt7hIN
FT8Qbx6TaQ3nPPUKsHjctrJRe7xYHM9kCrJArWqyukCSA1Ud1TVc/ft8jPamPyCCRgEITT3VyYLu
O16uwk+75Tq6YcgaEh8LX5cLODLqnn+mV5dwWlzj0BxiPz4RwL33yTPx21MleA1tnQdUc1FkNZio
K18Zh7j7KGE4BOJd0vCkSAOIRgz7n/dtMLBxZoRzmFw3WyueQXQ7a/ZrHU37Ucl+JqZ+kPv4c0GN
1DcV+Xc000cSV48oUpwGtHMnJXoSbO51Bnv5Qzgf0rqyovqM1aJ6VacOo2mYj/URGI3oYfXVnai2
uBXb8M7CfBXbUJ3PmJdaT7MS5HmB0kZvEcQdYrQF+xooucVyG/HM4XWdEev7a49w0JOoS5N0ZYKv
Kvg39jIY3qFRP3qgb/ov+N23DuS5Ma6iBMQaWcDNAP78pjwuPV0cLU/BKdKJCOVEhtiunsXsFCmb
Udkg8NBW1StLqXCWav3dLcXrbfdgbsjHbaRteLcRHR0hHiRLCxIXwwqMvFH+HqH4UVv2ox7dtRhL
ib8W8ipK2bYO+7k9djbP1mUBttmmIMQLtNPsyX5tPMQ+CKJ0H9JNgTR9iYUN260veW6RCy9xmmmj
3eCWQP0IWnbADGE4Xu8+3f6OW9nZuRUuFa27GMp5w4BSY/1gx8RV5SDRJFD9CFlXts4zQgOAbniP
MjG0yy9oQgqkIzM4u+0da0qlh8xdQ/b+hcKO8N4jImucH8o6qUubMIbwMpdDkkRvKQroFYg49Yy4
lEwvhVS9pEX+UpLiV2zHn6UMOietJXt9o6hOo+ZhU5jh3NLA7skDmXpXb+PfmNn+UevWd70rgio2
j2MeewrNlwAs0DUqxeS5N7RvJu0h42K9zIkU3t6vzeTh/DMyRz1zxNaqE1KPTB3ioB2yj9rwv4oI
wo+4dd+cm+J9Pu56DRRmaO+ACq5r92iMOILViExwTp7JbaTLlPETds+k9bRvrKSYAoq+bzrfflq8
3s2/ivhZNk8WiiPAzoDkmvAQHdAjk3gl4GbWy+nHmsqvUbQ86QYVHK3N9AQ05/+2wz+V6ajGEcay
8FL/0Q8ufS3upcTT3qwDiFowoBzv7afkOQXLoZv1e/GFJlimyR24AfmJColRG7SpKLr07zOmk2X6
7fYOslv4Kg6frZE7Z9Ra9EoCtXqQ7/t9ejB9PVQ9ZFyCd84GEhrt5TM7nNtbRluM84hRUs1AT5kR
tBHjhDfRK02WF7PUMm/UlU/LjGS2S2Vw4sVvZVS76mrelXnr5VHy/fbCtz337+ZyhyOX4ykqDFx0
RQ8WRCVFkVj/cdvERiGaLRpz+gC14IXHF0AUe8ooBB1ZxX3y6c8ShPmokkHlLcOQUCACXmy+Fc7N
calfO2WGJFVYUi8nfjy/phJGkw3Jm9bV78fvQGGYQwuK6TeqfaNV2FLqDOCcvr3o7e/6d81c2gcy
2n61auSfHcS4MD/skkWkUL2hxHjxXfnOXlRqcmyDaiKYBvLFZGJYkg3GuDVLvhVz/74inCvR8kqh
j53K9hO4rp1eVz/Nqu3OmfRrUpO9lmuPuVl7UO02PSjNFH49KwfwHb4BaesCV6k5zaLs00b1pTYT
zQVs5apAUGIkEertisJ3Bkx0KCwwELAXJGN+mZ7XFuRWxqF/SEAfbBh78MDt8XgVw4E2g8qZZS5f
sDXoWHcae7vq9k6bvhiZjGELEc3MZnZ3ZoWt/+yS02XJsAew+QbGBEj2FDsaRZ6gwKKcAbsGMnZB
fNn0ujODnOtXFSVGYSENklINpHD3fStqKokscH5tRDFoYHssaXJlt0xC1adB4fbOAOJ/T/agz7az
akGyINgsvlyjdfOaoe1pBSCqcvTxt0S+pOX77fO67YqoPIF6BxIofDlRKUDxCHSTFfR2/Kuk4H0l
NfFiOaYuMkGQ7TexCE+1HRfBYvBvm1zsBeTBWNUFNpO7P6kkZER2yuG/q0Jvlv0BmfyPNfaVz5yx
kJD3pQPElyihadjl9Rw0VgpAo1pkj5OZARvQQvFvxuShOmnEyRUCUcJ0eEELKfWaAhT6Ke3f5AXt
9FJNoS8071MpO9ggsIzVCj3byVpczcZ1NRYkAcF/KnC+zUv6bAXcoY0ha4k4BT+wlRl9W8MlhDHq
AojW3i/xz2kt3VZ0orYTVSKj14UbDFwpnMNjULdoWx1BFu9b7WAfPxiOGrxv891/UVPbfMf8tca7
ejLlRt9mKgr5EF3BRDlTY2Fs+zaYWt3FdtSf4+KyeVpxgXvzlJ2Z5vKsZQUeCO8dsPA1b332kC8P
ayISANu+m8+McHnW3Ff6WPYo9LLwYeQOJM4tx/ZBNjt4its9gnYUrEqVd/twi5bGZV0KVeZaykGJ
YsbW+xKnQR/TH5RI/m0zm7HxbHHcedZTyH3hmY8v2CankhjvWaoJK70iD+GOMUkasyUW/FE7WVB/
8ZPOZ3enMTvKDhwJTm+8Qy4SNGNCCK3KPtNVkkwwEGAomoFBGe4olHXWUtMcslAHxIaNQywqqpT9
rqpc85mEjDckqz1Ij3vyLn4xQcU1HNMXkebz9maawBOAYAFjGdwH0LNuAiktCk5T9jIXd9P0ObZE
icmmDbSVWFVbA8Mp5zAyqdTWtKAjiNHPygTdZvFcHRKwHztQq9N1p/+2MhCqUL13M8Kd2d3woAZj
SigWnkBevuuPQ2Af+lAE7vwoAl7t5Jkd7htWmAnSZxt2+h/W03BIEs/w7RfoE0O3gb3olEO7G1lf
/xSHvZ88S2/QZ/ndu7Ub+erJ3NeCA7rp1Ge/h4vsUjPWcRch9rSD5erWK4iI3RniAInoChFtLJeR
zeoiJXmDtLyxq+MMRQLQr6xO3lgPt0PBZm/UPFsRl4mtcwydDR2BDjP2QfdkHVQ/9yCfm3g2DmkE
yRsXJf0HNJ2GzyJ23s3eqAnMOZqjGhC1PNYd9b22iXBWgzFbQcasxC9l0r0bFXWHlNxBQ+OEYc/j
UAC6IUPD1QCF8KTv8rwSnKOPF8i1n/3nh/BD4nUiE0MeNKYovvjgc94ZXzQPquJheor9wm28+k0m
DqokXgYVbhvNKjST76cge4RI6V47LQfruf8i3bVecuoDK1wfpTvzC+SMBbvFrp2r34nxZFUBWkrD
wOtlbrTSfCizbITQUMB0wc3jehx3plvs5zDPHNHx28w1DR31Q0zVXpP+RENRG02rWxDt+b2SE5SU
27Lw2sh2JtAy/fOlEaAOwDEEnXWMYHOhrKvjPNIH3BcMRD/dNy7O+h0rtRmoz4uaSRvHCxMCjMqI
gBXMvhr0Jo2iGCkogzW7hkYwpKFr6q7Tk2BNLBXhtuvCDJdFSGM7U7PCFfBnMOD/CN4Acg5sMiaY
yxQMdV16BpXk0Z5SqAxGa3enTYqH3soXwXI27tULG1z0a6BCFCctBFjlQ/m4fErA2ak5clDdSSEj
U4CuhcDgBvYG3sDQEyrUhgF1ulwUFKTxmomBPy+a/pMag8wpNaF8Vfh2jH6R1vygueHQbH7I7Nm9
bXvLQwxdBxuAApZemL80rclFL+UrRGNo9pWmIIhDhlSBWPq2lY0ThnoohnrB0AHKCL7F2MdRIlFg
/TAy9Uupe1eNvyX2I20+9dCVuG1qc0FnprhA3+RtFyUqBiWq+gfk1CX7cTZebpvYWg3qZozuzkJD
j9+uaaKl2o1o2shVqEoK1MACNVcOagzoqC3CEW4ksczfYY4FKLRQLzdojY0MsjKojKj96nRWH0La
Q3A5bmQ5FyY4f++UaMpQHwNYQbmb4s99u4tX00HZoLPvOgMqcNn/csLOF8Vd+3hnK20Zoy5SGnHr
REPmL5r5PHXDXUUN17azfSejDw1mxhKoO0ZzUP+KgJL18nERLH7rCXSxes5hjKlTV5liN+u6ME9r
nT2skI6vJO25mCXHzgBgryTrvkyyL2Ne3qft+qhRw8vG8jjn1dtt19oqSOPXYPYWSCrDumLpqSF5
KM0qa8+FRtgux/ydaXXbQR5Ifp17E8bH78WocrbDfAA/t8rluYRKQ6RZsFr3YESqn1NUa0sLGhL1
7vb6No/O2fI4b9ZWzdSQCuGqtUD+UXRPQ50/5lnipZIEpRFSCLANWzWdi+/J+ba1SqTRJnZ8TqgW
dN561HrPdKt95Q06mKyFud7WXXj+KTnXph2Sea2DO7EiEhs1Xu//PWgsKmduhTrTwJy9hbFU3Iic
50qEalVkpnidQHIM4o+O2X1P0t6/vWUfwfnKOXA1sAFY8C58HKCzQlWWZUk9Njmcw4KUFaFQ6MiU
/kEFhoEY6XMrN8RrJcV2I2k5qXpyHDIg1WbIPzrIdV7GUcqcYike0Shq93ojiUbjNyMkQz5+MB9c
TXaOQHNBV7QByDt/MapvFRGUuTYPx9n/z31m4DTitYzhs2v8nE2yU+s1xFV+akQggChaB5cFFE2S
pE2KCdxh/ATsuJNVxf9w2YP/699fiucY0hQJRLsqVgLOsztTrl7mzgTAjopC6uYZAN8fm0y1gCjm
kgo5XepJU3AGZqTv5q4JpdLTnIkN/IRZLfDPDeI3C/2yv9a47LOkkHFtCI44lTCsOETKV0uq7u2q
Ofam5sVaHOpjCwG5enq0ZegdUX2P0mLjxFYFpcfmszWVBJGurBxN7yVHairJ0amCAYwof8pysARL
cSZiY7sO9ChMsbo2y82JjRbk5b0+TtDBMRYIs2q1C5xXua/BF+BEHmDCUAtKwNnOqLvKUPQkuI6I
zDCwLfhguq5dSakng1Qwkr4sVJ+01gFJX8iMJoW3+mAs80Sp33W7mrPHbc9gZmUyST0NJ4BXMe8W
uSNEkbrOrwbgkyrpF+1q30Trte2Ur/1gQzytRJu+8yjkbKV+eoznxhtNzVfm4j2thANcV8eb+33s
NXAW3owi6VTogdHQaDPPqFtPXlQ/K/udlJTHvB2+2JHsWGQ4qpDBWpcEYyra3Sgn9+CQhUAyCeZ+
EN1aLKRchFz2mzBjgZQcVB8YWr/8TSi2WeDrwx5BH3Ra/PxVAvdS7IPKPfm9PEaB+TT67T083k9f
RCRTV1c0Z5u7MRN7gWhXmWdhaT73zeehjZyp/NIVuZ+KZi6vyYCZLdZ/l01QyeEv3DpTzZzMCLDn
JQdiXXNxkSDhc1nRCyDLyol+1PcMaSl0yqsXF2eYS3hkjELGtolpB7oHACUcd0oohdpOzId5FdQ5
Q9xOkraK2xK5TQiPdsqh8OM6D25f0Oy/uHKWs4/IbRgdByMd7BQSz7kalPZrNM9OBG3D21Y2XfLM
ChevlLhFZ9uKaKit9IuiT5hmAkWEmbn6VNzr2hKg2yQCd226IgpnoHZk3CIf2qtnR7OEiOlCI+zS
VDTP5jR8Uhtlp8XqnmJsj6ZkEtyPZPtT/jXI+SPt0X8fSJNBBbELdTPy1KwMlLG4j9IpkCr7q9YP
eJTrB1qnj01LH2wyvEHWaC/F5FB09LPVjPtq1N5B5P/aDKBBnPIdJWjqdVKgSGXQFbq3dOub3ALN
q+tBG1VBbqM7NyWoZEuGBPlwC6OIbTu4cbb8qgtFICqzvUTMGQElamlXvBtdo1cdVfFN17QEWvN7
qv9cstfbvrIZUhnR6B8bfJkR49pWojb4jGkVOxV6EIX9e8m+DLHoMrt6ubLT9UFYAg9Rr1K/iCyl
jhoyO8ZQsQ363RQkoF8Qhgu271dH7MwOlwJGUIpNxnjNgAiX3fxR8Wgwfjd9E6CkFYlEICpibF/S
Fi5o9HZwW/NVQkpLq4WoGgz+ZqTwudf8QqaAFCoG2GonhEFtHm4b2QBA/cgMeGK8aSIxCAcMGib7
ljg4x7Kb/LSD2M9CsrOfVwi8P5UQLPGNY3nSBfn19aw428W/1nm2PDlqqkbHQEHYKl6vOsNzPHrU
m535CLFG717xo2N1Fz/O3+pnyHKfRLt77USKDPkx1rpSdMakdHkJjTSy22JAZFMkUFQvlLyNY7mz
JSBxqrpymzH7jNm09zIy/dvHZGOXLy1zkTspSKHnKi6Hyf1DEZ08oM/jMuzv8Fn3BNaunfjSGhfB
EzuGKouCpKL11kByIE/41O5+MFINsOs/CX3qOtBcmuPOTDHLZFFL+NTkzl53b7jKLv4qublDDqqX
H/pfYmzz9WV7aZJ7QfWtgphrYyfjBMJ8BX1O9OTl9lcUmODh9UuR43UFHBYu28htjNlrctE01DXE
gVwsg3DPpzhLZx06ThRRTXUTt3yJvB/Znu7qT6LhhI1XyKUpLjmHuFg6zspCw6qGEms8l6Wv9fkn
4C6Ar7BdEJkdm2a+q7vxifT1l2rRwOyfNk+DYgJSq0/DXUtFYp3C9XO3sLlS8KZrehKa0mHooD+A
UqSSg6Y/m38mxvsYo0eFsYqjqs8OyAIF6dR1t477/MwFzrKOFQUF0HQiKTVfFj8B94z0LAFRtQTL
HXWSgyYajbl6LXP2uPhjSDWEhmYcFN0ZvdUDq2HiaJianMHLIb3edt/rm5ntNyQnQBuAR6fNfdpF
L5aqWUYapu2drlrOjOcN4AoQrbxtZyOmM0M2mM0/SNP4srVBFXNcgWxCB88Kl3tWvowP9S49oHK6
iw+aR1D3xUwz3laL6djEERXirvFVH5/17y/ggqu92lXVr/gFk5veJ3toCrnZgT7EgMXtzdbJbDy2
U3dG4xfCEH6MSTZpPxxm3RW3M7dD4d+fwkXejpR1D+wJDdVT77X7LgyivQXjo6+4X1RPTF29GaVw
o7G5CAtz29w221o9j6mEN9xsf6ogvAiaU8EGb99dZya4U0L7SKfQ8wT7mNe91UESZG7rD3eqU7vg
T3Jvu9N1fgJvOjPGHxFl7TVzwHrSLvWn2DgV3RyCMcPNJdvXqYw3u+TdNvn/WaBBNKblqxh8Z6zU
ikTrCWD2nT/5ANfvrH26n/3IaQG7oILO/EdMv8ww2Qr/WuMCcdavY1yqMw3nBhL2OvEWaC3rGmhX
Fgg9u6tejq6xmF/7cfpJB2mvqf3XyMwPINlxh7kIhq7a1ZNyqsrxEBX6t7pJD3qE6W9TOVrr4uZN
hfCitMeFxo96pv/spN5tF9tbkuR7qRpv61gL6pmbseZsSZwTyurUWtXSp6GqpA9yTvYLBemHpLxE
Zfcs2Kzr9/zl5+O80ZZXQy/NjobdCqWLJjd3baW7at3u1XRy63X4JYEiG7BzrXCKdp58gX22llvb
xzno2swyjZUuC+M3FcSNrIRh++NB/fGnqCZEEWwfcJT8wSQDgSp+1qSrqNXMFc2Ry80QF8n8Kjlk
n37kjhTWhxao/l+ispDAIj91koJwb4omkoVy8h5Jv2pFdMY3ikHYQ3bWgKK3rSt+HGLZBQGFAF77
oPZU8OYpBo8yhv/Oy591t8nc/FR9tu6T8H/ZvDPDXKYqZ3lhdZmGV//D4EMXB00b/X54H31G5Zd6
+v62vc3b4Mwcl6XSrrTkKs/TMIcQJUqMeQswafKPn/kXH5OfRSj7RQIJYok1RWEXZxCd8UxFxGm9
ecL/rkTjElXIKTWmnODDSfLsxNNrnuL11oVdJ3ghiuxwwTGP0rEh0CwIrbJ1qdU5SV261tTve+3l
9t5sJ38EbXbM6kIQjR+BaLJJAyAWbs5oUO3CrdsD5Ow8qEz5VePFWSC+rK870CxTObPJZSoWVB8i
tIJRBcUzEKIMOmj2TZcxpKleFSBDGo6i1uE1Ho6zyaUkSmNmtNZRlU8qjMNAGwidgK+4xgGHS/fx
Y4YWyNMHwjBsvt/+xNvu//cLc6etj8hU53INp2n0PaFmmCT1fWTpggOwfX+ffVXumMXgeKqSBuGE
NaHAWfhQfjRXPoB+NTotiyhh2LwD/hrkseKT3ModiL8pSF+skMWvxNOfQYaCMYwxzENZ9G7YPBVQ
XWMoeIB3+NMHqhPNgjw0GjkhA8m1D+jk7JGkgASduOAJAhF6mvwP/ATMc87McodR1qXRbi0T5SjQ
FBluepgdNnJr4OrJD5FvC+iRrkduOXtcGmEk0myCioSdyPh5fu1OGKXJvtaP490UdmHiQbfkbsaE
YLrX0DRQ3NitHiSvOEbPNHOgZxhI+/XT9F1EeMPc5+rGP/sMXMZhLpjQiiUdt5WEtzIYd9IaWpSl
5s5R7c0adS1J9dqidW+fnu2H1ZldLtOAMoI1RoXFXqcNaje/h/sSnSHswFN6Sj8Iv1WveBlD7U6+
+x+GErjN4ELVQBW7qku2+fLXIUe6UWKIqk0EixR9Wy44WZM168WHlTA6dGEK1Rblv6Bm2A72Z9+S
C0Vp10UpEA+sIjbj5Z176ZP9XPvNvg/LUw6a7dt7txn5zsxxEQlzS+AXtXFgI1DMKq25t6JPEGUV
WPnort/wTL76PqUkwoP+44BC3c+rTu1jdii/Z5XTHw1PB+NnA7o25htqmIEI/1lU0WDbc/0DgPcD
lwjckR/RKQaJ0l6Ci7YkdiYogRvWj0+HWQ1uf84NL7EJjGhoZGBc8aqDDoHWbi3bNDR02SVK6dqz
fCAUI2mJEhS2cYhk1JMrgdWNTQQhElFY3x7zCCa5rA6lOR1BRDuhOBcBGGa/o0vr2ZMIqbF1e12Y
4cLLOlWpHjXwlarwDbB4xX6/S3XczWhTHuMXsr/9LbftsalgMPoAPclD1MGoH0m0RyEQIha/673m
r5+11/QV6iufU0+YfWxcXTYgjf+2xruobc3mnNrIeLRQaT3rKVE9PUAwf0F9+Di90+aeySOKu7FA
N1/75oVlLmUdMqUu2jXKQiP/HWXUmWT7ecRAkmMvQ1DT0c1r4kL3yxmkz5DLO5k9Wlh9bNvoiizO
Wn+N6/WFpDqYbDsUf1tFd0j8BXXnu8aej3EJlkA1chRVAlM1RmatNHMyjHPE4+rJtgQejMYdpcYp
bD00pMWhSnwoyYBxoebQmKOvWYlXQxaTgjCCqu91kz0qxnelGHxQCzxLxDz1s/4yyiBnhnO3q+Zr
Zuol9SmyqKMuP4oxcyOz9NaucyWduAB7hLqVPAAyHarzHFBjCqOhwVTSE1nGn6nyc+3r37EFqcMc
EBkbU+Br72kF5qQB6Bqj3C+Hu2IqD2uMaXe78jAj7yz6ThpeS4pZiWYEelPzI9V2qrVyJlCDpdny
ebKfB8t2MNPRzbNPzey5rH+VS+Tn9kvSZW7Z607WN86M+dsoNn3VGsOeznvALPZSAqkkqALnyVur
PHTT17ImjiR13woV4rVz6UTZJJyDuw5ZKhh6kO+DGBVAbJ6uWCKDas/ESj4g3yB9inesX6F8lvwe
TTdDdVaXuBM6tOKzwPKly2h5aZoLKJWSp/mqwPT8HoWJ27jZqXcMZ35jpTRRV2Yjfbi0xsWVGnUu
G9wbyQfwwXCLr8Wuf633q5cdIpQs4j2GGU/T6/w1e1GFfcbr2AnjOPQInpizuBoVi3q4IkJ6EibK
YHt5tX7ul35y2MCLIJxt7ueZJRYGzmr4szpNlrrA0jg45V71l9mVK7f4ZIDEK/lmHtYTPTRf+lPq
jUKdXbZhVxuqgpDcxEgaAF7cJ1YyaqgL5rJDW5rvI9l6WC1j9CNJIv44AGZURMGStajxE+vVyIZj
rZQY/V2kfaqIePw2t1uTMUFEMFYAiQguk1p6tap7SLGG0s4IVw/tzftl/pjpN3eKU4S0v69RhI5A
Nx58EuviXUdbKHnJYG61IVmHAi6XrHZyaRR135VhlNvuAKmwUQHUrFpdqJyItnzrHJ3b4ra8bJt0
gXB5DM+Od7rssWc78L46EAEyzu0gwh1uANuUi6uEewhVg5Y2egJFEQg5d45kdSBUjsBLZY9OQz6D
a8DpZOLNI54lchIuneJIKojyo0Mvpz5GFEDc/dVq53BN8uMMRXtHcAY2aqIXv48LLFqTJWqqxlmY
71kWjT8x1Av1w5Ooi3i9y/gQIAU2QXYKcRUerKCAG3apezTMxu4pnT7PbI/r1aHD6+0VXSM9CQxp
yKCBisAkCQ9TyKPBrFDBzbHFxm+gjx6tn9XJIk600/ZdIOORQJ9i8BWlHnS8m2P0LQ+FX/X6dF/8
Bh6s0CUmnqOKzvoepoPQiQk5qWRKSzI0EVMvdxcp9gTrvo5mlza5pAUTQJbWRlg3CAm9eV8jwfAa
t/oFsNxqOR+ajKfBq157N/NQH/1aYEpVdZZj8dDjewizN9En4By/HZTOjHKAUyaaPynFfIijMcjK
CKwdxTsoDR2Ii723Tflipha2R/PjaXatnIgqPKLfwTm4FFdgL29y9llkt3mGRCBItTCzWIIZ1c2f
8lA47M1CNxfa2cAPWvyQ3Lnmo9bkVhujBPIZkythkrTHTDBKdSjyDO9aUATTUSRhcA2+J4wz8K9F
LqrZba3OdgOLYxCFjW89sTwZeeRPJbTd3pch6jXtsgdRnnD9tro0y90bktkNU9rB7ByMd2UAzQY8
PNSdaPJyIyG4WB33AJc0K8bkQJWGRRuYa+cYCuTSItW9fX42ip2Xq+Ee3k23NshWYaZBeT/d1YHy
vQ4atziZ/oqKkbVLH6B5mzmlKwKoCRyGh4sY6jzMMVtgt+6Khbq0EbGWCD4hDxap67yIbR0WlAaN
L+NxSb7FpqA7uRF4VR0vbYJZNwviBfw8btxHEF4xSYK7qszDrDSpk1Mjd3V9tUIDUteeseqZszTG
Xm7texCpjE43Io/WsuXRSKpns4nu60pLnaIY3yAYV3lKlWCmeOpSKCt3+2JKGNG6qES6lRNgbM4E
CAH10SsWmXJskjpbjBjvzHhn7pABupN9mF0QT4WRL0WiV/Q1lAMKaqhJEAM8vBh15BytRXEgsWWd
0ePPCNSdG+3JST9Yx2mnCGxdX7og2bZloCtAGW1fSRvkpWZMlrmkYS8NvYNxWa/KFAfR2EHaubt9
gDa8+MIW+/ezbDqy62QZQDQDEDN4k7TXIX+/bWAD8gMHw0wlICMyRF/5m70vtHFeWySKk2s6wMCA
PEPbLwEYoUNRaPuow/NBHFShCpNOYxOcXGybSdZBwNSwA6vpc7c3rTc5Vh4HS4dUmGU4gGyjUqbk
kmMkUezGRuTdXuzG18RamUy8pUN2gk+K13HOULjHYRr06FtRjwvATMuv/5sN7tpQel3uQRoEPgVN
cikq9bpwgOU6KcGWWRiXB3Afkwr8FCxd9LrGLcGGvv+Qhalf/44q/iW6/i94T9gp4jYQz1TQKICo
DHqefOHPykHYvcgqolFPUKfNdBDrKxLY0itrdROUYZYyMo5aR1/wGP3ZsS+M33oi8wKooyF/l9oO
umWa1RxjqqNu0RT+sJj3pBoSRx2K00z6+7KeANpOvZ6QE6n1g1o2PzCrcbfW1aPUFYLDvNECBJc2
yr9AZKNmBaqIyxNW0zQvNDmyAjMBCGzxO5RVgIFNPPmFATRrxh8jups2yt8wCldDekGIgpNwaXSN
S3ARlyBZtNtD76luxsiUfNXYr27t0KN45zbuKkPWdSwQw/vAJXGrnPUhKsEcjvf/hBJDmr9l0RCC
h+4fz59ByFJmL06AecHCzkeTVrdLQAmS6l/EOKWXHjAzA7A2oolgVGdzSXBDyEngOANZd/kNO7sE
8cGYgDdVlsKpNFHas5QXCNiJyvobUE0s6swSlysNjRyZBSSZcLcgEzTd2PbYo24GiqzS3NLGtBie
l2AkF+EjNpcIUmmQE5gQA+ShfKRrDROzWlEATlOXgDOlRt1bkMtv27DBQ8AUSK5YfKHe0K0Linsh
sZqnPJsrNnPtr6X+9R/HRWjUqjYwMzZYWnncTGmvwzplXRHabewq5Hullf5tC1tXGUwYBDbgehgF
vvQI0ORQKGEUNgiJ/zDp/hkAZiprohO8EYJhClgZPA+xNzxYQV7JOlu1GuEAvy8yYDkvlQaQAmZM
EvXl9rK2TJ0XSLmjW7fNDJFm1A01iqd9RLrAJuNrG+dPqS7/TI1KYG+ji4VaIchJIUaDEtoVZ45S
g6mxQHnloyKLWs4+dUhguNnX5MF8Vr+0/uwXtdOH1nOK9OeRPomqGpsx+ewX8E0KTOXNhVHiF6ih
cVDuWDRmhdlqD5p4lGbF3YmtQ3BukPvGM7FzY21BBpiM0gtCpOrkZfYrKuRY8CBioYK/QM8NcQ/4
LJkGGyo/aTjMqovuh6NFyW7ODnM0OgRnb0g6Qc4jWhq5PBQWNI3B9ACLpjYj3SEw8ymO0v+jFZZ5
neWptt22nWRix1JSfVOWHLI7tm8MIpJ40WLYv5+ZkbW1QiMci7GNHety9pGzJoNgj7by+/M94jK4
zFgxXF9jLb36uKJ7U2AaXMFEWd8IABabJxssAlBFBmk1iBUvVwPJ96ErBsDR6raDgndry06ap4dk
kZ9yu/9lqiJc6GbeoZxZ5G4yIlcGhtBg8Q/gXXGq2QHEChQ7qJA3zuT8c6wGYsmZQe5ZtsZdbC4y
DGohm/YEjHivBWJm7M1jxaaqoWhtaldCXsBxRU0qlXgmZbs5jl+6oXLQiHBy3XKtxHKlQRbUeDc9
8cwi5yTrOsoLqfH4t+b1bm1ah+aVa5BecDtvYOnZB/y7Ms5H1iKHCCSre2nh1LhofHfP5mfpHpxh
QEaXAX0xvvyA5Pzeeh+fm8SxqTOeUP+uHkQFo81TcfZDONdRumJeawxfhg09pNJ9kuIW71oXzir4
shuPtIsVcy5TSXahajm+7EjtQAWAehqELyiBv/CQWrSfM8ipsSJbp+//H2tftiQpri37RZgBYnxl
CiIyInKe6gWrIYtRIEYJvv462fucjCLZSd+696m7rc1yhYS0tAZf7m1uuFrBIV8ndNlBh3rArLzS
nDQ17nfJJF+njfmiRvGT3oEQFkQ0nCIU6/PRj7sec6XDruo3qbvnF+fTQ/Gx3UuudwCau6ocKb77
7cx/mANhNLnSrjxsP35rNaZ51hGcaAoKGsgp//RDuZLw1OyhHEKAwp08DGVf1ZC/6QFqi5AUhfOL
H7vWC0Y3UPJUiNOHWyNya6dr5rAE97WuW8py7B60JUQqJJHucouEaevomAJyDCO7kkm9kTesed1L
U4ubK1hE0R/lqHymL706uHL5k9j3XXSMjCL8OnRbcxKqgmwLVSJIpi+hHXai6b0yoBbAoZKYYF61
qX/WtrpxYVa9uorQHUMnsAFIzp/fL1Pkjo4FUtjK732tDQg6cOq+8ysaxO57B27L4ucGF6CPFxYX
e1hP6QiewFIKhqDb08M/A7Ja8C/mY1e30AYTNSjMoAvzvvaLF98ETTtJiiIK2uJdzgtcOwWwsqkr
W7vIOU8nzLz81eUjimqh7orO7ScWFT7UVKZVDD4YMAWO5ylEKdVRXA5041YisQL/waDGhS31z49n
iLLQRFLOScs/rIQYOXnnLYKKyiZH0ppvJcBQ6Sji2Fjf4qSUWgQAVWLSHaWaCzazKtvs0s2/d+m4
Lk0sjkYPbk1pSio7kEJrNw+c5W6PCkCMBhlawVsHccvawnVBPTYBzgX8fUYBsFZ/KzB9cjDnOV7P
mrzS3QISrn8ulBuUmR4Ekc0inJ5aVJ/tmSt03JV7sQePpycO/zDGSJvDV6ufC+qks1oywZuzWF1J
0cCvGiMKWAnRqs5tyd/E7YA+EsxaITX/BBi0xVhMfSbMAES/T7KRUojLx088M/yvPeGqj7owtIRo
p72UK209gFXeiCrP7EsQrKB5V8dHlrdBKqv+0BZPUqI9V1UEPTSwWiRqoI1buAxrzf0DaITCG5hA
QQu7CC/aBvpIID/B088s8cNmZAwi2gU2OlXhINjebAe/JQyknZJKPcWsMRMjGZorFQUYN0oGQAfL
IGVTAJqkSXK3580wOHE+ke9oizJvmtp5LqyDu2IqaGvKWHXUNDVuLaoTX1Nt9mrV+B9ak02OTeUX
AYVJWY09KorW7YfoWp3U3u86vXVEbMzy4iHtq2Mrxrsyl1snS+OzlDKkqGkJBSOlRzEWjWdtBM6m
/ilI9tz3CaBm4PaWQE6GCTChFtdTxcEHIT/MiuWqWd2NVH6oEPOUlXIX5xbiSq5cTZIFcKVxsntQ
hY36CLUM3gRZCyaN2rxTcurX6njmvbiSODQcag7VOp00rim0Uxbx577gr3bGDkOk49bXlVdV+dXQ
dw+05X0waMkrcJVAvJTpw9fHa+2iXHzU5enKxChQ7ocbaLqHog8UUNV+bWA1Dr+0sKgQdAbwfeMA
C7rqajsSDGAj2ZP7mSICSHww+Kaufqu4zTutcZQHhqMF77XjLc6EtUjJwtgZIE6z6PSyXm1JlNsF
be2Ag9MpNm50PkFMIyD229crXrsn9syaDEyeZkAh+c93CZNZdjEASxw0YJ1T1OvUPMfiSo6/jfom
sn7tkYd2E4xYeG8/6SCaTVEUfcPAHoDuAMrhwO6EOsjLhnA6ExCrg4D/gBTVTV9yrw+V68hFZINn
v/qLeO3ydyxynCavyMTZWO4aq3MkYPMg1Ba3u683drVMeWllsbM1UeLWTLCz//c8heu2gAsC5A81
7E8l0QGSFkVs/52ttbd4Jkz5H1uL3UPlJ8VTBlutP/o2pBq42M1ZS+Rg3nXXDRsfa/UpvrS32Ec9
raoRA/Wowb6Xe6cQiNjQRFT4bwq+q0f0Y3HLqb54ZFNiIU3ZmeRNwqDrWL6K3NzwMisYafD26HNz
lKBM/qmsbEpmpcdWaiOuJkGNgbRvHaYj5u4QiKXamZkLqLbjGPLNuGZ9fR+WF2GbFE9dRNMaY7xg
aQd4/z4rHQrKEAjmPXVu4meP2wR1WzYX4c1kZnkWy2gJDNF3NX0zymsVOlhf37a1l+FyRxeHcmBJ
k5UNgJ8Su53ix5zkG9XC1cjm0sLiGNa6Oo5tBec119RSeC3jRrnTvOh+BOsiDyN7w+D895YBNhAh
KAvN9KqfkBVgOc0aa0LrIW6CujzQ7EbH8y3rzy29zvXYgXzZxh6u37QLk/MmXyRhw1DVquBqudOv
FWSXUyjv53yocWiwzTiw5rNMVTcRnSlAXwE8+6c1KwZ0VtRKBB4U6MzI7/z40FFFjSvcHqtaeU7/
MDY7tYul4Te0fAJyNOh1ybHKV2DVHYVl6LNNG6W8NfTDH6YWqQMg8DaPmCX9h38+Bj/tDPne1spc
+15/WFp8r6iZhNHlCFb6g3EYlesSUMnaUxGB3f4baPvaFfjD3nzRLzaxKJIqHvIaWdhp8CQnHRER
RV58nH2/DCIdf6tDtOI5/jC48FYmrVsy6aYU5GnIKcWMdVhkW2rUW0YW7qlCbknbEXKL05AUwDGk
1APfQ+l0Y7NV5t3cwYWbEmlnJkqCL/bPWwaIqftPzaFxysP/hxOycFptwrOYFHIGhHJ75qeZaB+T
frjR7f12Grt18pdYPGoOGvoAqHHM/ALQyvqPqqR6tXUuVpDhKrSpFAVvJ9K7T2gmw54UgLOwjzOJ
9+QpD13tARWLKB1MgEAMu5qjNiHHmC6EgbbP5frN+7C/xCiPpMBEeYk7PtTeCKv21azu8fcq0EDY
AYUGIRxZ09VPgKY2ayEE3eh0pxDma1LmEPs8mVtNnJVUAAAxBaVFQARAerFwXE2PkF9IA8LiSW6Q
F+e6P9qIvmvklKjNqY4QykaRdtUtz0Mc6OcbKJ0uzueUyVbfpXG5Y5bq0Kl0gKIJDP27Nv74Oj5Y
eU2BBsNUjIFGvo4BmT9dVy5nbJCtrkQSrfkyL74V1vCsU75jKiioculOzcWZKZX/tdn1C39hd/Hu
pEavKJNMoqCJ3+uaFBNHOwn1AaCotQBKj9uSaiuh0B9LXXxGkk5RNsyYhXgYrvpSeWyMYgP/s/rZ
Lla1eHjQt+liq+flrhY9g4R3O7llP0LhUSQ/MbVzt7GJ8yYtQiHwaYHsEuOgUHZZojC4QdvWAJ/s
bs6kRii6CGeunTYOO/yLcTGytoGX5havTlOJvJ5vSVAJdgfe18Zrq073Ig1dVBZJvTd1DVRUUyiP
GkrROlopHyM9vikl49hM7IS20W4S5NkySsURavQ9yVX0kNi9GpM9SfmrBER/HxfAOkj9iAIKu9YE
tZGJ1obLUBRwG6t+a1lxplw/VNVEnazqfxUgCLaT8U4u6Pex0zAbMbCj0OODmtuPEZHeeiiaWlx5
iizyDE77A7T1DpnCj6A8f6NxdCDc1FDBEjjwU3FoWa86Q1XsqwLN1LQO08R6oSa6qJnSts6kxloA
2ZnGqwbzHMXVrojB0RFjZNLIDlMaBZWWHxuWv4pqQneZD6Ft0dzrhvIMPY3vXSqzkNnooKlMCVQ+
vAi5PiXj8KB05EWKpcqVUvOXXdqdS5vyXuLDdYEA3tHM0YD4d//IuHlrZUR2TC6+SV31Kx/SozC4
X5hD9CjVFLl7V3w34x6EBIaRBywvVL8k9mkagBIDFSP63In1y87Jw6hhKjtpQ00yb6oStOR12Tui
FMwB9/7ONGpsVgNGDqGEloUSVmY9FNZ4Gqj9XRZoyOqM7JMxejR5F4Lh/TY2UFZD4wDyfplrsnLy
qo6VXpObzMEUJvGInQ+Bncn7r6/CZ0U6oqKoqaLRBEYKyMEt/JhhUamR0jgHBUZ+lkGeN4NmrqPb
8qbfzUKNtSdBm524GCs9F+E8Zb9VmFp7+/74CQuX1g3SkESFZgQ5wUDrTg9A5pO5hjfGpaMG4347
eP+sqrVY9cKl6WXKlKZFohwPJt+ji46ypaL/HGqbuzadKi8vdeYXOnTfoT78XHet4XCtEYHaRg2q
z93elNj3nAvLHbRB8pOOjV5rCcOZJCWwWvJGqs6VWHRuJzlUue4ALfeYjRnmeEm5A6F/7hDW7JLI
2tssRR17ussq/ltLywxs8tJOquJfBa9eURY56RUonHtwN3/96QHVW7pBfPpL4YtF8FiQNBHZLC4A
IwoqlQ5NAGYl8q2wlaNcsh9dAcQiL/daWZxw45x4gExtpnpdexslClAS2q5N8tLhossd3skOClQO
6YY7Tf81jXmgYDI7Ma/rbHIHmXpRq+x6+r1SrjNSO1Xz0+RvateFcmn6IzOCtJUwa4m6d9chXoja
73WpOhkoAqDA5CU1tBn1l0G54111V9pqDVksvh/1+ybBYBeRdi09y5rkFbF6ZXQPKuX4TXKhB2aZ
7UG8EgA6O3ursMYPHYrrpjedXoyHiv9syI9ESg8NYBKY6HTH2A4nmR601kLntfFjeBGlA8gKHpaY
xW8MyLgJlU8KP2dNvDcKLUyKkzLVXmL0jdObwk2mzolNZNRRV0AOlPsNgUqTMXpFl7/CyR0roT7L
iexGk8WdrqBOouh+bZb+OEjCgfTSfsRAeD92CQKnyhWkCrmezfrizjjiz5Lbqor9vqNeOUAWvDdC
bkjPWlr5EdBNbjv+AtlfoNXo5s5fF27OEZwoztScFW67BsMUh2R7PJrutHhAT6DfFSZ6U12zY1hq
ii5CxjCJzvqfRaI6QE26coQqamPtKmN4haiXi/IgKKSYb3coM9VTYPVPAFl6I8Zyai4wKI8xdH6L
Oj/qzWPuRZJ5lQ/TaWjQURDTWR5KH8JtoiaPFcCPGNC4Qd8lwMPnllrjcgPMSslvEyPcnTI6saY+
qEXiRSzySPwLWqROp6k+0vBgVifvTEztY5QdFAau2jKva6D0CvXuhHzLyYuoChf9xR3jmLGfziC2
noh2imztKJkU2DnDGebmC3/OBs3JILyWWWDabie/qNGmi3VXz/iVZlJ89RrKg7JTkB+SogVW/G2Q
NJdWj4X+k3M9KNTeoxoPTOXatGxPT4x92qVXVqYeoyLHs2Jlxwx+ht8UzPopa10wshfFrqEeSMJR
Uu7KuLoy2/hnKqmvlc07f5gwoBMnz2Iyg5EMIUP1XmeIAyamB50KmsDkNjJZUI4nHZwDCSDUvaFc
6XnqpN0MiDedET0HI8qeQLHrjslNWtrh0PQxlOVwycy7tKp/QJj03HUYjyPJXgcBUy+zo9EZp0aG
LrBdnc0e1IathffIfs05JGbtiXfYdMg7xTwE3uRgZ/1OTbhLKPEwY3QrT+lVqwDnY6uYto1uwNB6
HQkOhXSCg/dEWwxZl9NRwrQ3Rn72GbOcUtyR5Bfmvlwlf6F1DHKDzp1k4Tdj/qwZT5kVo/1lZKWb
6/QZDN9uK+Q7UwaUWnqbqtFXAUUDSsUduO1ZiCs64ExLyq9rNXVYy8BdUBw0YXk2UF12HP8aDHCp
DN8S7bUHPtAdew5hMJQuSXromtdWjhxD6fdUTQCzLNyYE0QKhZu02KrYFZbqmuCDSCf1qQRXW9R/
Y3WMqarGUcFuApZVxxA/OgNE3AIKNJO6K9JzlIMQBCPHRCO3A6ldViP3qnvTlWzTqdXWN5LclcFV
0Su3zfjbZuBOKOPAbJrHqpO/4WYfLCr8NrcOUtf8siDCUCFyMCfp5zAURxzdfW5UTpLBbRSQdTbb
qjw0VK1+aJ1dONmgcJ9IvPVGo3wiBaTPGmn0Mg7okkjjmWyCsUOsTG86GCAc3ozcGQwLty9irVNU
1oAfpr0lA3Q3uNZzT0/h+PNR2/OOe3XNwgLKIKAK+W7o2Pa4v8pqhKqSZh+jFJEYIQddjeyDIsFd
wjdYrbwHzwVY2/rnTqW4MApYOFh9UqwcJ9p6wIzRSbKiF8xtY8ynLc55/7vBFump6jZ95sQ6eqE4
6hECLz7q+MrXbS35pvimFMzL2G2EJ3kEj45ZHilOolKNjqIwpxkJSNuok7Lb2hLHOH3qdRGkiNjS
6FQWjZcnkLfoKo+iRDo3T02pclqb4gjdiin5Blimm0Fzz9LFmfDG01LyMvYWwkHDb/r6jIzJzUzr
QIUCNTT4i4Z5FZ0cpR4CyIQ4pZq76KYGE1N8O7d9QafbkWAwWKJPY52BHtLM57EwgHD6p6pI96UZ
YcHCK2mJYEF4rBEeYTGaefabXqdgDwFPggXAFZzqSOqghq63qlcvVvJN5r+HUjorOgJknR2AX3On
SIQzkYesT3gukCxDK5uzzDNBXkqixFOb3G97sWsxCawwsKoUodnE0I44SfWDJTKHQm0sLc0bMtDr
ea32yN1KR6W/bh06AAxn6vdSLvklK19rfLqijFxlhCfonjGX5hDS7YdCQaIHOuFKQcJzM/s6mavf
TYGygBW5tnynGa2PgN+pEwgzWLcIg28EsoLIavZNjigxeunxjwEMKBE05lva+JgpcvUcLElDFzK8
wEk13EqYHFLxIrO2cM3+wa5+8jQNURNxcv0+hwfQoZ/IxjlxB4VHZIZDwlzgJ0K5UHateDPU/HEY
QGaZoT1U0l8GiE4SkMZIBnYflJpDr7vAeyObAw9Ixc+xkvhD91aQwSUlmIqT30PGQwwY7MWo3bWN
hdX/SCwgW2x61NB9t2LuyJbutzNzfTp5EfhaYvtGjdAViI4gR3UL8Biiohg2WXxCAQ6PcB3QBF3G
wcWNP4JUI0iwC1IUHwsLkZL2M8mEA8EbhA25a8eQwNNi6M9XfpfYLtNqv6oeWdHgDSFOQl6qanDj
cvCSLJTV0tfLjDjofuxy6ZGlys7kym5k6p7CpRfxz6h9bnIZji51TAgcyvShF1kQcUTtxW6sVdey
bwqOeUDKz0xmXq8kYTVJjtbV+4wCIJFxzCTY3VUs/y4VY19Dhl6y5ZA1IFNkxiNVKrcrBBJl5oti
8klT+w1+QlbPSk/9Qwsx3pRBZlCJo+ueTF5SlCHPzKskrkpX6zAPVcqepJiejv/uEG2ItPUYzTBf
z1RPGK8AJ7igwj7GMdz4MAWsiiD0MvmKDLlVHXKXua9PHH00HfzIBaIjACMAMQF3mh0HddM5VJl2
ZvYipefGsvdmauwIhx6ngZn5yvCR0wGerx/M+reqFN+VurqZabXgac9J1AeNhLX2yrEgD4QCLdp2
eDQHH1yEOPiaq0+RK7L4pVNbJ58e7QJyzj27TwvzYA3ZQU8QxBq/tag9GdB2w7CD20n0TCzplVjN
dd8+DFXrUyP2lRRKHqD35P3zgO/FlMkx6XcJDx0CADMxXQY5OFOiXj3GLi24L4kITkWvnCEDGe8k
hbziT3X/VDaQbQUl2AD/Fw/VFWRcvEY1XHmo/Rb8U0oFn4zYIAKImKuFaw0DXnBxyJs7EFY6XYRX
LGM/aFntTBu/Te7cLIodCxgyFbOO6pDhBfoWTYira4pnC0oWBlhds9QF8cqxwftQRC9GPgU1NFU5
osi+0Es3kR4kUHFkyFhUjT2QXnsE9uC1r8cX4Gd82j2bfY2RKyjZkR/GVITS7NzM6EyS+775JlB+
pBVemobt7VH1yj66NjOQgghrx2JAVZHiyL9VvTgapXWq2uHGVoBl7SVfGOm+yqo7xNWHJtd2VqXf
m3JzYlYPKmjmqvmvbg74M8vjU3HH6whXnTta3bgVY54h8SczlRB2IhIy4OHVwnyN+8lt9ZdpDnoI
P+UJCXL1YZx6nH4wmgIiXjEILMnYHknsRuOpV+Wzqt6UqXaslZcIF7AqSkfgKXC4Eh/bYgyBtL5r
tdFHDIdXrT1h7M0xh+EJ7u8UFd/bVENtSHJFZ+Fh/pF3g5M1E05o+V3qejfK27Ay7TOS0J2d/da1
38DiIDMiB8G6bw1GvZK+9uOMeFUKOrXup9n0/tg1rsCzPP9YbZyuqD28iZ4izMzUu1RgbEWXqlDJ
mhcLj56Z812qPHMp9wepyZxsJIe2k/2I22FCNwhpPzVl5lz3QnJukfGXVq/l1ixwB1mswlWFEbJk
ApUq0Z2v0+rPQ0iwBD5kFNbnCTyMvf5ZGTZrwdqJRCbo6WUXQalvP8eHmeTCcnACMx8TcxtFnLW1
XVpcFFB0neUiLmwz6MvIKeyDTRHcF9+/XtenEu1iWYsNTEadUK4AiNfIlTcVaFrb6MmkL0LZomP6
jCtfmFpUg9MsJ1McQ3C70qS3CsouFBfWzCbm5zq/qVFG8BtT+Z106Xuo6+odwHVkGs9VR67yGqyj
JZA/XY4YOCL7WCV3QhKBObC9akG/1Kq3OrRbezN/oIs+ZjpCFxU1NmRoptu85GcU488o9l0JGyKK
vYfGCruTncRXNg71p8LyYqMWheWSgjO+7wCnpqMcWPaOCXujSPS537AwsWhm6qhHA9qE01weZ4pv
EtLH+NEEj4kKRkr+g2wpa69uJbpSczNABi/DooHDuZaXk9rYQW5cqfkbS6CPdmMaW9Nt6+v6sLOc
5JASOaaDNKL2ddWD+cFAFwVjg9czES8F4HgLJ6N+Qr7P+3hhb+EVFG5JMiq/gK9yb95I/cqEiMZV
hsgJfLi9p7jqEXQgc2uRPeJftoueczXvj6bH4hcsvESiFoLmNepgAlRDIvUbBG+AZTpiDA0RlFL4
tb9YPZsXC174CyWucI01bLCW89PI2H1pJhvNvnfehc9LghYnsnoNyNzF4USuzRoSgdAglTCwUJip
K2UVChdIggy7eZ56ca7QJUAwqz0OvRJIrRzWY763ZGSjclH1p0E1b9HfQuUGbFjuJIbRRdqku1we
hr0s1zOvRPqjMRLfzhBuoYi0sYa1r3JZg12cdwxlFK3dze9SXzoNZ4cKOrI8L5Bj2GEaTz4Fu+PX
X2b17F/Y/IRJq1qCxBTyq8lxRk2awzvsgpxm/nLALrb50tfOwiwKqICmEaPPy+/Um3ZfFgYMKgj/
2xYqke3912taewIvLSxK2Wgr2RXIQSBPrhgISsdTryNrVwdk9F8bWn3eLy0tPpiEHKKeGLhIGtBL
5odurwq3QKNkcCQo87qWfDPD3qrnr81urG/5ySpNS2KUwcC2orwYaebmxG/LLRLnz50YfJ2LtS35
yen8wEPSHXcWSGUbAFpaa04LABD4lsCThkbq1m7OXmB5gy8tLpxSMfQ1+mPzybjHWMQv5R0GbYBz
CKTgjbvthz9BEhYrXHilstVLDM5iboHpWSjlajhUb6QwHRNlVTEOG8vb+mrzvbiIC0bEJPXUYHVW
fk8rVDKgxWXGG0d/7cXEBJ6GYWBZVUBo8aeRQrWQyvdUCnQp9Q3MFEgic7XmmcW/vj6D64aAjQHt
CXhkljzKkaIUlcpkKyA8dzWklHUbdtD7UzdeDmV122YQzn8MLbbNIBYIYghGPSIQVLl5cSBgUJs5
61XiC0DDkLN2JyAk3a/Xt/pGv4N//mN3sZPoExm1GSHuTABk9XpII30r9rI/E48NIWq7whW+LrwU
OGUMyLFD4m9Nda1uMcae/0cffvGgSdVg2HmlASlAQ6EcMEnqRjrKhd3r10udndTy2kGv5X8fzoW7
jBNJGiYQNgScZjuq6r7GD2hCubX0ZMRgogeUPVU335211c0dx3ksCRxEy5MKTWmqlTpm8gwN1HjN
KzBWAnhlIKx0D2IBXguSstFDz2BzX9ceoEvL8y+7uIhEnuyktQD5VjX9WrKBLFFZvnE91k7tpY3F
t4vMxux7JQfHgAbxuyQCT3Zxk24yJmwtZfHpugr0V9V8C+VMdWl9OxSy9/Xh+Ey+9x4pfnynxRM3
UMMumYl7gFY3iqf+FJIEPbvpxaw8cWufhM/36GqjY6G4Y/bQRXcj2339GzZWuRzMEWNlgE0EqywS
/ijl7VVHhg0TG9/rHU58cSY6uW8oCrvIMlF4zWpQY3ejy6Cs8vVKVgOGi3Px/uhe2Cm7Nq9APmAB
xDhLhrZojp4kF6j84p2imh2A2BpfNozO6cTnC/6/n/A9BLwwKskRLyN5QlgZs0fQ0Ti0GI/tZEF9
DLyn1A5VWzoy0T+gmQxO9HIDz7X1+eb/f2E+li1E+zXMm0I65mW6j7Q4+HqJ6y7sY4ULZx1XAjjC
FCdE2w175aoJR3BRyFeb6JStY7JwHToG3hRCYwqeO+7rjZdODqYdZ6kYNBr9VrrGS+CW7tZjtBqL
YYIK2ExMdoCbYpEw8mGaambgeP7PwOisl/JvB0Y/D5DMV/7C2iIOU7gqGR3mMN8jP/Wtf0SBMn4k
Z/RUwJKKp487E/pH+60Hb3V3L+wu4rGhM4RVgr5yBmSbauPVKKM3fMuhzX/l0224sLI4jiPgpwM1
sZfTtbaTv4OsH3L16v0srGFdbb82m99ucTanJuq7HLMfAb+d1SNLaC0Wz+CACEp/O69fTecuv93i
hEpCUkQ7rw4jhi3YPazv86T73NgK1GA6Jf7f3QnNNMC3MY8dLWdhAecljdJh3Kgf9zOTr4SKL5Kg
CklQXu+FW+8xdLxNRje/oJ8/4/+aXT4Kg8qiUqEqAtAWKOxRS9+0Fj0G2v+Ko+SYlFvC6+9/8CuD
izs4sQjzhTTD3W/Np2JsnsjQndAD8CoowKVqA/ie9RxP7LqZ2qev3dv6xfhY6/JCDqJEIxgftZ8e
2vTKNu4beaP08F+O6YeNxeWb7MmKqwYudDwoQXuuT+Su/TmCk1sOpV9bqlCrT8LHmXl/Ji+eBKlj
k512eAZzS4a8zElvH7/esS0Di0snhqgVFJOiQWU0gYyZJlvZSBD+i5f82LDFTesGDc/OrH3QH7SD
nvrsp3rIr9LD4Ayz+tuEpJWk4fbB3/xSi9jSsCQkqDVOfo1i3S4NB9WfOcRN5TB6/fV2webzLNX7
e/Cx0kWUKaU5yRBgIsrEPASjoHGbwvKK7muKsm8ffv3l/osH+7C2CDgbyB2olOLTfZ5iMcJ/wZ0x
f6cv7vV7InhxFscmy7QmBvEJOJ5JYL0VLwX0NNB3J6HlDQCQvcgeRnjzYMtzbpxRdeFQSGqNetRi
WyvpxpwAnoa46cZezo7hq7UtHEfDTaDOQOmMMzoFMQ6n6dPjP3HD3xDLz+dEn4dmDI1oqMPi11zs
JElVWsojbvXffbnV/bswtziWOct0SWlgbgRIT65ObJN/ejVUuLCwOIomETO1Ib7QEBPu5Jl0ZdjD
CcNB123HrtQuOXYT6FdN6jeRMiD9mQDLi256dPG//pCrD8DHD7HmhsLFzjZAdMgI/1DRnH6pDXSF
gr57+9rEempyYWNxHLnEbZlDqyso6j1352knQCmhZh6kblbd2Lvp9JdX4MLm4nzKqaQp/QSbg/JT
yC0k6ZPg62Vt7dziWUslw2RCxSExjJcyxyjEfWps5Dfr/vFiFfNBvfg6iQTgbFfAxt/Mmq67/wtr
i6etTY2s5TXmJJG3HTh4hUAqeJjnVQzUZf8qJL8wtnjkVD3tbYvBmKlBWwotaxqdktjYON6bZ2/h
OUyDNIYxIvjQFUeOQMJjXolwJE6ueNC2Fy79VXyzvb9Qdv/TY1kLFwJt3F6joPMG20C0wxwVjjuq
98WICb9ZVQeBpeyUu3JrwnA1Xb3Y1YVfibtEFwVFBSoZKxS6Bscqbrrxh25dp/YV01+oXW+Fd6vh
8ofJ5UwhIEFRbKeIVuY3XHKiJwhA+qor0xtkr4G4BW7OScDmv02ruOGm7YVfiXpjzAHIQVUfyp8Z
fZvIxhXfWtrCiVSgDAeDg2YGolAidzQSxRVtQ4NqAlQGGuKACGe287Vb2bqFy3FGLnMRzw3PoIAi
hZr+nidl+A2QW6CruR1Rr91Y5NYuLnxMFBU9oLiwV3Ig+UyAyntvY0nzh/gULFwckYVjscYEpO0R
sozPYZ4Wbl2B9TDvwtrCs2BkrKIIT1AVAjIDAZf1poSzDg8x0XUHMGa7iDJf5q/Wt3AyramqoNFD
oDcXUSD0eg8prVlYosPwynuObFvnmXHnXw2bb6534WrKNC6y3EbpyIJqlNPfZveVG++M6x5QqzDz
QYG85VTnc//VehdeBpNDUUUSc05Q/iGFSzzj+M9D8S/KHF/fQtD64ddcPIK2wZXEMtB56gBpAHmg
qxSnoQptv/OT2Okxj0o9VXYi0KjuyWY3YRVRoUN9FbTdCEDfd//COq2thIi5CCGBAC+9mq6sIzlA
0GmT/O6/XPwPS4uLGFM5JTogb0F2hESpmHWigxrqUVLpV6iNbWkWrccvH+YWl5JGjY2xLHzEtLzJ
6VmpAV2627j46wflw8biKgrRyjYml//yoKy7mQ9ri2uoAwzSsRhkGZ/dzHY2uX7nP4wtbp3ogIJk
SkF3lVz9KibtSR4kcEmYNgphenfqSmNP+kR7+H/c0cXVI1TG8E+JeP1v+Bi3juQygy0VcyyrAtbQ
QzMdPOqneVizn09l8W8KEKtfECoXGnjZLOR6i9WhSZ9MTf1O8yO7cxNDPOu+jHpmucs2pIvWI0MD
gEZ0tUE+tWQv7LrcymwtjgL5gIKmI/fvatlaCiwd98AjECYHpdyg1IZqwZrrvLC6ODbgUlQzSULi
Z0tZ2BbNizIpEBMZ4syxjZicMIjldHoetDZmuVTqa9CGommxj+0HFUMK1vg6DWPQTZKX932YtbXb
jL2rUtONhO3kQndl+412J8SeHnj1anqd2akLgQ1fqQx3MDGDNtBTR181vXBJknnT/2HtynbjxpXo
FwnQvrxq7W7vjte8CI6TaKH2Xfr6e+hkYpnWNB3PBQa4wA3galJkVbGqzjnhgxiepot+KGvLEdXB
iTsVQBZUrvU4csbhR1g1vglskxEBz4RRfvBbA/Fo7boR8iliGISqEETV0xACt6ol50p/o0atW8po
X9TVnTkRu9Ene4y6Sy1MzlSCYf76e1TdTFllyxhZVqg6RXraWwDGW6GT6cQlJd7dShmMJkQRw9mV
teIsNbLnsGwcANiD0ZB2BMiACCDSRdpL5V1BrrP8y6KDba4WgmGqvQJyYSTHNCzAdhgKdqPlh7oM
zoDp9rww7Vr71pLYW5ZHQwFNu3yxDN1eqjHLnQDxBp1fwMgA0m3OLA1VZjPF4EP/zUq/6s3tCGyY
kABoOSz2kjc7IhO/HxVUBAu77VtnAhKotiIgzSS7yEw/jCaHtMUJBa+lY+fo/TeDNPtsbgNNSoFp
u5OGyZsidScIgpeojZdB/BsDbQAzlo5YSU4MieEJvYvMSqDDWzhjlaC19yQCApBSMDiIuIbkwixH
h+jybd5FdkyxYwCSAlm3pMbV1Fx0Kgazm/4qQniJO6cG6qAw+hM9bp0s/aECI0l3T8y+6DnAaYDE
J7m4L3SqRinZ0VQ7SZPbpZbYGbHux06mShm2Ps79nR5OtdvNUQhQYnEmN+XNpItfdXF4jHVw/+W1
AKY8QYUyorF8VSKz86VJ+j4DItnLwiVRS3TUQmDA++WaZNYjyG1PsJU7o4akCSa5YgFzxgDSLFl1
ohXGaR5hKpi0dgUAahw+DFqJ4T9yXlajD/SF00izL+TZTk7NfWRE3iyi7W/OThddJPgrKgH4HJWU
wQToL2kg7zxjoLw60/XlZtK+QbLTdDpQiTtSyHvybmdqq8vPuLfOijTIniJPTLIfHca2yUnmA9Wd
/aBF3ebAr+jSlOFdovZqkPXfTWF2tabEGHNNQzs0iTPUnNfDdoliZYJ5hEXJ3LU9NUFLc9ppAtqo
fB85HymobmYsK1M021ilYsjC5E4nGOzQktYxFb+qvyV6ZH8mwq6sMHUdoMJqKc5B7v6p5Jb+tWNf
iEn6jKgr1VKANQCFQdOxx6wuIqwe28YtZq13H+AA2o6xf+IeqzI2YbAjNBGDf69vOZHwNpEcCR08
3oHfzJFWW8mkf6klxEtdloIPSbwf45idVwViyNACMzd22l4g3aEz9Mf/+AGZNHCoCtlKDDB9xIN4
Zw7Nfm5012rkL5nWXJZd8g0q7p5sEZ+0XeOBoeOxzlUesd92egEhe0lRsZvvlBFnOVNEI1wAw7gA
CN560B0A94LktBpdIGHARZ455J6zcuo/3h2mlU1mv6MxkrRkRkqf6jsqNAjMeObRGYIOlS4JEk3e
KdBlAeJZ7GXOd471zWR/ZZ3Zdw1zHlNCU1NKd6PAE1CKMOAQX3wBb3CB/rFjS2XyKEMfUD4Pizyo
JEijmyJAjAkiRGiX0Xmh8HRxtr3cam2M527A/17ow8sLn3q5ZffPpflA22jTJbzaYgtq47S0BDJV
n212bHrVlTnGgVeaVUtFBJrLKYzvqgS9qRnj+pji/1TVYGWIcd9gq/0tZUfPB+1n/kMhR2MF73zw
VsV4cY1gTj+esapZG2wp3A91Z2f58/EjT+/TkUNoMc5blpXUMlTUBuJicLQs9Si0L5EnW494cXYz
kq82j3mtA/LWDOOCenFiRPedEJ7rJaDzx5ezPZG3MsL4D1KDU6lR8YA2z6ZfUpuP+UH+KXoSqi3y
xQziiUDyAFJwld7j2N4MSyvbjPcATKdrgXmkJHyiIzu6Ex0q0OUqXuJre44t3g1jnIcqLEIK6g60
bs4oC95vQkjl7MOEkLyvx7gPIuoT2gEgXhoBXbSAo9UeOUs67g9VtkjWjqbWgPwAs0CGo9moH90t
jdd6zR5Pr9YBh63TdBiyhBT5B0aDjnt+KPXhnqwSMymU5TT6dFFi8wn956RgGv2ttckSuxmYWmQV
gtuUt2oFOHV3Vw03CeQOSdidLcngZvrM8V+byczKLONRhtKcu9SCR4nzwc7JdyEuXaF/CtVTaQR2
u2h4t5G3q4x3USdDbYmCeNofzCBZ+UsqvcEjUeTcfZANvt3VMDJDqNyCvSb/GT1RvI7s4fUa2x2I
loMIKmNAEPtNa5d+v9O/jryBguP+WhUZ1zNM4kjgRSH9EUoncyMf6gFcGGko8/wM76IwfgZZqAK+
NVwUASMui6ve0qkMkOZ75GC66M+RveiC3/CTb7HV+WGcTo7R2IXQwW1JAFS5i8Ch0sw8XevjXlRl
R+byUmlVSEy+NIyrvXYaeeh81K4V0Nclb8xk+z37uiR2Uq7uI8taKpzQ352W7JkAgqwC//7RTstx
RwpJ3LendNBrq4wT9HbmKz1AkQRveR9tVZDbOKYtustZ4vMyie0i6GqVjL8ZoryUFkL39Ew9WP0h
x1CU6qqSO4Lt3OW7021HA6iNpeqibLAaLopV9MToQew7ymArEv2yf0yzx0HrnRpYflBl8RzNdjh8
Ncg4mjDJiSWgqoO5VWM8MQ/LPnPNPY4NiCbs/zCKReFEv9fIeBvDzFDh0WHyFzZQAhwQlMzixe8I
/IFRM94iGQfTm5leCPiMvy22xm+LIPxx0Jfjf8Z/uR2va2Q8TSpVYSUl0Htt0SXrLn+NU9AXESUA
5Q9UvBSs32ejr/YYB6OWAxgBJGRQnTu4IMeAHgq4EtAxA5raAQVVfDv7opv76RzwPAHvyDL5TVQo
Sh+OJV5jJDpLoAg8Sz30GivzwtTr+6iOziViPR1PebYjxp/l6kxbcGnBldc3qJwsnXRftLpXRiAV
WQaVN+CwHYdNyGDT2bN3hO+dSSpMcyw5+BTbzjbVcXakQgyWanSypfwytM3BGtVDK8TgBRuNU9Dz
PjRJUXOyVrqH7z/v689g3FBi1Tk479AeVMX6Z2IBflo4kvmwLOSkBIUlmfozpAzu8U3eBMmZxqtV
JutpFvicqaDOiOaVo6c6KN/SGWzNK2efMlXj8vCD5b88uF/tMj4piYxe10Ed9lKl+lVMoGXFIeBX
qf7lor7aYpyRWakGkWZcVMoPD0/0ix/+L54D20f31SDjiyRzAKIkwzWxtPpQNlEAus8ApXbOiaF/
5tiJYRyQiipmG4ZwCKkaO0sB+FHn68WlXnvHD8l2UH5dDuN4sn6UTNB14SZilEstv4bj5XED3C/E
+BdLVJuuKpFohD9eJzrAfEXzjI/wKHB2jmWEz6oUtG8FuKiVuT7MYJfSQJpX5MQrEA45a9tO2f7s
nsKkNHEP5mBFwQ0DJ/tKT8IKTHRYeY76X5KZV2uMF6nCtISoGqxt9I+5M36876Yw3mOMkcoQyulN
p+DIybKrE2JTQJMCvjBMwEWuln7j7Od2oH9dIeM55Ggq5KrFCim6fK59CsOJAkzgUKvA4RzGjnc8
eZ+QcSBgUiwsiUoxxKfI6rHM1+rg57JRhCLNUEwJjpm51MakgLGwfwGkRbtxgJam6fatR1vWmLCT
fe441Wb4WxlkbrfW9UkUDgDZfaYfsnnxVsaYi95qBAK7JVbXijeU1HJoRxuEj04N2jvOOeGs613+
oPV9Oi4UuwhJoXyX+vMUgHfYBUmb1wRqsfuP9ph7roAH2Ri6+Z/JDTTKrn+p1HxOQYPOn75upM7c
83bp614zYK3Q8c7VfLBIUgYYi0I5KFjr70VJqUFLhhYC/lPfqTAscS5VLRR8/WzUCluQtFOwXrVe
bdZ3KOFcW6F5VbbGDwgHHSZFOLMwdsj7opthFShGyF6K+BE6s8N9X9f90FDYQ5x/zRbt1kAG7kVg
OomHTnGKAk+nqVKujLYfnF4zBw/KCgXoWPTeWXrzqyJqV0U3fOpNvvpZzKfItUyYIRj06wL9P1KZ
lS3G4TYG6HYSC/cn+kkDZfZMRx9fAqUGogs+MoO35YyzTeMU8OYZW45Znuc0zBSQC6a3Kpqzn7k9
lgXmeAzsQLOYcQxZGZYxpn3/uT1UgeaPDi03bm2v6o8xNvyTwjJAoo4WaZN+HZsnpcvtBfMex5dE
f/G77Ox1RWzc76JFUIqGYlJVUDImmaeABV49iQRo0WMWL6q9peBW+Df968oocxbnUpwMA3UFms7T
CQTVicSAeKUDqg3Zoe/9yKmN4AMJPT157HItEWLCUEaCaorFxC2lb0Hbk2G50CD1deUG5cVdteu8
ntyG9kdyuM0nxNoiE7gKIlUJyu6fEjLc2te1LeZ45jgtqC3Qprrxhb4hmsfiYXTCIN9FnuUlGGey
AvX0A9u6VQx/NWywdf+4teJhTLCtfRj+COPkPBLyS7joIMUwUhyND9mU7UY5whQOl0Dl+Cd9J06T
y1arx/ST/hm0Tg5gz7fbGJlWA+Vr3mt0616uF8ucXgIK+EleqMHiphTBffnQZMHxW8k5NYbIeFB9
MaEATK8l2Fmq/a+Bxw/Lu20myOsVMf5TJuCprjPUM0FYmh3ADwaeNqjlgXLfFV2JgKiN9wKgp/7f
7+E7dhQx0+MSM0Gmn2faZV9NgMCAg7fRBS/V5bMMck6gxY05w5ZbL8T1Mun1WTWIWqvulYiKI5hm
61ig7kxKjgXuTjL+JRszM1lo8I9PJ1zADsIwnuBRkTeIQ8wfeUptZf3rRTH+RTeGJpMqWKSJ8V/G
dXqyj301xr8YmFxb0ohuIGA1ew2E3C+EfvP4BdTaJ/x3IueDvavso7RPihz2UvGuGe+mXOZEv81+
02r32Er+Mk5GH1Y4h4hEowMdwK/ZA2UxoAP+KTLVDph/iMJ8qBXDu+Qvr+TVeVRTIvWjiuXRUYS3
Q2vcB9v2MaHqtjLQgABTvj37EviRynQCPuoTtrY/26st5p6VdRYtUgNb8tdBBpNmNoA0geIIQBja
fvsY0vJfbt6rUebmRUMymrGOqaNP1/J5W8rcPFMRZGOoYXECwdMYLDs5fwIpvdcccNGlp+MRYdth
vi6PuXplBlSIRVk2ugGCBmjHFH6PGWZV/w50g60vz8fNbWcSf8yxjKERGSK5UfAJNQLsfV+Bkrn1
oGXlhkbEmUbfLAZZ4qstus+ra1AbraoJIfbxFyq3xcUL96iVBAWGPPTr4wvbvnQSfRxKBr0JjLUu
q7OBaN1Lb5IWuuig48cj66bHXFljcoUI76BeopBxSH/QgQhIZfmQn5id0ZXdD/SXePaYvAHaToqW
0xA3WAeqMtqBgd63nGY5K/fNoQp4D+7Nc4LnNt66FtSY2X69qBNJLxPYG63ZNyAgI1TlYbLUQ2mF
vOb8JiMFfdv/Y4zxK8VUymJe4VDSWolmXOdeuMeANoitwVz/W0O7ctBY4mV8vFUyviXpmlhVQYHt
N2ZuSyPo1SGA1iW7DiI0x4/nZm65WiLjU6QwNDtFgchRShUq4gz5WHothPK342a2b8HKDuNO8gTA
IYA8/n9Zw6stNoprSqqBpRa2dALFM8ltg5BSEikBKHtim38J5M34szLIXHGDyG1RS/hcFopOlvZd
9CK3t/tD50a7wl3skPIFXVEh18gDKiVEmqsKF11g7D+1y7oOckdEHpklkcwgXwOeqZfZGRrglxP9
9NeQ8wcmZzZPDmptkI6ydNNkX7a1HoZEGeQ4SBO7zuzZIzuCd5B+WiZ219iDp/tVEJ9pN5w10pPy
Lidc2WVPbDaGeV7NFkiVjTNUfqqLLJYeO7Pd5cB1jJFORWgmiAckTlkYjwB9gOw0Db+MTeUofXXR
5spVl0+QJwaA4zyZ5K+6UXBZ1qnfe/crLcmigsgi1GCZ9Kdve7EYTPxKcdK8cNGcSgcBahY1JyPU
LCATMqFrqtSPbWhkvp6ql3rRS3bStxDZmHo40HF02zn7HsamZEOQJwcjvLDvOvOrntauaRIRlIGC
K/WguuNsMD2tx3464/USoG3KOkd4pANYymkNCL9+agTjBZ8wdtstrLaJcXRkgByUDi2f31X2v5nK
3zyvK1PMuVn0ZsEoEkwZxg8xCWry1Ccc4gr6a4/tHOPkYl2WFIFQE5OvgVl0EJ+EPvEtM9q11lfO
Z+Ksh82Y1K7oIRoBL0dFlZv5pHqe/MVV4O1IADrV0R+EcyiKBsfN8qwyri6VjCKpSWj5oFtwiFna
GQBOQ8RzZJzrYzBpTDHI6pjB7bzAa4AXcid7PTbNi7fbyfzr4WAdJ77SOEf0HP5i2vlbe5vJ9coc
DSirDDRPjTyq5gTZbjn4QpjuIad7KQrEnwrxm1FmV3FRfD/+4XhXzWA9kgG9KSvCEj/TcOUdE8aH
FGPZyF02gKNi8rPiRg0Pgs5rMPDOCOM7Ulmd46hDsKMVXaiK2ya5S10L5VwN6gZufBCjR84ebpYd
V9+N8SGtpKkLJjSQfUIspyfqLpIyuwFeNBVyPzP8gaiO1TwPKa+CzfEsBuNZFH0MzRx8gb6aXWp5
Bzmrk0a8AdMWZMzyHWeVmzn96ypZcqS5wjB8X+KkIH/qPQ300MifLI9KYH8of9Lorz/iN03GqeQJ
yD9KROFAxSQKfGUQulIE0WijPS/rrzG4cGcJrEkRFEouieT3/rJrU7fFfCcoer6I1/JZ70EC00Eb
wVUepX18K17HP8pvqLk/N7eRb92IX40CkNIAcip02s+erxXNsQoQZWRnkOLZpXvIauEvY8TnnrOb
nHBqMq4s7SCvINHMF2RGtE1OZ1Mr2Nmbuw9M321/OxOMlWg6Yh6e2cp5jLu8ohng4Hd7EdDnXXYy
OQIdhHUjdxgdzuq2L+GrPWZ1idnJStHirNBP9zJEBGwnkkBaf4QU1f9hhfQXrXynrAhLnFI/9muU
4y8byttf73V9jKe2tBR6TXlLZxz+tmRG/9T7W/BqinHQY5GJc06DQg/pubmMggXCtZzPxTsejF+W
IcYMmDb9XJgSIRp4WkiADljnza65k3el8jlf8rooxklDrU2bY4rNa7vELaDPR9VGCaD6VME3tOXo
rjULiNr5gybaZrRwFizzzifjsVVo3AHUiqeZgLne0/zc8BMvd5ZA3xeyZ7qtT7E2wH1h7Ejeiffp
CW3gcFEGvG1n3HdJptroB0gJAcKNW9I6UFB3Eic+T3dASvKiFGfN7PvXaOU8sSjFyWcrk9vR/s9H
fkk9Vldy0lodKodWEphm8iVsrdNaSc8UiOdxTi/nMrL1awi3q/VcYGH0ZTKev75M+D237YD7uiTG
y+hFMQpohaMCU99AXtZWdBANaadqWgBdT3gL430xxssMU2lC2Lv7/Cjmdg0UceB3nHgZgF19slac
IKU5AfOWgm5rEIDRXc4np0VQonECL9Tjn47j214qbStzk4ToHlFu16Z9KKTrBGXC4wa4C2IcTR4X
Od5edIQKM3eqlx9Q1HXli+x8CvBM5glp/Us2/bp/jF8Jm35JwgVEoI1f7EHhmnuR94fClffo4u0e
6z4mVCoUA4LhmPMBAQSerlQ2mbOBnDPIkiYIVme1WoUTAQEOz8Cwc+xGPzpbB3ou86pbieelODeM
ZWutBU2JwoZGBm9p4BRVIBNiN3Hqyc29PDAcIJy1A5lQReI99zj7+SKRtzqN46jMJvjSKNGpaPcq
cOrk+fhu8hZHN3tlwUqkFDiPFu+fvP9iTspe1fRrlUAlFWOMj1LCm0X+lwfsn/P4UqJcGcy7TBQz
Ef6K+nzBXiFLGjsGvIs/Urv9Fnq1yKQr81AmYTlCEZ0SCQGQdKHuaSwF9a57fC95X4vJWXJxUKwm
wUFJoRXfhI9A7fw37yQzvqNAP6VJiAqJOkjTe1JR+LPZDpxl8DyUzLgMq24leckwl05Tyb8FgvMc
FDs5pvVlUegFEtdZd/XDL34NtJ1+zVfzujI8a+zoGOYiIVRdwhpNytdDAR8gjONkAewEGVlmEXKQ
1q+a4drWBzASnMRNof++ulZlB6GIkXqKf4YdIGMXfJQblneJ2blxs+y0Oi2QBnw2ceN+N3r3VutL
ssHoVemFz3rdMOgvMIHDuWScJFFh/MUYy4kG6iEMqEM6NMkV+0VI1eCUYLl7yHgLPU5VsC6DBmW+
WqH6luHjqD56b4+82xTGe0yTGFkx5byVILk9nhvlmSxVdp/dtuZs63pw3BvytpHxImWpp2WmINcW
2+lWNWIoqy3LOelky/9vhpikwzDHSI4qAsmQMJBjw27NQwZh6eNGtj4XqhSybIqqBeIIVpG0XpQ6
StIX8mUVbP90wPWvCr0bF3ptj62a92VbLLUC56FnYEXur6ZdUx4MxwpK11zcwvkMaegbg0xBJoU2
qZJSRu4N5AmXTHMj7QANgQzichU6kCpbxlbjcdHquskDZdDOTYg6aVJ5ZlgQ8hbzQ59qnwhpb+wx
7qMDZYrVZSB4oK+IqUbOnTviF1r76QYXCnMWz+BG0vHGIONEwPOTjlauQQYsyyKvJF3lFnHh9Zr8
XSbKRW9IQQtSkpZgQCZPuayoG6EH5il4V9ElVWZx5hCbr7JwABjxV5vgH9avAU8MXtaz5ZrXtthX
vC6E6pBQzDdIKLvT+pB45BemPftI3ZCzspdfswoEvVpJbSlAs+4zlOsbPuzN0pioOqBHK9RUIC8E
775207YPVbL7jGN5/VQvjme1oAJivAVamf98qr/t6HA/F3MVFjCPh2YPQrh/MoX58qPITfqnmIDz
ZvuYSyAXJJTBphCiuRKDADMPz5deFf8+XL8xwsRRAH8zQSHgbRDq7sGKQcvZDr2bCRanjbPtsv5c
qRd49+o7NeDPQo0QjFZmiEq1IH/TWsNfatEjjUXcSZSuOAdjMwKsDgYTQHWpAKlVoVh+ooMo0hyn
5ySXYrtSI68OC0AeJ3eQKkCiEjl2VN3sHIzw+mGTc3wZ3cBjX5GJr7EaSqUmwHdCPfEuIbOj19ph
FIqD2VVfjq+Zc9/Yp70SGW2dAcfkS/UVKeogrv1c1znr4RlhAl1lLH3fFKBq0ss7Y/TB8uGQiVt3
4Zx99umeWACpKir4WsKzIXY1nwJ9qp0GdWXRj3fhPf8NwLOovE2R86YtwkGuEVMrI7HnEEqzuZzz
0PYc/8u+3y1JHeV+XD1qxksjoMDvT3GErW82y4TYia3Rl2qXB0QInT4CxWom2yQqOakdb98YBxLm
S2EmlFDSbJ+7/lxcfh4/1Ly/z6TdkFJWBXmijDbWghz1cuwVjgt8T2aoYIQKrXcZxXJFs0TGRL/M
cKypFgXpHtNEkku7JdZZ019a6JhIXivZxLdazgvm3T16MQraBdOAMuG7GS6SioUK2Zg4WEyMr5U5
UHxgL6xuj+/eO7cLKwCnoewkgdwBU9pvT3VHjLCRyAhansK6BQP7vmrNk2UsQCTY76vJ+FsPRM1p
uoI83wSvAps4QcBnlmtjSuB6NHuRLlN1dIn6dHxNWzunAwtkQOFXlWS2jdwlvW4tKta0SOVFXkWq
3SjtSWP1nNEbnh0mfTGLTohjAYsRqpuluQ+r0c7C2D2+GIn6/zfxgW7ZajXsFyqkTo4zrGZ6yC7b
u+ZGfVJrcEhjmrC4JxCdGnMnr+zuazHZ2UFw4+D4D3gXnxj79P6tAnMqavEEmbwkaPogSx8FUtuC
/JDIGcdPvK+L0VMB2Crs4eH1TmpgStNGL4w8D6AdcT252o6chbt8P7tdUJ1x0+qNZb2xxixLbpG+
DwQBBNTRP8W5nGxNAdnX0IjFWVhYhSMP4rVQLxdjMySY2ktqkBFpJhykeUKk0vDKtHkcI/EpjkSd
txUbt/LNj6Mnb7XnRj7MVh7jx9Xe6NHZ0RrDXNM9AdVTuZepePPB9OIDd1Pe+VJ8AknUoXEO1UkE
B8bRzXoIBQZR0oGf7b0FHIjR4NK33Hi5OLP7If0O+WXwgTngb4wyiZgZKok0ZzBaZARI7VmUnNQQ
u6Cd58yWjMUGJv5GbNvdlDU3EwRSk3K+TyIlmIT6qZajHwZZvDyU90pDnJB03jRMAUk7QDovxgxj
d3plR0QI9HjYTc3wzeoXWwZ1eFtYZ3IrnillcSGm8S2tJ8ugA1dlyyUyUNNL5C1yCfWe3JfLxtMy
evLlG6KNz4P2EOXdBcl7fyy70xmz32KeBIA6u6Yq7JTkR2f2TlMr9tJPdqp8T7TU7ZuHQdRAQt3s
2uqmn1voeMpB3ly0U+go3fc5v5264dwyQxsI82BeJqcaL/JwcAwtsqfUcGTMfzbxubqA889cds18
NlvKjRkmTp+KPwc87qPhRInng1VfqMsYaJl6mfTjwVInp1cyZ+hArT9bgRKNnkUsSOpEnm7Eh0lA
qbvBvG4GZEeRuUINMg4YaQzVjiX9QIb62koiZ1G+q3V9kgy5M813QNfZeg7Gs+i5i5VD3d7kjeH2
9ejNNbhkJNNRADgwphuljk+tXPkS5QpxpGhxewn/p9ycEOW+ELPGNnRE1iGM7TkWvEzI3HQe/TrU
3DoSbcUa7hNTLexpiPxeym5HrfxJEuigJlVQSl0QR1MAjgY3qglEn26HfnJ7UXQqOiwbRxekEW01
Vj0Morlpp0AZWnDmPLKNBfpQ2FykP64+FXuzSndlm1/WQu5kDWCI2uTMY+ebMbopLfjureKiS4xd
YxhYGBhC2zqo22ex6A/ycrL0VyFo5sPqGYPA4MGP93U/eWVJ3KbK7UnWbaOPXAtNply8W9oEPJhK
YKiPlRFfkKGzcWQIzm4W3U0FOByrEm+StPAwgm/3eg8d8vLLlD3LbX6hyfLFYAiO1el21QJaG/1I
x2I/6LqXTBeSPjlLpz0kYmgrYX/ZxJmT5PUuBan2AlCsJF/mjeIBueejT+rELbkQwfKShovfFsUh
H6e9Pi8niRnf6ENjq4oSaEAcUN61vpFP4/Ghs8p9pD/1WrTrwLhkScPByCd7sgaIsmshKPkzKBMQ
uzBCR1t+hjG46clJ2lSepeQgcUsvBEk5aOq9lHWHSoFEdzk8YgLYVaYck9kAm1unaSralQwR6CLz
ezGyJb22K91wm8mw+/qbqhBXxLD5EN7PM46tgkmupHPnJeR44pf2yDHnxLzOol4SRaqoFGi26IwH
04FSg924JlrLtSOAV0y3o0A4H5xuh5MEarxip9rkEhwaTr+bT0jH+UEbOYeJkp4CHy2jm/KundNA
QAJSS4ZfiBhGgKYFtKUcITU4ZraiowQTCgDrCpVAfBuA8m7u1FSX0GkGB2ZoXUczFIasb0XKneXY
sqSgVAkMjyXpkLh8a0klejG0E3raajDeVafxperMi00AXtW85CYanPGmv6iCllcXkvF32Q+7tstE
naHrylxesMLJ707p1Oiy067haVEARl/irzv3CKxra8wxIm1bqWkqpIE4DDsDSk1lEe+P52lbJ0MB
wQDCkwm1JraCXiCVx/seBK2iJah2EfVfCk3VvSkXOGdj6zlkKpDwA32houqgBXn7ySBQM/ZFmBi+
HIjOIJzR13cO4Hv8JJQnikNcAaiX44vbtokCugmIiQz9N6aqIMlJnCv4Vz+O3cmVXBOtlTJInNnX
/ZR8r84pqTs3H9o8JCur9N9XeVi0LBLExaAKN/jRDmNydNLIcvpmV+6pKE/NY8kxtxI/RVXgwk36
ImPfR3reFXOUJCRQAAcx05i4Vb9A5VsuPTJ3gdlhojgftV2exHYZx47QLcjRiNN3sZNHC2LwPXQ5
baETvL5tbVRJnLI971XFF6QqskdDd0sjP6hj6MvhcGaY0xOu5t6qxaAT0+toMWwhrO/NXHeNrg1d
tdFRbZZLiDbq+egm0/0gNtCU0e05Uw8qdMjquXOtEXOsReY0xYwUoga5jFw4vSj7fbnUdpvOTig0
hd1I2nUohZWtWaXfFWbmyKUMN98dsuQZFMq2pSWuXMmu3IhniLau1GGzRdWdtdRXZAWTIEgC5t4W
ieakSrnvoZcjkRSIOBAApqU7kGmvJOGurqALBH1qtYx+iHF/gicngEgQYDDAzoMKX4gdlQyOR6EO
451Def10bJ2+bJUuHnJD9+uUuEo5QNSHuDl5TsmpgadZSrrg+J3Y9Jwrg8yV0EptadN8NnwVkkgh
4EWWVJ7n2rPOG958mXs4tjTmGoR5jDIF8kAo2BpPXTXnX6xWgFiHnsiOpswnuraAVg9cQ1N/rkjz
oYuacwjeTDgYy1M9mz+LCdTCeokstxIcMUbGAwEht1qy83iGoNwSPuVTu8No2BVAq8i+TP1sESvO
B9p8YELpSpZFE5hR8QWTv7rNLVp+yNkaTLqCPdfw60A7p+9nDRx6447X5n7fCIDLR91GxFCpLOF/
mMCWJGa4pGJLgvjUDH5pJny0EfDyLmM/0NoWE8z0GBkKMikSUAwQgtlNAxCQ7Cjub1ZnOrIPKgG+
nMrWg9FQNU2RDEsTVZ2e0dWWWlCaasupwyKjpxKUVp3K9fzvKqIv+/hqgtlHEwAjM9J7Eox4E+p9
4URp9lXThlvN7GI4v0zzpkI7GYv4pyabXxptrjj1v83IilIS/lMMTWa/5Ihuojl1IV7F/fgV4y2A
3InlDmN/98cvNM8O8xWb2lAjUvcCPEjkZxKeStp01+WGd9zMy4ARe1pU7KoGBj0NgE1mR+tJ1WZI
niJTAOVKeWjP6sOC8rl1mwx2stfOhes+oBzPIEICVYkfgg8ucSOkuguwrPVu4HJMb50iVdGBjUdK
YSgqk1A0ILQfSjU1/Dgpr7VFh6LZxKmmvh8Ax4LXNpiTisnJYhgagjHrzKn2YxCOtumio3rSPgrX
+v4SFQ7xtAnQUHCsveaCzNZ65OYTmwtFakYpE0BtzXJbm7E8m8gpdF+IT/E7FMgCe2WgXWuVo1oH
CtGd9+KOx3lDv+e7772ySn/V6pKK0Cge8hFUf3E/OyLirAwi7V68z9TrPOaW8bZOMa4KysmAHlOB
yLfW1EFLFj0CG6R4Ve0FqC+El1DP2EcSJm9Gt/TH3VA4Fa8htLmzr1bZeY4sFa0GgFnDD2UF0mnN
F33WH47fm61KrInqv4UxQENGAGGOKbBQszFaJQnKnxRohmqCWwGCNAYlXoKtO7rWHWUEzq4i7g3Z
jF1r28zxJWTW6qmtCN6heBKbhx7YKHlvVU73BFgzji1nrVtnZm2P8RFaVy6lrGGtamAeusvmS3bR
n1HJ+gny3VQc0txJP+Yd74a89O3Ys7q2y/hAeVJ0Aa9BEnQuOe/PwwBKKN5wqmMoGBJ5LiUxVTSw
iXVOetUFqPecWLvjS9/0FOufwBzgECNcwpQWJGjw0iA7xQcxSGFr4DW1vOEw/cR3PuRuApxZcjfa
8IxuftFy+oCc7WeTSVWpiowSTwdypF3Ven+QFLB0QimwGJOzps44R3vrzq6WzE596OiEx1VPd92o
z7tUOFVRHgLBE2dVvFP88u8rT1SQMv8fbV+2IzfONPtCR4B2Srdaq6p3291t+0bwNtr3jdLTn2B7
xiWzNUXb8/0XAwxgoLNIJYPJXCLsosOypMMasAisObQ4N/DgX5i2eSlnX/AlvvXDNle7Kyv4MAQn
DMWJHl4+JWhXGt+8a0BNV7qAv+g4BlKIysm99uGyJ4l2lcNdDW3R8SzB/th9aboZws2hCVWPPzEC
anYLvRMoUHLlIRqvskoJjJgQgmk1cLyklYt4W2Bm3yHPZri1tKpit8QA/tSD5veW5C2z4S9V/G6g
5celKYLLq2Jw9vrTnc1xUAuqRPDMLzCnDmnutk1/UKu+czSJiZN2AvK0vbvDsM/GeGyF59vd1Obh
1E14W1a4G99cXs6/wNrZBAena1HYjaFgPVNQvatq5IOd9qm6nz+2oe2XR/IxDo0wult9Fc96p43A
Q9kJZQpeRiku7SoHrgT5QpL38BUmJT7cs6vZ8oyrAoS1YElV/lKQtZyh7V16jHhvfG4F55/9fd7+
5gHGZzeMhVKrMPBMMcveiZrPo3aTzjKUdUyUM+yTQmT/8r7vfdmNQR5G7YZ2Ur/ixVfR7l5G98G8
UgGL1N4h35rgXuHQbCYEQt+Ym1IU14YTqfqbDPnZywsRWeFe4Lk0NQqdYYXYn6j0rlzvk0lQzRbt
FQckZJVkY2Ifx6je59FjPNxfXsLuGdjuFAchVtvrk8QeqbNrheSOeok7+4pXXee3zbsEF7yFCDG5
jb7EcQhe+4BkELW//Bv2YGX7EzhYyeMJlOIaPlJv3av1V605VLqFwu8ksCPaSw5RpK6vrW7BUpO6
dibr7doIAEVkgMOTEuXh0WbvbitOXJTX3H6iAsTfM7F92nNgIdWD3kU5ZQ6NOpA262/RaCNS+do3
YtkmIUjsIqv882OhtXqrVPMZ6zCJL1sxaniTwO9EJti/b2IORVE6OnZYx6TcxtDxjmZRkWg3rCG4
gP9ZBedW6aQYJGerKLqbuQDFP0u7ZrPbdYgP11Njv53Ge302vD6f/dSsBd7GAlIeVrfmOW9TOg1F
ewLzU9DeVgFKGicp1K+EJZO9GGBrh3M6qVRRd2DLzP+CpmtuY9or9akzOC0o+pCF9Vc/82WvC22v
ExUdXhrfLi2Sc0fFjCH9WOAzQn/luDzoePIob+27l5EzdCj0H7qr9tH00psBP8Q+0dvxCEGA8DJ+
7F1g2x3gngZmUfbmkOJHpCMIpDGGZtAvifSgINwi8ezYiSL4tHu4j5STLqOLXyWg//7ZefPe7FTJ
wJZL0cksU7fXaq9tni+vatd/Nka4yyVac1qOdMmRD9KCMUS8ioD4F1jJdv3HMCzNJoppvK5Q9WUM
zgHsXuctf0WLW+l+cxzD+ptdOlEwv49QqY4c+9S9yZF0urzGXRQ42+bzA02nJkYdwfZKZ6fKT1op
ombZR4GNCf5btZY6JaBVCLWEfh4JSFN6zUZ9w0an6FpJn9HAMbqxqh4Xkp7MLL7p0Xrk6Ist8Bnh
D+G+Z1JW6kpmfM/ap7B4GKGRMd9D/xJfFTlgUXpJtLUchmtkqkDAyOAnWxKnAwmUYYlUqPZd9Ifr
EA7EY6OqJ6la8zDT5FOjGG8NkqHChX4QNL440RLlDs01iLO2+vvLjrMXMhBTJQpYdVAP55M+NNJr
EFApcJwunpwEXTNOj34GtDuUd0OuCp4i+9ZQ+SOmBrLcV6+5vFzhp7A2pM1BVauvSWx0DtplDGcx
U8HN+BL+vsJUYLaFKRYFKkKcxyY9VFkjEx67YF4N5HQnlZRf12TI0TDZ3RmGEk4zdpbo5TNtO1Er
w76fbszzfgryaHD8w0/1UP9L9eNT7k4n0N1B6Ape+ubyd3zNuMzqCGjjVbBeNNTyjw9VbpuoW2CN
vI1C8oVdHEzX13Rmr7rC3eVmYMlmeR1hTuvVsNLPlvlXiFo3cUUkWGasH73pdO8Aem96EKRGR5b+
AHtaG/TX66cBWZDxIJrO2j07YHu0FUODghufXSdROliVrDF4RxH7lIaDDwIn4d24mx5FfzTaNw0w
HRp8ukUHTY1mrSr7nPOTHvna+/TKeB7RouIRVw5Qvn1EWTA/xKi3/YEUB9vkjXUOIaaqlqA6h1VW
5hcMkgTG8BmPmUDgRLv38cYKH+lJay+hwMj2EiysZrjkfubpH7Qb6la38zH3dBC8Z/ciiN2FhY1Z
9u+bGDaKjFrvDZgl6hpYBaZTFtUfrfhOG3UB/8Mumm9McUFeWXZ2DEapPGwI+ZhlxcNq9e8u76Jo
NVwoF6EL3CK5gfupvm/BGjqYX4uxcCha3i4b2q/BbhbDxWttPhrFQrBvUR1d2wW6z+izQiSnzTP8
b+4l9VPZXKdK5UqLYB9fkwb/7JD8sA2dV1OeFGzkd64fxSFTkCdHVisw3wJzatBMS96kvRWNmgq+
IE+ooYG3nio5DOsrCIbkylmw0ssbKzgGL0/9jT9K5bTSfIaJpfoyzB+V9s0yf7lsQrQKLqqgcwNy
VgvnOdU+aG3nqGsv8g52v7y6/s7ewc/arKkyxrMG7+gRh1LQUgVgSXNWN/5QGJCeEN0D+/fdxh4H
HuuQtHhQw+97X7IdHZU/2+3fT3gytb/AqSo4ZSqHGbmiDmvHYH8qeq8qirtCTnxpiY99pAgeECJ3
4DBjmaBsY+AdH+br6C5982DMxb2pU/+yS4jMcLhhW7UWFwu8rraJn7bXSvSM/idB9Lx7WyLbgEY6
dKWj2exnqDUTY6Ia+0iYQgADIaJ50EV3wv7Dffc+m+Hcu1k1EmcYrAz7YnUHK/VNQ5Sy39+uswn2
EzaHtJQju8nYIc3b0q+p+lyZU5gl5dvLX2W3NY9sdoz9jo2dekUzENjREbPq6sEq09sl0R/KxviY
lXEA3rwnQ0HXeTk8j3X3TtWawKRNSFPraE2yIHzej2g3v4Vz+iZBuxi18FukQg1MVXN09X2OEX8l
06HrYvpqe7RK24liEgp2gfn4KzBBU5GNHmdQGOjcVWMsi1JYMfyGwf004Xi/DMEfYyQkWExb+Ygs
P/zCfDjzlAuGDRZ9brc/LdURS2Ooop/U0/gJnck3U+zgQvXNyBG3zu6nYs5LNbhnw6KktLBtWNSS
6tYchtuinL7ESfUwSXZYJtl1tyYmGC/6U1Ktj5FhPqlKXrvyWlNXVbJPaon8b7LeG6sWDgriqCWX
D2BUK9GOLz9VeOo5JkVJjiQHwUfajcQ3v5w73FZjyZQM+EgyIUjMxr2XJGswDGawoIHSxnyBtOjH
NX2nL6PIQXbxeGObO/EZKCeSonpB/8Wf7qr7KgCRqZsj/nkh16pOKIWMV6JoQGSWQwGtU+NIjvGx
1g6Nl8PbxT7FiuZNsojqfBduNuvjYGBIDcnqRhhS7dKd+uR50ko/62LRo5V51yV/5464gSJkI7N7
TQ/rW/TxoHzLugKmGzFpxy5Ib5bE3WtoBKiVcsUns6YGHccoixnPAo8UfR7uTus7I8+iFLs2uxUU
CzESBAK578UQ3VtdxV1vSnE7+n5gvFkZh1ZQN6pXizmj3XpR2ARS7OgePbXX6xMGr0THTuAavNYo
QvBCnscX119rxzqByV52yGfm/jNSje0Iwns0UogCrv29xQiDoeNtaPLTbAoEL81ZsQDJ/Vo5ZkwP
SzEcJZCjpWorCPf3XeVsi/+O8zJr6IVC7nT8mLYoqEqSJ3CVfcc/m+C+2aRWilVKWA4j5ltyZ32u
rpDTe5jCWHJFL87954v9wxr/fIEYCCrWKAC93GeSk7jtt/wRuTb5bgk0P3kYMqd9jm5FcLUbfm3M
cneL3LRRD2o8drqHYx8OByNEVVrc3yTYTP4Fs0ZNsoIznG1mFIL2AWywN8QnYXHoYleox7F/70AA
Ai396Ke3OMwi1ThIEgVmlVGPYbQpvVMJlZyR2EdILFwZbVe7ZO4Gb0owwlRT3RX4zt5Tx5JlJGY0
jHtrfOPh2M1FVfSAGdBBY9oF+acbJNsAL8Mb8ebudlBtrXF3TjPrdaewa9aYtdJrGT05JgE82yLv
eq2ZnLzDaOI832g6OaqZ/gaKx86qZdcL5pjp+nVscCnGCCYT2nxTJfrX/ysKuV3B94PszmiEWQVi
w4Y4SiZKne8hhiVr6AXRDBn1Fs77BpXSIVNgpp2JU0ijo8q1V6OKZy2lIB5gdwd/jW1NcaEIUZKO
Rixqti1MNNhdPznzOryPewx3Q9bl3ZIIyeN3UZ89ahTWxIw4lbvPzMlKWeiGLPpxOLYYOXWge+q0
GCTzm7ARBQS7ELI1x2Fi0qDnliBjjrOsBdoh+2JcxQ/NITpOSAeWH1LFKR6ld6Z/2df1vcO2Ncvh
ZKzFzdrbONqdpwT5J+VOO85o+TVBt5xA/kfHC9+CkknrIkxxqIsMwxH1wkN7k9xVhyWQvRL8X5Gb
YcDHvB2C7kYKxLI5e/fF5kfyVyKN2qIcVMDrkE33tdy9R0zTC0793rW7tcF5c4vRPkPLsRGr5oEE
YVSfTOn95c3enTzY2uDcGPRjQ1SksFEAVswwR+t4Fki3fWA5kaOE1W0dLM+xkEl796CePdnkguly
GcasJzBbYyi9Uj4vmAyqKt0l4Ca6vMLdpqntCjkwq0xZTvKOIAj8+H6oHaVwmW5wd1eG3SFHLRFz
n0ZYHTAtrQcoIPTooBLOkuyCxWa5XGyd1ItlJw1OUu/Hb+bbJsjuus945TmTW2Gf14/LYfw83IjK
3cKvy91bbTVBvqiC3X/4ylm3M4bgAmja+M0t4m6/gay29vXynu8FAZaKsRKIT2DElR9ypXTS6Sq/
AMf3HAybXxHfU7sJuY0dnq3UZGBbScBgFLn0BRhR+vRAYwcD6NSHMnXwJxHp1iB3InVbWkupx8IK
CA32hmsurQPZcIfOD5d38KXY8up6OW8hT1haGmoqaxO8dvCqI3gUoCsKfyU3jLN0fivWPtt3lY1B
7kQOq71GMcWJVEMFJMNMmlI7JFAyxRC9Zx7ByuAXkFX8sx0lUKDEuAFrzP85+zEt6xRHRAI7RpME
io6coOpGDZvIF+W8/2VLz6a462yROt2esrgI5YfiyPwSxNhh4w++FLKGSdHK9u1piq4pbBDU5Gew
lVmrTImwCPxOCYZ3jIhb9+Qvs8cC4thrD5ddZvdG2pjjzjqd+jKXZZgzZyTBaeWgiupcNrHvJBsb
3NcaFDOV4wZfK5PG3ulTkFHG9lU0qG4LBg1t7e7zbmxRsFhvWwmzr2t2rQ+y5REZcvBD7dFIDuaq
fVwGTRQi794oyPnCixSoc/KdaApoK1YMORboMIgxoPqxNhUnKVX8FpFWyu61vLHEXSiZLVXSPKVF
WA0nPXlr151TJal3eatFy+FujA7zK4taw8hSfmsgeaHdxfo3QgWv3v2IcrMWzmlUSdUy/HiYOWEc
2F8P1ZV2it0ClS1R7+a/nIfzF+KcBzOdnbQuWRHGquFCXe0KXEG3iOSvaWcd7Eq5quzV1xVyvVSW
B5KX06hjVM+kiKwv7+3u9bRZNAcExdjoSVPBVQYTT4RSTt01Xd8kyXBqbbyqkvqhpO2xrBXBN1VE
nsNFtmMNPqKpwG4n2jfQnYLlxLpru/m+bgx0N/YfBto4GlmDPCc4vZinnvGOimTIzM5+VqT+5W0Q
/JqXOHyTeO76cl2jnJ2YDlNdeLYUOghOVlFGYN+MpckY77dMkBL9jPBrBvq1IcWi2/WTnelOrA3+
XGiivWX306sLk2nzGuB01UCx8bOZUjEGLa7yAu0h3TFxq7voOOClsD7VXuOKU4u7lQprY49zosTu
V2sy4c1T0BwbVB4VCA+jW8wVZt/YL7+0Ms5rFGOp1CTHBjL1WuupDyVfd2z8F71jfBdMnhNP8N4V
Te6yFbyya4LN2URPNTSPOWxIS6pEeg+wj9Xlqo+X5zaCJFtb3qeJeRjnoXd0SxP45H5ItzHKfUaJ
tn/fYqAmwquzf2Bi6uzJl35QD6Kt3XNNsAGCttowDSRWOGPplLYtYjpU2KzsRMv1YJqNr8d6cPmg
7S5qa4fzlWqZTCWiiDyMVskdJc/fRbL9Ccm5I3ReH9u1fhhN/T0usBJolLWB2psFhkgwsnv5h7y+
VHAKVYRaBtE0S3lB6M2Jz9C2gS45agVQfly8Jk+8zDYPTdxjvkprRdQwr/wHA7sbkmVeJ0GZrbEa
KjMJx2KSfGnN0pCM8xs70iBgpk2QM4jz0UUvXSVyIgYpP3kuZ5k7MXpumSvk2v5h+z+rkYpVDF65
0M+m+CeIPKmG3oxg6mY7WqGjuMmHA9VEsjivvhxnhgNRa83aAbRpoOJusyPq9SD1maivRoYTEdG5
f4U3nC0uJWDQZlQ1TS7DmEaBVMlOJrWHuP+Q9FDUEs6/iaxx746YlJJUgAg96BLDJclHLfW18mst
ty5Zfzva4VbGRW5gCyy1gYKk/m/pTCbhPra/KOHH/tgFJ+R1EjAlXpbFAF5THASX2KNPrafLx/l1
9Math3nN5jwnI82lSv+harHxc2EtRmiLw0ppKNQ5ayD78L+nTNc4vLTtYWhmTCwGzdJ+qJBkjuo2
dTQw9jlzbAStlngJld+B/9CNCwjkxtbb/7izHIJgjFxZNe2HnMFvEcS/ilx+/op8HNZGElRIdehO
ZMfo1EjvQN2AQgJqynIAMYPla+rpseAiEH1NvnM4msu5TBUQ4P++HKLQFocnSzNXWTPD1u8zqr++
abm95NCkUtKyk6K/1/W/0ObZ3nA6hyfxAunxOAf19/eV/db52/US0ErZJmobECPnzl9PMX9Uzj/O
3+8KbOyi18YcdwRXZTJiMwa7ukayII+1r6Ntiy6a/a+1McKdsnbuJGXpgf006I7kKjoqcud2vhpY
V6nHaA8HV3CuX9UWmH+cLfKSuCqJ0aeS/e2L30l9tJNyI44LXr8POEvcjY3e5WWdG9Cok7fTtXbo
nlkQq16XgTDJuxuCbNbEnS+9mQs6IoiHgPjoz6XHuhAa5Q3idsnRTpUflw/l9CscE+wPv7rhNoa5
w1YMcgo1IFw/dXZaXDD+XuNC9avspIFdIhcvVGSPO24Nyl+JTsFEzh5C0CqBogYY5EZQdgyufKji
g8BZBEfOYhu/uV7beczrUYW8BQPJ9Co9gRPsYDqWg26VP+Vz32wnd5tHti4vA6K8ECz/1Kmn6lun
mTX0C1ZRZ6Ho4L3Q2G1WpkcjzSwbx+AfMZsEBbXv7Fa/cBTYMb7kJxyWRBUmmuwK380+fGe3ghIK
o+OEo7o9elfwvsvyA6NeAdOcLOQkEa6Wgxm16zp5igGdTN0msV7UbcgjKPEcXYa6zZr90fvj/CVt
hkKb7SXZGM3T+EOz5LeiB8HptzmcyTNzkPHkgwT9y4M5cVGSqN0KU5ROfgRbbeZkvo1JbGH39e4j
a7NIDnZieTHp2IMn6NXlJ5RDet2i+jOY2hzS6HWa4jWJi5b5a+LmB3b9zS/CLKWXOeKuzN1XyWZx
HNTY9jqRRBlBsTV8ogMobkkoW53Td9KBrO8v48zu225ji4OZko5lKWlFGc7aByO3favvQ2u86ppP
l+2IzoHNAQwEt+2hrMGFq9I6dqVxCq26eC/1RHHRU45xteIe8qRvumaOPHns0+OUDI9R2qiO4IcI
gJUv+gx0BvX3gNesDcZod35Cc5IbecSXGtbR8gsjjqJDwiFQ0edxm2aM0yo7qiNKzRgAVEnnXV6X
6ENyOLP2ZaFoMSTr7KhQnKbIR6deuwclBx+INFvBZWv7LopoEEONILXix8JiKUv7JNWjoEwPK9oD
EqI5c11BmYFxjD9dNsY26DWEn41xrlODQtSYFCytHtIgtSYnUy2HqL1Pmyd9eWOXAlaO/SvjbI+L
dqlNUmXQVCnIrUW5lpU5OcVRsR4KefpCO1lGrrpWA1onw1Uj2ZFAy+h1qeIFb87mOX+h6MJaoggJ
pD8WcNz3nbNFzndM2EsxVIV4W3UXd/J0N5bDHtxZKEgQ10TsGLs1CcWkMvuB/g/DfPt51CpEq+oK
lyNobXLtzay8uew6IgPcBWUudTXI7ElWy6lP0tmtl2+XLey/MEGd/PdRMLirKNEKRaVF+Ue5Cfa3
LpwEvhMvpUY1F9FLMFMdmXZ57a63f4dOwqzLPm6dF8ZdQ5IlIT+tY2F58S3RKNjcFWcqRAVNkbsb
3A1kKVOSzxEko8H6DwXnv0WHtZsVIVJH/oR29OfzZXBw0ppyl/QaRMmaIV0OQx2nDuoJooqjyPM4
EBlJmdC8V6LAWDunmJ5UUS/7S5fXJWfgcKI2TdOSTCkJpQkyMmNrOmDrDJrkK+rTBpqky8yp0uWW
Rulzmku3udzeyWl9SKCpZdjlgyxZb1NrOdgmvYvs5TohxVWndwFpmhUD6gRDjlF26PsM0vX2Zz2n
mjM1zXO8zB+srHTriX7R1fJrMvWjp6O9Xaqir2uUOslMvpYytCsi6zAMC4qpgxctWZirw2GpTB+D
ZU6qdy5avyanK9ZjZdRBmvRXqmGcos7EY44Sd1wzzyrRcFo3lVMq7S1t0CplfLIy2TXAr/kfDzGH
gHNO1LgqkAz4g5TUfgDy41zx3XtNM6wWpT8A47dFBUX2OAxU53Wy+wEH7E/vEwFwmBwiFhlEONYW
AXNFA6m5k/T3fRYIPpgACfkevr6RS4i94MqaAi2wvvWudZS+oW51LINxFULh/mG2QTMEBRobBd6f
31TROLWLohd20PWqn01Pcma4ggXtf6WzCQ5t9bboG6vGgno/v9Xd0leeh6vUVb9g3N7pHpdS5PL7
X+lskMPdCuo1hKi4ew3VZT22JnX6EO9hRoFDItDxvOg3+/9xmRz4xgut0nTFMr9n8reZxOoknuLY
D+XOi+RQeEDcSNJYjYK8+oq4pnts6W3f+aB6baMb8iRY3P6r9GyNQ+ShjKLZjhA4/kGZQuQvHGLZ
I5EwgrCC+gZkQl53LMC27DOBAZhXg/VGTNXymgTj5eL8sTx+qsPuiLEkJlIZC3FnpNzQyIqZB692
lVvGPqwUfv/h5X9gXNTQJvDWV831GdFT08IJHOLbwvxYl4/2KJj/FJngYEuNakPuJ7xpqv5BiiAW
kGGUyvog8JF94DpvIgclub1aoJMGGqthc9R99LM7nf+9eUOsfPHSqfk6Rjhb41Clj+cmgU+yoqNx
tNLMcpO68SXMx2PU2rQds6FeVakHKoF7PR9W4pfEfm6zTAO7afNYS/UpiSELa2IC0ZGRdfGbTnu0
kfdxFGXIXSPObLQN6I+Zar4pVsmnyYJcc9w9yaT1e7O6InLtGNJ6NNR18NJanb3LGyqAZpWDsXiq
l7xpGujYmpKby6arZgL27/3n53kPOchS+zaKbBNAWTXqbZqqb5dWOXWLfZMQ09Ub+zRC+ujyov4l
KD7b5HBraqOmjLLuHyTZwqR5EGechPY45NLrFepaOWKS70F4uoCcDXmYOxaEJ2huDkXnmW3aJcfk
4CsldZzJLy8ZavpQ0w000D8t9c3SrsHlvRQ4CN8k0c8muDZiDRpBkOHS1a8SFeCGyAAXX1l9CUZ/
E9Ck1LIvL9SRdSE9mMgGh01LO/RdZaMtYiwb1GrXRj5RVfJsuXhjRNmXsWs+JKUStPLQYBgq74Kl
NMLEmgMlLv6KKlEpS/RzOBCzRt1KtQxQ2Uho5i9bV0F1/PJn+5d39Y8joLHfsMljL3a7qgMLiP5n
IfnZFgci02rF8pDB/f80RP6XCt3ZIgcq+bpQa5KoHbT94GTjg2S8j/onYjxI6TfL+BIVsWOpb/7j
lnKoYq5VmZu0y0IISEGs0nQyffWtJT3q1kkvBr/sb8o1c0DAlrcilxFFD3xfRQ8BhbKckbtYQitE
yPm4dj6LO3PD0SAg8WWp7kxMwTTEzTECcHnlbGEX0Ebj0KZcxkorJOh1dQq5q4YMunJl5xoNGuLQ
s/agK/TjZYP/ku7+8X35voqoiSWrtlsohIItWXehikgwL4cnOrgR0Wd0LzC3X1o+m+MwSLcbLZWT
v0vLw318Wm9JqPxCHPZ6Lu/nIFDnkMjSQWkH4hv0nDmzr2IsrkscC9NnRvaBHhhVl+otqQU1p8+x
J+rmFVwaOgc7SjFTUC0gp9LXtybqBY3mDHbsjIXgxhdEgnxrRa4sSdmnWhSMGBmAirwJHUW5Fq1G
AKJ8Dl2XIZaqdwA4KsHnUbIGzbzALdjHuOD3OocyspHi8Q+VzZfSFcsX/k6pVbRrHLpIZi1LtVFJ
QQmC1yi/LbsjtH7/44q4QGWk8pwYBM+eJayO9IiuWTAPfBcBkIT+JoANnpYlpSAYMRb4gWKrB7Rb
O9AxciYI8VHj7aqpApAS7B+fDLeHIkk7dNQFjZo5kI1rzHcpeRDsn+CJytOvFKsSG6mFB7GK5/BJ
vmFdiFBXsUPIcvii7hCBh/Op8XxNy6Ve8NaJZMlhinClLkxjiGy8woS2lCqK+J8V9RkvIwRZk2Cc
rphgjHKzOJgfHZ8Euyg4VwYXm0STgWdwY8LVQUR71LxKzhy0rKKLofb64fkXJuRE3405zyYa6pRF
LqQJQeYfpBZEq+NQI9fkLCozwCyLvH67j01kjYONssogYJ68rOx7TeN3MErkLRx8lGiHtYzcwLfq
Vica88NQzaK7WPSpuGAjIUNBZlz//weBK59LBrxrEwpQUaDfUBRPUM+A1I0fQ5iOvdvQByWKpESB
jclWv3HEhuotxDTVCjp4E172QR+mYbY4owcZbS99K3onCkCRzyWrOunTsQWELDIOdP5NgpROSr3L
51ngFXwymXYDWZKpTsMl7px6uUlzUTVIuG0cYkASqVXpjG2bUV+t7sewDM23lsNEMxJfJJUhes7z
059mnyhxYuLi0vrTDGnuZsAs23CVQWsbUvTSHIwV4u4nvbZcpuqcEPfyhgqXy0FIZGR23yW4yxiE
aNcp2HmjAwkjh2Uv/vPmchAyswKYzVLZva8FLdjLvOkgfdNBWV0Gxej9x2vN5EAkk9TElCPUN3pV
csAX5zSLaEpQFGbzQmgmKIBSkmJJaFdjuVa1BW+A4rCS/PKl1b3Gb4+R5fxCo6Mg6OHJzoe0z5U1
Rsz4jxyk+pEGq6f7RYDZLxWkSy9ykOKUkOjFTzhoibOlGZUOlqfR+Z4blXqQFMgBDcWxyetx4p8f
MoTdSxsgKxIzLtuOgqcjnQNCVd9cojdtXfo91Q6jKfcOKsXXiRndazMqnHLrJXZ9lVLLGbPJGcfy
ME1flzQSXB8CLOJJvEu0SRVLD8CDgpebtoaTC6VMBRcUz4dOUwI5oQr7vIkBlem/TKJgtP7v0hnh
Apd4iO20tjNUYOJ3RvWt1AVvNRHWEQ5qMjpYdlHJUUASNCFCWe+LgnRC72nkRRpM/CoQgRvfDa9B
dFiqWMfH/0V8RDi06SUrnk0TEfufWBMdfi52qTta5uhWjQIrnRa3l5M3aVF+nkHJ6jYVegiU6PPl
m4L9wQsvVL4nnozKWloSskJgsvisd+QEkqtTVlkf4g4qUwrBrI31l71I7X+78i0Oa/K0tMthBb4C
65yVBBn0MS6vTOSYPBlsS8DaVS5wE/OGtRsj88QQ1EBji+bS8v4XoFuAHRb3FmrmVZ4WlsYcF7AW
MaM2QgyHMa6kUDsJoqtfQG12vi59QS6yASlUAwk3xO//3BdF4dKAybqb8wOoCYPkUE6/Ypit5pJh
DlmMXlqmyng5hpvGIRlZRM0FsY/4Eba7vejzknWM7ALQOJ+JQX2ZGCWgrOvQGNf+ZQwfLrvMvgFI
RchoqzRlPt/Q9nGUrhStqbGMPpwcQxUiacjdcFr7YYHPMVQ67rIenJEh7fpPc1Lfx/J8KFdZoNW2
f5Vv7HBbBZkiaoysh3E7dtUh+hNXhvf7s3VZhtCGrOvgaPj5IidpXa6QaMswoi7dme58E0Pm3q2/
9F7WOyBXOdme2gkO967Tb2xyoGwpWd+OCWxK03sVFG9jnrqyVUIpUhNY2t/KjSkOknPat2s6Aalw
W0M2/YplbHBbywEbcxE973Y98GyML/EPEsZ8ZQsl/iEuHDu13SHRvctOvo+LGxucbzS5ZE0gwNg2
nmiH0mUbGP5a14loVVyoZyiJ3LclLFp94TQVhJIz0Yy0yAQHvbQZwE6Tm5DPaqS7Os2vBlkQ6Igs
sH/fxKtaBlmeVYIf0EVDJ8vimnNw+cvsgsPmw3CAOnYSXdQBqTTLus8oOY4EegP2H6U5N1a4eA2T
reY4UcTdtHs/ruG6fkjM58sLeSHgfHU1bGxwkCDVqWa0NZ6frPqyHhmZNjS+Rsd8pEF8aILCA8l3
eui9xRtcPIxjD4ykmsgn9ot8hmapMjS7iWVxR9eOki4aC4wSRwYmOea0cCoz/TSu4/OsxtDxTLDB
g1Y3zlCC01alhuAtsY8d5x/AzwKBuVYeNYohsr8jfaZamyrAjuLwC6NOux66scYd7DJvJD1KMJK3
PJihvCIXCzY/F015o2s5srdi0lH49Gd/89WX3tjkjrZOxnxohzxCAPcusz9L5V1hXCvt+6Z4jNrZ
IYN1ktpbrfh02cP23+cbu9x5NyfdnKsUSb588eu/2sbvvAnDj5LlMGGGqD02XcAermIauN1TurHM
4UAkpfFclRLm09PK6ZNjM6AxNxE1oOzG5RsrHBYMtZaZNpsLX8KJIGnFsotR/JKBsNE6dOr8+HFy
7bDw2/xXGG7Yd7v0XTmUKOeo6tYJF9E/CaTl/vvw468kkHZv881iObhQmm6kyjqgPIzpZyfp5S/T
XD8mbRNYXSk4k6LPx0UOqUJlZFgwcCWR3pELLawt0wEriQDL/+XoQ0rJBG2viZntn68LSZNJlpY4
+q8m5ITdsfvbdzbFLakzp1rp5DIK6KSdTPoI/g43n0McTE9w6vYR5myJA1Td6uIlYRwaTEFpid2e
AtsTjz4wEnfF9rXHNEAPm8Dqvi/+sMon2ec+zduYdKi9dJhzPEVPYNMLiFtOtoMxoF/JTe2j2tki
h6RmihRNXPf/Bx+PT7Av5dxWVltgkqvVnHF5JPJDuoZZLpzzEK2JQ8zOMgwyVPh2XVAdqzIAv39g
oWLWlsEgpugWfTMOJdc116UmgvsPiAEWv/LQaiP5K2iyai9G/vsg8JH9Y33+Yhxeqg3ipizBHLz5
CEEgiKQBKjFMrTyypg9waQRr/FZMBLaP0merHEpWnU0w3zdg7o4ot/1Mrok2rUGUa3jnV9FBXY13
hR0bd0Xx21qDLHtqnC1z8GJH5pjVMe76KS7dSur8Unlf2Fm49poj2FqR43DwUrSFrbcWHCe5blCO
XA9/txvfiCsJAiTjs+7A0WySpbYMFTVxocztzWbpLUbpFMPT5VXt+ospg2xM1okOfP4ZnpGz1Mpx
MBDN2ydjvbL60GwFD4b9POXGBucdnUGlSeqBW+PJChmFwP8n7dqao8aZ6C9ylS3Lt1dfZyYJAUII
8OJaYPH9fvev/44mQIziHYV8VfuyRVV6ZLVare7T57A7VHFaewzEnNT7z7qNNc4jFFmrzMUYDTTi
RxcUYrrTBKMFxmzySffzU+LnwlF3FjKeJQkbk5xnDF1uFCv4xjAEovklcdTOqa8o2IU1Z42c8d8y
SL5e3jbhN+VuICkHEb/EakBniYEMjSYm3ycF7SmDLuEkzG9345hOFWLKBAy1/PD5Gq4QbgDnKPaw
vzaLh9KP/eh6BixX1qC2IRQbENnj4uZcKhMEL2bGihIGZ2PJ2xb0u+YVQ1JoRDTsunvidEPTVcbC
CynRP89BU4PQdWhw05Xj3ejObvtZv+9BvV4cUt/yWr22qyO+rZjPYzeqbAyzD7F5ThtmNSaddI4q
ZrC8+RVVJoipvXITnxbJXX2L1XdpE7MEAgwCT2Obj0weoo45c/rnh+LJGLeDNIvkxiqzIgiHVXUS
tezQ4NVKCAQUB2lcbiRwxeV1dXzVwXgyywU0RSaJmUBI9FVtiv84hk/WuNDWN5g3aMbz7pVHhncc
7fDABmFf8jx4Lk7KLruNr3ChbQJ/gjwWcFKMSmGYMUAG+InN3EAsCxO4GJlajvTMzDL1AK++qt28
sc5FuRhKNIPRyqaPcf5wfpt0d4Kt2w+jTx+Ti2ltPc9gMod7UjQqNhO4o9cy8L+4yijaPr7HXOt1
o/XhK51l/6r9vTy+rVxNwzw0RpIGcjSdOqV6GEnmy5qY2EbwHfmO8qCBa9Lo8R3Ricyhx2T++7sT
CXYZj+lCCHZuP1o/LY39ok0QM1PaknTZBJa/wU79xw3/ZI2LLMo45LnR4hh03iidND/3C0wLVp03
uLILKLXYUQS3A988Hskc9bqRFkE1VsG09NdW0bpzRlyLGB8E31K0e1xIAeW9MQ8jvmXv60GtQVN6
PZCjFlTaj8hpHXEfWeSXXFSZzYrkVaMiha5yzL7Q2Z1Rgkh75V6wMpGXcAFkaZWwTUysTA70QO98
1U39xxza6PzCF+UQu4+Sp3hlcOGkGyKaF2vPRnPbI5NFHfzmKObP3e/7PNnhW8cQO6raLlrLIP9U
XgPkJHuMssJyZmC4PjH6whf0mgSfkm8BNsXQzrOMT/maZvxz9ZA/7x2+g2xIo9z3Cm45zHiyykMV
2aHXndjVU50iL3HSjxKEBNDdXXwreFF3V+CkfEu5T7UxI1FcnWV4Okf9Gt2nt7GL+X524+m+fDDn
axEyfr94tdlaLtL0IVbeKbgfNnXrFyNU9mu5G2vsG2yiqFVD3kqp2Bpv2KftgkjDpKKjf2dsgGdR
92Pf2M0qxJeL7kFe2itRa3AtDnhFkxt6sjp3vZorjPBWR+IO2lHMhibaTS7kKIVVg4cW7ltJ14ZR
2JGZ210oRP8JQqnJBZxuJL0pDefs7I/OPJsmfH1nfrODXMgxFHkAVwlCaQJupWU60lrYyxG8F/hW
CpkxRx4lKCi9AoAtssU9igytWuOIXessYNeFrzvrwbxWTyiVkYMovRQ5ocW9hNas7kjJrvXhtPoR
ygQYAgaAmF16kfAtdC5sXHie8A9aM5xbEobwDVOSB1uRCtWZrMa3rPbaUjTdtcrGT03TRWS/KsoJ
qqPyFeZ7b7tVfxOp6/d1nj+OtRn0Vj7b0Or60qDVZ8fl+AF8Bp3btYa7GhFEP+JbDJkKp9gErm1x
kSnCoyqTS3ys104Ksj/47HsZFLJ7FoQoZZ6uLKaW1gyMwUjTb8v0oYXQ7eX0YPe9uDHAHdai67oY
SI0kaJbhu2xVs933uU8GE0QrZvXNkGQGazDfXba6myRsrHInto2jec4WvFKLCJ0WyDbataoGSha9
qdXBqdMxUHS1ceoV3MuXLe/7+2/Tiiz/Ge6LRpEiEp2JcwE4oNeFF6MQzWLTQq9fcL52XWZjjzvN
4JuLapDsPU78q4jxyU3nUxvzeZDiCZ358/+5Pu48Rzp4RIjFGuyfFJ96mAUMFh987TZLYoU0uuzK
+G//VGS2+s3lOVWh2SsFrrDhxNCX9D7/xODCFl4Hv+HC52dx6AnWeflkKDJ3FPW6zzqVldxHf/kx
u9AEyt3I66HKl78nA6j8Mrd5ENhk3+7SarlUIScYQFNb+A5j8+yeyn/IvfBxFRErzBlvc8ke9yjp
p3VR5BhEvsnH+G3tl3fqQfVjjJNinP1zb5cfCdhh8ncqqJ4iW4x420/ENr7LJQy9qarTNGJ3Wb6r
Acf/SDf2kirLviMZUIGwoANB+ZkFLftVe7fmu1XHtGzYOCUZUHpX7FIdHcFO7p/KJ3Pcl+1KpBNd
/7OCpF3j63lsZtZ+YQlp9yUL1Ydfq+M+pDbJgxJZMEduDNuwgY7Qf6IjDIyQndERsSfszO7vn2kq
KLxBc0PjGxqIpWrXSa/av320i6XJkMExNUjucGejgAJOmkCiJTCaJLvRoXtoNyiIlyq0auck9Kxy
fRgroF3yMg7KPBUJhO0fls0P4LY0knMZIqw4nNKZ6rd01+N5xjw6wIVynz2ULBNUNRSjtnbliit1
u1fp5gdwmywZEIaPEkz0TlLoNMS61qGWV1UuRM3cuaztkgjGzPfyecWgsmEpqFAa/PaOGOhXqsWQ
/Mj8VCCXL2cvXj694qSoRDGJLmsW/uMiPOqP7bwMURKEN1HigO/zoEQIssop+85ibB6IQIi7N/TW
IhfZ5Zmu1GhmyR+Mu/zICk1o3eofGABkOYq3bddzt/Y4z0VvYlHXAbn9SH7Ew12ufWl74qTWqcxO
YH60Z9LZxvxB8F33svytVc5d60mPWpkgJLziRbF3V25tcZ6p6eGUDDUQkE3u0gD6g4bDQHGkvGbz
NcSNhqvXvTa3RrnMUs6WGSx4QCyGGvYvPUjAhWWVe/kz7hZJtla4TLKLq5+PzckxIUx1mo9nd6k8
4PpdrDM6lWcdcLN260Bzuts6EEms7h3Dp58ATVcuB+om2pEuLgMpKmxreJPoiT3+n/6i81pmS5dG
apq/7gW6dztuV8TlkFCD0q01QWB59M0tR+FLaNpEH5ALMVXTNG0sg94mUUHHHg4gMQM/ui4g6tkt
YG9XxcWVfulCcKCY0p+Pt0eqUdQlXjAcIfqOXGTBw6qZ5VDFjYCxT1Pyar8KcPEhejqaU8iuuNm4
l2hs18hFFa2o49FEXzwwCsvOJvNWV0BZOCyeSbSvl4+eyBQXVIZy7ssRgzS+BqFzOQ/y0nKS9j42
hGLgl0OlLnORpAQGZGj76nEG6u/S0MuRUpe5cDJF1aqDJUbyaxn4VXobaULy+r1HxGaLztfR5skE
xbuRlCBOQ57CpB1+KbcwXMYLqL0ECzqniBtrYy2NGcT00A/+MnnF+/rOgEYx5PPs8YfiVX7tDL09
iIoKu8X57Rq5AJI32VylFAwJ51Ekhh4Fzw/TUNfdtHprBevNC06bwE3O53+z1KgsG73rESGfYR7F
qgDMD/iX2XaBXCzRtDVR25AUQdk0w79N1feBpSaZl6VdQJexc3RSDIehGUc3JecR7LZy5sYg9rpa
V6s2u9pYXY3S5GGS0LStVfVlTN7afWIJaWAEUegsDbr5LrSnRYlaDrgiHcNODnl50x8aoFUwybuw
jnXukEwUa0VOzsWhqa+6fqFgJviFefi/W5Pb3eBCEWh0+nphFdO1Qe4PoY3JZ6PS6+gOwPhjkWIB
cMGddea72nxUTVPJvJpTGijrG+hX23UHoQtRwUGQ3ehnaMLGSh5m9agbSNwM1BxBm/y5LZbGyZGN
q9186tXxxgohIRvR9yE1f4STcljl+mi05Zu8LN5aTXNdk/pbF9axN3WGp5LcbVPa2THecfbl62CX
4WuzCfzwULdCdEgxu/QnXLxDipndF1CTcaz34fW82JMbH1pngpCaYTfCppHAy3mKUEobGmYUr68k
diB45xYegZT4wbhnpT2Iu/z/Aec8h7LZHQmCujRPuzObTn18ZNNBn+r1bDrbz8slSUMxA+wpI7rl
xi3pLDtpCvfyDgoudMLFtLSnk7KMuNDH8JQU39bwU9fdzJWwZijaKS4rygewyvcLLsAueRjXzp4l
gAfIXV+kYB+HgHYO1c7Ma8L3swqoYj97Gpm8y0vdrYxsvyYXn4Zcs+Ylt0CWy8bqHrfu/5Jj3Brj
wlOsUpSGqhiEYt1HOt314UfBagSXPC93Gk0EEp09+EIfx347JzcY5Ybs5jh0rQ1yp5MpQkzsVTu2
i+IyJYUsUG2oMC5WVJlbNYtLm5upB9o5v85knPpemDgJVslTeUqdVrRd+7NmdzsfHxGtTBKr8k/i
VHqXImKzQpWr3GvUDKcQ7AUARrE+pjq/Td3QDdGndVaPNTIB+Qz/neFAQn5U5hEX0oszse8mshDk
A0sdwT2HanVkXKWOPo4/+gHTa/2EgTEVI0f/nw/xIvZktYosZ11b6yAjT2A4xfeR/RfSXIIwwDN8
Noo1rqTVymB5B8hnZdMz6SzoME18XggKCMuhRPRVucAzlGSt814tA/NLlttjYlugebZs8w0Ozil+
C5IVzOkDt6+7UAPChJ4ZoShMc0fzTIzPqyDrEXuZIOiqXCBqibFEBgWhopyu3gQR9m6MXVP/MA2i
oWxBSsarlE/zrwLCT9YydUnAWpZfGQFxDf1BvDT2OS85Mfdsa9q6IebEzqvkp+RtbIE9JhYNSIu+
HxeG+jJU+qRG8cVaFUdeMGdpHaXsKu8rUX4jeF7wnJ5ZKaGE/ziI8LfNEMGieIlUGYPK5ZThy9XL
w0pzPxtA+BPeaEJVYoFP8HSeXT2WdZqCXSQ/ggGDYd4yx8BTHtcGvV4OHQ0uRxlBCOcpPCMaEZLM
7Hmdfy5QLTOFBOv7DzONgA0AxM4WjyjvzTVTyxxnvPMWb1rtmNhTbrOVWQ6kXjIVsvXETVxM45yi
T9mtaBRo3+mf7LMvvoncuTnKkLDGpTGM972OIeqvjXa4/BH/o0D+ZINLBXVsWbV2SRTkx/5YrH+K
CkpuOwruhn13fLLHJYZhWxgEcjZRkFXEVtMPrYka1oiefSe7l5e2H6GfLHERWqr7pS/qCKC+dvpI
5dQB66E96pqTme/iaT5etvYfWeCTOS74pnGXA9nziw7zkVwBj0aWwIvRrP9RFHmyxha/cY1SKSdi
1DjVLEtLDvKAfnXm0ARDMr+yNKUUiJn9R3PjySgXhAsz7orO7KBmVr6RcsOPJstRjQeEGEcOlRvM
cHkaCPzM+sPlbys6B1xcLrOyaDE3CYnLqgu6nLp0ahxzXAUOIzoLPJYcuqWtZI2IKK+BZAoWxWPJ
k3CQ6zBCSyPXM5dS6b6bio+TEor8kh2o5zfn703joeRRHOZFnwHDIXfaP0DHfEsMBedg1CUnNo3Y
TS3ttlan9xB38nRaukuXGXbV6Cd1IaufIgKKLr/9i+LpF3Ehp66WNIMOE6utsWoeBt2ZQkDrTe40
OmIQ8X/U6p/ssS+0OSt5W5vJlGJbfzHIFGAQzG02vvYiFpn9y/3JHhd4wnqooqFBBekMOW0QUkEi
1ryUKkH0Nbm4UzSUNO2Ct5N1MIP52ASGN58UEEO9BGguiN48X1m2GkZjWqhUFfVyn5Fu8qq1H2xM
z/0TmhkR3PCimMoTltEyJ+XIkBVs59hk1ePYIZusEs06iY4jF2N6IqlaZ6EkQtpvnYKY2n6x2kW0
IMFm8UDzNc2HMBtRymQLemLRfqEjiqxxj865Azn/tPbSGT5/Bi5kAcXckbe45oEcaClIJgTewYPM
Q7VLaL4iXzHAWlOV0XVe1VdLtF5bkS74koLtegYmp+GathXOmDT7I+DHKfiZi0+Xrx1R4DC5wDGD
va4cCrjfSvvRzi3zgNaRq6zg48hndy1obs89hO3aMdAMetdblZv2GSZaZsGHFR0EkwspXbxCNyzC
cn+1I9hbmnmNuNUutMUFlFHPZ0qYXPjYgNf7MZFBOetlTC8sT7lwO/EK3uFary1lmtr6TN1eO07k
rkxv+uVrFa725e0UXIQ8lLyu6VCbGcrdLSay2/Yqoz8uGxDlD89IeuZyXBRGlMHyhwVFj9lmILfW
rl9QUhIsh0eRK41S5ekEY2ZWefIAhBQVQILOL7YLm8NrclvoO5npiHwvAgmbLWVL4ypd908yqQ9V
mx+U0vg3SYabHmxSdmXWd6OuXJGlehjU/iNkbAo31Io3zWDe0C6+kybqK8nolbV2V9e5V1MlWPvW
i4dwtKEE8VkxNH/o65uwrm6KCNOJlnKYRtMZipK9tcihtNLrRC2u6nby08WkbjeqjlQaD1FBgmaa
MtRgyq+X91QQZ3hEu2r1oQEcEzjhk/vJeNuk14tIIkK0kVw6NOapXEsRomabmXZjUad5FVW/Sn5n
JDzUHES8jRm9Eh8kuHQsLlTJehPSqkD9uPOg2mACSRu72fypcxWn9MqgUnLBuRZtERev6hml99LC
99PpVbveEeXfUHTbCC42HjlPVGhuNyMa35FV2YMVu/VybMMfqiaCJ4jWwr2wYiqhc2KA+y1pfqhy
5k7KAzWEdKLsr1w611yuY5bxuIAUCXkBi/DhR3rD8Nadw9I5B4fRXsxgwiBmFmHw7VVDIr+d0ZJ5
iJOSqZKWs6crDRZPjdHKN4/VN5A7gLxlEgtuXvykMMclQXkuq4ouSww+8Jka99HsV6JAeTlRgA12
JjYvjFZS6zDLcT2HCJNXv8Qw1iCxoNJjYrJNlK1ejBkwyMUMfViKLAmbKujTL63yzyxMOBjO7D9d
BAbYD9isiKrJ0A1LnwbtkuDJTUq7SsyPWQQYo0owUmaUQU+KL2kxgbec4kl+OezuDtJtnYSLIuHQ
SKrUAHtE3o1uR4LCvBpjlJhBscsqHAV1ssQbIz9z5QfR1KnIY7iAsmBesMwa3KxK5g8EVxvFTG32
+fIKRTvIEqPNB1bneV3UycQ8skauOylxi5U6l01czkewiVw0UcuMWKl5Bk7Q0/qzx/XI2iJ+QF3O
G2GNiyrTktCBVvhsjCOmIDeln/r5lXqCFFh+EkaRi49sS+aRTwAZZ5CpQx1xciZvvi79+TA6QGhc
i21djP4wxUWQrItKvRvb0NctiNfLXi9/LafCbqfXsOxsnP68nxufCAdL7gfWFdgBuggfvKL94iFO
1ggNtYyAoPvvQcOCE3WuZm4WtnbFomQdFlaWo2NWkze294P+7v9zdx6blGcx0bMFDphey5A4IDNQ
I6arBdTX5hdMtDB/vhAizyFssyhdacaJxgwCisp5F/RXDAQlHvoSBAqekzgmNF5NqQF+tkydqrKu
m6kUOJ5oe7g4YS1aXlGpjAK1jj9mLXSwm28YbBPguC5mHThGXHzoCsUoUoo+NM0fcB+7bQ7+gOSB
aAfIkx60dhLcIReflpbMY4iUJLUmrUVnowvvQLzl9eOPJF+8pS2dMXx/2fcEX/AZYKgdI6msJmiJ
gWaoXhCTyDXem4JM9z9QBD/zeCyJyzPCEHBwSpBnsFofEz6svz1OyCkH083Br3KUGUJNjCEQ7B3h
8o2uysocxf8yyMzUicqTZUGFq+mhBgPZw/hhmYUADbaUC6eLBxAV8ZrlJgNo7MRCMQRTcMh4DrV5
oIukqyPDm0HMDHSz/fjWPDI+ru6ID5p6lhuPx8s+c45Hl5bI5Rn1rJWTUqIDUBryYjey5gxUP5HC
cPJM8bLO9M2+PzZFcdeo3Rsy5V6kzB+WxPpQlM19bC6roKgmymPPoIdNSJOWTiqKEAyOMiTxFM1T
wU5JjhBxhxDUi+rJu4NWmyuPRxvVbREXJI6iQNdqu7Ukh4JMx4yPo3Lq+9me5ACv7jyabUsPgJ+x
C91r2q+S8dCbSLXhjFS7zozMbjrRtxDc+oQLV+NalEas41mJcOhTywM6B2w8bulWAT5M+iD7EUaW
6vpalNoIDPPQJAtAFr2CbLM/dvFBbqhqL1ryxkikW2jeCVYpiFs8LGnReg0KAqjwqFl8K1vZaVJA
1STGcwpOM49BsvKht9bsZ/1Su/5FkcYqmGKsiOAw8+gjqbBSI2X9Hkn7Z87A4oJtExxdFu8uHF0e
b6SuUjWbOlKNXyLXBzYpxAQ5foqliZxCdDRVtpObo1mX8lo2ycCkCRQMRYM/5VA5xpsREITSo191
EZueaIVccMKwfFMXBuKvfrMAymSMZ0SVejNADg54tRfUBQQZPY8pAsFlg/FAWFx0wCizq8g7qxNY
AaO+Fo18i3yES3kGOuSTMliGHw+Ko7QxZFQ6EfG1yOm5CEJHSL9mrELLivba9ZPy+v/dv7JkHlE0
xFNDKopw1Se5u8bXIZ4rfSfy+2d5AAiXIVsCfkUDM6KUJy2ieq+qRaozRAwjVsx985iWdqa/rUPX
AHkX9Q0waGRu1jnG6GGWR5QCPUvq2A/QDVVRKMXcGg/JaaW6kOdYyQMFyPPUCOSQeoOW2pH8jaiJ
aLnPXBLWqK5bGtVNg2BC/c9DZ1KzXMIqAqAOota2dRUeR2d16jeghTmIwD7P32OcMeaymxMuSTG4
Odgj6VVMRXsfkhqyasm6riiEL4vFiWyGKWOijq/1gCKVfC3Zgsgwl8Pma2pMtYpvWtPvbS4fKgl8
/uqBKNM3sn67HKefXW/sk24Wye1fSNGm1mfMkWe55WTt9w5tvE4R3ga7bmKB/kPXZKpQvvIBLR8y
tozKgYmQQxuigZCl3rijp3jyoWkEd/az/IAt6skaX/mYMjWbNHUCs7B5LwEuUWBYRPOW5uHyt9v3
x40dtuqNPypSL2lNjYiyoQ4qr36ybIu8fy+waKqlKLKiYuafP9dhAo4ucPRABGG8B4LVo9HHUjlm
htfUowOZF8HJ3nMMXYFrgMiAEJ2ntG/xbxnswTGKO627Ksm7uHov+H77NkysRwMZrUy4G7SXjHnq
FZyw3xyHkKYHxaFue2eOw9q5E467P7u14Rs6WHx/2WSHb7NnxaQbxqSCyO7x1obwoJPdK+difh9E
wmi86yNbe9w1GlK5lAzlVTWk5xkQtzbuOp3XFYpCoQle9DOEPll+ZiQ/qcBekJGwiPtHlvenRT4T
X/Sekr4rimBoLctpVzQyDUAVUXgEBpQ279tF0W0yhpIN6mEIlaeyU63t1Zzrt2ujpHZaLYI3417w
1Al4qFUNOjAqT6CgjOPQ0QKEiANJ/DKFkGTR2dYMmTRDs6NeIDCxv72qAtYPCmIJyve9Wgi+QMAW
5Hm/YAe/+NLFsIPdlW1McZ6USG1rQfQdYhYh4HDJXW8A4V1/kKM3pWXZgqO5F7D1jTHOlfJa0c0U
tbSf62LDH4zxd4QAg6hTc3ldGt/tmnIr10MGvy711Ycim2MVmo3qEOB/njpmnmBlz3JO5rKqpjIq
D42YPPVNY2SqVfcgIGSsQkjPPpPP6htqgyPGj0955QvM7X9IExFOBXEI4ROktilAzsLmjx8d5G8+
5N4NoVPU9S0op1jPOAvUCODPBBOKQUbqk1k+tNF3kr1tIyjzVPmNUUkiJ9n9lBuD7N83sXRYZb2K
KujGsLX9NVZrN9ZsrHGpSlEkzRxaIGd7BPRKq8vooAEgfhq7EgN6943iCsSEqW5YPOlLr6nRnDM1
MxqYiw1CsQNYWY7amxWkAilIvurGFl5RAps8yLYqh6YpGI/QT2knHWE8A/nvT/Ki4VYs7fRcxIud
Cvp7nTzW1ogVs8h7tk6QY+pIBb3YnSC150enPoSslI6WYuUyksJec0hQO2nuJa/ouHA/g/OoVE1D
TFth6X/fcXne++Nscf7UlmURtz1OZgrWmwluBA78oQPGFoW8wEiFU2Z7WamuEdwRBCRfBk/ZZJiQ
uUxKinrt+j02QKHbfkksEFNJh8shZzer2tjhsqqul4ewlQxkAb3pLoAVmZM76IJrdv/i21jh8qi0
ntLUXJDR/z1Z2f5ObWxxNx9RRlJLA3ZKxYiHZ9kgpfBMl+hH9cRGB4SVJNFOcZefYSULYg3KEkwE
Zaq8OvOZ3tgUJJ7kFc1x8ldPSw6tmIxpNzt9Win/ctHlKUt1wggo0bvAU0mf7S4A571dAgrmDbex
J4o2grWe93kTw01LI+Mca4iqbeIZ2j9xVdm9Pnl6tTiX/XL3nt+sjTvbsWXNUTQBZp+v6mkqlGPc
xQ/yMsc2Uqt3zVo8XLYnWhl3vsmomHVmgbIwzB/G4nZWvbIHTVHc2JftiNyT792ak97nTYcDt70G
GX/WdPuCEClaFjv+mw1LzRIZ7ooQyUausvwof2F3bwJRhtFwqK2gvhoNRzEFg8gu+/eNXTUB4iNj
4n/xOPuZAVHUtHJWNb+SOvNvu60sMmsADaqEgtuOl2XPS2lN8JKR/Ll7N7WmHU6+1cuCbXvO9sBZ
YdfwdkHTrFnjgjlxTKdOJkT3oshmJeNRtpUrCdyWK0qerlzZ1Qc2Hyu/H/8Vvw+fU/Ryv4LbTrLK
0ToTaNygt3YDhUGjM9w8PjaDYVtZ71hKerWG6fe2/DcfW/xvbc9p5Vc9AJ9jAVqC0oFOzFp9sdBf
D69z/PgQ1HGFYq9LaeeK6gucfS9CGajjAL0im4rJ1wXWRdbKntU8WHICVKnu5H7oouiXHkEujNRE
9DzYfdVuLXLRv81DaMAXGN8AMfuMTlNeOl2QBbPhsDhc1o4YPLZ7u21tcjeABP6HZalBzvDsWSfO
eVjc49/QG1s6R2hmTaRNCwPe/prxlL3kwEDtW9VNKKUSvo2LWy3sI8Y6Ae4HR57frfpot7EgOdgL
FVsjXKjQw6SRaQGMZpx90QaQFOijW/STXVNNYEm0HC4LSdqy1YsOaWuLCrcxYbpOkV2A00Rev7ci
1LhNnSB7U2Qety7NcUuYij2630zpvbOHGl/QVTDRfjC86th8L3pHG9w0c4XZyJ5/WJpJLNOi4KXm
T5ysJ7VatsCiyoi5kIz5zXxSHc2DGMiw90m35rjjtixGWBW0B57b+icaP1TSjSyagtm9Mbc2uOM1
RhmK7pjkOyeP2UYs7VXNTkRYS2f9GDyMQerD5QEG1Ak1gDWjAPfmQ5qM7/PQFE1O7AaprRHuMpGN
Xo1INkp+r39Uk/sk+5FhUnBaSocpEctZ405x52h6oNHCKXLJ7rJYkO/sf9XNQrmrZFhjguSARJCP
SA7NemLPYwuEPCqwGi5GQ/9eEo77stw5j0arTZYS29hDj/eMCdFvTBcv8gx3QX2SD0Q4cL57GDZr
5A58ZxjKkhPMEPMyexRq9yKqyd1TvzHGHQVwQyRhv9bgzEhA6E2HyVb0+f2UrpB0SER9u11j0GVj
1SmobfBJT5aMNCcyQkynnPQusaOmtNvwLopEq9r3k40lzleRu2mStaLgxh7ZrOv6awiHnT7R9b1X
zLA2xjinzAbFmlYLPiL1+ei0mnqcq3kWPC12Y9bGCOeIK1UXQ5/wQFyU06TdNWDEUbKvgsxnr5K3
XQnnelPalSAC+NmsVq9/MQkqN+IkX+QLnOMlSr6aAwG2HEJozqz3EGYYQDDU2T0VBA2RJS4ST5Ea
TbqO89SCCEWv38da6kz6e4UKX0k7iSP6f6hL6qA2NgnPstE0FaQcDPAMT4iAgzHctZp0DJvxQArF
yzv1UC6DHxeGX6qx5kpoYEudgU4vMl3BRu54C34JI+kGbxzKMdxGZnlS6c0wlkGpzye16/8FsOJd
MSn3IRQn31RD3NldkX+UzeGerONXRZuuNSU5dkrhDor2MFrS58u/aOeM/PGDuO3WpqTrFlIijhqK
a+QR+I9F5PZ7F9QfNriNzqk+SRME4/1mVI/jAizZPMjvZUv9PmsVEvhZXiCJNXmxoh2KJP0Knt+3
U66Dqp0K59t316voUIrRgBU3zr918/IyCilayVRHQUULr7NWTL0JhWx3HBud0icbXJDrmrSX+omm
QZ07MuQ8az/5Mh6Uwu5PqxM5xK6D4YMYNbPrWxuzXLiradTV4AmH1GyanBoldNKoDcaGCALec5VE
Vf1jeVzES+IRs7UoqfguvdHs2V0+JtYDS00hW8WUGXS3CJk6A1OqEq/yOTCTM88dIXnA2GOlI6pr
+vExJZ77s179aGfNcXYahgl9QWVO9Hm5k6JocdwtQx4FTPcWGCvHzD6OV9E1q3sg5TCANxy0GxHb
ocgqd3ZIHccW8IZgPeraj1Ja3MiJfKhNKih7sI/GPQS3e8rDsQdNl2Sj0UK/ngyXKreVYbhN+24s
JTtNP10OOXtJADruskJ1aqDnxuOUprzNaomsr5yz37k7YU1lcZ+aJvqkf9ZaSNWrhtFBiuDv6/q7
wYUAt2BiBluHGsOfpjQ1MxISq3AR/TYNH3AaRffHbmhRVdOSVSBncIf8aaEdw7Uo4jlGnh0GsRSc
uTcd9L9zu4F+rnUM/wklVzoqR8Ge7S5NNdCJUilVLB5DL7VSDyL7GfDa9sT0e+e7ximcSQXGcXBV
JzShCil6fopssoR8E6uL1WjNJKVRUCTduwKjlnY7x6krWBn7K7zrK7IFuJxhYXqT9w/ooZZTbS7s
ky5ecaiC0VZXhC/QDXrLgcqC8LmzKM1Ew0VRKaSeKd+UrfMKwQti7cGSX60kcTIr8i6vaNcCKiwU
D3Yqmzx4rJzbTKpaKQr65V9rKv0+V0QMcztnSjNNFCU0StBa5luTlVnpazhNUdDO5qdRS95XI+6C
LLqr0/4aYgBXSbacFL340mhgPkrC1b+8xJ2ouLXPtynbKVdrwwzBU6Us36qBPECyNKhmVbTOHd/Q
wCwGNKWpEfg++x0bD+zo2Fs4hOxZC9rm2RkP1bfZmVxQXvZBigMoOt97C9sa5O7WUI/VOA8LKKr7
k6e4uUvSK8vpwG0cXvU30ofqKj5JHy5/zL14/McqubDVVkpr1Ekcw6jqZ1fzoc4h6u7OXumFqxuh
+Cla504Yg0WcN9PEiPGzsV85bOrBmnEIzPlm7K5JfQ3lbBSdRfFy/3M+2eEjSFPpJUnzOIj7m7D6
oGBQoBH4yK4JnAUoGVEVtxp3vcSoNfWhmeB66YbTYIQfJJAvlIXhXd6knQtas57M8N05zRgKdZ2y
OIiimwTvEnV9q7TRFelWt9VqQUwUrIlvzKEtkCRZsWCAmenuoZCkFgV0BWQRZdlepNouitueJtVX
QiZgMGlQfmjfoo0wI51ioveMyBvdsiS2E0UQgJ/PaanQ2Nt8Su4OldS4neqpboLeRa/RaYL6axyj
y+nUV1rAmJmqzGkqt4aMsyFaMfvb3GXzh232RTYBxejmbLB6rLgDcTWFvtf8YLxpPRNyVOU7yxX1
IfeeXn/YYzu9sYeQqEpKdrYXf1DczJt7G0NwrKNb+WZkp1+6w2VHfc4Ozn1eLoTpcW4mjX7+vGbQ
/WDTl1mgvJOP7UG6X6BBUwe5U3nxPRVNRexG683GcnEM8PdKnSIs9mel3EljO3NGPEQqN4ptUXmJ
JfzcXqImj2eqrEI1/plekj6vOlXUNQowDOdW/RIMIcibysUd4vJIUtm2okIQBfb28w+bnP/gaYQu
gxyxZEX10/gt4+8wr0FU7JXklkFkiOij7njsHxY5DwJXcA0MZc9uJExaedkJxMgfWk8K/kfadS3J
jSvLL2IEHUjwlba7xzuNRi+MkaP3nl9/E6M9Ujeap3GuNjZiXxQx1QALhUJVVibAzffljVDqfCO1
OLHHuU8+z3NRoKIdtO7izXsFXY7lrtqvN9POErnqti0TeZhKMT/AT5HlUpmFWoU0Yu3JCj7eBGyX
kTXYqB24wPu7ekTdhuaPkGd+rxLzMGsgGxAclw2nxXp//wYextpLUqf27YBo5K++7kzB/BU6z3ty
KEFLZDxetrbtsn+MsQ05CgfhnFEyJGoVSHK/X9IGcvVjbdhFoZd22QFlNppo/CYUjnzZ8EakP1kl
24Ujw3290kWOK+jBlak71LqtCy8T0UZyYb1LtDXuMzkKoqrf1eMK3P1rNRCv7+Zdm052SE1P6ttd
qmIoJlSX6wb0yJdXubW9gOJalIGAyVlanMW6oqQVuiBU/7zm7T3JbvR+t2a9S5vHeFEE/ru1qUfm
+CzYUkqSqAVSj6jVbFzRbqi8X14QO9x8iDu2wPlLVawQIFCQGbbpFxrvJCPEdPb3yzZEq+BdIwrn
Qm9NPJqreC8Vhzgj/t9YoDqD3iuA33L3gixN0dgvCyboK7BZ0j21/iLPZIjl3xaYYxy596AYeWd2
axWUUm8vjWSvihZYeANdXsimfwFkS3SULxVo9J2aCed4MKACCFoNyH8gSzF6P56DMbtDc8DR41Tg
X+c8tppmMF78/9jjYjFN2irKIor2JWI//ZTsGBVoU7zN4G2nUEJFidESRKiPRPbM5Y5sch+rGTOr
JiVuOGh8OH2vJDtSSV8rErtrHUl2lpKbJMuc3DCf23QVyoVueuORee5LSrOqtHMEj/+YofMij9zO
v1htln18GOzymyjZ3t5lC7hM8gGd5t/rOUSZ26KrIVr3T2ExjPaxbzlqf1hcFIud3ElngSd9TBye
bfORUe7UqVLWjXU71AHUbW4mTfFImH/rdMUbLcWRlvVHZtInlDHe+zp56SztKSyT1AYnrqOV2q2Z
Nnd9m9415uRaeBvIWv0eKsU+jFOfTip7MZZ23EQ7Zc2fIZzys5/lfZhqEGwvg7ZI35NIdRat/9y2
2v2Uhj+WSUmcdlndTIdwVNa9RFq/H0dN4NEbX5fKuqZCQRNrV/lGJ+5aIJ4wYxZMxXSPM7ozVVGz
adMEegs6g0ywtsfpGc3bVsnaBORPkXITQqi8h4zE5SiwEZQp6178Y4F/CoL0D3zLcV8FucwkFwu/
7vTd2ApZnjYu1BM7XPBPG1OeWgg5BtqdcQAaVAMyjVUFtJf5XUwEvL1vJl7Q1FJNU+diW5anaRcn
iDVS3O7kenGmrhDEli2kOVb0xwYXz8xxjQDmQyk4H4f7hUQ3gO1kTxJ6UNPQaPaktLfhJ7nMpJeo
NagrDforuLT675abXze1U5Hop7JEj4s0u2PaNc6kz6tN1X5XjLksOKFbz1QIkv4JC1w+My7W2mm6
AYYUZSdrAAZODYaIOlurKxt8i9b6s2lNt9W/krp11Eh2wyRyZauz18h0Bryl6Y/LfrdRgjB0nB5M
r5jAkfPXKOTMxjKV5xqvdAv8IkEKn2hyZATjjoxfL9tiX4IPTzrw6hqycjRueW8o9XgownWpg3ig
1ylSEDuNe6eJQGEpC3uCW5A7DK/8scb5xYDqcJdnWo2gD+m8Hfreu/mh2dOraScspG+cKhSKFPjh
x1AH3/yoFuA+a0PFLrqKn6fAWGcBokSB6ewCGruNKDXZOFcYAEKjBfNGqEXx8SiMGkuKhgRVjvnV
CFW7WDP7//2tji3w8QiNo7GRIFkVDChPFSD8XFu7aEcH4hyXDW0EPhPFWDQgVEzXnaU/cYvxqa6n
daAU5W035p9Jon0qWxEV0obvnZjhvCFK06nRihX38fhjajp0oR8NMLiaViTYuK2b/8QSl+skedSD
UiysArX1o10JMGviKGBNAZ2fvUDOSWnsMigEu7hxjGEUUEIDQAgIsHNh3YJ0m7S2Vh1k4LRptS+6
PttR8pal17MiVCTc8HbTwMwwTjHFmD7fXMmmMUL5BJ9MD/q92T+lqFfMj6OnOUmzT3w6+Jdd5Jya
ELNuBhtxAc6UNf24a8RSRm1MIlKjfKD4xrv8BReJB+U8VGig7lMs/uxNGhpkol3dultODHNesybj
2gK8WAfoz33GINENesWJrcTN16kCDM8KZbtpklutWl6qCPMU5hAMqeZOFWC+beoA67UndPxc5+Vb
QvWnNR/2qxbeSxmWYKmC2dGtoACUOxAQAH1R4wxTKod539ZwcUPSP09W+gjKPMGX2DSBnitLtDDc
xfe5aBspEi0Rd6K6vuqz9TAUAsqyrWIYGjN/TLCfcPTqKte1N1YLJiZH8TsbmruZXTjQtQkUDwiE
0hENrGxaNNmFRLAk2ObOTmaQtTaSsMaDKAzKYcfKb8pt761eIgUZVMJEbrUV8o4NsvN1vMTFahQI
edSBWtTXdJ1tw/wJsh5Bd3fTCmg0CB6VRAFQ9dRKbPZrWpZVGzTp7KZrb7fajZSZguqIyAq3Fq00
ljJu8ibQ5qu8uEnqO6US1Ne3BitM82glXNI0zJayqBOGwuVDAoFQXfLGO6t2U79AQ0v229UGU/VN
GHuqzQRD9V3kiq5D0TJ5r1wgcp2zgmm8LtcFdBccdSzvizJbBfu5dcKO18p+yJFvtEM26YsGZ1zm
2u8tDNyloubWVmZ0sp9cVCtKPRukrmXgc8Vn1dhwv9yxzAgkM4KEV7Qc7jKUC+ifRiRqgjWcb8o+
vl8HGly+HbZMsJa1RXUNqSwfkzojjkBXXqbBPFZPpVTvInMQfJStr4/mPhDfGtVlk39hqsqaVWvc
ojcMhrpEAx1f5JYQAL68kC0QlPmRHBOKN8DZ7H+ZmFGdhHmGSXJptzjFLTSs3fGq3oU7w/4ozghn
SDeDH64LC1mDaRpnQ6RNbTSFqsPm5MTPrHvVwGb+OvnxrnxIXBHy6SNv5N4AJi4PglKqChjkx+85
8u94JUYWjlEedJOOV02HskK6zE6VRLFTJtOhNKPXOl+uGivxYr1/v7zFGx/y5K3IuWOOeuHUqWgd
p1X4kDcokLdZ/lJYk0hubsMpTwxxFadSD5epKuQ4yCQ83jqq3yaDUGeInVNuL0+McFUJo1DbZuiw
mnWwzcFW9r0rQSDNL+/CveFiwjNp3eG6hy65kKvsjKwacKWjRzfhZoxyrQHca9JYy2q+HgK61+3S
lg7iCsJGYntiiL/FJH1Zhk6NA1MDZEK/B/P85yF71Alw7db0dNk9tk7DiTX+NqPy2IA/JgosMjkh
2GTsZBmMQNGgYVF0o7q34lhHwcw0gzSbU6el87dyiN7WoXlCf6W3L/8e5iVnHxjHktFvERPH9PQy
ANdtLad1nQSx/rPLm2GntMshouSrEX2R1f08Adp72eJWgQLPSQrlAmKChITPGqyedKUpIR6wUun0
0/SVK8uzXoiH/sdeC2QM7edf4h/yl8t2mauerfTILLfxdFJq0hEA1LvlzqyWh2wEy3kqB9ayHOZu
3DWmccdkNi9b3XIuhpBEexkPdxRqT/c3VCp5HXTE9YreDkbn1mkSpErtDovkyH0suEU2vQuzXgR4
dfDHnwGPrK7OWqJgbxfUCcpnza1ujOdxh5fhfgyyUkj88MHYyu+qAi4ZvNFQ/dZ4RJe1gDIHXYzs
owi9ujGuFPIUPbaYriE+iklXpiPd4AF1bR0MO78lzvyjRP3/8iZvXWv06FfwHS1jKIZVSQp2xUDA
frWjRx3K3j2UpRjqanzov4iHzrbwzFRRVfB2aRayer6u1WD4ZTJLGNXu8n1227ttYusUHNUZuh2J
UyQ28WboEu4wiIMA+RfDNyfmufhfgTIqHpWoCKwxBLYnbmS3V0PU1cHJ6fSacHRqa+z3xCDnymOr
SoUUl1kQ78NAss2r+n74aRzG77hG/W/QfHknh6yC4kO+s4IIZJLTjrz1L7HgRG1VP/A7oL2EiVA8
O3gCfLNJojWFVAIeU0tQfer32UHyas940tD3QBfaJ67AvVhoOHPyI4vcyg1aRRqNK+hsPSSPpr/u
ZLSyGPaGsRuI4CEf2eQFa3xdLBvNGc21D2cG9dQufGA5dLLTgOoLXd0d7eKwfk0C86Fhp9tVFZve
KV57Qx3rrXbDmwpjZZY7N7aIzm0rqz/eeR7fhZrrqM4VPIBC0Tulft/V3hC1LgDgQZl+WpL3ODrQ
9rlUBXnrVq6D3rhsEtQcUP/kbikJw6TVONR5oPbfB6nubIwDE9G9tPWVj42wH3GUN0IXVh66tMkR
ylD6wZR448SuvF98sCw9iDDKmyFLBTeeCii7oaAYcWptpShFlQaspXsUnJzuZv067vqr2lMw6pF7
xZ2U2oqgfLOVzR3Z5FMqY1HMUUnbPJgIZD6T61FqKjuRVpvMWSGKyVs337ExLq2qY7OIZanDdj4Z
QfKI2+BLlNls7l72CVBrxFEO0J8/iIQ+RDtLuIu+oNGSjiF2FvxHBzUDNYHdgwJp9JL75FnDGM3y
NUZR7/lykNjK+4+Xy7noMGrSnJeAE9NkttskhBinm1GRzObmfYvMiZpgpATVIY+n16Q1M8BqC7cx
5vdJq4GfX7PiFmrH5l7NyfM0tnfoxPxUhza0ZznrIXSie6Hce7FlRnaf1o96mb2nUgnG3xqg9SJ+
Udr+RUrnq5iABLXSbwvNkB1laERN8s1TfPTbuQ+jarXaLEWfB8WYvq+0dPU6fLj8FbY//pEN7jNA
pzCEghk+AwuaIHpw47vsBb0wN4Y2Ij6OU94ILyTmyXzAPv4mXOAwwRLalz2+CW1jxalSA8+xvIqd
qA1juwZiSk3wro8hq5tXpWNIbWBBdfDywkV7yxV1zJJkY4Z51cAIa1ufXvv68bKBzWtXJXhYaxhA
VM5m+skSzlYYYmcZ3IDxCTDqY31fXYc2jtROWKrYjB9Ax6BeoaLywtM+kCgzp0if8yB8+YC0PxnI
OR7LKx33fGgXwNlK7vo2vEZfLy90cycpmO8AxAJlCF/siYk+V00s51DrAk2CetsLwSIf/PdnDnNk
gnOYAa14eRxWdO3wAlJccmVaz+FbM3n9a4iB7a+Yf8g86zGXbfktQaKxeoU7vZrNy4Tj3DnTrq7f
0x+KaDh+K4RpQB7gRtKIcjbOTYd5XFfdyANtyXSXyqarYOYV96IQvLi1x8eWuA0w9TSvcxWWGJw5
Qzl8lm1133q1Hdr0a/RUCTmjtrwJmTqAdIwF5myUF2LoyN8kivORLYAjqX2262TU/msNjDCW4O7b
XB6et2xSDQ1vnr6hlgvMjRkEgS7eF8pkt0XkXnbSD9EG3oVAmfjbBLeDHQbS425iO2hmu1BvbyJN
wVCXHuMNMhWSr8glGPBIv281pkRlPZdTA8GrQntGXTZIzcQHntyZ1haqPYW7VGD5TpXvszSb9tL2
HpTxQMrTf6v7DoLusnZdQaR+qY33y8vYDCroMoP9VMWblfJcpEtEpSLTU1YnxlyaM9yYvZ3esSQB
2ufOENs5xDr+IlQe2+QeTrkBtd4BCU/QRQ+DPDqlKaQr2HKAYxNcckdTOoCTJCmQgoCcmp3wCv2l
wrLBLOtXPiYU6hvRu2EruftjE1JdpwnlUERSQwlsLrrsFoW8x5Q8xnlHL5ImEbh7yxaqc5iNZ7cB
WqentiK1g04dNEXY+vaY3f1S9kgtnASPbQgM+tGT+QaM3/UqUlJk+3bm9Ud2uU/XynlvLQPevIwI
VdkZexKobhuIPGTTLY/Xx32/uopkY5As3OhgJSaAr6dP1q3y2PnKId6lh/iHKoJbbManPyvjmf4x
SFVIo4yVJf3Q2Dlt7AosRMjKkJtj/qLOfcHJY4nQha3k2/lhPWLuu4NBligpbgoFFD212fy1FLRB
/kP09tjqsIO+4LfPfOjSHj2vmrhAGxTCMBD/a6+nwzg4CE5Psd+4+TtilbIAutCjaiA6F5spIWtW
I3NBkeiMmm3pDCnXZ8SYJFcPsbTGDslWBbwU5FYh2dMgy34zjZKtzioQm1r1ObJKT1rMV2WBWA1D
yLgVuCMFd8SmK2McF7gUgolLfv/RO4X0l2oigJNWc7LJyOwkGQ+pOsX2mBkgxB3fkKnfRuCLsgXf
niXaZ9/+yDb796NPkZAwk0sdtpcHVK32GPWU7Sm1i2vFAbQjICImh61wiFvQ1IEKxgwrjyXKrRpi
e5OE53uF4wpMvV5agi7gZm0CsDeFoiCnAqfChSQgE4xybhCSspIONsBFtZfr9AUjaVdDTHxJAusf
RTF7afMfK40/tc0seF1vFgSPfwIXnaoUblIxEQRkNZWdf5d/5CWenjlY+TSn8vN3xGXfuq/82ikd
UTlwO2YdbQAXs7oeBK3zjA2I99n7es2AK9SNrpdvv2JyfiOEpG1/1t9bzuveq1EUykkLi3KQX4+u
8VMDiwMKU1+Ug3UgTnwQ6btstenp0Q7zOArdasw6DRGXe9cIpoN+0J3qkD6rTgnLkmdczz81Jz+o
7uIPe+h8CjKHzQT5zxZT7tzMKykHssC8lI1wsfeGPI5CAbHtw/lnV7kXbN3UkG8asKsLoAjlU7+b
ncVn+p6ZWzqiqLz1CXVQI+LYAIUEdMppJFiWuE+yBLGx0VFLjZB9d4oAbiMywXKJo2ADcfaKSClM
KHPjWFHmSqUAvbHV8UXT/M8quLOfNUkV6h1M6MG4r+9iVN/NoLqPD9peEDm3ovaxJe6Iz3GCN1IJ
S8QOH8gTuWcJEP2Ruz2ESlF7f+l3vTd7ED/PfFFWspV0HdvmDrhZjRapR9iW488SWX1qZe485E48
Cdx8s4t0ZImvE2Z6WPfqiFSyBWPD4iVXK/0gDex/4q3v0tWlgoRSsDTC1QqTOExLxUJuYOVr44SK
+dT081Vt1M/pnPwQfMMtY8eJMmdsbZWoWRbsIxOZ7W6HyStRywdEaj/4Ky7A4q580UO3nB1R/NjM
gY5NcwEkakFgVJjYWDZCvKKgP6g+ZJY8y2OjmD16n+2NlHrjm2DJLPfnL/xju1xM0dMFwGwZS86h
alr64y7Zr4go6k70IbciJAEeTCcA5BtnU+3ZiHmmuB1gaPy8jusO+AfHmiZPsJ6t5PXIDN8iGQB7
aEGv/St5Jdfdy/xKXd2WfYjRv1QAfQeXDapbG2iAYAGaSiqgr/yLvu0KKdMoPtwUpXd5Y3SequT7
XO+9uo17m07aD0tu7xMAc70ReqQlVNZlufyazOoOojRuRI3WhuAj/jdXu3roU7scAdM1w6wXxait
cuTxb2UB+SjggkjdClMgq39JTo13kVeAkM2FZvlO3AXdiu7HxrgLpCWVshagnQUoNXZiDVqO8rfL
e7+Z2Jhg+lcs8KxYmHk9XU80jXKoJhAR+dAzWJ9ZW8Z0in36aB1U8GlErqifzKI4f1yOLXJRPk5Q
uF9ToAHriVyX/RUEOJzYtKDLnviTYu50s3IFixSZ5IL72BppO0o5C7nF+zjay7vp5y7wELIdvUhf
Zo+A8fl764yVg/T58bJ19sf/+3pRmDvd4caUaKaMEE5Kq9HWLeKl6VtEP6lxZRshZMTk3CbKXwB9
0eP6z2fV+PE1CpnUNDSx4mUubLC4a7VIKn0r0B9b4KLtWC2TmimQA6yB5ilyu4JmmNSm11La+pc3
cCvsHVvi4iuBMqWSrlhLI5u3ddbtc6uMoCVuiLL8reN2bIg72yjw5ARdnzTQKMp5maI9ghjCubyY
zafUsRHuTA+mHKvWAndgAJ35O5s0yfa6L8f2X8h6AuUFNj3VggQMKoB8tT3qrDYMIxk710UK5pTW
HV2GF8GCNnftyAi3a4AoD+tAGiYELDvRznBIhxiSfDBQdXf1SyHM1Tbfgsfr4vZQ1TAQOkWQ5JAP
4aF6h+xR0L1ATvGlQJm7u0aBIWAM7co+fxHBFbZXa+BGx+SOjjbh6WmOcr00kwWyx1293tZy7cyS
6l3e0S0TQG5ppsIKKmcllSFKpL7MNMPvZ7qvVtLYVZ2JkpatSx6QWABiTYBGz2jb5b5O87AaERJl
+UqDRnA49F6zKm5nVq9L3n2lEpWeNSmbnGhGsXjCz5liAnJ5fRHgD7aiM2XjIfgPU0R8L6oeMl1J
BtxywIjb8CVnJS06e4stj8g4kh9tKGyfb26xCUYAyqb5DP7WU3uqFPnUgU8VIz4DJuYwpmA4xlvN
PMevipuxsZdXUbFs6yZAhea3Ve7mk8o6NfIiZfjgaAf41m7ydV8szMC8n79wjs1wt51VARNnFWEa
6GN9FVs00GMUwoZE8Kw4f8ioQGyjNYtMFCEGMo6nR6GzjGIiYRv6HV5oqHQpz0wkKHMUHTT8FCyT
ov0TWuTunKGHlGQCZTnQhLMuKa9n9xcJGLdE7urBbOnQyXix+ZEpYwaW+smai+LnWfbL2eDiZyXV
0TxmRYJapf4dACCvjDXPkOZPcqsCO9kHaOVdJ8aQOtas9ILriKV3J77CGeci6djI6aKCTiDIkDRH
GUZ1GgBkpE9Ld50L5R3Z57lkjKUUR7lz3pBi1XRJgj54u8+InfsAfakO+Hnc9oBUXkgrf5asc6vj
klsSI+qgGxz+jXrU2aljtgAd0zQLEOSzkKJMciapYIkL4kj1JdCbDEPujkRunSFv5K9aU/Y7I2k8
PNi06zocKnsYQulrTvT8Nh6Xm3QdYnSV5lCQPW0fmqMfxkUdLU9DPKWWX8Se2jUTnFt8iNMbu90i
pF86C6zcLnCxJ1kbaTBS8MAWWu1Y9UHDbMDl21GwHghlnHqROhSLQjRQvnYHGky3665w2HwFQwyO
gZh6+/KKQCN6as4MkTpVIGMOZuM7ppjsohedwfMK28mmYRL+1MQspZExg8bFT6fUy60YWgCfSDu6
CfmkDe+kvC615zr9enkfz25dzigX2tJpmU01hYpEat2McmJLhu4kya5uBietY7uxBAjxs/cCZ48L
c0UEYUx1xSIxIdM4vVVfSxK5KvX8KsPcz+W1bUa13y5/NhSjgPXCWKSqDELMarYgjuvf5OyxzX6a
gOddNnX52COxP/12Sk5TRBhA/HvyM6yNWwOtpswSsbKfZQ7c5nGBrEpnCdPioOmQW+BCFYdGj4S0
gap9MwvZbdYOT8nEu7yy85cKZ5QLHIlOpt6Ywd2kjlCX/60ywkodmS+a4hQdMy5w4IxN5ZBKqG3N
Pvq1dinyd1Hc4MtaqiLPytwXEbIv6Kg5ySF2NWD2gBrAkL9vpELgvMDjP/b36LrTpbkddTohcoDd
yokiaN40muo0XZ84cZo1osAocJIPRtEjew14g6rBxBb2KCzHb6WbNihO9Xb81LyAASl2UUpTbNaA
tqSfy05UxhN8wY/9PzI/6gtoN0sESrSL7aGKHN1IREtkQeksg/hzsD+qWUc2yiqzwnxcP6RvepfE
HmNrDJFzzt316jFmc5FfnvOwnp6Cjwb4sck2K8goQeaM0S31CpKWPLnTMajKlMqH6ZNwwk60Ri6i
dGWG123fgSkY6j6AAjJKc7zg3WW+0pwCzK9F/vnySRfEsI+ZoqMlKnpqhOADKgM9yXdgUguWsrzV
Se1fNiNyEC6eTG2pUykFnTkEfu0Chd1k/pcWuCBCSE0kOeuqYFBKV+p1R07fLq9BFBQ/atlHe5VW
uroQvM+DyfgdFCMF9d989z/Ijgl8gQckL9kyL+a8SH4C+BbQfIWnUszemC+GDZbAxRG/eIQL5JKR
NFc7YwqRMzP0oOlj/MQtv2oBexfL/9bXVbb+o92UirJXEwVXDKTcOo8e6HvuszhFdF/124N4eYKY
/IEAPzKYZMQwylpGZgAOHymsnZjc9t13a9j/Sz9hZ+7I0DjJeTEYSHf+Qg5VtCj270e21lrpRqmA
rXJ8YjTw7ZvxwiB/ULKFhG1S1RhQaw9iKvhzVtnT2PiBozwyrDYlqZZmLcH9QsCwGllvmKh/iBvN
k8rJVaLV7RuNFb0T8HiiJ1drlj2k4UOdgGyEkpc+U02vLOrXLKpjPyKhsGKw+eT8c2F8gIWPfmEr
AxqTaSyYVm9RU7vzch91pbuuQdpWmCJDL0DaG/We1k8peRL4gMg4F47StevmukA40jEA6mS7eWc5
7c9MtYFjd2MPAnj/ziBPWxqqkgUsFXL65WHwNH+8W3dpB+BgtQdz8v/Qcd18X//ZXY17G8nTsijl
aIasGcZliLEnyi9EN7HGRSYzlFLalR3TRfylLg650dsCymIjBgCFniM4VHztXGnVKkln3PtdnvYe
hodvo7j3tHy6zfT4qSMyDSoy7XV1eGy6zqdy/a7L9a3eZp/0UXG6zvIbZRGFFYFLadwryqjCwkhj
yDOxsPLrMc+evhpe83/RPjg93hoXw+bZnGcrQ1xpC7CblZXTl++XPXZ7kwnKJSBvYXzNp5FL0iIL
GnmoCFkoH9bpjkJSuZJtsx53lw1tpzh/DHEhknSpWg4FapVFCLZ59Frmn202u5eNnPclPjbsjxXu
mSbXWjMmFWbNx8/oShw0X0NxAg+OT9JDh1pXj6wxua/caTcOtgi+JVohl13VeprEWQw1shzOkVp2
BQJzTZSAf9TizxPwPyvkQlqYQUbJhDRzUBjd8ppQqLwO2fhuzdJ3TPgtIC0gqk3N/m6Kq5epsDBS
kTY31CqfC22CPkM+IP3Txn00tPdmRQyXLtZka61kONZiXHfy8lD0FCDStSoAZIwf9UH5cfkrncMN
Tr8SP8+c9koh0x47ZbaWOyWf66i2lxnKneviRBPIaMhrY6Q21uYR81Ztb/rlE6k+heZhrO+s4lMm
Z3ZdLTYmJi//sv/yRP29uyYXT8sepbpBJaBxAeUdnqieimt8x6RcNC89WG4pvDG2c/I/FrmYWqtz
F1GFadgt/+g21Zqt2FWAEev13grWG3EOJvBUft5UWVGPpEUUgUz2gAayLVcvctt6l/dSZIQLlJlS
1EwbMvSN7jHO/Gr2Z0UgzyT8XOw3HCUXQyhTKR5x3c7oIrF6Np6i3+h8O7ihzU55Oj5cXpToa3FR
TKZxrapMqJE0D431swjfLv99dnovnG4e5mtIlhJZFH9fR9uvysCzHrb+unzpIfnQSsQx9KtqkgVf
SnAHmFzgqlazKEnBAleUtU42NHs8PZ3WaN2u1UQOL9pBLn7VNEpBnySngQkyTjkunqI4fL28ieeQ
mtP4wiN3uykikqZiF3F4fyxMH7h7RjHGJ964eJNLkhtAwwSbeA5+44xyoWOcBiXX5YRVDcBgaX0r
fUAZ99V+GQ9AMTKMNCMtRstcZFmwozxsNypSWS1yKkEC/l5vG3tUhQM/7LdfcEvKvxItyA+ETReC
kYDpk6475dZADq3c/A9p3/aL+3dApFzcgK5z07caglOzgKos2amqD7EkBxq2jJoMInZ/0a/lPh0X
RnKqTbGpoAHIOJRk4zWK34f462WnFJxsykWOoqjjOlSR/0hhDhX4Vyn3pGnfFHfmcFVFQQyCy8sG
z6kXuVVxuVBXzAXkl5HamXf0kO+73XKobocAkosPmVM1tuXMzq9pfMxHB0x+UZTCs8BxyW24wCIv
0bAgWkp+aN1T7WFKLEcv6V3b+NLwOgHydXnF/6Vy8sd1uNhSNWXTUkn5KA3ph1/18tEAwd0CtLzo
NcSc4sLiLK4LlsrhkqwSHgKSXO7zMYbqm3TTmqp/eVGC021xYUXTsqLJCVLKTvc7CYMso+h0Mz+4
tBAuAxliYwSrlwrwWKV6JkYl85F4yfhk4TAkRNCE+niRXrLGhRKtb2dZIeyGszI/kTR7iZrdnM47
nVaHrkquSJu482TdWqnhdQl9lmrTjcvuoaOzTzvzKumL50QFbWrWxdDLQJqmaAepRw6Qg0a1aF+t
mUQujeLCm2YjtpU+3JerpgDQEt9bZEw8TS8GUeIo8gYuahE5kuupxLKUuwk1cTOq7NSVKtCZsDeH
4mXyNc2fE190ykV3ncXFLlOeV5WqMQp4/zACdAt4phgheQWCBnt8kdxCEMpEa+VCWQK8Qtf0WKvW
9g5tIRf8MIvkLwThkscHUYPJ9Vm4cUh5U2DE13id9dUuV/B3z7ZUBeHw/d+dMy5WGbpUKHTRcWcr
oy0ng1PKIpp90UHjwtOsWjFNcmSrWnmzlquL4jK6hjmIMAu3UBrB2Mhla5gLx7E/yo2B0sloweRE
I7W2zS66jkAX0uyl2tdy+u8ScTCCnRrTTDVsDKbE3YFaBvOkvta8gm4d76YeJfJi+iTCMItWxwUt
cDLXAFhhL7OkdzPpXh7v8Kq1kyloFxEq9ZzS7eQmBWTvdHXrOhJaJSDMK2ise7rUjF5fZd0hGtJv
YV1fa1r0EMvxa9UWP/Si7a7WQuqeVhKBQUKz3vQ8Xexk1H4WcVc5qBJEguhzOYFXZC74FCtVwl5F
Td2ymn2mtrVrTnru6YVcofwoIgL/L2XA/1yz0Fw53Q69W0dpSnD+WQksu2J4FpYNtvb/UgI7p4Th
Np+PNjrUM9YKF+DUoh6Q6uTemjPFNiPzXh2GfjeURut0tWHZcdEv9tQmj33bf2uhpIgzbBVP5TJ5
TUK8nI4HNR5ua4qw1RrWS2s1D9A+eOka6rV60thZNIpSEtGnYX58dArjxQoLCzKxvgbQlSsbPpOm
lWTIr/3SvMb8iFsP1+pONIxzOW84oxELqYVqrUHRt4zW3STNgWaIuEBFZ5CLZ2246qu1gFMQNMmP
KO9NdpN0n2raNLfSrD3RHpTjgv0UbCcPIVh68OpUBHEmVCtbqV4y6zqnaHRngoC2aQfaB5jKYNIb
fDyz1FAyzX6Q/FqObJrfRtXVon63IOV9+db56K+dpUNHhrg4ZlW1JpMe/tFH7uTcaEz7wNprT/Xe
3DG1G/rEUvTIs5yPjlx4lbhPojR9O28++hFcfJMXQ26pfAJQK/YMzCUeV990yyNTXKiqQIjRNSsw
Cok52T2GeGTRWMR2DfjIBBeezB5NdHkFZNTa0UB19BfguaA86LQD6kOMqALT+K0/4W5qTQzki94F
2+HxyD4XsNSooRH4jn8poic7CbSRriGBQXBy/4+172qSG1ea/UWMoCf4Sttm/IxGI70wNDK0oHfA
r79J7dkjCs2vuatzn/ZhNlQNEKgqVGVl6jfJKQfR7PVDtJmPrQwKPka3pHg2UQAOpN52WPSDt8Qr
SLnzntyzIiRIeRnzSpHbKpzrx3T+NNjf8yHZsbF37QSPkqW5ndFkRDvTBFGsN2XjYV4G2xPv+o5t
A/5+bZnoRwaztEbTntCNKCLHBiXRfD+rD2mjBZZ8lyidb9ApqAjfWd/e2fh5E1fhgOhZpqoDbtqf
hM7t7vBqlYJzUQbZLLQKT6PhZIYc4uSa5v9dKf3Z5a/Z/QK+qi03D/6oHbIyLjiVkg6Dlqu4hpb9
ueIPmn4q96qxO0dSBCMZypAVMqSeoMM3uuMkeb0S3coa93dOy/JTrzhpEYE0mgutG9Tng0Ve9D9l
5h79ONCvgvkAdWY7edgxuVlxW+2e4ESKPrNpb6PVumBslzajcqeclgxrH1+7Xblc2RL8h1Q0U09G
4PKWpoeGOmmsOwp1Go+7vhmk3g/iowzMP11f4nKXr22q4E/0YRjsii3A91L/QoYJzBnfGx1lqerZ
kh7LVPMNc0+2dc+m4F8Q5kabzkAuL1rRAAYGdtHfsiK6zwvD41ISmkOJvlNhfLy+1mUtV9YqYpbQ
ktNoUk/4mmPus/ysY6Ant78noHkbUreM5+N1eztRVkQttUnNoLmNA0vjyCcNEjPj+x9YgNwQAW2p
vagh/p7XaqpkppjRQ+GS2Y6Vkwic3tNes3PrfkNaS4VmnKYoujiXNKcGk6ZMg0LlHCjDs6GcUmsn
0dvaKcysgPgPdGOXBNbUrLtaS+04LHnhKz11pNLaCc+bJlQIEoAGdSEIErYqbZSuKfO0DuvmwGnp
lgnZC2dbmfhPoUQMrIFaQxwEQscy4zYZ058z/+O3OPI0Z/CZrziyCZqUmnlTIHvm6LLznj7FVsiG
0IJsypaqWxciKTnRSWwncxoCY4SuPk0OXa7bjjpa7zLlwfVTt3UgwPyt26ZpY2JOpBsf6ITZ75Kl
YVm/sPjHpL7mex24rasKJl7NxEAcpKBEQAQjecHMqajCupCO2WwGRQPC00G7G3TDm0fJt9o9/qBN
BwzBIdUGcR/EMcSuHybSaErAPw2EK/PrT1Lq5D6wHmcGrkunOdoLQeKiJDG1e/nI1sEBczuoprUt
ml69LjAusmAWFiqMrHa0dNFBUCU/PTQh8azPtRHY1Ot06L8vfJTXP+fPGrnoFw2D2DL4L0FJKcpS
lbSpzBZDssEYtx9IVoE0K03e1QE0KtFslTd5ooHbXTPr5wkqe+Dwi7ubWqp8C1MtvpHF5QkDP6mb
6uZbpTWBbFegg9PO/aA/oO5B3KZJDpo1Pevl9Kx21j3AS8VdJg93UqnczVwLy3n6LMfph5GpfiHV
rxpr3RlMlaldP3dlexshbanjTvN4A5g/p4ZybNNWcnWl/khi6atJZXC0lbPp2Hb5wc4jyY0mOfUm
DdyoNOuwo/PgY0qPOuBvf0jk8muhjMfCio90jh4i2n2qkvZEufxpGMx3Y4oeTb1RHYPJkYOQfVtx
GU8lcgPBp6dumJ6SOb+P5OyBytPt1BieqgHYYfUPTZcdWSyBJxHkv+XYoSXBlcitON44bZIeeIky
upSk6sEcS8MpTcxXNuBvrBpyCy5Hy4nLYa8xuYlVAY8FKLHULTZfC5pQed+NaCwXmGw5/oWMbD1w
MPrdT/rpaHKxl86Edv0cWt87kKUxcNss4w17z7ItP7UoQKg64hW5oLgoLb0lUzuBWZiUPzqjOlop
BK8NvXZalu4Ex58J4cW5XhlbQsI6zW/7uUkwWIwLXahQDZAc5bwMZhYOG8CjUxxadzrvlUQ3nePK
6PL3tVGdzTMzFWATEseebEfhuhMpezpOm08YA74K5LHw+oaobzGPqoXiy7w010EtM7p1kATlgbuR
Y5igBdp7Rmw+1db2hEdMzpq+GCns4ZhBmSVTbdT/s+6jtEzqJVMTe22lnkjKM2SQSO0M3cp2Ivgm
zmT9G4S3TC8nhMc9DjJUNlu/Mlnr65X6NMpK4WhjASbDsr2faqQPWiOFVmM+y7Fy06jW9NQxIu/8
nE2nvcxNm2B81UEZ8vuHzmdQYCagKw5so3vOS/nZTLr7tpXCImoczuev1730ZovJ+GVPBLXapcIh
zQJ7McnNJytqyxMwS+AOrAoI18h0OsZpazhaPKd+HNcAmbWQEjdaq/DURlI8ueH3g052coGttAqh
g0BDEcocF7wpZcr1Ou4rKzBG+7OuTl9jK93LqzZtgKDZtGwbypBiMjA1WWerUoa8/T9wsIrc0O/o
tWG+mnqt6SrxabcatxzoC+exMrp4stU9ThCOkxat+/9vCFNjZWw5aytjaWLzpG9hrMorhIVsuC/K
7A9ybHBfQLAKalXQBxTO65A1WaJpExaUnCvlWS/2xKU3fRKoFMBgAEYFzRA7ErSiA/Ap8vJAjw/T
6C25y4BvBrFQ9ZCpu8Fk6waCu1sGRQTkUUCE8fuukblsqjEZyrBqNMdsmRMXX+3qdZoTP1L869dP
24pca2NCMLFB8wJFOwXBJDMHz6jVO2ijPqaExB43IcNS6r3HJC0DwWZ5kFT9Vc1YkFDDJaAUz3R2
L9HC04v5QJUsLNsi4IT4na7VTtE2t1E62xCUrzOnKGsPSUrkVQaKhwxDsU7CyfMASXSHTiRyjTnN
kMuo4D7MWw+EBEEco88tkT1A2qbPXy9ZCGVSXDBeJEoa8t7wBumplSani2yPsi/5ULuc35fAy6h6
f7i+11v3fW1XuHrSlBRpKeUArFDQE4KzFdpGez5lOe3i9TYh1mvbJpgoZJHkUbPpWFXcXCCmIAd/
z1CZlr8sahwSStPc7W6QOXIAcyovO+0lQdvn9pdtIZaOVaqmRYrbLp90+myBilp6bPirYu70no2t
V9R6kcIF4QgZfTKbVjAx0p1qyKy55SCVjpJB0TkDNVyUIDmdjXNu9y8NYNJO1nWHQs4+y1P0VZmr
I6co2xd6+kUevtAWR3FGFV8rHrOePmDGAkkj/qek600nqUqkkdoMgq65Sj2Oyq4DcM6xJhidiufT
NBX3lVXWztLfd6AAEDLMLfZx81VtO9vreyN3+Ghh6LtmQFnK9tvEhq+GPD9WKX810LuN9egOjsBj
pCGOFNdno4ug76Hy0kunol4mt+8nvMrdwbQ/SnT+qoKseifoq5tuAKT9yPDwzkY4+t3n8EzKlE5G
DtKSXjvIk/I51TKcnrn1wHV715vdGJayPDpDB1HdIlLSk5XJ6DnUGt5u0bQQXbU3tEncPC2Oapmf
md2F2sCPBO8b1cqezHh84BT8hxlvb5u0uMn7ce/0bwW3RVBVwasT6lKixG5GTatljUl+AgXId8xW
HqXvBWZiC3/g+zMk2+YgToahSQjRGEJ4M2JWyo2F0NNXDJy1WnUwDTt3TK05ylz2O66fTAUq1lXT
fSVjHy1qhudWroqnP3Esvy6e4MMT9K+p3eDiTd0Xi5cOA0vwdQtb2f/6xgkuE5T3tj4PeN9gAGD0
Eltjbp7Jh8Rodj7h8lOv+S/BR7asJ+UAOsuA5s2N1VXvrBs/Xl/LtpuCMgYej2gAiuJBE6sovoyF
soABF9wEdp84sWz40Mby42Qvnd7MbxHJ/zYn8oHSWreg/QFz/4Xgo8avOEv7FY0LTNv/g6nmzdu8
sincZjC6ToM86ciJ5o9arDltB4JVCmFUY4/cYtsV/1rdckVWGR7GtQuTQBI8SOkhGj9T+xBDvgeC
fnj/2x9mU9o5H5uPJfDeIS0yVQMKiMKd43ZRM30JMiNwu19wyYB4sF2LfMyPaqAD6JBEO2F71+Sy
B6s1yvagaZ2KL7gwfvfHRfW1P+jPi+Zr+w841zevgI5iLjLahS9ZuGt5nxt9nqWgCyFf+DABwsj8
P7gBKwvCJSM9m0Z1WVCRGMfSVg+A3H2KdZo5epJ7dlq51+1tHpKVPeGbdTSKmGbFJKCW/JZgSWOZ
HeIxKSGTUXyrGJTZib0n8bpZJgEB0H/3UfhsWdz2OqApVhCb7EXSu49RJTVuJxuzMxvpG8+gt9fX
xmmYjKeskKaAlEaIjTm2lflqtWbpaF0272z95s1c/SjhtTLnEDUzJmx9FBsPQ7FUFudnyBYEIODa
QyzvHCQRQ5xOVZ5kPURgCTc+UyO7VcZ4r5O4GQJ/rUcEENeUSsY84joa9WN7jF6hGRWkbm0/q0GN
+e49NPHekgR3M9h51ttoHAURCCFQUR6779eP6mb+vFqPkFpWwFBWhsWtQNLprYnRClXvQpYmbxY0
qSSp/yTZfZAMu/u4/LsXcW9ld1n4ysfQxmorCEwjhFvuQrYGoM4ymm+7qNurAb9N/r2oD5Bvq+sh
QnsrtdYhKQamg9w8M2l2FKghyzYPIMfq1729c+63byPqg1CSgAyhLHbbWIUWRaJHJMidHlg1FQku
BuAikAF0II6Gnpr6T9gONs+LCfVxPIk2xISkgsc5sgkrADELCUF3AKEIUP9l/mJUawB+al2Q/uve
9VNkbH1NC8pbhrYQ513U0NLUsDHGaweYqJKl57H4EZnhdROb8AvwVP5tQ6ybRSNNbaVEV3lya7R0
wDL7tT1SHwzgNVDhRtgd+Qm1Q8VXnX1g+PZ7wTIsDTUXdApEBHWftQ1vrJ8ZhjQ4TTIFrcE+x4l2
0pQ8LCvdlyvlyFrJma3Gkxr7ruLzZ4rP5BglKHHHkWQOK+xbk6EbVevnaCbuYGc+SIIeVH0Aw81U
3Roj7wNM3E6OHUvBzgYuSdDFlVstQYgPucaNaKrRHhpOf89ag18UIIh9XNr26bdsvK8WYW4ilvp4
Xtj2qPc0LGNyX1AWTPE4OzEjbhZ1bahl7EsU029od972WnSLshl39WR8Zkr7xBLzEx2tf6sssFx/
oi6ssYpiq+L8uy3nTZ+wKA1lqTrnnD4qyri3w5u3b2VDcGoJeiCLSBUJSp17eUM8uZNdC8yf4Gt2
aPpBwlPSnqBLGqTYjSm/kwcbQsCHnQ+9mfCvfsZyW1e+tRotXkgkBV3GzeQvAjYQORgx3ustcj1z
iIzHi2u/k9AF3S23bvp1FNFBfr4l9pTQRsJkCCg05q8LaX3u8zPYjE75CyAa3v693EwvkDUSTdmS
6xlYPMbzDFhUzYGTj9OgptZJGsogM4odftCtSIkWzfLc3tKlSUubmFllApTfZO/yXNzaQ3s05MRv
ivEgJc0LhHLeDSn6svM1t3zryq4IrptiLY8tq7IDFThsHimtW6n9PUCZN3WferGWosQ1hii2uFkJ
qd++/c4V8zDn5WFW6tOgzDv7sDlvjtcIcCrQDceXFlIGVUrzulpYUjJIO1M/ue++1EF2n8nOAsP+
qbYY1qf5tcL5Klyz23mab34HVQMCBN/dNsXnbA+Guj5J8FzomtQblAFAdbwv0Sxqx6cye+CYcxxj
9/pH2ErorV82xTdtUaR9w8cEs/6F/FTm6nuRTwHN0DMamntWoU835jvxbvOzr0wKT1qFoSrcVSMJ
zGlwB+shB7lbm6c7m7m3MCG/1GeOPk+FzaSJhWKOHOaarjpTx0OzlH3TmmOQN6o7Dmrr0oJwGiIS
y3NPFp+0aUXqNm7jCgTob1X9iInbY6pbhy7bA9luvmTXlpblrzxhPExIzErUxxYJjfFBXsTWUbR8
XFRIB8kd3vcGyLYiwNqg8NwBabzZjhTlgYl+7/mzYe+1pTfLKysLIvhtthk1kx4xRnlW+XHyJadz
IccT++zbwpxSq5jG3it0b3aE1kaFw1i3Q5JaPZLZPwHabp9JmPvrePycxF19NBRXaN8tHZpCKlK3
S/OPqGAbh6TLO6c0yOTVbRY7c2bvHMvdVQqOjXWz1GWtTX7S6/Ljr0mcf0TIs5WOrfdUSBba1Iw5
CLXIX8ob8u2ivKGMXnX8J8ob297k154KKQEmMyJMkyB9rZGZyCk0h+PJk/Q9xentC6ctUAZbN0xw
Xv1+4ZpoUiZTBaN15Y9en3+wgiZswQveQVcZZH8L7Oq6Z96MBiuDi69ZHRYli+OsXeoLnNZOAjq7
V6KkrWOM6GIk3A5jcGY4HOx8njzmz9dtb056WEAi6oiCkBsxhAMT5Zlp1Sz+PaP+Z5Me21F3ZUs4
LnGv5lWVwxYLF/S58lJ/VU+SE7fO+09tZU8GR04K8E/rAKS0P32+eYI0PB8Ixtw1RWyYGEMGH72M
CJJW8W29ONBW9U2t3knTN9F71sqOEJFgOJ1Ii3UC5WQ45il6ZY/lEdkP8WO/jZ3/OLlit5u36XZW
hoWPqWXUKqIajtWY0K+Vzjwl7gjmYGs8grMQJbS907MZKwBRVHRiQqH9onkT5xwS2eXSPlTdzsFk
S4WuJVBbwIsjjapP8kHZUz/b/Iq/bIolMqggNYDegEZGwyTWbN0q0Lvff6pvujagB6CjiXVdKCDI
hZHQeEoWzAUJfye42I2Hy3kQX7VQWvivLdEBpLM+VAbOJZ7dUVgH0VG7tW6rGwZJ4D+8BStrYmUX
aslov+IRUE+Fn2fsICf1Ibb4vxaoxGt1vSohcdHQgMVTHYcxuakxFLqmCNndwe0z8WsHhZzFTEqA
6eUOcx+a20F/0mN3XWh+yt1sAkkIMFmqU91LR+vbde+59Uq1DAitQHoEBQJRJavUelCbmnMZJmCh
5by5aXJAhFnmKfrsdeNe4Xa5vhfnZGVO8J99QmIVCHs4ktG7VYLf6J/3x9Z+aiFeMycEwrEChwKI
ZGg4N+W5r4j2MhM1pMX8QWLq+0y6Cioo0ktqmyfSml6XEdD3QK0dNOk5M1T06qvAturvELr7RuP8
M5rtHyQ6fWiZ7Ola/1r1/QuoKk9Zqz7Rvi0d3g33VQmVMLkGnrUZqSs10qOxaEqUkTsZmd/35Z1Z
GsFQSSnmPDNPNfJHTerwrhjiJy3RD73Wxp7C1Huzymv/+ufeTg1WH0C4qBA87QaWI7vKs2fmzh7G
cKDCWY3oKxHnn1CKbBah1idMuKxFXZdKSfFQRZc+fi+PFvhDpbs8lL6DJ3MZBK3d/YTk/1gnMLEL
fh8KCsJ1Mia77QybLknB5L/9xWn41/zn874+wWbQMv5rTCyKNn1q91YO2hR5fGeSH88HXv1geCpq
KKKTndi86ShWxoRXQNsDpFWAdydg5Bnykqh81s6k7qHotc2UbmVGyAD02SyhjQuP3ifdFyrP35QR
ws9TV/goOEr+lFLFLfrR8AwA1UnNjoCfe0M6gYMwV2eHNSjsdcrUQhh7Ur1RgzA8RKreaorRg1zJ
Dr1lHaayfWt0fuRMfluwMmMN3Dsz2Ic6LR5VmuceSSRnYDJY0HIynJXOeK+mBeilA9OvZx9lqhq+
MdTMqaZuh9Xl/zi4v76qkIowUO1Ww6I68XeutwjsaAcpwvSJFir+0Pr7zOB7X1d0kFULmmyrgq4G
r9EqGFwlQamp3htK3V6cBcg4MLDorYgDPLSLJUtSJDjicPJl+V67UQ7REbwuAfnKtZMZlKfp0Oy9
7TaTLaQiGEExNIyhC/5Yb6mhdjUqOC0Gw0nYPizCgKMTKqEVTvf7hclNe7YKccsljsuiirUakwSj
LrAXR/EjaF7P8q7QzmZEs9EzB6aDYOBDcG9Km1k6SPLRdLllIFYX1YP2g9pWxEZZ2cZ7R8GAi5iw
gsgyN8oeJ8Sg8J88BmgsUBq8JctPjHy6Hi62TuPKlpio0qme4sIAwZeZ1IHd5ABAf+un3S7d1h6u
zQgurUNgLuMISzJvlx7dv9/DzfoNAYOLij3UMUIh3O286rOcyg3Kl5goM7/IrwuHmBZqP/QbUIQj
JDXv13dy6ySuDQr3eoo0Na0bGIy03M/TybOI7Vw3sfmxlvevDKUgmYjNMSkF8TlhoBciaoneGLTy
4s/d+OO6kcvyDFpJv3TALoRyKNXSSZ8NOIjYX3qbmUfddA5H1w4rT0VfdcdnXGzcYo9gIBN6clBy
EztGtB26orYYdNys0lNm4pnVTpq/Z0H4NHkFqV0+tVagLpyzVHtpMtu7vmubJlCdAHhIA05QRItr
GhTIe9TyMW1g3tbAXaRD83rdxCVFxLJRv2yIBLSsHTitOpmGWuMR37y17hnaTulpPPBze4iPQP6O
p/p16Qzsd5wuzp5gXLjBtlHZvMV4EKithjuEVMyT1JhaYcH1RV4kWoIZISmJkYuAdt2iIMm+k400
jJMDIDOOzU9g/HUzi+4cvoskSLAnuIm2yeu4MBUajsO5LVgLiNn0abSaF84Pel8E0EY5sRGYsOvL
3L5kq28pHEmb632WSCZ0a9A75J7pVmH8YQmSVYA24r9NKIVFLt92VbzTolKdBmCaA10DGSsnXzXW
30zFXivlknFKsCM8PdpJrzQbUK+fStozcqkFIJ4E1t1XCAND59hYXgL3e7NWy7/62xNQsCrEZ8wa
Us0ssJWtPcSOLTcvraE7RfE9y/eGovcuwXJ6VxtZ1Fk9JjNOS64yr6/mGzx7XAzu/Y+HUnjagDxx
6lkGM38JPubhECSHfQLRizzj940TCWcllhRAbk9W0GaSz/v8Zu7YMerMx64mxwRP3Otnfuc7iSME
Ci0zs9UkM4giKGrx+jYuxiBvqlOa7HW+9q6XyC5rUkpmXYWrBATgC0iWT2lofR482aNe6e4FsMun
qLCRohMpDCPTRnyv/1BRAKumPixEFItMp/GgHK9v5E6sEblm8WRhLYvgits0f9O14RGDuk/XTewc
dLG/wJRqLIkBvvamBNXfSCIA9GMbZY1dEOzi0K/cXpFhFiDmOIsAWAn0W/1kdx4/zxWUxOVA863k
tB/H9g694C2mdMojVU8x41Eqn9FruweWzeG9dqNXyaFM/sd4RgSPwdVMhfIv8gKrm8OkhHDjkNyV
4PFQqsRLzMFHj310r3+83dMv+I9+MEpF5/h67BSFmhef0N5Dw2uBhoBjdM/acrqvfEHxCVErM+jn
1WVHMVoLvZIFXuhboOlVgz60PXtnSmfZsUtzAMAhZYQ8tSZ8wIKk5SIGbAZ00N9zhYTZiBlxXuWO
nbGjXYPzJcpfru/olutCeop2m67JQDcKyc9SZZSzDq6rhUitXWJeVdIOVH61pj0I9SX8Dr5kbUpI
gIjEqkwy4bk63zxhgii6Te8weQSXEt3MT/p9ekPumac67KB8ur7IzWOzNi24MfS9RrBuLtHtdfKN
YGHvmV3iYNXu/sP9sj4hLFTIgGiUl8ys+YIZUIJY9qdQftU6rwiIN5/Ku4E8zbelu9fH3MxR1osU
ciGaGBKjVZqH4In/obxluqt4qQ8I2XP0HN3jyEJVlhza293e/uYZMi2URVBLWFhbfs8dWNqlrGxA
WIyOsA4692D5pibE6NzpQXnCROSiRErvC/dfNwCWjV4ZXn7YKmlhtsHLqV5IHGUCl3Nr5njKxbFT
Rt+k8uOfnKGVMeF2RkqsdhMFIe08nZVARy8R/Y0fPfNnf+FU3WuqbMWp9doE95rrc1HGZm4FCstn
JzGnlzLnhi8b9Y7Y+Pa5WS1M8KmTruVWOikE5WYeLH3h4m3Gf9E/DSRfh5Q8NLnLGoxkewdnK9qv
lii++gp7MHMygkSgmKvPk54cjVnzd77ang3Bv8kaZXpe4YhMkB2IwvhM/fEA6ccvdtijdh897V7D
rbC/XpXg5tROSiPUdmkYzX551P3kGVfwfm4dhn3c38SdcyJqhxRdT1G918yAZaeGjE6eZ26xx128
+UBfL0pwaTyVbEjSIDGz7suX8oHdGWc7f+HvOWQYrRA18vgYK46cYLw7f7aOu5F4+UxiaFzbF1wM
7nmeDArOaBH7f+tq/RQZXKhJ/uTZtTYmuJU4lzEWy0HVSvLE0VjqUOmrJN/y8d8P3PzuwMQCLCMK
BhEz5FC9N3q627ly5TYf5kPjmQ6kg/xG9dnhjzwLylGqYYMj6oL/yk7kHk00ZDVdivcDyV02ZA+t
We1kM5dD48viVnaEi5A1UzP2BdKZIq5+wJf5tjqH4A3yE5k+p3HhGQpzW536UFjxdq795nlZ2RYC
/oREJOXzsPi0BanOz38LZOyH+8XvXxzNlSnhamjzOFixjaPJqsq1BsNhKgalrUBPPrO9efjNy76y
JV6DuYQGW2KZAZliqAOCwgadWQzghNe3b/H4F0siGMKwiKETYGnw91VcjYqWmaWWWUFC5Bepn9+o
rYfIn1zwdH22tC4ciySUmr3X5ubqVmaFkNfIrYUGCw6mlt9MTeS13PJ78+P1taGBsrM6Id4RcBvK
7YCqLNi5X21dD2Juq+eiLu2jxdlNmrRgAphbKzT18YeRjTdl235pW/511umTbjbfzAbwYH2WT+hD
PUpW8dSB/gWS2vOrxQfwUDbMoax8n2RyGACizifw/kcRpt9VG33FyZ5cygruoqePCcxZLl1SS8xr
aiT4Y0MH306K0KwxV1vP/TGLQMlY6lZYUPurDoKXIcpyZ5Z1wwWQWfYGGmcu9FluZJsV7txzkKLP
r1NBa3/M2+gLHGd0nMsYFOT1GTw13zRoY4NmzOmyL6b0GlPZaYYmVJtPuQX0hHqUQU+o0g96lIVt
rzkyU94SS8udRjVrVx6tz5zoXq6Sb8x4jiv9zIvRlZWjKfelO+us8aNKA6cefwX06ThDALCCYIaj
17fV8KzV+aFtwbA4JY4RPagcY9capZ6qf5+z9l6P7o3cAIX7BzUJkck6TH6w6VvBtKPdTqeq7ULK
s0M5thwQtdYpi+ciP7emedPE5LGT9NDWP7SQNXEQLwoXTEVuYTGMLGqHqiZ3RflMu8kdK+tehjti
0TuIgUPI16LjwPxifEnryhmX9uwMHDqeXVD79qFchKkTfkgSdgZHcpBatRsrmRehx1kBI6EwwK2S
0SM2cyXcfrvK71JKY6ex8tJJit7J6Q+zMh40xXCijnwsLANDo/qLkeoPaS+/T4oSsNLylOpL0iaB
kT/JZnIu8/xeLWY31hPwX2YOjwfHyKyPbIqOOu0/jKr0iarjYdT5nd3jRTpSZ07kow7KtVp9m/S3
tMWPBg5ENZifJY3XQ3tDnuS7MdOOGUnPSamFvUo8hpSd9t94OThkNpws646ZnDomDBIMI1EOTQmw
j0La0lEGTH/JxXmmoM4yZUygEYhizfeYOXJmyXAmE7wRA4biGrx2FNkFk9cxNqbbnnQvRVcds664
YcZ4SuLiOJrZmzRVn9HZfNYj/oZihWcNwF/12rmSrM8GvZ8KE79y8Isq/dhV0hejZidooTwZkvkx
y6JDmqqPc995ZGzDTgayHQ+vt1JPvpb4HmnK77pSDRO7eGZ5XR9AG8Sctq/OmYnTzAx7PGpzre3U
DLadC4AboA8k1gUXfz7x2pB7JEpVdcen17y6j6zH6x5sM6XFYBRe7RYAsuKTXR/zQgeLHd55xRc2
fqzsYWcNmxFtZUAI3EWkyUWTI8oUfXXTxtmHkkn3ILsovKzTDKeN5vfrK9osM9ori0K4xkEGU1hC
raC2HTPMq5AnzqLUi7djwn0AyIqD+tE6Xre6t49C4M4yqpY2xnXwqQr4iHNF364b2M6aV8sSwnXK
iqmpsgy0RLlu+lE0pk7BklM70cmNR6gemHV725oED1fr4zSUh76DFFNWDw6foz4sChW0MLp9kxTF
gz4m39BYfyh7XAdn54depkugdQUkFzg6RZdlUUQ1y8Y0pXGV/qe9oTjzmd03R3IuQ7rz3Ly8IL+b
Evakq7ORA/mdhl0bxOyTpVMnsneJwvYWJKTw4IRkGDKCbmQt60EiQ4RtkN6hd/pIjCoEXaMG79WV
1NVm9ZYpRNrZ0MuKyLJIHZhcC/1mXUSoDN0UZTG3yrAsilOsfi6L3m06w+mr2rv+6S4P8e+WhLuq
JOmsamlWh6PmgY7T66Lcv27h8oMhjV8dYmEre5NzBCF4g6Z+KNnXwXoa9rrY2xUzEMLoioWBMFXE
unSzTTpbgg1DcZamYRfqn4wDOXZe+rJUdwufnaWX6+vaTHJ/2RSn4jK5l+ypISbA0/FBOfSYMYDG
+mEvqb2EawBAg0fWQrWGfBpH+/dkukpyW4Jg/V8tr9xvPuhIqu5HMHnn95bXfypu9/QHtio6KASa
aKmDkgJMx4I75VoSmXZZl6H1vJQ7i2CQvo8ZiD25K3t50AEYfi7cCTmK4u7Nb14eSCx3ZXv5++rt
kKZ5AY4tvH+m6KOa5E6SPF//blvF3N8sCBsK/tK87vO2hIi4/ANnBWP/9Ud+4j573ld8vpzQWD7f
aj3C8WdK1o9VA2utqoK97UZJNM/MMig4nTRSBy2XHR2w57TvHCM1vZ217u2m8BJLGLHA+wbrnV9J
fnOnLCpm+JDdjYKG/htmgoO9sLjlu2QNs1MGZqdtIIx+/4C2WWUxU3Bepy6CZroyvlusg0xVl3u0
a1+uL/Cy5YFwYwDjClyJYqOCLBgrGOnBywrsRZqcE57mfqcBEWnpMeh2xzJoOjyk2Z7g8cYRWsyi
5mlhGhdXZAkfq0OaqYWtWQSBeZlG+59Fw7XfjQkumuvZ3OdajmCQf1AUzdGqPwk3sgkfA7gwcDoi
rC5KzCIbNEx6qhAnPKUQofbqTMYISFae05w/Xf9mlwEBAQ3skehSmbp8MaHVFQbtqqosQ7muQKQw
QuzJcEhn+tfNXB59mNHRTbDkhURd/EY17TqqSouZ6p03z1FtutcNbK5DN2XMmoOQ7GJ6ptIYUnij
WlTEpA9x0nra/P9Iu44lu21t+0WsIsE8ZTyps6SWNGFZtsycM7/+LbRsNxuNeyDpDSwPVKV9AO6E
HdaqQxvsTNfFcJVNwSEoVgnQjtn2iCRHUpckmMUtjsOxxMA9ps7Mj3RBR5M9yesmwcVxXBZuDvj5
wPExAZnOuv+lmCOlGQvsFh+0E+UD225/jI//DjsslHsvi37FnSXZJYAqkjynPIuyS1xzeoEoWe9Q
8aAAJcDfFJzufdimAnGdsF75PRNUjHZlZ6sw3eyYImwDYj8wgiYU9SY4uftbOYzVJtpaz+qUVqHu
TGhp9TfW/Xw/nO2PQOf050sH7mDrtjxbN+3zJohw75liXy719YyMV+xJOehzDdm9rwT5uYbbbwE/
D0QyT7+tnkDCEwOuxAgIkiL5UA9O9nUTbbvwwgBwfDG/iLQFg5lM5KmBD7MVY1FhzkQ7qR7w95+r
Q3Sfo9+ef6j89K5+lh9UwZOMr7qoOGLK2lRQn6Y2u1Onae6tVuph9D867r2b3A2n9lgHcSCS9YKf
87bKiS+8k8VE9rI2p2UrIGt1i6N0yG/XP2h4NVQHEO1n/Nf4YGrUw/WSgGl+PNmX9pt0bL9hUFSo
bVSbrv0W5rYbgkm9ZcJvoSCkaASEdNJgOqFJFcaeLQi6fI+0OzlTaO1INC/qAmmUZQAZFPjM8rAP
MAUbYNXlt/zfThq16N03xSC4OWwbpNEVes0tPCkG3E7nS2EZFDeGAFyCU0vQAG9v2poMkEkDAfWt
uKaorSLXWpAvPk0XmjHR9LBw8mP+Fy4TKfdvuPe9PMYDZstkLpr+cryXHo4TfwUUt2OGld/d6AID
4VklwUYkqEsMoHWy0BVqPLVqUc12kGGb11Eb1UnS4dAOlqttgv4NLzzuRLGIFZEhjWZa6WgDl5Mr
dR9Sc/Ky+tv12xOcR2cSMdPIW5DDJ4AfzZ9AjAmMSUeLctSZhuC6INFpGHeuo35otCmKPZqBR6XV
YV/wQ4FdoOtS6LdmzXh/Z4zuyRIeXnLWAEAvyU9lreUO5q6EHWZecWMvhdG4wcTq0mK9PAqUwICz
mJ5BrgfjTR50QRjgfh9su1C4I1gTm1liXFKTLQ2QZ8QagmhLay8mS+Sly4T346yIsP54zwECTh7M
kRj6e96cbJsko++AZTpYhpuVNTLYYKlvusV0+hIgSM3v+Ka9QEYtqjkf5UlHnYh6QtkvvOk5DRdX
P9WBdCSP17WDG9320hj1ABy7nqw1JgLjTfsD4MGKUw94ntdj4o/gnWoi7Yyq5PNaSQ92VZ62qdwE
3oqroLsLZlTHiOQtWrAmCyRXn7T5TayrgolsXn4GqHH6MLDACsQ+H5VVl+ctA2UgndDTD9NhDMzT
EIroVLn52V4O1dxdVOllM1KzHHIMDOTdA3D6Lj8AP/uLdUHjy4+PhjMklPAYe27m/Sr6ktx73J2S
idfyWg2yBHKysPlzdVeQtKGs49eh9AmbMRQqPPFX0YQ2p6qDwLaTyUTtsgVpVjrgxL0PzEFMYgzH
PgQazYfJV/zyQms7XRj5oplcTnHurVwmfqN3og8IBj/iN4Z1PDN2NCCBoR3s0fRkdGNPBDUnuF82
+CSYVZxIGpnBUqZ/kx59JYKJGoE5UnN7561fL5QNPsu49NGC8ntA4RWxSuWip4Jx8bA+gkPQDsQj
elQrrglkvI2V6WPdousepOrJTG+xfudVaCfOE0jI0CoTHE9giWxtRcMCeIF1cZpLv+SU7oKktvTr
mxxsx/1RO5jH0SWgiKGf8LrslxXlaydl/IwC3ClSdNDVonbWxs2OycW+LJ+TUPtan9Nb8MY82bd9
AAI5NHw+YBjbA5CsZz9MQEEG8AJGswLhDBG93Wu/iXlbrKrdg8B+RoYL+yF+jgk+Opllh8ZB3Obg
f2pgjAHTDQUuNgtNxrLq2xxGg0atm0w9Jua1OfPTpH6epQkt40IWLqnw9RkQPTqgzUCYxiRT41hV
FTJfVO5c68EKy0P6gBXLlDi02LwerEf1w/XPzH1IQF//k8go9Fo3djwq+MydJ7v9Yw/zAVpliJUO
VxZX0vl3+iqNCZ/dPGM/oAGOHVVotbmjM5ggaTBAdqS6eYzVsNGRv6ofxbrDc0dYTTQxYQZqNPDd
vQ02BVkLYmIYPLBUwDEqf4DnwBFcJS+pQ4ql6ah3qRSM/60IO0nUXh0BuUiLNjoIRn8UbaqfWBTg
PpH2spjPZvd6bK8VZIHkujhuHlr8ygFlZeLmR9lbh5+Y9eSqyl4m8/GKtp62JbasIEMVTMLoLKah
ew/dXWySuHGw/DpyG4ooe4GMC9LndaojyotVqI+vaBG5+giEV/en0CJ49reXyDgYwOaqrUmB1bQb
Wgv7B65XvzEc1ZXpjLDw7SmSyCRBsYUlZysFJMlvLx/znOj+jNRGd2kX6ep+WyYKzKNgZNF2fqCg
YBRTDtajfPh/n5BJerLJrjo9BeYHuVkCNZjutkPWuyZI6Srf6F1xjOaa+s4OGVPvdaKj3YMrrcnd
gom+smhdganzHlW7O2QhN7Kul5u5au1gCbrjqJ0xLu8Zlx47XI3hKeHqZQ4SOewKeQLBvOeVqqAJ
ieKpSTdu3368TFKGqtviVyb2HwhgQM8Bu4Kn++0KGvafRP/iOwCsrBMTTzussTCaA94WXc0zVIp/
BwFQ535GHX07nBOvSbZ8CVBTS6tUiybLwwXLmuHYfBwxeDd6dvuE5qEDzhY1c03tzpoOhge+GI94
A6gXXYwvHXRgiT/P58JHdVVxySENSOkYj0uGTRxH/ZI9jM8ZCqMmMOFip0ycJj7Jj+Qm+Zr58ZPy
13guzzL+eUcVRAleSofg8N+pGGtQhqRZ9NlCWkzyu7QF21seqa4uEXw2Eteumkzfynj4KvUDEWkt
N0BhCRyXCfABwDK/VZ4IujOBQJMGqH97Zj+6CuKRWu4xd6IY1x0PaRp3SVSFkZQEU6oaDtmKS4JB
p04FD/aKabvZuCv1qhZYCNcyd4IZD96W1tTKWo7J77h1ylbG0GThDsuXUQROwZkKQHTaSWI8d6vJ
g5LkuE1QmNcOfTvarho2ZxqcKKwQOuci+k/649n8dy+SMUCMROP1UQ/4gFJ+jEE9NIRq0x8FPkYk
hVHRChNPNZCaQG9AXI+6bGNxkBe6g4PVd8xy3fxEGOQa++4yGb9mxXKtVRFeOr1PAdzqcL7Xb+0b
xa0wPq97yp0iKItxKzlI7jGugoyQYGrqrTHEI2ZKSQH4XurMXrM14/ATEwi8kKthUh+4KUC71VjH
OYzpNpbjioL2P4aXu9HBDCPnZ0BFeTk2ncIBNrICTDWWTVRTFjDRFjJY4JcNaJB/p1IgbR8MKczW
B4Gm8JIXbCqDqxpzKu9pMzUyzWkajSB/T0DgsPqlD4TG5WB+pPlStv5MvsRTFI1oaMKiNvWeoxIM
IkvfLVoctuWZorVQBLHIm8wP6QsEiBVhh1pUruXLxBQYyvXoWrLtX6tDkUqKkiTs18IpG7CTZaLS
EC+ug6zhPxGMMyFagonQ1AQvu/ExTXrscGZenAe5/nUhf9uJ4MPxLHwvjfEjsbTiilUjDgf9stY3
qu1HhkAE1772MhgvErdKb9U9UKV/vYX9HhcVD4W9LMZ7GEpDgMClx+GP/TftY4Wa3uKBh2HARg7F
eJpMF9RF8MvJinUjkV/mtnt3P4Ddg2sXfWtnM4pD+aQHpuxgElt9jk/G/RbKwXwpvfWsAvo2vrMv
KUoj2jkNRF0zrpLuBkCZ4J5LtpL0ko6p+3XB6yiXAwmo3YLshRddNdVSQOduIANlkWSQfdZVP+Oi
VVSFSPp5kf9IMcaULSIGMe5pNAUcuZiCAGAgo6FmvsYlElFglFY3pnkrTZPgJNxkFpDH/0lg9DOZ
E3mSJDUOJ0S4X6fNo+GEDd2oDKjAzFLBhcHORy5JrvVExYvh182BfzTgFRkG6Ixp7/9taLPnTZ2t
YYpDq7wvjnowAxEVVNnAPiZBdP6J6C1zD/cqkLnLsp9SKwIzQtjb2BuozPyix1EYFZarVGuAawqT
RD9PirW5oKXwBFFIJJ2x/qJQ8X7WMfqcHbtjfYqOY9DcagdxHOBq/+u9spgkG6gQDKnWoyDV84+y
0tzJthIka/MMTkwBwS+3ZA+cOgqfrRMOH24XFUZVIbucgjS50Qq/961TNzoUvZ5u35SOFoARE60R
wXVyLW8nmP79rjxQGXI+rDVF77YnJ5awaJsIh9W5eYNJdCxXyPJ7NsJIbTPwC2sZypxaSDex6xs8
4Bz9pPg54rfoSNzg+iqObUUskjzKRWpEARkyYMiB9kn9VqafrLl1QD4eNEI0Gapx74x9J5A6g90d
gl5YG8DYBzJ1M3VisK4aiD8EwBO6cTDTT1oUbmX1O99tJ5PmoDuZsZk3kbr2oLbS2wNRJ7y6yCeB
pXF1A3B1FhIw8z1LX6TlJNeLMgmL9ki3sTdPsmjh4VdoHfkf71UmmxlVhamWBLN3EWg+QAWPRS8H
jEFtpTiS8mSVH66fkZsa7Y7I+M52krR4yGUpMFAgbvQjMTE2LMD25KcLGE1Ef5yAtpXt60h61sdp
jhRdCydPNpzeMb/pl/zBPE+DI7nkQ5s67YeXFoq/kWB9AjZKkD9fPynXm1l4c2kAfXjPfjtUo7UV
jZWEaf60rJjBLh+XekOCJIJ8oVf2zhp2ghjNRIzVNSJ1aVhXzXc7ze8sufqYdmWFQRHluzKMT9cP
xk89beRCYG9FvGWfWz1Qe4atxRsBMM/N0T7TgWuwKsgBXTUX5X7cUryOhRuQohh42rHvrTrrRgzL
V9jfCOJDDKxY1AIxePbnD4wZ0px+6+m6l8hcaN7piy31PQJel340lOo2m6vCxQTuKe6aY9lMX8qh
ujE661NRb8+jNvT+9Rvm+YH9D2ByzRb48V3SZWloYebBLr5blgAUkfsJEU0tUwb9zXsyOa0DjUMK
7FRYyOoDovfQrC+Q+NpFOoLH4fpxRNLYcq7cdtMWTzMeeP7sL8fWBYTybXvsAEIr6sXz/MvuYCoT
GhqQY9hkxcEU6VtToPRY3wAo6/p5eC5Tx6URVBvAiM7mmpacqNW04XnXynfSCnTiaPZyoBhn5EFS
z7pNBOrAOxOeAxYmmjDo/W7ks++VVAetu/SyWSurjUPQJ10kQfTh+au9FCYQDMtaY9wLD8qo6oin
SoavGEOwTdFfg7J9u36D3BR6L4wJA3JMyrhXDem3St08c9oLo99zF7rJIi3WbKHgZi4BdgidQkTw
yfVRewlMigyabNOKY0iQw+ZobMDBikCzOXppTzsVmP4QLTBxn+Q7iexuVppI9SxnKh1dqD8tgPai
1fb0sQlif3LSS32MjumlvQBPBU1foU/mvbb20hkrKxSgci9pAV25oQAu22G9o5XuzsVClcB5CJT/
RZN2H29Kc8seKINHjNdqK5/M8aNZbQILE+j+y/fdCUGdbyulDa+BvjzZceWbPXbJW2xfHwR6z1VF
gj03EPdh+ktjQos2p9tQkS4OJfSwCbyhAvo+ipPU+R1lDk385ON1kbzswNhJZGIJzAyFPmzyBepm
nErZt6fWl+owq+47Nbguim/VO1n09LtrlPNRU2OjoHUiWvOFn3doj57yX/7EYgW9Kzbv2Z+Mas5O
WmRm2iSXeHaoxpGWo7DHAbKDKjupJxAwCrGYhKdjHGSttMtQdHie9n5fYhSyDwF2aoC+Qwq7UKs9
EQoNN2zuD8g4ya2kRdp+BVo8C9Eibnxy1QQAzHhSo6z9bmy608wpKcwEI2yGJYWNDTrVQgNCxpYt
yyEHKRHo96wvtrEA/w5ILlM6HkxiP9Vdda8VVh3UehsfZylG9jmmcdCYkWArmhd0gXDw7w9kH5lm
kuuavNpxGEXPTfYps51pOBfjvW09AZBYoMhcMwXtIaFZGAIuc/OREctkMlbKgwu2MPVUeebgRMfJ
nfxIvh1cCaSL3W9ZD+r8oL4EhOE71CEzydqlH1+2oOLDILnoul4WjKF1pwYCFd29fkjuGXfiGFc0
yFWVFlVfh0baOdFog9lL0APi6tROAuN69GjdpNGC226wqORpduahuXDMJmBiEIDLwC8JjsQ30Z1E
xgGBvtTUpnVBYeA3tha50kwsZxD8Ury/2DwwU5o1BxVCjNkuJUjR/h49WgfUwR7RqAGg0wTHow6N
dXg7eWzMX2d1sKTNQnU4bT3U45Y2sGRRsi4SwoR2YHBbAx7PUaBstzrAJnqQvupL41xXPq5vA0EF
9r6RR5B3Q9CNEmeAfNmSf/AUejc6/sBTED8JeNmZoiLiYtvFwvgZ25cftHbRACTeQNaPMc+i8YZz
7wGW8LYMpBmTDILTcfKJNxIZPZSUpNxae6AlUz1YrFPt5q6R0mmuQ+U3YAcvPpvzURKmhZyP90Yu
/ftdSDQyElVTvEE1lsQtkjvSTc5gf79+Ok717Y0QJg6i5k/wHMHzRwvjAw2Cc0AjoAgWgOOfFA2C
KL01WhFsAzkboxzobxAz2ZIbzc9pVAqUkHdbewmMBxzbeVpTQI6Ey/h5VGIHcSRqBWHrBRiEMVrs
6MoYcwXSAJw6E0qMrUkTOy6gfGO3ukZmSJ0zFSXxGrsHMtM8owLckT9Ibh7yqDYcqZrv6tT4K7VW
uJKyBYwYaS72sj4u0RK7GL44lEvfOEUKbmnZcCe7qL0W4KkKMssbKa01d0gqckgAJeEYVXpI5wir
mM0YOWm9AlXFlrtTNUS2XxQAFIrK6OnX1WN/YOa1Vc+kAV8cblUyb/Kqc80I7VZtcuTtuS3vkviu
UwR3zIkzuGL0B6F4wHJgAavTuVTmhWpKSb4m2ddR+Ywo4MwTyCoVUZCmMev953yVxSg/MNDKpNoI
1kOCmaAZWaD18+ca+xRfHKBJ4n4BbwmT0krQoSIN3utdlAEbKwEwcBsmyHLzxwSDqMmdHjvjFz00
b8kHOqPde9INsDT9+ZC5mPDo3OWOxFid+XWDwbwDZRVWdRtvWkaX5wRdE8kcAT5kg903lSmInyqi
T+S5a91ArQ8b7ejNaOwocYngY/Vm/iP5Ij1tX4TkOPjtFmDuFsTqIoQYjh/QsaePUjEaryjPMCFv
iSOr2Gi5uAYs6LBMx2obZRdBVveumwYnLOggeEbDCcMqCmiR37rnrF/AJdZPdaj1j5V+MHCDRPaS
+uN1MRzP+UYMo6Nq083ysGKeAoDS53RrwqKLBDukXBFAQsLCm4o5EbZ/nK62pnbphhiwQffzoE0W
QbIjksC4ETMfynozaQ1/Qd8R3Yhh1QV+g9cExCw5kaFtgGHX2U2sYVJ0TBSRH5EM26J2g9pk7NNJ
080HMUFVOokfe7EgPeCpwV4s831y2Rj1MpbbsNK/lxiZjxPQQmYe0P+u64FIDmOuYEdqrBaV+rAe
jdthyvyoAsBbMaEsKkfz5+vChJfJfLDW6OesVNAVoNkwSJe+kpMM3ioXJInYiK+iJxWjZvDJArE0
SDMO+c03ZEpvpJnIELWY7KEoBDW2HrztAAAC5WSG431yIrV/XSDhKebu67EP0WQmU6fmuNXo6+TR
BCjxtGMSxDcaliOH5yRxbJy3DnO3vFDOCfvYEaxoBqKpKVVwcnY5q4/qeTKsFciU6PHSY1ffGt98
1MBPnHnTOT5lsjMo7o+JydrLHtK77Lvlj2ezcVCnvDTueOiC9pvIy3Hyw/0X0env3iWhFpZD9Cle
69Ac0meryj2typ1Sa53Rrnylrf9cyX2WGoJlbE4S8EYqDdw7qU0+m41UY0QowttLjrPvthq506iG
gNR/SKNClDzyXjBvBFI92QnE7ECqo2Qfo0agBMtRQX1AvamP2818+HXWdEpj9uqoXgBbd7L6MlUX
VYEzpJAeafoPQAqdt6oKrwqVTKDkAs+hMx4qyUo5ayO8NEGsagMNtagzJzGfmvLxujH9j0vUNeyA
vQxUMl9NkjZpMiNY7xJE4RxuB2NwN+xN1jgVYLqvS+OfiiI2Gchg3r0o5s5YmkWGMK0h3oaRgcq8
tP1Dn4n2F/gW8CqIsQD4pGHtJ1wfwQupCij3nBSSg6gMz1f5VzHM5WWR3OmdBa0AaZ9jbekxKj9u
2r013WGzx7t+d9R7v3ezr7IYbY/xhIlBDdeGea7d6y3AduvPxfzYS3+01mlKUhHLPd/LvspjUqVV
7UG3ZCBG2uPTaAKNdBDN2vHKNzpyTBXMHmirodr31oAHcOXqeYaKIjUqe3iiqEPzPRai3Xw8NmFX
B9evkBchgbZhYrwPE3dAFme+19wqa5fXqBdlx6Z0id9i6LuuXBCuFyCAUN0FexUWcvfMEQjmtGve
CGY+3lDrhb3MeJJpYQPS82A5gIzRUdyywYNFpJW8/P2NNObTZZEV5QtNBLRwbl+OaXltGoL1GkuI
IMI5jVp4/YD0X2SU841Exl1FhjJOSY0HYKw9qPWzivXAQbC0zz8VMEUsE5ApAI5itCWf52RMJFp8
ywNMXsdng+K0YGi/W++w5d395kYgnlv/yWQLfl2pbnFOH7Y0pSrLUxOUYep2WAMOi9WbD/KvZ/UG
GDNtzKvgpQk8xrcWIW9mh0coJkn0VD3Hg35rpb0oTeTpIsFDFjVuBYPtbGk96VtTkwDRHhorFF83
yvawFqjGzdZBMlGZKGUUDtLeKeXyHKvqqdOTP69rC8c7A/Pr9RcwiapST+vc93hQ02HiPhwOAzYs
yUGEWMQVAzwQGy8kPJkNxgxKTcvAV9S2MAM1UAHzoIaUEkwERsiDecD75VUOo/zTvEjDajftSx6i
eP3HJShvqyA6tt7kU8CD/NjdgsUHD2cRAJ3oiMwDIzXNYZ3oG83sFSCia65Wmm6SPUhGKIOcex5u
mlbkRGnsZG19f1zm6w1qIxc1gdfWwu643tR4XVDPUj1iIc0TgQkp9PJYaRhxolhJpoaRJ9YijCQB
qw+w/OlHTKSwd6nAXHc1h4L/zmf5q4au41GEAcwLTqBuxtvaANorxowZdxOB7bWYZmgPrSD3qOU6
kTd+oQCsXUgiV5Szc90bfA3YieDf3kPw5anUgG4cSXtUVEGT215ePhrgTLHj5XNUtKqzrsN9Iae3
OWqL9pQ+mTOeF3kPNrPr1skJ/Mb+hzDq3GlLOxca8vgNhDBy+32TZv+6BN5mGUTYAFAD+sp7gDy5
l6XGHKBCgw7MVzmO71LTviiKctxGCTs9xYgtxih/2HTzbK7VEeAEvrQ2/joDZSdtJ8EsMv/Erz+H
yRbTqVbSxYCXxydwteR2GAUOTySAUeK4L2wptjGKHydxYBbgD6tVT3CnnCHxN3dKf8PuhQLjl6Sq
WeDtKuU0l3mgFdicl+6l8ptRTX6af+n72yqdDtfl8uxz/ykZJ7s2VVRuqEGFVvO3WT9o1urOquqt
46+3Mt8cj9HKKa/KCDiscag0CZBtq4uhfUlmyU1LCY3oOBEYwf8wx1edYDxrYtZqVkYZbY9FYQIo
AGWidYUBDr3E9OOlcMtKcJVcl7O/S8azZnMqTaWGB23vd8eeHOOTlvkmWt4ERGVP0vF3so29PMbF
zbo2ZUtO5TW32ZKiQSDyJby8cCeBzZ+qyurJTB9IeGWCLXnAaEi3udc1kBcD9zKY4nGlLpGtpzNK
1JrsLBh5t6wpGObv9jwDpl92QR5xI+mCYodIP16+5c7cRm3GNtL8sl2z+pJGqXY95Xb0Vg8wCrIT
e6KAxHlr7g2ADYRT1MSlWUMh4/iDUYwAExnQAaicqv9kbMIVWV6SuL9Uxps0szHOgIWBhwYgIq2t
/Iu2L+4Oi3SE8SCa3Vpz1eMmt/5BirBGkJfOMGqCgVuBC37JM3bfq1Ostu0MPP1KQLIu39o5EnkM
0QdiPAY4UnLdjmFNTXek2BoU9DvRgFlCh1aSDlhx/uauXndaz6vsX7cBXhnHQNaALidgUJV3Papq
wVxU8rYWtgI26KdqYVyX/yqLNeq0V7Rh0GDUNCXrjS8Um9O6zMHmW9ajNqL6iUFEcI9mooEZrqbs
BDOWDmw/CahmMIFtelKtrxb2lERFdK6a7EQwqcA0Z5j6VlYUs7Xc69u7VBbpiegQTC4AjEDSjwQd
h3k2wnICzGOZm2dFS/66rhKik9C/3yl8Y2d1NhUIzJvWO7ZSuEkai1Se/lY2Od9p3Uu9ZScDhfhp
KMEuhJfP7EsOnXhwSmTmhjNeVODvEsHz+EW1rglks4CknHLdwKHi4eOaYzusX09z0ThdXbgyOEsn
22mnc00K0UlFt8kYt9bK4yj3eDTXXf0gT9pl7Q1PBWUPQCedKVfPiKT36Tj70RRduqrJnS63UFIy
8scp04Prn5braXZKyuQJwEcBaHADjzlEW+t0tvSIX9Yi9hmWt5mLV6+mqPhC9f7axTOpwpYldaXT
Vgdt8mweeuDPefgPguxH0aNPcNkvo9c7teqSPo+mBc8DvV2c0gyT8cP1CxTYINtvNqMOEPUm+rN5
OziaejZT2k3/8v8TwrgSIC31STwhHuhgtWrypyR50HqRQQi+C2G8iaQuG9qzMAgKY2EVL5tAUwek
gMrviw+gbRMkW9z3+M7kX5pzu2+DfosCXic037CuCXbrOtRtr5Id6TEK6Jxx7smyU4K0zElFzYOX
JZUrOsg276tZIZsJELKwAKyFK1f5TdrngaLm3ztQrgF9USocjKgcRgCHNk3kdngzoL1vfO3RMHQA
TaA6Ud27Tbl91pqhAN9diWk0c/LnZPGKqCK+tmh+bi6Vs1bLt6aWcicuRySUttI7apqe+24G+HYG
sOHrqsLP/F8tmjB+LWqNOq5HfMbsGB/SNqDZpHykrKVWF/7WHOM+WyCMN4vkWVmXDdZcRUporzdZ
YTqVmXjXTyUyY8ZNZZJqmcOCJ1tibEE1pWcpFqFKiEQwbskGaZE1Vri3VS0DQ/1TSu3j9UOIMit2
daoDmlicqNA6LYxOU+OB3HX6i6Z0GjDX9VG0tk8v5b2SG+AZ0SysoLITEdusxZvRYyJiKCrHkNIg
H4Jh/TZNxBkBzDFsQoJXbqqPLfp/JTK6VxUGSustvC3FCSgP8albX5BTs/N6NkRLvKLjMZqnLstW
ryveFbLWBXY/3Ghx7cfa4htRlbgkHVWnNZtP178h392/npBRxBJQPx02shG8M/3UKM+N2p/kSrDz
Sq/p2odjVBHcZ1GTJxCiJGECOrhE0YCWPH/e8lqUQv4PnfzvQOwEhGVUdq8sKIouANltT9shHrA8
uPh4WxzaVWDG3Po2dkzpsikGdd5tJpQkTSIAXsehXSieltuhZOdna8IU7foMUI7PWYlh6LF07Xlw
56F2kjgJVB0964m4xWzariZdJgm0z/MStnocXP+4XI16/XXsXUxF28iLgXJlHOeeMi1Opm+OnRJ3
lO4MyXD15vG6QN6Hps1rGCgK0zZbGCao3bUkUzFP2i1BRe5z1Iij5stS/sawH0Zv/xPEnqyzI8y5
xEuDcvNt3H5uFj+TBQNYPMvYi2BeVMaMOiwBenKYD492+VDEN4klKNxxlXUvg8mDiL4pcdVBBuWN
WI6vg+ZiRFvRcZhsaBhBmmRgRSjsjdaJ4tFVzecF3brrCsCt/exPRKPSLgcaZzUFhx1ORD2mPmHZ
cDigI9H5yUFKX9qQwqcvt2S+l0mPvpfZ6OrSz5BJgWVRXHDn/H46zPd0P+Wl94kFxEVQMxFdJ7WE
nUy7X8ZB6SGTyOuHctZOdjQ8lthJun6f1DOynnN/NCYm6N1Wz3aOOWuChlKFDmuPcfafgGPnBbq9
HCYMZJM2LEi0fkcReXnJXhQTDBJJq0Ec3OHmtmMiE2dZU5ES8jL/nQiD9gN2H0dvDam3tLl5qcJs
x+Wcz6ce5ccOaLwF/K5AFwQnYkEA8qxK57VOmjAqcyDIy+E8la1zXRH4MrCMgpaQ9h6QWjNlpIsm
JvXRer6MsXUcWtFiPy9amCrgoIEuirYwu9OgdGq0NgS3loyWG5d/yFs4L8HUfweInpOqliA4vTsR
wiXSOB1T41gos2xG5SZLapREaoERBhYkOagj0RoyVwB4zlQTw+DvV9aIsdZWNwxRsHYzdt+ThznP
E8Hr5N2d0UPQqXPAaChATWOUucjmaTLNCWueS5DNqFdNfxflpTAesnx1p17UBnnndd6KY6HGpMFY
p0iHuDG6NaPNQcEPNOLfflHVGCFM4NNjbSP6DCErEO+i9kOxfLku4P1DmUoAQRQwULCHCbblt/aZ
5hiKnQqscSXV3dA/gJC0ln1LHx0p/6ptD908On18UfLP6XqjWk+l/klab5bNEtgU9zZ3P4Mq0M5N
2NipTgwKs0TIZwJKNzWQGkHm+z7CM0elv2EnYzHaNTE6AMkXFyuU/fxEZ2DB9XAhwO+/fq3vSl+M
KCYk9UvaDeWKW53BfZ5332Ozvqj9J20G8Nby4bosrm3tro6JS0NppOvWQdZoTJju+5y3wrfXu1zy
5TgWnB0g298vMMoAXYyx32gBLl52pw+57qQP3eCk7todKDEISOPALBOi2e/9ztn+E8zW8Lu5iLQY
fwS6FDmSOfsN+OKvi+Br3qsIxsQ2aSjIDIKMIGnvhupTj4KwKmjc8zwT1qUNQIjJGNRgK0Ldlm9R
9AJNoBxHpXYU1GnG8i7L/66Ge8l4un4grp6DZQg8j6BJxJAWY9IbsQpd78kPJp4eS1Vn6wOWn0FQ
YXxThDODPN3YS6PqubMqqcHe5kxels8xTgeGMEA+Ehd7PxR/R/MSwN55q3H8iT37d4kStHIvmbFn
7JnbszmBnFErAC9UnxLs1BoxtjUpaYxIE9/XvhhpjEkvaivXW4JpJftghcCmCU1/OSmYVOywdC0q
IooulbFpLTbmvKoBXDbMZzhey7qpzUej+9VnFXMkJuwXKPsrYwvoXZ0YTtr90RqzmyuP/091ZOJy
nrYJITXW1eXQCJsSGwh1WJ3LY1sG4uyZa2r/6j4FtXurjcOWAtjbUiOwut3M62fLvC21h6HtvNr6
WkqfBUfjufn/NBDSGN+RxV0d22UrAXhhCzZvfiRfF/wfRAkB6DuIS8ewquZnJj65ug/0SoBJYV8U
K5pvz4k6R2pmLS7111GT6fd58+6hWrITRd6KSuSmn9scwCq6tLkR0LSNFe18+6EAgDgxC1cqQjIH
12+W55T3MhkXpmyGWWwmTLtJL3jw6/3FMMLrIkTHYv0WSpTSQgDFQ2vZdDuZ0iiKpzv5fmN3fYyX
SuayWzsTfoNOjy/ty0qG/ERHnAsDywuRsA4mUg3GUclGCjLOeMhC0/42bPlJiQwnlovQngtHQjks
yUsvyVO3tQt3i0WjNKJrZTyXsY2TXKXQFuTjfxqF5WWaetNE64FUqMaZyV2CqcQ60USDLlQLr2kp
48u0yjQKO4Evoxgo6Xk7K7d0cv0HpIzIPfND7O6jMj6NxPaiJS0eTHNqec1cms4ir75tSF4fYfg6
DrS2c1T0XEegwIhgxUTS2YrbbG1rN0QgnaHsR6cfvCHA1bPD38PVe2v/7PpYLM1NF+n4otqNOZ+t
03YsPOvYt6i+W86LExdlzwLrZxfDzEqrwMWiUe6AQnWMtrwHWcJfSVGIJjX4xok9C8ABg4Yb0Olv
fVu8Ncaq96YUrIb3kracY790wcFihxQaSMS4zD0YQHOQlVkq+KwYX0CkUU7iGpuc65B90co1VAwg
VJfJKLIGbhjcCWJ8wJo1+pwtaOoO2EGgWBZk/UB5EQyntEOaCTau7YErzQLGkxAjiHrOd6b4f6R9
x3LdyLLtFyEC3kwLdjt6UqImCJFSF2zB269/C+zXLaiIs3GO7qDVimCIiXLpc62VcE4FqJM+R7UA
2tgmmxXSmHFMgMhjX1ffm6bXQuS68PghE8Od3GRN6aRmCOYEtNJFdecnoUD6/kFiKoqk1k6QsBkm
o0P/H3EW51fEYmIUzCoLDNcv9eTsNr7XD0JO6mCx8cu4uXEQQJ34dH2V6vJ7ub2EX7F48qaBiRJ+
CoImZjkoRh77zV+95OQZYZKTxKR/lb/JAP+2a/OAdyL7aDQ94iee5ZYTKQN6AOrloxK6GvjgzNsI
gS6gTNVH+CQxxpZqsLSIX5sD7sEuDtuG6/rbF3OKOJ3jGngtgNZph/jZ7IFfnLIgHc0DHdSdO7Bx
0SDKwryjCRgAiQ90KonOcjOgCIkGBjKJnl5JOxI2HqwmYrIGPDE4hU8cDrVIrVJVi8hPoh64RxrR
4tpp+/vrp7wtxUINxQAtL1jgftdCcyFlXSukQIGR0kMvlBdhQCutKgXXxWyeDHbpHzHcyWQlutiN
kQLTbdRR7BqJIN+jSFypz9flbB7LSg7/NOWe9pOW4GoJ8l2h5z9ScdzJ5WwuRQb/kQp8BOCrc4o0
QTNtnDSAdGuVn4Z1L1vgg5Dv2N7Y6ebBrMRwapQqeiNGBsrAHf2ayN8b4WKivfoPdmslgzt8q5kF
YJIgNZqPwHsAZUDYf70uYW+zuHNPrEruegmbxdSf44iJqdQk+uCJ09t1OVvWVMMUyr+nwh28PPdp
bLRo+MqTY+daZLpJPMHW62Nx+DOWOBQdRRn5KNQ3kbdWuCihT6TG6nPghi0AQ8mI8ZfCxllNN5NX
E+kSHSX17voSP37lJ30MbwGZeXXh3+KWKAgF6MBKC3ZASs9UBequOt3lAirLVehmmEQO1cnrZOAc
VfExNxNbSSPS650bje2x6iP4o83XLP5RNvJNMxROamlOLJduObwDUMRpVDmojNnJu9IH1/s5jx01
b85WpB5yqTpX6fe63nlK26emAG4EyXPQMvIQHSlSUxOgXOED+eoxly/MSzz9vDjPRXPZD4g239RK
HHcbI4GWlIo4tDhrSUIvQ+jV1m7L5+adX0nhzokaYzwCqTD2K+Bbu7pZ13aomRkpgJNop1mE/qgy
A7ZSI5+nqrobe+AV6kbzOMfTA3rHUreZy84ZByaAbIkert+iz/2hy8VVFcVEuUWFXecurjlLLI4p
0prd0fSXYMU8K8fw9CeMR5ykRVevsnOsERMWAqLnI2uVBlJguPFhWEaXAfe6GxZteiurdXFqGVno
UgRCCdpmekYMPYjV6RKH7xmwj+c6J6Xgm3Hk5f2P6/u5eaWgCQDrtEzB8iO3JSqmClWRhhlz2Vel
/iFNEneeo5007o4YPhm9kBc0aolAKJF+RsONQG/7eke/fK6fL+f1aykfod/qvLRyEqc+R0CyAEqq
NpR1+w3MifZ0CxA6u+1vAfC4h+S3rQFWQrkMT0vDtozKaOmUbw+RCeYO43lwMABuYESE+fMeasQH
ltknLboSyN1/pPWnSEMzlycEuj876nP2NTvINroaj6aT4YGCO/WP82a/7S/3HmqKxq7cQJ3pD+hf
Nv2g1Sq515CHkTymvcYwPwzQTDufjwvmMmDc0mB5gfMlOfbKXqftRvbntwVyLks3opY3WUhr/e8L
/Awsw11WznWR6aAkljSDzyNjQd1Nbhw9dSYGjFIlInMznRU9OQlRExFZG0/j0OYkhOLH5Lg94JVK
KkIVvSOz1iCy6dypSuwC+PJhk/qh3N+20YypAOGmFuC0AJPjbZbkYy9FM0nyNACV+kmr4yBh1R7p
0efOGW5hnI1icTeKkob7+XcbeWO3+sVE15aTHhRbD8Rg7l6vq7BNe6Wh0r/UsBEBcFspsMQI2VK8
FltPGl6WHsooJ0m3p6KX3/P55f2Sw62sGse8Si2srKBP4KazuyknYlQ6Yo7m6Czd8W0XK3tNGmeF
B3HuOk0PwVbYHsyo9ZMCk5DofMYwcFcUhErvU5E713dyW0v/u0KeHCgex0QUwxo7yV5C09GlLygm
Xxfx0Xh/ZV18e4bao5GiGKEwl4ESCR4EQfWpDMB/h4ZbAXzTg6fYppd7ljNRklQk05y9XNLOSZqc
0g7lQu+VGSnIUgUgWR5o4VusvodV4WjC+/X1/gerhOQHcNxEAD9wmkzTQPwSgd3J/xsuN3FmMt3p
5NVdXsOfei0L5sr/l8cpsaQseqosimWRB7ju4yLtn2TuHlruVm4HKvOXNO7tdZZoxaGJjEVNkQRc
zK6K4TuyKGtg/yxZTsBpGsBc+ZOaIirCS88NnCYwUnJ2sFMSAJc2f7jOTXO0EsaZvt4AOd/coqZY
ic2NPmp+Ju5OzC+X7tPDWMngLgobwKcEqIe/Z+6MYA7E/DsSxW54ip2BpNL3P7mYC1oz5mAWBL7F
Gq7cJYzEJ4bVAWxlmfGjCcZbExSBqQQ8bJOYXmMSwSnjPRu7uZMrqdzTU8WqMCqaFSCJXNMvARDQ
6cM7ywcQ925abVHMn3bWRD3flOHifuLSicymjIeyQyJQH5xKAjmFftuLz3OXupV6NuXnnZ3d9CMs
5B2RV1uibO4k6ziVe2uYFnDNf1DLFiqW/2pSc08W99wFqTeEbixjv+yqN9FI30YJFqJqLFcYwq/d
ZGqkULPvmhR7fWuMhKXZTiX8M00GLL6ECHiBtDAA0s0t15AKBsweINoYrDvKQvTWZL3xpUDrojNI
xX1SjS+C2J+GondClApj46wBR0tROxA1GYUdt6pTC4OTSd3oziMgBfO0IEyd3J1jWb6Dvwbr7+S2
ympoao0glvHL6cb8pi/FH5B+UWQHKFlU5HgTg7hN2QNw2RPLqciqSWcQbABKXG6SAxA9boH8Bn7B
bG95WzcB4CKYcbJgwYH6w71nMUqY0gDiYnnPqyGP/4puaNkrfi8XwGUAbKF+gIHk34XpojFOc4MB
4RhwymwqCQs7ewQ6jZHF9s65bSnGtSze72KJXLcmUmOALloKTfEHB0W2cFAsRbs9TKFND3bBqUU6
WUPHEZ9hSGRG46KXEl9G+YzEcW8FbV97Ug6cZV045Yn+IofgDlVFrXJKldmxWpQkMbucSLm2l2Ja
7NinnV59DWd6KjSZzIOAr0Hh4UgDJciBegmQ8xvBBxmrI+1F0XvyuGuU9Hnbs6wTvGJmwLz2az1I
u8ymo9+lCRmEdxFj2YofS5kbIymUZTsJnq3nst597pUKlWSIRYEoM6df1fyASjFRd6PoLYuwFsJd
X9ZZdV91AghbaOananFksgAAtUKLTpmoYMAki+X7HG915ypvWb+1XO4q1yZi90hLF/gPyQuRNqtI
ywhyhigIh0Q9t7NfXvZcpWUx124QF0kABywVY0XIfZoql7QAzJD8Q2FvoNgmNYCVdpa4fX+QD10Q
mAFzxLkVuZZmYG5Dd01ymJ2GVNa5DSrqLKW+aLITF6hH407JdntXf4nkfIosyiYBtJGJL9GHKIwJ
/upcX9WehGXRK18JBlYAMDcyA6yLHEUE0kO9s4bNRJIMEqR/9m35hJUIoQUGKFxMhjhhyevk7uK5
54iZF371Pb99bz3cI6f5NMkmIIs8QW9dmKaZ7dUXtxottPV6uHdc0jRk+cLB+r93Wf0Hjf1r77jn
nCsai/IOy1mgTBrpoAPMZ6FqvJ08yQXeY3y7NyS9raV+SeQessTkIRwaXIgpP2nIQTf+LO0pi00l
JcsiErOIcT4BfgAuHeiBSYeqzFH3EVg9s69/D+Yn7LLQQY73C47mmN/9qQ38JZvP1zLTChHZoTN1
QBQHTsiQ2o0vuIjploeMKcDI3bO7O8vl07el2agxigsAYsxu2XBss/x+kmZf6oKwuqXNjte6mUeV
VyvklIYpT40ZigjpNNleAKCkp/Jd9+u7zFnQ53QdXQAgiEV3wq6DsXl3VpI5ZaKViWHMIno88tm4
aZkBqFzhttCln3+gs1ZiOIVSq01q5hTXR1MSoGjcRRJ1rkvYdAJXEjgtooRjMTEdC6EwJUaSuanW
usL4rESVe13Sx337ZMNWojhtAk0zNPECSINy70HPVEeUa1LJP2X1zRj8sr2k6JCVwx1fZFspr8Ry
iqVAeNWGupb4U+iGfg6SBPUQBpLfZwRcnsEeHcvezeC0SjQpcVKjccK3wOchyG+67raG4V3fy013
YLUmzh1oloH9XG6BGgNoKUk8YzKlEUE29jQPe5Pum2bmlyge5WOW644mM7TIrFk2K8Fgm+5Bkm9v
GQZ1jQX0V+GTv0YvZI1ZWXhMo2wbtUHE8ja0dpQF+iK2fCjZXBqWF0hVPotnqZ3SlpqIFkkc0aGv
pS/Z0M920ljHbsge0rSfAYfRDahXh3WFTrEs8fU2QckiqV8ErUcfv2ImrtwjUkAqAlYq0880FluS
hePX0UgdxZiepXSwwR14VLX0tVWnJ9pOX1pD/aLl5V0sm26a0qeozVqbdlHjDFUPvo7iNA/50awA
WpforWNIw1NNw1NddffC3NVuoVnv1iC8MjG91UXQITXxYGdgNCfh2D2LRQRG6lr6q2RlYrPW+pGU
7WC3tXiYarMkTaXUTj2aKel04aeQqw9RJqJWmP+Vi8ifinofE63sHqgq3il1cUq0Oz2PCbDoa/VF
EnrkrKuMpJbwOhu6F6nVoRDLyh409lzqpl+B43uUYVUaA9xeRZW4QpIUpGiyoxkXxzinZyHNEHoZ
j7PR3dNQeux0zEcIfX0rFLJqd63pD0r4KNSZN4RVbudJRm2tDX8IYe9pVvwzAgWj2M93VImBYTrN
E2GadKvGpmnHtQQcFaW3w2pG/guUwOdUB7dh04zBaBbHUuxfNGk8Gno3ObKBYKvMYhKy7DhZzSMu
ikyqUMQHsPRx0EwFJ5L0jmYU2NvYsDsAP5U5eGtljVoeFQWgPRTWU5oNkqulgBMXQBfRt6kn0O4h
VNmN0FejkzD1faDtd4Snz63Y3tSJdKenyZc27vtTCWQkpxdQ859m3e3gwyEAG06NaCA0M6vXWK4e
+yy8mLLlR6MUFL31szQwxTkoqM+POeqSahZECvgUaXlXxZobRsrPtpSDZpACSxMXfvnwpFux23T1
aOtIx1Qs/Tkn/bFLkrPUhN4IQg8CiMYDRWNiGusHpWUNGdP0h0WjFytmryrF1FtYo3W6itHxNQda
IfpZPtpTWT7RXPy27BNpQc7k6rFWEqUoHhtc76wGjE5WwNnp9Kde6fHZ/fBAtfRRrKzaQSvtV6sp
f5hS2QVt2wB9bU48YPoLgTZ1uAtZU9hgpkvcPGY5aKb2Qb63tc2/akDnnAaLWUxiC9vekmMxAY0G
EBfBRmegivxRSFLqABfQA1rAdZW9p350zmUw67AddC1Gx6ZE8OfogBMo6L9kITIBoysT+Ut+V76A
xnAX+nhThSsyuIiW3BJaXH4PS0QTGFeShCxxnsHgtr6W7xW6Nr0IdBDjdlmWrvIFIcuIrSpTkMGk
GsgkDDRoDtZdZJ3nud+xfNsxyUoUd3wgeNIKKs/Rx1T/wsgNUI3RHjBQHR13cVC2nYeVNG7rkm5m
rOgwT73M80tO5oR3ddA4Mmpbwl2xY6I2DdRKGO/tWVNJW2pFviUqt4iHbmLWf2U5ZtbGTgq6MNq5
knvylpeyClfDaOoRtqBJSKI5UfovneKlYut2mOad9jyW7Tv464Zwzh+Q9XNVgYXwWXUxIhN8HIV9
/YHtSVhWu1pN22qtqVUUEkoMHxU56UfJvS5iM7xZHRDn25VtWFQ0QVHAnC/MoMSqH5j6nLNvUfkc
7Tks2wpjJY1z8sJ41lJ5wrP9Z7qqfP97ukoKTOd/ma7aWSbf7J3rRZx2Whl6Zp46JTRweRJvVbNw
dOUcRf3x+qbunJvFJZsKQ2HaEBtAyWERIg8LtmjawcVbdupT5PFrJy1eZyihGeVMjvym+GHQm0S5
UYQ3DcxpTX7bju6g319f0ubDWnma3GVvWAxCyRonB5AbR1S/glyDoLAMrJv7fO9ObqrelSzu2k+K
KFiAsENbSc4ADwxU7IiMrUEKbdxTvcs2fdrGlSju+gMUPZbEkgE76XGw60PuRl72VrsLit1+wW/z
zFbCuNsPFNgkz1MIqzstABXCDRK+CTGTGIPk0Pha71Jx+DnWe3dlZz/54SIgUgx6aQGBdlKtr+1s
InciN6iPIAlq1ruDKjvOCD9cNBtxW6IrvvAzeFN6dlQLAbHFQLRpgegTSRMvNVVXqP7qitSeLYnk
44MxXpJxr7S2c2f5oSMLNIVhlWDd8OcRlV8sjX3rp+4QKbKjKAO5/kI2H/2v09U4u8pKHf3+NUYX
rOSclzNBTf7/KGH5gpU5SKNozKoZk7AIx4kenaTdOfOd58CTTU2WlErtDP6W0ZtcFN+lIPUbJ9XA
kgE2M0cXdwzczovgyaaAEssYkMsW7/0vCcSnem+XSkGq9CTDfpfzd2Di7ojc9rZW58RpF6vB0BlV
ockiYIodrb+BK3VH9MxgP3u49xg4/SJMNNFAvICpLcoI4rcFYlptvly/eZvNPPJqSZxiSUemRrmC
bEPvpTdo0r+AgO2meQcS2ghCrcoTXqtoT3PuXHceBaibMytt9XqB3hjc/oAwzSClSN4VpH+nsxiU
QrAHObN3dDwUUAtmS1nqQ+ZrjQpMMnkqG4CuhUZHaDha565ooyAcZUzF6nL0WqR1fJCzfsaP5ebx
+p5v6tSV/eVee1kVfZ+WuEW0nog03RnpLXqlSQJO3+uCNvcZDMLgeDPAAsvPM1a6GvZWogFC0Mq9
Uhc9Ud3L6G+++l8iePswCmZnCaOBCQjtway/DdI3oymCOc6OxgR8efQE1KNmRy2QTvTGCVn7R09y
9QGcv2QqrCuMhRH8V2fKf4shvrOdvE3Q2nSq1CmGS03Zjd71LwPmZq6f2GfYQnSeyKvlcHcjMplS
hiJbSMcHVwVXVN/Y8WjX4HJp7ATg+U/pwST9Te2LSkABS4cm7dedb1hkfHJsVt/A2QqhjwRDHUEH
3oed6AiKDIxGeajOtdCcLKWidlpmtYOicFBH8Qkkf2ehzAERVEJBRVmzU77f23UuLDMi5EWQ4Yv9
CCmXxEoO0aw/XV/x9oP8953wpiSe9QnADYg0ZQ1tOtrByHyxEEm/2yq2+VpUWdeB0QAYtI8YZ2WF
YzPSOl0B7GO7kJ3aoACypYf0oHpiIJyL4PqqNu3HShhnPyRJ6KDYl6m41q9TBRDCfoX/XReyuXUr
IZz5oNYUlbMCXSaCqRXAqNNTBYKfrNjDMt9ZDJ93jzuhlloRuDw6qFlb+PaK1gfiIB+uL2c7w/Fr
PXwLYSV1eBg5gO71S/eSBojOXXow3zVMyNBdnqidzZOX67K6DkpbTEWJvmtflMcH5MJcYzBuw6j0
UkPZwzVeDuLTo14tjFMsg1Z16OzLccet3p6bCtg4GHjKX8R0JhoAIZvMSdMdbbb5dFcyOUXCapah
wLFw+wLtXk5UQs09wsdNP30lgtMOVmnGsyJARDRVtqpNbh3JCBMG0ljfzXEPVG67LL8St5zo6sRi
paHgO8F1/3ueosKI4boZea/PZTvpsZLHOZxFjIbMKtNBC1y869aZVV+Gjjky1R1LClF7wZoHQAA2
zLUa5ZF2gRQ9F/M7pZFTTT8tVGWuv4+9G8vpFH0SalMYcIuKLLDipxag4qXaHZq43hH0H3Zal0QF
8+4ApOMOdlZZluatBsAMDMUpZ4xP2mGgg/CSon0k/hOUApDG/xLHHawlJYOGgiymcxhFCYTZZS3s
eGPbrvZKBneYma6nIrpN/+mb/7uPfWHwXLrmO7Kj/rcf368VcUdVUGYWuQzlogL1wSrAqqXunNG2
SvklgdP95aSNuSaifpKVgsN0V9MGt8uPtG3sqnZbLSVNuGOpl4/+pMU0TMQAg8g0YUF/f39SB/Zk
Saalz6YaLJDfI9oRPemRGpaIUv/Uce+vX/htg4C5TEm0lnfII0uEmlgjGaBjgkoGiE4pxN8qM37s
tM7XC/0FtLYg1urCoFXj1ygNj61cn7qiftv5ik019+sr+Byk2sQ0SVBewmtonclVZ7c6Ie2D4YTM
SVJbdYTQRbtv7+xnnvZ2gM9IqoXYhhGbmD/M+kNuotwLnW73Zu71s3Hopf44Mv2UlsNtk9dPWYaR
2XKPymP73P89BT5lKVSpxhQZsEkySw6jEd7SCcDFU2/rOb1g8swXxn6n/LD5flZbzhnMkCZZGoFP
2DfR0thXN5X1+n881OUL1sZkzrNEQizsRdT9KKjIH+cZOZadzAda2CilE8HP3Fbe7djZ1K8KGvox
P2AZpsWX/xOtbQpxkpdSzgwSbcmp7Pwy35voAsmd6bTXnPQRX/Mvdy2PU7BNpLRGi3E9H2kojYTW
9KCE1kufAjWviV0WxTY6wwL8d0rl0BcK8W0cFG+ckdIpKfMwN00iliApiFroXHu5YRxGvHZlwIzO
LLkxmmobDAJ0quWZJTt1We5WVnKUYmBqKznK2yJmEiMnzBt3MjsXnfPUTRLjrkuFII+sC0gYPNol
pyKOA003nCoTbOBkBRjwB3x8eEbC3Jmp5iK37AA/4T2UUOePY08S1JM21DeGgAnOoXsKZeubog1I
KIytgwm306yoe+nCzWTGejM5SxK1HVMGvSp9PTpM+mTnaNCwGGjQ5Z8Abr5t6uRUpuNBadCh2g57
KnErPjRlUPou4JUGZpV+v7dUjxuhEVAyNlDbRkus+VMCYViDfg9HdFIMHOz1dm54HUAJNk1UqQHw
84mB3TLHobEUQAMw8S9GQVSrF14eTY4Q7cH4bjz63yRxHrk6V2jNlwHTNcTqoWl9U2L+9VevKlsy
gLqCHxjAP8as2e/bB2e1rcMBfQmxeJmzztEouwjCNyN7LbPEoSa185yStgWO5OwNmkhadLQm5RNy
wkbilO2xBCxE9ppaj9ITjexUb45pF7tU0exMroOyCYTGMXX0vkSBBbB/TSaRheHxNBDy22IQcWgW
THM0upKa3kbqS9gg/ZaWQa3qZJgC1o3HpHcnWBe5IDIgUe2mFmN7aGYRrqZ4EczQBUnEA6bH7vRR
adwokb7onfxNyOHqgxEGhAmtYGvdJBOz7wBpJYU3ZptEpJB1jBXkWQZ41aYDGFwkOlnREinMXanB
WOQ8AoRGjE+dIgahCro72YjFBTXjYOnzLdhzYqTJ5LOA3ZszsT6HZwXsVeLZMIebbFS+GEURhFNj
Y4DVs5SnyfwJdtpblbGTHObfAUZ/iPPkoRVMUiQY2AHu3Sh3RLS6czgbyL6zbwW6Z4JKy4NoBBgX
ZZ1ESi28CD0NzEQHREVJusxjIN9R1cabx4yITPOlXPKFSThF+Q+zzYNiQjOSBJxJzGU6FgXNRDZD
Eelzfl/MGG8uxFPRFk9FN17apH0Ww9alSLNSefjB2hAEANqlaJOAKSxopYjaow6c7GomksycnApO
LjK3CEe3A9oVSOp/yDWK8G3a2aU4+eMYXSrwVCcgvtC7FtxiBUGG7Htusu/apLlQiW6IKkAz+ADn
u0ci8jQX46Fl1K0FFgCz7yYrqEdL7RKqpdsm4rllOhHTOqg10YeiO7CpOAAFzrHGJ0A5sfClmwob
UINOGOU3CgaIjbDCQNAZ0F/obLIODPNIAsUQgtg/VFY5uRJNn+aR/Sx6/ZYp0ssohU+z8Jcu3Uij
n3dnmoOSWmkdcJOQVLyJ0FrWzf1bNyJDPb5nuULGWvTm7iyxqPVEM3nMEjTMiQvDuXBJisyZhfAt
YfkZc0WUIEh8MYrxovedF+mFbckjoZnkthEqkYp1YSjjRu3kMuW9pD+Q3A/R/IUhA6cRmVOGMya8
NfwdE6h4SGZxlwDaRQkP8XjIhS/tXZsY/nhfmWfxNivtuXhIVcHGmIctmqE9fKMpvsrtl+nfYy3c
mRH+wUGIBrCtPVI0YiqPjF2qyqUS8ntjihWeC+k4yYfRfO61O2Ycmuyi08oRKy/SJluZvwwpicen
pEWvtB1FTtwCU9opM/TpxMRq/BpbKT53eQOUqm8Y1AJAJ4kBu9GXpl31E6lh8tH3LIukDok+qsTq
HRMKR0i+VvDhKzsM7Uoj7DVN3XR26/hbW3jVBCaqn5r5PRJBHOdMrV0xjAyBgjUebzQ0YmmiQBr2
yuq7CfHA4LZCkM43efqqgkYFfWHK97A1iYaZCWDpkLEySKR+ixjAL/uOsOLGggFrCU0AM34Jk8PQ
vBVVS8QeJBFNiI42GhQamJQjFS9egtNUe/LsaN+bzMt0exjfoq9699r3RABfcJmiYnlhTQGaXeRO
s5vwVpQjkkRek5xE41ApL6bp6SbpjEBAyDcYb511nGVA+GT3yngGawUppacR7XRj3btt6StsIpmk
kFq676I7Xb2r54d0JGCv0yJXwrI19A2GRGLBnARWc9dZFwnAWu1xaA+VgfmKCSnbSyE9TxU9gMOW
ABuTVKWTRWjCrX2tv41zjBjjoRm3y/w92r8EZScE3TM9nBNW06os8wUnVlJRsgasO93tL96y1Wvr
xrkmSDLRjvV4Kj06ysD/VLxQ4My0J/WJHoz7EfPwsN2P5s4Q7kf+j3MvdQU0opjXlA1VVjmxkVJJ
ejXAJ9Fu6c1sHsQ5ABuxv/jSw9c6I8mL9dw4rU7m3JFJbeNO2dcN+wdv5OdPQHkaCLySrH84bSt3
vlHzoa87lFi1iLSgGxyqkyXf1RGpWwAD1u7sWvJMhsfY2xW94ZFh9b9Ec25L3rfdGKkQvXC7JB0p
fJPZgL/+iB5MSgo8u8P15W5eJc1SkJlRVXgz3FWKKFLmw2hhTH5QHJo273T+gzqZji69f0VwZ4pq
i1CE1IQzxkxPEajXNAYajvMuKOm0C3uzuYcraVy+RInraKgNpMvF48JU0/zMEX9FN4qdEEyrn6qd
8HL7uqzkcdmTXqSjGGFgAxM+H9g+djra43zuA9WpDmYwCbYZe+hn3xtK2Sox6Qpcd8yyLTD0H/H+
6p6iBiChHYAKQHDt3KIhqIM6aBErkUgh7It8p/mKDSgyjz0roAC+lM4fXJyVeC560KRSA8i+gFMV
y3NFR4UoGf16XcbiQn96iqaOW4koxTL4Ym9vmYIeybHgwY6TURjvWil+1ChYEa/L2T7ElSDu4Q2Y
25g6DYLm2+SwjFPM+jEFd/LkDAd2BJ/wq36zt4Ef9JifVgd8CE3FNC8AYrgAYtLRsquYEJr/VbyU
CEsdQN35yg0wVIB2cF++SSekhIj6Xhyap8xlFw0H/FQF19e+tcfIioEeBm3hwK/lXqc0pnHSTpg2
6vITzeCbwPOBO3VdyBYax5L1+VcK9yrBWJaGg4k0MJBWjxJuauc3fuLUp+w0ADqMyM4UiA8K21Pm
W+oN0xcLMO8CKci38BpyOwymHuqe/ty4aXmDXlD0d7XoRoINa+2awoLs9SgsL547VwO8K9CmsoIJ
dD4wDMF1PIYSZksUeCrKiBFeqz6gWeKch7EtR+oTgi5Slnt56Y2lAjYeaAcqouvP8HOCYCSK0Szj
rX0eiMK3pEx3nvzWM/lNxPIJK5Uj00YFsT2cggYzR9jUzgdktMNuJLDQ+7Udw4El8tuupttQ6b+J
5R5KL0c5raoPsWAcVHzm9QEmJuDBEyAAsntm71nivb3krGKLakxeUkC4gJ2ys2kh3mqYINt7FItW
+XRRVifGPT3wb+ddWnysa3KLwu2AV9959XdqW6Mde3tVqOXXXRPHvcFSYkUdqRAnzzMxlBtRni6i
UcKhx1xL0brXn/yGXjFkBK2AclXUz9hXWSioABiCJ2cirTsq0kTknil2pZTv1wVtJbYNGTCB6LfQ
UGLSOEsk5Z1mibmBi2+9adadYBpEswy/1nInFUsym48YFDgnmWXH8PvnbPKvf8CGqwxnFQrGAMTF
BrxFU3VmI8am1yaJU9XJe2vIc9AVk22qYej934RxNxPIbGJSL8PLav7Yx7KPAV0vUijipnlHd269
gfWyuNsZR3TuFQNQz6P2s4PJrbKd/uXtg1ttHH8hWQ8YixqZXiEAIBRwhQxX8f+GsVwKaX+wcWBd
Uxa6HmB0cn5aIqHvpIoxbSC0jWMMz2orEgXdWpG5oyW39g0hjGTgMgLwROFqWwqQ62RM4hhePFCB
jLrmdQ3Ndw5nK++PnfslZdEtK1Vca1M9zbK6kJSww3AzB//UVRduhGiXKGfrNeMZo91FBPMPkHl/
F6foYxPJLLI83XK1AYl/BJ6TtDdws2lgVmJ4+rVKntEOmko5GmuSJhgd5MqaFGFQaivfZIsMjjY6
3WN0VP735iRDQcOWtkD4SxK/vLnu49hMc7hibWzn0buePFy/fVup/rUEfmVtEU9GPVrmn4AObNmV
1WoM7gbKIwCWpGU1rYUeYbs8dB8BdDkfLFBbUkfdW5y4YVnWAvnLWFijDtAGxK1p5odp/xZ3pjdD
2Q7GeACf3rE05SdD6B9LOu51Li7anbdqa9mc9k/FZjKzGCxmhowKmAH28vFLMcBv1klI+gcQbu5F
fNsSLVnWLaAMWbx/VwByJ6OLCv7cPMLAf/knZlsxYEEXPHzMEXNP7/+RdmVbduLY8oeu1gLE+Mpw
5hxOzukXlu20GQRIDELA19+gqqudiU8n1dUP9VS2dZC2tvYQO4KLFhmPruDxbTzZuu/ZW5Uca+tb
0pj7z630UoRAQfSN6ovn/T5L7IyuW9e95W488y4flZ8jPffiezAr++gHrLiwi37y3WKLl8wGL0oc
2225tYm4457c9A1fKSddfGGwYy5qOQ7FNODCOIg2eumgza1ZUA7O6JPer3b6Ycae/A0feemLUEUB
Z91M0eQsJ76t3msb063LbSFSjDmnqU/ctzRtboTXkK3pjKFep9y3hv4mrvUnqlTq6626Ap1sJM0+
0KG4JCr7UNgaw2hGDDxZHtgeq1BkzVtfcKeKmMMea5Nooca8cKrtCQQK44FOzpPHKVBMUl0JGvul
Lb+k2JiHkqAb29apD6GgU07qo1TOyWk9fiyGOEeRmXa+w6xQYVj8BxqnP6FvgzoXHWUIKu8+HNL8
pnCKGgrX1mFKMTMCEsdrp7eODev4SiR1yf7QUJs5/0wMzS/RgRSSsrXiID/SewRP7giRbzA2ujGA
zyD3kHJluYtO+f16C0dJEt1RqvtnTDCXnPL7tRY+MrFF3+hxMs9V0E2d+Cxy9xgqtn1jw6E2Gq5l
TbNbWPrF9+stTB/j37ls+5ZsGmJ1oeXKTeZOtxj0A1ow33t5dmUZyUa5YmVTf7sE6CejmayDngwh
OWpTHyOFWjAD6ROgbi4pQkTMvtaurDCHhR++7OMKS6w6HQ3lJZoGpV5+nUGToLolZh2ge+d5RZjk
/Yqf+t2JLNZbWMlEKTESc/hT7Lg+DDti/kvsWKBFvip2/LtVLtZbWEorK06LchTgVfuLpHG84X+L
pPG3sG5eygY3hYsJFORQ84V8F0UabqrzFEoF26o1oi5BRZ2eR+3u81flt/xoscgizLftFJ6mMIGF
B1uaJr4CQRIolLL1xFg7qtmofzONd9+zMD7DpcIqxmlW2Y63bQNmIAarCMD9siUJKL7kTjpra87H
/9uaCItR6EHJ5zdhTrOmsaS99SfU/y+JeevgHtWu/K9Dj3kr3601X75359UXoF2G8LHYMr8P0f2j
4bQz9oAV2BvA+TfQYFvJ4i/dNQ9JtWEh8v+9fpZA20ICOwcpWL3dyGRP5dfBQBsGTB/1+Kyvyttf
spX36y1sf+RSMxT6W1uONrPVnoVdHUQ++PogVmKdS37q/UqzKb3bytFIrZjPwCnN0kI+XLvW4H9u
97/naDgtDzVVRFJ4zVx9cbuaqhR2PsuKCLQvw2yHyY8QTPgQtQFYdC6XrYWKF13H+xUXVy0nU5wB
Yze7DhVlR8TCu+Hsbf8Zv+vi6xZ3jTuygGI03GIP3Fl9mHYgef+LsgDIlc/30vlD9ml5zd592jI2
cDCdAIp1bCaE4B80C7RwllW/lokGFkgdZXHCnEjQ4oDuQOl37FW46cZldZiib1zWRuVzyCD7WcmH
O5T6XwB6yUIwJ4/7oSm+dyU4QUbNcBF/jXXoEaEFRKdf2wxhb1WZUet427oUqW81xqHkoI4Bt+aU
XGHcxI0we6eDc6QETofF7IhckocmcN2j1hwJAS8+H/qdRcprvRYnlrYbneUP6Dk8xm1xTjNR3QOP
MGAUhzSgU4494TMymg1ax7EWOh6Xm05DF9+Ym+GW1p9qNRp3ALxNUB+QFTrhLcXcRm2NAOakPDBd
/FMm3XcWgaGlJANuyPtZd3WUYjIucNqYB1XsuFFT6t6WGPVVNqDSSdRrbotdqatvdaUftSY/lDow
BZKMb6A7KwIvjyM7ZScXdSFfqRGFgG4vCv1EnPa6sY0n7mRgfdFl4ycd2XKXf5P2eOX0yRNN6FnQ
EVOC9XAwtOrGra0Xp7HxattJVCTDI8TSHlthPeZ8vNIb7cz0goR1yu49nYT2qHaAyVUbcGHqfq8j
bsqEeE5I8dwlXdRjnCjInfKFMe2p0uwvmR0DZkhsKA1U4001pt9pPY4br+8fTAJu/Ex2QSb0g5lk
jV8NCfRcSR0NqXFv2MlBo+x6GMBkYwAqDHxJ82g3rbYvcu/ZpM1OH8GNZDWg+aGed7A7zMQWUHHL
3OGbPQ47qgEhhIGJxx7kO36W9Cfdng6TgPhHLa+HTJeh2Tt3iPl/SDebjasKWm986WzDvRItTIxV
YKqVY3rKDApJBdTZG46xWwYnXxF9P8hSHSXJ3W0OEG1mu6eel1dm7V1XYJP2LUkbX+uaF5dYz+Uk
FEJ7cpS9euM9TYMpM15AZXeSA7KEbrIiQs0xsAm90uPplHbxDgOI0h+K9ECc6SGfKi+kfb7l+vQi
O/uQDfI+7tstF2mkpUBBOJitHGupwFnUnL1coTXviUOT1desdGC1iTL8BPQ9wC/FIGySfGOmxhVY
vh7SHkqXZa7dKruC5t3QG9DwUXGUxyWAa4CplJnATjuQLoKeQFNALyIrq3MrHIArpEIiRQfInRG6
UwngPaXlhL1qrxN9/Jrq4gnMGTcy9ezQ4eWhGOvIrvp0N+iaPDml+gn8lbNrKus2N8zXfMDMm2RW
HhSDudcKcw+91YOXNltpGZuY5+dBWu0xycWE5m55bPO8ORo2SCRq6vY+L90xnHQwYEGjSrihkSfn
Jmmu2iIBUR9HuTH3wasUTGZ2TQfpxxKcZu18TlxhKLCjJ2PkP0sSH2kFriZRwPYKGWhGi2s4nWqb
nVqzOWcD/SIMtVMpO4CHbVe3+capv3vYnVTju9QtzokOpFWnDRFz6YmmPIzz/GEQdE+qyje7PqDi
bFqnokGP2H2Nvd6Xxn2X3hcdXEXy1ACqxzlojGUVgFEokOrZSMYQf7QdWTT1iZ/GL6r4SnHHXTP3
4/ZqmpqAFobfGTekfHRy3XcAVrPywhdtBgA0xU3DDJ5WB04v/NGNQYIKxaa82Bladj3YJSBzFgwf
MGn3qqHJT1Q7jjLJothOdtZ0Z6SDn6J7YNryBQqtGE3Mk9sqS++R23c+4Ii1n0/pYTCze0wy4G3t
wLKVWje1ADUYt9QW8XQESWecD/xoGUcJwS0xrD4wyupWd0BDMGWbJKH3o2MdOu5uOAG2hJ+8yjqk
tgjd/satbln6VrL2yKaH3hBXWkbO4PUEYFdE0t4ZfR9kEN112tFP4DL7HFNYhdpTJNdxm0dppweT
caOMIUiKXZZWPgCL6bWcplvw0G2H+s5B7I3vr0BaRrNzXvHIjEEvWTpnu7d8xh5sWYcxdJnx9KAS
n0cubcNxUvOmojiD58gubYANWAiV4G1CtMNEtTbAmMVLi9LRCBylOVZB12p2oGsckFH9wIUEaqxo
zvagPQ0OHF9h3Hs2jwxXs0OINXOQTTY7K8+uRUZfG088d7yE8igO1qdjc4zH7iU23DezYVnYptkj
glNklCBZ087O9BWv18kuu9fBsF64q3a5NvhOQ8MRSETeOVf9VJ/S5mcHaKyXTtAoh8mk5WacgBcc
kyDDPwTq0S1z1Kky87OXNTesu0q0/KZWzlGvj6Ky7qQ3bpIhPZcNPVAEBZ33VAIUWc6gCx1s5um5
y1EQh+pakb0UKd0yZUdQFE10c2e5fN+3TTT/c6y4wVN2SNEFd3Babv6lw8g+h7QbaYB8BWQUr07o
1BhbAHOFwfNDbXlA9343UYIZ2p9afmclYFYb0LxTcx3ZCR0oseSsCfQW8iGNEaoGFyvLb2PHvi69
rzYrHyedPyc6B7IXCqe+B97noIe6cmKXQVt+z3MTbwuJDKjMOY4JGhljr/R0k814LKof3QJhv0Ei
DE/g0qmwJd2BEttPO9DMxoVfS5gjSaOJtr7ev+hswgTfKWeYPMuKs2YlmI4ag3QAjIrQyMzBae3V
G9Y+tYNAJsj8QRXhyB2/Nj2/NYa9KSBwpK7sEpGGE/uOuOsBL2SwKbMb/AGEfRRipi67NwbvKubG
rTPQUBqWX+D+UYcGZDrSHqmDBFj5JVGJLyc3JFmK6Xw9TLM3ZYE7veQ3Y/5FY9LvFI2o1USg1vRV
zPaDycM8v6/j7NziNejVgHjNCL2ZOk+6YSwH4MI8n6t7WmYBSGKDUsDEjS6aWHbTpMIvoMEJHG8k
4V6LOA86AD2t6sUeWdDQLMoyAW9/BY5Enxq4vo3vqO+WlkRVV4QFgHamVfsgdUSdDZBqp7yuBhlY
ZRUMygXxJ/M78r1rm9CdUvjXOuwH4qcjwrFRO0l5xzjb8IpFmblBQBmQ5sa0eBSDltCNgeJB3Abn
CwVfPCQpIAoNXNSt0xpAE965JA4tYYd6Yu3jBHDX5tZEMDdMBYSZvEi3yk0SZ5sRQCCTgkDQQQfZ
M44U0Ean+uryEcBRvNGd2mSYipPFD/gLv05I5JTTHQAfUCg1gRVOfVM8eqqOekCSpwLzc7i0HsUf
q6ooV2k4JF2ggWvQNbuAViWGt6Zw1EC8aL1Bztln1InSrNhNuoAndIK0/2JX0z72Xk29jYpi22j8
ysIbZQr3aNTlU0UgW+KQu7pj/mQ6O6esfEQtsOV2A7VjdMLz24JnAWshOMmtsMOhCSVu6o4HE5DF
IzZBgl7G5B3Y7nAQWJhkrj/ZYCJ0SZQgDRjr7y4Cm3ICvkfWu6nnQdu1PtRMDy3eokY0X/QMz1ul
bgBx2NWdgotNwwLmJcEtl9rfwEEYCPlklWrb2TmkiH+03iPc+QlOaRNL/Upw42El4/m9rICMG9Au
A+02IEnmnsu7/FQglnY1F6WMIUXKk4UT1A2J8YUJsQPi9fO1fseSYYjh/WKLEteQKauYVDzXTQCI
B2yu25s/5mS1DgGKDxrf2HWBHjVB8bias16o2XxYe5Hy94jgpTux+g+qBJhvCors8mq4mymkUSAf
v61pLF3I/D8suMj8G0SToujn+iFpAwnKJT2u/0FR6MMa8294d3oFYjlrirFGgzG/Ya/78f5POgvo
Z68wjekXClBYywUziIWHGVDEj2ux2EyInv6R9P+51t9P+i/UCz8stfgsC9ytNepBYpshi3KzBMD+
bwLaLZ+b4+UD+vVB8694t3m2gNg4GGhhjaUXxKnrD95KWWvtOxa9Jz3tSccKFH8GHQr0dz3rwtb+
X89lUf4BQ/NgIv/4sxi5KJDwMfx8zy4Vmz4czaL0M2UughKBo+lBit7arzMBKIVk2RS17WsTQBB+
RRdgbQ8X9Z8KGDezoh5MfMB7D7IIPLXNGtXGhXrgu6/CTNdHUzBqA2NAzBFb1BruhVFXfm+NW4KR
HZBzruBRPv8gMNd9XItQqxhG0Gtti/QaHW0f7C1Va67Y9toiC29HiDX1tYEPGjM3bJxNXD4a5ZrA
+ecXCBrKH7+k0Jza6/jszkHg0UyPcpX66XOfY2sLR+CIvCnArfZX0Vv3h+N4U++bw3rR21j7mnlL
37kDpbjZSIJ7RP6YyuH3fZVfTUpc95g9M2L1UsTtBkG3D+Grkyysa2NiZ9qjNjNZW66VoZmC/SPO
ImusdyVKXTZJfnBqfStG51SYFerMk71yzJedMoYdoTeEnoC9bIO5pW409Vw4//UA/F2lrcv7o6Pv
bFMD5B8LPzOBStBVGsXIOLIn1wQSXF+jnZvv8qL4imv4a4mFcyFDHvNEwqA4xuwoxmOy8rZQb70L
oq/kKQVj9Sq16uWL8mvJhXups2ZI+gQXZbCfGnFsvFuDreK+59v2yXctGcxs5RWlVf7r6UTQL7cd
eHARsJubPEo20GBc8dKX782/ozpjYcuytAo3nd/qOdCa44I/7417xNTbSrPosuv8tdTijdOEV7QN
VHG3efYI2EEwABtD7aAA7u3zjzIuNIlgHb9WWhhg6SSaZ4CTfWu6/VVhDdHQd9sYeV4BJoN6QFmu
zPYTas1lDSiQjDERQQ4MCZZg5Fgl3VFRc0N5j2xlQiY0bSaqApnJU4vMWOPg00EruUhEwBMvJL3n
l+k/fKx/fcPCwjXJMJI+RwQM3N8xj/eeQ+BkLBSXjCNmC20/qxs3rHQIRrrVbrSmVXXztW1cWLws
u0GN0x+2gUL5G0KEMdCCWS46zTfQ39WiWf8wk3sB0Pqatcxn9PtN+CvmQsrx0ckmbtZyJ8VrrpHn
Vgvc5hGENT7zqK/Lh8/t5bJv/HfACg/5ca20KexxHNEQ/vMSgP0MwTGGZf7GJbi8p78+a3GsvdSs
NGNYCiM6QQaGAq15y8BDHYvKJy04dtZu+MV9pGj3mRagQBjL+fhtU+OwwrZwiNRE4oxiaXmy9Cdh
9366Fhtd8vvg1fFMUKYC07qkNDFpxUpwJuHatSAzdsqAj3efn9TKCku6EozqFkMpZxcCCDdmKiuM
BH++wsWw9d1HLFlJUFbWUGrAy4Iha8R10PqEpV/jWQlnItC/YeiX3pX3C85PwrtoQtcG1qJLIbZg
OAl6/oRqOBhZVvK/S2b3fpFFADZOUKYdMtwmO3nW5C7NRdBWhxrupfaygIDwZGUbL70r7xecT/Ld
V7Vl4iRoaPx1pYCaOmCSGVdK7fT952utGcXiCfNMNAmMEUsR7brV0qBNrJUHZdUoFs5oYhCLrGqc
0bDRN7IJWNTvMgvUFO2eoBQEFhXX+193cOGUilqKDDDVXzv418u8voOXfMT7w1o4JTqVHIxYWAq6
ultWqSClwCXSK0cwn0mxspuX4oD3qy2eFUZHprdzMtA1OVq+9rHHzZqSDsQHa6zdl++WA16DmYsG
Nv7RCnMj0eWYIYMy1aD7DYSRglKReQa65itfdQmV5eiYKNN1IJcwbLUwQ67nmZZ3iHrzPeY8QSex
GXbJSdt0QS821bbZfG71F2/0u+UWJpn3jTUxwsTWExX+qwPA2wIdraH4RWAIqajWmBIvXrN3Cy72
UptU7vLZY6RgtkEj/NzWdK1CMR/98tF/v4cLQyStoChpYg9nllLMvZeRcaDg3QvAqaMHbA9mBStk
kA6KgDfdWWqVEQZMKSs/YWGdtBy5a6g51UafaWsVzpuDjqWmvG3OIL6THBsNDFEaSBp6DZ3xQ0m+
4q9sALjZFmwMYjQXWAHUAeq3nngoBvzG6ugUTqBVB5TNJ/ScW6fYJYaFduoDeC3LgQVd70bCu3Hy
JigRy01fnOxVsQNUVX30tDFA+5bIO61DJbI+dw0Lcu+Ruw/adK41K1LxEHDUvAb3hXQPqfXQD9+N
6VbYz20L2gvqZz1oJjV6AFMKGqg/0KXas6TwO/MKf6VEz623QUCipaAHZ2hEoicU7zxS+Kp7GOkX
O0bNpvHOdTL6ZNwlHtsO5CfhfdDBEzY1hsGNg8zuSzBIEFNBUbkC2bitgxykc7IN/hA6CI4C0yCU
/5jwh/6HUAB86BVq99x3x5eG3PcD9wcLHrWVESjBwB1R+qV1D4p/P89Gv8ueRHM1SKjNDVaEqBh8
FpDxSV9MTBp1rn5l1OgyV+dusAPNOmvmswmSFGLgGqLlz6rrdHrWaytw5AuZvhfxl8wtocMrokI5
YTpYfjuBlmH6Qu2DwdD4REciMR9KBgpuz8Cmk7BFo73N3mRfb6RzagprW/anVuvCJrnORAmWpJtu
fCL5iQ9vbfbVcM+QdjhN3fOYQkEI/LboujrWD40/E3AwaND+oJ0RcOPOwwxaV1A/MRXU7X5CEfuk
l6+FMv0S6SXNvja0CCqyjZunBJ3CcQKNi0vCib3SDNUGg+I+dCHA0r5nfcGkit/yKqhbHhrQssum
e9XFQMe9qfGogEPKjV0K7DWhzzra/nmGFrFWv2rlU4bL5OSvmIQPtPqau6eMuzjOndeD4a/8Ijsa
FjQq8jzICAhL05Pusai1nx0lw4Glx7i4keYU8tIKrY5GPaAeREWV2vV5t9PESwF6t75pvrX9NWk4
6ApcsId4/al01VZLpHWn0d4Jx4IPPsor2ziD+JeiJOAgHhGZPCRpch64ykKtepT6TZ091IBnoKTt
OzrGLWUR2a7cWoMICg9cMFrvFxLcMLLe6ED5QIgsrlufgbgEEqi+k2CqZqBl0GRpYBm7vodjQcYn
DTBBZT7vxp09luig3znWk2VNUdJrQeuAEwliv6b72KCe0capL/J6q7WAFHfV4EOjyTfjH5CyCYyJ
+2P12AgARIgEmPpeh9TWkDyNvQAZODi1eO2P4NgSgDfk1c9U/sibH1Q/u5XhA/rhp3yKJgklC3on
XNPn/f0w3tvDqz69ToUK2gl0auZ3kzxKB12x6pDHPZpL6EHhFqBrnWckIG4RjDS5kqTzhftDtVYw
pt5+rFqQe6EfBvlecyp8SvQtKxMd6msTTG7wXqidPqOwdZRZsYcY7tesfkgh49qXNPIG/ZCB4oZO
3i0fgfdP6ofRMgPoK+wdncC/DTd5VR0MOt2AV2tTevhBDXnpXEeEIA3HTwWnGMBZCX8dOutgjdlh
grAuJjHbLa3RLaVp99hMQBHVbaglb9OUvmg2yE8s/YyuWKh35IdnilNi15g1IJs8bj2/B6NJN8zi
Bp4/TBIrgvDcbEf0uUsd0lO1b5X2xrEhJKzxJOA5vzHMU44hUwWght+1J3BWBVTrI7BmQber3Yia
BKoB86M82fyudqnPXMw3XrsFC0TLIJam3Xjui+Y8Y8rjKlNemNraVoAzm8ljxvTvpLQPAjoyqQ02
xzyiGVJlokdCnWz26A0/ueNFuYdXDIKyjMhd28HMa4pQQd5wNIbjr53G7+YRSlZpQQoSJCueQIvz
nevKl/EQZg6GuI+QcgVNxtvQ6lszf1Xymowpmpj0EOOpEiZYGIArG2i6qYH/MGyG0wZlD7ZKCYgn
gJo00Bo9FFS02xFOO2msqLSrTVc/VBBaKCVUVfi1JL2fqDQo9bPl/ECqANKfG03dpfmbaDDNKr4k
kPoexkeH5QcSD5gkSN1X4WWhXWtP8eh9S7tnK0ugH0+8g8rPAPSVgHlkPwcwU2QgvLEL55yPBl7W
YtxoqjjoIA7m7bBnurbNpoFt6rjbc3TGICQ+NWC/g46bY711VA+dZBCh1Mw7m3dokNsIE0ifjWdj
VN8GtIgnSfcxNLPA/NffJkBLTE67Ba/8t7GoTqwVc9d9eHWm5iQt89gkcKBFKu879MfdYbqaUuMu
BvKqFVqkp+3Zi8svBcNEjFMfU8vFdYOzc2t21Q39G0tjA2beAo3iThlFBSnjoBnqItXVd+hmXttd
cp0gYZja6ltDjJcWIC+3g69SCB7DjpEriw8PXmkFUwyohSUBVFTwTbIvMaCfpdcdyw6ajM8ZhqIw
8uje9BNgqAGDoi/4Sgv3O4nZrRsnHqpE2a6CnlyeqY1D9KshYXutTvf5LMSTpFGPYTi3zfZ2Z0b4
OUFv8DfijGez7a71QlV3zdjt9YTX2J8KKD07vpVEfh9pb4YGXj+jnqdg2tHY2ULscYdfMqDCgozi
SCGP44zOXT2VP3S7AEHVQI4ImkHL1PE0UGhThyqVh9LqSApwhtIgIoViHasE1OM7Z5t25mGsMHEZ
k1vNBiW+BsW/0QAKprDJa9rkRWC6bovRftsFwqqVVPqTBTmCilcTUAdgaEy8H7rO70zRsVOi2qc0
K9NQWf3eJCDuYemGefEe2wao7nCfseasAxc5ZCDF9wxt0/YpkAIx32D3gV7J7ADzmNc6Zjv6yYYg
IgRk0PwGGVcUi2wvvcTb8xrGaLJsZ4rG9ElHd8AJXmclDQfT2EyM+pYLYHwLPQajmgC/0f0Cyi8A
ipQu2LKqZy8H5Ybu1zpo9OqfIymuEkB70i85pT6ENALNtoMR7E5Ovdd0GdQUIBWlIakpYLE5vJ86
eXgWjBycHcCVAojh3cegb6ssguNTBoJmZm1aHH3rjFsToaP7c8Z/YfwOjFZloINbizdgbMMIEHuI
i59Zk/lAL6YaBoPcu5yflGVu+oRv9K7cTB290YDnqrNpr6r+ukjvSoM9xfzZ7o+O1z0V6VPtttfY
H3ByHgU3d6zVomT8nnjefor7SObACKXXnqJ+TsdNTMExzcodiOgs7RWYW64wg9b/TBV+eGxAl1KD
1mUSuIXjmzUgFcS4/j/NQiiEt1JsjQkjdEkrfE+DMNP/dcwoMUqOuYRR3GYzvN36WkC2pTVQuNS3
n2diF/NZYLXnAUU6D4t9TDKhD26wxEAoALhHaI1gRepfTUj9Gg1ZqQlcTGd/rbSc2e2zSauccqy3
tfjpeaDtA29CgbD88++5mOi9W2VRMXQ8M6MFguOt5z6K3AsL1oSfr3Cx3vBuBePjjrGkKYVwiwYj
WexrP7B7u36ZjPLeAvfklK1VQFcyZbpo2VrahLkA6LJstToJaWz7Q8nDJt+JAZ4YdtOVYqUTfdEi
fqXKy4n7EvwuVjWg1yZd9pSCJbbvKuDmY2Qkw8PnW/k7kQ2QMu9SZrrYy7EC8L1y8MCZ0LpsfUOG
CdQf4jY0wWke+xAQOlTgfrr7fNm1L1zUE7NEVTIl81wTQ1fKDXNPzqDYzTSulQQuWuO7vZz//7tC
Yq5nUuc2israwQJZV1BsYpAYgFg0Am4d+pBZd3SU/18zwy52dVHMKV0ZS+DE0MLMRACCiwBk1YE0
vlfFWlllzToXdRwXwPLOHIcaubG76zN+w9n4ZlrNq5GPUcbq7+AIWavA6b/Nxy8+b1HL4UM5iC7B
prpTZCY3cbZjQI0beDQLKLFUIeGgxVwxmYtdlveWuiju6NXAhOP9UdBUgCDVwd8vCf/O27D4wIVP
NnINcRgy8C1glZlW+aCenEIwLYXZVY04oPV5E04RD6urNctZOU9z4W0KqG5SxXEfC9Ce1TnoS1Ow
tDonD3hC3b1ha/wrl9ebmQk9w4bw5+ImdnZlEr2AtybdCwe3twNSwqHdyg4Nnsmboborztu4fPd/
rbi4kRbROsftc3gcNj7ZZv+l8MzpGJttKNzx0FXsOKj4ph+T0BlU2OXecRzjYyzZxoaIGi3qCDS+
kPchoEUFXadWN5hXqHZxokG1GzUAI93VNcKMajoaynz43HFdfEL1Xz9+cbE12Xi5J2D5HTg++24H
DeQQtNf+56v8QVX9eyHz1zKLW80G3ahbEw2DntjfcwHS4dR81BOIjPcjeFKHun302nICEyeETbXp
mzuKnSnbmwZIV8YAQB+7BEyeCAMD18lvJhfUJp1QWaC5VhI26bQzB2D5AbNDkXTUHvVyl1SkChyN
AXFR7lr8eeT3G5G5uyFHJpVQb+Ub/8PL8+sbF04EQ15tYuZ/eGaAm02o1u/SkKEpouQWKagPSW+M
FMYoXu0+392L6FD93SEuPImUhQM+b7zozBnuhtxCX9jkFuqVmKJpnKckgVCfNNsX5bAfvKwfaRKD
x7dDik3sh8RMQYdaQ0UCw+J3pmc6/uSgib4qRb1magsflIvcjHNt7qo4j1OZHqfeu4mb55W9mG/b
f7Y0dwlI06XWjBziXnj/jYD4ZAoBy/34/pvsHwDTfu2/uwSmpbbRK+6BJp6q5lkHDzIV9TNz/ns+
stmLQ6UFdHlzQ8VY7GCpkRyDjbhFswabERUhB/koPZMtsOWbNdasy++TAaIR3TX02Zl+jDS4VbVx
k+O8ZsXyEuxPJpI3SF7Hx3FXr8IjL1oHhRGjBWFh5H3ht0vXsnrSojX1lyCbYhGIH9h22hKQ4pSQ
IVV7L7RWvPfasgvnXQhjKJiHRnBlFxu4l0PWpRtDDdHnZrm2zPz/30VtqkuRf1boyUp2yLyTrY6O
uxJk/y57M1vHux1c+NiiUwXq0Tiv7ruMJgyV5mgU6RqugN9E82TA5OdR9Rh//d8+beH2DC8H3G/E
DprJlbJvs3ZH2e3/tsTCv+koR40FCDq2VZeGCfkBvtrA6H9+vsjFZ/zd9i0ul+4qO+EW3HeizGfi
5klAJYdSGObc0wYu8vPV1k5rGRcpk1me3WLbLN+1/BnUXxgBqhIsGAIPMw2WDxGA0ChX1r3oHn99
pblIZhEFFnWqITl31G3b6r5mrdEGXfYb75YwPto6aGeKpp6750KDAsmgF085t7e5425UYzxRV4Re
JUGr4nZ7F42jUBG6+Xxz1z5y4UuarhgGu5vhCUZz5/XGE/HIit+Yrfq3Z+bdRy78RipgK5VCQO0m
mFCxlfjpoHSL6qX55f9Ju67luHVl+0WsYib4yjgzGsWx4gvLkreZc+bX3wXtcz00xD04Z7vKT54q
NQE0uhsd1gqzxS+imgfRytFPlTEhoPprkrrAooz0WCeYXI7vZbAyyQmPiom3e/RDVrZqVqrZ1FFV
8FP9FFDYpyneXz4frvIzNkOsglyJ9QiPvA8ZkdIgOsMzcfIj4M9QF7aK+/jEG2PhbR9jQ5q2wAgf
Jp99sVOs3Hguo0dxfjZSrpPe7PRZaQZjRzJFqYXYwDkpt/rB2JE7jMZ5gq/v/gs4CarIF7SQRdrJ
8S5GkxsSK0If10g2G5Jd1O3oJN2CJPpAfgzF/CCZKGdhgNNvqvwll+tH3TSaW1MeOLeO4+NYUvGq
Go0onXElRgMACeROQjw/5i+XVYejnBpjXCRtlPRkwjHGcnk1B4InYM71sgjeOhjrYZhzOrUmfPVi
+iMy8iXQGwX/soxt8wFMaaSTTUxNMGZ4HrtejBQoSUow0YsU6fIygC9SJw9CyAPd2V7PWRazZaFc
AslahKwsmRYfjCmFO/fqkzIDe/XPVsXsnKCDU6hNcTh6/yjqp2VU/VJ4i9KfuTJyNnD7Op8Xxdjf
fjFTYmYQ1RSDbaidVWIMKZRuQJLMWRRPEmN3iR5J2RxBHVrxDQEYEI2vCpQCMKBmX9493jnRD1nZ
3SZv0yWnXdoZiA1IAAgPbTcVj38mhLG8sprXcdzQ1RQnY5Q8wbibSexeFrK9Zb8qAAajB6EcZnWe
NrWP+eTeMdUQaZcakOlij4FraWj+1QmdxTG6QMxYzrtKrP22BfeRoplgyEbrUVahxy0lsXN5cZ9A
Nl+N7lkcoxDLUk9kRLc7qGsnR3Qxr7+bTvNT7+e+eEIHT3BSvcwFMmB9St4yn5dL2W6+XFULGD2p
+iWKRwXzmItpAQXHWvaJo4AnRwNo0bwH3raNjprLa+YdKKM1kRiZUq5C5KhdmdmRtnqFMWAyOm6P
/bb3PG8u46ZDSeoqMjUUYJYmRf+X+YvNuSUA+P9/oYoF7gQvzBLpRoFCld/tGxFQXZpnPisDplvB
AeQBleLUXctOfktJTMJb8zDvq8mar3ihyfbF//UdhEmRhmEmLFoWNqjtP3ai8kiaBWlCiePWNj0n
2u4UzQDmN3pAfzcvgzQFBdIU4KtSem9UbjB9zwnrNtexksCcXT9Gk4BWGBTK0NwUNS4R/5oyzlNw
O3RcCWHCq0griiwAiQhyIMF94Ee2dDXtPkDp4apecxCQX/sXqn+Wx77TFF2MFiEaar+XdrNkeHrZ
uxr42lCC+XFZ0nbH7EoUExTkyBu3GlqhPvXR6E7IxDrTwyfedr+PPSBEcgTSA/liyVYC5d9VojNz
WarTovGLei8faEIpcgb0q/xVnJpd58av4TfBly1Kyc21YhxlURkfoSY10EvpRLv+OHmzC7Aj9I0B
wAOMfBb6OFwgrOSO+G78mY6qjK/I0j5t5hT4dQDbvDHROooJkSsh5WGM89SUfa3NapYOyVxRNcWw
zgFd+EDruEKXHRJow8P0GDr/M08ITf+oALYFOjZShCzqMRo2ahGIcNSz/8iE+x6tianxxtGYTfO8
EsL4nj4YFxXgl1RFZxfcqQdgyqmgMk2u5isuptymimjIOgMUnmBgh7kPTYf2rWGWGgwwX0noTIvq
0G1LgXMLNu3iSgpzCYasq4GfBXc+h7kPtsSd0HPSw5vecyWBUXUA3BVyWvaNH0oHsgQg4ei8EoTR
Zl98XD4fniRGu0NBSDBaTI+nbGzMH1mACPYikDlO5OnPJNGzWwerUDUTLUaAHVZLt9INgHMltoQ6
dCaL7mVR2wHPav/oqleyRJQKC2OuEN+5kofZt79HkCZ7cf8zgsSbnOdtI+MqASzeD4oGIwGaRRCF
jpahvchRgX6mb5eXxhPEeMxhEeWgAU+kn3bfy85Thh9z9DDqHP3jaTjjMqcOiOhzLOBB249WrL/L
KQfjnSPgSxoCIC1q3ue1X6RvKEQBCizxLm/Utm886wCbXBC7HqzcZt5AB7qjbKPzH75KPxq+7KQn
HjTzdrl8JY2xCTMaigFKhwWpb4hDMbzu9bUFOksbbYaGD/gxIDPZEcgpfM4yeTvJmIo2kgQTCOK1
DyAntDsAKBNRANGAlo/25cCKAMh0ity4tTly6d/9EglgINKgPGXgYWJURC8LEDmXMByU2I6d8qP+
nzfOKm3GHmeJny0Zq0stobt5mOU8hyehdbqX+r12Fy9G++QxRAbcBSSUq6kWOtzLwvpXUcBKOONZ
zGLup0ocobDGw1IBmIg8KIT3LP3KH0Y98koKo0VTMBjtNON9MXj6QXjJd/VkG6ZXgh+pfRTszurB
46xe4ZVhp3cYmSn3gNPhsxZuG5lfZ/tpXlc7rWdtHSeqUAJvmVwBtK208rp7SZfstUML4GVF2tbf
syz6+0oWJueKUo+W2idac4oJgriskyaOMdiOC4iJvQWZlsbC+INzrhSGGZFOUr0swYsCxhP0mF5e
CE8GY5mzeQS3Ah2BTiI6D+BEyCzowctlIdulEu28EvbaTWaRFgpKJQmmCkXMmsTRi6JcE7TuareZ
+CbEuwDcr2X7/GeC2Sfnssj60i2IvikO93/iuMmW7P8qjvsH4/1rmSzJW1OrgxqkODBqXcDsm7qB
g4GU0ZE90J2YXCIt3r4S5uaVITyQPmF5tFD+N7rT3+Ae/wW6E32dfzWd58UxJtuYJEOoaXqVlE8T
YDcDdCyb3UmRbjFegVE1b0wl2wxPl0+QhiCXpDIXTV1MdPrTptRwflMX4Kkeg3DfSKKTRDxske32
EvRSEUNTVFSYmRW2soDmB5ozpMcXm07xAeCD2TUDK3MCx+/QceOZvooGciezeY5i8yKuhDMLbRKx
L8FVD+EDuvTHO2Mo0UbKK1pubifS07KigTFGZzW0D82iMGN0jUQBKDVa2cuNxSlAl9wGgGjkFTG2
13SWxqhn3Mg50BIhTQ5Tx1RUuylKGxA6/8aGwUKKII2EI5IZL7fMUTZVdErbFG9UkHU0wMrrgIt4
WRM3TT54I0GlpYkmYVEOOlMMMNZE5xWk/IQWuwJIlNHo/JEQFuhAVluQ03VILZVt9kZKsq9ak2OM
Nw/F1NE8DIwe8KbS31euS5iUCmUKRJh90YNEurBmBWOMGO+5vJLNzICKE8G54p8oUVVcyZly4ASV
01L6QmGFtT1n1nydof6ZvBOU6RorfU2d9LbdXRa7FQSspTL+TGiNYAxHI/e1CEMeneYB1Bcs5piJ
nEBnf1nW1k6uZTFebTFVdSHtXMK0x7eLYexkpTsRUfUvi+HtJIs4XwyyKJtNW8LKY+QGUOeYMB/s
wcUAHYh4EityhT3hrO3zeFjDu1oce6lIOC0TnToAHkZ6Iz7hjY2h4l2ALAjgOr+l+8WtPWDM8sO4
TRSftWTGagAFKRPidCk+U+PpFUYmTdGSHxOne27vDdFadoIt/qBeHLOV18mhuBa+jVfpSbMB+vMm
xh6PaEvesprrL2IcA2Br45DU2Ivlg/K2VuJDbn8M+wJdW703oZ0Y++9Kdu7kSKSjL35X+MARt8Hs
dMfNJ3IU/DPZv7pWUj2avUhmOHhENNELUpnEMtz0Eblup3QqyiMbPQp3vNz9ZpC/3gPGbBhz0Cw5
8KDxjsFDsbqLPvBULBw83Zb9nDrlAUPXEToO3PYx9QHu+iPaGU+NhFlbn7iXL8SWJVbBRCabICEB
tS3zKaaxGAD+AOkT6K9ss8AoZ/50WYK2feJnEfQUVrssdw0g6Q0YL0yxi49tmcfA/q2dOuycWh89
M8mOyzBcVRhHtFAAvIt6/SR1mFGocmdchJtIFo/AHI4seWkOPbgg7VadDFdVqwSzVENtCzmqaUry
2HfmIwDGgTWrtB6YptxQ07/nQo2mJeFKTzElNSwZ8MMHlGKDAUDgmLYfiRJbMaCupSIOLSmeWkz8
Lu9yC5rHLAaUempiQLsh/lSKwLzIWm/I06tIXAqrSpvJChKMeVpK0N0N4FsBjUEp7oiojQ76zWaL
iDBq1iwkD5f3dDO9tT42xiEIJIhbpcCetq56EF3cHtkz0TY8ue2d/pz8Nb1eFsg7Q8YVhEM7Gnje
FD5wtD9yDPR2XX+o2uY0pbSreqkmjs2k9v6ryTwrDeMPxtaowywRCyCBYLDiEPudG2EMhwcby9tI
NkggqRlqcmoUvp42gCzvtZtw7gtwdei37dK5aDBNHgCab14r03hfmcCRLGe/msN3oqXvl/d488mz
OlQWNkluu3maloDWMRe06oIUA+gYNiC/94MPreaZoX/whb/22GScgwgWkcCMERs3va0fMPEJ/Isd
aJwwE9Qc4h+lxy/hbFvcs0jG+quhFJJikYGQYwyYDR9m89AuowXyjBTg72LG0SLuEpmXACZti6Al
UYFnSAqevcVGv6Qr7fR97YTVLSj1HH71b/MluT5HxqYGRYxJy2yh7v6ME/w3bpPJCdE45ttkbOug
oot8MITcj/sJSA7TsZZNztXnXhHG1sRVryTBMgF+B9RlzWv81lyBTccvndjT30G+ZV2+BpybbzKm
Ju6DEqjyE03yhTtl1+1GL9qJO27alGPSTMbCGCReVCWAarRudKd8ZIMV72pwqn6MplXg0eOiQmUV
b1pi8YjIL18CIL397hBHjFV0ZhuVdOL2ra1DzZmCAABiCALQHcHjMqPa9s+WFI+H36VVkgGSoR6u
QqmvJe270XaWjoLt5UO7rIeqyJiSPtYHUZsRvhtt8rBk2i4sgaFxWcZmhl0FgJUIIgsK6siuBARA
Yw+D7ecY17+R3dhNRxdgA8Y1RsAlmxadTUccvJrTBbGpKSoSGaAbxRAF+1o1c2OcYxkxUgU6Mbm+
0SbZMpPcSbJ9BT5QzirpKr6c11ka65EqEpSSJo4lTJbxArIepEs6gDUBB2XweS+8zfkjkJv+/9JY
lzOIrSTN1AUolnio9vlTgxeRrAMrKrfBU3GboBPUjg4aryOD6sOlRTL6ophj24sTbMpo4widwklr
C8gUFsyKF5/+WBzjdkDrPSeogFPPCtwPAEaM+8Ax7XIP4pb+SnB4L77N67DaVsbtBGIkt23el75e
gBqnmRBTJpzAffNar0QwTiYycNuKDDeuMN+bvvdEzLL3aDXiaCPdmUsHxTiYueoloR3RW6Ve6353
J+1Su9ipuG0ASbGAP+5clvdZk7skj3E2WZaHum7UpR/0UWTrwWLajVROrypIPYCjhwdKOVStQxI8
Zif9FvS8e3TFuo1sOEAuHy1RIICPiPZEF24XYL+gq9/qQvDQT9JOGdOrLtavcgMELnI9OF1toP68
XEl59cPIyh4NoclNJxQPAERBvJUBIFYrgQ+BZ4EKkKflYxpboAXUKjYhbT0hEI5SpLi5iXFMUnhl
LZ7GstyRTMV7JNDAAxzu66VEFwcBBZQuq/gvDE5y9uwf7OL5EjMeM1OlRjfBhgeLAfJU1P8AcnIK
Zj90U5tixccgQjSu+dzI29HVSgcZF6oW8diWFSkA6Ti6/c18o73T92oBKq8j7SlUALTDUcjLN0tj
fWcWSCLYiXCzRnGxVPN7kz1d1sBPL/LPGqix/hLzmEaWTWLpdy+zrXjSN9kHSgswsVA8rlyQCy3W
d/1jOJR76nAEoIlwznNziUj0Av8VvcrouvvdYWMOsVRkIYHxGB5nRAkCQFQur3HTdqwk0C9YvcgJ
ARSfmaYIffLlupImp4kb4Kj8qwqxrosa6E114Jiz7UWkgeXAvY0ROY7oec2cqsXw4YTKpYy5VkBf
8XpON7aOiDSnLIL6BITnzNZF2RjqQKlE4n95NvvHpny4vHEbkQD+PijidVVVTJHtLoqlRawnWuED
ZSFmrzRQ3gJIMPeTCaSRvLGrjTDxN2GMj+wXoWhFCYMaY5VYUnLqm8cUQ7lhyGvBZ3eNaFgLAbAx
PShRERn7EYsoVuKpnftSk4UgN2ta3UtarTtd3jxW6z7FmGC9waymjOoCY9ox+FQLU1XmmOfOgMoX
gF9xlMHHpvQ8pF52QYYimmhWNWBQaV6efdgCXkYdTXkBwSGIhMpIBXUjJyTceKv/LoLRtBSdPjIZ
tMTPkw6woeDpat7zvHCKRXf2AsC5ZvB5xcMLGZxe5jz62I1kl8dc304DTFA89olfN0/a8iBOV/Ly
cfmseDvIRBeYTFa7pNETf6kLwG0VSKeN/zsqCbZQJaKCY5JobYOxQqk5zJWwwGPYID2GoY1dwQXn
HqaQHJC9OTG4sTjeg2ry77b9d5HMzhlJpUTzIqR+3twYZQdyqr3cP5S9COA401ZnHs7Dhof8XSCz
jyXsgxBqECge/m5AmnZ4MQROsVsOuGSHOOB2yW4e3WpbmYit0FSArOlhip7OjwqsjSIPQHwD+QSL
MjT0OsmqLH7pCo/KQlzqZErwQp+O2o7sG9c8FAdASNqXtXAjdfy7JMYymfrYtVOgJn4Ctsx6Ur5V
hrID1ail6+2xRHe1Gs++WXTHThGv8XQGXV3raIP4pEtgMgS6WiiNKLYM/U0kgE1+6TW7r8F62wr9
3SQaljEZ113RXwOP8zUwOmSo2/e4GzKnlpu7Mhwfurzc6wZQOMCvV6OC3Bei2ySohJnjMRfbR11Q
r6IAqBwFOFITQ2wtc2q/CRGOeRquuqnbxSHgVI1y39aYquvka2BSA8hiuC+S6aRm8kcyjYde6vZJ
qi+c7dsIDH/fPiY+A1AZkcy4S3wJyGBpmDiFCJo44FxORPGSIfZDufkGjDUnqGcMh0bgZSy1m0FN
dwTsu1YrqLw8Ae+T2NZ4FCFmczaamOZ1gfUJVrLSJz/KCHWoFkkloKJN9/y0I1cskzoQNGAzqjVo
Ymg7KCotLvmR+4Ybo/InAwXZ+NZfKfvLyruRBvxt91XGf0fGYk5VbiZ+caSv6mFXuekdBfT4L9ZH
/9YXw3a+kl864/uxmkgPd0Rbx4d96pa2YMe24StufMtLmn8NTH5fGGNFp7yJpUpu4V6Hh0x+FkAm
2yUJWHcSh7OFvGUx5rPQJ31EgT1Bji69WZCScKdd7ZBbQOJAeXa8Fr9tr77aRsZ2EhIOWllCTWjm
FtP1Tv7Y7TRQdES7xteKP7yfKhMRyYkkJHMSJHg/Bb6W2n1r5Qea8FxqO/2GvhwXBKL9O288ZdND
rFb5xapGc5bJuINpPFl9iElSIEBePjlqWS7pI2N5iibvlqheAi/Z5w90yk3xy2/qjpu/4iyF7SJu
DKIkagk5zQce19EdinbAboPi35sGxns61I15FVOO9rNdxaoRtaoZ4VrrerpDN6oLZCbUJgFii2ej
e3kbNx6jv101dnR5FgpljAaF3uvJASS+nRGrPADixIV/97QDWj8cQKk/hDaQHzxENLPBOcmNFCH9
BILHgSxp5pcZEaGojDlEeRWgE8G9cjs44vfp2KKXmgDZpQBn2wHvYLA3cFZOr/ZXDTqLZa5iNiZJ
MAHxG0EGORTO8l55rTXagxPvMs90R0/1anwATM+NivJAh+Zq05F93ndsRoyr1TNXVCmMSJ4TWCAJ
8NgtYNRDkGUVQGgPhQlI3fdCGvGswrZOn1fOXM9i0CNs+KctlzzMa4a7wgsc3UFRYrJBMnuKvX9n
Ec4imesaR0arCQQ6XZm7Qv5uqCNHizhrYju3M10RgmyRsY2ge8ulnzPwpi4rzLbF+bWET2+8ymmE
QDmqlj5KoS/LkVb4gK/rZAeuxdm+/mc5MvR2JWfq0sYsR+hl41TH+Kk4jk8RpktApms3M0jgLRmD
vILDq0H8QwRzlqv8LlcDNZE+m3BN2mnxDC+7RcAEhqB3PGJwCRpbfAas9f/eSPnb3f983qwWS+Y2
AqsAIv1segZyNopypOY1t3Eu+ufCVzLEsERXsYANrQeEZcBDiYG5BsIlzrXagNz7fS2sQcnzkKQz
Xs35T/M22SffqH8PXVJZyk14r11FtCBQWskNrSTJV/FtDaMSO/0uPPGuG0+HGKNSmABlKUaBMt5U
VqeDyLMFYjuAx4BDfPlW8DaXsSW91ndaOuJWTK3iKOHkJvlDVS0cKdvP3LOV/OwGXp1h25WSMtCM
BKBa98VedZXn0NXcLrNKtKQg2efzkqSfrZVf/ANNJskSQRqBTfVNWZ9IQYZnLjDr3No1TyLQKb+1
uIjZ7fxIQD6m36IsaBzAF2/b9Q51Ant+5rmHTbu2+gr6+2rhAO+ug7CCezAmci0ipBpBin75CDe6
B6G4Kxn0jFcyFkXQTE2FtrRu/6QotvJB6+KCTXr3Y6EDbVfxDyA31xbX1n0tRf4umbkyi9zK5dgP
qT9/Zi9qX3A/qFlNDrygSqZm89JxMlcCcIRajA7bBBU60TZLS30SfzZ3MZr+k8A28ExDNGwl96KD
rJoD3GHam8dLN2yH/6udZm5LbQZFqEj0tiAex/zWo+C2rzTSyL2ktqTXywfL0x3G6Q5N1NdEhAZH
HeokE0ga9hwBdNMubCo7sSFLU21GZZ74QYJQcVIwsDSIXrB030JCnmU9cufQ2NcB8eIY3U/hNNi1
VL2GcnEVDz2AwJdhX6fmXdioeLeCyURqAM6egc2kbHyK757OMUheTDvPBRcDly6AtG9DddrFbRNi
jMFE+4shE2sstMYBdvh1AAYatVl2LTrl8xiDklMs6lbbjK8TaKZcwQDzgSbEh1IGibcK2EC5c7Q2
9saqVjn+YPtamTLqBJh8lsGy/fu1Eka5MeIRuaXO6xzFK7zhqr4W7Po69Rs0oDaWqVqZL+w0zqls
B9QrwUwuQgYeeDMKiO9oLmK8Qc/OQdqZN+Krcr3QNtzHEuZszyucbXqClVQmbhnQUDdNtQhXnhKQ
j3xkdYdBBV4b97YnWIlhwhRodKC3DcKU0u0jO/AVJ/KKdyMH1jRdnPEXxiV8jppvaflKJGODZ6Sp
tClsUt8MAA8c3HUTZxZ2owMKdnAlgbHAmtI3Ukqz4eJhfqo8tBFY0dOC2UoaIJh73lT+doIVU5UA
iiCYj2CBALKyzhqlgsVXfcnD6NOBRrMAiDlwEx6bz5uVJMbCZxKAnWURGYgGXA6FHDmkL26jSL/R
SIxZvHk3d4k7K/KNbgp2b4hXU7w4AC7eda1gzXLrYHb8lMnDozyWu8vHuqmwZ2PMjtckoZGQnsA8
khlhWQf5cgVKZzMWHi4L2mjH/s3NsZNfaielKjqw6IUM/OGDTpSmrvw4ObqNkgTYG6xip/mLm7jy
sb+trsn7uOOFhNtnvlouc3GaVh16ArxrvPQNjAfAHO0U3zzwk1zbTgFMGURCr/QXhIQ4CZoBgzmJ
L+vDNSL8Hjw/5a7QCweTxJ42pJxz3LZ35CyQsTx5JkfLELS0zqMtdz1iQvCB0Nya3x0S+dD2dj5Y
yY7S2QscfNNN9V6JZjZ1bBrQEmUdXKwWvkaqMtgmoN9SMFqhvGtLAu5UXD1dVqfN4H4lkzFH/dA1
BlaM/U1DS5QKEDPl9ghmOK3467KkDTAiqrjnnWXsUloBHRZ4djRoAq+v+jZ8poi8zAvfVJA02WSv
H+FEUUtL3qab7AGNLSDa5KWDt83j6jMYIxKFajqJAV5w0ql3G4xyIGzyBHs5YCTOQQKO47l5G8yE
iko+Lh2ZwtjPo2/F1FqT2d+a+SEWtXfO/m7Hv+f9peq1irwNDd090jij/IQm9EyyFlq5Aza0eaM7
1bvx9vdbMb7FRFT6nkxWdv2na2ViRLMWF6Ur08QXkreuO8XN6IhgVYp4+J0bo/VUlYDYjGFN4ESz
w/zoVgojI0CpKIYiXUuVhVkGx7TSq+yW8qy9hvu2tJrvkjv5QBXinOh2mvMsnU0PhSRKMZ6NqKF6
yZ8kJBMVySK+7GI8ydUd8IxOKA3LP6Q3CuCBMt07z+VuO5tfy2ezR0IlCVWQ0NdkIh7ETj8JpuaL
acizhdTgfI3Iz3JYW9iD7MwYP13N7HZ3xY/WT/3iJy14GzoMIO9Js/3GOMtjDCAwcwvg2+FFoxmR
pQqKVXMJdXgiGHsHjNR4WoB97BMdxIYm8PPj0+V7yDscxsyRISuMPlMgIX4O849GfK1BPXlZxnZ+
baWCjBHLYsFARyr8b/i92s+H/AZEjhZNcoM6kOxFJ/XaZ57T5y2MsWRdq2lgSYEr7shjWmYWnUUK
0DdyeWk8KYwVC3oxS2sZKzPa8jaYMtus8+NUpu5lMTw9YEzVZAQ9Aleo9rBox1YB712Vctz5puVf
RavMfhmN3DSKlCFa1ZLrcegOQPN0SCDf92HhX17NtklayWJ2zchjUwnpcmhCYnFaUJiT16IAINew
k/fG/eiMe4x6ueKht8AGOoOXkWMVN89t9QXMho5joktaGqc+GmVsZAuu4PVsohS8ViaOHLaGNte5
FAwt9IMOXMyhLWMo1ScOHSZTnvQYFaaSWPzmDnpYX0zheXlsHU0ZMBY+BELka0oLUlzTGScvE3q8
NpJ7XZ85cEM8aYzhrfI5XAZ6nAA22aWDeigD4RuAlG6EMAeoyqj85OgP/YOXlsdY3jIulmLKEaVQ
JoTWbq870Ure8xQcp4iN5H1+pDktcpViaDyxtdEiNmb7K5dnY7bD79U+M/YZZJNSiskgGsSM7uBp
L73b7WkqDymaeA/CTjd+AYU9z9Ntxk4rsVTrVrGTogTEVHtoVbKfn5Rd5NH2/sVuHhpujY5ehEtb
zZhuXdNRj6WlwqEsbvI4lqw8LHZigc5twK1/RL25w8+ONAffLh/ypslbrZGxR6KM5nhTR/wtjM9Z
11jqxKub/UOW6lcqQGPMUNh0JSgo4cApdKX5Ih8Mb9npTvMzN63oBom728TG8vY6x5rz9pQxPlJm
BKRM4dVn6V4yP0bRV4DBS8Av3IZvovYj7m4u7+UnoduFU9SZfFxJor4ZQSWEwhpqzA/dy+iKLoA1
nNYt9pTrwLiSjvl9bg+2dq++dK751oJUGwC2SAnjEjm0Y5BXZuB4HJ3J1RW6qCCrZCAgLZV7PXsN
VckppacWXKKXl8+xTzpjn5ZKbOpYwTkXSAaDhcgqlNAj0l0FZPY05EEycoyTzhinWKwVDFLDGpLK
7vYKoAhMN9xj2uHQ7/n3k7c2xgJptaqFTYS3hdmBujzYDfVtoOc7Veq9dvy4vI/bZb7znWQZaORF
FAwQlKJd4Vb+OXjZXpIxWt9f6+hYUF3U+5wM71PQL1gYUKtfq5vmUN0ULkjwPF7wvcFgRfOGvy6v
zhimPlgwpTPqSGGJt4mACDwtH2X1XqvayC4InVbp4mMzyrGlN3hVRuIxJmD01JF0njJMODyGQg4a
WwO58NwWQe0sJvfqlD2V2lOWppaW6j8GsEPnASi9s3DX6m9k+YkysaXmL2n5o51HjlXnGDydMXgF
DIJQSFXq60RzSSo+amS5v3yAvBvHGLxoFHKk+VBRKzGvj8fLbsjEm7zeg7/VvyyJE/ewnKMSKNM7
Q8LbGpyLQ788Fb2BeW/Z+yMpBmPW0H1Z1QCeQWlU1l4wpQticuTd8kbgQcf9Q+r9l7YZjK2S8yqV
jRIeV/TFn8AEANOTQj7d7uACM6GwwNDNs4+cPTQYs1WSbExNpUIHWyagEarEbUv/ihaQrF3exe38
xPkqseXeNBjUGmTHqR9/p76AEh8CAOeu9YFcgYmS+qh66Wt2L4z8Kig9oa+OiQ4tiIBd+wJlZSiF
AgJ4eHlFNkeUuuaXBgxheqQ/C43uTqZ6kiXluaqqu3EyeevettRn4YztTI06MPUGjwCaFqYt5MWJ
zoNqaOzMb7ngLDxpTNBWjlFUY5wcPRIg4UFPfr5DqxeqVOJ1BpwcwRbSz26T3Gkeou+TSzA6yTOa
2ybmvGDGZip5qmiLiJzbsoDL9n7As/iyKm0bmLMAxob1siyoZMEaF+kZXLlZdi0Mva0a3KYI6kQv
6Q1jybQFw4xd2ad+dlQ+6Gy5igpfgZYEVNDnneFMPLaf7ct4XhkTs7Wm2IagMMIbB5TvGOeZhmRP
eIwt29US85cUFkFJJ7GSDDqaAuR7WXeyPTDPnFK1VLf+LmLIKwRBqO7E++CjehiehNyV3BRAEtL+
8ily1vr5fF89L4YsqSoQY6d+MMnOOPbOXA5WxQP15SjjZ9fCSooYRV2g0fKYjie+QZ7zlNco+w/P
s/N2Ui1aiajKkraxIDhCnyPADf3Zjnc0KWi4UmSLpw4Q9YkrCBYva889R8ayNIDcXBrqLvLZGkPg
8bmaaRkgKZlOVWCNPu20nnIUBK2wcdD11Re2WdmCZum9rdiYfOROrmy/Oc5bwVgfM5eWLtXwRdle
81I0Qs+e5CaHf9Wzs1JgxsL0WQGUHyVGhDFPtwCzv1oa6eHPtJOxMRqQAQEuQRtJ5MaSlLcZM8bm
02UZ/5ChOm8XY1+kRRHrvIWlTGfQzWOy2Ep+hA/1DdAHdXv8q8OIUfgj19wsdww/j/9+IfFxMzlm
jiWYHIiZFp2BMGq0myMNOyIHIHgxcGtkr/SEO+WVs27OpWS5yMFmLygtcCZwY7q9thPA4+OHvoKM
nAbrg3lxN99raAdGn5CdPk0OfKY//YUsz+Xv2Ly5BBzIIMsSMeWqMua2E2od8buK2a632Sa+cmxO
wWtuSw/50QDFBLodKAhyy+sH27y4K7lsvk5NkijoCYySBuCEADM0DfCeKVxDep3cEifd53eo2e9j
CKfFkgnBH7//busQ1h/BBJu1musSGHNSv0qH1mqE3KtJ8o2zw1vhyFoI/X1lG+VYFDJDUVLkYAHJ
ehoni55vvldcAaV57mOfd6IaY4vnbjTBo4SJxOxY7LM75Ygi9V8mZhLDO8FP0UcYfoRcspDN0Ha9
SsYQt0WHUd8QW0m7ziQMMPQPEhZK9uQILGvAhotgqfI0J+S2fXMXzFjcTEgImFES1Mf30ofkSY6y
q5BfoqBTwKElHig+0NvPezRs2fn1ghkDHI2LXOlzF3iUjr69Nt10LzuNz21uoTrIBmBrOYwVrppJ
alOSIUa47vblPdWdER6lv+VHrZutg2tZjDEGeiWoOStqjNEpR1ElJTu91o/JE20eHN8F3iTr50TX
pcUx1qfWF0KCCEc3zEkM9PzQq5X80M/yrRkoFaibC19oKrdTo6s+T51FaH4OVeFlUrAbC+m5Tcr9
HFZ3pA93gyglVtbEe4kkR4Bkg3y63XeYac5T+VsgTYchIXujim8FwzgCy89D5HBsMcfYtJrbp8O+
0pUfaRUjojWviNT5qVBfzf28k5EtE3PxWYlHV5i57albMSCRRYkYpiiZmsLseTUreqA1ON/WRfDi
lQfkRGjrQXvE58PoK/vmmhc88GQy276ApmhZMhE6FT8XQ2XFyo/R4D1ROELYIclumgN57NDRJlfm
rTR3qtWIcQ2iUOWFY2HpFfiiRectZAENpDwN+0GQ6PMSz+qn4Gf7pIENHYX3VMAjU7LF4/QmQP41
r+N30wjIig7MSQMw0SyokiSkYaqkJe0tDvzeDzBEHN91fISjTR9ylsPCKQ14hqniAOvaecQX3RQN
XcvNZAu+ugs9mZPEphr3dTt/LcpkvGLzf5x92Y7jOrbsFwmQSI2v1OA57Uzn/CI4J4mUKFHz8PU3
XAfoyuvjU773AA10b+zqokmRa4wVQaCj3ltYzBVtMOUkUPOqAFClu6e1YLZqwxvf7+pN+RuDXBbN
Ew84hVQmOZ6A7mNQCDUfE+P0H7QMep982pFCgoRJ5Ruxz1Xvb1CKgTAL6tuXrKGpm8VjhlR9AeFx
5Afd8DEOzq29Xb0hvxa5cBNQcC5iDvXyhRqPHd01ZRa5PQr9KcgVrFMvBJvsmQ20XOetuTK8nLV5
ATnMjDXp56jXkUmeeArGp1i/iRa4eqt+/bYL19KR1iRJgQ/tdCx9pFGHjK36nF61RR6Cs3Jx4zNf
i7HdX8tdWLrayjHsEOO8zwNw9XlqWgT625mGKUbtGNrqt1z0VTjE7xUv7NzQS2NAivhng6WFwKRb
1Bgx9Lugfz7POR01MHWJ71vVn+sRyd+dXj5XQ8o5B9freayjD8Qbv4NZCsuFcZez8cdZt377pAW3
EMT/w6o2AF1QGzWMy8DPi62MzNaEOGgLZ2ov5qD+gvhWV/pgK8Hwgd2s3Agp79stK3j1/Rp/F76I
/ezBsStyHibNlbtzE20zue2m6m6p7J2fyn+zS7+WOf+MX4G08OxOORrq9nNRRkW3HCuQd+WD38qP
f9/Uq3McAJb+5yQvHq1txFAwK1Fda8LyFO+mUGPNot+f5Zf0rxygaW+tns3Xc240LcslufduJQ1X
o75fv+DyaRal5mFu7TwIeK6XotMNziG5siMd6/17t39gYf8614t3malsJPYA8ytW1Z2zjFfG/Yzi
CFkm+1t9/Bue+rLglWi6GkswmS1I2uycZOv2kpXlh6uRe7AV3bDv13OSv3HBZeFLyyxLn1PYXtFN
74pYWyfXQzHPYWwAyG/G/liNgbKTe7MXftrNkej6VdJaPs90DEEeqSaXBf8p9eF448hvncNFjmZ2
CFgcD9nvmTmwu1PHPHJXGJ0HzPXMx2X4f7Ldw03DdPVa/TqRi5dadq5deB7iFSByAs3apRI8Ll29
quwePNOgtebMSj4dQ/i28XRjz1e9za+1L57vQPTelU51Nv9zVB/ATWevHLAXjgvtYG5uxtVXvfuv
5S7esFJulTYlXtAZD29/4+1i4LoNHdSVojN7RbO+2Xi49VUvHq1TCs3g53LCeUnIHaFLJlh5Z/Vn
pVqDlTu+aAJtEW/qXevHe20xrJIDuC2I70ZpOCxvcjFfa/r8yi3+EOv/spigEcw5V8gtaiAQOrD1
mxjBUA/68hZNyFUP8OuwLxxtbWuZkDbQ8Ta4HKf0eUI9i863jOLVAOLvKpc1M8i7Fjr6A/91vqCW
L47Z7txF0haWPyIavtnGuQoK/3WAf+Aevw+QA1mvT6jSAZ0XJktjKX216ddn+SrUs2/OR18NFn9t
8PyEfi1n5H2sTIiXYEQH9fNdu5SrYQWpohsW/8Y9/dPx/7WMsEypOaSGe6PJQ0vssC9HZnbjMvMw
TzBPp3+//BuXg14YHbNLB3CCnzPcTCIMhqqlhu5K9/LvVa4XL34d3oV96TozK8oet2P6M3tigXQ5
R6PPW7e727i/K9JAkHz5tdqFeanmLMdJwZKehZZAeSI+jS2MeODtjJolK8S0rPb5nixBvZztb8bS
N4zppabxbKmu1Is/VYN2C3SRPy8TvIUpoiF5ubnadbfxNyO8uJd9MiddbKCEeS5WUwyZg32Zuezc
17h1N6+b7b9LXXhG3lUNJTBbkFAhYZN1IWSqb3jfq3Hkr2T64j7KvleYoO/4otT3JPt0ptlv0rtM
n8MbN/K6+f27l4sbWZptPGnl+SPxley3fTWw3FuiUcsw1+Tn5jobPwW5gRG9bkP+LnpxMScAzel0
xhiYi3MPji9QAAnrm/OKV4EaLgZPLc81PYgGXTi7uE7LUco8h2/RgZb/o8eS+S1qvXqPWR1Ejzdb
a9cNyd8lLwJVAUpdOujwr7YJXUboObn8RMdbvIvk1jIXzswSw5iNeYHP1g1bS9gbTbOP46gHKU8j
N6kOWT/ep1K+asLYamK4661pDXXgh0EfH0s7ZmWGMlBS75Czbwoab/JCbvNxm1fkoRuKdQo9r0Hy
G3C460nL3w9yWUUZwNTViDPS+pxeF18ztKW7XX/o3gWguub+jIqDthNZ6qgeQ8Vz0W1uTefeuhOX
QMMRUrG5puPx5qsEBDfpXteWncZ63z0HXQuzvXPebqUU1ztJv/Z9YZySQYABf4RxOmM8UvSR4jfn
IxnZUKGOivpRJDbFnf15Fi4tFsYK3EINagA3U5vr6fev33FhuRTm9MRY/Ylv054ZUS6Q/M9BBrie
GYjnIRAJi0t2WwTg+ov/z7OwL+zZYJaepck//Y96dS5C0gVqDLfrN1ftJkWLELNk0NP+825+hQ2V
ptXEmhKgaXHBnKhCYzD8XDWfULwx/AIVo/jb+7rVKL3qD34temHOYrsftLEY0CdsK5ZJ1Onk/Q0z
fWuJC0vW8knpqQ6U8DkZO5elsgS8c2dKmpiptbiP727lYVcDsF+bujBkBpVNnykQCZ01dsrmucAo
nOXexc5Pw4N/7+6qMfu11IUxK/XSyQvdxFLg39VH8OqpFvV+I/r3MtdLbX/XuYzNISwAMYEWfADn
kldns/yRBvNSbWzgRVdDAGxqyvCfm6HJjaO8jNAJRsxlYwO7Zy7k7NspkMAQXQrmRbJL1m4wRC71
y5hV0bB0/1fgKPfXpi9Mz1QNUIyosGkMfTyeFx4/zjE7CYr7KrqtyXLjAV7G7Vphz5XT4toYDSJa
DI1y2vqgOAY5/+D/+3tefxMOBZcydAHppSVP2sYEtwI6gTlHbtURJoh+Y4nrN/PvEpeHN9KyJBag
8hN5m7OBiXYrpls1/uvX4+8iF0ZZjEbStyYWEbO4q5zKV5axmnt7UdblUqHz9+9ju7Xc+Vh/mUi9
xJirQWAirZIsbYGWkwnhbud5dKCDVDsv/17t1gme//2v1do4neVQgbCIyreU1n4pnjBny/69yK2b
cGGAuWic1BEOesIV8anirKyqGzfh1hLnU/21D+D9yoTyHhyjOT9pprq36vLp37v4H+zT34twYXJ1
CY2h+dzabgNuQxUBpPigIIRa3MOZYtH7UeijgdX0Zvv+1je6sL8JR6lPGwAHq4PkpPvNHd80i+Zb
C4FLC8sDp+z/oV143VD8Z7OXcG17IFnNK2wWoSBQoT/Nj1P+YSuwV7PFps7vQV3wfE4L5v9/RQ/k
xaYJSivHAAW/d/Et0QuVcyZgj0kdB432ZVGk4EYS3vicVzPSX8tcfM6sUF6sDIQF+apddbtzRgrt
dGQ6+vIW/cL1q/NrrYtPaFq1AWHv8uxi+m2tGDmdE30TcjbNql43K7Ai3Lb110tP/1nVuNSIkEYF
BhMXq4oV6rPr86L/FZSAAQFENDe5yK6arl/rnU/81yM0rZgorVV2NMycwpEWaSCdBtrfmu4E0sxB
32j+7zjXXMuBiK4NPSTMuP3fq2aYgzVojdirCa3PESDcc4+F+/GjyXTUMhAx3HqRVx/k3xUv3wZR
CZnMsz0baR3G4I2FMhgbnJ8bF/Tsvf5bU+XXMhfHSYDObr0YBBrOsQ8AEFqol+HVZQD4R15ws4Vz
dmP/Wu3ClxILiiKmBHyxToIxSpYp2MHRzDUJsEJmVCgf7NDBv3dIjSsqqHjrv/Z44VzLxhzikct0
oaTlRVNfT4uq7b6N3l1Yppq2RjK7/pBgNjOOxwWlbhliJGg4aPbgm54iO8JVH4o8qcKxJfK+xuAc
60fjlNT6SgPLt5ZiMrqZPmeH+PGgbWbj4CSfkr7m9KsCWzTLmxkoIUefAlXFm65TT44FOqPpQdrc
ZCSb62WjWa9NC3ANhsd9TY8BWddmMzLt9OCk8WMptVNKIOjdEd+UddTo6SGvlG82HwI1Pa19nenO
idUDyZug1BUzEU2OowgMhRE+N72veu+k5zVKH0UFdqFGHK2RBpk+MX3u9sKUrOMpFH1S3xT2wk2G
XZPLd3ds3yREWGwlQzMuv3im9YyOzh7KgsvZ/uBpGc6uGXnAQkUQmprC3tE9NGuS1EYIb5Vsnpw9
WC1PVU9f6FiBoEW9NPb4LHlWMtBXhV6S7abcBjNOj7az2W5UdprbdFsZ/bKYvTWXRpAPapkZMmF5
3H8WZTX51mgfpqHfJEmziOcinAeX9W79OXoiBDf3o1524JX/aCuRL2dhvFSTs62LOSwa9WLNWhyM
9fySNpi2AEdqWph3mkHWWTMFc/ORls1KZeWCe3aoO05gJNNhdH60xvVbkCJ14FyJi+UwlUHdgoJU
68OSt750ix2ZMEeZfHZo/A6QlRXlR9mCcKxHm8FOwLIxZGtRV2E9xVurlGAYKSN74hHHR9USiJc6
0Dzrbe9ZtXRtjiogZv4win1tb3tHvGcGhtKgrpFl7Romd0drb2KI5B76olt3Lgedu7XGZV9OkJDS
Bd2NtrW0ZjQNC+qAh35yK79OoKM2Fj4oMVnCZc645S1L9aQrcvRMjLiOmLZxHvXYZZAqYR34y6AD
FegZfzIxN5134NlJzzq6sR7w6YUOz7Z487JpXzbnAWCxotOwmBXxASLzqfQAeHcA041JYNWFE0Dv
aQV9Q8gvm802AVfPaNoR4XdqUCtEIL5DxrXi3nogedB2rt8kyarQ6KaYql3J7WDy6GIu54Wd9Cvc
u1DN1ioGIyOZorw2Q3v09tLB39430GIY58ekP9IOQ52YWVX2W10YC0VcBBdNwAcR9B16q9y5t6tq
bU/4XuinavP0WtaYo47BLeuBv34g4WgUDmsn/JzqWbONVZtCvkV0UIcHRcpYsgF3vCvfq9Z6TGPj
AaIQi8oG4747NM+Ceos4ab88Wuy1aX6imcFaVfrjvDfcKsgbyFmBtS3+GAGGoF3Yg3wPtgonpQcm
esCpUa4yI13UZBXTYQE1ElbTtGACfzyWoDGVAjwj1XHi6U7hhbTVeJcaJ0XuSsf1da3YTQTosk6y
WtZhnSOuSne1+9a5JXqoNcpPW2dOgskoQ2XvSbkjWoWFM9CzbuR0bwxWAMIYTMk+ijZlHLrIkHLc
4Hb70BRejNlb3QHtXv6M03OcnCZ3S2LFwOODvQyskiqIc51RtBVVele5jW8QPBt8qgFvzQU9gNAe
5bzK7X0Nsrp8CIdSRZN8HNXARqGvLP3U0Amk6aAIxFh529GgEolvZ681VIFLaoSWHTX90RSnDPeo
LJ8B0wwt416NnNW4sUaaBK1yGGTp9sppNxC42KpKsIHA25GDsKDL3Zm+Ox8AYA16oYeWPq67Qfpx
DrjRlIRtb/otjRkfnoiLIS0rX9b2KYuXqpOBVYLK1h2ixCGBBB9LPlisAn8lRxWtm14p0GAO6Jdj
1BfwKD39YfBOsXy244cSP8IA8FeNS9M9EXh4Pp6SFOY9vR/kQ1M/1zFqktwLuQDdMan8Eu/F6aog
dRzGUWYSpQkGE3zf72SWAc0+5STZqL9KC5kDrmUNGUN9eNH6lZz3beIG1tz5g7yn6ZPVoekbP0NJ
Mpind9A1wNElTBSOD40gvYHgc/dB1JFmLQpZC0ecXHogVPhNK31ZI7pciB6iY3V239jm0lUx/l59
kcznBQ2WNdAs9R6RjzEyPLju9nwf6jaDawEZpmIF8JWl0phyUZNexhMgFnBSps5kvmnw77V2RfTo
LAidOuhOuftWB924W0Pc2WXxDDUS904Yd6MLBnrtcR43c16BAeVbuXM4zO9tWbOupYtJb4Mhc4N0
tuDoXk3y3oB0080InHfKvFzzC9sNcyMNlf7Zye/YhvZAY/jCJayeP+chD7gO0FuKocdKsgreTPce
Pd32qx6I43rlah9yfOA2ZXF8p0TPANRjDpxvr4H8FyPEmli3zsEpBP4XpKUmY9Pk7nNh4UqO31Vv
sVZXUUxPBF83xZ7al15/EdZnKQywmG1iMABYuMPDKJdcFEE+Z0E3lHedNfpN/c6p8iG3EpLyUyZH
2zja/d6a32YF0sATBV4Wj3chYmdRjBvP/UEIxBo4FU16a+nETPRg0oeyppcAaVZ/AsnMJp0zoNT9
xHh3+555mf4wlq/pgNPlCyhJBaZbRn0pVgmwgbOp+SnMUQeKOVeOiAsGGnCEHcP4kVqIJYi9rEk0
WLZf4LHVScZ0oF7pSlPPnnXI3FWM5WK5yyUCjHZick5WPE99KdST1WR+ZmOxtvUFAXum0HFY20La
G3NSTNWYeIkn6Li+yHQvmp09QrGQdEHbn+buYMUH28KV0tZjB5V18VBlh5Qc+LhokkdSPFrDm4Nr
LSM3veP5RvOevPmhFtLPqtOIF1a273p332USCjYwBCAuiTHYrmkRJ+/e8JnM711fQrf6YLUbKH6e
TWqZ38liDx1K3yb3Bn0q7Awc5ctx3ureScoH035MpqfeBpASF5kX35YtWeEubTvMpxfd207xAQUf
X6SYR5hPQjphM5DdZG90bQJT7Bp/JCVbYt+N8a4RwFkBc5khivPql1w7O2Xui4kGbeYETp5E1Fym
3FpU538stRBRVNh79N3GBF9GcuY5WTA0dWB5Y5hAmcIxodXp0HCuqJ9bjW8ZLROxAeYWWPImYYO0
FlkHREbcBQnk4ad2U0pEd9DXDTRufqYChrmDkhRJfQGEu4Cwr/AO6Qy1dMtiVO3N2mBxcyyNqMwL
5sIoJt1XkZY+HzDRk/Trmt8n0NTUyAZKeYHd2EFanmDhf5yz1nsG2sJ+ClGR9sGgKIwSnLaLAcZi
tF6IlrOBLz33WGl7W+MsdQ91wZmDW+rGXwYhQeOAfIUiRNfAhxA3EUnspVX0j6M3RwpskCzjcxaO
sEgjeFqFODZ0zacZ5dFGNozk9LO1c2aZrxlZ9fAAWbOerdofdStE1B3k06ZM+FGDueqLt5KcrBr3
LpkWesGDOcdrNpIAaGW/0FYYh4WLiPETPnJMimXqYW6/a+jyePsCXAW9ZfklYsFusPy0T1Z9OrAe
trGv+YGnfGG0DxM9qgLRokb8ycG3Q6BkIrYbbBlM9mGIKeh9lq7BWaEyX0dVcYTHAHqfmcU9hTFy
Yu8Qe3JZ8RSxoU6fSuN1mO40+jTk75O9TadngZHjog2Fm/skBUgmm8MebyBviS/tO9I9Fh6apwKX
yfx0yPfcSN+iX2S8U/Eih2GpvCRQXLFBWHu7fm/Kt94FtUKcQ1e0X2RtGpEMNk/A9Od+Z7zltQOL
2UWut03Meu2IF5JjvLw9KPuVas/E21Xe1o13hrOre7iV+ilHukAFnBACBu56zExtVrZvSc1ZNWR+
k50y86so4Nbi9ATgGMIB4oSJMtcOqNIBXIxqI46oAQ3S9oBIh49VZKUCnrwPY/2Vzk6QCsSw2iN3
ngv7lIgyHOcnyNGvJGguOpBA0vMdtQzEuTRw5GYwcDehGULbp3FKmTEdQWoXFN2RwBGq5G2aHjOb
MDMBM5zXb7siYX13mMwCviiFxgX0RQYERy5epamDgDU7jO66apYk+VIK6BDsG6FY6AwJqtC8DkeB
3EQdOEL5WLW+gVlRD/Z4UG9EvGGTCwp49uy8kuzesT9161l2B6WdLPlS4p5RdZ/Zn26dPCCGYXJA
DY6Wfi6PNthu8ibSsw5xOyBwHkSK5zyIS8WkjZdoQQulAK8TrSDd3cNkcjBo/BAY4AQx6vjSjp+x
KnHCnHH+bVARueaXHmdIccZIccNvBhFW2peGSz5jHtYeERUOKmiREqOew9L6rO71Xpaer2YkTjV8
PT4YQV9oNoIW0aDAk9QnN0hiGCntLUsK9GwGn1YhOu94LCZTZuWb/DCYCFk9BCPGRzEdSZcvAKpg
mvqsyKoCsk+fujCVhT9ZX7R4BYCKSU+9VgaKZurJ4PxY6vKxt2s4RYNxROOWl++t8Q4ZGG7Tc1O/
9PFrO+rLIXux528OmKibf3Bjnw2V77WD7+ET1Q0iFclIh5YuaCMiKEAfCjsOJmU80ITu0TjcDHO2
bMWxr0vGz5vDazaTF8npai6LMElqv7b7FUfhGaE8YXrTLsfmBUQJoSFeqYMUs1wjwNWnQwJapKZP
SkbcnVORuzG132SDdMiCmbUBRBtX0BANO2Svksybuk3AsYOcAgJtHRI+p1FBprYQtgNd+fckUz+t
jp6bLlIFeCDyBaPPfYFm+TxsTIwrN4a2tWOQi3sZ6LZMJ0Y3uylPNMP3rBKmeT/FeBQg7ExwV00v
ArVxYNM8KIDyroBBmCudpVYcoiC7cfh9PRLmmvl2koMvKFxSOS9TRIpuXj9oZYHGdOE3GEQYISrc
J1CJlQ+0VZEHI8IdVEUM8N44eUTz6QhBMGQ0MyouiKArDlFPEnQwWiNwNK35ljppBBHVOzKX/tBA
xMgaA2so93ZlrYqs2xstDoLPB7cBTByIzGna6CTx83pjQMTQ4z4IYQPb/qgS6ls6fvi08qTYZmJg
s+diP3NkFjW07HBmOnJ81cQLffzyRIz6CWUCPrWufzz8FwGZXZnNyBMQ4nRb4kFTKSmiZgZJ8Ixu
KHoOKf7vR3cUywLJNJknH1qBjPAacgxFa7HaSVpGUuQp4+CmvmsMmENG8JqvJSAeOX9oTeeha75o
/jCj0tCPoQO958qZEWJ9SvMlQVY3FCcOpim4j3RkjYJMLRkZpfarjdF4zQJvMKZvmQfq72iyQKBj
unUbjtLKQhes1tE0gxunNBqYN+p9t45oEUMb+s51ZQSUTwXe42mpdLE3mjh7jJMy+Wy5KuPQSltk
hJrOlzAmnw0m4/Hap102FxK1VdkBew067nMMUTuuw2a36djYSggMIolPcCV6t3zw0PVTdvOaWeN3
b2lhAY492Flz3Nea+KFTciKl/qyjYGzYaote/VHvuzVNrEgaNNBjO4j18g5vARoIvPiEPNMaNJjI
BPIRYZRwqi+7lENYTOMQQO20WhdK7fPRnQIxlCRKMSxi6gayX2SReOd3pOV9YDiQQ+wnWKQuq+gK
Ikv1UvPSkLY8TKQi+Hb6XjfqpYr7xO9lf/TqDwOU0AUvDhk49FlcWGVoFNlPKTzTV3oF0wdZbuhk
i+dONeAKbKuHmaNGY5VAGhnlfVvV97Nb3ee8Lxat0/asLqp7Y8RZTkTUILkSH72ElOSkuz7GUbdp
SSBJpplxEHvxjk4Nym9g5uGgdkOkRXPtpASMSsI3YJ9ZJHr/yD0CrzMvvap/kQMip1Lxb0czn/sS
dF19FeUQGGy9agFhdsTIrtxXtbHiCNNyidmgtKl3qqJLPd0J5AyGyJkA9qdEODbYSxnnfmY+8wG1
QXnU3DcD11uDneQmRNflzrZwvc1DTMbQQNKfqUVL3nvDho83kSW6zBWoWZpvnUL9aM5ZX8GnIE2v
Sg+JyNM43AsOXvX4x8QDaGDvKvhStzS2k9csjUlHD16GimsoROHCzdqiQHnFSwSjCYw5Slqzd2wt
6rcovdbZ3WR+gXCggh66IstiQDnW+oE6H3zWenImVBDeCLLAEToQg4HiQc8sg6JarJZAgeZsysZI
l8UuLU6CnKkDEiA0y1DAgAGhw5QBQ2Y9GL1+b87pTtfBWdofBu3kWtmWgoWfifmVWpFtv1uG6yfn
TCl+NTDYV7TM6x5dHaqSKHjjrvkmMH1uW5yMvEXaQ7DtBL/uScLW8ad8QMNvgIw7HLJoYxZPeZDz
17p5aDy1VBBgNsQ6Js6+GCnYod6K/rvpaZTPGuNqi3oa9dLFlHWRUHrk5dKvNLx3ig8b55E5UDxa
2FZaP804Gsv+Ng0StBI5uadgB/vIzjNcQbkdMLYXk30FvmetQzj5iqDZpz2SeN5Augd/eooRBGDM
z0znvWgxXYy/uMgcNoB9sK/bbZ2D9NCMHxL4Pwe1FQcSGYNsRgAZ685PU/WRWRm4eYtihaoJtU6V
0W0AleuQlM2hFgMOn6QoWVOU862w4Bw+TmOt5qHMts+zZz62/oSWedu9NdwM46nfCat4snjut1D2
FAmqRcAYlkkfaBr/mYX94ggdM1xVlDrkKPvSn5ohAvcegqXWjYy2f3AGMIe7YFOahsDogLBPzyzb
9sqFqyuTbEnHezEYC4lcua6HBSlfG6818e3lajLmxZCicn4mhPB2jW6fy8ko/apVI7WoNaYQYP89
N3lQ2U5Yw2JaqOzlIHxWjh5izHUfa/kO+ge+0Y+bNjlR92EyHscii4oUYXU2fp1rnT3wrfVo7QYw
8ekQ4o5RwzT0eht7I14BWalu8mvXCprBXaOf9Knr8NiyZUpYftu+ajzDG2uDxEQe3xd3jpEwE6Zg
EmiKII8pizpqkw6RGt46OFA7lE4VKOMlqj2KgNshnxfQVTqYCQCJ8QfQO09jYm/bNL7TqleYmYWp
oIBE8y0kLPGE3lKsX7Y/TbuziAPX5CyN1NkkfbKeu2abtzo75/qz6paelm07LVmY54nfHo8ucYfX
QoPn8/RN1vLIcTu4wiL5hPoKore9pZcfhmlBlxa8G01PjolZ+H3ON92UrS0324iarm3lbeIMRUWT
h1PODzpkWRwrLvwx0VYGvGWOosVkmt918U7zd9l7Kwe1PUitL5JzZSl5S7w6cPNFbGaoa7nAeI30
o3XU0lOga7QoXle8kpI6SCDMJcy3b5QyLFt6r2R+aM6xRwM6EAHpDFHjPq/4XDEdUGKUw/wefqAj
hykHzQx0d7BJXJbFiGJi058cOBKNPFrac6o6sPa9zBoNcvicRNfXJSKuNv/iNUqIWRibNUwl6hn1
o05x7kPho9iKtMfxPdPwpxjVGw7i7fGLNJx5FbZd5xECbL/KpoUGWq/ZO1BX+m6F7y4ebZxujqK3
24et9xbXamUiaQPrCgbuKzaiNJDQyhdzFSb5U61/0DrxW/h+zANJzKuMne82XkDHJBwEKKTBADig
wzVpHRvccQ1sGSuqjTN2oPCzESjdY7besBxWD6+c2qxG96vXk6CGMWgaaASpfD17nV/qYunMkCBE
Ry7PqJ9ohzohvkNB0Ck2A9yXW+ph7K3nFBUo3GrHe7R6VGM3gvT4m2bw6j00yBcGvDqrXw+AfJ4j
2YxuSgrGH3VyBxvB5EeTKsinf0/iQxu9oHdWhZKsdTkbjLc2MUPSZmyEBmI+r2f3KNJ7lzy7MbRL
CWr1/FDyZJU1n6IWUWOtOZgR6PxWGrCZWRvUHeqmRoZb+y4BLyvEkhiwMgDZAljhAuiBDBt1Wy+F
JE+654T4iVAhSACFu5fDvsF4powHxu2SJdVirO/seDub38b40IOsSKQKOtCLksfMLvAQoVKL2FFr
jzVsrR4viI7GEd1pw97wUE7NLdi7gRHni8Kl5eItR+dt/PYcMOZad7M9Redf5AroFT1xTfkdkcgj
7vV679mfqevusl6sne5FCYQX832TvaZZ7HMD3Czq3gbooG93VXzEVBXS2IIZ2Tsx47WnP1H3veNj
4M0IXNHW8OBUqJ0vqWv4spzuBuTRVvGlmc1KUDSGXCdU6iTrNKpjirgQ8nSjwWhcszT5P5yd2XLj
SJamX6Ut71ENh2Nt6+oLAuAmUrtCId3AQktg33c8/XzMrJmMYMmktjHLiwyTRCcAh/vxfzvHspFb
sxlXWNVWav29te23lpNXWn83m2LVN9G1A0gQ6JObcppMCAEuQk8AfOWDtaXgKRR0ElTWbU6ExSjX
uv1eqJQXSLTtpOdItlwNqkpC9OWo2z4Mphf34EJzTTvt2gu6gC39JjKOPVoHw3gPU0oUVfo056F5
5nBhNNdpOPuZvKhM5jOVQK68adXTMtkrzXiZtQtlVjg0Gw99p7yP0UEsBNtoA69n7+lKuaq1pwLB
SNF+z2y5mpaIWjMm9ytdkc4FnmvfZMCwgQhuVaWl0ce8grzhJXzsoYPCjoR9ju91SUMMi1O+PWyp
bOA5T2esqxKiT6jcGednXLW+2b3W4smJNc8pS4D60J2b72KGNAlMUn7vWnpgify1Nt9C8TMCQ8hk
upJR79MWvJ+OtfFWcaRLusXtBxoa1rjW54tmgPWjo7atxL6y4N50bpTmYDjVRQR5b2jf07FfR81D
NZKfRqCTjLbV8KPJrp0TEJqMbhXzJYXgiKeANPdgZtVeTS2UA49/kkIndCS6sRBpySXaOs3R1MeV
nOtVniy+1nL2rNq9GgxuBCuUNPZWVcO1w8UtTCSZR2thK54+0P9mqDxcOquFRTLlVEIDvlVPJRZQ
tsg4oHwNfNvIv6VO5oax6gYAIWmYr8L03mJ10cMApMHyew1QRQMWDpkmrQPc995N3w1uAaYYt0qO
cVoBs9xITXgRx0WRw9kMzXrSlH0S/4S2d41c2Qd5tVU7h6WT9UGvgNLaq6pXD+pgeJ2N3TNd3FEC
u1Q6HFO2S2DxaMaXAZSyODhzCDtFsyL1eoq3k6ZRycA117VfReW26+x9KOp1bXS+aUvPyWjzk5ge
EinXKX6moHa5QX5WYrKnQG1B6WeW5QfQX0YkbszQ9IaY1WvAJEjinhJXfiFy3+jndQN0PXLV8bgx
qtgtou8BXEmpYmFfHnQOzar1pEbQQpxXRvEycvGa1exozkH1OXzLBnAm1B4Diew9R4YTUZnxfDKq
kTAZtonsvCh4XsDxZKW6M0BZFeXruW68HJlaqD839bKKYNrn4aVMOKvlsDUmKyYTInBAoZfMFSfi
qa63Zqm9aTE7VWfsI+U1VJaVKlkcqsLNs59Telu18ca27uaqdidnOkEzALjPi4mkK+Q947XMQZPD
huKLU1xH9WYm91aKOEA5vTB0eyu21WmpAZmr6CxXJqE/U4aLDsvZVD0nxqMtfybaxZzTio0p2fBe
DhAlyai4Y0zz0epSBP2mYGrVI8f6urocEHr0LfwKGKdIO1fGb+pQV6TVP9l9642cJywKdFGAF9di
1bT0vC92lnrQ02ybx+/BKWx+ZJmmtrYkCUTZe3U6ArX2bVWesDrb12fTx1P12HVw1QYWEKuClu28
oNWguA6B3VBMEop5aqIdOt8NUfvphIlNJ7l6eaeKW6Vsoeb8lMavrXFHlxUwVeVaOPkJhmPdMi+6
rLwwTekZue4qcQyUArafymu5zJuiWrxMmz11LsCHnk8ka6D/1AVMYfCkFoi22+dGUzbsvJrChdf1
auH1nJd8s3CjlrBcaxbaoPsomvxBFisLTFOEzOfTgaaoOUyD9QgWUt6+qCL+b+BY4chVWiDmz69E
lPhd6rgJfFIg3luFeI1ZEhKY+GLp2UANd+juEuDmBlaO4sxoUC6Mt9oQef08o+gAHjbjm6wr1g6k
YTHQRgE4TjNfS7TXofmKwNPtNCoC5V2yOVu7YYQoDpDLLtuEmns8wcVa4KpxtWpzwDb7wakmgBXF
FZxuxiZ2HTY3VVzBCWdq+ycpExiP47ipkYNYlPkieqha9SYftXWhbPI631UtyWjDfW4+5M6xlA9t
chNZtxa3NXCs9WBuzfRdywUSglc63PfgNhnkFnJvdwyQSdqmC3Lm50Xn2tXWkNN2Njk9LGzZ5qYI
nhOr89WA6K7yBUKDAkGx37UKMiKkQG35sEq/DayO89ymXwjOBeyorPWkh2s2E6VpNgWkYzLSdyS+
152XpNDc3h5djYATuq+5PfWdY27G+nsiho0RPaegjTV0TWSyJ9mrJeOkY7AHFa5sJf/rrOVwbMKE
IvxoZ+WV7Hu/b4Z1bW67mrg83gs7Y90qlC1uxS0SkKd0ehDOrZKztANMO4SSgSpaOVqn7+RBwVUf
7eHNCB6b2lWjei3GfGuOD6axK4Pq0mEhJBLYMwQxdOpDMwNJBZlXgzopZerl4cAHjGgP4NJT1Svl
U2DFbjkZXkZ+ixbma9k3ayt77CQ1dJR5luGskMi5+Qw1Gj7nQXpQwd2svKUepGeQxSI69yu6YW1i
3rAExluoYJqU6jn7Q9hcWJaJYBFYWIdw6hN/BP2rHSr5PtmTK+VabXEhW1ZRwppXcxVuA/USpNqN
J3Yw1kpdlQN0HHziuGx0EEU1r9eppYLTqetKWQh4HL6JkaP2Ut0XYfmwVGgtQqrnMry1i2mbF60v
rc5N6WaaN8Z2xGLVIYBZYssLxLHtibWX6mq23oTTXsC5bIlYZfUbXnT90TKHuwoycU44Z0z5a1xP
bh+rPkKyCz3ud7Wg6c6oX0/G9QKPGPfUD9nV0ki/ybeNBLuPT6dW+iYtUDEKaEq5D/V5Xama28EP
5MD3AyFPeVTepoPihclTAE5o9AukFvTsuyXtlaITMCisbWYQrFVMu8z5Oc/oq1i7ISKKlKKjyzdN
sp+q1IuLfuNI1U1SovrK5FBIZTWm1FXpAKqN5C2VXhDd9WjtTI3GtfCwNUVCoAc3STf4em3cx9Kh
1oh9pyHB51QiUrgv8wkJe4OxRo7YrxpA+6qj57sZe6Z21MfrCKEAHQ1X/aRv2gjpSZKKejU2GWdi
uVNrOAP4Gh2FwRjdc56A2XjOO4Ss2XUklQ09T5HsAa0ANLuOM21Glpw+JHzcvCce2k8Dxc3a6Chw
xuQADu0iXitdArFBNgjFX0zjKsiOIp0ulNNkiFnmWZ1MK+FONNDIJefZHAZSFNQRWuVNOi91kZYH
UT40SeapIcKlor0qrPnRiuv3ml2fA8CyWkjlihNzncO6Jii7gpaGv7qv5OYhVCeAOIxlU3Bo42ir
F+hhRLIVCQvarCFDBlxYoLxawMDSpsG7PqMTaF3TBDIpr9u2RU6F7sPWV0XGYq98K7UOFRz3mrdr
aPvbhdRXARImTCqnjEIt0P18yG4lfNtU2+hkBIwJdYppbLG+wLZ3TCb61aeW2JXjss4j801fpgOs
DDPmR94bq6rUvBBGt8GLY0IdxfM2QewSRjaan/xCU1IAI3HXNtatTC3XNgUp+NZGz6Lt0tZX8tQJ
HRI9Sknb4+UkDHgVZBTi40SFAkdn172X5MVLPc0bLVBX7WjuhsG6UIYKHQstHfsRHEvdjxlAwyL3
/dhexCZiN6fZJpmCymu4Ifs3hdas7lTuz5THrlnMPyGKs5PEjWkU+W17HUqqV6XxkqpE1vmWs00M
jbM15u9mWT1nBEhyKkbGF7styBdNuOGFKYgMZK2dc8iCmqj+ytUMcamPs9wvVn2oTYJUABdKBC9Z
37l6d5zgdq0K5wXEFE/Zc6C24pC6cM7EfW0vm4T6oRqxa0XI4LppL+rOSxgjtX6ysvh4wtndksCT
o/1knFCn2DPaiwVYsJ5uOg5So5XehdO9vhCdZ6BSKLiTjk6JJlR1vdjstiG3sKF4NuDdCspPRx13
UcVnL+LKMAOS4+Qx6SzOpG9SaTlxkBkCOzhybElR3LXwPwMsb5TYrsZiS4vRlWoo3qKOa1L/742T
hEjtD3qZ3hd654ZgMQq0DmyD28rmPtGdZpWF3F5p/ZwDAfElPEtPf1Sns15TB28J6qMwpMRpFM9S
a88EC87nnSarHyr7qVnvoC/AJrvFiwixSsa7fJw2Fm9wE9l+maKaaArlvVuGvRFlxaagKzU6v3yL
xmzaNE1w1CI5uJ1pv/RcvD/EfeIFlBPbKTfVVWWAGI7jHCGt6OmcFN3kU3thTqm5E7m2X9gBvWmI
M3iC8F6vl9vWmMdvU9yWm1qZ3+Ky4JAb9W9SqJfFQMlZZ5lYa93c7UdHQBF2Ku2REyrqWBmJelOj
265q1sUCNBD2MDi9fkDocmMn2m7Mm3tOLMfgxCbUA+GMnV4N20kux0o3AfRb3sRu9Dpr5udBg8tR
mtKl0Rq7TmjBcyn9ThHDG2VivepzyjINxM5NQiNx1UwcZGHtw0mrj6JVgWMrjej9UBrjRRsjxPxc
MC8+jAP4RS5/Zg7LWgMd6amZUM4qjRJqXIi/qYFwo62BsBQg1zGTvWZ/ZQz/cFxTtw3DIM4W7vV3
j0XuhMtMDt3JYxFslCsxoIMicDfDn0mg4Kpnhq0IOT+l/XZu5BNY8ZXf9cMen/YvX+HMRFarbR7K
dGC14whDb02dnZTtHnVV6lKRdVtKp8MpU4Xa3M84ILnzY/QQNyvOARf/X3Flv3yZM4uSuqiT4Zxs
cydZQZheKs5jOa6/eNgf2ml+GeTMoDSMZRqXA7Q59h1I4H1PtqfYWrSBR/MFq0Fl5dU7VClkHVY+
m/zn439oqTNtzSEGzjDN804TS5+LVCE6fzMHj2mBqiadv7JgfTyt/h7ibDoXBW2fe0dg9g+WrZ52
lE3GrdVxyHPgwJA+d3r5LtrqpgRO//zqPjZH/XJ5Z1NaFGMZLQ5ZB/WfzZUA8W4ATvfNCiAFl/9X
0Xqnh/Vv9ppfhjubvkYp6mqwuZsGZ9jc+Zbn17a4M4un4STOoRb6/PI+njt/39mzCTp1xtINdPKk
y/k6GII3Erq3UqNfSGffZrFz9/loH04VS1gaOgjHUM/TUyM1zyoL/nqjo0mgdCuK188H+Hjh+2WE
M3eS2iILRgP0VzKFOMR0Ap/X5rr7Mtf2q0s5MyTFSTdHZirjTQQ/EncKCOTmi2s5fcS/TYVfruVs
1utaZxRazN1SEPoserGe9XafD+laaM3jJGs0yqF1mJz6kEj9Lp77p7yJvynAbl98kQ8dkL98kbNX
IBjTQu2wWmKYEPdN2xwjQz9qdfCeol+oOa1ldbruEIKM9vCghOZXC9xpzn92I87eiaWMh8YsCRbo
aE9VXqLdJreezl9bcIO16p1i7LKNsfv8qk92wM8GPXsz0K4AKegq7tJNsKnoLi422lrffpkq8OHa
9svNPVu94zytjGzCQFsc5Bol+c461ruGtSU6fn5Bp6f0bxdEjpQ0dAoiCE5+/qvrUk2CySwTppP6
rrdvoUVnlfCLRCDx4XryyyBnj4rD3YRl4WSCz+WNBRmfZv0PSy9eJtkfl36yVuqQHAeE3ZGA3aPE
u8K+B7ZvgeaNSJ4HdL2BcUgD+LrPr//jHK1fvtvZExW5M9otOogNTisftHRXRd4ptwgrXeGmO30N
PQxq6iIVpDiIXz4f/qvbf/acm4BYq8xcTgvGj7mG3FZPxh3hfj7Kx9EwjqOxGauqwDP5+1MO0ylJ
J4UMZf153pgbcNb2Flp5M9AEsV/Hhl/en/JT8sfPx/0zEOJ8djnYAQyhWaA7xtl6WGXmUAmLB2+s
4ktoVLu6HPvbUW7qm3Jzipu0V/lbIDxg4+O0iS5nj5M2/bFRI/rtnbFf9uq6QxToa3QlLFz1i6Dp
Dyfmr9/vbDENcBqMViHpeUmbJv0dFQvuGmKLNrT9uZE37SHaIqc3XyL/S/fqR2/4r0OfPRJDgPQ6
LcsXDT/I7fAoITy0jj+VA2cRLBdrng8pMNbzfK34jmttlm8ardMjD9we/da+i93/xbrz0e7y67c6
e1NzOM4JO1C0GffoEcj5RiUjbjs/2ib76GGmU+/nM+SjDRMIS6C6MHVLc87ePpVDg6x6CpsqQR+s
3pLi+MUL/uEIuqrrpmObGmK936e+Hk2y6pqJqPmeO9a/asqy/vwaTvfk3yb5LyNov49g1W2ijRWT
aF5+GDEhkHO97XCRYH3861r+83X6r/C9vP7rQ9v/+W/+/VpWcxOHUXf2z/+5qt6Lu655f++OP6r/
Pv3p//vV3//wf47xa1O25c/u/Ld++yM+/1/jez+6H7/9wy+6uJtv+vdmvn1v+6z7cwC+6ek3/7c/
/I/3Pz/lfq7e//nHa9kX3enTQo7hf/zrR7u3f/5xarP3n79+/L9+dvkj58/8JuaKf5z/wfuPtvvn
H7r8h5CET9kaykmOGqf6cXw//USa/9AlSlabyhlkC4rpj/8oyqaL/vmHsP+haswu22LmCVJmeGht
2f/5I+0fbIY2GdaORUsEhER//N8v9tsT+vuJ/UfR58gwiq795x/On6lUf08PizVXmMw9oTqqapz+
+316THmRD22TSjQLIvZbS7bf28CKvo0ForpMxXxCpBXevxyidjFLTqNhBBgCRzVWD3YaiZdsEPUP
fG/m3TJnCRLzOnpJnCq5SkvgublQBzcvovHCKNQF24UcrjHhJHeB1iJB1BPtVgt12KFgsjrrvizp
SgfGBPquB6o/zSPENBSj1kcOxHB9L1sd80pSmfZ2FEqzCYysOoIsHcceeHpY1HgdEHTpj3MdYpvv
a3JmZ9+UvfFQ2COq0bn/ydGTrjpmpWITBJ8qtIzhYsPe2Hm6eB1o9MqZnNumnuLdMinTZSMy7SCn
5RIz+LIfethRGqC/NsCCt8iQsQclMXmCdjm7UZxbe2eaGxeTSOS1lgMBYDhw05lpeMoM4o36p3HD
Mqb/yqjWLoYb9vBBB9Tvim8kP8sDwcwOyp3o5JBboMLSYox8p47vaSF6THFRrBx7QIocG5VPksLo
dyUorSM7eNhidFzE2fp26QrDTcyqvZxV09olef2iW9V4r1oRZhEtgubsRfNYNaDXshmxINtE8c6T
MEB6Ovivugx9q49/NnbyKGX8jGTLH7uRwU2UanVbDWuxxOjJ+1z3VYL8V3Ne9+t80ZZ1iQbtuORF
slPHyNyiYHruC/z+kw3EZcAhNM2LgY0lyWghkoaTvMumJd/nCi4HR8byjmCYe7o6EBAR2JLb3SC3
mwt7o+PdQfvIJDmJQkqLMqgCc3fLQstdU0WBGFfCC7DiG0ZfbqTIZ7eC5yIbXXhV3j9K6I4Ry67R
d8hSiuDJUArVHZ3COSA4AG5oxGsbGsGaGwuz0pGAWQ+lJ+l+5Qo7vguNOTlmNcoYmdTqzmwW8y5p
Fym9RC/QidZdRL0QTiYPZZw3uVnKTReg4urmrFlNVkn3JpA55PASSNIW2m2Ea+QYqZW6m2bkvpEC
pdtq1vi9n7TsMUtO2H5gJqXnTAiYDc6+bhL31aPQgY9FnaWelhuz2ymwQHQ+f8nG7FjPlXlXgrS6
QRcNV1Fq3dP50lyhCHvinhMwG6FCV4OyxJZfDlvJES0LUt+scc4VWtPsYw0PMh9Q7mdloPSjZeRm
0EXZu/MMb5rH6EUDU1946OYREvKpmAaQe7oaW1o5HKyy2MRaehnEMIsjfpOfiajBF9Up3w36COPG
rusrcan+XExRbzl/21eQXLnjIjFvvZaEFexcxFRPq9ieIdhNaW/yTomfVKriK1Yr5VgT8YpwFTlh
XNnFhU4Yp6+PBry2neH8rNrqIogb3EGikRc5AkzsZ0mAbqevD11h65QsHPwPy9JrUMnlcl9VyGuF
WjjbrMwQ4DlL/Dx3MYRbLo3qfe4S3vBoHpiVS0MKfDJMvReLroVky4pqIqJJSRbPSWppbzFdKZ3f
2QNeyNZMlTvuOTqFcDh5ZFUdmToe2MiuTzmuQ+oWlT3ci6Lsiq2ZGQOhA6d22VA+TXKIC2nSiXQJ
tg2AxE2ald3GGc3wrVNmMkCa1toMLOSbSTgQjqVCXnnbTkRjdGhHswkRRFz39JeKhboTPRg8Tc3o
Ui/VK4T4ESxq5Gz0Umu/pbWN43EM9H4tI3xqNQ/jzsDq9VYGJDYSoGmypiFr3RHQHr6UQ1zt1LAZ
vjmjAns7m0nzAA++wNN06a7R8cBS9QzbWTgQXbGJxiDvxl1aoSrsglZxnd6RXh9ZLMrF/DKSQIKc
p6niu7ZYUAA6KIGVCQWGyIfrglpmvShVeEjFXO70DAK6dXIVlFCZrvS2gdEqF4hvBGZXBo5DF7mv
40e1wcqjZOW+qIkHMRRh38QLa8m4tOrtXOXdTVAv1q6tFwKgCuy9mZa2dLDOtKtIynDbCD5qniOJ
fR+F402lFYanG3Z2mLqIXLHypIEZYH6Lbik3hVrh4KB1yU7rQgRSuqXsZ8HsQzKSBIjoZNMYa63A
ixi2RnJJk2jj3lkM3rGxNF0k+jNW08W4QTgb+uqIF5Md0PIWQ4uQvLOSpBHisB73zErYOP3SFqVi
WQ/jwUpmpOxFbRLFEISXDubtlczZ17U5f1WqRq5b7CuZi/dPebcNgeYqH9SDXGKV3SOBHMztsvHH
MCGdVm2+BWnDPhQNfXNdTwOPpxn7h6SUsvACI5n9Ysi6FzoZTa9zp79Ahig/UeeiQWO7Pg7hBA2i
TTZ+hfKkMbQ0edFY+JuSwW63+BqzY2hHgb+clDWxbme7IJDZ1qqJfoAkVp30WFcXcCHROk3m1p/U
LPsup7LaTklNfnxZ0EubXgV3lqMx65VoUF7TJGkOWqg5e7sNE+LsZ9raRrleuoNaOtjwcAcq0DrY
BNWnSOmXrTJb6U7pdTSRilBu0VsULQKFWLyPzoSPr0lS6xI0wLic66D42Yeqs7N1dM1NBM/VmeFj
MpkRosqKWon3MkK6FYuMqIR+MBq8rklzlcioG/nCnbxG75pvlSTTFjrajFiZYyXsSVjOWqZYFKKs
E2qa39ZZju7IshL72zBMWb4J5VJslppAE1argx0hmei1npwJI6IfY27o3pjpkWdLVihNQd3GnZk8
OQ/OprPHcsdSJJhvjbnJ9AUqvUbFJiazWVfDlLoQtfiWa1mzJMJ8IR+QAJL7XHNm6jZclx256/qm
xo5C7lSVRI/AMmrhGb1lfHdCbEYj90rdoFpvu8s8KJBXl6XRXCl2p33HizERednb4sHJSKGotY70
HHLzLigpsm7dM1Mua5qRIUJq7V2u6ONhmbBk0luXnPAoJq1V4b2TGBkOdaRFd4md45afInKF6GGR
sorlp7QZNfoxFxoSQbNrRh0ro6FvwnFCXdBkToD7QJfhZVpniti2cWyLC3u05ouwsRRxrw0ULi57
ZP1GucfBUioVS5OZxmhDUqUoMO2oXUE84jwukcsBCQNtYM755NFfCyvrqS8UHriAai6nHRasUaFo
GSIPJV/I6UI7sFNQC3w3l9ZCHmVbyrWVZ+ZzURNok7VzTRdkZAKJ/YyT2lknVpwbB13pG309MGuw
s4V8phK1w1OnndJZuKuXkayTJ1G36qMS1c3PcMJXkRoVe7Nm1aRNFF2l3VWtGSKbbMzquon07Bs2
byXeK6UoCV8hIwMiv8qQkVpSIL9sWPzv895sfpq0B/q+JCPL4BgWWAsS55hHbXjNxCFJhJmXCxRc
fXHan+Sj06Z0pOoS69tA5fZsMEO+J62AcQY/D7l7U0ahrNYHg3YIG6OdxS5r8u4iNHDf1cuMdLZu
lvTJnOzyhn0bRa9UTGyUgz5FxGw6Fo7w0Bm7K8VwqPZyiTh+NephgijNyaZviLTrS8qqAeY/i9E7
i6kM15ORDtaK68NOlQ6dfIHEB8dPnS4/zsmcPgg1qQNcN3md+XrLBojeMakPszanVw6t7eQGk+ly
JFqnwyE+TsbtBD0GxRyS+OEZ2HveJDJ4eOwCmdEJAN9Oka3quEn6ZWhOvsGqx76vVd34qPLK4HSP
MvXeFk17Ewqa6+FzV1GFwzQvzbGoRESaHHlwz02fdrRTEERm/VCtVLDBtYksBkwjFXrXqyQv47fW
xFvXnVRaraPSNJM3oe8c60qaBaecSKDZtNuuCNxeOhnC0dRKDd/MDc3DpyfuLSfJ1+Ew2epGY988
9ipNKvjmusQRk5WYaec6HS9zlW6kKxyKGsakua33dZ4pjV+HVbIvwkL/lhlVcRWXE5tkPhnBYRTJ
fNk4y0CmQkYhnIZjS6IkHQXN3rSx0LeTK5sOn4ij1CXigXi81uVs74MIBU4+zPZtWdjBPlOHZW9o
dRuus9hu1oqutDs6MaLtJMoiWrUyTbZZoi9+I4P5kM5TE5ePIUlgNGYLMIUVCucltQ/tSytsmgNx
aIWH66JhTYiPpjkdanQbh5p4oZ9RQRack/XotQrogcSSeErqetpzblqoQxWF1t5RVrbPKuETt2qP
ukJMDrrwoM8pjPScmKkuH38oSVKvCz3PX+wgdfBJyiy5NOmydhEGVb7LeFOQASBn31EpIryRhDhv
Mo4lfm6MVPYpFs85t0aOJIqym6OouFiGXntrk3rcG0MUu8OYlo86D2W9ZIRXDUPU+MlELNWgl8ma
lLi2dglXan/WBh2z8xrDQTLrI1WdRb4ChbLyrDhl9DDYSYVno0rtxzRqaBpiN9U+6DJjC9FPUoyS
6UjcllzPLwurqp6RYVCEhYpmEKvUp8/dEiieIpUR6dNkJOjtRXjsNSlR7OTpj3HKxKZgXzmmahZe
8q7ODtFJZvWSSFFs5r5DalgVdvoNhUM0ECMSRkhW65O2qdOmWysyUFFL3DgdBvsIyQpTCs1Tnc2q
X+nIuCIrjw9jn2e7ccCTpnaKjXTXwqHpDI2vyHL0zTFlXhdOV7kTrad3VZBPazNAR1W3mnolW5xH
VWkZqyCNUZw5Bn2Fp5CuawaSnuOSqPMGZ2j/OECf7WZbYKKKReAlhjL84BhFKuMiEZ7OxehZgeU8
c1gLrsM5pHwe9ZTiJQceXhTRuZbN3uPqAS9R2TmP5mgN991YZJ7G10PVqWNSivL6jtOHdlmMJnBE
kLcpwp3UlHf6ONgEj+Rkb6hl7tyqaU1HKgwXdwjr5s0wTcMjHb/GbWK0Wo8NojWvM7Um+wWPbrUv
gAXKVyGjCBdHQ51/qZdWtYs66rt9O6VlQKfsnkZPhBvQcxCTQ2WrVyK0kfjn6djQFz0z8hprjGZG
iUYImhmZtySqsR3GpokcfqmiUIdVS0eaFWrpNPt6r/Q1YacEeOC766PYIk9rNLSNkgaRtkOEVfa7
aLGyijQtM0MM5GTjj1EGXXtFSKRVerYaLKivpzzSbYpGiVl30Zv8AitaQu+xsSLs7Rf07l8g2a+g
mPid9jhhYhr5elKAvlmGrp/DvmlG/TII9DGnfh54wNBxEhfzoO/QpELMgqrsCbf6CnP/HQr+91HP
sj5tzitiVjRcO8NJ0F93udfiMv782j6+NDpZO45OGzzzDNdPkP7Y46mXmGh2ebZQsPqy+mKMjy/k
7zHOUHMY32VuSsmF1KHb9lvRvn5+EWfEyF+3Ck2zaklsIxL48nfQcqltMKmUq9BvjNf2W32Jp2hP
vchMD+7FBjV2tjIfsX2GnnP/+dgfXdzfQ1vnubNk92iNkjI3FkpHUsYFi3tWO18QuR9NQSR3IMPw
YaY0tDNeANvC4HQxVzjvLekuHqrkU5e7W92zryju9ANKtONX9PGHowpDN0xLtYSU53TrQGqOE0KF
rKJD5/2VFB8cnEvDxyTtyVMLA3/5Ss1x1hXjz4dJN8a/Bz0jddrScQgXY9C/+gukHD+3y4vjO1wm
7VLor7rR7afPn+IHr8FvY55N0dQy276tTheaHTRM/4IghyHrv3iKX41yPk0rtVDrkFHi7qBGe8N8
4nD8BYH00RiaqeO0p+mEEOcTRUxWQRnPfCQGQPGbPrAQuBuz1ybmV9nVpwXod6pAgyg9kWHCFvSD
Pbtpna0FCSkdeBZszaMJ5ANIJQCJCTVsXzkzLmqyJK8GLbr4/GF98Mr9Nu7ZbbRz6gxKBG7jSIPC
Pk76oxKR5PHFnfydKPtrHmokdqimys6ini+NGSHWiVWx/uJ489Km8HKzKCk9Yj9tqCk+v6YPX7Vf
Rzub9U4aUs+F82nW27QiTf1C853E7VZEinmdS3jd+GJdi+vPh/1zOpw/Q6lqkqeom1KcB0oTiqkv
YcSUnDf/h7Qz65Eb2bHwLxKgfXmVcndV2WW7vL0IttvWktp36dfPF9V3xplKITXd96ENNAyYGSEG
g0EentNsaCpvy8eS/xEaqOVm8mSUX+23w5bKNGgO/730l1mtdPuXvubFL5gTTGeNkyM1Lo67Cbu7
XOTHWA/Kf7O9NNdUDX0G2dbtWWtfPdu8+hOOBVQ122mjQL50YvIbEKs3ecbv5NA8OtL7tX7xDK7x
tw9dmhWLv8CrFJMikQ1h1n6B4Zgxbh7nB4jeN8pvXnkVAzTe+BU+sg1z63SUoQBaw5KKQ3jzgekj
y45p2IDjZ34V5QETXImhuxJflmd2MFq7HgY1LdY3I7D1+/60+DF1GpKGyV4b9sxaKQNDVsU2y1VA
EWHwEviL75tYCnDahYlZ1Bn1cxnm4sLtJ56l7Gpc/QrLbM1h1lYyCzJy0NqEWQdJik39Sd5CPgCs
SXs/gPpVHuNtsQrGW/YV0fdXTNkU0vbXvtLCQCeHIweh2XRQ0no82CrKCbsSUTLphdcIM2AT4AbG
UDaM+mbemjTU8pL//ADx9xfO2gGzb1EN1t1WfVZSk9n7ccU9lp3xjwXxbS8stExCDyDROYX6CG+M
1jky3R19PMV6VCN9NQ7bUTKpfNx3maVIjgLT/+3szCvNKPPRmMZlzKzc6s5pBDKffPOb1eO+toMz
38zTohzIT8UnHDbTwyNTGfDzj2+tPcjlX6uwu6ULGDIOXbHAEsikvtfbabQ9ckUNPtr87H+Hf9m/
0CDwnJfQ3wSnYmsh79A8ai/qG/lgfVVWMqZXMdSbwMKcHIBp/jRt8eMuvqU/DXC81BiXTzAMQLsE
k8kDZOPWGwo5NBAR1Uo34TNMsUf/rbyBEvLHi3GCi0I7aR4DB+vyo4u7/+cXOTPoQlrHFM8mfhES
Q4y6qww+7e470mLsubAw23A9hcI3oojsluUbW+J8ao/nwV/x1qXXjKLZOrOlmmLrIOCudzZn8iGv
J7xIPDcl2WVgVPM/psnP3N7WIdeH0EIh40K1jFmIaPMvHp6kAwZ4dFVzHEWeHZeG7hsTPrzXyrZ/
IgU6ATK4v4+LB/LCwuycBKMW5pN4zQRn1JsrGVYVc18ksAs6v+9bWvxiF5ZmYdzQc6kBaMHRr3+U
08lPcojaHu7bUFQ+yM1RuDAyOwp0W2jUVzhevW3hA94qBzooW/unhuA5w/srQVT85DvWXuHjlweP
1nYRjliTug+qIdONBIQaOo6bGkjnQbQ3JON+ZYUrH0yZuWSowiVoFNjUE9pzrolWJhR1kNrsA/8w
eKiyoezep672Nfq8Ylpce/eWKzb/Yrl9kfznVOt7bUdrKn7bHTpegs4+2Yr5q5d/Jqn6n5ztz9d8
Haa4MFiHvT7x2uZrDjJw2oesMA8ra1rbztlNS99e8YseE9VG2ZmMFjU/nOzoeDUHG8qgTbRLSBnh
8NFWYstiiLxY2+wCLv2zCXs/hgu9gRTg40Rr5P7alg6cDmKJjJOJDN4V158Ljd8O8p1Rd5Nx18et
1zoHmAFWjCztn66asgCp6Tr337WRTm4IXClPM0au658OdOw7vwgiGg9yAZDjXK1lEItHXFcdjDkW
Mq5zSHJXG1OvqMSR3pMZN3Tphe4dL/iobLNnabX0t3TEL62J9V+4YFDD5Mtgnw4OyzjGdsHMwLnf
JJX5PpfOxLKu/qJU5/f/4stdLHG2qZZpN2fb5MtV9JpcaYzKn2oWD/SW7fJ039Ty9/uzm7OorE2N
JEnORDgp7Z0ONUFaAhKeeP5NP/87S7PQHAVN3FQUdZkb/x0UoCSQ2Jko8IxOsblvaYZa/ztu6MxL
8ohWDeemRBc7XY94POUQ8cTMOk/+3r2r5A1SLAx6eEJWODCPWrKnj7QWnpdiJHymlqHaDv45z8WK
vsnD3OCrjSd/nx5i0sBiGz/5rtBoo93n3V/qbD7xf5f6f/bmmZZhS6CUUajiwmM6mdPAXWD+BWPX
I7RbbwIA4IM3brqn/i2ip7vpr/ZQ/8g/rC170Yv+rNqZXUqx7bSVKTZcZzDRaI0Pgx0fIxQEx6H8
N2dDN0Fkk5fpN1qulXruTYQteRopjyZkZ3n83YEq9/62LgeZCyuzY5/BKmMbOc56/qTsrN3EPQee
8wvEOHzEtcKAshhkDNPRVI62A5r9OsiMaRb1kS8e0ui4tidzb56yr+NLvJGe4EKCiuoE1uI0/Wp+
rd2wr/F5fqdTIvhf03P108gveykR/jM+Z8fo0D6LZxKEkG74ftxFR3mXU+T1vXol7CwW2S7tzjym
g7uBVI3KoVjyNO3a5+ENrdNt9h5mb3Nn7yrv/HYtnX5Nju6tVr3eaOCPUisPWC142A8bHtYn5UlI
zxf7ci2zWLrgdQv8rgm0XKNbcG0rVYsIVmQc1ZYy5dFWJWebTDATgfoGh9jAxP7WkCZ5Y1thBtEq
KghNX+eWm+eDdGzbuD5E4H+3mWV3K1XbxdNqc3Oahvb6aL3+ZfbUggYXiQG9IK+JsqPmf54Eu56/
VgIXF9V8vw1mh3Q2QGd8aObYxjT4quP3gNfK9mMnWUwOw2eqaLW9M5F0gHBW390/uQu7rooOGm1y
i9r7vE8CeFIzpokvHDVQCP+M0Ce+b2Bh864MzCKD1DRNl46EOhVmWQjcTCc/VU67PUOv+t9ZmmUB
VaI5rd2yFMXZV+dim5RwkpvM8dhrUstLjR6V16XGK5fvpNozXz0jWkFdAV+FgHsbtvFOhoTQcJpn
K5BPBeoY8OH776zOf1IpSPcKAM0423Z18E2ZwIbdX/eC0xiMnOmibyIGKmZOIxl0j6Om1d2hfnZC
9dA1CfA4mQ53/DkNjJXvuZQsXJqb36C6Uemtk2NO3VcP5ffiY/WWNdrHDnVVOfXqv/JdyGT/WtBf
cNQrs7MtT8wgq50Ws/Iwnkxd/8ZgQLSyk6trm8U7pzXCPq8wAtjuMD62LxBZ2fHW3IikAB7sH+cP
deMC1Up//ONvyKUhKwzwUby4eXtUSmcM57qjHqbAHmIG3pBCEiGZe00O9j5QyfvmFp46mNPM16cO
czuzzVRGUFaygbnQOWbqSyA/TdGn/87EbCtHGYhLJEJZ3EbZthjSdFuPgHMHaP+2902p1yN+r0kd
y7FkMZ1kAv6flc/CDA5PK2c56j547z/KJ0j5IApA18X3wmqvWG69Q4MXLq8HCIqjD+0hX7kiFrzT
VKhnWlCE8rB7TRsunj1mMPQVHJ18v8JA+iuqtGOknNuVLGDxs4Gtes3TNXt+9JDQTrUq5CKyZACR
aX7+1as287O6vpKWLwRtUxHtJjG3Jd8kjcxd+2opcw5q24DzV6Zq0Ramm+rWZjTGtanlhXTuytrs
ioinZGRwC2vgZ7fJR/QVPnfTm/y5OwjpXSXifUXnwu/cfCe/WWN8WNxTy3JMHv2gMMzZUYBUVanU
tIYsMzbUXZ1I5UtjdtkGfrl85fMtpVO4J6mNamqW4WizGyrUciUG3kcuHhrqSQV3+0axG//QUDTd
SLoTH/LO93fWOYXhn54YmKOO6dDQmVaSLXElzPIMfghfF2i/od6Qhkh+Mo40/3grI4sDa3u2dSxn
o0fR23PofC8rmNbGQP3hg8NyV87qkmvRfCfBMwwqtPpsvxk6iJxaNqiyBNNvtWQWDkwlVG3tO3gE
KcS3JlWCvvpqKFaydbLwDW3r52jU/X2jK1/1JCEMA0R0IzmPyCf8JwRU2xPgTLg9zR4plijs3bRu
HyMYzbMQpu+yiOqt4pfVWvF04eI1QVgBgDY0qg/y7OKlf2Hb0kQtpyI3hrBqfKT57DWuCYurWz6g
ceAJuejeM9fGqZdOzIXleSFVrWXCzfAfywDLkY14jhDt3JsuWkpe/MbchU/m7rzJHgm597/gshf/
Wfa8oqrWKnIMCsZh59v6p3bfHLoTrWhPPZjv79ta3GGqZdznoNeQdrjOvA07lrMql4kMUeElkeRa
trmBnhZxwqfabP7Fraiq1BhlXWWQdX4r+lzLkjmRqk4QbBft8KZI+m+yna4E16WIg/87dNNkToI+
cxu0MZh3aYjijhpLO0DMCmzQVf22cnx9xVEWz7l4S/Af9Z15YxY3yY04I+DIp/LpfKoOPSLR3ePq
q3hxSRd2xPV4cf2Vlo1YKGBGV3oz7JQdA4Q7/+P5lw4O4/wO1upN+KId77vG67e/iWEXNsVvurQZ
51Y0iLXVW6RrOq+FcfOb33MI4CUhaD7EJ3Ntxn3RHy9szm4qJ9WcKSmwOfnDQ2Tov0wV0Ddo/xj6
6lptVi6M5W01TVtmRJqp/VmslAw1KMKEYkPvJ8fA0d5p0niqHai1VvZS/EM3e2nIimIKVJQ8f0JM
mh1WkVoSlI/N0WcElQpxu0FnrHCrlzVs3lKupIreq6pypOmZX3+4MONk+CPGwMbSCyzqv4Ckl2vu
sXjPXFiZuYcRqKkzxhUQry36nl53VD6eT+Uv7cl4RM8zPQoajkZys+HffLMLuzMXOaeFE0gKqyvR
iczj8QQJGcOExe7+J1vbROGpF94/jp2hxiZmLOm7Lph6u2TFwpLz8b61NcMCQ0b34NpCmwwDjxHC
VO8ktAZb/ZlpI8iIQT/cX8qiIVXF8/Bwou5sKUxup0HZE+SL2HZL+dCqn0KGkO4bWdov7cKIuFEv
9ivzrUntSeBdqfoK3lxFGua+gSV/uzQw267eCkgvDRECGTEMVU7OWHaHkBEU17DLtZRZ5efOD+yF
tdcX0cVyUBQYOjJ32ixutxm3NSh/F2F6Wov5JoZocHt/cUv1XWBR9MYs0zEsZd5ESrtmYFiY11y3
Oz/p2+EAk92O2VBX1HfblW+1VN+9sjY7Q3VZN8nEwAHW4vGzCkOuYCI/MEq0ibz+S2FDvPmuDRju
fxIV5mi1wrzsLX+WO3NJIAaRVZv8gKxFtKNSog+OlX9e2dM1IzOX1ORcyUwDI6KVOj0gC288aIcc
QqR+J+0Rvgm3/n/7HWdeOiqRNUgpNuOjnr8R/X7H43+ybfTX+FDt1/oci0sUZQb4KC2VFs/1qSMD
suIi41nsh6UJ6Qbtx85XVg7DohEgoKD2NEEzMksSpb6LDb/DSK5I+7M27cJkv/KpxD9xc9zon9Ic
o1VqzR+JpBo+IGxMoMoZvId0/IDmF3m+/UXe+W6zX02oFs/3hUHx9xfnu05DJWPYnI4cejrQaKaP
DeX+9CE/5u/WP9MSlhaAvqWJKrBhO6/1zgtzmnlGtSinnql+8x/tZ/hmvfTZ/uo/oFH8AnPVBsDO
b82DW+RN9FZCD2GlfLIYXxwZamFyVYtcR9wRFz8AcTGf2hjxbNgh8hgIgjkUZVyFV0Xzyzmunr2l
/b20N4swGtp8oMKxV216+DqzzXDwHzpPIDOQpD7ed5+FqwGxO5P+gcnDFjaI68UFFeOY54mrIUek
INLTh3Ro30Rj8BdciSu30FJl2lJt0AVQPgCjn3cW08RvhjjjgPfesIE9wiuGXx3RGh7aXVp/djbF
49rlsHB/o/JB15imGBb1WbBspNovlYhnk2HWCNd881t9x1TuSsli4ZRfWZlFy5QRuBRuNZowdQ3r
ueYn+z6zghV419LVc2VmFrEKA0Jt9e9WeLexdhDKOJ/1wONolI/RHhIgXhZu+7F6HuET/jf3zqX1
eSHTrsPWTjMW2Xf+Lwr+aB8D/v5XO8nAlMGrQowdXbujb5kTBBgYgWxj2yP2U1Vr53nZJf6YmIWv
0O+rrhDzFQWC5raPvmEEdNxU1q6zNTuzkzUwDAhhBt7+Ot7WMr7u+cHpvK836q7hvvE6ZnAQ5nxa
S1GWjjQpMTkrVfvboSaU2SItM1ngUD5bHQJx8s9afV+33cp5XlogdTISVwrLyg1tm241ZWZOoUEl
e9rUQrhUfWbkb3c/QC1acQA+2dzUt8NSSK0mmtqxmrKtYbx4GZtX0v8VK0svdm7QP2bEpl4EeaS8
I60R5Wv5JOYYYgq9zLXRXcmPycFE4ehlLf9Y+kyXFmehqRuC3u8pHrpNVr03w4LpZ22PfKA7GPZK
FrJmahafSqdujACaDXT46pYJ/xHh4zKIngIh0p07a7COJUDA1WbOApXGaKJkJGJp3GDZV/VFoFck
yLWDI3qPnnbejoc1PMBCDBZtcEZaHJOJy3mBDPQdvIV1wxrhxrfRv7O7f36Z0D/RiE1w9TPX80ry
duEjeY3OLDP3VHWql9IYXYUpPav/ct/fb9eBETGqQDJH3jiHGgzJxPiwVBiwApQf28Q+kKOuXCTC
s64zxmsTswjIQPVo9mWFBG4kbUPpOajabW4dKeBsWj9z76/n9vxizJJRz1Us65b3HbaUGG6ZiKk1
edpYseKaQsqj2/5zK3D7gc8ApWHD2nd9fCW/cfxRqw0YG/6yxocA1gA49O7bWMhENYX8T9dxL6YA
59NOTRLIlj6SK/XetFPEqCiECowsP5ffGD86OtuWTl4KxoZGntm4veLRY1/7FQtZlPAKh3oY8zoq
zn691LHsuVUk0kMx0FLBiQE0OjoFuee8ouGQ7kXXdHN/6QtOeWVzdpcRmTokTBXgC7ALPk2Fb76P
A7h87ltZ8EsV4IIl0PmMhc8T7XoA01D7tF9UaxICpMZxTKVDYlufB314OqMpsfJFF3yTwgcziLyd
FsbXnDo9G21N/pSF+TEw4y+NRbFiddBdON/VeTOZ8xW1ezC1FKzmbSUAjGKSjN0Lj8VxNF3m+LfS
E3B2bVeegq3NG2aEgMDr3ybOFq6NtZbMTfif2Z95TJXobZCLItY0IV3DRQ39jdeI4gEsSvc/4e24
1czWzFNKR6I1XGPLaFXwp81+Un+PMU+2GOmyeh9Ez1kUbhUI7TqIaWCV2DaAqQLdpHNWoYTJzP85
dWUz28V2snIN3t5L4se9tsNoUBv2a4J9EcD1NOnzWrQW6y2VIgZNHlQvBCce/LIfjP24Yf4UgNxK
aFrc/Qujs9CURgh6ZyNGz0gnFa1nIpvkJD8nu1rZ+0U3M0V/iFwJHv3Z1tu+5EStjpsJgEi9h+ie
hoq6ytZ7c0rFJtKWZYJGtZwbSE/fGnmvWURB+Ks8Of6QTt8H81usnndToO3uu9PNAcWWpeli5hFt
HEgIrmNdX0FmVAPJc63W2YRyhuTwgID02hzrmhkR/i78YlRN2Fc7YQZVGC2C9fZdJn/775YifsOF
DX1APLEJbLJyWFejXPViVCiNKVmJ1LeJLFtGoYTtQkoMt5ullUjcdXVLF9Gdfrbf6+fc8zeNazwr
DONW+2Cz1uq6uRkENgFGHfBPmm3fdOuHsDWTFtCgC5Su/5aMifrJCsef9/du0YjFvLgFnlaU6673
TpVL1dYDPLstsv7E8zB4I5ft2btvZcELABzokL5ajgbn9AypUyVhkZxbdq6PkZz6FGifzHglAolE
e3YTOOLwiMcZFuY3nF01aaTkIjEu4KY0pRODFVoybQruIMYpTz3yFPcXdRt9xLnh2gEEQA1Nm21d
qodlIUc1dVSFQmp73gXIV58V1JPilX7u7UcCw22ANIBsWWfMYrZ9SmeXPEhZWyWaDG34BW6klcUs
mQAnDpkyL1vDmOvJxLIR5VFB5TGyRpj3sj3DfisRR+zH9RfCyS5MiJ9wcUyVvK9lCOs5ppEBU/h3
HeHRFMKTEmYvNd/e/zi3mD6KzJfWZkHB6cuRWRys9acKRdaPIjOAXfBj/Pn8UD747rmAYCXYrY0k
33r6tVnhNBeLHCA7zkdh9kyyZQeI146qd7bXChG3n4vEyqZvxp0Eesmara4tY6cd/ILVnbNhG9VV
eKpsa40v49YKxwmvA0IA7Tf1juvFFEnhFBr0poxGCelXJNPzdCUyLCQOBk8yW6b8i3ztDZ9P22nG
OemYHssThgIh2Oshdy0lHpqRQqEg2fV5ttHlKiS1yne6FL+1+796uia2AxUcvMn3/eZ2yfwcHlPA
ojnVIKSvl5xNMFtZZkQPSn4Ar7xR7GTNM29gi+a1idm3C/oqK0og764uAWPCTUZpPNRqQNXK+gSX
3V5x0GvLmke7/fTfLW7mnEUFNhNSUbymCFwJHmwEGlYypdswzOKI9QZj91wqc3BUV9iaNfQhQdGW
dhAEe5rvPEI+yIN4ZP5TaOStjQjeHjlh0qZDafJwk+1ZdIyHvK0CsZ+R/DjWsBr6b8Pq+/2dW1yW
Q8AQcd5W543XIUNU1IENAARIq23ToPhpgVU0m9yVgsfYhybMabuVeHmbdBo2z1ABAhEpoTG7Xype
O1E3lKK1XLoBxHH9ULwNCsGWbD9SPDxGsFrLg7JidqbmRDMe3g1BV2HyoALNPifgyCRriOC25xNq
xtMErA5xb5h/3xfNhwbId8lLKsvUTa9UK3eQcL/rCwLDusFqwb4QbWZnj365XztVSvkYuux96eQZ
OtS2sam0DoUMC127+x/1FkAsVnphcHYSpyGwG0KOeLRo4y5x9kq7F/QVzvb8cD5CIpnY3vDb/JK8
T/9CpvYV1nf/Jyz47tUvmJ3Iaarrsgr5BQDQvF5Fa/aD2a9Nv9222WbrnHkSbOZT3TFEQnUFDYQN
7ZqTsxWoAXWTrUo43QIFhTWTbFKcFeMGWtvEdRB1Rk5Eb18k62ein0+URb1BQ/UZJudMKZB6/Evu
n/ypWfmitx5EhYpClSqkEJnTmC1UgezfSBwNNZxEzrY+z5qjOZjD+xSZhF0cpGvqTtptXBCTaAD4
hfIP4W5mUJUF62CnQ3VyFPtK3cr0FPMk6xuEiPNT+CGD89DlZhsO0lY/Bo/wXgN38d9F3wBw70ba
yOlGZm4keVbhY4Spr/amnCITtYpgF2sfxlVpvRvQF2oZPDBFkBaYx3nGn0aaHPmIPxBOxgaGZget
1Cxu5J+NIsk4Ray6DnkLhOyh/Khq3/tYdVYu2YWX1HVioV3fsmUaMq0ykVjo+wEKeziqkasE5lFu
6geIlsd6sz5zeusb2BTvahyTZGNex0wCO8bhAAYP4zsbJaIAve6oMd1A/cfZ+pWh+awgu17wjEST
lrGS90rQvCu7bAWDfBs2hAmTxzv5umj7Xu9fkY+aVRBH3UmP5Lc2KJ39aOnJB6PNou39CHWbEF27
izgBFwktuo/5Oe1xF6OxNnoawC67Ap1TRRp5HfcxQc+aMWBIoyGtvDaRDbYZZ7lpEIaVnfIxK1z9
RT/pXrazj6jJe+0x3XSJy/A/MTg8jcxd7temyG4vW34DeQSZhGVCEDe7Cqqp0dEj5iD7udns84oE
tGxHuCqkQKV+FtnHs8yZlDKf9oeqhIf7u3zrnJgn/9Upc/P6mr9ejaqpEd9g6kJjdO0YBkO7a00Q
mUqgtJu2kIZ/fgIZ+iadYbstgvTcg+RWaaoQ8m5OYP29c44aYrEQ7+2y8hVb9S963IQdKsKqrhGd
maKbuSzaxJGgIDcpAZjIRmRMqnFMj/e38dZZKWMo1Et0qsK0eISnXTgr10IcIYRLq1GrjrKmvc3a
caXDsxS7wDRxt/BqMZl9nvXRwYo3k12IJPrUPKjbCShVvfEP405F3tb3lJUl3TomS1J5IDEfK4aM
xN9fLKkphqqVFJIiqyAB0nMFmXW51vaDpO/0TD3J5/OxODcP8TicV25TcXldn0tM4yGoFlL3VOYl
QugqmkjNMhJQn7Hb+qxkiJqfG6JM2++Hocr3YxmuAWkX1+sAUkBQitGuuWPGemul0IeLqle5g3x4
iwe/j0xeDtIZ4G6nnt/ZSfQrj9bE9G67PybLvbA8+7CUEQe4kdhp/REFAq/fR89/j3XYXwQrQeat
zTYu1CiuLc7c1bfiioYrFv0Xp3WRiN+FGw1iGoSniHaCDAFNxH3+I/px/5jcwl1el0qqRP2KgDfP
k6ygVisaM/hwkO6NGHZ5xi3iz5mtJbAbKzwt2lBlAqz/MRl+D0N8eepHmgcSc9KuZg6Pji8BAg3T
wauG9ktY2e+oUlcrF8NCbUC8fAw6gvzBiOvsi0Duwfirhi9k0k7p98lRSCyfXzr10LdbmqxCZHY8
IGQ59SuuvxRILi3PvowRyShsdVi2h9bTQmSHsi/3v8HC4+N6cbNbb+zOXV3KmIB7PUXtFLTf3vLC
xq22UHFvC7fh6kN92JPdaNMe1tg/FlKIq72dPbYUsyj8Ucf3urYueOikpdsppbSrI2dlLxeeH6wU
dUCZF4EK6/8shLVnZ5DkUrj5o4LYarhD6gMUsVCQ/X8cqqWodWFt/lRvMyUK7BxrzRfLFZBG5U2x
Gz5SUiG9tCoE4hkoVA/OuzUqgyWfIXlgws0SbMD27C0HbWUdJTY1ggDoP2g9t55W0r6l2HhpYfba
8JFXKOqUd1zMvIZoQ7W78JDurON911wzM0v54EBvUQ17NSMwr393u9bhp68vjfn9crmcmV8MyXlo
mxI75XbaqdtkF0nAMRsyr9gVrJE5XGTGu64HxrNDdvz+IhfaqYAm/nyu+UWTm6EeBi3Wa4RpRVcv
rj34a60nnaaxvktSF0lOOGaHTbMrP1sfV8wvueml+VlsUxqt8F+/pfKhDT0R+/0jelrD++Jz406e
SHWLR+koQ1G28nkXHujXK58FtyqJ624KWLm+13/3e/uo7POj5plv1hH1S1HmcpWzIJdEoVMj8MbR
Lz8p599JspeztVtC/Nw7bjQv2U5VQIcxwkazqQWZnaAftR47HKjbS5s1vMbi3Xm5pNlLwcy1sxHW
r7sXHZLN9CPbxJvz3tgHxzT3BDWuc0p3QHzRDzdf7nvN7TNBfDlKq8orEue1HHGRDLaxGjRFR+45
qJW1beo236F28jU3EOurTaR075tbvIAZBaJTTDWFCbFZ0u4gIZH4MvaiTxVyH6XXlx5Cultp23mS
UJ6CXBbOzFX13sVc7NLw7HRkmaOiVIRhISVm7IwvAksgxkDg6M6Uffxe2Y5v1t6Ai85Kj802RAFL
n9NISq0WlVbGl0WwxaVFtm2llxGl0PubumTF4RPSn4L66gayMnDxt3VAhdzulX2bSxsdkdHYWWsz
LLgKzSFYVnXelGCZZvd7zQx1Jg3cRtaAbl5k9Dy6FKl/OHeS/1hFqbqC5V+0B0iQihJUwDfvlHEY
jSTvWNZo6u/KUt4E5bBHk8ctw2AldC+ZQhgGzSWeRHAPz5zDnphc1yCac7uyOsUoLenno1aGsGr9
uv+pxEU3iyxUZ6mDkyEzSGvM9hDSZtqVSmy4es3IYpBJBzoZoWvHxp5484jGW83MubHaE1tYoENJ
kSYK2s3kS7OoKbXpmI1OS9/tgSmQo9CJDnfZG8Ni2Kvf2V9iniNt7a2xkSx4JkUYBYgDC8ZtZvvq
647dtBZmO/RVHAeNxfpjGL+7v6diz2Z7Sh2A8WcWyCGYv2flcpTCChSoW6nypxb1ebdUiS33jSyl
nKCnNZAaUBzxcJhlSsUwJHILCt41nyfmkglVVFvrBzE2tk7ju/S5cA/kBgUPD09IlnwRleO4riur
MTU3V9MvEPC7hO9dnsjeUKwyrolPf7N9tu4wUGILlMNsYe1oy2nbYQuGmmd/X7vJxnmqdx2zz+jj
rDJsL26kBjcljyGTP+dV005qm/jc9pprRYXz0CExcAqkHJFGJkPbH2ag0TThEX/QZF9+7u0xfB/C
BAyHrIqKcCmkola+7NIGMJvKuxWkMMXP2WZ3KLZJgMlF6Tg6DGB9Njbs9MO2P44f9B+J98877UBW
qJGpvMRBSc2RqQ78VbURseGJg0igpIz1Dkoi88f9ZS0dPY0Si6lSo+JWmKXCRTT6KUqqmmvok/2l
NCv7RAjggR70Zb6yhbcn0Kb0BRIHoJ6Ak8wv9c524jhVsdWP5jaFIWMjgZZaeavc5rdYoTxGC5gQ
Rnvk+lCouVaNpijxy3rWBXDfO+Ej47f990Fpq6eWauGutsfzitWlfSRwkSUxVUalf+YdluSUXeJT
5NeC6Vnu6tOoJpSTjfPXf/69KErwmuVyBQsmctKLI2+OTjO20J24Y4PAZKoU1aZpm/PDaFYrdYKl
FSEMzOsZ6gjC8mxFdgkHiprV8JlMGbD4nxEY77O8VupbsyJC3MV6BiLXhO4cxxyd7ijmCpDTrSWt
jWMvmmFCjcITmBUAo9dmEGrPw6hoaI3oGVLisTuO70xkA/75xwF98H9WZtf2pFlNrzlsGRPND0zs
/NQS/SlB2fBfmDFhLxXVKZUs4Xoxdp5YVklQcJmv9DJbP1AAOPbBmgTB0u1CpRkRJaBtDB/NXuM2
qoU1dNYcV81/1+S+J9ndd+SDH85Fu7+/okVTDkVXkA7Q280FZDiU02A6mEKm7XOpIRh6NoPGU/z+
oa+H7X1jS48LWqegZqnzLzRrqScPSFBxRyNIV52Zua7VbaZ1BUAHVALdKQ4KFIf04VGjzvgAe3K4
idvy+5QF+kuB+ISDPEntNy7thmAjD6q2EktevfH6riWDpgZtAmaBtEKeHfKgDxJbZub+tW3eHccX
Qflp8jiP36gHQfFzf0Nus02RsOsInzCDatAhvPanWK8mJtCJKSB0vKYz3dixN5GuUrFitEN9b2if
7xtcXuCFxVlsCZRAVooai/KpSr2/exnDqWfUwtxlz8yhr6xwIZtgiWIAl6YlFf558tdWCFgmoaxB
GNNsgkO7N4/ysQaiz/zt6kv9NthcGZuzJUnWmNpagTfnffO1Sk0opxrt6ax0m5VtvD02rEYcGLrK
FNbnUQ3A6dT4BZfO3/pf6C6dSaHddE8F1/bgpPXCbf3G6Fezs2XDMMQwsyw6l+LvL6K2P1RpijS0
Rh/bf0yl+rkaxidxrt268T/cX+WtLZrmUFkInJ44FTNfkZA40gYaim51tv5ixOqb1o4/+yj/PYDP
u2/q9sNhhFe4AFstIBSGQJqGzODDtX3/LZr8l7JsfXdylLWRitschSSIKxwlQV4JNw2urJKLsBwH
1qQodFmf1Px9Vz3UWQ4AfyXBWzRFw8XmLtegnJsleHGsRFM6Boz5RNI7qem/0sP7acrBk0lc24V5
Y7j3N3HJIApKqkiFmK+ff6/Igl+tVSSOmpZukpzHcqhQcoCnSXtjrgJvlgo2FDXo3gt4HGy+2rUr
SnF1bgpg0pyB8Xdqulbu1l68szfNtklOFSiXaJXVe8lPOHKKIExAS1Gfxec01/JRSllimNnInI20
Co1d2jfb+zt5a4aihnjfCSAsZMxipy9OmZqMyjlFPBwFz+qpgWyY951PhiShWHzfkojw8wuHyWzu
eVnAEOzZVa9FhtlKBufZlpofUYo4RtevQaSWViMYR6k/Uefi+r1ejdIjyenXHK7UCSawMNovdKTR
pYK2aeUY33og8ZfAyBADpIc3PHmZT9aq6eIYB6EXR/vIeIq60kumFHnnlarCoi1ReBLVLua9xKov
vlE5+G2vKCLWN8FL61SnylDCDRrf+7RHmSpyqn5ldQuoFZYHyQk8mSpw4fk8PU/GHJHkTqPsrOxC
z/k8Ji6w5HFrP6Nnvwl30tbyznvUTbZ5tIm4ZBEz35v/wjnFyCzsoCIwz6lWdKeWKh1BVFcvnINd
54w4B5t06leK7IteI86ZqO4Jyofr/aVT0ZdyKSJl0CneKA/Vg1lNzNsV2fDx/iEQkXB+CHS4cHnx
vFYdZg5aRbUWqfGoCaJhKFD8Y3Rkqn+/1uRa9JgLM7PgUZZ1Fthn7rM0lOWtGtsMlo4W2oXxQM1S
Vz8gqrx29hZtChyMQ/FGx3uudzGr0ggmYDLeCNLBA3Dm2POjoHTPldkxw2bX7qDk7+9v51JMuUxi
Z9t5TiCOIz7iIOXY7AhcuTeovboyfbMAZaD8pYO8ZFYAaux5AaPMx046m3w1geFKEY7fDTTpyZUF
WxSaCh/CreyuzfkveOWlUWNWyZjOUgfiD6+MhtRNu45JnLe2vrK0BX+8MjLbQKmgTxH1rKxK0U22
T6E8IJedHM2g+jFp5Z4K/BPMmCtWF1DYVxs6n72IpdKPR5u1JcfyqaXX+3PyuH7WOYfWNnHmlL0z
ZKmtYwhQ+U8fJfWN/At8sBAZmHBUQCj/H7Kv23SS5ZHeOXSXgM7flPHOVEp8hbjldxVcR1L+wUB5
3NN6tUBpNvl5/xAsuye0tyD3eWrejO6FqtPrVGrwlN/ZA0p3GwMqJ63yOtlTLXhDaDbvkj3lfH3t
ZCxuLz07OiPi2p2/qW2/bGK9I86M6RBAZtrEx6qaoiMS4mt9kYWjztljHBrkM6Wv+Z46566fIp+j
HkX9U2IknyotX9nIpcPAIdehJQF5io7edQRTa2cgcqai+vpnEHYdGqCKkzu7BEi0/tgRS724z5vI
n+BLwI5gpoy2XePKv2yAaMah7jZq6ca7yBN8n23z2CRoiMF3RPPeNVeC55KXChpElYoiiPJ5VKO9
AOunctbcOGgZvos3sTJu6BVtcWhvxUWXvt6FrXkwG8Pe1M81toRETaw+nR0UPO0N3cjdFP0Pae+1
Y7fRtG0fEQHmsEuuOFEaaTQj7xCSJTPnzKP/rpbxP57FIRZ/6bUNw4Bh1+pmh+qqO3jVcCy0/bb8
wEo7m2rDf0M0FsdbgtUHbUHC9gftICGxlD3nNO/29e3oZdy8enaoZc/H1O8lEz9gEwQnAiw/9dsf
sLiIVaXUpqzmB/BE2fVncdRBs/GG8/ayWpti1DJ4oHBTcf8uHmFF2GrgsUveRIFxP3f1LgiC3cZn
XBuOg56ZKK1zDy47T346J3aQUBX8dzjNsT/hggqGWT1tycWtHS1wXkUOSseA/szlJvHD0G+MShxq
vnnfRPNDocm3wEQ3NsHq4SlMxAQXift9+ZR0RjUJtUzkmGx69PwT4Af78ntJZjsea3tnnoZT/irH
3laFda1eRA9UHGqo0/FSFzPw5hiYnDyLclHJTVMS7YLsCYAHsqSSNiYvcdu0f3FpIH5tVdaugTfr
jnX8M2kD/5OKUupGh3ulYGlf/JpFucUoZLtRAO64+Z3AlUU3grwa79UzOModucG+kt2m2GmfN5bU
yndm1nFGh4YJRdIRaeWbWXAKkyYNT1RU66a9Ou7iwY2QtkD7+K52m0+l41WP0qYc58pmEaKfVCSh
0rxvtAUWe9KWMV7ujR9aXu2GyD5eH9jK6SrA5yoijqK2vbyvmmBW1GnoDbeMRumlkSzlb2kAyilp
s35WwnpLi2BlRAThlcSmYdf8+r5v5rGqo65rmglN0Rh5mWaszdusqcyNzG01CnhtBR4BdIblbpkg
Z1gSrDM3bJv6czXr9SnpwuF0fe5WisUCB0RZWpASeZVdrok8DaXRDEegCdFYeIGCa0Hs99pd21S2
qzphfYI8SAfEt7ZEaNe+GhhgAbCnkvvO9Xm26sHvVInjrRv+DpU+Oygx5CFtBvxkT9LGpltZ++KZ
TQ1f5U6lgHQ5TmtsIj3FeZUeXuzpFBIkOzuk9kaUtUr4RRjxUd8sjQx70lpqCTP+3e+AdR0E8rve
S/cTPsD/Py69lUVyEW9xsMm4zdR+R7zev4m+lGehresfAusUf8Mp95cH3lYjeyV1+7dMDS+XksWy
Ajk0KdrRfmC6XLftM14CGSp2U72Tyz59CH3TfkZhJtuNQaud5KHZSk5Xlg39bYoUIpWiZbr4kGgE
OZjwUZq2rTF1ldJ6xdasdOPG/x4aygZJY23VAJ+h3kf/+f2NpSpZF/VsTbdKR8WthvjZKKbnzEz+
vr4L1z4j8AbqW5hBUH9Z3MA0taW5BBTvZrwQnyvNL869LyWH61FWR0PZQKhMCHLjcq/rZW31Gl/O
VHJjT91Fu+90+tuxMykbWejagLgnBXcbZx3qPZf7wEqNtpSd3HCBcn1whv4Tlffz9dGspROAZP6L
IVbKm70mO30Y2BkybOFd/7d+n8RefhaSxNaD7R+mr8pRPZQ30nnLFGFtAQr+DG0F6riQrS7DllBX
SquoOLcgN+y6ujqaRq65jt58CUJtd32Qa59M2IRZtPNkCv6Leex8xx51FeRY48cIh1bxi52b3yHP
bCz01UFxQfOEdkzCLVIDe26QBhEO4sZwSzPvRjOpuciR5zfhxmdbGxEpMygEOIfveyXhOMaljkMG
O7ZI91aUfegk5tHRmo2pWxsSD3XKYIB7uGQWUyepflYVPoTDSan+CSz9NW8qH7amvo/KrbW4Nig6
WirrXaF4uiSYDHbQp/aItl3dIxulGR2tZ+fZBOHr/v56IHe06SSAV3xXpjWHuKzoYhuu2uTOLtNm
RIeLubjNymLrxlyB1Qu0CNMn/sbZtFgTqVOWeewP/9IptV1xnMODPLj+CL1kOhhYfE+4xJmeCqu/
dbNNgvHaRQM1FStlehh09hcfMAu6Zhpi4g9ev9O/lEwq+gV45LlmcZA8YRhX7PTGQ2Uos90o8aI/
cLCkefL2NyzOGDyHMVyK+A3Co8f8IkgMxlG6aR63ZevX1uvbUIvp9quwqCQx3D75LEv1Bw1+u2Wn
4BvLjZxvpcnGqIRmlwBvoTOzqHcmIO/mSnxZ61E6DN6/jivRsxK4KVwobd9WbrcRc3V0b0Iu7p4m
j4u8NgnZzoXm8lQvduCylTtkOIqzZAx/Xd8na2XPiyEuqgFVmtdaaxAvPhdPHY9nUQsoPmzXPVdu
OtJXAGqcaCARllvfntQpiZHCcMtJah/HLM/utMzxf/8ww+2KQucv/Mg7HOpcx3Nb2yTLSqA1Jz+v
5p2jh8W+8uX2VCcIwFyfv5XPhdA4DTdqAsBel3BNY5ALo02JVzj15NqYJrqVmd2j/39XSGQQ16Ot
HJ9geRUFO2obytOy+VT2OM9HkNRdVPjMu1jS+0PXtMZJzdB5uB5qha4DXBFUMkU4AEPUAy6v7wR9
7BRggjD7gyR+p5xU807CAQgTqvCh/CZ0FCJ0u73w3vga/aN0G/HXhoqoBMsarynYbIvsASXfzKKq
w2qcP8yluZfhaQKw/4MJfRtFLNo3qVGmT1oXzETp69dybNy5jF1/+HF9KtdW/tsgYqhvgtTV0NYA
M8kZKkQnyj2YhY1VvzVZi9N3AJVVkLFCcaAhH6QPRfu1M+aNICvXDFk3LV8EsESpbbEgeqSaMgTa
mCsI315vJtKjX9fpN6xn9fty8ntPr9L4LlNaeR/U/ZYI+doYkQuA7scdq7LpLmfR6ktzKGTEdys1
e5y17AgRx7O1rQxlbUML10BGaNgIDy0+VpmMYjwKH4uSj7U3BsfDcOBgNPHL9VWxOh6a9BQuNJKu
5QLPbSUF1Mp0SlX5qal5badS6cU5KufXAym/KiCLiq8jwORQACBx8PC7nLq2dvK26AyqZuMwxZ5U
cDbuwFjIyi6I28lzokk9T0oRPFShKn1q2lb2gszqbuN6DB/s1pJx3ZW5f0anALqABp+i7sHOjj/q
drQ/gBxXX+3Jlwo3NIbyMbZVPCSLxjzZpZy+Rk5JBZMrDY9pU5fGfRJPypM6K3bsFlWVfav0RKWf
n6XWXumq7qZMouDBjiVlP7ajtA8UxN/NbLJffLOxftrxqN1XShZZnhRp6QfkDyOSnCGhoxbG8/jF
Tsykc7Vi9D/EtZqfMgyLX1NDpg7lj7b/YSr7eS8hMJq6WRrODTpnua7t9diMnsBlJwetSOOboSyi
+1YNpadxLJ2zkcatq6SddSz9OOeFkaTtj8LO88+cklHrDvKIqh41IvuD3srONyftlHOs6k3udvEQ
PGMyYt0rzcwlxCjuqjGKbqfAKPi3FbpHiHFHNyqeZ2fJ7+x//Mqc3ambiu9+Gk43cTdgyGlx5Jed
pnqFyeczKlna5Z2T3+qJ3NyGdQ6JsvSHzCsbh4QIttXeLOxP2jRg2NZhqIJiZ/8qQUb5IpsDYj0q
7cauEFQDihRZtVPydpMruLbIqWmSf4OZo0C/WHl2H49lFPG81eZOv4stef7ZOX3qBUE7biROa6GA
8FDyEFibd+WWOTdTZ+oJpZfNba6Hd61l7dVe/XR9N/06AJabiVwQZgIeuO/F2dtpqpU5BT4WpG4x
7ctzto8PY7kPP4ncCS2dXXrq9zgjIHrjRp5glrZHla78c/K92Bjz2mH19rcskjcWchTNFb+FJ+I9
1eN9Gr50wY9y3FLuWg2EICZnC3/xxr48QajfKlEh3m1hhgtoWFjSbTDLwxmBY0QEneGfjUkWh/m7
SX4Tb5EFk9abiFcSb0DYuAV4/GjflI+ja56l5xL5gY94yyEYthNN5DiGMKwem5v4uGVau1Y6EVXQ
/417McFIr/WqpPE7BMoi9LRbtv74Yp/rfb+PfgS0IIKcRrO7JRawljLQOBNup8oKMwzQH+JQNY//
qpFuaiHopUkbmf/7EBSyKdfRnKfURbPj8pPG0cBxpiCciVU6it2FO+jfr39F8RC7/Iig2jW6WII4
hP/J4qFmJjHSzi0RVOmlS/7mMkAwOnJ1ZN59dQvqs9JXFdEwjRL4ce7uxcUdKqicqvLAJSdewWhh
D92uGlE2Un/6Z8uTD+GtBK+2c9NkZ33dQlq/P32IjnQfwwWX/M7sRUlC38onxuqnLhRGukY/+nBL
eHF9jG+iLJaj7FvWgCqN0M8DaLfHiGJ21fww9PfCDVfxzINzrx7EpqiQfY62ivbvQQIOjzdOcro5
vD6WT7hojJqiCElZeH5EsZepcvgSZ3Zw01fa/NSog3UOFDU8ylOtfsqQpNc83w+26oorr3IoE1hW
wHYS2F57sa7yBG8zPbcEnT44abmr/sy/pgeHMzd96GfXlLzgcbNr/j77vQxqX26XqDSUOesJan3q
75zvSugOT9N9eNAebOeL4yHjgvNTHHzKJM8a9tEmuH6lGcoPgPuEBRQgHmrflz8gT5OeVxo/IMQ7
hkvH/xrhlCQ6ocrefpx2oomxhdnbDLoYta5WTTVWBBULDtWET1m3S/WTHsMMHz0hyR4oiRs8bm2n
9/fN5WAXeUMFRGLMYOe4jVNUx3C0oORGlQbrx6peQl+uU/f6WbV2GvLIREVEVFzfsRwzeWqlvibg
bPswY05quIVf3YoghvzmFZiGYYz8p4mWSGPktKECVDfCr/+3USzWiJGOQ1pZxHD0gHpY4qowGq+H
WP0ybyZqsSKyKMNlTUxUmHf3jjGdy/KsmPhGKmny27UVFsGbUItFECltmpGEYb6pZ8+zI99Eym09
NRaLQv6jUCDOKXVAlFvCrPRQnbIQCItb+P29Zn5jE7r25KAuPu6uz98KxEKM6r9QYp28WQdJa6qA
wAkl6ol0DspDf+q94pz9UJ63qdJrq05YkAj8mIxG7eKWL7WhbsyWOeRl8DgH4YfJCg7XR7QVYnEp
VZOpzXZIiKZU9lVU38xRtf+DEHwVRoBtDVTTyznDUdbvx4EiZW5G8+eSBsXZTmNSz+thVtI9ulUq
ogoWLQOkahbfZqoDzQ/mQRx3GgI5vepN32hNH4MbYfk+7LTnMjptY8JW0HcYXirCjAfVed4wi32r
jGoxT05PaWU8iN6c8b04hjtrb6X77M46ts6ue63O9OGPyo/wzviabHEeV0fOpU79Rqgfy8uyh2Mn
qVUIffPwbgSXlu2LZ97f0Y1oH4gbpmlRx8FX6cfGjK/lTQgw/n9fdvmw8NMmGLSGLyvf9Oeg9OT7
6ig4LOlD/RDfjvfyKXisNvKYtZhoIQDnYKAa+M3FapJ907FzygGW4QT3XdchkpUn+p42VLPRLlzb
G/SGgPGja4GkxWLh6lVh1mlO61V1Ess1G+nRTocN/MtK/wkbyv+C6IvHWTFLBW09GEdj6kmfzHt/
8qZsP/yDQC4O4/ouqz4m1kl8xfJo7TY+4MYIl/SWukkBy8SMkONsfKlRyYIu7YXf7NQrc3xoWi86
bMHU1u4gMh3hgcnZ9g7xkyKVFecVzV4wMK9ZET/OWB5qskTkcf6DK9UWb0CclSASLHNeP+PzSRIv
MSWozGMZO+EZgLG6sQ/WliQPCJCSbAUu6MU6UbNITZKCd+ZYJePZabtkV5RTd57HZguWshqKhhb4
Qsqo0KkvV39eVGk6S9RJaj3uTulc9i9NmeS3UW7nG7WS1VDkNJBYBPxgCUEZoyGcY1EqUeQAya/R
/BpnVbKvLWuLWLgaCaQG3SXABsg1XQ4KtFtmqkPAlqagd+gMCm2u05fJoR2r4g9yRUAGBr52iJ1Q
AVp8LMcOnVzOeUzGQWucs9Cw9nK2bVuwMiZFBogF0pQXLTSPyzE1PlAyzeRDCRFxjHb65jPFaOOU
HaudfIjrn02PpB/CNBtFJU1M1uLdTpGHqeRCoBO5vG3rIYykbs4A2QRJfydFjnqjoxCt2cjij7iL
umFhVpGbTTq0wyqUH42ykU4Fap7f1TxCc1Aug5JXMJRc3YkxTLeG5jWbK2CToVV5RdDYH7S4Cx47
Iwk/y3Odn9QIp0OpqZTdHGWmLdhxtNOkeQi8cUzk3gt6PTqXhTZ5HXO9Zee7cqC8HfHyFuozPxoV
m6mmzDu4EybNO9UOvin1+KEZrcG7fmaK9bGcX2riNM+wgRa4yMsPW+iBPc0T26IC+PGtrmx1ByIr
RyYxdbJjnMgAWy3aXa2ZWzeG3kubiIH35TWUXIQZFe29FSpdYWR9GozkuP0hOEFTLX7Wt73X3BWH
IPHqIyKRx+tDXrujwKKBxeAU4LJ/N2ariZRh7kSbWXqcd2Z0Xz2gvM5ijijNBNHeweebUtrn5LBl
dbn2iBU4OJ2Ejm7iOy5KaYO2NbRfxcRhj+75brzLDwm7yDg259pLP26n3WtZ/kXMxTMpKq1IKiPG
O92kn/8l+pufMOYDDDKctu7DzWiLE0lRIzlUAqLBRQw/hF7lhYfWzQeI/gb37+alv3Y0/Tej72Tq
xtHRaSIRD979rj1Lf+v74uhQEbCOxg1STIdthTpVzNhy15Ct2cLmHiCBtbi3Us0otLEnaxPHYXTK
PjoP5T75rHw3HuiG3MTfM5IdCWno8jSjAUDesVPR7/I9BOVGMudNlPhK5oPgzH8/aPGJ/dCfaRXy
g4QzrBDpS+w92LP6VjuiJeu1z46+m7ca1ivAWWq17Fn8e4AmUvG5PDzyVA2LISVhrttJ+17Ec3Cf
mFFwjPMkeWjqgvqjklshxRnMjF6rVqofh7Irf5o01A64fUxfbCAfG09AMfeLb4MjOY0eukeiMbL4
NlbPMz1NgDtMptl5aiY9Q00UJz2PQTk6963WbDzV1iLibgY8h1sfmv/iDJWlwAqllIjlVAT3Sl5O
Hy0/zbxabYt9Qo7AHZLryZfrx9jKJwcRKuq8nCQ81xZRNd+M+9BAUz3RmXS30DS0RG15y2d27SNf
xFm8UOQhamdZJk5/iOa9cEgRmlsNtfPCFdT+7QNr5QZkY9HbB2mOWpomRv6mKtEUTq6OvUALp5Vx
kPriYEfpbVHWX3p8cXbXp3Hl+EBqHI0EBYF6FC7Ej3kTLCbVlaLJNpCYsL5Zkl+5Td18jrso3lgl
a98LNQZ0C6m4kOou1qUkVVkchK3p1kj6uL41Ptipcfr9wYBQUTG6MOjYLJNcOeo730CwzNUT41vW
RI+SXn4L6y1C+FrVm1q3oFLQ8UOwYJEOoidpJfZQmiAJTfthkCiQQsKT7acRN6YbPYaQh3dRR38q
Mm2vykfZqwuzOJm5E/SupU7KzTjr+nFGqmTjQb22GXmCgsoGOQFJYnH9FImf0A9HhCLGLszLLZo8
cxO9Go15H4cVPG9M+ja+7MoSQk5BE6ZFcCPfQRrSUJeU0oiwUfTb8dyMiNcjqQ4Oa5LKeviTYBQL
BM9TOEQttn3fKmGbNpRSY+u+loVVy1+DsfUuW7vEKQD9F2Wx6QdNAUyWEkVY6woJRftu9mzXQMwm
9zavcPF/WxzZF9FEivhmD6pRmppWSTT92J6H+8Lr3fSLzelSI7wvfb6+R9YOtItoi+Ml9lvbHnKi
jYfgqXpqPKyCPwtlJ/Og/Nw+zVZXx5upXOwVRBPHQhsIF7R3eV1+nTDQ1qx8o2i8VrajC8YlzFUK
V26JiMImLJyVmDC3YAGsRxUgDYbI8Q5pp7NgITLAvX4XYaOinuLj7x+iAACpGoLpgt+xfMf7o5nH
U0LwtHudwh8+LpyZEW08VVYn8k2QRbZRCP/IXAQpG/MW0+O/zBBdkabder+vHNQXg1mcIJbidzw2
idP7z6FKM41a6PUleH0ktL4v13uvt4pfy0QoMLXo8mbXxa+BPG1EWV/o/5swSjqXYUz4bUEjjB46
L3qoadMhvv/BPyC5fk73AVK2+//bsBaHRjumMWYRxMsKLjiFh3KHuUD8+3kPnwdaNkCIX2z3y1HV
ZR5mkYF1As3fgzPphpsW1ha4deUWgVtHHAT94RAt2bVV3mH9OtcEmR6AtJ+UYWIdZG4ohTswXofr
E7f6pdBX5cJCkA3w/uIARDu5rkdMgGC8Z0/aiSu03fmfNXTMzUN/j3hSvXFLrq1AAJQ6PAFh77Is
GzV6JmEZ6gC3ivVjbjovYVCcevX3cYWoa3FR0SJHJpE2+eW3Qv+9rmHloMRrNzeKb3woh/a59/UN
+Mja/AGzgPIlBL0obS/mrw06KSusSqjAgwr+MIZu+hgdR/RHqq/6bfhxy3t8M+DiDlGyasxLh4Dp
ebyzv6k/hYGZ9WwdkX2vj9sd95Uz6WKAi4mstcgJZZX1WLPwlTxA0Gur4bSyJAxBW4U2gk0nkNPL
b2VLeFClAV0X3hvpS2hXzqvhz3qMJ8w8H68v+NXhwDADCCrUDpdVPS2dyjnvmD5ZajwtOxmwAv8g
AtiXX106iPiLbFtV69kIHDFZPh0rS/WTk5H21u9vI4NH9/+iLK6kvOxipRF3exbG6rmjEnnGZC5z
g0guNm6/tQueWKKejEEZldjFEtCjttP1iu9TvkqPzmP4IT0Dg/gqrI3tXb1vVDd8SL8kn5sz/7Tf
XPErj7KL8It30twFiAvAAnOTLyVmV0jSklyYuGXEI54H7V4kh8kh2vRUXjGs4C3zZtyLL1mArxgj
ncC1pt220fBow6fmv3hqcuVQIQHaTuGHuEkkz5cmtxiDjZW0Qj64/AGLjxzN9ljoDj9A/qjeZzWK
krvgARoCzg/hDu2h8an727TOqB3tk4Oz26R0icNrkR3zmKO3JNwfeBYvDrcYUkc02h3Qg2DX3mFp
4/rnNnD9T+k/+Fzsp1OVbQx5bXuqwqYN9CrgpuVxqkxWUsdKi5z/FHkpT9Zm6vfX9+dK3RlW938h
FgdoG3aNMkiE6A//utkMB4Hg2UpJVj/e2ziLXaPkqdUGGnHis3aIgJeDLXyoPA5rL37oXyzqhPJO
qtx2dOGwB5u6rqtTSRGD9oxYw8upHPWk1FODDFKPknlf6Hq/S7Xe3DhP1x7kvD7/C7OYTj+jc6Nn
v8AC486/qW60+hgeLGqg+iHbGcmRhvnu+hdcuy/gGuHrhJA/GjKL+0JTe9u3J4RPUaxtkB7A6jwc
g+bUB/7vE5sE0QORTgG4sN+VutppRCpYQuBvHmrnzhqcr50tR+BRFcXN7SjeGNnaUacplgpSHKX5
d0+pwFAk38jIxqahOtlz5zkakn4Ta2b6eH0OVyNBLEKSRqjGLG+prinsaEoZWJnJj4r0Kpl4vyXd
zlc3jZ3F51ieIppQsWRHozS/LItGsemXMZB9MhY+FFV5hrMXvMHo0GzciqurkTYnfFeKIgxtsenM
mmzM1wDzN/tpr3xujoXnPFnAz323e8w+OR82EZFrZyRwKZR9hCjFO7lJxy5LHT24f9WaVa/BNA4R
Rof1r+4wV5Zvtw4Wcessp/NNwGWXbnDaOtUHAmr69zkxnjv7Z49NKbXyG1P/dn2VrGabeEvQAqXx
/16AcVIL+r8+yQwCrgcdjyPxqK/3Cu2N8KZzo5fr8X7VkN4N7k28xWli6XOoWhlpDSIKjUVHQfWS
fVK5xQ2lkrv546TQ9P23OuPvOTOhnNxufdK14+XtmBdrKJGUSPcDfkPq37TzHYIFXuZvcdXW6lzC
teN/M7vIauQuEIQRZvZfTH2093fKU3LWD/LJ2Y0frs+rmLZr07rIZCrfksdGfMY2i3e1We7GZuMh
tDZpIoMHMwpb/53ygGXOfWLHwsSocMJdaLU3jSGd4n5TpXlt+ZsI6dB+4DB5d61ZddxCVhQPVkX+
YtTqi6PnT1bq/N0k0T9Vkxyvz9zqd6K0BSYW1De440VNxsmgcQ0xpMLhxvo7OlU019gNk6vh6bKN
6VndcOiHYDIE8o6K2uJLwXkd2g4uxK+edDACFzmJ0yQ75+gi3lgFMf9kvb8NucgyE0AHjc4fqIbH
pge2p/Hk3PqrmuKN03kt8wIDJjorAuW3rNVJSl2jXAtiRFLH4TU2zeKW2qF2kyVNuK/nUTmGPqqM
k56D8evSLX3vtSsPUB+dFsQJwPgtdtzs0E5SCsIPcX0oSgqT7VdnKr3Z2SJhrUVCa0RBqQjn73fQ
hkAKYXz55ERFZ3cu9fhjaQF8G/3xUE3hxvNsbefZkEF50goow1L3IGycgZwBOoLdqZmnRJFzzpS+
Rph9+oPqIaBQ9rcMNFAofHPMvKmWUwL2HWOwgNEmcX1Sta4+4CSWP8xOvXk+rh1ZXOSQyXlxiuv8
MpYq5Mc0CTiffNM8SOWu+tVZH3Y2De4dDp7H9LgJIFi7yymGqZzL6IJBOrqMmZUqnFcZRJ3gW3GX
k6tkXgREQlRXyvvfF9JD/53PJii2ooe9uGgkc0S0L6GJrYH+fBj9OHue8pia2+QnW8Sglb0nuPkc
zSYje0dbRjk5y1oZtE0UOyVvkSTcZUqyTyNtF2fyJx/OpJs42bc+dDZ2/cpmAKtAeYyNB6x8OalT
PeRTU0QUS5WydaPM+QGmawaWIY27UvW3PqK6ckEgrkAbTkDG3ncInVKOx0po4KB4mnlD+Fo9UUoX
ZAOdXCI8/B2drWN8Gu7yff9t+hyeit5LvqZP2Y/hnNMtPG4VMFY2KM8UkieoxwIttzjSKU/2vdrZ
wlTQdq1AZaIlhNzlItoqGKxONdon4KlsXizq4oRLqsE00w7I2pwDmCxS/y9Hib+XTvu1mZot7MHq
sPBIFm5ngBuXzG3efHUR52xQPwOqBScq2ZdKkR0asoDD9Ut45SwQNhOiLUh2QVl3sS8Tw5CarAIX
ygr+YGHseYqNIdowXllbOKQVgtOF0BClrsso4EEkqUfIAngBr4ZURnskPBeDgZC0MnRus2XztzYq
7kKoTJhcvuejTzOaeVYhU+m3Wg+wmGuOX67P29p6oDNm0ZWjLf+ODKjMzWzE4hro1OTQKOZEc9h/
tdPmqcqt4x/EQt8Bmw+VOviyO5zkUpt3CeUOI5c+9Vb4YqlD4VpSEKHkqPkbdaLVkdFkh/nGmfYu
lfDBt8bCmwGvjvjGCLKvdjn9qI0aIdkq3TjA1hY6ZUDBCkB/kCT3cl1UvRHP8kistg0eJt8+p1b9
yaib5+sTKNKsRY7OUxxAokBQUGtdHBNpM2eImCiEKesf2ZhxVub9rsBwcQwAVE1DVrq5XLxcj7oG
CwRUixw2nS16JcvRdYg322bik08XbvQwfREPdGkvf4qOw8G4gcry6U8scvhyb2KKnfEmjyjDFp3H
wKHgnw4otmvyk2mEXxwtlvbXR7e2TGALUklB8QFSy2JL971d6VkjFEHU4GZW9X2Wtq5kp7thmDba
4Gu7+W0o8VPejGmMVLmpRBYdqlnvRr10W+ab3l/rQQTp1GaX2UsxubrrSuoNBjXFSXEl/S8DKf/r
M7a22IGSoHeja6zBJaKskNQymKMADKXR9zsp0LHFKnuQLFADN/bwaigh9SqcDknLF/uKj2M0jc++
0rr4vo7RCeuMR+TtN471tTA06NBKBIMPLG+R1BXjgJEX/5JjPTyC7+L+0L70/u+bqOBTJIzFKDzZ
dMwWozGTUemVKEXP3hgfpSS8c+pwCxyzspx/KS4D5ELeiFvqco1JoTbkYMlpo0d6djLlqpRdXcqb
yJsSYzzVUjJ/v74c1iLCs0WR19AExn+R8Zuh1GqTjNeNUw3nrJl+FL5zhrpue00ebRQpVj4U6w1q
m/hIQizjcnQFuA2lj7EONq05fJRRtBZge+WsFIO8cVmthgLiB0aMdP8d0yzqi6nRUi4rlGPR6aSK
FKufSkU9XJ+9le1Keo/oKOk91cGlLeTcpFNQlA2tQORS3Emzbyy7mn9/x4qnmFCLh9n/rvISqBn6
4r/AKcGDin28at8Y1pffHwhNUyFhjrPFOzkgu5YCv+8YSNZPX7PZeW1ydSufXJss4KTA2Uhg32NZ
LTmo1UJgRoyidw0tRWQj3Ziq1RCII/AHFkC8zC9XWBzVSaaLHMWs+5+JkT8pSr1BdVsr4Fj2mxji
N7y5B6RcT/UwFjE+zqprHeZT4inH6VA+dGfBAvuDZgjq0iA7hejDezBuP8YV4CTiIbSL+ds83cuD
9JEMY2MJiPRjkZ7QB4EXyZ/ClWpx9qhjOquSMPbSlPGTETdPccnQnPS7PQ+fG2PaovOtfCvejFTC
EP8AELOs5EuyUf3rV44GqfXDTqf6odb0zt5n2qS8TJHQ7Znj0TyZgEd2KUq4rhk32QzFVwrO6hR0
I7ScOv1Ltcxgf307rBwfVAj4Xdicsb+XGB2n6c1mjJiLwrGPUDfv86CY3aHKN66uNT6qLYi4cKUF
aWQ56aSebd7O1G0n1Dx4Kqtfwtzr7qGL3BlHPXKlf4YfSuVuExpXzn2yQYGqs0gG3rWH0F+PJ7WD
2oBAFcyxjIoWTxQVZ9aupGeZVunp+pSutUvJaUySeeiMFHYX68ux+qhNUiLGWG+0uevczsNDtM+8
+YmuFJSY8NQ8Tuq+TVxcIfLjZuKzssAvfoB6uXHTwYeTnPMDkq56rJUoOTVhLHlyIAy28lLbN3L7
I3aS1wn/Ld4CCIyWWf0a9w4LMdRVmhHp32kcn7sA6EriFy81mhiRrMZuM5jhvlPD3E37tN51U4il
h27n6JM6+oMy9V8iJ9+lrfZN7rrneAr2HGDfEm1+0JLgZQSO5holYbBMkxC3U2/8Pv7Kk/xba8u7
PC1u5aZ4crr0nFuG1+k4SQWV+reqpF/0XFaO+ZxGmHnojht0PMfaRHnWMnaOOupfRPbg5kr42M1b
IsHvdgl2ckKXBKcyGqjvKJZdmeGhYPFqb/z+VY7GJ70YHrU4u7m+ct59N8IIs3UTPDh9MWtRvo7U
IjArdHrJ66M0Rv4+lk96UNjn2WjqzE21TAUHnmxRUNZGx6mLxCZgaFS9Fuu1VXUUGwXqdS4bz5/S
HSBEr5V/m5PH6MQRgD0r0FqIW5er0hi7PrR9nmdTorrOcDM6jauQtKABvpGOr70EqUIga2NjpAgL
YhEqKIsxLH02wOTNh7TZhT/0fbxDwy7ea/fOsX9wTG94yeStuO8+IEco4qugD9Esfa+a7kdGOami
NCkYRIKYFh7mwG0MvpqXAP72XSHlM8lem3v6lrP9u8/4KzjEUtHep4m7SAkKJzLLAgy9K6NpRV3D
7cvQlcbX62t09SBnJ7BSOc05URerRW3DSq91yHfaY+i7ys46RTfBvQ5UMDkPu/ah/Ws4Vfst4a61
U/xt1MWRlhixkjopUatReXQSGaGkT7FKatVYG9f16jQK8B7a7Zowk7tcpnU1jG2U8mzM5+os6dnn
Tq3OsWFsZFdrSQFJCP0j6hVC5vkyzDS1cZqLpgAmGvY3JTInL4Ko+3T9a60Nhso871+FxJqdcBml
tnMni2XEuJGB5CKqFfmsy1FyI01ptrseanVAqHmKai3l8SW0LgyqLo0DQhlG49boWDXpsBFibRFA
cIePImwzYNpejqadUDVMZKj7ztRwL+V0U4r4Z6gpH5MifP6D4VhUAAWxF07KYua6UKg+GgynCj+m
3U+fKvz/KcDSrSpJeSAOQic91e/qZnQRwPSuR1j5+FT5AESD6uVaWeadZhcZujoDP9ATdwrVxzpo
T2qiHq9HWSn2oUIDyg2yPmmuvfgok1heqQVXyDb8A/kQALGv0pTsyja9j+L0yKrcqE+JqX+bv6tg
6njq2hqKySKdFON+8y4xdRS1O0xtXUf6mBX9eS6QYs+f52Jy5UE9hPHPptzCsr9DUIqgGL6CmOd1
As1tcexhKyuVJkKyv9DRwa1op5UnAf0J9/bG+JYzugy1POs0rq4yIFTnyB6qgZ6hJTfpAPFEq266
un+agy0k4XKpLEMuPiLphVxGEq9iwwxcmcyq7J+UcivReJcZ/z/mvmQ7chzL8lfqxJ5RHEGyTmUu
ONmo0SSZXBsec7kEjiAJgOPX96XcO0Oi1G4ZuepVhB9JBgMJPDy8d4flMHMMeffmeNMwmVaY2bht
+0DAhqqIoCIwPmlrAo0YwNEy6uXX5Z2OfBGohPMW8W9F4OXief8eF4tnUrOuSzp8hdkKaib5KmHn
s6i8ML85P1IzUDfw5DlBWwXDJ2Hh80jduQHA9ze25qm3cVg8mpe4TJz1IvtqVb//YnPwe/dsxtrm
ejfftpViWE+Gvm5GB/C8BLCrsbpKq9h36XA78fFMUD037iJXGnJbgxIbxp1vKwAHr/tIC831OeW5
5fGwfPWL3NaEa3w8JRhGIEsnce6dNXR6ayv87tUuQnaiiRhreB5i20V9CIcxDUIIs80XwMY+WWe3
FC+V+drfrPbNU0NlDOqxcBH+7IvCExhTVgl6AEreAbystCTMIffpZS5Nwt8H2081mbexcPLNzSkk
J8velNvM+olzj6P3hyC/hayTr/jFTgRQKwxi6v3dmgzGQ43kjRUyi2AuGXGZ2eSuO782yFg/lxV9
FErZoFKbbc5MbHm2vw2ETgDoExZklZb5EJ4c7HVrNPiyfXqr+v3kzchwM0huEwqu1fa+xps7d1P+
KiChBPivUZd+EOiSNZmZY9RZY1RJvfwELVOKlB18xhwakBZ0sifAm+vTLPQw7s493i9C/YfxF6eK
aLLOyRjGV5+U+J6xbmVz6fN654gpYK48c1Z/+ZBRMIQi3uwJuOzfdyoBbsgesEPczE8r0N6Hb058
nzpZdOZ1zgfGYi+iwAZlYZz4gDYvW4BQpR7QrsLEgEAJVeIxiOJhEXnjbIbLL/7DV4mCOxoKs+DS
p8Iuuu6N2mjzAtrQdY98inn2MUHnz1pR6CYqntw2G3PdqbWXR0oeNInnbs5BNr7an3Pn81/fYhHF
+wy451TFEy42VmS2gSb8melvr5J1e11s+6Mhz8TvNyjE8lG/H3IRwFWt50MVY+JNiPoWWcUrI7B3
0zpedZsC3MEoCSTsTbJb8WNbgVwCz8PCG8IWjofnVD4/WbrPu/j9d1lEecDSilIZ5gU2hs0DwCpJ
7VmPBPSaOEAd2Yu94VWx/XRP9u5N7Kl3ZGf33jmM6FfJ2oevsTgJ4rjWucyneS2ka/3l514G4Cr1
1N1Z9dqv9vC7ORuLxlJVNxLQaQw2RGQrXgvdqy7Fm78kW4+PJXzwQs23fNU7z2j7BOlcPO835ad3
SQNpE1nXBcaG8g+sX3HgzTox1krfQ6f+PA373IM1FqkpLrPuVCcYz1wV1ywY1nWoRhpUq6APc+ZE
OPdYFylpLmw70ecIIhnc5YUNASoCxZ2xe3Wle9MVMIQeurPKAJ9KR8snukxReVFZjY1hzdUYMhqk
OwE/3cHPTskaGeFWGzx+cVZNaV6Qv9nDS2kw3ila/PYe09dM9wQkQnSP7q6aVYzgoT8aoKJE2qv1
qgfpv3PKfyIbLGe9CFstT4hIK7zX6jW5M8Hin/n8GNox/Knw5rTp/GI6N+dF3JIUlGFjjlvmalYZ
zFfg3/0HlsU/pwbM86z1h/8s1hGp84kXGqbGBAaYGljdn+v3fXF7Qrj5a4jFmqnGPG9oNsNqhkOb
0XCgj8mk+r8/UvU5jnxYIzhUcLJB0RatJPKpkdF0tm3WPTRkeKBF4JQhwQwGEL9weXnT3HKiPCo3
xYTXlUfnD9hPCfxi+EVoLxOeOYqL4W15TBjzu06eSxq+GgL8LrCs0MwGvHpxN3OFJFPRF/MMh0CD
eXe8cS+7Xe7DCSPSd1rvn4MhfN7umNX7IRcLf8xNLqfubcgWDA0CPmb8ja4mH/rbsEOKodRx7pD8
nCMsxlws/DoXvSANxiQX+QnSKm+3UF96Kl8TvMPYP3sennuwi3enWGmsWRreXe+TxE90z9m2CC1w
gO8DLJlLNcijczFtfnLL5fr+yS7OYKWBAi36SJC3MTLPzg14m8BJo8ngl3fuLX45FHBEQIzP7oDL
3qIFBPxYdUhnKzdf5w3cY2xqjV6adpFFz0kXf85x8PrQVLChWgaN30+869JONZ0rmBjbJ6veR3ob
8oCsdB8F/6s516I8MC6rFDmWHigb2POsz2mYfo7XH7/DkjllQjytSJy3Zcs25NUIZiraWL952NUr
9nTepO+rJYSuPIwqXB3Eh+XVoYXyre4WeMYw6gvM4htD9/ItwP338/A/9KW6/rk2xD//F/9+htYp
TyHUtPjnP6/qF3aQ/OVFXpzq/53/9F+/+vEP/3mRPvNKVK9y+Vsf/gif/2v84CRPH/4RotQkx5v2
hY+3L6It5NsA+Kbzb/67P/yvl7dPuRvrl3/88Vy1TM6fRtOK/fHrR5sf//jDwQ7/7/cf/+tnl6cS
f7Y6ff/86y8nIf/xh2b+ac2dCBRvZyzl3GvpX+YfOH/OOInZth4/B3oKG5pVXCb/+EP/E/xOqMcA
2gCwLGjHeJGiaucfKcaf6F7ChcQBdB7oJJBA//i/3+rD6/nrdf0Xa8vrKmVS4MtAIPDDHgcSbTZN
nWWXkf+if7g8W9kIJoCT57BNZOqPWB2mZkXRP659aB4MbMU1tzrq1GbSm3hKXmgMcIQHtyPFCSU3
KjtALaPrUQu0tJ1Jm/yqhXfS0c46G9gAMLbzFQop7nCpgpJ11QmRCG8YSNtd0ETkV5WlKmwdC5jK
B7wtHeZbaNygJ2BXR9eKx9J3CbXy7WR3+EMtHxsOERBLXk2WVh0LpbE2jeISDn+oznpNpxQ3EwMK
9RBn4nHeRegA2Bw0FEX7MZK5AVBKjEoKxXmgdjUESt9bli+NjF5mFnw8VnFmk9qnohLtrVmjDxq1
kFI/8jwZgqoq5b7ozOylrOMyMGDFOlzWAuJz22QahkveE3R3e9npkCJoW/x/pfH4pYFt1z3lSaf5
wBfmJaJnjslINlh3sQm/IDD67emYCZ0/UmDK1xBcMTa1almvbl6LR5now0MqsuqHULkD62pZkpNr
QmXBb1D5+6F2lspXSjFC7iNGgIX6gNY5dRMoNjM2hUhgCaQlQkNZSw43Y6lTAbJRVbAVxIoaKLri
sV6WbOrB++5H/QrlBQ36IQ5vn4vOqY5Mj2NcBZmbRVC1Hjlgary4VRkMgQIpHIN6la0aOdDVdn8q
+xLCh2MJucNwrHp6SWQLmY6WVvkdJXhHlj606qzjL3e6YpeFV5s1VhS32+rY8zF+ygy1/NYpgNHU
8TyltGjVtQ5FsYdeSKwsrg5XYJJzGehVoV5miWk8WzbDILwZyQ9Sx2jeJhWdfOg3YwFnRpvDWEtt
inCoKIX/pAUA8zQ1Yxlg2xiPvG/LC93p8Am1Y/Ugu0GuRY8Uu7afrdSdjjqcIy8neOQ+qG5mX451
jBcFW7wklLToN60ohwYpVZHCOUyd4hdDyQm5Nanh3peqsO9jfajViAwJMDpsRAXVg3E1FGxtmijE
n+o0ppBatZOTNaVuH0y5rgWloluvNTHq65imA/e60YD4rp2QVASK1mLRFgopLnoTgQxeYU3CPcGq
6kGaIKpmtZBrVhTlFlalSkDsLN2wTCDiD6yBI5tsS3jDSasN22nChye0F3sVmIurAvv6wWVufQ1T
S3Rg4qIQryhOiP3otFh7ahOzJyvD7lS4RZ8r3sUvMLIzNulcOF2rrcYfuWzH3m9gPngvUagXsKkz
zCHQR+gI+U7euNd22lcPeZuJxie2GFd2WcOurWwzVFaEWovXuMB34eCvnFwEJOo5tIdgQanm2r4C
hPF1kA5Cg4Ce2EvOhvFSjgUBICEV9NqqchjVUbyilGTqEaKQw5WhD4+u6LGL8hLfIYP76KYXKr2s
3Ty1fNPOR+SKIlENX2Hj/I1zqmc7vTLE3m3ltIKqj655g2UkjscyU802AnyCY53a1aZvpftg1Epe
BaqkmGhpwRYRtnYC3z7N+43GzDpSB0M5gpQ0FaChEu2HZtXyymmwpljGhRMOBlePQCWYSOiUXr8y
SwJRczHaz51M8tDIkrKGknouXqspzyx/0Mqii/TCUo7A+LnXQEd1xMdqqB+1uNfAnKQEy9zQS3nF
wHW6hoMQ3fWDCbXKkQOUQiY84rIZu2wL0h4rwzQrtT3RKvW7i+zoxqmKZguilHKM6wnbNB5sCgnV
pMTTxjqFkm2aq4iULYwzPLtK1fWAXp9YiUHrgdmnAovdrhnA2rYtnClMOk6BUTLbGKrZ5jhdD8Sd
1kDqOA9GM6CHmpfzIkYhfsQJoWsKC8yqQIdQUwRWLwxqj3Yaw3jPJFPfQo1DgfXhZI5WOCj2eJVN
bfvDRDr1OpaNXftWxulaBZvgQU6EvzIzU15gvsLjGWzP2RYBfRoD1+ybymvwQEVAQTPlPrAf1p2W
V0Xqc5uUQzRjUF6LIcFS0uJkww2rh/QJ4GHQjBobTGywO7HNydDBVbACKs5pE+uyTjNjp1RqHEij
GUFqK5sNV+p+q/MG4NvcbUZUx8fSfZ2MFly+soRxkNEYe1JIeyUySbZmnRc+4hzuh4pcFVnrZSrA
ErWs70GrzCF4WPc7s6HsAk11ErhgsF1MRifXFGpDUezqadBKqMF0UyIip+46w7PMvM89Vur5bog7
oFgAIPfSaSqiYRrJZdv0amDUKtswo4h9p3QhlSsE7a6xrZPvaarFEDyn6aXOGiUEZqHYlVOu+vFQ
CTQURneEmppbhq3RWpd9blX+NFrkKYvN6bGQYxbCqtSB0yWBgLgxwPwrrgYwSWS/6y0jDSHRVh24
kNq1sGw6e2Gae4OmzW2WtuMGUspdqMYmX/cCY0LpGCC1HFoHlW9WDcxOaZqGgxmzoFd7IK1GsN39
Ki31LTGyOCqUuNsiJqlBI3txx2GMubMNmqxgjJn7SlNZWxjo5BvNmdRT6apKVDlKH2RwK5u6U22b
gUG6/ELaGdvT2K6uOq3ha83ifeByVqymKVbCnADmiawhWVFmWlGbpcfasflKVYpmRTJqXXILXpu4
AKF23Rv1LZCL2Nuy7H1RVGPQUEfziApZAaVE8Y+4sLYciZFEKRATG132fdSymKxUlwOfIV2QTy3R
7YxqfILvvYh4msDSXDEdGODJzAZNm6tQ1SYp95QKHmAj0ZyQDAioMWLxBamNNnAh7rEaqmJ6EIzG
V5XoFL+SafqtVa3ZrA3fPOMAkom8KW+m0qRX4GRPgTkVdC2Rsty3Sdac0sYlUH1oYnQFuWik31Bb
h7GbVm7UnJZ+U8TEJ8wg24Ro0LJkPF5rPSOgwWB6PBH1dcWqpxoktzDt1e6EqhL1gJMrQzVL4Ck7
OdoqNdRki7xv3LN0zkuyrtmPyVScDFi1bpK+BYu0Ubqwd5EiZFMDc7lygugzvEd30+RAMSrO4tsq
Z+pG0SvYFlpuH9IRSDnEQeKPZJKrmtVpSGxkAbGiNb5oHVyuE9280ik34NpemsU6rlW5SSlIziZc
z0KVw4uUQ9T2zubttDNbow7tsdU9qdTGmowqGuIqXmM0QRdQ+GUuYVoIzvKhVI3sMGmjekGrwgis
xDZuiBqXa13h5ZaMlbGbpCjXmanViKhQyU3QbYJGD9LKg92mKBnXKSAnemMXGzVW2Mk0E3JR66Jd
x66wHgfV1U5wbTYVD3z2UnhZO+YSx61Fq7AoE+PC4om7r7BtdmoHpEJc5sk3OfbKU5aJIcNanrr7
jE45dJWhy3dFeDWFowJuhmc0EDesCipf3XpkjwmXcUgsga/DNFLDc07Y65oryE4wKI+meGAwp0sd
r0htWOY4jtxNpi1DhFByTEZFrMusrPYs1jvfGpok7JoeNOfZzYEn+rQaKa0jtNDhOG3W6bVbx9rR
jhkUWVF0DazWUnaJMLPLFmSvJ+A/im1dZuk1kpw6KgAvWesVEIWQ44QduWeTYoya2iq2o5o7131p
qidkNfKlh0pbWA0s8wfLhnnyUBQBa3rXSx3G925tfROkEp5dCtVTkCJF1ej0D3FduZFZlfyymvrD
MOAmj3cZxaid7PDSqwtd5W7AXfGSlNgR2kj6i3IYnsuu1dVQND3dm7BTOtA8HTbQaXLvSK/1KPVg
5scEuS0OCA6ANcQRaiRIeb8G2b2/sUdN+5G38P21jLZAewgHigCxo4TV4WQBKJyqNNuPWLeVh+sh
q0pPs8qWpwGzQPYO0cUtU82j2G83rEDidKM1ZtHthNY0ubGZYaw3TNbmISNNv0dwcXyAswfABt1E
iBDIqiTz+qFwtnwqlTXnnbEyB3whj051i2bKVHRV0NgQ3MGedOCrNY0pwkJVG8QvcJfZ5KwU6H23
lbVirdEczQQX42jgMw+rMZRkDGy1MMhOECIvJkGK2kfeQ+/U1FQ3lYng6bZDfzeLdF2ysaU3ZV0Y
MNyBOfK+HEvlokESRLx2oGxTs9hJQwndY+nZcdwqXl5UcOVNBpNea25qhgzSiWDX2025pW0+XWWj
mYW6Uyc56LY4QIPGwCaLei0z+90E+YFnKG7Nl1qNrWjHah9QS7hgxb3RdNdVY1gsGAvYwXpdDziO
YhAZGgT/R5y+4kGd1ECsmLS9gGJs7XOnd28cpR0CljKi+4oS38pSMSChrJTKEergyoMEaHMvbMRg
Gxo/a8NG2PVzmIluReOWEEPrn2KzSPaGWrP7GCSF763RT+vMzl/SsjQCQZ19raV0PiJ/IB0bNrFu
7NzcebAEGMb1uHELPAeIYox+QVLnosYkcKdBADcy/gRhzmSdICT4mYqujeGScmexYvRkbz2n2Xho
TfcehzUkduPq0uYpSAhN73VcC+D9u6KiPMQEsHNjUm6dWOhhGSubwSYwfSC2Asqnyv1YmI9MVyYf
t4r7LB5M35gTTK4PoWkkeeAmk+NnRRHacjC3ZaGslQTNfvBOtpnRXVRZdS0S40htDtpjT7c4dN21
3cW9n6atT+OGRy6fcOvKqxYXIXwiqPLNCjDSKerL8pvoWqCE0mdb72pP1+vUK6bZVyXj3wZz/NG2
0m+77hrGJD9iKg/wSXluktyFQ4ig/gj4wTQ+Mau4hCMKeqPtTaohYA9Q5fNcSOZZeQ1d7G9DHt+A
VHmhttlt4VD4trM1yoF+ZT87Ve+zPt86lrVv2bQBXOUga+tGAwwfriOH2hDr0UiCoqhfWc4tX8tw
5IqiMOZzjvqwKAhALVVWXWztElcHbKYrNn0CvgJznzROx3A02E4l3eghcO4KMdxafQFlSFX1kri+
q5Tuvhl7FfXe5rYzZIRSzoXSJvjAJnCdPhqEvAZV/AL3onuTWsGouDeCp36vXeHO4zkT6HmxNXlF
YVb+yLlnNknQJannJtA8UMY0YryIAAbuwZiBjGynIw/PpONrSX3dlfUxpsjUkumFjWriTzG50mNl
PSRWOE7qTZYOOEus742RnSild2XSXnRJtiJds2rMu5Ii22K25wjrVmGG4bfO0EV2rh3y8ZAIXEDE
LSvHVSvQk2vYj6JQbxmfDXAlomje+KYy3wcTT7S4hSSWH+vto9J23xWiRXH+3ciyp6qCgl2WVxs9
r18dreKewcwoUaD63nT3ffbMe/6M4pAXV096vevltQp3bQDD/EmmxzJp/DTTgxLsgBxwxw7tddIB
0+TCpMHGNRlVDC9zgDm3rGTvQIpWm3IakOyHlSKrA0sDK4y4HClcD7CAuBLDiWru2s2HyIWPoIKT
1GCdx8c6ZGqP2yQ5DEZ/6IH0biv2iLu2n1tHQ7902xrQ6zwiYvLRmep8hcebSbLIwQ3F6Y+Fnmde
wdgaekSRlPHeHMp7Q6aBKUUwjPNyJXBXL1e5bAOAOZASKFFpJVHiHNwezmo8W7vAROf1zSR1MKG6
bUuhLUDyNQijcCacIlBufappmdel6r1LBLQH0QU37XWcGCvQFQO7uYQ08bqa8KX0zSgUTx+TJ5K7
vqo4oAPlodqmtY+030eWcWN09hrM8h8Zbo9UMwLCnAtXhZW7poE6c4XjNMon/b5kOIQa+Anarh/z
8YJO/HbIYPZT998Hkn9PZHdE5XlHiRJOFnsc8zRwJz2EFQB09l4VpVqn9hiwbIUPrc0EGuMwdZHd
s4ydQO9RS4iTUBuepsk8AJF57KwabdmSXlqzVBTKCnjV4L5g60CIpKOsXY0F5yhDlmXQFG2K9pEL
mFgwmeABBJxm7qmCof0Wh2p5bWhQ0lAnlDBSs/Bb99gncCTk8K4nCuouatzmfkPUnSKng8jdKoDD
+4ikujzKvKKIq6W5lvV0iFFSEl7v0Ly4pE6My9uUgE9UjpZ46noElamD3nMp4VNAUn0rEueRq2gm
x9AF99SyREe5MopQcRMsKIgmhWNGsOs1yFUYqS43lJaQc2HdvOmLti97r3F6nP6xluXDKjZj65TW
ma5GZlrVlyjKTfDQSAdQyVMGqfg7ogy0R/gfcb6GQmniKRS51vTYaYaDrj6TWnoiXVX0fsY5BdV0
TKq7tKp0/hK3OGIKhsrxGGg6ajwH1cIdDj4MBPovkBpn8WOODDa+qycV59XYdQ8KQsVlY+TM9djM
Mp58pBJdd2/laZdc98Vg76EPgLUYg2fkqYWeNQ/vega/qvPvq/Efe9AoxYNZB1UWEI5B54OE0qLN
3WaWWk9p7CmQfQCnprC0S3hWOKvOKc+aS37st30ea+4VvUOddChDCIW4ULYrIK1tdDTUrEEPCAB8
K+nG6a/O0IfG0Nm5QV8I6klzt2HZ34Px9JRpjut1DH4wjXWYVfW4aZyBcX4EnPyaFYgLIAcDQ/aJ
9g4jT9NWahdNxOoWWwLV1gQGjyjOdtKTqMNolTgz4see2tuIoF4CNgqgnKF/Ymdk6KflKbqxJW2/
W5kUXqmXf0+G9ucYUL6F4gyeENx8FusCD7SsB4SeNnZxc4fzmNkqh98vvS8enP5+iMVycBLobw6u
6sVpgpJev5IzhlL5Lp2DUes+q+9/P9yiZ/82JYjJY52jboplv2xF6sjkSd+pkNOyorEPLc1nfCXX
xqoHu5LspB6NMCQT582zZ3TTXy3tt4FRU7RmhW/ALz4ReS0NQnJ5MkLnMF7Z62k91Uce9gHf1n7v
9fnjmXnO4M/fDTdvw3fbjLtD3jV0Hg4azdsMcMKL1O/CbJds3fQM52CBJPs5N2gtQfjBxEr/RCg3
UdOpGZ28cQWvkv2MvWXrNqg97eI88meBgPg5mAssC848FQ65bz9/NzNFYehQoXeV7VV0zTNlNSu/
yy16XJ6drs9jEb4eEG7JYEhD3P6TNIxDZDN0EwYs/AFuuDragesZkQhY1Ri0V+fdzRY0uV9TfDfi
YlNA6dam6Nd4yg4NJRkmvl1D63rwXLzBCpfoB3i5Hc4rIOrzfl4uGlRP/zXTBYbGpNQYzGEeVwa0
PJg+caH+RsPrTZL5+6PjZTtATML+pjbuuNcf/g1Q4kdg1+epL9Zt3MWoWOMrqKspmoLuOpoOZIWq
X6itFZ/i6rxRMffu5t94z1+EIkil/TX7BbQGbUWli38Nbfr9rWzf+DrIviA3ubVCvG/sV0/agEid
U7Nd8A8+z3v+cu9WtUZ+DY4bAiR70cxJ8r3pW/t023nqBk0Ccmug9hygURyeCRXn3voCbEOk3ebz
aqOJb3lkq8L+5+1RI2GM4Oh+3iX4q1D47kEvLYrTUuNdjQ01h4scbKgExJkZ3vufh4u/3uqScmr3
KJJ2eKu/ZufuZkceLGe0FCMH4eIcKv/rzUtgPgueBeAVS7KXS3na9nN8Ag86gDS/uy4CGs4z1Hwz
DfU7YztP9G8iw36toHfjLuC1ImlqitTba7eqr/u4VRWRE8Rv9ocqBKfDsxP94jUCZmdBIAnylND7
WeyXiVoDKSH4oK7MbY7HOmChzpOcLs6Hpq+C8IfBFvuj1TNwY+oPrzGf4wGIfKth9Z8tUiRXFpo1
0OsGGXwRCzONm5A7G4B606L+cl40Pxcp3yobJfpbWxAupNC4hbUA5Ej0tyx1sQVznakCloxQuzUi
FiVRJj1nbz05eJpF2K8ndmbA+cv/Feh/jufOMmuzkc9nd53W6aeBubYH4p6nZFfZUHq8/P77SX1M
UD+NsaTHQIpVMKfAGNrID4WCO10c9/b97wf5YiKzpCQWIASM8AAXy4IkKNAiy/OyDmz9BDdGp/YU
9Ch/P8obDH/xvGZRc2gQvIl0LZlMuQUy6mTGXrKXYP4ZAc134MkrKP/BUbTy0U2sfOvWuEHXDB7n
41FcpQEUAkqckCgKr53SkxQUpFLz7XPedx9hVG+PGbKTszgVxDCQqy+WjtU6DK1rtEUApyBTfk1R
gfL0BhxnlRWqL1Lz4fcP44v3Smzgv2YF41mKYRFnKlUvzNZ0UGLdKSrdQ1/3DIn+3ADzefXuKCQ5
DAI7iSJLjvpMa1cw75bnNGcXUfrnY3s/i0WKFedQ8BoyByIPMJayHuv9zxyjW5O9eQDLsLpuD+z+
bMz8Yr1+eHjzz9/PDf7ZcHF3vPyheQBwHQSb7k1Lu0NmZ7/KG7b6dS78LWTk/xPv+AEj+Vv85P+P
yEgs9d8gI5MTO30AUuLXfyEj/4QILYFRsa5DTAh6iFjCP6GRQDniKg2NRIiFzvdDELb/BY7UtD/f
PEQQBSBfCyY3/uoXONL80wZ+0cVV3HWxCXEJ+lvYyI+J6Kw0hDgzC4A54L995mnqaKOyLLtTt1Mg
fHiJjmEdNRcJHFPiQ3LEvxFj0Elwr/9mDvFr5Nn0FbRN1wHP7+PyVDoHuIXh0PvOqn8AP3SVg7/4
RuLIAxqcZVAudsPPib4bbpHsu0rWdOZwUIsgvpmZZ8Yaps2gVDvPbQsQfQkQ/dkxP2a7n6e4yFpi
kKLFgAIlruHAsHjdYT7am0CPqgyHoA8Az+bdsrv+eUq8L0AteU+fZrk4oxpqAiynHkxQ6thh8NAE
vJktoce1eXtmpEXk/DTS4izIGAV6YXib23gPo4pZRAarhhaRvYJw/opq4ZkRPz5N6PDgDDAAFkZl
A7XBT9K6snYhJWo9zU+zXYEP75tBvgcBPpzvKcOZg+HjcnkbDGZ5DnDz8G/H1lgQXqd6MMjIT2N7
2+c/2JAC5ntGWOWrEd5cgiA1NJvJLh6gJrlqTvEpjg9qc1+rG2f8ceaBfXxFP+cA9Yk538PnA2v9
cYfZ4wAGszwhq3zsT8JHv+3axIKwt+Nm5lc2Z0R7F+fcr/EQlCyIfqLatdRnsqUVt0KeRFhv1LBc
VzdNHszkjcmfwqb14mNyk51VkEfhB9P4K2Gah0XKjIvBrBb8ha9O5zpoMhff04G2267NswdrMOVW
CIPuiOy00WtcYL0Do0qcAPGZ7NzW1L2hFum1DkgbkJ4WOxWZYm462icnx2nsE2WleguwoeZJoPsB
RoWJh1YxM4gT1kHgQM2+TZPgigdjQDsAHWi6yGNonfkDPMifXQhgXXWp0E9Sk6W+ylSgtQDMEi4F
vloSgIYJu4GJuJuGLe10JYC2lXU7KehteVo6qKcEWVULa01UCTzHqaBZ7xFTMZtLXpR5oFbSTS6Y
btaPVTaDGVqrL0+0q7Pngjh51Bt6gWYcU/UfDAB82CDYEEp9dMquDoysxzcigzSLyJxq9a6Pi+5q
MLPiFkZgbkR6EERG9DQkfRBGubXs5lHCdlU13HYnC5gQt3YtQqVwmoAz0R9jo20CWSiASVi5jb+W
UKu8ZuoELSmAyEq0wkXcw50WOTMLmtRV013pcFgQQj5MiVe8h8RqlLR87K/r3nAAjwTsVER2RZzX
ihTda+qQBFAhTZ09K+hQpoGmtkJZ0ySxXSBvOkdZMyLMb5lRkxjQrCldA2KnPxRTa1K/6BOeeA3E
xsUaARl6hdpUMQOQ8BHKPzrtyH5Ie7SJLLSTX9AcSJ7SplApBC4MIKbSIm6uJOV0R2Ot/AFvgRFN
ITTmpIn+S2dqZZSUgvhxbaBvWSvIBCBgJMVGjm5xixpmEnVJpe4nocAAQ8BFcCUcDskrrVPdbyq3
1LWh5fvMHValEaNBiVMjGDV1WrmSFJdwXmkjqwOuRAes5WbUM7g054q76hMpj6Os9e9KClsNe1DE
vQ2Q803WDkB/lH0H+WAJ5Z7nCkhhjxZu84haH2i/mZq237tMyf4Pe+eRJTeSremt9KxHyAMtpgAc
LkIzBIOc4FAltNZY19tBb6w/MPMlPRBe7sV6oz6nq4ZM8rrBzK6Z3fsLEZvTJt/MXWNda6nV2hUp
8QBcT263GPBaNjqX0VNX+RXJVuqFTW4JNY1EQIiTBjo2QlXwCow4FTp5tr4OLYRQKZ+i2e67vnrt
aHe5XRZ9m6BDPbI4IlrOuTQMrmj5gPmnXDsEWqlU7qz1TEvHReEb0mD9rdjq/bUaq77oVN1cPCHk
pdzOMVstyHwQBlLXvpRGBVy6nAwEKn1BzhJHHSQc8oKSLcPGAaBTAv4oDQgBtmpVBf1G4dusjOWn
btaymyqT+w++3Ca7Iuwtt9XKEmSw2Fx1gMSvqrQWbtIyaw8Rah0bX8nUz3IQ1a/WoNePgi8ph64y
sf0WC6P70IZF+HFOuF+k8VygFwgRoR6HObZlVSbT+oK1T6VaflyabdtCDop90svcchQZoG3fT743
NJnqxmCHKvDoi5cPGIPNJDXmTScXwuKtLjrg1bRbMJTDVVj0z/A5AiFlGUrqg6KU9VeEScMrKxrD
r1WmNVdB3ugbP5BbxxJLNMbR+vVGU5n3YNtiBx/xadMYvbqYE6VOWKXmNjV1IEV6oT6kQM/v+z4q
XDyMRjdV4+Ymx2LWsmlYj/cVmMgvKpCrkQ404N1JGqxv4I7Lb0YpBYjRxEWf2KMVBp+mVilNgNpl
6EE/KEu3BREXbgYhQfI8M9tND3XitRgaZduZ7aQ6pZC2myatFFfKwvTT6HeyZ4i9sC/Q3d2ZFdmy
FkOBusVQQ4P0ZRADlaQuWII8aB+afpRuUc6dQAfq7edgtMp248dm8R1JVwQWUPsSD6Y0161dhEnv
hCA7QXCkBsgzKWoe9aQNKhux0w5sWGPcDGVZPs5CWL420lw+Y1Ulw/BWAvMqSgr5sx/n+ZYGiOEV
qsLUj1Wp7gZVMG9nvJk2oVhKYCxMzfgUDQJ6BrHlq5twGqddKS85AvZNBJalAg6rkp5r22gi382H
sf7Qy9V8Z/id6SH8pX0JB7NCDCPqwL2KYhPnNlZW4FmSUOv3ojpOX2eoOz8K+sFf5iFUNUdLuu6p
iTBCzcNO70k40YR2UdH9EEGdcVT16kctU+TPolylWzXpLC/ro0XGROyGq4xl+exDmfma+pL4o+o6
g3a7kIFB0JKXKU2UTasALdMKafRqJdZ2Gj/KrfvEB0wymlfxOBlPqQR+LZPlCbBVR9t8n49Cf2c2
UnxdacwBJhk0w6WmDm+zJk7ISAmVsm00yNp9IjfFsLTSfR9oZzmiupTheGVToqgedQG4lJ0E2vQy
xbH6nJRkA4aZf60BgBee6AfoQoG1mzYIjFWHzJDNP4feFw6SOuR/QorJJlsd0s6LRQsyhqHEyWMU
GsOfQdBbdxauaG7bamK0CdUuubaqPPJCpEX3UdkCF1AmK9yr2tC9ZFPsf9Uow8Is0oP4c60M2g2n
vLQvW9X0lLBO7jDqQzlqaClfaoC3yoIqD4CaPLouYmPyLLUBVMRplSBEEWby1yaZ9U9CYVrPM5rk
MI1C0Rvakf5I50sFKDs5AgvbZV4sq/kWg3sZ9piChKuRyv5OS0QcWytruEVfAj5DMSvTXSWbNbSC
qb0XFC07DFEC201Om/Z7F4wCSPLKVPcRhjjbOqtLjg5pAs9my0MlXpc4L00vrTKLn7nz+7U792y9
jD+PnQbwEsJfJXAop696ofXkEtlHgPzw4rIbX0iU8TmVJtgz3IJKW1ETGRBWMgqbQGlhgXdaFdzL
ZW584Aor8UoSi+p1qkRNsKNpGAVXFCwTZepp+tRParstunSoNlM2o1IS9eWNZklJvOGGUH1TcoW0
o6UFONEw7OLONVLE5MA5pdG2aeTqfjIyCF7BnIVghxS0vYxW1e7mQaEqKatDNjqZOSQPuZiqV2mW
18ECLZq2QSSMPoU/fH9BlrexU2J7CL0dKSxMKbPMukO2v0M+k5T1qMpjQy3VGpT9qI/RTiy1OIVY
WGnzpm0s/SohfXzR47H9U5ZJVOCCNFl2IqMSriLu1k9hh+ubjVBTdoukES4l2N5LiaOXInDxTjKL
r3MPgt+GXFnuaw6T6wQ33NepkZAjFwB1OVJtKNsGOefEhs/gN3aQ900KF6sVTY7FSKD9UsTJZOuC
qSFxhSO5sp3FRvxUZnOIYpzeT5bdlvyFRd86Ay3PGeIaFsBg9AxlNL4kJbuXmrl/LMdUjT4VDUiq
rxOQC6CeWTJg4wI5Qz3EsCCBhWGr1gdt+CMfu8xiDQyhsWnySn3xoQMcypJtJgxgQIH2cantB8k3
NiDbxO8tFdnalo0KxFUvpqZXT8YUAfLqqx+y0VLvBFf6HGmav9eoM3N/FvykmQ8amPvcnhWsSWDe
jMZ+TLKY63m22CI1ISK94KCaWQe+7ceiW3D68jDnwHuVh1kiV05JGDM1BuC2Ouq7O0MYfMCSsT64
ferXV1ONC7SNMLH1GaVcLM2CYfpo8QuuI1nntTOa0LCcMpcK7a4quR/dwXvigAjiVN4pvAfmW64X
moXWcBkr5ElhTu4k2s1cvZGgpQ7TSMY+zOX0Kg18tJaEgXuOYQBbaztFlOxyRJcug9iQElsdnbEY
76p+KDdmZLBL4En14j6KPkg4qrpscaSs9WXielP3sqwXyWGJOUbXhoXziYukPRo8FZiWF6ko4xs6
BNJmrKPJYwdZjpY3/Y2ElY2TlcB6rWXTi82AITSMho+tItE1BD7ybZRVCIahHKBgIVDaERvfAdkj
ugEgfBJR0mEDN5U2EOLy2h9DcFB1kj6jTe+7pTl2bhbzN7oxFTZmViu7Uujmgz5Y8TbPpA4gdGrt
5DSvPCrR404ThcwGUgJPpxizA+DETp+8wQp3fVWojjgJ4jVy3tY913fAmmpoBeCf5c42s6gENahK
w1ez003ZkQDj02sFvfTdqPl8g2/mr1xlgxHmjain5rMFfa+BexoPc/coSI0mw9HtMrBFcf2UcNW8
hXMds9R5+dj1XAnXjV7Gn1o1lnfFFIECSYvwRtC4/diFWMUPPTzTgxRaqfvbz35ALov6IyLu/G/d
K6tmrDCM9nuzCT7oL82NdbsU1rDB+hMTz2drr12K974u8zbequbUZlOg6e336GWUbXlT3UgfFgnh
/Jbz8zlwLylXvS+bvI22LmooUtB27Xe/S+3OrKjZt5tSrewL3/BClHXbODCFDGH0b2jRsrX90Ck+
6ChRFE7isFiK0OUMbLf/RpVyqUKuaxlHc6euqpR5Ham9Pn8XtxM0lc2QorkxPQcAGh0Q6DC1FtEU
M3GoeDk/R/z/S/eLHMDR5C+iCW9UDZz/81/tj//1/X/v+yKqfxwX8X/+xb+q+IL8B1hFGnI0T8VF
WkLh3/y7jG/+odOdgm6IHQSnnmgyZ39rHEjiH4aKEqu42BbIyMvxt/4p4y91uaWbSENWW3p9v1XG
f1fqoydPEREXDGxcDH7h21JfYNWotcAsAAU/O1wlXWpCHsUDeoRQtNiGl8r3jG29VCnZk5cZF3kG
b/flz4/aS3WvUYkpJqfsw3Z4qgZVnemj6UJsPnWInVteDplcv9LROrG4R0p9Vt8Iphpb3+Yw5tm2
T3lPV5FbZo3WoQhppWZYyxsxkCFg2TIkP7m8lrte+AY7RqF8OBVzcOVHEFj3g5BjIxK0pkVBiyeA
/Lmtq3radOFCFQvLirMMhj2aDzYmAyWAZiuY95JFKneREVV6rx+GAahtFWb2HIj9tAlrmvMuHA3I
LhCmkSmA+lRVT6KvjP6HJm7qZKP3cb1Q0yAl1k7885hvlqMLqn5amJtOawJMD5NQ1/prHv9a5cL8
TUQXexAdM81IUSnF/3UDmZMyhNhqluafiFpNWmfnPjzzK6kwMtPT5RH4tKI3g3FIJS1R900vwiak
CpUWt3k2F6PTSfmsvOZD2KQfVV5RHOgzFSNgy0EIv4L+tVX9GK2ehy0kltZEi8JvORS6KIAYLQ6+
vqvzKi0OmVXHwsGMzMnclq1YzLeCGk9Pat7EFAaGXpiLz6EVcuPv8Hlsdnmh6w13gzka7UCqzMCj
iRXOH7CBrAUnV3ulpALS8xlsIMiUDlMVt1sX2QpYf02HKaxjYjndbKNZHlE/DAq4tPuuSznHww6H
92tBiELtUzD6H0FX64PdCSr2lVC+05sumFvBCwxBwQm4VBXZs/KRhw/SCCGYZui1ySaiFIdlkq7y
Fsr6WtYdqYKaa7NyhFdI5vVt143hnwNvQNFNLcGUHuS6pGxEFcN/BJ4ka5u0lwDftfksNdtO7Jse
T65BN9weDVrITVHHGo1FX3sNJtmHPivVJZg5uePh1JYFpIMkV7onS41Swe6mZlZ3GvaqsldGnQlc
N9HhJEjlEJU7DQK8tispvelg32t/hFxppqNLcSUz7vJq0tRN0vOqdopKz+qr3Og7KkWy3Fpbq7FM
wc5CtdC8HO5LeZNaORzoRo+FBH1Quf8B66SAFBFYo2EbeqvX9pyZeJiZQ53CcaqMxDqYAWDx3Zzl
hVtL8HYcxCLCHJLYWPcwlrndcVmexewKAHCd7upy6KJdThmJg1AS0+42REVTfJjNoOxR7i6E9Doz
depZiew33OkHaQx4tScliiXFGMwfdCnO6ILxY62Nb5IN7pEVNvONWdYxYoSpOfgw040Gdqw0jNZB
opIh/AnGINa3QBNyljGTkboqUN7K6XufaoeuVXHNBu4r7TClU5vfWLXGWyYWcKqx85p35qZmf3yI
gtm3XrPa6L3cj9OXSh31agMbL4JHlOlG6wna0Ee3PLRmn3dcIX4rM2ssYdaW0EfVELI7jh6y8VJr
GcYoEE8g/ZvQ/CpXpdAEVKPX+ya+DiGJig9lFsH2FNvRkm8gCLdXUaTlPioaGqYmLoxWK3PrEhbh
LsP0UtnIUL3EfTUD698hOZDEDgAFZA+geUjhDo4w3ERAPInkNVpY03EbGgRqFJD+sq2aWebfC/Js
ptumSEPDRetCSxbmVy+5TV+RgKRxrj/yXBf6LWXL5JNqjBmin4UKd6aA0SrasTTmsHtVQTiIAoB9
iEZhMNoN6BiKZLNsTm4J51rzzGycZ5etLEjwp5NMpLJltMrzpKVCu4njKpU8jKHC+jFqOoHaYZNK
ui2bTazvG/T9B1vS4flu21ROo2slgYfjtr5SRo/yOAvpQTXrth3sJvPjxqO/EoXXfIPySwEG/bkT
SdOOFcoUTbIKarotodvBu6lrAzCFoL39u1nmMeiaaG61XhoE3fdBSP3ZE4uwNVhanOfbCVMRmLw5
LDvHzMWa8US1gWkvgrvMqpSVOGSkcFt5LsVFt4ubanqm0WXGL0aI9EsGGUC6r4d0ocZZndVfDZUW
zhtKaumtKkLQvCal9U/lKHc5N3+TZBVYxty4ZOYOCBEM0wCWSNHK39RuECnndIJo3OiVJddXlsnx
6UoVE+COUIcRxklohn3ijSp3bpBXwH1w9Jt6z29qRfI0CnYCqCQJ8iAaITqVCr+VD5BR6DhrcFcg
tOCllOy7ZJqDg9y17U3C6aB8MbCSeBbGEhq9WVpj6vKNKR+gw5vPjjH0Yb1HKqv+EbYqDTHklNR8
00yxMkAxTnxlN5J7OQkyIYAuy/sGrQ1WtbIRKP1W26ISCzBKJaaeN2PUCLEbUSujPI6pSkRxLRpb
uywWlrolBbAAf/9y+/8a4kTjGvmvESdO9/UN4GT5r/++qhrqHwDUsCKyuF9CtTF42/z3VVX9w9KA
jOiaogA3kWT+6L/luECjGMjgwcjR8KFBtPufq6pk/WHiEiVbim6IOhjM37mpEuH4gQM1ZaFEYDVI
f1jDWXjVVx/Gcah6FGO8nK7AonybiVQsuo9HH+MEDoIfezYK8Jnju6kpFpIVJnHijQJ1URedxBZ1
0Pn3MBBUMZfB0PC2NPyfF4ja2zB+h2YEpNzEk3mubS0v5QLMmn5CifulAayPj/Fl8O3qqr8EJZYp
SjB/YAisiTLBQLdQi5oEQQnjniNmF9aXpAPfgoJ+jutNiOUnHF3t5U6K4ojCjKc0g12WCWdowolr
2WU9bLAuV/WH8/N1aUyrDykPUZ7r/hIwRJFa5ibbXcBz/BScP3pZv/tsy5I5GpMh66HRaIRIOcM+
YKv07B+gGAdXuSfcBtf+49Bugt7JrvOddliAsCp0vb8e2f+SH7ZiBL3/sKtn2sQFWc2RdvGqDd22
e6qwVzkPhkOwwU8UOwNhWGw6Nuc/7grv/3dUsMXL1sYXc9n1x0Mv2q6rgoqosK4R7U3p0dho3jjF
Fmp6oOA60O0RL9gN32lV/v5OhIAEaltROenfOYz2+GiJfYbdQCVm12XUP4u8xoyi2FilfAF/sgzj
3Qzjhi3yJIVbuAbDZ4qRNz5nlhcaO6m7KqwvcXFhx5/IK/ih/wqxyit8wzCUUZT0RjF0OTW3mfBn
nHDCW5/Oz9nJHXgUaKm5Ha1Wqy8M+hNMWdbpn+s6c7tK2s0mek0CiiQIJuyUoHTPxzy5CY9irnb9
GAaWjyBB4iUTbLjhPqXE+T+LsFqIWtyImZQwqqkBaxB9TqPd/yzAapP78JytXGcI/fhRGG4rRGTP
Bzi9l2A+GBbIMMo9qx0cFeA2A5X1PCKi3t12KMXcpqD6uIneGIB0bMlpb7XEpcF0CV91cn0fhV7V
WbW8HWYFgUmvrhYZGpFGQd1/nmLpEsz7dJoCxAWwCglZuBBvV1+W66Kg1tPiEdK7CfJaxfy0aFBl
VrId5m9y+l1RBEdK7y2GSS8HcEkGbiXZmPm8vfDBlwvBu1199FtWU8qDZpxSf+S1zOvqwFkO8C+Q
XNHLNyiEXFigpz/xr4GvZhcVCPTxBYKpTe1YJs/JWEcv8Tdr2H+dRUdjWs1kb4BEKRu+b2ul9EhM
p17eyhQQzn+7UxuawhzWFhYewu9oJVNcNKU0DWy3obmPYT/ranYhIZ7KU8chVrMjy6VuaCUhwmYn
q7GrZf1VlWd278sb2YDiXyQXtvipKTqOuJqiFoAC4DWmyDK+djy11fohEi+Mavk31mtuIahz3aXo
hzbt2/XPA05umoH5Eft+tMM6Qh1LRU8fAT25jJ+sEFPW81N16mA5jrjKvWlrBUGNPruXCBiP+ldh
TLjoNk9/i8n911XgOM5qZwdF62dKQBzge/tCj3cNzYXzQzk5QUcfb7Uk5gK8OdbskDfj1gkSww6a
Ty3r+38WZbUMgrBDtMxn4cVoBqJSZ0/Vpxnq/fkoKzz1z+9lGoBKdbxF0c1fM7NkX7KSTs5TLzVq
MIb+TqxEeqXFvVY+Rm20nbFElk3BwUP9ofCj34MIkye4xQD/pzuwmMhpq1XRJ3Klo56XeWhmQVmv
sTzNqqF/aCF2XVqB76dticXlkD6GiP3pqpxPpig1AFzECkntsIwU9amkwHL+g75PSURBCRpF5oUR
81Oo+ehek9dlZApjlXmIFduTBMCEKvJ0YdbWQUAcwrbAEnzhbS8tirfbV4ol5DBiak/K/GPIkFTV
LokVrFjocCVWIVYZHKdmy5rzTvLCfe+W97SxN/q+B+nc3LfbSwr16yT7MxgXaBkbU9582mo8gpAV
1K16ySt7hKrUR1S03aJDvK9QPcDRlKfyC9O06u38NbyjiKvhpSo1uEYIgfX/Y3khbOXdpYGtmJZ/
f8ajOKtFJ7TaZGFmLnkLe1XF3g4JK3CcdDqpU1HA9n5TkP5dRH0xrzhagIPpd7kZd6K3GNFMs6Nu
xl1vj04B5MORXfkqukw9WSf31fytcfFamtEwSojJ15RdbL2NzOkfFy6y6hb7XtqLMlzv0rkc+uRO
+PV9dfntaIseW1dLjRVvEmoUYEU7bS/BDdZ5YxmcwlYmS8FmwDH5bQgq/mmCYwLEVTV35wIkqXVl
CdvfSxvrIKszBXXJah6QSvYM/UuhXJvzt/P//rKDjg/89b+/2mFA8POuynMDUKkCcXqyJ+VHF34u
pOsxvpQCT8ZCCR/KFYrKqB2//WDpPHcpvRDD84PsapStqyEIH8FFbTrD2CCN454f2rvL/M+xHcVb
1sjRikcwLUTjlrE1m2HT3ycPi6NGAr0LOAH+7ohuutHX8zFPromjkOs14ad+WpsMUS3Bjd51/rOU
XLjIXAqxWhE58m+5HKR8Rb1FZ+lDDtdkMn+zLLX+dKtlkUSRgOwun66QPgPb1MeX/+Q7adj6sUc5
rVbF0KlGOc6KCsMTyeINLTVZ2EapdOE4PL3gfkVZJYF8zpTOoEfktTNiecDNmxt4QXYrPwhRfCHW
v1htv4KtV7euZBOirga1JvkQfYh+GtBaWIs1180+cOLNZcePleHQXzld4TWOOgAGFFS3Vytc1bsu
pxXGCo+f5C/VFrU2p3uA6UeCnV5x+v2uQbbDSP3rv6HBsJwY69yhgrkgC6JPyfH8NnpkSslSqzU4
iv9s2z1S/G4cfq4byDK9O9ebUv9U0nY5v3JOJXZKNQrJF4vhd/coMLjzAKLT8JCphVaPrN5Q9OmF
ybwUZHULCESUpOiR812N2MlHPOn18MINd2UQ89fcIURALdvAs4WOxduvZ05+YUhBZXjK3U+zqGQT
kpxGR3gYX8Ldwsq8WA5dVxSWXX0ccrUfqjKa/LksDU/GgrDEu6k/zI7iLL53v8nHfD+81XYYYIIo
hcrwAGSglBE60UO0NbbSJrm7eJk6dWk7Htcq0TdkmQIciuH1nrkVN+118wF1+NnOHrItiq+HpHab
63hXP8itPWC+tz+/JKVTG+E4/moj5AO0sb5gG0rZUyJGnmqhvjn/MOX7LLkVVTZH7kr+7nzUU2uU
CwhgloUGCMP67fqZLDg+UsygzSq8Eft8a8TT9nyIU/kTBreqS7ouL2peb0OgS5C2kipx1ChiA1+v
+NLJ6rbKu09aOm9lMR025wOu3F7/XjWKoZBRcHUHc/Y2YlFJeRnURJS3khdcaUh4DTcYZd7nO9ED
rHyX/wBI5KKnuVUuzOLJ73kUerU5hsjKw9bXOSzaV7l/EoWn82NbPtYqW3LSAXzjQU2Tcf0AjFFT
lsRWMLxZ+xZ3D8EMJES/cDc49ax4E2SVuCK5SU01GE0OBMnTHeMqvRMckOx76Ex039HJOD+oEzuP
eDh1wLLl/+t6kYxTgdAZg+mFrbgRhwZ+YnWlIR9JKSeG+ajmyJ/Kc+bkpv/7i1NVeLXTCURcmq7g
26XSyArwlc43PCvMHybsKApjxpzjY2R+H8Tf0zf8uS4JRktZVtDAJmW/DVY3wThLEt8VhrZ2xeKF
8a2G3VOOYoF3/pMuU/R2nSDyRpDlTOdYWI/LyIfS7BNF94Q0vU4CZeOX407yEY4ec1sL+40WzY/n
Q75f+m9Drpb+jGUCRAVZ98DF26Z2PQYX1v67HiRyD28GtToNhDEdF6io7lmP6b103VKauB2240fe
vdCktW39Rart6D7edfeJO+zMjXUhW76rZ/31CyzJwLpQp229Spd9keuKBcmE5698aPcLZz+40bY6
roWXfFFP7MJltP/EWovypLGoRVnDaNVtcas6xYEX7528z1/qW3xYPxvfz0/f+8zyNtxqJ+QdZgAY
CnHbS3HgCWEbKJEdwnc5H+ZdB+jnJ9RkHaMXrn3v4PVtBUIzESqF5IJeRvZh2FY30Y/0I5rn+W3h
5dvkbtgZbnbxgH9/DjFAjTcjh43KgbTKahO2A71YSbo3l0g+Z9B2SswC5uvRusvVC73Uk3vhKNZ6
nahBY2Vctr0iC7dWiuR3Bl/owqd8nzbfDOjnheLoZZrIsQJkUJS9uHxC7n1McjdStr7YXWGyhVlU
6kiIQl+YvuVh+C6x/BrZzx1yFFQOp7pNDb4iGGD0lRpn3iXbkPNBtbtrekrcN8XLha6T6ewo6iq3
VG1PNS0kqn6jboVv8ot2FWyCbXG9+DA2Lh34J3CVW8G91DSUL413lXPAqKVFTn9oOQvxl3GtO/nB
vwm3oPoeZBQX8RF1xdiOv+I+IbnKDV4m34QtKsX7bhdeOKxOr6oFSE+xSEWc6O35oQ3IOZUhv8WE
ugRNh0R+OD+9J5OA9ivC8guOZrduRT9tpok9omCDAd3K6L7MEB3PRzn9TX9FWX7FcZRJq9W4nGWv
n2rbKvK90KaObyFPh3P3+VCXBrT8lKNQKVKNKFQJMjSs0ra6W/ig+DQEF6KcqGezFdGgWx6xMnfd
dfKcYc+Wfq7/vDGpMAgWpZr0ykLKRXAvPfpW2p/LPWKJhoaLtdxw1TV1QKln1MXMUfZymTVQNy6O
fi62Mq48j3AXfccIJy+RjA99BOJUTPu92YhuiFA2L9HXGkkPKEDXnRQCU0CMv4fAPbV7dCk2UWM6
g3UJWXLilfrmB68z1dAgXV5FBWfLS7mvPsBopmwM0nsTzrbuLabTl/gVp0/qX99onafEwBCzqiZj
qFsTnczYo6ThNXu4ZxcL1Ce35VGoVXIy0wFHnEnkrqX3m9EsXdH4cX4V/4v19c+Mr4uePCrkpu4J
4Qc3Y/pKpxPNymv/kDYftcZAOW6jKLdq+jkYvl2IvOSUd/n+aHCrjBDmSLRXEpFlWhn13aI3miKC
Aw0Ws/DckT9ciHfylD6Kt8oNFH3+vvW0r/FTdqt58x5xzHt/R3/oEDwVT+FVcdd8vdSyPlF4e7tE
V4kikRDQryquP+NreC9vci/2at6NFuKjgxuVdvxg7S/hGE6OFdQoJCAkmbiXvE1OiTypfrosnBy7
q9kqNmoP5VzHu+m2Si9Uik7kXJn2JA0LzGR5iq8ylFqCTDUnHqb1Ymb4kphfsqcAms+F6TuRb9+E
We0FrI1KKzBU3r+vGtdztBv20QHyykEVUOSdXzI3d/B1uPT2uBT23ckYY7uT8eI32m5nlOZm6Exn
Nq/Pj+7EfL0Z3Gq+4kyF70FzFnefh2T+khYvoMiwpAkABdab87FO5UxUp0SKJha6mOa6KmsVZtsU
CYsjvm6vh8/Wx8IxoKA8I/Gm7+ZN4vLKGi9Bl06tkuOgq11QdY2klCrnP2Jhtur/WdfXpnlbtPWl
dXIirbwZ3fKpj85lIy+xsi3Zbv0rEspoNuv3S9kSyL+XsESkSyWNUwtEpcggypDUeH+vFojYDBC2
llcHbAflm/DKzX+jWK7+BK8pvR324lX6bD2hD3B+Fk8cDQzzV9jVihGVQByCAJbVqEO4ldQge9Gk
uH06H+XUw/hNmGX0R19TsTDBnJbDbukaoCQPacx4VVyu5nxTeT8+VSiDW47xmfaFgtUVEEj3kjn7
qQz65kes1o7gN1HWoUDHj+B6OrvJrvsRfNb37QZt6qfqLrv7j47eNzFXy6jXaogfRUTNwcKeVxi/
1Yh/nf+4pzb98RSuno2wLCwDKQvJiwejt7N+vm4X9RGYck9i4l/FEg4E5yOe3oS/Fs3q8SjJbPtC
Z60qguDIzeR08V2vPvndpcvxhdW5ZmkridwJQ8Z7IplRvTU6u2jb/2gsWDubKFXygFsdOzHeNFWW
LA9hazpUtX9rYQia4/+pBfrz+c924o2IyhvGHjrIFRGc8dtN4CNyoetVrXii2ThjGS9+kvaIfXin
7cxhsGvjEs39ZFI5irha8XqppxLaOezuvHHS+kqll4QT3vlhnaoDvRnXao2bbZBbQzEvm3vpgeSY
wtnLs9fYml7/Y7B/U3bz5/PiTcDVih8mNI7QDaHMtsv3MoKmC0AXmMyruMh8/q4iwfKaeRNutdz7
DkWjDtEPr+zQI4gOFXUnU72wOE5OFZFAZiH8Kq6fzgI0taHWWRylf5c3j6NwP1kXsvDpBHgUY5Xs
h1noQD5OkFQLXrV2f6d9DN3y43iIv0iOcAheKUp+vHhhXk6u1QV9ocb/M7LVsofaW42Y9MheDQZo
UaGFapg4vRPdiz87HNr38+vxRNXpTbzVokelr01xXVseVsEuRxNZ2Qrbenux/LncFM+Na7XscZs1
O3NmWWj27NV73QkOwQ36mzypk8eLGtOXoq3WvAFca8qA+7DJlq8o2bFn7lW32vfb/6RJxIqHEYYN
i0nfdl0tqAyryLBapwRaFk4Ffhkn6AsXj5NnyFGIZbxHN4KJo8NH2YxZ4nY6d3sluK4nwa7LD//B
agDaCaJf1GRtDV+aIyTDjKVIHe/r/bIapG2z/zeQbifHY+DYtFAHcKRddsHReBCGbv0kBZOobv0D
7Ee2EspQKPpQ+Mef+IDdRlSRnKryYF249Z/e16a0AI40SjxrmAmu3UpiCRR3xG26T26Hl6XqZ7pI
9jxhDE4v2rPcSzYDJ49mE0EKJCBRe1ir2w6JrJRKn+EHrH/op9iekTM9P3MnvyjyGYC00RcQf9bp
j75okmVYJiocK7Bm/atoDrJ7U0UfdSeL0bQ/H+tk9j2KtdpdVltUfT4we00mg6G7LeUcAdkLKf5U
yQcoB89o1iHjWjP7JtqLSbgU+JOX7qV/HK9agIkUt1rAK/qFdX/q6yF2C2lx8aF51zePMsCjRsfX
q0PpJpm+hBV1gsVoNH05/+lO3WrYXSIlEYmza/0MlK1MEGp0Nzwf+0zd+FhF2ibQvkJy3wzI4bcI
xp4PeGquWOYMTv4pr7zaacKUCqqggHnUWg0/z+BLwvIo4/7z+TCnFrimKYCyF332d/In86RqIOsA
5ZqoDsxSZ1cw0M+HOLkgNF2hMIuHFyCi1VAWla2pqIkRXnebdt9sjdv0Zd7Uzr+hVX5ynsDgQGgF
QUWZ4G2CyooCt/nB0L2URNjYzba9Ug/GLqTu2G6EbeHmW8lBDu+5udBqOrkSoR2jgYk+Pmv/bWDk
mzGari1K9lr9tU0GOzRKNISzrdW1l0igywdbn8k00BZWNLh6VsnbWFWVQHK2gG0rd+gMv2LMqqGN
sQ02BtDt5WUpvRgAdNDWzBzDEb0M+1Ksse3kUgfh1OrR4RWYEvNKOWk1s0ai9giRzIYXpOk99f3U
VgfzQj65FGP586MEWbVDIVfmJHrIEjx1QYZAgZYZ+aUXknRq5ehLDrY4XLgMrFaOQXEQXQfSVri3
7iDFIULkI5ZlcrLFt5Kj3YyOcZBxk7rE1jo5wKPAq6zcIYAmhjPvzA71xrj50Pne+Q14KcBquSih
3sO6Y2RN+DAXh0a78DQ/eTIffbqfyMajKYpypZgANuledwifpOvqNqchz4fb51dKbcvu/yXtOpbk
xrXsFzGC3mzp0pTJUqlKJWnDkCsSdKAFzdfPgXqmlYnkJF73Uy96oQjdBHhx/T3HfEtDQ1JK2op/
z2UKGa2uG9gh5QVx3ljod8VujM14kMe/m2/tz9fR9Uv1Y6mzjOti8Un7KVL8LGD0kITAeg6sAEB6
VRtJJ+D4P3n1vM9ECq8KTOZWtnAHyoNgvuGcAwfLirwdjZVQ5kElyqELz2sh7uAmA7RvTViYqK2v
ZJ9vq9+WJzv/UoJl9EDNUaU6JJDkbUzfBv1lpJKq+mZyfi6DW+czDVzGaQKAIope5b199O7Axxf8
mJF7WeiOyFHDNovC5+IEW0FVxWnJBOXjhb7q2Qh5kOM9uL531GFq01CKTrjlXs4lCkbC4bP2xQqJ
7YKde8V39iSqAv3JKqGJWPnwm1155F3/299OJlYwHZPqDTUAexD2lPk9TU9kUSNOHsXAP3pb0v9j
RLB6ofGl9ys+2H4t5yljSJXye4YlGr0FQZSCZuEEVswZqt/gQ8pqLNuq+UemqPxW7VQ2A55Vinh7
PsKQoW8rWy3Z6hqC2+6PFOEB6HoCHLHVRH/pHpztx+QwggWziwCug1nd7FVyj1z3BOuBeWqwppo6
ZmxcMavt7WLCePeM1k+oxewwnHrgFvtZzFtoS2iQoDqRE8fSk2UyW6/CACoLL+uosLziECsA3YF1
ajLMK74jQQyqY3okATl4OwDMhgOivX8xiMFBRBDsAXkaDBCCD6hoS/ohgcCF1X5ivDeMyrRyw81g
b9EGOKCKW706k7k4vYYhJSPWwMweLFY8pCBuqaLkoP4EHhf4PT+BjRt0EmvA6zzy0vrGPDLGTP78
Ao/PK5+ZtsYi5gB+NuOvVX04uj4GgevxP/h+G68B9WFcKGJVrHGIQ62IX9UmbSFp7DC2cKwPZsTH
amy0Kao7LKXywLlBs1n2Cjfv+EyuYNuyyrEUUJHgjp0fxjpHLXCCdcC1TM7nwo4MUCqkpmxoa8tj
GIAoRT0cfIVYeRCcbGGSQl2m1YUJ7+6tuN9hZ88C0qQem/saS4nPslNuONoLgYKtYWPeIvWGwErt
QtcBA3USSp7+RuBwIUIwNJWD/TJ7xAcEQsphDbE5gggMnae4xECYIqnHbH218wsUXO48p6qiJjiP
ueM53bAH2ztmv6QlQa7fgj3jrUJe1ML8LYj7LvU/H1RDmUhpoLTFW5TaHqDVCPXy47iXXN+GswON
GN+/wf+A6iRIoisALAE3x0ci1ff+mZMykwBT0PCuI6iu06CI5buNW3kHthdxPow+8xEEwYiNJjbp
sI7NZ5aczx46hm9ljcaC2fjTF4bxeBqq++x1ObQ1eCd9ad1643r5HDtsDMqg19fbjgNZqr/i6OHQ
nLDSibGSbA82l38esF8IEvTF1UG/QlaEEpjxCCtXfdezfg4mZfg1ERWAmvkYmL37OXVAZy75sBvv
4kK0EK611dyuQB5Fl/sHdplQm69Pxauxoy//Cavsxju/ECZYMzYoajcCfDPO3MOI+V1bhgq2FSld
SBCCspI0i7t6aHBwotWs8bGP4hyVyH4xYaIBkF4DIeMAjySbKpGcTJyE9iYlsRsHco228cfqy9JK
xh51fjfCWz8/mSO8BapVdWY2iJSSB/e4xskuC5oTfQQEPrYKT3ylSvu99WntGswoNzsrGDh96C5P
ff3O+yKbXtswCBc/h+vVmeslmBxe+hmN2bEEbgFwYt11jakyBgnVgts6ujVMaGP8CJB2WAG0gH18
KavtAW1JLAwTOlOJHVq2z9x8r6La4H3oxgc2PQ7e7OfdlzkDfDd25Dq9Dxdn8hdWBbBpO7b0/qpX
J1XFADdak06evXCgy6z6dvuXbhqs818qODL8Tt0eeDmBq98QJrs6xnxBSO+N5ybC4GOQ75e9dcjv
wUV6W/Tm9zi7I9FA09FBewgKmLQ/G+erU1EQLTj+qMpWBvk/dKWHZ4IEW6UUreJNBGVlbVk+2NZ9
WgMnA9j/kvNsBSEXH10wTHaf09nwfl8lC404C8bX9MH216Dc05MnTXe2MpELeYJtAuSrlTu/Px0Y
rzlQwQyKeN44NO/kYd326RwQXYN7EIAcomez6NiSfODDRXjJ5O53gfK53lPQ9g2/vCdZgLWpHWfi
hNdqNABTLpdKjVMrLtKPpQsuBuvLamfRbS3cvsUzQcJTNWszwVw43In9AdNEDJN1Hh9q1X0jqJD7
y6yQVJ7w4ACvoq99DnldQoLiU6E/KABZmvqduRyU+TR1ke5+saw7vZYBaEg/ofDiFlJNNBvxCdv3
9Hk4GFAXJ7I+JCcj4B1ZWSlUKk94eJpjrYMLqOvYfbB3zQsvfVmP1ge+2GrviZR5fiNXtvWzLym8
PxB3TE7CuDjzLjOeEJ4EHdbNvKYCBZEUbWXTf55JE16f3hZQT6zfIdIDm1PQ7tid+dSGY2jG6t47
0MiShFybAlGbR09CQxNaTMjBNkecxBy0WJ2/AtknBeP3v3kKLppUyMHBOSliutjlCKYcCxI4Dgn2
MHzytds7u3KPas2/SfexufpHmHB/zupSnZqIrPiOuJ49KrIu+qY6nAkQAiu3Z5o6DzYKNdnrlCQB
0ON8BRREJbDSu+lw++62P87fpxEhXNayYTgQ6l1FXmM1/ROcquzrcEN05cb+nEccNs4ybSDmisYb
x8yAc0HsxH10/ozFtcgL07fbJ9r0mmfiBAPcu7UxZTqWHan+QtYuBBlmYCfSZ7Rp58/ECOaXs9IZ
ig6dayMWqhGiXxBxnYZ9DzQ9LK4FZQASeena2nbUfSZWsMIgUGXgQoBY9tneWZ7P5yyy2PTtU/fu
ftTjKlzupPZQpiSC/SWrtypJiSs1sUKt3fc779l4Nk989b7ZGU/KQTahKxMoGGCjmEejH3FKfdYD
VQfrWqdI/KdMTQSjO5le3oLWFmawA3y5qfafhnYp/WXOV0l8JdMUwWB0ZjMxA+j1sTMmPIhfqkO9
hCQFE86Srr3kXNvO60xDBPPRdiA4awqs10wB0oTnBmM4A2I59o23X0E4+9+dTkzH6hEZCZsxm+IN
GTg9pqdsxcBxOldr0EwAIr/9uLfqkOfWV8zNlgackApIM6CK6R590cMUaxxvYi+t+EgUxBHsSJmM
jUkY0CasNFxjPgUGHLdq1+eR6SsP4Lr1J+y9hI4s2jEl9l9sZ1vLypgBdHocsXlJIhXveQrgA4o1
IM/zPUkBZugnD95ndwei8Pvpw/C5BODWjxwQyBwHqwjSl/k4fqnuOUXmcwqS9FQPW7SE0M/AVf2Y
QifCbjSqVzC/sgEp2bUJBsrpZ+yo8XdFlDyosnZvgxeYgaxYogiSV8WB2c+z4pQUmpFWmD4oP5vd
84q6MBKXMvYi62vL3kADuUsDjkIi7Ytu2SaMFNsAWMHm8NVgEYjGMZlGfrszJJ3gpgOEKkYeltiI
JhtLp9LAe0sfgBYPTm6ODnY1XWTm9lIZOQMA1A4pRZSdVvuoOL46BdWv5H6J833+IS8idQ07djB+
Su6ZFztE730mXSz8uxObRzCDGHGl2Pd2Vg6+nTYHd+4/llNxp5mgQqBe/qHJkPmDI0MHBcMqyfW3
b/zvC/CEesyUAyY65zFKM9VPi5k+6Fn2X4oQHvtklaWb5jOAcNMsAh2x52USheVW/tY9CvFCbS5q
uWQr8sLSC5K0DZI+XEGVgmmPo5X/bB1XIlCiNh6/1bOykeGOFRpTGHJWejMyWvbBodrjUM0mwKK7
+95M49uawv3K1QFdFxtlHpDYrsBIwMvD2aTAhwjHhiI8BrFipi9dGGvERhWZGsW+1Ty6B/biKjnq
plfAFvTfsgUXa2YTSUBPgtGPDhD+mXMyWfPUF+WBrE3ua8x9Z4nzro0YLqOqZHZty+Cdyxb8LUXm
UQxAjoodUuwddbonuRWSsZd5Pq6C///9OiovoZ99z7zAnu/Up05McrT8spQePb2K2Ioq+WCDqih9
Z4X9dVrGOsjKrvc1a/y6VOX32195U43/vml06S5/RTvRsk70Ee4+OarVGBTzFOfu10oxH3Lzbs4d
WfbA/8FbxxZe5mrRPrNqlYM+8YY8Zno+JnsMoQDMStYb2HIpf74k1lQuz8bSBCSvMHMxy3swgiWB
mrCo6E7J8Hj7Erd61JhE/D99xWjVpaRSt9OuqyHJ3JUvvBXQBuSh/azGBro8JEweZT3q20p6tQ6j
DGmfwS87aAdknwgmmMNeweblnI+SfFImiN/xmZbOA2VW1TIjpskYNcNHouJoGZM9BpkYIXqn9gTC
Ixsjf39hnfZB9Ypdh2jA/sGEJj9g/b2Qvkm+2tYLBGqV5+DL6cCaFIROVmaQBVWOmL5PEd7h0TWw
XNFFoEMxgHPRy0qJW28NAxvw+w6AhNEXu7xLxQGIjtZijxU4UmFarJk/L959nzXHpkrCNGdA087f
JYfcchsOIAuBiwJamytNATdRn+VoDcTJcshBEg71BLVQ9WHGMFPd+ciQMuDl7niRUb7987sYK752
0BkCelBVwagjbhCUKgNKQV24+K5TpEbzYQzsXbv+nj6zQ/Kri+ZoOhWnb0vcPNcfpHsm/OHdki+o
r0nXZTXXnINdzaH9DTtIFTB0MWV35KU/jK/+ksaTWwbu/MiCVg1ui0rjSjA+crQxQpgcBvR5lV0O
DFvZ8TZOB/Br3fDATmRhAF5wVUOxzMukNThd5T7ZdhcZeinpx288TIjwQHGE5pFxBZMP7pkmHxoM
wwDPGQsmWTCXx3b5cVtJf487Cp/pQorwmcA+nywWtrrxmbKXdN8Dc8YO87B4bfbanvO/kMMaYSbg
bbxDjnPoYl1a/9kwBq76e18CXQW8F+Fxdv3ipQW4jH/XHNnhwbgrdsZuPOzNveyzbdzphSjBW2hN
2YCFusN5uhixW6havxRPis6+YW2wDYcEA+rhgvOF/4ozy22kK/C6tMXlEw47Fpe6P8dTpEdYN8WK
ITrI4Rw04Do72Hcq0LRuf9EtjwjpADLHPh5ke8J1WnM+lLkBvckOwz19BvqxXz0gbiR4fEaQvOlv
xpfbIjeQTh2+/qejMu2ATVasS+rASjcTPnvDbU33VD2vBxLNbzaAAYd3kvh1tOy7uMK0K3lTDrKi
2oadhf9HsZrDenmGOD0/FXmaZh11f8P3eE4W9NqntH5V3I/atL990g0IRNT7MQ2H0Q40hHTRkbTt
YgIADp+2j5oD0AL35WG+R+k/IK/rrrifQuxyxu0TPYFz7vm27C2tOhct6K6e0q60LLzUtZxOajPt
664+MD1N/TKf48bRnx1q7G7L3CqB4bx8Js8CV9LVOkkzVtqSTFCmKZgiIPhhgEyJkphvCzbBeCfN
0LceKKInzgmFTr3hCCYcbC5ablqQxzUpP/CBgTbwntWPQ7SEJSo43kEWG2z1v7GcCxx70AXrWIUT
bHk7jPpAMkxZ0WhEI6eK8ES9qASli4cCFZ/SLh+w9fyxDmRAJVubNK6J8BjjlSCduwoRFlBodnMO
0T2GEHHUnTr5KQoRBqrBs4zma0OBQI2M1SC0dTjGkXC3Czg4NaTnWOTuB6ATnWptQCxUfl0VBnKz
9BlU0uFt9dnwkhcS+S86M4TzNBG9SBU3JkPyQ53oaaWyfaetMv6FDOHrDQuleI8JxvD8yl+iUnv0
7jhKVAsM+7XclxYmqX/+vH0uyU2KC/5mXStga/VwrhaVTFIBR7NUwEpZ9eiLj+SDUrEvyBwlofrm
bXrI9vluHABYhYSxcZPS8gjgPF27ewBAdzyarYxuYwuXDYt3f4RwZ332yfK6aQvdwnU6FsnCdtFx
h2bea4essltAlJJRwRjLatX1wbKs+dVSWuTQ/VD0L6NGzTsKnJrR99SM/JhRzXrGArryY5qN9nVA
k7vzLVbnjZ/MDZJrVUmXr/nUDCGplsT3WGGCLXWu3Gie8uTN1c3h8+0Pt+UcL44nOMeMplPRttSI
S7UIlKEK2xqM4Eq/7DWS1L62ZGilTV/dXKmi1nU/tTV769L5m1Xm7yvT/3mId/Fr+Bc/u+x5SM3B
weXElR1XJRAI9AMpiuD2mWVqI0QjQGyszKyG31g61Wt8ZR6ww9O3SSPxFVtysJKhIb8C4DHCgMvD
eG7T0pEsWAsBQ0sJ9kxWxrdPsvHWgSQLHDj4BxCJXs1ULfbkzjVLlRiE4dUj2J9PuRJUAQcsrLEk
921+IOG4r/7xJiBiRnDueIhNcVviwaxOUdTGbZU4YRbYa39OCdYXaBU0pgz44voKLyT9Ls6d64Oy
GpVXQhLDFJRaPE/aq+QGr6dDLyUINqQYQClR0RKgUa2ZfC6wOHdIZ23YJwXrv4y0SnyXAsaGUSsJ
LHucd4le2xJF2fB6lz9CsDGkXnprmDsFXk8NFjR88xOfItJD9U6G/s2V7jK9gSjsEYNVFnucV6uq
aQtialZDVNcXhd+qXR5PJH30DO9nPilHrXSXYLb0ZwC2yIbbNj/mmWj+92cfc1idGWgzEG10Lw4w
ZgChI3EIssMJL3sYQHfXo4kX687Hqn9ujbtMf9f6h44vMiRlLAsgNJ4M3rpNIVnsdLdJlAxE9/Td
3RlhV/uNFrAx5l1RE0PpSR70L/kxCQwjvK2413Hh5XcUYpcKC7i5bnKVqYqwMQ1/dA/Yw5Fc6LYU
ntajJWWbIiJB2zLCSIv3VyVvqbrTWlDWg0bw9lG29eKPEEH7E6VTpyHBUVAhCad0LUKjz8fotpAN
1UBLDRkgdrQRt4kx7UDramh1qEZZOT+oSXdjof3Ql+qTOtL9rKw7YjmAt9QkT3vjAs/Fii1sy7WX
1ktGJS7UJshRuW+z+66THe46/IKH+XO4q8710NlO0UxKrDUfErAxuOC6VJ70lfheZQRzJqucb6j9
hTzhi+VDbmmshTyK8UAP0/xO8nnO4ESbVuKrZfcnhCcMS2A2Ayd9PLgHNv8cgEfZE9nu4YYCaljt
RsIDth/XEPOAxmzq2jR6GCbyzLRvFjLI28onEyCE/castKwCBlasGb0T9eMMwhM8Vslw+eZXOTuG
EG/kVULsHuArMTqnexXLHr7jLneYaIgrc5Z0prh5EQzf+ZWJAb9WD7UGPkklbrpDA2pCLPP7a4fy
oo2qysQkWiA5mRjoj2ABMbwa0mqPfeoVo3lY+xTDok0RZjaVwaKJOvebzY9z+mEjXrsuv020sElV
9lVc9lnI7F9t+b11C4lhEJ8sF2IBOB//Piitr3Sup6uKfkmGyfIKbUTPLd8ce4g81w3BY/HgMfsr
8uRft9Vw62BYsQVVpoNltCv6g2RwpxzbdnXcaCMIizVfWT4Qt4huSxE/Fj8Z1nxAFQPEIYxlCmrY
0qU2TLUARg+1vhiT+jrq1auVax+bTpU0u8R3JYgSravSLSQhVolLtOgnwGffI9eSPKqrEBsywJCF
dgGgSjCbIXYlx84Ep6iVtAB7sT6vYVZiYrd65ag8Zh/RxAcCd7gqfvV2+xY3vhXE8j+oqHPSistg
CewJo+soRRODFy6ochqUJfwiBnRuixHfMU4HYBS4RAtDJ9BC/vdnMRnI2kAlaU51rI/ZMx0wFYx1
G2tO7ufmU2J/uy1s40wXwgQzmKRF37UpA+RtsioPNQiJUQrOknjJNFkNa1sU55TEwVCsE/zGOMyl
5Y5zDT7Q7/ayy9aDziSaIRPBlfPs6tSCNHTNISInSmQU44fKMu6GQY1vX9rVAMJfn+jPUfjvOJOD
/bWuNNu1jm01S33Ag3ylar5TGuIFq50fBmI8D7rySSVa7E3jZ4l0sYUkSuev/Uw6KIPHrLAWMF/o
aQigEvC3kogu3yh5VEsaq8MXu2Z+3+XBnP66LXvjdUNd/hxc0M2pmUqQqEI3rfVnwUD1oY6Su90w
VQCywTa+YWH46Sq87Wdr7lDkhfbbzEe4FDba93GdYz1vw9tn2XxnZ5KEiGmsSUpXE5JomTw4ShMD
U+lXapGnabIfanuUZOgb3sXCUgogglBOwSqTcHWjrtGkAtFjnGRs9G11ihFWHxKPPoAuovNpaoW6
ifLO7UNufTBUbTm9JEBm0MW+1JXOnhSNZJBaT+xH1qT3q9Xsb4vY+mKWim+igzLWuWLicxeiZ3YC
EWal7Qdm+2TRgrkv/MaRrBZcVca45mNJ1uBA+0BzFDuayIjWvDGUAkn5HKJERzF1GqdHjnTb9Whp
qH73IO3Ybl0hYKR0FcuqFsq4wmOftbIGfxYeVvIVE9jucT5UQKGzw+K+eLGqcNj9iy2m3wcF+A+H
7HYAaiq4Gq8iVtoklALY0fmh6b75itX0YseCOQITmPer2cnK/FtfEeV26CdEXvMpOrOdewbtgPai
T2lI8+Rg94keKOryMvSFBDplQxiiEMxvYbzC1q+OZ6aZgxyvpbGh252vZvldbbZfMnONPMpyiX5u
hQsOd9gemp3QUbF3m2eAh3UVg8YFyEmD7lBFK1aKAFN8NA99mD8akXKgkte+4YnQZYTKqIDn4rxP
l++OeXq6rDNIZnpdDcFv5S9mFhSgPLj99q6qHVAU4EiiJ6Qh6MAfQVGSrjHSNFm5omRPBurCDLS8
dDd9Mc1IPZEXGrYfSfh79kcieusbQmEQgPH8DHMwlyfs1ZGNrFVp7HSYOaagYlmHoHVyf6plVduN
y3QB44aFcCimq4mXqZGis5ljNHE1YR41A2kjortRLSQOYUsMKrachAyfzhJtpZIhJ5ycDt+M0Z2R
3S05EB51/b+Uws3Nmff22DTa3pJ1Mbh0vi/g3QDSWaS6pSSw2/g8sFZ/DiNYLaqrzOlaiNEwH2V9
aKbUH8Z725SN6F9fGseeM5EFcaJ3Q9y37LB7UFtsauJZZ6HV3c/j936ao9tqfm2CLQyAqC7I3OFo
gLB3eWdgYB7sOUNSoQMs0K5fO9AM35awdYxzCfqlBFAbIaA3liZWCnLU8853lemuku8RXZ0E6gvS
FuArajB82Iu9lNOSKtebiXRxE44oLKvo5K57F0NAa7BGWmTeSRcbuKU5LwsghIIaaB6w8uDArsLu
BZMzfVtBEXh3XKG+Cgz4XfXQRGtQmYFnYgBRNuxw1a0GBCeaxfDPQP2GTtg8FjrT8azLLC/RIHM5
6lj5xXYjWpCz33xffgK1RnnADkdU72rsWT4pdSDjbbraXf0t3oZlcpDLq1f5Yd4rDUYO5i42H8aI
w6xkMfOVrwuHsI5lac3V+IEoTVCddMUzNFILyXXs/aj2LZo9BWCPmm9gJgdwjWz84EpT+d2eHU7w
LKlT1CtWVbB0BlubLLtCRfA4SNzXtc8UpAhWijSYNmaWzv2K+6F+InfTLxrYoGLhyC7j09z65PSv
1IZTGnFGUoyuiFhAWBokXHUowrvC9t3ST63/JVNiUeLrvvrmWL73DlSnMHnu4n9oAVDthp+2DGzv
A8BKdDIlKUvF8rAWObvrPlvm0GCo4ifD7h+LgcNEYADEKgxeimecKIYstNIaYoBIWb6xEC10qA5M
ibF2D/9YFO8IcjRcHTNyYtzTzWlbLprXxaWFumOzhov3w6qlIci1geGROH426kuGARTey8c+Z96U
m3k5xPbUH9sMW3WqBS5712FZ2GfTvWen3x2i1P5IG81fE1UPdXdANFS3B8dNZMn5tYW9+DmWMDjv
Ngics7md4wQAHd4CEtNqlLTEt0UYQOLAmC7iWOHEKvbF17kjQ9yl9ODW06FljiRC3njlcKhoULuo
DILXQPATnT5041gaXWwBjkNJnGdK+jcUiyRKf5UDI4s6F8OjiDNDPc96R0ZV7+I6oaekGU6mVh9n
LYnWKY1Bgfl8WyNl4oSY0V3obFNMjMaW1wP0MTVOpdq3YdHT4zKqadim5O1fSHTwzIC6ZQFhSYgc
tLauMwCZDfHcAuEkyY9lm8Yey30be+l6/W++GjwtFqxRnbwCn/BI6takwdymYun7bv1JMSvCnCW6
faZN3TiTIjgctg4KOuHQDY+1qPb09yuC1K5mkrzpKoLkunEmRnA0U2G3QLqeMBY6n5TJwuZbFTXz
HBTAk799oOt62m9RYKJGmo1hVDHd7dna125tdxhGZciuOawX4BGD/NhKzrR9dX8LEtfbvLEf28ay
8Kw6wLi3o28hctVUiffk7/8y5OI352CyFVnLNUBBo06rjWAWUhp6zLB+5ablQcU0W2H1gVUSXuiJ
LWMMJde4ZYmRuaBGooHmCzp4+ZoTopYZnkIHsPo5xpI6qHHNAyiAApBSxmksW9u+mstG5IMZmj/y
BOth53Qce4rPxnePx09dmD6aR/CnfcSuOohDOBzvfHQWoPPUz9Op+fofAJmJsyLiTxAsSp7ngIOo
4eMS8mBl6O6rJ7yKwM4OzPpaVqlvudP9QpnkCV5XooSjCxGuUfWKS1ocvb53gf1Kg7/ICFagFVIs
2sohGbc09/yuRZ9D3MacShx01T/ZxaNd5MHSSIzl1qkwXwpcdnS/UKEX86yOsGnWi3IGEsrAEZWB
NVDkoJthGGylYfdaBpaMdWzjXBDp8j0FYNFdrbsOtG+0ooXIVnlKhyUsMPjlEFmWytVAeJHnUsR3
X6YYSewwxBfr03eL6X6Xl+FirmGq/kqsLrj9DjcMJ3I8DD+i/sMJ94RP1RgmFnWWdIiz7FXvnvIV
WBiO7bPxX6QCEISOHlq5fBxEVP4sbzQ3558rfXAt4ESPfF1Xun3F/Yl4eVgW89CT0hGzqsIzb1lZ
Ai8Q4c7I1semnXf54KqhtbRfyiUJhmYMjWXaz836HailXrSa3j6h88fbl3o11Y6XjsP++RXCYdPU
dBOSZgNA9qdPZqCQuPlY3LWv7A6Vc05BzMFQ7e+d9TjPfo2ZBInr2MrzEPFpQLnF2gSSE+EH1Ovs
5Y6LUIJDkJkANrG+/4XTnmI5qml9WeGZm5Cra4cjQXHSQa7w+7GexWZeVpm15vFgCXy8loJ6euaE
qvpWNt/UOkV8PUr0divpwwn/SBT8B0Zdi9HSIbFDLmsD9Q4LStWD0QX5+7jE1hFUK/G0Byy55NNe
NbT4pz2TKygYw8K57XQL8vXdEsXfy7DYdeBN+A+oZDbchWcix+Pzn8iNxFwF3UEPjHHIVRS6PnnV
/G2xGRZ5qE6CoaadX6cE7O5uuXxgK2AxrUoW6myZO0SGJir7PNUUXfRYGdO05gi4K+btbdSkFZPE
ptXKIqotg3cuR7hSe1Z0N3UoV9bmXg/SPQaP+CqI+URQfyFP8zcKVoFyJ9vsuU6NsEoIzHOTr/Vo
jvhI1LQsrLkfWKwvY0Sacc8U7UWiLtd3iKvjXF7YG0Q3SLSvczI1LKEoE3D8p/6xBAby6PNViPI7
XogGzhdVj4x0b0qyl025GBgHvwyWpq7qw50NAJmlsGnc0k9rWwQG6JUYlQjZ8MHYfgAa4+9St22L
gzWzPaYaujGUF26NjzriqeJIsOLxTfV8NQZI8f7fBBcGuFIwp8RXsdyrfgwzulStFweFl/KNwnZO
jhKsVFKRvr4+3tRFPQIwGpqDA15Gp2aGyqfdaEMM+s8ABYV9X5D3npgS1b/WQEzx6MC0RRUf/4li
6NgZJKfLiJdVfVv6/k4rwDB+WwX567k0zZcy+G84M81A/MOsnYmhUg0jZAFaMxi3yxwStNby3Hi/
bguTHYjf65kwdU4UPRuLMfYylPradP7COpBs3hZyNe+MXvvFtQkGA/OQPWlS0sIG50/Tju3HmH0C
wj+QrWQV060DcT8OBnN85ittQ1W8612rZfHYrGAchy+XwRZsVID/ChX+V8RVvOeUhZkuEGHujNjZ
1x8zJSC7PgSMW1w38T/ls+CXh5oeOn0YV9SvuHG6yWOZknUszgfv1XaXe3WR7hVcW3RevkDZ0ANw
MwJmIfxYMtXuRh1Hyu7NY19jIDdSRkDUanswZGNl0w3MMQDNu/YKTjIpzuXW40VRFs0XwGHrGOC5
VEKX5n2DPTDY9bkJ3CXbNwQD+Vry/bYabqgGDwV0KIfDgUWEQxZd3mLSKZ9iND3pzk405gO9oIr+
OylC8jYUCh1ap2exmnt9ULil4te1ergtZOPGLo4iZAGexxSLdvCELdNf85Ld6+P0c22r3T8Wg8V9
vCQgBwDOWwwoagWFfJsqfcyaYmc6ReCNAIrS/nmaxnt76MG6HjJDVBcuv387kckYKZ3jYurvrK6g
fmubALeRrpdsXJuB8Brkdyh7aldD4WbJdGOtGuSDGbiEaXnnTO196oHl6fa9bYTz6PMC9IBvAmF+
UxwibO1hyuYC4Xz7Xv7U/PJj8tKHxQtfBO6C5S6TlAY3NBvDFejHIivE+US3rvHaDEb71JhzHZRu
8TQpnWxLfePu4FeBHMHHZK8HWJ21qBJUH9XYTqtdWZYRna3HSvUk3m9TDC/VwQ4gZBBrqp1RN2Of
pWrMvAez+U7tH6YqceIbxg49BcTo6JGiHyK24rMkyVpMiTCsSxsY5GvDamwCajLgrz210h72706I
4M9dC7YVtTobMYo44oOaoMlSTIPFZplmBdbfa6BhpKwNTXX8mWDK4QtrF8vXxrl4ZKTWglYjCwsV
gN8BHoPB0fhYcBjv0kkx9mTt1TBXGsunoHl5VAp3PXpUA4Zj3g9AYqvyR+r0YwDgoPyrOy+Y1+9I
o+7LZpx+6ZR4WNQGBc6pG7PhXlebOrSJ5vqDlmcRdFkJbz+EjVjm4uyC4zdH0KNjIX0FfLFexG1O
+2OuJQZAVcwq7tY+i2/L23gILnQUyQF6G9fjYrRKMe9WIAwcLe97mSc/qXR5YKMwicTgTIZ+aa0c
bQLbujYgdUaGAMAdvziWgFP5DhKhdvpgpD7nkl0jUPLthtd28NGJ9vIdZlikwBGbt3v2S4SgF7Vm
JUlTnNYqk09F7Z1aG8AV9fC5w0LX7YvdejPnh+YXfxYnAstIy4oMr7/ynKjN+7AZkC0MnxOkfpZX
S/wOd19XT+bsYNxInEnTFy9XE2NFgqkAI35Mm1gvtR+2uhxI078UZn+gzRLXM5PMlzuWTIEEhe0T
y+pzE+Ynsfs0MggLVGMBRMb8PnVZbCmLFlFv8HZ10b3OurGfS88EfJ73fRqTb2RWAcc5Jx8AWFQF
Rqe+uIyl4eDM2O3FqtFirK9F7xQRyao7S60cX2vzEmNVheYvjvqrnrsTtkjvm1F9qnM7DUyjjBlp
YtNIjpOXvSvzbAeeon+Z6XTvMFLiU6BJXykf1nl+Ict06pfmM/T/s5YszE/InAcATsFe9oSMdXT3
HkfzmlbtU7vmn7rS/TKZXeBmyTHR15OOklBoU/cLJaYapHQCBaOBPCTNCGKY1L6rE/uU6aw/rLqK
OQRWrCd37JGeOLkW2F6nh1aW7ZZhwogmm+4xyKyGqp6zKGNZ4HJU4FbP7TCr9MGnWfMKJ42WhaZi
nnjMjisxnkxaPbg6ufMw9xCUSMJ2lrU6QdtogAfXx/fGcPvYQ6wQomFc3nWt2/hAEoeFbMzQ1iYj
mDT3Z6uPJ50YIDtJ2uB/SPuy3baBZdsvIsCxm3zlIEqyLM92nBfCdhyOzaE58+vPos+9OzLFq97J
BRIggZEUe6ruqlq1FiLGY67mDqhZR5trwcFM8iOLdIieMuoB0L2ZZOpmieQxQ/3NlfAYRKo9EWMf
6N2BkM5V5rxNU7Pf8WS+y3L3q8FLy04r7lmlkTglKDTbOPylZcSJapod07wArWcqPxC0XfCG7xui
2CyRfQ5VCzLm0JTsEOdH/B6AtE2egrA+G/1SLmzDKHdB9xCZha1bv6e8ue61z76jH1Zp3Y19Ezpt
r9uhjKJLZby2er2X1Gmy1fTWjKgnFxn0XKb6Xa2DoxR0TlpW4FhKx21ryrBh7ZQyeZ6Uye+S7L1p
Jl9VPkPQ9nTRAbVM3ySSC8FYDxBOu+isA6qZuRsDQxnIsT9m0YbX8gcicIeNtz1By1GY7bUBdFWY
S2jPuGpi2QBSuXoubaR4eMoCKChk4Z5PyaYsMUIQAqjaMWgLhxs/ATqEtP1DVJd+pCmfSCjtWxAz
2nFWluAnjTdEoju1Nxyppg4qe04VGNdg//BCJImHoTp0ceQECU7OqNhxkL3z0vog1bAH9OFuUj5G
MoKhjNVILB9aQ3rtTPOxkCNHDaEK02kviBQcRQ5wnKHBoXIoMh1Trl1ZEfHS5AmvHTcbTZ8x5H6R
rTSs7C2xJq/VNL9DdbdhbW5n5WPV4Wf952g1OwSFTgE2Xgj3vpK2+ISc0OjUk37HhmYrleRFDrGn
VSSzmwJlcNMb6+y6RIK7IEekfr1Ipfd1ZVmbgtWg3OtZZCtptNML9O2GMl4rrLieKGiQqoFggnVp
D5lDBzN1hMPaq5PlJNp0bQ70h6FDX6TttX2mWC02FHLYZVTq27Q0D0j2546U9J0HKNxgj8y8T4ti
dFKoGPax4lkpVFasogfvLrpgHBZGb3qTeoGqP0DeJtsMVnCTqQO4yiJyq3d6jX56ufbRF3FbmbWv
lXjB6wCKSlkNrnszu8uAIXNAhHXVkea+zzQg0q0jr6PndizGfakogU3T6RDX5lVCgVVvhpS7HGJW
PqCBFXyYATJsCj1zZhE7l817yiXZbxL1vlCbNyVD5iqiExolEB33Ugglyx6pJlOSwGUAZWMtVn8k
PDsAC9A5St8eqgaONR/Q82cp+m9plAH+KctdJhUek83JzqMps+tMAhGuft/G+Quwti4v4h+KUowH
fRxuOlJ9Npp1UEK1hbgkfdVVVtm0MZlN6DB6SO5OXoC6hs8nw3S0qmGbXlGfUX166Asl9ZCXmmxI
F99LtL3WWX0nm7UDeNKbxAzQpGWqDD5grnu5VJm2OtInZpY/uDxrgqMHqWv0Y5LRHyPUw7eprJW2
mqmHuA/A5GhR5mlD/Imo0+EF/nVnBcfEmB5NpX+kVnII1fI6sIwCIT1Ui4vxRU2mzxoNJ348tq1j
0PxF0vrKoVV5iFGss6eC/FZ0NKL0avBZRtZ+TMYPLCkKaXX7BG7KXd/Gn0QhH5HCZ4+H4eVo9g5y
w5lCkHo34e0gWYld1InqsmHaSVP2TvJ0V6YGcRSaumgiOBBtvOkmXE4xyGnrukqBkcyghZLcy1Od
4SgGOKFtclVUwzsNQKxaImNigw3+wRxk0zU1VGPL1kjwNg7vyAi9HWTiUQ5PLKhZR4mrpX3jE30M
N1Qtkqc0V4AdzKYOftmS3UphzLbiQrJHUvzoWEKeGzm6YplmblIL10uslUckhp+bLP8YMyptCEcX
rELaR82g9TaqwrtKi68Z3gfwlnCw5YCKkUThUjIgzeJpo4TddWlqd6NGrmstRtV6UtwwqowtGbO7
SNJSO6GzCg7X93imbwBWrewoMa/ALIUaqRw4uBefJYzc6sZnq+yuSVz9kka0VMGplV0e2XELPZ2O
/yghLVxb+Y++rB2Qt92MUwLW5hHayXXwUIV1YHNWvzasdxBH3HU19wmN79uUBB5tGrcL8BlZWBNM
mtHbyQB0L4QJnyxjZr8Hfbut0KhFAwYZ7IqRX7Gl3pBIHRzZCp0uB90XSW3geb1Ilh6UWr9S04Q4
cWAprpxmzwOYFiUa7AkPbmPS7JXqWs3wWGjj7aQrD2MM1tPq0zDe4fickU7MK0IS24hK7xtDc7Lx
GHKcQU2DGPU0+HI4avYok8TWx37D4H7kon+YeHLL1dIvqOoQMFROPPJ7aB6hQ7ZEg7SFPdZilVrr
AEEJYFWNZlt15A5adHtT1veSXgZOrCPtNRaK6QRK6Omx5ltaZsdG5YdNvAn0xzGWd1Abd/mIFwoO
rsEaD3L3LyQKY1vTgGIk3UsWGtcW7R2kLDdDMez6qHYHaOwOpmbdS31/G6gscnoeB04+xttOt3Zx
QjOoHTUHCbeHHYfUgQfeyfCzzhSPj6qu3BhxYcfx8KNt8ZqoS1LbvEBz7KhSVPOGzp8Gxa/S9IAb
G49I7aA0kLbqpPyA3kaXWKWHAOxaMnjj9Yx4cOxuIb3wERxTE7q9utQzGyjOMgONUqYLFLZd1+D6
0ZptR+pDpNfXQybfJfVz3D7r6nvAXq2w3uut5SqMHLqG+C38jCzVOzXQjxMu6qkB2Zv5XgTqT+QA
89nBuoYkuUONp5nGy0Nkja900K8qubvpqLWVU34MpisSRFfSWO/zptpGSbQb0wJl7/JZrnCGQYAc
ytuk1TGjcxBrDgcLQsO2DhS/nqKwSRh/Hyv+nuadhWvzFqrRuG45zTy9Vj5xUI9jaVwpEUTxkupX
VmUhwnDrt2FFzzzp9npabKOi25Rmv9fK4GrsxqumlpxARTm8An9jzCkcJFxTBT140PdIDeCJMqjc
jaK0xz47xjzRgRKRHMLT676vr7VJ3hrV8BSWzZ0U5M8drgKvM+ubETw87lQWVxYzPzs6oC46xDdR
0TsNzSUbSLaXyxHdWvCIjARwqToBpkxfhLFDwOXB4hTgNa78UqfSy43Ri8zW4Uz7uGxqpeyEV7wM
2iZUguYochE9JopCWxYhZBsQtGXeT9mrv4oAFqjqKGQmvrDTomrh+QC/G10EkeAnMFVw/INLbBym
F6aaT5HBbiY+7yqzFqCyVtJWQGXps9QZ6pNnWus8Nse8yTTUnyztSiqqZ9DkeqGsiLAm69kk0Mai
mCaDfm+ZTarR/wfGb9ZBPN7ykuyghxaEFMFqVL0EWb5lPXvotHavar0t5Yj+9JsgA6Ut3BRL6FWv
jngPghEs2vbjTZo+9f0v+JNNzj8TqMIxufG0gqDEiec2oqKANzgZIBZSCDynhd5kUYJoNd4+Gc4i
3i7qVgW5kN5swjLGibmeETqCzXcOdUC+5sTEnNo4SSZYGeAlrMfS6Necuwoel5GLtNgMYTN32l0D
+YXWYXSbHWdVi/5K/ofM6bcPWFQEyl4eNIPhYiTTjcEftPJ2kgTpma9M/FnG5GSQi4LApNLSSgm2
RcxmxgwdCYqffNiV9IkoQFc0DzOHatamVzw1HDNX3TEP7cl4U6x0F2e+pORuB/Aq5a3TNKmtlI0v
EeqxTPY7XTs2cij4YsHCL4toU81ytOMAqp5E7b5FcKznVJBFEplYlBUaKdDVWFabzZSPD3HTbkmd
/n0dxiQz2EOhqD3j7H/fW/1g1LkOOmwEmYHLatOO0bzQda+Xt/Caczl11YuBpAHSIkZZyjh/o+RU
k9Ls1NrSPLPnIjzWuanvTnNxHqeO40EbYMtkNEY40Dw3YXxP0IQrOpXqWYrvu6HFqWySzqhbi6LK
DcGRNBkOXZH6SQ0NnexgxLHXFvFOi9S7Sd/TEN3ug6i2tVLG/f4Fi2M55Ai6DRaPX0ybkQZqz2A3
A73QR9n/Sv9aeB5OCHcgMP0AJ4C5bQl/DBJd6aU6hPxLCxRrM21LKboNhslP1Pzp8n453/jfTc1z
f+LxFKTYDSRwWmS2ACWTD0kiEpte2yYqBdEC4CSgZF1iqgNztGRJwtHK46e0fGvNmxFRwt+PApBA
9P6hWDPXH7+PYsgKQOUkXA26kflRALbVovQumzi/Ggzl1MRit8d5NIQIS5vNWA2xF8XDTkHBws67
/EbJq9jpYnSX6VUiaDU/owvGXlCJAhAnSqt0bsT4PjQrCcuRSxCcmaW62wrnzFNnAVRXcwvfctSb
6TdCDQMN6BPUdsHj/9+IlK+sIT4CWIkvppOzLpCIpVFG66LfyOxKzXxkQ45VMwgy6iIjixmOzHHU
JUPqNkOAO7ctxzc5VTLIzmrPf72U30az9CdZHepKViibyVK3bUZLm+MPqUb2lcZuOUXjZaO4l23O
H//90p2X8c8MLjxIwCwGLUkLuIXuyWruwkJ2zRbgSaSLLxtam0U8+dC9ABgzEkOL/dJzS++biOCa
YWVh8zzdj1LX2EzuHy4bWilcAxIKKgfwSAPkf1YbraS2JTlQ0xtTA5G1rtqhFF2R5KnXUawgxz54
ntTcRcEeVRnNMZvSlpPHy9+wNqugK9TR+jvDXZTFSqqgT43VrEGXRti5IcvR58UduUeQnCn/MK+n
phYLqI5GJZlNo25KXHCEINsY5nZYiFgt15YPXX+qAYCLjuL5/PMTfyyRJM1BagnRWFP2guCjIa9p
lGz+YdpOjMzTemLEzKNqkOYcSJnApdynGn0oWAUetVrwrFqL5tCaYVIAPeCbwSX03VKsl1FHU63H
xalswqtsE+noMZ51kiE4Ajioq7z+/QsIKAqgQww69/CchVdhD+5IpUOEEoT1FWv6n1KUbAeViJjr
5721PNGndhYbgrY5N+GX1c3YFn5dQRAuGD09ojabJJeUf8sohGtgpntCyAhE61ks12SToo+a0m9q
Q/rkUXqjWumVjpyGc3lrrI4KBxoE8TjXZx3uAwcbTjr7qZprtsJLZBqvGTUBpr8bC8GY1nfHibHF
40OS4lpTKDxI88GewZ/l1NfxU/Ki2+NGApO4+i7Czq8U5Odp/DO8xSM8yPMWXlhTNxkKcRGkfVRI
+2Q35UY7ZJviSUdq0CZ2+DqZTr1jm1K3OWhVROKFXw+4s71z8hnzq+zkAFrTnF7WVBXHQh+97iAj
KXcLbpyHcI9ao10/xrfkpj6Y2/QBv18jT4TpX3WcJx+wcDNAZIPMI4r6Tdbs53yYwa4UxHJVKrqO
1vYToILoPJfROXDGM5BaKcc9Z6BX25wBLXrqA/+7ATVqb3c8PtJMEVlc86DoQUHbNhrCzuMstNhY
w6hQOGr9s7bwaxtnAgyVyMRi+QZkiThemkAHojBpjYdcOqBEL7hw1pYIjSbguJrBjmcM9Fmds0Hu
BuwR6JZ7EFW70Qtrw3Uzt+NSfb987OcvXm5IvJuVufkBD4clWBnUf1xX9BzuJUeVDigRSfBaWJ0y
0wIJAgCC9CwKyHmZ1wWCbDQ83vXxRwqJm0IRwaEFRs4SBXmiAqyAY1X3E9h2J4fzZ6l8+5ep+s9I
lrKAqICWSahiqnpSH3WeHnkrPV82sRJrAA74x8TCL0Z5kkB8nPWb0Ux/Jyn9Xfa1W6nRexrm10Wg
3GdqJgrTVrfbDNpDDo+C1Gqe2xOXFENKLqOsxBN/CDaVcZSm3B2kW0nkeVbX6MTO/B0ndpopUORG
xvSNKKuW03VIr0tRULvSxzuf/D+Dmb3SiZEyTMYmt6AeOU7mi9QaL7qkBXajdW91Gvh6oG2rwngZ
WL0dLCJYvJXuJTTUKGBEBmgQvXdLuoM07BK9GfAopQ+9Vx3767qyzdfwOt6pP/QNd9Ci1cu2JEAq
njMwmd/NLpxSndIilaHdtTF/Zo/tcXzq3oNf0Qu9nmWdyr1+FT9U74OIuHtlOTFYyNnokPBBt80i
38RiCWJOod5vUExkZWgHVoO65N9HhmjK1Ag43cC0eaZI1hkN62KK8LNKIMWXvGomtF2JINJe6TzA
BOKRimoaHt5nLfopZJWYUtb9RtL4Tc8kLzZNB3KvXszjp37KdrjfdpLa7cameADYSdSuuTqVJ/YX
p55FKD2FQANvWuoEuZcCvoOBCm4VkZHFA2gCn0JMQkB/0b/R2YYW/yxl0tvDEP/9jfJtNhfbMah0
uUt6jGYa0B5gmPxHlYtYjVceF99szIM9OeaNrINZysSKGXRXFccJKZGIeTGxnPDjskdeP9Qni7Nw
W8Wg9AFlaHGdIDjgjjN3UbiHAM1MmIQ+bz2C/F/kZQ7xLhteuZg1iP4qc7MnSinLCDenLTrbx77f
pAwUlFFwV3PoXF+2sdLSip2PTgbETKDQguLN93nUwROqyFGLmvhv7SOF2HN4lULUMN6Fu+Sl6iBs
NoAVqvOb3jMSW6T1u7YlgejXZjksAsz9YkvmGjfCXhsRSKXVWyR1n2YePKbAMwmGuZZKwzjQNgdk
NRz00leVShUhc9ypmwgXELpU6t7Ttd4CKoyGUJAwb61+GPxcV1/Qfj44KKm5SYy4h6PgyYk71bpD
ZQKMRjLeZEUHISBJo04Z9RT4QJESycp9rH3Jd2joDsXvhWO1evBDhOiF2JCyfZEV3FSN4U1pciNJ
f6s8hBTjN1Pq9+XP8JjlcUvgXpUdmC1tphTO5R22usSznDNaAvD+W8LoWVezMNSwwQZLu28C6Vin
+WNoaH//Lkc6SiMA0CPfS5ZdtQAlBEE44slc1teKsY87IMgFxdu184i7HVsI+exztkFI/uapHII0
NRirbWAWv6W4LQQbdXXpT2wsMgtp0DO9qk0kQlXgezvHTG5pAPmD7PHyqqyNBQSwc7UdQTFSC9/X
vQfP5SixFI/+gQDXI1/ldSx4layamMmf0LAOwuUlciCkelW2Y4dMk0acAeDAQThbIhOLUWRqExIW
RdqmBe87UTqni5S/d8LgG4C2GzjfIZy3FLKrWdkxyix102kBIrHXNhVJdqzcZN8szIM8ucmInmdB
EEPfmFO5/8GyVHV6a8ydguamg6pq4aINJthcXv+vy+M06ptV4/DSURQT2qczh9R3q4oJ4YtyApy3
3+NSGdz8V5uDjQYpkWFbuckbJJ9MYDaB0rXTzd8GAkvji10+USXOgJwv/Cglqp1K+i7qqpuB9vFf
Op+loUUOUlGmMM+DNvcZMv11Xd4GyrM5ipqyz2KOhZll8MlrOvYtw3jMQIXgQTu3jaXA6iJT8DaB
zAI133KLt9cGQ33Kh1qwR89qlP9r/0vpA6xx53pPcV2Cjx65yJlfEWiPclP41EF6pdj13Es3Qpa8
+QY63z1/DC72bIe3hMxyGJT3w6GSnWQDXPwBEQ7FSygQDG8ZEi9HN98wpwekistYNmAsGQ23legV
+PleVJCfeUUZ/KhT9WdFLF9wPpauZWl08eiT8tycdANLCum1EIk5Bzq5bupUsS1DXKf1+51s/xdE
jqtmIcKAnjMoSZ4FImOZ92lPMdZZZVoFktnV3mMfT40BmqTchggOvBAVXDrzBC5XExEcXkdQaAAx
4OKU6HrTxUavFr5BC+DUW4nZ05BJe1YNImr1pbObp/XE1NdJOllLrQPWOw6Vwg9opHsQt+K2VZX5
THXqy1J3Exbx/T+s5KnJxWsK9Xa9Alt97Us4grb63ALIWdvaYdoGh/J3kntm5HMhCcVZSLkc6eJl
JUc0D+J0xEFsygbQqGgTyeNLlWvvqGkBLkz2el9eAXr8oOfNlc57wYPorEa3/IDF5ViVAIjSEePu
HdnhgU2ek03qK37xaDzzfemLnMLy6bK0t/AJVkwrTe9q4F4BoJ3C21FWgd88MEMwMJGdhTsAxr7p
zL4v/KlSK89qm2td4kCgW9lezWshteTaiTzdPgtHAD2bLgzijOFEIqUTO8wL96ipHlo3sGW3f4iF
3vUsWFnO5OJuznvZaqU0md257Ji/2R1w0Vu0SWzQGAKlbo4qhQORaZCnNH7oiioUogEvLmeWoTs4
H5PaVwtU4MMSLByje/lMChzOV1B64gXq1GjDqJi3SvASxf7Q/0ST6mUTgl3yNccnJpQgjUpkrwq/
osre6PieFtOVaeSPVCL/8MhA77usAPON7vQl30yjRSPhcowJy+JtpBmZjbYdwKhFB2x91v7YWSyM
rkikM5AG9mn61qSIYvvbQkjAJDKyuAvGwgJlfIx54+ymma4kWl+ZTS6o/q1vsf+MxJwpkk4WJ4uS
Lqi7FOheGaBxXmsAfTeC8GN9A4DlCIlJ0Ios2UuTnEZWmpvMJ/mVbFRoz2oBndlFuki1YH0wfwwt
HERY0YBbHQzlxm+rSICnFd1goqEs/AGH5LSZgQh89gejrW1SqEsTlCaP8X5gdge9cnRUoINlCxKJ
y6do9WUJhpT/zOJiz8kElCzcJMxX4qdyN78rIxedGX3t0X33E7ls0Wyu778/Bhf7j5lWqcg1ZlNS
f3fGLkF7W1W/CEY1X33nD57/GFny8w40N6o2gBG0dg3abdTckZ6hMqlsOJplJfUxD7nDQT+LTOnG
zBKH6g+XP2F103yBFRB6mWdZkQSAKm5WHI+SSnPAauGVwSBYu9WZPDGx2DVyCvo/RCGYyf7KrEp3
qF4QJPiXx3FWevi6q06sLDZIEctsiqnFfGCJmaM64BkBE556k6GUb/lz1xzI3cHEXAtGdwYgWBpe
bBQdbAxtFMJw7xTPvRc5Sm4XhVPi7epAHdlyuCPt0EB3ebyrR/HPcJfXCujIw2FUMakJ3Y54bJRj
YstK6kxoUrlsaV6esz16YmnxbJVjoHTyeWLT6FqtJDuo6SYmb2qQgSSgEVxhotn8Ak+ceOQyUXIr
C+FizKcZGAFC2hf0RTvpodg1TnMtpvtatzgnoCzodsjgB/9+Byjo2KyTVGI+AuYfFNLYDrr5Ckdy
lJms1YyhoBa7mkiadfVQQNUdqWDwJ57BazM6oljG4twvg7cguzLVj6ongj2y/vI+MaJ+H5qmmF0S
NDASHUaHoet5W32iSGDHO8s3MKlC0PDXg+lss5xYXEwmaRKmJUoEPQM+OrGmbbOgvVMnfuS6tlfR
ZrRpkvxTNaKryFCfawVF0E5GO7wUXkWkf9WqFB3gec9sLev2ocW9MhUlKVY93sknzj8/2WGFoXVZ
12NSJiw2esDstBNl+f8fe+rP6s6rf2KDsLBMLRPT0DvjaAN1ZtiVE7lISjDX2Ku2+W6GtohKTLSl
Fve/wkcmRQWMBt2T1H9qWmcrAMVf9gbCPbXw5l1bSqMeYvqyA4gEFEyho9hhakOS6cB23MKuEmXp
Vn3dyYotXDsw12kkIxngM3LVg8qggPhU83PK3y4PTbQxFo6cliWAghFGhsyAMxl3Pb27bOBMCuTr
qvgzEG3x3AQTYCblHM6tca3MGQA2Q0s7NDL8WrM/CEhZ4HAAHp2DKbCwTK8C84IBagtPniURIOME
GwSIr8gpiJ1uUcoBW2zR2X0LxljEcrciXl7RhtEWTogRoD1UE9MKrNsEJm7QDsSeFDh9iRBScwI0
face3QnGOjuaC45oWdAbuiqwMhN7hlyPTqH6dJPcWA4aXq1dgLap/4J9e80iqgxfEATw4mqLgzGx
3Gx6Nc19HaRwvqE7tRN6qZNEANNBHBDKLy9/2zI47ycTIA9ArE0LcqYLN8PgKY04yhGINeNRZ8lz
ofBDmnO3oqVo86w9A05tLbxLkhadMuQMw6MYnurFXnoN0cN6sLGDSmzd0W1/DbWdeC1uTU+wnGu+
7dT6YnJ5hZ5rA01pPlXgTglYWJzoI/YCV/41b6JkdNBvgfZxV2B3dVFPZnjhespS0WKzgN0M1JYb
kBVgUUMnkr+CHbzuMs8CFYPo3hbN9cITkbSdLLTj5n78jMKHk7ktQX8jhF0lR4bmkx2gZc5T7dw3
lM0/ndeTqV7GJGqhyFOKpLo/dQ/UHr0M88ycFijcaYeuYcXRt6LTura6MwcmDo0KDrUlnWMHdRIg
2dXKZ9JDWzA7m95MLiiarvqhUyOLpQTXwRTnLMl9UjqBr7n/u5SqhqU0bfghCb2UwqUUjWyxklbB
rAnti5Ufyz8HkJSk5FkPRCO7bASQve+vDWSCUt5qGFmSbSSkPDeqA6dDnJmIv6Rwr1uyQSMeGNME
j4G1C+XPlEIe47vhjIcgaIpguMueQvWgy/eXj9/axX/6/y+ujlayLLxp4FJzmTxkMAL9kleU3veZ
CcqWy7YE+8OSZ1dw8mZLtMLScgPGvvYH8+ri/xz12OmRYv066kz0Zlt9KZ4OcZ7iE6tmHZW07nHa
hs2QbWQH5A+zWEQK3h8XjcwOMbYgb/AEYxXtmPnnJ1ZjaB6AtxoLp4Pyh9rJLty2nYvOCPcjwevE
m7wcxOPCh9zaaAmwbSgzo5QPJN3Cjfddxo1ywIXVWf+XjO7nJ8i1CsTKEGnfRp7Ig6+MFBah+QbA
BIjGl/3nqGLFjDBYbAe0Cg/PgcXcQNhEMB/jxWvjm5XF5WiWudzqLVYxoMiUQ4Yb4k4Vzh/1Qu5K
NQD96NpGD7M9VyUdnov2rmiUi3mt6qEDPBGj1A0brBsYoQMWpm4LXU8nhNwJchAjys5C9mKR3YVP
5RrIUY28yP2ibewxfEmNe5BPCK7Dldvw2+QufGin9+gjlmGkLbsrNmBCm2Crp/JNr6Clq2g8weFY
8Wqn9pZF9AHkI4WhYDJJ5s45CAN0URvrflb+YAwN6+Adz30uGqXI6sKXcmjAheP8wkHFwE6S1xSk
bIKBzR5suUvBtgp1DACHoMgzr+bpqS/bVkpSQC0o90YnoC4UENmevzRgb9kqThh7jS+62tcyAuTU
6OJopEmU9WGH1YNaJWgaOOIe3E+SnUEgFfcTDn+2AWVeC6561ZZaiBKKXIDwExano5x4pysNFtQA
uagNAfnRK/CwGo/JA/kFPq4y9wwHD8hxGxyba2MnmPb5lro07YtDoku6ESkqZqD2tB/hVgE/tRs/
1S5uFQZZJxG1x9pGOp3wxXGJECl02jDz41GAvJVD04v6s9YwO6druoxjjYiEch1iRGXmNK7WOt1N
5iJlB56cTxAvgwwOqwnxWzDLuH/NIoqg55vxxUFpSDTV0wwYiljmolfXRpAExkBym6uSCFkumMtl
7Iq0FEOWqMTSZXsaGXZL/gHy8G00i1eH1ActNztYyI3QlmjsdsYAKidRI8+aoz7ZFNo80JOjr5oh
H6sAkyZDi1zJrgP6LluPgo0u8C/awr+YeIKiSxbbItKwLcLteMzcwDUfUfAaPO2t9IXvmPlluzha
oEaHsLSiI4MLeP73YfGgGdoyyWofb8IeDIfx8GbGEFWtSrtSezsCgUpSpJuSme7lsa7cSd8ML+az
VXqMc4DhVi1sWhg73ewACXobx9QvFCEIaN7Ty3ECGa2Y6D+AyvXSc5tyyDoW8twf+58lBd7zp14d
pugm019J9RQa7yp/zKNAMMh5EJesLlx3PYBE1TCwabrwOeD7MRPdeWuziGcZcJnARJ+XRsvKqnUt
JbVf9wD6je+gH7QVM/LaSd+lliisFllbDMfqZB1vJL325QpCrurPsbkOmrtUi+0p+XV5e6yBbqDa
+mdkiyunBbfRYNAK8KLr9B560NvSG2OUoGR4RFEMMX/3cplObS3ul6K22jzXsTlCGc7QOEb8Vht3
zSCAu6xOH/gn0JlqgFJ9yXTOchlaJRxD6oDGHMPfTZfYpjbYGZvsrvl5eQJX/BWo/v4YW0R+6JIK
5KjkkB4vaBzZtVqYXqZMOdgEh1ykd722z0+NLbxIlhKpAwVD7qsx8xTlpoDK0+XhrC7RyXDmLzhx
v+MA8tAsxXDyQd9EHdrAqL5t1NSTwHV42ZRo5hZOeCDGmOnzzDHpNpfptu4ewAf495iGb8uzOEpD
l4OhKpmNaIUN3CNF+rirfzdjKXqzrq8NWAgApleMczg9Hy2jb2FJvZtTYcZV+hSGW/kXQURlONzX
gHDV/ctTKLC5zIBletRo1UQQk1d3bUjcUUkFi7RqgX7pl0AU70zoz+gsUOah+u+XoJSTI8OJu1Aw
c6tb7o+JZRQDgkD0mecw0fJfRfKzRWRYKaPdDh+XJ2t1v53YWTzHoH/Qm1oLOylPbZUeGH23CsF2
E0yXtfAGoJIyIhrChqkmTgIG6RjEt5eHse6xT8axcAIN6FjMYh6H0viZ/mQiJslrNKWVL2q91RP8
zTJtKu2g6vf/txmsefQnzsEKIZvYGXLhZ9IIuQXdQSOMwP+cNfvj0Qx5AWjJfAmxQrfmuw2pGUnS
Iq71lT55LDLtFfQUDmuyHSh4ba37nBiIJsHoDTLfDw6mvjDo70MwUrZMdgj4YfLGuh5q5GmYyrZB
p9hdUjhV3Qu+cy0JR5EzACUhiDpQHF/cm3GXVi2eQIWPPGbrBb91D4huR37AMdGgLBg+CNPda0+r
U4uL29NKOO2MSQVkvkl+BTn1QDm/Ie1homB+J9NxoDg4JHzLRgQ1qSpY+7OevnlhTs0vojW5ryPA
ODBgsNveWDZBK5cd3wXuB1jwfoMGzs0dETnJ/F8u3wsUciJEhi4KGIEWN0QUkCQyMq0CUqbZKdtZ
YJhsgM0Xxb1rp/bUzuKSmEzQBrPKwFrWqL9Zrd9mvxkN/TDO7CY7mskhl3+oATArae/Hxc+eUnAm
/wN8BQXiP6Nd7CiOdpo2KiEcbiUo20RV9dSWfLIzat22JnuMOJisBK5k7aV0anKxpdADTVNI5+F2
rKPboqrtQgfRf92hggLCVnS5RCRCOgSU5UAgaDkDh/ej1sl2mUGKO8p3AfnF25vLH7WG5f02D4uN
NnCS45KtGz/VCg/sNG5uvPWAtQR9f8zG6D7WVQ+afn5iHTvC7HBu2gBJcFcdG9yxKQQN2iAC4lN1
GEHShnHvf0i7suW4cSX7RYwAFxDkK7eq0r5YltwvDEuWuZPgvnz9HGpmWiUUb+G2+6WjIxThLICJ
RCLz5DmSH7gG8TNuyYQuRs5zKHkO+FAlNuXHytWz3JYHNBovinewzXsLCpsIAiuMS7siAYQO5e9J
icsy4TLLSU30geE0ajtQSn3PLoY9SJ3fZi8CrCH052dZ+Fld4dyixZstDItoGWCwGHo4/wByX83n
Wu7iDz/N+MqMSsmx3MoLjpxTnCNTypoV0C1AwIF8svFkJyHa/zctkZ0C2Vaufz+61Zaw6majX/iO
GNm1XhoHcNvKssOt3ON4LUIkQ2m/UeIWNhaQMtZ17GSd4vXht/OeuR2jP0MIEwJZE0GiByM/1Y6/
FUBrQPMBJFKh1waqS3/3LfSgC0/xZK6x/aHAIbFyHkO8UbiyAUkbV0A3wmf1I5wvhvCRJDfdP9YY
+7iALMwTIjmAqLHYw1NCswvLRuU7dUb4WVTIEBZmiLxXmzzJPm6v6NOU4OwKSNIU1AI4Lp7iYRgw
JeGV5g5DPrabHNYzBvYfcJIS/iIfCvkPH/HTuLCdNF6GaCo7xL80BpWsYbt6hLGCDlIO8XJXQ9aq
zNug5veQB3luuh+L+dtqXkM7vY0w4i+5IrYPx+ePEQ4HabImnHLsBOl4MC7sQs1GSc68teBVFpbq
+koCcoJrzDvogeAX8B1v/SWYfRATAKvxWu9sH4QBFxiKiWdMbsiq7Rsf+YtZYWm8mFjU9TBbd5gR
gX6qFr0p45PBa0muKDMkHH6Mx/dTVcJQFqXvPcsOaG54i5HfjEDbnffcjc8FtcmVjYxpkNgVBf/s
yQSx5wRTS15+4yYGEvgi+VxbJjBvtbIsMQ0JoZCm1CCWjiOw5u4YT575bL5AMUd2w25USyEl+GlD
yEuUZlxmfTb4rvHCXf6DPOXeBJKF+a/EH/ZtsLhXZrDkmEFLIM8m2cItAD+Mr3SyK7sDsLbCfbDM
g2EOFnSWr/jB8FFGcui1fgEwjR958e78B9vIwL4YW33n6PKJu9qyIqvvoIdj72JU13UlCiJFCTCj
4SoxD86b27jFwY+loUIBggyQxguxxYrTkSSzguNclePkVYlGPd2uwl1oGSXY1aKic3pr0S76rl0k
S5XZFs5boxuFrhcGloqp1yS6aYGvK2fDjeZ+X9WFq1QyAO36pYSc5ctqhS9JGzOqayuud5Dr21V2
eV/W2gWUPd7Ob+pmADveVeEj0lAnpYVu7M6ELk7NbuwOwh4MUhTzWzQCbpr33gLK+KgKoEPwpigR
rv/kMkx+doqMeHdrsPrLmoXjqRlTwWcda17UaZerDyl7gRqQucQephudSL+D0JtTgJfj/B5sPNW+
mBVOrMpG6PyY2ILFHPwywUiB0uPZ3e8hDsHwcKDx5JjJt/NGpYsVngrg4ApDjPrDpcLhImkjRzci
R+MPE+uu0jrZEzCONhAOsqTzMJsRCirm5soBowG18fXcZqbelDZdOkCYE7esnxaIyug93WmKfdPV
nVvVbKcqxOvS7+fXvPrSiU+jqA1ZFhMhUozwczc0oOpM4dPdSw4QR5xdgOcEGfnv83a2nfrIkPZ1
hRD6LM3SSurdfN/79IXhFl5xfalbuB0GEFwjcUb0sTIphHLz1B4ZFmIUSsLQ7oywQq4afjy96wog
KVyGRJFZEaKR3Wd05jqskKZykwnhhxjeLAXYyz6XEILmIjYRFGCGZuy+qvJ9RVbVn7r40etqcP6T
yWytfz+6S8yO8hSyxTgNVatCV4rW5kXHGECu2jy48UyZxOBmKsAAQUHav9a9heNHFr3Lkymvd8gI
9inlh0yXQcG3P9PfJsQGPrTiwSQPKdldZ7ynk+nMS+1yqBWd37nNq+lzISLePDRnTEMmsJIggs3t
X3N/0FOUOIbHOSsdXVYl3v5Qn4sSjpY65uFim9i3Zqy9Qf1Zhbc2yuqgAvLPr0tmSDhKjZHi+aBi
Xa09A8Oh7MiA0nS4OP3w67ylzTzmaAeF48QKfS4iA37ejJi06OthcgswQfHeOnQgToW8scSgxPfE
Fj6P7HBeIuwhaKZBInxX9PvzK5IZEE7TDFHWaIlhAPSSHl8yf1He/50F4aqmpNS7OVkt8B9sAqmW
rUluZdn3F2/lKB9s1cL3z8b6BSP5O9NKUMCZr5pRlgTJTAmxIKxKmpbrYgh/p3PkDJA8ZV3ljjT/
dx/GEMpvLehwo6JGHtlCI/MqrhX7FjLnspBwGnhWTixgP8GzBkV4Qzg6Q0OQyahTj9TCL+bG7ee7
VC0kcWej1gkrePWCEhLs2Bjr+xqyKesz1J3Vfje85L/6iyVggbo3fyvOWke0wWUUsF3kEsc+QM4v
8WRP4I1Z1K/2BQepofyXVRHsk/Jm6J+H5Qalm6y+5BOURSeQvfErFQPaU/QttL5TDIu2S+2R6a6U
6eyshr6mNV9/iOA+kRrWkFckKL1n7eW4JD+Mbr6boHsXm7WrZniqFJbkcEhMmoIf6S3kPiMOk2OG
yrfBOiejnZcNGPyZ/sIrwQGDeHD+xJ8eElTIAB9ZlQ0sFdS+Xz+3mU8GKDiw3UoJED9p9wnFuG85
u8tUP543teW/yNGgZkjQRFPFl55CMchMlLLfaTYUHHMtBMtRPTh6JxtX2DBEwd4KmR7K8GAWFUs0
M7cgy1sPuyEtnIY/h/YBOELJt9rYuGMjYo94BB2BxZNy2Flp6PDwqRhBgqC1F+AF9s7v24ZXfLEk
fqI2a0kDAexdZ90uFfqJ2beF2N4M6U61XZW04sN5gx+QKMH1v1gUziBHB18f+DAA9Klh2K0NigXJ
lK/obn3DXmp/8JqDvlf8cI+u+PyLvCxtoOm/QQ23NhqBkZXswMYHBfM4XAfSS/R0zNgomqnU63zY
JQNElBvrkRNlb+Tp/vy6Nz4pSsWEmjoOggFX/XoWhrkdzaiHGUYaUBurkKru/SFmUCL8dt7S+i8J
G3xsSURJhGrG9Qmo812mXOnjjdLeGSn0N5AiR/Ghwf+GiwzvJ1kcXff4KBVP2w5F0xLfdMBbiSkg
xucvA8r+PJaxeMssrX8/sjSY5aKHq79aenTIpkOeQlcb8rkslQzvbO4iGNYhTrRS1IsBBULnGseI
y7DDSXRzvMfS+FVlwcwewtZwhrb321omI7LxwEfn98jomqQdrS5LWA8GBny6xkqeoSrlNVQ95OMj
uv6BUUVeWIYBB21upmm/zjvNBnT4q2nhE5a2WbHZXI+B2b9H7fKt6FBAQVEyMBttT6PqWwLdlpYw
KBt33bsZc9NLliWI8unemMOVyc7HkKXX5jKW260DerwpwifnStEt2JU14jb3wOVc0sn4VoMbQBJ0
N6aAv26BEAvzMMp53WL3FUTeIRl/LhUkc/mYv+dm4pOo9xeVvsV6ezVpyQ2HHgfm4zOgB5XWN4tk
nyXtCyi7dnNavqgt889/oU3PP/INIW7ip5mhusYphT5UD6C9RgKNuTUSnDcj220hTtUpMUp9XP1+
MmdnnEP0ntCcbsdEwr+0ASn5st1iQtJ3BrUGjPzvOpAmJzYoJcI77RFaVY6SO/WjHI8pWRoTdpCk
7RJiTH7YzeU76y819hSG9/9q95iweyqLoszi47DjOvjO9YlfU2s6FG19d96OxBlEfqS2Y2oX5gi4
YHx2sga0DIrhGXxwtFbWHVxjzsl18ul3IrwUGroRz7seF1dE900BdTP7cH4xMgva16gHfWS1Nmp8
lymK9zTBEHMik7CQOZslvG8io4ZwdY0PQ28tzJjmXuVaHILamB1K93xn3XSycCLxNkuI5ZBly4k2
NwioHVr5tUZ2mWFetiT5fn73ZHbWvx/dGSk4zBgjcAXQcoEXHqBclLy/1b3M5f7DFjJmgG7fAt2+
4Nugbk7TKcZnGjFv4SsvIC1xdWBkfqMx/W3lCzQf/mRlfxsU0YX1WJeZYuObjXruleS+wMvB/qPt
o5Auhjgg7l4RwW8uZQkmPXymQuGuicLhUPZuOv5JXDiysp7no4/URL1q2R2sZMtTqidumP2Yin/O
y4eA+mlEF4yES7nEeDsOu9IynXpEB0aRVdg2ne3IhHBFxhlEg5sUJkLAIisdmuyj4Q+VIQlvG/Oo
61IsIA1tkMCdsE/Hibm2RPHKGi9qiD/R0klvQw8fx+eQNQTh8J+wGn41KSxNiTR9iQssreLqHgnf
YWnmp/MOvZ1hwNVAqYyMRhW7GTEdKSB+uFyT7+Zu9gHs2pl3YJpHTW9w5hznqMO4mwWUFxYMWv0f
EvvrGk5i+ZF9IVaEi74o3MSJmgI1GL4piEsYhuWvGcb8qHYBtCGYuAAi7V9loJnt6AGYuKbZUBMA
eubrCRigU5mh6oFr5DG+0z3+GIG9/sp4i35Zl5CwesKjU7LYTV/9tCjW0tM5Tqq5xJkrK2f025vx
CdLJGQ9sf7qY/OFmyrys9vvnReK860pON/nvlYp8IxSkqmWrrXfzAJHFUW/vTBanQPEWzwUU4RQt
uzYjMKENZnB+xdr25/20LCQ4VpHyuikXPI5yQErqofU1hYCZx74z4rBEvrjstWZ5UNnUH8K8e55b
XIBJON1rAxxO7fU9CJ0BwUy72ilKH9x2IKUGPmk3kyCjqkOiG0VDVthr9Y1el0Cr0OE6mYhsjnEN
VF92kALNQYB8IiCdWM//V1/RMz4kkdIhiwoXz55BIwKWM2WsnzPNlNHEnSQfX22Jnc0c0zKqomDP
MJyxqxvF02XazqdPK5j46Jvi4a+eyuaVdLRCm7fDLj0k+0ZzF+JQ5oBmp/sd7809v1mhkyEuHtem
bvZ83ilOvFEwLiRXXG+mblZgfJmeexz7/qJm8T4i3znZ5cMroZHEC0+OnWBQyLS6qovtcYbBXP+9
qrt02XVtLpJK8ilq5asVEYQ30r5N2poMOxPjJzGYWKb9sE/cOdB97VnWG5FaE3I5HgNFEik2mmUX
g0f81o2D8Jfh2Tu8JZ71w/kvdnr5CWsTovTEwD/HMnXYRVPiJs1rEV7Z2Qud7qzwuUHjRAfckd0y
pXWnVnFMC8rqEqeRLlhIJaa6gpR2qaNYDGooKB1p4DRWH/6PBuu/4MJenUI88UdHRIyZPGuWujbA
mp4eusMMoAxue/1maMCoAyQ0SETxwvl1fps3/BT5nm3Y6HmwlRHua5DJVVIACL/WWO3oom5tX0t6
R48SSR1pjbnCyr6YEe49ZeztQh1hpguvOzzYTWiNmsptC7GtKrOcgv7TAT0MDgCsxtBdsS0ET8Ge
qsxla2mInR3Htqmgu2DQ6pQ93rWNsHls5uO6P0poo5jb5bzgVRjVeeHnQ7IA99PonpJ0Jng05ita
aA1QQRg9R7EStz24iZ2ERNfMvATak+zHmOLVz3vuVbkxO/YECaOuyjH4UBcKEAM1pMKSJrsCbmtJ
HOAyWy+uhk4SrDaio0kRlAnETFecrRCs7KjNe6tHjkCLcGeSFt32vL2OmmgfK+QA3tJra5n8LmGy
ue9TvMk64HFkWbjj2Jw2bULqHo9ev/dBvFC44OjyLG+CmJBbgmLGzzxeuTLOvq0PhxkH5EUqit1U
hPvlU1jkqg5/TJRntezAQiLTvt1e2pEJIXhkBbWpklTIpGOXxk55QMTE0jApUD9yH5x2a4svjXCu
ZbfCRhjB4PPfixOnqbrM0KZOxaaqEaC1wNpRJ7noqbvSvDTONPw31Dkr9Ek84Mc2hbtBndSqmgak
e1rW/ShJ0zuzojxjpt8Pq+gtNefHOUl2oH6onGGKLnKwJUuWvRXJIAFGQDcHGZqTUvVSmK2epzOq
xvR3mLzl9ouqP54Plqs3ni7y04TgrdbQWI1KcU5ifNAONZSGOFXNHTvpHCpld9iKmRRNGQ2CXBTE
YwLaDNdf0ZramkIUwJ7r5vOSG9/7Ir2L0mVP5/DnyGQN2dUnTxZ4ZFJInW2UnGY7g8luNBdHbzXb
w24YkL3Ovjc2yLrO7+fWHW+CYVZFOxzSqifPoW4uqsTq8BxqfaNxWADMwhOQ72iNQsSj9Mk+dIHv
O290M9h92hQfRMMUL1kJWnUgwGmGLpAKxs4l3LVzeKcP0d046h40afZxUfjnDW+lE8erFQFHwxLT
Lpqx2jl2o327W/UuFqfzjaD6eHL2stH7zSPxuVRRWmpWCfSjLdrvLLTzi06Bz17HlmxIUGZlDUdH
lyDLjCLHMwZwAgMEOVpiv0AuTXUzS8ZqsR1Sj9YjBJkupxTuiXTX+quHeoCnXmm1k0N56fpDiukn
iZ0Q9MEB9c5/uc1zf2R33YGjFc4cD0OMmA0720qdLnop7EvW3lTxjWX9OG/pFBuyXoirrK1lGdAz
FKcfR5V3tDZwMYGJyLqObjQ32+MVC+qEjsFVshB8gAwFINVPLxB1Ei/y/jlRivAbhJsL2KplZGvZ
SQE/DpJesK/7NRogrvkGs8DDS4WhNjf4c9VM+LDpOAxly/FhV2Gm6LK4YQHdY+rMtTHe1l5Rd9rF
9/YP2fk47TR+XSkTPixl+ZLa67O3ouEDpDyGJuDksUgVf0h/x2Daa6GP908RYCBEBYwXpKgGJB1P
c9OY8Eyfh0kPbM4TB5zf4KkgT+f9SAzk/2sDfK+Y30cuzYSbqp4564AwGAOddo8FED4YC/FBwvhX
zGnwB6YsYJJtTPNYJ6R5eroMSLCJHlSh7YQQGHTMNr6iM6bFucX3542tjnB8QX2s68iYcEEpvAqV
PEUfuOuf9e5XyUvJUd80AKleIORsHQmNEMxmk48z7yw9MGb+nlD1Vyd/m6wYo5NFHNkQvJ3aXco0
vCsDqo3NYeB29xSxVA2g4VvcFxzIiMw2gAWLaYsXgd4HulEpPvqP6iWm0sOdgjlwL6my5EAb0AhB
mTzBf0mUeNZYohdhLyT7VZThsngKm3505jR6ZhHqHulYje55MnXOqPHmW1EVuInMGd3GHDBEEqf2
6IAmKd1Vi1Z/mzhvniq1IDeQppzdvKPF5cyG6IEXyJ5dNeliD4IuxqGfRtPLFaiHcJYXB2JF3QP4
t0zXzlm7h1gXvzLBkXBDSG//bqkJEuk/cAuM7mjMMplui6mSXmpx2KiQ7LV7YzeD5jfG6/m8ic0T
BY15UE8aeCSJfR+e6D0+gwUB2HG8Ir3uYOUOj6KnPno9b+mkSLw6uUXQOAd1FFTvRHwgKKLyikbw
wYkfUpW/ZVFi4ZrrdzGGspf8Ls4jEKdS4DvfKtSU8rp3cpvJMCZbJ+ED4LXGSKxaiI2zWirhbFRG
YEX3Hep1VRRLztrWlh5bWP9+dK2aYarwTtengDXq4CQjNEwImXx7on4RDZIJ863l2AZDJGIqhkrF
N27T9WaSMHUKelMHdcZdMbyf/2zrfoin2kYBxUC8RWwXO8Qa5I+zqmmnoFYwgZ6tpZSK3C153Uq2
7SQNWv0D7xtkzKsM3QmIKh2zfujBkRqMLj+sdIWGi2gBIgrtMAbx3nqVy1CISfOHSRMCmBCEgGUx
LNZTCUK9poGxFJNqUfO74NZd09cXTEHS1c3scslA265O/xQeIRpeP+uRj9iQri5RyoEsLmZE0XYP
wEPXg3TCnfzKm/dN6kXP57/jllfaR0sV/D7WqqrPMbQWtBgIdsaoA6g9VpvrhGmJj0mcTCLydALH
xRKhtYxcz1TXySJDeOeVY52gLURh0Ec76ra5W8t+idsHlpPd6b5xqQDvRyXtmQ1vRYjRwLcC1SdT
EwtkUW5EkGeGWHcFmqc2vcsNNGno4p/fy20rK/c78lkAqoW9LGN9XopBGYMIoiVGWzgmmZySPZ63
svHFsJZPK0IcaVlUDumiTQEuPy/V8/cBhKF9O9zMHXDE522dPFk/vpZJgJRE+w5vViGz6jNSzTlJ
jY+vBZE7HwCK5nJwq8PaN4y85FXWSTvpl/6vSd3GqDScBM/zr2cgtZaiGGk2B0r4U41X2ixv1C71
4TCRG72snXi65YBoLYnqLCT3Osw2jcs7yW5QfXKzOnOBHpBsgyYWJz5+EyIQkiSkskB0fv1NFTFq
ooWI3avc33LV3a3DumzfZa7uGbsQggb1tXFH3kZvuon36UO6L26X98hr9+Oz9iwr52362dGvETwg
NHKzrDBtiIwq+qWb3Fm4sTc72fjYRhTE8PjnooVvn2h1bxsF7pC8sm+ykF7XNEH2XjZvo63v256h
MNQCLY9X4nmvk61PSHvVZkrmOYbIVjqA3Zc/F/xlNmRJ1NbqdNVCbw6qtAjzwuraYsZQN0ZJg5V4
p92txDtGoO3bf57C4yn9aUZYS1bWWYQzNAdWfDCrJ8ADJJu1GVCPLawLPbozysZWRtLDgnE/eIun
e/YLBAp24R25LQ5wRQyM4uEsQ1BvHtMjsyKSr10GoO7DCWZ3y6qdcmFDfAYjyEiDU9fw1je79Vqi
lFf/FyyLm3Hp2LpwiyyqHTZ83VZjN1zFbnNL4v16jXQ+8YCxAZEDuEckO73llqBbROvIQmg6oe1q
rDzuSsXWAX/FS1PVgbtTHcsOzjv/Sd1sjTXHZoQcICIpjewZZuYLa2f4075zaq86gPQGOA0pRGPz
GGDGFmSmlqrhZv7qPV0bqxSD20aQzoHGHO71lmtdmJAVtbyqd5eHWXcQbF0LAClItcghONufEt1P
lPDxzjiRajFzowP4FL+gM3zzogwG0HMqJSqx/gCuf4q2QWkAmSA5l1vPjnWa+2+zwsE0Ix3crj3M
xo1X1S7x16QSlFB9QMCKhc2WL3UjKYfnIFvW0QOCjomw16NWglG2XR0oSRyle0iWTOKiWxZQBEFN
TTNxeYrPtgmvW0aSYg5M9jLGUCgcZEWkbQsGAaQBc6knnHC4taskNq0pUOzMyafvFiZizh+ANfAK
LwvLWGcyoMNGTsF5IIdIS31dg2GlbgvgaYX5AhtKUzT6Hhd/cteAJAIZKdh2iG4K0bPKonZK0sgI
+h6jX+BpuUsn7XKJ68g/v6zNgHlkia11kqM4HXXELLSsmgMIPmi+1fSXVTs6QAk5abeP9Nu0n1yj
TfYhvWfjLZiuD3P412i80okEFfoCyfQ+xJ3knSj9VYJPljXps1QbkW0t2s5G+7jO5wsjakanQSJb
ckR1Ti5UIGXH7qZAH2/QnukA4JBxB2XAHS3JQU1BxJ301pNkw7YSXQP1h3VOB1wlIj4gxIMSSgM4
LuRCQ5+0i4EHLK6j3RjQ6+bSgI6T7pNLpZSQv5ww1K8B+NiuEBmqJARjDgh78OAcPH4IL/p7hTjL
fh6dZUeC0gfc1rrE8737iBKym1W2bNEjqTowhZdzMM/moeb0Lx7rgZlp67CixCc3D/PnDp+MmfLG
aEKzNYKR8YdBrZ8T1kqgCZsmQHOjmUABYipQ/+r1OBBxZ0c4zdnU3XbqdEApMJFEjPWDnESMIxvr
bzg6WSTVUNnOZiOYyuyyQ4ckrF+pvdfCh2VcnKLR78975maEOrK3JgpH9uZqIJU+4YUyh8abVfJv
wxT6YWdfhOn4QAv4yXl76793uj5rHT23PwpyX+2xASVAVrI56BhIxnu3nd4zukiMbOaRBs7Z/1vR
vlpZ+mWoZ7a6/cXQu5D0Kfa5l4BcBO9YZ5kdpXH6Q7MrryviyFKr7R39tC14iT10oWXG8JIFgScr
H4tudM36va4hYlDJBGJk2ym4y4wHrTLkOVIeHQPpyUWVtu5IXv/dNxN8pOVlCAbJzAjMYv6eRur9
iG52/fzvjAgPQT2JkrqYojlo571igi3y2U4llZPNdPTYLdZPd+TsIc3R3THgFh/vpBqz291+beJ2
zOUZUnuZK2zfSEd+KITfPrcbUFPBIH2c3Q6ULAOSs9blt/QVIlBP0RVGVFGW6+9AZzbu6/35Ld0+
BkAhAEi10vOKpaJsnZjnMz4cZLVdFoPewWGaV4JiEJKtHDAnXysdlCHwypAXHjdj/6fxjw7e0Wa3
mZnEjYXIEjU3WVS5Bb9X+UOTMElBQ2ZHuPXnxB7HECEo0Kv0uojzJ7TVvGEG0RheCf75Hd28AY7W
JMSVkCGpaVScbaZ1zjTdxr3sEbN5oI8sCNGD067hTUZxoJEp6sa+ygE10iWYPpkRIWosVpyDcgbL
IOOTakA4p3+dFJk6t2yvhKhhp/YSWTOMpIWJ4YBFeW6b8HD+e8i+vRA0kjnNe8KUKYjzwo2YcWHM
sVfTaVf0f1DORvqGdgpmnw28FYTYMRNu9smEGgH6sR6c4BAl11ZiXvOq8rQ0vEn5rZYiiFT1pR3Z
zxXBbSqpN2/mBkc/QYgmIWutxbaQ35LyMhppYCrZC2kHt1/wwlvMoImqP/L3z0UL+dsS6cnCCM4W
8CiemRGUTBfv/Cf8D0HqbxviKGAKxL4VTbCxjs5H+9KrvutB7Gb36BekuaO64AebEJwN2RfdaOYe
f1HxCUuMruMlrecAYoouK5ufNeBLOQmvyr45THHmKPabMWN8WZfEZcl3tIQoQitDRed3zbn6NHWr
sPpW0PKChZHHwM3YcOumLpbBkezz+q3EzAtFQAxYYS4BE0mCA0dVoajxiDcb/VDIKz36Yt+2P9sH
9opWzHt21XxnuQPlqOpRuZMN2G9FHKox0FuglwBdIiEYNGPXGhMENoJlvquNywLD/Kb+dH6FW8Hg
2IYQDKi2sLEDO0eQ5PxyUuhlgzJyR8OrSjrSvRXbjk2Je8l1JUHT0AgIquNN5NR6JrnVNi1Alwe0
tSrmrUTnHMwYg9xNvASFNrkxa10M9Es84gSxtD4OMRAD6AdGB8GdI3wUlIwIJt5x8tgjdIUhQkuf
o/syhEak4YDi6iLdW8/Rbb3vgiiAUpXkEtpqhn4xL3wvuynMeExwDIbA3PHBLYPFyd6Zbz6i5hMU
bxm4j4msIrPliMdrFr6cjjpnqRlrVkJ/2K3iDsmLOreSjyczIgTqLIrJNOvZFOhF6+qjGdB8Nxu1
5DrYLPutYlE22tbAy4vpHV2sebE1rCU+hDtoYgXJE/XbgO7ivXaZv8u6WVsueWROTOhm4CoNiLNM
wVJQDM6SZ57zP/k8xzaEZK7l2qTgGsWFY1yx0NjX8YLuWBOcjxSbefmxGSECL6Qc0RKPQWw6Zdqz
hXvOb1hCPNMMdTfhk/VbmzG1UeakDfhcUyh/9UV12VFcvq0dm+/MgJgiUfQW5AlZ66/qEgEHB9UT
mUj1cP7XyvZdSAmjCcSUiY2yHqlj7oykcxsCaaTzRjYrRUwjoJld2722iLJI0yQzcgOV85CaVxVr
LjXlZ9Jg6C4snDYevTI2fEYV14SMcgMwY7kAdtc5enLb4dmp/9Yy6mCkYxeCV/D8T9u6uBgqtOhE
Q4jtRB+qYuDMUD+OLB5pir0vzb8S7SrEyzq9yTi0U9K38wa3ji/DHaVqjEI+TBzfU7IZk4hrTYSn
V2F+GUG/cgaW67yRjVVB1xj7jKRSPyVjBCdzaNYxKoLrUF17DYT9bkWGynp2W2/eYzsiaBrYszZm
S7u+eaEAw7mzSufZP3soD9f1fyGKubF5X+wJJ3ixapJEEW5hMI/3nqlPxB9tNQzIQHX/D7ZQM9ce
AcGctYi41es+HCsDppqcXkdZemFDAKsxbxPj10BAtRqmv3Oob583+sFUKORR0HCG9C/eAbg2xS5T
Az0Jc9CRNnLzF12UxCnnzq8m1U9C1DUHxbEUze078K4VuEbJK6ZznHCtznSQmikGx8q5y4cfKtnX
gK8OFnPi/iIrNY/zyRkIFO/j0IntR7YUrlreNOVL1z1B9ThzGqDv1PhhLCBAWMrgk+tte25ZQkic
SNYqjGDC0ijvoqJxC6t2zb7zC9l44HrDnjMkhDM8otrajpB1cIt1rto11K311HideJTfLq0BzDsE
9SQ38sfldM7qGmSPqhEWaXB/9bCqLQmInidHbRpMgLzMlupUWuSwqXVLqwmSXlJ02jwPR+6y/v3I
MEk0qMTOOH9x8jC3P0tNvVzAVXbeKU/G2ZDKfXFKIZfCez6cw2YFpiK5XzsMiW8/LK/9NdtP39q/
IC6B1ACjGZhhSx2iYUID1OV3I/cXmXTGVlaJn2IzYEtQ4YUe8NcFZ0PYsS7E3bq2HGY/20epm4Qv
KxR9laaNI3AEaHv8gMzpH9lPuTL3ZmQ9+gFC9hVRPWKsRvju1KVwWKMcWhWTmLZGfyq6cqMmxQ9K
lyuIvXKZl2287Gy0RCEKBN5AIECFj20kc9brE2oe8cHazd8Lv3aN0dF0J3p6AxkulCjWVb+yb+WT
rNWy1Xv+YltwATqDX7U1AAKB7BTqfA0kdFNteM2HEHXvJL/nCkj4VWipmQN/XELob83VcgA0JXXi
aPitT6EkP938DsBUgr7eAORRbJeQvLW6kX+UK/ihJK3D2mqfcaCM6usxYk44mw40CySXwtZ5w5Np
xcGA3dASLwUVHL0QTGdo0pBrA0M6hn1hoel+/rzJjAh73euxShBPULOov09t5iL8O4km64BvbeDx
UoSTVM4qQHgmHLmuemhcU0zfRvV4F5ujb4fhzqBR6iizVji8qSW7uBWkIZKJkTxgbsnJ07CCiAj0
g1HtaooQGoJIA5eXBuiskDwujbk/v5ub6zwyJuxmmYEe7uMen1otmNRvaXMb8idMYDhRmrvRontj
38s6oxtZtX28QmFztaHMS8zGrp1R6D9+H8HcVDqG5SNkJC4JcCmxa32+qJ7Pr1VmVghOWdyGNNZQ
ObAbMA1WzwaRlLVkBtbNPrpvkvT/yzwxVGjo8FYustft+jnEq/Ro58R3YAf0e0U69JzqgpI7m9RQ
6q5AeYZkqABoMZbs2KY52wCcQcNkxwkJ67S042TaC3YsNG5aOwHrZJNcqUueuJge+Hb+82z5vYYp
VOgGq4jjIoQi1isjC20KKHjXeFFb+v1oX5HyCSM0Tj73L+etbS0Nz1A0nVbKYkvkl0VDPI4qbUC5
o9iltIAmJO4NkFv2UoQglZkS/K5vGLqtdQjwKxvi35nW5w96ZZaXdhd3oGS0oHJja0vtTCqjhpMN
huI1dpPspoyo35IlnPysrgwMePWmfV11fXrJknFyOQCJV8Uy0X3PuKY6bCbhOgzfZD5hIavdkVl1
6SpqPdykc619D1FH/xnSMcP8icosx5hCCDPZ8+KXmCK4sWdD81QUqxxrsIA+7WtwGDeG+ZDmbHpf
zJFfmI2luWFl4A3TzqvrVaETtcr0zqr/Ie3KluS2leUXMYL78sq919nUMxq9MEbSiPu+8+tvonV9
pgdNN2z5+IQdDkW4GmChUKjKygRXwV7nmmQP9fMI0haEHwh4mcUe+nxQzDHv0vtYazAQLxbxUxNx
MyILZl/m+IcqVc2/fkaC+gUkUHihKPz1iGyTdRXS+UlxY6P1tQyDEukAeZG2q7zbbnQlMYp3yKUl
+o3XVOHQjVJASui6J9iZC1rfveKhYuDHPOPqWzcmAwOBc65dzzmmc6L2EcBowPTVx/yM6VPN8ksJ
SisWQIs45edIg3VdmCJOfRnLeHkcSuyu23L4cCGGrfrhmCfjaFZTWpt6mDz0eE65jO0kL5BbZkmQ
uDA7dgonQwBKwdWwuNO+sOuTdpzvs1+EnaXyIhYGeuVx8nmd9OHUhCYvixR04m1tyoVhIYabM+g5
VQGi4sIvLsMRak4G9689FEQbF/GHuivaUa4CaREXAFpOA5/aJbQAloUR5FYrEB9WgE37vJ0NeFjD
NujJTTs6shVZy85wQEHrkM3U/+D6uzRGlR8aYdQLUGTOblmK6AJv+lhmuMftSIqGxuflAIXZKxlK
fa6aLNuuNn6F2gSmYKV5GLqcdbLXbnNkYHhOiOgEgGnkszEpm0IwHCFLAeGy2pihP9zFDvc43/NP
2XP+ZXyav0t/8GC9NEl+0oX3c0qeyfGAtD1aWhNwCTPgMKWEmgbjlK3u48XSSI59YaeNO8kQWsCe
tae0tsCRguKN+l48Bfeao3lN5y6c81vXntVjX2s5gi77Y1fJT7swDfjRHEfkZSL8yI+ypfnxNxkg
HRvlzG38c9wMh9nUXgMWVdfaq0FD4JQVfElMO1JxpVbkjpcXeE6ZG1YN5N2yvOo9q3O0ujpM1SjA
tOo6r9M+E6RNMrc9j0o1ppLwZsAtazReox6aFwxfWYJV/syizVS9sSHYZAWfIydIey5MU76zjBi1
0isB7poCZSjFdhQlTqQ0dl2KD2r367YLrR2OS2uUB2l12MxttABhAEpHb8R0RyrULD7htTYV6a2g
+gyBOw0qfZ+dpUwDtZFKQ0YBNeiNB6NJd4oLnYnajD1UVZfehzrMibcTR7tnXYCrxRTMkPPo22q6
hv99Nq6MuRTxEHs713WqftkoIJAz6sGS8M/5Ga9Op/teg3BnVMGlDI6hMRseBKfxFEBxGSd2dbsJ
34cKBCR8mIpF4VyJdYmhRjdr9A0/d5gB8W9/0PW9lkmVn6z5qus5i+I0i6WOqyI1rDAERQS6nmXL
W2WJTuik2NykATq7jImdVt8b46hlmsm1Uol/7bZaw6yer2YgCLsCkKXwgasaxsQvk55yC/af3F2t
1StHeTzkk5l7tT05oi2BYByD84tdvReiy0wNrmMGUoOLH0CdKC0GbYwaV4ubSVYjmqgsH5UXztIc
jOyrIM24E5z2ibNZz9TrJ/lns9TRmpU6ChQ+WNCb1bdgV/AlNBUbj7m860vgsx0qEitVpPJ6gI9L
YlUZmoXiqM+kQ9GZ+pPaoIaOUQ0Q8bNzS5FlmjpaI/pgS7gYUDBVbUkwy8xEd62562tzecnuoGXq
CNb4hci49KbqZGBtne2usiCh3D1DycFlkvSxfhCVBaplC2YBCIAisVbEfbMp3NxbvOFXPZp4GyrO
ZHFe6coD0zLLx6gIl+S4k2LyERJuAP/9j0nZ5SgP3j7b19Hj05emYT78qKnGzKmLCyipJZaHoXm+
bWClgwkLKLuiZoW63xXaUZf1fND4+rcvqZb2kvtxaxb3uRNsJOgtWBj7R/ByKgtMF8GRNXXPsk/X
RdqqVAdRhX0N05xfx+fiFa/i0IK6syMaZ6YbkDnEZn1fbZv32Td+3l7/6pH9WP753XaR1ESY0eHQ
fF1cIcGLej4ZUDocuQd+SSwjOKbc6xR1jLfgqsdemKRS4SwuRqihaGBYNF4i/REjrJacnjowrd5e
2qrvXNihbh5MJGZiLTXwHe40pS9ayKhUr+ABPrnOubZ+sXdDG4zSIGLvph96ZHHjrsH9OTr1Y/1t
8MM9WLtEEU1xf0l9UD4Bl8ICw7B2koq3EIJudGmaVHeSIlNMOjNRRhfoHFvOmPkhazfJb7lYLNeN
wJ8KterGodZb4qjKlSmg/fdOxAH39dSLtsLliL2KmFoaiK/uknmsfN5oFWDLed4rQExsClnX/rj9
mddLCxffmQrJrZFGkj7iO3c2plV+KrvBT/ccSLf+ydAncZrPuSq+OWpv4M4EGu5Kcclo1WSIZTy6
CTg6fVRcwUy3+kbwUBl7ByHLH8Q/grsjxCD89fT5jGkpCK7xC6CqlRXqhTX3HMPESvoE8TMRrwt0
3fAh6HpiK4ZoJxfn/UuP3ZfUSWxZsQQeM6yjTTLUvjONAjW5PzifogxMLIRVQa5Pt700dQSvTTTg
SdzNviZgorRigMXWfBYlNML6SNoRNNNCihmHXu3BOD0Osj1J/EHjx28M71tziEsbVDRrRiMOxQWr
AALTKsK3OJ3MJMe49ltSH8tOs43lTd+jr4+u/cQokqyd/0vb5LddnMlEkhsuC3nA3vSvIpjvQWcV
5IeJGUmvH2jwkIt9JPt8YUdQWlFWEyDSZlTts0yBfppqSd2JG9+kltUOXbuRIDaqEK1RjFjS1CO6
XFW6GnfIXbPBbU9zcq8rTjbuVbBUB7s8FezbX3Atj7m0Ry2uyzkkrX0luHza/FrG8qlQx2/ZID/c
NsNaFhWrm6Ke61jBKZuMNz4eY1NIS3ssPX3czcu+SAeg1uQvt22ufje0d8n0CumUUSlaDH5f1Op6
Feis3IpF2YbmgKPKP7NmL6dMAlTi6XRolEA/JmJsGHkUzXWvc9No6MQbf1fsWggJDzsZg9uYF3TV
x9tLI1/lyhjIfXCuBcz60kFr0OQh06Di5tbVe4sJUsglMcLTClBS5dHQ+Z8JKrOWZqOIpn5W8coA
mRohcAQplyd5xkP3rFj/4FmzuoEXBqnPpaRJBpUvbODgIp0H+83kF75gLQ7I/C3Wu3yl83+5PLyc
Px/qSEikflJxqGUP05VWf4ru5NcUpR7Oy924MLN3FthgLVxJRNaC8BjBOBWucr5qmjYvBTcA/3FX
dRYGjs0BxKOFwOIrYZmiDnXccmrTQe7XbWXehEIVxNBBT9fNZpAebjviqpvI0NDDkgyMWdASd5oU
haBQRllQuoOkBUT8MFNyGLblHhNiXnIQNrftra0MZRTCwwJI/hVNlx5GZS0EKCwBo/6a8N1JN4vw
oZ3t22ZWCF9AenNhh/yOi5g/RWoeViFaf7JXxa1uK2M0uF3MPWEgDaNT9hLzflEWb4gvnmiBb+Pd
cEZ3NiaAhTjODUbDzY5zKz4FMw+BpiLHp4aYo93OT5hoc3SMabASmbVwBx4HTcH/ScWJSgRzfS6l
vAgxmpFmgSu2YfAQzJBz7SK9eCyjMDBbo4FeWRLbEKv6Loz5Hlvwo4/axVr6edz2hcLZSpdynr4U
3Z0A8R/n9rauNm0ufyMVVEJDjHgpxqQWly+KCazEZOLYuwUGDwppUbdqW2HQNKq2+SK9NB3HmqRl
7REVY0rBqAG0wuxTJb6LQvMgiQFwhk7Oodqqdyy4xFpEOzO/YPxJAgkm1VfRkoBHKQovJP3QbHKn
fRcqRzuOrkh4Zqqtztrdtbv80h75PRdOixeZupQzCm/d184Fd4iVbsfRj1AXQnbp8Jw13sH1WH63
diR11B4JBABrpC++vphKbSJvgvLXYI8LRjXzb5AJIXP6RmaC1Fz8gck8B0RqzJ4ECZn0NYg2LmRm
AQaAdcrlCwVg61xu/7pzU2fCIIZHEHOKNbxz7Gtj7d69NEj5r6L1iaKFnepGQ/SiVWD16VgY5zN7
461FUT6KNqY+9xpsdDZANlC5IMSWjxzmS8It+ElA4Ex4UQDatbj7KXEkzsQLhdXQWo3rFyulS09L
n8S9KKOYSV56i40iLtDPEGPSTcESwe/uKSwQ5OqVfGmSOi5Tzc+NJBfE5O+6cRr5IH0I7NpGw+tX
2pug+hJZNba1kAB+CcjOgGwMdwplFZrMGIYVkAhU4bO2fI2HN95InDk75RjyZYS/laMigGRHF0UA
V8ARR9nihWhQuwgpTkz4nLsvQ+IuPgfuu6g1h1/FUbJUP3IMUDb9ZFhecVyAc4AIQmsLtCp0LtxO
SyqXImolBGBaHiMMDqEd4Ml2vpFQpe3emVXqleB3adGgEqxe7fRW1mGxddpnQmNkWI0jbUW7sUKb
FfpWNxZZviQj3b/Gz3ZxHOhprKPlIC3enM6PedE+C1p6EhmJATng1OFESxncPegTgrWUHnOY5Dzs
jdpowMhbeHV9CheAZA0vqr0e1V9RWBjRdWVhIpJGkGwCzHVdnzXyQdYKA/aUcTpwqD9xYWhnQfWo
JBVjaWtHHg9OMHoqZHgO0MjP18fc4Y0mTFqDnAfdR9FZdqkl3hXPghUAdVwcWDfHynWFCRUDjyV8
NAFPtM/2ikxWY73A2vpG8CdhctqYc1JQsN72/TUz5A0I3iUVw3tnAa2LWzGCI1ZtYfTuCBxvqs6Y
O4jcpshYh3slkIBIGeTThC4RrXJyWV3YqWtgfAINdsRcf4rbwU/kcSvxw2ZJBa+IJYBTMmuZ1VNu
VGaplk653FVpaMkg8Q1QAQ96wV54mVGmXftVQJVD6YRHuoyr8vOv6vI50As+6MGlh8LWHDpDhYOf
H/m2uG/1ipGCrIQZUrXAJhOxSNCVfLbWlG0C2at4cVHWTp1w5jk3LGSWTPPqmkSgAkiDESMs5M8v
dhqKMFENRqTBLfgaWiaiVQcFpnSAhuB5cxhYacaKOQURG7uIJAeDR5S5WuOypTcy9PVkfKXSsNo2
cjqNM0ugRTnj+ba7rl2DKDYZ6MoYKCZcXUjaAkJ8ses6BM7f97+eHAmK+CmITGVLhhD42U40RrK6
ukiI26MNpEvGlSSmFOkBeL3GzhWb4qmtIwUKwMZd3wehhfroVi1YRLArx1LBs5s0iLHaK5ROnqe9
IJBktUmi3MScyb0Ry76QsFSLViL2JzvEZS+cJR2MskUSzrtiFpjVLFjS8rRwvaUloCsM3tSlZsRR
1sLIn18YnCGuo0Kdl8dzMQ3NsWgf8KQ6ZhH/9bajrNtBhRC1XUz50TNVujEFqR4WvNsr8IfwNcsx
LRA+3Tay1uUBhAPddFnC1N1VxR+zqxz0bJXuDKbQSrM1g+dIMOXT4uvndDB8XQ71U6VZKbORvxJN
YFvB+iRActBg+byTRZxKVavARcIxdfSot4WUUSJf3cMLC9SLSQVGdx5I3gBsNvo5wH+AMEpJJcbd
sHa4gEYDdyTeKHicUwvJx6lWtKjh0ccoTE5rrFp9HMf3vKvMmkW3Qvs7nkKXkhoaySgu3K+OxYbL
iUiekhX3WTJVZi60KDeU6SbM+9w2WvFYKwVjmOoqasEsGhngdeZRwpOuBlcETFsEmJtErU6TvqZj
86iI5WyBInw719Lj3KV7CLK5yzh5nZH5TZPiGdMuT3M7NmYnSwFjx+kPS/8cKmZrejMKWtf0noYn
UoMiWxtM9gT5gNvHg9xnl+kgbYZ8jIvNTsZKzZIcq861wc+H1Oe5yjEGDJOpNcK0CNgNZ47R622r
9LkgVjGrBZpAAIrBNk1FmEDW8kQLoeja1ovVtY9JwAgtq1/zwoJCnYse2fuUKdi+ejbRocrM9qH0
OKCovg2QzDNFW/1u2PHL7WXRm6lhdBjEmCLI/s5Veyp5mMS2DlIyjJVBD/AvmqmMPd1L59Swo2qg
byX5oKphOoL6aGVQKXKfCi7n6w/GV9nBE/t788JvVDM5Ss+lHTnZiftye3FX2TWsgo4fTwfFwNsB
6cRnq4FRiJzYI89LNiLwvFrsco7iRG+Yp/fK1sreWen1ynZqgkzAd5jLRhil8tFYgboxqJ1wwc41
VBNUc4TyLbho0CofrRrRlC9FX896708WSmbAFdJzvFKngPZtbBgjYqr21Owx6gvhTCjc9XYoWxII
E9ld4quq4nlrLyxS3tpNcz8l2AI3yJrFMubsR9sBixCXcuKKQuFkEsQClvhxkoHwT5kR92qQ9Ld9
gjXE0wkvQyrYjHU1lnVxBtEEXu7ETgBNOPBmmmbnLzsMIUNb+jvnEBrdhSgKqd7YWuXLxJkha9KA
Dg3nnwLQJTDGyOHQrP/sZV0Yhwl54blliq1GiEiy2GF8YJYNaruFMahU0E2AoaO2oUO6Qe22MKVH
/qm3o0ewPr80p39dTfi9LkBzBRm5yNWZlaNibpUGbVFM5P+sXEKKrJrRo2jnAJawSumrCwRdpYQo
i1cTnfD3YTTUgwFjUbdVABiP/y1jx3k1Fwaoa0Nu21LKoh6wo+xOiAS7UJEfskoVxOsu76bfRqD4
CE5ecAjRMMyhBexYAQGmq1QPomx2xTae/CXzY4Vx99N3LW2IbOfFJThoAFBNAvxBm49i9B7MLwEL
6sMyQQXPGcAZTSdQhrYK3YmT/SytjlXG27dde/3Df2wZlTuBBzcBqzhOTxD9ihLBFJvMvW2BtRAq
VHQKMsEiRU8676OvXFD7czo+ts34L8tG9CehHExq0kVvGnz7ccpRMQYmeHoNQlSQWQpurB2j7tJM
bmQxj3GXhrkEqXDMywfFv20xUouhS9FczuVtGQqo0NrJRvsR+gKo3pVD92txOgvYGYYTMM4NXTFJ
R8WYhoQULrvHNomhC5mZBlB6KoZ9Zp5VNrpCq9Oro6JpHkvhWBrQwyJoXqjq3pGyf3u+NTOiOU2I
pQQrtARMpGOu74XJt0kM3IgTOpUnDEvVZ4WKonRn/670w12IUWWr+uEdk0FuNS0x/nfGdOJRF9Gi
ksAeB40PUonmZ6jsmpxkDRDVRnsSkAnCd5CgZVSCYAIYEX94zpCw+CzcMMNtabWnpE/aOpfxjfOl
sqc0MvOM1c5gmaBiicENUytoMNELfiMf5Onn7UjC+u9TkWQOcYnMgai6WVvs4gG1RT7p/yiduPhY
VBxZdLlOZBUfS+hbb5wVe6oZL/D15O3CBBVB+CSFP/Q43YL2CHGZlGAi7oruHnXupti2y0EOXm/v
3NVwHTlyKIcCAAGAi4ba82cXbGMlqwpC/jhv02PllofAB6+gLZqVNfrM80XOD32+Lq1RB1wc9BS1
0nMjJD0KduslrvYYboCYsGqXu89fGKtj2aPOcyt1xTjqOQT2zpyFrVV333JPO8/n641Xy/9a4+T3
fiKdQG8L6tI0p1qXSpwY6ISybcmf+5GHRKmW/oG7Q+7vLxs0UHzg0qntOdgo1dY2mvuxZnGvXiFB
qWXQYHDMy8rtIiOPke7yI4gphN3MIRIab/m+eBweUzt6iE5hZN3+XmsZweXCKPfok4rHuwSjwfLS
3mt5YfNjCkLxktV8XIsXl3Yot4jUeo5ksoEo0tsKn/4AAQarbEAOzrWrf3wk8hsuYrs8gTATBBEq
3rjdprAxZ3VW1RkO7E783xziD1tUSljoMUKgRtaDa2t2AMGxQqfa5RsIU92xZprWLq3LzaOCuZpi
IH5C7wbPj9CXfMORQDz2DzBwrI9EBfUBZUh9Uc6XY7XP3/pjvA0dzeK+6V8VjM8AQ+/f9r6r+i7t
9FSEBx2hMaoiLBaZlT5D3MpWdsuL/irft5iQy++1h3aDiVK/3zED4/piDdL6U8jfqcUiBmeC0J8R
k+hJPyo74AtM2SwwMwSieSt2WYtdPWokRgE5BoUdugQTDZ0YDx3W2sRvqvHcS/ty/nl7P1cd5cIE
5ShTMzRlWSHYQ0fUTNMfc+MI1Zs+Pqh56eCxCf7wlPGkWI9bFzapfZzLeGrAFIvesI9pzsfc1/wa
NZfYam1JtwQndQurZF3brL2k/KYumqhOJBidwPP4JJHhTq/FgDrRhtuLruAoE3BurNx83V0v1kpl
C5j5F9uZrDXbl8fc13s7s2ckyC/8a7gBUZY/PKT2dJJmYA9Fxpg8+XZX0e3DtkIhGoYlQIc+0RBf
MiAmjNBJxZ917JRixjqUq1f4hSUqQdHndIjBu0agsKHPH/pT+JC91IA1hdbyzt0brP4Ey4Xoeu9i
BIomLdhW8gjRnw0XDuRWvuJxnmKlT/8ogDM8iK5PcrVQZq2IRRKbwDCPj9KOO3KPKmqFkjV940Wn
YOpdsb4hdUO1EUoVeWkorqQHZqxn+zmpLLnurGRS/uRiv/iI1AUVoVLYiaQskizDF0OFjEY+Lc8l
agzm7ZhDzvctv6RijoB52xFsUDiKKZ5PbRrbrSi6CkpMZpeVdxkI/P6bQSrgJCI054IBKxt53ZzH
nTEcNTm2QAlrhmrHOgyr18TFPlKRJkiTQugMTChId/2v+th659BWQpWM+ElncRtWlGF5JhVkpkQu
CRkxPFM4JP2xbv20fbq9hevpy8eqaPm8CgyjldCQPTyD3VKnPOl2Zpab2jVeWQsiW3TDQ676j7k2
8jMw3O4Y3Fejx3eFmehfOPWpq1/SOHMYa1tNAy/WRqW0IIJBKt3VgpsNeYWJawkUV9XiF1zvcnzW
b1JdCzaGzO2UNN3UZZbZmhqyRIEYbqNS+a7Bp5wkJdhgXfhWGKApy1mCzqstHQBr/sonVCqYAALE
LWV5/oYapsxBVfodcGtTv2tM8ANuWWovrK9IBRTQOqVTmOClHPeNneiyV/eVGRuJLUEouwcNnFHz
D7c/JWsT6dDCtUsUAacFIeSaAyPiHJrDFDLCCeO4qVQ40ZYQQHkD29iUX7pSMEewqHYzE3vOWgsV
RyqB69M8gVeqD6Mj2bUXlciP3NgaHCIyyAtWWznd6+0NZPoIFUukZOATiEGQl0PgjZ6001/VzQQA
rwTNgOIUnW7bY+wlLTIXB21cTDzJj5bZmkFUqtdgz4VE/G0zVyDl87Phw/U1KkPJy2BEjeW8rNGZ
9tJe2ZWH8tvihw8RIMskRPc2Bgl2MsL0iIcLC/HJCqAaFWRy8Du0HSTSsLEVwPUTRo51MzBJEcf4
14Oo9HKpYNIYs2j0ObZ1GAiFxA+OVbVhOKdGhZIM+pd8X2M1IZ95owj+BjAf3/5mrNxZo+JHiBKA
DGZMRMRD+8wf8m1pBRsVs1w7foOZHcw+lRsB9FJ8u8M05W3jLL+kAkkXCiGIXolfQh0tq5wGff2C
NfLOOmz0i7LluHIG1ItcqsVGzEzZWfwY68rBdmdVVszsFJKffeNi1aiYgqZbnY7EL8bqGPWDk+Q/
hbIzOdDi394/liEqjLRzm41VBkNTpptdjsQYJHXq9KtvWa2jK+zHb18nKnAYveavSO0NfVq4VoAp
/aB8FWxlHzuQejnlm/Qe+Cgn+sbKTpgWKeefylSLQQCMqYqNuM1+pkAeK4/aId0IFroSXnjHYmpZ
98aPJdInQUOmbDTEG5NXQ3tN6r0isuptV4P59D5SLo8is9iV4KI9Z3hEIjnc6nvNk5x5xxQtW08N
PhZEXaElz5dJyGMHm6/gMR7BJvmDQPwjcKy9SN96zsyAVEU0FqHPANU0899CZOm1Uueg6KWwL2Y0
Ttvq5xg819w+Uk98yFtjJDEiyd8c8o+1UkfBGPCXQWgfWmd0BBQZ/5rcRKHKx2Cdynj2r3boAPr/
60Cc//yiqgmKTz2sMSwKHVKQWB2M3ES2HpocDgd45ZzCP7NUf52etefuXUps1uayVkzjIMWm6ZVU
wQOP89vn2ZkPy3dCbnNM9/rX5RSh/MF6Uq6Hm48lU5crag+cUavwp7I8duld2g1mzn3RoufbUW39
1vswQ12rRtvHYU4Wlo3gbBS1XWjkj7dN/E1p48MGFVzSRimJLgWpSY+O4ir+9BIeBC9HcAktDPrs
ep8l+nKeArm+Fj5sUvElFrKRkzl4TIQ+5q78pXqGqezLg27LtvykbNHk0jzRnn1WVsQIbGf+pgtX
DfK+HUrgz9zU0E21wLmXEA7w+mFsKvkwtxZIxRtDqgGuxMAmyFN/j2rhFNoxSHuUbQ3ZI4FBr8jy
Eyq8lIqxJFom8W7Cu2FqHPIi/48WqKAyhUaUKh2+WLqcuAjMQxxT/5lxpmjC2XksobQlwRGVu/AR
yPDyoT3pr9Uue14sITPHL8NJz6GsGr7c/liMzZOoVB3F4WySSNU7HE8AWjvgT3ZuWyBf+4Y3SFS0
WKJsqvNYg7heDXZj/i6aUcMP94St2+Ailu+RMusta1TQiCOxm/BkJIn/BNkGSF9s4g2J/drm9rIY
h0miIkcrhbOQgHDfDVrNVEMMJue7EXJvt62w8oSzdsrFmcUu1dU0Y/dmLXCndhBNVeP6bZCqkD0V
NIDeJ0uMkxp4aXncjEHyXAY8Y/qD+SOoZIUTWqXWyYEm457Q1rEgtQp1HUQw9pgy6yDQwaNdIFbC
w1ayD9/UbeyPp+gpPkhH4zA4GdShbN4PjspPxj6zPicVROSs7nj+/GDE5Pmeu5Otwk6eTHDXT5hq
RbF0eBT9yGNYZURKiQ4sCbi7sxbTvJDPFe20sKHV6GknYZveywO4C8zGY10CV2SmVDZGy3rXDacp
A1lptK/2vDXt54MgWPFJ/qkLZvE8AzTZvGN8KmVEGsYO07iKWp86rY1w+3RQ8kkbyC+AGy+f3v/b
lspUuOnjBkqCy9l/5K3mxlvDqRxyn6NVYYe2YjPsMfxVpgLOEmTCIiq4G7J9dB/zTo6ebPBlOapP
xdtsl27+VH3DzK7wyrDLcB2Zij9a201CC6qxc6ILb3XV0SQNUjKPWd5xtvRfDZLvexGJigLQ4WDA
xqqH7Mt8JMkt/zQ4nFeDFB3UEIyNJa5/I5DLVMwJhEyStRrmSGmsB19m79b/IIyzzFDhZozbOWkw
g+kCCGRO4vKKAbtNk/xsstzkh8kZVOUg5kzGOOKFt1ZHhRuQGsYouhMv3USgUwy3miV5JXrpxEdZ
R564wi1jZA8uvlw7gSo/z2CMDxeLK0D4UtYWwx0ZC6LbnwqvR3k0wsbgEq3Z/IHTzjjBfg+EfW+z
qgKsZ5dC5S2dVAi8SOoQ43a2oNzijIdKdPL3atdL5uIt1mxnoFYKHuXv0YPR2ahN314xY1PppmgB
jpI+Jsl0pM+moGz16O22AVbhg26BqmKlVXqEij4YYz1CnjP5+qZ1001xJNIA0Ul1bltkRGiFCily
CFZmLiIPk/Ct7JZ9Z7QYSZYZ4ADWxlFxRJvroRQTBU1WIX/J5MXkGpX1QmWc6rN2x4XHC+qg6R2P
4GhUDyjh5EtgTYlkh/o3zAyasVRi7K1wb+8e6yFOD3pAnELKgxRHIHw27vjnZZM9Nd855O/y1+Yx
m0xoojEssraSiiIxqvlDGZMoslcfljMdSOjEhwCMsCYhJ0zYmljkXN2IJTQNQCMCPW6QUnS2Jz2t
/kAmV/J95PM+q1vB2lC6C7oYCjc0CZY3buXtsm+9wC5etENvt5vGG18MVprL8H+6EYrxnSLvSUzJ
gDtGrlttKjcCD0Y54l5dUBCYDrHLimSM/EElgfXCVWM4TG6MeL2CP8qG7oiTFKFd1qlpJBrDXxju
Qjc9p6hWu56A4opO8fhB3sXGwEjyWEGL7noC1wBBrYK45EbdFveRFUPmxmx8YTs5/QZUwe/MxITs
0A2XpPXJ8jkS82A5Z0KY2ntp3zm0WcuNDsleNtaPtYdUWlJwql4W5MgVOjRajJOYf7l9qEnCcWs1
VEKSL1HS6TNWM8wvXQ/+sDR1FfVJ1TlTxWzsbWPMz0VFEE2opa5ryWNgw/9qjykKNfLGOCxWvQH3
hG9sWOVKRmSmxyvjcTTEXIFBAl6S/BQ8UJzXeCwwH+uVQ7c6G7BdNTxpiZzxQ1Z1hym0dvT1+9Qi
BVnFWmQzwyEbHFYjnhW26O5n0GdGxhNsP1ki+p1P8SnArQ0mHbs5SPcsbgbyiW44DN3qTHQIQs0t
KgSR9qNHr1/sczcqNDTqHlo996q+ZIQRxiekR8c6LlKUgsBQCdy1cFOvcUhAZk31sVI8uutZZlBF
G6dzKCm+ZPeknl4CyOvVx+5u2REwb+Tnbh6ZGe9UB23DRDGyFkplKiBmiJRqWDCI94QbQfkR5pBT
ibfdDiKfFm+LPmi2QHvphOeXJQsBy7gY6FF9KenkmddxUhSIO0LaJNU4v1+ALewy73YUYK2TCjnA
3gpJQrBooqdvC3fYSV676f77maSCTdE0/58gNYZZ/KhQ/QbV1FTZDW/mVkVYy4LYTFDi8UefxSXP
CKsa2YOLa1auwOyH6XH0wKTQbOvHuO/cUfPBQWKVCuuiZYUAeihNjPSklUjn9zdLW+o0okNesCSJ
KLaN7rDiHSMI0GNpeafNozbBVRWjtLqm8hZZ8QvQVeCNgpn8wuHTenPbaxjZkk4lLvU0DRpAr+gm
gPZ1gi5cOVitnjr/zQpVXlGagJciDk17CN5G088+2KKWbN+2wfxc5NK/cA7wlleJTvAHZChGg9QO
urEa7gkB+OjB62ST9bkYWQQ9YQaBwikXyC24DNtJ/gpOTkaMZjWZdCpP6Zo6Xdqs+33/QbJoepKf
58ysoICRggvblH8Ux1wAXgtIehac40q3gSox6lRA0blxyQzSVVO/9b8EN/YVP7GN4yyA97FyhC0q
EbvfyPPImx9vf8x1t4TKLYbtQbRMn4RxFopqavEtxwWIb0lD7XYnS6zEaf0DflihnH9KSg1JNLK0
ZBRMTnwLB9aE4N+kZh8mKM+ferVEyRQLWX5wd8NmPgSbMjHbrwuIEjpL3vUvrArt3zjNh0nqHAgG
VwSxgcPWSZa8Te5lRy4xdpmD7V7ayq70BmHI3yUqlsv8DWTswzR11w7DPCYFmaud3MBrKnM8TD4i
9eC3B/CxYW7A8FLg1XwglgHdr7+DweHPLtyPn0AdGS7Sa0kbSb2lFsykgJhY8yYFp376w3f7hyXq
fERlb4QVqVHXTvpGppMg3qmFpnHWEoMEcaub8R0ryq3nEx9GqdtXgAKF3JDx9UT+OfBga5kTs4Be
p8S93z6BfwO++7BE3bWTyP0/tr2xe7CUqYD8Jbb+hTS18ydWmvg3mf7/rBnU4AVg0kOjEIpO0pwq
Bkv9lb1mGBUm8j7q1+V5OC7fUpdVU2WEGYOqP6btECttC6tlfaz1Bt2/bTj+ZGzketLysTQqyoRR
nFQ6we6TGvi0EU8oC7TA5Z3xkxiJfsq26VMOkDuzvsqIbwYVfLQShBrZACaCpd/OcbUNi45RBmTF
N4MKNrU8SUFH7sDOBeX+W+9hvtvqtvVXwupe34VP+ffb28n6ZFSIkUUt0UbCwZ+hUpzNmVsKwrFL
MtbCyN5cP8g+vhoVR3RO1AtMXyObeBK3hBo/sDWHO2heYKIkzUSf/g2G5cMeFU36dG5SnSCQGhCu
pOjO4q4NUXzPACMBftOqTsGRFStZZ9ygoglfQZZa+O2a0T1e8jYhXdEO5WY5cMyiAdMaFVGitpeE
knT11YdmQ+hiu23niG5nRQ7aJdZtP1kdOhchZPM7hbhi/5clYxHHCDPS4G/ddfmXUq/dTJROaoWS
qhjthlA8gP/VbruYATRhXIMSzdDTj0VXaBoWmn2VH3oHcsB+ZiulHXgqKmmc1bpAIwKYpD0v/0fa
dzXJjSvN/iJGkCBA80rXvsfbF8bMSKIFDej5629ytOeoh9Nq3v3OKvZJEaomTFWhKivzkTvR1RL1
wcJKg9LyayoMpqi+jH/jOwus9AhiXnAuHAObozG1FPUv30jwUM2MVbXudz4YupkJ8lU/tw1+GOOF
az+djb9fR/B6fTXChR83IK+dKpL+dqo4qasGjcTFOHT52n+T7IlYrQdishOpmdOB2qoAikA9JsGh
bKhloAdsGC9DvdXU9SC9UrE0ob60mDO3MyqpyVUmkEFBLxwsRRbXK6sbPxYux5KZmbchSRkQuJzf
Mam75dt2bR5Q4lUgjq0cuGEBob5dBEpcTl5A+Ph1E1sGSZNhKoagKr/v3qojw73wHXKfRFbnmFtt
B2bslyXc/V+AL388wTe/06uFMXEXyNvBRS17ayD0TnmMvPs/PQnB5qwpCqP6N6mMLvUxNafBi9N2
L0s9dA4i5/LWnd25PxbmLVqzCAZeA6/qpayK7JhVL2mYv411olmXDZ13IieWZsmRKGndBxOTee1M
IFxUlT39qKzgsFfDTlnwmUufNfNYQ1E3pKFQTonSbSBe0zy1A91fWLvzQfbkk2auiozxP0Xd2lGf
aepMkg3+NeBBBQC/+/TYrnoQKHlLseis8zoxO3NekYBai55BqyVqzU2TPEUJHGV3mxLhJORDDTUr
6xdrB2eLSSdGpxU/KYdIaqKp6Wdv/Te7v1Xa7VNTWiDInOYlfAsTUYkdb1PbcGmycHiWtnPmxkRF
GrWE9IiXFfdajCdK+RGHvy4f0GnVvoWEkw+c+TAotwiD9dP5lAc7Gkyrgt74ZRNnU/cTEzOHpVci
pT0EX7xAHEm855JpFRGzwBHNx3KBxXvpkMy8FJUMIXUgUoa2C3VNHuxaTbsyUmmjshsfaHt0xw5K
rC21SxdWcd6eNdNKNHRSDZDW2rayvcSFpJVVAxE0idgs4S2XbuC8O5vLCshrQ4SACWHS3Q4PDSqd
Ox1jSdJWfWgP8i479C+Xd/F8ZfDPNs67s3oN9mE2VZP8Q4gORAk4abHW7sIj+MZW/F14C/YWTv+8
RTvUeZ1hxmYq2w0ueVRbOwbm103sCMMhvqU/+pKNGY2l4HP+EX3ynTM/I5VNqsbTiEjbWL9r1vwm
eTAxpgfifW+a9J80WqSFz106QTNHE7UGyj4Tdm6UfVdUjdU0S/dwaUFn7gQPTBNdfZjo6nyVVQkk
a+mtJvzN5Y1bMjPzKG3TjMz0feaVZrOBeLqXhR0Kx/mCmaUFm3mVIdPqbijxNY2UOnKBeRaQby8t
2YLrmrdoUyPOMvWTRUO5lpqjDqI3Y9/5B9AxLDjJs9yoYNL8T9Iz79KyDFzCdKoBdHbvKPvsKs4s
qAPJkE+9Ca7rY+JN7+WpsAORGbcE8DddFyvf9hewVgufPG/ZJjkmTbKpNNCOpsWNcK2QdUZuqvQl
DBelcacj9z36aAwqEASKNp9V2JPwGkZUYZo/HUkA18gb21eH6NB59PNpJ1uRR5+y1VIicb62O5F/
/2N1dnQ0tf+nKjENRrV76haGFV9N1F/5JvekG8CPnQxSJdYSO+fZz4WSh8zwBwI3s2QwB48Ga6dh
4FI+JPBdPICYcnYTLYssLlmaZYKmZIDLd2rj1I55pXpsb6KxCFrGAvCdMELrTYCm0UoKzGAtHaDz
L4WTr5zlh6WpjkxFB85rwBUfDPGGGx3I3F9l/4aEYI8P201vdGumbPMg+z9VnE6Mz7x3SgPIy+c4
vtneXyHfBgQ5WiUYexAAkHe7pWf7+dLdib2Z3wbgeZRARYWn5oe2pXb3EGxrK9qQZzTFrcSTNktg
4PMlmROLMzcelmkHFWBsbcpu1YRhuPWYqiH6O8i+zfcCNMZDfBd37YKDOutvT8zO3LrEFDzpVUWG
sM4+j45+3C0YOBs3TgzMbiXuapgr3cTvadJ2XeZRbOmJ+aNoA399OUJNSeA3r3Niafr7E6+Th8kE
kwLpKxllpwt/+JUT+W8MsCIRoDJhDYZuX7Z4/hn4x+R8pknUegmJASA9e2/qAkSuUeP5DDwkSM2J
by81OM5niCf2Zp4maIo6kifWFPXKX4FAN7eGn5hU0WyMGjVO8qP04sLzlw2f3UQqqxSQY6ijzHVt
MO6W51qKpe11XEGGwB+1jqEtqSmfHW1iOoOUHtS11bkiEtja64hC8sYrQYBKk9RmmbCCcMW4ZrO6
scyqs4LcsMpxUe717D34Y3q+k6MJJWVj6h1VLqSv7U+9N8mlKL2oNlK2wtZflhos53fzxOZsN2nE
Wm5ONV8or5mWsU29e2NDnX6L8OHxe3jzZcjR2TzgxOYsgtR+WLX1VNyagACfnC1r/0WFQuJq4kzT
3SCwGijdZusRHZ9VvSI6lDozt3/kHmi3OHhkbi/fobNHC8JzaGRTyLjMsY1wAyRUejBS1dA418sn
ue4swdiCFzp/UzXdIFCdozA3i16jotF6nGaC2udJp3UamgEbz40MObZlAvX5NxmQEVJ0qI4bjMr6
N4EKpUonBHGpAmbbWFX4I/DfSf/j8rp9Oz1zI7OAMcRcYAzoEzyveF1qpdeY7X3X9mwF8N9Pske2
s+h/5rdkbnMeLTTeKXEF0l1mRW/0V3kLqhNPd/WbvLWkrbCzw5LJecbz2yKDQhpU2VA5nO2bPghw
zlGheiUSmyB+HrWXvnyUxqWIv2Rn+vKT4FH1ilQOjTl6ptJ7PL3W9FUTlCuOQfOFfZt+8WmYmn/R
dHhOLOUFgzAqh5Mb7OCYXldW7AiQ2wGL84hO1ootPKi+5W1ze7NzUoOKug/kXPZorOD9ycJjkNZb
qemIpRv+Pi+ibVeWV5re3aW5uQn7eHQvf/K3ns/8J8yOTaTJoyrMT/Uw/jr05cHArJyTqcku9UdH
FU8FbTcF9x/TBnm7o40P/B2J/lVVgEuxqq6AEfk5KvoTHqDCUsWz0IbAufwbvyF65r9xlqc0rWxW
w4g729i10wBHdM8+yGPm5XaBEYfyOX4rjsY63Jov2c1SceL8tfpzyGeZS9SRf6p1oxk5WvpgQLDn
8ued90j/tfCJRD05dJlOuqFnHfFEI/zrYPAlN8eVu6saXXm+bGqehs0Wcv4a4imtC8gAoqNAR3VT
NPKq76sVi0VrKaUW2u1g5laYD5tKVrzLpr+l7XPb5Ovd8qWk8XuFEkRUSNX9mhrFdBM/UgeyPfvY
lRxpqUQ4HYsLt5nM/JOqtkGQR2x6mEwjTHQbvtTXisXBZheBcrrZIGPvXyGp7i3hzBcOzWfl4WRL
TYnlCJsTxIYcKv4GtcX/8czMHJWKypXi5xS1q+EYiq1hXBX/mltkvmEz5yR3jJVdiI8QzuBKFlsn
vdXLVnlofppPkls6CmDI7Y22I09EsVNqmfeXj8zSxZi5pqLQpbKtVSCD61vGNn1yFw8LJr4VJuYf
OXMtyiB6Xk7NInYHlejjRA09IUHUQ28rdgbudcWNt6h0LcW0pW+buZXO7/MhUQJMK9bdRm/124YH
qzhcEk5dMDNPnbUE1IKthD0cAR9Pm52ECoD8eHmbvpVvZ2s4Z3FIOox0A7UAVqbX0ZOeu1Xq+T/U
HqLzsqM+yFDByPYC0qMLd+Dbs3xud+ZRRi5X4TAVHiZK79RBQR6ssNN+/evu+tzSzJOYktRWoVSo
qO3ItuIp+6nxTC0Muk3thsiBaurCmk7viwu+6xvBQzb+owNQO60jrgGDPAQrfYVx1htjgURoKQuZ
szxogWFkSo/8W3Q5O1RFW4EDTW48DCfHe4rxXUtLzMYxowY5ZGBWFuN4yiaoGSzFiPP5lwFBXKj8
Iqucvbq6dqjbHgVbz381VuM+dabmQ7slzwCdrrLV0iWcPNj3Rf5jbnaApFSrf8uLtGlrRdp9Niib
HqrwNI0Xvuz8PfxjaXaAVI3KlVBxVMM+uJJFsKrV5JprxYKZ+Qvy9zn9Y2aKSydxR9X6oM4nEGkc
vnMT0uvSljdXuYFRo2ppbuMvj5z/GKNzrLM6QOe5m0byezSeW8QI7qKkaw/XkxK7b2Xb5mnpxfEX
d/3H5mzHiopmEovxyIEys9s6Emj01HXgmm5kh2+T1Rpan/pmkcTs8v7RuRCNWaqtXk8HE1QZGzQK
rvrcqUHOgR8CaofQ9W00CnJnwQlcvg50rkdjtDQcgukZWcPxkMfQVtbtOtiAqM0Wr5KzBKv7fGj/
/T7Q+WAAa5p8JCSSvQrSTNFwr5nMQRnE6tiE6eF3rZ/eKNCyGzAMJNeDMyh7iNe2RbI1stiJItDi
BwXE6tNVGBML3GRriVYu7em+8qVj5xuWAfqdsKEmOMpNO2GpXRfGyu9QPgqUnc+LlSHn9sIqzitX
Xy8F5NG/XoqY0NQ3JhkBGXwuxZWPjZvCenv4t72GuaFZvkKjWPdpPBIvJJOWH+bgYqvOVasDh/fC
N03n/NJOzdKWsKmqsfDxTVOpKNgp63zVg3U6PgIc9L5UDPt8gVyyNktWfC314zbDrQP1z6FxRy8D
EaLuKWuqYqZCuB3oVKtrCCWtEsfcLMlTLty9OcQaEhCQS4UMsAcxRbuS1mZ+TMelsUKysKLfINVd
gaajASva6yRtXUGxg278a21DoeY3unsIeDxpe3SrnGHnQ9Vj1S0C85c+dObcWlNqwKVpErT7jRWI
qdPGij08HRIAL/nGTK2SoAiBJtnSc+UvD+z/utU54DrKeKoUweRWnfR+6sBjcz8b/wLgqYkut9oY
wN3glbZZFFla+upZzKKR0EOlRmjskFkhlKxCLH5+MO3aZb+mrtlyDXD6Jy+cZ3P6SSdhkgxjm/oa
9hqdMmX8SJqny9dz6d+feZyxquMaXTjVA9jOMzk/KlH++L+ZmPuaxkgxaIdPkKvIEsXPvP2XwLaZ
M5tDrM0agIx+ao4jSbLCItxUXevSVFmIcdNSXNqKmWsJcjBfI7UAVwb5hfeQXQ0HGqIUlmdLLvNy
GGDy9Pcnm57nhuDZlBtl+6iyQMexzdbhbfJSrP7HLAV956+mACuQ8B9MkZXYl7tpfgLwAuB39NuW
W/GjsjUiK92mq3aJeuQvVZb/3GQ2R1BrMSvQKfIJEhXpo76fMujhpd+CPdnOUU8fnrTbywfxL6+H
PxanJOZkXaU4RcVwSlLCDT9SN18RJCjUAz58ucZ9vqLzx9bMV4QoAqdZBFsAL9z04K1NIUuIzOMw
zfgwd/Ditf/EryJv0UtdvtIAE3z9SkMpUjDmwrJ/GFz6yfnTA53e23FkQ0rb9d1m4cCSy44REghf
TXYDyNlDkL+i7QUs97HG+IF/A1g8Bpr692A1bkd8sIpBi/SJoimluBPwLQU+ZWGDpw38+xWF5P3X
3zGaTRVwSN9+otBML7+N3En4Sd2CD09spWVO2cs+AeRNXw1WA1P+w05c5+id9HeZF7gssNghfOT3
KsCfcW7Li1pxS3ZnvijVhh58Brg7peiOrBbuMNLXphePeS79uLyoC6Y+Sxsnl0Ytc0YaXSUeAGLA
i2SS5IyqXq5IblAnyILcu2xv4fh+vuVO7PUEXD1tNxCP848ucCF0aV02sPAaRDr2ddPypqN1lCCF
8B/ayKKP2VVuT3W04AD+UGd8Q/v7Zokrezp5F07m52vx5KsyFCm0rJm+qn/n3FzXAm41+tFUL1q1
BCtfuI2fDPYntsZE9WUtRXKvognahGuNv1T58+VFXPqe2QEss6IZOYTavS66yzBthy68TesDJ4nT
Fb1z2djCB83bDmMlx4J9Rt7+Lga0RE02Q/vrso2/dJf+67DnDQelNAo9C3EqmCXb2BPiFl65qnf4
f50AjKHYuu1fSat+JQ4Qj9r0SwGRLISMz7z/ZN+CLij8aBrhr9yJqK1ctU6L9t409xp7vlM99Dvz
Vocjnyp5Aj9E3Soud6DUsCnlxSnfhUybzXsSGe8MMkypgXpXQ7vOzRwQfDhgOtuRl/EGPEyVVazV
LfI6cMZG7wvbsZADzfsSoJbPR/47VtMt5vIxH4h3Tub5m8ItNwnG4xtndLvQAleNS/81a+3XnJJ9
RryTvVDNSHTcMIhH8nrd+OYtlfBgLM0F57pwjeZM0zkJkXzXuKq6sk+kx2qqO+jGhhco8tViQWH8
rGc1FBMgBY0AJzG7s20pmyUErVUvRoAq/RCzVksNwrPB4o+J+ehMErQsCysEC0N+Kf3YHsvELguI
tERLBPZnfcKJpVni2hqRTNWpghFlv0af2ISFNgUB9OVjuGSFfA0Vmqk1Y5pMfTlVsZNur0RPmmIu
GDl7CE4+ZZaWmpGUxj7TMJYguvuxEdcBCailqpjol6R1weql0ZHzV/vE4nRSTk53KeIuCSfwgPJh
bMst8PpocepHiJe44bG1pqro5xP6pdktkgVNS/YtEp7Ynpb8xLZEmsofgeNBjWsanJzGYTvvN6Nn
+q+F6j6v8YmxWajPYqgryrGCgSoS3YTDR9uW7ij3dsYWOhNLB2Xa45OvAtxNmE2MhEziABs0ymOp
K/ZQhQsTLOej1MkHzRLOOsmNmP7OtNXGBqfMmoMbaEqzMe/wa+IsASu+OREIOENlF72V2urm8p34
bOhc2sGZH8kbEqclD2RvEOzNyOXQohQkYfXOoL9AzW7L4aop48NgVtuKJU9tL9al7iUkdkgb/GSs
oFaifPRA6VlJJTaBnh/KoXAz46X23zr+OPa1HfjMNsPQJlVsN3Jvac2AquxoCWLeVm26zttxSeps
YQvnYzpDoUkYD5qaBMXLON4W9KXTlrZvwT/OZ3NozaOxSHDxzMYC7bqrXok9dLqSCfY5rrldOuym
2U/qS6mVrFp7/FU/prfqm7hZZp85/1uYyghVNcDNZ0e2j+V/3hBBkVilemByaqnas1ot4DH/cmb/
GJqd2c5Uo7CiWFiBDAJH1vU3UI5YR9toVTrx7afW1Ebgofx7eHrpVXg+7P0xPzuuUTnqIsrgcLTx
niqhBYjWwrvzbOIG/bp/VnKenxpNg26kAMRBGfsDer3bQapdmQtPLeo9Z9QFNdPq8iVc+Kh5tlrk
ZqQYFQJTjoYu5ACtYFG95BvY8bfz/PNZs+CHVmvEKQEMpvWmzA/TqXeSPXxQTKcuc+qeLwedLOIs
CvoZAaZtKphwCH3kx+YmDS3fKWOLgOiivq0fAmcp+/o2tTb/wlkcZEqaYyj2s6Ar28SurAmIGKF5
jYe79f8BojvvYv6s6Cz2VQnJB8ydQB/jMbsf9+Zu4gwSa+mNE0hraevIaWqL3F4+KosrOwuCZjNG
TT49n1CKYhZDMwSOZqJq5RvZ4V6zXsZbnn9jn+zmzLmgHKEPcoPXFH3tPbCNglArdpKHxEageBvd
aQx9qZY53ePvYenP4s7cDCtDKah1ZIRtzjZDpr8kuU377FcUMLDlEdkaq/eyvLu8uEs7Oncu0iAy
3wfeL5cqmxmNRcHRzKulLtqCr56DY1JOczoO8GFSCuB6HoBPQG69qFDuBrX3Ln/S3LWg7YgJHEJQ
DNZ1ps5HOdOmyPuik2qPFUCNoImaWHFiri8bmfb/dLPmRma3vSuJlvmpWXs0BSiT0dBq9NZWuXGU
ouY+U83DZXvzfZrbm930imuNrzd67Rnqi1oRW/Vf227BxnyT5jZmt1uAXpQGHAvXEHWV6K2VxMjp
2UMR9+7lr/nmuCZTjOm6ScCAoEOH/Wu62epclvgAFc5Y+LtGw/QrBgJzY3xW+sxrsmTD0dSVG7CT
qYMFxCbwuR+ke7z8K+YX7vNHGIoBhKehMJDIff0ReUELJmqt9njCnTBStlAiQJ8qeqry1Gl4fYWX
nxPHSy+IM2bxxtIMQzVMQ0Wj86tZHmbKYPRC9nwhHYVvukxgLm9UD5qc3qks27SsXzdK6Fz+2nNr
rjFNkafBQJS459MrZTcGiIclWJgceqNgcqbwRGWTDb3KjiC8vlvyZ8on48rskmAOkcgYZDFMTZ43
ZyB8p6jCGKAAXMWvOmbXIFGGl5td1KpY1U0KNrS+kePnoMjH60GjGEnIUREJtP4Z/qJ2A5oKW6WM
OaWqggzLAAdfWlBoWYX9R1tUTsqMq4YOu1CwDoNhpi0EbQ79SEM3MrTKISaBvy6qxMpIIlwAsBNr
9P1nSR6ve4i5WaxMb2Td9AAIWfc08UQsfyS5uiOM4Qpow21egOAFstaVjdLgr0KiHrQWQ2siDWpU
6NUIzXfyAaNHmd5j6C9j1jBErZVWyoOsGG+5rnKn66OjPBZvfsKf8hyzPHnVAcCNiVMr5eBNhM60
xYb8nnFFs4cgdos2AynzKIBnCNrRjs06tZWqe2/9YSMlRuvyKGxcXYCOrByLq9EHq0GtpPvSFLdF
CLGXIGlthQXPw5Chmt81ThdB/rsMy0eTQWKZSkWJ+ShFcv3UsE2z2wo29nZpmNzt8DayGw1PCLX4
oXMoBtKuSRxN71/KTHLDdlBdgFWJo5BUXigkfNMmxY3UDIYzIxs6k1V1FnWZhk4M7yHyTW/KbJX+
+KS4crNf7AhGRExXjjdT3ynehrmtxpb6Y+GGnHHquJaYVcHPYPo3SslaMwdaqQ00xu+yfQ/qj+4o
riIIpOou01FC7ZzkpT2kh34JY3wmZH0xPMtUG38oAsWvFeAuYkBL/KS7E0pjvF/+vnmaj9XVoZXB
FB3+h3y7jnqnNqUQLfH6Mf1Bx9qTfYzJx6ZXMnMrcFSskvGlCtSZoPLF6OzTIimkep/LnecHJSpc
AoOPadW8aX30gFlPsnCCziykTmWCYQ4dY6LfSoRj5hO1UgimPBhUsaVIwZOd/luK4WkdqUkI1TAK
aND5w1P0TZuOYa9gGKeWbD2K9rnhe11S/ej6SvVaSj4ubxyc9Jn4/8WVzpaxGLNa9IpZedXIVWWt
jz1m4/o8oLaUhGboDai+/8yiOstdrVNbdwgSnltK0lVPZRvR0dYFT7earhZrDvm3da2l6tZgeeBF
FVOdjCXN2syUHL0xEyDUqlPtQu2AOMOYolMzrXeRa8Vro1GEHYU6v2akSO9FnZLC9hFG0XQoZHkD
+U9/HWA0unBphOeQp1INpMRmUnQ/fVJ04IMGgV1smyA8rddjkCZrSvMCk5uRaujIDsfETRTNt1si
xRuMqpY7UUXyqmhb5c0oMuKWehet9bYCU0CPnyZrY+YguPtWG1ThKggzf18loc+tEHxvpT1mIhVW
GOfQO22hkm4nil66RdWQFiLEeruKexLfSQnHdGNPCqtKI+Mw5j0YCgP5g9T0o8O8rB406zAO150Z
+9bANRXux9+0PbhywoGnLqq51abqwdADcN1jq+XHIq6em0J51lINZay4tSXerzIpuy98+Y6wwcWA
lW7JVfwgaHSddambtMrK0EfArsrQarl4yKvUqwS9baN4FYY+1AjT9jmoI6ccuiPJ8p9KMB5roewH
KbkeG+kp48mdH0OuLRhRhqo3LJZKC92s5NjlylXQ0X1YaHc8kY9amx8CVl61YxbC/5f+JBy/YiXP
HbkvyaZvI4zTZ9RjamXYSVQ9JTzZpDX9pRQQPi1z/7qOMbZE+ZHU+i+aDHauyBssT2Y3ETpMfvCa
9cPVaEobTSqvtSi4wiMuw9iq9FqlsbwdtTRwBEedT5dweMFkKEGm1gw1bU/kIHdHqd61hbnJaCg2
clOrluTLo6VQCUzX4o7LmX7VS4HuJBEnNqaqUsuXfer6UmNs8FiiFs20FBzqSuFkCoUUrt9hYL1k
GKvU8j3mox86Pr4MhjbYPA4hIoQ9ibU6tjQuhCUP9VGYOp7s2VDawtBeeKGUa4wP+ZuEBg+k7cS6
TrIfsQ+h5yiVIreteYHB5zD2cnByW2hmq5aQgUcURi1BhqYtcfYLxW2yAEWP4A1Z71svVe+BMrSW
yqvSirLsrkgKvi0DPMSQqyCqCwlPMtH/QnbkKj6WqOO+20FNzqYF5Rhdax/VFAtbs6qxWwXPb7Ok
OyPMvDJLndHEo4QmGHgb6uJFafxdNiRA0RdmYQ8pve8KJV5FfoHXX3KdGcLVjWSXm8iZOuPVBPGx
axaJ5JRBoW/CsQGEq+xTm5D0UIgGc8G8fdWM+rFlhmMY/JE02j2TtG0v/FtzLK/1QtqMkn6TxfkG
UlRXEKEUlq7qkx69mdmomGiuIie7qu8qC0gxGWVTZdinha5u8tAsgU2qvRID7AXPtyPlm4CwI5rC
6w6tZ9ZjlEqjBa6h5LQ5P9DR/Ikl+hWKPrP8rD0kGrc1qXnsujIHQZ76S2shIsX72yArPFwQ8IO2
H6Cluc0T6UCyYT127C43yHNUR8DYNNoRjg7OgydPSquG9kgk6HWG8Vs01iu1Nh5AQaGCp9UvoMUQ
JVZLtCdqZpqdFHqOve+2uqwcmkH6OfLqLq4htT7hVGMtuQllBak3l4Wj+O2maoeXpMxe6l79SWpg
sobUkFyp4NRRAl84UHrIV3JTwXuW/p3g4YOsJ7VlNKRyBiMvLDM1gBdtCn+FSXzD0wx+O6Zq5VCj
WuMl9a71wP3KJgrW0A/nDjgsoKndgTpQlgJuy0pxF8BvVIH2jtTzjjKUruQubFc5jb0qVVbBqN00
LX8cDNWSlfZ2HNJrmbQ3iqbdljKA6Em0Iq1mRXLNLYWYj2pfPCWhYlWUO70JmhU005C1y4cxNO+K
JtgNZMitgtLnKm4duRpXUdDbDcUYEAc1ZJOthjAE8Q0Ams2wUlvVK8zwvjeLK64HbgPWlhj6pW0J
EGOdrQsZIKiBuCKJtqqk7AItcRCkkGkk/iqi0VYCee/YGLemWRyx8YFLshbyA0F4rTXyS5qWe1kh
u0Yf1kGuvPldVFjjOAIbx/VrAdVNHKOosJUQsgV5IuwwYG+lkV4LNQ0sNL3Xpi7f9fhk8Hx6GREb
No4vTBEOjwJbbtW1zwZHSGRnsPi2kRGcTDgCFbOAXsKJy8bcizV2WwhjH5PS7cW4D5i+C3voRErF
0VeMjaGbT5GOdkjkr32VAp9e+T/KsNsMabuR1NwzenTBqGkzTXJ6Ptp1rSPsarsuqxye988jyIom
D3Os9QiIcx0Vi6RluaVplFjQ6UI1LZauhtDYjyG4hqXmdsybK6nWf2ZD4UwqWmrcX+u1simDbNXn
oxPpwXvNfDdXjcKqJd5ZvK7AuCKF3JJ6UUM9V70KhPTRGkpkDQRo+oA+k9wHupZWm64b7v04ey3N
/KEso9t0aBVHBFJmx1IzOn6QFHi1+ZFNA0AVCrm99rv6MVEk06tabaWZpW6JIb0dkd/FxPjJhLpG
5msHKWC7SZxth1B6lEX7lPfaQSHawTRyp9DFjqS4q5w2VxqpfuqFeRQRvHc83KUZ36pGdMX00FGz
ajeO6quqDyt9KNa+Vtu6roMQIQPBp4/6hZdgs4WSlU5mVve1DmLCrMQ8aQjeGa1SUdGupJ+BkW/M
uDJuwEgl7khYJw4NjKfQNLbENzKry9EjElgkG5m3ZJmmuSVlvy+Z/DyI4hA3YguGfWL7aSztep+1
dkg71cWMeGSNbQXZQp4n0IHAyJnJwUuRVLolFbWL1v9uwHUbSr6JWvRCKzDzo7cNN91rcLBSgLDP
8P5NxYGb+buea08ysh5LVboX8JpedZK2El36YviGdhvxHu9Rat6lPErtkbcoFZrKu1yUoHAWo2FX
SQakTq6kdiS3T0j3lR0aadFxspFaQ8Y+eIiTMoooPETC5HcmdJwAuqaJ3Un6MSiCcYtqAb+vjdS4
bapEijYdMeoSg3RNeav7Pb0flTCCok/QmgeJBGwn0No2Nn4iyy9aHBors2mbAbhtqCB6JZ5QA6p+
WavYvTrKd63BAfCpiYyk0m+pW3EleQjUaNhSMeZbTH8geNdBRVdj1MpXJZPkq6EkmMfAUPiqZ1G9
NhKpeNfhN1xuJo+NaBTQjPlXia8c9YY7vOmOYcbvzUalSKdHt5aC90bvP3hHvSTU951UWblE4EEa
gXUKsic57p55If9KtdgjZbb1W9UNlegtbzL4RKCRtFRqPZm3iIEYCutrBPx4KoSJ/Eodu6ORwqt0
0TbVdKQVcihbkpS90Ia/SjFkV4NSMEeEQlqFOgEBg4nYk8XqrgCSaz1kuSeC8KAr1a6nzUYuMYUf
Cdcss9CV28ihoe/9P4quY0lSHQh+ERGAsFdMQ/seby7E7BiEEwjk4Os3+/Yi9m3vDC1UVZlZmYFb
fzbhsmejXW6t1nvfIwUHIijcyKSxW598Ll4mL/xB9zZklvHawg4bF/E9YswcR7z4WL1M5m1aksin
B5t1Yz4FtjhQVheQCeNLx7RR1+bB0UPBNuQ5Ih4gsSPepGg/jqESRe1bRYN/GA0dLs6gGwvFYbW4
NY+2Fzd51Rmg4xadirbyRNoYQEa2g3UXMvufjZ7PI2/GzIt5jUDlHrks8wLHAVo/zHZwbjvx4uL3
YZuV4m78GVvGH33F4C/qn1RPrgFx36NQy7xdGp4J7Lek0xA+h1XrJBFCFNJ4sfrEhRlE0sadwK0b
kEK3wd7yImxQ4NpMgsbsQ0m3p4Cs4T+B0OPMplEWKDrsul70p7qrD5PVFyikTyYUKvWdrfsyg/6t
2+mlDc2D2+BKrcfpCmuIJlNGmQQmBl4matylsm7+2ZV+dpRjp75fAxoe942rrpacgiR0VgkEaPlp
Z5FVmN6Sypvy1vNKmEwAlZJHBcujtgpfGh4dKMzzknGQe9U0L/NSl3bY/5PSe59X+5W629fYhizZ
dFPlRi5XfzZbHsXoFtAvoiWK8PFqlFERSvUcsCjK6i7MXcQRJI0aka8c4spzRAijZHdBNzw3Ox05
am8vlZ20DfXTicsDt6xd3WJqY7Y6utqgWXd3sg9N1jMkm4RLh10fF9PGFhQdpiqp5dmxRDnJ8G9y
AVtL4zxy9DXeaJ/Gdi6hotj1s87qIHwmK31pR/rhsnjnYAUkwW1wHw3lZYldlAp+HBdaqhaFfY2i
5zlqUWp1vTNC57R2D3BFPq4NfyJzOyXGWr8xIUFY1q6YkqYbh7ETDi7sFGP9saoobazlmSAhBcV1
wVORV6bhGGLXB07XnTdMZ1fFH5VDL+BDP4S2H83S6D13ZEEQBfXCpRWUrbcgPr2byRf85v/meAsT
2Ea9KmPaXRS4c9orLW9zL+oTmiedORHal2Uwb04snpeqyfp1/N7isc4Esc5xFXwNSh/BVkIUFOB8
hu27CRS4c799wTCVb7XK0UHsa4C0Qwv7ag+wYNBNL3VkO9nWj7eGQt8X+z+z1j/REDyM3XbewvDR
595DsLKi2aI/d7CgAcNHwujgWSzBoxnUmSLIJRENuv3aXY8WLJq6sUMxaOARs3Wg1yncPkP3JPCn
ynH2mFuLvuMXQ1eY9Ax1nHIHQU5hZG4zD597n9mlWXEtsHCl2dJXL9jx/lyX7tECQDoOpKhm5zXE
e+o7SEwj/eYkTkBeBjbfnHbKO7OhvYF69r58oePPbqJrKnGbe233Kub2FDFxFn3/EvTAyU2dG/xQ
E7U7QKj613HMYdsarJzERdNMz6u2v1B/fqoJywbVup0tzQ5R24gkcPxsRIigg9sp8be+ZCGkXkDq
Tt02HTvPVwlv0ZUGQbmgEMFo6iFWaN3FtFtCzpNWm2Ovmku/gNzlY0EJ2w04MncQ+TA4cdrXdSGt
7SB5eHK3cA85+ydEeGHGTbSboi56jaeZPE4d6XaOiA3ewq1OtSueuCcf4CfeZS6v6iQUbTE7Xhpw
PuONjH6jAJcTqaDXDM1+Xcic6oCJbHO6YEpWUv9I0/1EVfe9Odavw4InYIpvQC12y9C/WEt0VqLO
WLtFiezqZxcRZ1xNftIBtFf3iNZJCDS1qjmxZX2LRs/NHTqcMNlnLNSnTsMgJQxmRAwz+AQszU3M
85SyxS6VjFdIofDzjLJLfMuvEh2xsur8vPGQbe67bwIIQDaK5Xvolutm2zpBw9Imfs1vW6x5Yqbo
ao8zbryphduV8J4n4V4sHZ9Dvyn6gWyA5cPnSlSXqgqwX2hdLD6+OWv3gGd9dfqpWNTwD83J2a/t
TIYMJMGIJQG2PVLAIXXt5JqRp9GYn9CdC9oQTHbhyfTczXQNKCLsyNFD4+4hnCKkXKJYhPtpat5g
c/09ut0zaXDD26rNaAz9fyA+4nWAixuR1wkzXTIF1TfsvneDi6IWV/571WIJcoXy0g7rJ+qKLp2t
aadsdDxRvJOx8+ouAHDmRr0OFZ4bUiFfvF6I1K7CZ8yAx3buXxvWFgrDeFRPD3Ojy5EDJHHq8LYA
dx8lucatn4XjxhO4b5SDluj8FdJJ6Lri4sFTwrRcUMvbb373OAbDbl6tE1H+ZRrcs9dseSNUn1Je
V2mjoyNWHjHddcVKUBgmt8BLv7dQcnU0fpimepoGKzds+tOGo7HrMRWs6qVV9AifmgOD+3Gg+z4f
pNoSr7KRa1mHFyZwgUcG6V7wBHFM9SGcFUqMio0JH6Sb9qMFpG2arN+VTgZesRp0g+ccFe26tFoD
YDVe56cwevpZWIOcOsuEh2EK0Wr48mavFU4PcQ6zDi++B43owMNbJeN/MiYvWD5/lpV79YX/ZdHt
YRn4S19blwWLVp7d4VgYXP/q05mdz4i5Xy0azYSo7qBxHwp7woGDv5tdl5Fy3qyZfQNbuIyeRMg8
lYegG862JXeOXl/B9ewrj6WBZCn2DE5MaIAKptgEbBInC3P+gkkOqUOxh5TR/nwncMTkH9Gul7X7
ixmv8m7BQDFAdEe0ak/dFJ9JXCWWfJ46dfKj+jjBbQScYgePyzuI9qgDdYhkdAAxldd0TpYQfq0m
SnrjFAuF7nLgEL5JaOveibkN4hQtS76FuohgCSrs2yyGh9YXf2Kl8Z7Ym0mYpl1eKzrvhKP0rrNg
/6omN42o22SO5J+zqU7MrQ+2ti5R1P5ZHq7UQZNnaWG9GePRY6CiKrf6qU4dZ+52sHcjmYR4UPj+
VfrwcKNTmG9subaATEPWsSRSS4GOOR8YeTAjuiIOFAWRhKbVnyCmE8nX1LPqsp2a1O/j0gB8REk+
Yax+4UFXWAE84MHT4txjBgLc2MbBRW9jyYjYGad7Hevuylx6s3xVuFRnARvggzYUYnuw3OWA6I3H
CTmlgPKAi9zuqgu0rodtdFPpB6lYp8d5ptAdw3vdW7AFQYEyKjizQ02PhNN6jR8dQB1p5b6PejnB
nKMQVn8J/B/pA/0PSJ1yiz6N8VYqr9ltfntim3chm7dHC5Ns7lDIVaVsUPcAYiy76/nGTf0eoHvz
MZbF4aeI/X8dY6WNA1xQ98s0FClBTiIm50LNhAWoNsSczOFW0eyd+S2axs9Y8pv0ow+jfqaZpYhU
yKea/YuD6hWQ/V+gTYnLftcDFDQKloIh8iApXvnNu2pm9mpyErPiUN0n1c4qSQUXehU8K2DsxrAV
B0g8OcHdY8E8TzoqvRirLv589jdGUu4OeIdoaRrYMls6ac3TyP9adILCvdkdSQgmAalxC7tThWH9
GVRnwp0oEcDYZrw7U+uc7ri0NADZ/aCclxko3Ae440zZbe738FFy9EHguUcM3OBoikCLDIEg4KbF
g9/qdPacs6JBBhwzAxEPJlgDCuRDsTmI22yn41LB3p+nK+Sftth+RvQ9yWh3mfDkCVZGaR/aRURm
+JyAmVW41Z0A4818WLZ2bwL54Uwqt1SxBuhzvc9JdDfq5QxQ6LiIpN4emmDNbMyEWGoW0BCs65Yv
vZtEHZJsYIsb0oTNn6qx0yb6cBDUN9x/xzlKBV/SJUQeWtgBzZRFE5Ajb7GzMIf5GkKQMRDcJ4iG
0ZjeuQdYy+Sx/2jWv6hGPHg/Fk7j3WmEpGkQoKHR6EsFGLa+SOQ4eghrwIprPlreH26KzMVCbVJp
uOc6HSwQvmefXIHqpbY+B+qolAAW6AHt7PZ0tPYuQtWVdr6s6h1wfy45VrjwaJrRgH5Z0kCASZmd
lMst6YxOF/hiNsOJoatSPUCiFluhUDSZYDwMIRIdpuYB+bmZWJxkNP/uyhNqS9BmY6bIeeKqrFos
RMNIcHgcjUy6YEaYp+neh769yq7laF7vEA+/LhXeBo/A7fhfIM3zss5p10E2jX31EASVQe1uCBQH
PcuA7aXtZu1cxM21Pi/a3sF4bSeULxmHJEAh74GIIWcxKaylBhDTfxGvOwHUeIv9co3xVYLNaRmK
d0sPfHUyE76DiMnsOdy3FjuzcfmYbJ13FtuzFp/c/rQx2wdAZL1lS33PLX19q3Er6iBC6oiFPoFk
nvYOwfzTD1ZR2Q/NGJbC/5Q27jJCX8FGJ6yOaGJ5xz5U+86F7wfqz1j3JdDM0TwObf22ue3OWCLl
4wNyDKFewYKTb6NSSqSAazvxiP3WdlgeHTwcujGNtzGG3BOuaxg8cFtH/Xlp36wBbbJA4G4A9yT+
vZGHeITqDo6Oi82fiSiXSe80xX3ffbuuk4VbUy50+apCPxMjlB8muLiBwIFtrVPQRdmEyAdaDyVd
t+PoeqVPl8LZLjI4CGTJxGFhBuu21b9YXkiUc20n/DxwWOgkXjmTavtnE7Bel+sOchx4LtbOadls
iS+4e49rDRpK9csxBgaGjpi6NAlqGxg5LMVXT2H7QfAIhtTDE0YfmFLXzTMZ6b4P0UmBVmqAVoWf
dO1h6mBvVwuSi2iM81HEWMt22yGNe+9f6GzPIOv2rKueJOgmC5WXLCLjEdv785x6zDmsG5RKTbUH
Gp66MU/ZVP0oviUQjqLbaVLLjYHpPrudTuAcmJpxeelqDu/aNWVNv3MAUqAgLfexHKiwO31zv8nt
+yqKZZ2q/ouiVLrAfdDvyBEWdl2VEQFIHA4RlKHMbIUVAtYC6BHqNicjAO2mSVRU5zPG6lqZ70ps
6WC5CVIydgaoaNPLjLrVySUws0AVgQOQ8zBrkctYYeS2/iSjR0e0+xDw0TbTW3Q/QxZrMEI7L1E1
HshU59FMd8jPSm0Jq7mIFw61v8AGPI71o9PfImLOHqpoNHg7WpE9nYGawGJRcZzlAFZ0TcRzWWGD
yMarGbXmMW7MUdtd2ek5qw1UPAaRXxYXh56qf0L3JZFjHrlzBagZ1XSAowp5jHpVjk73zDE0U5fs
Pbc9BB7u3RjguDM9dBGGDFIBql0r+r4ReoJ04UoI9NRYLYrET+zw1KzuGxuDS7V1O+SVZH4v95NT
55ZVOMbPnEA/u4GVhz5LfbI+how8UqmH1EThJ6RGez7OADdIGQT9ucLHhr3/2o0Xb+5SOZ+21n6c
Xbdoun7HZlCdqA51s52RTZJbaFDily14s6CvA/qV6kVlvfES19sSOB2nLvZl+UKBtWGBH0s8fT+d
HO8Z0UJ7xx+yyHrCQOL25TzgiaKMeRLJZfzQIqggnM/TCK6tToh5iKn3sDVjYQngmyrCUYswMNSJ
w6qMhh84TVnVUOTcTDsh+j2g57xXMACmUPy6AtOhLEfrKKi7H+enyKF7yuYdkEgwpPk2tC9S0QNm
8P2yimyV1s5SmAo17Ikq1ILeftG93sto/UUq0g487C7gTWHb26Fq+V7oh7GvkmlxUpd/L0AhZ8Dl
Q6sfAZ9jiNelEzDYN4I6qL0s7secNtYhMDj0LdAj7jvXdaYXb4AyA5O7jld8rMlrIaJ0jOWA15nZ
O3K3a4ZhzZxE7LeJxz1Crt43gYVupgufNC8MqGsfdlVCZ7uQU5xaU1NYnni/J9+mhNZnaL2XvO/p
B6YyOiVkikcY7VcXE0zDkCzQcpn+l9vK/nVC2pVh3L5Wfj2lbqv/8cnO57gu+tZ9rBb1Ms8WokUw
UQAUNoVtxUdxVwHdRRJkAFfjKBtvmPobLBsVGVEvrAduMZEGkoWu8d1H03F4XRGnKRg+t+zlAoad
aAnoF8o396BHz8kDhX4oaHKJoNNtPEJKk479mNS9nermI4DWJJ7FMW6ubP5Aq84OPYjomHnpGH1b
GN+sTSWeMbk/o/cdfPS4v4OrTne6vOXfxgUTQUCsQ/qB4LdkHi8t/7eFZyAxGaP2hcPHkAEkHXSc
WQJU+5g0KB9qxHJf46UkkIeaRG8Q1SQsetANKwIOQQug1QXSU9yzk9/tYwvWyO4KGAkqczAt3IUx
tBkQ1vKKd4cLNBzdsoND/f3GJqmhEu4AsxVltu+CGw+rZRdNXOQttEpn5sxgs6wRgodl+bPrbXqq
4mXANeXIzGsCkNT9zHfCQtdrRnaw8bQ8Ef9SVcXnOvTjrA3DbV9Be3QerUFmbV1ZCaUc1CRT06Fv
G+ShOnCxrxZwxXRovKxC35ngx0Kalemj26iG7RbMs33qpaEIsgJkn4L2lqVWni7caIhOkCKQhDf+
lzN0n3Uz/fLG/iSS+ancOgu6xHHNmzpw05F3D57DloNZbExOPu5osDFrqbahKxqzLfseVsYPA9Y2
AUqjOYoWV59m0dV5uw5/DZfkAemjsphY9z3KB+BVyXoXKyqcu3U1ccqkSJGv8BF2tCAzf+PLcgoE
GmTRnIBXYW7APNKbqpzDusr62X5zSIjYKkZy5brHoMbSzDTvoULOCQEQ1XbEyZQzXVp4DydYWfzb
Gtcq5552SRV/x/aOr7+hdtMVMrVVWXkkVaH6+Go5G4WEh9gZMK8zkNJ0XrshGUhwaPDA0xrCmsj1
93rmhV57iCXmIqq2dKqCbPPmnT/+kxbMsCpENlTs5knA6dGQu6OHgkgT19BknlxAUybjcKmEPjLr
F+TwROMDD8WZbvbJeKrgws4htgKVAcC5hT7EmuxMOOExXpcSrX7ahFdoPzCikb1f48bF/3rH7OLG
Bmj03IzfYMcAeQNAX+4l4+rLcBc5/OCbY4Rsv3H75aL+I7Y8MToiTz7AQI13bakLZ4QNo6lPxKel
26OV8eR7SGF8ZyKadxhgcNBOHLZiGi8ax1GAQi1ZW2hd8KIvps3uvIP2rK/WduApvWZLsO6Hdi2n
ej5CcJDrAaE6uHt9Qg8+ejYrbspYsitkujsPgLjU9DQt7lXNThEAQrQpMOvFjhMPSbJRUyWOVz3i
hO1HIos+JjyZlfc0SnPBDvinVBXuth+bAietlzfaYcjkem/muyYKGXmoDJZ9gFh5Z2SdawsU+TjN
WUBZ2W7Vftv+hduRu/I4gdLnS4wmaXl2lXf0eP8e9xgO+ZWqOONbnTVesA+o/nRGfmzb+aF1ug/Z
yxfoJIu6v1M2kf+OViCbliEfo5MlmlcMJge0AzncC8+bd2x5tHMJRG0jKK9xSF3WYp6PcXHau1Cr
XxBs5yr8ngOdiBqD2Paw2Q0WJytooWldsnpKwP5BkwdatgM2JrDiCL7C+HOyEYEFDAfBsf6vsk4M
LyzHUwk3L+s1GoFheSMKeWwLbAxHDbDdtt4N5LfVjHOF3DG/ZSgOXckgqG58TJoT+KQIoTZWf1hg
KA+XY0SG7LSeHnvoMzQU2EPUvfmbLDu+/bhNlPcj8lpot6vUW7Da8HcAprcMJxtNnYNDPSOrIpro
SaCJNQRQKUliMSfaBlAVTWAmh7SjkLJM7zbeW3v6kuohDhtI9Z0MfvSom1+a5Q6KewNLnpkdpgqi
cLSfLYADDoGKdstmuiwA/qhGfCekjhZYjvZBLJ8uue9tuplrtq9ohYzJQNo9zkBprWMMJLX5JhvY
HYmOFP7yd9WEcrMIhEZbu/tWNXvWWA9TWB0hQIXqfIoxPLfpwlUmLRgdAOZxyG2zYiB81lr0jpMN
IOgwPkGNoi/xZt3qejr6IahEz8lIiMCQ8Stipuhd8EYssWt66dflD7f5oY6ASW5TxmdIYDw0yAxm
Lc2hjtsXtKQphFMyGUPvOiGyILpDsWt9G5sTXqzrgL4KqD/UvwDK9MX48J6yT1wKcE8E65zY7KxA
eE2YhT25myXOOwGG0SP/pYrLYAuSia2vEfsXrXUKVgKwYmmtx9a+UbYUQJWSueqKYJkxGU7ZOo+3
juDJAUum1cUdr8D1k0Xs24Wg3N4V8iodyG9//zZcUaACp4R1aQ00y/m30XcTCUBYJFPTiLYTXKiZ
0sl/J/DSgNg3cf32b55QALxniAszN6S7RfhZ0OBGEXEWWNvDTNX32JH9THQx+zLhnDwRb3ogAQEF
hgo6NVBqccAg6z6GyGW8bz+6+7nHjhn2A6qmw/ol8xEFbAWZaeNyZOhYCYEKBnqgCEZ1gqYhbfdW
FWdqQYiaBT31CNrKAFFryJ8ezhj+Lh13UJMNDjKUKwOwgI2W1IkObbhkqPuvtdCZ9HS6Lb8U/WVT
QdtmxfvagDF2UB6jLeltG9jKXxi+VwPNhkmk2OxIFAxZ3NBLFTqXGE3uxOISkXYgp8Ofbba/62Hd
+dWTA9dxAZv5oTcpiXFNU37p5vhgoFgTCmpcRNJPkyxCgi4LAOTK/QgvDYzPsF0x0CoLagCii/MU
gYdZqTen8MY+1NuYtZFT+gE/dUCgkVriQuhoPki9nAMSQsXFscrTXSyrhaRNoZo7YQlV2wvULMdQ
wgdWyGzFfysQ/cMWpKAsAD2RvApQEab3tjVH7HLmq/PuUfcQxk5m8TBrDUlG9rUG4EfX5ijADPe4
+NcI7QjrExa0B8cLc3sdyi2Ogc44GG+g8EiRaIh+GQ6Zpu4TiqVaBOMVsc0yjKx5KEbIbAb82TuE
LwCHwFB1Rw9wo+tBsLfBuU/IHV+6Hd1iTD8ALZYxq0dxIkuFLQ73SSFGFFDyVFKJ4oY+opIQ9WBP
M4AG/r5nAoL5MoRzDm/eDLBCBkq/GICoQx9/v1GS2MZt3HxSC5j7asoGusm5tktuFFqM+MNh/4jH
gBHGSB4G4VPfbA0LhLXORfw24USv6rXrHx1bn1pACp02u0mX3oS23xqw1hB6me7aDxFAdskhr5jw
Nyw3d5G0WLUg2bqfGh9La14iRiSRARYe0eL62FlS/VNkTqCe8+4OpQmV3XleIFe7RqzPlnngI0mr
OMgs19uFQZTXPgoiaIBmholYGA37yHZfuGffLLt9tj11Hnq2U/dtMyPI71T5ZM91dPURBLxzpUXy
NWKFDcjXNWGmPJmRmiRNbO0Ec0oI8VwcWT+zQk/ffGpBZYNKxACqL27gJkZZX7Nv78Ou+0HBvWEc
HtEr82YHtfqhreS/yGEX1Q6XVWBqrWeGCLGBASCp5y8KtNjCU6YNz+F/dAv4FcqdgysxqtWidCKI
P1u9/QsGGGHXwy6c43TrcWxsjjDx7YZyXvJY5y5ADjfUO7Cw+yruUy8WwG4Gnmw+dFQ++gHe1Rfm
zU9U0Jvd0lyG/Fy37j+6LHBvlQmN37zVe3TAik/1cG0527nTXCKqIVknVnhtA6ptAr3fQa/m3gJx
aYl6sqb4GA5RbgXvLKgONLaTUA2ps94oDAsCcRgXzBc9wCYM29CrHCWq0WIP5YyqzyCiW8BRi3YF
hD3c9Q/AJYMfx6D8IQq3x8gl7gMRe8O2SrG21c6XUVo7wd5wesRmR7ZSnMzoIGvriWFnSynsSFK1
A/GTKtZkdfweG/kYhcvHCGhsgjTS4DtoIIKStUqbGQrJqEm7ZcvAp6T9/Kkx2TR3wmiBOFbTTFsV
ukp1jK0+BTydxDNsfrY4DxrsOdUKQkbk2DpDSsO+lESno+rPveWlHG3BxAH7BsYcIJonSSdNiUiu
THvoVRnwJjBoKWNOZuNGrVh7W0N49oS6NIHlJLz2aKaa6Qi2NdHhlDfcTS1upXg4JSREWe0t2Ya+
ygt9rA3MJ+gzM91eHEkvVV3phI30BRfgHmuxSRU8qKE5uMNaQA8AHaI4MYL0KiilGL1BXFKMLYYB
0qXB3MSJL9pnNkTnZpivYQUgePgeYREsrCZDP/sHcOJEt/6t4vHVlSfB2yCfTHPrQPIF8QjHDYhq
UD7bgy8hko3tFsHCkXWKFebK2KTzdI0j90CtpuywmB/ZBuJk/ks6BoICDMtGMqjOoO+iRQSKB64X
HM3u6PdHGweRAmJUkX8K4gZuw86rkX1h8Si1Q/+qK+/fwMSNruo6QCMgbFkOqn2S3nKZicqCOHqK
l+ZrmNpr1S8PbMUgZ9tQ2+rNAVuuygZdXAvZlwjDs8BlELQgdxr0NlXvDuXY1Z81bgL0m3+hG5yU
C/Ib64cAwqnZEnuUvBRYJoBW0bVTagRUsQCXLac6G48++GJ6pEj0iliE/FUHoloRgidxG/wm9dUl
MLPoFJqi6YA9miTeYA8b9uhW/Aq4vJVybbLFf1UMqPiEq1PP80tP2TvDVEm0jwI5PweNfq069qXt
4TmyNuQjtg+xacpRh/lgF1hoIG0DZhjkm70m0UpLjnaRDkhxrOirDwMfCyL3di4WLPlU2GuIFXkc
1Z01g4xSQwdUrW+VE1dnVrffoTXd2nHDDMYY8PXoAdgWjg8BFyL6Zy2W/RpuF7czw0cg8S7U/aaT
SOtCRq5IN+lenLX+JhjgGhV91CEAGR3VbgZxLhqBpd6rGefyjgPZJmoBUVX80MVjaCejR2GHA4F3
ajEsNJrNFm/BUvsXgTuu8Ia12WGPsnpqYtvFZqhtn9Ztu9bWcAzdakfY9NsTceojW2bVfR2OaOfR
8RFa0kL9tciq5D0FLFDVGIEXfoq3iSceggpT3tG/scL5pmw6IAr2YKCYSBaFV8k1LYSXBLOHT1Rz
pF39qCbZ7vAFd/twQc7agoElDZfqn3TNCbAFXpURq7hB9MsisttCNaLtIxFYLIDY7nZHvyMP5maY
vpYKgdmukHnsYaWWkVvlxdhzqCDP5Rx6uVZ5w66eJBrFqvlZB+xXgLo9bI4cnoPNGUpbT/0h1AvO
RNx9YknkVWkFWyHeZfWKi9jfyJk6dVnV8nXFUCJd9AMtad+hv39XBgqInl/JED6t2H1PsCX60HBU
1dhq/yTIW6yoQasxNpgCfSfCma+gvbfiiO+0Q6+kI/XB+c/ReTU3zmNB9BeximDmq3KwJGd75oXl
MB9zAEASJH/9Hu3j1u54diyKuOg+3Ze0FHycfqBjlIMKjNqJXVDivOMyp85NmYHHijnfzD779iIk
/S7/Y7f/D9LcxjCIiZoBMOAibysUBO7liXoox9B6t9KI+O4MJGy1tj6QwCEfsYwkv3XHCwip+yW0
evMYttGwBf0jfKq4lZuG03nV1G4xbOtS2Ei0wpa/2s6LS1h4A1/NCtO0hHcsYiJOMJg5MosEDA5Z
MrwalkTucMHVU9B4yGLIoO5a9HT5riaZZvkurctkZNqpTlPJ07NufQ8bsSJ5eyxTbtuk3dx3mCWu
JI6RZAqSpCNx5CGRx7b4bXzGSasIhyctk+iHoVfs2zKyv2NGubPOfH9ftHDSPMr64ns+q8d7kTwY
onSrejbID0Pj8bIYJz2ehFTBKUosuKhcayhuY4N6jvE+YFbBj2BrGmG34m/PSoOtCef4Rjrd3oB0
8h/tRRwaD12/7vxsXyvmX4e3wH+VUD3IYolPXKv6GSi12KqcTJdJWv2v9KxpX5BJ4DqSDfNVF4ob
QJGRlF9n+TSfbTnBiBodnhqWgpHXsBZAkzJKyQKXsrq2fu094Vr6L9I24SHthLhajRum+MuVqtfm
fvu0YeAPEUgQA/ccvyymCpItg9NCHKCw1nHRxwWn+53vTFxrJ5c42ZVzOnOMq3bTVnWyGwjsAMFF
HDi2Gz0vxiMmx/85llqKfqt7epbmStHPqmW3na3cYjwgy6fwjVcuBD7+eX5KjHQfx6hTp9pPk21f
3zlSP5KPxWCnR3cq20PbA0m5kjtWH83hIepTHvmJyZX6pjJBjiRCja1txpdJ8+/cMKSmh0C26c0d
p+glZOLD1cQYNBwGnvnMyri/sSeyeXHqcFLrMbGWf1njzZfEx/YJZZ4BWanisYh8/dBZgdkmcT2n
ewmMTBX5El6Zjp1jZ2fm0R1kyiZN9jJTajhsAt6pLIS0xaEQfPWqEh2dhMo/d3Yf87lcniDfsYwy
lT6HEfg0i8LG13FkC/fKj3qsiNJhJ4AUFvxyqIo/eTcB+AA/CoFjToKzLyxrK/TiPQWQ3S9ZJ36L
GV0xb9TyXLe93ArfQSUnEHXkySn2dDAz6IaN5AIyN2tnKL8gtcSavNyZT0dwb4CNMeH4M0tNrFAS
UcXKulK/6mziWH+RUeXXHyfTVvBQ7OtaLbfAbhYaWhkgyA/afxw9Zoe69sgJdaY99Q7tBUkD6KIc
MQEI1GXAW6SbPkvdoiAltpX98ays/Xajhpaaoh32lIE8dlE4k1RSCLmMVO2ryQaOq9oLGfpDfP9p
ybelGs0KdmY+ICwme1otk5MMg/sOrxoPji/IuooD6sDDoaRl03ThM6cUjE7bECWLy9h+rgKn2vbF
4OE2OOmHcYx1IFhFpa+1RJgahc2l3YLJuRsdAwZpKMPs0yxlcQFwSVaOVbqw74l9SuGV99jjy8Fr
dHGMjIDdobIJkRDEZ1vEreTGRXBwRdI6udmJnHdJOHU3WOeeqjgs6mzTlr33vngDIzLKRP3NudXy
EZtEbW3bejc9afDGd3kupwdeJPbGJzqycVxcvAbK6iIwOB8WOeqv0m/CfF33EBROAahih7Wz1SoL
tpbnTBs/YnzuXZ2ble0V+qfvuufai6NnbCvv0hovurgEFla9CelRqPNYwv2PZlnFY55+SW07X/6g
AIuADw5VGNHA0c3jn1kG+trIwP+jA9REr5uaB6s10WPThSOX3CVe0zQyrXIcuadsbHrCJmX05GUV
Oel4jvddZYm9U0W/snKsDbo85+vdJQkVJR/zMsSruqvNjU4ZFOQ+aqmA6O2VbmTKmzmp/7impHXF
ogxrjtLuYJyg3eppFs4mdcPpeaG/6s0fsj6A3CD1J6eZF2XGX0A2j/nBzOZ+ISs23WD6vdEgBlYd
j3sdcM9JR+SwjIKO/bRE5iR67bw50sQ7ZdF9EerJ25bSIobcB+IaJBg1cxtfRYwQgDCdK5iTsqpZ
mOTH7VdpSF3GSzmTj2jYJzanzg3WmTlVCWjqfGpOkozu46AItGz4s/6zSyzkSahG/2e8cHgmuZvR
WMc1+b3yTP+qEk8QTplltSqi3n4ju5mhTpjopSE9eVbFbNbzpDFInIjZunYifzuNKEA8rv3BaQKm
Pissb8oXbJCpPe9SEz2D6GEDvM/mFXSERRAlSkS9/Bad+wUs4xRrf9KAMZVlxa+Dzp1jwGsOThrX
cV3JMd4Ru8KhlYl7GRLjXsSc4ZvBsPr9HiKN5eN1Z5b3zk5SLiXxyFtjYH+MG+Rrd4mLq5cMAuTC
FNPP1AbFY2pITvaTKPJzNAftUQEi7KrS9s/N4lMCkqQFXF5HEiooHLWtx4Z2+4ZsI3cMVI1UJeMn
VW2wx46NTdMuxXJHhs1udnMjtkvWen87T6XtJrS0kBs359bb3P+nagr1a6jq/jPsF03wwCOutppC
VPVVNo30F412EHwPXkRqYmmX5lozmBD+nYzc2oustoGKS/K0HbpkaEvnoIYKrXjI+2+/p6VDkwgw
a3vCGF4NNtBbQFRj1WVJSeqOBBxBlcLa5TMaEKef7dFGKhE8ayshMt0qYiR1UNjvjWE4ymMvoQlr
yHBvEhOca3e09n5G00LArqpz2KLM+0vg8iIovWNvT9NTsbRQrwXeC7SZm4CaU8z25QQDMp0qIbTq
blHQ+j3gSh7ZRH50grCegPdgUkBVV2PfQhsK7yu1XPF3rnjTNpjSa7S44Y3bWvbgJxHebsQ0r9JE
n2yfu900tfKLRbj1U9qO7dtsk0b3RkXyJJhaDmS3pYAFivJUEic/utb4W1No8JZpu/zSk+M2l9kv
7ZsTFweXaeIe4I1n/9d5mkrlP2aa8U4J2iN1nO+yunh2+7E9D3XDqEtdw7pQtj7PFVfCYeq7k0/L
S2OpVTz0z04RX/1GPMZud07b9mIXY3tXOl5CbyJf4DzmBdpLEWYPwl62qjNoDTh8o6v+KcptNlqV
V58M5mrm4yRlUd76xD62OXsBmANWc5BzR9X+Nhv8X69iuvOH/9rWfQ96/1jdH0njv0Zy4MMccF2C
dpNN3jUw/mdMRmkt8va3KuQZxf0Utkxfqb8L6vkYLqyBXZR3h4W6fjUu/mvPbMOtSb/hTt7CiT4E
La0ZNYnTiJIbrnNekuMjEpjOZg+kPHGedFaVJ0orsDXz+n4w21/lPNfrxTi3VvlHzi+QNRstN5+G
vVPqB1/ouxA0Ps8hvoXs2gTmqjqX3OmPi+FObzDZeSan4ej2OJq5Xx/qsFxWScez2tfNwXRAiZ2F
iuJHHe2ezZV+4e1sl6cQW3noxUs9Zbt6qN9MmzwRBSGoo47uEPKj4xfZRueOF5g3xh9RBoZHq1W+
Mk54LlmQG03Fa6tTICWHt1oYNguEnXtwAeXmzjrwr/1vKaNdNYRHL+MvHEsLLFAeGamPc1mx1tv8
hyp0LIbhaZ4QQlkG8uwG4ZNTtj9RiLucdBjtBKbXlv//EPu1oGqjEgXh4nx59/L4pW8Y9pGCH+Yq
QD90OKDCeisGcwtHJVd0ZoDnJBVuq4cE04X/etCqdRmInQ+Om1TpcxEnj1FWIWXW3j1ZzXiXRgSn
/G7sVq0dfXFRh+fkgv+pZ0+dIxa3LRlnLSUdK1TJaNOG0Xga0/i8OHV6now4lVVFiobcEdn9tR7o
H+mjc8El3+vTsxbeFkPps1nKb9zaE5nFW724B7ziaw7ADOIZpLBUJC+CWP1zCFzfM4zP1sQVtQDZ
pQ8jeTPS3kiH3IGY6udKqWfUrGbVLSnJ5jH8zgvz08rgaGdVuguKmMeliLkB9tfIpN5qDoNLKOLX
uoAg7JALlyQ60/b5WQ14hXqZfgsrvSQBgZq5BESRCJ2oO7Hbvyx+9VdwsVpJjgBZW4eEpJWT6lcQ
kLeks4/c0NbkOh58GxTJdRgMbIv8uOj5fCR8RM2nlwGLcpJ5wXKuYgF4rK3uaDFUEBAft3kCfZoP
PBEh7KPd64MrJVtrY2vvkdxbqSHiMFqKaUM9orWtfPs3TWOuVTaYeZ6+pYZuqIbfvxzzvcmdv6Ho
Xn32yZPi/vTG9NcD/ICRt490yjxzN9zFVZavc7fAexlsiZJAY4AIZ1pTpvRZVuODw307LW3+Cbbt
c8myX72ouc7xsg66bu8l8UlMwVNPLJCV0XjGzvTRjvZHJ5PDkIJY6eJx7JY/bTXtCnfZVhGQ9aLO
AlvIpXStyNSeNw4OXPYctGyNdf3XUcefOUVUIAv+aR7h9KUab7OX7e4tLRN2VxXmP7zlL7OtPlqL
tHSusTYhto+NldDo1prHxQ9vsILYQmOAtRhzSwUtCUAOEmzzpAbub38HzaXk3tpZnOvo2wF66ChY
yPJ/Un328XhR7Ksqjg4ZMi+Nt7UKONQJ2EwJU9R/QWef5fjU8lsGQ0uCjzJ6MQGTGkAvw/fD0KIu
AMnZjfUEP7pS1RHaYTMk/zmSW21CscC8HQI+HHApWXxhEW8WaO00QSS4nwVii1IU9Pm+TcN11gzr
Wr2kdrcda8PJzy0kqA9zggAKEtJU+M7x/ZCkkZPSCvinkmM/C3d1jfcYUPcAj0Ylw4y+POKkDtb8
KCv2IDhQdnH0NFNQtoR/nTbaR8rZsnXgr1/65wAbLxv/q5IH5J4N/QC+ehxGBGX/vZbiFDqv1vhf
YwNvx0TT3G1TwwAh6jeUjrSgr0NR40R/98rsCPECu/10NMYQu8+KaOc7rw3BG1/B4lDI4qJ2TzCh
99t1i7utMwx4AEIHcNolbePar6mGb0u+u5zrvHAJMzN4GkSpEEYzNrhqakHw/2Sd6Hl02jU3jrcU
z6O0klWU5s0mGCjhwCe8GyG50/w3YM1H9WoWOJmtWM12v47d7xLDWQZQZiDcSGs+pTMF5URxztxV
TmsHZdApvkKw59wabnRbg4/QU/Cvraqz6j78fiBbbG+8WlwK99ZAcGTZzokfev9TjIBj7udMPgSE
+A6zobdxLSojIIl7xBqiMoot3nvHnDDjnMGOxMVWi0cC4WvbCyAVvRO7IfeLuZXVkxTpUU7Waone
29nfFDzMXUqI/i7FUC2QZ8OLx8yWje5r6GKapvRBTMVtSQP+dQk/8CNx4i3fwq9utC50SG3LOj1p
N7rlmqpLfh+dQ75tfLbIUAUOXGalgayXrUhvBu0r4AztoL4Frayej2vRArf1SKEA1eW8z6V+bDyI
umw55Fl266OnYfjsnC9klAdCEqRJzI5XMQ0MH676u2QUyP8G00cnlq0b6LVHDLq6Y0U6eTSlJOfU
rv2QagIN1D4JBhfkZzapcgswmwiKN0mmTTyc5fBUUuA/d3+y+joO/mXAmZ1TTCLWv9n+pp6uY/VK
AdWaAxO55z2yE1IFYhu1zzFTX6L8K4QVq4kz51Z47nWkz6NPIoiihuIgfyWzq0zY07O8pPVnQshp
pJYQA51zaQl/hXhDotp5GCq2PIFvs5fxVxd0ZaMelrdAfAX8V33zkfpq0xX/FfC3iap2JtjWxkBO
+zSlono0H5EpD27+WrsKpfgrz+SazshjMnsrywiowmM+sUGPp9keFWNEgdvrMA3e6jpgCPuAD6Si
lCfZYM0260lMUFoEJKZm5am3KLwN+S8S1FrzzKjpN2vPbURokIEZe8+ubuNMyiqL1vW0bxOsZK/7
D5F8LT1gWaKnFBAv/N4aaGks9pSCuW4kkCYlHNujx68pJR/W+P1Pn/KXlt5KK2ZD2WwZkVY9rWAC
sbWh4EZXmwaMXAoyk/Vv5/7Ukoaw5lq5w7sJQUxeJmoYFN9L14o5xI9tzBzXHnwbGpC2FZTKuX6a
w5/I+Vnuphgn5KwehKYbvbce6vvRxnUhlP8WEOfSrfbxwqiaL5iTBc0VNOSl4ipcb2WQFBZeRE3G
3sc5OiCP7kKEnRzEX7XvBM3BuhF0X4Pu0mBkFLylUXRkHj1Ntf5UA80lcia7/5lQpjYFy9pKgU/s
T4sVFpEzbzPGG43T0c6AzhwPUhGDmJ/ETO0pBU5N+WKhGDf0GdCcxxjxmPXXOSA5N6Wbe4xvjj8r
/wfkYgvssLZn+mjMn5FMnrJfHXEkh7gtWkONDP6gwz7OnNNAgIl7RnenOaZhiLkcfMpeHlSsn3sc
90Oriu+up3ViZG3btGx0WD4Z5b1agfO1KPapwe7++nbyBVYKxpOYb9vWf6up3KpKcG6XR78JDpX/
R7FPoOUzXaq3rnpPXPLJ3QAd424VQY0x5+oU/HOLU9V85s2fBN7XdtB0w2dobbjIS0uACYtjI8Y3
6oKpdQhpHroO6moIa9X5uBXdxV3epvlzmoih+UCCzkIYpnowhX7QXnHP4SCqlP0hsaKdBPVkcdKJ
rgpWS5Y8BchhCDSIgrPiiFjktLKAWzs8nZzG4IGTXaZy2071x1xZj04WXzEP8ZhwsGXyMLMEmJ4g
h1onAw/oX5Yg2WVIYo2dPuZN+xi6yXXMos+y84i9SO9Q2flRhPaGpMnOVdE3KYNt3EY3TDEe5+Gn
VukLthCi77hXk76yjOHcpM3Gs/OLXaXrYYq24WLeHJcgQzPYeh2KGl0o5xBD7Mk3rBh4DAUvjVwP
jKj+NmU45i0w/utNfRZZB9mvvWsqeDcYd/zIkBBWvWOAVi1EUfr2qODK1La3sr1oqke45a3vGS5R
TDvd6J76gSdNT4dBtcALofvTpVm2B+1Ze2H8aBxuK9IPoUFn6uEc963MuHESCY40WVH2SbzVffCe
xuKFeq1f1FSGXLMv7WKXWyxz9YqTW89IY5EZN1NSPszDeCxmfakLsLHCeir69jFb3Gsxt6/sfz3K
hiunO3oMrFP+WonmaFU5U16KHMKTus9NeRRt9iRHAoZ5dqMhjSQI17R69J+9NnxSqX5qvfSHHrev
JS1eJF9+j2B3mpbXsq3/g5+GMA3FtcnlLe4BOYmz5kOZbG2r+a8QyY8Zp5wGBExG35+/w04U6zHW
1Zar3OPiOvhFkuSrTw3LYpZijfylKSzMNlyASRy5R37Fh9K+I081ZQSO+Kmr+g1gA9+p6fXKCBoX
28R7lf30S5gdidOToPOO+FvfsWF6IQ6hyqmfItedhlwG0Gv49uRBAPzHVdMdiB2U2ZgDj+qbsDKi
XYM5QbcgG0NyrUQ1fE+59UqlDSx4leJ8RiKhIzF2vlTLtLlhceS9aiD5zKsUg4fktv8Xb9q5dHHg
3IaeMyCHgTiggWbnxBVQcV2BwAfnuF0k6UHeGKW4ZcXQEnyzWCU95bewtylpNP1Lqqevpc7JUbSn
wS3/pWH7xE+CAeWmaJbm0zb6lkX9GXp6JNTh8oPaS1FUxEEb69Xm2rkj9+A8qDTkFRRN39p2HxzH
oWPXoS1PWGEE/jr+C3x05agvo4coFc52LP0jbbMRY3H9gTU18VuC/rSL0mxF6LHFUUXDzjdwRDJi
qModszFz+yTGYKWU/hnhXnSkn63KSS+ZQ8lwEDreWrQubTdjf4aR/5NP9XViGdOqcSH3RE59pEAa
Snzg1GX6nO77HDJvePNz2i96BLB1JDmRx6xFSUhBf0TZzZvGW0CBK++96q03vhZ/cpLHrNzxCbbi
WktFwtIPJ+xDU1gX35Q0kqbUK5DuG6qNsIRzow0QCCJKMZF1FG4yy/wN7NDaYtkCvCmhfjJf4s+m
lvCnW0Mhs3fRc8M4ynXzQIjV22fG7U9oXc23EywDfRmqPCm3ji9Stfkrbwtrk3Vk4fss99D0NcCO
puOmGyQImae7XWqTLbF4v10HN2eU7FPIscyZX72+SBv+gfZv48nhLo3m/n9u1U9vZCQKcBSR3W8L
CRr4jqw5L4h+iXz5aHm+ISqRjnQ49F3FG8YIPVNZrk13LCNwNgjMbuAIBjPYtLKVC21cSzGQuiKC
bloJv6546/1W9pQBbU00jtMcuHBhaZqzV/bNBSa6fsY7wl9Quj3kFjEWdOjuANdJtxEA30fYZ8vj
3AbdX6kbd4d4TD4Y0IfUSkryNkn1dz33P3FdTBcrA2J0e+o+k7v9zEviYJcN8Zeh4xae/JPLdDFR
Tl1TiVpmxR9ZHh70iLhWeAenNm/2uBwGnztigu2w6bq63/a88I86AcpHclSrNKcnxc/DE4o4TBHf
ZGe5ZSp8SECSHE/z5ufLwcDlXVwuSuVSv85WsRMKZIvvrxbmGGbW3nWcixNW5drtfIIMQWSuuZ1/
hSU5hWRZPjA09/5YPyf3c7xxM1SKGDgL4+4BqOaUjdi4Y6KJKhVT9RFxVp4S3ON5Jeo4IufqvTrY
1lyh+vdmjKnKcZqNVUFBjc7D4DPMJEP2FwCd1LN3Cq2SPqZ821X5g4o+I8kVboh+jZiJDM0B13kn
2xCj21jQzxte/4Sk245XqD+9JZP/I5GIs2Z56dP83fWRgmxQBgjjaKg/OmoWMLXOjTXdeHdCw4ds
5UrlvHWXgB3YIkyJKJNaYpWkOiw0zayUN1UbwPiXYhifdZB8tmUHGT1dXCt5rOg1X0WqB93MgMQX
FX9xJr2kbvkHeMJr613ROPu6nw5A3IbGWLVTQZOvhWVf/NwgM/HnZTM9RqAwnu8gwHb1MZgqcdPW
0Oxy3rJkOIgwZkMlgJ4NziBhiaknDz/nDzGzlaKrNy6rXzWVa5rX9lmqrl5HPDHQdOpb83Zusj+D
cP9R4YRKkp+ThfAojelFjhNBIcaQ7yc2gML1hmPFy8XemzH6DKbmpv2Yqn671uT9LDLS/ZdF05aj
E64u4mwLtuFOLDqKnXmHcbSx1HK4CwtuZz1XHhu6WP1CSxvHhgSZqGuLa/mvA8nnS5lfeo5zZ3Tf
Ag8q9a719HZ5yWVJQ4gF6M1Z+Caz7k0aLsu66h77AAcUfOTm5wAzNUUgqyQqHha73jlAybxDiwfT
qatAQl01lbPB3o0gupK/pTVeHcEvke6wZjPWD8O9TS10L9Q+nYWKd2nTHroZG8Hzl4fSjs7xwmyZ
x7sqrHdtHbz1efvXBTtboT88DnyABXkpMS+fSzKuOhcXNJ7PJRWMVjeecLH3gqrbug3wWF3SLctR
28EdJrQu6RzuQ0q9XJRwaRPF4Jsg/bMd0DOscNhjDEsS6nW5bDp33vVSHYOQCG8WEerIS5Hueq94
Fmn10ozZvDKtdqEw9E3XhJljD4nC5arkJNtG6r1bDiiPXYqjNc7WCiMabMF5VGFwZHXp2h2CTWmG
B9LRVyXMlkrP1UhznO+P574rXtMk3E46co+hXO6nyl6OZb3OBcW8i8PZrUh/K/efnK2rBzJugUpD
q3N/SdmscNQ6fCt8+dWE8deolqdWmCe7zagXquvvqQn+MEp76w7md1UTv92GlFvwNVRkCQo9r7C5
zBr6BLknXx6WWF4tBD3qGOdLqKuRWVo5UPgGqY1MHUH8/OLPlBFVy7CsM7vdekn0PqTl3hvMsa/1
KahKvGy7fWu48jbpPUGdlohF3Usn9EH5AQ0gkhANnbVPwqpeaBahW61qN1XmnpMhuU0lhEtvG59N
DrgVQUhM3lBqRewGu9Say1uc9s8iHA5WmpsvcssBUgbGk5HxH2+RLvVNuQvXWJf4KM7fJJ6pICzG
1WK6P6MsX8ukgYPyxWsWzta6XoZw5TvmucdJfPRKK9wXJiHAQVlrPFFY4zTWpYlqZKokaPYUWYiP
ydFUbdOeka3m3L87c/USIab0aTGtu9Ty6DGo5WmKJIembcWP5H39DoGyFtbJyNzlWhHazXc23g06
nz7b6d1uFx7wpPAQ50cD1kX9c02NWnwXeQnMkTj26KCnA5Ns0afrT+50ncQi2l2bCP6QoqTuD8sF
YrKaaR9s7HoI6Kmj0/F3WazxUGHt/ykSeCT67cL623YLckS80u0CQ71IPlXW2P9pX8bdqRT3ZoSl
X2x8gwRo1A+rNzudCJtYZJeq2BRkvhj4lqa5f7Up3R3ZGk//wWQPyQUjX9aHkkqSo1aSfGGQiRVV
6MzQIangZaKxiSKp5tAwLdA2RVaf7G21qcsZgkNjfu+zvHrGqIz2tMVE57Rz7C0XFdo379g3Umu1
nyi9+EhJkv116HzexT2CuCK9cN9VAXY1UoMQ5jXtG65THOFV/O96mbz7IG6v2378l0I8RqzFleic
cfzgO3iFKrS7f34xk89Iu/rgFV1/ZqShgrPal4v5HJmlKEAOptcEpYCrdflT9uWb7uNryC4AXsI5
dQf0RU3zmF66on4tpuSnSHtvmzqGWkaWEnBTlf8xh74BH0cXO+uxedvGrEkWMx/3NVJvmrOEKa2H
rXbne3gEzoMQO0Zs2gRflc1BLvltbzwe5AOpGnYkUgmFTQYF6VVNew2AA1FMywWTga6UNm+5O2Uu
G+Qs9CnHUt9dLW9KcsjnE1+M1CFYw139Vw+5fSQ99OSQoT/K3nlHD6YL3MZHapF3PPpq+7oHRaPd
Fji+0/s4DvmaTXFO6F+W2zi+my9RfJldesZGS1ALzZd3V83k5HyVE3GNNR1NVrT25+Yd7tqlvtJD
qekKWgzy/D03lIxodzx7mckI9cicuDDLO1j+cks7Tvc5pzIy7+q/+ZR9mwZzfFji+hBNJSEZjxBt
VxI11XbLvjyVfbgVOvXYj0RAXIDHlSZ0vaUxvzmQ3XbfFF8TmK/WH9bDoF0G4zvvGM/VZ1ZU07yt
vGI+ZZqITifC9hDkLYhyWKlnDFtEQm+JWLNiXTyu6Ie5Wz5okm8OpRjHR0a7+Ec7MSa1I0M0EONI
ymHoPcMPmuafFIUk2EEHQSbkDCbUuBKunfSdZWtKu6q3UhhVn3PKA/5WhsUjq9CTzECicsoT0g4P
VG8iylMj1FanjvW6nAUXwIJtSUHOOJr0J1q2SGLTOgueQxl8cGc4mOX2TLl4mODu1IbQde51REBE
nQfMQ8E3yGyBVzj9yObet6UNvzR8WyfkpcBLD4HKaeiG6111gprkc4XOWg0Dy+TtDtiKLeTElt2s
u6aKHvw4qZrzqFOWfWACe3Ugd/jx+JAZreVp0H16ToHOo60jHxLKim7ZwdLHkvgrpe8NYMa9hAyr
xaKRo6vLV78iQO/19wOYlxMqXtw/+iUHqx49XsVh8EulDR37Ynore35i74cvQhcBhfgtLVrRpG+h
LO2V9MANOLA/M1Ordeqp3zj0+VotEDdVYLHsQi6fTEolt46A4Lz2/pusijzctFwRqj4Kl9g1CwAf
detwoy6JvMCU7krRpd8mKV1wZ0TiRECmCnzFjcjC19zyefdL/R/+rbvDFmz/xQ1fF2rY0wvN+MV+
YbsrYSZ7WtdNG275yvr8XC9/yKL0k2I09g/Yzr9kjln6NdMVJGYqKLkHUXRGXdXGrQNw1cKjzp0u
tnaLbrIwZ5MHtSeXoX6c2HoglP5rukjR1Qcwekd21SZEMeGo7nlrTGU9E7+cBvahS7TXzKczIPA4
4YrAzkg6syaSuhvjPLZmnE+lDUuS6hCXKe0QCGmXoV07LqNLiU3yFwx0OBd+Z9PKFYLpeWHPrs6u
ugj63t59ISakWit4Taek+OOz/QI1bCgAHvrqsETsGlRtF32ks9scxgzKRxS4z97cWFfXrun+4Svw
b1Tp8hAtfB5dotVFlzGpuUDHz95ECVOeVUStUvY9JJGSryZowxO3TnlqCSQ/KxW5ztp4QQI8YlGZ
Ru/ivWBqCp9VVfWnek6WSzwo8sx2g7Q+twpvsZqH+t6dO7Ahw4rdYJdnLrRZSwvQ/0g7syW3kWTb
/tCFGebhlQBBMueUlJIqX2AaMRDzDHz9XVAf62JGwohTdbr7qdNMzgh4eHi4b9+bwa1c08aDSgPl
NQiKkdp5NWiHXjFrxi6c9nOsgsJ2ywbUJCVHxg4CKaHYTflnoAJlutICf4RtHUaPrFWXthqdjgc9
RFCuaGEm11XcNzJJbKBfp44Zdn551hmATYHAKhZkIAEs9zocUW1hodeSKvytLq1j3UZf+0ySXs8K
5fc+BQlF6a1OFko0M/zZRtQh5Tao9vpkWV5h1sGzooGQRPSgdJtIaw6jBGJfp1r30g6zuh86nufB
mMWuWk7doa0MhwHfOf5qTAH0LoqT026MzZ6psIBACKlC8KqU0/yrbwd0EcYoHkjeIbkYAiMHyn6W
P8R5pX5M9GE6mtaU/tYTo2GGTsPz3KGOzVsn0s433azER4A56p10roYHLcyd58KqSmbLGp0hZzjJ
qEhDTjjkNN5JHkf1TGd/Yhgw5vWGEu44uX1nJyBdJnJ78FwvvaXoz3APGt9GAN3Q8hdhSaevtArt
YUTy6muqNy1oFmlWuamk+clobfXY5iXNJaBZYUuROVWeBrgY96ra6h8VtSeHnAxaCPhGWTJnGgZf
9CTPAyRjiuWs2+Zzb5ukNDFcClKlRg/tnNWeDRPmXm70/qsmLwTXVi+3z7GhWPdsYOiFUmGe94oc
ajd1F8oBdKAVsM7zRLChUJYbN0OUMnCuVlzRvOr7AdtKXEH/kCLghd7KqNxkdOf8uFB4cpN1PAUE
6x+ylFU1E+OVZLjw8ZW/soz8aV8WeT75iIhpxS6NFOAvqtYiGt4G2r5JUstn7mR6lc6A+Czl3O6Q
aV+eQLn+wHhifdKNcYFFwlczd0F5P4QzNHnMU4RA4+bY77MuB5I6Kk+xBS1WEMfpER3TEETgZNaf
HUkvNO//UcBS0iiFpwYJ9rzWXAmJ7zThtQ+XqQb/mwRjBs8EZAu8YtRP+jJqazFZzFzqEr4DKGYD
jWyKV14cf0hgmVPUT3YDnZRKDBk3tOFWlKHeqAsJcnxA7vO4g3XDl8zUtxgTdTuATcwFeagc8fk+
o8ywIQG4JmhkaartkMOa8FkI4ntIXk1WSlnON5hQCGqwkhpNK8LCdemkd0KeiDWZlmMrlqMpji3b
gtoeoEQpaABconqn+BRigcel/W3qnw/0pD36IdFw13xEdMC9bnhtfZjTbWq+iqbYy98vBLVpUZMg
tWiJVUzHm6rlz1RtYmtL8EqR+XdEjT1b4S2lqcwHGobw6ZTMpOGdIh0m85indE5xDyoQaM36b0Fn
75vo1eKitay768tbEzG8NLsIcV0sz+5qbexhx/HL7K8YuLo9l27dv3TJYxQ8xQ0EWv3j/82isKEl
BL5lEvAh9YN9w8jwEf6wu/bQbAh7rjrM5coWQbOLlSWjruuptkiIHWClTpCq2XUHcjjG/d3sJN1k
P2DBY4ai2zC8Il1mXtoVtO9CXjEpsDfZN5ljBjyZKjtD3vJKZcvKEgkuVqebVOILnV3sfSrVzJj6
kPHMnvQSfWC804ft24A0dyO8rEpPXq5NPOx0DWHonGUfnK/EqwpNiH3kVgfHLYpPk6/sz35yuO4u
K7pzl9tpLufmYqGQD6gDGR3hK3pRNLDxYJvJFMHLbSncKUsIeX8EUWAxFFO1CWlvTbXUMjoSBgVc
j/Ey6RP0bsXC4tgBiqJh0c3AnAPeZIxZ3ta6ARtIsOE764v97y9whMUyNYHKgEywqYF80j7pv6Ny
yfMN+ZAglTfU6JTVs0+LQFMUzTRNQ/BUZ5ol1IWwph7gQqAGR7nzY/dL+lDfhifnABPk2VXvZJ6w
vG53od9txPRVHzY0xdCZtENJVdjvc1baTMozQjjT45xyuHU2Qs1q7P7bgCVuJ1DbNoFe0ZfnT3EL
XIkKbbKxiC0bwr0Udo4dGSb8LiMlaXIQaoCS+qk7p/aGoVXfuFiM+tY7jYq8ZIajwD+TTibIHs1m
DQfCyBSZ+nr9zK2fhAtbwmWktwaFrSkc/Dke4HCDnkaKeeP3Cok7Ak2UYCks2szFZhPvT0P5qSvZ
7cZvWFmvdanOKES4coBASg7xjmbPU7Jzg+fwqBzR89vVv+/iT85N/SAf7f11qytf06LAxxtfs2UL
Jpa3mxzHvTNqBmotZ6V5ingOM/JBk3LrclJXQg1ziTZmNFlVrT9/v4hqksmTekrRTaa77sH95oLr
Nks/fo48hul+G8+qn3lNxPPfDfa9DyGDvYu/XF/ryvGzbOCBmqNosqWay15c/obAKm0NrgXfsH5Z
hXVqTXnj/C27JQRULFjQAqApTEVacCNTDcxzTtndd5Kz+hMMU3TfJwaChi1957OtnylL0sW/vqw1
v7k0uiz7Ylm2NNldXC0j6Qmj3LI2TZ/mqO0gZYswKDcqj/t/YZGt0i3YAFVNjGOGU5ROJ4+8p7rv
U/cK5gw29Z9nhM+u21ndzr/tiOFsyPOxyqCy9Ps5QjXqSacWEJGvFWA5QWdeN7bqHRfGhLgGgGxk
nrFjoteiUxUhj2FW9lYuuJzhdw5yYUSIaWadFXpZKnCqgKbZ0WlBfTH09M4BzDe6sz6AttU3vtZa
EmPZvFQUGxkuFGYFvy/OEWDYdAQfdChPutscGD2GlWPH4Nquf0l/SRsOubqTF/YWh71wSIrF/2MP
0ste/WaCAfkXn8phOF/GBQ2EbN8aALCRjNCL9r7CGA6dIfh6H65bWEumLQeCLMe2/5gR9kyOSjRA
mgTmZtd5lD9Pr9GPyDP/ir44rww45fv8mSn+WdtY2Fo0vrQq7Jxm63UQW4rqK5B9SrN1B/Qi2aGZ
Nm4YWvPDS0NC2B+brC6LDrhApDifc5VegFH1r4UR3EaqfWzk8RfjSxuX7JpbOIqiL9LDkDD8cdML
tyh5n9j9XCq+olrwq5lEUiqoYTQern+7LTvL3y/sSKWW9oUCC5MJCF9HuXecv/7fLAjOoTcmjMKJ
ARhZT39oMgcqy52NL7QW+xyFVzjn1rR4EbxdRdDpdTHRZfbDsf15Lq07mWoZyibjVwd1CQ1p3etr
WnU9xdZkig6yiQLZW3uzM8FR1ZABAcU9yQWVpAR06fQvQoPztxVDSFDrvmW2WyLd6O3vsvS7mX9f
X8VyQMT4evnvC7tmg8rKoOAdoNH7MNEZLwAGmIbKyO6wv25p1ctU4HSMzPGwFhOnGfwdID6VtKVA
pTYOw+cpZSjpupFVJ7gwIqSE5jzVUJ4RueshbX/IBZIGYa5WD63U2nf61NAQqPJ/FYQczYYvCSly
MsO3ngBlq5aNdcQdBZNiaf+sCwMO65/XV7ayffClKZptMm+Fjwvu1lX2QL+h5UNBtNroO0Pp3X9u
gcKSY2i8tQzZEnIxA2zpbI9UMYHB750AbjmHVGnjA6nqe4ejRKcapm0bQJrEY6oiXDidl3UAr0Bp
yaPwoe3Mg+U3iAwxLHCrf+Sp54GN8wN/dpFrpmRQfPmnS4WBVQbX5miOShYvbKY2RmU7NmfFz5rv
lQ4/34fr//5KBmGhGK+T1FKL1Gzx4dxC0pAC7oEc1bWfmQ50leP5xfagaTnOL/CXbny696f4rTnB
7a0uDGjVgsOymtOClQ5pjmXQOm2E8WVb3gaLt2aEbYsVJq6lATOVijAi6Je7LAN9j1apA/PdbIBZ
sPKtxGJxu3dGDZnsRTVJnx3BLaUsjnoVRQBeeZpPv+wLA8nGHsVjXz1WX/Jf9sZeKqubeWFQuA6t
MR+1JMc51Ofsm8Fwyg1c21Q8kKxEveOz5jIU4oXRTvvrutO8P+Hs7oVdIYykc6kbJexCfid3Oy1H
KPDmuoH3N9ZbA8vCL+75/gyAi4rjonPxo8l+GLq8yymLXzfyPgK/NbL8/cJIaSoMnCQxRYiiYQL+
k47G4GTVOzUFclhOh+vWVp7Jb80Jnu+ca8DkkU4XSHbmXTVNXlUUvsYEdbDgrBBCoCLiFhJyWuN4
D2uDDx38aWQuCq4GN3dqL2lLx5uq4t6wHTj8GD+EraFi+u3++k/9c8Fdc2Th9ORyrpeIy/B9b9Dp
cIOb7CFyF2bNXeAzveQ2J5RrXtKXYMOhr/sz18fbL9JRDTK7FmEwIBLfZALfNzhQSvpoCmgy09iI
EavLRKRV4z0j06yQhYwik4p06JWaCStI6FS3/1H9RsnKTf3xu/pTgmCVadffsmfext5W9XntBBkO
AGNYLSibiHekbE9wciWjyV3ifCvRF9DlcuOQrp2hCxNi/XUehzSZZcP0Q+s2ze6jc+HNY7jl1csn
EV3l0oqwh2kF2RAYbpMHaHic7uNnZjHkk/EB/lmeoOou2ueHwFXv05fpGOy3bhPl/R1tKYaGHC7s
IybZoRCJwh4clTpS5q72kxscTOr35xfQkydtDyfpxrlYCRiqIVPmgg1MpU8oHAsYlps+VirdB0GY
fEalAAaVJky9c3yG9m+BhZsqtDPXD+OKp1wa1YQzcdbzmVzU0vxWVScPtntgkyhl/3MjXFmqQc5m
UkrQ3h48h2MGKARajVRfKM6701xNGyF9bR2XJpa/X0TbITcdEHkM3+md7cVIRznA7q+vYtl/wReX
i/e/qxCcoakAB6rtPPgdM8YVMJsCkBUjoNwdj/lUoUSbegOo3+tWV4LWG6vCXdWaABmksNJ8Bb6y
eKL+gqxvEybcIbl33dTKkcaURYkTqmHDEh3wHABP76URU3AzRkHogw0/qHr7Lz4VebtMbFSoKYk1
mDHKWx1qMN4/8O+rKcDRrRfp2km6tLAc6wtn0KKlaBV1CCsOiNfYwL6nryWCIkWA/DxKENe3be0L
WbxMTVXVga+Lrx6Lyb0MqWfQYrOP/t1T0N/mqbFvI8O/bmiltGQtBXB6+6qi64ZYB5GAYg/GpA+U
wof97NFOdGeFEXaPRpuHCOB9DNj/YDxdN7t2tHis6orOe0t/V4Af5d7SZgn6inZm0ol5pgxAyXUT
K48hSwU2AGgBhL9Kdvv2iw3qaNSdvBDv7AmzB1Rgpv14kvzRh9riCNLSZZB3BykJ8rXM5e1hqftg
7q//iLVoz48weZHLmqW8e/eluRmljOWo/IgJelq3O9gn5qE9vQcZt4v9retl7bxRJAQtASKEBsri
xhdumnaKAWs6xSC1/gHu7cCMH+D084Z7blkREkNlbJEVSzluqmXcjz0D3K+jbG+0L9Z85HIpwt2l
QsgWWKhk+f0IQ7Z0hhillP55eQEncfg4qk1G9e7FXBc2mPpl3Axk1BeKQbdxUj/3YbgRn9Y2jAkn
8JIW/V6w0G8/y7lOdT3pQuBTBPpDCFES401HWTlvFerWAseFITGFSlRZh49Aoxgo0RpsYDfQJFjt
wscA4qXrvr26JqI6/9EM/iu42jjMdlCrhuaPFuxNlX5zBomLWNvGOV5zA+fCjOBrbQCtx2LeL6Zv
o/XpnCsbzrx6Ri8tCB+HgUddTvIYfZzD8Ln+Cy2W7yCpFTd0SQULV996dG9snC7kR7oMd2LYahr1
i+IzCOZml3qAivfzzeAVXvUJKs7D1vW1VjQh5/zv1xJvSKjy2lQ32cb8rkac7xb0nU/oRWh4r/uF
Xx6C/XX3WLswLw0KF6YazbM2Tzm7qhX278BCPdWCj/RQohAKHh0oZgIL8YZPbjiL/i4rHHXUctDL
0bvgDgVwRAw2G1jLDxdztsuFLb/hIsSOtA6CFgox33jMHqDBd7N7hsL9+qHwQ28rVVsrmLz5bosz
XVpzGp35Kax1Nx33cwhOnnvLvBup3ml76yAdMk/yjJ/XP94KOIWb0yRWLa89mWT9rdkWQt+BC0bz
yx/qjfw5PY34jHZEjPPR9PobY9/52ak5mUca9FsvzbWk+NK2sMEaY9uS2WA7t6MXuUJ0E3yDB0D1
KJvh4aw5jAQaj9pcfLi+6JVzqZE6aroGBIElCwEtt4MmcTpt9J0CwWGT2TnoI6ytCL3ioljRmcyx
DIDuYlri6AqDh9N58htGiK2EcYhkq9i8AiCx3thYbokLp6nUvIOLjbMXfzZvci9+Ph/gafWUz+px
M7Csrsekss0no5MmpqplR1+0rrG1YClgOWH+aLfARJASY4hsRzXPC3798w+lmAZE1TSvNUd8QsOj
ADtk1k7+qM+HMy+mqkgebNm7bmXtDOD/f5sRdrEPO4gpesx0ufM409iFqhEZCRY3hHdn68Gqwr0S
wYxhfA2j8FnRX4uI2UHrW4fYe9Z/RUP6pI4OnBLlP3/AvflloqeOEJp3MFH68fhaZy+2+pPJ6LO8
kaSry0UkRLo3ZoSrN67hYJiQhvif6nD+iOoLYi6wvMHxT7UEyW83f5ZOEA0Bh29upc3a+6onX34D
4W5G6rGNoGrlG4RfC0faGyVceh0sG+ZLg/zZpCQMKqo3AfJEPSK/Gx6w5tsX1sVsakY5pWl7uBCI
CT9mD0KO1/MhP0J+8lmjTu0ku63jtGzpuy2HK5GnAs3Wdw+jLC4jWCnYcgNEZwUrwzzvJdBe+XDf
O/reLDazn9U1XlgU7ulaiyI9MLHYfm1+16fmEO5DqLq9eg8FL/pyO/g2NzKgLZPC5SIVcyMFqUQ2
HNKKQg4Jgs94d/3bbdlY/n4RAqFMNLOiDkiypvjX1La3BfSy102sJY6UG/5EIMuygHC+tcETaADg
mE4kjgsQFzrWwo0P5xMCVMeu3Uk/r9tb4s0737gwJ8QjS+si6s2cBRI5OCHP+3z62dRHU643Xiur
e3dhSAgvhTHFsSpjaEzg7GOCzOSt+n9bixBaGFME87GIqcUyblA0vo7+F9QNbtN8vG5pLfOlGanp
BHKHUVAx8x0rW64VGQcHPMMQ6TH1kRiad8l3IvdePs4oDWyAJ1cSGCzShDU1kxkqWQhadYYGxcxD
DL9InoxjfyRZemoPW1D3tdzw0s6foYYLH3fOMxOISD74rRd+0PeR77jqY/odBqP2qO/6feXHj2C2
kSfb2NI1T7xY4J+ofWFYa85Wbk0scHDDBznz0qdszxvmxnHbPQQ54KB4w7iSt4VAWMHdU8T+e2f/
nMgLw8jPBMxx/1lxD3nTLvezA5Qf9U46qLsSsGZ5v5WNrh2GS5NCsJo1JmQTC+7mMu3dJM+8yNy6
Z9eC/qUJIVbRRresEGQF0wQh3Hg7pTkUD3D/foRVAYJy5Vghl/yqfDc/0dk/li58jRV0ECpstOi9
uojavaINQvfgsPGd1zJiFVAbIFmgUkAL3gY4yIG6rArM0c/QeeX1obvdC6VBOdk7VAerT1Bx7gNr
B5H0dcNbdoXo4EwaQmROjOy8rNwNFex/1r3aKl+uW1mN35fLE86pXmpONSeYgV6x3ql75Zi55R49
Cs1dHlX/ojZHHVJ3HFkGbAK8+e1uVlD5agoIDR8oLEPQDyVAtzr9N7HHNlTHYpbJtMU7SepH4LZm
NjN9X7ny0ME7BNGunZ86xP9yaNCd4VG1wv31rVz14AurwtVUh8aQNTM7mZrQ3BuTdhrCmHhuQHoD
ABPm7NaHSyve8JP1eHBhV3DQvoSeRkmJB9AMQRGnu9k+ebS9HkYimJC8/913XKuZUy/8e48F91SM
BlIHidUuRV3FO6F4J+2YgHQ1N9m58SO3zPfr+7t6iZFrMCVimiptDiHVSCx0ELKsmHzzmYENTx4Y
utyrp2X4DrWRwmUelHnf60bXoryGnqMFcALIkjgTVyZpTOueOxreJTftTgaMHpXzourfrttZi7Aa
5H/6glmy3hVHo3yEuBVyCZ/ZWteGaEcet7LB9f2zGHMBae/QMRT2L4J3YchMBDwHd9jXT+XHiDpG
54172JVfw8eto76WAVBFkE0IBCkwi316hgs6o1fYupFB8GxAvayPtcci7R+csrw3B+UkDcVBn019
45utngid7ryzND4YFhOuq6zvKgcWvgkImHmDSId1THzzCd6EpcXcPqAzAM/YVrloOWZiZgoRjSbL
jqwxQSkcwwgSjYwqO57SG0dV+jigi+RENNbrnW37171lLdRA6WGRXTm6rIhRVDfRQnA60jk96yII
eDv0vMdeM08pGhoQIffJfdFK2k0HV8FGXrz2Vfn3HdNmmkKVxa9qQscR1o0z+nOfIt3UwDaPgjrs
HX5h5i/w16Ggp9QqdGl9t7Hqte+KvJmuk8QaxnsAYZxU9aApgN7SEzJMukuJv0DtxgMrfdD9uvdg
ld4e/1u5iLFqUWbBnxbM3dsra0YLRotgMPKjavZR2oX+JmdgZQsAvhZR39hR39rJRzuCRcT5cxPf
VJDIG75ybL+gMuz2xfwl154ZO/S6L1uJxkroeWNXOC1zOGdWOLK+ev5lzY9lthW31zbQpLFkGZwM
xRafAueklII2AZc03aDs5dq/ILkgSZ/8wUuOlN1dh47k9QOytqYLk+KrID7HyCITzn0ZrpWECXhH
eb1uYdUZL00IbkG+WCtQVuq+fKOb8BcuH+t7u2v3JO/e3H1YPlbwYSuoruVrvKb+u5li9i+fDTNC
TYOv5c++vHdubegOPho3Bo+N8j7bSA9XTrtu6iBZGOpwmNMUrgzDGhBDH2V9GUZL/aJcePVzr9PK
v5TUeC7VGMnUML3LDOnr9e1d9RmT4Rh6akzIiADaKtG6ZW6KCrHzYIe/tfpHmD5fN7FytRNCqXQj
1aZxswsBu1RSpUdNgGiSSajywk22VNPgD4AtZtB+XDe2th6a/cCeaSVwvQvGoraqZEcxJl+ueRTm
vG8ySgrSFvvCqlfaS3fVxJRKM+ttEIHNuSm4jMkjdrI7BdG9vG8gCt8h4uDrSnUve0iNo4zgXV/e
8vOFy0+3tWVWUgGsATburVlISkLMpoAyR0jnWoglYkTYG7j2O8DI7RaiZi2VeWNvOf8Xb+B5GOOZ
3gy59gme+lfDz30pcZdFhln8zXCTffJr6+itxBQDHAqpk+ZYmvIHKXphkyloTMGu7MOoc1At50bW
y42i4Fo1AxtcrWwmSnYirDvsJV1rEBUEGpyfwqN2Ry7vZQfpW+NJz+Pn1p2OzRdnYwRk7eZ5Y1XI
5dUz+r22A6xRP9RoB+1m3oDQVP9GNXe3RJXgQfKhhbruMisn4o1R4eFpQYvTRmeW2sJoBg2jLn+s
5g/Xbax9MiCGvAN5b/J8F9wyY0zehkzR8BNmoZPgtjN/XzewkogBF6JhZtiWzrkWLgF5yquC/i4G
FBip0hCW0bB6sLr+WGpQd4ZSeJd02j+/3N4YFRKFbgJQqSoRgcsaXE0700mONkysxMY3JoSN61FK
MSQbEyi2nqAOtlT0gxEfKuVww+VXP9HFDgonuTSMsoF714C8xUAp8Hx+qrgTvOufad3IAoUC4bUg
vd6GC9WJzQg5W8Pvahgw5/wYmMrxuom1i5nZFkpYPBehMxB7mtACp1k4ILAx3dAxhneIEmu743ll
7tTjgqbdsLd2fi7tLZ/wIhyVc2HIFMJNfzLgld2FHyS64uF+RAOy8BsveFwUOHfOAInjxsldCfZv
VirspsPwQgeFsOkP1tc5OcjzjQq6aqyfzvXH64tcdcOLPRUCk5PHZiyXrLHS/kpoc5lwkOdOtTtb
8b/wEBUMKihNbk1VzFH7IdHGpJAhfpvoaqnSk2SXX68vZi1WXJh4l5PCVB9orWFAuhu6SgbOBfki
9XUYf4TOBN/fRkV1rW1osBCQSYAbV5rSTH6WNnKPvn2fn9R9fBMekm//qUlvXY1r3+nSlOCLRQXc
akq5GiPzuz43blYtdJWRB0nc9T1cc/pLQ4LrdbRjFUDPsx8ZSEdByoz2Uf/pX9gABkfxUDfhWxJi
X50a5lmrsWEPj44Kafe9E/+4bmItHpEp/dfE8veLs6t1YTk7y37VfXxT5dNd4Mhbl/pyCwgpGbfA
3zaETNCKkxkhHC71wYWDYA/l2XNwh8r6Ltllj9HL9QWtRr9La4IHJCgd6AikLNaGPXzgB3TjCH7Z
T/IHd6smv/IqebM0wQuQFXQClGVNPzkFh+7QH5Hj9fWjdbq+qK2vJEQfGda8hlcIEZ1pwlaBj7MA
gLMRTNcABgtlg2Jby1Txu7HVoWxtZ4pYTPnVeOw9mE2AU/XHqtoFXuAflhys5DGpf5G8nxt18tXE
79K2sEJd60g2W2w3++hT9qH9WBziQ39T3Cku79qdfBt/3KI3WfeUi/UKeV80dMg1hsx+aJXXfy1P
mlcc0PaQD7JfeGh5eNc/4mrE+Nvcn+2/OGpySJNOKVrTz9B0aCBOK4OnGpqh61ZWXeXCipAHFknT
a3mKq4z98HPSjVMbhRsHejXGUl00iNsLL44QlpCaHka4LHliNZ07W51bm2dPUpODipzz9dW8e0VS
HFaodYGhtklm3iG2617roajghlcerccqxiUTP3PVE0zMf0FcdvhfcKUtP/8yXC0mWZ3F24qw+K5I
FFWNM3QagybdTeu1QDDOB+NB/7jg71EOcfu/ri9RdAvBnHgZZ8E8VFWvmj6YalQM0GWRH7J0C+f2
7oD9MUN7jQoGrwPmdN8G+gZC1KZuuYN7n0FBJgvmW5O9RCbZB76wGx5jf2vKUwyOokkhEtNFhTh5
yc5sRi/bpkVg4VEyXxT1+2BNu0iRiWLWhvuLvinaFAKykaVBDD22zEjetzk46V11UBCpNJjGu/7Z
FDGJWizZtq1CGMTcxDt84jx0dqki3kjEkh4nFIqeoHO9pWTTu4w4/tZc+PRvUAK9N5LduJFRrfmM
Q8pNZcVi4kokZMgDRYNL1yYbtQZ1f5YRccx7y/LPU7bFZfDnRSIehwtbIi2DBtcag5bQ66Z3xYM8
76QvFVdq91fnzfv+1ea2U2/Dx/ywlcm9q0AsG7xk3PAlQeH87jrqGjlpGx3Dy8RI7o1UoOVhN97K
J+ug7KMbG/JSaZceNqei1wLApWHhLqLRpqeBDNnWdFN9Q8/3uBDixJ8mD/JrN3e33k9rx+TSnHAN
9VlpzerIOluGA2w99OpY2WmAb5A8QmzmXs7vJlPfX3ffVQ/6e3PFyyjmmrDPFkGuNFAITm11RgAR
rfheKbbIy1bX5+i03wwi+LvpKXNy+JABpKhTHNwNOpK0MnJ87aJYrdKYnkOEteYns7G3WJv+5Mfv
XJdxHkabYEl5N00VWl2kdx39BA3dU7c+1Y9m4hkA/HcdKg6UqRmA0zduefH+/eO1FzaXv1/c8qXW
z4FiNRZoLbt25SJ4sRVYqq5/vfWzcWFFiOZhUcfjJHeyP9yM4ECG+EirT3f2qAHsW6CCdnAAoK2b
h/Kwlcb8uZCEXaXbBlhaZ185mYK/IhyASFSE8mPWfa/q/kZFL7QITvP4MAUSjPaNFyPE20PccX3R
Kzt7afddICqTxlAN7Cbq7xRmhHaL/vXdO5Vvt1BlmAvAhrRenGKdZBtGT/RWl6mMk7KL92h27KDo
uNsGaq+cP0yZgKZh3mKIWkjTsnFAJwneaV9GczijQRwav0o72XDGLSvqW2c0264ckiGEr5P+dqAe
JgMNl3jYsLJyE75Zi5AP0ikMxsaWTF+TZjiWaRNCdqN2i2zpbVN9GvON/PNd4v6f7/T35glnTDOK
JLZHx/TN+9nvHuKbwIc3F5qMmhmhLX/f2kPhqMnn9NyNI3sIBhPRoGcnMXfOeev9s5K3qAp0TvDU
09F+R7dqzagyaTOv1omBDi97mFu3eaFbEh5QlhpdZkBRzzkv0/C//vE7aNlOFFYUCIuoH9PSe+sl
KBrlUQs3on/+DNXy9FIdJFc+RQ/Q4zA8cNq6X9c2lONFX0ilqfYupYftWI/KDqbVTLd3Vh1mbmeb
+/Acbcb/LUuCn5SgIOSzDo108GI9LnGyOUS+fEq/hHf55wVtavw0N4rIq9HxcnWCu4BBLQLHxCaK
mh9KAJHB0Tmgn7OJX/szrC3G4UtLQnqdA6FRhuWztV5+qk+y4yK185g8ad58tPbxL3SJwwOw06dk
nx4K+IiDL+oR4nhgUfsQQop6GwK7eMq1nyRk34gYNkkb8WkBaDIjRT0kk3b1ft6jbrM90/ZuJOSP
45oMRZA+KQjlCua60HHyqufQVPvyNJ60IxqXHs3hXzD/uX+SxH36YtwktwgRna5fRms3MDeEhR8z
a/Oe9iitZlml+2j684/g0J+Cz4wwvwRg3WQ/ddzktnWZSPCK/XWzK7nUG6tCatqHhtOHRbHUmxa+
cPJwv4MvfGt176a1/+zsxeqEO15Oy9pmUPw/RTT1W3+nedXBeki8pcoF2aG3hKTxkFMOMr+Y7W7b
vZez+c6V/v4FItV1a6NEVYTsb1H9SKbPI0p417dyNThcGBCiHlyh+ThqC0eNLO3OowwXHMROtbRh
ZmsdwhVca/KYoftCOV957Rc51XYj4ixOfm2jhNvXMQKELhEGARD0VaEzMSEqHSQvefVBLWfv+p6t
ZkgXXm8KEdUOnFzKUvJO63Gpl4U3KJx8RYkXfO4WulxdvRIvPpAYSR0nlFFdXSoW0o/gWUdOnYk2
hpqfi0P+KJHrSh/Obnw6P9U35Yvd7Tjpx9p1nrZzgHelUeE8mEKs1cIi6XUQvvSl06f2p3aM/OEl
8n5oz8HXxgNDsa8PaL6kbultswhs7roQ5wKpOcNvD4tvkCMH9q2LUB45f42dg46g25TfTOmnNLrf
pHFSVx7CKpxxEF8wjm87YpLax0lStGgu8xBW/NjxZuMold700LzG+/M9pQ4ail/Dv2wWPu4UfQcS
Pkt2PTnmx+R1q9S+mvVd/hrhJCG90o3RlMt+oBu/kEm7BaUvu/DPea1RIc0aMYCAihZTaDEPvJTM
6dxw+0Ahf7h+CtYc8/KHCCeOZ3J01sqYyo+TfWWW5aDN1RFWxH2s9d+vm1r99Je2hAMXZKgqB6PF
NVOQjBkz4t5Z/FTpsjc3PQyPjgdc4t6Cy6BFJaZTmBC7/gvW4tflDxBOoZYXjlYjBeCfETRUbJd6
0MadtvlhhcOVD/Bo1hKHa3CXrgMaV15Ew8E6QKV72OrbiY8Vri2eXLTfqSeTfop10FCp0I8uuNlk
REXD6j7rSATRVEa0GPXy26wJtjIF8aIRLQrLCxA+mzIAKCgLOI/93fk43KeEr941Dt0d98Jt8rw5
i7RlU4gYFcKS/RBQ3lEeww9sKWofyWPmjh/aPbXeU3ufb07mvHPVP+sE3gIqiYooLFBvnxEmqmlp
PrDO/C441Eynnl19h6ru0/br+V1bQLAljoLmKFI5hjmr5L7DHqlFOOPpKuu7BUUOfUxuwg61T9HX
27oAxdtWNCxkDWWr5UG8lNHVg/1cnoDO5Y+R3+60g+KafufDmnyb3oT+Foz0XS1LNCxEP3keo6zq
Max97PbVA/KDXuPHB7QQZ+6e0FM/XD/3YpAT7QlBbqjCzgZFS2M4RZNXz3aTxAUc3JqIe1+3tHoi
//YbRwhxpZ42trGsrNf3+vnH0LQwHFZu1GRuX/ly/08ZwsWVCRENNG6rhyOlF1vq9p1d3FhVsJGT
iWm6aEI48jm4yHIGwAdhsnYnIc1el/meA/mBmrZb6LBqBudjEW7OyIvvL9GucOzRW0QwflrwMK7s
KnfpY3tEZNtX/xez4KsR5uKrCS+RksnvroCeGhni3D23r2XtT/PWOPQfJONlcisuSIgpsgFrZzPj
G5aR7+NR/aJmprfoktkSYTsqvS7untAsPfX1cNvYJSKCcJdmwVNHFa8NNcaA56TZxTMIDduAOaNo
eYlWsI7C6bgR6K+fGEsknyzRQghgjEVAFO3owPg4tM4+p6Ayhpup0PUoZIkVmxpdyrab2JYl/CFW
4ds32T7c15QrZze8R+rcT/fRPtrgL3yXBi+fYwEOaSoMcvxP8K/IgQJqXK4y7TE40HvxzvfqzflI
J6++hbxrN+7zPUyrzc72o33qNtlGMrIaBS9/gOB1WhWknR3z/kXGcXnrkyjUt8trNDpmfnrYwqOu
fVLmuxgxAUWrgD5/e6VpehO15UhyBfEg1cwnWHu8GDHwwmw2nGftOC1wIhkjy7SgEG4hGQjNquE4
IUJEP61GlxJJGRRSpSnwr8dbMaNbPqLGaJDO8OPSGRFuEmnJRfqBcq0s9R+nLnmtR2tjNGfNPy9X
I4R02K3CqM9ZTRUMxc3EaJYH6+DkRTW8jSDGW2ok5vj5+rreld7+451/76HwtYo0DTXgS0txpD1p
t/YphWUlOjKHs3EOVj8WsljwNMt0tUQaRTXJq0pCngr8+qPef+qSD4Pycn0xf1xLjHzqwnyjQf2z
cJS+db2p7mc5lqF3xzn3c/usRt03bdR+52iRykWz1wsdSfvkJPflPjQ0JvV7Jn+bE9D4Z6kzdu1E
gsn/H+sovMkIzJuSS2PzqMpfqtx01UavSH8l9/rP1v4/ade1JDeObL+IESToX2mrqr2RuqUXhizo
vf/6e9Czd5qN4hTGbMTu7K4ilJVgZiKR5hxmPJd+NvflG5C318BHYpFJdomresNnDYC40ReQkLoM
5YqVyIpwxq441sXc6tijuq0FRVA2TvXSutmTPQGlRljQ2rVIC1SCDF1OR3Pn43G2dDIU8LOCY2hw
8uPwebwG9MCxuqpv4pCcBrf3AHAE3C+CZmh1yq6b4/A0HMvEbZ3CK0MRJsFusgx8uz9/D+eE2jJU
Qwv+9KCrwiZBgjAVIbiTnbr8bUagd846NLdtbCRlyyIKorvfCFi3GPLCPg3+/fEsKF6Jo1aNcqD0
veYmadQ7wAA/wN7uFTVym7T8TjXlkcbdYzEnrVPH+uJMZTGFl43lrMLDRSJ+RQSAtFOD6QaZzaT4
KozDKr+NgJG5z1FR/KqOQa6H8Z1s+pq3BMQrcBzmc596OUGG6FEQsvW3efnt8q/ay9024ZEv9VC0
/juKdcdglPsrWY+upST+raTt7YpVBDMP8+WbCapsgeOIpHI3a2qRaswmtLTqubqTZ7134k7yi3S9
Lq3qe2kNV4uqHyYiRI/Yi2Vbdbkb1WzsJB9ATR4MpPNJ1gZyJ90hHRd867MxEv5bswPY9MVbfWpL
ZcK3Bk1A7Jb3ikP9zFVv1EeWs8he6hOvdcsb0RUuuu0YqtJGbtZYzaRFaN8VMcAi1mMN+vbLBrMX
WjYnaHKhRclBlFZpMeDW0Y/xh7q6kbUhzPXiqR+Nx4l2gvan4IvxYHAWtdSoSaFRaoBhHtS56npn
dbHAIEVSuEBOIrnC/BMohhXjaADSCXTCpinanhIJYX+++ThYGitKA2W8wCa9S+hTgYtrKQW3tcgC
WJK3EdJ2WMQqVFh4rqQ3UqF9nnP59bIJ7L5TtjbAuS8FyAPRWyjC8lL6rb8mKElQP8JEKfnSeTLA
HWeX3jMEhPJm6B1RT3W3ILL9AZwbV21RGH2NpG5yZ697ZCNaCaaW5IBiDg0I+J4qSFiFKnMO3cjy
tMQzzF461MfIRW/6uT6ORzYzjNo8+ExYcUs7quHioRcWiKamzgYauYBicY69NsRMopw987zms+0w
6MfU0/AgyFys2x+Ml39Of/wmUsHYK1YZMJrGP7sqsIPrI+BnAgBcl05cNcBhyG8T3RZNA7Dkjs+i
MFj7pyAuO2i7wmoKjBxi+Y4xPapgeiTH5Lqr0GiQD5G7PF6237MSLK8Z+0EbH5mArAcqSN1Ef4Me
Mp8+xGC3/8ysR3byT7IsCC67t91GPz64TBXJ5qr8Q5x6yMIpwPCGuB+9l+lsz5GLL3GkKgWoRhAq
j6PHWsP9i3oLUKRHAi4B0SDv7j2wUYqLM+z5P9oxlGrage129YozycVD2mHADc1itwIKyuXPxv7G
S2bCRR1MbVQSOLPY3ZaV4VLQ+GhSEI8sQ0v8mXUoLssTfTYuyAwwSxXMBSbyNXpgbNUqwA6KQEQI
KlKLiyx6G4/9akCt3voZS7fzCBYI0H/q9q/L6uxeDO8f7O09uTF6cFJWacSmo8a+UU6LRhJXo50l
cOa9Q8N8DXb9sPWJ2R5Om7iuTLzbwJksn5JDE7YHRg0tJmvdO7SNGJ4PM5p0c7HL1gwU1CeoXLg2
AWRqcpsmVJDv7L6zN1719rbZnFsXgbJdjmAGc2CcapjBAPwEcHUI115204PNB+LCIAYspKkvNXwg
DQjQ2uDGxYlYpUAfkRQu9s1mWsVYMkCwTU8EpzUC4SoTkUbufZ7tmXERD6Tn2twuUCWJnsZ6PUjW
7QzoF0AOeJeN+i9CuY1HLnaBTZ23N+An6MsQ6SzRNkKGAFuFBl7ZrJsW+9a/KHQz2q//CeOtTlHN
atUymAIruYD46+8G8l1XBTACSNug1tnM6SIt3dhkmDuIvuo9VkzZlei3fp8drOamLby/l2Ps1jsZ
TgL81sQGCr+LubZYvqtTvMrG1wjdnuSgH9rrFPB60RFIL770wLqU5ufyVrtOT6IawZ5dboTz4QmY
CknfVDkQ3ZUIK1gFFlK6zC0X/fdlixHJ4d4vXZTG6VItGITRr0yw4Kn2PR4xAifbi4JsVgpQAgp2
at6eh5uYIc9Nmsw5Yq1GqFf+GIrrpMifi9g8UN36IaPt6s6tKFLtarYRyt1XldR2YLcHs8oaLz6G
zAHBj46ZlQgeGLtiVJ0tdBugz+BLdUk1pTYuXxOz9DPIv5pvZgfUOikXXfe71W+A6/8piAsiudlo
YHBHypsCABygQ1dZOJ/kQMUke+JFmD25bBi7b3YdeIe6aWrYcuGLZrGURnidGXKAyagcA2fmIff6
g/l1qB2jdPvvJvoMpZ9+VSQHrTSB8D2X3wrngj841epZzSE8PdbH1avvNHQ4WBURHY4v3d2ENFgg
cc9GDYy1Q1VUxyx+sF3V7XKhgNIM9KeWeMTXD/lT/Ma8soAf5Di6s0/dArDyIsl7meNGMD/ZriDZ
rzsNHhiT6EsHDMlafgDhWCCvjTuLCiLM6PmkcSuMc/fVNs28XkHwosT50ahR2Utu7eUpi+4Gu0dZ
WZTr733HrTzuOw5yQbtxiZUgr/CaKKhLicBU9vxvK4G7wO1hqQEpDEspDOIB2W10YctfeskwQ4GF
sLO5dHacAzZd0unSUiDzqaWXElcqOPgs2SHa7TgN4GLGDoZ+WvrOK6gA5EmkI/vzTfxsS5hrqlrY
TG1Tp4niJ6vHZqcm2CsTfSuWxWyklOZkRF0ND5DaFDNUJkZkFllIosC++KVT5J4tYxeX2pDiFOHZ
z4U/H2o/ulNcYHq41BPhAYlU4u4AWoCpm+QQFqNG52F1dXQ7qxUYxhuq0CWV+CTfsJchAw5vgM4W
cYCDQR8b3wiB+heCXNOfPs/XZoB26acR7Y7VrW+1V5B6Os21Ca4KsH0Fo+kN1wDqCkQTK3uJ58Y5
+DnavEi0YWJ8TmR4lGPqHLE44UjST4FnCL4pPypoL1OMFxC8XPuaX1uhxr7qoW3REdbdv7GDxFz6
wnkbXFCJFvSY8pl9VZBYfqaH2FVe7M6ZUHZqngG0/CRKxnbT6u05ckFmGPC2qk1I7PzZqx5LL0Zx
S7uzw9wHQeo/3slgBZmtOC7S0CnXUkasC/SsEVwfE4auR8e+kULslB06wRNVEFz4PsxEUx2zRRAG
Xu/fNC8Pak6IYy+yf9lKRLbIhRd1rZO0B8ZfQPIysEbi0upp0c2wIsKZQlb9u2QgXIzpMY0xgYod
r+4UZCVJ6egx+o8gp8CUmlsvpmsOPzKz8NJRuDArsk0u4qwY9yaRjiCafY7vk8N66A+gdz6tmA/r
Qxrox8uHKghw/Hsv1WOS0oKJK60vmJf2x6T+/p9E8K+8Oi9HtZZwmJr0MtkVYDVFUepslYOzd76J
ktZ13BONuVfrJN/MH93tcivfrAfD04HacYsyk2eftENzBLy2kI5JYP/8RMSIQNKhKYoOzqp62kQx
bZRcUevX5VMUSeEiyFyO1iSjrAvC9gV4rJUjN6ObT6JyhsDJTC5ykDZqi7aBPSyrdRqmlxbENjno
7tvpy2V9dp8jmxhlMoU32cIQq2zOg30zhMShc9h2FZv5BJ7Q/QA6PeHKk8DUTS5+WJ2a5daIW7au
JNlRxgQc2fnsXlbrbOqdN0UudKRdb0hTB7Uw649UPHL6o4YuCiY9ve429yK8CEZ/LbFYpTcuI6ht
H+vTeDM5omfBblNne8BcJDGBfYaJd/yS9Eh+T9i+Ya+RKWiuZ793+xsxJrrogLk0psjWcgSADjvg
/C4p4u+oXfqXj3e3b7NRiu/bWNTu17yEfXa+EthIiuIgaRzjHvRnWBQjh+Sukx3RWh4RvHp4eLxh
WkFyGVdwvtf82P8AQK+/AimcfczIW36B99eNPf2WvS4Z0iABCVt1LeFyr6lrY1nu8iEIQoHFpy/y
XFe9jHM2MVSrLz+tugNqsuBiEAnh4k0OKCxbUlCbS2YAisY/C0rDufmnW9mct1hcuLFpnZkGKwY3
/dw6ppKejGL89N+Oi2m6CTTZnNgS6r4sh6XBYAM9J5FDvRfd3My6z3MGDS8psAwhW+Uc3xj0Ihow
QBaU4FJXU+WbmQ/UsbQ2c7Q28dSou86y9S6z21Xwfti3Tgso9tjD1YHg+FHBtFj0BCx2SqDolWt2
qtvPgLADyQXArE21Cufxn3JW/fHZ3iVyocVutarqupq99Eob1ZzJSacYZFLktaKKCC57N6y8t0D4
y92S16ozO9YCKYiT5sjTExGGJzuhs2+3EcF5lEKzGitBEDGNhkfG6nbN6iPGm0osoy+HJJJE18Rf
BOf3E+RipR5ncmPoTKKb3IIYuP+ZoN/PSmImVjJRkMtdUZf/jYvyTEvlT5nnaw+FqicTvhoGxgAT
4sQ/tW+Zz1resyuF0/PsVy59WD3jpLlAMfASp7+aCxdA6D7IAoBK26JmPUUYz10/FXcUeM1OfZPf
xL5wQnk/C3n/pVyVaW6bimjW2+kAGud5/tn+LAPsJd92Hr1HkXk5ttSNqPjO3M++3wVzhhCDJMwy
NAjWwn50YswezgdGniyPTFk3d0V7iiJNuTBbWKlOsYCGMItHTUOfNIKxgPJqWUSsCX+RmLyrxoXa
uQd1dw40I1gc25MifnvNsL5tQG+zQWhmBCRAfuyWt/FVfWpD21sEgWrXkzcGyEXiKCpjQ55jEpgJ
KG/0K4W8Xg71f5FUvivJ5XiaRkcLc6koJIRqsMzA+4muR9fGAnuJizjHbuFBIHG/qPcukQu+stqP
qRpTJWgKrJHXAfXrg9GAjKLyADLkC6Qx+7vkwlzgLctpobJJ8aG8GSMJCmhYHYYvhFWmkN6JpnTO
1tS5OG9zUWqs+nnW6wjK2Z1fzrUPSnanVHPXlL6sKDpZEbbHTZBfVOQYy3LYAO2vN3NP0Rvfrl+i
3nAuHwCzkL/WH8hRH6+6PhtLVW1gxE1CTgqIKk0J6Dx5XAlKmbtu+X4h8E2ZLs/mNJ9gqam2AjJ6
dDWQMuXT6Glx93xZpd28YSOK80uFtGUzs6hsDyaoAkf5BZPjYLwoQ3XSDxb2pV2yNsfeIsFlwcxW
zs5yI5jzxmpdDCWVcJa9tdwvef15WSWPamhNDuXtAtpWr8z/VVNoM2igcw5KsQqxqDK0xTZ2oGp+
f8RYN9pCtZ+BEEsO5lN37FGkEl0polPm3NSuK2uVCJRNj9XtAFC+Iahve2EtYL/QtzlUzkH1PLEL
NUE4YLs1bGbIviXHAfNJ5NC8iNb6duPpRhjnnkOZJIZeIRoYbXvMjMpFK1HgcPsPrncZfAU46qcS
G274YJ2f3i+/yWf9msxu9oApPQwmAosyAVpeKBriEWjGF4QtjFHnaoJr0R5q7GGswwGW8/my/QtV
4y77BEiHVVNDNazW2o79g12HDOvaDJvBzb+xrfw0FOGZiTTjLvxsjqSaVNCsNpMXzZ6fzSlrRR9t
t365+WhcTJmweffH8UldFVhILsiN3H/FxKWnqqk7V0e9f+yBD3T5QHeD80YqF1DSCs2tOcV5pvWI
kYoiD9q4fliT/NtlOQJf5mfs9cRsQeWLI2QwJupLf6iu46v0JLr9ROpwIWPq2kyVV/ZutKwXVKuu
gc5PnbSqjpfVYX/PhThs8CEDr7dZG6FOBYCPVv5R618i61rtvyVN714WJbjW+OFvqdFROLDwhayq
9zLURs0I5b1Evm7M35clCZTi64hZvoARV0bmsGKYUJE/wy48Xcu8vsfGiq4I9BJ8Kr6WWEx1qRcx
jrBp60BPyIs6FH7VSl8uKyWKGHwJUVNSqpRo5KCvMgGLGvsAsVNhl9pGCrZ4w/2ECRtXmPQJvJkH
KkpXUANakoTLkZS/E70PlTqPvCZvbSdf9TsQ3mRO146mM+jJb9laRXuTu/4GjiwC2iMNcHOcIxRj
PqK29+ZvCQY3s7D1u6N4LX83MqoA1ZIBTaifLTG2xpwsGLXHPGr7y9ISx15fBZ9vN+PZSODC4oJB
lThjc8pgj71jT6Dcm6/0A2uOASraZ0hXrGjHpmEEkllUP/PxjWQuNJp1vBCUR1iHdwXlH4iZgWI/
wmoixzgAO1cQUnaPEiw2gF3BAtQZS8+kz2YpRTImDaZ7ebwqiAj+SCSAi1ntUkVYP5tREMUCkJPp
+ZeiaQ+XD233a22UYGa5qdvNCUllJcXQo0Vf1YQc5iZDrDo02MFWpFuAggo+0m4Q+VMezPCjPCKV
eZsn+EZT/KAr5ErFlP5Siop1+zFkI4arbViF0qyUjihnhdKTBb6ttvGLTwx6Irs3DsvR+G7ei6oM
ux68kcllOk01DolE4VpZRENFMwHuNFGnAijL2KwoF7Zu1+Sf0Ht8uPwJ98tcG8HMLzbfkNAGTE4F
7GRy62v9SXldR4et6hWudd2gmodmuBBcbffq2cjkvJyMFJwXHXsjV5MzZKqDaRFnrhn+zYOaZMFl
FS97AqLjRw07u1zjsYaGGK3EuxfzCrZ/WcJ+UWOjELvVN4coK6tSgAqLvZkmH5DvyhW9MdAnA0zc
zRiK+zi728PGRiAX8IHCt0pqp6DBcMcgjJdTiwWIBQRc9Kv5OB5m9L9RUZGO3cH2Yp8GTYD7ABB9
okbH7p7r9odwYcYkNXbQ7cUMopv2Ga+2m9avnitPdsRK79c6Nkpz4WZdZcuqDRZubqxQ9llh1AYB
iJOEkj8ECliwre/lLxEZ7G5G9i6VH9OtlSFvNIwuB6U8PpqREtajdBgxA+Damlp5/82S+Nl70ktl
as8IcYzsVnP1qzh2/hiKZPdQ3TgivKTdGejNF3x7L29tVy7LTpLwBGHPxwGVR6xjoG51SEL1O9rK
GWCMmmfsGkinDPWy6UpU9BY5z9ufb35AVqZaRoGpjIqZFapecbIm0PsCVRIftHzA8I3oUS76olz4
iYA4OY0rBI60PBrqfASsZeGWc/KFzCJ2QZEsLvi0WidHWQ1ZyXpn6LdKHzlNexchsl42nMtXMRpc
HyOQlOZ217Krse1vtJR42ai7SYWlPeUEJnVfsyLBULTgwuKbaW1rjlK9QDG2UaZiBmZCCSU9iapC
guD9htK/MY6pT6PMZME7qsB0VfWqFy3Jp8tnJ7RALrDkGZAU2wVBjNWkSy+/s34mR8MpH1N0/7Ew
L0rX96OmbshA3QOsHfC0Pn4t3YrZNAxiCgmjsEYHYzzZIWtfiHE29+tdG1mctU9SbCaZhExzOpXP
2YGeQAnhRT8I+ghiacycz7LojTDO3GtjIHG3QFjeYP6F/jLAc0lbITcDy4YuieGsveraHCPBELOE
mB0/MpjKBkwy6d/SadeFNzpxdy0gFkxTBoReYHelG2etb8g/MullaLPw39jhRhJ3ma6NbdnAgWT7
d1EYu90NqhnasfOaY8FYEeOTiINhP/hvJHKWn6xmUlO2iJpeZ7fjMf9JfFC7nYz7o/Xc+re1U/pm
jv+QneRJyNa7+2p+F/7WDd34drk2q2mnCCET0Kz6YxOyIAKedWFpeT/J3UjiMnoDAN9pmxtIl54M
4BnlKGhbxx+gX5g8na1sh9X3y59yv5e3kcjn891YdAVFPGZbgUAyfbvNu09K6ubfV6CLmhhEicGs
YVSe9BwVYCtA7zIUvSp2o+fmV3BxZgEegy4zvUEdkFc/qmQSXDv7oXMjgYsulrpoiiXhwd74sts+
M0Ds3imuWTQDYmogMliRQlx8IRQQQIAIM4N1va9oj9K24MO93VsXQovGhRZr7EYizZAwYfYMT6Lx
mm28W8fxtD62YF4YQ7YlIr7oRK6ocWFmlZcKRJ44yfmVbbv3weC3zwxRx3Ybr/0WMyofjyFpVMG/
AF996yPqNtalUNlB147zENuou2FqYa9/AE9HxwTd5ghY4uQgviX2X9gbaZx3WFasjZTiwl1O2a1U
BNnV9Ku6aQ+tP/ta7DSdZ7zUv0S5xF+EgXclOXeoDCCtSR1LkgBeJKO2FD+hHSq5I4Yr1E/5jf7l
39nru0TOPUygzVQzCwO6nIVUi0tnoNHT5VjDDOPcYt9lcD6hlmuaEQbUMEpfiax5qiI9Fpi6zqP8
NOuidpNIGucfaz306tggIbMj/cu6KtdpgoG6cvAmu30B0KugPrHv8O/KcV7R0nRE1wJ3RD43rZsq
tj/1qmi4SCSEu3fNCLs3NIU5juReQXs1jX5d/kQiAdw1q0UGWSamxTyWp7m8z61BkI6/NQYuWAH/
TE1JsmSDCR2y8VM1XsvDYaKnOr7uzaMxuyUNjdIHpqK5YCLM7ywQmzrR4kezu5TXhvnJyHAlWr+X
+fsKFtc5G7EdFKRZyIozsVdhWED+DdID42UwD3Z+sBj2gdOax9U8tMvVUlxRyZ/w/yNo2QGQjCzp
azEelf6qmp/UCbRAjWMpGANNf9SK39iaK5Ha7cq7KLses196dqViIJMurmTcV9n10oYZcfRf0vgC
IM2y+doMn7T1u20JoHb2SwrvgYh/boPZscgq+S3zr48A1MSy+4x2FdZ+H/DoxYizfUzDyRTcmkTg
RPybO16svG10iEVpNn0uFsfGbr3lD6fmswTktLdZVV+7B9OKK/1qvAItT/BWA6VLBoaSJBxXFZgn
/wKXU6Md1GnCtk2UPVX2EuYqEC7+kwu8xeZNsgcanEilGeIGcJsjzzJo7tJlPV4WwkLdJSfgQqGh
AuMsIjjXqlD8Kv7ZqsupIiJcs79Iev4MSvxjW10MK2oaiJlO6ysanIfIk+/nB/uGoWVMhzUVnB0L
D5fU4oKgWrSrWQ2Qlx7/YN0YggbtHRGInkgMFwaTGtvPkgUxCLlOQV81cpvNoKUBhF3UPE3xFXZ5
3Msf7C/y5Pej5CJjkdhtZqqQGX3tcicKm9yRQwJE4mv8zxUAoAxFLFG84ZU+22FyxNAs2xVBRfNw
+ZfwLonHOMrqqqoRBeyJ+Ae+wcY+gdGXG13TSkHRacm9LuUd2PbG/h5TNoZXZ5lyM7YzFURt/mnJ
C+USkrxp0gYQGFJQ6Z1vDqvX2HDzSHfnRdQ72RWF4jcA/4HsesaloitgFaDyLAUkW32ZtFdt1h9G
Noo/r8Hlo9wTBfowgEOAUwAMWJwXLvaUrDbFUbY5egn0e2Jqbhu/RqNoYnJPEEaVWA9Nt4BFzCWt
Zp9Emkp06FSGdpcHU4L1ibYLUvzzskq8a7APtZXEWUdCk7FXZ0iS+x96lYWxFpIoKEfJmafITcxX
Kfmno5i8SM42VLuLo0nVIHJIr6V5OlTd+HhZKz5c8iLYvbCx+X7USoCTwibyVvbj4T6z16AeRKPo
/O3CS+HMwZQmqSqrVQqWqv9SR63bUvj2f9OEWcpGk04Hkp1SGzispQ3ilNy3a/arLKRSYAciXbhI
bNE5a1rNhJz6fmi+5uX3y3qILJoLwSVY/+I4x98fKY2fofwugSmWqhhq0USLOvuqmGD9AMatdtaB
lqeISh3bmJEkjDlF8TGyNAF6zL427yI4bYqiAUywhb1CjKjdg4DhROTotu+VUFIxpP5vTu5dFneR
TBkwT4euxeh8n3h9loWFdFOagBscfl0WdFZQ/cOe/1/SWReaSkaSxpqFoD1Tr8/zMJWIdtc01q8u
mlHEHfoWcx75p3YGK9aQSSsmksbHIdVFX3DvygJI8f++oM2/2WPwX6yyjC+o6pGzNLEzl+uhiz7F
Uw0kJcEO8a4wUNQD4MpiHIqcF1eJna1kAlROpnZ+R+gxmUuHpjcRILONTBjamWlsU563Q96I4xwa
EGGkTgp8zjbt3FIanH79bmWVE6/Etbr7ahE43llOxwvkPJs0E3a14prVfaS7BBh5NWqegF9hq3gg
VaOB6EB3g68OkEFiEaQd/KRXQfN8BO0P/G9RvNr+QTBLPE6CrObsgfOm1kYKF+IzHLq8lFCrD9qj
1TjDzXzQbxmfBeCB3T4s7nM/epxVgTfu3pcbsZy1RPWSq8qMzyevn+zqZVxj9Pg/GdiZKOH5qir7
aSb4grsGuhHJWUwm0amYB2i61FeF9aRG9dFSP9tASqOzKCEXfTvOWJaaxFO7QL0MLt6Vp3bW3CET
Qn2xK/7MCZDZoDhnKmgxcDFNiYc6tcaevTPA/eXpVymegj9mt8Y6AZpF1qMgsu3Fa1tH38nCOdoW
P0bWtA26RRhTQ4OduJpbfZ0B+l8+GrVTg3nAfkCtHBgsX2fU6wWizy4jRQYEF/DKsZ2H/3q25C7H
ej4ZTRxaUqIESNApKGf7Pris4FlQeZOCq47l+tYZpbcxtUa5VGUc2lL/lMQSWuuKEmp27VfaeJLn
7NQkuuAOPOv14X5lTPN/CuUuwaWvZtRVpzhknYD8rj34o6/68pXwFX/29RRMkmEqD7N5DMyJvw6y
tjLykuhxSNdquqPZYIRa0pUHFOcmL8/NVnCau/IMRVNR4TfAxsNZp5VqEvCbSBxG9KbXrRtJ+VIO
P4AwI4hhZ47N9EKGguKsIWPokHO2dMJQZWL1sA2z+V2b5etsJD/y3vxU1lHQTfo/jSN4TxALfNIM
+x+vJU6teaKLbtsofenTkGDTC8Qu1rKCnLVOHKJUYL2oexpeNswd89/K5It3+iARZQF7YKi35aNt
oW8/NcM/vcA/6sWXuvqhiZV2hoym+xFPhTcUuZulYaoAoWfVBMJ2PA0cOAre07jcwDDHxf+CjDWx
mwE1b6zyPvSW1PsSsqNDotTpYVyIfjX18/co7sqnyyf5dlQfYibU3EpmVrt5CcxZnWp9omdhrw8P
oxJddXnVOHNagIp8+AooyNmRLUyarNHjlCmWc1n8jq1aDEsQDFkgyEII/Sh9rK0sirUkD5FBOXb0
3SiwoqkfgGAVLjQWOODeIWuyIhuMusRS+RWoZa7RLjYhzM4t7NyuOXWkCU+fpQR8fve7UpKXXIub
f6EiaEx0GU98w8Aa9UcVJ3NJiZ1AalOTT62svKQm+S3pw21kybnT5XInELgTZyxUZQzsbVvgc+Nf
+Um+LpPelXmoawZ4/xJ/Ga+0eXIs8K9f/npnPTjE6g+iyEfdpEnDuEnZ56FMk+abLWWlO7ZFc50l
3XhbyfF8DU8FWUE+pW406MpNBiiYEIxpIGisGvV1mhr8Ce3xcEvLyXyu7UryRniek2XzepCrKr6b
R1NER3We5SkKISBGIaB8sW2VH4ydxzltDGyUhL0HtKTVybr7znbZIHiPErIB9rs4HAZ/tf/G3tbO
oYHEREYRBqjZJuo9LIvZeFxZqn1sJ2BOwMLC6k4+iBJ1oDYBrTsJ7Zsm9uQfkQOQ8tsv4I68EaOG
nOWaUF6VNVXVYSUaHOKj/Ji2gJBV6jjMzfpqqTVHTWNvlcO+G+APtaNESSiXhXfZVnZCtq2hTohZ
eBnux6fv5tpMllIXNCzH3B/rzJH1n5clnNs9XuYIJLrB6GHOGGKyubFJOqxJCBBYN2+kb1glcJe5
9cceiAWXZZ11ZIHYAWGGbhPELbBOc4dojKBoG8alCNksRn2/BtXtFI5Xpov90f5z7i8HCuTQe4FU
5k8fgzWkmprKyBoV9SyFSDS9qZOoTELysLjWyXDHyJNcJbTD9tRWrqgBfJa2MyXfxfE4Ry1K9iM1
6iQ0zNtGviMpcC3pr3+hExIVpBDACsUiKJc/YAvDAiTpmIQtBnIVL/Hr/MF+wz5J/aw6Jp0gaJ1f
OQpLjP5fHq9U1aSdWVuQZ62hUT9VIzhtRqxX69cKoQJZ6o6vfRDGmYnSSgiAaZOEMV013alXnboo
II/+TNLVHzPwCBb6pJysegIFUIfCfWH3jTsaneEm9YhG5DrG2GkytUBrWt1LSdncI3LN99FCXzMT
cDRV0T7LRgTy4TKWfGMyZB8TqukT+vbI1avccCQyU8e2QOmsVvLXllG+rXUD3h/w4bhlNzR+LoFR
tdKH0de7BgUDUmiLO6jL/MmILONJ8MXPQwGiL0jEDNM04K08386SpWqZtigIgci482l/3R7LwKQY
nSXmp8UrfhZeVnuipaMdY/4glUt0JjmKwQG15uESzXdtDORSW/qOwsy3y9qJxHDZt1qWs2QluH2T
WfndatHRGg0kwqNo+G0n2n1Qh3smWeqoL3WLK6zVANZjaAd1ATnsmtyZfedfVmkv2H2QxbmoIUVT
PvaQpd9Rgv2O5NQe7MfoWnnofdVwqmOJeIfa/mWxgpNUue0VO1GyNbKSIpTQR5CKzLWmp8KMBVLO
y5MsFzCAj4gXp03OssK+6IGRETMioyOg3Mi3PxCt0D1DP+2TeCp/97tZuKHwLxwqn53Vw2ys6jzl
YdQXr1rZ3E0F3tVGRK8wyy4qK+0rt5HGLpRNrhHRVM5SOcpxTQFMx0NkecHj0wdsYijdE8HTffeD
bYRxiU0x6yNtSiQWGHKYaOLGUFIV4L7uxg60r9ida+B7cabYYNw/mSyMZ0RSrPnlCgAdM1u+/AvL
+zM9BN3cx1Ob9Ardq3XMw6zB3SpN31U6nUjdvVwWs/91NnI4H+7nvKrquAIzd3pkMZChbwFeFuzL
ClhqxLTtO7fRJu0lPPiF1FatrvWQp4xpE5RF4RZS6ygEJGONn8igU+lyEGaPWBO7rOmO0WN2G8x8
hgWYdpXPluRCtzPgOWUh6QZ3MlQXjFCvo5w/W4UhiL87BvJBFGfx+gAosSqD6Q2mcTBH7IKlonHq
XREo+YH7E9kfwB0/mkeRWGue2naGrdXVQ1uzjzJB3rBTBEMxAGzciE0gE7A1Lm8YBgBg1wsuK9z8
04091guIErBVr+Gt5AzamnkFKS1A/g22Ty207QxpsJ9WGJPgy+3oug39vK6JnK52ZLNwtZhOCaYm
oNRfto2dCsSHdIBfWcgsPW+KBj08K0/v0o4crTLyUEzCsCrI6+NHeR1OoLL1J0u0V7Bjlh+U44IJ
VhiWxQapRgCwiXyRH5VF81YpC2zhBgMzCS5x30p6exNu4vCyIgWL8zkPqVGFSK782UaNsSJXmj4f
pV4ExiX4ary/qaUlNW2CI6U9Nr4mQNhQUZVhN9hvkjjOz7S0TzMtIXmoaQ9F3CNoXBM98QS2wa6M
S+fGXSnpWuYL8KskLFspAWD7pvkAVkSv9+l9TQNinsSkVqKzY3+++VSElhPWSJHsUKmdv1lGOTtL
nf0rx9q+wrnzy9rCmpepisPMWm/WsT9p6yya09ytc6hgB8Fyr6FpuC8/6qI0pm5JS1aE9StpHYre
i5s8ALv/izFglF/1wQ99sK5ALyr4bnvGoaLEZplYhsX9yUXIoZutGOO0NLSLzD7m64jGfAG2PCKC
ut/zYHQ/wLxn415ReZpgWjZUk2opDnuNHOLIdDMtxgVje3OSC0q0u7f1VhZnGGs0rSltjCTs/Mn/
P9KubEduHNl+kQBRoha+SspU1m67XC67XgRvpX3f9fX30IPbVjGJJLp6gAFmuoCOJBUMBiNOnIMK
QwB0cgPJp/m2uC58FNgu+75qaXyPd35Yl1m/rTX8cDVRj9LWICqbwKkpGFjbw2VT581cXhLabSP/
LTtbmGmeKq0p/lfN4Bo5Jg70aeI0cQGQbM+qIUrZ/fbGoOAgi9l3yawTRI9wuuXKWd3hj2SSV/lK
PjN+ksQYsl+ckGX1ER2jPMdG6teG33sGZkL/yA9Cq+Bbc6ein5bvpQMxcGBEXAyrCVd35BZts4wx
3KTzNjSRqyP7NF1DD/wAJfS79UZ11mTxynQwkarjtKE7Lpxxp7BrZzJxBObtoWP0NI/bSeEe/Cef
7eBfE+JLjJhF1LodljRf81EL4kFY8IqPHmXXqtVI35p4iqFKjzcSynmCZ9jwdKvJYGsI+IslgxjZ
fVyNXhtg/P2TfnKCzvSs+hgZqmxAFrRQnkRV1EYL2RHn3lnX1zQa8d7cytprk2ttelpaFYBaaoS3
H2yLV87PImOipV2VY3nV19WnSL6D6qgdNnrnZhjOHoPxqgtN9uVd20p3doVD4MQ0s6IGdg3Lc4Ih
aOCXietBwnfCbWq9clFMIHNmRSIre3HszQrOqTX53K8xzPIHzggRzvHoXA9qYUNZnrCzI5IoG2ub
65QvjyXe6pefqmPtW7HHJT9dT3tVU6TLTh06uQzPGYNfckJ07sy8IiikoVLuzF7unrZOBQCXxX/I
aqIqaqJLcS421A1AmfcpDh0GqBj7WulDAFXKIDWVmsf844vne29KyEXmaSHDFMMUM2LPWmwvN6Ch
9GEza9/tvmWmpYDxSq/SvUEhrWvKuik79IzCNVyO1rEPux/ko+1xODgLVGUJ2afC3YZqPS+cnxV4
ttyi6UgTzOdrD3r5SVcSkcrO9N6AkBg4fdxZJUR1w7n/ZLnXW4LqmF5cXQ7CslU4um1SamIp0Oh8
e0UDFVgbWpuVqBulKNDexEx1VmXL2FsQQoSWF7MxL2UZFrgVrZOmgSliVcU//jNFV3MwkguIAkOp
SAzvWxat6KvkaNKs2QDG/w4g+W3wCNtS39zoS1sWi2fT5Ee3GoaPNunzGJWPTbZ+WKr1vqVpEDfl
TxudiElToculV7cDv8Qt4BgWOrZv95gO8VyhnI4P6QOJzcnzQMIOIqX+9n+SYqqoLP2mO3tC2mWa
ybAZUYa7jnyynRwPXhWrkfSk7ZckuA3q70215EWKRMteQXtch6iyP5rXlj89qYW7ZDFrb01wobzQ
7EhLYQ3KhZHfT0UAosN7m4E2flufLh8IaaawNybcLWyoWEOgNh4Oo9dccYUdEIbF9BlTrjUYD03U
pK3oNMXKKXCVn4jwk0ZzB2vK/6TL86H6VR6So2F6zYH41af6GB9jVc9KFqB3SxWxKNZo9fo6LnGY
LWbiDdR8mAiFtF71AaSqTosOyr/W90GDE93xf87CH8faPQnywawdQhAN2GPzOfFr3/5mhuNt50Hh
4Vo1SfOnjHQWFiw05sDJphuGWO8yJ92eHBcngYbdVXvNB7oqEKiSwH1YA47dG2/qxOczeGqKbGnc
29kWbr8lN9MG2I8yrLbFS5qrIn90zI+XnVWWByGBBmIPhWsLce9tZIkTfXW3Ab4KLMyCgkK6rffF
3NSv7mZGfhlFv3R9NE9NsswP0VKlistDEgaATgS8yMLWuhZa8G/tT3W92q2FsGut2MapfBjr9gVA
vDAqssNsxPclK8PVrkt0qsontK8Oq0G74PImnIc7/Ah0ePn9hYlp8bHeb13TWhZoIDBV7a/9t2b4
ctmAtN6x32b+C3ZOO8yR0VcUN/Ha+PrqbbdtDJp34Jly37xrIVD6sj44oRE0YVYfFbZlz8y9beHy
cKJqiTFAwcsD3VVjAM4BhnXMYNXHjnrlg4pPVh6EHEzZoD+OGo+ozlgMnQ0lM1xWwIuBUd72+98Y
PM3QjRv5JOaxVN4lsiQbwNr/tyjKMlr2tK5WDcnQ9AuX2+xD6JTkfv/V+rgcqkMV6v9WKvFPDNoZ
FJ7SELh1szrDEg3jbiWur5a4kJ59x0Je5Zoc5Spcj+hEs7kkA8AHZn5Fe+MbaERfa+ooulYqM8K9
2Jku0VOChcDzvbxK7vJtueuXTVWikn8hAL9QedCh2Sn4oLnEbV5mNX88/29gP6f4QotPfP12CIGy
+6xw+vMjjVvC+WtQyGBmSCubtIJBLsuG6oqfHiikMxxvPq5BdZhPTuO57+i/wOm5+jHKl0DgCG5R
dzTvSMcRHECTY/TW100lsk16mlEGAFcNDhc0c4VIUhSYYbNGngrWUACG3LD3RTtC4dvwMVaaHYeT
8VjON2CKOuqnXPfQm3hVkSGc8S9w/wfShw87mPikYvm2rWJqjwwL5SAjlOW8EnT/4Kg6/hFwCGri
aZma/1+2dBfqzibEV1CFEWGSgNPOXRvN3OoMSrXez3+jZHw0jsVBC+rnf+1BoHTSDYyu4PY/F5mp
UpKUUbzwm5+ZvjX6tPU5gbob9MGcejp0PZZATXFz7rhvzQonst0GFjkVwGKTC+KqvPfIrIpekgj9
1obgQ1WZTs1AUDBer5PP4Aw+cY1sKzT+CBSrk2/FksQeE0qg3dxTfDcStwHmIF0WHy5/rPMw9mZB
4sGrhrUvIJeJTSOgLEwyz7LA3bjq3mUz59nuWzPcQXe3OGmJWY+jjhoZJHiM0g2b9tqpMm/Nn7Y6
OVQIL5cN/vnhb9NPbtFCnYXLwSOovLXItpm5ZYovBZ3vKTAhJPNTywCN8nOU5OxbkD4E5JAHYHa5
yT6ah863QJ2lGpKRJMFvf4UQTKskLszIxK/Qw+iu/7J8Lj9i/Vf1LWYtoCu9nvSgDLR3AKNg1jRR
j3dtgLHEAnJRJBvmNPUkXMzqpcN8AqiK0WTWlEoJ/Pef7fJfQ2IZuW7RhChjgpYXNnmDLCyAt9fa
IfUBPOD0hVxobLKC+aQKpDK/NaBhbWIkmbO5CwexdDb8MzKDmcJGfZWy56k0rgs7vb7sRpJ4DVSA
hRIyQxqPEofgRktSm+PQIpZpp9Xv+lP1uQcXUh5quBtHqHTXnDlLEUBlp35vU3AaNto2hmxd6Lin
YC4p2ZOlUUX2olyXkCVFHfQ7iYtg+f83QpzfO/6Ejg1kimswODSQmVaAiSQtIr6ZNoP4OKf2Eyvl
dC1iGyhtXjqOwi0wT+4V5/fQb8ujqkUk3UPHsTA2Zjvm2RRCqrUasswsC5tkPOjj6s+E+pd9Q+b7
yJT+MSF8pgTEcSmQnUlom/ZtRu5dkodzjFHQRVVh+wNeF48Z0gZK0EUB154YpclMRwrGTgxQUWe4
tQa7CuO1zQ5r10KpcdkcJIfmGL/qMe2Bce+HovSKKqpeMoMMAVgqgUmNuuKqNbrktLpVBVcmn6dq
TPzKRfxdAGbwjGQo/LoYUm8piX40qxq5bftaz+2ju3bPZdl/Hun0wTIm3c9j0/VGt37oWad7Zpkf
y1m/4dowepmkQasn5mcrXquDS6zT2jP85s2nCVAtxuY43jJpo2+W6MBj/OizMY1ZkFmT5bG8Gbx5
1u6jOgX6cTksU3Hqk5kEcbLelIV1W/I7ijU68Vd7hOtYOJOQP2DBWJdPQNdcsb5xIaBXO964tMlB
07uDEYHuhzWf2OweK5COB1bCvmmtc9/F8YM9Fc/MmvsHUpU0SMZuPmDA7Fu9bN1VNLq/IojPoPpk
Vbfd/ETi5aAPGF6rfi59fEN7M4NuXpcE1M2hVIWX93Gs2VdjLYI63tqj05DyjgyocwAtemtEmKMd
VITxUk/f+YZwtXZr37fxiBC8sszPV0igEcUbRGVBqHSUgIzrUTQlYTNYledm7aM+DwobsgRh7+H8
N+wShJbkdm/V8PBKo1B9Bz2nqd3rufuTVOzLtEw3qWOocKKydaHyrnOeDgwyiC9FkHFM5bbYWWgg
E+nKLYwtVX2Eh1Hx4Jo2mo8mWrkoEwlbpxdaZzBjyEI9q47jhHnq5hvOjze4M0bVVfBalTVhE9Oh
GrsV4zdhngwfpwhQbAwar6NnjoVfQej+cvyTbp+LBMvFuM15V3xMt2rVuikLbaNdEQw66GdMp8s2
+DV+tn87G4Jzz6vWRNa8ZKGLZoyXmXYbkq4srvUIGleAUGg01EhBvBF4+htiL9Pxsn1ZjAfk5Z81
Ct/PtbBIzdWzsK2b3wAuId0vI2A5teGLi9lLxY0iS2rgibxs8ecFLlzKW1Q0tEw2WKPtwYlJ7bNx
OJEI0J7Ly5IWD/eWhLfSYEKZoCAYlDXAHssZK1H0CViYeXmghl9JN3G3LCFXc43EJpoW4fZaXlIo
ZxQ/xoF41fKenPDvopC0vY0hMYsqLe5pFkbps1UB0oBawpSqGHdkbo+0+k+/H6gGMYlZp1TrMdSW
h45pHzS2PhCSKxIl2TnelXbFSoXeVRElbYo51YY1XmS0r3EeES8nmOJ3Cqr5eFN8v+wRsoO2L+QK
oYPOHOublzn2rjjNJmSlrCr1uq16IMt4mAmkAqP4pK3L58t2Zbu5tyvk14U21GxOMI80Drln2FdZ
+vjfDAhZ2kZrMg+0yDEbVA5+bAA+DNEOxSpUuyccXKeq2KjpbR5uZu5rJPYG8wdZCAfz+hrEENLR
PsTZw+WVyaLFfuuEMxzD2Zt2RaHOXkGeCyTZAIoVTYXXVFkRDq/Z2YODVjj0dPq89qtZ/74t/f3c
ayr+Imlt5e96MHr+9vjOtMRLecImcpjQ/KkC3/4nLuJQHZq7HkQrx3/fq903L87YAjqQ3PYUmFck
8AQxPccgV1snz5e/knJZwhU2xr1LKwgsh1ocgMmoQluzDucsALCRhbHPA67qHpEFXMzu40mAKWz7
DD9mNFDNsg3MuW+9dRroiEGypgpp0X1qLYDNFQvk30W8o3fWxBpAEdPZNEdEK6NP0d+L7nOifV7G
Ek7ZbT+xeAC+WhrYffRQWSpaUVneiOQKTzwUeVBsEC5owtgwbQacxtQroFuWAiMqkR818wGVkYNT
DjTQ4lFxT8uCFuZeUau2UEa2xXFbDSxLQ1LCqIs+NXUzb+sU73PpF9xZEJzGiXA9Ox0srFYV6Jvr
mRFY5CeGArHq3MkOODolKExbGJ4Gt9HbY9c0mulofAfz4rnNvkTaXTMqIpX0DHBWE4p5UBs+KcRH
QGCsakxho6ztyF9spPhkC8c6/bbq9smcyxfabsdxbQ+xEX1kOihXF4OEbdoHl51VslibIZ0jGLfF
2128vJMeATrTQMrQUJDJJHWQjtWhazsFGkry+d6YEUJzlpqlQUuKqupiBSmZADenHi5Rr6TkeHlF
El+EKVT28YCxQUXCV7x7OBlar7Wphpwxn+P6qWdFe7Tdobq6bEW+b3+t8AXvrDRVZ9vAKKAkNaFW
OrFXFP2+6eWmcBSpGbwngFnCHMIZrkuz0nGuGMFpdsEopLufi6r+UlWdYjWyQpSDqXXecsI8zhny
Sh/7Hn0aDHBSuzumlhE4c/8V/+jA0vYKSJDPZFgDl3U/ddQb/CmJFWVFyUd7Y1/wD4faNu2zBQEk
+Zi5GJkiiqAs2UhwxWAcmFoWHi/iPG4O8U5KrBkHrj8mG/Vz9w7pwnuMcBIM3QCyF2RCb52irbJi
aHnWU2wf7LQ+GKBNjlOVwppsKQQFQ8wcUBPTnIIVy6zTzajhekj9j8X6257q62oqFSFdgjPAA31n
hn+ynYdb9ap3aEbD9TQN1bLJ+jH1KYrX+QLmigQviXX8pNfsRHXtYXAg5GnkH5xuLbw0J89br91A
BeB+srTT5YMn8xRMevD5dsBMzqJzZE0VptvjIuyd4alZ2leDlYrTIN1gg6H5ipFZTFwIwRlKwIsT
1RbyyK6/qfXlsVhPJF3f4fIgSjJQ8AOF0XnjsyxtQ5vwGSO9PQHzdNDdf39nwt/hiehvUvsMh23R
uLatTgNaowF1c2YNUB1f18Cyt1u3a+zg8oeRhHjAGHQYgrgXA1b/rb/UWbVu0xzjsVn063XUd9DR
sOzS06d5Pdkr3RT7x7+CkGXBHtQZAbU0XdRb3trTCpTVp8jGm5C3NreKPDauAbEzV+v9xdRulkLV
MJe5HigV0I3HIkGKwf1mdyJYD85lljt5yPAgDaypzr9lpHAUIV9lRbhZBrezZ73CV0vSPvGYUz8l
kerW599C3Dtww1AMTOEVe6bskFmZEdcVaCoJ6Sqv1qfN05e5vynr0W9zSJEyUsz+tI42uN7md5QZ
0Yv6a13M5RIy102HI9xN7mEyLT9xFkX1VFbPeWNDCJJ2CT4iOqFlRCurmT2jYlaKCnlXfyvzCKTp
m731zzFJme056zwGRjHFxyIuAD0waZQC3KEXqktOessiaoMelLNJo1n91oG2werzAmx2qKtax6kx
PQg9B7PWYsg1Ne4ddzYB9bB+Dn0fHzon+z1Nqsq1LLRhIs8BnB+EWGgHv/0FoKHSWWSkWWjFoFWh
JeK5OSMbm+Bql8OB3BKeQXiMUHZGZQlYfw0SCrhYsmRfk677VI4gcVjiSnEf8MxAdGXUkv+xw4/T
7lBWtt62pAVp2eCWd1oCQHfvRoAbzvZDN0Iozs7zRwZq5surkwU70O9gChvNZPuMEG7VNrvu3Bzz
VsjTg7xDuyWqX4rWfWSOav5PupPAOQGUhglHS0zRU3RIRnfusMJ5uEMh7oPTL9dVbShSdFk8xdQ6
42zgEA0W82bC4plgXhOzeJp5VYODxZs7dkXpcJenKLzqTvTz8h7KAt3eoBDoqiFiax9j/tvU2/Q0
UQYIib3Wh/dYsTAVQRwKAI4QCIpatwko1TNAiF0/6X5E6+N/MyA4YFIlDLKbcMB1KvzWfdoALLhs
QeoAxt8l8L/vXByAF3ehM+bTS3PFeGs03cZO9bpkJlUYknr1zpDwRax4doei7rMwnqbkYKfTDLUO
5vgmDvMBwfEdrxsgz/4uTLjCG00fW7QVQVaXghZJSz5qlfU1b0cV9kW6LhOnBy8A4iIcvd3ApYiH
ZdJHnNaiAXi0wLtzaN3XUWffBpt9uvy1ZBAXVF/QBgcUgwIhIUD35oXVq9a3eIA6dHvQMwvjupWZ
xp+GblofCzuPb5pYM6FSWq5+PWjOhwyK9QcApLfGw8OWXHej1aEdMKLYF9VRsDGz95YaPavLv1R6
AHc/1Hi7LdFASqdORnzueQijaPhZ4s2hcCmVDeH4aazJa0tHv8q2p8rrFvdqadGrvrwQ6ffdLUQ8
glFmt7g0s7DU6wMzVy/LLA+uVIKa6L9ZEo5iorN2TQcD7cto+KEnrwaeRlM1BAux33HDgFIRj1Lg
yc+hIRNxopK16MXGRT/5/YyS19aZgaM319zDFLeoLMTsrfFbdhdipoWxaUrNItw620+qDxqQ1WDo
VziDyopwDu1N4xQpcLg2KoJh+V245CYjKpS6zOV2axHnJOnmNlbhmEC6uKD1rTRIDEWg/1esRXZd
7q0Ip9xa2jRdWjSyU9MNVrf3i6I/1Nt3a7Vv63R4h9/trQlHtdbmzokdNLLHghrHbXVPkTGm3tjQ
G83JVOoMkrEjtHg5RSuxKPBkYi5gWoBDE6cDQWnn6a/mcQ6rR+2TG0w++zh9T3+Wx/So0vzlH19M
5PY2hcunc9fZSBnCJquqyStWsHr0uv7NSY2nkqQf5yU/DdPU+c2oqVD/Ur8EwMwkOG7n2ChowIBZ
JsN0DJs/JMUr7YMlVtmQeiVwXhj3tlGeFxFLZtZQmrYMgRAzVZu1vMSNimZQlgqjxfGPCcFJSN3a
Gy0i3i2fsg8TWCv8PlntYxWDXSG1KkBHSnzDurVeL0dF6f5Rw/gD5bbOimvNmIx6pLlZSFrTb6Fo
hp5KzhJFlJeeuJ0VwUHcuZwB6IAVlIYCEBAc6uFBd3/08XLdZIr3o/Rr2WDhd1AzxCyPcG1xJMeo
FXipNdYvh75knaK7rPr387/v4q02lGsGiUw0EVm7eFmL+syUUFU/T3YvonJqoF0HPtJzFlQjnyd0
INBATJ/q9FrLGjAu/65Zo9gt6fff2REcbxobI0+cBBHXTj8ahgucpvEryrPjZTeTPuoxjY7lAA1y
PljLSFoZmYFHvd47rueYdelPo/2Usvg0NlDqjsc7ajZHzZ7uS52c1rp/STKVa8gWi1F1hhQP76Sz
Mb6MFmUzTqhzoQQ7eTkFd2VnZL/1xH1SLFcWEfeWhG0Fl3qsF4uDwZ2vdue19/0n5+v/xgasF/Ji
ftz88arGAFagn5InUFcpzMt8lIFBF/9BmfJs+GpgWV+0jJcPwUs0pIe696xTfMCab6dDOwHyiBkz
lcv+OVniNQC6ODSjAFQ/H+9hXZ1lNBvBx18ZV5iY/rjaj1OC/7v0HqZwfH0mp2yNwO5Zfi1Qio7m
Jqim7QgUpjdF+TGtSs/R8fAfiO6X+SvV23BzHZ8ZyW1Td89Tt/pGz+5ifXwkLLdR6IFq4YIaJUYZ
PlmLAyEsaOs5seIGl7oNoKroSxHJsM0IivCqmfExdTA/0/Snoz1Hpiqjl4VI9teIOAJpuG4MYjsY
SfPrZZ0CayT+xhXfga6rV6JYktRBdtaEFAjvnxKEG0Avj5sRTAS8fqoKtsFd/MwbdiaEI1AYUzpD
g46jsic+juetBy6GWP7ubmk4XOkt2D2am8IzO7ycfPNLHmBaKFoDxVFQfDxxqrM2m7m0e+wrPwqg
Ig2X/oYzmayQXiwrz7qaoZ7yQTVMIAvfwDdjRgmD+jh//GvvLgkyUXPWOJ46aT5v9oESHIQ7o1DU
faRfcWdFSP0HjF/lY9cg70ryU6SVAagyFKFEZYIHut1CcnQh3MbF/eA2K9ju8MmGdxTN0fQ1DNNA
FnfWE2uaIUUEAyI3ddmdu9Xf29ZShWNZerW3wVe5W4U16rHJCHDFOihe7BszulvcE+UcWVDudsAl
DILz+ptRHDXQjkG6Oz0qUYpSP9wtk/999xM619poVxS4aB1ru2mdOq4Bt87K16UnZdgmNUJeV7iH
qptMD8UQ5neN3t4kadN/wFxycpjYPSZtPTZO+XuCATruGP4Gv/UZBGRZKnD+jCa+gF3a3uTU91E2
P18+h9Ll89FuvEug+iHWz+fWHSO3KrOQWsMTTcpDOzaPQ1y/50T8NSOyZ28zqckCjocwNqBni44A
Xb78p4U4QuR0OsMdQciLhLmmD9FQf7e7uPS0WKUXKM+YdksR4udEu9GdrCrD7O94y9Bl9Ns4/jhM
9bGqn82h0L2IQWEywzxAivnAJD4Ybq50W2kU3/0KIZt2+xqVRYdvqD4eUHQit2laXtfu8EmPoU7m
Vr6el7ec+IcMCTqVNWZACZvop8u7Lo2njDCMLTHIJ4nNj1nrx3gF+BYsYoAgxrre+c7gXoO0IPXI
2NnviXqQTtL5c48jst4eVr3Ty9hdYY5uGLGYkxGjArWtqqlIrnwX01ggE4PIA2rcwiXRV+A0sjTU
VKwuvh/n8bsxj581CKh6xqI/bX316/ImSqIgmq0431wSgHev366KxZnGOoIzuE6gc0+HFXSpUeIE
2pweGtZvB2OMDb+ZxuCy3TN9ZPAfupAphUoThvNhWbhEtqIZV5NuSdi+uiHIDxuvxtzZF2J69MX8
Od1yHjV2sF6MX92r1XvO3QCK9XB9GAMtLPiUtuIH8XAvpCb73yOi/ACQGTca4/OaE+19awZLs1Uw
RVSVFZNhBUw9OrYcHUPh81opZCzjDGVAnnmw0wD9gOUqZgftkDy7D65neC3URML0+A7IpAuFJU5b
i0QcKAjhO28Gntsb/CpHrc5YrgYdk5nRVdsqYrqsKYoJdHgvMhxgFcSgrtd9bc8pVphd6V84TSL1
0I49ujdqXnLJ/QFTYJdCB1TH7ImwmSRyNXQXULMbuvqrqw+YB2l+NZ2miO78X3PmGS4GyzkRiXEm
A9JgkmptGycJSWKFfTz8MJYpCUbWfuw344UYg+pbyep1LlRqHLSVmcG/2tuPBcDngt4yBgowv4ax
00DDdC+nKaCB02M3S0y9HIo8aAdPFdulW/qnt8aFQgAhe2uZmMbWVLzmFOfTjY5HeD05X8tJyfog
tcMg54taDINKm/DpEneg7lRjPmP2TXrQnaBfPc47mRyrk958zKlvQccm+a1an/SU7+wK2THLR7RD
V6AJ42b5MI/ZC+kbRe4quZaA/rGAnEF3EvPZfOm7pG6OMJ7YQY8wtMf+XrPdEAhmlD7dX1VUviMT
f2OL/5adrYRVuRkbDCOatnsza/TAZpXwkNT7cb/C81FExiTZWxOTPbr9qGE5c6T7fMqazsMxG4+k
x/jEqAI0qKzx77dbEFvN1MlKFPujyQj67ietXX8Y4er5rU43xY0ug+1Cu4zTcRhUxwybsLamRU0w
JoCuQyws8c2jGTQuHtce7p0Q4vLRMTmoyuKyBYLzF8PWugm/F6lW52ozmjIFJr+YMMAzv0BD2+Nz
c9uG/yIFvnzLyq3hswH8j16peMmOw+ZEZozt7JrJswEqTCnz2HLVp58ZBmkvG5OdaZAkIW5hHBld
Wf5jdt8OgzsRWUDaGfabvvhOwyWNSfMN4iLx8bIl2SneWxJOsZ2RTicRptaq+TeKRZ61ZsF/syDE
wbSsxmybMC7Eooekey7Kn5f//bIP83cFZ6NcuZVqRoGWU6g1Dt7R6/ZbyyEyZVZpE8xGmwZL2/+6
bFIWl/YmhUulx00ZZxSDLnSevnJwiJdUd4zcpbpK6VPuCFyvDnIALmhj3zqCvqRkbRZsXl8DWxpj
rrH/EikJOSVjGSCa+WtFiH2AUuvJmmD3qA3R23iGiDA1l6vI7vzBpaEOfrQAoryWlwJshHw9//dw
zDf2BXfvLGiw5Dn43wBQ96Y89oflVxt/16Bed/nDqbZT8HZzTDqgtEGExhqmea4d+1Udv/bt9OGy
HblP/t1QwednSjbIkGuoRjCjOdbO7B4sgHEjghnKMvMg7aRqoslYGtB5pCgy4DHAdaffeko2O05k
OEBY69dz4S231C+v42tOFYTJCMPTwa2tSq6kuwnXxNXs4HYWc6u1dNoxicF5VrTES7TbqUFzC2DC
y3spPWy8rwGUEg6BmEeBajtD/xOza2P9Oy/vB5r6BublonpQGJKGQnDkgfTJ4PM0ghe2zZxvpKly
aIdggLgv26+TlmoKI7JHooU6EH+VgmNUXE1Zuhid7PgQI6C5Q/FUzhFU6iD8lT91SezZxXtWhbch
KKfxCIZSnbCq3k2SdZzhF+0GGu0k9dpWxdgjA8SDkOuvDeFYDWvWQpQEozL9AWQdyb0Z9PZxDBEf
QdkB3UcKq8eivVVLDcgOGtoGDuA3qG2eUfdsxRK1qEHD65MC9J9utnq6nT+b8xKMupFjuHKw3xFD
LIo6G4/HAAWabw/aEGkUPHjIdEoKkvy19g0DpIoq2InM6zEyhgoJzheEc4TjTI103Ehl4FYDIXNS
tU9NGl9z6rgmubp8vqRPpJ0psTXSwD9qbCImkPJjdWUctlNz0zXX2fPGiY+e+g8JcmFPJchG+ArE
tyDIltC1dAD0p2dzJ22z0gk0POFoeW3jd7f5qQ3tDyBzg3B9ahw1vzu0V2hfmBh81MCBoHnvoL7G
N8RHdDH8hzka8XqtbLrmW8ZLsxq5jtqfbjICRZEGCcRh6TB7TakotMlCJh+dgLwP8G9naXJnatlo
RijVbIQEwxB5o/1pUqEdVEZ4oNtlj2xwDKCWAIkBnvs4E+LZ1uI52ZfLfiO34uLgoz6B5oKQBEU8
Td4ciiIeS2M/revtkBTo+26mrmIek74ugN/FCxfFAyTEgq3awg0ad0i+LaZVSFKt0vY7thp3esS0
o75m5LAmGNGLmgmMLmmVXGdW34U9KFmPsxvN3w23nhRUO9L1u4zykToHlKbCCSVAZDYQV8OnhH4r
a7DD83d3VIHF/+gficcEx///zYhswzUYpQCIAK6O5MfiihybD+Ztf4fnR5hlYN/Uv9Jj97F+XE+V
bykyd1kM2psWdn2xAA4GKBqkJ20Naq4I5efZaxf9W6XVClOya3FvynjrspYRLVNnwlQbxWHf/3TH
h9QtoFFZ+gtkpxvTVNzDqrUJUTzTNb1qcrx76qa5Ss0bfa38ZC786B2j97h6MbbK+XeBNeFutDuM
dQnls7mFQAfErnEQH+2uDdZcBSaVLmdnhf99Z8U2crOivFS4rP1rOYBSzTbzlzGrb8vK6Y+XT77s
0mV44zN0mzASKUbuhjjtBC171DHiu0FPvRlTBVsG4s8tvnLNMrxsTXbOQH/pcClaTBaJD+9yWyPL
avIcMnm2jRm62jIeGtJHH5wxYd//tS3oE+Nmh4ILcc/GUJLOgX41h6I5me6hgunTvjhUhXP4T2bE
NprmsmRr4jULzaH6MMYDiDP6+4yTHF62I/lQWA4DuR/6AuA243/fecUArSDoZ5VpuOjgfQcvut6j
hEzBilx+dCIVCk3igwxzMwbQ5AbmD0VruGRsDTLMsMZQz8I9vkSNR60Hp1dNYEpc4o0lId+M3WEA
dpq/v60bzWaPfb4B/D/+vLx7citcqsVCrwrvjLe7l2D0V3MwQhc2fNwsBSbfN23nC2kN1Qiu5OWB
9jjK7pCfASBNvN7whyzfWqxHr+OXhgGq09eP71gMyqMopSJrhSjY28WMnFIT04dQLYyg5Df/TPu7
SVkjk64Do3N8t5zzmey4KCEaQvHWgAZjYMWJ39uKivD5NwGGE/BbgrFN6KeLPhY3a0TTDRYcvCmq
cfFA1BaMy7/+8rCC9AXTWegbnM2CVV2ca8A5AuOod7+cVZufo9gYb9c2LRT33vkJfWtJiNvmQBY2
cc5IgmshNu8mlFzImB5X+8pREp1KNw/MaUDoIZiezTFlBEjEMtbhZsX97H6pk9vI+XbZzc7vcawH
NPNcupLifwgpA6Ho5xQaAQX1MPn6mN+VtXOcIKbbstFnSXvMoNp32aSkk89tcnQFmteofgiu3eQY
ltQ3vF9AFmyA9T29toP6dik89D28NFCVnc/DHDcHXU5sItQKRCkWEwSITbniZUbJPEMhJ7+JSPyB
2sOjM1GV0rzMPxASME7H5YLPuCkxMZkZmY61aXV9CxL/Q0F6r1+Odmcco6FSkEmdn1/0M/EkQyKB
9tSZvG6eTQ7NKmBvk3JDlcpxy6CKlfBJmRtyvl3eLUCJWwxFi1YgFUogoArxoy9tlvTQsWfEd7JI
kafIvhRnrLfR/wfGSSx9QEEPo4duVoAp/FfmAOrbhFb1AzTJ/mUPlG0b2L1Q/8BcE8a7hWu2Mpot
b8oIlJ6kDkezD4dmvLpsQrIUzKTyKjB4eimO19vwHQ0Tyzq8c0IMCL8wOwpcjbysunu7Zv9H2pXt
yI0ryy8SoJ3Sq9aq6n2x3e4XwdtIpCRq3/j1N2Tg2NUqoYiZ+zQYNOAsUslkMjMyQhb89s4T+huA
1a1TWlDD2ZwnvWPqaAOFHYOMsj2NTnlvgrbXt3ir+rOFGbvCsWq/66h9306KOM6Cms91ljqHeRTa
4frCd/ZWX3t/67yFZYOp+OPCM6ddWJWMKOw79clS6sekyz5dN7HTZ0fbConlOuSAN/m2ojPrRVtZ
5VTGtC7Bx8UNzW+t9JSm7G3iatS1nc8hHbWY3S1YcSYPR1VGEbBzJtacCZVbbDpO+2bPXWhHFBgV
xpMdWzu6ZtBWsZt/v75QiZFtoWemDbXhwhiVGRkQN0P6yiip/KluJDu6/tqPb9Z1Q/+sxt14q60P
izkIrAYFlmcyqH7TarHGnHfFAv0tg2Yar4knqCuBp8kWuHlFKlNp6pWGV+Sklre8BDDUNE6Uyd7F
u2bAmYI7Dm2LCyUTzqxsaau1s6pBlxNQAiS9ESZLJLnBruufmVn/fpa96wk4PBqGJ2rCTLz3W914
cJXUebvuFDs3DIrCfxezLvbMipLONo4YvhXKKd9Iqr8WBokrsYhgwgRG0CbLf/lIZwbXUHdmMNeJ
MDG+BC/ECOgCQDlm+5v55/VVyfZuE5KNtCGjs3pCMxtIC7CVwbAMkvtF5gebZ0iBmYuyX2BEm4Cc
L7sQKDo/kapRyMxsYkPVm0RgiqSMDdbeC0VDhd2465RJ8kK47ggXnHrWMBlCTy00uC12V42Wz+vP
lTWHNrG91JCE9Z377MzrLoqHFHidnEMELh4zJVzzjBL/LVXMclj/ukyHWPTH3ZCwfXS3tncMSKnj
I43Ll1pbjnlXexijk6xn/dQXEe/MyuaaAljSZIoOK1RBlxTA2GF84gYmNeq4TsEXwGUFn526IHiO
cFfhVkB96ULsBW8wIqrGwbqi+tj1EWDwwFeH5a3bRuCA883D0Pnap+ZrEdJIqti1rme7Xsxq6Daq
Cug5bvN8TMAInow9UIQnQg7pIT9BsusGhfuGeulXcGd8ciS56d6dooPjAe0CJI0XkixNV7Rltq4X
UvQ+pn99pXstymdmAj+2tLcENLidKokieyfvzOb2wsxYDT3wBRCuFozpN1U66iFvnPnJ6B0pgGYv
YoExA31U2wKWa1tUQycVlCc6ylxtUH7WIqMEfD4N11GKlofgWAVoXkaCu3cIz01uInHhZmrZlgAX
DLpyAu0NdN4W51PTJ2Ft9P8hVp7b2gRkx25ah8zYypnaqdfWFT/OLP1nalUueQ/KVrWJym3DO5Ri
YQm9uVPdG886V0OyqGFrW8/Xb5ldnzz7ZpvIPOSoko51AYb9jj3oc8eCqjVulLZzvLSwbkRKX2yW
HinvZPTdkkVuIbYzsdA0boF9YoVCAgOPA68HdyczlkNfTql/fZ170e3s4xmbfC6h3ZA0dYbTrouf
Wm2V3lz0p5VyPWNT7UH2ovK4TiQnfu9COre6idwN6XOFpwrS8t58wcEpwU/B78bUfAS2OqwXWSFB
tspNDK+GkXY5HtxxYdRh1menpZihMKVVg7cw4YOa2odU+tP1rd0NMX9dyFjDwlk2ZNeDA64XHPu8
A1y8cAJ0fb3JqSRfcN9TAZRWbVCQATX30YyWiGHKbcHjdmDTMSHur6Tlo5/pGAob3Ro3I3kmTftC
HMjaX1/hfmD7a3qzwipXBzWf16uio34zf8pzJbxuYf8w/LWw7vHZHlp5b/V6S3g8kzZDbGk+dQL6
NTzt752mk8HtZdbWv59ZU8ClNlutwWNdU8egw1gkdclxhkiKNxnm1+tL232MQwflz4fbxE2XMs4V
GwAHQLIfSCSgItVFDRRp0RMPZICe/RP319gmdM5FplsorqL+cxzIm1NPdzR/r9vuaDDZPObuLtqo
Mzng4r2c4KsL0jS2Cq9oS+VQrv32osuftW7weSKjifrdI73IVkBZiOIMqM+wvo+fjAnXXEewID2Z
dtkhHwJT77za0R510kNP1XpIbf5guMOvsaKyHswOOAaseFghpkIwtgtG24/GF1tM6BADL2LryxK5
hYpHwrQYMx49dRFWhrUcikmhN+AFLPylKGroIzjGgQ5UgfxVS0NqARiki5aDt1VfjhxIMkl02AtC
kHoDCAL1bvUit5qAsZ5R92tACTc88HHyyWzfjVJJtD33OjOzTacqE6LNtalWseN2J0w4I6zWB2PM
bmiTRWnb/XP97OwFnnNzm69Os7Srqhrm7KaOMjO9LRsZ1+2eF5+b2FxRVaUsoInXq1jhzE/mpzHP
g855tw3Jm1m2cxsf6rieCk3QKp5RZewtI7Q49GNms/ZLKEuMcJDD9b2TeIS7CdqcZ1OGTlIVN2nv
+NqsQCavtuZDNhISXzcl28NN9O4gvYPLfapifWxAB1XSpzyvC39Wlpc84ZL+0d49eP7B1h9zFrxH
ljD09MYqhiwCZI+GF3BHMx9Clszre/02sZW4zOt3O/v/esr6hc8MN+gnqHO1VHHmQFtuaJcYZE+A
oBbkxm6IxF1knr+N41Y/20aCYvTiKDc5XaKKyh7weyYIuHyNtWNwicpUlm4uJ4H4bZm5X7lQL19+
XfeL3ai99uEJYBMuqvebLRsMkfClR8uSjVN5Z1btdJwBEwkctMkcRQkNV2k/KUpeB7Vo24CVlYw9
a89bzn/BZh+VerKShDg85gjToemy4i2vB0+huHy5bcQ9s3i0lM0Uq4vr/of0F1RDmBYB6YN7MU5o
Nw3mlVvscMHN6sEtzPnBZQA/qUlDPHAKNEHnsloCXN79rGdGNwFtyeaaINvPofHIvI5/a6hsOHAv
suCLgurTQXsBkNSPB6HkKy+kSHEQyA9BTqr1Y6y/XfecHW4E8HWf2dicciM3C8gHoNE5+cjKOPKX
HywLyuILf5ziIvfzuyFSiwhgtbL0yzGeuiMd/XSdTA9kj+zdHT37LRsv5pZO6cjxWwjhr6Wh3Vd5
EV5f7w6UEusFoTH0WoEgQG/y455itrWlGtegG3Eoish9yJ8r8XvMTQmnyHX84r4NlV/9P2ZURtz/
9xqEH62vO3AW2hZ7HgxNwQqHDjKZdAh6QHGvr3Dvjjhf4MZpMoCx9UTHAsuJVZ6YxTdFQZGJO1Gu
mrJJsF0PPdvNjffM6JIDx5jhQpoflv7HAH3f2f0PVUm0N1HIsgn6rNvZJb0f2nwSq2yegOicXkUa
hfq8NPncXwq4moBi+d3S/fhpxozx3DZYFdPUPJQLdGgrcwDsvJBxvu1/oD+GtvUIwQG/GUvEatV5
KUYwVdqHQVUQoYgkVd0zBC6FFQyGJV1MO9bgA+kNA8SY/dxlR1Y0/U2mpjxyDD0JjYI1krO1t4Pn
9jZXgN6NKSkTfKhMrS0fY5bhQkcKdJ3spbcXJ84NrXfR2SlyGp2WZYZPNSVKnBgWCh3q278/RWvD
ChzxzkpnuwkTmdE3tjaB7BN0/OTUFCpEjsoMNXcj68K8B1HHdXu7e4e5AKJipOIS4Z1VqYmXsqji
kte1l7nTHViev7lVIRkf2oEH4348M7Q5sTkgQ6LURrCYWuy4VInpZZZAIRqqGqTELEfdGQdmu69l
qxz7dPmp8fp16djRdhJJ5rVblj//KZtwPzrTYAvLxFMqNiIdlDy09odPWUCejTv9jbkQTFWOLFZu
Xe7LJnJl+73x1cVkgjQmnnHg4ox5c1iKDvJ+ksi1m5YBik3MFfyiY+74o6OmGF5yCwNYCpHz2WdJ
JgBGmHWv7RrbUycI0C2UZIcJD7qQGW0KUE46Sjxr97Bg4mjVf1etize1Bi4/FwDUIs4RNrX+pnYd
yY2z7tW2ZIDhbSAPMHwBceTNcXRHEHPXOiiYtaQ7IkN/7wgJRZEeElaekHs8ceG0Epu73++vzS0s
1M7qZU4WGxfPIBYvtcU/wPJ9dqdC8gl3d+/MzuYLFk3Rs2I2K8x8dkFemTcps75cP/q7YfrMxCaP
tGrHKkuOE2kXNIDujG+3T4bIIdAqedDtgjeg0EMw3QSPvEAE9qQ3laqA2CM7zrftA3RzfNNzvOqx
OLH4+qL244yD8W3gzIA32yJCeZ9bhcPAbW7eaW9LOIBMzAMJMejmEo803n8ZcUZgw4y9DTeEmsOW
KEUfecWALCvitM0Sj5P5ITOSh1FbwF2A5Ee3CxnB6d6TxwGuG88uADgxUfjxdBu0amprKqpYHVXX
Vyo7xKzTS1ZWn3qn67xJNPftXNwRLafR9d3ddRkg3HCnG2tw2Zy4OnMLlkxLESvQixvzCU1TfR0c
7xQZ8fmepRUXDTuAcFzQxjtQ/K3Ak1jFyTCnvlOaSizArBObBtjWE6A/JdFq1x7oQnC9A4htb8Fb
S5Urg2ApKAGtIvG0xTU9kwxNPEL2yStnyPFd38n1jtnGLhQbQUKDh/kO7m1KtbrsELtck3lz2h4g
IORjcMy3+Z3l5JLV7UWTc2ubW6fMRqaXiYUMqYWmCTRnvuOUVpLQuL+Ff5e0cQ5VmKwENThKh4sl
Insg9+qAO2coO9VHdfXX9Q2ULElf56XPcjF9YKNtTFhS4RgP/UhvBOtlsWQ9SBcfCZhOHDakRiAU
/mgD72MLo6yIW+pJwVtN+77GLRLPcXbKJEnJ3r0CsMAfU+vmni8nES5EbYo6rnCkPHS4HlS1h5wJ
ZBT/y2c6s7R65pklnuZs6Ep4Oiv0l0F1blB0flTm5sFClnD9G+06+ZmpjdtN04TxnV4t4lEdw9Lp
b4T+JceQPMp3ntFLdnDXGCid1hiMULyF55lprzt1hhvTsHN05xyv7U1fsUZPMyJTlcns7brfX2vb
OnlJikSASgOXZz4/9RY95PZ0uL57uy5xZmIT5ilVnGEYsjoGQq4JGB9rf3YqI2QQ5pJ4+t6N8pul
wzUxVg1040efSBaqsNHFh1qEjc+j5f+AEQqF64mhE8OfINzg+mkLaoNFE7Le428cysUpW6cTAZRB
62dbGck60+ZgdiliyxvC9tVJUTT3od2jveXPBDmq33xqb+ht+7npD84YCzccwFkSyBCDu1/07Ges
fz87F0lmGKzUka9qfL4hQgMTgAzntJewon3zZ6WbbbYG3jnuhKCfM/eRkFpgEBMKRtzsHlNNfzH1
/Mk2Zhnx8M7BMHAegDZCDQMY2o0fJVSvuJ3WJdigGWAdqANP2U8m6pvMnR/6XKbEsrOPH8xt0sq0
Z2Nm2RyEjhxyauDLZ55dDpL0eOdsfDBifPxYBFzkC+dYU8pvmlIPcr3xNKuWnMCdG83E8JxDoIRh
2ReIbsXBEMFUwjP53Nz3SonGdVtEZgV9P/BFSIztzHijgn5mbbNxtpI5aMSTJl7AgoV5VTAzvwDG
IVLvh3LXvGJ+tA7l0/k7O/nB6mYn0UVZSih+4PQ53xf2aEIgcQHh8PVQtlf9/GBlc7hMYavLqEOh
YaKN8mkVf0V/N1sekWWqUQvag6BtLTPo0AU+qLR1Pau2gdm1UlTeOuMLI5R8oZBhe/rdhZr1pvCL
PKMQMO7yW0xUmcfrP1i2K5uT6hqTNudcRwmLPZfjwVIf2lkSc/dNQF9qHa9AlXGTLimumpmitwuw
sfIAlwi4X7w6kWEQ9134jxVrkybNadUkJE8B0NGfOnv2U37rlJWnJLJC0s6xxxf+a2gTZdQFekjJ
6kcm6ibFK+9//PsvAjJKbBXK6LirNttlkIxTZ9Rq0F8yx8O4aQMUZaKEtGb9t+umdm5DC1wcuI4w
1YdBm62psmKicNa3h8s+N5V6xPzifQ3s+GSAoJKMT6aKuxjJ+iRJzXZcAoZdaMFYyDYvpBtnvVVs
AW2umE55OJEqEs50nxRVKrGz4xQf7Kz31NlVV6kT7uFcw9ANoKD2bPk2U/1EAfcIlT39ZaY2e5mW
KG4DNIGD74P7Y7jNfg7PzSkPkwAqGZ751igP3c8slHWw9swaoBxDU1IHfmX7UO15mUJvDAlNiWdO
Zz4Rl4PJ7aZrZGOhEkO/K3FnW9kCT5x0FFtp9k6gLZ+r+YQZTshISDZy53itw2zrACpYKS4arVVr
VqMGzqw4nWmQKMI3JllZYc/7zk1svGIRxmBBB7OOZ8DwvVGxTuZMHtBk+Q98CStJEDiQkKjjE21r
NLXutpD6wMCQSs3yzSq12k+KQvXx3EofwFg03xmDRqLUSCx/HpgS1MDTII9XgXKni33XQi3ixuj7
8saB7kQ8DLZ5whiIclJbNwmvB4OdXfndxMCkDMazcTF9PCtcX8penU1sfF5rfiqSU98178B4yNoz
e1UyTLWv8CPgp1HZ2dzElE5iWeyV5s382fCTmph+NUzhRBOAR9OQp9HQZkeD2kGvGMH1Ve65MVJE
RDvIaV5KaoJWuWhSY8IIF1hcqEH9Ouch6RJwHn29bmnPkcGviNts1REAOOHjftZL0+BaB0a87Gmw
FFW4NIvkk+2VvzHZhHcgWihot24LZLZiq4IsQImKvAvw4g9NZr1jOvNeNEi3CXNuoE4R1nYVzDR9
ur6+HZIv11pBWkBE2CYKZWs6fhYRaF/VHDNBq7KrGVilcxiJdp9WfaiX+iM3kURavIly9t6o+m1q
9G8qd36VNItQDnq+/lv2fFcFM+d62FYqpM2dbCxWQox0xdTNjwZIv8bhRz4l//4ygcP8NaJ/XG9u
gFkeGQ6P0eHBFI/90GgYczDpoUikTfQ1W9k8FYEM/D3QhcmgiylAm/YzCmfAWyigAtGb20zRfSuz
w8l5ZxMgO+OL1aDfwSUJwc4LCrhElGcQsTB0ux1SBVdHLXrwM8Sz0dzYymfSGh6adD5R7otJVkbb
g5MCAIwqJJDpoMTevoeBKCmtyhYNrswJzSkg/j+5fu9ZJx4qgS1xkZ2Dj3iDIuSq4Qx2l423JqBo
GxY0T2MxOr7Cj0md+m35CN3e6664t4XndjaXCy8xQWrr+HI9EZGqDkHaLb4NjtM+sz3TEJIHx06U
+bCsTdoBznZ3zmyYy/ngZyb3Shnz864FDQLOFoFkw4UIsWo5tmDmCv1ZrIPN9Lu0tyVTEnvHF4iA
PyY2J6t2KhDurMd3qO6d+pvSF55qSfqyu98fsxYg71Mt9aKHlmkkLci6jL6mpyLXvNy4g3bNSSf0
P3wSkKUB/IJ+JPhnt8Eo6Y1CYxYe070ooqawlaPtppnkItt7RYOA5q+ZzaYxjQz5ZKyFuafuWxWK
SAusA3toD204FZEeoAGUejK+gT1ngJIuVLVBGYilbU5RYVmsyxq85WbFCXr7ftEN7/r52bWAAwS1
XoDNLkbJ1KlLF3UhUJ2eFp8PBGQ+Mh4DmYnVVc4urjK3RgH4L4qA6hKb9RRys5asYs/bkMb+WcVm
nzpDHTIyYhWlIH6f9V6uJr6luABs/KdPgifU//K2TZ7Bkxm59Gqq7d9wLzgyzqj93fr7769/P9st
Zmg1MRZ8ckNAQEfRj3mZ/XP9m+/1MsFDZ6KJuSq3oMH40UY2lnbbr2tI7rJH5W084oh+GSI3Vm/p
GzQMJXnT3pIwLAiBBHwhgEbXeHS2JLVX5hGQxrVy18dLjSH3RNY+310SMmkdmabjAl24sZHq9mxa
HIUgfHCVx0hxoQnsV6BKq8twCOri2MbSnvB65rdpgwMyGvBMENC8b/PBlkMQ1HHLMlayUfP13qZB
l3URS8SNMGmYILM/quP8OlV6RPr0W+mAgxPqI5LUcC+eI7sHVhSABbChbFwy6cTsQIgJBX1HfSOg
j5mM9rkj3b/Ws4PsEvIGXKgIRtrvT3D2GRtVTdsiQ2eM5ukXATUS3xR1j3oFhs+uO+jOpQ4MHiYd
0KWFMtj2Y7apvXAV6J0Y5SRwP3JPqIOnD099gUkJ2ftoxztBLwsRsHVGA8zOm/vD1is34XjYYxpF
v1969lhVMtK0NQnZ+AlM4AtBrRx1g23hR0kENXRIsMUdBPrG8rsjDkveRqr7wBXV6wYJengnGkIa
A01gJOjOJbOl6QxWbrdrUzuDPZP2v+jgRmBLOjlM1h3byyphDGkeuvdY4Xb7kpYxaiROGdsjntFD
aliRaIbxOOa4qxK9yDwCagY/L/omMigbIaCrfwWbm+lRarB/H2k+/JjNJT22WVHZCUoNmGj5PM4p
eIBSWxI99/wFqE3gI3RgkC7YtBI+tZlF3HV3tQpcZ+J7NcjmWPcee+u00v+MbMurZgGEUVuTEl1o
8maZ9D1vk4NqG4HJ8kA05c/RgKpVJ0jc2N17MloHwQFp5lnCvabXZFnCrked/ZzNGelIllCwF5ex
BQlVSlfNniILQKpzX7JB8pDfiWYflr75hrreqUraYn8Xw3lxhfItKZKbaekkCeremTRUaFVCrRJH
cptaOYszmL2GHe5FNDbiQF0VSBs0BSsLgtwgj+qTw/WotrcwpMPIITHfBKj25tat+w4cgxSVZosm
fqpOuAoYf1CAZ71uZ+9j4SDaCNOoMF3ozjp509qkVutYs7qoUjBJpjzNlumN6b+nVAeO5szS+kvO
bgTTHHhTQZ89nid2RxMHD6/+xtZnyane3ThDRe0DN7tzQU3VskpNIEdZg5pKCVnTHgyFPgyFjNx5
79Yx/pq5wDGLmauGgJPXbvprTBo8I5QfmMx/tXuGMn0ZXf9Me9UkIGNX8SbkRKBM3PhDjynmepnQ
azTz6gfqkjeG2uje3PY37WRgPEGl/4gExV/TwTg7+3Ld+p6TnBvfvJtrUEsDr9mXsaY1XzO9wxSb
9msazGO1TJIS874plJcB2zYBfF8/75mXQPekGjKgkuJa8DAj5gEKK37bWBFpJZb2viCI1ZGS4em8
w5SVWHWhFcgbHIP+nLTmIcnpbdEsX02Txw0hkmbx7t0HSJep4Znr6ChVfVzZ3FdjNddDGavciAZz
YB5nsw9iv6BUa8NjKOF7ea+HejuHLq3vjJZGUKSQxJW9JihaV0juMI5lAp67KUpMtV6jaIllz1GC
97bXxeR+PJlH1LZ7kLCvcljJFxpM33uohMayweG9+vKa29voZgMVDEqQj7uwuAVPsEv4vtlyB5qO
T2nmfOcjDgwvy+cpa+55N9xAHq33S0MffaHJGmt7HoZDBIUK9LkxlrZJgMGvWWvMxS8oljZUa+a5
Lg0wK+XTQTlePzeXDw0UlHBfqJACgi8DUf9xtWXuYGqxHdu4EI/10QBPB6Z5MR2w3LN7wDRXSTUq
SYfX7/chffxtElpIALqvwtub7ytGHc/aCgikVpu+Z9q4kt0bL6VQq6C1Z9frhVN7NVVHb1Dq79fX
e5HtrLYxwKytyggr2fXH5VpdnfbZjEFaoXfvbd2n3myUMjzX/qaiAquBzgYUldtQiO4R5oasqoo1
o289sGsf9Dn9Rcz0pAvnG26zeHLHI5Sf7p2SRdlIj0JRbgfi+tdXK/0hm7DY9amA1iKGeie/EPdD
Dkp8DGEj/vqj/pQdZgzqSHuKF1Fr3eKzxW8+b587SJ1NTGymINJ7TFKrObSNVvrwvjzIKAX/9iCV
vFoXcuFTf406m/49iO+nLEtQlDGSbxR43mUavV5F+bkRfmotXs80SdVx15POLG4OjsP0cSjSFTFA
W49aEKRyZMTeMhOb1HHqqkQxGuwkZvKMW8zddp8dMspUNWRbtzkSjHWVWpqY1gH8tQrAHUgDWytu
Bwta5GL6rCt14y+tIonyyE0ln2xd/dk9qlmsxGwjPlk6JbbtWR3/4lB9eaVWrX/NOgtVDtOtg0Vh
ua9WDT4idKidBxfNjAgDsiSmZgt9+Ix0gZ1P1VOZJz+FYs2BkeiTl44LALbkfeQZh1yvQD/JcQsI
k47DndqkSjAtyldrKD836nLiufZoJ0pg2mBf0pZbkeD+qyr9NND2rsYoGDUx4Fyn7UPm2h26NtPN
oChfxzItI6pO3GtHiunLBfyiaVURD7DRU8qzB5AtB6LqO68CMyikbjuwwFtR1YKeSBNg82jz4UBb
qnhioe/Q/rhVtflV16rQzPnBrtiRqjbzDKs44eO33gyG/k6wiE35AXPyX4hR3moWFCNRxfDApRBn
NoualefR6qbDnNYHF4xIZAGArtZZpHJ+spfhtU+dYyOMKDetE5TODp1oMQOMMRuXPpZijDALcVKK
PIbY1XHtc092d5/lDQmEimjWpFWNN1mPvpX7xexcyL/V9ic2DveWnfhZPf1CeACKoDceGMVz2W3L
ryRrkDFY6o/eNk6dQFPKEMUJX3+OuFX9YpqwfdeA3nsK4gy6DE2QCW5/IZ2ZHDp0W3K9jrssc/zK
ZCO6oY4LRj/zRYjyjifJcarmI6qM4GNyknh2dDSAGucwWNbdbCD0Ot3TPI3kEcwDBJ6U9uFIlwX8
FDMkjJMcQE6rfVJaBb7CNF9z+vbTuOTROOiZlyo5Omgl7iK3AtLKrNjzOCuzhxEa4WH4tw8qMcA1
iv5Hhq5R4HQamJOKvvRRz2hjYirWTWLCvZdFr/whV1hQz24XY6ItjXivtQ9FqQt/ctiw4knVdejU
jSxW06BMUywRuCQEzRxy8hix/NUXFCmQotzYKrTftQFTDPUYscz+wq0iHJPpBoN3XwstP7YIFpbT
aEEKEPBjA4IcQMo8R8vu4K+3dj8DUa88o56cLt5gJmPrN2h6f7YYOilBkQnzAVTElh5ZdSZ0jyem
/nlKOfgUychHL68EnHpaQNU0NsemIjdcw7RUS8YAyMqAqWmkOC2eapOzeCAieQW76uiNXXdX1AYE
XVFzQE2jb7xcG6agSdrGr5zlvctLK0Bcfe1KdKQxommGlQojaCR/czLoGq+T0u8IVz9cMbzSZTIK
r8vT2isnIADziRqejdy/rqnrq0qhQZnQtZBKiBvXWvidWo6gQgXTnDc7znFi5tGa3eOUjxzUl2mj
ocQOSF1W585DAkI/zMH034xlVsFUPCwRqr21N5OMBcIppjtHr3JvXHRwOfV0uW9LUga16r64uZ6G
dp2QI6pCedgwzI3202SFU8fqezMz0ekW5VtFktwfhjR7Re36dlkGAjC2RY7pqNRIufvqBBgLKoRG
lDra88SXe61MpqcqJ+0xNQSYelrDAomT1ftF5ZwMksYQf/mpF5V5O7XLZ0ukL0OXm8H1jOLi7frx
ct9C/WtoI1Q1AfeD7ZaRJvo1cXmt9MfrViQphLMmyGdXg26ITptEjivJSTTqAbKyPLbjMkfNkPRP
w5yQR1uppA+P9T7dJhEg+kbpFKgI1E83N5KjDpOulqj9zT+mcNV8z2evP0yRFpJfcu3dy+cW9vLc
3OahYXAy0D5bK2+YrzQbLzkuj10wh9q3MpoQ4L3rm3o5z7mxt9lVvFtpkkIQLObF9Cz4fGry8qFO
1oiikjfms4IeNTTmOOQUqJLf65kRWYXiF+kQluBkxAVW+bWafkLhmUneIVu/wtQbkIQY1sKEIiii
tmMqVm+1EL3RSWTMX6hDAu7eJlLc4Daf2hrZpGydojRdVywkcqrFM+v3QVo93uZSWwubjE1tskIF
Jp5Exa0dz4HiaQcCiYpTE7t+vfjp0ToZYR0DqlR90SVl8t8lvnP3/W0ckAiAIldgzfZdRWrNGIHy
IVEXmiftZQzKeyDs/CyywvE78ctbp/KKQ/6iSb7dBS3UxvB22HMGJZrQMny8wXfi4rE5FUEWFA9J
4PoEiqntXf4DXTjZ22YbJLZWN19zHIdW5MpEIusFUInPdeQ1vvKcvJovxWfNP+EN+9J9MX5eP0QX
fBxbq5svvEolsQF3KmS6h9B2fBKxAArpcRflYRpm30ls+AAooyxh3thR6ytBFl//CbJ1b/L1MtOX
xGnwmV1kY0hpkDnHDv2Rqp8TMUkeOTJbm4io6KIhDZpoEc0YlFZuIOkn5u9j9+5mn6+v6ncT7Ir3
kk00tJW6xiw7lgUd4VftdvlET/Oh+wXJkrB8znwW2EdxL3zNd274L8MbI+VkgbvmUXm9/kN2j/Df
U0Q2UZIZo8PEgA+cA46L4XseMiTRo24fU6sFefpkYs7R+n7dqOzsbisGmei6hINPOoKyYR+QNy3o
/DLWjwxS3yfhixAFmri6kY/lXtwKW4de9+PsrsXDJjdMCsuFGjHqerP+vcvdu0yxbnXzmzucXFcJ
Cge3cPKe0/qfXn+FTIWntr2vkPmQdsSruIytaN3ka86wqSFg0meyF6hkRAuF3Dl0fDW1vOm1CUmx
bOxH8r23lYO2z+hv9EBkji6kifMyyslyP2rOC3FBoqPpJ7tXQ8nnlhndxC6loUIpNYNE5T/khx62
L/SUgHRYubdfASYx4sRrPfM7mIEZZGEkDr7u3ZW9dTYRrIBsny5SfPDs6JwQOo5ASpzkaALJJ3Q2
YSpvobalFAjP+Vj9pObwkGTJe5fUwCaDzf76fhrrb762pk2cso1KyVxV0aJOpdEAAbtxbk96bwbc
wmkSdTj1U6CRnxY6YmlnBir0Hvr6Du3qCIMGwaLnDwoHbmTU/aTWTw79MoDMl2IQZCBIBbUWFPyY
6ptsD0LkPkNJNle7mFbAA6Y2nnoy3p6LZsrmVG7zbNfoidUAthO5y8tSpYE5Op7SPkOpHlMjP8rB
jjLyYnFZUUvml5vgNwgXjPao2UYjaX0Vc91lpXhL+ljUz6P6XjgycWGZL673z1nwmcBKrfarL7r6
bbb8UkzVM/MbLbf92l38ln9NIVwm8ZXdVPNvgHc2AY/S2qnzRJCoDVbUWxHMAX/r3xoI+xzYLT+6
uNGTwL61gzo0TvntErUomio+/u+5C9yY3ayQIhq0Jzlr6eqn1/x4E/eEmaQQYsDlI+rX3vg0jG/X
Fy/5vttxXLdnaQKBGuRMzVOW3vYML/DWDgbLAcDBwXP9x3V7kr3eqmf8H2nXsWU3jkO/SOcoh63y
y5XL9kan7LKVc9bXz+Wb7i6ZpX7s6VlULR9EEgRA4OJCicVkCFErdFVOvhcUQlFaxI5aZ+5tOYw4
xaBsWi8IWdkrHSLQNP8ygJmj0gIw6y2T1abtt0zOdrflsdZFG7dkjpZ+gXFrlx5lGRVMOHU7WLle
MUBKDIWgySulcgynVISgRlZBdiXYBTPLfH1b3VA6gyx2dQnnTumbrtA0l+vG8CUEq4UViMoMonGM
Lw/RP2hxzZLYRl1XxxxNckCkzVqiWpNRirbRZT3+qSCUrlJulyZ4ryfxlL4MyTQc+a6K7FBAN3YN
YhNGefQThvVqJEGWooFmHmPCPxlJni/GroN2jRZStS/zKXFzq/LFC5qiQU6UF2bI5MATydF+2q2V
UMpEGgEfjT2grXhlDbb8EmfmbHFf2jfBbi6Jre/0o3I/3ce7yQlKs78r7sXv2Yn1+Nl0rquPoOxm
1TbqCF43EYyN4AUcOJjm7gGQFrNTmH3nmzZjJYuyl5jnl5boMiAvHn5f+5gT5snO5CPrGe5zq/DL
0vwZ741z6/Ju5seXxOpc8aA+gJT0qN2xOAg3b97qaygLKYSaUOpKo7nVcuilxNS1fdZ9vX27P2Vm
KMWizeQgD5oYpio5Y97qdgWqotqDDNufOVFqsprwPnX20+KoaDAaKgz3qnnNDZ5Vb7ELu30uzcpu
neoY+8KhOXQm0piqmzhCZgam6LOQn4xNpc0nadpIMkTybqyPxzrXLoGxIPMq+7f3lblQymxWTdep
eoa7M97nL/q+f2jxriPT58zmgDwqKsGNkz9JTuSIPq7uCZPbksS+/REMdaYt6tToyZRwgeBGgbpH
NPeaL4ZXCDIY96RjMzbfYl5/uS3yUxmWPmDKwjZ8kvBoZEVY5Upu+9A9JnZuqU/kNduhbmWxmvG2
MzIft8SgjFTMV6k8oUvH7ezREY6FrX+t3NAJT8iqY6BK+ZjcFz9ZWvQJ5Ucvk7JKBYIujL7FMpXH
/CzYoFx3cmt5mKxyNz6BMohpDDa942qZlGkaFXCjtkINvQUy00yj4CzMI6tVgiWEsjgqughmZKDx
XsrDd/DFzej5nB9va8jtCwiSwd9dcKyLsZyScF8RjvJ4KoT7QWege8hn/r3fQm/s7yK4QI2MuMMd
lz1YNDf1JI/zRJ+ZRKfLulcl+AivadUDT2IctyRlxO9Fq0UCVN7NruqigMewJtvqtpJEqVtt5BiV
EGLTSAPYgkB+8fPnDu3SxE7zB+3ufyUlvC4NCEEwBoLT6xOFWcip0xQNULdyAVSDQ7sEsNbHqQdS
8LY6sO4v3QQUjCIQbdHVAeme8JjsoncVqVxQR39VTsmL/iU48K/MDb2thcjE/64iILWpZXXE0Q0/
2l/Re4QKCLHKlrRXfine5ODVa7NQ+NvR58cdpvMERisLclTjyTN8WdzF1g7VDskvL3zuyWR4S72M
9vQinKp9etHPJUOHNt8NK+Hk7q9C32GaunjqYCeFAekewmB2qofHIgd+QJ93jEO9HTli+tPvwkoD
APEQ/KIwyiAuOS6+apVeindludP9CoxZDE/3Ccn2uz3WeNrdxqMcxSEEFkfRiqA/pdUc8t31MjLe
KQwXhzLD74uTu8BoQPNKXJzuTbvMxtK87NDaHC5jGJkcw5yJt80yuvJ+FxjyVTj0KAe78S+UytIX
4UdwH+wVH7ijk35Ettbrv2j3xUG4jx7mI6a/epEXnFmZp+3E7V8apPGUp0WiuIh6EirWjurxFmdq
hwDzZl/5nfENs00c+XthGUfjsfzO0KZNO7sSTFk/Ph60tmuRL5/3glu5YOHwy52IG8oakMbaaMrJ
8nGsSHJWCe5cxJeGbx1RCd8Yi2HJoHxsLYcj38fE8ritjlE+9nDsPc4pDnzoyD9mW3oR2ebu9iNK
u+bgVpc/ArpoTkZYnulH/0t6rHbYRYuzBB9906mZvaV344WdcL9tZNGB9LveCgkQiEFOLiWeR83r
oBVmXDDVkqEd1xfOam1tzgdq2eOZxO8hCW2dszvuKs+w/5VP/FDDq11YCcIdDPMEFUlXiN5aHl3f
AFgwjDTrnCjTMqZFa/QxIhdN7JysBg6qewO6wwyjr7fV8LY3AInI70dTGU04R9kALRwxjXgRVQLk
Uu0xyn9wWn+n1cnzbYEsXaCMB0c4pYGpxym1OoKK0Vb0wMVAbvO2GNYGUqZiUoNGHElJq1fD/SJh
8ILGJ8AtT4+GGLO83LYw0uyNRBE4O6mrPKuzoE0l1jT8MI7RUfdIhTTYGS3A2y1y6Daqo9b/Thj9
X1/3l1i6w6iR/nxiZUVhpv1J639w+cPtffwbJ/chhLq7ojio41Dh7nY2uDptwUzswdcsFY9yyQEk
n+VUGXupUBFDOzUcaKMR4baO4GKec+oAvPHKPYNyxi0cmPo77THas+IGckKfXwofq6TCBhRF+Kqu
4NLmPcCBXnwiCBh20uETzp8+Mupe61nYjLyYC66WSGBDDfj5QY0NjM9KMFfduCs5cFXvp7EG498i
6PtkNPIH4KU53JLTUg3Le4oeQDTgZUne78CcXORm3JQNgHthZw1du+wBrQ9Z/HOMM9GoM6lA2A98
OsoHYBlCf+BsgrffTLTBjLjCYejbtkH66yRotLoWTGk+Dri4ydG4hA/qHrUmM3G1B6BDzeQ8Hsvr
y0ph3OFtb/whljqYqpP7XslwhdvmZzM+58Y9Y10sAZShBUq3zHLi7vn79A2AXbt4jB7R5X6MFlyk
xgpdFmvl3+SKP9ZEjnXlp0opbmrYWgCMLvJ+dlQCKOBMEn03L6GVOJWFWgjrJm0/UdFU9ocxpMv6
KjcIZV6gLrlcOltRHnincAM7tsZm13EOmdLCMT3y32SoP4RSAVvDpUk1B1iq7M211T6Mp+SSgBjF
ySO7BosyOmgUK3WFU3Sv2epp6i0DZOYm+0uYy6d8wdR2Q7UA1Qg4VPiQ+i5wmJZ4KXdfFax8PPy/
203X8qtCy4Q6gH1uHeXH7BDUiH437AcHyGKr+Af1OpZa0Q/1cR6QgZ+uEnHIO+B3nfQn+Bo93RSc
Yp+is9Rh4a22o4a/zpd+pleRrgYZSRZpsRLaER+0llyDWk3CHHeXcVO33qwYYA12BXSVohGNujaB
ri0ZTxKJyU5xyeNK8jHmHJBeM/JFH6TLLHTT5qN1LZEKVmKjFbq8R0BJ6iv9Od4LQP2IsHOzz5pc
8zePt792kiYtSxpFAMIWssRv4ctsJe/zOXaMB/kJWKN98TbbiT88g0yIgdRjmD+F2tQyaNN6NgLV
lSopnR15aNQCTk/GxE/G8ZGA5JYrpzYzl3IukpbrM2DYtfeRC+j2rt9Nz4XF7JvbfnJ8bCZldoZK
XqZagWNEb6Q1isN54B+4kTPrwDWafZg9tPy9zOVPt5fIClYoE6P0nJSBqANHmKNOWfReFujmIrS2
JHpajMzDW6sxRDKOTyUbsXIlHIHPtJhf5TZF/hP8q36L7vzbq9pGZX04DnoyiRGjbXwmJaH4ZXQA
QHdVKwCssrQAS29tZZ/4y6mCn0xdZhafBDA3dEalAhxtkZJIJrlHcM5ZJBlXn7QHFO4d1e2ee8bb
jrWXVKwZdITjb4Cwqr3nckDu/+dJJFSUqZIvWJ1WI9cgkAVxsSsKez07l8F+mlnxDLmwt7aMimdE
GWB8iSSBmi8z2u2PzdUR5Ce1MrXUFNDtYwHPBTY9ZoTB8AW0fU5SI8c8LFgwrf0iBy/cfOmELwxd
ZCkEZUTaoq7keoS/ab4Ux24n+Z1vPPdI7MGLe0wfzpJGmZEAAbYIgCVKIZcFU4cWn7+bsH+hlbsc
s5rPsB40ZHoekpoL0a6JUIk8dTDC15Fd9lOHIYYGSKfohuxbnsRBu26X7klPAdzngZnAZ+ydRr1P
J0y3TOcE2lCkzV3GKU89lzeWkNUviSjanaBPZjhjX6c2BeYf416q5lEoFkZqdhu89mG86JR+VY5a
FefwOlXQl44kzNNOCrXE5CO1BnakHy2jVoQDN6BzJ1Lj1lIEiemOGDdDp+49ZmjJSkWiYB5E4QLs
Z+Ki7c2LPdVsjyDvs9KLzPDrLJGUGch0TLWZApiaPEKHWIuOrgDFqJk14pihTXR3zBwWoN4nZVZ+
r7jSIfau7/PD/+sIdOreD7qexkmLy8H55Vk5TH5sYejzHtltK2S+WrYcARmuBg4aAaxC11BtZaaT
oo5y3gDQSY8DcDq/tQuLgnjzNbIWQVmWqASmUxwhQjEHMN2IZkyyG168M+7RXAqINR5jLHPGWhYV
nuR5l4KZEDcyVTASXMHAztAQFee2hWYIoZtn9CXmQz2DEEUp9shbunM7vN8WQc6a9nCrvbsiO1bH
o07tHBVGjzLHILfmwOfnOGsLKxx7F1PxHL6JrNsCt1zqWiAdhSR/QkVS/iQOT0KCtgqltsTx5205
5NBvLYwKQND5KBQK6V2ZwuVODUs0fdXdTufixVQjRUena3nkjJalFyxlvJa3VhtajTmaXvMQrcyx
GbcmMOCRiTb9zhYfCUJDeJ5kvMgxr/P2cjeTbut9pWxUyOdZWIA7xLUlwWxnM/3VHSVUzqsDBl6Q
4V+NX3/p3XI3YHrP/8qcR2KxtXDq4ROSdtNYQpxUR4059qe6fbq9PJGlNpTNisN+HGrSnhPt+l/6
XnaAEvMie/SM1ops6eFOAXsebw/efCjddpehGau4r04+x7gvZBs/q5UMDl4YNKya2mZtGKOsT7DN
fIAsT1jb3IQxtmyeQJYcakcB2tXQ0IYdxTwKXTFJYqt+ljANQ7OqXzy6OZzBM3bqbAdvt3d6e6M/
FkhtdJiNi6ql2OhOOHehYTe8B4Q4hwHTt+Vs27YPOZTRzlsjWlQCJ+HqBLambFVTVdWf/0aIBtJQ
MnEYw8ZwmqvLyCmtuCwZ4JRD9TVFPyQ/skowm6UDgJ/+EkHWuRIxGKVUFuShE75oPxSXAN84S37q
S5O3Oy+8sCAk24rxIY9SwFAxijjJW6A2W7/UGjPLH5N0YVmTbS34kEKpH7eIo5qNCBH4PXGmYNB2
BT+ydXvY8+7iFA5vFqeJY4jdCoDWe0npnhiPRU9GwFyhTBnCunQnOAnTWv2Njf5YHaV7Yys3w8LB
NzRfRLBPABCTok0nHRwkwHYBhrL+iPYia+iEuO2RPqRSIcMMorwKw56g8SBP6M0UYOZrM1gquJMV
P41ecAWkKmfjm460ZrJXH8aDsBsc7IEzv4Z2/nr7dmzCYVf7TSc8SlFEa2mGgHPcq/t6v/gcUoDc
ifM6r2BCm1k35VPqo1WiORhwujBnVuAB8n4hQKDMHO15lzAnYTIuCp3u6I067QTQc7oK2vt78XFq
3hOOdahEIz+7g7/OVKUMzDL0s9YVDV4GQ3Yqpd4LVAlY7XEf5co+b6uvt09s02himo8BCisV9OiU
CokCJ1agl8eBSfe68AujWG7//uZyPn7/Ez667GNJIUeUqzym1KWmmu2XCeOl0CCVFIzn5OZi0LqO
KQEKEtDXxtGV5WzQcCD0HPKKsxjupTE85gJrjNGVC+/T+axkUHZMxgA+bSHpNn4fvpRvjQ1m71/K
JVTN+kyGsFRP11rCDng0wyzOwWU+dsgU9KK57IcXCa9Jdm5i0w6Ak5PnMdxO/jTvTQqasY2JlRun
3Kw4fIoq2kVb+710icfXNmZNPNxOva8kUj4qTaO84Qk8O83Ub9mEQT5zJZhTOTttFw1mLY5PE0bt
mXULaG8egxxm/lemRiRTijHdQwKP5e9usg7igQdrBSLEqjyBQkQE5cdyD4a9ycyS8ksvoxeulcBO
3ApoQZgXtzWqu7lCq8VtDd+0ChKuiAiCMpBcUjdI5zRtAtch3GfQOY3wAKJgU2WOz9os1YESWABZ
uUJ4NMlFW+l2OjfBGGDU9R+AgtTRRzMBwV3kD77ggZDEmgtzRC9Jij8FZcrgQX2QG2thMY5vXrJV
nYcKF/q2GeWpJzdaSZ/1fjpxSfIvesnXhR3Km4pI92hhCBFiqx+U7B5wU6fUOFvvHwuBNSJqEx64
lkYdYJCOf0ibrcWt7N5BzOWhXaVy8M6Zvw6+gWknpuDxbmkDF3WXI1IZMSTD1B9YtedNiKsmC6BY
x6BeFQOrfj/lgpvzRshiHbGfuh8eRwTpmO7sE2R8etdYsV0eCSwGA4vOsct6aW7vxEo6dav5QgN6
PYIqa48YIbOARCe48NneGECs2PmKlzyIgznVuGjm/N45SIWoMdLWvuiSLFloszJzm85j9T2UqikS
SJnkeEJ2EBgAS4tER1Okk1xmyJlJ4SU2ZJZRIfv7ybqvJFLWfTKMaeSVRMctI4nA1kMJ/lT4vS27
jaefBYb3/ZvzVsgAB4DIPnFIi0UT93WI8+6Q8K2dLjaJ8qFJcDBBIXV9ZRMQVGzLh/mRnXNiyhd/
1zd0lodCAh6+K9C4P4teAAL52tLvDCvfiYLZ2/lTAbySYk9feJ9V3dysqiKPB3YoQcbcZjqpHlR1
17cVtrt1TlNpir+yd9kCffwdHjxmedQvqIYUNn9glo43jZiC8TPgzQT7uURZ0z7D2OZMQKcGRj/s
uBIjYaTv4tcfpP1g+Nnds3eaJZAyaWj+HIoiwUbr80XLa2tMFYYf2vbJqzVRdqyQymmJQ4hAPysw
sfqu2/dHAvMNbVZ2ZvNiYhY8xhSBDfTTyCl5aAPNCKC2XCkMINIKzwuHyfOYq6Cn8ovcqne3fezm
7iGeM1Tw1AMxTvn6ZZmHIIl0VPpnCeM7T2joYO0e0fRPN38lgroJlVSk6OSDKvL7wSbcl2Djkc4k
dBN9wLZYll5iLYmy9BXq321JLM3kNrsGMH8J0OwWCajU6Z9zr/dqrzuAPMvWUDxLHDRLOr2rIt8n
mt1zaGMGzz0mENiZxTrb7VfVaifIl68iDVVJ5CaMSx1lNfKGmw5kRrdqiihEgdjWY7VpbiYGVuIo
I99EDVcaRqa7gyBYsbiLaijQRTV+3FahTfwNnlV/6RBl2seFS5UckyKvpn2OYdujxxJNb67sgkTL
bH00AY/dvyq7rsVSliYLwkoXYpyzLD+FwP3NKugSJAal+zXIvKW9lHnRi2ocVKK9sjdi4rOyy3by
HqNA9rmnoadufhZ8wrFEOMNgEdwO5znaoTWcImT9wkdWJLGdB1htNmWLjK4QqqGHLQJzCN7l/alD
rhhjqbDV/aFkgF/Jj91YPA3o7WQ96mOtwOJ5ww8M8M486NwPXXrmjQjzte+SeGZYi832VE1V8d7i
4bnwu7/fESXFlJy6gsjwrTuC/80lcL3EbV5HL75X8fjrbVSJ7kU3t8XvUWixOi02Hx0f8umGBG4o
g0AMcN7SjMxtNTjL9NYGksO4M9t3869lXl3OyhTAuoPnW4Kb7Oz5Vz2byEqDwPwrUNpf5R0y1eqh
fcpt8IT9K3v/IZcyxnoS80LdQH3k9nkGF6rUP91e2Xbgs9pAyvyCh1FaUGwjqaPRAZOjBf7RqbLB
WoXqSlIgr2spjoiIPxQdtUO2x8LQToNjUuxsuwEQeJPZdJ9nG6I7f8hRksMrdvw2p++hmFq3V7od
Y4Fc+k8JlGnIY77IUWDQXVHtPE7o/bwfn/I4dSpJ3U9gSpVHCaSWAyY/p89qwr3GPQIHbrDqdDdw
pggWm2CaGAZrU7HwVuZBxiCS4O/3+xOkbd9iDiqMftpaaKbwtV63gLp9D6SeZfg3t3glizL8TYlJ
ELUEZaqd5YuEqL48Be/KiQcuPob/ZIMrxM3waCWRsvnyIitDQCKx1pFc7jhafWbmr9quR7BJehwi
TM+zNEs6GCiImL1LkqSDY+yNl+D7eGDl97eT06vPoTSgDMpcL2YYq84d7GaXOxEKCjXppjdJyx1n
s4jRts3/SiJlHotRy5RwwQaQ24XeXmy5Yf3QPOy4G50YCr5pCz+E0eY/iJaoG0E84Ype7Rc7Ik7y
I3f8KpsEDDTBxzG3lAScn1zOSiYVkA55IZcz0SkhfkiaR67Zx9E9WgjcML/TMMcSI7DNdrrrclZB
YxMxA0L6P28O3eiRx2XTRBxWm+xCn/hVQDosyeJ9Vrvtdv13JYkykarAYTpMFOpgP5odwY4dcGVj
wFzzOr0bvIlA1dLuZ1sNMF4FvMfg/EO3lX37bFlHS672yv/UWZs2BsZ3upX2PStmZ6hmk9OKfyUF
44GROVV5IIh+lxKGiSbUpFcnDBszyo9Vm4H+mIH42Q4ZyBDiP6RQaxGWbK5m0s0XYx22aCW72anc
5dq9GFvRGZH907RfvOxlPurfR5+FBf8bM4ARAxjYdh2E+vsyMXJpKUWSuVZMcV+fSc92biWvxn1g
ljZeiS7Li2+f3odA2osXFagBR5Co1uP8lOSTiyla3+ue+35bScjGfb6LH2Ko40PxElzQBMpfGDzG
XrXVqxqxrt2mRdcxqFYgXvrT6KtBKWS56gJk2MXlbQ5lW+QJ1XxhYuDYbuBZOcntN9iHPNqmtZiN
lJcR7MuA16HhZm7kxl7jTxYhLAjgka3be8hYn0LZs2ICn3WKiVtuEMyzOWvtw8yHljH0jh4Jp4TL
GJUa5gIp3WhSbuHbhLzonf4lAXGAHe4rJ37KB5jsf9TrshlyrLaUUhO+l5FzyVHp0r9docqYV6Jb
RmbJ6HePU7N6j74GHuHviT3NM/idhCfvIwJrPJjYqdZNnV19DGUMQJ2OMYAlli/NtZsN7+LEclHE
qX+6FSsJVISlDE2SaxJSNFEumKWQm+MYoBjwq+N+KlptNr1u3lYh1pKoMCvJhnSYSggM8rsw9/u+
/j8FUFFVLET8OKMw4mLjXDBNmfrEBP4RJbi1a1SoNAaoPTQTfF5yrHbBXjBDR7drG3Ox/X+iBteK
5C15VKBkhJqSduTd3jqBx8XmAjoEzgFv7E6wQIjj63ZGusDQVzkeOyu5Hw8hksFTYrMAqYzTowv3
89AUAWgkAW4DTAHwD0uZvvxf+kHX61pdicpIhn6IJRIBJQ9k5cNtCdsuVscERaCoNAUp9d893JKh
r2ResJv9PgOuvtwrj9ku9nuPIGgGICIM2BjuNNqCk9szu6lsMypcyae1hxt03DpY7ZA7c9pbtbwH
02utJs6i3/cFaiTIxQiRJ6BCe3vl26f3sXBKjfJM6YtInVCU7sf7WgMTbFX8uC3ibyz2XzKuL+pV
LKZwUlnW+VVVVaSWFH86VAcZFQLSvTYfWAq5SZ8Npvc/D5PGkZaBrHdtCnmd3SDF0lqwzKfhUuJe
CL6+A+Oz2x4TXzhl98audKqfytPtFW/7xI8PEH/XJlkOhGrGBBQ3lWZ7AnddXz1gBBRoRxVPSir7
tjRyRJ8twYc0yj3psYS5NS2kTa6+L9zB/y/pEitxxBJDNGl1ioXEqcuMoabo2Nb3gt8dUpC8/DtK
3/XhUd6n7dNejMBk5uoanHsuI/GoDvtMrjB9hmPl0rcj25WqUK5nVPM4B3EaiZZ4q9mhZgo+x9N/
u+0nr0rNkM0pz7hy1xzAaiMlSeca8MMiIrQ0s3gSbCglmGwMoI8AObgTX1kge5Y6UsalkuasRCO5
7CrSeyHddUlrJuql5u7FjOkGWYuj7MmYCWpYk7ocuNMv05GrneiCktxF2BuLRRJ+aNHg3NsXYPO1
8HGI9BBKEeN1uMqAygSJCtYJAOe4tzBnBRFkl25cM4kKdGejyI0EWFi353d19FNsSzNszouc2f2E
DOAcMKAM27pp8LyOYZcCxnhSN0EysmwcyOtkcBc3+KX5k6842mmxSETRnUKQYN7ex+1CBxIMioLZ
iOAfo5Y4SnNRZTGWSOjbVG92pKPkwyG1pvrIu53VV/boiwzfu3l6K6GUsVS4dEDzL4n+RtnEsERT
bTtr1lkUo9teaCWHMpMxX0NIJotu9SWu0ayz2Pl9ZGsORuFgrKxkdWzyOPKTn1RmJZIymdMgzR1e
1OBEQWVQcgtQ/4BmvkN3vOhCnGCxTnDTRq8EUiozRZhj3JC95JLK6oovoXoMlaNcA9PT30mAb2vD
V4bOkOO5tUbKgvKJygkYL6a7sXbNEILV2gY9coOqX+YYOxYlF0tbqEBNlttyqjH4yM3r+bD06fsS
KCd9FhlZ5u0YYrWTlM1sdSEbFCHCbbdIygUPPUfdCQcDdFGYeu639mKprmjy/ujPoblcCuZZbkf4
q0+gTGmP3KsABJx+pR78bxgTwFekpxIkEufklUT75Cs6L7aj03gAn7wffet9lnndNHwf30GbV2WI
JxEDXUW3hb/n47MYIk3KF2aBmXYd8rICayDIpg9ZCaTMkFwJxhhKpJt2zs0iHK1ZZhwvy9Jduf5X
PlgteTQakXh/tNLz4KrAlMPSIZmOYG2x2l1nxW7tM64Ka12UBRJHORQbGeYg2XGoG3GCNU/ox4kt
zL+1xicZDHOY/M5C3bFU+YonWK11qZMRDKbQI8Q5KGomtriMnqp9mdLIbofvQXGMxYcwK3wMMAQt
WmeDxcRUlDuj+FYIvIuhtGhy50wQbzUCZvEG+MaC393eG2IlblgRiTJc4hwGqoGSkhvW4h7dbFbb
+CNGt2tczXJym0+tlXZRBktSMBg7Bt83jp63Yj97jL3yGJjoOPRUhmvbrmasZFHWisulquh18hJx
CzC/Tb64A2cHgBj8P2AN3+znx3ysP923RNmsqRWhXzE2kaQECvRbgTfqVLi5V8NaLQ7vZ16DdG1h
LSwnwHB0EmWqhE6rgbRETXQwTHnZFU8V0o6apV9S9PUDhQIEnHNbYbaLkx+LlSmChCzti1ypcJnm
fXKXv9UvHeIxtIdwznJuGhPRWfwORk9vPLCcLMMe0pAiw8B8y4RLkfQvqsVeRr7GcEd+MZuiO2Uc
2Ib66eccaowFb5cGVwum4qQxSpPeINVYkF/uWyc/G6KZI1sR+tMOhDA+qVxpQA/wx+ptPgavQPR6
+RNvy2C5ZhHysYIpmTZlk8grY3a1nyBQeZNsjACzo1fSRD+do3smSRlDwWQqkoqSrE3G/y6e0PC2
Flh+HBkIJ3T/QK1ZR8zyD3SVecyRy5M52MwyM8tz6sf31YF70DBqDCARK9pH/6ApZRtZsDphyjIZ
JcYPhg02tXUaHOlyGL53PmqubvhMYCGzndvG1/QiHkJX280MW8UIrORPpkrFqFay4mYAGU2g2ZU6
AM4g2rfvLcMHypSNMoBaEAyyxiiMfoYy5xdDxYCAEGNzw5fQ5IDQy6nEXFuU/gTOLpLHvHgp4slc
MP1w6L9VwXkJGHvH8F50zSVq64LXB+xdvSAYy0K7DGZrShtTVQr39v6x7B5db6mE8o8QX7iA1cdq
T5E1nupnzkmt6K3eKZb8Pb4UJ1bwwloiZX0w5DVrswlPw4pM5i2dIjHMPn6Tqufb69turv24BHSb
ZCNlRVhwsOsjMPXaF5QDMLhSOSaVmbkD4rPUNEAUk+74o+a1d8m9slNfw0fdX1qg05hehizrhi4p
lN0ZwIClLx1ONgI3Jx8YaLU1viuyckhb3o1G6RC1PdrVDXdWxtOcRv7YNawJJFvfgFnyKhwLxpeL
dPqUD4u2zIyrrZ1s2QIKBbaW9D4SOkiJEYhtIvnX0qjgG/3vQqJIkEbIuFpvOLRnyQ/ueq//yVkS
MuCEJAUWFxCnzNFGs3QBkjgzN37LHK0/g9I3Ix7HqU1Qvzce25fsLrPBgmlqDoZbgiNcdlM7vbDS
ZJsJl7VMyqmBdr8KWvma/ijPGI7cAp2XnmTgHQe0BvrtZfaZcMctx7aWSSkYJiXp6kS2m7BvSjaA
gHDwMPYSkmXjdzwGWMRSW9ZxLZBs/Oo1EDU43UX5I8dDmjMIjPUfUPSzDpByZlOvBXFWQ050lPeR
1TzmfuyU1hKa8KHg9+hQkWZS7WyGwOvVUV6sHKMo7Dls54zICGESyFNlJ91HwCss9xmQEqQTRvYJ
KeFtu7Xl19aCKb82KJWcGQv0VVJ+SEVtYm60eVsCywJTByfp46gXApbGVWCM0Aw7n8Bxox7mnDUY
cWstq3cETR2XAPOmYpY77p5gmGmH5FHRObcXQ87hll2lzinDbMA+KmHlhUGzo2DXKKJVNJIZcIc4
Lxlnw9o56mwkwZgFWUPOSBdnN9Mar037wyCfeRYWghU2KtQ7SIoTbc4W1EIzEG4s1mSHYIbQv/aS
qaB/9ZHz0h+prWqYdsdQDlayiK7CGros6eKAM5M9tH/dSYAHCU8CuK2SrzkIfQlMKH8C5bmleNW5
esjtGnVNjz1cjhXE0sVaZVLR4ldfP6TZESLZ6m7oUIHjrDGzRjt/l94aqzoFFmY9X5oTq0rF0F26
09qo8gnXEG/gSKitWYjMMP16W3U352asrgfdZz0nXF8XMyzb5AZe92Wwo68ZwB/qnfzeusZ99aD6
1bPxflvqljldCyXrXpntqQhkTAVBEq6cOkyPX2wx6c0+qRj3knFVVMrIZFVnTOIC2LahdL96I4S1
1oPWnOL6WMrK4+01MYyASrmIsYixEB6qggjHBKWKVSwvlXGopMFajJ+3ZW25vfX+UQZnmkKxy0nC
rzgGewnzYkZ3PjYei9WY9TBWKVsTlK0kR6TWDZAe2LsrlzyMlzPsjh8hHc58qG7FD+t1URYnHoxg
yhMEqPpJcMMDEMK2/DSBYidEi098Ybk5VkaLZplr1DpSS1LfI/NwkBS0yp+cMwBcVrrzK2s3yWbd
8BI01VyXgHAKSS3UFmYZ79HebEMCYdmX/SOvf00Cg2FFGQpJ026PYRuFXIqbrWTPQviGdK0lGhYG
R5hNWjJu2ma0uTo5mne7SeYx7w3kIYPnBXMhAGPDkVk/gux6eKQplqUsjMutUTYkW0ouAwsAKmDt
Exoc7KWIzRpTKIaYyQm7JUrn4XIAOMarRaGuG9qW0rknjTXBtwVqWe/LPTI25xDEeKOturo/pCYa
wrzbl5xYJ1pf1lKpy5cl3CiKYw7jP7tlFJI6cNkzsgvXOu8tIdSNK9W0VwrCHgA6x9jy9UOM9Boh
c+DvjUceoMCiR1LfcCYrOXvZJfXUyAwEs97JPm7lEwbj4GgXiaG6m+ju1drpAGAIpHkaOoAUM318
l1rtLKSjXSmyzw+aNZZ1bAZJG5ja3LhVMjCQ9FvWdS2cejROzTyPcXiFli9HMvdr2msY96wzkNCb
yY+1HPF3Lyj0RoWOuQxYM4BbM5DGxrqTf0su6ojBD5M1253VVjbHmYJss5L5W8ZhLZt6HYYRN6Mh
D5Y2DOeHMdAwSMPILr0KHtZJfJv44f62MjNPlLqus143UkleUKAStLud4KtwWoKT7ZmUnlt2dr00
yuvnmjGUPHmEqifSxd08IsboIhPNJgT+Jl74L6RmAXIn1epKizVliHFr6TAgaoKin0kFOUma3tQz
Hra+zPdxyf9g7ChRj09XV5AF9IvLIMOgY9O4KIO+FfBI+w9p19EkN84sfxEj6M2Vvn2Pn9GFMTJD
7z1//UuM9qlbENXY2O+we5kIVYMACmWyMoGU8kRrgkQiZ7Uu59VvbKDuaiiAvugva9RhxS+Q+6yH
N1LvQBIHGNoClU0dzHvkaU6+sHZxtUFwbY86oGKwjGE8wOdW6FmDexLyIaKVPcIhuZFd7eZD6YEb
wKzeUTkHZxvK2PcDInLFUmqwADKHa1gfmzq+gxz0iWLg+A6v4Hax4q3+CA2LY2M21uyzMH9Mz0A9
OF01cW0VYGtJQ6RwBVTOO4f8J7vo5dqGzXsNFGFYcASW46NenFgoG1C9kbBygcp19CSnGHPBsyrx
r336MHb+FGvW7VPMMkm9P12cZAtf4rv+pBP+yfPL+8wKHNmfPy4LQECqBDZFBdfld1+7QPxM1AjA
ODhM+9isTmRuB5z8k3N8T23OZjUR193AxR6dDZCZ9ojDujQ1QYIMWc9W92uVNZm6SocDMYFf66JO
ygD1TlkH35OLbcI1ISXVyEE6eiDzbWh1O0BQO9B0AElm5ZM5N/6RXVhmLZY6NxwPWiG9xnGFRjqH
OZrwfUmfb5+T1Tz1eqHUQZEFQSkFUgurMXsLFl9wTG0iq3owQlO39QfMdu+n1O53TF0w4mhunBwa
MFLHfVZPpFnHewWKyDlCvwHQtXijbKGPcWbNDK7Hmr829DNgu0qNGy6WK3WGObHY6XHoNIBzxUpi
IjBlzZ4wto2GjQiBgBHYDNtG7l7qSPb4BG3hp25bPg5e9YSu3I5V0GCZpLz63MdA+ge4FkENTlzJ
N6TCXFjx22pad3VWaIyIwCHT4mu8VWmGYGPY1Af9kYTq1ZEML7Ckg1k7RtZ8tWN1PfIcV2BNkdZZ
eaI5iwJKquklyXqGs1ytyF0vjPYqZS9pAcnHO7vYyJlJUJQximCODDwx1K0y75kVtzEcJ80QU1RG
2ZeEsEX0mk1r5dvS6iHZ+Dk8wPvc3tiwXCfLp9HIDxH6bolImreEfAis7N/S++p7a9WefF68fN/v
efSOoR3mTkcywtBZ3EZh4YzW452LY6VBIMOUhUZRwLESYE0FXDMpfQhHxVsg6pp8YSV7jM9MA0Ak
mYfYEoeEpxsnF3jW79KiMXI9xjmlkR6gjBJDgXTe5OXQ13tO1sxsecvTx9uemnHFZSpQlLJQ70Ex
gvnO8FUqCqvoMNQdi4yrwFoM5UiKqNBFNNwxNyfr27qrH/gxPlec4mqoCPxvCyJbd3W/47EM0oZk
LlN2GkV/rAtTmpks0+QH33hmaIyGkCtJLouId0dANMEJa0sY7sgA38vPuV1ZrKlm1i5RnqTsOLnV
yJMtyD/kCDLFykdQv9z+cKtYvSt3RaMwpnSMuDjCiYuf0/fBBZrKmj/mrfopp93tAnd2lbt2jzul
mOk5c5I7ZtzOOidUaCIjGNTCnx1J8UDeb1Du+gXqio2PAYVtuYnAFMmW5GDtJhWtBKOicD2Hzztb
ZLU6pnU83Z6R8HYeH/2LQUrWm0ejNpRSDgqdlIR5r9r0x+qhe9HtFvRIfrKtv+Zfb2/tetj+K0qh
cRuDVitTOH+GDt2GSAKQXJ49PrPK5XV1gugp/1gV0974meM2mxJvT2rFGAnECBm7HMO4EjRWQyvj
WOUKRA1lZPHb7JEzSZ8+taQvwT7dt/vhOPssyh6WTcq3dPwSlZKMWx9DqzLqG1MIAgto1du7xXhc
aNEuLsuUGuPheMP7xi6Mxh4DFpKHtRDKn4TVwNd6jRaoUp4MdRt1YProP24vg9EPB13d755YL0Gg
G5OJjjgz2233GtzJUHcM77qvQERVu3izWMWxPOOCQcveZhhfrZj9Aq4IBrVVUZ334ThVeD7vROQf
IJL6zm/CjRCa7asB5N7oowzafGMTg61HfVeWybe/eoA6sROzhJBI1R+TjXd1q2+MQ1yCOYUUCUWM
mGAOvktMxoL5tRfpyiy1pYkqJqWikigawI3SkKDD8U3V/ED0IF8RVicp2yysMuGqu76ySaWz2ZKG
EIzFUptENkXhtIw/GhAOBWNk3V7d6ozsBeIAptHfP6rc1XnQTPBg2gNJmkk6idjW60EPjhwo2JOi
UmhJMkkYXoBdObOu/mqT+/oXUG8EWkEdryg4UAQso4BvlUgRDDZnksTdeFn82GvtGuD91BVdDiXo
HOAkdh9lPbP+9c1FnpyDq+Ol6sjdoX+JcBuVRN4SbAUA0QgsaZI3OKQI3RyyQ8b4/rdv0x+En0rU
CuDtguMLJR04WwEzWku14cIKPe4C2HWeBQNh3CKRp+LSPtX+qXgPruSKEDQlGUV6gLIo4Emoph3/
BWyIdAr+COquPi3lsCI9Wfi6QFesHcc7Y0keuHQBGTEI/pZ+OQgzRKVEPnmV+7SxjVR0gihgxGCr
rv/qF1BeSw80CCKTrvTCw1OVUUUUeIvN7cu0HnxcWaE8VNHGExe2uEzBWJ/GyZ/yTZOf2/FtDipz
4h6n7GEAQabYF16rvN82vhqKXNmm3BSUIdswJHoeXZ6DoHdqVXMIinA/qnjHDQ08KKaitu1LX4ii
03NKL7Mc5erbd/ULKKe1JM0/WKYRGJnFzqDdnSHCNCywFQBgmH3JvNm7vWiWScp7hS2IekbSvinF
g7TcB8uLKjO6YOsdm6tlUf4pBeU4OsjwxaQ8BDErk7OIEqbosxrj63nCxdLnL7nyQDJUXvJMhAfC
WDRm6p3SC7bpLnNJL36ywjcydNva6Xn6iHzV73fzXdgxNpFxT2iGP8DOwjGZ4I9EqM+0yWRV/Ovt
LVsv6l+tknJAGUTdRJ3HJRm+Redpv2zq4+gRZlPCkTiDq99M/Mxnt25uv6mg7P/dv2f9WBQG8mW3
Qe9WH3UTMm9WoQCCWjzdXiLjKn6CBK72URGXrBVJVpBAtA9D9X66kV0wcvm3zTC/JOVujDHOMnHE
ikgvkYjKSy9wqXg0HQi9e5KVmNFdC+D4MDJeLca1+3xKrxa45FI9KIQmOlBjV1U+FI23wrxxbq+P
ZYXyJ5goUALohWFaM32IEbHHU2HlYcY48ax3/zPavlpMkA8jJCmwmGiTv6OYqP5QXlq0CBzCjgpq
jnEv7osvbHoQ1lWj/MqsAfo5EU4ngRdMWWjMcPpx+wP+xXVdmpXkC18trY6VdsG/jGQYIjva1whT
ysZd5vM7Vmb1l5TkYol6fZR4LtIkwl6NlrxV77iTtIcyu63vIVOUfBRgetW85LNJWCmMw7j+HS+m
qWMyaBokRkWUwCYNNaNJgtvqGYyy61XQq64v9c6kZakZHKkZtg5RBAh9wp9b4V5z3r/hAVrP96/s
UWcjWWrI8sUImDowQQOQZRKZtXIj2rPP5D4nfu/P4OzX96PBX1HV9X0W45BwHUR7JXvaKUd9H8co
CwHW4gUOayiJsWE0ACyo1XFOC7jHKa3MAajt4v72uV93HJcVUS+M0Ql1OaY4jMkcnpY0e5Z57l6f
VFZPgPXlyN+vrlehdsLMqQDINAGkvwSusGdD+bKk0jZoQD05yy/xHPhqLD2oWeBwGoZLOrEyR01k
TZOwPin5+9UvyXiJD0My2I4YpcW4szO/R1b/FBBSXlRx+m3iNKXFkqpjWaXcC5JirWt5eLAcEI8k
cPSCNde7/mZfdpJyK02U/WOh6EYzbb/3wdMUP/IjIyZZf7AvZigXUguVFvUVFkJINKVdB7KdyAei
nOFG/hLgXexQbiRO5S6fK4SrOpE30E5o6OwN5N3hTvKJUlUMOQ0Irh2HZw4sjA24+tkMBH9JUi4/
gvItcRkqS01AFf0WQ+KAVcReuO/x1uV25DDLReup3y9rOpVVl1CcVYYFS25eA0+1wm32FfNexJO9
sGwxrr1Ofsr1JeiLKUeJCMcxg1Jv1pnzYphZ9u22c/lLxeSyIsq7qKnAc3WBt0A6pcdoHz0Om/JL
7PUu7za78lXYyrZ+0k3snzXuRs38T8SdV5CgP0SSm15OZkL2rZgYhzksbnFOt7FXfKim/kqUtZlP
BOMa0orIkKNUOJ60q/UngCvy+3RHeqAETtG6UYJyY3MsT9GP//GhoLlyZmWWFKnHy54O+ZecV3wx
MxzGbq5X9y67SXmYMkpUvSE8Cj+pieEsww2Xm2D9JsgY44n7MtuZE6kW8P+WKvnJE2u+hOFFabHk
LtX0USBxoF5/67of/PR8e4mszaOcjmRAzVEhz21dGJaWgx++/N4Kx4ZrWJE0Ofk3IglaPK4DgFaW
FbyHZMqTzHOjbXBYPMDI0aZmhZzr7fFLjERLyQUDrgE/kkI07gEcp6u8xu8BlDLiH+i0WtAvxTQl
KF0w6+3qp3pDhHPY7pThdAzK6fBBJY6BgjM6Dk+A0Ztzppl6NTOOKctpG5TTUUa5WXRCyEqmyHXZ
lL6mHsQpPNHWUtCWs9hC/5I5aIomgI+dN/5QMUukKpUI9pe0YWOEu2DuQGuLLaK4fvp/GaJhRULU
ZICVwxAPLuc4+SJI7u3j/5fY/WKB2iGhL3SuII+7fgDB/UMNLa/+G1FKJuDXzGNVdFdnpXThYo/a
qrbVpDQdEItJpnGqvsn3raMhCXpU3PGAEV8IZJmjZEUq1AAJtS2bx+EvL9TlF1Bx6ajwEhAHWHHr
xPeqF+4IwS3KcYBWi+cAWqC62Z5Rzd5KDg/tMGZdgniUP/3AxT4VjcoB6N4zA1wanb240Rug8wpv
pk8ZQNxHwloCwPoPCRPPuhlDY2X3P9snd/YqEAjlsotkgLmxfsxynbWXyFbuldz8NlnoI2A+Tios
tGktdk7/lzz4snTqORmaJlZKgtkZXnVCP7TTcrN18zvjGFvlngCu4SNCW77nfRbM4C+FjIttKoqd
5CXstRxpT4sWSoC2PthqB83kv7V7ksjpzuSmZnMwHhkXbN3tX+xSD8zQCnnZEGQgOJ1Q+UUTCZ05
UvNFKLtlIeeYh5sKXzmpjZU+xiqh1eMMhCuhvYtcFJklNAGFQwgVg8Xibag08eAklD2D6Ryl9Zj2
14JpkBKPLA4EuQR0g/NF8iwyCJkBWDo+R9ayz5BCy3Z417qgzcXEd4ExKsXqnlU3gbiC9p3bSKPJ
Kh6vTh5duR0a1iTmi8S1BOERv092RPrBDtGrAlMxpqNdi3nJ1pPfy0eg3JzOVWHMkW4s2YfYH39E
NjROTTjWd8KDxGoT/qUkcrFHObVAqdq2ihHGkFMGUQcUOztf2PJ7gr67faLX08GLKcp/camod4WG
T0kq/pKfAtVBlIqYR5nx9tFYp3GJ4iEXUL/lvd4JtsUm+h7vxoPggzLgU5KDu+Pt9kGF3/qp08Rt
/gW2hLWRlMvi68z4SVZAak0/dQAiV96QrRSeIfJ3/799XNpL8XnPFaRSSD4uEf7+SVXARLqzlkV5
JSHWm1qDpI8bxMo2NrjArBLlrdYggMork24u3OAOmGYwB5Xbhq3y2rV1bYeJhIyti77dXvSnS7jx
JNL0NYMqloka4vTKID4p8BB3u3Arnr8B2Iw8dTTnE8Ira9wbx9Qav3Wf/WYOMO7yRfTGj3LXYe6j
cbMvgdPYUIUE2cFWOdcOiyiEcSJp9NQClqs4Iin0oH0L5e89Sy6Z9e9TsdgkZmBLJpeYzx7U+Q7k
V+btD80KXGmkVFGXdcuTFuzQ4kFINSsOvWl6HCVMrdfnQGmsoPxRV68Ms4w3kAZNLbUsQz4SLqOt
z3GZm9LgL/wR/TxT64GMAahi9rPsoY9Lk5NYUo+skJMmtClA7ACFPljn/MWN/eqxNWMn9Vp32BFl
n2VrWMI2Qd1fh4jhhnWjyY29cbZpWFWXNoMyEYYVaaghmdebRXVO5MoU9Dd1YHEi/CUT+uWcaR4L
hS8hKZ1jgxFGO+GufYo+uVcDU9wDL8GaTVxPni/WKG81dtGMqOrTW+W75DE75z6edxTj1VP7mm8S
P7WrJ+nMOE2sL0r5riyqEz4hcnJoN2yiykwh0ZR7ZLwdPgI9BwgPI5VtfdaQB+Pho5kuCkUfNQkD
2v/4Zs6RPCJ0ywJ5s2I4lSoK6nM9BB1hPamd0tdOgVeB+dWMnzAeVJvdrncNb95gHGlTnzhbeYMj
/B/dBD00aKRpgIF3/IIEhDJwDVC/ahxS8+3923vJ+KQ0dcWsVMEQtrgcaZNCB/3Uj5HZzc8qSPk7
5UVGWVuJGcdnVf3xKhSkuSygOFCrcoH4VDr1z1+kzW43uBVo0AmUiqx1Hj/p86Ov+Sbz550O6hLA
myYHDePUZW32eoHk1w1S6WBqCOdaIhlRNhBdudpu+IPGmhRkfWUq44v7GO/rjO2ct0Q3dfBRxPM6
jxWxMZ4vlQqVZCHkxz6EN2jy6DQmwa6MRO/2eWFlkCrlcXoBLaIIQwm4g+m9gdRxegRJ11EGPKLd
JDto4ZzLh+4utv9b+fyyUZTT0QouM2QyWVZp/pylEHfcjOJXxuoYURmt8CykE9p/ZE5v3EIIdE+G
SaCm6MZnMj77L0ohjB2jm5tzp8UBQFmEeG4EsR6R1JVaiz+INfr8IUr1oNa0u08hOiLqHe0gNfvS
goyTVcAjX+/GI0k3PaUmbH52qQlWQ3sVnfSuEK3grNokuJeeyEwW2Vt8eNYNZD2ZNANGFOtFLkPO
6fMj/H9dVrYNjA7BvTK8D+O+0wwYYZNrTR4Ch1ZPCdBvGC0dYrtjabuw9pXyKmk4TXUpAGedBFAI
5xd71u5uH1WWBcqlDBEf6Bzob6Eii/9QNq+HmPUKsQ4F5U/CZh4jjUgrD6/5kYBvI7uws1MI2kcy
8sKjYCRZ6gu7TvVZVr11HCkvM2ZqxyWEMI7ci2Ej7UZv8gc0dSYQEsRW6OeQCq7twSHUBKFL5rsh
94wXWYJkY2DFJ5ERaa1SRF49WhrlfqI2K6SaTCaPUMWc7NasPQ7R6i73MfAG7fLG6RWwFkhbxSpP
89fWl07ShtvEL2FhskZCWemaRt6bqwqiaGRBXKufN2aw9Q8ECZ56gPjZR+6UHwtR9z1FVnSWoVOW
QK6zhkp3AEemghAEOPSX2Qf3UeZIi7l8gPYI5ajuqDwRLMXtM8rKdujuaqj1la58Eiqi2jWM6LuI
34zBDhUInnCROU4PPPB0YyE/Mwwz8h2619pqlVLw5MFNNhUmrMn4JRGjIz6M7cUZQbhOfszVbuQc
Kj8JKW3x2Ychf+mm0BxjkMiPjCvPcF10YzUCcw83ooHjKtr9nKOAitBzeWV8OZYRynMFwpSrE/ly
4C4gBKiVWx5yaz6By4XQN2AIa5OfWNU6llHy96svyA2jKicDAhcxa01xPLVomBUa4wqzOi065c7a
ZhS0VkPng5BDSPagm+Wh8QnHMcH6YL6MNdbGCPvo1qnUq9lSk3JCDUXdDn0GUXyE1K4JLpcqcDko
gpQNc0KRdfQpR2UgoU/KBt+SaJlLIGQ3oCVWbkgvJ2ayO/0F4/krKqN7qmkwKz0XoZexgGgPJNmC
uXwdzIW3SnTm0MjhkQrmFeyKX4S320eV8QLSDdaIC+ooIVnaNLVmJd8pLJwsK9alm6edHmWSSPZP
9sqj/g4KTBIOjm7zXgLpNhPQ+LbAUA/yFf/22liek26oVmOvCiqHs5oBf0xmTCWv3ZT/RvGDEfLS
01pGEGs9+DZx4TEu1XuRW9+TzvjwUpw7yJfpm8qPN5gw2Q9fuoPu8y/SaLEuCjmTN557emhrGuqq
n0ScojSfwSMj9u4Q1pYRh25rLLkp8MUBSnSb29+YcTsNyukIS17MPBmZJ+hTorIyulBXYcOgGRfS
oNyOzglowWewQ9jyREt70e6Jkkt9brzRZ1YOWLeCipxaJY/bkdyKYj8AvE705+AAtqSrKZrirt8x
LTKeP3pECwqsslIQlu78OUWUqP4g1LfQmO1MqflU7K48MC10T6y8gfFoGGR/rx4NMNeP5aLCbt3t
hUKyCxyZhPke3mymCTw9dpVF5TRPEnxAz+1LoUe9dKOWr4guUEaEpHSLwHMGzWr6VOqsL/sXWux/
nCtsU+XoYGg5LiK65GT0bPqebnnVNFzBhTDQFo3Et8RV7fgxMtDGqyYTImf6TkGeatjpy+2rcrt3
i19ChTh1IyaRShj0RW/YjwuKNJHdv5HUkBTCQAsMiY/RZ0GPmGaJ77raYmgDgFqqxVumPHT76XMC
kOAExEeMaFsiBFREs3li+t6bHhGLpUIgTp7VEBPNn773XUDsTLygbCue4Ag/Qpu5ypsOAvYoRxSo
fR+lpM9GGuMq5CIJtEs9kQpR5hmsl4V1oCl3xEVcMwEDoLkqP1ncOFlFduC1nY7JgqK3hORjar4N
HWLmglWtvunlsU7KNaUq16UFoQtW0206Dyak0U0FbK918jxAOaZkCaUzjw/5QVfHR8sWnQfwHwEf
xJbqY0HmxGszANZftGNgV0lRh9uwClW340ysk3JM+mhw+UJmVo0eyI70qYO+Y1a+FcgKNciHHTM1
dcfpXYlcKYVPVhjt4Zt+EcMZVPVabcW0jIlMSq2/it1sB11thQkD0n27pwMrlG9CbTqC8DDqpuC2
RZiJJUYP0Fw0B0cD5mHYiZvO6Tfgk2+tuTMDB22m2z7p5rODH0C5pEkTO00lc2/C9CF291ly0ubY
0pO722ZuRgkwQ7kgKES1Skgq8XpabVqx+DrFgz3Hop/Ps6ULgzfVyUZU06+3za7HniK5JYqhAOBG
XZYkrvhcUeAUss2wUR1CHRgBnhwDPzI5aLvbBCL2Cdiwb1teDSCuDFOXJtbHkm8IHm3UgFoEX5mc
s0YWyW//I9y7MkFdEGPO+aJLCKjOI5pCRPhRxJwvlDaynXwa7eK+drvDyJ4lWfW0vwxL9GOuVMk/
sW54HEAZOvkgKtqQV4RwMrGYb9f9wJU16opMUHmNueEzfage6zsMOKBspprpd0IOGDJxP6v3/soc
dSH6HCdxqPBYqtw+NBqA2vxSZlx7lg3qNoADsAi6GaeyzwNTCQoTKEzIozBpnVgbRT3B4QR+wIRQ
+Wb75EySWIxfuukj2Sh8OOd/OfES/f7mulKGC2kQJ4K04xftNdYERtVZWHUjV5tDvbqxIWV8TNrC
o5U8Btu8hvBvZNVW/UN/4x8WC1OzB/UluVdddMEZ62P4Eol+eOUuTbmZxJG9hbLRgHLO07DnDyXY
OL4Sjx3pdvo2HGK3ffgX7N23b7vEUw6lB3FKPZBrAPGge90DLA213GqXptDSImRvjcXZ7al6YjXd
1qkErr457WaSMuMSHs2cXMO4KRCdwwJsaRYZpiqNDh/HgjlUgVUI41lX+uPYog6qxTu1np1pDDsn
bUTz9klbb3VcfhL9Ns98g0cqwrdonTYzCT1JtVu8Efpp/2pObzWSvTJHeaAI8GUcOjTrfvKyQjFt
MkkhmNS8ui/QRWa8Hcz1UT5oCCY+g8YGajLuZItO5nbgYMz3hHRI27AmTdZjkKvlUd4IM+AoP8n4
mshKbN5JnepR9QBy3BSb1E9OOSYT0UWSEOVVITJ7VruVcafpOepK4QI0jxEaLAJ0JRLBzMM7Pt5F
GGWbUOwbinOzMKIR5gcmDvoqpJ2QZycBaUMQyln5R+SmEDwU3RBKwhh1vmccVxIq/vlQYyoC5MWG
ptLKDFMdijnIPgib8LTvPeM4usWx+Kx5MSytf8uLJco/og0gaFmFKc+mNOfn3Fk6jCmY9WgaBir3
hL44d5On+Wu94xIzQzWRZ1SH11+2yw+g4i3QwGb8hBEGVxMqJy6+jsJk8kHOcgDrzvBihnKGrSKC
gokQGJCUXrBjRwaRQgKloNCL94NjfBROZaGUyoqW18dRxIthyhmOUJ6dczL8Ehy4U+5Pu9QS7lRw
YKBauw2fJI+UMxMns3TwNHJ4poQNK6Zl7DHd7M7Drmj1kkAt/uEdIBk1e2RjNTG4rJRuZZddEohT
DTP5chILp87OVQ9gOW/dPrKs1VCuLpinFgrw+KCjWHt6qGxGIzhKnOTM/fAm9os7lONjrmb+bbPr
QOOr5VFOj+/rqpVITSTZfAKTvMVTtj8bW6wIlnEnaO0GTPEZI7TmcWZmhA0R9ATaQxnojEeDtV+U
S6ukKVjKBVciDcERJgzPgRA866p2GIqU8fEYt0+jvAyudyXIIYF3JGVhKQEqvk1j9xn/rFaLr+c8
876vv8C/rp1GuZVeG+pIw7Q8kD81aJ+1HSnIysgCintUDs3/Vru6Oh2Uf+kqEJLKpPwb7QkT+/Q9
dgafPPjRYg6HzGPVKFmbR7kVLipFQ5TwQoxL7chVaEftV76twIX8zjj363mppmuGIksqRoR+f/ky
I6hKhXAO6IfgbjyipuE0vgBtj3qjAv2OGPI/HZaLQSoHEUu8ip2IiyaGqcX1z73Wmtx0V+Uuk/lv
/VxeTFFXQF2EOOtJBjLHmJ577HuMiig7PvgqQwrm9nf8y0NwsUXdgSaTsqT6CRlVt9xr9hbc1UdC
50Oa5LVkZR8jOSzTMUWPK7C0B3UX2qwpNNaCqWuhis3YBROOaSmWTh4Ftiw9xwuImYKjwaJbWO+l
iZcVU3diDrpJ7wk7JeFG7j0Ivzk9ibdtVkfiL9HZxRJ1G5SUX4JEwW1XTqMjOouvOSnGj0mdkd17
XX+Afhmjx3ziUk7LgFDRkkkFon/Sf4oqshbF2CqZyiGGBAQ0ItEnaidUwoO9iJm9AvRkfW0C2fGf
3oLLmqhHdZSDRZ8JyZ1QDGY/ZXacPGnxgxwrjEBsHWF0ORS0mLQszbHQdvh6ZBhYPo4WmYfrPRRp
nMpJIrPZzMd4a4BlB+rSjg7RIgxjAob6DlJTK3RZ0ObVp1bSBV2TVUUQJOpC6NOU64sUgEhb2vfz
VtFfspEJDVgxYhiSDBUCQTB4hZ6alSMtCSoJIcsAJRthn7mBrTnKfQ8xEnln2DUQ+MyMcCWFuLZJ
D9AOpZQH44AdLcNIdoNhLqFDVKR2o8rvcs6n0JNDiZgbNXxyaRS8mo9YOLaVl+O3n0CdYGgzDdKi
Y9kqWtvtSag4xmFau/e/WaCOrcwtkZIVOEzqXbWBJ91pTwuSFnBC2saGWc5ZiSkMA5PqmsDLvKLS
LyEghbmeNgTH4qb3+ftPP9PMYM4nFeH/plH7m0HqJZyHiRd1AikhDSrIqp6SzxFCgkhF4cZKDswl
rp5UWUf1mxdksD9TWxaAvisZB2zZrJjFpnqTMCObWp2T7bjD5AiH4m5kTheshDJY5cUmtYkoFEWc
OGOVxRQOppEKhtVUHTo44aJ5QtjX94yXmPyDVHb9m0EqommLCh5Ih8HOrvY6en3pC8S8MhN6Gafc
48/aUX4YnhvH8JIj5xH6E2Zfd+UNMQwFn1g0dBAF0njnclAridNq4gVVL9vnx9mwwBO9TQ+VQ+Y4
GsB9fUC/CH9txYR9rBVwIDCNYXTe4A1NpsG4+iQ3YlTC/PRq+KRklPraDvSPKJIjHNH3JPMXDklr
zrHJ7+X/hM3AD9BBIqAroJynW3WiUg6dEaLsIJ2a/bRZfODO/OyddNHJAMvtDV+bgTUMTYSwjS4J
okInA3oy6MW8wNrk1s8LpmBrKz0E/mgHpuTkLhszv1b5/c0iFfp0URugqIEPHL7D4z9CnwFtiJ8J
SHSfEEE8sAxAv509V7GGDPvNNBULFX0jJ/qIxbbb3jFeiWxjDnNvNah8RLvBNSb04KHLykjWur7X
hmnQaQsCWZTasea+icsncY4aUw+F0KuUMtopxSibAT9qG24SMewGDlJzblvFl/hM2jZ9CnRqiZlH
vcqQHA4t2OKGJXJvHwRxJaYyDB2JkQ6ZIyKv/nsu02sQqhYI3jGBHJBdHgngStyWzjibIjC79RNn
8Zt2X3xoKMsQOSneFYGwKCzRZ8NXV33t1Y+h3FAQcPJPwiXNeG+kp1n8MEpW8rbq6q5sUC+IGDeC
vBAkeQOtkNQHUAdMEwtEBQav8FilvHW3cmWNrPiqSGqkcdAIOp7j/GM6JZvBxjw2cFf9Dz4x5VPh
L1tRAsMCsKzfieTlf1A7/213qQxL1oQgBnQHFOBQEJ2H9hhPo1sm0aYdFd00dOW+FvPCLBIWu/ta
x+M3y1QUGQJDJ8TK50M92dNJvUvvRy/3xjfliwooVneX/hdZnd9MUh5midW6VGWkPAOvO4Z64ENP
gsymoHu378xaN/U3Q5Q/GRQjjuXy87UkIwGRBWS7Ezqhx7uSI6LEwfDWq+HA5RDRgevChZMSkSm1
Sg/MMgFepKj8OeI9NekY/mDdV17ZosKdZBL7qg7/PxmxMjQz2jsyZgEfBMosIiLXEVfJqAUw3BCt
LJVEZdfEJOJRlsnM1HpX1VtoI3u6jCGHZmJYW4+Sr1ZJORpJWcCFGSMVgLbItkL3Pdwvn8z4hC+d
SRFEDt4f0dWVNcrl6JwyLQoHl6P1sjt0qdUWqpNrgZsrhtUNnBM1iVXPtceLpR83HHx+DWXhMnIx
wus2A1Qhm+S9zbJ9UQhPtw/z6oe/BAL0eAKfFF0b9jNqWWHkSdz7wKl2o4Cktj7lXcf67qv5z5U1
6rUB7grNqQ71D36b+rGjvlV+/61H0FE4d5ydsQhPVz/8lTlqm4u5UVquxjZzlb6ZKsEcq8rEO2gu
LSKc2J87RnN99aZeGaR2uhFQMFzIsBAfg1IkTl+zctmJPbcxFhQpbu/cXyIqRSaZAsJWmhRDwwxy
xEskrHEaBO6ELWEYELIndgeyon29Kd3yjcQ2bHXE9bBB0w108Mn/aSzSJCnpOPI9sT1igCHdEvar
2RH2BaTgZ2fZhF90e8R0Moms+pf0rEP/e3TbTXdgVYVWE4ern0J981ppmi4b8FNA8bftPdAJbDmP
Taez7jOu7FBPuTCI+syRkJmwfxA90/Kg2rJJlDxClwVDX4+EkAapmiJqKn0tmwFK9FXXoaIm89ao
SlBVji2ZWcle/XYk2/rHDHUfl1mDSCsxo5y6Tf0FPZVtgMDPye9SjxDDdWQ4S/+mDkC7cPYwMo7w
qvO5Mk/dz3GKwHAiwjEG3GDlynmYRjPiFzNrGqvPXhn3ZbX+c2WNOigD4p6lGwfifIItIatZtpHP
m5HDOpGszaNOipJoC+AVLUJMYzaD+mkqInPJnm8vZ9WVXq2GuKKryFJZxkGodQnjLj3UCof6Gzj+
GOg4lgmyfVcmplDik7yA+1TLrwogOqoqOLcXwTp/xIFfWWiTLkpkEXd3CmOv5DDeO0pnyOgdhdm4
S7XuPInxvplLRpTD2iAqgGvyqhCnFma7MrEkUTLD9F5KNcbpFhlm6LEggWsWrg5xuyKM/i0P+pfA
auzsEZGNrwEZfzBaU7jL3uOzBO6r2K1fDAyOfo4FMt7dz/DpRgTyGfVdf+cQWhvCjHcXM5nn1oEU
JCQTdOhwBZgXDezIFR/E7wWi2A7DtPUmMXEzGoxp9b50Do6VLR8Nm8WVun75f2Wen8/b1W9C17oq
ywynq4ruy+qHqJxNLu1sdZ4Z+7CGeLuO1z//fmWpAtBhnAMSr792vVXZBUpcePx/kOUOTrcD2edd
eO5FM/LlXcK4ROuH4NcyPzPEK+ND3UygEiWR7fSyJKFlzKJVy4yslmWEitrVXB26MCLfUn4OwZkW
6PdzzABcstIeifyIq5WIwMwHmCOE/+T2ES7OPCqWO3ybRKcct0X2EokPiyLaU35qNIbvZpwViXJ2
GXpZSNvxEWPhLZ9t0AbF8zbuBTNjlujXw6qraJ3yeplRZHnHwVbrpEfBbqGOx71CewMEDDUE+Sao
xXjalrQiWfUi1jX9Q8c0X5JFIJRMo6WZgUeQyDHSk2AzHngANLeJm1vTFp08DJzHj4LVZJ/lUERW
u9JOMXtvzjsJyr871ovGSudpcVOZj8JyKlHo/z/SrqNJbpxZ/iJG0JsrXfvu6fEzF4ZGIxH03v76
l5jdt92CqMbGtzcdFFMNECiUycqcnM4bZmdo7LaE3B0dfR+9oneaBvxr/ImUJQbB67vLthZnCwgT
nfYzGo/cFcCqgndmus+eTa/31W24o5MUppuvyXHcYgRpKzjkZdzmNjh7Z+TjIFb08gNPzJDnUdhO
JBTxLH2yMCWoH4rnCVyGFDdVrsezvAFWTLzTDuEd4Dc7eQJrhPZ5+9GU6W2+4c1ZwVRR0gxRCWjY
hFx5U/wUHdUZCXQ4NNAitGB/9zBY8q5syY54Fhg05bPEyXN4voDtWc6BDFU98Ys4lA6BKbvgzvIo
n6TitIfugzuYtBy7/eNFVSZ2G3S5FJWvsgQUsDRlV2LEbJJ3WfVZiz9AW4LcsXQKveY8nLxzz+ZY
YLRq04A6g9qPjrM7P0aeido8WhO++CrvwUFi3vOwTsuZxsUDqYy3a8sGpOYivi9YiUAYGWHUIkN9
goqO8Qvzy0HeZWcZdzeBg2RqqPDo0MyOMEEmU684Y0A8E0yUJ/ZxYgX040GbxmkIyMl5CLglKNov
boKJ6PQCiC2tgX+iYEb5B0gh7w2PluP6gt88oft/4/6x3H/KBHym3CC+j54z6CDcq+ieEH960x/M
h3mySzTmabrEPRecfWQ1VIMsbUDZRw8jMlA6hDOsYswgGg6ViS1RQOFZ5IQVLEUggZA9FeSlhSt5
ZRQoTsXflJBw4jOeFSYLnPpWGFKFlhzVx3nYh+26qB9uu0xO/MDS/gGcYunWiONRY1SqBaQVavKe
qta22JMN9xlfzGosWQeAAp08g2XjV9s5DXsD0VjlydvRlYC1C3fTsUN2re2yJ2k/HYSPWl/hnzug
HlbZnWyroj2u4m10qvwpc4RV8p2OHYmAPQk+Atf36MSjH1rS2LCsq5/JuJmpjFUr19GdogQesh1C
Mz11MWDq4v1cQ+dwox3JN9Ouj+pHtxPWFaDP3JBnabAYP0KXIHOmmpLE0kHiFc2Ejkau2inA5/By
V/lAvxWqpcpOuE9f5Mf8ZfCpsoCluvW7sSlRQCp/VOvbB2S5VXf1O5gHxpIUKxCpotyAHuGMMlbs
6m/B/i/iCFrGEu1hPXBBmctH5bJ8JqaOtLBI6xnfQHnoEOB0x+RIL3bsG/fprvfqY7apIKEH3i2+
VoW85Maulsx8/06VJkx9oqClnoMVmjOH1o42IsaZa7gv7gjM4hW8ssa8M1FPlNhIafnsdX5FYL03
1tUTSAzVTfqzfLa2WQmu1si3PgWOlsyie7kyzLw+cT5Pylziyxp6aofxs2mkTir5t8/Pomu+MsK8
P0Mra1HZ4juW6s+gfQvE77f/Pmf3dBofXedehhkb0YC/38uKqxDiSVFj69FnJ0y2FOnuf7PGpJOq
JdZqEWDL5qHaWaQ+Wqn6JijgvqqaJ8QLPCQo5xOx1I/WoIalWmJ1TXDU6pe0PPa8kJ3zgVimR5Kn
SSQn1M9o9xNqLhknQ+UtgfEfJJehjUTBZXIEJrcgzjobF2w/KzJXhm8xFr6cNXYUphOKpJgb7BYt
eDcrwevonbX5JI7LgeiVJcZDiIPeAQRJT51vfKcloxI84sDBQBEg8nnBxnJP4coa4yFKRZp7K4Y1
eUXuUNdcq5/jtlJt8y4YnGgl/IDsr6P6FMpGqW6sdbXT70kHsKC6Sg88igDegWHcRo9OQF1QODkJ
njr1Lmhebt8xhWeAcRlTkqlKmsAhJmBNo1HCmNvxneoJpxHPj7TL98W97sQPxRmyFD4N9L7A+pEz
h1A4jXftUwFEWAWhhPQccJOQP0QH/7xM7IiMWQySntLyHMTfPekh3wPg5wVviTOv+tA2c8zq/CXd
JK7peHTjmcf/+AnY8ZkmKkEgQLBD1QzZdB3dnXrmvfs0uPwtlr8cOpbxUQyiOZlzeplAHjBChjdz
Eox5ld/+mmPhJrL0ytyyxwS7hQwRmY7AHgpXoMpDg13qAX79rmF0BuVZX96Ja2vDYytfLhlcLZNx
T/NgRqSij6B67l1r33ijq0PDkGYuteRYR7N3rAPowBz1AxyGTygi8eC3vIUzkU4zgrklp4FeN5/6
bPYrIBvb8FuXPN6+V8uliaulMk6LzLEyT/SpRJl3K7yAaANTLhpk6v5yW9V/Cy9YJF0hDH2siHRn
+xS44aeiOAVTw0mROGEiS/kod51eqrQTQzbhmvY4O9/YymtemY/ziLFkjvE4abMkYutAFSLImS1a
ay3+uP19lrsil+/zGyiumIkxG0CzUEJNwTbWgp18o1zEAagXKifYoLQCjJm4k6AmT+Pu5I3WPXic
bbxzwrZYu2iaRPEr6IA2ifwjOmeOvoea7Sr1hLdyVXH8Pcfds9SMfd0O0iBg2WaiOlpeOEl2vr2z
y6DOq51lfIsgVJA1qeEvyYY8jq7qSbu/vFnT42b/G9ZgTljKyt2ZszTr+oRKVQLV4T7QXb1DM6WY
15JceXXfcApJy+ikqxUyTqTtME8gN1hhvIlAL5+tmkN26MGjo4F+PYe8F1Lmo7DhIng4zovla4y1
2BoqBRejdYOz8J0otPR9iBwqxK058bE8ju8QrHFvf1AaYtx4K1jSRiJAN3QGdMUn4/RQ1WSXGVCD
BGtpq4srs1X9Lig5hV2OozGZqGfUzYT0FhaaYoNp4VEDQRGfB2L5MmB8TtdlydK+nqurdCbJjTqN
Idvri1NhF23u1UHGedn/8ORdbND099pGZBhSS6dTpRMB6QCGEjw6mB9sjAPVjFHt8JFW7fttfD89
ANTu82B7f7iPl1/A3sdB6OaOouoLcG7u+8f4Df0cL3pqbe2sIkkI7H8hUrycHVyM0q2/WnZYqaoJ
wh68R6vsvoNqTOen9/8GrMvdYOYy6lNYR3L91a3qXYQzIzRxLJRtoEC5CmGWEv0hdns4CmfJg4oX
5+Fd2F5MSKBsJJmgBNABYv91pZVYS3kFDARqvjWYdZNzi4yh9kxIaCOGegz9guPCF7oBv1pkboeR
dlUz0RmFbAJYOrknEPBKT+NL6VnnssFiaV7E65MvPFS/WmUShaBB4qrSOg0BfjhY5X64TZzAj0Dc
n/nWhrevv7uAX8yxpYays6DxSwV4SgKCpyRdGcN835LwkMeofxVVvAtLS7RjjEvedne/O4VfDTNV
hz5JqzKiaL1CKO2p7THUZzi3TSzM2v1qg3EKglAIRQoqaD94p32r4Qmst6ii+93gZE/he70OcT9V
6h5cKON+0fpFpwIx8fwWWK64FkG6CgA3x9EvXKVffxbjKcRcKlVdxsGatgScPMauespd4yU/hWdz
A6ItNz5CF81RJWd6aA/QAuSKolELv741v/4Cxm0IUWLlIS1EtmB1BOZ3FW4x9AN1Xs1Jz9264Hjn
xUMmKTJm/yRDxsTar3e3UYYO1F4IHIQQRIOkeUgqDTO33RzZ9YBpiKZAkil2wjqo9c/bZ2ChqoGl
XtlmlqpSRveW4iblVXbMUfMmfrgn9x3wkmTLDR0WN/bKGuMlNbnJVC1Fs4jONZUbqm1p3uEUuc3j
fODrtdAf/9t3lHRD1lULw5usXIsiSkkaW/SAa+khlISTNIQrzgb+/sTQDbzYYC5RVE6aKQfYwFyW
13qQnUZduCOWheZk0b2kcnKoB9MbTOEgqDEPVbX8+TCpIqkyhlSVr2fh6oEzAJBGexSoquDQ7mX0
wNCqQAeMNlESl/uG/x75Ya1X1pjPF4UyQiKaeVFOYhPKkMWaaJsMGjiUCaZ+n99FMGQ2TgW1CF6x
gD4nv33LK9tMJps1dYKxRDTGcjOaTn2PrDwd4xnsdAqGZHNLWUGkLbKR7Y7u7U9MV/Wb5asvzFxP
koXAmwbwBoDlO0l/yqvEVrvRvm1lcW+vrDAXMdRjDXo/gOFZcmPnSuuQXnbyQLVz8nnbEu9WMF9x
KgatHiKc2LQXPV0sV1M+clh7Fmb7f70VzNeyqkw2BFpi6X3FH6AKsxE3BXxKDKIr739YjowrKKu4
5vCfv3rPOZTGKkmwcUn9IzP2pOW1MBf362KAnTgZgnLO+xqSgELcoUBVYvqSs4SFVA7bdWWCee3b
MdU1hXKx9RArsNtHFUP8D1RbytjOtZ09as/tagABXbrnDUUtlDZ/Nc34r9Iq5rhoAASG7Io/+sFX
GW5sbQu92B8UwG6i1EqLm/MBk+//BiG8+PxdLZ65X8pAWlTD4MP+X9ox2VBiMu7w8qKnvrLD3DBJ
Ak1iTPNlakcDm2//VQn7XypHv24pc8FKw+oMoQcaOWgDEK0+icK8MoT728d+AZr3qxXmigm6OWQJ
hfrjzJxRlXbVxOtPFaRYxM2I+R3lW3XKVxgc5JMHLPqqq51kko2snBTIPeKLafb8mj9+QT6glWyA
SbP+2Wwqv3SsTfTBWTDdtt/88JVVJuGYyrlONQ0LBhW9+zWmu6IpZL37izhvXE0vvMmD5XTjyibj
XOTKCvKixO2gFXFK205cyKpmj7QgTvsunCVyXA0L8JukbpKSDPFR33iig1fUzs4EkL4ALAzPoUPF
YHjhNuf2seg9SwzVsRjwLdF32UtQNBhAV5JuebGDvPh+X3byN5yeJnRT//9zgvlnBna1YJO/BG/1
qX9UveGH9GK+0UrEiCISJK3e6kP3QEcWz9DVSk48b8A5wixmr5PBPUFA7uHP+WMYa56agDRVrV1h
fOR8U+pAbxxbFq1HhKSfE3qE6IwtnUua15mjHSyM8edPvK/JWxbjeiYE14Pcw8dBkNXvkswr232W
Vq7IV5zjnVXG/6RWV82EIqDTfQm+98ccbTn5Luyg5pweofqEbJw7I8OzyTgeMncFWCzhAor6MxnQ
9sx4efdyRH11ThkvUwWWIIF+ANnnWf3iJcoOiUP1yLwCYwm878VbEONf5rFR8qDG7ctJfDaH5rmr
w7fbB3A5n76siEXo1Z08qB1dUf9agrSaSjlmh+mUtna5br14TTvJEzSxlE260R4hc7/h/ADOw8tC
9XQzCJOa/gAqhoX4Bo1c6BSUKC9omd3axabHmaGKofo9VTLioR14TpxF7olhWGVVgrseY4UVpvrn
NTnRIV7VH9+Jx/um9BDeuPAsimscyyqp6etYzxAHLVGTL4HRzxUw2iXSQYJ6m3t7g3nhI4voCwpl
BhwdCxz9yTNVzKxN35pVu05t6yxpSK/p4KHlChgh5kWuHO+mMQ6nxSxJmMRIy5QHUDRAmRsyEBs6
dIghHm4PgOPdWBHfAircqPQPyJFUCWwsQejKSvASNBDfIIl9e1M50QZbUJ3ystNUWlCd9PK+C9SX
SB5CtHMUhff1FosiV/eT8ThJKqtmRiPw2p3BtQIVEY9O0BtecNL9ac3rvS3nZlf2GJ8TtPWYZSqc
KO05tncQFN8YK8VLHngd1AUc4S8hKls9NaMA5WqK3dbV4iB1ZJs3wRZ9sn2lyqGNYTfX0MYRU/yz
Lc3xN1XW1mYE/tUqvLNS0MsIhr4JG4tTK6fru3E/2aqQnkDAZRJGmgdQ3rlkFW1kRDw8WhnOAWJx
XEOa6G0P9LovVId6+p6GJ1HlFZ94NpjUKWhQVJypxk/9Sh6h+ewU2/FDfzTeo00D+pj2YLyp97fv
xfKLpWiWqSqmCXog7O5VxakX0l6bI5wesF3u1CB/aSWBR9y1vKyLDfZG6EIdiyK2rh4tm6SPGZLg
kvBG4ZYj0osV5h6QBAoPjQk/HQTFndKDgaxtwKIlQLasEvvUEcvwLh8jXtuW5vK/H7//NwslCWYD
wzirgf2nRbQWs0yUQAsC3d54+Bf5xPLLe7HF1BWSsO1ya8DHmmBL2dEXYXbitbzmvgO3j4XEKhFN
SgzhjQibaRHhNEfmazK3Jy3NiI0T2tuYFvejeFoPoXDuRPAUDjqms4Rgp5J+S1QermK5HSZj8kdV
JVR/WVjgX0PwFTY5+Zmih9CNDsltOoQ/ptC+kw6iLYt8ltfF7VYUS9QpEypc7K+fNh4GEAF8URwD
feANYaQ+jmP/YzKN2ZXjUHSEuMw2ulbPdlaW+lowOpHj3JZjgUudlFVNCMA/2YodPrn0ED1LqT89
a+vABVDOaZ+F0hk6G/JC6JUJd1xU8+LJvjLNZATNKPZ51cDdU+UQBeHdd6o8DxFYLs3Bckx7ZYrx
QhbyN1wivJnqKoDM6vtYAC6feDVos2Z7eq9WSmZjLBAd7cpRkaxHTtA5eQgxSV60t+irrn4J66sK
1VRkHZXOIQEyXlW3tVHd61Y1c+KRBagQHtMrQ4y7anKjF/UaHzYHFfsqOLe+uWrA3kX7943THImD
yfrCMWiyEr2VZ2mFsT8J/GWhK3B8GGfNrFyCNBhGVLU0YkGPOX7s51PHA6ovt5cvy5WYu1TrCuSa
NNxg8Aqv0IOzm1W/A8jEb/a1XaD7GLo8ss+FScZftvgrN7x626ZQTcayQXxJWS2Gb/MJYyn3PYY5
kTKZKvARnR/fJ5C772xddv/HwuHVmpnnXLE0AzPy+MSlROxSHu06qFZDcr79gi+HZVdmmMsjpGKl
Ex2fD2OkmKF187f2gbIMU/mJ3Evuksf+PvK5zb/F6P3KLHNT9MrI4pwWt6gshOTrjjW7Iuo9+KrV
HspChVM9BC8CX8ht8aHXJJHyCVqayJa4gk75u4gHZ4GSYexqEBkiJzm2oxUVbAqd/AzodL79FyM9
iz7xyjbNn66O1CgntZpH2OvWddt96893xQuG7jfQ1DwXBw2MC6v5iJGjs25RKPlh5tH+LIf7V7+A
OVSguqz7kP4CTOet6eoT4JjAaLDihvuLbuHKEo0RrtYqZZMZTpTAIrbs+fvg/QXVRo5fxOhho4kA
qVQkoVw07XKCf2WY/rArw7JRKpFWIviIu6G11Tb60Uj1Q2xCX2CQobY9TetQMvZGnO3Abo1B2e5I
oviZhLpz+2rxdoB5AcHe0cxah6SxqZ4DEfq+k2QLwffbRpZd49VymfvbDlEQtAJ9CV5HwBMoCBaO
P3IsjDlTRlAqtX7bJG9dzNU1wF6cWgU2WB6e5uSkDN/GhBO4yPQc/hYXa6pGQd+KorKcn3raG1Ev
wIa6UnwpcaqDDk+L1uEnOmLe7A1gHJidGQ/a8CI8Kp/VR/ZgcecV/7C5//wM9m0LC5lg8g3v+fg9
zpzsnjaKgtIeY0d9BEzubtgEaI6Bk+Dz9hZ/PWg31s8+eFUMxtOhxVdVVyMolSREbS0WDlYePoPB
YqB62Wv2oetnObCaDpEalfwoT+ZGW5VHPKncg7OYFlwZoh/9+maK+YwXFRcirixbaUAxIvWcs7kc
61/ZYNyOmQRNL+V4tWk9A5pKjx24FZtX8BF7/QqSjmvecA7XIuNvTKKQapq/nDr0RPaSm/rEDQ+Y
jzxNbmzH77ykm97oW2eD8Su9isnIJoBBQf1mVpuqP6vzd02ym+SVcwqXb/rl+DO+ZbCSRtZibCZw
hPvmCDrAnfLVKm3cbGNt1b1ISTU4RnnHkXEvmWGCVVuEUUg2YuBT2tXrbKOACJRXk+FeMiaIztMh
kzVam/3i6AaZsYor1oDjJ+GqDiyGO5djyXLdGGBvxXw6TAGzIDwaTbarjcDyxgl866lRly5nEzn+
8ytlurpqtdlEZqPgjDReuck/yXeaGFBJBdBCnPnhHOegsFy5ptX0kBTD8to49+J8tMdu8IhR887G
cvD2z4H8ejaulhWPQAc0FuxQXZ36DkPZh+iHamd7YyXirYvBUWkgE+CfFY7r+hrWvjJcyZBRDToY
DjCLZuW9VykKZ3G8I8L4EbkWYYT6ESnqcSZCry29ukTRqeT5yOUwFBotpgSkt8EO5uQgtFRLK1fg
h8Hqj6Ff0qIJAlWkWDxLoDMg+kbqzFVZqq7Bo79dPikX28ztroLx71Vm2UsrfhfwmpLhjXP6aRz9
u4e8GGEutqF1cSwNcCHqavIAOMofKKFVB+p9lQBZLjxy7C175H/ssYM74BJO86hDMqOcim/zd8XP
POLHH2nsJMgpJGiLGIUzrCvP4uTef3BhF8tMYkzKqKu6AJbpPVcxMxeAa8OCKHXuFB//cZV016/u
QK8JDWlm3AENEG8M72oRmnflaV5PbyDoLja5R85maGtPfFbN5SxVu6yTCR10pYiVsPp6icIj5Ngc
7WVOoC5EJ9jokAmE4FLMmfAed3pQbhwkdooH+imKGoUwmxS9G0XbPPe0ZNWqa/VtFN/VmpcyLLuZ
yzIZHyCFiq6AgAO1lGKwm/gp6XWOl1kua1ztJBM9yHHZjCYI5+FCx715MFcUsDN+1Ose9FkjBhNy
sDNR2j3B5QFoeLvJhBOJ2k8JRFzBua3161SO/WxMnIJ8AsSPkfDvsbyKs++3Dy1vQxl3E4lhUloG
jZUU8SBrAOVGM4/9bflRunw0xtuMRqQbk4h7IaVgfnMB1QGDAzLrw1+cIa3XJpvsUQR/IR/UzHGn
LJFiFREzSiVaRsk88IU6IiA7FeE9GBx/ajFeBiys1ahr2MV8P+7LB8qAKvudT5kQBVe8/0+fzGLc
jNkqACB9IQDn+DO2LE8Wq6fbJv6QXv7zyViQvTYmlpQXuNfQgHpW1sBYemnrhLvIQ561xQ3HDDcI
yjAZSEQHuuXb6UM/8ijwed+Ont0rf6p3mjJ3LW2ItvtCfLWUc8gtnHLOv8U4lD6AkJgWIeVqMasu
RF8cyNCxPKhu5+JEbgHB5VZ+Fk+LDloYVUJdQmKZwepGydKS3gfK1fcVwr9EKyqSgNL7ijcJvwzR
ubLG+LPU7JQ+KZEpU40ogKTdCsBDEWwtCrj//rfO1pU1xoVBWTuRCZ0CpDTdHSQgEsdYzZ4T25hv
6nY8tPFycnllj/FfpCcoz9LVte6oOBHmqijNWr4bXqO7bqPu/kWbcPFYXplk3JlciHM9KDAparZ1
MrfZtv9Q77JX69B79E7k5/Qpebl9IZdfpYtRFpYUZ3IGlgv4sRGouAmEec/De+hZ0GKv9vQxkl8l
L/XUD8hBx+/cRHDxllxZZ/xbU5eqIdIRn8qbfeG1RkE23LbojZmdgyFP1NB4gQXvw7IwpDnJp1zF
DCRCVOE1PCoYuaK8SpWrrdJ74wc/RVt8fK/WyERQtSYorUx5eJIEQkZRshWa6kerYEq3kDelUIFg
mHT2lNSZf/vbfuW2vwVRV5YZP9eEhRApOvzcsKWQlnAdo+q7Bi3jX8Oms9NsojuyNtdwsw98VN1y
QfjKPuMDVTWQxpYizgaH8kHSkgK9txmA5TE8Eq8fxj3LjEcSgiLUqwz2aD0t9YUjKs8EXbnsgJ4c
BbVSLaHSgMOoPgA05UVZy0XLq/UyPippOyFOqGATrZ1W52g3rxNcJGnbghHJQSXl0IU2b9W8K8Q4
Kqg2KVNQoENHgm+1fCw0nkIC9xgxfkkfRIL5dzwrZqKdWxDC2sZIAKNJ9ybpvSiS78bacnPN2PcB
yGmj7giiuaMaNrlLrA71lim30yDZ1R15R2HrmPf6AbJLnFiJsw8syqkZxqHTZfxKIytsVd8oJqc0
Tr/ejdvEApYEAAYSVFcwaRsAm6Iqylro4xOwD55M4kdRyVv79v3luSoWuxTrMlShx68Xto3s+K06
Q/sIRKqgKQle1T04h56kz9s2ebvIOKupDnIzLpGkhLVhS3nrTPrmtgVe3KDTn3AVffWqRdpxwqoa
j+rSU6UG+U4HsjddJyfeCyN/0QDf+myMExLjpJEGaJz6GK9cm5AuIH3qNZJhR3rmRPWdmdjlvEt+
zObDIIpuTRB85ltQfonkodSBjE1ObeSFxbMwHavqLu4eCuscZy9WeBCl0M4xnDP4yQBVguIjHd6U
zHCq6CVpAjcXtgLEL+aPVvaCKUQq20Cw/SyDlFg6NtG9mZzS+piOaz2+r2K/6YgtpfvZAuBub+ax
TUY7klcW5HUlV7oDR7do2ELzSoYHSUhsI5+cODhIsezI8TqST0b7OlnPAhjrvnWSQ8ZNNNnhtG7I
Vg5EJ0MeLQgOZh/7IrQbxZ2r70O6rzC2UrnWgKJCdhgNJ0DFpHYyPfDFVrB7dRPUn2H70SqfJTym
qW6TCfwo1sdoroRBtgdw1xEI4rrCvAd1vADJsrHHoLRLwr0iQzbMDlonCH4MyZ0ugFp+ILbZrVWo
iUanzvxpio0fh4MN/jAHdZyVMsArI5GLn0yjwSAAYEti6+BSO027Cat1BZByBMVYDDx2h1S/F0ev
DtdFsjUnN2t3oblvwvsJ4GrQxMtAvCgPqtzbRmza/fRakefCelKLbWQek880pBSiP+V5FeudXQsQ
eI/sXH+LE8XOx41OVC+CcnhB7LY4N9M5bddS7Kvaala2YrvD/6oCe8yfW2BaLB/8KSp5JvmuG065
/i4IsjO3x1haFeFsi1JsC+I2RIm7easjPEXtx4CuJC5yvYpaTzC9eMrsWkfYo3xLCreaAQ+aKqfR
tsPwORSRnRpPbfIugEMZSir3VbjuQfYRnKTuSZo6u4gMOyzsmki+QB41yIZW8b4M/bH4EPII3cKf
A84nEX8WSe5xbvNiSfPy5unMm1tVUOCEJBAtnuZ2G3d2RqK13PRrQ2k8WQdPpjp62Yyz2hs24Q1R
cl0k8+RGoR4hSMeTS0OMaE0H6CHcemdRbSgfp+1f4Bh4K2Ye3DjJJCmkgEXjFKyUdb8DeAIccPk2
d7jB6vKbA+ySKMmqqX1FWFe+MpaFOO4p1Jrsg/PsdvetaRdPoEN1Bjdd5+f8W32MvdyJXjiflfr5
373mxTDjpKEQp/41BwuavVeqft3ajatsJVC7UdIeHiqFnpJb5hgnHWltkRYh2r11U0x2MYIWMy+T
R7kcNrrBE/b6Q5x2WRxzZluRBOOY48w2Xqp5UWOXd5KNpMdrvTxyshajTyJODu9r8hbJnFVw2Ehy
QbteptmvayM8pAl5Klr5rR1Ad3v7Ay4nHZclMocUJFK9nsqG4XdphMpilhJI9XQPodHd9XhrVGV4
iyZ9ts2i5g0d884sEy4mUUUqkQ4IWoonWXba2xLGrSivTZvZ6c+qc4iOQdbY/jd7/AeH8M/C2X5f
q5eaFRLkAPpBxng87d8bTvzNxvyui1lBHu5wOV66mGMSWIBt/+ZV1grBa2aQr0eRxuu+8YwwhTkr
jox4jBHiT2nyU6zmjZZO/9OgBfiO//Y0bIMv78cQwl0Ik6yyccy2cUCTZEcjb0z8D8nExQ7jWIQu
qfSEpt9mUSB+mW1ITbmWmblj8Khpoa82BKIRgd/H6V0XfgTDpzpkWznsNqNWbzM9cls1clUQO4St
6uVWs7p9cXh7zXgiKxuEOabAExOC7pkmOO3MsfCHAPiyBYz7sYLi7wrEtK03lGMO9JVeYEPrBV1U
ntOhv/eGZ5UZp0PGXNQMmhMrOgiChmNXvSb12+094zi2r6HTq1dK6tpoFisReXcAxmFQgY1S46hW
bD22Sk/syCDi+rZF7h4yTmYwy0QxKfsZbYnR0kKKwVEHkCDMc6JOxUn9lrtgl9vBkg8keZJoooZT
IQdQYNHQZqQFa8Mx3sk39bU+Ug3KwNFczio5rvRLieRqY81YGWp1+Ls4Z/n5iZyiH+OO9t4gE2xL
QEK52qb74Hm1P1Ru/jmirPalUBIJtQw8VRgt98O1ZKOSsQoeKPUOZbrldVMX1wlSekOl9AvQeP01
JSz6uK+7EYdUNl7nSbbH5sGSDtZ8j8ok5+Qs3u8rU8zlK3Jr0gYdwX/edNrHLJYQjhE03iO4jIw3
ZVEEk7wqKuz0oZ4lYadQbDaSMie+s/zuUIEXUH+b190P4vYU5btX92OCVgDxmh2vl7N4Ja/sM27W
sJpgEHTabBTTwjbCwYsyadckKrgQS14rYHFPr4wxnw9MUZM8KROMpY0TYoKn+nH7IixGM1cGmI9m
1WKF9BCPRgyyIjpAo60oN4WxuW1m2atc2WGcpRg3mZWoWAgQwr7mJxDiGs8Anm/kdeDxWkS8T8SE
aKibxZhywhGxZMlJIb481a9a9mHG326vimeHcZVCmFWGQScWoi63K/hnRJ+9PPmmNHu3LX09Jr89
Npf9Y2twqTHEbdti/zRbdJrIyTdibYM427JbCLtljnJMn2NfB9dU51qVo21Vf0DdXfbND0gorXlZ
xTLo+ur3MNFZped6KYF8EAXZdpOf0Aw7637iDnbBeSAWHdiVISZCm3Ozas0GC5+0wG/KlSR+B1f9
OiEAzYI14vY20+t0a5eZGh1YB1vZoKCXOvXLFhO++qfUZpxyKm9FjAMBOXMsCXRmrVWfdeU9rxs/
sNZG/CrFgXt7PcszNVe7x/iPtJLrQKeY23yPQUMQGGYHjJk8NKNt7VIfcSKt3ZfPFNTZvvchpCcq
fEXzWO24vAMcV8aWMzQjENJ2pq5so2+JY70Qv17rD+kRea+fPwUed9qFZ5HxOXMW9pKE0AN8Ktmz
5Ee78J0yVdIpkHFVr4jHuxXLBjVV1SzdMA0WoZg2/ZiFtCuDEUGzfDdRJbn9Pf/gRi8WmNtAhtGK
ixibSKHAqkMpKZJVCOapnKrCca7ecjZvXqyx10GBHJBRUf/2TMmbg8SLMNUM4chs3wO3Pa4GweUP
nFHv/PslvFilu3wVmnVCS2ZCH3hzCDRbjZUXQ0UEWFW5LWeyW4qooCoGJ3hZvpQXo8xFUaJMH/uM
XsrEtMf5PsUcYWceLOug8l4n3ilhnlwiyeCroHdSziKnB/QE+uD/8ZgwJ9/EmNec5TBBhZplB3xr
J+IjPsHbXjzw4r5lwN7VMWGeW9KK5VDSGGLaUsLScf299WSfMghxcRjLDto0TQlIDEM0mRc3H8Y6
kVWcjXQzPYNHThzRYjZRtBN98VF/aU7Gc+LzEBLLMdI/Rn8DJDXgL1YoijUR0a6oKi+SVC8k+358
0YZNOpeuKHIiiz9cvYtN5n3t9KCZQWT3hebxCgnJbLGK4KrhMcO7qN3oYBPp1mXOeZuWz+bFLONf
hJyEskRRUVrzauSJI6U8SPDiF4QAnWRYkgb0OHNYik5r4o4y3Jhq5QV5/55P0ruaB+fbV2BxIRgn
1DDDbynm18N45URasRiJodIstik9Kei8PObRyy5Gf1cmmHscGYmSSCDs8In+3SqemtB0Y/OVy6/E
WwlzlwPIv5hTDDNTbaHDlsENT5yvvvxNLpvFfJNYjeRiDvBNOoIek1oNopNIKUq4lsrF3fF2jbnB
pgzK0rJB/lu/GqfJgwaWBcIotPuonmTxSUrH+EkjAq7rWLzFl8/FFhoy4f9hk2kEBFe0rlYYv0Ls
6iJshtIrpGZW1iY/gifkX0zUcHb4t3JDSfKkoJgnlBt3QlS5EFx50Qzi3j71nM1liwti3khWk+D6
NgTVvGiwh/TtoYhr77aZxcfyaiuZuIBEwVhKlIQL6hHEjxSANNtmbJ1Y0dPVVAqpU/VRubptdLly
cmWVXpSrK02kMtF7Ss6Kgym7tAAtAAKirMTX5A7dZe64p8zbTfpRrwxOaprXhPLINF67J5/DN+1V
AmPxXfM+HdNH82fiFaDOUlbSZIPgRe/t6P9I+9Iet3Ft218kQNRASV8lWbJdk6sqY30R0qmEmkXN
w6+/S3UfTmxazzydi240GgngLZKbm3tc62Tmbv/On8enTIqkJdt0wdxoRku7xkTLkT5Sdy6+8uo4
mz/76gHZCIkabfD0YU78bKsFm9N1YzmPCvRo9EgwPvJDc8ju+Cl7Th6qsP+8Du5RjLtq/vClPdmq
WzJPQ9+eLMMqMX0iQ7LSTiVTVyDXgicAERkxmGXkeXBbr2RXUzBI05RpUf6RxmUnWt4T5ZXYX/5G
hENsx6Y6KBCE+wL0DjsyBmyngZKyxl6pHruLdbotZBsYw/kjRbgfZbpkCZqk1kOrvnSwbaBM1j+q
Q/3o8h1aW1DTR41R3rG96a0AEgWw/LZuqabYwGO3Nh+1DEb9SxeUoLfSdrlvn8ATHZhHEwyD5YNM
NTatAWgkVUpsDL47Iipub6lltqzVqNXFrcF9sNLkrNUv+NVugtzt7d3dUkUEizp1LF1D2lE4QuBe
OzyZkfVTDFzxZj8aMsdoe0VnIoTzA7xM05dsXRH39NzLXpqn6DuOzkbzSnY0jxXeJSk415b260gO
U4xMqRAurGuJgROlgDAqiBtM7A/6a7MkwZCAd/nf79+5HGFxfbrY9jRATh2xI++rvaFXr7dFbJnr
cxGCubb7RVdqHfnnlnLugn700bDHp77pWrdqs+P/TZhgjalV9lShKpozlIq/pY0auVXUpI+ajrfJ
Mgbm3Za3eU5ApLLAfgEQbV2wyL3eVxMwYWBCqHPQaAb2zkIHtYhGK8lJbb0zBnQcM+/ah/d8+eol
rcmHpgXZdwIQsUPkMF8HILmfVjQJmQ0nV4syvru9us104plQMcRqxxrNvE6KpOVQfKNUcY0Yj3s6
e3YUH5SoOMyG8biU/LE1H26L3trYc8lioGWzRJtTXOzWaL0ZxCZj+xy3meSRkWyqOAAyFDQdcxtY
ok7ZjZ+jnhSeNs/L0whUAFDDYdT0ZI9JJ1HSrcicmvgHvL8wWpYl3LohJ01l5QlF1nj2FCQAQbN4
mDFGAMYrSQJl4/ZdiBJun8JKzV5GRw8s7X1MXgcDjvy0txJZD8SGIaamRcEFg+DRtC3BYDlWXEcR
OnPhlI07AG0G0TsJF48Cknl2e1farrPGPkI26kKesIWcd1NE7dTBQDUwqBd0QSW72FdUDzDJ6/iH
tu8NtO6sg1BMlVzFDd2kVMdwuK2CXRrY75dXkdQd7Tmg+RGXqaOrqmhXm6vyZIIzXiJpY1dVAzBq
xAQ9h3bFrqO3BTTISmBe6iwHcGGCBHshObotGaaKpWAxjnVVihzpBF4ffUEaxQaLQpfqnyyuyQbX
tOvjAskIvBCbWkS/ShD1cdYqypjpwRSgKs8x82DuqnsCTLh891/04W/da9PQDF01kJOiIgxbsUx6
09lYE31LndDSvXXooTgmx8KDj/BtoHfm7/hO+2pJcTy2KkKg0rItRwVKIdYsXDhrqGtjiFOMljSd
G83Zlwqoa4yYfr98UVuwh3ZvuRrO6r0Jm62iiN8r1DPpgxmdiNXhDR69UjHRVPhuN+X7NHQuGya/
6I/UwP8azivJp+9NJK28b1yoi+8WXs64SeY66vHdAKtF/9R76Zuqu+g+H5DOzsIVwE/VXL0L0ExM
voATfXfb4G/l0C8+QLhVdZupc6biA0AKb3vabtk7KIKk1B0Bk8BDWVFgywibK1LfqiMwXKKLZSMN
pczth7zJnz61AOTUw/mePyfSlpStd9TUHRgLjKk5JkzGpcXgZqfadbsA93cuvQXj7zatvWWIPdYd
SZm5VbYEM3urdcm927D+JpwFXaeGQWGUhT2ldEmd1IyQPteZ21uVq6eWb4DJd7JT//b5bfU5mbZt
whW3YbPAKXS5xsWOecxnAtoNDzxvSeyZ3wF9BzrJHAMKror+2N2ycgfv6xP/EYFnXJbw3jBkJiIO
DRloU1spyS4/oLdGPimqpgd6FO0Yzw/a+PP2Gjd1Bo82xaihg0WKlaTaSXmfr2s0Qv6pQJNoH6wk
tR+sjhLPcit4Mx0AElk6AE8JepYul5OWXUPypobvhZqSmu/NOMwA0PtRST5mkZtxd2yQFfubVpgL
wULacSgHFrVMh8kkvh1iPm2HGaZob31ewzgUtPa1I9GdrRjrQqRwP3pWtHU+QqTRvmjLA4+AvUe9
KqQ+a2t/2BXvf5dHMh247jbBC0uJGB0TayjLVMNhTkFG3f6H4fVe/9t5R7vmJ90FYvgO4zw+PfHC
zWJ/BbPug6zw6k//VR5066o6FBfH0hCx4xZdHnc99rHTYsYmwGyDVR8m7Z4WIQlWwm/qa+PrDNC8
9Ouw0/y/PXILk4cmuq4JVO5SeDuyNoo05X/bQIzfKxlbHMSdS8LoZ/M87xOZC7V1V2EP/yNw/fuz
HJ5qTm1ULLYemPGLDjztqZhk92dDBIWBtx1EZniPxbtKC2tR43nWg6VFVdQAJamW+QkDQUiRPRu0
+jQp8Wvr5Hu7/p5lGG3pjrXZ+ZqGGTqJ2dg4WwqnGAV/atHrLEUS9zmxYpxtVg9p0CmTEWAMdPKS
kZiYOcKIzrwUxl4FCmOwFHXimmOu7YBqmq6s2/xoAzv7EbAU5RvjqvMduY5ZRgO19URdOLXCref2
Uk6MIyapFXK0+nhXRJiaMT9j6tnNgHlh1NzrSOmSVJZh2fA8KKy1hlEkAz616KxFTplGTU3MYHIK
JMJYfNLK/qVRmsxX2bBrMgyLajGVBGGbTvyZVMHfMRnVlVFNo8Cw5snvhvS7nVbfhmiSnb5MkGDH
G+oUxQAHMEiUkxLrXjsovsFktaL1V8R46HwTheOLLNzhoVPNoAFM3IjCWqRkfoMccDEerejltkJv
Xa1zYYKtUgq1ApYwljRz6i/goEwAYH1bxPau2ahFOqttFiGNTaejQ1caUZBae5J9ipbHTtnfFrH1
miM0IAivYCMgRljGYmg1MkRYhsbNYztWX7KSxZ4VAa8XWPWHSe+4y+32rhm6vTqm+8rkkizHltN7
/gnWilB2Zge1Pi+KpsOtGwzwp5ZBERrcdUBLMe2MwZWTUW2d3LklEuyuozUWnyoDb56zYLBLD9Px
INlVmQjBDwRfYF3GM4zdUvvG8//muhVPccCb8P9AX0bMkUrUZWsK4sLECtdZNeiSRAwLA4B6Rp7t
EAHEnXpYoh3BzGUO6GlM6vnOp9uLla1VuNtThQmX1jCxVidxa6rBx5YUzLfiyYuFCRd7VCPaY1rG
CYy4QkNWs9S5F2U1vL+cK9OdAdrSXY75AUzXdSTk2pJ6I6+s12im5Tpkz7lPaDx9s4kGzLKZKZ6p
DHxfDlq3z4ZuOKjFBA8HXqgTjE6i+rORoFnEasoTxloirylS55HnerwbJ12W5dvU/3N9FK6gM7VV
M1qrsox3K38wRkPve6SQfq5Q4XkoYzzdempMoPGauHQqUm9CiMBU2hYtqZ0g12LLKytVcbkytkFp
ZtYdGSpYmbqnACmbEomCyiSvCZKzi55klID+cHKCop2/6K0VtEUV5qi5eyA2iF0Wl48mb1WJ1HX7
xFfhfL36pdRJZ1UJtgE9YBiB7dLsrsK4l9Und2nyME/vzMGYfvrz9p3YAiU4TzmKZlUr6jY1eOMg
kE9PszekrhY29/mp5G77Bp7mO+WhLzyiACcTJahQhhm7FTidyxdtaqWZs1KkFHHgK7+vl53z0wQR
iAsgfvWkPMz8qdwNwEhzpYI33byztK6gXVy1cDtB3QZSVOtb8eIEyVvsW4/Tc/w4+8l3Y89/0Uci
sbdbD/95LllQrJL0yWJEMfw2PruAw7mvwGqetrEboUmEVzJnbWsw5GJ3BZVyjGJQq/kj0csP4zHt
PY57W4UpooXHpPExjxIoB/YqC0u31klRVXQcG+lQVQxRes0u86GMoqCptV07lG6UdG5dV8doOFnT
t9s6vOl9oDuJmLB7Jp6sy3uDP+YZoZg+bvqGBlVtYMQ9LgZX0aZ6d1vUltLQM1HC+YFRoJ20GqL0
unbj/tfS/qPWmRen/9yWs2lqzwUJB5fkqaoVJrq1G+AzAbUinO6wgX4LCHQWEEnVe+thpGuHFwC7
gKv8URQ/M3cWX5Bf40wJLAy3MPvnOL3fXs7mCa0+m4nUnUXE6C7vDVthTQW1z4dfOlc/1wYAv6la
fL0tZ6t8T+Ed/keQcD5lZUdFXqYK0jDNvVO52V36VPyydXfmrvlMvOGR/Yx3+S8in0ne2MQ1X46E
E1oq17zWpRaaWl7FaLZQAntovAVYBdIq24byoSEaDNUgUEZwKmJf6wnXFzgBSsDrAu3DhZLsl2Fp
T1GBMoOpj8Pz7d3cODXIszUdROqo2It4XQa8cCQksaJoLo5ZPxzNEsw3+vjvSxqI+4mDqScNpQ1R
++YxVmdbgRgtqUJWl3dWX738xUocMHEZxmqQxAEuhUWsz3SImMonY80Q1Z+o/uO2jK3zd1C/wJiY
A1sk6rhWUFph9AEZuKoILeA6JJU07b+qr+Ah2OqadDIN1O6ukqYTwOmAt4Img3Y3+cRPdsboWt46
3o+M26+/oeS7ECfcpkk1pj4tuIUqQ/UYPTT3seFVL+ss+ozx6N4FGsaP7sscue0Thu786Id/e0s3
FB7ZaWquymchHy447LWlcyUC0kvQZq9oSvB7g/vppHm5ooS3JW2ouq2aKuoKSBNjzm/9+zMLqPMk
T9K6toIhSw5RtdzreX1vxk1wW8xW3sbGRVpLGRZBkUEw6ylXNLPKMPe+YlhrGCVJUMZYaRZk6fWt
BZ0LWrX1bEGOUo5dnQwWZl4XPwNT9JDfVZmsLLMtBUk7lGVM3RKTQVPT4THJHCvAdBF36x5NbLP6
K41TSfpnK2DEvv0RtGrK2XLynnNdwfv1wbmSKY9q62LC9cB3Ze1pzqHDSLhben+1iQh4EE05WKFY
Ou6UYqnGBVc6J7U3rkjq093cZp5EKbZutX4mRggaLWCuDJUDMU7xBihwn9X3pPpSG2DUngFjA8xe
83FZ0IdK7V2UE/e2+A/DJBqVc/FCVJfoo5o4Rr8aFWSwP/dh8tx60QGILexTd7Q7NAZE7hrfcbTD
lZ791h51iQOyqUf/2QHcw8vjrTqeUsbxCSxRHqOUuWM9HjJWSuzJlldl/1mqKUaUlTaMejSnLOyy
3rqfWaq8l7o6PBR23t+reW8fS8zL7FSUGk9aYmghsfPmhc6F6ietoUqMztZg2cXnCPbVKS0HY2w4
+MY3jshJjIMfUU8B8MSLerCfUgQiKKZidjv1TLe/6+pgeNC+roHYfwE8uPon/381MFXBNLV6V+KN
pOAjL8b7pI7e2pzv7R7JLUBHxKQLuKX+KDvgO09Luo+dRBIabSX4sBsOTKNDqX2VWUY7T982Q8zC
JjWW37EGGGnVyOZdbutsr9cZAIvaytmPccseUssCO1CtD88mKx0muRLb6vjnSwRro1YRretutdKR
4VFSu1XN3UhW7t2qo10sWHje9E4d7H6EmLVmSAEEGFcH2+92Ky448CxZ0FeyC7Ae4vUh/1mZYGr0
vKTzUhUsjJpCeYiZUn2za+IcyGQCz6lj2kuZ8BTUYJPmNG5qImDsxwWEwFY/Ah2wosdWiRZZ48zW
O39+8oIFGtS2rTKOx2qMu+exjB5HcHymrEIgAh/+trmTyBLzDUmu9U2fY9MnAEKVVudq9tMEDrSk
kklan9irvUbDj0oxYm9pYssC+oNsdElAUkaDAgOwFpWVEWQS1r8/exWbYk5rPY3RrGs4T6oaezVS
Vbe3a6tRwNYRyhuaA8Teq9R+NyigrUMLWcC/jTtt13921seXAYoNKFYr5lLUgA4sfiY/6tcEQ6/N
KDkw6RcIVjIprba1Kuxj57jqbwIc32HvfO4qH7xY5R7MWHB/VzDW+Q5weNN3cMZKZzi3N/rPJgi2
0ezLSWsZ/Jz8nh4HHUwuETASFm/60b1lJ3M1x5K3YdMEnW27cLQADmP2UKGB1FKWp25i95OaBOo8
7iXHu2kQzuSs33GmQp2j6I4zYHNtDBp+Ur5xDMOCQS9sg/7bcOR3xmkdKVrhkApfvVN0V/nEpKRv
ssUK9tYBrl4xIBQNVODHlfxUOW9W/PP2SjdlWIAPQs1Sw2UUjW2pj1G8sm6WSX4/I/+VDun9NEhK
RJuKgiwALgQmwUB8e7mdKv645lrEQrSbAWHgWC2yzNpWwtTW/4j4CDHOTmxAHqfIQAAYgjY4NDMG
KD+7As3j0nKflgyABh17rKbkUMYEfJcKEox0UdAyQUnY6PpTquuta+p54f/FBp99l5D/SNoS3jIC
7XC20LU6UFfT7iNHltHc9lbPxAjWgKxgZFMBKnEtxPA2nJEDGB9KF+1v5teVJfdjCC1zhzD5Ph+W
zwBIXDFobi+VrM/klWk/+wjBHmg6z81ZRyfyip6u7QB6SLw6PQH45tDk7vAYH20vvU897dHOnqWZ
6807eyZdsA16qi4ExR484rnff1lpGnLbLUzwSgFX824xXMeXJdYkei32SRKbxzSxINKKPrftUzvJ
XC6ZAMEEpFSdJlOZWTg6xnvVpQFbZNxxmy//2bYJFiBr2No/brGQJam5x2CuERga3uSSxBi0Medi
J9GSTZNzJlBwtsqZ2xltsGlJ7jo/F385oOv5tfwH6KjJp2VH98WTXbiyrI1sJwUTBKpkzZjzhSHH
r70qnIamokpWtrkwB5QjaENGzk7MlhR219fDkMTgjh2A+ohy4w9bK8dwqlNZYmZzNWeiBL2YyjnV
547FIe+jL1Ez7atJhlC9bsjVZT4TIehFV+RpxiIckwEe6hgTXnEC/CpncUuHwwXu3aUyd9nycls7
thaG1BZSxuiasDWxQjKDtWbIaByHY4Fc9fyFJ4t/W8LWugxbQzClIq9KPsKPs4eCM2AFtzH0Pe2V
xNeJetf1/IXbQPo1hvd0TsHQuHwFRZ13W+7myjClp1tIVFJbbJ81eNL0rMGRNXZ/Tybn1IDE+raI
LQVEVQnJJdsgNkoXl88sg9MNwpgSz2xtt88gyyD+rEX6CciVMg9py9SfiRKHariWYdReU5SgSbL2
K0+z3HfKsveJkQx7PLzqZ8PRSzeJVBnL3qZkso7eIz2O/vh1E87OD3vY9l2HUayqop2rx2XIy9xL
WBxEGCvXRpAftK0kib3pXZgE43kYD4GTJCYoJ+CF10WFkEKhe3pcDjW4lBwDfgZAZFvgj+7KUOcu
e5WNIm4uFglLzD1C9tUIXd2UiZGZKTAphikwhifD/u00QARU7hdMQ2d/4aaZZ9JWFT7bWpqwuTJ6
FZbZSpp3WjHjdeJGH9zW0s0A/1yMcIIYS4q7do3PVhRAlT2jV0H1o8PgDbtUezBBN7+TuYdbl+9c
pGAvrVbVuwWUWCFr7fpeAQFs7KqzYklqNltv6bkYwWbmychjhcGbJu20n1LlLhn4Xebku7w0vt7e
xa0VoacMNT0Qm1OYzMuzWqZyzGICQ0mV16T4PlWFJMBcv1W0/+cChC2ryFQnY4bXrLCUsOrea/tr
Pxq7Pje9YZZy7G1K01R0T+JaA8FQcB2HmaI4PkEaEBSKLybo5x8/WpcD8xGI6c3sGfDiGjd/ti05
BfKaR71a6plwQe+nZOgqXsE022pverQmYDeOEjcCbGlN0r0BriNetQ9TPT1UoyV58Tazr/RMunCS
kUHSWTFxko3f3HcHMLb42mkMyG56kI+9b5ZakH0BPitKsgTje5d6Q4ZhVLsez3qc9OquR5yURQgX
rO7ZbNUdia37gvE3Nmn+yI1/O8mBFwNzn+hlBgAAao7C9dDNTG+UdZ8XzN907XxQyLfMeTUzGQfD
umUXB7oKwtTxmp3R4I4J2pR3kdEOJgRFHfWT5dustcE0cckN2ZTiGJjWQPu94YieBGFtbhplGoed
+auZfhvdUVlkPebX54Wl6HAnV6dSV6+aEDIbqB6DarLQdMcd+FFek/CDieVZllq5sl2CoPUpOjP+
Jvq52mKEGk5DND/OmKe7A3fT7MUM01xDvDT7f2nABHmCItqlZg7wMWMg+b+X6ZHMz7d//+rpxO+v
jFooPcOfvHqy+7JIYh2Eb2Fd0XiHGrgNaI8pdxmNFw+tcuW+XxbtuVRa9XBb8nVZ7kM0XFjL1jeG
MnI7GpscrKEhQDxnb/yy4mg7L8sjasPr2Wl7o3BlYKxbymhCCWE8jbWiL1iRfsqNfIkoQOiS9kCs
IsysLKzmJby9tk0x6HvQ0PqiWljhpZZQezCTBZ5QGDdPA4lDo48925RhvW9KgbeFDCuyUldjDy2g
iNho5jEWwxxPKXjvWlECroRF2rx59Y7irODUUfjkOl3RHi4X1JVW7MRpAeu7sp16GBucQEIUwQTr
0c4a/fJlpXY0329v45ZyWoCYwMj9WlcXu2JIkvBm0rFAQzuS7lsK9nnbCifwcbS5sVOd4La4a/8V
qzyXp12usijMtm1UyOuC/rcOYHeu7Rri8f3kTfBeW22nYTDTl/GxfRAZi4bYIgYhBFNt14m/CShP
LImxu0aYvJiv1lP83oKdvXQA9Kf8QlCJFo0jYENOSE83P8D94SEtJamibp0waHtNA5utY65OUFnd
qQHAV+EbCAZC0hXFXsZMKJMgmM6E5VmmajBltGeBUi1fQMIgg2fclKFBUxyT4PkUH5uiBbtLN+ME
LQcKOWrexCXkuFuXztLJR0EDLW9igDqWCzPbusdZVck+p9Opb1Q3GyLJq7mp+hgGxFmgVUcXm47U
tmZjTLCQcYHvwRd/JIDFHxOAyjNqFcFYcI8Oy/fbN0Df2j9bRQFVs20AxIn2seK1VUeWFocmU5f7
bOkanzNneqVLXz+goKeeMKzYehNpFXB/jU6k+no5V0dOSn2H2rtxAHj55IEVbjqQxmA/65yP90Vp
YKq3nYrerYdmRkdOiewyChQ0ZHnefNcbUt63hTG5ajqgTmP25m9MS8zIhhpE/92betZ4UU3QystI
4+WFOgVwupNgzHtLsvGbrsTaIYdWvLWpTLTdQwM/oycdtkCPm+cFR/yZFyWWuMzZkxqxcj+kU7Q3
WR3tkPcDu0UVywzRetlEg4C6mIFOQAc+mhi2KBoHReOyGqKV+NUnbjaHzSv4UTJlr52ygxGoYOy5
Y8a+Byz8p9tKcF1Lhxk8ly7ENPMUF3y2IV0FyUTuL1+Nk/mMMtk+/VVIAE439Q2tvlgrRYFQDGj0
eJrHWlcQcdL5a6Uvb2Utg73dFgFUBQPXCJ1vQmmhNat80ZwsDgezG9wux3BPZ8v6YDaFoHiCZkf0
Z8GRunw5hgQp6MTAlvGo/DRNxoFFqeRYtgwPepgAOICpUUcXTZtT2vZYaCPCL564DH2IWvM8EJm3
vmV30HhN4RxZmGAU26F1qy6bqMFCKDiWKjTTNAAiMuh91jJPB97b/O22sm1u3Jk84clti2JMphLy
rNZ+0OLI4/ng3xaxeaMdhAUOBrzQ+Sqa7KLjU+eAJSZMqA2cOEAARF8V9lhog1dgQL4Y36kBWikz
l+Qyt07MUTGZSjFqizdJUAoGyNIxSnBijT27OXj15uhHl3+5vbrV8xJNxbkQ4VVViooOaIHCu80G
/ZHR8p1kkzXtlngxfzQOUQJ9mf7hYD750QA86OW29NUU3JIu+IVFb5TNUOI17CjSqHGXQTrZ2XMT
TjPP9reFbenK2VI/av1nsRcQHPrUyOBVd/m9kfxUc1m3wKYD6IDWAIkGB2l18dWtc+aYcT3A8oUz
hh2SfeslR/YwANy2+lSs5BBSFJHNMMjBlbZgmpDVEV1rbjdzq6yu9QCSWpt5xeSuNHQQufyYKzfe
G3u02MhKI9f5FBh5B42xKCIQDOOKlncCh3nSTyWQBvopCwG20L2zkkS+YnL1BJIhNSzGGo00bZJ6
Tqk2fhRnLOB0NJ+WJDa/3j7aTT0ClsNHkwicT+GqYPCsY0kexSHjr0mcoksM3a1M25VmLFGirYXb
KoBp4DkQ/RqXdgLRsqL1ELWmChQX3Yop2FVACXwoj8xXJFZ7vX7CBbmQJrylVdxU6qw2SRjX8zfM
Wnt53t1HdXffqMljVBbcVUglkbmlUhdChd1cnBzNeFxZ44nuoN8lYOkIbB+OCvoC473K/fyXLAW/
cYCgcsALvv5nhSG8fABjlrJ2TMckdOL5G7VHXJWe/xgN7dGIDJmPtmFYHSD+EAL+kXVaQ7A6aGKn
BjN7oKEpeJW65zx5qvJc8mxsCgH2k44b4jhXKjnkBjhKI56EWj5ytyizHvW86K6bl38fUaxzHwT/
UHj8os/dRkPbmnaFrdMAVsS/UpJ6c+3826S7CUguHfEl3iLVRKnk8oCcaHBQ1+2S0K4if2lsb+3y
yKnqxlkqcaG3dOFclKDzdU14l/RtEpbarzGChk+ICPoXtZRcZZkcQc3bfI7gqkxJOJvqqYsHV281
z8pht2PJEW25EBe7t17zs6dnGOMlWzjUO0VQFuiGNviDmlUuiqKHIdYImFDbe7Tx7cZK/YzUuEQX
ZSsVFH6KZ9Z16GkFYaqSeLxEwzpSTN+VGH2WyMofbhvjLc3XMV6wppTgM4t54bSdAcUPLzNMdVL6
gLAwQVcKBtSymmUdOdsL+yPKuNzXvNIwOgFczxDg9r6T1BlQI8HXake65YLce5Zo5vpzgjV2cKOp
DauhWcBLuhSX9a1WJy0003ZA4pUZkeu0VGadVrW7FoJBNeT/MH4izvJ0cP95QXFYRadh+DWLGq9Z
6BMDGf3OHgjKwLLJkM0DQxLVAbwVuk5E/KBi4aWVV3hkSgOZIov7vfLZSmSYxJubB6wz9FevCLpi
dTfKdacaqwHXDcivbpvr+46WEiu18Vzil//IEPQhgQ9fNzOslN6ZYdZY/phko+v0dHQLJ3rQc+O3
w7tPt/V968CQZ0FctaLyIOS/1IqSzdxhOUlCUj6NVnI3d29N9JU48101/r4tamsPz0UJ4U66oL0h
i6Ebiv7OELwRVktUfDUFovadSxBUfEA/jRMzSDDKDp1s0/hzGix0cfRBQbOXsSxPyFr/1LVG5gEY
srUJZ8erKG4xAJGgBd8qvYmmdxOhaMNv8uc4z175svRBXk/VoerprhqM1I1ivfS72rjrGjhhXQ3s
p6VFEnsCEKhuME9N0zvLqn8kuaW7lCjAGmsa7itlaT2rZTH69tgV98U4xH4/LGzXYQrMJUNPws4e
Wn+Ma+YRh7zGrbbir2UDCJqn54LG//TmiF7HGDllLQGQRDOd8jR/nIbpqTTsJ5Wh5fEvDt5AJXqt
taGlRnirNKogM1DiASF87jyWAX60s5n5f5QiPFOkiRmi2hrTkGjDr+a7Zvx+exlb9hqTg/9ZhvAQ
ZWhhsRJlxhkri33IKhxJjQIR0IOcRyMF5uH/SZzIuZVODcu5lmCIlAAZKNLnZzPL7m0Sf3ZYL3Nb
tqzo2dpEkLAFM8Y9aXIlwNPhL3EdTP0vuzG+3F6STIp2aWxStTSSOO/hVhJn3/VgyC4bZBD/5g1H
VQj4m3jm1jHISzG2pjhqBEbRkDjRaZiJG2GWfiaqZLZuczWAVKcArSPAyRNMZ4EnFFBWsDZ9aR/1
AplwjZ4MTQastGlazsSImwbQr6mIM4zgsvlVXfpvbSTLo2xq9pkIwW4uUQK+uqROQjQSpW5VpqFJ
xtBIOgOYxItECWTrEUxlriqJipxoEk5demJlczdHTOKyykSICjA5eqrpOBkE1qWf6fk/nVZJrMFW
oInWGlQgMbMMsoKrsD1SnKxLoWXqceU4mrQd2/0yH+KXFeU+ee2JJ8MO3VS4M4mChWttJTZmUilB
WSbHbioeBqoVLmPDz9vXdFMdzuQIho62ilYYM7avJUDlW9i3WMsf51Y9Zgb7G2X4I8oW5heXoaO0
NgE7oCmYXRxel9r0bi9mUxfOJAi3tI2bVrfAJh/O9K4pahe0ORJDvXUsABdYe5IQ+18hC7O4JZz2
eRr2Nnc1qu4yNECZy7fb69hy1M6lrId2FoVVUZ7E6pSmYTM4ios29n+A/vtor9NXypD9sBpMMdyW
KFuX8GzDQ8jjPsW6uF1Rd0kfmJK80FHGlXQ9E4DoHGiQ+BettNel/GhiEemNKQ21N8q9JVj80k/e
RjCotiAIHIMFjLjFq/VjoUAKk/W0bKkHWokxwA58TKQhBNM35w1JWUrSEK/dz7zWP88Vk/Q0rddF
9EqBBWE5iLvWWW9BA2ckOYtKXdIwYqq6KyoQYTMtSXdZC0gHNy5Yf8ToHqBs5rEnz2gMJ/vbB/nx
El19gY5eghXz8nocO8+Xsa1olIYdyHgVr41i66VteuWhzki175GXaTwARmGYjzYt+56kS+7XaYG5
yixqXc7bNFAXpXnTKlgFz55p9LnGrD86exvjULdxEVQjNNMEPXy772ql88xkmE7FkBnHsa7a+oAG
OeU4jzOq+sqUvZQjue/HKXqrMPkSmEbdvJX4mT2wOemOWVUKU9P1b6j/av5EnMavHE7ADNktlsew
mtpVo0p2j68xf0xiYI/QhQCIEAIKmssrpkcETGBWnCF1aB/z1B1eMUt6NB9ndNoZX7s3GoDbQw5E
e60fF2I/8i9nNxvgjdFIV7HTzxw0hw8T8Ny/5z6ojTAoN/slKsE8bDDc2nn5W/5rkTQ/XFt7dKYB
rhPldpR8NTEHP4GjEy0PbRaS6mmuNG9OczciJ0ZkXb1b9gSIAARNV0BpvhpTzpQcqQDHThFqRt4E
XzM2q90MbJvb2i4TIxhKXUefQAnDFY4pwe8jR+FGSgW0SDvuJG+LTJRgIe2mGJfMWU8uJw9aW+80
AiRoQ7aiaxuFxKhmaATt5WiUESszFub5ma3lWTjOyltS8N//Q9qXNbmtM8n+IkZwAbdXLqLU6sW9
2O72C8N229wBgjv56yfZM/NZgjjCtW/EeTqO6BJAoFBLViYqjDLwyOVSzm0Iu4YCDZ8VxcbH4VPU
ddqzZlQPiUskrmjrrJ8uRdixrIN+KIMCebQKPrdRtx93EO6VDoFunWlkKhZ6POj0XNS6BpborTVk
4HOHgIcFCkjVDo36t1pJHuWPNua5Z1237Y+h9dOd3N25tVIjdkwcNkyirxO2HBoeSrje1sZzfpjf
85DeJa3voPwlOXwfT9M12+snPbFNh3aYoHew2h6CVV7DRj8nyHwUGYLhV/bw1wh5uEcTTzTCHDxM
F7W9NE96IECrIlKX+K6bNQeZApFpBm+eQwwYgKvURDNF9Eaa28dGr+CAtJz5RvziuMQfM1mnf/NG
mUjl8SQTUEIKnl5NWMs4Y0Wkk/S+LPmjsdSf/9YNYbdME6TbYE66VM9wQcpsGCwpIrd6U+LPRfVW
VBITDj7wxQE4MbH++8kBGJe5aijBXrnADsxze8sa+tvk5RedKbd6VlMP7f/oH5aFFvGHE0fyI8RL
YKqp6yStsXPLt6Yn0bS8cCobwFq9wMXC8AijgGwZ2sUwsEa6eSYG/CrilVcMLEHvTTHHIK/mvVmM
D5Q7mSSG3/JLwHYChQiJEMSCwl0CDy5+X87RDI7dEOFahJnn78OsH5TRfFbi8ZOTN7lnNu7T9e3c
clSndgW3u5joAhCgBSKVLne6Pvta7wQD+bYMMpj45fzvGt2cLFF0vRlBSzyDT1yJ8Wjs8dYbJ499
xrOCnndgR+inlPsGdFRgzGlv7EP9CM4aidPaut6ozKCj4a7iqGIpsBuVrncnrLf4KHM+8KTaxUYT
XN/VreuNahZGrhyoYUM07fxiTHk/5H227urMH+aRvabElNyDjVY6thP0qmgJrPQGF42iDEz/w/r2
j5AEPvJJNzw2NokHpMY3e0AzJyVwkJPNQX/Ow6ofdS91lRdFHSS/ZOsIQfAbzxCYQIC4ERZrT+Nc
56xB/LbkYQdXqaWaN2tfwU+6u76tWx/PBUcf4JGG7qKQe76tqj5ytSi7IsptyzN7JBLkF25veN3K
1scD++WaKK0rEhvcCIWXhiVuEVXNcEyKOHDc5h9u3YkJkcrEnMAjbqVAv6dmifn/CGPNCESVfTL8
ur6WLQ99akhI/Zam79xEVSC50pW117ipZySJn7dHCnpAn4zJsXeZ5Iptnoc/+2fr51+JLkbjZgb2
z8jm72rVh+Ooj14CGbUAbFmH6wvcOBKYkNVR1lfBWXqBUlfLwZ5b8PtGsVk/LUQ7ZlYT6pmsB7xt
Bs8paNIBTRIzM22u8lYdyzLK8wqwIKOJMDb3PNK/LxYBJYfeL7ACFiIQES3XTW3bwmeUQMvlFAIr
yIvbnBNJeXJzNRglsKEUBcS7iI2bcr2ZuFaVUWHlN6h/AR9XhMSWjRN/vMXCM4rV/LEjxAdmmRVF
NuD0ZW7iVl6uMzAvT+ayPCfZ3AdrCHerkKZ7XAaArFUy5p6GSauALEVtohRgDIfeqerATRoFOmPD
9N4VeXxI5xQkcpBPicyJul4OSaVbAqlUv5/Nbm/yxfRMPnehxUrtE2AKVZBVZAgqpYDYXDxRNDUz
xXTDWlHtvV1aLQOaWqeP10/mhhtB7R/VDiifgARRbHdjyrgG0QQ2OeXOnT2ld1qsh9dNbH5HjJCp
a98U6ohCLNTghbFtJS4i2poBGgR+7uICZK4kNtkK9NfhjP/YWZd6Eucls144fQ87+p0FUFP3MPZB
dkcgGMNfkteaSYXuZQtb//3EoN10pBhUGDSmdFcU00OuFDsFk7fX92/rEyHiAvIHVVFkt8L+lUtG
FbXGrTYz8HFk7SPn/d+fgjXcsFdEO8bdxaumGw3JZi2volwbvypO/r7YreQx2VgF/roLXAVA1vCE
Qi5R1wW0VBSjjPp2flIcduw7GdHCRq9Bw0TmSpC/AgQuSieTXfDOYUUVOd+SJ+JjWuy52xt3E4Sm
pogc570s19uIh88MCnFpVbdtOutuGSm0/zRZPws8IRp5NMnRKAG76TXPTMjfF6LObAqBTAMkk4uJ
AGykkr1VqvNmDGoS2Hl9XJS6lF2qjWdyJefFnAeSGPxZ4fCpczsnrhHj8GHEnPipj4jpcYT2FLQp
Av3V2qEkCm73/V8feQSmQKugkgO4hZhnjPNg53abZFFt71MAXilg+X9vAUgYIK5BdgTiT2EXh9ye
B41ZeZTMZeKV3XtfyWjDtxwSZNb+2BAeloTPWpGUqDysIxoEza9undbigb5LK6/zx2OiSYKajUAK
JUOI5wAljJFz0dXWGt6Kaq0b2WUbQaY4QgT3I261O7Xie0Q7O7WuJJ9qqxwMmxhDQtkN4nJiIIpK
HHNy4q7NUM8ufQdSbxiLiwON7kkw+cknPIMYEiiCea+8X/+IGw4YlVACm4ir4LqEw+nQnKdWtaZJ
1e9K+WJl32r+/bqJ9RwIwQFoQFBMBPM2Qh3RM85mPNAuQ9qgUOaR6keLFxJF05l8T4gsH9PX33tp
DOpUANSB81Z8jNHm7+olR+65lsmIvxysG+JDiuLIGr/eaUc3LG6hOVa9rvJj+F/Q9OEeIg/Z9du4
9IjtQNQOvBMyEzG+y5spz7IhQ1Cg593PilTJQ21VOqTeRitI60QPrm/yluM+NWgK/U1EwrrbDbSM
OvJkvBJf85Z99pkeE8juOlH+ZPry4ufWlwVX6zrji3nGi9ELo9T0bGQOqtIQlQNvgN/0ldfqYPnt
uOdm/9I2gROFtiRGBzCiI2J4TbhRuy1hL7+d1+nYnvvFdzVsI/LGX1m54y/p3jrm32RkYpcPL4j3
AexFxQbf82JgAWmiZXXEyKLRNA5TGftlYny5/v02TIDGfZXNQ3SHkoXgTKtFxy3M1tZknL3VqVmE
bS8FZl5edjg1Q0dSjR7kZQvSdcZRLScdHluJ/SR5HpLJ6yvZfMfmUk6srP9+EtOVwKeXXEGlmrbT
d170YWkofw2IOV+IEDZmrZLa3MZCcmr4K/29k6h7UGL89VtwbkaITeLerjqSG3h9NHUMjSGGbmTf
TL5hxllQFODRVDGb+GnQkML99XFwMKaBHBEqBZfqzxaDINjsLGgrTGlYm6o/lDJeig2PgembExvC
d+oUFJsKsDRF8035Url+FSIEX5WyxqB6AYNxVH7+e2IAmEThCHxXGEWEkMD50TDMhahtrBcRspkd
7e41XOIulUTiG6f8zIh+bkSlWZ9DeRxGCjUq1cc6Vn3nHwr750sRHs5OKUdlMLCUHhRkaXNsDEnO
sjEmdW5B+D4qp1yBF0ST+BE5bX3EzCaZgvab8tSDyP22ubcnLxtf9f0/uDt4ORTEoSyANq34YBfw
5E6RGXDravITYskvvVv9vn6+L6MsrA2OHKmmal02GhOuDglg72VUlfUuztVAz0kw2sQHN4BPBtMr
K0USrl4+VucmhcsMcYwuH3vkgI4Vmx4mv19HQoKuz1MPhP+3hLlSFsj1zT0PRs5NCk5dHfR+5Bmq
fwOaddE4UQPDSCamzDNevkwF1O+6JPlBl4Edi5I50TQOso7u5mU42WghgLaVrmpzE6odBboKVPtR
mKlfmN+uf82NEvX5QoXMFKVFvI/mwiP+ewiyPSZY/XiffleDKkh2aSSxtvHAYHJ+neJBie6yc8cG
1+wdA1+SYuzLU6eCHEG9YvvgPWB+PE7MK3t98ru5K/10zn8XSlV5dJqeYjdv/SauuwBDeDJk9ub5
+vOrRBY6w+B5ijn7Mmr0KfUyFPc8tzFA79pMr6TkrjcVumSuez2yF+frxKTgTh2zwRSl0aOHZFmH
xTF/lmMMoLZy2/dFcH3TZasTnGpnVUA7zAlkqZo91VwvMR0f/sPPs9eBzRJj208T+AnR/AUb8EWn
oe/pgskHnCfIQg+euevvVt7Y6Ya8TL6+Y7v/B8jj1qFCPdaCdg/+A2nm+atRpPnEmJMiYE8gI07m
rDyqs1Toc+uLnVoRnFDJx6JuOvj0RhmSF5stjemnYPS+c9Rp3PEpIX8fKSHi+7MswQXZfaKWicVY
hLn5p3HodjZhd3xqJMgz2e4JbkZh+FogV2ERV9vPmCAObKeQOJktT2YAFECAmrJRpRQe3F4dzdYw
cwZOKDdQjNof28dS+4cbdWpkXedJ7Opo82LUMy5x0i/qvVVSA6zaIyXQeKflVz4Mc3j9Xm1uHPAB
oAJYmbXEiCjXS4j3YBgLfQCqe5DQ7e/BfV9JPs/W3q3zBKjSILu4aCHGRsrzUunRByg0zS/n8ssw
F98bq2wky5EZEvaPJE2jK7XBI1N9xqyU75ZHlzuSl/yyZLhWLNaM0wYeBqiK849kcs1gjpWjfNeD
XXpgCgtK3t/RIn/v5yHqFl55jjkWULohkthywzQm16Hv5EKLiBBdWB9FvpESDY1JPlahOhehjhyU
u6DeBKo4t6ygqd+pIqNM2tjVM6vrv5+cylyrameuXBr1XbZLV7HRKbvrxvbtr8/imRnBOYFWEBNA
Dcy4vLw1WbKfGvPv0V/Q6QEPCSYZ8PlAxXS+FE1P2aiviQ2z5mgZf9OU7paSBNdXsrVhgMGi1I8Q
EzxCgtczi7yJeYsIVmF6dT9lXfJgaEu2S5JyfrpuaitMR9nhjy3B9S3L4nRgzSmi+FuZhhCM5vd0
lwadBw5ptJ2UOLR2dUQST8bqsvEkoyyBWWOUYCA2Jrbj9SQe1QYa7BFThn2vuKE5YHoUeADwN/pa
OYXXF7q1p8gWQRugojlwMYRCWV+U8xCzqAc8KygL2vl5soCxa+pkgfOGU3RPTQnBxsJpwRwN7gqg
iL0LNbGF2ZLUfmvzTk0Ir8miNQYZyw6OvjVDvPzBPBxxStAv9dq031/fuo1XH3MbqOys+I3LWVWN
K002DCbkd937bLrTtPGmVsyIla/X7Wwgb4AzQ4kHhSocyIu4KXdI4yhGUkVtiJwXlU9S70YzIONh
yJDbx/vFVwMQMezcPKjYocP4SLxTgr8fHwG5Bw4kXmr8kAtBkqTD/JhC0KgykmNqv7g0JEQSDWzQ
J602XB2oLbCpXYA3LIMyA3OXVVTNmbaLexX4R7fq7/s+47veqN2gSao8ZH2aBHzRZq/mcDUT6C8k
J2nrXpz8EBHiUQ8Dq2k8gORwWjyjWHZ98mXUZCPcm24GOBWQA37kPqI4RjxmyaC5wD8MuyHQ0UVa
ND/HRHxgBdWhPYwPZAni+79HUWGXgdgGQhLDyBfhiUvdhqcsqyJw/X9qJqDTnfjo5MP79YO7deFP
zQgXXi8WcxgLB/plNlhJNLBt6TIg5uqGhVzpbCXChR+Gwh4nA/3ZtBkMD3C4B8Mqd25f7vKlPsaW
cjvPiiTs2l4WoEUaIFraBchDKatUVRteRXrH3IAxWu6NAtJd1zfv4zW7XNp/zIil/4GDR61f0goN
xlcnom9A2DsoaACtCfUffddFlgup5jrIgqOMVHHz8KO9+D8rNIVQDLjFGUx1cDgdFMho33h0YSEk
BoLrS7wwg7EZDaowoKtH0HBBmKfQNh5nFcMJTmLc1bP1yCer9NqiSCSGLp4FwZAQArWoGfQjILpR
sThHrelviD69dI5x2w/8rlTy8Pq6Lg4lzGEYngBsBBeGjtV5NGQo7eyaboXtM1nmzf38rYRSTEDX
4FKvwQ5WhGrWjv+wSLB0gwQTSuV40YWP1gxOAy4WVkdjm/la8qlwqG+1dqBNB15PEmOXtSH4/5Xn
D6wJDuJ1saFaDGXBGhvU+NVUg5YeQUuoFPFwGK2ZHqapNH9mJqt3hpbNz8MwZTvkZ+ZuUPvly2Al
MsbHy3dj/Tk2ylXANiAhEtPIkphdXy5DE6WH5qA40KgE+CRqDwAayCduLtIFwRg5/77IQbqK6CoD
vKWKvcYxfoP8fV8k5LVUEwJSb3JY2uRrqTeSPHbTMBJ/fGaQNUOB4dwwEsE0d7OmBoW5jSlRglZF
rELPHAjOnyMdfk5G+lJbKHH0su+9cYNW4P5/LAuuXKnniubtBMuqyo8Z7cwbUhP3Dh001bcWu/LB
uSnDisuMCs4dFJlNr6Uwymb2pVj6sDIwfDn17H5K852udpKqykVAt35XlKYMhFigOBa7deAVoMpQ
zjSieRx/ypPO/uxaNXa6JY0algqrZb3PS4vaCu4HjmQlIQYo9vyDEjMBjK+2aZRanDy5nZPf2G0G
CWNeg8LSy5VMNpR5WYQD+H6lCgNkBbTVF1y1us3LQoszLPLVikDP/i1HDa60oTLheLFn/HKD6e26
O9w2CRAdVooYVhdxvxA+H2wM+FF076cAR9PcT/vKX+XNCAqpGM4E/XH247rRy7MDMi1sKeiWoWJ8
ASzVitmsLdrxqK0Nb4xBCTwCbaFnfqx+GmxZc/TS48MariQY540Vkil8R3NgEP9p4i5y2R2qt37t
DKEbd/umN3YZSO9b5R/2VEODfi0ugaPggqxXm+3MXly7i2o++4rTQoaqwtRk2HXfNeu7O0PBIzuY
2jeId4IQ1pmQLhifr2/x5fONRZ/8BMENNn1ru8zATxg0yzeW22ZEsd6W9MvWP3IWBaEXdmpk/REn
RRJn1I1Sd0qO+VoFQq12OxHPygpdNsCxvRiUnVb6XrC4CK6V5RZ4VKaGR67C/Mq+n2fDt5BfXN+y
9RxcrAYTomiVAjNzcRMsZ8Zbiv4Gsu3JS53Hcel9WlH0n+8U9RlP21qifrluc3MHT2wKwU85uHyJ
Vc6iwf7B4ts0TyWp0uZVwyiGrmJCBCnb+u8nnyhfoEM1dngO84kfClcP6tndp6V50/Nlr0DE9fp6
Lhm/cSTAowTws+OgaiE6TZOUY2FOhKGNoDWBrXs0mJbA/gq9HN+0fb33DWCAsqD0q8YDkkxxIOva
+PNRNvt96b3xQ2zgu+DDgaoUF+6C52vQS3AcUI3f5eVdbLwsZDqMnWxwQmZodT8nOxx3LAcFMAzV
JeRTFeYNI3a5uS0sZ3d9c7ctQToK6CZAu8SwDpWGgdFGxwGtmyAHao3RwTeazGuYJL/ZOjX4iOj1
IfW9pBYek4VlAyBy4F5V/c5uvaL4mU9OQBWo89RteH1dl5DD9dDgvKzISQyfiYm2ZlIlqRITt2CX
fswuFTdxUIfKjAlp+0vj00imXXopnyqYFL7aQE01pRCIiLQHKzL0YNmtyFv+ueu8Zg+hzWgVMM3D
7CFDtz+TYtW2PJqL2BzkzZiUugCwYziun+PWqDFu+eC4v0l8tzZMr2/rlm9ZeSSRxqGagD7E+cHs
2zp1GogyorbcBlVCvV59v25hK3j4oKr8HxNiA7ZuxsoaR5hIb90H3TduuZ86nvqGSuzj8NT8Kj/L
qiPbiwJKAqdkY8asLuqkt9CKAo4YpFfJ98H9e0Q+fD82DATpIDe+HDAr45FXeQwTNRTRKfdUCOCx
4YFr4FTNUs+p3jrtE2FPVavs04V5FpUJUm+cDvwGguhBw/e7EMqpnFYfNRXxEaUxdBnHXeaCOE4v
JZjsjb08MyPcgbzVF9oArhCZ3VTqHiQUlmc+NkwSuW+9CXBW/z17ibqF2OeF2B7OD1iogChubuMv
9lftGCOuBUTybdm7oeU53njb+erRDPhBQ7SUevbh+kndWurahoM6I/Q2LrpxRT9DbiPDT4inx4ZU
/tgTyUO7kXQDvnNiYv0JJ+/AUpoGKhYwkTLPfq4P0Ax+aPalA1kzvAeRDMQvW9F6hk7MmTFGExI0
/yLKoU2svalcEsXKDqHgPpbWXYoRqU/EATn3VAr2yqwv34eGfb/+ba4bMlUBRjvGIPDJaxjS0ySs
C+DhDNfPrTS4bmYjDTg57RhsO98wTEuV2dIjDRiAYy+1xa9M1auQbUymucsxg5DYieTB3l4ZvLyG
5w0ZlvCNYk1LKiUxeZROx7xbonnWfEPR/j4KxxgM+npod4CwSgwLAIbLHXeBFYhThG7/KzEsydne
XMeJBeFoq86ASSgCCxAxfnKT6s5ZypBbMmavjfjmbCHCdjlu4cxQ6+ER1O3yAyEqyIJsTJiROIU6
zZzJxH+2rtDpxq2/5+QKMYtSCngwjwwQSifv4LOWvMCyfROC76SoGrfobeybAf3UARk2Vfxp4NH1
k70RrZ3tm+DHwfAC/n8N+2agd5zl7zEvAQ2HELwaOM7TdVubbu500wS3YC0WxSwPjGHe1Ym0oI2K
O6v27EgLra+KVEJIZo8I3kEbkdpApYlH9c8O0ipo9GbEI8/Z+7wz/C6SPRTrzxeSQOwlqsM47phF
Eb2EnrG5GoYee+ksXdSjrnAYkpxP3iobe5xbagUqUqqbIi4MsKhCI/Nf7hqkNj5qIwj0hf3Fwx/X
+hTzqHM/L+Rhmr9V6du/fMM/NkRSojQvdI2rsMHCPpxDy89BSDR+qg5GiFqwJMrYvAQnxgS/m3UM
mjSKiyJBkb6kM72ZzeIwLrK5283LfGJGP7/Mfb04GRmxJjJ9T+sb1fqXV+rk7xvnf5+MyDJ7gr/P
AXFc9MWHPGYYzz/+Pz+N4GqzvoZgwQIzy08VqfEHrhPEA2kV9IfuLr7XJF9ne9vW8UYUxzCtLLio
0exdMiQKXFSFUEIrdqMjGxC67KOuoyMYuv5fG4J/6rMC6JZljSRmj33XvxQ3xV15tJ4hOBTSJ3oD
2Htkv1zfyK11AYRnwCgI6MDMdv652qx3F9Ud+miy9Qh1cKA1ZPSGWwHFacAnPB9JNzS0XbB19fKJ
O5h7LhO43QVTONHIHpDS/sNrcmpPWBJh8TImHPbGvAgsu4WDbz29leHJtl6TUzPC13I0atdAIuGj
zM8tRKDU8VHpPzclBFAWyYq2Ev+zmFlwdnxQWsuCelYEmZohmALnS5b4qHj/ZgfoH3Av/QdiJRzG
k+WJpJRmXJrFPGF5JKru1e+tz3z7KX6mT3ynHvFoBv9wDv9kBWLpsluSGoEhPlpW/FLjFLzYSXjd
wv+xiRA1QugHtILYeMqMSUWK2vRr4tGH2b7eZaHiZ74BwEK4ktrJcvCttB97+Mei4Gv1umHcSOs+
ymav0b11SBSEfcwnbxm6miH7ZB1pJKOy23QjK0UaWl0oZl4w+LmQuQIdBe2BtJkCRkEk2XPPrrzM
N79l6I6gjNgXfsp87f36Dm/eiD+GxecS140ulct6EH1UoEQAPXeD6qcH+YCHcib7sZTF2zKDwpM5
AwTYxAz7S1XQG6j1XQkoQa9U4WDUNxAPkGAmjK3A+2RnP2Kwk0C4mutR5RN2lkIT26tK/Wj3kCzV
Po+QIWn5U2WBaD2JX42cB8Uw7goXI+JEu20ay69BiTCND1NueqnWP8Rj7bkgGoxj6jfV/ATVvEM/
WFGZLzdQKN11YFNobeuQtPdjbh+bUYkc0CG1vYUZ3CFoM9MvtfYfYqrT9Qlv9+SWhlO1WF+cIT3v
KTQ38x9uLeN72r6JJwdlfZRO9hFAk9LQRxwU1rwrtb5f2hfEk97kvGkzBwlICqBN4sX9pxphpMJ+
jYskfJB9SCGDKvuEsRkiOVEDgecq3y9qaDS/Ulrsrt+IrZjudEOFpy/TCc8BPekj1eB7q3QeIRwZ
lDR5vW5mAzkAZ32yocKTZ0IGMTEoLoI+1blHutzjjfnSOOYeRZxgGpsgGenz4KBAYef5gzpySe1q
Kx04/QHCY9iDNlWhGh6ozK5uDPbqatQzl/eBzp4BiDqtf3NjL1n0ehrFFOTUpvAotmVn5x00b1EN
13atczTdqAqXPT3OO7W/UbSDnChX8j1FATIQkKfUzfIeUWCLActnp34sna+SdUkOp6hGAbRZaVXr
q0GiJQ2WIEXaQZL9ipG04L3nF9UznNANtIPE8JoiXtnQj/rkybWMeVy104Rr2Q7L+0jafdJkN3SC
DDSpPjuLe+u6y3db7x9qtZS41m1Pjmlt1ByBGhbDa2WxagxVIdpQ2yYg9X6ev7XxL2ssQ5XKlrl9
bv7YEs4qmIdctwKdD97H5Em7BbjmpvKnR2QqB3JL7/4lc0A7HXqqK80GulLnzk7D3AS0WhFhL3rx
0JXmV2uUpY6bQTxgEBjIXYkcRUw5phm409YtTIAYSsOd0wbJZVv35OJonFgQ9qyLJ+QQDs5kXBnD
Y5oZyQ2ibB7Yo/u1TpPPelc/YDSTSmK2dW9EszbBRAPYGVAaVIWHIlczinkoHWZLyFlYz7P9AxRl
yPLwQlSPafra62N0/RZs3T7kQQBDa6CawWDK+efi1Cb4UDDJocMXL3fWUPmFXoa4kJKoftOZnOyp
YElPhlZrna6PRuhqajYGZxkPukaCRpacDdFlOVNfO5Tg+BV1t68my/JTdKOC65u2WX0ChPx/T6Do
s6Ymntt2wVrm7nZkizcUFNJYQ1CP0G0Zn+v0maulRwBv7TE1NwGOdP0HSPZSdF1FbLhZreChBRGg
v+LKRv7GDClfzqbrOFmmECCl2TInmKlA3MCgHaiHawrR1SHylQFkt1CNSL2aSWKI7SzixKhwCYyq
yAqD931U9j6oy4I8CbLQfeLBNHvAV7lo/Obck2HHt+4BMGRraQ9CJBckPaa5KAZ8Pa6ePtx0XfVY
DyxqqvpG55PEuWyuEO0mNM4glapezG8YUPLjRaniJiAteUOh7cvKijzzwPKU7oMeBLNusuu3GYWe
WhWys4Ivo6tyWC0Pq3ZFjZxol8Q3+lsfzIF1HPdzKykiSU0K5yfL57Rg60Lb0Nj1UdJ4GHbwbczF
QNMdELKSYFpLcjWkuyucH1x/ezZTGM0PhX20d8veCYwSU0ArpTsqJFh3KOu6bTqE081dL+xJLJHS
1s4WCqNJhRkH8CMtL8WNHYLLCvVopKXPsoL01gu1goZtkP1hwETM7mOSNy6QiH1kglCGgKwNmW5m
BJNmQ4hy8CqpJM0lNRIqJKcWhfMzuoMxMo6Xog21HfDD7KmPqijLPDPsgxhfc/66EE9e6t/ydad2
hUNUcb3gFQQFQAGVRErOP5e5qXjMmZbw750qWoGY48KQAICWwjesC6Vo83ru0TD7SZNbRp60UmJi
83Ce2ljd0Mk56UqoRajVtF59eogjDnF3KJV2KMkAAFUF0POQb+BWVHFqU8iWnHkElVoLmzmrvUn9
lfVPvWl6xPnOee2DicGPjUz2QsqMChGUucrUWNYIo2g7Gnb/uVKHoz2PIMs1lsgCvnKout8J76Il
s44um/ac9QejdN4oChvaBChYnRwwonFvWuprXAwyGO9HeUYMtiDkBBbCVR70YkKrNvIaCh743BSK
v4nOJg8jdZ8g53yr9MXjYNjhYhbBMGY7VDglQKpNz2jh9q5gKsyuXsLQYqU0mgXOmK3tssGH7sYu
6UAxpvkOSLGCcd/LdBpXxycu2AZ+cUXlQO5ZnFJkeACyooKPivFut9oXxZL5+7UAdc2C8NHZUqd6
XWNV2uiETKU7zWjCTi0/jxA2A84IitIG8zNcXXTakxslleG3ZEsUYkzAVuxxLrBELRnDFAOYSSwD
nW6em5NtFDXa1K6op9rCdbJyKGZwiKNUpX1jlDxQ7fgThbfXHB6WFrvps0lSd9hc30mCIFQAR5d2
kDmHD0449tNovYHKiu8yE4KbTyvoKFQuTNDxOI7Ecx0meaG3XMNpliM49Lq1i3okOCU0a5Fz6F00
t30IKYqg6ekOcRc0DMsQaP/36/59c2V/Uh1xPBByJ3pBLTyZPL6t08aL89frBjZvNeZqQB0IGTrI
GgkrM0G/b7hrvFNC6YJn++wGwb+v57eOZ4Qx0G8BJNau29yIWyFDBmZJEwoNK0n3+YPC5tGccrDb
gFc4UBPcuPlL1YCbt5BBeLcWd2Zp3d7Tp6vluNwIkSNVjZadFjh9kGPaP2oDloZkV+2ovpON617q
RIEd9HR5wpus0GG2lWVd3uzNPtWD6j450l0c5D/63tOV3Veys/YFlOoBZNRkk4obJwZIV0ztaEiQ
ASgQrtvKlWhwZ7VuOMexgURVnUgEYNcFCC4TJqDzgtn4Vf1C8Fi9242pqcEEs4sdq9mjkcY/Kt39
l2Pyx4x49pWMVlnzYcbJHlJGw9x0npnGduYSf75+Ii+HINdvBi0lQPIxJoOmzPlBGRLImLrUXmMc
1afvxY25T8ICsyPsMAeIcnY06iIlkLH+bO7kOryHBG5DmtGq5wbzTGob1crNYi/h2Bn+Yhr+9dVt
WVm15j8CRHBmCd9rSGLq1OXQRkvzavMbl2JYUEYysRUl4tj9x8jHE3Ry1Za06CGmYCC4R/szOVrE
a8cwc0LocD07XuIPSwSigUXiHzdSijOrwmmPaVurpHNQ1OAI8BfiZ/kdnX7GmhJAAiCEdIpkL7d8
1+kyhafGYqTB/cJBWcY0yEGZYNB3ntyrizTWW72geMswCWdA8Rg8fgDenR9JUpVkrGMsrQmGoHuh
ATDle+KNQfuCIYO9bMhgcydPzAkLa81pXsDVi9Zrah/14YdhdF5Oj0rch5RqO8K+Xj+U+uZOnhgU
XgFM9VkpM2Gwg85Hmnv5O7upycH21Z9jYJYeDRs/AVodKTDmKnAD/dgf/ebWfsmenfD6j9n8LRDI
cFQ8SOso+flej1zPWi1z4TSJ/Zu1eoiRrojlzZtb0P11U9sXZaW0hT2d2KL3pIROfJi0Fg9usq9q
H/Az+BnHq5/ovekD3fFDVieSmRQ9KR20VKXrt/1vWlvE7c/oN1cQazNvnCMqU+njv1QXMLH7n2Xa
wpbWfFh0dcKWDjvVj39r++Ku8Kvb+Zbt6rtWMrC66b9PrQmndxxigLMgyoREfwz5vXpXo/x8i17T
V1D2HpSb5lf7Yv5KH2VcFVtFFCwTHCro7kEDSATnjDbvFqvH1yRRsmdWkCM1HjDrMSM9ol4ifTH+
j2/5x+B6j0/8bOeUVgE5rRZyruqXBPOUoOSAzTbogFP4bh0HJ4xDGWDhY3RSdEaYVsMUIF59hInC
+7jM6tzXNuLQ0ZgGrzGVu3YAIlxpViZY9bfdVNk976iF2jEG54oEowy5Hg8eU5LC41OGDBFyib4W
G/cWQxQE0plbvR2sMNVAMWwRRQuUcRmOy8Rwxyuz/BJTXftZVUw2Qrl11U9Xsv77yf5Bs6lSM4bg
RdceVe2bat8mK2sEakKSe74euWtbJpQwmqlXITICQ331287fDL31CHkuKt2D2goYdp7jCqzK1hDa
/c8Yd1BifisOPF2ncE5yfWlt0uI9NnjQh2i8Wn4ZKL7pBhCaxujTvgXcdSdzpDKrQqhRtgxcQwYW
TRpmelkHyfiBzBKU+EYyBlm3/xxGY22SnnzCDiIHdgaGH0zBPij/xd2XLUeOY8n+yli9s4YE97Hp
fgC3YOyhXflCk5RK7gQJggTJr78eWdWdqUhNRffcl2vXLCtLSikCQRI4ODjux70eVqMF05Di1i1n
L9VRo62Ho5a6Vzb+z5Konwe9iGcmm8qcna/MaTaTqVN92E7165WH9smeDxNTyJNBHgx+zZcYKyG6
XHqlGLG4y1WreAKCQnazyr3BP8tAjemqt/KrNhqflUk/DHsxV1So0znqiGGNSA+NLM7n5+pgCpqg
Am1HxCcrtwyKRoDEdnWfOC+Di2XyYeyLGdPmhpULPRu/Oy0Wg+ZLCdBXoOxH7lOQv8zICMem6z3b
6SjjaziwetfS8M+CKgqo6FMHmmKraGT7OKMSu6pVMjGov/nsBZ5jlmcbseNPpxFKGpT5pQMvCf/a
rvVJKPow6kUomnq9G/Uct73s9laxl2IHVKy7mrJ+xjbDOCjSomgHHfLvp+Sf1os15CrMFpoxatH8
UlFxB6pTQ6eV7dkREi2OJDZQ/xVy3afT+aeBz9Hip4ErYO6zU2Lg+iGJksGvDTqjnOu5IBJF5wPw
2a/nSuD7JAJ9uNiLRzkzuBm2RTlGWt6DV7PwL9qcGP+Xg1w8uaxIZgal2BEKDjXNMGEU5+FKKLh2
HRfbh9u7jtMNmBxWCSrkHMhdh65jOoQS5kQUXEg/Pfwv18GPmXIRCBhbzN6p8MAySOTrOUXFTr0v
wnxXUVTf1ZHCz9WV9FoQ+CS24pkhjYKsNzLiS2Zplk8Qb27rMXIKCSOr1l+UAlak18w5Po9zP41D
Ps7HyUzqDto1f8BBdshS6LcUt3k0rc9QRhM4Ki0P/0J4+TTG/TTuxVGHcwEZEBdzkmXeFBLPHWkx
QoRrxCpE4xYIrmjhGlB7Rc/C8Hg1/f98Gf64vRfLsACjh2Xd0iMVdxDge5CVIIsRD6EbNUETmddK
6p/HtR/jXSxBFPNNJVVxmw3Ln0IRG+95UHsuuNAWZbW3nn1jdc0x45Oc4MMUuliRcwohVKWB4Qqv
Cq+Zn5ziGwgPdOxaqPvf15BTTq41g/4Pu8aP67xYoqnawlgM7c84dLCXafTk/fLq7gXtAU6DbWoy
T/H/V0sFAg1QstXQ03vJIxp5ZThKihWqW0q4qMnKXvogcf8X/WswlPkxzEUgkGqjJYwj+vQ85GO+
5vB0KrBRyPwKq+yzA9SHkS72/8TpHWgRnvf/0YnNrPA42TdIA2yjuzEYjjaCHUpHi2AO70PYlc7E
ufvrUPtppP1xrZf0mwr9Q/3kIPrA48vjbeYReaVg+hn+8vNFXtZyFHsAuK8hAIiFtKHblHFVdugM
FcSb3DawcvW+asDjT8211ib/Pr0IIhZAU9G5Yhr462PUw9misaeqGtGzCUpMe7DT97++gZ+V2T+M
cLH4WjZWTDnvVRn8NDLfWXensyu8CZa3SacA8phXjb8+jTE/XdTF2tNsoTNrwEVBUbx2k7Bejq3O
AtO4/etr+2xyoKkLZWjAj8YvWIWpdwoZ2/Ol2e/KHGfomv8+wH++Tf+VvrPjH6lu//f/xvdvDPXc
PM3Exbd/P7Tvza3g7+9i99L+9/ml//zVjy/8+y5/4/B8/iYuf+vDi/D+f47vv4iXD98EAADEfBre
+Xzz3g+V+D4APun5N//VH/7H+/d3uZvb97/99saGRpzfLc1Z89ufP4q//u037Og/3evz+//5w/1L
jdftWPPyxn55wftLL/72m/27gXI1RDQgDnLWfDjXVeT7nz+BdtZ3oVLAwQAhEDAaxkX2t98M/Xcb
STxeBYRaB50TZ7SeDf/4EYptZwM1A1brqq799o8L//CIfjyy/2iG+sigMNb/7TewXbFmfpxaAKs4
ID2AgIjyLAwTIbLwcU3ZGaxbknGGgBYBYRx1ymFzMv3ZW8IzFXhc7WbbH1QUgG4dT13Dx9gH7SSy
D8scLnARkDPdPKQj8WrmQT9OBCOn89PE6XoI0R9XhPIJFtLrMRBrma5Ma60O/uTQfv/QBxAVWNUr
O3BCrcn9Vg9qa0XqB3WG1pXeCgoWprfAUns3mjdtjmI8pEeQdYy+owVTmMBi9YvpD95pwEc4gUcB
mjJk62OUYiLY0lC2yU669Kx5O2ww2Qf6MNBsq+7JqYpVXAvK+yFZt1srIlHrm89oNKrwJqi3Pxor
vq4C8pqHSTCsHqSn3OKcTM8jJNSwD6VN9W0S6khzbKrejM9kN3gDPSUe6DkH5LkmfVifHh5cutuc
v5lR7a3iPvhieCDFU77lW0bndVnhU21qWtOn8O4upa+T324Fihz1DcM/lg8dCPY2bKRsulEjUlE8
i3zxUJIaHrIQ98zGe9v0S07vcK9oEQtf4N8m335zqXI++zn0lT/rfnmD4yBttjVN97NbePm9Rpqb
3PLyqIC4ypBK325glXvq3pZIjduV2BhQOQNopIcaBsHrtuYpP6ZeG/U46GiHBXc0l7dLlwYmw5X1
HvohYdVWbhvqggyfCk9MlGT3abXp/dRZk9uOavBFDR4tEminUdn0gfU8re7ulJW2oGNZ0M4Tfr4u
4sIHZ8zP4iw+Wy0SEjxAvhfGx49ViOLrug2n0NopsFNd1tKr83VomL5iRxCdhu6s/+CQwIRwKv6a
mEYrFO1WgpYm/uJT/HhfJUE/xXiZoEa3rrLYuJX3PKPdlxF7NNQuFjoR2uM0yajbrTIDhZ/UF+kZ
Pe5U396e2TPj44K0qNq7pwK4MvQ4H9tdtiU7/ZZvZTTcW/ZReXVf2aL6qpN7o0tV2ETkmHXlPvOV
A46vXqHsJIyUPF5u0agFwewafzsevuZQeJuoBWHKrR03k7+YngaUFwWvJiDaTodKo0VzlCi/AQAj
nMKHQppheze8AH0wt+LQ4z1YLOf1MAAfXul+ss6OuLFbc8CLkhPe0n8FcZYej9s1Pn/nqbcdamqF
DyKOyGj2BMmk9q4Zqa57eef136wv1q7eZJEbJ05YdZ4SoN06VDCjIHWUK4H5dk7GHV+LfJRWMq/2
EhamJ7Bz4bdoSV8Z6PSEadahlvaoHcveM599ZabJrfpWhFTQho7RsDJ2o+6NvuV45hsuzKWQEA+H
8DiviEu9tNzg1I+7Y8AR00/3+iG5V8ISrC31UdXv58es9Hv0Lb3icyWoDHjtk4lAYXvjU3Iqjulm
+mo5QfeuvA4lsmiPdLTX4TaxMkFve+xSj8x3RPe11bxrID0UzjitwkFXxIt/aENz8wqxmR3WSb4p
vpZ7a62g4PvS+Bot39FZpQSq9Jzn6hWWPXxFno/pzn3Rcw9isMWR3OjH3L3Xi3gkz8sco2560nfk
2dnCB4OmSGcG+qbG2rJzDsGCcobzhLP4rt6OgFTaV3KM9ZvI9rR99k3fO0dITAXzrb7ed3GxYiEk
w9T0xi7jlibGg8FxQXzf9jQDOI8gHLy8ZKsCLgSxSm+zFTuui0D3HgMYNtH97AfmiWTBG6pj8ALs
v5ItvqKqbzw1L886QjeDYBj4mwJMQxlmL4PfAOQB4O9NwRRUKxMdjXK7J0C39g3lD33mG4dljUug
+ejVMdtiqQbOgcUqfqU9A0R09CzfTqmL33GjyqLV3lxLHx8Ifx63sGagFVvlcI7RY6PxIGbwXMZG
shbfcHjHl9W3Zzv6/in24gH6Hf0Gksm0erCDAYEQBMyR9ttuK8OBYJJnMEf4VpB17zcV1ThUFOfQ
ot2A/4mgjvHl1o3GiqLIQ3uxVkyaHCrwY6nQomEOBx+vgf16VJmhUvmL402YnurOeEtVTlsz1IP0
aEbPyk7DNbiGn9EZwRAgO6IFFBiQsOgv94AF17fe6psSN4NPNtbGCe/34A+BwZQ41HxBBT0GXWtt
77R9Kb35iK5Nfwg7v/P16PyfCJST3XrKF+yo+Ph2hPp7ete8wMWxd6N+iw/lPDW4k3KrUuAXi6TZ
zu2+zImnfB0N3xa+hTKBcUiCk+ubEvtVFc35AaVYo8XGZj7De9ZXWgr6c++ErbLSxxUafyBXarC1
5f5JFf630sU7VuPPZQb4IWuM3tk5y+ovf+n/xTTRQBnmP/+Rjf2SJm7z13eev3zIE8+v+CNPVOzf
Ybdjg/uqGvAyQOUcOecfiaKiab+DIwmzFwgIw7AQudo/M0Xnd/SNuFAsQ8kJCKyJdPCfmeLvsP08
J5gWFMthT2/8O4miZV2cH6DxctZfhAwjKB4wOb8klhiDqy9MLN6YGM0Y5k6O7tA6t+eVqxQK+Fxd
PgkqiDowCssJdVPqVvkwQooyspg1rqpysr85TdXdJUzpo0SQ8WvaE0jXwBn0Pp274qgvibaqGlR4
ApBDsdPAe2akxmTJGP1O+qponPphyiFXmApNPY3VMK2nJa9XqZ6b+9FxUEuwZ/UoUycJU672+1mt
9FiZF/at54X+RpgQz309aSeIqahIPx27HnF2TWwslKW4bZmaBVNd9YV3bji6kVyZfXUayaOrNMv7
bLlLnBfcCBUzmYOMwLugYR1fGTCTBB/KUJJdO5hJeGYurWvVZr5ASeBJGTQ3JmmzbNucu2guaGVy
GIiOFZpCsN/nqgYuhJXlYZ7B6ZeOZq0Tz5FlETOpZKHZqTB7gmXltnIG8sAHg2+kXpDYaRo1aLQ+
OdnpVK5xXmqggjGxl8F2l1s46sy7sWDqJgfMeqyEVmzyRBt8U0gopBTQSYGMfV0GwuFpR0WjygNu
M78rhK1/tWBfKSmYvyrV4I+DSDza3mw5y8luKrIeyxbt3UrbZ5k/kXQKFJF1Yemw/LXijlw54B8A
Jqy12ZMGEZvRtacEHmUg9CaiTHzWpVbUWwr3iVUoB+70fVzXJUPlUkFrtU3G3eRoyqmcbTXMy3G5
h1Rhu1IXaWibmpMiduAzfuu4HeaJqghvqdR8Yylz/zgPdippo+TzRiQ6Clgz5KUTk4gVHDKRssoG
2e1ouiFJUrFa0qr1Upbp3FNqnd9kpSHfMg39SzBKaTxDLBWkMQUZ8Ftd3j4rxYAGPtlyzzB4vh8L
Td3AipU/1mWlbEUhxmOSztmmYIK86T1X0DRT5n1EjDYNZOGYuxEWpwje+HhOWiSvsG1wAPVpVQvL
SWvOt7ndoeUs7Y0WaLSBPbCAmxnKLtglJ7gCVm1fBGQ09W2ZuWINoc0cEzmxc0C/U7MhiZZBwlfq
IYxy1FsYF0x+mlX9g+i5Cs28egHlvFPq0heWqdz0NWszn/c8u4HGhLPTlW5843NJbvt+WmAqQUAI
cF3ly3cSJG3dhT22rZrfZ824BGd3klhvTbIzy1Tbt6ObxV1S1VtHGxt4JRQa3CDy7H6wJ3VH3Fnf
wYu7DoWyjFSrsiWYFP3WggB6VOadFddwHPJSy0lgXAdCQO9mU0SY0WEnJozEEjqVPtPBhuqWmxaG
6Rt1yhov64zhwADc02Kyk93oaiKwVd5EYMehJ8PqktBRjDRgbs+pYc4l5jJBG1Ndt9FUzDpVS1Y+
WG49rjsIKb31XTcGsz5I+KF0jg/vSXR1sJrfqbOmBzJ3zJNe6gM1yGz4VmM3DW1MPYmTcmk9Llwt
yDMHCquKxrf9WTiI6ryuC0/Jhglyv2KO65Q5WDDLhMdRKBHCbu87RVO1QYFK0INZQowH3vSg6zuw
tz/29Xzupc7rJizzifuJxsEB6UU10paPw1e9wS2xW9jPuARd4B4jc9r6UiGZSiEz727zmrOnfHYd
YB7L7G5grNWFZq0ZcZspHQ6GkGQ1AptlMO6pXBNs8aaf2ddMETKJCZyFdkPSobFGw3rd84JM96PW
2jhiFlYf9dCMvi3NJduWo1kYK9NpTUoY61c1RCE94TIlQ5ZTyr3UG5UyZiZr7A2jEShNS3YtT4bV
ZJA2yrWs8hoOcNZMODm0fF7uzKXGaVHacpUUo3uf2EkD62jMUSqlYmyqSk98SWR+1CaY/fDJArZp
uwntkxa5vawA9UCj/HF20GLgGRUZVuowCn9Bg6XfokHKnwWvHwt12ZOMpPeiQ3ekAQV+b7C07ixn
XB1ns1/ipZmZl8pSBk4HmWgIQmGiq27zCKJZ04e22haQuiCFUtDFaTJ04vRs3orFbAIbiPStNiZF
4IAdH6aTdD1W9HaQ2gq5Mcw6DWoxtCvLUpKDNbadX+RS3zqiUjwGA+H3JlUX1WttKHI7id+gpy3U
e+uMX/HaCCxUt++bQRmeGU/S+xyGixC96VUUDmb4qYVS7xsYPsHC76nteiMSTt59wcqqAlEvywm2
xxxwJsklzmbjUAJGdae4kXIYQ1dNubZ2MlF+XbCH5VRPrAz1GFWvQmsZapxrcwiuezJxUugQoo38
KHjLVjLh1rdqNNg9L5sSj3SyNnaSoMZCTDnRxVDaMENrI+TFxaQcqrbrbkRXl8+pVFzgOVwUHqpl
iwdgElo3o5un5nmmt4/ShkdENxXqa0JchgKTLtdF0jkwlSJWwBPLDMtyWMLWqHCir6GzesAurZ4s
xWp2Xc7Fliz6eKwX1ZpgD9WZh5xVy5e2rV1YKAvzsagWzP5p4M8Oq+RabSGmAfZPlnjd0iBVVzqp
x6zXoTQwOZAhzVrJ/CStCCoHCi0M9GV2ZKW7y7J2K5F/bUs2PjpdJQq/BUFAR5dLnT/X1ShwEFeZ
5htTmtxwN3G/5CpByaUYuhsoxxTemC3Eg6EhVnqlqO/u2JBVUhHjeSRa4pPRsU6KNlsaBi3zrW1Y
ky9bww5IrujBsuj1Vo5uGrmaxmM9syUmmRxOQy9ghmT0E+oGy2hB5TM12r007BLdj3Jhd+3IbZWi
2ww819rqNuPChxMsqKYNW8Zp9mHglKe0cyGytViTedPbPbtLLDgLecuS4ECdWlyizLOkeuSSNHsR
4LQObwNjA9IBJA09VpUpo55lAhUu2xV5kCUd+OMLXMxwKCvF86xate/oxRwg7LePM9DOmHXTGFha
Pa9nVmpUTUz9m2BoEj+KjBh7eCDlgKuQRj7ruJiaTglWct712UF1EAUyPjsUuW0DXes8R2xQLChP
hp1ZwigGzbwPvBzroK5TFEL7rCoaT6pqEonK1h57rtc3EwT5z7koSiWiaApvIOeOiUSBSELbGRHo
Htiz3WpEfCTODB8miXQSHm+cCq7VT4LnyVNPKhCvW175tlajTOMY/GBmRnNrIDLu+sJNQ1VhEoo2
ne4Pi5XGoN8XsKwxNGetjzJ5h7lN8min6RQnhixUOmu29U7cNnUDt5F2GVRdmj7mTWZ+BdhHcBtA
RbtBJjHwXW1bsFRvEh02DdQ2SN/GYL23E7YfZao82ELBEJPkWSxTNm1VcHa3Nlb3fkwbUMnn6b5z
C/NBHxEAw7qBfYjHDcsCOXFAhDyqZMGGTk1XSSE53PGyfGBVW+y4qKHOUZdFElsiNyZPsdMx3fZl
Zn+Z0sF+kok5qWsxZim7KSuQSGiuj21CbXcmerg4FRIonHvSyaJZYbQPbZvNu4nlE/hLc+m2HhIE
cpiRey8eWhNTg2pGI0mYmIUG7iKfnO2SpG1Y6X0JnhMphw1RmgqFw0Q1Eg92oKMP2yooyqNRoPSL
eVThm8tGEhV2nSBBdvLyxXJGDrKgphKf1f3iILxjOdNEH7s56CAi+WxPshgpGQqjgJhMxsS4SSUP
ucIFzF7UImlXLWRHU086LH1UnLo7arV17j8rbNV87PKOTWuO/XaH9KNX4krNuE2hA54eLEWk+Lj9
YCDcoJ3NAzGkCxh6I4I+wUZASbHwFvacU3mlUe578f8HOIDei3NDNpzaYNBg2sAoLgA3Z87mlnHd
K1FvmzbEG+96b1nxV2dLnqqVPA6Dp+wMGNHOr6fk5hqJ4/zul6NbOOgBnUCXBk6xH6EJE1tI1uqm
R5w9t9616n2Zn386gP8Jh/wMf/xyprWAn6DtAxoMZ91q64IKtyikQq4FXa4pDXI8jLS/MsAloHi+
g4Z69hg6X8OZOPHxGpKSt3D0SVHN5nG3BqAC3osdwQMHOuYVSjD/7vXYYEWZcNQw4Bb8iydD5k4J
diik9mJnDHGqNFfe/wyWf3wiNrSvAVkZxILg/WXfc28VTiIWdOI0UE5CaRDEtiRqp12CzNrMxJXR
tPPtvxwO/ABMAXg/GKhyfLx5uQIxZd41Po7Vcb2GMSEdfCVq1gCprg1F/nqoSyZmBi0okmOo7htO
1EAhag8Z1Oi5EUjexlWa0CVXANPi3Crzzys7V20+8Mlaa65NrfHt29nrelr5DCwhKkOspQGEqGtc
i6vjnS//J/6aCSsiwx0an/togAB9dlyRGLE4Ah/SZ6u/noT/w2AgV2saeB1gIn4cbCj5ArC58dMH
yAfiLOdPG8wNVCRhgwsSLb3GmLmkBf55N38MeIHaa4PMyJIyX209QHsBDgIOtA6UczeC9Ml2fBgh
ZrlctSI8r91fp+ePYS+Q+8acUOmwG19dpwuSC1qhM47EvY+TQ/pUneAn6V25s5+tP4hz/PPOnn/+
82Os5sxxksavYucbYBmcogU4be/J9nyhBqFF0N7D8Em8zHEZXr3Nn60RF08UFAwIh/5Cv+jkSAy9
bP0inrZn9QGU+4Iu5h70Sem12H9JScIzdSDOcXZhQdCE+8vFJErRWzl2NjRq/Caujig1nrBE0JAw
BvVXAazPucJs+XUr+DjexRxSKmnNutX5WvUlx4G1FNdUYz7ZChAwIcqErcyBLCS5mC5yHjOzJ7N/
biOZIJRovibPhg8wwu8PyEivtUF9p+J8mJ4wq0Kj2h8mb7+ardgjjHmaeQrIF3W9+HJfrjBxbsdH
+WxIEPXMCJKJtBzo/JoEzk315ZpIxmcfgKgaOnLh1KWea9MfZytsR0fkz0tgRMmZrAeo0wwriBor
iDoa1P79oaB6pHmAlyaav4FGy166K8HoOyfo413AvYaDl+N+F9O9jLTopzG4nnRhgR6lAoeuiUL5
3c8RGtDK6qdrA9hUAZ1RJYbfSAAdjRUQxOyL3Fyb0b9kM+eH/tMHuQjBI6odMrG7sHKEZwNebZxN
XVwN9Oct8fJyDawXaFSf48Slv0hTVKYxg+p27v6E0Iw38aglrz0Mkf3sIFYGsK4lcOF3K0NzuuNo
1wquxKhfogSu8xwkIKEFN0yYwn186oM09doQPDQi2XlGwCI7QIlJDXHyitR/OAr9WyjS/6ekIwMh
6C/QpPeeiewj6+j8ij/QJOL+bqCfGaqsSDTgBkPwlP4Ak4j9O0hI6F0h+Ilh6Gfd0T9ZRwoBmoSV
esaZwCxCPMT+8iftSNHV3wFPQTDv3FyA9AWUqH8gXcc/JuAfXLDPeUfoAfkwUU1kp8CRcKYydULQ
5aJexFs4bHWlRL2WEvS135O6cBwvS1wnHJyEBwsapnOaAV9YkYlPEWrZw5eEt/Ma1C2xyRoIrtKC
MYd7fWeZsWs0yskReXOASUy3SUuYTLc6zOtQyEws2mRafa8MbImbOVtySP677dbM86z2NNYlT1MD
K3baL2muYUdF2aRyO/I4GjDpoSUA+kgt+JRSpclwyuT2lG0UVmsBalJVzLglXb9Flb7e1vj6K2kR
5CcgaN80AW+vuUhJNEBtoYJOmOoCS1Dhr9VArSMcugJV1MzSyUgXkGRDq9e6VS8Ye51KgQzCqKqj
AinmKrQlWeJOWVQcoxX9SVoCLAOcYCeotww2pFsavlfcJEP7BeoLLkAF37KWFnY8uQa2hGsJEXaK
muJUOhQPGEL4JYQgtqZRJhuS2ogVooPUq1q0G4l6xFamg3Jb9GrntaIAn7UtUPlo8or73OlaIFe6
g/YrZ0iNjZnmyZ2ok2ydVoX2pDFb3RpLiT7fpeP7FKcJr11YTx0jsR7g5CNiWYMI0ZkF8zNJuoBL
rfUnUQEYnxO+djXZnyp7GW8dp2D3hNdkndcqqFn29OJoKYsYRCNfjVItbzo9sSPW6MU25WW2q8DC
TenIBvagNJYZuNwx3mu0yvokG/OgJU7xigpoHucasmFdlTaYUELuJ54XQTGk3Vp1swwIBdpoX/RJ
Kq9ptXSoWpPCDqRpyFBMxbBRbY72XVnJyIQ8O9QfXPgO1FODWgqfHhezFpHGM1d62jQ7q3Qu5Abj
1e+Nbqdfh6JXgrI1Kz+H5pGvwpF5p8BTAzwAzr3MFGUAy274FXeNe9tBOMMf9XI+GiId1hX6DiNG
kgyEldGBux/u/9deqcqdWfdplKr5q9s3cJyo8wZ8D4nAj/KBvC9yuw+bys3ua2NUHjvCrK2pCsVf
ur6DTY2SPkrDNQEF6jBKm+Sk3tb5WLzqlVLHmiDdii9T9cQhPPBkN2MfOFWVod6RpvJuBOfUI5j/
h0KFnYadmcWaJZ0RZgaWU5442VGppe27MOMJFg6mVsdUxT9rVT9ib2uDTLHaoDGAJ+aEubGu1d3a
GFsAj1IWvpWn82s5L33MilqNFxscL9HnzOO6Xj+lY+1ui9zVQsJzc+swRsIGrnubBKrUtJkb/lLa
YxmSyoBSpaOKHdPgFJEmoP9YqGqhztovIUT457CEem5I1GV5qZdROTXTNAU9HNCgGDwMIXBIAMZz
qfscgo2BQJ/lNs1xSBx4lW3TGpQrrVGzlT0nxR1cheujPQnFg2Zz5elaae+zoXN3Fa/sgyp0F+Ix
1lSG7eQ6vgEpZ6zTkoRcFlbQp4J75ogiOHy8er+UfQKdlo7MwURmayud3qTn2RQJSdST3pXArPlU
RODPM9Shknrd8Up7qEZVblSSljGxE5sSrVc2BUn7HsiT0YJ134PUbGjzLoeeLsWDlhEUtAHqiFnC
WcgYPNH3+aElXb9bbN4HbVXbFBizcdBaxQ7avnGfdKZNUGli0GgnRbsuhjk9zxRxj9xT7N0KSxrq
jE7cFcUY5HirTTaJeQULtNwjI3NWzeA2d31fmAHuCvrj1GZ5rKquusGCrwIJLBeYqp7FRWv0WycZ
SE5T0IJvzKx1D0rZAmxjJvy91db1kkHYh6SoyxWZq3o9EVLtkf2VoCKAhdhUiwz1urFPbj2Qd8H6
fEJpdXJuUTwEhDP1y73sazFTBj/owGx6a4MZi/KdVNP5seot7YVljfPM3VR7yWsEucQg+c7OCTiE
kFWCX2jfBImySA8CceeeEdUOpaIXdy2UmYGe2Jru62wGa2zUG34/toq1QUFvPmL/noH3p+4Xa5n7
baXDDCsn2lTSQltI4Awsv2N52YfFYJBbJ88AL889WFoDCnSbuTIZncrJWCkWmtQcT4EQTujMzAnt
RstftAp+9RP8pyOjhxcWhFr47AJMzXS4ay9j5aluVfpYEM4BNsgEMII60aKrRUwWNqxqrRZBUw/D
QSx6qtBlZn1gTLzw1NGdVzPA910vdGfV2SmYq2a9QFxscVc2KPyhJaBkkbiiAO3LyBIV5MIJTPe2
Tx5rDa/h+kC81gXM6syVEqMtNYUGS1M8Dl3uQki+AQGjnPPJV7JSvolZmQI46yCGa5rcDBCw8NSm
1dbD3LoiNPtuil0hQNxougqLRs0g6bZoaN4NUlUMoVGXyYmbWR3kRdoFhc5gs2bJ/P+wd167dWtZ
un6VRt9zH+Zwy5WXshwk+YawZZs5Zz59f1N21dbiUonlc9BAH6ALhW3Asj04yRnGHOMPl4EVQglR
x7jatV2h78e2xmMxiC0f1Fmr/L4K/lHS+i/x7yfop3dT2/+BECh8Wsk7uZT868R1ncff8//4P//x
8Wv8ow7C9OtrQNQ///6vNFbRlL+4/r/YGWIyi336P9LYl59gq6DKgsoAXIr7/O80VrP+og4BXAmm
KCpQL0Cq31ms+BGXIx3dE5j/gKPMP0liZ4UuC0iVoVOCpzrO1c4gYT696qgyaAjJSPI7P/0Z6Z8G
4IAVJzqSSqshyTZ55a/yoFhZwGcCP3Az7w9rCudPMKsjBmBpNKfiCUpaJgmAgjrz17kdrfur8WBU
8dou78L2S2oCx6ZX6EjfXz7df8NM/jegfv9ySfwPnOhw29+b5GD9xpOJ/fLnf9/NjL8UOgIynB/K
6LRV+Jd+3c2cvzQSKMgiXM6wBsWe5+9Jrf0lLHwhjNgqPQtR5vg9pxWueg6q1bhaY+MofvpHc9o4
LYRxd4c1TseCJ+A5FPo+p5Oa9ZZEdtOE7lSMqq9swCV5gfyhcDRJGymLx17nmFvVSZtcC9YNdyQl
63eSEieZ9khPqwakQI9VrQDNgmuAWKQnmvnNGcKkPDgYxffbIbZtbIbNtJNRDUt6uZcAqwLIkWrX
p7Vm0YGTeIrnYepqqVnr8dApV5EW9zgESpNX+0hPjKRAAq2vbaQ8muKbWIoUFR4z2n/8lb5KMos/
m4m2oFlV4UaLcuWm6FMl7jkC/QpkBi/1SzxxxAJ4NdO9kYSm/NVugBbpF76UoJAt612N5EdRGK2y
AyGU9AJWYsYUsgOlm4oU1bw4KjAC0XMLDbHObvyBg4ZzTekB20w651siUpvPZE52cye30IWufUXp
IJQpgZeVEPIjWrMPQCPCyVy1dhlX6iq39NxAvUfFep2bB+Jy0hcpUssRfm8em76xibnplSCouB5G
2oXXGIGi3E1gAELpqClWa2bbMlGrPlw3ntNOH3wTkywqXwkigz/ULja6Z6Pu4/FaKcsEboFft9k4
bdU2cGTa4f1ka9uBSVf9yGIkRHsoBrleP5t5jyIWYw1tfaNWckztLoisuJZc1RrblKw9V7NSO/Yl
4I6HDMK+82iAtQByPw59Pd2C3hvtR4B8qQeEvFYGSweWXCSA9kZwEf5NhStIfV830Rh/86yhdC4l
T22sy8wMW+27H/i1AdF/aqJpk9SBhBRtHesjVJlO6UINGEbcthisQ8WkQX2JJ5zT/CwDy0s+JVi8
+dOxhO80+OBbipTOplMVdu5tq3QwgnuS4UaHriNHQ4e4S0pzdN0kjkPrpLZoo7hGjAT9kxRKgKiw
nTHb7Dmxe137EYB+Mp/63FRrygFdPIUQScBolcFK0zOjjJ4kNeQatgKXk6mGqynDkCUrlTkSXFoB
iae+wmtRC46MJhkui2agKX4AxsV1jOzJ6CPKpY42JMYj6L92VEx83UHPxuskNJxaQimflpL/pPhe
NUY5ErOeBeZjk465nDhuEcTOGN3mZgyD1HPjoK/q2mQOWpncYapesBqAYaSjVlvyQnF9Vvu2VNq4
tsVpjVk7btJnrQNAYJpR+/RIQK9d+dMG+Y9ddRHgVITF5/dsM17kD6/2298Vp9et3Vnv+iUktW+F
RAHEsuYYswaCbTZqZCcCRkjhWVkn1L4TwGLg3jXBCEiuowt576/tlbM3v3RPdb5mxb7/DPMEgWGz
VeO6DvqaPvqZGoeZOoOTA+12hVzViPjJTto0yEb0l6gtLNvPvvGaRTwUMGkzMOiXn7/qD8mo0jcD
79/FXm0HQnnFPUbZjJHrH4Lr4AKOkr+giXpa1RZvGQEnk22AkrMJQmKWgESNwz1Jh4uE1sKqhXKh
fh/qX0kGie7bxcI3YpiwIA2LAxEtNXkWo9X9Klcr33T94rpK7vTqYCZ3C1/qjRhAsW1LocrBIpr3
f6OpMcuqQenH+2SA093Im54O13SvGC6UEusYufF6uct1Wq1/eXsI48HIRfGLWWLNztrWr7wpNzID
6l51iI8pDErnqO7/sCYv4sArsDjQKffCL5i/wcaOAp8mqQ4DDu65YnxsQuUbjNEboG30urwWklTg
qpn3Acz9TkHMzk3beoG9TfLyqjUhHsJEbtlyAB6RLJ8NNuNSVgxeprtt529shG2HEpqR/2EEeKHa
wZoy6tP7X/U8IjxZoesJLUJoxswmDqqbdjPJ0BhbwFl6eW355rHTZde0970VgoKON+8HPJ9FBLTp
7FsKjAs8WE5zp0pOe09D2IC6wjbVHrsxY2R/phEs3iPKl7xMfNBBeJyBPKQ4jkcl4GPmEgpxkBaV
RRliQT2efSsQYLiFsSCAk/D/04EYcaTZUdUzkKOxdR6CtYNC9rf2c7H1j+HOuGo+Kxuq4uHWuV1s
cp92Bl7GJ+aoZUKARgBrPllRDR3g+Vu4dxy9OyHjG3dXDroi+rba2ViJLlk4vrFLWwjO21zg+BW0
kZhGr3ZNb0LHioKXxknh4eqU7godXV3Y/lsfCzW3WgQOvDXC1wHF238VsObreWFCQOC4h2TbXQza
wbrKobtmn6RLinPvz8q3viaqmwZMIIO8HsuC03jdVEtdUqmaOziuQYfjUYdEG32YwAfS1PgcHiC5
qdi9+5gz+Ov+Tl84/udXCmas6H3S8NFlFuN8m3P6EYb8QHxNCVZycj94HxZGOIuAei9rHNg+H1HA
kuZQsT7yYX6grs5BO3B5uE33UretHpT7HDKh8XW4SvpN/m0hqFjNf/dahWSwzW2NkIZBKYBM4/S1
NoVVZV7NsFLQTx+GNST4DXxVeLTt03DHKb+m7rYb9+WCRuT5YJHgQOmaRh00JWWOyhs7JZPskmlJ
sWywnkxt0XpmNkHFyKibqAoSRoLvNX+d8VSp5SABKBF5ixgWuil704UruQ2OS7NjBt95eY8n0cR4
Xy0HqdLMHBk5YADP1aWydh40AFjxaliZz56rfIZjuVvsk4tvM/t2JzHFTv4qZicXQxuXxBSIKHjw
grsr4GVik/Gujdsly1FF9DPfCzjrd4aghXKvf3ml9s74MAHD6m6VPVpCLjb3xrG6Vv+Ncc4OpN8f
kns8+yj4uTmCLq0qbsCjqroNFGN6oiHooHBRCPaNlwkeCPsq6nDkuXPQQVtEyeBkisLL7Dfw2Dfx
nbQpMV8xt+Y3kWK/v/DemP/kmio9agvuDcv+9Nvh4B7kiQdaPDI/695Vni4kg2/++7hPgAxFLeXM
HsLsqsaCZqG4aRm5jXMLUvr9AcyAjS8z3oGYZRsAnN5QRDaKXuIq2ykcr96Oa98mXxUXyjHZy/sl
FM5bE+8klljrr2b6UHp52Be9wp2A2/1K3eilO7nStb+rt9OquLb3oY1kw+Ix/sZbJC4bP1szSIN5
HalvDLMAtKywhyjb5iOODbcjeKeBc7xZFasar0934bW+GRIZflIXPDbOMGNS7NGlLmoFYQ963lAa
Xqy6N8ZGOTbQu3+i6XM0lr7lG0tM5NWUyrCvog49O1xHa8jN0kFpQsh8CEwRDSzUMK6UuxoiPcrP
pJ6+my/5icwAcr/m0Ku4xqz4rPNZU3UkrhcjrZDcKmuZD/tQXSh3UrBCWhsA4h/nSmJDeT1aY5ZS
S3qfqKVEVBni14V+1DfBTbFX6kt5i7jkogrrPDf7FQ8MNQmCQRo6X+tllluDFKdiFtk7AWgqV3Cg
9ukh2wTHJbDYG+uS0iskQxrE5PFnSuXwbiY1Cn1WfoXAnL7hngLJY9Nt1H9jbGezFX1OQdwGHcet
nQvD6cIswArEVSP0KuQvQUIXcr+wHM6OHHJ44Hcq6St4nzOFtXgMajvNm9ptthkSFt0Nyh6GsvK+
a19gVALF/VrehGsopXKwXQg9HxsmAFSS2dt0Sty2rM226LTNdWPAwpiUWtna+U4fUHiRrr19eakj
miGta/XfMAJ7eWWvD1nCctPljglLnrzsBQz4aq+bJlg68pSIsMh03qmf7c/WQ7yf9hHKQeL2MrxI
hY6XQrLzeViNoRvd59/NffUpOS7LJc63BpFzA/ImUTOF3PQ8QZQ9yIe5leLWRQNT0tc6fjjgWhdK
MPOqD3kaYYQqAL0Ew6ZEcjqRdD+Ke7UgjMjWslsBJ09X9qXQnug+JYsaszNcJ9f303jznafBdcfw
ypd44kR5EX7pNu11TJLocFNDqsLcyvvSWyU7iHPhdtwvnS7nb5a9Fhcl0Szh7qbPtiEZFx7wtHru
1qru4s27NZN4b4fpQqYxU2MXQyWv4apt4RAClnW+/XSTXo2+jdqsmFDmSrmIr8qdKrkOOsb6Njsy
j3b2xqKjsHSsnK8gymkWxxgoShVr9dkKqixFkhoL93ixgsxVBBwILhkCyhQTEWopdnI5uEs0iDeC
Ak9GaEIT7iFniv5qLo1FB8AcqtPtkD9I0uJd+60I1IFA/FEgAaA4+3BlJqAPoZO54c/2p3lUwKUi
84IBt/TJfMzXKrKly4eWeFen2wIILzrB6HVzD6WocLpASnB4fSjbmdsf25/Gtt7Z66laVZtMCORs
rdvpaWH7m++8TJvXAa3Z2Ux/Y9RCMIsQydz66/Ax/uJ9V78XqRuihaNs0m0Qu8kPhFbCh4XIC0Od
mxVkwQRpCwoypYWOu5RQvK0x6WbOKBt5b99r3/80IFs8xwsiJILqBDPg9N0Wk5WFuY5MG2S3S/sY
H6mxW6RcUOgv05t+D9v6/yIiGx6kNAAz/HcWURw56iDhSWAIW1TEZwUnGTy3zS1K4Ljl+4WA89uw
qiLmC0rRZg/nl3kma0xofsiRlLIUTa7Ceyo2e3JKCzudBmHUpb1tXlaYh5uVozIso9GAJdyUgfxq
I2lTqROpXPeco3Et0dH4fxzfbHnETZAZuQho3TiuvsJdZ9+gIEXx4tPymXh224dPqIgytODc0bGe
L8ZWLntNGbXUHZO1Ea4rfyNEof097cqdeSjZCkZoUMt26mc7D3FpPAnvIFrulPtOJ2rXyF4faSVr
EOamnd910x+fwyIC3R7qiKLrND+UioJKv4/fsVtuzLtf24x8wLOApRdRV1vMVmflbYDTp/HEvH2V
7chxI4dRQ7z+aK+67bSVNwkr3rLceNVvx3VwD3NzTYZ3sXQDP085ZqFnp5NVDPpoO51YEvJqgsxi
0+2mYmO7dP0vpNul43BpqOLjvhoqgEMwBD3x4ipGQAAevZauChQRk/SnM+4iX1mosZ1dr15eLgAh
jHTA6XF6nEa0NTlrY0jhboNpEYtiFbY4IacUifRnkN+7KVprtwsL8SyrQYaTXIbrgOghnFXdnTxq
DFmiNagXKw/k7s7alqtgDXnuOWxfTErFfrNYCzvf32CMQo+hRMvsPesOqVqQ52OHuzMqC5fNgcvr
0TzAo17pl8vL8I2pw72KSjTdPGrg9IFOX6w5+JauS+L6sTWttXAIljiK7RtycX9l7petyc4OY2E5
9SrgbD/VQ6Pu+qxN0Ni50c3KHUgb/enGRsVw4fud79ynkWYbqZJLWqkVROq2+bVk7fl8pBqousX7
6mfmCuMLbwU3h+vIQuTzTyiukeK254i67TxPjQ1St1jjpSL5SO8SIQCkOFmP0o5cY3CdjwvxRJp2
klER7HW82XocTbo0nkE8ceWor5V9dWGyb0tHeS8tkNDfODBOY802bq+fEqfSxYR59u+hEvBSuz0a
f9IWxxkas7KbXNXjemGE52tRRBW1AHCHNqzq02laWqkmFQOkDaRN4q/ITgaYBcMUX8XtKsypFHPF
uYiurKU3+9ZsfR13tqm36BjoxUTcdHTtu34j2Lr5jkS82MeX2g6z8O30KdsFu4Xxiv1s/kVNquyI
Actw4ec13GCMWittKUVHBytZibZUsC72w9G5w3CHqv+f9qQ5vSgN/h3QmeXIKQDxqlEIqIh+u/iu
3YW3jStYePk23C4W4BcG6Mw+KCocg15YxCs346rrXGPv3CPOieQSLhTNKtwupsZvbAe8TlB0Jig/
uouziO3kW07k2THbgbermgP3x31VYx/QbGAa0jpFaFXDPUQ6LHE/3zi9EGt4FXo+i0y1MLrcgQq8
Rsj5iabmVS/47AruENHRvEAc635hAp0vGFtFHxAOhfD9gbJ/umA0qywMAdkSN491uEfLZUUnFbiL
vE324do5LJP2xT95OmdPQ85GOaWGBsoK5pZwahSFiPBY7IXNT7FbLPOeT5/TWOLnrzKQXHQwk47h
Tc/FQaLEIl0LTrv3TINYqGa7C69TPPvZ2Cgrg0gTSgHzUlYc5LoUFFAAhB2bjoEQFCbsBH3hq/ew
eH68ObpX0cSu9Hp01CKVqiSa4I1WH419sIZbzi5XfqzoYC7FO0/neJkaGFeyK8rJZ8dVp8K2KPhw
epUAGDTYffaof5WXcUERuw0j6wEqmXPfSaq6lGS9+WKpjNqaxX0OpupsqLDOpknqofttBtR4XMFk
191uAwGg2S1/yDeXxatwsznqSVYH741wSbWXh71mPBpLGCyRVsynikYfDJa1+kYf2k9QkWv65tdU
0bi7odIr6hqHhSkpduSzOCxtTYc46mCfd/rmUtWrBPQyRkhc3BPFod/gPaz+o2f134Aq//+NH2Gz
8P41NcKFElH9x6FOvmbfX7MixN/6rRKLoNNf6P6zveIk8Fvv9Rd4XHr5kdAWIH/GaeAFZPmbEiH/
RbfUplZKOfrliBe782/8uPwXtw3Oewqp0CYALaEu+wfM3peCz9+zRLQaoF7YdGtY1gi6CXT7662k
KqWuHFJNu9fth8G5mpqdDYiouGqR5a4fy3o7KleBZbrytPG6+2L6bGbfIuW+LL5q0kVcXOrS4Hbc
7Jz2h+SVcJru2vbK0q4c79Karjx/06HkTI1Q9Ti2USJs8hXSoTid5TeY5jRCOQzpsg/atGom14Ku
K9/Uxia7Hw/VlwK/ALyQ6Xf+8B6iuy67j1Ah8NaAqYaeesulfi2ZmzHO920S/bpR/u+k/k/qKe/N
6quvSfh6Nr/88V/TWf+L7jBtMFsWeSeFbqblP2azCosHRCYWSwrVIq6K/+RCqMZfMv8DAifIRlzO
/57MCrNZx0cZJAJ4W/5d40/m8i/kwqvJDEeDJxMZnMavVJBn5yIKtLBuId7p9SAb+xa2owTFLUq8
29IKHf/ec4pUvrfMAO+iXkrN/Hta+X52CDtpwH1iKFQL94reqA6T0arDlzCLMueudwxoOlbvUSTl
oGoRqrNi51h1cdRvTX/y7FXf5Z5ygeJyUDzGmhTUNwr2k2iWN0Ph1MnKLhUj/m73gwmjr2nw3aFe
6NsVNuY+jLYHIy67cp0nte9d+FNYyvdem0z5k5JXeBJkThSbH5sogDNsld7nPlaGXVN7qN5ryrd6
iGpvPdj5GF9HfZ+MPy3ul3TsRr/P+v2gqZEWraYCAMOmn6xoEkpo0qBvk6Jo/AuK7Ur9RUcVetpN
8lRIj4MddD7a40o+jVd5iXJk4tKw0pSnvJby8hHBiBwPIWsM7U+jKfvddaqnbXzZYudY7YZR1/xb
O3YGZecVeqQ9tFJvTXiZ+2oQfZ4SBJz3Volo8be0UGN9nxp+m33FxtvB+iM3zOpz3peZehEH0G+/
WPBAxg+dzbum8eCZMVZJJRVXDO4t38E9NWyNRPnRlChcorBX1U51nQypnCElXyQQFFeyEjcwvDWo
yKXm5rUyxdq+tvKoYMNRoxgDDRmZ6mcT3i2mAhA7pfIw0YWQbyZNj3schSQpahBf1IIKF4aqy7HB
qm3Hy3N+s4FY42aZhbNhO6meVW01hDnttdV2yD1HU9r6ACjium8+doCY5GuAzTBDXKmq7fi71voq
gO9adsLkWtbG3Mm2tha21dbpC6ofRogadQelBR3AcboEfsxEdmGABJ7qjnGcq7gdGVN+K5dqZBz0
xlCDY2+Y4fQRY7JY+zY0JbzytW7Eg9y5EBCy6hZKSpndSDmKvw9eZWnZXak5EbzMvk3sgzJA0KGQ
BlQi/mCofVfct41TQY5tWg8NgMlxeu1KDuXAuDSLyIFyW6u0926qUOqHa8se2mLjKZnZ/Yx9VZMu
WzmIQiNeeZLWhkrnWnkbCtGTTDJz7rG7LJB0pdXB+fah6T+2Njqm/m3QBmZSX8KcqJPRxxQwDDwF
xX9JUpr+plMzuMGwa8BKa/K6NLoK1pNM376Wh8OYwD/doF8QjQc6raP/jTKe6X31lRzJyHXOvQeA
XG5Ohz5CuDFy+3hAXqexi21vOVWrr2y+CuoFegemSEW6APs4rW2d+gjpX+/vQkjvCrQlHWO/1Vj7
dq+5xZBXOYMZC22TjJJt/UgkO2m2VYlwxQclpSZKtXXSAhkKypRjpJAkcfLTx1/UeSwUs0x+diF6
2jfW6MftdjJgRV+ZiJXGt5IhSWiMV0WoqN/ssmyMK5QX/PYmGWhLfsIBK9E+6t0A98SFvlVlayey
C+lqCFBC+CBJOZPFHjozuVS8rpe/hygK6A7trjjqjolKiX1temxBVzGip91GkRMlukJsUpF2mifJ
7HtjWoQXWW8WyaHtOlTJJzlFEQLdbjUdsU3PQ3+XwSbbT1MWFd1Kkka9vs8mydQf1AZh9gcbo3P7
Rmlg2D+UedDbyFXohZ65pZlK4yX7ndyFe6+QEOw2ulTp7pUeovC1lcp2e4gjo6mvAKbGzk1jWm31
VfMzU7qgA5op6dpqUl26UqV6si613paGvWewFm9T8p/ktgrqFEZ31NeFfxfUbWd971GO9D7ZQe7Q
IHYGw94iiama+zhKbH1NiyxpNn4iQZXLUqWPr1kgY3potaLrfaxgsgH8IYaf/qMh92hXG1EfDdyJ
rHa8tRIkby+kkP7/NZIAffxFwRLZa2HCG3l906FbEK60Cl2JQ2ZVkbQu1Vg1bgYzwZSpy/rW2NXi
07d94h8nTct8fruObO1KN7vSOMJyn5qLZKpHRKoNrbBuRg+R0X3RZSHbduMr0nDspzD8DZf/35To
P+k0vZ8StVXYfM1mbhDiL/3O8/W/oDVrQhkHSAci0qKR+4/MCAUfQRulRQ9TExnGvxMjPCQgsIha
PkVLkTb9M8tX9L9ATPLbouwmav3qnyRGAKJO7oIkWAJhQ6olmBy2eJrTLJ+VIvVyKeRmAONx9OgO
ZW6NbXKl1bXd/UR8PDN2ox6jTSA3yLi6+UQ+5/ps4Na6wdEyWLelgXAfEsRBGX3s4haJktiqM/tz
Hfb2U9NgiudmemTiMOAMVbqT7dFytl6ptM33vOppORVFnpf92mvQwLl3euA2UB/TsXIl+tXSGr6P
GsJv1PJ6paGGXbhVloeQMGNFKqFO1H35PFZFat4yxbtVwoaMbLuRT5d9npjFXdcFw0YzM3s4prYz
NWxLL7u+Utmy/601TY8NqZWjvZq3crebwhHxff8gObZXHsuGxor8Qf91nmR11fr3EnL87HG2hjQ1
PBQJqXVfveF3EcbWXNtCA179UrRqVHWXhjRJmbFFWSI3cE5Ksd+4nUA96cUjNgxpod2hea5X6mUW
DGrRrFMZNePuWvYbaWwwp4qlyqH2WCHHYtkYOUl+rlM1H62psT9qWemXQbPqQw1x8W3VYvjXX0Di
zRGfWBtxpeMnULFfxsCGu8qBJ2Dkfhf8lIVMMfoPpZw1zy02jc1HvR1tT3L7abAT81nO4aHmnx1D
DroILUb20WJdWlZbQPYB5A12pqyHeMXmkpU4601FcQkPCvWFTqbeHWRttG56A8hNS/q8V8cs/17G
+lOZCzmdrH4yqzJ6lEoLZoaVjMmFMjUtnKYUxGfb1WR/fY2OkJNXF4aN0nAQOSjmlhHMh7gw97JT
jmutVqSNWsTlcxnF8UXnB+aB9eThAGSpyEjbpf4gdRyQrt7a5oPpt+ahiNDScr0i6wx0kKZ4g3GE
91AHZvrU8K7JFJvSvyuksAPs6SXtdVj4PVIrIboUbZY/5V6R/7DruP3kKVGor5CK8nnuySuoOxmZ
YFaHA8r5/OHO2PmZmgV7Xx7Jyz1On0vek6eSIpctxKLJfAxJxXCPq0ul36CHUjJsw8M2KBs12w3k
3slucaZAhSPr8Doo7bgGiYJJBEoveoQPUywlxopsV72XvcHaBm3jxfvc7mIe1IuR1lDjfRh7DV6w
OgxopK9srg2+ml3XVdNiudGFt1qTWoDO4sG4FqXf8iosEgT900I/Soqn0mkrgoQ6W2xDl7bpUa21
KMlXlo+M/0pvOIdWmSQ3F7FcySW6WDCLXV0vm33c6/oHKxswKLEqu5Uu2I9CbO8K/XObDtV2aiPE
fDJqpCuj0MdLbciycGXHlv4wkC0kaxw29COaJVN3xPzDW3dDYf2Iq9G78GKpvatxufhYxRNW4bVc
w2FXtG9BTn6x9qdOhqQexs4BuqpsbhrLCuLVqCcythG9ka0x0ez9XYxkEYQPtVTosaEzgvQnCj0/
5EJVt1OTxZcVTPfDoJsJyjtaTk4nRVGsXSa+YZdf4abq2iH2FNmjG1kb0/OQ4DZiAjb3Ze2oTnKv
oLmjD9nXUgt6B8QkRb4RuISXoPUDo1gtcmcb5OWUbiK5hNLr6hFgC/LxuMv9+qJqB1Beq7ofJPOn
F4I3v+nzKou3iuZ10aUaytrHsQ+w44uGPufSmXQKPFik/aWnosUZ5kECVRhuEKjy0sMwAOW4DD34
fQ8gDXOk2QYLkvWWaTX8xOMmzfeQ6YafFrrfw1qRyD8OU9UW+gWi4aq3HU3Nqz+b4Rg+Br5KVjIh
3oTifDUVDVZCBpbDNVcCSvjR1GFoZtYmGw4b+YPFdQpYMw4W9qHr0B6gXRQEFSlya3/va0m2143c
KvTopFxFxDmUh28MyZnW6WCmtGCV3PnCbo6qFX+6Rp9eavvvVshqhymkjPoG/YL+cco1+96OcduY
3MA2unA76ew4a0uTlA/mFKjfu2jKPnSyXPxwSDbtlVLRbkUGXvM+U2aGTai3GcaPqpEUKoRsvU2e
rMEH3Vs5GpogjQ0Wlx/X3gQ7PIG5MOBMCnTSMrzwskyHaVylqdIEPYUt9KfA+ZiDfg2T24LA1COz
sJZxMTBdihUImxuK1GqrqS0bZRvrDm4WcZgP2o5DIMMLp5SVr3acp9kqZ5VU67aoG/MKqq6F0KbS
jYL2HRgYAwJjcf1Ok1DD9DVuUtxijfYuVybI5ZODLxBJJkX44rJm6xqhiOamFB0LNerp6SDibvwZ
hoZ1DCBISA/qKFkAoZnnFW2Skwmb6kdh8N3X98VBo/uJvlP/gJ8coNKlvqdoVL8q8ADaR3LjRY0Q
miiV01lzWZ1Y9d5YP/ppsx6HctUlm1eJ3e2vf+o1D32Gd4AhJgqhok5lgIkGmTyLUPlBhxjy+Cgf
w319hVVlsDVfVF+5qdQxnnxLzZXFiLOiVR6kbEnF+Mh1cmOiLztttPUE8HniZr8ufAr2S/3G0w7E
7zEKALJQjwTRLrLFV+2jBE0lzqPpUYO7GFqVlTyluYpAlTHFubbSysb7OnZJU19E0PScG6ce/MUG
3WlP6dczwA6n/s1/hEjy6TPoI8YyTa09kgBtghIJtmCnID4r9UrjRtM3W6UugDZ/Q58kUuK91DqX
PjmEj6umZK/jYqd2P3q1fXr/86tvTbDXjzUrh+OEwL5vq49abG3jxPsGVeZaLaGW99UNPZtrM3/Q
y9a1+vA6CTv0KKtpQ2ds36XDSpuurR43jkZeG/RX2fo06jcqbhc9hJLWlXSsVwfDff+R33piNAlQ
eQcld84vhg2bB5WiPw4SSAdO8dL8Mwbzr0/1OsKsJ0YJCGGKSX/stXGjNN9bcq73h3AKojgPMG/W
TlCXTU1/9Ktw2wQyyccHU5/2Jn6U7wd6810pMlVR9BaERv3ppPOmRk7QW3yc6LskG29IqvsJUui0
fj/M+XggYtIxtQ24IvAqZnPb9+rYsjzlsYlxtkRnDaZdEdmuZzA27mZLslLnSwk1B6H9A8xWBbow
e32GE8oN+drjaLUXeuxvVHgLrVGtJh+qcvhpcpYCnr9GIR+BJADIEy6nLzvaq/2DEw8HqEZ6xPJj
IkEl+UePdeFo4YY73+pPg4iHeBXEHtNE8U3vUcCGwz1ZGFiX58n11s+Y6d5m0ka6GtfJJsboOrmk
ErK4MS+NcnYSyGZn9i0+TBFL1lY+j3m5MO1n/CUx7+kJwvThvi6Ueud99VHuy86b5McmxS5Xr5CB
dbuUHdi24o/lVOJarWTZxvS9J/Q0yoOm1d11LNuf35+tM/TJ78dQwcCiOGGxOGbzJ3VCyRhDoVIb
7cIJS+E6KUtXY7V3RV+snEmJtmYZUYN1+u+DblT06fxoWyA0ROE6sI9cMaXt+w/11ssXMiy0RQGp
nMta9Yklo2P0OCpJwzXJ+OgP6of3Q7yxSunMwhyDdgWyYA4ZDekflXZmPgadQu3Z6e+4Nu/7Bq1v
pl688K3FZDlNXDhsXwWbzebQKfpWTcxHzNCeRzu5HDvjI1XGhezljbd2EmU2ZTnutdIkShA1ODT5
1SMfdiHE0kDEW321LKU0AYkZmo9WAIkg7rFTjpunXrH373+cGYzwZVKiygEHRCCjaJDPhkJdv0iy
yH4UiEVFuS223q38ycNzFxfjL/SjbWOznBjN+IvnUWejs6swGM1YRO3WzccM5kAjDJCvi3/HxGRW
lBPL/2SIs2NCwUYr43USTNlyaex33kEYJggGILbt779P8W/N59/r1znLazIVqZOMWFTy8AF8HrA8
tqYnB2w9rpLvh3prEr4ONTtkAwQtuphQvmKuYxt3N+/n+wHemoIqFC9Md4EFnVESsoA6RVBHT6nf
3OJBubFH+JJqs30/ylvDYOpRmXU4wc+2By3qsAlUpUdVxv4uwFab3fn9CG/OcRJgkkH2ObKR2QSQ
25oCVlY8IeraQ6mQP0mYP29Sx1U/UlU5yJiBZ+rWXALLnr8/FDAN2A2GDfOa8KdL2OiLyQs75wnV
8eqhTKbkpoloulHZdVChXhjj+V2DYBTHYeSAkue+cRqMlnxsqb3/xTNkKsvjfZGW10mdbxv8iOUh
pTga3PqJtWqUB7r6Gx87t1Wq3aZFTbkCQoREChUq8nNpZdtJWphJbxx9PJ0D49Piuofy2GyuTmZo
ZlEefimBlWJkfCSZAyRg3XoqEGJftH7Nfp9X7DkmH6JtXOGyy19Y5WaysEKVU7yW2HtsWFkGDGCD
Uh96OqdvilMY9y41+hIdwn12k66oY6HIUF0t3f7emHYikCBLgPzkyjAbNCLEeVXl8RcsH8Dt5ECl
+yt0gth6UCaqhLU5dNslmtQbk466Csnif7F3XstxY+mWfpUTfY8KeBMxZy5g0jGTPkmRNwg6wXts
uKefD1L1jMSq0zw91yeiW1ElFYUEcmOb/1/rW6shnRv8NA6qJTIpLfXP5dC4rbhIUt011H/PBcIj
hC6LymTNSUAJDq3z90c4lkVXNkPxYt0pG5Hvtd10IXnDQd7I0JFdtjJfcxP+cl9ccp2EqBVQT/uL
dZregdE2cv2ib51vw13lgYL2LMBgQ4Diwa9PYPB/Tkz/04b7B6elX2aXvySye3R1315+y9D48RN/
9uBM+w/8FKuhWsf/AxOVcf1nD850wLHSf1sNM+hIGfr/twmnqFBcmQll3KYahsh19/tPVKvyB3FG
q5GYkWuia7L+nSbc57nmB6IAHZTKB2Fw4jn7fXDWzdiaWl/CJsDiYS31XZ8jnUBL8i2pxmvFIvRQ
TTAOUtwLUzfPTH8siEXVF+27MZBx9Muj+5tCF6QErvfLluDH51kh5jqA478hfpDFDTthMVUfCueN
ScfbJSPCjarqzSmccwovNJP6oxL138wlBdOZXNScwYoq9Iu2OSjydMdh0x2i0LOr9Bk8pmdhnE8M
Cp1aHVhNt21Ce4vq5NiV0qbPL52h8WStdKUC6JJ+0RGTW4XJtmoB1I5SmvjDLElBnhJMSfjHnapf
k0+OBKabC1dkm57c4GGcJlcbaW2Diqs2cjI8a1ryPEjWrdwgpmoKVLvjXhLSodaco12UbqWfpPYc
pf2FZJLOLeYgTb+D1/Ns+S0DNjfWN0lIJkHsZ7LkTdP3CLmTXDyH0+0qL6IAFfToG1v9e62/VEnJ
gzho1qUyaF6HPRHC/CBrwYQ9oDoVSL16cmYjTkashZAT6Ko4hHjoQZhhY2iJ+e4K15BJNzYeu3yf
z5OrZu2mlq3ANvYizn2RczEp2pTRQxM+5uX9wgo4jRQSzNRr5wPrZ8UZhQ/rzunoGvNjmBwI1SXV
evFkKbvotCQYwpdF1TxDRchsQk3aFCseNgkJvy2DKZqpv3e+KUXkqUTfCjP0FHOuXHNCY2LmbpdE
B4Jor7pk3pXRJel3+yqLJpoWhD1X7xKlfHKwpQXPyygZx7aMXae7aVMQBs2DunCQWh9a4YAnc6bB
HzCNGlK6j8nM0whrpjAO0rOjTfBQJYwBbUb7Cf/dUG9ipSJWpvNm497Qt2bTWX4M93SFvt6SEvzY
2tXoOeRA+vOivVRadKKdkri13l3X+nSTd9lTIi1AQo20DloEESQgZEdntEhtRgFHlu5j1RAt0S2t
4aUdgykbJ9sd1QkNqZgXWl7ZXd+SU2NVFO1a+RloMLblKNwsbX4/ypf8nsezLFVCuXJxVRvYKYmH
WKTloIf2VV/jUze+N4I2I12e6t7ivSJLAiGrdpkut2HceFn+mnZ0w0exHZViH3bkT9svtGVJyX7V
5rfYuB2RCVp2wRaEsdjPm4k45pEgiUVmC9JPFwOH8DnXtmHIgEGtbqSLqyybXIQe3kvPsV9QyzRL
dz0ZvV/3y6bi+8qOhdI9FMV4oxZveqjvRRZ6Bbo1bXnQJnU7mY6f8PCncrnKrKrbjCQ0+PRMj5Wj
nLp2B6BXCeJkPyYvGViiWtxpRcRgfR3XuA6re43aW7VUDl14sO34ylKh2ur3qeZsW/5REbEXFdlG
m+37YualuA+du0mxdpn5Vnb3s3Oy+htUljztdRBck1gJjGO7rD9qfk8Y5U1zv8iPVkckuhq/jyqg
4a2uVxAVYzdUCILTrlNBflp5JBTBU/rlJGY1cLrEr2b7pJX6LqtPfbwPe2RSneJJJlkBJp8/j1ru
WniDFnq9Zd8NdNVTMzyjC31Ny8mDOOyWyMzo5B9DXPk6btL5LEfaBcWZA93BjZ7q54GkBTlMvLC+
M0V336rDcx/j6eHNWVJt0xcTB67hFKdNoM7CLZZLe4ZCZGt+3j5kC64YlaD0PtzmGWTTRRkubalB
BJH2r8YyI79eAsPB6VG99oN2V2lUylErnIvCeWudfTY+RdmwR1/p68qwXeenwn4xBiAy1rso301k
cclDaD2FLdF89OSYHLwqotrE2iLky4wwGHledo19SfHfm8xdU8BPTtinYYiM0y5IxmuDEA67OQlB
nISYPcpGXp1yD8031XyRTHQLzC1Gez3r7yGaszbRTqV26XTtfhz6UxJN6GXXzpkdlNW075wqCfLC
vtFD2pA1ATntGJ3tKD2tLUJ1UK7m1rmoE5Rna85H1L5IerSXS8efiPx146n2ErDNSycfF/OaQF0m
u0uWXwpG5YPoxDYX1oHS2YXctC9QOgN7DBu3l8pTPAITtupXe3T2chZvRVLCzVvzMZbh1NnT7aQT
2pEkrza87CmRb/LWOS5z/2HOKFSyeVtltVt3x5KhVjS+XspwvnsWv63UvgNkPtYy830i63ukIKZP
axiXt57v+ry70Zr1UrthuirRWpgNrzKhT5e9qOB0h8Sgd2tcNHzVMDCi+tYR6NR4D1Au18z6+n7q
k0Nu1xdqQXtxQVQsvFw4h0RL/U4+1O29TlW2BpaaF/fhKFzsmMzoHPsFhuFo3k7iLad3PqzfXXiL
FtPvZgiafbFrcnkr6ebe6m8TazoaabmRmzVRKkKTGm+X5jZpXmUh1R5etdQzNKkLcqMhQHnZpDUp
WV2quqgzb4G9E0qu+0ONq5X1rzjnAlBAk9FLRX2MmFLRK2/KSHixYs/uhJeFBOyy/ShUqD/xViWW
Oq5bT5dARBBpPk13onqpkf/XdUO/Vri6avlymwfKcqa+Fzi95jGh+suUBoaVU2Y/Lm0VyLMd5MOp
yh7b0aDB320aYFjNTNSd5vjjIB2bpA8GE7QHByF94vC3bTFvl1WzL3H72Rq/lUQeIh1yj2TPnN+T
lpWsyoGFv+rC+OZYEXHlN7mqfAzdrVpVLhJdmtzL1mZmHYbaTRFwzMQKGYAvDN7ZKeaoNT2ZnDBr
IQ5qVnlafBd3e1t9aafCmyT1PCdPyRJegfb1mqGl6/JU1IiEFicwtQpxZ0hj/LWv8q0zn7u62Cjy
VTIV5Jrjr7X3pj5flhGrAaMSLaiB/LuDqW7fOnjTDfVkEggmdY+FHW8UnhXoEw/7mq8qz7mDSy4D
/Z5ArmkVmsp8ZqKLiocsfdaIT1I626di4Dfy4o3G2RgetSxxu0YNZiNy0U5e0h/vHQZgEiLZuipN
zOJ1GMQLW9ol9yTN2CBDuq+m9lwxeZHj6Q1sGeuJ2VWS9pkO/kSKg05uj2p0ppB5ZRqkZcfFZWtl
36ZpJ6lHAShUui5oBy6ARBGVnKXmuhrOib2Jwv2UnufoSa3kRz0iVCqS0Hyk8j6x3pdK9pEAuFj4
dkZyjXb9feZb6MhzyiKDzyeRC/KuRjXJ3TiHTem2TyvWISfiRdM3Ajg/p2nPNGZ6+YdI6XdyduW0
vSshI2HZrTXy5KNlM418MdbjwGQpJvY4NEkQoUSJs2EB3lPZ2gpKCfI47MLcQrcpbSJi1XQ13iV5
twVS6rH7J13O8tthwAEbQYFUEQHjfhuyyxk9h5oxjjr8sGruNVm5sbTEl6xTiUa+T9STM0r++iWQ
kdTMV7Ykue3AoIwvJim/Qg3nzrHlJ4j5mATYutGqrFn2JfqaJD900nZgn9CjZABsfwXCflNSTrYB
AA5I3SuVuK9sAmYPrRxjzzQ/hPnBzhqvtAlkXhwQUuqx059lJqYsf2rmnSMhNs+8Qrx2zV0YbWSn
JGUh35TLsi/4QbnW/Bqc+xIjO1dmF/iHV7JtbQbQH7m6mxJtEwr5pBeyF0IcMZXIQ7btZQOyo1dT
e8u0ckNZy09FvxEJ99xtE/XBVCFAFN3BQt6cQtIsjHdtSS+m9JDB9pHlyBX0dMhb2g9Luq0mwAaO
s3P4KUeCWxHmZuc2cSS7pZBJJFMMD63Q3tDFqYjlgzo3uCJMr0xRN0Von1Am7Jxh9mjj+GaLNaKb
A0ctbhupeA+lZ6OXvtu1cpcZ/TWl2JqIeBRrWtLc9cYQfnW6+7uzHdhZVBIOMMfPtaRMjupk6FWV
8N8V1TLstO2aHv1VKelT8ePHEZJaC5gdjQTKv1im1c7MJEshZM1kbdLrE3qV/kss/1cXWc+xv3Qc
hqIPR3NNctPq2nX0Fwf3WGNc/evj8I+e7OfT8K+38ul0rvTkIVRlrvn0G7/b38nheSaiDAGi67Bs
uqofHyxfHOIP6wtgwqc681+e4frnv9weGvvIrDkd+FN9E873DjPDF7f2dwd9Cm8cOMmwUTXKGL9d
Qdi90y1JpPmrhXYFFLCn+ydtYnz8EovyqeL784Z+udznVoNRYb7hjEZ6ebhdMw1Cze070qBXOIr1
g8SWHmKM9EwHnbd8ZRj+2+Hyy+U/VTcTYUr6ZHF5aWdd0Tvyq5sK2pSf7YfD6qcntAXGbfDFM/7i
qvpa3P3lW5RHWeuynGcMswymbrOtlto1gQmZm4yZnMxOt+n+G/Spzx2rz0/7L/7oQl/E2HPh1VS/
+FB2/XBvBdZ2Ten4UrWzvgWf3xKY3Q7tUgpp+uerIcRbIM+kmh8TkLdy7nwICZknNtU+D/oPcfGV
sf6Hcf5fXfHT2z9GUx4OBa9HF6T38TbeG99wIj2gyA201+is0zKz3eZaC8S+2Gvb/LYMEj/aVF+V
lqkQ/ss7/zQ/qL052E7HnbPl7XaTHx5ib7DdamsECcma8Gk22RN5dI/L+xdD6+9e31+f+acJIpyG
aZAIDfKlCxFoG7ENfeWShEufxvjuK7rQV7e5jvNfxnFM7hOzPRebxgubDS82EzdMXw1z2H5xW383
7/16W+sn+eVKdd+IXKv5YtN9v3ceG/RTlR8eJ0/doOrIvPyQ2sGXWJGvrvppLjT7Lp+6dcWya498
KfSKoBpGJP4cYlzsZJ5DutFGSf9/5uBf7/bTpDjI+lhhYvw5Byt+FjAHm9CVV+KPQTSw98XT/btJ
2ACKtab3AJ//rHTC7qf3QiqYj2gtyoHpVSfroriJbqyg2qcXzraANJZui7vxS43mZ0GjrmP25bpY
1A0q6zhOfv9mS4oKaTu2RK9+W9cb7SK+cwLnhIAFGkZ4+9UU8VlG8/l6Pxprv4ykMBNUfhD4+sNm
figIhFgze7JrnbigL6/1eZ7/cW+KhsFnzeSmHfj7vam9MeJJGNbvcQ6q2zU/oH4sH4HThm572W8d
v039L77LT43Bn/enYSDSaBusQtvfr2kXedJn8sybcjQP4zY7kSx6uybcfCUS+EuLYr07Hc4nIhLa
Hti1f7+SZMaTAGfA278h/LC9pzLlbPrXcLdweyZf5VnaT8bPsfo//ax/IDFc7V7/NUGCanEf/8fp
5e3jvfrsLvv5sz97W6r2h6zZP5TJGnIoYk/+2dpS5T+gXZINj+UePckPfsOfFAmdzhZQLCASQMY0
1GV8lD87W7r8B1Z5BX+ZRaytgxPx3+psqau7/5fVEQUxOsB1gynT5yet7gfV/pdXUCipNqh6iDfb
mSinUASMxt6khJ2oLrlreXstqFQ7Y3pNC/fCqNszKt5tVgkBMbNzJ9k5GCQrkWZMMduuxJWQ4mdD
vZSG9Gz0y7fBotU0StIBN8pljwPGguMzT7SbWgrRmWJ+s5fmmHtzL8+uWuQjWdLxhVFQSy1CfGpx
fhoJuXVGJ3QxvToBGdOjbC6BsCi75850GcpVv6fN9tIm3f2YqhmlXKWiVpFxL2o9+rQ7HvppNToQ
xI2GRqaKl/VnXBYv2kzzyoxpJilC29W8xa5Uk0O1TM69NStePCtvclOfoAd9rx3rpo5TLGrTMam0
ym3D21Cz4BQulMUco0lcXSPOMZ5n/haR48NPKB4Weph51tNY03MRa1UGDxjanTsxTXRHpvAJDx7C
NZzzVF6WG3TAI+GJ7hhTu1jeoijFdm1OJ8o6oynHbjMhq5NbSfGlBs2b+qDlVo+YuSOXMccInd6U
2MDdqLWvNaPGIrXYF4iA3YyaepkM16lULbg3UH4SrRd0OkW1tOQMqGni2bSGF3kkTBUUXOxVYjNm
NmltU04Ac3OfiuaiH7KrXHpWeufByEmxyfklSR7bun1tkugox+NhsstbmGMxpMryDivSbCwnJeXI
PrXR1dCJoyRLRzWOvSLNv+u1cUFA8uWgWNHOtjPZ1WTn3mhQVS7mmxEOD/ivOtfQKWhL04WsDKmL
LnMCSXDC0SSR/9RdIzfdxbpOEH15M/b5TT+qlM5n6lHy+GKZiL457vqKHRV0o0oKFW0FursszoQH
3plWvge6u3DQ2RbTeJ3EfEVhLeN9B5tUT/1drcaelOFCroW25ioHlLTgUWGDlstkRzMpEyrC90y4
Xa+gBwKUXYz4iPH4AE+RhzuskNsiUZ5LLTO9uju0FcVBLY0Tf3buCMWsPKJD8IsUlByjuvWlgbPd
qBAer/tWLU6jZm7DrthmhbjHhh9gPTlmUI4swvRYsMlfiF6kWNsvaFD8VLVfy1I5FzTOpHQC/5IM
90ZE9xPR6sEYhi0Bb7QtQNQ30dwCaFTokJRXXUwMtNnob9LU84iGsgXW4pmjZnhJV19XjuERHHn+
8acURCAH6CJQO4fQ9dGp/VDTtmIqDtKIM1WU8ruA4BXb4UWc0GDSu/FQy/YKEn0dre5Jxrhq6/Nr
wuuvJfTVncyhhWa1e7U6lGYZe3pWXEcD/cPZnq4Ii7PmQ0qJ3aDjsbT9BpEUmEKTm9BFE7saBziX
cMXNbOSPszMHxRAeAQQE2D1vdKs7GRoFUzm+oHtwqPWC5krSuQ/VYjGG1ewI+eK0RNFpiO29Dq5y
6sA4hyiHdTG6uCO9Qi+pkq0Zbuo8cyaNEsmvIt2bheqHo/Y4ZLgLUaY/QnXi9sNdsaxvd93L5JQ3
bq4XUdDmUurhVLpSabiTdIlweOI8mxZ7vEdbJ9Q5D6Ukv4tqCBrHoDNpjOfaiDHZLmXlhtJ0vQzt
bWrFpDvKNH3z/lDlMVwLIT9kkT3scAofpj6Uts5y2Qm1CpY0F56VWYdors+2k3qkYX1XJ1N2p2mk
l9pNQWGqXlZVlMKzBhJCWe6sRT+kZvpdbwAEZUpzFDX77J6YeG+RU0/B0+u1a72omz+qZVSJ925v
Z09Rm8tiMGNvgX+wqar0qlT71lOH0vbncgrMriy3Qy1vs4XodFOLHsu6fobBSE3U6Tp/GY0t1paE
RxRKXv0EFISP2TyVofUxlYrjtncSYc986OEl6lSqVh1Uhr66kvXlsrSRHjBZYTE1VDec0o8eu5fn
UHdKWANcEnUnV0nkhzRVLpZFLT1LCWVvTJ2buWkc5iZVRSm2W9pJdXN81UzI8uusP4cpaamjjGG/
l9ILXQzS3sZg21HoZCXJhQsetxeQv82x62EqTJeURJn5S/kj1LNzOeR31jK8z3ayV0mSp02Wskwu
TeX13AvZDjRRVFq7i6lsjF4/4vM75/zidtNceVIiU7BObp26Gz1YJ1tszfx/POhkrrqDw3gPq2AO
i9YbRAHOtpHubSNUfKaFJ6W5kVkBvNpJRq+zvqWFxhJa9G4TolRRU8C3llbf2XqNZFyRD52hXLH4
QcNE4uY52msn8tLHHEcnmY5q3mSSqw/hZdnAx7QZMZ1pBM2YHtvQPtq9/CJFzZsgtkpOPqzmqte0
b0tmXQssvKNdYPHVm2fF6PlWjOLREuM9bcyLzqTdvjy0dfGkOGg+hjzBL9jZXlNkfibV93WYv6tO
aLhx1cVQX1rDLSZcg2p7TLM5aJTiKLWj7EY9CyjEk31dl2crUsEktzyRpJse0ljsBjx0ZP12NFOb
2iMGi94KWo6BOdPjDTBa03axhFqubZaX2Adqurgs2JZDtzAHVWXU9ktMUR5zMiXFqr83dWCTikKy
m65f1lFHJItm59jadFrXGBAbc4z9tMP53SggHwqCdIve3Eeh/a4CGbUlt0ryC6NSvAKbjtdQUvZs
pypdOV/bszL9nrayMldp+4DZ7srqUnBdFp/ZMabn3pQvlHXnstyXasq3JcXHsNdOg3QVLc5NVDUM
LoMRJobpwSnUj7INU8QFxS0uuRPT3XaKHqZO3qWd8aBVyj3avMMo2CtFvc/qVFvxffHDmh4Txyx1
N6Gun9PHyg57t66lxR3NFhdtnm3JFzzYE0Uy3KkOr6AofZnWD5IthnDJEMNK680GzqN4oixbtKeo
w4mVNerWykqvUGX6ZqF0gZkc9YG+b4p27yj04JRqH+HmWjdlBa20Lg5SdRFeWBKAQ98sT61jlbfv
hTbcTjJ+blOPN2E5vXV2foes79vUgG1KHgxknwQ3f+87A9PhFK/t6vaqX2Y63kliuK1x0orOARFA
49PMv+MeZhW2zXXOt72poaAShlT5RURCaak2R0ttbslYZg8JyoCK0sAs29R7dnnf2rG8qgDLBqJs
6dO1ScvcwFoW3SUiuh5l45TXBAT3pZi8aPAFJ3BUSPqTpKfgVaLvrHxuio/NW9T6NXSU+3Gur9Zt
YpGYe9BA91PF3DMZDrNHU/lmgnaISfo1rVjIOSu4WTFDeUTIMufTWY5hirSWhCgpWXS315Vgic33
PikeBx3NC/HLKGeXDxugiWumUVDG9rOqbWiBhVN1S1pc5dYIxlh8UWlUwrhdBn0v1XHp2bnMglSn
KDrGg1Ie0n7IgbGIHd7VVV7UfEyzlAQxNpxNb4YFC2B0rEaNSWwpFQQI7P+bVk085Dl5YGvhEzDu
JEjakIkslq2d3lVXqvauWGOL2EdygnxxtpYC310ddlNu9oFgN2dFS+x3kmYFtYFJfygVXLRdo2/q
3ViiUVt64yLLyTRq8IejxnHQXYXqvrUKz+oyaAnjbPhSTq51NGb4VNATaSGqup4s8zpiZnem+nZW
QUdNwmq9TpnfpSn70Xi6NBcZm6O97KrQPjlsuX2QMCMqnGJnshMJzD49R3H4YdnUxZao9rQaF72j
PBULIy0bG7+cBAspOxQvc9LdVEckuhT6nVmjYsPpmvlVHyHeq3fIUaY9ft4tYL5MUgNNvZHjavBm
abkaRr3Y4dxnXVbYhkTM5S3gyHhKuUiNMkUfisRbZrJ3rK71BMbUVhPrNkafN0tZk1Ib5ttWtsRO
yQ5qIlV+oTEPG7N0GLSUYPZKvojW7alo5x6j5GkK1w0QpkkdooQngRwLtrI2gm5TpdRl43Xu0hJS
k3GdDgvuyRzOaL+dWlvdjovy3olSc5cFOqCYq31VzMfZFDewnsM5XzzLBppmGfG4RWH/BC6HGanl
ne3jyq/1Bg+1iFc0l3pW0YFxyhoPRXE7N7RFeqwlVVbxugkdm3l4U1r5TRLj5ExastjmktNK+9wn
TeEzrNh0dHfVWN3N4H0WHV243vC9qH3jSwUTKotlu94W/WP6n7AMRICMrHAVGR1XZPJ5bYMdP3Jt
cq6zmmZ/OEteLM1TkGjo2to06ncOxvUBVkAzJxYnVBMklnUJlU3xUM8NO5tZM1P005iXD0CUNhMu
QKOUXF6bNsiJzwqSvEEdxMw9SBVHB006a8nUelnLV7k6nxjUcW4GspZ9k2xhBg6CRnZTprKda9gh
i/6xNEO+m41k8eI+ZG85jAmyGTqqYyCW0EJOgztMNaZ6Hw6U+hIkLY1sLXu5b/UNRvW9Vg3OVW4b
CHnS9KKPna1eVPE2yZSeSqgZJAy00hFjMC0aoUt9K9ywTM64s+oZuc8yF1dxqdNjTTQC5zk0lVI9
XzSEfplDELOF3xYlp5S6DyMf06Xi17Z8M8E+wcuG0aCZr1NLQYjqT212VmAroIhoGbuxSLd2yVEl
Urr08scvywpns5Q03oW9GmQhigijnyn25xAUymL8Bkcv2ue6nB/r8rGJVg1mqnAOkkbPQ73Vu4WT
VhuhTIubF+pJp5f/XFSnQeWNqq3LPsz3CF1zvxyOKlCCh04bX/lq260WTTWyz1zyurk52X1j+U4k
0o0cmptoMHZjji6YhXnZpt0830RwWA4ci0sNMSGcmuY9bG5Us6zP6thcpsnsHK3e+IgFQgCy7GEU
nLMovU9kFuhWC8Fu1spGk6SPpunuKdiy8ckaigACRI9As8BMy3FKllEmUI0XPUoiwZZOqKWMjugR
5oPsGgJxTNuI24mmdzIY5zRXvpEPetvLhXCdJHYHMCtdU7xrZfKuj9ZtYVvHXjNOU9rdiNAZbgpd
bFRtEhvgbHdGpJ4RaMK9cHaZzJlWqzj3NWQY16q0jWwJKYLUb9RSDSJ7vml7G/aXVRDvIst+pzls
EqH+efFQX0OJebLruQukQpoAN1q3ZYOauO5T2Utzc1fabJNagQ4UGdEmDfFdSizjyTDR2krRosmT
+m2Kmb8jrSnZ46UwGkbtUN6oMyodW9a+wx7q/FIBEdTpBHIrFrBJjpdNlOdBXGUliKVhM1jtpSbP
JwIWrhIOgo2qHRh5UZQwERrVk26tapx8JmjAjl4zUO5NSyNCdd6wDz+rlrjsZ/1tlponZZCABpfi
eyTt+7A+Z5yZ3VZ7iUdpW6rbrFtYa7Ji9NRxVaets6FjlvtuHj9GhaYVh5O0TK6qgZnftlywa3Q9
0ureaeqjtpTvA0ccx5lAniNDoiaXPMFXCRQHrVgaKxxXyyUoKQywG0CopXNQGSqQLgkiCk2rNVdJ
ARZK4UYSV0Y5PHMcZDM6YqSngiaj7E4z34hja9e1aEH6MKXIQ2CWJLd89f3dlMt3qU7npQF85rW2
ddGlyeJbzcKTRW8Ykl3vA9XswPcVzS4MrbPRIa1Sx2O72O84tPTLXKIzWVOGmavUQWDBNsnS48Fr
4kRFeU0XJKE0aVaWvg8N8yVMc+NQyPpRrQo9MHn+aN3m9yGTlgu5KANbDO0hi5z7BNnptLJxSlPz
qTgBZjKbl8hsvy+qdY1DZKOQA+A7GXN2pye1F4uQkleYovIUofB7a3ZTg5PUXBw4S+e2mH3J6AN+
q4+tt6piKuO8F1LIdOOUklMy1rctu7/RUG4EQpEgLId7U1jPSrcIt6qQCIWaYPuHHjBr77KuqW8h
F+zL1l78pdemA/xNHoPRGlsoQr7QzHdrceqgDNuHQY+DVltoWNrmlr5U6HUJPSgSAG+Q4Bkba1Df
wpl2dWl090k8PQ/GiMSsR0LTTSEOTIsAyygVwY/S97/VB7ivCv73v9afeYNh1SZR3P+gG/+/fzsl
b1TWqu/95//qtx/q/vePP44+qtVG8tu/BJBa+vlGfLTz7Qenz58X+PO//O/+4X98/Phb7uf64z//
8VaJsl//tiipyt/YuQ5dzf+6/L/KSj9eJI6P3Yv4y8/9LP1LioatZUWv451zlNVl9M/av6SYfyAW
W+0kZN5gJrVoSv9Z/MfWsqo9sLZg81sNhjSN/iz+A91d0+ihURNGD3hX/7fYcp8axmRigqPGQwfj
mm6fbH5q41opwdNwDa/C/HtsXZmKsRUkGsXC/qKD6nzqaP68ELoDPGQIWUDO/N6baruprnO9vyQ/
E1RInnwr8mhhzh/tnVTWpt8Dlt1FWWZu65KDilJwZlKWkuCGLJkAzlZVEM9UVwq22Z6SG98Xa8oP
Q6xQxVlMaBC9+dH0tnpo2T97kiOcyxFKDyTTPPcAtAzbOawHH7rth2os5cEa2Fe3kZNfl6MV3oST
IgftmEneIrE5rFQleWbaota+UE0KsnZI4Og5CntZO2JbUdgnfdR0NrF4qI3CHrbWbCk7ExAU2uso
uZUVfd7mRJL6JgGOZ0eVWKWy0fFDK432lWziikGT8G5PnbGFdTlvirp4L9o8u9d60fp9BOJC7qJi
i8xuDqCTUh/Ilf6oDSLcL3OqntqqR5XTl9OuAtLn9WNkB2GLHk7Ni+jSNtpqZ5pRFdQWuzotypxL
04TOOUsDymP4SWjoRlXyxrI1Nw0nPbcAU+kvOVJapaEEpKqI+wogwNdWBwUaL41cYrhJR+hctmjD
vR3q4u3/kHZeS45bW7b9IkTAm1eCnkmkd/WCyKxSwXuPr++BOt1XmSAv2VJHSKETcaTaBLDN2mvN
NaYEAG8RKG6+qdyouyk6uTgaMNeumRnOSv9/3FvxayLtBHV9EsZ9n0BGnHd0qvZO3vd7I8jvLHW4
VnWfVWr/M4Ql0VWJ9k7GDeL7EAmhpxmqLcWkYyN2q5Y0LrgiOxU3Y22sBoP0VYHDECfzl23j7j9y
mK/UonOPhhJIs3iqM960gVca5dBIPBriaCodPay0yyOcLnNMBP4eQZnpm3oFrFTr9g7csl+43SOE
1smypWuP6//lka48izKrdmd9oOeD0TstOn4dkB9FgssDfK9Vkj8CqMmziMAldE086brOgiIvZW9w
6lSxO9XaslhQzccLffApRfT7vlWujDiJSr5omP57xKlMq0PsPzFdFDyvDkZqjGUPv0xX16L5W0Uo
msgaAf61xj75/PP9PdpsRxYHrUpFbXAmbhhotw0pJaG8oxJ7YO6g7rYW4kDjGvTKZOET2k+9Q2Yw
7sVa34R1+BR18QN+mFsqDTsj/Cx1i0v6hNZDORfK0m9D52UNLrkQMzY+e7cLplrSFfzLvEn55J3N
hDp0cYHkUBWnXdc7bRsdghX1pgVuMWsMOZdoiq/yXv4/Q0JkU3R4LKgtvq9es+zbLKmYGI2tvZVP
IsTAj0mzqC/bFaE4+Uybs2J5eTZOpfszk+PvUaf18KV0PviS5kaMGry01cqcLihoFuOluwxsaSCZ
tQzQLNrjqt40B/H1/7UTE0ER0pzZO+Zynf9+03//gNmmpSDab2CmOhPzwgAwj8Xb5JcLOr/Zlf8L
2+eZxf3/LMC/B5xN0CIKc1VmwPIt+wB4RgoO8X3Xo1xEp3ysbtTxsbuN772l9H7lXU+PcroQ/x55
NqnKxgpbqxwcQ1oMv+NfUrJO0X8RO6zS/IAdMXdZNJrXCG9ndzTYOv8zr6YF++ULi3FGiyc7WkPS
pczuzOQfIsBOvuDsZGujIgfxrznk3RzXlXaK0a4vv7krjzCXt6qgNLWK7T8VqrVIwlq/6tp65dPM
hVVaFFNhKiTHPTYv+a8U7F6NAVYVLKCYryaLKPPhGmPo7JA6vkawNQlh56e1Pgrcqgvv1upeQ5KV
eYpowsiuHM3nB0G2RQwvWeIUon/9+LJAeKWPgwOtcCvBU9dABcuvl7/O2RXFUQZLD62P9MeX4+sg
OMSphMW9E+6aZCmPCCqVg/Xwx8vQctIXMtM2SpUHfXV53HNBAa9OwfMDBZI6N6GDPSwlXa45unBH
YmxBG7RI5+y14EaeXtF81eKOBk/NgqaGzOn7K9Saeuz9Jritl6JNgyPJgwjdLZJN8y66xwc3/SQN
voATvJL20ipaUuISwsnxM1b/zWaNpgsbFAgT3Lymr/1lKWdyItTJoDrUOUkP0IO7muzUyX+7a+/G
fUQzML7ICEi9z+Iz/evaWXFuFX4dfbZxClTxuigVoHgnk44kaslR4eZx+aOeDIKNuYy0G0aHiCBp
rhxNWqXwQ61zLOgEP1PgxVt6YMrN5UHmSkMo5N9GmZvS94UghqPaOcpj9FLfaNt2W0BXXpRYRGZL
+CPHbHt5xJN1OA1IW4CCScyELJ3vkVI3ej2PpWdNcm+0WrKv8yIj4UOOJ/sXr3CKMXWQNww7F8C6
PfzbLiucyhr0vzzND96sDhnY5QeSp8Pq27IglERmiwgfsAW40tnO0gtlGbdq4ZQwr5Gc5G9GLZpv
au8nPwp200PUBu3taCUZtYQsf4tV5a4szGSNBUx2Q6um+FjofbBSQiV7GQfXX8t1HAzLDgLzbx2H
mOcSkvRBlUZ1o9LF+lca5cJv6gj+b7rXiEiStv5IjGH4efm5Tucfj8V+AoUTPSN/f19iqpYIlSwV
DpLzFz3Pjj3v5Mr3OZ0LDAHWg1sg8MITxmtKtUJQrcIRNKw/AAu9VHX8KAfq8fKTnBsG4v9kCQhb
6ITL2Gd1VusIAZCbOdjO3GYuzYZNrzxcHmaSlJ5MhK/jTG/0y6bUDeg1pS51BNlOd8OHBrfWX9YH
/Yk+YPkWacBdPwm9D9pdcOXgOTkAmIJfR55th0VS+E1Vp87Q6Tee26Z0AZOHFzsEi22IWOzKg54c
BNNwCguKRcUl25pNjSQ39Qrr8ylUXv7HsNtdN2uafv8Ydl9tdjn7/b4MN4vboqoyg5bhxDz8lU0t
zW6oarZsTlCWpDgkhnocuvImicebcaxRn7hOW9aPVoNLaVl+cunzl1fewLmfBJrYIHMHMNKc85aj
sMQKwc9xOLKek4J2y8T9oBSwFKvhWQd90Ok0liv971CWX7ImepOy4UVo8r1UquSAr1mon9uBkPdL
uipNOLG56WUow7ZEbuhIZrUIoZRUpbCoc+AitI5WyvPlZz/76IQ3+GIYFK7n1CpV7zwo2IXTF/d9
82ghhRGrx8tDnH0emWwr0v5JzTz9hC8LSSvSAieF0unj99oa4lVl1rQSdzeB4Ed7y8quBNVnn2jK
w2LJoep/UEZfh5OsNAmxaHQKvSnsevB+k30/+C0cgMuPdW2c2f6QNWNcBXrpVMXPuCdMQ8EgIti9
PMjZXQipCTkiJEpo0mdRWpRYfdFgviUMrrD2x1zdohxqln6feqsQP47PqIqDVZN4Kqx3Sd+MeVys
XQPbs1ATsfAwTWgtltqXW1LgyKyCuKe7TM20ZRgW11yqz21cGklztFj4xZ1wxFW18REi4IQdVnbS
ffp1sG4KXATfLr+UcxOKXALcT0VHXjWfUMg4MB2JSwecxUMSoWnJ3Sdp1B8q1Xo3zOjKfDq9yU/J
JcXCkF4C7cex833+dmLvWgDSnSmsu4mUHs1AUhcbo43HH6XeyXdyhn/2og5bpNpgZKSlWQlcuGJo
PmD940chGOR/cdhSHKAHmXYZLgnzTSITQgWBTO9MHQSrTpGI1YtetYNcsa48/5nIgQIJaVdDItQ7
iVyjBOutoZQcsSc/2b+ryTX26ZnPOVVg+EtkEz6JG1q1ExqoCHQlFIcQgXroe6jKAyrneh7dIqze
XJ4+ZxYuFzqdb8I/sL+d7UcBskx3jGVHQ6HmSZK3hMohrxvlGmv53HORmiQvykfCkmY2Tu4ZVRVh
4yfp5tgh2ze6v7DhAhjgJZW4iHrP++2iot5dfrpro05r9Mtum5QS3I2mdbTKX2cJugjSj+KThlVL
mF85N88sd96fqHKt4fiAy/19qNJwacVIW6fJ79TsIxEkW4ayWYTXiM7nPpip8AK5OXHlnl/2qYMR
rBeMkwyQ0kSkIYE6vKWx+Pvyq1POTXUsfZXJPQq7gvlAXBKx0OtFR4lbJV+bvmQeCi2uHvJa0+9T
sRC3GJqoK6lM451oRNKqygv9uR2QdDdgYLeJ15Rvmq+2H25UW73d+H9Mh8pcWPZZGztlqBlrLoI1
nLLEhNASxevCNMuPpq2tVaOQBY688bek4inZjCqK+0CMVzhhpnuF7m+nF7mBBy0F8iTsa/vy0597
y5wBKtpabuF/jHO/ThxBTTH5NEdntIR1LxIAVtYaOdCVDPTZV8xNhJGoGgHk/D5nEikW4SlJTlBB
sAgKP10pQvZx+UlOx7DEqWtLwwJBnzB838cQmjT19VFy/Azbxdi9b6Ps/v82wiyG1cbabGNLcmrl
L4U+B394uvznn1YboCmKHDXYm2FiLM33jibD59rii4v3dK2UbyhsdFLINP0v3SfxTr0THuLH5Gg+
TXG6tdHsdBXvIx8TdmFT2sH6H+da//wclfwxv4UcxnSF+LKpFGWBhwWNY62ko43K9hHX4SuRzun0
m57YIGbDcWG6Wn0fYhCxRfVE2VFRr+oZdwEoROM1lOnZQRRJYSPRwZPPszB+YXpY/yhO0mW21P+U
egV7pmvdrKc7ME+iM/lExsFkbhYvQDQLYgjVjgkE6VZMfRhN2L0K64g1YcM87jcCq/BKkM2JzAv6
nrhgWIvkCBNGIzSYvUBPdYNM4ljLYRMjhy0CFFjSQ+KONGIUwY8othwhMe4ns0bBsHBhowXdFJ2i
le0OzVYFaKuuRKROLUFOYguqAZxN3yFiWYEEWzZNt/aa95Rim1uE6yLo7wUPTdiAhCk07bBECVUV
t02BxWII/0aowvWE/xrizF3knQ6bsWtxAHWxnZXp3gr04qdYx09JYT16mbtmRgDK7e/VdLgdDGUz
hN4hsQxhUvgvkrI6CmRgPR+tLjnR0KDDQouWo+QfRvM9D1GEC96DFKW7hEBfr/VXzI5+uCV+rEp6
iEAL1QY3D9VEPdtb+1rGBAULvaVnWYdiEKjtxw8iYlwwDJTWEVgLpK4xolu7fkNOsNtajf4c8vrt
piiOhdoc2gCLUr976VqqSkUIJy0+aqX02BTCUskA3UC8OfLytz5kh7U50Atk+lBpOhXkcZA2Nw32
aK5p7Xv6dto02hJRo/gShMewTx4tBVw53Goxkjehl24xtbunKym1K2QYcO+ETYcrX2x0N51AHgz/
SkmNtnmnLC3MtkRM12LoP6KZ/FVJ/bF18zd8B5cZpB95UjinGj0mvMK8/xkAuqDk2D4FFf8jcbFz
AzQUC4MH1ZIYLHVxMB+KVZBaAP9SLskycqxRVw7ZqDo12mIOy2UG1CDgcCv68qYAl1i7mH1N7DO1
sbHQWiueYGMDvJJyd80ZuuiSds+/d/C0HiypOC4CQd4bnQLvir4y0QyuFQzOxSoEr1zvFQJ5c746
yCoCpjNyp/N4y14m7mo1e061ECPS+ArUQrFOBAtslwRE0/ZNhl3XpqX6dbtU1dSXg/BW69NVmpro
Xk3EcOa+VPiAQ7w1saKwsaNql2QOV564ypi0PgJZy/9M0ARGydMQPEXI0SIMRyQazOT4ZwwCSKGX
oJTuDCFd9HG/1QAn1l2/B0u3qdtqGdNLijjzIcmaXyVNSEIGLUUlY5R6dbiA67lpDShZXUjt02Cq
1NqOPoVXvU5dpAc5WnyRbkF6S7NW4lbVhvagGL9zwJSemWdro2v2ZtAvB8NCot3cuNqdFdxo7A3t
sy9qT2a+ziIU9tIGUunGFVI7DZJj20T0BdOSxu0IgKCINava7DUpBMfV2t7ooKRHStzYnVRA3yps
pdo1prgykmclmuhVjinjRw33IA9WslBuIzYBF6QQamnArTW9lvGTlD6L8YPggc5cNhWmMNWwlLCx
0uDZZVgMDjm1bj9jB8s3rg6CS5Ju3I6+n7h6Dtu3qqWPY/homjsxBgKHAFSL7gf3M6BVyW2dHKSb
bhU2Shf6EqRd0Y7bMkeuWGMH3dqZNnDFpkXFv5GqFwPwV4uvpVs9y+7R7e4U+h/jYJtLL2Z3l6Tb
WDpqxh5RNezFj157DEV0nwJMG+/JTX/lVk1zZ49F1YGr1mZSC5WKthwa45HeB2SS2Qp+3SEub7xS
3chJu9HNHFu6ZtHytipJOYj+X7ISrDMTm1A6ynKZUkMKqHCg18nN3l2VKhZ+ogtvEOkWwXvOKCTb
0MbnPAgJO/HSLPubscv3eDceo0Rel+2Am6LwgMyVsjnzBrfKSsFbWPkVAZ8VpXCX5MNy8OEH06Mw
dsJa0X7GYv/UySAxrASwIZ1hJZw61JPkHbalQIfjiMg88l6b5kXRbqywvItrkvup/xpZ8sGIIui/
kROXAzOy1RbE0vQMJzKMQsV6a6KOk0EDJdaVVbjUDWFLeo+BULxTWluOoafbXRnBQU6RdyOp+Nlp
/WPsD7eKOd5UZcLvxngsFneS8YTBJystudFxJVjQeLFpkERHWGbSwk6/hwtpMG+2rh68JPINCvSf
banfqFW6yzLafdJM2RnKXdGay7zOuBgMr4pcoQBLlkog4ss6TV3xyBp8dz1ra0bPGrQHP4MbCyQ2
RAzAx6OHG/4ylydxodJD2inH0NSh9NYHy8DMTip0JNH60UuQOTfmVoQZLSsdPXfe1o/w+dN+WXkP
RUJeGnl7QGx30JV2GYzmdmxoO/BqgHQ9jXghDZjJCpU5hz4uf5q7NP0WReULOSzbqrKVl0ZLMXoI
UO229CkgG6fhrVyEFsgKK9hJXrfX1dJ2i/ouSPNlqr1Y7atXu4AdzV1S/I7ldF9FaGQgSroWDROZ
tw+DOxCNtt7Q/BL6q8xCrhblTilLN0KX3FkNfZc49mxCOd/h8QgjgCesCEr6Tg7J7cfvnDG7yIgf
1TJ9ktNm1XL2RCIycDN5lFvplaNqRadXsE6EYq/B21mVklmujdicSpoFBphTLtUxM30VjT1L1Y21
mwhsaeI3pJkLNPdBs8ONk1/m6R+F2y3H4o0OTXObBdFoB4L5ZAl8Z34iMmhg4obBbZc24qkNM/vV
ogXid24vXwPOhatfz5FZ2G31SHbRD99mWfdb1JIPT/SXFu0Z/2YU8nUSxRukVNOv+HJajblmhkYU
3JpKxdW90PxkJ6qF+mBWcnHlaDxToJxOxr/HmmUn8FL0DaEUHeySVQ2o4mIS5fiIcgp11b0Vu3pD
r+bq8vOdHP3UlbUJ8MH9Ha/jEwESekHMZrNj12abAuJ3Kt6DVgeB8I9rvNNAjEQRDFrHCcZLikoP
IGt2BHMqL0ja/tR04cr1+eRu8WcIrrUIlzUN0c/3bzWE7ColbS9VrX5mVvOkx+pDkAmvXphO7ppX
ZgZVoPmlgvF0bmNA/CkaEjt9H4/OFYMGtuw4FC1UiiFvPW/VuJX4RrgprCtNE9aaUnfP7I/We5j3
zZYiuALlVKpIBZUqzQUy0N7Xqsqb+ypoUW0PpOUTq5Q4dmQ6YUz6N31cf+nTQDGoez4MZ69GZBuP
7fCIhip9KvA/JisYhDSZq4V8D4iZVnioyrXxGYW1GO2xp+i8JdcFKPGj61tQyyxvJAapPFN5rlRa
O+kNzeOHuAnoQffVnJZ0SS0S1LNVPnx2QTVyCGtW9SnK9HXFvh6uRBVhtE3LQQ5ES9JhhidDAp1C
lzPNiSJXe28sHL2ssVF3NZHOMhkUAT42/RyJm+arISnlTe5moiMx9WBkBIa1oSFGI0TQgp9J5mUO
zHp1HyQVyGXaBxcUnbIpZ45J60Iw+C/bfpTeelUImlUtqD7sX7w4OnytM2ubDFoo2GmCI/ViADt6
V+STbXQiDj/rrk7TZVQLyQ8gALTmtFJkLIEhQY8JQjDJGBR0UNYLna65ILCgP0RJetQDrbgJFBrG
Etm1jnhF6S/F2GaECUMrPmRAJm5CMvPrMFGDI64r4u/MbYc9sNbxrQLmtrRQSdLUYHnyivlUPzWt
l96HTdD+pAtIhezhpcl7FOhcwQVDfcekk6s+GqjgB2vUtYPCKAFsB+3o2fSZwbGxeoUGcaMpwBXE
Jd7akaO2Y9DhlqZJWrUFrCQYB7mjzrzXISb3awOtS/uI0Jl8CCGB5K993QzbZaWmuXqr4HNt2oag
cIh2o0IWJTO9fuu3JPcXA5w2WNrZkOTbKIzHfkF609xg20sIF3a939l12yjJIpH6CIVMjdPN0qun
BtZ2jLiY0SjHlSlPVUgL7iBSnRADdDWlsDGNlAAH3+OtQbsL6PNIeimsuHiUYdwvotL3UGVBi3db
FOXUc2Dhj5H1S+uL8jEXanFf5KO5iKLAevY8V2qfhbDcNdUURylBHQDIzg5DEXfLVCVjpEb5rYjs
q++jcWPw3uCpklfBjq5cFY1OUAs8iNbj5qiNRreU6TZfGtTL6GjHvNEdh+qWtuWOGoYxbixLgLnc
dTKAakVpn7CRLu5oqaQ9jpatdSmn5k4M8wFahwKephmVtR+2KiGk7L6mAqAgkabRlasrydoU++E5
Tj1/pcCztLs8dzdDYOo/y9gKl/KggK3V6tfAAOu2zOIQaIyR58dcMOXftZqqa1yZwxVkxuw1HiRl
VQ4t2PdRtlb0WNLllPqpfC+JufVbr4iNFuDhumNhduXRx6RyCVhC/ywVXJl8JZIfBVmrD5Ja/Rpc
LcEpQdxHoyW/Dq2qrcqu+tRHWK96XQiPgppwUS2gfthS5/L7igCi8ognOObWNBZpfbNKVXOL/F5e
snPfGuGIbiuWPseMi3bITNkWngzDOYTNbokJBsfVuGzL6kaSlVs851O7V01OpaRT6RGkATotW2FZ
qJ208ko01YqBrGZs6MyrZQO+hau8ErL+bP0OXwYdWX/RNf3TkOJLXpY9y5y2qe1gmMrLQGcZvLqo
/C1iaHmUOi/cS26V7UqvHH+4deLbYRuob7pl+uQ8ZIV8Tzns4opGkF6CQgwrXfsUOsgcizHyfltl
DFMnGFs7hTGDuX352RX6RyK6dFbHQrPyvSG5yyPU2cve9UiTNLH+Oipyc5skRvVsBSP23p4xvAxe
ISz4nT1C0Rx7H+xquTol1ks9NqAj0jHeVEOa/OB9SE+BEf7pXqxWXq10d6rshpi812XbL2Is79NF
YWEHais62wutiEUKe1kpuVTngU/7Pe56I/+vJ+Cskk6d8FFWg8GpanN8kFote471TLrRhlbhi8hy
ueJqJT/qshVYNKjxWRb5oLYPWh/Ht0o8jNki7NVBXwapJP/wEl3qV6OnVK/WGHdvAlAdfVXWmX5U
OWsMW2tJ6KQAvRdUyCdOuxZsqlYa977UQgXgl9tSFYngiyTFLkMJe2ziaPDe7sZTR7qaVfM26LJo
IXTKrpbJz5VNrWzwc+1t0Qwfe1+VFykNXvuxdn2bLQFOQGcueUfYQ4T03meiDNJf9m+BjtEMHFWa
y8TCnaAsKv0pajsXS+DAQxk9TjYkUxNLB0bBeKu8QVtVBu3Oi8TMNXjB/T2G4smdWmkx6TYdO3m2
j5jehU3Xe+Y+UerhTqD4tcdoQduUhefeRqEX/aq9bjhqZqJsvDor16luvOWSnPwAag5sQSWEeNLp
IzqYURkdGtlDQV8RtD7Ehqt7+6aOiid1GKJbPXa7x9yVkttECQEcyElxxwKLgX9oJFWYf0mZr7QA
rhisLZ9py0aVHcxRyFcAUEbQlHWECkp1r0Sap9V6qJAkfaZCpm4pqBm/h0tqMbiZqrRHqzW9n0ld
bsiCDnYlisIem3kd2tngripQH0sPo/ZtHHDDqlQ9/BjqslwqlGA+864N3YNBIQy4kUsHNPWk4l1v
fFe/knH/Qzj8ljGWUfxQ6JmUEvS6zX8tWZ+gjAfjCOuAjom/dHJ4RDhkOSCcdXBX3J+swEeCOPwb
RkwHyYbCZvWDe6+o2Eohubz2JGJ9Aea/5G4HP1z/08gdyynIjKJGYwk17ln0KUWyL4eGdfT0Tr3t
KxWUkeZa70oueg7dqe3y8nBnmgYYD6UF9T8GM+aZe2tIPVUIhWN6U7NQe4mrwmOyQsK3q5bmov9Q
a5I3W8wMMJNQ1/Xmup/bmRlkGrBFqYOTr0DyMbuMBaQuZcoHx3atvNHm1K8qEOcLb2XZvd0tjZeO
9lac5LpPIDLK++XnP70ofR97djnDEcSKs944VmrzKskuCfCkVkl4DwRMAPjty6OdVOmYfV+fdPZx
+6zJ9TExjknz0+MIVfLny3/+6V1zNsCsSJcpDdF6zePAFA22U78zGKG9ZWsbfwsuo31ON9fEbdP1
a76ipoo/2m0Z7eicKapyP7MwSjqyB/wedJl4hxa9pQ5JcBtUfMcmD9Dgt4L3lGEDvbv8wNPUuDT4
LOsslGqlyo15DBoUiy4p9cTckre9sialk+T29FqRd4qKqpuIPWffreMoK+TYOqrRTsraW8hTHDB3
CuUk7i22EH+IXnHwzCsV0XOzBXkilS2SB8jVZ9WtrIOVUibCcfSBzJBCtKYspH53+Q1OP33+BrFR
lBkB10jEKN+376pJZKHLYqd14zWNuTuystseIJsSpZsB76TLo51ZbqjuxUldxN5GWvz7aJZGl19S
J/SWTE4on+haOZVpzjCu5AzOXOJp7P0y0GxiqGYceF2QOFrRIpbCihcIoSg8DoZa7LhgmgtdIKnk
Cq5ua2rhA1nwtUcj9A3bBYKAVIWWTlhwdpzrLNNWQgXhw3SaEn6akryXI7CgRpLbjTlY0saMiuB9
xNxxncOYyuwcvgW0TD3n3zYbjYa4QrRzdVj2Qwl5MoTcsDHFGKetrFLv03RIXsciija+NJZXNviT
SURdhhmL7ActHcqVWfZEtMSoDKTKaVQc2LTIzgf54fI3nRrAv0+hP0MwiTT0Rcis56sj9nRVEEVa
GbS1WSz8dWSPe31NkHr9sDiZQNNYFuYD+DISiM6r8p06tELs+rdqKMHEILYRpHWkfDZ4fFx+Kvnk
xdGOjuqUrNNk64q44vtUHbxS07UCNVGktYcRefy2Ji5fm0I5PiglndMLxYCno3uKvDaCqgdK15cH
Xx39e/rHp3qhMfUcpfF4WyU58yqgcEQQCFYJqSbmbVYl1ned1cp7dDkwEsWqOPbo9O3O1/J4c/lx
zj0NwnGRWE1BkjoXV0hiIFheVzmBGWFHG4jPFBuuNS1fG2N2llYwcUVA7E5mZp+9P7zoUnNlIz6z
3dO8QyCInEFmy5rNNFlQY731SopTzY0RDsvEyx/jzry//K4we53PaL69TNsFTp6Tk/18loECoDWt
QdYvd9UqieuVJUe3Gfbud0M6PAQYIa7DdLjT43Tn9/V9UfbbRAuzCZV5HJLQxg3mXsSlfQ20BKef
CjppBaK1EA4CUZbiwm8RsWyUwH+oWlqt8omwm8qw6uqkMezOTN+iITgU4EmoEjdbBWcwo0hvLQHx
QKs5ueStI1l+bUeSf75BtYfuDLgwoFOiStkJmhyuFJm6kYXyiuxg96vzxofI0MDhmDZXSczdhFfD
U7dkCfdi1y5dAY9ARHuUTNPuPuj8m1KVboiUXxtNcCAm3MejAtjUe6Yovmhc1+7i7oc8BskqbDos
5XTRvB3AJ23VEEOnwu2VrVvhIQkMEQNipTMooXhcn1UUMQvD9B8o3d3nAvA8tXGQKzthM2z9IQwX
clFTU/fKBUXLnWaMGHRRAJV6io4yNBqCkJ8gkcCupPbQhYdSSGzd1/dWHf3wS/UN0hqJRDF8BvZz
Jdo4v/lYtGzJHC4o579vCeYINbeORifRMYEa3zMevo4625Ovpe//tKZ8O5X/bHN/jzQ7viTdbfN0
EJ3xljqU1Ng9/f7YrWDI9YhoNFrot8luXFkvyW3xemXyT3/0paFn9zl/VNXWGkWaeEET3kiHYNNh
Hh3jhZHa1zRWp43Ss+ecFuKXOoxXg8SDEuv4u+YlOCivYLbcp3ox7ifrBhdY9W26ufZyTxb3bMxZ
xIOGTRoErXDa6D0XHOEfuvDQjzadUH9/utkuaIZZqbF5kLK9oe0tIlF95QNNMfz8A32pkM0FXaQh
MgVjTUfdCMO69pfKOr9LlxSEcYp9/+O9Td0Poud2cBfqoblSnztZA9PWSJhPqhn+hTofvW5Efyi6
EjBFsjAjA6nSXe4jXynKK895dq//eyBtism/TI2sKMw0E0unKHApgYvUGQ9B9Y9rczwNSl6Jq6+o
o7OdzYVICCJR4kDJNA/BAZdQf1PHoDjlRE53ihkq96UUFFu6GJVjlE2uppbR7OPIGg6pF2bLcrD8
qT3u2kXuNE/BLPrykedPHxtpA1pPdLyX4MMdFvVTcMDf7da8U5faBj57twb1SvZ+KS/hNFW33VX/
ltO75OwnzHY7WfTVqqkkp1xO3hvqSnsV7J/TXtAeozWWH1fuxufHk9FDAo9QpJMeYK3KYy9hL2js
ZhU99Lt4OTnXY2xSLmQsKv4Xu8/JtW56wr9H/KNp+jLFzE6IU4MRhTFc9/Vtiugolt+CCMlejyow
lQAAHTAHXF1Zwed2oK/jzt6sZnRDFNSqU9a45UFsK7q14NaQ3Pz4o8+BDwmwADdBhnE2rRf9oitG
BXHBgKpS9z28GGsPqQzupdcin5MfNi0H7oDUjTngCBW/rzmQudQ4x+hWrQXxwQc/fzuAL71iU3Zu
YaO4Jq7SNZXr7ezphTRC7Wc2DqinUlOQ0tyVFBYuv+JrY0yH3Jcvi6MBrbt17aSyeWyx0lbSdI29
87Upeyb3QRuZxJVHmyrg8ztCr8ppKXJWqhu/PCKGN6IbNGKivvgPDGJY5/EWnl4A5D5dkZro8Vnc
XLPOO7cjq+TviOq56J0o+OMkGBPXl5wJ89kSnLlVQoW0XIDkvzZxz77WL0PNjutIyKNSYsFUK2R8
TrLKjjSH3hDDrYO1vM1tUvjLyx/yXOrF0ibeDTPT0E/E822utK3IlwyFaFnE+k4R8x++EqS2HJd7
SH9vRd89a2n2omGWennscy+WHAVnEAnICYj0fRLlgl+ZFlYEQQNfNHi08r/Q6YCvXV8e5txL/TKM
MTvowDqnUKdrp5TyVR+8pwNi1/Hj8hhnH8WE5zABq7g3zS9OKXUYSaXLA4sRpbZHDa+qEBq5//5v
xkE3Qce6ZZ5cMymRtxSkslstoLgDDHO0wp3mucvKVK7MxT+J6W9hEHsVsnkR3Tk9cSf6/MiQUyHh
hDQe9T1K6+FH5QDTJH+8EVbxoVlb94qN7fWSIGhh3rRkkhU7Ww/b0JaPys7/cW22nEtjT047XBzJ
FEJ2mL7zlz2H1JKE1Kdw3FRGJ610PnWsSsL01SiXZTZCRMTF1fewwC4FF4ala34qVNfMqWRDS0eL
G4WmU2oKpD0gPGFppvENTTLelVk9rdH5e/v6M6ep8uVnepFkQi8oHHHk8qDeJ2XwfHkOXBtgPtdK
AVJAXjiFVOf4n+Ks0le5838bY5bnHnM/j9EFOYZYLarwQ46eLv/559YkVSIYiYiAsLGanVFtCAK1
jmunU98TFLTja55dOQWnt3DyGb6MMDuhzEGsKQbWThb4P7xy8uVVQ3ieEoC3sNtmVj5eORJP71os
mK/PNDvcywqXAb+Mb7t9fSMssDb/K1xGdrmqbvgVS1zM/3kLzWzEaaZ8mWqB4aU6aS1Hwispwm03
cO8vf6Zz5+/XR5otuSjRssQgGzhohwDrZ9AVtuq/uOWzW1Jhxmo4q5IrV4ZzO+nXIWfLp+I8qtSk
cga3BTZloK5+ld0Pz5c3/+bRyHYRC0+NY7PDp+rFDvulCiuH+L/YO5PluJFs2/5KWc6RD31jdqsG
aKIjGcGekiYwUqTQ9z2+/i4o890ig2GMV3f8BplmEsXwAOBwP37OPmvjb25lXsmtdPKpRK0b1Zt4
krwynmEPm09fD3zy9aXp9e+Bj/l8NYlCANTtPpu+ywr8ahTOXw9w+t369wBH71aW1hGuyOkh0FYq
FbZOey3p9v96jM856WXqQV+jhKobChrFj1Nv6lRa8LVmn+iDsdb07tWn6GpPGPPiuoVNSKV7cm2+
FSNo8QBXJ1E4hxk9eR+JGyj4UVYh0P34DURBi3mCxt4yd3E1ukbor76+xs8Nc8s16vixkfIycUw7
miIIvYpyyNt9q8P8jFNMw7JOMjZhKIu4ow/lNowBSIiUM3ZBpV2JRRltJwygUI1gLTj4DenGMGnX
YjJnaxFItUveHVmcFSzMzwmDPsp+K1TDhidEtHF0tLuuqdrT01CB6huKpkMeiUZybqbu8euL+3wa
XC6OqpuKQyKWw8dFYXwpwkjg9Nl49Tbx4gP1lPil9ACGsYcHoh2+nTuAnnpg4Hxk4qPl6HN8+Ila
oiLaPfZTBHci+x4Gpnvmmk7N/PcjLN/g3XqIcKPVwGejA6yaQ4wBGC1oKtY0Slf112UWRG5vViHq
+QKfY/K721EtEi8rSemCHBr25lD91H1/3hWhea5idu7qj16Y0RgF0Qi7vWDF32YJ43eE719f/rmr
P1o5fUr/cxEN9L7067JovVkrdzLo1q9HWT7leF/lRAYLA4CpYRzv3ExHMc7Hdu939apt+2v2h4e+
nQQb0eiZ53nygiCWIYSl9VE6XqIlQ2jjEoelNoue4yzeDGF4l6rn7G1PjkIZGEgYhpmcyj9OGlOO
lTGUp32T3QktdefgpdDrMwfZkw/foN2cogCtIscv2zh2LTjeft9MP+r2WlLO7GWnL+HfH3/05Cch
MfphpHW4t0hg/Krwv+jGn18/95NjLF9dklSU28dULqOVA1pjQG4Kvi1Ird2AKe/Uc9vKsqQez673
jOrlW7x7g6tUFWapUxeNsrmTy9i/VibarTrkqjtT7yOvrXrkoL/wMjyksZkcsLPEEqYKVbtHr/yt
m/v8YIahaboKjRf0WEC2HzoZS+bcrB++viXyqfyWBOKa4i+oWCLZj992HtShw7OTwqzxDTympjrK
5fQAgGavXc27aquvjEfloccKILTbK8E9dyT6NK2WVDiZYmDInJ8/YauAZkUyzd6c3a9qv1yF5jnu
ze9C3IfncTTC8g3ePQ8B0zTTH9X9Ylle4aGLicmdaYsuDeFYd5/zfP709JfRFAOZBNlvOo6PXkUD
35RYE1TSPe2WtMA63GN+uDnXMCIvH/Ppot4Nc3S4QVdflmATaISfA6+9VB0Q/dvpIOzDO2hctnrA
HOY6u2ptzo20SZIbDdzwqttYl/GPc0a+J7+LweomqVS9PpEtw0QutajkoGVIL03f2116Z454Bqk4
VWiHr+ertJx5ji9cpjFUQpIGUec4oMmaXrHKQdpPO39drsaNuF3cgmUbWu763G5/8uV4N9jvxNO7
qWNFeJbOyUSdS1pJDe6qYAMVJAu+jZP3rvSSe7O+CbNdTQeXVf6KSrvfV/mqPluPOnWL33+Ro0Bx
6MNSFgVylT+DZrxJS85ilDZZLi70aTxz6vwcFy8pb+SFS0+NLOPB9PGFgaoT1LIg7ktrqndTCpFD
L9RqJVbt8GgoUbzFpW2ku0uTON40k/BAJ6y/KWktGc+spScWB1h2i5hjEVWRWf74TboRun0ciPtR
FwDF1LY6nauUnSiUkfEylCUCh8H1qf+5qHNT5wjll6lo92N4gWfdq1L520Bi3SvQyJYibbZnJvHJ
64INiRLOhNR7PIm1bool/Mz2Qd1GF5IQzht9ysv7Ru5pVI5CHFqKPrsYptRaB2KTP6YK/Qp+NeAh
OygGmnc6BFO0Qme+18lZZvKNyP9ZwO+Wte3ddJ/5wj7eifsmyS5U4zKaQCSMzz75E4G8w9f34NNe
zCRbJBoceyTwi8eZMIzYkji0xD0cL5ueFDuub4fg+9djnLjNqPHIqYnIWphHR3tbOcJG8HusDkMs
gnrsHfVzpOLfX/N4OXo/xFHYklSplQSELUDqe1f0mjW9CnS2W17+S/OyK/+ycqeVumoO5UPxNK0N
aKOZK7ja9bmcw7lrXZ7tu2cnV2aSRwPXqoUYJXyLwRl8fTM/Y3+XJ/bubh5tOZ3eCgNd2PvWHTwE
Supjewh2uNI5ybZ+JINKjwIZqtW5AOFzTmoZV4OxguBZNj4hCgQ9r+Ss1mCzqzssfshIYbXqJdti
S0uAk1/V6/+4fn00ovzxXpqVUqWpr+wBGtVuhY3SOtB7y6WnKlvpuOacicFO39lF7rgAGJDIHi1z
uhA0pdaKRCjzKlWd8nUBsoPkKC4nl4avq2bbsrsVL18/0FMzRtVIfHA4MVBbHo3aVJEZ1U23T6Yf
0bTxu/+YE85dfP/5R3dxkiB44F98yDRq5bJkl9Xz1xdwaglZelfRFNOJ+UlTqI6JntSzsh/0Zm+m
/opE3kYph5v/xSimoRkSFQvrU6ungPo7KRNzX5MJ3mQWeAkjy2V6dC3R/XqkU6Ej4nYUxPIi59WO
9l2kX2IUNDpc7WjTXbWbpY4unxVnnLprPBhYhKA0dXaKj5O7DrIqnWlrnjPt3qi1y4rercBqzi0X
p/YSayEGI8Q7lZup1LiAcHKI4ybaJp3YOCbJfo/yvekGQ7GK0cd9fftOzGcWeuoqcM8RbBwjtGC1
pjqKRXxSk2ktFpaE6WBrTs2ZjevUekRM9D+b93FQGAhIu+huYz3y13QsHmhDQiJEkhxPsFV1wM0y
fjgHjz9xNxmTAqfK/7VPBEmT6jc0DXEfVbgzomP1hRs8M/wB8ex/jq5GW7FA5RY5uUj14eP8UMzI
Gko/PnQiNpU7zbrAuufrB3XqYmSdJBoHBoVY5SjMMMs0qpWGCrFOmhGX5DrZSdWz0j/U7bmV9eRQ
tIwsMHf4T8fkuihJc2nQw8MiVIP8lGyyTezOL6bbuINLb2F3SbsnJgzWmRj6xKtMruff4y5z9d1u
DEiuzXyyeH6BG5/lGLSxjvVPRe1sqRm8srrwdfnMvDzxXjMrdZFAmWP0p/LtiA4LXycQAmqHB9BI
0NbmiXTQfCzgvn5+p1407ubC0yIFyhL/8eJoGE2RQjX7xXOVLWSll9YZaf7JEUgIiOA1aa8/Dtzy
tJgtCw5UAZejyS9Hsq3/i0t4N8BR2DbpmTmmfnao9Z9oI+iZvv768089DFx/VHNhEQA7O7pFSqxm
6ogIom6tVSFPmxm4ikkX+tejLN/yKPgEO/fvUY4isrIdZrAB3Z6GaRc+iTfgBTjR95qHb18PdOKU
RKlHgXhApIAcarncd9M5yygJUKg41BBs8vF5Uhu0gwZ0knHGYrig+d+skzPB+8kxod6hIeR08Hnf
HWK1bPX4MKlxayxS6m6riXR0l4ZMr6DUWd9EE4dwe5j1b19f7YnZh6KbDP+SYmC9PXp4Pr0W9F9i
BqThr1j90IX7rz//xOT48PlHjy0I6DpRwmEv+Yc2+F6n2/OaxSVUOJoZHKyoi9CRRD74OMMttaY/
KDiojD8DmkWd/FC+yIfq0v9mbpKV781npvupCFZjaizLLPYAn4QWViNjWBwI7ImT11/nq2R0fBe3
X1txtOd8V66F1XRxLj1zKhfE7OACCZkp4R2HMgne20bAqNMa8g0MiZ20MV3jSv9Zzp66OZfmOvG2
0QK11AtokYCufDQtYBUZwTBg5zMabkA3uB9M21botoUf3349QU5MfaKmxU4R5CpynKPXTam1spRJ
OwkzvITMhIL1JsNPiMrBLdPHPk7PrIYnHx9pfdJp/PeX6eP797uShX6Yq5pQvaGXqems6CaPB/+m
0jqMRacyY13pgX5d9YUW7/I2LZ6XBtoI/rrQq0T2onhhjGbyUw6kbKvPtXWdN8l4ZpYxfU9M6/fT
bHlz361D7ejngy4Je7TNTjpXq35Co6L1Vw2WYPQ4JGtj6L/TiAdyZPHl1q81FVbF2O6moaKr+AWE
n9PW8bYqlXVYiPTY++umxCi2CLdyUeKXFG/j2bfj5LZoIYdDdenTyjOSJ99PnbkaHRbxdWlBB5FG
m46FdVZaYANJvkYYQ6ZPYt6sdHFaTzCnwXZCbGnWklTvxSHcd7B2MrFz6Ca9GhIoZ3mwM5TqKjbK
G6GX7rLop1IoN1Wiwz3M17pv0plZrqX8JYC0ZYGNi7qdMbduNJqXFZJPSSguK6GzZaO/7eTCDUxM
jCSiDbP0ulCxS1LDQgvdzJhwxm1d+vhcVX2hC2wdysV2llQ3DRO3LcKdL5TbTBm9URYAn8i7zFLd
SOt3bUAGOWyvR+FXpoX3LNZ2mou3Yh9sI928CESfsH5cCUrqBP63Me4vOQ1cktSq25+5HKyTqX4w
u1/dDE1aeoaduerMBLRtakemuK7Cb9QUV2biX0Eesemyf7bQLORKv7Zwh1dCnS4S/LTFbCMn0a8p
ILdc6atYBpvXDL6X6UJI3hVSIuQpNS7ffM2wR+nV7PXbvAkcofjGycOZ5cqJ2hR72+qyFH/JcrwW
5HAVFPXaQLnTV1Q0hfqpF17SKtmpBvbrQi3saKkn8oBgP5dOQD+32MiOkDwX/mjLAyEjRiFQa9Yz
pnZF/iomPK6q28YRVt6j5VSYV49+xqffTgZNNjFFY1HZKhONPm1i7bBoPwjjqzSE11Js7sY6vpwx
JhPi6Xq01o0mfOvpWR1bZdcLrVf7NPbImtOKwybRa7sYRTY+w9Zyfx2DcpGj1qZCv9GD56IZ3DRK
vbG5GSPc04Xr2n/RxhcL7ug42Xn0TVXfBkBTsegRojiWYbly31xU5l2ymFE32XoMcKSPR0BeOVyi
R9lIvLLO3Syh+1sY17pQu4MWOVMMRHCWb7px2EmF5TW4AwmVuCKmA09YbkLhpaFdP+okLxqAyhUm
Gt4817aVQQ+HZE4PbOrfSRHWNn2O92UTOUVCLCEszI0Q8RuRuRYcwsR0oiJbeBVrswIo7ytXKe7X
ED/dCbJKZgwrWovsMLwWc8meU9GVovBK5vmMiLaVtgSjaHrNkhibAaEav7rwe1AmdtvGso39hQOW
cZWa+lVc95ukmJ14ML20vWmrZoMPu2tM/FaEiEx9bsyfpaqsQUKvwqRbj1a4ga+wsZLiQdNpAZOo
oAkPRp5ttKLz0lr0OgytpwSPakCR2bBvsDOLyTdj1OVG8rgKYa0FCV+hUlad1LoaMhfgJm6YQIMI
qi0cuG3j949G+zMxv/sj6J8G4JPlbyu98iY6DkqUWkbwSqNp4spoBkufAkEyfW/7VzyPthpwmAhD
aLXGADy/G5QnSXrsludOwkerDwvbCTm3DcuYW7lQPdCVo4aEdWub8ARKDGVtI0sJxKX8YgJ95JSd
6o6xsDfa8mmg5mMZSHSiEdSWUuc7P5suR4lTcEJ8b1uL+6oadnc9VtwG5tQVxFYpm53J8r9LaXwZ
9hCD1N54HTPpRg6aTRspl3VbPuBgQHm03bRpeVNIQPjq9tKcMBGwMneQzR/4qG/lMHPo0oFOsBKg
+074THA6IZwftwUtdgj1iwWGouubYtwGlG0kDuttK/yIWs1dfPIWOKsrZ9/6kqCoTdfy8CNLtzle
EHpZu3lQrUuddrcq3MS+8J1W53ncKpbvzsJjVt8Q87hlP7pjLW1yKK5wGjsf6BROm9DxsD4vNlJo
nNmsf+MnjmI7Unb4Sy2OEtIn1QvMB2OC57aP1Fn4FqKbuxBn3b8cZBUz9AQ1a5tgRZb0/ZXfsvrD
LQcWGOTYvAsp0h0IVtUleNP6Um7LbK1Emc7yEAE2VeNw5VdG4iqZKdy0Tc1qMCZ4h8sZ5u56pK/m
RFO3eRpWN5nSJBdamIA9y4f+lued7TGwUde0NE7e0FfTuWbb09HeuxjzKCoytEaKh1D4XVkVH3A1
dho3uQ+RlEdu9vR1BHaqaPybjceZBwYuWYqPkcYUzKZUY73W/F1cLRzBA/fiLjp2wQ0fzgy3JN2O
numH4Y6OBCXg0UJQhN+5dYisO5MarrGON+XDuU6A07EeaYLFCAYQ97FWBET0NCm+v9eyfK80zBth
+I7OG1/pitVIduklfZa1ATwOxqtZiIQRztEhkeMJ1mhKdyFxjKcb/pmk0KnoGlE0PRIKZbFPIAOt
1qUgnOdDHnfAnh4lqd2UDBkiePr6Xp84faFh+fdA8scnK6oFmLvc2scNhryJCJ71pVPOefCeuhpN
pRtB1RZ7n+OzQijA1KEwdIiFXa0+lKJiF/H3HujSf34t74c5mjaBPGQK1YODHm+6uHY1a+9r1pls
z6mY+90Y+iIgeRdzh5AVSyUPDplp0kM86GP71MVj+YNqofw0qOJ8IxEyPyRdMJwZ+eQbr2lL7ZcM
so71xMehfcQUUmAFByi3nvCtRLkxr6N7LMYw6NTPqMVPTYv3Yx0dLWalr6uyZVqMVfY0AtIgsowD
Yz2PmrT6+ql95uksImvUnpxbKV58SqfgFNDFwhQe9HAYL1VdaG5SfazWbWNwPNBABb5ZvpDQ0e1r
977Y56IDUE52kjJgc9MBp+uOxcJcQvIV428WcK6DluvaTsvU/gfkqHmbz0Zxrp6zLHlHaxTfmp4o
A90vV3BUOBCbqJ1qZTzoQSB55uzLdu9PgRcU8bMUZ/J1aenbr2/UiWdCUYybtHgoWp+6JRS4u6rR
tYcYlFqjSo9Ega9Q1s8sCCeuiy6RhQMCb4Rs5tFSH0HKpKWtPaTKfLBywIGSQpSV9+kmnaULo/9b
Rfl/PnggN//6L/78s8ACKArC9uiP/7qKfsKoLX61/7X82v/8s4+/9K9D+ZbftfXbW3v1XB7/yw+/
yOf/Pb773D5/+IOXtzyYm+6tnm7fmi5tfw+CW/PyL/9ff/iPt9+fcj+Vb//842fR5e3yaUFU5H/8
/aPt6z//wIHt3QNePv/vH+6fM37vdnjOX58//cLbc9P+8w9F/NPkqIHsgCdNVnOpfg1vy09k88+F
GEITDxU2U6HA88c/8qJuw3/+IUh/LjY7eIci4rBIFCsk4pui+/0z+U9gKhhuLf6pUGRwtvjj/176
9V/z+q+nctq4GmO2D/MfZjxCY20h+6BXQ5LyGwbybiEs+tCfWsu4i/Nifm3hbrsc3pJdXNzPtRQ/
yHKrwjDT032oRemtVKnl1SBx8BJR9DrAyxT03Rk6rI7UeYI5I02rmXhJya+4J70q36vGPFwbrOhg
xtRuW1n3Tf4qSMH8AJqQBpmwCW5I5s8Xaos6PZwEHLfAdk6rKdLqK9Bz0wjzMjR3pJWiyvYzAzJj
qjZbWEsa5NewBL841+IqmYPsKTGrSbXjMCwNWH2G9kObGwqB1TSInpoaJN4h3RRPcl2YF3HF9myr
jRk+mrna3qhJm8dQDsdOt2MpBggmGLlJkClUyFQEUSPkHxrBnQIBvnueWvh/6QV0xEyS+7coM2Jl
1YoAzqfA1C6wyQZUYAlJYNexIoChaP2rOuZoDTWycsU5nLdYhwoavSEKZEGtTw3VFuPwm6/JgSv2
9cqq+qiwtd4YGycQJ/HKN+Zkq6dVdFPHAVjuogNv55ty87OqC2PbySj+zXTmxI8vwDcU+oltBrLx
VnP+TKHrdRPMz6rmqMGH0m7jw+VTkwLYTzTWOjg4i8O22ojZvBkq0tL7hCSMvxuyGKOMPk1pJkg1
LEy9JkOyVExmI3s6/pWXZRFaMfygGmaF0jWFbtcm+Rro2pFxMc66eZAFqFiUVcrqsh962nnVJpQu
mz7QPRE/hN0cpvp3JSxwFTfEKfyuhzV+5nPtX1VKWtxCmo820BCLXVcMkpOnXXcjmzmMrzAx2kcA
kABK86ZLIicuDHMX5ELAB0fybV/MIfRFIes9jBRg1w1yAHgxMrf5NMr3kjh212NahN87XUtvs0Cm
XQ143tVU5gVWUA1KJl+OsZSvjcFLzLG+ilq9hbCYxGbslMUwCxtq0o1kaxLAWnsU6+cgZTw7SwX/
oEZJiMVxRXYV+bF8E2SafgFiRXFMqVMelYSqWZ772j6UBoF2KCX/MWV6DC3FjyM3ScXC97CGYN72
3XgtZqF61yyU2ywCp1wbehbdl3Kk+N6QGOpTSIb+WmwbGhoyPeAD1FkC8ymDmtgCjZzvSOyV8W2l
d6npZDH6IqfSRQjpRjK3iocNadl51RAEJCLlUZrX7cKU3fZQVQCnLDULsj+i/CTlebtNRQGjAaui
KOi0aTr0dpFaRu1gEpytJS2KyOnk6YMfUi1SlVSsHSY1BA9JII6wOWHWm7rTCsdsq9qro6a+0Eoh
3UKswo2rHeJVISb+akjr5Krsctj++ODI5Kd9f5V24fQgmYKxsiazX5V8bWw+omE1jU1/FYvqfN0O
lfSsCYFxn0IlJpFuFLtai6UfAoiXrV751naQ4nAzxCQKE9kS9umElUFZSppjlKbqVvkoPGi+PKSO
OI5phdOEUa1zyockeUhutrWQX5pyMP0wot586ipjvtVAtrqtGipuE2EGXAr5kgCtJw7kJRkPaZp/
/t5q/v+u+wfGbF/tunfRW10//+PyrcjfPuy9y6/9tfcKkvinjFWdjH+0vrhVm+zjf22+gqT8ySkR
JJSMSJxj2SIQ/3v3tf6kSkbfmWpix8qT5Cd/7736n3SaL3bUVIKWNhl+6T/YehdZwIe9d6mh8sVM
jLY0+rw/968bRIEs4+k6hy38vTZj+RXTH3UX0/tSkKToccxIM2Mjjla6EoGyupahlN/oaFIvfSJh
0uGLX5Hav0xNg2K4A1PrJ0Vn63EcO0bc8IIZg+VI6rytJXndCk22GueQ7BQpn1Ilu53WFnWOIfVA
Nsl2YIUJ63yQu2latY6s9KWnk3pytTCNwMz2L8FiKhRmQ+KlHChIj2obteifCXRfBMW37CnLec0x
D3OkrlqP5hTYoJTZkX3toRtYxrC5vWFhuiGhYjphr5runCWAbjXxgjxz4VixvBH9gESqKgq2UREe
N/5d0qkUpHzNG8UC9pMo+msC3xilgzzDLBFALHsz9Z7HWkvM9WxktKorHSRyO5Jygzx5PZn2bKYa
DWBAcVkOpQ3qBZBLplZazwHyX/omQhk5fWLU3bVoluqvuUiWRT2bdpUYFk6RWeFeC+XyadLa1qsC
HJKmdmq/U34iQTcvPU3k/LvIo6oHTlNa1j2jgLwuxZP8k3gvi0ucZvrwuWqskERoOA/rPB6Vyu6C
VJSc2mgImvRRu9XVdn6poj4KbMof0+RyIBV2BTji2yHTsU0G5QMei/DRrn2huFerka3HCtRyn3UT
xa4B+H5kmwK4xrYbrENAGnAXxlZI5CELmNcOypR4RTBIbtvFzMAoZBfI4K0uJfB5mBzgYoFgN5nf
e1Ekla9xoPTVasqHgJuelV7bBOmtrkycnjOpl7dpkGZbFRMLr0q69loLkFljnSo/GZmq3A1lYm1l
I9K+W7Rl8K2p4NzGqaE9DlE1XwnU4a+0rioIhvJqayWZ8ca703pq1ftOrfJ4KxU3FbUSVdoAxka4
FRoxvIJRjwtV0VPDz0zR0Vp/l2gFHHLiv4smF2gaMLL+nrgfYGVlQuedpCa4ndKh2KVlJ7N7kUM3
BexwMk2doRebwy4WIm0lShNue+qkYT9pCOpT5cOTZhf7iX1otlJjJYMuZooRXK9oUF7YqPu3trAm
J2uE8lWqesj2Ug0lKDLVEEOZWINggoMXDQypHKCG7ES5cYzcVxALYWeCVVO/Gs3MuOjA/ziFDnI5
FbtN1Cf6pZJmWMoqdVQdAOFma3WEaC36WnUDql77OQ8KGeheFNZS1Sg4GgEeXmm00+/SFIRzBHn6
DkwG03Ui4k4iHLpqYIzEsNHwGqZVcJmqYn3h++VwCaRM8YwmkDnGG+WTOgW4BUWG5tJ7hGQzbWl/
kOlmc/R4NK+b2Bw0uzQmfKO6vHrLJOCREg43K93sMFWRZvBM+Kq8zJYfeGDUOyDoVrEbEZ6+KpI4
sKvWibQq2nxaS7VcX8SqFdzgPojudpgqAzsx2fDi2ADjGuD/lMpav1b0brzFG/2+z+PvCeZaaSOn
t4mZmB7xan9ZIPXaBHqDcLnIazqGY1m5qOa6v48no7gNS38AD9vFhaxsmiSWfDstcnXtTzo+d/Av
pegGSv0rcMzZWGd9p9/MalEo0EgHwcvy2BLXbVxRiFH6kWlg5oaPibhorANgeU9hnJDv0Gcj2k3K
aOGbY44vhSJWbliNJb2jSdHbA4lrinu9Oq5LSc/uKmtIM8wl+l+hmIi7LhEnhy9InVdpc2UXdH3m
hhMpbpB84lMOqffGzAeqKhDc9Y3SZRkZzlF1Z1GudgXR/1buhOFaqDILG7ceFFerD7MNuLy4bnSN
SuWE+cEeA4eYNW6uDGQnLHRNKsmwhrv4QrEy3MwUnKWiaFTXSl7KblgWEPp8xd8qQ5+NBOo41ISC
qm/Rq0qHKuOv8R3zrZfUarprEPIBb3EsyV6cYo6omBmGFZVQe1EpG7D9q+DaMCzcA43CSuhOLuk5
YZ5Q5A56q7yfs0LaoywOS9vPzbxxZbOyIqec9XiHlYV6CyguN5wmTelD08Iw2MLBBRVt1vq4DpVU
u2lJjMgODbwmptlmWAdeXZdD7/XmDOUo6mPxekTq9BIklnDFSxZd5LhgPFcFrefOwKbsimWPUUdP
/uEiimoUEq0UXchpHl5GsQh1BjOjclv5dbOFyvCri5TZ9VW8EjNp12cJJxaV0mS+ydppS5x96Bt8
svv8YpCGXRndFWK1y/p2h78ovmUpBeXYDscrco5uXJQX2qxf+SU6l+LJGnROHNGaZOvt3PUldM3E
LpXoTV/KhU3rVEP4WJsNHbQh6p7vQ6a5w9S6ApzFOBfdUlk85yaMLWpJedaTsfUm/wl1FQ0oo1M0
oTPlsRu1gXXRNPHGirKErUrh4WMdzt5pYnzWtfVlOw8co0jRNZULGJmzf7vLh8TJSwp8RPUa0PpS
+uFjcLaA8GOciKeaQ5tG8R37FdCOtpY++VZnZ9SgJ4KSWSrtusMYQNWcVK2YKiJw/GYdUZ8uxZBq
Y7OSuVgp7+06TLbJ/JBEvocpm1NDVeyrwhmCN2CidmE2ziDkXimYl5bcOplaroiLXDk3Nr66kIFG
B+RHXHM8nRTllaVim/rJSsBBoIV8VaSYugTxGmUalpPg8KMYADhqh2nE1OBXIvpuIt+bc7sxczwV
pPJn32pUACkbRQGcy0i0Y/W5M0anaYD7lqOjWtGhiYni4hdFni6imjhhuo4GYg1J3DahZavGD9oE
vEwQrgI0ALo+e0VYxexV6bYiR4Cx5mSsDFgi7jwa20wG6190B71OJWq87NWLiYNmoMKj8xLafJ7p
OyMYHYPnX4cW64H2UkML4Xqu8hSrPVzY+nwpSXPEkwmdNKv+1SlGZcsRYZWLsCBaKwp+M70fVS8j
x24KuiU14KqMr6wyk3/midVc4uMpe1JXZ9ea2XaWLUa+ftmH99F6hA8tbpCzOWQrVkozY8vRbLJ0
cljttqyagMaHcqVq/nUd3lemfKEGtVcg8Oh0f+kB2nQVaKzZcpJ8sghq8dIJZOlOxoKr9AWOjDxq
UUgxxJkcUbkNmtrLhfxmZGZOtWzriAVq47lUGzcaEhIpOXuDnKpeLdwta4RUxl6OX2DYaJuBeZg3
37RC34ew+fUeiChtSklWPXRZe+FTSNci/bHvmkezbVZNRdNYyZsJBD9AilGhpTFyTyYuEtq3vB/c
IUR/y8sk+pEzaCk1WGtHVRNB0a98pLCbCO5g3Ax+xgMGjWM+VbFqV7iRBCoGADHBQVcihjFWqPOw
zFhluslrZtqs5Z5E1kgKoOdkxqrtS6cjbTOr/XUdjCgKyuJVAJGX6R5VcCxLlVs1zFZCvhu0peaF
UVL+GgEsiCS2x0upoEs8IUZHB5OxAaCXiXhQvX9bNctreWtqtStKtYvrFMqEapUP0k4earpFovqi
VroLstuHcYyoxDfWXVnIu1K66Yv0SRpKnJnw7muTy06TXD3BMkCklV/2N3qjPvQmMt7Mx+uufKw0
wYkDuGGDHSjbcjJQu7SAxc2RYG2kfo+ntjW5URetGrO/qvXsJoDsWiq1pwZPYQIOUBkdDlkHeQjw
gVM2gaBet8Fjr0Z2p9wl0lWq3E1x4oZi6w1SepMoXKH2XVCadVJ294CJLww/QwvGtesxANVhLWq4
2Ikj11N7wGcJNjAHVGWnxEIT9YONPZObtvchfoFJkLn5TCZHTjZVjUyqaC5iC5NhNnhWhOseoUmp
WlhBpXf4kbD6UA8lARnjjPhIa/2FqJePiZXuEQCs+rhxBfivU+5/Az7xiNegl2MbCDD29b/ZO5Ml
t7EsTb9KWu2RhnlY9AYASZA+T3KXb2CSS8I8z3idXvWinyJfrD8ooirdQZqzImrbaZaWFiFLXd6L
O57zn+8fusxYgisXc9dFjiRrmdvogoo/ZtNuU1Dwm1aUwHqqhfYj8rOLVB0cJu2wDWcF85BCM5+a
avTmvoJu3uC+UUrF3szUV/gZ9YU6i9zpa0NytTFsPQRvIDLKcNxKpfQCdE++1ibtnkqswCk4Dm3c
UEw7bXxrO0utviGczqoYrNtZbhZrzMF6mIdO3cojj8nC8G8Nqo4Q9CvQMsbYuCGjr11Fki7it1jd
zTPllnwiYd/ga7uLied6kVWbF/1QtQdKnGGzh7gQ6QMSDpWLc8R7xmahK9tRqnZdrLLt1BkWMPLA
crDMB7mSJluWms6VW+Y9D86MZ3T0WuLgbaaF1xrTlWL27XYe5ZJgVyzv4i7DQLPylugXOojabaT+
URqSRzGpnECa3kxfD7dzHGEPSUEl+nsHmAWG7zE2Ph56kkPLQ0BtCrdJsKbUsLjDhauT7gVyoxbP
X6OhJoBbl6P1IXqDsL7FEOkW0ITwIBPt9ExDuK+1FJsCVTgkee0NSjC9WGoqmu6kRuF9VGv6nrI/
69D5ffGgTang9n07bDTmo0PVNpc1Ut8sp7Fw+lHMSaj5nHBECud0bp06134GgpzYsklcVRbzX5Iy
PRuJ/q23qm+DJvyiekY7sEX/1LSOYetIibp9xXIb6j6yU96jWssrWAw425iXo61r/T2b7uBg8XIz
1Rz4GWTWscMjbi6eB9YSRpTljrQevPBAdSVDA/Zo5lftXLhlEn5tCMU6sJ9qO8uVmmXPPSPzr3Fr
trs5eQpqAzjpog4rtMdWri/9XPnCA5NnbZ5vWEpbDK49Y9Z3igaTNC52Vql62TC6SqztGkqB8mIz
5vWVCgKjmYoLPxivcH5y21Ildvkdu5WNFuTbNPha9N3GMvM9eYNNqcz9YyloqSeXw1syjQcBhyy7
7nnJWJg5G2JrozjDtFbgZaSYNxpxDd6RAjbcyyOhDrFpk6XvRRkTOR6+1Ong9dHgVIj6tEHfisLb
2Hf7ftF4t3TMevELFI5CxQEAa9VNBiq/6yRxO4GNOWgcnEFTXgpYk6JG1u+VHHsnbRwf80lV7LAP
L1OrA8GeiXjYRcZem8crZLY7Mc0e5dnYC0oy2cWcsllA8e9/DQScU4q/PHm0njIZS9AeASr71Dee
uY5c3M9aeEcoZdtG3SNuZZfSpKc8jLsvBua05pi8SKK+HzEk4sO081aeul2E/3Mi8DPHJAx4HkLF
9bMYAE+rXeadfB+q+pVSPdfAsJr6ZYpnzSn68qERigrJHaOHUoHgslfFJRZ9iTjYhcqm3VAUHLXG
z1kzl1BCme+6Tt0VJRAKlazQ0M7I41godlUVPyIzvU1j8Wmaq28aM8QmKfdNyeNnzP8QWAq9bJuo
Bouwfg7KblcTtDbk4lKVBTbA8M5HjBoEX1Vum9RnY0aG/Zlk7IxyIeJIl6LRfcn8LLgaawPhrOrk
IsKEINaBTqaKcpj72NiasBzv2iiYH0I15Wnp12wGgcEjrTRyd7JqVw78ft+kufUSBxz5XGw7s9yb
ohahq5PCulmuCvhJ30VRPIrbMU/k7JCVOoz8qrfeFFDr28DIJBYkFFXz7l0E9c/k4D/yLrstorxt
/td/HNeAiQAnCXBSv4SQ5ohagSVWj61Z7C1MCdC6DkqvdPhpOcG+35T3OCkGTj7DIT8jUjjSYqya
XYkUCPehxWhjTw3j77GEzSqGIwJKu3IpY+nip65sLMGuh/GcauhIz7JqeMnUv8t98r5sffRhXhKl
4i5punbbWL2+i0dj9qIhQ336+QAvHfmgNVja08H4E+Ii47tW9ptz0AcCptmaLFy2meSMk//6eQvL
L163gHchbBEkGKh0Vj0iFBUZqp55hajf69VwqI3uZ2JFZz7YuVaWcX03biq5qK7Cp17NLjQ9dHLr
QiRW+HlPTn0bygVIm5siqel1Ha9PvHwurMwT9bze+Nb0KHCDNIS59OZyOkO2O1aP8WE0PgtlAiql
QMfqsYxLkJZ4GOdtFo/aUcaqot/O940b3qNpl+y6zEh44nLonKsyOd3Rf7e9UjvFFpbtg5p4UQ0E
kbBXOcR22RJBEtzPR/TkV3vXyaW6791Xi7SkIonA7FN5g0mk5XZWGwkkZc2/tZG8G8/fBJJ3TdWj
L2CHmnjlW6ugtwairXjJVXqBY6VWb3lee5OXOvXwt+bMfw3len1VqRyKs5J4M6H4KLyzIi5kXblR
6vrMhDkzlLL8cSgRliZ9DM40q7TXEVmJA+ujgBpinlPcHal4lompwjiWwXqp2H98bCgsE1UNitTz
5ceYa8asqc9WwZ3QBIozx2f2/1Pb0/vGVvtw3ftWkVepR67yi64F2SagbNb5G5PwXYdWG1QYLHVx
YerhL+cS392YPVWQ5B6K/2E7qy1K40zJeXh4S2I+FArEzldGf0bIdUzqW74OGxGcVCyGjrRjs1Er
czanxF/t9nJ2y4dRcqxN75i8Ju3azg+5g1Xn5wN48iO9a3M19ciWEYOfUg+S7XdJhs0sntMMnmth
NefqOewMQ0q9oKXYhtqO4tfnPTi54b3rwWqaZXMbIi1IPSFEE4wtPWoDu5VEBN5nKqvONbSaa5He
kCBA8IZvKTn8qL3tS5CeMc9aymn+1uJBQ4h1IboupH0fVypJDrWos4yQb8o7WR2vqdh4+OsDh0Ye
yZdknCAYDbKE/3JZeIlYHkpU+5ligVujZqk2v3ze0qn9Tf9tNEWOHOfx1cjJuKaJErc/XGeuNeKG
zlRlVCwZ5ZkvdLIdAAB/8A3AtX0ctIJbbtVOBbE8QaM8Im2AbPKy7RorPkPYOjWp9X+3dGR4gMQ/
IYuDoLi6LChdo3zu+W+MGaI9JDbYc6Hq+9iXqYgCTa5KbxqtkYiaJrh6U2yrUpf+xg6gG3iQEAw1
VCpTVw2FeRhwwlEVNdY8PI1HjHXPyNZPjRbwFGomTeUERKUrM6kS2hL5gHlJGDCBzIBv9V8fr/dt
rDYyIp0pzIvSG6l+1hOIb5N2MIzQ/Z+1strMkooYSGeUHpEQA3UCr6k06Mn65y+ft3Nqr3nfm9Wm
JsRBVA4d1WFB84zd7b0i9BdF1j2oxJH/RkuWvKiVsV/Apevj54f/qCt1UXlZPn838vHZUFqKr5T0
l7/cWj9v69T6RCPzn22tvVjYh/JBqCsvmspfZssVx+8kCheTv2zVx0GKIFBS0NecsNaZ24mgU5h7
ddXfR/P004TVcaYrp6b0uybWXWka3g+TkXmJEpHwasN8jy/5cGbdnBqv942sxOR+IeWimuXeTM5r
6PxXJej3Qpf/+PyrnOvKauUkul8V45h77C3AYARSQQa1pZ+3ca4nq3UTSVQOmFrmIUb4ikjqMhfa
N8QE289bOdkToJJYi1JBC4bh41xu8rIa5aDgeqtfGX6x16XqDHPjZD+AvqFbQIV5FNLAHqNCk1J4
05R7uBgFdieT4bHK9Mz6//1T1y9vpGEGdBmEZUd19GkXjF1m5V4OnqDQN6WXz3didlWitciju4HC
X6ssHblskEGjYDYk0gc4rFfNnUlU0BjPfL+TT9r3v2f1rFTL0MSMK/cWwxJCKoH4auY7wfRk8wJT
2q3hoLAmkwTcMdmei6scF/Mt6/ndYKz2KIJt/pgxQ8W5ye5GtRlJEFbRg+orP6eW2kXICmZjl6Ms
IovFiIpaTNWvKrtv814iX0imye4SZa4RSoyUrkrNnH0HtNTj754RkHSTJEwKpx3k9r5TYgLflR8r
m0okrQ87IX7sey1/wmPHMDd1lhqbqKMytqpUNbkmS9Xrv8g/oYA2planiImyv4NcEf/+fHYvQ/xh
SkA9UzlACWEYJwytlWTsdQQDXqiSOxwJFfKP1PPWm0wVGPbR3xHWdT9v87i6iEYpbKJMSTGUxcTx
45KafT3JYlP0tITb9ZTe9xTXxHrrjgG8Pg1Ebx44UGguFHPaod4HOCCem3rLLrfuNwxqnRoFiTKn
9U0oNRshhsbkxSYC+EdzMGx/kgF8Y2lVH3q9sw2hJpmhbqrpHAHnaLkvvTcgMKoSwNqj2ppFSS1O
vuTp3WRcaDmm9v6QWM+BLmVPnw/00YH/uyXWORwSip7WVVzKTPJNq2RP0dD9DDdJga1vS+7l3CNm
0a8ej6YFHwvllYIx2monNtVGG7CZZyEnut3vIzyto0uqKAMW7jmDwONdbOnVwojR2S9hIa0OsB7l
tDWHqtdvjRfq3utHLMHLH+oGPJzTb6xkP+abAEfywO3OXAd/A8aOZs27plen2lyKhpIaihdJEw46
Rrkh43poguBRKgp3nvZKLkluXCKA0ELv82+5HDOrpnnm4CClMV85v5dZ9S5clSIW6Gci9iMilI2e
+F+rkM2okJTOQdH5FBAa3Hze4nHoAFA74DMCB+ISPFi/fKqp8cWAr2qiygph1VUFYe7HDmBdLD4o
7Q0pkqn8kuMtGPc/hHkfIcb//CecmMA6RW/UvGE/T7XeMijvOu0HFpI9U/Fm1KCN6JjRba5dmOlf
XyaorNkFRETYVDisZm89lqCbAs3TrHjaU+RuXE9CEz/HhY5VQy+O7Zkb2LE1BEcPoF98ES3KVClS
/dgtJRmmosoKlou/kwOnqq/r3kmB95hkAe0AYNr9cJU+hA8K6aarWr5G/JxurU1qz86w5wS/EE1b
OO/xd3QYrH7X8jneDXeuQGloK9LPrugozb76Ur4oL4En2TxJrshFPQ2F3aqPqjfY566+x1vIqu3V
p9ZA8bYoRH6Ht03jYlnOi1umMNlZ72hP0Vn8+TLIHxbU0qBC9N4wIDUd1Zn3ZdtibVF4cS189Q1z
csuQNF8tD8qZC+S5hla3HL+ZEML3PLvkpLOrobsfxhm2ln8OynS6HYJWCo6ZnOarWTUiUkVgXHpF
nD2qk/ilMWE95H8ZUiharBEW5WKqQDRk9Z1yzaibWa88v/2uD/vG+N4PXz9f9Ccu3LilwOIkBMth
st7fJZ8nWEALWhZMBz228KFACHQuRnlitPCfMXEVhadnHBGKfSsrjaRsvDpND4HUfDcVf4eD3ebz
vpxrZbWiqIADJqTXXogHtTX7d5ZhPmdG+def2xhcaEtB88JbXGfU8rpHNFw3ng92ArpSDBN99Dmh
KBLuKHCjUOLMDe5oX2YSEOSDYiAR8iec9HGjIDqqimXakg+qnTivALGjXSnV21Ifnv7GAJq0wIlH
OfJ6b87EXputsPNGPQ+3jZLpnjyE5k89EoS/+qk47YB8istZp9G91cQGxJCqeql7iPExouuFr0JX
NxT292fiicc73aqh1X4gmMj71Fb3xJ25M7bFLi/c8U63qRjcDB4aVfFMJvTUOQ6WVVzioYQXj6h6
gQKcJh10tlYkvPfJRbeLtwvCAysGgFt25J7zSDiaHrBRRNaUaRBk1sAcf5weEgBOK8x9T1H7r2Un
Xcq1OtgaUExbF8O7zyfIubZWV7IQOf8sdb6Xxq/1/GC0v2oZFUx7zi/qaCHTJYD8hE2Z+jzVVzOe
fzMKk2p5TfYzSlt78lOEL+eQ+KeutrRisiuJ1GEfAWaitu2quPe9oHJEZ7xsf1R3qStsgP1Hdpi5
yoEyAK+9QuM0ntl0T02SD02vdipZsipJqql/rYB9z3vpItmRL1fQbzrGQWaSIHz98fmnO37/M6Bw
DXgGkSoAIrhacp0+4oGl8O0K9Ig2lqVedRUd1Nv+0L0MrnEobtXn9KfpnGl2mRIfTn6qyAni8QAz
l9D0+lk0D3pNGIZIzp3QObjCpFtw8d5vknrrid5ZG+tlbnzW3nLgvbtWRaGvRiPtJV/ix/AHKnXF
i7fiV8pMQ8q+rJ1xyDfWHuVN6MjXeWWf47gfz136C8yDiA+GZ+ra8wC0GvI6udxHFL+VlW5D/ILI
cOZIWDqx7qRCXAloLK+To9iSJuSaVqftvkElHFLJPQRnwL4n9k0oBzAIeTsTvjq+3/Du0+e+3mMp
ukPY7QlOetG4BF429Q6u/5n+nG1utSCatOdBQnPLrrmYvFCXnrwC/wJENO7qYXMOcnnqK4FRwM0F
2AFozeXP380SOeimehyLva82Ptq0mNogWxHHr/McG+dWwPKiWX8sjgOQoRrr4AhqXRnjZDRhuQdS
em9sp6fg4G/jzB03/Q6ZGbPw8xV3am68b241lKqk9VISlHvDwjQVwSWVFNSOf/m8keUv+axPq80k
L3S9jeiT0TWlnWbVd1lrbkbUYvYwWM+ft3XqWxmSosAuWUIea8lDVvhF3OQNDnC5M0y3vvAtmPwz
wYZT/eH8NLjJyzz410IRril9xSNl34mZPeu53RkU2IeHSv3LSS62w/cNrU7QSrNCTrxmr8uPYw3e
MaXIUj3z5D1xstEIiFMLNBOxhPWTV0QYO7VVu++3+m7a6E4d2iRrnWznb6H0uajgD+nrf8NE/uQo
vmt3+fN3qyqquH4vowij4Vp4Tu6axM6eau8tu5yFzbRP7wS34e6w+Xx+/P4468loEnRTYMVpEhP8
Y7PAE3Qyq+Ne3AXXmW6bv+bL+iuaLTtx1Af/sXfEbXnf9Lb/El+Innkdff/8BxxPUI2IBpdYi7jN
cmf52H40ggBt4CGMlti9Vp0kel2gWjd+7v/14AktsSNznEJsg7v1sSWfwLaVzMPeR0OcJRP8kXi4
oZb1q1TU5ybRiV7xLMTrioCQtFxnP7aFAx9c9HTkqIydRf8pbrTShZTBXXZwRdVB9u5q+89H8ngC
UV1HCR4iA9y5jzj2E2BTBczCXss61U59/82chu/a0ABmpSrg87ZO9g9phioThyK0uepf7o/NWJXj
vp0UF1juVq/Dbahk289bOd2jf7eyWu+9Kg1aHo37UJAMl9V+MIUJ687MzOyuCM8cNSe7xOixjRFl
P7p7QKpJcdce971OXBbWSK/hSK/NXz7v0slWFomGCAcXTNHy5+9W+VyOQ572036mkkeOf4Z5Dc41
PdOVE3sY8VcQeeQSRbqybiUFHa4IusKijr5Jhd1cFwci3ffpc7PNeQ4c1Mv6Nb8yr89ZUBwfnwQ/
EeXyljLwa1ov5nJU2kzrzH0o1vfWjKRfqM3xr0892jA5zxhBAq2rZVy0NY+o2dwrgjoCNlBy8DE1
xR1f/USf/ljH/x8I8h9Iq95N3CMM18O//nfxj8ci+9f/+Qc8rn/c1v/6v/lbVP78AAdZ/oo/4CDG
P1VeJ4Q+iOuAWlcs9oM/2CA6fyKSN+PfkpDmmc2f/IkGkf5p4JErA9HXsLLhBGL5/8kGEcR/AtVH
McN/eFwCB2G3/it0kI/LDhUE2AhK19iPaRGLqNWy66IyNzLjK+Fi6uh/iBSbb6eGYHHrVaBLH6Nb
rB535xK36sf9689WF/8SLhIg8dbRhSQLW2nUv5Zz5/kUjesauVqKugXlZ9E8psn3UlIOFDfA4dCd
ZPzeJfm2ycGoKoTZ29KGQ2KLEo7F90L8TYEFNGrUNBFpl9tXI4EpXi11UBQSxI4eZtRtDm43jNtq
xJO9pWhbfeyrb9R2bDNOnH5WQf9mW8XK73K2BmhfbXA3Bj87QLulejYBxVx4d8nFsIUb1BKy5sEs
nni6toNFpU9d2yGazbS/M6fIqcZ7LVbcUsjcLuvsuDOohIpt3TooRYuKwNi8m7K3f1xi3ldgLDvB
v682f/4E0KzMQOYfTJiPe60uA5vuZfzpIqwvYFmlQDnC0bB768oaz8W0VyGC49aWyfBuZ8/lORUM
Cf/BnbTlcqHrtnYRur2t2kG4kSGPOQ2Yajv5Pt1/3s3V+29peXkYKUS7ifpw3Vg+xbuWs6oW62js
bMAEG1DP912FghZARRb0t2120PsGUuGuEiVKst6s8Jc0dmeeoL+5dh+H+uNPWA6Gdz8BgIEStT3l
bUj+u0O+nzYkx4crPKp2khsdIDq4/QY+3HQZX7Qb0U29+Wf0cC7hevzB+RUAiNgwdInPvvrgklBb
Vg28SjJIj/jeNA+uMB9iCkuF8tvng87fSJeOuvyusdX3rgHdojehhFUYH+Im9MRcvE5K6UKjOjoX
XgZfu2pgBVTZuPElLNFDDTh46ejjk1LNFMk+ixVhlQx+bgc9GgF3nqnYBTyG/ZWQThsznje1CWeu
/24K0WWuh5sg1zcVhHJgZm6GG4FRfB0G1ISYVBsmzg+RK1cXcnyIwckp/jdguY7U3uV+Z4Oydlpj
OCQDBP1M2lW1sMvqcmvkijOZCz8PFR9ldb1UuUaq7caSCnmlhe8iAisQ7FS5zMAYKpIE4Q5XC2v0
oB48cWVy1DnZWIK0Mcgx50t9gpwDtI42Sa6jy0GYYT0a7FM1BplWbG0E9UfT/ZwIsMq5fG9R22sR
2q3wgciNcF+xq82gCSRN8Hqhd4163E9dg/lji6Eppa0AQML5IlJehSj0kvrCCvgA+jd1HNGslDZB
812SyRfzlLi84J2y58mWfm/9tymZbbLxto4XQoUvgylY16ma2snC15AyL/Sby94yt9pkXEvK4Fao
6QP5NUCDzk3qBRM5Z4LUMCXfxyhwREmyE1Pi4xZ2HamOAI9x8r8xLhSwEZOXn3luudPMeyqO9l2u
f4HABtUxcmBBbKVC3kfyTFU2MoC6dEIxvhVDyuS6yhNK6UqV+qu5ky/VwnfrooC4/CsoC8eQKEVL
L0acJUBPu0MqbesKYoraZ5t+Fj25GH5GsxthqCI7mmESB6JKL8XrAYo6+BVb7JVNKLzOUObHIgf4
QD3/QtYzxgtJLx3qne+lCQJFGn5J42DbmMiGYgAYYmU3BdwOqXctEuxpEV1JmfI498UuMzU3aTU4
WHxQaOqBTrWwLrlW2dokxcBOvkhNuuW+6KrRkyWobh6p6IdEZzAgOSRQW6SHJjhwwBVDsJuTl3CU
naptEH0XW72yrpIQTBz/LmvCjWZ8hYS0TQQAG8zodODUkJSHHhpH2r9lCqXr5YjNgOpYSu7OkCe4
qbrG6AO266/CMN5IpbKdRWmbt5KjZoLdNhligBAlpgaApdzKYKgou3TmWXQyKd6m9bUu/bKaLxPs
gVApbzo/v6dcVIf6OFr8f+BsjPptZsJigLGAX7igR3tBLB0/AXnQJlAWgkM0gNaow1vNyA6Fmnmm
mdhd7oXmhYBHQz3fmIjoy+y+nwrEtJ0tgukvu/a+9vtLaugCSl2NLyizcEPrtr4520k/eoHE9Tpn
V/WXMvfuSsj9fZkMu7rMX/q4+Npp8VMUpo6idU6uffMl8caXsyeCdHsjn0GcJDstvKrQOzYt/j8R
LghD4k1Zcgi0EYTYS5CqN8ght0Odfevj8aYaMtck5FJN+aWu1VQPU94On0MTS8gYgdvwLIurcEfl
MgX61aEB3JeM9VZDltZlEapahGty6sjVddxp14qkPfXCyG522WLHkEr99Ri+BWwlVSlsawvtd/HT
YnNqxIPONjeo1IxBrAmji8TynZAyMhMQbyOI4DdUZ+hmOMzXbUVAV+e64d/4nQC2TXDG5jKuv8Gu
28hMLf8pl15qyb+FhHZpoaLKNZ3CDFAbYmlXLcYjSnJVYKhDGsVR+8CbNJxSsnhDcPPMS2bFeP59
cKNV4dQmRy0u0OSPp6YYToGfFySciBDITugMo8OGmwH1hFZjl5txU7j1Uzx6VL7QedU7Z2K60rct
v4C6RoX7N/lYVeMC8fEX4DIxpEn5vdkIN+Mj5/Qj0DDJCZx4gx9ZfKa/x8czKRRckRTKOgjwr5Mo
ajgXojK8jTGnoHmT5o9LFXdQgOQZzhkwrrzP/+jY+7ZWqcuxj+PcGN7iyJ421lbfUNduD5tlkJuN
si230kXmRE7LEENvucz2oHTQje4Cp746Fy5fnjirm4KsUQJsyqQaCXKt+83NrYfl9ANsimM2t3kg
bmFc2nIfX1Yl2FqcgSKUI2KF6Ul7LqohH19TSKjoKN4UhHXHkZomY9/o9NdligUX/uu8LcmkgmHb
oN6tC1e/BDVw7X8PXDAxh/qlfop+iC/DJVeIYHv2jnxqJN7/GPnjdNOBrKkzGOHfP6ZyYCTt/jAw
Nc7EwqSPAqHf3/9Dt1d34gaZ6hxpr+ouuebtA0AxsiU3vxE23RYwDO8rJzyE7Fd2fRWeCf6dHfLV
ZbiWZxKJ2isqUW79sG0vusnWQNMXu9rLp41/aVxXT5mzPA2mrW+bF+HGuG130/6/YYx8/Az7+PlX
V2INpE4w6YyDsm2c7E5myB3d5va3BRDfnbdbOzndFndwiJ9U1Kyzz+kQJbrmv/pXlosBEOW/OuQQ
7Gtw4lDwqrDAOd2WWFx/fhv/XQL78TJOJGh545M0xB5CW3VTMgqlLNpvA8nopdS+fCgTZ8/dxnTB
xRp3f25pFySqxnij7Cvv8/ZPPMFon3gXgh9Ip+iNPk7sQW99wyho39z1l+U220Es2ubXsZ1g5H12
GZ36qCgsFworJh28bj+2hmhhrKTitdmMruQ2u053BGcJ1OfwRe3h+dzorjLufywmAta/fSqpLVir
duCTiIP6xx4ChhgQ2XYxR53c5ta/UL/nzrm89/K1jr7mu/ZWTyuQybUkaK8xxsPIMuaMj/b9zAc7
18Tq6IUKo86G/gqXyVmAIF+iDXRLW3+Ir6fL1knvBvtcIejvTMpnvVodSZLQtWLBUiTxcFd9QT/J
/pc5nebMu4D4U3l3fsP9XTr9sc2PL+JVN2eqwnQTzpJm53v5W9NsyQ/vhuvKCd03+cF/MCZ7YUgf
JEf3WsoBXv2N3pw59k9Mn+VHmAo2jJQ6HimjqgY2YECEqTt0m+ELig1PJ6/qAJx60ZyOrKet3n/+
eZcddt1tVARUjhAnJq+16rYGTSxLKk459XFobupzEpSTfz3n2FKXqJK9Wq+/Kqa0BqEQIENXrSu3
PBfIOHEvw0MStR8ZMZb5EUJBByObJCnMH/EuNCiz6b7lqrQ4n3mZjI00N+4xgO01We7EAyY9F73j
cnA0gmxo5u/sDqrTI32PPifiLBlfp3CA1gexzwwOcZtuFHKRpay4aT3uEir1QbIRasLybcb0b+GE
WZxr8nMcfU/yvZq8mWW2KXkkCwmmJD3/BY5Tx9Z28F8tmMg5LlhqEW39ZN5Idb8ZDEy1GvEn9gC7
pk723CSdSp3sNp0vA+uHaWS7UJjcLAOTGt8nxFFi/UdCdmvU3woiYFM/8HAEIBVLNyVcrUTGIsmA
x5Pejp23EMSgZh5kqCRBJV34ofUsyogPNXhpMXFZfqiCqVyqSnvZus6hAQY1GTwe+xBqd6k57bGb
vdNieVN2Ju8Z+DL0OZVgrAzhay1gCoYZi5buzdkAwwnESuxf1NxyWukFBuueq7Y7p89WE7iFeNXw
42Z+UgdNt+4ep/lHmTVO2A5uZER2D9atAlKdc09LGnkfGvlVFmPoCPaYd46SawBOG4KpBPcmcopg
F8P8AMqQ8OY2sx6GXHFxBNxq3RdxvsH/jrqVetNN7U6hWGhkymQC8mjpADcLj8LW8ePnIbuW9WxX
mWipks6p+m8lom8lajYZBRLtZNw3c+dgRWj3lQ/x83pUseVTs8vE173OqDZtxEXGupsAJ0cgCtUL
XZrtrnrDnfE+oqwD3E2K6fQYD+5EnILwCXGAAUx8fbCqdJcKT6YubMyg31S6SQhPvsvBfOnduAlj
eV+WvEdB18wjvPuXPPoyqKAIdOEgdUBNVAYEFrI5fjNGeZuVKiaV8O+M0LetPN8bWuJkbXrVqdrt
qGZ3ZvqglblTjP2uNePtEPeuFN1OvOIVPXTjEM+dZDuT+O7qFPbceNCF/mWeoVGlb1JDEE4WXXN4
geF20KDthIPpNZ3v+rB1quZ+CA03DjpXy8Di9V6UXseptZkG/zJCuFCbPmyunDpgfB2nrWzKFBFh
Co+iUg9uW/laib+F6pWZKnajfFWAdA3lI7N3E2lM/KZx83bkt3WborP2Gu71HUDQCBio1d3O+atg
WLt50m8Ko95WlXYBd9YWsAY1ou8tMMFiJPSkIm6I8PPMBUeZfw4BCGI4JpZ4HVNEpTXD2ySlO6JD
VPwAyBBoVkSIiUSlTL+GEQGj6JLyMls0HnFq37Vy4ujxr1y71VSQYMNiF1ITGKptf7jJq+gb2zH8
C90FWLlvx8ewnByFtZ+UT3UmbWIT9z54nwr5vACTSk3EIC+YN52A8DNRbJzE7pMGQ1VFIjkyPTb4
rnbhXYsNmJTW29R/rdQ7hQnftoFtYWnSEo9rdUyg6gsw0ZDTrF2QvshKgA0f2zZurg32IpVMdYB4
LYBfU3xzi1GjExPH6s2rUmu2Udg5Jc9Ck6r91g+2YfEj7eetP/qA41t2PHWrhJi99ux4egFtcNxS
b2ejc7AV6d5SWy/IxyfCEtRp5dhv9y+SnjhQLhyKjvczTFLgXK9Cf53Fz107bIM02g78L+ZZUJMr
O46CrZ5r2xgMCmYNGwOSr4iJi5CUO4sMVmFMm1Gy7FH50lqwV5lEkfZYUfNSRZlT6jOhqOEqFMMn
Na2RsTQlyLW7KAf/aMWHotH31A5e+jzBG+3XzJaXdKOXSDF8LRrGmk/WJKdp2z2Yx0ejHC4qKydQ
1o83WRY/TKNy2VSyq0ntIRIKV1OGy7ppD4No3ihSeOjU6DLibIqJ6pqZbxttgAmGDlc+29ZsenMZ
XBS+uDDIrqKquC1G6bpmszXTt2YMdmkqgWoTkfgQqw2t0m3F9mClrPcuNh8McJ+T0UashxBVsNxd
cca4VZrigVVs62Z8TUXtJtW0Hz76hBRoP7mob2X304czmaZoCyGkFEFmEzK1F/Z4pmnwNfGhjp6h
5+1UqbmfjclNONksQdk17CuxdhEhb0N3sEWlbsdC/6rOLz2ONlZ7LapsNPVkA8EGFRk+chHapWxM
fQ+I27fe4uKNslmwkMW2FVUbr/Tr2ZoOllb8SATrUJXDm99Z1f9j70uWI8exLX+lrffIBgkQJJft
86h5Cm1okiIFjuAEYuDX9/GszFcRkfEqqnbdZr2oRZaHRBcJAveee4YVsJrridIC5w7234RNr8rA
0zRheKqylBfr5mI/M//B5uzOArMcgH7p8a5Sfb4eoAepRPtpLp9X4bUGFLk0iEtAHg2ME/FqNDBU
zTVmUdmMzBgjEIozjXjFTHwbFuRL3cMrun25rLW5wAAC5x4I7XchQjQbmbyMQuOrXEJ9DL2i+FM6
jYlHH34N3Smwj3yqtgYjyK4IFmpApTeAtiRgXJvDKxklKB+CZdfUyMW5byVYkXW2Jq5bhVhpnA2n
XEGAd0FoBTAYALpB/YR0hG0wDkvBL8bvkBu13RqxDEvqxCYvy31VvbKR46TUcLvmq8QDuT9SYMoB
fYttf51K6DHEThUISRjE2rN6XZJx6bTawQCwXJfIa0U8/M5g8hiWblMN823KShi7wx7a5mvN6Vpm
HHa/7R5u9Dc1S5ZjjIQi5PIk0HmJ5qV2xZphl6qGZ6NRZPebsMepHo8rh4AjM2IxT4u8kIu+/dJd
1mr5OLnrcrypp7Ozj4GF9+clYxfOMLKMMEwpAZXCIBoulwNsFJVE6iuHlX37PgQ3RYnEpuku6wd4
Nz+SVG1HQL5g/ExBjRRpxMzKdB1jkfbuHoK4AzI+d8jDXA32XY3vzOyRWLSq/IkBgU38fBDNK/IB
8EDswqUVogzUGrbwy2ZSKMjuIw0j2QYm8PKPXIUvvA1fRDGcyoyuHBx0I9h0D0j6jYBycITA1JM+
9dn0ZCgipxC0GiMtLdiPE1bDOGAq0yz9UK+jaaeaq+LC1u4Bv0CtPgi2HOqLLZjB7OIWLT6Sl8e1
jvoFUwJDk5to0qsK7rcaIHM0Vod6qpGtjVl6gH3Ew3rUANGDcX1sx1PR9Lew0/46ZwpxrHjTfYiY
4odhuEHJtohnNB7+obLwc24lYmL1momdHx8C8tYhpNw4toiSN5XBKQ1VnfYvxfysya/Qgp82n/C1
SaGTvEhEfwCnkJJeFyiux3WwQSrHsVwhJ3cdby+oVLHJQRH+VT3/AyHozw7+myv+AElNDR+4T3DF
bOtegk2+rFfzw6ULxCoFAIg5yEKt6fsvGRA/6yJSEQGkAMT9tz4MNVfNQvLFIP0rCL7E3X/c5oVQ
9qA/EVD4wG3uh/vo2mYYpvFVdOCb1r8L/gsQ8Sc9EMbI4MyCyvcT+fMU2XLwGr8+WFvPFpNWW2t3
Am3Bv+5Wf7IccB3g/7BV4H8XPzdK6Hmyr7RD+RMeov5ZISfjX1/iJz04xm7fXOOHBYAkN+Fm98rP
fNtc5eCzosw+2Y1Z+xXasO0vRZJ/b5G/v97lb/6WEKDTYS7da7lvjvDN/8CxuxJ2oRdsyz7JAWr2
7S/+wJ8/rH/exB8wIycQScAdoGW7zg75UnyyFYbV62zfvvAXv8oIXq1fAmPh39f3d3f1B5yBhAiu
C93rdGAv0WbckiXdp7cwIl38G9e6/K7vMQ3c0YszWgRKlABv6vs72iGPdvAOqHJxBTX5/oLnyrW4
wZF8j2Qef+I7+pwtm18I9n76HP95VfZDsuuchgiAM68uxCRqKNYDrNJ/8eB+uvq/ucIP0Glt8iIM
3KtC733jPpItWxVrswN4gwYp/MCUf6OW0ddfXPSnD+6bi14+/2Z51vU4msi9Xugq41UD7A/e/a8h
cpvl/S+x4Z9fK4bBEHiLF13L99cKpqCjhL6aTXMFM/Q/QD970+7bFSyjV//67/oZDi5ALaXhxecT
9MgfbuYcT/GU8ld6UNNBJsfiOO/EStz3p2wHG+HJLDtwP6sNEi72YvNvMN5+skYhwUcWL+ifEC39
sEZTMTOEv78iHAQd+sf4K1uon+5i3/z+H33HVN50VmWv5QnRQ6DmlyvkJZkFBr9LvxoO8CP+x+r/
//zP/4mB8zdL62/8z/Vo3zR6we/4npcf+TOINfwNYwDgn9iHwNPE4f4X3xMRrXAGushAEiCjFyro
f/E9SRj9Bi8MpK1CaInlAdHBPwmfYfwbg2c5mPIcZvXwMPqPglgD+v2IBDaSlKYxjBLwZQIwP39c
KbCKYuCCZGQhVAzGT+iQwzKHUQgwoGVqTwZjgdOAp9ebBslViYRkaxkotEVwCs/eM92nnzQqzTYi
tmwOTKUCCRgIDLXNjK5BolbWUVQuIsNQQc36vZqMXwoY/QOsTcLTKCukRGSpXopBo//kXt54M94P
OUgIHgloYt9PSOp5ClraVQ/IRs6+DkWAbNKC67q9Fy22xVM7kfwc1ZjEUxJJxGFZ2l9JUFmXrhj0
DUV+VbmY0TmoayO7JrFLIhv4JIXNlBRfW5a0iGlE9rACiSklBLhCTlDxWXOx5ffaBuc2D/qTFpeI
GSAtBfviNRrNbVGFQGs7hEkrYH9VgmQiHtkzOBATg3svs9mKwZie7GaoMaersJhHtkYej7pJh9He
NVyUm2xKJDABEcGOPcsWohjlpdXEhIqScRf7FkTBed60ru4QD9ndkHZI9+ApDRwKItjWD2Fz7xyN
bm0fc4BYZD8L/YZQ3XAdmxlDk6LON5BndZsC/3mLmBW1yTlryks3k8pV2QgIbLWHAHzZ+3wInpOB
pM0jTzQtAdkS3NIrojjrq3+caf/RtvH/Wi5zcKFQ/K+/ONZ/2xAOba5G3ar/8b91W9ffbgt//OBf
GZEi/Y1DlQ6ZzUXNA1vFv/YFgpLlN0wQU7zfKGFiiGP+a2MIxG8Xt7rLIOXiGf3HR38SwS8fYTdB
/GACUSg+/4+2hcvm800NBX46iOS4NkbTHNsMTqnvj+Js6h2JRcEQ8feeIhujnK/aoV72E2ITNMia
FllxyJ1p3Ko0c7eadLtro2PaVi/CPViK5B0S7ocLCoAYE1UcECZWDtA8txvW/x5mEK3PQPC7q6TK
9TJFPNwckG2bA5hIqjUcshBjvIPm/knqJcmRNVTBwf9XBdv3Fdvf/8YfxoycQMgcNyCS0n4TiTtk
CzQgBPZLD0rOsiGw5I9y4PD8QGVawZebx+sagdKrOru2gT2pfW/b98YguKUrZihJE30X0u4NPpz3
PV2X3S6NkYQDLNQcTRvedTy592lbgMaqOiDswQdHKFWG3nm4h0nBM4bm9miSul4UPea55SzX0wQE
P0+dWvXRZzsPHwbozTeL8+YfZfG31O8f/I/+vAsweobNBIOp1B/Uq28KvC7XFZjnNXuoG4jZrAP8
lC1HhhpIvsctEvSAwg/w4fsV34Z9X87+7cJ/VGjfXNiCapuNQc4esnKH8EVEKKZrBY86Wha7FKzW
+TDuDIYoblMDEk+vQKYEjNZl+6i8a2BTlO48yIJ0W/YfYm/JPlDHDLtkx16FOCE9jQmMg/YAtEPk
CSHM7V/ft++7qD+//UX3iCgQeN7/+O0RrTl2l+bjoZz6zVhWa+fLhYrSnRB2+8el/qNN8t+LuP9v
/9XlWh9t5y9HmP6/JN7+YqH032+jD28lAiFH/aa+3UJhG/VXZRVHv6HJA309uIgyKfQqf+2gAhUS
LMsuBHeox5IoxYv/p5KGXyLuI7BBoL29+EMl+HV/bqBM/IZt+GIHAVIOR8yr+E90ND/4QcGDjuMb
oH4DuR47/KVK+65vAlaOdCcepluQ1S18BiuvcWSb+uRkTD/oqCKO/NgqXSWmh7NZpWFHbnt1M8xB
/4RkcreW8ViuU9dA0i36NlhlcV/uQRu6mBHqCoFIdVe4Fz+FmIq0zl7HRM472PjQL0ZJ8jnnAdun
PoAQRlpkSklZr795IL/eOvA3wo+bXzQrF01sEv5B7/rmDe5LpHcjoaSADZL+hGGravdFGcI/Rpsw
3SBYHJaDHjTVcKqzU5JMCGmJED1S/MJF4LJP/7Pfx9eAgxoENAwHInIbQAL4/lYjJhbpQ9QKsHQd
JhORnpeIKNp5EX+NQaFcBFP61sn2V389ltOPF45BF7xIV2F1AUDqb1kRYU9jYDdQCfRpsCnhC/SM
tRVPRxdnWbDJYL21htY08iuRCW02LJJk62aPyc2QKLDYKbudEqTxJi6Nn9J8lvc070W0DEvmb/Io
TzY8LOStzsL8RJFIfk4q5GMupiga4EnXluW0xhBMPTVkAn8z9o3bTbZj9TLPzSV/GVz1rMmHd8Ed
GMiNZJsArKw3V4f9vJj1EKVrxjGgHkAx0qvJNbY8VAHtIkTaCmzBOmPHCRUixqC1T5odNhgnMZmy
8PRSDbD7MZyaWw7j4cUQp/Wps5k8l7lJsJYjDMKzyOk7QhKcKojrm815Cvr8Q4W0flYW8+tMt5gX
BTXCIy1emD3XMurAPOgKzJtnYQ8uq0yw6lCqPBJrxhde2xBGN/WMeMpKhdCDVFkfr2LjR2RihdN8
p/xkl4MPcWxhlF+th1aA3Z6lBo4ciMrbdoMnu6qtyhufVO02m2Sxgf44fw4qDRZch6jVkWl6La1H
bFUwD/Spy+Pqqiuk2bpp5Hs6xdFjJSe3ddEktg5Z9QcTV8Vjjo+/Fr5ot2XOcBrYlkzvfmrIlzmT
oNEir/g8wDZkgxNFnjK4gi6Q8pqsWWTkI8YmSJg1DByr1tJqX6gsOQzWyuckpMO4iHRQ3mGFAJgg
sitAupY5Iia7GDOqupH30lz8ayBtGd/AF/8MWZetkLM57DKiwl1Xq3LT1LAlmuJGXVdI+FpFM9Gv
IBUX1wrS8qtcUX1UpIFdp+Px/pJPP2Ew6jQI5333UXEd346x958N0rdBBic5ZmEVshsQDIcxKuyc
xaoLvDlVtnf9AdS0GNo7EOZNnAkYzhRCQGyDlxO8cajrwOnI942F8lUzk50G6DZWFaVyD7FufUSu
Z3uGoap8Am+k/oSdKRKk29BES9A5ig8EhyHlGYmt/kbkGoI5EFLAlmgR6rZqjCtfgeEm7yRvklug
4ci3JKK9Fippr3POPV8GYyfoIhg4ZrVlMJxtE7aYSUYMjSPsEU8lYqqRbSj0uZaUvxaFwrRX56g0
Quy5t2IoQbWRMOI8wFe6P5sqES88nexDWmOWp0kSvzmPIbmTtUA9GTTFi4x8deSsRLAVEj2/5uXF
mS4YSbKOtAP6pEwFgk/Tf+3dAOvUmsEzPIt8cCB91F6PgW1eQC8pts0UDzuHxOYls2V06HzXnh3W
xrE13sDzN8b0OIpz0A+SgupFObDkRCpL7zqWP7usl5ArufiIhabPSPiWMAJs1HTE2+u+TlXL7lQL
2sGYZ+EHj8rpPEwUrHrSQJAUh4gPRJO4jzRlB8WrASHSrtanEZO5a9DYOfzOq17e8yoLg2lZttVX
zyY4uVfuI4X7rTrbPKXvDKf8axxD6ACP1gnyHJedch+IdxhegbJVlggNG6ldJ/g/gQOmNaACGJ33
ryknSKJGpuqX2mG8vMpyLMwMGXDAy9GuAF6wGN24UqVrHlSwKk+LUC7asHFXHvmAyzqz2do1c/sZ
p203g4uUdcu0ctipuBNJDOIPqBFdO6CjN1zIrdF9ddR+rBGaysmRjnCXbeJQ7aOiZIiTRU59HefN
dvCzu/YN41uFA/GqiVm4GYDeYKJpYCyy0DoH/DCmGbnvSUcOuadkl4qu3+sJQpXc1f2tg7fhS+Mi
dzfoJkGqywDVS+rTbj2qoviYbd6fRNdCAtqBTQCHw+hm5KxdoZZJNzQfg1saGGykAsbFT0RN01HR
3KynNPTnFCbk98Vom7dSRHAkdhH6qmCAzyhM9ofXMe2g5lD4R0vRVJip89XI7ua5ewpEMW8QaJ9D
qddp+0gTU+4IFX49gyr0YmE1jCzENn/IeAsC7xCHMG6oI6ZXDAFwD5FyFMhPIUDMSeNm3MdN3b20
qA72KjLitkc/uR5cjM4SHuaw1vCZ2tM8bjZhUcitHmf2e6ej8DlBa4j4xR4Rr1mabZE/ueCZip9j
m0Kh4Gh2PbU1BPSo6pAg7EYKRkHnCgzzY6tvaWSQqVXNY/XmRMFfkMIBxV+ZKsiYENFYLSkveQHZ
mIOJflcjylAWAht4qwe6DGckRi+qsho+rZhg1FXm0AbicA5gvqSzNcRURbyOIBS8znwPRVEX5A+4
Wc3B0AKU1YH2d4iMm3Y9zDCv4klwoPUQre1aghPlIgHZZLEDOy6VCGGMLDIoa0vlgCRFmmxUOsLM
J076ryblYoVD2IMRV4LTVkKGeBOaniEYfc78AbGS0yERTb2XIwVE74LpuZx8/gCyAgU4B+ZNbAO1
C3Gy3Je6TTYN3qTrHmjTQ+hghb9MdIv3zVA2kV1BG6ROyhSZ8OCeuU+Gk/iVZQV/IxzWI6BE9CE8
lQfxNZu4uymyakJ0VZvzq6zzr4ZQ/hSEJLh2VQHpSO7Hs+nCGCJTQsOF7Unw1rK4W0p4TH3MatZ4
46tBYzuRgAQIZMCQjx2GpAWHuk/acM3avD2T1MKmqZ+SqxmcwW05jmA3BSTdRa4OPmFWWD8Ck4vT
ZToZ8tmkzXCQKo0OWQf39W2kJAb0kD+T7RA1ZuMHGhqg7zXU1SXL9S6QWf+lRk4XyAMC+9yi9HN2
X2ubPU6xJ1s/RBKy5FGYJdqs6aiT7A2LvX2W3DYXvl4PLzA2I9hYiuKdslLJhUriud7aKqFvw+AH
UJz4VH5wGDpiN6lRmXRsciARdf2y13VzhT0DED1FHG/FOHIr9Zhdgecp34pwbL6YXNqFsZ0H8hJC
wqWweywqYuOdoJZsuioiV22p3UuZg64AgCnHyxa4LSMNuCYDD7InpHeoJf4X3l2QzyPH+VgtU5CP
HgeeZBw6wGbczU04/646FA7cj/FrZOLoylW28YupSKpzY7CZtiFB9nVchL83RVR+UXGffJ1kByUj
dtlT24GY1cvcP1c+lA+TrVHLxpU8cW2T9URLbMyd9XW5p3GVnwYHHhlrk3wLRvsI8YOwV/BuTBHu
qap9LCMJ5X0AwnlWVo8omsYjo13wjh3sEo/cqgNiDf0hrAJ/5CadrtPWz698BG94gUC8eQdKjZPL
MKqLc9dX8HcvMq6Q9zl23T3x2EALp8Ml6zTohyj8ztYlehcxVV/7HqXxIsyHBBbyOm+WTefrPRxb
w81cZCAUBqo62DEELzPuxPUclHQTtnJeJjMNH8ImVDc9jRDy7IBoNU013ak4BkNP06B7IwbyW14S
uh7Bcl7JGL8Q6ZbZsjZZhrSIIbrzPWK0U8TYLiH1zY4BB1YmQHfdpiCYLeMkUyCzGf+puE3BayN1
+xVbILvJO0buO0f5wSJvYi3NYK97jWjJOjKg+oIRaxeD8MEDwjRnAFF9ZMgi9FF8Qyjpb9HL1Sc2
SMhMGUQ5LJgSEJUSmR2z2D/VsgByX9ux2reFz/NdTOWcXNO4bZZwiJdH1bYTshzLMm1vfVtDmICi
FblOLGoL0LXylN2JopYvRVaDl+RhDH/dR14hXHNwzVeoxQO3mlCoAGz0OB0XLegADwYU81VecnOM
6xystdGDyZrApBzy5XBy5U7U2jxCZMvsMpi7YM8gPL/0Au21IxTMpVAkB5ma/LaF7HPVt6hTUf3w
YZ/RLjyniCHmJw493FWQd9mmMrPaajBjX8KGsA9SULFth8LvA+Qlv7uqyT4g7AU9uLOSyG1UdsOd
hIt5fZFMw60GDO6q2/R14Z7itCnMKqqr4Upy9AqoPILkXGbcfMB2QYAHxRPoCSFAJwhuz+t3jn4L
ykZDkpVJJWrTYSbZKeKqzkC+VRox0pmAsSAFFRNh7lKEq9mCQ7JIeA/u0ygZgh/41COQF3yg4mCj
Qk7rsRXsXk25R5GVukcwhZMHABM4G3s2TYhMLcKNqXR33w9lQCDrHcrdYGT6JPoqXuuaocnVIUrh
WKeVBPdtjl+kMOChIUDHPM2MTPEynUu9M3DaO9o5Qak61W4JMqvdtmEf/Y5aRj1yYqZt3QTqABoX
sNbOZCXaGOGbrzKYYMGmAkCscFR9Ar3dXEdjgDJ1hj4PWtYSfp1tWYDi2nXsceyjAi7a/VyAXRuI
LU5vnJwmLKLV3GHZm2TC81IB36sek9iF76LhHvRHg3Imo88tVfLLMHfkXCjhPlRgaqSV99jfHUjx
q9rJ8GrqlL0BJh9nay+VAvVpQpRtFuXmCwur/CFI+uom6KL6KvSa7OteT7C24JHrl0IJtHNi7Mwx
rShZzOWZECjswKCeaNgumwr5ycXUpwc4UbXrOU780au6frMGhQ6jZjplE3i3lejgnu0oJMXORP7c
0oEcsmmk27r10xWpmu6W9o6vMK0BM3pECnye9W4F5S87s8gND2PXd48+6EGpTNXcvM06q9CzsX5a
sbzMNjRRSJ4NJqgJEkkETrk8nsIVeNH9/RzweWOSoHoUsF47GmHaY9HzASmyWCpwLwkOqF9DsNdE
Fq7QUwVsYSrujmqcL+YIzkUrkiuPrqvBY2eQteddH9/LNpN0oQjyfruWieehJWKLk2F8imBmtdPQ
+Da1nxhylWX+ls05IefWQhl+RuhRCnx6QoVuVflSDx58vLQfVjminVLc/CLVEOEnPUYVYsbJJ2Rs
r0s6i+HsMdpkK0Qrw42hS6NRoJDE8tt3jQWaUHaZRW4FOCUKKg2mt3qA5n9so/IDiTSA5mFZnB8F
R78IQjQOu6mWJULJO1QxZac+G6DCGxzx0yMqAqz7OuVfBoUScdVMrga5UQYXYAa542e4uWHTC1sQ
ykY0Wsu64Pl1lhC2r+TcQ7liwkVV0+7aWPR06Aoxca1qb+3Gd0nzKWKXbytpzCN6MzjgIf93hO9F
xZZjYsc91BnIOJaBA7+YoNfF8/86KhFf8yzLt1mZApfRqX4Abx+UXW1J9ZSUOOaxcV4EE3WTq9sk
RWOeC6pv07FRXwMQ3VcNK/1LPY3uOaoDvyYTQR6KL725idMKYZvE5W8NLTKoFnKIt0gfYIgi84On
MUYKOgGzFIPo8WHGUQNGQtLCir6ro31LgvFrpKWED1sS1uuhm6P1JGx+aHs9fDia1xtDhvyzVxYG
QUabgixVcaES83iEN44ese2Etg1gp5uX9aodFLuFLXezRumrMUXpaCTRGXT9RrbR/FhTjL2WeWzt
tGDOjNUqyDVokqFJMD6dkVdKxgCbbZt0d0OCSVY7xMOqTqR6bUCxffVNaKF88POZIs7k2JQ3qW/K
U6H4/NjbHEIflbGXJJ/t08WIbmmBZL37PHOnEW/9W4ez6hRyY8A1NvnUw3JDFaeSlPRm7iUFgkha
fEQ7e19XLXYUacZ+T8bO3eR5XyHW2oZuYVgDPUo+5fD3auAydI8I+xn2HWLwHfAxpdciJd2HQBj9
HqP3ZhcXk9kkTZVu9KTaa6ynGhKVJsyLxVwx5NkPzhc7hiNhgxcHUzdUUzZcY/8ne8pV84Jfj9Qv
n+FgbkZ18PXYQFVpuysC7GqT54ED0GCm9zHJi5ueEaKXLC7BfG6FXOeVza+SSGMlJPWcPs0yUY+W
OftA86H+lIRBGQBc/zbHyXEXR43fsQG+IshSozcCnin7tBph9tAMabiIssQ91YpnGACBpwA2eryN
eJZu4sGK+3zkzTIFe/tNcxNuW4CMeH1myGhEVsP5wIwuu2paQffGQ2edFDIBEiP4fD2xit5T68AR
K6eML3kfml2uaXiYrQKuFfDmVbABTMoSLhEYD8aXN4iQixZGcZDbeASrmrY0l+7SVf7gCMPONEew
xYBWiMJuxftL1w4BErb4/l5PGnz8NKAuXHVjBWnHCGCDQpKF3EA2J+S6MmrewmK6eU2ykixb5YJd
0nD4TRY+Pujad7vexBhx9TM0MxmsK59djq7ZYBJy3XMx303Z5fUbUq+23HQlyjEU/u+6BlEY4IQs
96MtxFunU3nUQYRXQkqDllSrPl1l6IBep3jGWWHnuJl2Y0Gjem3TyIOmAFXfOkkH3CcLu5zACcjW
hGzipRglgLkENeNGhFxhE0674SkiGpQqIPlHU5FiF0wRDh+JdLesHka4YJRJ9jsI76jgkLckX6tq
TG4bGUJFkoWKHoMmKg4lnzuoB+Rkzi4PRrek0FAcLXYvv0AxyvViNCXkOwGd3bitPFQ9q1RH5IvH
TrOSIZQOVqXQTTBN6EdYVupO4SF/6QAcZXdD2BG2iAc5Zivs++oWuQnxo0B4+rBwfaxf0ylorglC
Xi1ExDW77uG1qIB/DwCUZg3ySx/kt1ZjkAzqTX/y2aSwZ1dTlwDELS1ikMjgb2ogKQeo3/g5TmwF
Byq8YQT/asljF9wRXvRH3uKxsyqLX2CPhIrHcglMkBZdDX1jUeyhmdO7UvcJWoCSAqhKlL+KpNFv
XdgAzyAqb5/qGeos2xlgBzJkL4EDzRphZD1ZUR3zLQbSfB9EHuIWJtsQyrCW6mTdzhE1K1O14MbI
2Z0JZgMv8B6bY7DXc/YZQuryO5El5Ntec4j8SrJxAIiqRaTy+YQSBPoR0bjkDtUuDHV5x4Js44ah
2UxirO7QQbrNiDCHJaQ+/Qd8fgBuE3yVvp79HRhB4AnYmMNAJvePNI7gqH+RDEE1a9YzZPNXNMhA
SqgRRzk1LdnQRmSnoDHI2aND+sw5y+953zerSlXmVbPQH6jLmkOEIOpqWUFdvOy6tL7BDHJ+UEAT
AVtAMgNAn05riheKYj8EWXsRNW4AiKnmnQqbtlj3uS12SlXiBqNEepFqxemHLaBkzIdKPSpP6Ib0
lHxKEzUbm7T2HFsJCo7jbK9ahU1wljjJG+CTiGajJYLC4tQcOogZIDOCtGWhDTQ21BN9iChwkzYo
kh22C7xcI0NJkdG2WXSZS1BMgNJfDpy+wAMmw+SjVF9Y14/Hy+Jco6fy56QpymtAackD+EH0Lk+m
6daXYXAu8fAO7VQYUGKB3y8YiXu+UDhq+k2qG3HLcnS3EA1IuLFxCqqQLAZ2V7E+WOVhxt/atrXL
utXBo+DQ1qFZy9Hqk3SDbnY6Wo9o8UU52/GqYum0hpceUivqDqdzD5HHO4aTAF0LVoAirlKdrap8
Erf1XPtr7wR7i+VF7FY3WqxZ1sV3wRQCTKkDGe2BHwQ3XFbNTa+T7gwMoT2XNseOMdfVvOdGI3YN
P7kcKlRVlZjE4ziOzetEImjUaDxkmJTRSq/UoMJHh2NjHSFkecmauvqUULScPM445GxQJNRYJnfU
dogS4W13GdnAm7bBAEFKPRw4ypmrdpqHM6stTKmSorqZIae4MdLb38MxnB/6oIKasMrYvIqZaZdd
AS8xKnqUIjKsyTricLstqna8awDZLB1BSoCeo2YNqXa3j0jXR4vGcYpMMYDsuKEpfASw029dXiU3
3ajDvQb+eKy5qY/CaL+aWFGuuwiOs6WMUUsOvv2SR0P4igEeQugMFQfr8xIJV331WCaD3dls5Kei
kxDd5HFGnrk34Qt+DNNa3kDR5GAThVOuzeBRysIVSdrii4a/1tWMp3BURmbXenbRWvluPoF2Khbh
QKYHDyesbV9kUAHVpr0BkJkgga1zUOo6zByPpo6zp7Jw+XnMo8rikB/EPRW1uZ5zjCAwHM/bNzGj
byEBtfcB66HLYmLK2IJkjLuFYpW5wOSWZQtXaIV4xbwoTn1RYenJKkSePSxfwdYLrVjTtouyJYwU
4VFEKkS+ToaC3m8yjAGgJ6x3edyBhggXuzXKzOzdqTRFQw5++fNFtPFAJwDWK6G6EehxLfdIQlcb
2IaF75Ky9jSUvn5IfKKeJ5OAhDgWSQ/MlZSY/gDTvk8c6S+WioCql0PTRl+j/8PdlzTJbXNb/pWO
3tNBgvOiF49kksmaB0kl1YYhlWRwnudf34dl+3MWnCCeM6IXr0MLR6QsALy492I69xwQTiG7rMBV
qeMY6dCIleZ77NppaEYtDlM48+gqbj807a1b2+hQRwPuDf5fAUv+p2H0gJs9wTL8A6PnJO3/+vR9
Sj7A897/zZ+oXe03yHZCjA6PPkCiA0LyF7ZEVX/DucAwNhJuAgoTAlzHn9gSQn6DhgGqUnCUAeGz
ukFC/sSWkHcGV/ylauHRHeCTf8fRumHT/wY8QOwbmAGwUQE1vJXc4GbwI+ABuMKMWCsKbXJ77JQf
Ef6fCbk6s9vfIzzzNZ2TxnaLUyMOmr1SuzrFa/F239pPBtgkpKShfqXQVX/69/70P81TNiU6oIRA
wgM4kEIgcIO55sOS/uvH8is5RSSd/fd/eNFWePIHty8w25C9AqiSbPRhqDqAa/zF7Sv/4VAADMHR
Nq7m/3iN/ZuqAR6OgyiBkt07dvwv1Omf6BwguQDsor9Q9ZsvFJjTcihAbVj23f/53/+gXQWploFt
Ag4SwKPrGM5Hr5mpHk1S3b/imrU2DlgwjKZ1uxb5a3XmDFAf8BoiwYVxBwxyqy7tFRZ7LU9cXC+1
1lOX6RRoRRWPo3X7WnVVi4dNkBi1pgfm4nGhXrmqhvn2/79L6YCO7blQ2X9v3/rk7fupH73/oz/8
RjHt30DnbAFbBAVhE6Jsf/kR2Nv/+Vd/OhJucX4DnZMCGU3UDeCxfYMr/Zl/JEv/DUUuAPfoyD1A
zf07cBtc8iT/SGjb1ICA3MBzp7VABiW4VDO0PhhwN7GRQpZQJaMoqT0xxxlP/Yjn+rt5Jq1lOF2N
aiPhjpA+jWBrRkEx7hmdzrqfcamxjJqooGoDhv2dR//uaMN2nuDWTLysRkDRjEFRUp/IryT70ksg
fx+fCd478Ubh6MZd3UwCqO3W7LnuNnOedDeNqpJ0XToEdUzvcHA7zJ151PMuLOr45TLTbUi1ky60
2RohoZbjMb41Anu+1rddFuIa9/7OxvKpG61gkj5i3/623VZOctLT2pGCKiXO1aXWHvN2BGlAKWia
N//kY9OG2gHMpU7bkV3zWmK/UrkD/BfMLK3y+2Dn/qznAqlknicz1V+GqkxJucJeVv1A69IBB8hE
wv254FmIgSPGFGdvuUXb1H5O1x+ySDSJM2aTyd95qeQyGAbGQM7BCwDNE/Ug2wJMPK9tJrJx2AFU
dkHb8XwtS0+z9DKqAsEgXtNMVFd5U1cE23rc/N/0y5NaBlQX8AhyLG0ycbyuk9xive2AogDFmkpv
c1kkKs0b9fb7iZtPy7wOMe55g2oFB4L1CvlvhKyI15TXOhOuoDMGprQo58Be5CuyorBdGsLcpBfa
hYlRSOxOkD1H82kURssdrS+Lmq2W7dQoGfYwTWmM8GztKou/4F51wplsP2p4JmEiUirSvCnSCiap
H6cpBJwyyi80BxOQZV9IEwR252CQAAxrcs/Mfu4PmuOALL0Zxcu+AtYOUDuMDxVIhLOv++1yVgyD
CUc6o5YE15BDII3Pch4Al+CMFbh1L8tQBhOStZVXg6XBIG1euMB1eoklyuGcaTSYkLSaJAfaZlvD
7dDcYL0q3v6+7FuF1/b2+0lMlhX05JW8mIPYuq+K52lqgQi7zLW3gsvTtjszVrJCxriX7oeefa2i
e9JflgANJhqTfFJJt3l2Tn/UDSiUi5cET6T7NuF5ChOSuL61UmODJmfapw47ssF4GpY38L3vN89z
cCYqcXQy7WiGWZSldPHCeVDByLbfNGe130pmTy2OU0amKCB+CmRQ2aHU7XWh0qOprC7gxV/sWrqb
pLUS7Pg4VtqO86d9dbgPU3OCz7CsZzm7s9Q3FYLcy9P+l3D8UmeiVdL1YQWYBWlxBAOX0uD2oQbs
SBFMMa95JlpXbZ6T2MDg0+SzgdtD6XEZL3PN7aBxahcQycxkQvEAvP6pnh5MIPDa6XHfKhzX+QfR
bN2VQ98jWnFpiudLtQTGgjzvt80zCROtVpoT3LNlc1Cud6S7t4ZAK4/7TSucwwFLOYODQD3gRnYO
LDCRuYqpoIwYPGx4FK+URQJpE56tS+NpAfOg3GWZIBp4X8TEsbqmS7kAPxNAT6uWP9MoAMv9/hfx
nJ+JYamkFW6BMBHzhCKi+veRDIdCw3XQeNlyojORLCcxbjyUHLOh10GFyJrIZUNnOZJlEJWQKoqR
3ehtX4Xm/KOsDrLyfd8wHJtrTNzWht5H44QMZNR3afZ1VK9MWzBwjvNrTMzqA9jiIgMpId24L81Y
ykGjhDKw/YHzWmfCFrrZ8iB1MAsxS6+twYSHTvab5tlk+/1kjc2tDPj2URuCChWuo6odKzzFGbPo
6L0l3DNHYY0J3HHOcOGOAqEg6hNARK42dY1x+SH139M58eLyB5COl0WUxiy7Y6xPozZuXSnfBlCK
p6+rJSg849mffDSSrDfzWi1outJ9KfYz0ZLIa5eJVMB119lu4DW6hBfXz7Ny2SquMQGq6DJQWEqE
5BI/memVSgXLKme870XkJ84ytEBHgYtpDEYDMI9Ec+dRFjTN8UOVic1Wj1HurLdNoGh49krA3qo7
iSnY7PHGzURnCrnjZd42eyWwrsSpmmR4bLNR/npRDL0zBp+Ypda6BCUScI+6vG/VgxX5w3jhyJnw
7EbsJbMYFq/azEPtyG3VDf7+qHlG2X4/GbVEqsZYgB4IijwYF+DxBc7HWX42KbzTdqOcqqs5kjGw
gfFU+msCaPxynVPBes1rnolFac7jdt4y7QA8tyy91Nrndj7g/dfbNwvPEZmYjPq0lyerbwJ1MD3D
jr1uqbyoWi9snglNe26ge6LDOr1CnSl969JXaJHtD51jGvbCf0xQkAVU1xiU8XeN/szX2yG6jy/d
l75XQJ84TA5246bf3ByiWybEz4G5jO0v+0PnOOPGuHHqNKWco65sgNVNNVWDtmzasO8mEQUBZxVi
65ZplP6ZZ8cMMgdg5LWkX/MMvIJ0I4EmtEahnvBeg/clTMTiebGuBpDkBBOKcUk1ofpRvSxHvkvN
nUxAs+IJQZIo7qiGJ/Bv1OlLX122NSJM0PZrVRhGXTRBvYAMGltefZndFQiB/enlBNX2iHo6vfZk
TSuwMTh3rKpPIxVUnvLBjqLLUg7L7SXFKBK2swT1tOvdPPoAQacRmKJF7xS80TMxu8jdnCYRjGMt
ix8DVQ5xjysjqQ8XGYcl5FhAjK2i4LsLxuJbkxyl9BllMZc1zayqy1poJVVgGHO5m6tjBoCV6LjH
Mco7r+aJM9rqKutFVDVBo+O4Ny4T5L6KsX2yp1J+vWz0W5476QL00nWOP0OQjMrrmDeuRsvHxVIE
dueky3dVipPmgZwdwCiYd7hfj52cekRuHCUDnbxg18iz0JYhTtpfFDArjQXaBymwVdwAi05F1zS8
pplwre14kmg8NgGqzQ8SZM+IVR0NnfqXGZ4JVz2vrTat0PyMYuKIJr+sHHWYqvay3zwnRb6rQp0Y
Ju6mZZQAXAtQhekCLA11uB+XtcxEagIsZ0KTBpHaAQRtINdPggy2LURnDjKssIw6GCZEupDWqz7x
m/RnBQLstH4om7teFFEcs2yYgVN/sQqU1VtGh5VjyeSgA5sBIGbl075lOB4jMwvsCqB03c7zEKCi
t4HyQ0pdfaXgNkJViWB54pmICdcUKhbjSqchsEusqb0SQvPBa9XpeSJJYBpg+tn/FIbz8D9PkvL2
jSf+Mxlap0dm1QbaK31SfVDvQ4sxuaVhczOAYdlF9UOQiXTTeLPCRLEtj5MM9gEYLkZ1Wp0t4GO2
DE/wKbxpYQLZbroxVo26DeTH0dNcsAodc78/JjeKC4oN0M+mB5EAGO9DyEerASfdFmPe9YE2r7dT
ukIMdrR0wZzwGmd2zSSqwMdAIUhpRvS6TdbbHmV/+zbimYiJ6SKvqoLUeRskKNPscE0f2pPgdHV+
BQCH2keTdHEKOAaNIPzRmWDt+7LgHgRF1Xib2x/6eauAuOZj+7JM1G616jqIe7CcACHdJaJ8xBs6
E8+dsZJ+iNo6iIprEwU+Mioj1RuKpfiyoTPBLA2oQpSnpg401EzLNPLAKyBomjd0JnxLk06qBZAp
MK2o6oNUzmB9XobrQr/MY8BW9NHsxdi0mpHDNk31q0ZZf21YztxXguHzJpUJWTMdKUQK5z5Y9bdI
fQB84TKLk4+j1ibNAk0P2pUBDpaeqkjghJx0CRnsjw0npp4sVY2GJ3c4pA+qNx/1g+GAiP9A3fgw
HUUqbOcj1WCZRXOQB/SpvdRQq3kd++t1uaWG4CM4TbP0uQlwT2u7YWzV9NUEnN6In9b680WGZ1FO
1LQk1OlINYpJVRdyEVcSMf39pnnDZqJ0BW4Kb0VrDenZb6T83vZPedoL/JDXNhOhRV3XMpD+UEfs
m+MmJTzW+tUqj4K0y3Fza+v2ZJHtunXp5AJDx1O6m2fF3VAYFx3XjHearZOmlVFdy65E013z1tHn
91pg6aoVRignwVhMhKaoTkwUHe3n5EuTX8dxe8gMFAE09uGyaWVCdYgWacgKeOOQKoeiMw+pATKC
3hB4Dc/0TMCiEgeFtl2O8Rf+angoz9kf9vvZ7J+bWMNiltJ5ite47Ve4zKMJodGNel71oL7t0MAO
2sPqKodtzyGivOd4KAtgkme911ZQdyEPf6lR+FhBlV30yK5sk3nmW0x2bR3kSUs0GGnTigDhtY8S
nhnSW+54UA7yEXph/SQIhfeDybm+mDCOFkWZok1daFOJ0G+UYw/yMTe/M3z8JHq/4Mw6C25q5i63
8wwfVLYHuwF33MP+rPPaZQJZn5JWAcNUHVA8Sq0Q5CP6KnAoXtPb7yeBXGUDrhulqQ1mcEeghAj3
RvtjZtT+/triG6x+BWq1ilqBslGgBfHDphqaweDJA3FqF/T3onnd/P7cvDJxnMVyDpUy9JKGybG4
6o/rlebLR+qLVEY2BznXARPJaROp3ayaOKeb3dUSL1d6VQcgevVjYgQg3xLtSbYN67l+mMBupUlW
ixUfUt7QY+lboRpIQR+Ijg7vVyJn2mdxT00DMHtZKZuh0L6XvUouCvI7b3UNP7sHfcnXzI8ETsXJ
GiwWqsmgBSeVMyj4qeWgKA7IZC+dP+07FmdpYJFQ4B6g1mxtftWbTgfdm9G+gfgHjb/tt88bPLso
WznYwjS0r0a30rJACOk1Fb3r89refj+JtrLKZhQuou3KuC5n1Bw1txT/2R84L+JYQFQdGwbVU5jd
fp4OJhSZy+sBO0TV/e/o9HISBguNUkttbLEiVFDYA5081M5VIU6Zl6RZAtYShNK6nuEDJhciloiC
/ho3AiFSRiDSLecNnwlnXe1QB26UbVDjHWEolGtjFj1r8ZpmIjgzFgmUIksbSPY9dNWAs96fV067
LBIqmkAKMCawCp6uzfSRFgKM5fvt9JmUwIKgSLqChQMEdABvO1aAW0jQKvimn3vksIkg1wfiK8UB
NdSbmoYdSoK9ESeAdWYpzuzcTsElUAWgpHGM/IGg/rxSHgYRHIhnLyaApRgCtjMYk4JpDUHF1+bH
/Xng7VdYeBRKNEiUVailaL35/abHRCW+YzjJA6iu3OE43ws62havcxOzfdlpmihwUEK1dRtAN2Zx
+7AL7Ls16Lz8CR0FoizNsxOzx4bACh7Uc/QygruEDrjDXUX3A7xI1plluSjtYSYN5mBxR4+4sUuv
6usqVA/LUSRBwxs+E8kDoW0UpQZuZmwkaRCgW1AE3J8ATppm0VEq6mzxHAXL1NobVBZMcKPRi+B7
BguPAt2iSoucNgB/Vs4UPxugcmuzCxtnNtQqypXhOHIdSOnnxryx5udiEGxBtybOuCSLjlJQEyD1
CpKbaoCszAw1qTwWUfsZ9HYHcCCgJEdUM8GZV40J3xksZFnbwvgQ0FSbQCoP+5PKWx5ZoffWUiWS
9tgBxSFUpvz1CHXY2/ROdzPf9nRP0AtnQ8rCpVqwHNK5RS/RbR+qx/Z68tdDeZW7ucA5ORtSFiSl
J0M7KVJSByYus2l+1KPrPL4fNmXAZ8E3cPKPxkQvON5jSjJM9voGFV0oGT6D4/UARkk3A7+wZwps
xfMpJoJrSPB0dYduYvJ7rtxBdZcYD6COhd4dcZbqwrTNQqlAXUvTMZ5ADOW3N9qhCqBp6w7Y+EKL
05W8C6/OWGRVDh6nWFPgt5Y53+tTc1PouLQgomnn5CQWXQX2LymqphSXOcbXHnXytXI7Wl/2J5zX
NrMi20NWRkaioO3lNV2frPpRu3A3zQKrCE5N2hIhjlvDvjKH2JXJcIPCfdHk8oa+/X6yVNZGYVT4
swW1fTTvravhNvZBxP776kqBesi8PPh3qnH/OdCqW8I66UqW+zkdF4IzmXGECECav+xbn7MfYtFW
U9sqxVLgamIhn0zbbwDKacE+ogm2eZx8qjLBDMSZXnQF3B/cLEVyk12GcUf53UdzUHD1SrGBdkHH
0k5vbfPU9L/vW4Q3qcxOOpKaVLdWhBKKV6Fh2t1ag+T2cyR4M+LtTliUlTz0XaVlGPpypfi2Px/B
23K16RqWrujagGN1FmklbZpbcYobewlEYYlyoxeCwfMaZmJVgyhWScCxESRV5xhT5urj6OybnbdC
siArtetxI73CLnG4bXBx13TMAjVQDsY1FKcE6xfvA5iIbeWuMydQPAdD79uaP4jy/DvQ6cwWhcVW
kdgCkxTF9lwLeuLNIRTcUYoM+qUHyytCCfdCLXbPupviRFx4ypb+M8d4sgTfxXFaFn+Vp9M4gse3
D4wYZDP9chVLkwOWZkGm4zXPhHHbSlI7tUikxVgVEKdYvi+RBeIfO9Yv/AAmoEGiCkZTijxk27d6
81LNL+34ad+zOJdbrPLOSvOxBUnWdvmk+qU/Hgd/u9wSHep5JzMWf5XmhjrNg4n2E1yK1w/ZleSC
XMeZAF89ZD71FMEjFi91KNte5mQRgIk2GDK+ZH3DwebQBdYnPQChGzxLtC3irAf/gGWVZWwbFT4G
DO5p6pf9w2pcp40AkcUL8nfOiZMvkCEFnUwFmu+/Toc+VLANXoP6C3SqsRkS3ctyJpwFZoFttwfH
PJblNBzD5Ko9msgiF9/ivL+TnnwDCLhBLiVPiDUJIitH3B7s+yknyN7966RdAi4BaS4w7GylXlx8
nRPi5PNlC/H7hJw0LgON3KUlDqwQKHQmq3Hlv7T5uIQhPJdhQlcHFRno5DCnSWM8JbHp1mkbFLN0
aOzksG8aTtp+r706GT3IkpQYV5ZIoBk06HsjbO1WsKTxgopFZi29kqSprPfBJnBMsO7Qq+go++Wh
DESXTpyZZZFZZdFnZZpg+Et2XONvi3xnZJfNK4vLKgu8Vcad1Qd5Uj4YkDOTbJGOMMfoG0nJabYB
2WUC1Sxcowx4F+sg7rLCbfbnk3OMZBFYS241UWzBGzP6OKQpVO19ffqu6y95Ingj5g1++/3EY6J6
aiUokAMjmNnAKsRkAUftKrjq4DWufmxcTxLDzkpsg2Sr8CtiQTRJFmyDeK7CrLQoyS27RkEwyXXi
ZabfaJNLFoFReI0zkQo5h06p1KUJQIpKkgdJugGh9/6M8ppmds3rkE6QJNMQodrPGK8K4FR2VqDp
9ls/b3CdBVoZg2on+oSBrzLo1UYP8B//spaZJVVCrYkq5XiChDRrNNwWumit3ibsnxtCkOx89JE6
10DRv+0Ktvta4pZ4J489/VaGEnbiq6Jetpk71wsTo7Zq4mjbohdwOeNhbT5qP7ObyVORvCpRiR8n
Q4Is6OOnkNKUllhHJ70nu8kx9YrAPJg44CZ+fFEae1fgOw1XrZ/Bm9ljGrB5rmM/zoL96T3vlrrN
RGqtQDetNxasTfR2XW5MyEu10Z+itP9y4dOhoPohx8iJpeqWBYzbqCZOUl7FGw/ucp2KAL28wTPh
alQZ9J8sDF6bXVVpXW25UXpRSPEaZwJ2KAe10XILyFEpeWsy4hWN8Wzml6VIqNN+tI0+gtHQlkvc
Bqvzd7uIVLdWkkWQDjhjZxFXMniXlanaxm5erxlEIQLavOw7DCfTWEzYllVDkjnHerqA6TkJE1uQ
Zzg7X91iIjXvybgaeL4M9OcSaIHcNx7K6/hLBbX4BZTmAsvwhr9Z7GTZW6UpB187hh9BxT2+htLc
vlk4hxwQnH5sWJfyfibVZper1dd95Rh5YIn2VxcHWwB+1m+Cfjhpk8VegWt6WgcLZtpuR1CFGxg3
/WHxQFp+gMDJQdALz4GYyB0b0I6kMtLN6EeB4UIG0+tc6Cu48+P7zu8X1gNBBtoc/kyGZjUfCwWk
L+C1Bdgcj8qgqgomX/MhZyc4mb+f/c61z8QxrQaKjQ3az2/Mewq/gohVKjsgw3+/ZaiBx4IugEe9
5lpUmMJBhIJX8qMzdNFSmMny/k3a1eoVuNbO3P4wHjR/Q9hQT3SRxZknFqSlQLlMszoEOqmuB2Bl
excEzvs+wIkUlhNzAKn8MknYk4OM+5DiUUklSbjfNG/UTKjLiwVcRQ0fJvq1XPu18qlZLqoJAq3n
R8vnyZJpkHeoA6PEZYP+alY/exGOdRveGU8ymRAneVpJ3YqUbbZfLflr3f5QQRsfC96VefZmVmK5
KWbIb/U4A03fOy1ySllUVc6BEoCx8KNRmgwPvt3UbSG2HGK3eo191B6BCds1EQWaXz62tzHE/q6L
F/NBtGPhTTKzOK85VNVqYuOiRILCHvTIoy/qcKFvMjFt9FYz6FkPKIr6GKtHyxDMAWeGWRjWmttt
pGTw+QRqHuar3HyFWFZaroLFh2MSFnllGmksFSru8HJ6DabreUU1u2BZ5q0/LPCqSiCoNmxzjDsd
D6AESJK5Vji6q4u7o9epd0TAhG3jfyYKWEKqCOc6vesHoLm1n+38K+ohc5P3bpLfoODdhajQYT9J
bBuKc/2wkbwupVbNQwtlpgWiJP1gDt8hvplAjqYpatXRpHWuNoFUyLTs98ibHia+E92e6Whgempg
m6SvlX7U6ufLmmaDewRmTZcxO5P9gmJXN28SR5g5eONmwhvKnQn0lCXcQ+hQwn2Q+yt7fNwf93sB
8blZYKI41Xowzxd0CJqDhNVTuwKe2W+PRVDiid6+29DAste66auNJ5r2Nrq77MJeZ9msQJ+7jHGD
jnM7iPVbC1VbIvYO3vLMYraoVswjSoy3gg31rbjDRe697WrPqzvdpEdsBXxD4FGcnM5iuObEMrEX
wLQv0V1TfxpFeybuFzC7cOC+h8SY3r9g9JLr7GkKcOZ058XJHgpvOZrhpZ/ArNWQpJU10mIeBvuw
pmGhXpTCCfvuD+EdcEBINQmrLNq4aMfYbcv4smcswj7322pTLzSjc7iUZQOiDG16hiaPIdiEn59W
wr72181ST6bcQgxghGbxcel1aAub8zR834+68wFNVGZ2k0JRe7OT5FDKrOOkxNCg7Reo/kaCy4Tz
KZywz/6Z3s22BCm20GwhMgaAVmuoUP8qXQmUCokZWBeyH4Fn/ePOw8ghjivpiRoSwGq7Sn40Sv2T
Eum/7xvq/NmBsI/+taIm8J6YhBrNbwn5pujfi2E65DVIARXZkzWoBTSzYPXmEJkRFgowzrpdm2NC
wmSRvXiTFWq+UwvnrtZ2iDw7fR5mau5k0Efb/zyen7GJHdLBwyzlaij1RHU605S9KrcFTsxzAiaz
66mu4VVUU0JI0xzi5BskuRwICjpQtYC21xMEPQRJ8PxCTlRmswZqh6JcO3Q06NVdM3+2l+gARbzH
mX6VhSWJHFOxoIFCk0hGOksNZyJ5id6hIKB52p8FzgmSsGgBGpGlbOp5DSMlkcY01K2qrFG0WRCz
vU1HJTO+qXZuxJAP6HRoBjhN2k2r5Ci6kjYLqnI0bYgdqzEh/BXV41yC+XFeI+vNGMtuvEMZD8op
naKDBsGLOUBy7lHXq1iUwDkxwjK/pBNqnaq51UM8n3kLVLas9Oc4QpM6RYVNETmJ/BPyQAKP5WQu
9pkd9U9aaSmSFup1h0pfKJzIHZSticCVeLPMBERmKKmeF9CsWbP811Tdxo32dX+SOdHAMpwYvT6t
kYyB5wQIt/U6G49N/lTZgBP52vhlvxPOHRdhX9q7qFes2V6UML6BtHxY+tltfwUtq/frG1EVGmcO
2Of2wuraIVug1mrnsrNod8r8Gs+CpMHZeBD2hV1NOmgiaIUS6s8tfOg4BJEnP+iv69V6gEKQS337
k8BY2974n1tPwr60L9FKER+SEm6v1Nlj9G37nAc9MPz4Sp1Al+9ogucqzuGJsK/u7SJDyX5GV7W3
+quXHSpXciMf2p5B5UPa4yj4pC23nvukbcpObh+TZKirdUU/EMs+qF4VdJB8utaDEq/vkJbf74UT
8O9Td9LJlI4yyMzUNKygoqbPLwUQYCR3zLJ1VaiWGTiEJKLnA67lmIMNUqAEMURsJXRAO7ZLQjx+
uCCF3iznlUEjeJjjBD77Og/xd6UAnTd2i4WnqXdSJbgu4qxN7y86J7aCXGFmKZ2GqqtucJPIdroV
euDZVR4/5ihe2p8QbtAwK+AqKxU0rrFN2QrEN1AHhKJ+5Ne588dD1Dy5neAammMn9q1+JrG8qARz
nxQadN4bH8BXX/AVnLzCPtIT2bToWKSY6nvTdspP9n33vXOTg+Qqd5F2wFISOeRoiWJyy+lnYoV9
uB97os2LnJHQuqV324V64WLib7EFwvugCM3D81/2DT/uxgFygjk+astnLYo5Io8gn8V3UJPwJU+U
zbbj0rmvYSI/XbqsXTX0Y5W/tA4XYi9tfT3HD4K54c379vuJH0uQ/Y6xz/rzM/5Iy+qd+lrd/JGW
ba962e+K9yFMwEMqrdSKrs5CA1sbuwyb4Rg1II0S3ZHx2meW+LnJTWmlaH8FjY6G1zyqflmsx9K4
LOJlZttbRSSB2nGThdawOukQKmpoyT5Kd6HZK1gkeZ/AhPtECLQPF3RhJk/D+Fj2OBM0h+iy06fC
vvVbUld0qNJKQr1rvDnSPMm4jPREYflUTNkG+oGg6bj+VMguSANdEn3OsNTuO895N1XYN3/Qi0Gw
0bCSMNMWT1nsoICo8n7TnEhW7G02TkJgipKopUpLwsVd3G0lyh4lrEOGo7j1FUrkBSsRJ5kr7GN/
HZUgFSq6LdSG362rPxJG95aFxP/vbYDOb0kVlmWFRoWldTZNQ7OCnq9yHKL1QS1+zhoU0yFa3ePi
dd905zcMCosBMCFIqvVRnIZWXzgDKp/s7D6FjndTfJvrxNGsq5X+3O/q/HqrsIgAre+TwmzUOJQp
BJRL6o0aFDcHqNHmP3szF+yAOIAMKHR99AVlpOqkKzBdIVEUMiqONX3OsGjh4AbpckxU3Dqx+rVb
3hpJcIDg+gUT9SuUSdWlx7Y7v9mwpzn29kbtbA8si1d40rfShbrvvhV5vs6CBwYzGiazRl8yLt+/
1qEG+Mx8NH5KEKn+FB/loyFYhc+nMqhnfTQkamaVIdo6kqbSLYmrZag3Uj9pieDB5fyeQmHRBHlv
2Krdon0i3TTWIe5uZD3YNxKvaSYfrDLZSk0ThM8YFxvtDHGoNQJ63qBuc78Lzs2AwnK4FDFKWRva
baehW/Xtj2Sg3pHnl3d6AByHbO+nKYTtcoKHhRjIY6ZHS5NnIbSLQ7pUzhrbblGpLuRFq0mwPnJS
NIsviOpYK+NNBrWRHhb7thQ9QvI8iVnXWwsMMSMEf0O5NL+k0Wvd17dJ1f9e9oMgM/NGzgR9NhdK
ZGdDHJKFeJGWXeMuReBLnKs/hSV20Us1NvVcw8I10quFtk5pBtBMd6tp9KdVuSu0X7JROLQsBRt5
jveyCIJUVcaWpGYcgl0kqDQTJDvF66SqX/Y9l2MrFjeQtZEMffZp00atjnKTvhTjetk0sLgBqaZa
DTVwGqpRNEBtLJYOtd7W3v7AeXZhonpMzCSp24iGG9896afDCpH0rk0vHPzW7ckmIjLldDarmYRz
0t1ndnlTRY/7A+etDyx6INNjCv5f88+bkx6XP9vNSfV126KjytUTb9F5k8ts0SNIwFvdPIOcoZr8
albcRBWcM3gtM0EcgwUFBDdwmxTMk1KvH6SoFGxCeGu2yYSvqgxr09U44sdUkitPyccuhnyxPEMe
3AKd6XNf51l3sOxKQQnRkNdakA5xbV9rdq1Nx9osJBEdCydXmcxSXuDYmdPewo310F3FTfIkWbmX
rWD2oeavfXfgdMEiDfREq+vZWGOcB5vjQiRnpdqnWJKCVV0EFuV1wazdxZxNSo3EFUIjOujs8QaK
5AGUog9DJyKJ4uwcWdCBWQLBS2a8e/Qoi5SgZSpdQxjXTaOHVv0U654FueZ9e3HWPhZ1gIJ/dVqk
Jg/L5HU1APkG/SV0yCDhdTMJOR857m0w0V8O05iUtMvDqclv6aTPjrJgD7f/Bbw1hCWAQV1jtspS
Fx3TOD62qXaY7MylEgnatjnm1fNQT3itgigjyKn2u+Qky3+wwWhaHhmZQsOSFi6FrKSeWr5NW8Gc
8JpnskHZFU2W1JYUKvK6aonbqVW1QPo2T+uyBa2/SiXBiZo3MUxuaHWl1Y2a0DDuy+s2U462LYoS
3kcwsW5O+rhUK2yUlJk3TPJB7980knj7M8AZOIs0aA2D5KDxoKG1dq6c4Wq0LQTW54Q3iy2AfOdo
yoBmhK35Oen9oiycKLGcxBDdxPDGvoXiyVo4RXNbZ1pDQ2rpbo2XuoGIVGs40czKZBG1UddsM0uN
snP5QRnv4v5hpLHbUVG48UbPxLKqoLS3HksaQlUBd0iKo60/L5vTrccTu9iaJK9RVNFwmk23IIWH
k6ZgTnmDVj82HWfyXK5DFIcStk4JMdwiMwRNc/yc5XzJmjKnkSJJR31O/Ziagd7mrjyL5LZ4I2ci
lGSZKaMsLwkBTHE1Ba8BpuhNkdc0E6FZpKtaWlM4+hh7axJ7TS26mefEEMv3QhdzgNqumYWJITuZ
8SLJj0v7SRNd+nJGzuphyZVZx6mdILdoQ+0sKFU46HYmKszjzChL+hIXfU7mCHaxJPWI1cqttNkz
Sk2wXvEGv9nsxM2tEoGzNmsWViD/LsraAceFd1EEsVwvZdnSRpHaJEzj8q6r5ttuEdFxcXYkLMHL
SGs7T2nehmnVh9MKDMhC3GgZPKOR3SoBrWSSPveKyDd5DsQE7AYtT9s5ko6RgQtHZTlIalM6+Rq5
RtaI+Nh5M8Gssxbq5klmZlVYq7PTKBYuktLDZTPBhO04ZiWNgR08LkqD56hs+jFntkjphzduJnD1
TpfN1oSDxhUkVWT5KCsixlBO0yy+S0qVPKvAgxOi0thrGvOQWZfRhCosuEtdjRRybXkVAssBGsnc
tWNFkIM5N7osrkvJ7X6uje1ltkgzG8KcyL/j7TTmReZlnVIa1w2oL8YXIHMy87kB2rxQLgs5lg8E
Unk5UPf4qsaYc2c08s6JZO2y7RmL8MniLDHizUFTVXLj+B47HkES4sQXC+uRKKTtijKuQhoZx4mY
DwtYaFVzduZJtAZw0iiL7rEA+rBBjVyH1VxfrQpoH2vQDtki3gaOp7Lwm3bqy//L2bUtuakD2y+i
CgTi8gq2sfHMJJNJJpO8ULnscBWIq4CvP8v7nIfZimWd8mMmVbJodUut1uq1oMKML1jmbhekBmh2
7lNds2QYH56u0aueI4tK0XYUMMuNRGnoOsoVZpGRe3OW+Z1bwGF6cPbbhhOWLgnHhp9ubzyKhZWR
e17XGayzMHw9R6UR85mFaCWb00/3DS/vy1BzrBuUG09kObniWPk/sjEaAuM+t5RZe7oAJCmcY/jA
YGFNjy5/WJ3fqaOpwSpsLzO95MJrMnJxSTYHp3qc9zwXMV10nY0K25PLz7472SvbmebWg0u2bf3Z
Dp7HzNoJCtoSo9LYR+X0l7+/+4XemYf18m5wcnoKHZQMD5Rlr2NSVVlHWttiNMYu2Dp+mjInKvs9
pVPo0N+3HUc1OPnvzFmJ4khL+vo0LcVs78CiXkK5Ygya7tzWFXKJ2z+jMpB07qaZPfX+WqSnOtji
ylsObFw0tlcV0mSQ2ZITlqHHMT35Qxkvc5KWRuiZOfqKeAgNyD0ERKrhjDek3Qjp9ru+R8acjYa/
BoA48BNJ+7PnGk/19uP2yIoFkQFnls3QlN+U6QnH8IVFsipCbthmFGw66J/qF6R7LshKnDkoMPe1
fpmC18pawjr/dXv2inWWgWVk9POFQO7pVCzLEFLPOvLA+Hzf2JfveRdkTYuuYfArcFAp4e4v2uIr
HXV8dqp5X/7+buwqXXwDhBlYT+tR8GdP1xmpuPj/+6D5btxMMOpuHuZsQBUi6jyQO06gW+mGPvKm
7ujj1fm2cVSLKsXxuNKRFgIfsBXTLu3rXTNNUW7plAIVhN2WDBwrCkvAC7fp5EO+JeWvaxXnHjtZ
uJ6KMvvUpPwj3dCRzvr9tIAG0q+TIS0OeJCMOCDj932klGBXc73aSxB0p00MTYhtJFr9ugszqqvT
KKwow8kKgO7s1TG6U8btQ5F2uykvEs7M3e35K7xMRpT1GR5uzGmdTkOXhQV3knzSPVxfTbXByCAf
EuYM6YKttpLKmk4seKHTWXTfx1SEGSt3laV5H79qIPyM5GZWQcxgwft44rKEWL+7CS8imq3jer0Y
Y0tnRJ12k1nQxkpyc9znG7jk0DCb/vZzc1c137LhrS5epuHPHUuBH5NcqZxE6o3lgB+j/+B+Hhm9
LgFWmEiuseRGH1jca0li038m04iMLIJmyz3nKFgxpDcOUg42yQLqJFkz4lZj7yfSaZKwq86JoaVj
gTgN9x2/t5LCH6KAZvvC1RGGqIa+JGbvdkHDcmdQ0dnw99wUEQuyOTQafs8TJuZ9WYd3g1dmaThk
cjB4z8PNrWOaLoe7nEQurphBlU5dGTjJYD6uAtpGta7WrHISKVxbd6KWyzhJWPG12/btMIe50HQ7
qcaWYjRvCYzrNSSZ3HAN8pC2UWB9vW0R1dhSjPos8M1yNcwkB6PEtDOK4yL29w0tRaQx1+0GyViS
rLyNMlKE6fpU6965FdvjX/WTzrSCgSFu/BT6k2+8fTNALc+h2Dt/d8Xvu75ArqRk1IPV7cxCO+rL
nIdTcxiC+PbQV/MIsNZIwZnzNPWLwHKSZurOaf+7yhI6LxHQH3u+fr79G4oola/XVr0yh9sbTSx3
3EOq6dvazRq3uXoDw/Qv7vQuRlswUc5DjxhtxEuxHLcKZKFNOOjUS1Uzv/z93fBGYzCaWTB8vx5q
SHrdVeTHtKUorenSOc6AQt40eWU4MmcIiRe83Da3IpTkOzXve0YMIKoSZn4eSTR7L95dzyqYtxSl
hLZGHjgYejCmXe/Ye0fbFKiatRSl3lYVTUc3kizrkzW8OPZrSe7bbeXaV91WtmAEQ9fCO7WOERHB
NVuiwkHkmldWoS0rcHAmN8u5QUfNeLy9hoqwlItdpDRNF+ktsq72yfbj1HkJaW+HLrSpbv+AInDk
ykjG27FEkFvJSnmYLZ8XHETIwXWYQdXwUly6nYOD05mRzqX7wTqYnR8CWhQA9Hh7+tcbwECIJUVm
T4pgqwesqXH+3waw+bh+vAgF/n8oShU+KTfh0cobRG1hdS33i8PPvgX15XV35xdIp+naL3UBqA5J
qtcRfO1Z4j8UbVidrKhF3/loayyl8iQpZCEiZLQzYXNSmc1xNrzIpvOESy7IGTxx6nDNuv09qt+R
4ncLRG/mwBolBSriM4my4jXNnHAYgVx7u/0TiuWQayPpYG3e6MFnzS1/XF3/2AxFxEbdTVfhs3KB
pO4qxhjWJDHYh7V/JQL9p9WDr+tZVGwVchdeySajwqsEMrOhehrqNfKprsSsGvryRe+OKUy8LGyT
uUmKN+NZcGTa9uG2zVVDS4Fs2EPnVvZqJh42ZOeNlq/3jXv5vXdTFm6zjCUbzKT1zwPKdtam48pX
LaN0tjJjdmmaNXPiDJ+6NcmsP4TvBh3NvMoHpag1oa7NobHsJh5/7sXHmv8arJ+3TaK6p8qlkJpm
ZG6m4ZKoVmATiKn/KLAfGN88pMMFZH68GQ+9v27/2tX3XRr8O4l3C4BUuw9aczOPjc12LHtrCvc5
85u9axHkInloGP/k1qpJSRReJJc/JlYa1Cw2M+ndX569hZzreLtUI0v3Vhs8Aei1QXJflh82N6Q6
wWXVuJdt7p15upV1dHQrkrgj9OOg37gfuunLbdMrtkq5Va7j46VJtjOTNCPhjNa4JhlApGbxw9Zo
wlYRBDLtbSWElZqsw2azncYxMtaffDwQHVpRZZzL398Zh9a1UQi7xH2ERcNyGIb7btymFLrpbPXC
zRG65pjuhJijsfp92+SqGUth6/m+2ftZgKOjAY9AD+q9RVexV62mdMDa3RiQ3oIx3PJr5Xxk7hp6
oADbdiNeV2/PXrHpmNLZmqU5MXBaz4nXegev6D4GSxtD5vOuhyAwaF72iHfraRmzb5sN7I4yr+mP
wORHvqOL0Ouu6MutcCj+mMIqKisZp5inn0nxxWeP2aRx9OsL68uNcMLmUIoHC1EydumZr8Gpqb3o
ttWv75C+3Ac3LE06ThlO1ax5opDRGwq+C5xsz0V6gDBp3q47YPTj2z+m+g7pnF0cQpvZtM2kEz85
S58nGny9b+TLL75bXDIbVdrgspmUi/8kqm6N2qy67yLryx1vbdO4OKzYcmwNNGg1yz+BGD7dnvd1
nD+8UopZq7JhhNbC1v5Q/LAPU5zv+qP4uD1PO8B+H9N9pbGQykOlCIYGOw38BbZP+0MwotnsYFWo
srh33RHBRfvfBaB50E6dgb2HLsG5q9NzZt531ffl9rUypcweZ8zc2z5S79uKok2pKcgrHFJuWGNu
I6io4TZr6USpM/9qOutVs7KX/fyvHm4QF1+20ncuWeZbOudFhsP10X++cJUa+/Q4vLnhheIV7Rua
S7TqEy7r/e5n+pY3lWv4SOgd71g6dF+u5v72J6iGlsLV3MjM+yYwj/72o+L0u81c3WasSAN9uTut
pCUTWUutZGPDTmRvxpieOCvQLghFAgBCJ3Rh8iWc8p+3v+X66eLLjWqW1ZUp6DLnRDgBHoenj2zI
z1Wpo825ZGLXFlsKYx8skL4L1qIEchYPrP/NeBOm3g+6ZYmTh0OgyR3+fQm+9jtSFPtiqVtqI8zc
uQ5tUUZ+iYZl+osLVKv95ZCLLLTNOuTliRcv6HxC/boKmZuHjTgWqBretqZiM5Eb3PLaNNOhstwk
97+M+bfJi90pmXU0ggq/k7vZzHQxva0b54RakBmgqJIH/cfbE1cNLWXS7tobTuajJjlvpIhywdOQ
L+WX+waXIt6jflr5q4lyE/+V1R4eqnWtowrvlcXI/d52UL+G91rbYRS/aAG+zl+3J339bZr6Mgdu
yXvbaot+OpPH5uRG34dHPF5F4sA+J08XomNdiqT6hsuSvNuo5s5eraFGphH0jzVh4E45gP5T45Cq
waWkeqas8FHCRvz1Rzzhr9ZD12iwZyqXkUJ7a3EigUUB94DpbBrfQWekmbOivOfLPWzVWoqyKVcU
mvfWwY262P3WH7cY6GOonm/3vaj6cntaMBVb0YsUlfIm8cYszF30yT3fdh7FPiD3pY3+6vRLZWNX
devPy7j+Q7iADnCfFlHJma7qplhcmQi3HO2m8QfsBym6mIXwDhbIVwr0Ud/+CNXwUtgO9ZixYVq7
cwDYOrG/GVsdslq3VapGl87nssW5U48IL8o/ozuGg2i6MT7dnrnCNeUONLephNObSF8MOw/R/vu5
33SJqWpoKVpbu8LuZeG2tFBwOmwU74k6uQHV0FKsOh1o33iKM6yiNEqtOSpAPnyfQaRYxe5CCXE7
3K1ZtnPSA+l1KsiqSUsH7yYmw24WnHgEqCleWxBY1jUhKHIHmbs2W8haVC4yuFaQHVBlrMz2nYnu
JuqGxP9V1jp4tMIV5fYyh7ggneAoUKF9O3S9t7n9VUN48LbpFRdJucGMWJ0Y3X5cjlMrmh0abv9h
M3Dq6/i68gYQ6bWfoz5Fubmo73sX9akUuM4YmPnqIMOmzSMfnmzzSOwjHe+70chdZ0EHxlm+Yt+E
zHyEAwCiGESTs6sW4vL3d0dh7+S9lYt2TjobGJ0itCtQkupYeS5ffyVFpFLkemlRrJNlmsnsk2Pg
pjuXfef2CO4fM1qCTGMd1SdIQWxRUjnB5VSB0ldqHbL14PqH256kGloKYter5woy5tPZYx82EnXZ
J0PX1qaIYipFsQcYuT2jVgNGLbJnLD+wvtf4v2po6QI8OJ3LAqDek4zEk/XS8C93WUMGRDV86hov
x3J61gPpPlkzntI7HTJdMWkZECUWs5qWbevO/rKFBrYffyo09lCsogyICurRh2p8ThIneHKKj6x8
aILX2yZRZB2yqrhTQpSbVsRNRP2nxvP8+G3ePnCd8LrKJpcPehecjNS1RU3cTKfykS3kyB2diJVi
i/wLEOUtvJ4ud9CZN+eKL6fWCPbuYkKkE0w8HhgRx/RQjrqWX9WHSCE6dYyB0xrtzynCdCDzwc3v
LOTJouKDGNNqWkeU2+iDSGvIiGy722urchspQgdG/Jq6yPWctTiuPjsK29mP6RLfN7wUpVVPpglF
kn/rtOv0XC47LVWcKp2XUVI5y4kwDBse/zhBPuxCQZg+sIcLn1OjFRRVLKqMknK7JWXQgJ6gEw9G
06HeM7PVJE+KsJJRUuj5+r9sUqwfZue0jJBEsZ/RsqzZEVRTv/zuu8CayWqmguOOliPNMU5asWCF
y8jwqGo208advTnhVhZ6Dnp3ujAYvt92GNWkL39/N2k7J74jUixqV79Q87nSMdOoxpWCc+2aIu/A
RZ5MXQ19hyoRnU4eU7HNyNCooVmqbEVfR2ImBbwwi2lMdiji7e+ziBShIxkMJ+8o0ECVu7eqr5Tm
h9sjqxZSDs6Fpz0vJrwAjc4+AEfkbM6PKeWa4RV2kRFSfV0V7QbgdGKXQ+R5LDTbJ+CxwwnU1iRf
IiZ+r/Z9biNDpnzbNwvPxxowE4/zJAw63XVeVa+RUVPjFnR5O07TOThSK7QOdh1Bhxk6G0G0lMft
jx1BqSK8SxqB+jKEqh/KbbSE1Z0htha5w7oH1Z+m+K5YbrmxDOyOswVpZDMh/lMTHPLlez3fl53K
wCnSGfNc97gHCt5/X8n6MpmA6Jjjj9uOqgheGTKVjYLm+VrMkAX/WUFWJuOGZg9WJO//Cqu8224m
sFrYS40UobcgopK/+an3McjGx6ByYtOlmiqoyvJSCLtbUFliRBqczj94RkPa/OlRc7/POFIUB94q
WrTPz8nE+kgENQS7ht1dQ8vYqKJdB15foqpq63Nn4aksXzWbg2JJZVzUZPLGKoS/JZkoDmbp70x7
PN2eteqNTwZFQRFyLlIL0xbRhfW6hnYp9cIWpOSgdO7DPmoeDR0m4jrZI/XlHjIj4zUZTBxYfEhj
CPa63VtXf91AVW9+rpaXZntLx8+18Yn4HzxH1+Ckst7F0d65bbm2JXOJbaGrBS0hj6S8c1Uuv/du
3JRQ0XG05ib9tD6BfPns+4YmhhUxIPeWtQMUC6scx9jWfvYpDVsjccpvt1dcNTb577S9Zq3w9Fci
0c+3kAIKNJhWhMuhpnygejyTMVR2GYgpSF3AEEvSQExEfGxt+1RDloUu2Q4U5bvaMb7MVbuEnKQa
jkHVGktxDV3ytu49D8en14hwEmIM2TL9um0xxeAydspwVmOcqwKRnT9S6wtzvtweV1Fbk3vGRDbi
0ZJg3C53wyzrwgWqY0btRlUp9qx7zFdP46qKNZcJyHtipg4L8hmlBeODa/RQyLE/kExHzuXCda5U
dWQ4Fe8aqK24iIRg+Zrmv4P2tWses/uwTr6MpGIDa7qgw4GW8iALG8d4JZmpOQ8UR5opxTDJUI91
CQrgdr7Ho8xF3Je233KwsfE7H6plSFXF1q2fF3QwEPB7bOsIEZXn2/6jWlUpkmcn7RjcfToXUMyc
94b4XmX3bRIytXjQFjwwKRymSf2nnvM4o9CwrXSQaFVESeEaWKQttxXhijeBPqqXnoXU2jTdbtfN
4slYKsdHh2rdlACmjyfQPoTFeFrvLLV7MpZKkNYsArCVJen4cxiHiE6mJrtSHI6eDKQig2gyZ8By
rkkaWzsIoIOF9WE99GGLGxJ0d3/f4zaejKpqfeBzLfuytsUPd2xDnr8169vtsa8vrCczio9OMwWC
B1vi5kOIf+18belYtaxSqC6zNfPFdy/4LC8EDUkSmF4UtLqqkWp46c7LDU7LHKSpAC9UYe8UO2H8
7Jx+d9su13dIT0ZSrcs0THmKyS+opLXV78INnqYSFOVQjr39C9cvkN5fPOEg4xlYj4casxDxgtcZ
nj1AUyyitDqyfA+imcjP+/3tH1N9jhS/A7pJJp/DWPkUW22ymNmhWeMBTau3x1e4kYyqWgYiUoCW
LoiVsFmPte5uoRr3chK/S9nshtRTXmLeONJRjQHvBrow7pvy5YR5N7Rr98Tqq65D7WsfsKNhaY5u
1ZQvS/BuXCJsWjWWM6Et20Z3fr43plqT+ytcXqb8zoZ8KaHXtRzHLX3JQJjP8D41m/dVkby/UFRW
CULVdUE50/iZeh14TnWZt2riUqyOBSVLP/tT4mTPvPk9OMdNJ9WqMrd0ptKKbpOd990Z5V0IRjjx
PLA7V1K62I7bPNHBhD36+lDyvacrjaqsIQWjqEc2d3j+RX+Rt+fzudpQZfF1GZKicuz9BXgqx5S7
zmUZAZ5ImkN+oHvrGVUp6H9XWvUaxY4is3gzIAX9BhQEiesA0W78k1VzWNk7qmNRup7oeTKVt52N
jj07Fuo5EJbNy5AYJ+F/sLso8zPNpqW0lBSqvWGYa7fBUvPBSapjtWexc+r/XCTgs8OmycwUDioj
olJqBDWECYdzlY6vFsC54USEDvmocCWZ2LutxOyNswcwcTHhnkC/2KAaaStLk5mp5i7F7dShx5SM
3Eus8Xm2cGZYOhn2fxmB/r6CeLIu+ICKJmVuO6MX0X3eDk60PjYP696J3MSN2tjdrQfQ7eCeZUfb
9/WrTnRJZTAppjnodbsUIJ2zX36dwYly6TtYNNZSjS3FdVc0YNoFHDBxe6juiG/jBGKx7dft40oR
DzI4yp494gkLblRCiq7u3N3cuGChBsuS+3Vsg0+3f0XxCX+Do8rW3UasimvGeYD2F+i1aXZT1QdI
560Pq4MrCBtGmSbc3G3za2085GY0aCFwii1J5ul2BAry1lSO5yVbnzhtHvw+363meKJdoymWKAJC
xkgt5lAv+RAsR9Mvfo2uWKAefN/jkCdzdOPanLYEqMazwZdDMXSQAtfhjVTLKsWxX2Z5D0ZMMxlA
KV5kZeJ6+auRV5/v8xrpDC6qHGwlFHt1ufJ9Q1noDS5KnjpCKNXspZid24Gs6xSYSVWNO2jNg990
OUKqa3ff7KWwNccWqp4cr9rViEakoBJT2HCIZi0l09VbFEVbTwZLUQOI98kFmJdbu4ZFTjRE2R5S
5m/VA64sZVjtmkj3yKIwl4yd6kY7SMsW5iqDR2AEreFTWe1vm0oRYTJGynTrqalaa0I5uLb2Uws2
Js8C12yQNjgy+0pXd1bcjWS01BTgG2jtm0c7+5T24NZwvrL0e++ZICP5adZvxjBEt79IuTIXK75L
1/MuhakG1PQI9HnG/pHlBdTYXszluODZ2nDAKb81eAEuIQi3hBCN8byvW/Hx9q8r9kQZXTWbdekF
mYuQN50vwg5OiwVG8sDbNSU7zZOOLF9lTin887bpBcjmpyQgE04mK3gzIU+TI2Xw6/yE4s6XsbL3
xrxq3ESxS/7FTGUXhWAlHfCqYoa0rnZtl2vWSzW0tBfUmQ1YoIln/60+CPfB1/VRqnJBmYTKnuui
RYcDqKLQ7iWWUw0dchctVP33AhoTfP5pDE/idzenx1VsGjspwklGY83TMLt9Dt8D3SPoEZNq/jyP
n6b+Ls5f6smArFWYzOyGpTtvYP9n7fTVr1i8LWtICTDPOF6SPlvj266sWBgZoVXlbsc5ViYZSXfu
CjNsKNFs0KqhL+Z7H6LYjCfUFoA0db5VVh4Zi46o/xLkV5JQma+qaAKOju0KHVuGeRh5EJZGHXub
rs9VtbnIGK1l68pt4iiLuF9KGPxk47GOPQI2L9pw/X9u+yorSUHulRaF7hycKXfjuvkYGPdh7zwZ
nkWNpeyEj4FH/rnuXrz1g6jueln3HCmawZQI7fQJOaFjDwkw+XG5tbEPYeL7fFI62euysYOW4GQf
HfAHCycCUDy8a2gZnpV17uhMyBfAc+LgLYi0fehx+75Xb0/GZZUB+C87G0e4A1oQr7Z3xnpnYVPG
ZfU0dfCIhVSw2trHzvQSAlYQkxdxaYjX27ZRHDcyeZWN24nIfMNKFjCHtczak+GVg8XZtQGJKUOo
G0W5bd25ENL53a8+eC+JB9nBtf40e1BThlbS7e+4/tznyTzRG19t0TG4D1haw8F+pMPy0Jdv2Wrv
6tY9lkGj+SFF6MrcVugRDtza8fEYuhU/vNQUocWQQd/3FVJynld10A7b1p7ngWa7zhg+cq/fdUWK
TL3kOzhaFULc7c7lkCKaFuUCGV17OHMapOFSiH+ckem2a5WdpHh2mqw1Zo4zhtifZ/ObuX26bSLF
MSBjuTLfRjf/etmGqLeHvvDBY4BXDLrbl+KYl+FbZmdQw7YGlMUZWMBBUN3tmDktz2B5ftysimn0
LBXWkaFcedD4KRhh16MhwADbFU72w5zZnZcwGbpljKVjzBaCuk8/rLkdZs4fF8nx7QVQTV0K4nqq
6LIZy3IsGC564Tw180+oDBf94Y7xA0ql8cfZGIQ722MMkSjwdX8sWl0v5dW1xciXL3qXm2zNRsqN
ZVPslV/G6Wn1f6SASKJf9/bEr3omhpcO9TQwuOEZmLjpnU33gRr7atLcPVQzJ/+deTHVVdPzdIwN
41D7LMz7HGzpz5ZP9rfnfnVRMXdpK8CmFoBg2RpRSDr1zbHc7oGOYFxpF7D9fCZuLfoYmDkoJkxt
GXbE0BXn/4W9/JUTgr71cqq9W9Eer5YNu/jKzq++ZhYPTft3y5Mle5zzIyEn94um/VphHzk7zyYI
PRQlFsD90vsh17VOXU868QFSoS3dQAC92dsYzweOFtwqcU/DoXh0Qh9kAeYx+Fj8vL3ACg+SOyfY
5i1Wxi4f4B4c/tClx65+6CddaKnsIwVtAO7eOhN4b+3Np7I58+x0e9qKmJKT8jGbcdQzc4wZG+D1
S9j0r5uriaqrOQOMLwVsGYBPTKz5EDe+uS0ns517//vUbZ3X7EYB8NkACvk2bc42S8u+gbDRRomO
gUm59FJMe9niQzQZJpt/mVCZ/mwf5g/2sYqNL+sUO4d6b+xyzX1PZUUpur2myuzNR78WMR998TwZ
Y7joiLauo5JhRSnEReUOpJ7xHeXJeKFvTmSF9YHFEAZ+sPfscxbhfzTfofAyOZG3QDyb06KY4rL4
ZPkvua5UphpXernuWZZbJMful63Or8lnZeQN9T0nPfjFpQjvbbEUVoqn/MCIHP9DtX66HRnXiyAY
+BLp7/a+lVmkaVNsHdYHsaeHLu6PkJrb2VCTRtOl5lam2DbkDgtQ0eet3yP+KmAOxdh+nUx716fk
5Ahd16LCOeXMHQRHDF0Q+Imt+NLgsbn8mjmaFwDV0FKAL47dZB3682KTxOb8ueExazUH27+51JWj
R+61WCg60fwKgjrMj/rdtEeteCf26R9QXe6Lx+ktPawHe2+e04idUWAJ3QePhuau3Iuzr1kchaw4
lflqQTFYtMvijvHbmxv3p/xzcdyOwX5LmnBv7vInxF5UaF+RVVEiBbqVV7ZbtjjLp/mLxY/NeJ8K
DJVT+q6366BxJrDWW1a28yDZGprC1xUWrmNmQb0vRffYWhBirI0xXhPzUs2PvSdxwEX3OGncTGEY
OZkvyexU0wxXyIeTR44014yrOiLkPJ6SnNgMOmuxiKyDEdY7J8Kb+j7YL5EVTR/NY6f5JUWgyA0Z
dZ6uA/XhSHODm1rM+a980ZSNlB9xsdq7fWoBQb7DbGeML0/GQ9gc2siIimg9dCcCBHx2Hx8S1lmK
drMyt5b4HiSuqtIsd53JUKSi7ZrdmSTLLRo1W0ZGvEuSvJynICm6/e2tXOU/0vHMimqsZwfWzwUF
A6Z1WLK7sF6wiRSzk4lyQnoJrbYFo8sQ7MpSJ6mg8Bm5JcNs283o2MRjl77UxWfhPDhCRxShchq5
KWPLU5w83eVJOxJ/mo9DdHGabgdaHbGDrMVBHHU9c6pzVO7REGuZbbh/T7EZ+7G920C07CL9htT6
oY7o7q4llnszlrQaun6E6zitAwny5QN4qjTeo1qHy9/fxdc0D5bnuJg/3t/cZZdZr5OOa/ayQ145
4/5dnXdDF84wZw5D7jIbCz33dj+c1q34Y8x5CkgxW3eCc2+3bo6Ocef6tziBtFeg7DvU0MrsYr9/
IPZZNN8WodnirgeZI1P5pQFz3RJim7E3vOXOyR2e71lZRwaf1r5n5MOAdhuRLTubLzvW3IXEQ3ui
tKGVYI/JWmB64mr6MfEvnvHgG/fdZ/8NhncrOwzoeEqHoI+7mX6qyPxx5KLQpCWKnFHuUUF9nWVj
AIsE89dCPBTzyShOtvty297XXQRAhf+6Oy0zL58ts4tH8uqUP4P2aWSalFoxtNyKAn1f254DDG3A
z80/lbEbp7u8hMrdKEaw+TX3cHOxrT9p/WMyNfvKdVw75Hik64VJDN/0Uwzcv017P7HCLvKesodp
Z0X+kce6VFNlGumyAX2BaQaqo4spO5TTq7Mdah3tuaqII7egAGDHUnvGJ9QPaUyP/mmLfSDJcBvb
pRqXVE1f2le4WBq6+PgJi4ufuKyeVn87zut9QolU7kKp3YKQYMUp6xsvKbpcVgBShj2d97ddXnVE
mVKpYEy9vOZriXvvyfzj4aoHHVv8yoFGuE5ok8DrOySV21LEACG0rMWvTLzYdSXZtZ5OjkFlfylo
bTBUUaMweWynid0mIviwNRog3/XdxpEbUpottdxC4I5Hh8dhft78p6w7traOuuD6zB25JSVrBz+1
ukuVhvp7WoGDvmwPm6g0p5JqeCl8h84rybrBMKR8KcZD37z64nDba1SGkUKWiZb2ed73MV76xQcf
Fcy9VdvluVrr/qWhK9cswHW3ceSuFGExvwZBYR9X9MUZTrlOAlA1fykrHlpQKi4LDmxwMYWF+CCa
hy7/tDEvvG0flekln2RWK0D/hvEr+1tNvlQ11ClG3TOSwihyj4Vhiz7jVYlIBeOAWDJQzP64PW3V
yJdc7d3Jva4CL/yX8y9zwFmH0ZdcxwitGlpyRrtt/C7nRh9nm7sd04CU3/o+p3c9N0KCTXLIYnH6
oUYeHNP1YLT7RZdbX89SAV78r0WKrPPaPCs6kC99u6hnLlYNbWaxm6dPY1mGLHDj26a/2OHvdNiR
ey5mwkeXAFIae225b9IyNOuqDh23PRaOs+9roUNxqBZCSvzQu5qCLWhEjmM8DsX3rNfkToprleNL
B4m/jY1bp1iCGpzTF2ZiCNBvcfvQPVh780hPTWxqcinVJ0jRO9siL0GczeOmxHtJkIFa/C4UAfxI
ClzcadncVLBOxT9O44fa0eTEig1H7sVY6s40Awr376dmX3L01WQEkOfeCueejxofUthFbsUYgR0o
+h6Th/xRZLJmVxHdDUfhnnIXhqjxcMq2DK2N5FWQD2Tb26IJC//ktJrXGNUvSBE8FU6e1yvcZ1r3
NXiC8k+B92yLL6X4djvCVEsghTIRhQ+Mdt7FBeVRPZ2oeJg2oHXqe4hHINV4WZV3m6cFtXI7y4sh
doMejPeVM0VFBVFc7KF37vyeHLt974I0KIXjQ1axWLpo0vH1qqwvBW+bAf26bhaPS0dEpD4t7dcZ
cuh0ODTOnfaRorZwAua5hYE8zXqg2Tkzvhu6NEFx3MpktKtLIeJaEB7TGkK47Q8fvCyrNWoOc0VY
yR0X5lIDHTjDNmmWJT1doqIe97d9UjW0dODWbCSzAAVzDKAGiiuWrdmMFcvpXv7+zhe31gRfQIDU
D1KWoxNt05MI/nTV97G488CVeyx6u20NaiFc2WDt/4ez71iSG2e6fSJGkKABuCVZto26S641G8ZI
owFB70D39PfU/HfRH9QoRNS2FgArkZlIpDln3LpdAGbL20LRnKY6W2H1nXT9BkJhzYvlP3ni62y6
pHRLKzYaernMy6ua0/5p9A60OKYmsINrW8AHF3ig2CZu68YZ/WsE8ulKuDA9iBN66ox1AE0p1AsU
C6Xo6xQ2xfpj4uyHaIi35Do7sET25/DQ7PO/+N70INe8Cb1AMVUcwDxNHvYadniP7wAC9ffwZu8B
sPbgJ6kh2NTuoty18yKbECnj6y4o7e6aQxEPyfiNRHZkLjJq6ligo/hfU/Cdkdogi+sO9RtYmo7z
QaCEdklfrNh53eI2irt/AJVzMBFi6MIgderCrVlYkwGycz7TT/SN7sUuS0TsJdYTYjg3JkdTxVqj
zOoQhmwWxFvXG7Nmxyr8nfdxZkID0C2tXMYBeHCnxV27Q9Y1eFwnhZS1b0VkWJz1LWjChb/eZetq
Q1YvvaJDUxZeHMVRFAenOHemOTPdf1BsHVzrwPa9qpfnvBLykNe/palPUJMZ89R2LKeXZGg7vO/8
fNpnFtglmdwV9MXm/9iE7GbSRSvwAqUfxCBHjlb6adh+3paY5spQZyqIM3YeynY4msaNG1ZGITGU
nXUrK1ZPRdFSdo19Q/vntMWONAReuoNQ7BwNLmwSgJU49LOYo8ah9snPm5/p1Pq72zLRnYfaq1UF
3oAOLXz6sFtRLe+Q8ojaBy+Zdu6u2AfPk6mh4L963AduXm3WGreS2NMKrZrjbV8crV/2U7kXeO2g
iPRMXuxf3hs6xb60cCloRb6Qh7sQEEJP7eaa5iUsnRQmSdcs4ukC6MjUYIRa8SnmTtCnSzMJ8cnz
vBPHch+8YDJ5jIIInW4PmMs0EZpoVEyds7CdVBRdu8FlWZ/SzokE+mBvq4Bu5evv7yIeLvpuTYNi
ODhOCJ4pIOw84xfXkErTXO5qN5c9IkNXtCs59pxFZJPRuGFSrwDf6JLv+/xpZl+CsDFos24z5aYv
u26eXMAmA4jxG69Pm93FIHUAYT2Qgto8KsV5W6f4ttg0+Q118GKxcynA1QFIb69K6NBGlrSOWY0O
gJFdKi4Ow7Kebm+lOyHFDeRpublrgb/VdBgEk8sTbUxvR83Sau8W25Y+I4Mkx5rRQweajqA2lXA1
h6FOYKQEkxczncjREnlcW1PS1vtpfPZYkbC6PmzlrrZNQIS6vZSoPV2n2RpK7DWtS8TKz7P1eU2X
aGuDAyVv9fRjcgzvA82xq/1dSzvyzsogMNtbzxI5SvsfWohLmT4v9Pva3fm8UTu8wC5TsrYdCKh2
qlcfDT5R662/b6uTpvXGU3u7PI7Ky7y25NilczTKBc1S014sSwTwj1hS4IHZb046xKFlGqPTqZkS
4qcBr5wC5A9HWdiAXJR9E0+bqedO82RTe75Qjg0s4djOscnzxxmKEGUbP3bh/JBXjR8tlqnTRHMd
q41dgHsLs44F63Hj/teqmN0TBk/rQ9pgWOP20ejkpFg6RxrKcsPVPvKi/kyq/NlfTejjGimp7VyN
V7QSqMxXxZVs/E3muqmsXTiGzpQ+hDJg5HUQFmnfOo8N4Ie//Yc0IlO7vFxOSV0x7Ers8NdgeyLu
Nm7HZT1zwwWjSU6pbV5NO3mVnJr1SIbKEp+K2hfWsS3qgn4erNWx/5Zo5nZN9/01ovsgiFErxl3R
z6QCjeopKNh+XYBZ3F2C2t819RLzsIgLp9+R1Iqz3D1t8s6zU8vJTbu15doU3aklQXQdsvTm7Oj0
Y+QEeyswUUholE+FNKwdf3MaJqpT62dAMy5Y+BxOojJ0nGnOSa0n83wMhSzc7pTW/zj0aZL/Alw6
qvNftxVNo94qquG0edvUZVjemes4dZ9W7zPdftCxjCZTRUOjy2o9mfhruQrhNKeZP3H2za93XnXf
Da+WkgNuZYCeYd2pAsXnJKKZmDhmNIeqNiuSTKxiqe3g6OJ9/SuwXDbtSA5vaQiDdOtfhfUuemxl
iHIm84MjMk/Wbi1Y+VQWqQk3Wrf69fd3q2fN5rnpRNGcZQMg4zjWUz9ffNELMEPd1hvdDsrNNAQO
azm1gqNfhMMv4tsFoiy/+Hl7dU20oPYmWsWSrYBbLk81/Rl04dEB/UvnoWOgLkDj2n4ahJPc3kmj
/0R5grJNpC1SxOVJYBYyXlB+f6NW6z6HgvhxlYY1BuZmbuie/68L7wM3qDYw9haaiQRr6lOaZfGy
fFtpexlFvZurv1vb39ks303FvA/bpY6WKTyRxUrSrt9ZIC6OaCMj1neXxb/zYlabHoEfv+Vig5jJ
SL/QcHwJry/lyTSErtERte2xLZxynElfn8a5qiNP1lkMdAbTtJHGraidjinr5s5Z0vw0gnaITeWn
hdf7nBGDa9Etr7xQQxLMoFUWxWnqyE5MxdFBEafPV8P1q5ONYv8NMvwscLviZPetFcG/IGceMoOe
6b79uuk782+seZgxI4xvH7t9F+a7fs4PWz/vbtuM7tsV22/TdW6DPi9OKWhBM4ft55wb3KLuy5WX
aA6Aadp7RXGSdr8ve/drt4LpzysNCSfd8oq1S1vAqbOygMI3B2ujj1O7xeNoUnjd8koYKkOnbwe7
uqojjZuxPBTLsl9QXrxL7mpH3xo4m9UOPkcyK0XffJCG8ZTT4h7RM1ctgvhLu3AoY3GunPxMyyZx
amdX0rug1bG8opPEkZ6YOm8E1G62K2V+6DvTqOqHPhxLK/qYym4ppI+l0xw0O8BnbiMeXsLqvBHT
Q/nDKAxbKHrJrNpaAHQ3noE+dEilF1m9eHNTHo+d+H37dD9UHmyh6Cba5mWOzIg8tWVY8HDf89TK
dpud2qF79HwpR5O8PrRf5qqTw3aee2Pj0fEcdj9GJhPLNgFYa8SkZqmXcQIzeu+PgOOq4zJvI79C
txP/FkzfbgtJc9RqLrp3bc9qGxx114ud3SHnikyF5WOYcU7A+H57kw+jD8hHOYk+l8XSXvUJ9fUx
Dqfu3AbBMZzCXTllT8VWP2Ba4HB7L82pqyPFBZuGpi2x11yBxZwjBzr8XNmP24trjkNNUjdVb9l5
j4OeFy9pwy/tYkXZ+tV2DfeMRlBqajr1+6DqbQLDqx7AdhU51w7s1635lrX/ttxgFxptVdPQq0dL
wvk6ntex/UbKApDLPTG1cmr0SR0klhjLsNsBi6ODNszanWO7EXUOufxUMWG46jVHrKagy23M05pD
SvkcfrHt6rFcpi7qR25QV52Arr+/u+2LsuboT+fyPIZTwii6I8lkCIJ0Syue1V4qv+v7oTjnffc6
tPTVFtvX27qpW1rxqPbgAWfVtsZzQJBxBBoZg6MoTMl5neYrJjyOMxcCCPoAFAYRcVA/rUPwo3J/
UmmZCjO6Y1Uue+IP/1/5bTq/AMJmLyv/y0zvYo9krpph9n0Ybyuc8SzWZjcx58DT6kWMxX2uQc0y
53m7Dfl/Pq5z8sjh825JxW7Y+A8nZ59vH7FGQoEioYa2PRi5cRuE4tHj54pgCsZgUyF0+4+HFFz0
9fd3Op9fM26jHYznZkVTGLGiPDg44ksovnOBWSf/lLn3NBFhp6vve7dT1W1jNwfYSfAnNp0oe05N
qK0a56OW00uWA0Jiu/4JpKRI+bJWnwLZRfWU9ME97cz4+qt9vPt6wI8C062ars7zl+MN8YpS1e3D
1divWkcHcxrKwgSH26fTbkFWzzLGc5ql1SFzqwlFZws4tGxET2dfPYaNCbNb4xfUMsToA6vbA/LF
ua1BXenhVlzmQ0/ZS1DfeaP/UYJw0cFQuHD3YhafnOUF19fXvjE5Np1srr+/O1DQW9Fa1rk8D1Ls
8rA7FqMJdEpjrioWlJ0j4xUMmTyjJfsk+QC0aOd5rbv73hdquSEF0LYsCEQv3fkRICEJiFVPdXhX
LgP+UvH4VwbYLC2gNFuZYtTOfrUKPB2B3WeIdXTSUZxZOni+N3f4/AEkpy4FVV01Jr7xZao5V7XM
wChQ14IJn9+xN16O+7Jj90WYainBb4ZJAH1Rnl2v/z654ISfGNrybEOIoJGLWkfI2pSJtIFcwi2I
QdUc+54fyy28T2vUPGyY4VnaXI914NMupDROh/phLj2Df9T4A3VUnC9d6FMrHM9e/WKTB8yeRa5z
qoq3205SJxzFWufCYumEYf1z137r6avonkRu0Eedwiih2VQO0xZeHUHnW5ieqJ58xu48UiU0G+oS
6mJfdZHIiCIzvVS/VsHvqdUxV824biBUbttAIFxN5WOQrY9pamLG1J2mYqPB7NRiEWwE18gQHucg
HJNs69eEW0F3XDh3DDUZjezVvKk1b/bKhuIKRvzGWJMEjgkvV7eyEm0MFpsACwrh9Oh6B59nF9wF
dMZcNV0KrrCgSge4gcrZonre4qYZ9ndpuToOjhHZhfgULgCQZMeZWDvpoOcCIPG3l9fJ5Gpc7648
vnBUdtManUJAhJ+4+CKt8OW+pa9bvlvaZ7ZrBaivnYMg+9VCKN3qm8YoNbb/X+vTu7W3rpcMcy9g
HkkxXzB875f2uQwsQwCsE4pio8HSMJp1eNoXi/ul84YDYqUft4Wi+3DlJsVAaAnwNISlPauewmB5
6bd+v47pnV+uGOlkjai0WDjOsc/2GDXdB1WW3PXlaoIUAUzAfQKRd82YrBAKSVOM64T36blaxHab
fKW8gjd3HPuLP9RvlI8/qtT7fvvrNUeqVqvLbbLdkMGrVD1YHFIG+qe8wUjWfatffeY7dXSF1VdD
3pXnlVtT7PJaRGm/mcgtNJ5XrVK3oqJj2kDy9mq/0HaKfcf/ZwtsBBuT4XB14rn+/u4PkEZMdb7y
8jxkonwuWxH8rFy7Mk2pabRerVIv4eh0mGSS56nzH/trj0rpx6Wx00r39Yq9gs6nkYwPiMLC7qXJ
i2dkCwwnq/tyxV7JFvA6H3s4sTE/I0MQWTbb92u1u604uuUVe13CoGaWLeWZb+uDvdiHcWovzTIb
7tKPlyfqxHPeT+uAEYniTKriOtSx1mObeL1dgyw452S5S0iEKRfrKtuWtB3kn7ZFNM3/zhm4EDYT
5tPHL3nA8vyvbtaLtKpZQnn8Io+9uX8K1vx1wbxaFzovrmfii/hYiYg6vt1LpJyK61Gk1nRmaCGI
nbG4a9SLEZVTsAdYRNNWE65ZF3CfDrgi5tw1ISrqTlnxPu3Y9F5XteW57pe9Q0VCkb+X010DPPj2
67bvfEM+s2kDKVR5zkprZ9NsH05psoDN4B4TICqQi7+NlCHVXZ7LAQC6BY03Agx1Lna3l//YeRIV
zGVaNgEg6bw4j7R6DhnQBrsli9CBu2uL/k4zU/zP6PGmBLi3PF9neg5z2udR6I1/20Hv3fXOJCqr
YDqv0l4KVN2CHKyCFt/5rbtvg7vQe3DEihviXAoUShA2sOLYUxk1+bCj9qu7JLJdookt+9uHobEx
ddbdD6UMsnKU58IhCe3E81yYWrk0RqCOjE+BNVTOAAkBZOC3kOFrK+q4KycTvKFufcUK2sDawITC
KhQa/ATczYlohiQTdw3UM6IOjAcW76kvIZl6CPdbODy41FQ31AldecxuAGbyMppWZx7OCQfPTkrH
u14PRB0S7+TKRjnD8fe8iixMz0/cMmi8xm6ZcvH2reeuvZXm57Bi3jfbdchvt22755zXvI/mEqzm
hj+h20lRfqtwnCpfcL+0HfAZ6+LQ+uV3sNM/tou861lO1Hnx0Fk9G6TSyP4F/RFgZVVUps59wRVR
58QHsdUhWxCi1Iub2FaWMLY8Fyw3ZHE06qPOihdStF3XUQRXfSritK2WKMtNfk23+PVM3t0tWdB4
DQDJ5HltqlMmtqOcTFA4mmNVCfrQ5Ta6cpol+M/pt3AF2EMK4CMpQARiGrfQff3193dfnzc2esjZ
hrQoXZ67lD1Nval2qltaMVp/pK0vwqA4cyccZJQBcuC363fel9uOWCcc5caS7jQupY14xFnX2Cq2
PRqVo3EpvhPWp/dFhVSx4LUI7LXvIJ2ssXfhXLzO1hcRsnu6jRiYIP5X9l4LHNhwXKD1aZF0vr0b
JuDL1bXBKWjcvTol3nN7HVjjyrNc80O7Za+jaGJi3cV9w8DF8b9f32bNsq4M+OPu5JdW5Hpt9qPo
RxPkrEZ71IFxS6zoQQkIXruY/NvK6jQ7gyF/qdEcdVK8XOqxklZQnZtC9EmdQX8QKwfHcRn+EUPQ
JbcVVCd/5bplI+spBiPBbbUEZ9FbkUzpU0Pn+24XtWFqLB2aoikVD1IO0J3ttfCsU1cPMQx6d/sP
XF8nfxZRido3VTvzWM0F3KbYSDwCkK8QzlfPTZBWSur039ub6A5DMeOi74GBsaS4fx3x2tevYU4v
QbpGBbotbu+gOwfFiPu+a7JS+DWCh/Ucev2BTu4zJaXhctEtr1hx1TleNqLp52wT+0Sp/dltRbQF
pmT7x1NFjKil7JoUczuNOGevFUOcjnMQOyEY4SZXzqfclf9eK61RN9RPAZqSktSZvt+Wm+Zk1Mp2
nXrCJgzcbJwXyWi9lnV2XvE8Q77V8OjQKJha4K68DlieA8iXUzk8jFlGIljkYWibczmGu7kpW4Mr
1DgTtcxNpxTTZQWfzlM1vnksrePBd37fJ6arXry7QWlK0WOZY+00LZPWykU8WmksWf+2ojPs9h4a
HVM78nIn9PNlsuDKxRJRBKk1qcFFQvf3La/c1CNZqnHsYINXvKrWoVHJqx2xTcROOukrJr6x3nWB
g30NHf+pwjCeW+vOc1VMW2agoxpF0Zx7lHfjzet4kjFjB4/OABTL3toRkE4MkR0QG5KZLcfJonXU
M/8UbiZGKo1s/mjBawD7m2J+98zpuF+CYtdN9wXsavNdMA35uLg41AkjoU3vPyEt8nJbX3QffbXn
dypfWmtQgf0EKXp7iQrqJ6wxPcfCj+8cteEuD/vJm0avOjO+RPniRIG8zllcqO1FGX0LmROxzcRy
qPsfiukCU84lU40QshdjH8kQSFiY9TBV1DTqo7J5VFNI+xZAmecGNJ0iFQfPE4cJJVPprHcVeYk6
BW6t9Rx2wBI5yxRE1JYE/ltGD7cPWeNzVHI9yYSTkZbXYHprE7fCtT+iJebeW1md807RROLnFqQD
bYoCP9s3ZYOqRr3dNSrAiMrUseVe3tJ2rs+AWtlzFzgnnYXEcXmfz1T77wSVS92xvEY1hu8Cf4qX
kT2AWWV3W/oa5VH779bUH2XroNjje5difK7sU72VsW3Klmk0X22hki4ZmpAj3ce7PgFG3mOwVPfp
jdpClVGgiy1IBEHtg8fG/kuu5MVx3m6LRffdisViOqMZlwCLIxWa5JB8D6aa+5a+bvnOqTnBtuTB
5EEkI7gB0azSh3fVHamrpjfWoLH7hm7sjCZ9zCA2e4A6J+hmNbxnPrRULK+4Y55nVuUGKzvbsto5
Yfokxhx4BqbCmm75q4q+E0zBuxwVpIWdM48eUIV56YXcL4OpVfNDTcfXK0ca5K5dlG2OrxfZgXPb
Og5XUti1dcMnC8wbd5wudlFOtwC+QAG8EnYGvpN7XIcijMchMNV3dP9BCaB8p5j4VhN2ppg5OwR/
O80iojIr7cgGWnVy+y/oNlHCqAFUp22YlfS7XP3fpTsmVgbwDQlkTmvgBuO9qswfTz6ISQmo+GYh
EOSSnYPag9dP0eQn5UM3skc2N3/Z8q7ADfsoodW8uFPtERxHh4mi7zyvKT+M6eqZipLXJMQH/0PN
fcy9BHv20LFz6s+7nMk4m+q92/Tx1vwbjk1U+qHhVK4K9NFOShpEcupKvkJioMgbYstKq3gxWd7H
bz/qqkmQEohOblb37OxxZ8+282TNb3XRgY5AJIEnor7721mXL3ItDWaik5ti6zQvUJSvS3q0ahb7
wcWWdlyvP53yt7c8LOO4v63KOqEpNr+1VVNKWtNj5ldJiU6gITSVKTXeSk2LAHVhXsEj41667bCU
Aq1Mr1VmCLd0aytmbsnAcoKicS++7YV7SaQ4Afsf4EdM/rxPMIqNby4hCw+wQ9tVx6pck237+76V
FctGYlqOW1q4l6Fi+1qMifGh8WHIDiVVbNkrxiIVQ+lepjX4WVbbqXfZSczjYdn8aAvJBY+o73nR
/r79RzQqquZD+DxUPA/xRyQq9Y6PqfsiWqu/5drFaf/Zcrp74gH6R2N/A9imoRf4W2xOqAu8b4OL
1Rm1mvXog3zqQoukZ45TaMR8GJoh4t0WzfXXavSPKbCii/JHJQ2vNZ3AFJtOq5bnUNz0zFKZrGGe
zPkvKBou1x9B5USkyAxxiMaq1ZZ/Tr2VbBym16BDH4NqmYimwlQL+RjGEOdx3fVdGBKQtWhRo3Mv
S/o13H76jEdece6n6mEeHwtwYwTPLiI33CHR4HzOy+95aoIn0dyKf4wtyin0+wVesZ8B4mV9WvGQ
Q7Xn2NkJIF9uq7XGt6iTixQkJQCjnb3LPFxK+Zw3L25zT4YSklNMf2SMYWR68i6d/9CQfdjtiYnM
SffViu2jPc/J5mK9vlEe0+lU1v94gNm4LRGNOqmpkWxLyyLomXex6Kmg37hvyDpq4ig1MQLYuqHw
qfQuJcZerIO/o8F9zEcg67xq0HslpXwKg5F6Fy8LkgmJYFZuyW1xfIxOirVVO7brzu5F5l+yx1xE
7UkeluP2jMQF2Y8A97uLPhPbXI/63V8Y87IE/wkUEUSz1Xoo64cxN6SkPob1w9qKDTuZcFAqxV+o
38akxz+oDguPxOO69/bVPt1tBpenUUs1LxICV7tqnQUaz6uE1OvT0OaxW3mGdKxOM5VbOiO9PdhZ
AK0Pq31FmnM7mjLVWhEpxpqnsgfg+wYN+muN+1O9z5IpKh/mX9bhKqHVcAvpjEAx3LFfhevU3L9Q
YKCtRQTsceaQyKoM4YZmfTU94rSuRT3L8y6jm0fedlwATbiSx3J6vW0NmhNW8yMEFR3W2nA8/rIv
yL6z9kFnEI3mdNXcCLOsZcXkHU7X4efB3V77zAQLrltaMeGWeyWYyrF0t+1WcWjn+25edaZsq2pP
YNbDuwwBjvDITEVYnc9RIe1WJHnLkI5wBp8kaFcdQLRFVhHRQ727epzg6+3T1GmLEljnfTBm41Uu
tHnqhmjG62xxP3vBl9vLf0y6RF11tgx4J51jY9T0Mu7Tg7dbjpi4AR9jG8+RCaJad7SK3fKsA3qs
DYMaufOFF1N1YJ1lGlzRabtirXwkdkF8+GSgSIYMzSvHytQzqhG9OljWCwtZESBWXAbxnW5J27oR
H2O2XG6LXvPl6nTZNg1z2kgo0JR9zUcA1C2gRDf4GI3I1dEy4LaWjSVcuMrBbxIuvDoJQb52+8N1
iyumStZpadKrSY3FFAW0i4mp5KOT+FVU7y5YVviFHGYHNtU++e0ZtINR5+9yPzTETTqRX//Ru/WB
Oeui2xvhnrvuQ8vD4p+83BA76dZWDHUs6oXwHm43aJ4dZ7fVL/1s8Og6sSiXqrA6EQA/07uIBhkt
YMBUJ6v9JU3g2zpXps6VAdlnZOOKA237Y3tq/yNmtX77a4ykZgJo/91tvdHuo9jq5nh8s32IiH+z
Pl+B970f8ofz+n+kM/KuXk7qqiNmJKWsykqECZbz6ADfW3w1ErBpNF+F5XLa1B0bF8FTCL6Q6bXq
P9+WjG5dJTaWZZWDKQTmmsm3raoSJzUhCOpWVm0VE4OikBBGhQQffKMpNa1bV7HUOi96cJZBZdIq
2eyDNGE36Na9/v7OQmXvozUAhc5LzQ9cPHim79VYpzpSxqfFz/3Jh1Lwr5jpBzVLZJne37q1FfNE
/4TPU0T0l0DkWdTbTh35np30HTUE1boNlAuUjaRomuvHD82LY72B6CU0tUrpllZNEkQVoxyheXV/
ROO/m5/JncGiOlLG23Zt0dmLpWvQOa7O21T3hhtI89XqOFk602KZW2j1nB8LmZTOeXV2t01Rt7Ri
ilaPTvO6wQPGS79fZ5rD9ps3/bq9tka5VbhTvgZ88Ws824uwxV0Py+k9w82muSLUKbItDzxvCnCO
lX0k9JHMPAbw4xqYOth1caKKdsrF7K7oa4QBkbjGHZHv+aEHkT24Jws8vm4LSPfEU0fJYD924DSI
ieZzemj3y4O7RekxANkzkB6Pzkv6+/ZGupNQTJZxANBj9Mi7gN2SkhOdDEUC3bqKpeYBppj6Djf1
Nuy2MJnuqthT11bMdOJuw3PMFVw8BxOaezt8CoUp83D9z3+Waf4YI+vQ2xn0G7552jt7N2kOXR0v
MZhXd+uxeSjfbkv8Y7v6YwAL2XtZrhw+LKMnJwUI3CPJDLr/sdD/GL8CU5VvDxQmK93mufLTh8D6
efujdSsrt6ezsiJ0PKijx+LMOxgxeDQZ2z+mruTc1Z6sIHPvKXgl8RC5D8VT+tj92mLrAN7FT9uP
2//gYyoi+scAFgtymg4DYi77sIH7ApzGYZJ+mXg0JHNCkmznzLHNIww13d5QJzIlDO4YWi6bgeKf
jflh7vynnpm6hnVLXxX4XWwALle7dgOcxlodBNkzEyOJTjUVoyUSkOSVBf1p7C/pvwJVq7wwOLRQ
Y1uK3fLBY5Zk1LkwUX5Zmmyf1jtfOgvgUJ/DrojQfzbw2WDJH98BRJ2/6ofKHsX1qKv6EIwsmpfn
1H2cehN58vUK/MBRqIOgpZgtnjdwmiR9ScVLG7h7an9xHDemmQmRTbeHcv1uo82p4PgPjf2Kug9n
S8S9X36z71HUuK2hOjEpRl1Vlm8tAXMu6/YE8kKUwJMeg63C9Bc06qTSkPZFNgs+wlc7y3PbJVv3
szAFgpoX1B+DZGjO4HLjoXNpkZqM/b17RLkFbXPJtoPXSLzLbRFpLI0pRlwTr6fNivjK8a4k5QEb
XqwUZIO3V9cdgGLHTpfVdp7CRfTT98GOJ7+NkETo5P728rqPV8yZLcho1wXOV/Rx0Py1ZaZWFt3B
KsbMwszPMdgL/bf9PTgrutQ7zSaqKI1Q/hgiczO/yGo4t0qclip2x38H6+wMhvK8RiZqm1XV5TWk
gmeVvz2D8HuXBXeBR1GidlhtPp6CQTjgXs8f0XXvL3+VJuJnnbZTxVJt1NCI9HCS6Ez5xI/1HlDm
yQL47x2YXA6mJ/LHRWCidlltqVwqzG1A2etwj7qp3+7QFwyVZGgEiJ37XlpEbbPqhD30zQa3kC0P
4fCvZ8VpbXgfapymSjVq2b27TTDQS01PjO1k7R6rod7ZC0B8pH1XaEuoYrXAMQgCNuH7c3+OMShw
YoFpilunnYrFZlbDt9DjBMDDztPMS7b3gtwzuAOdYSlWu3RtzesWwuHh8wqUWN600fJXxqnhOtF8
vNpPtaTd9clyzVn2+Rdn8teodEqTy9EtftXZdyFP5oYiTPvZ+SeoayT+wwHNA7YRe0G3unLZumgF
szLgwf3DMGoSBx2bgKBoKuhovKU6SoYrsB4K4GRebDr552zNMeWFSOsJOVKR3Pb0mi1U2D2rCsqQ
TC0S0V5MBx7l6zmr7+oMIGpdZPCWeraK7prgesiaU0Me7yM7pETF2/NlBuBcB5IZis8zKANKKL0w
QZrozvQqq3caky9twYIM6o6XbSBPsrnP/NXmsQ7kY+nWleQigsTy9kNtSOVozFOdpOtcyjcuQqhJ
PkQ+iWTJY8pipzaYv04eituSfe0E7uyzc1NLlC37LvYJIr7bCqhbXHFc7TgX/VIV6OMKmzwB0wR9
CnlrCmT+QwH7IOBW28cazDF2HkfhDMnK4/+VvK0LS1jiXtKjTJwdaOfmyHTdaqzpj+6xUIwpFVBL
OjoAsGyPfPL2XilebstKc9DqzFxJSNPki43UzhigQ7OLhibNotUfjw03AeTp9lAcmrSGFqDa+AuC
NNEy4m27xO2SNL3hhaU5b3VYDsjCEwcyLzu7fvW3hYHDCHxf96DlUqK2iMEDe6xivfPPmhbjnqQZ
BxbkDIyvtTNhvWjSaxDE/zqHznYbBjo0hDqoWV+5I7MEiCyvV1Wq9mHSG2xOp0nK84FyXpF1wTbZ
eEQDdsS6HXe+3lYj3REo9uykPRPEkyjBwOLmlJ5scl/ql6jNYNVAUhIuC8pg4d9+fRIuGtXzb/d9
thKFVBZmIWe25g95jvzC6IcUpDSNYXGNvNV2MIwjAl7VwcOkA9h+StOHHmPt3mDyQxqRq11hy0Tt
0cnwJqdr84k3zi+Siy+3xaIxWLUprEUzAN4lBBlxWGr675CN0cj7KGiS2+vrPv2677vb0GGZREEJ
DqEOfvH2Kcj39617PYl365Y+kfViX2sb4K2r5u+sP9xeWHeU1z/ybmHK/cwqrtHkBApLOkVb9sWf
/r69tk7YilnOgbQHkKxAv7lMUrL3Oxmv+dfNhPetE7ZimnwiuQ0kXiS/ReWg49hukhn0m/d9vHLV
hkVoF6EV5g+OVwBoEpBkAbDvl87aAVzYyeNQCus+F6OOxwX9Ejrz/+PsOpYc53ntE6lKgVTYSg6y
3Lknb1QTqUBJVA5P/x/P3fTHaZq3vOiNq5oiQQAEiYMDBhfTuad+qiO31PFxKnZAhn6V6eaJ0XOL
c0/dk2uYL6Zp7QCGOaBbkkaBVJ+QbgzmMPO6I7iPO0UwvPR+1hxwbL10VTDEpTveVLiMGFY6aTe0
XGnQDggxbP9D8D+NDoug0CG5RG5p4Mam2inObK6L/ea0n6YFreSu65BqcMlqBdTT8NHD5Sy81c/u
ROM12a+CbsLSPLOohC9Zr52XhnVhvXnpup27fiHmH9uKLOO2Ag7bkQ4RtxoqZsy4kwzZx9wLFyTH
RPftumwUjkcGO20inUXnYOpG9ehXL6h5nHSEq6qhJZU0UDmFgqYOIX76mjOxs6sApX6aPVUNLimi
Mwn09BW4A07injXfreAhGzS7qVAXmUB7Y2XhOE2J3fT7w2iY93nu7q9LWzX0ZTVv3PzsNyava5jP
VNw1y6EaNY8RKmlICrjaVe7QBhqyjkbYVeSEZqth1Q+ahyaFftvSCWK26TaD0gH4cHasUU3gpGjA
ln50ua4JsWr+0hGCUlBSBw7yYiUZ1x/+xLIHz2vrHz0zgtfrold9QjpIZgFWM6upcUH2LVSajqet
KA99pXtNVO2sZKOoI8php7CjIr3nzjfkeW6atoxqqjJ7WN0N5x9fBxJWYuahLTI7wqtidbj+CcXU
ZXQTiDi551oVbgeri0q9bW8Vg0YvFYojU2gzmttujaKFsyibQ5a3Tz7NvoJ6dVcyY4lum/7l229s
qs3r0bcNTL+0E9P7RHWUDqq5S7Y61aOZbWaBi2vw2f/dWHO4lCcQXl2ftWp0yWI75taM15g12u1E
ttVHJSNDWGf8nAvv5bZvSGbrVk6LnoxQeZNnYcPPdv7kV0046apoFHVb9t8H/Dei75wVHF5eitq8
ikVrfRynryalp7x2Imf62LZ7QrewoLkmxlEpqmTCYP2ktfA958Xe9uMYW0RjY6q9kG13o1ZadoHz
4pG9n/4WoBVAu+OqW/Y37YOMiDK2RfC8v4gpv2ut+23YQtOObN1RqBCLjIoysjm17KHOzmQIGEau
V7Dirbe5zX8otlfwybk29HQE34J4HYd9o6sdVc1bMlxe2oKkgFa+BCBwomLb9ZWujbXC2f8DiyI5
XTN+8Qmb2GWzc9+4PJpIdri+oaqZX35/o/d9EVBemHBrdjF9H51gOji+0HUfUQ0uWS2ahxFaOIbz
km0HN3toyG1hjdz5mZq8Zatfl2fTq+OtxJUAPVTt3XWJKHBitinZ5ugx221nzHo6dKdqnx3QsZzd
4QF9t6KZ8m2uXoZD5XPTM/Qfxk025e23qgxykP9a0027asm82iXiUxwlTXlmnLy6wbztCrb4N52E
lkxETYd6RrnkJV6dzpu524Y+FP2BG7+uy/99pbFkKurJXnF9qjC8HbAI3b3iSdvIUzW0ZKb9wIq2
tanzkhssyup8V9FKIxRFphecXf81JFZnRudZGd5TpiA0VqCgKvHV5i+DC2wAS/zaPRDveUURa4X+
OFl/E7m2Z8n01Ga68KVz4fHH+re3vXS9E27sxq2Q7Nfp/dVsSuSVkcc2m9DGA++z3fFZc6irtsP+
r8j4ZG91SzD1qU+4/d0pb3rjtmQyatSLLDlFzgSvfZ8rWj+4vNM4HuUuS+drXXYm2RqYrfl8KZnq
j915FCEPEfjszBiMGtdt4KKQ/6ZNLBkH1VuNt7KU5qDcr2eK/Frdz92zUYwjwp+qW1P/SMc1uBEX
YskU9pf36MBqcX4N/UmMeViYUUk013IFUtCSma8r8E4AvAGZbcWLg8zv2PwsxtB1Aly+yK6mZWy7
oIRkYo88EZ36iPnFyR51NK+qPZPRTFvt+E5hD+MXcpzusqg9ei/GJ3pEWPTKgWLTbNnltv7PlrlE
tsNK+HYe9LZx2ogdDjYPe6BDSQVukl2mc43vqgW+IdljabdAFXQFS9BOuQWqTOzWpt2xsa7QAvGm
9Cs+IlllU01d3/ssiC/1UfVquZGzNjou63dNHoNLZ2sW+Gh5mFrGyQSRX+FUZ7bqWu+phCOZJifG
Cpqe0YvHAnbhV84crcgHPtlu9WfdylZz21GsQDZNdJlbKtFYfrwZeeS07edgznWHyOU56R0dkuGJ
OKNpMYyQTl6+5tnzKu44AQ7SCh33YXU1C7AvAnnvK9J7U9tsCzYm92JS1sBvrmUT9oWz3fV0M391
PQ4qF2REh7mdqs8u+ikcJ5PPH0eDjk9zY37n7jTgXB6tPjSzkoE5bl5PDvCTZzdb3KfcoO3Lgg5Z
n667QpVMLtv9JkDdDM9w7cGjsQA7qZF9N3Gj92s01zCL2GIoVjF+Xv/Qu4G2S2Q3UWfggVgMxzgF
83kcHp3qaBVP14dW6czl9zdraFBcI9bWxL52eUceWM9t8zmruVvtrn9Aofsy2tE2xrxv186L13xq
jr1T5STMO4tES9XxJwc6qzlaVUKSnMPYG5PRDBtL1hylw6FXlbTb16geGsJsNmydm1CtR3ITozml
i9M66cm0pzBvOSBPJBkrAn7Om27g2G7JXfSr43ir23rAH1DATkukxP1xuwkP5hIZCznl5lCDacuP
mceLD11q+G1UzT53NKeNYh9kNKRfItU++FZ6CvzsT52XdyljP42u1Cis4jCTIZFlXtQ2ypO8eC7F
AciTjGTPbVf/bn1rD4iCjgREYdsyOjJAF7q8aJsAPT2EjT7E6KSXr3m0GK0V9gZI6IyJHWgPkMVN
ZiLjJOcc7VjzDb6kqhdvDw3ootJLkV6aRxoaAL9ovqOwdxko6c9lg0Bx9uOurZz7bHJrIGuo8+P6
Kv4+mL7jwGWwpInnAO9CXY8etg06Z08ZRfO6MZjZieRVfZe5hfloL9RowsISNFrIbNOQ0JW+esKs
TrWFf0otU3xeS2PrwzxD6y7Dx6OXS6j/0mxgjwDF8Zztr89XoasyKGFGZQvqN4P2THhd3FlU/MgM
xvbcr+fb3B+VbHnGlctLqVEmVW0kokLjMfSHqYvmV+0wTW20YktlgELurIiUQJ+CTtBDPNVWaHhc
41MVQ8uw1LxbJoYmIjQeeB2mpXj0h/71uujfLd6AG5L8KAPQsgus1I+J2T+POPL7xjhvdsrCxvLc
ZJzWOzKOZGcFi652QLUaaS9gtnOa2VORFCSDkFjUocP79dUoFEnGqcKm8J7UrMYpBQDrwVk38BM7
bHwMeNnd+ImLp3pzUpcbHbtaDOBCb0ks+japzTZ2ipvSty6RKf/m1pjtpeAZFPXVa4aQ1GV0m2yk
MMm1MqsJxGScRgH+KqeanMjy8wDULOBSvf4JhTK5l215I5vApSTtTXSqsoeP3Pk0eC+FE1vDx8r5
05A7OmniU8XZL8M0V6Nxg5bNRVJuKPY+k64Jtyom/Z/rq1Dop4zWnIgQDXXbIqHGI3H9ePaoJrX4
/sMhdtf+r4C6agzScvTac3YSJ/NjcQBLFA2nvbMXx+Wmh0N8RDLpvnetrbHQ7I+jXfzR7jtx8CtP
s8WKc1+GaxKPIlm89kWCfkARgpWSPC3oduaRUFgal/R+pgUnykW93qhRXQRTFbAsiKuNHprqdzP+
GFYSFRV4rvIePUdHvMuHbrVoYNCKDZdRm7brLhRHcHsu0jJsxQfAQq9rkkJRZaq/gNQU17W0PftO
85yCmhDB987t2lMPSM/1TygCJBmtWbVGNxP0kY69lu+3kcYzsyO/IOcJlGxgSCxdqjmEVIuRjHvu
C3Cx04wnaDsCWJUZsroGADVA4NBRzdarduLy+5udb5sWrdkbqC5Ih0OvLKN51OFKVNN3/jt0Q7cx
ExfF9fr7ElshzNibn0Goen0fFCePzN/nF7zDFQKWPdYPFbTT7uZw3A43DS6DE4WPJ+LOQDiXo0K8
+NRZ3xvzpg7qKKCX7vpsXLaaTk0JIpoV78INaLXXEAyVGv1U7KjMWseo08xBsJbJQhhu5DTs3Vxz
oKmGlhQyB9/o2jMbxUzdfdcOiWGYGlVXjSypIac9djILuqTMpyLMOu+3QcG1fNtmSopYTUWLnqlB
m2RWF6YIfcS6oTJTd+9TzV06YixvrMeWsTxZipdttA6WKDXeTKHiMmW/sdQO2oU53dmjY4qST/Tb
Qr27EQal0G2p6hNSaDjkhmfPeZolU+rva6uJag9P6HTUaIzCB8jQxDGv1qrKzCLp81Of35tVvTPX
zxZIgG7aWpmVjhO/JSC56c5sIHheEenvSowg8fU9rvmCagWStRJgB4umsosEHIGnrKqeRmPiAIoa
IUNBluYjijNexieaedv5S837uGUo1582NNPMQ8q9kzuTPe7b14Wl+opkvtxA19d1BhlLup1AhxOa
AJ3U5ofBWEKD17vrH1HJS7LkqV4NG0+VRVKLD3keB/Ung8dMR+SjUFe5NosKRFjF5SYjykcygCds
/s11DIqqsSU7NvEqlK8zgtyJFKFr/Objx4V+vi4VhY+Qi7OmrqlY4PI8qbMnz0qm+ett40rmyx30
KeqdpUAngjpkhbcvjFTjkhVxjgzdRMLONccV2lKhpTfeLQx739ttaK5PdnfvAVJ/fQUKqct8dVnW
0c0qrCLpNjdpJoGAs7gb7FkzvGoVkvl2/TgBHN3h5rJ+y+hdnv9qrbuc/Cnnp2nVRCKKzZURnSua
mOYZL/NkqAuGOKQzTzmn89NtApKsdp4nyzZcrMCuaxoWxpGLqthZhL5cH181e8lgkVvIFqtdurh3
kBXv2b5kzu760AqHIwM7HdItZj3OPPEdEfXkmfPfxcDDtjoIHTWOSn0ko80rEDb5y8STYSheghxV
fhaNjFkXgquEI93sXD613txha/OaHRySIsmiEbvCT/7NBL0JvCmwootDmjyx5zWeW/95rYO7fMtO
q7jxliWDO3kgRjRYN6pzaiwf50r0oTf0P69vrUIwMqoTD0h8qhi0Zt34AzjIv6XC0zzrKSQjozrJ
mJIyC4o8CWrzjBLaiDXIKQ0FOF90cFqF1vwtjXwjfJvPANO2DU9aC31S6/7VXMADlZkavVcJRzLZ
kfaZxx3ofTabX00z+MYCcltI+Deh/2bmDXBFjWjrPAExe7j4IqQ5rpw3tdZ1yd8Kvzejmx3Y6vMC
op9W+5g75SllQuOIVSKXDLUuUtGhiIQnszv9EcMW97O5z4pCgwJRDS8bKluafuIrwo7UDlcx77M+
CwPb1oROqh2VzlmDNmhbXVd5gm53TTjkeIpxSH3jBUVGcKJlit+KFaN3axWvzvToeF/qdXy9yVRl
AOe6Zv48DgFihCn9ZTceUtcl0ne3DS6dr2waUr5WPs5X1N4KEYlWA1FReAGZ1c6t/YzPDJFNm83e
rkdL6T2p7eFoGflw2Dy33t+2AMlW8bQ2gCYC0kE9A7qIoh8goGDXh1Yt4aJMb6yJmeXKGmoUiAva
T70xRJ2xJjl10H2N/rr+CYXay8x2po08xWjC02xdtiudYzU1O35TE3iXyJBOI0eWvxk65FfqT3WT
7kyi82IKc5LhnEWa9WmBxgWJ0c4nXm5Hp9Ph9VVvmTKKs5qNxUQTyTwBsSANeY9LTjECU2gE9fpJ
kKALqybI9r1bleFMAhCbOJZ7vL4d76/LkTGelUAeh3oLT1y7jgfLODOmu+mqhr4EuG+UCSnZzq8Y
NqMgv2bDDUvzJjYQQLwkE54n4C8DerlTOcOeseFIh2F3XR7vq6cTXCzjzaRR5LD2eQOvvMwtGhq7
ERnGuJh19JQqmUi2GyxjjapWHIboUHOYA2DJjFZju6qhL7+/mfnqNMEYAFefcC+Iats5OVoE9vtR
sSMjxpraQDZ3zfBAt56RDL2gsBk4wHNnZw66rLrqG9Jpa4kNj0el18fdQMOs3bfmHDL6c60OfNV1
sn/fvTkybixtgj5dUWKagLEXCLsmWvz8bi6yvS901AKqXZCO3aIg/QJgToWUnw+2itJGvYfH6eG6
dipGl2FjjuktbjOWZZKu35clvy+36uX6yArxy6Cx3mRsLpEyjufhe90+imrYl/RHi/bKw9rcOHvJ
bCfUK9uVV1WA6RqRIdzHpbwtJerI6NARzMAVGyjEPg/fRN6CPLJkt71POzKmK2dWVjAL8675FJLW
B2LtpscQx5ds1lo3AzQIGLmcvCgtywfL55o84vvPCACn/tcddNxAN69LB/uZH6eaxRTF20aehr4V
OXZ2tphOJxUe05cMF0GyZS8pRE8WL+mGvg+zkuwa6unI6hVW60uB8rysa4B2cCW4k5bfjA8Hj1iP
vP9VZd3+uvKrzEoy2ikFsV/vdFUSACXZpc3eMnUuRyEdGcIF4JzjpLkoE3f5YA59NGWngNxEBOr+
0zTUG9bSQTMnqI/97dL7ldCbKEAwsmSqfeFZxkx4mTDhWB/8wmuLaDKKpkE/wQy83jfJXUZuFRQg
QJBiXbIFlFpZCJKK8tUkTUo1IbnCq8lQLe5mjtnOW5WY4MEJSETGe4P/HqdE6OixFGYmg7Qsa0CJ
wFZUyWC7IZo8RuV039u/ZmsBZcWz0JVgq9RIsma842xD60JDmVUeSLvuyFakUZZlYnfbVkhW3FJc
FQmcaJJb+cH3p53T6d7XVXOX7Jc7LvXri5PzSbsH1/Sxm8RBLLrO9Ar3IPcJHWsgzd1awP94/Vdn
RQJ9Np5GXClalNdfF45iBTJkaMUbu5GTBgdAdqynNaz4M6HP18dWTN+Vo+SsWWuDw9IE6h/7bQp9
ZsTErlEOqQOEq6YvGbOwF8etsx46SotwTcm+ToPnwMBzw/UlKNynzHA3bcI1tgoxD23MvdN7EdJn
twW1Mlpotn3HLQ2vSrasDnlhHCb/pq42riMjhMohmybcnKukaz6M877JzZCj5YeuCPV9nJMjI4Qo
8mB2Otr9mRydQ32YYue47YdjH98mc8leA8I3G4hMOAQOzGtrh+12W6kLJCMZbOms6MFWYurdzjqQ
KN/7p/o87sihOwa7SpOsUSmldObSDiiOtsNHMvrDdr7azA+5ziUoxpbBQbNIx25rWjs223KfZVvo
BsvD2OoQhAp9l7FA6K+HnrR4+Eos8imz1p1l9hovrJq4ZKlpXrkOpRc3X20IvNs7XnJkPKmvqwNW
Tf3ihd5cEkWaCnfjy8UXf2hn7zB4OnIT1ciXJb0dudusquyMNhFjHASzCA2wpGocjMJHynRt6dQS
O18glsIHH+382ixJHUzRut4E7nLk5p3DNhimgTcFXH7W2MebPchGNVNXiUWyU2JSIcq6RSCFtEbU
gkt6j4anOrCCSl8kS629EvhkYlZJ6/bPTfYKgqLjNuloRVVzl0w0mJoFSBHXir3MO6BnwbHR4nIU
OyoDofk0bTbat1vgVqR7i03PJTAQDd5MweihgygohCMjotDLzWF15VuxVY0PS/fY1MsRkM3ddQes
8O8yJgrvOGsaVKQ/T+JDYD+hi1kotjq0rPNWxtv4gY0aR6nYBRkdBWxUUXrrXCXVaEd8nE5Vp2vY
oxpastmJG9bKOGyWpo+t0+7aSteJVCX7yxffeIPBokE3V1CdrhDxRL2wJdOnzVluO/3k5p1Lie7U
wF9Z8bgZR9vIduu8HK/vq0ozJYOlDR38podMiPdqTVG/fKn62K81E1eNLhlsUM6NlW+5HaOT4X1b
kLhCa+pmMPMwr2+MVmXaNh+GtTl+C9nnSIuhOgU5iRh+Yn9dQArFlwFSU+f0oztia9dOMBBg+0/B
Nu28uU/GNEfTWfz5JrlfHN2hqJCZjJgCDsXKuwFnVm3M35HWOjKv/Zi6blQvulu6whBkFreSTWxl
aC8VOwZpQjP30MzHY7dlnBwZK0WncgUnBiJLoyXefZr67nd0tr+tSMyRG3ty3waKxjKs2OXO8FiO
KLKaak9HYaoSvmTIdlBkeKImAMJyMyypffC24pU2ryCo0vWhUAlfutvmjeOhTaNVAVdgi7BpbOPO
woVIk5tXjS7Zc2AXzbw5uEFMm+8mbb+hYKLt/eDndWtQODoZJhXwtjFHZ+B4Ufga8HvhTOG46LKs
KuFLB7A9ZtlslTje0UINFF0fnHX6vdZuBLau27ydDJkqUsD/DTRITwJR7Im3K+j9ZpthzT9fF49C
+jJWijfo4McDHF79+HMctiLkpq2jN3hX9HggklSzC1iebSs3z/n40f/e0cQyTzfMGiNLGsnd2qXT
bE/nSy5oBPB2aSMvv9AUXR//3X3F+JJObg7NfJYXZuJZ1c4XaViI9LSIJmr8QXPQvE9xfHk+++8J
7AEjYnU4hM/W67SjX8BYECHfGjVOZKOPNnI4muNAtRZJR3M3J33QeGYCjg8nXL3Bi5DiRQPaaf3j
OL7mNVux13K8aIp6azODmAkZ/HMWrI9WMCVUm1dRLEIOFVM+t4Dmd1vMZ1LsqV9Yz74h+LNbtPNx
qrSkN++aAzRWut+JZetB3zqA8YYfmLUj/S3PJBj3sq434ZZLstImpJ/PQ3fKUoSkh+uKqhL75fc3
41Z2Z9jb6m3J5G9HMw9O7eTtXE5u0x251/tS4WKx8mE+r9aRFXgXhK1d+hzdaGdymIgWaAuI/Ibh
nPKj7+Jh8Lg8z61m8pc9+6d+FjKXjNhNc28yDEze9V/z7mHxdrV/yOtHK/t9m/AlCyYrel06zjic
7e4F5BD5FOed5lBU6btktIzaxF/4aCUumeJxWXeZOz+RkUWV7+6uz16h6nKYuAEUZDEfs0/rXz1o
2IJM4wr+AvbeEbwcD6517ozF0k1n+rod7P20I1EWAQR69KL5sEVO1EXo6BZ2R1092/vcMzgOJLMt
LIOWyIBAT5/T5+HUH6uoO1/aMWYP5FDsgbO87eCRI8VNbI3dMSxtdJ6t5tequ3b47+uqHCMKZpHC
JMxEiPXDw5NbyUJwmsxDhFv9bmp1Z85F9d/bGelENjqRu0xATsPOjOzvPU4c++Q+WlEXDh+dr9cV
6+J73vuIdDjTYE27JcVa0CEjbOb7HlVUS/1y2+CSUTeNNWVZu81nE+iP8Q+wDnR8vj60wl/IkWKZ
zmnV9/1w5gK0gfZ4tgEW9aZyVwkzQmZZw9347vUMuiqZNocCbQY6B5/NJE36Y3l0juTAk1Gzxwrp
ywFjXS1jwLNxOvdVH07pwe/WyJ7+XBeRwmfI0eJkWC532WQlVjWFFMg2gUzXbUNLJlyh2LVxL5ZV
+t4eaOt97ujqARQSl8H0nc1YZnIMfWH6G49wqIf+pH/pV0Vy9mUr3hzCSDFe6tMxPjk28aV3pXXu
zkMy7szddDR2uq6Gqp2VjHftwXxNGgSllPGdO1mfKmcNnWLUuLb3G3Ai5pXstkMDl/8T07Cb99bu
dIlHRZxHF4/98P/JLCicnS3ZcGvZpFltyKub12gjZ3841P6DyX5lG9l5t1XhYz3S8SxGvI4OVmee
wXYWkMSbNGezyggkA2bcHJzBhYXVjhFRH00NbR1E7C8g/R3fKePrF2aKtREQjXtffHAOfch35THf
VxHaTey3ffbgREOU7YMP143u/Vp23EEuW/RGdTPP5CwlfD4TEaXHal8d1yK0sojgCpLudakkhQH+
Xe2br+RNWZNyQVRNjizuj0NMjxbaQPr766tQBEsy9H5Gz+FybrEItta4qYWUBSAxjOtc47Hfp5aD
lCQDR4vMyZhnfKA4dSekCs/ZD+toHmwwhdIT+3x9FQq1kmH4/SrabJr76Tw7X6v6Mds04ZjCbcgA
fOoM+WBX5XzGVbwBrp+dqGejc0k+Ha9PXOU4/ortzfaKtAYJTo3tLYz7aXxAZjWa2xyUvjEFPbH3
FHhfAQHtbDy+rzEzvpsNAgLx8frXVcuTrNyonD4XA5ZXTh/JknTiU3pT6QK2XTL0LA22dZhAfzqn
D2R+XXQwO0WgIWPzt6rJ67aFvID7H4eP7YbOqM+9/7HfNEGSSmFlfH4lCgvvXnBR/A6u/G6LnYcp
qr/TSBx5pLNq5VekI3tAb3uDIlN09u+3Az1ssRH1h+oELpgo155679MgUSqj9tcyFUGdYy32sTss
BzfJH6oXEOLvsx2FYywj8rj9waPwhbfXerquVAqHJbMxr6hBsJoS3yTH9HjBBoi9cRyOnu6ovRyp
77h5uUc9ErFVwWeM7052VGQPLthjW3bK53Puz5ETPBVDNNePfHw0kLIqXB3vjWpd0hGPNl1NQC4a
bSbdqUyGeD6Qg35dKsWWDnYejJ7pAImZLO7IwCXinIW1JcCeWGFmoLxly24LcmWwv9EDWeemkJ/F
XkoawrsYN3UPhbpJRt+RRrA2wNCOc+fVT5su/W6/79+JDORnrcdG5N2hx81PbkQuSrK7bo9O3swD
9N76sATH3jv47ZPTtyHp/cOSzmFri72z/CzK18qIxfCSlfcziK9aewhnULOnmmck1dykMKDhZZOD
Fm86B1Qcy9qP21lH/qaIjolcC5Cb6BCHZt/QuSM5LjvvUDwWn+nRDy9UumynCwJUS7gEB28OIbJd
6HKReIpZU66gNSH2ER2Mbso/USLTPhtTX1mi5VYiOjcPWRp8Q42o5oBWzfzy+5uZW3WfcS78Nq4b
2z1a1XxH0PRnf92TqQaXLB6FEeM0r4t5ns3jtu08S3Povx9z/UMf6zWLjyTjhHFZubuAN1l+P07O
o6ergH7/XP+HQtYWDVipM0x8GN0oWMrDTLuQeqlm/iq5SGbOW3/JU+Yj9z1/MQakLllw0/WAyCUA
Y13Q3gpSES8iT0jQkJ2L55zbtvOfKgCr6EXWMvOMns+ZldjNbTooM0O7XheYtliRqlkI2g9MaH+k
y2ApJC0j/2vOwUrnZebZN63HqthOY/Xtum4rdFCG/a9GSVHigkkXhD0Cc/5QutkhI4Md9o6j2U2F
GsoFAD1jxM8EGXBJ/chYWAW/M13Vgmr6kmmicJpZ1OmaeF72K4t6QYCADqfg13XpKO52RMb9Z/lA
unT08MD7bdrlcXt0WAhs7OXmlUa27m6k2l4p/q6reaZTiq/0ezTy7U7CCttyd4mZTI6nAxZN/DiQ
sNDYrWo/JLvNyimni+sP5wXPB/TFHu7LXBM1K4aWKwFKED6Xy+oOZ0a/zM2dia6azqhRI4WUZCJX
4AMBRVrWASF/FY+lvV9TzaulauRLLPbm9ChFUaI3ZStiUpWfWq/gIXotvF5XIZVEpDMVNLCd1bdZ
e664aR6A8PV2AkyDYHhJP17/wvtPQSCe++/ss7YemnTuRexzdihNvCtmySzaHbH/CDe4kBtrQm6V
mC6/vxETacyOj+MgYsH9kC3TgQ3u4foa3g+qiczT6pKFGd6YinOXBsfRsQ+tN/1kxRbPdXrsFi/k
hHwCA6tGTVUrkYJsuxSeX1WwAKOx92k57ns8eVxfiWq/JVuuNr/rg5V1Z4MFaf7s5e7o7Wwnt9uv
MzOJLiRUrUCy4dUseGAaWEFuBHuDTx/autLYmWIFciFA220FXgKb5WxbX43xgdlZVC0/r0tHsc9y
IcCy1ltj1Hw5E8Os3JC3nnkM5nWOig30I6B/YBQdAfwtau0iiPLA17W1VVy0/+ETdcx8adhQmHjA
nu7cqDl2Mf1Wnexdlowh/3J9eYrjSC4SGGiGxB3DR5Z2Z/TJ5pzY/Dq6mgBDtTGSoc9tO81L4y9n
Y/qcg7fY/DPx20xbrhPo+7m2aLWt54Wuz41fgAJC3Di0dES3uI33OcvHswFW+mA2d4YOIKncU8mM
6wVUrtbmbmd0WUY97RONs91wznjYnExcjHTnpcLW5FKBXKBv/QKIwHkZE8f86unKUVX7KdlwW/vE
ZUu+ni08UzSxYdy1VHPEq26McnWAyBBCC3Q7PWdj5Hyxdu0leRwJGrph8+GSN9bVaCi/JN17QVJd
GBNYJc+XPi/pGvaopTD2A8gIQxRixtlel6FWiEsmEW1cr1o6Ax+ash/L9jiPMQe5xXXDVWS/iUwf
OvbFvFocqtTvnS/9Q41m6WYRmq9LtOyBGHhFx6APmk9dtPPfhysi934HnJ1budi283KwDm5UHKoj
nq68aNq7B3Ecb+qGTYmMHBsArLDrvt7Os//Q+aFhaYIl1TZI9px2a82bHJdKZt5v/qFIn7guK/Q3
2/eeaCSDxuMDachKsMWkzo0m8vNiuIQwru2Xh7LKi/KbtZXT9mVuqTc8NIKX3hfDmJuSR2h8XPXT
cUaNk7HPJ9zEklGg3ttEQeRWlWiIIdrlZfXN3rTDyfbmnIajURsV6Dgbwyob/GuXWs1+aku+OJEo
VtQ17EG9Q9PP6F7S96d1XGiqKzxQeS8ZvGYGU+G6FCoHxALAHfzgvdhOSP7H2ZUsx60ryy9iBDiA
JLYcelCrNduW74Zhn2NznsHx61/Sb6MDC40IbhxhLUB0AVUoFLIyH+ldHYC4WwVllkQvkfG9KNyM
j9tnWBckZUit4PY+lowrotXyuE3bqJjXizH96NfOK3Zxh1FLxKl1XVbRPsbA9vCls8MSYy8qDJnM
6CI4rWzdFIj0ab2YrwzKSnfVIQuQaPRhey52Y1wsEauWpDmxQO2+4tB7ruqHSlW0lRldSAGgWZCY
dYHpa/Qa9WHUK66gsnG3v39I7dF0mA15U64XdAO40Tnu9t1+RHAaT7uMZ5B4uzBd8/POb8Z/oNWl
CNqySQvRwnXtzNVKBFKXnLv+Je/3NKNgAwopPFqNiI33Shh5OYDpyFR1XUiSX7FnAWBbQNL0fnN4
4BtO8XFT1kIvVrjLIf8Co7lTakU5ps0bfbmboZh4ocBVKzIKibFFQNqabFA3itELdp2SEysUO0Q2
rnD35mtHuwzi5hee3WfWwfl12xiytEREmTlNFg3MydbLcGcfSdgfcaA/GW+W53obyfyqohmWRRQR
dsYGt9fcOMeqHu2jEeqn9Lj824VTYIbLaVRdK2Vm2v7+wUEpWOF0xvGVid+z8kJUPUxSOwnHedkX
eUZcDJwwz32GHKu/nqKgBoLh2bzTw+ROBfuTGkpw17RNhqKYihUIAEBWgiqAC4Tzs/YMZYHT+qRY
9220T1IIEYFG7cYkk4Gv2Ff3z3KwkF43rEQSxkGy0xmEzN2NWmPuY3wkmu/K0Z9VSksyG4nIM4PN
/TqtGDgtvCHszuYpP67P3e8NgVkcd6YEIgSNL5Md6QO+UtnHKT6CreC28SWpoSH4cmx2y1wuGnxZ
u1uQnhMoRimGllpGqKNlAwjzCM/4xbYd9g5N2yQkyPiIG+ZL285HMMaR8ec4Q3PpODdZ88LKfMxb
3ywaoj+VqCcULz0pNV3VtyL7sdvfP3jknEVOa1nDfFmj7gfEmR45yb+VsapEJf3Bgscv2TCzHirw
F3uDFW2QO/KqP9uP9gE3W5/sO/hFwBpduq7tN0bPBuqFhfM9cv+5vRek8xfcPZ9NtAylNUFcdI/O
oT42Jx423oZsiIPBU3xlC1OfuLsIUMvcyOzrBi8j4z/r4Men6uCeDTyV/9CerUN+YIEqsEgCsEgM
uxRDyqCDSy6FeZ9Xj5aKhEb2xCDC1SBAnNvNDDslZ/dohfPJvbc93aeAqCWKit7mf58YSUSotT0a
7hPSkAuexc8g+tS8kUSHuHN8VpjhbKne5yU2EjFqjCxzwp15voxrBJnsDnAFokX76kgiQs0wloSS
DD/CadGo1Kf+GNPw9i6SzVtwZUjG0nkqtO5SOvlJc1YP9NeKuCWJEiIiLS4XJ4JUGLRvO9PL3u3+
O28VrivzsD9H+ocI1FaLHTMN1UZWec3ZDGJAeey39dk44AIZtPuy4T9f//CVEXdhfaxhd7b8s7B/
o0wP9lldSLOdJc26Zt12ZdJmx0Tn0KiKKxXDuMzwwhHda/aaZpE+X4r2DQQQ4P8OVqYix5AMLqLP
ir4amnEpeqTaz7w6N9UFQhC3rSIbWiinNcXWRosdeanRv0BS33B/lbu6aKlFhPPZGJZqKMsa7fzs
RFs76IYlvD1riQeJADOa9N3S5GV/ydY66IwhNCG0u2/ozVAf9t+QL06pmbZxwfnqm3UaJN0uai7Y
Y/s1H4au6n7VmDW3l6grouXIE7e8X7NeM3daRcytl6afSQoZDD5AwVkzgiJeFFaR5e0iCyyLxqmE
Vm9/oe2ZGuEEjsoMePnxZ29+m+zcq6rQjO5rvviLdYaotH97Nf6E20/OEhE2FqOPWTegIndJ5ulb
ob11lhuOLD/Xln4ZteZYlq2v2ePXObYOg6b7fLIDo9ReHZT0/HbQHqtqFzEIlk9wcaeJnLlvs/7C
nFOlY8tdXJVA2ef7+S/G2KKmZmVk2M+afr9kgOMq3jll4wrezaO1cIoYJ82wDq2fOlqJxlv3VbE2
W2r199r8RRmbxfbMximGF5637oM8jAIkE4//z2nkKHhkPg9Qf5HHDnaDx9MOm7qGAEVFAkiQel2t
2F4y+wjOXoCbUEe3bX+p0uoJN0Yg3Dq+r15kirrjjmPVhenAZVwnYM3Rqk+37f55evUXc+w8OQXe
xjGu1R3q+R6IZFd3/RI0stnP21+Q2Xxb8A+Bqm+jfNQnmIVW32c2Q6071Nzft8eWmVw4hpfe6psl
w6tiaTwiCoZ5oSk2uyRGmUxwUIRubjQ6agtw+SFcA3Qw/k/zLa9Y/SXIAzXAWWIfES/WlG6ZN0aD
g816qXvXm4vTXH25bR/Z2ILLrjYYb5ISl2U+d17cPVSojSz2y+3BJcYXMWMsqnjXmJg4ZMxsLKrK
SWXjCrdlnYNxT0sxaX0iEM6pH5JJVULfhvgkyIiIsSZxBgi81SgERhCbtsC2Z5vLU6dpwVBru9hE
6F+csZRpaHiJ8XiF+DvSI95I99lbOJHx5EJLe6sKcnZ16NEiT7fHlW0SwUHHeObd2mOnA9vjZ//Q
/pfWqNL8zRE/M7jgoO1aA5GUYGzruKZeGcZ35LzdEMdn9duqbL8InrquK0XLFErT4yZxz9ESUL/f
towsCIiQsAyUkkk8wuRmjDbmLQisPzV/9MskNP0SFxVVb5/kN4j4MJ2Rlk4RfsPK60MXTeHa9OHt
HyFZXpEpdo4sLcmLDu5k9gdKp8xLze6+Ku232+PLpi64a2nHVGtiPJP0vD21aX2/zqrCsWzq298/
HB1GOzWQAsbQadR6Wv++ENtbVXtTNu/t7x8Gb9Oes1YjALf1lNp4Tp1G515nJasV/iqbveCvbsnN
ZW5sdHMPd6x9XZaHTnmxkI0t+Gw8pimoxtEpPkA9136Y12teKTa9zC6Cyzqz1hfLHPWXgpftdY7K
6teqR7YiIkgi8F/iueYEsfK57i6QoPI64wegnJ4+B32iEG2RlKT+4sYc0Wvg8NopTmPfBk17N6WZ
z5vXcn4lA/TQN5mDxQzM8bTozdddHiDK6ZZRXHYZ5HlObk2fNSPqvUVPVVIKEoOJYJgagleWlbrF
aYqeclDwgamBTl+i6Z89c9ddIXgaeq6zzHar68zDJQex8OH2uJ/nlboYOcfCSuyqXeorQU+mgepI
+kDdB7s41Coxuc9dAGL2//XfNKugQkNJfU2jIdCTY0x/dtkulQCqi0Gz7xOXjxbMkpPKM/kP2whv
2+Vz74L6+n9njccqao5Ina4ZlDGoZvravj5PXYTSLnMLCHyLkRvkehM5zbTxiHu6PW2ZsYVgueIF
AvSeGBxKOQBneXruuasqYZINLgTKpmLJUjqsuk7OKymDyvrfzm4u3RHi5KppTqq3XX0160eDXXMV
G7dsykKQnGjUcMfF/piyyNOsU5yU/qIirpHtEcEn6VBYcdHD2CiSeFkXh+mgouSSZDS6CJDV+Kwt
3QxboxfYfXZBQBEFCfHS87x41sE41T9VxHQSE4lw2Y4ZoGniTnXt0i+25cXOeVapjkoMZAu1wMHm
eGckGNqC5y/hpALayqYsOGdO+7rquFZd2+ohqn3uPoDv9LYDSQ2/ffNDupGSGGpc1mBeDBJZb5aZ
6A9DY0x+joYhj2R4M815TTxrzv43tvpzTZK7NB8a37Cj2U+Aa1ZMRGY7wZN5mSdkqrABMrcMzDYK
ilrbObTgx5O7JFXlwnzrOB+yJg67hSiGlvSY62Le4NasqsDQW1311+WuOevvK0pEyYF7/QEtD8b7
EhgnVXuubBsIzp32bl4yt6yvzfqkgzOkv5+Y4liUWV9w7WxYi2waYf1qdK7YbtCWHHfVtsDf+t8N
lrvQNdQizNoxfs/ZW90+N/XL7c0rMYjIp21Gg+5oLWi69KR5LVLj2WDxqRm5wiiy4QV31hYjGU0H
a9vH2SvPF39wo9chUqUiMtcT8bEFH6vO0rdIFJQ/6KEFnAZ7fr5bfbxHX+yX/NttM0kWVwTHcpe3
VldtScNwT93X1lQcvrJxBZc162ZeIh2bxjDf57Y0HpxmsRX58hba/r6go9/sv7vGmQzogbtrdFyR
NYzxUecnnRLf3oc20UUmxZiiHTeBeMUVqQ6x7xe661lYFwGojQvYZgdOkQtLo0tX617ftxfIox2z
9L3j+5rB8cP/a53cmBzWNhYOGva6Lqem82/vFInVRfxpO5taNVCc8LVZ+oYWGgvC2fpQDW+3x5d4
lAhDLepsKQog26+A7fkTyB7rSQ/GKAn2DS847GrPhZFAj+5KzX8W7WXtIFKv2I+SvS6CT7NsTLua
b0NnP5yBnUGcq/AimU22v384gA2+MBtv5fBOUPc3zV1s/+Sq2CtbT8FDB0ZIl1l6deX24rXJVc9/
t+wH3UUDTnURiboMWV8xI66vMSWBOViBWzDFwSqzivFfqxSkpnq8YuaV+6OI73GCe8ppywKvCEad
nabR9BXz7t6rs+bpXv0FeOXaK891ABIjJb5F9iMEN6UNGct+xo9wqsaz0qsLXFvJFb4q2ZEiNHUB
2VM1VDidGpp4Y8e9OVPUQmQjCzfYmqZQ90ZL2bWLLzx/5aoCuszuIh2iUab6VKD0fzWexyAGXNcN
9IcudL01BBlioCkyDtn8N2/44FGLjdbHkpmwTE7PS114q6vqppA4lAhMtae6WBfWglqz5M/rOF1p
a4Zr0hwyM1acILLZb3//MHsLasdj1+G0HsnTkv/Mte+7gqMpnKh26qyVlmBVx+jHrL3X5GlWcSJI
UDO6KXhrVXANnDuYs3aKng0Ag5uL+7rxs4EwOFApWctsL6S/7si0Cn249bWvH6LmwBvNj4YjyKOC
2waSGV7w1tUYowqSdNWVFKHVnWcVRF0yrog/delqlWBar65uNnu1cT+uz7smLEJOE8cq+mnCwLXR
3FHX8QtT1Z4niVwi6jSbSKKx7crk0vGkZVB+WnHm2eNh38wFD+WjkxuDgf3SsdRv69GfpnzfKoqk
hwaKH6uxJdWN/buKr2b35faUZRbZVveDWw6Aaxk2hJMvDrcOdvdvOaE5PFYJ1chGF5zTgThqXFTY
24y+4JJk4AWQVao7vsRxRF7DvrPBxNwhTy/z1zp+HLS7gnyZ0n1xRUSLFlGcmBl41q76ciicZ2IE
ma54qZB5juCR01JAmN3GLozr6N94ALkQfEmR0EksLkJEebrOsx5t0cS5cKv0LPdkjCpUhCwgiujQ
iWqkrqHKfOWHISRhFdR+frRegSIEg7oKCyD7CUK66yyti+4RG+aZ/1ehqXx5ICrVasmWEYGhZV41
E9mujIMxelV8SfAwAjKdRduXvIjMhcuUrKSGlsV1sezzkCWXIlP4vwRMpYvo0KRlRlRv4dY4Dl/1
AFxfa2B9p2H0em/6Zki455Ze7yjyVFlO8+fvH+JCSeOc9xEsxU4G9fRDc0gO7hu9Toc5nM6Nkkta
tiLCEZvPuZbpM34WHRd/np3T2pnhBju2ibPvJvLn6erDTxnXsSDLuqBOxt8bdPIVbeKl09dd8fMv
0kKq1aBxxdXSNO2wB4y5GaOAWyrNcIl5RPSoo1taoZtYBq10/dw+FO2xig2POftCkchcGPFUMxjB
zdVejkN3HlUELBIfFuGj+WSWfVIiNrv1v0D9ZezB2Eeepov40TrDS+O4TPVVy5KgMtAbBHqR24u5
RZhPqjMiDyEZ46HNTMzadI9t9rQOCbjH7mweckd1l5fEfhFHilowhStj9kl5MMCypWzO2tLFz+Yu
HLWZA6ltt8ZO2XoDAPC+43c1uCEbdFCoxCdliyr4Knf0lncLNksS/yjzY9+997UCsS+LNyJWtAZh
YZPG8KP86wx2M9DWRgHUpmrPvINCh5ceVNQAMo8SDt/Kyta0MqLlwuJLkz6uw5d+8BzIt+/ZQkSk
HRwGvWbLypaL1lYvs/krWmPf1rILyVwPAi2Kr3y+EoSJV9klztpk84FZd441Q9ezMRzbRlccY7Lh
hROYR1lqZFvUifufSaZ7Di62qkuVbOxtXT5EY73madPXBEcwPSw1NidoXNIxV/CefO5e5C/iwKqe
jbJCBTEeTM90en+Zd92+iYgI5bW2tBBuq65R8c0FmofV9bfbW0ZmEcFzmQmZAMNC1JnwPKTxyl+m
6qXuZkXmsO2JvwMDYYLXJj2PbDZhw3dGGVDza6RfpmIJoJfsVWBCc5ydm0a4x5px58LyE96s9eec
Bn1/l6iG/jwuExEcWhfDYjQpr69LegYVgzGM3uQcI1Rwe5UQqOTFi4i40HqxtDItZtw6f0+h5ete
FvCfdjC9W4cpiP08iINYseCSFRFZBVetnMayQP4fcfoIRZMvURllnmm3QW0YgWaO4ZSo2KIlm0tE
jWZxxMt5cwgjmb0u1YOZc68oVFrWEn8T2QanIi4AC4FXdPUjX/GvYjPJTLT9nA9RgvUkAeYKpcxS
f8PL1zlqvkT1Fdydl3b0neTrLs8T2QbJPCYsnvr6GuWvDV4e8eqgIp2WGUZw6lyvKUsdVF0m+lrX
SQh15dPtSctGFvxZj5pmaRdcjyC+7VjXMd9pDMF/m7ktompCeXGqjyUB7Al8M8k/++YsHLqRW0+M
4sH6spRN4uVIxr3M6H/eHlxCyENE8JMDJt0BD5poHa3f0uKckQmkLf/y7Msyf+dxE9Iy87LxSxR9
YVCXNLIvjaUoKUsCkwiKonkfTRyE7NfBjnyXnFzyNTGOHEIsyo0k8QQRGsXtzsnLdthex7UqaIB2
Y7r+VGnra92154yBOiAtwtuWlGwtES011EaU5R1eD50Zv6Cz32dHV6UssrEFj26cocVdA7ew2rhz
4zuXKzJH2bjb3z9EisxhSVxaWAK8BwUEnLtzpnAI2ciCC5tzlrNed5bLQOLAtIoAPNWK/E2S7hIR
KNVXJrXmbkt3O89A0/OfZt63CXK/91sLTuTv60UmjuDVAMQSy8mQKfKy8qC0ebAMFSxIcrQ4glOj
xd6yRwuxP27+BcIFlb3US0xVU6bE+iJyqjeMdNAAarwO5WsH6RtIRe/b5SJSioxdw0EXiABascmP
cr56paMCs2xp7CfZloiVckFg24BUv7pq/DzyX2l3zsZAA6nWbQ+VDb/9/cNuLyJaEbdHIHXqBtjs
E9Oo15DQmRT5s2RNbcFLOWlNN2UtUC2QN9VZGvKaB3a+82Ihcgeu3OKmCWLCa9dcK/va9+9FrDgW
JbVJYgvuCjWdWYvxknVdHzmIcfsjLb31OT9v/uScVSoMMgMJp2+DQ6yf07W+WhEU1zlbE9/YuuOx
X6fg9hrLzjORRNCJajMHhzjKEK/c9Nfas/wqKI8oExdBP/jacaOfUjG1yhJfEU7dxr3TN9vX9Dgs
zoj3mwpOFESH6eCAauzrHJZ4PVZdvyX2E2FTXQkVbMtB0CDQkJgArW4r4mXL8HrbdpKoIUKn2plA
sKxt6mvtLEGDN7TW3vcCQ0ROQVMrjXXssHfjyQp6B7073b6rpQiYqkA4Oto2nJoumHDb+HavuGnI
rC24c+PM0Ty5W0Er4l5eFB54+72YKZ5IZMbe/v4hGHEHT5exg0NMJ8n9SsxvnDQKb5ZNXHDmtHSg
WmPj2jKO35biXEC9oYr3ZQwiRspINDoYM+J/23XvCUtH3yotlcSmzCbCeTuYtttVZoorhWsPB7S8
GY9dOaugabK8QURIJc1SJLTn2y11AYXJpryY+/G5vl+CEk2SO71UBEwNpGp4p+MyrBm/WWN6Iw24
6oiRWEgES00NiFj5jJ/QRwX6AGNfVzG8SzaNSNhHzZmO1gb2t6Ye3OuzWXkzY4XPzFF1L5Uk/CJe
CjKFvTl1KTsmHJL1eFCPYi8y0Nwc536qKjVJDnlL8Fpn7W3AA5FD6CCU95tet49r1lWnZel+umka
Pd2OlTJzCe5brEZfUYqFmKtHLAOnl3n2bw8tM5Pgvkuc5qCNAiLGNWnY2dNDkZkByN7PpgORhnzc
F95EyVkMPOlNjmg/0UuZB1N/16iivWwNBD/u1rxIZoqXztReAovGD3ZX1b7Beq/ryT5eTCKy/Jlz
3YzdBtgCCZU/QomXURXQTOJlIoyKsyExQV+K5wAeHUe6vo57CxAivV/rOm3apCNKStm5sQ5trtg0
silvm+nDcWIkHVTf+ID9iGaAZY3PWmO93t6PsqGFtHliJFp5CmtYPRqR3cpvkl+3R5Y4kYicImWk
9eWIjpe2uJTT3Zj69fB739CCf3I7LcaYY3cM1D5Z049oMh+5qnIhs4jgoWMbV7m+wCJDYoM4oUDv
nupyKzOJkCKvy1wkZoVCkjZmJ21OglJz32em4jWVDS94pllCBTpasvrqVgB/Nj8od7y+eL5tc/b5
9U1Ui6UlrM6cdiuuzT/0POm9KIM2MHW9sUVfbIcSLQPzrqZskZel3yKMinV5RGxSoOx2F78Ug99+
tXwIBR/sAK9FdRfU4J3PDyoKbonxRGyVu5IhrhMLjhAtPq2Kr4WxhLY9K8wn2VUivoo3a5o4Ca6P
Pbna44XbitAgm7bgv2OPidsUy1KsTxm9OvpdrqQ/l429/f1D2FnztLN4hrHd3Mu/GnfgtfQc7tnn
PPUmXL/85AS4w5kpkn3Z5wSvhi7GkqNDDj/F+L2631l5hNrN7c0rG1rwaZtq6AEzsLgjP40dUALN
/cp+3R5btrKCUzNua7ShHYIz1f0m10On3NcxT0Sk1TgOhZ3aCKE6R19BMfuQfPUiyNncnrnMKkKZ
KoX87Qy2CdyBdNtzygP0W7yWKe4Sknghwq3yuK4NvEogVSvIVzQpnkpaP3fWGBC7+GmT5DiU2xs2
0BW3f4wksRIBWEZMwFSgIS1xmreOv/bFz01LfokeM5Bz3v6EZKVFZr6SQqIWDaL4SXbmRSZImHcO
LDixtjpjMeRIa0fIhGxPUWOjaoWTrPGf4PrBh2NuNRbjSGVdMKFFywyNkCpwjLfbFpEZXXDZKku7
McJ7/lUjiT8XkKYw52e9W/1CW0ODr/vuvCLkigCoC4bpBl0NzimxHuPosTAV7xSyNRW8l5YtN4wZ
QafXniz3MVFlybJxhbO40+0OqJB8a3wBy2VGXf0wzUSVw0qePkRsFSkmV5863T0idfOdNXkm47eO
x6Fu6h6ddb9oVa+kkhUWYVa0Ks2GbNGt1IdftOW+qxVI9t/TpHqojUpRXJVYSwRbxWk9EtN03CNb
mzB307c27xSwT9kP2P7+wQHMskiTwUKQG/u70jlETuf1FE9F9aEnqr5x2fQF/43SeRyohryf9nfO
eIjMfSeiiLoqISbDhgz7foxf5v5ogjSp3MepSUS4VcHbHNK/Fe4q5KrN93Z0ZwyK67PMHMJpi1dH
vNSPCP3LhEdFMz9TV9W2KglnImFfbWdZPq0IZ2j9CqbO/Mkm+tytqeLQkmBJiQi2IlkU1zTDTWt6
5sEQ0oP2DaIv4BgIyBmSOBzqu8YpzX1lF/S2RT55FRHp92K6mGTtcKbMy/yr74tQa/Dhwj0BwHG4
HaQ/XQ7IvW4n9EcPWOsSypsZjoDmMledT5TQ+08nj5G38PRhZMPpC866LfUh31zjH+a+mvlDgUfm
2xP/vKaH8QXf3Vgki0yPyj+ganpAn3XQXBy/+7MKLFAlntLvCP6LcoA1N10BrCfozq0wfbbP64t+
BMAOJPfa26zwi88fYvB7tl39wV4Vnqb6hMaAt3yZDxvN8njqv/fBGhZguVcpGHzqIvjItg0+fMSZ
1j5D1MCi6F87I7TqZzYpzmHZThIcu6IgVe8nlHAdkDa0NAnTdhc+HLMWzmFIu4GGMsXQaxpa2sFQ
1YVl1hDO4TSn0FyIUSrIsvrecrVTPzch6XuFb8k8QEiha1ChWfkMY/M+LO2nla6erj20+1J0i4nY
q6LidNS2wu3A0vvO/sosmKfQwtsOJpm9CLfKEeqqzADcys5O1nhKs9HrQZJjqFhnJcYXIVZjAbRk
UmC/r1UWoAypj01QqPa5ZDOKAKsExYGWbQ26cfMELPIYK25FnyYMMPn2Yz74j5Yzx+k2J3X0r3b1
WlmQ5UVpTAsqW3Gsf3o1whcED4UERWW2DGAStz4wpLTzqB8SJz00U9jq5N6E3gV1JsWRJltjwWd5
anR5lmrltXLOK8s9bv+PGJCpf7+9hWRLLPjtTGOolfaoOdlDE0C7N/cGu/WjaVc1DrYS/LcahrLm
GVbDssg5IprfZqpqnGyhBd+tbNJDEJmV16it/XEN1uVK4h9FHbZcEfAlW1SEX43T5CZ25Jbb5YLg
cqFqjPz8HRxK5sLB60KmqyPrn4PE2QSYmoP2kP00Bg9qsYdNAA2cu4rSiew3CGdwTw17oLSqr7nj
hHoLWXNXxRz9pxbwV/KDn7Ht2Q+u1kb2UkR4jAIynz1CWcv6onMvgpTUpvxS389h+1h8of74tT0k
4c64IdJTJQ2fs35rka9RHm2B90QfuyJhkdlKcGxqjTQZe+QrOTOP42Afo0rhxRI3cwQvBhQnNdwI
GLFI78PebIOop15XqlxBNrzgxRrL6mGG7OZ1nswLnsZTACrOrtso/EA2vODEtRtViRNhna2yPBo0
OcRa+8QySxGDJCFOhFtVS6ENE8r216l6Yu1b436HcJHnFor+bFnaJgKurLKyLRQgMP0jHpb9HtwB
zhf9bvMz3ANUBMiSzSOCr0YAn8cSSMark0f9wRrxdpqwKT/ejtOy0QU3LrBfQDq+YnQL4pVmGVho
4bk9tGR1Rb1WPIgD9T8jjnLkDzrYW1FlqqfD7cFl894++iFEaFMWj1WMnVma+aGMeLAmsWLesqG3
v38YGmLV5cBGDF115848KzH5MnsIvsp1o9FwEqJBkN0ladAYp0JFUCS7qYjsU2m2GrVmIcL8kTay
fztQf2Ih6GbJ4Ou4rAynXlGSkf0KwWfbph+LOMeXiEkCe6z8KHvRI8VFQupSwtm7WHlVpTZGz+43
XZv1lPvsyx8h4TDyVR4l+QkioopDYrOZne2A736S4XtuQBvt9fa2lA0tHMCDVmcJBXHZNVmfGiNM
mzdHhY+XDS14alLaaPqJceCy+MWqD2b/wpxw36yF83bWO25F3YYKKH8PWgwuzBeu4suRBGGRc6qZ
GjcdIFWEyswpz0N36jyLeIy/7Zu64Kz1RBFdXLNEpblDByz15r7z534XH7fFRPapcZrn1V0xe72I
/Wn1hwyPLfXj0u3Lov5CVlUZH6DJCdAELivTK9MV4VG2WQQvnUui9VNHyqtu/AvS7MZ9LZi/z+KC
i4LlzgA5Oaac5/SC7odfZVzc40lKYRHJfhGBVDzVIZDuoGaaD+nBTAN3eLatMcxTVYOwJLyLaCpt
1Ids3fK8WHvi1YOl2ioSk4tYKq3PFsoNmJwshp+zr93IPYMqqtWySQseintnoq0j6psWHUEdoh0S
0ge71lPETvWNS0w6YOhJP6bzu/MjzhUJkmzS298/HKR4VcprEuMmPs6vkfmyqFR8ZFtEOEjRU8vw
EIbXJYeXma9nxk9oxWW+racrGOJi1UbfAutftxBmiTVfB9zY/WBpUIBxkjOv9SBLIL9T/cvmNLQt
VSLz6bbBVwR3iiEVOHYFvpKyhwY9AXb3HuHudnttP88L2F9SK0PcV4a7svbMA/1gBllQWI+pPwQk
yEKWBUPk64pc/vOjG58Sjr7cdtaFgFD5PBWBdYdvHawn88r+Rw7Ub46R4qj686j696r8JcMyjAAo
pnrenNGUfIQEBtD88fKu2fVpBclTWx+ZfUer9i4fh2CZ41/phOJGDLnryR0nNBSzk13YwAvvI6zF
7xZcU++Ribo86c6Tv+nCpGHDPYAhoM9OAo4L9z7SLHxo20Ef3Ak9NXpVWfhQ9IX81rzEz143vY8I
6tx/6JVUVP+flqHwHcFtE5aPjd1l6MM4p8DLplDStSCLqLpnS/ek4L5NloNf2kCfRw8NzhyKC7Pj
bcqx7RtofiFYsA9ZjB8i3F7bVk+SfiL1mc6vUFLnuWoPfhqAMLB4ulpta0SJ2Z61wWv+JWUYHS3f
/OYGljfqx8iLLukbCTpk3Qo3li2JECSgEcd72uGDfZg8bcSy0F3/03BLX/pA9zsPrzeHreW2uaqI
n2T+LJaY3XVs4mz48036vtEjpD679vcc0omRr6xYbWvxiTuLpWa3BLl7UXfdeX1c/O5cHZLAPmdf
l4D7agaDTw8iZor15rTTe7fq8ZG6vlTj4g3gfrm9MrKRBeenme7k7Tb9hoYzuWsyRRYkWXCx2IyH
vowM5dSdoaIQGjp6P3TPzme/mpMjmJCAytG8LDaCfb9C8PjBnWlaTjiDuB17lqndl1T1tiUzkODs
tlGkVV6Y3Zm2WtCNedDHigPnD2b5s60juDfXmtxoCM422r7H48tI56CZIIBi/K50/A96qPljRl/M
NfImDUWTkYZFBs1avpytlZzA/XxutSZMFubjOfFs1Owemm/nrPkdO/O7YdR+jN7RBAhDKFYe4gVN
hoMRLLz3WvLTacyTDToVLbcu1WxdYysNWtKHCx/xnAE0VnwfKc8YmRGFeEMWaiOQ4Ze65lvFf8Tm
j33rLoSVDLQwaJ1q2/NQnHgEEqHDrnHF+naFM2XUImjnEfY1XQ+6ijVWEnfF8raDDgsL78rdWV8e
8ul7xH7py/c6e7496y1R+WQ/iX3D6D/njNQ4X5sy9t2IeVkdXyYWHSMONbnSDp1KVa/5POkzxQK3
5jp0JSMMZNVHLT2BKi1O/4+z61iOXFeWX8QIAgQNtiTbsKWRZqTxG8SdY+hA70B+/cueeAsdjNCM
6G0vQHShCqYqK3PnpWDat/U8thuIRTm+2yQTrkbJdGqiKrK+srBJ7Ng+793DDC7pa1sG3pfFTDYc
4j1B5/ahbXZqYKZxtf2CexYrfQ/jiuExo4ftLtom7ujtw2Lb2LB52FCDq5jhJj95Dbtzylp0Toop
eDu2uJGOkXDmT7TeAymZrKEF6BxMtspcv0mkk4VuL0MwXdx2dpOb6Mlr2jZduVoYelhxfamP6WEM
e9wpv3YJuDqPuxgKQ1Tp6etVbm4mgwDueGkf3SPQSniyvXgf6/MMiSoaps/FZTj3sfxwl+o2d/SG
4gpN6FbQ4oseeMLHGpzqw86p/L52D4bWjnvWoTkQFIdNkiWQj38srl2fZ35aXq1dyijDkuv9xAvI
unLm4BN4D6rho53v7MmGG4XeSNzLgFirwri/ixWn8uScyKE/7V4Xr97+zu6pNxPXXoUPjPCn7HGO
x6Q7uS/BMy7BEVI40W2fNZlGO/ABkvE8AU6/pB/OxfBE9miOf8Mj35u7FsFSVJQFElSvvGbh2rIH
8FGcC3RQZp0V9pYbB84Wls3fvqt2bvSmqNACG13jfT+QFWdNOUd8eqiFcwxssHa5acitv/N+2bGZ
4cjUc90LIeiltIY+6Vr+V7vQ5wyt117WRpt7V0KNO390EPfzVuCv9Am1JuRItjOkBePbK24KOL2F
uJWSDo6FJZ+P68GJm9O6hOXjEoPD47yLhTaEht5NTCVhYrSw/N0ynoJtPOB0O0zcA6YAr9Ltr3Jy
EtvZA78YvFhPiPdpITvgo9Cl4sebf5z2Ll3vV82xDtcPvskPtD6rU9ALtYn9yQ+3eMYLCjUgtFf9
bnWd4qsgYH0q8Fbcp2I2+LGeH0/7fsTSiz7xZkA6U4hinK36H8d7nKsxTOudaDGZTAt8utiz7zf4
irT/asjTspd9Nx2CukiD9DcwAHoYeBnRju2+QvktTmc3HFKwubSvfvAqNnUYxT+u+NrN3cttr34/
sejoLckEj142MSRYFO3PfmY9soLGbRCcFvt1TZe9+qspeP5Ipbf9uGQ5b5L1Qo4khqwIWtoRPOSQ
XfpdMKbhLqvn0+cRWn/1iOiZAIfq2jpc5/+tAQ+nEntmt0ayj+ZRoAPme2c5kL+8TOXnFnISG7+L
hIc7euYd/Fw14SXHG1NOcYYjzrf3gL8Gz9O7l0UzDrkY4CDl4J3mtX0KoLx92wtMQ1/t+SZcs7rC
9a6zkAarnM+d0/0NGY+vt4c2bGhM3wmabJiWth0SlrPIq/9tuvVD65cHQn/Q+hOnQ1zZZOciafob
2oXdSUXQOlXRJVzhnY3ckOOHt/8FNQ2thX0OkbGiL11saENarXnYzjh8Du5QDvxzXluuH4RpNjTF
i4u4lZ/WrrF6ZAI8WX3d+rJuPkGVRgowBPGc5SIa/CYnz1u+uPR1RokQMc4dwRwWsrWyoP7qzIFH
i6eiyCC+PfAmTV+stM7b2A0mKWLbImw4Nk6/tV9u/0ND6Oi9hYSo5QqdnRIhA/Qklf2HVQG+jg6p
HRMaLKh3F3o4xNJhY2OyUStGMjTZcLLdnrthE6PXC8cb9y0mUWSz54xo+suilc7HbPJDp/eOWetD
NGpPBMFkouvvbz4Dvj+qcuZPSY8to/OGuO/nB27ttUkarke/Xe/N8BXpqJ+5+Zy4fffBbkEaQ0oQ
/ueRDNSda6AFCEEayGvTck5IU4BqazrV1p5Wo8k4WoCgHblefJLNSTDLcLa2v1pnjqi919pr8B5d
HcWzKlBaM9Em1bgcU1LEBV12vMc0tHb/dQVyKV4nxqQe0gfBumht9l62BqPoffxuzmermj34fLYe
XKePLAdUH1Z638z1Xn6piEeaBTOnM25Z1XhY+B49mMEouipKKyuykQU0WHzhcYpEVDXexfLKwaz9
3zDKoPXrpaU7Jg3U7VthH3NOd14Ypllf1+FNCBEK6S9i+Zi1l4UF6rCz4PHtPca0lNdPvhm6petk
2QxLuYolLvoqblh7Wto9AizT8Fpk0qGtA9lePSXNHrZBHusg+9CBLvX27E2G0aLTnYeFFqKZkjVb
TpItJ+LsqXuarnaO9mJ1hnJdAo91ieOuoZqfBmWFOMoiXFKTbPvVqp88iCcvj9Tq7KyzYavUG/0H
XFPSCt1+ydwt365KkIQVj9Ncfan67B5sGXf0zv5l61KyWbCYDYHxjA6Jm+LiOsnkrgXR26bXvEVr
QF3MCQdsYOPi0fXuYm/HzLX9LPOVO4iST4nKg4SVqP+666eByJ0HkOGw1Zump7yhzC1xClqQW35o
F0mOKff/NxcjdKrcWUSiFXua5ga31Rumu76sHNcpsM6W/9216zWqkTndiQlDyOmt0jhhA+Js05Sk
RXVaLfuhLUEoaPPT7RU2+KiuViEXZHkz9EYmauhohMvhBRWiLZSed8ZzY8dLTR/RNrw0pQsZeTah
WtY9KYYMV15/VLUT9mJPgchkJm3jQ3/AKnIipwS330eigqji3cdVssNtM5mWWNv4HH8rwGVCsQpu
xnDtXf24LNC6dd/o2r5Xb15VBquFK9vWXPLK/dH09d5r02QYbd/rHccBpRybEmhYPfszffACevHY
XmOGaXgtjHumWOsDfpP0EzvYFjs0ljp47Z1XE71p2ll53njDPCd2XbmHpb42xPeyeLTnLY/vMr7e
MW0tzPEqtGYkyu+r0FqnaCyLf2+PbbCOLlEhp3mphA/r1AxaBkFwHhxc/a1qxytNw1/j7c1pz/MA
iPoVwUuc4ki34lOZbaEg7U5Hv2n46+9vhl846GO5L6Ykb3EcT/mHZvbjyUm/3mccLWTboUMSNC1w
ZmVFszSh6CViKgTPggUWDWugc1nuBNj7/4TqyAy1ZVBEVAvOMbp+9DI72frm5M7T4Z5/Ap2s/xqK
NWycXOXMieWl5x75L2FPJ37vo8XWNh9mZQV3IYqB+7mVWDa9VO5wVOhxuz17w+6sd4L3Tp1zt1Nz
wsb1zNIs3JzhY99/nVl2vP0F0+VLBwZ6EykCVW5jopC8nzfyKIR6qUTwfdwsCNsXoTcWR8LsyM2y
cEBR7fZ3Dbu2jhR0O1/1vmPjNlxtAGvOL4Tsbavvp3Gp3go+9COVy6Aw9JrG9QK5QXguyaOMqKhk
fjgve7cLg+/qKMFhBAcVK5GRcHL3a+/zDxOB8qa3hyd6f/Wp3hlut6Ut3AlZCbvIPg5zBbWSNaLu
2kE0tNu5jL2/DlQH/HnuuNWrtV5fJc2Do9qHdN5TnjBZ5/r7mz0KL6lKgjMVD/qhOjDwi/mL8yFN
y7sq1VRH9s2ugOhuBw/ioB/Nsu1Dtng7u6vJKFpUjxnSabkPD2o8oCCbDfLqd1GmcKrD+Npxyuxy
mOZEUP+pEROPfRBr7ASzyWG0C8XUVIPM+nxBzlicSOkVMRnmi9sv3yqXf7sduO/f3qEO9d9VdSZv
qoNimIGMrb6PTvc/T74ENjvmmfWhpnsx/H7Sl+ogN1zp/LpqsQJlDoqC/gPPfkxVFVYDD22uDkP7
XPO76DY41Xusa+4PLs7qOcmm7NAV+WPF/i3lXbQ+GF2LAjsoIHG2sjkpavtBQVoRqJxHPux1uxiW
Q2+zFvlWTqWF5VBLA6wWf4C6+7nl/Iwixqe9F7ohkgMtHgKV2osrEMnNkl5StRyLtPo2OfTTbZd6
n5AENtIu2ZmHk2C5hvLGoBA5L1+c3gFPqPswZHk0Wg70G5rygUz+uV6sk8Ut3PMV+Vh29cO6Fcdu
TArRHm5PxhD7ei/2uFZOx2psiFypDw1XTxPbE4cyDa2FTq5IapMBp3nXBf25UOqLtCsS3563YY10
mNrUO2C276/3KPBhSN+9lBaFlu8eus6wtehotZkOFvELH7d9X0RWWRwUdvcog64Qk7LduRQYTm4d
tAbAInEmYMkSBiLNbVDg1x16XD6WA7hBD7kLBL5bdDvPa5PBrv/0zfE0AirIA99C2AfdJyGGz+jf
PafVXrXfNPz19zfDDxkZa1wE56S2h+lzZ4E3DNeSEYVF6OXeXnKDP+mwtW6TbgkUGPL9uEOHU75u
p7zJ2jvtowU9aUqfARiu0IYgP6iMHcZCPCr3LqVSTnUM29KDPrywMLzV0qPImwcclkld7x3hJvNr
RyHd/P+PtTQ92uQVgrxi+Hif2fUwHmoIcVudSqD2G5Ki/Gvqxz2ZFMO0dSDbBIAxzUecRazkkb3a
J1EOETrXD3dNXceviZZIovJBJXObnZuaf7cnsUd0YPBGHalmNY4qHYqDjgyU/DvleGeNW9D8vD1z
k2G0aA1AsOivBd5xLUMHIAieuNpCu9yO9w1//eybaG2In/HZLZcErIc/qTsA/c6mb86ck517tmn+
V6u9+cDWzqmbtpNKONik4gy8z+e1QFMd6+QeFseA/KI6ai0PxoIWZatwkVlCtAZGKAyjXtxFoK0C
OR8ADF24zH7ijHttgqY11w7uuqwCC9Uplbg5H0M8VnFxyvZK5iaTaSE8W4wMud2rROYWXm/1SsIu
LVEC8/29MoDhmqmLX0DAZma5Z+PCXNengLMQJWUeVZlzGj30x0r2sPqDHVsb6Xf2bMM5qkPYxqxC
2LXWkgRdGW4cCB2Ua2oZB8U9fYocjK//dTQKOsa6tvCBVnRtWEieh8rz7itiUR3CBmmDETKphUog
sLGGdjq1YT6x9ligJrmTkTZkJKiOYFvAZWihIoR1X/tzTcZoZr8Ksh34CD1rLzio6bGhX9YBn1Z/
3w5/06po4T/YCheBQE1Jl24D+7EWlkDtTwW+tz2hnZTwh3Xx6fDl9tcMUaMjWqrJFQWUa9fElu5P
sgRttPjLXjrc4NJMO7YtKNhWBXXsZABYmKbf/GmJ6CDjMqfHSX7J5yUa4d+3/4lpy9Ep+LuZKS5T
bqN0B9pkAeRz3p+zcgg3t40AtQ2pSA8OpA1BAH5fBOmF/GqF6eyKzokna0o/rl0eiH8hWgS0RjlV
beuHhSWFs0dPbFisP6AhuRyFPwxu0lRtFS6yRLepU+113xlWi2qO1/jU8kvVuUk1VSEuoVFtA+SU
fS3c72VQ4UvHeZeyw+DkOjykz2XKHBWwBPQ9wfaYrlNv/+Dz4IvnumgLkJ2XvkXuEmbDPnS155sD
L083217GGVcNiFtadh1bZG/XNiyJjtMMSk9mk+rWpLRtuBjEECEeTniW7RX2DH25VGcyqF0F5RY8
AJOiPy9yiYogiNF7ewBrXDxlXye3g6iXd1TA0dblZVj/Fpn9DeCSY2ad2xYs8bM63I4wg4PooM5M
VungpFQlzFrCJisuGcujolrDrfxmZaCIb8ooU/591yAdzKlqOgYFhFSSNciz0M7SNKo3JUMAhted
8DXAVKFs+1/HsITnbUWJvrWg8p8WxeKu4QBUehcKRKefsjMtm8eB/yq3JSwWO5J0D3JvWlYd3TnV
GZG+VNgbh1+yfEa5CnJI/YsHIiXuOqENwYKi7g81cDYld+N2m0Lbf079XyR/tYRwDkLu9dkY1lWH
eeZNfcVrwNKAa4dFUYddCdrACgwxPI0HkONlcxD29+bEdeindFvqzU27JlA0PNTkm+8isSLc0Gbl
o8r9MAj2RE1Mf0zb0drFmldAC9ekyyo0fP50vOxEhiWyhP1pomuY27+WatxJGFwH/bPXgehFPNWX
BJ3EABfZLTRD5HBxFucQSG8n+EzDX3fSN3uYGlq8IwVaFas6P3e5jOTKz9ip49uxbRr++vub4a3p
96qgPcxiayjrAvKoTrzc+YAnOvmxLXu0MtQpensmK/bb9pRJENLne5BfQ+s70Wtfwi3W2a9WVFBX
8kT5Ix2LyPE/cfYA7nIbDgb5xnAon3z74lkXa9rTajaZTXt0VOvMAkGxKgUQ0h7PDpU1H+5u0yB6
RWzrM9YT1xUJYvRICn6RvDwIQJO89CToEM7zI50HqGfbpxlqbbd94f0zjej1sAIIXVo6TCQd0I/5
4kUKdBa3h37fXn9o0hcjGghnD/xfSrpJu6WPdb8cK3IXxzb/Q4zeQdtxaqFLEEM38ShYnKcyHq36
cHv27xvG/rMIFvTOsEg0ZbSzCku+up/mQpGdIpLJNlqEO1WG60naYQMJ5kvv5XGeuyfK9mxjmvz1
s28ifE23rCNuOieyv/Zh/DM2e0wdpolfv/hm5GYO7MDqYfUtU+eK1biZoitR9Hf6jPPf4YUcmpkM
2FhLPj77eKaKMX3l1V7113AJ+EOV3kk7Uac+VhViGS8enijWVp7yRb5U6LMZWPbVDb7nTRpbV5XN
cvrc0j0ZCpPhtKxCKUXBel6hJ7d1jmQZAPOfj96c7lxvTCuuJQetLuVkgsILpM6gcj16zIqd4T6N
LP6HSj3w3AWdG2Cky6k72FKdCz/baQc1TFwHSiBp1zQp6LuSUnlxlfMvTjHvlFPfT+vbejHP2yay
lQNe17R5suRz0VtRDfrlNK9Dh70ye0hubxXvP3BsvZBnoZbNaN/2id+Lk+XwE+XT0R0R1CzbKVWZ
rKQHNNtY6uNemPD2U1Z8buXOQ9rglXoZz7UbL5UuxvXZSzb/U/JktwndNLQWyiipuXa3oVnc5f1n
OarHYXGhy3UX8T5cUjuN5TwMne/Ab3LHPkEkFTfmPWos08y1UKXpaFOrCqakcTiUEAMLLBmR52xp
dyx8MF8cbruN6TNayKqg7aTIR/TNreJlkM7JK4Jks7r49vAGl9ELcwrV8normjEhqvpH+LwIU3/7
fN/YWrKvQJqjyR1AjyqQMAcjdG/yAmU5PhSFuO8TeskAuLI59UYARHlND6CgPatiT03TYBm9YtBY
jdVlHqTgCd8iVtsxh/vcNsz7rxBb723vmmpdbA84/jn7kkNqGKXRsJj+GZFloRD6ytLXdrB3zkrT
37j61Zuj2C7VykWWA0LjuBYUA9Lmac5ne2dfNlyzbb3XvXLHHvFri7MoLffgVEik0Sp7ER1aEa3u
oRBLHbKli1yaxlmqwrYjYOBo5yj3gpfb1vzdYvXnO+sPcW3lrQt60+w64a9o5DiglzyGQgX4rprI
irxIxjnogq9a0U2cH11I1uXH8YTpnPrTnnTd+0p53NZZYe1cjcjQtvzsWvXj1gYhSvXgryzHz5ks
f+RQo5z86uzkvh/z9TNQx3VIxjl0yqY8TsCx2YTuJaAMB42u0J3nw1gthcvPko2vZZMXyETTEw3U
h3T1dwpeJq/SdiWIbIInvtv4ObMK+zlHVyj0j4ZiJ8luOJL1MoQlFAm21cFrNnV+NNX4lHfye9sh
EVK1/itvkdsHYcxOMBo2WL2sj/xmJ6DVMSYpuGEITv8JoA0o9ca3vdPwX3T+mdFZxyB3sMFmWdWF
fr/FQeNGNvcOAI0dZjuNvXQvu276K1qs865xm9RuxyQfc+BOxuPaqwsvyuPtv2Ia/uoMb7YSIiBh
bK3pmFhBWh94Vz47XHXnvFd7kEWDW+kc63MP3AMnFTgtsjEAb8I4Rk0379D1mAbX7gJLMy3IIHOs
xExPIyUnudo7PmRaZO0ukEqfTAuoCZOy+UsC3a9qHtatCi0ZHJWyQ1f8dXsJDCeHzrOeF2Uq0UMw
JkH5L6Ffbf9ju45x7VSRk363ls+S7KUjDdb6o9YPYbmpHtB8lwdFlPUKBNR77yvD0HoRUOXo6Kiy
ckoAyz9uVnUMxB5tjME+egXQSpUt2hUdNc7kxrP1LMqvDHJj1GcRG5cQkY7e3/q+o1UvBbrZOsg1
g4lq2ztYRXsi455moMGhdOaKem4qxlb46gAd2UDFPng+aFqHfn1V5KT23iXH9J3rEr0JaaA7h05m
+E6f/yQe6vFWF8n880T+4e3HdrrzGq7XRLqi8sfREfzsOD0/MM/zHj1/DXZecCZ/0gK7qIZp8in+
BGpGcSOc2JXrzpZnOtf1Cofwm6Bfi1ImTebl0xq2RGSAUC9qAJldMtnOaP2slqqcfihJ/QcrJSkB
nps2dVSlnQOGfw+0E93PoR6VBC+TmIQ7xGOxVulTQUkq9y5i15P3nUuQXhxZnc61W4Ggmsb/bVhJ
ATz+wIKoWfsfdj2HAN+hPj1ApHbvZWKINb1UsoL+t146fDFHrkIysGYFedR1y8Eei0NtvZKlivLt
1+2Nz3D26MUR2RHWrvaITongA3ceJ6AuebCTZjP4j17tELKhnSuAfGxG/uxx9sj7PVZg07Svd7Q3
8ZWtmywsHzi7ss5Ad/RFLsgs8B+3bWKat3bct+2MEpjCvNOcHHkfxOX29+2RDZVzWwcBNGRs14DC
3K71SanX1gXBiPyb5R+nfD6Czg0cwLKxd4LM9D+0HEBfD34/XlHn1baeMpCyjE2wM7TJ/trW0FKh
eklaG41O/dn21MmpPjbzP7etZNg89Vo/RIabZpuaK7xgiZT3wqo0dvgUB+srJVu0TZ9vf8f0J7TL
9oAuy1rkvf2bdAXbSTyh+L6qPfJtg/n1Lv4gIFR4AYanXR/jtniitRPfnrnBQnoHf5MtZWtP6DMr
ISwagOWrzk68GV7LLogoFrqadpbCsBfp/fyAVtgWbZCM8VDXm+0R+9DLOMszFezU4eBn5efF27vS
G9ZD7/BHG940ST6A03SzTjWzUScuDvuJJdN6XD/7Zs+gbMh7CN6LcxnMPpr+tp/LNNx5Z3GuH30z
eO9u3SL6PocQWdtFmeUCtlaCLOj2epsso0XyhGBTQTrlybI5aejwEhBUQlrQVam9jjyTdbSI9myb
b8D84g/Qqg9VN43htC4v981fu8eTXk2rN25o88vXA6nSh23NjzZrk/uG1wIZMAKi7Nm2E4ame5BE
HFy+XiaS3Zem1Xv6WVbxFvnf5TfI3hdF4hR92LE9zgzD4uoUOjLAdld1zQLa3uHEhu6UNvZhARrh
tnEMC6sT6KyeRdOt7ZdEifSBuf1Huk07p4BhG9JRUp4915yojCYNAzuWT0NhlQ/0o0Jzc9c/b/0e
A6fpL2iRqzildSlymnh+dbHsFjIp1rCncHy9MrxzwdMBUmrpeiefGbCZUwoQSPuBbc1xmTrQPNM9
9JrpD2jxC2gxH8rOXZJ55rHXy2Rx9/gCTGugxS3166zqK2dJpvLfzn7uJyAl/13yNpr4ed7jhjDZ
SIvfZWAE4h0WSVjeqCcplQPus6YFXp3yQ1cH/7vPVbU49gqbMMbpgpy8HWerCGsoa94e2hBkOv0E
s7etdWsOzG/gHevNPzPbA6I83RnesMA648S2BLwXnQL+1l0/cqf92NP5vvjV+SZYo8oq82GUrJhi
wdbItvfc0mSU63K/ObQ6ZTeq8+A7Ndh6HLzfx7KMl/S+Tlb799vvzfCbx6UnfW9JUopcfHBRBSQ8
kIYfdhJPpulfF+PN+DZ03lylsKaNGI+AxJ2bOTvM2x49mGlNtaD16rXrKhAuJ1nlnvp0O2TNr9vO
aBpZi1kwk7RgQ8bILijbtk1F2brnLSabaJG6bmuT14tYktUDnL1cHqp6iNbuPvoH+/e75o3J0V+T
srVN0QWzsdhR/iMe3OgAIDuvbcPsdXYJj85gMnXg693kPBEqz0AZn/xsLytjsLvOLNGnrVWVFfRn
JUgdO/+bOzqHu1ZUh6Qhe1vVQMFgZEbPmcgfnazZGdpkEy1IV6cJFHPhLDP1Qun2cTtNECFkO9uL
YWu3r599s6KVGyCDIXA0NdsHPoIoFKoMjIXpIsL7TKNFKXTO16XmmP/q+eCfh8pqvUd9ZzKNFqH2
0G/z0MPqS9ce7dZ7srcunsVe2t/kLlqYDk5F02W49sLRZzSegz0xP99nEy1KZ7sUAcgHVeIv1jOk
u9MwJe59m4uOKeNlCTLRilfJAlWsf/qMUxE3VVAE8e25v+swAdeJFoq1Q2pcdTLxhiU/g9qsByKa
O9cHlR2VzZjuZI9M37leeN44Js9mya8azIk7XBiBnAEIHOoAcevsHB/vLi/+iP/fD5RyhdheVxWJ
yKb+k5ehRS6sBWU7WSTT/K+/v5m/06epC+7KMmG04DY4jBlohpFpplZZPoPVRlZuWE/Ux5P99sIY
/o8OuLFkGfi09FQiFPNe+QbqiHXr9/6OYXS9hGTXXeC0m+0kRepfIC+dQpcz+HrXzHVZKAhJoJNo
lSSZ82VqwqB2UVubicj3NgrDWuhtp40P5JwCJCYR03quaxi+kF+9KYjmprwnWR5wXwvpgK5luTTZ
mLi1Q74DcOn/pazZ+XSfha6r8saZioz09lTWJMlnKCSjHlI+MT/Ye8cZzMO1fZTaSm7zVpFk8G2w
Xjxz94JemwNdd4510/jaRgpGk2bxuVMlqCYEMobuNrOPzC1kBRI10I+8unL29jD2Bkf9Q9mq31Am
kApQ9MZBHVgcrGq75yjGjqG9TxiX3UJ43iWUZD3492oVjMfC86DTVoDgYw8h/u6TLuA6OZJr94Cx
gLYLQHoVTVkaEhASe2j27rcvlvi68b0SvcFUOvrPAlSctlzgQ1I89l4PyL78eIfDekSvRaK/tbdW
dIpeasIivxwP0pY7+/a7pz6G1vZtNG2u42Rl1QUCbKFrj+cVm1EH8Z/7Zn514jeh5gcbuqWdUV4C
wntcoUlSBs1eY49p7tff3wxOrLLdxiqtLsidPDlkORWBOBLOduAj7wYaTKNtE2vh+2UbkPlM+1/o
PQ6r+sdQHN09VNK7/oLhtX2itFKvJlSRM/R5fFTjQTb9o+wl/3Kf5bVtYpHcV+uykXOaF12MXI88
1HOw4zXvBhXmru3PFSkUpZszn/0BiX6wJOOgYQW7VNBVrOWhZGpnqzatgbZJyH4Z5n7okKiiaCFD
Y8rmhk3wxZp3xje4kF4enEHf7nisrS6bS0SYdxPSYtc+y8nq7gKkeEQvCjolb7Z5FeXF2caoFHZY
eb/cYI1vL7PpD2jxm5egnqo8m+UhUQ+L/VVSKFbsGMfgoXrH0zB7KR2gqXpR1nboHPdRZDy8PW3T
0FroCrFSEiiaX6qhOPXFlkaQXNljgDANfv39zb7QCFCKSr+BnnoXPMpm/liB/fPOietRm48tbfK+
u7SD89PO84cN4sd3jq2F7BZMdZP67nweO3gJFP26fjjeZ28tYL1ma1hAanouOv5UdEs0OWpn6N8J
6j9yvnBwLUYXJ19oJTYs3zhAeHU7WV4fDeKb430iQxfyLQuZfCHrJxlUh6Z4UlYZrvlDuj01/GUA
LUAHDYW6BuQQ0Avxra7Qj7pAlqT6MTf/k+y+M1QvIKaOs8y0JOUlA+6RemjH2Ladt8I11t4xgF5A
DARANmiqmc9B20eb9+Lbv2j+q0jLKF133m+GMNdLh6QcsJX3rLwwuw7r7dfWZGii+nzbOQybrF4q
rOoWkjreIi/Ut38W6RK7BX9O2XTK1p3nmyEiHS3cAQgbpOWm8jJLiO3iAh6XHQT1bk/fcBjp1UIr
79Lex637YjnbWQQcshbxDNHYXnzbXPHkpXf+CS30i6He+Jr581ki2+0FwOmWy85fMNlHi/yl9z3I
ZcA+1QjVtXyMA2AZblvH5Dla5Fep15ZqCsi5giCKmNrv7cyTjpX/3De8FvxtkM+1z+3yYuEhKLfi
2dnaqJ7cHSoOg2vq1UIy8MlhRS4v3UDOrSseFtc+OCL45HV75X+DgfSKoedBqmz0A/SgVx3YCbb/
jbYcw8XZ2x0Ma6uXDKuUMpkWMxSo1XocuvTkFn/ftj0xDX212puDbpmE126FmM8bgrbh3/3lb+H1
NOTDVR3wl8WB8BYiqvMxzOvhNR2mqCAQe8m7+5xL514ASgxkGDUvL3XWHNPib4ZbGnHvize9llgW
Apz2w0TOeY2F6ZhYQ5fvFeEMezbVgpnmPpIjousum/1EILM+TOc0fRi2v5h6ub06Jr/SYpoVyqp8
1y8vdJhpVLH2OW9k9yCx155vf8G0/Fpos6IEp1ObLudtzqAX5Rx5V8f3Da2F9VT3fWdZFQFboPiX
THMT84zeec/Ry4fV0o3W4i3kHBQt8H9TTiGutdw7+vWYeBMULlnAgSeK4dIo0C6wdmjiGijhHY83
2FwvII6WEu3UrPJCZJcd3LXMnpx+FjvvKsN2p/PV253Ac7kayRkpiy/pKqN+CF49uzhOu5cV0x+4
uusb8wB0D3EY1bqXtIGCUl3FA5U79yCDx//ept4MPWaAGVt+0F+4+mjJYy5wI6TH2w5piNffrT1v
xl7F4JRi6NxLbf2cggc5o55d/rtl3/vW3Zn+/3F2Zb2S4szyFyFhFmNeoVbO2vv0vKDu6Wnb7Jid
X/9FzdWVzniOC4nXejCudGZ6yciI8P1j3D+Ntm8+kU1+1Uiq/EQ2fQQd76h3i9gdvrrpclxasI9/
n4atQpFpFbTQJU0xpC6EUJOmp9VXR87LR0LT+XzfWKbRtegN04mO/Yp/ki9fwnaIh3lX5Z8SvaZY
l2ktQoIlduyXwXslznnJPt+ftMH39Xpi5SIb8C5XiUu/lN4DA5UJaExFtzNy9aqiUwsgmQEhTDK7
Pvhu+jxOw8aTrMHetrYPuzWtqz5bnQTUUXGGrrJ1nA73rWKIKb2iqMJU+TIQiCnrwzg/rH4V1XTD
TUwWv/2dNw6/+mAyAXW5SvL+o788UvtvUVygE7AvVerkFnYvlJ8Nlkr4mCWueFC+s3EqNNlb21rr
CcXnfk5VMsqWRo7T/mKO3LgnGhKNTl0R8gqkeSPWcrZVFDbXSr6gwSQS5QMlO7covaqIcOzWGa1p
iY8GlmitupNkwa/7DvO+bf5DVRGKlGTBEmJRuyXqIX44tdmGm7/vi/+hqfCdouPojFSJj+5E6Hyr
PIJy6Ya3vH+L+w9JRWO5eUZaqRKveibWGrnTL442jKpMI259tpplw3feX1+0sP3b6S3p+SU6A1VC
SZLyS1mskWf/HdaPhd0d9i2BtsWuvu8TiQ7HxHV6HucLt+OBbXJUmhb49vubqK1LKywEQJNJkNK/
6iWt4qnd1FMxDa4fixnLvBQilMkaDPahYmiGrZ161+nmP4wVtOdTG7rINyq4EPKz7F589Tw03/ZZ
XdtSZVaROUCVIRFr9nEKKI1aNm7Rmb2fKm29WFX7pZ/zqu6Srmbfxso/z+vyMlnDB3fcJZND/0NM
UYMhvJB53iVV0z51AXsa5MZFyjB5vTKlREtl3flICUC2E0Wf0BD5KO00an3y4b7xDalBL5dXbAbF
uGyhrzT1H9PmweXytW+2UC+GmNVZKZid+w4hvZ+MQxUX/SXon7MeBIl5Ir0v9/+AyUZazFZQuWrn
FSUM2TmxZ19CNsbEfgJ69f74hsDS2Sn6ei74YA9+4lQleBCn6w3Ufn9ok+21mG0EkiNTQ5csAA6n
C4u63k1msoXcM1lG22zR7crc+rahKLT28eC1aHKcjh9kum9X0dni86LqlN9BmqvuqBv1hfd5ddbp
YEFWbsNAJttrx+E6h3wAhWREknr2sW67A7pdj/dtbzBOcLtLvEnGPWdKygWpXtX0E155DmuplqgF
Q4VyrI1rvmF9dd54qxgm6tHcS4oxf7m9UZFw/roOW23BhuDSW8s55DAJqUc7Gd1Hy86jLP+jW7+F
KcrA3R44B7X19vJpzP1snXElL2v3tAYyKjp342HcNHstbusGgo2qr1zUr/nJqp5YHnyrKxEcu4yD
5HG0z/cX2uBDOlG8U/lCpYvfJjdGswxUf5698Q9MI2vhy8MexEEMuyJhC/p+IbBTbDm+yTha6C75
opaqre0kBVOyW1/t+Q8WfnGco9r3BGXrQJ2sGSB648J51m6JfcAcl2XrQGiyixa1aenKRhS+k8ix
OWRyvVC0F99fTINd9Lbxug5pMK7UwQFtxil2PbheF5PqN13EmXpbbZWG3KDTvkhnUAOF1HSyZB1e
uT764xzP+WWTlchgIJ37BST3WQCmZy/phP8gCQPZ8/W+fUwj3/7R26zGStXZ0nGSjrR/qNT9WfNd
5AnUplq8TmXn2aAld5IaWGegTQ8o7m+sqiFP6iwveGdf+3TEGaRsOlRR6icnmMGbG3j7thGdGx6F
3z5tGTYqUHwxsM6H8jRDb2Nj9u9zdsMyWrDOo7DBM9j5CSQHI9vyo7U44U50GrgbUW+98KyJSf48
K0h5sN/3F9r4Ue3QnK6zDwx32CUjL0HW/qtlv+vwa5XTOFyqA8FDm5SxCz76GXwg979pWiYtrm1n
tgSIdrxkagNcUMtotP1X6EVt3N8NvqvTsuBtWblZ6RdJPrgREDzHRW61YJiG1l6W52IpK3dFwM1T
GHkMLPd4ILxvFNPQt0z1JuI85rc05SO2sYW8QHrmQ9puEby+3yYNFK4WzTyowduDjr5kquq4LfkJ
LcFoMHsa+F918wJp0de0eUnlxk3A9E+0AF8h9e4K28MN0vvdsfLCKrGRlQyOo+OxQtU6TRG6RaKc
2QEjP+fRhDx+yEDkeLi/DIaUrWOyhj4PiYuiUxKGXyr3Ak2VqOd/TFC+uz++cS20IIckiZqGBjeZ
sMmOoyijOgeICsXqde6OZfiD06/1OB7s1tt3btGRWtTPqSiYwCYE9YphGg5kXwMI/EoL5Lkt56pm
uGvkQDqUovxbeM7P+3YyOJEOy8LrrE87bEJJNeUx43+PfIvWxeBEOhprmLyhWCfcZqpyeRyC5Tz3
eABKw6/7Jq7FcT3YHch78H4yOcV47qhvJxWrN7K1ySpaIKPS24GdDEkC+lRn0tAXQrINxzcNrUWt
b8vQK1LbxdOeOMqFL5FXbmpSmQa//f4mufWVN1lOjgtMOpRXSIVAEr7PdlHHAeimHZ8hdA1KdxdG
WZfmWNTDV1XyfVuJrsyQjyBRQR+SSpjq/6KrDw21edx3qdNpGZq8IWNpZUj4cO2urK9kellpsHM5
tdAMQXZVkRIzXyDz43pfBDji7zu4AXNg6ziq3s7BNlM3/YP82nweX7NDHfdR70dzTGInyo6BFW39
C9PpRAdWLaB9XUDy0T8sCTk1p/kiH9cYjfoRKq8bm4rBN3VglVxKRQpnUUkr0yPPQQdLt3BJpqG1
cB0LKpz6VqUIQIhsk/U0lBt7rOH+osOpKCGQjumQxBZ3fBr98EcZZOeibz72U3YtyzTf2K4MyVJH
VvkC7K8AaLqJTPvPXe1E3O2fysk53vcl0/Ba6FqjQPT2vptMTRF3y3Do+/BTV+S/7g9vspK21+JB
D/x/dqCSogCrUH3u2099+RAUnwJ0Dt3/xD/l5/9C/2xXOz8HQIB2A4OH+hE9k5N7mC/L6xoDdxPn
h/Ca7VwILZ7zHp3QEo98yZyOBysX4NgmT6rdos69eeQ7/0JHWQ3OzH3LwSsWejLyG8gmBlrvTwjO
H1u2i4+E2jrMCoIjanWD2U2aNcS5jV1m9dUVywYZo8GVdJCVtHMC/hnPTWyA55CjIjo7oCaRG55q
CGWdm6Hw27yeRniqgtpsgya9oN6HtLF1CFVdZ43N8g5HHdAMeAU7t8uuDhuY/PZv3uy7I4Ue+0An
N+n8NFb8JmVroWS6JWlqMooWvmASRH5u8PRGkN9UuD6RbhfZEmauha5svEpMJMBxxP62VuyoHLmR
702OogVs0y0dn0a4oQIdnhzsOMjC2MqGjUANDZGkBWpdimHw68BLLOrFbXbtyksG5Q6mxGFdIev3
5zLsoq+nto6i6kDAM4l0dZOisw5FVj5nuPC23Nk4oBhygk7CQK2p6uwaEQUIXjyBRz5l1es8OzFk
bb7dz56mT2iH5a7sHEjjUDdBwaih0CIsH53qj75jG9nZsNY6mmqgbK5cD1Hr5xCCwVNAXdWRxZ3D
/enfrv3vZE2dkaGljs8GvC4kXf5pLb+M+Wc+/1HgmkX+abD96/5XDFGmg6oCqqyGjo57e6EBK1t1
7NQW/4BpaC2AG+nZ/k2rKAkBrWy8IB7brbYU09BaAOe5ny5UIKvNXtChY2fuYxmmP++bxLSuWgzL
oJ1d9BsDKpDziA6Plf1jrD7dH9twaNA5GZZG+UoiSSRB/aEVVzQ/RjX5xNqXOZw33NLg9jqGamgy
r5/xEJD0vmV/zzP0SEiwgoMsrQ4jIeyd7q8DqjD1zAMa2E/WbASUCuJy5HNebcAoDAuso6l4OtM8
qLAGljN+8R33LL0tGWbT0De7vdm2Gi4YbRfLS+rpBYRI55z5G6cE08g3h3ozck17r5unoEvA33eA
HOovf52+3/cbg0/qSkHINUVZLmuXsEbiAIIH/8WNvbY+3B/eNHMtVEPJoVTizf1D2RSoJqw5G84u
uKi2asj/7BrvJDNbC9g6RE16Qi/owxSHL+J1PVSHgJ3aP2ksjxM4aQ/hGa9V2dH5xnG4fZIkvv/H
DPGmw63UWASeGmG32fu4Ll9ZCmnVxypAP9C+8pqOtapF1bmBKL0EEj4fnLWvQSXXb5Su310V/z/s
DYUDUb4ZFD9JLTkSqAMkDt/Yfk1D3zadN65qpWOqUhvTDiAJxPLhyNJgw+Tv5h/MWtt2ZwC7myyf
EAXF8DwM7lE1fTKH5EGOu7iQ8AkthKlkeJryK7w6KnJsfAjh5RC1rCx/wzrvRhvG1wI5XJ0csOXW
S3q5RnhLOZEOPWXE2cgTJgvdFuWN8UtrKCqe1n7CyueiivEUGY/ymgFqdd/pTdPXonkFst7BY499
QYJ+yMT4ggeII8hdN9zy3YMJrKPFMnHtwG9Y7SVt+fdArg6gAnL6JOiJ8E/OtCeu8BFtE0ZH+grQ
j+VCTZGiXRaPWMGWCrPJ97VDdFeQ1cvnxkuY78c8LY4kXTYsbxhaZwMoPJpRPqL4hGiNMn+I3ObH
/TU1jawFLB2zRaH/3Et400UDy2PISB/uD21wFx1cBago2EgYDlNrNv0MrRfHKUQUbBELm0bXYjVY
VtcC8tJLRvQnEyDFh7Y9iaA735+8wRmZFqo454xkZO2YOOG3nmTRxNZrrz5a85fsxgNtb5j/fTks
P9QBVhKcsEE5qTFhGZRQ6jXOCohWQNPQXpMsGKJb51UzOAd7JtHQXGv2+f7/M5lPi+UGF5hhbNP1
wqwAcH5BvleeV39xW7SZ7vuCFs6l5H5dDvBZSErFncBRHUz6HsjO7g9vSHY6/gosT4U/sdS+gGT9
KffBebuQR5HL40y2ThemT2gBHfS0HVsXRaiAN3FYq6OVyVe/oFHGpq/3/8W75wg/1IFYIcX7xlSj
Nlt2j6FzDLwSWu1XPqEzbYvU1fQJLcKXjrm5s+BfuB76pyk4aVt2rlqgAKSM0HD6ev+fGBKJjsey
0rImlWL4JyFYyofmT7XZ0G9YBx2HVY1u3TgMd0lHkDPNnTi0WxKJ3DuUTvHt/vQN8RBo8c7nviFr
ZtmXwbXOHNeaIkhRKK9O94d/94EF63yz2putea1LJ3XkCCjoHJyLyo2L8rEesrgQ4qPrfGjldxJs
bdOmldBCm5IemdF3+oQrpJN6/Ma9/Of9v2EaWovpYWnAteh4fdIHw3lohmOwqMO+obWN2ZEs7wPb
7RNhi0MFeuBgHPfg+GB8LY7TUeLGPftAIs7hl4G0aJMFh95GHjKElw7K6max/h8OEcqUVTlGYhEA
CP1BatBa/NplGh2RNdTUoUM7+0nh8chCTzT0Hi77hr79qzd+SVhnuSJ1EbU22FYr6BxvQqYMEaUL
calhcfpgxJNE5bbPtsxfm5Geoca1cVo0Da8FLC5Ho6iJ7B4CZz00/HENmigYNvzcNPjN/9+YpRhX
4qcBNpdSBXFI+9ii/Ysrqp1W1yLUt5S/DHNlJy0eKBuwbFN7F9MzuOW0CFVkTBuLzl3CQXIbcR+k
oqRxN5KkIRHr6leo48+SrnOf5PUvWf/Iup/WHJdbK2o4clEtTBk4mAsr/ydvyUshHit3iKvxywLk
s5jj2toFiPNDHWrlrvOUouMCF8l66H44XcbqWHpo1dzICIYkqdNerWXmLkoAvtrX4lID2QXtWrXV
U2AaXA9Ymc05VwhYUFbHVgX5LhVs1BgMe5QOuCq9Ls0lSbsEaksUDL124ng89obx3NbzKRhnHjsQ
Pwk3O1cNC64L8eSBqjPmF91DMfjPJOXHufXP7rgeq7n56HnyY5DtKldhzbWA5qKgA+ENSYLyc4ZW
CTCTHO9n0Per/WBquwXLm1yxTiD0EgOY2iCPCGWY7lqME7TIvhVNm4xVhmbl3wF5YkBHjzjhbXz0
FhP/effCR7Xs16T//1E1eE/l/KWcy3jufvu0weHUjmk+RtN4FpuHyHfdDt/T7JcTarlT7sxXDpxK
5PpgZWRq/Gvnv9Hy4eq2DrFrtV5dtsZO50aD+FssSwTB27jJ13jiP3zof9z4lu5/8d1NG39Hy5K9
24zQFcYHVVrf1EUcvpyG4oefOVHpkY1FMtlMO9FUzeq1PjL7daxG+o03NOwjT4787/v/4bbU77mA
li7bgBWNBQDq1amgxMVbkX6HACW4taUlgo2VeTdCQWh5SxVvfHvhdam8uVtxI5lj16WRt3z2uvBY
KOAS5FM7VBtPVwZb6c0inpzIuChoM1tV7TmvI7fS9KNLHN5ufMCw4vr1ZAUXmIelda8e5F3R8XVB
s8UTz8s4KIMjlBe2blumP6Jlg7aAevtYQ1LWCfnwK+uDTJzbTKgtJmjT+Frgk6pi0KxN1ZXYvI8H
nw5Rw+hWHfjdDR7rffvqm/W212F0l2JJr33LxessvZcgk2kyyZIcJ8W+3Pdc01c0z8UqhOXIQqwF
xF7QcQS5qTb/KTzxxMvmvOsb+rGcVq0IfXuEIinPvvvlfKll8ItC8BvHjD37PAv1Y3kQ9i4URyb/
6t5ENQCBSP2tTuv3AToYW9vmXbLwfGy97srXa/CJnb1jdoIGlbqEf45H55Cf2PG+nQz+pJ/S5wVq
X+0EFaF0/mI1f6X5h/vjGtZYb5goxTrmFOJK1xaobZ/10Py+ZPCiuv98/wPvY5JhIs1Xw3S0lLjp
H83jtFzyeUyvoGRRdaRCZ/wDqgBVHLK88aG713g2BHNAq1KSzdZak+G0PYvllcU6IGyuUrj8Q+kH
7Nlqq61iqyG568f4dZ2EbTuKXt3KerF7cuzG+s9V/b5vO9PctZ0JQsIB6SnmTvvHWuIGtedOhiXR
AjtIiwoFoJ5ew3B+pmv9a7ShpuWyTWSlYeL60V2tZYpzIW2vM5rO+DSAvXM9zvZhnSvIwYD+ZPQO
s/pkeX+Tgpyt/DIGc1QMzcaxwfT52zb5Jj2uVjgWQMqk10KGuG46fTb0Lx1uGP2e6gQLPS2713xN
c7+ew+uygqIxb18kczbmbghIXXWumnuP3SL9Sj3nqajsGDf9Q+80P8Cfv/EJg3l0THPWlXNLqia4
LnlxGRbvSYXZRpoyxIOOaR7RHzyIYg2vIGq8ZFZ7Eat/bMnWrdk0vBYQNAVvvaox89AuvmfZdBBW
/Tp25cbNymQYLS7ynFLV0jq4NkP7pGzrs+LWxj5nmLlOhEzsTlqLGOm1xq1mtNyjT8YkcMRGRBtm
rt8JZ68jnHddgNqHa0eK2kMUZkO2sYOaJn/7/U08tVa31IxQlDXqs19eVkDatqB4hpOrfuHzR6/v
lIu7cSrqFSSz1mEV8pW72Slf+fdRdBBC3MKhmoykbQVgUs0oeJyD69i4rnsoWNCiXD8FS7BhJ9MH
tOsKbWbFVLYgsMby0UurxwIaCPe3AtMSaJ7fc0QW9dcAkm/k0c2C58X7bXXdztE1x3dGf87ogNGX
SRWRtQAFPIjnlm9JwxsMozfc8JXZ5do5AcTHqIzxQgHYTTa1+2avN92EeT17ikOosyJyuVhLN5zU
TEU8BGqLJ8n0B7Rznhf2eVffsvI88CyqlkDgsASCml2LqzMh99CATovewgm1ckIkezGdm6WGXq30
io17leEP6H0VfhBMKEwjQQyrklHI0b5OrS16jpsV3rni6o0Ua+ZbS75SeiVheKvvXYBl+B541YEv
zUPZ7cGE4dqhrUFQCtcDmXx7zcMpKvgU47ZzuL8Apj9w24zfJDhppUygUTu8phwNqQKlykerUe0L
C4BIFWnuHGeW/3H/W4ZI1rsr3LDooJRuUwh5Vb+bvKNQf+PfiwJNLvs+cHOBN39mVjYoWRwWXoNm
PkuCx/EhjHijjveHN3mSlkVJ26w+CtL0in7SSNhFXGdbSe7dl02ssJY/fVkWo5IiuOJhcQRDnt0r
VIOog1ctGWXCa/wyYs3Yzh/Sioz1pyK3FPkKOmu6vN7/c6bF0dJsM2QE748WTl9gE6tD/8CC8qmy
2tO+4bU86yrcfjxv6q8B/Ujsn1331LRfdg2tN1nM+TqUxMbMQcB7cGt+7KY2Gt2tbiODYfT+ClsQ
Yvty7q8eScLyc708p7u6MVmoN1fY9szmOkBAWJN/wOomVb116jL4qt5YoVA+tIC5DfAu5hQvoqbz
h3xg6fm+yU2j32z1JtCqde3XBWzNV8KyqM/SaB23WFMMkaD3VuCqCnX1alZXH+8j01mlBKRWlQwt
9+8QpA9lFjtr63gZSuxdMX5EC26jfllt3aQbydZwDdEJbHNPuSWek7qrnQFHAYBLyf4q8iTkW3ue
yXharHejFKqVM09osX4rlsyPvSXbQoSYBtfCeA4ai/dl3V2X9vcU5geRbaHyTSNrEVxBJJ2VDU+v
c7D03hHcMP74ELajs9WLZfiA3neRzoVqZg67LL2jDpUl8dJe5hsUaabBtYsxK61p6nskiWptI9ce
f2fjunVJMI2tbc+rsBtwjhIOkvH6OQe/Q2SFfIu9zLBB670WUFgQgb2IFIj5DmiGsUMVPJVjxBc0
Y6E7hUayybYedUxPVnrrxdDLvuhTlydpLiIqLx13j2X26pBvbjWdcvZUdvOhFrvQ1yzUezDAW+eN
zYw/V5f9B3TdkEiG1Ra1nKnu9c/T5ZsshednuxBtD4eCJlJUNuqwpp8Ht/pAhhWSCj0Y+D6Cfu4c
NM8038geJl/Qgrsd2skNfR++4JMXwtozQXfn/aRr2Ij++Ztv/k5I2sWzbc6T1scbUlNV4AaojsIe
xo0PmOauRbjdT0Bx2ON8XUcwkkHJmB2AxNp6uTeMrndnCOCsXQmwYNKBoCasyhfaVBvBbbhK6w0Z
VeNYK3DX6dUZyQuU2ZfUPyz2egKFdzz7h3bZSt2GJdCbM7LWAaYDfFtXjoV4Avm1c1CVPZ6moNyF
SWWhTnkra1A0VGnKE6noGe57si3r0Sno8b4TmVZB27mdhoAPtMcDociABCrZsXF28Uph5rdPvvFP
0KHW9cq4ALDDJdFU0u7i4/1x58S1w3fhTEuZ01QmciiieahONN95rtdbNJSf0pDklkzsFHfQ8We5
iXUx+Yu2G6/QW/N4gUmPVhjTIIwa4r2OdIvhz3BU0VswrHx0UzfF8IgsaCx9qbkXDd5llBuwtPen
Dym5f68oGn8nDrShTNg0xB6rH5mbXYD13Tm8tid7fj+rxSLBVQXjsVXsLNAz0VT7PAa1wn/PPstq
Cq1bmWFZ828qLf/My/Lb/SgyGUa7NachlFbaTrBrawGpWlsnj6hLa7m7LktM78JwUxASZpAXSyz+
Uw3NE1u/2naz8WBqmrsWprmvljkYBpkQL4tod3LVx0592GcXLUiFFXTogsFr2mw3Z/RKHJeu+mzR
XVyfDBemf68o8B1jOY1ZltQ2lGh6/4gn/I2XtPfzIo4i/x4aIp4DnAW+OCv+y82LIlLzlqibaWxt
X+WOnWVzOQegCbTJoVGSHHO5ixiHwSj/nngpPWDM2zK9SpIfq6m74k1gY1s1zFunt8UDgDPKDtuq
W/dQk5yd9oVPk/W6y1f05gunsvpmcAt2zTLr4nvqAOKNkyu3mrEMbq6DnlSTWrRiVZYMVnmaei9S
OP9Jsuw6KzEd3pSPc211pZ0lczUC10Qjmm5dJ0wz1wLUWghqtTkM4xPIIXEZ54QcGN1rGC1GwzQc
wzYrROLPAWCL6bHsy8sclpf7y/r+/Z3pwKWiXqANta5ZkrnlAbLukZO9FnOPA+sN9/PF8j6x4eu+
T2kxW5a2KAcEV9KX3wuUaER7FAsaYegXbj+jHSYiwt/IyKZQ0ELYS6F7slZ1lnjWckBV/dpLeyMO
DEPrCKawL0D4xecMzOB/NTL9UDHr0337mEbW9teyGFqwj7QMCq3uN2eFIPuYbeq1GLxUhystaB+r
FF2yRMj+N18h4AGZub8CKOZsZOT3D/VM76mwbenzfiVZ4oA6JajIoZAT3pq6yK6/g+9h6sj1vplM
/+T2+5tza6v6dJZ4dL9mq/vCA3GZlv6T02/hV0zDa+HMysANLWfAKgzy1GTuQSEhNfnWs8ztyPHf
CgTTFa+511pz2yAISvK5FZfF9qN+PvrZz/vGMQ2vbbk39fEKbTjsOrTND4jQxAUvnipRnbx6i0fR
ZCAtjO2BqFlYObvaKd7YAugW4sRAsNRqI3hN/0ELXtDXDBnYgNm1RBWactQ2qtdKqAi82BtfMESa
juVKodqa191tEcKHdSp+sLXnGxuNwTo6hot6AfqsJdJ1gUc3PwW3q78+tm55vr++puG1Q7Kfu3Un
2jK4OlQ8FQ69yJ7FLNgiJzIZ5rYkb2ILrLTCWfOZXYE+g6BtJqpD0e/qmmEoAmuDo5914ILiXKUg
Pz3m4NVbWksc9llGi9u1cNAaUozs2pTjCe05h7Sdro7Tb+yTBqfUSW+d1A0lGuuCqyeHlwH4qWkK
P/e2e+qmrTOKaW212OWB47flAq/MPPfJA46YAO0Crs99eVPvtegEiGxcCtfxgOdeUHBuivwwya1b
uclAWtQ2k7RVLxwo3KTptSw+NeqTaxOwVmK/3Igtwyd0sBZfQOLNobkMnjT6LPDECSE8ASm/ot4w
0bvuT129wOPVVWlRkZaJoOqQ+19B1rixO5pG1gJLTnUf5MIqk9bicQuOajfbddbBpLWwqtAjlrlp
UyRuPXUHu7y4Q7u1W5mmrQXVOJGZVDaUj8t1iNZwjHmxtZimobVzrR1MYumnrkiypWsjHzdo7CPO
HtgbbKKFUlkvgV3wsUzAXxCHVnEt2l0ACwytbX/oJqH+VA8lyEebiHAnarJ+w79NJtFCKB9VU8oC
7tf0xZGW3TG0yn3+pxdrXK+ZuikYChD6erEFVt1mHQ73E++7UQlYknZsBflBAQwdXFsGxbl1XqBZ
JNfgvGwx7JjG17Y8dJ5Oqi9v45PElYcA2tut9QTShQ2rv5t2MX8tNCcglhrsVs4F6h5/9lb+UqE5
JQrFTkfXazRpDnl74fuIoTH7sQjCI9Evf9+3vWnuWnyinEvyLPQzaCCda/4XYxd8baddtACtmALq
L1+gep65F8aKLMrX6kFagbvzA86/zwPh2BNbMfjkEIbHXDWHjqavVbePesvV6y8Eqn324vM8YZbE
ZfM1K8Y9RSN4jBanzEcJzx5JmZB6cg+LrBL0z8mNE54hCeh1F2bx2cpsmH3JXRU1RVcfSx7W+/KA
Xnrx7FQtmYBsZyq/zfmHfuuV0jRrLUjDklkDFXOZ4JkldtrxHHjNxsnL4ON6hSWwIAwCtWkk3KE4
2gF/KsEEtLThxvuqaea3z7458uadX7ULWmCSrPVmDgaX0vkogGc73Y9Q0/C3398ML63eQ58ADA5N
q4dgma9VuG+P02UFszUUsrMAdeiKIs6W8uik804v0SOzX4Xq1YzQwbWrG9SzFZKN2DGtprZ9Ou4I
IZYaUVlk0HMY1vKElPvE6Pjlvr0Nu4VeY6lzAblVleItPlhfHOl8zaoujwvWQi1onwi9o9dZVpoO
PABiJ1msV59+CMkHtfyxZ/pOqG2mabqggUbM5AK8wEHZ3+QyPOS2c06H9Hj/C+87pKOXWYhw0nQN
ce7qg/XUWeyJOeWuUHJ0tivba9ZgyaAvFVpenFfLQXJ3l0c6eollwHPeWrhwG1k8zzM/dBDsvW+P
9x3GCbUAFe1cThb6WpOefBXAWqdthB56a4sx1zS8tovavChc1gVZMnrgh+r6tIgyOo6XVtXi3PtD
uJFn3o8rR6+1gBhzDmkz4ZQhp+fGCz8FQX8S1haVlslrtLANPFYB5o4tb557eSNJ8yHcFny6vwSm
wbX9VNmeM9toJklW4UUkq+JM/L4/ssEqerWFp2VA3AI5ElQg8ZCK41JB9azcypOm4bVoHdoVnAjp
kCeDpB9Z84t71rd+/XB/7gar6AWXrErDFZTIWdKQ6mSX9on57tf7Q5vmfXPWN5vSsAS8Yy1W05dH
eP9xYEno7eqsoY5earEce2iXFhm4A6OwVzgot8hT28+H+3O/zfE/D6gY/mauN3Mv8rIL2kA4l9a3
r/2SHpuieFp8cCLwXaALfEKLWZ8ETgbwcJlg6/46CEEeINuwbBxnTMuq7a2Lu9DMvmV4pEr70IhG
Qte1tHe9YDg6iZXyQ47efgX845Tm/MS7YaEltnBQpf25y/56I6G9rGmPK1OZdGvx0AA3V67yQyDQ
FVdundwN7qm/VKGfqfO6piWXXEy/gZxuojV4Findt5cwLd2E1ljnQTeQS+nO7YVzzDu1oSe9yz56
fciBZgjvqpFcwDIFafAG18r8x8ge6mKLEvN2pn4nAvTW9mwAz4CfFSqR9VcfDGjT52p6bO3XzNr1
iE0dvVjE6dqgMYuDuGMI4j4gxxmFo7HdemYzhLBeKvKaeepziG5f3IX9Kbsf81rH4VD/5Omud2z8
gZtnvUkSdV03ZaCwqYcTmtqB6etiOTm7KFMwupaCwnVZkS6hQpDiMa+g8tBWWy0RJtNoqYdCyHsY
VZYn1f84u47l2HFl+UWMIECQALdkG6mllmkdOxvGcQN6gt58/c2e9xYajNCM4EoRWhTRhSqYQlam
/5lAta1Vr7Q9AhS5Ep2G1OL66oPdm3dgGLlznPiLPcm9JN5P5vnbUkuXQZRT3/FxwMrpz/kSdh2B
0p9c6wA3jV3LW6d021RBGRg0O2mIE3hg2ySM+v5wO3ENC7P+KJTyjOIRIS0hVBQFVjHsHTCE3DZt
GLn+KNT5dgmlkg5nzJJd4iXa4/YAZbO1CpZp5Nrle+TZzEXkF+hH6L4Rt3ooVlWFDGuN3s2/LFnZ
jdDnAci72IMw93OWVC98AH+lSHLIZzobPaQlLB86f6wTUYCdeNrRmj3HSxHEy1rXqSGt9Nb+dpZU
9AREZ0ANPVgu3hQXkPG1zZOfz5+3zbGWuVE30THlDcGTLnpPLf91yeOwjOxtdyu9E95Oylq5HhJ3
IvLPbJU/ZL7GXWMIH/1ZBSjNuPDLGJTdpAcsEbWbqNrSzOdBB+Df67CnsnQgQICeurn8mvZjgY7E
9udth19tfLAN6o3KXYaGGdlCVqhvkp2yKxmkzXIcvGyPzuIdBNbvIPi3BuY2+egaWO82lFHVqYKQ
UXGyhRL7hafNLpbpFuAWvKQFvyvwsmg7A3YrtswPfYajSU+Kl9tuMo38+v93Iy8jPhe1hdPCVIog
G9mh9bP9bdOGrHK1kCdt5KICehV5u9aF/45IG6hpx6q1q7lp6NpmVU4W7SoOdfM6r9FBkQ2gwurr
fNt6rysCZuigj2mJJWfm46u3iHAU1kbT2k4lpQ25W2aTO7QMncBh8H2Z2LZY0RuUs84esjmG+GPn
/4L6w6vTVF9vz+Y12j7Ip/80J9OCC9v3ICup7nP1FaJHxP9z27RhIpm2QcXCjX0JovJTs3yZqTy3
Xfu2zbKWl7TPgcGKQDicg5RndM4uI59uWza54/r/d3mTemWayk7kJy97i9KnlLx6zcqgDXmjM2fk
3jwmOTRToa3x7CTPIFgPnBlFszUolmnoWl4Ku59Hm6Aju7ZH6Fzav2bl7TlRKzdA02xqaYkWNexG
qZNBl8L/tuDgEYKxZk1f3DR2rdBUzh6PXfAeocbU7VIoDAeS+eE8lGuPrKYPaLnp+lPXu22bnSKb
hpJbu16gRT6zd5vCRm9frxsgnl2K6ge1HXoHLtfhobdYsWNusfEooDexp0Ptj271j/+fJ7U8jKLb
tlfojetDje6SvsZJwHXiIEEBt/fX2GIMQeNoiRplE5SsFh8ohTF5EZxmd3NUqpWnkI/74Dyqt6pT
8OSDM0eUJ8vyH2IXJZXyJym8MCIijMHqA53l3UB6QEG39ELgg9ef+W51yL2auT7wRidv5MGYWGMI
2NEd7+gmzk98QMthCv3dYs4Rpk4zXKbB5ZBMrzbWLfX2dVqXnJd4rodsxN51cehT91n/e1sCaAlM
x0xQF0IjJ6iuBRQk9zbpH5c23mheS9+irh2UzimKH+UDjx6G9uJuap/xqN6YflVHGdzIxnFjqveZ
77zKGRnsi2+bHKM3pi/DwkD6O2anYZB5yFqnP3TjGJ3ccl6Otz9h2Fh0/BKgyb4/jP/sho+K7hc0
aLIrJKAPbts33Ab1LnXhsBIVdVmceu+gRnIohrekDPO+CjLu7W5/45pBHxxDdDjT4iZSxADCnfLs
M3iNDymlh22Wr198l7Mch2yKkxm2XQAZArvJnT2qCfl+m3UtYVORQNcxirBxsWYfRdWuntZK3iaX
aBuuSsRAkwqP6zF9KVx/Vw1rNQ/DHUoHM2UzYcSNMWjaXBa6m8WetE+Jfx6b81L8uO0Yw4ZLtYy1
nD7vG4KyzdJORzGBOc9NmyCvxBq3ocE9OrYpTVx/7Dwcd7ji/h3gcKTY8dzKx/D2DzDZ1y6xLcQF
CynwyuMmwy9iVV+sYtxYjyPayZg4U9UqF6tl1nmfPCc5+v0vKMatNcD+AzL6IJt0cNPkRNg7JKF3
g50nfzU+ZDtFV+T7cU7soOR1DE0lX4V5S/+a7YKEdYTtALIqv6/8SiDLTlRQ1eKvhXmb2vzAiHIN
k3dZOEhZVYIjC5vpt1Xl6C3mUN27PVOG9U/vT08t4ThFDm8u9X0DVYfiWvt9WOaNlRK9Q71pUqaS
MgOKM1aXdMmLEGG3plJqCjMty+ccUjyzoyCHp4ICQ2bzshLAJrdoW3K3DJVLa5SmhI13susnnIr/
lfv5MXfjlQOR6RtallMWuYXy4Hp/OdRNvpuWvZK/l+jXppnVUVFzGdtkUMhBQr409V0XjwFRL42/
Rr1qWKR0XBR4XSH/47TNyauOuZBhnz6nfrwSloaZ1dvQ58JRfktZdqLR8KqG+YHG/dp1xuB3HR1V
gcYTlFkIST9x7zPIUIBAaTrIotmrEULtt71v8o6Ws3O89FAvAh6ogSrLXSZJHbrFkJytTm5iE/Go
3o0uE0fhUF1np3musbrKrPScwMlHtfUD2v6cZGWeZdiHTi0OeUHp+dNeTGv8pyYH6bnbjzPk4DtU
wrKHitJ9G+NZdFw51ZnCR0vfvPKTYUyhwDAmU9CU1R3z2N3tiTVdnHS4FOike+QWVGrcoQ6lzKDv
JjLI2HuYYH6OPBwIliS0ivLkFf7+9kc//j1gWvv3DmC5qSB4IAW6rG6gitM9Z94aL+bH80B0+BTt
eqjJMQVwQAROGkBV89Avlyzwk3Ktz+TjhCM6fqoUIFKaGW7fGT3m/W9FPvVx0EabtCQ8omOouoZR
6iYUp6XeDUCvGuK5d2UbMDnn+v93Oy+14v5anmhPbMz2k2zuSIfCeZ2txJJpWq//f2e+Qdl6TNq4
fSg8l+P1ksi+eCBQMV1j9jJ9QMtgklhpXBQlXEMFdvWyGZdgikD0vS0stRzO8wkKnFZK79hEFGSO
rGE3lplaWUJNg9eSeFo4NKAU5rUt6iKgWfpE+2nTAkF8be91UBGaaYn9ZfKXgMf8S2kBZb7JKzqC
alA2WQqf4+myGv/YqJjfyYzHm4rZRO9Yb7mVV0nj23dW1XwZhilCoabeOnLtaD1anYUCip2fBqWC
TNQh9dcwHobJ1JvVBwo+v5HB4Z4cjykroAFgbfS3lqQjUHZyclAqLyt7b0fpp2rIP2+bSi1BeYeX
H5rkIL2ktR2Cnbg+DBNbQ/ObfKJl55VHApgODFzOIhhrKIWO+QqoybBw6T3qMcnKyakS6KMTG1Cd
4dDM83ObFX9v84uWmjn3rYiPmE1o2v3IsvG3S9CMcNu2aehaatKkaWc/QRlv7tlOVH0QMevgso1L
og42yvy8qnHdpXcu9N0vWTnEb6pf+k2vt0R/GI5JUhdQM7KBoiFBWRe7OCv2t/1i2EV1DFOUJ05X
lXghUx0JRD/urbz7YsuHYdomRE10DFMF4ZIMaGpy587WOWsex6X6G/QmK675uHBCdAgTyDVAEeTh
SpWh1nnohNuHjarRWkWY2nntEod+Pn6rx6FeCSRDeumIpmRc6FwUHX4OkT9LsH8GZIlWFobrivjf
IgHR8UwuKVguFxxpGEgf6mFHyW87+VwWgVxb6E3TrS0O9dQVqmec3JGmuBMTZK0rcQKd28yTw+2A
MvlH272BiWMEerbkLmpJ+x0VRJCKNvkkXm+bN+SxDmxy+9ZzxD/R1Ne7RlhBO5EnwGBWzJv8oy0T
POOW7V1XOE/mTw5vg8G13xw8WlC19ihocJAOb5o9T3hthdpwWQ7Vfsgr8ry4y9qLt8E/OsKJTHYm
coljwgwWTvC4/Yn6bk+qduWBx2Re28vbaVal36Fo1PUyzKryAqKyMPPaTeAaoqOcgADmVuSU1xYj
PxikOMToH78dOCa3X3/Ru1NxPWZd1hQDTiHARI+7BgTB0dFS0fzjtn2TZ67ffWe/GWaQJy81NJGt
9oDawi+askNVsZWyjmn4WuL2vU153OOdK234M0rmOz5WK6dW08i1jJ2m1hepEHiIpZa7t2ld7yy8
P6J20a21RhvSSgcS10ws6WJN+SlOk8/cjyD4RU9tg2v6wFduPaZfoWVu4bExkgQbmWuLi3RBY8xn
76yq1XPVhx9gtp5ZE2hz07Lo4jPrqr01JwGt3Tu57V0W5rXM8jqWd04fWY+QItllVrdLnM+3I/PD
0IHl66S8i8yZOony5zg+p0y2KIcAYcOGaOXmYPLK9f/vjEO7t7CEV8dn5ViHvip3cSveXGiC3h67
ybyWVVPUNN0QyfgMSq0TKuHPoJQOGnutm8lkXssqQrpm8XyYX8pnP37m5QPuELdH/uFeDq9rWUWn
KHUBoJBn6UNd0T2k6itzLlP0Eldb1mJ8QTsuD0OX1ZljxeesfMmmXbQ8ULmyJJhCRksm8PS5yayE
9djZNgtGWo1BTX7ddozB5/ph1m9Y7HqtJc9LjhagFpgPKoIaRcbb5g1+15GOZCp532SYUte5ZCB/
j+KgLp7TaTet8r2aPnH9/7uYb2pbjtBKRcy3JLDbg3CeYsKCqNujQ+X2rzA5ScvZoZkL7reY286q
wtg6SwkfzW+3jRtmV4c5plHW06oa4vNYvaTJJ4+thLzJrpasS1tTULuN8dlz7bCehscpc1YC0uQP
LVGTyW1V1mTJOU4ntmu5xNbtlEECtcyVuLkWPf9z9ma2q+VrVyV5D4ZReNwuXvp4oA95wtQnRzTR
kRUxD1wZW6cqsfCgzKu1J80PN0Z8VcvhHg3JduHI5Jx5B394sNTeA4UwcVeWT9OMaHnsZaUbdSnC
yBf3nn+e1f52BBmmQwc/5lg1hXKW6HF2wMvav6XKO0vx57Zxw6B1/GNVAsMwRVN8jpj6NgCGtkOr
2Zqegsm4lruMzyWbofV1juqnPIsCaa89AJksayk7D2KCwAssN9HZmn6S8nLbHR/ecJmtK4fNseUx
yVV8ttpyr6avCSQP0m9R3Ib18pQMh9tfMQSiDoWsmWPhXlUn58Unbz391vbRySrVgXdrVW/TF7QU
jmzu0CHzEYskCSYr20HkNKw9cVfM45YzIFyl5XDS8orEbZGcHQj1ir6pQ3CGPtBqtWvHNMdaugKH
WtepjZU/bt3vCYeM7RpfnMmylqmWJRtPLWlyHn28Ztc5z0M38bctzDoWsuvsvukgWnukECBqpiVM
VsukhpVAx0CqChTQYp7jczU2B87P4CW+ZyBtuh2VBq/oOEimhq6YKjxwLjVE+SCq06ZrAj4m01q6
is4FdFPAJ179x0FN0J7Weq9MLrn+/93xwE2517lln5zTLgav1999w/ZSbZKuYrYOeKzwgBG7fYUQ
ZL/YHxdyA90aLss0cC1Di9aJ0Q6ITbb075f402jt6FqZzmRay0yrbIc+tR3srp79aU6Tr7glh4SV
K8cDw9riaHnJp8rt+HVVj0XNsS6iS2ERlXrkKhmPiZzZ6+14NP0MLUuvDFyStFiLWwFReQeMwTyJ
ABpvyefbHzBEpQ59nJJOdkQM8ow+/+kE/Wcr9Hq+xhhpsn7dYt5HJvUE6llpeu7RZZv08R6FufD2
wA0zoCMeofOegQ0U98Bs+ot5oez8oBeBTbetYDrgEXQNMyUAiJ+tf/oNvepvJ1/TIjMN/TrZ77yS
jFHrpQy2WfXUJ0+UzK99tJsjf1vQ6Mo8toR0LeAh8ux09mmpluOihodReitXBdOkalnr+nFOo77E
9V4VMWjs/b/7bk3P2WRbS9t8WfyuTnl8RlUoDYEWGA8osazpZhiySQc9OszrZkop7gvC/jPOgmFF
sJ0Hx7I2EZ8zW4c8lnNNqiRaUD5I4yEslfUkUUZbCXnD8HW44+gOY0ubwTlW0bhPaR5mfbn3hml/
O6MMvtfp3OzRoWU+uvG5L/8Wk72PfX9327Jp4NoZWMZNOZfTjEsHzR8AuLqMoPsQzhq/pWng2s5a
lZC4KAX8kg3esecL1D83ocPQt3X9Re9StenmKepn3FzVPLmA4DQq5LGMwwnMXMFt55hGf/3/u0+g
X0cxlFbkGT2Az1Mr76X357Zlk9u1ROVkVGIhk3MUkXfXjvZd7ELvG3J428xrudqXvkuLsneOrpj2
VqaOfu6HWbR2Pzb5Rdti/aSzmILU0Nm76q41kNwWVvm2bejatko6yniSeehHi1koflTQ30qz3W3b
hnHrgMUUBBZ2OTQYdw7YAVd+sQeEu99249DhityNp1YpzCmTSRykS3ZuClUGdSzWdN1M49eSdazn
2JYWfMPcCqgMN6zHTfQJzNYhiz4CMkIcYs9OxXewPY9Bk4o11IdhV7W1VJVNJCcbhHHnBiBq9T0f
5mCw9su48u5rSCYdplhbSc5IhL1DlfW5auROWfk3q9mE/oJrtFwdaacYazF6UX+xx+auYdNKxJjm
U0vThqDHiHpwurCth2pUd3Tt9djkcS1Dh150omsRKVCkzAMWDYHN+xfS1c9k3oSegl+0TPVA0IWn
hCI9D+iB3/UlqpNem5EtS5jj64DEgdipkkWGgOy8JuxSuwrxchzvVJIMKzeFD92PT2hH4BSMqOiu
t7FKutOp76sEel3oO7y91nw4AzCu5eqcqpEtrX89vbenZEo/z4l7XOzhCWwi+9uf+DDu8Qltc12K
As9PGXGOySh3jfyrcOJDTzcB1GFdS1qSob0e+h8SE2CRXZs3gZ2Xuy7HsY+qTdSX+Mh1at7tsEAg
ZLYAP9J56t1dB5oALjcBvGFaS9tCorxXe7M8C5SurHx6zOo1OQJT4Gh5SwbhddEg5JkWyV2Vnmm1
qY0Ug9byNu7jRLmLqB/tns57sDlNZ7cR7krAmMatZazPK3dCGyxKKIP9WVRQXks8Zu02RaMOSgQH
MeKjneS5RKkjptDfLei+TJOVfDKMXYclWjPlXVL4znFqnbAo6R4CKRtNa6mKLgzZktRxjjwtL3hc
fJVdtwnh7vg6KnF2ysaCfrk8z00hdrlsnhexiC3nUxjXUhT03K3tMwGfVOBfnpt9JtaeLA3Ll87o
FvtFm8wjbnttzna18PfA9x5sOT3UsbdyFzbNqJagUMVIZOGNSNA4Rp3GCa0x2jijWoLmFCrWtEPu
03zYuS5WyHJtXzKNWsvQbuFtYxNMqDd2n7gDBcy2o5t6OjChWoLWUaSyQairLGJ08ezmqcvzl2Lb
NdLxdWSiVfTOxHvESwM0kwRHAHDPKx437EU6dhDi0SixM8QLzb+O9vjFQeK7Yo3c1eB0HTc45nNF
c86vOx0N4f692FZWhk+0TTQr1QxSAIZtrvhSz164DGsc7KZBa9kZ5WOqALBjx5Kg8SdqHog1HW6v
tSbT1/+/3zZVJO2KO6BdTtTDNE77Jo5WzqSmidSy0udJl/Q1/FFhzZrOHkuCuF8BiJiGraUlb53S
4h7ir6jyMyHiRVZraWkatpaWA+0GXF/g7KL+6cWnKRqDeRMSDSGiZSXw8ENqR61z9CFcYC3k4Jab
GBgciG//eyJHrlgXKSLPVjHd+ZWzH6qfm0JEhygJ3lCITGO/HFHAlM2498Gutc20tl8qJkFBJuGP
Ek+xCiwIov+2zbKWjM7suknvYBZ9p9u1YJKrs37lsG8IkP8I3VR+bbfl9e7sxJcpy+77Kn3p7WXt
jmuIbZ3NjOWzoIuL2I4pbreMBRxkeNu8oqUkjcvMTwm8olIVRnTc2jSB+NMyUqXLyCu0ZB0nuUDT
G/qz4RBHKzhFk8u1nLSAWcnQcIR1pHzq0cA2PXtr6W7ytpaSeIn2GOkR3Q0wYGIcQs9dO2gaRq1j
kuK8THEgvLqkT8+W4ue09F9FXKw4xTByHZOU4ElwqK5rIGt+J2Ak4H2xbVPQudcy1gOB6LmoVso0
C9p4fssmuP12DJq8omVmJ1pvZAD6nhMw+yYJDXmafRHOuHHs18++29AAf+aRIJhPkrihGv1jmg4r
1aHrCP8D5oFu+HUi3pm2Se16HoXpArowTIbTgnJle6qqlQ3TNKFadjp5CeAqt61Hf/L2UPp46Vdp
4U1D17JTlswa6qW3Hu2Mfs4WEELP5NlVPwZerUSj6QtaijogTJVywW5PRPFCU7TmA7LZLcW+QPPE
7cj5R9vjownQchV1nKGXCifm2hpCqxuDmPsnSV9d+Zg7864Dor6YnFOX3bvJyjuY4WfpmKQYpJjN
VGBOJus0gm6Izi92c4y9Tf2mDq5Y/44pIM3qfhZR9JjUDtodj6MPaWp3X5TbYkrnZkPXNSoMHSZ+
yYfAouOhjNnu9nQYwpVdXfYuHSwwH5NsXKzHcXpd2uXTTIcf2yxrOewUVZoTMmObGv1gSeXBXeV4
MM2nlsPCm5pIOR0A0WDIGMYvRVoFWDcbZyUNTE7RcrhEo8TSTIgXtOMd5NR8ryL1ss0rWg7jkd2S
bo2pnNo5LER8EsUmskREoZa8nu8rXEThcGtp0JbfhRMkem+P+hrIH+Qs03LWQc9wPgwoiVB3PjSs
+SPS6TNEPBJ8xzpKLva2ZW9zvo5Ioi2a3PzKY0fOix9p1jnBQMmX27/DMLE6JGkmMgGP54Lbeucc
ZloHXp7vtpnWTsF42hnrKmfOERfTIzSYT6ncRLfk+Dovm4zADpLw1HrkVjzc18pKjjKLVg7C1/F9
MLU6LZtjyybLxGw9FqM6kWT6llVzFI5ZZu+pGC4dWOlXgsjk/Ov/3y01lepL5TnSemRp931oul+R
v/YCaTiO6ExsaTFmZMjg/OZ6BaFVqAjf2+OwcW61pPWroXHLFqSYXvHgeidir6zr5GrgI+drKeun
nhTVAMMK8kCf/EN6sEL2KakC+TIcy2O1sv+ZPK+l71zYC9oBButRJHa+q5N02i81WaO2NjhfByYR
Z+Au667rTuMH9nQGCGpvD2t1e8Nar1OyOSlUBvJoYseUoq/Gf2rUPi2rMFkjujf4RkcnFdDDodM8
sqOdLvYRtJli5y1gyd20KujgpAyK3Qy6GkhdIe+ID8VTXFBumzYdpHQWNmccS5d5NbaSBnovSW03
u1o25YmouP7uzaw619x3Q7mM/WmMlL1n6HM+WmK12cHkuuv/3yV0ImAqzxC9k6j+Ip2dBSSyxpWf
Z4oqbQ9OZ4h7iARR5Yhs17n86BbWacHL5W3vmczTf49ddHPFXYqxJ2w4eZ4fxFN5l5XV7rZ5k2u0
xOYkVm1HUJETTRGwjoPnhG80rSVzNRAFzfHMekSL+imP2CmO/2watI5aYjWOPaTBVXf07dCXIzhT
YmstXA0e0TFLMe+idC6r6LFuf6Eaf1z8jdVPnZ8NPRLW0vvEeoyy7ieIQazAYnJYua6Yhq2djyPS
qWJKS+uRdlP6unhQy+VyWauumqxfo/NdBinwW6P+ZDlHqLKH+RjtG0FWAtxk+vr/d6YrD5o7QwfT
Xo+bSPVTkHRl1zKkjs6w1s61Kwfmo8ODJ/4+xqtqYFe+ePa8cePDxz/75bvBM+KVZZOp6LEZy/vc
P0F14Mly1tQ+TT9AT07UbpfYw3lqaKH/rZwTdcnvxVmrWprMawlqQ2Snr2QePV6ZZks7DWaWH6x5
Y0TqqCXbj1qW+I71GKPdOrDc8ntRt7vbK4Bh6DpmqZqarLFydCZacweqqT+NrH5PS/bttnVDSOoc
a1XPpyTqcAxJ/czvgyKl3Zd0Aur1tnnT4LVUdfPKHd1aRI9xDn4sV3mvUHMtQ6eo325/wDT+64ff
RSVQerVDUmo99iV9KIr4l3XVXrxt23DM0UFLZcF8iIkylBDG6suSJPfLRO4Vn3/W81r/v2n42o6a
53WLmxXDUhblx2hcnpdorXXqww45x7e13bRD+07VjSiAOGjeAdHOCWDDkDrdAXTvqIO/Jo33lgzL
xijV8leQHKe2uIweWdQdCpLdZ9mh3qapi9+ipW8x8TwdcoCmJ9W92Ynzxuf2VM7RSv3x4ygVOpCp
x3HZijsUXNp+eGOWG+LJ+/sQiZX9ymT+eoN/F6MeAMcSrODRYy6rgz//DaG3p4ZuagVzhI5iGhkp
UdNBiqUD64PJrR+sMn+Kvf45S9cc9HEmCB3G5Nqt41Qxjsy9dKywYKoNkmYAGxpD477nu99vJ9zH
2SB0PJNyBt/uhecclxhMIWX11yizX1tMc/3KUtnJQnKkw6PVCzvMVN+EcuQrq9zH4+b6fQUU6uks
FYxXUz0fUw8skuiz2tJL4XD9urIknp/0ZQHjXkIe/bpk3zPcfFe60j9mMoR5bQFt5lpCHqqNHkXp
/3TmYte4zpmx5IvD/Tfqza9Rn17qUnyeaN5sSgiut1h4XpyBUsuJHocZG32NzjwrEsEybdLNwG/S
VtXKcqxxchr3q4Qqacf7+U2mrvV6O5KuWfvf+gCn2rpa4lzVRmkh31SGP59VZtX+YZKRO3NUxzsV
f2bKRg+Z62YWdLzi3p7al9uf/qdB6qNva6ts3cdMxcXifG3nKvD9n1mVh45F0T2VB3nShm3ZBgAE
Bn1ug6+2C6DSGvQz2vH4fe2ouwKPWd6S3lH51I9eWCfZE0miR6+qD4tswlJyXDHeJscBV4zY11V9
ssD/ltBk505826WD600eYLz1Oyu2xq94Y5v2jEZXXG0TrcTzx2st1+9LvQP5Rsnr9KnhaTClyyHj
v9KM729PgCHR9QuTu8xdVHkNSAitr1ySoODLylnDZPlaCny3R5SMWWIksNxPeJeO8l2yymBkSnGd
zLpz0miY5ip9GlX3a+6ECoD/y+5waX0qfXWyKysNpbJAAV7aO5kta4WWj08gXG//cPySDO7SAGkv
WBUHZPhmQWq7i/2wSbtdhWboKf/tW5va5Ryus1j7/pjQAUTTcYDnkzYAHDYKiZBrWGpDYRACuP+e
IrCB26qzW9gH+fvBiYtgEPMLJUWQ4N5syW5XKCdkS7qPhz6k6ptw1zAopqjW1hwxl3nVLgm7LEt5
76E/h2T5OY75ynpsCj5tWcmVS1FvztllUuwxA0uxcNOVfPz45MD/icl3cT30ZbmIASMfu7YIG4HA
trxjWS+BKtufm7JSv31lfiGgRV+zS160u6UdwzEptqWlfvkii4o5aOzZpS3cOQ5U69ZNCCrb5Me2
oWtpT6hvzQSdthfbspwE7YA87QI3ImuvZobNSu8ZGaKEOGictmMoM6IdsAkWq6gavK6njiLP4BWa
2S+nGtM4D6u6bUB/unCQV6147+OvezrBag64g937kXsBT95hSsYgq5P9HKfYn+IDK+ZHOqjzFkd6
OrR5SXMmK195l6m9i8VTucba83FqeDqm2S0qWtUk8y5uV+yoRwOJ6+u2IetzrxBN0+C5lwpXpjIa
nmy1BngwOP4/kGboA8ysj72LwjNgKpxA5Vnot0lQlf6B9EnYF9NKgn+8NHk6wBlgDktWHT41qOfe
h/xRd1dsI3BwPB3inAhZA4eIAOqG6ltR23XIGKStbvvfNHJtPe9miF2ArMC7VPUIKkpxErOzG6t0
5YHHZJ7+e7tgcZzYAgpil4xDKFku98VIUV9ZQ/OaAlNbsxur4166zN7FSljQNiIoojW5GpNp7bZd
ixGNJZbvXiaAbZs+2w3Tp9suN1jW0c2x78ZplnH30kM1pXSb+0xski52uN7AVlG3i3OSIpuobF7y
RU0/koE6hy0DBxf6vycTytRF7+e5e0lnrwlqVHLvUCOo9tusa5EIzJ9qqxZjJ8IpH+qWF0FjNWsE
4x8HItcLQb5T91lhxe7FKe2AD8N5xCsCjnkrl1+TeS0QU7uBrrBXwfFV/mkEohL4ZByRumIljz6O
Ga7XfhahZpGLxL0MUyoDb8qjXUUHum0R0Es/DqQ4qcpc9yIg52Lb9FBx68BHuQKc+Ng5nt6/5qbE
ckV93T76dK9Kdj9531q5VncwHEk9vfbjQLTe7tB8dGn33SPZ5Ttxv7xOITsUB3CgXm5Hp/Er17Pd
uzPcRHoazfgh//+VbJ8d7bd+d/2Kv/qVj6cZNaN/f6SIyzFxr0t9NuGtvWhqdBG0aydE0zRo6at4
UtWUpd5FJj46k35dl54+kvvbDjJZ19IX9J7DuBAMvZefukUeSPl3V6y9hZuMa9vI2KqxiN0K+6tM
0ZzUHtA4jtbctY5ok9u17K0F4CuJg+27r9WhiOJTugpjM4xc7zeBIpkPlYSRXUT9a/ShTVJ/SuXa
a5Rh3Hq7CS06vxxjwS6+t9w5yXjg29YzT+82ITQnzAF64pLUL/GcBVX0I6FrOHGTT67/f5dKTmvb
3UJbdsHNeDc0xQOT0OsuupVtymRei3McVSP/upyhRe41I+71MBaDUXFTmHMtzLmf8d4jPa5ZoOtK
CnHMZ8gm5GuBbppRLdBtUfijBZ3xiyzuk+gSy3ll3Kb1SyehrsAxqUgEy/+3SiZYv6bXdhffZVgl
+adt3tEOTRB1rpSnpHuxI3FsVX7vu3Yg/TXCHsPM6l0oXQnF3joi7DKTs9P+aX/L/u/bA7+u4v+t
KYLO+t8h2XtOMU79zC5cZPcdacLF9u9aJwsWfxvywtPJcrljO8XCcXpyGzeolb8v5BzeHv3/SPuy
LjttbetfxBg0AsErsNtqbO8qO7FfNBLbQfQ9An79N0lO7q0opa3zcR+rHoT20mrUzDWnanFlulyn
pbPB3ODvxS2O+cl+6VGcupN+cZVfkeJ2BidFNZP/caH8MJznT8Phv/uKao2l6J0gBC7A/ou9CPsF
WiHTgOS275TmybE7W6XfuUhqXpNGpRdnYo5SM9asgSJ05RYViAbNaHL1/l6D9DCd+2Mb/x1i7Xnf
S5onc+h2qVlXNMMy5EXclA/9j3K5aX7DlmbeCwMpfrMaSmkBXVGtaBI5Sx2Bv9WhY2h4D0x8nSgB
xdRvZUMvUAMJiTl8uv9dxZrLrSxEALEVQIXilnsx2nYFiZj52/2hFasit7EIKC1QPqDWdBPIGc7D
dL4/riJhyE0sBA03ZmBQcmsF3guC8mzb9as/tQ+dN2v2/CqrbJ9+UybFui7zKjpyawDNK4L+werr
qB4nzZOaavjt/2+GH3JcKyQDTkRtcfYG9MrEw6i5h1INLcVwVWWrl6JZ9TZ23qnJ17MJuDpzmuN9
26uGl+LYn6Y6cQuD3Fz2yqcgounZdbPDvsGlCly5C3NdnH1v4zSGWVKExlgf+PDt/ugqt5F2mmYB
4CXIycjNMbIH1JlDP86/uH16ZHWi8UyVdaQYroys9kdos+KUPkSDB5LLJvR0RzlFOMkNKyYaE6En
i9zjGEVYliMotvd1bnlyr0oOqv0JnfburQI6qXFC13u1jI/3za6widynMpEWSEroBt6s9jV3f7cZ
Oqv2HW7lPpW8mN3J7rFzwNVfvd1ApSfb1t28q0quTKRrTl0lCoFI+t+zrfM0xsZpK+yWxjqqRZXC
tejmLHC2cPXYM3pDQwiuaDYmqpGlSHUri/EMfMs35v3qEDvKtVse1YpKYTqto83nCduEqgmnPglN
Fhb+H/u8RQpSKA509dbdewv6c5o+Z2CT0WVGlUGk4IQEQ0GmGkPPZtysl4xqtjYKzLUnN6d0rsjR
x4CBySm9kag4Duf2+3Dwjvlx3od8hmbNPyuGs4LxnhF8gw8GCN5tcCmZ4VzkmqqhcnaZOdfO5jQY
x+bvK5ZtF/u/Vyy6I4piBeSeFWKk0HRi2KY5ixXTuQf1y/f7bqMaeXPVNwXVWFntDF3n3pJ8iEdn
OmS7dOsdT+bPzex6nliAMOJpnGdF6OCeq9cBzpVml4J0NGuvJgnCfzoOj/ZhOxluZl8Pw0l/s6WI
V0eKV7wy2MxiFV7BjENlkLDBMQsYjfuWVw0uBWxXVNRkeYkXEhJhK8O7iJaawFINLQVs60Ft2g9w
mTCtz5nxK3ZJ2mY+xdBye0rQ2cHY1duBMDghzVRBpE0zqqGlSLWnYHF6AoOYQhxs2n1szerglrkO
vrKN8845QcZ6oTF2nQyBotdy/mu6/Na4At1N3tmv/XO2PAW8P+xaWRn3BfbJMgOwzL3ZIzv2fRUn
PH/IEj/eN/xmvzchC/1Pw4F2MPbAfRObDDghOh+Ab9CUP9UybJnizfCz4zoF67AMJDDR1edfqFiO
fSo0BwRV0pchXl0yBknb/Hnk5B+dOD0EB+One7IO5pntw+R4MtKr7Oq2Tf3WvfGuCVPRRizXwd0V
CVPm0nXBnMu52KZP6nDTh8qmvZaXwpaPKzhWGDaTwdhGVf3r0LDYQx/QLreR8VXl0jdVk22FEI+l
RkDiMSniKdddJSjcRgZYjYPjBl6BXFnTOsSVS1wVJJrmRnNAUJhdbksJlp4WJsfxCbT9aRLmCRTF
ospnAF3cN4/qA9LBNWWtFYwNyhW0SMMFFGXp8uP+yH/CjN5JPDKaig1jOQ6b5YeYXEnUR3VkRMMV
p7RTcUiOhibrq37B9v83gesPkIcbBvwCf91uDWpnp+mlUpvyLFhrE+N6a+TT06S7jVDNV6quoh+T
1U1ws5VN09fEBx457ckuPLL3Z/J5Y4vAgO5fDRqTG0N340qcQ9rsBB/8CxcFSpe0q2EOEH4e64Cd
ppJEc6dLAgqryJCoTpj2gAT/X1tbEZ8yHqo0KgHKcgQQQecwtHCD7JiBxx9pwd+FxffkhpSWF+NK
t7sZe3ockABa47fU36V26YD6+J/ObXesausFl8VAncZrnsdmquvkUFxvyPiDyViS3N9OktiuRkYR
QKrGeGnaB8LcT/czgGpNpcgULXPRLYrbjcb6aAVtmKU6ES7V3KXYrEZ7GKoOc7dbFvf9t3zlH9al
DL1u2LmqUpSynga8SuGPNrVfg5aV4UzFp2Zeft63jcovpW2w5fejK2jPX0Y/ibj13BRL2OqYejdA
1juZV0YgMMOnYiqM5CXrjdhBKQ1yD1TdQVQnX3pAjPf8BHT9/NM3XejJNBB84S9kegQ8HgL232iq
6/N/3z6ujEOgM5kXNGPxF5G0Rjh4U/1hHbMfM0Qwd9UNV4YiTE6yZmPJ+YuXZ4Cnol0hq3YOLUXt
nC+ipeDoeBF0iZqEnwAf1PilYh/pyrCDjHSOGKFb/XlxRBw4N9urw3wZIUcEPt3h6AKw2FtV1DTH
rPxt30JLcRykHvNr22P/ObKRMhqFxlLve6orE+qS3qBm4a4MN7gsBtD+uDZ+TFPvXJtWnKQ6MR6V
N0nRTOjUGUE71C+kWKvT4AQC2PEF2s3QgNWcH95PSa7Msps51mjwhrNb6T6gB4H4edQCoZfpLly2
xPDvmHZlaKo/L8nYmf2ShDX1T6kzNSFn66lJgngpx8hdqnMZlE/TOqAtD+euotOEueKHyUBVY/IS
0wd44aVg2RPtRHDJ/EEcyFA9mdxOv9z3sfdrhSvDVuu1z6Fm6dUv5ZKmHYTfmeme0ZpHdbgp1Qck
8Oo4FwHgOWb9YtmeuPlgLHoBxlTXT6twMBm/OjT5YKelZd98c4mT8sc40eOUp/E+42xffbOtm3J/
hMQARodUKURMMuBig2Tex3vnypjVFaw8fj24NiDdznkosUfnOlYPldGlOm1OSV4sm2DuaqO/G40T
abZrp+v6UkS3tmNMPs6iL9WSd1ENoMeL3ZjLL/cNvpWwd4LNl6pzPvgjH0Aed6OtQIfiwVxxnuZA
GBSgD7F5GMxZNA46nQRVhEkH4HziXe1N+NoEYlRLfEnTJF75p3rSaVQorg1dGcbq2kYvnMahfz5N
/PPaMIlzjdEUMSDDpwhtSp+ujn2rcfjI8x+8Sw+tp3teef8ay5XxU+Xk5hDkc/xbNpAnPydniktt
v311Ob8Zkx0V9T5MkivjqUxmM2cYs+A/5c5oo0yHalDEA5UC2bWAKanyLU3UX4zhuTJ2PWy5dPve
mwQBGtKsSLsiuFHxS4eW9ea1sl/uh4JqVaUQJjQXoGmcg5uH66TycU2jxNXsZVRDSzHM0Ujy16wX
5yuU+GLfeLKTfRAeV8ZQGSW4Df0RJql9YxvZ2gkOwvvyP409l6kwoHHk36b8BrbxSBg6zJTCPWTM
VLEm7pqiO/NWOUloc3pI/H23p64Mmlpq4eR+C5iayC/LOMauee5pE+/ykX/BpTo+QUYxtW+Ga/4Q
A7rzpgESIZ3n79uBypipssyE6SUwuYXzTJmF9Ld60DX9KbxQJvENfGfNnSJhN9qfif2MV4OR6DZt
mye/U0f+ReBbpvOCLiX/f4B80/nvVzJ93lWUDxkqlYN8FP12LYwjrKgesrA13bAZWMwrXfL9syXx
vR8ihaoVlDVjHsURII63h6ciNg6h+TIc1sP2ul3uKyEyXAr0dHjezkRwa8uzlZTPDVjkSluHRVGV
QU+KXN+HVFuTTX8th3n469Fy+w32WQ+9UyyHDJCa0eYy1caAQjVaj2Tooib3fxl7EVqmedgVbzJQ
yjatNRMLDmRr/QEPXWgi1D50qWwkg6XspfR4TbDSf6MYthfG/yM80XU3470pWIzwBu3IExb6UD5b
eA35+/k4O+hXQhHZsg55nlld73jwJtM8mywN8WoHbd1w3xpIJRdbxJykaBa80dE+0a750VELj707
Wf2gJ/FPC5n96lWplRpYh/GLE9enPKrcEDp6oXNYzpVOIFxlIymwG4OVzjy5/rbZoeBRKPWbHaUr
SbvoFsowY+7ATbsYffvx3+FGgHPQL7KiZrpSTFM3r3tvhp2A0jDpxd+JcAAPmrQAdYusmjvBn4Hw
/5ssVDaSkVTY+kOFnNrBbT6mNytez3kkrLAIrciOmxNUqu57q8JKMqjKGF3w4NvcABT+xDhIzj7t
G1eKY2FsYgO1BSPh9rUACy1oXI/7ht489k2KKJosM7bt0C0ngCDUPFp63bF0O/O/U82IFLtNiSut
ZSCI3bmKRGNdkubkmuRsdy26bHJNllbZXIrgxi3tdSwt/zZDZIiH7lKwNCqGnn2/byBF6Mpq5JVZ
MH/ePB8bl2nK/k/pTeYBXqd6NHySGTdcg3+aKG6nvcL7JQtSXTuoavZS3E7CXBgbkHhctzlxtDe1
7k9nyeJdtpEhVj6ktxuee9j9F+eu/682dYqJy8iqilTVwvmKTTrLQyfLo9z5wyKtZuIKp5FxVYB9
8NWZelwjEtw1gEPUByl1+vG+VVTZRgZUQfXOmkaQv/2Z07Zd3FZ2t66ALSPrNnHKr2yWexO5eAVn
QYIn/T9BSn/n/b/a7/R5X7UMmwHffCRx0LRpOljhyaKnfHXxHtmHtG80CVM1vBS8fuJZoCN02YYr
/M/eQd+YpFpkqeiO/pjXUI7DbhpBfBVpMX5ujXwf/5Iri5VDUsHyBB71biPx0T+/xJO2M0k1cSlo
h8npwRVoIKxcP9zktVyhg7YpDC4jrGxjAmdXjftzZDNELK/2H8NkLq0xwwYUqvZ/7fs3tx/+PIb9
hZrbB1Z0ZZyVy1MxmZWN3c7y4IhvlrPvTCTDqjKcIVezgSeWZI6yACJHIj9UK3+5nxMUxxWZTot1
Tld6BYI1Y2Yfcmc4T1n3sormCMyuJpjedRvfl88rZs4dw6rs4FIQ4AjbBVxQuZl38f1f8K7nYPSt
yr/JBJSuZZqB0PySpWCQagg5Z3PzuriVZiPyroUw/vb/N+OXbFjSobKza0aCLCzQB1njvj/qchKZ
tY6O8N0bZ3xk+3FvPtJ2jt/j3jG7BvaPLmChXS2hCd6clBYHXn+0SzPyJ92Fs8pi2zq9+VhTzYm3
5lV6rer0FGSov5MX94aOal5lMCl3mrNRDNy06cWj6+PAvldNbLP1ZuQ6dqF3928wlpQ/RQbYdzJh
xTn7YARfs3UISftp5te61HEzqUwknV2suW1YAaKpCwDIODUWsdXWkSh7jU+phpcSqWGB7Nw3W+NS
znZktUbUzm7s+7savH1fPru4yTJ7I++NizCr2Jz9cLBwjBy4Jp4Vs5cPLYvXJolFYP/OExFf83gV
6DYL0sOugJYPK9U4FPWaEf+SUnqwBH300MCy1LrXeYV7yl0gfjIEcyXW7FqacwTSzNgoobjYFv0x
TeZv93+CIuPJvSAcJzoUHItf06yLG7//mlL7j31DS8E7mos/pIGfXA2z+12ksxd6TmfsudWA40ih
a2QpGi9NrOxQ9JGfom0gZRGjOr9UmUUKXI6OYL8xOgxf5dg8E/q1WVyNU6rGliKWueMEtfQJPp9m
j15bXLJeh6tV+bsUrcG4cjx3Y9ppnX9xZ7AFeX77LGyuOUUrxpdPK7nl1+hDyPkVT2anlPvfi2aM
SLNqsMcKy8gnlm4qEz5S37iYYxenmRl3no7LVTVzqfamCS/aZE75dQAR/uiEHW+H9nVyyiT9iius
2dQ8FSliVj64cJMYfVdQ4+K3P+cxDd36uVteafJ9V0zJ+iUWBAcHyIUHl9wIfjht8lta6HAhKuNv
/39Ta73JKNdpgvFrXD+ODYizEkeTJ1VDS8FqJhOvrIJubtPXR8h3fm06qEneN4lqZaVQNUpDpEaf
JdemLw61AMfjkD4Mg7mvAMqHlKXuvEEEvX+xDfM4My/Gjzns1HLxfUeKWJNBP5fNRXLlg3ld0GRi
DMmFTrpcozCOfFgB5Yjl0ZYZFzbVJ484kZnPZ24E8X3bKxZWPq94gbfwEnfk17x16zYKWpGe3G6w
dTtm1fhS1E4lXuiHusmvtPefW5P/5qPc7qsg8nElJcK2hA25VJo20Zr2oNHrQPFqa0zzLgzA9+Xj
ykjKsnaDOr+KMrtAkO3oGXPIqzXuefC5qK7mvAsBii9txnsTuDQPoN/tt/7Fy0RUdyLO1yCsiI4H
QpHR5H4Qq7d7dyGTf4GA6CWFUklkYafJk+QTbjB1+g0qP5WCOMnn3kJfKhwJ6O0zFblzzgUa0+pV
ZPsCWW4MSQwr8y1wUF0IF5GZkDgZ0JXKdEIlql8gBTJl1FrL0UPpFQC5lfzqTN+Eu3M/IjeH+CA1
L4YRgdC6YLCdm7GMWsvUFBXF1OXWkKKxsrTzbePS8zbkS3EuFnCVNMnpfpJQDS8FsVPXichSDG+m
/ESN4tl2EGj1dLg/vCJHyBy8bbEGhhhd/wLFhWcrI31oOuNOy2w/6U1oAb3NWJJj6tDKDad8jcVk
hR5vdlpGitx6hH4L6GGNy+p4B4FWBdu1w1aMGo9XWUYqu149cmcOEFRVOj8k3Hog485j4Z83qm8M
0w9sYEVJjEvTlOduAKXKNP40J/OX+2uqchlpi2zRitTmiuGZa36sLXocPfO1Mdx43/BSrGYdz3tw
R/JrObRnmvfHTCSXykwv94dX2F1uEaldQ2w6Mf4lKKsT84orM3QAS4Vh5C6RJi1S6s3CvwxecB2S
JmRWc6Kuu68myi0iswXRDKNqgosDVLNptICG8tPQCE2oqma/lZg3XmM7qz1aSxVc/M55XGsvIhTK
EIWOtE9RqeRGkSB1csvzyuACtcwH4VrhQpOH0gKrpBagqFra7f9vfsHU163p+zDQdiTPO8jWER1W
QjW0FK1da3luQ7PgMtktSmx7GMZWk2dUQ0vVNfNa22jdPLgIb4ln2zosxc5QMqVItUnLm3qAzaep
OvCiCYe0eC65reltUy2pFKkJlL9mQO+CS9XT2IGMjpgcnArjbP31fqy+/wEq94aIvOzH0m+BFU8f
OT15pgiH5Ni6u65XqNwdMldFV+J1MrgELDsmCdTRlynbdwdC5caQPjebIhlhey6s3x1mHarE/Ln0
uptelWm2/7/x9bXo0OhtIVon95bmH92ih+LBIxiV71v+faeENt8/h9/aKSwnx9KKcYQa2HTpR2/n
0FKU9pBeYCmtkuuYilOfd5AW0mlGqWYtRWnROkmTdnlyLae+396Ce9GdVq83iCZW38+RVEZ0J26w
Jj2BQ6KvK2qC9Ow1OJ5M5s7hpYAC0QZE2Oc0vTYlGFm9JbLW6mwki8byitnL+G1wrPvVUPLmWlTT
sbLFk5tAaxJbkH0+IyeyqoAydAmfycs8zlzrlLvdPsPIbTHlyPMOfRfI7HxFIqvxqlfGvbVG92eu
MIzcFZM39UIh/41gWsb+U8658Y3npvu5Eln/5f4nKALnX2ARn8r9L2ipF/U6J8m1DdoT65eQiPpW
eSxqsjnu/HzXJR2VG2Bwt+VwbOnTq4mnvtYzzLBaS90FpiK8/O23vck5QOQ6tpVCKNpuh9jsgiPV
bvpUQ3v/HHrGzRlfCdKZXZPl6+K5OQlx/9drILSKBZbZ2p2UA/ZLMfMgMSMymtFQJ2CU1aFQtlm+
t7hSSqt6i7gMlLLXiqfXbHWfJ2E/QHDkEUQTh/v+ozKQlNqmltKsnJYWbVNJ9XVeBvsbDwKmQf6r
RpdC1xiw4x6cab6MXbA+D3VqHQpSlPvmLrd0DAOZGfTFmyv4NiMHZ0ve7iJO8Kncz8Hc3rfrFEMz
AxxZ9RCV4LEGid6+xCA3ccxj5gjbsIJLvSYxMsQZDOzo8tTNXmF2uZHDLGee+KZVX0uxpBFb8Vpb
1d7n+x6j8Pl/dXMEQcZdO22uaFoEJWtpGKE3gt4nHzVJWTV7ySXXsuPo1HGDi2n0UWsal2kfESKW
VfLHPhNehvu/+to6/RUc2b8vC3jErWRfOpC7OnwQnuNSGqYZjeSUNaC0ypvvqzm+3Le8yjBSGS96
vF9YkP6+UqDpIZfE0XV/f2RFopFbOyayGosdmPWVr1bsuSKswHcQLRtitUv+uP+N9+9Gqdzjwd0S
J4aa11d0F03WR+587r3HlF3t8luT6ghD3gcqULnXgy9N3eVj0lzdnhzr5WIYyWfHWJ+Mtbxi0xxu
CvAtL/elN7nxI6hAXVa2eJhZUotcCuzEn8yu3yXB4FO59aPIxqm0Biy3jcIbVllODqIfdEuucCa5
+QPXxaxZuqK+rkPthFnd1ZEzWoYmwalGl2KY5E21ZF3WXJvGPhKbnhZX1+2h8lUphq1+rlYGBnoo
5g7HaczitVi/tCT/MBPv631XVaQ4udFDZG6+VIaBcOgGLGsb0qr+vWU6clzV8FIctwL8dLk311dS
DudlpMehJtHSzppgVthebvFIutkeuwHZ363cEx6HP/Sm9+G+YRS2l6FSZF1GL+3X+orurFAURVhz
7KfyU1Xe7n9AkSRktBS3JjtJgWy5rsmN2x+DEQSe/a0rr5a4JLtEbn0qQ6bMyTVH6DfV16F/7Wz3
Y2bVr/en/z7/AYbelvzNVnZOiQ2kYFleGTDJiZN/yu1XZ3jpnDSahzXMlvJas+Jo5p/K4ef9b6rW
ZHODN59Eh4Hp4UU+v64G9DBArpAs5afOcyNBde15Ko+SopkjgGefIas61RRW8/paddbn+7NXDS1F
c2lbDNRsrL6CXeaSWckXlhmaaqwyjHxLZQ2B63t+Dd8ZhnhujTFMV2ZeQZj7tSxsXdes6jNSNHeV
X/Rr2dfXom+PQ5JF2eR9CBbvRPtO80sURpIBUz1eO/IxG/AQBHH5zAuewLujSdSK2ctgKbosLBVe
BbeEQcryS1ayi11hg0R1jQaKkizjpcBRPA5UICQcnkVLYD2UuIDIQc1UdeVhXkco0z5NoGzY5U8y
fKrC8Zr5fldfocl4KGhw6ABTvD/0FsPvnMZk1FTNEjslDlbBHsYotbM4B2dbYzk7V0KK4xFkoiu4
FrE/6tMIWTAc/Q+D+G0pNJeequlLQcyyBtp4DHkiMPLrWCVx0vDHxNgH96Byv4ft88BCh3BznTp2
qtjwMciyfRdAcrcHT4c5qKHZezXzJYAeEqgPx7bbByWhRIrf1snGAf372DL69Rl7Cyhp2scCoq27
vEZGT/Xl2LarSXBI9YZDH2xPxTQeLaGxjWJVZfSUU7quBV3y6trXHx3/K1meW53DKLKO3OyxtqIv
6sCsrrwc4yzBBdm0i83ZpzJgqkzZjKK1VtfaJ6E7dscl0T0eqAyy/f9NOexaNNabbcCvZkGfK+pF
rDW/1m2+73AqE+h61UQSp1mqK8weczM/ZlpPUdlbCtC6TYRT9FjKqXz1PNDYib1OIhVZKAR7wii8
BoQ/OTojuPjS1G0d2ouvk6ZUXEPKgKlu4+buPFJdwflkNV/zBKqxyY3Q77OOE1m1rlKY+o7FKbXm
6jq21kEw3EROkFlmOjptxQ+QMVM5zxPhcRi/zK8F9E5Z8mOqHgz3a080e2fF1laGTUHmPOVeD59P
rdeJRIPxwOkrXz6kTuxQXY1S+JDc5gFxbCBBBxRb4uSfC3SshH2i65xSrICMnYKWgTevdPNPwR8H
u7l4qRl163LYlSj/hZ2aGz6OCxaYoIPEmcuHwiSxkY2a93nVAkvlFQQbg9MWuMH2G+foGOVJABiX
c+vqr+kvnuPtYnT1qYycMhYBOT3LRkJuslBAoCtAd6VPdp5+ZRLd1F6a2WmQlGfnR7K8VtbnAvRq
9rCr4xrTlzbNbmN1drZi+kbzVHhPc/PdS/adqmWl8orY9jgvGBrsosFy6+rnevx433cUu1gZKVUG
czN7lYdZixeHPFbtLwOk27uduUfGSnkmcamfwOiV82haL7kTj6XGLRUBK1PoFi0pGKfICkb1ja1+
RHrde6giXGWIFOjpsrIx0vbats0D9cRRGPZHQtvX+yZXDb/9/02dTQxCS96y5lrZ3sHy0sjKy8to
c02dVa2oFK4+aYRfuE16hbYMOixMhKr3Cv272DaS+P4vUJleqrcjzurocPQAMxjmk+Mmn7u83umP
UsFdRtNbBzJi61R9XSlOnNDpGiJef943cylImchyO4N0+pWSNPDOM/6oH4O+anWs7KrFlYptkE61
X+D0dClWMw07ZtshW8kfRimSfYcpGS4FLt3aBLtzeXWb7NnjP7PZvDjdzhdFGTEFapkF7Y6wvwM1
39YoIl/sNI2MloJ6JLFTB2G12vRsNOnBWqbQcXUPrX8yFr9zypQ5dVubCrfMUMH54MZt3Rxp/auR
13EDbpCkE/iU92jwS9kwTQZSrLUMoPKtwC1pZpdXsBgcO/QZcTbGrWsd7vuq6kpM1vqt0Ao9D21d
Xv3yY0d+5AE55M14aFf+EEz1U5XR0MvprR3Al18smthWpA9Tim2e1u46jGN5paX/kxBsWbqTZ4Mc
3nF0jz2K9CHrAHeTYHTd8utEeFw6wTfbS3TPGKqxpQAH5/nS4Aa3vCZlEKVi/kFXa18Vltl3OZTF
uoSj25WgZRAK4wfhrLGb5cf7y/2+N3kytAqI5ZzMhCBzwJuEbZ4NvHBWrg6Joxp+21y/rTp+llbA
yrCLsJe46emlbftTqSUNft/u/xIANlZnIMRuymuehHS+Cd3WRzXu5qZvpr3kAe0zr2rR0rp1zkLv
LbStRYcPVY2+GevN6Dmbp6DNMevKWr4VvE5jt1wLzf3F+5HkBdtH3wy+giVn5oBMXA3cyA9oNjVx
YH80xfd9/iIFKqgw2NotWXsN1gyNPOAJnpbp2ZynXYouPrS5/jl/6KT5vpXj/qWuxCkrQGJDkk9B
0Gkqvcr2UqRSK/ArQ7Dg4vZtnI/WcwJQ2z7TSEUYTV5ciIyzS2CPpxpKJU5fHga6r/XLk5FDJW0g
BFHm7ZUU1iEAu7RYmCbnK4wio4UmMmWZ3RFcKvP+wQVPMpriNEMr3FHGCjkss0BugFnzeY5JV+Sh
IUD3JuipsHZJ0+GFQIrWeYHYmNO5uLEeaxOKlcUTS1aNv7ybwAiRq4ZpuEbNrLR6sp0AWhNFFc1L
/skUusYd1fiSPwqAJxI2jtWT1TtXwsyPvm3/DCDGft8n3zU/pi/5pADnCNQVsurJMavLlAWhZc2f
J9Z/cNM9bx3EkQvIzMumyeu1ehoS+uA5ZewklWby77olhpaKxzhgW9vbsD0f+QHK0QeA/zTb2fft
4sio3MDME2w17eqpG36dTRL58wsBGXa+i8kKU5dckqKHbCKmVz6VDun4A81Nbh6mbs51hHGqH7D5
05s0TxvQ12ZtVz1RVkdLU0QVdG4o+VXoPqAy/vb/Nx+wae9wGxenT2g1CKlnnSH9FN93StXQUg0Z
/WDoB7qUT42xnvG69KmeV026UQ0tVQ/meCCy93OYxRf9wSuYEQk27IGPYFGlWDXqyqpR/DB4jmdV
y40y9sd9i7x72YWRpTD1TYb978KKJ0KziOeva/nDNZ/m4JB7n3Z9Qa4ewWykTgGg+BN6M4Nobnvr
YVoExNenubr4mWCnPrOFZoHfT2qO/PLG0gGdZAKU7sR8an2o1rXhOmp+iMLxZba1OaGCjT246bv+
6omL4RlhxS+ZoTsvvnvtSxyZs6D168pZSrxxdmXyfUnNZ7+cr4WTPgiSfOj4K7iK9llJrrqBAaDl
bLrlU1597Bj0TH7pdJeaijCQq65n2AE3S4ahu+KVNmkQ1q4ODaNYALnaNrmFHZ8TVE+CibBJHon5
pVs/rDoRW9XUpcRmTZ5L0LdaPoEF7XvWVb+yytTc6KuG3v7/JqX5llOlfg6DZwkj0Ifo+98Xuxm+
3I8whdP7UlabWcam0WfYKbRpE/ZNErpVmaDVZhdGizgySb0rvIYXDDVl8FvjHPQrv7rdvnsSjC4l
t5UazF7x3PEEmZoQEjJl9nGtdZTxKstL+W0ymTX4s1M9gTBSiIdkF2EEceROhtkaVwZQd/mETdqJ
1lXUY+vdGbvo8zC8tAHpWJHlc41ckzeJE3Mi3CdAtXStOwqHkTHLxBnXtGJ19eTPVUh+2uZ2ht23
v5EBy1zMntd4MPjs/EzRecjdX8Xyx8L3RZIMWKYlONBKgY32Erih3Yq4Ep2mc0FlFSlIWUNmCkWV
6imz05CmYd/3kaGjLFT4IZViFGTNeTalMItdQjl8buPOMF7vh7+ihMtQZbamtGxpWj5VqxX5gMlQ
9+QOn8cmiailMbvKNlKM9iDmqNhsVE9ArkYL8P8CiUAMzb6tvExF36+5CFLfx/4mbYrD3K4eiFiK
VnOSUtQNGXAyeIwETl9UTzm3rXOelyLMChuv2v68Prb+9PP+OihsJEOjRTN0HMpA5RNZL+0wIf9G
/vjj/tgK95Eh0bgCWosRmgtPAStYaFR+EJqt/f3+4KqJb471pjpxMSwQi8DEe/s4VFfrZ6rjElSN
vK3Im5Gn1pvaxaNI7XNxc9wiWukCoC+J9018++yb4TPmGKSeSixsfu75eTY+Mn68P7TK4Nv/3wzt
FjgVowUIKbKuyqNNykNa/z/OvmRJUp1p9olkBkJMWyAzq7Kyhu7qeYN1n+4GARLzIJ7+9/zMrlkd
nVJyjS0LIaQIhYjwcCfpRsnKtCzaYVB6LcTPC8y7Y+WpbkUkXPXSiy1FvPdZ7pnjaf8i4JlwRBPi
X2R5Vl1UvLC4jZcH+kK+iAs5BQ/WXbDxY2L6Eu1csB2rm2WLY61o5F+rCo5KDD9y6mwktky7oEXv
LrVDNbv4EGzGsRZBXNKNM8EwcR36XCIrAfQrRgbmx5t+glAWdbe727bzvmIoc3Twc5kNrUMzmD3J
Iz/q7uURQjKxl0fzkR7FMTturY/pKzTPnWyrFIQ3+IpVRiP7LtP5kO4SlsNXaM6rOGtRGcOhbAc/
SLYeJSgibi+QYVt17DMXNFutATkQkU/nqptk1AbuVl4rhIf+pyyGaWueW6iO13zG5aZT3IumCSid
rngZUDTCMZdANur3Mhdf54b/vP0xhuiiE9x749yz0kV0aeVv748nkLNYY7HV72taKs2Vs9GdUtBu
4+/Z/Ue635qta5rRRjXPdXizCrVg4OEfdrqaqDgFl+zePq+HOqlOWwQApvlrHqyWYAzWEv9sY+VE
zkiTupMbgMb364X4Yb5awJszmkkuB+t6jNImBpL0uNytT5Abh4sl/Ogdbm+v4QN02LOHvoVOFo14
zJX4JaoSEJpiqTcuy6bBNf+9shuHKfdgq9zyjynpPxE2byXATYNr/ru0skP/ODKwUrFjUa6PnZ8n
txfFcO7oONtmCIViPnI6fdclBXQd+ksV7DuZdZRtzaRqbQqLEZxGI3Ujodp4An/4rqnrKFsHmT/u
eph64yRZWsY9yrL5rmosc3SMrajHAjc1hEN7gPhBUFyccZeMM4bWTEWADTLsCE7jSapv+Mcvolrs
/B/UQbZ2FgyTr5DSnd0Gd9ZfCoh4b5e8KiZ+taE3XjpRVRNFcJNixXxEg/XFkxD6VBvbaTh9dZSt
7YSk8QKsuGf3Hyj17tcKlMYSyn95tatJFl+gXdfmoJ+IBeaCR78ZRJIHxI2ddktG2+BKjnbAhw0X
i+vgCEizO0WfRhKX45fbpm44AHSobQ+Si2VMcQ1ZHfSa5wFEVf3X20ObZq0d6zAWOkmGozdbXJ7Y
HrJNnZcf/WWLJMnwAh1lK7xQVm0rYe7jifsHrz9YO6/2OrxWFGkjuzmrIaW2FJ8gmzU8dK5qNm7E
hkXXcbUZ6o68A2n347DSuxYKiL63BZ022Pp/YLWTCyTJgjwfW35UQzz5nybkbVt74yJjmrnmqGwR
qzfwHq5EF5m0S6AOVQM83S6L0WkIU8cppR0QJOLK7nfbt6ewtF5tNm+cAyZ70XyUSzkVELHAETYE
r/glqSAkPFtHxxnJxq3etDyao3ICbAN3ca9EmL6kObpu2Fb/mWny2l2smqqekaG1HgY5qqRt+BIB
t04uM2m7w+3lN9mO5rChrLu1Xnj9WPEi9tPElV0ERfBia3WuYeidW7eOqw1bD+3mHi4bQw6xhpGo
w7qyr9UQPDQlCJnqoB43dtqwDzrEtg5GJaceJ36+8vXOKkq+xtZKxRau2TS+FmiLSTUNsCDXiMKi
wS0P1N0CGxr2WQfaDqxPRVehOsXBIf9h4F7zrAprimiIy/HtfTbN/vrqN9G2tEMvGJCge6RuxZOU
Eu++qVi94cSmK/f/Mg5vhi9aRuZprOrf6HOO3Ko4WuxJBWHcsj9Wc0eXf1R1ocAs1e4WR77pgzTH
9sG142VlWT82AXhq3K4topGX3/atlubTwTqELWgAkOUJfdBmOk+4Gv7ZN7Tm04v0i5QJBN9eEFJC
1Kiqvi1kU9fFtCyaP9v+Egq0tNePUAiKeCGTRW2sicFIdbyt7JFchFASkmrWHRSUZdSk4RNT8+n2
upiGD/5toH03dzXtcky8zpDpfVy4fSo2jN80tua6mZC+4Dlib1vcpW3E/J/+VtePYb11sC0t29Dx
OKado6IJLeUNhzLN+Pr8jT91RMG+M2xjauWPskcvGhseSlvsXOzr17wZvpjFkFk9Zg0lo5ipc5qN
yVjvC4g6crZvKjDOooL0GOYiZvhRq9Z9NxEd+uRZYUVqHPOPfZbHVvOZZ1snsGkbNa9M58yWfYC7
X09eeP7Z38poGcKrjnYK8mwAgTxqmGNbRv50VCghBdnJ2lJgfX/eVMc6uQWdWHgFgIyhSmSRn8DV
ustpqI51AgvJSGboFaO0I2LQjUfVwI+s3LqYmWau+aSAfhbaN3EOyhX5876uuzuUwrb2833/oTra
yaJ5zloP6z71uYrdbIqWfPyUz+vv26eVafaafxbr3OUK3JWPU4uyetC438kuPCijOlxWXNlIOej1
HvMi/84t+UktW1eY69r+9zJGQy1m2t2UB6q6Wkua/Uh9N8lzlaiFPebNkDgOOexbHC16rr5VThnB
lZ4AzJ2AJKY6KEH9nXapuWoeQJuuKsX03GVTtaAim/qt+LEQJ5UvmQcO6k+3v+L9fDHVS+2qW5rQ
l5yemEqPVJVPxbBWEdpavrQyT3qmnnPBj5W37DMpvfju+8xZsrShp2x0Drxtj/ZSbEQTg7XqtXeJ
2vLs94qeiPeT+1Myps7x9iIZ/Ewvu9vuSHnPF3qywYqet15UCisKIYK1b/jrB72JU5XqXa+smfNQ
V2G8rtVdVhdJa++7c4Ce6t/DL6Rx2lnV9NSW3Sv6YSLbT6/1nnkjEr5/+lMd4lbBKIkjA/ukqvxj
HqIn2AVlDJR5cOHbiOSmV2jXJj9kkA5pC3rqxgVWWn8Srn+S3I8td2uPDdajQ7cW5axu1fr2SVjT
t7HwRbQ41WXXBuvQLRGIrrYspC58y45FI44QXI2KVO47iXR2RV6KGnhdDF9n1V0d5J+dTT5L08Jr
plmISq1yxY/zOLYkcZX90mTVS+2nrxDm3DB/08pr5/UI4EDp13P9SEJ6GptmittxynaujXZKjw3x
AgjmIN0FquEIzU7J6LGtn3HDuaBjt2o2jnVZYfA+WyJVfSyal4xvnDmGgznQvNZpUm77/kRPRVG7
8QAUtggfgq74Cl2t36ghfh0R3EJvw8EMX6IDusKVLGrpcSyHvC8iBTWOsKl/DcWWcrFpfG2P6zac
865wnYdQ0EPG6iPp+KGRWzlqQ8jXQUDoiK8DajvOQ1EXT9xZowzp724o/nipiNp6S5PT9BotKCOn
SRc+d/SqUioPnZAvRSdoFFj5X9+tHhbR77NaHRGEM9xbwgyhbAnLNcr99E+zSVdi2AodqOPIOuW4
RtHT6ownJZaYUpEodysFYxpeO6pXyQfiWAhmyhnvXfQ5X9lwvWyXUAmjOnGhH9bTzDsYUoG0Amut
2At/eSPbuEIYNlgnKsyAHWmLWeI25M3JldCubYJnr2PghG8OhVC7AF9UZyx0aOUsazZAcX5U033Y
LcVDBSe/HWwMR7ZOWNhPOZS8UoR7yWb89TbxGNhI17p/Somb3b53aO6sHB7apY/jwhXuJQTVEwA3
B+6359rZatYzbYV2cKuUzdNS4xVV2r5Y64ex6u6dOUsgN30AX3Ry+0MMsUdnMCzrCin/xSoepWWj
hO6V1smp8Pd6e/T3m5Rhrdoh3tS8FnOVzg8QtfsSCjQqh/xkTUMTBam9voxcPAlwUhwIpBkiq8m2
fjsNNqDjexgkxZZlEMWjEz7b1YdgeSL9UW1x0RlcXAf4SOLSdFjq4tGiw0ch3WNjexdLdBv3ScOe
6NyGkAEbeFth+KAdooHx2NrCipomfl2uNxftDIKjtagyXCOH9n5YulPQKbDr7/wB0YE99dSpCvRk
9OTNELvH1XQ8QNh9q9ZrWpbr8zeTb3KvRVAoi8d2orFIl+O02S1sGlpzZ2slYT+pqnjsqwyUYVac
WV9ve4BpZM2LA54V4BzBilejHYVje3CzceOcMw2tBePUL52aQEzjVKj5E/hq4UC9/ef2tE2Govmt
KzrfHSAddoJc3nJMocqSZHzwwXPkban3vuuiTqAnQAhdCkVsxU4F/8zsRyZIlC9rtEC86vY3mF6g
berYjv2o/JmdaGOBo7gup+Pa+FA7ngKolC1b1O7vbgO+Q9vhvB9oVamJnQAtiT1rfPT6LfTXuyEA
Q2s7PNDQ9rplJpeqWv4gLQyaWf4Q1POvbnAiVovk9kKZvkDbbNCCOvkwYqGyStyTEHXfXYqgTqD/
GdtsoD2dRnbyJg5WExKTMUgad6uU/66VYnjtqpWPMPhSluxUsv6M+vWpWOuD7W91YZiGv27LmwNn
tKeJlqRiJzWkCQoVB+UcHPFz16Lrv8SlUKNwGwAFXWdJ5uzP0m9dHK5f/5/0H1bl+jlvpp32rVBq
UeQylgIJgsk6Bv78MIOrrJvDOBD2VwHyjn1fcTWpN++SqS0LSNZCxaNWUc2tRPKt4820+pr7BuT/
uW9eBXeD3cbzHPyownCf0etNTQPlk0yrklyKbOrvqZDT3RTKnYNrjluhQbaoApwJgx/OUZddmV9y
vtGMYdpfzV39yk9Bw76Siz1AVD0/UfVtqfJIQNtgzKPVfr29tYbDR/8jZla4QrRC5o+p/eyL9TvA
bTwBp9iXToj2iiXawqIajh89Azt1dMloNpGLCBsSLaGyDjxzdymgO6Dy/7eF0pwSWmRWegHv13xQ
RQ9C5UIlpePf314n0/S1O1U5WK7nUZVeXFd9KNDkQLn18fbQpi3QPNlr52Wgc54BqpS7R0nkc1/h
5Ice3Rx7XeA9u/OW0pXB23SxhjnoKq/lApswoTlXubgTViP9TL1mV60GG6H5c2d5XTHIJnsEgQda
FNe/Vq6KaPJ38adifC0O88LurCGT2SOtHQIN9AzK3DVxDxBy2LqBmvZDc2s1k7VqljF7rOVaRpXn
RDml58x177I2P+b5rhQCPkXzcKscZZq1eM+8OqfAlslY1s+U7UnGOmA6+bdH9GQG86Mqsselsr/K
jB1x8YhFtUtDCsNrQbkDJr9vuCQXyyuCaA3z6mQNzp+A0S29A4Ot6ikQBqagCUEneyxn+9n2f3vh
8o2NNNrldHoKBLqyE8/B8vnYDO5d27ZnUgX3KFHcd2n406rDjdcYjg09BQImv9XqppqdWn9OmDXF
Ft2irzCtz/WVb4KyQ0CtNFotNhj9i8HaHdPcOaHN/9PtBTLcqz3NkZ2rUhV6fjJAHIe4gATI8JAp
b6/qNSxI82S7mdtUzODfCoFfiJksKbAF8i5vqtPtLzBEUD3pEaTLDKFJRi58YriOrgeWBR/kHDy0
LAPl/nzs110MN/gWzZVlSNfO7T1cM6CA6Abtne1vdboY9kHPcbitKIOCueQCmrnj6HgPNlvigtdH
2W6p8BksSU90pN3MWme22MmXoHmnKKNB4aKdDr497ALtOIGe7LDB9EFr5TAULYc6XtXsJd48fBuy
zbyB6SO0AD36QQpqIZedkPj9vjI/jSyQgoG8ofh725xMG3F98Rt/A67SDul1I8IGV7AunuXFoUE0
bFH9GY4KvaWJrX1eDJlDLg7vF9yyOTm2mbOL3RIboLmzKCwgQCZcJ4lKX/OJPot62jjjTCuvOXLh
8iJdQ0SalhcFliV3Y7toloSm4ZYrm9ZeC8nT7E8o3FjkUruLSIgI7nxwuhDonp14y/eAurFEmhND
qH3pwwXnhcqqpyzzoa69pUpr2Fu9iWnhU8+8zIbQ7dqcgQZ96MIvt63SNLIWhwfowUGvF5NmHvlC
7ZolA4Mc3+3BDTurazU45dzmGfH8B8TK1zHtftZ+FvXzroZwJ9DFGQC24bSzrezRV/IjQNy/p8r+
eHvmBoPRKWJ6SxLRFHBW9HXErOjueTUk0BV5DXvy9/YrTItz3ZE358FQMCTVR8zeneBQL5nTR1P6
Z9/YmrcWioMeBo3PF4/mblI07YduHfgTQCS7hP6w9prTNshY+qFC+oCWeXgM0aP26LEApKK3P8Bk
lprDktrvpwyadhc7u4xZ/4VP5a99I2teCsmZsRUFsmX24ITJIqrhOc+pl+waXW8cq521nkfg9C8E
yrTnLuXVPbqa8N99e/h3q91OoLeOeVPmq1ly5yQ65PvZFGXDMfXT05SL+3JFNZr/wy1r4w/AsAd6
M1mWTlVbrHjZujjnapy+NX690ZVpGvrqdm9sH7JMs/KIyB69on8oQC7piGFjBwxupXeS9ZWqmNsX
5BJ41anyP058+tr0/d3tDTBN/Pr8zcSrRapp6NF1MTr9hwz0ocdQbtbyDBdOvYUMBeFMoRSAcqFV
/VY2TYJ+ToLZ+tSGKQg+6Sm16EZztWmVNPfl65B2YmDdBf95kbd8mnkAJaYP+xZJc94US1L7OXNO
4Mzjf0s369rIc1axMfz7/QXwAs2FhzWfucq87sLyIVGOG4u2OWbkyaaf7QXsh2gumWYkQJCUYM5G
LdoQEPRWMzlVjYRgIgV6q8x+TrifPAzOwiKSl78tx2k2HNxgX3rbmWJESGeu/Ye8V+qElBd4H3B5
yTbigml4Lc2V9kvY+SzwH1RAvKcFOOEH4ebO6+19N62R5tUiZe5ClsA5EZW98v6LXwYHvxouWba1
PO9XisExdbXnN/7nUqnmAEjSy8CKqJBTzKeP0/Ag6s90zSGXqyKP/JLp79sfZFqu6/M3bwu9dmlr
tLNclqo+CuigcTQC3x7akCTSdR2KBt0880jYpbEu0Hg7lc4chzzuMpasS328/RLDgaKrO4BiYvRJ
hZeUpHtwaeQ2XaTk+K2ZPqPW5Ui2cZqY3qM5fMOQhUrXmV3YwJKZ/ggWdSDtlLjgGUJjfNzKJbn9
RaYd0Vy/qPqibHwbmgwL8SPudE3EMnq4PbghuurtacGsVtsB3ealnn/4nbhb2XoIhBPnZMUl5EnR
z4B9bbzL4Ct6g1pQWE3XjI57WV3QfxQyriXArM2Z710qXQrCW2gWuiNyOiUfDu3YtbHt+LsAIWBj
01y98l3fxS+5ewlI+WHs+hEpWrrVbGAwJ1tzciYtXq0oLUODQMUD+tLEEPzO1zXCOZhBFHWVWyAg
gznpnWqNPZZy6RW7rB2vItkvKgaMcytpYfoO7RbObBKks+eziz3XifCOTv698azj4H5zsudRbBVm
TaakxfJwlYOUtHBOTTpEYU2PjVyirhb3DbM3wtJ15d8pFv4vEr85CG0IsdksSwH4GteId5/dIowV
/Xnb7UyboPk05Gd4P/AArtAVB37VhBiL6dOusfU+tVXUnhVYcDN27f0E385wyjrixbdHNyzLf3Qh
HHeRCETOaRZ/q/kL6lNRpv65PbZhVXRhCGd0AdaUcN+QLYnto1V5GTZqUQaD0dvU5lqJaSAEaJM6
BJdXHbVz9exmNiTCxuPt2ZsCtS4D0YDPpR5HbCqxfzvWazW0URAkaf5PCRquenmVRRX3QZPcfp3p
i66L+MY+uzSFMDDI2k9rP7wO83wnePGp4R+ou8WTYtpqzZfnES3LFTgoT0uDbHNd19+DyrejZWn/
3v4E061W72cT3sS8Zc68C2Nz0i8/hf3QWkHcgx6qqzjgud9L9SWfP4SpvWG+JhPTwnbauCj3l557
qSbWx3638gMoinaGCL3brWf1QnkZupexYLGEpkK7buFP35+4rze6lek0sblbnJPPci9isv4zeQAx
3N4I0+DX0/yNLVW8hsQ6Q0mty5zpgaye/DgUcgvh/b6l+jqzdw2+dnsKLRwZ8jdk28qcx2n4/8HP
YBr/+vzN7JdUQGLRd5zTZEHbqI+GOQHndluWO1dHi81qzsa2L23MP5yTENA9bv3at+6aDzcLgLgz
x8pAiejIHfUE9ebj7aHfd15fb3XzmqUKq6zHD+lQJ3RKP1l8jTw6bQQw05prAdhqkFdbWwqLWevE
zucoF/gTLZwo9fbBx3wd4zUC5A7+ndB/GBUJnymE4mXk5qn95fYCmWxeC8EopHWq8bH2yJYch2E8
DmSrgmlYHB3c5bOStR2Br6JjDrJbPkn8Iv9GfO8O/Xn7jFJHeJVZIHhtYQNCNp7GjMZTudUlaTAd
vd9JZIKNTYUUduGtz30AV12l891ZvO+7Vl4HeHlWa9G1Ra4EYOcuXGIcwMm+kTVPTSeLpKPvYlGA
OLQr/96t/MO+oTVXrdd5GUvgAU8K4OaSn9zZurs9smm5nX8fX1KKtS1s7CTIaiM7ENHorfeZ7W8M
b7BzHc4Fojw64lrinCjPv1lk6COHbpGbmMbWoulgB105DrVzgpUcwnSBgt0W2MA0tOaelZymNusw
tGi/ZGufTHaR3F5vw8g6fKv3IFxeW9I5VVP4SQroP0hrV+ev4+uIrTUt08wnOHXXLkwEGe96thVF
TdPW8lh+XgZqrZGabhm45ebWahPbDjbq/v/7+/vv346vd8g2JR87UEGSSxMyvqo70Mk3MovAUkiW
z0XHJ7tPQPRHrDtWWqr85aE92K6OXFWeeBrDcBSJmBoCEuSgEUuaR1WTr9VrAYxR3+1Kzvt6r20Q
DJynUEz948+O48XKRYI+sUYn3ZJmMXiiDvWqBjFPbcD537UsC/XF9RWliWyaXH6Zbe7uQ+n4Ot7L
txZ36n03/6vCuj9wtLd/FhnQkBmh2e99Nq6F53S5Klr3pf+3s2R+DFAdeEz9YSuRYzJFze3dQrWp
Szr/L+AiSCEMwj2MQ6/2HVg6xotadjjMYCDLcIXz6QsYOsLxIFCBmPaFTh3mZRf2GKAIiRd4PYDL
sprveplPya6l11FeTRGkTR7mdRbR3uHnsBy717ok6ca97n8ZoXc89T8YL1pxMi4UrAt+8NPlHxuw
I7RTHdmV/JG71hBBfPCTl9fHeviGDCWa0d0k7F16cDPcM/0timmDDehgML9prxhzhjMCbb/J2MhE
2lsA5/eTkr6OAKN1PbBwBpAqKvlX1dQxTRUyedmxmccoDX9lPD+01lbHmulLrs/f/D7MNBe2mHBZ
jirwtbhiSfxya2zDiaIjwhQfnQokLX0Wke6usP3ILU6dv3GDNVwzdTQYqtFjGk4Eg/Pg1WfPjgDH
a5oAJbzPkjU3bzvLBlokxfiutcZkXqPV8ze85P1aAKj+/r3oVW+l5eqnCL7BNEZ8+cwX69R337K6
BqGFs/EWw9bqQDC1VNIm7PqWfBCfWVq8OLbcyA8ajFRHgDlWjZxjW6HO3YXnoAKSwTn43gfpiDhF
5sf+45KtpIXpVVroJ3xyKpRgZY7/HytaejcKOzt2x9+CpRGgaOB2Ab1funH+GrZGp7emddlT6VXQ
n0+lfRC1iIK8PPreS5GC8H1pN6K5IV3m6z1xq225lUOH4pFU/FQxEnchBfXecijoIYChSauR0cLG
B9ltcdwGsK53zk4dL7ZmXZpbGUX/YNE/8mI51Hb+u/Y8AH1ZXM/8U8a3+j+Mn6dd66u+dS2L8z6P
HMuLOp8cC+cl6FjUl9BHskHbbtvxgnqtLbdAie9zVzu+q4X9YegtO0XBKAdNy4emW45OoKKRPPmt
dxRhjrRRE4XuAyJqPDRfenR2z8W4cYU0mY12Wlgzm70lYAqlnd72vgyWcBIedsOhQwPhEg0U1T5a
j1vUIoaTVUee8R5sxUT4eJ23Tt+olYLDy8V1Ptwofhs+5z/ws6BiPXStMH5edecgR0Wmz05QxjgI
4C/HYtlA0JneczXVN9GHNIMsUGvCe4K1f6ogyegWw2EOQS2PiqIbbB2Fpvdcn795TwmxR1nbDt6j
1PToohbaKP7YptA0m/0os8LT7aBhes81WL15T7X2oDUWE97TuU3+oylqjqsJyZ+UXVaJ15feE2VW
ulGFNb3tah1v3taQoBmm9vpVWScOTupdL113oHo8ywVw05x/uv1VhkCiS5xVo1R9116Nm9rCPc0r
kKZ+IzcSIoZArgucqRABA/ppK9x2uN5KSXg30S7JiTtENQqyt7/BEEV0+BqfUybbkXc412sUzUZU
J4SKVkg0AZuUdGt7yNcPJMj2xUedCp05UE9Kq7p59Ek9dO5BZIS7UFWy7QzpwoVnTQVVnrLy8y6a
VK3Wczv3kI5K5rmT/UaQMeybDpuh0qJtOc7hRYUBqv/D6t7Nq0s2bN0wug6QASWhS0tPphff9qwr
aUb1q6uadQMuYRhd53vn6IPsGMcCOlZc1MngbayJ4eTU8XqgZwBZf0qAWySyHGNrId/zel3jtW62
4qwp+OmgPaiLDS1RzPpoedOPcPGTPmwTcKKVkcr5r7znD2BfPASWPAVu0SW3DdywYDp4b84DIK5G
2/rYrTM47Fvvix3Uu5j9HV+ngu+gxrusvmN9FLZTRa7b3Dusf1nqesM7TZPXTjLaNiyvQsv66KKx
OQogtRWPct240hnuPToZPB0mBK21sD6GHX6bhmZMap+f6ViIOCyDNUaKMBkda9n5LdrVxy5WIaFc
Z32sad86cUFbcB+NoE/9dHujjeal3XNc+F0bDLP1cenCIWpIO8dLVgDt0RRPaW/j+rj+DRtBTrbT
TJG9brWfmTZJu+Owpi9SC+IUF5ln33mo3AixZ1eCD91hmgXMAx3mepzkmfLgiPb/O2/ZQmVch/jP
vRdDX7/nTZikxG3oykZ5tiCHY088soJf3hYFp2lwbbchZIVucO5BO935k0O/AJxjUbepHPFuhMfU
ta2uCPrMheM15zSwYle1dZQKdVSTnRBJTuhl3GJdeHdv8SJtb32bNtQZIFkdFPJVVmEG0ogtugLT
2NrfbpEJa/YhDHB2p2+pTY5lam949vuugN+ia7R/s7VLvZaN5wXluUduBGJ6kUIqxldDVGYfIbQR
q+nUWFnMQWt+2/kM262nuBtPjEvpzvIs2w+yf6DNh859uT20YZn0juQaPHjL4Obtee66WORj3Ky7
BGWwTNq1tF3XwBMZZn2Fzy2tupfZtBGn3729YWjdb7OqggIgpNqp+1CXp9Dmsao+dMPG5dC0KNfn
bza4y/0KYDTYZU2gPgSuBW/a+PUwTVxz3MIP+pRBvRTy9fXvMfswEa+Iwv6YT/f79lPz3QXJZ2vk
aXNmo3fi6CRZJnfj98y0Kpq31ksxFnmBuc/uQn9XXdnf+UWTfr09cZONa/4qQ1xeIFzdnKXV3vtr
8Ty1XZKN/OOu4fUENDRvO3AOivTe7otDSpY7XpF7Zecb11LD7PUMdJ8Ru55dmd53IExkS36HSlpE
/K3UncFs9AQ0CqF0JRxNWUNlHVwanhrWfGboG8yH/J99C6R5azVbZRdaYXMOl3GIQLuZx6D2fPXF
sitLH3h6ihk/Hw0RtS/OLnfvJz84Le7r7bkbLFMnWfOyykXCJ2jOll+vkZyLMi5dvotXEvPWfNah
FLwuQP6cO3e8tPIfG4qv9rrVM2iyHM1hoasr1sF3xNnuxJ908L8D3fF7nuWG05qG15w2Xet+XKnf
nFHKTHjaxqhJQXxuV10Ha6N5bTNA7xlgU3keUdXpgO0DFey+oKcnkhd/yuuxxCGMhv2Dn/knFowv
jA4fbtuMwaX0XHKRNb1YOwTxfPJRS7GOrH4EKjvmzYZRGlZe7yUGtZnqC3An3K+gmc06lRRTkyAb
cNg3f81fGXeyoQtcnJeBxSOR5klXqe+BwO9FUGy8491/mMDT08WeaxULVOaxRpAQa8t/5KyQef/a
0E92fl7LLQiJaSu0cFuELbVKiU8JxTNkJMFt3v1dWfuj8rvjvsXSXLhNadN017Bbhk9Bmcx9HQ3t
FwZgxu3xDQeQngQW5eBB3OAaGr3hSPo8Jl2zMXXT0JoDu2nqe/1M0Y9LnlKWHxprC65mGlnz3RJ7
W4Yhgoprv+C/J+mJ2LAbw8h6Ilf1OZoq16o9B/J1Ruvp5E0b11WDU+kKiN2YBrwAVdXZFuTQe8sD
Rz8DK+jGoWAa/vpH9ObiV9e5vaTtLM5O7hRVpFavR5Vv7vtonT367baxGMxd7yfO8wbEpiQU5ymD
QEOb84dS1t+CJU8Ca91I0pp24PqBbz6EclpXvZOWZ7vuTzKsD1O59WNrGvr6/M3QQy4qN1wFepU7
L8u+8tyR8muQp80m76vpDZq3NpyG1E4FxBDr5lXZUx+lKvt5e/FNY2vhNqgJ52UXiHMqoD+yWKtz
z31UhW6P/j66OvD0DKys+rlv8lacFxwzsnbQV4Ls//w8T0FUgXJO2R7wZkXsrSRJxRatlOGHXU9b
YjtKxnIsGJMvqziK3I+EfK75gWbuvhNOz2A6a+M2wVS2Z3vlUVPh5jmG+04LPXFZ+itRZZ9V5xyk
5rask75UG0Pb1219Jwuj5yczbpP/4+xLluPGmW6fiBEcQXDLGiRRgyfZVteGYXe3CYIEOIHj099T
393oRwuFCK4UoQWISuQEZOY5sbyeB3O9p1JCk7xPvZoPPc4iXusDWptOvbccZgGOTAL40cRGNmtw
JfrjZVOMbtBuff4wE8y8opEJuB9psdjmjw16rM8f+4WT8OV65AQjzURdHxVtwFKGqK+/XDqJO+Uu
XfKHyBnPoCZuwij1EXlIPJ2W9TUSu1r38VCs2XlMxsBZnLHIPDIF6Yiur1M4W1nTTQegWXq58RK3
gSF/mOh2HgDzPxI/rSrveNvUTVLS4vLcRV41o1r54IXTafaA3FCnuSuOYfFLrGAIGS0hyXTQWpTu
RLEOOR2vp+Ef8nBIQRRrsQ5DINJrKUHlqKUcoUMdAPPb1XvgK/+0rOXJlZutJGU4BX3SuOKR5zTg
jX5g0gdtvUQ5sj6RwgY7ZJCOznAJIod87WK4pTWk4GIbD4L+e/t8TRu/Cu1dmGv9uamqFTlM34zH
SIiXaSF3Yhq+3V7eJPvrZ98tn3drmDNc/rJZsOILT/LxWDhiRAESOGVtm3SWiGQS0PX/777TFU5b
sAVqWovogVKWdaw+3f4JhqijzxaHmIUaEr/pMtEpcMrdOcGWhbN/p+b1pJI/tz9ikpNmxb7YgNLU
wxm5Q390GDkRbzuq4osT0H0vZr5myF0xJFswA1qtDz0AlOavfhT+vL15k/A1290mwID4g+xwO65f
i3HdUse1sowaFtfHiEORxMqVPZLsuv0Sb2GfjquyVRMN2q/PDTtSAu6xh/aHsXvoNv8nCoppFXIL
aqhpeS3P5rJZl7hvu2zxQNWhiru+9lPm2rroTMtrtrtUvVflM0RDJBgawfaZOxdnV58vJfrY8BL2
o5808JrlKlKWhBkdlOVZ27RvzVjHsR39OoFYevpd+r8a9jWRlrzXtLQWa8OkK+o4hJZz8BBUybHc
ApzrP7f13GCk/8u+3jmZ0BsAwjfAE7QNbtZjKIfTlDuZXH2AUsbN3b6vaIZadWUlgSdSZF2j/m6Y
OqxL8VL0y11Fbfm7Iaj/r+Lz/oeggF3zAQfQuV+QoqeVH6b1+Fi18wPJf6215VHOIC99XDif/bl3
Qnxm8/6V7T3vcdX0j4OyFBkMnkGfF+6crpXOVUPr9o0kDEheNrRO08qa3a6N57LZxWMlRUddceBJ
WHvpwNTyevuIDVqqjwyDMYnRzptERqppOw3MbVIeXK+aG2WnfZ+4fvrdEbu5Fy2x2/JMxgT+QT46
LdrnIhtMt0lC1/+/Wz4JUJkKgDCHR5XrW9wSeQvGdxXQHm5v36Q6mh23K1Bftx5nm5TiMIbt/eY7
r2pxUzCC/rj9CdNP0EJuMibuAE7jLhs63JfC4W5T/b5nCVcz4dFbXbFVLup2tCZpwQf3ELR8n4vT
J4Fx62V8i6E80RIcc28EkOn4BJJHS8b2sVgifRq4KxMUSK6vEoI2X4YVl4kAYPvpbZl/rPiRTnyJ
d27fBfaoyLaRv2wgIvFnN4uqZpfcI30ceBK0XmbMEmVk7gOwD1B1BIqzDS7MtPmrrr7T+Vr1YcIq
hFvR/ojVn7V9Had/9slFs9ayjJd4dbD0PK/3bBBH1kyPU+Facr+PrSnSaR/8oS59wPsUmer9X3m7
9Ljg+kBh5fAJq4oKi7//OKxE+mBwOTZBPxcK8VF+qqI0KNkxDp5V/7fH/w78XegZNNK5H6TMxUgn
6D9zllPI+rPnzKdAubtuEpE+G8w9b43HEG+j68Ze5tB7ret2V94T6ZyInJQzczqElagJv+budomm
OG2VDTfIoJ/6bDCTkXLjCd0C28hOnCXHvHDuAeJoMS6DEuljwR0bpLvMHP5ycVInEmm7fJrU14HZ
4KgMnkcfDi79iW9rcfU8cJpb3N2P876MM9Lngqshimg4hUUmwuEUJOKh5vMB7bbnXear91f1QGjr
XYZQkoDPl5dRWmzqcYptrcimg70K7J3jEZzGnqxlkU1r/1UV/Ei85LXnNr9mOlgt1opVxWjXxCWI
oXG3nP7y/E9U/hWAG2afdLRAW/noSvCveVoMWDxQFR2mFWMKatdoJY307qpqCrqpdkWRlUl9jAU5
Ldt6Bo2IJR03aaV2uXW2Ji/qAEl/PgHlQMrjJtQ+wegNVpXnBRuPsPRU0fum/cr5fBaBpYRk2Lfe
TJXUIRtQEMf9LeyfezANHCvV2PDmTYtrCfK4dHmTbIBvixxSnbwxD88qdywZiEEf9YYqOWDgo5K4
w8GbXXiXAJisEGnZ5Q9Dbbv4m36AFnABIaVUohCqxmU8BHX+ZaSJZfsGa9VHfQMXQyoYjimyuKtU
flqLFf0CTiNDcebbFeh8l1XpI3pRXQYU9Wr4HJ4D+MQ/BmJIncJWSjb8CqKlsO02AQFbgf5I1eFX
Qtm/LhpNKrCX3d69IVXQGyqihFQydlc8XQByRk6fN/5FtF+W5rFfvqz8y+2PGA5Zb62oKncG2OqG
V9N+SMNcngNuC4ampa+/651LRoOuCinwDLMuSPo0SIh/FqSwYZAZhK+Pcdd12PpRM8ExtMPdgEr4
BNCfaNpXiYp01o4CHCDU70PnYRho92/hFgJABcDd2iX1WNMcMI34tImIyDqn2FKwFvxqHHLat7bm
jFs5z6g4dk1WLcMLOomeGhtEteFA9ca5dQnmdiBtkwGcMnM7miINtGSUhtPUm+ZEw1ZfRjNeMMHv
uY40ja9/KxskjGl5zRcPbuQsExuRDzP6NkTFmvr+55zasHJMy1+99DtNb/jQO2049VnL1tOIiY5m
fluDddcLaaQ3y3XOxmo+wY4kQAsK5r9uW0iOiaPocZfG6D1zORq1RnA2wI9FeQkQ/Igcik5ZUmKT
0miZk4wq6YKLV2QYF+TDgTi1O52KVRY2Sk3DB/TmqqRKBlZWbZ/JZD6sfYf3TFv507S0dq5eElBM
kMIDi6Y4S04OFbHlNaalr6r0TmU8FpNtXnEREXhZmVd2r8J4n8T1MdupXoMi8nCFkqXzrVvjIa3c
5OdtVUmwvf8W0SOdlCFohqiTIYSd0F/t8EzLfzrnga0Xkn8P28wZX29/xmBQehOVw5cAtIJdn/k1
bFbNz1UQHpaE/XV7eZPwNfe7rnkOipK5zwiuaUFPgMz19fbKpo1rzreSJI9WOvbZou7q5FzOj9Gy
72asd1KVNByLxeM9eq6ni5g2emK1+1SgPrvPB+sNVV3pDkha4cWC+HsefIvGX5JbEm2DWHRaBmDx
xbxiWLrwMwADD/3DulheQU1LazYqt6itNszqZSwA5odyU6f5XK+2+/Z1lQ/0XWdlSPp+9vkIRXSY
TBNciuOwPqqmRilJWs7VoIz6cGvVgz/W6SEbgc4H8Hk8dOPOK70+2TrXXbKWV7E30y8uuwORl2qv
3LUba8dXf8ZAOY6Utqk3/mED8M/Ftu/apzdPTSSIXbZWfbbVzaeiEqdSTn+tcWspixhSa71LSpJp
oe0yYPNVFtdPNXmW4XMJjJD+BdMklt9gOFi9TwpPJ+XINgeXnBnDvn6TNWuxT+n1Pik1KRJi4ghu
GNNeQ5g/Bmh2p2F5uu3FDFqvt0o1SVQ7ndvA1TTkeVLs3DnyQLrmjfDkePsTBrPVe6KiZvWBtc4x
OOWHPFsC97moxiRFlTy0/AiT+K9ffhdhY4wzRejKgzvbvg3Bdj9Ps8ViTXu/fvHdym1DpCoahr7n
zTtyTwF7qz7JkFr8sGnjWsa01XnN0C+IMQAJjngZHABqZpG6aWnNaFnH6FjihQz3DvfQMHIPXBOL
Sn68tKdXGikY6DBzjvp3N4OLLuya9izxBG1Z/WOD9XRsYr8D8nc3Li3qmCKKTkUblOux8NkqDyEq
+69qopzeBTGpBWbq62RftcTTq5BkWQY2uXhjBVEX2OBDAM2oDbfZ20Zgkpmmop1T5z1lm0KaU89p
F63x55Zs3KKmptWv/3+nppg4jRqKYfPMY8TNYsjsBcBVNgSq69Xpv5HRczUt9dHeKlHIwN798VQU
032O4dYQCBoHP8FA8FTPoaUyY/odmtIuSiS8aa6NXaTcTgEM71V4ng3W7mNf5+l1SEyUsKnpyzHb
5vbU5NMXLq9Eoz1/FIV8u33OHzsMTy9HogUFdXfMfWc1d8JDWTfD0XPKf+orFcqeL7h6RbJUJWjo
ZzlmFanUowwANtd563xfxfWf21/4WE6uXpYUPqudSUUqcxzvYcNjo4j8+QQc1HSoAxus6seCcvXi
ZKwazK6z4aqy/kPsfQV97c+tIve3f8LHiuQm15/2ziAcGvdA3g9UJnEK0TpkG7G1Epiko1lyUIF+
ZmUu8n5nnFQDNBmyzj8qXwgVHNpSjc0fJkvW7Xq1c/Uqouv5A0nUqrIq76cDUISKc+JWFm01iUmz
t5YtsiXlMmaruyDRDcsy5WRf87irlw7nfsV9OndVFhRXZkiKJ/2oUM4uV+Hq1cOYoA2RBzBmj7KH
IPHaw6TcfTmpq9cO1cy6IVfwp+VSuWnX1VFKiuYpEPuKk65ePZzXWJH4Kvi4r5NDK/zuHBfhA1Cx
bO9gH4dRVy8fAvYNDWtqGjMH+CYXitrqcfCd+gFQsuQQbxGysZ59apbC1sxg0CW9qMg2f4vlVMLk
gvVzPCd3jW9r0DL4Cr2gGAqCq1/dqax2l/JuHHJ+13Jg8EWDDC1e1bT76//fOQy3Z3STYaMyN2wP
aIT8hKYki6Yadq+3G5BEDqtH4TBiXmYtZ8cuVo9tWVpySIM/olp0Jk6XV7wjKhMDf3ArVR6DkD64
TfSy4Vnb8hGTeDRHIQlz/n826Xht/JXPlY/gyTuLhEyra480wFHrfe7UY8aHLudp1c2dPJQrUH13
RQOqPdWIXtVjsyK1i6RQGa9c90ga0u1THb1umZMNrmKjKhsrVtyHcaSOU+vbhtMMstELl/PY8Rbh
mDxEcd68OpLnHTDnmPh6WzQG7dGRIFSyeOMm4EajAK/9XdfLsxv47In2i39o4+H37c8YbEAvYpbj
4pVos1SYkAJJDXUKeVyc4V6W+95vXR0bYgsCIN7NCPh4al2uTcXiyMvF8ixvOoPr/985BycZw3wa
sbjX+SfMsn8ure82Jvlr1tv17VoBhFXh5YAd5zF6LuLu+7TJLwAysfQhmXav2a4o+BwXgwPvORTu
uXQC+Rg6/i74cOrq9S3e0DGagJ+WDSjKkZV8TsDBcltpTBvXzLav8ECTswpL50P5WjcYuE07Irxd
lyZXr3F5Q0zHAu30Gdr1Vep07GXwiWXtj69MQCH4vxozo4c1WXM2ZsXoH2qMIzkAjVFxd0zQIT2z
YJ/16ggRQhF/xXUVvn+sTsVSPwEK7q85zy8xK9Pbh2CwXB1+uARbVut2CbrTJx+TMDQVfn8vcls3
jOGM9YqX17ChblWtsoYk06EqmLrEiW+bxjetfv3/O8NV0uPFMkaYOJjEcicrrzrl/maJWibJaKYb
eD1d+zW8NmglB8efsyGqz1Vkm5Yw7V0zW+L2XRMOLV5ZqunohflhZbZ2ZdPOtXibSC/oUUgb0bmP
dEpWL/Hs3CVi+H5bZQw+Te9mqMhahJ1H0b4ZAQR44tO58dcXdIv+mTHVe/sbBunozQzTNHrgSoqu
z7rt+LxWwVRg6CDpLbcuwwipqwNFgAUUIaX2fPSIrge//ex4PC3KSxsrjAiok+d9cf3fYHs4h9S7
o9POMKZXOJmStce2xc/qYv3m1FQ89UVLLNVCw7HreMOAjBingSB0qWsHUQA62COPce8jq1tZjsVw
69CxI7pKFCUF9EjWhutbyBOWjn7/2Id0+xQPgORVsQ9xclf82qcGmoE727Ys24Tb8dD6jw0FYHPL
isCS9Br0WK+AxjHqWLmLADG7z3L7PXplJsQXxWwByDA37uq1T1GWrprQSYQ3kCF8qFZMQifleBcp
Jyvd9p5t5ZQ6ojoONDyBpYecfGcXCiJ1I80FzJMci27yVBb6zQtg2M+9SHaKTQvbsptUv7XIlhzm
nxECx8FNffrLV2+3zzyB8/7vc6SrV0dX0FQHI+eIrar3Th2p/gzNDGKUDSMXjvc4NaM4sKQ7k2a0
RHODs9HLpcjmvTlfgiHDIJ+fDgpoT7Ps92U5esFU0UhIDMMr9H4l4qtHGvprjUIbSIBp61fdfhcB
QbrXj7ViKivEy9zVJ9yj724fg2nlq5d5t3LBXR80Jbjvt8w5RRE58tpSQjatfP3/u5X5Midq6xIF
kJ7uuWL8M1gV9+mmXialwbIwR3Ck23ly8Nn96vrpJL5Nk+UwDS5Wh/5tAeC+uIoMWYVnlq9Ukv7M
+8C9d0lt8XimL2iGm9CB1w6eGbPE/1OsyPhK8iKGnbBXrl4uXRbwQw8SAgqTNzcIL1MECOFNft+l
M/+pk8Zl7ak8ROLBiuWUrD5SPmkDvTKojV4pZb6gXsAQ3pgsXjylgHE/LzufoPQ6ac2CavMZaiDM
n34A3vg1GNE/BdbJ24IxnKpeIy3rVU4s5FPGyyYLxXioA+dVJqXFgRmuIzpuxIS+5K5dXQSaODwU
3oMoX/B7DttyHGyknKZfoBkt69ZkmwsfT8ld9CknL1MrPoXMUhM0RGIdM4JsrHRXB9J3SozlJ/5h
CXuR1jU9jnP0+/YRmNRHy7fLYYnabe2mzN/c8rxFbgPSpXBfh4AbaGabu0C6Wn1vzJZePdT98IK3
WUvOZZK8Fm+HudjCEA09mCutHsINQAK0eE2AaX9bLgbZ63gR61ZXYpNQzQQAfnPM7kEH8FQSea6J
7T5iEL0OF+EUXDDkIhOABDColkxBcZpr2x3ZIB4dLMLbSJiX6CnJMHt7lxT83DH5GeWtfa8rvhZg
MW/eBsD4wdslLX4XsgVHDIpxt0Vvksv1J70LhJ6nokjk9YR2UPFDLT6Sdl5YsiiTWDR7rVe8eK8C
x+oy8bDI1zXoX4ljKxmbVtfuxn5exzQopykbRP1MWH4u8+IRYEIWwZiW12zVCfu8K5erTkZkSqdy
6dJo7c+kpafbkjd9QDNX3sfCieSAZgDa/gShMUgjku4zhnBtdwvT0WpG621hEa0BVD7eVqSrVZsc
auZ+ub17w+I6SARmQybaOnhtbapA/fKqJfh3CNW4T+N1lAgpmaobhrN1G8DMJ2s3HMUW7+uWdXVm
eZTkWx5IVMY6Mpcn0SbiDtSBttUNgVCnlo+mph5pP0/ZxJd7MLh8BkZNVeQvPc45xTSK5aZtOoCr
Wr0z3CT0rik84m29qoe4FU/K3Tdr5Oqs8pMvVNNNiLNlHLcYOpzb9PttrTHJRrNZwvvWpfMyZRFK
8TLZ7pI4Xan/sK3Rig/5llhu+oxmu7GHSaOQb7BdlKhEHH9L5uTn4gYPnRB/nLg53/41piPQLLjm
Y90QNNPj4tNhKDwJo1MPWo59MVeHjEBBIGISTOdZKby7aIgeFrp94zywuB/D5nWoiFiiOYJWEXKR
Yf0RrXD8aIuyOH7T2vT/6uYahr0kskI83BJA0uX0CXNMwiIXQ7KgN29FlAV0mtspa+ruUx+AMwCg
Fz/bkVWpRGPh7aM1aJDeqRUCJ4nyKJgyUoADTDT92Wn970TVmeeIb30gLW7UEAR0mvk+Kb2qdPiQ
1fEQprFX/I3KIchvmtD2XGY6i+v/3/kJh9Ze0gaYbFoj73Fh3efYLY+3hWTavGbN6zg6wSzdKZsX
kSXg03GS5JdHIsvjt2nnmhVvuMcB5q5CY43ffEpGNGSrXPx1e+umtTXTpWWPp6k8hHGtCburitC7
UzGYTvetrkVeN5CDpAH0v/eiv0L0paaDHCy29aH6gzr++mT17jynAKO3a4DQOBPvcePhmcglGyim
DlrbMNyHwsEnNPP1QbyS0BzpbB3Ri4Dip9SZLb3SprWvBvdu+3GcLMBGQHQsfXIHJPwZuSy19SmY
FtcS5U0Urig3nOoQhb97h0cHQqddhwqpXK3g3c7roAQ+B4oAWRg4Ydr48vfQKxtL5oemhMWvv+jd
4pU/F55AI/n1UTarnfkgePQachtm5IfuDMtrlsrEgAZsvx0yRn95XXHwtvkO75sAM6/Tidicpkn8
msHmJF+YHCAhEXr8dzMU0detm/eKSDNZl1OnbBpvymhOxuehGaN0iIG5Xzr+LkhkiEmz23BbOCmc
dc7Clj/0JDj7yeW2RzCcr97thVGbljg5RCPF/M8GCPwIASYVLbO8vhhErzd70QavLmGFjAfdxdGB
Jqr6HKh5F4xGnOiNXm4/ObSctzlbYnJeSHlok/pOhDYmno95T7C+Zrdx12FuLWB95nrTPcs/qeKp
yv/EYX4UoN7uis/R+Ffe2doJTGehGXLo8q0tciiSSMZj51+Y6zyG0y4yAvwWzZK3pQdCCuwr87vy
PiCQU1dZkpKr//1PVQJLa1YsBTpEWhCpZ0VTHpMmLQJ6AJtomo8EWPbfiGsbaPkwxoC8SHPSRUhn
VY4zvxRcHfl4ihECwHuQeruGufEB7cBXkdCeORO/LJGftg07qMoWAz48XSytnW4zFXiSFX112ZI8
5bK6i7mf+dzGvvWhoWF57XiZkABiCKr4Hk3YhykcHslAf+zwEVhaO97Ijf0h9Jbq0nDgLZ/8pDrI
2caZYxKL5pt9mjd069fqktCHAJx9XQnQS1uOadIXzTUPOcsLjHLzS6nqtBBIZr9s4dvS2VJ+k9A1
v6zQLUa4VPwCbr7UFfJe4vlul9D1Sh/LQ+Eube3+1QccTFc16p/q4PH17vbyhp3rZb2o2bggEdSF
bM3JrflR8X9ur2w4UL2mF4AEGQivZX0Z5Es03fWgf1yiz7fX/rD8CYYxzTy3wJ2WqRhxnvmcohn9
gNpBSqYuHb1vrXe3zK8B3YUji29p9jqybnJwBa0uQ1cecvk75+Px9q/4MOnBytczeZdTUbawqLvK
vgayqyNkukb0fvCrJ9epTtUoLEdsOgjNbBMhZd8SVV18zF/46owW6MPmfL39G0yLa2Y7J97gsBqL
V8VPESQAGjj5wS6ORQhIM9uJumtUV7S6KC7TFgPpW7kLgQFLaxY7BpQHgEipLoy9yOBSlsfat02n
GGxKr/Dlg9q8mozVxYn+5lNyWKbBEmAN0tbLe/UAxls0eFSXkFVokwhPcTSeVDRYFNK0cS2suswB
1WyXVJcVbl2gEyMadz3ZEaoX99gmAoUeT34h7UsRL2eMXOxTb72ut3kUd5Mgri6dApR6FD2R5LuK
e0veaogcOiR8D9wPDBVxjOfU/qnFG/sYJccwqJ7axTntMiG9sNcFkStoWNeXlURnj/gjmqzY2ZmH
fSYaaCbq9h6ICyuouuONT+E6HBRPFrQ+tZarg0lEmpXGcqVNOUPdc5c9F02H4eX12Mblp7Fr7m+L
yKSYmrXmwwQclv85AvrbY+XnpaeWtmaDRemVvXEqi3FLQqQdW/WAy1VahOJZLTuzGr2qN44TgKqr
hNzXUXOMPHJP2+G41cTyWGGIIHpdD9nXosA8Wl1adbckn4LpTH0MDbzQZs8TF/gwtUBbjeMISNcZ
KV/DgAkMmgh3F4EWlr6eyLvo1xSAjmAJqy9d7Z22khyYDWLAJJWrFr1bueZFFfa8DB8Sxc++d1mb
MKuCv+P59zbm+zyxDgEvejRggdCQ3DuzcyQ9blFgsVmX1SJ3g035ms2i7XVoKW+rS1R+96dnj4BH
Mjp6zJI/GexJR35XbYhGyK2qL6HjvC40Yqnr2zKCjy/LOFjNWAPm13SWDfzBBmTF8JCM/4bl7275
OQWfiPfkVp+4FfnT8EP0Kh/47F0CLtX6klfVMULiQeJdw5lgaNUeGRsAegXJiCMY6EvVHkL3TxBb
yj8Gp6PX9xoUJ0tBuvqCx8CDEN7PKP+xdPU+l6bX99pomJu2VeTeCxzwoW+Phe+9bH1iUU3T5jW7
xSVfUGeqEG+dp7h+K7vnxtZHYFpaM9xVAZdpihJ+SYrHYfoS8wfA76S3Q4jBojwtC67yaKt7hm0z
/oQsshJfl+rBkZYTNbgcHQfeyTu3BPA7v4zrQzOci/apDS8qwAT0j9vbN4lGC7JbFEQRrgaoRNIp
vxNl9zYWxfgIihTbsKTpC5rZtiN4uVWS80vuvxbqE42/b/mfXZvXS3nTBFiZJorqS1WzwyjUOe7L
NHRnSwZocAI6FkPRxNIJxpnczz2fn9eYh5/zQirL6oaj1ct5dIp5HstRXLb4ofDfNva6zP/44R+q
djGYE6rX8qK4K8DELf0HHjBx2IopzxhabU+3hW9QfL2C10RNzruARPf1ktN0SoZHZ24BKcDPRW5r
3TOdgGa4S5SMYxHhuWwUcTqjA50BFXXf9jW7RfkUJKRgxb2I/AVD7OB9fYrmr0W4z1m6WqAtmrAk
boOdb/NPb/hGQPforG+3t26SimazOe179L324pLPW5rH7CiTncaqQyzkoOprAsB6PS4gqQ2AWOP/
plbGs489AcoM/zd/ir12QFUTi0s+YDTmd7wFd3wfZjooxLW4WhWKExZA4snwtvIfvs/SgdoYaz82
1lhHVAhJ0qlwwzVzDqa0ju6D6q31m7ST52KyeOKPTzXWYRX8Za3EsCpx8SZyGqvpHKrCcs0xCf76
/3eJq4zXWHqE84u7fQKTBTpPHjbf1q5hEo1moyJ3galWrfLiOZcovoLADSkhd6r94dmClOkTmq22
lets4zqIC5olU4wEHwLQPG4lT6fq5yS/3rYqk5A0i61LoYatnsWFrsOpmp/qxElZ2J1ur276CbrN
irincoK3p5O6C8Rb3DSHYcWj8dKeplGdb3/FpENarAUB0FyjhbR6rJzx6MorC58N+9qQfsd6Ja+s
OI04nnUvAo0hkdwexqDDITz4XKWgGTkG+HcQ/xxbG6zPxwEm1kt7ebHGZShduND4bhGHfiqO/ZKW
0ra+QVh6ca8oN/DYiUlc+oqmSe8feGtzF6atX///zuCKvKjqysc54DhSD660Ik9LOR15TnbdE2Md
tqHxHBfJcg2rm+RBbdtpQ8Uqr5VFXU2y0Yx67Oqc0iLm/8oq+DL0QQbO6+NtHTXYmV7Mcwo1Dn4S
i8vCAH2LpxyqojQBqvTt5U2i18y4yfsAD3YLv/gMQwreoWN/r3GVzuMu/j0S6yDwXk37eGnxAYHK
Q7N8afMCTyOWfN8kd82AA7dyNswci0u9grUzXu6rztsnGB1KISp4s4wMcuf9a85Uuro/SHQS4676
L4l1MAUwQzKCzA/5rFsdu3H8VkXEVmcziEVHUhBeUCrPReYw8vq7WNvqEFeNrQnftLhmrGQNGZNO
xS+KJj82tHGk7da83tZGg7Lr0AlLvnidlJW8lOJPvB274O98tLzRmZa+/px3PgbDrEPcgpD4cVjp
UdA+naO/pb+vhhTruOByuD6LglnoUZbfwSlUxphU+loE6iQLWx/7NTH7T1UfCqNZ6hByQNFSIS/T
kK31/Rz8nNVz42RkfAlqS1A3na0WdvuBr5tcZucVXGdpAZwq7tue101La6baj6JgXeV1j60Y7oqx
/5pzm/c1HK2OnuB2E6sT2lWPefjmDz/c5dwEtmEZg3/8D3qCK9fAl7O8bPQX+s9Aa5YmyKqoa8Mq
Mn3gmgG908tg2iqG9MP92vhfxPrGy5/efCKTjSz7fw8rH6jNf0AT4mnMlcT6rH+j03M5tm8onZ5E
qf5FoSD11+rIyfZA0HBeMPbASn6gW7Mv7OqQCg3G9iRwpMSlXb4lFMlo1aTbxC2rG1RKRxDnpPFr
GY44GyBjJXN4UKutYGBaWkuhF7eKpFPP7tei+yy69pAU/s5Na2bchWW3tC7OY6Zv7Tw9kyq2DEMY
cmadGGIY1dRKb3Jet+E+EW8Cj0eUpaJ5GwNbJ69JWTUj7tB3JXt/cL+2NPPBllkkGNnfxF2A6frb
EcDwI3QwhbD0Me02LYgA9KVYfTRm/iDIlr3ibMVuNpytjqfgblNei3BpH51yifAGVq1nzPTZDM7g
jPSeKB6CtMcl+AExVSne4FOufrnu79vSMchf74dyhmHok61HttardGSgfn7Ouy+5+nZ7eZNkrr/p
nS9qOJmKIcTe58HBzWG5m9reopympa//f7d0Ea6zWwW49sYJsBvlGSwaFoMyCVwz1abYAGOKCamL
XB8xTBomd5TtepWKdVCEhCNqTVfnL8rqEFXewfO31HNsg7yGiK4DH1Dpc+DvwH9NU3ek1D8rEpzW
Mko7Lu9YUZ6F71vq5ybxa4bbym3wGolPNSHoXCasvljqEIaV9caoJOz7UkTTVWf+BYvLqWm2u9va
aDhYvScq8Dw5u+goujB1qumZyZMbWpY2eBm9KaouwsqVudc+9nz4FMocrFT/j7MrWY4bV4JfxAiC
BEDySjZ7lWTJlj22Low3HpsbSHDfvv5lz0nGCI2IvvYBRANVhUIhK9M7Mq/8nck+tjd6XyFJxUel
TDCAeWGao5gjSNTGom32czoabj+aaKBCotIJf0E4cNfJ+9mif6y6uN0/6fzz9vLrKhgqLoqObUpk
49VvS3ca5QMJ+tDOvq3ZV1I9Z9k/bNlxEzmS7p8oPgzCD1AjZVK+1duXZCt2NPlUp79of+clVOVC
sCo0eqVDVbzR/HG28rDE6z/6aG4vlM4DlKQZV/1UsHZB7t/OaIED4G5borq0ChPuWfcBxXlbVEe2
tXbrt7ZydhZ0acEA8nJ77h/zvnBPBUlRO1+4XwXi4j/OMdvnEDQ4glJkR+L1SGuDH2j+gIqXQqEZ
1KKDA0NdeVQlHhb/1+35a2KEyoWwDjNYY5O5uRTU2rd2FVn28oI+qefbw+smfrXXd6eWGMAg4MlS
vm2Z3GfW8FBUze720BqTV/FSvrA7Ok9W/SZIGlL+7PuPNPhES8PG6oa//qN3M5/bMhtBrVf88kQ1
NYDyysQ7dlNWZd8Sum7DM0SOB/vOXVDcd6iacQJ5mnybq6ND/uoAYR3uHFpJl6sFN2GrqOTbKH9W
aRi0Apyc8e0t0JwCKhFC4PsydUe/fvPLHqWp02y95MuXrIvKu4Sw4V2K5zbLQJiXT/LNb/7XgKQ8
9UxiCRrDVwFTHg8S0Fs18i0AXxKtwoUcE/5617qoaCnU/oZ0LWr55rGfLYQpeA3xp+NqXWbj25bG
sVTE1OYLmngkay5pPT/NSX2kC4Tbb09fN7bitJbTlWRkff5WyunEg3LnjiZift2qX39/51XLXNlT
TTr5lrqvII8JKeTZqvvQ656juOxYeFlJKeaNx6cIYPPvZd5+vW9JFAftA9uimcibS8te++R/pDAU
1XRLrXgnLbOsbxBlLr74MoxfWxP5vm6dlSPV59TrE4Jxp/xt9p4ryJ9Wwf6+tVB8MihBFGVRjD26
B5mcmQkMr5mzioEa/WGTbR2QEwi7i8cAOpZRR+zga57nptLr9eX3g1qOioXiY1NTuxblr8ze9iSd
oqoWh1LKcMnbaKsvc4YwthmuDJrbiYqOghShReoklW929zevv4jx11b/w/2jEIdp+X57LzSnlIqR
wmWzoriVXP3pRxH82OqzRQ5ySQyRQBPgieKu1Tr51CtgQ9b6PAbRANGUMoBek38Mhru4x7inkiC4
QMZvzbTJt5VuIxLk6Zn5gSm11KVnKlxqkKyYEhBhXSzStSyLJlZW6FBonMFJd7g+lkPkCd96JZIv
p2YuIH+y9hBgQ0oH9Y1ipPb/bu+UxrpV+EriBl4gPCwlXT8RD3In4ouV/r5vbCXwodi2uZVzZS7o
RTyB3XJp3D0gVQYr0AQpVTOklSu3E87pabOyNmpALh0HtXUXTSb3VOSKl/q084c5R1m+BezXjq2m
3N1el3/d4AN/V1VCnKWnK8gdyl+eDHZsqF8avF6SVZxnEUBkwzm5Yorx7PVkZegcGvl+y/sH4ZKv
HnVP3fSwEpMqrG77laDpdXJAZxikezZRA7E0UAL+nzwAyMh14tv/9uNYwFW4C5vdMfG5YCfXET9H
f30KtuxxCabQNx6DunigHFdFD42B0V7lW9uDLPUbyt5y7sJRvJb3lvP/deR3GUJb5RC2rAn+hZ3+
qgFkd5OxCYNBRljC+06wfy/s777hkZFsljvBoPOch2C56I4ZN3Jm6rZagR1l/SQayj16aipoBPjW
07z1h6JYotvbrBv+ety8mzw6/6Tbg93pxGiDJr26+IqA1kQV+usM/q77wnX3332hzreiqW0HX1j6
+tRRSY+kycQemOTNYKu6kHK14XefEAHr+2KrqkvB4frR4NejjHhhVtb5+ANcRWdNZWFxliTsOJKp
2fcdiMw9y/n7ni3gKjorK0a7aOeGHzMGXUG3XEXk0mTdM97d1YvCVXCWdFNCRxcRfUvSYyO2o1jn
yGnHM9ow7qrNcpVmwUVvsIW34quY2HisMifKFvZpyPq7dpirRAtrxfic+hM7Ubmizd8/TsTE5aLb
WyUZ57Ja0mTY2CnvWBdtdlNHPb2L7onzQAlxUwd2s7HHDcVaf0EFMAr66i7H5aqGzkgdX4yb5Ke5
JIe59EI37S9VKwxB7WOv5SqngivtYEI/BD/WdvCajh64OYbHtPXvuqlwFY7VlUlS5UXZXnoaBOfG
G4MckA7pG543NLNXwVdLU09Nso2ogGSPQX1s5JOgf9321o/zcK7irrZ0LpxqWuRbwvczOjYm8VJY
D7Udu2yN+sUQEzRGqVIrXEMXK2gg3zroMNuBAMV435r0THWDX1ftXbhcSm9oAlKzkzVIHlJ/hOg7
nrIM8V43+vX3d6PL1CnSNRvYqc67Fz9L8mjsQCd1e/V1gyvOCimeYvW5xU6dWL/nSTJHc+abOlR1
VqM4q9MXycrbjJ0mFNPb2d6XPAllvxlc6noa/Td9RO/MnwszTcRN+GBlbxOeabfkpYaafEme5/Zw
e21001eSQmF5jG2tK98qLoFhtXbVPIfdZmqD1QyvIrCGnI1Nv+Fm1cufQXPqNhF24tvtqX+cCQKW
9ufSzCmdXADyEW0y2j8H8zBEK2l/Q3m3xKuGPcd08e8ipOGoV/75ra6zGzCuOCintS8pHghksS9y
Q1jT/Y/r1r+z/cou24pXFLfP6ndK8QT06GWvaXJwBxOQVRN+VEjWPPtkqNHh+LZO8wOR4Cj07V1q
T3un4X8R2u/AL3W8vSkaX/MURx4GjqapAO7gI10WKdvZKze4woe2xCDj++c6lWzJthRCfJexBLsl
dIvm4FNi4hv+cN7MVfFHgTMHsrUxeDH/xdiBl4Ys6sPNxbiKkU50IrwtZX9xt3kmP4Y8mMRpSYLE
i7dk3ZD1e1ZQHvvCw5X2ji3AJxVbFRvam6Ts+8vaRq6DHqp7WCgxrmKnIEBpnDnHuJ1/WOoTzOa+
+V73+539D3yD+KeDpR8y9tBV7kMNmPvtoTUmo6KLRN0yt5JtfynJSy2qCFiI3WDqGNYNrhwrXZkl
W3dd503sm+BSVCF6zW/PW2ONKrylmtp+agdfHJnV/Q+CqQ8MkgS3h/64HIVeN8U8VtB2oUueiWOB
FrjCq8Fs44QWPS7+D0AlQmEFcWtnUZp8DVxDhNOslAp58Qib/D73xDGffjZWG6/rl5FXBvCCbvDr
7+/MZ+tsKZMWg4/18wh0n/2DmsAdum24/v5u6ArlGuKVgTi6boNGQYgf56a0QRMXVAKgdU3kXHIM
LZNnbzy7Q7Xzqkte/o9KE4WUbmGUzASXniJHQz5mH3zy+JmUX+bx+bYR6RZGyUrSxEXFIsHQ7RbW
wW517zk9YJtKiG8hLpG1KFIewR2z99fmAD1JQxKoWQ0V4wIS/wYsqxh68k6TC8kpaLneN2sV5BKs
wQJe4UQcHXfdsTkJh8XEcKVZ6P+AXFg5LK2DWdOUh8iRd1n2+64tVHEtvnRHi15tm3fVg6zaR2ha
GZZaN2nFI200ZI/bklVH4f5GhDyIat3dnrRuE69ffOeQFKXFLCMWNtEBpPCYOmm4ml7bdbNWwnnt
APDny6K/QGy3CnEOyRCCsPcFdBW8MrrQe91WmAiEOivc+AI8UPemMsrH6lLMVcl98mQdoS4l+ksf
o6E5TuP06/yDhlPs7NZjXRgWX7dAqnO2Oe8CnldHhuahnDghOqMM5/SHj2LMVREsvpNOUnZFdexj
/1zF03E5WwfnaGKX/fch5z+3KIyvZGFyBk4MwoUYf43oGTIV4XioDumBfrF/Bgdnl+97QyzQWKgK
ZtlGO6ctrfpLJrx/1iE9DM78vE3M4Fq64ZUcrO1tiG5J7IFw/yHy2Ab/q028odchPloj1WtF5rE8
a/pLY+2rOR7av+WPJfh823E1x53K/UPLMSE1RypaBta3Bk1n9myFldWdoeT5MA++YXk0Jqry/xSz
BBe1h3zPpnjYn8jOzFKiWx7lNLVtYI7xht1fkBIc8gky4ELuyJVnef5x3xoph2qWjqvXlMiDO/L3
0lx5ErNwcEA5geeTfjaskC5WqHCWafRL4iG/vJRd2JyquNgHMX2l4RK7cbn3DLFCl2Wq2BbfEo7H
J/wZp4mSw3hIY74bRbTEIs73mSGX1Wy3CnJJm35dcgq3RsVo54vl6DkmiRvd0EqWbCWFV/ZjXR0r
fnGSz7VruERpzEhlAZpE5tOKJN3F2rIo8ENBPFBpP4HX+bYR6eateLGzTLnTQTz+SGoZulj87T6W
Ieaq2BZCynrOc4nV9nZzfvBMrdqa2KDy/8iinJfAu54rU/lpdvtd2373nbif6d6zft23LIr3ui6h
DCxA5bFqZTS65YVkJo0u3YorbuuszNsWiscdOuFJvXpARc3gq9fT6YOIrLL/2HMeWI5YxDFbv8xb
A8SrOGTej2o45YMfr8zEi6n5jop6EZJwmy2UXICe/1X2bWzlbcjBeLN0IpotL7LL/921DSr4hdVD
4AaWSy6WIABfFQVUlQFEuG9wxWXBgwBO1SEojq0L1R+HRWVh0lzX7LGKcZmrrZi23iqOa9dF3VLu
V2oiZtQEBBXfsk6eOwiPl0cITUODsBjWF+mjap8RZ4o7IOrui5UqxmVIvDHBm2dxbLJpX87kwXFM
lxSNA6sAFw9sJZaceXEc2+qTv4ART+TLW+tGVpGGXpL/vL2/OjNVfXjygF/YCucS8AH+K/eO/QnE
+zKk5Svjdohovbv9Jd12Ky6dBHJzFwjMIojOr3PjrTtn2UyAJt3fUNLopuPZ4lV+dixa/3Pit+jV
g2TPMBUkAtGlvWsq8tnyquNdf0XlC+oKxwsSP8mO3YoIwltvOpQbdQ0LpTFelS6omSa89llpfhwW
fvYHESVz8RcN/FgSE32bZi9UziBnKTqrWaETVrIsCdGIcV7GytQLp0tTVL6gjpZ5siw8O6LwUIbT
Uj2TBYzJ0rVCv+u/BUUbhEVHe4ig1Tu7dL4P1DPUUDR3HhWNZblLnULfIT3m7RAmc5w182UILrx5
pFsKgHQXEt9UCtIt4vX3d/dmlyVQH0nX9Jg5MvkMDRX/r6wFFP62jemswP1zdDp1Xgu8HLYIl6xw
LbY4T8gaVqKIhPENQ/cXFO8PqsqtrWLJjkMitxi6dPSUBoOpBq25V6korbkg7hg4Q34ssu65FXy3
1eNrc++1TeUYGvO5GCy7yY6ZpJ8hgffJSZeLU96lxMwcFXYlqcc96cns2HfiCQVWKNf6RVQs7V1w
HHzgGsve2U9aW2ldCiyPQ8BFuq3xVrHLKkzF0I9DIpgw/hweYpL50PkFtACnLXSyLtyIc1nqNSTi
sKV5uI2mp+CP99lRQS1ekLqpbRf5kfDqMR2b/VJAdIy5uaEY/bGVOiqipZGen9ro1T0WxPFDry6s
MCjuKyI5Kp6ltNBiPhZ2Dj+zT7xJf4rc1C6gm7fiwo0LHVvoSpALR7ND1LJxiURn4jLSLbriulu6
JBsqpP3FT9uQrvVLSbMDza397fCjm7tyWhdDtfpbP/QXliaR1Y7fLLd4uT30x5HNUQEtbVVQMfEM
KtB2WoSBX/3qZxzR3OeRZSWGzExj/SqsJUgHMIo7+Ail+afBrY7dkuyt3IJiy3Yk2wZlg9wQqTW3
fwjK/ulpdKunBOhjJOB2/bsVzYu/HKesOeWzG7fJ8Fgn3XGW5K/EhWiML78HuIjdXkpNDc5RMTBT
nkN8cp7IBZI6p9ri4TrxR+JlIROPm/3VL2RIZPZdlOm+8x/qdQCeMA8t0+uxxkpUcMwAgLc1o3h8
mfpUQuRI4mqT5Jvh7qExcZWbaNucmpVUElSHUiB9/RPr5jNpml+3F09jh6rQSOa5QAy7Dbnk6G9d
WBdmXrqFvmh3OTcRD36cjzgqSdGIrLQIbIFbIGXoSshJtGbrwW3rL2sKvP3angaB1uzJlAfrlkyJ
CiVd07J1yXCZrK8y92K/+JrXJpbrj68kjgqbkTMd2kH4/WUKPrX1iG7sYlfO3+byNyv+vr0nOoNS
8viO2k4dLB5UQarDUj5KE0xbEw5UyExCbYtkVxcdZpbsAFx67FhdhBzMNGHvUCt2a548WKI3lB01
/0OF0UB1oKVuRodLty5fNgKVMZfbJoF0zT6ouJnRaoWf1c5wYTwoQlpxIMH5k9eAmWZxgCi981z3
ro7zLkHhxeR1U+sOF4987orv9niZIbJ610ar6BmfuN7aNVigzTuO9sUx2ajGAVSoDHe6BbrHcOq1
IjIm6BaD/s5CTrBcZpi67hPKsS7XMm1HyYaLYDEoo+3lspl4r3U7q7hvtXhSXOst4Gv4y60mnOvn
hZ3ZOEZ9cN/p6ykHO451XjXOdVPBZjZZVggVoXBxfjCjGLXO9hUfdjt7zYoGYSLo43n5Ltu/7jIZ
FU3UrdIHlTbWPctkOAzA2Rp1KzRT/g+giE8lLQsMPTpnHNidYyhM68a97vM7D7JovdR2erXy0Y+d
MYvTykQCoRtacc4tAQaqZJjytjrHgK2fA7TY3LfQV8N/N2twG2QSKSsOkRkas8+TiTJKN+Xr7+/G
Tf22zeiGcdPgqRh+ObkB8a4pODhc8cjRFiBPyWtySZbgyMvuuximw7TWp7a0oizpn5NmjgMreeJV
1oeV3x7vWyjFXet6bLzWQrCZ8mYOGZckZPbyentwTSxQWYvSoAE6OPCHy+Bm0Bh8XPODnEFthkdE
E+e47hOKp7LW2SYSOHi2ap6HHvAk96lMDx3EVebpn9v/QrPnKm1RsK1u0Tr4F5P901vGkBlvnbqR
lazbnwoGLglMnnvdD+JUkT+7poXRpIYqnKvhrjvktTdcqMP2DK0ZawNt0423YQ7cheEc0X1E8eCC
2nK2Gf7AMF2aJLTcPHLJoTGRmuvWR/FiXmczT9dguLRBPoFRdRjCRXgGy9ecgaqK2zg2Tdf6WKAW
UiRBR3dd+r2oTKoemqxZxXEtxN/AejqSSzsM34jn7tLePs9zu0vJtmfOW2ENO05MpJAaL1DJjLIt
n+lo9+QyevZLYGe7idpPU9998d0OmVVzuO0JuiVTDt5O5hskluEJC/1Z0E9B97edGI4Z3Q1UhXhB
ksARUDYkF3+VsXTkyUaBxw3ELljSMLG870u37Cn0JkURHBZ3Ow7zZLBijZmpELCOTgLoRlgxbgd0
b28kOATu+OX2mukGV3y8bJyOdg0GJ6DtDEuX/XDyxpTHafZdhYExPBGV7SatA+iCDv34Vvv53kqC
eHnzjWwUum8oPt7VLfWsBd8AdydUksMeipMuc/foPtgJYsLK6fZfJTxKJM2Ka5v1pXABDKBxtvNP
xd+chPJEYvuYmDpKruv+38dTR2U+qko32XAhHy8ALf0tvLe8cx6SIdiVFSTb5uC0osx/384rR3o2
uSn6CPElMdW/adL/TgLD1Uzjh/9BjTlo0VqA+LlUQMsU+Q4Nt1FqIrbSxHQVNDbJ3mXWtI6XLUiP
g58CLdbk35MJNA3dXV3hzFGl4Qo2OlVmY2kcuk/Zl6R5Ydv326uuWRsVMpaOKer1mTNeJv4PA5Me
KeNtjG+PrfFlFS7mVqTrG47SBHGHCLi02AYx+n1DX73vXWKJu91EJcOF2Ar4HoXiQ9mbclbdiigO
7LcLwZsurkvVlB8z4cdL5e+7pjNEbs1J91+yI8JX1ENxG2u/28lTVr1y+bUY/+esl7q6+Mvn+xbo
uifvFqidXIdVYsHVqfGs5iJA3MpP6Dsr5919H1DcFZzNWZtdN3cQzTXK1d9q13u9b2znz8lvbr9e
NVOwu+BnjRjzZmgD2IYN0O2vcio3WWqnbYWJyym/JBvoUun2MOeFweh1w6sZ9gypI2CNUSto+mi1
2LFc5nDt7nvHdVRAGONJmyfXLo/Ea8K8n3febGpv0sxchYHNXc+arN/grh3OlFYcEmuC2PNwXwL5
H54jd3VnssAi1yY/5lny5BeguUjl822b0c1ecVvWLKJcUjxf2L3/Y1mA8W76ogu7cinuS+dUebgg
DawBECsUQ2sUdlc8dv8b1u7S3GGOigsTNEcLpJ3g/SXoDptXfHEHazCES80prmLDLFDCdVNRdJe+
5Tt0loUFKEWKoIrrwYFSbRXafmKIC7p9UHy37sa0KmbUcxM32U9uF61OcZyXJL5vmxXvtX3qNw6V
w8XlQzz29n5x0GPsO6fbw1/D4wfpjooVg8a21VAG92qz+TC1zaMdmFSPNImhCg/rZgBGLAlg8BBA
FdzdsbSL3WU4rCgQ0buEBpmjIsN409p+2TXDJe8/z/VzkIxhZ6d7svrhlpquT7rqi8qHFCwoFM+F
6FBbLyOg9h4LaJJP9t+uR3d58RlR5NFaNyg7fcsHUyKqybNU7BgUCKpurFOED+pfpmU+y9w6NQt/
aqUJr6QxXRVD5k9u0MvZutYXxnhKm9gnXZxO9/VGOip0zIY80mAx6J+naOZkocMykUbuyqih8V5j
uyp+LPcLsaCNH/eykcgwc/MsnKVhbN3SKF49L1xC8UoMl2BKI5YHPyYfr38s+Xnb7XSbq3j1iibk
dcsxvNUF6Bnxw1pmZ8eiYAmc97c/ocm7VKYYlKhLOhPkFLCksCY5rPO1KIJwaMconYIQeHeQLQWm
F+JrGvRBIFEBYxbERCF0iHJJWkLOAhik8RNp/F1KQWc8O5es2jX+gzWsMWuCuPH9pzW4s0aposlK
5o9bDUb4R1C/XEY/2GerZzhHNGagosg2HODFaqfupaZiT5Zx73Fo3K13cckwR4WRjcXSW3YQOJfi
Xxb7FRyXhv3QGJiKEpP9nICFVrgXto0Pvm9HPM8frAxSoHluWBuN+9nX399l3GKUrQQ2zEVf9fwU
zP0ZiiZ3Dq3k2oxNHm9l7l7yof3dowcvmuby3nkrru0P6GAb+tK9QPLisRvJvq9N4uC6KoWKByuh
vNKSdJWPwRE4+mtTlTzw3ZChgYFFubFNQmeWSs5tlb5XWeAFeWzoTyG+z7QIuyS9a/GJigrzRrui
bM3Hi+yGryyrHruUGLKNj62SqHgwnPxb1kwD3owr61ObdXvo3D15/bde+vHtqPfxyhAVEmYLgN1r
UG49Nu1jleRh+6PlL7eH1k3++vs7e7dn5s9e06MgDF7gcHPW0IJ+Q2slEL00GdDHPkVUHBiogbZ1
kdl46ToAWfqi3EAruNyVzxMVB8Za5gA7PMlHr5BnPCBH4+J+Eu1d1GSMBIrTDhBiYf7UyMdJfvLs
18lU+vs4j8RjzZ/r7hQwGNnAHldBjjm9bBN4OrIi6ugPZjR63eYqB7JXrPUA+QYcyGgmcQov8uvu
Aj6Tp8Aytdh8fCchKijMloEsug2KsZMzxAvvIrl2OA2/eTl0vb7V7K57IVFhYU5dloRQxIZWfpug
Ku3+9InBuTTWqaLAakq2CRxT8jEDIKCJ58lgmJr8mqgYLxe50MRcq35k4RptaLPcjs3FO7jo+TIl
Cf9eO/6boBAVyGX3CPnrhm84h23vxHlsxf2+jbI9+0zDccf33aOI0BoZN4f77m7kP+iuycsKgs6h
R4ELdEOPNGuiIburvEBUbBcbwAnqEQJ3m79sUBJc7Mc1/XE71Ok2WnFltyxcF+Qv8rGvY6fcZyap
LN24iit3Y5lXfonjsZGfFvpdmEKEblzFe3McIzlAgvJxGGpvz8CVD6YpZnoq/XB0n6lc4fWQi8Je
lu7sMxvEguXvsU4M7/q6oZWDvAoAr4cSUAcMzDfmDQ/14BtG/vAg9IG9/jNq4i0UFLFB253dxntB
/84XmU8v1ig/37aQD+Mlhr8GuXeHYbrYKFKmW3fuxRY1yz89+S3cF6A07xv+eha8G36g7eKRPs3O
UGkHnSZqN6RtgeUpojaf/r79Dd0KKed5SZbEhfRVd6b5cFzy6nnm1uOYJ4Z0QbO1avVs41aZW83Q
nQdgVauluEIu9/fN/PrJd6tje8tQFD0Wv8nlWbjPed89DPmv24Pr5q34Pln7oexByXnmbh85hdx3
wjXEed2KK+7v9una9KKS5ylon63q1a3Lr7Zso9sT142uBAHX8VMcT1gV3nMZ1eP0upR2E5G2NJys
upVRnFVwGxTAYI09g/r80IzrAS2c4V1zV2tlY0rGzr7au1UXUdMmpy5to3EwVWI03qpWyVgrNmov
WPgi/SztU2GXYbstYY3Wrtvz/zBH85laIPOx8OjfscF0Q0pAkNw02hxeA4Hengf7XHpeYPiQZg/U
qphYuSynEbE4g2Deui3/zMK6p+SD/3C1q3de1dj90KJC1Z0L349nazkEAz8Us32f8avVsMXrBlB2
oQ9tk/0uA4tsWFrpnm7NffFGrYZV47yNFLxM5yZLLrmTvPLFhIH/MHPFyih+O2+LM0BsCGdJ9tXZ
4kp+Jtknx//UiOPa8zt3VnHfZrCF3dYrghofwq5pzxPLvty2Tk1kUEthqLNljFSYf5U8d9OzTX6X
mSFT0iyNWvbCbbaxMwqjWRvCw5ZNn0bWPLT9sLfL4GuJ1tyaJPf06CPXUM7crXNkN2e8PjvDFoMQ
Iw1ZVxPD8mvWSK10JX2Z0CX16zNU7J55uUBVpP3eLXe9nmLuymGLa6FcVhAMnDfbb3dWMUIBu0sM
56FuExTP9SvWktFB9PG5HYF2OG5k8km4Y7xCcA4UMY+WkfJfE+jUohfEOaVrg7/tXLcvXfEKnfJw
m+POX0KTOJAmwqmU9dSd8zHdWnlGe0/YeUFMfGkwIN3kFT8Ws1xRwXC681Zlx8YdXpYk27u0iLIe
53Bm+IrmsFFrYOu4IDssYUl5m8dFKkJ3K77Y6++RNob91i2RchB7mbUIMVrpeU2cx8KVT1XdxbdD
xcdDgw/4z0OgXGlfNAJR1POrl65mPzdmEjj+977wnxuoj3bmP8cOaMErZtnzSTbY37e1bDOyF8JJ
2WPNsn5Od/PkLfTrKKvAXqNp8pkFuoZs3L71hI/5ZypzSheQ0zhOcwAwVG5z2PIpy89jwjfxxIex
Au8zIpKsQi+t2ziXvKnWyOOO5b9aPLWsMzpyujFy842Puwkah/M/i8NtFwp7GzjyJdpvK3c9bGIc
S9j2QmT5lA2lK35n9jLVhmX+ONpQ9cLfuhOKOZDZPtcbP+Oq8pbZ/RO1GwNxoGYX1bv+UOdVSUkp
z6yTD9Y2PU7CpHmom/n193dZAp2lPzelyM/rRHcb6Pd65OC2LY637U83/PUfvRue440BOSaGLDon
tob8aSySiDTU4Ju64ZXkvluLdvGrEgYzFwfBSVz11i7NRXx79h+7PvWVAGMFRTmRqz1aqO9y9Ab6
vX2Y0urAgG287xNKmrBWiQSBJizHIT989wub32Znh74Dw/C6BVJCizP5dY338PxMXFx/+NQ8OX7G
0WFoovTWfEBt0/J8irfkDaZpNa+8fVvIjyI3vVPrxlYCjO8FE+RDBeyx/jW1f6Xs5zz/c3vZNR6l
NmQVdWqV5ZrC7OtmzwL2ktR3kaRAlOdqTO9Mfi187s20FefFrcqd5zTo5fbk99vz1iyJ+h7QbrVH
5oUgq1x/V574ksvvm9+/3h5csyhqV/jaQnqHg1r4DJqguODL18UykcprPEl9CPD5zJeRcOSV3hwD
WBlWbn/g2bwbIJF53+yv/+rduvd5jaZe9L+doV8ZN1vzUHXe6b6hlTDjg6iKoCtInksh6kOVWE5Y
beQuZATOUSXKMM5SwQvanYklj337medTuExu3Ex33QSpKndAWOCyIhir8yohQypq/mhT7zAWplxb
ZzdKkJnB6tC0Ip9Ofp+WfO/OwltONEjlXUyaQAgpWUwr6iS3Z6z/lA2nBdLvVjIaThDN3NU3AGe0
BIV+ZH7u8IoUd5YzRavNTQ+/GndVeyYDPk3V2iDMtMkEMbAqchJ6AiVofNsudcMrJu+vK/FBHFWd
R7GElsTSg1nAzZkhL9U4raeYfTmPzYy0qj53s4i9zDlOKHVv/Rjmq2swTc3ye4rtW0WxrWzFP8gK
Z9+nyVM1mZ5OdUMrJ2uN7NFG+7Y42+ArjDonHcNhMtFV6QZXTL4Gg0CzBDZE3vB4evFnalehDDL3
ruIHVRsne2vqE99f67MgdRktEzxp7bzuvqRA7Z3cEqQzSCerM3Wbh64XX+sKYDl3uS/nU4nXpzVd
R94ycU7RitXn3R7tILFNtuguo1f51zsy/p+zK2myk9ehv4gqwGDjLdyhm56SztDpbKiMGMwMZvr1
79xv1c9pX6pYpFLVC+MrS7IsHR1NKQZW9vFqfXezX332xc4/71v6YmdvrhBaTY70s66KK0I/EHu8
RdL+Y8CXjRqGQWl0GvbZtWbVELeKiT9+LQF6z+0tcKLBE+j9lClYOTEU2u9jp3pFVjrMi0+FtRVE
GvwA1YxUEKckTocDzW1w0nRzyDIaMWi8z7ZYV03714x1tLLZ6mrWx57/bVV/s/nFnn/tO1TNVN2W
uVUXdEM8uH8UYlOr+Ltu9mMa9q03S1qjJe1lpX1cVlmI+Y8hVz+mzejdoDA6/30tRj8P/LyMnaR8
WMvxrlq3kBmmjV9yKm9UPUsKWoxpK2LqLAeaiyhI1E0+bTFUG1RGp7r3k77xU3sYYoc/rO6RWn0o
3PNS73Rh/uVnvdl+VeQKUF/oi88xrczGBCGMKnS8XQVYkKxfDuTN8u2YBWnj0jQeU/I9L3x2W019
sXHnmUSvXauezcBum2HvWf7igk+nqn8nwy60E3au2SpbfJDLpHUVpxM428oKnHp83WpwNumjZqX+
JBzaBxcrnUqQ6BWHwtpX7fL0fkigwR04XJkjy4ZXfO6fZNlE1rSrUh94es9j1S2B9D2IZV7VaanH
c2vTfU8ynfa+6TEaAXBXJDjX/Jvn1ecmLT5M67KBfDRoi97zGNRDPkrkaWPejHM0NW0T4U5dTm6J
5pFdHlLnwKd8lTwfgj5O16d6tMNe3s/VVghs0Bm90bFbB9dZpl7EhZ99FC67p9NWoGFa+vL3N1Za
u2VdEsGB1ATvsatonCf8+3WRGPyXp9loELhd5jOIpFgeB3Eugiqc0h902eokN52qZqZDIn1EGzbu
a3QTFH4dTYCqj/3WsF3T9jVDdZ0R1dcMksGUh4RGNPir1pNqXq4LxyR37Ub11sG7kI31yL3OUTv1
0YQ5vteXNshFb2f0rYG31tTCwzS/QNcZCusDdb5cX9sgFL2dkc55rXp3yWM0jx88P7hV4CxfB/8p
m6V3vP6N/yrE7yTFdeL7fqWspYmFV0cmULiP6JL79vdO2tV021VgTwdTg+hT+q0PwAVfhm7Wj9QK
h2nK0lPLCLoMQryFsiXuh2ysPldzuVoZ6GMJ650IDLNJ81CIzKIizABQXrdiPIPgdXhHnaYkmfp8
iBOuDgMpwqVdwM/w97pYDBqj90YplluZB3a6mA9+AwxfCiCxxZoNoZtW14w1YRiSiuC6j4PcDYdi
Cd359759a2aqkjLI0Z06AFPjhgqudxVbsx4M2uhqJrrwxa8DcIPGo/MVxZBDZndH1n5d1UaUYRKK
ZqTBlJVC8HqI61x8lnP5BdPzDtelcsm/vqPjOroDkNthyi1snc1BBB6X06qsyJLep2Fxo4yt932f
7btcdaRHt9aYi+rgaPPgiyd/BtmXZfx6/VcYBEQuB/Pm9qhcNmISTtfHS48OEi4OS7qxsuFo9RZh
p6RumoBbJqZp/irsFydPnupkPY/eVsbN9IXLb3qzd4UpvXlSOH3cczUclyD4tcxooM6BHLylfOnP
10VkcAr6HImlKSSRmYBTqL+2w5PFXxT7uG9pzbIk69OBsWrA/NKfF0fvZl+SzXeTad+abQ2YNsyI
gDNjqDzVIvg5Y6bxmnUb6WDT8pppkWS0ljTH7ZolL556ndEhNG2ojmFpHeYInGCbF3WZxwNAOwF4
4eauvWGAGFyXukHndZhjO9PCXtIEYc3khFPbHvpNvItp59qDslB5XjQVzMmaquPAyIPAmBN33JoO
aVr+YglvNB7jpGQxIRjG/K488p0isrzuNinZhrc0LK8DviamVKZyvGzqtbijvhdmrvO5m7aYFEzL
a7uvcXXkyQq5k25+SKYiVA77ppp137HqUC+akr5efGQhkqk5FIE6tGofjMnTYV5dZblNgq7mmLHf
1MPIWKeOdumiDvByk9RyBiEHPINFRHn3NJbph+tLG9yjDvBqOttJPebD/tl4xIy/e2vkEa/Tk6yC
L9c/YbCk/6D/b/QRxSzS8r7LY5um6jEr0/7jslh7rz3NwyDfWwZI/EA2sxuttXNbyx8T+oCv792g
jTrIqwNdHHK0dhk3dn1omvEoWBmlcifmRMd1LZbTWEOylnFJ2BHEXMds2cpumHauORlaVK47U2hj
38pwQTKPL1UYOMW+14eO6qr8gHgCE3RjtlT3zco/ZR39mLJkw8kYdEZvYlw8UMsGEhrvsDx0Eydy
K7phTCbBXD75Rh0bJ8ckRavJ42pyzw14pVfHOqfC26kxWoS9jNIC9ecyxD3hNzIbY7W6ZxJU++IM
WwsGROt3jp85KEhk+T23nZO0lo+9lBvLm+SuhQMe672gLWBNM9xBE6QvfLU3UvomuWuG6jZW4460
HOK8acLC/lnWGFnitRv6+P7GiY7eCubeUfzy/ECsGrpg9uCp2hXDEB281Xd1O/sDfMDoW6caDWJ5
Q05DusWibNq5ZqgerZfS5lMZp83y4qxKhXVFttDZ7wud6DgFNgE0nVoLHIwsHmp5wS3xX2Ah3tWs
QXSsgl/73Tg48xDz8ZPtnqVgYcJ/LJszT03b12xVdGRgndPnsciKQybJ2QMOohx3dWkFRO9bRFWy
7x0X2/eKvy6eq6RIwwCdc3vuDqKDFaRbl1XuwkViinNm/bXm79P4Z9/SmpmWnqzZkMDJdI482zSJ
xdIewbiw4QVMYtdMFXNG8JyhcDK9tX7y/eC0ZHhNuusGkMCwvI5RGOcm4w5JUREmTrQGxYOjvq9B
sKumSnSYApdk8Psuq+Ih989FgYl+VnHOxD78ItHxi6CPtXOKvB6y711UzuXJm4tjp3YxEwVExy9O
zsoKJZohLq0mTiz/sILhvpzTH7sUR+9LVFXt5YCSlnEAVjgQup3GIrnndKsY9H40SfTORCDDKt5T
6CUoJ4/tAn7+YT5WI79t1q32M5PyaPfrpR9hoj2ukdWfIscKDjXzAJSuNgIP0/La/Sq7IHV7RKdA
eeeHefYiZg0nQFEO++SvGW5GaheosctbntOwEB7A49YSOWW10+EHmum67WqXI2rEMeCdQJAhMZkX
sZ+TDZ9mOGAdw5j1Sg7tCDB/U08/7eolXQQ6+osPQ8o2wjPDdaiTy+NR6aaSCSBp5iUHUCTtw9Yp
vuwSv45lDFjasyoLhtjC0zivg0d5KdNvKo9JOpe/vwktPSIn3/Kw/EpoOCzObTMNh0mBQov6+3yn
DpMqeDWAoKHFlYXZgeCpBZYpD3O5L6wHidH//4J0TYORX5zn6s8hZmgd06VCL4W/ES8YrEuHSbFA
9etaQkCo5/rVrV1/VtbOpTXDdTrueGVJcSXWCSZN5jfzUp9bscWnajpazXCdtp69AKTJcbbezPWN
JL/kEI3i6z691Ky2oYKpDAPd4lHxLwzQcp4uz623RTZzCSX/zUITHSNFqJp9meCR73ojOvMeMHxi
6acwqx7Ull4azFYHSiWcYr5e1crYGrr8NkE7QSQsPn64Lh/T6lqMXKxqalMHeoOZFhFJWMTQJHl9
acPB6hgpmjSV6krAL1qVHGw3ia15eQKtV5gI+9f1T7yv9a6eG04EOjnECKyUzzHpvexPCS8PxKoP
+5bXNN92CebpLRbeJ3XOP3KasxOGY02RBaHtiqlcvQ8+VXW3rg3gjaCeOWFOwW3uWmEvtqpSJgFp
6s8WNx34OiFkIzJQp3wprf6EMYGluJ9su7JP1wX1vhb9QyhZeVknimIp4qKxs1Cu8tGvuy1osuE3
6PniVFRF6QSdilsbNUoJIvVBBodsbjcit/f11NU5JfMiLYlEsiVmg7hnjjz4M3kJ/CFcm3JDPu+7
CVefNEx5wkawoYxxu1h3QfBtEep29MCtZtnqMC1b2D6TpC5/f3NLDixwl4zWY0zoFJGSRhlZDx1n
+8xBL6DOeOnOwsKvIGw9NyR56B0Z5Vl/vK5EpnPQ4k9SFzXtLrtHySdiAaj/JDgKusd+axLI+yVD
19XMmRDVt71cxnhYZFSX3clu1TeRZOhoKo+LuHd78uX6TzGdt3anFWnVKNefR7wiv6ZAdKMpKHHu
neVLj7j3+idMJqdZ9upN7Twm7RiPS/tqgWU1WnO1FesajkIvrvo1qefAH8c4wwSwKW3u0cLzCTCx
COxKX6/v3/SJyyG90VWO0Ee04zrG4AE5zkNyg+58EXZpHnvD+vn6Nwwy0gsq7epViyfxM+yue1Bl
dca819d9S19+1pvti1klYzFhaT9Th2AWd8u6NXTKYMV6ISUhrc2cFXaQ8MdG/RXDzxzzUK9v27T2
RVJvtm0NAzqDikzFc+0embTuvdSPqnILrG9aXjNhlk91gTLnGMs5wBuvO8+KHDu5r+bp6iWVLC3s
xqNqjL1uuicePzOPP4iU7EpHuno5ZZJdJxzbG9FPTePCzjF2tn4iADLvk71msVXhTlPFYbHVOIUy
8I6k/mS1yYY/MIher6fMM586d7EQiabdIW3mIcS/U1eLLVSUwZj0ikolRqsdEErHGJH9C6WmElRn
+VYdzrR7LQxlXacI3P0Yo45y56boPubylqjisEv0ek0FFRsuMoGTrX0/QmtsWGI8pesWG7I3ieby
q95YVeosvE4uokkwB8Lz1/M2h5rhJtF74x1KmTemCfI+0zBESEguYLATmElc18F3hrbK+8GifOfv
0M0XjAIqJUrF9agiuyuOIpn3Kb9eXbHyBHy4aDmIi8p+LegKEGldhCOY2fedsHbjIm1bisaCa6CT
fMwz1UWJS8rjOoKRdd8XNPOlbuBOGO8C7yAWcC67dyhchHTYypi/r0P/MERWQ5Mqv4T9ovQUJb2P
Woi7sfP3r9p/GCKZWhNJcxu3eY3xLsj9SPXQ8CZsyl2TFIJ/GCKrUlVjkWLzy1LdkLYLx2UXYTqW
1i7aKi+cxJPYfJK/IAANrepuM9lvkrlmt8FCemEnWBuxyO2IVGTi7KuF/sMLyYYuka4LZ+9lyQ+H
ou3AU6ALtrZ6G973C/8QQ4q8pXJw6BjPmQtipomDw389LkCvR/5Y3pNki2HRJCP3/31b09TzPI5S
xYHVnt3V/4Ja1Qaq3KSXms2iRaXtCUEhN0XjvGX5R0K6s0tl1NCtSbfv3yv/8EN2JSU1r2C0aEII
GxSgMBgl7MjLdZdg+AF6uWXKqQ8enxUdcpzegZjwY+04j2BzPIxMbiTfDOLXay4W2AWYDHDO2dw/
digptP3G5g2i0cstgb+Seimw8oRu6KkvQwcgygDzeK/LxrS8ZreuzFKV2TjcpCKnMUeus80fJ7pF
V2Ja/vL3N1duXVSKW6NQcWOVCNSGwj8FZVmGeFFsMbkbTEwvucjUDQq5wqlNqPI2WXsCv8dD7skT
d9Oo76aNDJDphLVLFwxfquYOnFBL/aec8x+2GjeO2LS0ZruOv3JGWkRVo/C/TsI+jNXWxCKT/DXb
Fbyau85xYVjCv6Pex9FPHpd+q7PKtHHtrh2AIxk6DwGVFyTzUUxDcpJjug9O5uilFikIIPAJ8gB5
49/bM/vmttWulg1Hr7HIrOnQ4YPDZDY7g+L+4Nne955ND4G/D9Xg6JWWlPq9KnIyxhYDcj9Rp6xO
Nh5ABrHrrBG0TQQduDPGwmlfPRHYh0mm00aEZlpcs9hO1DzvFihjObTOwRGJOk7DulVeMbhivbzS
oP+JYcIV7kP0cMsRlFVT87nla0hlus9Q9RJLaVmiRTIVIWzpnhxaPOQY2L7LWeod6KMDYjCMfIds
MA0tyFGdm7tntjNx5+jDe0XAx4CVNmLL6W4tHob6wyI/Xt+56VQ1S20JT7zJv3gvxz3UKaY4oTHk
z/W1DQ5YL64ImdXInCH0WIvLbC4O4oL60zAV98vKzjbSm9c/Y3BleoFFkWKenQHuYJzpsVkQpY0J
OAT3dVk5eid6VZd1xzJIyPHEj2Lm51blD3Mid+5eu2cJSF1rb2JIRE2Jiia6/BkoqNSHCvwm1+Vj
OGKqGS6UhxOgqBR4ALrQyaZTZY+nfUtfPvnmFu+c+TIuCq+2dpDHGhXvPPWP15c2nap+rbrgTbIU
TjVV3u9ZFF8JKw5s2EKTmISiXa2pxbyScZgUycdTnqinNRH7Qj59gm9WNGxk1oQ0e1FGCZtu7XHd
ubRmrbMvqEspXuHKg4rn9oF4y4a8DQLRm9CDPEiG4pLP9RN5mDvv3ATLhoqbltZSxROx1iZlqFEG
gdUf+pTPp86T367riWnxi/N5o4IJz6ccXmaIRa1iXrJb5Fs29m1QQb3/vKsK30OIMcZuN5049w6C
jjcj2zVmKnD09vNEzoNogkLFCxFO6FkDaj2u/3efWC7ieiMWEOl4rU1gPoOAM0n6Gyer9ymhPqZ3
LDu7Hmt4LLAxRVD258DZqruYDlOzyh4eSnoAw8atvyaHvsaQE1myn9dFYjpOLeQFWQGyHJPEi2ax
owKQ8h4ZOccX+3yh3nyOycXgeCxQqnVt1w+rarm042U7nbjee15ggBfqzMgjJqAgbZT6BfD9hpob
hK73no9AptXuiOClq8Fu2Pq+c/DEZmBnWl2zz3wZkSYYPbisxnejtPCm0EJr28bdZjhTvetcqm5Z
/A666PBfykvvOH1xC7mBKLpcwf+CQxy967wvOk+pCS/slFgYhxAgX5iBo7Ke/1C5RQxqEs/l72/s
tHKtqm9KfMMCKRil/ESdDXU3raxdoL1TleOawpbQTfzNCzovSvJ5n3fRh+kOvFRr0eGyyJO0OpLC
ce6R59tiTDTtXDfUuhOTqLH6tPBfKaY0gwtoX6CuD9HF/GJK0CCNOkU/dRFfEhAhcC9SRb/PC+i9
51U1WDZV2LsU6RfqJZ8cKPx1/2UQyz+t534+WeMFQppyVED8xRFhXbc7962ZKc9mPrCZoE5RWX9E
VpUnt+q3yjcGQ9K7ZC3WVvWyIgCYbVofW3v4kiR5fwIq8H4SO92Y3jBLiJhXDGtUsctfLORqW3/f
q5poJoohGmQaCKILUYjDxNXJDoYP14/U4L50/NMkksBnEntO1o+4KjLr1yqP15c2aYv7/44l8xLu
MMu9IC7vSd5G/rozLNIhTy1IBKaKeDjNBfUIF2ydlNA7VRU7VVELcpNFiFQxhC5+5vKQE4xi9PjX
XVLRW2N5UqxslbhGpxJpcNtqraNH2FZHteHBqyOdCC0wgKbEztsSryxpIY+8PHeyue1kcspA3379
Rxi0Rgc8rVmasgYlvri1RuD3/yianId5y1hNP+JixG9upC718mVNBuikxMgYWfVh13mPy9K98B7c
1fM+Nh1HJ4vIVrvN1hZOoV1keY9YbIpzV+4Cqzs61CkBAbTkLtLLbYA0lfAOlVPdlAvbuEYMxqWP
0iUYQkYERU6g8Ls1BIe1H3rJrmFVAeaM//8BzEI4rBBg5l8AZHblQaZNVJFP+3RHu1t7rxbAFFwm
CuRjqKqzVSeHdfx8fXGTWHTLrYTP8TrtMKEG4HEaxO6cbtSaDDqvI5rmekLmbpgwiKLjJ6RkbtPc
C918Zw5Jp4iY7Qo7n3gdT5OCsJu7jgdh1wbnXYLRgUylGtHQXnp13PZOwQDtY3w6eK7ItigwDeLR
0SNdsYixkKmK0zSvQinTJGxILcIlyNaN8MNwietTRlykTAZ4giaWkxsclczrc+C0y8M02AS4r2Cr
TfQ/UOU7Yfe/+CknYRnaZOKgKVRLIyGXfPiGFr0GBKWYN1OPNGSUDM4db4pkwtCNgXIXPciyxYiG
MWtU+siseuyeLW8YfMTsYDV89stkbQ4rFgFRxFLIxBYhtzF5awzLxvecNHTWpfMDMOsM83znZqDL
w2TQlgX0h1dMufzcgSMcLwxJPI+ExdTXW72CBrPRm9jnGVTpxJFNzHP6cWWPaPHdsBqDL9cBVzZv
KmA2cN2NuKvD1Z4rEP70f8XS/8zmCRXVpg32vSJ18FVqiSrPsrK7zDGCaAOi2FeVkX3QFuefcSU1
WIcT/9JVPQb5QYxoxCjotEUHajqBy9/f3HlKFWSGXwRzwyCW4rlH/aS7CRhGQ+6RDrP1NzaIY2e1
kpw+14OKBJLIdbJrNgaWvpz9m72jBlM6E/Hoc+dn4ZQMkduJjV2/a/JYWgsFRI9JLlVl+89+VoWX
piNafVHu1zyxDtf94rtuCx+4/P3N3i0+y2bquyQOZtAkls69kOoFfEOfry9/STD+40mwvHasK3XG
qfdycUfs9VR5VtQXHwQa/Wsk3Xr+0522xueaPkT+/3dQUBjmos7EHYZhhRkBcTV7aVb3YQkw4zb4
1mO6+75fpMUGlmfTlmeVuLMSEjb5cmzQ5ycz/3YAHgiENWEJq77+KdPha5ECBnLmQ9sH8s5q/Bnx
U/0Z0GvryFlbPrFl3uh9N0lOCxlk4qjEtTpIzsN8QhQ+8O4/NX4TzRMLW8zkylt+vP6D+PvaoD/N
PaGKtfNLfKrlh7T+k3VfLG8Ny8wOCbVDMT+UcgtsdtGwdzRPf6t3o29nRT/T54Yvw03rquHUOvm8
UaU2CE3nh6OJYgyjocTdXPaHGdNkequK+p4f2moMefWTpGxDCQwGqr/cMYjOKpwav4M6Z87v3OKU
JRtpZNOP0Gy/bvpZ+ABw3fXEj9yRRW5fPBVDc2iG+8X9WTLn5vq5m36D5gVmL6mBHGrFnQ2c982M
9+uN6IsiQoPvFlWi6ROa/WcTx3N7cfzntJ4GDKlb6ZqHw9qN3yfMxtyV7GQ20YxfDb4anAXeMpmc
J5c0N86SPXnetOFbTDqrGXw2AfjdYJjc85hk7qErxWeuOnrYdwianfMS+eqsofR5RbqNgYUmR3Ta
59XGTWU4AP1dX2F2kJNh0tvvVpH+WAEI8ejYCwdZ+zLteVLCj1/0+M1d1VfZihgNv8DuJJ7FKvTS
H8TZSu6ZfoB2i2fJUk+FX8i7qWfhylWIwWYhn8d9dqw3MIEbRQ4CDUB3TvCwsgQxcXvY7AA17f3y
97eSsRdMAHKkvCtVc/IuWXjkhfqp2Sl43X5B719mOfbe0tPKp3D90ye7UG441H8Mt/GGhmJthgdA
OX2U6Q+bbqRpDPakv+MTOjS2v+JIk+a3b7XHpRyO143pohTv3C467aNVOzmlNXZt9QJFyYcs/7l0
N5c4rdp4OJiOVDNXxUEh13N8QS3Vwc/ZofTVfZ+Q064foL/mbWbNjqNyeVc7nynF9buGifPH9QBa
3wUSY7b+oh8TWlnNWsm7inyY7CHKxmSfLemP+WYe3eAyluduSbswSOMaq4/y53XJGJRGf2XblxEr
YoDSZOMXSj6lW2xm/z353tEZ/VWNJwI6Lycs7IH0Cvs+N6f8ICPPjYavJOrOW3jv/x58731IM1dn
LWsvyQL1JBtenwnt7mky3zW8yA/FikI3bcXJIdZRZv1zt/Dndh0+XpedIWLV39HLIAS6reGHSII8
zm0jpnBu7lS2ld41nY12/6Jq6Y7woRIdoH1ks+Log0Xi+tYN9qa/nquOE8uZM3nn5353BD8Ztt4W
dlTN6dbuTZ/QTDoXyJOkFj6RAyYlZnawAqACQJt3/RcYwjk9A1UQXrQg4FJPRfdNittk/IyBWOX8
0j1O066eSWbrLUzoeuYc73N5B7DgKzq5KTge+Lfr+zccrj7rM8fUIUxjARCoB0tvKrNzw8Th+tIG
yevdS9KphpxYVD2NywfmwVf0YU02glvTti/ffHP3jmwFCLy8eFI+P7PSCXnafLm+bcN7SW9dGi1f
VXPugLKxw5OZqyPvwbFY9jcV9SPMv87BLJrSZKeQtJs4le20MgkhlXZwgKO6T/AgRLXm0/UfY5KT
ZrtZ23uUcWi/EzxxGk+7BiRDJbWguZyD3EoLyD+TN2X+6OJtsdW5YVIbzWCV73F0ncORDsEQeuIh
KRtQeG9Mg3x3ccp1Vrh0Rm8t6P3UU5DKQybqM22ncMiz43Vxv6s7WF4LllFXm1sQFLDfI3HDqkH5
kaSnxLEiVaOyzG6DaT6g3XnjPfzu4eJrWvDcNn4m5RiQG1a4nwpkjsGSuOeyx9JaCmxx1oQ6Kh2f
RBuEDNwRY+YC7bgrtsXyl+N5Y771AqJe8LPQ30lOJvLZb5cEuNiuB2P7WdgC7QQbEde77hkfuoju
zYdyV6HRwsWB+C2Jko7ccJuhnQkc9l5ULfiv2eqHeDc4xZd0Q27BvT/MQ//Epv4pB7uYnXjnMRui
kkw3HeZ9XNcwkwJrBo3Id80opeSmrjL8Isv5XKoSYxCSrdG0pg9olt3NvBAUPLhPIpAHO52Pa1k9
rSLdsBCTzmrWbQ11rnwyB7/rxiOfcikpxufIGVOursvn/TiMcr25qSClQ9OyJbdzCkR9/9vLgixs
XDaETDpRib5i1neHzrH+0mq9QRl/z0WK72qmH0wMDRpVT24d0L/Jit8v47zxKvkvkvsntsTamqEv
sk4pmTtyazVTGCQvdfVpIhNIqNEUpoqviohPgf2nKUmY1+ONqkC86u/i8cG3NU/QJM2oQERZ3QFI
MdoxS56vH5RBEXTiOYwIIj3Q6tUdRlt+7kDOGWbojNpwX6bFL39/Y/YVXcEYUNjVHUZv3S9J/plW
zo99+9bsXIH4iaFqWr+OaxUVnB+bYqvUaNq1Ztu56H3Pr0SNaBhFB3dWXYh59Rt5R9Piml2PsrGK
1IFIXOjIJ5En1R8K5pKb61J59w0CLdHMupcBbxM/bV6HTpym8UEO1mHuT/7WRAaDd9V7n9yicW3V
Z80r7dJbl744NEcjfH8YlDyCr/pw/VcYfJ/eBpU5ZBwbTCS6G4NZgqG+vJdCqCfqpX/3fUAz5J4p
1jBy+RkoSQrri+9gyPbWCFpD8KG3QTlyEVMg2+p1qT6o+jzOfThXmOvxnQcHuvzqpo0Ej0lKl7+/
MS70ZU8zV03zKmovHImKAiWOjAS312X0X6riHW+n90RVVV0hBFjKV44He9o1T7Z8SXMZ2rI5cf5b
BDddA0I0x4+S5DmbmlClyG+ndcR8cciLA+3mQxZs1Rn/K7W+tx3N4KnkQ9lmNraDiklWTdFK+pAP
dzPe2Rx88Q2xD8ApH1iyVVYz3WF6X5VoliJjGfSwP84HBCqH+ca+rW+LY3YSe7KLlOu9VYFFO79J
8AnG8zvOZTgKD2DWrTTUfxz370lNcwit6NE1V/XVa7V+sEh+WrwPrHpck0dQvkepUKFT3pLqgXmx
J+yow0PCFh+vK5BBP/X+q7lIXdcqYWSgI41EFxxBl38zboaUBkeq913ljcQ8XbIOz7W9hrwmpzTf
xf5Oud5zNbLanrN6ql/RgnH2EJ6KehdPA5bWrvF6nkCcnKEZInM/5v4d4tJ9wtacwTjnmUuyvL6z
fdC2KH6Y+urZ3mrXNcn68vc3rsZDh2HWeNh1MpKXKgmOTbPuKj1AIppdN4G0nXx16tcZlJ/Utj5Y
1RCmKFvuE4x2mcuUo4t/Fc2rlY9puGCgaGPRvxYdN4LC/8pf71iY3m+VlhbPndQfnlkgMODuo0O9
Y1n9SFl6k/LiqPyPy6zunBGsFoDxI13y1POqPzrL+Ccb2tuED1Fh36DjBHiyp85+LYcoD7rXyj5m
fRu66XnxG0wnqpyQFcG5HawiLO3io8jl49LkG1GJyVY1N5G4XeUzF3EDRpTkx6qbfk45Gt7cuss3
5GSIHPQGLzT+OSLtSP2a+she+nVIeAv+utc0+SG28EYGNdVnjVaIB63u4nGC0TuAsfPFLbMP19XI
cKn7WsQwA5eaBoszPGOcvCRNnC19xJpPEjmFsfjklDIsQTl3/Vumn6H5CJTPPe6tCG37Fe3r9sSr
M57Lzj5Pofd9eavdEWZhdbs6UPtPrcDn8vv6xg1apI8cLZWbWRn43l7X1v5aZPYvQeoHvLs/XV/e
ENz+0/kFMA0eFNh5u1Zh7T/W6wyQ5Gne1Z1BuT53tKOVXy+YLPKaFi9T0GLu3SeL8I1DNW1ei/uX
CmQKNU/q11U5903vn+cAdJRKPM5ldrouH5PeaEbcTEwEMNvheepG1P+pTcNy9X9dX9xwtnoHWDu0
LmamedUry78AIhXO6Ke2973ldHiaX2UNeO3n4TlIaif0J4mMil1uWK5BKjpAzVYcfZPeDH2vsz5K
QYcV1RYm+F0Xy38FrHfcvw5S6+qxsvJhgdCn73aXHcZxiSYYVd4eXK8AuvwO0PKDVR764jQkgIOu
J+qukbI28h2muFgHsdl+Xq8sJcOzT3P0not4EUNY933Utx/74vMIMpygnw9rsqEIl0TKez/4Iuc3
sUDb9wEZelW/Zv435TyUvAu76ndtP+bz7dLsM3V9dqlc7SlVTQtTH/Izz8rQq78XeEw5/hZEypTM
0ZvI/sfZlTS3rTPbX8QqECQ4bElKsqTIdgYn8d2wMtxwBMEZBH/9O/rexhcxxCqtVKUFADbQA9Dd
51h2X8MEuOOnnoPgbp+72Z7aIbrJqphLEJlylDMOXwDIEbOsj6lad41XHG6fGnpVyfeEqFkDlhLg
xlqrc/SKNfZYGVv0gztdKMoA3OZTi5g8QAVJj+6wad8PLJoHnuT84Defx1ZFeX6aehohHYXWsS0C
LpOCa9Yjq4iFxwnEMZ53DosvsvvoyY0jY7B9eulbz/u88TvE08vqJFWfJ2L6jnpje9q4aRhU/K9y
N186ZVnM6jVTa8Q6PyLzn9sbZRCKXupW5rV0AyXVq9W8cuu3bz2z+c5FX4X1Ro8Kr0FjasvV61q2
yE+Q2IEm3bfq69e8Gdqy7X4CF7o4UzI/8EqimnH+XGwRoRoMgN6QJhuCbj23do6ls+4Xsvdtech5
nwxpFdX2HLfWVlLXdG6c/37HXBBX2oqMr6M6ewUwBdN/rIrGwtlI3Jhsp17SJns3zHNGnaNcis91
kTjkp0hFkgNL3un92K6PwfJr7Eh8e1+M82lqr9jMqrl0nGMzOklbJOH0rzWhyrSu/4jlnC8PskqP
/kw27j4mvdBUOhe53QI+lR7L0v7SZdlvWiwbbscwtF7xthRdA95RLhG/81gObTwCt+y2lExDX8/d
m9M7Dt48KTap10aEkc+9Q8jW+2IBvXXNL2yZosZbvpbZYRyec7FxuTEtWdNlzgdvsoZQvub5o4Vm
kLHagsQ1XJv0NrWlAfmyH2DkafzhzFHrPrn9kzP9KO6rFUanyvWb3og7a1O7dgFh87pwhF1ZEYX+
1nk3iUXTX55OjmSqsV/DNnhwsvxT6G6hnBgMs17d1oOdax28zn611iougGO6Oh8ta9x4+zQYHr3C
TUwN+K3t3n5twkstjp6c44DHvco2DIFp9ZpiUlHZrGwm+zXrHnEniPzyuPZb1cCGI6NXt1WLTBue
z/ar015IlbjiZSEC/VgyaoaNsnnD+vXqNuoVgMqYQJ/lpo8pcL2r7+60Vd9mkL1e38bGzknTGbIv
lRcDReCSs+mnyIaEueouBjAPCe7/nnkAlC9uRQesn9sHsfhnF6RCM7+LKhXDa/7XZjZFpxpUiqaf
ydJGzfRBuXzDuZvko+lrrRzSrhkGL2rgqz8iVlzBZyNe7jK+ehFboBh3smK0X/uMHPx1foA33983
NP2v0OdpHdCGVMAaXOuEcv9xVM2dq9b8apPj1Yp1lLy6gxM1rE7AIbEhboMN+58rf2Me1QIUm9By
yKsN6qBhchK+uZOGofWaNbutPGvlnv1KpiCpM3aFy7vPwOilahMwJtYeBRev+UofrJxH2exeSm/r
8mQ4g3q1GmqzSjtflf3aBUD541P4S9GUxG7qfnIqt9k4MKZZrv+/EX3fcZelLoNnGr5n3Z6Pc8Rm
VPD/uX0eDXaSaFo6uLiB0U7gxdWrEwd1ZewEBm8V1NG6FReYptB0lXkt6t6zlryisDYew0MWfsr9
NGb/jltvViYZ6S7Wyua8V4y8iqpKrHneN076ywXSWqG2tsF0TDW9HcosG2Ar7dcA9S6Rl3lIGtnw
KLd34Srtd27CegVb4NslLwWUgGVir1LrW1eROONiIwQ2Da952qUvq9buIB/bXR/G8KfrLTtaDxtq
9r5oAr2MTUirl0uFE9pLuktrdvT8u+jWvEAvYfOWeuhql9qvNR780z7cdQVL7hF5oNerSQoqGT4R
gg1tI7IkAlAuTn24PbhJJJrSOuA3d/3SRWjT8oNM+y8tqzcS3u+f9UCvVguHWlJkgMnroJ6sNqmC
r0v3Kyy3MEBNK7/+/8bciAD2JrRWOBEvxY1ZRWH97bZM3j+EgV6Tttp8WfzaJq+UeS+r4LFTlT8X
Z+sN0iQXXUGbdCKSQIVKpf6AYCdyMhdlBva+BK/s7S8wyUZzsG7V0RYYGuU57X43uKNmwxam4Psm
Mgg1Bc2BDe4tKcK9UIqEdr9J+ZjiPKIZLM62WMoMc+i1aOUSijywcSb76p+u22fpw9r8cauYbrXQ
GzZYLzoDXkyGIirYgbwfj15unxrXjVi13Gdm9LqzeZ1cZ1wlfSUBiVUTxOHmU5Hh7OhlZTghXgC6
cPrqz9+Wea8kPAeNibzrYgy+9//qlDutgKaWIXllFUX3lNi1xZ/bJ9K0cE1b1yzLx0xl8EouqPPq
6RB4/NFqfwy1/+m+GTTXuqaNElWAFOXCn5ox7qwxVsOhIi/3Da9pLW/YmHLbJ68O8+Ct2wdgPEd5
xo+NCH7ensKgtYGmtdRhqIWtAiRZ7Tbh1rILva2OEdPQmtqOi+x9a4b4VYCSQUI7sG837r93rVuv
MsstVFr6fk1eJ1clpJ2RAdgqIzKsWy8tG4IGjcrrlURksuIlTWOkAZL7Vn21Pm/8R698Wokpt1+H
1kZ2r3qo1Nad2GBf9JKyphXCqySk7QAwI/DLXdhk+7Dauq+ahKJpaTF5a7MMOOlA/QX/A9uV9wHd
eoFeRMaa0JncechfUO6fDBIUYEtxn1XUAbWZL7LRaTguwj64M/mXzG2/3reTmmoOhYMGeiAKvjoF
Pc7E3hEE1LeHvj5i/h3uIrr97yEpLDp16DJE7NUXeMgOYmfcBbw7pO1HSb4RseVWTVuq6SeMLoKZ
Hg6bc/fg2MWZh/bh9icYhtbrugK1VO7k4xPsOjiqwP+IEvL73IVe00XTpafNPMFgeeU3On201+H3
fYvWlHNtB9Ckzyt75W2BHCyAJOYtYAeTPK4e6o3e+5nbEFCPk9c0q/eCOCfWjfvbqzYkKQNP00x7
DGiW+7hAFmkXidzDQY99gKMOJO7WJS589AU4D23zOIVFjHxdwD7dntkQMnnXj33zURkhVd2r1XuQ
qfql5FMq1MWv3IdBgFQ93EIfN4lOc7GOEG3djih6yjwQDqM/gxd3niRNhYsGHRpthmC+DiA5vJm9
uiHZKlkzLVtT4gat/UFbIZ4XQRmHfrDnKJq6LXdDWONpeivrTKItY8HDDajpimQY07hpTrL9dnt4
w8r1KiwQJkzAkFXktR39JBunM0Ha+/bQhpXrxVf14ubIobfIYbVjAX5qGmYs2/VOyoGBl3dZ3X9y
mqm7K12Neihtg4MhlaIqXX5xS35ouulQUfYwjUty+2ve9bgYXttimqf9Gg4clMzCicPg2E5rNJKN
vOO7osLg2iZbjiVFn7XNxaIyztdHmYq4cz+VW9iGhsXr+fZSpp0qK1tc0jqP6L/h+HvYQiM1Da0l
5wCrgG0NlbhU1YNffPECoAZ/vC3yd8+mG+q5dtpPnah80lzmVh4nLnHJ/Hx75HeNGUa+7sMbYxb6
ri2zroa8OxVbwclRF+UO0cr2y3xPxghTXOX1ZgrmjV0TLktz8UCH1PPvk/dhnF8G6+W+L7jK7M3w
UyYri6Vzc2HOru6ScgS1bZDk9ge61cn7boEjPkAzxUOY+bxOqX/IFzBoSRpNqXrkqkzG9LFsVeIA
4ZP7Wzle045o2ut1lj1S4MFdxmqftc/lcM6/zfOLf1fzKr5GU1/QYmdl26jmImzyDPCXoxirJ1oX
Gy9RpqOqKTDhS5GOAgomvLNYHu27OGLcUM+ql6xcQwA1+oesObvZiQQbr6CG9ergMfZkCaJWIi52
uB5Sqj5ma33n0NcdfnMynR4vNYW3isti5/FE/jTehj8xrVlTWrRM+47bev6hqfIzHcRTMWx1RZiG
1pQ1sNyCdwTaBH6omIGByu3n5Laimoa+/v9GHKmQmT/zTlwKJXZjJfdDuRV1GLyGDhZjF12lwDbT
XHIPTTj1A6ra48baMWvDhJmWrulk27eBIB0sQLvaceDQHQUO0H1S0dTRRfJZ1tPUXNQsftZd+FO4
W+SpBof0vwq7NwLnA626mcNR18ULD3ZN+6vNNrTcMLSeSC/7ASzWpGwua/ajrD4G1n6lG/X27+Oh
uKGeQe/6FrhmGUF2+2jv7aQ7AB3wlR28fXuoY/XptthNH6DpZimc1QozmClZfFP/iKKO0DRwe2jD
YdQz6LXtl4K4kE24isTuD/ZYxKn7e/NF1TS+pqJg8w0aGHBxadM19rtdEACvi5VAINiQjeG0/69h
6u25cQdvVUvXXFpbeUU8P1eMVuU9TxPuX9e2ldeUt5PkF1G1zyDPilmgNk6OwXPqCfqOrhVHuIu4
F5ztgzjQ5gOZPxP6B53U922tZgdGe12BjF2IS223hz58GUv70A4/R3t/e/z32+pw9jVroEog61Jr
bS59grrkZIjTI7jFDiIBHvTWHNew5a93FsyheWhGF14HM/Sr/TXv0/+hDc0RigPcKDzUOythz7c/
xnCM9Bx+NlXWOhYIWp3iZQwenX9vD/v+xR9XUy3OvsJrkX5Z+aUOo6GPmqO7K5MgEWVUq4gfSbIN
mWSwEnoyvxSNUw8cmkC7n3Q9LaiNL+ovt7/DoMY69gwFgJDwWmyDQ/pd6T7M3a+ilxGdNsRvWrtm
JrjXrk4jHX6RdvlvGLaJU7If7X2c69iF666/MRKDazWN6+OkpgDNsScZTX0X5YB5vi0dkxcgWtCd
B7VS3jzzS8cP5fG6yeLQn/P1Qe2BKH3wk9vzmHZB0+hWztwlrOaXMUdLcmq9gMtcxiHAl7zNcM00
h6bUXpguDnhCYZdE8G0GgFRrr6ei8L75tr+h1CZd03R6QS9AgKZPBPVs/IminLgkw1Zw9f5B+iuT
r3wiVJtDCVZcDO3hoEYVgwryHvn/lctXykpLIH7zS58HkUCb7fCc0a9Ldbg9vGntmptXs5M3yoWt
GOfy02JZkaXCBzGvG6s3DX/d8TdK4FAvrUMgj12s8kNLedQhF3ZXn4f7V0pf5hNtnJw2F5RwnddQ
PVer/Gp19gOAIjYO//unJtChZ4a8XBXz0OMMMPeLNzpPYfrnttxNI2vaW0/gJA6nsr2kox+39RjL
aqO+0jSyprAOFZlsZuyoIpcleAzEhixMW6kpaRqAaaiaETww51NZfsJLPtB3NqJl05o17UzVQtex
x9iT/dHuDutdHfJuoCfvfa9GcwHAdS5reGqAZlF+BtLS7Q00iENP2wfBiAc4JhCI0KTIfmfdF9Vs
JXoM4tBz9kSwaQJLB648zFqebdH630Web2G6XXXv7/Am0NP2npWxeuqz5hLwfwvvORz3HA1Z9ffb
cjH4pb/S9oiMx2UuMDw9zAnZDbGIrbj7TvdiXx/6++yKTpBdNhS3wsrml3A+V84XB2+V07Bx0E3y
0VSTwQrSVuLC2aLnz0eG2ppwHW+f/bsapnEqNQ2lU9lJh+XtxbZHcPiwqOprML3clV7H8JqiUqSS
0wGthZcVRNCzNR766tftvTWdS01NRWFVBdqK+aXJfvjdZ7e+J+HiBnrOvueuS3zfh/93WbxYzgea
dvepqZ6z58x2y2LCc7nnl3E+xiQ8hSLbisEMAtEJsYvVAcZ4j9E7INjs2iNHoD1Hy8fya/0V8Plx
sd8Kw96/ugV6Ft/qV1jfASLq0QkxfbPTAyFfs7WPyFa1o+lbrobujau20axWKdXgMURSEZ7m1VPV
QeVTv+GXDNeSv9L5ZQlmzzBECLbYETzp05rYUbkPEuQhyZ7F1X4LJ+N99BmcJ02DQXpmjfn1PE0n
gv5HETVFVD3KQ5mEu+yD+FD0CbhT7JhGoCeKty7uJsunQ76EGWgsShHwS/lB7tjefsgu3ofyjziK
fXMotqYxOB69CmBwx8Ifwg5xP5sfhlUc7dz5otItrDCD9fM1HQ+gjEVaYZeKao3d8cPYLJFL/9C7
IATwvHHNIbw5ZhLgd+Aug0tuwI5YFTzhZP5KnPue9AK9CiAtpmEd7AGOYYJNVeTBHcZjt/n2ZhC+
ju4yFVVTKllB+ArBrPpeEwsx7VZriUEFdYAXqwv8NRsxetCcrfqwiZ9rGvf6/xuZ5wEpVUiH5jKI
Ioz61f1m4T3/tk8wSUTTtXmQPiMjsjEL+SPqE7w/AJbu8/Ke5iinKu+XkeBiRQQoSeJVkf4ldMXA
H0aLhffFnjoGSwez9/+PwJQ49k71aHkF2vCdoZynqVNeD5nTeSP8zzCfRbOcGP95W/CGTdXT8TQE
7C8ZPDhNblWRbAMWMZ9t7KppcO0JqVto1V+R5i519zqD92e0toCxTCNrF07K0G4jrwq6wAO4R2Jt
uZfroXgnrNUprwPGgamZSqQ48Cp+fQypymTYEzyGqIepjNXGhdm0fs1NAgS2GqTb8gu3wwXMuiv6
kSzn+faemlyIjoLSZoKzWuFOOyZy5+/rJN/To32ge77PEnHnydFVVk3rUoQ2JNXvsuwgtq5EJtFo
6prLNlNljsB54t0cycJyY4vR+2JPpkW1awEUcG/CiURi7+CGoFRwpvvMjE5/3Xnc89VQwCVNza4J
16RW7GlaNxZuint09JOasJTLAQ+BY2LvvbjY1SRyj2M07+xdewANx1aHsnEmTWvLustTcMXhTroP
DnSHppWzHSZzLJOrEuDZjn25fU4N0aiOizJ0OZGgeUSAJQWAJyySSIoWUR/Yc6E//UBjWnJ7ove7
3t1Ah0hxC7vJUBOLt+weEF/oamkTUNunOxcZtqQm48Xz3OBTNtPfIFaj0bgUG0piiIN0aJROIWO6
FrhFNU1xWMh6CFT9awr+4f5WObHBc+oUX8ByW0NSCLyNyeABPPdI9Cyx6/T3GSodBgWRRB3U11CF
jbKKy8liO7sFEtjtjTHoul5CNQyNN8oSJ8Bu6zpRvM5iPt73Mh/oBVSdmtKxCrHpS1pHRX5ynZ29
hSxo2lfNITuNWEARgvizVs98/CnVGI88qbeKRwxy0cunwFKAnE6J6HyRLBLBdKn6rRonw3nRkUqy
ZkAcQbFyIR4HYFYKPMdvqJlpaM0ptxWlqyg4hm4eAZhD80fnrm5SN9Drp0TgSGIzDM3n4ixAv+ew
5aUL72LIwvCaO26DISO+gu32svFj3zUfSpaj+HGL480kmOs2v4mcM2exSn8d+SVj5yxIUPwVrvFt
DTINrXnhjMxjC5ZPfhnoHHWoyRr/2OtGMGQaW/PEvJ7nJe/wBjz5nO3YyP8seDyI/GV5ub14k6vR
i6TAT2yzvsXq1cf5e390ki4Ojt2vJc6er/nFrZJBkzpp2oocULMolDVdRpviKjfEjdjqi7g6xXfi
Rb1eqk1nXiFVCk1t5e+mp/tWenvbn/9ppYuc+HPlbBW9G7ylXkFF/DQVDtjoLiCTP8iFR6EMY0fy
nZJn2m4xKxkMm45PopZ2Ta3U9g7cVYeVrDu3d+JCOUmqtuq13q/zC3QqLsdnxVpJlCa0s0cOzB9A
N8oYOqek+FA51ZfWTucoAIxibNvO6+2TZjgBOohJAEDVcaFIcyL3ENdekATtnU8ROnpJTlrhOA5S
ayJr9r2qz2v/i7n57r6Fa/o9d55wiQ0NmfrRPYHMeNrnZP7nvsF1Be8zb5kg6IuNBvSYlQCHC/12
uM+56xAmwHmxecmxz10YN+uRuBshiemIatq8VKh4qEZo84oqtAxIC/NHcB54wce7hKLXXPl+H8q8
xbLL4CXNTpbz5fa4Bmuq11uBlaNDB0xQXwRsqGd96jOQOW89u5oG11zvtHali8o2HEIaRG5VxHa2
7mh3FwyWG+i1VnC+M+J0tp7nsgU/dPidNv6pnlnMF7CQ35aPQUV1yBK/Qi6zzBDzTPO063hwYWGw
8Q5hODF6pRX17D4ED8t6Fp44zzbS6/MMzJLgeSjsz7dXb9oATU/RNVS18PHrmQOOwuLW96a2z0Xo
bZx5k3A0TbWJHaZ566znfqEHUkwnlW4x1ZiG1q7ENGNOj7MIDzaGUcBJMq1bmQ3T0LqmjnSZHeZi
1Sn71gFvOOYlquhuS9wwuF73VDcVZ62w1zM80xcOBtIIj3pbWKmmwbU78BKEwhs6XHvcOQ2PtPTD
h7ITW+pkGl3XVtvpZRrCxKwW/T6p9HOxuXDDOdTLncKMN7Qo5XoeW/61FOLzXPgvfNl6SzWt/Drt
m0i2SfuhAlT2egbVmQcEXNcD4cxdiFpuoNc6VRCwbCjBcSmaQ6aAtufNv4KA31VdHOilTiD4wXU8
xNq5o849EV+V4vepJ9HUcxmboJ8q6JBN3Zd2UmdX3XlF1tFJVpDu5YFI8YaaXrqsioL56336oykn
EN06nywuapnqU54+e1vu+f0T6OuIJKm/yJoWuGBambXr6ylK5y4WuUpuL/v96NHXUUmykvp1XzF0
0rDsoS6HWAEKeEIba9Vf+bvkoZrayHM3PIfpYzRNTQVlfXFNk809iybXjlJA3Hbrp9vfYhr96q/e
aFOulFunqLO59Op5TAH6gxf45q7T7utQJTnqGuQQIqNSkaOjHsh94a6vFzNVHER4RYALjxr8uM79
hA3ZqfW36F0Mpbm+jlQytsAtmwc8/86KPtf1HBPxZ5Z5VIJZUXblLmOflHdc2Tc33KhnNu2Cprw9
AQgvCfBOtAZPFXCq3E+Y7vYGvx94+KHmWzkyK3gTwTN/pmjicT9yFNs3nX1o6FbPhGkKTY3zBXAr
6aCgbkBqTJa+W2NeiR+h1X6jM2s30lsGGeklUG6hwslusOu+/wD2qd5Pgi0a9Pddiq+XQNnKDVGo
jktIvz4u7kF5u7tkr5c/NXVh48KMkBh96HFAi4im6ELY2cVG/4FJJJryguSIZW7NIJLxUJZPk/eT
hf/eXrpp6Ov/b+wCnhYp+I0hklWe5/CfBXfWNNi4CZvGvm7Dm7Hnyc1br8aF0g/KYa+KhewkD9Su
cNZud3v5hmcdP9CCYTGXvCk8zCH+0D/Zg/2A0i0ZVUd7x5+CfbEP4tsTmb5F01wFPuY8JZinpb9B
wZKSPCJbfIGmsTXVdRcixSBwfOrh4Yo03OxU83DfsjWVzVYv6GSD2rYlvDjlU6f6yOI/bo9t0Ca9
CEpwWwCpAxZnnUqGq1r10/HIXfD+rv9XGZRnV0s+Y+GufKmLNKpytmEoDdLWS6D4ZDkSrxxIngGV
PF7L5ti1+e/A6jaU1SQWTVld1cnAHfCUmQ3Wwa9zOyl4vdVOYhr8+lFvVEqShiFnjgeJrngYm4Pa
yoReg4y/3xZ9HblkEI3LlQWhZLBgeX+qycvYPFfksbPD+zRIr3Eqq6ZavaG8dkc8y/Irp3+8city
NaShfb2SacbbdCBnF67pYYH5RSbRirNj+yONQPASp3d+gqaoqqK2D2yzq2sKdjPxjyqdPzXC3vB8
ps3VlFXZ6dKhWRMRIDLd6efFfb5LUfUKJjy9OUvOWvRTD/2uy91oKsv77ItevURWSxWDBYnk9RzN
bR+lA3pqvt23bi0iLjLm5326qHPmOsCp5KUXk9HbQsAzhX968ZIfwBBQgZDYGhgQSek+lfzUpE/S
AZNFLZ7YSOO6F3FFdyyl91kfHeME9BV9Rkvs8ZUHgVtdXC6fClvdMzouLJqXctehYBLcJScxkDYu
WDdF7VLsC7EVkr+bg8AEmgZUQZb6viPnk7egC4BbwCnNfyOLfrGd6ewX5CsAEe+xo5hK04aqJXNY
LoU8UXeaIl4W38ZFbGjEu+bOD3XXtYZOSvqAzCc8vjx73XoGeOnBdrmMhjI9u3LrDePdiBnzaG87
Yd4UFbp/5anIhnORBlHl0qMKw9O6CZf3rjvDFJqSVOi/7oFoPp9a1e8cpMtR9PzU9NXGrdT0BZo3
Azcyrx1nkCfPppeGDFEfDg+4Yu/qYes11vQFmk8jiJ3Dderkia3uBSTrcdOFYAbZLBB916xCQtf/
3/jMtG3Guuza+URQH++gAsS2ug/M8rsguW2n3vc+mEELQp2Q8GEGxRfYO7PYJ8929VQV59n96qbX
+hyxm6p/8BIU4UDvqNzKx5q+S1N22luuG87UO4IHpxNxMw91mORTzbasiWnvNWX33MUe63qSpzwr
TmLkke/ZJ2A+JS3dCqtNU2hKXqwBsDwljpfje/tunaO6ZT9T9sKzLUYkw+nSnV9d5q0NGi15QotH
jnxF9k/nTWsCeqSNzJZpAk3HU+KV3Tos8mR7/veAib3jwVst67y/fboMJlev4M2KYVILnnBPqF/a
LfRrLR/Xyovb1jtk/oEFd3XZ+H+RNYLCj69inOVpbMM96ywAqvafw9mNiLtVqm04sbrzy+rGtqYU
5nDqrH9ZMX8DetLGy4pp6Ov/b5R8ret2oOEoT/6Ag5rXng9OvGULF/3dl0DIRlPw0Gocyv2gO1lW
HzdtFU/uFzJPiefBWAXJ2BURa9uNWgiDTuhFxHPH6jmd8ClVUT/2fvXUq+LJGd3PtNiKl03S0jRb
0nmacR+Xp862rQTsUOxMZrqFVmUaXVNqqxJssDJQ/4LwfP7AROl+6MtpC0PbIB69jJg4BfcZhXgy
t3hSKCJG0dhPz0kB1r3VY2qaQlPpNe2LyaVQhcXqn7rQ37F+2rMg++LWW09GBquhUyz2uUPxmokp
iq7dV5I81fXvXlq72zbD9AHX/99owximDqssuNSZdUXiiW7Zy5zbL3LxZOzVw4/b0xg2WmdXZFa3
ZFmPrUCZ1IskoEXysfEbly1DjKZXFgdy5Jk3rDijRJ0D/5+m8/ooGPJPdUWXKKfyrop3vF5ryj3R
kizVomDAgzZ/AIINwZvww30S0nz0OnOwchIpT0rZTuylfXYI6eRuiMh0iDQ1HridriTD6DOtDp0L
AlV/PUzdlmBMw2t6rIaWjr2XzieWtv1yZD1uuw5YwqbDNEn/z20JGbZZZ6Xq7IA5ddjCJzTPMKWV
9W9LfjDruZy3cOsNn6FXfnU5QGHoSmFPvf7ohd97Js5cbSz//QdI5BA0IXkNeDqnjKtT75SR6/J4
qcAlUoAnavGjjrRRBmZKivyURBGwgytl0a1Hbm29kxk+Tq/VhtKNpe+lQB/I0l010w+hynbCuytj
jwyMZglbu2nLuoKZYgPaBsr1oQnD5PbGG4yHXpK9KsAcWq0tTzXL45GFl9ZZNoIBw5nSa7BFQRRq
YIg88eaZOiKqqy9cNnEXHl1nw0mbVn/djzcWtqsRvuQ2DtXql1EGDnh3qTYEY9rS65RvhnazORAO
KKdPDmeP6E5+oPi1/Pk+k6SXWRdAQF9HRpaTmMYXOSxT5NDl5+09NcRJepF1zzpVyUEtp3wd49n7
zetf5ezG9uQmvhdESg4RkLE25GTaZc36dQHYtorrZHZTJpMfRtVAog4cuav/LJZhI7lp+iRNvyVv
665e5HJCI80HCyX9xSLAzFJEfutFjhhfOuuLqPKN2QzHSq/GDgspUKbayFMAkJrHdpwCIOx73sYD
4/vNCTBWmjqLlC7LNAJ4ECQncQZM3bT9Kune8Zsoy7PnoA6iwp9iNm71fpq+57p3b85yNzVdxTx8
j+XLuAYqc026w+2zZhpai3HSdgntFuiZJ+71RVST5dlvlt3tsY2C0tRbEWcGABcENXRO1I/lrhDV
vkbK1nbcB8HyY1/TWE39KVDh8+05DWrvXL/zjagcR6IKCBj/p1KkBypr+Ftn1xRi45OuW/zXCz+2
Xo9yGmY3rsA9uO+yuA2KfTeKozOsR0rFiUv1wbU36+sMn6JXKoe1y7KChjADM2n2dlhmMcknvreW
cSPyNHyNXqGMfouM86BdTvPy6ODp2UPPdOnR2Aa1qFU/BFl1n0LqRcoNqPe4bGt1ctwR6F21vRxl
tdT723tuOMN6fXLXOF2qAqCSZLzdSy89266zERuahtZOMF8cK2xBgXkqJ3KyFXsGcM6GBzEJXzup
allTt1yx6soC8lHxaVgeVPePGtiDb3+XzrTxBaZptBObK7z+AzjYPrnph5aBdGuKFEujqfsSkie2
1f9isO86t6JgnQgrhfhtAHQ2Ln5JV48RGUnEvZ8gp9iP1r/plns07YnmsRaPkiot0brTNrxBqsT6
E7J5I+Yx6ZzmpyyR08LryuXkz/SQ5s4BpdyxSrf62q5W9R3zoZcqF3iXS6/XpJMP5PIadHkDAUEh
AOyjydtqOzBshV62rDzpZCPFVrQZkKMYi2VW7AcU/63Agk/DKmqDM+3kxvEyCEynXlzWBQGQAwXh
qjijSiFxnOKpCa3kLtXW65hRzDUxMQTLqQl4vXNHW8V4pv12e3CTpDTlXkNazDSDBubiS1dWSUGe
MldGrl1EOZASR/GnAmfU7blMctK0PVDgj0SvwXoah3zXWMVONkPSyi0iEdPwmpb7HSHp2InlJL3h
Y+EVpwl5jLVONyysaXjtAm4FYnEJF+upH3wwLqVRHqSP4yR3t4Vj0Ggd3ZGy/+PsWprkxJntL1IE
SIBgC1XV1bQfbY/tsb0h7PE3gHgK8f7199Rd9ahbpQh2Hb0QqpQylUqdPKeV5MYDj7eF4jly2QMH
OOT+0KaZaw49oVTaAuWN+gfpHud6vQgvfB6bg4bRMc2gNidb4MPuGVHPdcVOPJMP0WLDThpmr1M6
jpmbl3MN+gCxuiePQOWua5/C3dYLZQhHOo2jN09ji0aYFXWV/Rcr6pPny5MjuzpGlciy8Q1rq+Ob
l1C5Y5szXPGoyE5Dx73LTI7WbnRBxjDPHcgShG4qWXsqxZTmwTXzbU5rso/mtOtab8Xme9g8wxi3
uHY5oxvz6hTyH4d2p45w3sXYQcgTH+DiZ07+Vf2XbLZBGU2G13yW8n5mDRpY0tYdnxaw+GbAFx2b
tnYCR2XEItZj2qQvHzZ3/VJk1aWobOU+w5XU0Xx2EWAWnTiGn/nvwD+x5VtWfBAetAdtUeFt27yi
bmyizOuB5UVBkfixKNlpyg+9Y73ibQRsYA9mH+chKbsLH9YYrXlPuBlarmtvB4RXOowRIfUIsMia
eso70XK7ElE8Z3yz1GPe3vBhdPv/i9tT3RAWtC3SH4L+6Kjx55hG8jkq5bnuiTi0e14ROBLgwUnX
SJzpsn1apU+veQmOVCk92/58O+d9xd8Y1A7C/i0p4f58LsYl9osH0CvHHvszThytiqf7fmDaRtqp
64Wj1zkNat4kK/7dZzLEvrLBjd52gjDS3DeAsK8X9liKaSCpYl+g2eOgLs2KNW5tJKOm+Wt+vM6h
WrcK6ejc019TFs0X9Jrb+PRMg2tevOf+MsyrWtPRrbu46dFaHnBq2agGP9DhzSKsSyfLQlSjkfYk
xYQ371Cxn6xA6fjQ2uooZ+rwsQGCGsw95fA0It9BF+pge1ky2EaHOnsFr0rfad10zqhI1j4cH3fS
jqdjU9e82Pel760Mb93tQD46nXi/9a3FKia73/7/IkAMIUfrfQTPWoP5RIPiEvV10ro2xzXZ5fb/
F8NnpMaeZNj0WNxEefTSttvlvlEMxahQxzgTmvV0kfmaBtt2BVXJL4mDq1LhO1mwJ7w/nN2oOIVu
dwqq2XLBMP0czYdZSzaQ+uCm6uz5aeT5GbfkY0FUh5C5k0sDPsN1V8w8LMtLAQJfNGQ/3reWaeaa
8/I2BG6vxkIU3nheJSimAbI7NLSOGlODw5slQMo8NnyOozUfnpiaS8vEDRtUx4rtu+OvrM5u+Ivx
X9Hvl5rR99B7sNQHDHbRcWKyotIRHoav50DFveP9xdqqPLamOtljV2cBZo10PF/K32wI0ZiexVF5
TDebh1xzXj57Ioc0NN4s5HIZgikJSnLu6uF8f2FNptect5mKoR0rlJIDMZ4EQTF8Kk7gOrZYx2R6
7bAVXQR9hFtmJYj/A/V9UGWhidoyd9PgmqeSLO9HORTISYCzSLJmrh49shWWrM2QVuncjUNeCRKO
sMzMq7iSz6t8AO8U3jgtu9I0vuatdPTFmBWuk7YzOxUzuviq+hmgyWQceovXGhZXB4C13A/qPsA7
YxRkcRmh8Rj1i40fTMh1BPQUgPa/hIJg6o5OWnH1pZy5JSIYjPMK+ZUPnC/NLd7gwcHJP85z9HfY
dJdI0SM8thyS9v89tYQbsibn8KuyH/Znr3faTx6u1ZZ9b0gEdbjXOjsSZS9Y3mv+1zTP3ghSlE80
vE7z/+77rWHv67qNoPuju3d7hG3GPxleHNfpENIfhtFcNnJEODrz7ABAU1+icT73npNkpe3t27Sy
mtM6Urg4BxW2vbef8mJKCpU/Kr9OMjCT3beN6RNahtwgH+6ZhG0A3o0V6F39PebDP10tLatrMr7m
usjAwdwOKd1Ugn0pXIPfa6++3p+7YWgd4oXs1dnG3HdSFaoPC1qvzqIoc0tIM8QDXboxr6cxHBgc
dpTON4lGyTafPuJCaTGLafibM7xIBEHuVEonwNwrWv7hpTgLHgI5S2wqoqbxNZddeYhn1Hp1UsH4
g3Sh7RouZzI3l/umNw1/+/+L6fcctEutSx3wv1TFucw5jQFLGxPq77YeJtMnbqv+4hNluPh9pmCh
uoYGTsDimapPjbTJypmG11w3ZPXgAUnupKSYL13FHjLwWHiVjbXINLzmum3deVQR5FFFxS8uCT+p
4E9fK0tANo2ueS0I4stBzEj1XUjrIqX6UBXLqYg6CwDAEBR04siokE45bLhf+SWI7sMo3mrvqR3U
ecuOoflDHZDE+ApS7ghxh+ItLZz7JHDola02WRSDgXRAUsfdLJQeirIRz69e0ZzZGjzWzHb1Nw2v
ea9g0zZR6CSk9bAick4/1ny6UE9YLv+G8o4OTFLF2oumoFtaTnss2L8Makc12JhnMj+gThXv1cG0
RGeDjMaIjtWAbSpJUST14kJRbJVf7weJCJ76+jEw1Ikg95xwJ6vdLQXtfazy78OIxq/qd1go0DZy
YDPzhOSjJaCabKb5s0sjnkUj24CLyJPS+8HC7LRSvG+qx6no47qxCcOb1l7zbDIUxc6cgKb7yk9N
Q+Icam/BMJ/vG800vObaWVnMN2DEDdoz/Ro7+Y2t0ZwIBsDp/Q+83dDGQ11pFwB4p4SgJqCIZE8W
vp1k+T9K/jh1g64dsHN3KGbt37roBxR0LFmG4aTW8UrNsAYlFQTozaks35VTwf4elq61NB8ZTKbD
ldp8J83GcXHa3Pqhcfef7Z6dyp3btpZp9pq3g3Ed5U8PdyfHDwqUcX0Z9wMeS+6vh2l07aRWtKvQ
LurSdCndS9P2H11vsPTGmQxz+/+LI3RZOFiripylYl4vLbSnRLsn1dxajgnT8Ldf9GL4QClF3CKk
6VAv4RksaE8rWBNQ8ciOvfqGOhqp4mPkER+40gFFIFmLeNzdM1/9Y3c+HVS8RUC8ixCdS6XrnMRQ
X9BndOKVjXXAcIzqiGI3HIMq2wKWRqMC6LrEE1K2/Rmod8pymxCV6Rtaei0lyWaVOTQNPJGIEO0y
+ze6Fqd6777c35+GL+gorYxSskR9gU0E+WkIw6IdtX2aaXZZalvR1fSJW0x/sZGKwl/6ZsNGWh35
j7PUn5fViYeV/Q1xk+/3f4Vhr74CaEnPWbLFoynL8uviF3+qcPjc5IfI1vgrBsmd70UIUTwsw9KB
/rK5jJ3/RIkNlWeavebIboibztpEWINVfGfh/LUHmVSiSpu0jml8zZNF1/Rg28caq67+3I9/N1vx
5EJV5r7tDRFOF+ld0Ci1+AzLOy2MprOnKJSz92PY0fAVMmvnWe61WNlihC6n8pakJ+rYG3OoM0bW
4DDsRIvDvo/Cn61TiXhuo1/3zWIyuua6Cqfirm7ReSmrb51wv3ZFf/Un59gFVodiFZxAKxodPmkI
Cm7h0ievXAA/twGeDYuqo7A8WN0FWBuvDSPqt9HMv1WBtDWeGUyjg64a5nhVERLsGBI+5GV5YlP9
eQqPtSu8Io9sFOQrndCnKYqK6zUg9R4Xa2FrfjdN/vb/F9GsFDnPhoWxdIM0xrZNJzKIRwUJwkPb
RqeOZCN4hHpKce8TXep2Mp7K6MOKG9Sx4bU82hfeSp1bqIH8ywdPPoEm4Ll1jzXZhP/fGv3CNj3Z
wAmVb0jVePctGN1vDsIxn9yvxyavJc+uw3HVmD2W5vN2CpT3XnpdAq5ES6JpOKf+/+XtxexxGvXZ
6Cw0zYYAnQr7aQminyTo0yhTlqufYfPoeCsykKYWVQXzt+Wpa5uzlxWPe75ZNo/Ba3W8lezl6s1r
7aXzFijo+6kxqR3w5hwyvw63imSpnKBDjGdjc13q4OrkPt5gDrGI8PAV0oovW+2D2TjFSX5e5izJ
pDxFbXW5P3uTbTS/9achatCJwNLeIxdgSs/M7Syx2LBxdB7J1smFF90ME4IMFy3Up2wV15x9Dmbb
LcK0bzS3HagIoduCU3BAudjtu+sS7tfIsXWXG67yOp0kRwvhrWCJgBwUZYLUDGGnF11MV7AEhjKb
kxL8UYlq1vXiOd0hykCsuObPMt8X4LkRqL2KfxjaIu3nwRLnTKutnb6ijprOHSl+Ue2nFHdf2nWH
NtIrvskm35HndzWytQXyGr0HbIiNpuDtjQS6k/+eLXO480L2vZeO0fphz/Z4qSGXF9CYhzaasbcN
A5qK/34i6LZGRODiTIf2QogbD7kNqW8a+fajXoRPBUGVNcxvVYBmT8QGogvWHoo8r7glo8wRXDUV
4hpe77qpe6z88ttSNsfc6xXHZOmTbHOcFaGnlh+9aDuVXvDPiFfC+6HnZtvXlTK03fzXMtuGvvcW
Bct0ztmnqps/AD9zlVX1MIJryN9zSz3A9Bn638+gg3ItZYNq37z9TbzHofzS+9/RrAIhvENvka/o
JbMxxzOGwg/phr5IvCiq4zATX/Kmck9zuF7vm8u0kTTfLcY8F4qh9O3keCl0yjEhlXAsa3FzpTfW
QkdeuRFZKxdSyylZupM3f2wJ0ltZx/P8q5cXH5Jbh36Ejr9CG1fecSrxIwbFHira/AjQQXi6P7gh
Tuj4qz6P6nwcSy+V5f5nofJcVs43T03QPznozbrcblNVrdO36Lsp9+A0z9slHMLz/dkb1jfUTuLc
m4jE5FFar7D5Id0t3MdN8OlQ3QoV0P+6wVzk3oDrP0s7t726dflzKL2HGsDqY7PXndlHE/TYh7hM
46Jbd/JjTh2LA5sMoznw2rNm8mvYnHvlJxp1p70PLYfW2wkEEOX/NUovWtAo5MpLQWoRJKLdnpee
s1M72/hKDMFHJ+qaQ8m2eZOAa6vi5JdflfOdq/Ip4+mONqr7pjf8CB161WYZEUuHMF3N6OFgWZHH
I3fR2b22ncVtTZ/QTuAphJ7Q7CP2CCXOGeu+iDU/k8gWQA0rrOOvfKmyUs4jbndOJxM5zM6psVOu
mCavncClO+5hDVozdCkzPCzRtKv5iQXlw33zG5ZYx1+1fdQhCIDoUFU5eKM3NMf9NeRLvGVRclDe
hL8ioWyzPlrAhMpSBtDFgpf5egkeR1JYHMH0IzT3ZeXW753CPp3RUuY476doiNe8Ou3ej7w7xpnx
iohy3Fjt+wOWuRLjtePzpSicv8KNW0KQaZ01Z84X6YvGQ2kp4+HDMg6nbM6+kMoGNTWcLrqWLpRt
h3ETKC3RfQazwR/wWvwK+b/Ut1GlGeavg7GWYO8dtaBiuATye9+AHaMfv7vKhkM0OJkOxlrroJ6x
zthBFdTQc/GOT6Nl95hmfttVL3LccvH9As/YWFiOHmNwk4+nMoPG6yg8m2S26ROaEwspRrwLI1KP
Xr0ms2i/kqjqH+F3tjBqss/tyy9+RIdbakdmcVvf272rUz76a4LNcogZ5v+KWYLSNprRoJIiyTqH
pDjvnkrzzYYbMU3+9v+Xk9/bKMtz7P0R3B4PlIjwHITtofIM1wFf1TA1Yq0bBp5D9tiXfezT6XFf
aksANZhG5/TqWMkhDIWbo+NE190BU0xZPW04CO7HZ9PwWljoo9aNQoHiUj5DCW+oftRsBd2CDWNq
Gl5Ly915hL5wX7LUH+hD7bGT2sKfUW2rzxiG1+Fezj64ebhOLCXAOrorjQNHXaDGeix30AFfMqiL
ceY+jNMFn52hSVWbi9h3/M/3jW8ImjqVV1nKABxDKC/5N9LYpT4TNv8SfZfwxhaXDVtflwqmEAhX
W4Cy+dxWAFZMTlSECard7sGfcFuZF67Ft7ocOondT2X/rlrKxwa9vhNdrlVm06QynL46nVfvelPk
T7gVgd+/PTdigvoz87fEbcffW4OrmEfxxHx/RUzm0k76EnXuQgisOKC+Tqw8MZ8YVdPB0el/jQXm
nw1PaFhvIMTfiz3vEjTeN6f7UzdtJs2TvRrvFY2EJwderk5hVX2iDZ5jfSz/pRtc22lmspDm0XQi
UEeAuGraNVNwygohk80rv97/DQZ/1iFg5QS8uxtQ3FGF+DPO85dhzdGYbsUoGmykY8Ayb8pByoFr
3iLcGvVJ76kjQxe7snjOxTEmHq7TU+GpJ1/CbXDTtdqdZIZ/xI1UrWWZDT09XEeC5UC+7zeynzQf
1Qfs/6TK/mYNBJA772FGgi2nLcn9a+myY7tWB4QpUZZ1wQIvFW77qPh6npw/95fbsJd0NBiPNjK4
Ln6KF5InSF5/al1hMZNppTVX83hbLFwhXxl78b4mW+zm/AMw8edCHeuW47p0b8sYIKgCBRVf+E0X
V3nTzacgQ0nNYnhD2UlHZfkz8Ykap9vV3nu/lWm9q/RGaFFVfVItWTxnncVahoXQwVikQ/Y47KOb
huM2PMxF8Js5B2nDuI7F2v2qrEZ/xuOnkGSPSwAWPjilGi35l2GlmZZeZ5uCFiBbcDyw6XFw3uV1
s8fuNpz6TXw6tE91YV9IyAt/k0hPKa/etxlIetXs/74/tmn62gG6eD6IjNE4mm55kdB8BmfN/nVE
lWJ2u3/vf8Kwj3R+KOWzqCkQWFMnBGxwr5KI/3S2PPFxhQ3an932z/3vGKK3Ds3qR0J4m+GnuFWT
TDJ/UKSKZXGs14rr0Cwe+Gh59eSW7siAIZn9UIJceibKkmi//Z7FdWjWUgNlueGgTKu1jUs8R5Ty
uZG/djCcrR1OatGCxdrW9Gn6mHaKLnRYOyDA3DRj03lwmutI+0Q0KJFs0QnKAkmd/9s0NrSNYWF0
vFZI2rDtGUMJPpgehfI+bFV9KllpiR6m4bX61zDsAAag6yKdZ/+67fXHFRXOfuF/3d9WhuCk47TQ
rO3NuEF76RRW/4p8/qPkIfFolFxuTvkie0UjZlBnc4dTYpGPEa3PPon+QMzuECaf64K+frih+Oju
OCHq6EMBPRQ5iw9iOXgA6aK+suU39njUXIZ8RK+2knVIY+GA292ysIbYpJNSVOMOD5a9D1GIz1GV
dM1HHjyRxeJwb2+bQNfgk7wlWRN0fhq6c0z66WEhUTKV4nJk2wT6uygJoIrp4U6OaJSJuCV7l+zl
YFMNNbC3BvqbqM9cOdIQD8We6qsUAuQTTjbxr7fv0WV2GEvqvRoe2k16MfHX7xmODuyupku8rFwv
3J1sqqumhFDH0pWRYsvqIpbs4Q7ZET8ugx8jwOdiCFHka89L9tUBwwrdbe/kby8c1+F1ZHDGMnNQ
78637ALKAyTo7JEO+6F9wXWAHYnGtmILnNKl+6Wfm5MEfoERW63MFE600MuXcpi6tfHSyB/42XEE
e6CDa3vCM7iMDrEDV0BE5tXx0nIc3+1qSZol/Lxuc1y6B59ldJidmAtVdtMtHgZrwgKeTIpe8qA6
3/cb0y/Q8ilfkGkLwspPWxYkeYEVHtBI5PnvJ+fX/S8Y9o9OcDbkQ1e3BDYKiLqurUp6t3/nM1vT
tOkH3D77IqgHzg6RpdHHAleQIJ6WE80qcBn+E2W289SwhXS8HaUFKMUbz0sVWz/nG3tmtmqfaWSt
/qCCLIi6DJlm43S/y4E9OT6zBHOT1bUbUVaqvIHuj5euUZDifeGUA/xZDrbyg2l4rfzgqqzg3Rp5
6T4XKNIMjwXbHlzAL+7vGdOial67zEWG91NyW9QhbVuoxjn5X778X25Nkgxf0GF2/RKMIw9y1B4g
9Bjj3T2ZsubvahcXlgXJ/V9hMJKOtVvx3iKX6ZYp1Xkbd5G8dJ3zRMUx6k6uo+3IsNb73OM3tDwC
weYSBvFcdMeK9DrWrsd13XV7wtJ5aT8L5SYjWT+r2pYS3+LLGyALndasq6eeEwXbBLT+KRQ9gyby
2rH8Yz/RhBW2w8u0zDfPexEdCk8R5HwFfHerLnu+x6rz37tBk7TZajnADE6sM5wpCAVuOdmQ2CzV
16hS9Smo6TEoMddhd2007mhrgyMsrXhkYoqrUD7nVno80ypoblzW+zRSp9jTbukeGBHXCLCjNo/i
MYzOjIcWUNDbjhDopFuSKA7xLMjDLDNJfbY84NZ7DcRw6LEz0HWFy6Vx9pKPfhqBhmmgX9vtY0l+
HPHhQNcWpsqns0uRFEOnOxm96C+cXqe9ZYduO4GO+0K7Im7pkGxNt2KJztB9mM4j7z4fm7t2BnQ3
2kZA1gAl3sZvec/Gh4IVgNNTx6Zp9PbeD3Qx4Y26vd+0I4qF+eB555zkHlAXQUZsp7tp52gHgTeL
CGyZCHFq3mMiQXbTN5/9pbUV3Qzj61ivjoslcNA8khauuJayPS3jChk8W6XNNLx2Vx6jsZtFXcK/
uqjGjV/5MRrO9lMdZpbsyrACr3Beiy/DYnX8dFjEe5o1V6H286Hto+O7cN8UYvHX20UfarDCRZ/E
j9LtLTHBNPGbyV5E5l4JZ6olVrZseaL2/szAtXV/4qahb/9/MfRWMQ83ZbTdqTrvoRDnTd3/+DQJ
W7eaaVW1tM1l+1CEsgFqeBofumz45JY0nvixxppAF2ckbtVFagFGZ4/EVXayuHgNPcZqEegorzYK
CMsqLGqn8stch+cthOQyseHcTabR/HXLlzoT4eynfuEkdCsfXWASltnWvWAYXod3VbsXKrK7yGo3
mXAWPQw7BVvvMUqIQKfWWv0s2xfIz6JApE4DVAjU2j714fx8f1+aZq/ftSZo2DkBKjgguf/YNsUj
eHSuPbdxHb59mAc6udZOPL9o8tlLnSlnJ9kqdvZAVPU8EeGcvVZlUxzQmViS27czq0CHei0gDKyK
EXTPCxAuE1KFwdv/ypEnrq738769DH6sCzJWTTitG8Mlo8iCs5/X18KqcmAaWnPhqoo2Z+oAI5B5
sSeRy5fYJZslIzSts3buNisoBPmOqE9rNMQtbotiWoSWIfBoHDOMlrahvXrnuC6uaa0cN16Fp+J5
qyyJv8k0mguDHXVfW1QA0qih54i2l2Y+xu0a6Kiu0a8ky/C6kg4D84rvNGJlf84m1rnvwjwqj1GL
BPq7csFF3hSMoKbRTunQ4VUc3B9U2nLyt6v5gf6sPO9dCFAybu1hFXZxtov+3PTAhzt+j8IPYdVp
3ius+9wNX0SzFxaHM6yL/tBMhQtuuw6cIFHWPpaqxAeH6euhDaW/MveZL3oXfMcpHyb36mxZ8WkD
as1yHhv84RXazhudjCI6AVDZnPLuryqEuG1g4wI1ja5FVVDUDiqI+iD1pXy/yV9qpVffO9ZXEujM
ZxNls2xDbFmny+IRuqak/+UQG0GAae63/7/IVByXKdbOdZBupXjXkikpXe99YyUUNMRonffM2RRd
+o0DDlSH72WmHmQ9QZpySxx5SKeaBzoebhIZ8GSoj6Vqyj5H/q8a2KlhO9RuGehouHJx6wzlfAAd
O3IOG+/T5BWPs7ed6VQdu98FWigli5fzlkJDuB6n6+aB0ZoEV1LYmENMC6wFU7mWULmskSryUiV5
uV0kHc6lOPZIGuiIuFC61SAJqrdb1SUonj+oMUzycLI8thtmryPihBhQiAvxotV0/veiyj6hK+xp
acmxuKAD4vCmAmTLir3jO8HzzCdABvNzT9av94OaYffrYDhvduqxcwVEc5ztgrpJXNfjmTb9FSRu
p/ufMBno9v8X/hshV49yWgUpYxEadj3kpM3jstkuMqbhb0fBi+FdSTFmh+qAW4WPThEgYc/+cGbj
aDYNryVBW1tXqlqLAO9ZInWz4XST1wgi24ufyf5aGtROdNolKCrSrGPnkpK464o5zhf1cZjbb8cW
QHPfcpJN3vcoI4I/5B3OLhzzxdmpbFrHhjP3FQ9a1OzA0QOG3jfzZWBlgUaA2vaoaDC/jrTaC1A7
VhMko9ametpZ8NUv85iD2/SQaXS4VdeOwgUaN0hLR6U8e2wGJ6nFMZB18BrDDVY4v0b/gixxSx36
qv/LUao5VtHT9QHXRTjo5L/tzNU/u1V/hirYecioxTSGnaljuVwo+Ox7U2FnFlFCXJn0S/9PCw5o
xx+ONXgEOpxrJgUfC4LK0qDy9xRCeQQAPu4U/9xfXcPO1DFcbcnhqFDvQAvb+Dnz5bdRHSNFCnQE
VyYJ2vpKHInKDU+Kc1wgt+eatcfUEQIdwlVFbCQOEQHqSuTkuuPV7VUcHj0TdfhW45FSgYXKT0tv
+bTvZTyv4+e1rI+l4ezmzS9iMi2jnPVhv6Ugj/zgU0Se4GCyoCO3SpKrGjTNWNM5f+RgM/Vk9rAt
s+WwMm0ZLdyHtAPoKQCiqqW4kLLpXRDJY/6qg7X6sih5O07ejXbjOpP8XG/RI7hVDs5ci/JbjX67
ur49FhHWn6DrnMUD2gkt3NKGOKwr82YT2jlyVP7TvUKhSkbLLxf0Ei2xlQsNdtfxWOjnc6cywH1x
dVpkruyjIqHlndQwdV3ecFynkM8NDEPW4LzLOWmn7bKj8/FQkNGxWJNqF7Js+Y6rldeFcc8E266i
AOnusUqJjsgKotxrlhxtiJFoHxbQu5VBfe6ng+VCHZE1O0ENskYMD67OL3UGwVLRX+RqI0owWf+2
4C9CgYsWi0lNgEpTPI1mE0Rly/XqimNAu0BH+lQNzYoG3Y9AAXcA33Rx0KwPU2ejgTRtSy09A0Sp
h6hk5qagEvqh1ur7zINj5MOBDurJ3A4nuAzxLjQuf0+MxH1T15BXtomSmeauXascj/CqpoBkDEAX
l2X7jOB2LL7rkJ6ion0JbWxcqWq0VjPw1D5ke/n9kEPpYB7aFR1SDNilllN+8TOvxIPuYCMjN1hF
J81qhQ83WrEfZQTNTQ7GR3HQk3QQj/IaKTdW4h5L5irO/KmIC4eESbjZcjKDM7m3/79wptJZoYiS
4dgOhwWas83F9ZzHSVaWSGmyze3/L4bfmmJZ1j2EfKe7VXjOyim9bpyju+jYymqHa1TVaMEIUapo
3P7vsYXQU+cC/n5/cJNtNFcVC6tY47Z4tMnXkwdSVvSanLM+uNwf3mQb7XiFYmY/9hsWd9iEeBYT
268qU51l8qbRNV/FU3+YldNAITgK87jhGn4gYNE65q46jqfYysrjBKbpl/GvAViS3vcth5Nh4jp8
pwVj9AppTictBnJSOzlX+7/3DW64f+jAnR45XectiDHK855JUIC30/3syvCydccYNPCs9N/9Hu7R
OkRZd0tqetSzohyNjP2xdxkdu6OaLJhdhoMpEBC5Js6TGPxjW1HnySKTIxdCYPOgqT+waf7u5DaU
iGk5NQ/dVej38hbYc8W876BY7n/m/TGBZlCV/9fcNzaats4k9kqlPu5u8D+3jCxFUNO8Ne9cqnbf
XKg3pbRXwbkeHOcy0fzX/Z1oiCw65ltGQbNPCgVEqdavFFlAXJTZEHeOyM9HvuDruG8eDnhPgrh7
SsfuoS688ziKh6OZgK/jvsEz525ODuBhFwho+EmmLpPKDtU/fR31LTZIdeUCN6ZmUU+8biMIV0fv
ZSuOsdT7OjBqBKla4K8DNAiG4oJXl38GHrxjUWaDt7y9d3wdGdUNOR6goHOQovmYfOzcOfxU7Pts
ib1vhzFfx0YNnetVDlrHUt8v40W16KxEz3EI8aXVcna8vT19HR41j7U7Bgvcyi3AoqnAJNKTJglp
9fv+5jTZR3Pbvd25DMqNgqDeSXaZn/O9Ot0f+vb89Brg6OvQqGIV4waaM5o26ndV/dNGf8/sE2VX
NlgyGpP1tXM1E9O0eivmvgw0UeJvvI3PXpbs67HuaP8VNgoSJZ274AihovvUhUTGY9HYyKMMs9fJ
r4rFGbvCmTmIDgBb9VuRgNKljHc/fO79Y+/kvg6Ocme2y62beLrO89dV7p+pk/+5v7yGnaODo+jE
yZo1PZgulTy5+3garCJmpqFvzvAiVZXIk7I2Q8Lk8Vo+u56v/tf5OdS0js389tkXw2/7vk6K7Ry6
NtP+IIf1Y1SywYLqugHb3tj1ugQho3wh3cx4ukw+f8Sh0p56MM7FQ42n8iGsfrcLVefW9Wyv4oYI
oYOl8qJoQuagzLp3WbvGRZF1/xtqup43N7eRY5sWRD+B+a3sFKKRf222nxJ/xF3u2H6AaXDNjYfF
BaEI2EHToibBl7XG9aqcgdc8tNg6YGqTyLQbhcX22hnVlSxiYM/PbBggw9x1vFRAQxE0Du5sTjXk
p7mq8ms41qFloxpChM6E5RBgRLLb2ykAshc6foO00OfG/Wf3i2OpiQ6YaidByv2WbPpsjfcuehId
BRnHMZ0QX0dIrU6xADqM4feuueY1TdqxvLigq7q/tIadr6Ojis5fvV3ibFy7gtdJVWQNO/t83VQC
6pXBO93/jGmNtbS5kS6P9gWadUDMn5pheLfR0VI1Ng2tnb5icH007mNoHwJPA3XeEWc6OGvNZZtp
kjSL4FWsbseHBUfN7y1ynGPlEF/nv0KjS7GrcvdTMYB6TPpcfZxY7ZymGU2N9+1uWF4dKwXmUogK
Owpvv1Hzoc/WZwWlob21cRSahr8F8BenANrQlwHoELju3H9m3XiuavIxmGwlBYPv6pKEgrqrUiOG
p1n2YViW996+/rXm2anBi8l9Axl2j47M4X0rF1ljDZourBIoCNZXvMLb0jfTD7jZ7YV9aNSTHUkh
aiKt+Fw3ZZRAjul3sQVdLEPxz7GfcPtpLz4yyv/j7EqW5GaZ7RMpQhMIbSXV0Koe7PbQtjcK+7ON
0Dyi4en/U76bNm5KN7StBYUSMkmSk+eUUKVgIDSiKTfWk28K1gdTafTThhvoVllxXlY2s+mZI/BF
Xn4EqW2UTEbEINN7e/6aHFfF58w447nhpCbkXO0s4qubfR1yz/q1lFMRTpAN+Wn6XbHTWIpLJz6e
gOZrtxPNJsS4Cbndr9FLt3iHdNtJOYcTh0sTD+aoPACeEyyGTx/nKjc3Qp1mIVSgjgFSrAKCA1iI
hJ9I/9E0hjuxThuxQjN3FadT55498gLrUEmxPnvDuHywDDA/3V5l3dyvq/9qlzqG1clmBm8LZes9
bcdg5cO5TTeKSbrRrw74anSw6U88JaCrmOouzMz7tnbCZV91kJDrn74afJmyUaxjA8T1iM64s7sA
wxGA4anaasHTzV7x4Lm117UCs2U8DSyqrB+ZwcNGfLhteN2yOn/PfqTGtXe5pnHK5XxZPO68mElj
Hm6Prpu6cvrWXQehgcwBdqma7vAwjN7B9J0prY2bgG54xV0HPBWiCx88XlkioDc8zuJIPHtAG2G5
JYqjidEqOgcXmV5ArgL2oXwI+3pGe0olwqrAs4qVm1s9SJplUOHEEGN256wHo2MxFiIcXTw1TQ41
N7xLN7pyEEO1Trj9BAjZUoqzMJ1Db9Zfbq+wxj4qYhgs/EbXUpPFQOY8guLsM0G/AW1p6LdbT06a
VVaBwy7Ucewe+FvYZpRHnw8iIGhWj9iabJUhNIwHRMVJ9XVvVXVOGKha6h+513yehX3sV/noV/LQ
Z8kFjEAfshW5ddPv8w0VOzU6zpgAyc1iSxjntDR/sDk7dL6/AbHXWU1x7Ckfl3K2LRYPdvuIx8wz
Uuz7BnikfeuueHaWzaTFZTJ5V/c/+umpJmk0NL/zTQYY3b5SXLspBn9qHWReM569osbu6qMtKxaS
cn7vCsE23l90f6OcyJXbFjLtgBMyS9xdnbRHnUXGnPlx5e88l1UY1drbUGgrKPav7/8GXBoAPKPp
oEzZbPigZqlVMFUK/Vp3cIFky7k33Dem9ysrZBvlzkL37VUVTiUG4RFpouWqWvkPM88fnN5AVWpL
DkgTn1Q4leihNwp1RYpOf4M9CR+N22HCbbzp396suvGvhnt1RI+cXlsm4N1VR/mJD515qu12q/9b
N/r191ej125P2yTB80Dpl4CdZtAqMTxvX+hWGbD6quPCX3E+DxAXPS7c/+IsYxPdtss1/r9RSVMh
VaPPDLzKChrTQpx7IwvRcBUicEAPyD2hwejoiC1WT90eVfwZTTg0pyNw2GLKD9A3CsF/fQA3704z
KX5sGYDH0NzAE63dZwG0RdoTNf1y3/ZX0VVd1RJrEFgEScgQAafwMbHT8mTzT7fXQWMcFWKFNr2i
WiWMQ9fkiHJX0C9W6LKtKo5mg6oQKz4ko9U6CHKj8H6XvPhCRfJ538yvcfXV3h+yjDUd1hatwfSQ
je8Z7U92wzb8VmeX6++vRq8kMzLcwQHeH0wROIxDULF9VxdsSwJOZxnFdRlJSgss5oj2C6FBVeDh
x+fLz9u20Q2unMCoEC8DUK4+9BSdKFnJafS2YFu6oZXTl6L1D/LcJYY2/c8deIQDo973FkxUXJVN
+lHyJfVBoVmUYe2BZX9cs42s5O2+NmIrfkrNuSd1WvhoDW5eRNNfZF0Bn2Txr74noY60Rq3XnoS/
D2lFVKSVKO1uqBk6I/FM85kLUPvSZDM2a7bnP0irLCs6vxtoPOWWcyiu+fq48OrAwAe1Edc0+YkK
t1pr0tWgvame+spbyJeVu4ZzIvbqWiwYuG+laYDNYPQfbm9Z3Rcp7syblEDZDplEX0Iuw1/G9TA6
1ZeCjns/SHHpurDlRK8cakLmWVSzhRznacwjc6i8YMBT4Pn2l2g8RCVUYqRqACWdr7xE3Vydksrp
VjBDGe7GRtaNrzh30uZofViL/K5I6/th9u4NY+tFUbfminMjWwTdAnZTnPRoVzVmI70M3TgAFjf/
dGRlbgAPdF+gnMjoqjMTdgUISV7f9SntgskftsCZusEVPxc5FN+98o94Up7eQVqe3Zuw1OH24mpq
giogax76ou6hpIeMOv1UDW1oruZBWPn9IPmB5v3x9t/oboUqOiu3nTKz+yq/m70+cKQV5e0jzb0g
oVUIhvIQL3QHDwEYfbK3/1FjNhW01ZKRXdn5QctQdT8ITUngua3YObji3FBVTtOxnfM7KxWfVlze
wmJBs9Ttmf/Jhd7IJVXAVml5iS0ML7uzG+fIVnQhZn3g2/3R5itKSvMZHeTfWDWCxMINurEPuqWK
nLTEm3wR8vGjGIrDOLN7g1aQswOrrGuGqOU8Fxx0fXKNOhBRJ2QOfGcJoU93ptMa0m4fKwPuS39n
GmIGatv3YfhRZt2xblL7AKJkGvAq28fUBfGev/+CZGbSU6jXxMPIfnmTew/iq7PMtwKSzieUqAFU
EhgI29RDk6x/58gpKHl2InIFPwP/Ac3Sd7fXWbdDlagxj+ggRp6Nd2ou0PTug/7Sn9AQcHt0zfmj
QsUaUPx4cvJgI/sZXJscPJA8dgdv66r29oUHynB/r0GaJdOQS9+PTSKPA3WOJu5T03JMp+JJDG3U
9O5GdH37S1wVM5YI0xcMat1xVsnyIUVqvEyGF3uc7PwDpWJuAINqrF7uxQvxm1DwWUZjC57WWYA6
c89quCpyrBmlzPrBoLGVlX5QjvgftFd6eGPOtsKGzkzX319l+E3SA5zAE/yF52QBk/SBWkUaeF27
00yKY0MVhybziEazekqOoKqCMGp7NOYium0izRHhqugx1P0ZUlpky7XJGXTrcSp1qArPJKVuHUBv
0Zk+9HaRNI+0au36t2SNXYaJJdayj5KKTsZGQU6ztVUkg5PyPsuHxY+buQ2LHq+VpXOeGjNKjCEy
HfcAGNd/tz/67RjgqpgG15hE43TQX6S5MA4N6/ygoezl9uBvZz+uimjIywJtY5Xpx56zHhN/QTG8
jWzLPdaOdbj9F5pNp6Ia2sEg0pPgrGQsP6dtHhJZH7Li567RfSUQO3S1K+5A/VjMTQw4Jg/mMq3D
ztqHO3BV1B8dG5dXEtnPtM5Q1Rxd6+SUm72HGuP4SuZGUb+3Bs481MqQ1njrfOgM9zsEtTcSBc36
qog/Q1pjiXIfan2TMQaVO72AcuQdW0C2VLt81zniqsg/b0wzngB+Hdd2OYXMS589bs6Rz7ewBxor
qag/njR5KkHrEJMGVrKn8j/OyyNafTespHExFfrn27NltAW8oMvLH8Rx0T6cg/bu9g59O1Vw2fWj
Xgddg03ESsari1lIvZzzMtuP3lyde3atblX7ek1dVQIzFfPU0RyML13RRw2BSPrSnf11H7DZVXGA
CQNN9sItP+Zlg87z4WiWdQxCnI3TT2clxY+zirZzb9l+PFvOk19aH/hoP9KBnG0nCXIx7uuRwzvS
36thVbNjJcnkx2XpWgd/rpawtez3t5dat48Ub/Z4boKSvvfAdG8a0SDmdQrGGVtrYytpvFnF/k0O
J3m/uiCmSOSpkSRwoArOJxJ12VbOpnE1FQAI52adyJAiiAYdJpa7hlOVnED3vOsm73pKXt5BTsek
BjqTkhF1onVYk3ei4t6P2wugm72yiyz0n1f0yhMFeZX2Qud1eAfBUHKRTelvoBt0a6BsIL/0XMKv
fmBkCZ5d85/TmMRo0o2sjm7pTOn+Q9lHpGL5OlFUwJsM/ctOX9JoAfInyBs7DQvW56dd5lIRaZlt
urJrwLRNlxXKyAL6kumDzyu8S1A6DmTfmqtsUcWY53bbQL6vnZjoI5IbeDWw7YQPh33fcQ0qr0Js
561OVkOVHW0LDQ2WCjrk3dw5Qcqnrdq1Zmf9g02TSdEkI8iTMwfX4kE6zxKNb2HP2o+3v0ETO+j1
j199A0Sa6gykV/gGAH/GIJ0t9DVZ9rjFXqEb//r7q/GZrApvbSc3TvC2+HlwSIencLIPr+SqpFGi
ruai7YBKbtq0DLIBBN+omT/fNo3GHVRQGhol6ULMjMWOPX9Ym/57k9OwHpOvjS03GAN01lG82rRS
X4yphUddtE97i4zzTWSpbmjFmefez9O2nTwo7JUgkxsiWee7yq6uikHLxJAYS45g3TZwKNMO/PHr
LpOr+DNonvJiposX56CCx1NNced49se5XH8w2e87zVSyKHAJgdZ1svHe5KbfbdsA2LO5L+QQmCg2
3f4Mje1VwqiudmThV4zGM/lUengqdsTGyJp4oOLQ+sUw6ATu1Xjo7dPI3hk9vYOy6sbomh3/j2Ti
tECttREszhbr0c+WsJzXp8kvI6gqbcRMnWmUgxiFkpl6E1bYIawKZZ7YASmXjY2ps45yDk8trpRj
BjhMzVgvY7IOaD5miefLOO0zcHrvWl4V62GDhpCRFK0ii+iGe1RofDtwLXczddd8hgr1WAzWV6xn
gFtl9nM1sENBlrhJ6uO+6SvH1iSED2WRBh1ThdPecd+do54lv/cNft1ar+J9kbtEDB5KJbiTPeSt
WUeD57gb+1NjGKKEyyItRmNATTsGRjXoxZk0Q2B7G7UV3c5UAiZ1pLT9rGVQuu4fE382QrQfbeGn
NYOr0L95bawxHeG3RrKQaPLwKGrLzYcYzS1GJRIltgsuRgG7zM5zn4JD7jTOXxA8bfnfrlVVAYBL
VdqgbAT8u7D8j07nGRARXLdonHS2UbaMTIa8zQCTjqe+C9eqim2Rb1zvrkP8+17hqog/z0g8NG94
FATbVcsDdF+RewdgsKBshuyQmctWB6vuG66/v9r2M/OKbEGfY+yD5T/MCywyUBJb54muAKmSpNnC
pu6QLQwy2uhskfa0RolIRFBa1hL6I+HRKu3sEdQORZDMXn3Mm36L7UlnQyWo9raANtswgmOgJOlz
ktaoeK6QVcpWYwjq3E43bgW6/1Gc215rXq0d3DmzlyoYuTgPK16SqiU/gCFrX+hWydRSC0jDDiTT
SLgKEcm2k8HQ7EOguyqjF/KIpQRjPO7hw/jdKY0Dp/xC+PJ82wk10U9l9epTAc2RDDgW0y9OIIIL
et/6kDrNxuGp2cIqCI2Qas3Bo8niIl+bgK8kiaAys5W4aFZXRaHVLAUplkCNwku5EzQJ+yYF+TA0
xceSOhvPALr/UHZQXpK6BosgixtYKnDz4ez1XRO2VX0kjbNhJp0vqixfkMWs/EVeET81cR8tz3so
q244uKjCXEvwJJgrSDT0zdcs/+zPxdbZp/m4f+Bpbr5kIgfh12oPANQ8rGn6bGdlkAx7/4H9HcMK
QN5caQG2sxL7V4eOlbKe08A3+8deThvW032Fknska57yFLow6BmuPk6JiAUx7l0+RWOxRQar2ccq
FRhjJZ9ziE3HJR5eqy/1aHy57X+6ga9++SrGMzklOabvI+2DCnRTgZXO5MYucg5XFWUEsKQCaAZ5
k9d5ViAd44s98a1LuCZyqARgdgIJ3cYE+6grU+NRLOYc95klIm9pumifcZRTYrSc2fEb+HfZQS0U
T2PlAFVSMsudxld8m7DML4aVenE69N+vzQjQBwDL01b7jWZt1Xd7h5VO49WcQkDNeiqc+euUNRvn
mm5o1TIOWuZwSgL3yZ2PhkXvjfb3PpsrGSs6dAtpVSt9nlYUTTlwJQGphy3KD82mUVF1BbpfQIqy
+rhGWY+elfzXrj4QiFugfE3OquLqGASMKcTlcNWXNgl4Vh0LOtyj7eynkfjg8t9KXzTmV8F1Xbp6
luxx25mm/Jv/a67HjR2ps881xL0KB65nL3JNO7wO2cs7l2Tv27yO83pnGFNpzHD1k7k3+iBKs9wx
cKe8O7BppxYnLqd/T95wm7XoIf6ARj8/crzhbJfzucmtfXWtP+qnr20z9EbnIs8C2T0vTjmV1V3F
x+rd7X2vOUQsxaN6My1WRwKSabbt2a+tSJrs3ZR/Jyjm3P4H3doq0YbbniTN2AFM7Q3P1roEvTG+
F/0+Nhr3T2rxyjyVrCTtR7w6GdR4QEU6HER/GdItElXNlleRc2njrwLCrgD3zm0WCuYlkcf6l9um
0Q3O/t45YDYV9bIM9Nln/BcjwHm5pP1+e2yN2VVknAmWia5IUByah/mSWd69yNZ3RV392De84rFk
KUDWt+KZpjDpYenN41XZxqv30TS4Kjiu55UDDwLAH+jnQ24s95lYD3Qyf+6bveKyUnrZ/wkMtIiV
HGJRnE+Hjs8byfN1/d64KpvKlkejdT50Nh5/RjocbUEOKcvuBse+jGl+yX3znhP6a9+XKOcWFMxG
q3YgVlEXdDrUovpa2FlzXox537uAo0LA3FnmpAKjaszt8j6RQx3OFdtiaHx7lzr/oL4K38jXGeEH
INTL6pYnOlTPNC93ZYKOyhUmULN3S4E0s/OEcSxF/5+VWmZ02/Rvr7Kjor2Mspql5SPN9F0+xw2x
fjm+VR8zL3tKWPLijcWLmTpb/6az1PX3V3FOQgKjQHXHj3uU2IGDejTxeCkBLrv9MW+HIug3/T18
3S4QSB+l9+IyGViFvCSD2Hg71M1cKVN3pe/goRCVZEtkIV2nyEMvXGFtUeq/fYI5KnxIeF0JIWOX
xTI1u4Dx8iCbnge9i5J4v4+fCev4t3nWpRugOZkz3Fem2HJ7tGQ1cqtZUGd7xYfbqrJFm6MiRd1+
PE5yeOG8SzeOX415VPgQ+LDybL7iKrlEn7QwTnbqfplAMlUW1Zdde0cFD5Vj1VeF9HFf8fgLWVYz
qFt3q9NYs3tU4BC4/9tegiQ2rkiHW7QZWYYVE2tfr6mj4oZKKMVmnMH2E3OKgJlj2OHWG7BxCxOv
WVwVO9RXY5E2DuxfziIPIXMOrwUDwuG26XXWUd2W1dC5b3CV81YrqrCq4O85TXRf25SjIoaKsi6M
eUk8tDyg20i0oxXUzhYAW2cZJfXs1hV6io1kUHu2sgBP2/9NrtzIrHR2UfxVFqN0Gn/yXhJ/OEqb
HSnss5hb9VXd8IrHDn1aQo0QTfyrSC6L8TlzF/D0bnX3akZXMUKraw9NlWHLe+YQTqQ+pul88Ptd
5Aagd1D2jBgaZOJmKi9D8tDM99I53t6Lb0YajKvEeUy2NAzbXc7G4kfoRj+KTvIQzwaXxiS7WjPx
J8qmGblr0awkVix9Yz42ci4eVpt3n25/wptbEqMr22acBtkSxxwvzXwZqkec5rfHfXNFMa6yX3qI
bgpo3Y2XSdwt9Ul2P8QW371mymppwQQdPXaf2V2GRj6BfGEKraSdDrfnrVlStbBgc9RmywHzntPT
bH6EgB6Zj2u2Uc35c8n8J08mnlpPAM99IvjodheHN2GXkqhln2l/N61OOMyRQe/dao5oHVltHhTZ
xs1FZ7Drt75KpArI2tp8HIZLuh7d8ZDIjTX+Q7v+1tdcF//VwO2cgTdtscdL4qIrdj2WQxEAiBd2
yU8oA57XrAVM3wm6PA3cFlTk/V0HEpbRhzhzHnXLnsMYNlW8u0+bpreywsSSlQEYIO76aqvnR7te
iocv6OxiZWJ1F55+NF37aI3O3WI4kePMYcF/r8Z7UTxYKxrjHAjMLtnGdUrjPWqNwrZECarcZLxk
7nM6XGbza5K/v73BdUMrDs/yAcgeLzcvhvtjXR8TlgbJrgYDrITi9MjpqmVwW/vXsBTMeRiKDspA
VUJr8KFJp2XG+1T2nffeps2anj27XdY8uP1Zb+9xqubEabcIyrvViufuI/MflnrjDfhtc/0jLQ6o
50xt4o4Xt7uHCFSaP+TJRjDQTVmxlgF58s6biIlUw3oEuhecELsAq4SqKXBjLrXT4WPiruGPnsfX
gKT1VkOOZt5q8ivQES8clBUvbDgay1PS7Sn7gczQ/zuaTHweBO1BYiU6EbJiOHbj1pSvQ7wRqNQu
Te7lc9I5cOOJPxS2hafVNGrLB9tZ0Sz40ppf7SS6vQ+tqx+99Vfe319h+SJNKxQNLpD1OpWH+Zyc
/VMW5BGPdmk/wVBKPG8dvGL0yzhc8szmFuRehhGSRKm5hdh+e4E9tRR1RdEKASGDi7McR+vIttBb
umiqtlCCBKUDr4c3XoaohgTr2TmLU1YEThdYh/LoR1vVb+0iKGE7sZeaQlkGXnta76ujPLsBJFNP
XSgi//72QuuMpKRlfZfPfl06ayw8vwty9O8E5io+7xtcCdI+HzO6mg6yEP7MxefR2Nqd19m9tTuV
mDN07mguFAN3kfGEZuUDkoKX7uAe5YMfkY97Zk/V+tmCGxqbCwY6+V4CpDccitzcCMdvW52q1TPL
X2c88vRW7C/A/k1EGke8q/I9xTNC1eIZq5Y5ETUxL6z72fLnDNQJty2iO0UUjy0ne50JR8j0vLNR
3hnJoe03ouY1rvy7olTl1udzW/B05P1lWc4WBNWqZ768G/rAG7YAi7rJX9fiVZa3UEieFdNgQf7W
/MqvQnxN9m1Bff22bXRLqviqQUcIJ/gLhh/5T7crP5tOcrg99NthHywXf8/8CnwySI1j8Jptz/2H
0vXeifTTan8dGxrOdhsYw1bL3XUp31gHtayCZqyynobWilvbDRK3iAkrlmCFghBjOGZuf5DGVmpp
hdMiXcwCKQO6+yBWNgfU8vdlI2onlustXoWLIFIGyPAcOGnpaZw22fN0E1cW2enQwiSGzopBiRw2
i/MwdclGSNAZXgnEFvcIQM3I/FLBAqdqwRpwbrNP0/x7n82VWFx7WeutPmxup/1XYJrCotqlcY80
TYnGRTH60kHbFbizvZM5LaHwmuPtWWucVq2oWLPhTqUNq+QVrg+R7Z3wWnV7aM1aqt1WJc9FOXbY
KXT4b0Qn8VruImEjVG1QxunUJXJEMwPoAlvTCAvD3ZizzhzXzfMqhlnJYpGMY85G+syq+7n6WeT7
0iWqtiNP4KHtnA5Rxp6742KlT+ks9zml2obskGxGm3huxdV8scpLle80h+KOUIG05zKBOUDk3fuh
WN71W0meztKKO4KOq4BWPaZcNo99vgaglwBHykb80w2u+iJUgfJ0sayYG+Y3lueHdbE/T2ILh/sH
YfBGEFcJ1VOnH9a1u/r6yTo6UXvKIWUeyXCKnAOO1yxItvpIdH+ltrHNTtdNDS+seP0wRMlpPKWR
9zx9tZ+miB6b0+psmOxPaemNb1Ib2bKMGhKCdmaMHv9wjaxAHNhd+R5ILo67yXI0ozwqxsgCHUiz
sb00Ifkf2nWeMuinI2MoRxpNpgnsyfyTlx8BedzFVEOo2tpWm+3SuSY1L33+MuQfaB/eDm6alEHt
aEP/IvMs0k+Xev5e2Odxft/Ly5rf2cb9Qp/q9uX232hiKL3+/ioeOeYAzXBwoscCJIFps4JAbdpq
g9JuLcW7C2tq0PiHFV8/LGFzN574oTubH2RonIoDP25xf2j/R3F1cEAT4vQ4vsiH4iM5ticWFRfr
PQ6GY37MTvae11QsteL0tDHADXXNTCgvzkWNPncLyc+4VXbQxBSqHMIVK/MKZFRWbFbtWfAXq2m+
m627EcF1RlLb3ToJYd90RDyUR+dYHtJj8YLz0jktUXXw79JTskupgVC1+63klqgcQC3iqehOzjB+
8os0dNJkYxW8t/NbtfGNclkU6EtrL1PqhiXo15f60yrzAxuClfGNYKVxC7X1rUBrnZGbMFaeA1N2
P2/V3XXjXtf+lbtZgnMjlQi2fG4is+Mnr2w3Yp1m+6hdbyk4aCuP4kZaLOUnaOMZXzqje1xatgWt
0QRTonhz6s9gImoyM+7q9s5bp4fUTCIjr6KetxtrqzOP4siFSA2AIK6OzJyA8+8523pO1VlH8V2X
NrMcryGitc4T0O09P/nDlkK8btqK53ZQmu6Ii2xgWtI0TBMgP2s721JE0thdbboanHYqQW5rxYv9
nlk87LIPVfs89fbGXtc4lNp2ZReujZY0bBwP1BdgXgtmw66DsSRHEP98bdkgNkLQm6gdQtX2q7Fp
ZOVBbzYuim8ze2jYV6t6NMhH3pyr+tOu88xV8mu77WsAfuFg2VRd3NkKZbZLPAHTv26tV767VEM1
ZRliApDEPyg6wMm8BXXULfF1Y70a2ukmkro53m+9DhwzQ3OeRfvUCPIe3f/7XEvtvWKVZ1UegQNA
8R5tnmt07Uq6bfM/D1xvZHau4rZWDR3KJaPXzM76Yh6gTuUdaDRG7rE8Ao0yhOJo7CvSuIofy8a2
0zpFEDJnCqp1814M1cbQmldEqnZV2cmU1rzGZ0yhGdohZGifpjEiwKQ/DAENbHxNN93xaP56226a
Vf+nAddPnTIH1jK2LRKm5GCy30b7A6XK28NropLaf9uvlDb9gNTOmTIbb8jDC8OTdbRv8GswebVj
QUIyTqyDrdb50pufub3Pf1V6dW/kMk0sjGulC3iuxhOUYg77pqz4r9m3NO98VCJ8g7qBM+QOGCvl
FnvvdZQ3fEBta3MMvzbrzJQX07gvi8ioP/db1Oe6oZWDd2ry2nRTBwG6LrPAldRHV+byzQUN0s6t
ojhwuw5GwfAuFY/5OWG/5ur7bZNrjhZH8VbRiCHnZmPFiUyOLTMDq3LucdSE0Ey+GKW7UXrWGUg5
f3GJmYoehAsxpGjvatd+Karxye63tNI1z0VUbVpz86TLfNLJS3+wjjRsT91F3C9H62Cek3BneqUS
q3c1dIUaG9GgsNjzPPeHnLfRQsRpyt3j7eXQBByVXB3NcOBHo86CXo93g/W9tu/JfLcOW4+bmoCj
tqytFmgpG8eSF558SHs7nOpdnQYE79x/RxsTr1Ajyx15Eea5re49/tD2G+ei7l6kYrImIxsNr5Ty
MuNe1MbZsTmTb+TkHJpTEo6x8+627XXGUZw49UqIeTO8LgjY32flAUxEG96r2f4qMKtCpdIA58gS
U1JFwl3CqU2PRrvVKqobXnHi2coLMrYomVcOavFOKshDWZA68FmyMzSrIC0+lH7hX1/c/c4KDLTs
psbv22bXvMDiGeLvrWO3rDTBG3e99uaPzXE+r+/XMAnsID3szElUqNY889EC6w3KM24Z5dQ+LDPd
SK00tldhWhTyp6SQq7ywqlminpbssMilDjw/zw63LaTZmH+yoVcnudf4Ne05uIDc/GzOJ7luZPu6
qKm2fhl+1xb5de7SD/h5PJVhHg64XYTXtNDffP/WBDUVdVW565U2HwsMDEKQZkeRfub8lG6pRuiG
V/y2LMq+lbRFVQakrLn46YNpD0iHrx63Pt1eAN0/KIdvszA+zw3KSstEDiIbw34cmgBUpoHRiq2C
tW6VFSdePZE4ZltaYCgGFt0H7SqEGG7PXze0cvpOKVgjrAlhv4KANbB13otsl61CjCaDULE4i+cu
VctQTOrYWfTf3Azbx0VDVYXO5efb89fYX8XkrBXhK2gU1ph2P6Q4rHXsiRcqNpJ8XQBSu8FQlSHQ
gUfxtrqHLnnQhmkEycM/58suTDShKg4nGxhZmY2/kO17CGEEZQog+vvb1tFEIBWDM06mMTYWon9d
ZYHsHnJ3CtstwWTd4Nct9Sr29HPrNu6CXSn5s90HXHwrt/Byml2ptkIzyBBCyR42sQHwAchw3AfN
MBVvdde0H4SDKi33y2M7OwGt2cbQOmsoPsoh1GAuBqwx2ewdQ/G0bOkHu9sSONRZRPFTM6t90yhc
eWnH5k6y5JfLnc0SwDUc/nv9ISrUJoEeYAkCW7yYHmSEEkBUh0aYHIugvSuP/49S/9XMb/3Ptbb0
asfwBTrAVA7yUvMjLR/5BDmZoopydhlLvPEh6yzlySQQDW+eevnztg9ojjKi4nFGixuttPB1xZch
uj5ksClAr9bz8Ns92udlH8IefMt/f1wPXEKT+dhbKAYk1XHa9xRKVGjOAsH2Krv6MGhoI+l/oz6/
TPOyEf81EY6oDWydnK3i2ip0meLmzg2LaD6bd/Udu/BoS1fx7b1LVOrywgcFA+EVzsjy5DjfRrGB
b9aUrogK17WAvfLKBPXCLpojN+xDfoB0L+mRpkxRF3Rh8mgYGxmR7iMU/y5kT9pBYHmJ9VvU5lH4
WxUC3ciKaxsOd/ysvnpfzo8dx6NhXke3975maBXBm62z8OoalhcEiH2BW+kWH71uZMWVzYmOKa56
a2x1d8SdjtLc6kt8O5ASFW7l1SmI7X3kbG7Bg6aJejsN8FZx2yBvV7FB7/C3k05NkwyOkTQX4udX
PRdid4bsApG53vslW82QgLvvCS1+a3lp0azNDrf/9+1MiKhM9mmPexGoc1DOK9PPmVxjyJk9dn4G
pTR6qatmK5TrluVq1FcRtinaaU3AGhrbC7t0yw9/ofv2v4rsAsyjc4xS9pem7+6BEgbiY4vDVrco
SpZOs0QaU4ddmlZ95HRNkIwPQxVz8pzQ/xjdiBY60yhnP2NosMgtD5miab/k5ueJzRvVAd2OVUJD
30POWyTwhawy7ualvysnyPWYW52ouuGV+GAC5OHNPcS8h8GPQOt5NJ3uQMnW45puayp37ITa5iB7
A8XgOj1KtEDSYv4oOY1MCuThmu4zv4r3Am6N293/OPuSJtdRputfRASSQMNWsl0e6k6+Y9VG0d23
Hwk0oHn69d/x+22quYWJ8KoqvACUkJCQJ89pcc/u2/Q5WvMPI0qu7juXYWZ1wJdfibxkIdmgRz7u
m7rauWyz+K3B9joqS5ZBPUGPFBELCtODL30KagJLwGga9e33N65adHk6ZRXWY1dOn3slnjb5kCgW
5zrTOA/WfPVvL7e0DPhFdSyM22Z2dvfN/f6VC1V5/x2409abp5rJOTvTz2LZpT5LxD9Oeb3fusni
mjM1geMjFQ7YSQu93+kn7XZ1YJlMk8U1R5pSKPLk/TxdqjSvD32+ZvulbSwJKIMb6UisrRSsG1yP
ntfwaxD8C3WpOEs/OOxLiqTsfdMYDK9jsHpPohaKC3pmzY+cJJ7/TQaXtfh1v3VTNKXjrSbPqWZU
59+wZGtSfsuT223X92KUvJ/aE0NAqH7e78owETrsqq8rIrcJyK5plB/lqj4M3GYjw/LRkVd8m+uJ
ptgsaXUe+z4Zmmfp2pjQ3+fd40gj/3fprze1vEYWMypCpudqn56cJ/fgHx8tyuE6mbicyjoYnGa+
oOpkyT801hJE09rRnNZtSefkGxrePm2Hde8n28FN/ETubhc99inElSu+wa3uT7BxLWleXDWVytIF
3fFYfIxQHPiE19uL/y1tkVl29oh74snyRmNaTJpXUzVNDcwGxyuiBPQ6X7ZWWFJThqZ11FU5DiB5
ctWMus0B6qFR4eS/FYCiluYNa1XHWqUcyl2gsAAOf2t2IAj72nfjblymk2USbsZ+57qtg61IxPOh
C9LtPCL63+buM9g+EoIrAFvmPfXLM1mz3erXn8qU/qJ8tOzghqWmw6/qYuV9I3N6lt1x9Q/z8DKz
K21sRIKmSblZ88252bRrP1fNiBpNlSWbWnaDb/PvdyckcPQYd2rKcfZkya7FdnTap1Kepocq2dG0
FuM6IuzLKSPedQ1k0shf3vIaCUv8+a7B0bbm22paF5zxgl3H7bSKH2L2k76OV2Ri7i+kdy2O9jVn
jqa0qwOq0H7gdbtqFtu3pvL418da1/x3nMZmaCPv1nobjxwA5mK0eIBh4Hr5gs+iQixtMPzqBrJj
EI6uRhvuymBzPZwd/JS3a7Oyqx8N1dljKtyBGRz0P3wMYhCQ2xDe796NUOl/CzferPaaiLLPSnzC
tPh7h1/z8AvvBhTVXBzsdtZnINPn3H5/042TRspdaZBdqFsccFs9uO0MNHGn4jkDn/P9mTZ1onlu
3rVR6mU9v/LiMHqHFeTRU3DBF1raN7ivXufQu6mTtzX4jje5PiPx/kVlBGUD80Pk7NAJ/K+Nqn7K
ZIoc/HUjEJe/jDYCBNOwNfcda5aKIkzZtfP+kd6uQhY1ko8cMVg+muuylKUOuIDZdXX7L5A8gAS2
+3fh+4/tDHqlg0M9Z12h+3mpt63cEx9lDlBU3A7314vBMHpIHXncqTZW5xdX+nPc++JUrn4Y094G
GjMsSD2gdhWIBuRUywtpxvoIT1ueKtB0XlEJ9ldLOxsG1LAN6YF1uQzDBPmN9DzN1Q9WOt9TNz0+
ZCK9il4NZEkHZxh/jeozy45u/r0h1/tNm0atbQkia3CkzM168lqI4vbdjvOHsta40GkbQbeCCjLN
PSybdL499m9jPLeN7UHDNPDb72/2MuGwTHi3A6URNWLbvMs+plNlE456/w5wu43+t3kQf4JV60Yo
5w5/tYUbr+LcZuGuAI9/77lxufwVNc9sHiy7jmmN6rvD6C+0qGd+7QkIGArWyd3WOXKLawhAJtk6
I6N9f8LfTwXgy7TNYgZfp8MCaJORKn1S43PB+52f5jGJUA6pkBOC1E7mH+WtUt21kbKbZks7/us1
7esVWgXXDlT+C1VJXT4mC+jo4XuF4r8xT6v0DN6GQzEP8crIc8AeeqhGOc/tyH6zzrYgW8MgVOk5
n9OnYZ3PPQX+KHzowQzNayc/R7k7mEi69QQ2+Rhsj08ptZ1kho1Vj9DltnpL1+fk7FF+rDfxCVS2
CVHMspBMzWvuzYKhk05Rk7OEGGZS8HSISSWOMrAlQ00daB4etuM8L7PIwQsaPRXpmoD4++MK+Mh9
RzC4nF4rAQb0fJi3sbiwDCu+yLbz5ot96YPfbt1sdw1TJ5pfe55k3XwzkiDut3lmMXDYu40UR3+y
JR1MZtL9WbiekGB5PDvDcGq8YTdz//M22spKTc1rngu4I1iFo3Q5yW5KHNEfnMbZM5E/FrzrlRN9
us5dEwb8OobjHmK9n5rWVqxl2HP0ognWOKtAQMSvJf2RB/2FB92X+0vH1LLmtNFcRfSm2XpJV6WG
57lsg/DjOPnLur/fgcHoeolEOG6qyXiYngcWTHswPP6oHaQCwqyxPQPepu+PVwPwYN16frOtFWwR
ZBkXqABU9YVwCencMllbZDwd5ONCmWyFH085VNeWvx/7Js2dR1UMpcwUOePjnhgJj8OanVLCLTHw
zfbvfZB2YG/KI4wMCFLLajv5y851l6OPbwlu8m7LQ4B9mE3zZ9l7M+R9fHadyjBm4imA0ON985jW
lObG7hBAqL6d+LW6Id+Zm2RZtHusac2FU+5M+JQgv3DsqTGnDt8P6SyT+60btji9RGLAxaaI6hZb
nFt+q5fsi6u8hKr+UD96w9fLJCI86KsZCLBz1LOmjYs0QirVLYfQchRE768dT/PnVcmcM8jBXlbV
7crhyOoN+gMkYVg/6TzHObpbFovrmex1+/2N50EvhBJw3hSX1ZU48rfhvFTT3tlIvAy2xznDYtL1
gcaOjxthuOi7AQFJplTqKRLMFnGZWr/9/uYLlrpVTcdw3SxAH1pX2wE1dZbFZNj4dGmg3Fdl66a4
JZdEXqKlvVZQDZCdjdzTsEno2kAy5WKbahAsk1x8D0n90e+jGKWqcZWimDGwHA+mGdZcGTqqYQ1H
wImcDhcIDh/BdbhvWRf7U2XZ7d6HOwWOrg00Qvcg71cYyv3i/ZMd+6fwBELIf264XZwTlmPI1Ite
VeEVcggaiseQG+1Atc/2cojl3/+f44CchGPpx7Cg9LoKl00MvAP4GAW1vUwEcW4rOzF4tl5OMePB
BWnvMLtApTr2OEm26SPDUxT1C7AeiaSoakiWPhgS69UVqhMVB6kHOft9e5wg1SQQkhXKpu9yu3K8
c8TpJRYiW2uUN2I25uhz48SSnXqoT0XFVyYOpdNaDiLD6tWLLSB0X1VDFKXnslfnDd5dBvOe1VWi
SvpIUjxw/uDCXTokqlReXrZcAagqVCBUMnU0s9ymDbuIq53SfGi8eqrwjqogMr3rOxXFXd9ARCln
tnIX05LVfLxNZeBk1YhXznqb95ULufuRyeqxM0IvthgKEigBnYQL2Zw03vwh4Vl+4iJU8SRsxC6G
T9DLLnjlCikbVVyytSFxWXY/EXE+hBwLHL3gYuxWAB4ExDuqoiDfIcCDiggiveoxsR1Hr7rIZxm2
hIb5ZQjz00zqQ/UQxBcj187ncKYD95wmv9QBBLjW/GuDh5E+fPAxVS+5WFIU51RC8muNy+ch6rr8
Y7Q03tNDwZheaeGSLa8lW/wr6gj2wVqcUy/6dyYzQEv99/tdvF+NBQNpkXa7lYWcFL6APa17b6ee
xIcuiNvdtK9BfBM18fb7fk8GN/6/U+lNnDGxMd28MsBTvPt7KDl0z19KaSOFMTWuObConVAwWvAr
bWVMCZIU4gN9iDgXJtIibqCTa7iE4Feg8TkYjcE6VOf/PGQVvdzC66Z5aDasfAXYX9KvtYr9qksT
XgFJeb8Lw86gl1tk4JAYOy8tLluzlIla+52khe0B0mB4vdjCGdpty6qQXdm8nwEaQKwd5rb3FtPI
NeclQb72YYS1CcntuONuEng24TbD6atXWVTRuKXFLHFJqH8M7F/aBHgF/q3a5cmPuoR6DyHMwYt8
+7Q3q35z1nZp2IC93/XIJwFtgSBeB3R6f25N5te8d21ktnobUJdQ4OyffCCB4gWKvufVCcfHgni9
/gJhKVRe+kpcopnvin7etyOHgKF7vP8FhiBe1w8KcNOPoOdWXLyOQK8MN3BPtWDkGT+iBPhprbbd
/X5MltKcWKqOuq3k7BqUh2F+DkSSDof7Tb+/TKleirFJT9B6xTOCoBAljrdRjX2SevlUWzz4fRtR
nfu0DopeqB67WwGJHc7zp2r1/gpy0Ktizyjcx7JHVC+6wPtKUaOqm11rd4dqR2bDIrxveqpXWfjO
zJ2inUuQq4oj4/WHsCD7obfdCt53ZaoXW4ReWhcRwRZU4TnKa4eLo+SuLItTFbYAx0anoK1f7s+0
aSI0by67LWzAl4NXZrb+PXA/dvh8KMvyWwAO1nKzAU9MC0rz6jJlQSm8sbxAhLRK6mGhSe8ir3//
I0zTocXTFagFPXAx43429BCLyr9BPjnpGKrN7rd/253/vNjQP/SDJM+Bksd0l/OC4lAQRdX5ISyb
ZOxsKVSTgTRn3mTT8EmtxWWQYjku0Tbu5ii1TLLBPnoBBh/7YElvV6Yimj6sTPQxraNd74yWPfv9
WyzV879SEMK2QmQXuXVxM037UGS7SfbxtFSxCF5DZ4jrMXhsc9JLM2oqwFoKWsYLi7KkmCBrjFrX
+xNtMtRtAbw525hIhxUQZWxLjrvrojDfK0BdYy8PHwqOqE56G80tJL1rBO887X5WXn50aPFdTrb3
I0NamOrYsUGB5KlXCAIknswXGsWqqWJccONKZjuvTuPckYnjtTHCP8tpali5OqasTz1nyHOXX4fg
qSp2gzzdnwvDzqTjyUCN2bdFXWSXZuv2bRxG6Y9lRXWzUz2J9SGiuYDqoLIOL+hLA+6c6yx/Fivq
Vbp4Sq+PfYDm0os3t4UfIoHXVahpiAp/SVKCjEXmrSJZyTScomKtdw91poPMaO+QbW2d4gLs4Enm
4lS5a9K2v5iav2WZLSdpmGsdb1asIlvWqvCvQVrsNuCCwTplWUYG19MhZiIf3MqjtX8lmG7ILyYF
5JO6hVo82zRyzbP9ALFXtlF+xZ1TpEcrVbap3dvnvNkxcq/1AtStiotX0RhisvEEh7s/paamb7+/
aXqtmB/UgYJFxmSJLo200JWY2tXO4hDPdJwqDNltwEuVN0mpbIVfhoNAL8rAIxBK/JQSlyIfdnKD
YlqTHWj1I8dZQNj0ayQfqP8QgXhAdVRZJ9PZWfJGXFhTfmzxOt6gXOi+6Q17j44oK700C8qxFhdO
f4y9F09AbAoQngXOSYWWQ9kwDTqubFDYDLY586+ufyHDb+X+dX/spnZvQeWbZeMLL2yCcC4uUM78
6jl02GVbbrs6mRq/Gext48NIlQKM4pL3PJYyirfs5/1hG/xfr8YIohyViS7FtVKo5V9S50tSKd+9
omLg+/0eTGPXXHXxqrASHP7U+nIH2a3Y6+fd/aZNg791+cYsXDj1HNaYS1AHJmkWHZeMJa6IHnov
pjrYqyonQsTt3b7i5ZWRoIsjCF9ta//3Y8N3/zv80iV54ywt5NND1MHfkuwZiaPNptJoMrz2lMVH
Nud1hUUzj8M/lYeXj4nbQBQmy2uH7MRp3WQ9JnXzj3g8H70oTq14ZMPAdegWMHaT75Dcv3qFewCe
CCljm8aTYdw6bGusaIOK6w3xvqg/QywJcLroUy2q/UMzqsO2lrRdQjnjWqfG4q9ceTsQdP+clK1Y
3LA/6tCtLGjVwGYBV+oOY7F33OYjZc+ULMk22kQoTMa/We6NT4m+FcGiEGtMNa/jCpX7sRtGj+02
OtPtRt08LCqYv2PksBX1Pl/Ehc6LxfyGxCTVwVuLM8k0ECU8KrnRvYk9G3ZDPIIOvXuCtjPf3Z9m
k400xw0mXKRBDJOeW8LzpJBrm8h5tWTB3i+fCijX/DbLO+X2XVNc10bsQbcX17W/D7wRScr/jS32
z6DcTe3vBadLx8muYMeMZXHpPThHmmunbrFJUWJX6rIpjPPSqXZC5GtMuugxYWCqo7u62vNyEgLC
lwcsgdTBriepJXp7NxTyfR2nH63hmg44cF5FGuxLJna0Jv9bHPcDHOfThPcPv8v2jeLX+yvh3f0E
3WkrgbsEcvHuol4pLQ4ArO/GzU9SMVu+xtS8thScfhld4uT8NE5s58g1IaO7wzXjkSs9Rq9NdTkr
Z5MpVa9F+VNCasaXtgf3W3z/x9MNqPVv0/NmF6nkMPalpPlrD04cvuOQrxHzYWteHzK7jt1vnX52
m03wU+arHwErYjUAfbvYQGOm0d/23zejd1LGqQtiqVeUO1+pG3yGsNxxav7Nc1txkqmH2+9vepii
qphHf1OvK+EQUD6t7py4w1kultDl3R0K9td2cW9zKg+cB+p1UvMpSPket4D7pje1fPv9zcgDsoEK
Zeb8BJb972LwtiSi7nh4rHHtjlS1eTAgpyFeG0D1aDQeKm6Dmhtcydc8tZ3HCphbrPV5kOd2O/Nh
vRQPvfTB3JqfLmtGUjH6/NT448fRYZ8ghPSJ+fODZtH8dFSLl61Fw0/e0rtfoluGxulXW+bWsBb/
CLfmdAM/PFevSHyCYC6ZG0jdRV97ZUnMGCyvx1w0k3mZeyM/DRJyApQEdIdK6nzfzWtlqb83fYLm
sCB4AofULP1jPcl9EdZJ7wcM+ZMmqWZknh9anHr0hQq5rZfIXZ0qOo9fSzfnX2Yg3p4ea13zWF8C
Acjdwj/RgrRIC/s0aaPAMgWGU1GPu0bUELoFb+vLSMGOxP/O5VU0NaTLvD2q8uJxSvzm6/3vMM22
5sLLmA0uo1hNo6MgGfpSQob4sYo27GqaE7MU2h4LnfzTAmbKoKmusv4HtRkWK91WyzuHlh545VS1
U5W5OMyDPtlq8a30eCInF9zH9bnj/ZrcN5FhC+WaO0+qQ06+7/1jhXcswP7r7CnkgBvcbz18/yv0
4CqjYy/TPFCv4fCMWqi4T69DU8RetF/Sa1rZCAANH6HD6Me6II3HGHYNlcbQk3t2x8ASAZua1rzZ
Uds24fjlJzHKfxovAEJrW/L9ffOYGr9tIW/OL9ZvA46YHpJmuQcqOLH97piNztfUtubDdbqujh/k
/qlKswVY4Xm7vfKFuQ2AYfAtduv3zdjdYqn8qZz4qaxXvosyt3xul8XZT1igD9pec1+EJFEP9D0/
FSE0qls6BMhDZymzaUkZfExHyk9eRpCyUvyE7NUxysq9Csr9EjmXEtmYsK8tJ6bJCbQD2cdZ0ORu
C0uVwWHFlTbOFdtVIQqRBA4GzIgrS0tfplnR3JmWpeJd2/inoOq7JANW/3aB+uABUGqB9RqONx1L
3/VeE6Eexj+hl6diVvHSRT9FJvck9Hb33cLwETqW3utZtODM5KcgyJ+zzp2PW+DPpzJN5//d78Hg
HDqa3sWbtNv4cI61bUlMHejzbKR5KB3m+7r6QMtCZwFLHztVWwvpkMGVHzNGbDStprFrjh1wlrbC
D8IXwn/PYZGEkfvYWaCLDwxshKJxX5EXmc+g41iOa2UDxJgGrblyo9ay5E3ZvAZM/Nx871sj1L/3
59K0WrRz2JctZ9C2IS+jcM80lU9tcAhZajvCTM1r3jtOQZQ6YsMxz1vvRHuiwDQ48F0HFjrLKWky
jua0fUmJrL2Qn6J6HHYgYvfdJ+Js43y6byGDy+oQee63Q0ZdghvB6uyCKXhlKUHaxw/ibEJEcb8T
wy6nA+Tb1GUydBEORbV8zQJw55EimVHAjstZUH9kS6h20VRmFhY3w7ToqHlW9BOvZkVeeiAAfIGu
QDZC1odSkb6vw+RTT03u6mb+qffqLlmbKT8tgR/G/ljb6FQNs65D5fNwwS0BRUkvay92vEl3q7Q9
1Ziavv3+5myu5Cpqf0X87mbd65h3bM8r+RCVJ0yjuTIoekbii5q85IBVxaOKwqRlUPy7v4xMQ9e8
eUG4NYY1QvYtQ+XRPO1a+VAyFQPXPJlvskOpNAwuOIpcc3Xo3Ad3fB0MH20lTpR6wB6Uey+ZW0UI
1YHov28Sw1LXQfDVNnr+MmCpV5v7Hfj64th7uMgAnWUTljYEQjoSvhnqkoIuMn+top+L2C/qXHjg
GB8S1X69/w2GLUjHwrvO0nd5h0XTkDXmNf1JwxFrxz2FXfXtfhemj7h1/WbRt8Sfle8P+WtTyZ0f
JdD2I7TesSppbZXwppm4/f6mC5ctud+Cwewl3LJdSMKTM2UnVoeWrLypec1t5RJNYQge2Bdsm3vu
DjvuTqiFtAmrmJrXHJcXIav8EYtUIv0GOe+f+TLEoh0sozd47h9QeLA9KScs2ktGZzXHPBuYexjT
JbBlVN5fQzzSjslxckGbmjL/6Iy8iqfsoyr673XTlfGcV5/vL6L3P4LrMLkUXKD9jEKsl2hw4hYZ
jRkwlPtNv29+riPk1BDkbVlPzeu0OsB8q8SvQ/AF2O577zfv/x+Xxpu1GTq+aoAWUag2+bT68SK/
gsXq/sgNR7teKjBDViKbcX5fSNE/0eFTVHWImfs9y5GNHvCrxfgGD9bLBrJi5ECENuSlKL5WXRKt
z80IsjuwEtQPEZL6vl42UGU9ZP0oAv/cidyjv9EiiwV3qMUH3l+ivl44UM9ZU2wUkxBQlOX6v7bp
IAdgRVPL5ev95fmHRAND0UNI/QkW4nS3oiw+l9Px/iSbmr6tqzfrx5uysBFdHpxI7gz70eHjSwVG
sW/3WzesTr1iYC2QKCwDTC2Ub5NWiF3krDsWdrv7zZsGr21tdZ62kDu57f182KOwNc6UJbtjalmL
R9ohqj1OZf+ahVDzc8WPcggsZ6KpaS0eEav0hrRA2M8hud7Eoe+uTZLN2WR5PjHZXNsvGz56bbjx
7LUZ+JGHWwyFj0tl3c/eZ+nx/xBrQAGmt3kk7JAgueaqiUdwD83fnBH1sd0ci8jbNc4xJSTuXVvy
4f0dAnqQ/12kQrQLV7OXvW6kQtn7kcgv9PZf9K3KD/eX0vsu/IdIQxN2M8BTY3CKxNp8SMNqRl2I
Esc6jLK4E+zf+92YvuTW/Rt3S1HKksoZWjR1e+LZE21f6/m1F3s65JZd+/3l9Ydcw5S2eZ93G3lx
2hcitqQmD0EOMPG3Ht+MvR2HeRjrvnntUqh0yP6ZZt1Du9AfCg3UmUECnsMniib4FlA6xNTzLP5g
Mojmykt0289yrNe8mRKm1GkNBsuw33c1rlcHsDBanWWDRUBHdQhzfqiAnpp8YmneMHId7u5WDXKb
rG1eVUF+NIRdwNJn0wYzrHddiKAq6BbhNt28prSOZ8BA8+KcDR9Wm+qJwTQ63L0OxlCIIMxeyVjv
VU93DlGfc7FY3jZMzWtr0UUZu0PAs/yaFj/5+NtpfzxWxQgBcu1QoSN3fS9C065zhKLOnlUHB8C4
+/5v2j11bDu44h3Jgfa65OvhpgUjd1GSsf2yVzv5xUZ/bJpc7YghXdn4mx+Rl1SkAM083aSMR74P
Z0uu02R97YgZUzHQvJ2CE/aEzzjSWVw23W3f74Kn+3Yy9KCD2iOImFFCvOBUsXE/lfM+4+uXwp8t
e4LBQDqaPcjG2plSNzgBLnupeHN00nlXjt2B+o7lCwzOq6Pax6mUpBTt+FpTJ3HTZj8PNt81NX37
qjcb8QRZEbnkS3DKqQ/u8hXpBEKzwRJsmkx/+/1N62s0ZBwvk9UlUAOk8Hy3208oO4+LKHIfgoZw
nShVNbJBlSQNTmUEeWevO4bU9kxuGr3mvdAsXtZ5igIQLS0vzebXSeCqDXl4bnvAM/WgnSeFLJTD
0xIe3NDvJF8TOskPAX+Ix8nnOrYd+Ua1phlWfoqs3YGpYvrY1W72/TG/0jyXOtuE9/gQ4b6L0iDW
but+LeWXNppt2HyDa+mwq0W1XeXh7fc0rf4+K5f9TBwRl50DVq3QxrRr8AAdfCVQJhmiOX7MZa52
Q6eqY15O/uG+kUyt34K3Nx7QbxFSCwuYJn0+/W+FrNrRK/J2/1jjmvNCMHfqM5Xy4zzhYbkGvUwS
1vKxiEHHXKFuVy5BNpCTG32dvE9zYzluTRa5/f7GIt20sTSgHjm1WwUBqunobo8dJTrAHTvxNvTD
Rk4yfdqmf/roVIf/u29p00rUHDX1GKEyhDEy50Pnfh97GlfONXdsUg8mo2inbMgysKLVE0Geuolb
6iXIXT4WxPuam/pBP4SLaMlpzPNk3Oi+60fL+jNsXzrUKpvm2u+qlaBM7Ivq2tj7i5Jf9w1uMIiO
smratBkI6AHPvVPFSxg+oYzPcmIY7k06qn0rmqpdwzY7E/c5S39Q6BT3A0gaalCT2WqJTX1onpl5
0AEHG7x/BLx9PfXgKMVDFJ12UnryUAk1nPxxswU4JlvdpueNR5FgTZFBxjQsvHhiqepjd7Xib0yN
335/03iXO/1IstscN/9rK3dfF3R3f4rfLzP1+R/wdl/lHsj6YKTq90TOTX0ICiceZb0Dhfsx7z4S
WcYl4Y9taDraKiJF5DLV92fSDqecZQCjW154TH6geW9eAGolxz47z+KLF4VnL/sW1A/VpsBKmv+m
fOZNm6nsXLEphjR7wvCuXDQPcdH5XMdXgeZuUo7C/JZu1sfO+Kv127976Hbfn2TD8tFxVWXRLUI6
AIcVcvu58f5FBdKSvzU1rR2tsuslqyNsEV3w9zCPP/LN9qxm2O3/ICYt+sENJk5OKSoOu/ySzqiA
faH86TGbaP6KGtJmdhEXn9hSJQijwC4oLEegySa33994K/NkgUc15R9JFYKNfInmuM2b/WPj1uLh
oSOp368+OXWKfMnSIfHmhxT5sAq185VgnVS9ggf1s3ranPmzqm3y3yaTaM6ZzkGaV02XnXkauOcQ
1WOxLFZ3d98mho2ead651EtT+A6WSufmSel8TtX3tqRxU38VNt5Ow2rU4VJMdQunQUhOdETOCiwh
IO3KPpSL5f5qsI8OlRojUQ5uCLCxR/zi4ucK2cK5APeSJf4wDV9z0y7yoVfrleTkeAIPrnviftro
h8wW9JmGf+v2zYrffA5QVzNkZ1fmT2KpvjhNb3Emw9zq/KIR8hk5SFPR9Fh8YR2yhBK0TvFARAcG
hK05zrQJLTdl02fcfn/zGawi3ewFExyAZjvZisRlf91foYbDSScbdWhVCB9wnZMCc7zYvnjTkgyV
7f3ANLua46ZbTjfoxGTnchuSOgBVMGq31L9ebgnWTKPXvLcLU54JVDZCueFbIUTitb+70ZbONhld
c16VL6DEXSRBMIZNcvX4Fmd9/f2+3Q2N65CpnrpNFJAKh0jmfB6z6GOQ2QqdDEbRgVJuRbOFTFl2
Zp76CNhI7I0NKK4f0qAEKl3z2FW23tp6Ijg2YfhN+oQnXlQ8xOGDxjV/pRMeC8J1CY9LHv7l3K48
AW0eUiFD4zeDvfEi1ZcARCMPeb7l+KGSClC9G0tlU9A0TanmpIqkzJ3cMjgqJZ9Z7QWHfJi8w2Pr
RTtdWSjXkoxYjGBC2ZfuCpEY2wXBtF40J528vlUoUAyOUTsUBzb5xaelib4sOWG7+4M3bAM6MKqr
JxyzwECf/ByS53wTcZapS6OCj41VAsNkfc1bhVxad2MwUMB/VCwHH7OtnsRgHx0etZa4FoMjl9zQ
jc/VQOJa+U/V3FuMYxi4jo1a2jLtOM3wLuG4SOmgorIOLY8pppFrrtpS1naBg00G8lC/5qINYndD
cevUjiy5P7MhXOfPKhKuE4VGPihsww0zu1QyId3Xrv/I1DfpPbns2Du2RzjTd9x+f+O4I4QP8zDE
d7g0OqaReJK3v8LmAKYZuP3+pnmlmmUQEWbAVQJRGnkqIN9+3z6GIEHnCZWg6ZvbqsDLkF8lnCVj
enWizzL7RvvHQgMdFVWAhbeK5iY9uaR9gpTRc9Dw/f3Bm8yuna6KtXUYULjUGkJFcVNxPbjI8tpC
P5NtNI8tWAiljgHB8SaeoZ4SlL9Y94nmz678cn/8hnnV4T7jgOR7kaOD247jTWO8Sdvbqul1Qsf5
eKjKzXyv849DkMbd9JH3xUtYhYlDPjvuJaVIheXdHmQjljjZMBc68Mdt0lKGoBE+pUOdPQczd+Oc
pugBIkKWtWrYpal29uKe4mWSzunJ65an1Cf7sOueCz9PUMBlWaymLjRHbuvJ3Ya0x3ORP+7zVR3p
VP4zRVE8VvVjIaEOBBqdNhuduQiOlUCRNwOUINlEt0A/qrMxM5q+QjuLsVcTV4VbeooaBBGpj8sX
83l3cJe0vMhAEMuEmOZcO5gLVahxm/v8nNJTHXzb6qeoeizs1/lDmRC8XVpYyVfzwRfrWXThMUJF
zGOep7k29UHQ1ORjfi76Q+YcNhsZ//sezXTOUDAxBWPrwSLUB/AWMEeQ81pOsveNzXTkDw2zgbdt
m56azEGW8/9x9iVNcupM17+ICAaJYQsUVFc3bbs9e0N4uJdRzIPg13+H+72LfuRWKYKNHdELlZAy
pVTmyXOKMYsqW7PDwTrZCklEplBLN/oyM/FizKsxYMuMTj8VE4Rs9oLvOoCkdV3d57e64fE+An5C
hwrntfblzIYSkS3UcMzRs7mRQcdavx3YED6rROzevAaIIypN5xr4P4qJs8SkU2SuzK97iCAxf8i8
eFKpQ77psvgR0WXRawFk18gSMF82/6Rtaz92kET8PunQRMwHQwX/fJuUBT8k+OwCKls+pYwlQx10
D1ZYRt5lf/Z+HLCLIlLVnqU/I1zNaCzop7xpWDJFuPGjPu6uw2UNraAKi1ClavOmUeFbBC+2tWJ1
+Nxj0cgXNDcPXeGP65/7BvU2PIU4YnWo5U6Tzh1hCSQRhwd2yaPm63Qr3pthF/eKnL5smcQ6UV7q
A4qJG0u0K49oNMaHBrgV6+EQFKET3v+UN2NgfMlh2K/CxwIk9u2+IvVWb07o5VGHRFytD0Fa/9ga
Hvb77/u/I9kOsSXfzIqGr9DdSlpiPBaLBcrzGRFGr7ibZcMff3/1GesC4YMW6izJPnVTMHPjZSiq
DaIaRNU19B+//1+vBazUcay/+gkOHGoJoi6WFHngfNwjJyouyHF3fvag/+aXwUdH6VnrFetHE+/Y
wveOJdQl33e3LAI2me91buyKG0NycIkVo34ssp2WLUsa1710Xf6ArsnnjRv+OLN4tFUVcdm+CK6O
hNxYVg1+BrkRn63XpfiaqoTt3rxPsSGCh+9cY/q2b01iOADCt9C5CVpHySEhOXTF4pHXTdWmZzg/
BhD5IXEMKuPOn6rY9RQmK5m+WD7qJ8DPtpw3SbFXUebxuOtf7vuabGTBp2Elbt3QnSWb8QOnFFJo
Kho/2cjCTZ252lTOLsxybOI1vTa54qyTnEKimF2xQTumg8JootMi99utvE17cynR2FDw/V2+Tb7n
nkoaE0dsze9Xnrf14Vr5eM37rw7k/+wzbzYMLVzUe9Y3qb7hiDCbsKzQbqswFYmziiWkqgWBKrh8
WGJpbTB6EMt+35nEB4ViZysKArLbhgieOsJRoTemw1OjJTTC6rJcsyfbN6MpruMtvm+ZkuNALCk1
nqlp9fEhlc584rUhR0V/tq3LqeHFcpJnp4trF7gFZgrhnRfgmf1y/n5/bInpi7UkChK0zfVwHlTm
eHNrF0GqqtAgu1rEhntWeFDEm7EsU+TG3rc8KMMcbHjV0/Z+uOTXIUY4r9J+k2yB2H7vDSWndJyb
xGRxg+vE4d+3VvF8la3R8ZuvrsiKVjPw1/iOYXzY6Ptx+nh/7WVzPn7v1bhT03ODbh5L+vmnfigd
02999/X+2LI5Cz4LcY58KTUE15ZW+d04Bw3O+vtDy6YthNNdZW32jBJhgjpEDLToBTqI77RSCTI5
XPONiMQSXNatIPFZdVju8smN94fiNt2cGAJyoRamik+QHQuiTB2fGEvz4y6BjswWTA/sA3QcbtUQ
7pchRhuI4gJ4W5OIOGJJyZjKzDMHkyXrbb7wpybSLhqOhsgIbJxA6YWfc2OxvuQtaEFr+6lJMu25
yvWLBm2c+7stCRjE0pIFuVpt4DMMyfnX0xzA3IjfrcSfRxWJgMSexPpSt+rgz64QqxdFFaJS9lBz
M9w250zeA1sgeG8xDRSvJHgCaS6TcSNEcehLPEzUo6OV3jstw7g9bJTfHFXSQ/YKE3vtR8+wTHuG
f23UP5oEWKz/sT+aURtlEVH0LEoNU3Bit4TYCK+yJplvEKtJ4znOI+d5e59/MaP6UjS+qs1ctkyC
N5s1sPCjkyK26jZoKGahdvYgEhvwU83NVpT8mwRywf0IqtjJb83P981eMm2xwLRuG5oQQByd5BSP
+GG+ppWh8CjZ2ovVpXqf+2JxBmzwh+JL99BFbdw8Zg9ewi9TkF9OrrzYfg8IAd8c6K4l1ew92IM3
+lZjKGJxyakg1pjapXcanWJXO9b6rCW3TS9u5YAWz8lUCXLJtkBw3K3JVqIfoVud1+NlrdsPXuaq
+Jkkh44oSNe0xqZNFDEVz14y70u5X41TLZgEGqj/e62X/Wg242AhXAN1bq/nV2fforlcFVGzbFkE
zzWgSrmWfGgSL/u5zk1QdYN/3+alhin4KjhMEQkehlk+FS/mZ7ClB/zDHmyh6dtftbNZALG1HPcu
57qBuGepn3b+RPtnmypCNcm2iuUl0uqeOe2wmXR8GcGTBCZDomyufLvARCAb8r87Oy7pzEsDD6HV
Yu86qGJdKtwswYx276B2TRLXXfbNzZrqgi6UPZizSqXgKtl0sdTkTQA7GzlsChKiQcF4YCrJV2RL
Jjx+TYvZdM8RbpEa4q1oUP26agxy0731575ZyeYu+PGeVTlgUoi15m28aK0brgo4qWzmxw++ip/3
rUxJSpBJzPbE5P6m/7NMJ4cWfBh8oVk+dTZLDLQ1B1bJYwJmxku9nBIEgikJXrx3ldNPJgLDcv1o
r5+7hfmtKoMkeVeLhSQ6GuZU4m2dDP30Y6232zClL85a+xTHBfdUT2tJnK4LiarOnSZrLrCv1F9C
MwBj5bW7OrF1KSJVsvht07HF2lI22Kj37Nhhb38PpKy/qahpZAMLnsxmjZaEIsaC8gGk52fTjVqw
qiueF7LRj415ZZily7Z+Pcon1U7/Ibn7j1eqUg1v760tKtAtbVYyUmBvjS4pu5CuT0P7pfo9zn/u
O+vbPmWLRaVi5qx3NHI4axOu6eD3ZPhZ5tbHc8MfK/ZqZYYFhKC97eDoH5B+rK8W4Nr6qMDFvh2U
2J7gtHth/t+dPtDfC3nXlLfWeqroj/tTl40ueGze85KZOswdAQ4Eg/1tuE7LlYyq1n3ZyguX7wKq
b2vx8NAah+rCtfkdASo5c1QdqTLDEbyV9d2AfnVEbF7XRzYEHXcA7pCnjehqgdF/V7y2JF8hcun0
I22AIcHBWRmfth9WSv1eJZwjCU9skUxnyjbWGx12YAqXkODAaT97wRh6sRnq/no1Tn6C4L2ODRqv
xsXPuNYnN/09uKF7qi+e2GLffdoU2pZtGFrPvlH+MiLKUg0tOXPElnvoyk3UoBQHw3irjMdNdZbJ
NlTwWDJ6XK84psydW1U8UyNeJhWaVza24LBel7OhWnC8547+SSPps+txCMll4X2PlQ0veGzRFn3j
GVgSSK74nV77lhHPKrkl2eCCuzZ5mTUOyLWSwfgCARpr/76oygaSk8YVXLXvkZS1Ggytj2Xsmc5T
Qd1vaE2DAANTNepKpi+22IPolnXrjoO41m4jAwxrv1Dvz6l1F/vrm6EtmN4flysYuHEL0rwCQF5x
DL+tTgJyK8E9zcXNrDpH5DSFRnQU852X5mt3WS7Ts+43QR2UKopOSZbQdoTQeIay0/+PEoaQ3PRL
HdI2rAIeVO+bWw5ASnR/vf57kf+d8bSdY5Ne3YrTVlU11EePhMAW7KHxNHxcHoqLFhQBNDU/tixo
w+3RfVYR4stOUrEFf5uHvTMHON54MaLufXXj4A4LJp8HBGnJ0QhUSEjJk+kvOZRy2zyj3Ff+WI6G
32wfx9X1vbV8txLtKYdKaMkT5LuCTkngITkHRUEUw5ocupKFP9a0DhjIEUBhoDhPpB8j+Lzhsqm1
bHwM38oorYCJaYek7etLt/UXypEc3cuwoeMnyDycCyVFhZQF5IB2a+EnnWVrAB6CjOdq0U/3Dc+D
fb1hd2K3vreNW+5NNn9EQ1FI63eg2vMnyKSMWxXY6/OC7o0OsO37PyZbPbFt316hOTIywh/3rYr3
qvXH4RlcpUGL46fui2hsQIeyo59MleORmIItnBQuiM1Gp934ozbrhT/vxhB3CKgU0ab0e4TToYI0
G9oBt+wJ59tj7qZgv1p8My0vE9hpuUeRKrdie7pWlkpCRPZBwjkx0zX3SIqEp7U/0/nzzuP7WyMb
9/j7q/OnzvQK1otxy/xSlPGqQuRKLhkR4UX6aaspKZqEmI0/1Tg0jXc8PSUxQ8Dt+r+zXj0K1nOK
/OaQhzt7sDJF0UY2a8HL0TTZVgDFNIlmuhd9eJ91+UWzvt9f6sP23nI54W7vAO+YixqDQ//Nb8b+
lmstGHu1p5KuQesq0mCym0tEcq2FsbYNQ9TWQ90nJpcy1ALtCyA9EQ262Anvf4zEbkQoFxl549UG
fmXwotQIU3YuAhfRW15VuBbrsLNkRWcHGR+M2guMTVeYu2SDRdBW3g0tdfPDLG39wyGtYc9WaA6q
/mzZqghe6g3AG9ZHzY9WkUNih/v3V1u6qYKbapX5fzmj49a2gzLSQeLir+EBzxuvxdf7PyNbHSEo
1yaEhs5wbCqPyt9ece1VzQWykQWHRVHLs/hhlHbzWJOEuQ/kFCcVgN2Cz0I0cGx3DwFNl/pMi52f
ln25vxyy3RQc1rYqatS8R0Kkzy7NQGKWqlRzJWeBiMVCF79NwIF0ZLfyoNlIsDjVx4aVru/Uj9Y4
KwoGMrsRIVlbCryo7f6HgUljdmnj8tf+YY34pb40cdMoIhXJ7pLjK19dIrq36Zah9cCtFUuU1TXS
4t7z7HWK8EE2vHDbgmEsW1GDw6tc9wYfFAW/0KQM2k/VZkhiIRGrZTOvrYjRtclCl0tlt34GonDA
FS9NPwR02Pxq+cJqFWj+mPUb14CI1ioYyzL3qCT0APPodjDZH8BHZlaf7hutdMsFJzamyatZ2TUI
8JenQ4eSBeQh/5lf9WsaqIhvZVsi+DNq7Y1BCnzEjBYzXrH3Vp7Hmqmd8zwRutUjtbYYBkp0OSeX
cWmC9hQPFrFFvJbheiVvUySpCP029j8mIyn6c3eLiNVqyqUymxSTXuZ4mSNviDYV4EBiMyJUy+mc
iuUpEoR1Vj2yHFzSXvM0mkaQUlUXjWRHRcSWs9cLQ06wSfqclLcxNb6DLGiKLKpq95WcpiJMq9gc
noN2LHsyase9gjmc1j5YBqzP9+1eNvzxXa/OIGBS+kM+HRaJdnmo1kVedUowkdiiTkpRZBnamIDu
7/f8uSF1MJE6HLP8ypVxiWz2gtOmODBrQ0dld9whqJubkGJWnM2ykQVPbSkpG5MBiGo5112/WSqq
yaNc8sYxJkK1eo0zdzBxzFQNS4NyKmIwhXxZyQd3LaO+gfg73TZF+CO5LUXIVtFNRuNQ3JZ7h/Zw
7VCEndP0cUZ37kj65UaVCDSJo4mgLb1ciLMVGq6afPq+DG1s1e9XbcKb7tt9M5XlX0S41rg1PekO
+IST+1Poxl2ERypW6/ORgGHA+VRf7/+S7FOESzkfs65cDWz8ZNZunNOnZlwHbNQ4+VpWKHZGYl0i
gGsplg1UoG2TUKBtnzdPG95VW6FAKskGF1x647udg0S/Sbbq6uSRqYX3V0Zy1Inwrd3JrR0ty0c5
58kGmnzWoPjy8f7YsjmLjtyluWEemCeQRF4Mvv0GtZjCdGQbKnhy3jXW5EFUI3Hr6eA/DAe7fV/u
ml/Y6a9zsxdi6arhqZMbiLTq8aptydksgwjXWjlbS61HZwC3/h2zl+IcPNoWoVq1ZRQd8Ne4tLYu
rBcStK0VtPqpdnFii2itdNBdtnjox2CUAhk6bcRnpfNr3jrLr7nxQ1tmRWpbYpIiYGuYvE5vbZi6
3g5haZk3pxg+Qr5P1bIvQRbaImprd/sVtGf4AR6lcROxeCgD9rSGyC5fCxW2VmL8/6HBX93BTVHu
2brhtUFq96vLdOTJPVXKR2L9ImorJ8TrXb7ivqFF74M+NWTQG5k6p/SppYJPyLZB8F621P1KUQJM
HPInTb/gze1rzildH1iT4L9mURum2yLCGo0PfQFodn3bqg/3HVc2ccFxc23pCgpy4wT6Ot3Dsize
JfNsCtEvV5WOlv2E8Bqu6hz7O2Fz28XpoQVSNpe8nT+1rfvl/jdIrEcEcCHZ3dCuadpkINvuE2Pd
A7LWJwc/wphXpmk5ndVPBlDSsxtsGuTWovuTlqyKiM4qtsbbsbFNsoNQ2gak3G3L51E7mfYVSQDq
WtvSdsW02fB+b6ubbTgKDI9stY8PerUgrt4PumZmqC5s5aV3AbB3T8kJI5F2/OSrobVxc0AViY0s
qv5dtyxJtr6/v9qySQv+2ey0yw39KOuy9VdXs0+mczKSEVFZPYixluEo6vLjCoG2pZupxJtlNiI4
J7SCp2EiQLlrXRovNr1yiz8Yg+qWkg0vOGYLUqx+mg8QfXk1GPKO37Tlcn+93x76L8mPinm5lhMc
uocAsev2oTnlFzCohOeGF5zSLtFfYJXH8NlP1n3O238c9nJ/6Levi79kPdp0LGZjRLKdN+tDs/+Z
agcC6YvfzN7JtTl++ZWVZ1vD2pZj2TvtZm7f8urBaT/fn/zbZv6XlAfgz7sHLArCGm8MOte72IXh
nxta8E0bmS4y2gQJ8ML6rrcAFSyu9u+5sQXvRIdmy3OKcGmqaFz0+m0F28e5oYW702gLx2jro0yV
br5DswtNVa8B2WIL3slZU7cLnmVJhh4UOFI4kI/nJi045pS3DTfGtE5q90qKp2pR3DmSGYtAq4FD
xZvMeL+MVA+adgqc7eepGYswq9mk0Cat8HppzQXMu/zCK1Wrz3+x/t8JAyqKmrA+K+bN6dfHhtNw
7P+1e+eCbrKLY7+slR0W4JlwXDs0qXZpyDcAruNxB/jcWh6aTAvIkvmjZVwOXubW/UBMRb1JtpaC
F7N94vWyenXitRo04/H14cBzhQFIjk8RmDXZI+kWz0LQMZWDT+z1peqLz53mhee26/ioV0cQ1We+
LkD2JtPEMrRzD8vT6K5EUUmULY3gzpVlAHKKlvTENDVofpYsfS5HZ1VkS2WjCx7da3nagPb2aFtz
HRpMzZYBjNguKkZ82doLbl26fbVRkHIkOwum5YsGjZ5K8RCXDS34NVuzMd8tHM96QSqfTFtQkPVq
ZipdSMnSiACtqSd6j3cncgglOiy5/UQH1aUlG1q4cb3ZXdeO7k3SLM6frSezn/XLp/vWKEltURGe
tZjFNNrH6UGS+WJF1pUFWdxd9iD1ofYRqV6ZkuUXoVmaveXTvMJy9PGJVx/29Ks3f7j/CbKhj7+/
cqi9yQfm6viCtLpB7MY3zbDmp6zGFEt++7B5+ehoRpya6/siZcFYgfV5MK1TV6QplvqMdBw7sEe0
yVyaQb0x9B8NiqGPw/Dvo9sU63sbhwC8s7MyMez9mta/63n6Zffv+EAVgJq3zdIUObyRYWVG5lZm
XK5V5c+D9m/WeaeiElOs7mXtMPV2wSGx7X1exiV0PNXx+7a1mGIlz+Vpv6O/sUgWLf+3JOMjqJNv
nKueDbJFEc7fvh6ygbtdmbClvaz5FKSuplhv2cyFw9fOpgrIXqxJvhvhOIxXXtr+nnXhfTeSzVw4
e+10ywczrcqkXii9MBP5SrRrqniQZKMLx28FCTANGldF4tmjD4Xey0RVfLdvV4JNsYSXoxuEj3lv
xP26XUHzggPg40g338rJlVWfqdn7zqo4DySfIdb0hhIKcnQfzNicarLeLLtPf07TMpyLEk2xoAdq
UXPMGZYJLBgxXreom9SK8+DteowplvLYzMk4F7BMY/naLLd+eeiNzLdRAdYVwAXZ4ggHsT6uhTfo
hwXp3GcVB5zzpFuJ1TyCzD8pp7xMBsrCLp9CTfvnvtlLvEok754y0yrmETs6rHmoNXbU9f+s/Fwh
z7QEn3UaaBn2Y43jwKyiZc8/ZDNRBMGyiQv+mtPSXTOQPcdzxv1qmJBWrYN0Wa/n1kV02K3Mlt2c
zXhcylgfmL+n+0fSaAprlNxOYs3OtjS9mLLJjMH3GJirHbJqeOwgzYMm9/D+F8h+QgibjH7rd1tr
zNgGnUa+mL7eek8W+Z4XKmZ8yRaIXAsT0ZepQOI/HvPpaSGfp3KNUqaCX0ncSSzTtbOlQ09vNWOj
slMeFHrVFADSeLmKg0W2QMdnvQqcRscgVpPDX6ll+v36sLB/jO6xOiVmQUyxYtdaeHdYwEI/VjrE
nfw5S00vaqAwrOqJkC2QcNdSd2jsmjIzdkc3ooZ3RX1ZYTuSw9IU/LYzTT3tuQ3nKvYyKI3p1pU7
euysx9UhkYdO5fs2KvsEwYnT2uzdFvITj51erWHOZ+19Vzva+/ujyzZY8GEHRJ8lAPCI0Goaz1wP
SrMIjDpNMn4ubWyKxTxa1h4rPYo9mMuHqt4f9kVXrI1k9mIhrwUz7KBZsP8iX8LNnB+XPH9YnTKq
Muvl/gJJKI9MsYSX1pQz9AhSMFmiT3vuvjo9T2qS//RKGlpG/2JVxmXIyC+zHoNi8sK9J79n8BVt
rRY0aaswN4kZiIU+3rKin8qN/SlHqwx0x3OComf/3v9ISXz0V4EvHwlJl44+6oP72HErhN7TroFI
0yqfvL5AeviTuU6K/IMEyWaKJT+vo+tQbgt9NM32Od+s0Nkes3lLrLUK274Lem8JR4eHhoEmprG6
1vl4uf+dskUUjoOa2VO6F3jw1Gz75hrD15Va/rmhheOgqrzMWBZchp02f6g983tnqPh6JHfIf7Xf
V4cw9bBGGcc1bqRVaHvFDbDbOCPk3DX+XzPEq+G7UnfRg1IgcNLShyH9DfnLaC6owkUlSy5W/+op
1T0kVcqkSuu4oKsP9jDFxGVDC7c3mOY8F25RJvvuPrFJRzI2VxiKZMnF8h9kGlB62DHrZTE99NJu
7xZC3ptUlVORTf040F6teWPp6VwYCDzG3MgiyI8ayBi0v++bouRU1I+PejU4gG4thb5jnUCDO56n
OmxX+wZs0KXZTj5CxFKgp3m1M/LOjEnV54HnmHNsb2gyu/8BstUR3FQfDWLXDB+gcTvo0uKSskbh
prK1Edy0aK1qL6scmXC9itZh9+2p+dIaoBpSsq/LZi9c2GToan2bMfsm3y59XgZt9+3cugiX9eq2
/baMQOdquY6I2Ah7dHedGdoQaRn00XHo1nLyWK6a0wcrJMzSy2rg5lP8wH8qJH8nmwyR+XtuISO0
cg1HvZfFaMZ+gdrHw9J3fqmRxO2qiFprTGkHoPn4RKsuXrP+Umob+LVTPXKQyCiGKsjH5XljNHSd
Isz07N9iUlyBb++aIbKGg7HM7MdpM2O9Qrko7YNhYopPlw0tOLtnATvGdmRlKFnASF7MXtCbraoA
Ixtd8HarK13q1ph4a+hhOW8RM89BQwzv+MlXBwmSAYgCV7dK5hklmtbZ2FPeZHW4At4bnrM7wdWJ
peeGZXtVUlt5gPplXNiG4gyXLYzg6pOzLmvt7WZcN923LOsdf0MDlWLwY3XfsmbRyQlZF6vRzXiB
qJoF/n0n9S4tKvXnlkXwdAh15xb+sXB8O+vDtMZWtWqKrMDbDxcg4/93V62+11atxpL3e6LtYV5+
4s2XXg87pjJ42S8IF7NrG63ntPgF167DmkWd9WNmS9DP/mgqFujtc9wQq452P+2DNrZ1UrQZHqaX
EYil4meXled8VqR1AOMTBRbFrhI+mm3s2un+QzerTBECy2Yv+KwH1jOrxD2RLLn1weFepHtaWOTj
z9JNFT8hsX5X8N0Z0hCGtY7tn6HQitCYh39HTf9+3zolxu8KTut5R7fdsNaJbc0Pc+GGukOCNFPR
JcqmLjhur9Fe2xoMn7P2luUgSVw+npu44LUtNUZqA82V9GUFsWESN9MUITujOBRkExe8Vu/yAh0u
Q5lY+Zz6ddp8TLNZMXWJT4nFwyVNWW3nsxUjN5uxa1b+NrfBzw7QkQKWLTFKkePBrImxDDVB4trr
iqDh/YfM9Oab0eUkqrVURb0rMR6xmrgVw55ZKU5OFOj9timeTCDr3Eb7c2qLxSriXNKapwUSbkPG
AsP1NasL0j28P7hkg0VWh2bK6NJrGNya3ady3D7ltYqZQjb08fdXd61mImK0BwyNlG14IGHI8v7c
pAVvnVeeuTbDyODeiqdx+UiUqR3ZXgqeujqZ0XKkBuOUdsHmOmGHRDPM5+RyC+6a8103tBrDz1od
e8MU94OKGFG23IKranVhTHO241nKgDQu8qqGnoAqqSYZXCRhAHwgdadit2Am/QNo/h77fAvub+Zx
hb4Rd4iMC4hR+1bPTDwcueYbSMSa5fjZTsdgsNZvoMWNxq6ozy2/SLaQgTEv23rbivNp/AqBnu4C
xumTsaUtBMWj22rr4FIrZkv+zFuoVNj787COinWSWKZ9/P2VO7Umd9LZwfD7uLX+Ns8QMqqcX2Ze
n7QgUVDHoXu9jl5KHkmZE8OvDY5W0sxCqBDf32rJeSxSLSzEG0a85C2cCOy2GyDkQ5zj0OpD48yK
erHMUAX/pY3L9906NqGwBr8chixY7VFxY8kGF7x36QaH8g3m49rQbzPnh2I9R6xmiJI53jqbbG91
K253M+g758byLMhQMr6/8pKZi1QLfetN1kBbPRpNJ/+FeNkcQ81ju0qLSeLEIsmCC0xUNxIse4eM
W5XODyltrl1pX/hGh8CaX6zOUsTJsk85wolXfsDY5JRunloxKq/RbkKUp1L1PUjsU+RcaEs6V7Zp
WXGDBhSkvo3B9uuOVC/73MxfC/RsKhxB9g2CL3d4//cLz8gj1EIcA3l1M/+nWBedh+e2+/jdV2tU
QO5M6xnWiBMW1jsJbGorjiFJ1Caq46R5xlx39PTIYKT5BQHMLSy6arjtTd+/d0k3XFlNu3Mhv6iU
U7HU3p0Se7xXLHAXEGA4qlZ6mcUKvmw7bgZTwtBt8bWafu39V1v/MltftuGjCv4hWyrhRmYZWH3N
dCqTHCSJiOJ8Byy/NprKlkcvVTEaSEzpL7BWvvWFjjpK0lhewK012tPlw30rktw4Ik4LjPerZlAM
TZePuVH56Ifrsn/PjS14sTHnfOQ7xuZo8qqStcfDsTr30hUxWtwqKJqJLD0aUnPR/ENo1vQLWlo/
789dtuSC987rtDEdR0TipCRYXQ94TVXySGKVIlALjW/jDjEYK/bm5mUowdtZaqnla3rl+IDN/SRO
+a1pUsX7SPZr1v8eE5O5VBMafJHVYM+Z3T5DxQtCUQ8TA58Ka6NFRVYp+x3hUvZ472njsJZJtvxk
kBpEOs8hN769sxH9ekR1fMvsVXDpdCv6snOPG2Fvrmz/hEpKnDcqq5KNLnhz3uZ0msbcilMDgnAZ
GrtbHltQBztlVCKgy26hZsor3D115wZZOkezroI8SOxVxG/tGuV1hUrrH88rfRCTvNvWc3JXhgjd
asd+4ENfYVG0YvEX5u4BJIZezi2JEFAvnd0gZdhWyYbXgOdYSbHq58JES3BhJGMKKCyP2x/DfEEa
33cHVSOSbLGPv7+6emuvzkAOmoFSaf860tQn9cmTXgRtGRzhPzTFtz/o9keX+QdaOpdzCy34Z7MW
GV11iG9nffu95fMPz6wUeyjxGpF8IdXbOdOMYftjbmvYrSzeVz3qbRVkRbbaglNmHslqXOKQDe/q
Nmw6YKpWg/f+/XWRTF7Ea3n7Pml2l29/mpFHnWP5Hp3fZbZ5ir8dLbX/ayo6dADWIe9RKVjN9MHO
sj/aMFvBmq5meP8DJAGtiNXaSNdkTj3hfiVpoNGHVCt9rq2+koJeEuKIcC2ieRtBAhL5jNSaHvKd
Mp+SJ0pGLXQcY7ksTNUXLtlpUSFH97J1B7WRGTsT9SfI9i2Zee7oFTFb+4qH0bJ7wMx1LgsLpAev
i7uo2jVlRiRcsnY915VBkDoh+ub6RnqQyQAHHC4FaMXvb7PsJwT/Jc4ABnoNeU7X2fUQNdXYpBXg
ohA2PPcDws26tjpFGwYWv5pqn1R6uBz/uyezYiLpQoEaak1XDK/zNBqn/rkc1sv9mUvMRoRqlSC+
GQl0BmInW0OX1tG4nFx1EaoF1dO1HbIW+Wt9AsKnD7yxugxKghfJpooorbqrXK1rXLx90vXRwRvX
HPGSWFWPE9nwwuVqknbrU45cRkcH8mLTLGd+U0CFvuj0WrH4Ei4HQ0RhIZ9BAH3i0EzOht+LPhco
h7MHPi6gkXSqh5ToTy1PH/SlgcpkbQy+STbF4So5mURIVkpwjBrdNjyNKajYCpYVD9ZKyAPXhsKn
xUZjrzeGc+/U//qMXl36XokoRdOZ/TinWvXNIYb1WFr7pniHScJnkY6hLoraXCzsfgHyOr/c8psx
FBAYhVQYsyOPcR+dt4obQ+YvgqebdGh6bUi9p7nSfpDO+ens3855onBVm0xzF+gTwoZt2y/3JpzO
pkZFRFZlc5bhaitRvVvA/174+2a806mKUlniKqKizp5rDisPiD/J8sCq7cCoUl9bN4WXyIYXnsKj
vvfZsrV4TjpLONWrP5k00CcVI6ckBhCJGaaM1c5EmjLZ6i7KeUTwwvP+6VU0qBKDEaFZe2Fvac6O
4U37YQV509CqUjSyhTl+8pVXzTbpgW5C8THdtfj/sfZlS5LqQLJfhJkEYnsFcqmqzl6y937B+vSC
EJvEDl8/Tt+Za3XUpWQmZx4rrUyIICIUkjzcOyK/hZD8Jl2/s/s1ZAiiLcxlqBZfYMd94eCfLdTr
oPze4AIy6A9Ffb7t8ybbawuzhUO+ZqV4RB68ToGtXb8yO7HvRAzoEjoSNwI2GbGt5uJb0LwiwcVf
z2JPBeVlBC3VlXNA99nbfOTTqcS1ozvQKJ/ftU0b0TyMB2dNRPNdAld1j6GIDtZCjyBl/jzxi4DK
Ll1VnHn8YSQP9p6bvvwliI7VAiI0RXHH3CdsKGNqZWUUNDMY4SSaG8s90dGXPYroiKuVd4taVnQb
jaVIhvmhGD9vmkk9Vrpux2lfDjeiS+s4cgZ6uV75xR3CozMD49LdF25EV9UpZoc2S77wS9M6EEF0
IjfzokDu5SHTzLVotsYirFcsXpfUObqf6R6uyFBjEF1QR0GOpsX9A7+g/D05SfZYn5sHERVJfqcW
HNTZ/p2IMiZGKWQH7wy+F0Hipd9kkNzn+Np6K1VQS9zA8wud3vfqcz7PUS4ikQ07gWVodSahtuyO
Nl3GguEBy8k74eDqhGA+jPEaO3ELHcdg5zkv52qiQ7AE950Aimz8QopzLVSEk9FA7FQOBhJ7opM9
tFKhdZ2t3lNdi2+LKj8Eyn0scIXVeOlnUKHHy+B8C4I5CfM9/p6Xsx/R0Vjd2rM8TPE+g7u+yts2
6ewcakoP1H3HxLdhpkl+3/aT6MAstxxFYaUuZLML+pU74KJcJbmvh5DoxA5h6BWULDW/dF2asGY4
W+F9bTxEx2N5mSuG0cfQ7vqWWO+6PeEPQ6LQsVh/1uW1bDgOLZakWu0z9fZuuE1eqgUyS+vU97si
v8iwjLxf7lBFzq/bgWzoASGBFslZC5ZhELPkl7yMhkN27k48CWNwMi/JxilwH5090XV3Rrtzkf/x
GH/Nvg4Of5jHPQSowfA6IIuMgCLzcOCXfGaJD1WsrrnruJXoQKw673g2KXzSjVFAks/+6ny+bXbT
nLXieVpqEebcgxNC49Iq24Tzn/eNrG+QXdC8DTj1v7TBm9Y92epOW2y++ayqtauZiW72sczirueo
5LCe1jrY2SqazLH9/mxwIDztYRUjv1jDybFeyT0OXUNl42u1sg/OPrDiYwXE4mgd+8x/6zTWx7JJ
56Ry0/devzzcZ3UtQjsopzXNEPKLMwbdIewy/zRO9af7BtdCdBJKzLyR/MK6cUUPDOi6AzTC3B7c
UGHqIjhqrkI6Dim/eOGE+4R/UvftAp/0gvsso0OwqgFYvXRA5WfnUkVgX36vRna4PfeX86KrSy15
Q5XnI+40L7J+AwqaITyJvfuQl83i6p6jytpqgUMDUUn4fgo++UUGkNcDdJmj21N/2TNdXUop5WNZ
o4usucxBgXayNGlsFzuHOW5E9rQysmMh02tormMHbch8Br6Vqb3O4Wl2wPuYRk66s1E0fQCtSssq
kvFSbTxqfbGA9fibFCqMRNfuOI9hfN15wCVfEDIsYItu3nqNQuN57GV7nTYBksvfCD7crf876XQ4
dS6VhU/cLM1hCMbTxPwnOoUPlVqTrFVHt7sPwOfqAD5Sz9BLIuBKqtB4E635hH1WyPeO6l/OnsBN
//tFyqWh88AxOuj+4gXMXU19XwOYq6P3vC7IwYtvoYNN0t9ung9RE3rJ7RAwTVtL+oOdVZMawZ+d
D733Eaew7CMp9z6uaXAt8xdOxWgRgkw1DAMSl3ZVn62J7oE/TX6ppXs62guvaQYZGhF+9DslorH+
Tao9lSTT5LWoDeiYpzVqhAsQb9j1MMc5LMHe9Z0h8+iQvRFARt/d5HnbpXjFLPrIU/81eivQUk3O
cu8phg2cq0P3gMqcUk9BqYedgsdNGKXDHd67OaZxDWUUKqP7lDJcHcNXV54NFhw8aJUf6PDTmZLu
PtJfUFD/O7BAcRamuPSFqA79UNVXe3073scO6+qYPSsUJcXlNWgi5zdFcPDSu8o019089lklNWU2
9Rof1khFjtPB8oCPvZOMDV7pavGa+cGYMYkpl91F+l1cd83OYmgIJx2cV05uCXQk5AcYp6fMm6Da
kp1hnp3hjb6ohSsZijz0N3JL/ur/bXGsWD65lyFhx+IYJtVdnDqIoX/bvg8mBVaFHOWI/Wkavqq9
axrj/LVlVkHivFAd5t8d5sTCdz3wo/Pae99/yuL+JH4t19sZ2fAddFCeU+O81GOiutTWN/GjlX3U
3SlW6eqovKL3Mj/f6AI3RfPinD3KMzner2fu6hxqHNDUtA82hu6+DJ4WBSnpZhH3EeG7OjjPlir1
8xBMukMJMcIioW0ZKX8naA0pWWdQG7EwoWMenLGLlcuYN06Ck5QPId9glxmP/F12QtMH1kI4CPuh
7Dg0XFoQ31f9KwUp4zux4C7TltxpynoHTfQNLiY+tOW7Sl3WZscxDWUs0wO4BzGKgxMDKPsdwBhm
N++gqUtbuXMKaMhsuhpSoWSepT6WxC4dT6FYT7ncyZmGGpNpkTsBMBtmKWTZaPsF3NS+e3HtBw4U
wpQfMrl3PmQwjw7CYxXaO0OKz9qU2yVx5IkVV9KHQJ7uygs6Eq9IQ+VUK4qpeXmdTdAtgkr7nuaw
wSV1KN6KFQXQLR8l/nIY+i7uv42ZH92ed4jE+0KFr9OojW0NskAblONj8Cb3I1zMRXR6ZXXXgpYR
GR7dO/dBOi4vW/uJQJUE9eCM7g0aTQpgJft4+y1MFtKCNueqbzJwHV9kbh16b33MZnUJh3LHRU3O
o4UtnYu2Yn4ASZLgIWevQdEZe+Ulhf7h7ekbgkunVeNF43qMwnn8Poz6qo+F3MkKJsNo623D3LH3
F9C4gnI1qWj5WIZPxNvbnhiSsq6J5Hb5ZDHLw6JbvE/FPyAXipWTR5K9xuXS4bZtDM/QkXq4IJhb
KTYiWtuK+eq/8uny6KjsZIsqzmt1F87D1RF7VcW4pGrTry+PK/kopg+3p2/4ADpOr+cy6zwHrlNl
EbFfd3U07YlOGrxGR+ilxK8A1MLQU5VHjmIncNkn9816e5tnJTLvAzCaFNt22a/ezt6IY+4QV+lO
6d7XfuzqyLyw4BxUeZsYZ9a/SlMkm5KHO7WCIVxtLVyJAvB93rZvm2GAWwbHWVzJCLpQ91lHW2ot
RX00F8LwTXHweRq10MJb9ngtTQ6jRawzhKC7zm1ozDDyjsuvzFE/CdtjOzAstn/h8TI2KbIgC1ul
ffDG7xSuTmLcVSYBO9R7Z8qGd9CheTUQhS0OXFAsiE90+qZ4NFr2Tq40Vfo6OI+mS9a3OaiX04/p
pX2oj1Dlekvel5/YsT1lyZ50mSG6dJBekZOhbhec2wnrn1lNIgoboNjuciCdH42SeQqDDskmWB44
fVvOV1zf3R7aNG0tcgeXlZRz+GY41w+AOCfDsHcea/qq2yOfJYV2gmLssu3HLeubdA6uLCIcO96e
tiFk/3zsZ2PX9srymaIMcSuUgPww++VppO+4tWMW09y1kO0qhbakTTgoR/fi4Jbv7ayJoHW1s3qY
hteCFnLLtCATjhSwHB4XdPRQHhzbgu2kY9NH1UrkYSnaccqRLLFFj2hUWXvpwDCwDq+zlc9JmGPe
Eh0vNcVduPvz9gc1LNs6sq4uJ+5N271D1vn9K0+Ap2gEDWHJ58iXvE2ovA8H7Or0Zw0bVsgmYNvJ
gnyxE7eyuo8rD8O93iOTjTaXfeaaABe1sm2hWjZVRYdWrSGP1Pr+tpUMfqND7LCoVkENwoOLKn+v
UEesX+d7MnqmobfXeTbtsFtDt5+wjoD3FlJl50I0kaQ74WqyibbC9lCPLK0RfrN4XVx45QESPTu5
0TS0Fqm2M3SO3Vr1xev8WIbjKQcy7ba1DUlGR9WBe9POICMBedauEo+ktUU0heM3SoAZI16Yvr39
GMMaq8PrgtCXpCogxzVa7LRYyyHLorFrDoX7Q9Zt0tzHVcp0ZF0P7KqfL5sGgWtzAsqrErkNhLrN
3hH+yzHMdGQduLnsIFha7GnXNppa7xNxm1cjGoTXZnlsB/c+/iKmg+uUs4iGF922d/5B8oTxnTrt
ZVdiOqKOK7muxYLoqkr1O1Wle+QV2eOKfDm+mI6p6xsfjAoSVzN2mX6hqXVM8dEThWR324tM42vx
69hpnY9tj6ufzomgAZ63blQ6x9uDmyyjxa9XT7Mjof51mdZDnR6G+6gWmQ6nGxTpm6HHuPVyXNml
5Hct3yzU1tdMgUl+nCQ0EYfxYzVUr2jTe5Ff7G3ATcbWFlhoGNHZ5TB2j+3r4oBhvyuhRbDn4IZA
0iF0hPS4KccZwsVxrjV78HAq5yqQuDTn2ttjATV8Uh1Jl7ZQAPRqnO1mS+4lvgzc8wielc+3Hebl
1Ml00Jyd+sD51C1yGmhd26+yqw42T9DAeXv4l0+hmA6Uo7htW1sVQihHLrGzqHjwjoz84r0fifBz
0T7I5r6w0lFzKXAcvZ/jyKKci3jmh2KZob17VxnIdNxcmEuXenI7pHZG0EuApMSJ2vu6lJkOnlva
HDzD0KGHaLN7GgU0my0woDQ8vv0JTP6jrbtj2lnF5KLMEXZ3HIfqUfC96DINrUWvz3xrTgN8XbsC
J8NTXRzum7IWtTjra9fWx5QrGrwHk9MSo11h78LNMGkdMlfIvhyBVMJlDOwBCOAhL3aWJUMs6ZA5
VXbKDwaYYxLia+DM57xJTzZpo7oLdiodQz7TecssSHoMAdQBLx1QOeeytr84qpoP0zRd7zL9X8xl
7VTVlg8NJ8UmelqqEJQ2ubfXnWuy/fZaz2rXlIDSWHg5dmvWEleljB163yYWwJ5/D12FJWzTYeiV
8cRzsAskBf3e+8F9K5UOiko7MN3VFe4HJxKemRdGTWNB3UMl99ldi9LK6RtHKJzfhCOO6mPuWK0V
jSvtd7KAyXG0UAX9RSCoy3Es16TJtI5Rn0GlAV1M/9w3fy1kC9mBqDXcFtpgneJp6evY7vdgy4bJ
61CovK8lWQUWKQg4fZrA1EfSGcwFe4B7wyqug6Esl9UQZ4btPVKJJl6VH56l7Jr36LbkEamI9Vs5
e916pnfZJvEsBMBB4hVjjdwW2lXShlaUge/H2tV1Mg2/5aZnw6NQq+ohw94BMijDWRXTbyAMfgB0
z3Yu+k0P2H5/9gDgoYq6T7GN85mI+A+/+rkrMmHAYzOdzWwuyAj2Siiur286HssHeWxOLGEqGQ9N
wg/p4bavml5BK5J9EfZrx1HhqzKLpgI3npcs3EkThgznaXE8idHHAfJm//YhC96o+yi0IPD9b7NP
i6SrM+EwZLQeBX3cFeE1+b4Wt047u1UfAl5hd9+LcokCbM7XojlbhEXznvKVwSg6Hqqc+Tr02x3t
rMoffrEdo3X2Tt1neAEdAsXQWDXNBfb+pc8fipr8xBFsihPAyYvrVn7P3PuaoZgOiLJExRtvmgGk
AWVo4PdR7u0UyQZ/1PFQfkHTPA9hnjX4WLoiHng08Q+3fd1kei1cid8HzdpggzVbYohs3n9fy3Un
jkxjb78/SwUst92pIw4QFU2Vvc5buT7UVHy9b+JakLbC7XD3jgVFtNXZ5dnR2sVEmeatxajVNz3J
cAtwCawObbtl9lD1057ir6EI1IFQ1eLmfMGKdVGkTrrpIkogWaSM0v7tbcOYHqBFbJtTgYYBnKh3
yF5AaIOkJBqCh5Qfb49v8Ma/gFAjbjZDDyXm4rxL8z4aByA2dhlxTKNvZ2vPfCZcaIgmCoXZe9M7
t3V/gOAobr296wCDcf4CQkkHivETytd07qBnX0c45npntZvgWJHcto/Be3Q01DiMs6Ie7q2VDLpH
J+38o+M2O72iJvNsvz8zzzKHZerZ2JxMzVNVXRvrsdzT/TZ0XTKdqAy13spRpKFEO8qH/+q6hNpY
ZO12XZpsowVtyQrh4fh4257IRoBdIynDrtwrA02ja3G79DZ1SAvLB0N2sMG9Qyeys3UzDa0tr1bJ
2yVzsXVbAupAqBsAutSlO7Wx6aNqESuCFTDybMvvnXoq3DDKobwuPLaTEAxz1xFQqd2OvtrKGfA2
5SDNa91z65VqJx2YRtcCthM9VTLbkiUom9AEdfLFj9uBZDCLjn5y+dizssS5x1TxE1dV4hXzE7Qe
75z4liKehRJf1nAkEitfWIyRclSS7vZFG2oOHfIkVndssxnFWN68DtbTVPzIZB15zRvQGB5uG8dk
9u33Z7MPnaFKeY2TxSIMZX3qWEuxo0rrcW+/bHqAFqoZCUvWBECCrCWaBAS+qpez6+3JG7KwDnua
WVY1CuoFl2J9s7ivKYBP1pSMvNkxjslztGjt2tUO8lniUnlST4HyipgN7gPJih3PNNlGC1gnLxcf
R2abPs8cr2mWpN4eLM8wdR31tFBI0Yfbffhs90/tzwV8h1X6/bbZDQgKpmOdiFfPASvz+uK8X+Ls
XB/TxD+saDxgR3Gwkvu6fZkOfbI8Og3dtJU47Q/hVLHaZXg1WUeLWTDyr0EeNBgZhI1TB8LaNpHN
r9vmMXxVnY6sBqlR3gpnW5yexvop30M8mSatheoiF5alNT7phGtkTHpkkN/ek4oyTVoL07TAkWKV
YnDbExX4K4ffrBmj+wyiraee8Jd5FEjAgzXGecdwV3rfZS/7o7/0LH1R3nKv2GqNla91BEGKIWaz
uG+x1rFOwoej1zaOULiTfgYn8JoA+sTuM4oOcaK1u8yMY+Y2l2+V8pOA7DHFGtKiDnCSSxqgERTf
EvUFRLnU8MGF2lMkwwDqEPZ9l+FMxzflaqyd1Nr2qfYr14VW0s+Qnq093R6Ds+sIJ3sdfZfSGn0e
nYq87zkOgai3Y3rT2Nvvz5zG9YhYJgc7D2zJorQCLeSrhdxXJOncYrj7mOnkYcleS1DiBXyKlFjv
o5UDVdi/J04G6leLh3OrOXhDyNlNVWTt7WhMRtGCdJ6dIuzh75cccA+fJ273vdlrH/vz9n+DxNmf
rcIzizsWzjRmhe1SdwCW53sTp0l2yh42ppH8Sx2HyR6dsMn1tRW1ytpU+uWW2IPX2KMdQIANieAp
Du/rWWY64Il1vdMzTyBs1wdAtOS5Cj46e7hQw+x1zFM5AUnvj3BMudDEKd91gNzk/j9u+Ol2IjZ8
Yx3p5E15tRTbLbUTvMFdC/y+u68XlOlUYpYr7BFrE9zHJ8c5rSN0bp5uz9pkFS1cJ8BxGa0xdFAh
BaRt+5ry9HvrdScn+3L7EYbVT1d4DIZ57oSA8889xC1w91rfuYvXmcQITcusHTFyLelnF12I2Nbv
2OXlY2znLwj0nFmkbNcivW5RxeLyWJzI+60Iq9Bw53+4bRrjU7SkA+pskvWLE/x5Ck3KZHtKh7a+
DSy795QXPROvomUfmvVrDR2K9Lo2b+i4RGUYo4F7J98bX0Gr4xW6h6uA/+cr2Icy6c/k/ZCsh/6U
xtXn24Z60YfwClrqSaXt4aygT685qOgKUSe02tMIM72AXiw4eTo3o2T/9Q2Kw//BC+hlQ17KPBw7
FV79bDmsaf4KwtvJbdsYPq9eK9RzuAmYVNYVBHEM9ziWioNd4IFp8C1vPFtcPPDZDiDBTK8sfS2b
IrLoux683ffNXEs+Wd9lY+ZYwdXvzsx+nefJwO45jndcvVRwlrwqqqWEz48+KH+9OBQsLub+Tptr
ces189rNmQivPE+74zT19sNEs+IYcHbXBg1voEXtSgIwakD+8I/LOwt5BVrVneu/F48+MLQWsoy4
HQPleHpVEn0k52zOhiwexq5rj61qAty8tC7pDhB6WXdu1ExupMVvOzdVs2YhYgz4sDjs3fdT7mUP
yqu9421fMoWxXjz4nXCrKeAhUmn5Acd/pwJtMRGLaGwny7me4tvPMbyJXkbYKZNgT8Bj/vs+++Ja
7PyFlV4ImXi/lOE1LdbDnLoiCafl6KV+7PEg3Zm/6SFaQOdW4TO7b9NrFsZO8NWC1AX0ZFOgy++z
jxbTfT1UXuUN6XUMzpK/EeXZ6+4p/2GfbXF4lov6Ja/rNUUu8t2DH76l+c64RtfRorkPxmaaK4Y5
H/Ork6znIq7d/73raBGdImlgk43HwHXa7jWv7053OngaajG5S3hh/Q+80mgdLXb9YiLDmHLrOv+x
jjgWOGmMvAgbjMNyZuQux/wLMM2xBoe2wNetsiLx1RhZTXrmXZtMC93JES/H7l+Q6XXuBzVUmXVt
ch6PfXus1Vt/tg63PX9zw7/2Yc5fQGlvabjdukF6LZSVn6EnhkaKcRHhngKUafZa5FqtC1UjpeCl
VMVyKs9WPkfBLmeLafjt92fRNQ9oNclH1/8fuJDJMlrgjhNumT2QE12XQMTjmh1ZsdcLaRpaC90w
Awsd34wS5GvsT3a0znu0fC9nyr/g0usECV05pzCIbS2njos3xJ/YK9JZTYTb/r360/QG2mI8zHnl
NtL3rwXwtFUv4jX/edshDZHLdA7Smk64KxSomkdcFm67i/G8vJlj67TtLuhO9jT4jQ6f9sFL5UK5
yLr2LIZWDM5NhbcDCzENrV1b2ZkCLe7w/4feCluxUx8arK5DpmU4wWmWufrqEZeTmNE5sC+hW4Xu
nQ/QojV3QzTKQNH4Oogw9uYxLqo7raIF6lQ469RNI6q3eo0F9F0duUS92svDJstsvz/LA4HvhL3o
u+Aq7fEhmHHHTJw7baIFK1h9wrQLkSE5IJGCQTB53aOANs1aW1sBFC8WNOem1zocrc/bWuI/ZqSi
e4ziJlfUonTO5OTUWZr+p5f/d1zRNLS2vpZs9KYMZFNXospYWU0y53aUiSa5nQUMaUyHSgM/5WVj
XQXXsKWRBaEY3GQ/2cXXfLf0fnk7AaqFf3sMinj0RKepd81T3LvLsK2jwlb5gQ01B6olr2J0GO6d
+RispYOnycBt27dGeu2k6F4XgWu9WRpsZepmXnZQS6ZHaKEra3/pbKvxrnPaWyeRZ1XkB27xlimo
mt7+KAZ31eWfMwFRqaCS3pUHc8AjZ6wUYrif9mjXTa+gBXEfrq7bTim7SjDG+4QebMeLesgq356+
6YtrgexYNfhmpsy9ejyMafcOO+1XYcsS0RURlNyvt59iegktpoeZWUtfhOzKlERXW/96AQNNtWaf
bg9vCgwtpJmUf6gl2bUccdRf8wch+oMNNkuQq+wcW5nspIV2t+a2JafZvYaSW2204E7knIW0OxHA
PR5dqYpPktjlXZtswNf/HYdp7zCQITN25aRPI55ODJ2f2bfFTtcdtzV8ER1kbftuJ0rbY1dnAC55
yl5n7fDaa9XOBzdEhc4yaQe8m8QSsGs9kulQsFwd07R/d9fn1kkmx7Eqgmbh7nUBBobxnzxwPgQT
+rXZHnWdyTrb789WTqGGwaYS9p/kGPwqiaAHPkGhN3a6Uu0c3fyhyXhhl6HDq+2RZlZPhjWLsi6P
ffLezz9Ywxqlznu0aibO8Oj1X8sgi33lRVVxKJ1v0jpM9gJK7OXU23bSs/mJDM3Bzfw4Y2uUZxvZ
enTbyn9OHV+an5YaArB8N4ir9Oou9q/VCb7RgL/q1uYgIIVbVMODXDoRT6r+RByoXFcM9NGzEzkC
CnKO81GCtze0gkvl7nVTvsxi7zAdze0UWdV3K5XfHTpJlTSgIj455bT87kLH+mqpgmGV4qX1Zeb9
9JAPPL+kOF7e6wwzVeE66ptjy9nPuLFEzxyUj4at76zx1ZtwgcBUcA7tPPfaA4wm7QKX7G63yENW
ylD+CJpUVGschI0tmxjd4vaioiAYi2wHqGicmpaffF6CXQpp41u2yFe0q6+EzbH0pyPL3aPbewlo
KWPImX1axzKu2vmQNtXOEmKIdR1OPkBDZRj7qvwHlc5ZVoGMginYu5QwDa5XJOuKjWGP5RqKRL7q
IrwGepQ4nfealw2JXceRM8iaOFVnqQwiI+Hrgk1fbQhwVzUB4rBN6jS4r2LWUeWLJLlXWWkKD/V8
sFpB2GZoRST73u2/345YQ9bSCTeHilS99DkSCmFfUnkk4SMLH26P/eeK6YVsoFNuNpMrJOmmOYva
sommegbcYGyf7OoX6/3HwRGRVR2480DJB2F/cMQ/oq8PASnjlZx4oeKiPUOPvbYoDjy+93uXeyb3
0HJULxc5N3OLWeXtDzLhPGu3mdg0tFazNGtXijUvlixSfX+qpRWPk7+z+prG1gqWuaxYM6wBwdgk
/KdvcL7UVP2yl7m34HjpW2nJoJVjNok8oBg+pNcg++BWWOgn77AoCYId8sOCyvXUl0/EyWTUBOpj
WlTrQxP0sT1UT0FeY70JnxaqrnaT76QowzvrQHaysmzN7BKYporNODnqGqTrN60as7uY7x2m83ra
oV3nnNZpFkG7nf9DoQhmxyNL571kZFqAdDz7rNy0rrsU70BXBvZTXuHuj/ZLHKjgFARkPhdtww/o
qQwPzZIOsdVnp9sBaDKftpWxahS5Fi5nYT7PvoCq8JFnO7Wt8bW0cidoG8ty0hVjQ3iCxrk9lxAh
7WNiQyzPmd5VXva+cCugUORDVpbH+95oe9NnRVYuHNcD/ZPPo3AQ6QdUo+qbD6nbnYz1MsAe7qDl
Bjfga8OtBYwp1ZQlrdNFtv2V2O8l+ARDgpM/K3xyvcgKQRti34U+xEO1rCHywXE7UD7wyJYZi/zF
6Y5N36mkoMHeZesfiOQL8a2ThDrQFxzIauMhPoA74WqhcdeK663JdrTjrGojNh5UMJ/y6X1QfmBh
gZaRD5n9q2GfwlBFqjw6/Cy9j7lz3uilcLYyL/GYxZS/ve/bahmowoUqrUqCGfbU/9KI9DiLXXfd
dkEvvL6OsF/grizoJwyuwrf18r7nQZQWbxzYoZUXe7z6/FrLdzP7CP13YM3tKASFMPsSTI/ELaKG
dkde3rf11PlIQ9qU/jgvmEsDQcbST6Mpi11aPo17VadhVddx+aqlTsmq7QkLxHamIqodEjX5ThBu
6eMlW26/PwtCaFXSEPJfCJIeehid/eQwG8IPw2Pv7mGeTLWpjs/PHNW3a+4seIZoHxuneswySMhh
DfIHgROT5Tg2P8t5iJcZvcrNo7/sdTqabKelmLXJbX9dCW5G6+qY8SJC+6Eaf97l47qauCrqifR9
BdLidnQmXLUvQehEFS/2AKqGlK/j9rmA7uRs+z0e4GdfBUk3KpZ0z69Mo2s1CKcOc1A5YXTaATs6
D4kNYeXbpqHOHy6OlxxLywCsDhR0smVwmkgwyZ4kEyvXhVB8fFzshHk7tU9Fmy+y7d93NYUuOyuP
g1pZMON/XKpUQNNftkLfHg8Sv817Qn7loFQs6CVlllI8P0mQ6/T5F9zvTN7wNZ0hJcyh5MqZH54G
7s6ZG0FPm3egpvSgMHuRM5gwm8dsQZdYE2fgjnKzGGpZaqlP0DeoBKgK6sXyP3cjwUFYtLKyA/LA
D0vBQeEd2oHLE0EnG+I6K0792ggXhCEumIsSW7tf1tyL5ZXd07ktTlCBapgA688EqqgkRHsETk9r
nyp23v7oXkNnyM6OPWtC6w3abgbifQmcoa4fCPgqhvbsjBPBLTZdp/HXjCeLj/nQpMuVQb8q+D2A
n3E9DWgNtL3YadvOmrLIqaeUH2qIKJ4Zs+xJxVYOsrZjXajFeRoWi/HiiSiR8hW03lTgkLpdPfIT
vLh9DkpHwgbnO3WxvCCdsVUEJxmufbExOLd+4ccVdZbw5LYkV8VxW7yrmEIXWCygNx/GT74KJbbB
Q0DS16tswsyOvJ7UYJkeplGc7KXCRYEXlEsBypYAZdOlUYsdvnIqF1REibTsYYmnmoblEC0+q+av
qzWhOIncFvKWD07Zj+mrig9+/k2kqMydKE8rqC4fO+yksdUndW5151zh6OajkErQz9A9a7DtRoMX
AUd6macDBLIbOSSihehNE7tt6wHFIuFOXRbhvEMGMVWcWt+mluYbGDxX2cb66vb28jv0hSXKqCBK
yuMw2r29lUmNOz6iGcsbLzUuiKreOjTVMpafBm9Qnh3h3nFFvdHL4mopweh0FsL2si9TQ0mhoFbr
ldbbkVKfXmXWD/QoXMf9HrSMwe2FzcFfJO2l8fJY8aAonsoMW5IuHgPK1YFykZEoayzRP2Zj75DT
4LSFf+XtMFpfKy5s9OJMU87elqydLZb0qVzE1csGSZ/A49+lIlpxDr9+VIzk6VPKZ6/4ARoEMX5c
w1V4mHnKFeSfLbGo8WEI1rSNs5a0wYILjtaTXqzmbC7fQoPXVce18OsU6HYFtpXS9fI+j+zKGtQV
EN3K/y3AQc7mbQPckFcSeocVjVSayfVxscTsInmGGSLtHUAy4fhhcP3pTY/GhcfRBYz1CKYJtf6y
wpxUsS2y0f5COmoVCVnGyf0Pwq6kuVIeSP4iIgQSQlyBt3l32+7ury9ErwJJIBYJhH79pK8TEzH3
btvvgUpVmVmZX4ciL82vtsyl2iu5TRuRV1Z2rYF8aEd1qbcMGRq8mkbS76d+1RL22HMp0nMCq3LY
USHaIGzfuGZmCk1WCKxK4lzzVDxSbdL1euzb/mXKAfX/GdjSqy/7kOq10VMs2LldXdfdtUJpdutV
kowPrewT/1tPRZJfZzfB6NhsJbcXs5ZD4k55mWzDF9lhKfY/5LZ7f+PdZ/BPP40DQLRtckFU/RTU
NSOTPullWWwDZ1DstBAtp6djHsnpoMi0Ooey71H3QtTyyCvhk5h+5IayDbsAA00w+X0WiQ/r4J6J
LD01FOztaD+xxwq47HJc19Hnx5ll+WA+CD7VdCJKt2FrclC2Dk2lkDGpyplL+4eOIRGvAXEe2euc
H9v8XyvwoM5sXmnXwNM/ivY0O/oJYKazGbYma/Xmbv4QWmWV0btsz2lMsuKl7zDRgMSyw9zdaUU7
i+3XZZIZq0Q+qeQBmxN+/pe5Ld+wMkiSJKkKF3njeL/H59Zl7jtXgCh9Nc+Q5d+RNWJ6AP6/P68B
kI6qbLGg+l6iPLydLuuEcq6arYgcaPHIErljSShJln94wMmxVWmGuWqupsGuaCm3rpjWoyoXOxNR
FTk5FvMA8eeounMqjqmkFyyiteRl0dBbpBUtx6NvYSCijrzpCzwWcV0wg0yX0CbZI5XeJK7mmR4X
AmnATNQJuZKBjvDHKnP8z7bMOrvXRs5p+7YuzrlmLEgssnovAbxgOttTlW8nadUi2juos+TaVtrR
SZxYEgxd6566I7218wYMiw1dQs9EbC7cBkb01mKlcxrIBUe5LbcKzrWbmM+7l4hE2y1xdUs0eeML
Pe4SEnKogkSXp+8K1xn7UvZbhxTJLU78eMVr6ObXtFykfJolZ+0VssCpr3Pdr+O971fVw8HMRnah
sfxMUtoPReyln1kcs1r59oCxYZt3/R2yLFJ6N0Yvh3s81069Bgib87le2v5w/wQrnF7OukwVbew+
oeBVewHFYX10qggj3L/21p7iiJucXleTeiyYsxbc650pVtK9dIVvt3Oq0Cr88so62deOa3xnNZVw
8FgrxvtMf+vi3PYYb4M6XnniZnWCN3dj5/2UIkxVPc8zCOgKV5bK8YD23eS/47rCbPLgrWp/jexI
hgcaVMaeB5hia1sHZ/fkhtxtqdQpHaTVWFLIh2S5m/0GXAn5wDudfyLMNNWhRui95EuTdcmIXiQ1
q1k+dJL7yZwmQXvuLxuyG5b5hJIqlhoi4XG9K0iPuMkaecyLHP+kK90PuL+2s/uKkCn8i6rbcpOq
yuSlTkbMigBEMP7YYWm/5/LA//H7iraqQtfRbaqhu+y8P2mqd56d+rmnSbMCBTV/RMH3n5OjZXG1
KwwIUlbsj93gWNqiZhuGRecFriUbErSjwszVJSxnSTXGw/YQNWjZvVO3O/UlBrHFZksSdoRLNip2
0LPkuFUvC52QbHIuqUr11nAYYq6IFnXeue9FJCwf8Qcxl/0SBjVVNegI8u220VGo4caOYcRzGSJv
Mdn6Cd8KvsqiHMqalDC3g55IHl2XXmEawhFwJ7ulpw2P7uDP44KrpMoKORd3E1uL9WXp2yKDn5Fq
R1xPHdX933WNND8agUKkHrIIocyjKEYLPWecMbh0D4PPxK5On6CbZleHXMRCnsYhPy7t6PenzDAX
HgXJlj09C4DKLnlwUIlmT27MxPZKuq2ckPQGw1R5s+1YDv7XgMZ1O/lV2DlWUnBF08pOR2LnV1qK
3I61znuZvVCuBTVnZzIfYg1+Qi4fy4Iu+Dqvh3oIgzAZqxe0mBaIDgpIltfjMZPtmuA0ricJCQrL
T4oZxr+m4Fjatip2z21S5zaFYKq23ZTgHRXLLNay7giZydToDL7dS23SLNviFZcD3McPm6O/yQ9c
bSsMSFi+IMa408DI4hKgiTg5lsS8QOI2ujpVCdJNPZyEdjSGRdOVZqAficAb97KsJUG/tPcjqrJA
/FicTwMB+oXrIuM2PnqGju8+Cww8gFvTJRYV3gTZ7UA/hrGd63ksk/EZz0QdvzOc13U6l6Pbrb6D
QDSdZM3KMeD5WlYsxUeJGZH/7oya06/o4rh8QqvN+t+LWXbk8sKUB3F8lFMMS6Vb9v2mClEMcMqA
C9CwNqixqi0ufG7TsXHbsTNWH65r5XxJxjTteLUcKYtPOohpw8pGBkrjmXZBJEe1MRFDPOXgUOgj
L45tvedp6bB/uJkFw0jtpWGCNOaI4ISfxMaWLX5Z9STT+FaSheaXBBrL/OtMU3Bf17SQ5TTjzEsB
4xruPO3f+WBwt9+i4Ym9bhT9GfByvx3UA0wcytLe+kL5nJ/VYXayXl0S0uyzK3bsjcfCLPKM8YWx
UzYn7vhiduvJP3gasPiO9nvvgDeRdiNJM/NlkfTBm97oE4cBvuqbvOdTLGtJs95iZxamvdL3tV8x
LZM7NKVLklZZGgy/wKVCT3fSDuPw3CXcZKHh2Qw9b12UhS1+Ra2nSddSpkafceHBCfaqx1WiiRg3
mq2xWofigFt6T8bhRAqid3dJTCTzz08Pw6UefUvmB69gdYzUN1w6ZoWPYWayNRu6SndYz3rS6Sby
99W2Xn63JmbuNsCUM/nB+lEAwUjKWYCNZfvoMP1FsSOYMVkF6ie8NG3CfR3atuzeyxx1rAMZ2Kbu
umg9dx9RFJ9IREuzQT5mCNvoJHDIoevf6ME79g/zGCjhU5pOa8xrHlcVTRPGlQEhLXyZT+hzChf6
Ay8VEW48FzGVZj5pBLK4x5Tl/QLj7yAwKZWWhqwZkOGUf+RlWrDrzhaQ/ehddLefkzXs4XEMRqzz
zY24cu6mLGHUgJPsi+QKZ6shObU9rI6/EEtkjTZTD3UbTMJttW6L16ZSxzHiAO1zeYz0kSB/A91+
KIOOsp5WmqqXvZDAenKN5/9DTt2OqjEgKcn9REe3HtvJzYZCCLiWLXoNCA+n7IpsX9gsXEPZZuAp
ZY6Gsq+UHjrTHFvvWlKtZhiOB5mIjTQJLIkMRkYVjP/KjEvs323oiPzr0Fman/u+Mv/dLqV2X9Xm
nP2W5ITSu2JpRZGf4apj9TOkd37+iAF51meJk7uELwiwdOxhmaPYEljvw0Ps7xTH6ftquriwOwNN
vLqXcer3vmILGq9fxInXHL0Y4FhY4OM0kV67mzqwKr7W7Uiwb1mNXZ/t4F6LzYczd44s40mtOfdv
xk757uuFZNk0PGxoPjfIgt1Iw42HDjfgbV7w4CbUmwKZ6lM1dX5S32KbCZXAL9P3wd4OeXB5l6Sa
zm99NJNZTiVYoOQH2f3MtovICi5e5xE5Ly3SNPwO/YBCES1jE8MqyPTAh8ErdyWABExWsfyIJL+w
BX4p5Q1tN2JoscVgO3cri53krukcys+56DPMY77YsvTfxlRPgaz3akhWnKgDOTIMMcpLUiINsUUw
+znd4Np1SkeabLpe027I+1PrIQ/CtLE5DHfVSrJZfDu8yKoROwfAJ8cfDH/L0iEfrHRDqLoCYhWs
wzJ8/PXzhu/3B3Sl/sER1k9vIet98ZzrVMtTUhrQTI3eFGAIuUE28J4sW2bv9rCr58LsyzmJmJPS
PmvXKiWem6bvGdyPyebmwCqH0a/BIrRYvoRJjEVDgn7LTefuDuTTZd+7HshIJdvBN5yx5WSVwLEW
DH4MD4FZ417sxCB9rYa1YLM/QYoc1745lnSB7+5mD2zKy2T2VRiPLD9B7tW2G0wOo2DvO0UHSC99
b8iY1yHtJ/GlhZOaSe8+hymv6n5Djhq/xsWjar2tHG90VqGjY4jcSvEeoWtKDwAu+c3biCu/2ed0
1SgMFFK/OlUxI7YhRbqo+ZxhEqLoW/de0F+T5cn41JVbC4RgdgX05HiD+tBKxH96YUJlx6Wwd3hX
rDo53+aQn7SHGcsP7TFU/5toCWCmmA85/3M71R6zXWLy4r8xIwSJaa1DkDz25yD90/gGaLlZ0Glz
3FFW14yvna7JBh/0rQb0sQZ1PkKchPuij5iGB50zjE/1NncT6yF1wN5cIWtiVafMWw57uxF6GDdV
S9aXV4xO2bHdaT2OC2a8dNszXnU6B5KhwwhUZhBFdhfTbB3yCtp5F5sB9pm/8zTq9YkCQNQVXrT9
LksU59cwkumJK2CLw1Jwl13YijXHHwJ0R5DPhYiIZMoQ0Kcf+nxe9c1Yuk1tvXGKNWWgPU6dKDR8
w9AIdRQwS9m3qc++cnwhQEAET0whsIyNdskAnzK6R05ykaGGnbaAFv6HsXs632d7hwQlXVj3FytM
rT6jfnJRDfmWn0NfGAzhC+f9H0nH8QeAtf542ElMdwwxuFL5B0A4IKRVwnvv/2JYMOant7PjT5OG
vWe17H0yn/YSRdNWHjCZlA2Xo/a3rNycmu76BX2Dq481H3/N0aGhuQNciYDzS55AGxzrHrAOnf6U
2s4A0Frc9m18I4AiPHuBpVYS9S3ZD9gcYqokqXvJRw5IqzZoEHHS4cmelv9y7SN3oFNmNtZ9T0zD
+3h84+s6rW9a+kjkaY9w474dcc+nBt7t2Z6dtn7LAmmmbJ+6RswT4NHGr8GABx7xeDD6ppbt+Glr
C6hQ1HkefJ69jeiju68moRzGi5y5ZRwrWUgRX+fYYbpqAMDHmDVp2dk0OfFVxsPX2UpwO9ZpamDn
1ez+KJbHleltvllCxu0n8MpZ0BNQtoW9th2aZXn2iSxQJmcXWXuvLE/VezICTv2eu7gNfTM6xBs/
J32Jp9dQnWx7aGTQGzyZBjhS/9qG0qpLkQaLiXwSZWbv+S421H9XpFycUNRhwH1m3s/qOKUxzOOK
T6RdD6XUkk8ndPVzxLPMiBs+4Ri1he5Bj7FHZhy16cBkE0dPfQCaYTknNZybLPaDkF3vk73CGz3k
qF5YSXguNzj83tt9Q1hBpQGtbGfGejxCTGGH/MrpQPuLMtYfWK7kWEFCRhGb3WlneGSn1K06vnTm
6EBDIpHdxfMulQjIwKJK9bcdfTagsWOal/Ks7YD7GIkj8pEEL477/lgKoSvkkojlCV8qX658GQbx
q1RwtTO1xYw20WoMU5786aYi9CczLfAVQzLhhGIDC/RPEST2bKXcXVVungDKIAagIbkEq/jyLS+x
2zphIJp1+Z1Co4xmlUh6rBXuZzJDEI3L6Nir1QPIuQ9WcPoqqCsVKMnYwj311C5tTL/peQSu03St
67fpZPNEsgR43tSF69oZmz2sc0unFyVcv/NG0y6H15+lYtweNcXq7oPeykEMzUqSI0vrArwJekms
WSWcnjBOaUkuZDGUL2jWpOdrgzOt1beOQDT6ocalbQfEeKp1nytMhL3H8dvQQP+Nzuvsug40ZV+h
79nHi84DYxVdqTzbORHkRNMeTiDnpC90HE4H0AmlmgIa2yV9DqFn4cdo1nR/VYpqd4+HwRhGTI8Q
6odCm178wtiDmJqqz3y+vzGiXHfro6Aa9T/HQPQvJ67QoaGCe7PXOZyX97QG4l4OcxVdgNVzXaBZ
TIGL8hLKO5i942Z5LiXagn8lD6t/RJHeP4Vn0+BeCPr19aaiHrPXLixl/pYtq7eiBmzSFr4Z/VYU
7yA+1HImI+dbNfTrElaoO5cVRthwa+FXI8s8exQzWiR/5tMWRbOmeqbsVEILTF9VQnYsJMukxxpm
hUvKICvyCJ3J5mpZ0Nd/HfuC2qeQ95t8GAL65K9ovjDH1yVwvvaWwoOV9if8yjz9XfZ7KNwFyP4y
/oD7xHw8TvLToWvLbXDhJH3H9h/eg7wwdbLapH3y6CrIWSsSn+mWFLZCk9mCTwBi8T24WX4vtSrB
BmnUcEC4IV2/5GlRTCMK07pfdljKnmXeumX5vrUl7+e6WIOfT2RcD/MbXmf7nJ2lyidEGVLPu4HA
TWkegn1rfVuWw8Uf0TM0VRz187Qj5Nn8Zdmk3PR1GcjUHyfINVn/YSVdyy+W6kz9NZ2cyz+toFv5
3xjAO1wYLfT0Esdw5D94FAe75BLVY7hD0ni5xLtNKQ6My+ltTc9ubbvlu1zzhNeL2o/+vccLyzEh
FMYn71u36u1uDdhJQe+UlTyvE1AnybU7YNKpsMrgsQ8DRcKoJnRaBWxSq2PT9vipYQSU3TTa/4Lf
EpdrllbbspL8F/A2Su5hoObFVwmACnRgkhZtCZNM3r/2Bd71Z5B6wS244Y98u0BuoPwzxwYLXU+E
bX6rENzNL1jcKNtHvH5eA8jV7viZU0NDbKxNbXJJ1Z48Gr3a59m77f3z+rvDBRefiwxng+Ci5QJv
KChhxo8rVz6if+iVtBBDyh5BsZVVk2H3QjG13NPJUttkE9tqMruj/WzhcvjtceXECJt3G8vsEdDE
eKDhA2zAXkEkpe2r8LyM1WDw7cmHCfZ2MJcAkUHdb6JwGxzN/rmll578KN30T037uP0BYn7wM2pO
Qh+LjOrhF8HH8GnT48kr/7bgLuI/uxjNktYyLFKcCkq7Nr8cbOxjjqG9KydErTpliws21Q9oJENX
AHPOvQxpV6k1IWs95AAzMD6nsBTFVo0xGTqjrBuj+ZgmUaS2PgBhzLizQe+CE0iTEqyIiwtivODT
kHoIYMUwKnJKZyjvGj/ZVDW52fX8DLZ3tPfS7AXiARbMyHBos6CfnpIxn4pL7H2P34nqFERtEMMu
TzLdGZBgi0WPR51NmrILjBknCi0R24ICyTWvLJYVCk651dhzKf0joDUe0E4ZAfSRZcT434kBBOGr
HvOHBdEsnYUfEikwMpsmiwVurtesTdloEdZme8NrNjhqfi7Gb4CQvcthm4YXmE/6EesnpXoVEe7p
mDYINuIqtDBmAPb0mVeEyRDYz1wc+xVAWLbCjD/bSzCxKAYW7cGcSHzUag3t4GBHz7qAFtwlcOw/
MPjvPUYDQJsSZPNGxORqr4cZYztAKefuIliu8Yvsc+emBrICP33tepnQvo5473R47km2KwngdYuo
VJGoEnkgM19Lszfjiv/8F75hxJqqFzLxcFVSLlzbXHYJbK9LORxn5aLA/Tkf8HOrMm8UxaAwLvj9
DbHHnv+kiG7/NGWEyUW2oycQA59BRe5uLk49dtn/jmamUuAVppTtjWqnZWooRS7bfLFikUDTSpyb
KgVNx84JfPPHuxLDmBvOQJxnaBcrAchsalAR+vYduHE5voN0ox24hCGYtn2wvuDDLWm3lv0NaUjs
m+OUZ0VNFaI51rOfcMV9N8oGeuezHJGc1d7O8AlFKGcs0nsngPvf96vE9mWLC7l/Sgn8fy8ppM8E
w8CYbhdwO104Ebtk4oa+8BhvIDN2/sAgbxnuslaGHLIAScW3LDIk01QlLcuQPgCc6vDyqWFaKIaq
FesN9yHh2/L06VYqoG6FGMeDhMricTwcKATu664AIV1tD8i/6QRo1v5MgP5+/n4cwhUQZaqcCxWa
pBUdkQb4Fn4BFogSwoA08MCuRm1if4lFMPomeOvig9t2vQnIfvBhbWXnVIz+4lgxpCfhdf69xGH5
0iEPQTx0+2R/MoRSnGHijGMkF9CH1Yw5eH5YhTO/D46h9rSVyHh85UExeoLT5WFPAMjl8OIsj36q
eozoiUJmCen7AQpHTIsQ3q7JoqDdb0u/Zo9HScX6KzOB/CQQOvOHTmD9ZoIz+v+jhwHI+H8Lrf63
0+TIWafmHuksFU3FjMivARNpCo7wUxEDc1FEbUJvkW2TxGEuUNjSYsGAD7CCK5ARdCGvWFW25TcD
TYRWt6nABHtAAWdH/7NIjfik3DQK6ng2/Uwh9wvtCo3/4j3ixBsTxiLq0zFBlHdDWm4RnzxkH+n0
QrFiNPB3giUz5F5jBhqH31bKDBNGioXR4rtkU9SsprPWCDPN3FCMnzlufure8kElNH2YBwwN3clz
gokIlY+oYq+yVs0gkDAb9st6aif0wT8HZgB23NDTT90v8Im0F2eCaQbjApigQN6NmNh803lETwzO
AquI37Gff5TPBATzccYjtoLVbMuVySulAtiOCuRXvk3ACVK+1yACASTWgyUCf/PkYSMi/63oDsbi
tK0DcL57MGi9/kjATff+BMo4zr4mXO1RXnbCtA9QvcygJN6IHqlIsFHWHbkvT+O4izaeycyO/cvh
sfnXNeUcqKW1jKUNnzu22M4szyCDlVDXcij4iC1zNHXgLVqMn7RWsdydfBIH0uMAXE4cJBuOVi9X
9WiSYOcfPkk65U8TyYcxuyxZh5Hv2h7LUvSVFmufI/Eo7XlSXn2bij69DFuZsuxaeGNCfEnA1Ijv
Cdq2vH107W588XUaaSG7F9ONQzpcE0MpdRi2gOKeGR3j+MUUcijijwP5PgA3qm0skeyB+PYEaoTt
MU3guQqHBSbz5TEgjQkCC2LT2doakkuXvG3QlJo7YW0QTcrsvrxgCsRseZqmQLOp0hNnNoWKpzcl
/tnmk48JYHDrqrEEDnPWFE3kb4z9cf6Y5kjS+9a5jIJ6L+f9eNLTZtlPbKenWPGaPyUdFcwD4aBQ
AzowGJM0CfP2sW0pOjooQxgfYhVZwIHmgRZv5YGnC3h/ynV3t7cJhQiR5EU5n9D4JD2io+YFgoJK
psil/jZyTL6PMfX06Go1hwUin5LlkovzYIcBfPkAJn2sGO6K/ZtztEt/bbKEDwXWcY04dqCFMUvw
WvKE5j9SGQb5F6yoDc95KNE4VSvS27oHylaefClnusbfQPVT901+uvn8RVblyAA1u5WgB9WBHUVz
YHDaagWT4+QB3CaRD/iwnP5mGoTCNfUl0P46XdHDF9ASmNz8KOno2M1gGyePTduRCbQIArNkC4Xs
mBWv0E+JcQDy69hC7kir9PGy+KkYfwDjz/1rgGX1eupWqf37EOYk/NkVckv/ACj4hFEMvkXQEWEB
A/FPKE/nv06vR7ijsRiGXwoemiPosCGL0LyNoH/DLSkXlw1gvVVIfxY+DfheB7Kv+ntHx4P82FXW
9i/wMiItliHytNwgOmJHu78TQEP0alr0rrEedN+NyXlLuiHLQYo542+ho314IVIqL88lYAn5NRdz
kf1JW+51jR/Fp6w6jo2weEqQveL2Sh/ToB9RA/JCXyC7isU1x7yh/9BZGfRZHhTReAcKqhhf8aP8
mNRrwCcRYFhDOX7gQ+9oL2EV1cGHbe7HKC4U+TTZOWMIwPgbdTJMV+bE5H8PxNAOGj4ISc4C2jkr
QTuOCKy0fsug3+IJyXJ2BTyD0eROJUYt4J9VcHmdh72N2cMGD9Qxf+RUkwz9MOxJurM7iih4E3nQ
xcO2TFkmzgFPjwCnglv1nWYZuEuUYNTpfulj+gyRKi7RY+8xpFWtLQowZtlaxuJjntfAXWVI27a/
cckA/ph3ovOfU9x9/AJZxnT8cTPghq3yRTsHgVUS4H/PHGqpvBmy0NL/0FMcuJEKekzRnkNhV+gR
Cug34K46zcloPjSoc2BxcaIs+bDKzp9lm4hyevLgiuMltkcJFXWJkSe1pwQ/mz2A7+4o4CAuF+Zu
a3BG/wOoI+lbYJPs8I4TCOZu+NIo/7nbJIsg9pnFHh5eQvLb9LybQfLHzY7VwQ8WkQUISeU3pDIO
IqsXDEmigbGhF42B9CqZKoCYUH3VKtgVOQtFqhb1tkLXj2amWEps6bgO6k+gM5Agzg+DScCScbjJ
zi+fIAP4/T3n6jXNZabfB1ZuodlypFz/1yHitv9joajivw8ytJ9mh8vc3hdHQv0bx5IC+S+WjjGI
PsOUvkYUhPbUMnRCL0DCcc+6tihwFYIsorzG2lOBeYDQ1H70sHqUH3zpcnE57KJiW5WIWoHDHndM
Zab2UccSlVyW5T/jYCOIVERwcPSWGS2yn6OcdgzIZkUXhlu/A0G5QJ7FHuawM/9VaoScoRzbAsG/
SVBF/2UZBFYGABWhJDYrBGjq1y6HXJiTngMfPlBQ5XTdRlf6u86We/44JUNCfgCbAanGBtzZGM4+
cZLplBj4ZUHGKKaW124vNseqWftUNtsE/OiM291NS704MGnPYd7n5dl98lfXzsEsr0P7abP9Gz60
ES8QT+zh25Imo/e1wYFHX0qwE3Q0I9Ozu7UADyA6L5MUsgsOBAZxKWWx9Wtt/bgd3/PxiPYHULYi
exlkhCFr1Y54bf5ru4Pv73MMEp2OGPYI9LxsAzq5inixxOd+gD1813l890eyjO5nWDaocivbzVgJ
qXaglOmjn44leYwj5CD/zaSXztQ4pfbaAhyQr1D52eJ9CZj38Ce0YfoGtqgl1zZDbTyHbRVHoyhW
3M5DK4b+Y0vGCWoc17I/Ms/buz72qELQtT2bIn3pOm3ju/cHOTAvHOWv1iqFEbzD+XjRAZJTdKDn
tkyf1qm7ZQCBGwjOE3NfYNWn/7K22oWHA/Jee0/HbcuQJiNuM7gorWr0L1GoBlEBZdpXfItZei4h
fFuwgVLO+ofp0TF9lCpQlJq0M3z+H/LOrDduZMvzX6VRz8NqBhnBpdH3PpBMZUqpXbJs64XwInPf
d376+dFVPW2nNdZczMsAg1u4hYKkZCYzGHHOfzu9J0OtllkAeO+AS4B6ZM0dgotBHbXMMMNhB5dU
JjdRCn9+s66LNO7Mpa0rJARTzhSFIczMYZcjhbHPmlnH5O8CrnkLWJczBFVuTk3vywTf8sXUKkoL
zwwxwj1Py7CMgydzrMqf+qjqY8zWxhau7XS1bexpS1i6WAPGEBmkGHQ7vE4iO8PfBYo8VAOqpmay
vW3eRYODsR889BHjclHERjUdKeotsQMOUtpFY45VeFyUZlJtGoBlWI4YF+ytS9FVHnJUkJwYISMB
htkAY0V5P5XHyZD8jhMi0EZEiMRiP1sOcjxaT+QJJLkO7bobIeNse2fr9go9QQu6lsdwUyZKEBp7
qB5mRG7aV7KqmE2/qyaEiamXNJNrTp5TrtbysTexKY9nEUcBVXPatIv9DeAiGz9Uetn2N3aMYrzz
OjwN4kBCZ0lGhphyGZ+7IU3bcE4SBc/7XlRLjlI1UrmNqpp87rV61LuOcYtA+6kc+sDJkHWAt1Xh
SFmEWR/IYNfLLkF1kTOfFU6nltaq1+Q81aP1wutzfp23NtvhnYrjBT9nw+JZv1VZm63PGUbM4aGx
irSLAg3V0F3DiTxeW1lVJ+Y3wBuVu8GcI/j75oglq4IVmeb4rlUMhL1KrKWoqXWwgkTvkPmhYElV
LxirHLVrV9RHeEPe9UUSWWF7MzBkAFmy6Gk+UrSgyVgu4V4v2c9zZAeyl89TMkyW8CtkiPO1ou9s
Ws+A7anQQmIu22b0MFHuwSQwDIJgyfEozD64PbC4V6SwPfcdm1gi/SqSqLf45knmZO4LElmYJCZB
NK3auY4EpvLTMNeWklWH14x6R+9UXB4QjWddHMzs2R2oUVWaxaZTdYRzj3wC1uvMrfNwfhhhoGR4
lnAe6gc7JBvvcZCsAt+FLILJcOxpNQ9Fn1nLMzTO3Jfe3GvsG16z5Gu2T0Eh5ScoxWwFXQO/wyEY
a0uMxRwxeuteWK3FBNyAYs6WwcLEh/mlnAvWlarcUYFVaAVCgcUFRreDAUDb+mwKi+PBjoWcRq/F
pLAs7xzNtjXiDHq06h9Vlye2CFazhEzBTjML5wlyregfkUfI+IpOeWb+Q8Nz+iFewoIEu9LMnPDO
1NNhZgc2W6SHnSIb8cBtFjEzFzoEc/BEa5ON30BVFdnLA7J2uSuTmeFNft61YbnnLFlr6vMITMeF
hW7JF/DiThu6j3E8VeawhwYK+y9LO7pJeibtuhj7s7GojUE+hlFhcNYYPe/6APFjqnfJ7KT5JeZk
kyiwtC3ktSl4dK5xAZTqYKEHyC+yobHz/VR14A2eoRUQJt6kQsv9nNohzaLHHHCdnWhY8oLjXExW
q710CExRCdQ6LoE95F5j5EeLFiVqD1PjGM2MR9tev+p2QpRaTOSfQxBxw2lFyb0Ca58zshR5NCEO
3dw+NMtUa1/ccVMzeRZ6aZZdEsNRl5AvWTVe8ktq3mPjWVFgQ20tw1OBfCkZEdiXBZ1dtQkinpI6
UgW5K7JuK2eXhtMEMDskIQN2irxPnuDsDNKzpGEN4k4UoPEXuWzM1Q/pXEbncki4I9hLmg57365l
eGiLvChps5kWfNMW1N5Qing5b5yycb/U6xYfdGjQfS0ZCVpN34RnVKJrfFnlkWHjrc9aJWkjOzID
ug/tUHbTZUaJLZ8QL9A5i3ox7RfeVFMyozhLhZ74Du+Bx57Ov7LJi+5Rc0y7ysUzMN+4eqrseMMK
WsmdbEZGoe8Ky07Uco6+0Sne0f1XbeBoo1Z8HPvWzl/6hqe4PGfCmWHmgdOz7u54GHJ3T9Ejmzu4
xLFqvRz7RfQQiSSKVRCOq0L8asluNKUXU8Buoa4dYDh4qqVR3cNLJ7mWBExZzaMc8+MmTPWQEPdF
vBuzkC2B6TRaoyGKjepOCJ/NGn/ysRinlmBheoyFTAjR1REjhBjDgTT+Yg2lpvcHHsJq3k8KOj/y
rcjKcaNUqhZf1QL081BHYbJeFH0UyskbxqJnCnZKuaTv+5T98Fk32nBgp4q0VIigXEzH/ZxVVt0c
Qb8V4G8T522OH1eAOp7neW02jkea4GyiWtVx4HiardVVvSvSRE3VXc89SCVi9b4qbnTqvm72SfvQ
GB1AaQPdOZe9pnVoeYxWU7uqsdNmt/Y8GdtDo9cjwvxeRuMVPfSc4hbJLDca9lUZ5vph4FFU99im
jMkMkmXQ2mvTXdGABHTMU3YpM7nquzZiWit6+rWqooGGhUPrCbuKrK/CJQr1TwI4etCQH6MqQLHn
6Ix19hlYs/E6bVMOMrCHYkZlDNlkO75RilUkl5HS2za8ix3kzbHfVHlcAQlqYeYWB6dRrSt2XQMo
WOycfuE05WApS2u3pra73K2DbqbfzDznYfMqinj3pZHYBvD/5JtKzkQpSOU1j2OTtX7juBp0EvIl
o/QoM+zkPE9l0kfnZj8zMX3nVJI2wx/ybA4fHb0q8zMx0u+NATSIVR6RvM3iQbdkXX5cipZB6whM
QV/Wm7UgBAatjkpQDwWVqNfuJslcMJwkmcXq15DkkCKajNJM+V0Ez0FZ5U5t5w3AuM7XKbdLB7II
Qnv9ulLcNDekkLF1Xa78fbtrInAxVA5di5OM6rfvxncTGp6y2LLz9Y4BsSMiA2tHzR/q55tgV73Y
M3l0zj5flbl8KI3JAasmeUWEXzq6Kc3xciefJHxxlGB5ghbCcnozhn1Fes5ouN1iHKbFWqv0DCdg
H0WeNCLLKA8k9tgrOjEbv9uNChMbvqByhq7PrrJ4zpAcJLwSsgFUAcgEdlgrmLXgTXoxyw/CrJV+
XXXlbL8zSwhzK5BuZ/dwwEu1GjwSCY02Kqg+dEvGoPaAVPE1Pgjw111b9Zq+Hst6JYEZVUZoukeI
ytxd925hoU0O1s629HxXGJZmdJeit2AM+YCLMV64BXiW60W9VBOhjpyjAzyWmNKmvBypaMLMz21L
WbddhUKgQl2gxfCAkeG2oYBz7CnSPHhYx1Y+os48rH2HwABt8PEklH32XsZaUUY7jBsGi11MSc43
xkKcVdDNumWkvtDtfIGobREhaYzjWItiU7ttVPQmbkUJgwJUF82V2cEEPZUVuW1r5g+tnuYEHPcq
RB6w5qwoDGmi4zwz0jS/o2GpLAyOxF2gWbAQZhTgxqm7ohUwyolwWAexWvbNbsCa6P7mpq4aQhzF
6jgBi0hE/hzxPIcPC5x5/+zGzdiXQZOnpbpB36VE4A6LC2BU4yHLn6xCmt2wc/MxM1FzhcTkjbfd
WLfD53pupQP8AWmbXwiUVhVN+KrZRRWY0WJjwHAmAxvrVdnZEy3ZaAIFb5oW5+MKGXXXt0VXFxct
D7uY/Jof0zUudT82oQ+gMKZd0OrkCMGRZnDMiU9R42Q8LHQnA9bMpiuni1HncSZiZlq65bKOMfjV
QT1Hbfyei7Yhf5PO7t0ESTZpO2bHZNEccPIZ/TOVJGipJ5K5N/ieLKFrPDOTbcQF7V9UuQgn4wWq
BBn05ABsxCFnWGcYSFyQraryG7RraaozfH0SybBwpGiALNqqGp/byoj7A+6+riuDakxyR/OyAjz9
XVLwa4T7pLLQ0HjF4KxfLUVMCB3KDK+rQd9sGIE+NCJNfSjBLh18sbpy+YIaT5o3boP05h4Xkp6v
EASId1/oOllSXqxXU3eLXAjhZYALZYruFjT/SJgdponFN2ABGf2EmcZIKbtwMvIruqY6wUU5V9qK
JVAD92PDXtlmz7vJbNW7YpGdmnYKPiseA4c4E+eA7oAIeWwSKUjyjvRy1078Yg6xBM+du6FfAKU8
CtlURekxY+ZQnJ/buXmQ2QUhW0HRThQTHndl1G7LCcHrTQb+Xd0R1+IQaUUUBw1RiC3FfcockLIt
wSHiAENRMy4M56mMwW2/9q2jp0fR4wOJ9kXXGOUxqlrEJEwh1Bsnqnekl61MYcmzMFeMNCkRV4V6
kOUItVB/WCJPKjwwPOdjIEsCR5AdLCEvt1cj8g6NlJNy1eJg4dChQbNdMB7E7x3D2HtvWK0oySGa
lsx15iDlRpvulxEKb3CJwUIHoaUurWov+pHkMKNyobdcwTgLdzfZWWs9R9YIeHuEukT5/KQ6wP30
Ms90+o17uEum1cffvtNx//5l/o/opbr9y4be/fM/+e8vWGNaqqf+5D//eVO/lA99+/LSX32q/3P7
0//1qz//4T+v8HtUXfWtP/2tn/6I1//7+sGn/tNP/7FDt9cvd8NLu9y/wJn23y/AO91+8//0h//2
8v1VHpf65R9/fAGU6rdXi5Kq/OPvH51//ccfJi7/f//x5f/+2fWngj/zEI1/+uX3Xz51/T/+cI0/
sTlaRAxLojCF2kLWppftJ47zp63wKFnCMHVpsdn/8W9l1fbxP/4wnD9N8GUT2EQXrjIFf9RVw/cf
WX9arrP9D/2mxcQb44//el8/fUH//YX9G2T8bZWUfccLv8qf2q7ubjEGXz7dJ2XEr4n/wUi3kAZV
GYcsaghPs6nsGAuAePcAfdZejMWso3Ec2g6VhzJRBUqFHBqgpBD9Ox6t7MmJdcpPSFH1jYbceAoX
sgSYrm0OHWq1SX3ut7nzPrTdOOH952VVEOu5+xG/UPzM3m3dL3GkX1VD1l5J9K/prSvyKD5IKVzd
F+YAFGYiQ/yWtWwZ6Iw0O7rUmH8LtlnbYB86Vbfw7LhgznFUJpie1jytLY+eLVwOZokZwGvWJUzY
WLKJ5pcSKLxs8TpUOzuJk3cCPdZOa22eKG1d0tLvrKVXwVC4Y+0VYsLSG4POI/5zc5zw5WhhwLSY
PYa/5hl96HKhpHQvEckmh2Khu/PwjCGqgVCsPk9Z7t4QCDDtozhHDinwBLlEjWJybmwIaDARnCte
I4rqhZTo7HLlGQ5sWSfZPk8AMUvkvc9dqXUvJXD9lZUa9jWRDO499HT+Lhwx9opmkiCB6CHgo7DQ
3eAah3qbHPTlJqRmUDhj877PdXXBGdyiCc2t9D5HvP5cDvNwX2RyftQjtyh83cF2DNTefLZiPNlS
5sOZUwvckVvMHmhE2t07C8PAcINP6e2KViZBMCmbm1nLqVJQNl67Mskaphi55rmUjQZUHFWzhUG9
VV/g3SWoRxqvaL1QU1W2qR/ojaJDjHoF4liIc9saAJPrTivTQDiiucz0vrywQ5u4XLyefEjGZFP+
ho0TTkGFxjeHARvn5DI1x3wOkMSvDDSZKzKKZqm+ZQtFQABqpwNuZ0Zoep20+ve9rqnssCoyH/wo
zIX017gxb3SMPWMwFuOi7VpV65/wAKIdVyo1k6DOl+lYxoW4cksdE41tq/nCXtuaSRphbVUBtW+O
b7u2NVgHQz4y8lyjmNSBUby8Yl6z0CD3NKx1soCBhJQ5AzMg7hmxhWnsZGPEyY4TpLyMUtu4H/Fm
aSgf45wOmWQndABTo19p8Hx3uUrs+8RAZeLZeTR2GGGFvJC2Ppw3RjgQKtUTi1HGenLeLNoK+WbE
L4XJp/MbOxq/tIM9vaeRxE0+VMx0JYoz7hF59OOH8Lssza0YRfyh4Jc3oR3dqmfpVf9pysFsg1gs
jr0LFfS6t4RAfI3aotFwZqHhZ+0YGQ66Yf4yQOScWwio4EZ6Lb918k0iXWb15MUVh5MHZR19NJgu
fQPcrd1JNZoHDTo48sQcYY6bu+iqZmQGLgLUfIW3YPlGbDWZ5+NI/SpFO9HomJF47h2syP5UoCTd
mP4NVm50cxeTC3kJ54s3Mq+HHsMojjg/j4XO+ujFlim2ifYFIpEggoQ+R3tg3PZ5ulyFFiCQT6YF
LtEhDrN71wYX9234m6NTEFt5BtWhLlOtsFxGYuTOGXPmlts4hUD1cf9Uz+4cq8gzmgEpjZZY+wjM
+JISOT9z9V47F9rYul5aOsmxg1W/1p0luQGjH8dNEE9NlYTLPVX7OyO6QscUfqhU2L2rHZ7PsbBA
nvo5E/sRKdnLv36IP1YF/5yeyz+d5fuXajv8utNf+n/w8BZbuOL//vS+qii384RQyL9Kge28//4n
fx3gQrh/uoZuC2WaBuzflhr29wFu/2lbBp2WQ5wK/97O0L8PcMWpj3JD56g2pCG+n+1/H+BS/KlI
pDQd3N2GsLBa/isHuPw+1/w0EMjhjZ1kGrclkjKXwBYG2SuW+MHFNy7kWVniRJ1vTAaoOdF9W+Hj
D6JG5doIRw+/F4xakmBCBvgeKEilsF1kw6WD9M1L+yoaX4gbWCS1ZGFhxvcUJsyS4JuVYC68TTlG
CIaGmiBAvhFpas4YWyEaY2SXdZpWEkSDNvSTCaiVa4GElm0+ZVmrN/dIHYwxgTvhjDkPpRs6o1+6
y0KhPRbDGvt0LpOGQ2wQDZZpY0Arp7C8Ue72frakFQrHtemzZdxP6J4Rea6zvmJqLPAsmIFpobcg
xqAdzPJ81pcwp99MSzkczMRtGXJqobrJDJ+SxyR6oEe3QO2g9Go0z9YoV03jJ2k8DSMAGME+BJuY
i4O4v9sUelfOaJvRuwwBUvO8aga22SAEgMyeZCQXQmLtMRS30RoqPNJbLZ4HjaEbaGnsUCnQ2bqa
o0e3dPP4NlmUWq7TAs94ucvCuG78wuli7UvmFNpXPZyW+Hwu035ErKg5lL9I+Zf9oCEAuJSmAX8L
RyqyI6kCTiw8iwAA4x4v1xojN15b/GWRM8n0imgAPe99twSaCxA1xbQ5utNq1IrrkuSfE0RS4a5u
SdvYuWjGCE2Iuqjy2g4b6uO60iWh/sntRhBirpnRrq0ZHH0YRncYbzXUxfUhzejUL8e8UIXtp2XW
avpZbZap4frdoFZ4zXAsh6YPQsKbaMIVDvkoDsDnwnIJhgHqY/bRFVccYZUELPsssTjmlDXEyYTY
jxHxacauETWZxzURGuJZT7Hh4R9Y+Awkn5oLiXtYe6urKpHhes2LuGsT6Ehwkyuq8rozrjFY4G73
adgL/KLVxHOzswoYyIdUWxHJgqXIXAcupyz4Es1DFzbBgs6jmA6xkTYNsHC/RJNzJNUps97XXeI0
8YE3PSaPqT0O04NIRqCmAChNG0v0uuBB+HDJKqwYQ5NWwHcItSlnIn/MGTBVeXOba+JzIcRSPnVw
2FIdTBWV9rd4zu0eUWWJh/do53Bv5x1wlPbQLigDabTjAmlSkybts241WB8Rsg9yhp8RtMxPqZOp
/nKl8quaYNLDLnmUSJe7awxaKBI8V7k1Fqd+xPdwzmsl4gzHYCzupROr8NyBkwjPM87gWJ67Tj60
x65azeSTu4L9P1HT1zyn9cxTa3gayMiwPa6mln0epszSyLcxUnvTp5FO1AQRtZ65L0wLCYFXasxj
fiAWxm3Qp7kqu446PaovE6kP5cfYIPD2ESDeyEgHz2rn46CrmmjnOBuX5bkkvL1DV0bvqh8ZP8sU
6rYe5+ma38Kk6aEDI/2XKAP8e0iIEnxWcMJuKD0klontV4Yc9KCK47Z9tPEZGTuQutq+AwGU8We9
YAc5EpBlulezrYhGSOlG5BHraV9todToW3teMM5HepWot48zrmjt89xhLf4EyZ0uRwr6OD7EjYpC
Lw1VUuw1ElZGnFrI4ck3MEApBwz5WDHfUTIrlF9LGUfX+Kni6dmcxmS6ErDzuuXleGfMY6f1fedb
cmAyQV/mVnuNADwyWLJY4nKI9GJxFFL0ro03+46mDdfRlMXZNU6yYbl20LzCB+IQAudFECX0mfhZ
hO+flticWujGvqhyP8VRR3hAmlmxumLHSvXDBoIOFc7rMR19FJHmVPukUcjksqfuxzaLHdh6kMXE
YBEv1MZlOJvLitqGp7ETtAQmxG18Hdv4S4NO1qjoIa5lv9xKEibra8wL+no3dZqLvyhSkzU9GTyN
Lv6BgvwutGuy3CnI0OksRxPmoG+2iTvIV7KuUk92oTnv3LSNR6RYzUC15MgsIn23IA9OIsZoM/eb
jh9muEzKIt+k4JmNX8prJItjQKY80qXpIdF517iHcvPJcBbHeTG1BPkrDulZPHfx2mX7tcV1/ogE
yIpuG+iS6BqubBIXMa7F9NLUrSw9ml06OheuPsw6yJNe02qltcK3BwRFtoxWRfa+qkshv0VT1C8F
J+yi5rvOHeRy1fT4eqO2zMJvDQcHcXoWMOOxLeNUf1iwZNMzxvUSF37s2jW9cI4sQexLQnn0HbHj
SXRrrRyO77rOlfGH1JoxI/tA6FUYrI7xMSkwcxHR9xmLSybpcCcmW9+mvWE0O7g2ojCyIor0MKgb
og78TCMHBm2R3Y8ohPDFB7W56iSvyy6y6s9YusruJsz7MWPAmTa1yRHznbU+Ig2IqWHhL4pbdyjM
mDlQRFVwkGBntN9Xi7nkxwkF7XDoQyihAPh6JD0vxCD9IUUpkBN6Xzex+yGcsjQ7wEmJdAdKycjj
IGMaUf9+TAkf2hHUUS44jaMisuudk4rSPowtHG9AWoRZ3Zssr+qCCKgyvOHQ7ux7B6V+VAfpZrZ6
sC26jMtocKd0r/A3Gx6RXyaV/to1ODSo/JhAbeL0nzRPLHGWEPoB2C3zgGjFcX22a2XJj13h9Oo5
Z/6jOEq5rvHZnEU2jtyShJPssUKFOx2JhXD0x9hg1ss5hFOtuQCtSZ5/JF1uSM5ngm6MC0sUxvhF
2WXtXtVwtHyzsIn5btJ5qfMMQrW8QQZuEMDtRo0lPoKomu3HnOAikxQXzsl6PStnK1Ko20lHKbsz
QAokQWdmCgkP91DFhGmk6F7zy5x/Yd9yyacekx3GAmM9JgaN0hO6VgZJYBRFJO1mwwj96cqmKJFq
pCz1jKjFVgf8NVOs8QgoO92AD+OpLsrP6wj+HOJqNJDXw8pU5EZ8phiLzfx6ZDzJWOwQGbVhvl/Z
QUrTqwRq+7MwKdMlOyu6zI0E/kfGf4/nkMpo93cFQk+3D6qeLhmbWodbTPl52ptJE3ALp4QdagAy
E0e9rEv1LaWEqPpAq9JV3P1/3whZ9C6/aYQ+5V+T8aX7qRHa/uSvRsg2aXd0YbLnK9fc0Mq/2iDb
AJE0XKSSujIgI7bM3r/bIPtPwbJyUTjYDMcy1DYA6e82SNP/tHWhdBfbp5IKlYr+LyGZJ2HbtuT6
ksvzVgzHcm3rJHmXTbvJmbakb7zWvq/uym4A3XhI68IfEcPhD6ewOHC4nf1wj/6GVH+EUMX2wv/d
gP11YVMXwtH5lJb9/Y39gKSWnC9NOZLIOsgPNP07XS8uFbACq9vTkxSlgRbUPHy9k/gowIl+BOCw
aW3w1CvyzEnae+Md/eyJ+a93JC2seyDO9Kc/Y7ulrhvIUho94NvxVqOnz7KAuMiFoyRyJi0wCrjj
Ob4obn9/5e/Tpn+5F6RhIHa0TFsYJ1+Cm9RdLVfuBS3KPjMuhsI+IIHaYRv9lENPhRqCMnUlInlF
z7QrDXlhWflhqPtjbUQfbI7FhQQakm36GQTQDX7//n5OuP7rxjB+EsxNYRy3nJO3pxGLQdVFLehQ
ps4Ppj4HRWJc6Y0WZEt5OWjJbiWc8/cXfXVlKtQnSBZZ5PrpQI+tFLPXkKtmzuy3KEr6cQR6IkP0
Q0WCBkLEs07tkRO9MQnnrQtbJ5nBFiqFZCT2I8BuvV/pSjwr79GyfrBU4uNZ59ydr3XpPM4Ym3//
oX95KBwQQnA/yA02BTx5Py9BI63yUY+1NUiAEowl9XsAunAF7ay0s/+7S52sdqtvyO3puVTbK6+K
kp2RLUHYamepmN74Ktnjfn7U+VQ8M4YlHcfadpyfP9VY62AOSawziI68+zE79MSO5Gb+xvxCsWVF
//QY/Xwd5+SLc8bBdBMV6QFDHrzapUJX+SFZh+OaEMZqUKeCMpZRiw598WAgHn5/R395TLbLGygg
pa1gdU5HssNp1LPdljwmYu+4ZGeNpVct0T6y5qCEXWYTBbOQh99fdSO1fv3UP1z25O7GY5i7Iq3Y
PC5yQQtnY+b2aPFQ3ylSeNDzIQ8B4/JrerrhrYdlWya/3HOTMs9ifzBNdXLPyQPUJmXy3YZY9PDq
WoZ56Jf5ejI03MnarrYuQq385BTP6QvCsMPSrXvH7M7xIyNdZOasGI599NZW/upXIfFQouViqLl7
+q5YjjXCIh2Z9+eR6OY+j3e2Jg8dUTjkpV00MxNiQhTUmzd4zQ6ulAyPQZuZV/tKFbeEr12ley0R
x8J898b39ep74wQ3OcAtU53ua268REhQOXG3b8r8WFTvy4lIlXrZow0j/JNYkHof2tKHcPMG5l+s
IXhFNeFDI4gbqG8h1HH92r45LMJ4bSUZoLK8KYPy4/RIHrR8tkkN0aHWyf4Jx51uL/txfYpqwvid
4ViRkg2p+ciivsc4eBV5MUquEoWGm1oBvovDYpSXELrvjOPSj6jn88u3xju9dvcgeAW4MuWqfbre
nCbEEb0WegAWtLM7ME5nPOvdDWcjRoG7ZGeE3Mq3FtTG654uc0kxJpjE9L0A4+c/VCsWaEW0AHUF
Uetu9p+bvAgfAMV2A8PH2qq8JJBoF3XxxWB356JZr8eJt+GGT+lba/v0Bjgb762bFlHc6H6kebK0
9ZoMqExFU6B0BLY9xUnig3yZB9d6VBgMDfOt6ao/z6Sy5V9XtCGAAOdd2z05KVa7yyyh4mkLfwyQ
SF1Nwxbqt1ttFz74rS/41asJKlIYAiKzKG9/utMDX7wW1sn0/VyaMVrHMtpZ5WWjP9XuWwObXr2Z
UA0Y7CFGYRdOLpYYdRxFCE0GYzgH+d83fbQj3wrClYitnoozbD4g0vsXD8Tvd5Tz3aKVRqugnxRU
AvewrRptDJp2OsuEOu+QLxvm8MZcp18qme/XMQVILBuh8735+HHVppogdVa30NFk0VmUx/sYbK2x
E3KuO+bn2btG9X6raXxk7V+sGf+6NPm6bHQuIvKTrzFcUiKnM6SbMwNDw+E5q5cgr4rLePE2rXbm
DH6WvFXTnB5G3y+qHIU5X1ks15OvU3MjbWzGcgo6Wwd+Ti765BFy/LwsjiFJjxj037rDp/vC9yvC
9UDz05JxyZ8XUIFDpgrJAwh6c9wpUsqi3jw0SXWbzpe93Nex2G91Fa27b2eDX28qMyQKpPz+/lR5
9ZP/8D5ObjczX7EBGsRYWLAeZfkB6VIsIuIqnuYymFL1xgIWJp/rx/3w++d2LN3RlbQN43QGIklO
shYEoAcqnY9iDXcjFtfcmPaZrwl1S8qD38fFPgUH0rLqNmyxXVrGW3d/+1Sn74JdEHW0Y8EZnu6F
Y83I2EERKIjoe4/9fhc6yo+RJxsVln+FynhLphy/945YvwhTfeM+vLZ/CCTrCh2h7ojTrXHgOXYt
olYCO0r9CJvdiC2vJQ1SvE+o2hnKQ9bbW7vHaxc1UA9RcYEfWKe7h8NEpy0udAxMZBATYrc46Hoc
l+RSiYIg9qtsWve/X17fn5zTOw1GYSPGokDASvbzOl+NptNTbGxocKrbpXIe3fbQpNAZVNbh+Di3
DzC2fl7v7NzeSHqSGQgwwCgXIwWJ2iusiQHQ/Rur/peKf1uGprKVYRA+TPm53aofjmUkBfi/EjUS
ptV4Mb5A42ZIj5Kg/rreYUn2a/25ohEgWemNtffaA/fDleXpMVylIrcSky9h5FsnTbyJXsLkc2ww
+rIItPbNnWZ7wdNvAB8WM0gcvoRfTuG4FEmG/YNQ8kQezOnYGXkwTJ4kHN7t4/tweV8glh6K8Y2W
9LXzWEpzo+N5zNUm6fvxFhOVkUxtAWMQD/IKx9hZqEf7JBrO27C/F1n4Rlv66uUQ6Jmcjmzjv5wb
Qzob09xDjPMom2i7Kzljxb5TpH3gMn3jlHr1ao7krFAkhLun1STTNwpjgJIMGLqz13rgHrVlcJKx
TqLVLNz73z9Grz2521qVoG383+l2YS9NxfgZFk050o/E8U50iJr6j5S5njYmJA1DLddvzep79Smh
ot+2KTZJ9o2fv8IUNgsBmCB3VZ1F5mOINCr+6mLxWWjQOJVmuh4dC1fnvrF2Xi1AMDeBZuoWT+np
VkVCWyux1nJlfdlHQh7SsCMAfMQ/El6az3PXBgj/cYZMbyyjVx5PJi/aLtipDe6gb5DEDxsD9Q2Z
InjmgogOJVPaTqM275iqYSzC6zt5MRF18Psv95W1xHeKnJjpUxvKsR2ZP1zSaUh0YUo9CcKiwcNC
P95u8xsuM80KQsaZ/f5qrywlukdOXocr2b9syGVEskhfKmIEtZBZS9OOjAy/Ti1f1OPRZLgGacji
rUHgr17UMgWYNEIcivSfP6JN2tbituxBV7aNxS6hD82ZFwA02s4KO1dz9vX3n/K1BYQAT8dDYChw
cuPk3GntcZ2pbMagWs9H6/OGMMQcJUxpCZT5mOqPaPL2i/7Gsf76ZbmipDbn9p4+qGEkRxOL/Rhg
okL7sASkvF0TY3M5p++xpms6cXqYrm0SFt74wNsHOtnmN9xCdxnESF9in2y3JHaSduawIwkiJDbo
og0DY0KWOnXnzFFw3M5zP+LG2COqeGMBv7ZP0HdsyCOnPAlUW7n1wwqmeXfWkvFD/5O081pyG9m6
9BMhAt7ckqApFqtKZeTqBiHTgvceTz9f1omZEUEE8Z/+ddOKZoQSSOzM7dZey80Z5RDBbBcbpCVf
0cfZUS8X/Phkmm8RA8Rqsha7Lx0fiw4E3QCVmo09+9JSA3tMBWMtcwjxTtGyEx6W6a0fncowVDyt
yL8ufmGb0E1hKEl26L9cvqsd+8ygBAX5SZy4he8IIOrG8PpHZXqK4F+BHRyKe3hH1gpmSx/Y5moS
HsfAwma5H2JFsBdS5iUbknbQY1COEs2M8AQf6gZVClFSoWVEE08/QdO4tvxCGKHblCdJri1OsD3z
BUPVDyYiBFi2Bi8lHi/s46MI4I0Amgd5E0eAFSIoyztjRXJ6KWe4WFrc2X+Zl5qZbLhW4/3MyQ0q
QFb29x7QhFFD/t6UJ8gUzOw9svN9S4Sjtfd6PK34e0V81vnxIlWT8UncK3R5Lp9hdNqy1HUQvCkw
cNNCJU3KDl24h7b/SQ/D79zVsH62gG3NyDyBFfpMg/rOBpF0+5wv3aRC8YASIHz6IB4vn0PR+qQr
UF92YaZ7zq1ub5M3DuPRdhgtC9JzCIkERBVrr7/09R2dSoCtmaZlzRPkQUNEjFkXWOIT9cR8tQw7
yfCHYUBXh0Y749jLMOvDP3T7ba9q1MTpmLpOam4SScrzvgaMxWgn6S2Kd61xBE55rDpBvPjq++YR
8EuDzf8QfAxDnRxRWDmsLL/w2hfLzyxPa+AJi0w6m2NsnOQCvIZDvczYMKe2d/qnsf0QvdnAJLny
mZfsjZUZV6GpSIYyL0THBRiUvqZgFvbjocj6n6i4bKfNmJU75NePYdzte0naG4UPU9Bb/5pKz9LU
r4RhwphmRm+As6W/q9BdxOovjS0BZzdVkde6Q/TDtv/Ag7JNkY1Zv13EPl4tpAL4p1hISDI3LzuE
rcmR0PCU+Mw2JULPC0917rsq4iHiUBkcs5VvK5zS1Zq6TvsauLBuzidyJGTMiEhgjXGKYGcMYOkH
Xk3Vj91ov/Xfhq2FjGSmb9DgYURmreez5Ecg5ASULHIW56o3ihbiaCbwirvg/3ZZ9eSPsAzn9RGW
LeQlobKwK/4iadDsmauLL9wiDjSgcC/Ap36dT1RMpCRxx+KwcX5Dp2nfStH3IcyerdJ5KZEna+Js
10EFJEvZJ89p7tPUOSuVtfEnZStCtjFv7gNHr7Za+5KTdK18m2ufTg0OkLUKDycZ3ZU9lD70GpVX
U5XaAgffWlm3hTLk4IGxZkISejzjlUHXd88bHhvTfqWbzG+/imR6bHzpi7h+UclZOQ3XRkrYTOwM
QY/DSPLcBchFn6NtqDLHmn9Hz2bTI0XTDm9++q5a8SlK15RtF2onIk5n2IQ/VAid2fHrR2zUURiH
iuW3UPluvXY1dMm9sTGy507diu4PwYc7beD/g2gjQW6PkhUhZhQeYSsBSfYv3ODlI83dj07jC2aM
2i1q/cGDFF1XW3LfjMELKICAGDC4eUfq/+JD/WN+iwJQwyXsd2Z6XDGR66vZkGloAEERRQ19Xkj0
40kpIMCqXKOASjNF16doAUXzFDWMF2G3h4ThrvaYTu9XISjXoZhYW7O4GkUoNC/eNvARgRdVKyjX
ngz5U9udhxD4xB4QGbHBuJGDcxb+I0HhdPulr48tAj/Ucgg84Wy8KuChj2mgQtxUruNEGzGSjTws
Wiy8f/dUiqYt/A5F/3x70QUzZFXD0nFHtB2u4C2QOptKracQg4T/gbc06cj3v4t7DWzx0QA5jq7P
hxUMbbcLp8nttWarOfXW7rjOS/6fH+y0Zs09LUQHlAfwjoADQD9Q1rz0T7osybYGuacL3HFbphST
g/6jcz10/kkkPibXuljXyuPjR5fG+r6yOddxoQD8gPChVwFS6yr1aSRjVCG9dC0Z8EXT7+tTBIVq
/i4eJY1kt1NiVwkNaNiijzgploiRs3jtOIgM+tKbGbKtggDiYiI4N2bhuRNXTV+XWgWZCaPn9VuF
IArEDxHzgY3HjIUP842xeY3ine58x3pub8P1fc3q3Ihk2gYXxLyersotpAqxXbmQsx1EYbP+oQ5Q
M8PBE0prFdSF2IjVTEfDgTkK+l+zjA/Eul+MYVhj+vCnIFOW63Si+C90EQcBXHCUk/QA/VcRgbPV
hahcclYSdc1LXYdH8EEwiaQQFej0OGfPYRujnkMmVrrvASogYpY394HFIFcmEEei2StwaaD3XRHC
WBFUzx60BQnNrNb9c/sLfMRiMwPgKagfiRkoEzmsy7NgQxyMuDoaHYjObqaeT/CowG2dJl9s/x/m
8DZ5CcKWbJFxxXajVe1G3UTFfuUproMqtuSvpxA+9K9Ure8k/O9I/lG35zGJN2n13o0vWOZrFZ3k
7LmyJSaiDFfSI4Zk6hUzXLgfKULYDjED3SVK3perj5mnTNDoFq7ZIPNMyUcPAEfQRktDY6sijETA
t/fUz7dfenFVnSaeqYDKtOeeKB39CG1K9HuQdE8GdOH4+Bkkw0OGKFo3uhKsOpW5hllaOPA0K+GI
snlPhev58l1RYpSA1nH32da38uj/DGM3DE4ObK5hVQD/+j0Wx3h6icF9tIq1stFLR1C1wHso+CNG
5ufpCf7H8OHQxfva3Q7trHF4M/R3EQiIfHAUqoJw1sXJe08jfkT9G3YLel2rlaelXcDWgVZwC197
gN7C82hRUrmDmrqiidcw5YYXBr+PugH6HCXKezhIAQK1y9QtCsqN1Vqh/KOaOD98wF5oJOl4JIKD
y48ROUlmOkMI86+ib+AqKgCByuA/PxWotMFdbHpHq/+Vx9IGaMomK7/EMYoQ42PzbkrbXoMOLnwr
Elj21LUvdR20ina2QM9p3FDAly6fbNAheEWLtnQdGhP19K4eJmDf+CfC1kqJtrePgrLgCESAyHVI
pYTQdXYL0UKX+kIR01Bd+cRsGO0J2Jk3SWX9VEf9F2Nu4On+46NFjAAJAfRmGenGsJPgAU7zkaDK
o2qCgs7Koy0EjCKfIKW2SC3IKi53IrObAh4jtXQrbTr0CBaKMyoK31JIwRRSY705dAzx9Ga2dlpE
oD4zDyyD1YG7fOCALpdWIMmbBpVBObVqNtNblEOLVuAJqNKOQhWMxHPQu03NBJ9DRUMYKwMELgf8
Lite/vt9EGVaEScAdiD/vXwYpskESZxZuKOP7k3yOtUDlOzqydbHx9anticNKF1nZxj5VhKoK5wY
WGPRcTBAIOkOHe6ZMVb5WBuMGhSk9Ynr1SA5olOSbWokBwegBgK3KrDBpdBrALxDoXtr5eBqhhd4
JncMRTEQTvPyJ1JZcL1291UJlbu+1o+5Qph/PCbRHGmeCPHnRXzC21qtG6dwnYC4ApUHrWaG3gcR
YH9qWmk36iCIJaZzw8fOrO7GUTuRFe0ETDOiYzTq2loFdCHK5I77/08kXNBfbtUMGYFjAg0XQ3Dt
UPuR8q2dnDLn3ST7aSDVFxee2CuO9WgyUtUjEvdv7NgCgOoIPBdp9zzehswqZdIY795U36biWWJg
qHtX1X5Xc5MMHerwWLL4aqHVbEspgfifOCigjKGsBRoLsZdFVUqhDG8AIJ3fa3LvpWhHBaXb6NB3
DM5nSADfoiR7zNunTHXu5CH8Kp5k7IxtG74LHI0N7b0MJaaawiK7Wh8Xx2Z2xnkgfDEXLdGpNbte
RiPsgwlOYJS7t3oDgZItfR4Slclq7VDp3kvRpefc/NOZTrhBvzlZydIW7nmq82RnXL2kIfNqVkv4
DdktpzriTTud0TzD2JQaTEZ6udMZ2A7kbu0bLDhfHAsAf8rC0F464ve/rBJuDyg3NCRlBOjcsX5Y
fr0VqK0emZ2iMrc2KkBRfe6DfG8rCAoyaVBV7yvX2cKLO9xnXCkcVYGxvHyIDkZQeGSd3C1kkwbE
ATIst9yME08E/K423yrV29EU2MYmYZne7sRARo4EkhehLhr+LtL2TvGaNW+zcGJ5LNITDSoDR50D
BGt6m0UGh7gbZM1dY32m2ngqe9NlTnWToKIiqhRNEbpD+7nT1QfoM070czbrl+5C98QQuBuMUiAI
nPmgTlX7zSDFiAWBQ91qTbOF0+1QH8YqPjInuivalwKoTTb2u9hRTyG99rUxkKU8nUegPYmxmARJ
M0NRp3wg2E/QVlIhzc3So4jU0NXaDaWQkaRSFErkpdI+rNpHgXgvmrXIZOG+ADZhM1RMjYR+gvj9
L1t1csqdRRYWqC0JJEr7MRo0oL+rjmsYtyWL/Hup2U2g5R0MOglLOe1XhEcfBOCmDNqt0/u7zOdC
nL7ePgPX78acGJ1PjoFMUD6PPmGitUYHyQFXlMHUFFFPRdrnWnJcPW3LK4n7H3CvANpc7mLYwTDR
WUYOaw8fsX0X/b+JTrcUrR2gxZWoi4sel6ZegSJUqYjjvGlzN+MSCVT1NE6SC/kHFEZrxYuFUjz7
JypI9LcsprJndVbY8XRkzMbc7RmxJh5jtP9gG8mpAI7m4TREQ5de/ia3pLXI8DoovVx6ZpbQFQ+j
3PY58wbVVny6Kaf4XoGPk38Yg76pETXPFeTnuTJuG81CqM7SINOpGumKqRuzQ1kWSLx38Eky9FHW
yHFQrrIQ1xyAM99bkbNT7Ef05+OqezSYRxG4JjtMj/BeCgGP3Yr7WrgixKwWHQl8GBB1MQb59/mU
UTpMGcXFssyfzVBu+yY9S+Gh7bWjyCj1QnITY3SFYCDjf5tstR0kijWX/psHAD0uECoq/DKzB4jR
uobC3uMQDa+QeGxKxHGFB4niNz1MgMLSHEJ6t+C26lGDvv0xlqxdtXl9ETyIDtjl2xuBnhepY+du
FXOCdUJi8lSqiRuZA3Z7qQV/YDKQJwInAZannX+5VhwHTq+CxnQ9ARbA6qX6JFGkq5m9oCojAknP
p2KhcFvZW4WMaIhWwARXrwvLFKVSQBRUq0hPZ9fIiAvoGwkoTtz5O8jaNqJwQAtfIQG4/bbiq118
VbGSI4Ng4xqhVjHbWFPM8GuRmbm1IR+UJv2k+81dpq5BFK5KQCyjMwcLKkSB0Gae2MgDzbohZZlh
oFcZZHehCUOtFjx3snMWoJgyU1wtWsM8Xhf9xLpiClhlKki+8u197aMDXFuZm0pMdu7yAspVqk7o
a+0CQm+JsrsqSzu46LZMtp/6oGUuydvB/3Ffj2vd8iu/Jx4GzlJLVB9x9bO9lgJT0U2Yrd3M/+T4
92rGZe1nPwQ5XPr8Pwixlr7t3+uJiPwvlw7zBvP10FQgd/4yhlC/cDzxJm7pjQc55q05qgz6bBzG
4kVeKxpjcL458Q4xyNtmdn2oeHfK36AjmB/ACmY+v9TyHLkR7nEDsm8hw5hlrK41COkgyILSZXKE
gPc4IV6zKTrl09gF90jZhdscVtHbz7J0uAzudAqx2D2WcbktVVTBewSngRuRsdZZuGNxon9jiwzZ
ymuvLDUv+4N9GfW26mAIBi7fMNCEjOpW1LoRV15Z6jopFzsMWptXor591a4vM7sdorpCFtZicCqV
di2GBaX4D3mERV3PXqFCfOFicaVU+wKrj731vsXj+A1J+d0USFvLDNzbGy2+6fxuwVsxT8X1Ypj2
zGMEiucYU4bLgt5wK6BJkCl+H1vrN0TqR8tfq54s2xhdD1HppMRtzNZrgzqL2i7CSagc8zbcFU1z
lxf+HtLnXYnj6HOq3Nie47xmLXTWJiqGa/DRa0fNdzCZrgbbKKBg86suZADH9EzCBkl6FxPAXrWv
h2kjbnG7HF0T4RcvRcXWOEMyzGDB6+1Nvw7WVHYAzjCZIB78wrzGD+GwULZFI2VU2rtCae6G2vLQ
S40A4XmPuvfU0gSrPFjYgunL7bXntzz+Cgw0Fy29Rgc8/azkbiJsYYD5nlzEII9DVx8E5Ru8Zvcw
afwCcRh71H69lUWvXvhjVbDBxGhEJYxuXJ7nVNZiKJFoXkDmtCUw0QrvDb1tOjvNk8dghYRGDYMT
+6BejYnEP/23hYul+cZ8b7JYgTq7XLpLOtJVxZlcfQq+de2A03ibIvpsIHQKy7lD5G1j0mWFWU08
AXJ3u9s7fmVtH09Aix2Xogq+CeFz/rrjSxNlFCvwJtfOunvLbrZ5Oh4kNXzRzekO7lJ1uK+U7uP9
46fRkb6trD9P4z/WV8lcBTYJBNRsB5IwECKErI8E0rG5G7+oVXJs0DqG0WtnpcMjZNFPEG65otlD
hnkOJThwgfOsPMc8T/h4Di4bR3Q8r8FKOkdcobIju7rnH7Q2OMHtdrQm6WwrwYuUe+c6Sc4C/4dA
9doeaEtWAMiB1gSqKeo8YCwsuTdQm6YejQY9yqKwYG81Rpdg+boX03mOV90ZVrtTLW83KPeqWdxF
g7RiCUtnj9xWNxhIpMA1N0Ub3V+yAz5E1Ae7PuXysylWEKdq5ngAIXhvqxs9G9zb+z6/4sW2c82B
ROK4M6o1u3LlDAFDB7Z/t8wYsIDVQURTVZocBZtHL4X728tdxXMf63HUiegE4s6YmXsQKQEAaUpo
SKttwxpOp/RoNfdQCu4NyUYhfs9c3SFTjj0y6JQDz6rvvIk5OW21kzvPhz4ehZoCPSP6amBOLk9e
pgXU6h1lcgfdJPNJUcH5VBfqg137L2lRP8n9gATvG5JP59GL7lY2YsnmQDFQOJOZKL+a/0AwSaLw
jk9NEWUVw6eAAe7s9NeUp8+lOvzy9fjsVSOh5YS8mfRjjLqfDG2sPMXCqePoMyIIxATAtS2e8q/b
BxVc+KUN5oikElar1DWcdu/QRYyB54mqDmMkW5TKD5mcrgRxV+EO23+x9OziqeIGCQSIZ91G6naC
FEIk3YHZHkzvk55qD0hRnrrMf0B6/VQNP4umfWsckKKh9oB+xCvDM2u2uXAC2QpydKbHLbAmMz+E
zmLmyz3I6g+KkSE61U5MhUl/EKEPzHWvMCc+IE5zsmK030LGdaz4WOvS3htj+Ljagz5Fz5nCs3WM
S/WrXZulj0XLho44eCAixNnzRVLUTehPTa6YNRNsfSLuxZAgNQv+mIyCd59Cldpfu+okFlcWQSkj
UjJdYPH7X2biQ5TsZ1WGsVbBi4leQdx4e0Wq74F4niwH9WjaIX9Qqvl12z6v+mnCSPAIfBZ6MdQ1
Z68MgzUzfYkOxIDCnxhVhKdv3xf93jfoxzCJLhnRs4H/NlDLglZu63dPNYVeX4+OIf2A2vhTlP2j
pDZwi0kv2mFqYaWFWOP2cy55cQMmKw4z+RER8+wcwT0IZ0yLiGVagTypJoSTIQUslXdHjr/HE9LQ
lcXiyvjW19lWt6hgDmv2u2C+wNgslXIX6SlPcfmRphoV8EQnjGp09kNOj0McPneZR4+qBXIMesBT
T9BDr02aim8wi6EAcosFCVlpkswOMrAjMy1MgsYyDA5qYO7lHzXs4Qm1dnLpbaONBzG1MZUSSCGB
1FqN4hbuUurCInx0wCpd+W+trnvPCAoOaeXv6a0e4fx+RqfxnPTJEZZ1VQ/wJfqmQqaY1tl5HMIX
iTnN20agLj6GQ+SsfQxGzedX1HxSAnTscCilvUWlbEOjeBcpAJG6wEDEaBo/W6UMjpXzE/k/ao0m
mWVtxFiarUTvoNkOCto1Icx0RXBKZOe3lCEYoKr0QsfR2YzlSsix5I0FYZrCsDSQdFLqS5MxoDfL
Yg1cn6H5r6XTn2vD2BlN2W6K3vxtxuODNH2OYrB1QxA6GyU5BP4E4Cy9j7THRDK3t3dwyScYCmQT
skOJ4Tr1iQzmeBUHU1KAQ/fVuLHNFDWUGLVlBdG8Rip/+Az+KJn2wEhvskHP/T0AfWYm8L8k+kOT
+TAp1f/GwrEunQOOz7ry1cgwURTzQb5FIYz/KpJjm1CH79+29wgx7YHdQIHLQ9INe84S6jR+fPTl
9M/K7ohYbH7QhHgHlHR4AQbrL79WnMv9WKLd7AYA8UotPdta8cnKnDfT6/bJazTpKUSa3WPnFD+i
2H6N6unsxNodDI/fBmPtzhOrzZ9GZbaA3AFe8Ct4coJwoOrEAvQUVp+QP4Jp0f4dNBYs3ulGXDco
hf+6vQNLS9LlA4zIfhO0zLxBU9vkxeo0ur0O3RxEFgKIliKUFCkHiJ63PNHap18IEinkmmI8mPI1
p+Ryz6vCKTR0/XBACmqWgbxTBgPt1eBQFzDd+NUTEprPvgICqGf3a3u1JiKO4Hyb6XbT1LOBoTEC
ePkApW1PSlPxAHVmw4Qc+1+HstsqIluOpTMCUUfdDJ9zPdiMOnjpvD20g5BAVJ6H77d3f8m/UIu1
ZcZcZYgAZ5dFDnVoNw4SQs3Jtigct5S7+8xKnif70RmPg2y70DKtxWRL+y9whwoTn4LaaGbzaqiO
UmLhWEPiLwftOqXR76RtttFK64+NujCDVR+YB+RUD7ffd/E2ohb1kY5Reb5KzaFJaaACR9LZjl3/
T2/Yr0yC3NcQstIiPAaScRSTSnAOEokh69iUT0GjH3Np3AyafV9In1YeaGkzTANSB4gHNXLEmYf3
HbPKeocZfK8Da9oFL5NaP6F8dxiS6smM6ieoX7fFmFL/Z3KRudzb618bAGkiXIyCdhP4hz07flHU
y0Phsx+i3u9jB+iowU/96vXB9x+x7G3C4nh7xYW4iiUBtHHvCpjS/I2Felc+RuroNjBjqzCBIv56
52TmfTVqJGonpsP2qg3xsKWh0iydQ3U19r0Ob8gIOH04SSYinDkDpU0JqPWSZKQwoUHInR614Wuf
Nq4okwkAps2+D3q8nwQa1/gSgYVd2YTruELkJADZbBrSOKHZwZt8rUrsgjqEAPiLYNdCKe8/zGjx
UWRoepEep1NW/C7RiE9NbYNC8+b2Q1zXCVCsgCYJ4kWGAZR5jS5D1XqSnXz46IvHqIvlfvwcQuNb
F0jtcA3fXk7k3pe3Hs0eOqUQwTlkHHP2kjbulZpQeyAhpTIGJK6shwPokg0SBv+7peZ0JZ2cw/Fd
sJSKTKY+4UyKT00GntdYY164qm8LWCaoQAEP5G+0Uy7v8lzTU6NWWUrxWsy2erZHa99V0PBnJd6D
koi8lWvAZPBRbyKV6cDceI8q81HyvRVU0dJZhtRDIN2wbSo/l49CNSElLrSgXwzzc+bUd9VkvwW2
+hCA43oXtX05Xq3xLRwlgieZKi/JHDXP2QVS5zUk7kkxuHXY75suPcaoQGi1dC51Whitt6+a8NhJ
XwvMVy4Q1R69z7ft6jqC4CqBXpA+prhHZbEtfyWyOVk6PVJjcFs4cPJDRMwYxN969WuD+7LH1Tde
OLoqXpt4jdoqk5AipPtrPb0uqzArw8H1AljFreBk5d6rHlFp+yeAFFDStf1oZXsU+d4q04brPntR
ESu//dIL35q3hnqDF4aMco4ktOrO1Ppc6l2rlHay5r8kXX+vJyhiFcGmRtjQGMPvprqG6Vy4Mrgw
FRrTTBTCyjS7thiZbtB5LCHCohwiOoYAMrYVxEdZTS+cNuF//5bURfAR7Pg1rVqXO95YO0Pvjnbi
hiScgkWmNVF1VLCk9F6QHSnl6ljStU8GwGPBjAzFmXMNP5+yghJFlPZuB+siw5ICIDpF8YFgLbM2
MsJQvvyShRTy639xSTI7TqUKRNQHkOjSuBwr1ZsaSWN4j4i21eTce8g8tqAzg3hlGGPJhAyuYcG+
S342Z+bMVBQBxhSJNAG+BHjlotD2ICMHVk/DPsppuPfmsQ2GlYhj6cZk3oWuM8OhvOW8tlBBfK/k
jtW7jv6P18GzUcf7six3QZC/hzQDcuuHBq9MYvmHIHVeewVGaMV+u21ZS5cGEARxZ9GYuApCprIO
fT1Xe/eDJxB8TmdoD6ENa1rVbSeHxrC5VlRZ3G8gaODdYDzmzF5+WhVM65ClvHdP6OvDbloY9TZu
nyPddw24GSwN/bh2xRNesZxwI0NkBeMHHWjBKjO7n3sz0HpGQHoEwxi87bxw4yv1EYFRRrgPsajN
x8XW951z0hEBoBd3999vtGBBIObDxK4gpW1n1WYM2todve4obwvcEsxo+6zxXfN+ACh1e7mlC4q6
ImPidFvVq3tx0oy6qeyWC6oMdgK/iM7ugyV/DlKKMjRcbq+20OZkdw32FvQXE1zz8pBpBLbcGjLH
FSJCu7SO5T/KZKIJ6LbjsB8hWylR/jXVFU9/Zb0AUg1cPaYL8OyDTP9vF9SGOW2rHM7uCpV5Mfku
pkJGvbk3IeZrckaJ5bWAVcQxF9Hbx5JQuTAzihHLIrr7y+sZvR+2WjnKaDii4a2m1UHKh3uoXR5T
egyFbZ69cqrccvDQ4Buc15WNvvquLA+skrxdtHjwPZfLy2UoB2ZPeUCSgdmp0ffy0XGaalPijLfo
//0Zh/on+NZPtn2IU+mrJ8e/9VLZWlqCotFo3IfJ8FXtvBUH9ZGszLcF9AzfnnKCJYRWL7allsy4
5x6BBVt1fgeJ9Cq1h7FtjkbgoZsmVfZ2UJuRWdrC3ACV2zJykKnRUwYcafM1SA5O8iXpkrPdB8+q
I/+yZC/dlkrzEFnaMaSF58l4usnRxJyNftKi6RB41ilL/R3+cq1/s7TJoBP4yNRhkLSb3VCtH+mo
N0L7W0f9to3hu0onN6v7/QC+1ChWJ6GX14MBiQBSlL9mNtXolTnKciW7UaM/CHLYcAJ49Sq65aJJ
min1ndYNj1nyloTRDjmRXQ90oELxPUEpDb7ZL4mprE2tiPBt/kWJnWXBOQn+fI5E8sOxttqBTYC/
AJZFmbnoKD3z9PdhvBGcn8yr7/VcO5me9pD1oMHbnQJIf7ti8VdhJhZPJM/uUIC/ns6DkWhsGo/m
eREqZwVdrqJOHzyv/ilGVzxAK5PZ3TtG+L1u7c9dDVc1JGxlunJ9fyBIr7YDEhsG1kFPX03va03b
9YqBLoGtJfd2Pm3LPDobI0prPvwJiv+57f0XxPNODVrXqNg8FyZ+m0K8mKIBXPYokYC0hezCT/HS
kfUPsvnS++PDj2jyPlcGbZTOXolsVBGGzh5aYB/wsWzfNfrEGNKiQKsJUjpbQtsa9h0jND4Hevi1
QsU+KONs61tM8nU0abcmnfEwcoqNodd3ATF9IwELGOyzVqTvBj9WefszaSFLSCRrV01IgHuJ9Mnp
cJ5U1Vc+u7gwZo9OXYLKBIcCVO28MOBrBfLjCQ1B3U63aWl/t5SdpBQPRmNutCb+nmfqHZwe6Nem
W/SP3pjS+fJfP4KgogY6w3wMfHvzlHYsY4gGc1vU56TPaoPDToGYt9Vd2sPok9ibNj732nnIwnta
H3GzynN67WuIyygTcJ0qVKHnEaLZqZKWanQIw1F/teGrn7KzICuL+6/IFe7qnFh1cPXI/H37za/d
KuvCek6AxqwYajOXl3kTWLUud7x4oEL+2dCJDKRzDLTb8EkkUxeRqhVLvQ4gcBoClEUJlsnTqzZX
g/Jbl+kRDb5A/dWow9ku5Wfdyz4FY/4d6c186p8EeeNoKmu8HNe3rwUqjd4mFX/1ehZbH4ysQ6xx
cEvyN28Kd007HZTIOBVdswkhdr+9udd1P/GqgvdCiOAwyzlzlZ5feCNk/pOr+t7vBlepy/U2L+Ny
myBCvUVppG3VuyiIn6ELUzdN85vc+8fKQyyaFqEwF4OFZc1tu4zitrdTByqQoWTAGU5wLzmPjfNi
QAzT7uoYcOK9UcQvt9cVlnN5qokNTNQGKJEACZs35UZJkQzNs+BUqLi06WI2qrVLrR8gD/a3V1q0
KKAvYoaLgPSqozQOXpnIom3de6g/WCCmN0iX/8z0pxxp9ibZhB0zKXnwna///fbaCxaFmC2BPjGi
mKMW5+uvGNH3QBPDmE92YzDADqmgoAcPlT8yEDilXBujd5b2FHlc7irGAq7ySMlQHfQb8Sg6YKoB
/aCSCnlat/fO4J1F55BI8qFdw7Qt3RFcj7QQMOHrxBHh0mFSJu6IyMtp9Sq/Mkn9AZchCLAvhae4
dbGP+vobGp1Hc5Bcf/B2TQ/6beiI555VpX5CBQq1bXkNQb20+dBjUUpm50H0zwqRsVRnrR5D3pnS
z+j75qnv1WNSPhqE6227VgVb2nxAHPhWhtOpf84+NVp6gNcz2nZW3t8BNCIreCi8Yp870hFs1CaW
gzuUfteCs2vvSEpHxkO/AoIpOgiXFjZgzbIsYWGmHp2msLmT8sAdxiFC3VyoNdlfh8g76iEw9nIq
P8lNTPsgXDnMS0dM0CaIEg1Nm6sGVkpLsPQamQ5GFbwaqf9P5TMFEiCBG+0tbS9nwS6OzG7TmOqv
2ydMWdh3io4MwTNZjXjW/BJFqCFM6yjC6MN423f+XhuGAxrrKBk++tD8JebwM068r4JHxEuT97xs
/hnkBm4Rh280nYM6uvN742wOn1r0tFae7qpwJjAH1JJASygIIczhKjkwpylzsEHwZseq2PRd/E+H
Q2W+o3karOKUhtJGRekcMjAIJmQnXElTFw4BYBE4C7AOMMDzjEKu1Ho085bOaio/otj6u49p5097
3PounqQVQ1i41QkUqKuAMoW1dx6rlQirQyJP88zXzc+G0dyhTvwoRcq7GilrVbMly1dBmsABQZhw
BeMOwFP3tcJajfKpQD9T4Dp9NTwVKX0bEzD1ZLtaYsEX/BmUpx2vBWVLhscAFkh+wW99xRcTFWGe
MpTLzpb6MaCqPlT6AT6+rTeWblzDaJfvNdoaty1qYVUxEEKlkOIVeNbZNTPYdmhLiDq7Q1o/GYrb
G6+a5O8dv78f1O8eKgzD5PyLmEygEZC1YkJCEGpfXjKSXwNjLNvBDSL/oVW8sx9Ib1LXP1TpqVHu
POXFhD4pysK16cbFt4WnlUo397czJwU2s77rqoBekjaM26n9NhSniRGswdePRRZsgsj8lyEo1W7o
CGDGIdyft408vdUmSePLouopxdOdVwdvHZRoil7dxfDef20naYsa0N3tT7vgSIWMASAzDBonMtvl
XqkarchyrvIehlINNgqK6cVkvypTu3HieCPpazPOSxc3w+SMogg1Kgocs9aNYiIADJvS6MZqdBLM
/qz3FmbaVgN6WDVI30Uoo4a/USd9/hdv+9fKs7cdNDmVCqR7oRao3Wj6atOhy8stirgHZmk3YrT/
9oILNyHVXqxIGLJJzHlpxAN6s57Z0+I2up4qSnsy8npvTNU+MvEU2kpcvXATCg4rQASAKoBMzs5p
OFZKKFsC0WIYW2Ts9yWYzkH6BF3K4fZ7XRH70XYT066wA0GBes1dFw6BkanocbmNHB7kYJy2qMVN
Oz2KDgOUkq5cjSePuUHYV4ezYQ1bU1JPpQHbSFB1R6Ut/gzFtDGK3N7FY2FDtf5fN8nEE9JUAFHD
WOUVoVdnKHFmjGxGpGonAuID6PODR7kEdc09aotreKaFnIY5enJW9l8Dfz7b/C6akA0WcCI/8veh
kZ4nGWLpnsnU6jyYNGaDfT19meD12Nz+FktHmG4zzoBUaoFAz06ZyA1CQk4LJkPK0P+XSdEyhbA1
tIIold1ecumKNNhfxxZsTXBEXJp1N9l67zmQowm+PnUEElMcLObnsvF9GAoKJtMxRe7w9qJL78n0
GE0UZs6FhV8u6pdBORqAVlzNzzeKnRxRyn5KNNnNVG/LhN+jxQe+veTiVSWASlSBGHO/GqCqyqby
SoPz28CvJGgCLeosUksxZviq+DXjzYjVWRWGbK8svbTFgLPA/VJnJ9GZJRJT1ka+PjmQsEzxwWzA
qULK0gG1DaBM66JvUxlsPGOlo7F0gdBDgRabgWSKjbMtHoq6s6KQRbsiPInCL+EOkvCa+y9arJgP
qQPEjx+yf/OhnGFqozbRWKrPwTaDqMogwvaptai1t3LrL24lC5HxMwYK4vDScJKq76Nh5IAIqICM
8mLR9vciNRwZOGTz+Xr+t1Fbi0uXSi2Cgvf/rSuCyb8T8SKVp0QiS9Cic5JD895A2WUjz/006hwb
qISS7H6EezV9Egp+t0138bTAb0u0CCXB1fRZE2ky1PoUqEvIg5wInqXGOcdRDn/kizrRWKDTenvF
5cMC+ENMmi3AErou9iD0wLt2I7qIkAEcpNhH1bl6Snr/LrC0OzRud7WXvWvFvwoXKV6DFxB5ALfS
5WZPca1KVldRNYTkuIr2eWDCfT4d4js0Dv4zWPyAVONKrnU9RiHMmG4NwGHmnK4KxZqUdG2QgSAr
NHVjd2Sj42RNO0/LXK18kDyJznqrPhip+sugW+EH7d2AepboXIxtVm3q0YM5Lnnoh8C1+xqCn3io
toWl1xtN8fZ6uyZ1uGQXzCUJgUVKy1czuEFZItnG4JFrWdOh8OWDMaVuN/WHsMo+GZarQnl02y4W
V6RrKHDVC7JtPmh2x2nVwZVbfy9YXzL0aBsiAaN711k8C9fGFpaiLirmDh+GZjsO49IWam2o4Zeu
uTuZvPw/nJ3XbtxI166viABzOCXZQdmSJdnWCTEe2cw58+r3UxrgHze7t4j5MIAAn0yxK6xatdYb
9Ea+F5ZH1mw9R7FyFB4q/8MPREdaBvUFinDd3Ec4aBlHfaQWHhvXfddfOU1xO2T1g3EwinQXmvVG
nnfx93HCGIvW2LmWWrc4Vpzx+xrnrgmcD/EXYW9cLA/ZsgWSvBQ9SShxCBe+8WcQfarJCVQgNkyE
ol0DabohjiXmX22rAsV5kHNrbyhbF++lQcXmFI1uGkjr2yEIuiwJ+4YVNDB2VcOnqIl9OZXxxpR3
ZeEgDqs+osqw/3wlLw5L+Y5VpO1BEDvdOEZA27GNGDaf411cp48SkJcIFwXhM1sgSQqxxMyDjVB9
8aIAykYooddCk2917S5zEhqpwrBxr3oVLpnhz2z5qqgwBvF5hbxI12PILDdArQBd3s9/86Xjifgc
mdw/lker31zURZoUMhdx9fe4GPtRx2mtcSgag51MR6+YtnxtL00yLmtEaRqr57DfKs90tdMDfi2g
2wZN3yo5Utz50DHLEb5LLXcy/qf0nNoQ9H+xr8x19gh8Ax50CCxTmburRIXiAso4L6GARpm/yP1V
kmVviv0rX7L/3kMmU/5jaHGc/8gD0rztpHlghhf4QOnsthzVeT5ERNrMSlltc6fjNE8epIVXQuM7
gXr3+SKfA5BEtk6yDmoQ9g9o59NvsI1BlcMITT9FRmU71K6NIL/iuW29pYJhQWbbvHRL+EXaZF9f
TAuoiAv6EbfkWe961psOmhjI0NK6T8sezcnptenlb3VTXwHIuC6ABDslAiyEz28bP1tE+lXHhwAi
TEh4rF5ABlUKicESAv2Yg6/FXHwR7CKR+oVy8KJU3+jnPiSRF2jv0xJ7HM/3OW7hIzQbe+DCISNS
C+zVRw1tnZ3MbWSkQTcBhTZoC7R0SvLitgiDY+1kXkyPXjgdfP7bxYqufjpDkhKJZhfUSfFJf+w6
2VHrGuwKCTb5xpQGt05fuN19UrQbA11aYKqRUEhEC0hI5J6OlIW94+QNlToZeZU2yHj8LxhISO6C
aXgoVQd1qn0TcYOs39JoOocxkncJHX9kyymbnaW5sSNBzqoUfqUeIONvXAM9c6fueqzkX9OEZej8
XsbhVWZHT6ClHruh2gf2z/9hpimCCFSUcAlfnW/HTJSFKhfgayX6jiW9k92VQ3qP38XvzwcSE3m2
pKJpiq6GsFRYHeIutxVpMolhpR4Itw5mHOsOV5lTzFgTSizW4GomAMLPh10HbAGDEOkNf+n7nN2K
WaOodjCrA3Ih8kFUNwIT3AuGirqF2amSHGY9pPWxlameXYv/jItfFUoCwiB+ldLnsoHXbYLTrtrF
u1Dw5ePIC+sY/1GAUCYG9fWzdGiB9QvN2KjdtD9dRw/xAejlsMGAbnI9r/LIRkZprB6wzjRz4Nzl
fRlOrpA7SwsZsaZn86qoUxd35d2SEtGV1LWzRxMUwefTv171j6/gC0BvssEAcZ4eryaWVcmOEc2o
zRH7h8TLuCIaub1q2/FKqY19TeXl8yHPjvTHmBBjkJMDeQ1V/HTMUUtap2zswU/S+FpgVmfDU1KE
udrZy+SjnbywLq6l/NcE7J9xMSgXxwh79NVvXeaGrqHKjAstWG2JdkvHi1FTXAuBHqG+amvtFW+l
w+e/dx0rP4aFecUmNymiffT7/oiVY1CHhQViE5Ft41oYL/RF+9C1P6Ne3WpriF/w5xkWQ1GIgNnJ
SOclFhVvIa3OZlRfUJ13lMBN+uqA7MKzoJyW6ns5yjd52t+UevOADcltWm/WbteVyn8+AeI/BhgQ
j9YbSurSptHmcfSL9zAdj2LgRiXrUuRntf+qVmbrlvqdFr1+PslnsfpjXEqUkOzQQqIefrqp2KZ6
XDSggsNUuIvk7pjVdM6yW7n7sSTOgXaBJ6N+b9DQNhsUXjPV432wcRVfima8DP/vK1bROlXtIUrU
FldpSPUfbIZ6OZTpeFWWiR+CkWhLaS+gcxu//uKsU54gFSTXPgveKZzvSsMK0RfRMwWIqvaQNiYd
3E23L/P0hh6XGyGgLmfFxqY79xjA1JMHOJU2AXE6G1vFw0MqhyD32+ZvMO8fAiSiUjyH415FfSkh
A3Hkfp/ZyA0anYcSOHzxnViIYuixIsSKBN4H0uvHoX7LQ9Mtx18b8yOqcCcH4+MbP9SxiDhnpJZU
N+SpAM7oC319AYSSwQcJtRSpxQZC0j1BRRdRRzdSAPtbenTnt40YXxCYhMSAkMM+3Z3ZUtZ22zFH
U/wCscUVCvuCuJYs/T5t+PG0DsBOHcIgOsj2o9Tk+89nwLgwAXRvRCaFK7Sqa6cf0EXpnFaGxQdo
tYchzqMO8VODfPL5MBd/6J/jrGK7Oseh3IlxWvO5WkbqTDi6j6jEjGgw0UpuHRQ+YtfJUBgUWtfK
VrQ9e4zYTDVCdFRoaLKq4MBOf6nWVhixVTpiOHjL1Lsy2/XavqNL0dloiVJpj/L30VxcM9/SQTgL
9B8jE+ApETLN6wJ33Rn6YMAIRFRZ2ctjdMxSw+8QwSyadKMcenZtMxSLSYCl/4elxSragZ2ZYX4Z
iArG8oNgBoTIdiMPjNYcWpNoacfFxojnsrwfQ4qWF40ZavirlV2CZbaiGiKAWpcesAgk/1PPGrRr
0RlK8F1V0fXvMDnS0WZKwgDV7vg6kZ97LHeFD2esA5PS/2v2uPoose3/uFsXPSpR32W7BUiYt1Pv
IQQXcaQnUO1C71GA75x6Y9DzBGY16mr2tbTKjUVMRSkXMNkh3aAFvXxT8u9pMLsVrhHJUrl2t4GU
uDyuLl65XPCAwFYJTFqkCqIGJEy1/FYoxtFE/1h4VesjlHZcMQL9dbCjXbUJ478Y4zFbF0IxInPS
VvNsNnpvhhIjU4xkr4VugcAHcM4AIVdHCd2IIN6NnWfN1BpkaM6N4nXJldmPiLKh2duh+hjpRwPf
rTYeaB9jyYBrxufB50zJRRz9P79ytS6q3iWprkmCsvkXljKlfFQnFYlqqsEx4oBqQVNL9bsrdS7d
PJUx3Hn1wimiSBIghSQJ59RJ+l3mN2LP2kL+N9nKfS/FCK4fcm0QbmBtVtGpmm3F6Y248CtBQmMy
F6xa7VS9M6EwCy3nGJu0PkM+Dpc6gVQX9nnzxMnSOHkWjIlY2qgw/3+mTTTmBMUJWNXpIcr1HF6e
nRa+/YI8yEE36Ubi+zmCl8DGT3ygONqyNuyhIslB7WcoOi0y17UZHYRAT0gJMaxNrzHuayP90dko
5Y9ysFO7jZN3PnsW1BV2P5KLQpN6FYPkSqut1NRiUo1biGi+rpd7XXvXnS1f+PP4ykBAdOgpoDJ3
riEhFdMEhz32rUwGVND7MnzBKKGr1+BYsXhjYG1s3jPZCsSfANYJvSxSOC5okVr+EcqMxLR7bDqg
IJj5XYxnZKya/hDVh7CeYzewgtek0u/tuP+aNsWjgxZ3V4xHuY486XkuFFgLW8X5CyGfT9IB6MNR
4Y28BiupRRtNUZrzSRbYnVnepVV0mJfq1R70x2ySjqacHrOIYhNlAkV1W6X5K4jCr6Eq/x2qbjCj
D29vCb1eWBqqQUKsCQcd3jurIFhTMChHbYx9TYndCLJjL+eeMj11decb+U6Xtga8uDI8j4WCMsuD
8fHpyvSDNfXJkMQ+wWUfaoub2/CDEZ2HsGSiNJonAfra0WEA+N5Zxk4X2vymMbzzGER1O9T2Snhn
jcNWrnWe09E3McCvYTMjms+roNyjYyuphhSR9FfXcqt/SxT576H+1oXFrky657iu93JeXsPbDufx
F2awPxzqOkA2/wbo8HnsvTRJgnoqKKjiVf+hWfXH9sWGrqVfiZaxvLAzo+Y+l9oDG7pzc+QZogq1
C1s8zFLPVL691El5taiJ7LYJVheRXRxQLd5iP1wIbKB0gAZBZadRhz7uauGw9xhBP9D8LIerTKZD
LnoPtfqtSXmGdmnI2c4bHEs71Y3mW31YvusOYPpSKXZS0l+NTfDQ6letZr+adEcaGSdfSUPUGett
txLSUWP0X8HnhAGgcsDmhNIEYKvVog6DPMlDaPPNlXbbo9Az1MvLrATXo4obcqz9Xc/WtZJrvx09
eszq7Kg90ni86ZoCJ6j5vWubzCvnMXKbwNgoZJzpjv3zbRTL6ObwmPnIEv5Y47jvujyd+LYhUG7L
WL17qmX1Pg2nFxzSv2nILirUsmCK+eoEcjSJf+T61SjXvwB+/NeeA99C10M4bWJWLcrvp2ub0cSL
pZai95I5L3EbPdFffBX0rrZ9sBrtVk4yIIC0IuTgSfj8bWx38b8/fVAyPPsKwCoUtLMEXDUyRy6q
BBynnPuUVCjoYG+kAtrFuSaNf1u8++OIW1NJ9nMd8u5Jbxu7+9kbW6jdC1khn0IpDTArf87w4ij7
U9TtQpruMINBodwOdnfVmtFTshRfZB39aSe6tyPRcpul1415ENH2bB6QfdOEwSoJxOpdGeLjJ2OP
Qe+B4pYQuBE4plYF25r2ezKxCCjx3DzHiMNq2sYiXLgJgEWgHihkOlAaWm0BCMOJKeXW4AfYPEVh
druUo+sUwMCTeTdCzG43BW4uvC4/5HREjQcOur6mjmKxUMkluDd/omggtMzSAiYr8hVqOLu14wal
tRfVDHblMZc2fvCF1zWjU9wSSa4FOWCVPfZ6bv7DRUfejBsoqBostqnLDz1QhH6GZtWbgjZA4Viu
/5Jz2w2bAsHNeSMSnJW5OHzki5CACATnRJShRUfZyM3Rt4PyC2TVxzHqfDkodqHdXKtIv+MxihaM
0WzcMmeIGHHqwV3gZSH81Xjinp56KjhaI0v2+OGyt9ikmGm5q/K7FEuBEIAxdmq/2yj+qvZkpabz
1C30Yg2cQ6LuV1GpnhRmXtGqMUdhgN2evNbZ8NPQpntREvz8aFzanY7QfqLgA5p+/WRSpLpfbBRG
faXhTUR0GOPkesiHXQZNnK6kkaQbMVEUF9dn8c8RV3kKXmhaA2mDIqCOuyyVt55RQ/NvG0dikY7/
59/H3Yn+OuU0KLjrfpHZmdIU57SJEriapapflzrs39yVh/6gmM6tTiz+fMRL25+MT0he0gwUfnKn
q98l+TIioTf5YftTcwZ/SBWu9vg2rofr/E0JSbsy9cGqyptBL58wbfn9+QeICVxNMPoPCG4aQJwQ
uFpVd21pKWS1oB+4lPE1udlNaOAcZ1XHzCr3nw91YffwSESehh9Lf8xabfS8Ltolm8E1WWXipZg3
wnhBFkfy06b+Am6yibe4dhfe+HTD4HqRu1ElJNc9nV1ZnZZomJhdx2KT4kdi1VdFahfeENKRAlOm
hMaxLH+GKTrKJVfJRGHZA3fussPdiWrvUoE/jk2N0mrvBrlu7Joy7NzQ/vXfJ8dAThMLHYHCXj9Y
o2LuK/rFKCMBzGWjHJVBu6spPYRtem2Bu8yd/0ylJfJw38PU12iUqWeQ2XBwckkyiTyVvhx4Mt/W
nX5dTambBtk+0rdwLJdyLcrpeFny8GJIe7XXIhmepVwMJBjaa5FY+0Ltrka122sQYsp5uI+vjPHF
zL2ykL0MVQ5Fkt055uEdj+lG1L106ZHpCDEqgbzktj/dGV1ly6B1sglgSXKdS+V9pr22YfY42VcA
aj25Vne1bh0cqfsJLP6/v/nJbsg2P3Sw6JaeDg5dxghLiwyjVJLrMMWJTEJtoLnS2y2X7jPmnVjj
DzQNpoBk39bqCV5NQ1y2AkhhpcUXp8bCwdR3jd28iGKHUMlUneQpUWK0BKMrtRzuqi58MLhh0REs
s/LZaoP7FjXPLnmv5GwDPn0huv/5cfbqMYOvaFQUwQgQYIx3kd3vgzjG0lXCrhn8YZFsUA7EO2Md
62zBfwR0QYK97o9XZUmdqjYGHJySD7PSwNK9bXmdSyGVcgf4VlrgYElWWytpsqpuJ3rBVN1mS6cX
02HWg/8X+jqfB42tkVaLC8kzypOObFFgeBFths6LBoQBMMfYmLpLsfuP37TG46Qhb4KxYqShRPUc
gMyoAClA38Wkvz61FJHoO3/+487bn2xdJF24jHl+o2iyCt56XmGLkwJnEOZpooJXqolnILafqM6h
xsDa/j3NOysWNAoc3Liba3njoF7cMdRHBJCA8qa5ilhjzM3tJLTXRQQOEX+clH63zYW5dA4A4/zf
MKsd0/dl0aEcMdDfplIa/erTV8z4qKHu481m0oU8l8jLIwOWBpCB9Uo2eRgNnTVzCOhxCCdoi6ZR
Vkt7SbvruhkzoWDn/A/dXBaTpFGBoqhR0V6HPKfP4mEahsGP8+FGh/ouZrOf+xstLt6kuPOdsPCk
Qb9Why3RtEs1P0D2xD9Imfy3zgLKJQuaIDb5yQ2aKhhZ06S0Y9MdMsi+/Ys+tU9J9btJs8fWGb/l
lo6tTOyO8fRLkuYbKlKvkZ5+j1R74+1zYSlIM6ku0TxFLmTd8QKlY9XFxIM7o8FWOPOjjU58nnh1
YjwjGmIlgSs0ET8/VudbWjj3ksQrgCl4X6+2dBr0VGESlOpUtNx0C5OdwpuL/943tD9oHLwLQS8g
33l6wxmJPAWSrvd4bT7145PT5XDrv6VbzPrzg8MwWNWwn8iZzrKmWdKwmlWV3scOy22lxq1KzKHc
arqrq62fdKEoIcqAxBxTPFPPYHulrVSjvdRgfObkXs4a8sP+dnICL6vee4vCGVZFXfyq4hr2+ZKd
h3kGpnL/oadEK3Y1mYVmoU+GQRTtv8A1JWHE4rh6ts82y4sX5lNoqgD2oKPOu2p1IQ9yoYaDOvYk
JvgKBdC1vrflI42xJt9S7Tq/UaAaGFS6IGzR9lvb/TT47GBQ4PDGTh3Pmt61HJmPUXLt/hjnNaSf
ZWPjXxoQLRM4J1RWMA8Rs/xHpY8Cu9ouKQNO6ZsdPkzmjzDyQ/Mo0PnJ6+crdmmvqOht8LOEZzr9
xdPBNGfRoa3YHW3C729N8Oj073l3nSIZCfe794v+x+cDnocSNiRVCyI6iDfo+6fjRSiT6wZOfL5e
v8fTUx/GyBSg+HQMiprS9e822OiwXdgpwuVaHARNPKzEB/0xm4kxdFluhoNfJC2deWBZkzDKCw7a
cpUuT5//ugupAGR68mSqtJYQj11dkPUsOVXVpIOvoMqAocmhMGOAYM3RxJ3KSfbBRMUdw4jFsG/y
uL+f7gb9y//yDcBmyeo+0Gir/dPlsp2rYUKyFT+N3e0wBQh9ygcrDg6Git2Bk+7lytrLc3rTuPRw
1C2AxIUwoIGFcwinGrCX9QbWJeqQTZL0flMUbp397KrXqH5a6Gl+/ksvLa3YTNwTvI7olZ0ubaE3
mlIHS+9n6ACGbX7VaC+Kme7zotyX7dfPB7vwQIHWzqKCbKH+eMavCtDjmoxc6/26wbChRc4dv4Bg
cpf20ay/5IsGheUHsl5eE/4w9LdiyXcj+nWq/bfKCozH0fmhq/FGxP0QSzh9KgBPpvcDH0ocqXUl
qIlTwyz0mPsruS4GxVXCLzDEALM+j8Frq94CVXEzDRTecehelvEtlPZ9/T0o7yCJ9fJj1T++DmXu
TtPezA9y1blafK/Pm687sRTrz1S5HOCU47kLd/F0qdLRKPoURp0/Ge9KOT7NjrXPw3c7tW4CZ3Kr
vr1Z4gY3hNeZguHnK3chnrIN/x17tU0Qw2srZeauyArRNe0O1tDSRn9Rumo/4YYeZlsglcsjIo5E
FYk+tqOd/trAWqq6D+hcQ1N3hSEZZQY3RjfUGW6NFuGaTf3QyyOikwpkXmDmV2FVa3R7cFAD8PVo
PLAPl/4F6v5hkLCETBzCzq/P5/RCGGdO/x1vFefmJGlas+l7OkAEtEHzYOyBJFw8ei678j2iATEV
f30+5qW7iqo3LGZIPgqZ1CqUd+TmS1PO3EoqpC3tZ15pV3KQekbzt6Rp+9HcGfICxkU9bgx8afci
d0v9E01Y4TV7up7oBUbUV6QOvfvAlUE6TZXsmvHvbAQcUM3emA30pYmkmQUVeasIc2lthQoS3E4e
d2fQNrXN2oRqNqNX+CNlr4XyEjnfsHrtsvtE29q7F4pfRBTqngh/QXIG7HH6Y4tmsK1CLXroWw9O
E3ojNYhWeYu0XVZe5dMhKPixZuSpw/eGZsNBS+9n7Wpjxi/tL9ZaKBoTMM4wIGOqJTLu571vTV8a
VcH2MEbeoXTN11QN4Bvpvlw9meYuogGTBbL4IFzqFbdAjcs82n3jhjU4o3lj21+62RCmovPCt9Eg
Xs1NBuk7DCqypVh5Fg+gNOlpqSvAaseNJPBC3U/wTqj+iBcDgO5VxFQiKSwGOq3Q6P+Ofwsr61p9
SNLRRd9E+NqWnZ/LT9P4/PnMX6hEi3FBcfPIp8K7Rsw7SFTHU8jlHQ1eX0IiJnj4mXFUx6vCvO5/
9H8bwOzKgyS/UQkt4z3plPPsADSQryPT33p6numRUPXkgkOkgV4j1Kb1m1jCsR5toLD31fxmQslb
dntUUislus0K+RhbX1Tsb1vnp+ks+6GLvcy+aQcvDSA4Sjun2iMl9/kMfVAk1ncZgRZRd3xAeRis
VqbjfaVnQUV6I3rLKHWaU307EQfhpLVukeRXsnwfKi8NOJnEyN1Eyq+zLHPNZQvxfjHdZG+Idyti
76gLnZ7VNlLNjCcLkxN23hS2vhyO9OGe0ih3i7J1EZrwDSn1bO6gXsFn77oKN47EWRJGlRJ6NJcc
+pM0CFexEbUYGkP53Plg48E9MC5SSrmeekhZ91s4WHFxnky9GAzHQGoRnEKUe09/7xx2bVhnS+cX
EfabkIa/Oe2vOrh2ZozWdi3YNNQYEbbAGUSWN9KIjzv0s8FXt7qKNE7YWQxuK9d9/PhsobCGJkvj
j9HXxbpbIo+Srdcw29IeDeFYvhvtXZW5WvYo295ynNUEpvyPDvFnK3QtlQdW4EkIgBQ/1RQnLjvZ
Qdg5oiC1V6Mv1fJQd8+p89jLmdvrPVKeWLqVz7KGVZhcekhQeEWUedpSecr8qOS70Npl9g+9l92a
VNvoBn/U3BCinBvZiHFG+0a+Dod3aDiukVq7ITimi9sn9A6PXf7Qgg76/KCcxXAWi+AllDINMtQ1
ezBRslyKi67zu+TFBgealdKuQFnPgRnRx55FAMnN3edjnrcpoUZyRwsBP8raZxSYTJL6JJHG1hcV
SoH2F0p9IDTcCvwm9bIyfUsSaAfhj8jYeHhd+L30pvjFwvEHcMxqcxZ56sxOabdC2VrRQhcUvu78
ljTdtTx6Fn26BVcSgWa1IU8GXG1IuWh4uMdO65dc0bHMVdRB5pIGt+DfoeRKMccCQRIUtTeW9jwG
iml2yDWp93A9y6sY6GRhwQXFb63wE7PCm7zEZwg/UQHIVmLsxdTfGZNvmLitjgWIhB5GzLirtxKF
i3P+x3escvsGdy2n1PiOYAHWCwVZQ7eoGofdLBvU2SZY2Tizb4S8D+zaeuIBgYjMHvdMTO9XYajV
5LqITQyt6h9d+7Vxjl36HGTerH+V7IPd/xrIC3nWJF3sG4c2cIN6p0z7tD4A0y6Kv+RNafnzdyAL
QlFFAHOpGXFTnn6S6lSLM0I4Agy5V5qjZR2d+cZs9rbyvToidI8ACdwsqfCpmOPEpdn36MKXsWt/
K7Vb42CNXlZ69bsxek7wpGVXnx/Lj/fd2Yz9+3kfqf0fVZiy0TX0cCn7JJFfLzsj38MSa74kmdc8
NLNn8xKrd4nNubzNb2UwNK3Oib1ZyuNSXN0WrZtq7jT4nbyLFBAA3hEAgDM+KtZG/PiA1Z59KLEK
gWxgVQgpn85jniRZsCjMozLrO5tZi2DRw5h5hQn6noQj/ppTfuXIEBgtxac/uZtG9Spz+hKqTfM9
DWu3ABvbB78bHG2W6luatrt6IIU2pIfU/I3J7PfUOma0Uc27Kq7p4eO8Yx/tsTwamYIQeIqYWZF7
versi6A4AiC6soxHcgBPUt+6YaEX8r3J/mqrl7TWv8SyvAfulkLMjnFx7STlLyjbrlw8q4Jj+Zqk
fj2bN1H/khRI+qP/TAHAuNPzwxgiIyvdRlK968G9B/KXUP7da19iNjL4jhQhkEz8kPq6JOMvreUl
KtN9pjVXWgaQx0QMbEvwzNQvRDShsCtkEqn8r+93wwnCaSpVrgzxlfv2r/CmfsRUrKr8mdvxJumP
C1hfzQ/Vo2ICa6MzsxsnD4uXMfRgZNTqtdJ6Tv/lylCv5SR1I6Vzl+KdDb4zDAwQ9vjSc/q0R+Wu
e8v3c0ds2jlcz79x2LiVpHs4PMnkNbpP9ZNij2ocquQG48rA3puSlz0p9/Xe+RJVoIz717n0h+Tw
+Vkxz9574igD+CazFfjG9VnRa2kMtVrv/Lkvd8X3vvhipy7QjwfpR8sp6S0I4X8FVJYmNtVjbt8o
zZWi7/TsWIMF6e+t7sowX6Pye+bs67iD2+YhiqhPlVvRvK4PUrGbQ9XDm/owdEA4rpzoQTV3WPH6
5DOLvpdoo6vKa2TsrRZjvNgLv4ItMR6s5H0cb4oeJVwvf8mrH6ozeqlS7+vw3ggML0oJgbSCQKw8
aAFygRXcOgzZ+ncAjLdxuNVuuDRRQuMSiQ907M9qX7OsloGtjmSDkLGoyHEkw52bLjBk2jcwxBuX
3qXhKJGTa9OPotwmNu8fMSzNNSWRrILSdTTtuNzL3jxG8FpS67eW0BdLt8DvxoXTwLNfaPTA5Dhr
pzhDGkmjnHW+IPPN1ZszQqTLt94zW6OsIt6ExGVN55HyQkT00Z3bZXqblS1B63OMOruazAieKhWM
8xd9rqpmWGUCqti/VFmCwQLxiTA6UZpW0ukmX56d8GHAbkYoiSgzpCXcLQB57PSGhxymzp8fs0uZ
IvVcMkQEzmG1rHVZHSiyCVKXrc/zluAyqva1FFFbsn9myfdoUH0elSGK47WjeEH3uDH6hdyN0emo
gmTlrllDjAKSZjNKNB7zY+2K3E2gFOcFZmrwOwAkkUWLL7CsZfP185EvZEwUVoC5Y4iA/sK6R9eP
Tj4kCRVQOyYNLkNXxXwm1QrPhJxavju+0W91cs8Ldyh5C88LMCZIA55NdTr3OXlU0kIdgowevQhW
mBOyyuSqUrz4oo7EEXCDodt6rIuke3WfC1VJRLMhTwrFvtNDG2OpIuc5Q9vpt8p4zyR3bl/EPFvJ
s9w92GgEFRIYSpzupFTeGP3C2/gDpAswxKaWtpaZMGfDnKh8N37kBG46YMtN+aaGljK8GVa9Mdil
WYZ2y+WJFj4OAdYqF67mTrLTBAKA0EW1mvyo1gh44T1ePAiCXYsdKBmYF0tbRNDLI1PaFyB0VETO
dBhTyxl7x2p8rRw8c3gbWtAaAgMeIYv6pleSnylvITTFz7fypSPMZvp33NWLCyUFtYcxyQvcyfyx
ee90nHwOjvHWK2ymBcY/8x7j+ASPL8y2+uwXAicQLQGJJZ7Rb1+9gToklseSUiM9aPOqmxGRHn8E
U7z1I8UOXe1ggqbGY1oXPKM1EaxI44Io0hEp9Ne5fzIoNaa8YKOk8AcdIbGE1k0Pnbx7MCfYvmG4
7ybbNeWnjckWr8nT7wCIwRmid8urk5Lk6UnKJIgpymxWCEpr1LRiT896Su/fSrJ1u30URbcBgUZH
xyaAd5gh+aO1MRfnsYtPQF5DcD7Y3+tWvBGUpZXZeoVL2eRqyGwKEkCNhdAQk/dJhtejbrpkG9Tf
81N8Ouqqn5qaSpPGNT88wzO4XXzkCvwY02oK9rd1VXzZmOfzm0GwvAGjUF/mcvgoDP+RZih2mudR
CtMzQBQH0JjbNIo3tDD8sAZKYq9phUwscuWkVxtDX1hiIbQvxDaFDL69ekQa/dQSrejDLc61aYA2
AHiFbkKv5rdFhYeykO4AV6azBRMQmQ4q0SY6j59/xXmaRcr770esj1VaxVWUGFHjy3Lo19D6htg4
ytB5VFRjggX8l7O1tc9PMhQW8AjcxJihkm2dbu16qLtCUxDar5Vyl4aABk1M07TuSri/qrA9K1j+
lWS4gnBbqpLfj8WXLsuOERrn2hZP+cJbXjA/cT9hp4v+oXr6OeQ9Y9pESGsNRkShv3S7IfF/ZqB7
i5xAhhySzvM4xELdGPYm1pbiHh24yk2r29UG6nf5wwisqDcLXqtoP5gaQMuHEnFcTDxAsvrUiT5f
NPXCIQFzREUWGT6i1LpdkY+2PSPAV/vdlCAWjggKKfFC4aFkBR0bciZSUo0Jndnud+GCZJj8xeKd
EV8V/V/6ct9zZdjd8zToXt1fJyFKIFAbRPWmiaJrXAB3oVpfSfaW0e95nwUODSVHmizQGgTX9nSy
675t1MFKa/L3t4Bs3px0d8S7rI/fhHCF2R6WBf4I35Vtmt1cOOrUzpEWx6+dHHR9byrd1JuSVrPv
iGMiCWxVfvNieBXSajnKDng9oxe9N9uNkHbeOBAs0T9GXm0xa1h6+qRNjQWY9aEpIARRhHCMGN3S
r+2cX08Wyr/iFuw1FH7r/fMtc2Hm6Z4IwCzAfuxm1mzL3tQaqWuGytdGqGPiOQDIE3uTfdmnR5li
ok4tvUvnQ4p6hfG8Mfr53DM6zqLAZATUek3yGNKyKK1EJapLJvrtR+OLtCiuyMKT9K4PjjZ1mLba
ksE6D26no652W9ZCzDRnpaKHwCr3d+0vjohitFdZmfq9tQFbv5AgnQ63CmzAgicN/eLKX9TIBS7j
zhHiKDHyQKY36LrYZ0U47MKUZcYtENzSxiyLpOA0aeADPtIWeOwmyKjV6UqKRWIjVn7I27VNntVw
LyOplmW2B587wsdKSBANmIDIVI03BheT+dngImb9cZN28ZzATlzYYHRbFGAK6Cvk2p0T0DTOJaok
RHOxzKGkXWcttiu5em03WHLWW+HxQobMPAAHg+MAhAg3rdNPscI4jYdurj6EW0CH98tLuQz49hTH
MS7dsHuO8pZQuAWROmtYC8SpigEInCnQQfJqA4jAh3tDUfpLWB+a5dcSOTg3OS48oavPZ/vCzuZp
J57TGgo15KunvzCyyrLrk670G2t21bhBw0/H1ZCuV3WgsHmdLj8/H/BS/BCvHSQSRLKCc87piGZl
hXWVTSWkggnrDajApnyYhvsJPz9zRrp/og5Ghzral4P98vngF36twNZScyIdxgx5FT/zJlBy0ABo
gQfhEVvpuyhA4NuLnAV0bfx7an59Pt6FrUxLiYUE6AUTat1bynU1C7XcLnyZ7FeekTYKt5RMP1Zo
dVwQr4ODg4gs6MF1v27kSkjsoil9ScdbGXu5LjHuosK4g9S3n7NvqKAcU0QVyJZfuhl9n9z+Gk+Y
4MFLc/ThvU7DhdaTqftBauLAbX0d7PvQTn+kBkIE/bKfI+c5GIefvQF3ra2TI64hjWvrSIMBcNnH
iRQivKE+DtHfn8/ehXYV2sBCddqCvKqfSZBFUlL01pgXfhyZiAYNO9W5rSrK+Nzq1E1F/tTqnYfl
CXX3DJXiLyD93FH9a+M7LhxHqMPiOSd6NWBET7csrpuCypYyxaCGli4/RkH4tanja3McbprsYR4H
11Z6T5ryW8HEEcEZusyhNbsb9PSOltpuJG4Xp0ZQSIkPDo7ea2pTgpQ+yLuq9GdskISoUTaR8c+F
q41kA6i0QT5DV4JuWlJANSix7DWgPamHUE63AvaFO5nG7b/fsnpiBnqkRgrsJ7REyLcnEkd8FFvU
FcwouzWD7iYkOsfIO9vhJt7m0gkTzBkiCX9B7p0uDekzkgdZXH4Ygsx5uNeLcT8OaE1IR9G5LnVp
p/8oQ4NsW/u4Koqp2i9yuLUgInSsjyGNReGQSs3LNFYhu5zgEi/zXAB9gkxp3NBqpYSPEOxkfKi5
VTjfLaZMXUN2JcSTpum4sUsvfQExVTeEbTTUCxH8/rg3wyVTlqktEeyTHyxqCkImNPl/zH1Zc6Q4
2u5fmeh7+rAjvvhmLiD3zem0yy77hnBVuRCLEBIIEL/+PFT3TJUz3c7Tc3Uipifa7XRKoO3V+z4L
6FPag2Yf0ihJ0S28IYXGdbq0V55xLa//3iqBjriHLIOF0OxcaciCmqTnFB52BYoitgNuv/JWOe4s
bV5fCVAum0IKB/AVF7ZVP2iWbx+1l0bdQlWpmiW2uQ4IXYa8XzhNilPsyrhe5i5Cx0bmZNKsAK30
PN081mYetDn4M4lrRqUmB1DK9mHwrUy2DZsUnvJj37G/D5hBq5NfH1S6wYU/91rDcY1yW2tBq46A
W+wOy5GKLYpIzNgolm3CSsZV2C3zis2TNts7hrfOVH/l0d/J/WMUAcGfpGBA5zq/X/MiDapuBFXS
GKyZqr7ljbfGdWjmoBhZQZIbNIra0CdilWtnLOaQezIsc6nICCGwccUz9nhlhl9uNJPqMA4DxD8T
m/xshldwPjIqE+ohYaM2CDJm0MQBJ9H9kZFupItZVyEjDYUwbS4/bvu9GYexQLIBrwMnwNkeBysv
HtQjJGItHDi9hSglPAaT5U+aHT9u6b0Zh+MO/E6o79jw9Hw7t5vaSSE+jtJYRps19BAeq0B/r8Ar
UU1nRG1Asnk/8ms13HdCXbzbX5p13jaLSh01i0kDEngYgSwFXCnt4tATCcs5pMK7sNnBGm7bEyjR
GsPi42e+pNBNNnsT2nviLKPgMG3zv+xduWfntieh11a3a9HWa6b5FwD3F0ZSfaWdXnmY5Pm+sOmT
1UJVqMi2ksvd6FuRjsr6WXF2+rhHl5HiRJWHMzGWPGYbOZtqedlIS2fYQekgN5behgryQKULZbwk
6kyOrd27sqe9O+6/tDj9/pdXwPvG80UNII4tDlCHvTeC8sGQX/sE2OUy36cSEUfwX62on42eZ+2U
BtqLj3jMxp9loMNnTC91geKvTpdGUMddli3anO5JmF553PeHHDMOZxWKpRd+6l1ReEHSUeB/ymHp
c9AumnYnGFAmGYkMy98UrFqUtoybmt8IJFGDQM+c+gGYjW+87A64tdw53Luy9f7Q5Hx7juNKgroX
GKxAMYOn8nYYiAdpfiMBx27wjF2adTQqgE5N/GNah3VcV021HDNARXgWJwi7MhGuRbKT4HqFdjob
ZfqYpb6a+QlvcX3ln5pR+XHulWuofX0bc3hG2s0NKEQfT9d34sGp2xMdfELZwxvtrNuicLlRoVYf
Ans8kE+1ilqyTIG7DRiKO/2XemgPgQXNxm2R6mWOAm1Jwy9XejG9nMuX97MX0y76yxymRctBRcX9
CsytOcYr+tzcJh5YLnDZqKAtG2TjPHfLg5nm13aQ9zboKVMBHi4qGvDUeNt0EQykFJzymYAyvFyW
qfddmRoFypTfpKpc90646E0yN9MGSYvhMTHDBbVWRvPJckBhq67sH+/up9PR6YMQjCTZeTZ4sKoG
6Hco2coScDs0VhaAOduMLkWK3Sus70sZHntFKIou9O+y56bUGFQIIIUCke+LO6F2s9CnCqFYauql
JKYRuXWzGb12ERbNwYHP+ZVY4b3tEsMOk2EAgLBfTif3LwNvm33gSAKTrW5wbhoKx2tf3SWetzeI
Xhlan5q0Wn882abI/nyu/drk2UIFXsQJNLL80FfF2svpQlkshmz8HEomC6geXXml7yTlpnQj+NRT
jTbEVePtI6LwDTu+0EIWPvXWEPWORgj4mp21pQiogR6T8PvlEYzQvkuGf9clQGi0v3bdd9+JgSYN
N7BoUcCE3MnZY7cQimfw76hmHjQvS0ctAyPfdxwg6t7PVqWDy5diiMvKB9Vmq7ymT9pRj0in3gQa
1T9qWF+FiWR5hnJYIl24FIsS8HcyPgSlgE93S6K6yz7n3ufBBpKoVotO958rKKVDIZgAC+rqHezQ
2DKAIW5Z5g5QShUqPoPc5bm7LFkfO3W58mrvCFXja+ZIl2pWoLZMCX+czDg1LkTkEpiu9/1QTikB
+rzPxuCB5GzpNyEk0E2i4Esg4Pumn/Ku3VppvyqUPe/sdN3QcgTu223i/FS3DCIwiKoSS8Qr1qcr
c+ivxIuXGzLgCzD2mfzOQAJCsvTtdEmysbaNwspn2tHLxmygKlWcYHV6U1YS9GOz+Vx9MSwxp6z4
nmrxxXfSF+2UqzFLrmyNF2tz6gmUEXAsIGZGEPu2J1mpWpfAFmQW9OFMSLVuHfsGusiRqUQsxmLT
JMmVU/RibU5Ngt2JYx23GJxJb5u0k4R2XRXkswTcD9wHEi4XrGsXBclXfnjtXb/3gECoTGRSyBoC
bP+2tdwmY5V1Zj4rrGeGAuggWlQdH8L2pnvp2yspvekcebPt4NGg7oKDBk1N2Ji3jXWQqhaZgMqx
Yz+4Y7qkqo0M3sw/3twuj4+pGZQ4Jh91gBR+/P6XDbXxessrs7qY6aDZFG0LJCcgT2B4OmV3qix3
ldvg+ozFvrGsuyttXxylaBu5UTwgdnJcQc9iX0lbUzANCCrs1SHcqbe5XWyGMvicVdaN57E9AXUF
t6Gt5iQ2Jqy4U+zF0N3glrqiQYIKJ71qkvFup1DvQxoV/uOIzt6+d7tjqTQaWszKvNxkzQEebZHZ
QY1UkXmegOg0qnWViJ12wyg0+qgMkQnVw7E0R5BLdA3kWnBFtOYylT29KCD8MMVxWcN5+7ZPQcNK
6htGDkoXTOJ8uTPsYUkcVAWofxxB6QwSM8Y9Hrr94xYKVNcyb5dzEXllKJ6B34iENg7Dt+1XteXh
qljn8IH3Ij7WcyM5er15ZS5evnlwBiYWPoIZEBmds1YGHXq1PaCWbdYPqj7VBLfQcR807eLKvLs4
2pDWAIQAuzBAM4DmnM07UxouhSphNqPghklUmZnxIPskIjV+jJJ2HhzbhF5p9XLzQKOTODLsKfGQ
5wVFbnW5x80gm1U+QOJNM6lgRqbBVlAG2zI3iMzkSqx0uTmiRTBrgAwFyf4iq60rJzN5mmE/FuN6
Kt4adn1rJ+OC+dmedUn0X7xWHJmTAj7W8wUDvoGWIffKJAfsfbqSQGneh6VNbx5FH8w1llAbinno
wqaK297DlcanJfB2u5z4DYCEY4lM8p9nx+AI9UlVSB9OLk0yYwCtu4l5Y8LcJhXjjhIbEOZmAcPO
bWYX0SgUkJSquLJOL27WmFeT2gD4PZhbFzxgM+uqtDLRB6pFJHHgaaLuSOkfgozMs0J8KcLhtpBX
Asb3WgV5DjeRCT+Lxt8uzlLiF6bEGQjqEfg2YyQG+1FodddSMqupeWRsfOiS7x+/8Hdb9RAgQRaE
TAjZt61yZTsUe0Y+a6rvXiLnWTU8WPZwmzMyC4vhRN30QK/SL94ZZGBisTXgvLqkjFFgUD2S4AUr
SRZWGc6GbnwguIgyAwPrqk9B/uXjx7xEQuCAmlRsAbqCa/WFfyINC4TdAiAe5G43hQr30HXOp3MH
yg7u2mm7e202yx4Un7T43pmIQSza31byvzgDoKcOj3kodwBkd+lJFtSMtjk4ggyaTq453MrR/+bz
Ym84/S3tzBjIlAMm+6fByl+GMLy2ui+u3HgRAKkiP4c0LXKjZ7uzTRrERT2iu7GoY88bY4+vIH2z
6CKRJMu61vBSonM/n4rH14B97wS5qFLDwBP3W8QKF1sZC8Ncgj6LyAtRSl8Mt3WxC0WzyPxyb6XO
jZWRBbPprFXBHOtybyZNBB2OhUGvKWq8OyGm2gemPa6+F3ZBnuHVAeUa8bapV9AcrGq6QtrpYENs
WMKkrFAmYHlkTiuxS3n4MAJMXOO2+PG8vORhYzgCgC2xCqCzfeF/2FCox6d00vse5dwp9ZE5yayG
JmIZoiaX6VXDxrsi8Z8cQYAq7sRC+tuaxI5IYUINmw3zq1eaz65dQanfc+ICX6HG8cre9KPIfrYt
wzwQsR3eGPRuzqUutMgYtNsSOvNFeCMy7zZj/bGx/UOXDgcK1GLR2ynQ7HTmVZYZ5dxLIxeFkIiH
8itpTKBS+BbBo4hY3dx0Rn3os/qUs2pfhc0CrjpzPWC0b8I2ORkWf3VVEkRas63lQ4KFAPnKqHvv
48ydG6o4VLZAogqlK5KF/Mpx+84Bj/oodMdRMgCc+/xRLeRVa7+FFcGEA+U9YMWpmHvwtJISHPks
agE6/ngSvHPA45idZJlcVOIueIYpHAOqiuBGrvir5sWtj51JyPyE28SxH4MreZDLMs005UCrhrcR
yLNQ8Xq75ZduXxSgzMJ4I3Vuu7J5CWBt245qxZ0OQv1goOXKXbagaKReN+e6uh9aG+wFYYGhDGnU
AjNTwivj45fwzkGErPkPi1mUQ8Fyf9urjCc8JwHsQArLwPx5Lli9MZicKwH1r07OE5AH5TUS1rvL
DywJSAAiQzLdvt+2ahu0lANscmZN1m+MOvkO4WvALtnnjvkSo66flTNG9uBvJGGLNhnilvpzBq+F
tFWr6R+ncMF5FrY/QQqBNkCllsP5yriS/namnpyvQKRskcJBZy8VgPqqhQetT7JZpw9m0B8JasJh
nsg40Za5dcpnZDA/EdE2+1YkYFHK8JMOIIgpPbBvYPA6RKkBHdmingXh/TAqOqfKSABsyfAZE8wj
HoAnnjngWRnQma/IJHQJD4YicdgmHHPQI9vxW8D0Qlf2iovHj4f/vVUXglYwyQ0DaH/ONBZZIS1o
I2MN4NkojoaZV4yPLmMPheJbML1xWPb+4uNG37k1T2aOP1s9ywTYeSichg+wJvdgEMePEJ7fAKmX
DHXchxC8KMQpqK/spVPe72Igf2nzbMrlxphDfQqiEdos91lhIIOTXglgpxV80YSHNMoUxiLiOUs9
Qk++ESTFY1kQL0lt65m3LCZJdUpa+fcOMKSrIGEHDULw85BgA7jkrC3JbQazqmoKIBNsD/2eVfJu
NOSjyPt9D39uWwWbIQ03BqmPXS9OnmXfODaPtXOHSl1k9/YCsvZrRup97to7e6AbywIe/m8N9Z/9
DH9IqSOoR6X07Ur3vdIIUPNA6KH3mbuxyBcpNyJYK+9VoTCPo4129x+3+cMd5uc4XLbpvG3TqVNj
UFObZoUdPasPFfeW4deS84VpdHtg9OAqU9vVtoR/eFYK1MPrAx1Po7UfUFCzS/g8JNai4ODOZXs4
ya8a97tX2BDRGo6ALF/p7jvn0FQuh5wDZBChFXw2lFUjVWFopAdg47rTdLjVibGVfVWAkF2S+ViP
R2ILshDSfHHT8MaBMo7jRUVZLBQfVqFTnxz4zMAazHbm8FC5pYHIYgFr8LnJ7aVs+IPcdJDFyGcw
/nLwzB8/wNs9BK8blHiUE4Cfm3wJ3fMjhFdaa9EiH5AhZrjLjDuYfEGuwIoRBcYkD2YfN+dNw/dm
eM/am460X3JuXZV49UASZNJZAzbx+Alg+F2f1sh8AyBoGwJ43HFrjlkVhQlw+xXvTn4NjYAE+gAZ
jMdSMz11Jr11kJSBavEyTz/1Ss8GaPJMxgs57O8UBQKPUuCS9AzGe8HYzROn25IaViBwKmajDbQY
uUuHRx3IR3+gT/mhbc2ZMvpllpZPvdsemN9aM95AyMQ3u/sOTtuRleH63lTyRYF1oSScRJm/Ychg
dA1626lrApTuxdhA1RwBLjwjgaVEZHUWdIxQdAENP8xmYRUuakEXQdbPwK2AyFNcBTd4UfNhhEWy
ltuaWjvquIf7FhAV1dc3vRmAbh+oT56po5Cx2yHtQGSHX3iOvAB1wGL27+pU3+Rl1GUychcBePrK
QvITJR49fNcI4JixpUa1p63cWkm1d+AHp3W4hY3SzBLmrKmDpeDrDi4DIGyuem0ttL0aHH0luny7
Nf+xJUBa+QckBaCc8xScO+SuCg3MmXQEbjaFmqC+ZeY3or59PDnPCh9/7j1Yy1OBd9KyOjvaHPiH
dYWNrNHYgE+zgaNxTGFZFFTNojazU6h32iY3LexbJAnvfKN4DsEjfx7IwehmJSvhpeFsREKciDvQ
oektoBSL2487eXYf/HcnEffixIPSxnneXxSt649DgUwLIPhm3j76jbhjJTKwA6Sf3QS8Er+MXHXQ
0PIEYrsqFolZHxJDXBFZ+ZFXerOWwc01UXoFtwXvDFInb9cysGBpxRMcY0IMR8MViwa1Xq++6936
FUbm2zp0D26VrgOwB7R2oonCAXLX0unJmilnr9rncnzgvYTWQHBwtPUIqxil7djq1KZzW2gx2lvE
/rhFtCDfK2gDFahEPpvce7IddTSLNPZTFjtDCHJGuiSpXtnSP7hZGY0Iy4Ux4+RJ9nFjgNRqGXNP
wRuhqDeeLmfTz0C1zy32YBBjPlJrbvfIF6YLR9YQglQzCzpiAAotnaa4NaU8CSVuJ3bZ2AdP9tgd
054+pbq84zlEE5z+Oeyu3TouNsvpBWOLhuvWZM14DjsmbpFI7eMsFP0Y5XQXGvEIuGmv5o7YZaBC
8/GYMwhU3JscIjrVH+vu/3wd/id95cc/hrL51//i56+81jJLaXv247/22VfJG/69/d/pz/7zsbd/
9K/lKz+8sNfmww/dc4b/nX/kzdei9T97N3tpX978MK/arNW36lXq02ujyvZHF/Ac0yf/X3/5j9cf
33Kv69d//vaVq6qdvi3NePXbn79af/vnb0jm/LImp+//85fTM/7zt+OLfPn6Wv5j3ZQv1bfm4i9f
X5oWX2LZv0+S4PAiArtjUnv97R/96x+/sX5HKgmMhwlBCi1oDHvFZUvxR8HvyKVBwgtVKeQNgDf/
7R8NVz9+5f2OmNsEBQ9XWJCCIL/y7zfwZiR/juw/KsWOHDJSDb54ikt+rl0DUG8I8yM/fnamGMDS
8SLpmo0n8wP8yGMUCb76OdmC8Q+PNKMDvDtY2xI+TlUllzqnL1SnR94PQ2TUzuqXF/dnt37thv82
s/azG97brWPwWrglBrrZ5LW5IQYSM3SyZ2pDVm0JVYiNJIkSyebAuLY74kH/RrhIibBRfRO5/VC6
2SEBOglbhfXiBiIFPJEEs6CxQddhAVtYVXnfK3eIc6ofylbzeBjB48JiOtmAq5wsF4qRCTM30Nt6
asT44AzZemT5oTTompbMxQVW9quqbNIVkwZkiQlv57lAJ5U7viIVu04ZBzg/PQrdLByfz6lZ3gsG
kRGG1DttIBlRkcGIes98EkAEoCIAsdN6NyRFO7c5SgSleac9xDh8IijqHkpcH7/dH1Wj9wb5LCi1
2to3WhQLN2EOVn8nCA52PLzO7FNCJLoBcGUdOqDr0pnKrChL6h1i2CdeBWueFvBKRkm5a5plF/Qv
dt15kG9T6xqwwEjJg4+fgQ/g4IGV6YJUPVsjgCtmhQsGQd3swtzGAQmceNSPkLUtoKIdj0KXUen6
94FVWVEXdLcC94iPH/fs6vBzMk3b6C8xpQ9Hmq4wwm6jk/5YlnSbewBFwPL10HaVGeFQL6EsnQSP
iYOkmA76J5wQ+bwb0zbyWrHq/XyR1eld3pdLyG5+VaRNlmOD5FyQlp8dbiPP6xbeJqV/LAaFVPOV
oToLPX72/eyKVSDQ17lhio0EWybMrI2T9zco8yxNNzllQAcqMjwEYfnU+eaDD4ejkFGYLcHvJ2jK
uCwwiy0hQPHH3I2AytmFDkR+An6CrljEuvHKLfksEfazn2ehEUWqF8p4VG6UUsBF+7FFmkWi6Mml
Vhe3Q/pVepg8hN+XTn43SnDeYblqrtwO/ru83nEOeozh8ytmo9M+8d4MPws92trqh9ZnuBox2D9k
ReQpYFjJfzkq52zvioZ+nuLM37i63olS7JqJ1SN8KBx6nR3GHbRuYmr6RSRda4l9GKIDNAPPyWZ3
KWsgbGnSmyRtt6ppoLdaFkvgz5AnLLMnsyzuLLtZ8Tx4/Xj+v70u/GdozmG0uofzyJhxufGs16GC
lF/6OulcFSCleF6K66Zz5bWcpYB+tjRdhn9ZaB52wwzS7GIDneq17UNzVjC8onTZ2SSSytv2pj1X
bhuFMCD7+OH+aoGcX4KSKm0qYJHEpg/HO1eTbV4QSKS4tIya3v8OCYhkJvVgfCog5Qda4yr3vYU0
/ZMqfBEZErAOlSGpPnSgWpWp+TkXKo8a2X0BnyGDNrGWMZKc7Fp//2JmnlN3fU8bfqJJvWn77qnO
tA3GX1hjA1HjNBwvuGyteMvvGfxBKfapmLjsUYLcE5HUq2OcN3M7hQxda8FNMExmvevFBfW3/ZB9
FdjAe10jVYpM9axGBNsw8wqs6Iyu/nNwzw6NkUB+hbqO2AS1WKQePxTA/TUV6OqOfy9pejMWI0g9
G2GrZeJn0Ky0YxA3NyqoIgUFN0nESoHzM+TiyYDybW2wuYDlu8GzFWp2L4oDzieznfbyOydFLeLj
CfIDufDOVkDOdv8KGjWaJaHYFNKZV8wB9UfZZDe2NTgKoJYewn7056mGoigdlI66HnJffspf20Tk
Uan6dulZqR+xEgVMQ/gRCRoFRUAX12a7jrykRSiUMGfuNOWyLEoGwHTyyejzByexPmnuPIcWSuqA
NCxBHH8xGwuGb6E8VdR8yQaTz6xAbwkL1Kyvuk81/E4/fvCzqtzPAbPfrsYEN0HCXave2DmN/Srb
+n6yYX742nnWikOLrJCfMZ5bb3QWrmy3ZuUvKgi9zz5u/69iuHNIWEVaqWzM2Q3kCCazN81i7MaQ
WrAaaLQi6AjdAucUVFhnkpunwnFhUyyQxVEBrmOhI5dI3Ecm0SlUpjysafVtYIMAxdACsLrJ09hl
lkrjWmKcoPkA4sLY3ga6SheZ3W7heQSoutyystu6gGVHbkV7qN8SD6J1AgqByt6Rui/g/5auysR+
GW0DCTnSQcyRFUjnGGMzS0EfjZzGQUVbNvDaEOaJS7tfdFQ+e0nuIIoA3EdTN3K4ceiq9lNRBo/A
bD2VWbUjhK/cku9Y6qyAWYPeIWQlBXWfPn7DZ6KaP0f47JQLzKYnfmerjTkgAIa+733TAU1ady4O
Pceso4FO1nvS4ZjzrROVfWXPfWyZqBXTYkEQqEAlwH0JaZ3OMhBPFiBVIrPRthuJ8zOSAwLnj/vq
vk3W/Kev5yZ1HW9T0Tmq25hOv2vZCWxjBwowrlNuOVM3hQZ5CegtmyFx5Bp0bnvFUgXIjhKk/DzE
NfYaUIPDAHIpp+N3qb2vEBQ+5bTe8qpZCdHFnJjwtnVXcnSWpQsBiiTZ5HD4JKxYFvxZQ8NRJL6O
kdU7FX6wtWVzTBg8s+3b0t8pRK/4Qq9+HuxgkfrYvWg5//jp/2qkzm/qyajLjPYdzmAjRIJD1P6d
yDEjWktma8gwBXFCQLng5jDG3CcgO2ADN8ZwqSxvfMkMma5Ax0fBkFUQazZFMEPtms0tQPKmpC+S
2HoYr3X2Ly5fwdkxbmhoGaU4YzY5Kzw75tB7W2d+rvdNwYMHeD70Mz6tOdNRQYxUPGzTQr5DOio9
NVWGvC31aHYkWa7uekamnIQr92FX2TGpODw4e4fBRgXpML+5EuL8APS8s8kHZ9dWPaRwN/ZCmMZ7
ZjtDLiiLirbwV0WTWYsOCq9zh8LiWiJ6nmmX97OOVVB6Ul4RsVTs8jE7BSK58cbxpR4QrdUeQmlo
7UFkT/lu3JmJF2WAIcYOzPjmZRmUUI+xzci2oddSB+CTCrAf4sbKnlSYHlvOUgg42u6qMopi5dgA
RAujs+OS4hfCYvAbNTXE4OFMHkmdn7wEceAUSCZNCVZ+0aw6XT4RSY9Zby1rt2R7UHwxfdMDgQil
P4zciGDYV8WQf2/WiS6KueymOB+m1sum8x/bokWIHXCIARKMkF2W/TzoibP4L2f0FN/8EutZovAV
brT1JjFavKoa14um6YES7Bkquh1c6uM0hRMSUoDjvDXqMbaGpp6Hlern3Gm8ueDWY6HlQ+Z6DxAh
gxo3FVGXFj4sMoF5AETPunIS/UgEvzc7zkIX3teVG+R1CXMm8ghrvGeYlLLIM80HV3ovHJLhEIZ7
RIX/EUCZG+jRt8uSS2yJoNFAAhWmrMLOjg2zXnSenT5+gX91YzoHPTrYW+mA1PEmF1Z2A9dfc4qX
7PYucaoVNfz+AQlvMbNr7UG517VmWV71K7j4baTLabDEnuLV0YgM0j5NxmwpVXJNoP4vX9hZ6GB3
Omib1qxxpUUV23TgEO4hnbt0St8DWMQe1kUFZRDDv2mB6oMvEjQmwUo15wHDbW8oB/eGKm4ujF7Z
yC0g111jEl45Ss6gvz+PkrO7pgWkOamV1W0qt1iLQkZ2HcQ9T2FEpz7LjgNp1YMr6y4cEJ+ZRW+v
jNjbmt7Pds+OW2Yz07JL3W+SzFq2RbI02ZQTy8iWJmQiJy+bEOh+L5gVA4opefKpaZKlnQHx6FQe
QQVr2I4OjjTaXql/n1k9/KdL/lm5bEIX9cKyhk3QdZ+cHAxzwO40pNqHY5KDLlI0yKt4RfXKjGBb
YadwKL9zkQuIc3f05k5r5HNtpV85EIK4DOUvPjGu0OLO2Hw/+zbdR3/ZITA/zVqhWLtRFBYjyOmk
zwmC5e+WtsINhqlZ2amwoKniLLKs2yJDf2yRaCtwNZZQToo7yzFXHenqhe5UBvRE29+2qZ/NHKs8
eZ0zH/38KQhwv6tMPa9Ee6V+8VeHtX92/iWl4QVhS9TGEt0nrw0J5HcGVE8M0HIke7KK9rlPcT64
2t24bvsCjCfDWeJCcUxRVAaNfQPFXpRYAmeRjpj3eAl2XA1ILmXEv3LknZlr/Xy9Z0eeXxsjNG49
tbGtnsFAKN9bYiggZl99c4RKEZCmN/C6hGIscKAu31kchx1QMOgYQ+9Ab74fCY4rkTxCne7gqB7S
Gna7/LFY/laN4P3E/ptywV+WEf4/TP/DPfGXDeMi/X+XVelLzSeZmj+qCVPJ4Mff/Jn4N93fgeWH
gC3MLEHUm4Sd/kz8m87vkPUCkQBe1SZgFdjY/p34/x31HXw4BMMG5R5gQ34m/n8HwAvYU+CMwQ8A
FtT6O4l/pO+xLH8ekugW2HVT4/BEwZYN46a3y5YVmScyIP+X/TgeEseLOwmCf0P1su6g5QFx0jiU
oVj4ssZdrIQkw0DqO4jFbhsC6W/InIyOtxKQlByaKuYQAldhuWtSpFe6zEB92l2QpK+WqYQvIy+/
V8aAr4BuFO0EVA6As3IHf5HjvI47v9zBsGg1wqGkznozSnkV5yIgEDcA6ANqKo5icQOc0ZCBfREa
yNuMC6svTsIowNAP1kzeAZcXFTV7JqBPgJpmxyyzREQNbxUysm7kF0ibHLRBsrg2bUSDsDtMv+bY
B6PCY3EfQJg7q3H9L9IF6AuL1j1JYt86iY0CCLQ1ymBh4+4+dXXqjBA+PDtRL/Ra+BNWcUOm5DgD
8taLPXjwQFk1ASBXsyrOBnfZVe6t59Wf/ZLfVeGIGybselwo9reQSZy+y1AQlWvK5672V8J8IQGb
V8jrFKF1mybd3tdfWoEqiFHOq8lzMjt4IdIRwSedrVPnNBlvEQTkZntq5czT8Fyxg7U5+a9TbzW4
J8dLNiVdCWvc2hRlQqgZL4UEKBE2veVaUwKRhSEGshD68DCsn0aXqGOb5kueuCuGYw/1RTCuFQFd
PXMj2L1/zqQGsLHa0RwSRbqvnxr1hZtfcDFeGFYJiwLYKzonE75HPmyJ0cup52ZtxZY7JeS82DXc
lZfzY9dWR9BWp/80Dc30h7pzoZ7jLq2mnE+dMRzkxRp/3Yr0m597tzBy+zx9vjPSvXCNz4XBYk+0
0GLCZ1GdgSoMi0czmZPcjrChA4sHrw2d4FKlvgC9uoKM0Az2RdhGT6U6VfxkYu5NA4H80HyaEKCN
LLzAiKv7MPOWQOIv/SGA8B3dTuvEBiurtwKAJfyFi+nQN2KJinYWeOtpxijDQqYCc5jFAGIgAvUX
os6QEsO1HFBkL1z78tvUvKy8pWFXKF+V0FG0I1pgDWK+p3DyrUy0ITHDQM6R5Rwg6DiobVS0T6mq
YlzZVnxgx9byD1Xe7YWqnnHg75rEX6khuLcyugWiZ+YG2xBWVdOcKES6mEC5PBgeBCnm0/zQrNwj
+wIS7kK1bA4e61xKOH+SdJuWGHmKPwk4hQy2sTGNcgkiRVx5/sJv2W4kCA6ddthj41pkgHIC4wl/
HTxrFRzawlt6EqOCpwyTZK4KsphGbRrRrE3mwnaWPcLuHpuHaIy5trv9tGJqOOZN4zChLoPSBMl5
3mHTgOPaepIh5BbbhdSYDzVdTHJMjoW1jVocFodCza82yToh1V0Hxpqqwpk01d73cYF2ja+oipRR
VkMwHDpFWPsCwh6Vj9eCuYMf+cjiQp0cmOeNnG5hMr2g6UEX3Rp1xJ2UZJ0D2pBZphOTEQD3zA84
FoMPff9Ch7FCbKAK3JZZHjwnqlZLEMV2ebPCzvytgfjCAhvyzg/ZDvVCvWQc2p0KyLkyBHqowt/A
SA682gC1MwpSsWOXGdTaINngWXJh0WRESQ2FHq7owrL5Ie8JLBhoYMehBpa7S2v8H7ySrErESV3f
2KCEQC0UXD3Rf+lGB1W70o9+fDaxsgYmmNl9VhVHuGHT/0vemS3JiWTr+lX6BejtzHAbc+Q8KZXK
G0ypVDLjgAOO8/TnI6uPdZWqdpf15bFzV91VUkSAD2v96x+OIu4z8pho/J34oaltdwMa4+98TQBT
mjvX0u4DFE3O1sd0aTskKUe9gn8w0xRPoXfXcDZtIIWfJlWbrY1PIWMpxOG4vu3Ctc3uYGwR+xW+
fn7PwYccI2p+p8MrZoZm10GDf2jzETTQCSvLua4gecIhya5TkXxzI2zJ3EwRC+0Hm8L3uW7G8SIK
2vYQLwSqDUNzdKw83uV99q2bmmMB2HzodPKhJyaAmetYx5xkSwjbLjl4+q1Swj2MaTNjI5bsCoXz
RGw4ga1x+WGjNd83S/rVAGMhpcLqFg/8fR413R4Hn100ryQsD1mRB4DfbKs+P8iy+lH39rlGxLk0
yUtbpXtZz5gfMIsGAIFlDMh8tpy/mxf+qpT/7RaHH4aIT5DJ/jku+V3xbeU4eKaelsfECg+GQOv1
BAllzWXCUdGAeBlseqa3lET6JEwIvLf/rj37q0ICshRyZ/y4IKn90i4JlU9jylgcY5HwZszVZVbi
bR55Jw0xSnjuvbdASy/7XcqmWLd2U1pHw2alBvibls1f+6Bfi5qV4Q0nHQf/P1HlYpV6DXHwEpPD
hrANDlPuWVO2d5oW0YwpaR9seKY8Mriw8scqsy6W8kq4w7OHgzO+OGzXaOuTHo+lmIzOsXw3DTc6
PmfElOW2vfEyJpzuMdDWvmrLY6Iv2iq86YLoPNse7Kr+InK/DoiG+xkYcvCLDel912lQbX3vzQJx
DLgyFCvfMeBNWb0ng+CoCA9Z9LYP4k2D0UnQpJee9wZ08NhC/mVhpgnMQn7CWkv8rmj9C+oFdJK/
eGYuBENUtRC4/uRy4NbBFFZjKY+QVY51DKsWB0J8wqNDRpzkZzlF+VEl38v2fS2DZhUe4GHLjemd
a1Iov3u+/VzUzr3VSndjZfOzru5bnWLc5Ots6zJF6WL50zlaATltEFFv1eLs1vuVUzcsujvCZsKg
xHB0CW9y5BPrh6Dy2or6iRTzbC32qs1aGax3WrpYFxP3OEjrfr2J13XuLRg8K+8o2uaxnKInnnTd
dlvxdaiic8ZlOXNswaM7NyGmmxDRpuZVc6kEivNp4s9zT7VOcFiG8NzY6WU7pZeFTvb97G3znLDM
qt6u/zss00sRfV+XQcEVVswPPS8uIMJ5TfDCJ/g8VW+QHXb9+IZX3hEEY4NDxF1QBJAAH1ZrwPU2
D1dYcF1KvPkkqa50BA1Dy8c4Kj+s1tt+Vno2+I97kc7BTaz0TcehU2HXU45X8KJPcx+QmtvFN+sE
vq+Z/5XVB2LkJXZPq81+YSih5yOX/hnuoLkeavjlPgoiOCu72IRPeuBkiIqPPG2Gfe7gtZTER29Z
ntc6uANeWIuRuaKYyknN85P9+lN6irux2idcv+uT8inf8UGeiBYLg+ZN1fXVoJpv0l/2LF65+DdW
5B/S+u+m8X+EZX5rXJDeoLG1OW9ZuH9sXKY5U1XtG3nUiRG4ITsQZxCVoIPb83UyK3/7zzvE/atD
BeE5Akj8JdZP/eMHNrbjIC6U8riWdVXC2sjak07njRenm6n9ynPR1dvipof1TSbHMX0R2UScEFVk
wuvs31gpYVzv5yD5LOcgsp7Wc3lMLQpUqjzHO8zRdsJdQ7103oy5JKFZ2XKjld62qQcjmd7GQmDn
1lsr8o6G5MK/+ZF/9VQJk6W5hIqGoeAvKI6OMav0Ri4SNs/acczGOwbQdlb5Q9exPzQOUS2BbbRm
I154WVxfOv5bVNKkZG+bKG7uCpso1uRB9NVVRQVdzqwVjt/PQ659WA+1tYOqSPuK6nNrkot5ImPd
v3bAqwhEOK//Fqj0YNq/O+R+oQT9tmbi1VSYxHWIw58A6O+uSbclZlH7M/dCUb0pSSHjnSNwzLwf
MWDLgrP0kgvqWdwL3tYNxAJG3OCW9q1X0xcUnAnG2ictjmGj2kxuddVxhK+7Xs7r0R1etl39N5D7
58X562XGC/E5nCHV4mr7x3XnVp0b9KniS3NwrC3eDL04CmBd1QwcWPemIYSsnnbEUkHrZT5RXrl2
s0cod+OG7MLqRnv52fIIVyxexpwragyuo9t+fsu/JEnHbcJJTqdV4N9vq4exZFLP/bj28rrMrpM+
e5Ycuwbe7hRzXzOQGLj2sNxqFgw+Q1po/lORwUzIwwPBapvU5v+T/sFI9bLeV/95kf4qOfusdojv
wxMQYxr0Cr8gwlWwJKVbV/K4PoW1HVjLcoe3gDBms96vA8AY7EUaMu1DF3Y2RdWg6+Q+4ScK+U0X
X9b7PCIrYWUkjfRsf/MV18PgTy8tDD7tUSjLfmXh+G0L19TmK7Zz8NmOUDdteeJrW7j2oC1Pce2B
zFxdFXnzW51Gz+n6l/P82vEKP+EAn0KBI98iOZsmaQ5pD9O/m1L+AvuvuwLJPGaTmCwRpuSLXx7n
wpObkoVd4WaXy+A+SALCat5o2NNocVuQC39yhN7m4dGGG+1idesm4/VahJTDDVpIppPNf19O8qV4
u6sRC7T2Xz0Zdecklul9Vj2XNj98uz65mgiHDviAceV+7bdZrevBebW08i7oUkRuwd/A2Z9hLX98
kX/8Hr+c+p2TznVnU0qWS79darVFk31Ma0CY6IH3qX17I4sfawnSBBQB3JfrQoys4KTuy0ntXdwc
y9jbruttzIlCXl5leVUrEriD23y+Zi1fhOqNJIvdYC7a4G3dS1EJANOqYzdkW6PCm5X6um7B9cdO
LOmJknr0x+fPRfv/NXi7uhP/z/9lRv8JvP2yvP0sczV8/wPh+9PS+Df0NnT/ufqisI1XK9bfcFvf
/ycIGJRr9K4QsMU6lf4Xbuv5ILpitdPEtkXgwsG/+hdh24XLzUmFzybmCXjTCfe/wW3XM//fqxK1
YLjGKPFRrk+P8ycxOULWIMpcoDyhdfGRhtApGuU4TzpFCPG7J/IXncEfeYTrRzHJI12HjwGL5oD4
5foZpjgsvDA/uSav+p3ly97eaSUy/AXjWIbY/tjV9eJ1gTxNWYVv7X//+XDKOJqIesE+4JfPDwXI
Qd+I4pSo4pjTWsCVaDcpp9Y2cvsfcZPe9QojiP/8qTg//ekRo7FDT0MfiVkN9jF//N1ylkp3y1gf
vVLEZieTMaihGfRxWJ6REeNjZudTZR7TUQnqwRSANKnaNHx07CXED8FKBAdBKIeuIjuh8n80vm/q
l6UJcnlrp1Fuf53Xo3fP4eatzjSJCE59KAjtmUwmmoulXqLv0yQXF0aRp9qDC+KMCs3xpb5cAnd6
Fv60JJul6oPsMko9v4S6OLnAhxZOOpiLVsWyneJGW0cuzDLY92O1OBdysuVFPXkIn/MApfPRntZQ
t9buqVTjoSIRNwzUjAltjuUCeKsx4W4GOJq2qagz62bJVDmeEyXWEHmvn89B44n8CAnCAJCIGf4t
44tRHYDa6CsADtUemxpCgoSJToNMuuqma1KxAP1MdkkasRMn14Ue0S67Jm7vupScGcAnXdK9xW6x
nGD7SxR8kc5HEqINkqosGovwQtRFP9w686RQWJblPFJMd5a5x2PIfA8tE+abuEihIDtGB/MDha+Y
T1U5pW9IyBRwKXN4c1xc3cT7gbUXbW1t1xF1Q9QlZ2uW0M78fJzHy3SMh6cEp78HtkwCi9dLU29r
SxdbT2iFOCCPRubfok627m2dlOPrLJSTHFkAcXMu+rr2Dt7MoAhqXGMEDZGFuWmEsMGmqJ58Afg7
VmR/lGIJ+mvEtvOtpyNTwDXDWxIUr84Wf+d5pQHGse1RPVaVGd0di4JpgBWJq8QpITVlMknFJuqK
nCCsUcl25wRF8+qGlUNb7kssCzsdZbhG4xNvnVnOItohA0nU3paVPuNkOVUX7WyCaVtXZR9uRod8
H7pjuwLxi7JenAJl9OUUhBP57ThtqP0AyDJ87dsJT8ZZWSgvp2CApgJ7T0zeo5zUch8XDREUzjBM
VblJXKzwjl6aVcW56tsE3aBjLZYF/ifjL3NQutXjvMSk1eWYzT2J2tFPiaOyF0Qxc3czjb0zbMMy
wCxAZrnv7JqxctTXCjE1fMu88pJ7l1uaCNvZYxTlpm6Jn2zhMB+fskIFj3E81v0V39dQSoSj09yD
HMbWwZswdT01XPv3Ok14+jhy63qHk6NKiAxfegPDpsI7d1QJga9RrnN8LnqvSyk0PQtsFlEJTgZ9
rJK9GdLhyol6d95bAexDqG4xwTKlGyxqA2aHQeIyGTHuC1/FFOtxeg+ZKQnP1thV8wW2tpN4mnrl
z29tmqH2NV7fPHrzoGnPa8gzG6noG65Kn01NT5k4kC5ja/wZw1XocR7M7NukIzzi6LfKtWirJvNa
+b7VH7gykh9zT5DAyxKnQ7NXLjzIzRC4WFRp0k1fAoEjHshE3NvU/KCsmyBMgvk0FHFDXHjDRrmB
Vd5dVF3+2YE34g7W97S3CmmnZ78yc39UtUz6uyqfA5DeVFapucyioIxwqO/04xhp474kTdz4X8u+
HRFgFI25K/2qvcUwAU+XkriZ5ZBCwfo+xDYB4QH9BGJHTT7QzpKOK4+T0KLf1QnSIHBcownsnaDz
YMtmB+RwSGPNlNxunWz7Qb14cjnDBQ6cHQb9UJL6oXmB7UaFZs3D6NygZHG+hF2j3CPevw1Kn1At
/RFmHITlOa3uKldcwRsyPfF+cZyfhVdjN+f0rZUdsOK0xj0zj+mhiz1rdUDKInHUXg2C3wWKUZal
TeHscpmhIOiHOOzu8ilwsAh2RZgcus5Y3t6tR2Od9Zw0wzEx1fsQBa7zbGdhllyVGBO8Trr1ouPo
JL536TpzuiH2cNrqqHR2pais6KazzQw7T8n0asjFwFxGtF3HdKVr+wvpDfLocaAzmTKlia5kJZeF
IVQfJZfIYCt1dry5afb+YsmXwA8Z8oy9Jup6sTsfB1Rfx/vJbsDUBR21pkRdlLWzCUMQNwtOGAhO
wyIfKmrkIXSO0uKVvyVVI5b9qCfxlUVLNAWuBna4kabvlhuavOJ58mN6R9nNqOSLjinwbSy61N6P
Pka+ZK20ZXNI7WDiLJLxWNx3ZsBMxomL/NXzpRNftxip1+e61ZFCwNXF32MBdEKZwuSmbaxJ3vaL
r82epj1fhQBZHM1n7HMZCCGuhHgcNUGF3lTOWXOY2Da3qaBA2FqT5d9y36n4ODdlMRzgcdXLYUx0
mLBBWjI2emkzRigg1LKxgVJfO85yRVJw1D2Oac75GcQZZHQz1cQ0mNpMM/MOpTHQMnJNxvSyfsJ/
KHRadY3dSvRMjE2Q7TALEPS1ZVOFIBVuxXQpGxZO5ra3um1qFr9n/utJe9tXK73GkWH/YWdtV+xi
bclyX07F7F6RLed3pySYSgYeg1clO9TBitSMJVuSU4jWkjj7LOoR3KY11cg8eBOOtc2IpQwR84Uc
Y2Y0rc0obdLRC7Gw4muQhO3rJKq4P9VWQU+LaYqsdyUFz3c07E1/mGHpjLAeJ1JFY95fdlrKjqmv
UJx01/wMoU9EOZTxY+ZP0AU3cxu58x2SmrwbzsyyyH5lSto3NTot7N+XcUvWSeaZYxY0vVE7G1aB
tRc94qwafAIrKMNcKvY5jHVtAkiKS5Ib2mzCqwognihOxinYGKvyCUKf59WJhm0aAHIncThCKI0L
e/IYO/oqQtzjd10mAfyd3GelFYuSOrrWQqAo2FN89eN93Nrzsill5oDYhv2SMqbrR4ry9iFlzlv3
38uxaPzmRDHF5O9Lgw2LXO496J1BditZgYG/GcMaGlF4qnkiS8ukYJhd65AUlj1NHCENZvGzU2FT
2DaDI+Du+DXYVd1h9wac5mc7r3bkslNp1Uxn6K9W/6TrGAFOK5deHrpwjutjb/EFDpFuc3kaZdon
a16mP+r7ecxw+dxMAfTyc2wNXD9zCcut14v1BRkIXjwV7hWr+H3Mv2tfwzjL03FpDnD1hTzwk5qU
/nYmWJ4VDXlwvTOyzWAvIMrwDPqLYfZg2o4V26CGOMXEg0qu5rKRaXiQ1sRQPHTzZD5aUnLD5H4V
NcdetL532y46sc+jKIDXU9tE2Y0M8/yezYSqAg35XHsPS6JH/lkNkfUo+AtcflpgBn2qh2lg6J21
YAc9twyCmnw29NSlclW9901Y908I98fpAd5I0L8kXi1ue8mj3fWwsInVTgtqryGdloFAyQL11LEx
eW0dvSQ14WXvJG2wqyo7aTe1M0qaApSsoLSOp5cbgoDq9Fz6XXXbtu7q2uovyLBcTzbrVCVTEbe4
IFvNRI7BPUWWwr2pq9GbjqHxuuxYJZ2+mgZtxPvsT9NNWrrRTjB5/ZlXpeyOrEGRv0dpC+DMtL24
j7W2kmOsytg/wWnpvIPusIJcT7MIVikcHQJ1vi6lRXzSMLVoYtzWNOZ6bupFf/Fh6RWHbPCc8TwO
jc18P5wbhjG0EtcDQVftXtlpGaM9GBZ3N2EMjKUbBW7v7Amfj4qLpVCJ99jmmIEj7NCVtDch2Kp4
5hXH3vdw8M2rO5qUaY5Wxj1ZY63Gs99lVgH9xK6ts1sPZjlnNmL/CiVALOvhuQ0y1xzcKEl5tGJA
/oDhBYfEyoql+7lMdaXiJ51YREZxDYVVQsAYWU0LDme0cHYKbxYNb3vUZTzGxVbBDXqfMYJnHLSY
bj4PIq2gG41VlqCAxc8CM15/uKBxAFr1LZRQO7spVPMyqFrrK0s7SwrnKc9J5kpHO9/mnoUiNDRh
h7GTM7Xhe+GZtUIZEWdcRcyhHxDRzh4lWWi9F0KTuhZWbgJL1IYReeTsiWDsOLaJbzUD1uDKj7so
Y1yvA32uOpvzTQuY9SdkWLjcLLMmOO4/t7y/MDdpWyLMRYjdsVfzMObI62zgd+g4NWQ6JFFiHafB
NBLrrhrJY1EZC7oj3nFi56IKJ6BsWSDhNqN0bq2pRnsqLM+V34KkF+6uE7Z15QYOgQSRMHm+oTJw
7ZMrkGdvEntqin3g5CHOD+izagoqiqyLBDkPf6hJvjXmk0aDr2B9/vx1/xW49b/SDv9ATrxtfzaP
Q//z53D9vf1/wZ/Ad9Z4tP8d5bpVQy+nf5yHsR/bf/zPP/aD7IkY/Jdjwe95i/Zvf9W/mIte9M+I
hpRRMbxAMJB/Mxe94J9rXCZDCeZh7qdt8O8QMFzgcP9b0w3h0QOr/AsB87x/4knrIeVymTCtC+y/
QcAwUFjX479BMP4esC++ATMRRv048q0Izu/WawurrpdU8V96334fF3ntF/4TBrBqW4U12Xo5/6Q7
Emq9KLumCf7IuiY5C8scWHWbsbqwZ1kdkoyBpQBXyuf0Ii0vPDEs5CDG94pVvDPkHI+WXK775SZM
WvuYzmv1PlGrMDsNVMhgf4iis5XF+JGacQNk7W8FzOCjWaxjDblzM/V1d5DNAoKFcmQyNtF1Qpyd
Y4dT10ll4U3jtsc5VeaK33vVluXTJ4VrKjGbqWa1U8V4S0jeuImSuzSOzSV5ipfad/eVcO/DtkA+
ob170T7UmV0eHFm++Yl7WZjm6BJlg8HjnbFzpJgW500Me7Nm+K2K6Js9uff26D2Uo22DEqDXyOzx
1MN93Hgmu8M4aE33u0+r4m2U1esSuhfAUXcGrc82qrKzqwRq7hAakc10Ii2SHz5FXFJx7jZ5dq1L
QDvgEcGcv7AqJANQcsyyd7r0izVuCrd4kenK72qZ3tTW98wOz95YfRTqBcf6/Zg0j4XwbvIlPTiW
25+xsOs29tmlzzd9m6GqdrNd6wUXiSOvpYRuVHflW25HT4rZXZ2JG9weHgUOPtx7wU3iWRd2CnWI
W+ib27QYB5VXjrKPneV/71L1ahFKBFcx/yBi9wPGwWudm9tQ3uZMvY+Zo10kWrgpZvy8wg6hiM/i
OQfjCO3ltaqTpzGAW2Uv8Y453keSRt+y3H3pmuojcVpSi6PqqZ+2qsheZdFhF4WjwhZfqR+1fZ0F
CsZYK/QuHu2N9or3NF9ToMsvleDJCozPkIwc0jm+Hcr6LUHZs+v95k4tkGkNxdmmLzAR9TpxGGR0
UzCm3nqoUJEM4TWddkcy+7pNGcAGL1pYkAWpnxcqaB+6BKrOlHD34tkXNRbc0bIBvgN32i3o2buk
jndjNxOIpPMfjWb8R+zjPSHjehO5zn08e/dyrjSJA/mrmmg8cV480QrvsTrsz0yT4Q4QHYHWh46r
3OObRlhzzns0g6Ru1e5XWR99VZjj5O0t1fubQdjp1sJqaz85+QX3yykP02WbBIhO2qHdum722CHP
3AWUPlbl3cehdZGaBwBz4NYsZzQuM2jG2QdxkT/HU96CCCDw2o0AWtLM0c6tedqYaT1Uc3NOQ0+x
r9Y3tzoGDHOHaqu56/PSAN8s64Bn3LBz8u1gY4cl8u4qyqsPgkfv/UNYUpUChS8go1zcoB5m6V1c
MfD+7Z6lHVcXc0IDBRvmVNv+gSOLcKNpuh6q3Kz54t7OLtQt5khFIcjtNs9TlEETlmgPwta8ZE+u
arN931jilEZsukaUhyBtkm2YPcSSeAI02seKfCOm19VrPYVPUvBcF6GfE4TQ24FASnKSrK65z3G+
Q9ZWzM2TmuRR+vl7xbg2FTjQ+pF7pho9LTBVszYL7sLoe5CyGhqrYaAc9cUmbb17HUQK7Zdz5tK+
L2XxPnnnYUjuiw5rB62CBxEu4ckSSH8jbMm68Nnh4e/NIq4KTx2HAcp2EGKa3NlHd2meAtSsWIN0
l00xq30Y8DF0J3eZuUxGdZ37Jj6weO6iIls2mB43h1mz1Ls+vwkHs2+N/Rx7U7Vp0uQJXt1biSNk
OCkMGNgzsuBFhJIYdHx/Lj4XDOZp+6L3nrnq7mFIYuMR4QRQdNmlhhom9HTNjbN1yxBk3ybecva/
JUNwjbKHXl035yR2kNhgfbFRA2eAP0NKbwqoovY2hIjoJTn6cJvTmMv3pwoU/WCNBA7aOTKMOx9c
kdiK5m6aJZkuCIRgUSLZlVedN70sRXDjsHCRB7YvJxeAD0427B7itk74AzzCw5BQv5oI4xr52imy
YxgMl7O4McJ5TgauCqPx+AgHXKenPt7mQ3PFwIFRZJDZm0VCoOKiyhECbewCTzcrDYg5XOWMChgR
yLvPZbfLvPqLRTzLrm3cLZNGsaM7JOPnq/JHczE0astkc9wGFuOBuYo3DEP3ldXvlbgmDYLbD6Jt
GlUMZCHChyZ+Uk57h2AJgKr+Uqfj+0pK6BaeHiUwLLDB2qaFGDdOZ0rcQx17485Nuxv9XeiAaJV4
y5S9vLPa8bqrWO8ujf4WV/dpW4iEUISefJ00lDeZqdKtnPBEpMKRO7cCCO9DrLKkqrEsqHu1odzf
Gc++NSnchl6ww6Be9fLZCrAYy/N2Z+jId1O/fMmV/RB0cInKojz4uDODxcZbjIeZ4PNSobj3dXRl
6xuUi3s1D681yAnso/Cx01tq3HoHf9XbJhii1FTHOVyvwO/vpG31W2EJtSG46UNEzhmVlr+1+/Cp
01bI0s/KjRiNPqUOZiqdiM9z8Tg4DFjaNrtww5YThT+NZDTB73M5lMNFk7Bk6lVJEHb9C4lIL7Ye
fgTOsgtHvmvujmzaxmwYoj+Gq4IjW6qc2cV0G2Yshnia2T7V16Ym5gTi2q6G0w3A7uwhfEU7NanD
LIC7gPCjKWYsHTwlE6WSWLj+wqZ/Ad/ZlSxdOuzvXpB9JL7BsNqjlylsrNjlW9hOwz4L/Rhna6gN
aLKddVkTk3uexvApQQa2Jy31VqkKs+6lfJtddW0XXFsEQWAoG39XqZwA+cJjsPDXZpqFPGi68Mw8
J3nxsfTZ6yTNFz98aeeVeN6Y53jS13OHBLUgrlinnLm6hH+W6oPMoOwYyBU1fykV5o3v+5elBZ+B
P7r06FKtxHlG0td4/csYO+qIMuwyxcaa6dKzsJbnVgXMyiYeu6jgrOfLTWmLJ+N3CQKLQ2Kn6jYY
oytuYFB8O8XRO1gdMgRrMTIR3m1C5szxh2IPaHqgTp5ZIUxRa/rnk1/mp7bQNlx2tYVc3Z470J2Z
nLWT107AAUtyaVB82IAPe2bWnEueuIlhbcO02TZ4V+6dzGcGBx6vuT63M1ey21IkFv6JnI8LkbaP
mGq9koJzv6a4dMnICKHD4qnMEAYQORiOA8FJXvLTc/TO1tx7/lJ64PDBjUhsf2eFw4lLFEFzFiGt
4E10PgcJruIOobNbxwKPc6itGsd/7NJzGjugmoH7gcXphx7bc9r3R6BnrBTGAda63xMhmkNvISkE
xmn12n64GmZ5CgK9z0kUluSAYplerGbGRIGGEIaD+Iudpf12WLz70n9X6GOPuZO4J7foNxUEJs6I
dOKsaiw+QrswppLgqXQhio634Lz7uWpZUkw1FIplisfTgA/8MjWPiyfvZr98bcmCpYQ9GZCVXeHn
b6nhr+sLuRXBsCs682wNAWXWdF3MndkVp3lCN6PdcEDyV00gPE65E+FbH7wkVXVRLxUHcsH1BkL1
U3R4EPpdycwYnmlcvfq6f5mKey3VW+iFT3Ed/0is7J2m5z11ba6cSqsdKOYP7QyXchVG6SKLd4FU
uKLmbOpkbu6q0jwbsnDGqDgMBKwPQlDgTuOyB2cJUaR208ZXbkV4q/XTl8U50u5tcltXzrslrOHQ
1ag4qrp+ZfNuNaEGHVbmW/mks/TdSjlwebtPsMtf/RY6cN44WJnN6mXWWE6V9QvU0lebd7/4LAKx
8pyt0DzPZXWX8hE7KccLNBs0Pk7x4iv5HhViPjfqwSqRO6xkW6vjCvP8/sfEKjkG/nQHRu9vOAXx
jkFq6Zfv1Zx+IP0/DEP6vvQ4Q9ikriX2vVNxJnRD8VFnCTYF/XgaAMDxZ0JBc/7qzVh2sK8SOo0k
iDgQ8izmcmiRjzVLtznJMEEaMWPohNBng1kDzwEmjm7eRKq93fQziXMEGlbx8fmwrWo6qyjtKQko
S0EuCUz/Mkrcj4T3DY+AAvfJvDrXUORx57KeRn8tz4V6zkVxCQrPa8AbfzMWHEt2myOtqDVHE5dE
Y2gWRdBDRWznJ22aLy1H6K7vVj1t4MPddUVxEAYxe/NcOd5yasc+P+JTuS+QziJWuPCyiabTLl67
K71gtyItSq5PCZ1CHpxRbs9mIPWF4ws3sfKYc7ufygJb88JqliMTTeLE4/gxYRygLqfhqoN9sRus
6o6CwNvB2Nr2bo85CzPADaG0zyX+T5vFyS8Z5ty0jQMfOQ6fAKLx7Xsdcl+RFTtdO1QxPJT3avB+
eN11OKLm7UIXEJVyvVgng5FiCD1QYPteeT/YeKu3YszAh7wfGBExsuH2345qfvZz1rehGZJM4Xey
bK/6KYggQaiXuulewozCOCqeU3S4ud9TMnbdh4E1EdHSMc3YUhTwpG3Yud9bhzuOcjkAvwc+JDQ0
zKXgOD4Uheax5dNLB/HMCgUmTBW56siVMb6TpvR3xSRfizl5MnGhtuAdx7KEtyWotacmfc9LsuZm
6j1EoZLnlG3abn7oHEQuXUoT3uQO16Tv46ts+nLvqHtGvcGGO8M9+Hn7bJI52IwB1RuzeLohF0pq
Ma2qPBEQ9bwJMdHbkOoZ7sOprY9W/NjOcb7RXYvq0hf3JGgfkiB8mX2Nh3FYvmppXvyBFrxJzHbt
6yeNlAD79GxT9Y86hs3OKDqfchB8bpU8W+9oN38DN31JreaqqlW8nQff2mTYPQCteqiKLLllHMcb
DrPHOuo/agBZFFbfTM9BMHidBfj37qwVG0l777KFs6bsazO4P/vYhvoP2X9f92m001V4H6asFzdv
t7L2MqpUl1eKjg9iSjJTRSG5f1pwKdjEbfycBuj7vNw9N2mFXdd0XN4oGlGR9xvtUID4AV77OsYB
JOCq2ayjnAV3ya3Xkp9t6YE1Dl+kSjwqq/UmJ8SVAYbMvqSJc1Fn/keAxL6Y8DbA0qjbeGo+FoN5
9hqXmFxJQalnKgPEEjsvSi10YJa3rSf+w7T/Jrkgt3RyZLCb9GucxbRYsDOYX9lXrYVlwsgVn1X3
S9o/0g9drDR8Jqe3w1KeSG+sSAvYwb71drkDWwKfvG32f8g7rx3JkXRJPxEb1OI2GFqk1jdEZmUV
Sad0OqU//X7RYtAzmNmDs4sFDrAX3T1T1dmVGcFwYb/ZZwELQZDOJ0fdzlfCwbCRoMd3uXlPqvc4
Gm74h+Xq/4FW+h8V1euf9Q887P8QjivWO9yb/6VOehrqT5XlHUrpX/8z/3da6R//ub+0Uv/q/KPs
kUCCi0sOD+2fKW88gQ61NJQyoKUilpK7+UsrdX+jGpIuCqpEsLjaPgLrX1qp8xuGb7oHLOrgAc3Y
9n9HK/V+57b/XSq1odEjuGKZBjN7bV/7Z6lUNpRlGZboGPFwYe0O3GXeersOd1kaWFwIyx++J76M
CLExCjGQuex4C9QoTnh1t2ont9kBWS8BE9NOGD2qLPFXrrHsuGDUXEJ6+rrHZm97HILcUHMId1mS
p+WxlzXuDTF+emX0wR9DkDNaGdoCGnlVFgoN/ikazVOaSaS46uACiAIjqF9ch0tI0s0dWUZ5GCKT
ZCVVIUYJiXaylh8VZrMdE+xnqyMnHCkFWK0PthzJMVXZHZbkAdPPkp5rf7g3WIK0Qcy1rIuI7/kD
kHJJps+950ROT4VVfF7/an1UVeb7KJNqZMW2VpXKNRpdFG3IgFYj/27ltxzIB9B8wszWIVcny1G7
KkCXMVV1HjmYr6aO4yXDUyDNsP0tIR9y0TzV0XdGZUx8TZVqJeXabF+veVuziD5r/SNKa6713EqG
sDsZmd8cR/4rbaDLfRCWX9bi3If6PcUDORMijTLYbjr/ygNUjrAmDJtAt8k4XBiq2pLOf+eS/ZUv
eawKDAgk8pn+srl2uYmAWa0hCqFEG81HoO0Ivaqkz7bnm07c764ht2cPIXaftqhYPN37PwQz6UIa
rHpqZIpfdpgcB6IpsUnQvBKEflXdfBuVbNa5V3y5Dll4UHkrBX8kDYiRtEh+Qd4zgrfz28o1Tkj3
1w1dfCUcMKx8+uQP+8o5uqyG1tpjpNwHXfAQjIh2QxHsa3VvNRzhbZdUiNmXcTd5YiODCVPWlI+H
zkGzTq1tlo8Wc3QNa91zdByU4leZmS+t2HBHv/MXoEwmh/zRHV8a3XyltiBWo5dX26orAIs8ffK6
IyBXuFtuyLuRUyN5Xp41f75r5YfZ8wvcVaGGhR+FnV0qOL2eWf0wCI9x/RYwpn//fTV6m1ClByZ9
j/WSnhLdtxu75quz3v5Ox4flZQCtEzuj8eN3ucmbu4extHig+gsjCJT6qyDXZt+DZZwo8xbe9IIP
FKtK5j8NNdrnNUenuvKDMsN+VSuiWd4kjC1q4M1ksNUoM10vvdfFop++Pb/U29pwATDBhI8Wh1iC
PDTD3HMtIl+Q1uFNoJx9UXIlJBp8tbAV3yaPnSvZ8SqOBjKNEDpbyrFIVoxpc/aN5cWeH9puBMpe
iF9XhR3Gk7OiGuwRWlBEZdyaFROa3vJWmc0dHIOGOfl7adfDFtwwJy48zJPtfs1L4nGjmSBhpTvG
V1gcEe0c65yUtti3L9bMSVh7tPGYc3A7wXDLryrfVS2gMoGTRoDbRrajiu02WladzTuZOly1ycUq
BGa+Cbt2OC8t5sHw3JKfM+7TANCuF8wnNbUf0K/Fzq+nZW9K5zRb0bBxFTaGRqh1roe3dvKA+yAi
XdN1qZcfmmLZthjBV1kakY5HjA05/qVFSyh4rj9UwhvftGRgTVA99aPiBRKSc6FZ3eXucqO9dFPX
4yb0Od5c839Dk8HpsasvR1cPBaa1tkpeI3v8dl3AzLnrGCt2kUOpQvBjNsI/t56mluhAkLC5jbNw
lvlXQL4Kk+4x65jz+NO7kdFPjUXFWvrnNB/v+7r45jj+RDrqnkaNb23ek0HH5Vo1BWXB8q7oxKZt
gW7Q77BaVDVsl2464DB5bMxKXe3HZTw4wx4vTLnm0rCQSISpKupzzaiYcX9SxlUXcD618+ZobpOC
cyJ3972BkG533r6fjXTtpPUjJLQ2BgsKnOEQqHzrLdb94hbvqQO/bRxu8fDSot6ZmzCnWbH1eZfZ
kvgpxx0x3RHhYh5jzxBfTm6eXac+OAGfk6RCE4TgU6yjaroYc3Ub4gHD4wNhDzoZ3ub+VkJPyK/5
RgwKO3uGCx4NydtQ8Z0mmDCY84hd1goWROLKOb8a9VOzDmUt0HQjeL6L++jD/CCcUy6bwq/uZinO
OmJRnb3r8x/CKzcEefK0SomyZwmFOb11FrSRBDVXvrJj+eGFlONU7d5ZEa5X6vo+KnjxWg/oaxUw
o8hFee6aK9+Jq/hEI2KcKPSH6owJ40sl6beIUixfZs06wOHQ4ENVZ/LtKgcULHpTOr1ozz847j15
aFJIidphov/gqsDtmEys7Lmj/i4LemZzMzgPiflz8ZB8Sh7QODHyX0no7qLEOwRZe7bI5dWtfnVm
cdi0TiputTGtAs4NTtGNhzRZua6EedTVDyWL0a5gYrvKHoawxAeX8s1fdyDb1AYiqH4pAaKXKMRr
GpEuZpUyR52DHW+bSeCat6BOZnBt+S7zSMubKvse8+kyjjRbtXZcWMx3e58NcuQdiEuBCOEiiSVM
wlculRtIvpUVO1x5CcVGKNiTAA5gYX1dJ+177fcv7AwZeIXurQjTLxNeZPFEXxdFEIl5zyuVrjFT
C+og8n3X8oIXvs9okJ3K4cvcgvMBTUjAZfyOt5eymK4K3kno+BiCF2+VFNFLk8OUESEXSpBu8ui2
yWtvYJwd56rahWZnrWa3PzmIHPgRn3HLShLp+J09qiQ5GKEZ25ZaF04zr92O1arsEJbLwFszbHUO
Zv7UNv4AY0ciV+x7GWCgYCi22GV7XYuzFSipgZgE46JYjClvpz56EoowtqUfpsXTVUBQ2NDbfDZC
5ELfLUCygFD23OEPhvD/59cJDEaRQ4rnf3OheMqrpjPO1Dz8/LvL4h9f+efdwQ5+wytBNOja6RkC
kvzH3cGGHWVz4Kb83Ll2jnJB+PPuYIS/EdSnjdWz7YDM3u/0qD8vD0b0Gx8asFIUR2DOsH0Sf39F
oP4M/PzR6/EfyiH+xRiERkE0kOyNh8vYp2Dw92K9vxkt5iCp3b6V5Sntq+kI09HbCR8mTpAbDzWw
VqtcxtcgBPbbSxyYSZXPK6A0B2vEM+nKOy0+PTXGLTjF2ykzovU0tT91Sqq5lpy5Q6Ae6244OqV3
noeIqaqoTkYYpXGW2HdJGZzbYEpPdc/gtxEzRCdlMRrql5M5PWhQSbdLIr6m7A2QVRRb4EBMr6wg
UdP+rVgyVjA6mWg09dEfDh3y36GFn7LJE7fALY9mnCBrWV3tPI8kTUaR7xgzHXB+AGaFK0JyBNAo
hsnYNLuQKXnLrGfWF2VYj3Q+wg4qywdjYHsarq5wz4XLadDkJrPJ2E6D6a76Aco3nNU7VmBIPlKy
VIr8Zcj1L6sNw10fMRpxwYJjEauppOkW7PXSX2EcZGcfX9uy+DR4JQ/j0h36ki26yraDK2Y+tUu/
CXvrM1woeq53ffGjZTewTDu5J9x8mzJ4uJg0m255uZgGkOS2xuwslVkecHBQscWBOLHz4uQ6JBap
vVszX0zXMoKCmWUmzgHGG4c2xKA+kC0eiORc3HJ8NrpGbmfLjBPTe5UqqTZ9mDzRlTtvxPj+tw/N
v0mgBf/uAeTD5ts+iVD8ae6/ZMAaiznRGLbtyUiE3A5cG/ftiHab4wPYNiW9BjiSN4bZgttyyvnk
hRKFnkizk0fPGqs9RUD5TSHzAXlYNhvl9qyjOk25YKQ/rH56glPqwITozHUDCiYbidqEoXk/DvUv
cGBI0AJSkuK+xqkMmlOac6htuuzVuFWzv9aIRU+L1S/4WHBtovKvU9ZWy6DSo2ReUlYHHnd0OcN/
LicTBsZMLicTbbuOdGXvhGCXdwaxGcrQecswN64jhxkePVqb0G6SdaDldbOR3F61T9FkL7J9PSfV
jmdT75csJXJfky8JjA+PB1XZgudPYHWMhpLdxh6Ke42ujLu33pe9uBimrSkl52f2E+d1YA55kgnY
7p5JI21WyUoEkuuQxy5b+nv2aVSutDFp+WVsuljGnWP28e/3F67B9G0zE1701UhBRdVq6jOI3YIp
suGakHMXx4xJhf2Y66bYm7iAbtM5PVOFANyrsEmKJxgjXcMquPd6L1xRHzQjyHsdDTus+NW+EnV7
Kjyfk6hnw0Sa4ZJoHGvIzDnyu9W7+D6q5VCA+Tk0zS+tEnvfDe6EP5EzHhLlNrDkcueUY3cYXG+b
qfnn3GXRpVTyVIpSn1Ia4gmJpGorktY8Z9e/Qaz92di62CqcAS3VDeeArM7D4OeP4nfRwbGyOKqD
meKljKOGObH1RrONmq/hsXWl95E4+cXqhvkU+vrR7Hh6CjTyo+6MfRhNQey7VXOYsbDFZguNbCzF
FKekAfjjk69C69WMh/bNnoY40pTyTZll3HfZbKxrce7AOq6Vf31ia04izBM4pmw7ci3LYr+QLGHe
Jc1pU4pzyFcfEZifS8pRziJy5piSGfuqiWw5Gognp/WZV/kNGrx8TMRQ3UyF6+2seYEsruaGwiuK
TnszuPXTLiT7YbfbFlD0xolAL0MnyTau4DrENAyEXiT2rgqTbW2FZ8MYndtJ41gVto0ulDyj/+ZU
/LnF2pP06qS2NW5DYgira85knRmVPhSJijlYyYMu/PmcXvka+KHQNiJZP1ajjz5cJzlXQyIKRWnO
6wTL8tHCRf9CHGsrPRluesWwcbKBbqvFxPgVhh+BY/XEZLkeLNjUoSob7A8EErhF4vbognFnF457
jtqqicvBO6dpyuEt5YMfLjlH2QQcIN/83rN6vVu6KDxj1T120qXAUdv9Ges3e4QfiI3WItkOXUAg
fGiSVccx+oFnyiHJL1tYZ6m5S1McFGHiPQ5J+NGXS8IYFMmrqn1OsDNHbpfwkkCEOpXXv0UZpsTJ
9i/4A9CIu/BWBm51qh0iBUE9nr3Eooe87DZ9lTWn3K/FyYSv6OOU9lR374FdcxjYH3i5f8hCAfBo
zWA/Fu2yzkIWmNJgVF0PKlhhXSw3hSCRlzsKp/6Qx2NSpPvQZRkdPQzAhfYYvClR7LKq34e46Nwa
A1efzb8Ge7lxmaWRzHC3mFCtddeSjqp1P916lsQMc93RuMUdxmSMoMSZ1prWgHErKC4oiwgSV89b
k+NV3vAK8zGOhs82Gi8F1ZkA9XkVQtOYbmzvIaiZlkn31QtFeUnoaILAl34peGy0LdVn/D0D5wPn
kxhIf+M8hENdnMFjbAMn5YOsFNL/mG6IHReHWjy14lVKtMUk6r37QBt9TIDAjpVGYymC4pHlhtoG
/FI+dXpxoKoPBmLqkJvyvo8m5xTSezewOXeaEKLr3lXXakl9JTyMXJJkli3PpY3pX7nLxRwzPAwG
5xC0PriChXnEgFHHo+Yawz1fx6oTlyRwPhLXuSW/g9cinN5M+0VC0/NJWcUGXXWxbdeH2aZdSaQR
FrsCi6UUZIN0xhah7Zkngzk7nmsSL4unwDtkPRXG6WVEOxj4ANI3CTEp0d0J6xs2w27E+o3tfvSI
FXOKfSzsNIKRGZjbrLA2rNgQ9s33vpqZSXmFxGJbVSdZsBfkjaG2gEo2We+EGz9i1j1FBPIKUqbr
rkG3cTUmXVsGsTIDZz0oPWxbhr8bHCx427uFYYuDvcxWb23Tn4tmPiwDhUd44dghBo6PAXVTTlpc
jCmAoTSZpyELSP2IDKlMJLdDuS0ED3brBXFbWP3WUAPJOwyIPe8xWcGc8RkpANKhXAXTmnFfA7qk
I2W0ol/MBtCj3znAoC9znOX7IK052q9siPpYVFOxsgOOkkZFCNwBBcQS9x6Wg38kMfmU2Z6x6YLq
OHZhsLp6R3wCLitRyC0CCfabQTBb5epeT4zmtZNDxV/wqLQz0PGuPjCMfobpTj2j7zdx2De3iWjK
S1sjI4g6wxmZW5uxLgooGDe1mvZOjTvDp9TBls1ZEfQ4BMlAcii39TEaQQVZToDDVrTDSQuKDzuL
c16R9BgYSuXvjSRSO5WikWDvYXbrli19GxXuGZEmxB482JV0W2PDm4edOV+Rf1bOxNJakt0s3Xwl
LUSRPoBKXzVyBDdjmXuox6eCkjVEHtAwlpOlyAXzhD9u1dgTJ9zOuZlYDVbOkrgXFXB68a5Lkk9a
c+3n0UNjCUAj9l0k7WLj9cpmyXIfW49rrRx3NafNdZNx7rESCkazWzIal3axnxP4VCZ0L9P5WUfF
fTlYm9zyH81FXjwM17HC11T0hOMJzw4IAv6+DnnPfXMadm2Xb+YusWI19CfsL8vRzWEt1oxn27Ec
t2xAZ1/0Oi4q/6SBnszjEN5eoavSsu7M2vg2tHsBQA4U0PeP2hkGLoWIOBOUNUwGkXsoxvTQZpz0
dGo/0nerV8qH0MgmsreLFExNmXyDlp12FfFXnVj12S5JRuEPSTMyyZ+khabNmAXf1mRjbBCxVehz
65kybpR6Q5c6mBXM2yFkByVhDRtlGDf4bZ3JR61F8lvDC4RHVdVPfVHPxzQc56O9RMdiNrDpDDpa
tUUenV2P3rbGPnSyrVajpriN8NJ2rtqHTC/HSoGEwfuLfs+pOdNkr5K5W87kRMHYw6tzrsbLdlkN
I3p+mGT12anxFCvxHNhgrHSVY+ZI0y23shvXkju2kChot+XSAsKpr2wBPNCnMh/jMj0frrHiuWes
Lctni5Fu3G4MGay6OWPmqq3rlrocGxTFGG3d3wQWQVmTQ7dI29gXbkfdAE0u82TnBF2jo6NmBgDS
QcDdypRUSt4o1NSRV6GRlL/0uAVKP/uuprLeGqgj2GEghXrpmectl5AwLaizdYfT0m6LFVGYsUvy
DZzhTyN3Np4VIe0PDHkHWW8mL/goUrJwtnRjAIE/pjk7lE3xC4kbB6Opf5rCOUWAf1OEKZkBhqkJ
HbJArqeC3wiDiBXYHf6reA8ywt/iEtziQytAKIB7FXGDgqrzzzNAbXpd2eE/OaVCPIpwH2Dcyq9z
IK9FZuyGj2J01GqRLGUqfcw4FaauuZ3HssfiwiFA9avFCgtSDnjputiZwDBn3IVnrke4g4v/gyH0
/w1K/O8D6P/YSPo/cUx9Bc/95yH1+efXZ/0vBaXXr/hDS3L833z7H6Qax/sNDi1w8Wu7JxyAaxnF
n/qR49IfCojGtKwr7S34W7Wo4/xmesR3cKDagXcF3Py31CNEqX968HDkmW4U4Lv1yT14pk3u559y
On6q2H2i0sJlq/PYtwHmjpkzpSujxlTVAi6FI+VbG4dKF9wcHYwnp+fcPwU3jTXu6yZL4jG/zo4H
BNosM9pd1HAOJkgw/4AAsGwsgcXDbJJLyxCWp5RU6dC0X0GBX8LT9IFPC0TXYZIYy1IqMB0XMAo9
WRfBKJ/4LW6XjBMM5ZQdc2/h+J+LDne4/05uYbzklTx7Y3peBn/fspkWS7ApChuX9nyCo3IEa76v
QqA010rxvmuSOwSl4ThZuuCm7i/vHqUp74zslovd0SRcTU17nRHKTadwlFAB+G3qJLolYF3gn3JK
jcDgPY+DVFi1FhltfH92seBDNMODzd2LNs3i3XaIBWIhs8ZHIyqNtQ4DC9s0HiNtONlB+kBxLK3Y
FjAhHTrhW2uVMZBG53ueuqzfzUlyXwkdnQOgw/uxFexbbPFU2ShPxNTYo0FLzoqpY7w7jTy0uXue
MqCSJaxvRGlXbNOmsM/KIs1ThNV7ZitxZLStAB7aj4bLIWM0x1/0FsyHIbU9LnB06lSJXH7gKaWe
xbrntxB0XFFdggnLedtxpimuY3OuJ9k9IWbufsYigpiMOrpWmCU/vVEuNxZBiQO1EZLJl3cFcokv
4fHCkQ5Vp95IcDhxldxlCFYbJj0jGO2u36uJsRqfheTGy5HySG0+hQKOcN+m3oZRTL8DfF+tLKQU
SMAVqYNu5CiS5OMjZRvWOgwmf93o2gGQUIxIHpJUEtLmql9aCF2ykvvMZ2ejgvpZGlDvC1WThSiw
F2lrqY5ikcOmywnCYOtyLoMHmq5mhMfsY1HnwUrGd5qoXq/xd0ZvuftM/re7GQsruFcVvgpncVlx
E6DQP4k7tRtWfHeT+daN1RIjt+fw3SBXEXtZejGv32DFH7O/vjY0on65RmWeQhhVa8fhOUPi6rd2
z8U2KYfv2mv6q0nNWFfKC4+oVgEfk2qOW6dzDhzGgNdancN2S9lKI/SXNTKiWDKR7frWSQ6MU+oX
i5RnDEbki1z7++yGatMV+iMHRrIfolFhe+gooBzTB27pzm2Wh9UutWArGW0dfKQTT56p8WYC4igY
gAneuUhMK5iyz8KTn3Vb/mybEYpJqvTO7Uo8j4q7N0Bpd70k5vDptq13Av5nb22LYjMgq5KtVWGD
Zv9KKW3FM2euknDhhzRu857hWTp2N7UhT1EV/EzwbSdui3fdLh/cZjlC89/WwoeJMa+l4Z4thUEx
cSKJBH0d3hUTvXFpSPXR1O5nPzgHA1mLxY3CmKM2Z20gGatuIMQQJjY95FmCXNFhR2xFrENZ3dpp
4K9mv+1WI9HyuLAT8wgWpjlwYRZrm3YnQskM5+mgsLbl0HcxRA9msO3Ir9E1wtGLghRTIP8plOSt
SDMSbFmtY5ufe0PvJnktkoMgljyWipJeuhGjaetRGMKc/7XLKOpdSAqtpmlhdCtJFwTznS1B0w58
lCDYy18lqUO7b78M6Q0rLY1za8sL3Kjr/wnuGHU/lGV1n4YY7iuHWlN8GtQqDhJzH3b4mN7ko1Hj
+2wrVIdOWTcyHOUusjVaui/nnZk6j36g8Rjg2hg7WD7R2L5bYf5WT8NNbubvU5ZBWBXWFxPmR93o
FKg78IoiMc5V4l36NnlIqgxvYJHgnZ3Di8tkLXQJ4pjZi/IWe4vF/KGSQ0XRgPMEQwfKcIAL2+66
e0cYP91QvheL+hI9lpa5Kg5onUejY4BmjJp0TX6QZfKhvAmCkgqfU81Q1/Wn28nVzwIKbVykzQNv
CKfYa5Vlnjj4CQcHE2ZuuYDaszduFGdjdhXjP4PoWsLrNFUGWG4O/cEI1qPKc65q5ZNhWem268dH
LWfybJ3cN0l2m/NKT9QL4u+4K5NgFdntsbLnH+Hgvfde/qAabFrsD3tHGSkZJdKOaXpTElMpRbP2
6J5jmxEPCY4fP68GQiwEVFTlXCqB6GGpBty8XaNwqu4uzbBkqii4S41+o6n0TIRZcEeYPsDa/ZpD
59G1s0+4DCRuHO6/qUqem459V6vgnMqAiznAyrtATd6Dm2lJ9jMlrejQLDdu7LA8jGO49fiocOtn
gBBk0cSQUrISCiNgmCEe+EScrPaaZMX0mJQ3RaiP3Zx8T23ko1KV9oNDUIlDJx1V5YiOJKMeMlBK
90bJIFnrDEJda95UuAg4Sxjdqr8O8xuPOuJcsGVI+TW48qRz84vGTJiMIez26lFCBdJwRvCWMvqx
nUPo5HxQ5marqvmN17/dCKxc6zZxmU3Z5VPbFnER9GsJyh9swWryxoOMqmfP5GNVqocMAWg3WkiG
TvjIsC7WdXBG170OYSkzQVItSWF186aCmp8G01XNvA0n1HZPqQsE3dusRsucyV1Mnk2CI4Urrm2y
wjWrddYhsVq7MiqevbpjDWkQb7NyZ1rls4bxugomsUOnC3D2Umk5Mmly2vw7KaMbXD5re+zu5sbc
zFV2MeDscCgj+dyL4GIYy3FgV9h1pDaglobTISMhUYTeOzS1p0GbeI2F9d5i5aDCJFubobwvA3uT
unqnmCj3mfHQOv1+Kv1vre2WyxWRGkWoQl3xPfxQG7uAhak0N/v6YrbmJXKWXTT2r1FAw0IKQk5e
revRoH9qVIAYZ/AzgZhmVZrX/E19DVgudD4MQ7JqGtQmj03M7o0tJagXOFgbPWR3TICGbd8tL4FX
P6Zet484fcnGeBWDQYAInxf2AbnHUXRP4GPhQtgdrdzYYQ7dMZBf2wTALc/YB4XLWp6TcnLaTUHG
gFKwASmENZwEyxtGTg4VFJlgWkbGR1Nmil9SJGO/mjgRQ39jOgHx04GLI3WUdnIAS7Jy4FQn9XoQ
gtW38c56Phjhq2aJceZ7q5JPCQfXldV9NN24XdQtdR1xic43lA0lfKeKdxQ4zbYtO7xpJdMjEgiK
1DM9njYF2PmvzGYRCl4K76w8F/+JtSavxvn6h7bved7Qxh4xKa6Z7D6OE6JH9q3SB69imncyLZc4
j3sTVs+leG2re3zOe6Oy7uYCzzeaihPCfWnSI/Ya6jzGO7dL1k03g8QyEdfHtWG+p+NPYs1sM+6q
M4ik+hCxXesEcnFr1DVlYGqX0Teqx5cMz6RNcHwK34fufZlewxEb2Q/XKmLLudUcjwLjbGcHXzyU
CSd1ecqqaNeFT4v/Q9YXPjL1dHYAp/e/kuSW5iHsbTgjsgOOuurqZhOKZuer4cJ/BONu9tSQv8/N
r0l+ZC4/wnlwf1oQVqOIQzqj2QkHKJTdNmwpBPEo1fiSJtIt2aWsO8w0BVsF7x7cZ7Ls8+DELneD
oSqeWpyoPmHQurzvWLDUVype5gjwcn8ys4Qa+m6bDnde9pbzgPCOlsVDjSc/LK0jKQx/HF5IwNKx
LMHa0Ow24teMcOsXz+z+azXt8KZtRnMjF4cBkXfGX350rsu+H6GaJ/wzjXvbIS7mo5FAaBv9ra1d
xukQ0dzjgv88+5nD6V/wlbu8Zc+E1Fa2zVW+CvYAxVbyaljioGAUb+jdq9bKHryMmZKvvwuOHark
Gfd+NhmJB0LNBVWAZpXHWSnRq3C+mFvO//dXFX1x7WRVLT3tGDhfQkZ4hnOT0mzanINFfNuUXiJK
2WvfaO9USf5jzJ7IV3JNG27qkn+BobW6eEuyDSVww86PGXSsibPuvLTZ2Whf8E+Q8sjzjtlrUoiP
Bm22Mt0nY3Bu1HRo09sS5z/463VLHitCEBfhM/SpddTfRQxbBb8zdvnT6FYHTusYId89/8EeGGcg
BhohnRBnmfHKZgDI5Bx8ahFtwYzuRtnvssV7I4xwJCW/DYvyUA7BnkMdFi0jznLNsSM4wcFf+0X2
RhKJTGj0NCjSLE4NNTwk2V/O6LFGkz5PebcNy/4utfRydX4Jzs+Ik0kUvViRDSRA77GD7ZNFb1U7
xZK+G8H2WUrzlynyz7Th9RXezQAxRmf1O/IyXT9l8qJan3YCL0QPN6sG39C8DwNsjX0Qkxh7czVR
Da8Kj/0YHYbr3MnsL3amH3DuHY0RYQ6z7RD3s3jXic0ild4ONW67bNIxRUUzg2o3WNm+0awNSx27
LoI+Ir7NGn0I4hO4QecykeNQBdsr73Cc0MwcPZtBE0O3elQKy7eRAGIayx9JW3KlrjdtEbwgFZ7L
1BiJD6a7SZJJtNJ9UwWnZeHRxOObTOchYmxYSkZQfFhNrLWLILZOfONkzBheXcBuMzVgNNliE47K
697RkSKWJ/A8KwXrHK/ePpuSi+lwCJPPE65GnK/gG08ZwaRwzHeDTwjOrj9aj1NDwU2ihomq6nUH
pJE2W0fIVywdZ8fQzqrjU6Ia8x0vcizonIJD5vTX9un9UtvfOg/ixrYfhbKop2Wm7wMdsmF1cvAN
ucuUfLukete2/KkhkbIm12N5z2yMhfHeHPB0et0uENPRjMTG8XAdlC3mSON1dA4Q05612Z3cxlsR
fXupVXJxU+7izYBllbuJ4z/Wle9v/D6l/dbq0RVNuTHdBFtMtM0md9fRkW1Q67uoS5r6x2wSHHx8
ddM00boa61NCf0qaLuuhJ1ZDuy5PTxNeWm7KnCnso1Ea28D+gGC5M1gFtPhJUSgcwjOW9VU/3vHT
UavMPS0DHKwpZONUtwk9DnLu0SuSC823W8t7q2tIuRFYr5hgAfLMYj6O9K8t1rhBlcCIPprPGSGh
lel7jHOUs2vcH0v95SgoRV60tijTSot8VzghuHBnZ+TDYQKMnyXE8dRNp8dTSNJT58SEJ0hWDkQI
Kyie8pZ9Yi5pHcp+hxpj6OAynOWbvix5W2xYIfmMck9w/U3BVo27YHmV3dAxBh+LbeqjLM1l9YuY
wtbyEYga/Su9Mu2mee/J4NNy2o8ki0xeuZYObjlvmH8kl6HJ26fB5HgTNkF9tHzoKy2vAetENxNV
Fs/1snBdswDxt9OSrwibrqvaKnckpq5FH93+mqDw3IjHI6+yGF+93JeV8zRZjbvNHRZf3bXhaxKW
VwCq/1x4eMgxr9zX5ZShyQeXdjZ/ueb/Yu/MeiNHtu38Vxr3yX7INucB8DVgzsxJs2p4IdRVKg7J
JJkkk0P+en+hqtNHylJX3j4XBmzDKHRDpZIyGMGIHXtYey1uCVvNQXRh8Fs1HFtgv7UJH2nS6fBg
gLtwpiRTvu46GED0vDMjC2knJ5Wyh/5oj0DZQZBISW36ybGdCe0PbO59qYPm0nJK6urXdkeYYJfU
rDU9lS6Qs8uibeVVWwuZRfKJsPLagOZodzbPGKv25A4PY7qgxuMnYeXV4RGXcTN6iicY6y8k0N8d
DXkYWZWFZKKunTFCt4qewlQlOrJiPGkvXVYReTWH2qJ3vEA//ZZ0W6RMydQrGp1EYnqqfjbUUJCD
NA+0BxjK3h8nyqDOh0m7b5uHLk0vEGzTgPTTIr4eiyTxaxolIqI6q0rGGily6tJGk4oLs1FARf5y
iLP3VCoJvAMNQ2Cpjv7od87xJgvIovqpv3CPAQwlrnxDmdoDN/MIdCHqVk116f29LYD8vKhn2iaS
3ZsWTJbcqiEl1yBf0orrH9YQ97oLr7g02s9Zb51mKzCaiiyY08/35lCnSqLNjCYtwRG4NRPGG/YS
j+JvrHhN2LrlZxhYL4wrkunnR0IIh9JTphq6fK6N0ZlSlTRsK1cih0uTjVPS45nsaNDeGtIz/WEw
Z0//yTHFwr/Ch0pJ1YCaNNE7j/UAnpcI6JAP92/0qtBx/X0Sv1UIIVGK77t//zdZ7PrzudlIqEJT
hntoWGeFBFNGY8uY6JqVr44+eDj8KK8G2u1M7vTNCKwVTMyuef/rUd8dFIVW3iVs/5qorrye3Anq
sSPdp7JbTKKKepvRejssLk3tp0NoaJaia4ygWjCaKWeHcD8tCljeKgSiluA0PcOlvLtBPtFRl6q/
u4I468I7k9XzxTwb8exM7pS6bxZpb8ARNPqay0o+LHzDG4NFSPSLv3xhwJed9+btMaCqCPkdUIDQ
uZ31II7c4iboZx1jPdYreQHaS44PvhZaYRMrfhWgsbHJQyq9G0kaJK+LrWgXWP6vX+eZADtWQDwG
gGqKXhbv83wT1YMyQ28vej/iPs794Q/ZK8hEuGlIB48vjEFOAjI2L1jZd9f71bi2eB+vDklPEcHS
xBtGMZHNC5ESLSJu7wirx86lwTu8MNOf7J1BeQ+aATDb9FNb53yOu126U/uCxJv10HtE32ELk6lD
r2BYBxDXXBIl/8nyiOHg/dMNw5Jt60VJ5dUEzXandQ3MGTjS0eFQkLzcT5EcNMEUHYBUwCZVa6BZ
19RZnDn1LfQQ3d6lvHTR9io/XZ9nj3JmkAD0llADKyp7e5HAvpC2N/PuQz0tljTLOKerxR0YC/wm
v//jxLWj7j7MeO9aA6Ow6VEtCjqbPMDRqSYoKsu72evdzL+4I957SmAg9PdqQmfifCempmqZDY2G
7AgyJjwPUMR8pQZguQLDG/zWcEixBk1Iqf3SafzJqrFCr8a2z8AAR7gHYBUYYYTVgcaRZHmEYujC
/nt3DC4h22Dz6apxtuORZ0ysZoTtt/VmH+lHnyQRLAK89tQ9xMQTHt0/F720n+5dMTO2H6yU7EaE
Wt6es7Hf6+0AFTVmRg7UqyampuEOf4jjLd4jynnuzru8596xK7hskkoHBxALGq3PLid7p0C6LvQs
tTCPTMhlICj0dlDOcuWDyXPh0/q8qG8Xnn7Jsoi74a1hZWRZw383dKEBerbOZm2DW+0YGZmNJUxU
ii9HO7d0nA7ccCh5u4COPTe5ZEjfe72mbIqmEDpT6At5u9CFOSFZQt2RCZMcJGD1IOyNjPt0bTgU
oMibYUkvHpqfL0rhGcuwIRn44Mq57J8xHpWitahrES7NLvGfYyzHEIzhag9t71r298ElQ/qeYXs1
5ItA2yvDJgECl0FdoBgM6HLOjvB6UVrq6HnWRBPMdS51fkXK+V84Pq+HPVvfBL7mKoW33R0C8yNd
bt23NCqDfZi74M5p5KKK6Umriwv83q1hKiDTiHCEHT87P2VhdjU0mQi0r3sPtvgQShPTkcMs0lZl
eLr+V2Zp2DL8Byo9RufMBP1kHA3IHpFlBfgVKrdkF+ImoDWWAoff9y/e+X9gG/0UOWIlYMj7c9iz
G2Jv6nICpylSqubL1Zj6tFCPOAC924TWJddHWNOfTuir0c5OaNWqJGgr6oSjK7niLZJbkzkuZuOD
h82d+gFughUStV7r7K/04vriYX13viYURBqcEjboz7eHtexJfJDyEDZCDgy3CE6Je/BOrhZIJBcv
WaRLo4mb79WJOU0dycXJ0l4iZXKJoYiUwUO6CMg4v95AZ71Bwp/jTb6a2bndHXX7aBjMbAj2W9nb
LyvoGN0KNnwXEtTr1idceKRa4UK2TlLHF/dO+VzcXDw44iX+9JI5N2DWISXGD3o76c447Is8B803
ut+vc9KAC1fDwcMDW2X+4cOvZy6/d9NZILVgaGZM3u3bAaXaHis6hLSXASnnkl27qp/SVb7Ut5RU
KbgmDtLi+mO2XHy9MPZ7Zvj12GeTVduU1LOJ/0Ct3/4CzpOWDMd2y2/ZEy2mbuHbhXNxhd+bMHsX
/x3JVxEnvZ1wQqP4PiX7i60YvOMTEs435i39CDFkI49D2LxsL7jV4l9P9r252grqOzK+LbmmM0Ns
QWshdfBguBqeawN/Yi3d/nqEd4IDXXo9xJk54hVLQFsYAhibK1aze55WYvPY4RBCtnQxlBYfeL5Z
Xw94ZpFa+qFqUDdi70zeyQMI49MKEEoBJyVcBL+e3nsX6OvBzjbqnIEVaDuDIuoS75YrDLO37EPz
wnt6ZxhZ4fyZhgIC35TOtodsF6ijJqXqTkEbd+EuVF/SEJfcAfkda844bEJFkRCGE8qAr62bUujG
ohxrCn/h7haIW3QMxrUWXbZt4oPOXpJMtGwokoyH9VMKqYWtpipQj0IUi0I2jWTInu1TWFhKW7nw
it5zX0lsMiEDZDCE7+cmG6GLo9n0jMUV1W2z6wWq6UG6BLDp6LNjfKSdbDNfdjfenSMU8zbpDU3h
dL9dzF6iqz41CjHuRMehyJS5uwf4C314FZ2MTiSnDS+9wndONJP956BnGzJpIZ45wdjmGun9vlrD
C3nhVro0q7MtMu56Wz28zArQ04JGxqqXowWY818frJ9T0qT4VPBkKMyKLXJ+BRj6cT90JW+NXZ+E
zUsilWkpAXWXfyV1wmhITgqZCBjqf3INgftYVS1S/iEcAr5IuFv3tEpQxCGko8CZelk4Rpdi1XcP
3Otxz5JjEnCSA/JNqlvEaTRvRc54DKbH+uqSBZHfMYsqfq+EFVF186ccFXyVptX2Iqa5mTyRGEo/
5yHU4G4ZlTcXjfA7u+TNaOJpXrlJtVQmndaRERNWv/iURnt/iHK3fWy+HWJYhENIHS752+94KW/G
PDtvWlIYaUbQzpjtGqeBCuvHLICNKkAxuvr4H0iEX5rl2WGzTxbawmJN59AIoZ8K++P2tNKuOw+q
SmgKl8YH+2JQ/M4JfzPNswN4AvTQj6MYNKk2Fi07u/rSSr6TvkGTDWVUWjqJ+c/lJ3pzgse6ZYgy
boPeS6OK40cjM31SxKOggwOOYUgH5uWA4j3X7/XYqriiXu2cWTZLu98zNi3uAaCeD8ctTbEeNGe3
g3/ofdWnJhVla/XrBYPzTq7hzcBnvlA3U2cFSq4jPeZUazK3QRG0EaWNoI7tzeSLclh+MaH3np17
M+zZSUHuwU5GuhYIX+BhD9XIvtVIMvRbJbp0N1xc27MTMhQHMx9rpkj4+/GFGN0RYfAQUSxGspMi
bvwjT3zZwl7YU+rZWUF6I6sakVPByxwwQHRf9fHeh/DNlRNfwTtDOokUpZ/Z68pN3F+/3Usv9+zQ
7MxZTvqZVV4cbqaTAsESJHFSJNnWBW/j3dP5z6Ojnhn0qj3J9IwwkC0dXEPqwH9m3q/n8p5L/WbL
nHmDiE/CGHFgKQ0yCrKXo5YXQQ3noqRqxifSRPJ44TZ+KQWd+WtvhjzzofQ9NwsZXRQu1gn+zCmw
7yDvcdFLLzzt+kQOcrf5IvKfFVQdu691DHDYqzbgIi7MXRyHXz2I8JRfmYdDnuojjEvf8w3UGpzq
LvOY+BW1pOBiHPqO3/162tqZMbLMbKHUFdOGQ9/t1zrGcCaIOcUs+efhj+LDgsjsk7yBTF/ojV2a
7Ls32j8303ndAUwGB1YMPy4hqrODE8nP/Rqqt5Ac8FUTXgxDLxwTTaz+q9UtO0UDMsXqZocb+AqL
WHHpky8C+pa8+bSVb5tvyUdunki/cOUo7wTAxAOizELyE8TDmWnq8nZoWnL3mMEkBBgjnGXQ8G2N
16DdAZ6+opeRTLPiKKvqGeUW7qYh0K+V2y6SVhct5TtpnjePc2atRjhgxralx0paJks05iLNoasx
AG3lXfKV3nUiXs38zDTJRyRXS0Ps6Dr9MMpSaGXdVQbZ2YWT896USKWIIEjRSKefnZyMksyxHxlH
1GSSpRwlHlpyWwBjy0N0Yaz33uarsc4v8VN52CnjjFzUEIhL/AT2yAEUSxdriJVIHHj1FEckNcb6
UmnmvTMjmxL5TxtAi3G+kQ51hk7rQSynK4q/CBHBpEG64RAfeH1pcPp0Ya7CBpxbpNcDnm0VZHDJ
2cM4RstFHqWnLxmAM4QlcyOHxrBxDqKlWbTpfbkw7ns3zetxz/ZNM0woH/eMi2RdGZ+8zK2uTpHt
I9muh4vl3htXP1zs/w10Z/+3Kc3RxUllgL301+2pd8/VDknTH3zJ3X/z8qeaHpan/LebY/X1qX7N
g/bnx33vXZVhOxOt6FCdUc2yXlTlfnAoK+rvmg5TsgH8AqYzcfH+6GNV9N9tBfZkG+cP9AB0yX9y
KPNPpmzblqSoqKhasqH9nT5W7aWy9M8tDF0eXbS6YHd+a+7106iZ+VComyLOV4dlt11c0WfjNB5s
HdYGECR/BSq/pQ29cSgdu4CBl/IdNJCIb9/k2yFI/Gozf5ijxJ+CvV9cwckOJqj1umWx3j2VMWzm
qu0os9PEWnhcFT7atCTp5SDBkoKS9o3lENMzGGnuka8nTwnBE94mS8U/hNMKGK17iA4ryn/uwh9W
qpfFi0hcwXIEfWE8+30ghdryQEqsEKXYoI6MZXMHfBwXc7ftQvjajhtAiFRemkAnj55uh9qhfOqB
lfcWm7F2aCa11ruNGR22yhIeoPCwnTewu8aad1qW2zweoibYR9CiB9BVRMeltaxvkuvFtrzbLe1t
vdlHh2UftT7lK+aZuUTxGz003QQlCsdEAGWTXZUWAF/HIEX/kFxD4ORMf9DxGmsAxQo+VgVB9Rz7
nZcE9zC7unJoeLkPT/Q3w2VdgyYyXh5DEwXQB3jUQemduJTquAt86TpZI6kegjIhf9AxM7IyVNrH
AJ4hXw1b6i9y2EbGp3bVeYB8XcNTlzsciTEww10sh+N1FZHsC8fbPWCuU2jfQH4ESiXIbmDecnch
nHOY0RBSUrcKZ0JAyOudYpktiyX0O9/k5e4a8tUv9uc+QoCLgjSMJvdkTkZ8M9MdfH3ZrUncX9Ux
SjLO4O/CJpICSJGi49q8Sa7m9eyJSB0lThcyE8+4Km4RI/96ejzgrA80M8IJA4rfbbcwUvr6Vt3a
my7e3TUPlX+Ip2/Iw5EdR+aHD8mvsxWMR8RPelz4vS/jGhYbbaN7ZZggB3b0GuAId+a1GbeMhoAJ
/tQORozrapkTrxchnYcftKhZKqvxw4J8BQ0zPCzUS19yvp49KdJu9ys1PkIbRlO2a221W0gzQi1M
/Dwo/QPnROJ7X48rWB6u4a6FhQR/6saMYRbvKOwilx7kV7u7YlOslSUKDJt6Zd0WG5MT0K6LOFtW
S211CckCcPTNbfXPoy6uzVee3Qg4sDbqg7xBkAbODU4hLQwefGoRylpOwzO03rdvfZgHJqeyjBtu
FM2XfCG0trhXY9WBJuMpux7d0pWchdcHAuojuTvnMffy4OjQcugqvo18TgQ1UswJC3ZEJejGFF9y
H5/VxdvwDhQH1cAMwErzvlV2eb/S0uU+3IGemIhgctfy9uEU1Tf6irwisK00TMM8zJ8ROCjNpS4K
CKc/9g9D1K924e7BAiMX5eF81XD3LVy6eIbV7YI62eJR8+iL8vso+QTqJC5XMJa4NPM8WJ/SjRLL
2zRfW+yljXHFhozTWLk/3cK+5HfBsDQ3dI6k8bBM1+XqtE1IA2hXeqjW1xY/TUuKC+R7M4WoXLG9
J3EegsGFQo7vfzs6pfv0qXS+VFiFkbMwO7rX+dKSuNv5+q3g90ePM8nPJhTvCnd29h6f5HexvhzX
RTSEBYYVzcGoDyZPD4YYGhs6//wjP5wHFbrKEaJV/mKVfmDHeY37hMZGDAU7OW3xcF+x4Wst5KVs
ICRfnwKqSv4IqOC4sq9LV+dvuy0tccT51i39DmVosx2UUAnRJyPNQSHRpz0FX7GKF1f0zDFuuZn/
SMGHO7SIIqNGJUyArTgCMZ2cgN3SiI47j35KEBLtljQtkEXDbz3gR6682vn0Vjl5sAtGB1H5YA6P
XDUd6BmE351vKTfC4GH1ncmrYnSXPNIBdlzwU7Sx3R5IvZr35ifaLdl++UcBZdM9NUZLnHwQGi9M
zXIpeN+aMfT4DjyEEQyEXrZsHqheuK8u/uvvN+MbuKb2kn5+78o8i5BGM9/BaWpJG1jWNlDQEqZ0
IXJt3iHaI4LHO2m9U9B6lssMWEoaUtcZb6LirppYChtI9d2OC+joozjFyRmdR5Tgg9nfO18rt3Lp
cQAvlYQDK2mCpS2Xc3Rc0bDCkRsCcWRhIPQm77NFznEIuJodyHiBFXSiuua3AUpxYtuIS5J/8FKf
J+RyHfhtI6TlKbaWCYaK5hxMeeKXHGHp83EJayYf2EUGe0xy99spOPBVhtE8+B1/6O6H7C88+rDy
u+Jb7KAnsZ+7SPfgneT1tvHuVuODDn4d2WwJhWGKmOoHkxUffvDluGCz9N73iRQ4CnD4YAzQGxAQ
G3YlIWeobSy8d9M5PB6ZnQhBDSbD1tqyaFziaoD1YuacjaB+Ku75fNZVFOETn47EsA9OrCcpJj/n
j0H1RVnyeSw3e4ou44fEt/wDjzR/47UQ23MA/0CXLb1L6OB86FZwcHpaSEcLKwfjqWvEe95z7lBT
xM+peJ0225Q+E84sWRDFheiUdzuLje5J/kCSQHdmd8GbEf8m1owEGy8zDVLujhIs5sh5R+3K2WE4
dbYyellcQWIr1z48ARz2mkEq5rDfO/pafsFXJ6A6DQY5MvXjao6wBLw9aGlDFoifgEacrUcvNYtX
xaeP1gbMLcvR8dQW7x5/IqSWss7ibglFBwtuhIsr8aZN2goqbIDJBqZJOyz91r3b8/QLPh60oPsN
qU/H5nEzrMKOMyvWAs1NHhpKqJdFBomJUwdPIPeAhEfTKDxOIx4nUlakiyMj6rmVcy/x7Wixwgat
Ftdj1EUz+1iMpeHliTMChM3PXjamzFUx8qAi00yr3CIuMZdcPD5sdS9bolpjm6JS7GSsi8QWyzAe
CRDtniXG73AbLqzOP308fczi2jcgBQwxV1FHboGrriCHIoC6fU4MpYQSt/LhDzvWyXsrnFklFFUf
Es4vOzXfWqGyHIJF1AYRabCVHXdRBqbm4Pf8CL024CGgX/EFfinD1cVEu4soi/svGmbYXgtbVYZH
lpT2h5epQirukTLj2UeGMNlVCms500jAWfSRwXkYb7QtNo13Dah4s3+BvDUcG/AJEe4vqJOZxDQt
gli9hPSIiHLR/QlLsR4uQm9c4R0HElMfjryXESTJgC2x2JTU/GPayP0EW6TyVAMXBecCN5osxEb/
YnB8pZs5tLhiWnf2mqdFWGPWan7n6NeP7AC8foWZAHzGBltsabD/jGw7ZkDbBY4E/quL20a2ofKa
wGaeKWPLseXbXu3hzLkliwxfx3LwKKK/2DYkUV4ON3ieUNw84rTOLrQPwspUISeVTFDi0JDGFFqa
gNkkAmUqsOWDk1DzBygY9BnLiLsjbj0eZVhn+BaDMzmys7vNvtZbsdSHpc6DliyDwCZYHqqmuORW
WNyTi/eaq314wFHJPBX7dAhPq5Oxqa72N/PzFAlHocezyXFX2gjLwVFPQpkfs7cw6Q8rohIf8Dmp
0XSJBmQRoP7h1aST9svdMl3WyNuu4TTIrqbVYdNtumeRyZwDm7Iceb4QHQSalANCqohnCRYOoB9H
CthgTuaNIZ2iTr4hKnJKclNIS1CxyCMSD/wU3ohXEFLQHOy2eEXC7VoQnxzcTPwJekf6ij4pMYMN
/5jwWxqfFxTMm+N2WgsQleXBkODbIRzM3hQB6O74eMVXiUqSWE1ce9tEanjyD7jsO1eKm5W+Te7p
sO35QrozHw7GA+RoxhpHjCQ/tWLIegklYHkEvRPziCyL5dm+cT9gTOJ+lcT1A+vLRtE85epIFFKt
lOuRVrLGyR+0GH2IlfpZ+2rda9d5yPLws8VdyuMYn/Jne9uujGtYV3yAhDuHLvvUh6ksvVmA/mij
fcgViZsp/FAZ3iA/DclpMs89nmLKt2FG5mv6H9yjlzhfejKtoANCvuEcyDJf45s+Ia5Ejx6qCOt8
ndbENceAzrKg8XHzoq580g4RTct5bH/WdXq53e6jcpdIns4+4Yv6nh/G5xOvdyGCPtwwpPbYyRZr
CAcBcZj98t5sPhC63icNoMxn3FM24KJbJ1HnWU56T6uoEudtfAqzoAYNVnyS2Q+k1Ygwv4x0OUz+
E33KGIUWPTWLk8gzwjLkC7yWwe7qvIa9+x2eL9xQBBAd7cVrpKueISAK2Vs7h5iL8BIRo1AJ4GLg
u/MClP03iD78/kBXKnKDPI7yZR/T2uRnyH4E07c5aP2E4YR3m+QOqENSxzDf8fkKx9ZiJJ4C8E9q
RYsbJTCCQ0B2jN02egVsa1/L23I7p6Em4Dovbh1OEGYtYU83EYHoxvTZ7Zj1NCh8GpE5D6jTUaYX
CcUq5M7hxbF33SfSxVy0PLwrDk3D6DTivzjdCHLgbIvNfVqe3IdvRSj8WbFcIgRB24fHEZBFcXtI
H+CY5COHJS2JDjJs3HkvBsWBSJE50XCNQcI7JxBQ+J7MvcMncy+a2H8IIvGkhVe3WBUg7UuC0Qpj
BwBEXKOWmAeLThgaVgA0leAIchFZKgpgjSfcQRsnmqqjbwWH+xrjb8dlOIUtj3/yaWfhJ7l+3elK
ZwJaBOlfvLs/AEgEA4n16x7RUMH3aF2Lu7fwh9CKGqINLtJQ5F9o+BZm2K9xAAgBMMq4BesBHNi3
Do9xETQMVPjUNvD40ZkBZd4IRyrIYuh8tkUsfGx4QfNAcYhANG9iMnSn+s0zoTY3jAgXFxeh0tpZ
290/w9izIq21mPI98C55g5OKp7k/uRWJJe51/yt+ig9/8swdQqcuAQAvwMSzEphFgk7Ot4WlOuA+
2Vx1dOvhqEBXEpXXwt+aYsTCyHAgR8OtIJNLwjOlnyJ5SDbJpl3bVy2dPEM8hjIZDlSzuC3IMeFU
j0udnFH3WN7Pfhr11HBFpGVgsSWsP4maaL/sNmUwrNqo4j/Dwwj5+aZfGbGwiMfAuhtE2MYTDh+m
D5NzbXIJ7cPu4eQgH7wp7rpncQ3I9+J+Q3LQg7grkqnFY2JuzNXkfBk43HvuA2GqbEfnjyTsPLcd
FP1YBz06ZQ4KjVwdqN5i1dCmJGHci6BS3CsWIPMF1hAesKXxTcbxJX/kNbTUYDcrFo/EEkk6caVA
O7AecVEZ3yVzAhaAfmjijE44rYG4lCbO2+hhJvgZ4bYnN1MgvBv0goTX7CiPJ0/4BiJ9p/gNbXXi
1ZjgosxwERoBakgv08lwPhX3QBcRb6TjGtG4nVGzXVbqTWdw3J2aVNaARe8heeLKNMkgFFUI+woW
17hj6pgBGob94XFxA2Mo9mDy1WVOqI+SMGVvLuZwxl6qPoeDOAt5THwlOq3xf9pA+JG2gKoQic3c
7TNzQJHE1fsr+7rZSB+Km30T5RKuXrEZOd7CiCjOInXdPU5YA7cV3p3p0SPCnhz5uiXUWs2rNHgo
8BRRbHAyzDSsczeT4WZLGvOdIhKhLcE1ZxbJb0JADIw/XgkX8Yj/I1w81T9IgZY58Er7Eg8kHMOJ
hTvGXK3YErjaeXQsAm4ZmRycukZdi6AEAntMKhZM2LF18qXcptcCGc4ZJ+Wwx8xUeGOXMOIQS/9F
0umsfLrfNfquzCxzkzzLV9oSwVDSEMLfe4AI/86AeHgDEa0nHFkL0yhcSzmorhdXI1nm/pMe53f6
db0iq3Zz+oLQ29X4bbc1A1U0C/jWUmA0squE/LHwHpJr2pbvhhUES6G6PH2DkIMeXFIigAtMXnMe
GziGPfVr4jF2fUH90AoJ4kB5zFclvoZx3a7MBxQXcEu7mEvT3y1rtki+3q9Fw8nmE5cjvqQnbWFw
Yl/5MEvHyrXyqV/u19xCOLQKdxkE6SQ5D6QmEJ6I7Rsr9cYvw/xSgtJWMLJdlTH2HStO+pzMm3ql
bLuVGRN6+yLAL0L7e0HubxVu/jOMo/8nkonC80orMCWLvy7ZrJ7gqsh3rysz9Gf++LXvpRnT+h2I
kyDvpH9Ak15RjPIv8EVCMCrR4wxyzqBg+g+KUeV3SqjApi0dpacXDct/yFuq8u+gdEVTLb9IdzR6
lX9LoOa9fK2mWOcdZolZmKhmw8SUluOmM0547AuYwrOh/GM3lGGqkPzRREYclZbcjHPo+I7GfimX
izizMsnPhj5bpkpNBrZUiDGtHXBTXa5C5IQdZdwrq6lEJ4EvfLWrPhrq8a7NYLeQ23B3WNxPSrvf
yFaRueYOTbpq9rOR+Eab4Ue6VSBUmgxUdqE643vdw66ovhz2KpLocuFNWVGvWbitIXfrXkiDo6AL
Vdq+IOTODkGqmitYqibnBHDWK0DIerA1OLAlWhDulL7dH8Bdpt3zom1u4VcIkx43ttnRNtzkq3Hs
Pwwp9/JsRIfsq2nn7qKSSDhI5t0pOcF3/DHJvh27fXiqrI8jGluuOeUfcvnqoEIrqR0R7Ex6XML6
odWUr3oxTq6uKjeydPJn4Cx23RX3u72lbFod9vpJn6/QThG8wSX3XUXhwJr7z3I+kG3ta9mfFbQL
G317MtVxSRdb89GcZ1LZ+2II+33bfqZ9HELWCd2bvm25+eFnhvZDh5kjSQ0QdVCQ+0XSZqFiHjR8
kFNnXZ9G+bA9Ggd+UO7u97uxgwoH+ovDeFgdT3X9PCeQhu0XSv6ASEoRybW0hojC9PrxWIcvJ+Zv
mY6/1MJ9w0T8voH5P9d0AH75a9Nx/bQo88WXLH9adN3xHQvCb/+wIDbExDRP2JRkFdVSRLfg9+Ku
af+OtbFQqeL/VGo1jNU/LIj6u5C/hZAV9C+/olD3/aFxpSq/Q40BfMGU6X2hLv33LIj+FxZEaG+9
rvjYygzBDDTEkbwrlS3aUKpXG0i07OzcvjMLaH1hDWvTDd0GaQFLFGJ09gmOwUIqxhtzaOtlK03p
ow4HzzI9lR+Lsfs8Qdy7bUaT7F21vzfaAcjXsA/LcQRWglCNoyRNAwEosCgl66tllpXmbaZOC5Kx
sGnfaUiI96gEyNWy3VcabMlzTumonZ/b5ARvn9HdH6ryc5IeLbSnVfpbkyYJkPEgObifITlFrskd
5Bkcjm5iDdNig1wAvc1dV2wsFUWoKsnmqG6Q8m4km4BpN0rPc5aTpIa974ueV8ndYI3VTbaHqcQZ
Z8P4nHIrLNPdyfSbg9AGWlhf5eNihxr5fm/WBBNlDkfZAidynIwAzq/dFinsdtXMVfVlL9GrWZ7K
D+0JxL29V0lA2HUdtVpTw/RqTeuFLctRlebqDVyKqo/negrKcndcoplr0pU9E9DbEl/ukhReNHaT
a5iVfWe01ml0kl5w6FYdYTNiMdsWDWQkE9rsRh2b45cOoXp0FNhENH1b0gERQjhJ0Xmtl/VeMnzd
hlFI0yooV4tk2C8b3Z6u54VRXdvlnv5r8yhTVdv1qGAYu2OotnW10XoYGxt2wRaqqAE2qAHl8kVi
3hpFZl/NU7lYd7skebBbw4jbWqdIkB2Qyt3vy6tTU++29nQgO2do9To3IVEr2kYmO46+webYYK77
YiDzaCx6z1DwCCedhnWUlWVM+OFEUkaGkzQ9nZrnAblX5EESipS2NT8ihVgtoSGAixEF0M1UU4ba
8bFOXysojCRTepO3Xe33ZkFGvFfTSFVy3Km5e9b3CbUDLaug5FTGf8G3+n/MQIoWmb82jW79pe5+
+y+r5+cSdt7/+g9AzGsbKT7gu3W0zd9FGwcCezSsv5i6f1hHG0J3KNpxomxgf3TRYzd/WEeYYLGp
Muzd4LfoV6Dx/E/zuJCV35EUtKCdfOG4QKv873hYxlvzaCBfjmYAQrqmKkEyBoHHWzNZTWrG4TtA
tD30p+UhSxPwCfBxksnvq+IGA3G8R4tW/tgcS9jWkDNoVDe1JbhnUilPNiNMYatj0+q3rTakIOvK
1vo0qyMpQstqhMovjImnSaceOknK00KSRs7yJKVLs9aTD6cdfFLOXicpCaf79FiMC10Q6CacaLmc
Th9yRGwy5Cla1BbA8HywIQknIZoe7YcpUah+q4dF+6AN8l5ohWjZCHmcAtuXVrTDc6GgT+zk1thT
ga60A+UvLTW+2AvUdmZpqh/bsqHmhfDfsJ5Rh0DdIZlWR+w39are6q+lfZufwjY9Jl+HBtU0pF91
5eDM5al+kpR58TVXIFhDyszCdZkkSABNzU4Q8z7l93xgJfR9WmkrS5N+DwPa8APX/be8k/957Pr2
qcyfqt+cY/v8dPyt/vbbXf/U512ff+n++xsP5H+8/StqkT/G8p76pzd/IQ+X9/PN8bmdb5+7Y9n/
w48XP/kf/cffnl8+5X5unv/9377URzSy+bQ0P5M5+B6UsDX/+tTdPVXp6yP2I5Dhd/50Q+hrB4at
GYKHRheR0Q83hBAHgQSw7JJC2EIH0J8HjWhFE4BbJDWFnAIn7s9zxj9B8oQAvGAlUg2cm79zzOjb
fScHQCBjnp2vMUm1vdHnBDItwgJD2h/CHlmacJei5GIXHLzFCLPvbrRgsm/R7D6mcNQyiaPbpGW5
LoYS6ajT4rG3kEXfGdnnSoW+EKmF+1MvFx9gvVHcHAPk5osE6Lt+6v2JqM5pLeSAJpSz3GJRwlQn
ZTMZs9KkQp4qzfYIWYuXJh1IWH1Sv+E7wLQ4JXnQgF09QE9tjH/MYy8tj1VBHQ3JRN/enbIQ0nPC
JsLCJU3C97NVDNus1A5eb5X2rbXXoAeU6qLy6O0GDTa2qteZ+3o9mbXxeMgVCvnoiEeTOdmRhQEM
GhvVRaOCI9de2LkjIZHNIbP7uzqDzTBTDvNjbk8zpITZ/GyiShfYrUnO2IJVr5Ig+zGPk0oIY++j
sU0X0UKYB1CFsmMnEhnAYq6/oQZFtFgi9ibt3KMu18FuhpAaeOMQJVlP54Ahc1SbA63zspkfgbKm
t6WmZ36mVpvxhDl0poMM1306ltFCaVGV7k/k6vtm/xlhJfPWqhJ6oOrxtKlgmPMmW0c0O+/GYIeS
UmBZQ7ec7TyqDOWjNUE7KaNGAM3fEa6gHnkJO9HKYNa0elku2gn+q8WcBcfJ/CiP0312KEJrmuEP
qHewRRn2et+T+NXblIofrHbRoJYbXucUN4gIOJW02yRyE7RpvTmiCB9ox72MBJ1OXr/FSB5PpZDb
kqErggn5bp+P7fqIdviN0fb0h3QdSfe+tD93ak86rTmqy3Rq4Mw51cgYQgvyOJhjczcM+wG6/qOJ
SBj3nlOq8NTKpwNqxiMiccWUt4/HIzpd5mkEvbhA8s7eK+WH/x+cfbeFv/RA/hd357EdSXJt2R+i
c7kW0/CQiIBMJNTEVwKZcK3dXH3924YiWUAAjXgc9KB7QA6qKtPClYl7z9nn8Kvqol/ZF9Phf/Yd
rvpPneIMiB7jr0PU+1MZ2cHguP6VSczE9u99h6H+k60G+ljdhiNnM+v9PR2q/7RgMbBPkTtwHQfe
fzcdfnRa/NXAYDp8O6290+G1sO1gSdbKRte02jdaMpdGNz0r0nhHNAeL9xg9Di3togRW+6Q9arYn
Fq5yI/LhUI/VrqN6oMbJS5DmNWH15aOmhRB5x8dGcdHO6U+x+QM2fLxJxLXeOPWCjcFrkM+3ij49
4Fa/Zc5kt+xhYlFbUP9dZfthG6OqM6KLMghlZucC6ji+rM67EAM6Cc9JN1lFsEBEwDuR3+16jMCJ
pw1g3qpZFJrgyJe9evzisCS7sp+eMjzBFYT8xazd6q3t+QY5t77tqlubb4wTwE3R9DfEbjxErf0y
dubjpMZ/hBftJ10Qfqvr9wl8YEEEqOjc56ymXGRMJL8GJKmrwrlM3GzZIgctq+jHWPMrWtcG/Qpf
OnfSlek0N2Wm3YbhQCfHav60xnBTTSicnSw9G8KYFPWxEMu0nmGxejSg46gjUrygQK5H9nqq+wtV
Q7zv5uzL4jj8HccRQpEqJiVBmYmJhC4e1LQngKkW+ZyfWdBHQa531+5copKxL9hiaTs7hdhK2svP
1Jt9jt2PTWANq0BHzeMQzhGr9NuIvlvqbhqtp2lCPGt323BKKSCp3a1DtuTa8PSerltYGpvamRE0
i3g8RFYXb8nQ2ah9TqPSE/3lHDbW79GFO54YL9FYu1sql3SoQvrbo6FsvSCged/TkKvUK69tFL8i
IiVfZCHNwYlwr0TemzLQ662ZEqC86FL7NUrLFSuI9xfd9L/atf1/dmSymEX+z5s3f8K81L6fr+R/
/9fGTeZVgexTmZRMSImmTqHmr40blSCdqHPVo7ZkWX9t6f5dP5IOAIpKoBooX2tve7p/14/evAbg
Lt/Ya9gO/quZSv9sb6F0ZXhYEcjJJpWdzeP7MlJKBilZhzM5icD9zJoeGCKoFUYTP3kt0HoYG2cT
bPUH2GNrm05wtXp3o77SWso61d9KS0nBcdnUGhzNMC1JYuzHHzAFBvuNtmPT5ZNfYSGikWxBBYEd
rS4pmPt+PHk9n4cjhVW15G2XnpD31xvWRjKWQYvyLcMDIHCiibvvR9Dllve7IY5uaWtX0CpyhpAW
JfU6vNA3+YUkqFK0fkOjTA/tGqH+rX6ouML6BM7wyyskb9ylCA9a4fjEq5FxIt8euYu91obfg/t0
4vpYJT9f37sBjiqPumgSQwGJhWYV8AVVf0SWqm8BXl+QMNEujPuR1yffdRcSgym5lChFKsT6bL6v
Jc3oxO+Rj+zT/WY1p8XjQTU5BqvlQVm5TUYnAOHpsr4ZEK6aNLhJqtByetdimd1TQkR2oW8lQa9B
Hzo9l8/f/wr5mh7/CA07j8UGwuF7P7oppWNzmpBs/NC6zrleq9xMsbb4fpCvHq3O0Y9+Frw+joL8
iHe7C4uw6Z6tC0r86HwI7rTkz/d//1cX8f7vl0/+3d8/DQrpU0SV+7E5+nMwXg1atjLJD/l+mFOX
Ic+S74ZRo6GwXGJhfMW4Y6Vb9Fh2vh/h1IUwG78fgeJsS0mFETSMOSPhEERJ+3WnnxhGOzGOddQB
p5QeUGFiHMme0dFkaGJeOlKSIbX6MNbP85TYr9METvk6Hb9u756UdXTshkkXeam8hdKBCf2aXYa7
NNE/4d4F7ffnpHX4q4/+/YDyB717ZplD/c+lmCvVSMtRKuOlFkRlr1ntCCdEZ0aDzVjm2k2MKvb7
pwkR8ovLNaAjkQTK/PXJ3Ko2sRMrVYKsNqs1P9dE82PqyuQs1xKvXwgCRM7KWUMuZbl/Qs9YDUQS
LEk8Vxe24iDiz7wXSn5EGVuEN4ZB+dpNnrmPaAT6lh2Ov1uHLNZST5JHch1c324UZ83+Wd0qE+bO
tiM4RonskdyI1LvV+mDeVDmBgCFked9ViE9WFechEAP5vSIh0XYK15nao2ERNQtZ3E6+zUp7lZE7
uoj57zcQ8CN/NOtsWaSCYAdSLX17xIummdluHJhKu9JuHslijtfznKN+NvLMn4lV38STEe2rmT1f
aDbuXeDYxAmglwxJfJoCrKmFQYlgJh1cJKw7WWZdZ81YLYjFYB8d1CUZeeG8qYmqXIg67nwqEeGS
bjF6vKKPD06m7TzimZZ9hbIqxgiRIAajkrLhFPPiuIQdcDom0qBFXDa55KjXmXYBYPQXwcu7rPHW
WqBQCmjXqoivZpfKTaKsG0/b1BRTge7nP9o809ZWzrmiN7bc+vspJE6mlRUbUx1+zVMT7IMOmU/f
7nqX+FyS3O5my1ySVr+Ppv7C8gJj9Q9TCYReCU/z67r9nUzdq1XnfluQcsNZYfePgf3YEDkhjsWs
WE3FuFXC/kaoAwcW1TzERkLnpy39xsUVMJuuH5ObWxkamspk6pelkf9WTOvyH01Fs15tFGA6LXRH
6Ejo4F3zV20TcUDkKYLEXuQnXno5Rb3/wuGSAuqnEG7Tn6awd/TBaV6gmSFNRMTL4HUwIKZ463Tw
8t9/W18OA6iL5RMlBOzMj9/1QFRFMBMJzTCSgJ5uLLSZ6mk2yfEiLS8HNhcbPPjuNgCrj+PYc6OQ
JT4gn0SvV92WN6iXV+l5i7bTJoXyJCjrExDpaMDjqdl2SrfWo1FDMSgn5hRN39pDzmavHT5TlGDf
38ePB34oyPL6uDJYoFBegbx+vL6/X0XVa3adfAWhKvq9Wb9WvJvfj3U8F8uxbGJuKX4gXXmzG7+f
i/9+HS2iOf0mbhCuylcxr/VfdTKlS8I7u1NL3RcPkDcRYCWIOnlQONobeHM95iJnIpQrzrwLdl6+
E+p+aC8bZHfletjOWbH8/kK/eogfBj26q4JImcpQSOFpV1IlmKyZjeUqp2OzUW5Ffuoi31CXH786
j1hhAM+keXG0Omadq70TVSKIOc4n2n2deFdz596IzrlvYlTGwlgnSm6TC9T+7Gn1XPaJ011blqLu
xyTeNPPMZK3jnjVU5TIsJ2TCyfCYTsGjUGmcD3W6ju32oE79Pm66e02RebnebTVO0yYshLHUQwsp
9ez15BzG8cbWSRY1alwjuTY+Bk6LyySqb7S0WylK+dvJ2WTb6rQwzfaic4KAlK5oXDVOuTeqIjrT
g7InXUXTL4mlo8iQ13jHUme+n+hmr4qywpQbtj+1svrTzMBcCRHCtSTSi74tg1VvOWgNY4UoYMuu
HjxCNftEP3i997O3KUuoY+Odl6A0WL3yraq3F0glBt8VVbTI8+qeOFAPlU4/Lb3cfWkcqOmOu828
ylg4GQcFYuHAqdtBtmlUT1zGaVivB9UZ74tS9S5qFhw4EtE2cpx1GxS3swNhP6trEs6835k2J+Sq
j7sZINgibWQXrDDNbRtH1+U0UIDJjOpc18PbwJg2WjehgxUmJaCKRt2Jd/SrPSAtGb5Ifj9U6aOt
2N+LzKw7lwVrhisXD7oO3iJhPRlFoyzYr73aWkW9nSVHZ+3p5CIUsBpN87StWZ2+/1FHAuq3UzXq
ElAEnBM4BOpHX2vdFgkJjQ4hqn5wrk8LDEEb3GuL8Jos30t7yRH0oKJlnM8kESoFudWcnwws+GLX
9uFHHH29dOWdPg9cCX2xHqShPdtLOgjP+uQW8XgZo4rwYaij5SVMx66aaRP5XTtu8knbCqvYpih0
jWJX9yBRaiqWYbn9/jZr8greTxdHwxpHq6cgBzSj6sOm21rEFzrSamObbskl8o2N+xJtx1fENW8p
Ladurmyffzv00WsXZ1pSdiVDZyAOsOlaPwggu2oO9Ta9k9SvBGJ998o38/oisYPprl5WezlV6yiC
VTABlW9cfX87jtfA47txtGVJtMBTy4aXjjyvTeXcJNFlMmBirG++H+eL8yO9TlBCqA6gzx5XOJx6
yNws4GGXYG3LbD/Q0/9+BE0+uI8P1pN5G6C9HdsxOHB/XM5jK+nrwYXFb24mbIstkAX4Buvs7L/H
A9GNIOHe8mjHSh3qx4HMKogGLwACnbUPmr4aKVar1vmJq/n8YBiEgiHqNTrF8CE/DpLSJOgHD8Bz
8KRJiz/y+K1JHR4fQrvMsrPgxUBlLsXs3w/8eWr05K6SR2RD67Hso3qFHmZGXWqV5c/m61QaiyRL
l92UnRhF+/w+MAxQVMouRI4Rj/Lx8mrLCIOK8EFfnNXZIr6RZ1PptevPppcaVBm75lMf/uevjyHZ
ltNlsg0KmHK39O44THLhPGojj03ZzphY6w0nYXORXMiNiTufehuP9140ig1EhhYlWpUesHs0kZb2
XLmZNUrIsp3jQmnfMI1Y0AzE7Dw4rDDfP7gv7ijHHIqybyVh9215eXd5Vi68MUQL47fZSzL9zJsT
p45Tf7/89+/+/maqw8yKhOk77bXn3MrQuu8v4Kt34sMVHH3AOruhrlO5gre0hbdbZizMH/0qwiHF
nIQD+WSZ4ouXwkDVKev1nNqgAn28Knug9YfQ4A2vfGHiXJw3/yLlnQQeavKdPpqgDMdAgE4p901I
9XEsoxm0OVQ0Azaped1TiCUW6DI9J7X4RpMAl2FprNhZVKvpVAX906Zcvo0QjynHOB775OPgg8zM
KQRFpPOIs+rgrGVNmwRBvDrJ6n8BDNW/utB3o8l//+5VKbNA7QiN5aZeD5j+p3MJE9EF+BpzHy7z
5xPvzRfP8G3W9wA6U0l965e8G27SSCtUnB4AH2Z6ya+ME+4mKA/8+OJk5MvxaPIkB06CLCcDCQsa
nY8Xp2nlWBFTiuv5IEcb8YXKDQNOx9NvzPEkcjzW0dsprDaqdJexEJbs4FXnq3IjjZwdxwt8hmA0
Tn2Dx8vO8YhH32DTG8KcDEYkDrrDXMWuhODwRXGnK/jUaOjuLCStTF+nQiOOpxc58Pvaibzt7x7i
3OoVDWnqQn3hvHRGhWktbO1TlyffvPefIKJwtvtAv+g7IEQ4flV6xEBRNLczN1T609tF/VO2rhys
ntXPUzPy8VJ6PNjRJSVpqxX8H+7X9lmX7JT2WQyvJ17+zw/s4xXJK35336LMCiJRMghGkAHHfCHw
FEI1p4CKdwNzOjJwU7pXV/XJo/epu3n0KaDhrEWXyLGxVkZEAONQ7LDvAsX/yT7+1P08PjAc38+j
r0EdZ+GW8n6GWnypZP2mpXzc1tRM0XtH11MDN0d5OHF/P3+CH+/v0Qehc4FF2TEoeyDoEysT5DBn
BRWSzEZfmpX8FPzvxzxeJ46v82gL1mjo4AL5SHsMaNWNwZnedO9cLMyTu/l+qFO39GgbNqtmmzny
CapAF1LgAx2L7f+ilPj1m8LGXJq3THbPH9/SiWlUjKKS3531YgKS0y5svN3JVseofHJRPzXa0Q10
tQkg98Ro3dLyoF9lawgGRJ/7km1xuj/99fP6++KObqIzebYbzAynKNEujvIHnajzOHjtu+4lrPXd
949M+7wAyTfy7+GOdpZNQ5qQUzJcs6To1dHKKe6DH1hG79TtqU/u08bhr3cRqSmyPZ7bsWXFzCOl
CF0Gg0e4dQGxre3lX4h6U8EVe3o848sJjQhBTj6I0XX16G4qtoZqdEpmP42jp3aaHpPONZetLVQ8
0oUGychGr1qo86IySAFQYhOpo/Lc9djadCLLQRu24NKmFNi8uXFUyEoNCqMgvU5HLP3EXyzctstW
eZuVO8yK5F0Ww3jtDYO7stpspk/jUHSBzbo0owbOBriIxL5PlILI79q8nDMP32jZjjdemu6HuSl9
qzcx8rf1Ji9r/pJIbDULp3Y1J0+VPd+0lr22zdA3IwBJovfZcbIYuD0eZl2ki972zvrIvE5M3MIO
zR3PTG9yC0vtHJ6je1qnnbWPdO+pVEWyNYS6djpr2ybxoRoytEB4sENwDi2wqy4bzaWB72LpuTnq
sCasr6qZIlrdxdG2VydnZ4kovdASGmNk6ri7wjBXc5/bB91161U66MXWwsGxGQIMQlE7qFtRF+hs
R2W6ihGOn9OaeZ7M9KITqbFqamtaK4qYcUGqNyJRh6uYc/i6cWttZ6gp7KMwMJfdjLS0K1uHpHJ7
p8zeOrP7K6sMxCIy3Wprtmjt0sRzN4VVT1dd6kCPSNOJAOh4JWTjCh0xSbb0shLZ1HLobul0uRoZ
osXxcqmo+i6VjbBctsQq2RwL9LzzJ92GXyeKGbXqXJ4lsp2WysaaOllswem10aHc5bL5FvPoF+jQ
wsWsYlgfvOdBYdYtZdNOhIVyFhtBu9FlS08RDUglt4zXo513P81YWw+y/SdkI9CiI9j17H0bZGZo
n/tsGSoVvHzZQizzYDVM88FWyBxJw4s0HOx97uDZLGXXMZX9xyRJYd6EIINkX9KjQel2wYNe2Pu5
uk1q48WTYbtDF+BKD2c8pslV3/Z7KzfmjSF7ncmo0+W1I1gKBS3VwSBeMp1Dhx5nEflZbbwidXsV
qnIV8q09VuydV1Vsegt3GA9DHZeHUDZZW9luVbzy1ZMNWFe2Ygt6skNb/25y91bITm1ZUioOqm7N
PPGnkN3cwp5fhWJkKyuwqt+NMOGh6Jg8i+psGrIF0tsz1+oOSt7+ctX5oh6V+SwPwqUymWtvEE/j
kPteGfOBJfuW10DE3kYLsoexRGys5X5RRmvF/u02zaIbouVolfwx6H/omudsPHOsyS8G4AGeug+r
dqXDpavGrakFPmfxVdnE/hCbq5xDJs34XRpnK0pJ53iGN2OWrxoR+EUOVnQC/ibASqjRil3Oj4IP
Vmiqn03qbdaX3aYZvWUXhueGGe3I1f5dRMo+HtE6ZsSRWuAFCmOVlT9SXSeZKrxvOm9h1pdq5zyh
ot+IuibvZmSTPUJgmlI6kgOsBFcJFpM57eKRcIdo2nf8QyI77+iQ0+hu1oHpLktqTmoX3xXKdBGE
oM6E8DmPXLU9axvv4BRCApmnBd/edRzbO6O012p4W1T8YzPYRZ6+NZMXshQX9uDsbQPFP3rHVYKq
PkJZpbYjE6O7n4cc0FeCUjv2tlqS7dQaZoz44Ubedu70tWexO+lBZWWCt+xJtbJlSl3T5OvwdNjv
en6d5j0snRjG5pgbZ7qFryxMVk37GFvPdaedtW3rj8OrqtynQ+Jb8Q175U2DN2AOkEfkPxzC8ij0
+T3Gw7kPyU1F8T217LzypRKJjYpcJ++9VaLUXMsvr4GrQggsb+rPqEs2ZTn4NIO2uAgfmmHyQxUs
vvsw1zRVGrqL2VNXhdvehFcVgPdSWbJd2iUNeFyR2gf8ERvUrcuIQnSXORvXiBmFaxgd2SVcd70B
bsDVkJhXMVbAyiv9QIey6LIqJ/E2cTgtwSEwr1y72thD8cyTWkazwtSTonKqHvUSt6Puhts0Gg44
E1SkT9FS9X5EdX6ugG0qUA/b7h/+9mGVGPNjQqoALsdwwUxEQ20cH7U0unQ6A7yBG5vbpMrE2h48
IElFq670onT3XWUCoLK6cEsRDuNfHoIh7PJyZwjPO8zG5Fym1Px9Sw/0NYHKEJ10O/4ZVgkEVVsr
F60Oy1oENZT9agZ1FmmvxmgDwGlbLFbj0hXpFS5AfukchaspbdJVGiY8Ty1SboxkTm7tsh1uk7Jt
Lnu9ry/yMvbQ9kRRfqkOApmwkRYVig6HdBZcpwuaZSTR5t7oN4O1EXoKCc9yOt9W4m6Vud2PTLOf
WzH9NLUGqkbaboNgvkDbH14NdX3Zd/xx3B72MvGMS9wAO8UqQOU4wTqe+k3kJudzh7tA2NtKcWq/
UoLLzHF+TWHwkAfih9Dhomejkfi6le/K3tpbnnaRKe42yLPXIMxWaauiF7rq3cBezVZ+l9rhWu3w
iZjW6OtGttUFwgLPYREhftzH4cUTM8uLygNhJ4xhEXXO77GOAILMToTvDMqvqF8Dq+h2RFYOi0mZ
1nrGn1IHdddq4S2PFJxRGF5N7bSKWT6qIt071bCvEoHfwooQP8SRzjvbXCQNq2xUzATUabm2NWdr
R8bQazOAcYmNM0qg0M10Y51pSu3XOFW7uoKVOcAxdIut3etbQ9G30TSClUmCVZqmm3IcdmmebIc2
SQ+RgbwjAAASwmh24kS6zQq6kB7fqPtDFdpj3CV34eAtsNveqXOZ0Aht7sbYXpZq+Cet3Ycpti8G
Tf2pj8ZZmc2HuU9+W8KGhhMLZpR0/jME9otlTWQpz321cHh7k5p/L9Ji5ZaQjHQk8H0RXyVmTdpE
CBAtCGENoSYPDUVDwF1aS7OpwkWq5Vh1bfVOcYxDgLlm0ZcoVjPIWWZf3tYK2Bu5jyjHa80INdwq
br4YnHHf28XKqrufXRg8BzX4ONfbprl5rfVVuShnB0JKV+xaV78OOuelZUIoeMPGMrqhwHeuaaBJ
wuCc//q5VbybqMwuhqFdK653Tq34XveSM72FCzUmF1aBdE/3blOrcn2S329jzX0WUw+SVXQPJFGx
B+CNWSRYmraeE/R+q/V3lcKuKSzyhRZq8DldpHKz1V4YGe8mbHvYcFq8w3e91Ob+PDNj5F/pzyxN
H4dJ30wjC2w+NcuiRw8l8j+h4t40EZ8c7sgXFu9bO+fplqkCHK5yI/qw1bmm0wCfwOUYmKzvW1GH
u8mbnsZ2uq0GYzPZ1rKzp/WkYJ9oFbA1Y8JuICky9uMWmna3vEviZsmLQAsI5pB8EcdB+VO4849c
OMMyzpsLY55ehD6eZyNNY9MAaIZY7CxX89+qOp55NvDQ2Uz9JoWo2hvhWRcN+8kwzvggzkZ3cJeB
Q4StUjFRsuQv+oDYii4zn2u7+NMzLeEeEL5RGixM9bxHuHYwB4EQP3fXswsMaOLj0ZQ4WZjNdPBs
KEzRuLVtmH8J2RtpJEiSb8+dMt9YSnaeOq/5yMrUWdVt1s7buFc4C9RGT3KPzrHdXTuNeNZq585V
w5coRIVV2SqTlqHcWRFkDDebzvrROHhDeR6FsO8G58li9U1r40/ca9CbWutPoE6/WpE8DQGnnUSj
UY5/66cxRDEm9Pi8lLsETyl+1AKas+1eKXm4r6I4XSadlW3rDq9TzhvdCBtKWJvWi7DRd4ETqqsm
zuA2Vtnsa4O4S1hUFFGsm8G7nr3xuumjK7NJngqR/TTdBudF6m3HqdrrWbrKVeiLsb0Pu5z1XW+R
Smfuo1Oa5AXWGAst8isL7Z7FhKQOjUHd3LqjwN8trI5u55wMi3aczu0iuXXacV5Elb0ZzXxd4tFS
2ecvsqK+mkv5nc/5DVP9oSiUtRX3S5Z8ErWzYj/h2HF795LwuB0WQygJFptCVhy88RNx0L3aUJOi
q8v2du6DbWL0DxwFnicLdPWkrdOi5SRWbsPSxqjf3XeOd09zZanVYqGLcl/H2WVX60/mYPUgVrKE
9St6iJI+X3UlVxSXyqbGvFcKg6LCFKxxxEAIttk3jMW+VuJfmoh2g2pcGrZ4aRKr8PnOIJKmRrfM
VRMs90islEWK6RQCrFTCB7eA1Wd264S5wiwE03qAREh3TZbXnp87VkO8LbnlfqaEaNQn5REVpK91
7UVdzPairDa1ojzGZvSYFCmvlfYnTmNAeW53bSIqzxBVrBORrbXcOsPfd6YWA0xksw7W7qRgsquG
GrFfbS8LrS0vMGQhwyvdtdkBh++Nu760niZtuEVW1HPKAr5aW/cIEBVfGQhKtTsTR0KQ3+aeke/V
QPuj8xgXlHHXcZwdtBZ5RYV1qWBqSVo2nkFT/GgbCz26W5cAEJSWEk3cX9hdYOD4nqKtorjXWjq6
y7jiZGtWbe4HbfycBnWxrlQ2SG3B15ra47zEINUc8qR4nEKh7/K+hqknZmgYUVLA2uCP04asLq0Y
SXkLM342+c7QWITxa2bV98ya93nlnc9lBPmmds5VF/iaoJ2cJPGNHodPocXBgP7b0qmbdZ8nNc4k
cZ5aCktU7v4EQt3CXUhgRbsi2tgidnERtTfCKTdx7R5UrtDR4mgzJtVVGEQbLxoBS8VsMAvTu2Tz
ubGzADphrVyrbbdHh2qsEjWMf1k5r+JYZdVNmyZYb1VV7qPG+Ul1PRYZs76xqmmXGuNl5M3mdnDh
nUXWAHknY5OqdnhA+oHsRAJsjM5emuO2s6Z4OVsF5lbBMxYJpLkCDybVqpU+hOtx5MyNemOjD/0h
NMsdu44HGD9XoemA6lLcW6PK7kyWkHRUt/HgHpKsvlES+6aDiKHnxVU0plugGA9x70G/05VpWYzm
r8lksxo7VrUYi/LaUKpViBu0tsWN07v7yiQ4yA1eut5lqTQARaboDHEb7zShXSdRneIkdZdTV59l
BarcMW058Wac2KvoIMr0R2Z1mypyKtao1F2kjvPkavVVAGhp0TjxJfCUZKVpgxRA4w0DFeDXwgKD
WhZnTJOHoi3XziR+FIH5MEDIWEyOzkbBCPKFO2JX9tL+l1lqF4MX/TLDchdYYsOM6kcQaEN56FPr
9ViEYAqa9LqHeMjTmHi40aVrEIiQjbu+azZmNh56GWxQeSvNJMxPBdrZeuYuyipvERgYEdg83sIJ
udfS8jpT+nO8XxBGxSD5JM9F1h2mDl601d1klc0SqTsFu/2JLpHCV5XN+iFoOUY5ILCT9rr2QNcb
QDhCaFDhbMMQtK6aIb2IXZjcAKaytD64wJNsVtAFMBFm0jl/8pz2htP5EtNIRqhoADO3gtZhmlAH
e28tbOPFDa37eBTKchTejRJinmwLoLeZiTVZ1hNMDis+IizmvIG7UqrVznKpgOiKmRHC4wEDbpzX
zHW3tmJeNY3zq0WA57dBg1JQK1K/mCfCRtlk4yFMgpsZlgKOxxzW8YTwDv+2twvLJvTHxvyDCm2X
ld6hUvX+vpHXxC4rg/VQm/5cKtFKEWm4CGrzWeStOM/mviVWsD0rRVk/aEkMsdei0O7wya9m9HS4
EBDFjIA3LcBXVdj+bGYBb7mPOfyBeQAGZYZ4jPNhoUQo9VKp2dOkes8zKbMkchY1RTGuWinyK4P6
opWyP0OFAq43v1X0gLy/N0GhK3u3MoPnWufsa0sJIdISVhwpK4ykwDCrmmnTojm0WKkjNIhu0O0j
NIk92kSs2tWJ9sMXbSt6qCqpw4TQQBs46uo0VHhcPfB4EMXvBKeA91svTnVVviiZS9YSgljZkNOP
vRBe3duiy9HYy+C69sI6WJAsQV6uhoO9EA8uLEb6LGs2c/998dx0HGzEyHc09C1H1eXJ1AiiZt/F
wKqPTRf1dAafdtidzv3VvqhkfxjrqFDfOShpeo+x3hLELwBN/5EdY5rTi/HGOitWo/4G1D1xifL5
HPU4qUnR49eIMKOpeqyri4phGh0V9D0etgJ3l4/ZA3aili28O5Ialvn99yN+0UR6P+CxbDtxjE4L
DAYc1/1BJm5jG9hlZ6fycqXr8vjCgCZguzRdBL/6se0wH4si4AALv//niDayWhfFAhvHeQwQu9ia
PwQa48b3dtGi+VWvq/N2r59wQX3Ve7FMmiEGOjaERG/tknfd1j7UjdmthPStDavqsd24OxmxaPxK
TqrMvrirmNJ0etWIQR00Kh9bZkncNpHoLBribwHjPWxvc52vT8qivrirH8Y5el2a0E0DmFFS5W88
UCLdqLsZQqeUQEL9P/H9fX1RKGBQ3NNQso86c0roJIYymMD+CGc3CJMJd/juTzokPpm8aFvBa9PI
TddhGZnHFtl+CotIJDNFrKeR+Ae+AtmbJg0KgLDfkjvHGWLN/P39h/BJ4fPXsCgZLESICBGP2pwZ
Ba48cjEwmOfjg342L2vJP322d+ql+hLdGD505+vk5ykR51ddOoepxnFRNWhwM4+mbLxUGIIFTg2p
gAHgcVkCJTbOvU2/Ue+9w/dX+cksC6EJ/YR8NVkjVC7045tplK2dzZUHgqVZjC/KpXuGkgL1nuL3
99Rrof/223rZwHVeU7fyncdTb9EnrQg/gFak5zgm/ByM2h9/QFLoU+AlGPhrGwGfXS1MylXfX+Tn
ITQWKFOGuel4RK2ja7QpDitzw9xddPdqfjmMJ+Wqn6Zp1ErvRzh6ZnbdG7OhMoKcSoiMXRFGVu3Z
FZCQYe4hdZ/MLv206B6NeKSfqIemqXKbEc2NtT7n68PfHK5S4s0lUdzyfZWQilPP6pMs1z4a9eib
GOzEaSzjbdRul57J9XYgt1M9KfD88vKYWjDyoukngu/jW0H9NDHUmoFSih9udB7NN8ZAOhG5dMav
79+OLz4BjSAv7LxEB+qu+tbEfrcO5HOrWnHeUXT0w182a5CxxkO3Tyk37HMZqDnmZBYUZwU9xQM5
uJfmzfe/4NMmjbuKoFr1AJjyP+3o7QkzxesCuchHyVPDdropr+Ly1C7t0wbmbRAX+YLUsEJo+XhH
Y9Mco2mYJ59DbU12y9KhCUJOxEq5iX3nWn/oLuwXW1+YW7F9u7z/CziK/9diLZme3z1pCS77F5Ds
4lcOkGzza/4FKa2Jq/doirc/9B82Bc0QGBP41mzT5v37D5vC/CcCe2g5pMODIgMz8TdFR/snPkGK
1PByEFWwKP5N0dH+yW5fTuSIJ22Nheu/oujIv+nDJs3C4qaZFts0hMiMdLSdKFrKDUEVAqxyhLkG
5Bmt2AygdlUw/Hoc65ZdmdurPrAyWuA61aup0VdZbRu3Sk/sUsJKYuGOrpokWemN4dKcot2f2d2u
qqJnTf8TCrHGi7ucJssHXMVR0d0WVnlpe3m8DAva4hGowLwzOBSjJTanfTLF91GbLIfWqNf/w955
bMmNLNn2X94cd0GLKYAIhEgtSU6wkskitHTor38brOq+mcFoRt95j2otFpmeAFyYm9nZR5lei4kY
ta8fIx0xQl3jSxY7pSepY7aphVm42WyRZZmo6dBUAs5U/9lOCpAEmFT7xTK+gt7RfScnoI7SWFD5
pJbCMdncNUv9VsYtTi1oVF0dkt9mss2ctG3xl6OmX6Yc2PKcbOaZBuoG1v7QAP+3yJ8JrD16WXim
Atpn6biJC62kJDcY2YsBHnV2e0nGuzsen4X0oxsp3NSKdJ+ovqHRZB4PdXydtbY3oQlLp9qXyIpK
coFJtbpVY+k6tZRbtdF2TVtSyUt/aLHYR6oaTPCIzKU5kEnFi8uSmv04FuY9bGdcXvJYJhFy3ZiV
tHf0NHqdxly5bhOb7ky6vHal9dToP+Qo25i94XFrt02xl8IlLtxQIa8i1Mc+HuujkzvLdZToViC4
HoguO6omObQ+FjGaS6W+n4tFAZyd19X2w+K5+/vW88kWbj2nP16G1um4Qn1NHVoJYMmTfXIa1SJ1
mnJAUjVhr5Dj6KDvjWC1PpGP/8TS/7dr/T+uIB9e/G+71qFqf7yVn3as9R/8s2M5/wL4RWKUnPbK
Yl7Byv/QdPR/UbqE6sstFcIXm9e/dyxozCAz1v7qlYH4AcasOv9S0HqCv+EHwhvF2uC/MJD/TAgI
klCwo7+qcxPk9IzT4T2DYATVC2yeBuSTCWIrmiINCyl8PcAQF7mdIbxu10wpVhprM2QdUFNy08oj
LXyp2w1l38n0PB39JDgapsTpBD2mXi7TPXDo0dT3u1TuZCoqGrDf2k2F0MAwDsn8LElKuNxWSVGG
aE2t2tovFSB4v5FDA4PMDB1xUGfckQ+hhJo4uRFjQjVkqLh0rT0CQhe2rwmdfc2JYluCbKZlaaAr
UZnlB0XrunHfOZTqMVLLs1Cjx3Zqp5wdcszjb/ao9WH6vXXojWlsY2p8JZ/LWXpbOI7Q64dmIqZr
aMPtdBNaI74JVhxnXtqMivNNF02Ja+xIr9ujVbR0A9mZ2irYGqk0JMlXcbEgnKZTal4wAUaPVvpt
KSevIL8aoA2dTJ7sZc5JV+5BMoYPktDsyRXLwOY6JGH6GEux8Vro6NloAHGifY2wnUb1LOvfnDBe
HqWliQjN0hITlFSgXdGd2XyItDR8WkZlepbNxgKl2ssZjij53AJuUFv6qOjx46rqVMPXNDP0nWyI
8bqkrYwdUs4oIOWZIz2okSCXqnWUDDzwCua+nyEuQrsYt05RYd2Hk4H6kCc62EGRJxMVypb+msIu
2vcir62/7CHMfMeSUNY4oXiwRdHQjGdENASprWh7Wk/6ofQlsqAm/UTNrB30Je/nINa75LnrwdpS
Li56XN0jEW8bLUxfp5TUqxuNVveoSFH5RRijrnuD2dokipt5xgNUKuzOE1IZH1MrNR57e7iJZqd7
qNoKUk0BLjurtDeE0eHWqdaDXJWUn9FIS1tJ797WqS0KraNEc42BjHo0M3qVZIf0dAqVrZxGZVuH
xndNLbCAFuzxLvjn/qCqotwMqJ79pXPwmWvTbldnCw2seog/M/3DGzVK4itaYDG87amLOCpvRgZl
QceCk1+V1LMOZhZLgQGV3I/ZRu4rsSKs+yTbFZFEC4+zVH4S1WSJiQbwU5Cpdku6dVWqMR6UFayq
JdGq7ZIazr5HqOXndlwdCo1bV5Jr857ccbQtYqfxLZWk9phNYtNoCSkmpjyFiUraUZFvt4JeF6Xp
VmBvrz/NgopuMZOS7SxpuqoTk9a7LMWdmjl5zJss2setRj8Juvt9nofVrSFDGHdap9+F84TblNrE
vhWNuJGx9japXRsckwYWnaGTb0J7Kbc6bYkAClOwmnbcunI+YhZnWPVd2fWUAG1af4xcNvZDY0x/
9bksfzdLBVfcSPT3Oj2Jfl5IpuM6g4AnCgzK6Lptli7WUz0UEY2PVXHIq5Bsdzc/z9GIhD4vuv0s
Rd8KFJF+OirmNUQuh/ZJ07gKASft22jptl1YOkc1jAuAfJONoirkApXcEdj15jsabmTx6sDmct0W
MuHV0jQ8gi5KK/GpMwANV6LEeO8mC1J9rMWK5YZDluhMdwmlTaovh9S2c3pwW7AthRw1QOs76a6W
5+6t7Y123+hjeF9RhPoS0fzpj/jc3MmhowM7UbAlxinDF6qNYF/rLYwZJ2dJCE0pcTTCMH6qs0n0
scQt0aiuhzQbM6MM2wdUm1Y0bjXhV6k1lnqzWMNCMZzu1kCqTGtbGqY4WMQfu9YpHUpt5pJsE3qK
Nd8ZZeOmLvK32qyH/Zw1w3eAPMpNk1PmmCg13clNbyO9j3knIF7UJD2EnTNRic0y6sxaxluX4ln+
oi6K9WgtNDSn9GU2QT7J2UgM1lV7shf9u1G03W5xqEPMzkIvZo3ivjDu4siWzQvpn9PMCKleagIa
qE5E7yuO+POl0KZB2xE1B6ZjvKtGixX4zw+hw7kj+TRmOxnBOknvxFOblDD4WzKSylYnZgsl18TH
TAroEUuxS/oPx4PMhVaTaEO1DP5rnTyRnBu5PUWMhzHyL8/JdEtv+5WD5WqJM+mv0f4vRvx/ysoX
+Z+Bi/dcddtPIeL69/8OEY0VIG8hlyXjBoAeIMt/hYiG/K81PiMDt2b+ZdI6/x0iqiaB4Or1Q8ZH
IUsn893+AS6q+r8oLllo9Ag8AWUTWJ7EhH+MEdcJ8OESIetMjZUTw09SCBNPY0Q6MDU47rPwDRpJ
O0FBu+2D2EDM3kVBm9POQcjUOiuu7Iud3Q3Wl4FeI9H9HCGPDs5DET2ncJIra9x+eINnlspJFohf
jOKAhZ4UgjO/4y8G14c01KxaC2cAlgq9vXZevHUNVdyLWe2T9fj3KDw/RSVoQETqn1f8AsjEBBBe
cTDlWNNL0iN/DeRJ2Hkahw65p6HyTCfDFq6nRt+ole2OSkWLe3NpbzjJ8Z3+KqelJjbUAbvvqPaL
8HXsfob5LhpoCSFJwP/x//xyT4s962DrtmBxMTBV9LMnzz2XrUy7lSPwbIOfthdeuJ9vm719HHfK
/s9jnWRNToeyT7Y8NAy5kLSl8XN6i7zJqXEGRJ2BnupH1ll/ic64KlOQ438e9cz0+fiAp1CGRAem
3udR49sUSGxa6ZXy0QQx9udRzr5HlhDnArhSm9zs5/mTmyR1ipFESUu29JcQ3thgY9VtTKznI3Fh
O/99sbJ9fBhtfdUf1kSuJHYuq4yW7lf1Kj5RWynogkvVyItPdTI72rCxU9GHuGmnzmMFKsvX5W/0
9CvU6/Bwx0dFciy6aTScfM344c/v9OTW+mu+6BbQ63UDoBpy8kpt2tM1LVSFTxhNayh22ASuupxu
s8G5oPs/+z6x9GDvg9D9WwalBzC/jJkN9euQ7JQjznyUC+RjGvz5iZSTuOKfR/r3OOv///Ddprju
uiaSBTbvTJJv1utyLPABxrs3QONxtzSu9OPCkGc2Njgh8LgsvBiM3zBA9L2B4tc0OndaN7z/L50g
95mV0HBZJ3juTa7JUUendLUWlT4/YT1r9Mf30j9PSOfBWtFtg4sV3XPLei1Pw8Ki/kn9+PM48RLT
INZgtbTCVUFmp19SanPI1EEbIDXDV7O8qHU+9/Wghaw1SBI9JJo/jxla+qIiNKr8Ov9aVhgPN5d2
kXMfy7SoxIEyW6kaJ+tNXlJ7avOk8/MrzM0pOEb3tFoyFyucOC/FhL+wrJ+PfPB6/x7tNAaV1Ckt
qpnRItWgkrTQ3ajMGzhjxQakV0zyud/EDZf+svhZV42v5zbSMpqe6miiyyj1JHkiO4A1afzSpbgs
p8tGhK8Gzg4LPcgQcVNPF91GVopgHJpgRDpmW3SxTmsfZzncSDnGTqGKUx+SsPxdDYs9ItPu0HUd
V6UWhV/ePUUaXtHZd7kabh0p/j5nzgElhBdqif/npbJ+vtPXQcsMBOa1pq6deh8mSqy0UhK2Pv2v
bqq/5BUqJMuvohuzOvx5qHMzaWXVAXKjSYAr5eeZ1LTdoGetRHqpE6j4ItesL86lcyvxwxinBWRH
hBroKRWLENxNdS/BO3jQ9hDW4/cQx1FKXPv+qt+X9xluyjVag//sDvVrr6OybFJAx5VSXbObH/c6
ImlVGg321KXEeSgtXTv8+h+/RQg3OuI1R1XXWuXnEdplQrk1CmrLM8UA66nTpAsL8swu82mEk3PW
KTsJxRHvUFLZyUZBj2S6S5XhwnF+2kW1vivGIWpgVzGIQE/eVVIPGarGsCEKkz0KkFgOFA8LxVU/
BJfV833uVN9+nY+XsrNnH1DnZKD8uUJs19ztxwMpYXb2NM2SMMRzfLqeE2pO1f7P3+lcGAFL3aBc
YrOp0dn0eRQgfjGeTDxevk91r95WAcjUGMybAb29kC98tDMT/9No6yb74Znou476TOKZhGlsQ41U
jdEGrfrFWfaLTvdjDFrWuf/zI55Z0NggKWs34VoQPA3/WqfuopnefL8z9hroaIni4J9HOO27+XuO
fBjiZC7KaW5J9Lq2q7HzL/QXDsSs6um13nWbtWuKol7qZY+XiG6njTe/Dby+74/vUx5KtP9p64Nz
2wxXfD4ab5w3B55I8vhP6uB/rlWcOQI/vslTegkCA2FyzWyZK/3LmhipPO3BCJSNeETwfOmlXhrt
ZGZWYGZzM834bqRF5hfNT/3CU77JW7rsQDpeiv/WK87JEaNzttu6AlqNStHJcLnSVnKp8ipXfBvS
l127+9WYcrg00rl1/XGgkzVAH/2CunZofZFG+6y6mo3MZxe99PrOTfuPw5xsH3Wk2lO57lva7bJV
caYXgXQz39GAPRFfVj6XSOnSOzy3vD+Ouf5OH6Zjaci1CDPOzs4O93WJQQTd+r9SaKnfHRvfvCWR
sU8w/d6s9DjpYn/f2QXx8Tc42a2nwRwhDLASZQOTgRV6tuD7ggs8GzbZNKQrF5b++hp/mzaAu2hh
sEhKnpJFuixMMT5mTayODfP1uv7APbvLS0rr2eXA8Neu/4fxTgNDvHimrit+rYrqbZ7dYY8wyNVR
TvNKMUG9vTRdz1z1wKf/9wOeurUZVZEWoaYgK57VpzLR8B1q7yQKUoZkPf75Zf6inf3+cDbNPgQN
kINP1iCM18rRI+YPazB3u2U7Ofupvc7tnRH77RMxN+1iwm9U3+yDrNhiaRPGftp6U0nD6P8GSHUm
8OTp//0bnSzWYrKGOHd6hIPjdB0a81F0XykaBIiRD0v0+ufnPzt72Xzo6GIDojR98vxoh1vE4ZNg
yzMDvA5okKs89W69ZRS3//Q4/Y/b+bl96ONgJ4+WTvrUVEsk/ESrX7XQ3uK8+U2P1bsLD3VuY/04
zslGtLo/pgsdkj5IVR81OBurEWhw3+JL28/5J6JXmcYk0pKnBE6hDz3FB7BhnS97lXDHG7pfj/VO
m8ndq+x3rv4d/9xLW8C5OQIg87+HXVfQh11v5OSIQqX9O0/XP6CiqWBE7cAZpXDnenIkG0zmwHCR
bpqGSwHcpYdef7sPo5cauLuwV4RPQTpP3DXBRS1uO+xQ3c7vyd3wQFvltfZ04aue2xY+PvRJyIMT
X6bF6H5/nc7tD+sYHVJx7HjM/EHd5fQ0BfrxMpLu3Amj0UJGUL72wGsnT6tY7RR3Q/93DkPZZcG4
/d/kMM6+VGJ+02YegZ4/GUZqMCNeQoq2FkIUd9ZAFlIxhoYCM+HCi/x9eWgKdSxg+gqZXkCJn7+f
1HdSQ5dU5VOiL+1AM27C8gc6yzp6tzgg1QlWQnlp0N+fDyL7Cli18YqirHGyJgeAFnViky6BbQ3l
eZNuYU2o+2SPlxqxAdoX8M6XGrfPpNg+j3oSHsRFlxeLyajSTg8o/QLQgJaYQUGtxE7szaN0d+kS
dea8JMVMuziVHbrjf8tUlsYUV6NccAnF+ATmZQFBDWhiiJsZ2HQ3e+d2f3HQc6/346AniwO6lDZh
YVpzjgGm8/pnebO2OrdHFIFuvOuCsvKcSytyPRw+H57rk1rIItHEcfE+2c/LXJaSyeJJV7ZgclR2
UbDG5hleMv95TPB5qJPpI4XQPE17fanps8zMkVNc+Zza1zqxubA81t/6T091MmcwSVFq/AlrX1Fe
WB0AwGycw5+sYI12kovRzpn5wm0fXyh7da5ZN5rPyzHPx2UKK7vnKhcGMe3UzJXtnROExzL4cQkG
/gv2/fnpPo92cnRE01ykVH85I4YBWTA6oiT3ZpSMlrXpdNqyFqToeEB2pgmxIcTVXtpUZfI+QuIb
5OTaUmG3oBGMhsd+kO5rZ7xCcuqWA+D9BVcr3AFti96xsfen+Tlde6UTOk3b6dIp9Psu9vlBTjZM
nVYrx254kNXrh0P+GG5XPuG8u3jI/z4h1pEcIgoCJZIWJ/vlIE/9UCW/RpK95mGNkMrdGt/P+/hg
Xph+6+z6/H3MtaWZZgNOAoXz5vNscCA+2rNmCn9Eq0lDrbIfqS5eCiDWn/LbKL/8xqnz2b+llse6
TrIsIcjUA6k7rBfr4nmNcw0VsCtKoduLI559Lni1JuKVVYx48rnUtMZ4W+3WpFb+pG4S2n2swNmM
2/mqQP6PB1uV4P8Y/MeLmSKczJAolPCAPw3QsnC2KsUpwCISCkbHX1GKqxykgKXs65fEcude68fR
ThaXOhcxkCbxd+CJsl3xV5XQ/HUNGWSgMZdpzr9HJ+vzYbZG0hAfntN6eFTHQKwmAlAbVfiIut5T
DzSXb1vhpX4USP1z+DQcmqv5qvNQBF+8/v4elH0e/+QI0IomXsKUsEWGgzRltTdbXIFVjbb0C3z4
s0/KgkABYK2etScTCIdqe2lDBPhNXwViJX5JU7kbVqV7mV5VaRoMMFy8KBYXrATPPiKaK0owq/3k
aZqmyKNKXWwGdsraNQaaMNNxH9OPPkS6f2G6/r6p8To/jHXyOiWlpvBokKlxFuHORba1BF2L9ZPW
bQd1dPXuTZq+JthK/XncS494sunQVFVI0ppmM8qvodFuI9MGm9f5MTCIP4+0HmanG8/HBzw5XLE+
0WupkgjiwYQojXJVTTLYxry58ESnekjylLxJjWoxM4a2rVM4fITDsVS0yd9XpPxuvGnIkwjYdEHF
GQH82BuPF1Mzv58Unwc9ebpsCjOzUGgvWPu45MRbi/Er5VwnRRPk3iV29bk99eMzri/7w0UsaQqM
FEJmi27VV0gmNo41uH/+Xmey9Z8f6WRLK2x9hAjJI6033OT4NzFX35b3l1HcZ+fGh092ssJ1ijqx
NYyEQfK1GoNMo8fXzi+Vwi6NchIpz0omKdn60hqxTfXbOtI9ydEvTb+zC9mglQbhNokV5+TTGHEr
MuhNvLRDtydiCBJCYwiJB+NCHHR26X4Y6OT71JNTxnlvCD92BhAvadArqtvUy97WL4x0dgP+MNLJ
56n63DFLjazKKs/ug1WeLf4XEIGzk/rDMCffR83VDIQ4lcKx/Fm0tIrOkv/nOb3+hN/2IKzX0fiR
9sIG4fOyEXgKpnZGGqpqwUEti/HYLfI+IXuBRudghabfmvHFhaQbv8889GtYwmAgDEcfM+PP4wJd
CYUAOgffYtJHwBt5cRBGsixoGwbgK8WQK292DOfFAMi4GXXpsFBPd/LB6zAiL3TzygKbAqtHg2Km
wqGtCsOn9V3xpEoZ94ko6j0kjRtNzEetNI44bN9iYr9VKbWPqn2bdGpg6KOFciH6qgyO7tlVCmpk
EW9aPj06YF2tBRkD3fDovCYvH7qjlAzCVeHGqkLHJl6mzU9fSC616q2tN6ObtPPRsHJ0aBly3ggB
B/rT4doq4Gq1tAHEunkb80MlkWybBsvJRM1/mG2VuobRfIUydci04qrs8ufU1gJ1EddYT4LOUa4S
e95M0/gDsAid32Z70BXp25JXFSTIBnZmRyNwib4qv5NBgYYhSf4w1r8nks6GaHbP1QpgM3qZ0Mh4
jdP+xWisRycE5jQ6V7OV4Pw4cm2Fs+oJA3qgpd0JowdukmXf07DoafK2N71T1Ns+WgBI0VKiiC+G
mkAUFrejPZdea5r3kSFNXmebh0WpdtCbIdpgrBx0QAVHObufYud2lLqjUg2HtAuDKS53XJmdK0kZ
oNYkP7NchZCTPuEXepjos4gV7Shl0rHr1ENY2i+0BjzpVZPu5ynuN9bM59OU9Oj05ms4m8+m012H
y0y/dBZ5YW4+xHh2Yq6ZeEmITtyO7DsyL3u1n5H7hJLkTv38o4VDuSFYv02U8YpsTeAsJS32YyQF
VRNBKZv0v2YxXEm4T9LOqd51rX6QDIzYjXqCbxnprlrPm0o2b6zJusW5nZkptlUuvaid/diG2s+B
huqraBreJoQfXpiawcxUcrWqebbb8M0yoFQX4z1QlMjV6/kxniaPlvkABuPiGsv0kDoa4AJLUv0u
laZtZpu71i6v+y7TXBjLveU3cV+Q+aykKrDnrELTaO3javgBAfTK1rLbwcFAJZMgYc+Dl+XzjRHj
glkk5Q9nSB9gO36XlAZaUOl4UjN7jdzeIut5z0tHcTtLvwbze4Os6FVKnI0uxW+TMd86wrmXOuco
LwYiaxJZasKcqr9aPQVXuI5YnDpAerW+8dOc5OjUkBzNy51sVbcTAmrPaWPMwwfaZzHdOJi29Di0
0ZURi9xVzLHx5l4MXmHXz23UvuZN6NJmepQdxY/omRlmM4IkWgLIrF60qPyha+VOy/NbtTa4BquK
aw3yo6w21V2X5/pNWDTpg+WU0pckVKJtbY87SQOTPTlD/AAuEnJ3e5fH5XDszDEgjHpkw/HjfniV
pebrjFlRY8qNO83O1pheKiNyMHIU9521yys420MEfi5M4cXO5kb0yXVbpw9TbTynA81rpdouQKa1
Fzka/uprULK8/vxBmNO+xo9PtOq2z4xgoUvsTgGM3VuyL4YKfGJmwSZayifTeZkspFlheD934oG/
6Nnt6EmJ5ErWdGuZ5WPch1ujbyRPScrmsRWigQW7lLeFql4Df/ZFYm1CdvR+mQPJeFmWL6VMJsfp
hq0sq14tx5ZHL5GkA3Qk6anMO3OFmiFIyA2k7cVKJ6u8WcbAFxPAL/aUR5uy/qktY7fXReypNVqJ
tqnxvp1USJS2TOkv7iNf9NVNVK9nclKDpoqbZCts3HQX/c2QK9XL2/F26WVXKoHqSXcgxSGotu5Q
T3vQ4x5LqHNV7AhLbAcDNQ57LNSIiRwkskoxrU6PTHrjXjRN7PFi3rXyJz/yS+zMT445vmZ6/2QS
P7Vl894vZhBCJIC55VxlpOw8wwplL3Qaw0tmfTeZzfdeT97a0DBc1Ykyf9JLDxnvAavFN90UYgeo
92ejk/PQkKqwVehlW/JXc4/cQsAxcKXJ4bWt/ZSiWMdO0t5Y1QBTMXpELgxfssLjBMTbV8O4EvJ9
Xcjb1OBUQTgzGxEXuuVaKwrI6Q6ng4FYC8Ewzkio9ebHVL+eYSxDhPVERnqnnop9mi4DB5S46Qnj
qn5wwzw6oBzZo1HREdNBV1yaoy4hVEp6qLIRW/43swajCf40LF/GOd5XM75R4bIh1bcVQ3YowYUD
An5vpinbl0vm6nptPHRAWKNWkbZREb070N5dfr/R67Xye1imL33aPmcG9sxS6q8qqTaUt+2AsA1c
ZWbhPxK61ugc6c/dGFJ7KIcH0uC+KoxndY5v2yj1NNO4G8vZs8KkcSv9JpleZKXf9cAjZeRj7YAX
LEduz37lXDnd9wx7H0wT3Sal6DMVML/z70UhQJwpvilHB0V808N+vyjZkw6bgdJFgkL6qsPjz9yH
iwZDdfwGAg8YnD7tm8TqXfzBaSeCoIIlmLl8rYfu1lwBxrl656SZjz57X06lK41YXQrsTc1x09fC
U5YsmCNQZJC18VG4G9oiQM93ZSxryo92CVANZfSQRDxBbgcC7JxUIvkGsd2p2kZOH6K4x58VtDB/
3MRIa57tUXxHCobls9oeiyratyYZSXpVK9D7fTbf6qFpuxXxladnTD7mezW4dZp4eYZsvbb3uGC7
6I92EF32k7BbIPzSm6SyEwsrfk+z/jGG9IhEzdJcU9bvbcX5y7DKGmiZ2gVGJeF9oKxPG1puVzop
k7Nw7qyxeW4c59YYopesDd0o0YKs7yd3scq7zrFuwAE/oEr/RjfAFwMT1iEaOcRWE7v31g6v21Lf
GGO/LfTmXg/zTRRJz2U7/LBCRPMIHemcDp3AAbSG8m1Dnn9rK/E13gaPg4QH6mx6cYEurC5+2oP5
jKxvcWnjf0mWFvOCwnyJxepZim8q6rtJk3eqOexIY2+VyvEbydk5ffcyad1OaOYha5wNBGUZ5DvC
zkV865cUzEX4SnP3ph5iyJb1IzWTyG1RIy5dwSYhZXtpVI/dkF3jnbhflgmzoqp7VRXxbjWL7s8j
KSAbiDZqLFH7+TjZ29HQ7wyHI8KGRuBqab3RQvndCqXerVvzCfDz4C4zkFvsGZwweh40QjvEcO+z
rR+KZHyFkP+iwA4cRyJyYwpATT+AYMA/Nr1JpP6gAKbyq4XeWzu8mhebzzIVQKkBJvJLZrDjY71Q
Nhyrg7dMcbGVloz9OM0BwchKuR1FchXb8Uy43QeJFV+r7Rgoiz74qZk+mE20IaZ96NPSHywD5wPY
m0oapGPqjrrm05C+FwWQ7ajf1lMce2O2PCqZfKuP7Y2pRRgY1Gj3umOVAbcvIHfBggQ4rGHQOKaB
WQ2PTtHmbtnoWyN3AnLxQW/QozZYkKgXeKvWFG9neZE3kygeq6h5UpEvHucWCJ6emn+VrXk1F+1t
ulT3CVl6OIbPNJdi9qE335HX/eUs4y5V02upSvBNETBbRb3XMhCUOK6NIooDXZcz12mSR6lSNwOr
QK/6ry3L1OMeEAW1qn2bJXO5tR06JGgJJgRQr/CTKjbCnL80ebeVjPBBDMUbhKuXZWrTg4EY0BV8
HrfVOAYRz/lDbniamt0MSmu6aTH5moGHWJhRlWtqa0tbbHGIouiLZi5g1E0MQmZFA5MeS7gVr2Dy
yBotUtM4Ka8Ft50VZ9+mksNgmlUMWYSG4QioTn+ckvRpIagfd81oHGU5Ulx9aG4LTb92uuzdKqWI
Q0bfTwgj29IKYuIV1wC8iYK6A/rAbdPsizuuoFsW5p1WzoEp95B+HViic/kk6TE2N1NvHWzQ7whX
t5IFY7+oZOFa1jgfC3nBqkyCBTwa0orScL63y1jBTRXiS6zUzEiCzbbrngRmsD79xZwAShXywhTq
WvNqd9CkyhaPCD+azKc85rVy7LBJm2ArmhA7aaW7EYq4ovn8m92UjYdMOvdMvFC8djAwuRut20mJ
N7OpHaTJOUqa2HV1vdWn9qglSH+xnchx/B3S6BBZSrozJmwGphaBbG1COZ1zsanq8S3VERWLuCgI
mI07RV5gMyodJL+sDWKVmvu6j4XTdKXUxfWUFd8tap7Xcj0faoPbtONwRMusLjepnTejBbZvWuBq
0674lmnZ2ygttq+0/c9MC1/saYAIqipVwUvS6Pae9TBdcaEvSOEe2nR5wgX1dSTlR5A8TB2o7ZwO
XHtON1GcHJde32X4A/lxp/9opu9KyaktRMFWLqf6Q5bIcAbyXr4Gjq17ZSjr3jR0nd90erFxFKnw
G8xGi748TL3pDVKZ+5aWHqtiadAjNchNRp39DvNoT0Pa7cdmdaWE2DOWIjDM+FFJmoDP+S6GHpCm
wfaWsvWXIi12UVS9qJaIiGXACL+PsX0dtZDGtY5um2mwdrMG3JmS+0YdwL+2qfWIiv2lqzusHKT7
Hij7kDTGJnaSAZEU20+9SCG1oWnHCniU9fKesxaAJJbObkjcV/fzzVRZ16lZgXBHzMvuMpONcMlu
E1h1XONG5anKiELInHr4Ft7Kkv7TCJVjucLmtfiApaL5iLvLtNU1TBki+rnZwrPbfJhw5BCaeKm0
8p6z4CpZ5J9YI7xy8yeZayrgnJMN9UTsTTFQdc1S3prR9MOJ6Qpxpse5tN+KCWOStbP+iMeHs4na
EIl7JU1uNpo/lFrT93mrvascoW3dc8ElCG9VzfawKDqmwDFR+9ApiQjJzWvreY6tL7UaP+ElkQfp
UH1L4+WmbdoCcYBOy1bV3SUZGQ4osNcgJn62jab5BSRUUggkUqI2PSbmdGXlXb4Lp2TYVWr0Y1A7
ZbOoQHM5mGV3LKsH+K3PbUkupqBxy1W18LZpMIPp5x7fFq3/MSe6j/D6pXKk+7GfNL9VgTG3am75
II+Fm4wr1dTMJ4/a2C6RSR0IwyY4BLzg5ql+n1XhYzgjnNLwAsEHZ6Y3giId/8bGgdASbzLSc7cT
fbDIoAnQQLp2XySbtsm/YyJO9lcNd0pUPcZh9nWQuo4wQBycMcUMzNZEMCUVXspZ/Z17d+amVmG6
ktxOAZMyQBC+p5X4JY2sK7HM+3Hq8b0KNxI4kmOhWu9KIUOM72ro9hmQm2nNNPdJ/r3M2tzXBuu1
hv7b1J3pafr4TQe+4WO3gjuQkEDF91G8UU3yKlPdWBw2KZafvfYEgySDUihUIEOwr2GEN5tUZ76N
VehrJLcSWz3qSiG4BVhBqw9BQVBJdWlnJDh0z+ENqh/6jyq4+XIsIC1UCrVgSS/5M9i7ITQHrzHM
xO0nfCvAhz9bznQlqfxUYT5XqviOjv7eqexN1qlfaCPZDzFqdcM+EEdfw4yoXWckqEAv+N79f9LO
a7dyJMvar1Koe85Pb4CpvqDn8TqyqRtCUirpfdA+/b9CWdN5DkWI2dXADFDVqswQyTA79l77WzUP
XvP0FINaoQsZDEe0vHfZuDlOsQi3kEAR9VYdITfl8GVI2L3IpX9bR6jgMuizBdqcuVWQjtSDYbpB
hbT0tBQ0bTETT6Qlr2rW3ERCbWu1XCF3IJ47gn23TuNBF3rmzY9k7NKRXYI15HeMidZ6GuR24PWT
yuhC7m2MWxpV5xT4VO+GFJezWsbzi2158vMcOlQZdbKGA2WhRjO9Ca7Tng3QsAeHHFjxcDUi/GIf
Ibp22iJzK1hPTWz5gnPA7KcEdirdhtfgL9aG0VMyqedCk9xs8o9sy9xkMkKVgeCeJxTkIYIHkC8r
+yKuWVuLpheui57wVY4ByV+jCEXQfGBHKyWq7cviZKUlBy8aAkgBo3Lv+J9Dk8t8r+a7cNcpIcDp
CGHRs1kbWP13kE3BHrqHsWqQkX09KPdQTcGRQlQJphGcr8SC4fU+hYlWWam5jjh3IzGwPkvk1JaR
QAml1vSj7FDG6G+VGUEnBTnDYCxz4jDC25bl0YPzwYlvQ1eORnNSSgR5wlbFarHDnn/MiegKrXDb
B5iQAmrZcmUFqRw4CPB+wBav1DMcAOqkvvIdGx6jgTxKyO9oUXJbKJW4QTvEHh7Ysc1mSOUUXOpp
RNqgkeBbXzGPaQQ3N+SG7aasmice5bG2Se9wErxVHe6QDU9yK5syzYNSI9smPFJ+YLDkCCblDREh
ktVUypmOXoBpgHK9UR5ryC2Nvq4VU465BtnS/n5gNSg4gK+qqFdFxdXxHtgrkE/YeLRGHgFbC+4E
jKTgcRPj9+8KMd0CigcHjZrpNmmvvXQdkJ4c4F152CPWIfxrilwCAlDIVKswdFGNRRqnq+6jTI1u
1VbDAve5B7ls83utBZfM5/rJziOEv7wALksN8+g9qVPuKMapxVZQUqrYPKyqbndAxvB6nYFyFpAm
sGHRox26NH6o4GpVNslNnoCy1vmgfzZYhHVuwEUcZDNNrzSJ032NYCNOgfZqgspuNHLoBeRaVe5p
Ssk548SDxFcuPAXsyI/QXS1bwPN4pK29olTBJt/T6E0MswchBQyQG+0+788joGbgfR/UsbVRb0bZ
oLuBz70rCq84FnGBx91JbixVnAyJh2Aa9xpRzgw55HDrhuFPGxt1hrRPzH0L/fidBW5J6cpTFysG
K2WnIOju1Qr3Wla4rViygfvFlquanTAi7MPrMIAtsaANNeWkdSOuPXRapWtieS45SYLHDq5vOKpA
OMJWBd+PYuiArEiih6hUNBdTbDQVwPQOfUiSEftIRC869aRoOhgUSM0kFQ102mHAUhvS6oaIORZ3
X+d1a39diFkoLgI/IgF7BYENGBgAW10VMIsIDiW4vaNr0xbs0g7tBr6HZv1AS7RRuVaT+6zOwGgK
yBdgBwC+MCejsSUjVxEfwtjJadHfDsHaljxqBvITtv8arUojFso9V8PNisFcyeatgq5ok/dxhRNe
Opi5+ZibX7/Dz+Wy64eaFRr9AnF4yQTEBHrnFTYxttDB1uS/G2NWY8z7op7AZkIjKhAsk+SbcVWv
9Fx/wJ2vi3JQVsn4PGhqQk/tvDiWkEJIpEGh9Xr2B2cmloabBy6nZzgB/ewahm0UcYDU+R3/VFry
ux4dmUEZfbwSpT5gRl5PRFQMkpjUDdSpegWRpjMl5xwWqkAVwkXY87clqvfs8xhsifMPmpfp2III
yjYIHp+apJOqjTgSFgWeHChjeBkDagX1TrZXzQr8DZP2rajht7VxP09PAQQNdJ8jxSija3qm/GdC
OLdXA7r5q+mli++YCEBH7j+eONdjUL3EhUCBEVBKYEK8VlFtYE6KMF7q/8shZltIp425z5QYItee
U+WJ1Cvqn4U9CgIIBW18PAv5HwD6188g+aLW8LkAUo4/PsZD1BpoBtiHUb6LGQY4rfAlU0GLxH3z
R09gbxYE/unr5fd5cl7/BrPl1xQI0PoYNnsFs4MhT9AQ5ENBKofpiYrg+uvBFjpCrkebLYU84oom
VhTacgdPCJNaa4sninyPt+s2yYuaAoC8cW1CCwr6rK9fLtq+eZEZJKpDJF5uqx7VFPDumkji81yn
z/RrmNlWLDSABnR4i6avad+riXwLK/WeU1HOWnl59Pe93kcwEEwIgCgW0bv7aR8pmLHvO7w8Kjdk
njLovsfjBKkoMbLb9d6sxZlxMdxMKxFnTdzWKp4rqEdc+aT6PlPB32r9c8Sgi2CSlGBFO7H4JjUo
qxQQD4AHmn2wjEPNiomh0WE4/nvBFbjRwZ0kqqIVKeXaOLMvRvqojzkO44Dz/giNoTkJyXuv5Cut
93NW90+Z2MXz0N/jYodSwkKY2FamEzBwJRd5CCPyQheMiv/8gMPUuBhptoojqcrypoSQqkYHPqlZ
yxfvcgiDEPPZeaOH8HXokDLY99U3hXdg8WSuimE/xwpo+fiQmisapKLzM5Y06OKT6Gqjkmm07eB+
DI8ABQI1WKneqK+Mt0b5WVjflyN+qNEvXm9TAa6EQiLdTAI326jetKGaIWllh1yYLVfDzM6yoFJC
ls2G2oQXgY0+faOB/WywppJc6CbB+1NRbJdRRADjczb5kwJRUNiiFQjNeWZ6yqzCYAz21MHCSwcL
Aw2u8v3KhvK5xeJ6yNk6yMJsYOv4706vX0SmaZ86a9+KTsDZ3nX1dLOlwFRCpQ4t6jiC8M4jA1AO
CeDUg1mNZGUTWTpTr4aarQU4EMrIFn88le9Um8n10V6lj2a8ZTzQYr5+h4tz8OKrzQ40MRKFgFUh
AY+9nzj+3oa2x1lbXYuLC0QD2icGjddcJtxzGSmLAfK4qthKAoy74Mz79YMsHc14bb+GmIdTIRnz
poK8vLM5NPlUN7GZGNMNrGesIF/vKVo4zNDGpAKngdsS5LSzF+ez3CjWyF0jMB3MBDwBc9DlO9YW
LCjlXtf1nx+a3PkMvBxwdpyNHFGTIsaAnKbzZ/7MvXG4zuilPT2GZl7rMOfcxqZqdohGkPkYDBQt
Jusfka5kSuDj4HyDhCw7D0vEIuzE0Me9lIpeuR31cMCk2QVGvGFWwCgfCINPD30x1myFcwnSqH4j
lRjrmTX41O2r94k5wslLRPQADbHJl8dmgqwMGdSt7JL9Oqdpae5ePu9s6efVJIO+qoEY26POJ+Cp
tdXb99IY1AEHdQBZgSx7NgbgvbkKy9WfgmwZlsXvMA5Dywk9fGQXtpIo5ZkrC2Zp90TYpwKhBPWw
PP+Ow6hwLJNCS0pnMO77+u/z7BZCMf5yqNlnVCWOUBwy9rHyQeA0G46fRhYpgL+DrAk95ddPtrSn
XY42e5mq1vO1xGO0Oj63DSz7FA+3k65GeVcPx9Zo1lI1y1/v15uc7dhykgddju5bk4fJI4ng1R28
f/1IiyPIEtyfUK2hidzrSEzMYk4rJhHUtQgGwVWgor5c3H09xuJruxhj9hRY0RKkBz0luxGgGuC+
bmmb2lnrc19oskM3+MU4s50zx+eRuJx2xVQ8dFIBirONWCRWWLBvAkyqO0F5DkXxhh2IV8fVQ5Gj
YkMiQIKTvAPfG7XZmgk3ha/esSO79TPx3BK4eCbi61D7936Y3iSRdKx9su8Ccu6hpA3aztbE7q3t
udtM1VYCrIXYAF2e8D+CYBoRkDQLsNiMNEwz4Qrapgc/VErguYklxIAjFOFaSL6wkrAd4laDfhsk
B+ekv7BQkqgJIO1IPYo9qwwk5qkcpUEJyVB13iyhvTklaFeDyfJ++Pb1FFk6ZK+Gnx1CacAKpKDD
qx/+CcgCU74GTRJChvxPsoSQIl08LZ2yFxGyFrX0zCsBoKgTCP5QhWfhPb6WJVloMqUeVmC5fjTf
Iaa8HgatUxxQcngqJNthY27D4DtNDGEvbSjyt032PGrYa5vGR4QwO9vQnPbBGIbpoTxX2sct2+YF
AeSzsWqPu2PfYdsLogaPa35yh5MbXTEdKIfoyjFXvuLiJLoYefYVlSTQOPDXKWQKNioQlt77pxKf
8ZQ+AMxg8tvIVsGfOKiBvtaVszQ0B8Ay0IDIrCEVcP2qqzRiOKnjKtOHbAdkNyiEhvsOvrwQir8S
LXpYedSFQ04DqRI1IiQRP+cPpUmL+xbSYbzk8FTa6B52Cw8YPXvdzG5hj74aarZ/TiCABjxDjRAU
3+NEPta5pF3LaAs0jJ3Nmqvdc/btpDrr+Ah0JEQhjQXIvANd2c6vfLevCy8Uq73UQzXEQodSsG6g
cq5fFF7ZMl43pLt6iqDzUFx+LG95RrOLWHFyBn50JbHHpHTQobFBg4lVJvCQIaoTshBy4O+AIs5T
/OkwoO6P+vtK8+LijefyRJgt8wgC76zrBnryqBvInUCVoS6c5PAbNMyluP1irDlaN/YbJQ9D5E5o
Qpl/hxoWiezGxHuwEps5rV186Hz+4nPNLz6NQmsDSUJAZJUgN2C+l2EJbYV68/U8XziCLmeFOrv8
sM3QDXBNwf1KlWpjgpYPWjqcDFV6LkV1JVuzsIYxGAoSNFEifGqrBcnQJ3yCA7wLeRFY/nrfZmh2
kXFGGoMQlGhoaBPjnzzgrzFnDzim8IiVBrQllTX6SwXOGxv+UKs80r7DyrtcWMdXjzdLZJRsJAaA
NYLGmCm2EkHAmDhfP8wCxBAhEHZ+2NYgovvUrlv4ATsOtPH6gw2RDFYPO1jfzLcTWGCB5sKnAaWc
fwisuh56tn800PvXbJ0TM1Ihs0Eiljcmr9iLXkA2rA2XDHv1uFnYg8HBAEKKU0EBEuaZoQ6IffhF
oPEojKVCTwQI0poazbs1v4G01kTu2fHhyQBJYP5apY0LBPXKjWCp4RW/AiWjgyAD5OFsh+GDupQj
Bngc9b4zJzg/TUjN6pKFW7IOK2oQVjRvreF1cen/GlOiXZAXwUtaCoLAKoinixIC/AptNwXvDYO4
BtQWlt4vUjgAsgNRCzwWXa8XA2GOdWHVoAeblO2m66qHvBfPfiBDGd+BsSZnrpRmjh9A+YlSjjvB
FE5v/WZXKkRXJv4hqFNY0k+G2rUQk2tK5DHg7jHJhAWeb6N23Ad5wzpTFQeoOkaIkDQOAWgMEUrN
PgoDs1dVNCohMFwrLy28wqsjdfZk9ZRNYyFCOqQcRYc1JBvdQcYJCjpvsCbrd6DMS2lM8GBUNChK
kgyXqtlMmbCPKkyEIT98OHfgxPQWYwCJg/YsakJtsnDHXNncFgNQ6ljAIZ+EKToHFYgSyfs87VDR
1Psf6FS2wyP14RSfqIPxb1z96SKfnUrw1/o13mw3ZUYu4gYRbVj+XnlqB5PbwQvtdnCD+9LKQNhG
NuXAodPlENmrz7pwemBsrHkWbiGf9z64qPDcFOJZqx+px258J7cDSzWj+3zbbci2MamvR5lYa3DO
hSMSJtFw2IIRBNKQ84QdHAgELePAZgZrF12Pb2NdGrKUWxCrru02dGXPXi8POxQWRFha05gHuUmb
qblYwSACzQ1ef9+5IqKZ6sS7a9HF0n3saqRZzOlzaiRpEc4qokH+C874D1BEnhKtOMMF7KZQBDRF
MYqtJXAQgkpdaqbXlsQr5ail6Xv1W8yWKS7Gma/WyE4Eko12jcCFpt/ujPqHiCydhTNlPXlFZ+hX
r3h2jHFwy0WJEsF27KUniiHqm8JTPuQq4UaEhjD9B2v06iFnG4NSV3hOGjiG3hDp1BkbrVWg3/O2
9MHOXIXCLG7rv2bRHC2pjGmYRBlmEU+t6JDuJBt6dQGAZlWNsxTyXEzYOVQS7kTIz6Xgz8h1YMdD
YlWysxLy0Kjpiw+mzLacqZJbKO6nn9lGNAxGG/Uuf6DGi6GlmOLjWppp8VJx+UyzMC6pMj6BZydB
8VKyJRdIbz3bhUDp9K6wtuBXZqNC3+/FCaxGKgtxNcbqDdZQf7QOJJM/aGU73TDf1uKphY0MExGS
GAF4089ioIlHf84o4IQaQEOv/cSpWu2uZnhPa799/dGWp8W/R5oXKOuqE7Cs8VgB54RgrlTc968H
WAyEL57lI7S5eHFFAvexio5AyWxlpLNOZyJP62ZGB4KNBXArzYO8r0ke1h5sNhlbGIQlZY6EbZNU
Ozkv7G5ck4UthC6XX2meXU/JSEoGLmtAa7deJ6v3cKhG7wPz9PUbXDhNr4aZzTw5UkrqqAbcpMx6
vQycpqrq3N1UqnZbsGuLeOmhcOcDih/Qf7gQ059ffK4ummRoYJXGHAHvy8VdsKUkJVolR0sCc4h1
6FBXydNLj3g56OyMY0gJD9o6xNUvrzcN+j3SEdGm5Gvo5Jt2UVSvFJ0Wj7PLAekvdPGUDammoIZG
lVaykdocdSDAoHdDtBTvRpMYvxEULQRkQI39erGz4ywWM3QCxHA7md7iE3o4QmR2w1t/19qdxTid
01no7jDbbb2vVi7zi0vwcujZudaROhwqBqmDvDVQIyFQUrGwyqEoyMioazQd61P5nersfuO5l/ay
i8HnOwwsauoWFw7cRuEr6smoIQIq7ucIlyggmrczE73mRr1fDZwWBkZwjxifhdYV/MfZ6RDWaItM
Ax4Vto2W2CG+dLnPgn00GYLdGIUTOJyvWZT0W64WwxdWERU1gn6jymAQzS+jU9fxYaHiY4MjoMvQ
zKXNOYCFwdc7w5J653KY+f2TG8qwUgTsQLC6gePkuGk6YTOElR2O8i7q0ZwGi1VNDD2FNP9gCcE+
HPZACnwakMCfLSGZgAoLtRWylNjQBRumtKOjQsVATfTq3kqNtUNxYUe/GnC2gFo+KMUinyBV0gQH
3AO3EX135YUunPIg3KI+CYGXBlLfbKXUXIhGRAESjOCltxQ7toWzrKt649EtYe2BlsoDcDyB24QC
rwtBmsu/4UXeNpX6URLm8AJjO3/twMujeNbO4s1wA528qZzWhC5LF+CrcWcnSs2LYw8IGabNEYat
J/YezbnqiTtLN5NRH8pnuK0Vj1+/2YUd/mrI2bESp7KfdRHMVVSC666qGDC+5AuAY/ijz6fWfzfY
7DgpABkNmYJSb9F0r5a83shonRI5tOm8siG/MtrSvPzpW4PsF2ScszkT+wM3aT507lXzvUen41Dl
5tfPszCChHqghGsmB4H2XFVJUl/kfHA0zFKCibky6hlZOyIWJr4K2TkSuzyUH3CRuT4Qfdww2bpE
gfNnvrCBwlZnUPcTNjxEZeveDwt3havxZlMQjIMo11SlxuWOnoa52WDOu/z3GkkfqNy19cW2cBwA
vYyiDKqA+Ic5rJfhxCxHkYQqHcfK4D7IlKlvEp3DrB9epndcGr7nztoiX/h2V5XjWYoQJDK0zCp4
sbjHG2rjyGT4z2eHxiPfgQY6mSpL6CXzIpYpxWkiBQhJZgbhQwWyRRyvpjsWPtfVGLNoWgXTOSpp
lVbgYZvOWpTc4UIIwRoC8NVwP07stWTOwhF6NeRsRmok7vlAxWOlCM96H4VhkUVf06rb0NqjzWYi
Wrz7TKDMwuAlvevuUoi8VBMwYoQJiMfWeepLCR0QIPHFADiCRFqbvcukyErQLsAJiz2x2PIWStFW
5Pmqh5Vm4m5ufL15LI6HjLwGRyNR+GyzIsPZfQiVvvzY7UGnsaZH8Jx0zmjv+G24Vuhb2Ehgrftr
tNnTDWwR8ZGP0aa30Wp0Tg+s9JFSsfObdQDk0kmGdiZRxoAItFhttrpKwMMiUGlKE9eV3uLMyGIs
7SBZrQn/Blsz2TVr1IXljN2RutVA/gpc/SzqQZPiRBKow8yoeZnQhspL0dr3WpqQ0Gxh8qtInyJ+
vV7PRcy1TJdBECc6xSE60zQU1YmxBaQfsfUbYcjigLiiAwcow6vwU/FGI2qTCspPjPlwR9sQUPM7
gvKPxDTjrWa9llY2aN//Hm+24sDkb1rUOUrIOJEaphJwu3hXLPYJaWEkElUrf5dW9sjFRXA55uyl
ov+8hJf2x5gZFDWwbGAMYAVVLPLfccVZekTE/Qoqf1h3WOXX3zDDygclBHITuUA/7lCxcKofDnKd
Pqws7oUMIuptMk5tjYdac+6VpkY1JmuvViYc053SRouYjgqxR61w4rWl/XkshZUBAIbXL/4Bgtjr
h1Jbpe8KBf2Daok6TW4z1nTubfRrGuXqsblwZ70ebLaPELBexE5CVBXumNvyTnxJwx116e4M3maJ
h14B0LI3sHJfuQJ8XuDX486+XFx2QoNvinG1Z6b40UWnlS/2ebXRlwd7VQErTf7kph6EEyNINd4i
dSLkCweWGu8wAIayi8stOF5Eub6WAPgcfGNIyHFgiy0Akj0P7nqi9loHmxZT5bFJjoAwRkefHewo
7owW5LmVJ/xcG7kebra+GzUIxiDEcI0Vo0mACnLgUr1dz2kv1HyvR5qt6mZE95uaYCR5nxyANnsQ
Ay96jpzBmCy02kv3YgXm95r9zIJkGcPiC4roAuKRdZtF/HJbM0rLQbMf7nDlxh6C0gROusKRPQLj
G/AuPCDKOKt2SkfyZCS+k9ev3/HiLIXxKrXcgavI/BhKtA4MsBEWJhKIEXXzOhTnrwdY2DDpM/4a
YXbbjpo8C3kfd9OoFZ+kvn4Y0c27x1TyjRHUVCNqueQADeeEhn9QVacOBbC+fMiVaW3BLD0rdSPW
UNtDVlKcnfFFIY1RQrNXBF0nKJIwRzSeoG2os/r4LIHqnjurMdPSigH3k7ots3D4YGfHfOZXY6wV
yIKCQ2qGnQEsDjobNyK21nSr3WR3oNEgbV063GpvCH2x11UUDIerHnVf5mBUPNuA0HZW+UKPoRuL
s2V4GpLK4dDVcwbobqc5cN1Krf5xQAaxxMmyltVZWruKBFm4AvG/BrX69R6fNi3wsRFGj73IFVzf
fKOxGyS41sr8WvyqFwPN9vcq6f1+CjDQh2HLm4QyfAhRm1FbtLchu2UCd3XMpQPs8uFmr5YAWxf3
Icakl9zIzY/0+keVrfHNP8g+0s/460XONsEJLEWFpy+StvaHRnYzcAZN7FBv63w/6uzvWO/Ql/Z5
7vwadLYfZiPPVgCWIeWJaJihXdShTq3qCnTIjK9rV9vFM/ryGWd5Fq73ScVkfz8jNuAd5xJ3LHVs
wnesSbtl8/vQGZ2VqbP2lLPFqRVMLyt06qBV3phM0MX3tUvjAjykK69VvtdGm22EgaDmKjhLPycN
o4cG4DJ0+6FmKyDa/AOX+euJMztcCk6qJYaOR+OD8RDhPgO4ki2AdbSehllZEfMEcjD8mjCdmbjQ
QFuBQy0Cktu/Z8v/u3K/a/71v/j3t6Ic6ygIyexf/7WP3uqiKX6Q/6V/7N//2fUf+texfM9vSf3+
TvYv5fy/vPqD+Pv/Ht98IS9X/2LlBJCtm/a9Hs/vTZuSj0GC94L+l7/7wz/eP/6Wu7F8/+vPt6LN
Cf3bgqjI//z7R973v/4E8vRiBtO//+8fHl4y/Dm9jkjUhH88RHUQ5X94TfqSf28+/QXvLw35609G
Fv8H5w26hOCGRPXTtADXv//fj5AFhIMMBIXwXEcy688/8qIm4V9/cur/wNUPXeQCesj//lFTtH//
CGlzlEBQj4DaCZeRP//vVZx+7h0/vxJezd///kcOyB/cZkjz1584d6/2GBX5CtizYQgNdtoQ2s0L
hGPVpHnfZRo4obKugFIbaYc+qvUBTa5Pg018PeYGRx7AP6t2IQjofbX10wMnH2t1kwBU1dfAgCmP
snRb1fdBuEnLDcv8UCrOgI8AIE1PvGpVFHLdgRDIvSrisZdPMZqzatA3uPGt1R5K8ZjwttIHLhtG
FhiTeaSZkB7ow/CQ+LUu+jhLRK8WCkOOHal7z4ZvYwquIqg/KXjNuZjpFf8Yq4c03nDSJmLO7biZ
tJua3HLxMR5QCE9aA4A9gwFim8ufVFOy5OaYZ57KG3nmtMTJ+F2bwjvBIMl+7Ny+2BXv0XsxOpAd
VvuoMCKJWrDutUP0HNopMYZXgQNx2eSmHUjbse2FRzQgy/BI7PU3RI34mwHdQgPaRthHDr4XJMWM
jj6q6F5kXD/Ar/kuhwqwWUCDKA9Nv/HpP3FbeBnppbQvIL0QR1D0cO9kysAlcqv36oD/Pw5G2z+K
GjB8amyA4wQs7Hvb3IjKax9KBqjNOvp1dDFw5PS5GQ8VMEpxIYO+KRhxNZjsNxHsJ+WQEN/QJN/w
AVpU8h8lGmGa1AiSQmcnxu1y148coda2cgjsWN/pavIa1lu+eq6YxPBJoVfVs8YactVbeUYMEAAN
nn2IxX2d7BPGEXUKpOQYi6gHSbuNElEv210xVeA79npYYa71sKBRZROlfV0O7keklMRzlTznzCOr
HVNQ9XNygvYWXlznIEMnUarpgobeSVtgN7lqAxxUxLt2vJViL6DlZoASk/tIc/jO8eGHB1+vdiMV
h+pJRoKsPotPucV4EePEVjdu+LrWfVhmFGc1+JbGpzJ4RxNFX1oJpxmAFPmwClBhzDNE31moJzHh
NOmW8R8U/5yVm1J8DCJ4pxaT3sr7Mn8FiytS9iVWSXTL9TeJdjclh0DyNNUS0BXilWbTm2Q69Zkj
RIzFF6c0o0Rdzd/wICtTc9hqz0tPNbqjYjfwrahA77JZR6eenNTRHLdarINl1GWv8ILPn7IfCUQr
gSWzFuB9+D9fdKrJZDtbVm965ts47fjSTYFQstAib6HJLbEKLB1w7j3JRrvYi/Yt0XsjSze15gi3
bH6otFOTP6jkPqw9jdmU/S3COp2tz0R7z4NEzwCLZVD67Q6FdhdKhyF1UzD8N2p0FFH50U58lehJ
BPTcpnUF4SxK26x/zpRvUnHPx0d5eJO8UXzuK4cAwonQgvG/KznY9cc2vuu6u4J9Id0NGG3YdNB1
fAqJk8Se0oJYDmgjOGfoBWnvp0qCadEmrFgj9L/XnVcJVob3PIBqAzlPbYMd2bxW3Uve37LJXhFP
ATmAeK2P+cOknRnlIei+9+JT2m9C/1zIz0N57xuNBjjcPiyOvHwDZukIxlv/PtZbmLuDrPgYcfdd
MtBORB9TvSwHgy858L5RSWQc1h20hxz8tYj0QPNzRoNmc2Zi3TFIdqA0nWCreua4bcHc5fglo9go
wcsKZUvrHQlgbWmfQE2tJW89NhuoUAAbi3TKHIxgUDxyL4oIpnENHKeMbEk16NVwvjjCFs4BnDgL
5wC4MOiyxM8+C1p7EsQlF2qqOdjqpvNf+ulYhk7WmzX0XrkNLOBosYCZWUlusvegN/pOSy/K9mQy
UE2ZvWrFR9Xkb5lDv8exkJvYgtP4G7Jq6DjTQPmSHGU0faQoQPuqbbG6gYocwNbQt0LsGNVtGwFA
vo1CN+tdPnxQgZwWXnjZwAIrGhsUoTzdNQ+hN9ki7yjxjrWam5zXOUC4HTVw8R8IcMbFHiLHD4zk
imCtTa4AL4DAGg11mPQOFmbVaH3IyQUdVHq6e2yHmNPZ7i7LXmvtG1DMee4G8S73jS6yMwTe2M+R
kEispjxHI0irwCvr/aackKBA8MgYmYxpuh0xhXJ4gBp5b0boBRsGvWh1oHABiyeDwXyfTqlqjZyh
jTcRnEfU0gPoetRATjTRGgodP3fQstuheuCCPcc52bemtuDmUt0HpqBX2KhGQ2StuLNgbBiiT0R0
M8mVobuQH2GS+6PPXXk0e6In6Y0wbGTBU5vtGAEurbN3BFW46A1HDajcdXgTYvnUTg+1MhSoafsM
b7NcPrj9Y30TWhDzA8dnyGjC7V8gLeFqVwtMBv34gikCz+1jZ8Ip1t9k8RElJNOH8waODbyBDB5K
a7mZmbLnZ3iCjCuvQPxMK/mzO14rCylPBhWWlYbscHbN6RyqmIfMk+3smHB6764OubgSLoacXfUq
MqGCJGDIeAeu6GRmLr+JXAKDNNgbGOJ3ycHYH4k9DtiMzRrI6sNL6det7/Mjz259uSgHYHIqwH5v
hBYXoiLQY4+z1Rfc/mAnAeKe+iydyJv2Vh1Ug5igKW4ZydC+q/fFQ/uSbLND/j00ihsJp/ZNMSCq
04HVNoO9fAvRHFo1qLhZeFCs7D5z0W4GnZTmsHdcZlVwpNCrOwmu74DWm5OVb+vehPpak3QAEfei
YKAjA+xkwPNDMCy3kLbahdVakh17+bPmAei8YY7VUXxEns76SX0ZN8mRd4Gf1b/es2ZdFJ9f1Oy+
6qM5NJXoh2prO72bTG0bH8cH5Fg2yhlRY4CublNgdRnb8m4wYMLRAWNhhJVeb1B075/8I/W8zMz4
GW2Tazknfm0aza61AXpXwZXDb8fc9hacNe5BXiRb6TV4B+YyxN7w7u8S0YJYq+L1cdccM8BEjbI3
+OcWkD03sLNt9ipJxtdvDWolumY+TzAVOh8WLU2yOptgZaXJWVfSrR7h/tBs0FFUGWLuFDCN0Uyx
chJWJzb2/UbZZvjtgWlAbXjc1mBwVnBGtKvcqg4AdhjFPjgAgTZmemvkkR7eaBA6a7elZIkwbcSH
sbu7YDBh98Lm29jfcNk3wO9Z1S6abctZ+HN8afAKYpyDmHk4S9laxykqxWYcozfbJKKluUrk8KU1
MXpw2+3bu2Ef2aEDGiRBidXwN6jwujgtMxwpitkRhwHckbOI3WYYFFmTsoVeRC/xhRGTSLewAixP
4nk06h1+JpjNDzB52R/TLQ7eA78rDfYxwM2HMVsD5y3Q1rCvATGfp3mCwS2hjk9dTYHjgjm5Q7DL
Bq9AIoiEhtTZOB/A+BOBWz8x6M0xWuTJAR23SggSoVj1TcTZXHqXi0QP1ecJ8rnkgZDHHloh2Qq7
zSgD1+c21aEJiZH0tVHA5KbUp2yXCI5Go794MGGeYDOIfGxfeyKYMxEao+D+RnBnONW3Sf6abSZP
QJ+3+pApxgCbjMqIfSC7ENVHHqAx1U1ILAahtgR05w2Ymax2GHE8Kv6myqxgBGLZqIctsLYMcvwi
mOR2lOxb1hFEiwP4mE1cHsFpZqXwczwOu5o3mrOGbhseXRqK0eNGAjUiTJsLg3+BcROf/2D6benv
czRHw/u1TW4l2RXJfcNZAq5R42FUjFgyOOGgNjz4xjuNP8RgOilON4BIFxsJjGZym2cNjfGw6z/F
Gxx0Mm11jh7EH+kO9jZCYCaH6oBJm7KD3nF63HkIM+GqhGhbvYccWuF2NS5jktEIbuFDsQQzae6R
DY34W6Kh0oy2/HLapmaKHNudwgEqDO85lxPvIWXxYUPQSyZugCJnp7Aljd1s11mB8NGWnBq4HxWR
rTEuB2uYm6E3E8GAmKKXTk3vifV9nt0hWMomR2n2Qen4k1Mo21LzeABmkbAUbZzuvpMAYQUHNNzF
Jn2MHbvstnx9SrjnNDiUWBwcd+rDPcdsYmYzKG6SgGLtKIJVdXYuPPYGQYo5sPzc9MlJiA+ZDBeY
MyLM2Bn+P2HntRs5lqzrFzoE6M0tbXqlMiWVUjeEpJLovUvy6c/H2hvn9FQ1poBBY3p6qqVkcsWK
+OM3hkdemcGA4hvCT0U5zVD5s72cPw1akNf+JDh4AZO22nl67Oijm4dHPTqq8q1C/zdxjPRLlOl2
HHvTTF/8Th7CKPgxIS2kjXXOIHu69aQbO9TH9d3WbuHXoBKDSwiVnT8bqGqSjtAAJ/lQNbtavJjB
x3w3W8ZkT89dsqYUWxQOkAHF6kwi2ShJtiU7/KP2+DMlKsjmNEeEJnxFD7mTVpBHsMDeieKG9vAx
Gw7tTyhHUDMJNePNoETE27x0DBJq659mfjWG+05tMTHZGin+wbUzWSexdvIJc22n+REfMFCNXbHw
FsleRJ9nWobHKtstZMUIPiVLEPdM4FmJgbUts8gvbfFDNGydSOPZAy1pJAyG/VLew51Zvtbsd4a+
B56d3tq0T2JGWM2WADiicJxYdi1ayA/dGy1bsOyUlBPKWbegkKX2mejDz1b0bnYHC/RcOd/LAX9u
h2wcX4Baf5N/mPuETmtykve42yy3FJFk0OiMdPTMA2eMQBiacQY+xbKHGuK38MpcQrxThHjK7ztX
shOvcD4xSF4R5eRi+OTxEeRB4BPNeiHQSfPdZpq/msiJhR3nfpFuCNTh91vOotNvm9qRzIBvNT0v
Q6A7xHTc7nzcXe2HN2wf7p+rTrWzu2Ml75Zui6szEzC/mLuG9vYkEjjFbRXGDHZ8iPko8Ia77bDA
5FptbTJAGU+ZXXP0yg/9paNVH/eC03zqdts4bIuNt2V0MQlQPWxIaG36ySWZJ5UC/twA+NLdT1nn
Nbm/FO6Mt/XgNZJdoHDKtspsR3REs9enG5J9s4Sxco9H/hovVbl940nadristObPu6N8rwb/dVCO
A7lhbi55gASlAzaVga0aG4nvVMPJ2iaoJ1szp9vNJJ+W8jTOdyc+VdA/cVnNN8ngmZqXZYch9tTI
W6qfLTF1wiGzyGZzUVHb9+goLqe4eTGKIEPIX7n8nCwLeh3TZp6PXZVEzDFzCBAHfy6KM5QBx4Qo
oNHt7u4sk5u37eNLpxHP4nOJJHuhcER8GorjojyvbhG3Ud81im3x/psPZountLJ6ThXxRTnK5+Qw
v+YtVRzzb4okczzwkmMRkb7FRFt9FRfi0fBPg+bEjtI23vvab65dbGfGuhh127fstZCoy2fuImzQ
09qpuBkz0l9sctMnuI6WPZ2FN3OlrdsTRkniZtC3sLIaW4o29Z0UJg3L6F02oE1I7F6vbDisJ9ZI
hG3dZ7qDbZWcqI5xzxRG9oltmKflJFOGxyNw0DK7hbBd2v2oP4qtN2p28qQ4orVZXgqsFxVnIU8n
DaTBZ877NI64qCMnFPtNFpKm5lciv/mumU+GEpBE1ES7MX9Ux6PGuG76PXklu7EIRt0Np2C+hakt
blODhJNXTQzu6TUU/IrvDf4JMRyY9Ye7Ot1mW8gchNDsSyAaHYPTjSJ5hlPMfiHbfNLEbfBYHwBC
V2SQ/KnpmLWOJdt35M3k9lFxECXCf5K9+Oc6/Zgbk0ut2pfRXlKdcH4YFYeJFDfvVzzSSaO6q46C
I4jmq8wKz+wbnObrbvnmzdgQQ7Yt90PIbKpvMuyxqAiHWCQOw510p4RQ+2Q9cO3b2U5/F0yuo9xP
juu0ENMCecsueSakArMHRAdoFxkO+euwcm6IVeTNuXEsinEjXi1ECBxkvndeYXxuqpcShgnZmOVl
Ke2QH9c/tLU39vYie4N56B6jU7RZ8Nw/dM8RE4thE2/WgcIINvexthwKj2aGwtY0juwoB6AX7cdd
3TKkGbZAm8mXom+azzsBUQbQmm9I4FpB0j+rOrp1V9q0kqN5sur1yq5lGpbdAVQJhz5y/IbU5vgv
lvtp1E6keTVYxyuHxVEH3GUc8Er1s3utsfcaf6At1pu3ubth9u6a17Sztbf2+/6if5ivKREatZ0o
Tvme1XZ8MnQX+ORUfqvDVu1vRrmhgpDPdDed8ptHiQTHpHF4FbzPwY0v90sWYTXvTYPXps6QfI50
nMPJ8Kotj4GIIzeiyd7MG+km8/5f1l0nOyu394j/oUm1WWHbK84pk/npjSQDnLpz+xUH+ZZI1cgf
DLvzZk97Gj6AMlf6hnJNK+d7Mbw22RuJB5yoqGfzfiDGR8o8HcKw7CuguLi2dVuBfqDbNJ2L00FM
L60HZeXgt1yKTo2xtOZnkAsUul+vB/HFCwQQRHwj/PSOWYDiRLVdxYFhOmnGCbWjg3nLnPpbmD1C
Ic3N6jYp3aaP9A3z94UPymV+kY/KOX+bWdBxLT9HsiPo9lxzkM9J+q6GtvRt4AeQX9Z6I+9xtO8k
3Omd6Qq0+oJlvy65nLIuIWLWGQg2w0eTKBCPa+C+0LNwM9vylf/HqlzJ/OGjRQ5FouiDwR0rsWZt
PHFxk2vPsxDtsluBF0eaNuAnEVEww26W3VI6lgQv16eQcOzvuPLW9KMoaNRVfePql5bCpNrZdXlm
T1GVxxbHbyI1Llr0qPD98Bm7bSkxnU4ur0XWe2nn37mgEArMDxSFNt/RTgq1Y5WnTNgJqj9NP8Sf
AtcBqBLD1q/vfCIkwx53ZerIKBpv+kN+59VraKjs5bHkZQlB3a5R/A0R6g6zvXeplrHlD6oteFJw
zxgnVms+0S0LeyLicPGaxJUkckOoZu4qoV0eZIVkRkeVuOeq1w7BZPwy8upxv240d3zsM7ceXFLb
CCqq8z0BiAoNW3XqoyNA3/ptIL4Y4O17seksTG2QjS+D5IdwcgX46dwCuxmX2Nvwkh+o+NyXtvDK
+EMNDEev721hdoUX3U7OzXIyqY20By3JjJ7Md1ZuyChkeCwwp3C5nchsIvGLY/ypf1KlyGPiYUbm
Vow8any0nBsCKun9E4fbjOSgeE8i0LFX3VryNcWOOFyE7XCvF/SLwr6aSCf2SyIZMWAgmC5jFLEz
wVGmY436342D8Cht07f6rZPpWwLSX3kipwXuw8q61J6tzh/Fh/5UgcRcOtYRoY3H91uc2dWPxpu8
kCz35FK8q4/3B7H+cc2is5ERMcjFGswHyxlOq2pPS57uO2UXdUcBY8UexojwUCuPUnjNLAZfR5ve
eZHi94GB+3P5HumFXpcLMY/8q6xT/oNP9ZqcCZQkE4JJVvHMfUH0ELfix/Ajtzxhp+YOmYfOeAz5
H/ft5R4QI2rMj1pjc7v7vBgmmVPWa6ywsbkmRy545G6prX90q49m9yOPSLkN+sXmPxOU65GCVN3u
nPhnxADf2DivPGxVctA/aLGNmkMrHZO5RCbPzhl+AjYpNMN0JQinERsf+Mlw6NqLdXfIuGxkzONt
DZA14F58TV5lwigU5yBKLguq3iHVRWahtaISCRMT9oF0Kq19MK9KRCqPQyKW5YQbEm+I/1kHbJf3
loA0lT9Ue+kz6JD+PLr69/wY4xQ+HwbyoYE7N38lBoj/CsNYGlteZJl/2huYd00IhwQYhmE0xMbj
R8SYS+fskrMxl2QY0pmzHPQMzBZIDKRvpIq1TvkkGm5CHjLe/mDiowN5f0Vi7qFdg4mTbhWLvrAZ
ODEeAc10i3ntGqfEqbbFrSUdkEUDCcaTbXnpi0qrH8xUwvcpJe2Hq9nTXR4+D3h+SllP2E0H7kzn
tqVViZ5CwkOohNCJ2eCxiMjeVqQQ90vf2hHL44ReV9p8iQtKQNkmQZbvgWAkcu2sxalZMNMS2MQn
dqOD3fv4JpQBzTwQHOjFhHeg+9/BLvk/2R6/IEKDx6uuKQw4HGu/wcdFZFld2gPCAc7oNnvSJ1Iu
29G/L65qej1nu3QqTmP/XrkL+By/qrpVRq8Cocnsv5JPfhGFf4Pe/uP3+Q1bHjqMF8YQbBdDZzV2
pMhNSm9hBnkEC0u39H1G7C7kZ0L2MapNrj7k2kMWfuv9LR4IvQsS7bTEfly7cuSDxBHHYhm8r/FP
CeJM7JcV/eu5YtHaeqXizuJDihiUHGXgtA/6y9nOCk/FWubLkvwIpE/ZYJYXganrxRYgxZV4DLsy
JM6YvB1aTQfkJBWOCgVlF59XuQET48LSC0JSdiy+yMnpTqB2cAHu2/t19dSdh62R/BiWcyIf2mRr
qHsmoowfB2H17hPxZ8QPXbfL9A1rID17S1l+Tm5Idn0XXxYpaJ6At4bPyVVp070Gwrx4NnntuE7i
jfkhRm7ByaQLJIMo3NEV3XirDNUXpMd7ss3JnCY9ncUvnnjxPVjMY5Zd0yEguDzM4eBE++kL2KE8
xhuyN9zcwaq2soEXm9DTyE902/pRm64KeMDdHTR/UbwwPbKfHIT9cn9MyuPdPJfqPrZc0B4WxmH6
mGWvGFtwYdWhvZzlwiahuyDj2ybfqfE0xJOK03D/UDPZ0ChrPyO4Eik+TsMqm+ar/xu5e6UV/fGi
qbC7EZmZBOL9Rjual1Ymp5oXPz6sVHJ8eBK3hpBnr5kEDSsz2S6BO8ejcB5+qH/ZJkryv7BKiD5Z
1bo4BkJT+Q1ibiNFL8N2rW3zJgU84CUnaIJIHsWRxK8a2LH9aDTflJ546u3d14BMQAyXTUPv7XQJ
gKo3/tSz/T1/LKvN2uzKD4Jm59+MK6PpS5IzU8HeGbiY8uSfQugskqfaoOnz3dd1rw0djWR69r7Z
iYDnRf7gpfcjqCikxE5+ez8rgiNoQX+djP0UdHBYMrvnQq93chqgBGEB+Wl0PouO5Dwzt1o7Js6S
gTbSztlwlNj+uQSdz8TYUmMd/gvjLOFufEQ/XPx8sYEi141YuVmiHeDQxGyc6ySQ73AvMNUAOCyr
N9F4AjNrJn/BPyd0esm3iA8iLFXxFc1tZK/WXLBraTzkhr92wKpdgKDcUe1XH1YSDPNfSqb+n5TR
/y2Z//jqftuq5OagxNV6LTGlu8M7mFx70AUPaGb41t+4knRSaWEHEbU8xp44ueDnFSi8cBpUV8mO
9z3VpHC0k3hNP+BPI0jvXrv0IAOkEcE52jlR2Yf79yz4ApHKqy5Lkzak0i7P8gegbrWJcg4Gtk2m
Pf1Yh4CcMey1IUuV3NX6L0sk6Zc+64+ToqFwkriJ4Uf9dkWES0iE7xQS3/nACkOcbcm/rxVBew3f
QKWSFwxGp/dM9IyeNU4OsE1d4IqGRtyiTDKdWd6hQEzYST9QzwWg5wO18hA/sarmen0woV+soNfq
st+AgF2Qq3BjE1ftWBdI5giFC/4+dRc+PA39KnsiKc5kwTBumd8L2zjd96u0PeauLQ6sFHzyuf3k
kVe2elZd4VgciEvcaY9tsdfejGcl9vUniCFnsh8+zr/SKB124kc1tc3DL6F+ZNdBHLDssMuLFYDO
hJ/lBUBjP3zEm/iHdSyeIhoGBSEDvJnT/FRsO1c5wQyqGXvB3StIqBEywfkHanv4r5UvbOV9hAMq
QNqGRam72h+wTvRTr/gszmlLqbTFDRaH/XHY0lpsCUh0eGjb8JTFtnHG22k/bXgpHtaeWNiyEdml
QRSz9HCKns7EaTbzjzj47x3C/6RE/PH9w842JFWFCvf7hlkYRlU1SA8E8MfKizUYgIpVsuFE12wv
N+Cy2b8zs2naZbTem81qDwNOvevB/LayJ5gkSDKm0aLC7UYBxREP2p/w5ub7syx4dbzuWoRPMNH8
rL/DF6vPxifVY7JhK+VMxR3b2Sm3VzqDqLkg2Oh0I1Q4LPcBLdjQURITe3m/R07z1H6HqhtTKJpA
wfmrdyl7OUdDOAjBckxr36igIGyi2z3dMA4StTu4KpVqbYznJxrp7JZ+zOBIwDUEWa7D3vhuvYMC
MksJ/TsAV9S+SkgziULxtEfrcdyFT/J2ro/LioTUldc1uz66qt0PDmtGbrxbRptRPSHytaaj2DmW
azz95UuS/u0+kTicumxiBviHRCMOe7K2cvY06YFMZPe+9auTpgKevOv5bpCOEETyfqfCJmFwGPyq
PLXDY9OfBMMLSbqqCg6XV3Cz3JkIop8SLQoaq9glvVkKgyTfTgYTPA+fARmKis7eka1BulFqh2bk
TkB0curCS9ztDTUo1U0XbcPeLV4TvC9iLnW3VbdVGtCalQ3J7nRiObSXcUuNaJySdBJCtiE04wcA
/puKHBwSaxk/rtzDwGcSa0YANipjG5APCeVksVtIHrF3tzxsfOTJN+hbLwQSRhzBPcAFc85TwYKf
drHAVyjQ3ruH5Ka+6j4DG1sN64n40035Vme4Sv+NI/FbtMH/XBIS5FUyd1dt4++ClYWcUU0Xclij
69BxSQk42LVb+TnlUnVWU0xWGtvpptLYMf6xdtJexL/GIGHy9y9dzj9/jfWff75fkjKC6yr9H2M2
OzE3eS3kQGCN6NVYPFiANis23sZu+FZBdQEu5b3VvDI7SJ/RC5ShNQd+09D1957u1KtswLB7b4UJ
3oAk8cdmFzw7SP1Mll83pgRsTtaoBuD0bUSfjlQOuBMRuKat64juZjIAf0VvYJtm4eoQu30jsq1n
6GKyK9JlQto/9x/zkZxMvMZtE9CfORjCD3Gsdgf68M7OGJCBOsITo3dIPkls3xOKUtsKyxqSQCHv
dE59Mh9mV2Yyjz3lJ0vDVgEisOvdbIc0msorW4oWBlrjJfVGYxKMbFA86KAjaMWvPznvmyt1njbf
6d8V5+9m8fLaH/xeT//5nfzWeeZTU9cyQYHQ+SNxM70PID/fxshAAxuLnS0t9qXzkyf9OuJWX/l5
wJyzEb479n0ff8+Ukv5tBGTw09FKY2Ko/C6pHAdBjNqed6Q8LOyWaEaxihnBPjja2/9lxf8HKf6f
fOpfat4/P/3//2m/dU9aTwClUvLT1MCk4QeOwiyNsItde1vHp+lyL3k78h8SABhXa+SAM45B71UB
0zTLBXskviimwdpZp+4L3Mc1Yd4gtub617gL9vhs4ZmnvBTQtw6pN+9Z5DuLr23BdKGxjLf/Xnr/
dYL+5+P7jcbSNlGYDEK6fqDiYl2Hl+nCirF+mk5F5spnGhX5Jl/hB/Gea88qSCKBp0GceX97tL/c
8/54tJBWuAdwYcei5j8Pe0q6/ESeu+XmijPHzgiFT4I5YluvoerXK/PP1dl1x9ZRbeHR2CTkPK0r
SAQlDtD8LF3j3C51W+VcuPVHv7g6GDlN2KfogWYV0VYz7fy2xjXi6o5EDCIDcdZgGCw8Q9fw2ICw
OHDCT4mOl1H4U/1cPCtiRLbHb2kFp6kHYuxJNdmxlPW8hlT6KNZe+LdgNvI+/uWUyZjH4n6hmbza
v52yxugl0YwE062wIebuALFaZXTt2rRbFAeCdCoYm/xmpS3BjrHY0LZo3ohFZBmCb9tKJLGw8sXD
OHEFlVSC7ZSdwEWYcAAHqyd1r39q+eoPRjUDfKSqvSsv+Tfc+Pknz9N4q7Ugys9q/gIQqX7Fr2w8
5zyQzb3VHhek+/pFHS5Z8wKF8N4HiAzH1JODtvfMlHX4RoveM3AiJxd9ib9SVM2D/Gme54dJ9QTF
1xq/GUmMkXYqvc2J8G3Yxz2Lw5txgRGDypaj822kdGIbsIUBjDh02Qn2HvlVGEsM1maUg47TRXPd
+TNMSAYJuhiIaXe3NVzh686XqaDmsgKY5HG5mYiyre5B+AQzXGcx77cAhoFK+Wajxi0WP4uXnBip
pysO01LOUOQv72rvyYXfngbAMdHlZg+hvhFTnJvPq4Y7g7DzlG5HFx4rvEowal8PZCcrVrBggqr8
xRUNMiDA+v0InehjcNzBUzA2gTO2cFlBuAt383wUh5dmOEnVJVLfy+wz7K73Oz7vu+qJrXW0Sqh7
x6h9USVE12b5SkMNrHoPuJwzJBZ/mRNV819fQWuVNMIik/8IBojCJh0MlVcQpgY8YSvy4CFNlqNm
LjqIfgTjBv3Tq4umwy+FlLP6jKqsIwmmNn+KrJf7BfgZdcI+kV9rtn9SNsP0RjTYeOa4WUYnlU/6
IJ4G42TBIbxvhoQbz2nKnxgcbmr+YWHYeSO5kSe0PG8WajWrSDkKFGmwi8StZhYgsU+xZV67ADge
EWFU6akSLhOLw7K7NnxBNRIKm4Y9lHYrAJbsxJTnBzwPpZA10QvdQb12BF4kueuyjXgq19hCAV3v
OIMR79YU9viWYVBBSP1WFqB+O+Im/mrOINhsg5XZkWZcnB1AU7hjfWyLHaIBe4DgXcAQ3ma03uCi
LJhS38xPLCxXYFXc1rldPKFYidI9dq04Bb4I8Q30TaW8DtCO122KNXsyicic9MZugBk4waIb4YYc
bUswEAdafCI49yxI6m1aEfZs2VXtDeKz2ZI5teu/yhz9gB+2jwv2JVxUKBDKc9i8phDo4AOjr0i9
FAYbqDDwcvQzIu8asUfuIM/oJTBM9NGLB2d/hjgH7MIarvPuuztimxKSkqeA9Rt+CMy+Vhs2PqK0
z4YHixkoBP/zCjjtii2xHgP+W45TxL5pGzGz1G8hzzP0FP7g+JkI/l18ZPRNHaNg8W6Pg48l8bZi
+QmNpHJF0c56B9T+zsbANaYdH9P4meCBxxIms1vDYWlCHE1hBgMSiWA2thl3NC9HKz7F9XWaduU1
C7Qje6GmfI7GTavv9PtuVuzyuzvIkHHEoGqOWXOsqUnjdTT89Q5fr2fkB4wao+HxqAlGdCJIbLDD
BvWhYh8b+2q10xiRGq/SHsLiqC9uz7wPqYy1X0+DAElvhdN5OaJsb2qu0ntqf9ChhKjEzruwu/uF
lTKs+3WTq0I7uj/gnzMSNdJz8r6KCuqj27Ergrdec5D8pNx2/G44ue2Wr6jaYg69JLvEhcDUf4Fw
+RPR6zY7f6jyYM7S6IQACwRHiKD485u1nDMDwcQm1eGC2xg7AYQROdEQ5w2PyplW0Y7X34MV8QpW
MlL4WP9MY1dnVZHaJVSz/NHk7qxtcSe+Q3Pih8QOVKbhERp+Rwaw9DiFnpG4KFcKkawYhw/BacpY
oGUuOGkeYBFB31h4oDHsg9nrqHT6rEJVb4JXUe4hZf4cZdh+OGk5WeLrbwrQOaoMLF3lTU93JDk5
CSmQxBh8IdclDyuvkC9s9LoKIFq9ArtNzE1NWbGnslAmiW7VP83tTsUTxs272WVCTgxUbf7SvGew
lWjOb4XLBhAa6wKdOnOM8EW5P9aYcWtw0wJNOIvtJiWGoGMKgkczBJBGGZSKM5vAyh/m704PuHSf
YnDn2RfXpsEv77spdOvnkQAbCuS41UWnEx8xU+M5M4K59d+sK351vr83VLKl4rOD2JB4ot+QL9ls
c1UWkNpJiifD/YXfV9k5zG6+s2NTuAqF5zsG65TYNG1b6FXdDqKcG7HczWxxOjL3WuuOKslsQ96A
CYXX5slQbRE3cpjzHVsENx+f12mQWgOz8VsDEWbvd78pwy9M7L83q8q/YZdYZvOZDFnGp+s3uftd
Mys1Sem+R39AqqLt1dlmRSJc+6f6CY9kCgMkmHG//EDPt3rERyPsa3dZnJLugs3VOfNzyEg/rfPf
+OCqtrZkvz9uhbZVl3ABtv70qa+UKI9T+tfwDV4/vSvPV+t3CRN7vTiGfIBxqkDz13UnWmxR3ErL
qSjWTdEddl0Hw9nueXUtG4BK6V5TFhnDpY3OQ/yaQic/rnw0e/4KafwkCb6vcBulT5IxuHBv8Mjy
9ocuMKyO2yKpD2kPLXvq7Gi6Wcq7UG4HgvlSW70q+g5gqS231nSABBbPHnDf3WNNDAdidWEyP+Qf
GjIr1qk70wsvrMrjHUUG6s+thHbdHoXpebrv4d6N0k5m9hmcYgwqwkdYd5iB+GlhEpT5HUdW2ESH
cZ+3V1U7a+P3CpGwudloh2WTMPCyp/fYjMJjB2oz9n35mj2z/V0zTGoteZA10DG6DJJ0llcz3NSD
HyWwBLyofTKBLvMrgJXSoPn0pGU7TfsGJ53sWCrbQtjM/Gx5XxKcGR3E2m8Hu4fBXGG3NkITc/Ls
Mik+d1R5f4GYpU+BKn/F0NCtc4G5Y8xV7oR3v4q9MHsW7oiUvgaYk/z4gDmABkzSfUnx2RDljnQW
mG0hujcOkk7ZcgyuFpg15PJS6UnRoKTQURQux2XgQoeB+2qhQAR3dhFjQD88DJvkWw+Eweno6hii
r0BMsq9zLdzk0edfA1qkoM3j/0wirwlR0KsoGVxJ0FV4WoJtjTAgoSfuykA/YeflwxZrD338wr4h
n4MOMsjDtKf0yO2udabEH7Mzd1daXAwVExRqIRQKP+t9I3OQgGmf8y70YP8cet8MFtfYL9hAT97o
M3S42Y6/9ps7nl1kT0AXPI8HPUCP+F0f4EG/VB4CFh9y98SV4yRXWQSqIM4j+lAUuL0rexCB0uv4
wkaBtc4WtscE0nEMfboNLRjfk8A8r1LcJbCOrKoPNAHrQkXdQw9nyrkydPG3d+NgPMUH40H+rjy8
C47CfvxsXuJDVrlp540A8gYP3daRQa4qCAdCCBrf+wUapHAcDlQIukHDM1D8TC6Kya/xrAesIbfW
Nt42L3d3tcOxfMxaPRkS8J5btXHMR+khuWjXeruuAAa0EShNbe2h2nQbxIwsMvmdtM/4+NL7gInH
mMt45X9DZ6nc/LH/ljBHstv9Jz6G2IOMx6Z2ZxQNsDLcdSnBb6s/xhxXNeCq70w74qJxyGag/jbX
ie1Lj3ZZ9kZu/MXOc1cm3BQsdGb5t3xKE7EYHJOsDbQ50C0Mn+R1K1l1Qa6AMCFb0MtjX1+IMYPK
/98LtPSvNZCZdY0yw+jqd9xQTmprGWJeTTWoCyejzL2b7/2DtFk2MF3BqnvWLQ5f+aFFQvBXDAFP
sn8rwlwNuqWCJEt/oP2YoxlFUa+du9Z5KkoH352dOjuE8i3SYH47DQxDTuBK4/SbYhfCAzPOVY6G
fRuFJ/wSGVUzaJ4eYg2Z6x/K6cqcY1lA30mzqngqmxkEapCQSa1BsGwGxjXXnOidNVFpffbRXp/c
pSb2FRlQv/g0RSUjIWp5uX3O0ZwAorLRJsgkppdyssHVMENyQSXzF6DDtLVRmKLOXsjNjQ5dsmlF
v68fEmkT5+8T0vZ+oyq+EX7odGJxfyQKFbqsI4QP0gJT0ktrGyp6Hu7KLdrZoElPEkue3mlxqy38
lLvJNZFs+ApzvdhA9kAaFB+r6Lhy5L1sVwRa/APSVUstIrCGy2ncZNpp/Jm7ClPsQtSr7oBlzRS3
1yhBQ2MlKxtT6r1M5pW71pY9h3uDbXjrs0aRXNyGA+L7Op4DAmA7/RRPdwoJoQPqYxjwFE3SemG3
po8swXQfFLYGLojLlGUiCy24u3LsdvEZGuXK78YuKmVg+5Z9S3M1xDr8niN0xGwr5k5Ix5nDGZ8n
7n9tdghOa3QX+APZDcdfcOYHA56iK2V8BpYE+Q7GzNrnwz5aOX0o4wX1Sbc+W2cGZ3V1Vsrw5j3l
fuxIQVtxDqgtGTzcU4peBJfuhWbPkpAGoI3YGvU+gYJYPWjhSbXe70BNbOHaGtELWp9zXnnZfII2
CpiER3HBV5zfYQ5vUSvwcbKP5auQnbm74jSQ7kZhowmXxHgca1+Pb9DuRkCTkBXxw7RINLMvrebD
bux9sCjUOiq8YHyO0jsvqjBsFtQXkgf7vs3YqB8kfZMAS/fuL+I2RIc+2dWRH9PHkUNyUPvXTLyq
VsBQEbVQQhDYPK1o9CS4ie5NCP7ZAVZr1bxaAY+AF2PwStjqklfCO3Tk2V/yXTLxqvuy/lBjMRNf
hw3LNuCPApUES2WuWtjwXryhepnltkQ6N6OihkEKK42IvGkLyFnqzsoKS1yzcGJKLCj2fm4C9ial
AWt6raNFuflL6fpXyE35R+lY8ZB/LBssqTAraaJ0oFY4rRJZx/hgYcQsCevlo1mCNPObi/qCXjM2
t2nCbiH1k8CgPxKc/JMNuSe8xzBZIWjDx86Z1uFVO52jsWC4JU4G4e2g0OogV/DW130FetVbriBc
tgv0SY4BHOWuu0CPmR2YQfliY0R7piPKYrdguspxRa3gFvaP0HTWTL75dbA44aAXF5oxFmZuT3uJ
bfP3Mjnr8FO7g+Un8DLBEAYHnAMkRTsOblcgU7dTpg9EGspwXMVUW24dcuJYV5msPGEnunN0I6W+
DJIFIiuvEfbWf5N5/qKq/NE3qzoRYMraOP/O4Qo1adAzo2T3h53Id3ZaYST9i0qNisYM6vMEimJb
+ZHqs488gN3UUZ/wz1D7hyY7ifK+7a7GhK8adU9iVVIdujTg0b+TgNeKtnorPyZ/RXW4BeGqif1+
Yj9dHpmUc6TszH/LV4VO/2uMnDvMowJRCBud8DOpbeJwK5GmbWNYLwsCIdPPU8DkB87RYBGu8xda
j/yfBj//s3fDH/X/PYvf3sE4ijtR7ngHgQd35rP1UG+R4AEVruZXFNlD+z74ygm9gDM9tcHfTHzV
X8SdP74MHGvwpyS2zPhFcPvHIegXA6Nxk5mRL6N3M92PDHp2MDQ/gp2DCI9mpHBD8Vaa3h0tKzxQ
l+G/jsHiHEDRDKVrcRysx3oGNeh9FtjuQDtpHNX4tRIJSnYyDPfEbUlX2e1UY+VwleOxU3JH0xEX
+jSrbeoNlAmkVn6BTBrqCN4axM3inzcFNToWRxqQCYi8EgWe5ILbtqtMSHAmbElHXnSA4/KYeAw8
dHrQLhrZNyGSA41TJyfgDgbY2Te4LID+q4OqBtmPlb4BDR/qm+jF/TZC4pHH7hi5QKusOyB7sW2D
9Ky6qbDhl54cdFnMYpoPbRM4RD4W7YmhLQMDW/FAv9Oh+YHUsj8ukMJ6GjnlJdk6Cyx0d4I7LdPJ
b5DPRtFx7VZTQOU9fIvKQYrWlhBAfUIBO6wt6UF+QX7A9fH0bgle8coCQvK6B0A3Z2aTr28Hb3iP
X2sQB8xEB8402k9uQHBbNhllYJKaWwbK3R+F7VQy7AeztqkDGvSIGapfMaB0cNEJ5guyu//L3Xkt
SW4mWfqJMAstbgMqtEideQNLVdBa4+nnQ83sLidJY9nerllbN8lmZWREAPjd/Zzz+YYyPVqhIsid
PAkFsovTlgOnG+zC0dXzqJF2PeXKfqEH8eXoXo6+eWnJq0Os8/w7jAWxb6/8mQi7t3AM8Wo3pwGb
Ueg2SmyPuMx3mPQ5n/nLxHrlYJi0nGcnmysvWfxQSY/gGgYwfitMd3HH8mTAIwn3CZNwNrEpDmmD
mjUU2T4PTjKPMJZsxhfANCUO8N5LoJ0yjuKarVxawal9NsTPaj4iqOgfAiGZhe/HVVixV98W7SDM
J2k8YmKck89JYuaq7oZyvxT7JD/xWOckNu1J9RcfY3t1gFfJqV5ehISoJ+b7rdyel/KoTTcpO0jj
OxEIpFe7yp6wvWl7QeKKcGc2tGj2zBxTP63YaFxPUeKas8Mh3xa7aHBFEXigo7NkBzNNYJso67Tm
tUfDqCn7WrhQMsqKq919WhpNNUFeZrTm1kifrfJcBqeh8UzFFWi+KjKjp4YYg4pssstT1ha7xofB
OUq7WO+rAEgiN++w673sXXKFylPGLRybiEJJ9zticf0xy2gayXt0O9XaqYSc8fGEvtZykrgCDCZq
LjXzagguod9l+3VvFE0kFT4zjOqohV7D0XiJks+xO0+MlTqfUjBh9yLkMlxSpm0abDJxGwb0nDNk
p7lB+Q/REFtWdv9+uP+jkUAxREnEB4RELP+Q0/plilVTR+VsZ0xANLIn6xKduD9uGeboFyr0xAu/
R8Z/72tPvrzhN3lWbuan6tWX3Nz0hz+1SsoqZ/7tSYsjDQq2hTHp53QOYaXpJYlxUf3LeDF5uu1V
u7sgUyC0PaFXEgqM2Lui0ggyhiF3NNqMJfDbx9AeO2+NyhChQs0jhQIZ4kN4bR55Qo7llrQuRtc/
ndO/W6d/+4V/nE1K1YHTTiCJMRwCyTye6EdQEzUf1t2aN/rjC/7TJ6RCazPA5CNP/TYN/eUsCtnT
xA69DsOMk8No633p2aB+eVpphdhbv81zjdj+J8PYP8lef33VH54TkVWd2qjyquFTdxx2hJoZKIYw
arVfOD5BGP/pSpD+yeWiyqaGzRY8LbPe/1l4SrmYDGpMPcGR+cYz9M64mD7S9338xrDiRrwBwTNk
er2JL39S3SX1byWHYsjwrcHjsoiVdRg/Xj2fektKGn0tOQryTuCocaxhhmvMXZzeB6IfYJPiGc3z
gkTJ5CHJEbJn8s4pJfS3kJwnB9UXAgfZd8Jed9VHkPhNue8ZnxE3EL7q5NqQwE1fZEBz/Unorj1s
EgBJI7MgnxKtnxgV7H+P6BAeNhWZkn71VkwO1jvksJVq4tLncQtEEulRu5y94qxuBcLzNsem/Txz
vXuql37O275yxQ2BKQBmDn/6jKFqHA5xw4OPOSW1s/ZUvZXpw7htHuuL9QtZMQ32Qb3tKtvon4rg
QJGsb7IzBWiMruYijmtIDfJWeVDvMK3G2jHutl37KeaePnqV7EF37W3M5+x0ZM4uEtlLfGHa00kG
TEIAX6xysMN0AKdIH7j9fjw0qU+XU9x4Ao6qTzjvDw888W+2mN9fK8tumZ5Kkqz/cFPUaagvcich
qLxRmOF47f0SMYqw6sot2Oj+hFyjbQHW403FzWSi8Sc4NffMRGPagNElg1kR+cv34ECw4LGICVs9
Yff5znpQSAlTluO3aBymPFJwYUtwyyGHEtu4ybiHY6cnJ6XeRlzK4buK9TZske9fFvJJXBUE6WZ6
O4fpfX1mmAmDizw1uZVrCr9JwxerK2eFcxztF+MMg+DIk3fljj1QZF5LG81yPYVHb/XY5I/mUd30
qEhncyO/0DgyGCbFsmgbUzsiZqbLNRJPQn5u2mPr5EhkmaOZ99OylUPcBG9T+itBa7OGz2JBmIKT
4DRPxhuZXokPj5ACAxYYGH575YctlN+Cr1/I6IH2woVm4eN8Vdm0TVg4fqxI3JVXJv4WrAzt03RY
jotHdN5ZwXWYCfDtFWDIDEYoypod84zZ4Ajfpqjhm+EbB2cZOCQMQJShOqsHgjnaXlZOBkFqOIaB
qzODmu5ZDaZWtpIfZWAOaF5kDZiuUEOzm6tjeTOrRSob8zgiMCCWkWcoOVP5XT3gNmyZdHr5x/yh
FDYVJt78f7/4WObw82xbLz5N1lWsPDrbaX6Yivo8ict65JkS7fIWIFtGIPkwjrLDDDMdnbH7kBm7
4IknLbAJHsg5ZpfmomYHQItb81V3amd8mT0Cf8kvaItpSJCsdrPRK8Ax4oNYM7wO19rIalyOSOUl
QIcMOvgAXqWeg8GzSG4wXr8ngYc+Yj1UzPOs8piNpA0eS/UEm5oJDbJYcSChyGY3rAiks9lj7o6Z
r1PaLHhJ3+fopMc2HX6mbpXnOqd7lL1x8sX8mNO8jM+V4eRE2nkGjbTaSCTRVpz2dbiVZO4NGpNX
Ob8vYLSSQxOfeIBmNqoxhf5GKjeKh9vcEyEH8IQZPO2ju8gkXZ8tVpyJTkCiq3THUzCiAV9b9VzK
XsMsGusBmdHpoD8ZFor5Zhi+GkpLeQc4cQCsrtvkAWNff5isA0Wxph5IhMr6VQUcieMJ7zE2nmmP
1hEZ3Kx2Wz5qN/oSaTfNrp56wngxuLUnX+5sk+uXRy28Ey6xed5EPGIbqlW7gXxfU73S3s1PibPj
JaLnHs8r16FxtPh/xWvf1ZvioBg3sv0k9ba1ueslpyyOcA/k6QFBi2c0jvTRFxVb8DHAGuk5faly
9IqN1hzz+I1RmbKcpl+LO/jL7CdUtBKJdMJ0vRtlO1bCI5g7DbPa6habPvFrFtchwbDADVdvD+tl
O0Gw3A1ca1hxlPYo9Y918lYw1orPI28l9dbkEtV6sY3Bu0SeRtfJl4ppVzgxlM/PQnnX85iZNonh
dfVTw6ZDeZWbd4z2loj81fuI8xBJpd+B0tQyf273mnhLMTvIawh/ciuLUctdD6mA8YXsh58wDDSG
0BfYTbbMMDiy+T1HUrZ0iDVdZ7JptT2PSLFnfErjvUP0L7jHvW0beTw3u4bjZ29abgiqh1Yg+I4G
fsCeB0Q4wW31LQPIHqaxfjA2SfYo6wcr8ET9wQg8s73OPFbnq4IOo/Sv4vglDDvFPCY3pSPlh7BG
uNnkCSzb7DRzaXFOAhaLnYlMDXup5IMi64Dli/OspLG1Z3fSXVVzDAwfrK6HcvVVtTflqH/Hk2vQ
eOgnWDCMw/L75qocOPWYrfXcUw/Ty/C5MKwSbd7sYO2lr3HmBlgPTz95m2K7Nbf9Q2ht4sadNXRN
7CqF5MxJ5cbKYzkxsMVkXdW7wOhucX3/x/CA/jezKw8yncVy6LqAek3zh+BcpkJfLGISOFmz7X/j
Y/LAVoqjbqzPV6V3Z1p6ARRWdt8zVzCAmARb5bI+VDfozEy1qdzRyKJdtVsUzBlPEu6A5aaXx6La
cuyKAkbj1A3wdiAeHnIwUnhHarfq7vXoXllttWJKUhtewDYFowSMETubO5RbDOJY/kyOWZdBYLMZ
1F22tufMCXdwkIjNo/OmANrZRCPioRlrd464a9hVp3vdtzWvGTv0zTB5A64yM+poNs2KfXVWfvUI
49Melu1M/bK62b3WIO65MV+aDQwFZtAAxTYi0pT11UGF5C97CX7H6q/g5k1W2bN4YswN6+IpcTPf
ODK2lvmzFI4xME6UMG2d43bJAcQtpx5mf0ymvYVd6qrgK8b7QdJh3pHqD+eD7CimC3+pplHjrbBy
LEOxk7utwczoUAPZ5aiXcSHEzmx6sbKFmzrzbJ3/cLRJf7og1rLrLz1JropRF5TMeCa0aLuAUeBM
GEhUgE7YgzbZgcQ9PG4hJX+24VD695NV/n1y/o8m7PcFaRGVMEWdnUM/qnVTbws1GHh99cRbnhwg
JMdVs0rdmEgwCTzpPkCkTWxmnJvYC9C/GEZ5Kgw/HoqPZOBWZ523HEe/O0IlwrTHSRQfKJL39TvL
34GKuNZFQ5mK3AzbI0+R5hrcuPqoFAsv3eL325Y+RPBnjAsewrcNTWSvbcF2MutOHAyeiz3smh08
EmoNNneu1nrLjZ6UMxGIu8m+i/fjOb4ZH9OBs5xsMZtxBae8B5Syo6JamQXardrmu5AM+LI6uf3+
Yx2eTwRafOUuPX5G95TmtuoBXcG4yVyMsgYbiodBKmcwwV71Z/MaMDTbUSOu/0Rwx8eY8+gSYSqD
GCHu8h0cmWfN1XDvKHbpWTdy6QMB2ldzZ9nFM2FmH3l6r17WH2vsGQ5TpIpOtPlOgCiOm9ErrzmD
ns5HoqWUz04yBMv5fMIdUPmv+tE6pTuS59s1Agf+yC+IanzzG7+KW+GrK2zBMVh2Gl7Sj9pNz0Cg
nOJm7fBKoQjQZZbevMWFEYKmGe35bnn992tJsv5x2EsoitwFmw90RNufF3M1Z1I8WE7aeIV0BAQn
8lzLfTPeFdhViHRb4tNQXIaGRXJOIgpO1W1DGjRrM1Y+7qWEOYPMytS+/Vj6GqTXU9PbWufjfBHq
m8F5NrrKWvQVD1oGPsuZXSCU5/IJzIkA7JQUlmMAKcY390TxgZ5Sv6GN4/LiyqZE3jEmvC0OsjX/
xluPwyALD8wxp5dxtuNfGQMjTA9i88ygCtgXUxRen/9WMXwKgA8ZNpqXBU+B0Oz5negsJMfqVltd
crNW6GnAr/Oev+e/sHmtJjfsWml9RsU0ST22xBgIbiFYtk/0b0RW27v5jWHe4gLAbX1o5U5LANCq
T0Z0l56zr+ao3csazLDNcMy3Cc9eUAxnqQV4RjgApMVu9AXMz6Gr6gdx3/Ps6mu3PQ4V8EUQCtyy
2pNqbrFffrQfpq2fhB0f8XQx79Q7ps7X5bKCeSUm4F8UYK8rZWm6qZ/sqWg3GKhFeOSP8D7xKbJv
pX6g4sb7pOUONSrrHWi2mTPCLyHbQjh1n1/qLVYDcNo5NhcMtw4OlFUf/6UbB/lX90UzHvjIHuyg
Y0QWOcSNsZXHPJIP3dXSmQrj1FsXx+9yw03uO+29CXxsMHzTeGws9mlN2wlxVEbvquF7p62neTEz
etoAxKsW1eCbwASTfuoevIp43R1M4AQu95HfP682lvlpPdJQdKgaCq+Emo5tjjtk3S6Dkkao+GSu
/vjoiqMfcx8+QheiFgy3eDdThhGOQi/Ct3209ukaVLou8T31nDubmwoLDso4KlhBOw4B45UM3jqb
xa1xxgG3l88Fmun4WfT+0Lo0X6KIIfK5xKnFtwLVhM/6QEWCDq/w0ZNi/IhQnD0icsCCWzcOrojV
znSP1FDOGzyAdGnQEDHxBFyr9NKRh6+xEbYy4WNg9zgd+dPoTvjpQIN/4t0h2IQBHdwmgh12HWd2
pPdR31rngbiJtO+slEYC3xGyDAxP83E8JC6qLgxrEsfu5PXiNpBOIXurcA4Qpibj6oR7wkk32mto
P0xFUB5jdArO0yudDBvd1vuWIaJHUhdfnfLQqTqiHNswwdTxHMOpqtjy3QqoW+8FG0Rm1x6wC/8m
aWFU9mkRiDBfkdquwC7Q2jfUsXZ20zGmOFvizaLXtriv2ZJOcSJv+3JnlEQMn4z5nnfMcfUN17/C
f8MTm8wJ2lcJfAZzELB+G5HuulKrUnCRdv1o7jLsPLyDLxLn33PXr0CpDlxxtG3LdzDV9HP12fqS
mXngyiCgTRAQcxnJJeV+ti3lKSZOxvOLEzXN7ut0m/Gkwkm+su6UtaCynoCp2gJqhLk6xJczVdLv
JWChv8R0IwWQjcpr8TpjRYVkCOrPhddRc63+Mu5XfMPqgGB7HqYHFZmMsMpOwSnVkCSYPyLUmTXp
Z+f9Hab1+I3ip/Jz+Ai4/BnwbJgBeIajW9ew3vLE2Hedn7V8SYszxlvB3CMwpyQRRiyRYnagcSQ4
HH+0BLOrJ/kjzU/BRCDknZkp4U2SM4OCqEcjmj9pAsAkX2tIs4D7rY6gLilbNuuellDecpkaRNJX
n7091Pg8yBwg5Zcc6txJA5wxkqk8VTkcBuGx5WlI1J1SzWULPE8APGzKIXjhYUawVyIVLZ2xIq0j
/2NnuXLlEDAqdjLepA9YdUhVjJQG6aAz0nFG8I7rj45LH0FrxBrVV7/wg6TP0ndzMnA41BSlkC5D
b/Z7YBF88MMvQcWIwUKb7rDeUsP3En8G6oGmCY2MgAtGNJphu2TNg/xYpC7ErBl+AdnvmhOv2TXk
pPeyTfnjCZjN6pUhrgW3VNskr6Wy74UrSl6/6i6bytiRxcvnbfqcDQ8MMtmwhcd5H8t3snQXc+7D
y7H4LdlPbz6TdKZ2wPd+0Av0RFc07bc23/bDXUQvZNgpLqCW93CVEhQK1gw4Kb5M+gmeBL72Mr9x
AsPUbODZXda9mY3iTuEVKiA3PcTzdjwOj8MdCwQY4mbYkXuYvfKrsOLKW2fma/KgHPaIOUQSjnp5
GZXjb+uykO5l/B34MnK/VA7TVsFWszHa41rRRJkDPilst13hwnPpSjdgp+U1/sb5RS10jAYvTH1d
3cjZblg8vJwolthe+b7M/qyF2yjxRV99W4fHO87YQ7ITbY5VPm5O3VPEU5ZVBuf1UZ6em4fuWFw7
uHjc89Jh2JbkTVFXQ+WBzU9e+73Qn6wexeGIwbLguKcF98M9KyKX52lrYKUozsnCv495snsn7ekb
LoGcd6E58ctsgdvvcT/PUCrNc9RfqvE2y7s1QqZE3C/od8Im59Zk9EwnYXGZEh8+SU85CXieiEAO
mUFDjmJAzvDyStpY4jO+rU93kj6L5kLmG0Xi0V4T+QqxDIkvSrV7X4y3ufFc0SGVAD41nitnySPn
gpEw/iWjKLPS4rLIJ6aZmG9ZPVd4aGCYdIJ3PJwq33X6OIU+tN7lk0/WYP6BIAlTp/Yg1k7DarLD
t6UxS0rxpw0QC9wRHa13OR8UdG52MJIBW1hkgdX40AreXF4wilJZYdF3Q64LkA+KM+W7edilvCUO
PtCbbnqHB6t0Pic7uYPIgQSffOUMR7bVxyy/xcExUNDAR06Jmi+EC3W4E+uzpuGQsxuZGoSc8x7a
7AISKtYPKMmjAvGhvRuoxHDnfWKkSql5PrRhu87EQNPpJziXT2DRH0DX8DDQduFlYurFoswJ8jJ6
2H1TgWqv8AiTkM385lPv38PiWyUfNx5HbHW8EQxrJTtYGdFjZ6u/ZeMliE4UBdPraqHBThMxfIF5
zaDezsUXgCEWxTsqPBl6ZA5aFuV5IdkwU8MQpYH/cs0rT6LaiaHi2UN7EICOL76MEWi1FMSuCQmh
dkPhaU4OLJSJ8EvhCn0HLKCNFKJYnsuP5LJs8T9k3AyUnU52kD87lgv47WvvGHv9KwVN3GAClNaW
Cd2eJ8xr5wLWAzHK+LmXDqT4Ez+fX6aULqvK4DYqPdW29MgHU57ZFMBJ3t/Iskvte09IcnpOFbKD
LAJ4hs5m+QtrJrD5zJzMs2PV5zkGrgYNx2b1xoZpaWcLqb+E35rA7P3XkO7JSPN7MATXXMnEWG7L
dHjdvrAAAneWN8wa45jXCFxR7SPqqLDlauF7pPMsXxIAXtCAKM4RT74rkL8uYesB3wwyFkm6qCBD
uoPUh4FOrbbx4rEWRqCECIAZzbtM9Pn8KR1n082mpz6hCWW7iR0SddngOccOaCSsGoEauTPjg25c
ONI09qOAqx2fsuVLpFpogfwcMo/QTRsfpuq+/IxD+ilyekbxZpjbInZbPFWxC6RSItTn4AyHGjYd
f2d0cTSj9WFRnKNjkGHAfOpkJrvnFWpLA6Fh6e+OOUmmiriQLZWONLkQBtJdOmCUgwGkjDZY4q4o
VmNCivSluGnkrFEAstmFa2Y2iLxY8oSa8nYlKU3yxZTPEa5NE98LijkbfrZCuRcCx+JGTm3hzO9O
mfBGeM7nvpR2OhN/056xanwSL8KmCZ6PuLCJ8sD+I9dkOjFjstgt1mEMtlpyW0QGccODWjwIpH1Y
loiDY3HouZMVrbjLfWNlMy3MzHcA2kJsKQbIg+fuo20fRzYGdPT4HKfDjU1MhQlfz7PsRSRvHW2F
9gCsgIEyig3RpXKraPthF9kxNzJYMOYj+J1h0wUIREwQKbzOxh3zKGzQT2Hvqo0/4EAAg0A1Sdbm
JUeEIemvHFm0ai4ew9+AoX/BThYm+7PXQUiHPmrrlzWyM7hNR+DSmTLHmo6L5rNsiows5wKWIIrN
iKrjCbviOGyZgvNhj/REyMfcWnKBDXzidyOKw130SntRlvuYRH4RbClqCNNqLyorB+kR4+eiuDMM
d+wOKTKSzkOxsk3GUNm5IgFq3pW49w3xLRHOBRx57VDCziBklTD99muuBMLC/S6ukAwpCCPtjbsH
xNJ5BuISYlPhRZPcFQK3VBwju1LCR8OFY7fhWxm9cT2FfXPwTWHPCqUquJfk1yJ5DjRoJN7vOVwl
vSh482GEphohhANu8FG6Qt9BtyptUdjDq35q+4Mxvob5DYrAQklEofO9Gi+o0Ztm027XXdYkU7Jj
dLTW+LnMujCCk+lbDMVV5JGzCW7qLXymcpHP/V6/UQnymzMBZLsI2lLPBrHbpN2ro9fUwH6M72o4
muJZZ0NUK+wH/ZAaTCF5WHdy4Zjty1zfyGZa9xhtdH3XtOcQPDAEZ4n68mT4ceTr4lXp7vTmpAon
obnWpHZjjyU8fflS4fbC0rUuv67gzEBihPDEmi/MS2+4uTy2BYQ8j+Xg0pPXhfVdedgbLZF+1x9X
gDQGIa+Gt8xIkctE93KJ6uUWWrsOk/h86VpPqc4ZJjbLzunNSz/4HH71awQlXs6QZovgXCq/gvIV
KZn9WnPxOiJ9jD1ce4dqQr3nsTbibiVmSgoLGYZhrZv3LyLtLzt32WaJvT/mBqVSNr8L6zkTb2FK
pCN5yRO/D/f5eEqCh5L2YoCpSymP3yLQ7sz5WX3Aq1Me4KE1dmSye+to8e7Wr23bhfzce9XYde1d
Ij3kqSf3bo6eOrrz9GCSUyNPcgLBzEyVKWrJlzwnxzg5WqOA93aTMsTFAtcdV50DbEXmGcUVkYXs
GyxLvfN5SDwUnUrzu+UIMxwuXCyugs83QTSGmn1koOzjb4HXBpG4OMNjoXOhlhq610Q/6gA5Qumx
Qn7bdljcS5yNG7BzscOe1mv4bNyLmAqy5A1rCa5MZmvAPNYMCqtGpX3L3JwMTbLPlHOEwYDvix1c
+YHLC0oCE70iPyxY58EgQYYLaSSPBDa0J3oynG2F9mGUt3XNgeC24knG3y9isoNLhSY9HDWPvWxp
9UT40eLFg9M6nOpPlP5W/DYD9v4yO6o58KykdAzDD98ZsdoySnTy3IzPBaDQhu/2Lqjx6bjN+ozf
ddWNhj/EoYCEspoNyXAlwmbgbB4Pw11xh7fkmpyoxS/E2Ml2PPKpQ96lcmRXCMPbzCvd/oM6dHmU
IHObb2wjW9Xv7C12xsot8UiCqIfPiAlLS8kOD141PkQAoOJPsiR9+IdhtGT+zWNAFg+F11BZPKsa
svhDHYnlZegDlbQHDLFuLzQ7KYNw5oQtrtFDrL9Mvc0EAeFtLB2LyQJmDWISlOKGXehsdWD/zl4z
nya6+f4rai8o0SKGQFSP2nL06p6IpWKeWqY0ecm4w6mIlLEt8Ne8bq8SYvwaLXVS8B6GL3N5hQeK
dxxvg/Iiu4HwFLoF3msWU2yYpOgXtrIIrihR/b1oe0hjdMuraSTMiYPBTzK+zRD3hrewRoBaC4g3
aq7yFRFk4XTnr3tnDZYVd9DzG9WTmKvjUelPmh9/ZT2uGDf2A5qLcZWLqbuLS+rzagbTd1d6pHkG
qdB+MkYRz2J6zBZc3daFJXiV5sH4IVYq9/tolTOZApIixfRpl3tG87Jb37rnibQcfIPCxpckLA5G
GiEieuyR9htkN9XP/MIidRzoi3udG8VpXHxsoF+J49MLjU5hOAW+0cVrSOZSiJV+UvkWtz3xVtzj
pOZXPONKYuVSqml7Yf8iOt3PRL1d9OOPdpd7oPw8jXfrLKqDYfTf59HKP0V3/no1rVfbX6WVWe8E
ceJq6pxaP+i0YUSuFld9mpnTHLP75pAftXNyXzyDKQuO9QnfoQv7qvi1zBv6j83wyCAAE7ccOMof
huWK/o/XOpBRrNGixuX+w09jdWmY1KsZbagdrK7KFx35FQ/yY/mGSQn3MoIrZ2D6bOLdsOMnmjzy
JtJH9lpoLm5fVt3UAEz4KO+yE2ZXL94SX0XPWwPlWxpfGiTMMGTxTHq51/JNgYymvpoGrbhwb7H6
o8WEDl5nx+gxTFhbugnRG5AZ77AasNST4KhJPYlIGV3Zv2Du4MoazYso+awVG32FM9/YT5pvTZ9q
c5a6e4mF6BrAcI5httLwOsvWGJ7Q+NKnZO2UMlJSjEc7Jsvzpu+hSjIqDWgBNFs1fYFVDJOT/FpD
mkizeIB+w2JDzKG4Zh1ZPlBacs78Ht8jg5LAsRFggtKTpx1XuHoRCw8z2IVpmzNREBC7GtB1Eweo
FINxYkMn7hpzA2tB+WaEjbtGB1I3UhfxC4EcgFW+ZYybeCrWUiL9/F20ZowS00upDBdQkwUbe6jM
yaiEuFmVFzX7rLLXqu0Ya7wtQKg5R8uDMez5psrdsOWtQTjg2R8BZiTZ7WrKNo+v8CoLfEg4BRKY
pRTMbq84C34FVns/rh7ILGHg0y2PaXyXCM99zLqcM09vxjtE3Bi3lxEYarfBfUKCfEc+nrTouGK7
smBrkjVFn0JG7jcVopDh4gAnpwnie/DFA2Or4bvYs+xkV9zMs/qcfIef6qHCHm1jdGpQCrTYDj4k
2Pl42+zmkYYQh81muacwooZMK/wz/npQkNyuzmA5CMcPqyigMGfApeKK0erkjcRXAiLkUlkKQV+W
vGP15QewTkm+QY0mlbUtiUbYzdv8wOyc1kIRsN7pkH6TTc33xJU9M6ZLbw2hHmYi4/pGQgIYyAQo
2JKtCF5b/EpaSkgsftmKfGyovMN9RIZDPiT9RZYf+/mYRZidmbnYVeHMAnWdzgcV2qa6LSDOQHnY
QEXJG/ZsICyl15BCsD7C7pYn6hLpkVgRm3DoVftqt2J8VgC2P7McAj1l9VHmXuWbtrBlzP7vTzDj
n8RhTcJiqeA0VhX5R+BejadSVGV2FAAxwd6d0/tA+wKhNBIcLpChquhOrJ6I1NOFxUgwTPkpiQNt
s3wSm6W/NZ0BUfMr6s4x/YZ6nlNQKaWnXkMfp9pU0SjZZhGiBMjcSzuBD2hFfaleudN8pnUdbiV/
ZqfHAIKbuCXv+lGvHcYhtsQTY03q6we1Oumgm4PQydf09mYuoZBQjBwknc6LLbNoZ/TefmgqXgdN
UA3/4E78e+Gw+sOoJ8x1CbIk6j8KBz2f9DbOljWlGRhnRs6NtZ/FPTpQtC54upqzDZ+XfUknSMjr
iK/kF90ZdyMrXAqChddU4ASmVrMnTP4H2JffxlmEFiJskvs1WFUeu+1n8TQf2WMR78yXsN2N7YvV
vwtUhTSFeP3s+tTdr5vBZ294YqB+WimV2JzIClPD2cqXfu6fUfBXJhDmdRgKcXFtCcacjGNGnWx/
seiJ5qg4qu0flpj//bBZPx9UWQscoqVLPz8fUUlmzei01WoN44pdf4golOdrv72JvhAAnOmYfSbk
Qwi4eMbnSsabUOgBoG0bAjfv42N+N1GMgxgEuWu3fqXu5vWCoOam1Szxa+NX2xBRY9JJPe6hOl1Z
tOAyGSJ/ch5u0GYUhtFEF9/Ge5JiiNpL/sFt+afI8D96Bf/yXn8c+yNISE3Kea/9Pj7zoDiaVCWZ
qzzjO7HBWC53q4quPOLDAhr6h0/676G/9ZNW/q/7+YcELjbjEC84LXh1dms1aGwHyFZnPhuawhyw
M+72mQjj8d8fFerfyokfr/vDZR6laWc1ApY98A+YqWbpwTRspmOZvmW4lO0Mb917JO60D9llcweB
SJCQb8OzuVe2srDl7BTuCII3HvMkydf0GyXqBCn5ZXpntMvuz9oCU+yMHyR8pK/fv/x/r2Yn6zyH
ZfFjF/yPv/3/dDU8kGBVX/33/+t/71x3fq6HP5RtOZR/XQf/f/7Q9/u6912W/gNACbxhWacpIsvH
j/uvjfCy+B/iejasOUdeRdU4H/57Ibyq/Iesr+sa2RivkHRYrRj/vRBe/a+fx/8nrmxUWVH/XxbC
S8YPLAyLVk0wq8rKleNHqgDE/2ed3Q2VqebqGnPMzW9FNyymmO25n8WK+vk2JEv9teTMrS1myHGF
ccJkp21opiLTkghvhaFv28z0pk4EdykMBkP2lkUilUDuWKkAE8Wt3zbLR8762ScDiKGIeaIPsl1t
nEeZHF9RnrQs1d/yXD4N0gRJu61LL9SjfuPpKl7REBp8PTBfk8RnLQ+yYzJa4c5Y5hc+IDyRA49E
seZfl0fyTlkTbYtWQ7415eT8+7/ShqZTklK/jYTZmxSBmH235I8tHC5hOM7WVbRmDjsBzwRE6Zu4
QMy06lUCjySKXjHqfdVkFVCyXbJlPghs4FClKLpIJhg0oS8v3doKJCV0Dral6D3mnYniYrFE/hCW
wJoZ4RwbcPayIfInXBF5l7BO1dQOcjlYF1kadktHH1mJBovjYhRYa7DYTDZVu3AEaNUtgXHKRrBb
WLaGMd6FXWBspDHkJKiHbKss6vdU0RVwfDARBLAVmL1OLZ++tGVDZn2g6yZyPDb0oxyVUhg/jUKp
sxMPP0SS1Yx3LRaL62Pj6oWAKaE/CEzAyqFiPIiNGHhxqAMyieMGi0QNikM2j7NQE8Ce2PjEanNU
ro4HF+7GLNQIrekQ12VOLdvMqPXFnPDaWFS9LYoiw4iGLSSJ0GN2puVcFPK6ca40fpADoApq4q6D
iaFQLWP4fRTCY3mvtPeyMbKkLB1y6sfuTa1x3HSoy0qCdm1kt7kMMDGoL0VKgZ10BkvWmGRn+V3Q
j/ugxewgGOqjOhaiW6rsh2sj6L9NxCETaaOTm8arEla0RpWG3TplMsT0YTbGWxff1exWk8Nga8Ff
5BJ1KmjKrKN1snzyUqX2C8ZU2iAcWzXbzbHFSBenT1q/FeF0n5KZSFY+V1lehexU9tWlqZuLpVWH
CA65EKMxMUQqA3NbGtm+LoeziWl36Yu9JCggxNRLVLHvIXsQQW3m5BOL/RDnjJCxBIdsthBIMy+t
b3S4RRnS4ssKMF4X7UMwfDRz7YR0RPIYEqJ9icT6UKomlipzO9eKqxgLprLkqBD1bhCbdKk8jU10
N0TFyezqi7gkvl5K1JDpszYVrlZiEUnkLxOofsBwcNKsfZxwIzOBD9iiIcPjM0dwAGCrU2bJIY6q
ZGCRWjbu0qjaZXAzxGB6FJV8r5UWuH7mzcXgiRpCeEuolJhRqSR+Rr2pDsmx4z3pMrgjkdcDjDJE
b1M+kg8hY8TXADnUn8ngmCjvVlofLMKIMVm0ftiu/yiHG9H34nUYIzw2mCHbitNydhrM13rzNAcY
RHS84ORuq54eUonONblPM55u6z/PZe0iCezqIPFYse7NlF97RkJKRq6nX1NuaN38b95W/0ndmS3H
jWRb9leu9TvSALg7BrPuF05BBmNiBIODXmCiRGIeHDPw9b2gzO4rMeumbvVbl5VZlUQqgADcAfdz
9l4b3kK5ThqSax0+PYq/WnQ5K+JY4pGeIX8n3SubtLEecZ2dsLm3zSsNC5/ZtIpiAqNQF/r99QgV
c09/QZMQFSjilQfkVvF0J+hJLHe6HENq0uXtzXI5Et7nXebe+ouuN1UHshgzQsvgOKQmN2OKdm3A
y5+xR3F9ORhEj4wepxypGzYJaKQvqoq5s+D5ZvWynKXj9ae5a1aRlDfepG8lYRjSjFEc3Rnaf1f4
zuYopmSQb4W60zOwdO2vo9G9E2+9pHs+p2u3yJ9T3z0lEWYhwuM0UBpJnpKP8diy+6cYlFxtwAZ2
2dBmN3hDNp7FGbX5XZmP12Mur92l8JE7G2Psr1ujXkmc1e68ECCQlLekuymmN5CT5TLZbCqbGeAk
tNacHmPv34UZ0E+CXlPpbACZZfyoFTFao/Z1GcrLNRejokZ6cOVxJOxBUefPEGgVN9pEOhOdLILT
hQcrKhGEjlf7Qrq3dePtqjLfRn1wO8u9lAGGrughXE9+dD+VjKJGbuY+P0xx+gCvbG+IaDXXxBtE
LmW/txLF3LDEOOIVmoi/84KVqbM7iQk6xH+QN1APW7S6pBS1xC/y1y7xvEHm3YoENovGxjwu0hZA
RXgESnndr2dgQ5zqll7SzFxu4v4mr+hse/MqoJBdhfPzNIqr5UG8/LmLqX/ytjaQizAQ7soQVC7z
MZwlSRfZlhfqzWRv/Bn9l8qpA6Y/fmxBTHFIvVIlhfHUWGUtlq1gOIUjF2bJ6sJ0QPm2ySjhJurK
9zG4CXobDYZiGuPZtDZMf5Xq8ZvHHt6CrK4Gex9Z4ZPATe2n4FDdqD42CGqDhfhBVSCFY8Ogiqbg
uvNL6gHdOSv9dZAiom3o8HK9lIMPE5tYGlKrcTUUf57TqbeWM4z9QL1ZhoMkz/G3hulshMNzk4ud
Vc+a1tmA2NQP80NQYv9qxkeznLZO3lEvu6fVqjlrL30zdHRZtdWr4Y4H8sc6+3ko5Tr1kNcHxyKV
r4YVPZRRemjz6jUkR2AYWHdk8bGZ6ZZMjbzhWbemSO2Qs5XO29nTK3Psn0y6ghFC9KEENhMyZCy6
mGjH/elYjzQU5Jb/B4iBPgSE3Nm4lha3LvputDxkkfeP3oWfk0ttfs9kcampaAgetzJF3H7dyIn2
GWsgqPPBbFD8vhnJ0i57bklm3ppIZpIpXvVBcRca1XpI7H09D3fIOoc04ToS2d17qBBQuYZldS88
1CyU7TIWHu2+sUGaMKmrhHK26vHNgbJL2QentGUxh3g+GAGPjGJr62oeRACHJoXzs/MgU4qlvolx
fQqHm+XJHC5ZIBICFF+pZHuf2WcuCpCR6cJuvYsCpmbnjrc9Ko+hfxDVSFsJQSaLBgfryBjKywSV
v10XIFTDG0mZakRuufx95AAeBoaaQ2HGxi8EugPQJYwCq3nvEKY0AEFLWqrLyPE2gf+96uTlchdc
ZS1TEz5LQTS3/76cTOZV90noXnmvU7c35WmAGqzHadsY8SoJumMxEUGX+ulL/RZl+SEVIIv0bNOw
aJA485mVS7ejPbV5e7Yj40EW8Mn6b8D0sU8Agrd80gjAYg0LvYwGwvsyvnOqWCS270Fn0cs9GHm1
GiQM+mR6cCkmpj4dPE+9RfXK6dNdUKGQ6f37CjlQnORrywey56wUYcZuEK2qdLzRyL0magV1bK6b
TK/z0r0Nfb13hMNKPAeo9J4jJVUUWQXveBO9kxmegxESKlp6n6FXhgRnWcmmmJ5mRAaWjXY2RvRk
T3cNi5KO6l4X9icV8g52wk1r4foAfFNDY90jj8/VM8Lyo15KUhiMAJsmLAI7UpZZi1gKB1yiNlHZ
bjpkcHpjUy/b8ZZNoTE1ttiLqQXfehtO9cbQ87bM1KYmkb0oMlrZCMV4Qk0NPjs5Xl3UyqYkhlgH
ocVAXLvRyo1M2pWfFtc1iUMeE4gSt+1Xt4YDQMMCXnqRgAaZvWFt6vGun8pbTxMJ72DEJFTLAaQ2
WOExKC8V2F0N30uk3ia1G9J5+kfLEUSpR6vJ8I9Ftm+Hfl8I992px6dJFm9TXD06Nusy7KFjYn0f
ixfdlgfpLqrZCpqEAmdryz1gzobnVfhUxTS4u+oySJpvjZ+jmmCFMSQPek7vAApc+v10Y5ZoUIri
XhbDnTn7j0bMRWCFb/AsFQZ9kNkg5Q3QbM6bUdBR6set4bNKVSylARJrwsNJWI+EcezJYJQ5eVFB
+OQ2HjaGJiTRih5r1dAYII0ZwI1NU0E6ryqMzl55tib/5BQ3Ej1M5+JZ8usOsSf6GYQgPEIzflwr
ZNvN1O+WF2GOVgQlhs31G+b7rgvOdcu/GJ1X3TivIjKfU5m+TGH4WA3NKfDCnXLWdWY/uBAgRZkf
evUllv0m1uExms3vIV1Mx147/sBUCJ6UCJ/svHiTcGJby7qO/ZTaSNedlh+MQ3dm91EV6HAighTH
Y5BN58IHDAt9PM4OZpK/iGg66byCgjc9DGwYINYkvbfjap2TIT9YstvJOToW3nia3HFf2B9TaZyn
lTvXD/pZiPTLoNO3rmKy0dAc63zbm0yZNHxc3lzLeS7fwjeR3kPKWE5rKFEhh+80749G2z/qZHhg
xXtU6HVGWtvLPyvM7rz8s3QKzi1KNGU02ynhXg7mCpDra+ZT6mYQBb3zGqn5WQztkRXzSwVe00uC
+2Lh2kAmw3gLbbjD6tye3bE9x1Fx6CSJVSjnPG08OEN76tPsUArrzZzaE7ZkOxpRsUdIj1Zu2T2O
8fxse3o3VtlhzrzXhlRrldxO9vCcB8HJZhlRY7b1nG8tO8C0L79MrDij1gUb8JI53bWRL80h7+Sq
fh272Zsvm4MPYS80HnStXtk6n4rGOMNkt0V3WAaFzIJz4hEZy2008u5xHseH2tbsYg6TjA/Kpkpc
jEg2h2flGufezrZV/TWVxCL53anvnB2z+Wx73dEJyHAbi3WEF2L5mZ8hg19Mz1l/9PL84NbhUUwM
rMreh9lw1HVywMtf2ZgG2uIO9sMpcpzX3Ki/zFGA9mUKnwInexmwBlVxvOnF+GzI4Tw21j139ugi
BwlQswbNjhwFFoLeCc7izu6sZ8ONtiFyFZhs0JZgIBnnLjdOiSZLNA6fli+VQWOprS9RFW4G75hP
CBny8Clp8/UQdyfErJUFWC73Tz8+v/Z3Y3YBGvfccCOXmzy7OLy84WAxsse52Q3uNyMR2+VQwax2
VWhhdwifq9E4ywK4vP8c9cx7kCyuyYvFDI91kx/KNjzmg9rWaATq4s9ho73g1DrNTo7Gg1cPR4Nv
MELn3mW7kL76cj6mq+8KiD9sq16XXw2j+WAo42waYFtbpG9NdKzy6ADRijk2bKb0xqEPkzkjpgGv
Xo8x3VCr2DrF2W8ObB08r91OxPgtGPyax+RhWZqKaW9+SyvgJoKe2U1YZeshopgR7NP2pbRRsKHR
HqADGugFjIcxCs94Giq3PVoOxPBcrbKQ7Z3FOfburrOMB8JLTnbX3ET02zPh7FyeW2M0PafMSANh
SpSx1C5CIoUQHTnddk5wx5jPORN0MBkNPEFruRsNQKlt8BAW83lgZaCt5uRhfmZs3rUziysG3zKi
TDSDtWqfkoEIaGZUJ4ODv7WK8jUQKavBdQWSxglOvsmEybKD3Q/Py9lPdDYDk0xVgZSYn0ezdwpz
i1RsopGKQ1Zxn6rw2mzwUbZoTrz52beJbQgzKA7+WVjmYWrbkyfn29aEtwE0QIr6sUsZY8b07IEg
90d1rWOugpUayFoQijco/iXCZQ0hl1k629PzZPbHJKBtlpv3hmyP7Ued+Q9zFb20KDqCQ4twv4ra
K1Gmb37cfBlac7W8HcT4BqZ4W/ARGFUbK70rErikDfvVMAOmGRC36JkHQ7fn5Zwi132VKVtRKjOe
q8+OHZyW77iM7I4YJuFP62WuKkjObWqviWvmew7nZuKVmdAiKY1T4Tm7wvY3Hvlrmb5vGNoJQ1yM
6aEZ84Nuc6JDEJ1RlLLiZQxYz8vVjdzhoPwceFZ3pir/RQ4DRSOc6PyZog1WL5vwlVo/x3W9tbL5
NkpfZgo7vPQwqjnB1hxXtvG9SYiCZG0eF2yw3XDnpWhSyoz35VR9q1n+ZIRYuy1yVF1Wewqnt9Xo
3gqKilENBjm4XBaoI4KqtpdXyxO1AOH7Ywak0UqSJmqmPe7vaGPaT2XKsGY9uAyaOYxWOXveFA1b
qvxH6bGutqd7FTwTgmG3RIy3xpe847UQmqvlfztvhHuZolw3rosetyHwqcidiCNFJlXAKXcuUjxs
nnAx9pfXrV3exYrsNuBXy6OzDOFZJIcKLqKPfRctXJ5vq2K+SBFitIbatE19H8v9JJB+mm2xNlre
Ww5bnDz219ritDvYcCyBy7HdOcgXjBBmSoUOzQ93TRpdT4VEc0cqSIbbvHdu+qK89xOWvR4VI6hV
pr0vqJ4tH8f0u2rhXMkh3lkdziwmfBUbqzEyD4NZrOPqRRRUIJyrfqyvvKBaScpOTvUaoZ0z2dbT
QOQ6a/0gw+g+r+OVVYfXYqCcxahTlBuXq9Wa3BbQaK1fIOevN4EFT/lxTpG3w6AI0DzjCUZ+BMK1
aTe6ta9p7D0u/5LnVKhHogYod3FJaYwnuqH/j/MV2W7CdmoSBn22eDXYKEsW+n5GJCo8rgLkpUh3
yzUBpbEyITs52NscRQivW6zTxrjO+uEmhV4zAquz042Z8TA1EHkYH0EByb/M3rMYj15q5dgOfQ+f
Q/9s9KO1KYErZK4zbiN3k6T9Omnh4KbdEluR6zc7QdqeyO4+64jcND0cOlTi4xGBs11tY781LxiL
FPJT8j0qWoQJMq/ad8lF1Rb7O4j2iSwfVeC/W3NEblWDjJaK32Wm1IOqEo0glqihKjw1wU3gY30J
GqwVrHhWKkw7fCbwmwExkTOCaksL9Rg0w75Ju48uBu9aXLce6RMIcDGUS7a5U+ldDR3Ih7kavpc2
hJvZtN9iGml2iV7Pd05hk9yWgM4if5uVlIgstGKQSy57Ye3Myt21Q1LAa0OCURiE1c/spY2CSIsB
V1YkxfesST5CtgjheCezrLlXhygx0GTMFPIavq5cBLxBbj67c/ei+/Q5NhUeh/bVc3S+HfyAxYU6
JSlhc5WVGzc1+Raha6S3+RIwGwvzeq4pGhZ+ux/AXhZphx6mIpxU5Dyjpb6Wo4dI1XeLy6l17ksr
E5ehQSHBJp8lsrgaLfiCe/y4VyLJLvXo0AQM+KW0TF/UXJziZpguDFtPF4GgohEhAipIH1ERagpb
p+RK1MhowyEEEoLte0hq7Lzg5EVNBT43JoKrQgCAuQdRuGvwyjjjx4DGuvbxceUUFOaITmQiuXtz
mqOibb8Osjun3rCSQcP+km3ohXV2hrK6zIMfL16gTwIVma/cR78aSO+wfcx5Ncq/qCQflFuNZ/Jk
O350UerFRTt9b90OsbbGe6xilmaCGmEus++MSoBNU3CjeX/ZTgjOMJs/amuC3A4/W78WVqqvItkI
YM3Guus7iGL5At6n/Ndg21F9uo0VLVYv0M6fqpB/q1v6WOb8938u/+ZbWU11HEbtjw7jf/5pG3+r
aS1+tP/4W6v3cvc1f28+/9Ivn0yv9q+zW7qXv/yBym3cTg/dez0d35su+/Mswvdy+c3/7g//4/3H
pzxO1fv/+h/fyq5ol08L47L4uS1q2/S8/+s+6omr8PVvv/9nC1Xafwj6lkvAA7dXiSXz7c8WqlB/
uJbjQInlx74nBX3zv1qowv0DSoeFk913TClZUf/fFqrg80CBy0VLAdrN9ax/p4XKa44O6X9CGFyo
CwodoOXavmfykYIj/axUDKyiCuIK6L90AzabURiQN51aaPec0cR67OVlTdmZh3M7+eaVN3nOnSkm
PYJP9UfwYhnTgbiSyXYePGUP2zhVYAJ8u3/10tRcC9OwyVEVFWrypNBETaZ16NHN0vF0LusheKSa
7BzdxMjowFQ4aevQwGtZZd18yu2p+1p5akaSGGYlJl3KL89uotMTHCXEcwEh5Tys/DiALB0lUHly
RwcPRSpKMD5iiJLndGgUzcGQvUSOBSKXVr1tunDIvg06q1zvg5vfL+w1nUnN7tPzNanzcA4XT2Wu
QcRNpqig8tuBje1Bz+emsdj0eUGZ3NVppO6V4RO2knm2o7dlzkze0X/gwTqYNS8UZVasCvqpcBf4
gC6ujGEYjXVruKk6DVPek6ppdb2H/KwrDGzsaT51u1A08oEtv7gzoyhmvdSXdfQ1i2WO9zpL5yJ9
Sq3MkN/zURtkVauWym8ezbq6oyAbElCV0P6yWfwYo3+Tt9jGunrwvvV1heDeGiinUn6vqvfJ1fNm
7FrxVE0z/v0ZiXtC7/c9Ej6WZ+nWvMA781TUhTgncRq8OI4fP+ddWmF/zAwFhslJz37iNw8ymZtq
a2az8dWrqvqx9Mce4V259Mx4XhNejoDsvp76HuZzjGQEn82ACde3KROeEtMo0fBB4w9fEh/CUt/g
zlJZkK6DccAhEwczxceeCl40xMCZ+sySIaLHSqBF98riIPMKcntS55uySLLb3Jp4oYZDtB6N3DkO
TTHCuUky6ilOZmLOHmrq22JIkpbGZbpPyRO6cNzIePPyOHiyLcGC1+3d3nrwhzyk7u5rs97Gddwk
2BGz4jwOlZtA/W5Vemu2iMov/IKy+t2cuBnp2NqEPiWjyLfXbSyqZC21y4N8VkEsP5RrjtMmrPpE
7y0RucytUNvp3pwatJm1Riwug/TOT+bkpWg6quiqKSP3sg4M2gyzHVNXCe0QyhYTSm7DQVkHs+hj
QkHDQIAtrsNtXGD1Suk531AHbVYM9PFepoFxzPJMPauqJYWlMZz6g9W/7d/7caZ2YVVZitXFGDxq
0YqHLGeCIP4zPDwAoD/xHJumXJexo9+KvCmo/LRkrGS+ApzelH6DpSwcgo9c1tlDqu1wM/aJ+VBF
s7PvZBZ9GPNAh38QsuIhIM0XdkGS8gD1CJbKOJRnC6uEY+ruyutVcTMMCB7yELQ6lSUsVU0uR7YT
7UcF3BnCkBmypOtCLC5NmSA5N1WcZRfJZGMh1WYenWbioIw8uK2TtnwOhgB3v7ZjOu96ehnMoL3v
80jdKpsO0mgir2C/IJ0dS0vk+Qw3cP0jxqicHuODY/XmubIS5MN9WY5PkgXQuh5b/4kSI1GyCUyO
ET1tHYMtNsts/CIGZyS6C4WvbGCuN6mfXFnt4LxWiV3tS8chvsz07VVXedG1CKV5oTMIyL0O5GrS
A2BHqTU03ozOm5+go85Lq3pgfZQDUPDLkXJS9MWyJjB4bMku3Uw666lGNhq2qrn1wgJ3nhDqa5vX
xpU19dF7aMjiyXIQLAZU/KEHitd+auetlpDe+z7F/NKR3FLMPNuDFFuS3QfltQjal8z18l0mhwpT
fdKRuDZh5XMT8+BENfvuyAXHIBH/8k4jq0J3r27GhrOXEUtj96lA4QDKumPFl8Rvc6xK5tb81Wrp
ONrBlo0qDbZBnPtm6K7rZiZWxZt2YQx9iWvPynKQHwn7NIzqyftsYHuSRgxGZRYnJ4Om6ZjVa1wO
NFby6mtWsIUr/QgpSmZ9MTrsn4Vhf7dibF5lS8FjVI9mUL0NNZ2XPFbiIpysXREG9bFsy57rCI2q
KJwZ45VFTK7tKno5+ilICOiKLMBZXQzp3p9gTXFS75nnfrPchRoxJP1acApvcc4eIvZk+xTFlbzN
aiAKZake3SGZtjpL1NnhUl7aZCZsdNLkr7rNOusCsqp1yw56IrjU8BKSF5O5vOtao7zPB4xeNHiS
le0ubBirMRkU07AWrQaYbxQ4XGudtlvDIArJmmDtpj4FbTHSbDPnCcVFMoyPfT0dOCgyVNp5/am2
8uQ8BfKjryCjpS1g5sqh8JIZOLPH3sDYJSCeyhAdJl8npzGxaH3z6ps7oUgpCDa+QIURboIQpfds
9ci9RU2qeikLJLdSw3GTxc5oCo8Up8KHlawgPA3VKZiMI6BsezMg3fmqS9QerVmXh0Fa+jryDTZw
Tc2WIJ+/9hUCGJa6iG9KO9yXKYUZ4dYZkyyEH5DO8U06QApIbMtYN6F5drKavorh17R6PHFfZ+PH
ZLL6VuOE0dLzrTWkWpccOXzMgaHcO0PyXmzSsWWmi2aLsfvLPKp7YffY5PjAdpq4f4JFSjbiA6yC
cC/C4E1b82J98rDk9Fi6Svc06RjGaOl8tcPoVQ/i5I8iR6PfolO3ydbr68i9TfIeSEwiJI+YAr6O
o8EjxoV7O3kUMm6pxeEx0gOlqs72jW95PXwbx8bcBz1AzyIPnxPUdRi8IT67KXTWMmeTqyHO+3Pz
poSnHhET4OdNYNNx/TruiYrfvM698a1W7nOFZzPuQhzDlXFo2+pcVFG1r1yTDmFp0OiinkmnSd4n
yK7wBXbGRWQKfNVpvVc56SJsQihPzLykKMTsHdeFjmE3H4UTxu9mKWiV+/k6pzjLLRXGbloa8XZf
RTdsveRd0Fk9xcFm744EE+SLGCaCpdnSnrsIiUohN8rB+lsO5PtRY0KEwym5zmaYKF1OGOBk7UA/
L2frIsfmX4kUDGslcNybqGHyiZKQtm7cpt43iO6dqEHIkg370bAeWQ3XkNC17mjJSdanWXvohqhF
KIeBaS4CpBja1Nuh8ta+JB2uaK1vee6d0sH74HK+pCG2gzBJVzJcGgXq6LRwQoquOoR20WyClJWc
8qk+qzDeFUUjL1WMj7kb6i9egSw5SKgyC/+1sqLNbBoHu0G411gAANkIHs3AfW3qkHg726fyXPmH
Ioj2ocAx4oYelJCqeMxiXOI97eR04vYORFGqAM7iLFNICyMm9LBS+zgdTp3nyhveRwQTBBgkDIPl
aBSSVWrG+hhnOf0eOZ+FM3CAxcnfeGf0w81t0M9PtZKo6ScIkUaAJsX3h1cvt6GAas5CKo3rVKvH
QnewoXLzGKeIt7XSX7yQSGEv5RXOEE6uSqvAthNt2wKjylSSX1CHnFhivYVF8BGZ8etsNQTFSp6o
dD9ZOlhYNENxch09rjx79q7iEI1aXENcEVU+kuCCXk/peNymrYURT+fs1dPqMfe6B5fN/U03+uSI
h4Rxju1srewRmUg2CRvJXAXGRY/PWbBE72oCMYwqvvcM66UwfX09xh2ZZIXVUItaCMGt61KUiNkO
TB5hu6GEN5DGbo2KoEKwX4R4IVu0AKymC1QyU3I1+RnBpXYADitJYS4nLavsEC2fGK18P1rYtROn
Bj4Z2DvdgdAfW8NZjUs5C++kdSFrWtadI4LboMCt7AtfX6powg5jOxulsbX2sjj6EkemlTmnuY03
bo0Sj3b8Va7xcAVgVAo0h51XRGvLorhpF+BfyQA4TV5OH1wjb4CRbJpIoEbW17jP0TEiAna+oHSZ
rrQZMfO73GQUZ/aMxH5OvOxpdDo8C+WQn12TXl40VdAwIq/Bde4kA33HQBaEQ9QI1r44VRvdTUnJ
hM70GMMh6nzDvG37EbogguTxqWC7DCKRf8FiK+yinSd0mgHBlclrjx8Fk0xMZCnFD5wUXNa6ppo2
hD1Kds93g11cOebXWE/JKxFd1aGuvPpFZVZ3smnFfGSKgX6hNKXkwKIjS5DKED2kpTe/JXp2T3Yl
ajAyCaXT0BjGu2U5e0y1r87WqMan0uu8dV+BxW0SFZBc2oWU4GpuR9t3cL9kz1T3yphLE1EnYp81
tl+7rKkO2GlEsBIyL2Jgaxa2SLeaKcxpLnp0GfYK3yULC4gzso/ZGei2dmjpVuoxmngUXRoamW4+
LS7ayi29eFXHqYnHyEe7346ucm4apwBw45sBkK6+M9U7k2jC7DHWFK1GNwBuxZrALj0DVgrssrwM
uptyNCFZ24bFitlgQJgG5FRHfR2jnqS5ugyewqbqjq3X7/pkUKfaKKJ7YeQecDk9TQPvKcfJMW3U
LYEPRli8DHWP5U5VsKgqESTPfgiWSNJeor3QedC3rdaJz2LOummVGh74ElNNGLwU2sbiyqob8OiJ
CoGJuA1PYrKzJnIL3X7J3WVL/p4HVv0tqGrSC38qy/wl9v858v5Tphv2CIdoBAFnCrm4I+AE/lrt
8CjNqi5wyIndOpiwzSdENvdQifFMr6rrH2nc5pX7bt8aV85xPvzm6L/aQ/52dHdxjf7kCrVcFZbd
hEG92DQ79WJdNVtgqYv7Z151ILLsqxzzSrCLtvVw8Ztj/+rn+vuxP9mUusS1iinh2N625ugsnO/9
/ELt6AJfYzC/rvGvEQ1R3v/zcRcr6c/lJS64bwshqVl54NvFJxtZ39qWTQSPc2mI9xYXzxhu9fRX
WZIKI9W8f3Vb/+VRFN4rrGp4FdxPR/FSL50jN3YvF9ib8zW7im7gygKHMW9qzLSobd6b23/+Ytav
Ft8fF9S3fzrmkr3w082knpaNnsMxf6C9bvUZlfwNgrL974KMPnFa/zqS50nTcRcbhv3ZrjtFY1kp
Vqsd38/fELN2w1IMlyj0EtYt9c1ITloEIO8333C5an+7dz8d95O5oogytBsGx1Wn8ChxV0JMxEmH
x+x64ZiK1/w3g+VzLXIZLMJUykNfbzrqs1UsNY0xMYyS5+MErcH6IstzEArWPMFNA4Dxn7/eMtU/
f7ufD/ap8KkIV7LKpKI3sQlW7n1wJ1blow1Z8p8PswyDz4fBHcN/lKkc4S3f+adh4s6O3eSRxprX
HgPjexI+//Pnf4oyWUYHjVhpuhYH4fp9Trmq8zmJTSsAAbUuHhFtkvKJOo3owSVaDXxF/psD/v1B
8uvxPo37RFa8ZSeO55bjalDuyfG6re36927c3f3muy0PpV8vHisBi/wuB3qw6VmfLl6DtyNr7cS7
bFEw3LgkKCBbdx4JllviS353q5ZS/D8e7pORLeiNMPcnDmedFmogQu2r+B338SWkhBv3d1/u728D
yv4LdcKnmq+E/eldFBcFVdkRzopbXNTfQFkRjdZtUdMuBOQlIQ0klJCgoR1MvrXxuxfC32e38skQ
Io3GFD4Ovk+Ht9g7Uv9rMBKfrZf6jvTQKyKD3QuxKnZE74DO+82E+/tMcGwp4GtAIccn+zkaZpxD
3KGB8C/FjHJ1vDCt9jdH+OSAXOaCIx1eKIoXvHDMzxCPStZRH4UDyKhLE1kvj0gMYeTnuSvAnBeA
dpIv/w+DZjkmzk46NS6LnE/X0XXTWgeU1jkmy/KFLGpg9tTN9cLAC6+c37k8l8/7dU5wvIVQ4nsW
7SH6P788UIaJeuQkgZhxPPHeXxXfEKQe4FgTEp58aIBfRQhW6Ab7/CVd3d9d4r9PyeXgPu9YizeS
+vE4+ul5pgtcgl1mYN/dLAMW3cOqvlcr6zpbd797xf59iP56rGVE/XQsScKlaVcB05/XOqp+kLp3
FoklCNDv5nO1Ur9ZoNn/8svxwCG9yEdR9Xm14hi20EXd+VzbabqYrvs7SElv+j1K9rDE4jtjBaPn
Er92u4fQMgGiim9+e4X//oDlW/90Ep++deWbiQhzTiIGHpPdgcu9Svb+Na3z8Mr46vhrSstUYlbD
RXD543n7b7V3/3u92331DhW9fn9vt1+r/x8auIpF03/dwH1+b9r/uPhapL80cZd/82cTl1atcvGG
eoLnJYPf41n+VxNX/kFr11T4/wGPS3vZcfyfJq79h1K2pUzXZqvhCcWP/vLBCusPwe/ScKUt7P67
Tdw/J90vzwSMtspfOsIONljKe79OFCftRRXFxGG3ZWDg1nHEizkuOLYym+9R4gflnZ+K+WCafbE2
6zF+tofc3U9jkr0HhmevXL8Jkgs8TGKDbDVfl40opo1dud020IPzGEyltbdbq3jOmiL1gS2wgsNI
0QIMLYupp9ZBXfO5t7V7X7NTvRBFiet2Hk5a8CtR5x5lgMBR9FC5Y1G/ODmSbyQi04We3FcH6U7b
O4T0Dqukb9dm4j+MiKC6jkXgoN6lSr7WdbFGD3MdZ959NCXbsHVx7XXUvjIUfMNjPYQfNG0uEoB5
Gh6YSbhmZ9u3mVVjbcrOrl08lma1Ypu5twt3VxvpdVOJCwd04pz60MMoA6l43fuCHbVHzjRUVKc0
vmBBLrBvTS+Wmv83e+fRGzmabum/Urib2QwL9GYxixskg+GNvLQhZFL03nMw/30eZlZXZWWXQV/M
Yi7Q6EZVdyqlkEIR3/eac85zb9EGs6KEMzFWLL6yRwxLhzAx9lPvPyfF/Dg06daXWtTUw36g05Z0
bSeW0sX0Gy9OaX3ygKVbnudAjufgLhC6L/3Ye4GVGOw5UA6rxodoGZehFnbVrPoQrad7aTLv/dZc
BxJCw5o8OTnSkaeJKRJH0rkFaXQsXABpC0xMBUUqIyIUQsMrg/jaBWzzogYi7PCawzWxiIIX8t6N
AYGOLKJ7EoCqNGXaQ4YGfvs5Hl6bVEMsZQpOPwm3pt6TBtds1bKsVnFEfuvQbOSYgL2xutWGHslb
igpIQJadC29RGJB0PAuXlHW5mAGRL0rU9cWlka1NWHbXPBpJvWiPhQogPkpfGq2DxFwcp37e+VP7
HKnhnknoel72RjJ5iGKevAqd9FoH0YGF41OUCtK2F8BlK8sWDBEjqeujRJ4lcSQScRClSaMZBfFr
JKpPCHY8NBgb9ji3Td596JhSgs7azjm/CzmPCOGUrspg7VQsn6uCQVnTUPQ1xS7XE37L+R0eFS9q
kjOTNrbTgYYjRGe/brDRWNWYHjSTTF+jPCRa+a4Y8J/yomRDo95W5jIH01Rod8FH28LXabSbvBm2
6gCdJs35cQE3YKpoxPE6tyyDKHfvBVXZCsnwGpl4K8M+Zz86slw271hYElbfpN4wig9+1Z+YczwC
ZXxP2ethgoJAZYDFMkTykwJTIv9KJrwsxjJSVk2wZRmmglsCxej307MRhTjRw4M+AUCQa/2+ZR7G
Mo9Qn8ES9lLtX7uyKFdl4BN+hG1JCzHs8f669WPllOHAzRIf0AKJD6DdC2ThokbqEJLisilukddJ
bl8CCK2qNrwrBhEFVsGrdcCy7Mk+2X+JbCWuJHVfBn3ezmlwiHXzQkUMCiZmHSuNlXbtEHasWC2E
niWQltqL3Rc/C69aGxMljMOlr5J4nfTB82iU7y2alH2HGoXlGpnnqhzWt6muCqThmYi2B6tpr60s
zOc6bqDQzGi/rTDz8qEaL2NfhKuU0dwqKbN5F8Qiw/U+v2uxx3rxVNzHDVpGlIejVBEIiToBa25T
sL/GSRvK4KsDa1im/pB+pSZAJlY9K6N8nPGvE0tWvPiN3BHTRgyAXyqgm63pWKOVn3Xj0QrhyObd
7N+WyH39Sa15dxNNxRhyG4f+ezNWp14uPoYewFCn3IV1v8/jobJ9iElmLp7jzvwcpOml1ImPKwpg
HEM/FGtkiIg2zI+CMa7NOIwQPy4pt679YDWa6TKN54iuG90zOu228pF3z1lOFllDuE9EkICkJAS2
1WVlT1xi60SGqcSimHmqlp7ChPFknD/rKfzEqQTqJJOqosrM/ZPKZA/Kcgy/H4M+vwzOoTyqK8ag
IhyF8DSV80OOGrTTOgJF02MgBhtFbT8yP4fxqhW2MVT7KfctnjKtF5HIC5AKy6GHL8ACICz17CDE
wpIu123kKko2bLEmW7DSWxQb40oZoJX3aXMCrgStsOme664Gu+uriYOcpN4MJU+brqF9VYP8SJlV
Y6HVmfqafKKhGsGh7qJz0+QGb3NR4g3cmPmnykJgPXG+2VrX4PobUox8gzgc+35+UrFxSlq/LLmC
kqwFthW5ryUHEpbkfdcTDDULTE5iaQIJgkzKjoGMuKyiC8Lcg3twbAQHNXK07sN5HaWEnIrcWZpF
QJ4ws0krmweznOWNGFYEu8+LFVBVP/Ue31xo+ixqFVS4mDbpGme6ANaILEqKFG2rcE1yn6AHzYSp
Tui4GfqkNWEVd7vY/MjT7q4pREZJVhOdLVE2Uch097rWmfs07NuKX6xo3JRmMx6LcM6+jEU/PbZ1
BauoYcfWIWLzgla8sdCJuJzFkG7K7GNq8nJdKxYZwb4+ebOpWPesE/mdhYmo0PvhbXICoelfxjoV
LmGlPI46MYapwBn7P7PCUiQBdwqlgnEr9C30C37xptBqq0rotpWgoz5jIjWW03EscVh3FB8qr0IZ
+sG/a+J22n78r//QROYff14Tn4qfINH+j+anFB7t93Xx18/7tS6WRA13LNWnvGQb0cv8WhdbmkYP
rkqyZhkM836ri6WfaR9NskgkxdQNaSmmf6uLUT2aOjJFQzc1TTX+FXGj8XU+9Pu6WON7EpE/U4WL
JHT9vi5GUt7hWEoICZe6bRwdqhrIQlm8FSX8r1AG4+NHl0jR7zvf3JVKukPyfCwppNRkLykIcWdR
fDZKCUEveL5QGb8Es7KesuCgskPTCTUwqfAisnTkF8GXyBiPUJt3E2R2VmM1tvrmkGtQbwISkWS1
eiW7lJI0vrViJOBeXTqszqBt+CZB/HaxY8hZoxs3d5V5Obc6MxgDHjjZYAdWZ6QWkhGOcShwl3Rd
RNHdagm+jlerhtkzZDIMOix+YMbi3O4uVnIFfhoVN368J6WZwBHNB2aOPxzXhifDKbDWFqC12/Q2
BiKSnv3gs7pXxJvqqKEl5JiDTQMvIoVURCK/9kh2N6qU7MWcvPK2zlm9r+4EUtELuwpsiqZQuslv
0c3cVempEB7kpF1pgB8Io2eJjG5sXjFyOlaQFJaEEMCkoPF85l0lISKIFJwtSpjaAuPTXQvBC7t1
1Rn7AZIOLNAmBu7lNU7ewiYFlPM0vQsvGH3exa//Fr/+e/ln+Np+fvtn+Eos/af8/o//9J/kAHqa
p5J4rL5rSGc4ImVq/OnUN2ROrC2vSg4yEaKqBeMFQ7ECZkLZpWX2kp7iZi0OlErFMwfwQlXsV/JT
+qoqdg97JbkbHCxRIvoZN5S9FbjzbTgTCOEMgWeBNsLhldmSRgIGwRG0FaSo2ON81hVbka98LUPy
+Cf4gqw4m/XGABuFAUVfEVxOy6CtQ8EdB+d5tNF1rGpCRKE17DDJLP9Obkn8rlfw5qwXQujPq9rl
75mv5Czk08p48bJ6E5fvsnnW8NgiDVJEj+w9w0DiSyCIM134OUNym1HGQMyjXFupd9MlfPPFNWa2
LKJe343yJt/7ilNuQiznZtOTjnATCO9BcybtQt6SGxt4fHoRPozjzai8EPRy0UXg9U+8VNmdO1ys
thS0jkz0twg2x5wKosORbpIxkRn4cUE2JDAl7Ejd1wvGZbyE3UYhOBKyvUEenpvzAxNWsZiAj3hi
bIFbDnSzp/lHxT9CfOEeXCNNbA/m9UWbEX9JDp4Y61y3uxA6YMGb2p7ku0a4ND2ZhjgjWnwr4mWh
d32Gd9Hp6KwdM92Zn2sEzgXZaa9HGDLsqleJheffnrmcwysoYW56TIMukQLN7FrKoeb2vRPOfejy
FeXJ1QK3gZtDadj6u1Q+JNmnHz2aIcsosDkCfAe1fR1x8jeIg1RR8WTi+VRBW2ly5iANIc0OMilB
zgbkZUI60jbG5/UWmB3OxV0dHxJc0wGOaFhQNUZazBh8b1brlheRDGHan5X8QPVc3WTVZ0KWbjDZ
WTq6Bj3OzayzL1oUijO9EgfMWVYJgBE3+UdU7MmjAt7OFBGJbQGxUOIlZbfmxxmCEt8av1GyKbZE
+pBbJNqS8ZL40I+NL0RtP7bxOtU2aCAmZQ/ZEf3fysRILD2qJnwFJsviOskfcvFBTN2y308n81XG
2t/goTAIXJp3Q4riCqOV6XY6uIZ1h8l5uoNnq8LNCA7d0XjE1oHvvbhmVwuakLiaYOx9/R/5uTs2
x69/zJ99+wg5wvxvzipCj9FSFb/8F8hQ86U4onenG+NgZEjyONF/4b2GQjtnEjZEh4LjUqknzbel
6Y2XvRI5wvjWoLvJ2d5OhKPLj4Lo4teKOt5TmC1oyDnoICeKbxJWrkC4MWphQfEGpYC2A5EIQUpx
u9hEiLXLeAfsfHlNslCt3ROXMriDCSwHvdMMVEXzdRpDztUQGRCcwjSX7HxB1Q4oi3hu3kzQGxzw
bHFR29MuFD2+JQ/gedqtFk18+ZQO+jp1AB32RokxbgV14xC/dYNdYVNSMfoWJ/rXgjuRngA3GOxe
AyJ6uJ5PGDlByACGGOWnnGRTEsdQMJDFgnEqMnnvEDeLOsedEvnSGqSsEkAtVK+1ZLn5TuNNG7WP
KklapWq5VqutZWN248Jfp0P5GQB2LmOOWBUDGaRrqwXKK9/7UvLGbf4cpypuFjxIKtVspGFQ7cRL
1uIrhFgi4uWb5ysSM+TSvR0AyzPJ6u9UadvkOgFq5T6F26lNSNuE1MG84A7D5xDgo3xMhAEcMvyu
SAzXsXURlC5zQwla5xxwUEzRNdJyiHbAaLGNW3ZtCSqxS/1ets7ZeCvRWpBHR+cK9CivHEqOHMdC
QDgZyCB4I50wvmhSf0piiWyp9GxA+8hS/QMJziEgByt//ddL0/9ug1iVxGmqsD8vO72CevOnzZfF
VtT8dNu9fURNW0fv7fcl6C9f5dci1LQ0kRBAzDVMPn911+BmUSQ0UqS6y78rQJWf2cYuWZwi5hdJ
NZmw/6MAlX/WzUWSYIk6X+sfyYmXb0Xlt+DIP9EkfM0e/H3xyanGDEbjn7qq/rioicpK0BTVEu1Q
04MV4ybZwc63IDamcza06H+6kYM6xcVbiNMZJWRMH2Pcm4F+lZUlhs/vXmoFFJ5afwhzg0bJAOdB
PlCHw8HqVXKk44hk56q7Q/KkekjXeqRucoSxdK4X9GTUv5d9D+JAnmXpfsytztO0Kj9pQgHPROma
+zHMfBJ89e4h+aozQqtKnLPWiYMd1DGefVUj5YbpRg/TzwjPcw0IGUu4Bv6qGsp7NU7rG+2rnMkg
A8UudEH8bONOWxepkpPL9lX7ZEqzdZbS5EPpZxPJeV65HYFfKzkmgF1G0H+smMM812InPasiGEZB
lLpdovjibZGQhJ326s7Q+n2aUDxDQWkrMjk6fVNNS2qfeUyT8RmrziYvrA1raGmTDmhbjcRXT3rW
gC0S9GeUs7dqXV0jiUJJlaeL3+gB+lctP9dqiHY3xsi0UnqDkHACRcr3Rpk1J9Yo4yS1bLaSjOem
NDTQBDOVdz0jeBxz8WVE+3LvT+VtE2A3GfpMOGiIPiWluy0U7aRiB2hCgr2jmYo8ehLkmRTEQEM/
RULUzFNPcRxoT4PeNU43AqjIUvVc5BTeFsCjRmyyddykAvyXUXL4TmBfoFzfx4Nf3hgynQDmp/Co
qIhymXcy6qkaY2W2wVmdGYz6TEWRsFbyf6Et/u929izhzMSRsvT78+PnrsvffiJwnp63+f7E+e1z
vx06mvazgtCISbzKJlT9mn/67eDhI/S1PI5h8N6XDYXT5ZeNkKz/LJuEniJBk1nwcVb9cuwsH1DU
ZYfMNJOVrv4v5aLq6g+LUyyDKFt4HIkMQcVC5fv7vrdVtVqbeZE5yi2UEYiH0gUFBaBUwLJ+vJvJ
3k9XUkrxCjpo6WBIVXJ1cq5Q6yPu1wNbvUIvWWkHpFQOMfLLcrl25XW31p+ZIDdQSlN4acSOQmqc
ndwBG467y2FK0+Ukr8OSjlbRJn7uUPPSEtkRoWUEiy3YWppme1mTc5NHG/VKxAo4lnUL91Tlxe9G
12Cfpa5A7NQabnOou9lJtpuacp3W1TGKlfqQXZX1os6QH0hes/aZtlrQ7byHb30Hc/pZZGda2BYZ
0jlKcFfZJPvus12CrtMtBIGnec1YjZkiMou4Xn7KtWBPl8hyiOa+z7et7i506Iygq2HTHoHQXUfo
FYTBr2gZConYD7sQ7M5EZboaPWZ4JrZzGG6+He76G1DheEoIMVoNW1LAr9EbMF74cys/zO3shMrj
2oxbaGChBS3rZPh0xF+6woUeWxK3ehoha/IMNqd07bP+9cFhTuw59vIzz0us8wc5KejGetm/a/vk
C8PA6V7eRftyS1fiUZk1N/MjzwwPh4U9cDkkj3li97fVMTgWuwZykeXG63ZvIgf0cA09ktLf2GQw
u/Xewh49rIPNAJGQSbDWruoDlu7EXr6OuA1eMmUfBgdjXYE4ttzpPuC54UQnrABH0eRlIJVo7rOF
GLZGYt4CMiguRLvjJ0JmP24BrHHCbuoNNrTP/LXdp58LogEps2ewPNkEO/MQuJkN/qp7ZpQs3ZDg
7gaH6EU7hZBjKSJXo6vZ/Zu87d7hXzdQmhzBs16hSkE/0RgSyg514AP0TLu4FY7ja/mAiOa1Q0oz
aR+mfwySQ3IRPPEp3whXTG46rwAcr9tgC1e+epLibRC9ytaqlXcleRw0iZ85zK4P/bZ7ju4j4qzD
RwytEd35QXAjuzos0FFeCB1jdmL9CYPZVoEHWCDwd8IDQVPmAuwmBy0ADA6bzTbIgT1pHmmmqFNA
tL5zVZylbIV38choHfVI4iW2+ATAaCa9ftNCpcic5iO+YfLxyhUmPnfvGX9lIeCFp+aONIAbeCEb
7nM1w8Oj3vEWt6WHStgpNwRFZnf13rgmNoP4rboxPHWbhRv1AqGCINgVs6bQWA9gDPrpvkoPDcb9
/qBaG/C7CbGpGEmndUSHofNXt1nkEqHjW3xr8Vm91BkAJSTXiBCzNyb93W1+Q/SJvzLXJZgcR30K
en4V/TVxrGcT2yiLM9ygaWTDUN7hcH9soAgN7njWN9Ea8bZwGNfFCfii9CwyOCsc7luiSZ1Jd5T3
8t00ViqDK7i++VPq5vYSuWoH5RYMar2AueclwfcYRrsSDLctHxWYpRbJEat4E++sXbZuHisDzVUF
xjPYyC8iAQyJ3ezlFb/8RxXxb0L4DE3jAM27ork8gJPJvc5GpJXxFUnWd4DFT8jSXLPZ81M5Kaxh
PkAk3R4gCujZS7Fv3MFt7+oDgW2giqG6PeEbSyZ6m1UV7+gIpA8eWSpXEDKF58Ln9bPLczvfxs/z
rWQ+hMfoAWoOrpqnZiLT7DGyLuV0kWFUudMD7KxQvZGZQTAFGY17dTqa8hbVNwim1CV3pPLa5wYp
YECs2gpb6EwA2N+JyBYB3nc17i8XjckwjABuU1Z/uGjMOVbaES+fo17BqKzgiXusGnizKgzaigio
DRlJHIxVeP7uVv6l3P6dknv5yj88MgIkhbGzpWgmyuLfX3FmIUhxW5EuA64EoVfigqBzWihgJoLf
2jMu8TdxzJ+KjFVpUVH81UP+8MM2accyyOpUp18r6/qSn6X3Irob12Vm674rH/WbEP85+E/505GE
tawcJVjaK9ULL0wv20Po8XvmRXTlT0aPqBoHZ+r0SmYuyEt+77mtXDBe2rpLhL+t7uZt4Ym8BG+I
hGpND/fahEobhkh4D1xsh1dgJpXVVnJeXHayB8WCaKg/lOsAFejyfmJI4yjrnis6Kzy+LQY5KTRi
Tuq17/HWcGBcR1duHiALXzrTYYQBiHJygNk66kMYg2zQ3heN17ghZUI+T88RodsL/2YhsgMUWK4b
qPdEVNioHM5ztoKXHZ4X/al5YMhh8ca6lm/zIzCLUXwjY89Vba4PaNnpJ6PAot8E8lpevhUu4I9Y
3caXbDN+vdlYFd1W8ECR5edkSw43FSml0KhsLqbrfBdTmLQXaQM809VX4jr8JCStHw+gYbFZwEa9
rfccgLv5RuWjcmaXmxSx+3wqvp6Z5UP+Npf2lL2q+YERCsxU17KNo6F6OKEovjHJ4I1mGIljaUsO
NAfAW7vLPHE72pZnvEzPCEFGycPHR2SKSzbjHYQZL3erbbwPd9UGBJrTHRg1w3FcEQayml1xLTr1
w2LvmN0WfRnEm2lDZCysg5ulfDBus8eJKGfTIT2keDPTo+yIG2Ypt8JVsbFUMnZ0Ws/nFV5xN/Dp
9RF/iyweCCYF+ygw25bc2K1dpvJUT17sYXE+wFnfL4zZ+H75TFQGXnO7wC+obeC7E3zNrtDuNqKX
H9tna9uhj+AgjL1edLstLrBFgTptRkKYnWiBfHPQAyvcl/e+ray4/E3YN/dknPmX0iU/60T12HLc
Y8mLYbTUuEjQknIp3kVn2YmvPC126cFi3OlIBtt1cNbdlHNY2dY2H+PItbZ+Y+vxszbfjaNN1tMt
WkpH2KpPIj9+BKv6om+zreioe8GZvIEApmdjiydqLZ/iLYJI5ds5929h3H/80tf85SbwP9+6n45d
w3TqW1jKsjz87fN+7YeQt3MOq2SakE3ym0KOfkgUdVG3UBcw7vjKkPhHP6T9bFqWgWZd1XGJoKH7
rSPiQ+z/JIt1IAf8v7gJlP75tuCaQIqHsFInC0nj5/1eSTrGXF4iyhVn2mUn7LeUkd1aXpNNbSMV
ckBCuX9zP/3zZbE8ogmTglsKUMMiNf1Ou9oz3GzNLqD5d0VbWevoyfN15lkvzQGBB49pXH6Rb/7p
DfWjFYDb+PeP+cNPKXZ1IrUSj8mBssPUQCmNh3RVv7YcHkt98tc/o/G3D/jDJWxkojxKIg+IFnnL
rXYc4Evqu56AYA+SXGe56cXYEM6YbOp1ekeMS3yXkd1Et7dcQGVit7fFCbrL1S/tNkW0HV+CV5D0
3Hbr+i6SCJiH4elFr0vOGDREcq45ykfuhhBehK+sZDZPIgH0iqMewc1JnoSFXo24N0kiJMe8qWg6
dlg6ETbM2VobLiGAbDIFQvMljaqt1jMGhr15hW3nMOA1Gjs3dzNXpelM5X50FIcuhzi7G1Da/BbL
cpN0XKuETa1Kzn5oXi7sxi24m+V7ltYSyQvkqyB5dPL7GcPfVV1P+rb0ujfZMRmiI2bYjq846bBL
3hsX+KZnc9chTbJFZVdGDkM3iQOdvhbmHBvXYi1ZThjbEznRWKclGkL1Vh820Dm6aiUepQOVglNc
Ryfd1lsSIioP3t05HE7m8Gzs6Qs37ELabUTUCX2W8AAxVSN9+ZUOeytNX/Lx0jyACBcd/SHYiw+A
6uPAW7ppcUfkWwS/bV/e9WdadtvfRmg36CAS1wDmI9YrqEwowMtNdjSI4bBJXrcDHbcwyw+m5dJM
SXxhQazoXncToj87IiXDzupFbHKaYRMBzKMHDxxDsplWRfvgJD6g+9He43sc8ZS5heiyI1/AdD0p
tFSYKFI2xVNynwOl1+3lh62hCi21H7ATdjPFJrnKLo/VnyuvfmOkYBs1FUy67/cN1WmBFOctZ+GN
kmmKPcJs4S4Ty0UjMOzGHVbW/DA+EjotSDex026gxtBKs5yZN7oT3/L7WJjSC3qtPdVH/t9G48KT
naQ+KqfmGN3PN7S8hje75U5+rA7D1rgKu3nHnp7ssMATjqSQ0dkArHvtDi1uC/OR8iU4EgNu18JF
pFR5VeZtiL+UevYlfxMeSmzEwIyfcnx6zRvbkg82hcKRaBV7BvUsufNpJCmA/h26FDl+xMZcU9Px
IQQuXSNfTZlIRScgyCkgAGzyR8KS0z0bcgYsJ1ZznU3I2nyDwIDK4dAaTxblmSugipu5/etr9Ky/
mwgpo5uJdSuJ/8elc+zd4dKgxgcDbAfczEplBxDjhOSxk6VlQx6Km5CcD5/BJQWyhK2VuJ57jQ8w
O6g3idtv4ofyJBynA1WR0azK0s0SXhEhxQ8JeDY1Hb2zSCDIW8dvgynoFbCLZIdEMVPugBZ9qZ7R
kG7zPZpjW16876vxntgAW99QFK3G0+xBDD1BF7FZva9GKlcdq5e6zpz5YSnLGt6TdJbO6I1uxaBB
Bo/K2EfYCBckT5EbPUlusmUcg55tI7c76Bt76bU3ntpPA8fo7Na7agu91nAUD2ph6kY4XF9qZm8I
oMHWhKvhzBygim7i0YFpF0fXKr9DdlcH26KQHJ8MOZx90jtY7FfxuOAlKyLdvuQ9L3YyYofnjMlM
Sj6GnQLaZqxFb2ruADpQ4aeXZbRWUnCn2+FICd8SRRCrq3bN+RPeKBRhuUewRXmKXcEReaz18twE
yrkjsnEV+R7SYyfObxT90vPKy3i+SZxOsOeupNfiLkCPTbQ3teph/NSuBG4sP3H0xGxLeQlvZMWN
KZSJiSY0x043uLJeSOdw1Z18JJppqfV6algaZG4EY1VoRIVuxM10SyLf0mrPZ3LG0gNJl8Pkttvm
mklPtC7bULxM6HGAHdjMBLRV+1zzyuT47ZCdHdu7NnRF362mbbd4p4wDGU62RvS+z2zdaM8ZMX4A
56nqeTf7jsDNR+e11xF7UrF2pk0qoH6f5Vu862w4FojFkyreaPIaDaPxReucQttEt2igiRgDuen1
w99cnco/N87YCCSFIbFG9YNs//flQZtoRmb1guy0T/3BukMQf2qfxqfgQTjLbn9oVufiSDTaoTjg
rnmxrnxL9kqwxTNjKFq+r22gzOlB7eLJx7++1//wWtehbUlsyQz5W2bcd7XLJBGqHk6h4sAHYvaq
bdr9O6GEN+CbKSP+S2XL9w9HFfh9qRSakxH1Fs9FeKBJtpUN+ytGY/IaiD2jFWH9Nz/eDwabr2XS
94/3gyrMyEVfHAQer3b0XfGgrMkhc6OdQN9keNauP9GWrf7OW/R1FPL76cHyG//1SVV/MH+nzaQb
1fKo1Wd9MJ6mXdh/RWeewmefpCmQscs3EDrQPrxqN2+WyV53QCTmWl63ze6MRdRD6zWsQd8CUy1f
SWjYJReZpszaTt7fGpz/qGYm2MhYNqQkvCo/PE1iUwuGT24ZTxNzrI/I7fcLjnKibk6Zow00bH/9
i/njp+i3R/zxKZLnoaoindeddotAzFH2TO/PxZfkqDuMNLYGdm6OKC7i9mw+W0wyl3eCCrTpzuBY
91cc6WB9peMyBU5420NWfUS3FzHBy235pnrT7r5+x//uC/8DL6XIUmsxUxJbaeLa/Mut/f++cW/d
mwfX+T8/PeKl+lLnP/1TKOYffslfV/g0S6LCxozjRhYVuqVf1/gGkTy4RWVCSZYd/6/bNEX5GR2A
RQfJZ5EwYPy2TyMkE5A7y3/aR8P4uuH/F1b5svjDW+GPnovvT6i67ZQ6zWrAwxmA21rTNoGkh24S
aeJ1MJXH0iKgyJKzey0VrrHaPyBVcboATYqmxjtRATVYd7mX1tqpI2vYUJifWM0pqZr0xTRH1PMC
L+Ns0hnQyKCw+1F/DGQuo6QoSVvLJX9cx9H8CREJSVfU17dzI/b4boiuyMcJW0d2M5SIfLIkxLiB
bZ80jULdJlJN1Fl7UvR0M6XFwzTkzmBZIVMZK0JLRKhkdVPLeMXDUepX5NSO3rS4FFIDPJWUx4SH
GMzUEVZlprq2enjlcVhe1AjdoWYygha63m1qYCthHZ0qAnKkUvfE0OhXmkhKGBYYm884FYpxmovo
obWiK8r9gyKKzOdlr9YmRjtI9A9az3qy1xQS02PSdzU5RjxgWAAJ9MwJG2S1Spl90sMDCQhiyVZH
+ZB182GaRZq0JZon600KN1H80oTpa2OSKByYgsDHCLc3xxokWuaDiDUo9slc6VzJmIJDXiJSknoU
bE2C1rTCdVkPt0Kpv3VyMEM6LMYvdVN9TkSzmTXKeRJxJfSu+X4cphuzNN6TjCBDBh/4C4xzHqWf
3VQjLvZZZdR46vQ8Q+IvDf5+rKKNPgOHJN1ZJX8mpWIMRWRgTdA22yzhpIp1cURuKHZeXqMXLcYw
vnQjSKyikYzbQXrT9cC/m/2U3amZU6wpBoJTMR2xATRRwDPYMYkuFY0cwbYeqM4LMpV0C4ZFQEr/
MSv5KYz0vZUDYx0k2bxODCN8rqsx3yvzMO8kFZHarBHTpWm0UEnbrNmOFbG4IsR0Qyr22dTAXREB
lRt0ZyNSMRG1FWPhMasBCYYMW0PrJouTvUhasSx/CoQ9xkrO8jkA7TKfUlnfxn1zLK1orSvxsQ6b
fTfKrkqHMsjVqTQJSjJTL+/SvZ6zjmbLmupsOEWEgsRn4y9JptvOKEA1wrPziflWi+BbEMX/m3N9
+Sq/Zh3//5FPTIXz55KG/0zfXvPf5xPz978dvABeceKTP6yRNfxV9fSPg1eyoLiyXrGgppLFsUgM
fpnakWhMarGObp9JGsOt789d62f+SMEra1E7YoeV/xUJlfzDDE2WTIICxCUMhIBihmk/VCBT2o0D
EfEL2j3cyyrJcgCT0sk8zoAS5IS6X8kuAlIlTcOvtcS+d0n0xa+aQx/pb2QhIZWms9SDqyomuW2N
WMmNAg4byA1Ff8rxidk6LynSleaX757iP9pPoTGjbP2u4MMKLGINpraXZX4MkgF+X9bOyThatZ+S
yR9mz2qgHAirIk+WxiSeNkOuENkq+ejD+2XVmjENiliSCykmb/+LMKXJjux1tJ/AJcdZOFddcDVy
2jlx+OKX1safDGLP5pLsxZz5d4F8mF+XhN0peTBJD921BqQzg/zwuo2dSjSdvIBNEi/Xj5lz9PSo
5AXYck2FpGKSjNMk6kfyRd5UgixthZhYxMUq28QesHabti+hjttSAACxqgUsqPMtzp3VUClA2wWy
ooDT3OhjU7hWomE59HOvCHqs+5VOqjQSc5PrqQpH02ni+KOSCIXuBt73pcauOzMZ0/hxbItSsY3J
dMQUMUQH3SpfxOKQTTVBNwHkAxZwWBKTNCSFSz9NAc9NlTAn8+Pi2M8ZN3LJ2MI3GKYJb3ICjrDv
8oYnlY1uz48Z9p3pCgEA3LQ4pVNd3hScirNa34wT0naRFD2pxyxoEDoWyMsSuMzYMIYgRCatUhxC
7m4HNQo3giYdgkzBLSz7dCkmnhG0a16R+8e0kbCK5KhLCM6Omxbno07+YJ2wGqy3eUBfb+ns7+Ox
gg76XPpwsYQlsr8RikX0z0wNgLnGFKkKWLBXeYHYn3wazuhVlCAiXj5WyvVGFZhv6ZhQe4iUSd3s
yco5+rn4JdGaa9yBUhHVTds0bzCL8Uv1qge6YN1GMrn9RMwh1DEfRLX7aJtRXlkBfu6AayJBsTNZ
wp1ZoPMG3+KTHRYJW4RmhPmRwr+RLeYVUUe4qA/4fq8ztmuNt1xpsXn0GqynAiiubmZPQsJIBXdD
WSGLDmagUSpW8OFVEI0Pqaa5j/z3XMHoalk3AzSV3LAes6OWLa+tWnhTA+ucNs1j0E33ZKq25C+u
pDl6nJRkPfrhgwF1ZNWOFF5CK/5f8s5jOXYly7JfhDQId4hpaMEgGdTkBEZektAaDgfw9bXwKjs7
s1pZ9rSm7/EyghDux8/Ze+1zRZ3VLCbOlDGorIYbt8PX7GkMiE1anLHF7yET3tmF9QCLDwkw33Jl
WOyuEild82JjGuZjaTAb83Q79sNNn9QfodMN9C7Fbz01l8RGhTO1ODDnVzdAn9nVCJogN+Oyoxww
ik/ZxjeToC6T7nmw8oo5GD2RWt+EbnADrnsTTC9DB/ZQEyJT1zE7M7+mbK+Tp5FCy62ujY9G6Q+j
DjGJVjRuJoOyLFqE0G73MvrFGUrrtcZcCD+cPCfzURKdsnLbex3dGdBVV20hycCu/hDv0G0nT06M
ZC8+3RlnNO314KJyH61e4bTLVoOjMfFX4RlfyBk260MVRq95Be4XjPo6toerU+RMpZP+baqQEgB8
G6B1Ihex3BsMV8Ctgwg3y0BHb9Dd2rPVBbrzs5/xHLg9Emx3+oW+mayUExxj3/7s25qOC0EOa12/
UCkAVMd7UdKFpAzzJ+usm+5qaptHoCq3UZHs0oEwXxvdGgZp/NoIWTD3I2jNOmddk6MKXfwiSvs0
TAhfItwUYH/RWKjpbvDCV2PqzwprZk74BvZ4BtS4V37Laaer6HkSFdoR4uniotkHNasKkNf7VrUn
Eoq/OgMkzhA/ybyR6yTE15Qkl7I1XpvSfp8zsgYjCr8xS+dN6lHj1bE4FX2ColxThxWhdyZ7q9lM
MYuQm6YHaQ2vtUPM1GQcuxl8MfhRQnbsmFrP/fSz6C2jrF4lsf3c1EG5SmNzE9vcWDLEKOvKdNVi
IlMzggHHvA2Z4Uuc9XqCwJhFO7cP/nB1eOKB3Q5k0DYdLTCHpG6KT4b0ccxQw8wP5oi1jXM96eEO
2buD4377SbuZEQzu84D88iGPaE2gUiUqOTvmXVM/JMZD6jCbRy+/ts2kX48Ge5anvA84Ak9DQWjn
KDHRO8Nq6ssH3NnpShHbsXIjBGQVIS6t+NMb96Hstwm81o2EfZDkp0FU12oeyTAMaVZOTJ251AxG
4E1DECWC3A5nsdG2vTNtBiVgyku3+YTsTt4MiAt4kfQpZ/M1j4KnQA3tySrKrc6M+dz007enQVgS
QocJyhT4hXN54r389CpPHOskmnBxgJjmELLzBfqJsstZbauUA0Bt4RYx6ELcJhxuZv/b0Swnqbkz
Qu+5hh17kCNJvsVfmV+AQf0GHEDP+WzT+eAvlM7XTELZShr7UcjhEWHxbvLjCh0u4su+XeYNMIAx
OxF3bWyJDdGZt6uriGqkHD6i4S4VOyltukLOAqhIqmZVwRvHgNRj9TOmVWX7XwFpQVud4oWxg47k
MIgOaf4uJt4APMIdTVwMRXP5TfL0DZDFpwno/OJfYGxlYwlO7hx7O6IBPfST/jECtzw22eJR55+V
JiGLyL2L9Rzsezc6NM5n6uB+68L62YCUVqrfeGRMB3/2HebxHwUkWJrVh9dF37U/zOvOIhw4/cLy
2+6iljd3rtp3zSOJthwnojy5kNwH0wOvOV20194qZ9gl1RJzGeVIuiTFi017XeDArqzFQOkS3o3Y
9deZkGBV1yDTzknP6WcMsWedV3xXC6uKSAGLJiM+uqiTlyxcSMRtvutUK9cVEQEkFqAa71OTaMGk
BZnrPbTUdPg5RLcV2n+3+vZemIwiMS9n2xqeu+8VEipngeYyMK8Kx3/VY7ucm4RVJWAGwRDJI6bK
9LFwysw41I3YuRGZsBa5786odqVQuyEMhuuUdlflyIuawVL18iEOs+/Bab91E11DfD5l3CB0E8WD
MTlvifCeLZXieNQPgcK9lJo0spoIyEqJMbOIvHW9/LykUWiazTZSHvZEfK21GDRp2wp85zxD0tfq
yRPJr0+ObeOEjC/AshCXldN09jKGNH0cky0nFeKfJTaGWNZLT47MZHaLTQ/hYFX3m3bAgzYsZzm3
bjbuJ0+5vzIC89mFK1qUC04A+lUtkT3pHrCGqr4LuL2rfgm3kQ3jzyXuxu6m77ppbluLw1xJcGVN
7Tp5QMimljFgkeh1oFswjjp57ppwXkkmAKrKl+EvTHr72Vuid+QSwpOTxhPFI9nK7ScFzpYYTrU1
l+CeUjPUWaJ8RjJ9SrJ92iXkpyTtRy+xPyWMYMxYDOFCMoHGlFHEPLaI7CPGfPMSHQSMdt+DGljJ
JVao7Ow/ATlDM+jOFdeO+A1RPwKDeBuXUKJ2iSfCBbHOyCtSS3BRskQYwVuFXE4Pwm4wLSYSS+MS
eCSX6CMJ3bx35FY2zJSqjHikMeA+LoFJJslJxhKhVJKlFC+hSh3pSs0Ss5QtgUtjLx9HEpiCJYrJ
7d/TJZqpHrJXVuE3g8wmuYQ39aQ4+UucU5IS7OTeyyXmiYvFTPGt6NLfhBSokTSoqFqIq/OiaSYp
ynI8jGO1UawzJW9bf77NSlussf6vaZIgiA0utYXjMT0kJF5hLvlISaUyTfurxNeyjvzmG3QClsAl
wopgh0O+hFqRG5auCfxewq6yUP9CU7mbQu+pXeKwsiUYi7J34y5RWS6UX2MJzyJPBTVyuBtI1XLI
wnOXmC3tB1dzpKZaArjsJYrLJZMrI5uLlW7bwBReAW8qsCwzSgz9DqsMJu4l2itdQr4Gu76kS+pX
7Ly6xKUw5SMljFwwZwkIG4rmK18iw/46RZKYQdbnTeG546UmXSzSxIxhBHuNJKTmHA5IsUSRxWSS
GWSTTWSU6dF7Dbs7N0cdnhTWKQ/6ZXmnxxbkwVrB+I3mhpKqYb4aeXja5PxpayybtZV9jsTU14H4
EnZ/FFliwoosrPV7+rqEn6xr1Z9kXyLg7IdHe7D+WCODQsFoUfWPHCdu07577EXZrPPpT5+530NN
VTn6CaM6V9y7dmYhH2SmqE2GKR2A6kyRBZjuG6dlXWWt7GzjNw+JLOxBfhc2uc1IVJp4NzbjFQJR
b3bnupfnwskt1hT3prSe/BAJ86B+srLGw7T8EkvBJ/K87zrc9ng7nTbbZozkYH6+hg4BjSRcfAGP
dA5dhufPiu372f2oSsaNc93EPP4+pV3MXCGfQfCUB8ugi9Z5ghdQsP4EGA6keymr4jOwgUo3S8px
jD88TS6NRvldGiQxe17DWbZ816gYbC3+pM48geRIUFajgEjk2YzFcSiXuEtufcZDKlJSG8LUak6e
qC8z8T4id27jPP6KpvkSt/Vh+TIw/19RFt3W6IQTQtchdaxaBxJyXkebKcF6SZb2qvOb5xIWLaKH
AkqUkt+RR3NCcTqk/X3np+13EEeo9izvJeHVM5L8oirvE8AJfbbG2tJrWZtjVB4ChEynvPqtaGEe
4IKQADGgBBUvkFHzte+WJ8eZ3ywQTm3B1Szicae7/kIN/GrkutiO1U8Z0plLw9uU1ZIQXbQyPkEA
u8Fz9maHxQo973ns1fcQsrICUKfL2tz3gT9DVHoFqvFn1AOCB47Ykudg1wYSYfmMa4CAdhy77cXV
ZCZG8lMpQuEtx1jjZmalYVbsaG9lO2QiiXDiD5PUzl7zEjtX+hw+PgCTK8SmQkQENU2DfMjRSFy9
9mvgp+TC8LLdB1JVACMY8l1Z87zqfVJgomLkAbVCZOYkJsCatqnkcJQI+HxWj3GffHW85o35nCXz
VYqOF1sG7EZzyNlgepxUuOc/Qi5wBirOAKWKKIp3MiBWjZ88J0n2ERiPTZciVsjzR1mb9YHCu7vI
spG7XqXjnYkNbQ35KXxhg3gF1x6fE3c5StZDcjOSnRRFvDxekQ7vGaT/jaZ9cia+XOGMo1ae03dk
FFObP/px/VaJ5mx33Web+e9GwknPG4C0mAVbUE4GdR8lD2341vTFe5AQFTpoMOJdl5/iiX57RCBl
7FZkQlV7IkLIVjGDm0jymoB8miFXpD9A1q4cye8jAhaamQNjVJAlFOMBz7l8de4cq5CZBUAhWjFo
PgMNYdgawOJX5uMAEocCKb8d+hjaDNzqtVEiIW19DMxLyKYZESLKxexCgYIkfo4CTCtGUvHmAkzj
pd6Te/jchFBcGiRApU4kbX3zrnYSkj1cwhdHyc9FuxowVYcsqxDqAI7qxTS8g0rkJfWxcRevPk71
PkzOWCFvhib9non8Wc35+OPHrT6mRnVQ2v2AN3RSRtmebB2kuym+y8kfuSkscUj8Jr1JdJksCfdi
NUoPSJqNsMGP5bGmQ8NXM4ZLTK/LEhVJ5wX0YTqSH73QL3EYBauksH8cVkE6Qce8xQ0deCg9gva7
zV756Zckm97qeTwQVPbhscavZjvbzQkxaCkl0Fij8k+EOLZqOOR2M++6gSMMqVhoLEpoQebIQQtC
wppA1W49D/3KnM5CqnZbVpTObSxurdD4ETmDAMdEjQxJhOIF/XE/KjxDEtVYZnTUgcZzIwfufTGZ
K78itz5oBL2/7i6oijemPGVaJhssnx6kHtqAwR+/d+nDkeC8w2CqVz6ai0xGj2MPPJ5LcJumiD7A
urNJkseR9gano2aDO1IA5fcugQUvttXcgJ6jsOSPbQlRW6lQHyc88YVXRjRcmQ4YJsefaE4R0O3L
Gm1Pa/Z3oe7uZJJduwFqFIv0Ks6dryj01jScoqPpXq3Y7agRqmTT1hVSDjN+7enHBZrn1LVSXFWc
VjBGug/ZRH+3EYiidYjxwjLCtRkapNRHb8XkU3FbJLir3DgWfVnA7xve5or7RDHSYlNxWvT5ooFQ
39TJtXSTa0c7teGqiMG4a7P+Hp/qkrTCguIV6O3n0XnJI0737UCJE4XVjfLkMZrVNnP1yxDDdG+c
45D2d5ka37o5+uxtlpI8eHLB9Tm2fiG/4i1TCOD4RPw36Y9pi10t7GdtR+fYT36CIYWt6mxKOoJU
iiAd1Ajoo0FlxhFGoZ0bO65pMuP50P3dWMmHNkDi5YlXld6RIRZvbHRTvW9a6An1H7fr94GXXANn
Y9r4DhQ9LkKT7ZsAfkEliE3pCkXQX0snw1JYAWzr+NdnG96ItLtpwa96NF6cgo29su6Nmm3GcB18
8IGzHyrvmZjdDzXvZKwPQplPtGIBCwbkQUWqvPVK9iRJKOywiMTalkzzQ+9gvgv4U6jDvKX/Nz9m
2J3rdnpiBnYbYJ8XluLsWPdPqX4329fJmJ+mOf4JUgvo7VhFyPM3RNsnNyT67Ag7wgKM2cWv6W9k
LjQxm8aMY+OMY5xZxvMTY25/NckeK1Bp8z6EHvG/GNO0l4lN7ikwjsssK4kaRFHIksxufMuzfs9s
odlkI9dK/sLIOwF4Q/4YGDR0jfvF573OWvOZGgWXUCHRLxXJZhpcSoI83ySCVzluEE/VmfrT4sw2
bRuBmkyfknKkGxDy/9MaiVlAh127y9s4IpUCU7aqVHtjqC/tu4/1zP0WwsJmJMl/EASMTDnoMrp4
9JjJKNqQeWKvp4YGc0e6uCl4vSqtt8FMQz9LxlfTJc5LE3KxnWzCzxuS2n1v3rVKQKALfbK0XWZ2
qXs7mrz9p+U1s80XOxTHTgDRLAiD8WiWrGMSB3MDkj8tE1P0e+LNLkPQ3dj5+AYS37mJ7hKOvp17
dVMGirjH952vuo0tYns3R8dCpOatH4tnFcWaFn31Q0P8FJrcvaXjgijNwhvBClFU6p6ZhiQMeN12
DuHE3R1JLRg9MlC8KR/txQjMHGg5VpJei9YnIbV20CrN3qPd34YubxdRMFeDJgLvbxSvdTk/dNZ0
ZHM+O01RrkexLGZluSmIX0P0OWIXdzZuSk1q5F9jWdJJmhZJL0uxl9bnOhguYf48KJZ3FxIPeX13
GkxlU5CsoOIro5uVahlcNDzTWWfi5OHjUnk7l/HVnZ10Hc9UqbbD3YEEUNMdtQ18HaEc34aA8JXK
My5VjmDRHt4mz0V6Wt319Dd03JGvUcMezByKZz/BRli4HmYcEKY/SnQ3sdntGBeDq1E9IcaaR4XM
lfPMWwNRDenw9NaWETAoj1ZSdM6jpWx39wFu4lMd5Id4nt/zNuy3mSYBOinlB16Y5RerhEePTD71
ZpYjLWx9aAx+Ykpvy0z3BHxBuo6Np9SKr2Vb7ywrOetAv7h1OcA2GEy2GI54hOCSLEZTON0HpXup
sTTKhsWCD4zK5rEYnspZfOkRZVFebuoJTJAtgRDJLys3P4ak9kHk3UUl9IT0zRveXUNCbuwOwvQ+
mGlFWPjZqoKlBUSK4zXOibYPthakkcCnAgpVt/NcPnR5kiKWN91Dv21ZwEuO8KVfvijeCPYUFiSL
TEcM0tE2yoKdtvVb6EU/pqcPHQX/uszia1d3e2uMrrmhXxy7u2GIcrTIYjAIEwkNuogGy1+Yzh99
Z/79203VEua5Hf1tRDG2q70OaOHERCuIcaxku4Hk1HXV8b+MMnmni/pruG6FkIJn1y18dzsQGZ6k
MgEAc7AiN94nKfc5KVGxkRsUlWy94GN5nhoLgJflPIuQdmSa7uOaWB7NOZ+4tT9TxtsKkZVtcP4Y
Qc17+XMVblu7uU7k2mzalCrAnXLO7zLeM/v/A4bzYJLkRpZRehrSykAXOb+5ibvVysnXJVsBi1zZ
M4e9L0mAX400P4P4pwiED/3C3hkuuCV/eSgHz5ToSaNH37YvOQZ6XuUFrNNfgkrCWZx+gnAm4J2L
N8yCFrI1ncoEIipNVYpw0EVEpPcjQ1RyK1fEGfZQFS3XYZDjHJ2weel5HBGqz9kX+9bFcdvb5c4M
2uOXN3dlOj6wPUoHACrpz3N7Y1XxDZSYdRaoba14hwx9YCa7HXh+K1yxQzn9yaYZJlPyY9XzU1B2
RARBm1LuVxjyqEWd+9CPGs5M6X61vXgbaHjw0D6mSUw6WntnzO99X22RMD20af/qtnirWSwNqQ9e
yN3q4XUoNb1oCwrKIC5S0c/33OiSuE52NFLaHRyUlhywsxkqfVNmEcEmNnAkszm5NRfVG7Hom2yv
6wHOm0fUVeb4T7mT38DY55rbhL1WaMeX7VPYaX+g43aNZfeVuZNFfzX+Sa3xpTXlQyT6bcETLULz
kjGONgd9pE0xHJdL40bdjd/w4DTz8GJyj1aiLmBnRQ95zGzJkdVTO9RryzCfyiRc2hHmk1eprSqt
D9cDbWmQcxmpbTXxpUaPa7esQmmWvNOFH1ZzGJPsij8gntxLLnlRkwkDGHgPjg4/iXKOQSsfGCau
4yK9uqyVzLf5qoHDBKZ9Bt/9MHtgb+McS1quXwKmXBFHxMFGrYL73jYZKSyLwJTbx0A+VVJuAnIs
7MGGylTj5jWLZm0gmPGL/q4t9duyUKSSoi91piei7Z7C5mB18bVhI6x79Zvwm7twLiBpioflL8tn
c0kNBBKFtKnPdsBH7vhLOK7wzgVyOIwOK9Ty6yXD9M0UzQjFbWBBjNiLGZdwKZsdBhCYXxQGD5LB
QSw/Ddr+ckyuskuvHIafPGmcJp/+T6RfaHYB5fvq+rFjRiAenEh+9W1B9rHFgc6cL+EwvNgQCzmE
yWCjK7VZStOm4aGt+z3t9w9nHF+WK6w6rijjBTaqdcYBPBt546m3mcrH0TkMK+iBPtDqqsLaXlyG
yJ83QH/7XZtIcAJi0yUUnUMRvEE0bW7z8aR7RfRO4kcb8kL3/WSrXce8fjV3UHqtlF1DRh7FV9kZ
OyqqO8Tcf6kw/i0dz3/HvHIU1P8XPVD5XbXtv7j5+Pn/1ANZf/N8kzclIEfJw3ln/UOIaSG2RG0Z
0HlaREFgTP5FECR9D42LF4AvgW3yDxsfWiHhSACc0NL/zjz5N4SY1l8K4H/W1JgIki1SRDxcfBZH
okWo+U/KdDsojV60WQoG9oZFr7qU4czUDAfenmxkOsDdMCGkKUG6megtujavjrI7oRVIruFs7Acv
7w9pZ28ZBZ6QRVW3y3gsbX1r1db0RILc2E4CWl4UkQvY1GdTq10QpRyrmHcgn1sOQIzQWSWSLWNN
CGRyviTpCC5pbnx4miiN03H4U5jtB1zhr2C+TRv5MhgTFrd82HtM1Ld5wIjCTw4g61eVKTJo6reh
xoxNNDX1nxzNq2HW362VfBjC3pcuFrImwAkLsqDSNxpeiJdeTZTSuyoW10EBd+GEdrb8wuAUXPHi
pZRalrqddfoTBvmqqRh9V6DqZE2tPOSGe8kWmqgNdq81NFxmu2e+Ylf9nsuO5adnCmAobxv6KEKT
8osYN9zFxoA7258e8vLbrIYU/RXnlYq9L9CsP5ZrnKcOpmf+nNemeRtRo+4KC+NTKNW8Nr9HImLx
sEWbdozUOk4LZJeKVUX359YSZ8t0Dq0Hr5xRcLmlkbDtw+7ENcEmqNtom3jOS+I/tR0c05rLxdCq
2CPVWTeJWT0Ec3VvPVtJ+xtmxmupldg2qWI2N40Kip78VWG7H4F5H+G6wV9WI9gOG1hIRlkXVMgb
we5h/6DYqot6Ps2DX/5/yAr/Oy5HNqvI/3k9Wv3kUaKKf3YXL//gPxck92/ALxfP7v9Asv1dF062
Bkddd5F+08GQzKb+sRxJ629EbYGGYAFDRwxp+H8uR8HfKAeWVYoTNkE1wb/FWVrkh/+0GJnAn9xA
ChhyvnRJUPovi5Ep0jFvCuxJ6HEB+8Tebdah4Wnzp9CB5ZsKxDmyXXej/H8YJRY5/P/6ySgwbcKb
BDr9//LJQIYrTXdUrhLNHEjM2VNqpE8y5kgy/yIPOeZFf0NvepNW4oWo9VdzmD6VmO/GCAk0BJQT
+D3SF63hFDj63nP03bm7x6588YkGtMVBNPoYwfJwkFc59GZXhl/ej0X5/k83+n+rkvwLwfzPF9Gy
A2GjIiUHA1UyotF/XdHVFIWuGYYwdUWAetxKd+XIYVe582s6tNZOqOBrWFJ0O2+gyijmY+eWxr6r
nPdo7L+07a/E2AZrlNX2mtzuyD04YfaWDkvT2ht/h161sDRri9+bkYRqJEiUqDSd2gfpCTizDr3P
KIyzTVdYqJDzMzzoH7iS/Idx6ZNpoPEtCgumwsnOH8GeMpkAem/qjyGIacTDOfCjT11yBHNb2MoG
idaGNzyH5a9DeMOVdNg/jHMoTFuAQgqjbWTTu2Vyaa/7XoF9IecTAi46vuAX0LkBMsk400O9B6ZH
eotIXxKmaXciVXeq+xp7au0pt8georm0NgpEpY736CPnY4OAmlMHv7xuxyafo30ZGfSGm+CVeJb3
Rsn0ZPjJvX4QUGeLDk1DWFf0i/3mRKNCw/XKL55y1r2ImX7X5tkkm20TFZZEMKBzAiwYQ/qDg/6m
b9cmmkweewyl8OVgPmXBCfG8vnVGxlMewrCG+R+hGcUqIGhjlzM3ikQm9moGWpETMrwxYIxwMY4y
ozvkNgS2dBG426RSt8gvi7WRhNNeFFDtpAPWpAbO2qQAdDMbhTxTnV0+AdYi1pdsL+R1VZq/TQrE
MtRCZy1bXIpNMz/VyZdsSOINnOgxaEjHpY+5qGDt+4z2k9l53bGNsBVQ6q5k37D5x7d26+yZgrzq
pKYNC2KSwAnzMVH0ub128I8zWWnTbueMOr1hOh+uZx/VfxQHDD49SvyBKWDKMH2twpoGBZZS3w29
7RRI+nIIJCoL1BIwSHQpnZ6fyhGhVuFn1yCvbvIo+soYCU2R8RFKWnGDqLcy7cgQlNOhlr+1ZsIu
DeCvg2sdq7a6irY7Sa/eGyMcDyNzYCcxJAnKmS/Q5xyOx6OSC4XQARVVRyekq0eJNVLN47QJ3eax
LiiBYhsya+tNvxxwtuAGLVT3FEPeHZXW2zi7qBbHI3YMaogJxWjIbHPwOO0r091Y43ky8CmXdY/L
dpwzyqyW5OrGZSoZcNWmKtr2FmDbWQAnmOabASojzYvE2rUm1mVnAgYDcbovx+GeaZRbYOyS1slv
1Xvmp9026sYRx3b8mlgJ4Jsx/4SzKNZCoUIuihtYEiB5PfMt6ttNXELLNXV3FNVgn9ssu5D2bG+1
U71Vlnc3egwWRuk3lGI8U0WO2Tob5Z8yQ6TiNhHYFa98z02oAu557nGzlEFbEKDxGKCtZDxv6k3q
NzfMNgiCJlYcdR8t4GoZc3VITnUx/BWqA9h91vvKbR8rt9kOWdVsUxUINJdi51Q4G1ICHlalIRdo
LykiIy3n0EJHRzTHzjtXg0uJ5UL+CnhgzbaBL8ZoqKs89FIEpLtT+Qi/8+QRpT1HoN1HYX3nNfip
Im8CuiPMKhUzuk0ztHsncvLd6PaQiJFr6tGRuzksGOEK0G8psuoC8rMThPUmyJFSotd4jCoaok4U
Y4lv63Vj6Hv8gCRiTI+II8G1DGCPy27LkwEbJkQRbGE8AhHSH2s/edLVSCOudp6IB+k3XVVvaL5/
ZTTJyIy23FeLHOyReBLzoza8iNevD/dp0Y8oPNRdF9VfjhNijbScqxnRU42Q/WxGFwuOOIl8fnX6
EvVNanrIbK4yGb4Mf7YfXNf/jFNe6zR8TgQ3uPAQ9hpGbzNmdOkU1c90uRlKD9DYaEImGoU8Q7Cr
KYx0U7zZnpg3fhDrVWRXO4dxGp50zV2pvB7/NWo7NWdvelbpuUXWTMPhmk3VqyR5ZxVxjKCzeZyq
c9sDesMNc26erZqHC2W3toKXwkH3WU3VJ7BXdo4a7dFAt6Lgc26UqKt1X/gMpDyUZJb/XKtiZEoQ
5Rs3dj9Ty3pRoPBpKsIrIh/H2oWIOOoZ61Pm1KfWl/2uMceHsvaIUUZoMmZUH20/HZD0Hoa8fm9d
1Pd1ZeApLhmJ7yyGEpy+zWcvbX47J79rCCSaI9QVXhhTJ6BEa6rimM/huzKQfqNkkPsMPJEq8TFl
PrKXJHhLWTVWOpkfy2EOj0VdOfsg7OY1cp5m3dn1ijCxeTfyHvpzWJ2asIaowQxq1ah3BojvyvTJ
a49pBBiFOKq+xTSQcRYTDRxKaOA07nqSrIePqqjGYzDGVzur8Yf6yc0UIhI0Z8bNvj61xQVBiLmm
47mMnJPX0YyXlQDlS61D9F167WUo0IcifzDpMvNCFTvbJws8NpyvJM9XKIFIL2MG7rMX+09slVDl
wKrm5ABm8UZ0qD6sgnxQvxb1uphGVlhN/EkrDLQfzn3KHRSN715F14PUUwLWbYe6Kc+meGeJFMYV
kaZsvNNJVA5ulY5HqPKmfAshUY7DuEosi/mgywgnbcIH3zO++jhINu40+uvQ99660Xss0ZJuiqI8
DzgCguGFeo2/pUZWy2jGJVB1Y+s8QKCIRJVM71ADIG+q8Vr1BQOJonqOXRaSnrYmUG7m2ez37G23
qhkmRvIkp7U68zlOH5nBv1mZ92mlN9Vg9pcm6j4i07pvR9aVzItx9HUhJ0ckvHVq/4mSOjtxzde6
Gbkejgpv7SK9MUCs26Fj7GJh5Tun7H8NxO0Ggjf2fyOL4HOzWfgaxcxQKYIz0rinubS3aRZO+rbx
VUueFHhwkyELTW0KFztDDkaEKFk3YtyXuQcjoKbGjadL6jDx8zN0+Z23Ifz9yXaCR6NldKDj+gWt
KoI+ePlm3L94ypcI/uSX9ryzUXc7u5R3xeCt9dj/sbwx3EY22L0oBjdRorJ0svJDjoFHSkPANEZz
rA5ma9Er1w9N3a5d3dXbNmPKkRqfvuJwm3kiW81HM8qAnghmWGnCcu9rOntSb+txgixgJ7fLl7H9
cB93I0Jq82WQ9p0Kxte296dDU3nNfZvQ021m39+mbFiULg7sIs1MbKqjs8cOue9c9jHTeUyIuT8j
Txn2U9w9d445nrqxOwTZgFx1irODGfpHB3/NWKtdqEW52adOC2DGZ2WpmSDvBpW9jTpzYTTsE4PC
R0pD7+qxlY/C8gbkT6l9YSV5TP2IBRlU8kbV+ih7w91RbIPFNNWunXv2Bat5igWDb1WP6cUtKqRS
4YyTK/iugD5tvEDhudAxYjtXqJM5KuKp+DarRc7cUmFwEEGqFMHq2aFLQkpAJstqdJjrOr39bSe6
eJ7C325wu31Z4TXKlcoPVKgYYqLL1Eh1mjFBGL1bbgSm0bUxdsvQp948UfFaT2zXR2QHPGpynG7m
nGzhEuSYEo7x6rku/QbRvQmBZKlNA9rGrmoPXLJwlWZuu/Go9eI05Cgl10YWIJQcC6yKRv4SB+V7
Wc8+KUevfZwGt8ncO1uLTwuD6CtQSEinsPmTyjRgXD2320iH0Tvg7Z+sGfr7PAuas5G5FyOzr+x3
81uDQquawXPIGgfYAE9rDSScEPveJorNxGYzivxsBcysEFow+q66QxnSk5pi64wvyafuq6aNMJtP
UzsTJzyyxfLKoQZy9KM1epfaJjkQ5RIOZ4UCjEkoApPK5TwWLE6BNUKt3kMyg/QhYSKfhv/B3pks
OY4cafhd5g4Z9gAOcyFBEiRz36susMqsKuz7jqefD9UydSaSk7S2uY5kapmpWu2MQCwe7v9iqq4f
avdTW080LPpDpKjfcwsBDawLViUQR9xykDwNeYLTK4SkMCS9vdE9DBImC13WVn0bex1kaUQlKI+t
F03ndCrKpiWfj2j8BkceeXOTGQrDi+EZxjFLQpeuKWmqLKcOrN748s9fzFEH/mdk2srrZ30QGSkT
QCNAeI1VD25Lr8f80hy+6Q2OHMIfeTXPkkj5YzI2iL3AUzkaZhjzCJl23ai8yDwctrGXMNZJeqiK
Ut1WujGjC+ydBMWiwDcLKWM9vR0V0z/42CCuFeJA1+Gai7gLepk0yYow44khWIOM9x7BKph3Y149
4lJwyDvpjcasuhfShZ9h0dlP5puUcO34Ev4NOH9BhdChYKRpBewr767DdPyJ4yFVyhJpwHYK7UPX
V/bBn8SLBhNgW/ST55h9BXIvvE55AtAP0tEnnx0WjPQY29RM2TxFNllbNUJIMWpR55JitJtKWjV9
FXCkqUg4efZNXgUq/XTUZFq1OOotQAO61DJa5NO31gt+5yNZck7HgHccnYmJVCGvUBROkF8s5AQI
gbBpRdW9sS7TBNzIUEoQCtGgSUThjI3XbdtmgEUtTWAwLdHtJFkt9gEk+5UvMu1o+MUxDjPpBRPT
ckfxVtl2mlbtQapP6y6M031YhXTZIx5sutk2R+p8AWD9Cj0oel2bNGtJqL2uuGqVYudzGpt80taM
axIke8TaTxObjpcJzARSqREUk+fnV0bXPde2dqOyJ+EBBjedH0bbHsulWDa7barh3cbj4kqyrQet
lPCp818V/6hbIA8TxNw73X5WxvBNn+TYzRV9O43iqY2aYl++lUXJhU23d881yBaesXVecyPZeeBa
aXrkTZw5duyTmZe0QVrklBvF3JQd8mYy52bWoaClAX3HIg60/VvMh1fbgIyve9D0WlyT4oWm2h7b
UarWDWgnGz9DRHu1G9PKfjS2CGDXl4ARECa/j8HCy3nN+xoPJAFhzpiuGjl4MZpmTtmUC7vM3b4J
5F3aJhd6KX5qKkq0WkrmYZQxMC/FGDd6IR/8btoPnYixG+3kq7iDlpOHcrLNw1HbmbX9oBixfzTC
wl4rTYHIKRCwJreLHfeP7yBUjNY37HI9I2MIw2LvZVn7Ld0FJhcRBdh7IK6uWQY38dDfd0G/0Vvu
7KASh0KY8mXu20wUAlcaaHZV+HhiKS8WFCYw/BPPLKvU3Q4BqonFsMKpI9ohmfCSiUy6nPoW1HsU
XhURVgxhIGxXUerDJCTzCFS94SB1IwDePvytQA9421QA+aWSp6qVRSHdLJ0ZKiq3FaSSJNCVazXI
ilnZdVwOXA/wZ0kdLj0w/kmu3sN4tda5Gv02POlBGbBW/LPnDLtC1Sevu4twL9eBDKTTF7twsItD
WUZXVQniAaqIK09xzPNZbp1W6fxHkHL9IS1RqFYD5NRlvzJ3g9eod12BJCoEm2NpStuyL/S7SDO7
PaxKhWdGROqftA/4QvgPxdDs+Huqsm9vrEoy9kxWvG5xvFxNGDwc//xNOW/6VS1BcvJoKK6Drkiv
6qwGoKNKV/ksCq70aG51abstJMTuwBTexH5aw8iNLXSpxIOobPvYNsKR64ytlSo2YKJ4p/vVE2oT
6c1ff/H0p6bIg3WBfoAqIXSjgUgLYxRg+t66nlSYO4OadNukg2RrI30Ranqw97ryVx/rD/SscKW0
DXhuVnkXhZCG5BJ6QWAND3YP1xMsomooYlPa4SXpi7axpPylwI9zZaQDFkF5XYGgay7GqL2Y7IGH
N2jMqVa/mX1zaWBZuLZNwNCTwjUewxua8538SEFEXUUFoA0Jeyo5qa6mAeNG+sV+XN40lfk7b4NH
Y6j7bQVC3smamnQQqAIoc9S/5Ls6O0YFpkSe0H8CwDaw1NjJWoghJjW9fAQCLEtYiHn16Gb+BGlA
J4nx5kzih5jZXPMOz4TsGqMZ87SYQaVNKW/GmgeZl0/YBevy1qqLcOOHzFDaI08oKYif2X2DTB9q
bGkgORN1wiSl+qcnoXcMc+4u4HwIRcRhve47ge9Wk8FxyZCmMGTXBs6O1kZ8SBOer3oBI7n2Rmhg
FaZSaYVnnQqNWsYyqcLjOOzrZCPKYKOOgwKumC0Spu2rNJImtHh+gFV9AM6PKHZmgLCcKWh9rSkb
U/Vq+LmGgW/AJhmHH9T52XjkJkUVwI9WK1xHyjdEnOeaqr4Jh8zcV2P5VpP6VioEhGqAgYLeEmZr
fbkJy7VRe5mrVbzchBSkx3BWv4CY4NSG+jMrfmSEvRJmUa/SzEJWRaANFk88vqh53CQAXyhwyltv
IzQOZ7+B1VH2sN2PytCgi0slCXzBBubZnpJZCcRflpBsofagKTJsKQSPk9jk8PfupgQbrEaezQgM
4MhFe21rUJ0QBSFWG94E03hpRHCein40dmokHAgQEKBS7cka7N+W3b3CycXRBHAxaVnrfYeegiB0
oSCEPXIaQv6L0g7JcaRh8L5ikqvUpLhbpKB3O8z1KMCBSNEPRdogFxlZ1iW6oW4xQFyzCyqSmQCS
k1B+X+UFb4UkKsBqZvu+hmcVFtwZphlvDDOCYCpHOYtLhbeLfbinZDxiBCYxtlPYKSg63JBrvSwv
LNMkp2+hguaPYxCkGC0y0dThndIaHB/pE76kdGc1APW1bDams9C9j5poV3egLye9vQi0meEIVB8C
GV6O3bDOE+8ipEWyFj062GG9aaKnNOftN9RltTXDfpcOF5NhUZDxXS30w9tWTu/QAYChHfsHRGy7
o1nsmmF47XsNLcBovOzymrdjnI6upitobOrfTWpjSWBwgPnxnZ7BwyWxhWSodZ2T9CGFFX5vUSvo
VTU+9iKrUCpeg4FTwYYvIHyUPK0QqlNCoxoTmGA3f8jJBAEPEkKPg8dY+PlGjsVVmWApQCIZQeHO
M1wzbCzD1QABv9p8LlIbogNEtlgrvV2SXODWEeby1qTSu06q+LKPgSB5wkJUMHxJEkXszUFiY4Oo
HevgaLa4MSscOhE4iya5L8NaP9RTfKtDmrjF+f1KqiBxNcabUrbgvrObuokPUiaA9tvb0E9JYcHn
e/F0WQQjCMXsp9oY484yggHntuhQyWbC80cMq1jh/a8VKg+oAPLflHOCqEjx1ZSg1yNO52syRtEg
JJEyVX2Nt3LotW8tvCpLUjkFbHtr8/jhRtcBhZvdTT/B+EM1SdCU7pHrMAfHHlhbeUR5KB6iuezq
mzuzpBPQJVgryH6DO3MqBUimh0fAn2taIo7aWFeZpr2FDbJEEmBSSjHIextmAfoZxpAQ5Ny5aSq4
MwDMAnKHXKNKMki7XVmhLpCbGe5rtlmsNQ+GPKVeiJ0tdEL90ix5AlYWlYEkbGI8wGF+aYhFFV2O
cOjQ6Bc2iWCUhJdFFnC65+lr2Ifllovu2c6B1Hl9BeA/yBBf77IYNB829gX8aSXm89jyK6qEgBVN
UPRXaWm58SRnF3LItEpBe1dpWG7Y3EyV/iyHPGRlreYUyPTflTntpBC3ZtY+xSa813iZ0HnqdGuv
TDxQ0x6IoRKJ1aC3Tl1STRd6i14PfBkhxk3rlRx3NcKfU40JiU2tKUsnbSPruSsoB2R2PjAv2CPa
ousuU79+zoziQBLJ50Pagt6tAibZRUxuWsc9UArDMCmRKEq6lTNgClV7DXX0qiiw9fT16Zuppr+1
2n4CJ+0UcIw2iuBxoMItmXzwWb7RPdu98tQG2CwribHrw+q65mmWNc3zGNNIHKcKKOhEt8YfHigh
uWYr9gpNjjVIZpj5OiYMSaeu7UC9N438EbajBMLrpwVR3hnHoN/FBpaQ8+Mir1skouUnBUbFYZBw
ejQ69DVZ1NBRt03AM9mP8fqsNengS9V3RWCAE8JLRw4JfHidkWPqXbttxKhc4nqz5eXUr5A7DECZ
5Fcgql+mAnRwK8t7bwIQmGXyNy/UiouW/0EVfIaRN3cBUxVPk+YmH5RgFfZKvAHGB9gwzBwFLR5H
p0Q8qpeISo4HLer3UwQMxRI1Jikd9U0zRLkiL7FLNXEj4x90CJFxn1nOTRtc9xF5eRELcwec7tUU
fXccdEikuoY2heGjbzsGjxI2XBsv22hK+LsqFPtaz3QXSjgp/OBfSXFHuyVXqdPGuqsI0P8Rp6JO
ITwFK85dCDDZGq79hr6IB9z9aI16Ae+ADab1THRI3W7VFrHDnUp9iH1Le0usJgU4YGmpByil1rGh
zsP1ksw+H0ERPXUDPoVTgLML4gmAdWwAZAO6vwbtRT+KLltdSqAdwmlGp3oD4/whGou7qMIPPRT5
XRYGd2FHrq/KkmNH04M6VMAHUY2BAw24E+C5RF2EH5E/5hFyBhqTDlK8R4ZA3IweTzg/G5goXva9
zwMEza9mF9sWRj5muOvjOFjL5XRbjNrGg1qFVL7Z7Ceg+22dXzQ95eCe/tvKSPD0GrFsQSq93YRm
Wm50CwrpSHYR+WyYAHgpdBvtFS7xY6/MtYUMQtlkDiyo1DxM6J1CCj5MY6S5NBZugpnD6yMG0kcD
RWA/6Z267VTXsPN914RH2a9dOUfvIvX90CnKiyIFw6MJynG9tgmn0dpVVXFUmsZwZOTl4qoRrhcm
9xS0YowcweM7KM3JTi6pyDfgLywaXDJr4MKmGG5QEnm04wz8vKcNGw/Bbzmytk0So44Suekw3tHK
a9eD1d52OY24JnzEE/oVT0fY54NSk2xHFEJNhGjhvzpA5iENXnqpJiFEMMExk0A2dC3upRDx7ljH
r0AMf7ftlZ0zgiiY8DhFqiKHeoYXjID7XebHokz0y1FNcth3iCGlRvVTJFUKwDH71sJEcSoLY1QS
V6u5UVt8XKesf5anAUfmzlhz9/Sr4bIC+7VqQAZ3JRgkSRKoETP5Iqh+5qr6kMABtRBWweTFfClR
R6OZmmwmY0x3Y2Fh6JeQM6QxHX4ljp6SqQv22QyBHqp8H084YXi02rfhUB4ozVMp4W5fi6xJdn4E
X8sP6GcLQ9uLwazWkIjF1oqUq0SRru2XbTxTixOv9TZDSOdUxOx7XlTjurRrVHvr+slK219yxA9C
iUis5Gb4XknjfUoBCsGf1nvWp7l0A4SzlKw7PQ9CaCD6wcQKc8VbEXufSom3lYbWb1hkL7eTL5Nx
dQq9tHF4kvNeg7dV7YwhAIxWlFujkh67ukOEojA6pMJFtbf94g7s9jWA4B/lfGv/QZP8P9qTDumv
//6vt7wFVTHe/fLDPHuPljK/hFc5v7IUBuny//BvvCdmdbZAJxODAl2oigl0s0fA87//y/qXjISm
CX0fywZVBsP5N8BK/EsYKo0TVRWgd/iv/wCsDP1fhmEj2UaqNOOrNOufCMApC5yTTmwsJQSGeTjI
66YJ5vQ93LMo8ZrgMWKs9d2sDj1btJC+rJQn1tnNGSjSQhX4U6wFpqoRKkejJRNLeaDOtNZwhOkg
4jrNkTIHu2Lf7AK32lnnnCIWMLK/AtvyPJuaDTBtVsF7h2mNqiHv21anWLrpsJXScbKjCYAjHcwQ
Stw/h/VsddJRqIWEtPZfz4x7IVP37/CgdEHw4mT4x/XoXfgq03WUShl3UjnadnaW410XPEO9RV5d
VjDX+jrgQtTvTzxqXQJvDANHDrEYrpJ5PfKQEN1LmZfEhY/Kmox839dBTq6c91EW4nsh/gyIRpjG
unJwuMMgALL6bLumb9Ujr4Gvo50cEhVQIIkqtov6YkhjbEMEqRiSPV7lqBUVl7E4fB1iRkC+h/z9
mTYBkFloJlBqQn1cJTISsH4yNSYA/O9m7lbQpyF7gHlZRf1u1B1TuGKig9L84OiGKotb0ICjRbH2
lFkDJnDCQXJ1BSWFCmem7MwMnFrD73/dYgbiMrfLIaX7ImM3MXv7GTvSst1ZTeoZDfgOLfhpFhaf
NW4Sf4AvBmljNyuTz2Lh+c5EAt9zMhclVEd1p++83c8ALhUOuy/jLlCKkpH1NDAYX7mZtvrlvE+D
dXvJY4gGyA7G8hr25nV6fd5kRTm1P99P7fzT3u3P0qa3kjQMGagaJjLArJ/R7MFqStsUl+LcQE+d
gu+jzR/6fbQE4GNYEa3GZnK29kA3onm1qc+sFMZYrfP70Z0xRPW5HTuf5V98WnOhj45slw1LnSmm
ArgZMO5UXjt3dh0t9+W2+JX/hcX+381yzmyo+RJ9P1LTQPI8n+dVEoc5ja1jDBV4QUfdT6uAkwdw
Reep7SO8RMpzZjfPg/k02JnJYBiwLFBS/Rh8IDNrjJDgBqoaQP40OVu3MMZteICdW3cHU/pdKd9C
8BVZQqf1TQ82rflYi11Bp0STrzsV44R+8/XPOr3W/v5Z9uIbTJnaaHHJz4r23b599JxmFT7MzmOx
429z9+to84n1aQ4sSriUOKCb2IvLPZ/TkXH+ALDBfeRE8jNH5sk7APT3fwIsjky9xCJQdATILnxX
HDuXXXMr7ejnbJQz2cOf43cxmJnjostA1S3gF4vVZMRpWEqISQPKhdesFrn8W7fLzhkqP0TnW072
QyQDtqsDzD7KHuNWFIOebPyfwa4ybccpxUw0DCvrJqMWvx/HMsdVN5P6e6QF4gu56UBD2VTaH0Sa
ao9mrFLOlCpMtNvaGA92JgdYqsWwY/DIa6XvUzUJx5im9AkCarfxk1RyBqmxuw0sduVOlGOGm4ps
CARjtJZSk8yDw2oiap7lTcRlASzRN3mTqt/KxCQd4q3xVBVe99KBVgOsKhm4U0QzdDlC5uURcG0J
gzJE2bScBJpWiHMfSmEX4/brZaOcuANQy9H/AMfRC9EW60ZQyYkjiXwJgFBFlwJnxfKAN8xGu5Ke
omA9HEAxrOf62z5+PhP7xJq1NUOx1ZlxoMszteD9oTEC0w2HRAW0y/FId+QxvG1WJbYDAMWvpT1q
O2cuVuVzRCFjI41ltIX+vWLO18P7AzmUxzDsJ7qepZP+trD9RYLHHaAUYgSyy/dYrJ6/Zj9fdx+D
Lqa4LssK6jxBh7d2Y2ypJDr2ZjqIdXhZbWAQbmTX28i72VjlzATP/+SP+0jAaND415yMIvv/cbiW
HHaVX1K4KjcozKNvgVuRzSWA/AY1dGc2rzkT8dQEv4u4PPOA32mhOkec7mfDKwM3kNlWd3wTu9EB
ZL89O8bP6SJjpBP61+n/x5D8/SfNQ0DPU0afBUkuHhqA4hC1G4ODV+AmPPvrpI6FW40usE08M9jP
ycTH0IvVJGa7ti4m9ICFabGdr3eHHtQmcjnhndo+E2/+WsuvaWDRgCY4pgqcjx+/ZqDVklAAYq27
Le+3XUNaqGNLGezODOvzdQptXCdv4UOqprJMwL0wVRFxIo66s3DLHlxvS4+IbOVsfnRqAiGq8HKx
LahHy9WiRqqRZz6RzO/U6tz6Ml3DycPKE3/K88448/x8mr930RbzVwRNEQQ50RTMzrj3Xf0b/IuV
dFDdc8+yE8eqgPCoI9yu2jJ68Is9D40ZySGL+ul8tAFk2Er67D7bYbfWccTNnir4x1/CLgSC/fX3
O7EFP4Se//zdGdd1orAbeaJjFjxmyAtxpn8d4MQ61OdGGIQxNh1r5WMAqaTbOCD8uk4uvIPi6vt+
q2zOz+GpcbwPs3idTCKeMm3ksqS9fdXJOI/19a+vR/LnOb5YEgyFlBFPHjhsy9svQJYG4gYxoj2i
DOVqfrLPDoW0Q/eBO+5RY7w8e2KdWPWGCvHT5CbCUmVZooh5fJKvAlCYna95g6xT3OpmV/ZsE27P
ZeYnZpFg1BFNg+IT1OGPH4u8BKlqQOgI5+kb1UJHQD5XHjgXYnEMpnpFj0YKqA542MxlKoSMuzPf
6eSUkdgapvrHR2txkQkklMc6JCFMFCfb417mNm7yWzwCyNjO5rr/MJwGM5rVoIOw4ftAjv44aX2O
AJiazK1g7CA1Z7aPQqfu9q8789x6WD4SCaaDaqNaCJFSqOZiO2V0sfKpRgzSAAmpIThWSS+I8ljI
gZ4Z1jLXW0Za7KgeMH3QQnbjAEQs/BJcHYBnnifYHVcbEyQqWn5Y0a1JnbfWPzyV/sSmlsldDcWS
ff1xSk0tKSJNJbal5yvTgyZk6Gdy2WUm8FcIGJyyiXAS+d3HEFqfV1Gq0UHsQPPE9i+5ukyLM8+g
czEWa70wmlwJM2IAMlkHNiQ16fvQnbO7WO6o5UgWk1WEeZ3SyMOXh0pteEA5YjYDhR2uXsyeXM0u
AdP3Dx+Qy5jzb3p3bRRJPngIqNB/Bd6CgI8fr5Tyn563yyCLtY7lQUMTlOmb6kOxn88+f4NjZLTR
cfFez2/jYm3vz+0wZXlj/RVWkNOYc6ndXBwfyJ02JcR3yq9/7O1f8ITi4KUfjELyFYDJlgQnfcMt
/nLCMfLMyldObnD7P9HFog5QSmoTtBHRJXfYYpzkpod8B4LSrR2qQC8g6w7RpeF8vdnPDFksNsOY
Syg+hwRNLpq95ppc0vX+/CX96UW1mFqx2BCIxJkqCAusUp4k1/s1H5f+IXtWH8z7mCs0vT5XtTy1
Aw0MYHTLQD+DUvrHdZpJJmJztc9xaQXqQ2fVqPsFunanxAE4v68n8dSBafBwMlg2io5gx8dYGkxP
JenYE4Fxlxf3qGoGmQtGcJ0a51wiT235d6GUxSJR5bhRLfTn12i82Y+q4qXoi08zFQl7Tc2sk+c8
b+VD7xmla84OFDRzwaMretW4QETYNjE8Q0mL49uv5+DzD7NUDfquNav52cgEfJyDcBhxhWqiWTlc
d9KkPVRmdSbEp0oZQt6w/hEgmRMxlFEW31TT0QEdoxxisuDJIbZoOzsz79d3Oux44+25LtGpMcGJ
oR2GrZLO2+/jmHDAUfIyrWhgQLilVNNGL19P2ufdx4DeBZhLAu8O01DRa4QYyokDx3frXbyD/7yT
zz4zlpWFed6Q6Sd/RTcB/YR5nO/C2BPs+hHlt3WD5OZU34797SjdJuo33Da68OrrMZ36SsD0KNao
5mwv/+fP30ULRtZvjMnJOrhAC4phiTu0QB2Z15q/Lc9dR/Md9z41Z2wfoi3uwHSq6iiNO1Tae6Cx
aL3r0Q2sJ/U7biHaljIwrILMNHd6J8+m3r52E/cXo0Ax/9YfgbC95XHlRFGNfUladD9qW7wlIUid
mPLQuuqnb3abIbUS1youTxACdSOJtsNkocliQ4KAUwnSvrCybw2K6PcoDWBvnmI9mMcQRqWGDM1L
KusJ7ztcvNOE5pxj1UO/T8dAfZZgfoCooRyd2ll+bDvLfvj6a5w8Bv8+mj4VA7JSjWydo0kp9x3q
AJE/AGQ5s4xPnu7sS5sMlW4RVaSPC6zQvDEwaGiutWtr57s0MtiZFj669m727O7ds5flyXG9i7hY
0npQ69o4swTlQ7OHPvGXW/m0w4hqrlnN9blX7Uy9+fNuNf+0DixLpU1vLo8fMcT4gQnuMHXn7Voc
Y2G20J8+W+6Yj8qPS/pjnEX+LXsYcqJSPo+tvKp3sMZWyoESzjpbB+fuk8/bh1iAK3m8cBKBLPj4
5VopNDppflUkcEX31q3Kpws39qaSLsQu32a7c0bAn89UcwY4zC0YU2j68q4cbEUFtsVSKTtUn1G3
QFH46yX/5w5czt+7EMs7spziXEpyQug77zCfqukFtJJV6JztUJ5ahe8jLS690UYlEbsdnhIv5VWD
jTIIgjtlN/wOb1RS1IRi7blq4qlc433IRSIFaShD0o+Qs3h4H7gJSGvE6GXeMqk492Q/cZZ/+Fqf
NvbYVkBN56m8HZy55du86g4Lw2keEa4+8+E+X1MEUxVF8G9Z42n9cS3CdiN1GXR5DYMZGRngbpnD
VVUnaARk3wztXDPy5NeDPmsJCm/cVPOfv7uourqIBlni+SSukc3eDC42pxbKLRfdRlsDYnSTxpFv
8c46sz5PfsJ3cRf7u0R/OIFPMa/PFjlNpENxV0aIE3YaPZTZM95aKz8qquDnFs/JEbP1qPJTSlDt
RULThHZt5wk2FwWqjFZZuxEsDTupH8+M8NSpwhvKAlojEIxbPrGVtox8GLXIAgAEEdtwA0PFwEqb
o3OVXidr++fXAU8eKtzldAMtgULUYlxQmuNoQNQEKoaEcIznppFy/3WIz4e/IJshB1SNP8WeRQit
CLDlMQeEMmZU1I7G1x9g0rma0p+H0MfDiwg0umjNqgbluMWRgm0KGVzZo6VBZfU3wuwSZniWOqCR
SxsTTKboi1+G14NybjAMvkFcClfWvPcAKSdp1sEtycduOxqzJ1/Ya/Wt5RU4Fo+poIhsy5hMzcCv
IyhL41E0YXDfVH51YxRQueUYPeocWh6Qa5G6WhpTpGsnoMkFkFnIUxaERapPbT7YSNCRDQ1aPl2r
dglhHRW/b0oFVRqdSU0GxBwFCO+NfPYUpzgsyOq1Pltn2ohJ7OgRxzdob1C8ikc5dEdKjr8rY/Bv
7MFHzA5O9q6urRrLuSG/g8ZbPDYxGugT1gDb0MjvMzO3f/CM0S9jyRgvstZqN70BRhbfif5R9qPW
7bUpvZVFYj1Lwuo7bIS6HspkOJOMqRLWWDMWE6txCpHHaWOoD1+vmM+bbSbMKSp96fm+sxbHmUBA
SDNnKaEGMhAs+a2Fq6SC/MX/Lcy8F9+dYoGlRVQOCZNg2yQEoCsFhyUr2vzfwiwSLpxnA9wygLKH
stBWtUmiFQ8x7lnamePx816epw3coUWSpdEW/zieRE+7DJlTeW2q3/Uq2Qe1+c9fKCAlZ0XNeY/N
rZePIQolwwkPlXZA0DKtqwHRWJh7pqOh6biqtO6ykUXuoCWd7hU/TZ4iEcz2cXp9BCgdnbuGPl97
goFi3muBBqVDuXjSo40O6StiX2LPmaMgvg/o/EJjl57zNbJkq26TPtQP2lOyib63Z55Pn9cosdnM
lC6EibDTYvGwuXQ98TDzRZ7xJ4hqZLZrVMA9Oz+zfD4Xt4QwwDryH5mH4TLtq6Igr4oUKGWPdsG0
n7j4xlHfJtK5JOLEOU0ghKxtWedpvexKFqmF4a+MDIOOIpUi77zum1V8H5UKcSV8Rocrz9h9vTP+
TNLiyP4QcnGf99kYqqk+h9wZL9Kq3UlXYbjq8biYMTz1c3LmYPm8Q+a5/HuIi6sIxoxa+hCgMddD
TXqyt13vPX49plPrQpiCdw6fyjas+c/fHSoTVTXD75Iem4R7aN4rq30xi/uvY5waBhqOBi9GMhFl
2fuEeFeXfcD1FrTJBPle01A0SM6cjqeCUPMgmZxTHmWJd4LkmtVjrQLjwwS5M0enrM58/nm2F18f
ugBXtRA2meRyqtQJQTC1Mru1It+0KFVMyBvm/a3CKx9DUrhtX8/aidOCcDSMNc4wg5fgxy9TKn1c
mhbhmlTaV96jVt8DKRqbXd3jq+W3t1+HOzF/M7KcC4zFoH6ChjS23hRjgvSQJcdbUVbdymrOlftP
x5hrhibHPZE+DskIeVnr2UTT27vsClduX74ew6cuO/0yBvF3gHlO361mG+scObWxNqheoofhYrzC
r2ojNgYqegcrWyGk5WTgOtNX78eZyPMd/2lxWLioz4hDnR7hx8ilDmffmNRujeS+c21ss+1c47MP
eO+uzqWOJ45YAO3zlzI04ITLBiEW0NFol4wyna6z8tlOEJU/5ueW++f1x/VMO5rGGdLUSLF+HFE2
qK2Hmh8CiUFyJUmHEsJ8QekZEb28Vndqf65D8fkowtteo7SkmcZ86i0CDrrltVnayGuShb022DeR
b0LQ0dyvP9W5MItDfJK6ivOjlde9fMhgI0o7Tdl/HeJEmYyh4OshOI/I7O1FDFiOCrWPUgbtUW1B
RVBECrbeRbFpNihmU7X6502QOSAHuGJwWmAp8vFjlSnupTgE8bGSQ9b99Gq3Vs4s8ZPz9i7EvLnf
7a0+rXmGBBO9Du0hKVG2s145oc7khJ+X9sdxLNZAL7c6HPE5iHThVQlGDP2q7XCCyi++/kQAivi9
yx0LPZYzlmNP+QQS7u1wCCCJsWMVxLfl3rj2ZGtPCf2qq4zbFls+J1dRUcxGtESNClMF9HhejBSi
t4gluuSG9gip+xBlyCyILnsTineT4w+Kb3iHt7QOthq5IUXOLtFsWc8WgHFQHzOpvDI7NAz+4o6X
jevPYlZjNlznbXkdaMGPXqkbJ1VJaabE4D1n35i1tPYlu9sPqXdELuWqU6uNMD1MZVFMS3Xcjap4
9HmbecfWRhbcbBykXB/NLt3pwmP6+r3WeQ9ZZ6/solkXY7Rpe92RU8/1q2AtCn83ezXjKfuQYZDY
5K+UENycvV5Jnpt15SpTqeK1B2w+9hamc4gF4f4nw4gGKKm1F2VysKdXhINcZNS0+ldrR5CTb9FB
3mqo3UqevW6Mmc0I47RoXDU7tP1V5tH4xfBrxIC19S+8eia5/VInZHYb4J9mfuuV/QWSWRdUIJxW
LsPtaFN1Swq4/UV1PWnKz25gVzX93htQ/q3nl/A3zAVFgsII3VykVlYRiicKkBr0wyb9OrC8Fe1B
VDXqtRlCEYxSsLg6mp7ys4xHbRruY+xRED1+aQyMsSynsW+yzsPYLYboN6wrv91LYVCucq5nDM/r
daaWb1h9bJGOQczAkG5iowEeYk+PDSpQSoG0vNLv5KngGO2vkTa+j3J7i6jYoa5QAxmi6zCEU9ir
2CfSfIg6x2q/i2LYzjIFOtRIaZA3uF9tDFPZlgM3muw91YnmdEF4SBUk85K9H+lrDw1YD/Kh7g9P
idrAFA5ucXZ8mditMFxw/HuLDSYB+/gqrm6GEF/NWjrk9W+pa11g0z8xJEEHaIcpI38HQosdVHKv
wgIDEaOkerSDGsu1OynJjmm+SWTrqUcGpPewecpifJZb1DNhUBvoK6YoQVbZby/NX2veklMQc0NZ
B0tHncp7URMVNgAOO33iaP2IS43hhDb2fi29t1m+BsYjLsxF6UpTcZk0xkZNwwupuRtxDubz1Xs7
hBk50XRJ42FdBnujxlNbvhXpg6RB3sWRo9V2avozzzdhfZHbzEDyA43XnZXod+OAW4vAo9GWL5Uw
XXfSt0Q8WKjnIrG3HRBWrfOj3tgbH48nCw/g3E93MuqkhXnn1elmRGez6y9Qa8A60dqYJlSy/J7k
d1fELo7em4hiPizr2uY/eA7nwUuWXet1umul8blsO+Szknk9IyRwMLKHOPhtzGAzaKCabRwCFJ5F
h/92sjKaA7UZx0SbYeqn1Vj8LIfrqMockuptGwNWDGw3Ht4EpVNvRIEfc/dGR6gJIQIaC0429Bvf
0p6Uormn6PqoRJaLzg3mS8UmsV4Vr8CrwULGtXO1koSir7ZlPGAhhGxeUH2HPn9Zzl3XbnKlsNlG
uXiBq47GwbTSg59l0a6R9tpROXZE7eCkkK+S+v5/SDuzLUmRJct+EWuBAgq8moFNPs8R/sLycI9g
nme+vjdZXX3dLazd6t7Kx8yIVAN0EBU5crZmjveFnm8zFM2L1TDmE3q3t0N4mPHF0FiXWa9vB7wc
xv6jCrOEo0R5iIxiMxvaD9wqJ8zF6zRaGRZtMSM+HlMnGNNUdtbih1MZ4Q1kprc5fhl1hJvZRZlC
kAzCF9/v3bYm2RruJMVjo3ptkXJrI0gy0hmVfK5YnHOFQ4ZsLhwWVz9VB5E/JcO9qec3Q67cB2Vz
qMNf6KI2DtfWYSpYFOlVnonrOKyfwu5AxXMVkaD0NJlMV9DzvJadIQrYK7FRxE9BvxoDsBeijsBC
t62JWWeQ4CSox8B58Mu9RJ6c3vRGHV4Yiabuu0AFOa5YZfzTdCLjYkAYv7Jy7YKe6p9mNI1rSyg6
J0T/EWrdVRR0tA07D5npYz+XOz9KfGP6zL7rEv2e7umes0xuUlAUqxqXaqlnFymYjVrbtlV9I/Pi
rWqxjg2r9zZ2YDReAozdSnlRNg9WMuDtpI4gp1v2u0srHy4U/JItfDFxTILZnU8l3PbGj72qcjRX
G8zI1ZKyw6hBvUA/Vx16XGaVqPwN10/Hb667zQPtgxrrc0BmjiTEU0DopWC2ivPmRzuL1EVt0KzC
sL+Jw+QmBoiGJ7lF5tpQxDbo+vhQGgWWH9Ucf+C/CaVd1TJ6AJV6mVvx0KNaH+Lkz4hpmgN5LWez
agkxsdfDNcDGD3jTBlW0HrvAvFboqz2UajJcIFOZMGif0/YnRhrhTkQYMpgZ/N8Otz9c48HOQuJG
XoWLAQdkZm3mpqbBT7YgBkuJOfxca9gS6Fq2+GFNG1tMFcYdsYnNF830U1/JR3siF4EjLWeU79d4
QHJvVNJOuRrhUuGNkvpbVK0+DlZD+g+VCXiVWq/jKtLcSnegP1f92PyJApM75iSKbRUDgs+rfFhr
5Kiv9CJIcJDLVa+JDGvdp3Z9nwRJcElmOfIqHSs6UqoteHNVn5l9WMm4XCwWjns2KvZNMlY7zmdM
0PGQau/6zTxiDpvJqLisSNdeGdggvNhN+jvsWzyULRhvWTgc0nm6FIHvYsaxU8zkZo6gys/texG0
l33Qrv1c91gdNOfnW1QpOWFKn4NV+R0ruee0GKJCStgYRr1pdLbXTIuvR73Z5KJXPZJkVgPmKlIe
YUomXtz2+t6YR8U7EwH+Ff99DTWPYvQEWJxaZISa1mTdVNLFlxaEsTgT0J6Lmo+uvHNgpZHAmJBo
BFN8AOq0xbF9/F8U0/+33+7cMEcX3z7oFA0jUJXTCsNrsOYmBlBDfC48PzfM0S23nprZackhYOuP
0XIIjQHv+aI/1614ZhjzKFEaFoVBwYJPk5ckjSqvjgac1jf/q+9vHqWf4RZrkWLzyiyc3bKIRiOV
fqfu9787Ch0o1OFIdywX6eOUB4YPRuhoIxkJrd6Nw3BhDkmK57Uxn5loJyq4jER6l2SoJMd2XE/K
IrUDY0RWwHmg78WLN5YX7QfUOJDQz3YSncrkfB5sSYd8ugxSmiKprzGY1R7y9rZMzigw/p4B9Idy
J6N2SV5SHHeCZUlt4d8eYqs2vhqjoAYOWDc9dwf8ewfgNF7KNtRoUXkcrU01zJMJi+Fpbcc20XC5
TdV2I+bq/swU+DtxaGvISFRJOZYE6HFuKEw4Bq2BHVzP9fQVQ9lJ7ivVqlRkERaOXqEWDPCzOkKF
upFKiEdJL+8ypa5u+bMJbOKo1T7YF7FLqeAa0K7SjvZzrlfBY560ysaskEFVNZY0Wt7TuxA1+qbK
BI167Uy8LBv1TUG46IKDbi6J5SLqg/hO6aOdXpU9NOiAbCOoxFbRhpUejuqzNTjTfkwDrN/KKP2R
6BbrveA2WVjkK9dScVQvaYeSLqDZV54ivKq4l/Y2rqDAFXaZbpb7IjHSV0P487YMESS1U9bvccoV
15OiThtr8p2fo4l1kjDDai+sXnnOZ5OI+czb//sjf86MmEcztYkof6ozW1ZkqG5K6nlMFzPpc5Li
vyfsl9PkOFubsPbyGEDhWiVrMZMXySUXGPQa/7unOUrChHlQ6AOPsyYM8bBppBFz8lIndL8f5u/a
iq1hGqjT88B8/auI408j20nfA1C1xa4JKxsHX+0lNvvbsK73VpW+Kpm8oin25vtxT2xiXwY+VvQU
Y67ZQjKwbvizN4/goucy2JMDvZjpSR2x5FMggNQ9FUkZKu/CQVSchv2Z13xqxdp0hErklDz+8faD
3CGa57HALC4XsMqLsTWvo6CFQxsnmLwrRkJ5Xs7/foaNPNS/Rj2aqn6k9b0ygspUcsKvRINUjiUQ
96vvX/Lph9PRTAu56PiODnHd9MHCxXAt/PzWSF9m8Za30VpVXePc4XcqD8oTkZBftCHs4stP+XRM
FIBLE+l0kKcqt5q8cv+PGBwDtM1MApGet/9Jz+mJHOKXQY9iIafjQoVqAuKodj0ZDkadbtf+Nvoz
R9Tp1/ivZzt6jW2RaTiF/zNVLzEU3mj6laJeZcVza5ZnUtZ/n7asin+9RnEUD1G3rg3sIXGbEodS
vHXNy/cz4h9x6Ndc6NcBjmIhqUAF0mcGqDHf22g7Mh+0ypbXOP1tz0mTTlRRvw52NM3nKMcLTWMw
nLiDt6V7K/AAK0K4oAIu3PMjnnx9hBOaQDTkEIx9nYVx1QmMo8FBk9KguS58tkUbrL9/hSf2f3ye
KJthUqBTtjsaI6dTX3YN9pKVcYioyBjOo0zlvz8IhVpa5JEPoK0WR8spj9Qy0Tox0mj0huHjysHU
wC7HM5vfidclVJtCKmVh1uxxIJmKrCu1QhvXab+uCv8pa+znf/tlIZWRKPupCtvUsL5+kFFaLSQk
Fc5yHD0U6QxAuljbSffz+2FOnSZfxjmaaXpKPUkb5nEd5CTD7aIoHmI5daT8rYCuoh7TyoKMpBuX
5J3KRtlXflG5cYM/baxkce19/3v+rjggkkfGTnmGQ4wq4dfHTquZSGzAeM8x6Xcj4PFXtvCDZ6vB
HLvqNPgS1hzDpI7evx/4xFZFjLvIbFDB2NZx5Xr0M8cGdcq8medhHy29wDNYiZUazI6bgVlUV6Ix
lDOtcSf24cW0yTEogLHqxNGS0FONCNXmK5NyvU1w/wzC11kRnsCy9fvnO7WlCIqUaEEWFSLP+PXN
Vsi7uiBoSc67k6e5wGN3znVwNWyWfvhGXZ0zVzk5swTrHFQuTm3y+GBz6h7pOIiitflgY+SDY+YN
CKB9uxYX5y9bJ/aWLyHs0bzBtUInwUXQp0ybZhHWKbeOOHe1PzFHvgyyfM1PR3UgxziYlgyCNv+m
zwrz336nqjgJBy1J7vrM3Dj3SEc7mW6N5Oms5fKtwHV0kgvb/tVV/v77eXFylEXxi+53sfU6OqJr
Hy94qRD7ixakfTziDXNj2v/Bfqn/oyv+r1GOT+dMn9XSweNtbYXjrkjKu7yU7Zk9+cRa+jLG0Y6J
vTs+qDFjIFNb5dhV6goO5NV9Bb33+3d2YpP6MtLRnlkvljpNz0il7hF/rqL22m4uy/SxoD7l1Gc6
W0+cNV9GO9ojQjtQlZzEybpdMHkazR29cebVnXug5Sd8mtiRmTcyMhkiDMhzYpevPuKtWhUfEseC
gjrJ9+/v1BPhIIClDF0WbBBH7y8w+sFx2PbWuAG5qt3fRklyJm9xavfRP49x9NaGiCx4MjIG9Gqa
ZvONv8dLosTLK8Pae3WuO+4f5cVReEjHn4VxDOICPECOZl9WRomf+fSOLOYVmkvKfhvfqnIFSbaQ
brrBrPV5Xk+4KE4vUAn8bJ3ft9tuYx2M3Tmlw6n3uyjasbDRCOaOf0vXVp0tqTbANnpqA22pSJz5
gqd2DQfdGweJQW/w8d6uJ2HbzGFMyhbqZ7ELnJs5+A+2vyUQReyCjgfp/Nc52Zh8P3NWZtBWxaZJ
sbuz5GXvnJPyorpcptvRp6PBmVu8jpp80a19HakoB0OGPoewEHO0KZ1KpYktf5RRK64mTd6D5H2F
AnjTmQDP0nCwQd5I3K3F9E5O82ctaGOLxwpMQVX+adLxp9bZr3Mevy1FIDeSaf5L2qF5UxpDgC+8
uAJOBWMxjW4saBJhOH7QVyKQAlA1BIi5d6gN8m0vpsp6lc10T9+l69j0EKaq+TNVKB2PNqoAp5xR
HQBxVBQkCL79o+9QP0q9RtZNUURTQHJkWaR44JvIOfkWzvQxNKckE8Y9NjLtunCsmP6S9jkv9XbV
qMF9ijOm2/aJ4XZjbwNIDAWlx0m9Fv6AoK4YPJmTGyLxDIUqFwCfMIxa6TV/q+nseyDGwzrL55aK
kPXUmPYur9Wraqou+sl5CjKMXOwJ259EfaTyip38rHCTN+0/cwcZXmoVTfS56epz8VrGqb7NIlnw
opSBanzW+3eyk3eWWr7hsuyRk8MuTMu8gIBtjU9NsyfxkK31FJ96OpGaXZnoz0VVP+jVUF7N4E0P
o24VnhYxkepCsx/M0ow9wBq3RuvfZWY4PUejzDwjTtuNLWd5sPzGeAINPLhhWLd3jqSpdzVAi1/3
k7x1YvVeSLoTWjVVwEg4H2muP4Q96CezGHHTDuv3uczGrUFl3k0i609qoKIw1Gj2EspHh0QJbseO
lx3bwsLKu8ZkNRX2dprRqSSkkVZ24yerxNLDi8EGyVWVI2yROL/sswQgr+9QZgtmM6Y5B0Z1a6bX
aEv9hx7AaLJt/YVCU4yPRZkFGF6r2KVkxUYqY+vSDb1vuvAWpg8fTKkXA2qmVS4xr9fLfRvrcCZ9
CQDbt1Yyx+rP1OaVH43rXvfxGzdvk7q6KPIJ1mJi3hRlBAEjr3rxpE71bRqVxarRMPBLzWc9lp6m
xNdZOL/XvnZbhPJVlCQ75053qQJfEFD1MAaUTau0XmqGz7101tCLE89Pm8jFR/0jqar4qbIK+6EK
GVv0uDu3NJ+uc9O8DG1tk1RAn/Hyu5xqWSbrooRm2aGpqUr9sqNsTV/Apop/l31/YTvjtlfSQ9rF
1+VkXatN41+jz3BF0yj3oQ1Wmbwf0JT8QkrnkabUvdnOV7oZXRutfRW03VOhUo3F3nynN8F777Qf
s2rthsWKpIGPsyLP+acxzdBrnXxrympbDi01rWSLpcKmMgsaaPsDQh1stkBJ31PF8/Kx82DMbrEG
OORZgnUPxEy9f6jKnqlfaYg9WvupnrvbCHpbUiQ9rVIwbfAPfwpJrIRd/au0u1+4dlerGKkSTKpy
Y4D2ViJ5bYLNiHtl64tu308KkDc++0pQuOda12uuGgeYLtnggEBWaRlEck3c6sN8X6lNhswADEkY
/AzMrj2Uaf9IbytlUxv6mJ/uRkm7ed4BYilSxI9q+NaGFSDi5hXa850mxKaqm4skiN/80AJqN7np
VF1WubHP9ZEsfnKQVeXmUfRbpt394ATXbODtCo28O6dDeK2HdKg4fvaWWS2NNFWPl7sNSiikuwN8
vOaKBJc/avN96Pjeoh8xePMCmY/A+aONs13SRU+zFgN4rnEsmrN1DXYc9YdyFQMGbbJwgxcPZW3N
NXxy9am4A1YDHyM1tkLt3g0Aitgg4rohonEbFKRgcgcm6zChWjHJ0jyOA4KitFbYDHC0h30EPa2E
XNZp1YvVKfdqWd/F5nDfcCIPshYrR+1iFyTLjWgNL9UN+HztHnWiF8aQNgvxOwhwBepGiSWaDLpV
GDhuO9WbMUkPY1b9SpuBWnZoripnrDc5n8ETYxasrC4DxGhuQQV4bd39VCsQRqJW/wyQqTa2OkSX
McqWXaHq/UcKjllbaZBsV80UHAhetkqITHZSnqq0vpj8GKXQUMhVrnbKqq3kQymr+1KxLztRPDfR
8GNkceWxc5jD6bJVzb3etEq5itXK0xMfCQEAyAc/tuKNmsww1WnTurM7hijFfFDG5reo463sldse
t4SVVkpjVXSdl0ThzoEHQX5yH0IGrktTWy335GhFs1tKP4g1JNdOkwzXYBrMKyLxwAUVeANGaL9A
p7HwgOLZWC1nSRy4YtZG4FVOfNlGZDREGeZP9mzVF3TLm4fJQD42wP+ky2VdZzZkjjEGVmBEdQqy
SWOzG8J84/RmH+zroTTkinbBMva4YLTGatBgmCRRILa80+FP0GigVCZ4O0AKh0ABf9vstDa7SVTl
Ps+CN+Td+5z0pN7N13rv3C9L1cVNTni5sWjX6kcA1jrzueh/irGWXhfohkvvzrsIDRR0Zdp6slbA
JcYAjnT9tkjmlyRMnqd8mrYk6kEWQT3qsqBCWTW/aDgArCqludBV/HKhQ+xQGf6Juq5Cvy4zjmXw
FqkNNVpT5xDcZDW6QsJ3EFBGd2z84a6TY+MWfuKBTXzuSopPOEstqimKZWGnvTaGkXFFrQHGSPvS
LLprf3KIJuroKrGRZzVwLidT3jmIzjaB7K5tNRPMdvEeAsYxYuNJ0dW9YrHKtKmALpbXhz6sxnUi
0Gq19UMaFq1rKXQbqqP8FSo2skdbkho1cqzRx/SxnnWJJD+68g1wgLUB50LNblSnvM7xakZpkjf0
aFXgf4bqUExYfkxq9qGDHtayBA8nB0cbc7ztS8pRhpY/BriVNj7aND/IX7uk2k9OcMOl1SOSwxNh
fm174Grg1JwweauVmo7+YuGgmTnoJeHfNH3xy1eGayVLlIMRUjLnjCgxcWI/StrJQxLzs6bSt6pG
extSMCQEeUnD+DLu7eeoU3/aooE8b3HSlqkxoXQxHyrg5TmcmbHhiE2iZ9Xs74ByvHBuX9iiuqk1
eZB5/xpr+hOAyUOlGDdmXiHzS/3nNC1u4BHF6ypxbpTMrDzaQ5+KrERDFQoUjgNwIXSbB4xc7UXY
lrH7tZCyukPvx4FX0CakidpwBwfQdT1CyfCH6MlOQWfUZmvsrZaG6IqTBLesEqnqItQDOu5NtbIZ
bfO5AWvd6/pHMSs32QgxKZBV+jxFcY7yTuprQo2fVWR6VqNXbtep5ZZI52DUyZVS9xstcmi9weQ6
QIJiR/NLVA07+vSjrah9+C+1vFLNqnPn0HyMFHW4mPqFW+NDVsLXveOzh5gr+5iRx3WabNqWi1nD
J8rmXR/WdJQG/b7EFxfeN7QhvE+8PLZu69r+AGN9G8vsvUbWtCYV+jxMUEwVNbn3k3rrc0NBtRs/
DA1CJStqL+Yw+8lB8rt3xA2UXxDuan+o0MCvdD7MKjSnaY9KyNrh1ROvYBwfLDuqVu2YvCeK9oqG
tPNAI91VaviHreaHUVEd7Qb95zBOGoUH605oSovfOq1xVdj+0TqncHskuZdAfraxgsWIxRcyAi5m
qWlCIgG8Uqr5DwpxoHDDbpsY4tlhEcaqbtwF8JEBSlLbnjucFatyWGOLGruxn5rrKUMBh3NQcoG6
S0KlAT0ekakGDgY2tMHUR5b+CydwskHFD7R9CGEhDwQak+rmYnwxmz52k8bHFJ2+TNakCiTaSfNN
n/nRytT84XWoAs65ur9VfCiDvSgit9F8BZqq/diQZnF9Iqiuju/8NNjNTeA6uQmddjm/M2JiZcDs
Zxg6uWNtwZop53tEtvEKge+dmLOQqNJ6FAqsL1vVrwHBXtvWZK9nbUDx3FgabAUqHobogg1pWLB7
IjF/F4tLcpOMuP+NuJZY/cSevKDM4h6VYvumG7TIJlr+A9YIzLOae59U48wdC+pb0fCbDmRcnpNs
2wLqoQHKv87s7LGaIdAWItjKUofuE4EVS7p+H1asoHr6DXPaS8aOZnCuhxGJE2SAyn0dtc9lQiwS
1sZ1KAY0/l0O7dUEyjzurUi/74L+JbOMdqVm2gt0MnoXB7txu5CjvtDVmZE6Frv0Ue7AjfONaDOi
TRu08AJLosumyN/YGELkwhMwS6Aza72KXTMNLjB63uDaAorTyp5iYEqrrgLShH7XV40rNY1RQxoT
X6ePX6gd7fMMt4Ag9a+sdN6oWvRg9TMmHYjq3Lk3FhG8zDa5E9eHmgM+XXYMI+Va5I+gKMsa+GlB
vLNKBwPOC6TFuRkS2pED3kQrHiccpN1yTm8AlN74TvdcBeXWD6DUz4Xg3MoatPOcjvsxqYlzZ/WR
+jT87jLyd3OP0w7TYRWONpZbHarvAMcU4Jl26w0JdtEidOzrwsh3Tmh6fW7v4k51J7N0xYgOGULb
U2TGhJtaXhyipLizq+neSmCVDnVMowB9g5dCrXXPxxhxF/m5yq7OFBsrdX6C9UfTucJPoM6MUAts
dTUPuZfpaX0fj1PG/63Cr8moiRY6J19Bzn0NpuguZc1YbfvQUy2rS0qAVXARYwiBNrJHYDuTABhL
gql+jNBKjelm1oNyXat5s0uc9tdYjR/jrKSbSLOTQycGyM3RQOyetegTg4+6yEkKZP2PLu9u2rAh
yKYo8mTlqn/Prlj8AYucPvZkoB8NRTZU6vJ+J0X3Q8Rjxs2iDtElOosIV32MC52rP12lClmQ+8jQ
mz9CJt3FHM/yuoZ7tzaGOZaQICV3hKLPYwxIhEPEinGXtctyFXZjlCnNu0rfFo18KeWodvQ3uTpq
0EEF18woCuQNjbn2bW8N425q9WBDTMSpR+eKV+tDxt+jdmXZqjuYRuvqFFcOBdCwdQlqa0iCXUeX
IFftzNMKgWif2pU92dmTIrmI2DZVHzWZKjB9NqJNBLegBDWiIT+k8Bbb9JL3tdR2Spz+moPGx48R
H6zM4RKaFpzlMT91XTWyuLCMIL8Iu8jZhIMpNknbk4RsfLG2Ki5OfhSSZjUUbVubneKByhD8lPFa
6MlKwIn3HMLL1Rzq12Wt/1RLqpdpciXMRaNUmh8DZ5w9L4FjcUFG490oM1Cdyr1fAtvG5X068Arh
Z5YtItrZxiZdVmwg8P000HtZ6+ZaaXvD1FlEnLpxkyHIvezI59xBccdXoYnoOIeuObEJZpM1v4Be
NuNN0lmdyb2nSyY3gGEFDnqcrFURm8BTOjmFt91oDJ7qp/Jl8kWzHXquSI3U9oU9TLuomDhLDWU/
liN57Ni5XVpqp3Ukouyn5uvDrZ/VFqvDpiVi0lKvjTAXWmdcnF9Dpaj1nYM8+UfbamzC0gqNK2dq
7Et4bxJZNX21t+RT6LfTu2an91Z8obQpyliFy0sTgOaw4mJaaYEIngZBuke0M3eKGXnju26N+htt
A9HaiDtzy625ephocX8v1dZ6IHHTra0E1uqqsmJ9VQ35D66zwarVhuLKl3a3afzyvbPq+VbtbGvb
Z2nqqm0nPTULjOdAQdrs91I8BX5XPYggj7Z92AUrAISj12GY+qvpBT91NAvdbciGvZJw5cowkAlz
Iv2u19oLXBte9HBSN40F/o49OuXCXTA9q+om74q72TRrWNssoU6Zd0FbXfhOBEwxdmhOIbxvrD6C
f1jZ286gkUNvquYxQvXe9hqoLj/VD9302uIyk0/DwbeaB795o4NmP0A+FwW5rtFxAhzs6LroYtvx
pDE6L5ldVteWBdBRKER7HXzRsi6HgyYACZj977gpMdZLW3p9ULn1DXmlgdtJY3V7nZVrNu0PGafw
qKP+CTycswqM9leSZpcIlVS3FVGx89vSXBVqzHnkmHB+CRvoPIofVCw0vGBCIq+2Q3dptLHCt6Vk
5cv+tQ6tX/6YfFhl4q9pdn5BcoNVT0MHFazXX9DNQEg2gHIUJ7R+EBLIg8rWsjcrlm8aQfutaBR8
ChUTkkwTAoBUoltfSg7Yno4LC9olfQ4DN1X1B5qw6WA1tb8rmhQCt2N1btE7KSRyZ1+2Prk58mlJ
aTRuo8OgG4zhVtGVlZOMb1rbXJnl4K9HNXl2evshm7hZKSXJmrzz3SDxaROZZnUrhfwVtyogDFrd
16jlXupRSfYArwUSw1IF2AlTb1biO31onwE8uWMHSon8w5PaNtFqqmp6h2IDO6aaC0VKq8pqHCvp
SdKGakn1slWnXWrWAP7yPtnRmYTRT+qDA41TrzAyLOOKBV1kBIiTlPn3aJYtDq5sV77ovaLVoNUq
ZDayNM+8IjRzgizbnS1jV6R9SiK4fYuFYO109m8qdE95WjyoQX4bpfVLnajmBizkuB38/jDRmszH
WZjODjq2lMoadPpF1D+In4Dr6jU5c+jaWlHgPMeBLgOq8rgmDFe2agTsegXXxpjkd7SWhU87YBQ1
P/TI7hA1xuWV1gE9AY4JI3410l5IBDA4cNqn8QbHguYqMNBcBoNMrzOnZsn0bMR10f1JwwbKb/ju
01+2GkP9hzql5abUiQwtWWoeYFzjTuYxXMXBmECAAwt3v6+YnVIfUUt3TIkjNVX8Y7VdkeVwO3Uc
JdtNuV/85RfywmKrla/PyTRPWIbhXoklMP7euN/QTfW1HhKg2Or0Ep3O0qe9eBbaGKEqW7E7Z+52
ok71ZaCjeroVmqKzloFSWU0bI1foL5oM3zvz7k4UqwRSPhqNLbwfjWOjJ2VY+CIJSkWX++w/D+S7
8KRX5hXVl526s1xxxknuRCmaAAHJ9OJeJP5ye0/gskeWlqCm8g0OU/9xpkt2pYFxbLraP1OL+8uQ
fXG0hAViL/U4U8M5/+v3IguB5YECaDHvsMcnT7AH0YFjyyoiRIYMoq8zN9+edR08pYYAd8A/Bhkq
zTxSDgxFlhaYRC0N3KO7CErYwEcy+eUheWKXXImN2C1Nud0v+/pcufXUHAVz9v8GP2Y1KXoFsi+k
8z40nYswyu/83HLcPmv+kCjftVZeQq6n97eIABgrMqzPvPQTc4rxdfrwkeCTkV5qip8q5lNDjkOz
GN+0xA4Lv01l52+2U57zwzmxRL6Mc1TGHn071idtGWc1bxqY3dfmrlr7Ln1MnvU8weE6a7l47tGW
n/Tp0Syuw3ZL7wJ9Yu+m/+SM97rWnXl95x7raMpOjvQdf3ksXcqNoAN4xqDmzLJfPsFRWVfHpxZg
gMCE86+WggDZ/ygWBYCV9Ru7/xkAvTcnkN3VpW9f+/17Xj31s0Lk8RIYxRmJyIkdgFY+2jJom8B8
5689tHHIvVvY93XS/J36XCWtD7rR7ueu+A8EPJ9HOtpEx1EpimQw1bVfBcBR7Y2mDK5mR9vvX+fJ
WfHpgY6K5CDme3UKWe2jNryTSL9qFGKHxhp+fD/OKSkK0k02a1w7EFcejZM7PlcdTuJ1YZgK0SOl
AmydS7ZPNSKDhk0hqR/l/vtBTz/cvwZdftSnKd8KbrHRBLsggfe5qjsCBK0yHkqLds7vRzr5eKhs
/9sH7UjVQAVZyduY16jF9JqQzS+My9500CvRp5A8qULzvh/w5ET8NOCRLkXMY5CZIwO2YbGJSrLa
ll9tZVDeKEF1ZqwTr5EtkQDFBMG6OFx9fY1pEpOdZzGuAyggwYdJuGTn56Rk5wZZlv2nb5Umfjzi
K0I6VH/2k1vaflZkHM58plPyIbCyPA3IIKEiDP06SiGNNOlUmOIL8zCgvWhL9/c2vNdB0ISHc4HQ
clQebVVEdg56JVzHVPv4BJeAb3CinGmpxTCYy673X6rMc6Y4/8hyvhvnaK/QydyrZTnNWLSKP/Ju
8sJ1tc62+FQk6/aABRBW6hR81/lWnFlhp14o1rqkuk0OZt7sUbRAdqHUqCTPvNAB+SnqCH+9MGPE
pt0G3Hw+vp/2J2bJ5+HMo3VWGH6Q6pI3SrzlSsXf1imANCwj/5NhJMpJetcsecxGS0rb0PWom/Gq
+6PJm4prdWC+fT/GiRX8jyEdfl3YnMEk/DoVfWvAyXLAsDzvqNLor0N/PzqB29XzmS3+5CzE+e6/
BzpaWXEQiVJpF2f04SWdk9XkPER9DCLea5uN0tM0y7/8/tlOfqZPQx6FN2VeYgBrMGSR7AY8GWKq
ISJpNt+PcipCNrFQZF/S8f9AXf71FdIipTmROuKV/yAPVJAhFo1cALofCxkE1003eDjXwnHyySDU
cONWFxTA8t8/bVONM/YN7fy42dfIDhNw8RpFi3NdKafmhmUSZKg2Dj1/NQ9haEMfhIIpfzNG7tyM
K2dYShYJ5hznRK+nBOS4aaHaFKxhFKlHJ3MiJr+0Gvz58faDWBHRkCL283Zeyw2Wkd54e+ajLd/+
eLNiSSGPR7BOmuboo5VCxUgHx1XQbcuOwTV0WPdQYIluPLnLn7JfZwY8EZSaFmks7NGwrpPHD2gM
itqp0fIyPW3TzatmXdor7CAN7lCa146roVlTJTy7K59+0H+Ne3TW0FdNN6rFi218L93jh2TtUmCS
mOgFVwvW7X8AAFyW8l/vFtaCwUbMlqIffcugN2ZLVg1L3dU2JGq30Z0Ew7cAt8vfZx9w2aH+Hs1S
IQxhhCzVo7VQKCW9AB1uIwh+IrDm1Tb+JaHIpdnqPKfiRIQFOPdfgx2dcWqm65TPGSyZun3T/Ahr
IjrxGEfXlVK6TX/OVPHUQv883tGrNMK4bZMyZ6EH6JvCO/p0vMaOzmyUJ89Pm2XOZYbNSj12de4T
tacvkvPzv27b1dq+bTYYMG+QM7vOGfX0qWf6PNjxjEzCoa87BkPpUv9B2UhhTfWLg+KQvjyz6s6N
dbTMh5pEiVIxlnZD3k4nE0wElK3bVRuuxXvRr1R3Mfs3/n3fWxvzarp9bB0jVoh2Rxs0DiZjE+jE
XFctVlmHcpNdpQh/1+qGRbA9Z8V68gz6PN6y+3w6EKymzVs9ZDz9Rh6oP7vN/bKFLpa2hliBD8OC
4D+4Zn95xqOFZ6C6TWpbcMqh9h2H5+BsT9/JU+HzYx0tNyvFzYXde15TTpf/oCDGi/9D2pntxq0k
3fqJCHAebousSZIlW559Q9jbe3OeZz79+VLuf3cVRRSP3Wig+8INRWUyMzKGFWslLtihp/Q5cOvj
VuVn7Xpf2ltct9iq/Fjr2MYKhdLIL7+pdXeXyfkBVnBBmfLG0qTz7SO6ekJhiSf8IpNn3O/6y0mt
rXYxYooQhwAenNtd2UA9bm4NlK+u7MKM8NkXB0QLohBuFULWPG/Po1oeh0BMu8WuFAz3VvWX3/2Z
U4Fg2noh4Adof20yD6asqxXuXlx7zfeGZCA5qu/NJ+Mf8em23oH1ffzX2jImZ46lhqgYa+hPucnc
eRAF78otK2uvuCDN/s+alpwlgVTJbaELf1J+TdSHaWvQWByw5WN2+fcXn2m2i1yTQg78RFeQnM4N
I2PXmpD7WKVbTNOGf1xdDimTIkYTyUUXh09JK6P2IwMxBBB24xRCMt66t8/3+ttyYWOxJGj9aPUS
EhBpTfvgvjrilniaz/VjfEcXbasG8jLt9WoLL+wtXC+pWBfROhbp7ujR9yTcylB9AKK683fzXYJv
ROWNJpY7nUBfR97t9a6eQyR0HchmFFocC09sS7QtJYPl5ka7S1oI4oJpV0F7cdvM+rZe2Fl4X8uX
UrMIsdPsp70QX/E92rrDIX9WT6A3t6Q0tpa18MRx3KGZLZZlNF9aH3KpFv6A4OvtRW0ZWbjf2qG1
AfQF99s+OPo5AohOT3dj51bP/MXGLcKPNoljAzJ24sX2S0Rn3Tn8wSKgu7cNmFgcR178fTg5aDyp
/P28PNfc2Iy0vbbG020ra6uAGYTaM6z6rwUUy0hHUXjklE/qBz0q3Il5nNsWXsaDlxfJYU6aCW7G
bHVrcZFS5jqZs8cESLkjQLT5R3KEG9i17kWPQD0X58IDBjfsoGjcoYH9cXyznUysOUShcudoyIfq
6kvr8uLdspmMKfTWnKEptf6WI+W5dnIPDr8fPTRsg9k93170ijAlKoYX9hbeCqXUSIkHvp4fn7JH
CprxOf1AqdgLESE2JnfwYOpwyIB31vH/RwhvjbEDGUXA1Ewv0nFbhuKBrBn2NLBgmIvP0ueY2b4e
ROwhOYtceDqp1Ex+X1WRhNQhHaaYwLdeqnFGg5wXch+AJOqSvQN+cmxOeUM3U9Y8EOK3t3jlklOi
gz5BI0QWLeDrsMC3Whj60DUBLwxU7qeR3AXDz9sm1jbxyoa4PRenRp6nsRoKbLRe75GBurK9tx6h
QDnPb6DSjTz7sdpqpomi3+K6mHw4sjVyKPZyEe6oYQlUqMzBCJw1Xhz/rKAwyNDK74u0U8S9tLQc
XtR7uQONiCVkFw5CRgw0FRVW+ZDv803x+ZULiDGH9YAQoCm6CBFAwSnRpAB9mOuOSfFgcB6kSaNi
Eqk6KHoFcNowVltDvGvP25XZxT2EezKcImpOqKVaX6xDcQTmt1MmFOfifYBq0+0DI16vxbezoP0x
RE8dUPGyYlGpeVv3KjzButm862t1lzqCN/hnsyUSuHYyRfUAuSH+B/WAxbM9IBBE2xfKXGM37Gcv
2avxsbWQobd3e20Pe/IhSDfwAqs2NcGiZNIfoS6z+IRwekeJo/XQmD7Z0x76Q3T8CBf0nfUODE8+
7/UTFd+NZ3YNVMLM60v2S/1aW3ruOFCLTIo1odXRP5hu6sHgnO2is2CEQJHr9z+gLtZIO0W1qbNd
X/hp9MHthAZ0dar+nZHSY5iXn3NQPBaY/9umhO9YnhUeQxJ7k4cCNo+FKegEQ62YBte38k/VbBy1
HMHi2zbEz31lg9tGa1enYL4ks6kzgsZOZ/gzZQBOkoqj5mcfxyiLXF/u3wZFA5Sl/oGayMY2rtUR
UKn5r+GF40wKemxmhOCJYZ15YG31nbxPD4WbAJHdZUa00yyvdeVdsElouPIsUBelJyuDeGBqf/EF
dRC5dtXism2/f+wy4w6JBxQ9tWAjcFqrKSC1IuAd6J4j8r4wlHRNkBU6IGAROMNudlLQHqoOnQdN
9KE7dc79pk7i2tqE+CNUhxTX0Ke4PjIMfU1zOrI2kHTJA30s/ag4o3IMh7TfiD5fUrbl0RFD7aZN
Afa1akk5VwH8trgy9UW+t2Q8aQx1yAMTUCtdPzPR2Y4HP53rc+mPjK7UNRPNef+1iJ3sDGryUQJQ
u1P91vYKmRHgQsotT6gF7ieQfodCkcD6R/Ym0kjExYsfTloNqxJvjA1f58IzFk2rVpHUDO5cSgws
IyXbf5JQIvuSBMMMhhCirxmxsTdpMzM4cPu+rXwg4GhwGvB4I6q1vG+B5ScIJvLdrcGK/tGlgel0
PanDc2AUzsYBXLGFCJQBJRtklOornRd5nAxf8/lAQ6Lt9E5mhu2zwN7eXtGaBwGcruq4fEgjlivK
5sKv7J5nO4uy4rFuBVQ4H+tPWgcte2GHFnO50bCrWmv6K+4YtbptfnWRF+YXfkRnoLK2cxaZRdAH
IHAwRl/64d3/ZkT8iIsobxwk4KeAvsESVY8xozMMY31xpPT9H5hBXlHjddHx/AuHX+hjmQwM+7lT
gXyw3UdMYSdDMJ1GcOxbFZm1jeMWEB/jLegpLlxF3yph0jisiZFSOT6Gxb2y5QE3TCzRbRXMz46Y
xXSh+GecoZIk8lNw+ZFj/EGXDdWzf1ezjDwUo5nVrGA14wFRAAi8T9pj9Zf1rnsQNHOMMm09YGuB
3KXBRdiYlbUTtBEGFecpz+FW/Whnh0k/3j4R61bovyq0mxghXHykpGdaKTIJwA0L5L9+Br6+lwTp
//h829BK8A3RHNRh4F3oOi17WwTe0zCLPEbx73yz8WIt27XdD1l+nlFsvW1rrXB2ZUys+uI6ORWE
4oyZjm70aXyCuX16Dr7/kqKVYAr0Jry+m39KH+e9eZAJVLegwWuB1eViF/dMrdG0NzQWq/kHq3nI
N5syK5+NDpdDKcNBGkhZNmWyTkcB0ycONp6i79pBO5lva9Qm3OrBfBDFjOFkzrvhXt9ihl65cLTo
ZdCcBP7k79r1xjbmMKpw5Y+umXHsA9CshbPrUXy5/QFXl3dhZuFzRwWRPt/CjBh+YQbbZqjdHiKo
37dKQytfCh5HyGl5yNTXmOc46KCQr9Css0PVfD9ZSfVRC2dtf3s9a1YYnQTuRSWNkG2RtkCPn5aF
HSC+pyEIkgQZ6bzWb7wha+EgE+hQsb4cPd7K64+TtGkajJoPP7jH0CDJdPrkf21POOBjus/Rv/J+
e1XEgApIEVE/o4J2ba+MjBHhGWYpGRSJzsRW0EVpzPXctrKW812ZWVxmf/SbGLgK4rZnyI3cqfNQ
rXEZ2WZ08yzUxpWvjrZhdOUAIotG1fvlc1HguV5aG6d6R0McyhopOOldxzQEBzGkAlJu9FdXbtSV
JXF0Ll2Vkw1W2JDuFTIMFr5lHEwN4ZUx23rAxHuxCEoxJDC2xO7WK2BZ142N7TQksSpsUvdpjF6Z
GZc/aO4W+5KnwbVa811jQcMTFw0im4xyf6zrXDqGmmRtSRmsnVVE22Ex5+XRRWJ4vWxSp1hhzo8s
NzOT0J39ov3ajcNIjVnSHxm9sh6lJMrvJUVt36SyE4qpXbhpypBZqMlJn8ALo9t7+6iJvb7eIraH
e/qCElII3a9/FHDutmqqeHbTbl+Fb6v+79t//yXzWxoA/8aCbc0GirR4baGQ6qeocZhO8eDVd42T
xQj05wlhCsaG30Qfx1P0LbjraQwL2et6p99H73nFAnuXJ3Dvyw/ofCubAt8rH4Mki7POyAdpFqfk
et1p2ieaHUIVITCH4Vehav4XJbnv0N7s4e9yb+/CC4Pmq11QdarxFI5UcynWmxVdlGoThA2EUiDM
grvY9xw32DOM6rjWMbwP7/Tn9Gh8QJRGM7asv74HLPbCuvj3iwvXJ50PSwDWB3fa51+Vz0xhePJB
24+m+ye1gGtri3PexoYftT7W/PxTlP0VqP+M9ceN/XztrK5tLFxIZcOx7qRU9PVj9qh5xZH4pofT
6WVV0314ND/G6MJvDbas3ZbLjVzcliyD/yKcMAsLAaAJy83tDXjN6zyahcHgRj/XFjMsi2dTtRIN
4T4EZibjUTWY7Psa1Kek/xJoQl3L29hG8SleHcsLa4uD0WUhXCbQv9LdDU6iXcFUZvnPf8aCGN3c
dVsN3tUdpHxq8YhaeITFh7PMoYTBBoUgpzBOaQBxmF5tBAXi6l4vShT2qIPZlL2ZnF9cbTiepSnI
0cv9pUAvhER15o22mBTFt35tRiwByU0kLxehh94oTqzXuPNEOZblabD/mSDpu/2BtmyI03Jxcc3Z
l/MEGQk45ZBkizOGzKOutKjl2PaGKeX1lbLpf/BdaBfwXC5fgmaabMhyLLFto4cw01t9jzSZ2+qH
z4w8uOh8n5nr3NK7XlvhpdVFpFMhSD+3vd2j2yf13qipI/CZQd+lwbRVXFs7F5emFh9Mybq4lRpM
ac4xG77J6fsZ0kKeAfoG9r63v6bZp9ufb+WVud7TxffTAn3SQguTlfMWzovdUPiU7J6n4a0aw3oF
f18R7isQgfXU7fLW32XBVnFsrRdDQxJZG8cm5mcA4/oMSdAEapJqoBp80P8R46F/9Xf5I2Xg0/Z8
6OvbzXovbC2+puSkxdwz4+0GM0Jz8SfZ+bGxo+sWBC4PVDMFlsXjYreTNlJg7N0U/TkjhrwokR7J
Z5CcbGw3zOq9KfsHKVJdp5PccGoeC2hd4Pa8Qzz7cPvHrJ1donDRXDcZA1k6GjhDUgllxsGVpLb5
oTnxB30yxu99CR/CbUtrq6awqiuM+CpkootVj9CqZWaPKnyrJqiRAhEknbptYvWccDxIaoC94NUW
L09TJ7PitHRG+pcQJT4Yj1BNCUw1ao+neisoWV3ShTn1+lgORQAav8bcREGuqaEg0dT97SVtmVjs
mlbyFEwFDKBtj+hyREZTv79tYXXTXrJoZoFeJl2vV8EcoZKGBujzudvZx/JAmvbogAY/wDtyNJ+l
PzhxJrUk4AUcBGLqa3NNaoYzdHsDLIymAe1BGO+mQH2UC3PD0NrW0d9Ei4xjzdu28JWdZadObJOi
tc5Hpf0+9htdzbW/DzqFnjRwCWr3i7/fS8goNSGZmTInbqPAr9Ucb38a4WqWz7ODBBaocoQuSdiv
twr2PEfSIUZy9e5HKD8M0hkw9i7uy9+/NwATCenRtpeF1tbiIE+2Vs+OUtHte7CPCAke/fEYuekn
0SlV4m39D7E11wvDHkB1chciHOikrxfWOaDl6XeTRjJbPTy3Z+f9hGBZgVHzvSbmtLRPDAY8SR9u
b+hKUYJUka434+SAltBiuDYcxw2UsyGpIgQpXerZR+sgUMqW40KVMHhi/E3ytiLu1z722uhitZk1
NXEZY3SUH4vi4Pt38vz8Py5s4SecFMK4VolEFNwV9/VPoXpve/Vesuh5s66XjHDDN614juuFiRty
EdoZUTmNiGSAr4UPF7AQZMV7WOsUZuN5m++3sNGvLxwFJUoMApikvxbPSBSewUxA6WfnKYZYdjj/
wSYKBn+YIZhTNJc32ghphptRwukI9kCRXnAt+ez17riHBFJg2AXU7LbRtcMhxnFIbQVf/HKSukyE
wmjBhwNqd+eE4edpkg5VurV3q9/KMlXZZJCKBuMS9NS0peMMEd9KvtPhxPTSp/aU7jLAEF2+24bm
r4Av+Fgs6AX2oUNden022syQRt9gTiWHMT4M4EvmWAxfK+cZkeGQ97Jvnq0Rnatko7u5ekouDC/i
1VSBVLOKyAdb+S9T+zTpv61XcL2wRWoGj2MdRzzJrgQ9bHYejY3K4goC4tKAIguY18Wtgpo1dmyx
gFhzHVAx6dk4oKMsYMs9NMZn64485u0Wrnz9g1mMrsIoAIpsmbWPEUT0bRMA+5tmNG5T6tADguKl
uvdNBz1e7RTM2kd4r1Ce0JhZi+avt2/CqnPmHTWp6QMDhFnieuGFZClZC482RWJDecp9NfksRVDt
QWYDLXhY+YyRj4xVDf78mEpZ+9QaQiy8qSGcHCYwijlinrCMSckGV//qkbr4YQvnWsSpmCZja9T8
7yY8VfTmby991QlcGFg40mqGFMywIYs3HH8X+92T6UDHp0p/cjVsnJgtUA7gDK43WK60sYHEGEIa
Hwpq/TgkG3fjdcDiUISlJ4l0FI50mX8rY17xINjUlvLu3awEkATnj/4IRaaWyxuOc+3AKopM2VPA
NVRwXterqVroDOHJm15gNIKgxYSQ9IzC0ak+RltwgpWI5cqYWPnFpTTTaYDGj4JgZ7/PlR9m+aGT
NXc232ZoYtw+DK9zfIc4HPgJdwAAw7KsG+c2lUeH0zZS0Pq/aXn59CcX/tLOUmjRHItqUgKum5D0
GD9Ed9OwS+GtZxhUPjXlRrCwcsTBifPAmbDKUERf3CFZ6utJRXfK1ST70ci0d1pUeFaYbcnkrB4L
QkuweBogWA769Zcq8lrpLDGIJtppqisK1cHROqpecmg2ELcrfkHRdEHlAWW+DTr12lTpx3ZrzaxJ
6Y6l/iRtSeCu/H1GskSrBfkiwKiLPYPfpZ3U3IbGyZdGvg38XaEuhxsPzsqXoTdscYEEnvAVTFKP
ZqmRGoXuRv7kBF8t9a6qjreP9NpCcDuA59HHo86wcDx2GCC56ps01uOPrQ4AeqPivMKXRM1GjL7D
yWmqUBZdf4mscsq+KdDX9bW73NRPBsiiXs12qv1Osz5VkuXq448x2+qri1hikcdcmV34bdjwqhZG
NYA5QY8k7hCn92VUZ4I8n3ljQF2ebqY+Oih+v7GjK04CHIHCcm0BrnrlafWJImhCAJWeBZa2PU0v
6fqWk1j5cDwTYI6YwGB4TV/sa27mjVy0+CK5up/iRwMplt8+GWiOGRRsiX8NfYm5SyMnh2YKZJ2c
3EWKjeDgludei3yvTCxcdz1HjlYJ8B6TsF591k7JcXxuvHmf7oND+LvfhbyEcJ7GALcJ0oyFSwiy
OByTWYVdqp+zb8bQpLZbBnWg7saiVoej3GvqF2fQoh9dPoHajbtB/81XXlfpUNI1MEAI882WWE+l
KRE4iMMexsr4jRaHaEBsFQyWLmNhwlmEqHmPugMaHmh/BwhW2El+QC7yo5lpX37vdGCHsoTyAnNy
gK8sdrNpdKSADKdz1TC+q+Z/VD/aeJZejdssTCxHGSJf0Wd9xATiGSe4dr6N7+OfJtG27YFjqXf+
l3rXvvGDXfkOvUj3f1qftXir2hSlWvBCnTvJ3yDKN+2NwHUZj/1aHLEeRxJQ+hJa0md1boeN1LmD
oZ3NDO5hx/gx2tFfWqx+/ZOl/NeUcJUXARLMtaMayn7H5NxwlODoUmHbvm3i1U1+WQ4VAMUxgK28
mgfLmkYeHOixiVh0Av19dEfhzUMGz3iZyTA3zsbq7l2YW3h3OQjyQS5YkqS6gSUdLZj4NcQp5vxw
e2HLZ+RlXahM8wIzsADPyfXejUE/VpNldW6vzukpCvKfmu98GGMZ1lkfLRUD/t6qzqLfdxQU4lEM
g1mRkvmyEqsZZVbIktK5dZy5ZRbBb71h4WXm+fKBZGU8U/wXdCOMd2mLLRyTXOln00RQKq2mt1lc
obIqC1mKEXp38hBHqVHfUDLfB+08IRxnUsiS3EzVpvQuG2Go3wcavI9JPib3KrqE7FGj9ofQzIeU
aRxbrg+0w1SJWcfOgXg4jJsTEqfRuYuUDiLxfGzf2kPSvskgRT/Ng+XsWmNqvFove8QNLMXNWlj9
bUdq7x2/RjsorPND2NTyPpPNzOWFD/4uptSGBV8ZDuZgKe8a0zzWyiDo30NYc2najPu5sCYEt4oJ
jY2gmh58JFx/qLEkHep4hHY+j5It2Mvr40myzvNP7MnIEDt8fWoca56DvmBz8pk6evQtlt6jDJOB
ILx9OpcxANoCV3bE77i42bUiJYFfwxRN+J7seEk/zZnz87aNlQeFogN1WQI4cp6XoP7CRjPMpRpV
Fmzzw71UnENUyraK6WveA6/BgAckP1yyZQOKsLE1SslvQZC8jOTB+L+DoZwxSujq823eG3FrF2cf
ugMwEISmFuN4i+/TF0xIULFs4bmRPWsY4AGzvvahutN61B5m9ASa3KwOcm0dsyT8mOfpRizy+sNx
OC5+wOLD8ZyGvS7zAyxViBHskmqLrO6FJ26xRu41nDeijv+6mdM7Aeq+Rdu6XLfipKVoVKW+00Lo
3vgw/oH2G5rHUnMj521jHb6Uaq7t1HLKEJ8Yy2NtDU3idYUV7/WhRssp10cEQpDEco0krj9D1pWh
KBg6yEVMvM2jFnpVM8h705Ik/j9NxSzQOOvv5ST8u4Dt+Cyp6nMva9PPWM5rtzPS6tjNqvPW0vv4
ORykOuUvS9qnvO4RTUEwGLaG2Q9OWRCMJ7lTkmanD/n0piO1jNEZ0opkN6c1ArjNoKfNxgPz2u87
Akslitrwd76K1BpIEmMjABqhFjBJ6/xAZyfVj2YqI39y0uTAu33LXh+IK3vLsC2D26E1B1AlZmPf
1+lE9JlsLGnFKUHlQGfHgSmR6fNFwgDRsW6VOuNbDN/BaZkUH6M6+NyjYQUJTrexnldpn3BNskFF
mx4cMuLO4uEcJFuucuhbyYKokd6JiraM4LN8X208ZMt0SxhSHBrK9K2J7V9AEhf+Se3nMvQVYmr5
zr8jUzkKBkP1vvsfzYgPeGEmCWY0zoSZX0SJCWbCk3rabAa8drcOE/sgtARhIZOECzttFCetpmGn
P/Th3jhEd46rPqkfsrPmJt70uXUjbyuVfAUkEXt4aXThD6sR7RZDxmh7cJ6MQ3pI3gRH441xFCTV
3Un+zbLGr2cLn8ScK8djOc6XoPreB1VBdOPPXooqViF9lIjjb1+plfPO4/ivFW2RCZWSbE9TgxXH
/p7Lf435Yze9V6vPt62sXNwrK4tzbgyzqrcombh95EPEOP+tdO3htomVE04MqJAoAJ4moLCuj15Q
QW0fWMMvxJlyak9oYtH/30KcvSrP8VlkAQMRc7KCgnSR0mW9I8WTjiyVjoAwjPrHSns03jQPAhGu
mu9uL+oVIExYE9ToCi4Wsu4l512FJxoqNRONZgC4p8YNAdQg/Qznu3IcmXc2UPW4zz9u4lVfIEnX
L+O1ZeH7L64yzHSTD0MKLfVi/F4UZXKgIX1fhU3h5Vn0IUJReadnEwwdef22HnIkxRT1O8qM6g/Y
rOy7oocFgVnACGEH1Gv8vkO/vEMKIyqrL1Ujx3eNYn13shlv7ivtfpzT6bumVtLvzoO93CNTdZgy
4rGif3i9EM0Iutk0ms6Vs8JBXNKGI3CwkeDbOXpQbnn01ZNuUbdAd9mGdX3xfqi1k6CkhzVRlE5S
r34feggRHZjh281vOhzTJo76hcx88ak4h5TSQIpgcQmzmOTayeoZmy1gUUZyQ5i2voJHcJFaTQ/S
vvLUg/W9PtY79b29U9wW6cTNX7Fy/65+hHq9zZk55L2h8COE688PvxCf2yRVq17YEF+ShAxOlWWB
Sh9nK2iMGFcCGZJziA+SOz92h17M/t+jNrPhuVb8IxQtxNz8R6MrtHD6MaRwcus4vTuNCpp8rWbd
8WgHbqfWWulGVqB/37jywhcuvqZsUjDnwaaWDWzmeiNh8h7nOaQ2VRP4ITLSe4hP3SVt7doSQ9bD
/ODXBoGi9TmXIXwNtPj9xi8Qn+rVLzDEcaJoar7C1ME4NkwV0mWUlPxpN/6MD/2p8sb9eCxnCO03
H9YNe0visSytmZLusWe+YzzhBfGKJMtDwFO+zaqwEjoQb4lPyvJAMC62d1RnahNjhv9Odqj35M5b
jWb+7R1ccQJwlKqQC4PDJJhcPHda0+RNG6ZsYI68EWKiCNKow4f/zcjiwhWSrYd6xkJILywkvQst
23BmK1tFRwI2H5OuNqtZPHVoPElS2IKqytEPl8ddGyWeoW/s1YrfgDaNCVC8B0mYszAyO1k1kjCR
QyjxXZ+iOGmek+kxm57D8jkrAreP/6AOR4fyX5vwjF1fsVhqodAdsNnstRdqFAeRmB0KN4xjTCd0
jG5/qbV9vDS3OA5joKmhhT4MBIX3GRGcNT5Fm6RcK+WB60UtzoMpikvRjJX4QXovZGF8T3kcDslb
ZGi2EXDiry18BOEPKjTQPwCIXcJxCrvQrBpNMXdKvTx1TYBo88kud7p5QnB6nxy2vMSKI8YgOF8q
EZAeLd2iFZo+WGTQkMHwbS6eiorCh/wGsfDb32p1G4m4ENNjIokHZuEfbGe2xmQCE5tX5/Ss7hNg
aHb95HwT863SmeTztsG1dV3aE/9+EWdltt4i+ok9xt3OI/rIXZt8azrTBTS7sbYVt6RAha6qzE6K
XuYiNulHPxgkEyyug+iKHP6swy+31yJiwuWhoIJOmErvhpG2xUEvjc5EyI9vNKCDGOnv5PhtKH9N
KAdE+vc22uher10r/Dj8/zxVgsXteufiIYXQviU2LofPiX6fogmlOFv9vTUjAtuGaDnRFdxG10bK
ltIeY8DsGdAc3Pq+IEBt1N/VIyFIJaQhu6TjJkCCi51rWiIap7Z7dw6tiBIv9KUHu9KzE0LH03Hq
tGIr8Vs5DGBO/o2jluiJrDSJVDXiKM1HDvN72zz99lng70PhB0aWIt7y8Zi0qfDzKuxQWNHld5lN
TSxHg9U1kzzZl20k3VtO+jx0FaQTty2/GvQTEb9BuKZS7QCMtZwKMtoEkHZOMdZ80/3jfJkfGjhq
mPtHoewXw5f6PJ3KR+KLw1ZlYuU2X5leZE1+iB6tVGI61aAClQ+SCjuJuY+6t7fXuPr1CNEcIhh0
jpZpxlCzxLmVQKkq09eyKwZCUWBKt42Is724zhSaoS9kMhd4+PJQDoUe2ZP4hJLZ7qL8H8s8ls2z
bf5l938QalyZWjxeI4j6orcxBSPkNz1TDkkTP9b5tHEoV7cN/CjsMZyOVwXLUZVKdaodsjDzkKdo
sMtb2eZafYCV/GtiWaO0IXRDsxMTYT8i6ayS88VHfUzQxukequTYEVrvUO/95lMsBsTm3f5mGytc
VhSLyirQzcR8Fr+xi49hukWbuuIQ8YIQ/QgSCOJC8e8X71VpqqNWmqJrEz9LzleJgciiV863V7Fu
BLYHgSKDT31hREuKZDZ8YcR4lmJnN5uHbPrrto1XcM0XN8F8hQ1bHTJwS4TvgKhzAwEOHV9jJ0T7
UMN2ne/TV1GzzDxm7r1NzYRV93BhcuEe9LyrjMHEJMqLpnzU73QQ57ZHu8iMGJtVvXCfgtNOvN9V
sFmudRFlK3QAKJ1hWGTnv6pj5gEW9f3Gnq6EhTC2/9+ewjh6fTr8tErIXWvKif8ZiJDPYnBRhSMe
ysiN0EkXf23poACDiw6tQuVjiQctjClro1Q4qMDJz7mdt0e7RJq0jSp/2CV9kz0hEq7c0WWCqCms
5Z1tpOmXsmys5wi1+rvCTzsP6Ed7tgxJeZz6HHGARCsfssJunls4nw/0ucBWNHp+lpoahpOsdM5V
4EgolMv/FEaFrmspdfpjAkmUEpIgh4TN35QgCu6yblAPM3ShO6QBpoM/qc79NE/OT6lASrwOEuvc
KRqVkiTf8HNrjQXGUkDDGZSEiPQWB83u1ExyJJUsd/a/Oc3wc2jamM5xyjy/nR6GDOFszW/hYJ1r
IRZcbLzBKxf4yv7ivNUMy80OEpyurpwm6e9Wf2d3f98+a2ueDj/OgDZ1ttelUWXItJp8gCMdR7Tj
zm3y47aBtVSArvR/LSw2UXJqs6T+SuXQ6oKvjmTVJ9WK5o+RIkv/xJPfI/Mq+e7UMA2cWf58Hue8
/lQoufXZaMs/iEQvt/TlMlw4XpSg2zys+KR58ybzv+nU1vznjRWv7CmtUEGsiaCLBeDm+vrCG5fG
TYoN0WIu3woW1hchHs8udkLNNDhsklyunpQLk+InXSyrtYLML36ZHL3i0cQljieAZRGUDOlp8ux7
6az9vL3OFTfMAw0T8YsA4CuivESOQuRgdRRcMvVR09uHtFTeSbLxVUo3J7ZE5L7wUTxgFlNwNCZE
WHC9viGmkFmrFFEY6X5ACxOiWbbXa95mh83ehPg8t2wtcsm4bGBm1LAlqAR6ktbPoSdRfBYqJLr1
JKRUb2/kWrRDdsT8oEZiSUi1SI+QIx+cbqRdCjTrQ3nwzxDc7ooP+d124W7lo6mkEoLFGjgCE07X
GwmHSdwVU0c/TDa8uMvPQSWCg/bU5NZGorxqCiJNyCZNgcJefDOYBobJVmmKhaN6tBrLi80csWjp
IPhQb+/gyo2jsmaJuj1Mzq9AMFALKnoH0sdtYhkWkq6sdtnYbmTKK0ZojbF7lJQJepfIkQD5Oi3B
5SODhmxYe263aOrWDZBpCR4ouh8LT6n0/qxlSQ+DQGidym586Pp2Y1p15ZtoJJSCoPYFa7t4UcoW
CquwhGUqUcPhEMdqe4iYtvHQlw6YmdG33K34yYu7BHEWRCCcNvqvSxUCKSm1Nq1YUiAxNKfAyvNe
DU/p+C3NPnfTluNVV6yBAngpY8CSpC5urjoP06zmBceAwT0IY73Qc56bQ3POETPcAgOsfS1BDa0x
ZSYGTxZefjTtqip0xtiiAn4zBn9z9XD7VK/1LaFYEmyPyNWBm1uYyKKJWaYZE/GD9iF/MO/Gh+qu
csODIbsmNAsRXBalG3/capqvvdlXhsXaL56TSvG1MKxpz0r3oibZvMlJXaNd570oSZ+DH//jQheu
IkSnfjYUFiom9qdk16r7aTgXcOHqXosvhMB8Lw9/G8njtkdc874sls9Ih5jK0bIXls2ThNp9C6rj
aB9VJDry+18ICGmTXHh9YwGrQEUJxzeYi+uNVUjRFV/YCs/2UfMo9j6YTBz/ojLezCNWXk2wN3TY
UemmSuWI+3LxGTt/CsOyiQTFcH0WaGbKfLCXu/EJkqbavf0R1+7DpbHFYfVLU2mGDGNqhEjCt2hT
RnF18y4tLE6lM0Z9ZFZY0I9iTjw+QFiuo7Dm3AntrGoLlr1pb3Eqi9GcyqkIYch187Og5PPP+X0q
9OMOkrfFCin+2NJTXi5u4bt8as2FZcDuKtSNY+1J0T5bYbLlUcRHWFgBdgGYXjZoigL0uD4RRTw3
ENqLERywtV4ml/bR6CPd8rJSGz+0Q9R71AOLfDcHeXfumNX4u7Rz/5MMS9VfSdbK2S7XinzjVXo1
7EpiTUwC4TQUi9wNc/GzbF9LuixWhU6CUEFM9hbYt4/228oT7IfRoakg299qKK193yuri8voNOok
p8KqYE7TYYYP852xhx17XxzCanPGW7yty72n9U2hluFL9RXytDSNzDIAHLoTfrw5tvfacXrYnuhb
eXIvM5wl2n+eRyqnIdmHNXZ3YSXnHq3J01RZYEyjD41NQ6bRNzLllbt/FcAudjLqtUi2JQLYpFGO
zqTew4u4cUZWTbBtkGAA8QP6f31yQTerOu1f+EnsOn6wtCx31bFtvNtObO0xoAH2XzMLH0PRMe2Q
e6ASrDSP9ajAjQbZXC7fBV3rWWZ6n2fpwR4ab1ITRrPzd7ftb61y4XLMXOoCS6wyTD464ZNmbVS8
V7zM1fIWXqYpzUKeepanJbBHhccItHwQbqWjW1YW1zmrEn2EvBxazHS+k8PmU1RaXjAMG0diZa6A
zILmlUCwQDK+nHGqmbKzpBh0VW70NRr3jlF6cVJId5bT5sAsguCfuVS656BnpsxPFUisM8XfpUnQ
fC6spNs1o/E2GMvJDUiLDtaMMMTcJ/YJltbkHMGXe+dr0rRX/Fb1QGaPoPx1G6R9Ez7WAXr3taGF
bjRUgRvAYX1GMf6+t0bDrXMjKV3K5ObPwpetB1/OGEUsxyRu3FYxYSOSoHrf252f3ZlNWZzkdGRy
HRK24mBLaqTsdH3QvEEf7DdpYgZf9CHLbBhy5OEpcBL5ru1mlhU7xlYmtVbPFah4bpno29KGvL5n
QxMo2iDR3gxRcind8qx5yTvzrdrtqtqrQkhEYMDY5Fx+eXgWzvHK7OLIVJGTGehXDO7Y7SDYR1HG
A6bnmR4r7IkA7dpLH4WI8TbVl/jTr00z9Er/E92VZQfUhg2mLWP4dewsfMcc7INpDfe+o913hnkK
Q3njiosNfGXuV8sfoCucv9cb3DSjnykxrepiiku3m8y7fpw/NPNwbuTsw213srqtzMIK8iPSLzL+
a2NMw8iJ3XMTjd18CN/OXoMiyc7ZT0+2giYnAoiQ1u/MffAp3Lica8u8tLx4EvQm1+GsgtzHmuy/
7dw5JLChl11w7g1nI+9bczeXppZJ7SRnYcEq3chwzlY/3KVysqdnc7y9mWvn5MKMvajKa0ER+USD
w/8j7buW5Ma1Zb+IEfTmFTTl25XUZl4YrZZEEvQgaMCvv8mee7aqWYzi2TrzqJjoVQCBhWVyZbpM
6vyEnpr6teNP0G8m0l9UAgDNQ40GNWcHw+WzwF2WRSk3DSjIU+HV0Pga42QlWl8IRr5YmD2nGc96
TZ3Ur9SSeSb9mVffhn43KN9ifqiLe2MVArAQlnwxOHtYRa+CelyFwWSMgH3t7jVEJvUYb0qV+Uah
+vDF5PYHWziCX0zOHtMUhPY2FTDZG68aYyQ2ZCL1W8d6vm1nbS+n33GRZoWh04iKwQ4fwUKbPnR5
Q2qMBaRbS92a8VNN/2JlJhqHwHuhTATm85kP0cH3m4etBCfdVn5fPqC386j1Ao1yZeUaL4XmwFGa
KEyCrg2US7N7rI4lMBV9iBAZQbIEuXBHcSEbFUJ/bmLKqh6hwZ7aZC13XQqEphQFDxH+A2PE1z3V
INWpmTHMImH+xjoDbMOGOe5uf7glx4GyFDB5DoCiWNxXIzSKlc40O6iDMFG6VYNOC7cLcxeDFcO/
bWppPRjInvi7p/R/PsPMu4blmQOklz46W80RhDn9ysOytBqwrgC2r0wCW3NG9wn0BY1pDXi8tDNI
DhQYyZoqaM3/fmIUM3oXIcLsXlF7TDtIPuLbiHNuUGLylSh18UJZE/XWBD/BOOzX7wLKzSQebRBD
Try305yNtjHBQWesfP6FbzL1aP5jZna0h7YZyq6DGUtIP2Rpn0jyj9tffSnF/GJidoz7EZJuFLTs
yPnk38Nu3HYEcbeA3PeEyv2bjPbS3Ly7lRlqzTIH5tSN8wFSO0xGm8RiUKuD51uvZi2cOAzlg2od
jxQqlPNDnfRcZY4MBRdMzf/OM8J26bZ2J5iz9Mx+Q6LybR3BuPTR0CvBnOHkjK5Oud6aEUjbNO7a
AKtVbwpfexkXv9mlhZk717k+QJVK52DClD96JLZuhvY3scrxrYfgYJ2bPtVSV5EUhWgsOfQJ245G
sTK4tPozZpcgLIUm4U1EaXBTAEGJsmTlyxVpvM4vfGnntH9xGy6XPbsNERLbBKgs7kbGt9QUJE7W
dnbt080ug84kp41zbGyZgQkufwrtlSUsjTVAHOE/h2MOx8PQ4TACacsR7jr34UZ3tS29TzBcxu7C
H+uUjmvf6LOacPHyW6EAdi/CiuSJRVL34/tkgwKrgflD/r/AxS3dt8vlzcLCwUhNi03mehZI2am2
3vEOrARNSxWQL3s4iwylqupzwNmxpn20tbaRD4zDpj/qh/XMa/FAgNB0yr2mSdHZgUDinPXCwnoQ
IT3IlSV9K6garURni0YmLTsM61qohc9eKyXXLVGWwHIV0UduNSRi5xUnP+3ILKNDz9FBoI46O2DV
s2hMC2tKlRwWphBpoiDrfvADJ3i+8GiZ1mohcXlFf+zNjkFb0DKkGewBZa0/a3pu+R019BXWkKXu
05dlzQ5CkWlA7U4bB3IFzM3FKJBSJ+gUV9F2HL0gM0gDtdj1+i5/WdnRaQVXOwrhQAO402m+ZGa6
FqicxIrCgUrZTz2ZaT6pLNzRAvS0DCIMwrm3LS5uKUb1JpAmmIbm4SaimS7VYzBUKIVhbFXuQFWi
NtvNbSuL9/ePlTmqcWDGUGUZrGRqirH3jBgFvwv1/L9vVE+D5P+zmDl6UdWiXDJrmCnKE4/SHXq7
a1nBAmZsQi+CXgh9JdSKZo+T3FvgjynxCncBBb1+uANlL6nu9P+enw6tgS+WZs+SrWFenVNYmloD
/V0R8O3E5I2cZ7tWslg+BH8WNXNHOdVNSDCp3JXy4sEQdgW6bUBOb5+BZf/6Z+vmk5TcqXpuZliQ
QTqvfMr9bstBt5c9ZWhSr9ha/kxTo8cAQO4KZgpfDuqJGg62jV+G5iAPd3G9NzURGO33ehg2LS29
2Fi7vcv7+MfqLIASoDMYlMnqv5pPqthQfSu5zB9AtqWC1Tn1azQh/+IKY9QPDn6SVL0CosZgenEy
BWDuyspi12555Obt4N3e0elczx3TpZHZaRQ5ivOKmIyMz5b5Q6n2YEI9sOKJ1WvsWtMuXZkCbAa8
gjqgtfN0LlGTgkKgE2GoyQ9Kqd7lHPo+WauSJl2dY1jyTOA0+I+x2SeTU2guRBJIQoQ0hluMWvG9
UhUc2sJduuY7Jud9vTAMEqMjrWACevZcYkx+LNIBtvp952nBvyNWCUSTRp9vIk9ZSSaXl/bH3Oy1
dMyYO1kNc0aPMjLGvLsjBxj19rlYOvIahiWmtwOSMPMaMmOSmYQhPlaenjsaDOWv239/cj1Xe3bx
9yf7F4FmXw6Rmk+HwXE+eNuDnwFzXEGmpO2znWkvtFOU/dBB47RBIXvlzC+uzcQxRKUE80727Mwb
8mgWBuYk3MZofyva8KDbpbWyf4uRNMT1pkoPBniu6j1ZZ6KSwAUO4J7t2P2/PrHdvceEuasIv8Uj
8cfY/B2mo1k68mRselNMtwjAAdTroAECBgTi9UkFHfLHlTB08Tpf2Jydej3TU6uusYui4ikpquxX
I/N/FCc8VCpd8/uLVwyIK1A26hjTlWdnPi3isZIZFpg+QwztroE+F8C1IBFwZaiCRd7qjk6/fn4+
gYsD4yD0YgEhn37QxfnM2xjUocCAulJrGHuGide7zuaZmxkSpCQokw5yUz3mYRJ+SzgDaLN09FMt
oC6+8rwubTN8CiBuE4vala5EmaoSqLNx29Pqwyk6ovZbmW0ZFNhuX8ilI6QD8T5RHhnAUcwCIAk1
+1xOEGPZDdqIrCACDT8ns/y/MGMA9joxKWNIb3ZqlIgOTd4jWBDq3obIXMi90XGC20YW9wwQTRC0
TULv8+A3dJQwtKa8vKhPrfTRCXQiB4do4Dm+bWipHYWXDAAUBFkAhM4Le5qDyNQao9ZV+KY2SBOR
z5HXA7JY7W68S47yB7NdzYXqg7eGsp3c1PyI4v5BkgzcnMoVKjuJOxPlAeQUDJJnQd519GjqdXJC
6YbkZvsgpy1m3CDA83570Usn5dLuzHXHBoUCtQ67I6iQcm0PqbKg7MOVc78UmEwvj6WB+RZjkLML
CCC2mgq7x+q4GW5VXECVGG1q+RbVBhLWZXOMlTBayRH/jSDnu6ojTcR80cQOO2d6KpNUHfIhxSyO
pUPXPdI3o9YCD+ngIS8em64hnKFlLMfyQ2tAK7hXs/wfp5SfVEn8ACWpJ4UYaYyHX3UfP9AaTcom
822nPltR35DO+AXB901tQr0Cyn+5WwO7SjrB7rQhJhylOb1WnxTgmImZ2G8aqAx9p7JQg2zSjd2r
Hrcqvm1NQDfC8Vh3GA3SxCZLQ3HC8ZRPwOSgG2pKLTH0cSSQdX9vh/Bn3laaH0V26ubgBPV0PTMD
NMUNL1Ut6oJOqCSoTn63U6t05TD5QQspcfMs/JmBFDBIBwaGCTTMhXBc0QvdNdS0DWzR6YGFIth7
UlfcS2vzWQkt1TXy6FwNkuJTYb6nQ8g8TY88zsLmu5pmJ4a814hQMCutdoceJNEybI5IB2IPPAJZ
oxb0Zjh4nY7RFPydcxzW27SNPJtKd2EufMg9BLEk742u8DOj/CZS48RlejJzuXQVuXxRZUzTt728
t6z+foiqLUbvjqVqP6eo0RmC7VSj3UQMcsSaBp5D0R3sELPxIO9mVgKv1Cc+zflvprYRiS3toOvJ
GTyVzyCzj4hdSV4UZ9u6ao5jxSVSpphH0BxA6Z1BuqO1Cq63BpSTkqaN3tjI7LGulOG14N3TKNUV
gbgI/FHF7HDDKot6fNRrN4kjzc0kZDBhFKUbuWiiOyWJfrVaoxAzbDMiFYOPrhGEFDtRe5qJkSJ0
+TUXPHHKPorFNpKaPTTOQ9Kl0FA1GGuQFGk/lC57qTL5sdTtk2m1Fkmp8V0v0hTgDPUIcBJ/1qqq
JfiNBbHs0bNqeW+qzU4dqkfwZ59CA/VvtPfxfyg/wFD+Q8XH7jvnjNNCXZMNj8Df+cqY9zsLc1Pg
ph5qEpdC8aied77poJjT5gctZm9mPSY+Pt1IEg7FGL2vdWjYj9TDTbQ8RTK0b0mJ5SihaW/B//BP
h/qt28UtJnWh0n1sWkkOIrWmD52IS4+rpQOZD+2nQYfKayC0cMrzsdiqfRRuSwwa/0Kwr5MwckIP
Is5Bo/NyQiMWrh6KJ/yWfdzKvzCHfujs9gfYnH9C7e5X40Q4mx1ItdPBOaFy4rNEf7G18lzQUQLh
BXBSieKctZH5LU1+8bQ7Jpmxp5zd8Vz70dnWiyWJg9IpTQCJuSeqgp7PYu2TCu7MTIYktlJ7caLt
wLd8TgQ4geRmk8RhQXStfZQT/aQZNcjRRf3EYwlHUB2OOnCMhWI8oKF51vrk26A7FNUy6oep87Ny
mkOO5iKwF9XeSUDR3YHvXsibVAI2wm7pna0PAN/E6TnW6vu8ZO8Kl0tSGcDMJgxkjZNOtNuinUfs
Mj0CVPxkJWnhY6bzSU+ME9D3OqGs3BhGB3bpfHzta61Alwks0IUUP1RpYxH0disvilrIHHU8JmVo
mdDoKQAnqu3xLerzu0YrXqhBe/A/1XuLF2cuN9026uJtFFMgX/uRTmzwlWs7BYOOGlQHo7ZvfCrV
fqYV214Ym4KP21AzJNKV2m9IesguOLL29WAyosnxa633Z8O0fEzinc2eI33AdzRT+ZiZ8NpKW8kv
TqKckYfmpAftIvjH8q1KrV+NnoEUuS1fs1h7tmMHnWiqCV9Vq+1Q9YHUtD0JJXirVGEjyRJK3UbN
TyzDtC7yMI3IGa4f0heijuJQCUd2OYNoro4Z+t7y2qgJKDdB+lL5XNJkksbaJknGwWd1/QC603dR
dYZrF1VH0kY/S4j7iGpFGWksC6+sg2G21Cjf89A6mU77D9ViOI1a7CxOf+PL9D769SZkx7DfAx+Z
G5tphK0xjUDqSh/posv60a00/UmLy/ewMdwxbb2x1e6BywoUiyGqHbXYV/T0CKQzvK940CTlF3Xa
p16ViBY7dxnITIkaq/+0faYETtWMPkBxHPpPZoMaiJO7MqWglKQWJbS33YhJ9Hngdq4TNdHBi6Tl
vVKhm9uUvafAkUJfOSo63wnxr45KgXWz0xfsJiNJ19xnjngspeqD96JCGmr+SCU7Jb2JD4WGluQD
tAZtFFu6U0zJcCuhN0TE+qNk52dZbp6UnH30pbXP++xbx/SjCsJdwnLlZ5sVP2UH5J0WfwInpSfk
+jVM0w/agYYzETiIBgODX9xZvzTKmnu9wPVM4a1t8eFYYpMa4t1sTAXShZC8CiNOYlk6ty19NZ0s
QAVK8TnXaq9EBLxhcqWTOoxees6h7qIfFav5MEr9Rygngy/L6nsXIaPohiQieWI8hIn0y1bsTWIW
m0JJX9ABwpuo2A9AsO3VZNypiRVuB6NJiVqmJxW9AIJDMRI9zl9kadxyaXjsaL5JVSChAPV01Oxo
2PxnZsllQEOrOhWVxfYst7TXvgHRP9yooW2qvMiDENIM73JI+a5RBulAyy49aCyEOl8v3gtRgCN6
tI1z1+rts6pV5SmzbHknMEpCet4XH5nain0bhVFCIgDF/M6uf9tSgllYRKrm01CN4qkw1PbUR8Lc
ZFWRnTO8ydsk1EFRVjfOg9QXDWnDsfgBShK7IE2VTjhGjWVk6FBXJ44Buk07omlHmDQ4E40p4vyY
m+i35Irl8TCL7lmTDnuG8YsDyrqaZ+N5B9/C0CuezOUK+hygY9gWPMsR0vEEyjQJxW6CjsnuxHND
jb3s9JvYGkAxr/uWjnNe4BmAPMNHImNYus2tTVc60MZI7quwR5jVFjGpASU3KfWkytiDKlkjecXv
qzgtkaxlw36o6R681CDW0KvcK6pcOQpZfrMk0DKPoWt2eM/6zg3bioCZ2OdCeeyr3ovk4i3Myz3o
6Q52W9buYGJGNy1Q8GF6dqfIIgFxm+EnLKs9YZcPXLaQEAy/M9DHHLWk1sAcY6PooNKXUDUrL2X8
eyG36U5YaHDnsabuGBDIYMEw5K0u9zquPqPuiDu6rXEToD6ky26ZV6PfU/YtV3j5LPMuP1C9F35V
V5Jvd5VNmFwrJ90YMk/ideGmvZruC9UCCLEswePM2wNncmCYaK5zk7YeM2nh1xkO6pg+YjAg9lgH
8j3KxogoA7u3ULcjLUNpAbJRr7rafger4KPTOo1XZzHAhozhjIh73Woiz+oKqK9oaX0/1gXasAJD
1sb7qBhvfIjcISldETeBbdWp34Ug+hv7NEdnBBrH45jXh6TNXyyDnYuyPKn5mJCskHYMsutDebaZ
7RWG8MZB3gq8RASXK8cJdEzPcZL3juscfBG/0gr3NW/OTq+Ufl3YG4F3WAqbrdGr992ALo9coNhp
ZAQVbNxoilczAhIVnMFDl74XDSbV1KL92RkmXIi1KQ3qxcPotwxPtFS6/cjPdlVZRAkNQQpLS/Ac
Nb9Tw/huAQFsqvEBQJznkYrv0igHrW5869UxPjgjJjCyTtsqQvmGqaDk4FTRT7yg1m4Ees3NIjvC
hIQqvKxRgUCP6+8Z5HC9SGjA7EbsPkbQhsdaigncBsrEbaYQ0fPvURM9JTo4DDPmF6HcExmqjoQD
yhs2/dFR4m2FnhCnIgCR+LGj6kdog5ZYioTHrPAcm+Yjqh13aPNtwd25pU3hbCOZbthgHXpDftUw
m+GDGrkCNbfxFiEOBGAdsOYcR50Cc8zPXSh51iCRQofGId6DEG6sxFS9SaHyCaK1U9MNki+a8LGo
m594a49ZHwVRixhY0hDvx9Gv0BGOLzEtRRLSP1bD5DJB3dnpgK8y9GSKciC6NcJhs4CC1o00bfVe
S+pIKidFICY/5aN1sAvrd+jQ4g5FbS/tpMe0ij2bmzpC8UKBsnCkbWzJ4MTIjZrY2pDhfXci38mw
97RT4dtkCQKYQFbvOaKrlUx6KV93FGwi8G4Azs5HjRtdrpNwApj0NDzVOb8DlPutrddUuBYrnpd2
pqrMRclMsmtBDQFvnGHoV/NoEG3gsKGY4GEmxOVvt6sQSzWeS2uzetWIe8ClHtYsOb1Hc4TI4KiX
rMLTx2GtwL9Uabm0NSsYZ5oJx45Q0Y2PCEm3YNT08ERuYkAGW09xE1e8Cm/i8Fyjslj8dBowQRgG
gJjMvGUCmXZRJwoaeEiEADLtogOLkRr0evJ0ezcX9EKAGNRMUNciTr8mbsuHxMCFmw6JO3ijl2+7
QHaF37jlBjxd6rn3ZC+/b+8Buvr+N42uS9uzgpKcoKbaGbBdNT0Z2pEYayxxn9WieVXn0sS00Rdn
0wJGHfjgz+XJbrL9nIyiP9qPiSQ/CbQHPHErG7rUZLi0OLsNXVRRI5ZgUf0H4uleA6Bpx0mKAyMj
4gDu/38x+DnVxGartCEa54C4Hn1DVK++rhJNfrDiZPK/bYBp/it8sB8cNLKlTY7XbxW3sVT+/GJw
tsgsZaXSTwb/v/aAS72JUuVkgUVX/iQ0mC5/Onrtj3FNpXrhbnyxPXMAWoagIYKmo6uBAPHB1MZx
2zYGqCibvF3xNUtUul9szRwAsLu1UpZYJ8b23iemHDyVEyoQUE4dlBSoqAXQbN8YbykBUDWQkMdu
/sIXQFcdn9dCyQRUfbOCaGhlRalS/IbMvjfjfVXcOfH29qFd3FJUPkFpCxTxFQFmK0uyE9fI6DK+
yfMDCO4I6si3bSxdRazjj5FZByBua8ErDiM6LgZEmTHFOxzSE5Sr3PyNrzJzL9zDL+bUr3dC6Cgd
1h3MITn/5Fxj59sLWniIoO4hA44F3Oi11DyErPMuLikIWLr6AYH/yTaSXTSoP1ELsVae8iXwOgZf
ZKjzKTIAWuZsNaEqyTkXBcatj+PrRKg8QPbLPhr/WBs9oPsI5CF/Qbr1xeTs3BVWG3OJVRi/BP1q
vy1VDNhZj7f3cAlD8sXI/AmwYrXSSxj5F3FWu05OKt/Z8E0SlC8rxpbc5OUmztxkmozQsonBqhDv
xqADhtnGGLRzmmheq41516z0FBZa3VBYQNw1secA9jBzVCyPutRi+GaI7hA1dNs+wID35i9EFmw0
CrEw6BHYV8IATc+6Mm1BcaBubGg5MJiZmO7XntKl+3RhZq4MIPquLfQOZhz7p6meW2a6tz/PtB3z
R+zSwMw/8IEWcUVhQFSU6MrPELrwQ/6LmQ+9bXu3bS3FrJebdqXYPsYa2JJhbPiAUOSn4mD7MbqY
JA+iwFizNv30q6WB7x4c0PDgV6wuWdlrOctAAK2Cbi31lZfc5QRkGxMxLmoof7O2C2uzxznOzLiH
0+vcdj8GVlBvOiIejM3UMG+3a6/TkhfUNR1oEYjwTnIYMzerxlnmDFDBGG1ZRTUp577BTcSsfcv3
TivEyl4uhOTg0f5jbzqmFwHdSJNOrZQEx9DwM1S5LW0ntw6xw302bHp15WFc9k8X5mYug4eiVlGx
m4hYlMB0QX2OMiHQB2DLO7F+7ctNP/76nPxZ3OzLhVXFy9HCk9IFA7xS0G5y13H1c7JDP6WEZMD6
tV6+CZoNyQ9Al0GCPrt2UqKFKN/htEjbqYU9yXJnoA35d65jTU5y1drsHVMtS03AaNy5gGVPOHMk
i6foqN6jQgSY+VqnfPlw/lnb7HCWVjF0do/9VCUfcFmC3puHJhEJDTu4femWIiiofcqYLcP49pUy
4QiqAE1IeFpyGZm/yDVXV6F6MGjFyhlZPCIXhmYRKatlEIg2IJhBuWBEDbOl9d9YgMIB+NDAYXGl
3hdJdQ2yXIgs1jZQJ/GTk62gepe+iqFAnUUG1hwffHo3L64w6iMpujvg96/BFA59OtIrhyi2CdqK
K0tZ+ioXluZvFiv6XpQaLCV64UGojyhNc+B0ZT1rVmY3iDc9IBhQLHAT/mHYaM+GKclbc2UtSyh2
EPxaALZgnh3karNty0YHjc7RaD5zrsYkqLSAFqrsIfim+Ynn7MqAuevJpbqwPAQWiCtk2NbgKb5+
LklLuT3kKAGipuOnEBRzqyN6AUd4Q7DJFYd0L7nRsf2cp68Lkv22Sf6AkolvVCtbsOD7weSM1gZY
uBDofGalFwdHUbPKGI0S+L0xBrdSpEfcjxQmvXb9YAdDwqUncHjlfuEU+ePt+73kuEBqA+lgEIBh
YGGeYitZRBWNoxIpbcfA+HSTKYekau8Vfr+t/iLJdQDKghjip9jpXKiYRZEzAoWGAlCLjFP1EhB4
oFp5e1ELFxFGLIgbAI+lAxX59csOkAMd+hZrgoTkhPtCJ7nK1O9SDRH1EC3P29aWtxATdpiyw0aC
7+KrOVTuIg2AFHw+X8MQRnE/bC1fBwsRiHHQrvZXzC14yokO+z/mptVfnJY8M8Ia7U0AiVCGUTzo
ErAXCOBQd9KEt4PkflLPWkPtLQSxDibdHdkByA2UarOYv0AtrQSlMzBSDEjM6jmkBXood8DWkNIZ
NytLVLGEWbzwxdrsMXBMmitKB2vl78jE0OK/pUmJbqd5ndC11mTJFxIogM6gswYWVON6ZNFmikBj
DadS3jfvFXLQidKs96o7BjLQwl2bZVnczAtzsy9YAqLAxaTGGOolgKbAfAyhh+7+2cFcepGu7ebi
dbgwN/t2eoZmu2LCXI/ml+4rH8I8aEHhoWAP5ZaDQXemg3lX5q7P3y35WCRwcGlwsXh5Zz5WL+1M
0AwfUs9qaOzwJOYby4oB5xjq+OP2qbGXthWglgmGKcORzfWhMp31gudd49pWbw/ovKXoPVbAl7lZ
qik7Iyuhcmgz8472og13ocZ+teoIGQ8H2A0CoFMEIXo0YZ6AclMMEos4zYkMBUt0D+G2X0AeH1bo
xnRx7YMMhQZsDNFojLUGk88VmladUo0eWrvMTeVRCVhLI7/Q2XMLcmQg/JQikC2z+abG+OyJ3DlQ
xi3rrt6YRf0WG0kE8IP43ozAxXbUOsnoLh9o3kP/VpPQROxluz8pZf6a5s6bAp7QIByi0ivT2iKi
a6xtC6CUK6vtLg2hZNpVLfflgf3SVCZBdcOUzhK6vv/EObpCScFZUERovyUiTYVbDiD9Zbpe3CEX
Lj2t1eMgsjOWAzQXd34VW9a0H9a+0Su8UCm4xgFvsqWMZJWW74EodLZpD03EwKSa+ZpaiUoKo4yf
AExUg0qKelKUFPFDoxnNuaJJD054OmbPemuyXcEU9h53kqWuuOaFSgWIvEDViVqFBQKB2ckvSlMk
tYPQIrrju2RfHbhvQnVyrYSwVE79Ymfmr5oiDCugDhqEEtWx2kWHITqKZ7BnbKITzmO1xbtD7G1j
A1x3n201kLrE/lrGuvQuQBIQimwQskV0OHuGhr4URhbhrsE9V/JZGdZGKK78CCJbeEgEKQgWJmHA
rw+P5PQlYHMZQgU+NpsxsnWilaFyT7Vy2MmlWqw5rqsLPTM48x590jpjo8AgEvAd/6YQ6iUnG/ze
2xC0v5/ZqtiWlR+d1xKs66LuzPT0Ql08snGZgCpigOkpP54+JDVOSo4UGeEKimpSRax2pSt3fYpm
NmdZncOBoMkN2OTevzm5cycMFFRibwjdvj3Z7W6imYdCJjQY+xiwM4oYIApoGdz2pNe06vglkG43
DRVzxCBWn/0S284pOAURGocnyDEG0b4J0m8qkcna/NvV+zDx9Rog3LDQ1DDwBH/dZvQC4yq2p5xM
NXyW3qet6tvWSr1yaTlfrEw35+JjFlmWAEOOdKlouiMtiq2SafdF4egu1dOfoaNumdwc+VA4bieK
t9ubeeWDPpcIUkEN07IYoJkd4jCywCFWTlkhzg/k1F1mOi4v92P13JSntkiP2fh62+TCvQFXI3g5
IO6EUHvO+lDraW5Jsg51AvmclqoJfG96qLLkKDS+jbsudm/bu07hJgpTA+I3mo2hwqsqgRXiGaNT
qbbJ9AZYDZ7fW6OcTsKYSvieRzIgMDpA5w3Nf8YQE/zO5fGtdbrvKu2qLSbD2SlNWvChJ6byhh6x
/H3lB07n6EtAOf1AqCfI6DR9ysx+PQGqOZpN3DcoWT9yNLzB7QjULwHRx55u4ZFdILNvW1w62JcG
ZyGeJhoM4oygkcViyPT8MfMMaXvvtpUrl/+5LKQCigm2oauSRtwLoNkGBfIDcnxqe1v2qlDmK193
zcjMFSa5NEg5m4yAH8wRfqmM/0cL09e7uJ/WoBY1BGXAUx+/YxxoQgje3qerBHu2TzMHwCroE2Y1
liBAXmfX2cZ0lOdSYoE9GseRm9uxVNacztq2zZ5jaZArbUywqO6j9aWSAPIOBDmGo8Url/x/SfrW
EoulZ0vBeBCm80CxoULc7etOymEopAipE56twasdIFmh3yz5wx5BWL6V0NsN1mwurRORLzq50PK0
cce+mtRrkNijPI6P19LxtQIj9l1U8m7lC34GF/MbDI0mdBrwTGDyY7ayuqvi2pxcDMB37W8TvdW7
GIUaxKUTBKECgY79oge6Av3OSVjmL6gwcIYuf8DsRlsRM5iCnpQrDQoJNWCTnZWX4lrQa2ZiFq52
9VANjVFPTUPZBRMg4fo23IEh6F5xIRD5HUUwZKPgLeNkNeC5GkSfbOOJQogHH3418wvo9Vi2bQ9x
Up7v9S7xy6Lagwf/Ia3QZ45U8aAMfUxSuTxXmrES6S2doUvjMxfDOwvICwfGma64ZTfB377d9gDX
jebP9U3acwhege+fnukLHyOF1ZApI16AKaCb9KwF9Tl1k++113toQLjSmyTtwvcVs9Mvvzq22n/M
zvluHOSXFhJE0JYhppsIOjQgx1BckDZoeXxf6wQv7SNQcWAXnpRGIFfxdZGpVBqJY6U4PlI+PIPm
2EK4mhViWLmN1+0j7CZKliYuPqZJIRr81RAwh1IudIBh5X2yNZwgDlK3LrGqzMdMw1qUuGzu0xo6
zjLQCV/NCTU0TKHAnL5Jtu0J0iJE2SOTI8W6tNP00+dfDIO5GE9FdVhHafSrLSaMHGUwMPdhTiN3
44pIr1OppEPsXzzbBBB9bhJ1u9btvqZ11ZBRTVUSjBxN3ZbZGrNCLiTwj/SfI8/5tngovHIDgZhx
E/1k8GhGt5oxLj0XcNyAXYA1E3OX1szmmHeWkbYaeOLO3EMeHkR+K5G+JaDX94uN8ramI7CQQqog
EkK0AlJEiO3Ozo3GFEwvVHiftGbAIIP1XYzOx6DJeaCk2sd/f/cA/FGnbgyOOr7n1y8p0jgSnxKn
qJRsCk/8Ql3/yfIngdOh9daKAAt379KaOcuO21ST+2EAa6ypHmIw7Cd24t9e0NLmgSIEewdaNYip
zDbPzLtcUnow8KaQB8GAXzxiOAehdfQXER8GtMFMhdo59m2esgCXbPG0hxvRherRxNmX0dpE89KV
/mJj5vJpmqOboYIZelJqo85eO3AAPHCn4+O6XOXCnYa2KW4V0GZoB8yr1xK6gbzRoW7asidMr9bW
Mxt2tz/OsgmUXUwFcipgIJkdtgIPt82wZ6IdbIx5Db+FA0y+5Dh/ZQnAZ+jDwGGA1f2rJVMBr7Xh
YOe02t7GlnzkurOF7PJK92/xCwHTASL3SRvdmQd2Y1FjajJWoQ4EJYxJrQoziDuKl3K9F3eN1oXz
g+ObDhukb1Ct+7qmmA9cQNW5dY2zjMiuCmLPwEDaafK80aZ/pXcjwrruFIausVsTU1m6ucjMobkw
6VYBK/zVOPgu0hocHUiXQSvoUlQ8N5B7rFeSnOmvzN4VFcQ38LJoE2nXpY5+0HsaISmvIxFtMOVp
+yFvKQb6EnGumJK+jfHAg9uncnFp4FgAFyiaYVfFh6RBJGclCoa/B92Vh+dKfbltYPmUXFiY3WON
W4NeRrDAVJVQ86k09gb38wojzsVuBNoieZBYfuRxuOINVy3PssZ4EGLsTFgWpu3+P8bObLlSXOvW
T0QEfXNLs1iN+yZdzhuFnU5LCBAgIUA8/RnUjrO3a5Uj1x9RN5XlShlQMzXnHN9YXYLR6ZCFotkh
RZG1DFK93v5rtiDFYitWYjeUf37275Y8XiseHntxCALvP+dNRO1k6CX0rk7zHMY/quRgu+OFSOvS
GGe3jmRFKh1FYRjGxk3qQySHvuAd3uyfn+TbafLlSc5WwDKByx92SBjrht0p7UVpoMSPP49x6UnO
cuSJtqs5DuAyOFt3M/+hl8dJ/vzzEJce4+zAJwvXjbQwhGxeib7uINv68wDf3dC28xAm3L67XZbO
dvmlxS04iSaNJni/dHZeDnn9XVK4B3IY8sFF41ubm5QUw2m+//PQ324fX0Y+W2ft2rX+LLfXB6H1
5IwpqHT5gD4FGzcmO7xgF/JtNPr1Qc8WVwynwsaN8aCqIGV9cvYLmPT9qTpsFxdYr/wfDAa2v/Jf
G+SXJ9y+7pcbWuvGcrW3ITemsOkBFLQP/q2Bq58sXQdA1UsFk+/Slv/4mmcL2HZbGvnW3w/Z3oSl
m20ZBZabV9yvy63R3z9Bz3RpDn07S78859mStupoZU2CUaPHJQ+zBqidzMKlEEKKXLM0yMzeu7C+
vw30v37OswXuRL1w9PakpgxLelIl1MYP9PCfPn91Si4U1C894tlaXwK6hpHCZKXNr6Q/deRCbPLt
XoKMJ65LSOj+C2sMUDfpWg3taeN9xov3EsjkHaSLP6+4b18a+voTZERA5sbB/c8JGfVc1M309/Qw
Befp4KcbNXST2JgXCne3i4S87dOfL4GvI569t8AS9hxbI/RY1XAKKnHN+8VHzkXdqPASg/LfbSuI
ub4OdrZbWt7M7KTC48GoOSUjtDwrmnfjFzfUhYytA5voXiZ3LOqfAvQn2PJSdfabrOyXXyA6N1Ee
3HiO1wlOl5Pz2bD103ELMYX5CL2x54jccS7Mmu2Bzt/upnoBD3NzlD+/1vAxEFFLkF4TV+hWPo57
r4Sy/WK24vthYqQQkKlEouls2ji8Xiw/Qnu8W25X6mmvd8PBvcjd/HYYPARIQh56Ds9bK5g0xlES
vdfsIA/efsLTDIfLcpNvjzyAXv87ztnB05hxSuqtx3tLKW8arC6D1+DyXl+jDLsjj1tB1OyDj6RP
x/nCXvndOv869tkpVLmK885g7Mp/XVDZHoIG6cFL6/y7Vfd1lLODh7vMjEZhlPjZZH2bhVU23C97
qCABRkNrRTpXaFHecsrNhef77lD/OvLZATRTUGB0iK7hdXwJ1EMCyywreoxtKCJD98JY3+3JX8c6
O3Zsw6rA3p5y1Y/+iBSrtVwY4dug4esQZzN/hMmxWQWG2Hx5g5NbLKexz4KbDrccyEq3srXPLkQq
3z1WgpQgEp7IDP4rbRZrWq+xQZOqpE1UWhrkjgo0gAth+LejQOEAsRoKEP+qPvhC8nGC/zkczX72
4sfgFhfOmm0Vne9NqID/d4Czr4NeJfQVrRjg/zf1kdw/6J27A3Bzd2nr/27Cfx3s7DsptwutaKu6
aws4ENhEW89tlQylYzon9/phvbDxXnp7Z8daSKcBzRQYL5l+AIkIStWQ//n9fbdRfH2is7NsRoHP
n/g2grfkM1nvVAi0Q1j//vMw356ZX8Y5T+frIVk6tc2D+Pk/CdNp7zyoPDrSrC8v1mS+f2+boR6U
Viitn29/VWNVkYRIY86c3bb1srx//wVrFwSJ7S7J65cLj7ddX/49C/834PYLfQnB4xrEiajBgJBc
wfyU72Bn0BcbSNzsL6pCLj3d2ea3DEm9SoXBovhQBXc6uXBj+nY7gu3Ff1/f2ZpKlpr2Y/+3xiUx
fwuGIht9uevf+EIGq7jnyxHct5msr4OerS0zMg8mnRjUb/LZpP1hs5bXr5sedCrcq5f1Jkyd7O82
8rtLTboXn/hsoblooWvj7Yn9kpT2PXTasLEkeQIwHGRS9hM/Xsp6fz8kGnjgIB2Ba3je0K2pboFR
whHGDxzuZU7a3MZwR6eo0GRIHhdNWV2Ypd/OGzRAo1sXojP8889Jit0KsEI/QdgYV5mdLGmlu/2F
hXBpjLOpM9MqcZC6xW0bpcFDXVjhMckATwPbnscwZfu/dAV/e99A/ee/D3Y2dWYmm44RDFr/2C6G
uIqKVO5jFH9h6IcenvTSx3O/PQg89EXa6HtGjeTsVXLbqgBjxXa2xXZbKzn8c9HkhUUyZPwWJyk6
hNcbcJ9RfkbL4k87St1yM6pBo+nFvvZvj8Avv8zZOw+pWXrS4JcZd/3BL+jxF5BTh+1d/x+Mcb4p
d290/P8++dm7Fs24aq0wGEBn2XLlQXXslWx/GY9/6RWfLUkQUqRcYBoKE3KWWu7dCFGz/9zr9z/P
2O33/dfOvbVlAhDr2bFz9jwBOnYrNRIc6R6IkWktG/JWk5WXOmiqMOtImHxMXkcvhXzbEfTPcaEG
wHAAukcoe5zfqebGuHKwKug5/CJQR/8IztQuymZaBG2Z3Jv8cqX078LDv8ZM4hgyeDSduedJuKYR
QzApvvVmtm/yoMuukFebwi/OIRHG6TiW0ENsrkr/aWq/lMH59+awSWX+N/42kb+ckp7b+EiPYvxm
GXKbLC9EyLc/f85t4f3zEVHeQc/g1jLvoxC9HdRfhrACzUjbbrNmAo3LgYgFxmRUPv15lH8/yFbm
dhJksDFUcF5ytiiPFNDCWP7kUaBtZ7hws/rmKfD3w24lhG3nv/3OkqEZPRXHiJp13+S9BZ4SzA7m
HQ8vwXO+f5L/jXS2d8yL67ZCYKQGxFFlhhtbrJfOhG8u3P94mrMlRnvXoX2AMXgMvye/WE9i12XV
dfO3kGI9GtwSb6ISG9bxspACF4FvlhrQ9ShR4b8hKRVu7+DLnNCddpVJwiGjdsVSuk6QK6yVAv1t
iNzcomIBr7SFYmWtkA6QI8lIB4VvyoAyTT3gmnJUmTI6TmI3SF+lDV34cXW6T1klN4lWb04jn+0x
FHBIRGpQ8teuBXYNRBQ8cXKjo8ZkLoSGxw4TNu1E/eTE/s5iNbhSa3JHnNFNV5HkwUYsixx4mi0g
u1F0gSY1pA+zfgS77Kah1ccwEmAnyS5pKC2tlsxpN0qTRnMHLuqwxOniTgBMD52dWbhNCguCzbqy
EI322TzUx8ZBexLxCmeEsrIZ+G8Rtwdjmg/t0yxidLcKe98t4mBN6LxsNjZmF+tS1BXb86W9Au4v
ToFU9DO6qhSlQag2hAKOObQ+Z8BXMuVDnyDQHJxG7fSXTBhPNcOPsh4tGXLiaeLHp9BaCxrVt+ga
CzIkO+98UvPMstRchnp4cFyKMkqwOngPDo7SsIbGZJohe7bcUxianxxtj5mcLH6C97B1aicJvznu
ybxuUDezNg6fu0q2Y6JCUQGwv6M1cwT+w0Sh1wB7mbTISFL0pKVO0kwpQWWiThuf8SImbVBgFkFK
61ofNIgAW3Wtt2ll7xFIuLE9PRhTXxsRgnOzRALbjKSFgjQvdTT6cCMoEgsx2F62MgZyMSrZ1wHQ
n7sWbnPpOLSfy9rct8rheePVr343Qh0KlFkKcCba8+ruOQZHcmeJVgJLqHJG6Bv690Q2RJDfVfYK
6PGEWdlX40cnxFvHmCxmO+iuHE0reIc73j5qrKDovJpDa5NkqhXTHicZSxchrnxU97KIrs/J8rmE
y6tFyBH7W040qzND2G03Q6WiujEHCyG31Ue92AVUXjvYCJVhuIBG+Wi395LL65CQvA/HG87GK+ru
Kz7c9hO/nWL3fiD1g3KnNBn8O+luTLXa+qRuFx2AJU/S1h2clIVYhbQffgN3PWPE9jNIxqJy4FHZ
q6C9B/g4LJbQ4lk/r58NBUc9sZGrGxBBmW4dQambUcRZk7R2Bc3CuA/w6VeRo3kCivwoWFKrkT9l
jU/L5fiji8JjvTavYzzviLKhv5EL2vTErhmkTm0dFU2IP61Yh6rniGBN1kNqnOqjXRSaz+KYlv0Y
Ps4+L7ulS7BqAraba3y6zk3uZQ1tq4TGcWdZdpVPTDjPPhlUTsG0/4usSZO11SJ2ykiGrC3i04Z1
z3CN3QdNEGRh3427mSUe6Iwo39M2yJoZJQ3INHfKpg9NHT3WKj6JAFxsoClz8P/20CGg7e85FvI4
rLpsJuchSuBZCVLm0aqpB4yctFnqJZBEBR2iYPRn/aw7g/5WY8LMj1lTSAXKoES3W6rG7g1mRBnY
qHaxGCubGnwgOxIl7a2Tj/Yq5diAXJJUrgua1K0kE9oDs98E802APR6t1GhUtxiXqTuHdWbxV6cB
lM8HrDW1pgR6x848clg4pcqp7LR3KbyvtH4JY5VgpwvLmVsv3LgtoLr9b6jerlrXhkH24t4ssCsH
w+/aA15tTjB37DvIvnIgF68H9VZv2U0jLJI6I2eAYE4nVVkHOzC/ZYLPCVDhLzQVP0zahTERpBvp
wBMY97xVHoKd0S9G9TKBVJqs7jufp+eA64MTdfuZLmyHzexh7dEwtFrknozNQ0/U5xBXt2tDS4ex
0wK24uzHdzZwxm4wF00XlEMHxNY8vbegiKIc+Bg0QO96EEpmyciBkJfKBuSYg/NecTcd++62NWBw
uozsQ49eJ1b/6BtkLhq7mB26t92mziS8JUyT3IPAA2Wn8PNYitvZ/ITYB1TVpIpuJ277WeRG10NC
+xTTDzRNMJRH9Qvfswzm/pr6EMWZevwBi/ZyWqO3QLsHu/WGzPcx3WxsWX217CbQNIXDAP+2fq62
N2V1NSd5PCxBOdrk2mX2M1+iq67qH8OQPSLxkY6OPnaTs4OHUBk1UbWz58lkgB1beUL0zSLCog8n
F/2pfDh0zDT5SlgFnOx6MxgoHYR4bB1A9MPISiM8YupFCZTAnRcVVuObW5DJe6QFxiD3veqXr/i7
omAr+na1twb7vfa7JOUO+LI0hOu3G5u3yXSyHHuvS6OK+XgLrreDhvlmJt0uaGO9D+zhiYh6l+gK
2EzUdIAvFQcvJLAuj6ImUxLSdr75tmD3Wnn3wYLxXeoJGsa5GvZQ2mJ/sNvM8Dh3aXxtqamYV7hL
qyRI5Rw7MGlibkYtww7BLG5GC/hggVmfxZyg35v1ed8geowaW2T9RONssOPTREJTiHVlUAx0LmC0
VRlaU5WyyS0kk0fVTyGg5EZkCZ9vXQcU1UXqPLGcB5u4h4H2c2rA0fcihcTF38xhaQ4JgMu5aoAj
4GIP7meYA4KQwol0PyXja0DGIQV2c0cAXzeBxPHbD4D+QcfE7Rq/bnXHPHvIBuUhGNA2HMocdWQT
gDVQsNGdcGZ6NxCX5sa3u2JZxBtzPFo2zWCXhIRPA/ezrg73tE3KydM//dZ7IhG9NhqasJHlTQVS
c40twlnGYzyvUarm8Hr1pjs59NdctQfeG9BUZYLyax1Xz63QwI8vdrCXUeCd+FrbOetmKxfCAj8k
UHYR8LrZxfXS7GH/+WPkkOpacKu4E3bd5cDeXzs+pxndVJl94MgTn3mYmYnx55YzOx1dbqUV99wM
DNpSJUiUM3zJK2RQ3oCWPwlGUNGpupdJwCJlxalunBrRZLVOJWSw3UkuWMEuanVH4np7NOLe98o6
hGiuPKGXHJDPSmMlSSjdzfNMJpZObHwI+QwacowmS7IEGQvkPabtS0WXLu24/ZsLR13rqD+JJL6p
3M69qtro06Ven8K5a0yNHmRhIrhJhI12CopOjHRyzW8TAalCt94HTz/3xHIzvfqvsHawPwB61rtl
sZKUUn9IOycGPZ51DGfYHOwkieqfnLCgy5I5gI15N4npkyF0uO5Wze/hURsce89tkehJrHc/rus7
xxnkXUtqhNGziwxaiOzafgwoz7HsRj9VlnTx+iT94eloKRM9mJOyI4Jjsm6OwhqhLHJk2B+JU6OG
JOPav+9J/dp0AFg7WLH7QEwYRg3vUkbAhPczkNwztoRZNCKPLW+Am4TlkMzumxg0jMa1X1TQeYck
VvJuZCzct33CSwur+3Egi1WlENp2eVhjW9L+MB3kHGlsmp6fxfbAuyxao2DPyRq6OHv0/OrVilwv
YYyNDxKsMGV8tg59QMK0FZU5iaVGr6we7DQg1lzQUdgPawtCvYzjd4Q4vDDLIm/axdZw0FiYwCbZ
1/DkcOz+cTWgk8NGBNB2ZfytjKb8e+7i7w5cWV/bbGX7pJ4AVayaj1kvOBpCDxhwUKZXNaTDwtHw
ZGtQg5F2qPH6vM+qH0CvFcFdGIlnGOrd+7J6d32zN/iawMJPJk1k8mRX+g5z4nnu4hjOiuOyc4bg
wJt2H0TJ04A4j9RNDxsWmIoYi5MUUkiKLZxdgw++Y127b6Ia4Oagp8UoSBlU66cI9TWuPgdemwcn
VL/cxfnt+vFYuDOY2yO5ohVI+XPcwzuC3pDQUmnVahjB+TNw7Pw2boYfjRRdaqLmk07LFaohCNC6
bsWFx77izXyjZKdyO2oAifZ6fBDp/aUASMU5V6cjXZ8ig5izrsVp9ZLkoRfuNY0Zci0df16n4Qb3
I/ysa3B01KzNAfdjeRvCg8XH7a6K4LAxI3i2e2ayRf19mmjgPRSFY8sUPfZ6gY+GiYrYgnUKDu+b
GqT61FRu3q5L2VCg7eekfYF1xS3vWsSi0KYj0/zD4OqysyAq2c+uXAoaJkdXWTNsdFx4OvTvddfv
BubuKurdxQiIUxmwH8hy3nPP4ge1LiKtW+ijqXkBbxdEfRsCMFBv5c3kyXiPiAGmC7KGH6HE1JmN
6cqecIr9SwJQmbR5by8oHWAaJSAbKMTZ1J3vmgaGDYA6Ixhyxl0drPwJywWC2WrBVa/t3wKJXodw
xtuSOnkbmqUpGYMsSy6xU5qgMzuguOiLUM1ront+UowD8z1zPLg2uLc06E+Qk7jq4buBlrDhdmid
JU+A1DxYVhfmAo3nORRawQH2qW/D6Ml0QJ4snRfLLnARutPNuDkWrJgicXeKUejOOjP7mR9gQi6A
VOKKzsuYSCtlkkepDsMP41i3rA1/zgjiZ6t+dAcIkZNhr9fh3UDLorE3RRX/AP7ZhhmNhQCupR+h
XF2cWhG5baHJPFSz3vvBeFiB9G5Ev5cqunUjDCMs9x72xRTifn67wmdBd9FtlDR7utogWq9XSJh+
NDZuyCsSirFo+tO6RCqPjZjRvMSW+cSX5h1Xui5dSdLtbQXuiif7+pHzqCt6R97rGh9hiD20O8Hf
48TaeP4BSoAuvESTXDlIAgyS/zYTfmIZ+QJH7da/FZOnypD7Ep2kYf/uShwR3oCIs6X9mz8Gb+iQ
3Ce4ttq0/pgEeYrpnOtIvslY4hpZlUmFW82S7BVDV1kfXI2xPoY8lJkv2yduWNExIBIkbF4cG5ZE
9Rp62KWmGZdh69WrgjpTtENvmK9uvXZ4XxBVFJ5wrAMY+E62qra5JXrtT7BCQI6AriDfW54sKFkV
+l8nH2uwTm5ZzIf7wAxW2dNxuVmTiL7YsluLCbsk8B9tseVnWNQWK1QE8VgdpY8eFZ/dsKlPXqfV
bcuwxhWiV02cS9M6+9Zh/CfTLcDzOPELa7Xc62GswgMo/BFLEcPP77M3y1tvcuknmUL8YTtLjqvj
BCGEhIMCNVDgRrYsp2D6WWM7XxCMwqIGlxkfllUpZ2YnZwITAzXiro22J4uGVtpTBZSlPdYnCpp7
3sRkByXGezgEN8IGGdhfAWBnIsqczj9UkT51QiOikQGuDbN86uX64sCLLV7sY8vHk0HQFHVVrqqo
JL27C6rpL09zBMO1gHpSREtqZJdPgeAwp0AzrxOPeWWL+cqLdJsi9kUuh9dXfhd0cIkJ7V0Ny6dU
IifxEcfWNcW90aoMTFyaoqkgsdfDJ2KTH5C0/kJHEM0tGw+bxfW6nPqaFI3q80aL28pd7l0BrM7g
I+uwBu4N7bHZgjLyEneg+xt7jIC3cGKoHxkkiI4NzDRHmTa23KPhpnQH76oPh2fHR+MYsPcOngXo
gOkvBzvE3q1hVIrplvVWU8zybpimX7HTfwCk3qRhWwFG5bCbqsP9s68i/3bb0HPIhyp8xekR5j0K
hQv91tnJQaiqtCo5lwO1gjTw4d0A8zbcMmQerOIK7pR71Ffu5pACUXdU+hZNy6pC0EiTKyiEEKki
WQSoz0RSv93j6pi4wxHXHYlXDzgWIAEpfMSgOeDpBG+0nr1XnXttWfNxroMCqBIIXq7m4beeEMI6
Qc7WGfHPj3o5SP/G5o89e0ViJNbergGFd7vsWSPMWF6SeUdZW6L9OGOgJU3VW2J+dfKqCR5anMIe
zKmA6rdjOwsclkl2FSO+RVUAtgX1rnIxOeCH1bPqrYYqco1/+t5rRDZhuZs2wWes37zgqseN3jMw
cWIPfo/ERfwOuGMBcVBRt24WhTgz4yAV3u8qeJocWXBSTjRI4/ZZ2giqKK4Cd4l3p2qsuv5nSMVO
NnE6WicCxYKOdJFw/uSxEPiYqLnB/e1GhnIfdASTVu8o1DoJgWtGUMN2haeiheOPjxwDh9ECMPlt
gJYFxKy2PrTIms7wQGri1y6sTk0nj6tW2KePaASHPYtIrRCxdwJXPsMRur5MFYxmpgB0/5lkHIFF
Ns1IQMMMdBeKpCsnFUwZPjFuvO4C8yasPoTmvopfcUzCn0kL2LExnbUO8dOQWZm/0MNSbwd4ECGN
JYcqrU1vDs1qvHuB3E++uJ3Zjw1eQDRzlS/WyIoqsVsJ+zx/TS3f5B1oOYVsuE79pgoOcHMDZwbc
KtS/YABUuzDCGGZ/h01C7mg931UTkk2rDz7QQj/91UX2SyGSr4bo3hGWnSO3VPC5f2pH+czG6iQs
kyEKQtZDxZ+tqyDnZAD+rBwxVUDaKPNV9LEAJRf2uIKY1d4is8dAWUcE9teSbJU4y4HVgwx4IQ3u
aSJ0n8Wi2wzp3798Jn8N1nxrc9dFhyn8L8CSJNkUqeuoS14TR6yl8dgtcqN1qrckkEuTg6sRMMkO
iVdFxI0GpqikiQO/rXndJ2a6ljCe6FJIuKx7cIHFccXGpuvByU00NLDxSBTQMePY5JD524UVO9Wr
mGb+VNviwyJdtWdqSwJ6zBH3TegvV4Lo6IZM0fzTR299ppZ1yWsuRYHs6HpKGuOVGpjPPX4sPkxN
kNwuCSVuETiqQ8pwmOfMQlIXvSVzLTPEG5iKNcX1uWYmdpFcYvINhg7wdmFufOUx7Z9WjZAKfQCP
0WoYgo0u9lFki0Xyu/X6lSCGhX7X3QLfATvaoxTcu6NdCHt6MY257Y/+s6bUeYwI748IkpGeGA13
brt6uTO2Ah/Io8wectwY3HGH5lV6rPkgwYUYeY4GBAa+DiyVslop84QL4jwgGV03XUqqfmwzjh6a
k/ADcSXCqUGA5r1NFmw4XHtNdr1LdDlYrfXgVz2zQRyxFRpOo4BPN5NeGIP9HKwg0xn3tfsQ71Ug
3e/0WZ3UYFMHjG6xH4BSdW9vITIz1pOtWws9+F2NDDfMzH5SE4lTu/KhCJLKEvDgiMTV4CoC9b+s
PCyMvkOF0tiPPUCAzwGJ4xqROoz9GkjHDlD2dvfIQfT7yQmRiuc2H5ADNj28qQJL5RJaEySPoNNI
AwtpF4J+sT1SBi7bblxkN5k63mu3JqeBqQ4X4Zb84Jo0yERS9Yiv+HMOVvfAAfPNsX75tTBTfd/h
nDvWDM57CQg/D5rYb2srw1+jHGg66OnRV4E5gVimCpgZ+dnkYZWP84RzAfFX9ICZKkrm6foF/9ri
5I773Ddj/bBKSK6Rwu7AGpN1cxdYE7xDhoY8LqM7gDjv6tsqrPzSrGYpLQiK4dYi2h9QpdZ7Bxcq
gBYZrLEMd392MXOOUjf6MdYKMP5mGKajI4L1qe1b76AmPeQ+n9p35L1c5I4TJNSFvXCUQtq5m1JY
mkLuDTczoMAc3IR9C8lW4Eyr4VoI+KOFClk6uCsCiWZigkmw1uNrLKh47dlETnVo0BGl3OXa2JYE
JZdM9MZiC8QR66gPjI6gbyWTnzsq9nMXpKudgoc8LMrq8IHbtn2oQwR6vuV9hlo55bSstBxmMd9a
HN4rDFEC/D6cYJlT1H0h+oUPY1BYFZ9fBkqCHUp9cILyEiSloq59n/sOW3U9DTj94TljUtikKWQK
gxiMIF1lDoeb2i5E7hIJemxLJxGjIDaoSZSTE7FX3dp0h9srPRqYX57QTC8OiZ6SLMZRsVd9pPeC
juQnYkgbFSGOuKK0B+J1yO/FwysxyXzfzKF3i9+yKZbAwECQMVQjqf3SGzfJtavfHHjiWdP26PDi
QN9kAGsrYup9jWJgGq5k2iGHuBw2/tiRtIt/IJG5txb/RhmWZK23fLDtLjrGwQeR8Y92czvjEic5
Vs2t6CbrozXI83nSsk/Gxnt2CG719WJg/xPYqPxDIZDBU0HBNBQXW69HIaQVNoyxKtIWrYGNJ6K8
xzFEUopWI1yq1NwX8Wq9QeBTEL3cBQ596qwQYdKEnQ9KcIA4f4QjgZlV6yDhgM/BwOcEF6EkKMe0
8zqkmI07qPMPxA7WrV5gC5xSi6ijkiWkehv71t4xpwXcdiSYcKUEzTFH3q9ODZJmOEj4Xe37Pe68
uLoPSE6lUYJiyaAUqrB97eWYb29qTK48mLFB5IYEAs4/aNI1thfZIgAAAydOHemxdGbxlPcw4/QX
c7Dr5kZq9mqvY3RgQ6DzpZru29n6CBT8Z21VwZtrHlq4EjFTatchpwD+LbuIz/UBu9tyNHjgdG4d
7zR7yMH5LRB3YJwcY5/A83N9d+v4BUau8HfUy26ZYVHpOa9LgvQhTxDCGRm9TwP7sBt9vwIqh/gP
lgwOfBTzCN5/Q9guKJv4p15GPwN4nJfjonqE/u18aowI8tWKhkME4nhKZagfeYsbCvMmWkgY5MG+
SP5F3eFVmukNVpfo2R5UgzSf3AGQ9KR5HOzR63Stp/Wejebe96LD6LRW6ZOe4mBSR9HGBTh9bgoH
MLjweYBeiAot58FYH/oqttI6AcDQdfSdisMXUPDwBqTiwYmiXIFb1eQ58+McTxSGOgF9pA1TCGrD
W2gQP2HMaB3HAYVQ7U3TE7eaFf1UfRA9tYOMf3ZqO1EGbREv7wNY5iaoWqba9munQB8IMm+kaXKn
po6fNqpBZWkyPo6j0G5V5kdyLTsy8Kxu2qbE/w8N/zizk4lw7Whiv7vjADKdWo4kSjBHSMYjm0wT
VNarZidWOyrQMEQOs922DwRWZ7ioL8gtBVGTBrJHGyiSYaelNhYMLJnJvWHElBvcAcl10eUGQPaM
1fLB6qrmmrnKy0Qlg7yV9lK2iYj3E/KqSFT73cMiPFJQP0Te0G7n0p0jckgqT+4JiuaQ12A+3Np9
ghvOUnuPzKlWuONpk8+OqnukrlCAt20Ofj4PD4MNP8h88KI7e0pyFnu7AdFC6o4D/NGkk+j1B8BI
QGIrEgpUnSyvae+rZWG0CEmMTU3hmD6gp7wmj8nggs0x8Qn2aNoLkLyh7tVASPU06gWFvUoIWKLM
jgtnQGd+WAfiIGUOa0LEw0it0LCDAmmQS2ZGz01RwmUwEUt+x47+jcP1r2QrKAZyCZGagilwywTP
2yT4i+GOp7om93uSxxMS17Cqw559A/n6XUjoa6jpj6Bt8gk1jP9H2pnuxo0kXfuKCHBf/hZZiyRr
syQv/Yew3d3c951X/z3UDN4uZRHFzz0YoDFoNxyVzMjIyIgT57RS+tnKTer5ZlD8dMLCdlOnpSan
wZOc+cGb3c1okdURF0gMBF634vAYgCt+sjrN30VF/0o5RnKNIaNoDS7OS1WEKlntU20mxy50vBnI
yH4upltKk5Yb+7lzP+dLk9WmJpHedvPCZguHulm6gTF+6jXtSQEnwCtAOUlyA7xnOslVEdxMkvVX
NEXL4zhingFB9JrSFv+dlh7iBPyM6tOEt+e7qUr+HJz+Qc2j1zJzfmbzXO6aSPnsT8FedaJnlR2f
E2zwUGjvZytFdKiKPR4sN0VEViPPT7JUKUdOY7VLE/W+80nV5PhvO7cfA63wArX5IsMwbDQtxb/M
/itJfphmdtTK9o+66utdFmfcFrVby9VD2dUPKBM/V2Z+cGK08ppfkRI8Us77hPTRq2onj/mYMZU4
z2/aqN/7yK0qkfkwopGd+uaxUNqXCTDM0KVfFKs+TJF2lGomjBCrg7vzfjC4+BPtFIXxQ6t2NGPg
ggvLd01GXfJPs6OHrjwhvzZUd/TUuekm6U1p7WNWGXBGzaFHE33YTb59m5lmuhtoF+7mXvGIDwe9
IiYzRgCp3PI2VaUHtUwRvOWhO1L9bcvmpg9C2hZj+iPpue2q3vPb6ZMs+49m0Dy2Ga+XmPIMzKC8
EmmfACOqd0443Oeyc+oHbuxdVDsMxyRlrR5iw/gCLsfepT3Knlkoo5oXO4do5BnhIOZ7ULMnEEYn
UnK3V82J9C+n4AbCiheuNn8KbEc/EeFPjHSA46vbyBvGpXI6+/knegvmbZ9E+kENW+ctg2aVDoqi
NS4QEOWAFrNJINFNfl76dXYqcotWceavaiSTz2V/9UX9hXJ2t7farljIWyXXtotxr2hReuojMp1A
RStRaZNb2S6PI0ek6gp8HXwR2AsjQROG51qGIqKUeUExarxkbeNZnsdfTRYXN6pkfNMJgLuSB/Ne
DTuFnLhVym9NT/YfOeVCseoMe73P4h23BzS/suRGanVoUPncAaw6TqH6yQyLY+6nNLSiyP9rTCME
VGUm/xwJYeeMOu7OrOXmbzntHwH3SHel6lDj0pS97BSer/kq/6yj/KHmpe46NTWxQu4hnVMB1bgp
Yp9em9E/CqKntrJ/NkkUnzQa8e1EqASlM1KJUn8gAvlHH8XeiECDFwDSGRWLalycIQ1ZTz9ip72f
zPYZeXH5BBgMslgFV4CtIaBrROcE/UcIeWbyFXtOTwxg+AAvwhP1W+78VGYkI+zuc50HPayT4UNr
SoFLT2T6zu0g3xhGsZ8NmohzpkiIDvPA9FUQJ22hhYc5qX8GWTkeGIMgo3Pi8lgx6e/VlYOK+CDN
L3opfTIrCQhUnObubA36ncFj/URNj+6hlhbQLjL8b7El3x30ju9qVKe+zY6GQHiQFdEGHvYS8Qjm
bWFgg2pkIUZaMHxnGL0+9VW17xsoX4vqyR9MV7OqHXSIn68DN5VLrDSTSI6DmgGDqZAGC/MuZmFq
yjhrNRDY4oe6h+PN1e6VZ8T79jJndbdhbgV6eG7OErhtKgmSB7vCnPXI6MvROcQviD/ea7eGW99H
/2ZEmgRPYaaL77hAmgX4a0xS3MBrSbxgjsFq95RykhPSfW++V3nqoVYe9U0CprWtgyeIpjWTm+gN
CZ+UDKSLR7+q6cPI3shLbEAvNVb+jYecmRFpgkw0ZfxmRATVKauDVEwI1fJ0r6PkcH3PVpazkLXD
tgSHiwz3x0dP1KQoKe26BXhY+yBwmn2tj9DfRE/XzVzizhkMpfjLfi2D2KIZBCuTUPUjKv5+le3B
AkfHUQk7T/V1x0V/bVhYpbeIkNaMqpwzZ5n4g7JFWJtSSeHED2rc0Ux2tnyvB1/0avK4dXYVJaLr
K7yEFsN0xmChtvjGoiT58UPi+3YI3w4c0lHptcnTSH/ruoXLEYGPFoQRAb8tR+r1WLChp0rpqIU6
XVdknhPFu25pzSnO1yL4uNagJdqlEuEpRjcpl44VqLsojbeg0sv5/Ahf/7AiUZ9EzVu7jS2/ITxR
7/+unZx95uwMxq3LoxLv/6dFaUKwwEdmvZAxJgco3gPVbZxp1ztfrltZcwNNVjRoxA04l8Sp7onr
LhjsBEmCCuXJL7G2GWTXvPrcguAGahWPjdVmix5J70k7uhztrpd3AEBGa7fQQ6DNdFz6s1QXst0m
GcblRAwz8ciPGBYsTJAVC36exg0PjpZJjlKywOqMkuYOVlw8GEujEaEC2P1055nalnmDwCm1Ijsq
nq9/42WFH91GlSF0WPS2YPCHd+njUQv7VpKC2aohzdWfMj2kXpk9UMA8gGG4nezuE0r3v+08KtUg
CBpZN1ohjuA86chsRBT3dOGiETyGvY94WERatHHwVr2HWMzbDSYtrH1cWVM1ele0eI9dHsoaePyW
fNIKxzXbd2ZBmICoZGca2wwLsSJ9DlTl1NAGHJs/HWpAkUFXEs312LZe40H5fn3XVhgCMG04FqSz
ykKFJCxOD8xpCEDFuEu560BnQPrMPtNQs83KQ4y69LqcDDjpsr+LaKRMlVPjCOGHduM21EHdBgnN
MXjZxhHZAU1hzqCbk19Up6WNgZS1vIktQFHQ4qWBgorg5PRWOwMgMdjrWzA27U16oHa1U0lNXWbs
NrlxV0b6+DRn9oQz3Y+jPFoZ9pCs+1X90JmoW0SWq2avH9K940kbt/6qn53ZEwJ8KgOezahmY0HZ
j51FAeX1+m6vWYA/y15UfBgdEj3ZkMzJzFRWVKjGfdTWn8tB1TcuxMVhPsaBZSYJSi3Y5yGGF7Po
MQ+NUl2uKaAM1b1Z28ORyNh8Zvog3Lqq1A1by3rPMnYwxlkQ11AoJl+ih4UWJHP1nYVcxy5GSHlr
dGyFhpalmSZ8HewSY1fCA2GOe1+p0walGaZzFyLyqELu7ImJOVL38ujkrgms80Hb2LVVRzy3KyzT
NwMz4pnUuiNcmMP9iEhofjciROmWO9Urj7J+vO4nyloOwCtExU/YywvO1gYGyTqlbkMOrx3IBO5h
DTH2xtE8JIdg9q5bu7w5SD6h6UGqgCsaAsGPu8iTPsh1aKddQ5rGB8b0Ka1RlnMjrR/u5DwA4sNP
9Ipa0r9dt7wy8I1pxOjJeBATu3iKWbNPISJ5V3/6j2pD0u/BO2bWPss/8RQ/oKPuUbONuMelnfJS
jkdg9dd/xLJ74oGx1EVox0LHjFz14/KlLtAgN+4Ja+WT1T5F+cbFvPr3k9w7NhOJWBAu5ohSg0W9
gvJLf6xBiIzSFjvi2pF3DF1VlqjMg08IzD0Q1yQ1SX7oIHtyWt+MiIvn9rhx3C/NqJZjMj1HmoFc
qSN8qLTT0YObh5Lu750kmcdpvMuUcoPuYgmyH3cDjhCcAQkyDZ7b95NxFlIGNcyog0ZwEToWclKS
BAYkAB9BN2LazZVJCVqnajcT4m6HNjE37uPL58RH80vEOzNPUwC8Mb0LkvxpOOmDBeQnyqjq7ro5
GF7Vkabvdfe7PH1YdEikFJXu0sUcqQ6+tlc7CsMGmNmSe4eeEaOCckUPZwSC0eq98zy2cuIpgVO+
XjeuXhYnVJtCvQIrC1fGxQGkgGlUkU8LKbJ7xuS1AUwtPAjATjPrm63Y8msmATVLKMwfoiZtbsra
n455myc3AK2Vh3wOe68zoJR3um56BehivtpTYD41PNaZDpJ9jZKlTwc4Dp2M1HzqjDcAa+av6wtZ
XPyD2+h4JR+RWwESQVPkNSi5DOk4ppVrMdFnl1+M5mZkOAMqTcDJW3nvZXherBmUWAwNL4XT5KOX
2EWjmD1Vqneu+fqGzOTWeAAx+kSJbeM8XGZdiy2TqopFhsqosZCVJMYE97yRV/992YCkfFkI75xj
4YXPWzwCF7FKl8lPLD7iIn3C/z4uLGxD1LO0uKLs22rfq46iQD+k1UbdY8WKyUiGhcg3M9q2KA/s
+3XmS7S4mao5zdFrZ28cqUteDcoN5waWH3B2isumk8Ihtis3/zYe9FvdVXbk9ffWW/HJuk1vrZst
zr6L0CgYFByi7aghqzorUp2HjDmUSnUnZYvwasuI8EoJpL4ulYhVlfMhjejRePEWy9tliiUsRLhK
qpkuSZFhQ3m0nxcVhfgxuTcetHvjeSFekb9aN7+dFONxcLej8muT1SE4/HGzjNIyKvogfDvKlAW9
sY0TdBHShb9fCOkSwltjr/P3GyGvLOWtLH6Fyde0eLsegS4JMQU7wvXYaEOST91iB1YMekHql+y2
OkLkAAnBzeBlfxaHCI2NveVtGL64QQTDordLpFZoauAXv9oDhBye5gH5P9pPJvz7X4DkH5Qv6l1w
QOUm+93cSTAt+H0BwM+oBkxnGf37cacZyoaFNY/84B6C1/Parwx9woT9x3xgEsvTTovEbHRswArt
Ci85SN5WPWflpH2wKZyCKWS6P17YAiSTMxDmJ3sYD5Ohbryot8wsG3sWpkbJiqpQxswIqjctvyWM
Hlj5z+vusWVEuD/MuKzN1MSIUZ9m7VTGaDfeXDfxnmAKt+/59xJrT0agtdU8YkN9Tm/Km/KpOwbP
jNndLcx13c14bI8hvA5bt9Xlw+yj+4kFqN6c/Chf7A4u7UI398KD+dTvRre6yQ7DnbZxb21EEkeI
JNpYGiXtWHLT+qetvwxgJ3Wke6Lj9c+5cj1S5IKOhkKLTVYoeF/OQIXiBMvXzDNzBxDPcq1u3HxN
r64GMQmDJ58Dc7ywmmpk3s5UB8iKbqKTsgNdIX1mBJ75FAtRIAZHd8VL9FL9dLSHf7G+M8NCoEwm
q1aDfjEcpfvO/9HM8/5/syBExDiYp2oECQCquzNPU2JlLvxNxYaV1ZNlOlRz0KfTTVs4WU3WSjYU
5pVbdJntlRbjCAzJ3fTavwpHFtImS49Ik8XCW0kSXcalUjF+/10bDh2yFbKyESYWp7o4wjYqKgrM
OYiZCIuJItsYlXmu3Dbs4mM/STecvQOYgDvoS/9Qg2GLgn7VyyG81EjU6FeKqaalTHk4W3Llyoym
OX+DNdhdd4K17YFTjXcVtRv+IayojfMuAQ1b85L82io/65kBiS3S9FUbVE1sKt1Up0UOsEhqdTB4
2EjK+E/0Um+yECbSwvoXnva+EluTHQWmqo8XhdxNg+RnQEDK8lGKXrPgLjQ2YtvqSpaP9V8TQjSw
yipltAATc/UMwkQFAhmb/6MN4eDXSVm2jrHYcB4d7TT7T4W0kextLUM4+VNjZwz0vINl9J0NYFKZ
gVJuHci1ByAlo3++1vIzzm7ulumiXjMxo9Jj12B+80/OcZFOS3+f1ppzxjQspxLNH4f20kdTddkV
9rSYokYAAxQzcfIOPh4p2vhyq5fpuSEh0bKGedBhmIGq7pP0Yt9qJ/NJewhu/MeGyxSs/IYzrF0/
mipT+iOyGRdoD8UcNQ30fO22TAOPnpxNXicfuv7P61FgNS3XKIrRo0Jc84INbChaM/UXp9NelmV1
985n9eZX8yv75O+Y0HsO763X6ybXQilMhIZiULsFYSKcVsP0oS8yYk5rrH4CKAM6p/xSjczcjdqh
bcyNstxaID03J5xc0B4WXCRLnBsV+3GYZWUXjem0kZSsHSw07PXlC0Kv9u49Zx6v2eMgJyWFuKxm
qrVpD10tnep06wG6BGXxGjo3I5zfqnJsxNYxE98sBf5F1miRMNgib1zbItAxS5uU246K0cdDFQxG
JSUVnCea9pfRltRk72SE3ka7YGZzS850bYNMeH+WXinygOL1nY+RFBUxUPKwrt66BI6XIfv7ustd
0voRJRB2RPxMp2/Acfq4oEFmdNdkEM4t/rYeRw+5yp1ymL8txJTRPrr3T1q21261v/N99qJ+vm58
bc9wcyrP3IOX+kNF1HUqzAJLIgnd5615w5jOfpuz/bJLyxoBJJio2EHwZosqhG2tR5kRkhc7/rgv
/fBGJlfagQLaJ3N+mwFBBATXSKaXhZJ3fYlrVTha+86yRBJzWcRJVFPSZJnMGqfbRbkEfs0aLTQA
72hKbmXma85pM59FmxeUGvOjH/fSGc1Zn0ICcRx87qPPZfPdlhJvbn7V/UahbM0zkevjHFgLBEns
Rw4UlLoqI1L1bdcwCFyQjodfNj7dWqB/Xwbh18RDhHCoDZLcqYzSMsbyh5zf/VcO6xBobvhl+GYw
uU2JwqPRc9i6ptcc89yyEBnphhQSc0ALEq6G5V/aLwos6qnZCMCrznFuR8hr+mnB3DE96AY/wAuc
5pPtRdyb713QzdrExZ5R3iYAI1G7nHRVxNLQpI4lpRsmF5qRnTJ/sWzD3dixZUc+BGHBhFCXsAqQ
mArDA649AB8PTkHVnLoWXpHgzrdelRkaAuUx7F+DytwyvWyJYJofDJsuzWvavO8Nw7NrBv6cmcmk
ghHVxw7ZgM8wonqJO5du+BmUwaYOxIVvgvw9M/cunHtmLsr6hnEQzBU50k1Mn9r53i/+MOwNTZfL
irRgSDgEbTcoZciAwHvHYGF6ro7l1+57FAFNWsj9u9PY7a9v48WNLZgUvN+UDMlQx+VTljYaEPNz
oezQGNioYV06v73I2y0stgRlk9D8MVpVhZFDiVYprs5swylHzVR7qPcO7LXLkd4qdq5s2AdrwqKC
FomE2IdVs2M2LBlMj5JWFjMOV251xVfO2QdLwqHOtSZppKqEVCLypV21EAP6Tb0ROraMLH9+5n9M
g09mFGAkqajBGFA3A0O/7garX4y8QKYpZhkXevZJWo29UeRQbXT2X52OFI8RDJA/pdN9DMfPdWNr
69GW/INmFUFKX662s/WQF2aJ5Uiya0oveUuR7HezUJzt/O8XIpPiVFR0VP7+wn6wgds52Z0VKFtB
SL4MQu8xFsemySeLBTjFyNt26BSq+Fn8mUmzbwwFaqQczSlpYEwLyLATnkX6v3CGd2XK/5oVFjcZ
UjH2pUwFn5pSu0wjQkj4+/sDEJe7nkKPTOXl4/40sEKrzG/LcFpFYBIVGEkyTdswshJ4+Hz/GBGc
OovVYMoDjJQMjyXDzikPHWPP11dy+QTHFc6tCBkvYhL6goSU3cT+b9xpDoaxm/dMj/wLLJpgbTll
Z44dR0M86hX0XbBAmM/TnuH3A8Qb+wGW130LyfpWoLtIAgWDwklCiTG0bX9aThLNAdOii+TYcbaT
5qbdpSYkxXp3f/2Trh3e8y8q+N/cFqoO0ars5rbzN/iPB7gNNu6kLRNCatvOtWaWLSZKHyiTzlAg
afv1VSy/Usggzv1CnBGgWx9CeYWJyX/yIb/4ro7SdOjyjqRMKbJvGpDxPen84brZDacXS3TMsClh
2+CONEKi3aRNz2kd3zCus7G8Db8whQswr+s47QfscMR3ffXVnKbDnN2PbfpZYzD2+qJWt0vh7QoO
jZer+Ew22zBR1Bj6GN/qT7ZSPUtNsBHR166nRVz4vybE1pGeaFoCfkl29dk5xeq4M2TlMWlOqbKx
QZeFoOVEEfYsBz51yjPCidJaqzcL3naunD8k8425tLfd+OBAovc1+aSmCDVoLsHD8ze+4mVlbbHM
45XRPdPgIhZCVTL3qWU1UPVWNVNdPMz1fXG0XPlxQknKUz3i1cY5u+yavpuks2NSqlkezB/jldZ2
KUzH726ys48m0Fk73tlP1r7xnONwAxLt3vLMDaurvkk6barUOgAUCqe7DPymDDpilq8eNeXNt790
zUmGst5JNj7p6mn7x5Kx3OBn4Xj0w2ZOJyyFin7Quvl7bU4n3dwSN94yI3xFs1CZ61UxMyn3aXGb
Fneh9nL9iG2ZEM5zWJsBLL2YKPL9QrUUyJ6Tfr5u4+IdvDjD2dfSPn6tKDFSMkNs9AfzNj+Mp/FW
oiW79Q7eWsoSTc42JU6C2K4tzMQzs6gZ3K6zNr7J/vTH9eVs2Vn+/MyO1FtaKKfYYdwHADkkgLfm
8Ot/syHc9yo1Q/hAsdHW9zMMrbb2Q93MYbTVu+psY4SQZAZpOwEOJR0b4E22/eG2kuYOkt461+CK
yv5KM2nSdrBfUPtvoYDc21E1PrUzqSj671Dp22pwmqfmmzJk7VtSz7bNfw1ZnBSn6mMVKTTGmdY/
qZCpHh01liEEs7ufocEYO3TfMvC4aWrgXlGLKvvK8EH71azSAvbjZh6+mVUOLdccjWi/WxTWdirD
zl6aBeY9dNQLI38j38aSLf2uLN3iryCCF5EiHhMXd0Ks1s0sDWQJIXR+P538x7/Y3LO/XzjWaeY7
JmyWnAdbf/PhCXXHLDu2Tt9sJKlrnmqpjGWDcbNoEAsZle0k41iZ7K8+wYBp3WoBd/b0+vurOTci
RF2z1PKwkFjNKP1oR0g55UdWt7GStdBO61mBQtRmwkiE7CGpkiSlihE1ciPpW0OlsJ32neEzSB/e
XF/QWtZxbkuII62qRxBGLee7vm/sR73Z6HSt7srZWoT4UVcjaIrlmnKMFObvoz3bLuRSG19sy4oQ
QfxOGfyx5IuVUO9Z5eC2+T7aAg9vfSohgKQa1It2ihFTe01QFHD0jS7d6jPrfDMEF6a0OSKthQWS
2b8XObal0xneMZi/+cja+mKCI6tDGDZ1z760sN0x6b+H2Ok+t39b9JLocrYiXcgdgjJJ49ZgRaH8
pMY/9WTjPK7uiSHT8Fma6Rf17gSa0cpsIGfOM1CAiUo/aWrUen/9kKzlzRZwZ3tpx6lIyAmXoBo0
GRPCOLEESfJzjbIIjDdNsqnavnryaWOC9V6aPJbgYhA+oeNsd8Sw++iLeVsi2yO5EKdYb/YT4ore
kjNDEGrd1Ft9s7Xb0TqzLLge6PN+ViYsM5+yK2T5FKjTY6jrhxiShZ0vj3vYmzY2b7WceW5U+K6F
AxFWtSx3ug2fVGCU1j780u8Nl8Ebrzpd38TlL7t4q/5zEYnwEbkJhqSCwt5NOmA9DfT8UHHpuQrX
o/RQZ9ZD1yFk148bi1w7aGf3qy2EJsMpS3suMDvHP5oCXswJaAyMitcXt2VFcBzJVuGWn7Bi0a6r
4VQLe/sOrPvxupm143a+GMFL4MSREn25zEcLieW0uDHT5H80IfiEg0JFW1icNbP+UYU/WsjCr69h
zQ/OnM4WQpKqFJ2pF8sZ09o/a4jcy10ljdopdZJf2pD9yiwJWRhtLvZK5sPRdN362hfkfCNjCAyb
Fv+ykWf5NEpp1pg1LI826s7xP0EOft3AstOim58bEPytgMZzUKRledMxTp/RR985ID6meT//ed3S
ms+dWxJ8bq70fg5SluIXv8b50NcQQY4bn2u1kHBuRPC4AvbDKBowEt5kX9TBS19D5GX17/6h+GR+
05nVv4Xu6bCFPt3aJtELlbqNfaaEXXns8s96K5VulnRbx2n1XvnHGcSXtdV0cx8Uy+IgN+1SWJZ7
d6ru/a1K/uXo33INnxkSk3CwFnoIqIR7xXqpi90f+q3qOgftLvRML/ikTVydu+rm/UveXPeS1YIM
A9fcZksnFeacjx6f94WeZBE9ETv1FjU6uIhyBHsjVzvWXxrksDcBJ6v3yrlJYbmjoVg87zGJpJar
umi10SVGvveY72EA3QhY79jdDyfOkWWNqMhUPmPGsjhTQckCvlCkuN1MzW6B7txnchS5ehW4YfXV
Du4m9S+1PxXD13BIPWlcpLkr5hM/9fLtbMUvI6pyysI2ndw7HSye1MngWdrYhIuzKvxG9eMmWJVZ
xtbMb1SP1i/zub1hnvc+IqOgR/9Lc9Gw2yyqX7ZhBZtCJUTXUFnpNWz2B0Nzzb9ZmJe5fBnFG/eL
4GX9tgU1uji2gsnlz8+ia5H2M2CPZStSKm+1uoe97/qXXLVAbkZnjHofndiPFupAGVqJqWlXprnX
Nwe9//u6gYvraVnCmQEh4MkQvfl2zxJGKdtNs5vm46637sP4VSnhFn0rrXrDOdaWtAiiolAMJPmi
fDmYc59rS+pnMlcXPUf6bw/9sqRzA4LzJcACI3u5cRXkfPKDPmx8suWbCweQnqvJIKulGYhoC3cq
IovjlMolGozqXxFqUwicQY78PbLg6UZ1+fr+XAYXqHWoawPbBhIiXzQsnUxTFGuK+Fz3hoPmMjx5
b+kdN5HDTYSU4BaaYTkmF6tDahms+DK/J+atddNVMhzVJMnBswHlSC8/JzFE9pCiRcywKBCcaPdy
dp828sGWPHXcAvivr5hV2zBmLKOzwqkKnAY6OqQ63FLf+8cS1AGTC9Fu+CYzMh7utw7xpdgztjTA
qorMpvKVhcChlXVbGEkju1FrHDTapmX72uTJU6XB2dHtAvXPCj7zDHo61U93s1Lu4vxlzn74KCVN
LyXsCBoATXXvoGsZ6D+1+dS03yvNMyQmYxGKv+4QK6EV6gCN6h8XLEgyIVVopCBJpLLmwDooYsLM
rmrQNYbWRuC5vEeXr/KPHZHaLEFDCHYZKDab/bRfmgzOXvkM7nq3MKmlbv/9+rLev7Lod+f2hEu0
K5NBymBHdbMhuCk765A50Er1oZs1f8LdTJfvk9Ev/wblHV1z+6lLdhXCQbU2oS1qQQMrez4dabO+
pT6DLGrE09Xe2RGZx/RVU0G3Gj91BQ0ipvW7R61ud6X/lxp/t+LcS+GXuL6eJW5eW44QhBzwhnZt
8vlgC3cN862ZEA+JX/zwXSVqNwYbefhKVP2wXYITI0eH9tfM57OB7/q5G5ayd31F6+fkzCOEc6ln
8mwP9rtH+Mfxpvkjf8qR+IW+InvLH507xObuKg+2ZLd/i+/6P8Jhn3jTTeI5XvL1+m+5xIvinbq+
TGVQQlYB0X+8F5VcM5MiIP+Pb6BiPi1AMu0of0LJbeO7rh23hU0NZCptTKaBPhoq4Go3pGwcoaU7
FXX1ki9vawlxg43ztmKHMS04tBj4XnqYy6VzlkpIVWBqneIgw6mqXt1JP+Ihdctaebv+4ZafK7il
pmq6zeWFULfjLD/jzEyVwJoOb92AdnDwvUe1wpbHDdTYqgkDpqxFPtuhKfvRRNdJ9ZAX5Qi57OQ6
82Hqwv31RaylekvhnQuCa8q64FVQC6WsuwJiYfm52w8/ZsCSpPjL6Lyfumgr17v/jyx/dYf+MSoG
ROB2dWqpGPXvvzF+pvMujB8j9+snu/bUXQ1YeKu5vGVR+JJMUViWZKIA2SWLzslunB/76ncbblB+
nH1KS4hTo60ZTJ+xqnfgtfMz6PcT+mLXN2x1IXSraZVo0ItYQnBy/Fhu2yAa4UZqAs+YtFdJ/5on
xq/rZlZyWU09MyOc1UzOklLuw9FNl6nHU3A0juhPbr7A1hwcKhkyBTzvklMH6K4PjhUMV49IU5XJ
X0ytvLm+ki0TQlVlRI7Jrh1MyAw47tTECVyYZjbq/6tGEOS2GdLRARsLIceUTBW5GhP36sLjQHDz
RoTvN87qRc1hoZSRgV6oML+oF+kkCDtNZfhwdE07O+SB48ll9zZnVnaCHcjwfv+znRsTPlsklQnk
XBgLuvjWLMtyb6F3v3Gzr909TMoQPRkV0OCWEzKwuNPlNLfZnFJFhdpW85Nkw+PdmMhFkse/ZVr2
19hJnzrF3ttO9C/O0pl1kUIy1FUzsk2sJyhOJfFdUH+zfh9LuOzaP0sURyL0tI27zsJIVHHBzupd
YmxhV9cSTAQZGRyAK0TlJhKCQo4CeJShMsHDZmLAOx6f5pO1HyGGotHRzsftJtTqveE4kChB1WTa
cK58vJomoNrtaFnjMlP+t7qPbs3XdEdKa7j57bR72ZpRWHvJsMR/7AnBVR2asTF87C3MlQsyfD4t
l5RFWJrutpx/JchC8EFAWmiiGGYRnH8Aqj1kMcZC9CzNgRFv80eabsSMVSPcCYyqapB7iagxzUc6
Nat9Ni1/0vPPE9IU/YaDr301HZ5N0Ps62EddnIqEHn4OOm0mFdorh2XGKfTsV+24zIoFXraRSa4E
wQ/GhK82Q8sjI0kyuDqCKKr1U4O5/XpQWvtk58sRwmyNUlfA42RwDT3x+rkCddx5pTM/XzeztRD7
o2/btW5LcogZ1R4+Q6FcF+UGdGNrIULcU3tl1ksmREAMUn3Q5gM35KtkG2+/vxD8i7vVXpjj3oE1
ZylqUbdyWwWYyfp+p5g7ou2/2JFzC+JCmlqRZEI2OQ8FVOj9++LeqIrP19exFuDg/WSoDcIzBsjF
aGMD8MmBu4zvfmwCR8yHP0MfFkXFXZgFM/VN2yoXrp2dDzaFiCOFKL9FEzZrb5lliw9NcJveTQd5
4VKJ90AVNha54nYGM/ILqdtC8CPiH8MWCRa1IdsfLNd/U2+Jqnvba0CGJzvnXj0Uh+28ePXLglRx
IPA2HcjNhFX6xmxNpaMuEWLaL6l/qt8gOBS50OGQ8KnGH8ZGQrZ2dTAciNdoy5jgBSHEgAaS1XfO
5Cov+jE4IZR0VKMjDCGueZhO1VfpU/a7UBbmVxEKMaAJUSlnimWpMfdHfar6mbghHSjLUbUAcpD9
LjBcsLLs79lpaxvfR/MXK6Mzn4waekhJ3/CR5TgJb86FIhH2YsWCQl6sWNUO0zaoDs203dsb5VTf
tfvwtP1SX/FEIMAyHkFZmfaPcKqdarCjOMZMhWC7lBzLZiP+XeJl+FZAMiiXc6dDqSdkLMVURmON
4Ierq9FjjzpzYX4bogele8ui4Kjm+RFFXL1/keWtouxK6GW8kjqwgR8wQSckLmVCy8dueU8viYSF
jGrvJvsQh++83NxV/i5wq5dtVtYts8I5m7MmCyMZs1zSe6Rzd0jP3iBavOEgazt3vjrhu9Zj3qdK
iJkAct4+Tbwo3dq6LROCmzeRHLeTU//nAwbNDrk+kC6uA8/ruC8AYCY7aVuuYfk+oufz5DGXJIIa
lQiaNsos06eGYUtH2+u3hGMv9LgBlNSzoPibTpt8p0succWg2OFN5hKFlqGdXNnqdyCYvDl8SPNT
3Dx13WaXd2N1huCUdd7wGJExNgf7SL1d4MfFsfKS5hufdAG+/ys3+b+vaQjemAR2CyECXzPqTRPR
EyRCg0zzNi60dZ//x4rgjBoqVlM4siqlZVjmmN9Yh+VGU5UdIqqo+UKiyRiStDlJsGrXofiGLgWF
LTF8KXCSJrTGJtequ9tQkr/P7fTdsJuN6tzqRcZrnEkJ3Vp4R4Qw2SBNOvbLYct23wYuT6gLDtbn
5iAds0PwUmxcYivPf6Yj/s+aCPetpgg90LyaQPDYaBFJz3Y23km1f6/bh42NW9xN9P1zU4I7Gr7G
zpkc8eV+7h+DveT6L92NekJ/fcMT1/aKtxb1WjIC1TSFR4Mzx1Q/EWV3jep5MJ8Y/wWqt1XlXDcC
KS/FGZ1W6fLnZzez1hYpxb+SSe3AuLWLYj817Y3phBtrWUsZaSyDVKe+LfP/BIdAo8QMEHid3fZb
7xkH5YR0kb6bXdkz77bd/HJ6hUv0zJw4lg0EuXNaSZ//21fKX5RP8Z/5ITkiL10+LF6YHuctvNrW
IsVcvAu7hhI/VvM63sdxhipwuhuRrrTUZ394dOq/NOW77fyZceq1LYzZGmQDAl4IEpcnDZ1G4W2m
q8NMuhAAGwWU/Cv9M/8ufU1uw0Pi9lxAMwhEZileEWuq9+q3yQOA63Vbr+oF9yIeD0p9KqRcjHuB
Lf3oTuVUpmgcxgvYd6GEQ9B1PxxM3tRbHZO11TLfj87M0qFc6jsfLXWpY6X2gKXBXeAw4XvvcIHF
xPn9eDJvoJEHGRNaT4tAkubG++0Xwsp1j2oFLSJjGZBCCurjT0BYrGvskia2nECurr8O8tv1aLNy
0UKmBbMes7C0OESYpW4Milb2IP+V4DM9DgNsfhU+ASAMst/nTWAg5dyW8D0ltVRSo8bWf5gQaTt4
NY02WIIP/67/T2XM5MUBHxWkNkLY6TWIWPxgeC/LsXvOIXiW9sZe73b9nrLVKZd21z/lJeZuWd+Z
RWGzzHIqeqaxRlcqn1O92S2orQW6E9yYwefM+SH/GveBm3iB122YXnET5BqWsXOOBWdD+LJyUvdW
Wwc8ftL8mP4/zr5ruXLkyvZXFP2eujAJNzHSA9wxJA89q8gXRBWLBY9MAImE+fq7QDkeEEGo50HS
9HQVN5F2597LwF03bh6+/ritCIudD6NyR3QGIoxx5k4K3Ez7LbzEe6/zfGcDAYIXOHTbgdj4hOLm
RgrjhNIGXLyCOq3mGfv6t4Q40PhSe3EAhY1T608epLP3vW/ADQ8WDgKVtK3BfMcinf8eGoo2c3fR
ABkTd9b5pitBfUc3JJVe+jt+sndWmIXQ+4cJZtC+kivttTllAYGHQ/zt6zFeDQy7KwUSPtDrtt7L
BR9vykR0Vu1YHTbIXGatfAmFXpw7tSe/vZoARwSjX/pJoGwhjVYuM9z+sFYA+g8ygba5mF7p9EXa
OaRDuaUPWOHySw2E9f5qSkN8NRzZMuAYwi3EyspDFE00KLvDJgMS72i1no/0QJSqGRnCzids8jzT
1VMkppAC3nR/W48FEXm0b3CeQnfkPFZX2CqjMPsGIDW6UukQVhGoAXG371PrmxZpFaQA4LlbaoY3
whyzruXG9M5juFhW7yr2//oFFmOsjfXYZmUM5CbOBvCTJgPvNscz5F0He7Wu+P71aloJB2Aa5Pot
G4cgJFrPv7dwFBoRux3gtbS3Msv6RerJPsFXEfrvhGqPLeHxnqpF/Kcr6xri4sICrWSmZC/SsKLV
sJBgXQstQMA2G7+CUv+mpuV8lC7G8mOQZTrOzLGzjQJHbVzd1IWfiENVXcTWz6+H8HPmevYpS+le
oXeKkc+fknf8jqndi6JNIXRh/6zWLHTFYbAHoXkLNwgwE+czlUjQdGo0dGBiaV+1OT2yauP0Xh2u
We0EG22elsU+i4sBDEIdxU1epd8MWe41I/0xqdmxtbcEQlZqmvgaih4pCpoGyqmLfeZIpaZpinWn
3eK6sPGYznf6ldm59Dv8zbzY33qazT/w01r4EHCxrzJR6LjsEZDE1C2Lp8z4HiU7PlyP9vPX62Ht
mLSwfS0NVxSMb5Y5hdKRPmHp3AJxtWO81y/nHCbdqbv2IHaAu4CYv6WxMW+X5dd9DLlIKsAaiQ3e
IaQo4gLlkPwFLsqlazAUB+Fo/Y3a5a6jfebSXt8oqa6tGgDPDVQ8ke9/OkGagTST0QNiXw/8CNGN
wBoUH57DBVCEGwP7Ob2Amz2GFtctnHawC863QENaNvQxQtFd/8QYDEjjo3C/iac82sUeR5li65Zf
29u4aVEHRStbhdTCecS+j40+LdGdUeikeqNVGz7TgETkUZZtlCrWFujHUIspLOA6X6XZ3NEaD9w6
4q1NgbBk2Q/i/P4/jCPqFMDygraA4v5i86WJnNKuRUfIaALwFcYAlAHf9pvCHxp3zj6V/6I8uLZO
oC7tANUNkVRsjfOhtNVJJUPW916SVDe6w2/yDv7WkeMOpb3b+MD5pFpuB5Pi3YcK/EozAV27UROg
ZHiZ49rjwXzPzkgATyj7fgjofjsdXJk9vACB+gC1EGqpy/usi3KdwJwBPZoecgRgnQ/PdW4Fqsx2
prmFl1nBZKCSBSlYqMqh9f1pLIccGD6ms3kjiEN5ZF7uzeqi9MI6fD2SKzsO187cd9KBXYcVyfmk
9Wkfx7VuSC8bpbKn8KiGB2Reb21s7fN8IcxMY9FQLKH6Ym3UKHUCM6FLz7gGjt2foZW5N/uEyqvt
qVo5K8+CLTYaJPns1OgQbAibQ7ebSzHWcVtL8b20c74IMWbvoD30UIDuWYzdpGkw7U6a7r30QwGd
mWmYHg/lHhdQ6taaW5Ze5IIdAj+LBi8FcyNjWCkDIbWCBQ5g+9jkn+T3DQ5/bS7BiXHanbkzUNlF
L0W/dl4mtPGyI6f+n10t5/EW57OUMoezF+Kl4zHtxmByyv3XEVbquXDzQY8QrUkIYnxyeOs7p2aN
VSI99ufHT+uV1CVeAfEZ2JHtcr/fbzUmV0fRAiYWT2a8enBEn+8BNpHS7nM89Opg9MYgAd8JZCLw
nTQ/u9187HzeCugbajMqFY1081MTRSvzBJ7l+EDYdACInoU5uUs9gWIE37UFPI439t7nY/ks3rKH
0poyz2d1eU9ELDvlUR35WWKNl7WVaVcFrRWxUYH9fKXOjVGUkueCGTzzFsPJHW5xOeH5aqhPPH8Q
SC+LjUR2fcr+E2MJXuUKyJNOYYMMtstP0B/Z514XOjvIcIKKtVUeX8n38EU4cQHeAVQImM/zBaI0
SLzGyui84Vr40a6D0Kc+/ZytJ9QgD001gM65Ttyt3GSlEHAed7Hd8jZRGVdp5wmFXqJhb4XCsJt7
eyIQ36kM+WtK5YAGlW6FVIwAYjEl/6YKUQE5wCpN9fvWMN2kpiTIqVM/FanCHrVSbGHfVmfcRlkS
zHuY3i6Rl6qkTBIQ78FMuDHVi4zdDGTjXFhZxdrs3YtDDihsLK/zKeh1B8Z2bd55GTgr2gjOQ9q7
6fRmT+PGfvnM9sTFi/oAWuLAgXzuckZj2WudNWG2YaEpf/VvWmAeVR/PS1+/i3cyyG9MFGRm+SM7
drf4kPOcLi4VnOMQVAZMAuJUy0tFjW1FZyzqPHtIfSelbjW07lT9mobStYAFh5r/xn5deaoBqg/Q
y1yztOfr5HxsB2VCCqADkdH4M3Kx8PO39FG4g0dR7KkVN9l4UKztXvSaDCipARGHkvbihBAZqaCz
PHZwy41PM5ky39H+iBzkpAfkoJLD13fKyvKcz9vZww2qECCZnn+fnsm2hU6l8KK6dXVWebS7VZRq
I71fW6EfoywKLSUteplwRElsVHzVYa9UUZioGqgJfAPkPo/Pco1YAJlCMW1mUi43QxTNT7WmEDCn
GKdLx2nyRy1zNObJBGlIRBt+FFhbultn+sBceOdspY2rU4icBw1K28YhRRdrhtMaWACrEsh9Bn+m
U6E0SuH8/g9UY/rz6xlcOwlhpQvaim3gHIaU9PkUDqRNE2DH53Coi/wc8eqW94Wv9K72q8KTBktV
2+MVt82TABbq82iDTveu8oRyFkgg57GLSO1JoSM26+zci/oh+h6nnN0YPXhrbsYjeNzw3OJBIWx+
3QxWz9yO1VNYpnUZiLqy9po5og831a1vDk3Xunbl8O8clsRerrE3Ish3PdZlSJAVPY6CqJeclvJY
W/XoOvXYHAhP+1t7nIU1M4O5dp0G6qh7SjHtCoVEbpdAY5Y2ftfQkyOqtz41/I5Pu7otb7QcbvJF
fhiz6DotEtTMbccfVfWmK4AbYXk48iasiZW5zICXbTEFecq5ywQ6p3AkQUIY5gn8WgGXIX3k6iXU
MGMDz6D6lOnsNmt/96z1oQvnK6Pl2uC0Geb4onUvLfQTZHE3dpo3Kb9lLF14It9IHbVlJRg7x61E
fMmM5gfsSj0Iv7tw3pSt5Wcc3hpaFEZ67plK54rqoYjNzgNp1DcnAVHg2nLVhF46Kcei08bf0A12
k6kLM+1EUzUsG8utrNgVibwxtPqUcLTpjOc2o98GVQaVFjeuyBBzEjvDfNKsPOSq6tU999LKchst
gSw/fmLsS3BgSeQ8Vax8y3Q4FqTMU1lywB8/IPpOURjfdbPiWWQlr3KU3zqbA3aGtSDr0GHxld2w
V0JkkJXKRWlzt7C1vUHElTB/9Y7zi3L9shn1o8wrNyLjz7ZGGp9WO5WAiTFd5WPpQqDWNaCIGMfO
TlH55cDKEPYrpjtYj1IZLzV5bbT562CBGix1d8pst2qzoK1RaMB8Vc2trbETKP0gjxO2A+T1LZ/Y
icX9SSl/T5Hwasqu5AC4Utfc6xoc3EnFM6ivxS+5EZueoOQqrlpXsiTsB8PTISSr5OUuVsZwsFq3
6RzYoTwXCXGLTNlRg0PPdDhAku7UWvopN9Tffa3ulag7slor3FpvLvImk+gw8kNGn0bRHGBS6gMe
6Gbo+QzZvje+EXpnd/wainC+oqLQ1cDHrM8O6jBcKaO86A3jLWL1HV4LvqaxCzsqPdWCrK4VgSSp
jzt4Kb401rSPJNuN0XTqs/FB2MWP0Wgu0DnzlVj9LpwRm8lQ3ClKXT3R/QIt1gJ6jW7tKNgX9kMG
/ZSxhrOZ8mxDYg7SM9a1jiFBsVmPf8Ma3aOR6maNBefdGyXdxc5j1v0uWeKypguF7ndQIXUkDeyy
9HtpYuZ+0RY+wXYZSAFNQFTJw4mozKtji19aXR27htqQiySuGj9qR7hapsXwLTc14mkZhbA3JRQj
p/tVLb7XQ3Zwkvi51Z3uMnOiGsUQ07dI82PMVbdSonuptp5SxvtiAKFMsGOZQ7d0VIrHRCdHxxj2
LS5pF2idS1E77c1Yt8zrS/UKeRh30Qt6pqUNqS7ozrGsKFwJOYpAGu3DxPKdQvMLg/FAIXrt10Zy
Z9Ugv8N3TgXWmUM4xcGfbZ4JavJFWsVelPEKZFeorSvSb4dpPAkHSnNlNyYHePuqrsoh4l8qyaOu
lpc0U09yNqFuW/Y8EFPZpU12tDt5iKNkH1v1JHCK9KVnOKAzDoN1kRfkdbCx73LzUquwoKnjuNGk
BFGdepmlB1Zpe2IQp2ywwoEgc1bGH5A03A8W/GFaClft8gQg97MdJ4eWk5+17J6cHEUtF8XywSdC
/zUSrXOtsR/doqx2LCsrn6eR4qbCnk6ZSZ9qCzIgFVSxDTvp4UtFn2Iru+ZUlG5FW0AOHd0lyOrd
1jCImxF98lLHKm9S/Pc1T7Q0KDsoI77fLVXG0j1VpoesK8IIWkGpRQLJYDbeN+2x6VLluYvUW8ml
n9jmPZrqnoJZ3EWOoMEIaH4zKJVbSIX5lgUOZjrWtcvq4ilXGPwAddTPrAYYsFglVwmpD7AIQ1Um
dR4Zak9uBGCq36ZOt08l1GAtrpb4f5LmKq2n54pDTlGndVDVTrIHzNPLDdtVmsFncBv24jIu/XaE
F8io6siijXzEtWJaGOKUQJABSyk10YMf0HbdqQxebsiUsNAceVMLeo/BjNxJ9vdKPB2HZnpWtBhm
B9V1rWiXRpqHSaGFMFEmT6zJGJrR1UsvpsIVPC08obelV8mMm7go1Zx4PSsA0sozx7cxJxdirI2b
zKiTI2yCzJ+ZHO4k7FKaMMqTND0BITF+b6WBHWHX7Zsy3/yjVYigJq15KiYRC3jOQexKz9XnJjU7
P236b7aevkatRPYXG4Y/FHRIgniCPpcLROG9MY0lpGlazW0tq9iV0HoWAeyS+5up6jtXSbkO9gFL
/b6ikGRWMf43qPi/Nr36k1TJifWq/Y1XfCxDnhQykLEln6rSYqmLfg6ubrspNA/mAvKqjyEBatVZ
4qeswn1jAnww2r+Swbjvh7yAG2/BAxwCw66ogIxqSn7PGwiz9YoOX8oCyYTaq82pcSyuu1qbwpja
qR/btCFTmDv1xD2LaM6FMHjykBiSEL+QJDIv1KTLQ7uuHEie1QwzaWKKcz3xHZLpuy4tH9VyvhlI
IrDyKPdj1UjwNq2l5Zm96GOvF8VoumlFBgfEV2eIHW8EJbH2xdTn+iWiONZFlwAnj1NOl7tBz/uL
wpaXRMziGH1auIxZ3IWA071icPOlJ5aT7LJah0+kRpUsjJ0G8vi1YA7uuNrSx7m9a5heBU6fSywD
2RZmLHYLkkyw55RaNV2bmLq7TDdo4ullpST7ssuUa5WPDoif0jjinTPWbpzGtMTpOEDoNE6ZMn9o
La9J3PX7DnzUDlL8HAk5Srr0VvAivnASKPnUQksu0lZku0o1tR9Z6iSKO1q9/TDCjxyuOrYBVlxZ
Cfpq4fODzpgk3mNEUQ+FMI3WNYxG8YfJVtzSSrJgpHnv5VkLm3Ny1dXiCUa3N8yIsP+H4lcjs0eV
4gkZU+RFwNwUym3LxVUG7YDK7K+EDl+z3LyRc2cHiRwE8fWTNlhuV9MLwKTDVKl+dkoaxsMQZqoj
XVpUAhW6JuG5q8atlrsFVWRYcKl5TGRwabeco9QFAGFZXrzROmKHRMtIuiuiDCw1kzs+LLZ7iCJj
j5YBTe0kDc2GpTd2roIiUEP6IImi51yzCIWswZByr5icHvTESMSZXzslCTT40kYeOBTGgz2YMQuk
HtsPTm4DeqaldaDlqnFsVC42XnwoZ608DeBnhro5HutzzfL8adD3bcrTeEJ2jA1N3dgCvnUapmhX
JvKXRhwchvZFBmrHftKK9KrQm4dcFa9O3+QYJB1TyeStVDI8SdOuvGXTBK2x2Iw9M5uiPaHtvd3z
m2yy31TkyTmB7Hic/Nbz6MFMxmM5CJwa0Q32IrInoNQOQz4NbtmSnRUPga1FxLOj4kHQFmXpsrmu
dBEwAcvvOL1pbd2ttMatu9w3G67B0lrZ9+p4yKBB5UlTRbtWZDmO4q6/dCBiEmYmyb14SqrD0OQv
qZXXAXXiCXdc92zU7TUl1eTm+piCgAQhi9yy34jkud+x/nfS2d8ao99xNL6yiViurlQVHGmtW25A
Ki6tY9st9BYOeyIm9zziamjSEi6iUy+vmNR91rSPRDUC0tpBapn7aSiuba0Qh76CwkmXMiQxKB25
RZ9fFHVW7I2ueeTtdB311X0MTVgXPKzUNbL+WqqOP+jOt7hx/JhbV7mC/xRkz5XpR0dGA9ufHEVf
vEQSgjAwHsHlXPPWFc3smqph12HH3pesqyGeUn1PYXVVtZMIKVOrcBKRFRBhqReGNVAYmZh3Jpxs
XFPnUagVZX3lJHkVIpkcb6xsLIOqEMNupMi4OIEJfK4krqJBwqPjDPhJTX4XRvxo2knp9Y1T7TEd
Ry0lia9GtlcK4yHqOjhXSPhhyZyfWtYyFwAD7VCLBJlRcpjKqUHBN/0uCpBCy+ZXMtbNAZ9H9xO3
9jCMAfeiBsk8qXsAZYWBDKy2rPkUArizrX45Rv9i0hHXaDPCfQ5y6oeiKR5LImO/SXDy9HpHPauX
xU7BWyzH87MTbeUPRAgPTa7bJGqky0jW+3VWFR5JE34Zx1oCzp36IjP11hghz1lCsjppMkjOZ4UZ
thkjQRTRChOePUWsuRk5mkUNDJp7NN9qTfo2NylE0Rr1Hi8zmOYOVuLqOpLvzjJumEZ+yGYKMkHu
SExK0LUHvCT1aLqwdA6d6OxXy7RpJ8T4mxbUAAMlgg6OxC+hGkiXCCSlsyx1QUD4NWnKgZjpQ8qS
Y2wBk9UVvi1qOApyN0nz1yZubiXEOF1umXghiH7X6aRwqxH4rL4YLttWe0mHFsmgNR+TEx4ouVOU
bqNq5Q6IkBcRkQNsZy9LyAd3w9S6uTnULi7gEddz9azz6WiMue5SvIWczAkKE2CsNg8zO35rjCgw
8e4cRutp6vijqPWfjRM9gSf/ulGD+dxzRalJQYEQgA6LAk50ftjRkeJBO6KQIWLf3FHojWaqN9yh
BjLT1JS9A/TxBlFopdAFlAWKXEDFQPDRmX+lD0i4Ko5gFjggq1KanxADd3HTh1l9kxe/I+dWGfcC
grVff+VKrfAs4twv/RCxc7SSZzYiahMKGDc6v9GK269DrH3UTHpCAQ74QrpsN2VdnhHD7oQn86L9
TkdpnvSMKH4Hg/AUO1Dtg4gz21cmYG9L1urpVsF37SORscySgoaGAt6iosWtNLdqNsCT6D6+U2AL
O4tCGhnE5XrfDHECgInvb5UM14P++65ckofo2HdapeKu5JrpJeQBVEufUbbxbZ/72VikH1bM/Ft8
mL+qnyKa6Zi/tuGXJiorUya2mk9bt/5i+PSRjLERYSPMAGb9Mj3SQwf4shkmR2djA6wUleE4++9B
W3KEzKmegFtBKNQgw0phuZsm7W3SOleVNW42AjQMzqKufBZtsd1s6D9nhjPvcPRelQAumb5zatFX
E7votNUIXf00EzXdGS/y2Y+6U+w8KXFvelp7VyU3LTxA1VsLwmhf77YVKAVUWj7EWRxbqaOyXOLZ
5qG36+X7+soKxlDzlYutD1prE55FWvSolCpxTPi5/2Nd9KfmUAEKoF+BEQFaQOk3b9VuqzW5uqk+
fNyiQ9gYNLN6AzM2ZCTowWQkrL5G1WS3MYhbcRb1d8BLU0wh4kQv8Z3pFWF9hyc7VKqQN9yNftO6
fLdlDLN6Tv7n25Ztm8wQox6jygOGB3i2Fynkb4Ac3JQ73fi0JboTloCRmfQIk+u3Q/ow8ZtE//b1
8M0T/2lfffiSed99OJTQF6jNSsXodbm8yCBRO+sJ46ntW3r3w6qVPw29PVvxy1uzxuuCpnPHobUj
r0z2kQFpgC2T5Y3t6ywuSrgETCokIgWgtzxsbXqMLP2iNKZdRtqt1bcVa3GoK7KvLS4wRfaLcz0+
zUqoxKO+DGio7gZsrv/GvnGtxfVxOzuLgwMSF7LqG0QdwvSu25WAr9rgGsxGutsUvLV7Cy6ps2Ew
lNnUpSdXDWNi8CVbfIh1Gvmz0R2+XoKrPx9d5RlQBljNEvo7TrSu9Qj3Igwldo3EC7HKw69DrA4Y
eGGgSwD5i+xi3gYfljlRx6TEGwmvYQdvCE8B6jDyHS/DHMF3Lgns4OuAazv3Y7zF4QcCdKGSBolU
CxXm5lLHf9cbw7ZC5sEaAKTRxJiBBrJMlcxYtnWKRhGwQbDdiHaz9rIaw56qAchrPtcZQHnjhbOR
Y6xhy87iLo4M9JA74IQQtw3sxp1xUOyxf+Rh7ZnCtzwJDGfmVmB5o+gJuHH3E52ir0d39eL8+OmL
bKB0rEEv5oOxR78s5x66D/vIYnj9vsTdLo50V7FQ4UFf7+vAa0sVDq1YrIBi2WjYny+jkg60rw3E
dTqIXl1p5kbZZv3nA8cDkgsSg/de84dlmo0WqwaBrWAZBDl46xbWBi5vbWF+fCktziu7BoQl4/iC
mMC0SNuVeusq08Z2W/0MaN1pyJ4A5V+eGEYHrXq9xW4rB7jltqTr/Myhw9bZu5bsgpkDPAywN4B0
Lb6lhHltVSg4mGYasgXF8xxgvDFM9sre3hi2NSDKrJsA2/T3d9Gyy2+PickxNUjVdhz9VXeG3Jg+
WhUKErb8Ova3wDZrY2hDzw16D6AeQQfjfKnBKZPTAoVBzybfIueOb/kdrVz8FHQq0Eah/zRbFpz/
/ErUTYQDUcKKU/8+adSNgOJpeyvU0KAfpNxgp6+dGogHlAK0lQFdWi5ty5wAT8g7yOBDo8SlvOP+
NJmxG5top2SamyevRd2Huv5YOOl1DJVTiWI6SZ4S42U0zaMyfLcLxaXWJY35vuh+/umdffbrLQ5s
FU2WSHEwHEZtAxZTo8q/cV6vTCg0GkyIJuK8tiFwcz7gRarmWqHXYHcNlsdz6qEa/fU3rAFU5wHG
8xl7D8Sm5fGU2InC+wx4SnDkZr0BOWFPtP7onxRXcW22KaUwr5JF+ngWcXEXoFtgDWKOSHdyFpzZ
zzqQSbDlNbV2f1MI7QN5DlAxBYbofPCyKGuaqHQ6z8KGQIEnC407FBJ9cguJiN0Wg3ttb3yMtkiv
uKbESYnuopeUCjyrMzgx1m4eX1TtyXS2yjpr6+JjsEVq0oyESbTa0VEQ30R0r9tPG6tinoNPc/Rh
7BZLe7BEx9UeAZrX0WsOs57S+KzutNDcJ8EWGWgemq+CLY4VYrLYhpRj56l176JsXyj61Rg9qrWy
sdjnGf8i0LK/oZmwuSrnr0q0JyKPSla4IKdu3PfvcgGLKEiucFrhP3BnX174VBln9i1Q5UCsHBn5
NmO70Ab3AGh9gbCM9Fi8K07/R2yvMVtOAP2IXAOqFNBJOV/0QkpuMN1pPHo1vEY7v9vNplGG9AVM
FoAns/xp43n2aZ8tQy72M4HlF8wVEHIus9CnmaEACipakrtZO2B43liac572cXjfwwFUb9q4WI1P
iHqtp1o5EruBB4xyzE1o7udHJD4eOsOzjcS2H/SnzHGOiBMSfoj4XwBKFweJnUwcYvx9iwNrJv7J
fQc5lv+GlPMpY3iPhF4yDH+RN3zS4gKuSLNaC3BgBY4sM0M6BtFVhVFu589IREdcb+295ZZYRFwi
zxW0xPssQsSEOEDWdLPIYhz5G3O2PE7mKBQESmRCaCviMj9flXUrCjuKZ7uCMEVPfF/v5hnj+D5Y
mG0rOy0PlGW4+fj8kBL3ZaOhCY1wWcteulKE1lBda8V4Ain1T2bfy1CLtSGiOG1B0GmA1pou1KoC
SEoJvh69tSn6OHjz1378moTRvpNm442N9SAIOvKq9b0nWwo9q2FQyEe+ZUKibZnc0Q4QI94hjKEn
bmY0nsNGPIk67//wNf8JszyDZTrI2mAIowLZV/NwAh5w2NJO/lS7fJ8Wk85PIrDOPr0mqDNBr8nC
tMwS5NUBEjY+88zDcDsdIdM30xyyqy1LuWUGsIy5OAftGpUEoSNm0xzMEezOGYtQnzpDHEm1ZYW1
NltQdoQG4axtgP/rfFE00MwgeHE23sAepu5X+dpvqSfMV/zynAXPWYU4JkDt4JSeR+DcFD1jMGbQ
+yEsRwlUyEAbPNIlmoEzcgsVTYjbWc3WYbFMbuZxnPXpoZUBaUWcuOeBla4fzKyfcJ+E4M0aYbwH
BAyGTXBwpRQ1smYXeVt201sx5+H+sMdoSnRo+CFmTfilQeUxB2Xh64W/FWIxnrJXqySHB4SXyAtb
HM3NfHf5tF2O2yIp7FgKmqw1Nu86G+me3wtk1mowy0Rt1ek/vRqWsRb5YTwpRO1HfIzTBCnURGa7
RnGhHYDFKkLd0+BRuhlz9ftsPFIsNBkhdrFIbUCRHWwAObCnAZev3smBaMRfghl4u5XMr84V8otZ
7gESHsuepp6TKE0H7K4SHZb0Rowbt8b6+P0nwHvK8XG9FRWyAAUB+lvzpbkEyizUnpNv8KX/TkNl
r99syQmsnhcfAi4Gr1bUplHm0z1Jg8ggfj3c1+lWDWc1CCS0AINAYvZJsr4DSpEAWQTBAI1dTRqQ
4sptsW1ftjo70GFAJqEroDAsNiuuQ6Ebs6tP/KR+N8KZDC4uhrvxNTvNjXv9ZpNSuR7RdiAmo1Cc
iYvTFs9ZdbAn3Ind0cajtb/Sv2XXYp9ewo7Bl4ObvdC7r0+L1VRwFij4V8j5V/qwQgZjAo5MQ8gW
LktAopVHyLhE/qzOpfkq/290e9fSpo8hF+Pa5D3X8vkrx51yVIISaZp94Ps2hEBx2KBTQG7ADg82
PnRtWyPhgKC4ZkGsa1mAyBw56Q2+Fn2xdz3xI9h970rB7Hqrpbk2jRAQAOUOPdpZx+N8TG3A/fNc
wcJB3kGGnzQ23I2PmX/C8tK0cHXp8B8D73fprlJFJmkgM4d9fZxCLZiJ4dFl7Y8hGNsX5kndqA+t
rhKwlVCdhYTvZ1kSWkPmos+w4+bqDYWIW3k1U9FN973JXbqbh/DaGrFMC1kVvI9RqV2sESAjB0nm
9E28jserLohbd0ZbAMETglqC3TD3rrakRecfuhhVyBLitYeA0CpePmqb0iQdGput1/BnE85uWnfK
/rxaB+60syiL/C1RwLgDFrGF44G5Yyf4RILh4ymHJoCkMA5lmFBtpYyf5JvmmCC+wZQEaKDPFU7e
KpPZtRL8TxglzcTBFGDv+DCbbxY7QM42cpC1gYSMJEQfbBvUs6XqA6h7IIYJvPYm7anoQAFogduK
ty63eaCW0wViGQiRc+UboKDzbQYtGdYnUm+RiAzgvOeQi4sO1Gf4qPza2NgCK2kqRL8BKUHJA7S2
JZlZBc6+1iej9aIoqKL40ua3NTADgwTu8KbVin+M4P97Hf4nfmM3//iM9u//i39+ZXxs0jgRi3/8
+1X62gB4+Fv87/zX/v3Hzv/S36/5W3Uvmrc3cfWDL//k2V/Ez/9nfP+H+HH2D7DnSsV42701491b
2xXiPQh+0/lP/rf/8i9v7z/lYeRvf/vjlXWVmH8acNvVH//8V4dff/sDUvgfDrv55//zX55+lPh7
XsN+iPTHp7/x9qMV+MvOX+k8146DYisqkxZ+Vv/2/m/0v8LDBmavsAND+4vOq6GCS0Dytz+o+Vdw
krH0ITmK9hi8tf74S8u693+l/RXyBbj+oFoP+TZcsH/868vP5ug/c/aXqitvWAqANn6bxamFujZk
e/EOtOf+GATpF8Bm8AuGSVpDBMxhGTDpFICiM/ipTymDW2AvYR/Gy0NVA8o1GGBg5MApH6dI5vtM
pN8d2BZ5oNHxvV71tyxx1A1Y1DIdBD979uwA+RV5Lf6HLtJpdFsacE3syAUyubjqurK+IHew4tR9
GxTYIAYkIDmY4iK3rL3U6mKXaEUcVqAhuKLdcsR4b6t82L/vvw001jTMlTFTjBfXpMX6ASJrILbQ
+icUvn7piaXfdnpxDVOawo81E+8xFkPHorCZK1OOchXyZXcCkLTgj20NYClPqgmYX0l9e+td+nky
kfah+ocDBqvGRHf+/HiRrMtjCdEqNxqDxhjH3dQCWpop8WsegVfZZlUU5CqsISNRxUFXJD8LrQJi
uT5I0+l9Wmp7lqW3clMJdHEUzeOGEZgVA6Byg97i4tyrJqMaK9KA+tGBSccEhf1mcqUqGRRIJ+vA
usI6QPh58rAcf05TJwKboPnO8vSyB/zftdF/nhKWvxRtvUPJjHtRLDek1rVFujX/ktgEUJmFKCKO
Z22x1CC40KS9XhJXlJ3jTo6J+0aTsKTR+wxyK5WpX4Fyrl3bpUMOSgRU3sgfNdpM38tYe4AbO3Bg
jXhjRTfTS9Xu2YbyoFukVO6RjNxnPR83Tnigr84vlPl3hnzBe1GdQqtoCRuMwFSA2BR4BJTGU0gY
eG9TEgHgOZH/T9l57chxbNv2iwI3vXnNyizf3pDNl0DTRXrvv/6M6nMfxJLAxoEEAXtLYHdlRUas
WGvOMecM7b1fHipLvHSDeoltsn6Fg12pt9K7VrjW4zALTlTfinlXsp/ztFZfVCZvnVT7mqoiC2lj
tCxT2YVujpFHGwiAiZNCbMykjI9zoi9AC6Y4qC293VeezEJDpNUe1Dns3M7WHubw1zorAy8SiuYi
HZJoNkt1YIbNXdV1uxtHG3d6XtF7N838fppLAjALe4swfb4ZXHHPRugcTDfzkPnjVZYCY7Qtyl25
4P/x2lVul6XAsOMlJ2nP+onVt1fjkJ0WocxgNAifS7IOq60ScjvMtXG3ALwV+bpN6xnMg0qaoNEr
PFrdsJdDUZ5MUYFkqDFQuvYYxKNob2v+0+NgVpsUc8e+mazs0JHzstWbYdn2fbHJhWmcnRG9hmzT
U+unxTaxppEwh7rdj0V79DPtVc8vcnMvZ7jduymf2mC9OFQcavKPCu7gzvO99Gh49fehMHOQlcsv
L3flLsfrsVX4RkLQBpHK9ZIpbnXO5CpP7pDb238cXv//iPjjSLgqUj7WFHTQywXyol2+fg/aeUjj
wtGI5Ya6Uo7tOcfyAnPOPVIVrDs5pyUPITfCsZqTSMj5ZzWtKsjo43z9+6/y8aOu9lvAObT26fuz
5V6H/LVcI/o+GQV8JRwBkM7YS1djDtth6LaFiR3dspq9XDRnO/rqnfj5U9F0UWGVWKhV9S5Tqw+E
2Y37QnPvPk4rBzNNRAqnwXdr4dAskq2REcPqdrAred1fMger6eiVN73VtGeee/j3D2X+1/NlkAHu
y4dphgDmz10a+JhbKA8Tdbz2ByjtaKgKf8eut8X9p59y1wxkOZvbAUnOlrf5VSSlFU5+hRfEYUcx
/BVeUTJZobnU8+1SvXmjq45F3jlbfXB/iwkPpRoJK1lqnkWVPjeYayIIeMEE9i7S8CeGlzoUJbj5
lDipgYe6/Uyh8NGuvvru4FteRhpMopjRX+/5FVYgAn9FYE5fnKo1d+ZgeoHjrTdY1GAKpyaGqfXN
MYd477ps8nptyhDeeBxNvN1vqW7/GGRxsRthZF6EduyHPNnTFY/vWIObrhva/VTkkkbvVL2yjn8M
cAWPtZfezKO8+Pk7uck6+z7uxgE3CiHH4tRYc/X2s64KNqBRndbcVq/z7D3Y/OusqvKvnhs/JAZq
q5ZkwUDF+e/Fy5ZgIXkeoPVy41zSZtb+jD1TD702C9q2DTr8tHs3cfVoIEhbknypGiGPTToYUbrW
b1Xf+5EnK383Z4lHnUWMbj2P3/U58Xf5+sSPyo7V0uRRtdjzYU5szEltOgTpUsdHjMFjaCiv2xi9
c65HZaArbTFw1c49TtAfqV6qI7WPHVVsyaEhJwo4e7YCzUz2U2N0J29ont26bZ+lD4fN9fd1W9wg
Y74AKywPvM4MY0eNxzTOv0jV68eii8dgUe1KYXVv9enI+mwGQPe29joZiRs6uXVfi8kO+8IwXjLK
PzSu/iZzvCGqh7GLWsvFl20uWiCruQaRgX9R5oOHB6ncYkGSb/nUh/bY7ip/cPe+X0UQr3F5+V3U
IwI9LPN06MWTqO3xrm/X7zlPfZtr/l3SlPqmNJK9XOsfmNbEi+OmJwOVaiRU/WViMQVONsx7Eq/3
Nsvrid3qpS/1O0/r9dMgrZus7vm5hpVsoVxHqRqdXe1yYBad1u2NtS53GXnRiCFSU0bsgT5maukc
OK1CMhTerXolv3mucfoPhR4kcCo4B0wnmOKflA3dy1yZjxXHdVBKT52wtjLUKZr5vlWjPPrzQ3d5
aF5jf7H08YuC6rAd+RON1v2VS607qLpHMtN2/Y1edfezPlUbD5TDzqi5b+OBCnoY8hs+uoro3Kho
zQTPVeXxRsfgD8Ng+mUW/iHOhLYVJswqY9XOzG8lB3d85L3EGr1sTSrlYIyVYso0/VaaEZEOyg8h
4zJwVPKLWAoD3MXKOYbZPlCjUEc1eUEl14GMvk2eHpaJG0Kq5upojR5AzT5ZQsCidrhKtwnGHBYC
e2t7cBtBKvraa0SutO1TzAfm0eqPY9v4u1LFzt6Wmk1AO7xrcgd3Tdv8Bop1aOc8nNJqfNT9tt8I
1ztkYpjvx1JaAFIwBRoCEqp0kvGXbd3aMr4r2d65qv2/qzvTZwcizgwfNx3zPwqOq/aHdORcQqEU
qKuImx3lhOsdD5SPedXwlfni8Lla13nOUpwuyeL5OIN7ULhx/dnZca2guJzNoNY+cLvU+DCr/jw7
xhaTA9uQCKZOM7fVDNxkwvGNxSx+a8tkDFuo6oEp/YkToKw2hlvvXJsiqyy6+6JeMdJ6067VUyg1
sUHMgPlNAoQM/v7E/rOUpnPJsW2DwPsXXrxwKntNLA+WhOZNYT3LeT/kxg1IrzXyJ+gds0Yd6mIQ
Dmwn7qLcc8Bc6L9q7IQi5/gS/NlBOXUuhnJzwPPcvKsxA54hdXMr8dyfLecz0dq1XOPj4SKYRlN2
YVfy158P17Hjtpsbk2K6JhQur6SxxyNzYzXnxnCXMF4s3jI7E2Gn/BgwjXlgxeHt9tRnaZUf4oKr
w5PLEmlg5IteXHFXNzmw/gIUwaBo6OXaLptbLxD018eluSQxrtG4cD0a+qQ+YfzWN1qJezhpY3vP
TcncurEdln7eP2md94Ptun9O/PnLmlfq4gROn2K7eezs+oyQSe6qhAVhG31k9ClY47rap4lcI8+d
Y+yLWGmnJjtVBcFCKvP31aCXYeuhEC4py2p/6t/nWIkAY691W4rMOEze+jvPlL5drHLr6HkbDGo+
wCVtb53cjUq/vyfVagzUIHCZVoM8DvMYVvXQHtXKfzlZKHbxiBvbuM/P1Zrjfs2rkyrqH7gDIMhk
lf3Qzees0YZN5dfZi6v8Q27Ozy3Nl/Psx2Kjm8t7bdSf3f8/6KVXXwsmOtrjCPhZINft1mKqK9Po
VhF0l43czMtgmPXuVIwZEqbGIdOvEmcFAyRqXTzOSTn9tnA9V35nBrmxRoUSRFsNdnWaTCPqOFjY
79wssovIcNjbpfXmDvMdyDRuJCCQoh5EXOBNPSu/4DzqS9gbDZEo29E4rfC99al3Q/zA5c2Q4Ws1
pfisWr2aDFxeCrJf+FunRUUz8aqtLds8V4mWqI07ehjfU0sPDKXda6p7aKlx7+JZqzb92MTBSGZu
NFvYzKvYyW4yKqrqwx8u0zKaDV0eU4MKZfymsnR8yuJ5j1nLCMrKvBVFo6IqhhjBda46pnNF9YFj
OBrnisCdPreiyS5htTSLQYKr9kWMpf7WTK+dMpr/I7SOT8wgS0Pw6Vv0A8hl+HMb8OI4y5tkFii5
xyRMdA5RVXuAGO0L1JwWjxCTFXGCI8o34eUILyP+ZuqezIVv5+876fUY439/GaB9l8sY0zXnasMv
llYz2mYSwVKp5KHxyLxyjU1ed1g4haLg76Y9gMHb3qYlVkti2jhJd7n4Vfhq+KQZ9/HJ/1z+pPOC
ZUM2wm/kXwthfJzrWVrxy6winoieM7t9W7SPa6IdzbFO7tviV+nV4yEd8bd6a+lsRoqDgyWW/FUZ
pL8M61ujx/59LKBkJcJwwikzxmBKzBhORvIsFF2MfFzlceocZyNXe75fRsoNd1EAQKFz7uy80mlK
Sl6auImqQmr3C6fijTFSqU2ru+sS0wgmp882Rt3qd72l9ICExY1XDC9VZ8jj4m/rNnlSpnA2lQlw
tpVTWNIJi/qiP0k0hFDdlIJl5h1Em599LbfPGYQtZy39fRYbTFvcUfv0wsSyun64JByZzB8uMnL7
0qn9x1hzEOvY50PMgX4pioiOwPbBm7bNL/tAGXfyuHZ+EOdQXypjhsQ3WkE9AuaznXJ90vRLCS+k
4mkPACPof9poOrdaClNLmxt5rAHABovTvZedVDuROpTLKbikjFvJ3xftR/zM1Ue59Ka53yLXQ215
VTD5mhRDNWiAoYDTXFgG/aCflVPidfd1cHp182YzP+q1Yu/EmrcRuntOL32NyuFskNu6Svv9KGgD
+u3lxTNtKGlxLEMvXR6U2RmvI9uQ6EtjK/SSe45of8+5Z76Zav/JR/lXf5x4MTrkSA6R9RNBcdUU
NKxZz8aFj5K3QxEumj9tMy+1T3AC3zj7s8RXd61qXv16MoLZ7EM1DOPz5JR0wOgD2lYpTpaMX8u2
9Y+1LnD6x+muBWlwTItUC7Je2VtKOn+bl1po+uV0l7kwA3oZfyZo1I3/+DB0+Enpw3jmXhRSfy4x
pxZpMQ30h5PZYlaYVxWRyPLV6mYciikEwXxJtmXlim2VuBtuqst20VMYevEM8kkvk/ts/umm4aoP
zTfDWMBiKZ0zCuqIrhV1QN0X9dljmT2Xbj9GQPMyygSAcos+3P/CyhDYuey+5tCvQAzC0bEcVRzG
TEN+7rBi/dRUt3N/oUjMdr9flnEX0wtjpzGcF1skPtK4u7zInSdgFrygdkdckOZXoTPU3rmEVjVm
4tzKvr5ZYTF4Y9U+ubH+tICKaSe/eXLllIZUOK1mlbfOOo/nuXXt0F25XEGlY75vcO+hV+mt3bmM
uQ0N8aptulx7E+7kw/1JzobbatvGtrn9i4MpuiyqNK3YNTv5FKf1vQ/zZeMI0CpTVbsbS8sCFzV1
q8plx3Q8RnPPvdApB2O7utm67cSShBk0Ucui6WfDLAIGy+DAuqS3JJ1xiblY8tCaKZGNdSi+CZpV
eWl5B9lXGGaTn7TK/TDvq+mOWnzLECpAYG99c9yCtkVWTFugJUaYxK0WCctr7kuZ4dhTrR2CMe13
l+N0GWztrctAiDZ58zJovX1K6MYXrkzPXdG8eDb9mdmeq08a2B+pC1c7BXR/4OocuSBwr6ME4LQ5
U7ew6bn6vAZeNyShaAf75OLtB1HkXjiBBrJE76Hv1n1cG/lzvQrvKO0UjzcoSrSF2rO1soBzaSZb
TWkHy6ULAFj85+TFbTAVSX0wzLalY9Pj3k83/eQv35LS3MXMgx9VpnHfrpZIzRrOp3wsENoX/imh
G7spfRqeTe5zYszzb1X26YPe6AA+Bq8/FbDk3Jj57czK0AqC3sfJ2+RjGUzZ3JzpAB7dC1Ix5xZ7
p6yMScIygNSEreSYSPVmXQtqOdb3vRfbGyN2x3PSQ1kSsLb2ckYIZzZfhspvb2ynVpHulmMEhOh5
XS3zsYEfwhHbH4l/F29zMxMslEztrp3YYtastoDHlH6UQu/5usRvq4yjNh+Xb44OOxBOLLTovmX6
LP38hKLmQXqFfjZpK//f90/Svagd8ehgj7oOtOPYSsvOMOgC1gB3EJXZGAkTnw2GacEwXhZ25741
4D0mF0LWmIu7pavNjaykA6PUbvZkyLlbUqMO+cj126iAvnBxgkZk2tN2SkS3cfOuDgltSLZ2esrA
OM+wUsSgDZ+ca//R0rSwoV4CG1C8I0S/OtfaQsxjwWgFUmGegJxJbxKn/wK872tvSeIvzJTQ62Sy
4Q+3CU0mXra1G0BY5fLbYor4we56L3BFFvlZ0Z0M363uWj9/8IRx6C7fzpi73H3t/F3po79d+jWL
jLmedtUQhyLB6ZS35dvYm98NzlK438veX5M4kIP7VahyPJRoGwKAh4GcsvLRHLFWFLa3Q7pRccdY
7edYgYAtjWxT9rNJKpB2ppdVPDj+0IZUJod2ccnA7fIp+vs6uJYdU8cSXUCII36ji/rhOn4liWn7
dSkTQJu2/Qae1k3a2W9KrFmYjdkzUaJHoehEj8K+kXby0EdJNz1bw/wtIysmKnR/+eRo/4/S+pKm
cIktYuaHwuqqQR2P8TgBEFGb2Yxf22V8jWsa1C25Jl6WiI2qSdlUUwZi0J8QvIiYLpw/qmjOa36x
yfmk1Df/fTojDYTOfUm4pQFxPRcYpbBVkuU0TXT6jPzCWIGtcnpVtOyyr6UsJlrajRbxaYbNCvev
8Ggadim/dFaWzV5ITH8dV7Dey3aOgHgqkvVxptH20OrOYc187qCcf02Rp5GSBXfK1qMkFCb9yhUe
H9jdsQTP4cyU8IbEenbBYtnlQ2+0D7khm5tpmZ7+vjDMS83x5wnAp2bsiioSJAk5Yn/WJD0B1Mvo
cb+0meomzVTCafUOvpNAVfVLsgHrrMPlGMPgWq0sFGWR35Xx+jgMFZOFuj5UGdEDi53f5gomdsL0
5tBkCYQ/K71Y9igwBvsbFOFw9Ho8OBODwCy2oUDo8S62IFq1/jJGHx/PnL+OlE+fHHL/0bTjI+Ij
1IkQQYzz0S37R2VPG71MqrzB0SHdbxrU6M3iTHfz2lIjXlq0y2rfWDKd4B1z3Ldr/Qt8e/W/77eo
fDJPG46t1h+GaHTWg0gjPMGfsYKMi3bh6otAZwgpiGhQ9rePtMZ//JZd2zjKH2k55fb4QgdiF2t2
fsgMuPuQ+DPlZhstSRii8SaW0A2CYZmfVZ6+6pcpKxemHdY7aHApEZxTZvVhOaVzNLgPaeW6O3DI
w2HyxVcOtM9UVf/+zQmE5tpr0am4rKGrF1lT7uqjyVebZV3VwU3WEpZu7O+6BUio007lXRHbN95K
wMhFP8Bbb0WO6aCAqI5m3JqfvMj/IcPg9/GI2KFXTGbuNR6hSHKbiAMK1MEHUF1wgm+zyUrBGxvh
ms36WcSM3IFWPuczJNd+AhvmMgj5uKZ9TIL9lfGQm28/ekB/f+H+o8tJfgPe2YuiBqmic6X40YU1
FaVnoaiZpH6OtRkWpttsGEm+SW7/IE81PAVFAzEw96vDsDUb9bJo9vPff48PacKf6w2ABFM5eko0
KKgA/3zxHRJt7IlIlsAcmjdJyMcadPF0u0Di2IvCL3dGp9P5tT1idcY4BROYlmBEuYVN68TQRdPN
qLP7x0m/jBq4vO1q6W2HlcAyO5tLehS2vwNkOgSKcctO019dCh53LU8zR2qAVisNzMZuQ4QKRTQ0
0xchBM1lezZ3bW6ea09VJ61z4QFCL9quhe8fysJ6Go3sYblU7vqkbsvM41Zqenha5ECPtqyfPWlr
3GDdPkpl1we+tJ0Q70TMcAkS8yhXY/v3J/kfGqkLioOdhegSbCHXA3tkGTKJC4YCTlmWB+9VusZ8
tCWwHtqltFmr0GrNTWKWR23SrE06VfeSG0fUdLE8EQLVfvICfEwhrr5aemfwqrgws9SvlYdFlTje
pLmcrOnIrCsLmdTPKGoGk9+EgbprZGmQq6wOhHbZs7Ol2o95W4SpZnKLNIbkG322xzpxfqqmnA7c
3dSDuepRKyBRp20O+pp7GcPkXJ7mspA4R+Z2nwnnngS7G1Jwjnq/GHunMsvANfsOTcZjaU/ewxKT
lWal4mx6nG+LcOOXRNTlxsyrd8vXitDq6u6hQGO1MY1R7ezYKUItj5fw79+ZfykV/3xEfFcGylYE
w5cR+dXqT5NZX9KW/HXiZtyDWC156nU9OUHJ6JagqNkzqDUu15DiaV0cBjiTxTE9D4e86dtIxDO6
GDJfOrd+hNlOpnKb5FGztlByym7jG+/emFs7Shcn7BfvN11M/aDl3nez9PDe2rP2oKUcqvAK8IZm
w9tQz+nNmLnpjd/ozlZ2l/t4MjNqzl3jhkCCuLX6m9ntToiCin2cjcVJJkVxAk3v0KOeCUZsC+Nx
dPiJKe3Quz5dX1faSzBKOwAP3vKzs9bdYAz3XWc6W9XqoWnhBsvTRYaO3gOL6/u3rI/qnDlB7xhF
QOxVddKN/rW2wW9jaeWeAUt7I/z5aDZODUasDg1PveIHsI4NLSDGsshjkrKKfCfDahPb8I8pIsz0
yegtpLBiONGAQivoNXuAyu3RyL6q9XvaXkimVVtt/dLXzv/7D9/85Gv/jw6Mp6H2hLaC4pNi57Is
/nHIEkib+rUBA3mExxcz1fHKn2Yl7pJRByRe+nAkJ3FaqxirXE8VlpTnpFqSo8e9wUvXwCaM64S0
CDB9FQ3d/JTMaRATovBQVOvOVEt9+GgfekUCidjoICgRZfH3tXudm0Mt/xGrq3PkUs+gQ/3zQyDM
MLKGrO0Ngs9qR+9lPBDkvHNno7xJ9trqHWHzPw4LYM8+nW+ZmJbbyaBWtW9UYs1nfk0/JFoCSela
vaFZK85l+inF8j/eMBwNcFMoLlGSa1fnXNyxG3YDy6WcszF0xPyiFlQozeDZhDSoKVgSJHxyLYsg
p2m+K3mT5hqSbg8u+5NHdnkiV287In2sHBinLq7EqyfmNFa++HWhuFmIDeD2rQ0T+pNv5d/DKbYS
7XKkXoYXpvWx5fxjbTVenlXZ4MYbb9UuGFwGgHsqjfncJNUc0LdooqFMrJNZ2SpMBocXkyaJNpLP
kOQLEVcy/+2PjTxnppLnNqO2Loz8iMLqwj8ta2Pfm/rOp4jryVDo+zMRSZQ5wBfnn3XCTKpX5EC2
CIYvgyiDTuK0/GB9JieESLTrJ5j0XQ3IoMwn/6Spge3fqced1jMvS1I67oO2Dq/LQngKo5CjMT51
MhvOy9wnW7fspmCazG+TxQ1F76mmymQlFTJ/d0z6az7MWkR3sHBltp1yFpuVdzpuUxxQmvM6JyCL
66I+GivKxYZotJgo6MPSTN9NHGD7Mr83UY6Flp2CB4ABbyL82rKhycimTDfnAuQjl/OTCQx97RCv
INYBU228di6rK5aFGyZ2bxwGoT3aOZ3KolU3fcmdLY37bOcvRnGf++tD01o3jOHVmSDsm6VEITD0
GAOrhl88tyU6I+REY+bdgCQToQfnO2ozpovVmLF/Q6Z9VM6RGWR9GJPTWPvJ7VgwlhKjfBKzVmys
Ob0b0docKtmJGzfj9tBoso2szIKsl3S0FxKe50Z10gUA2vtnXgpnL9byhvGffnKhvZ0mknYcI2+O
sai1k9F4+EtNNYU01OyjSdF0bNmAlWeJ3WzYiu9xKn58spz/vctcTkZsbDrfNXNw76rzPo8zxHxX
xRuuj+/mopI7ax2/tq5rHrhi1YH+o3dIJxzTzNxJJpSb3C3FOV+6Kmyyla8rvYhMNWZJeSqWi6aM
O6Hhzkzvszxaq+7MgJgEElhIRxYMnozeczaWV/7oasRo3BC9foQ+lzqENNStu0NvchtndXcLXv3k
rF99MWZolKHxa9/0vogPbu4We6s3bhM30fbG3N5O0m8fhA8sb6yOpWHrZ8Psb8plM6SWPGp2pY4x
gTO5nq2BM9cIiLSUuXdt63eyObheLI/WlA2nOGML5ViGpF0K4y4FdX83+6nFiPw2bbUlSJb4Ev3S
VrerUX8nMu52pkuI+GZuDhkBtLm5vmtkY+0U8U1pmvNq2wn8e93udpzKQTM1ybZeuPxJH2WdOhCb
MLBz2qjiEN70mRd2fEI50mE2ukvbrslgwKOMCTN/HfeJTljxVN1kqUH7saXis2tS4hQ5BktPCxxR
jxatrTUx6K9tRB/2eDvV7qPuVSh3zZkkeCofmoSkFtU+RV3ryMPEKDludPtUc3k8FQgQkPud8skp
kIAoCCWNKj+5q4MO+ldDAgPch4Qe492lb3m1V7uN6pcsZT3VzSCDtD3ogx22lf6lM4pxO3SkGKzL
D7JjCNrV6vkyw8iiJOGuYhXuK5pgYHEdLAfPHw4mIQ28HM3WXOPvRkVXqU70H6458uyEeq9kxnSr
Zo1XsYrSThDJVDESb2NBYEylbdK+udcz+UQZ+rOUM4Rt9VKXKK7X4Z6DbCdoHnbTOEe17HQ6B3Cw
zfiLg3VnI99oWGWHPm8QjNo0dXyWPlNCEhe6fCcWvgU1t2KzWNW2zvV+O0/iJ7BpLXJWNg0HiVFO
SAvxacyeU01sra7b524Wb4d4bIPasR+obwOZLHuvK54mtxxCHENG0DukPE0Q5IvpuZL+LzL84FF1
kkQ2iWoqdewf7hIHS+8QRAV5O8ksBZKz4aa8mt/NOhxYlcGo8XiQDDQNigmGmDY0OjwndfU0F2Mk
clkEuivjLQrKy7PU3uu+96iIDBUQPHHynhOU/tuS5IZgWLNH7jwLArRLVGxNcmomcbK0Ht4V2nix
ab11RR12ejMfbJ5jr5tzOFdkKxmz9m3JV3sHnjTQGlFFjf3UsjhCWS8nr2y9zeLHEQpl9GhMbkq0
ALj/Kw3tm70bFveW8M0jkTiECLYkP2mp+oaW7qzH4kZ4pGdYNQ8H7YwfMI07Mcc8DhMD0XGh15ir
dAPHgKgQZhIrRz7mVvGVHehtKXygX21uEXKD2sLhf2WLS1GYEqrlOHeMuW9TqxoimaJhFSK/JVuI
RmuCwbMS8V0MNJ2h5UmWRjjE/DHc5YiYqOewF5Xc+C5y7rGL11AUAfkUh6Kj9K6Jq4lGlb+p0X0C
l360muS7iI37fLFNNtXkV+b/trrsgUXy5nuXnCt92/qU/mlBRlHvmi+ym5JNURQlM63m59T5Y9Cx
3QEfCtMRc5Hp+IhK8y+aGe/TonK4Ho55VFaEFgzOvden73oqbpqJjzr4PLhVjL+cdNxnMzcZR/H/
6PmNmfrVhglaFpQmLc9EZb+ntuIBW+ULHPPOVTdGyr8dFthkRE6nYRyrO6Wn7/5aPSWyWEJ3ZLjS
8bWbHcuBJw/IzIUZa/FTKFk2s8f7ks3yKGfqRcpldM2r+dOo7a03t6ehN2oE2sa6cScjJeQlPcVd
A6Ks/Rav5XntUXC4ubzPTPtR6QWXH++UaU3F9EqnadvZ2VbQng1WSDopHEbdoAVKSljMvinWDZ2S
vTvZ31f42NSvxNLELrM6f+CKdLeyJ16GYnkITzrdlPJtbTCFaGuFUK3sUQoWKCyq5Nus01ZekueP
15VvMI4a19uQLYI7yLHPMuZNKr3Lq5yMv31J9ILb8sT7D6CLRX0gH42mf+bluWURqsjtarQ8FgAg
RUxeYvFliLy9U03/XqNTDNv5F0YLxGBg/0n6SH+sE4IlRLv1fdV7P22zJDjHid1IgcF0zGIIq5RM
o56NqLWzN9HMfC3Fo4Pxhr61/y54KX0+j02ltomxTwQZ+QKDFlRlHnix9jurRcl2m78VMT92xtIf
Zz36zUwPS+UnuzFLI1lmD6aWrBw8iEGQRgZqXXEbroqkWUQjhLKZFWEbFh9Gzu9Gx1PUjOqL6xSn
uWjfZ0Z0QWJ+0UX3PhC0QRCVQcE4/lQ1O1ZnLLclu1VeoVyUGV80Dq2dN1q/7Ho32+QxlHnBhqmy
J63Wj24ZP/m5emo8k2zOjl3em7m/pfCjqMN+aun8WLjda7kSC+QJuvcrNS162rOhJeem5NNqLk89
XbknSp8fr4vXpjZt1JO092tPPBjkQCwT222xuEV4U1eChat5K3/UxjEaPUxkyhKneRoM6NsIAiBi
jhxlRCLkOax013LEMToTfcHQC88xRZLsw4qIDMxj7PBb158ZP1eKodzA1ysTcugy9eBk96Ka8BaK
kuH1mj/Vnbhf7WIM6kbCnbPvsDFnYavFFg7D8nucwr6hZ0h+YetGlTf/qLN2jyoaJ8AYZ6RtsNj0
tLmHdvW7JS9AamYREXmD8kcdS6uAG3xBD8HMfpJZ/9yy4WNZrpFi1Ixoe9rs9IZ+kMR1wpC0nZ0R
35Qt8l1C+tJAmBi5VTQbB8iFQ89EYjGfytL4il/KDCUy/03ZTKfayjhcqu3ip27gxKyZ1iEQy1Nk
8dXmFI4jSiFv9iMCH2tDNYE98fFiVznBgpYlG/myFAktm876ItqOfp2R/SzmGQF3wmYq182kjbhs
jM5DQqmm48c/+FlGl5vRulKiXBSpho8YWmcN8C09U0n/cLwGnzsFM3FfSzSj6Q+o0n+MtcL9N+Xn
NTbVRZa9oIRYtzPGogBt1MHv9SH6H47Oa7tRZAvDT8Ra5HBLEJJlOecblt3uhgKKUGSefj7N3ZmZ
Pt1uCar2/qOt6W1IbdI/YDBas7KXwudhGhGqOBpnQa3zpTajf2fI6Xahb2R1BiTXxb2X6Z9K12zO
yQG9+Ox8AsKBnFYgriQVc1l175RNfBgbThRMChmaHb/jXUqncvpum6KMVpcBMNiGJebqitBBMOUA
O1W6C/cZAOi2QX3vmD3Ps5E3ke/HjQIwGccdcs4un6jMmzPxXktAxuzNl/qXWnkYjby4RueZnxlv
t78NKq787tsGT9JahdEHs8AcDB9thkxM34wbCr26sN9lNEhO1W7EiTH11vsot6+gyEQst/xjUfnL
tnH5202BWIwXW8/MgXtu5esCQloMvTsqt5ChVuYgc1R9755G61HpAobJY9ZsOKhU1Ez7P7dS1Hqa
e2h2LI0uHcClW9pR7+JM283+vFaLHlINY4WDmO61rnfDckV6yDiECpW3u9xrJjRGhM0KflXXf+oB
dUFZRvEPPpR6p2fJc/L7cmqZ5gLfTsb6Sc4qS1glfmsd5h2xPpGTkluul2dvHpyUge+5mixMHOp7
X7gn67r90GzFszHoTmgK/7WjyQtN8tUis3z7SyHj2XGagwXPvCDNqKo6Fu79JPLna3Rt1W4yLJal
iHMbOhe692COzHCtWz6PKEAiOf3tDHe+m4Pi19xu5cD7lxl2SkUOk5fLUJv1nG0OdgONR7iC8TcK
neZEz6CDiSNsqGs/3CTyN55TYdD6E1DU7cxUOm58h6yzb0Cul6YOvqcALYaUuh/vGnNP0FGTE+D+
oLPyewmQxRn8jWdZMlUh6IIPcXhwuCTMsg7CgJ+NFb3LSiDKygR4yIrQ0w+otYGh9x6xyuoatETS
M6pEeZp2tR+8snwyhvrTs7hD/U17aaSeFD3Nj4KpMnRyL4eW3ZY0735zbUF8bVVPxmyuSbD/sfv+
n9UK/WDJIao2F3eL0zi8ynmFPMqKGlJKKY4emmhZV872cCdjKw7szYmXsWB+6bycNh1LHRoAnIMn
ONE40EOAFMDi1v6SyOsKyKIb01ekBQhFS73eRJLCpcjYAhAA47HqaTJcoUoS13FuBjD1JF9qK+za
OZ1tqZ8cGBXRHy0QdVMv0ryyzJDoQCLj13+G3tfsOe5BYVeJWRrHRC5fXTfVSGLYKLVtPkhCppAy
6iWqkD99XhT3fdf7OAOWHbkluta1auLetR2ao/SoL9QRzns+t6Z5s0z+ctnWH6ji/GA3pIvikziQ
f1AetdWLA7KsT06VX2a2VCrFHYCkHtuIa6uPbKegEJNCSwHVdjR2auz+V6Rm5iO8+Hvgss1ldUlc
SJ7fGaX+Bqp24xqSqrR8B8ghQFX3i4+tlDe6AowweehETRmdSV+Q7Hnowe3DgE86nPQ/S0Z58GY1
dBi3zkuzit+xLIB69+DW1mbA3eG2I1uJ21W3mXyadNm7Xzah+64yB84Z6ttwKTEiqvGDX9iEsqrs
cKpfsjrXwwEjVeT2PBEthqot6z9WmWns786jmxd5aCkS8myvu4z5gHqMr9qTZG16wbM2BUu4GhwQ
vXsuCgzi0zIwj2yowKhvUhPph9WCNCnICQWVGycWOzRDPKforg+/mPoy1sVWJA2IIadZUcFUj1DY
vOwv1EcTSNR6X2uJiUCMYS7HBAy5uGRQOm0/2bHTSO6I2T35Eknf7hA17gNla/2yHTtbUOI7fM+B
6yB0kF9Kr5iIritcQbmhGKUe5YGMJPWzZQGaWVdUwWmC43beToBaB3qdDQC0/t8wFoK7oIpRbB91
njejpowk8PkgpXxvliXGZ0gmok/Pb0P0I5vZaaSRIMzmPPRocq5VQZ6XQ58yBtGHnPiGAy+IPMy2
/TXKgED8hcFlN4yfyQOi8jay081yrGIb+xb0efG+G+uvvmKhrkfq0yYD2Xx/talxGKEQNGA88r9j
TtvCOvtHue8WX3v52Vfl0XWqPrSn561XT6tjkRUfZNFEJyFkj4e1U1+12zKnz6uCBckVDsaiUK8s
k65Y8OEYEPLuKo+6uZ7yXrBPt+PFa4wqFl52UcsUdxP3bzWM14Uspm2yDoe1oktxGjF2hMbm/KNm
V4VFV8rYWaxz5WwoSgzfSeeOZrN5UUeBLN3Z1WNl8HPM2bVgkae0yjD79KpbmDO1NS0v9V7SPGcE
zY00c/utC4K/E49W6Hpq5gK1+HvJhuBx2xewwAtA1G4vobKctEPzjvoAa4HOddCvSDaFVaPS9++0
zgguNq2HjZI6yPE7Tkq+bav07hyDTuv9f7iibe+mNXQoRzjQFM/yrwcyLUiR0MoqHDdDSyZQ7Ngy
l4pVWXvNzZ7ECTN4IbBgjTJn+ymr4SEf9jdzLut0RPsa7gW6/6xQEurSu/MYv4C4IenmbeeFc7LL
JE3udn/IsIXQhr3I52DQY8byyL3+R6r86kals+U+aQvTrSipHmYGasVgnPttvAteDIvNyFwQtQOE
Hxe7Hw59P73mLUxdbnlnse3RXI9e1CpgzoKXtu/wCxdY+I6mHGM6O8l3EBIjz/4s0YpT17p9VzXn
nk56FkQOae+9/ClrTcQFLh7NAI3UZuvGt9eGwUU89R2/82xzhqxVWlrTkhYB+lmr/DfZxRS7vaqR
to1xsLQynOzusvQs4vTJqZABKb+6eozNR36b53/2ItgYhx0ydrp8O1ve9+wN4oZwua+B7fOUQdvY
Gqfs2vagr2p65ML8yq6QROXQnmpLhyXRVimw5cvY+D9d870PDMtNsH8tXfbIZD+Gy5jfKIQBh0m8
wHOmLuk7obXPiAdql+uLUcsHJ86+G6s/2061UGrZVhG97cw5U2o3AkTSc2lEty4sVa+Nvi3cLy3W
uoLPjNHHFEiVWS6L8b7wAnHYTTZSyzx7QqM804GL8UrjMozGI8DZm5uj0uQxwQtUeDcckDiXc9BA
T3BDWL9k/4czMti4aPAC7cK963TtZHfyvsuMH4mnls7E36CF+rDHR1uvGb/qpCtYr8Y+WtyBUugJ
Q+fy1RLJEvHPG1gBpW1iS3zkhEZlP1ja/gjmOR1km39j5txSs8lOTaPdr9J76AzVM137dPcZ7e3S
CgUME5FbcR2z473hq96pm6T9MjGy8mcR1FEOZX5Rnows6CXu6Ydxtc9yme0LzNxlZ7tAR16duqCq
bnLNx6KSX5rVI7d3jx2VqdTSs7sm0Ci+8JFdW9mjXrRmyDxU83Om5XQ9dYZ7pTfzkVsSGtfzVySX
5cm3N9pF8w+er9o6rLvBFt+TtdAP/WtjrFdrP5Wqk1P/+kH/KxzB02tw5gfFirCmwa45DPTp+t4T
Z9hPXy/hvL5kDeiBrHSA31kxtTfTb1kvF096x072XyBV5p1tVz9ZNf+AX1+jryBnXGXuaLIrBuym
iYyV3d9RjI9dplOtBS0aBXz0u/xEuMcKoh38ffrD4rkcTHv+MtWu8P/m3bldrfZcM26iBTRvKhoz
D7N1zbHQ/6nrr9bH6W8/ueVh6C2+UoWwhAJaWFrc4qP4mureuzjTxnRqKQ+LWRPCS6y3cta+lmvA
i+XhV6emoMe9NLhR2ZZvDoIyT8o9di3eXY2hrUGqnOKHhSdXPuq6d63KReJktkjqMV5XbThMXf9t
6qqmsNc3D71rgXhniRH0JN9oFi9lx91m9mVkilujBwdb3el1JEGP02t3cK54OlboOzatAiuCWtgw
A6oGnYGWNdFUUTbVa1KLeQm71XycJ087l21dRu3KdWZljnWU+VbRHz8dKwViXBYkkOUF3Cpq/44T
fGWNCsaLudVcq9Rwhpq5Huxew+Ht7eC/+jM4eK9dLUZqEE9m2cVEyb3aWh7pRVQs/py4qKigRM02
Fp2HhHAZaUKBaEM7deuMw61Ae71LDgMUJZiey5mFhe71x61BGqznGoIbqCYlv4Js7fkhaPKc/T6u
Pe3TIzQFFXT5w5St3ziLWiU7vU5Q3cqbRmz6nWf3d7XejGmpo1BoSZ0LdyyPZQ1OwWLohf1gX/hL
+zdbrhGgZ/a/JMPWh1GTeCfxQ0VQrkApRQvQ0U3uwXXMH6feycELcTXKlKjKJ66K2327ppKmdu+7
j5MtHkWBm8ZHokQTcUTcaIzCpwHpgFsdaackwS+lu3h7Cuzu5BmcxNZKtWlvgJRtONeTrRIsd5l2
51XA1WV+v012fdB0pz8UqgaHbFoSIRsqCDuvfq2uYqCxGj60KNOkDC2NEvtrXEfsBAfhOxdU+idn
9f5MbnZoAykpayx/8GU8raM9UYLsXy8RCoFwcDE9Pxltj/4jP5vcHGK027/jvEDjkLw6f5EIIBO1
wdhBNVq3nJCJ76g1mvC9al9m3v5q3j7AnyC1B72m6LQe1NGvyvNgsRBNCynqxZgMJhXzuyBVDeHc
LIE628KGKxkRznnSvXH34p5q6ZudaQQGRC6x76sba5yvHzIImdOud7Vj/LW26TMQTGp9bbuRpm9H
oPc3wcNzZyrx3tXuFxeEG0Mg3kuLq0INvGLuPvP5gOsSEzxFCB9BvoYAXwdmoaLXDBSQ7puo5wsS
EyIYZmpVVX8RQ5FmGDTpx+MscAFOJu2hb/LX2vuT2ToFpJkLH47SzZM2ThyHCQIHL3ixICwnC271
5d4vs53DtCG6vtSPdk4+QqMQdSlPe+zmoY3mgT+BYpc/7abuZqvXUl+HwGgGfCtIt0qs5g1c2CT/
aRaWJ10rv3MdhLshIofX4KF2G4nm216ScdHfK7vYDq70fwZSuJhl2PR34sSjlYSgiAHrL4zti2tq
5hmlDjdTNSSDZ+N32T77TTDsVdyyPff4HFQ9YSejyaADeNt64LX1OVPBszPOt6N/09kzIzB/tqnJ
lUG+ZSSkJrYxZOIjpFKT97rnOc+EPcErv/bu+NxWV+FI5pAJZRBGsyzC5+RERgeDBxUa2F850qqk
pf6F9/RGOZP2hsSY3AV8yhjAVD8S3WLADODEC/OROuYN9ao+Tf3J6Uic6mb2ZVHjtHIagQmYkTNs
7RK8GjfcYJtNXFA8G3em9roxtOdB4xCH1tbJ0lxDgDvutWrvEnsFLuH0pshsljngSA+Sy602L+6S
4PFODQ4ZEjl8E2xg8wkTWfU8Nly4MOcaXWWN5c2m3BxZHra3dRrOQd2gDMuR9S7zCP8qIlUs2Qlc
/N4ujItumR+imbpzoeVr2Dnek6b6h3qwZyxuXg0rU+oHAqy52jx5WPROSziDT7Nxoe067ox8I7OC
GxPd7kUL9nepNlD75cvRgvJWbE6qb0F+6G3YnHLRfxSw4JH42RJwErPNVEw3HHHfeV4JXKDOreEt
8erBVWTtVcW/rl++PT9M/fadNaInK4eANBRgoSvt7A77BGjUECrqzA/zFLyvOheAZX1Ng6aFEK36
GZb+6MrcObZ4l71+P5KKF9xso/9nFPWL6V8k/95lXaUXvgHoZZMyu5OY9RQ56Ak5dJ8gtjiPI8q2
akwNOCciJcCYQY2oWldFYmf6Exh7kk8BNp+jvTN5Nqt/dt2tuGjL/hIs/e0oPS1dLOFwSzcgyOKv
Mxotxgr3py9dGre9/a7K8s9VqbhloyHDg1cWx3DOXOD/6wsJEWzz00HegZuZXCc+OtkjGkg9VYX7
SE3ioV615QDQBcPg6hbCoZIFfLtnPSD4A+g6HjatOgzLwkU9TKlB2B2u42A/ZF2Jg82Z3gJ8Pk9e
rd0G63YalO7cAYseJwOMxnH2d9OvNyZCl65m7udhY3pGo3UjtBXpXle/dm3lpVVtvI57b5xn0Fmt
Hdi79/bXrqyzaEk73a8+wmr92nXrJ5ATYyORFiQCfRb1Oh9pAcEkQ6aBO5UOnFf3XW2kCTBodXB6
J0nwCRTa0ezYJu2ctrW2WV4qX7vVSpUEq//SkPOPCEQD2gJ7IIaMZzpgDELQj0+kL255vzhySkj8
1TerwxpYr7jz8C65X2gkACHm6nktWFVqHhY+GOw7DE1G+9c35RupNyOXVmudxmp64PKEVC5g0/vM
v3OnjuAAMo40Ziit9KNpcjgW/OnUyopuGwtI1aygT93CjZ21TkT7z0fjkRbKyVljpz9uWfW3WUvC
Ffl5WPbLK6XDzrm/rtVoH8s8sXwIbiqx9ciyNDwu/mG0QRgwTT5NiGwie7Tup278wo34gAYGd6u+
g7ltK1QYazKN4L86wZiG91V7IL6Y4w5bO/xCj8Hmkt5gKOsj0LspBH78R+LEbYAt48gMBPJoYnB0
TH/AGXXyVstJumt+4gox7BJuFc1250bNBhYA3cpF3B9ICnnFqRccuEAuRS7rA9FK3HuV+8DAdV5N
3tzRN/GLcoDAUMADjhv5Zc0Vt/UMthcMUQyb/t5BzedHqDMCmQq7fCGzAB/zeI90EhTo/6Qx97Fp
rpQ0TGWSy31LqNJ6LRkYhE0q0i6aj85Gym200xp1JsiXCo46Q3S4z5jr7BUwCtNkQt+YTYM69XPQ
/hEIfox+5eDP1q8gDJynzYx2mT0LOD9sqH20t9errlhjXxMdvVYbbgFLexJDcDT8G8HVT3hJRbUX
nCOb39GXzifhDf8I4Sngx4fUB1tC7L07cEGW/0V2BNawnpAfq74AZ33y/ybtTmn/hr0t6RdujsG6
Ry1v+2Y4qTfnE/y5AMnIyPqz2UP7TCbWyli9KaQgU82/btxX3rp00tcuggDDsLVWB8v6GIrhRZ8A
okv0oqHdQhvJ2vvM+qEkDuJf0/brp9rsE877l7HfaBHNze9xyG/GCpKmbtfv3iJ10KtOa3/ZgWuu
gqGSVChAIZiqMm++6nIlFcloragY7JO1PUlteEeg9tvyz1Et0wF26uiWZLPYlgEVhWuOkw1EcHM3
0JF8Pq5d91kjBDhZgpJHyQh3/T1sEVRpnmupa863nqFh1LR/DHtJS2C/QTkjEpI2j7ORX1+U1W9v
4zycsoK7dXhWwdngf42K+IUWR4e+0Gc4nAdDT8tdPDhroceaDlJeeJsIZ8+qMSVZU2gZ9aPS8ngC
5YwIQW0ib2drKXwLSdE8/HKJ/aAcs5H9XjE82AbnCxlQKOn/HckVTBxTS4WjxsOyvK/uRtKXwWY2
7XWqxh9r4b02uuEsiFdGgWTnCZj9MxQ+gngax9U83JJc1YoSv6BuFxGU+EkE+8sm9T9Zc3VgGD4V
pYv+FEjtzFHFvCfKN7JPPkp/+IM5skmH9kJO1PvsB4/VBFykI+kNK9OK9mHzosLik7CvL5xUnQU0
UcGwA3VBRKiUoIMh1q0/8E8GqEt2ZUVYk/uSYDe3lqAr8JyksJQx/MCJLZaVR11dzJkbRMuGL6ko
mqTYFe/RYpPsRteRXoOFw2y6g55MqBdDd+6qVLei3gQJsYMc7n63PspiP6PoX8JWqyAwXf/RW5ij
8TGAWS6wh4ElWZoAm6e+SPh94LgtvuLOXqnHmvujLYsp3bXtD3KP0anQu2VVdyADJyj96WgPEm/D
hr638gGk8hVj6LSx63K+UGOazN5mclwDPYorRgjHfYMBboXia3Ezq62/2WT1UhuzAyXRwMtl7mO+
GrEzTQBovjUw0ljp7ru3WKdRzC5dZC0rX2Cx/3Fle0DtDCSAAii2jNGJ+2DnV1kLLBEo52JjQBfD
nPJF6IehDFCDjfUnsXk+zxdxjyPBiVbj8MoQpTuVA9epjqZ2HGpigXwykDx0bqzQTNHmypNTvS5Q
4eBYxhf7kTYK7iuXF3CZ6psAaVGyKngj0ehvUmT9gds/3FbO6l5BxRDVJcNMVvd6Zr1x/qajQZJY
1WxfnRVU6LF2L0YB2PF4cp4vDlpYUwfsrRv/abbajbaTzWUzHTZAXxdhwdSWEImAdIjhnaep8Nhz
dx6tzr9jNKOZdq2DwxCsl9XtyapTTGxL8IqNixAQ0cf7iHPfeusHiv40QQX7VrMTXX2356Fb/Jt+
+ZC4gyKeK95k0JGw092Llu16knt6kayacf3DAMeHT6t2tKRr2rStnQ5Ng4wJgGuQJCEonA3BceBv
0bDsoPcDzLWr+MXdO+RqnioFs7HBjtf9mxG07YFBDgPe3oAbKuRUyq2O6FF56E30lI3LXTJqAFA2
SjjVb03at/NdsBKVypJlxCvROkiyG9JQx5raLAukuOCyz3CxSnDCzEXy4zpsSdno8zbx3eZT89fS
8vfF8v/KjJXIGKGn+rJ9GRDLxCh+P134hVUHUBG+dnBL68OuWzepNpUsBEXAwOtZ1ProxyT5U4mA
B+fOsnJ88m1Yk4ASFTWfX263hCIV5lWNN84Hp5lRJboNa/K6ZNfwUZQvyG+1XhyFyTuY+Rwz81Yx
1bT3dTHJCD7MAUvonmqKNcyNt7YgRgV9BrSqmrO7sek/vBzFRl6ZkAYdCjbWwBLBB4/mCeZtC3sE
sgcTVjI0rN5OyPbjp3Y8kXSLdVQLSKIJ75tBCMf/H5W+WHjvaS6cOzKzi8L5u5TDcbYqmPVhwOu0
vwO1GNHUfHs1gBrt0tdbVvAtd1WXyMo7zMpIGrhOUjBd62bleGwtqBsCTonEEpYTE4sCXbTcm6xf
VE2RGK+z8XN0M/k7Xn+y0GewpE2RyCaAy6sJvODmPfOYM+gBzocuQivUvE0XOmP7IEV1OxbOdlba
jHE4R+NgoclqWi2uJNdqpWDG0Ltox3GeAHedFjWKuacAbkjPxFifGqO9zrMosccUxXxBvw3aODaP
A+R/eYs2WgbVGTFDdsTx/+xOgUnCCAKZhTDlZi5ASwah7rnljbCUBLkiUCGxpmaVduoGXhtnemNN
2cHMgaDcpYpxurGMW/27hnaVzx/0ojWH38Iwv0grmMkT3vQ4R1vnKPfUTBwCa+gKyGESVEXk5u2l
WEuDgmqECqM5oDBBTJAYk3m/ZZclIy1RFDOGIb3UUDQokpXQdKBUGI44J4a4WfPvGhGW1LCLGhM7
LHDVh2ltVlI3TGn1FUjx4aRKX0H69yrOPa0NVxugdTRMWA+kagnWey7OliRIZNKxP6zqxqH7RQ2V
utgBoZ9FzhJowvkjTf8wyXZs/Volhj8MJwzPvMvO1+4twLY6yLTbrS+9YOkgOo+P0Vsf7Hmd4hWp
E/GfI2uIdURP/2SayBkEF2nqDtXMncAYTh4TiULrVF2PnnfpsxhuxvgcLHk8quDnGlg9VYm+IDhc
dWs5oGDFc7x38ZzVB12AVBSNAg9q5xtNC2Zm5GkkgjlgujJAWdeZ34/cCnYKpoWXZQ1ua85/c9Je
drhHZ1pgJAjdqMgc8tv5qAe4xkjurVk/2EnQ4bqw2GFVoUBD6f5aDdX7SLxChMlCj6smRxLkN3ca
WXu5E8BogEMz6Bap5mU1JPzJyKdfZ+uQWV0BX6e+So+M9teV+2OeraRFVX2ytJiTd3sPohXvwv/j
TRYQ8EIC6BiVTf/C47iTWwOU05JhzXXlIqpQP96wffrZ/eiydymJe6nZ7xuVByCB8LptTShrl0ej
KF7wdxhp3UMD1GwWRWEAqAjaKnZ0VSvZxSyW/FONj6Pexi1tWqJp6kAH6RZrcai8iRkmg4iWWa8h
c5NnTes+8wLhvsvaCljOBMhFCjVV83cArmmWV20QR5sJNNlX5A5ZbY83nVtkoYLG1maFIiGwmlic
0FPa0Wblz9sAEqTtr55bl/GArLbHMceNbh6csXMIZCU1vjWsMalX7hW3IkgPEdDj4CHnkJpDDo0U
TLoyredexj0W06OlWt4dS/5FaE1uSiX+gMO9+Aj0J8R6F0/r7vvV+2DN+0fOLUoeiL/InHZMhmun
J6KaEgBQ7AFa/yoL42UsEH5ONumstXQefVFCs5bDBbWYiIzcpX+HGBbHXAGfHMBa0xrSAJn4NcV2
ivgA57R0pycBLXQkHPm7DpxfOjmionHOfbX8NHU5xCYUNQsC9hwDHBpx9Dc/vLpZ0aGHrPYoIkyH
gDXjn+qm4rYW8svNgB89lG3oxtb9QQ/qRJ3BPvz7rhYPxQxy5guiTnW/+sg2lMSzlMTca99WRt7/
GHCXlfWVrq2ah6J0nBe3aO4wSfwTJuiMgyX0e/a5Ah2iDRvEz8miUZejdUGaOyiRRiXueiFf113v
TxPD7eJqv8VgyAi//pgQmgMiILqvpbesM2g08Kvu3xP34ZwbsnS0cnWPtn0izXRG8whVOZtUU+dD
k+p7QYQicG9bWgTQEAmGLfhJOBUqpnYuU9QxnCDkmxy60r0n7gCz/dUDPRPqem9N4/2CACnGifQ6
YmqA8UdhpV/DjdFKJJxa5WFU7sv/v4HpTHdg80FMOM52LhQ/BuTgwcus5YSVuEv2kYaEAtdZojHc
7n7m3l1DCNp6QCjn+yI2HdhZKTTkTSMob0MNdj7wo7U9t+2w2ndVNZiPQWaeZjlVqQkJeVjNrTrs
7nvl2eRpGpogTVa7qvzRcvigbBkqLZf0VrFK9tgrBuQN6ea0XoJaI56HBjSlo+wiZ0dqfH04SYuT
VKrGpfEBmMiz3vPNdBIsSWjo2NlgEVWC1r/EL7HvcSey9P+UzU6TZeTxWzFGc7evJDRFmV7ZsRLM
zaYhiiN4M4hY9exI3U5q0tKibbaQM4ztLSnnt6O1ai/tt4YoOEEFlN38Hy9Z9XdVUfvHrVieC1CU
1Nw97+AqkjWE0M0TKtFLqWc6Y9hO5kA/lljTEdKQHOrB7nILBb1ikh9WhIzNyuRFsHuu42SrPMxJ
JRqxTugn8xpbvwsL5dXIIZc1Bdr/NQiIde1jUcP54V8Ir9Kx0MHbc8qMVU+8aeROJJEHGSThpZ3J
8F/spUizrAYrsQ156FtFulE537a6NsGyAOZ1gwuT0GlHZ3E5IdplT2yzbF6KQIsC40GNC+/2EHyJ
yiB/uMzfgkZZOIKNz3mb9YPfd28TweZ3uJRBf3zvoQKeR654WcS2PmP2Bjwl7yxnxHizPf/5/1z0
3vH/Ed/QRCYsbw4ifzuZJqZGUkFmSvbCNedrNXIMNaMCUCrz34r9925vGQvMicdlJNstyRak+ZuR
cZszzn4QRH6qDXW3rUQGIzBlhN7ZOSrDhj4sVPklanlptOtEvvf+2c+RiwQWvew0ab0vQxEB2WV/
7Wr90Eo2Sdd6tC1kJTo26nBThnkfmM1feU2IBjVF/r/K6U5hTxBXGzaIv3P0pPM0Cmo3ehB8g8ng
xrtKH7nDjHv0TA6qjSJIunG/JetbvvGT6XdgfalpEi+5+/6HgqJlUg/h++C1kOGc25YhcK6st2by
7GitzJyXjC+RYWe88wa8C+YDlRDDg8SWGptTNiSF9MfElWMWghi25ybPD4hUO5DBxYTPt1/cxaYE
Gi0tMrHpVrMWTBKLdmj8AtRv8svEap9wKMxvTJCk6XkKt4Hb3C4mxHSPINzuAIWmVwJO7Ht9lpRV
sC3mq/3RTzCnHTmTYSe9IGb9lm/74ESek7VPAgncUHR62puiTvty1t4KacYBmfp7iYYg0+Ec8cPA
8gHgaEc89f7zXrHVT+N1BvICshQ6z6bldj5ubIJ/tKt1wCskrNGg342BFPdFi95kbrkclqXNj5LY
tYd6sps4g5ZJ8l17MnJtvmj499J8FXUcNLeVhwg84469rci9QjDKJrxkzpy0eYPCXTNlbFr9k7eb
7/tQ3RlNXx/mtSdM7PqWBtifH4wSHdzyrwbEzoPJOOfGX5940/OAmm+f0D16i2XEtYMDj6NLnQR5
BECTn1bQWjd0RCT1PPofElV2Z8Bo6o3sD5m0/3bN2j9444zrz7O1ZF2aEdjKWZ+mkkl6Pi/0zGLk
18sHQBic4lVoqKy8AY1ajw4tGpnulk8IQW6NYFxCFhKd8K75ZbPsc8Umk64KxpRsuMjMNeMNp9d0
rAk4sN1FTxFJH/X/c1QotaHkjR26kHuSbdt3j4D9gj++PeqzcJKihMiflf4pbCz/VzTRcebqsWo9
MzQLXd56416zWojx4Fd5dTLJv2IOypqUBWxOylLMl4BVrNP+I+28muPGrnb9V1xzDx/kcOr4u+gG
OrGZSVHSDUqiJKRGzvj15wE/e9QEUQ17XOVyjS0NF/fGDmuv9QZL2NIC4nGq0rgqxeaqMUGWVrx8
JFnYteyFnQxIvih128y0cIsVgewoI5KdrbeB3ACQzjOz45uaZ6GF9cbUO4wsvBOAdMlVyKky/4gE
1D4bsi9J86lt+uDOi5ubWkLRCCwMOFXSZ6QTmhc2Q1SgmxHTmWmDUQpwXFxhUAK8Sl3pMRL8DbI3
h7DKsyt2304v6mJfqvQGNNcS7jo6gBgl9d6tVXOCJGr3RYmaW+R4D7yLkNqv0DAXKs1kE12Dkyp3
KSXJKwrwX8MoZBUEsQo0YaSeRV8LV1Bod7Oe4K1Q/7XS74YoPSNGx3aNT5+LvtQOSMRTgsM+DiP7
a1AjneMaY/WtAhHO0aLcCVHyRZS5yXu8OY4Dd/ZO6wNvG1bNDdW/6JiYfboJLPnQq7lxTFIA4Aa1
xdoPiiuhReQU+Ga6RgsE2xs9eIzCU7/PWwm0aZckt+J3fcBAhRpef/Q6OkSUpGizCTA4MrnxH7EA
RQAtaO9VVYgOBjpMh1ijy6WU1BvV5ISnrwJxKnRzColNQ4ZRH5sBGIPftd51jarD1qphvJJ8rxCy
qZHQT8LW2vguZXtL/JpHMR2NPOruQtfcJ9DsP2EXjGdwDZsnC2HVNFn4HCtV77zZZJQn+j0YGaPk
ptPo8/qmuqbk4K9jPzv69AJWOgWPVQKVMypbEoRUT3aDMmRXYWy+diRNNjLUkFqs0LJbC68PBG4z
G6g9Yvw6zzi0fF+rBlYjSjBOKdbRtzb8FJJiQbsKpDUCvt9LBb3Z2ndVp6cIC+7EJztXwnsMgaAp
8rZjKyFA4pXVJ1jnq7ozqNuF6p1mld1NPcq8ZX4KEo9k3eBdWw99SPPX7ECgUH01e0r0+EI1h/i5
PqXCz1QIDkER/rIsuSYhEQCZxlX7RehZZu7pEJlopdTlS5mfOhx0aHmgHfNThFZBl8Qg7ehjzxbg
7bErSIX7Hmh6+mgIgnYf6B01EpkZokcKF6lhi5tf5QrhbSnyh41qgga3CipzQfikqV1zqzICPW9u
+XpPXkGhSKpqYI8KUqCSdlNwqq8QkfkOEs7uIWR+VbmwS0//Tpdbehb68rvPXQs37MWHvvDSddFT
k2fWQQOABrugpo9umJ9p1tt9DKYInfvhczv+U59JPD1ctz54Jxflfn0QofrxLwFp5TgVSNpEiBw/
BN43zQB7N2nN6MYrm+/BaSAx7gXLqSl3XqkpWtpomtiCEchfAeHsT0J66E5t/xnRN4cC7kApKIzQ
bHj0sWHcwLEr96lF+zbNdp6bxUdRpiovGciSBR5yvFmjXacULu8H2m9HEWkZnUJNTSHRS+gYjoVG
nRu3RvaqUEe0uUYeOHSvJyHSAG3SOxWysVyoWYdMCPx93EBZCQ4I5HJLlsjqDSR3K1/CHECu6s88
xn1QsQoib32e7RGX/Owmp+gAryfd5mWZbkC8HXnlM+o4ljYyflwrw8iov9OkEZJPgZZ5WEFxyNAf
gAnmVy+hN0hHCbXxgMwmPaUxL0mV536WR86Az5FIaaIWzH2Yt9aVgpw5pBLsXHzvIS01/akG1gRY
K8EHJukRELCGK/bqt1jQjUMIZDrWA4EpTK9jt3msXBeVWJcdW9Utdhhq8nWQEtOBH1u4PWoYAG77
IhYOAg5LoE0Ng1kos5tTv1VJWO5jic9hqOhYhgjIJ5RldkFCgdULxetuoOnApzRsJSrAtkna90Su
gaj0VOOw2liJUgqdPDAh7RrRk5BTM+ftCT4w+2zhTLf1uazFAAVbAQHWTWzS5IKhC17QPySR8sq6
oJ9L2T+UVWxLy8TRIt9Yl/WLqcIuRbiJKgO/yQpVahxIav+XSSIhFq52ozc/ZEQm1qEUxTtU/pEH
CrDzskogyIoJ7KVLn2rUCLex3j/zXBM2GqQtu6WDskb5HZ4vgvcbHOoBvJT5mExJx9rzM6cF746e
C+hw9Ubpy343pPJX9Jahv8jWHdcLZRizqLdexXLrpM4AHh/lV0b5xYBxd2PKPYXZuD8EwBHHLDhc
55oApIE8CTXAjSiKAegSNBMNv/8itMGj2Y9oi6qjR0YhNVaBdcSe7ih6fDpUXHZiMSDu1aI6/nal
nwwaorWIHErl7gbx7clEWghS4JPZsog8IwlZZDRcRJ1KmS+xXFvKI9s+Lr+3JvIS1DcPppQ+KS4u
YGKDoi31eCrpoveimzyn0HOLn0wyFCp5o75L2cvuLoiV8qrOSvlBTEFv1BUMZx+8A09qzqiULkrQ
l+qx10JKpRAEOl4Ldheig4M4wNtnK2qRzomQPuYp24StG/EyRphdDwW2NPCpqzRsNwpC+w+9yNyJ
HTLQAcAouG9rJayTdcGHX2PVNTwKQQ+f0N9QhmoADd50Yq8ewwx8BNBU/wbcHa0KEV+9dvAFx5fM
W5yHRhidUTznmrIyIvfZL4obziFLBbxdBjzyfV4x60wXALRqrk6xGEM1OB7ArqG8WzybLOUqO2FK
AXw17EBPKWHq9BVO3i5Arq02lPqxPEX7BncYIW+U+wIvqXXWH3o9NF4b0GBa8ZXuYP8DM10UllwD
OSZSXXKnCscNF/0Q34+PUiQ0m7x4CfK4unYxA8RZyeWi0WnwnxRQWGlU6A/pKL/cyxWyUhDJekiM
D0YEIRQnl+CIhoUlfW6qKrkTMz/anTqpGOGYdzUmEY+tgSLh0IFZyqlSXhfBlakMDjq/YL/HPEbW
D/iSSN/NluaTQECwfsJ9NR4foSjlN3nYli8G4CgkO3vtrvFZKEKFfK5cPkSBR2sZQbK168feneDF
ByE8fU7aU/I9cOVDcUIMR+y8eymhaJJpFmrDWFmOD5XLsi4fHd2As0uGiCWMzJtZejNHOxMpAlsa
GAYEzjWdPIo/9Pu9xCJZ8h0EzNIDT9Foi7cDBwEAhwz6hptCSij6dldJ+s7HbsxprJd+EMkiwV1m
srktanQmvaCX6L2pNwbS0Kt2dJvg/rIrMu9jBgjDqcqSmzaP24URmaOO1DttJwMgka6YMjo0liUa
E7sI8DiWFKaUJXuxeOxk41awYJLQ6FQR/FhHnUHxlOt7L+BddhKSDUd1sGVouaWFiGSJ+Y2FC4ib
OHIXqtdSCCbUDSgyBDU1/LJEczsZlGcwLMoBsB0qI0InbL1Y1m69phmdCNMXdL9LSBT8l6DSfldi
ToE+VJMjPoIHc19pSnpfxl52iBXWAQYy8RV9uK8m4MoDLxM6MDlyKk1lUbhFhd7r9dsihj+sADmz
Y0P1rn2hQw5WRA4mj8XvjXrqwKsCET0h4bgL+C0Pci9fvf1VXflansxyX+ZwdmmO3hdR390AdaZr
nVr63QDfRAPEf4w90FcSktP4oDgVr5GrWEula6McTAe9s2CN+Yd4q9Gf2phqgheaKe/zHlXBvgZJ
fHldKh/Ed/mKaPGpMoqFymiJ+17TLKPmE1KiDNaInt1VSmHuvNFlDwrJUfBgRbh4gh5lM9kioVVt
Kp+tn0jKqKoIf1wVUfnhzkgbsPcn3ALQhjQ7ztFoV8P7v3ExwfACfGkpnOGCNvgoE7Zf2kR9gsPV
bIK68O1OrR9zzoxCQa9UVyqQ/yU6fyXoPHWIq1tRbrfoEJpLbidzy9c0cDwSNRGRZm2yfPWyV0N0
TMePDUee1CbdDlle4/TSK9zgHLODT23VOKkkoK1F5Vvjebww+9Yo5vR+E2mIl+GRrEq6jOfR+HnO
jgVok2Krey2ItyLi8PEERGdBHyHiKz6PeCaQr8fiVB+NrhBfqmb4BOMChFrX/YQ1/glmuPUlNvzX
Ts707ciyQ/06h2DdIgS4B22Yr6pBhp5GdRtgeLxGLgqVKIEEfBDqT4GcftMHuLWGig9ki6K4ig8V
3E7opxmYNyjl1MXHxK+0rrj3AE24+AuGLXIDSfOr5Q3vkPKiNUvtJlEh/oEEJAGryxsQQqtSD2GH
tAGyZZ2T9327V1wIKzUorQE6pq3l+DJpFlRAKafmIFOh4yGmr2GjP5+CL70HllaF8rmOQpg5laW+
mD42SRH/tyuOHHoaadVAIUpLhW/jR0zxYlrV5Ocr8GUZJUio8D2U8gGaYMQpgPXOg0f6iGQKmryD
eEsBj4axTz8aEjhcV21XlOhk1hJPI9rFbiryEjBVhcrtswiWqmcAThxg1lrHPsAgF8G0RLecphFK
GzmY0dz1G9Dn0CkLqjO+1X6uNUyeUOCnXp9ZjhjoT7C9gQyh9BKMZs0l7u5R2XubaszmPS87Amw9
Qgp7iCVkzksPo1Tk4T5rJgyg8WQh265QqgI1WJENmpz3tQmQE0hQgQDewYjg2+sddfjQRKpCjr9n
sng3PqgjuTaR7wFf5KpGx1JoILUL+mGQk7uwMHvaPu1OG/RvYoGij9dkt62B0W2RfFLF/EsgwLjr
WlSEFVD+Xt0Ga1kjrgyLB9hudiujzjHwEi5hMaBek6zRmX0sOwnsnAxAt5Nu8jjuQHb68YaXaFcb
TK3eb3EDyTZwk4AxouTaqSgCNFpOA7mmTttiPQRfA6WeNPaLLQ1W0NS4PHDHVOZtGj5rRRZv4xqL
KEqPTlyBVK5zfjfTSocHnmLDg6nCx+1PYXhAmhlspP+UoIu+yzJQWpkgule5zPfsqD5twF2keHy7
HTqOMqpCQbQdvMa6gmcq3MgyzGy1TfeZbsXXnjvE1014H2aycWDRi1dVqiAAISnkqXrE8qw6ahpJ
QPHl5Ed0XTRZ3muS7N1YPss+UrPPoYTMQ5tSCq219XiMWlxSiILqfFWe36cUyFWmjtgvhFpHqh1p
XgtJLrRuM56Tt35jPKYlGAC314Fdj2gKMdJpuZ3KW0sFKBAAinESRU2uAk99UqTWv5X9+FfTx+be
PJGYeVVyW+HqRwXSX2u9fBPVfrYNBR1xFs1PtpIEKCJAFGEPjXZkZwPxthCH1V08KRIQF/TbrvuT
iM4zrckNrUndMZXmBzR+YDcJxSSsQGQMG382cQPYpVaR21dL3dyYgAykBK8TnOP1ZiV3fXOVIGCA
AgF0g5oXhBRQUsFz4KE0KVV0vn6U5ZFsBRJrrcfy17bWlGtER56F9mQekuAE1MtDWiv21WIP9rLK
uj0u8ONSIKmomr7amSapEMAZD5/Z5GunF5gDgdhDI4GCTzy4wV1S0H1zA0U6wkY3tVqn96giKh/H
v8paCfbBScjWplvdhQrvMRAZPND04QkqfHGVgAKGXNk1X8J0Y4A7OrlNf5e5OnDuUIMoeKrCq6Ct
+lVU5929aHpOBXDiEZGMughP19wOzygslndlPjwMaBJxIlZ7IR14C0MyGVnnzKDpxtdBk30hr0BG
NNBOtiF6j0UVfh3SFB1H5asytseo18Jq8DM7CXU+WBsikhAUOBI10okiEWXgN1HILOqus4ycJcJp
raPj6RiliQhgnr5UuVTeo9F21Rcs30T3QzvsqNzikJOs6y6J9kFK7xbkIkLagkY1KuVaEVEk2Q49
/oWNDiMNBL7/AuHaMTQkycVOsXZlRu28yRB8SvTwJdFjxRFygxWNlkQQgtdA6NN3Epl6t9CCikxy
M37KRzvysdR6+f4d7/gPt6+i8hyyALvh1f7+9m0rs8dYuAkBcSNjUuI8iYD1qYUTUkg7aEv3ekAK
9Bbz/7x2/9f7md79748v32w2X9Osp8/oV5P/+T9Pacx//t/47/z5d97/G/+z/ZnefIt/lhf/0nXw
WqRl+qua/q13P5no//zt7G/Vt3f/w0mqoOrv659F/4C806n6lz3o+Df/3T/828+3n/LUZz//8cdr
WifV+NO8IE3++Ocf7X/84w9JIgP70350/Pn//MNxmP/4Y//68/Qt+fHh3/j5raz+8Qfn5t9lOtQa
grYajgI4hPzxt/bn2x/J6t+BzIuoCyMya8g8R/74W5IWlf+PP3Tj75JG02tMr1RRl/FYKNP67U/4
eRYSTzhMyoqu8CL7419Df/cJf3/Sc6fU9+vI5BGLXqdhiTwy+GGaOfFyEHTVHKFlmMSbh1hHXrkG
CJoAhj9mavGfqf6PwQyNtocpMQmiKU4XLfsEqFUT4Dv82Ni4ZaOss0p23QFO4Lp6pse3YNA2vgB+
b5J/xpNkWcXRTNVVcWKeBV+RNwC227ZSly0QdLCeTQun4+xr/3NKz6dwKcpEILprSxReLJ8iAMqs
HQXGhXx/6edPtnp0guDojz/fs/KtTldLL7tvl4fw/in1caLGX+Esl88NHdL1OFFoKwNzf0iExyCE
iQcQ/3Ig6b1U58dIk/Um1routiciRadD7D7gFQc2eFe42xYuvCDtMBcFQ8SJXt4uRB4/w6XFMHmv
6KLXUhBiGodHf5/toYZuvOuQ3NEh09gKm8vh5j+appsqiqSqoU8NLhD9z5JxqbsdNYwStLK/MJXj
TH0cz58R3vxoz78Z0tiqBLAVDkO59eiraV2/GciRLw9k4rnzry/2O85kEynci0I9EKf43K+LfbKR
eXgg2LViWzk9lYR18+VyyI9nkoFpszg6TcgcmFNzELR4iiJDcdqmsrzSdYs30ZVn7pEtdGtvYXgL
scaT/nzlR63an+IMpQ1dvM/jx9JDKPv0Uy/uPRbi5WHNzSTy5jo+VLKKb5w4WfumoGuBijaBLcjl
BmGhm8yt7hGyuBt7zr6Vw1yF/FkAyMnLbhNl4msSjiI92tIvMrM43/0ik62QwV7vxZ5fRL6WXsdP
Gm/hswObQJZ55a2za+2LenN58DOrFTV1UZMUuNoSGcv7eZYKLQUFkrPv/eumO1bpld8snJNzZ8u7
GJNhoeYK1kAmhhxLSKWVih2GAtVrYUsv18HObstB/dINxnOv1A7COPblMc6tpfMxjn9+tiNF+mMD
uh6sJTTI0+JzmTdrqkKSdMTs/nKo2bWk6qYmkSAY/MPkfJFzzBCichh3ZXH0duUW2851+Vlf0V1x
8OleGNrc5zMMVZElXRov08kh4KaDVYg8kmwf+sGp/aka+zx+/gtjoo5Ht1hGzlmblmUpa4KcPaHB
MHYLjuoh24SbaAsxY6sc/F2xDbcLAeWPR6h+HnCiVw473a8LHWC4fj2qnb3N4ivOgMK2WgcbdyFP
GJff5MB+F23yyRJF8wocgTu7Lo+9stEyTHF9sCrFQpy53X02qrfq99kyFKJBa4OIOIHQriQoY7Sf
F0LIszMHd1EUpdEbgxz03VL3PdrRdDVgJW/NrbqOwbSsExvyO2WhjXpb27SX1p4tb6BjbtDi/pqs
l9Ku2S1gnf0O4+94Ns4c5SJs08LODvferr/2HPgutnQgTyK2YMsPC6tl9vudxZvkYUgGZKAaiFd9
rpPtuFrML9EanaB7TOfWxTVVnbt/Y5HObb3zYY6f+2yYbqLgbqEx1cJu2ABQuioAE712B2Ebb05b
oOiHcqE/MruAzgY6Oavr0JUxmyFiBrgo/iYXj5dncmlEk3NaQHKvaAp+vjxy3K+E9MpIFkwsZ0Pg
ec2ZhLMGXkvvJ80PIlKFdJy06lBrN25xD4P08ijmrhuK8JKiqZahI6k72c8uTIMGfFVnD5CxDrHT
XCHigCDnPrV9x1+63GZ23Hm0aaKC+zaMsIpopQPgyA434JW6B2MrOWh78I93/93o3kZ/tuzqqke9
o3yLR0HXAQsXkvMhTen4hzRduF7m51LVeOka+MEhQPf+ew0JAjtDizJHiavrrt5i9gE1pndoce4g
u3xZGNzsZJ6Fm6zAAFUv04dxYyNaZbzCRLbjbX8HODa50dbRxnT+y3iTzCCwalHvUiTq1fvW0TbB
wXzSVwg4b+h37JbumfeNmbeE3VAMTadnq4oKvtHv51JoQx+SCPBtzaCwaCZ7D80UM/zhg7TK6dYJ
qrDwsJ/ZbQYJJVtBpi6hT9/ZfuiLlg8jxnZhcuQUyaxUO0Tq0oab+2ocSxi5igbetNOBgcWTkfQm
56nX4Pb6X4Bg7fha/tGsW9lWd0vH4Ew6Z5yHG3+dsx0AuRkypEw42mo2cr4opGPEIdxxiSNWs7Tf
xtNikh1wioiSaYhkP9I0+am1jL9ukWGxvw2bs9HxX6N7FLuvwELYw1q0q/tOX2E9YBt3S0OdudoI
rujoKXKba+pk+xUJMgpMBXqDNDtNBbVfEB/cOU7RLZxjM3fLu0iTnVeJyJtXrUyxJPkVGre48Cyk
JrNrcXQupkPKOWJNbumqIl3OTI3VX+xFb2ekN3hdXd7Oc2MwJPJTklQAGMYkhFWk9IsrZss7iTee
qh9gLy6MYinE+Odna6+qWiDzOiGaFAcq73EA2XZ5EHPzdD6IySev6FtRqiNCBr3Xb39UxQ/R31yO
MbeDzmNMPrYH9Cn0RL6FbGFuEDi59VBmoY09TSUuPIiWhjM5YQuUrQZPZThaldP5veu7lzZ3Lg9n
/qNYtF54wIs44L7/KJaGdPOQjQTuBtqsh/d1PizM2PwwfoeYnDm4QmpSnBLC6+R1atwgUEbf8f7y
OJaCTNavVPgGvfsxCLRvI74PYZmmbrj6C1HwKjX1ET6kTA80N9UyfWjBRmVJcRhS4Sg1xk1pKQsf
ZXYwZ2Emb7hG703M3HXKevEtwG23eQFmf3kks9/9LMR4dJ9tRtAnMf1jRmKhhdH5VzpODJcjLAxi
+mQLmhipC3Sz6R9GToIOBvoBsK8e/kIUDfylKHHUf6gZDJh2lr7KOKiSrHPjrseuzJAWVvBsKmdh
nkxrivQDy573s2W5WQWhoCTX4Y2E8NY6WkPgXaMNvHhDj+fH5M40xdHbUCQPH+/N96F8pEzaqCON
q2l3lqfXJi/WSvYz9P7z/OZdnMk51tdRDAZO6mw3+eHJt23ubxTr5+WPszSWybQFSiv3fsNYRNgy
xtEtEflDZgwjictxZhbzu7FM9kus4lZZjnMmWLfa6advLLy8pJm1zMWhs+11mVfRm0nc2W7pEymU
TlbU2bkzbEQncpT+2Hq/jBugUTxZMXVf+fentbSUQM2kvSYNM0MBEMWlrE1OtdCn4Iesy/+uu8iJ
n8Vv6Ow5htNLdm0D2KauifrIAxAlbSEhmCtFvIs9TvrZmOGAqC36JxSS7k35aSwNAI1ZYwJWPSCW
YYNrXbi9pZmr9V3EydIXZUBnJowqGzg1jg5jvgiR7Dtg13XjyHb+eNJX7qra/ht1l/Gam+46kF90
J8l/sH+fXIO5FxdFXY+PmW37iRx8I995wIVtKA9b4GCXl6skz0VTKTKRi+szheO8QBKzxQjNuK32
/XW3E9baPTIka/Wl3dULm2Nu7fKQlyBpqoZhTddQqaheE46bMEGO+9Tc+dkn11o6IOeCmDKVVJkT
S//QGgIbgXR0l/V2f4+CR3IUbgGXr929/uSlq+xXeJM47ZW1tC1nvhrIO5nnICczSg2Tr0ahIlaK
RIO/tjG3xibdJleQlN4qZYvfbCnW+E3PtoOKpjPsV5Wz7JDcpV+R0V1Fe0jSP/+N1Thzbr4b12Tb
s3IlPZOJVdg45q0j53Qn2ePGx09xjXfYk3qUd+nLwqpcijrZ8JhVGV3iMZuolNnFHpmsdSOtRWlj
GStjXTnI9tkQlfXUrhdrJeOIJvuPCjz4ZYNlSgV2ko40XW+I2aAjZ7LXNr1+4zkyuhmOuJFBQu5S
0Q42AHP+yoB/B52Wn5DtL5tyDIosnyMjwg8Pdwud3roBRU3kGqEkzUYbst8tdfGlmSvrfMDTUpTf
pIiBKsRGAiFYIQu70r6rlF7jvfYLJaEtJ/riEp45doiJ0ryCDzFJzOQ61vSqQA6SY8c/giPbIadS
2T2y3pyuiRPgkbZdmODZgJQRwXWMFY5pBczsOqxqBHKM0hHXqF6spZ1vSzfpHm+il6V2zlySZoGI
+DPauL7Pdmg30lpAlow7FCbNNb6YtrbNn2I7WeyyjMvxw3I9CzWZSagfSCBZhFK3Fa3GaIvf3Fbe
GUt38OyhcxZnktgYYg9zCjkyW7sdpy846HuYOxt9E9wuTt/sFjyLNdmC0OtTitjEUm6zveyA/rWR
orph9dvtbb9bircwhdakST1UvRJ3MdfSOIXSznI0yr7RZrEfNnMzna8Ka3JH5DQach5z4xpsbHzP
1t5u7A2Dn/xqrqR1akcb9G8XFv7s7v49l9a4Mc6XIgKSCIITtOUoxVNgLUYOnKvgGfraUUGlYAXK
dvlAW9hv0zqREeVBlo2fMNy72wHYJUrlt/leXvkHxO2XspiFBWNN7otCNQmnEs3aoQ3IrNKu3Yq3
1PM21RbP+4V4swuGyosuAbOCojX5kIN+CjJLYcE0m2Kv7HBIedtziwtmdlgmYGdLFGWYGJMstIvR
3AmL8VbYjN8O+iH7wLvG82ibOMLd0j6YP7bO4k2OLSwmGyn2uXbbNY5bn4ZdcTXGQt4L3s3u8sKc
3QxnsSbn1inEP5tSJo++6igHnxT3pu4fLoeYeytZWHT/OX+TM0sqta7AOoRW7S+ocIg5OiDB10DM
NboD5qtoF+t+t/TVZh5Kb+1hKIE0yD602TuUgiVDQ0nHU9AOsNV4W9BG8r7gvr6WpW+Xhzg3i5oC
DErVzDFhGVfQ2e4++aVuDJKPQWt864kOoNUVHYnLMebeCOTqv4NMdlctYnItlQQpHXdLG3pj2sYz
MqyrEaCEwsLlcHMHFm9M3raqrBvadHOdtF5UdDfq7S67Lrt1Jyy9ZOeOpvMA45+fzZkOCqLA8K63
5W22R6aUJeHtrS1Hk7OcQM+18q3zaJMvZAon0RPHaHj0cegPO+3ByO3eEVYnO12jJSTZ8V5ZQ0u9
dde4VTvuw185rvCJo3WkAhFCP/X9gOtcduEbnyAuGz6IbNWOhdcUakui3pywI6Fhhs/OX/iIv0NO
r9Qkc/vBiAl5ciEgH+TFfG52lZwFmBzBwmmwZL0Zx/T2LmFfI3P3gNcWECvopxF3TL20MmfPx7OJ
nN6lnuK58lAhYtYfIAI5+Koaq3ZD/d0W9hiCXZ5Cae4RxAPW0FEJgUs5Pf3hFyjoK6GBWzrGaxqv
2g7zDQdFN+/gbnTwgW1pZ8M2FxAFX9cLx/P8/P4OPrkK1M4SapAR6LVVn5v0U+gv1PyWfv7k+E87
OuBxxeCU9uqk7vLT0oN8dpefzd7k7DcsLFg8gW+VHM0DshYiQgu2/1LarEkniVA8W0gK5o/Js4iT
bRbBAnTzkCnrNu62XOOB7FKlwgd4E2+sdm39uLw+Ps4g0HZVpg/Hrla55t7v6qAws0z0qHPI0lc1
uOtQLrkcYGa5jxF4A9NeIJA6GZBRoTbXGgUThi4lB396nbzIj/JG34U/l86omRrfGMwCBMdqH+vN
74dTIsXu+iXBqMzb1mek4Q+gf7bpPtzhaLeIFpufvd/hJssD9X/TE3HTsHXhMQ9xg1980n9cgAwI
+KxMfmiARp0MSNZKoUYGd1wOxV5WUb9zorVKOoWNCFncpmqche+1FHEyplIO68yDt2Snv2on2oW3
NTKu0ip9u17qlypZWvHj3fX+7fl+iJMFYiFWLKs+AUtnLA4h7BfaUrOR9/2GCg0er1fDUsyPh+K7
kPrkrQanxiX5JmSvffYRbquOenAldfu/MpUse0ujVAkFaHJrG6KeeKe8HkfWOiOABcXoq+ytwi7Y
S+DdcZo+TONZsHGtniUkoRenCHUTTN6aB2VX7RC12hfbpYx75oDitaJaCmwYk/+eXspFERWpYuDN
BdVuxAGVW9xmPqGD1tvuVbDxt39hEs/jTU6oBm6ZBR2en/5c2eOrzLzLrtpX4J9bsIsPC9HmVsZ5
tHF3nM0i4o41mjBEg7Z40/PR/Nd83V2pTzUsTztcZVv/Ofy6+Gaa+3jnYScrxT/9a5DjHvB+Nba8
tl6a3Gl24GbAaco7pV8Jh9iObin+LO3AmS0vUXXmdJFlPug0R7Agp5qCqoxpkLkdmwXmXtzDs2eK
reUpXoo2SQrwyUlwKEQBZ8x/FJtc1oGOuQ5XIxh18VG/FG1ygOLVoeSGx9gKmo8r9M4P3ha9JGOL
+PEGENTT5QX04Sml4bDLm00cky3mc3KYNXKYW6HctfZJhuSKoDndznopSVgIokyOLz/WTbEQCSJ2
t/hjmNWTayxkVh+3+TiQET0D+UyV4EK83whpbgoZfwNDU2OdUD4bdvIXpViffvUb+OpbfQnq8mHj
jfEg4VAtB1j1gXvgQtD0kCQmDc4xtWi/ta3E+XIVLuGC3org785JAimA1yU4K+Q8U36bKGU+MvVg
EfCkqK6g7qGZImX9wzCkP7NMccnwUoyHigEHzArChVo9/udL5PwXmBzUZVZElV7wC9SZcpTRvi1w
p9SDcCH3npvQ8zDjIjo7yXKtiBOeA2AuUM/1fvTGt1P24CXF6vJopDEfuDSfk+3si4on5ynDiVZv
pcFVvkUcYbzvyrXn6HZ89HU6gcN1v9MUeyH4eC5eCj7Z3ZYaaQXfG9RHssod9aA6Y5V8eMAUmwYr
VoQL2dHczjuf1ElyZAEu6sDBggEpomddRPtbwaG8Lxcmdf7bcbvCHZY+dh/brMMoCey+PZjfT96z
hEq33N5Yyeby9H24dd62wp9hpuy0Hg6+3ymEsWrz6OHqdyp9/DLyVY8tj+VhJ4O2ii7H/ykMbBJ2
cqOXYRPUVmAB0apQuYcQX/QQzxemcNxFH1fG77GN98LZ8pfNHlXvnrFpiQLkNXTEsltYDB8rg5OB
TG5t6D2nk2aw9Ptt7YhOvDvZAWbWdl3Z9WYkwyTpWgidpft6fhH+HtrkABlapITNgqG5g4vA4G2L
r3S6WHyZjUKKCoaSe+AD2huSMUK3skf3SdGQhHkIM+zq8oVrZnahnwWZHB5GS11VGwgi5buhRtzr
V98j/L6/vM5nLzPFHMECmkUZfJrghFmPAQxmELb2qFlwiHBbtKtVgsqkjXvNXzslzsJNRuUpfKJE
d/lACjop5VZRP6vZAlV2PNk+rO+zGJOTTxKRE1ANYshIHUjdY2ix8lAsLVCB6ryFDHF2M50Fmxx7
A8aLYYtzoS3jeR/3yTrLFo6i2dV2FmGSbmiWmyIlzXB899AJa0xnqnZhFcyuNQuuiaLB9oXe/v5E
6CMDB3t1ZMz4D6l6FVjX3rCJ3afLa23uu4AQR+xKhSLHq+99lEZRtcYawPxoChpfqFyWyqpSfyma
ss3qv3IScEVYhqaC5eNF9j5YVMknyZISGuCmiZV0tO+j/iY6LZ2lczOn8uiTJBWtA0QI3ocJLCsJ
3BG15Q8RkoE/qialn496+gL/dG6ZnceZHGxyUqBbX2CjmSTcRf1tHGwvf5w3XNt015xHmEzYaSii
ti2JUNjirxCznDXWMmNHDPO3Q+NQZPucfFM3/mHkFmr2QvTxYrsUfXIuBBgTYJlIdNl1in29xUMB
Vtq+czB9Wu4Uz22p87FOVmJaqIXojrMpp/2qzFzcAM1NuXSCz0XhSIVYIlsjmHSyq7STZxRZOK4N
3GEizNgSNPgklJguz91cGIMKJZUwsFEwlN8vwUyrjSSSWek9xsqIbuKjiu/GwvIYZ2T6fQwRwU8O
CBjQ02Kor1VIjr3ZuGZ3fbOrsyfZepBptSTawnDmVvp5pEl2Evll7uKBDig2+REpB9ThFwLM5ibn
ESYTxjsLBCy9X1sRNgoeVOth5dvROkWJ9av0FbCvU+Gns1rCAc1/p99TON3CpXnSs5awOqZDXrwv
U3S6lwY3O3sSkpAGoJ+RQ/V+MYxeW1pc5Mye+6iH26C6v7zYZteBRN/YEk1N5mh+//OVpITiHGf8
/CgAqgmOqIqLR2gFa7PHCzJYemzPTtpZvMmk4V8SYRpLvDj5EUhopwkDgsnfLg9qNggyjKaGzI1o
TDuilYaNZl4TxJO/oFEK9yIOn/67EJNVjchdFOUuqzroby39UA53abrwql0axeTTWEbcir1BiKb8
HGJkrz1I4cItNPv1ZZWesTjiyqaNzrRpLU+ymCiryL9QN8MDrcPQN/j/pF3Xcty6sv0iVhEMIPDK
NEHZitYLy7ItZhIMYPr6u7hP3bNHHNaw7PMsFXsANBqNxuq1dlYqnsH25P3NpP3X3LKemla0kQPY
xNwgeFWNRzgfrl8bafbqhvl3SEvMUB10+pQn9bxhqsamChD/vPqbTXNiY7H4FQQNcyZhQ2Ovuana
GgSAwKQH+j0nydzLc7aWkFgnthZeICDpUmfzhjGsbl8B19JBBgr0sH2+0Qm37m7/Ls5iZ7aJyIKB
I9Jo6pNl3On1tyzdcLctE/PfTy6q1gBZMDkHMz6UrmHciuYbMz4vz9e6S+P6gyOUWmBt+GrDBGua
kGCFc1HbBivhFdFvYv13Du0P+f2ypfXR/GtpcVOAjuQYTQUsheBct0AnGQGA+va/2VikHDMVjKHP
Nvr02Ol3/eg3wUaJYt3B/juM5QPRAO76DFhanJ7GTzZ5GcTkA7kzt/LR9X35r5k5YTxZ+z6ZiCxy
mOlAaS6fQvP98kxtrDtd7MlwGMx0EJipjgHSE4G9sDm20Y1lupP2eNnU6sJTDWhn+Bc56ygyqySL
oGiHzHpmOkIeKFrhDuYWLc7qiE7MLPyLQFxYjgJmSP4dsrMeMwFvRmNRlqEkt+EEW7YWfhYEOrTk
5iEV7Dmih17RoPj8joafWZXh8uytOgKou3W0FYO9e9nbCwLrCTT9Le6mIEoV8h6aTPZlC6sefWJh
/vuJq41mxcEsClfrB8hqBH44ItoohlMrf3NCo7cM6dMMOVkmZ4bCWKtmYHI02K3ZQbHgARoHl8ey
5msMrCZ4ljABV1vCsDMmpkSZMFvJ6IcQc0X77axJftnI2oSdGllMWKFB3KdMYaSFsob+SQpcfaPI
GfTX/83O7IUnCwOKcIo0Hedm2SYAekAMOzfMg9JB7h3qcBuDWvOz00Ettk+TkdIYFRjTM8j0VOQ9
iaC+dHlA6zbAuAHmYgLq68XhHIFWPW8STJxZfR8gc1sEv/43A/MPOJkxrQjVvihgoLTeiHmlqu7l
76+v/L8DWJzIOQXDPcTYsRkLtbMzdP1DhIfcRnUDsWWx2RO3Pl8UjVpzKQf326/DsaYSuj3q7GiQ
J3ZKlCfJ3gZ8XN213kwUle2g/n15hKsbiOjMBJskCC2X+QDkEvq4LLsBmlpgSxAlXheuMjDc/o0V
vIECvELRhL+Yx7iUpFWbCSGnuFfqGysFR366+wsbBiImGDhBjrlktYAGVdaCYguKk/q3JPcn9UMR
W5Fg5RyY0XNI7U2mkbOGszGsmiTIsUCR9osorln+tKQvGZj6D5cHs+IJXwwtHNtsg8icWhiCUOZI
nTDYqBmv1cFhAPdmagKBeAY5Z6YFjsoOBkybvEGDzjcDB5xQL4Zf70o8wW84wDn2C8CXU3vaV9eW
YPgvmYQ9yBodDEfu2iuILds5KJj+GGq4MLWIOtpgGg0dYQrN61N41bCPy2szH/aL2hDKXLpKZ/Ar
P8NIN2qL680c1aID6KB9ftv7zUHbxH2f94xiHKd2Fj6QSiMLwxp28pfeCzxgbcHdhVfN+EZ7LA+K
F19D0Q94kK3a10rQo2g4nB/gwcthLrkwp1gzw4AhJBREAZOyy4n0BHegHXJ5HldCD+ygsgKWWTSM
LjvPoz4JLcj7YB6R6WTy3jLfNGMjBVn1cw5CA2TWuolUZOEMEAHqRNUhB5knUfMglObFAGfPnZTb
EJO1XXtqbLFidaTkVdXDWKN/r8t7Q/P+YsZwLmAYczPAMqGy0gxq4ZmGMKoeeHuftoem2Jiw1UU5
MbFICxSS6WPXwERG92NS23oBytVsI1SvetiJkUU6HdKSofYOI0x9UKM9SNhnCGP2xyQjJlgG8Gyp
gzYf3AbL9ANE7D2GYCDmiF8xeIdKiK1uxOmV6bIAM2XwYLAcoQj5NayxAcKWJUQ5wX1qQspBQrgK
PPBM9y8v/Mq588XMwrE6U6g9mzASlZrykINr9K6ARICTD/LByEjrR1bebiRv60PDPcFAfQVPSotk
hEUApXSQcwSiGsAiK7qbwMwJMqqN9omVPQNy6RnR+k/es0QXocA25pqYZxCyEgSlYq7+xRpBc8YC
Oy0e486Sj4KnE0kJA8OBgCI6TeFquRLym0wvNjlj52NscTZYp7Zmzz9JSJVBlMgeYEu5Kq7/Q9UK
3d3HwfvLx2WQJiGhAls2KLqXPeJ6rkIIaeTITqXlSqijBG3kVmnkXna+NUfA1Qog6vm0OyMoE5Ti
WkWwQhE0iUDoj+imPkmz3ggKW2YWGUIeNkrMOMxQKmxIuNujfl0aG3nPlpHFfoUCTpsVFEbGWrfT
3vKr9gAxro2ts3LqgOYEVWOQp89AgyV1sFVyJWsrBbUvyJpcGw6xwV69A1+A6kNkxt8CjZ7voa/m
Fl6nKXmLBmGY04ffovoJwbmNAZ1P22zAYjPeF0fPkkOCxiniWo6OrQpXkFmW0AD5wfA/Glk4wDAG
vEQHAlo4jG949rNFtqfK22VfPj95vg5ksf6ZoUeRTmGj1I4W3iXAmj4BR99uofXPA/ZXO4uA3eqp
tMB4ihNOQgA2uyJja+fBD5r7lD5dHtLW2sx/Pwk5JmSuAyIxpKy6EXFvh/1u+nM2dnjzqQMsPAyS
gxZTYxj5DzKf7CHw4w9HMCLuoLbx7fKIthZpntyTEamQ8kiKHMZo+cICtJj1YNyQrmYWf+NxAJky
hhIV+JIXU5dlHDo8IdwapBReldxMLforg+fLo1ldH1RAUAhjoEhfHnBNnQ2QK4KRkL+G5qsWP7fj
Ruhc9TaUC/EojiTk7FpaxrWlSyMeXU4PRf3QNtLNwas2WUCaBH9eqcbNF2oWc3somZtRvq6OBO2n
bkQjIPCtaQf6z3GLIuz8fgW2FbTjWyC9MkCKuTBApBWnlYpOq5CNxyrfV6hWQ/7Rz3h5T+hjovdQ
zg7++DIyF6xnhRY0MoChapGSgvFOGYrOBDicH0rzXpCD8sfCEHhAPjHxDxz5xK0bTZuGSgLtDhmh
CGDqWoAIK9lK21Y2zxcri9kLeJ+jEQ5WrKZ4Mnj+c2hTTwuFh+FtJAYrxw5aj1Vtpt20QP2/3D5j
UBcptMPcaXgNiztNcf5453z5/iLoqKOq9kOP7zNynJKnXkH/80Zhf2VzwgRIErA0ZGYS+urM6P7J
AaBHT8CI+3ReuG36wvlW1Wil+IHPn1hZnAZ1FBYEollzQw4yQ1vcsUPvGz692u4PXgkFX0wt1kRV
Q0Odcm10od7itBANVtIbKSM/Vn+VW68iW5O3WJ+ihBhOPk8eN35namZL85seWRsxet3J/l2hxWGQ
FrgYKfPc1Yk/qM9duUUitRJuvszY4sYbQLXM7ChmrLae9aGxLeM4th9Z9obStSvqd7PdeEle3aEn
3rAINVk0FIOuYkSmrG6sGNRYNPIlKT6JVjxc3kEbk6ct2kOCgSGSjjCV0dpJp9uQbz3AzLPz9cLz
xbWXp0E/QIrXRM3AbYdHI7lvk0cJZS1jvE8p8eJoI31fwTLN5tCiyuaTdBZT+pIacOi6pZaCxdJM
Wxxyr9xBYCxzA7d47X3zWDN0SEWettWpvT6P/5pdpKaaklCWCARVKHxCWw4X7y2y0nPWpPl0OBnZ
IhJN/aipZO5OQg3hOnL651lMQb2DgGFgJ3b8CF3K75edY3X7cuTzDBInOMoXc5kaqQYZPQxqjFM8
ovoC8PV62khNtowsZo4FNRoRIZfskv7VbB5GAYqYP+Z7nKfuZCCLqdN0qyyQFGF1QANXTjsaGXbV
+Zdna3XXnhhZxPCxrGVEc8xW1ulXqRhvMs58wrqjMciXy6a25mz++0miwAulj8wS40mg26wiAe5S
aitsC4S6ZWYe8YmZKakTyxqwNP14F1fvCjnS+Ol/G8kieIMMNIKIKUzk9YcRHbPhrtxSKdsaxSJ8
dzLPunj24sAajx2NdpHMnnRrixt5NQKcLP8iaIs41tRAwUiCuWr5UoS/Ls/UxveXjXxS9HUdqhhG
nFC7qNGfSL5dtnDO//B1m+iL/V4GhZUasweLn1C23kdOs0tvInTgUzt9mnsuoSO31zYwTRvbZqlG
XusVrkXzCZQ3sdP2n71+H5Z3oDXdSBM23GAJTFc0tQmL2ZkH7ZcOMnYNr6dbFarVTIHjyQwtAxaI
gBY+EGdVmfYqbHQ1scG8nk0fOb2CCGYJvFbVPqpbx936oP5rcAkIBNVWCOgJDNIMga1/inXQXG5p
E20ZWbgFZ10q4pHiSE1ew/GYkO8xe7jseuvO/e84FodA2CuSThzj6CHrC6J+SG327mUTW6NYnAF0
VNsRmgejq/SPSfJkoBYy/MUVEWcwJKPAyGzhLv81XiZ9Ktt0Xg1g9vPwGMsdD/Z/PopTE4tRhKNh
hWhQQkZNfg8B0NoaCBecyzZWbyOnRubVOon7aYAO73CCEQDmPMuf9up9fgidzNsmNlsrhIJ79t85
m5ftxJZRqGFFIyyLdTdcGx407fHoW/+obQHJn61H5rVYo+H6jvs73nzOqq7qQMCOlDIYm66NCO/L
EbuK9Q0g3ZovnxpZnprWBDBYjhGR4C7jj5PxF458+v3FkSnaPjJAADK6avrIkvtJee2Jd9kD1vYK
Lu0WR0kPHL3Ld7FEQqkdff6IY91VK2wmejvpni7bWF/5EyMLL4ujutPLEkYaT/uce/uzKwtckmgc
A+Fp+nHZ2taIFm4WQAa4t2KO5Iwdav5Ektdx+PkXJkDFDapqFb3iy2wZ+hF6AKwZronlXdS/WMkh
3QqTKw3pqKed2FhEmKEJ+64yMIyEQfz7mgKSU1e6TTrwNSfvo3Cb5E0NNhxuddcwnaL4ZYHKY3mq
RZ3CMzTbIC1Ic/Dxe4Op2nTyi78Kn//aWR5mmNWUJTXsDMNr2t1lVLWF/nh5kdbHYqlQ2UM994wj
h0UxA4FGPLmDDA5mpgK0ML1FcXfD9XQjDqy6HNRf/t/UIu+kQTzlooI/DImyT9pw31nSY3HmXR7R
arQGYxLYIdGBAA7AhWvHEQSzMokhVYJ+FhXeEvgsnG11Su+Y2bjPpXEY6jscr+5YQicgUTbKFWsD
RXGMgCaBGoCJLc4kPUjGlqj4AanSPCQGyGvq6ReXf3OAz0AkKImCt/isEieVqENfcTW5AZvmyAQZ
eMtKi4NoI2ZfntM1L6HzYxbq5SYe6RZ5nBZOtC5FPbmJKR/Q/eUPrPhZqzmegrqN9HeOcsvyyImp
Zc23DLtINk0Drk05vpWCNo409W7jRF8zArAOGppRQDhnhpJVleWEYDxpTaC+VQa4pcTJFn3X2qyd
Wlk4/CyENBRJO7l1wJ/6qvaVIiKOmfyeQG60sULnIwJXI3RbQKBi8fN9bPRTIEEgOaFD6So0vHZ8
u+wB5z4NlKAJxg+ArCFyvTwBwbpB0Jbdqu6kAolW3SmEXJX1FiHGyii+WJn/fpL8iKjUQqnASqkX
+7EVII3bSnnmSf/qX2BlAVcn4EAI38i0vpqoM6NKWyYxEPP3mNxKdH/Hd2UsnIx5HM9Al6ft3AVw
EBAOFgA0Gs/aol+t5X1otjw1VTeJC7tudq31ENY3Y7mxOitVvrm7Ew49c3rjCX2RA0X9rGPQwA69
MRsP0uP63g5c8s7umkNzDWmtTdbr85HN4RU5PYdcKvBoiyjbzsyhfFZtbEntQe4QjI83CkRdYlC7
Xp7Dc6eAJWC38LzF8GSy7D0HbTi4oRO0r1rDVRw/I8Jd/v65a3/5/rKQYEyBkdYFvm+MhzDzTDCq
ahvxZsvEwg0GfL80ZxO0e5Zx5pRBYBdQtL48kJWJ0pEIo3VAh/jy2YFQ5SpqFRGw15RD+sbThte/
+L4BVKAJXVTc6RengJIPw0j6uQ0if0y6H0z6l7+/4lK6ZqFMraO0apwpmwXoTan7GHhkM78T9ZOK
VmVzeNaifmOeVlbji51FlGFtI0aewE5B7tX4Xibf+q2HnpWlAPu89Q94G2fMkr1OhqEQY10h12Gd
N6HfmqobKLCVNAfEBScmFqNQJ43HTQETvILa+8yiyx1l3M8IV7Hbwsv8k6x/DZsgY5n1kYF9nkls
Fx488dwIUk5QwtGvYw668puwfSFpseNGsk85GiKsAzV/m6a0awgYtL07KMI2kHfxUdqTDv3tT8CI
bAjaOu2wyVQ2P8ssfh6MA6kG8TtGzxp0EybqPE4a0F7trDfhD/vuWB6CK9CTbOzkf943v1qi80mr
srlVC+FoEWm1pOMctiBF8ahA5MftHsne8sInlM+KbyGgSlvg4nNX+mpwkUWk2HETRTHVHaZXTfst
p2+Xd93KvRNZKtQEEVwBVzu7AnR6DERhyzQIp4DsYEZMh57ixLrzH+jVFg3Uqj0ED3RPGCB3PEMr
BB1HQ22e6q5h4ukQZA4zf3t4HRB3yP6R9NmCt5/vd0DKEE5mdm6Vn8GzFaMkoBvJqDt0TineVe53
W0XblceoLzaWdFAmHkTNok6pqz6Yd+WPmbAycrnTjnZ6PRPlxJsQttnRvjoiCqvw9FnzBm1cy9TC
6Juil1pvuT35XrBP9CabaunoRmdbW7pqK+nFbAsk2iA9w/wtj+CYluFEctgCqyKSi8zV5J3iVS7f
/cPkWz/n/vbD/MqynRpdnss0mZC/R52Fl0ufZpltgVIy+vMzkwOHBSz9nDqhQWFxpmmgByshQg82
o/i1NN1869K74u2gzcFVHUS3MzvGGTan6Zt0mhLmogXS4yrfKWbtjrlit/oNBSIwSCJXZcJl3S4C
tGXqt0a4Mo1ffoD2NQUVhcXTnsf4Ab2yU6X10rXV4OTttAEMWdsCUH0yKcg/NHaui6cPVVNhnZhb
6C9VwIOrXo0fzKLZZ1CnppXuc1rcMnpncGOXR4VnJMFbRZnfJfEG9fR5yORffskiZLadmVTEShkA
Vwepv4abbydne49i082X+xk7hnvxwmsGo6Blr3TMJdbglRAIUn62lWUH9b7dCv9rpnCDgHAt2BR0
ILK/Ll9o1DnLypCDYnzPhdd05dNgBEBASGdQlcfLZ8HZxGFc2N2mPmsosrN9ziumllRNuDtmt4Re
hXIjaTnzxfn7EFUjmokRnfW35npZ9TnrmZvVzOm65hsIT55Vc3IvD+N80y3sLBygnrJKxMPAIA/S
ucQFcbaDxhyon2Re6Osb94eztBVFGJ3TGfeP6jAC5dcVIjwuM5pihaq092vgRRJVeKEKNfFpi4Zr
ZX2+mFqMK2UimKzZGVQu7K6BFvWUbiTHayYMYs2VBLj2WX+wBFuQwtSII924N4NrkW6szYoLgBP1
3+/Ps3lyxU8b1HRajiGkICNiZHTA2SL6P314wpKcGlksSaUqaVdqGASt783mnuvfMyXemKh5j385
f2cbGu4qaPbAoizL21U6dIrSxNyNis7nyXCMq2+lAP8w37ddmthUds99WXh/7tr6XIdBBwPoLdGG
+nX+6JiQIIL+pEvuZt0usg/c/M3czboV3FU2AunKYgFPiswJ1zE23/u+GhtISGhmSO4G2WPWRrbR
oNfg4fKI0Ch5toOQfBogfIOQD+plEDv9asZiQQX2KELdGlz7uZskaTK+NnElwJg71kN1ywc5dqic
gJdrR3FmqHYEIN37hJn4ztOGN34tItkdtFYbyD5MQc3pYm06vXJogQZYFxWfIH7PrGlUbwPIdJBH
S7AOCGkWZPbQEmWwpUSbqq9GfZ7emEHTmJAO1ZOs8AqdQLEJXaHj6Bf4DdO+lSDLB0NLJrNdMpVm
ft0GaunC7vijhzqodqxb3iZ7HB+Jx6yR2eiLzCdbmyZ+JXmtoEAniuJ3EJbQtAwnCzXIKE1dcAvc
BrRrqW0m4KyOaaj5fdgIvP7W3TXwAMwG35FyF5rV9MHqrHMUIqCLSSmBRiYV11xGYi+qBBQPQ8ad
vOHKEw9ATorbfP1RaEPt4hEw2AVF3HstRF/tnmjfsiaP3iam6o9mkePi1k+qncu6s7W6FcdkBKlp
W2axpwaatBW0JTnIqISd50RzdC0Pb3tBaz+RtPSkXvwSwxi7tZYnjl6I3M5VXH9jLt4ioVpObzXN
jrYN2ZlNTO2WdC06CwYDWQDvjgIvELsmyzVnkNNHq3eRW6M+73cSljOz6O9pNDS7MqDVI8sH/itH
i5TiRHk7HqRqxE4dog28GdXg2OdE4jlTR95Iy8DwSovljSNI2nt9xqPjYPQJsOvoAhvwLgUm4WJo
fjWtsZ+GNL/LWw38K4yXnpZZkdeXFKkuXoMcOfa1PcVhuYfyQ/teq6nhiyLAD2Yp/WxCprybAPjt
kXShra0Pmtous8naK+PQeHmr1u5Qj3ynx/mPFOnivaEM40McjPVznbfg4kAaIW3As9qdLgeIHcJj
rlPWGYFLc72IbqcOBdKjUocprhgMPygEi9wejAfSbWgIlo3GjNqrtp2IZw1DWNk9mOsetYZF10hS
hRcFasBtdcymH5Qn/JYFWqTiEWtSjnxiED0sqF9wQPd8uHh1N05lVgBLPpSTPYEt0Qm0sH9u+jq5
a5Kk9CBWe6OpdQG+56bO7WDK01vSyd62kj58xlWvAD+bMTqQFPpZpOgg4jW5rpXqO+dBsMvqSrhE
kdGxKZM3iBAbn4UhDUe3Os0tFLA4kMSIHOAX4yt0JT5ZUF32qrKEWollHNokb1zZFO+aBtcVVgZK
q6jKfPTPDr6kafcUxX3zUqOePAP7Syfv42hPycBuGzUq3gOdTaBJbKGemwTTQZ+k5bWgYLsDVUXl
NnXY24PQNC9p5RMLrd5JIiv+hMgosU1rVJwsJEBQxtXH1HXVbsio4eEaDURgFU+2PjE8xyjwf6ol
zxnt4WBqGj72qeC2Dg+341RN7ZRkwZWpFHSvG8mNWVfEmao+87R04jYCy+RaY5L4FJwQ7wIFuHdi
hobbJ4p1Q3j7syUpyB7D8RkyGA3EANsYCPmE8wPLJbVjQ0b7pMqKwh4Urthd3NHDEKrYSpAFcIbS
JD/7DI8rhV7gATA2iG1ERvkUZyBvsc2Q4jWBFyr+kU8Hq4qhb6/lhZd2Kpy6oolbGKK/S9VgcFR9
8DPDrGwrjkwoKunhoW9o6+HlX+xww8qBZqzBGE+b5jYBvtYTIqp2stQml/XDFVd4sYdc0QTS5q54
qFSW1XYftMOOt9AvsnKtuRutoMVgrab9FfIxPCqSBbbZTNo3xcIPSjI13TXj+C1JtcFulClzGoLu
IVQ+0A/DA+508YEIIQ6kSSEh2jWZQ3tRozLXTkdW8KeEt6krQmM40DSX92mVpy+VHhR+Q4fRp/n4
iRDT3EYEz5atMSYILHT0036onJx3pVvELWZayqL7DLIS1PWtjnd7mbqlankoG/0u+qsmDQ4BS1Fe
yarqJpgfW2xZ9hRpkGlcZ1FiOCMid+oUeDnYa3oJyK6g1U5Rw9YpQA2Ja+Og/BgSDs1XNVZ+sCrR
DgL9wAeQfwJXFbXWu8wU9AK2gelUYzL8VExpsAPpFMNyWJN3B92afjeYZzsJJ+A+lbBwTG0KbCgw
vip9/B7S3JR+mBiB4jZN0t+EmgGwukEgFhTHkf4opdiREg/6Ya/qV+jmA4CUGzdjp5XHQjJoQgeJ
elNREXg8V+kxjmhwiJEnuabg6Uugjeo9aYrwnfP0J/Qpqs8qbxRPZeNn2XB5narwftywxtqOSqbc
RpVg4EEvNPNK6Y3+tqfsfVJyyEqYnTXqEJbTi8zOpqplTirATAs1v+G7STNgngeGlhFbQK7qNyp3
jV8mRWx3BqTazBDQGmF9ysT4ULTuOm00P+Tak1Vbh7TMbjLBmTNmynU0RbmTUX7EZxs7CKA5WKsf
kTE5VsbvNGNiHp7m3tSOE1cvteRKSaHJ1lMw3qCN6qiHxoOo62tIaNs6J47ehXZcCD+oCifP2Svi
wK+AVwizHV47VYku7yTRroiW35hFrH6klTA90RSRPVrtKxThjYfaUvaxWj2pSsF9JZ1St6XDh1Zp
nVtUUXevlYQ6ARnn4pCq21Mp0SBK2RVC4ac6ZQ+FER/wba8ssxfWZb/DHNpFhE3vcYljPzOjFzwn
3UE29rYywtJpGGm/jRPxrQJPWLoV2rRCBOvHILTzGqWZfhK3vWGCsEiMNtg53TquX6Shv6gy/Rxo
/2L0saPmFD8lvedj/4oC8U1XpldZj1wFqdJtr6n3yA9CO+DTD1bzn2LUmSsCHCVjm2IzqsmRKt1g
U1PJnbISxG7H6Ieo0WGpi2fZ4VcYJG39XgkzvyhTpDbQZ8KP6W7UtDVdvc6OCqmfBI1vy5BZdgZm
4Tbs9jyAtCKzHK63jhJ99oEOrECBooxe3hqZ5rC8bpyhUW4CM25shfe7tGo+wqm9mtLgQYnMh7rp
nTQOf5lBACeeQt2puYEHxaH28iiiTlvTyR5U4rVR5KlN+z0K+XVDmg890Ljd6fLFKMQRUDZ3DJR9
pbe7qIkO2dT/GkJ9n9bJh2lquzCVT+hp/0AecGM19CGvRWUjuXRI1bmdUd5YdMT5WoQvIJo13brH
m3bWDPaojaadi+RpqABXSwu/peOHSfIjacQz79qfepe8JJ3pBTlepQDQ+F111kctsnoXJkh4lMIv
uvHO7MzfRlwa4IsblRvVIik6DKXfmfHNEI36T8Cvr6JCFbjMWXv8M46wzje76hqaDUf0WB06rVGu
a64o1ywOfosuu2JlfV1lwyEEDNQUxp3oKr/DYa2Eg1Pp+SFjEJMAk8ADMtpbpiXXeIXcJzTN7glg
pa7swncrQYBUo0c89YKIJ7Je9Uhe43nsnhn5T5mNuqMEo/4YFfJ7VetXMsylbWUJEljjecDhBbIt
R680Lxfz8wXEVAh0vGPd7SrdwQ2jcHFvrG+1VoWcaXJTsWYv0M+Pd/ZrSxOl20j+YSYp34lKSGTK
1BY1AUmkpKM9QTrFncT0zRiCx3aIpU3HHNXTNjqqvOztXubPUi392qohmRGXwK4l0NTuYsvOUay0
g4ohWzHltZyGq6Zoa5vFiDSsiDO7Fabh8pLs1TgdDzo0fhy0T1sHNeaNXWVjieuK1A+ZqQtwIU0Q
Cx6sH12c0m9AfFp7TQtiNzEEv1KKsPRivf49kEB1x16znABccDGopzSV/WqKrsAyxVNhBx2q80oW
lX5uRiboA610r3ZVddcKlrhcS1SPCyKR80fTLSdzAlGVmRMRPbX1cbDsJsYJ2k2gAlMEU50+GLsj
saLeCUIcwgYFcisU+yLn1wYA3ZAQacfKgUKpYxpyB9Y4W1ZJYuMtzUOi8GD2hyoSh4beKFqyR5/g
QTduC+MzI+N9qNFDzihWrAZ386Fs9GtZcWfQ0oNqJkc1Cb10SPEsZzjg+bXVtOBoWypto+9uylDc
UKPxKogyTWXiQKPgDU3rdlRVPjUn5D04PabW7bSfZSNfG57dIU/6YdXmNYOCamwVblBpztQ8ipbY
dfApInU/4nDty8CPQLQ2yPjQE2jxBvkjqUsfl0tvYlrsyL48VAGIhNrUxpUciV/+rY2Jn1qRm/HY
VURwKHOBjj4Da5PbeoNZogYSfB2sZ8zpI+FAG+ggxvAF9wXiCEZ2g2Y4bQRkdy9cY8juTLO3ayt9
qIT1WBSKL6NyF8OhRNa8KajFBeLbZHWtw6tyn9LqhcbkaJQobSItvzGrDj2/BXV0Jg4Gje2Qsn3D
IaDAM1/wp47imEwhSzEZyO+oXUnVa6jiG7LZjQkSpoYZN+hH2gU4kp2EtdBnqg3zqGJbemXHdoXV
wfdDpInkOIxIVGJ1tFVl2Nc4Vnr+ptHiHher34WZp7ZiSceIEXAj08t48qJU+VOYjAJXa/kcKY3p
mAXt90ZfPMcptAS6aIoPQ2fy3ahWzT4oJ9WZy7humTbkGk9slZ2U2LeVET9EGRDXpIxsmZd23I+H
fMh+abHhpjI86vxngu7QIjZ3ZZ3tSAo4FI5bGfK9kjQ4SGoToVeP9QNaiN6A9AUWkZk/Otk+Ek2G
Nhmi+oUQ5OKB5Pljb3Txng2WvIqS2HjF3TbfN3pXOGqdPymJBPFXW9+a8XyxZ9+a1NrHMsbBphGc
LuYVrL2ExXwwRtKvFeCfWfok+ngnWewLy9rFlLpWGP0aaXzsoCQfx6Wf5rVt8M4zCbir4gk/pLWZ
wm55aYUOi5Ndnpg+T6GTh92bWbj6A6Fh66AdgboA+ICm8b5CXuWopfodt6Kdbk7aHSglszs+dq9t
lvlAG+9q6OLaHVD46vDLHKmn9KEdJZM7jqmnlskNh8eKXlROFv3Wy7yzQ6uJbVrHxAsoEvaJxbuI
quMuC0BKVYZ79n8cXdlynLoW/SJVMQteGXrudnt2/ELZOY4EQiAkMYivv8v3LZVKUk43SHuvcUJh
B/OuHGCLHtMLQr9IEbV87y3q1Mu12QETyfUAIKClZOc6cRoxRfA5wlKoSh7/lwS/58HbGkyX0eeg
zDsd5wNmRuAnLep0o+5vypKSMfunzXyczfNbpLunJuoK/NSPzQLqi9vSpeERVqP3ZB3yVWzFqAAU
EHeps/CLzU2J7Qar8XCI9bSDRzEPuuELxTR71lHY2RGNvjS7acn2gIKKRK57jL+VF9pXaoBZAuQ9
StY9Wum/d8u88zHbOpOeuqH/ddPh/oLrFne/9VA204rKWPHVxeN5lv639YJSzcuRkmSfyhZXEZqd
pRdf/aQ+sEzcMaGds4Y/2zaqliAtRsRYejarLI4iL+bHRn+RAB+ES+GdCKvQgNDHmkILtPecYsQF
d8B1al0/zV300SxTpcPkHE4CtxxoEGmLjrBr3JB8Xec9i+gpctgO7Yyg8brsLPSyihY+kldCu5yj
yL00QuzWiOEzmuAerZvg1GG0mkdy9FFGmdcsOvjbuu/NeNaNd/KWVwnJaDKTExv88ySwSGP/HDK4
5BS2EiOPOgnOC4H/a7643sdlK+/gLrFNb0jwF3cOd7e/IbpvWZ6XrT2OXnDYOM7bpi09nuJYx3mJ
IeN9m+uqjgxWuL7seVZ0DeZAkZUyoYUEm0zSzuXBOgb5aLpSeYg260SR+uMV62CTA04gmEHtU0IN
LjpkZqBlFdfLji7+hfF/KFUpQEgeJJJ+lepKH0MqnKBVFvIjkv94Tkh0ATuJrmC+I7Y5N7q5pBxd
UUn3naTizGlXLEt4psmXpGZPt+488C4fHd0bOEZgJHzbIsFxfo2Fw9kU484Io1xMn9m25V7CEcw9
FyPOQonLNzVL1QfDPhG0isXZy9YDqOe9puNeBSTvociU9Avyi8M2/p2yEQNHUPRpVK7mC0FS+8F2
RxbcBryqQoQ579WjYymOfDgYFCruIQszw3CMZVcACDpu4WO2wj6Fez0xI74YoI3JWvmEVjMfqzg6
BRI9pwPb17XNdfOv8YFOYCxvkalUp+w5SgC1AxvJQ+WbcnAhnmMu7qxBJhJDWU0GKr5GgGb8u+bH
eWt/sv4Ts37VuOcuvXbooaL2Q3r/fuNi2XpF/23QeSWb5es6pjdkpO6WsNv3s8YLMKLGE2FLavph
g3vdPPfifNS6mf60yVcxhRcfVx0YlV0EEmBBrjYWxdKP/0ttipKm+jqn8mkMkQQisFEiu2uM04JJ
4Okqu67yB9tQ2bXS5XH3TpptpyNcpMNQ2gCsvm8D9EJsly2wOUFp0aSwCWbJZ6bvGUCOmkKH+djL
+rCF8b1d9guemypc1FWQ4F0m5HPrcbQm2if71eNAbDfxEQ3q5BYG+NOD6SuqEPxVbl2WW2tKrOOX
ehV9SXxeQs9DsYk7fMpsP+mbC6B3R4/62xReDYQHifrPbC1erpYWDYSAvE+rbWyqsF8KyvHt8Gh6
6t3r3Pj7LPGACy56t1CGdVSbGyJic4NKFN+vPPrQAshEeGil+YIJoS2isH0aN34GnvqLc+/qwX8X
/KYHW83Mr1z62rqtMImqXAi3l14XwIjZa1Tz4Y8bXPyJzSo7zwPH4C+22mWnUNB1KQLewYzstOse
sYX4P326iApGpW/u6rYc1o59Ud91O5FsKNfyMBlewtXPQiBuJv4PSHR2cNJbTO75a3zeeIKrMuyA
cc5O5lO2mRNiOlqaB7PhT0m2JND6CZlA26LDbL9FUQvGSzXoamWSPUuWZpURDBAWIZ679DVPzKkb
+zj3kG99HvuWH8dupnuwwA8U9OxJSsoQQ+51h5akNdDAod+zLJQVNIHtKd08nImcij+do+gXR6Y4
Yo5sjXXV4Y8gjbPEP9DtOaPWw/ITei+65eYhCUz02A/crTkoIewkUvXJqxZEv6MxSyDHNTMzpk2x
jUWc+SrfPK52YQ9XzzStf5Opo5+gZtI5x6Qjv0iNkWDtbZ0HrSS7IZn9XA5LWAQrawsKlGLIdQdZ
k5+1yLe0Q3B1Lp0uhm54qrds5XhOJkyRkPivh7FtuocxemwmQnKR2Pi49IASF6DIDyxCxwAF0FaM
cQdAjzYeXnojTNRhfeswcyfx0JpSZHasc4GvBWehxcESRO2Dhuit289Lg1GVp/5LOlLLHyblA+3c
JgumGpkNK4DFEDUj1EYTHjbdQtm2OYBLqdFxXaYjcFC4j4RkxZIaa2BFXZJPy0N2cBAFXxPerHcS
iuCtduMv9DAAxcrRJioYjodw+/KphYkw2Eix0nYjOQ26ZY9UwWbXk1E/aR8bww10unlb3Db9l3kK
BxKXQ0X0Nn8ZMC9nHeN8YSqN9nHQYVKesVgtcJD2Y5M9U4Iovw0MA5An6aPC0/oLb/JmhWi3Bb74
mGbbuPOG1Kt058dPy6DDY2+i8UkgJ+uydN128oMWlyUPcBYsLqvG3+kCwBBKCsM6wYENJEr7HWae
AVXbS910Z69pDqLd+iD3DLwXSxqjFjns6BcKoNx+aSYwBmktbMGShj8Bb7RfQQQpZtSK7R2OXsiW
l95/N4zhDaoTfrXDqnKz6b6YPXc0GE6qtUksghC7rb4Lj9cXb6rtW5LCpBW1uJxkKBnQ+iR535Tr
91MACm1YxScjpC9ljH1jlmQ5EhuZnDvcTXWMsx7PhEWdvO7OjUGMtJXBfv7/L4b124BKLMcRcEPI
LSuQWvHued2n13T/2jp8/VUTFzWgLuBtW4T6FktvHgsBlk32dZWghH1hKjChutCBxZJsVXDkqouK
XiEmbBkFAq+Yjfdi5hpW9uUVL5d/TFY7HuJN/UUoParxDMb0TFl4nkONmONEntF7/rMF5kMAnliD
wFU64bSsUdlVuSZ4mmco0WaUQ9cu/accuAmNAMQ7Yyz7txqniwAuOsAKA3QmKltzYEbZSWTj98gt
fp7xgjRAsqchxqzYR5fZBv1sEdWDyZUhpEIR3T/MF8B86ldER83lUvddudbDuFtc2p8jj+vPup7c
bqPevO9XZcGD1dl5GUR022pMrKvCJJ5GPc4h+y5EMuG8aQGisywCuLZ9QrNr4Z2Qupij7C/OQv6F
8OKhAlGoq62dxvPWriOm8xq1i52TuzWLgYVkIrtuv6Fl8HG3lWhpk7d+O1YDLJHlkrYcmqykPwzU
UouzQbYlHUaNl6vWlwxkxlEr2X14UwzmrdVbHg+K/iwhw/WY+U2eqRm4hR8uRxt47IwXoH1zgmMR
0WLE9Y6fGZnBqGiUKMwzAkNJl+pr27fjQUscZQ3GmRyHgXdIFsPABdfTSYbkLx0R+9B7QVKhmXor
QwQcACeBYsIh6mvvdxNwyUV9qTgT5eQvtsQD3N/tFLBysTPZh+D+9tTP2DOBWugjaBjIOdn3595u
6cNkNY0K5TnXX6ntwviQbjFvi4wEWKpHOiNBaGUmKxEUQcH19BBQhQNxnwpk4bV2UYAO2yDc1xbr
1Q4VhOkeWr0/a1jjZQnAKk8ZoPsxWSdQKR57lbpudlDJDI91NOqXBKndn0NCkgp0bVvMPg8PtWD0
kYuZXnFgQbzrkWA3apocgnQEjSTwcbhUdGW70gzLzCgeIkO9A0f1z5vF+JKThtR7pn/RpjZlmNm0
WnZptGXVTE33bEFc7FwLRPQX+KJ44MfVxjsscdHffoi8T9PruRxpWxeWYm0o3NR522EgHiY26JbK
LTTBP+3N7gQGvH6TrWyqdeibOzyI3vNIvGXnmWV+tIrX6IqwfnbMwhUQgjLaO+Bwk9D3pfYBLlx1
tHj7zsj0Bl3RJDN8iv4wH8EF1JXHOEdxrjdEfR5RCtfInGTzWS5Rdp3ZIC5r78c71CPL56h7fCWp
+qU1czp64NHlYL5bt+KzFzWOV7ju288ePaU/WaeWI04hXFywdMiqm212+d1frvCKDTuA/m/C9W6H
lwkjcxO3oNTn+NVvAoYw7RnG4x650HL5fSojUDD7Lm23a9qJ5WBqAn0ClqrSx1gB1KSdT6TVwacJ
RnXkWRMdG5wDqspqkuxC5HRczdxaQBXbUjXCB38IuNJJ+dPW3kuESevQJG2L9RaQJPACj6hjv1Jx
bp3p95Fjy9UnYwzmlI03n8xzvjpT7wkoihw1e8hmMZB0WFv/bnRgnLxoZkXfDcluNVPj5ybkJGcj
j13OUOSzj4xcjk0AnYfabHwGiIA/I5vmNOFKu9iohaZ2xaWnkyZUAECx4ctgdpi9A/FERt58E2Gj
fRhu208z1tu/uCftbjbeeNFYQirw/uRh3ma1b0iD+34mPqBYZ8l1aRKBi1I8A5ScCq7HPqwcHFA7
f4rs5+jN9Y+lMzx3s9Dw8ngIu8+B9Jq+WLfag1R0kv4lgn/7J5w1/4R1KjvILVxfZnzc/yWt1nc3
gY0FazkcrBnTnERL/N8YC05zqrV6GZvJHQMNfUe6AssMujAHe0ryEPxSvgXAgNJpMeeZAtjxO2+4
UA9pJHhGkgHBeWPC8vY3SXjH10w9O8XAkibggAXZzMHHgPoIyNld445G58jS+qagK/Pz0eJuEGIO
H5ynzDtqBftjA0T/4Hqx4b/l+Py+eul817+ruZwbB9S0n/DUKrfk/dyyd7GGi58jTCt5EM3Snhxd
s6sZf91Voge4AL8nlusliCtHImhWZLigtpxz9QREEbAjCbafac2af5zX270PvGSn1oR/h94QH83Y
1WGVKGLUPuxTdgFzinHZNXMRTtGK90OsL6wLhj84O7PnekgaXOhYLABcvXSjWf5YhO/cfSfqCjRE
d0BhQPDeR9sxSOwvBAQRT9J9tUntflaGkBpqvOEwTgtW+gCsHuaSYanijLvbjEnmVUbRdKapoypP
1vknTbW61RkQespsU4IvfYmkUoBsuffsU9kiPdMMe7dqVNQZP2j2KciJnfRRVdDHClIxMs27NuHu
A61W6JGfhqiqTbz8kWM47VTL+Mc0QgvAMbLv6NrUhdKYRZybowLqgwgl3xFwjqlJjgwYTIFp3AM9
kOkLc/H02rsOB1g3+1/BJvnLUHPnAzFaseqoaHiCkouDmVnWHW9qums35YGrymiXSwdEq0D1pyjA
g2c5wAsvt7MPXMUsy3moM/HSYPF4DpfRHRfa2WqaRlIQLJ6o6MOtxUsAmeokwaoXcDVsRdpt5Eoy
FZUDI09kRkM57kQoZ/06udNVAn6H2vEwjwE/NbMHHnqdvV3kLS2UJ51/ncN5LAzxxcXiIAPka/y7
lXQ+6jZyYBhdn2Klwg6x5osNiTuutcULMALL+mhTqJqWtU+eoAWt353U7muFCP3eDIpgIaPbYRST
gbatnvBzZ3Me11K8L+vUQhsl+4MYkrgpma/np3bJggsj0v34Wq2HuMvWY4/0hn1ch2ZnAqeeOzZs
5dCDVd/5TReDOLPNpIqk7vQflC27CwAGMcLiuJCj5sjE9oFv4W0CqxPAsfx3aBrsE0GEHz03JkpP
Xk2R68emwXzQ3+N4Jm8hcnKfeeDRM966tPC6XoG/mok5UA8MsxvBVgkIarA6xkNlcaDkM+0nqN8w
e3GpXsBpTBUUSuF+YemA/JQezAJ90ERdgqm/NN6cQEm1BQ7bZ9d2p9YADYGsYruE/Lyy7bOT7nHd
7Kln+CrblH4Ggn8aOxXQ4uUWU+ltsdN4AMKPcI4E87WEdI/hyQFdwP7/HWF1qIFrGP/PEE04Q0L6
KRtxp7gxsHF5uMVwrHEDNZ80e2LtLezn/WRbrJgU997o0M/eyTPkIxBpeFMH6UQDwmbVcZGq+d/Y
qHs/CoyycjgDet+LjLxFQP62WJjTpi1mRomJLlMAxVhMTi6FNqNrDkPEblTGa4E75X3c/L1HPAws
zRlXF1js7KbtdmSjfai38R+dm5d59v7Q9PdtmHWJHfktid0P+N2K1smuc+NTPBgHcSq7sQFKjaR9
Dokotb+dwdf+WhD6AiJZ0Bfyq5bLbsLnA3lz3gRLKVt2RzVI0cT6NAeQGI8my7V2lYpn4If6kNi+
akMLBhiHWYtoArNcYQXP8jhqsEZEbLeiX2pj9F/ksmudyq94ar5ixCzi0A6KzK344qZv4YJLvUHY
PgatK/DQ7VHo9SJX71GHAAa3qSXoNG4v0sMWJjdzG0lfPy2OwuK2xNtz6KFlKM/i7hMvyPNk0v44
sYh4BQwXUQ6hzJorHnr/Fusw4WbPkLv8VQYHbc4UByUvgPDiJDqN9frdEHmaGZUFWXqIBrFyA71E
tHcMnc9S07yHnynfINWsgBs8L3OE7hysil6C6hc9m4dBpoctGS9pPD9KBrUV1JYDSpbwb4GTBuvm
FmBz2/Tpp+2njgAeLGlymsh0GHwLIomWMLeQSrmRlEBHTqlcINABkXPVvZqKFG9cPrnolboN0IFH
DlmfTC8tFvWc2vqjgS27w98rkZsLNUJgxzKdhDqsY4zA5mUN8EI53JZAI/qZ4vwXsd2lofnTDfFF
+/5/ADzBJYrl0/X9Kein/2Q93dEB/4Zbk1ZIS76MLjN3DW0ipBOYFZG8YTGG8rOi4GpCi0chQBlC
HmORhcbF4juKG0iuaKTLXnYLpH/tedwSASxoZCDK4w8wGp8gat6mvgF1sh3As++HrS46PMGoEsk3
GzyoNMavIQSAvvW3ETpbqkEwIPqN2K+DOGmSTRgPIl4uDQVeP3s5UqcO1A4PMYP2bLJHZCPupn75
12/D97xSyLUUYqFS5R06hYdcNXu1opwKXXi4kt9XneCfgXOQh48buLsIfsY+Jh+MD6epJha4bl3Q
AXRcxjpwxODGYQeE2ma6oAXkpCb1Z+jXKpV+V3WAttjMnhOmC+pg4Uu798DV102B845bLHVDtOIB
xiSbhocJmtfa05AOeKB0pYHMg54Q/gTiJj42UXYEZQfA4lesnHmWYb7V72rxzki6j/CdyDpP+ug+
EgDnTq6vswbwL1CV+8QH8o334q6y8GBoPOz5AO9dOEIJFfpLBCqwLRkOLi11RVJAr8uY4tz1fFFC
iMd23rRcZm0m0FCAxWTqzoFJyhhEFw3XA0v8BznjhPD6+Bg14rh1CmdJC89TO6xrwWhwWn3omT2/
JTkcgQAnGIyh00aOAe0hl5+0B0gckBfET7t5AU8q16dp2V4aqD7y2jZXEwcH43cHcOu7KQz30BH8
KLlVEWxFI9te62A7e0lyitr4vIby01dAhRjydLB+dQdsWzPQVBAspBsK7FZ/gdjdegd1ZgT9Etr9
QAeq9GQkpNdpnwKR6H4Crf70Hrh8xKSBkEH4Ct7eHe5zWFqDHkoEBu2eU/FfUA49dNS6e05H8aVp
cw1jauD2x2EaEh9Td/2OZZ8iMgg8WABcqcLVLHOocxO0hZgxJ0DW51h+NRGCMon1C5t6V6mmB775
F9g0vgLVXId4eCMKxddrfYH042fEOYX/FP9vJS3yDheIKKYOAN1aqUG8BjU+8D5aH8gy7TIC5R2l
r2JJQahBZDHSJzX8zgED9vzmzWOmImtW0oQ9Nsp/HOfw1CmQBkhgMDItHbJg2JRAkdqIndiAU6mR
HYxt3hXrT8sQhDjeYLWxQ+H7EIdQXcMINQIyFgNSv+abqNcqxPIJ7/upzeilFfwjpvUjNoEXPq17
EUzPi7KXGeLCHorYkdY/64ydokubygLJwUS/PNKWQgXC6/94BKDeCu91GenRYszqoAFoRoGVTiwI
skyOHtWqwPlXtlt6YbVrC2QzXBCsp361zjZXDQGcjM8sqM0tnuAEcAKlm8N6yhwvh5SW3joF+RrX
foUABBC87k87+dBcU41jMtb4TGPAvLgSLY4KWxdzQB5J74LcTyJ9aP3pyDDeNput0LmGlZL4M2BG
75sF8YPfQ8M2ToA18TvnfvaAYUOAXSsfZ1RfcZT+rX0a3GCa+ws9ISZDttzW+ZfL8/DiAAHNwAKb
AQpwh3E8a6Cy79LvtpnfxWhfaG+em4AOOxRgjDuygJ1ToT20A3TtAnwvTOPeRwwNw5tIEBXDiPar
HijSDkMdeUdJpHpbMR7kNJNPojeyghpqQP3l8CklcLksAtG41WM5WCUrgHrV6OFGjrm800i9QJK0
g/xvfOjl9IfFEDxgJ/sWKi0CHR5gjNclivrmkvqoZuuJU4fOww6A4xY8lMggvhulLLIFC7ptOC9J
gDdkIe6qkwUJr4SeZzHvh4wx3DdTc1BtrSo81UM1xm1cACOBgGrFfbNumuMY8rH+C/cxsV8GEgtx
PmiwihzXF7a2+aPx1+A4hxzgG65/iJbq13bC9WCc/Y5MUx+6kWUQR4hDNsRTOcViLJul+UjaNU87
QOlA1Y/BulYtBW2d0SOf69MwZn/8cCsh3bobVLznEPpC2ZDFFwGRgmC4nLeuxN+EocOSS5xABMMI
mKn0Ws8YywEKcdyCdEDpcP1iVvzWGJNczvDaA6jLh7C+QO+lC9zgb01Nvod6OEWa/GqYdLV6y8FB
7thq8h/yFB4FBt6UBzeReC/UzMctYzsBXAvhWa8YWzqkZ7bFaOLDuuKtq3eecM8TXWkuRDBWlmZf
Gpo+FMgVKojvNZskREn9PTLpHmqcQ9eSr1DKf4Hv/qCxbCqA1Hxuwwh+J2vrfG4JNC+02wrVysdh
MfNLE9EXcOVTblBFmAcesCMd3MJGFCZej2o2I9SmQDjSrru5mR6gC30kDkDwuvb8KHxxBefw1mb1
c0fISS+2mB0H3Kmqrskg++Z/h7rD1SUBqyTxrQn8txT4nMwIgrpWD68+6xJo4jak6kF+V0xZd9q8
9JkzXK0Sz4Ng/VfUrazsk+4S0j64NpG6GpbVmPSDfY13p0CnGVB61utybsWXa/mZjmNQOmzrOZSA
Xh5L+9f43pr7JLwsLb/3OsMxHyZ3OQME77p1A37ZT7fEg6R4aJNbs4krzLUH3kc3b7H9UdYYxpZ4
CfNZj6eeAFkNhn+zgCcDSrM7Ud5fwN9HTsgt0Hw/UBzwqA3cy1WWPcNPBFFfF+lTmvj5gDE871uY
0a1H9+AHwWKub9tQA3HPHrdQ7H0v3icte5E+mo7nzS2HFrf1lfS9uYUSMne2TcHDxPwexr0NUh38
nj00aNQ59wTu5jSyMErM8X9OTCA9EcQ1Y9LelPgetii4OM/8t7QjAFoLvQRqgSF1mTCYBpgwoX4L
AWjMKTZ51pLfsweyEbR6lXZab4PlUDFHHMm1+RRiBoLTRZ71NkJ4mXJ2A0TZnvs+5rfQrPYJ/q7N
FsBXlmcmYb6ynurhqwKquXauryZ/4mXC/X7nhxKcUBLVpzRGEHa0tn0VeBF75ESKIuGkrgQwpqVc
AtIdh2STe5/rzBaQgs2fQtUC9wv62kkLUTI+4NDcW2H6a4sn7QYnmb5YYwIoGxQGwi2J1THGo7Y3
NAQ7PzYEy9cylnbzYIb2jMghEEVkaQSqeE5pfYKRBFYNLO95OnKwa3OEVxJMxYkOfC1s7CdosZoI
YP/xpWVC4oThXViClw8+N96pnVTD69b1FtTB1B8yxFXfPTohdK2XEBtovorvHpPSDdFFW65wvKHC
QfULlPQQ6q2x4ZB316l6H9oo/Iafjj7BkB/BTaE36BqCVH0gXpyLkgyGVWEd3lTQ2E8ziYshA2SM
SdiFd3hl6NXSwJ4j0y1P84j1ANT6r2sC6n1IGVp7rydph8qQNnoCiYU6lkT3ezundkdk7B/aMF0u
w0STx3XGcyFqlb6Nqo+fBE+T+yateDfdxI5a1kH12xAI4i2VHMASYS7DNBtAQ8I3kRXo8fYKGvlA
C/UscC2D0X1T8ETlrYf3bRywu5eMm5jlYaA+FyhNbqYW4jBPW33VxINoY7JDOEMQmpGftOvRayrn
FbwLCBxPV5PCct/VFuwPLu0MArPoTyOaFdXRUZMUug3g2OFL5PllIjjSL7C99yVc3uK/BRVORzi7
MPHWODdjnvJ7I4HVqY4m+cIJVG1GNW8tJKQfa7Y1l0glwYNFUfSnnMz0tkCrX6E3AbRkiITKgSXx
31iFcC6tUx/uNaP0YDSHRyBa2s/VLOk+CRV/t0IBzYENQZ5CPCMFSdBoh3N7EnBLqfAQTfN4gnif
PiCdgN56nB/wI6j/3BAuuVkUoBeksAL1Hmozb0VA23CDnD7p9hqIQukNZADFy5I3gh67BWeq1SUC
O/mLrn0EocGNF5qylhnmAb1aSJSSgcZHDVgRPqo5SLZqnPpfTyGcMo/oc4unKvicB9tA11p3ED0H
vqggGHhzatuBdLyFtd7ZDNuLHYBcEVAuT5E0CrdQ1pUzFj5knruxhIeHXCj/dV7ImVYiTcBKwu1Y
piQpewwNeSCBjcrJvxEnz9NYczh9un63wcqxC9a23o101NXiW8SndkFw050dHiP8/8H2uwmUrqY7
2fgRxuPuwdtSqLFxAGVgXpdZQgTRP2FmLxYDt1O/rcU26GObAE3r2vakJ31k0/IduhpyiAB4D71E
UBGDWEba1gQvTNbQBeoKDK9bkOD7FvTZKHZwib0FvoRAowfWCbwmg5Y0ipN7ALkC2E83FNnqHnzT
3gTHOBiT4aLZ+EC1rbykWY5IAHkgHtQ4CMD5cdr0AP+CEMuc2i6Dr8nZ94EkCoZdEFQbu/Yp0JZB
hdM3xsyZVQ2ZgdyGHjQLbZxgDZrXJS7ZUMd/gY56d6Cq+LEY6FPghC3Ey7+DTAtJc5tFI/yqQCj9
ZFp2rhb1O/lFq124vYw+qqr9zJOvZgIc1Hs48kOxVRxrc1m3CRrKWINQyXqGCy0doDdIMvvic49f
kNX53FjdlIEaHpeQRxbX0sB32MXmL95SszdrZj7tCk9UrSd5jBuZfnAjk6MOZAYmbgP1GDnNKwZs
GY7hJYUrTTfkqeGQC2W8N7nwfIjJZ63SMkCVw3lDwVgp1PA3XrUPsd4qD1H2P5LOY7lxJYmiX4QI
AIWC2ZIEPSlvqA1CUnejCt67r5/DN9t5MWqJBKoy8557c0zCNo5MhTUQd9C8xPmWhxoivLA6Wg7I
TzMBJcrzQJ2LIRM4biz9xzXq+EaEr7fBzKvXWRy4ayOJACeQc28U3xM+H5kxHhF0MNSOxbAix5On
jfiYN1GX4iZTy9lVsUi/86hiDfuCQ59nFi/o4IIGGN784Tf+l13nbzxL0busawPbQKXp6wPMZ0+B
a/D09Llcjm1U13sfyhcq9G4NIzXFZwwn5A+pCzE+GamesQHU58Bw2n95FZdfVptZ6E9Vrx6wHmbn
3K2tI8MoOO/KccVGzLr66C0Nm9RZ3aMag3KjOB+fWsfEDd3d6anYWrBzGYUz8LQMqP6+X3wnYsDY
WFXy1BvucxUJ8v/NfPgZGPqs0cT9IhycEfeRQpGDmW+Zl+EjuicnTBXHZnOvUGqTvXliOInlfkBI
lAC1Vnbw3Ap2QlU1JZwjGn2AD6xWpSUkVjQDvSIvSMFB3mfz+JD/c4I0DZmrwNw2egJNL1+8bnzO
WUa+NXoreJitydtBdqKYVxQ7gzQ56lt7qV2kKqc4GoEoT+novhHAoSBB4g/f4Abme/COTZsNT200
cqknnktfw8tU3QR3cn0Hup2QWRQj2ZGhWNdRrg1jnhyHoq7KNXe7+vRiMAtkbeiADAgocfvm1XHa
L59WdFoldeA+ol+Mr9BLiLgyBmMQdlHEVLmd95bUwKRUhH7CCDQJloeuCFgcMQ95lIcWZt21M4CP
ZLMDEIJhCAk1NlzusFKq/m8F6bGdZ9ppAdsR9iWjsXBIBn3WhXauhqPEKpLwJPY8xPSg5p3xq9NT
0Kd+KAswbMus9dGm1FonwnUvpAP0zaY2un5YsaKoaa5TbKuPKWtba80FKi6tbxQfXm9ShKeJdW5F
2XzHk612eZuVFHsiUfTf0UIV3xfxAyoWZh5LujM6QcHGPmOBqe6Lanrqy3J5qBYR6RXrCfkbpJPJ
kI+Sqzsbqy+3caeF6tWUx74fniP2f+KuTRGoPX70ujTrKoIfXZJH3bqoHUWSO2/dbOp/1FvBrq59
460x3enJx2rz0CmPPTDZiH0zyuxTQ7f4K0zVPXW4Qp6y/O4bJv+MW8vhJ7pZMp7NRY9HXiGGaW3i
VvEGrKH97u3m1vRdx1qUwsyAfjVpbNaIDmKiLV0QstLh7M1yeWv8xnk3GtcyQsuBnA819+vBbhmX
7fIhY4eQKnu+XFoW2laHMO/nKM7JKwK3erKDuH1oMrv5wNZWnYd5mT5N9g+FEkOVy2M2GDFA0fys
k44plRv05cWppP9H4Rp6lZJ5z6akDn3ziphP2PHBDFPcXrirOpsnJW3uNq8go++JU6y9WHnU/yeF
LJ6Qr15WJs8TKuxrUreKe2XOIY6LXv8ls0ftJ8Xi0tQoMvIcSu/cpVOlN1QE5m72mz+kEbOsF8/P
zYr76+hVIl9XaXUv8WX3BindbP1usTd2bDNfGZw6fpthutaMPrMjS5aGtTuxmGFIOT4ddxGIqxm4
Ts0dFE8W8/duSdtTUGQIYK5KxXG0CgsXKwZBXj0MTes0Iz2IWZt+XaLOAdwXnn+aOtfG4LgYL5FP
SgG/abrqy74+NpU5rQffKqFN6X5q0SwN/xdKRx7iWQybqsiSYJWZc2Pd7cO9vR4nBTaeY6bVIqmf
OIT8DvSUu5wSuvnSBhg3/AYgXzNIML0YDPIVc++5xsE2PWR292s3bf4CBV/YYSnMX0O0D8mSvHcR
rJWq6FsLM1g+OIE4mvukndeVkQbjqjOg60mSdI6NFXW3wqW2sOz0zfRSfcmVbl76saq2emiCH4Ns
uo8x0w7zBReIJ+u7OTRSW9QYXAQDdwP9/nfszW8DAG3vp3dhm+AIHT23SU/URZzrQ9aq5kfjED/4
rgiOtszHa+Wx2iYVgr9PSwPIXLjpv7LRisqplCRzZElMHRGVP2Y8Tgzl61wgvjf4CYoE4jHPh+5f
kmBVhcph0ITDioF9N4Oxt+aI93t0nJnIhskuL4MHwDCCIT57puz2QN/nWcbi0QaFEZz6Xpojc4/O
VzGO3amlq6M9kv2nLK3oPtTCA2IG/U82+fpPEWEpKrqEGXFtpTAjrpfhk579OF9bVQYVJ1vH+4Rs
KEKD82SNfSzZjy1jQ+tOxVR+yyKk3FfliZa+P1KQpn9VKcfdgJqCc8efwp4gKYYfJhFJVVPvszFY
drWo+Xcbu935duydiqD4nlz/BSf605SqYFX72URVMsxPftxEsGgToxKgMppMVjozwjdk/7e5T/pc
36vDPrNr+mPTCXXfmmu3Nc9e5QHm3dl731wQZlTkfk5J8i8aSyx2XWzRlpFlMiqQKScx4zXraeTV
cxP9TiICYJRN4ubRLFO2jnXkwu4aEQsGre5yWeKeDrphshzKCq/XRtUVU2+3W+6lYnKAI7jJJpiu
0zK5YVI5VWia3i2GdA4luMKrq1pvH/c00NWYDTlBGox7u3Ts3skk+IQmYB1D234Ms1vtWTZEul9Z
2BtWqFSbIMibeJUWXJ01Fx82PNQvM2Z2PRk43ubqNTPMO8Ms1klNDEIXzATHVEOzdkb0dw7rjMoB
NFF5hihWbsaxk2fZfK60RECBRfwLqkEpUrCbUiUkiaiOmUmWwDn7dtT85rmO3xhYAdx72kJaMDzy
X/sBcos5Q3MqY3s4wbzykmqmbHNWRfuBNZ7baJ4uNlfkmqqm3MikcbEwCFTD5u4vYfyC7HMfkjGm
CWCYwrEG/HZH5jZYNuPhuMy98yqZGhxaS+AmGfUsz0Up0hOWc3AvUKPjZPRYIOfRPFseWQwp6wI3
PkjHymE/6n5aAM6prtqbz32+5wxpzh584rNdLta7bY7zd+S41qGPKnvv9epilNHfRrWPPkslgDDV
ZVa4sII78sng8Za18ccUTa+4hJYVauE2z7OjdKrHQTrAeJ7/yKLPZ9V3+97AzxnzPlHTMBC1sdMX
5rM3OseoBYJgzIhY5e5NjHbegnkGC+4GZ/9G5HDBqAmyNupNDI7VmfGDqAKNcZ6zPHFAUVkKvffw
HSRm6a1ilofAvkcHW90ro8LjrnBFug284Z15/wNRc29Ogv2oyJebpYZf5PRXZq/LamaOvrL8rF+3
ItuPrhsu5vDkeu56pnESk3fUUzysFqxnMpUP/ry82mCb3NdPHdWoyddMXoC1hR1DxFeq3dQ9/ovB
3wazfippdzpkE8JaVAdGmN11kUSEZG6c0RK2ebH8Yo68FlXxqLPkUMX4fjv1GBFgMEnjYpE2vOpc
SQk94uIfrXVuy03SYj63ojUGywNq7xfMdrxa8niT1fJJK4N3zF0n9nCZNfVEsfiHwOhwreBGdMka
wJcUXVXeclE1wYM3x7dezZiNyofpzr+BumJKhmKMLohzT+2CYqewmjWG2Nc8cW7GqCUtKqq1OhSS
vAYXhXEpi1c1dawCqh4Mn96d2S4SQ8cjOD1OTb2pbOsRq+HFn0HKmSHSZDv7PMNlEnnc0+I8lQwb
SgY2ntU805nQGvnLepTWIyvBRLg4VrFplPERD8UGyrxGaYRVs3hkR4WcrvcebJW1EAvQZS5ob19+
po15cGqMT3USv6kKk040iGY1Jd7RLdgnsfh4kgnb3w+uRQ3p+Tu4ees4qqLYNz51l1AMYmfO5ZaJ
/BgY68i1n5q6IaSr6fU9WIrOoluWay3z21CQ39URFRN55Lqqjnmd+4S+ynfnXDt3fjUDXs5+inYE
ZpJaw5fUaZKj3OjVILFoO5nOQxDZt7pvN5Nk9JKObBwv8XKUDvpfq+2rznS+zu9/c+3sBj/gRwND
tcKgR8mDo8lpNHkAxrNhBkeP0Z9vgRAQgvUd3OdCVYNdwHPrVR+ZHmbN6hR7wT+1jLjnoXjt8g2Y
6Vg64wP5JpuybPdTN28A9F5L2zcgkEvnkkLq1tF9hzhDarwAEKbzOWBK3crmt7UJZHAqvG9ztBP5
cknUsMtrefESFmczBc75bicV8Vn6O4WCMLEZ2gHyGFV6oiV5idtoU7nqtsTdZqw4NMf8hK2AZRb2
W556W7wNImz94bnzeEYJIdzX2bIVcf9Aa7HmED5QyKEZ1JsRNqTI7rN40iac2Nv1o//SmObGMbrz
4vSg2OWJ3Jh92uqMHeKo2jkZW2Ip6KQ8tCGhS5g2RnnRGMPu2KeyUMeGdRZFSj4W2ovRZueCTd1l
RbAYggLmr+y84EfttdxQ4u4s1+Cnv0W6fhgJWW08e2s007Yi4627o0XK2LF75AnefeNJ2ms5bQcj
2cyqOLXueEIkeoqTgVddviWFdbFIg8KtTMPhRKFb0s0X8b5y092QpQwjjCdi1O5n/z8f7zTmhvNI
9llHINkk9Ds7SIi6YjO2VRpsinJeK6f/1plJErsGmpgOZl8/u2myZoS1Z35PYIKl/gV+Sk/eETnw
q6NhldjBkUisR9KyNq1HwOD9KR3zci3vVE9FYWkhzyTTV5/Pn/X8t9D90R/1MUYiG738KkrCE6ys
u8zO8MI2iFNj3hX21A49eDRCmrYVcR2Jm4RoskjuOXhb6aizKIpd6llXnwiiFQs06BhmtMmhvdRD
tp8NAu2iCcFSXQthXv2Knj6o5FY7Zbh0fuh4XUg7huc7+Zz1ciLrjuWcS/nKW3DUXfWhKv09WfzH
Mg/zJak30PW/tpd9erK/qMhmK0yQkgnnPxazf+1y/8qQLaSX/e61csiDMni/jeeShOeaoc26HbyP
2YHXGzuKi0Tq5yKzX5j0IHVS8vgZvpJogRxwEnttYawMCw8NOo7439sOK0vJSRHmM16cxscb6yUm
FF/svFc1y0iUbh/oWAUfjbgKkf3EVqZChSFkZYCxrXLb+Uyl+O5FtZGjvFV4EPe5wnMBdt/unHE+
GHNbh1UWXEThELMXgYHPVvySduMvmW87BqrbRlmndhrPHZFEo4CWLmgM4X1Qj1PxVLZIV8LEOxDf
RpvfpelmSC8/+InYYvHSm5wBovQPZRo8kNz5YAhYq5mqM5yy/MulSNj3KBhri9+3sSCWeBs1wv6L
08u/edSu/CTl2MMj5zBKHIrxEPAmVIu9ZyK7tqXzaLRz2PafCZM5456iUyIUl039t8mDGy6/L1a7
TStz5AI2ZkZiTnpmXPcDM7gZ4DMEXFxtLlelWTBE0kYMnCTRVodslzeEi42u8dkMEYjWcNFzw+UZ
hATu/pQBdVlGICmTeCy9UnFIgKFiPsoj/NFe/eMQt4My88bG63FNVYDFKvfzw2zpflt6pAOAFWg+
IKI3egvz3eIwcUjnmHSYZBh4+UuwI2fYJ6oCeV1gTHAtpYfRx0W1Sv2oPWPYSVmlDFS/ZO4pktZz
gzdkE7QgSGXZEQ6MO9+nQaZHdOR2joN32wGnKdP+mqOmsn8MeCYw0b5jrJgE3aa/Vl4jwEqLsORq
nXblcxcDBQoVHcYaGyXCcDUFN+Jrkg2hj4/C986W4x6TKQVjadb1JC/MXbYF/o9tElnMDciPwKT+
JZKgvyTlbP7p63K+Tm3brnDjHA1d3nTbhKwvxcJKnM55AFEOJ7fIt7WcFGOchFF63OQPAnPU5Lc7
XFPPyhbXlj/PWtxDao8P5djveKJs2mvs6hrIRlJnUQINpBitqHRPlPsbTAxfTQ6iHwQkfpGh4RnU
i5NTWlRnVrJiKPQ+1XcwAqvgvjJxtNkF4xE/EqTF+c74R1Rt/qRtzL1stUFA1e5eEm7TjSmRa3x3
lZOQC5cOmBbKtW+IXa8IBmLctsXOieml3iaTDjhGlhVi/S42ZqwUBOL42I9b0G2ub70epv47GYuD
xwSi4/5oampru9lwdRd4f7u99I2jxGOCsS0Is0w9E8xJVsu8hnp98zL9TFRfR91S4mkva3cz42cE
xzZP3kI7FzBTmgNv05cWBjy7v9Rx/boIsA5L2SHO73OQSJv8CBf3PswWmgI4Cq7hxVwPbRp6unoY
bedtoXCbJ8JJ+hizKQXPNl6yW0XGxgzZSZOJLok4+aVk/qc0h9vIzFCmXrJuW42Ul9vfcTZcLbu/
KoKr+AaqTRnp174hZ9Iqnd2SUqPRh22DTB+WUV0d+V8/vmGifRAGLOs8giTY7yJBpO+CZyLAzqb8
yLrxPLMuZRr777wryLSokVTweWJ0MfcjoSO2aSA8m0+zr+DeJ/eQ5cH32OA4aG1iCCcLWHFhXnw/
dZ2107kvduuRFYCFB/wH5FjEjX+2NQqnUxnEhrTtH3OxnFPRuHzLA9YoabfJaopc3Pui+02F/Gvx
mUR99Fz45m5ojM0yALWBeVFUEjjXDy/zwCSLIQzW8DO/QbVLF2c3ZjKDDplDpNdsneY5pQGj31jl
N8pM/LS1OMddtvHmDtsf/EcQM10DJUZWjPSD6lmgGhuHzAR2xXbzPqXt3RVBHdQlDNpp4OPTjHQK
/KO2cfvjOV9Sh1kfrKz7wBseNTCjj3oc072mJt5j9eDDFn2LGYCji6y+18b1i3M5tfVuycp+DYnD
Q10zWXXt8i++s09/wJ8pW7dZBZZ7NTJnenbt7IpTq93kS4aMsDFch6fZcR+TiLkTqduaYUbCacaB
seR1jfMSEcsAr2Y2s5Wl96oqvoFcEmpsHjkYEYGTYQtZusGNcfBKG/eLk6OoUA6mOUdIJsmlpqcM
QEEDD5Ne2VnvOqsEStz4thRFKGyDHBzCYAvnNt3viSjYJiZ5Zsvy2HGeaWVZG2nP12rJSdNa4pV5
J7iL5DQ66dZfqs8sMfcNeCWZruYGc9SO9VO3OHIAL5KbayzmuRINqRTF3oAHA433rsqYtjDfW0qA
Dcx5G3YolHjKr9XUn3qV/Y3wxweTDZCdcqgQ2TX1jAmIAAHpPSFDk4lR6a85bV/wA/4X0RaftEFr
2VcfxM6SOlA0fxoxr4O7059pWL91YvckxBBiu937AUUSBAo+z25r1cG28FHwsTlXjAqaK5bAddfR
TZg0oIsgImWxXOJBSL2Ye32lyiTcYbHujgp5NkiEki1SMgO2tS+nW11EfC967jd5i2DutDG4QILN
KfKbXQA0Cs87PJQK0sjuDwCiq8pq9iP+ajRM4IW26aynqEzl3vJ7vqg6uWEOtFbVaDzYmhfaV226
mV1DrrP7XVEPuiMPKSbdAgSVrCULRwdz/1NS94/jzNxFNdWvzYvEhHhfjPUtzssXJhvHSeZ3t2HI
6QACt4CsOww/vG74YJJJa9e0PMAeIJeYY9STGYtkfxmT6qqxkSEao5oVXQ17zhYOoGLso6ZSE7b7
KDk5hh3sU+KythGWeyYdzKapTd9gIdr1wpq8yqdjGu8r3yh2OP0SRATvpU5TtQHhIA1odsewtqKd
vwCLJNnJSoMPDes6LbjhXdtwdm2cPFb5/KY8YD5JpvMUEFTUzcmb7cvb7OXOBiR2uHh99CkbqvNR
RdM2TegB04Ztro1OMFqN7b+U5Hvk2Ab8stqYc/zcwZx1aoItdLpTahkbSJpDZxKC6w8IUR1x2Fly
Q1Hb3HUF2dfXWncXPfAREPuziub8zeiWXUaEfyop0r3mG4HyZ3Kmk2sTF0HmcKA+CcK9Jfn0Kh0j
nBIFtaCdOz/0XAK9LBYCQRI/TySF4M8/kHpyToT100eWIKbGI+xzCe650Sw8zTJJrOIcb1C+T0Am
JzvC3mohzOQtyRlZW1CyTRDeNo6lx4IoB3CwNVbELyB/vI7KHtcuZIbE0njUsxFR5hbpiSNdbReb
IJYOyHpNuxGWmY0A5WFIL+dh3Y4Kpx3/NkO9nJmrwmozP+BxumGV3CSYeGn0Z6zEQoHsl7tW1j2Q
n/5zD/GDWU55qMF/Jp4UDjiduc9cAz01PIbwwdq7ZnooNHmprvkMYw0W3BJdZJHuMU/qgouHxkaF
adT+rcU9v9TO1lnTjGu94FdL47jgBSXNk0CqJU0v2nfgF1NUbCt7ouXClajHKz62g2OW/+KKXQ6e
IB6m8k+WQ0SZ6Pn1vHTXs4wIafjkxvo4GsVJdf7ZzZuDjuM3w4zcdZDW1wEDqA2NzfNgVRu3Ffi9
jAffZbARjI9RUG6nIT4GnrUXUq1UIx84Ax/RYtCjKKBrEJK0hQpdmN1MJh6rwH4u4/zY+Oa3n1lf
s6N3TjHt/Zmosqz7cOzySYz9ALJI/xjbTDUstV+WGWsoPjWiCS912vx4gfhJtYk5GvyWNBLStvhc
u2im1qyujVs+SlpqqyS9tl72weCQaIeoR4r6PpD9aWHdhFNND35uH+pc/RIF8jIE7R7ijbXr88WQ
GIj9otplWpKpJI9tRWofCQUC1RFdfK2IzrALE543/RTJ3ebdIjIZ5lc8UpPraHyg5qk294sbJPjI
6o9DjIZE9rY+6qrYFcSWeNL5IDtkkxhkGkSdRyglcSzefV3pMJrvder8w2H27o8OGRlVxjB1PlE0
nqZCtAcAQ+SP5CT7BXGr/uys5MUvmqeI3lZjB1T9TFAH+MFk/nOH5t2uAxiM8SuK28fcwaEX93gG
vTzEZ7XTOLWJRLJeeb6AXKL8xnrMdu3E9p8Zvaq349dO+C9mET3w65FYQ2xBiqOgvrsXSiISqbbm
aw9nYTNSWS8JjXLg7dLRA9QZhpBP6WFqiE7OpcNYwah2ZpQse1Kmi62hgmpXIZ6wULQA9VxOrTZ3
gjRPxrHyWWtLbjIrI8mRdJvOektr/7iQRkYyBveU5lgmgOeqhLWtRp7uvi9/7iP5RSRna8Y8ULvt
a1KkBy7BN5UZW3gpCUcf3GyLV8t2mKfbyBiXfgkeY7GcpO5vU+cceenmtU6rv7Ys6Na6aR+Q3hVI
GlqEhIPXl8tZEmqNGJNc8hRvVFrPD0Mb/+g+A3md9XrM8qvMimue9QfPAeG34ug97cDRZSlfa/74
JSFq0GNayJVzXNy523U1MUfkSh2LIGpCdOSHqJEn7IlHAMnHXLvXLO1exSwOhPPVp6lXZ60dBC+X
3gfB+RqzbmiFP/liGKUB6EKAMLPSEPx/0/JabmBl+M7Sgs0eeg7dyHoh5x9NxDQ+F8UzoVlEg78Y
zcuxn5LZytZYY/EQUocaUROHJIF8Eub05Rbtd5CXP3aBbTwz5vo8ewQGZ76VPtiqer9fqUgOHt9I
Nay7Rf8aDuPYsbHeybc6mVPySVLnu2d2u6aLCAC9B8SX1fAkp+rasTQAblU/BhRKHMtQojws1UrF
TbulZba3HeDObpkK46vyg1MMzkhYjL8l/+elHOQlhQv9LWwgViiudp+q6iVCtd11ZvlEPfA2FNFH
VdMkMkwMvSo5pTaaED6ek/TI65DGAfiOv8ZVL03SPnR1HnrthB22Ny9BWX5RggFbur9F24eRbz4S
2yF3io3LzKzyLKwhFiKAjDfUSNxodhntptomBddTTKRnOLPUP44p4bSFS47k8jTb+W/BBkpdwSov
OXkQ/G2ntjWRQMnCWFLUFbcu+J4cvpHEGzXtXc2spGYqFEf1gYRbuS/k8lolfGILGnDtGDeeupok
HtydHkmZeRU8RLqh9KctXaT9b5ktYoIFiwKZ6CBmJ8PM8hWGH1Xn/FmI8aGlSVu+CPFLqfU3vp/R
sWZIR+7KOff6p6HHOddOyMEqmB5VaXkfCRXFZ2xHxAYmmbwypTxn3vw36nlT84Bc7tEzr2WVc7D7
6UeeYdFfBGbBEcRBw9cdZBlvKaZeRGz+km4KjOoQUeQXgdjidl/C3sDhhgRchqaTUt3mAzFOWWSQ
LkMW4SZIp6ck8VAD6+bNx2eDkoezr5jJDl3EFO2bqD3lCqFFpphKW4fUpHSxH4lYItvVnP6iKmSh
JZWxGRG71/O47HgxmF3bwZbB2/AP5EpujaXMKRNqqF89Kd7kiMsioSlawNNXzqTOIBEYGBI5N1eH
5YwniFW9QSspnvvJLc/VJNxLMPQ8Hia7xxjOkXuvPAb8TTAeLLP44+AIp1SmHdND1a7mdHku2+yW
CQd0Lfuc83uGibMQJNSpfCdMRuPKr6+uqx6yOvmxWTgpneBPUk97JIITxRIDS5e4+PE4z1Z5SE0H
WnYRD8TzPpBXZqAwD8tqmOvvnt9Dm8ZrMdMCul13nClFV7iOzDAxJjb1iPkwOEx3hyj9S1xHCxNQ
ExGX56csXvKwVsablu7yJGuBvNHsHd2bWy+WfJZO+q9Omldq5nllkREdDm6sduR0GCevAvWORDRz
F3CHxYi+r6bVRvtJetYrMxfiSpqBcj013+3AoCMiRcoofXTBeaHVsPt7sO/FMHGHBwTOprCLoTNb
IOjUS0BU+Xa2x3I/FWRZlgXu5yX+S0P0B4vllSSM0LC7XSCSF8LkntxGEH7UpPvayCLstNL78r2y
uRoRmTmuKHeDHPbcZT9wI1/Zkn43s8eXbp6L2CRtvL0E+YwXF870KWoV5b5CUoeg+muZ411KAaSd
BL2RiwOf8FqhPpDUX5yBXCNObPcFYdTadotHp5wFZrNvq4B7qLfGPyR3cth7dzbZLHuy5oOpXDto
07DIWfTQMsDf6jZPb07usl+WFW4PC4gRmcIsDZmD+T3q269kGd+KpjjlHqvV5um+22A+kha2qXCJ
OrifzeoOy1dptM7nNHsqyWduAwtdygelDEwltoYbbXnlyKhlx6xO8WO4F87UF9fv742bRpvoq+oE
yLNZXMg9LAJrnWSPIz5T6KOQ7Ey5nk21qz25FZ1frIXZmsfIlzVAPY6LMUh8TLgCUnIRoSHIReZC
2PIEH/KUojjxSdVgkm63RkTjuuwbTHsOjowsR+OuJVGN5Wxc0zYJwtnLroXd/IxQiiy3KafHpV76
Dw9rG+U0Mz1K7GrCXepMP93YOmd7ttU7OQZ5KDKO81KbE3XYeGkC6wkF0TyMoulv3ZRYL3XBfHNY
eEySlqJCx4nnXMizKUPfHUd8RTYAY1OcY7OjGKnd/AiVUWLZJTHKF9VwsCC6wX/n6ZziAfxmO8X9
6p7V2YhEsCnpyY8tu0U2RELkj9roATH6mpjqlrSyccSAtYIjxxzMVpSboSwWRE0lYq+hTQ7Ohsz3
tHeOXS1vpGmssVUT7dGYM2mdegkxu227PHjTNZPjIPl1YoUw3Y8JmUn1pxUoPlEGD4xI9kmf7XnW
eJ9i65QqN8IzRPeC//rZzwd8ZyIOe1MD+c/6llos5fCa7Fa6JKGDJO+6HjkkIdiCPM0W/5kmvJnd
DtlQf3c4LegwBc62LkCv5UpSTUraL+N+qogVNLUHTd3v5OAS3zwOR1L6XyVW6k3l401r3WiXIwFW
2AHHwvvKHGxuvgc85jK0Y5IZpkv/jLH+raKm4woWfzT3epR7XJbsrwALLln+nA3IPJak1beICEmj
omO+Q0iV59PD9HQjL8XIFwLja76l//mCykTsdBWs1cJE6r7ZZ6cNVR9TSUBfy5OoByICMn/a+Ziy
VinmXuZ1HUA6/1CW3qwkDv4Oqvs7ZctHi3vT7PwLMVUhtPl705FSWNnuAWj1sZ+7994J1i5LflOf
/MQJECeznmaN6EmsgBsRxBVFNIlV/+ZOoKzFPb5cPXqW/Vr1w2vtYmriXeo31DqPMPyPkggZMl5M
HonGM1iUUychyYD5uhPzGQ5fs0pEv9RZAOxoQ62aOyhycoKn9giNu7Pm5jxKF/QgzUl/Ghn45Jlc
WdR7B51xuseDtTGb9qVf1LmOFSgMB7PkjYHbbQilJzUhTXKUKlXvyKr7Zzjx29zFFztAwLf/C7We
gFDLIF8zx9eryM32smeGbXpEbdflSIfYkaWZeFdh5TvbhgkSTf6WU1msBxQX3cEU5eJcCy5oQRo6
G/PYRnViGcHWiIJL3VMBMHxtTlGiH21C2tdJal4d7DRdap1k0r8uWfa8tNjXLMzIvh0yq2NhACnT
bqd3GCs+8HgUe9NA8Ws7Gar/cXZmvZEjWZb+K416HmJIM66N6XlwOn2Tu9xdu/RCSKEQ933nr5+P
NS8ZykQEulEoRCErERQp0uzaved8p0g9pVc8u8GNjiZCVX3XTPT7EihfOmg//FJK11LnxXgq7+j1
bdvC2YE6yleFWn4syB5h0uuxTbIgkI/Qxlg67tc8yj/IhEA/yTmBv0LrrDPuLGSIOjYHwIIw2cSX
9JUfcYZjkjlHz6SOPb7AoTsPp2yqD3pGHzjuopM9AMWfdfMoRueuoG8DkCXcW6I5qEurUeKdRi6P
6RjUhjPM96Piu8IpVVd1BnDYPtZXoUDolDBQye71rQ5LZtjSY+4fBiq3WpZ3ZYaFFvG+vXY6hTw3
Dh2CLXuDqB0ZbWcvBW7AFq1kHBGoTt8bkSDTD4+xRVfe4bsz6JG08wZr1inRSIQdrKdMoblBpBRm
lAz2aDvIczidAHKSGtIy4prDqnDDwWRmaNfvBX32MdEv6WDu7YDRStg/D5Z/Qc65a7UcHnLuZUaL
TKFBTDCgqxhT6BTpcFYc43mytXpNEFCNIc5eCQ1j6YgWfmVoMbJriSKCSJqMM1ogtE+jzIl1IJkp
M8e7VoTgG4n/mcxjVccXO9Ux4lSYI7PrTFYCTM2tEwOSNbKT2fbIFBrlmiSkr+C7qKyWQWq/nQoa
nlUADrlUXpy2/FFy/jhg+cTYn9Y5g9vCiyMqO8mrE2bTvb8Y7NGsPXUcXpgaf9m+Dm9kOsZsJAiz
xXAszbSmC9PLfTgt82dVsGNgcnVLmLoYMGtxgchjrjTkX3gKh4Eu4bgJWnYpFaQR3eaDpqOh1/sQ
AOp4KsEUapP1MBTKxSjqdYx1QOIJMCA/EEqP+w5CGKXMau7VJ23pNzhym9ifqp8A3KpOyVJ1GME6
UZpLV3AgMCWzIjLHOhp8U0dVyUDlCVs1uxXtTwSDsZ+76ZzeICg4J6N9rGmqdqX9ok7zWmTySsTC
qQQCUZlPieIjnWpHRPkT4voECbodMXlfmOYxSSMNGCcze4cpD0Ga315fWQej57RT0SWkOttkc+jh
nL81SNUwZ0ZLPWU/tIHHHA71lGDhSkX6qg2jcUBFzjkqrVw99w+6qr7MeXxvMcpYzr8cSHalNp8M
RDKExTGC6T5iBrGrlGm6WdaPkJTWRaP+FJgPVpb6o9bTDYram3iaCowjM/ouMFtB8jyjlzV0NvMm
3Nij7zXZPHrqCJBTn3ZNOp8mU6KFBEio0euqdHCA7dsEWhS7kjsaYj/Qdu+r4VlnwNukGfZtbgJz
NnPxY4ZRltqYfeRDOGi0yX1ZdXCvGGGAEAynMxbJmCGycZhhTFkYM33cVW4r0hNMuysyrJ3hq5uG
Rn1RETcymVu59A6j5j0ExC6JPCeyzXNiMFJYJPgkwvCuQqyUk9eTUzgwUNn3sY4Gi96/mNWdRNhs
aSrmZocGZ50Hz3DNmPAJBCXjTA8kRJmPAT5n8O/DHc3bXRHbB2TI22q2kTrXULNgClZO/4a0cod/
nSm/jjqY+ALPt5jcjuVwM6iFN2TK1hyUR4Q4+3kRlDkZBBzmYCZBW/2Sxmdp3fvIFSM9fNfj+HHo
5Q1Wb0+SzLJqxuhRJ8DUbCUodGcfGPIMdHQbOjwpZGNTQsJUjZB6wnaoBAdRGGQ2GujGcsWm2lNv
gah/tG3LoCQgPyLg3Yj3sbgNrPpA1MoBPL07FNluCDn62gm5BOXG7PEVKgkexY7JcfgprLtEsp+I
gg45dqkJ3HUQGvuwwhmzEERxzrU6fbT4VsfVh/0Fyw7/skStZ9TJNpuNXc2YQMbxLizMwC1GDLRt
j94bJ1cLQYSJfr1zsNUwSQXtK5jn4am3WTwNp7vJ7JZjODDhiYxN0ih7Tg5daiygw7XNxEUf9C9U
r8wbB3nSa/1IUsVOAerjKNharABx8FIutA8GxuE6T46BTRLLwAQ2Vo8kKj7H3XAeoBpGOXPRuL+v
ZxRF1bS2Mvstb8JDP6WvAYUzLrJDM6lrnw+4GopTjNHA0LEpx6VYWX21zwpl0+jsH5lDrWFvSRXY
wQry1CDbDlHlCYv5u4JVg56J01BGhJPXqsaJ9pkrumGv18GutZSD3TYXx6ybVcYabPcTdiWSa9jU
NFacNIC/qKiIjsQ6Qk7Z661XBdrtYOvwLrRz5OD9M1u4bs7JZsG0IyyycV15Qz7vhmC6M5c6O67B
xse3hYFcUbVallhl25ErAVfh0IGwkVG9oSx64ZhzYMt4Em0Lsi59Q15Lb6OedhlBP1j2to5iDCtr
luCwsiN0+2Nnzjuo/Iyk7R35dgwIGa0ABcfQLHhtzWQ4ZH35rivKzs5Mh+EC5lRcz8JrZkARne5B
rPygMRa5FqdSZkUoEc3gzMhqG476Bd9ohKoLm6aW23et0tGmbk912B0WqFI3T1twRmRVBL0DU7S4
TkX4wPn6TqPbMM7Nc22hcrAMu9r2CmP3ov5BoOxWhuG2ZaUKSvmQNcl7IqefbYgFUjJrsTpifkL9
2dCRkU44ak3uWdQjg1toJAMuQ9YJT5MxKqeCBnxgjXe2od6bwKkCZ15X+vSApoVuX/UElg/MauHc
VkKQb9WNu7xAkhzqw3OpaBemYgaFVfHZ1D32N4cVa2rvYiZFHPmkl06GOzY2gKXMfNOn/CqC7l4f
oCLlzXgtVFTRgbm0wWbOIn75iC1mi2I18uqOlEJ92MMQxDxnhO8kDvX7vsN9QIcBMNu5wGOb2T86
5IUxBlQniG5b9LPo7nYpuCjAbUhlgtijPr1JCacYneydZeDS2IAsU1D7MSUTlhLE4yQY2PQ0O7j3
9TIC9puLgomr6Y3bOqAdmC3RRNXW1hQkz8mjLqY94fKbKKnXOLlfilDb5531KUk8BotIREH2nIUl
lo7c1bLQ1Y1kZ4CSSRjLUWjfWCod3BToga8mm4AWvqn9UGoAd8iDMApG55KI0mHRmLUgt5CUNCxW
vPZZzGm/WE+oZ1Gck8M1KdsABWqgmhfY6sg9e6+V7bgN9QkbXLhtWp/GEygam+QR2z5oRkWKHl+U
zerKk/UqYoaVieJjxjUQyPAHFifCBVIIyIX6WbYBEtsuOxAi54ZVdpmRw+Fy+tnaw2laJC8W1oGw
Qd+BlNHtoYusYghFLZLuf6v93WowT/EsbgAfeLrfktEB4IIa8aTK/j7W4BICyoHZTIxQsk6FfVQU
yBSCWXucNhvD9pc4qO5rcmKCLOgnEIqAg3FPvjQt5J4JRNrBdsHy4lb0GBiR3OqAM6cKs785rUXv
eCNwH95e+ns1n3aJqwqyBpPMsr8CbkGPrxG0SA6zSnoZxZvPz8GAAswCNjxpqfsgKUsP9N8Dig9Y
Koji2KGetByQ0BJR17KXlGq3bRIyZnGfaAipizbbiZICapJgcVp0Q3PJ0ELDmj/B+8rMXZzoW4v0
vbHgi5Y+8YlmUZEroZyqenjAKrOkqJ46C2mZM+LwN0LPLNJDLa0N+ht6stZ0qLGhr+qq0xBnpdrG
iWzsNXBQKPxFrD7XYc7a4JjnsCDXszWwhKVli30kJ/VnzrfUApySi/BHM+uHhsAEGxwpnIDTyHI9
jcVBq423Okif4VeAuy0Ads4RURfFZqI3TcQCBZfj7/wIL0s3PWYL/HlyAOSAxLQL7XV0KJv0vMIl
8mgn2ipq4G9QbdQ1SIwxB/PRPJErADpscQyOOYENmRdOiidMRJD8kEueYaHMW5UKyafwjsd4m5Jj
OM4wRhTnMBbR2keuOTB5E5BK0gpVmq0/ZhaZAhqhbrl2DUmyan3UZZig3ErQO9ZK3ApIuNygzF7m
MvzCBQe/MonPut0elYL4yXTeRj5tF9OHA8uRLls7aftq0objh0+epDV9mhhBurEmJcFAJ4aw/DTD
2JJRC1xHEk/SaYcc/PxGddBZ4i7L1rpBDGpkWR7Ox3MXWYQ4FoCBU+k8EV9wwa1vaK3qkZiBXjNE
2zfQIQhYnbAhiHULJKfSOCyFlnYhGOkroDDlT6zfTJVJ7YwzcRjo3fH5V1dR2E951ROZG96A/PbK
dtjEvcGabWPfbDtl28czmW3iJus4t6QhQU0Tv7TAWLSql7EqjgIHZoSIahWTfBKBzoJeqOyg55+Z
khqrKWhOABB2fds9oL/EIiGDV5OsbKhsTOK6jZlHbjMqlzCpjokSQhi6NmV9TzKVylZGqHCmixsg
HPFKF/0Z/hKq6OGlYv7GvuCP66m7n0mYgzpzmoTYCSN8ZYa1LTGbgFQkJSVvQfGTrAMPhOnCpuHj
LOoUOpXPbkYFE1XyJrS7nzOwLX6A9wxLXyqcrb+g7ZzqI4BhUFdVxjAh2mDquk8mCiZSaW7wpOFo
rxiR0CZjEo6PBe+q3+/J7t35Ss28FY8fbIa6RSLXoANIULzBgNgLWbpW125CMvOyYTjYvSTSxTg6
Wk/ob9qtU6d/sSeK2mbSHiYdQy0aS0Uf75mUvPSt39OGhwOA0I6PiXG+YnLEBD84h8xP2kk8DlPB
Yj95iUEB36ooNZ3BAhBPGtWK8UqznkpjN2g4n9UwOLRmciWBZEuCmgth4Sjt8W5QivVAZsuoWfiu
89x19GjTQLlYN8h/tg3VVB2Ka8eqsVPN0nRLRLNakbvdGOwrIvEU44Hu0g5Z7of0w/uhg31VlTE5
CUxDEAhoZD1j+m4TjkkW91Ovs2HazfpU8ZX6wOGwacuouUayeslzE1hNfTQVcRNH2h3uZDcVyoa+
K24t1ubRemmZ8yFfyOmDxbZbJOabVmtE+2IqU8p0j6QHWTYCsIkGaDUsGteoPoWoDMJw6WqyYHCI
28G3PVR9eRpG52NIwmcmp2AqwajT2VqZVIa8/V/twLapNZggI2044kxPiIxLb2KHjj0wdxxo5H0N
OdNZY6r2hHzDceJVZnF66jTjnOZ07EdnPzU/w5nUEojTMOHSExj4W30IUozD1K4St7UbKfUFhCTC
wZT2VJIph0Ttlv2X8oKeDQe7uzlpvwaT+yn7Vl+pKXPwjrXGScetEkGlhfurBdO6UQkeN5v5ZrDV
TTYSVB9V7cGmyOzAZWdRs+8S56YJsxs9il9ZApcGrbhIRCVoBlDtCV1D3qup5tNUYeCo8TMtQ2yJ
3LP9LHHs82+MT4Pd/yRTt2A9keXKcox97FTxnnko2ddOch1b/6DRziyd9tQaWFdyVLGrAV2HFMZP
tqKurr44bG4yghzoRtbnIbFX0aRtzKa7Mmld5llaseJ3yxBS9srGaLJjrYYvOj0rYhNAAFf2sxJx
lMtiGzbVVAeAMZeY9JolKAamMt3Y06DxqJJ3q+nu6dm/NX7AHLqpXksNJ0LWmO81gAipiNfWmeVJ
agpNqGUgA33mlbH7nWoE5B2QHmOh2ymN7j6bmo3Cuk6+egBc0nxN2G+wKFAdxFk33XSiqjFZRtGq
zDpkQSBgNtDvdykZfRi9p+6hy5oftaE+mwFLE2TdK1p98OH87sLRvzPSwgJ+j6PTUp4H9MZ2Fh6D
SnusRoZcY06seCzppwR+nKzyms7gqOACGnJ+SFxvrwFjoiEObnN6eqsmSRRKgsheKxGVWznb7yGW
35Wm8Y9oN9E9Jyn+TSOWejAtgvXCS1IvopJqI4knC8P5uTchUqTzrdTDh2Tun5oMfwJe51v6hzvH
RAqn+CoirFGXnhEtAmVa7itT0x+DevhEOkY5VNS7EeH4Zg4RG9mgqTRmxa25tMZtTuBVVV5CvQGv
HGmMJgrrswCfvWqz+RnZj+aiLkZeFIInB6dzo4zQWPIx2/PqPsKmhj9pqekhkz00EIQUJy1v7+SI
qSUKJVq1pdnf2QyIScbCYsXORVYoxUMVMCKm1vet6tmIbRokwxrhFlJNgpSDXD1iZN3bkUO0bk04
yXj4d2A28l/oTVRfrAzM1ioGDPVdkqofMauAvYQrFFiLUcdgzsJY5FBWEk/E2tpxot1oLcwOo3pK
x3ID5+kpqpT+vjPNn9rwbzmeha2+B0sUjMm16c1TBnOTo+JALQ7t/DIGJDUSMx2xDA91vS+b4BBX
SyI20U72HFQcfrHHFQI5vF7RvYr7cqMG/Z2FeXeNu4RYUBZVxHSVSM45CV12mW6IYt84RUZjcmwy
19SRi2flk41bDKE+GXV5CzcAW0eRZW9s3+Tt0cTBoi4vEV4a0tnum4pj0dgOsPJ4AcqovO3s6kJw
5IyBkYnHCKTVLOL0wTECLzRMUpU4R+sw59xCZEz049duDs4OlVI34Y0pyUPsQbwC5NoSPk3ndNjS
S77thPMMT1WF90SsdVd3j87wzpz3dYi0jlIJ1AuJnDAc53M9tXjnae6FNe24/kGrh5+SfqDOQcvI
2lutveoEmKLGUcIHh0aV2XU3g4ioZDgbfwHlWiepcq2JtetJDMCxZ0SmF2hfGJFdAehxADefc9xv
hvYt487iF11sY0bOk13cdGnI4QeFp/LqlM9D0G/8FJ8hTFq8JxSrM18B/eGfvTiL6r2hHndQWTeC
BGWUC008uJVFaoZN+uBAkxMXRuUz4RbBZq5e04F5IHuGAvxdaa743ubc3oN0hjVBn4K6PhCWZ+Z4
lU2Eh7qCetUodowfDlm6BohPzlCjLGpH2ixOeJ+ouEhQZkcBUu2UlpmOtNCnuDKEumcjMfnEqCC3
Cd1av3ozI4z/AcTkHz6fl2RMJPzqUkJECGHgCB+chfnZ8ESD+hD7kDLpUUWttS5VFRmq81lp1TXF
imBH9i4NzGuqJqsRvkqSLCoZbEmzN9MUZILvQ/AvGW4OTo7nRax7tMzqaN1PMerwpd2nBK6hnwen
X49Zs9H0F+T6K0smx0Fyohp34RKvGrDIli3OJO1mdKxLy79tN/lHPj9l3YnPa2PM0Fb8bAmOouAj
C5uigp6D09D8h7fL0MxRjiV6QASn4ABAvRbVyYI9hArgbTK0h0b0m7YULybCOx41Nu2JPWu0bhyD
e2M0S38cqdFFkI0zSjoEJD4uqcp6v7xgBUnxDDW7+TDinevLkRxSKFjg33IysZQM732PrEdpMQon
7xpbaSBeKnW6YaLzBpL3ThH1q94NbHb73HBWif5Uk/caK8oaJPhBZRVCkfA1JMlnan0I/1iiYJ8o
RzB0rc2eJMA2cn39pHIeq6ZmX9Nf9iNIR2G+XzA7Ajv0sjC0g80n2+1yJKoj4qgRs3KNHYeIxOOw
zHPsiDZ3Dih9qy10ld72kFdg6Sg3CRGyqjwri7M3OyTFk5ldSU5b5ZwRLYmKI6n4OVqmE1PH99ap
W4Z0W5tVzrSnZUC/0RcjXLOfrKdQ4BOu3xBMFCvffhL+j0H8pCWrEhHBpy7yM2l9biRPIUmxsbNP
zfxVNjHrSO1m8bwKi5Afgl1eLt7vbGLdhE+rX3Sz3BBACroJkpdoV7DMUQO4IxHdSe+Sk0MWANbl
HKFSurVRHOvVocG9ni+OJLNmmm5v9bA+M7REnAuVR1UgBirPptkeQaPsDUBHzNYpn03WcJy4DRJF
w6HJlasbpvqngiSSOLHQxTvrnAz61oIlY8TruPwamnsBEc+m19DSObDGJd5bP8Hwpu/83sRPprad
lgY3oizduGsH4nMUmsceQSxeNfcDqjegxuzlW0Mlgx37hF3V61a+FVA9glPbfnXObRMdpJK6ASkU
6PDpGzz3yRdc19og4Bx/IVx8S+VABfuB94iEZ/hQq4bNbgB+i7E2TAiIFiWtSvgFDAZRCK1s/Pbx
NTI/Mt53BDo8WuEpFU9lARWjeUFobUHuLZBRS6IpJq25o6WC49nhTGSQN/cSN/dZ3pwmALgIH2Cw
0jtMGjh2I12Cc0DfNqKjnaPMaPMPgilXU9hsKposfvs+kQyQKNQFsnDb6jzb7Hb9EzxmGrM6SgTc
+nzq+MqZgVMymWKvFdVyjlsL/8lBJ5IBDDH6W6SRTGjXwzCfan7KlpkA3Jh7Go8vRSHdFGd41xg7
H6wzXfJ7syU2xLibzQdeFMyNELMz/sBhYkBiBYgxxBAhcuMBxcWTYfD714qrlUyvpoLmo6M1XVgH
DS0RrtNklU1LcPaX3rxoc76G6IYfx0TPSVA0xQAfGt1rejyp5SMBKk8lbMAOmhuWU+BttN0Ug3hn
QlzldFDy5igGBn8cwqpjtDASEVzNGnS85MPQ74qo+ukHA1OQFlcD4cCFf53I4wpaIFuINH2LADhm
+MEkKTy8ng5xUD4W5NTrmyD+wSDateIXUliRR+zCGUgx0MiOVySjvOnVj6J9nbtLL58mDGbdHG9m
+Jl4aMJq8LBWQjeEvRgjtkFgkXCcsISxX05ptRHeT02DY2v+ORctrgWwhkbwNOq3JWYm0aRPS6pC
XL3F6N374hzGH5JdIzDPTfQQhsqNnV364cGPUFdprDD+umKeqiKWTZK7arTuIuu9G0Nvkpzg6xPE
oVPYE5aHxKkm9HpiNjORBr2SIb6r9GCTzhJ2gNAQU44BGBW8j7VVbcGLrQOVrFabThwwQOsDAs2h
Y0yLs4nJfO2SzHAtcUkh+MAqOQId5IBYtDsF5UioOXRvr0qgug1/FG9Mpsn5xOEYbS0bxFq2scNP
TROMVwDxMYQf8s4DFreWFXK3h7wMmZVUdKZxfhU/zBFv2xRsG1u4+Kzozu6IyfJq/WGMhi2SzSmK
vvI0PRVKf5eN8caosnOuJZumUl1Gxy4wupeQSSPCLXqrYMDGx0Lw9UT3PbH0k36RDZIdzCExg50m
u3bJG0+WBsobUAAvSG1wCeQb8wmNzjPJnkBf7PWYM5fDb7qE77ItTxXJWkziy2sQbIqMOlncdAVG
SdrQGnmA0VcBydtnNtJOsM3SYu/XzQfKaqz373Xoe3CyV5L29Mz5A0zSCSrTrmJvEU1y9vM7jekW
LDQKvedOAclPniaRhQntOI3WMy5xQKOtg1+Rvu6jbr03jDjTpnuX9IYdDG0UiHXwqtbdfTz1MGfn
o8bSJukuqbPJ+Wq6Tcsjo1QywwlHI+EE7hxGQ6B0TY0zLxg8HQ6RLMTaoskiNGBrKXTBPLwLyW/X
1b3iPDDP2UQofqpFSI6BuWEXsPitlmJ+15sig7GhvVWxsZXMyHVrgtJmX+sCM0S77HrmiC3NiczP
gbQTLe09UyPCGqrhiGcGDKai3o22jd5DQwGcwLGYpmY7ztXokj91JXvxtmnqjirLL9iljVdGsycI
X4h0zHWjs82GzK2whX6hKcNAGl7JKHqYVf9jznibSINkbr01RuOnjY3JYCQxTNDNjJZfW9qhtXJu
HFjuxRh89FJ9UTr73hkyz0yVUxrIh3EsrguJcDYcL1z4xbwjaf8GMfIGBdghDIn99cdhpWAQXZk9
0/jW3hmLBIy5i5OiC9dGZL6MMZA01sN800NUCLABGvQQ8foyhy/Su7iv7jJQ8gjp4vJgOwpKHNVm
peCTaXuLYmgWujeFhtjOWtHRjOLcJtUCEMJcLPBMapGgZCwRt2q+5iVB2ldjuNHpgro+VPAbFMmB
WwLd5f1vy40Oe5aBQMi53rOMBXGAqxRzq+QLtGY14P4h3zIaMyTWOA5VTVE/Fss3E/NJumWO6wjr
kLq2sKMQyomubl+IeUJfnI67DOniS0VUDxKKMgLqxzzcN3RS01Wv7ah+KVX1Y9gFpitEQGOnn0Ze
RHqEvdnfB5K4YEtPGNWCj7uGdhTvocUVZx3Ukms5NnPd2jc4gvXmNVCo8g1ZmR53CKxy0pt+DfEp
ehzqMX5N24rdG7DVIzEA/XZkvpgT2yr9XRXQuyTuPlQ6D1d15akFjeukVxHSW1h6mpDCUkvw1k4+
FP52Yh/TtGIBcnBqIfbuvl5K6UDcqlG3L3nso8ByPvd3MoaLIp1VZ/THEJanyJDtzjcRb1Vp5cBm
OA/U2Dkm/ymv1UPHgXo0yAu2jKvO2HiFUuU1t4aXOikQZvrpSU9I+jZjCkgwqkpHqkMy3iaaf2k0
/2QU1dc0i1XTJ2TdUB0Y2meZs6STIg5qjwm6mjHbDyVoKyInyRKejffBUVmRxnadKRzgyzn9EfTK
o9Y2JOqQITy0FXsieDC3yOFvosX+WSIrC6xodqFDVp4+zw84Ac66RZMlG3+G/gCXxATrYQDoLYqO
jjPg9KK4Rihw1yaEBL7ZGkAX2StazuIWoduD1ERD2w6Ht2Tq7gBmX0bs/nnJiaCrXSdD2dh01oQP
FD17ad6qFcyTQHJgNI30fY7FvKmWRZiDogV8ZGGtnNBMw9glUUYMP2sUKJYTg9XkXMm9yVbdoFh/
yBv2R0N21avaVEga9TLe8lhxajfoHvnx1sNUbxSpPagN8C9AKh3+J2DYpJq5wYAkWZoA+ewIxTZy
XVdBBU3k3FKEh4uHx6lR49DiuSnRMDRa5uYVElrGFpoO+HpMnie/3ISiDd+NyCEDupYedFJzb2ZK
v29j/dIYoCpITtXwM6ObqE+FGrVr3czHsz8lV6OYbU/tALLq9bwegrMvU3PFACdf43iSW46utyal
u8i6HPQV5BZTbe8UScWu6KzjpozBBTLaEzLq0UlQmrQCi5ylK27TtjH1H2nLaWmqLyJFOMcYbjoQ
nOyArEazWBYEKFT2+ISIOcMJWTwKUg1cOU1vIxFAtBzUXRdxjhExYhw5MAszu+KmzXsWQJNtq350
Ikkcy9UOkbTOHcRORppTcHRmEhLsgbZVoAJVAgNChEKQ+TdBmGaXOupGgO+KiRyAYOVVm2jPgHr7
C7FmPA6nZR5d3fu8BGi8Cgoihl9sQwt3lgDjIUdX4QyJ6XZV9AZdgWlGT9K8v1MoG5V1Zw+z/jxb
CF72ok9izvS9WAaEaZ0YwU867Pa7UpYh17VBO6pdePVLThgZ8Vo+VatjYPA0EZZto6RTQEP5qUR6
ZWW1swgu/VMgMNG4VT7h/sTFiVcp18keTuXwwPrNDCK12/FMdm36jtYmrfvVv/7jf//f//Nj/M/g
Z3Ep8NIW+X8QCnkporxt/utfmvjXf5T//x/vP//rX7bQbVuaqPcsLBfCATfO///j/Q7RzfJv/y9C
Zgu9L2Zit7Zyk6/nnf+Z36Cq8NSdGrux+/vL6X+4mv3r1QhqNAkgm6x1JbYmCVSslH+4wh9vyPn1
EkrKhp2k3FDj0Zd34w3BIRsmItyQ7053v78f4/f3I9RfL9ZZjTYkdNTWzLXt7hqYXuvvfn+Jf7wh
S7VUTVOlMC17+Rn+8htqrWIK+9JcfkOEDW2zk+UBo1zDcNqlrvn4+6stv+7vr8NfL2b+erFkILqn
MgxuaDiHDnhole5QfugzjtNlvv79xf7p6VmCIQQcTGDqjvz1YqozWkImwE6s8lQs8KDnOPjT0/vT
NZY38i9PL8n9jnkj+ox2HT6M6/khOuCcJDvWFS+U/XvGskRwBX/4rJbH9LfH+Jc7+/Y7o7bxCyQr
PEaL6iP8CpNriGA+Bg72+0f4Tx/UXx/ht98XmxQ5OC0Xqu1TPTyWxuV/8PdLXUetJKS0xLevKZsE
lg2Dx5cGlyw+Nsb593+/tnzxvz4px9JVnJTCAl9pym/vgGLURZOD21s3h/Tob8uNvxaXwiVz0mte
jC2Ctj0iZ3d+Hf9w5b8/uV8v/O3FAAGmZEnPhSXwq36PcvX3d/a3v99RaVXquG0NVlf+568vHhpk
0hosAkGA2ZNMUU7qH96x5dH/8uS4gGTdZs3WpOT7+fUCTdnZfrHkDOhbf5tv+p221TfttvnTF7T8
Bn5zHevbGqdM9CbtjuvQDVmHn+Wm2IKAcq0vmABr5lF/uK1/7zjfr2cKbosTlgZu49t9WdWg4vAs
Qw/twTZ9jTyIOSvj9Dy6mktkyrrbhZ7/3/2MHNX49wto26opLKH9+ixxrcJvBs62po2rY68Ibn//
MvztLefvlyTUgeOGc2Sq3+4paIdCERV/P2HIqxahgRl+JfFb171EBj3G8Q9f7T89Q0NKqfIfppaO
9W1X9zWHu0RTvrbGWwWbRjG+ZvBz7F3if+UN1g6YZgOn9zx6KI1bJdtC21wJCydoAu/48/c3v7zp
336hpq4LW3ccTbXICv314RZ6Y6HnU7n5aUebqBpvOWv+/hJ/X0Yc9ZdriF+vMTEdwSLKNYgQr9fW
EVU4avOV8EAnoDj2FJQmnsErW7p/+kD+4UPn0iYnPNvmj++/2zAnfSepufSA4lfSwvoffOgmSFOV
Cs2ySar4tpLYagQsCy4nYzAYGKS/dxgJKuJOKvEJUpWWMEU7I5j/9iPVhND5pUtLt6T6fQGLIGeW
OIsCryJ/KFdNTK7I1NFqQeUfm0e09DXZr5m1KQjRWqsqPRWt+5KSTAzFbw9E2aK5IXedgd7Bkv1O
5/X6/Y+o//2z0lgC2WcdE6Ckan97szRZtlarQGGkrH6MpsWOSNXsNh3j/tBRUKY44gvJCP1RQnWy
hDrdTs0vp0R6wcG7K+MncnK2OLNw32jaoUjCHeD4m1rpb6yMGzWb6tA6qmvgTI1T5Ub0+QV7BB1A
VLlpfYCPsQ+EuTPLaS3RLpqI5OqWLDe402omv/A23WbGE+P6rR5bhNePSITGfRP0T4MhvaR9Tqzi
Z9jZ298/mb8Xjc6vT+bb95CosRrrM09mPGOp3HeUjfMdUWIb8Pp/3iL+/gn8erVvm7ivJw4AEK7m
3Kse5I9t9pi4pYfKYSWOHNr31vH39/e3+urb7S0/0F+qOqeaIV0tkgbotSN9EPRHWrGV0R+WbW15
gX5dun69sW+fHhSNKDIlN4aAsN7nm2yrf9Kw2BDVubH+9MH908VwExl87PRjOY39elM+TIU2rxwu
5g6etk68fmeclG3q0WT+06a+/P6/39hfriW/berYe2dlMHmA/Q97a23Se/WCqNct78Bbbew/7K7y
n35df73at++0ywkC0zuu5p8KVG+eSoT8Sj8IzzgPnrWBDbzB4OQmW6ZAa8dr+Unkl33s1hi7PM3F
X7BGynEcjoFbb/M/nkq1f3p/dU3FQCykzX+/vb894yhHIn/ywqO51V1wYhttl7moPx22Dc37f6Rd
WXPcNrP9RaziAi545TKc0UiWLcm27BeWV+77zl9/D5SbDIVhiC9ykqo8qIpnGmg0gEb3OeoRbYX7
HqxcH6sUAo0Sgn8RwXA4eD3bYdrReu5SEH/cLweGh54u9Tg5EAbzCj9Gf5omgLy2EpZpRKY4xquE
8oiTLM0YgRAtDXjYM6Fi3KsChOudnl0SFItqMuLx1bFjQG8Stskywos2eIFQBqlB9M86CUbuep28
RmG7wmrxQ8OilWM0wXioB6lOqHvyUNVdOZMHqW1fuCrZSni9UoBmqaosUxRtX+0xEKCtTeyFqJ6a
UKc1gZ3lMUmCHt1htZmA1xPJXXsJUnhtMLa3VUkH5ACRvd03mp87XcZNwtLQvkIg26fJ3D2vLXS9
TtDCip6jDOWN83nOFwGEws8ej8EdGvM5rhXaQ7wvQw9l73Sn1kmQWoYAJDo4bO3TiE4oDyqH7n/N
ovDA3ISG4OuFAiKMmxtgtWCC03vr3E2j4JQoGkRuyfVWqw3aBAPV7sHQHmgi2HUF31e4oFprkrYo
HexgHHCZchNSQdgWzNDLdrXy/AALeFY0GGDhfaSOj1RD73Yo8gM+Mv01HaaKzibTRMaJi4ZxUvZq
WsAMMwSb6lToX0yanlFS7OXoqB+L8lmKKk+VKgd6dD6BcHYU420I4iT7Ps+mY73y+N/BhnttbdUF
CeQLIRPeTTeg33VCNPFpiezlaKAJcZnSZNSUTqYuCDCbowxmZYio4AKKhfcaV6m7gY4DSPK16V0R
foeCF8qQb/Zt28KAuCUuaLht4orG/r6ybYkgXpaZsK1MHjV6gCwJKLL3Iba8kcgmlcGKiwQLfzgG
hynpkFVEZzseriwUZM+Ds4/A1iU/QbjX6QouzbhsWvx6UqKshxohEOLnEnV4Nfhyc/n3gHfYHp2n
Bhpm9gE3R+0CSPkFVve9lkN0xwtBah5CEAqKa9PDPsbV0Zm5HdEUqiPSmpgZLgyiWrRPkxIk6MTH
55FAzj82pj05ON0fZui5e/t4m9O0guOCX6RBK2ZRY1bmCiIUcNB+3v/+S9S5mqUVADdL3TKgo1aH
Pbo9uChsvYEK3UHz0M4sCH8iJIObHuh/Zv0QY3riBu13Chpn1B9aVdxE8uwTFd0xC31M4vEW7zbj
W5z9YqTBrVnQQPVNkWAULVD5E79fBF6x6Xmr76uv12tntJSCKAmuzsR4B/KORijtalhB/v50CdzB
4IJvVOQ43IBj1StwVkah+jwIourVwZPzb4P9glXoYXzLc8pI/ocaFYhWcLZSiACNshM0TAO91DzU
6zl1qngNSkT6Uf9RoIrd6LOPf2YpG/LV7yikXod+MoY0il0SncP+/f732Trd8XuDOzJBkkKvsoGN
ZFffGZD5mnOUUU30VkNtpoSyuX049rlrOJanQVinFp8u0ZLOMiUZcCAPHsvzAJoP+liKDmmbfkhU
bBlUtwyd93Pce+OuB9+aN4QB6qsjl3SZN6aNt2+MCIZzd0jQp4MCYlZ0Rz4WEcSaoBY6/ngLBvLW
IHfduI5oqIyArB3e/6vpcxD9LPtnWROclzYXE6FIjyM9iCsWF8ohyb5oS4Q5kdE9jAJxqS/tfSO2
d4sVBBe+pxyy7SaDmA7PKFlD7sMOfVQ9/Q/xdXNSdBUjhiy1Yhjs76sFo1QxLtIp5j4COWuIsrzl
MRxF0WHTjVcg3KoJDdSKo+waDoZmJZTknswDUqiH8CM6GX6gJBrVyjbkf11dEMBFxnFTlfadtKAT
o/ESyNuhzghcNd/BlLE/W2yru1qjK+O4yWp6kLrEEkA6xfQL3ISLEO0bSJXdkCJ+SFFQNmj9+wgS
T/u4IuO4LbjV2zpLeuAWoS917yzi6YkgVbXp6hfT+FeaSunRLQI1DrSqfIoUcpSER1YRArfFLlI4
pOjsZYcvyP923pBmgsUkGCaTizoRuMq0gcAGMDm1wwnVFvUkSByKILjtlfSLJFcURgw1yoCmyO8h
Blyjw+ePJtxkY7laquizSRU8LzZerz+m4G+iHyBysg8hmg5m6QpCTdSqQzEbLrMQeqAPCRVEAtFI
cYEA+omdBpUdHIMn1QmU5WszgZHLLAR+u7lL6wbSnhYO3DKfemvTLKohj4d1T32tOaOUebZOdXMG
Eev+eG2v/QsQNyXmosyjtmC8lORWVs8Etffm8LtqcUg9KiakmVLB+YMFk+tgcwHkJgikfq0MAkYE
G/n9lD3pw8+pRd2w9SSHeK5H686+fdvzRQlRLDzt4W752h9os2SLEmS4tSqf6HQL+TFbCmPB6VQE
wq3QWbEikCJiz7bQRGhIdoH+9+7nGwxBntA02S6Ht53XhjRkqdHQxHagFPJdhH6FEJ+dKM2HfZjN
je4CwwdM0NWBqQP8+OiP88fxizb8UFDo3VlvmZYVDDctkD9ENeUMmE79hQLssQETQSXY1jZnZYXB
zYqldlDTRU2ZZ0EWEdSSwZ0ZC5x5M9qsILi4GZFwtgzwaXsSSNAHVIapoMXZn5BtK1CUwf6DJCX7
+yqgWZNujDrabr0i8vUOsnRHJXqTFRcILqbJXSW34F1HohFkucF7NEnsm7B9A8aJ9m8buFNMUPdt
lRMAWPpBl3+jJ4GiYajowecBqg8IADaPnZkKFuX2jW6Fyh1rkioCLbWMkTMMvPXl3nTU3vVf1Mfl
t+bINrpznvfNFM0Ut0JDcDuGeQe8EPQ0Ri+zftoz2F79fZhtn/tnMF8Ge+UQTAMMJ3jApH16ZMWs
I2Ql9yG2g8AFgludYQBeBoi5sczzIU3fNdE9Xe4nZJb+DIZboAFkx8eWBQEyqJ8akoMjPn2yyvJg
NMFpH2pzP734wouvrAdtHKgWpfDAHNXG5lNc/ZahWoW6Z2pG7j6UaH7Y31dQ6K6I6z4CVGu6M7j9
S8FZbfP7qJZRUQME8ko+DxsSM51A84z5X5B2OyS1IBpsTv7q+9ys1FMat8OEjSZtNU/TbrMgP+jd
Q9gKTmrKJpClIaqxQpGrZzFUFWR/rRf9sTiBauIu91C19T77Pjj1abhLHqBlD90SgdNth4UVLBcW
AvBhS6EB51bvRqdBXIhcydPu0HtwAAnVwRKEoc2osILjosKSzH1uoL7aU9oaiicHCeonmvUWn7uA
WPJrnwNjZFkGLNSN+fcMfaLqt32f3r7PrwC4iNDSQofaIABab3KJk98MR/DVO5IPaeEjfYuHQ1xH
pYZi6agUfG2N2UdSlMQ1Ajd5x0rtDUF427SG5ftkSnCeAsZrAHDehyStAbDcB3d/VVcabopUGMqH
JVf0Vrrl57ps6kRHKaeu69whoVnALtjl0Isc0PhvouW1VH63+u9JWOS9FRnWQFzkSVRIiKBjAC+V
9R1dHsgiWLFbrrz+PjdsTSHVCkQ8kZpCy+9EvoJbuhgEnvwvc3MZLTaaq/Cp6uVIkw4g0yHw+8kO
b7Lz6FIfeVenuEPd8L5ns+XHX0d0lpnE4waylHyJ41IFZoIkJWyqnoh2pmj3L9Vb/FeNH8CW3Vqf
9/E2x3CFx0XXUTHzTl165N7QLrwcFxTjF8d9iK29bm0S528ogVPhhjCprIwHlIE5ICjw0Zr7ZKFc
p4fOxD7cZkBd43FuR7SuUOUMeGguhy65i17Jj2icd5Sb+gmVqQfRe/LmekKViIIKaaqq/PtaW8yp
0aKlF22ZnxjXg7Kc5vKkB78Edm0uJ03RURjCyjP5wpAqCeUUz5HwxNADIQA2p/jOuGXk6yxQ2FAp
dEWNIJvegUO+BuYkVBnymVmoDqBjR8VmQVAmUkvzrT7e02729i3bHMAVCrcDgudCJZVc4fJVj+Bb
PY/186R8KSbBzndVJsZCrL7C4ba+vspBacd2WvQ3sYqU+s5ylRnVduWh8EWZ0m03/AdNl7k9UA2s
mUAisUG1nfmjfECVhktRJ4U+ywElMI2/iGqVtv3j78nS+dTCiH5JPZQBiGewQ6HWzxkEb/Znajsa
roziw0UwJLTpMVXEj4/pTXCqjgqEd+CAhTce0UO8j7fvGTDtdfCt8jazKnbZrPTvE0EPGJoYG/k0
KYd9nH0/h5+8xpkLdF+rC3Bi+YOigpIGXEul4MgvHDv2I1Y7STPFOCWPAAHhsYFqvuVITimIOX6b
Piv3fFNY0lDrjJiEolv+HQIVkS3YJzBVUyJ9iPvbLOw/L+kxFJUFbbodmE5lXaEo1OVTg0wGcJAU
HF7qqAOFywhudzto6/r7G6ZoBcNNEa1rJOrYGYmAAqKHhgm0ysCVsQ+iiozh5ihWSy2RNKCgZwPk
SWbso2nzbkGuy9YtGTSOVloeYxWPVHJfapqNPk5oNr5XjfzQSx/MFprnS9RAT8WIIJWchbdD1anH
FuIssvpp7N6TASKgYNy/ScYhestWTnA+VRQUg+M+9tq/cISMMkhDsqPDhxQy01C8SwzBZWxzoaww
uPUfo/GtT0Cf703xbTB+DEMLhC5f9yfhqs7zJU6vQLhVX0LGxJLYVONxy/rKtroEVyLyswehwr15
0/kQ93yTd13GjvOukZjSFEF9HfyO37CFB+EnCCEJzGIB/+potzKL863cNM05YGNH0NphMKJ/Hczz
4DAvv6jINjXkppQJSNreEttWsCzGrsJOYIYBWvhwCg+a27wE4fVnQgUQmzWJaKL6JwZwGKDxKhQF
pKsvxSvsfTX26LvSt27Nu/KkoVC2PdamvT+eAlfktztSQPYByqFwxfyQgHzUAKuTIBxsh+zL2Mmc
u+OKOYagVGfbnXaA4OENlm8socpodkGNfaS94Oy6HX7+cUN+v5s7I5KMCZ4/G4dO/wrNuz8cNM7P
02AgUQtad0+ufyT6HVgTnUZYcCaaGc7Rk0jpC4mds5RIPVkUtKVlBUYtOgoepTYzNrjG/h3x+HJb
LdfiYCYYru65A2ero3qtH7jFsf3SeeSQujFOJfEhEJwjReax+85qQZXqIBUSOvu9OATpBQFjqAZB
v+d97xZ5AncmNonetJKEVTuF34zoR2/e7X+frcidYMS3QxUlAQOsCSPmQb+XuuaQQJaTgiUODN7e
PpRgvPgEsaTm81IQuAN6fpLlO7REJ7AZ/BkGt/chc9fHWQ9PaIIbKj9AIoAkT/sQom3pJVis5n0a
ih56apgSkCN5rP0g9IZz6hAbwhk2OdOT6AohGjhuH0zMxWxqto7q8jxDrrZAh4kk8LOrljxus32x
emWVilpovSxhlVlb70jZubQBUQsE0yYoiLQgER9RJ5roX0IaQ7pOjm+YVJ+Vt997bXEhgXSjB/Nt
1jYg1xJVUQl89GXXWf00pZszKa3YgLejrYO/MQVRlfZERe9NV32Y/Bhw21eSgPMrB+spO3CE76Dv
6iT3rd+cF1//AO1MZ/EGv3LCgywIYKIJ5iIJpBuWOZ2wCE3IR2SB4StTbveGKBu7fRW9xMkXH1gN
ZKXiejMnbBu7k2/CY3GIXLQ/oF8AUTJBlVApSMxtJrFWeNxFW49BOpIwn0pO3QnC66f5AKAbUcPS
9oX+gsPzOrRdkYf5ABwNMoAmNO9BBqd/jExwVgVQl5PGZ+ghe7OS2oYVf8kMRRASBPOncvNnmSOt
CpbmDoyDAma0DpQooG/cjzsiEG4nQDUZxAbZ0bQtvNT0FsUPNcHVVATBzZeEFJZksluPmqRuoTwE
IC5MRXaIvJBvZpvmEGTKLO9sPs5e5DSPi5361TE/WQewwoj7xQRbqMbtCROF6oTB3gho+E2JUWcR
/NyfGUF80rjTIXwKoi3sZN1NoJoKkQjJQv1bK/cfFiQA97FER1H+mt1CEzpOS8yRcQc2o5N2nGw0
b87IvLz1lWh1stLY2K4iRj9M0O3WgRY0B3DsQ4PWD4jgnifwOo39fYUBXdlKQroKjq0hKQta2DkB
jWJAPu+PnMgNuOAOUmeFLjVgeuM8ZFBhDxbB4YOtwOuzFF5u0Idg6pQvhTFHElk6xWAx9ZMIXKtS
+ljF97N1M5IHPMAI4BS2HK/wkI9VNAV95mjlez1waHvQ6TJhIam+BW0mW3qG7sZh/DV9B6ueu3gW
5KDt9Hm4k05gfD6+YThX4Fw4sroyDEGaitPvDP5/SLVOkWi/2nSMFQQXjnLwKtOkBkQz+HIQQrTz
fpAE62lz7V4wCJedrWlLzboCxlTcL6icq0fQKPvtSATRe/tssQLiotAsKS1UwQAk+9JZOja3UJeY
Pc0tfXKSFdt6LD7hofd/aJcVjCLhotNsQk9ZY+G2hP6H7o6SChm+WuCLm4trZR13RFWWflSSGm8t
KoVINSnz2smbJBP4nGiyuGjUgZydhARLGGRtdh/8bqrHEOJvFaXuvnNvruSVOVxIko25BPEsgOQC
6nUd6C4fqwqE24Y3yl+q1NtHE80QF5mGQQqLSkbcKDrjUWsjR26gP5kbAqNEo8eFCwjKQliWbVO9
/AHiD/p428YfTU1wlhWh8HGBTAZIBNkcWRnqTH4a9IbiiSO2PvzZoHHBgeKaF8gWcOJkwut1fSTV
F4LSk30UNiY7IVbnwoMx1/8/ZjGk4YK8B4s5BLvArJcv4GeOgrdshRe/0/kgQUtU8cYwaoT4SDPn
fisnhzmKBEFv+wi2wuFiAo7lpdovwIluIVt0zEDjVB0rj/XtM/4CUWGDwMH5SoOu1yGeZQIuCW/b
4Be0gkIhh5doprjYQEHoZ4Qh8wcwlGtQ18wSw4nKxZbABiqrH/f9Yvu6vBpBZvLq0JL2uRoTFXDW
nTE7qiPZ2mfzATySjvaVXadAO3yefIgICN9ihZPHhYs6NXMysG2fUebhBfMRz0gnSDSD6AIp8cKW
3vTYt7KVCxwNaaeygAiJl4Jt/eXBWfLkU3zL6EliMbGGyFu4CBIlc5NW7DaH0D79ADPtAnINNrIg
ZvuETuq/ODYUwZoQoXLxJIbEqoWkPBJhYMUNXKqfhz+M83zDpT6MjMEMEKYKRSHQyKsQbyWGIDAy
R98JWXzP2ZyP0FME3bI3RQSSKKh9aH/uO78IgYserZzSWiFAUOKPk6xBYEhEyLd9y7m4HN9XOemJ
HI8GhmrqbfZEXzqQH8ltcJaeMm8+inrIRRaxv69Ws0QVJVRCeHgX+lMBgUXBnGw7l47yd5mCuYwv
lka3G3iqJVTXpHN+AyIvvUxOSnt4y7RcQLi4kMUNhGqRBoHY6uel0iBg/qbd6QLAxYEgkmIZ3HK4
ekJnMpLchSC+Je6+FaKh4lY/SAehFVDACiVt/RKagT1omIsqEAQ1EQy33GXIyCZWCBipfjaMs4ae
cSjq7ZvyL178z4DxGW/IC4ZhFQNExkO/6ilHqzgYt+WJUcYYoMv9so+3ffS6wHGnh2ygkOPTMD8B
ROat0S0tEGeCJdpSvH2g7b32AsQHAB1SfU054vgwfg7Aho3QnD3SyhkHfx/oJXN3HcwuSNy9AvK7
QV+1GEF1cItbiCm7jK+qO0cIoC8Zd3Kg/vB7cUAm48TCvVY0olxcsECOPCcdRnSAMsVsnM0qPkAa
WMse9u0UeCOf4V60oYlS8Ed7oMN1yYKBTA5GLRhMEQgXH0zSgvy+B4gcx8NNMCOPL4W15dXgcd83
RzRsXKBYqjSlYY9wGrYPsepX5Wd0iVnR4S0oVAbLjsGoCjnfIGM/Bwk78UEswMa7s10MUKOgg09A
0rgP9S8r+YLFOYKxQBaRsKwbZLZ81rIhv59/TiAxYuVOaMbfh9ueqQsa+/tqO0rGNEgGlurVaWfn
aAubqk+KKGspAuHcoY3TZNZSlq1SVbh0mLaOFON9NgNL9Zti+sUezh8qbSapMcIeNf08Dsd2fkfH
p/0h23a5CwS3bUiWnlVyBmcA4Uhqq0RDk7qENkE9DPFalQQCh2C/+DouXeC47UMDBX205Bi8lobO
0nkVgRQauPYhrQaOXAHY9ovjC8kqSGpZz+Brf5BKMx1AQYOd3bovThSUrhQpX9D426Cfv1HtxoE6
osAHt11+Baq+BoWKRFWmeNDzpDMEVFDz7Od+d5NltuIUXuSJqtE33XEFx61mtQH5w8CyE8kAoa2H
FKJMgrZutkav5myFwK1hCbSxFW1gkNp8h9aqVAjiq+j73KrVIBbfqCxp1JAE6SkypA7Efdx9PxeB
cKsWEjAGFJtgxKhCxiwmx77/r+y6L6+gq3HiVqu0GNCXUQGRLuWdWUKMEro6+1aIJptbrYa6VFXL
IMrYMeVvigHhwc9vgdCpDtIkVKPxhQ0d5E1qNQREoUJVRrszk0+6WQu2oO0UvPEPCn/CK7JhGWuW
BsA9ZTqw56wQ+m8oewIf9pf4ZOC1c/FqlzXxqEdRlRALMtcOfQHnwoKBY4M5aTBxiYlN01/Q2a0k
1CSNirv0XwYo37VFJwgLbGb2MLmoYIQSgWQxc/LlXYnHtNw49xY6laLPEqv37H//0Sy+5EJWO+EE
uUb0D8HEsQ492riaVZ4gFStwx3+JdRR9FhTUIwpPwBzX2WBW4CTyZpBYM8rs1OkP5Sl0GHfGm4rp
IRfxNxjn/L2eBATqLnD+/Jc1P2cNZNBP+8O2HSUuENz2RMhYjhGzpzbsDG2F9ZsW1z/f5/u6wL7Z
QaoVx3IL+snL9Fh35lkeRdXYAit4SjS0F2NDZ6fiQbqRwx/W8n1/lLbXz8UKzpc1a6zKih1T8y65
iZnUu1m+17vZkZTwCR3aUO+KPH02BbWz2wm8iwNY3FbX0IJE6gy7go/dMztOoqzViUG97LK+teTO
eEtKfoXHxnm1iFJCq6GlmK0sTM+puryHMBXkwHNUFwryHKIZ47ZACPQMalEDqVan0G7K/hNTt92f
Nbb9XEegy6xxOyAcr89R5gXfk0J/top3XRt7jTn5A9QMk0Z0id/eqi5w3G6YV8h8DhPgsFoL5dvc
HIW8R+wX71nEBQSwoypyOmLUOl2+1SiTHLIb61aXEtF2tYkEqkg0J6G3FQ/7rz0hrMuOBKzLazo0
p9QLTsYNAZNviHRuHtvLB9DsoFByJv7+lG26xQqWm7KAVku1LDCwCtCmpFaoSRcs5e01tYLgpqmV
MOKE9ctRVLufWMoweB884SL4V1rcym1hnzALD1fTtoLkps2U1IxKI7Ig5OuMht3Wj5DcyW8njxVi
iI7Hm/vuCoyL6A0q7GbIU+E4U0x+NziVVbkd9GaN4qmbnCgRkfsIpox/+IrQG2xA6QvPKe33QYdu
pGCH2lxWF3v4l66SKBXo1WFPbgx2Ixn+EsgHs9YF5a0iM7gQP1lhOWQBHL4u3yfdr1pEFSX6PhfK
qdZOXcnyU+VgucMUP1pzIri2bB9OVkPFfsMqfE96jZLpGa49OkwiKUXDn/muP9SnkvU4P+0vVUGE
0LkIoS19MEoDwFojC25LUlS+pOln6JdCUDwev+2jiYaPCwxZM4NxJ8PwaXEp38R5TQ5TV/36MxA+
NDRGpygs7zXiZXM8D8Nx//siV+biQE4WgppKfN8ipkeiyp0j8wPIV/7QlbkIEBckURWWdC2mzyS/
z0Une8Fc8K9TQaksocWyxxLxlulBqE0kCtH8w5QBOjyjMzHZAwjkQW9wmPpD67KiaWgOvC8/Czmk
ti2CXhWoHCwUnnCLE3SMkEOfMWIK1DfHCdeTyn3L1F8Q2C9YLc28KJtkjoBgWstxSBdfLVsXTwuC
S5fIEG5RxuGSRSCGRRSDZqg9ytG3GqI0f2YKtxTVXmqbDoPkQQOQFdFKLvgxskM8mg/7QNs72WXM
uOVotmlXVkh4e00qfRhKCyVD9A4sf5pTQtivGSADo0mCE7BoALklGkZKGxoTmyd6P0N3U/X2bdqO
mhebuLUpK1I19DEGLwfnYpr6VIHASOiEbyHhhD7V3x7NFzpHmZIWSQ+cOnlMw4Mm6Rgswc4sGCu+
fdCY1anrJYzVlJrxCbLIhQ2VWBGVz3ZOc2UKtzMrjd7lqgZTIJCKSyQao312DfoRWY78bBzyR8mt
BeXo23XiK0wuIEDhK+nBPQw3gG7uiz4IOBye/79yVuAS27vCZarYMK9CQ6hKfQFdSLhE/22RzrGV
2pboXC3CYH9fYVgkSwZTAcbQUVcyD1YDlQX1cd+3Rf7ABYYR5LaGytbrMOUftTG6k3XRc7/IDi4k
yDOyIVEACNlSn6QOQqtTdVPTWHA7FaxSlYsCRB+kZGBhlOaaQ3XIJRofrfDbBInx/SF7ea+7vhpc
Jp+LB40c63WfYWLInXQ/HVirReCyJ2YHgt6n8lSDQUh7EoAKJoqvqycTNp44n5Hf/hqDufBLcdLc
+Ib8zJ+T3+WtcWiESkKCeeMr6+uqCZNEhplqB9nk7nYwniJT9Bj2L+dfcErJFHXOKp8GgsgFyk3w
NADWr2iycwk650uHzOOgfg7LAMfT3gXl9RkkZ78iXfdTaBDPQi777V3r8iO4cJWFtA0tGb7Txj/1
YHoepelhoSO6disDfARq6BIJ8sqCKWVfvfajCyoXsIKoys2FBZHqGfrZyEyyhp1ktqmfu+InGJGN
fMiSG4gVp2wXq2I7k3VbUn+jB/sgg2gr87Xg07512/56MY6LXuBhpmlswDi9Ir8rg/5cJlk0gNse
esHgghdtTB0pSpgUxfbE6uVA5hUdwL/R2HVpa/7kWYfIE1EuiCzj4hlNJeTcZqBa5btWuU1Gb3/k
RFZxgSw0qkDuE4zcVFS22Zwq5PNm3d8H2Y6Wl6HjYliSgzlCqgECMWe76983fWwP0mdr+LmPI1rf
vEyE2mZSNKYAar3BVVDgMRxDv3XrU374H6S02JLZWVKUezQZ4zAEaT4Wsvq1/KQc/tIjmiAujqLN
xqcQI9w3T+ALlAscGnSrUfiFqBy39EcxTydpCQ77EFcjCHUocKarugxJww3eMLMj8RzO0ODUHwc3
PDIxLFQrP85uDtow0fPF1T2OoUFnw8T/UHlx9VgC1rAcDSl9hM3N8PG8zhpgUyj0BtTWIPhZOP+1
0ZoB6rgFEEYxy8gFXh9zFDDaBG2lQWlt+ah07/PoW17919vvCwbUCSnYC6Hoxr8AlVapJBGBdFxa
+Mhb+3MjCWaJdwSGYCk62O0NEMhBo/e1FWhm6UEGAuriBpfRAuqFSy443/JhAQi6YugEp3H0H10X
xEyQ+pKmGdlwLbEt63E2iJP+2Pe1a4wXWQ2qv9RkXbE8jqEa18scpZ7W3XRy51rLu6bP3H0QPvTg
vq5CaQdysjKFCivfSBWpVEIxY5x6TAx1kORbmloHgoA9Jrkgq8JC8TocMCgIIoOzi7EIUr403bKM
JgzLKPPMYfkSBG12nCH9+MwYIJ0l1EG+t0SqSMZ9yz5AmiB/ZpI/fONWHJeVEkpN5hW5LDtJMf2O
x546mlLXoJoW5Ng2ZgxDeQHjNosKZT5KMLeZJ+vnSnMNcFiGAtfehIAoNIjBcBW4kmBqdHMJO7XP
PE36mA6PknLf9YKz+/XqYTEHSouIbyrEFLgtNZs1AwwmNPYK5XtsgjRLsNttfd+wNEWxIG5O0Ez3
enVmZhrV0ZAn3li9a5Rv7SJYN/zZiqWgQFxrgI4LgyTzLExDTkMpqsPcW/IvS3Joe/MQLu8lNL6i
+IFUopKha3MQZKCNDO8ycWzmmSR1lSxh1RWSqzdp46haHbvjAt6i/XW6sfGwWGbJuo61Q6+KLCIz
k5cO5HDuX1t35g7H6vjXM2bmi1Qwr73M0KDLDKUni+jQbeECaGbKZQcGCQndhiVYmpXCsAMlAp2+
sojKuzb2OAiQKHAEJAmZS7PfsrpZD1Dv6Oa+l1zpqN7oh9Yn74tzcUQn2EE+tmf1YX8gr/imCAUe
UpQWhYYZ9lbOvasBaoFD3sK2MMQxS9fHD/PYVfag5J+nKAgjOy3y8WagfX1rBLOJ0ywtRz9NU/Oo
1vWCinJaOLOCpkJlqtpP1WKEXzM1wBFgoo2dozrOBhF84mZG1d6FuqQ/6VMOFcsy+a9dmy+maBBf
xDyBC4jf5ybQpyt4QIApWWtLxtclD2xtEizXLc+D8uc/KPz7FOvnTnoZKBoapZDKYRej7oa9vv0v
N6PrgI3pQekd0+MEjxpvk9UVRSP1LCea3+vBx0EanKxy0l4QR9ksv96MAINSVs2EbqRxJQow6kFC
pWSUXChznatI8tSKnIzeAGmS+stMopt9r9uC02QcFjBlcHbeyXujiSVcJCQX+dhbU6+8oYCUqdp/
VZIATCZqJTifbAQlRiCpUQRxrF/+Ij8oFtQJFxmekZROqs4YQ0VgkgiCO20riSEHsQEIdHp7Wljg
SfG/Nj4z/15bwe0UkIaBLmurSm5gnLP2oS1O+7OyFebW32cmrkKP3MvBkFJFclGm2Fg3DVTzFuvT
PsbmzK9mggtvVMlwvWuBAd5cu6a3Vo3ifeOHhL7gUFQTIrKHra2VPZmixxLRMSWNVDqETsd6TLx8
EDVYby1RDbqJmmrqEK/nl2hmybneBbPk5hFK2pv5rlvy+6wld1Ek0g3YtugfKD72yAE46cJiASOz
8kuK7y3toUoFS2VzgrAjGBb0JqEuzf6+GrRh1Ke+1QGhtarfa6E7mkVhj2SA9mQko+oOEegNLqGh
WpIg0QaNSM4lwP0DlsMJiPJQQ0rU182nPBnskjwso8DDN4O3ZuAigUjKUnrcTi7rTZC1CQIP8Ue0
wCtHJEeP8emv/vfy+75hmyHhAsanRbsgiOpx6RBUtcDXpvE261LBJWLLIPNF5ot5H8pquOmSlG6p
2w6BO0hv5ORuMX+VenHXNbey2ThV9EFSHufhY23dDKLOsg1HeYXMne5nOVYaje1MiVw7lexGzaHR
fewXNhW9c19ltRH5XmFx05aYet8tErDUD5bf/WR1Q+Ht+APq387iKE7pFv4kqhQWDS3/LJ0R0NSr
Ndb1cFAOmpu4lju/1xntth84IiKmq1cpzkT+jTpEMUJlRUArRyRS2LFCye3lgRH9gQ0L1VGFLypd
2vDP9aga3JYVod4a2q8YVbn9XqmpjYcQe38FbITGVwjcjgXqiTlVUxhF41u1u0fIr+QPSf7wZyjc
viVVRisHFeyIID2cLY8kjx2rTM9VIapNYn7GHZMsqL9DTxHpDusqfIRJliRToiN8hKk7kNYOZycI
Efh/ytZ9p0EKYBBErI05wt0Q10Lcp6CVzofjgKIeHqlQMG2X4G3VfgkpIF5CHm/TGoFbx9pcG0mC
bQWkSNWtDDVvRu8zfzIciFBF7xV0QHfH5SYECZnmgKq/YvLejT34pi/5jZ264jLlqxZ3rIVXRnPL
PUiKYQxm/KTGtfz4zNR1FTtxq+/FuXbzJ+kDxXoYQSRsS0/7rrSxwVpEhQoCOM6ta3HOSAqnIqkj
0Ju3WeiTTIoP4DvP79VWlQUHxqs3YVxcZZNgWjXclJFB5awc8fcxj9IU7EMf6ulHXT408uTT5gwW
/Bk8W2D2BYnvYbHm476R16uS4pCvQUrCxAUT1r7e4su8JXJWWplnjN9MXClRrm+M6KsVvd9uhO1X
QFc9CsNsWsEIoBeubi+9q54QRw+GOx/UCGGNMb9ZoirdjbhNketQkLR9SXmYnHl5hc6MAlTrQA2P
6B26q4642Rr2X/uE3AiOLxujCRzIZqM9CglcvmohrSBlMU0N8itTRtFAZElPg7zEhz6IZnvJp1Sk
13K98eKqjhMaUjkWHnr5nWKs65wSI8+9PHss42NvBM78VWkqV8KOse8pV12w8EFgIeMKNVHI1fJi
tYVlWJCmw1jSws5O/VHpbQO861D6dJcH63Fx8rvUsVQUkI9gOp2PVSL4BVujC8EB9DiCUJriN7z2
1VgqwLGb4weMjeGS/rZZRj+TvKQSuc11oIWlSO8Z7L6NexZ3kNIWFb3lc5d7akCbQ0kWMFvMo4je
5zq+oAtfRw5JQR4eYrPcWRe6E5rcxlHuKeiv7Ay/6b9RWbC8tyxBCg7VEag9wysjhzHIVj/3S5l7
bfAO18ScnPadYnOBrQHYnK2uCE1ojnqWMQCmAuFkYJKSHONR8ju8YomYHLe8XQNFGSGWhW2Xz08F
vUEXYgHMCPVzogbeXLc5XnwGV9baxyVJPu5btzVDeCch2N81/POSn1sZlytNUakqHK6n76Thk0rv
DZGy9hYETg9IfUDIEnoQvKupBTLwtMd7MIpnlNSBTDje8AVhaQsEWhKIE3ADRCUOBH5mSQZZcm8A
s2c5pk6ue7VIWGUjW4k1ibCnKNCvxBMWd8ArUPkxk27C0r/RnvWDckydxY9v85OCRk1oVf1318b6
YbdSBQ9zGn+jMqJ4CM1BK7wQvIN9p9h4Dtqf/i3nfgXBBZxa6YcynwCR3XYnmqKh7v9Iu47lunVl
+0WsYiY4ZdpBOViWPGHZss2cM7/+Lei8a1HYuBvHup54oCqu3UCj0eiwmnjSN8VFWAo75Ykk4nkB
yP1oJoEzoMCmM4cJI5TNLJ1bDLL1F98ExUA14a4ijkKt6d/ONqWxcguPX2QzDKKdpH/IlKGQd50K
XxqN0evWqf0qVeZrmeuhr6njdVxgtNkQqhUKlJpQkEjhPHGArpv4AbgpkTFmRG3BulIih1f42dN6
o93QVok4qC/W6+Syu5SORSAKmHE3E/6crQIULjtrCtc0NMCjpuL2WN7mrVRuf4FOYkempXc7UVck
58jZBJkom5gmqOhZOsmm7Qq1x0hSX+6TAKW4JekDob/OuRBtGELTQgJcISY7+3gYu9CYdAJ3Q/PD
Yz3/ypFuHwSNYlxJEJBREB6zTsMkeqUiTj8vBQYYVd5c4n1fJs9htj6dP2ycmwoa8TbWDCbkxBCa
4ZRFaabDRumD5va5vQZSWRUCvWNRMPgG/96mI8Fd0dngrzpgqGKvhLjZs/QpTWavUBZBpwS7XiyE
+vFG1PFeSVrJxo3YmocqtN0FHP1pmAieDOxd+AaDYgvcSyqUjH0xhEMaNYMVldgW4zoy7CvF6gJ7
yu4SI3+p1ljge3GlwlhFmjo0kBygf99chVZGCiNaqtIfin0zg+31taljwTXFYdDH5iC9igIIEyUp
LMOA3cp5NJEG7zm3i64q9fjP9DmwmnfHAgV3dzFe2W77LyhWuHoBc4i8KxLIyIh/FK/CWEozHGEc
bHn1SEHcRvnMAm4QmJfIYoBfG8WChd+qeQAS837OAisSrSBVru0DnmqFgrF9KtGIZZ8YdbmRyYRq
duqOtapjBc0uvMRQqdHX/HoX+iKuH55WINio4fUK7/Kk1mMliaWNSooNy4tDqi3IFOYXtjJ4520D
a+eoVMjXwMaBFQCsGYzyjYU0lbG0YHTjaPgFYh9Rimk7tkuE7iy90dn1g3NJkCXHo19jZ7D3zaI1
0myWfpoH5EjrZcllNSDull7EvpAxnLdbWzRGrqGRdOpK/XPfS46xf2Puu1OD3EfMXWDHT65cuopI
58GImzp93LDeTIwqqiIbcITdLMd8isYpwWgGJ83Ac/hL6oine564hCwkXYCN1cDM3zZFSQY2zl+f
bcXJ7odd5PeOknvdZX2PNuPd32vKVkbGB7WVLi0mCjjLIDCtfkvN4BbzRTwLYu0862tCETHJSoXP
y+YO0C82dXkFnGi5QbVOY99blVust30pKNzjqb6JSg3U1KFbFvfjxxU08ohkSQunuh/k0WnKEe+e
1Ill8zKOO+0TNgreBJ73eGFDOEYfR3nSLNSml768DM5AkOGZSl/JBTc9Xys2MFTmjVYkqlI3U4/j
DDLbtnL047Sb9/O9fANy6tmnbI6ik8ZfxXfBmAfQmA7J2tQQrJEGbxh6jMma/RjOki54lPAPGYpd
UFuHwjHC0kGhbUbCaw6yhZkz+DKGD2kXsZe40eGfSkhxvTTPBls6JjHCA1RQ1MMca62oKxUhRZis
MtlZ8u1kz74JSsfzB+vEfaZHeQvDHOWmR0xmUgFDu1Yqx4RxjIPeWUN/xgDBeidqNeaKZVkoRIEJ
PK2379QUadORINdhrp5KmiCvbFex5+C8XDwYGktAXZRN7T2j8sRWolVtpBINZ9YuzRfX0ub7ahQ1
GnN1HrTrb1PD8Qx/c302Op8mUh236AP2p2N4Fx4VB5Z3Z3/RFVTR05RVW4pcAb5k74iMzi+1poAb
FpKtrzqKh3Jkkchj9UrHErc7xFrd5Eb0gOVCog4LDzrFQF0Mo4qYW2jm/RpXfpXm16OVuHDqb8ig
CnRRBMOoIroPC6nMsJbdfAMecU3bqZHgHuGqO9mIwlwkk7J2hRZDFAOl5xiPGB2V+/j3fES02vvM
0FYUomzQqHu60Y7etrJCMYCGUI2bG6+pVjg1eC1nETunaOno3zdApRwrjaYBqCejZ5a7GFX1Sf7t
E2dqIw1j37PJzCUtTip/VvIf65T7dWFeWWP31+2UHxeNUfBBraQi7yBLXj8axt38Ga9zuynMm8Aq
kIVtJRwg0iUXMdkbtPXAaA9m+/V/Wy/mjo9kMN5pEvS5GVVXW+9N7E2FTvfzKHQ5WNcWzxvdVFEe
i2gzs1xjtKTKWmBXVmu5SxGnRx3H1ZRmGCU5v2R2KTCsvBeVjdgHDW+jmFBlDmkxW2M+N0rpI8qE
nsOHqRC11fB0GckABHRQPIa6B2bZJBNMs60BhLku9lWLXHw5PJqrQA6qrOyy2SjNlnENIeXKenp1
HDZllSMGWOnEkaRjUmEgowLWHF2UYOHK847EBjRHI1GKJAVSGkng2LMcXPe7svkUDJhkUP0GlwG1
wB9NQKzqXYiXHARCsiiGL5l2DmnvzisbV5YNCGMC2qzKKvQgYG/QBKAZvzEsxlmk7+dBeBqNN+4f
SRiN1hWwRdadDt+YmEEj5TvF3r31n6TGsRO936k2nejBBoyxBuD+VXK1hURGtLP6a6noPDlz8qpy
F1nxzN6ZTElwYrmqt4FkFDzpmo4UNSDV7Hcejr7ZG16XlE4hahznntV3IIuZL9DVqKlBBqT0Jelu
Gu8tIurWEQEwjkGmVcs0LwBoothVLeRCReO0RQiMuSFlV7TxAIQx0u4kfUXU4+W8tokQGI8gzJqq
NBVoGzJeXid9AwuvYL9FCPTvm8u5UEm/NIRug6z2YLErvtizqGqQo1MKMtSyilgroVHdjxh1PZRD
Ydl41lVx0EnPih45y9Jc24nA/+QI8wGI2RB9Im2zzADKil1s7+v+x/nt4HnUSELT+4Wmtk6K1ZHR
UlY7DwHwG5noGm3G1a78AUIHFKT48YX4RcJdug0gYwF6switJAMgQpf+MNyn489muQ4jQ7ByHNuJ
4mv0ymi4PlEEySha1utGmcVp5SfaC7i+pvTSJKVA1UQYjKohj77GmglnQGvvyLjv5StbuhdsEFcD
DHo9g+MLLyvGPJNM0RAILyrMifMK8zl97N6a9BC2i7zF+jH71b/oHhaBMpuUZcTEY7+s/FQxXc0o
XBBgnJeLc+vAGbANUNnBkToJo1XF2hl6bSB6YYUPTTldFyALSUBpVyVf+i4VWB3eRtHcPUKStPmQ
fVKFWY06/aWq/FECCXP+GneVm2cCT5oXeMeYbsQF8URF9J2NIahDvSpjO8A3vBksb/Z0F6OT6Jsx
9Ea3nTxiO2OO4W7q3jqcX02ufMRE36iOBNZJBLlpMAE4SqiS6I/WECj9D2UQxOp4KoHYyB8IRtfj
zNLnvgPEUv2C3R4XQSbmpLQJoRFka1GwjLJvG6F3xqaCF8eoFgl7pD0k38lOcuoAmeJDdKnspNql
NaLWwXo8v268QNMHUMa+Suskr5YFUNlyo9yxblTXdNMg2RmZo9TuCsbXHrjnUXlLuZWUNU2a1Eul
DdCiyZzI+KGZgsPFteq0SgE3FJoFYds/3k8FiRVQ5jYVyv3qg3JZBqkXXWEO8CHetztM7hZUuPPU
bwvHmIs+jhEkSQAX6joCCaXbl4nTVaJWUs66oTfaQpmPhVotVCt8lEptFcnsy7Hyy/UnHbciL5nA
oNMfyrin6IemYUDTRAkh+xgC6fgi69VS+XrRqhdtmFY7WYu6yFmjeXIjFVnodB30+zbPRYz+nHsR
BRh4V2owHipy3R+FG7V2zCt1xXPfWgNl1g9abe6GGU0cVn53Xv946qFqaK3QUAOGTBBrqMwVDlJd
axV6A7z8MX5jjXyVUL2IeTxFUF4poqQJV7gNIHPMbC3taTMo7pPL+lHunOZLpjsgCBo8za2P7f24
y4L4Tvt7q/9BTGZJCzUMm6hUoS/mfdZITpUH0SIcgUp/+4nObGRjDGNlpWsXNZBtwWAQ2l5Y/pjd
0pFRDpEgPijYOs5R+yAT/fvGu+10I13HiMp0Gd/SSrEmcvIguzIPhj+AU9nVQODirL13HlcESzd4
AxvWep6pOTSmqDN8/WszPozrl/MYJ0XKuAE+yMZYrbVL06WPIdv4HD/O3no57OrYwfg8cEnRkc0g
9D12h0JxohvRVDORgjIWrIrSUGtqQLdy5IB0xlb9uEPqNxQ9gDl+zwcZ7Y8LWVVL29q1DAtTXQzl
bZJcDS3GfI2rs9TC4LVANdlqYRujo5JGAVjna5gnuu7zixnNHZGr7yNPxOwgsipvdVkbHWmjxSpo
YzIq1+bRUX9n+3VvudJVPXu03EDyBoG15t4H7yfvLfq8ATRHkkRGik1Tx0tbuk1ETco8hw6bBY/K
0GUin6QNG6mryyXTKwyGo3TwybH98WsOXcSynyOUWse/rJ/2XqSKPEdoi8rGEYYJddgIm0OsXbgb
b5FyeJDcvHWWQPZozqHZZzf2T8HZo3p3asX+iGox3pc8LsNiLljLyZVdbF/feenrupfc0QUxXXNA
65NrvHQj7Fr7rUS7znn8t7Lnc/jMDZEtKWbxGsDvPf1o/k4ukm9D4ra31kX3q9gRcPGqQep0D1np
ake6DkbqpHuwyniGwNSJVoK5NUiTdN2s4JfIA9qFCncdZj+rvxP1Usl+FunzMgpuR65JIMhmwWFT
8HBgzF5OZrDg09t4CG9lCb3ddeYacKDAqIHE4P35heYa8g0YY+iGKBvVIQJYnX8fptFZqwupaPzz
IHxTsEFhrJzVqIu9EKB0SN4WtkvnjSTu+LtExQ54+ENXdGi4puAdkB39G2agXchnnNR4iQ8r6fx4
EBE1vT0ST1R0g8EckYWYQzVUwAD3VOXYz7orf1kPuRcHVgf6qfZ7fK24qlPvmh/RTQfOQ1H8T6Ao
7PTfulntau6xqojZEKcalC9GI3uaPvlREx7VuRXU4HEvxY3AzElQk05ezAICp9ZPY1mcWX1UU8UZ
bUF1hkguurkbOx61UpShZAk6if4vS/2e1DsNsZpYUd04Ehg6vqKg+B2VGQaKrej52GAZVjxk42JU
vjLHzpLeq6IW6ZPy4zcvhrwjMK5SGyUEA76BgNqZaN/tRlRwg5B98eadmEqcf5zfwRjbkUhdEZER
SxeWxaEzk8MKdpAm6g/nD/RJ1worFGM2DBkEJYX1pvt4UHrahe43T1awNE6jO9mVcr0EzSN66CNn
bBxpcq3Dpy77zbIyJqUApbFptfgFyXTfh1+X6em8iHwl/LOSrK+UIT21qCq2zRy/WBUGkC170A2s
0iEvRB04gk1jHSVTinNZjSw4m3bq5N0akIy4UyJqt1V555eSe8mg80HbAsuDo0Ry0pkdcFBFsw7u
cC2veAOh6OSbEbQ3xRdEOa6QjZ2fUuc6P6Z78kxei9t8/zbpdnd+eXmRFnX7Y5hDLrWaAeZerC+t
ygd3Eeyml341nfR6edQv2i/Rjcin4C3zFpE56kM92EpNIH5q6YE53yX4r7FFb2meQdmiMMc9kdR5
mDsTKIf4Vnq2nq1gxYmfXaxs9ogDkQR/P9QJEfvNvjKH3ohDAksJwaImcaJQdypNVNDzFiFiL7st
BnPga0LbZ1dg2A+TX/40Lksv+1Zglk7nKe5yKF7Ihb5Hj/xn/MAtLnPMw1yLZJXiqnhND0/h79ze
Z7Jvzs74YKBjLiBe76i2I91prnmRPaSrg6ltavdYeeB7uhBdTaJ1YB0LpZvXGF3rVG3TW3gyNuiN
v+t+haltnYdSXeuoPZWYJ3nohYys3OfHZi3YLFPRjpKpZliLzu9Vpy/coXNyL/J1r7pUXBu8sAjY
HPvd5Ig8De5TfAvNuONtaPUotILY6m70vllIO38vX6arNy/OT16yn1bu1Mej2McRLjjjdPRZWpVl
AqEnd8LUMqd81DGi0XZzJ/8OoXeG234Tl/8JTrHOWKdUipHJWyFva8aYX7Y4taQJVJsLgSIOlJSD
+vAkO9DV6yCNLQRLs/hGUdYnU+9+nTeyXIu3gWB2LVUMgyQZqUAcXYG+4rVavprrJ+rG0M75Lgez
QfpYGraWQ45G2cmYFj2EgVkLbguRIMx26GsCyhETggxG7cr6EcS5GNkq4h7g3o8bSZgLoukWNVQN
SFJoR0N5mDEgbEldaRElcUU4zBVhZKUELirgYEixl0iZq5adZ2jB3FXO/6YAzM1QGoM5djXWjeT1
rbYuNxkaY1Xb+HEehhui2OoAczuY2P8GxolaJuNVzZ3pu3LZIW+SueMRZAbZbdq68v4TxawfNI+5
G/p5ylVphXQoSbf0w1wlTv33RMa4W991gnUD1cTORn3EXuW26cTms72IGDx4RZEfIJh3ZEXI3Icj
xIgPk087PM2fYDuj/Z3HUDhHWmB12BhZrNZyZLQA08rnJroYekHSU6Dbb5GAzXuqNaI8I/QMpXa9
I211UMGCiTIfvK90UYaQ7u+JT7LZG8YqTGFIqoRiUfLnGLFvO8hv62C8ANuZD3dgbz5rb4HGdCci
fOW7rxtsxlYMzVDEaQzs3hs9/WnAQQY3b7IzbxYvl93oVf0qShMKjCBb7NxWc2hICt267NIafjft
TR/uzx9kkXYw9kJD4ceI1kc8ehYU5FyapmjLaM3T6ZbBkwB1BPqb2MaLJO0q2wQhr58uD7FdOAkJ
quzQ6Q/gNprrC3VFMF/6+2wkztcfTDZ+GkrNCN4wYDYqKuzBsL7MpVsX/ads7TsMc4zBIzi32gKY
SSFeWf9UtAGFbMFnNugdhLnRiZxJUahSle9fiflq/6/fZy7ztLTTqqAXbadcafJdtghCO3zz8P77
mSPbS8mUyRO+X+LxlUaTM63lfZUn+7QS1fnxdRmuFVqz0HTGhlGtyS7QtAEoS7qyjKu6eDq/Ffzj
+P595s6L5ALk5rYNF7F6IdOVEd5q9f15CL6Be4dgLjh7rNJoDSUkh8Czou37/RTQhL2wiZuq5ump
/IPDPmrCHEU5nQQcqW5UB4n7r3ExerZBbvHmC+SyvjSMuneGGLwyc2dhyLL198XtOKPvv4A5PKFe
NllVYTFX80cKDgAUtkqzwPhwFYIYlGQcuXxUgn0M9VXy3K56FtWond5L8i4T0U3TDT9ZRfTco5sX
pQInAxglaGJI0rj2JQySVLLxNtGlxzxJdnMZ7se1/ynZ68/zCsINrKPX8Q8mPW+b67YxGjAM5MAk
31TijqNjgk6hvYjhgsVI/o538VHkdfHfghtMZh1txUjRsgxMeYduWIz0VjH4BNVNfnSkz7LUdKqf
8uMwHFundiNhlo/rL4HPAcPSwa1k4f+PMi9lGhUpdWqX1lGe+0Oz6/em4gyYsFp5tbCYhbvGGzy2
gtwOR0zPKoAno+GHMkgklK9r1/4eDljdwypI//BM5BaOOQpqkoed+Wa31t5tpId6vEXPvWukosJY
oWDMZWJFSW4kCQTTd/1B+0rTitq17g1evK93leLqAnPGO4BbyZjLJdQGAxEq4Bno1U4vzP4TF/32
+xR/cxisbDRHxD7hvQwGSv0TpOsNn2bNBIeOrgt70Lc4jO8nmfaSmh1wxmD2ypfo2CKvXT+RoMas
O0lwY3KP2xaNPeJlrugpfeUYzujFPxWvcfPYiT0aU0RfJ86YGVQYbyGOvdCDfCqnaVEGM5Bl28xB
7yQCTtE6xHoWnROuz531XVYvB+uqk0VPb64/baJbi3YNGgrIsD7unZnWlt5HwNJ33VN/qI4NGI9Q
uILntwMjcyxdUUyLd862iMy6mmq5VCo9Z2aloctTOqiJ5arr9JWkhkhjeBfsFotZybE05TRpcb1N
bnmgZHvJMXysn8wgPopqq3iHbAvFuCW9GUsTyNzh9pCjou7XRJSt4EbktgiM/S2yWdVWEP760W/U
kQR668yX2j72zMN0u+6mZ+TG96AmuhXFgrn2agPMGuJCQ5V9Z0FHBqxifGvsw1sLQ7eyn+AtcHOh
gnBP3haPtcQ16pOqCYLKO7JTUS5jPnZe8WtJMetr8mQv8wbZSX70Hga0BedtDM+53EJTE7QxZUVq
pFHYQlS7JW7b+GOGdqLl13kQnnu5BWHs8TgbBaiIAaIuN4l53VVYx/y7TR7m5jKXv0+hKPDFMyhb
QMZAR62eGYsNwEh9tIcLdTgu9q8l8br08bxkouVjrAmpU6InOXauW27M/L6K/VjEUi+CYMxHO+dE
D0vIkrZ3zfSyWPtCfj0vBTd1vF0vxmwsQ4IBpCswwiuUv3nZ0bqeAuSuLv6FV8XzXrdYjN3oiLyG
SgiswZwPMjjitUG7GdMYLG2pY5S9q0aF18j5hdVasQP/9zAR01nK1kWzQoDJNF640FqVnxhpdhCs
A1VE9iLa/jbG4mCKSzet9HUwuflhxRSpNnaSL8kbae+KithAWFbJu+I3iOyLKKtiMNHWb4iySxHL
2LGvG8/e5VAlRxTaERhtNrOzFrJWpvQtmSXHOj9OormfgoPHVoqE/TRIOX36TNJTboxgokBbH+La
y2S6xjzuzu+XCI2xK/o0YKp1jdM3VbGDfJljxyCVtXdrtTqrIpwhKFo8xqqkiM+CbhWa2/iDT+v1
G7dw+/0I9VDxHrDFLxCBPrL0BnJtSONSQcDem/zpd4LCxvAxuRz9dF89oCTcPb+eAjutM6ZmiSPS
FzY8lajQ4GT2BQbet7nuWKX0YI1Z6WSrgmNoamWAua6ia5d+/czh0xkjNC1rGtsdllcevmTL3awc
denQoVrmvJBcewrOQRUzWShPEKM0GG5lRngw41U36V6hjUEyGl4algLd5L4eMRz6Dw6jLbmkoJiv
SWo/+Q3CjfZQIHebfjUW+NIVOFJEsRWucm7gmJuoqafI0huIFQ8o/rErr1vI4/mV4x43DJYBCwpe
N+gL/+grgFoWo2JKHO4Btd+N6RZ5sEz7UJvRWC18M3J1cQPGOCaWllagAwTYiNGRnuwbFyoaZLz2
R7SLDrgPPD12yju002p+5tm3oqPA15J3WRktWcK110hE4x19/6VViwtZLb4QVcQJ/l+05B2H0RId
3YLW3EJM3XBo0VaPsYX0NbJc/pv2Or5LvVlVRkuyZojXKAZc508IMGR+UbklMvu2m10SkLNVN7JX
BPEvEdMY92xvcBnLQrRWjhH5g3aWGO9Hnu2xDeDTOIOwYYD/wNtAMWZEGZZ0SQhEbGEzjSDD6EnX
TB3b7X3rqO6Nl/TbKnqqiLSF8WnMdDX1agAm0hlR/GtpMOBnf/7w8c+3TbkoLdB/scGoJpNrUDtl
NWbmpQhqT94s6kHi79EfBPbVg/rBIl5tGKwJpMntFzX5MUtPkojHTCAHO+5XajNjLShKXM77MIpe
zTwUuHH83XgXhDEdbdOoUdwCwu58qfsVorl/vj+/G/xziwQ26PpsmEK2xG0iPQrcihyL5RLDSfa0
1xJzLGi5ZYtCY5GfyF21DRxjJsDgOaI7DHCkam7y0HK0MX4WiMTd/w0GaxvGVsqUGRj6N+thfm4R
0sLEgPHCvAwbb8agjhcaAxLPCBDhMrZhbJp0rKW0RnEzwUS268K2XXO9tkQ2iF1DSugK5lg0JhIC
zk028qPk+oIm1hrOk7wgUzx7c94JIv+s5v0DQWdnIryEmnrm1liRD4his0ADu756sRHv7GJ1s0gV
+Bbsir1R04L3H9Tx6LME+e/Hi7iubRDUtvPoV13imRjN1mrfLNzJc/7jvE5Qu7V1yf4BstBXjMle
+smQDMmCUxZNANKS+9q8i03VaZObtLruu589yK/Oo/FWD/na/6CxBkgH0TlpVKDpawlamzv0Kzm1
iEuOpwUWAXMKZW5EQRTzxLPqprbzSRl9Y9EjkO4Okb/GyGecF+WkUIWuHMoPMAwWfKin42bBIFsV
dpgNfvSkIGL0iPAV6gZoMHV61QqQrv2bCXM82bagzEmaFRMBfTTQ+2vrgWKwECVVRd9nrlYT5RWd
ZEEokozoglGqL/0oCt3wlICAm1EmKt7FoOH7qNtjGUZLKCeDbxe1g8qrkPzWVMExPbHeb7uD0bBo
U0YA4WRQb7jOYxnHWCilwVgSlJS7aHRK3WhAj0/lIUIrYm/iSrUBZByEyRwipV3zwZea5/wVzFfO
XAni9yIIRrFbeP+5kVKI8LjMR82+TkWJTQEEoUUXm2AhZkQpvRpibzQIIIGaMy8cIWPTiQPHbA7b
j2+MKlzUFoJgdguC2H7iY0iA5pV7OqRC8eV97mqP548rXzCUX2GQClrg2He2bldKPFLBzGF12pcY
2o2xf+cxuIcH/F3/wWAOp6zUILnJoHPpdBGh2q9+Ov99kQzM4WyteiBzhGULVfWqW1AkrBsu2jvP
o4ikYBTZyCZ1hYeN+Ic5/s5i+wvmTgkgTsLv/yjA+0oxmtwpWtbmISTpn/+ZRI7DeZH+BoNSsOwH
J/p6XiTBwrGT+JopiiddB5wpXxGMR5VuzUlwNgWrZjBGrehLE6X6WLXWAmGbejOQ/XkZ6OayFzUl
h/t/5TLUjyezltYclxpkWNYOCZkvM8orJqVHg6qrWQJF+y/W8x2McT+0FJyleVzgGrhaA5zPI5ht
URn+TwmcKCokWjr6943Nsey8nVMZd47dHIrFkzLB7ou+T7Vj830tmYvGVOmxKX4T47L72wZBRpkN
5tgTowCJcYzvz5p01aBgI9VfPrH3aO3C3CINJHesvaxrHUwAMrZjbI39Gn1Pm9BLddXN1sDSBTUD
3LOywWL0zK7oXN4FWLbye8SkmOImkYPz4tAFOVHlDQSjXV28roNZAyIj2R5FH7F5JKGG6cOmwM5w
z8wGiNGsPhnKxWjKwTcGdVcQ08vJsMui/vuYFDspL73zcvHN2gaP0TRcPFOxzhCsit2u2JUH3U8D
28f4myF3aZuxvv/boOCb8m0gGeUzsnZsKvAq+pLS/ioNdHDknaBXU6ARNuMTjMiYSLMGqdYG0zFj
vwcFahrdnV87EQhjPyd5qVWjBUidVk6N2eBJ6KirYINEIIxuG30ZyrVFLUFNPF2rnb6pv0Zzuzsv
i0C/2cebVVjdOuuQJTT6IJ2cytTdKfpORLwufDP9vvk2o99YL9taMgA1sUunW2MsoG9c0enWvStu
CBWpt82od6jMCwITgIueqsXVj6qfemiespzq2b4rr6tAlMsSIjLaPWKodWPSe8h4GD1anhViklmj
Oclh9ulQQUMTaMh/QQRhvA6KN3C6M55JnpdFko01zF/p1OBFxdMB8wW91nCQywaPNmZCiCDpLp2a
wz+QrHeSFoM+6S0gcwUEBTAZXuH+UrGDrvHN2mmYJWqKfDzuQbAVC/Og8O4/mTpWZHmZxjmsBnhR
XqwO4YUsvl+nvyWxezNOGxhm+wpdmaR6pMZpuijGw5jhNS546HHPGp3hg2EaGJXE0q9lVlGPcQaI
oXxa02/xEKLo9G4VwXD3aAPDWI560KYwMpvBt0AOUeivw+eW6l0O5k6c00yy+hlKMMuo/sU82Si/
sqYvnzBMGymolBtPSFK0su0ygGRS92JHXSDH5YMpRy8pRiCehxItGGMrFIOQAZk+ePjke64fMlsg
iuj7jGrVhRbOEiLyfjdpo6MVxrMxJf7/JgN1LzbLFUOZJkvGcjXh1wwzcUOBeyKSgXlpJZqkjUmO
75ut5iij5GQimhmuA7TZcNaaRbZaZQtWqVjrYxdf9eqNJWfB2rxm2mfeJ+9QbGgPFgwRcxtQkhT6
Rmc4PZI/OdokWlN2k1pw7AVLx+YYuk5V0OiEpdNRyOWQsDxmViTwe3iLh7E5uAds1C2eDHCam07W
Kg0ShXO5V7rJGZILEDT6CG86tiXQNe5dvkFjvaxcWYa0qYA25B51HOkoOzBVqDdyQG8dUZCUG4PZ
4jEOlzGNdbyMwEswmFe5VI92sKIUNL+QB6cgu+LyM/SE9ELYgjJmNI2lpjQbgK4kb5zK1ndaHQse
MCelTiwIY0rTdTEyMCshhmXu6f1NOb5kDX1cyUu7E82z4SniViL6942NsEM4xooBD8Va9KslMh4n
u/bOmyFqKln/YAtB/76BkG2MEasWXHFpH3slalH60ImLr+dBhPrHGNShlCXUpmPVst+UHKp+mzzU
03kv/b9weqhpOycTY1prdU2musD5tcvaKat9FX4d+2sr32UI0qbl/XnhRJvEGNra6DMllSBbS/Za
ejQige3j75BB29B085S5H1SAdoHJRri8LdRTR/p6385o8xSmT3jODj7/B4eRQ+sNc1wz4OTJt/Ap
r79204Mleu7xQVA3g2I7DJRhk2ht2czGnFJXpzUfzO8LcnX5WO3Mwv3MprzjMAoXtlLc5S1wmowE
UY+ppKL7m7stCjx5hWBG+EkdUNjGayH1PUyq/lzqLkFIW1UEUnAviQ0Gc/6tPsumrAIGYjIvVr1X
5QulTrxero/9/Al/AS0xRAdvHGbvsdU5Ax5D6jiEvT9McHeK9oGYuUAc/pLZdDqdDkoatgZBtrom
UjWEyTvlJV8uCVj6w+n1/MZzMVQVk0WRVgcRKnP2JQtjAaQ0oqmZdrjum/R2yFEIPWGMgKCLg3vu
QW8NOiZMD0Iz1UfLacZdsyQhgrJo3IQvQpzMEFAX82V5R2CUGEO8k1yWgVB3XeOMco4OdaUHsZuo
Wol/qyF3j+cUyNRPyhFGdY6zPEeUdG331DwXuzAo20ANkM16+dSttgFjtDqLpKWRO4AtGTnq4XCU
4888QTGW7Y88zN4M0hoOsUoD5r12rEe3WrODbh/OqxrXlm1AmO3J4qZFUBZyTBEqbccgrTEst0aG
W6BoIhxGpecczLptAxwL0yntIkjwn9FfqqIRztxrE5OUUeEAHQCr9UeFVtEr3kZUniJ7MJfjAK5x
JJpa8Ir2A4qnRel67vnRMIxQQ2ITiW7m+TDGRmmhnxJ5umTwxhGOYSTo8eeeH0wZphMC0IXHTmMb
wrKba/pACfPf4ODR4Q1kopFvXCkMiAHafxnTABkprGrV8rkABulVNwpXNxbx93GleEdgmR2Q9wnt
kgBhntpLPLl+zdJDV4SC9wj9nSc+0waF2XwjwkTmvofPhND5cY0tDy/fzknzwiWx/JRn66XUhCin
CBfBvcMXD9zvNjjMcJEy2t2qS25i7A192lUI1vuDojrDIjhC/F16B2F8m0YdOhRjQjp0dQRdPN1o
3d8Wk789DEAzT0tdwCn+FvvbONIIgxlp38B9MtRf63C34L2jr06xRi7oP7zzlocrzgaL/n2D1Vuz
VaYDsOyiwuDzoy5aL+6mbADo3zcAc25GxCzhPqkt5leT+2WSffBiCrZeJAZjQKc8hzWyIMZQekX4
U6lE3HsiMRjd0hQ5kroE/lM/XeTtg6r7RirQLPqJk3OD1kNkT+HTomjr40qBEC+vzQ4QpIv8qkgP
g3a06l3SkvtYVGLHFYc6zbSjGKUtjDi1JBVLTHel1u+VJBimh1L4cld58mww2JMyaLUd4VGIXrI1
oDMg6q8YKolmnhZD0kXvQu6NswFjjGcm93GzEhzLLprAC6a5c3vIDNvT2typostGZOS4C0jQImqh
eAFTyZjNmqwGNDxJixxD3Xrx/5F2ZTty4zr0iwzY8v7qpZbe0ks66eTFSHqmLe/7+vX3KMGddqk0
pUkydzC4QAM+RYkiKYo8jEa/jm/1aX/5cAqz/BhIhqHFOu4GZ5PJBnWq22Ke8aCa7X6+0uGlsw3v
f+ZaZKR6Ypn+QeNTO2kW5ZG7Ai1rv6/xHk24Xi2bhSc8qC4GS5vEwj/8rW0cZ7r0yoSkRx37rgFG
ZU1yjGQInCkou8Gok3hBthK/n/bfetnoQ6GqbUTgzk7kurldooswTKz8q6vsTZIgl/+paNQvVZ4G
qxJe1gLhtmzwuHM02aVWLT3witjyVrqf1TKwf5UFBSWCP4aPoBOZDUznryAqHKq+GADBHdF3Crga
WVH3+b6cInD7girEei0K7EuBwdtR9VCNkjuh4OrBEByXgItCNwkfdZbOmuR2ryJUd9Hlwp4ZR69z
UQfNCJdlz2Hnu3IKxqzfxq+pdqyamKyJOMBpjypmpZSYI44C71/d+1MU/RTFLi17WUoNRzLX8Kbz
GMfRdTenEhTx1rwvHPv7RhbMC0SlcMQWjhrepL9iVOVlMQRZu1M52GpuEBTM3rUwWRGh2Y9UJ6MH
bUM8GvpZIG/sFG4NWOuQwtU1lD5zBzRLFVIbLFh39deahPl6iyFLEoFYMcGps4ZAGwzuUPZzo6g5
exPJ7XWvaWFvpn40WEHc24FKQ8V8MOoDJqNdhmW//BIq5+W0Sc2domWSWWPQkKukwQwRs/aW6LYe
Hy5jCVdRJ5ilhAH2YMXnVE/VYgzaYxK6dfU1YaOpaP00G51kJYW6t4HhdM9BFe/kqogS7P7KSuCo
g8tiMLNytmSb7zMxN5o3rWM7JwRiFO7oJ7HX2g9NNnqtLE8gk4Mzb7GOCGTVgVOpTeonixImGlhR
/0wYTrPNEukws8FiucYYOg7rCgYZW776li15uJItG6ffMYpEUzyKw4sq4763Sw95MAUr+DsPSjhJ
pk6QKyQaKuG5SGq2MlsbnQGfn3csYcRawIZXTB35OddNFpaK9gkuDrznsAwu+iNO9WFpRwcHd0WU
zQY0JTcx3V/eIzGAy4aoW6jq5+VpXJI5CfNCCrxBoXwFNd5lANHWaPo7AOd5Ro12LXL3uMXj9bI0
DmXWYXcOTnG8jCMyNlscbqX03EXLrQMcsEjtatTXVW+auV+t7qGS8dUJ/cMWiy3q5pS6Cmlya8Ki
mYNn7dsjxhSB41c3fzhv0EdLllBk29Auhf8hr4vQmjMKSBI0kT0DboTDawevGT9PjSQNch4m4vaO
LIQKbbPw1srZ6j6PsqlfcILsQbuL2+GlN/LdRFB9tKj3qMAPBlv7DZONZLhp47JrsLz46SrarhKj
whPmQbGOGRj53GtU3V5WCpF2E7QrOxo+754xUY0qMni0Rfy+rs1dpxI/Je73P4LgX+jTIsrL2MI9
OCIPWnlnyYoNBLcq7My7DPyj/JoUTqEsIwBGzIYDkzV6LuI+UD9EH0hAr5rDr9d1nwJyJxYDgZKs
NSFRSTF0F51rNRpKMsnOiMzCViruuBbRHNtag50h5Sc38fr6yU0PQx1e3hwZCndQ1bQwMyWHtZ6c
JUjcb1Z2nZgYDpfJrguiI7oVh9Plep6XBXXqLPxQAst6WWPDN8zfcahbFCbuxu7M6M5FcoSpgpH6
veFTE0MQldtWNjryX3QOLVh4TsLEXP4xyXDTNrJSALUvaGjE5QRltweUMDgfWB9J5NuSOn8pIOfA
q1ob15Upef+6+OMNm3CX7de76WVFw5cSmBJnIdaLd/k4azc0ylTbCeDWIn1sqvQ7VbTH3LG/LLKm
DLEF+j8ShmWebllfK+ao430xLLrHIg8N46/LGi5WvPfvc/GI6+TGlPf4vubuuvY1wu2+kA6mkIHw
FiHRXfwCgAxTEcb2zlC+EqOXWARB7QyzO++icCahX2N1ilSg9C/RQ/oF9NSB69u37bfq+LNF4leb
g1kWYQvIWQcQcQ2KhQcYFFJO38uS3mOKrnd5e5gi8fE8wfkxcZQwYJZPVMx1OXdOjkQFodQ31eV+
bq/qNBmQ6S/RrNvuqxaD1qjsbUGsde+wnKFwVJ3aSgTrGs1ftelrLCueEX7f0Q3QdKKCC42Ap1qd
5qaWdzayI9EaBzZRPcuRRPRClXN1R2WlTSAH5vQ6TjC61igQ8wzNp3z+aj6rstup2OZsIDit1rI8
K0odQpQvboMaYT1AW4G/aF73Qu9YnZasq0BodTaAnIKPMY30iAAQw9sOZvJtiZCDwRtgIyuVFwao
uoagCqkl3Tirt27omjjKpLNOIwSpSGbHz+l38MMGbCpv0klOrkgbNmh8qXU/zFE0KEiXRC2IMZQ+
0H69RsNEcuQfefg+sF4xtbZYCe53Y7qvEJkqsouWSN9Q50yQjnM0VIOwv29cq6tS1aLEgDJA271l
iP8eWgLmwUayVjIc7mRGiVpRRzFRYul+rttbBFrg0w4uGx3RVWgrC3c6s6LNCjsGRjOSYB33xP40
LbOX13eztrsMJdz6zbJxfnua2kVzEkBRWt4t6KNKy8+XEYTHdCsN56tJVq0WOnShy7Nn2CAWZPN6
4lv16M7IyWmhfFyPcI8MNJ+DthfxFN9p0kcR1ZzBQjDXofF8eKTxtEfj+2W5hJu0AWEru1G4xulS
uygAkuB521/GKIh68PXq+udBXT/E0Zc/g+P0exp6DMwigHPMyG+ap6z/VrR+ZIGRv5ElaGXrx+m4
a7WoPrCBVZXgj5mfLDxwK+vvHKTN+vFKvuRmPaA/PFy1brdYIJmr0js0vEkUXCYLp+AdjWyyroBx
W82rmnu3I77TSQ6s8BQZJgZZmy4otvkStEnByMoxdfC+Sbtvs758HiHP5f0Xy/EOwTk7ewS5aWnY
uAl1g58PXureq/rbZQyx29nIwTm4gTpgkKsB0iu7+vjTnyY3RhxMcDz1XvaoIYwY8aD5z7pxZ4im
q6J2uYtrSowr0W7W/SUsA1aZjCLRpv7I+OXk5kG2W9xRmmPYjaqDlEnxhrFLXmpIyndkANz5MY3E
QmQCgLKK/Wa+M/OnP9wo7vAUg9UbSG8io8Q26mcW03226x8ca/LXJ5lA3CGKFcxkT2Mm0HStKxiu
+CiRR2xM3xWB8xHp4jR4CYQ85OusBTn41aiv7aCAaPqKb9R+P3RhArppDKOq97KHaLGHeldDfn4F
Wh2ziPZA7xZ/ar1onxw6nyWG63bnPpBdIW3hkywoP/y3Q7lqpNpAbEGxTjGsUv/78ooKAUxQPRPQ
8ePxm9dxxaBWiUF5YamOqhfV/VdtNcPLGOwb/N0I1W+4Oxpowkbp3akH1Ps+HnVwBofInnhdetSK
OTBlLWZCEBuVtwR9h7bGjw9dNbc31RnRw5I+NdYOiZNwzWeJL2IH8kySDQh3YN0xNdTaQPCYGE9O
g/F7UeORqAjb9bc8hY1pAo6OaoSzyr6uVod1zOGOooSxGIGPyZI94Au3fgPB/r4JTIxkjrpVBYSu
P8/ZbavFktUSb8m7DOzvGwCr6U0oFFaLovunMBQd1XaZh4EFMi5E8bbgjmrooBNCbfcpEDjgUbzI
JJn6qfBSXbvNF9Xxohwt4z2VSCV8z9ftdzTOw9J5zJfRBVqPMijH+mwjII4+5uRL5LReWoSR+9Fo
P2rLy+VTJN6ud1j9VMhkSGnnMNuatV3saYuyX81CchkXmlcXbha99shj/DCAmx3LOwwhgNdDrJWO
Hrjudj3GZA4gONX6xO9lkbFIPwxVt00UgOssAD+ViLqVpSk10Lpo8vrM8Iie7Rt39+vrtkXhfFKW
1klLK6CU8Tezu+6MT5e/L1I+3L9dZH0IQekaJwXKcidrmhRYN4W8aCkY0cEL64Et3MAjRHr8HTAD
BcUY2YQMMXekbMOA98sj3PU16lVorMaM0TU7dM3TZRzh1pB3HCb0RhEMsuIUzcAphmfnW53/PYyS
bZEhcMuWxGZVWzoQjPZRQ0EMXEOTSN66ZBjc1htGttaISPAm3d2M9ZMFQiYZn7MYAg+qzCCoLn+F
dJbUsVsKCLUFqchr7LzV2q83N4NbDumK/2NwhlqtlHjKDDqGg/rFVPxOi+F0gssbLrIuWwwm52bD
h7wYzTgGRrd8ndVwziSKK7Isho5OH93Fvzp/83GWrMwXB983cZt3Ot2rs1ulrPw+IR5O/WVhNBYG
8n7a0FEY76Lfw7b5PpwF4QZxsww9i2/WV/qxw6SxUA+qfXtYH9Un98G8ml5+zg2Id4PMPwiX8h2c
fyjsSmemeQ1wt/edr+7rGmCU2lV5HVFk7L3k4xoSKY+JUA03mJwHnIYktSAxND35bCW+aj9LG85k
EJzbW7UB5RJ5Poax89RlXu88yTia2HG8sGs8ZahRzVMVgTkv7OoomAmY5UHDHne+bnV+B753mf+R
bRT7+0bns8zt1XxKx7BQs8/D3B6mwQ0ua6LQOWz2hTtWceMYWacDogLXmFLcFvUHdy69PpYcL5Eo
KB5BgwEqbVDcwVlT1cxx9nqsEKbS+UkZ+6WsQla0/aYDB4dDRYDEhR+ZWy8oHABzZ19/jLJgxYgK
Oh0ur9aP8mROAzAFSCOgN8C1VOPLl4csmjNqZBNehhY/vS//iuZDEip31euAGVpFsByS3J+flSt6
Z2HGTxwUkipdUaaB4TKqMHB6nhUSrHqC3dL6KUwwP2vEFU8/jAf9NvdQYvLGqJ9/qy5QQ/YeqHhA
0k2+/aVS1Lmx6rkPTWPyjeKzRcedlT9cXlqhYHjAwUOLjiYY0K+eKvvYttGozGYP1uc5wNU5wMo+
25hcpPm9XzxFoeypV6D6uFG+A3IhhIq2XorZbD1mDywe6lru56K/o9S5R5WvZNcEzuUEitP+vO+c
tjch20KvdJTqTMOHJMX+qbU3GJMkcJGuJBdVZPGg5bgk9z9mAdYf5uuqD9iw0dYrQL9H98tDJKsH
EBw+XGuJY7MSYvw/bvNSu8nnWUMFTebc0SRwq8ybFcnhEzCyYrfQf62CG9wwzrrj4tZxu4RxPNYv
8Z35QjFdDdzn38lxCOYwD6t7+dxgwcadQHI+hba1M4M8BeGss9f1Q52Vfrse7RTJo995dT7B4gyY
vdKeJmgqCp3nxVc+MLbZys+QNTI+/Czp+52s5Qki51/WeFHaqAGi6YEG0Kd+cVX57h1jr6ePzq7c
q7EnOeVMCM6AnkByijLouVYTxtuavC1+94kJWexxHcmQE7uqdvGOPEoQWWTBI6KzDZ2BqO465/nO
yghdTfGM2/COsUWAsnxXHWP/t+YN4h0fF+93LG5BLbyjz3kJLPMJEmLKr+JP99oVzDIGP8kecUVJ
blhLlGMiLsbYUr59E82bGHTTotDQePg5dMoOixvN132MmgqkysJUnV/HDRqfW3QwjcJMRshGj+4r
m2PiBPq+/qYGqiefJyfKYUA2rCaKxVEPyqfkCr3VSNdNyAvv9F0JX4B0RhcsAeP2xfDwyzoi8AQG
cIiNy7FNMFPk1PVYS5mUVozgBCOHb1EWfLC/tVa5V3QiyacLzCRu+gTvxyYxwPnBab9NK7VcZsQo
tXE0OnITg0m6ltwpRUt3AsL5NbNCkFThugRie8yb9jt/PuTXbBoRJJK4GkFUdwLF+bVhpmpeloCK
Vy/B9cHFvJnLWyOVhnNmGDVg4noJCK39wSWc7xy86oPt5b+84wjkQXBqoWMMdG1o6OJuKRFV+3hA
UXXYqHXQKvnesonk9iXQNbTY6Hjat6AJiOBOdY0QPafGWOGu3PWe1jxFOiwfJnnICGtFCwcgm6Ap
knllvp66xewtZSElyPLdb+r6VbWutPEprl+bMVCd2FOI6ROUR6S1RCeEAmog5UC23rAtPtIfoiQb
MOlgDJfqdar/KptQqdpgnSQXCsFRMlH7TmyU/iAs4AmfK3RnUtSMQ8ub3jMsL45RkZwFl7VPpA9b
ECbr5gKWYnRS3KsAWZoEfSMdWiIlkaFotUxchywHxoecpWd0Ze0qFNsjEVD9ZaqVD4JYb3TCVBpe
iNZrC8RE3Yii9tkwZyZEqcp7ujzG7aH5jVQTuAbfZeGsW1EoWetiHlPYU8dr+i9j90hl1TFCtd6C
cFsyzphrr9QAwQgIfVdjaEf5OTlaLyjMk5I/id7TIBE47FUcdPcsTTMZ62KUlsVMqernfxXheCCo
PfXWkI0Ioc+yajbxJv2Dx2dm9LR0yIQepXAkodn/pf/dWq3EoIpUeiMSX8SdJG4/9Ks9IoOWwEGM
Lco020GSppfJwWKJjbJlEYmbKoEctv6Wgr+P2p7a/bov3e4Nn4xJyqxIkw6CFHWGYSp7F102Wioh
G5OtFndqKAVD6bQAhOoa9XtifAMPnsSSybRM587NAgbeWY8BUtvHEsUKSCj4VelrD+Mb2Ln2SSAl
m5GJxR0ipQMzYZwxsW5Yi3lPPMwK3if7StlhdsdOPTi258oqqwUBJOadOOyVFT1LFs/T0VWjUeSu
OmGck3tcivy+bY66nYJQ59kYApLNfmS/Nh3dTbT9JC1/Fq3yFp7PYoxq23agXMEUvqvqk7nrwDWb
X5dvq88a69O9LLsgMlQWDNUPbhWMqeD9r1oikbLk1YxBXcldfCiu3EcoqD98ZG38l92U6CZggcYF
hF5ozgbHBhdURDaoOLWon8PIQmdGvaM7OwSx/wf9yoRZlNlggc9Cra36g2/B1s77hQdDXWe1ndB5
Vvr6tItxNMzhRjqKUiQWe/5lD31YSeRqTs1I13UuOL7nObRQPJoc2Jzn6GCi+xWVysFv9Dbh6R+8
DlBOkIfwKQxTLTDE10DcQvNHS7E8onyhcy2xviKRTlC4k9csxGwwKXsM1/lJW6nvlNeD3qCR6puW
v6yk8DD2apfMn1wM0Cl6Yy9RFEH77Qk8F7Crk9NomBU8okD2sXe+ODbGnF0XfZiDihLPxC1NPQRc
wWVUgb6wdCWo7dm8RpdPmlp9b3Sq0sBSYzi4Ntzn9pdBuaWrbHEFXucEh/M65rzOVk2xtkl8bLQ9
TT52VIYhsJwnGJxKxngdUjITsjjZVRM99qbEq52vFWwQMmksi/1jvOWpysfD0pRZ7CLBbD0maPjP
i2c6fU2pjNfufK0s3A0wQx3BM8EkLU4RhmVaFSPN5rDBG5ejxKyl04ieL2+8IBMJFMTnuICoLl7R
ORS3NbWOaAuuayjuWm+WZ+eL/mgEaL7GdVT9zgaTSnRNkCQ8heTui5gJtFrOCMjpCtUOzV1yzSqg
kCg/VDfmVfylCtIHmUEUgWpoWkRuHGtpg8LxdNd6LTMrVcFqxt+UAzNVmL+8S670O+R4Vx+lXg/5
rdSJM1U7TchYJ6CcKUkjO56pDtA2WBbP3mmH+nrELNs5rB+JR6+kUp5n0kA8QlAjhb5MzVZ5ncnc
dOz6tl7Ccbr+6WUAuB7nkNU2SjfyPFxAvI16L/g1lNNZPJo22WtqzSuSMpgcT31QLH0hR+S04a3t
L+RRoqnniwkOYB3D5ZjLxk5y59odHKufVEREE8r11qDxUSgcmiHcwK7auUElufaxjNLp3p3CMTOz
CZC1wdTTAQ10Idn3RzYzdNrRg9xTs/PFwWDHTDz740kF5ePc+csw01LvNcQgmn1s11cHNCtLFEzN
92mWRXfnhguuegPFnbseUXKWL/UMpoql3RnpYXpbA1YC6wTgEiEoQjR2OjKhaNoLL++dABmsODqI
Ji3M7cOQu9O1tNrUKt1IWcJWx8icyleHB726nzOJZRa4bvsEh3Mvia53c4UG2FCfd1nu/eQVsgKD
TXMmgZzC+dxEMzz0JKPATkXHNZeVbDt3IrEb467p7iOMmGgzjOqSEYDxIIyNAw/v/0zB5DREybW+
sRMMJXXT9ViqrVeR8XFVZMeL3yMehtMOvcniwskLzAw9gj5geUvvWWNlf8jfxtjrQ81PkQvz5FaE
d9c8LreGGpldJVUgXq61noX2YVVGhH9m+zkIfv470nyz6TQYumk+KU/xY/atuOu8xqc7cFshCHmM
/0NiQrhreCQFiZZhnmf+abkYjdFi4GbcOzta/ZXWT3Yhy4prwk3T0QfgorvhPAffq4pa5yCwZxXt
puuZw549y2Kyzt954+tvhRk2NxgtgVhc6tvEAr5Dc/pSu0MV1yqgp8WP7zCCc8UgU9b6O1/Ze2Pw
FhQa++Qg40U9O+M/NnMjMqcvhmqoCqboYkD2VZH/IEMaMc7Zekrv1OA/5Jd4j8rB8bqDHtNIG1uo
p4on2sJJDuiNQeiqZF4zJDema+7mec49tOhgxnlyF+mNJFEjPB/v8vK2swDhrKUs+AFx/91Z7m1Z
PbLs+5zN7NS2bo0F+7g0d6t7N5j7y7Zf9n3ObVfTaI4JYZNn3X2De1ShyhpYxafAsNilkJHW8Xfr
HDUCWlNAJZw8mBaP+N1d95w9a3fYJUz5DtLC0/zYVw/0F7mHfyjHBpjJvokRwOqxDH1a1mE2xM/G
WIcgKjiScQx+Ywk3MOwobmCSCkZyZiqf1J/c6LpuJH5TuEWb7zMrs/m+5sYZaqbw/Vr5kMWPVvv0
Z7+f82BDv/Ss8xwejMyeZR91+nAZQGiLNgJwtoi4rZHPEQA68tHNb1XzlfR/uEac2UnWbrJrdkyc
/nvl3Cz0+x+JwI/9TNvS1WsH36+bj022V9ObpT78GQQXhTmYCG6A5QIe3r0dOi+fP9iGdxlCokkO
Z0zIOlogOGFS2K9q+tWQDR0RW3+EQkg4MVJ53hq6ZY6kHZMhvkP9RdjsM9/AVBAvBt2a3MkJ9WqD
xokz63av4fGUGf9PM/KgUfXRHvLfWDPktDTbZFKdFazZdlolrlZDpDJ+LhVn35U0vLwtZ5lOZqi2
GJwgVde6qdk0EAQ9cCiYzZZgqNc6SMr1Iy5VRbC2bbFT6wkvQ5Vj7eJIU720syqJrGfpBv6HcN6g
ixJaZC2E7YMpZKUlZrPvU588DTemn4b076kK+tK/LL5IKzF+wEJdoAsWbb54YFBmLY8JQHW9xXS+
0Uudlz9C4PlFQQ8w2MoCBNt+junhl8dG/Vy2fyRwuaM7OvBuy4zv5xG4YoYbZ7wuJ+K3lmSlmBXb
3kZ5HE5PJsxWX1FUj5Uql2SfR9N8oInhhmNRpmCU6pAV1BDu9cbygSLBLAkVRI4cKUjVZEO4CKvT
OXVE7pggGUWXOkyPdPQm9TgWKI5gF9Q2HGgQDb6l+92RkV5KUycCJdlinxlgJyEEFP+IZ/3hzdT9
+KCjNijxiYt66+weBmYni2VlkNyu5l01KCRdYZDbWyd/zNTHX9bKE5G43cxRjAe/gu/XYBcykzBS
ZQwFZ082UJgTCO48T6CjneIZq5Z8QlznvjCT3B6yY9yHrNg2CX6Vh4UHZGu6iVWchSYYXw7AXOlv
zXnyLH36fHnZRFafVUY4SDc5yPOyv28gWpWgFg1GCkRgpZ+314aBshnZwBqRruNS/47CBV2jklGt
ZSZZiVEJ7TWW199oeFjssXomgtjBb3ANR1ma/B1F6EW32FxABtrVyc7zrkZZ2tD4JNQOVuDednhj
xKu5vDBNoOcnonLhWZKUi6rYWFCj39H1wyCrahBp4QkAZzeqIc31nGAt0aVBruJDt6dB7+WLN710
x3bvBovkZP3LCmKeg4tScwt0cac6AnJ7F+xD4CCbX/BiAqK1vetnx97ykElGTbmMo/1fJERpt4EB
b4bL975kiNtUV8GOkX360d5V+wJxj7m392rAeGalt3tmGs4cAcT6Px5nOoijDInT9XXYdpih6o03
w348NK92sc8fS5SpSYvmZYDcgs69YScDE7ALm09GuB4SvwtiZnaD0peJJ1bId+k4I5Irs1oYdMKd
16i8KdslneRC8uPZ5NL6cTbEma1k0jrcCLUnDKQZKy9+nIP5OH5IQjdMbmji29Svv8FGSvu9xebr
XTjOsMSdM7gZg8aEkloN3OF5lBVd/YvxesfgDEhKrClNIqg/sqzFnR7EMFuJ4bkhWgn96mOzQ0XE
Pn+WUbHJ9o0zJFGWlO6kQCuXpjgmRuIZpAp+x/i/S8aZkgZU3vnasNVT7sfsA+ZYeGbz9TLGv1iP
f0D4Qt28nptIVxgI9efKUz8p39nLee5lNLALdIjIxvhKdILnAFCMyVSIzsxVUnrmuBuXr0m0+x2p
UO7nqhhqq5/1vYxDHKtDiVM1vsw0YMUABeInJCKd/1T6xXTs7Ii9w/GVWGjNW5WiA1xkKddteRzs
Y2GDzOMtnVqJUgjD4g0UF6jV1kRp7mK/DBC4lrvxAIbvK3luUwbDGV1qREpnWGyXqg9Tcj8m34pp
9RT7Yxmh16a5btKPl7dMeJ42cnFGl67x3Gs2AKNVx9RL5dD2Mkpf8Y1vg8F+wyaacuKymswVa6cc
+qDtjkwvWDw/5ugOD5Gz/d3kNJqb/6+KfL0WrpkzmUaAImdbBN2nHrS7KCb6/Lr6muNHXvdU+rLq
FOEzwxaUM7yTWo1rMUMhweuRF6k/fKK4u0SB7TvtQaWB4j6Nn3Q/lT/7Cp3nRlzOHCdZl2sjO3nR
LdVvftxcUIpvu3c6GrP+Q/zI9P3S0ePscBvnWhozvHnXfLJ38ZURzG8/XbX0kZnp4CUsziBbPUYA
myuwlqvJuh5vcCsLR78A2RYJNFwx5Aw0YvP8vpx8zr9BRXuCXAhikbcpJLjRoGF6R5gRw2JKBZRs
Hp/SsirCOhZ/6Kq2Uz9lVxTVF/XilR491Ghp8i6feXEouZGOszJ5rFZ1HAMPbHL9zc9pEok/5L5p
es2R3PyHRxTJHhqcnVmtFhTy7GSUN4sdsPhc8Ue/f2uIF3m4Je5kAZ7Q321k5IxOO4E6wVlxS4wN
dNp0f/c9ui9TWaGuDIX9fWPa8sVKyrmFWP3S3szrU6f2T7Ns6Mu/7Bcr60AbkXbGrxv3naYNLHtF
iae+scWLAoygfajQ9f7jeMs0UuwV3gG50w1qQ40aDUJxm0b+2tlepweXdVC4cGisR9MD7m2Q6XTh
uinKljrGwkVxuQOJjKem2i1dJC9nYtfzDsOHWS0G9ZVLChiwxWjRFSuIcY7dl3oKEHxPAZbTi6VF
iszKn9mrDSgXK2jU1jAhFMcLYxNQyf/mYoJSlhfeIpusKFlEmz/HdMhHjFBCdsfJPMd8irXMT351
ch/SLaiq/2en+Ke1KalpXvWQZk4dT0ufKkNWlSITgzuqQzeBuZW56sH08jZQ3wwfg8726lGNQ8f1
NL/12A1XNmZVqhzc4dUVjNckTDmcr+lH4mfXP3s5DW/Bj8ClWpGmrqSQXIAQKdTpI+ZXhqs237E7
NbwY0gbrI3ors48kSL/KUowybeQjAxRUg90Xq0vSK2N4dMuXEa3UYBuReBUZDmczUBBpKQrTEwwq
fumc5DgiuMTgoO6urmRz7oX2aaOTnPWojCUplRHLmBajp0dBhVfFP7JPfC64jSe1j1h+oEMtUbE+
O4MZEOPvPwPhDEWD4n5jYVujG2/pOHsaeciUxL8MIvIe2wQtPznSqap4nEG0GKYgziceyT0LTdmo
CvQbF2XaLL0oc76C/TmB5HTBSDvkVBtk8XM3cry+rP0BVkYmmEDj0CyMMkAVtY6sG/DUhzSr1vdJ
ouNJ62sBcoBPitf51T66yT8tg/eZ1XuBvc+XFAUKRXsH5dmLE7UBdXFi1mEVTSFU/n4sZANDZBCc
WqhTPCjDBLmy+dlIVY8OXyQqwRwD56GwcrZtWSYIs/DweLpyC7XaKI4t2PTcdwevPhZIXya+0e/h
ExFPS59WBNeFE0BOIaKiWWydYtU0shbeinGcJLkyTdUv2tuo22MjvRGdnOi89SNZbljgXk6wOTVJ
7blv0SLGXj4fzMLXzIcyDy8vqFgT/1lPwtH2R5WRGs0E8fI48mvziPDJy93ac1qJ9smAONVo80wD
HTxkQQvOfaqOV1EX+2ZvhEUpo+mWQXHBRZWUTZpZkKmx9T2tqD84+2V4WZyHy2sn8onb/SHc1aBo
zbmqVMjUvq6vjFKhQ11evG9eqsRTMVlbXnAo0QjCDuAmarfiJS2NCYhWeW+qd2Z6RbLny1KJz/C7
RrCfsIHQnHYgLjiHQ2eNdop2N7qjJLYVIoDthfXeg7KHb4UBVc+qUwM2ltbmpzgzjyDckVhYQX4N
Y67BGGagMYSgJf5UCHVS0rxvYYjajmDeXO4Zi+vlTevbTkjm77+xYug8A2mgY7Bhp6dgLbUqi2Y2
QiNUZM4wrnO1v4wgFGeDwDR+syedEi8FiR1ce6vbGQTk1MLzWvshSqPrMieSAEJ4fAzNASkP9uaM
FRxDrBA5DwBbtOVaXeOjbtyok4W3gGF3WSxRaQdGAdooPrZxmTobpKqMaUFHUCvhzZxZ8vnQe13g
7vu9PMMlOjlQOdBDgW/xvCMFlGSaPaVxE07ZVdbc5OmxKiUVdSK9Rme6ATpHF8Oiz7hkB7tK6jlp
wjSzX3FNfBp6WY2DAALMUAT0U5hHrJ51/aGoCCPiI1KEa3fUnSdXOV7eEcHeY4IZvu6aNth2+CKG
YsijSHd7dCJ3/VGjH9OpCnP1OFuSm5NADtzMGCkpprY77o/Ib6PQbk2gYhbkaPQ4MBQt6Gc3vCyK
6J0HKkXYelmo3Xc4z20qcdY3NdhpEWIVn6I9RcVO/GAdrZvZJzvtzdhleOP/5T5U3DpPYDmnPcfF
0qUVYK1b7bVl3RffxyvLs15Yr6SMpEW0joyODC0Y+O8ZfbFaz+jZtGO8aqrfG+KviaRy8FwfQEfm
MKIHFxTJDq/S7g9vY0Ql6DHsoHQO6fpdsZ8qW0bwJMNhf9/og16YhJY6cJa1f01r1av06mqoU8wh
lhHdCzKkCILRZaeiVRgjn3hyRDDQzzpJ0jLMj+V9CVZEXQ0ZDdh4V/ulT1SJHp4bHlRtgfsFxB+Y
o4i3pVPR5tleZpMSiFaG1LhtuiCTxVYCCFDTgZJCY8ND0HJ3CtEXZm0uFa1COn9W7CtXe3AsiQcS
PBCgdwl2ARVoIJJwTO401TqpzXQGI+EE8qj2mN4vnceyeU0wvulv9rcK5HSy+FdwATwF5c5SZxdp
VC8ApcfZCPXBV8M8iI7VK1WPZFdiJIYsfyiwGieQFhcQ96hX15ADqMLK9PoAXT9t2P0dBdqe9RRO
mY/hh+4e0x2l7/oCZwi/ocFxMFeIJj8WBGzOQEUz2nV0LfFQ1x/N68IfPfOBHhjb0q8S77Mpm7g/
QWN+8BHxRyAbukXVKqsMXbXbpdX4GfMYJEGeIDg+weCfOB0HNA1rAYwubI/903qw7uvrJrA8Ywf+
z+tB9WTlVUwFT++GQLTQdMp4b0w0Ip8uYFeBkLpcYESi5pHok5f1XyYz8ZTo1eqPZSwjOj0/dSBt
RncT5qVrmFfJL2Ksjj1F/AktJPtpGFHJG1BFNlZNAsKv4oQeFnbyyjC1Nd/IFG92HT8efpGHAkOH
tqLwrB1F5RSzPQClXKxdOra+HpnBZXcsFARlkZhYDoK9s82xkwKl9K5Thop9cGjvlcltW3z7HQxw
QzNSbQOM2qcKoKi0XJsBCmCpVwkm6NBd2e8uQ5w7XKyU+Q7B3S01Tel0U8Ek7izr/TR3dlNWS0wt
M2qnanwKwamxGbe5taSAGO3naQ2TLPXi+SoxiJdmd7p1bUZ//ZlMTOaN4XH/R9qVLdeNI8svYgS4
k69czqZdli1ZL4z20gT3ff36m3DfafFAmIOxHDEd8+CIkyqiUCgUqjJzKGFOPQAhhniVasV+1FtJ
Xin7bMw7NhDrFPeVrrpl2LjmXsU0kjbKFJoEhwW+G8Rjwf3hYFiU75SeUFUFEzk7obJjS74pYImv
enSkQ7+Y3sb9a16ERpPvE3U8GqkaTGP++fJ3FERwUG6xyWW0wzMSLs7KJlmgjkDwF6AF+EeNRjei
B6AluGesco7rS9BE33SLxuVMkTL3U+X+OhwX6MEUYfZKAxUsIFMwHFmfm/m77AQsTGwRuRNqtBYI
oGVpFRoryFqvtExSUBHECCQYIMNXQR7gvivujYvtJmTAuJiRPS8KWBtLn3YS/joBBtjxQC8CnVz0
P/LEXl1umGvPZuKy5W5Qj3UWoaAnwRCszBkGtzJ4NcxB5w8MZ+i9Sf9pZpJimiBLASUZeMSRJmj4
H68Tp6xF5LYpmkatzBtBaFuCX6en3niVXw1B5M2vtad5HxAiggcYmPOGCqbhmGix5DzAJYpm1ctY
hWq/zyzQ+qDiBRUiSM6Q72iWmkCg+KGehnNULveE2pLZGBpQ0+PwRUN/pRnSv8AL4KVh5Fvh5X0l
cpCtiVzOOdlt7rYrwPR+8tr2eTJ/UNkl8X2mcmYQ36QxmupSYzy/Csf5qi8/L/oTMW7H7r6sb81Y
4oyC+845GHcqtno1JBP7ekhOZhWD5TqcpT3YZWDv69sPdUycA/JnpEMngiiLMPEQPdg71jKVXxHW
vgRtrNxfJcmLcDNsVozv0FgWOqkZc8ouHCEe/1cGzmxGbZujCIsJCDY+mYbTs+yqwHYxd05v94LB
HZt2iqGLugCsVcdek16V7SMoTrJGJrgiiCbY6igv6iiZgHCRc0hoILWmG1co0Zs/VuV6lT0BiH7f
1NgVH2kT3qK4PV3hhjW7bAyiwnjYSL42vz+7pyNW2Bb0aRiHA99vPkGnUV3QNBGqeaV7oKC5rVbz
ttJWyYkoWJAzHG5BTEhjtWvNcJpAB5+ns57cfryyrN8/ps5wWATZJDNqC0GxvADOMkSBPt5Xyrq3
DFmfLUvzOPcyLWKwPJbpavDXC2eyNGjeENRGr5sFXo2hRxA2J74VB/TRxESPrJYk2kdbRP6ukfez
k2sREMlrXXnD37mGBmxP3+GJDVLs9k0fPae3KtQbZA/9gruifobMhah8Ik46MltNz3lo0F+OtrzM
b0Nl8R1MJWTB8k36sCfyls331bkolZXNMPYFMLV9tGe15+yq8ZmKWnSHlACkw9GjBjbzy4eLKBif
Wcol913XV5QyVPRZmt8ZOUuEjjkU1/63dijBQXMGx22J3FyrwjHxgo7Xt9NAXjp0woDPUCuunDEP
5b317KNdcFq+d7WeHDPLmHnLqX5qTtEx8SFwwtiBmbb58qdfk0+04llpVOY33d81qiXgKMLg3xdM
IKHW+j+05gpSA4wxIvNBFQ8ky3wpryvcjEaJilelGCT7jen36U9iSF4RxJsB5AsQZEVh/F0WrDUD
ZKEaPIowbuoidHGAuhgyte5W39rRE0E7luQ7ik4AC+TbeFTQIRvDP2AN1mzXRROxd+YqfVwSxwgs
u/9dGTx8NRNHDEpOAMIINBc2XWWalySnTZjrnUfU11olwUoPkg0msMVSYQzTzwDFGc+LqBcR1SEU
2ODrqZX3Qr/mAQ3qw3oyT80949GRpQGie6eFsh0K5A7jSuGPt3pxp86p0wYth16t+8lfK7LiFBSJ
Q3cqjqyVo5Gk/4LQdYbI7epsiSFjMOBLxhBVL/pd0zeebb0UvyuKhBU7w+FWzG5XBV39wKkcF2Rn
WnQf2fbv+94ZBr+F17gDkSUwMhAQLUOQtB+4tZ4h2OfHNdHXrjOY39HKWj0nS+9r4khWRBUEWlQC
cVZD9hwjde+u/s6COYeiaEDTE/9lN0H8l7ozfEyDoSegQIOKnQdlfFMdWZlcdmMRuTyeuYCraZiu
4x1wUZHiOyaYsCeUlj2iFQ/d2koe7ES1DdRU3kA4nzMG6JrWJUBYdbr+RIPRy470kD+40oFBQZg9
g+LcLsEwehzRqgmLfvAXelj078R+vBwnZBic26H9oE/rBhiYe/CKaj/0rlfmwWUQwaMJyLU2H41z
PVMZiqYfgfIPVz4kRXBdf55Bw/m3vdfD5TCmAUQwKkkQFDsERoBZFYpxB5x7fDlMJJ7iugn7ofHG
NPLKVPIuKJgRZJa9QXDZU2nNs6bosKwLs0f1+xzYO/1AA+d6cD2InPnGIYFfZHcyNjaZaVz+ZPTK
bJcOcGn51U6fiCK5LYv94s0uzs273ipYWQ0rVt7nSYBBZy+VMTKLwrcGYTaoGDJtNj6zT0czzQur
adDX2r7iUNlPM72e0FJmNpKrsTAqvSHxGT3kZYaWDkAiqAVONsZ6XpXoxVWuEt3ezzTzLvs7c2cu
+wPZ27+G8c8IuhZXZpu32FS9BdJIzcctyVuMzluQLzWLJCQJXWGDxrlgbM7lGjUwLqmm237pwprI
nnh+sTbzFqEgaegQTmANh9wGjvQc5Guz0SCfHa/ZJQFNS4+sqVs25CgyBv0vpgsOTDyx8luWDsmY
p4hIMGbx1qaHuKVkcYQIIMeGrhf4KSBCcR4U8tVc1ox9rmi5c+i9KfPqd6KDLFtwQQVpQC0Gl32+
Nmh0ELAzlwVu/QAiq4mC056EGNFnrG5skCz/21x8ku/KWw0f0A1kaiGiu5UNCR5bs0HrCSu5xcLB
nDlqpGHvnsqjvYPOSpgcpwAMef/DXUDwOc/AuM85ZGTK9J7gwKd/xdq1pgSX95LUGq7sU2CyQFls
Zo2f3eLde9cfwDQTMILSfC97rRXs3K01fNN4NNJ4XqiOcG4TP0O7PahzW8238te4lDwFCSLsGRR3
OOVJEkGrTEUiAaWI/mAWP8xYAiE6nWzVMtCMh7cEBw+O576emJGjLhZ2E628xdd8CL8/sJs2E7Jj
NeoFTgGqgztZ9zhbEy5cIKCjCYvxIb1vxIgSEpcrGq1DdJ96Y36zYsxbsU5Fcp2Mp9a8SnNJ3ik4
Ss4AmZduSlFutJa0KgEY1/dzd++YO5oe7fHrZV8ULdnWLPbvG5RqcdWiiIECSTs/bj5Pys74fQ4x
3AmhyIQXPHRBvOM5gkR6X1lsP3X4r1XRIhzt6mb3+4ZsQHiqI5B5GFo+ACDPXhcTlIhgQpRxBoru
g1tLeL4jTJJoHfo72Mad02tWWyr2Zggy9opCSI7x/0ivoCK/29rFHYXoE9dM8JQgtn9ewLG6eKnm
Qc/TOBlhHGa+iwGNdjd913Lf+N5dQxMhkGkEiMLh9i/g8rIcJz1eZxFAZoj+OMUdld15hfEQRP1g
aoZy13vWEmVMwCWY2E2o3zVf4iv10GOSvcB9B8yZcSC7U4lSdxunPp4KQWD+nhAgWlEXT2qXJbj0
vrx3r1j8SPbdrgehGgP10Rwrix/CrwiyMyTuNoja+Xa7qltrzYgdXIahMKuqT1ksO1UEVWXGlQ+m
UTSRomGMOyMhQKXZWYIUrX1hROJof0PN0whA18MmhDE/4V/ecSKLGLkhBNBgl83fi1EMyuO66BoI
8xYvWQS8HCzAf4bB3eVGozRT0wJGnB3z/jYbZZcdkRGQFGGt3ZjsQPHqPP4Vg4JRNE1BGr03TjFY
88EZgifI2/k046pDT/leWicWrdMWkksvcHUo1BFlwJCcTMgnPxoWRoTSXf48n7Inh6IIL9vBv6p8
/OG1hWRBZhPll2kmEcSPmrAO0mN2G506L3ttbhlFShJaaVBfLVD8YNlU6XeH9Kcxgr1c84xvpuTW
Iqo12Di6kXeD9e79g1GLF69eTeo2nPXkYbSQ8AxamDilX2hFUM7f6hryNarhEYwut9rw92V3EhVg
Mf5gojcUvOYYIuCyh66P+qzPmhYBfApZ9uriiv7ThVasfcpDpLbEs58kmCxC8x8fz+oYk8alEOpt
XPwsh2Eyhqr6B5ONg6VBfwUG5GO/VwJFcnMSXAuZ3gnrXEN/9DsDE52AQIu4IAKZbwkZPUX1s+RW
We8Kt/Da8XDZNhkadzglujZFegU0Xbmbmtnvndu09c0084h1nEuJbYK9emYb9yHrpZkskKy1GObU
jkulHadINr4nSJbPINifsNkoVTY6o00AERVfmi84QPwlzrxOM8JyGPd/9vG41KvHaWi5FbC68ttQ
UK8qPAcbAeMLVglqK0fi+yxUcm54ZhoXSus6WadOwVpNZeot5GZBGyWF/LhV/j6v5S8ZEvTqsTT9
ncNnc67OcZ104TA/NfHedb5c/nCCnJXJnPz7+9wiaXGXtH2H36+q+7rbz+tNT4+XIUSuxua/MClj
qw5I9M/9YGmVZO2HogtzyB+3mHlMJAebyAYkVXgCwtgKAhJ37qjFVChlWnWhFd80c+VZ0Z1Cf142
QoRhYRADKoDo7n6nLbKmZpTFJlhvoUoNDktvcY7LKFkLUe7mbEE4twI9f1c2GkDA0nP9zzOdfTOC
ZZFNYMhedkXbcwvGfbVqbRx7ygBmLIeI3mhfTMerohtF+fTbXw49ahiXQcsxijZ8sua61IGEFEr+
BTxMLzy93KvDw2UMgYtBKRSdGRbKrS561ngXA9sJjkg8Urv3afqY4/71+wBYekxCgJEYZy73sSjF
lETb5SjagBU12tH5r8u/Lwj+LsaIoNxhaexGzu2RRisLN9bxHLfan1Pjfh2pl5C7LEn9VDstjoxr
UASH2wGuCIYKQWb+KUQzh8ocKF4pIqLdpMMLAY8FChv7uIMgUDp5USqbyBLsH6yLDjfQHBU6Idx5
042oeM7DyArGX5TBr9rGM5zd5Y/4HgNy5FgliJ/jY+LCf+4FdKawwSrYed16NSR4ss5bPzBtDxS8
bbNXJFA582nPRFewcmh5C9U+46HFOB4jeOhP2p22Y0RM0qYP9mXOz5pzPC4v0Edl0hL0BrG+tPL/
uXzqKzJ464kVueJAJo/Mosw7QExYoNXdQLcTn8Yn6kQ6tUCORYr1JgL1ZTbrdzYO1UHG8iBcMBf7
lo38GHDH8wWLW5MYY4bRkTQa9iZYaBwL7Tsyjhi27O/teUPhjjioAsbQi0KeShVlN9hg4sXrUv+Q
oOvY0Jjao5Y/XXbE96EVS7axiwtHGubNMtrDrqSM/lJK+7hks2dkxy4jHlhMJZ0Q4vV6s487NdQE
WqxJAbSh+9YOXTDHrRejLm7LNIVly8UFQas0cmNsADSaj2bzjJFxj8gyfBkGi1ybpLGdCN4SIiyW
k7j7uv+ECdsgjr5fXh9BC9f5AnGRQoltt9Mc5hJH/SW/n49MncxhHUZ/O3eqTw/9TRz8oWl88dis
IgdStgBNVzDa4+OB7HvnDsFl294fhQZBMxweGSCVgSlbzvec2mjh7hh9V6EHmTRuYCkvf4bA+VvS
Y7R+7jH5bhTLI+1QSHVlGgMiL0ANwcZkOhtSeFd+KYe6KA309pDyth8mr4PEJeb2LtshBkFuwq53
gl4Eu7DRo62AnKWqIRB3pQyajxfNPwPhPlY0NmZWTwCx8sizRz9mNN354TKIIHHEoptvpnA7M0c/
qYPRFCSOoLG+i/bDvr+KrsvWU25YI2JMJBm30Mk2ePwurXMc8g3w8u7UdkHXSVxMuDRoFGGjuhYE
/biDwdBoHC8Rfr8u76oqjM3vlkx6URQ1zQ0EM3ETaPokj6oKGtZhaeU7dbjF+HVInINVP19eG5kp
7N83OJi2KwydYqDeIftZ+WzOCkoHXy9jyGzhnMzpoY7cVsCwMctlkOOkLX5ap169yqYVxdZgcgj3
FIJpXa7mY2tru9gxmoTG3C+v1Z3iFWAWL/bGUd2jKcnwGSfB75d74d3WGyiXASWEFl2ZArSInms9
SEvZWLXQnTcAnLstGFez1AoAugWmwir243l3eYUEL+SwwUZ7Okrl6DThM+6iHuposABhmNUUUH1+
cXtc5kcdipW+ahXfunVw/Vp3vmPKsMTowUAiySOYcO1AJoAhf1zCwQx07omKQsu0TXGHaZf0YEdZ
mClQrawUSWwQBiMLZUlormlQZeJr2VMzFvEyoHaeq5BBxnph8kUnYZp79r7agVfcliGy9eEzvC0i
5/9Kb2c1EjzczvZoJwvpLnoqU9Qh57AKyv2cem0qgRR9yy0iF3DrNirXbAUiRDjzZBe7d9J6oPg7
WmjOZGUNHafg+XpparnoICRGe9L37u9oX4OTWCc+mkL7cLlOT+UYXvZRoU0bPH6bLd2QdC7w1O5U
an5a3VaKfxmCfZZ3C7WB4DaaW42zlhZorpiXXZ3k3qBdzY3uq0V0nWiSK7UoKIK4ABdz3GHIu3kN
t3XJnFAsURYNQYxuYD31LOtbPktsEgUPi20nE8UH5CvctjIgGkeHaQBO+XNOnqWS6cJvtvl9zrmh
nGhGLjrUwFrQ+FHZ/N010KV+qGswzrup5LQS3ZVsNCCDJcPRMZXN+ZxSjFmMISiAJcuLVg93buGe
NDV96NfhuGr0hiSKN1ixxPWEvm6D5QQFKRDPQOvw3NedMh97lfl6jL6DHHxlbBe7ftweUf7CjKas
+CV4O8HdFjwQ7O0CZDR8zTDXrThf2QauIUSA1xmQnoDP3M8hqwu12YMMT+Qk6OVGVMREID4u5/it
3qhTnGIRl3z90Wnts6ZJXoNEuxcFYsbihPaod40B3YzzQ+3QVuTO6S7N7nLT3EWqbJ2Edryh8J0B
eUTchE5A6ZvAUU/RvsSjV+Z3MXsahSbximlDOduEABXVO50wBXqWCXBbLGqUOJ2GFQ1zU3e7Ov3T
1FmyA1qMYYEiRtUwe88XqKCWYk71qiH6DR48MH2iv2jKyqvogAjFTpLsTlbbEawZk6tC3Q88xsin
OLv0OFKsKsLXXLXrGG8j8+x3ruTUF9q1weDCxwwWaDz2ML+g5JCv9fUMUpDLUV0MAUEn1EURZ/mD
KlWmCYpOaFWq2luldK46JZc8LYs/1BsCdzQZ04T2gwGL02X5/Ujrr60NklNDkt0KIi17SFWhTgUa
JJWvH4JGxYAOEJozYlIGc36d9V/XFrIX8bGXEQaJPpmKKxu0rvH68u5wapAhVZkJqBr8yzr5Gulf
fn9NtgDcDW2GaqVVrgDotAca3Seye63YAKg9o5UfpFH8lgS9ltEja8bD+/qqTZ90TbIfmVtymYKq
ggADXxynkMVXWTs0Zyp4Ycbf313bbZAq1R69g0sr090UedYWh/Os3Gq7anJc2EGObfHDWYNURuIl
dKuNKVzs141kQVrlIFfUv0N9M3Yf1eFn5u6r9vc7PPBCuEFii7a5azatYi9Kgo+mF37ZI1FsP1CY
AQLeWiDwjbkrntUbBaexUEu4let81ptPdvOdJE+XPVe88v9C8Ize6joaSmoAQlG/1PhEaY8Z89mL
JxkThnDpNQ0dkOxZ4l27SqLHSNsME+sSl96AW2yveq1UG4M50DtHBoMQuwzh+ZPPbJS8qBa1R7tI
Xnn1r/J9hPcC6oBbjU37yRqyhPvyDe7XPXTjAu2o6+DsAtyIc9m50+LfLzXAwwAAdhrku/xDFRoi
0tqi+H07ZQ8srxMlQRedaC3pTxBuml+dROiVBkUI+/eNHT0ttdhyKGrNeJLqfwwR9drkuZiviC2J
+qJUkJEromnpHyguVDbUjbVqiFE/Nz12zWLcpDT3WM+SPJUROh0aV6BbAg7Cd0Pe7ppg+LvN2jDW
Tqr62bauel1yWApdYAPBRQFSOHhhbFKU0KvYcxM0MRKZnqkoX8dD6JsZzMzN8kxrbfegbmxD9Y71
/iTh/A0jpSASQOn8s6ynUfbNWMTYgrk0zksCgxoUz0yormhKFpho/bsceGQwnMsthGLSSWVLU92P
485qjugUvQwhim0aDjMc/LjSv+MuQ4dKHdtt2Ya9Dj3W+XlsTlWqHIhsIlFkyhaHc2k8uZdKtwIn
LhKvsF8KdMZhxumyMaJXFAjjvVnDXdomKM4mtQ4UvQmMJWyWUH/5h6LbBiHNt5rtIdZA/hGWUrxb
vyFb5Nwj+mxw46QCsjFpwbh8UslTYc/BZfski8WntaRx7WyaAFLG6b2yjpPnlBSKLd/S1v5yGUqy
XhaXhaxpVydTDKi5ba/11HhEn+i9oymSl0IxDMaLVZBIqYh455+tIPlY1ikaBlf9cSFHtdE9vdpd
NkUUfXCZccC0aaAzl0+i6yzvoKzTtZja6q/HpPDMSfaQJoHgx7WgvlFnkw0Iq8NljaTW6qF5TuLd
wtV/s4Mf0nLMrnRIOrRosqd+aR2VtA+6PoxlVVkZDr/0rea0btxj6aPVJ81jbQyhae2KSnLMCdd+
Yw+XhSYQ95hzCnsGcqr7kzvu0QEkKYUJMfBmx5pkUOnmLwVjaQ+zuQLDJuMXxUD/L4jLK1VyvglR
UNQzcb/BAAlfcJuWsu+NBihR3+/xuB8ktXk7ydi3ZShs3TaHjqXFxTCQkW3JJiiTNEDT502fyhT1
RHkOU1/5jzH8oVNiv8TGhMbFLk29NOkSn8zpa5vMPyN73emt7JIr3DwbQO5oWDDBNGQLAMuJBosx
B8MgqUSxsM9nvCi4otsHF+n3+u1lMo6ou8545yb6VWSXD7ZTHWu0ZBX4fzxB7IxFD6zB+IDzofVH
M3Epdcm7NkOq9crkWIAdVvWus5412oVLNUrCm2i7blD4/FqfoV+qmECh5ve8v1mUU1veDrYkUIu8
YovCl2HteBqGBc2SaVXdmat67Lt5n45QkhyqH8O0SowS+foWjotBLi7zeHEHXJ0t13ld7drEfUhX
2ZioDIYLQaRPzCayAWM3L4a1W5XG62WypTIM5v6bbVvk1LEgCAH31rO9ps3+0EDPTZX1Doh20faL
sT9jAzPqamRXC2Ci4u+hfjCKjzgz+s5xRQDRyLumSQpWFXNQEX3QT+u1S+lPtbuTZjhCKzYoXIyb
8f5NjRqRFEKo63xH1uByLiDcLJvf54LbjBZTqN7h9xXlYWxv0iYJB+rZ+e+/9Kg6hiWRbhAHzX+c
XxXTQBWLhWpnfJ3wDl3tQE7nTaUkIxC61gaGcy1nbaYy1xE5lbTyynE/jaU/ysaDhZ+MVVcMg9Xx
+eY7gKxj7q7I3NHn7A195oN15u/VTEbPWOefH1ifDRh3FoyEomke0yFhmb5WLvFd45QXWWDJvpzQ
zzY43EWh0JUyyQcYZdg0D/OE5js0gP6+ohMeJt5QeLZAZSlovFKgJGhiN342Ol4kdEkWJbGEfx+b
RpSiuwIYS/ctKu6cSOJj4t9HvYPgCcLADfE8rkx4INMXlSDrtA+xdV+1kr9f5MNoQ4AmAp45UOHm
tkpipSYZ2NmMMS2PTIfK6LxS1icorA5sUbidokRx4poKS2rCKWR6AmnmR5ATUMAIrqSe+oGa1BaO
/2hNZICJHHBmhze86uSgmz0t96mMEl+0OFscLlyqdRG3ZEWciUFTo+ORtLEfLm/IX+kDnzttIbiI
mZpNPNmUZWfXrkd99dAeQAQMPkjZGJvQERwd3OYgAkcFn9uSakKMNkEHA4rSk0/a1wH8KppM6UMC
wktpdZYOBTS2W1C0CRwcL86hNiUnpXBR3gwxuVRJL2J3ymLsmN75nOjfB1l3rcwGLjdqs8ZYSg0x
MlG/KiWGhLUnHfQ0l9ddFPXx4P6f1eCfh8k0TM3CAnHb24HV7XTSnWLNb8mXP8PhNqbldJMdMRyw
c/u25pnj4CnzayHrxJctCrcj7WpOrDxDmOnr2iP9DS0kcUyUIG8/GLcVmxa9CDlLkLvOAvN/ZO5G
lVzbufJaKmRXkHJ3+cOJN+ZmhbiNuaaaUSsGABkNYr2bD3gWPmoeRsglqb9gLh5MKhsk7lBOxsUw
4xFItK5eGpCRHFcDjKOuEj8rinO/1lPhlXp8XCZjZxfulerMx6HXAzzLSLxSWODb/il8kGgm2hAD
+7cCweQeV/l9/oxCixGAMDYAMUTAKF7k/X6CofKzT8CX9yJrcd1VYe4TrDvQxHlpQD+NV6sVMAGS
apee4iCjsiVmZ9+72Pv24fl63wqybbu0YW38Zd7Fh3JHg97rT+ppCf6XpgbB/CyzEvNq6JKDPgHf
5JxE0JuPLWTHxl7fGZ/TXf2sr17urf50JAf9vvlm/7jsxWxXvLfwDZFzrchU9NYyUGuiEWr1aIpL
y8ofnM9l2stcRxwB3qB414lSve5mGLc8mLnfHquHYo9eCkwMfFf2vU+86eA+XbZOHKn/heQ1+iaI
KztOheNZTwwv0m9NCEKnlqS4Ic5t3laN74DtW8wGOSa+YTr49fEfedek8hAYMP6T7GSNQ+JA92YU
d/wss1MufQGjjNmog8RRW1wH1x+qOYDIPjeUoLQ7SX2NecEFL+Hl+pZei2dIsuNtJ11eUCu6g+jU
6mX020iVcLLVWwON5ZeXTrYXeME+cyzVyBzwVZ2bvvLY5oPmq+Ktt7Nv7IqdnXryHjCZv3CH1Oh0
M+01tv9SzFfGn+LkM7F+XjZMhsGdU3E6rko9IZ+boYiZJJjpbK5KmwaXUSSbTeMOJ6vOikyBkB9k
oZZdFa1HFyIOlyH+ywH45oh87MBuVqyWYVSgJdXvh/Wpnb5P7ueUfqKYWLRuY1NyyMs+HhdDFEyi
rfqKj6eX6jOt673iGg9Zkx0lpkk+H/+e0OSdadEBe6xbsKXRD3hQ/Eb36isDsZgeijv3SCR7TAbJ
Za1rvBqOAtY58CpW+0l34OyycCgJ9jxx81yVoLRjkcMpQNSsXo36q2Y+Rq1sNFaySnz1pazmDooe
cAwr725SooRtBNqCDmQQl5dJhsM+6abkts5aUek2cEb3LiGnlYK7h8r6uoXh1iUY8EQZyXonTUJy
kN3MhN2/NMU36CmuDc/qGs+cA7WRNdMInWADxgUH2qx6mVkAU/PXte49pZEVXgR8q8gxNhBcZIDY
mdLrE5yAJfp3alCdltcc0uv1oT+R78VT7Pef9RBTiXuZKJnQ/TbIXLwoTMVGUAcyhkioryRWuNg9
LO1v7UhWLZV9SC5QNIXl5A5zdbs9auQnyV4uu5740H8zhm971de4AgEqVoq8DhSpsL1Ld05QKDvG
VFvum8NlPIk9PDXWNBZm2puwZ1Z7v857v89kN05xPN+YxCUWtCbUHlLk2ANqpbXzLctyL1IXP07v
sv4vCEKR8dMiU64Rn/MbVK7+ZDnjUDsjLDNe0f6vfKqP4JwLXcb7a3wiO9MnBxm1kjBuuOi9NpjO
7bvWa3vpXWseYKhNHS9z0UPc+IZM41i8Ym8g7N83wYnYyTzoERzEXu/JcDPIngllv8+M3Px+qYLv
EqrGqKTQUCeIr6gOfMTn3izggpFb2vnSN0BQyX09v+ax5DD/L0v/BsCFoqZ12rRy8Imy5ZceeRxa
R4x9fG4CvHsH1nO5l8n3yVaeC0EkiewUpQicTBYK9ddz7A+yXFkGwUWeummmRnMBoS+3ivKiWFea
rIH7vwSffz8cfxuep6TNywwrg/40tl8K6GV5ys9lp4bkYH79UGrytl/eXYPtQlFG9o46gxDeesjL
x8uOJvlkfK9LZyhDravwgyhK9o2LWXxt2iWdbEpZBsNFml5BXXCYAaM0B3fdte591chcmmVp725K
m0/F7foM9K7/OJhuZsfaMa9qTNoaypQHGlm8zOjvk9q6sVuoINjK9ZAuqiQnEheLNn8B+wqbuKC5
gwINcmblYQjjg3qIoCEUHf7hP438WXL7Ze58yWAuSJiT0lZTwVwR8grEXm47K/Y1bX1IZ+TLAxhD
43vFhsjjZZcRRz9UqglIhMC5wWfLqU3dksG2ymkmD/MouQHIfp87C6NJiUGmBpevC/uhLpJDZ38k
S8Z0GPpibDQCgzDxfKHMtKLWmGlIxLTrcf5hFKOnzh9JUyC8QSz2Eoq+fO47NXGv0D7Fd4o+l0ct
1L/ZsYd58y6gBw2dGJ4m2cqibHmLx303OtIKYt7A043I663Ui+bRz9DHpFpeEssECoTOvoXjtnSr
Va65EBTojBtjHx/0Q+HbIRONXgKM7e4iyYkoiiBbOG53J/MStWsCuMb1K/dHH/tl/fr7jr2F4Lwi
GvJ+mkxA6BXmSMckwPVD4tuiPHwLwW3ZYnGirtQBMbnP3XoqQOC/loHWSSKD7GNxp3tU9Lo5s96O
Nr6q9YMVnXLZlLvM27jjHFPnqRVneOmJm+9OlXnpS1O7YTs82igrXl4XYbKy/WrcuZ4PzdK1Kb7a
vFOZsNNeLbwp9ezPlofL9HXtu4E67S+DSuzjBx9Ssx4nyqrtsfqkZ+jDob5b/MidoO5kUwkSp7C5
QOGUo+VOI6CoNQeFjZmwFQ8oRyfWgz+ziYsQip41ZtUAKOte0+WqIlfUrSFqez3UshqizCYuOqxl
WS+2CfeoUM6LDdPTqpvKoOANkbFniY6LjXPYXGAoIBNIlgVIdZ6c0Ov2qNNZsmtlEFxgwJB0kpkJ
ICAWgBAOycpBouAgQ+DiAtP0SjSQzIZF/GBX35NVcjbIfp8LCOg1Nlc9wspry2nRnkvLlexRScSx
uXBQdOhksBcAtDTQs5tRCZuPFCC3C81FAVoOKoWoNbIrGhKXeqt6MhVZZiDxW54WKAHF62pMsEMn
lle6+8nKrlTjtKzVn51nvOST2sXpqrDWIis75dXJbHf1LMmIxYuOIVAmz/CeDRrK1ZVtTCrWBPP9
83Urk60Sr/m/v89XaicFKdTqYkG0NQ9U0DCWaQIFDVlxRGIG3/tdmbU5FhFg5s45IKjsx8GVBHuZ
JVxgnNJe6ZoWX2rpduuwG/pTPEtGqITPqOBO+s9q8JVZE/lZPo/AiL+MwRqAWd13vhr3+qvymeyY
8vE6eeX3ywGf7Tr+hrDFZJ92cyEhuapoigon6xt63SL/NHQw8an5CJlirWzQkVV5VZXJWPlkn5P9
+wbWitbYwOWL9WNSz2mgZuF6E+YCLhsn8wsuZuYjhJ3tEShJ/IKYlpffLv++OBS8LRgXM3Uo+KaR
jQXTKF7Wqe0Vy/NgHIz58QM46JAGGY2LYTBeyrSo0ihNDGZHZvi6fWvEp9l5nrVYEnGE32uDw4Vo
Ok+aYdfAWczaz+zoCooWkn0kg+BCtAZt0TZmKqZad03y2ziSLIk4E/zXBjTOnXsWxGbAW8gOe8i1
hIyTtb3SfuAiz/Sjq2A6NLanP11eHikml54ZBErO2qwDc4+aj3FiijqL7rmf3Rv2Ghrdyigfhdtn
Y6R2biRmQ/qyjXA7JfShmXeJ9ZgmXy4bJfTtDQSXnuVOPuSEYqGmJT1p+uAVGOQAyake5HH/88+w
mNNsosE6rMSoWCrY1KCpotcp0miTeIsqa3OQfTcu7ChdMYJIG0CZ4XiJcZ+XPwcZ5wbb9O8i6ubD
cUFH12nfpSXWpin2HT1aCoK2nvi18mxmMnvEV+wNGBeBEjO1FxCsIonGS/z60h7ZQ/yvceXll2b5
R4rz1gaPixA4HJqqZXc6Y6G3yuI89a19m68y/xaeShsYLkq4bbuqXQHnM4yXpAxciE939SuYyIfk
q1tLX93YdrmwZL/eXjb+tyj1bOUKrGpzvwcHFusX037ory46X4oPsYhsvuGv+eYNWjTlS2xXbGfZ
+t5ytaOLdjhLyt0ki0q/6tQbHNfphnqtEJVimqhPkKFJTujzBVFxEtrZz97scdi36XQo3TwKi0xv
va5prrTiumieFdnFUrLzfjny5o/BaIFqDzUzmpY7e1i92qi8cfxIM97223KRRO2j/yPtyprbxpnt
L2IVdxKvJEVK8h47jicvrMTJcN/B9dffA+dORMMcYT7lbaZSpeMGGs1Go/scS7JNtpMvgxftu8BA
m+xBfUyeGCuR5S3CIheL7ed8hwspdShlk5nBMPWreoRaIHVsL8VSJg5UbR/si1Ka08l4awFcrSNY
zOyqZwd+0TpHWf5qLhnLYpeBNz21j1otoTEVRd/Ca0IlICrov3sUHEQfzG1vOIFwMTI3SqMsM501
nA8e0xKtPvcBWo491FtzByXqffSo/bjkI3PC5EJlj27QrhxgWDEftLrax+A+aicntE3vz4C4GKlM
rYnGGwBlZTBKn/oy2/doBWtiweVt86FpvVVclGx7aVoitlX0NQw0L5ScJIiu2VVhvCoehdot7Ox8
9PTfC8jXu6p4KPK2wKbhWeuavCb7ZT/Xju7Y8HR5TwOxyo7IQr7uRSlouDIFkMpd8Y2pitsePfYV
RH1YAdkQbNy2gSCxhTo9mGx4le8qB8NaQ4GWaX4W3kydoISznVKdfp/zeq0xJMNe8PtS8pXM1z1W
r2y+d3G5O++AIjs4T19UzO1NFnD0DO0IaomxXhH34L/szMkWzsmtElmgOgJjPiq+5i37cs/q+gbT
n/NEhKKbC6eBcBxzD5qBCxA8cxX04HlxCj4/gE3k0OZqULfZ50ge3UYXzTxuZh4nKN7J40KK7XAE
VE2LZ9poV2pmetQyvSVEBVQeiWNZIs2QzWi4wuSuD3bDxL1lYBLzM6QDQzt3NJFvb2alKwzuxtDO
GgbuMmB0eo2x9Xtdu616TN/QvaULnha2k9IVFnd1UPCsVqUlsMwbE9Tmbw8/6oEem+vknrXfmBc0
50H76x/34Ou7Bjg6tIGtHy0xSlgPVzQULZ9oi9i/rzxw6Ce1m1pmEvge6K6J7wtNcGq387WVGVx4
oF1VWekCDC13q+d/Gto79F04its6+UPkVwKyOXZwPoR0jfHCMDZ/kJa+N6vKbUOfShuFM/k6h/gU
xhLCRvZ7w/JIMnlSFQUXraRho4leA52jxfOdF7IylLnNrkfl/aL9RInG/d/FhcBAtoLgFlKv9XSU
JqRkZh75c95Ck0O9m3TzszQWu95cvqTpKPD5Tf9YQXIL2ZQ0Ij2Ignbd1B11PLZb1NjRSZRabEb2
FQwfdaMpJIXF7v3hF1n2E9E3ftOMN0UTUM6rH9SLMMLcj3Riv6/5XeNZtmtrl3wEVxDMxNVJyuOY
9rUMiCGvHYvkN5GJxjIKKvT+olczEJLLYGrER50voKOuTSB3Bqg5JfDtPWmrYCaHCcyNF3xwV0Bc
cM3CJp1idtNClHLQlg6QPwPgIipU6vWFNLDENq9IfFdkgk3Z3vfTSnGbougoXo4Sfp/YQSx/Tgsn
aQWhRgTB/n2176Y8STbNkTBYIM7ZkTTJ/HKJtBvQ0n86v1ibn7rVbvDHf4hCs8xhTEkOViI7FLq1
EvVCchhHQcleZBR37OVUUqRhZlCq6sSJN5YRZIYF3rUJAhJajByBwV3ju2lMayqopMG7UhVqAapD
yf2Si+4Sm9fYFQjnwrQNO3MqsT0j66kvdqlH3C53ZQzJZL5I2HUzjEFcSsFjHFgAbC6fSxWlKjEO
h0tse9O0+2T0z3uA4Pf59t+psppUmfH7ffO82LdZKvj9zUE7aEr+YwDf8GukiZFJNQCgVYeXGqZG
UsvOUjjdX+XfzSHfjXtIQWk/QGX+Z5Zx2zR1dUztBsATJV7USl5fCzxh29tOpnGhhuR9nIGHEt4m
BZomO5Lu5JWo4rZ5RFfrx8Wbsh7ayI7Z+hWam8dBR4+pEZTLocm+nl+wbXMIiK3QTAwZOO6Ezn3c
S7aFpEqhjaNEV0OEjpBIEAa2/e0Ewn2W+8GImr4ysStDv1ek5HoqJvfP7OCOzGSirTw2YcfQztAL
PbRTtaOiF2eBHXznqlrV6mRkFharhSIJKdyUkt0f2cG3vMUGRp3iCUtlJl9isq9TyKuEz+cxtr3r
93bwHatZ2qF1uQPGWN0TetWmxGnb1pVKw41qwZd5874IHkrGRQndYd4eqHKWsxIBq5X9Qfqq1re5
GUAbdF9iRm18PW/Y5guxZbBLMNhEkNJwXhCV09IpEzZoNhwNysYo98eeeg/JTHKjuJGbP5j7xAsv
2LMV6gdagLQeByQIqCcMMwGpHnSB0dgZy0pw3ryts7rG4e7Bba1JepVgLdPwxmgD2Tqkyf48xGbd
AozX6EyFrsdH4eYM/PiRbeHGEx9s1MyaoIVo0SF5Ur34uGCcQXA1FeJxyYg05I1WVsBjoru6m+1C
T7/vfSmA0vFV9afWcdGulfU6HVKgDW8y2LmfBGjdQjspvN8T9VtuRYv1UnJRTyvAEENrgDXzDdMw
U9Fwd3632OLw19M1AufuuqQlRsjMQfLo2Gowdw1E7SJHSy5ITldAfMIQgfyESgnbpQnqZVD6WkDl
8/d5YzbLImsQzr0nS5Ln3MIxIntr8pnSSgINMySPWQXizcqXPBHRimCHCJctDNI/iKlRHkx1uYNk
sSA2iBycZ6jJcF0EYzKsqgmmHTRIiEtQvXAGlz2eJX4ncnGWf5zxCcJsXt0jjKZNhznGVrUvs0sP
yh5TKT7W8MDEFYk3XxKTTvGCsJi1gmuXrEhJBji1yZx89NPukyUMSiKbuCBh1WUtFQnWcHRRdHE6
x18caDR5bFoNZW7BJ2szzK5M4oIEBrqW0Y5gkoIydOoPzfeiF5wnkeNxoSEmbQmdJEAY9CrJrrtM
9M4nsoGLDIlVj03LtmUYlVtMON/g43ElDaW/FHFgdZ1bhMvO0Oh9GpWHuslde8bjQWxAB7g/xHMu
yM627LVB7QbuNBmCCjyRZtHK4ZQoE8QoIGgfVjep/nBB8ABLommrOsRebF56s8gj24hTSGrMuceo
PZhIkwL2ib8nl72+5MLRkS2TiEwMA+IaMtjQuRXWx0Kb5AWMygYm4WXluegEJ4u52b8fZJtv1NH1
BPfdAU6/4D+cftYfS037grKd04co1yy26NIhCMC4Tr8/y6E8dRk49PDt11z765vUld/uaYRz7UlB
4Uc+EVwM3jhBzhnJReAwmwkF9SBSmspRfAXvJDKoERAkk8AKtF28C918j/Zn75KeZwu3Hl3TwccO
Bvj3tiZJrNCJhclajd3GwjydJfD5zXr1GoKLxGm/hE2ywDbqS48RplGRT0UQl7ExU/L2Cjl/EYWu
LadcQ3LROAIPihyVgCybBZJ5cfiih8On80dt2y9PK8cF4zSOFXVhHzQQu0FUq/NG61vVNf4U3USJ
oO62ndCvtomLxWUq4UmJrWH0zNJRdGakrrTDDDvGFqYAzWOedBgFsUS0iFxwRqqml7kCzHC5k7r7
TKSmu1kdWe8SFzrSaBragZ3s8qV4tlRXPWJC64bsLBfzytSp8IYWVF4diKrXm4ZhPF1BzGLcMRzu
Mk5aYlWEjZU/9XrqdKNIuV6AwOeJcSIlrWLiVBVo+Bzlvy1bEDA2v2snE/jCkiyX42CwD2dvPSrq
ddpYKMB45x1chMHFJKUrxzwegEHj2o0XyE4mqtPMPy5AwdcK0uGmzWLQ+wBUzWBp6Uu2GfY3pTp0
xvdhejoPsXlSVxBst1a52dJDOquVARFrPyALsqQPWrJT1espEe27CImLOxjlhoqXCqQiQy/k17EF
0ZRlYZIycmYiyHDZX/3hk7Gyios/c2tE5mwCSyrv6ukuz3bnV21z+1e/z4WcBCTQZbTg91NyE0ZH
yXpsRW1Y28sFWiVMurL95z60S69i/HmQ0K+sNy9SqEHpurjuu6/dqB3r0vp8iUFYfijDoZWdZ7Bv
h1xJYzBx7yQzvZ4s2Z97xe+KULAv27GagCsfPJxgHOG7sElmjOOQg6W6aX0F7ED7DFLy7VXxoveO
/SI9KDv2IZcFn6PN7VqhctE6T+u+CcOo25XT8Ny1r3ptPpbGJRO7kDX7bRsXOtWpLOUsg20WCQb5
SdG+nN8j5rQfnPr370Ox6/1RhdBql43s92OkWdqtOdxo0j0KXc55GLYY52A4x5Mnva/sFDBZepja
wC6Phv0tnLwhU3Z0/Os82HZytzKKC6SW1EBfj6F1raMojh1k+8qlipsFjTfsoMN4RwLDpTeSsCFm
2ykIxDJVCI1+YFCW7d7MywbIctFBJPOW2h14hwURfHvPTiBceAUfZKjLDKStpkDVK7Bc3imG6iaD
SLmDeRe/bVCehcIFlFPVD/LR5djTTu27jnF97BT7tR8zb5HHH3NVIznHPAoJu73WiGZ6tgxcw3IG
JotuhB2DhXaZW4++OgYdVJ8MUc17KxyCZE5WdBwxIvN5SRtO9UgX2u1SMOs0NNqpuhPLw02dXxHR
UOqWZ6yw+AwFHO2GhgZOhItSgwSTTR87OcOrt2kIjtrWZwoPJwrRMTsmw673J1pT61pWQyhk2tVz
Ee9l+nL+dG39/ur+yfdkZ2pja8aA+6duDC+aRXb5bAbnIbbWag3BRYuy7Vod84J4Hm5bb5LcnISu
lQlA3tq5eedeo3BRIqq1nEo6UBbc8p5rvwqiGykHJWflxTvRy+pmOW6NxqVdQ5dFehgxHcGdOTuW
v+x1r0GnNcSxMo/ci+YBNmMgpGPAhmlZKKjr3BoSE33c8ghdQdS3gde8dc9XbuFKz+HT8jDtbL94
ah0qJETe9I8VMLessanORFctiD9atdupP7tLei7WlnErOdVtHA0JAPqxCuR2dBoyX3CG1hBcAKJo
GQpnA6lr1n2PlSehFLFojdgBWCXI6aKGCUo8zS7BlN2s3euqd/4EiQC4XFVWpVyuFux+Z9dOD4Ld
VlDoEwGw0LqyYCZjqSeUyVYWkW9Aaie6pFCC5zum2K2DQI6vc4W9nChRD0HJmu7N6FMk4qPetuD3
7/NxzGhba8pl/L6Rfa3AR3DRm8/KgLf4s1qiZKmGYWoBMPjzznRTn9zmXwZ3QV0QT1qiXtWtbybB
3ZopiUJ6lZ/ihkY3rfsR8aVqLQeTz31tOJP2WBm78561EZtVRnqPaiqUK1W+d6tPmznMDFjVUNWV
ItmtNDxJRw/nUbZKFYhdKlj6TYi8faBVj5Q0nUaCQw69ccNpcqdF7wvaYm/C/XQ0guo6v9V28/4C
wrg1LP+iqidRSOYREqOGRB0dbT2FiB5s60PwDoILzFGoVi1hEEsI2ecaY2HEVaNd+o3pJNYYhTm/
khs5zjs4LhzjQimRQWaiqUO8m+d5L+numCg3saE72QUfboCBNYdAPAjKllxUCJOYDmEFUcumfIyG
p2nZJ4soNm84+jsM7t6VyHNUTBa0WUuUbpP6WyjHTt/vQhFnwVYZ9R0Ql0hVRmcpxIQx6QE9v16O
Aa3Pfe10PisQZ541OstfsqAr5q1njEtKAEqgzg1VUPUDb6bZJCPpmfKsDKbw2NV61yCORu5Sesxu
JYdRTiZu0+3C8i6Ldz3YAcrgF2GyyHE2cv93fwn3CTEXNhGs46AziqAuyAK0GfjqXiTdvRGG38Fw
LlOOWaXJaNTcJTTx+m50Mno4fwL+ZSNPa8p5TFsmRadOsEQr7+bsOGZ7zS+92Ne9rFcwHg5tRfYM
LxqOEFnG+U/UVVOusK2cS+nrmKSOXk/fBKaxXOeMu/C3CtWKwJjWAEO/sR/aJ8VpXPQx4Dy4msu4
1oVppcAr+DqoaueJ2uUABK9lCEm6IGlcS3PlXefGfuayJyl9N4PRO3dyy2Nq72Lp13/5OPzeUP75
3Ea3ajWm+COMyc9nH1+HMXf6v3/tqunJy30c3bA8vg6EC7D5/TsdUL58OnT6OMslsFuvG70c0g8v
kBfBq3DitqCqi4Jpx57XRadRBMucbZVMANKiock22kwap5OlYwNNP9dKfgg8in0PznkU+0NWQKYp
1WnIzuOIp1n3F4F44pa2+8YN5onsEhwSwkWZZBqkSi4AZ3a5k2jHLhY1m296rKoS8PdC2+oDbWnR
6BhWsyN0d4RHC2ow46OcJo6tPOthIEG8pxAlllsXS6RgJ0R+r1pZGgoo9yE83xHroZfuowZ16Qrz
xKMTmw+oTzmmSjFjJvh6bD2k4q1btjQLavLQFudyi7aI8ygGzeUuB2WMZ/hdILmj5kSHxS3uC6/9
GQuuAZtuuQLksguU9casnwGoVq8qOMTKe6X/319e3tnEXffGFGVxaBSjxJ8/QkjUW6DCi7H9824v
soPbsrxd2qJmUs90us0H15SfMYF6HmLT01dLxR2sFOxxda3DDjbrkt5bwqlTEQB3lOQ+t+pJYwAu
yd1kn/vDlXlAI39g+vQzHiyFX7itVYNApQkZXILhP77UpE6hqikT0zDXo+9y40wJOFaQkJxfuK36
PiQwf8PwZEV1rymVwbJK9Ws/OxW9ZulY7Fuule7TxoU6BTgVfPF049aCrnG502Sk7TKqGksA4+lK
Iu1BeE3fKIu/s4w7PkmhV50JBTGMKfwcVJcuk5ODaW1KxqBNVacWPTFtXj7WJnGHSTe6PI9mAFLP
NjAByHhOdUdDovmWLoii+1bsXcNxx0ptx7wue8DpvZE5EnCGPgyKXMY0QwNtucItZjUY6eN5jxH4
JT8vvFiKapcVQr4mkSZQFenGnNPCy+a/L8BR8IaKRg5NlXleqKmEbnLFtg8cnc9RTf9Os/wYT8nu
PMymH2rokcfcFwb/+UpI14KWXZJzdLHbmdOoP0IR98+2W5wQ+FpIqYbQOLeAIBHqdIZnGpnf27gn
+rEeO3Gae732Ixy/KXp9VIjoVVJgH18omVVFkxQb6L39Uo+fdZHU7NYVWDNMnDTslKrzzdkTlSmN
U4iCG5N81JLIKZbQH9D+FobqzzTXBPFKAMfXEMa+wIsg06a3i9npu+d4+BlOJbLkL7UIioV0Pllb
WcZrtuVtkpgFGIfYgC3uwn4IOSKCepzo8WLbJJDRgeIKaq38vd6CMkURhsAZ+89FkoBGP0KN6bqe
76U0F3wnNw8vlPT+weJua0kySJkFZZwdHjK+jEXrZln0SqmovLgJY2LUFXkaPmA2+/dVnpugfIEm
XMAs9U2DB2PlWIvkGzf9egXBf5DnDEovWcVaVOmzXFUvlIi4OjfrBdDX+G0G27mVGWlOtDntgBF+
1l6Lb823Yl98xbiO6Zjuss9cuEbjTsuuV53yFk8Nfu42gp7SzaxTQ28ltOoxzGPwLW1Lkw69VOFv
qBOHtRQ1yDohHPVYHTAJgbuQ6GK9Ha5WgNxnpcMlTLLBd8Qe/N9m4nzi9q+hgm5t6orfbrb38WQf
5yogcc/1TAJcTgvdk4z5x0zan+dj/GaRYr2InLMYS0iavKmxiC/WI70eA4imXfXI3RMnvY1c2Ynu
QA0uAGWf+w/xY7WQnPcYyVz1CrNsuauvw6AP8DzkgpON7sDBsifeIpjG3tw5nQ152AbmzHFRee+u
Shamy8SORJE72fJ2vcyC6GDMO8jRIUMVJSBCQM5Vckrxd8QATHMfl3VWcGWZYwp9gTeZMdHshRCQ
dxZlGFsrYUtKHOk1dhM2WOKUhbfsWvimqB6xFZmha41aCBQ5IH7HFZniODYrGUNU0LcuPTzI69Ih
j8dAVb9htP68t2wlqysoPkkINTIy2Ql8puWHBdd0vX+arNqRoEUfTxjhEw2ZbC+lpoDkHc1KJl5q
3juLZQ8lsu8eEwXorDaxkrGXf9HQfNni0VLEbMZ+jD8K+gqMO3+5Mo8dZdJfBp7npe5hwJtzUh3O
L6HQJO7ANXHcLpbeoa0UtxYWuqoA3WrWYWl98jB7NLAEiFuxC4Q5mLPXCOYs32L36vvQIhUJMWoJ
HrplQlvcj0T0ELi9bicA7oDZVarPYYh1S+ti39Q9mGSJm6ciInGRHZwv1JFULBT8VzupuLO0z2r/
cn5nRL/PbX8x0ZE2EX4/BMFqqMQOBsbPI2yWhdZbwe99BdG3oQJEeqhui114GFwjYNqniXfRJxnC
57gvaDp4efiUt9YnSGKl8LOJOKR+Yo9n4aH3l+XwnyuUmyt4guTTXnWYCtWicIRRrZxRuzejQLCA
7Db84YiuELj7uBkNelJlMMq8QUvDr9IkdaLYw8FhipGCDRMZxF3O1XaQB62EQc2gP6r2AjEL+ocQ
3OdwGuk4TA0sSqjmtHnnJKI0V2QE+/fV+Q+VSpnrGkbY2lOl/cwveb5ZOZrBncu0jvMeApBYpKj0
1caAMNT389susoA7mRqpUXtaYIEq946WfhmN/XmAzfx1bQN3MGdtBMEvsyG0XBSYWFhmUlr57Eig
ZMIzQuKJlm3zCWONyd1yLNs0c22AVehrQ6VnqZziVvFyLwZJ6PhqKp7WOlLQBpEnohZi1pw7RVzG
UBZ9ZCfM5wr9ZYDUiF7h/TkB6XsG5tXaE6ztZtJwOrP85Ho4VW0IRkTMtIGzwl1gYeqVX+ZbtsA6
xg0QK2QPlwSvlx3RARZtLN/uPBktE4IAuPwQml46OOyZKvVNj0iYg/kvr+1CSC5ohJIm9VABxtzj
s/3AarBv9bUH7ciY8cSjvsz5P24m3opxBUTvM38xt9UaXXgR4CaZfm1JcYjx8l6FjbOMn87v5PZG
npA4h40gm1sOBnPYMd8ZVuY2jfJ16Vu/Ndt9A9ILEl2iD4FyzQmTc9URfSFlKmP/sujFrJ+GXuSd
m8nLCYBXOoakY52FPYyKD5EEzmY3+oRGULxkKreagSZNd2KklzQQDcuKcLkvWUZyOwQ1FQZx0tLR
Se5gmkm3/PM7tg0Cr8BTFC45fIXDUqlddT3yjZzOLqG7Yqm8RZjViFC48BzhYmwnDEUO8CCMJ0Md
bHy7X/X52HaH7IhD7qU7UQTd/iycrOODdq1DxSgdWX3jqVjuze6iT/Pp9zl/Ryf/lAwj7KIDZtut
z51IifBfQsUJgfPuqhh1tWaZ84iyOKgzfWhg42pK8X9/Q9o7yANzd94jNl9SUP/8xyX4dgF9JKSe
VECSRxAAdp3ff0NAxEdncFs8D8p79sgreaJALNgrvmmAjGEcVQnWklWTJ/u2E1XIN52QTQbaKuqG
H954hzos0rgGAAhyGR+BTCG5pwrqXCIQZuUqlYogK5WmTNLWxMS5VXuzkeIZV7BFIhD27ysQiRZJ
vSCsghpN2ZHuya5uykZUmBSBcGc2XuamlwiLq8mXXDqiScUhlSD6bF91V3vCHVB7zECJJ8HX9K+z
y2pLoVdfpc+/cnVR2UVkEXdak6pi7yYDksTJrEArWD+A9u/B0idBVGAr8+F7uzKKO7Mloeitp8CR
te6hMG/Rx3s/dig7Nq3g2yRA4hMnrR90sMth+Yayv43R4Szp3cMoPcyimsTm4TyZxCdJc1nUvwJ4
Ej6S6rXpBMdmM3FY/T6XEVlTb4xgM0fMgQavDtHB/mhKwWR/r2l6UHNBt8B2VF3BcVcquYTu9CTj
AGmKU1fQah6D6Gg+1a2DliRk1Eg1bUFqtB1WDdA/ojyGVzqeCC4x6ZJUTPZQgrRRj6qm6bJMnjr9
q+lkhasghShdURl8e+NOqNzC1qA+MuQIvtikh9L+S80fBF8L9gMfnf0EwC1lWVV1MTIVROUO1Fmg
a4BYM3E1+9YIMFLni77o22f4BMfF115v51i3sYrNfKfV+9D8Los41LZrMKud4sKrOda5plvA6NP9
P0QvoRXIPmiGhCnKv4TAk0VcnK1GK0tNJqfd7TSI3xXBBA2yDDKSs8eY6IjoMyjyCC7kltUc11IK
vJYeYhu35bEWxD+hq3OBVkEFU0UHASDSr8orhKMYSXwMt6jnXaI6pnVgPX/iNxjhznGRF7NOGP9s
YRtokusDUiVclHuwawCN6Qecd33BQvIdJ9US1aZCEESUgpSHUmu+NDQJgz8D4S4Bele2o6QDpLUP
TRqk5A+N4OIDZDMKtUuwVSkYd1O018na35dYgOYHDByAz4Kfn9P6DiVnitC+LIpHi6uEXjDMBl6V
3wh8wqoVNoU+BhBSC+830reszASfp+2tPiFwu1DOxSg1zAYJlZje3CuiFrmtSax3NnD7YNOwHIYW
CHOA6VcKvhHJt+c79MGwMtMu3Df54JTm1Rt3vjD33g5CpoohGmjm4p2bCwpmHSVJROEG9AWNsquq
6a8HKdHR2cxbVnBcgJhpUVttCzjMOwaNVbhq1QVamzu2qG7HTvyHz9MKiYsIKIbktI+BJB+ZnFQS
sM9SHVz0WTrB8IlYAmEABW++4EuAHq+dXZVd4o6im9mmF65AOC+kGZErjQkAD9rPbL4tS0EsEHkB
T70olSHycaZ9Ph8XX99FR+pg4VgNzBVnJpuP2frKHC5z0CY4vMHM6dFZpn/6JdxjPvWv3TWtbtkl
U/yFEC0h+/fVzWleVMkAJS+sqrqruqdBFYmG8TczlJVZXPZQjstUWEyb165TTNW9NIsfi9xNZAaX
M3Rjq2YV8+qOXmvyQyRqhhL9PhcOjFyC1nqH3w+nr7l0TRpRhsBc9cyxNLkAoE9mYcfMABuKExgc
iTHfJJP/l5YW5cDb6f5qS7ggIIVhXRs50IbuGD9JDkp4x3500G6dHkLnv5RcN52AWIpsEBXaFhq3
gI21jGXCBMgnuqvju3jwWkmQGWzEUA2z2+iA0ixF+cApFs5DJUUssy/6FGw5M2NKQ9LYEI9W3eH8
N3zr8/QOjDs3IyVarhe4aGrmfnmtvg3oW3hkWs0p5jmI5ZoRxCiOb3PKl6T877C5AwXcRE3Zm2EZ
FW77o26+T5Kg5WRju95BcOepkrW+kVlBJQYnTJpfVxj1XyLBIoo2jPOJtI9GqaiwYSZUOSfteuk+
hUgnFGt3frPY73Bn650x3Nky8UQ96SqMyTTD1YxPRfPd7D+FFr2Ziv+dbvodFHewVCmNdYlVOvqp
d1Lps5IcRlk0tLoRjNYgvGRvswwxpRrsKSRoSyk/deGbMfvSnFkxflw1rktqDDMQ0oMRBZbfBMRN
nzGUOD3HV6CF8RWBK2xFpHc2cekeJhPlOWEON0XeAGqJJ+Iz6s2kYpej/3aMRMvIfW7LeQmXBT2n
O7OeHUN5Era0igC4GAHiiv8ve5lq9T3MujubCh8StndKR1xFy4Ks8oQFULnOh4zlDHqguniFCaxP
eGRCAUVxmcTuLJoL2rbphMftU12jXyFSkZaT1HZaXI/aXHBa/8UVThDcvuTdMNYRM0m6ip5/PSvb
XlG6vadikjISttdth6ETHrdNeLCIQPkKvKoOvQEkw+NTBgVhXfQ2wsLMx0N1wuHCdt01dq9ATg0U
I69Sc9O1V+UYodA1uHJ4JxzU347gJzQugg/dYJClZ4ldeoyTHbgpnWV4Oh9YRRhcAC/bXp6rFBhh
Rlw8iJP8J6ku6GFCZDgZwkVvJQdVrcYu5POy16ZP2SyqfW67NJi6FTSyQU2Ri9nRXBpNJ7G7LMVO
7KLC0/w34gG3QUMBdH0vFY2AWb9R+b7AXlkM20Rj4C4yDDfRX4v24YLNQfO+BQoxFR3o3OZkXdIn
Vol1o+auk6+iOOiTS/Z/BcFtTdSkVpcNOCsWRizYQ3ZBMke3hEynm362wuF2qG1GmqdMMLponRk0
8Zafe5U7gJVZPSSH7hpVSeEF9u0V+8NxPYHyX1lpaEPTDlkgCGzb1RLHShzJMa5Sj+6l5+xaRYsL
FMX1K7x290/61egI03QWTM/9Cdz9dpQqcDppsDu9jp/YrYCiN/1NL5Bi8lpUgxCsss2Fdgn9kPbU
weDFTJxZfm66l9AUdVZtXXLRef/bLW0uuvd9T2vQG8BnHgeQQ2t7+kW+V75W178+WOHiqP/7tOU7
RC6+z0NpkpQAUbe/yA0O9WNDd3901vimARWlvjKrsXSShBbwbD9N0lWO3pzzKNtfxtXacTFd7SFi
PU6whOm04BD42c/Bib//0qysg1IkiyjyCC6EjD1JrMGEWRo5FDoo4QiYKS5Qm3q3PVwQseZJYjqS
AJE9HR3LenB+1URGcMGjN4qkCBUs2oIW5d66N6jlGCKRpq1K0doKvuRaS7kaR6zIMbzOEEaoM4wE
GDvjjWUCrRAXtMK8g+Migyb3ciSxegT0OhyVTE5X3ZUi4ZHND+PJ3XjCAAucJKbJQGjnZd0xMwQH
U/T7XCgwWBk/Y+7VKDe5fpBl0Zd9o6iCVQKLl4YGB5YgI76uilutXExLrgDAUlDCZXMamYuINu2Y
3KooWm+mkSsw7nCasa3pHaYKdnmWuou6k/unhSau2osSon8JAyezuGNJliI1Cgqz0muUHdJ7TL34
oa8EBriLMMojFrja6rt8t5DcGR2ikZYyW8ikddpXojhG7qZPFsjfkqB57RSvmP1fhXjRR0loLHd8
I8lOqk4F9OhiNuRXIT5zpyP9m/VEXPoV/L24fEM2rfRkIRG2scqOA8Tn02tVEXwttl7l1svJDyCO
WpXIeP1G7lckzqTvbf1lnA4haKE0hFcVBEpW5I7LX7mIj/lfwtTJOu4bb+QYRBs1hvxcX7dQIGbv
7RgBmz3GeyLavM0joWNs2MBLl4oJyPfnb16sysxHoMnxDTW/R/GPDnPaaih4jNr2kRUOZ1U0kqYc
ZOzZ4DP9shLJYeGWVxNEOyqfHCT//BdlM26t4Li4BX0L8B6wRVTs1In0xEm6x/MIKvuJD5nfCoLL
WeJBykNzxAukHqAdFva0V9QhjuGX/uQUbuibDvJPP/1cvdEL/T06f2okFzshb5+ArhJ/gTx/tdOg
E42ObB+ClYlcvCQYG7J7glUEZQq4kvAUBc4F3c+PF6kHaOBd++2HXMCMmfSUxPxwgNpONTxoosmR
7cvCCoELkJXR56gZwANrL7/uZqRnBkaLMTMdOcww+SDjEafsnPQqv+2eUgyviBqGRE7JxUnc9jNz
yPEXZOXOju/r9JKK8MlCPsHJwjozdBaHlY74U3tsy4gx6J73++3bwQqFixgyuA9K+nbjOUSfpN5l
jJ+DE+61oBtYT/GDWA5MEKT4LMemSjV2EgxrmmdVu2qzx1m97y7KQleGcTFDzhUlLWZsT4eaWWQ4
vf6aJd751RO4AK8lNISjmdgsk85j3Znylx7h6TyCaK24oFArNG1kHQidEijSQcn+YgV7vd6fhxG6
ARcbmiGTc8ru3hH9NKi/umXwIAa5NpBkacXuv7FFsUP6IegaCmuc0Azrw3D7oGigkUs0fPrb0GuK
T4kWZDQwcd2n38LEF9jIPkrn0DgbE5VEYWTgRYxd5tj4t34vg1oeXU6V3+/rRHAN2v5IrqzjgqCi
S+AeZWLLeJnoQUDqscGZChlxGbumoyMREI5Rbu/jCpMLi0W1ELWR8RHR0q9qfojLaz28awdIPWLm
driqke2kc+ks2r5J/krHbyoVRC3hX8CFRcyGl5leYk9nNIgjN1CelL3xiTq5jf5CGQ/qUeZe0FaL
wdvffsSHSsOCWkeVYqUtY1cavTMgERFqjrKjdsZ9+O5wieg5HtBgmF78WKSb2cbjrSxKVDfTkJUl
XGKlznUf0hwgkz+BpQBNaxjz8OTaWUBsFr3Oe+1w/lSIrOLCZGZUS9HkcJhk+GZaz112bYiEDzaj
pGHrpiGDaZ7wbacxCBmkgcAm24Rid3kUvp1uJ9krBG7V5jls2DsgUqegvjb85BgFvd97jNZBPMu0
vWInc7gVGwdcMo3MQHlj9mmiOCVxm1lUoxGBsDVdXaSXDtPxswqL9BavTLqbGrln/Dy/9cJlY3/E
CiTquzyJNGxMmbvkToKuFIiq7+v/I+3Kluvkme0TUQUCJLhl2INnx3Fi54ZK8iXM88zTnyXnnM9Y
5qD/d8qXrmLtllotqdW9VuSiVR5PWR8oHsIqfR04If5axRzoswq4vLoxrNvI8vftkY2ZEG9D0wbh
YYsxq4hn6tfQ0Z56yT4pgxDCa6gpRR5y+WRdyVwjdudO9/LmYd+OreLVNwMlhFCtHauxoBio5Ep1
NU87daf4cnF4hUpq+PpFgaLcuvg708Ra0jkd8mYgfJUWd8l82ea3hSW5NkpGTxfOmmYYZFXGNcL1
pD2WJPTyrr7sapnYziYMWsmIYYFgmorsgpaVEq3IAvhBPjioi03j3hs+wv+jU5sSUOVB5M6mwiQl
GqJmUAMFxNBuFNwubXIcQsmkcH96t+e8gjD17QoFRX0XKw1AxhLd91p6sPDCnPisGi41ULJHqeRA
y5eIiMd0NAcgVkMfWOzTbFNlnEsdsQ2COG7aL049Xo/Z97BFHTiVVG5s3kfXYMJiMqOhaZeMonQD
B7IrTnhSXfa9Q2/pIT2Eslz+1lCu0YT5ClNmNxrXpu7Sw9h/ssKTkX0v5xuFXXbqKDm2b4bWFZrY
sVmXXToHXJdNPRZn4vM7FSdk5gQ50Fz/WzRhYWltutQBV2QbjYMFcccSZ4Y6cUjmDj5B5lUm2rq1
wpgB0Q7IrUAEWWRSokai/9H5NpIHe7xh2md1kHjH1qFhDSFsgBTN2HPCldK0wamZ4pFc9oS0GWbX
ENzK1fZnDpa9QCaSp3wUHT3fvBlUUd3oi+Xo6ISBF3rRt+l5P7jL7BI2wWmac5JxN8zSb6Z1gepU
iTNsAxhIvxgE9yrxtEXM3MyzAFbFFRz73mL3+wZsHvCZ8QogHLayabbShDtb68++7iUHYnha6NRe
76looJ0v+6+GrEdg8y61BhUOXXkyZKxVESuMa9UEPRKvSU9dE9dSX/ObI5r2P+2buTmM6JFC2phB
C1AsR7fSOY6ZwcN7fA7aW23097+/bdEKQIh+ZVelw7xA4wwk6WB76u6yQ3jd6s54oIfEV+uj7LlE
iihEwL7OaKrqQJzvW5/gYNGi19H6PB5mzzrJC523Y+CrhWJFeotUY2q3wDOd0V88aOo+UnBM8RRx
eKCS+eLr5t3OtQITQuA0mji+8MVcVl/M8CocCkiWXo+GhLpY4hZifbrZlRoJbdhEwvt8vskqyQsa
n4M9MwQ/D7N6Gi0+R5zMn7PZ/+GRklVvbwbw1WhxM1ehjxYFRCtGeHdJLxslRIHUU6H8lng4DwR7
tgjxtcmtcFr4lKQztGsrlBciGWwj9aEejCscZSQrSmaTEFlzvYmC0QKcDqICdXJoi1dgKVGIzAGE
S0ajN0aZEowc+Wbcd1fEr10uxqv8mnBr6s/JhezhWebYYpxgWtzYXAsxtG6Kwa3AkFhWz1r1uD9b
m6OHoyrfNSC3KbbXjknIimKATCCB2HVEkY7rTkE1Ofsom6O3QuEus/I7iN3FKu5pOPKBt6aLHMhI
SBC27TBAMUcYpCNFruel6qkNfSvcaSFOHtziwumpteSCtonB05WEQGNGFdW6rYFBtIpirJLgu2Gn
YP68ijvZPr4dPlcogj9D0L0yzQoTbz2aDr0oDsGzcYeCl2NzIT/Rbe/qKzTBr1Vltgf0ZcKms3bQ
r2q859WKo3zXIcFVevOpgbR8JZkrKajg22YOUpN8xkCOSBWGlyBOvyPnCfv77Z/OU/INfFMf8MCV
ncImaBcarlEjRnVAiCjz26WSXHI3XfwVQLyyNcxO5p4vpLG6mQOwYmYy5lnZsDFhr2vsTsnVERD0
ejnwnjL+Pql9g7yEp6OzjHlUEhw2yxHYyihh3UKou8mLEIjag6kc0BvIqVPK43CyrsafYJ/CRZs/
aFeudfNX0yUScbYp6OLHHNNl2rG76E+W9Cl7M76uTBO2wsK0qlEzYFrpo8Sr8dJTeKHljoGMa4PG
nPCB/jRwH5XtwJvX0RUsjzGrSGgMJFQiPqJh+wPPHhMeXZTkgVbUNeh5Ns77wyiJWEyIJWWY9uVU
AW0yz8QuvTpCRjn72D10ZZQQRJaSxq2uASaN8MRs+JAj/2TjDRbCfiDXmU/GR4rj134pBJBFU/Up
iBC1auMh6PxJ+ctxE6IFs4M5QaIKzhF/Hb9VxpGpkpIsWZgXq15zG0nRIIcJxnG40vFCRO/Cqw5h
HpX3D7kkOG3fAV5nSCwQyQtFxc0RBmXgtHAIZkjxwd6rouOD36NM5Ja8v3I9sch1HGxjIhyRzjk6
jS6QsHOi/Mc+iNQu4dxsZrS1W+55fCfhzyYpePzB3EZxle9v55NMNU8S5S0haiyKAuE6C3jmfEBr
mANaPslGJVmyYoVrnoRZSUsgFO3oaJHp5AGqHHHa2B85GYwYGUD80NMIMDF7qvo7M39gw2kfQjZW
QlToFmRklwYQdHgeoWys15Khkm2IlhAGsDW1zcLDm3U9+iR221/2p+CAePBljJ2XZuvHQXbQlLqc
EBvmTEnyiB9eoP2Kd87Ms0ZnwL7BXzkzX/Hsf/aHUTJT4iNn1C9xV3Ehb1W9UMtjOtTHSE6HJNkO
xVfOoMqgaDwgHA0Hfg78c3FPPMvLbC9Fqyqq1m4h6KQ97xsn8RGxJiTMtGgJImiw65CD6X8N4a/9
78tcRNTDqquKYDkBgBxfCMSPSusQBL47AyLbnJZ1Zg77yIvXansS60PSOI9pNGHKlM7v47tAlYQ9
mUvw/68OESVIU2ezwelIRwNBpt9O6aldfkpGjmxd41+3DFH6qs2V2LBSGDFBH1THqa9C/4CBsyY9
zKfJlMQj2bKyhWihp0QxXlTDjaP20hWUPo4JGk8WNzqhsepxzCXRg3/wXZpiZZ8QPOZBY2Gz8HW1
XCv9xVhetezLxBK3U3TvL8dSiBk6NDB6g98cO48bF6NXzMG51uVc4chhhhLT+Ofem4YuEkuzdcsQ
hV94f6cVxQnOFpAfwnU7HFSnCicnZvdF/Bgql2lQSiC3F/IrJP//yiVzSoqZ9FhnrEctz3Ow/Ngf
wm2XtyAcplFG30mHmZBan6Eth6Rp8mD96vPbTMYdtG3BKwJ5a4GKp1clJkCou0MbnArjYd+C7XcH
9gqgvwXAUTycewYA/WH6WZxVP/MQygtHvwnPgY39CiyUtSOrkZGZJUxMrafjmE4p9sjCN4ufRNo0
JgMQglFP2DC0NcwiDM/v31RLskVsr9PXYRNOKqmi53UQwpmb5omp35PQK8arxrqMR0nEk7mYEIEG
M2ApdH3hAOpJMe9rwyWRpOxyc6zwOo3Haej9QZPsrQu0VTDEWoHJKNQbpEmdOZTlViQIYhqii8ah
W8BC7pu5y5QnE5Rv+268eVB4NUFMQkQkGtuWZC26fB7t6VPVfkrCc72Usv2AL7d3MWyFIyzHOk37
trOBgyo6TtASHdTn8Kwf7WOGGhVZEfbm3K/QhLUZKNlktiGfGJTo41lYSSD7JRu67ZfvFYqwFsu6
6+1o4a4MJ8bzMBffGJg7Hzhf3Ycea1dgwrrsYl2pYpC2+9S41IvzzM6tJpskmbcJaxPOsASaDYOW
DN2ivMmBofrC6XKQyGkuv/prUJaSvJXI5kpYpyYdgqrQMFddctXF7SEbUVgSen/n5sLpgC1hvMQD
QJSKeQWssGdkYdFzHVmmBErqFkJUmLt2JjV3vuHApQOX09yB8ZYLsVfHWtYTI5kyMe/AaBmMdQww
2zpPy/UkI1aVxAcx0zDjQNKkA1wiSE6DfaDTU1t/NrpWEoa28yev7i3mF+iSRZZmAGc4cPLClyd8
vXErsEaVh+IYShOGErcT+2kzOhsa13dAwia7Cz+h2uJIva5xEggiupWj+8q56DzzvO+Hsuni/1+d
q6K2xvs3A6qOElecu2XidjLnE/MNvdozqPQgTMyDR8FAgsyQW8wej0lytXfZGArxojYo1FJzTBqh
h1IznZmBDUlWOy8bMiE+KEaWKhP3QKI9M4QitZMkp6VjJgSHqgXdQGxgzIZDcNS96WSpB86aWfjZ
sewP+x4gGzMhOuQjtSfC/a6KPs1oQO2Tq3SQLSfJmIlJhqKIuwlaOdj/OtfSHiiYM/etkAEIbxfq
3M55wsNO1fmku857Sf25ZJTERMJC6jrpE3x/HE+5/pV0xyXsJdudJLSJuYQo1NsoUjHtBWrAaXJc
hp9We2HLks/bV+HX0CamD4j2f2OlnOLvf9gI+sN0z+ts8DDhUZk7S45aNh/bVYyxa0vTwghjZ2Te
iwIZuEvNb8mX0ftPJMo3PQGSpAb0IFSmiiwgvVaraBTHKPaTl6iP7fTzA572+n2R76Oqo4lYMf++
VpyqojpUsmr9LQsslRINOuuWzsRuZ3ANDXnFj6YagXDBLy1fJItly5ktvGJD9xGRxBRj8gQC264o
amTrhwvFSn2UnDpUWmu+6WdrGCEaJ8TOar0FzFKfKNofazfwFtWdKE4fo0c89dTKki6bQ7eyTIjN
RZtQYxwBqXXgqX+Ktcf9yd88FqxtEkIz2Exn0ukAaDyI9nmxbygOQ7UYz7Qkjx/JzYLTH7OEjIRu
iwWRo0JiyyhLnBJj5dYIKt9K0MEvcehtb3gF4WO6Wp5xVi8LKPdwL00W10YT7KS5MozNLW1tiRAD
iNFDhSkHiMrc4mz4iae4lLjsyGVoPnI1WYMJjke1Bizo4Ar0B+VbBH0d0K+W/Uei2hpEdDWV2gM6
A2DRtyr0/xxtLK+kpz9HG5lN0hEUPK8JgyCyuwrTNL+MIJ6TP1WZl591fz5ZshCh8W1fvB+jrQZV
LSAxVqlIbqwEmaFmVoP7se1MzXmGMBREmnKPXvyRkKxCVMH54Bi1bCdwGif1Cmn/1daGuPoN4qlh
aqw01flim3CXQEtMH6tOMrkmTfwPLGubLzJU3XA2Z8E90TY6BxNuEVyMBGUIDRi20yN5yHLvD8O2
TBJkY80ZKmMvoqqa8U5RODOHVqljOE9LM1Dqfs1T7Tq3nyVW6e/n8A2K4DKFrU9zmQOFXvd+zDuz
j+3zMHv8LAm50XMoa/bYmLA3gMJZkqoLbewGC69MT2VyM1V4J60dqzckJyXJ8Ill8BVTx6XXctxa
ggtzAnnGTT1JsgBbu9faFrHg2bBJkikZBo8c9af4xNWElyNYIL3QTb35UuYRG+vtDRw/RK2icDOP
edAMMClKnKj7HakHFsw+Mzw9eqzCQ2fJHg345AsL/A0gd54VYJt3Sa7WAGTWY6HpzpTbzhKfNeuy
D2d3Il/3nXFjZ34DJ+wyYZAHRaBgOC2kcecf6vjP/vel8yUsYVXNKpPmsKd4ml8o8vOjdsNSh4fj
6AJqAJ/3AWUGCZtMFy9kjkcYVBLVm4rlMi2W0z7E1mnjzaAJe0w+9Z0aWnwBD55xoXucSbOavfpJ
PfCoTz9wTXuDJwQMPLL0dlUBzwYZRlo855rk5Lk5aOjueBFk1d5pZY/MypVRQ0QvNAot0yhGryuV
hL3N4LDC4L9h5dipxvJwKbBRmvNXFfmn1jg1gWz1bEa6FYjgbdQm6dinAJkV7aKogrPZg4mobrAR
6nSUhDsZmOBqStaV5RRhL25LeFvthNU9KmnnlEpwZLMjuNsUFRM1CYxSTDDafKrnn/v+vD0zDFXA
lkbsdx27k1I03ZjhYjP2j21+CuJvun7Yh+A/UYxq4FDF8wcOtOjSE/IAFIfotEqwketkdJMxcnBV
cxpwa8WonlBkWYetNzdOaPkvnBC145k0gTG08DWUohsvsjcGZObd7Dcnbg1BL9//AG/1vo1bw7gG
FSJ3BjWxqMr4YSV9CKpvynJWU0n52JYnrCGENbRMUIWAdiU8rnXU/r7TP7AbrL8vLB+1MDLICeH7
SKzPw0Mou6TLhkhYMVFpT1nIMC8WdVl9WdZ+Jms/l3masFi6JJxwhccs4CXODckzrQw8TucOaMIW
6/ffzbgQl01DUQu87rR+DtqDPIWStdfWfzklwtktR/W5PpbAUKaHbLnWiWRlytaK+HSYMJ2Nao05
mVACxKW/2+FcQkMOC4U3E2bu/MlW8DomCWp8qncigvigSJQmStkCu7rG9MrCy9LskCy3Pfu8P0eS
JcOEUAB5SauoDJjX0VNX++MkqbGUuLRYslzFxRRoILj1p/HB7E4a6i1CWRuKzAZh2ZOQoEZrwbK0
44NhX6jV3/kYE5Z9aWt93vOwkoZO0JbOgnzz/izIRklY+AshyDMzzDZutH5ih16mHaP0uA+yedZc
hS+RkrdNTXtUF8x1dkUv9Cfcg+/B53oovnc3ifOhZ431LsOE5d9Po6rWIYfLD2AgqBYnGCXXnc1V
ohFkmehLo44Qzaqh1JuuxbhpfYaI1npMC7+1BhZnFcjeqbeuOtoKSzSnGXSslh6RMxidaAFpDrXA
CB05sxJ/tu3pYCapZ821rJ5z0zdWuEKEm8I66lINuGZfeoMJDhnkM+zR8va9Yx/GVIXm+qzJlcnA
o6sPKWQ3TX5pND9ki1S8l8eTd3HtX2tMkY5Aq1RDaThMd+D1C+WRc8kF4NaqoPEna/KU2SQEN2VS
814xMXQqWnZ0z4TEMiMPfzduwrGmi/N8tipoBkyxp6n3M9q4ZF6+Gd9WYybEtw7ErkUXw4yo7M5Z
Y5zD+SM3nFfnNlU+kqvbh2HOFKIegIDsvG9PxcleZJoeMiuEGKfGmcFisKz4ae6T4TZo7/cnYn99
grHhrQkxVUjAGj5KeeiWyt08fstzJ2EolInPBmRf9VJWUSjzLyEkDCiFGJQekGHWOiFkmpXg6zz8
s2+XDERY/7RPlaRU+biZqmslzNHs9mQE8WkfZvPWvnIB8YVIsTMVSFiZ+YyWcqRL8d4136aQBuQ8
p7LEsMQbXvLGK4cD9WKhlXzZZHTwG9L7xSgxSIYgLH7oq6RBM2Hc9DC5K5USSsmyxKEMQlj7MyNZ
HscwoigrR0vuySJJ10vm/qWOezVKSV+pekRgg0mQw1bLQ1XeZZ3xkdPHa3x5OQKvUMATxAl2gWIE
Vwlxl3Fxh0jWaigzRVj+ylKHFTT7+Ovd13ABZdBT20iufzIIIQI0YRsw2gOiCL7hRWiJbaddJCcO
GYaw5LVILxZrwVgR+6ah91r1pSke91fi/qHGfHnjWE2HyVjTBRRm1MN3K1KdxXBK9X4MJLPOR+P9
TmxZlokvmnh9fBsv8ayVLfFLesZ6oMh4d48paEP1pyyWVQhsj9krEl9GK4NS20jnNMH5WWE/9GG8
0MPQaWxpwRhf0HsG8Z+xgtHq2B4XsOj4nEOC1z7xV1vQ7HH2rvTrItn3t3ooQKhpMvwRTJJYtWos
Rg4eR0yTelR6B6Jyz5yejp5x8DRnVKmpJ/u5lsS0zZF8xRQvo/1o9smsALNn9bForkscCCbpIxqf
+XcDSWxUyRvoDtdFsTQFL039wE/VlQ4xuOKQeNQbKwcyRX8SuMyDkt6+z2/vPitMYV0tWVg1TQBM
41h85sVDph/c4oqNF7rMlZEjbK6wFZiwpXZVObdmzRdxAw4O7ZgrxKnJL7Be71u1PV3/DqQhnKmL
JF60eIRRWWs76nc1Gdw28P4OQ0gdTp2tmk2BW5Zh3zXPQffZ+ghVKDz91Qy+8FYLq7eKOptsmNGi
pRnFcPwVPB8dXlT4nygwy0ZNCExtuCQQxoJFofZ57G7b+LGTNeHJ3M0QQpKh94zEL4u3ckFiz1Wl
kwP17Pn0n8ntbNqkU7zTGgZlqpgGyYJUrzsNJwVwrSdheJkSkCQM531X2DyOrEAEoxhEIs0lB0g/
TW4UEmdaJA69PW4rCG7nyhUMm9XGPAFiPhYvBO4BapuTL/8ZF/7mDrUCE44MRANB66ICbCxvSuWn
wmVpr8PguYklxyypWcLJQYWkAV4WgRSdm3NxiB5KxUmv5kOB56ryq5zqYXOrWlkmRLu4hO5gyi1T
Tsvhj74dc1ET8ULR+aFb8ApMiHZhOEUUxNZIj6GlatGvBvDASGkaJb4nFlAnbaJXRIFFevgpTxan
TZ/2nXt7v301Qyyh1gdU+MSoQHgpbS6wXLXyAgRly5ETyaVe/wPpkbA+7qNu7hScOozptqFbYlme
gRR2qkXYKbr2KRm+QKrWn36Zo+Lvw2yO3iuMePfKp4LVDC8yEO/5qmS/Amlt7uZSWgEIu0TThgOL
efyZL6rzeD15xguVLjnXT+iXbBx+ShpP2j/hj33DtnOOK2Bh7yhZqxCrwt5hPXYoo4RAKa6V7TOn
PSqRPo8k87W9kld4wuYxK0aRBDzLAFP9FLTWUML5NYNFrDq2J9ljutQ6IeLaTVjNOHPiwHmNRnu/
Pk5olLzgXLu8M1h7lupU8nl6dzRbmSfG33wEESG/fowuerv91g3O+jXnEFM8QxIUN7esFZQQfdkS
4CG8hm1q973Wzgm0QgZZzSiPc3vmCHG3Y4nSJQGfraRx1PpbNnwK7d9I4Di1pThl+/svvVGIu+jy
sCqjgzc2HidGoO5yIs/KL3qLeqnDeLJsyX4pW9dC6I2LpSxNHfYV0/hPkY0Hq+0l1JDbD1Sv8yRW
FY2LWmgt37uM6+IMUvWD6hquDhacAbwt4Fr3OJWFVNSW//KdmRPrjGbDzscoh2UE4hlQUTuNBwPy
mLKTuibxECLEj7g3SFdNmDGaOp1nZA47aT9H1LBmXgqesRqvMZg6o0QO+T8gkOfRYs9KIZoY5phb
NT/5gu8J6zu7g4jTMXaH2anPDRLWi4xHQbLoiBBQSDPVakkAuJi3TDWcaDwv5gfINAwI4vzfpkaE
IBKzDhrBPEZiKJyUXJhx7S4fek9YgQjhY1DiUdEygNDkRrPvWv6+LMu/SnY1IoSPuZrbZLSAYVu5
Z3YdnudQCVk34dmgP8NUxpEqgxOiR18zM114tMKbeVSe4iZ3u/ShjpzB/ABPzJspEgLHnJX/ez+Z
DLw108t6bJxOP+6HQ0l0Ekmu2zTCfYVnFy108BmQ2K7iL/sIEncWOa6tPrGVCrkEPyufq+VHvjRO
IT1Ny0CEEAExq0Jp+SKlQ3kkrYpJqW9j25S8ZMtGS4gFzJ5rbeZ7vV7eLvbXQjntj5UkourC0m9y
aqgpj6jzck210F0g3VCUX7rw0Ne6UxJX72Us0NsjB3ZAZHqIaor1w9bYjsWi4WZQWzeggDaLL0b8
3/d2w5FfIYQwsChBHSMU4FVBeaiKxiuDSbLHyowQgoBuVq0WJ5iXMvtFzIOiaE6rSDD+n4PeqxnC
0gcfJNG7BGYkV7P70lkJGVbtZnLrMz842JIs8/9zjH3FE9Z/PlZoVOahJjnHpwoZl9zlXKEa8orp
rYx9TTKCouacrbGpSnoYV7AfSntpNKZT9M/73r0dO/81SNScSxYzadsSs2THV0ZygxoHt07dvPyZ
figh9upxphAOCtSmty1fp11ufk5GHMOzzmsDw9s3SDZoQjjoi3DM0hmD1kSP83ys8l+TbF62I87r
mAkRQatzcxwIIGpynIjq5Ggm+IARpk4g46uZlv3i9qt0TsnsjHShijN+duZq6gaqC3RJD+LmzK8w
BCtAol8veQWMiP1otIfFfizj6YTH0k6VROjNKVkh8f+vrAlzO9Eba+E3Fuqp8YCeoK8m8/eHjAes
d0dCk1LUglo2I2IaQmGqZjOKSdHV7jIsftt26XQNaGssGUeJDElwZFLPjdotMxzZvo5HVNFGPhxA
mXVJcNt0s5VFgiejMRAlbtqEIppEdagOeiFZgfZ2+FxBCD5AqmDshxozY1zD0c78doIswAG6Qejd
lGuhbofPFZ7gCXWj5EOjYJIW5aXMZDi1z7gL0VsFPBnIc5z3fWLb8V59Qtzk4iQphwojiC3cUdVf
Izt1k+SwJrVJ2OcgSaYNAZ+mOvBfZA3QaG/VJ/2CE0r0Tvb0AZss8A+iGMQgECV7u5hykmukyQE3
l6kTZE6u5I5Mc2dz3FYYglssSZkP8YxQ3RZ3KKQyu8cilSxXGQT//yomtJFiTBoOOn6mfbFx67fv
mHnYH6ntmVmZIUx/GhhmEfQYqvQLT8rUR8XVv5lH1YNwhzQtsxkVVmCCG/C9uo11GDRUn/sUHjf4
wy8Uv0h2hs2gsIIRDjxlE0ZFnwKGab96xpMzkryFbGKEE84QjSXq7QGgo+E1PNTD1yaUTMz+UFGx
pG0oExNciICw8fCWFW5dB24TXufzp30H2DflncSOTjsrHjrMf5tcKM0xth7rxduHkPgYVYXNIIqq
BYc02BKdeRYV76Ol/9IQB1aP8jJlkunf6ts0tH/nn6rC8q9JXdRlC5uggVRdpafkYEPXx+cKKnKy
+n1no6oQB5imTaa9wLgsmLx+bD5ZYy05Uct8QYgDSq4EVsdfXFhvenE9+vGE9FhWPvWN8s9fzhX/
LauYk86GXgd89yk0j0fq6TTfgeqTt3Spp8Q1P+/jyUZPiAh0sfWyzTBVox5dt5V6AWlbmTvw6X53
6lm5gxAO5iqnYTPBJEbcOftD03RBzlBH0waPVwUUxw/VOqwgxQBRheWc1YDUlHsCBvbhq6y9WzJw
4quLElFjHgP4xIhrdh86aiU5F2yvWtswGBgdUE4h8u8rzTihqg5T0/w07nm9K9dpAQMHf/yQa4xs
xqFXNDGfM2rKXJGKn3/rH3nh98OD1UgskkEI70hj3kUsKHAmDfOLsn4cccgeGPH3HXpzra7sEGJd
OtVNUWiwI4sfAxSOW6lT1tMhleFwp33n1CscIcZpNck6FRwsfofq0KlzVWb45i+9/KbMfikj7Nt0
thUY//8qKNgKGa0phFFmWjpZ9nuQiSTKAMQIR7OGhiMPAw1z8v5zKStGlAEIYU2zKIK0DoCpvO3D
T6WszkT2fSGORUPfzGqB7yfBba5d1c1x3602VyMhJihWGKUGFLnfTgFR9b7QUVmCM40zu91ZvxxO
wQk0CwtKXOODrDd6cw9d4wl+PCqVWgcm8MzMNQ/tMT7y5+OXirQRHCzuvnlbq2aNJnjzjFZOq7GA
plU2GLjuGzs8mtUX1kgyelshgIBEVaeQC9PfMdUU9TQxSEmjyoRYTmS6RXtDsUL3jdl81VqhiLE5
nPIm7zlKMh/A1shjZ+INTsGchStiZDcNyJcVT6akLjFOLEtWFaqgZ0XD1t0bh7IAXVvrZcP3feNk
IIJflIYV1lYOEJ19D7409Q/91z7ApitAQ1q1qMXAhMF/wCrW0LDukzIg/NJTHe3eTVAL1BLqoLF0
H2jTEpO+JJBU+x3TSx2ySOtyAyffev5Mqi+FEnyb8w+U9RKqo8TSYBYu2cJBQBvmGCxzDEffpHBM
7TtLOq+MS2/flK3os0IRWTuSWQMP7WhhzKrpaA6Ra9jdB/JTawgh/lDKcBElMCQtZ0fXM1Qna96I
i8m+JZuT8jpetuBeYGjslKiGJUl2CIZTknzNyMM+hGywhFjTKXaojQYgRvsmzJ+TRDJS28t/ZQP/
ASsP7ipdtcMeAPFvJfTG31yP8EXjjoFyEjRMISql5P1Cm2Yx3VQN7BEaE3MejOuFdyTAAao9qPZ1
JBMw3d6BVgCCWaGlFmpXAsA4zj5vJp1mb4I5vERZuRpkNfdSPCEQDB2bjbm04XGz86cqujzabgNu
Rux46UH2arkZd1bmCSeEJqMsAL0vPE//xGJnmlInJt5HxHkNsoIRDgomLsN5MmMUkXqn35PueyOj
FNhcQisE4bqTdGhUUFQYAp4EJ/i9RKNjk/v9NbR9PFiBCHEN79NTmgYAUSswf/zRcCz41PC+YtnU
bKZgXwfNEpMhVB+buuRzU/4urjh9HlhpXbz/U8c45MhTfUBKfTVJ76jJVUspQIANvIGddaTElCsq
44DcdzdonL0NElamF6WdAyKb78r0SBfF7YZru/+6P1H7UcESUyFzYipdiKYrP5kujegytg/73992
NmrjNIUTlfaO/GHsLS1oFRwTy8/6cmjLz2HxlxDCSBlF31dJCIiMnho0xBU3pJXsOluqWJjwVzOE
PSGqi2RQ0KsKZrHZ/VPpp/i2f6fehWd2rR4sZKpyWZ5qa24MYuCYA31rG8qkb10ALLABsQOAlouf
Jfdq8nl/bja+b2qaZlnoMab6O85Bu1RbVjY62DmTr8p4q9b+/ve3IvQbACFkMpJnqlIAYLnVf1oX
fFl2oH1zeUW1/EqyZQ5BQ4BJKAgUmVi1VUHlUiM06/2mCFEmliqGO4csl1y0NhzaXKMI3hYoSWGF
YdHjwIYOHDXDlj25cSLTE9lY/qYOOjKdoAEHIt3CcYqxqgyape7BlnHZTiUeLxvHrA5Z8Ht/jngc
FtIEDJwstkqITcA8KTh2YYGOZxwJxAb1q2SavMb8BK1iNf2RGoqLNLYbk/a/T7O8geTzuDr+zFme
ldEAyL6/ynvVVYv7EApV+3ZtjB8zwQppMNR+4LgjbKNJGZW5PYLgtJyawzjqThfZboFSuiSRFWq9
SKWLY4gHZqLZGnzv3UOzxXRaWxRYCmhT6E0f3NnpJ0o+L4l6iCo0lEy/hkRzzCxyGFrb23x21dRw
at1wjeBWiX7tm741peufI4xvYeWqmnBeXMhn+JH+oxw/B9b31KSONUEjqbqDlrRktDeSTXhMsy3e
U2Wyd0rURmjB6QoQfdHMX5prJddv0/HrYmuOkUKUoKWnfRO3Zpei544S3QZ9kBgZk5lz1QwVkltj
6Bq4aDTaSc9yZ9Af9oE2VjukR16B+A9Z+SoYEXolagCUsVM9nWjxPLeS68AWBIbMRtGiplrvdsgm
6knaqBMyT1HvlNoTYRCKWWS0SC/FlaKTrmGEuFUsyTTiBQK3WV8/6IWTXyyaazy2LjVQtA4K+svU
HVyC3O18GbiJnyL/kXnZBJd1FMl7hcxkIeikUWilioLfohAcpT+P9q1GEm9/5vgCf2uviV3TBJGj
haoFXaz+mKsGirMqTgVFfxFMuFTBlMhCKUNQeLiGS3aFjQPCWzhx0U20TrUphEZ571hoMJ9+GP/Y
loNL6l1xyRUm43+G41QdRlkhxfuxfAvM/7/y0G5gZZYUAB6XazX40jbnKJMUy/PfvjeUwiJQsmGa
ZwIIMj2O2lOnypSEtmwwVWRYdGpBgV1MgqTlYiLxluGcUN+XLcR8H/RS4nIbVwS+kf6LIaZAapAQ
6ynHMB8WyLhd6Sd2oz7TyOl862k4Koknq3DaKO9+Cyns4YGqtw2LAImyhu/VMy6Nmad1TnyduqBC
PkQUudnxnB6y67Rwyh/7/r85pmhrtJlq2uq709A4Tlo2qCXkJQkoDsqzuWSQLvzvNQVxGNIsVEGa
uOyhbuit9yn20Bu1MsBEaEk3lZeUP+f8A1OHBBkemLCgQewmHuxIouQUl+IeUlrQUKIOfyFGnbrP
ajd5IbmVNZVtZGhQM7ZCFIJlpo2B2qRAHA5pC2osdmhTJ/QHwC4XbHbswq/cwi0lW8HGgdkEs69q
Mw2varguCaeWrMqntIQ4t0/vwV0HM1PXeNAvOjfyQ09W2LONpmuWjQiy8YDHesawt3b/Q9p1NMet
M9tfxCoGMG0ZJmmUo71h2fI1cw4g+evfgfyuh4J4B5/llRaq4pkGGt2NRvfpAU3ejP+Z0an2G9Zw
1rjhJ+hqIBrBFG0Ndw3yYUBZMdpRPybT4EcGSFK+BapDup/nVX7FTr2D4GxwWxUGWFPHwR81sjFC
aw+yzs15iJVThTZQQwcjk4wKDt6rSHiuC3WzGfy2yzDK6TDbN5Mtyp0w98fZ23cgnBz5FMyDZNdQ
8Hvq6xtWclNcqPe/ntgzd/hyXiZmvj/AoV8CF1xzJc9tzik4Jpt+8Kv4qA+uAYok7Z+s+noeZWXl
cDOzTR33WVhh/kJT532BVwF58OfBUXqYQozwse/OY3zQaJSTalAtjAKwZFR46Nz5KWw0JE2WUqCS
uTmqvgKNLnas9bTb/nlC9Q0MBBOaRhQFTHkcWDnISovFK33jGwrznXESddh/CCoYAiOvgIlFoItC
tffWtaYJLmdpgO5Fl5kDfYP+D0xrl29+NeE1mGaJcUGC2JrfKAaKWB7vUwS+2OBBLWWg1qz1pY/U
hEMNNwgLMHz7n9gpC0YWdO3Kyr0zDiqqZ1pW+vTQ/2RNVpL7Okfu7CP1LX6s5E8Uk8lCySRUwjLA
A8S5qZliIJ4UFKXfoAsZQ6tKN7zsDqOrvsx+jvZCoWllH1yeKR6QcyBxFcx9HZWlb4Yea7oO9lbh
jEh/JhdiLjre7r2BQQFtkN/iiPFHiwwxRYcIpKs0v6xvW/KHb1Ts+7ja4j0UpKpgzOAUfYgqvZVz
Wvp9Jzn9FL3Gluo0piZ6F12TY4nDJaZJ38/KZANnyL4q5dMw/WFVHi8HuzgvQmVwa4dGZg2oLdM3
efp9jjE6WmC71w4PSwTIqmzBQ/D+YSjkUEawXPop5lGpwzEeQyekooznqp2ziQ47inwX3kE5SWik
p2aMbAYiop7N9p53ttu+5PsQF7fg6o/DobeFw6BPUETrGiuYfb9wsZXrSAOhKA+ZC/WWzVXA3JB9
SrzYTZ7qB9xXvfBahMq7JYAieYiyFLC0MGYJ7sxKelFlaq6VvoSBmXIPv4eJdgQZKkN0VVxbTkx1
UTVYW0QoH2JlXPHTcapgjDovLS/Y+4G1H9xyvJjexjsL+7hXzBFWElYdfgp/CHf/jeveDtDZCuPn
mo6KjtYB93G8XbFW7r7Ay79oLT/cfthiwgBq8FY6nAk/areIjSZBSIEjfBg8yal6hw39Co+zGyDn
4IhN7spZNlRYWx0HAQkwnnNvJsaANxmr9Ov52iq/VsnTeQci+j7TnsVZ1ttgSocZ3x/nK9nclpJ3
/vsrBxkxHnQBDxcobOcJpIgpEaIORunHII+251dDm72+EhikNcUzNBnlOniOVUzked9LQQ21l8rM
hkXy3yYge5WcOpanb1kxZT/8FLW9rwOqGKfBxgzhnsGZ8iJI2wr3KQaoYSpxuQ0vk+f6baJGtc1E
JOlri2ibNi6I8CCmwS9iLs9lo9ZJ7Rfqkz1s7PHrH78vQbERpWg4uCZmd+Bh+/0KyqE9JUOV1v7U
HpXuIuruik+4jXcQnC8fqY1pNQUgJNlAhsLP8LCY/XGF2y9BoAiyCe5yDHl5L8hYo84op0Axyqe+
v277lz9XaBBeqaph4kkB0cL77899I8t6ktX+YF+2lmc2R0vUQvzRYhPC7KiCWhbNlHk3UU+xilEC
eEayjXkn9ZqbzN0d6rpdjNj2z0vz8fi/h/pw/Bs7SE1AGcO3rPtJAsGdaMVgvgfglsuOKOlIDQAt
9KNwK11LSN7k23mbjvesviDyRWwAIpG46GfslKaXKuhXWSaop54Ly5XUWpQH/ngkIRdSDJaFdDPO
JHde+haPcjHGPfhp8Nxr9zVjfvnjcPE9BHde5NSqpClUa19pqTORB5uCqCF//IQCLOTgXOjU5qDv
GNj+zMq3fqrko6WX6v15kLXFMvEoxo4LsZBKfn9m9MIqY6VMGl+WpcewbHdSQnZqIGIT+MD+g8Ad
71QnHG7F2qkwonBKG59Ubv7EyiXG5+BH53Q/1dKxD2yO0yxoXFxV8CUmt4AonqmUXosbDCZGHy7j
CBsvsgtUz2jbX30QoiIN0WIy/V947ACPddMcYjF18zHPn9C06hLUpf/5jiHpb+gWwYAsOLj3IHNO
ctzJ5cYPDdnNpMe2aLfyIEJhX3l/uyPsaeE3CndUu4qkaZwoIBfCMJuocrr+KaqeMCiYPvy5OLYm
q+j41XBr/VCzZRTdYNR4Kp3KVxOMteXlmO7/DoLbliQq5IaGgCiLH9PoFANCQ+v2PMaqsi3lYLqx
2HtiBpqNaB4Kfhn1qAdik3S1q+m6f6mPqtdsRbZ0Jc4hBCktrJlp4j2B702Y1KysyhGAYAN7+lWe
rF6zfHvDLLd7Xrw1zV6A8a0JoakPxlwBrKbIgOMMZ+ZFJGqRXNM5XO2RaMK172Oo2ExG0kvUbPxZ
To+ZKseOVJXfY+1bZY2PNRHVnojgOAebTbhLyCHg0sa6yFFtO8Xfjdb25iL2Gk2gH2uuDwWwyDrp
BjLOPIFglY1Jmhh24ydU/iKT/jZRBNnHtdBkicBpeSF1dtOmFix5rV2pfbKtjBCNF+O93D+dVwaR
LJyq662tWuMAJIzucboqdUCc/8cIGIgHq4BEFnwSr9vNVEcNIi0cpvmSpt8lS/DesqLOy+/z6qwQ
ksZdge+rY+hVGYbFqa0TzK9/LoWKdkJcrTBTVedTckZejlpUSbDUduLO5GW0BI8pa2IsATinmowN
xsF0ABjCo1Xe6vI+w9yh80KIMDgnmvWGPFRmgKUKxkfJQipR6r1hEhyPtfgAhSWnteK0d0BttdVV
OB/giYIMBZx1vW12GDWZPM0uuysGmNTyd6JxejxKjVZ0M5bPmHZB+RPjER3aCQznipF5JxdnZOKs
C4I8BQaVH2S0LJrWZahuSVNjbJfgDXvFAADKwPsDuwCBZfi9B+pLaoHSi2lDh3Q6ntQkclCI03WC
i8OqRqATCtd63bRRWPceJ1NyS0maBNfrch/GX/vKU0QTaFcsjI7rFTrXCWKmD7mclJZjb8WY6Khg
um1yn0S78zv/4fWT5ZGXAFx4k8lxX5ZsLiB1B2/2WjdBU6ljPGiVy/JFjGSA5k5kCw7TmtNGQhMv
RMjBsaCHWzuSRFo4MQK7rHTib78GftYvVeawqdTijsIPdVtvci7wOAtB4jbWdTbxCmREPfif8TRQ
eIWFBAymSg5OcxV9U1zW6G57suB0rcpKUIqPqh8VGQw+EYNRbEEc9T3oqTJPen0jrNyY7jj57HIp
rpBe05klHLelNLCaOme064N2JOEdtTbndUb0fS57oenBgPiEfT/aJsphEN0pRevFU7CC5jXtazYK
q/S1dNMc7c24Ky6scfO/NW2vmlzMXbRQO4hEu8Z3GU36DMrXooeTxXBk1ZHBRon3f2e6JoozN060
yzcBeILPr+KaPVyC8vaw0IoYU0RwRVL7G3DVdJrq2AmIwqGNKKYTZB/XTNUSjTOJqNqwzVJlaPOI
z5e+Svat6E1+LfRHU+JpITnNC6LKkCRpaFhztXUrOZGbXFseGLaHxrG33RYkEp87WydIThlz1YhJ
FdHGzyPUauOu4WKw9ZHcDz4zI3867INZkYWAPMFUoclN3OoQMLOvsyD09ExEVyHYKJ5eamyksVCY
PMN4ZaMKq1GcRP9EPuCdGJwxDLV0SPUcIMo9o9HF9CKw2Ew/CNskl5UEnlf1NX+8XDUucmqLXp/y
FKsWzNlFO5fbKUhuJL1qHNKEP89jrRun3/qgs/8vbp9jAQIwK4Ci98q2Vu5NTRBbrO4PgnE8LRsW
Lp2cLOqEwjNrGHHZzDaRvtWVg6V/5qwuIDgRSrlO2pBgdyJJc6LyyzgV3jj7n1inBQiTc7FO9jAM
EWkgR9ahfwaTOYJM4CbWrcECgrNwulmOcZsCQr3tjjEYjHN3uomPg6/43WXgC9/hmdZymRod1Rm/
t4azcaSNkPeegJfYKMtkaYfgIXrOj/U+88ONqH6LGZZzaJytG3rZSFW8e6EDrtuz0d4UrBgNuJnP
75MIhrNvjdY3xdxPzB6QblPLUno7ka480Ig46ZyRazOJL2M50V3axc/nsVfPLSqfdBQ/gctE50RU
rDm1ZoIEG+gffkRq6qWd/CVSm81U5N7fQXFi5noWFzGFmB06y9Gu3M2NW9jPgai5Z9U8nEQyuEEW
Uj+qc1hBJB3ZvHksnEg0Z1NgIHgW4wy98vlAoRe0jl30WrVK7k0iasB1MX6rOn+h1iTdjqkJkNS4
kK1LTVTOKhKCcxCjrHZzzI7SFO+7wGumnfm3EJwhlUjVkyiGCIPq2dCncnoNNUEmSLRM7P8LIxfq
rS4XFcQI1UOdX2uD4HCKTBz/CtYOLS2NGGo7Hd6onDeSTx4yx0DMCIKcrYhNU7QtnEW1s2zW6hJw
5bxvkwtpvuxLgfNhZ/qMWeOZiEc6KX3I/FuEaSJh8E9j7/vhIWz2c/Ha5ILoTSQPZ2CacJjNhnk6
Hdno5JWyasRCgLFuxE5HhbMsSR/1iZVBoDKZL0M6O3YTXXVV45rW03kbJpCGz6UR8PfKSgZpMvsx
6YhrVIcQxY/nQVavDScnxxMRN7ka14YMcaQi2hD9CgMRQCVAnHy6sP50pO5btIvqZBVzknBz5Z/E
gCLNFXJr/qjPGyWJ7mw93p4X5z9O0AmDszQVtcPE7pkZUJwRA5K2oJ1zAw+U7xreYPfMpYoeDNZd
6gmSszx0KgJ5iiHWQDLjOrH2pbSzW8+OLuYRU+T12oAaVo395byo68boBMsZowo1V7PEDm8st4ch
RnkBkb3zEKvZHKQZfu8YU9GFwVPMLG07CasZg2X7xXTQ/YP5IuGj+iOZnPIY7SrcwUbRzKt1yX7H
CYQ7YkYmU6jhDCtIujvFzDejRAWSrZ+t3xD8xUumaktji1k+ZNnzbBdPN60mOL8CMfir1yC3WRio
EEOZlSNqUHCA278Ug9N2yTDw9gE6VH+UDjTx++guHj+R0Uc59O+gjdNu2WjUKJsAkeaRg96vGixN
pYhGWrRU7P8LPasjI8OIOoCEReSE7XUwCOyCCIBTZNMwtXDOACBn2V0i1y7mIYtedtdd3WmlOG9a
zLUUtDX2WwUteTo7A6KQqu6cqnQptKyjotQ+292PvvUEyGz7YtVGNdAL3QBghVJrTEXHsIK+8usu
cSKteojywQ/Gf2xrOsS9vJ1S2Z8q0XzudW/4+yfwJSEkb3SSENi+OFK2hX7Xz5rbZoMbieocBBto
cJre1k3WB2+RkVTiIdiwex/vnaJaR5E4nLLnQRhZIVP2TFWOXVfdpWbu1pG0zypR7PUfnuq0dJzO
T2ZsUtT84uxeqwfJUZzsHjROO33b7zEjR1jHLhKNOwGpqfSNgk5wX6HDU9B3ThrGhz6/j+pZUMOz
HlKcBOPOgZmTLIllIFlZe6nJs9vE1iEg6VHOusc87p3zTmrVlKuKDpoIC/1/fN+TjEobqxqxZ0p5
i0Ey03Qzi5j0V9duAcHFlWAbn9s5BwS1b1T7WQ53Zbc11J/nBVnPUy9gOL8nSS2mFzO/lxznjYoO
FHWPwTgY4MIofUQlNesyscJ82UDeiW+DrotCopWEwoO8adx02oZ54mmhmw0CK7UaHSGJ9S8Opw2t
ZqqDMoMsNUOqRv4HA5PmkDo5fZbSXdC4+fP5RVy1Ews4ziY2Da3liHESVGoIk/u1+5wunOThdMGy
C6tROgBIM5rRsvuiQEZ/+GY2r+cFWfUmC0E4ZYBKI1dLsW6WEbia/hobXmtdo2TVMaPncRTs0uoh
wmM6eg/QeIAuhPeuRDGkcQCDCSq6aI5RJOFwjErruZLmb+elWo8oF0CcHZ+M2VLmion1CK4v/Vr+
SVz2PIIeBGmTPTH+z2qr78+jriqFhmYrtLnoaE7i1jKLg5CQEgcL4ew16ABrJwsmQZz0gbXo7XZz
AuGbhK3cQIdwAJAePHzo4g72Q+Paj+ZWw5tnI+IyE4hkcxsG5oq4tSm8R25cxNFjEgru7aLvc/vU
Te1kawmkURqvl1pwiIioc9dV7vem8PVpRGtqeFcgtHLhNa3hTM3LpNz91c7bTMxFiJS3Woq8GZap
sr9V8pdEZA3WhbBMTEFEZazBlwboUR/VMasZJPYz0upBeWt9ouMDj0TaCYOzOGECetSyBcasgO6R
dfbKN8FGvu49smm2tpcLil/Wt/6Ex52WRpkDDXRsCEzC9qHIyx9ZLpoVIVg2Pm1aacYwoWoRV2Y5
cnUpc5I49exOsPmrgchp4fjgtJrSqKhMoIQjZublh2K8lpHmLgc3FfX2rkKxpAbaR9Heyyfu0hIj
vSoVXkE3+htiOHpQOo16m021X9sCa7bquRdYnEfVB7WfRiZWZw3eMD+3Vup1ZeuEhsAGiIA4X4rJ
peZUp8yXBrYbj54sXwSRhfHx7vlDuqoNC4E4BU+LNm8rVgMpyU/a+JzQr0l+fx5CJAqn01Y66pEy
Ys30UPbhuDOr3tb2Vo0EHLACHD5nl6VV0BQ9cEpT7rxckfHsMFkXGrFwKxRgCZaNT92h6VfCczWW
LeizuyydvVGeLhL1T6egvPm10+5onCfAu1QwIGho/II2zY1Jo95Te5n45zdo1egsULiblxYVYa4x
YqdizOvL2e66XZgoD38HwnmDnoThHBGAoDb6qbaNYwoyTYEyCyyBxnZt4XHmYQqUPGYYunGkAWqf
5kOqHFFfdmHYoq5Xkbqx/y/A5AFBQCHBVE/0qwZaKKoPvqbsB0MQ3Kyrmm6w9g+kSnhfnVGplvMM
URsdZmdudzWKCe3gM0/hYD1R8NqO4ia+NrWw9KKUWNlwYvS3aSDtu8nYIzIVaNqqLCcY/ojOBQUh
TQEYo9H8DiSzk5Zu0zDyzuvaOgyaNNGchVy3wf6/2JoqGcyGDja8KOIbt420FrWwUbypp+D1PNLq
TQFzaP5F4pQgTu0yBbkEclvJlB3pSGbHNIIv2ZgHu6SrDmXfBQ4xwOFyHndVQjRqoiDS1G1QDbyX
cIgzI0XvHpx4kriN6hP8KUQFy6savgDhjmxjz0OEhg12nwOfyZi6wZy7iTUcUDoriHvWMzILLG7L
1Bj18xpz4qhe9A0380ZH/dKh9Z7FWdGjMLATLSC3cRTBSFIHWMDa70HQgMGtj+1l6VYXrSdtc0bt
cx09nt+zVeu0EJFz6XUzoNyf3cZTbb4qugcp0L7bdPASOUZ5HxV4KNHmcY5dxesiEtQ60KyLbPhR
Bo+W9RwLqSKZon3Igy6E4py7kgTxW/UJepH0Tfm13JJ9tWMlW6on78rvHf07xSfco/8UNROq7ZiJ
T+71fjtFT4moAF1hv/mMTHw9a9EhvybhjuTLt9Zts893sW/sZ4f4yUa/mm/RtYzWF8kLFSf0RPVV
qwbltJ6E8/hqN4UFRrXAEI+lp5l3jXqdIS8/DK92fZWJqp7ZCT4nKWdG2rHSikTCCVfb/FqKo50+
xpVgx9ZLMhcicWaEmHIq5TO2TKk91q8GYkUQb/pz6DB+tbch6LLzp+Q4b5HTApSzJynBUzQ6m5Hr
aE0HBFcVXgHKdt+I7uqCY0Y4O5J3dpAkKiK0PjmUuTOZfl3djqYgBhCYDsKZjjINKltFUso3MREk
0u8mo3HQoLuJO9zgDMGGiUTiLEcJIqGym2E5ejSAtjms/UPQ1c6UCCyUSPk406GFmda1OoQq0S2p
YXx1/qfc9pwS8C+NXdw1QTxCCbriS1rrrpLtFEn0ir+eVjupGv/WaNUKWBoylr8DzZn9EjHntTM8
3He2oM12hstiK0ogi84UP0/UkmujG3NgGgbOFIo+t8gTqfv5liIxgc48l+5kQYgoctE85WwYSk3Z
N9ALxgrM2HisvfmoX5q3ZCPv2p1I5wUemq/+nGxQXFsB1KMJbb830VuSGgiuiu15ryxcSs5S0Gay
SDpjKcdNlLvtVetGHtnL10bov7Fq7toDuiYEoIIDrXNmIyO0agsZaylv+58UvLLu5IN8cpd8H+/6
TX8ESxna8J3IjwQPRALfxifNIrsHKw27UWLawM3U0k1C6pdG2Zb2IRwir5BUR9SRtEKHhSTa4oBw
BqU3jXkKE6ww60uxncKLfXApHgKv2tHXDDw4m3KTbRUq2FmRqJx90cm/p3+Qg96l4FdxptqUvK5o
Ygw8mmK3GiwMF80QPyt2HApstsCM8nm2JCtpKLEjikSUmwxXFA1MqXWoqeAKsm5GDfBxgXIHVBpc
Nrqo7aQkGlTJUi5TepFVAjneptp8DBJOAFxIgnkNcVizA0JdcL8dw0OxM7cYB3AvsmrrK3YC4qIR
I5cT2TYgiUZ+aikYP6NdOPxo85fzh2/dsJxguHhkRgsZDdiCYVjlqF3H0qESzdRYP94nCM6mFBot
G6sARAjGBmrYTp3RH0E7egEay/JWVC4tkoizJs2Uk3okgJP076U0OiT61mYCw7H+QmqcZGIyLy7V
8pxm9cjUoP2pgNCOmcnpC2O8KW4LVxQGi5SaMxlZr1gVZYmCNngm3WUyued1QPR9zjZolNZKwN7c
7OCyLo6taJCo4Pv8pChaVkgVSwYC6/KKDvtQZNtE3+cOfSLpUhSq+L6cPFPlaA0CB7X+fZs1uKlo
XOdZbeI4UpWsxPpoxbWt5Y4k4oH6D3X6jWByFzkQV+pFQyGBdj+8sDc7kLTCPzTO4Bf+tCtFjfHr
xuWEx60YnnFyzMQFHgXxrVdH07Mm9+2DTUbtkEvG/Xn9WkUDrToBL7iFtlK2vovDYtV6XAQlMlBW
cNPpu0aL3ba9HfNPtRgtcDhDo6PkVs0Uln8qL7rhh9bdJbkwWGEG/oMDWIBw5mVqraFTRwhTR2i1
zP3Iy112NfDUTeYjq7Y7v3arfnsBxxkazIMxCVLS6EncdIgykSD8n0pH1wO/BQ5nY4Yyk9A7BZw5
PpKD5s276mK+A5MKQhI8T4ChOPRElBPrsRCY8RSwLoPXku8f1eB4pLDFhiX74TjEDmvTnXfBnux1
v3qaPGMzXIaYN+CdX9PV87yA5WSd6VD1cQfYSX8ptTtFNJto1eEtvs/Z0yRHlIDsNXsnNW6ysPCo
Nu4sbby3J7QBj8KpiSwU+KCSxuk0czGJWuGtp9Lh8WbduGlAbwiDdcgG4qKryIvmzpO1BNzxYe1R
Om1JaV7qUunWxSAKjlYXdvFDuJglU7LZKGz8ENsIL7SAulKmuD2OvEHa3ThK2wGPQl1K3DxqDg3G
3Mip+WDJFfIFIhqv9SjgtCaczTGwwzYGmiDPMt3kaLctn0rR7C6mJueWnTM3oWwkmKYHaYv4W1z8
02h0Y/9TSqUTGHdtsf+Ezi6WljM7RUVia44gT4CaTrm/tqxA4OVEK8ZZGiWsWi3oIE6E1yGMXx6M
Wy39cV6K9WuziQMPbjgTJMccCOImq5w1iGF8JfqvGQMoLkuemp+jr4MHWHTUV4Va4HFH3RqKsYx0
4BH9QlU3c/lERbHgqtIvILjTruZqmeEugp0JXTk+jqLGzFXvefo+n+RN8RqAmhd8X+/yR+RXfEwO
elb7foe3PUEgKFgtPtfbpqnZRswwtiixToNjrf2IGpGRWLVWC3k4a6VrViaTBiDZEYOp/dQnoPLc
saGrBsactd9F/YwioTijhKL0kkQz8Mz20IY7SznKogcbEQRnbOwozCoLs119G0kTq24uG6ly7FTf
nD89H8afvKXwFkvHfscikOr0KJ4nDapADxNyJAVaIGi4o61TbCRXC512G+zNK/g1jKbKr8N7TPdr
HuPI0SVnEAVbArX/kOudLStPKpysSJquJ7lxjCQXtXOvxlqMqN42wIKFGRDv5aV0Ns0+w7pal0nu
sk5bjHNCnc7W2JDv04XunV/f9W08wXE2VgJ/dCOhqtJv03szvR2azRx+xowvJOLsX1UHOemZsZAw
rcO6SkTcqOu7chKBs3dGOhhDykh2cqnD/Ei1v62D5vnvlokzeHaPoovSZOF82bhqXyHrfkz7+78C
4e+MKZgjMWYIC2XT577/ohf/mP3DeYj1WxfmLGIyGdFB0sxZhmaIIjvJQXxk1h67dEWYIQSKultW
+ylmL1nVrgUa27rF4a2ikrQFo1mKsv4gWxfh1Owi+v28TKv7vwDhTkzXRcZoJ4yMKFQv4Pf2tBZF
t8Jl446JgaEOhV5AkCFzi/Jt8DMrm6XSRt582ocvZOLOTAl9w+BIduNq7qiEJiwEkl3pn1+4VS+7
AOEOjp3YY6wyxrPaUg7kWx491eGwMUVtKutKcLoKcxfvFEXNgcauwva0yfqbJDvIogyzCILzr2k3
NDVsDG4DVP9CmxnhqXpH9E5gydbLjBc3Ru70BEQy02ACTpn77PSEPrkpS8e8xaz2bb87vz1sjz/E
2qcrFc+cg8fLeC5beBvWl2XUjxPaexICsoAvg+gZWATFbVHcNwaqTBhUml3FeXio2shBt8cL+Fkd
Q6lE68jW6Zxo3H7JcYNyDxOaZ9wio4yLd+oq29ZTXNhvXLo/5eQWK8ltW9fGwUxHpuhV7JvGt4FG
l11vC47TKi0VI73//6u9xVk7Qx5pXFqw3yPmwU0gF3W1DeazOZI7X0l4fS7BC4tBEo4MonhRI866
hVqAsyOyMLUjEudhGwAchcqMB4b1imIwHOu7Vb3oIBpzua4xYNe1QT6D1x0Ork+klGbM6EpGgljr
0U5/VlR18RYd1Kpz/iCsHzsQdf4LxlnfMB3bjFLGAbeZUBtUbnvqxHvqacgTouDqPNqqLVmAcaZX
jmrZrlhWyEpVp9epi4x9X23Pg/zHdp1E4mxvOI6RrYGr743PvbtBlOeDojp2MCDGr7bgwD2PJxKK
i19Ms6LDZMB/KeZ2lr0ouJnizXkI9omPZ/q3RPxbu2EEahXKzNdjKoSjJIYvoys2GsJDP/1QZvXS
mnDfVYXPt+u25ITL2a5hlqsg0GGTpZ153X+LXDwubsH0zkbt5F50+ymui5N+8C/vfZsWRGuhHxV9
pnRf9d8yKrKP7DefW0vOYKmzPoelhLVMMpccGPuNfoem7/+RMk20gpzdisexGeeY5UGvzXvthfUE
RZvO6RXkdxmnnaj2bjVgW6wgZzsCAxsWIn+HnHX6hMG/37Wx984ro0Df+ed1o8cA0pHFTxhN48i2
O0ylm2cP50FEcnCWYiiIpc0h1s2ojpL2tcxFfUbrUrD+QLA+YOoIpwYSRUNVEkOK1KZeodD7ltoe
2JEFdTgiGCbnwnXQRBm02cZ+TBh0G+bf9fyn9al2BozH+1cUbs+TSq70mGm0hcFVrplLrhJIDzLN
vozzILBE6/tywuLcRaXUjSkxytA6D340PT0mGEbzma0/QXBbH+pBb7bszhn3yT4Yo91oiUql2Sd4
G6CjPxR8Hbj2qTxhBw1TGY060C4zU55pRHckNnZZOTh9aL1opajHWwTHhWQZZk+oWYNFw8SgfVV/
AZOhm2S9R835uuoEXD6rOdGlcJxmJxg00eZljDnA5p76qq+6mldikI6uX6BkCsydoqTo6mPPEpFT
8noMhylWIB9aLPOfg0dcug397rsJVmmn3GO4dHTQBHZ87WAtMTmlz3rdaLMOUpbILRJ5H5PXfhIU
Tq8p+xKDU3bMHIwHawKGNX4l+fWnHoKX3+c0PVCTdlZ6rNvQyo8d2irmuBVEXOsiEPDuEkMB2TcX
nOhZkNGURhikrDxp6nUoerRY34bf3+cjk2rUcj1U8f2kucUFlFrbSH8+bw9EEFwQgkM8jUMNiLmt
HU2+y4jsyCI2fsE68ZEHxmlFg0wAotCLTnqZRVytTFU+WpzTOnGHMkUDrY0RIHjcCe+m9HnuwNtT
XhFR5ngtUNTlEwx3EjUTdCMJLit+XVSz11iYM65UW2pp27IYFA9UJJvMMrZV34nS8MyGnROQO49o
xWiVlNmA9Gn0DFfDoI6d7ptb1Bs8d9vPBIpLObmTqUYl1ewU26UNmtdpP7X6uwL+tb9TPO54Vk1d
jHMLEJpfZJjnFj1NpSAP8R/G+rRh3F2l7dPERgkYBLmfMwyBYNWmxFPvrd75/AvWcuU4gzCmclfM
BoTqS+0IOviHOopaZwxrgeERKDxfodeHUz/HPXCCaRdqm1qpnc4+Rq0gvvoP3/N7Afle2FmmuY0R
jIgWnvKreDfvBoc8TL2DTAFqXehFdKlHAtHW3fkJkh2FRUzXGW3RFQn2bFDSfWbNYMy4SoviYjAp
6s8EPkhg/QzOcMR2BKQUPshE+dngqSRxqKjRZB0DKQDMidWtDxOWCxoGKCLFXk3kRa1fS/TClvPm
/GH6D00/gXCabhS0wsMMQIyvQfZWV82yvDLKQO7LPbuYfy5COAFymq7KZLaqCoBzVmznyJ+bwYs+
58MVjIYFTYttYHThe2XAzMK8VSn2R5FKCr+kvtiKKCJeteoLDM7a1V3Qk6kFf75ud3AbOwOsb50e
OmV1G8bfhiH3hRx9q8d3AcnZvgkTdho5B2Rd1bsxcEx58nprcppR0Iu9qnsLIE4tArB70zgCkKm9
VsE2iL5OwtTyqm9aYHCagNbLTGtZrChvjS3qkXdj4oLwFlo37WLZETEgCUTiCTMixTbRwQ6RCJWc
qd1UxU0mFwIjtJrlwivTv4rHE2X0Mc3iMGGGoXPVCM+3mhfslasgBfu77qYbkctdbcVgPawycrB4
NOapVKQI7yZSiYYPu3BaFKt54ZXqGm6ysbzaK3JUkrF2QhHs+mKeUDlja0cYRDawXiNl3ASjm6T3
umiK0H8s5QmDs7GZZZe53AEjnK4ZIXKyQVaDbBQdQxYUWCYRseL64TrhcVFaGqsYxpEAD6UraJ7G
zSzz2nbcaKogdF6NahdbxhmnqSRk0lhZsZR8A+XhIRl0QeWyaHs40xRUekKLmBUuy6DGDp4t8h0M
hAJdX3W4CzE4Y2QHmqTgEQpPQ1OzKVQYwCa5rOTES81i3yNuOu+qRNvDmSRpTpKw6LE9hTF4gX0D
qrQoqzbSvD+Ps+4SF3JxdonMKZjfFAYkbX4VSVo/+texQegXupX7P7xkME3+EKWfEPkecSkOGynL
gaheGiZIRE08s1keaiCse3kjg6FIlBtY1Q8Vs1w1TcbANr4lZuxVFJqxojZ19IbmGCdOLprEvaod
Cwhuu8pmUFqVlVMX6HpzRwMUuXltNp5mtJ5uTK95JWJ1XDeFC0hu42Yzrdo5w5ve8Dpuwh1GmXva
VRM6QYHUOEZToLfIurMHgV6ux7onWD6mViTTDkkPWON2PMYH64t+F32HTbxSvWmnf8m/C9vSVo/C
ApG7e7dS2uRJgpevxpt84mabdFtdxJfDTrkLj9OrtM38bBsVgsukQGl4TkStmVGBP0NOXFPjKHXa
YWsWj+cPn0gyzuZHRRzJLYVkIN/HrK0063ypb3eJrG4C1RbsnEggzuBHVklSnS0j/T/SvmS5bp3n
9olUJUoiRU3V7M527PROJqo0J+r7Xk9/F3O+E8u0/s1bzsAjV2ltkAAIEsBCGNjLrZZ+NlVMFip5
xE/YXEpmqxznOIKhjdpwIP0F3E1+A0+cqfjAdmUxCdKSeLZkoGd4DpTVQ0doitdmyr/bKANLMJc1
fXzF5mwwpPUqJ9bkZown4Njq3Fz3+z66kCnQrVdd8U04JoIZwBZGCT4XxklsCCoSTgMHa8BNqR+d
WBHg7m7MBkIKYNoKVKagY0EvxpDN7lgtwTgEoQYWtbpWXbr39+ZJHGlvQp5VuKIAq4pAdtceTZO7
o/n++ubspowx/efPokm7k+kZ7lYhUEocHkcTHYfIwjN/QW9sdlDFSrsdcls0SbFRtMWMRRQYRPH8
4IT9rTFFtZe1mafX45GMhlfR8odOGlRKpuQ1kcdGVLG5G6syxpRkQyXSNwRj7wccMdVNW9924EcI
311fVnFmvDiaN1BSkNNWk1P2IouTWR1/Q5bwpkL76K02WHmQ0ll3Z1qhATkHIbaBG82rBOUWAcEe
pg/KHDVd1OcND/GM0q9v2iF2CbgEnfJhHPx+0YPrku5r6R8sOQgZxx7tmjMkXeGflvg0YShkQk9/
ByJZNotDg44dQAr6OA1fyvbABkXT9r5lP8khWbY5FGHfrYBA+eKHRS+CJqONW5LwsMyNQjv27yjm
E5hk2g1rVlLmANMvGI2GrHXmdT6obwyQqEa+ii9YxEwvlfEJTTJxi+X9WKMnPaggVod6AwyF80I9
bzGeuHw3sNwlSAMrdFB89AUoKLmpiW5bgoL+58bWaI7ONfFkCEaBBM/kqne73f3afF8KFGNDM3Kr
h7Ov0Vpvxa6BrhU0kigbVHf1e4MjRYddgQkHZo7Fi9jNjIqdsvVI9+W6eu96iz8YGHz4fK24hTHo
9QhZ0MPJe7Q6oZ4mL1wnua947lrVF56qMubXt8eWe6HBFMCLWbyn6Zh8W7HiDXWcw3Wp9m9EG7Ek
k2onXg9pAbHYx/wcHump8kbX+TZ7oo1dPe3w+k7ZumRUqAOdE0xYxEsu7dy6/zWYn9bxw3WZVMsm
/r85QmKuTckkUjIdSe6pjUnPGDd4HUIlhvj/BkLXkj6KKSA0+z4tDtx40wyKKGbf/2x2RjoJi24t
ac+FGEH2BhxSePUhX0WHsn7KPdVApf0QY4MmuYIqmUdzEE/sxSfzABrdC3lnufqhDJwvqhuqEkty
C/Nk8aUPgWUOmAMxHG0bYz3THBVB4lV67P2/2yzJO0SUabg94t0uKd+AL6XUHvtaYUa7N+Kn1ZOL
3ZvGrDAWAGrtaKu3kuLI9TlBmWvtmUmDYXLjpDhs/w/twGQOBxUVKKyQNJCzoY21BiFh/6hfRGNp
/dkO+gAM3+9e+aaA68d/YJIq5oSA+ZYjIozDi1b5hX3WLMUmiU+8PIqeICT9Y+bAaCYK30bMvSIo
w9TWGS9ND8qE7b53eAKSlK8YrClmohuLhQ9resdVFxzlzkjqVs7E5BhCgeuaO/r2IT+wL43m2ncO
MrPTqVPxxe67oj/yyJ3nWTmwdNZEOXDzYzZPRf2W52+vG5Bib2wpsutIjknfoueFpKMbTidNsw+F
czCswbsOJNb+ihLY0mGkcccxjAGyVNrtsAZ2USMthsnZve84b4Za4WEVmiB3j0SRFfWDYDtcwQfF
tXcaUaUMVHsjfsGzY4KG6ZJBFYb8nwwEYe191J2vL5kKQvIDSZaHJfYDOYJmcpvifWXjBVUVd6v2
RbL/Zq2MUSsgx7TG6PNLltGN5yLgQxPQYr2bc/3T0KeKAFwlmeQRhngJ6SoaiOKFeLzEHazz2up4
fflUOiB5A87NzE5Fb2EJxz1GhstV7J27PfLi7eZ/ztOW/EEeDf+rZbeRxQn+pYzLjuIKX4JakN13
Z+P0ytHOG1i54aIb7LkzhV8Ycl88dQueujw+TAcLTZqRb/+8vpCK3ZIL/KpBs1NDPCAl7MbB5K/B
8MbhVbrObRC7GoSj+fi5OREzWZpK1MFG2ecc88vQHdVZX18jxxOGZLJzu1C8hgKjWd1Kv6GrVzmv
KTCgBrg0dIcyZPeei0Hjdlp5hIvlmBqHaDa8lFoPSHdcF2Q/ytrASM7Uyobh3y6vBGRc4LmojuYb
kvvVuQTLhaYIiPe1fIMm7Y3W10ViNriCpecs9qy3v7N6ULnBdMlxqFziiQSLmlpnV+82uNJ+adGK
R2RRfj3oX5L6XS16uNfv15dy10lsMCQf21tZP48JZGv623B+jKP317+/614335fc6xDldOHipaHA
pIx1fbCHw4TxSz2tvTBH3f+rqk82eJJntZ2wCOseeLz5Ps1vCZiY9UwRM+ynTjYgkmeNhwLzqE0s
mv1+9JNTjgbnxMvOsycaGRL/p8L/iN/8InTYwEleVk/rucfQG/gG7X1U/6imt1FnBZ1lupFqCvJu
OPQEJQf7I6ipGquCZMmqfbDy4tzymbjMwuFRqhJfv3P8V+T6beWbEKIOJ1BZiycv4855b1wMr/3Z
3hqeaAyZ3d4Fv0t1uwb5qfWG29ZNL6rLmsK+fke7G/ykS4wQYwkRzZLsSIYjjfmhJ6frBrC/opQ6
YFVxKB6innvEJcqMuDcBwioQtjI63jbT2rotgr8Co0Svg+1L9AfsRcDc4YUosrB91rIck3Q4x3hp
09sx+DsYycsvoWaGpai+Cuv8TWeA6j5sPtKJfXgNDFrlkO01QSot2TKGBTutidHvAQkxKi7/hPS2
16kaxvcd4BOIZMtRm1Z4YMOFfc2+TvbHRuWQ9l+hGNKeDmrhMDtI8rB2sZC60rFY1nH5pN8h6/kP
3MXgDWAQwotAelQ9t+5q3AZQcrkd0Vg+i3LWOe28QuOntIk8ewC5Tmkpdmh38TZQ0g4ZGW/bZgTU
sDr3aay/L2C0r1CCDYS0P+ZYW9MsasIdvBWi7nPFQBf9499hSDYK4vRitsRjZEaxYpivlFYuSMD+
CkR2reHcrh26tyDI8mCtyKX+cGJFDmF/OzB9wHIcohvyrS9OJzLEonxwiO949TWO/rkuwr5mobAT
xYkWZzIFy4CGuqIvS3y/DpEPxkxQ8r61c7/UFU5T2MSLk4E9AUnxXcunlqN/T2yIi8B+Xb15es0N
2TZsGzAcT97SnsfRNC2DMMt+RKUl/ZGpeqd3ZXgCkPc7MWkUhyIbvKQXq/Tz7t1gBK/Yjw2E5IeJ
PXY0FhDFZH/Q8gZNYcl4CPP1iJnB5+tY+28/GzBpT7JU53Ms2m17XzTldN58io4W+NeqQ3RQldsK
q36hABswKeTG2C5rzluAIT1w6eo0MPTUy0L+BpUyXptVXqgpx/iKLMc1TGFdm3DAWqzSJjkwm/If
mhyq7t0Y3xTjeU0v4EzA4KBTpZr7rdIR8f8NZBw15aKJd/BJ44U7TdydMCfUK+miCMOFNl+TTToT
poI1rFsQGGhRe8lD+3FMCtPlyFa4mjMf2hXTLpvlEYG6e11tdl0GkuoYVEIMHOHSCdGOaFbD2ARs
ZBW5WvVjLH9N7a2t6nLfD8k3ONIxAXKMukL7A3Byn4uKcCsIz9NDGXvDo4giMRVcmdfc5RGgtvCF
nGM8pNxbv5bZXGOKp0hjhEcQl19iH1TND/OFu4Jpe3LXBzAd+a8hjdrCSpuZmdbSFBVcV9i8wexs
l4z3WfMqhXkSTdq3fOEhyhWAMVQ/GX8ch/7YWl8Nw8/Lb6kONidV7efu2cVNneNg0Q2MV3xuCn3R
RrFR4WxJw2+zObqaqqZp1wQ2AJJ5O3QoSD4WeKbKP5RW6/MUxaXErexLZt6H+S/Sq8Yp74d+G0jJ
vM26MjAdMEd2hvx5NEBpIUeli6uD+l1Tq6RqGSXdqJLKiijHydlRtxf8N4Jewg7szM0Gbzmwg+jY
VFX2qUAlZZmibqzzBKBNU3k62gr60b/uRlQIknmn/cymccLmdZw/4DD/EI8qIt39A26zW1JEYPV2
GSJ0xnVjcKNTfSi8zANFcx/8O0Cwe00A8gRnSEl3jSxO0vRYtIlyNxu/WLOqgOv/0D9GMVkJMZsl
P1y26WQaSQSJUBKcvNHc+Hd9vcl8507UV6mTafvb9AQoxQiatZoacwCIuTmafmlVD3+75yWmRP0n
kOQkMgLmxtbAmpHCqh13rOMloFU0ha7BY02hc/tnygZNSLs5ncfacCYUuuPmJt4nUAiBh4nYT7wp
91YvfmcG2lk1VVIloOQxspZOqbYAsp1r0GR5k6F5o3G8bkwqEMlH2PFYFCgjRKGCgTkN6Ku0dG+w
FCH8rio4Jqbk2uAfMn6fnZvFAzPGYIHhGO3O0+pSDHhvVO9HKgTJJ2R9G5HCAUJGR+S48C5fV4ro
RQUhuYTGjumSGYAYx8uQfIxaxSmr+L7sAxbGW4sOOPT0pf9hjuQXY4l/fbP3IJiuoyDVNhzMX5VM
BmOls3FYERjF/FzXn6mK1O/3PUYOLbcA4gdsNjoZ5xCbAJvPweXgNt2M8tflkrbhac3bS8z7z3lN
vFqrQ7fj0+HvpJPsBU8uE94GAJ5QN7PPTqK4Ue+ZylY4yVQ0jnlIdQ4FsJPOY9xvGwzjNv9yi6Tj
UwfpQJETgFDjE3cuVDU5dPdk20ohWYqpVUwvp3/PgRKRcXqoP4exO/wYg+ncKjuSduNippu4VaMK
yjDl5q6iXBpW5pW4Ks4+8fPDegB79nE8oRBm9UK38KNDezedXvPytcWVjp8QlJIhZmxAFfl9ZhyX
4S1bH1is0Ll9nXiSTrKoeNQYeIKBYtP4TCp6XjTnpnEyhZcWqvXSrp5gJLsiHeWTLnzDHFmu0R2y
rnGT8D5RFnWogCQb6s0lj5IUQNoJg1fi0Z0C4tPvaMsA2SSmh2B6hA/2eP81z+/b3ZJsa8EwKYvX
QsAyPOZlCE4yfiwHVbvEvgN8WkfJuiZQYmSdOIhMbTjCl/vN/Jo5XFtJJPuqOAaFmGKrJgsXl2Vx
G6vwzcHPpkVxIKn2SjqQHHCrdTHmXAe2c5fkn4bhg938KGOlxxAvR1eUT66qjtaGtCaFRGWkv1uq
Hpn2+jA0YIEyo3tbK9+v6/jYMbRhZalfLKrCH4WY8tBePtCq4DrEXKfS05dj6jxw651pvCJbvdk3
eWiv04+mRsWtgnbzhYL5rE9aN8zzw/VDSuEwXuT2M860UKhHHB2j6TRXDxiqex1iN9Rnuo0AmNnI
NHFJMcKU6tQIIUrp/CY9BYuWl2jn0ftNXHCqNdf8oIAU3vSFjhCQwaBxR0deQzIsfULJ8DJhk6D3
vweBom/tnXkUtyX7/Jo3DxQV/AGTTGxI8jq1pgZHCur7KYZ+Ovdtcrou0e4+bTCkNUxrE6zRCwRa
qk8jd7Xy0ii7x8XhcGXR5K67kpUL4RwYehm19002f4rMlp36jukBy5jtcw1DA6e1OGcryy4dd6JL
j9bRnzSLpjeGFqtu1numZoO1zLKpzQ0iz8TT26LP4nTA3d24VOlRCx/D2u+Lb9eXdh8F72QmxeWN
/lbfTZC4jk1tD+0IJ4yGSgPjnu1vpLwhaXAdZncgqE2fcKRDc02bdXEaSDMf/PCSBK4WFKcGtgBC
jYCIZ5DVq11RrFi8xmfZlJvEQS8bHgSlx/iOdk1ljQsesEChHEXuDAapcUVeWSXjnm/GVpkwdsvA
o6Nkd0jB5JSvKJvntRedzJMWVD+0r9ahPzq+oYh/9w7PLZZkdqg2r+LMApYOYqzWeehVp/NubGpz
x7DQJqRbRO4AREN+lJDEwo2XgOfaCgSPR3RrDZg1R0FpqAo6dhVxAycpCJJmNYk0E1m4DABW7PV8
vh/B6akq6NpfuSe5hLPZaHxsVz1aegDEu0O1PtBQ4axUgoj/b75vrm1orATfr9L3ZUaP3WqcRu2h
Vw1I28NhtmEZyF47DpPVGoXfiTFlHQ6vufG08Bubj1NLXFyNFaHNrveFAVFGMGYBKcznAo0h4ayO
eggEooumcyOMsab/XPcPe5sCguT/MGSCMXOuFz13gOHE/WOrJYdBb15hMVsIyQ1kQ1HkqTioljG5
sW3rLcsz77oUu1vCGWGWbqO9Sb7Ss6E3KAgmusBI/hn5fKwTjHgyw08drV9RT8I2SJK15JR0idMD
qV3QLekz/RPoDa8Ls7vtGwjJTnKnolWHqDbQphtaXYzwLh8VELu7voGQTAWZd5R4LFDhAc/T2mq5
Rff5uhDC5cqnuo2MO6FwLXjtknSX8aTITRPHzoBxoGnjo7PeW+qvTfjFalSNbfsek9g6t7mJoRty
e0RYjrzmzYxb7u16sIIV7fMsBs3yHFT+dJpUjMR72mZv4KTVi0cyDWU6YYOS5jjm89cZNEuYR3qT
261ipsaeLmyhpJOtM62ptQXUFN3Z2mMVHyNVYnlPF7YQ0oHWlc2wlB0gOoyKLeh3W6XPYqtfqsLT
7kiqUFY6xpkOADAjjmGSRdCm9cnW57d6kn6ghnUfZngIs4vzdQ3cvQBsBJNLv8JuMJuuBW74UXsf
Hge8thiCuoy53BWtR1xFv61YSblzouoia25zAGrOZbTOjaOQSKF3csNEtBhLEzX4frSWPnijam75
Wf2hJJHCnSq0Tq6aYaSH1Rawpyb9bMWXov6gbNvfhUBuE72oJkWMIyl2m86WVRKEUWU/nJoCtY24
PlOqKZZs1w09xfJyPtqerLkKVxxvU/2pi88GR562qt15ussbS3Fc727/BktyC72epVpfweWt8eAm
DiZzTqq5vLurtoGQVg3TfhMtQVd0gMHgrtO9K9r70g6u241KDMkfcBbOdTYCI+rHm0SjJ22uFfol
PvHCI2zEkDyCQ+PVjA2slN1e+tGz7dDnc3pilZ86mV9gFN51kRR4L4Ic2xxahCBoe8Uskqhix7V7
pPCmdfo1S2+JdroOt6t0jsFs/FkGorfncVvb2ZNezTAfO0+OSfuR89hFDZqXrIci/XAda9cnbLDE
k8Qm6E0L1M7WK7Cq/lsBCo/2XhsKl3W/rsPsKR7XIQ2CKwcPROZzmBITAa1qQWwdpaFbWx5Zv1Tp
x7/DEIq5EWWMrSJfdGC0EW4fSXIZc+2rsktdJYn4/walKkkc1xlQqu47pim7NVIYy+N1SfYUYLta
kicwwUDW6BMwYru/K0BApj2SNvHWZfZe9VrBCa6KYiSSgdq95/KIF/GwSChO12kqTknhkihK3KXS
iQtOluC6YLuL9wQmH6mlbvQMT5FIMObRYSF3RRUe7ekVITbH5YphghjGZsjlwVGURniQJggdy4ch
vzA03JtK2pO9p7otiLxFUaYZi7jGg22vyjHaUNyzuY+qdDGpQL9RAe6u3EYoyXObacowEhoq4Rh9
4AB0jmKwMdJXnEFbsYQn3Gh3lC9kJUK7ebn+zMEt5S4a868rwd4BscWQNK7rIiPqOPan7u1vYZd/
wU3i78SQK0XnJNG7tMDu6MMceTTWCswlVV0bduWwMN3N4hZGisnX63LVzCrrY8QG2mdGbnPVO6Li
+/Kp44ztypmoRa35KSvvG9WM0V2Vevr98jtl2YR9lQlOGaOL/FqbAhC2H5I2/3h9u/dOGL6BkU4Y
ns0cj24QI+tuNXAeVYXPu/f6kr1mzzc40hFTzEO0LgJnXA46JnmxVFX9o5JEbNjGOEgWGqMpitrB
HxOEMXMH/k+xEr9TsTns+n9BHqpz4qDISDL2eDLKsGaogsxQJYv6szcRmTVEuFnqZnOzeGuvGuC0
K9oGUbJ7qpfJXHIhGupwwC/Es0P1pVt7xR7tqtwGRjL9MbFXvc9ROuGQ2NVjG6Ntj4Wq/1ghi1wC
MiMAtVcHIJPtO/0b4jSu1YDeQzVVfV8YFKvi1AQPmfxopC+OUZQjagCQbbCi09JdFhJct51dFyAK
U/8HIWkc1crB4AkghvDz2H+zasX395fq6ftCxI1GF5bTk7FG3VJOwVudf7eiTyaoyWbevCKCBrvk
H0HED9kAGeuUgVAIQKR+a7SfHEyiyPVzWf1o2F2jftDZXTdG8JiDSivQAEgRtN4aRZzYWLf13vzB
LsMx9OubvHXXC/HQKXY33JDz9Z3aVYYNouTlwILGO1pB6SJrOdmd4S7Ii4dOr7ga7MNguI5lg8kD
XeLP13FCjyRtWiQ+U+MTIV5YfRgzhU7srx3H/FWGGmwmJ0MwDanvw1hA4I444s5Rp7NisXYhxNMK
xsAbVDcktcs1SrPWwIsuz+PuqJlLdl6s9DWvEHyDIulcDtL0AWkykRiMUT8AwgNTNLXX/it2XuT7
DGYyVOdJ584crZjuZSJPXAguzHXWbtqsv83VFQRCheRbL14okVRE2pYgJ/1871kYVdRpavg1EAW7
9GCeuD891DkKnwtBMKrYpF1V28BJNhTbNBrHEXnV1oxdZ7iUeN6LzeP1xdt9et0KJdlNXdEapGKw
VOvIL6KwqfA6Da2qqyey3qOKOGaXGnaLJ+0WmulTjgcKeAbi0vvlU+mP5yzoe1d/P6MplnzLHvJL
p7DafX1/2jnx/433s3StGYmog+5Sw60y3Y0zhRKqECSLGlZCh2kGAmeHPn2bTKpc0m5IstEGyZgw
Zi4dRV4B85/Xd7YWunm9Hu0kva1wPzArFQvT7uPrdp+kEAip/LkcY+wTuq+OpZ9c2M/o/PtqhRq3
4ka1Q7vicTBg6BT2Be7M5zuUTgMqxx3AJWXijuXo1iuGrt/VGIXQdz+v6/yuYW2wJB8+jG1dc5HP
csxoOQ10ttyM9tlHa6I/riPtHu9InKPi2iTIOklaQZyO8MHEpuXVh7y5T5yPWvo2VNUlq1Bk1TC7
Mu6FX8Iz7K1GQEegG0ejLQ5VMSiKcnahHNQ/4tRA2YP8jMS0KLGasoMLLH7aznl1biKw8cz0FVkT
pJ3+wEj22qFImYcMGbSuWNxl/EKW0tU1RanUvuvboEi7U2adYWL8ONYtII9i7IHmaR/pUfczX/NV
3nzXoBwULaPzG0e7KT+YczskySzqz/LH8fF3M9eD9VA6Pj2aIMRevreqifG7ZcxbRMmmotWK1zKE
9rFiLL4tDhuCYabOIbPa0Vus0dfBExWUQ29i3qJop1k7Vfnqnlvc/gTJ1HKMhq2GGT+Bonww7Q2P
qsZj7xmzozNEMpaO/KH82FRRVqeNCGVC69Eg7+0icVv903Uz3pcCL1moULHsF4PLaRs6SYRcVEDy
g96ClMVSlbTv2ZUDfpn/ECSFB31ON0cVEHpwRTvJcDuu0VvboX44F/4rhDF1QlAaZdsvZvv1a8hY
u+LtfonMYDBWnzBV0mZXmg2EFFM00VLktgEvoYPMeU5FQ0ZIO5f0uvt3skjBBNXTeYoXpDrsKfbn
0LqQqj/8HYS0M3ZhaqVhCIgkug+15mPVoDbhOsa+paLRB8X9eM1CbPn89GO8X/t4QS1ZmDxi/tRB
T1tPHwzqpu2C4XqCF9tcMdUtfLs2oXcdfNeAqA0Lgv1YcOzPsZuItUvewQtGxhcSt4Hp3OqRakLF
rkYgakY1FAeEHKPTPAMXVA39XkBH0IkZ1dZlFhlQW+HU94FQ+gfjYOjpl4LmKl/tqtSgelaegg+V
mYcix4PNHM2+3eQKU9pdOtSSgd5KJMPk07BI8tyue+Ru8jI5VrZXTTVmXile03cl4tALAIGWTOaf
0qO4GctQFOHZw9uK/0KqwF075qeq0uF9INS9mqiKIi9oXbK8IAYaa5D91tn3jC4/7A4jGrqMnil8
3nWlE1YjX6Uw7eI/LPkqhQZScymFVSVl/qbk1T/Ropr0uxdRbiEkTcjXobFoD3HaRYzdrOtzD+2O
pqXxSP1PkaoGeO0qA8dUXAdeFU1Jkg2PmJbQOCNseC0rN4nOy1L5TeooXIUKRTrTWRFX8zRB5UxW
+Izkl7L9mcb08JrteZJFOrazJakdIwYK+OTd0kBOalDMpVPIYUl3aaRSKDdqZHTXmfjj+j6suBfR
n9fFUIFIKmA0eUeiGFsyRu13O2tPmGpxykuiWC0VjHTchdxOx64ADClML+0DtuBQVRXh7FqnGHiP
WiwM5pVLOsg8phqz4QZyFrp6+V2DIw3DY6qaXrArzAZHWO7mqmyE/ZpZGXAWdKx39Y0Wjl6TvmbF
NiDiR2xA2jXGSDgDICNSK22TfR/bxO2WWlG4qJJFrOkGpgYJkm4ugCFVcqxb4lW9c5ht1RCEXWe2
kUayfNJbrC8rWItF7vT1gahGfO16ss33JZufZl5HqSm2HlFOaHenNtZdvKqfypXcr+agOEJV4kjG
H+XGhFLfFaZp/NMYxJ2Kx1eYpYPCeSS7LesF584ckTC3ZsjDKMuPTVU4blMtqVs7Km+5YzSiSRDW
whj60mVGHKSJUO6d64htGEZDdD3IZPRgoD9i1S2ECFciHWhMR66IClIv5COlRaNTuIp7CC46Wfct
sQ1fW7tzHjeFazvzx9bgN3pPfnVO8r6YrGNIGv/6mu5sGsNcWxCyodAYd3NJBzsrKrs8Rd6Y8fDQ
go03YYkiENlrHn+GIemhWac9eDAh47J4RAxjLdB2mXhsQBbJTT8JCvr82CpcxR5V5TNUaWWdJMmY
VQM1v9Unvz0bHuIf9wP362Clrn1cg+6hVo7V27E5VCOj1RPVqJb9orxtiHSsZgJnHodnq56CFQyp
ICOiBNfYSNWbJhZOVh6MdED5hwklQsLkuZ9ajAxzos26DwwWesw46HkEjqhj1uZBWd86pSo7v2cW
Gzw5Ox+hMj7lGvAKUrlL4mnm5M+VZxiKQ37vzYNtgaQD2C5JBsa2tscj4lfHjW7IyUGXglucUaFx
UpZvKpbx93vPxt3bLC1Ho2/6oBxLz4792v6QoFYQRXfuaNz0TEUEtGdzW+mk22cRj6VT4AIQlOm7
orqvXsGF9Wz1BP5GHsz9bEpw6OL72oGsPsXEqvA7ru+KC+CuGGJYEYbb4ArKpcN4iUJtgEL0QdsN
HahFh0s7MoXv2NsaMOBw8OdCyV80+DhWj+drgWGmSG+2VXivJetPbV7deUm9t92Qn677w52jHwxN
IvuoY2DPix4cBxNh08H4HYw5J5wRXj/V70Kmyg/vwogKQcyOx+LJVfIrjZwmzcseNDH8JqmjQw+u
EHcCd/R1cfb2CPfm/3Dk5tV0tFe2YKxyUFXDZ80Z32Bqln8dYs/jGRjxBdYnlNO8qNoKh4QV/Qxt
05335AOean7zQrcn7qgeJlVIUliWL1YCss0OXiEnd2w6EaeHfgdVeRomVWy2q3gbqaRzsSj6GjO/
gEWcu2k0D+B18IlmIoLGc2T+LipHxXm151u3yyh+0MZoh97hE3p+YE3jfGH5qXA+xv33xagU27Wr
eRvBpDMjHtN1qThc6wTSQiM7zmx0E1VmQbFT8kFhL3ZiZANATIw2jh3mJvY5tM4W2DdXS0EetBte
bFbud4i1WTlaFKWJ3Ewf4Hlo/DEFd/ZhvuG3ienZR8O9qKl9FFslnxcmGZMOdJ8AdJxL2P7U6feu
CW9C63jdsnZDmK1k0kHB+xat50LhcW0fvK5+Y/0SjMBiLnDUnUAFid4aEGG7avIshZb8XvPNmjrg
rAHrGbTRIh/S7pxaAKkUGr+XRwGb6R/P8TvluwHJkraZMYsGquiN/urnv8nrw5OgUZxOqlnfqk0T
/9+AlXMyGbUGN5Uln/vaXc2vYX1nd6rIRQUj+Q2MkVsylkA3eh8dSSBwjjABgE2uUXrjpbqdfOrF
mGvmh6XCrnc9/WYxJf+Bh4SYDCAXCpwRLNVMe0A18Nvr+qiCkFxHu1ihzkRU5lSpN+ktznzF8inU
Tq4A42yJEEFDI4rqjb3eZu2ZcYW7UAghVxgtbMZAPrFO43hsjY91rEq4q9TakJ517GXIRJ05NO3T
FNiH6hjeYrzAOfL+v1juhA+Q7wAbIzIkH1FYHWvRlIrj96iHQWm4epD7xd36NuFIu1dgNuOKuE/l
lgyxxBtTImQMF7CfYpe4lxZe+Ms+GY2Hg/GQeZa7LAd79TT8y609+/xXKignHaoyHC10SPdB0uWe
ZTxiYGNwHeF3zuTFglIk3jGMHfPCZWbftUVv/pwOGFvbY8DBvwlXTMoKdMgTOMf5bvFReXuwTq+S
bQMs6Q3LIdfC4HMNGC9H45/iVWtX8zfflzRl4HbZ5DW+H5Wha5HHok/962u3a74bBEkxqmzEAEqB
kGkmakwwUtzwrezddRCVGOJHbLSvrDDVIyywPz13FhdBxq81VlU9qgSRDou8zsOhn4ABLgp37j/X
5AvNU0VsrgKRjgqH8pHDTfQBnXOEtL3PnWP6iqYuVOo9abN0LFgT+OTXaIStWh96++20/vy73ZDO
hFqnU2VQGOSQC6bwxjgz2iqKR3afAzZCyAX19ThkUShMco78InfbW8Hb5Xh4xsljBHkmJp2o6ooU
WibX2I/TkGm9BcgS4tAOfC7z4v/V0lHJ3nsrWnqzx/7P8/u+uTD2d1sjlzmzVutJxPF9zNr1MDNs
yFWNjwoNpmIRN6ZoO9NqGTkWCY2ebqNHnlZFflc/Xl+n/QD/SYepZPGFnlVlk0KQ7leXQ8e86KY7
Zsfh0KKEsnL1xAXp5Un1er4byW1QJR+AQRXjXOpALRs96Oo+w/RPK3LbcKWBTlVDQIUdXjl15HdY
C5O3QisEWj1Sf9C6S2LeTLhkrkt6LM1LxxRhkGrrJL+AO1OFbC7stsYkcDv7GBXfMPZZ4eF2X7e3
hit5ByS41q7NhQpqxce0zFyz0T2wa7ut3Z8qOzw01Po4F6M/obFZswtFOLl7DX3aQplhKA2rjNvi
RHXweJhO9M2wgg+b1R8G0/HiRfFWpXJTcg3BgnkAqPLGmkbfjBa8uRiGE9BgvThv6aX31CO8FXvI
JAdSpSuyFBbEG/QLQUiU3OaqW4VSJiloyAhJulgDRlSArlB7mIybIpm8yEzR//e5iHsvJAeu83dV
o7uoDj9Y4ffr5q/wxExyMm1H0MLbwsm0Kf002WC5NXmtUlTVUkouBh1VcWMKY+8PJagkwl/FRbDv
mG+1O+KxQ3OvKTn/VHJJ/kWbORlHAsh4KG+cqPGHLFQY+S6EDXYklLQgPSAT1sx6shZjisO/1Uuv
s7+nqrcXFYCkgQarGrRYY28y4y4nuQvWrlftzEYGSQFtnMLJ0ECG9Qfat33Tr8DJmHqWL6bWLqe4
cQs03R9U1U179eYiW/5n7SS1m9ANPfY1cCdvCpo3nTvdJZfQtz3wBCPiAEN1eVSB7mrhBlPSwpZo
eqPHwMzi1qXrO4f8P9KubLduHdl+kQCNlPSqcW+P8RgnL0LinGieZ339XXTOjWWa2Uz7NLqBBgJ4
7aKKxWJx1aqzrhTcAvg7egfC+J2yxW00Svhm9U/9bPrUh4lHvPrC+Kn5tJIksol7jO7gmCxX79S6
aeg6WnYJDYYuKh0kDaMbxeXirqUhUtHiuSQtqMs63sN0cGre5iTlkCxzg/ZLNBGDEF6sTq4LThUe
AgTHIN4GXpUBCheDQLQu7hqT9kV+n9Ov2SK4X/O8AFwNyEW/vECwFYqxqyDMh7PZN1Lj2JhfjVW5
rnNRHZhnBUa+QOXOMKG1wj48S1B7jLUGbmBp62EezbMpEc3g4VdCXjHYvF3LJnsYNRq6IX67ebkv
XZkuvTzXge2J1JcFBrEZe4OmhCGnfr02Pzb5wbIF1S9uMrEzhol1mRTrmHyIv59UmG1n3Gd6YKMr
RFK/DiIuDdcUPMdb0O+jraSMDyuo6aSbij0jmYeiu0uSu9NHKj+j3gEw2V8/gKIvlTM+TOHSDvg6
LD6rkgOlAnfFLK7OzW7K76cxRTYxqWBabos5DbBp1bLv2jw8tqlIpZ6bQ79axVYPp3WaFiWDVUsC
OXrjfjYwnbROvFFdPMusPaOwgv/dKEqBxSMoOLjv9KeKPCsx0xF0xF7e+nPStmug2VMpOAN5S7dH
eRexzarZGqBYpQL+nhXKHxGQB1EUUhJQklDBsGFO2cwe7AL5P3jkmJ4eLdZX1dIEa8U7CPYQ1Mrd
ZRHaynVdaGA7kTZ3pORLtdy2OWb9LpMgfvI26h6Iic9TkTVtNIPACe2F+9EsD2q/BGAUBLlJPBI9
nXYBXrTeozEfRzcrLY5SEBJnPWiXy9j8Xs2CyMNdOYtyQzE6DycDw4aYbJCjU6pnVWdR4axLc5jX
+XPVQebfSP0PmLPDYqLcGJsj/B1fSdaU88YgjqGv3wcc1adh+CYRDc060EA1WPGSvtehpqwAJiX2
t97UP5XL9nXO0ocM9Z3TUFx3wEyif6FYyvBia0akUU5qOVajMxbxPZ7EP6vz7OaL9jWrRfVJnkOA
AASbZMumXcxv/Txq8tKGGjD4w+ojWVwohVatoCDGCwg7CPZ5temo6N0KetpQG5UzG6mKFx9T8IkE
drDPqqWZK1GC6dJQ+5gdMLkfU7AH5b4V3FH4MNDHN2SCkjubr8XQK6mqVkFYAKeIKnV1s2PPAq9+
WRG2vELbCHQFWvy6wsqBTfkYxUMDFDWMQsyzCeOjGkCUwftI1WgPxISDuF5nGVOdQB3tKzerl4vU
UA+KlJylq2hACre6AnlrnVg63A1dC289rcd0lDWiuqomxgjnU3GIMb1Eqm82ye3TKzV6ntvWUyzt
YCAVPr2puLeIfZLKxAmt3aKkNSKQPTdwCPDWnm2T7GSWgtp/dUZK0++HxclV+8ycDXct9PMFcg7q
sAi2Aveetv8hzMmlqIk+RC1+CHnAvLPqqPr0gXz8AtEA6dI4U/EIVbiixhte+NqDMmfZVMmlpisA
NbpDKd2q7cFu3ab9enqROfkMGv6gKA65WcjlsVuj3ag0Clo0/XQhjWuPOoRnk8vcnKdgzkrHWpqL
pIpLQRmLh0olmIhl2ghgbBUrV1p1USycNkp7ueWTq1Zei/FZlTQ7WfFZim5PG8nZ/7TV35DReoOm
MpYJRRSM4VNUsIaXKNDt2KkmDzFB4K50JzDbHyCaDaqkjoY/m0moVb2sx5KybMEEBYnISYajvoTR
8ik2no1Zxuv8BybyYMIt+FAEOqhU0Ort3hykJdoIVQKrUhnX3OQCL1aCyMlxQkCgSosKq2a86y5M
xnrL1cxAgB7RqNIr0NaElIm0rWEfiahXvK+ExENXLdCUMeKRSUE6U5G6zNRxiEafzOkq7lF2H0Wz
I0QgTExJVxnqFTEMmrp7oqbOkoe9SByUc3TSDOq3IUy4kMeyN0cJhsj21VRdpR8QlXjz95nIYExQ
CU9q/P128+Pie5FekuUDO2ZvAuNaeZOUE7oBkWD0tidLt1uWe4No5Ap/nehkW0MB/5I9W1IFwi9N
gzJK3uVOkR0yUcMd/2P/BmBzGNQ+8xn9ubDC6jFhGDLa5Kglj/97cNFQo1E1A30Q70ZBVJg6SMV+
UNZtmztZ72/bJrnGtFtBeOExIihjFNUUUEap+sHb3d4XdrdsOmaD1GWuOamkenGbBlOu9JCTQT8M
hniEGkaqR2lyMHUwVxszvesGZKPkrrJSDD+QHyJpEjRk8ALE/lfRf9/duLJ+7NDMC/Kn1rfHypLc
LbdvMgOsDEkkqcZJsrEAkBMnCHZo8GfiwzQXaz1SSvOYb5jqXIY4Rm62OQ3SKTvDDUlwRvGch8ZW
2sCtQG+T2cWxrhuWruCmr66qV8rEadSzVSRHJQJhtjLm90XLagEkrq+gmyH1DkkFW5m3y/Z2MH4T
W1C5GakdNi52CcSHmvSf/30H7BEYHyhHI496eUEpab1qWn/K74joKZHv/buvwZyuY52YJOmBQUvl
E3Rg3PGf6aCF0TPSQj8OisPfMJ9Ea0fzmJ13a1ZmWEVLLSsyjAk+70fBzV4EwKTXhgq7Zg0AsXaz
pNd9JLjW88qjSEdQykXDJEqxbH6n1WZj1p0GL74Z/foKOhJ+6yXfUF30xCOmuNZQ1WUopYN0ztYU
JSg768aqg3Ferw4lm28iHT/uftkhMB9kBdNExeTowY80GT1Zppuu1Q2eGgSfhXf1QKfUqyXMd5ml
bAAHCMtW/gTdrTvSF4zB6YP1Of5ER3+IrnR8uwhRdOTiyImZTYopCVAlK2GX0i1BbHkFWCg5ef7A
PoVq1/+DMPsU7/+yOW0AmaLLdDnqK/FX8yPJCU7c3yDMRp31zUrzBSBbnJ/P7XmXpwdZ+pgfvKIw
flAqcmRPDVDG9XrTj6kV9iJRFPon2Hx+bwjjAivZpK4Y6SdJ5tzB9DRXTZrjJvfHxs7cIUmeNkVU
shK4gc10HhfwSbmW4HbVGPbLPemedOEW4m/S30tnM8eo3Jj2pHXUrsxy6uZyGQUHjsgI9W3Q3FB4
yxYCI9o+99vkkkCZfwWN7rQz8yPbq6Oxsg1KW0PhNoYd0eUWmMF2yN3Wy64McNXRYeWdRuPaZNMC
EkTccBNikgEpL1u5JAaSr6gNDeMbKdNwXH/+NxD65Xanja1kcSIpBE3aJJDITW346yiAoFv8nVPv
7GDiTCwnOlETEy8kUexaneE5euV0hcADuC62Q2ECTb7aST0lMGSxDpr92RCNCeW9LZl4tfr9Odgg
kxvyPEf4HMbdFhiBcijddobUsjt6iltg3FS0OOaP//Z1mJATzZsydz0wM6gC2OvkmTM5goQanIYR
rR0TdsZiLjqjwtrNynpA5fgh1ZrjaQiBM7OUpThZUxOFNeTsKoHaHBoV8FqSq4LThu9qGkKohslZ
GEn81pvbKYrsmjoBVs1JrfQwTLObqFoop6IGY16VEv7wisWEnKEzjWpDp7u/Es8KaTCw7mvbMULF
7z52Vu/AmFjQpPWSQKwWy1c2bq8mbh8FtqhkJVo9JhaUehpbiwWQaDCdppadbnzIp9ZRysfTzsC9
Ve2sYSJCNOnQBqwsPNNG0dFYW7i17mKAopNWVojT3D8Nx8+sdnjU8F2Q6xO7beUKhummWx2boHYT
z6684nFzs0MDugt5OI3I9/ZX32BihSFHWmQ1AFQ3yVHmT1aOYy8RlIj5u/YVhAkO8mYNY7bBASO9
VTKnRAE1lJtlEmjP8SrRbxydiQ61OmibPWLrTrYz4LHum+oWXuznbqn7bepsPw10gMSeSCpNhMv2
eFrVuKyDSQOusz2rZ/Ghh2qu6W7h58Vtj8VBTDzk+SUKm1BgMKGe9o47UmpVXbYWVrQFHxfDEg1y
ZmLsdOklpuDb0TVjz0R6zcflCO2l75gQaj+2SY3XaUysRSapb067oYPwuht/YHLkQbHuLJGyMncT
7CEZdyH5ECmjjk2nXuaro5/pmA8guabtbzdmSClnuegL8nYBSDhgKxHLwH+YoNVBqiCytQhVgPZG
NR/r+gtZvp/eaNxTeY/BxKw6wgymNAKGaZ9VRzPIAsnNoaz7VNfO7NHepFTomTw3wTOljhc3kzb6
Mbs716BtIcX5CMlWtC2ut7nyBRPcgnK5q0fB5uMtIQESQTe6bL4rV7Z489/sktafLLDQq2ulHZFC
Cc5mjj2Q0cIkFEsj6nsN5xQ6sbXZjqM/4z1N07+p2eTo+o/GwJvCByTrgYUvBnUwiC2zfHBUVGr8
2zpi4IbeePaU+INdbU7eVbe99eO0c3AWD+31OqTCLFvBfxn/q8phTCU6CJLQmvghXe5mXVCw4+xj
C6w1vIjTsIGO9LcnC4oSa5ypFqRu8rt6fZLbT4r+1WyeFe3zghiSNot32iZe2oHXJEw6oTNIIVLH
IE6Dug19mSMaF253rIIXOm/jqkHpVaGoB55r3g6MOTiXiZTtSlUD1JBiTYcxaI/ilgRebIJRBp6T
dBsSOCxNB6KF1qxXMEq+aaBXCagEPXfmelwwSp6OcrVEdEohJBM4zDzO860qUDMYX6Ypl6G9Oavi
LK7iQq3m2B/QQHD623HyqzdWMp9Okus0QhMljhfrTqmOnWK4ag8VFVGPv9A25rM1ha1jnB+AZncY
XRXdutohfbBdfQjlQPOrMBWxYYWQTExcN8M2kxyQamjGmDrjSE7hJUF1nmIie4ACcCi6HotWkznP
utnUc0ynQxkzP6+i88FyTcNTtafT34y/A149k/77LnUc1XidpB526SFNQCRfe5l+LarF8SoLFn29
wzskdJHfyZm11agZvQyc9WYL8kNxXaLlFNkVlPpQNBW2utKLEJN/vIFjvD8iqtYXK+AmC8SREZXG
3JVbrygcPSgDUxN4vtA8xvVbPZarOQLeePbr8twd+mD2tJfzWeQZ9I+dMo5xf0nLlGXdACa1h355
WDFKwhKVHHmJx5sVZBzeULuk7ilI50ENCRxg0M01pw5f9J/qY41orKThaWfkuvzOSRiXV8oJU0cx
4sdP29xX48sWcwq0Kuzlh9M4ogVknV5X0so2gGMRTA1otq50+sq+aoXKJ3/wCxuDyaEH/l6QbJRT
K9ENPOVlILV7v3ZYYTqFo5wpvnxQRI7I3c7I2P7FY19nocygElBLEBnn5qy2fQktTejvTDpXI5mb
08lcotd/fmjcYTJFiVInLZ6SYKN6OfrDEQNmXMzSfEZICeRD4cq3pz/eHzzz1Ub1bciK51FK7BiP
thDDC9JDeyklwThjTTdX9pAPq37kQoftNCrfZV5BmVyr37IxKiho0tzr8VkJttuoC3hDNCi939ev
GGzQkiRSodMNF95ZerDyDQNibEEXCX+HvUJQM3fhPkf7QF5Qf5QxCbtGs4pyQ3kCvUioWeT4L2+P
O6CpWpe+TuCI9I3MCGjfp/0weptfooVAJP0q+jhMrELOb6d9g49Ty19asGvVq7YM/tv3Z0LTirFD
wwC9fV9RLjrZq8l34Zhy4UZiwlKXKnrXUwzDmUaXBgvbn0x3fNbOOlAe7WMqaibhugMoiCoGUmog
vTLu0GymtYwy0vsist08diIMvkyiz8JpGdwPtMOhv2PnDfIaJzKRgFOPtV91N1BkOhSjd/oTcY2B
tBdBE4RpKS/LuwNJC1CuOhMgpDPh3Nux07arAaNo8vpwGom7UXdIzEbFML20xxxtcN9Q7FVyDAvt
BbZQj30XCig7TIGKGsFEsrcLZkZSkukpiIprjpGaE97i4/gz5cHLRvK4VKLoxjfoFY4JqVO3JpKU
AU5uCjfXbuPu5vSK8YP2ziAmfiZ5nS7DiOYoPMJGjYvjUD/ToDxCvGhwVZq3G+i0/VCmtENlPpSe
aMPYyUCNxs0h3+JYdxDuTpvGd7vXtWP2UF7NUNdXgWEN3yALPpe3eh27oy76Rtw9tLOF2UO2hTwv
14Gj2JNHLL/eFkcq704bw4/bOxQmlG5QalUL2sS2PEFB/eUFENNJzdBwm7BwbUGZUAjHhNUtWjNJ
7QGXoLMQBO/EA9vpBrwNnwKK3EHk5kyALfEMWRQW0OY+xStD6siGf3r9BB+JfWxOk3W17YHuW/Qq
NOMSmrl5ZamisgyvdoyiKjjxdLyvhsEOb+NDrM4lJhQmuGp3jol7TYo7PraTJ/nWRZe49egmV5hS
FYyCyEe/x7u4tMNlvldZyKUaEeDWa3XYEPjkx7j/bmFb0Q1mfmB2xRszmQ9mSMWsNRaFax67JlyE
LycCe9jWM0yvHEi2xpBTsJ3+p6n7m+1EYYnSMZrIC8++GZ8s/P8bvHnhCUB0jnC95XU12ee8dSwT
s0lTXIqrqyS+IPptagenHZJH8tovIatq1atFSowRFpLLsfQXD6OgDwRidBG4N+mx7DwpTM7z4GMX
/p1tTMDfJsxlyGZ8OvOOJoAKZqchuSiPaDRABiic7cP/kNBCRhkUe4Il+8xJ26BgArgEJd5na/IG
3S+/USG3zCvd5TaGkjY54P5fH3FJCEXTgrmRxXyFZ4Kz1sdtkVf4kl0m+fayuKQTVGL5vmKq4PVC
9Bk9ZW93fCoVo1JQRVUjhniDXMuzq86tr6WiKbj8lXwFYs5MdTKlUXmpiUb1sTB8fERHgiRxHR+y
7nu+fj7toCK76L/vsjaypYaJ1lLcFmfD17SfqUz8pv7nNAj/87zaxHyeOjbGblzxeQr9VpUPkyFS
TOHeu9EI8f9fh4nHJU5NfZgAsGXoT3pu7PNc+rwqyKjLoNBLV1sETQT8k3OHyERis9YlcyuAmByt
UPO2QxTQ0i59ERK/VYrWj4nDgy1rMaHVT1nCwDHfJgLGs8galj5BYq2Kk5jK90a+FtASQu5OhTd6
etDfxYFoeKjAHrZXRunKMqoKWvePMVQ4dlfh2yD1qPcH5W+HYDVemrkryGwAocQJ4/Tq6Kxx95iC
YeOudiYqnAnXj4kOlt7nkk4/0Hw2eRqu25FnXdiXUtiFcWAfTu8mwZZllV2sbBqNKYdtBa4/Q35h
RZB7jARpNf/G8Org7ENQaeR1llJF9uhh8koIeRTIbuYvHWak+iRYD/1hvT1tl+ibMVFiK9u27egi
xphUNEOsxhorv4S2eCciJP3hVH51DyZeDL3SDzINss1zprnkrPSp/GMNr5fvoH0BdSyoFbq4J4Wn
TRQ6ChM2hhrHZFUjbOAeEWge7bmT7yinRz6Y3iJQ3OBXNHbfkIkbo9oUa0xgZtIdIK20eb27HQxQ
mR2QYtqL5CAfRLUgwdZm24bVPF2aOQMkapKYZ9I42iJaQxEEcznf5mkBsYeG3toZf1b3ias4Zdj4
61O3Oos/uOnHLrKvC2kyF3QQOmrQveCaOZqGTDtCTWM7RqLmN+4GsNBBqMiQfsK14u1ZjMEjY2oN
WLttMD3NcmLlsSp7J5a9015IvftdcNzhMNaA6iXHA81llHQKmuYwYNyjljuNCfUHkU18j9+BMaFR
1rByGjUqzs+oKuiCkxJXWm115aD2MDNMYBw3Ou7wqPfsEppy6cq1BtcdKtO6u+DITEbP/oCCn4Xu
rt9fismaMKo6ypYC/lAuqjcnsysj5V0T2T39obievoNhImJkNEXa0f27gRvV4p1JLFRGv/UpX2Ai
YVt1ULuCSqCPhL3B4wGYa1Bc3hJ38VVPvJG42S16jGjrKlpK2XneptWMGE4goX1NUZ2MLF7RX0+T
G3WV32s/jO759ALyneE3HFsPiKyoIHYEuEi1HH1As9BQh6QVRCSBUSz9vJ6GetIIUOpY+SqT6WnR
km+l3p2RZr6fh/ZoDuPn04bxt/CrYcwWxru0EdcJIO0BWp6LXv1UFfRUb9aFWdqLo+oPp/H4nviK
x+xidFqPuWkAb5weZulmUoMP/H1M5LTAgMbACpboQuxxXrMGG2oCLd3R0/46MytB3sS1AfQPSqlC
Iw/Lri8rM59N+gZezg+j8rOIP3Qn2AEwocdYmzxLEjwgmXkwXIAHGg6Ofmc3iHR/cyjxj/cdHhOF
NMyLViodBnXPS+EOqOmih4yWTlbzSCHFFTx+NN9BMhEJUo39pFqAxNkrtR6m5YASZ7szBfybCrIQ
kIlPdZw1Rj4BMLswFIwjotQd3UOBLb6XvSEU6dfy014bI+fpdFiMB2XOYNss50zJ8A07rzna1+kB
vGtvOjPCxZe9zJc8UemCX0vcITJb2YpTs9MTamHt6IYDzYDV1zzZp9wr023bGyksvTgQ9QJxQ+MO
ltnRtY0uynUBLF75P9dR/aDWBBVZ8d2SG6p2QMyuQKqWVC3NnaD45XUXUai/8HtTN/kWH3vv7xI2
ESizNZTEUKuRus0wmNdzPwfQJUa2mFfuGk3eJCmCk5rPm9tZyWyMqsm6VplxjoLx0mFS13QYzqrZ
Gy9USMm3gkj2h13x6qXMrpjmbWjVEWjlz/lnd9TQLIIHxM5bvQFzEoQuyk0SdsbRA3CXU8lJuWoF
pddMiiffdEfzQPlzSxnWR7rp/zMee28xzalAez7yngLPEuMLLzu9qC/+zlf458LvxWSvLL3dETOi
6XBOZNeKH2VRje0PgfoVgQkqfaFKkRkBQbuOr+jDMq2vrM+Vs6GuLdaOFGxt9rYy5EVXZvQcStSf
knYc5/NGVKUUQTDRI26hLquZsEjGkHElccwMUzJFrzmiD8NEjjaCoopcwo5m/aws11t8PJ10iLaR
yUQJUtSllWNmEYp49jUtkpu+fr25L7SxQERXFx0tJhMibDm3Z7PHmm3XMcY8qA7EhnBgJzg/beuK
np/iA1u0hEygaMzsXxajOn6by+tSRHgS/X02MhTyqs+0fJxPNiZLRKtLSpTGBd+JetO7S8pr/DGZ
eDAokBTXaqAYrRfdSE7v1mFziBJnfcbUG7BpiS9ApN+CRVShrYOBhEgW8b+3EQ+zzuZlW0DU0S/H
1TGfiNu6kTd/WW7S4xrQOm9xlgbSvQCWZ+gellnOtCRza83w+OV5QRNgFdBnovGJykuWnjhQ8L7e
Ho5ZV61Ii400sNLW/unxOC8Pgv4CbuR7RUBy/3YdN2i+plYJhGlCTlP/wB35QrG+rTa5kNrUXRPd
SYsHUnRnbTOhW2QINhEv5bSRGPn+9if0Sz2oFiXyrk2s9g4U88Yba1Cs8PS340XEvaVMGpdEmH4i
KYApMANRiUMTumzSBwZFW3sQJuwaY43Sl42AFfdjedZh6KhnRCCWnzZFtGL033fH/dRB/dqgLLVi
bGLHXIx/tF4kLUU30J83mM0KPcmNaja5DEvAlH9uxsQ3GlBbSQb+k+3rg6hoKPo6TOxtc13rVwsm
9eRJGktnvZsXQcwQrRoTMtaylQaZcj9LKEVopHEwy/u/fRcmOmSNOhYTJp74pdm7qXKox0xgA/eM
QpsJuv6oLg1aT95+esRCifQmqHzoNkairJ7p/nbIBgczg6GW+KvjCQwiQYDnRtsdKvN11LKot3IG
6mw2zqKZTpl8U8n9nHqnF5B74O/NY7+RPQ2l2dF+p+alUzMLuvPK9ohjObQE34tk2LlutzOM+WL6
htb3ZIVho3xZDuhYyI9q+aG7x94qJowvQzubcwuUyh4cUp1PemgM5VlZf9tyHFxKEkpVCDFcZ85E
8zdeatLv9vGrhSzjGe9e87oSYPerC29BKT65q28VJwPj37ooj5oL5uQnPPxP/q+30f/oOy8Xs12w
GjPIK0kZfoDSJ/6YnhNcoyd9cpJExDTjbvCdqUyEX9M1ra0SSKrxtJU/ckNwgvAPyx0AE917kit4
coN30sch4maBZbjRhRHSfFT6lDwsolFK3FvrznNewsFu8WZ9rDGRDCYt5lE/o0PXbLdRztBfEFSh
MKmiC/TeV6DzpZuQEkVy9Ta4KBjWmtor7Ovil5Z2yE7cgvtfPOKdFH2UreBVm7v56Cwy1OktDUXn
t3C20baSMmDuXt2DE+hW1hURvW5wXWIHwbhEZLd6ukawiMg3C67ezQ9BwBLZwCxZn3d6ORawQb+M
r+grbOoPn637UnI0uEULhr+WYWK84KARoVKzd26Ba5Fm2xMdithcL+vtFN+Q/Om0ZdyQv1s5+hN2
EGPd5UNMh0drrekZ2UO5EN8o/2mFGSj9yu+cbgfEnC2NSZpVUXvarGa9lJ7sq/SCSumD6SC6T9Kv
cQqLPV5MS7Iq+rWk88H7VbiIL9X7HjQKEAG8/PPpNRR9JuZ0SdPOULoKa1hHs6Oh70J+NGvBJuKH
iN36MYdL38u9uvQUBEPLL6qAfLF7+nrXo7K1HsqPUOJV1P9VWoGFSC/jF1vfmJiXjiWs9C00Mihi
Rfr5QGkvIsO4e1eHtimEtE0DT3lvPZDoej+rGFbiWw/TE1wDL5PV94Zy1JIrOi+9cEUEB/5aolNR
RgREcz7Lksu1OEsrDZCSivRDx/wA24XCy6/SeeSf9g5+srNDYzx/QuqBielA25Rf9NSAfKrOdce8
eXn4/wBBDn2FOmX/442F7by2+wzFjQbp77BcxaWj1jcgrn3Eoh0G4/BJGQ1kLIAxn9WPw1E5dOfL
TQJt95eZNpOouME9kNEPh0QYgrGYVsDs5zbJe8uUCH1gWd3inhauaeUuH3Ef/5sXHZ5L6paNbnJT
hdoYe2Ipcp9JUgT79AYi20jmOtG0D26Cv4dgTixJidcUMyyQLt3JZ8l9C44mBsP5g7OtbvfY/0X3
NS9K7RGZI6wuliGLX256aNqq6OxJ6etci6YXiJaOObKsvMWdld6MMQbXkcYHQ8hV5gX3vR1MZDLX
qTQSDQjWV7z1P9IRxWlo3W3uePE3RXCRQczuVSaSli2FG7bWLUfcv7Lg9HYSITDeXeTjYBQxrpM6
JgyR5CHpBPuVbkf2ONyvGLNdta2Ito3Wb9Wx8azxIUK2Uj0u2uRUxHJUkUax0LeZo6ob5CiVJVzy
UbLDy8Go3v9iNOSuRDwFD9defy/mHr9EgRNmsuN61q63MJCMwrqb4q2ggqKTonYlV7+LhjCeHILL
D30GElFduDS23QKzs3swcmLsYws+UkiBWbhmjHtDiRmfxNPvWtARUifDIKfjB9UdrT00E0fMySiq
jQA6iUjpbi3KsXZUu+ssqtxwjzFIvODAhGAtYjDjpmZeJW2a4I7SPJnX7RV9Fk1dY30JweLxctxo
tUNjfHZtJQymoQUQVct/duBVaPmI0u/Qh6c3H99rdkCMs1ryhvEatKN18CaPlrRlNMcjB0lWp0Z+
qjp5oHq5F/nCLIS771+RLaYmS5JksVYFyOl2aDHMDB6DY02+I6PTa3+ZjNBo9W6P7DCZZGvsZrnc
aIVnXBuUfGsVDwbX9mY/q7JIRZH3BfF0DwkTAv0cg80gySotlT5jO+rW0juYF3bWQESnNUUVTBEO
E6CjuCjNjH7ABXyYT/Hk95mgPYt6Nrtoe0sYz1/bKZEm6vkLqF9EvZmnox2rTjHf58PhtDuKjGHc
XlnnPrJpC29rm1/SyHCzRX6yY1FDEc8NDAWtrmB/oR2fTagaqGrXHUZdY7buoxFDed+e3GbM/aUW
nG3cpdsBMfYUSFOLNsKtpdASR20f4ijM1R/D5OWJgGTL2017k5h9DH6y3TcGkGb0bmZ4Bm1z9/S3
4aahOwi2S0pvZH2VLUAsGMRjOL90qPRPOjo3n0HT+4t58Vx3eF0+lokaFwUeTRLcwub1OM9+DCq7
kApNw8w7795hMCeIHcdELwisinRnRLm8+zLZn6T0Phkukqh1MEOpS3v/Py4lk4ySVk2VjFY28p/N
BWUTYaRNWB2qwgHLJhB3Ovzh26GYTgyFoApFV3pX50jtrZGnFCtpXVo3KWbbUtFl6esvrQTxix6X
TYRxZL/xmKjUtr2lJSvwxrOiduJbemeRbptD52+ro7i0kb1yRTVY7mG2R2UildqAFVZRf0H7V9y6
yhP5Skn1y0E+6qMjP6f35iXlilCWu+CL8t3o1WBmp7eStilqjvqO3tbftyVxNMSVVCnc3i68fOrd
aV2/Rnk5OVY9id70+fvkFZzZ/GO6RINES4xaaoRyBSU6DS2h9wITBSgsi3WMZwyibenqju68HWir
KdXWWzDHvXCKb83P2auRXgpVfHg3nt1XZXmtehMnOQjIlGVEok8gboHVtIVoyJy6gLYki9sW+cH0
93raTEzocMOykw6IcvuYYhLCR96C9xYx29/YzBknE7Z/RZ77+fPYCuKL6EtR+3a7HQMo7Tqt8ftT
qLMRI0jqx2n70IHzukb0N+wwUgz+ipoRGFMSxtmFcMQ5N+HeLxITQjCRwxxiDQAEKtSUFQMZjLPJ
j16kooT7V+RkTOgoO6lLUTlCjSUw72hEpl049RP5y04OfkBWUYEDDRg3CraRU6/bvChpgXF1pbv4
ltqXu3g2sx00bP/FAAF+RN4BMj6Rop61lhEAs/kumQO83Ltl7hDlh2Ify/ZoL4fN/hyvYZMQp8jD
NMdcl80ThBBeFRyTd39bzTgN5rlsUW7jR2jkKDdXfVbgDn7ZpgX4EOdp/rT2h0l+1D4wkRVDGl5h
GVdq445q6gC2bT7l9uWwhgK7aEB4l0TsABjvUcqyzrWJfk00lzQBmksOxImcGL1bHz1cd2jMWaN0
OXSqaHjSoesLOERCx+rDBfNfEQ1B0EG3aShqlhR6LHPINKMhJxv0b7BDRnRnVgj+5KiDOiuFaKkO
RV3x/P3/aiXbDCpJSlMlNIhlx/iwXlIjO79EFaFzK5fcCr6gwDNZwjXGEeRyvQENk8ODeHFz5WeO
qXCFUThyYTnmdN+qpWOoX2wR2YH6xgnfYXtEI2TtVUfvCGiyCrf0dsENvES3kLV8VgeB8BP1jFNY
zMEzR5VkNA2+YWUk3+atD1S59AsSndeTfh6n/TfSisp73LNo9xmZuKNmtpGudGFJOniN4sxp5m7C
5yHBBmTbROsF+W1X0i3RvFB1E29y2meqoPw3RVHRXiBMQIm1Kc3tBnBQRR8Tl0AYvcUjSqp4yIZW
WjERSimI1pEJMboMCZuX7MtQ/umVy2hdnM0SxGcRBhNY4klrs9aEWU18u+jX+nKlCSv/3ER55w9M
GNHM0ZC2DC6YHCljfDqkRylUndX5UA/FLuqzhGpj6Mq2pEE5/hldTmhloIIeaahdlrVjhwUEQkWE
+Jcr8In9ZTL1pWxuszmixm1RejN2iw/Wy1VsFF/VSnXTTAnLMXNrPJRbtoY3t7n15BkXv7I4RLnp
mlt5ocjSQTbi8xZadjqYpd18OB3p6H479ROZ3LZVY20eJazK1N40w7dBJEkg8CGWXZFATw5KKliC
YXLJeGzQtjILOpxEEExISafebEbqpguIlHl+LOzYlT/Ueb53H/ordglu0md4r6UokuZ3F/SVtDtU
h/apeFx8Onu2ckVzSUVhhaVm65tRrZKJo0AO1bP0kJ5B/sAdA3qso/dGqI8qWkcmpFRL/m/Wom35
NZn0yyZF408m4s+LTnKTCStNobTaQLCSPaW76RjxKrkg3KjXJljTjZjgw83l8XoPhg8dgMiWjVRd
KpqMZiqDh/vPggfa3DV69MBN/nDVgOIjf6RD1tghMptKSyqMsa0GINrfDP28FgnB8Tftq0XMua0q
eVpCxRl1xA06BNVlrokID3/wvVcIZlONbRTlY4Zn+sGDaj4aAujT0XCmO5SkMp6LQuUf7iOveMz2
ghRhpGxQU/w/5r6kuW4c2fqvdNSe9QjOePG6FyB5Jw1XgyXb2jBctsx5nvnrvwOVq3QNsS+qVJsv
ohftUImpBBKJRA7n8BG+zsu/WAficSxl251QVPn6kgfz9M/nnR+/XN46v1ehwr09NMvQG/wRpG1f
8EW2fxHpez2me5UjnKw5LBogFEE58z5Auq3eNr9lHqCx9hajkQugBReFFY96WuOeV3C1+HhqicJZ
M63eiNMatj98ja9f2NU2Qe83yM00L6Zv7hOFnZcpW1ThRteImuSmCWWNbQc6t3Rr/jXw6PUQ/c9F
fcOUEepqmXM51i3FjCLSeuFlue+udV9e0+SGcMZQdOEiV6N6ymgAWcVyndj+Apq10J4Zje/Pr53k
YOuC4witYSgsAwZZTOXTODV3gfrtvASJKYqg81mEVHPOQ36rnq1tV8ILRgnwthF71BNx7UKWfJKp
JDiSNgEOcDj0SNcNaC+aCpZo+/MqySQIrmNcMt0AFhVUQn+KXSQsNCRBksw76YKjQIetGToZlGiI
B8LZunY5MgsmYf1Ud5HuVEYvYSoLPVkMsH4nvxq54DksY3Z6kBPBINQbtb9atIN8QFxm3IKPKPWc
9gPPwrQoyX8qkMdddvp1vF12lof0vA4gfd7qK+2v/y+BwKtygqcYs6BoNQ3K8bZE3llsA8+HcSYC
foLDj+fNRHalGUKFuU7iQKspxIG4ArdLDPDy6sJAmz2/XPoLRVInlflesW9KNULLKg0uD8QA06bh
U+leutWvh9mvvv+15gvJ8TYEB6IDO7B1+IujbTK3QK8bB/oOyY1lXXX9B8mCSgzHEMIQO9JoqjhQ
EEiTBSYt/cJraxZ8MzC4oGqse+R2M++Cu/e97w10eqBei2SpyDM/qsUcBsuII58esuSaYiS+mtzY
/G0OjlN3REIhno/V4sfEP6/zqsrgK9VV0NvrljiBR2crnKgNwVodoEH4MqhqT1+uSCm5uFd9GtLd
QGEGAfMbwhOVVkpG9QUFswldGMPHWZE8mgg/1W+utBMJgktz1GYoG0xsA7STIaEOvBjXPvK2i2k3
3iAbPGJUwnyqLzkworTKys3wrXAohj54CipZwXKKxFCz3OE4OFvrlo8edzty22NQHLlu6Yjrqg/l
q/hDmHADOfMYG2GPPauyTTltE+uiUCRX0OqxOxEhXEGGnk7VVENEXabMLm8za9s0F234NXPe0yAM
Wqk/tRH2zQ6ctlxKiEKUzOI71a8RYrHoO2+oUnfmDZW5Mb4Xb/YKw6YGp2PS38zEIVmuzfGAvQrR
0hqBfofDCOD9NDWYvFI9040OspmMVeu3NR1ThdQBm7JgHiGN+soqVFi/dbEAnMHZnD/FqxZx8n3B
IgJzsgJrwPeb4ND0Pslnpjmf3yPD5IBMNg6w6P2boTL7OICMpEn8BMg7nbZt3/UQBFH7H0IEd08X
zZqqiKBbYe6fK0f7nPf371GDaiao4UxMygp3dOgopp5bGn+XHSu81rttNUoOz2oDOriY/5AhTmvh
hVLlVQUt1PkF73mAB+I9JO9tZj6VJUTyvdngaWtCn8S4S1UfSVT2jxbsJeg5yROpGbGXwubKoIfe
MhgFBnImI8RaPyCvKyYcELOpiInjigPS68zSY8yVyTZFJkI4I2neqHgQQEQ8+6mDKZUK0Yvi6oMX
3OPR2jA+HCVt2Vg/ma+KCY5UT7WE6C1Wr172UbZpH/nsXujnroUWii1tL9VPs2cA5vH8pq1ehicW
KDjVJugKLXBwWPMwuDJAzVaXxve2trwJzFyzobqhJVlf/sU3XvVEohDYR202tinF8pKWsqj6HJmH
Mh/cXHPPa7Z6M53IEYJ73aZl0/KzZaJxf2kib+4u4yZ3EwzrElkTgGz3BGdBh3Cu1FSHsBijesYu
Hz/WSS7RaD2udmDeJqW6+YafQhmbDrzRBoa08Zgs0Xim8WngFnjOylXxRUduNPY0SaVs/a1CLYQq
lID5zhBVS9XU7GfEuh2Yj8BECzJV+5qA5Qu91Btyc37TVtfxVZjYu92aQaQlE4RZCUX/tO2p4XSh
9oXkGnyB+X5jhCdyBGdYGnRRzQFyGoplVPbJtvSz/UuC6gJtkNuFRV5RojWMUzvFXgbgWFkoyNft
3J8g3GBGTDWgrOHBMh94Ck7x24196OQIWrIlFTxmQntrcXiSYNiQTXox7NsXDHC8cy9fij8gmnwX
Aw3qw3/YjCm4UPShG8nIcy1tXwLsOb00zem21CL/vLWsH4gTOVz3kysn6tOxMrltLkf7vrqM0V63
gJRL3TcjQuq/Ame5ejmcSBT8ZUusRdV4Vaeyt2Ny6cgK06ve8eT7gnec1ZkACBf5FqKn+3Lq2JRn
HphwNuU4S+JbmSqCgywB4zZMC1+8XLlVFNsFl8z9+Q1a9cEn2gi+IzPRFI4JbV4GPNL4c1HsOv3Q
GTdmLLnGJEYu9kgMYUnqpsS2jDavK7auWc/MqiXqyHyh2BxhJhbAaRqIicm+Kj8E0WbANFDVXhjh
Y9xftfZuTo4FuaXT7fmFlEoWvEWD0ekiUrGSPLecHoK9fZd9DND252zGCy2S+Mf1jNHrxlmC03As
uyYpV5Q7fd6zGuzjK3RlIWPUbceddndevfXto45FHcehb/g7yiZqG7vB0y7JnF0OFNIg3I6lpFHv
JZp+63FfpQgGP1dNnRU6pAyb5IbTm8Z7bWPs5PVL/qFzggSzp0s30pRAUDg2G6XdjcnCbCff1BWL
8HjspMUOvvtnBIod6YvV5kHmQOD0FRJ5K1S0CS7pvMMt7TYP76E9QQjyx3aJdUU1bGeqRBBnGct1
NRe3DTgJAXR6W2vIEZuDvhsnbXveRNa91atM4QCUMxp7KxtluRFgEkUWsVrGo7ruel8lCDYfj047
1SokZOUHWupunN9F8xGlOXZeE4mxa8LlaCeNpc0hVk/RXZN8sSI/cx7/mQjhXizqdlbmFCKc9rKY
mq3+PLcyfB2JkWt8OU/u3jQleaRY3OYofVwyNG0mpgvy85otlXVfD8VFWclGL2RGINyOQ9tiyCiD
zLiLd13teGX5T61AcBKhqQZ0bnABL87kKxTg+pHNQmW6xmSTxBD+i1N/tTjBT4B6PixnBeogE1na
nnUAwNg+/6RiBL1kuqtJX3sS0xMrhx2A0/U+5bXtFGOQYLzXBxbT/T8yPrFkGIFRimrcvrXyK+m3
PeAI0fxyXobEEMRyodpEYRTNkDFW+oYMYHAmEn8j2xwxU1tahZbZJgxhPnButvBgeOYWIPAvjCLS
57/Eg+uCU6ga5Nw1DkUwbGY/vqi3Nu5CpBkJarqBu8gCGe7LzlwYuuAgNGOuYQm8rPcJc+YoVgee
5bWgTNFeYINlCKKy7RJ8xVyqyLFi8NzvqmhDwse+LGVZfZlGgmtQUk2xswwLiKGspnzh+ObQy7bt
xvv306dZKgoiJmdwfsOxVMbKolgBJPaNm0VHbfntvI2vHdbT7wuL1iQBCQ08Uv0S+R9d5VR9dfv9
vIy1jTmVIaxa6jTpoiU4R0nrOeZlb8viVv5HioZ2KkBwp4NNFavkqB5V71q3pcXsTezneKEtt+l+
vCToIQuY/NW7vnaWbRBHt8w39FBRFZi208zorwfrQK1vJ61kqfn8nsV7FSKc2V5XwE8bwapzw/iy
DMthyWX5+tX6u4W5iD8UEQ6q4lgAwM4hQ7+fvtaPM7ineXNQ7BKTYZ6cl4zlrACr4f+pVMH0JjpG
oYM8DEB6msvsZryqt4obxwy3xuInaBgtRslduG6Ir3oKhjgq6CJW+VWoaH5jbt4FOHiqkWCHTpx1
RUjxfbMCME8+bzBItR3I7J83ifWVI5ikBeUqyntiaNzafa47vEhlzLv4kTf5ATbMK4BO0bvOcfE7
aR6Jr8ybE2YSQ6WYygeIl7Bypt1ZCmmQ57Ry52AU3mRv1NJx0d/KekfmZdeuKcxwOwbgwlT9DR5h
bja2GasGYuTL0f+dD7PHI/SvXYrrmr0KE6wwUZ2MJKMF2Ksh2ZQheglAv9YDRCExdqaMQmTVAE80
E5axXpYwqwZo1qSXfXHUZPXzdcs4ESBYYJmasWnx5G353TEZn6wKvNhNHgdOkpP58urvagRzullC
eGmiNKuPIdYvz/34mtcTAKm0c9BrjVehnF1WsoJiMSs0SBclXFw9K6zsKKve07J9otBLOe3kyYGG
oNjRBhPh/7JvG7evP5w/vau3xusWvSzoyfeHdhmiIrJxWRkJA2JBWpsM3RX/TAgPZE6E6HVY0KWF
HWjgQFnophgWFmgSd7oKRXK6VHyzTqSojhWXywgp4ET8qgcH68D5L0w/3teXte7atxXqBc1WlhmQ
raBwXS394NBwgthqvNADr1WeIluStpQdpBfVT1VrrQ4IUZBhEhY/RoCB+p1lA0nS0fsruC4ypQTX
YAxDqaccdgoPWpbaF0YyYCRwc94spGoJ/oE0cZYZaJ/288jlGZzSzV1SYUrD3hb+vCs/WjJcYZle
gn8YgJIwpYQfp+x7oXsRyrZSgCuJDDEzNWtJrfQWtNLt/eRspgQQdbvzKycTIdRyCNh+orLUceWO
T/p0QYjB9OfzIlaj2FfHILLGGs5QNISX96aGsBm0BDlMoKh1plP/vKR1J+qgx8oA3tgbTE6nASyL
oWBPrHDwjBZYjLK5lHVdXiUInkFxzKDtuBO1rWivB0y3PwxB76X23XlN/sv18yqI79vJOY2aUtG0
BILCxwyTiy1KXIYXfeFQbfKWynUjeBUmxApWmMyATscZXch3rXSd6KGi73LcryIENwDi6XGOHH5c
QAKnWHdhjeaAUpI8ke2/4AXKNG7TroEeU/KkGxe9IVFCuivCoVcsWrWEH3r7fvBeCp67/PIP+AsZ
HoNEGxHaqLYnJx5TaKMm0QeqKxdNG0tuutWNB30UMDbAIfUWVbZGUrBrcGcHGiYdqdujZVBWOVhV
40QGj4pPLNleaEIVvmbEqK+1yvYQ5kj2RaaGEBVgjfBuoFgpAJa6YcjG7Es53Z8/ketqmMTkpXze
YfazGkNHjDbuIaMd95256RtZh966En8KECNAXTGSPCghgBxVV3NBiM5nZ74uB+3oYAocQe59/vEf
6SSGhBXAA/I+5+tW3djq59J8B4ymhTY2wEAjVfAG/3RQ5pEWPcxLrb7S6hCPF7W9fYcKJyIE1zUC
bCcO0YjjE+XCTHedKtmW1V05+b7gtwyiDKA5cZCnMsGE0B2cmjBbBse4equcCBH8VmNOZTsaWKd8
Ur2l8WqNsAE8lsN7UL9PN0QwYt2Jp9KpoE25gOC5sVngvMejvKoi9qDkGvpPtIpCQv8wGK6uXxnO
e0KWExFCyJKV4O8LDYjo7B1RH8YI71qJ4a47+hMZgtOKy1ZJqhYLZdzypzofyw4BAM+BEUJP1kYm
sTERxSOqatoEfFcWZ2uPlwvZ1jI4SZkI7t1OnLBuFHpFShyTsrgZcleJPnS2xAnzk/AmlYISFbU1
xwY8lLAtRtXRNFRhxPpwv1h+3vUuJa5jOcgaSQ6lTJSwOyMxw65HAcjHw+KhD5Xt2LU1G6zr2v5U
DZnkzbTq+U8UE28X1VLCyIFiYTWzmXdNygioVltxrBMRwvbkdmllWQcR8ePgcRQXxc8Tz/A4UA2o
lY5KxVRJa5pMK24xJxYRpGP9Ao7jN3HB2vxzL4NsWHVqjmlbFByYCC1Ez2lNdkxifkzN5yAFHZXm
bIaq2sz0Pb2z1okkwX32taYNSwNJJh4W6L7skYDQM4nXWV2vEyGC60xjSuvGxiEdbHvb0vS+N6rN
+bts1awxsgpmUkfjgcDPW1IpixN3Or/LOuMqVj7q5qGb082g1IAZlni4VXVOZAkWlylK58xx2KN/
6XMUXNQynyb7vmBeQzaZqTpCl0F/jMMv0oyg7PvCvT9M6NkgmK30m3ZkOTIlhXd+M2QCBPOd1Dkx
JxsCijH7TEpjW7ZUst/rt8zJJoiGi7dKSlsug4BDwsAMTXBZpigkAlDYiw7lu14UlAJ+kegqgav+
2cDSyJryKo575PBj1iQt63XJKfkvKv0pQoR3q5x5aHsKEXGzcbbaSwK/MZnywDHWUI31z++SVJ5w
67SFCRj6FPLKPAf+h1L5kbF49mL7sT1CR+tO01HUROs4o/l0AAP1Zuwl+7h6ub4uqwj0NiWWBbqT
BMs6oHyKTvBpYp0lufPWU1wnUgTvoNcYJtbxBPGnTbA1L3RMIlJfv9K+WhvgxFzplSSSWz8ArzvJ
f35yQTRKZpcNgYcIZt/WP8Xk4fzWyb4veIh80s1pzqCPqV73xWdV1gwqXTDBRfBhHcTVUIBqbg5o
ePD4gJ0QEwHoDaBbzigcbf+ZSqLPSMsq0QZIVIrPTn4ELvj570utXXAYxjD2cdvA0pL2wOGCll0D
2FnXwJsEec548x7WGevE5gSHUSvFSEG/iSWsEVi5hfFJiSVh43kzeEOq5zQJYqsFa+YY88e+T5+6
KvT+0bK9Yc2z835ODQWm1sEncWA1bb+4vwOryfFQVjfJVjU8eFHExNtXsIJitBRamGn/ey7aAOQL
mD+WLQjbrQ0f9l7e0fZ/Kk8wiqIMlTmeII8zp4Ab3iXlt3qQpYqkagm2YM/T5CgAEPedlA288Z9X
Z6k7GJv3zySfqCV2JWudolRRnPV+XYM7oh2AqwvAo+e87ndK9h6SIFvXQVWBB4lpWoJyOUaDtaFE
AG7lF5nObND2yQBsuLsR30cnIkQgqYwUdowOPGQS1NlrpvsoBlpO6ZWDxAmtzsXZQAsn6KfG4KU4
Qkh0cDc7iO8ApB8dwsVXm8BVctdWbUwMXdTIY+Spm3SxW4WSs7zqck9FCw+zmeQDpUnUo/VheCHY
AXM0Z6ABAjwaNd1KdrD5nfdmTU9UFe5EUBHXQVZy5/FgbeNdcTTR8rUrwTruNW6JtJkbqhIfvHbZ
2yaGyPHIJaYtIvhHtBjjPoEvKboa67lLte9RJtGLewhRLYdDvhsE5KymSFzY5FRzEhWmb/QgJJ6Q
/AvqbZ3emk3NmlryvF19fJ5KE+5JG9wZAPOCtH52u0+A7YHHCq/6ijlH6xMHn/wLGMvcEM5pKPhI
sqRD3sR57wOV/QVfBtV86179RNwMtPSyBsG1O+ZUQ8FDJvMwWE4IaVlUsLLfL51kDdfO9qkAwX3Q
KUBtK4GAEmVAU3vUwtZt5mMhK3+vKmKAT0cF0RPS9oK9N2GhT1NW9n7bbXLnYbEkeqweYPA5/SmA
/wEnQZ+SOnWNsdret8BvH+5+B7BVj/r2r3EE8YV/YwYn4oQYME51zKPG0CevY39uWTTi+p+YCiZd
q7kk460kEFjdpxN5gqlXc2A2jlkg5mQo7G9Sv7wCU3C3C/fIVH0qPW0Xeva+kVETyrZNsHYzmDvb
bKBmuRQsK270diNRTCZBsPAenYh1nkJCVoEnxnLRrmB54MAASGHYoGXlvdNcp7YiGH25LODdKCHT
bPd9BiBQWbZ63TO9bpdY/yZkBqdzCwnOQ/lofY9eeKs7Zhyj2uWtdPLZu1UDMQ08kClY2wxxXtNy
gikgAV9Huqf1hDL1RRNvLVnVff2cvcoR0+R6YBVFvbzs1y4AbIZNNkr81BSbqLjAvPzY7lu0oVX9
TW3uWvnC8lfxm3N3Il54NZO00/qpq/C2A1cBb9Dm5qKj4sAthfdMS8xz7Z52TuQJcQHmzo3RaLi8
J+17e91unX2C4kPPOPgESVj2IEt1rG8kqPAwxGwhGS0cuaxq0WIc4aTrw0dn8fVsZpnj9aakp2/1
3HHGvR9ihHNXK9k01fzcBXnE7PlKl5WG1i0FkYBOHdvQTTEpGGWz1WZli4QKsI2AxdZvwf4J1oWH
JgOoXrZrHmT95qsBpHMiUrgErNiaG7BcIcRBGxpwO8LDqDOO9rXnLInFKLGOlYgKFVVA1QMrBPjh
YmXVdpZEi80OgT5I76YeYJzmYz+EkrhtrakLpoAZOcN2bJWKgZu9GFm+tFoPyNjRcTON8a6KaBNu
05gBmG1xJ9/ZOR8VT2aKa1v4k2TBSMrAJMAyg+SqZPm17iUbJKiXO3JwNpUb3suno9dWFPAnuqba
IJ4EjeHPtzidSTgSBQLj4UuyfA2M7/kguXG4cxc8CMVQhWVaqqNagCH8WUTQJGVUq+Xgp53esCQC
JLMysixUUjeP89wNmqXZJ7EJ4i5VzyQWs3K4sY8EMTjymCrovX8Wvih6MuQqohSjsbx89sIocRPl
Y1D55/3Wyun+SY6wcbMCCMSMy2myZnRTa7ywlUlmmDJlhGu0A9dfTCwuBEAOY0TdAuObserVyw91
/ufr9L/hc3nz+/a0//k//PtrWc1NHEad8M//XMVfMcpbfu/+j//an//Zz7/0n2P1XNx3zfNzd/Wl
Ev/Ln34R3/8h3/vSffnpH3gBxd182z83891z22fdixD8pfy//Ks//Nfzy1c+zNXzv3/5WvZFx78W
xmXxy48f7b/9+xeiwf7+5/T7P354/SXH7x2em/Z5fvMLz1/a7t+/KNqv6DhHgwLFow5tCraN4zI+
//gR0GUohjVxjjQN+QFsTgG0+Ojfvxj0V9Ba4mKh6FPXHNAv/PIvhCI/foR3mwZ8HcMhVNdN+ssf
f9pPm/S6af8q+vymjIuuhS7cml+PGnrFDQoxjmZTQjRbNQR3bFt8flm1BzbD72fLY7hTqmOCyC5o
0CJgPcNIWa/tW+O+Ba1FUR6yAozb6p2uhltbkeWBTPLz0cffAxovHhyBDIEgaQDtfnojaGEDfOEE
g6Shtdw36mXYJfjTqBs10abSRjcovpqt7tVBweb2ktDcK4N0F6jjTdMVj7kdXKXLbzHcE6ssZ08K
FRenfogT81Ck8W1tWte6gjw6tY5ZY/0GFNTLhTaAyNIu6oneRoM7pM1jOsw7Mnxo++8kiFm91H6t
a25Z9G5hVxvdVpj6rLepa2sNK4ffdJ24EbrfO6YSwrI48sP2sQfwY9AdZ71luW4ydMV6SaAwZRi8
kOSuM2C5nb3W924UBm43btskZmYZuuh3ZyMAeoqyQq+27XIdIvzmrPYeYP4Tq3ETErOsbADEBl8I
UsE4hSyAphr6NwvYJpW5sLgBA+sM+LK+9xLSoYUUF9E0M4covgalqKmggfpbOGEkq3C1vmO2vTNG
b0B+w4yOfXu0MBqdoV88bnOXxkenL5ndELetFzaDk0wvGLaKxRGwLc3O1VXACqWeWbMZ/2rAVRcV
uGzpt3jp3Dogbk+YWT8CPhptjQoLy2PXPcUOcN5Sip7NhYEDc9dZod+PmdcDxzSJdQ/ke76JFXfS
x3jRmaNuAMDgKs5T5bSsQBayKx+hc5DejDWL0XrQAX5FC5+NaT/Nj1lYMgLVlTFmFjjHadsys7VY
NbSsmjsW43XWYPUWDao0l/EIlqA2c/OAuhpKPeGWjN+Qt2N19TSb3yon80pH90Aw5ofYCv4nGBW2
Ksb4SKCjpX5hwJ9w86H3in7wCF5jMYilqLGpQt3T2xBJaGWH3MstV3eBvSxB6KdG78UJaggxclkY
OBiVb9lyWbZPI0BAhru0vlUpawCME6QLmyIUZuLaD+pj1RfMagu3KL4NS8fIrHm2ogBvv2B0POrK
tVY+mdi9Avs0B6m3tI/K8kSAijgUsERS+yR8Jth2q8N48H07wkywL20EWCMd20lgqoDapjN1s7pz
E914+dn4AtOjAMKxd+POZEMdM72/a4ujghNpBXcwiQC9+T0N2KQZLNGJjwYHZD7R7b6QDTcTAFEx
FfgZthn6C5g4i7jxAye9AA7eUi87WgU7MzXZNOZeDfp2Bwut0juuIUmeI+wyWvTdPArcYFBAYhtu
KzXbGV241Uy3A7+nwR83OLONBn3CzDMz6rZp7s4d8k0JjkLy3MCIQWWhjAoLoGU8PBO04NffJmys
GoUYqNK9AGaDpayR1cmz0B0KLKZqskDBSiyBX9rVdZemvho0XmJkl7XpPMKjAfB1eaiU6StpemSD
8quumR700vDy1LjqQmNba/i0pm3NOPcS1SVU9bRqt5ihR/H38p+qpPIrHPzG/gwMFRbBPCtTdwft
OV0QKGRPcai5TTV5uj57Q/1IyITHXLPJym9lRRnFiqKVjBDfwAmZplvbuCfYrjJQN1GIP2p8Br6p
a485EM4HN85gU9ilqDVYWW8Tjs05N9s2Bq8QIa4JuwS7oYu/r7fSWwyf7dWauNwvIkqCa+O3BKA2
sUJFb+CswBbtmFV1CZCP57TBNht3gfaUpF+iAutf1puscH4rGuNgoqdm6eGG4PDQoeQW7VPWbabo
Eyj1WJLDA+Lj/KDiHICcEiAoSNXjT+K3Eynh7bQcdqp7JoEDs9JdAxtWksdZZW1LcKpN4B3AZdbf
bCD8BtNjPT0ik8Fi+FItf55xAG0bL8WYGWPvtqqGfjLiqlHuTQM82GSxetpHU4BMd+iXqeY6YeEm
FjwgsLhsA9fi2DGwBTEwFbhKfaz7cENrbTNOagR2lCJlqq1unELftHG4abLpa9MiirU1PKys7DAa
gGV0svYTtRSvD0PXRgPuZGNTusyN53ynFSZT8bfG+bM6NNsxgAVjU3QsTG7flUqAe/muSbA847G0
wF47m15Vu3QENBn0TrHHY7fsOsCEaWO2KzB1lrU12D+Iyy+gIupfdi6FD7MOfQmfaMLg05KVNNx2
cbOfDLDSgVlgUkKQPNDPldl6amdc9nmAd33KTTvcnkROP8KT03CEx7xiNKKidcAABhhqXCK7QN9H
nUnHZGRl8UyyY2y6iwOuVdyKQUYZt+e/L4/g9YtACu9f3RKin3RqSVJPwcCi5HLRvo3qcRkeZ+3b
lF8M5o9Byr8VIX8oc/xPDHp/Cpb/WhC9fS55+NmKn/r/Mn5GzHsmfv5S/Ovqy/wsxNz4nR8htP0r
KhIoNgGABjUnQDMjhv0RQtNfVRuJaor0j6GjYsIj9R8htE1+JXy8GXBspmE5PO7+EUHb6q/ogKKW
yV94sDHT+jsRtPiMwxvVsCyUazB5iWexCDw0lZNqIYievRGBFT1Mw+5kMVaOxNr3AbnLK27UUKHQ
zwGx7uSL1tFp9pTgQIbnyvp4/vtYh5Mjh4WwHBWD2BiVR9JfQ0Pdz9830X6chEmzeJ21q0NgTtie
EUfePxIilif1qrbAJ1gvXkEuQaGuKbdaK3m2r+sBEDxeFSdE5w+dk+JCZU5qqybgg0vQh9odibnR
479ZC8dSEUD86cSCSanA8/tZhFmm0xRYZPGo/VBO7qwhrkxlVQSxePUiBCkPeCUTc4ZibnGqVBKY
Jl083hycgmCFuvotbw7Gq0KKBvfza+tl82FWr8KEHETWDo2WJwEWbY/12qXbcRPt5CmjN7PyXCkb
PYeUd2zivAortyzLmChRiFDnqvP0T8SrX7AKES6HgIDgiT97jzDvbxsdhDqOjgEUjeIA/bxdmY1C
WaAoi6eph9DxOI+gDCnQWdXMMYEygTwVsppiY/JicUL23oGQEs27imXd2lmT7Eez3wdV9dFJHV9J
Qi9vrCss9jZxso2qDle1+qUG8+ow3sC5IdTUPKo6bqD4dgD0yFBhyTKxUH9aguelPYD/ECfoSNGN
OFcgWQ9tRNGA/Ua4SCpggSoRHlTak6P4pAQKAfpIA2f2S3oZm0gKDh/GLvGdBTtroi1JLdyyLieE
ULRjY9DuMFc1uaozxB7KSGQzmKimY7zRCttNRZ2IodeJzbbqphiH7bUIBeO826MVZLMs6V4JDCC7
de48GNvYSFxNVS6Gxd5Ro7+dbaBEapg1cZYZRT87fcgCekgK7X5pwTKbm0h34f/44WR5SXNEzfs6
zlmd6FtliXxDj7+pwf0wJsyIVabg9RbSx7l8nrOAlUnhzlZ8v4w3U6Rum7beDPgkyQbXNMGs1hWg
TVcOGHvBS7dhcfGtoABmR1tO+bXHXHzhL/hmaT31bYmH/YXelqyJ7szw29gcFuXrMl50CPGCqnSt
zMYy3XV0ayhbG8FUuncCd5o27eQadoWGr9uybO5jPFu7HO/8r04Y4xl3b+n5PkMXxJj3bro01yiC
I5pWfSW6TOLrRNs4IWHUSlmMpoI+Ys3wMex/UxHQhRlCN7yky2xHwpSV+f2QIeHiAbzRVak/0+ei
2TvxbaDcRPqCgPOqjI6YYd/GbeW1+W9FeZOZ+065NJT7vH+I5jvdvMv6h9xAuoDs9EjxTQR/zlwz
6ixbUIDnDOcW2XgwWXtxZl9PwPZsesfwdIyFtll21cyl4s66gtx2inWrowyDtl3YHUFfEHrWUhHP
GjNzWwD+6TBqs/qta9UFAM202JGCIPZuDyNB0+RMx+sJTyk6ebPK35UXTfBMEKMOQXlptfdWoG8S
egyzZG91KXgwlxzcGQtzrOrRWYhPUfwuio05GPu4ihjJWw9D7dt01EN/xuOu6Y1NNpEIeZx0l2Pg
JQNyzgIOz6h1tTS5IMrBiD5m9IsTUqZP7gj4kSyIWNTs5vmy7DaVsrdm1VMWANArOsOprLJ4m6R+
Fz20zT1CXsXYFhj/nNExhDSNPYCQG0NIRuDiSXhjp/sqU/aG3bsJ2CeD6w4Ivha9KPNPJaocagVs
5PA2odN1NAbDZUmjatNjSHYTwxzc2VTgCUbjgdqRxeKF7pQJDaZR0ByHIX+YHGjTLtO+q8unzk5R
0q6j/ZKgrIEcA9CIeR5FmZBGusTMHBpWYUNI+U6lZwF0jOUku5hxEW8UYKvGbXjI23gzz90drTPP
sOiXKC22KmgDYYHm/TwoLC3s6yoIoxsz1WL0HvAkUnk0lP/H3ndtR25r2/7K/QF6MIDplaGySjm0
XjCklgWQYAABAgxff2bZvme3ZW/33Y9nnPvmYbVURRIE1pprBpt77mcC+ng8xoXvrPc1TAVCOsOr
WD5y7yOaHgIcYX2qcffsqUND1Sb2CMpznSUzbq/GZQcWb2bNUNjDUfeOh7njT/shZPsx6vZCBPtl
kCftVMdF2V1T6aJLIyBVVdGvt2x9FT6/QUO+E+OKEQH4OE1jiiEUz7YN6nxJhi0+LtMwSo5FC7tr
di9D51Qt9aHy6cmTPgd8pPNx+RRooB3PItTVOwU9gzbOoHurGxc/hHwtbA8xDKeJip9suu+mYwsQ
C+fKNjLfyHqVrmHWrgZu7dXWrn0eJhNY9dVGNph2Agcjjv/d2uBupjzMapB4id0vyWfSgTCC9K/u
jfrzjvQP0OcVWqdPvB2/hxPd2F6+wRtu46DNbRq0FX2wqy1C3eC5UUTRBOxQgjqJ0FGfvIlYwQKf
BqJsF1cB6porYB/hdgqdTWvSoh38e0seIhrfTaLfWLwpvsvz1dNhYQKstUgJcVWxS1mjhmOnVi/H
7TuLcL5P+PRd1NWU13Zdinge72ybMvC8AB4M7VM6iCVDbw48CJnicN2h79IJdk48xYAxvE8P/pi4
/bJAfbCF4ZBfaErAGVOvEWkLh+vjuET7NB0/onZBYo0GnMAabNwc/3WBOyIOfb29zEaCtD9PrWuz
yZom6z3rwrGxySnFvt7IbJJOKel6rhy8/8Bp8jhlD5O7fGqiN2ophuR9cF4150etk1ywpawRjtn4
XUHR+VNzE9XdrRtehQC1wt7b8gieHOTkaUBobVqOLdyjV6hlQmyI9ZjM25Hx3DNyI3vxNAFaQWX6
RFVwS+1LrMQ5xd2MWwp763lng/C6JvLQV8B8+FwA9EXOvPsS1BzpDIGLJELHBnmCY1/QxzrlmeBh
4VhayIWfPYXSIV7PnWjOzB37fFVRn6cOEk2SacVblOib0a3uuQZKSvvcBexllgiobHRKo2xK+L6G
Q0Lfh99MYJJsmi+5sfZVaF6X+gKuYO9sM0Ms3basy0xd3ykexnkSSDfvA+2W1mnL1b2awldl3xwX
kXUjzWrzVrcqW7HPVcmcDc51Nb2CHu8MDh7fxvXuPXdn9EGr7VxhP3H9qqjDJRdYniakZbgEpRc1
R6DTDhJbwiMknYB+nUqeKPJe37tgOQZS7l0fSSAjIDo+npzOHsVQL4UMhldh3et51aWpEL3bn2cL
hPEtSUag/2Y/0vFBRLa9R4TVyavX3GIvpal6ksD9EBkwjMOGkTvYFGc8eum1u60ZL4IQh+YnPBr3
TbSexlYe+/XZgnpVR3A1rNTtEoWFwEsk+/iM2Nid6E998OR7HwpI3cQfKQsyAe/vKmkzoQEqry9p
V7LwIzCy4HABDYDCTlBf8TJsvV0SrFs2yWxgO2SBZv7kobxxotw1cdGPLjbHbU+va/84e302r9kY
PLfJ3vJr4JtHKdd8SG61Da4j72Z19r7edz18907+dKzWOz8G/yF9qiUyvNn9sD77jO/8yytWRexo
m11o2gNr8pGLIgK26y3Y4Yi+6fpo21CYD6zWA/h1HbS/ji5gGVzSpLFMhbxfBryWqn0a+8fEfV+C
zwrvOuxN/VtP3SUJKMlPadttGiCx0VrAsKiM1LVHEa0bz3djpG9oUj0Mc4TQ0TmfI/LGpnoXj92G
pW/Y8zA2f1HptosOqh8OODa75U7EjyvfzGbr8evGP6zBa4OsHcD5vtmufbmEZ17vUrix0cAvO4Bt
K4NTeAqoMDqOdsoDfZN4MG92ixH3MgA01zrX4xyWmIHlbBo2iInLWIVDihOCww/j5o5kZrGPqZy2
atFnX9WFsagnfOyybsyw0BrxEMpIgwIrRbH4FA89wG6NLyqwUDodXbHIuRNabpU5qUgWc/SMwJ68
kQQklW4DDfNhBJwpxpup+ZUAlpzT1suSynxLbHuokL6GiUz8e9v/H4FR/29I0/+0ce2FyPXv0abs
V9Waj7cfx7WXX/gDaorILxGcPaI0AJEDwJAPlOEPqAk/Av6EBu8SOxMGcPr/b6gp8H8BhAgruBB0
gYsLBXr6P7Am/MjHjBUxn0mIMSqBP8l/MK2NLiDGD/hoiGQpjJMjjIYBNEXAB/7c0g6mdSI5j2oz
YxnzUGwl4NGJ0px0iNWaAO7ijY8KK5YzS8QO1fGWI+55XG2ecu+qjsW2x/xiWJ7sKnJPDygOMVu9
jOBGDa5YUoDbfZA4PdLgg4yvaYxwUnDiE86epYBdMdYrHZA+jvfMUy7SvPK47jezvMBHVe4Armb1
uOUjf2ZEY6WrYu3BZMZrRStE0kXBtp6Dk9jXQbpT0SVlOJowXVxYFrZom/yufgjc8IUC8l85B1XB
KUU6HqNwG4ggG1tRGPwdb1I/Aaj+zJMA8enLjf0CUICFYqOWarVBZX2QqJWn6IaYurRDuPlhuf0U
z/vrJ13wvh9xqkEKPks8wtS/cfxv1vuJlIv89VIAoLuR5wH2ADaZfPmAIUbuIIwjoZBjV5Vbo/C+
X8VGeDSPsKe5DwwmLNjOsmQQZ8mPQd9uhI8GvL4eExCLx7YMUCqohh+0ExaRfTYBcH/YQWLh8B4V
Nc59ht+vUYZc/tY4LKc0ZBgkMhQytw7mLwbiwnrE0GXBpiz7Ul/UgISVCgMd5FTuOow+ApTYXYXG
+6d8wMsF/vklwQ3w/BTvCGB9/6v9sQvpApWTVRsFhASVxXb+XjM3T82z6e1OYFqEUofEmHwDSEC0
Zdb4dEPx9f75Qf/tc/jha3wBJFs3CiKYSSu0szSDDgrq7hSzMZshSOsna+rP2OdlTf35ir/AeL0k
NuVsxrYQAIjy3IyGdWbdn13Rb5TYv95ZSIhTANIAvrFx/rh2U65kA39itdH+A5fIaUWkdQN8xmnl
1uHPKkXbueYjOSjX3K3OuQeFS6PmSKt8JbjXEtABLSl9pziz//lu/xnJ/L+34F9f7QvYR7SZra4x
BQWnJOdzXAgO+oFxQbJloGMMWxs5pWPZ3T9/7N8/5H997JcNOQWlgkqLhzxEGDSDO9H7da6l3TT0
ZwD33y/rf33Uly2qC6tKIjJObRaMMzXYOax9/eeL+dknfNk5uFGuSBU+YVpeVQz6y0+2pr+/WRjW
hLgKYMGXn/+w9WFak0hk/KiN8a7H5buJsToYOAb0+z9fx9++DhdmFNxlI5y5X16HKsa8pNX4nAFm
9KndSvPkrvf//Bm/s7X/8jIkEO1j2oBB0legXocMOooWK65VAjvctJHA03gFTs+K+lK4RZdQIJ/A
TNtpU0VHHUKoBz0xNsmnmaHOlPGnH1bomEyWKLCFjDM/2hFYTlQpnXkV/ik8mnJBLTRp4amdH2vh
7kgDHrcnML/l106ji9YI8PLDrSs/2DhtXDTGJl3PY/zdHT4cgt+P5cGR7sHjZ5s0WdLzLBynnMDD
eoXR/Ycmj4iKBKFyDHVWEwFuYLq3Hb4/4JNmwFvjpDnoZRu20s3U1tjC5Z7Oc87duKAVILf1CfXz
IbD1rnHNDlQmKd2y183Z7351D5XXv1cq/gyJfYrC9R4s+Lsx3o7+earmW9PEnzUACu5A1eWBCFK7
99zixtX8OOLGaR4f114VhPOsMpgBty4MheDIDsJXwxBy+6rAFXFIsA0nNEoYZksI0AQ7I1a1xBK5
aUdxFto/ieHDoIRYd/HtOHwX65bibLxcwtSFG+R8Ay27M/1bF30HtmTIsxLpYejfQNO4oTPUleBS
kTktxLQWq1RFP9VIUgcYO0PzreurdU6OBtEK6P+mYdiAtn2I0q3fInUUgL271lf1Mm38sT9dlotT
fQwVzt1EbBMMw/B4igRn5oU102KMz/rwtHD/IzHzhiT0fprRolVuDATcE6fA9696QpD4waZzYKd7
OUw7E+vtPNxTDvnxcmx9DS5AVRow5hAEeGwTBhwKfINo57ZhNl2OhwpPG5EXcR/mAbgSBjyW2XWw
Nt4d2IMgVXEkcBYGJwb/CNHuF7ZXkbyjm4IB3lRWqYf+mexjduzxloUxEIb6LQhqFGcwMRXnjqEO
Ha+I+3tF0CBL1zG7mNW5EjL3KwBIMijbvi1Gmz609lqH8IiMinTRhUbZN5p3pBIpYKapf+7NZkLY
MAG+NDh5rfkdgsk2QUAQhgYMKbAvNSM4/UBhmfGWCbACDcugaAJhzKLLSrEf+1cpvFWGBj7qfXNW
MUAzt36tyHrdRf0Zlpx3ekpOLUpZl3z3KDvEYZjFKEJH892QFORH9RQ4yFuJH+0ALIWDXt2/j8uv
E+G5CwEzAVauQECLRjTbSt8jC7xkxs2bVBX8xlQq0/WHR+GBCHnkCn5Oha+P0QkKpy2ZItwHuUWI
ERrW6jw7Tu6Bi+EveQTQrQZrr+HrCc3mTvnjsR36nPvyambdq8RfM75fJv117zv4BlkN0UMCbL4X
GvdhKhNweqLIbqBZKJb6qQnROwztzjgtFmS4EfKVLvKGmqDk0W9xRoViMh/H+ipJ7gGQl9QFOOvG
Wwu14BL6pXZUdikmMcSNWHOr2nA/gUNTLcFesBnuDGj7IydHYMNTQNQuqiNQ+abNmi7A4YFQViUZ
ZoSgxNcNaCy8d7MQaYsgAmFZtnqfxiDVgAGz9lGumjW/XKFIxvtIz1vrv1owXOruPmwAkW1HOZ01
fIeqttrzrn1NlHNbjeowa3ryF5CF2LSdnZMT+flQczC3XmtfFAGeQojtelxUCaIHCHz3owRsgg/y
4CJD2mlPaLNRmuwCavZzBfbRajfEpKXVLBN9WibuDQrNIgCTbAIQAsppvrT1jjnFyqZTkAyg+5Et
hSkpV+wZjJetI8ZT63+6c5pp94an5rhYnjsRKJPsFFbsNvbtGZhW6LM7Zea9tVcgGUI5k5aOQM6p
34FF1GRut+98UEMbxDZf+If1fHbq+klRsJM8flSRvfbi9mrF/MOEfk7DqvQdJKhpzC5+Rk74ktiL
sgtNLWi6YDCDkAzXjy9Husb+DwV/j5JhlYcaFKOowmbgS+hjU6B9zabFrIf5dTEvJHMMQCYMsEjC
jwDurmbUSiqxNw5/gpfGT3gTfykIv3yzL+V3LGDXh4JMbWC+XQSKXrsUiaoYkIT6qcGzTHW7Gcef
iWv/Unp8+dQvpUdgalDMtUS20CzylDyNpt4Sv/lZsXup9f5Ue1w+xiMRNmYfWT+/sah/qKQQqA3N
iy9wcRhARibahQ6qbTPeGFeVvQPgcE5Lb5quLwVAzXW5gIuZruZoh+SF4VE0QSn9IbcLSMzm6I/y
Mjb9rUdHbGwGRkBGDHkk8COGQyx4xZjlIPJvcD9CDDEueP0UPY13Y/UwepDVpCwX2svAIrS7AC2h
TUDUVnkIaNvtBbwZXyQtA4LqhAGqBe4FT6UNuO1bHS1nFYw3JF43SfBrJdgNd/TN5Z2LMJAJWfvi
aLCKV3bT6BS6ufaK2m6TsumJR16ZpNOtlv5rx9Y88e4ihmHhrOZNu6z32nELbs2uW+jTMkUvzcju
VrQmrq+2cD/NG3RjMq4/5wEFk0kK1g752AvMT1Fo4CAJQMpdeJD/c9n4Ra7zxwvzryf3VXWILZCq
xW0uy/LsYk/k6p44mwuMk6zJyeIer0/mgKn0FnsvTX9SGf8FP/JgAPUbGBXBlz6MLsv3h3Wjh2QO
FcGn9z0YngZ5VBwj9/A0dub3Jfof4Yv/K8luBPf838OPJzP/2r73RrEfEUjv8ku/Q5DRLxf1A1pr
WHskMThGeES/I5DhL9Cv/SYYgedZ7GLH/W8AMnR/Af0MfElwTUIfzEn8uX/JRVAK4m+lcUqQ35Yk
/wkAGYb4Sz/sPEAfCb4D2qoAPnwutvwvEMAiQ84COCRmvh4RgYjxSuEjNW28TI3mYThWvuh3dT+V
VkTgnsAWEDyU51lO7a5WVJewiFpzwi3GqSvo6pR0GxGk3x2qnrnX1hjbr22pqcJ8SDdD3qb0TNGR
zihBECnlAENc8WKmfvOOivd2EmOxOqpDOTVNRQithabzN+XL7SDdDyYHlStOz8t4VNO44UMQb5Kw
+uxcdYzMukvE2JceB2d5COaTJcm7B6VCBUnOnk70VjakiDBiL0LAOGVQ6Ucd+yhRLCwvHMjvQ2jC
iIEbRENvkC5xprbBdKD3ryOyfEvj6lxB6BubblsH4a7t7NWMaYazpt31SCMMhAZMezqLeSBl34wW
KLrbi8ClnDH2ysjqjFlbdX1ZdcBpe+cuNWGUpf0EjDZF/8fcFtXSRfjXdQpQW5zPUqOI6uMPb0Yj
AT6BC68qjvzqkbwzmvigE7vpTjj9u5kGlSUXSBX9Pjzaw/6OCRwAwSc8kza9qx7SxX3n2LK3apz2
whe3wexQDDvzafDajQEXKrdxhTku79FU6Ulko2YfjZmxwfOpz9wJkx2lWE7a5ZHo6dTU50EwgL3w
+WmiFBlu6EcvPPyEabgR8k/UGe8MpAzuONdW9SdRDQ9x2Kybzpse9Bw9uS0ThVypnzuxBaiDnqj2
caGTjkCCMeNJeOsHyqDriuidajT4E7MPOUgZBTFuYIv+G2LeN+WV9CM1/QSchssijh+iOfhw0Djk
xsUMyHOT54qoNwTp4fbE8sYwSYoEDPs8dLDmW3+drjoFp+l1SMhdgsyNDKlkZNOGCLZMQ3Oio6+z
ZkS3Vkn0+VP82LngyyRRCEp5UmGKRuqNElOXhwrCER+NKFrKIRsG22Zr7JURDtMY99x1Xj3x4reo
p9dxfcJUwNlx8BMLinxLRfZsQh1Kq0O1LFOhQ3lnZg/hMxghsxHkgy7CSHe1Wz8F3Ba4E2ZkMEln
wBgyRR5ByQGtX6KpWfwYixokgPp7JxeUodOuSofHoF5QdWKm32jMuV0TPkWmf3AtTfIWuQXDlJ6S
Wdw13D75QV8mExkKRz1M8pRwVPgCLAbw8K0lbLPOJySlBhmURwN4+9GV7fRzAkVu3A5PSJwuGr4g
MsBBMguFxTKhIIlyzz6HDh6T65CS+MO99ga0H9pejQS6FS4MAvSGg/D0eycRiR2bdSMx0gsvXxs8
uzdP2RvqGogE0uGbpogaCk7DwM+NqzDEsJBSNeI76PRRaQYA1F4yvjKvPuD2FGtYvSG2CuNbxEJK
mlcQUrk7lrQHMwbQpjGMjLvUe1cWfWyCgOxZEOhcuseQgUhG6VQwO2wXU7/1wnQ5/Aq/IxixydoU
7WnjQ/CyxBgZsjW9JkK9YHCMpgoEjLC3/tGDQH9cKy8ndijQTL6wKYTzNLJ6e4CokSYE7LPmDSIw
yIhq/sw1LOGapNZlqsw30QNyATO1UZmsW3sD8hSITIPdWcfLIgtJgnEc7CPLelqIf+DrUOEGVays
HJj3kIlcOYTxa89RYlfHEp6XWH/Z3B9HxBUXaUMUbglaprSB6j3ihZr30xp5+J+o1a4qvA5g+EAG
N4xOYfn0OU7gOYLSdOG6DffjCiYzobRogmqvJDsw6ly1Y1whV2jet7a+mZVx0BVcqIFT5J9VO+68
td8GSh861d+ayNtf3LYAwPRJMcrPC7kiHTpQFdZFltRZ88omr9oNvwnG3nHunGhc3SKvt87GaX3Q
YQ6NF0OrlmsqwbEKyEasJC4DYHnZSOXOcYWTC0UEMOsAmcU6PjqyR98wRDSvRVef0N1v8FmRssme
mxGj+8i9BzkpLWwlodTq3WdPod9zGGA4CcUG+nEHMzZPx3qfdNAYpi64JjXwmAE2BdwFu5BjQ/bW
t6WeHzzP+NlYeUE+mwlh13XzUoVQxVF+CblY1g12ILpJqN1GYljKy86FCh2xFGEC47GKLlvHg9wp
gfXJGZuyswOf5USE0YjiU3vKa1BKQMUeV4BC8NwiWwH2YVgZOLxJeF/JEQaRMcOIe+4OXE3AmNo4
OQQBLBBbFyr2NmnzOekV7HdhH6uhG63bqQEY6YXFiuqk8LzlGHq0wQjCz92gvsI4YLowsg4mgADH
l/DTZNAU2VtQAG4qCD4OHHHzbho91zyqiqGDqGtgzR5ez584Cs5uD75OjVTfdgVDveNNPjfemHvE
+rmfvrFOX6PvBEvBqPqpb+jROOYmpPRjrZPbUfglWp9tVaUSB1j9woYJw1JGoQA062PcUAVW7X4i
yPpB0ZKxBCdpDFljKIPvlSZeUQnQNxxQMcDqvVvdqN3QcT12iVO03nydzvF2wK4Fs9DuE115D1WP
AsGxSpFFoMDK9GP6Hdq6sBiE7fN4eeuNhxnmOLNdzT9Dxl7k3BS1jZ6YE8w4lu0VTVuICcYTMijn
Cx0A7X6qv6XUAEBxYzj0RRMInf7vBj3/v2b/icD7EoL+70v2HOHUb//nrvr+J9LA5Xf+IA0k/i+Y
hYVuAn8310eRjh/9QRpI4l9cuDPAExUKkd80KH+oUzzvF/9iYw1aeoBjO0zxO39U7OEvkGRDDA6D
8BQIEvmPCvbfhp0/IgUwZEcPAYv8EBNu2P5e6vkfOj4HzES3WVKBsGPwwR2xAR/KO7okOmFHLRBs
uZQS+cR4qxJ+qgIAw1pFD2jC2cku0xWdGdn78XDjOzicg8o8Y+tw8wg+74Vob+cwWYpuGbbdMrnH
zk2u2Ro5L/HHDzf8b2bmoO1/nR1hQAqaPS4Ddxm356uPR9QPjebD6CO+yC1DykTuag+UPtPQ3Tz5
N51fkQNjIO2NNLkaZUvKwZvrctLNS+3acDtalTWyZ4ewTQ8gnF68z7y0QGEpct9vPnHcD8eG/saE
dPOKgxgJ7fwxTasXBx4KhdvFIOwxe9UCh617LXZQ1Rxddu9VAPnTHiK5OmpRfBoV5gOq+gQUQBDk
miQ3EcDBfjQA+22HusG+V0J9DuH4nQcey8OGfRAdvpjIOCWfWI0KTsi7BRHHiFm7jQPmXHchiqUl
6d9JT/SLk9jH8CIcjN6QdLlDaYXoNYamjPmQAvhkKgeTDKeEyFxF74GIgg3MDr3iaiCeuwkZqMuj
t7LTFInHagieei7wybW7qc1ab1hEjgtocmVrkOHLEydPBahKsbOddbpAsTxNOZ/ibVpV2x5elLth
WB/mqGMF6XoOZTuG7GjiIp3OuWEQgqa6AfAHbSzDBo4B1FKBgIopTWD485isVSFbDtnoHL0pF3Li
3ueFnMV30IzjXbJHaZ3N+DpX8ZR45TCNKHhEnqSLuAtO/thuDZWQWvshdv1+zWOHXQcpxdAmpJmH
ky6fkRpcMBCNiwmTrV5KkKsc1KG+SYcMLcB1uKKejJFZuzXgv6OIOmkq0Ou1J7GWFKjsKZqAJgXT
8zrBPMAnmPO6SJbErCbAYWp6lM/oa7NprICsJSBJSwJeZeoNy4YGcC/RHi4BCuXcaWwKuupF+TGC
Jrr238QIrC2EuPwqQnaeI7ob7hlIfhwNDF9Cw0nSofBaY/ZVS/0CpSC46tZtD2EoQN/vIswHq4Ou
yQozhMGDQBajlGpR4Iy1A2S5srrRc7vRjlBlhU5329tg+Iacrg182uoi7CgwbG6DAlXehgsQ9sgK
GL6O+l8nv31Eszg8jZ8hR5hXGtwEPTjqFHimaVm9qUbMEsH178u4a2DcmVS0PXhe2x1WPlh4Q/a2
OxjTurvebwrEdSxo4TFCCMc5XYHsT7oMVAjeIOXHwfW2YeydEjzlYvEOCwJlrrQM9BlNZLzvdJm0
wzU02WK7LMGpX6tvHkmvBi96qrT3SIPxFdWi02I6ZNtCdMFDpJorUGDjYNlP9qhWjjFJGKHcqsmV
9FeA/zMEr/OSbmKjnmhH3iRxH7XsPjDXRUKjvNU1guhH78X35Y02+pHBrwV8vxEFPd03XYfpAtjK
u6DBB6ORgYBkwvBv2sG9Aa9BCsKhaZMSjPvTRAuLgnwm6a3b4CFVEXYuhKQRMV6JNrqdK4EhYept
Y7/aj/1yGj102xXpj27aNtipfJAoMI5yAn2nV1gpel33PWYLGOy5Hbon1Tq30/w6XBiofRhsUqEP
fewVbUdzE7QB8F7fzWe3hp2E19/1vNnGq7cjDG/h3FFv33O1dRcTQv+8xjltX1iAF5f7yXewDPiF
/EglR7v9rYLM32XLVHpoW/Eku92axjdRG0GDrcDtMMMOtRkGVNCNCIJZjbyG9qngWkKUpGoMQQAX
0AnVvajHHZqghxndfGbQ0sTb3rjQ22D/wbh1OnWYfkrsGJu+ke8q4ifuIz54XuL3aaawiV2mfJKd
yoGnvbtqesWU4nvf1sdYNQKaYd+DqY6AGD5UDrTj/lXEwxuHmnNQdSiWB1TmVaC/DW4MzRE0zSXj
kPXX2IVQdQVHJuywU3qEcKzerkSyB193d06bpOUKHCr/7WS8KFL3DZk1evoIRtmyGrcIPkDnMM6H
psJw0zrwCLERmhQexCP+GaKpmHDYppfNse9HOM3Nk72Pexwi8aLTk0jhm8FmjjMVXbdc1tKzbZyh
mAedXsp2zzgYVk7V8Fd/Ii8javp7NJlzFl16FOWsH6JGd+opwe8ryBW3bjc5uzUm/a0vwHvuByhs
Is3Ynhjv0KIHvhU+UsC0nPeJ27SbGFfTtJJfdytsZZYZryNScHaQUD/ikT3IxLvBywQSH133Kwjc
Ny0oxe0gvVug2Kow2NkzcLSDA1MhyAM0CJ7jiJ0GtVZoIsDEiaEhh6HJ+NbQxM0u1ckDjE+Rp1ZB
3WBVWhVayOkamR8mE0kvXpmqm9xZ2+XKWAm3AgI/GMsqCMcAV1yjTA82WMP2CiHTDRjE1Xr0DIr4
WqSYRidUANti2J2kx99HMvCM9K69k427HlpXI3kjjtpiFb1zqKh/Nkmr7jpPQQnQOA9rqvfrRNen
ha5NvjZucp6JkxSaDXKrmxsnVONNNWFeoAC377yoHq6itroebc9u6irJY9p6d7GHXXaeVgf0ho81
6d3bah38O7TKXapqCOw5LQhc5a7bYQGf2/C1hLCHH1RS3fkMfjKBW00F3FfUbXypvGQH7njc3pJm
JcduFWgPEox/27VVOQncrVVEPbmwunaWeE/kgDkzSca9mrjC9l0D6InRzAl920xVwRN1VMNjJ6dq
3158dXSHKX5d6aQc52nTC9BYgOrSbG1F6cf2AVnAWGjyjIUKcWODjDKKTnLtY5yKgG/B/NPNZkwm
P5f2NHInwP9BT+8SWXYm4UXi0Xu1dDsOeVPdYsDfNoA643M06FPEIJCDlwM3kF5ZuCEsBD4ZSXLl
JRWisFeUHUt/6RQ3E7Jf0oF7m9AsW1wTDH+CdB/yGcmdOs5GFt6Ec70fQJpQaQ/nHt/O2TI1Cudv
/K59c6rlesV87z2RqCZT+QHTRKgMLG0KARKoN1+sx8JxA+wO1ZWFkgex88CDzMdI4PViueQFTaIG
gCXEB0LANjICqSNDneMmYY2xPsSupHkyFtHMtL73RAdbCR+liAH9RtSE5SldQS/XccmAvxhPnT1J
TmqYETdj3Xc5BJ9EYDwlYzBxItLssUYfBm5ROiYTgBf7MFb1jqzyMvTKegWKTFDxLZCgvHNC8V/U
ndly3Ea6rZ8IDgCJ8baAKtRIVlEUKfEGQVIm5nnG0+8v6W4fW9s9+O7siG6HJVMqFJDI/Ie1vh9F
S4wY3QVaoirOPurdh95gzhcYeZQfCTAOwM3RJI567BwUo6RQpqo/kOb9yIROST0llTXK9LJo9mtt
1QBhZJ/QyTKNiR4vq8ipPt3P5a9FONzaoabca9tfC1GdnTTbMxSYnlq07BhtxRljpe92Q+d81OxH
yBzfhorePEJmuoHVU069j9JC+jwr5k3rpn27NM90UQuMb+ZRW6JX+6HRKlw4CZqapA9fy3H+Mqv9
oWmf9Dp9T3IuJnPnR9Kd+65acMoe+iTCtWdczG64phNHYIYy2UtWO/eshA0i2ruZ0nnunOFwnUd9
M9bPapckeBZFRKU8vdXp/aiCLLLdYMi53LLRKBnQHZA+u70ma8EJ/HpvtZZxI21jRt4HZImEXhnB
cpaqt7qj4l3GxVOd0uZvx0UnSFweLMO8pQsXObq7hpnaptK2MiI/CgObpBkniDgdg1XDlWiWJY41
SiPTzj7CsDM8PczOhiPnDhzsiQKyvhavlZJIqaN0ulLLYAOkEYhInOVkOPxGYsfvS5PbhzrC9qY5
j2KZ12uSceoXCslJO+KOURscYIv0Uw2aspu7s2o3+W0aI3WntY6FbSsU2Cg4osOidZ4phEZ0atLE
N3CmrVOx1Wzssm7pNudMVYebVuUX3Mbgh2pK/lFlHRZhrv7QDeJbhn2uKMpnEKz1ZcIfeK1N8Vyd
7awKn/NMiy4m+tnN5y9pxWhbncTELuJDzBxgry/RynjFTFXWNua7wi291mzCW1iGw9EteunLV9yb
uyLCHLJyQRxHn4mWWuO35AC3yCn5B+EwuT8FGvyqv1oW9TQTIUZk68NFmYy7hT0b1UrzpR1/zQcH
WYo2FXC+rpMddV/UcC0f3Ye5zX6g2M/ulsxlDInTPOp21Qd15jxHjVUdW33mH0X6a5mX4X6akvQh
0gnO17BiUnYxpA+fvzcCdnJyAE+5GDaJQXtAJL3qu6Gxd1NR38HuZEOp1rPI1/24uM9WZQIWDtfi
4lTOvb12t9Fw37ui1TdNMX2vS5UjcrUCNHstKdGqfrcyhynTUTrc6YS87TJVvhO70oKlk6Am5RkP
y+jZs5YfmnWcAFZhjmm/VVNjXaYWLJQ+Kc9NNlB8GmuSDQT8EMEUSz23ZT/jOLJrv1ZSwDsyOgJh
x0YM8+iU6SmnsznfLUZOQ31IgjLsHhSW0YYpaOxPvS2+EPHiaEwCBj0J1qhXFpgku1hjCkAZP6b1
tioySsRRcWfn/XxdQobX5UMV4v1NJ2mG5G8t69JPhw+9iSPOsYeqK5JAtRWBeay81Mhtdp/RWmIM
44GHbof6O+8dFK46t3bdEI+7KCsvDuMUlqwsr4uuIEjMZpowTgmULet2S25oOgP6itlPM7t4FMkT
cqdgLFNkCaVG8FhAww8rp/vR1KWNZX2ZmduLwzEbtU3J6ikL9cbNcHylo5Qh4hlhvrUg/Bv1Ihix
RxzGyQEfHWnirjXUe1XTqS9Sgunnigxqae8LVt9FG/IipGeZ6UFnUMyvk7rcD2EF3k0R9tbKp8gf
U+0bZhV+otRbb0wdN3CaWGymBYN43f6oGvMUK7yKMl+lwNt53Sh1o9zFuU7CM9Cie8mvfNSKgk9J
d4Mw1uMyROMuXK555F5HfRxPoRHOu7XhyfYt/SUe/bSUNCbNGrVg0/4o16TeFThMAgYaF37Sx4SS
tHeDhB1gNRZrN/Q6Ze2a7/7bcxSy7znb2Sk1qX73uOYTHWOKjISjAZVoBKlgF7X29fO3HcvosNcr
N82dDc8VrC/HzcCvjZh+0xBKVpKbKFKXkEXJnPq50D0ztdOdJcqPZZxzr1xlJ2am0BoW8x1ecfdc
lM17l0DDU5XH1nw0icC9qHFJS3LV2oqoiX9bcx2un0NPdG4Kaf9We6gdipNv68GZJQis30/5TMM4
rqk9NXP8ZWoTDtaFulRB10wRNSFCk38zCp1oMDchwRmhD6iwP6WLMUC3auzL2CzHWFmbYBB9fzDX
kWazTA3monynHKmd1awuscf4oxp29zRZ8o1JOUA+r4M9VsBgc1LqxhVPdRXbuPDz/UiQ7kWhDhMx
cr4tebvvelN7XGgue5oN0xDbcBAWJkCFQRV39ueraWPaKOhVbIo2NQ6fW0IR6yn+fYAUKKm+WMVH
E7oOylUegmaa51YU2TmlMGa2VXdtDPe5pqkklHr4Ete8/y0CIUBbhblbppju+EojIxE2mm2Dpgp7
iXWgz/7r5/WbodbdINJtC4z0MzlPYifDRjOGL3bsKudBvjvFyl4GlhkV/uzSJAtjrtNsPaWiK6oo
M3bJsEYi0Gb0Gt31URknBXehua10oV5SoaKQ7NPzbH2JGp/upDjAQFhBA6yCMhA3sVDdt7ybj9mc
mr5utu49W3hBODAYp0r5kkUQ7Wy1G4+0dRjlRht6cnKy7fomwng4oUD70feGeq6jLYmHJAtkzp1q
VHXQa/Tv9S566Bs1CczV+oK1p9jPcuMFLlLQXDnQr3r/vPess+du0cUNb6XMzsJNuFrJVW+QOq6u
74SL44OOxo5e4ANztY/YcKqdKpeBMRQCqFeJn9fu7EPjFHvHbapLruSBShB9E+u6LUvgFBy0Wx2I
YUALvr8L5+xRr7RiUyUIobu6Trd4vwNtAEGoRAhYV40mpNnqmGzz7BzDA7iSQJOJVHsby1bwuW8b
cXVynJh0zewjfw4jw0tc+upqGkL6iuzwQe/oj4ZreBLoS3xm1h4yh1i0n5rivTYOjrgTcZieXZVG
9lLTtQW2IA6iMRveaopkTf7mFHN9Xy15sOTQLet5Wk5Q6ehi14IhQ5VJhU/uEgRY9fdsNE7mYpYH
TkD3nK8feSvUc2ZG35q8n/bkXumpHkfHt5cKV3WFPhTyBdTFaaqgq2Uh2bJ4FWHe3UfANftWj86C
TnFPvfKGGtKplfn6ua8zgHHbqjlW36yssQYkY5CICSyCfJk+3xiFuDqdsgcmqrjBMqZ5INT0q1Cp
TwJFPUVqXF41ziG/li+ZObjnyDWyrVsQkFJ3NQ5rMt+bWcc6GIdbKYmHTarvTbfkHAyxomqxUlIC
y2xYcqD0xKikh6KMJooJovWdgskqZm6h7I2T7jwN5jbu1bimeAliGVqKs20cSDafb2MxjJy4lqRS
peWeGuHoibSkJaAVb84yI/nLh2abZFP9rNvHUF3ajdF36ZfpDe5RvB1KO34MxavWm85mTrUOOaHx
3Z7q7thzkMK5XPYh9S42dhZ4Mgv2r8FugzGq3zIcyRdHhscjLUqKkgd4O/QoVhthIrn/b3dUGSb6
Av0ExVmGFEo6TEG0oEmdndhhUZjd8fOLOHkeB7yc95o1dt/jHtFK5urtlpMp8qe80o5pm1B4oWlw
ahQKb4mhxl8a1j/Lr6qP8xSVB4U7CeyPRmWv5M0uDTkpFKEc5nR1ToWdg+IANosAfiI9DE39wyyL
+dKUznSp3CnfrfD6vNEyhn0WDcKjRBbkrZ3dK+wVD0rdXjJKjWMrpnMbyQyf9N5LW1Xfs4x4Pkn3
HGbd/OgeQrlnRYZ2bSp67054F9tsJhRk7hOoasclWh9ERplKBi+zYX0nUR9O1PxhTtZIsqppaW9s
CYcw0odrPD1GtVCfKJlZvOi8QWY+4Qjp0uU9m35d20r3E2RW15LuvxK5ylNWI6/1lkitHuKF+fWa
OYRYQuqXaMr8RBnnq54i+BktCsxdsa7HzwNfk9RJLYkvyZtwh/Ju7SCtLraUehlNcSzpt/ouNF0v
NBSpK2fPdgWRgaNTSmeve6lR7oQIWYI4pP5vaUu+YzRo7q/NVN4V7TbTGu1smuWP3GUSQmhnlJDi
0EGwxLXIc0PYdRLYcb7LC4QUbSd46K3lWdA8fKNFnNzqfqZcqkSrb71SPxZ2irkgm9SDutT2ps7w
rWSTCZi87kVFrZ3iclLFp9JI2n3fDcDIKBMuqdudaKAQCazEeRYkir68q6gp+5/LvIwj9+zK4BFq
UXtQIuqrjlI/pQgbthnt6gOYX3gwS/Oe5hzrOB/P1PjDr1Vd3LHBFQ9KRfImUP8uIgu/UXynop/r
vhhb607pphvDvK4F5f3Tus7v8eQqh0R1SYchQd2zqxJvRBgw4kYzT5y7LeDjIt53JoqP0bHWQ2L0
9g2MBMXEyrobxfPotv0trLIf6JDaCyhFyfckxNDcSHw1Gz6MAsD1s4baK+WBjvgIchXuv5lpdjAU
iK+ylbqxKka4V+VD4U5nxTQLiCXzvTaSR4dN9Py5NfdNTc1ERMU5ovAHqrKLeJLbRre7i6JDSS1Q
xrfjnNwbjTFf57mYAgbMLUy6tTe6yI0L/QQ0xyTlfrrgd2rq9Ph5ZbUZGU/u1H2JpugaUdQ8JalJ
5pch7ZvAvspQKXMdKEludOl3EJ9IU17ovZ3nbnVPec3k7jpeTplLM2S16/pajEAJLFFcp4y+Vx8n
JOZGHlTGMl97KRDpTDovRdOYQaGrCQdpHVBWvhRr/yOzVhsWE/nMVFlbW2mSu7IQE/4rUteuPJHp
iV2usC7HDlSHGHAqI3fI2mJnGlT3zUld6QIC/sXE2VGwjOu9Mz1Zas1oQpibTM7uqt2Uu0z+sCuK
JuY2WoK80drzZ/Auhf672dmm9hQFprlgJw2LU9vFgqyw+xDVqu8Hw35AINccmjJBzJOYI3CPxCvD
NjzZurqdksHZaRQFvV4gmVQoZ7B90AaV75qiVTHEIOi9amNFwWcMTxNPpYJSD0iSrH5gRA4cblPJ
t9aomU+CfNmfi77FzvBCNcf8WsneRJtRV9NHuzmMJENBrqEXcQj2BieaD26RDViPGsMz5UvQZeMX
sn1x0JrpZlTLTcnd+vtkksaPqLKmxtb32O2qLWd9vB/SFqqX9u0zxI17CrLjcifqEQ2hjhDrc9PC
/hWeSo9lI6ym/w/y/k8R+B+b9rbG/CUDUYCBlwsL908y7TVCXpmNjr3VVnM/z9p8bWkbmFZyiy3s
YZ+xaCTc+wyXgF9IbRXEacI9GcR8XqMq0zRdAVY107+iGimO1npa6r54mGhLfXbn/5Zs5L9DSfy1
IFx+0O+zAv4/Qf5bOC7+tSTk8pr3f1KDaPLnf5ODaMYvQA4l699gwCCQ/t/VIPwXpB48VggRKLGZ
B/i7gFtYv6gOSQaiD91V4e1gX/4nQcL8BfqAbrpkTFJcIv6WHgTBxJ8F3Kwn5BOQbnEBwKswpVT8
j4IQdYoKhQYUAkqouj2Bm174tTX7nTVtzbW5M7oWddd76uiHOoM6DywtfifXMFUkkrW7VcvCV3G1
1ADvNPBUE4d5ozZeqz7lVXZaQQ1Vo+0Zx5mTiR45cijtBsLUc4bXejpRDC6HV7v4UPtjeC2VKzQg
l6kCj5GJxoD+I1eGxRAbeWET5j+kxf0a3i/Vj5WNFutHKnSANrTfTysktaXhmhB7WptQ+zp3e8u9
GmwWNkZ7d95ZYQSXEJZiIbw2EYHhoAVODk7BWDiCcwWONKnbBodeEXkV6a0prvQCAB52KPNawDSZ
P83LTt6eWJmxaDIEmJLVMjJxgA5rWWSUMfgK6BKmCLqiuGRqQRJJp7f45mRvXqMKL+E+M/oJ5zvl
B+D9mXREwfNuF+GFVNVXfaHCf1E5E0JC+RAduEO9H8mfp05fHCTlJtc9h9Nu0m1wDfGhyHUkhNFu
pBmu1dGuINagJrEVpCAdNL1ZO7iYbSwadOVCXSASTGOMwcylnCqLn0UdX6HxsuR9aM5Mn98MfTCa
iENdqPUAfnALCs+0lc1AI3VYWq+BvSjgis9RFoQrYnOuUzFxMUeentym9NnMvJrmicmYNcQVztdh
edL3qXUXJS/IUavu1R6gODqNl6AMhdng5dWTJJjrCvXwyS/0J5PWSqU9cU2loEVTEQY3T/IqE2Qc
gOwAvtM9jd4VA4sqstywmncN4hnBn1vzcdvGn5rJoJhTX09fWFWt9JNWKe3Chsx6xmageYp7bWu8
B+SqcO8jvsrcvMvfkeMQihkuoqVucPjtLJhtDc0eIAIT9fFGeStWptDMTxJ0rsBonNC+h/Wx6FZI
7guhqgJ/Tve6IfXjLPNDmJlGMm1nV6MfpfgNsVFpTyhdQL05m7Z9qbqnrn/XwBIa4M5bmwXB8poi
EawuXHU+RlVn34LqV6KiLCtw7vGD1QUK9CJl/D73yNVTnEMdak2VSP6okRJjjpBVN9K1zqvmyA87
Vi0WeyBhvOvUfCw6EWgyQSIpPIkB1D3yUqL/96G/A2BOcbOk53qAkZVZhJgUKmQzPQfDb8+oimC8
WCT1YvYbjBBOLbxomDGu8iXxeqEM8XROwyzJ/NacfWoCftXMvrxnE2tF/jrp+bV4r7lYaWzVVfXc
KNgDMRfn8OH1jlcMClwz89+n2Wd+m5ejL2g52NEvp2vnxUcFUowyXuL0P7mj2Jr/aG75bW80GcYi
DTYGpIg/742COSlu3FNXQg/WYTpf7yUoJc+Fl00suTAPWPUFRrGhlN/MOfW5zqum+JoD8ZHwf513
C098VLXDtAQpeT6bSb0bhbaTnpkaT0Cq4mfD0IGYN3A42NV9Tfuox/FfaQyeUzNEPQwRWd7lSzbP
n+9AV91U9RrC8oJ+jAwM4QiGiyJ+Z0YpUzGeDJtIUnguT76hr6cPT+FCE79hKoj6bqTfEazyaZZ1
bIrKn9r3trl1s06F7T10pNqMchgZOvo7DBL3mKsLHMzmHPzhiPwrEd9fnjx/uLs/eUUZ6sEQQYO7
u+Zfs/mxyWx8BBhEeEdtKjkq02T65kMY2FnvFoWjx1j8rsUZ22z//ZVwZP7v50xoZQFvMCgR/Gxi
KkdFcaYu4zlXHHa7Guwjqx3Lu6EeuHEmXTnMgOGxcu7c3g+RGXbXDoFIQ+OUaiF6JyuwDD8bgk49
KaWPtEevbxkdeKAyzXttUis4KAn/e8bkmEFbU619rQ44YO///VeRp/X/ixSJFlTXVXWV9Sq/Deyp
n1ZsKhxVdXJmMRq71n0bMLQOqgVi7Vxp7W9xHtHXX88K+rOj9p+fhZJV6Nw1GDB//qxWy90YlT/A
KQbr5RsbEf+4G4bARLP8Rm/3338zBn79/N00AiFARq6O59TUdPm2/kG6OjnqrOjUTTdyv8H1dbAR
Kk1xFmS1dph13kBt2WXzO8LNb4riu5wZk4JXen6SZnRGKmyrmdamo91pIx5rhEc0xE+6NlzkLg8k
id5P9hSltTcr9VtkPKvF3k3ir6lIg5KXfEr6H6aioZh/bJP+sNJx1Trdm+bWi6R8gqvI8/TaUcaZ
3GZvoMiaTezau9Zhs5hvxgAw8bVZI9SY71J6YRsHlcNVhhGKjSAlhQjQBBntoe7E8XpZ1HA7LWf4
pYdooXxFRGBo3cbWUr9FVNMyYEJYVzE+hIKWjPK9MLSDEit7Wt2erAqszVHPofvR4XBYqeHsF/ZV
p76a0M+TJ2/CZcvjga4BAEK+Sogrg5NPfttoetQZVhc+qYghK+k0MKicc56w5cmoQeXPKPLlwNOV
IxOWG30btsfhzU79zMKLFQN8WJ7HfqJNEmG20KnjBTqHn0F5rEehZCg/grx/7pprv+6isd6lqbMp
ocDUHBKR9L/hcB95EbtmMzQMFoHs4a6/GtlVwYcSlvDBekKYkqZ49iK/lzxQiup5NbhJzWVlVJND
BKkl/qDwULXvjtV48pqpgzI7A94UARsTa3zjfkAXasU2LiUQos6RNp7fVfxlSCNiU/Ho3ZXi85gc
Zoay9NFBJMWz2bR7TVC0mw5M/fVVLCxx59DYVPYWDrOx87g2fxheBL5+DfEXjWyMHPG2iggWbXR1
MDqqvZGkG/htFO6WXTXlQQoliZ4SdzhQTUCGCGrsCDAl/hkOTQOmAzgd3GOobUdC1SPHZWJdPs/l
rbPK2TavHa5sCdUKrSfMhIwC/HXgW4REm9Z8xpK0l8e1gNQkw6M6ywLKO/uJl0aeSGbxno07dc2f
VnRWGvy2paiptp2r+tYAoRkIhHSTtZhGjwgrCRVPo5P6CI4PPbK4XNO9TC4I5WkZUDR1D6M2n6Gc
+aOJVysiNkDRNnbvk/OmE11rSkQF5GzTKHISLyGsdd4EDJxSeyyB38hPcIipWfgVFzePNPR3VbfI
tdxSRxwpi1UYARfQjpPNH0bpyD4wTnoQxfNWMfQAE/7eaqadWJ5lKEJ040a4NHkrk45ZjCNlKo48
0XxhBeCX3CuCo3kjwElHHIc17dIhRrBd6YfYvWK4JfNmjBgcKcKiyp4/TyvUmwwWQuwDx25q9gV1
WYHAV75lLctlkVH1/Fj0bzKJsPHRyxyjbaatrb9nzIeUV1Gm2qYe30MVyB2waFHchu5dBlGTAeJh
h44HTBkgVTcGeQzs2Y63sQIzCfZxgpZJYQkzOyZjIJUEmg34GCu/lM65+h17XZ3Ve33axqJllAyC
LpeWZK8dLKkITokGJDkYWAUaWJz1IzZ+vc8DyEJ+h7+m7cJ9Y35BVYZJ5qlo7nZo4LHkZb7MLKA3
+0qO6GKhuDj6uTVSbuJZ0Vz7TCxYDTJ1cDlFXRaaYRHAOgRzHWUp/WbC17QtlIjJDyUct9o3F1lt
39+SmQ4tm7T9Ju+5qBuSrPe2ZN8nznQBptKu2+RZu5cZFRaae9smn0NjTVtlYzQmoBWfjlowzI3X
RDTbBzIWbWBCU3efUQqp2MVa5yUcXir0t7QeLZn2ti95mFBdr4BIw0RBlDtPT0P6VSs/EibwTAnz
0GB7Tfh8gcptVapOeeibxcS+QTdIDs4o9zUhPdVMBMEN+BX+Pxf1lvI9lsPLQARZxcd8pb46JxQe
y6sEmjDAZxvqE2GP6ekpMEaax+7MkAd132m3JjuG8b7OH6GE5PGbsW5tEYThS2K+J4jMo8eeiFg+
64nujvUlbxEsGx//vNgqYwpY/6Ap1wzfWNOnXmIrO6eSZVLOEj1o8tSbJpMgbwkM4N9QhDZh57cM
lArL1GugRuOI9lc1qLQPNTtHQPMGWkNNcxnzaUeUQY8kQpCs28+gAxhPvjN6YA+ddSnjt5Fbm3x1
hkd21qjiynRA4SgRLDbhX2MT6GOGceJxMkyv6E4K+2YIxSfsKew9zumrwvbMCRDy+pCsSltvCY5Z
totXv7HPZQ41dgvexqKpMO7D+JBpR6lcqO7hNvItZBAkH9k6PNnbvsInZoM3R/c0UkSNnLMbegua
OITF9vTqmox1Y4RbBhaIZldmjMCjnE01wOoGalVODPtoD5oYtnrmflWi5n4Fv7auuo/TZwNrL3DV
Ydc3YGyXxXdLLnOIt7Le0Sgm5VW+QRPtYuE+Zkyj19xxi4sDt52yNUpeJLY/jeahS5FZy19wJuQ9
SJguPk7xvmpQMCio1p1zy4GArBkdluUZPJGaTttzFAaKgIyD30RPlW1HN7GyUUuwSZbFaUbcVjJJ
SVPwqzKDL9f24fps6o8lKBD5/XkPjPG7rX9dsE/kQ+JR7LYYMYKudmb+oo4sJRsBqZemZ4UDlntG
6wETGoAJ6WEPLyREyaATHtA7zLrt6ho3URo7faYuwyZZpLCTn1scbzNtN53JfnJyWjmwunJeq2qE
Hc9WRdxoYOWz3ZGogd+DY6rlX+QHt6SiDVT4GCJQoedbwdQFZXoc5o+BGoiaf+sYsBATvGQsbzq9
S5d9aOu3otoL8ahQUMZ5QOjxOLVMpdA/hD7Cm4Qhjgo3X3oeeMIx9CEXis7epIUf8/Q4MfquAJAl
xRcAtdQm9SrrY8XyK29JzT7XzqYn/91a4u3esgQzJD4s4OdLR+SdvJTo3QA1QB1ASYFOO9deysX0
QOhvVyYyugRHxShV5jx/jR8T8mIgTqE8byHnpAWOhBVD7gAmkrFUZWhQ34/pbJCr6FhOY2Zz8PM5
5RqFe5TWOR4Cz7LB1OcTg9ugaaEqzhDfZHiwl3zgBYBXlA7MbTD2Exz+JcNrSP8qYbdT2B3iib5p
87IMq98RPcpNQqGVmmvnxuK9m1E2y+0d+ZRBSjjb860gd5c/5uKlTZwBUJQBlGjcVaWyHbCnjNCi
QHUFaxs9GEiBLat8WVY2+pDQuN+ZzcdiTpeOqlRC8SAtlp1jwCmqOSwW/ey299DugeFxQjvzjhhl
ZvIZFBjmsEEaxwFfdtN2Wgl9zfhUZAKTRYtGHrpX+jQiOE3S3ZotJxAcdMTVl4RG8GBOoN5hM1Dv
6M3hUhKPdeuDxaQDh+NsjKg4Ud9LjKeuSHcy6JVlw04wp5A4r69uUc1PGFowMZsQgcpOBp5Zx1HM
GBBZ9kGysys4zYWt+LmCelsQZ2BSnrTX1uSVx9CbqvU+JqjkyN5MTsJUykdK8iwH1d5LodNnDXLu
jxmOBlppm4YoLRFawLRG5lP4jcXrmIaoRP2pOQnW9DK9p/I8pf/BM4h/dLN6sPuQk5K5QdR9OqR5
1vi0MnrELeKdjNlj3Lc/Vvu9i2BBUCWUQRYErn2/ZgEmrXtlau8mgeK9b4I4Smm9wG2NsbmWycNn
dve3egZ/3Q34YzPgvxwo/H9pFhoJ+r/uK2xe27fXH1X3JzYMf+IfRlPT/cXQkfyR7rsSD6PpvxtN
+U8WDlQNZozGUG5Zufqn01T8QhNAs+C/6Jqkw9Cp+EdrQRO/MPDXJpN3URNBh/lbcOqf0EZYVvFo
4tB0TVfIv/HnSWJTUeQrP6V48RmeYPQwHnLcA0xl2YRfGII6+snOPvzh9vxFTUnofy6A/ONDbeYI
g+VAnu7w7f5YJOitUBvSlWRHxwCOWLraw4QZsN2pErpI7wHQcomet/Hzoeewpoo85UdH9LvVwXHP
QF2nt9GZoDx679RbD5GxbIajOTiQ4C5GckRXHKg63oEamJRFc6QtL7O4TmP2uiRETQ1xLwfXbDvb
zg0fcAIfx8h5RZqTbWqogBGv4oCJRozXeEbPalWoGcIAlp1MaevDAh+/MZNTRBy4AiusVIdhrR2d
UYYFAPQfSW4ZXL2vVi1oaKw4rXqm2Uk13VpkR3evDRAZmt4TRNtl2Byw1TEKAR3mQPHRdQOxKAzD
7I82uL8an8BkMEY3vkuTcJvF6tfIRiJ2X4p8vyhYXRD1M7fHWF4jegBFavhI9jYDA4xnthyT3mGW
P+Ow23TWNbOTU4JsFv8N0yvs/L4rd07zrWV6RlHACGnVLc3hQ9Rk+0yfH8c6/mrW5TmBadfGyWPS
uLsqpDRO+dMI7aNDLzqMaqYkTxDiVq90axJg6+gSZ82ZCTWiC9p6j1f0q7mULwzTuM2lgRulPtE4
Uza9rvygPPWxZlAztOW1Hw0MkMp00Ysmpn7Kk1269qA31gcCQBdNw0rKxUSkKvHqGCBrard+SIVE
yxlQERcsXMxoY36YELpo5o9Zh1E25B4zgncdlk8tGVgYw8ZVa46jG5OKvtfa47yOB0pZm8R67unC
9+gbLBbR/NavP0q0oOhsHtzJeo1WclfZgGdUFqZApn5N0U4b5hdtYHbJ8pJixGFOCEnfzRTRK733
eo2PFnGxqyJuRnM6MnqUIe3S8oHfzPZkFtt1/U7vVuLVews4QzSgnI7dLa6HXRzOB9Rp8dLhmvhe
ZOFpmTRyMLHv27eojS5Zbz6i7NgoKjHZjPBZM4uzUZEj6g5KGXVkHJjaXuJ+unUS5SCnablV89D1
7otCNbQS4bYU9l2YNYcK8aFA8E8T8j6Zp3tX5bpsa5tmtW9CDNFc52TT8sjd6GqM6wPav4d46s/S
iNuZpt9n1sEss60TFa+o077S5Anb+EsorNdRt4IwSclqhiATNqlRcZ25UmFWh67S36FJHmpdQ4Lp
7LqF0RymcWckpZ+1HayQ9Ulfum+GulJTsa5TGO3yLDtZcfvQqse8fyi05WIt4pSq2E1W7Ay9mCey
HG0bMbgmyXYhbNqRST+t4/zoGsCSmng3K/Vsr5Hfsxew2j1cGQxCIrHubZNtxz3PKxXa2nmNkWnM
Yw6QmHPWdXYTVs2J1AcUkuxNpnP24pKa9m68dWjSbgyj+lUDNBWq9ZthqnerySulX+vc3rp1d2sz
9bpkDvQJGo8ZTct/v7n+ud7729bq2rZpWjYdaOPn/XxYkMAPzHn3AcrsiyN114Ox6y//aYbeT2oH
PsfGUGtapoMUD4659VPXpW/dYWjIE30j6A9adDZuYRB7ckLge3LAluKnWxKHjXIs12OyS/9DVfvP
PZ/fPp3uulAJ1k3dArfwpwOkxY01xrEe+ZqoWJtvI7Hx5338W7HOf6eP+L82akOzOY7/dThzV7XT
6/KnYEb+gd+iGSHns6J5kOGCnD5qsvx+o2YYADBAd7uM2WDlyXjm92BGDnWlDaXaHPeaiSri91jG
tH+RfxObiFyysm/wdzh3P8UytiHjIuZvqvD2BAGSZO39MayAy+UugkEcO/1l8upDvYNI6yGHgKET
9AGDnn9Dr/zL3oom+fR/aOT8rw/8qbniDjNmHIUPhOgDjCYoAqpKYIZ2Yrvsh+I/vNp/9f0gMWHS
UXWTubL2T2FTNynx/5B2ZktuG0u3fiJEYB5uSQIke1KrNfsGYUkW5nnG058P2nvbZDV+4kh2OHzj
CGZXVSIrK3PlWtMI2tVbvu3I7VGy/jI8Jw+8/Y/TyXzKY/fi5FcytU2LQjenrRKtnxTmPaZ9f9D3
4R6Z6r3lguH1ctc5h8fb9pYDEvbzaoHCAQ4wEtG8xxwCfowwSMMBZqt/Z0I4MqUhOqoTJkLKnZSi
4TGiWr91VNcJ7k9PRJmXTiWJv6loP/f1ogs22lql6mFtImtf7w0lPoXO+CWm3pugo+sfbi/pOhi+
NiYcUjwrpWXEGBtyd4oeyv58+/fXveBiNcKxwNBasUUYmN/BS3hkNOhYDDvtcfFzSBtP08ttg6tu
YCLcgzNYtEmW3b3YPS1LDSjBGj6rUT3of5YNT+VkY1FCn5JPF20fGHZ0DfpAlc6oYKNwRtXURmuR
G2AMLWI09CtzxXSF7Q2nXtk+TFlLzER0QH11JetV1ziDj691UftMa4WuUrhfmG2prbyNa9VT9fRd
WcpHq4++jU6Khv0MHUgSbiz59bZe/R2WwAJa6XKTpTVLLoOjY3lqfda606+e3LUJYVdl2piObLHU
NBlP/fwdWUIPut7bRgT+6sXhr62o12dn9NEI2UPPx+s70rHLp7scDoFMh7eztn8wZHkPp/o7rbXf
OTxtnCpzwXMzA8jkR2TIf04tk8t6Yv4Rld0xnMKNPXj9OV7/dUKUTm3EHcqebc5BpI7TG7PfcKh1
A4tDsQ88noVNnoMUhVaoMOCuBKACaaZ7e3/X/eSf3xe2F5wkBJ3Q3nla+BLS+Rw+SdHzbRNrS2Aa
2iQHt/gmRH30QZvNvm45wZqmpU7cMstx47ZcUsDru8Q2ABqRm6qkKroICzI7KETypLA83pvtj1F2
yvtKr4t7qWoM3mFOnpxp39N91haG0l9f3qVt4ZLJBxkcd1FanmR/Tdqjb2y42FIzurk4IUJ2sa0k
fosLOCd6Y8fMpZtPD30ne8VSsPmXy1m2+iIeOxP0lZPBVqaY6+C83MDDrDkcmRti34qtAjYXHLpL
VcgkzZznbkyzl6ke8AobJlaDsM63wrQIrxbSp+s19K1aBtHEjtHGcIH88VTpT5CD7emGutK52Dqh
5St/5X7/2BODbWqVij9W9WIP/YqncN9VOwZjd+ETI/68jPZbT6K1C+1igZawieNkA5TolqgwoPLS
wF8s2Qw/2+c2izb8Yd39LhYnRgilzJw5xCFAWep3i/fZB+UP9Q0aInu6hhvm9I2tFALqAkBTghhr
cfJQz4+U5m9/rcpy8d06q+UPuPBvBsebMgo5q/ShPiMB6kKIf8yeUW/diNz/x8bxaCUlBCelCd8t
88xB3kq+6fVefc7Jo5BcpRoFA+iu8BjmLLaWthoo7H8MCp9uMsCXEQWS6fmPNmFiPoH/cYszYIp9
vt8ScVs/qH+MCd+Y3la6X/iszmndGZ4hxds4qFUDIP8QT5B1kPdLILk4KJimGmgDQ8trvdFjfspr
jj6BD1GdekdzZCcdtr4qZcukEMorw8wWEkPSpeO0L98rB6DCB6C7O4ivUNZxti2uRg5q8bD6USHn
vXe9SCiFEOkrAxb5rT5nbujZ34PH5mDvACffD5+2ItX6Av8xJ3zLk6KkSr+YyycvKB9Q1bt9aKvB
/WI54tdrBoVTwXfgOTpiwW9kZHWsrXf41hqW/3/hF4nWya1qYKNyB1d2KUEOoB520bFh0gnPKI8o
wvp/3l7YmlH4OVVYW5jwQJjh2mg8cm+Fi2eYzYslfUbv9vbvr23c5e8LngdOWwvDmt8HMKKETAup
CwPY7t8ZEQKSUyMvNCoRkTxUHsw0gtm8nVV4I7fOaHU1yK3ai+KBCrfq9W6FNmiHcEq4D2mXKD2c
eQbg8A2tutVbHsnWv60IjqAn5QgZQ0xeyZTrPjghfHpI7423zluQ6i6Qjt8J6JcGBScw26qV44Bl
tQd5H9ynnvQi53v5XXauPMah1Y20YgnX4k11aU7wiUqeEkNTWV+je012N2SPaf5hYqKi1Mr9LG3l
0MrWqQnuoXdNk8r5Ys/NnmDq+CQ9wRkINdQ+PCmPyUF6VgCOur/hkxeHKNxZRadCSVqyp42mP09G
dI7t4a066Rtnt7q2BYqNGA/8TmKVAT2yclRzEiZpkXt72zMqX2/549r1ayzPHNQK4HwSCXAphxZZ
OPJ5oZN3QE97p3yCQXs/UT2TP23lSat31YW1n3nORRicomyqEhlrvad45r467sxzeV+6oDhc+TRr
vxE7TJWJC5VHKDoIgnMA8s5nhkt4JxaP9p99/TB8v+0IaxH20oDgCFBBREixYSCPPkRgg/Mf/+73
hXxFtiu5bDR+34cSz7hvko1a4+qBXCzAFCou7WBaHcPCLMDZmW+Tp+Gjvge840V73zqrJMvSwd/4
eFZTzEubQvpQ6KUCTRs21bfqneEpJ+NFedsd5ANgvZet9GjtGzI1mbFJWaOatsAULi/eqlaCBvZT
UvP+WbdjVwYZ51cbGcT6Nl5YEaJ6IKuz1HVYsR8RFnkG+7eX9s0BicVDsI/d4GBvbeJaDna5rmXd
F1+SD+a2gOOLg3ugr+3GnrOvviEB4P4s7O/kDQ3X1Xvr0p4Q15PaAvewxInlGgEpRpbpuObBpM6+
XFvSVsK0tT7h003N3GntCXv6cXLzQ3WELtot3eYQnupjuk++3v7QVholNIAWGST6hUzZiq/vBtJe
O8pIMuOz4pXeeArO6GzulkfIlkuuBo1/TIkPb0vrM7O1MBX1Lfzh810AzGJjOWth/WI54lsbUr6p
mUdSs+hHfF7KL8Uxghr5gOA5BXGoHTfsLd+seO3DCQ8SiHqZYYvXiK+A68wn8lu4lz0I0zw4XMBd
7yvPOUdbr7jXn5uhMgJtyJrFeSGbJIRFqEWMApoynUsL519KJY/OC8x0+/bP5d2IbOlWFvraP65N
akKgTAJ4fswZk+kZtdh9dNfvIm7JZTc3U7ZXvi/YEgIkT/AwtkkTPdiIDxq03zzDkQ2BSY2XQnQI
Dlv35CuPFAwu3nQRTICmdpY9Y9DQPjbBn6qyFa1euaNgYFnxhQHguGYfquxeexhc2p37+NDe6wfn
mLrhXbWR0yyh6MoXBWNCMLYbaEsh9tM9pqfG+eCjRDsX4GvsDad/dbUIdoQQDKp9NnMTOxGEx8zL
KA9OsPEdr5mAQpuSI6kZhWIhCgIuyfOFEXp5YSXay/xXGW7UuV/l6yxCRw3CgVJAM3RTsIBmigFZ
rqV5dHjm+lMuP3XKfWMNezP7rJafboeJteXooAlNmlqKCrXztRtkJcyTVQY6JWhe0gjRzh+Zs3EV
b5kQDl9WQ781W0wgaHKcU22ZIVuok37j7E2V/hubZhuaWBB2NN/sFIhHPFpWbk8dSaWdVMlboWDN
lS/NCB9mwkS5UUo2q6mtQzp0T0Ylfw7aCsK1rcf86xseT7i0JRxOHvTcTD1Lkk4wdlG4kvbDl+ow
7xW3PjYn5fzrvnBpTjgovWM5UoM5Rw6+6DE9gbl/7Npiwx/Wd5C+pgwUh8K94N+ansK3bWOmAT+o
htquR2GtLh9gXdpwidd57c8N/MeU8BhIW3mIkcmDSOdhaUH759JFqGEp7vxOEiEYE65Au+3GuFm+
WxQNdk3YHcpI3Qg+G1v3E2B1EbTVQI/B3rJ1wNyC+EmrH/ruYHffb/vB/+F3f2+bKtx2YWI3Rt1h
pnIVD1UklzEo1+K6I+p5vuucbttbCxBgmhfUwwJNXrA+l1eROfaxGclwu5fxh6D6oCloaKDhcNvI
ui9cWFn29mLvLD8s5ikkDDGmuzgD0iPyDjrDO4gIFO485cttg1urEtzcN9JsUBbcn2Z+tZF6GZuv
c7dhY/2kgHRrvKhlxrUFn6vlpEahUVnuisNS+C2OyVE9d170zLNjD8X/+failhAgXuTce/+zJ+Zc
bTVmsZ2omkfTCFZbB2rn5FdLmMtndGFCcL44U4MZrBh4yeIpb5/a+NwqG+nIarZ6aUMI4gbjFugW
YKO7S8/mjyX5kfbf4I5fQmviwY6ysW9rzsDxGPaSHNODEJwhM+yx62NZ85LpjdQ8FfZR1/6lCSHW
IRvhBz4qDV5gWO5Y6sea8dsSfbXbHrCadl8uRXC5UW8cPSpYStwc+g7lMx7Y5UHNGresvsLOWcjz
PtAOU9q6ty2v5UUXhsXCSJcqkyOnGKZ2HsQMXb10/b3OnOJwHsp3t22tnpeukt7p/FcxBSccoHfW
w5TNzNs7u/1iQp5WbPj5sk/ipwQpxd8mBB+UURAv2wATpvSushm4qhhncoJjFX0vHOttWEL9MzFe
d3thazcIyR61dBUWCU18VAfVZGjg83DE4j6V7mE6gRZ5l0P3+a/siC/qqTDHHJkZbioHZm8JIycr
PvaRvGFnLSBdrEd8VUvSPDLPNGheBlRDvi+DDUdYvTaAfy6SyoYDI4bw5RZzh15GBRdfzTtJOSSu
9RIsLSJuwu6+2AhMq253YUz4hptG4c3RY6xVGcXqUPhxC/Qubh/NqhFL1my4KHEEsSFaT5kPJrYl
T5Fod/UoYzyov97tJ4qj4/u3EeG2dRgHLMpwMXLXH6h5kEIwBKodl8zVfNkKrytezesFsQ2AxIzD
iO1PVRkR6lBy04vmx6ZAgRiqqD9gp93YubV748qO8M1GtdGWQ1ACBO32YXBc4MKhh8KT7urOTrtD
4IRSwFZtZSVQXBnVrhMX1aniTC8y00Mdemdb98hw7Rr5NERP1aSewuxdyzzUbRdZ8/orm8tnd5Es
qfmgRYHBhrbf2sPSEotQ0dqZO/sz3AabEIet41s89sJaIk/t0DZsK0RYe6isdxaMHoxvqRuAnhXP
v1qV4JQNGtlWW7OqeHwHr0Wmv/j5xi28dj1iw6I8AJGNoS0w+Mu1ZLNcdZIeAdiBegySEOgMzmoG
q7PG1IfsNukPnUgyPujG29tntvywcJ9cGRZiRwAVvV0wVOL1MI35yX3Y/jARRIVdNzEG77at1Y2k
OgGewuAfWzgwPdAGqZVCDsz4rPowakTqLq836iBrRuixAR20ZYZFxAc9qjxWPQIO9WyYsOv70Nlb
3ftfX8fSibd1Tst5XSPtxzGOpln1xpqcL+7fTH3qjmb462Edokf4mWTdMWRqR9c+wcwe71B1UgGO
hw+IRzsno0VIKQ4R9bu9oLVYQW9SkxmxWRxQyFvUaIw7Ix9VeFQe/OAkdR/j6JPeu7F8guU5MX7j
LqGBY5vQYsI/9erpZlE376OWlQ0QFrZPmcXk+Vahdy06MCGio2FBQ4DXzPXuBQx9TlFQLQ+psx+f
B19DoOaNzVT/7b1bSSWAx6qaydQtvJliZa9VxwylwoxUQhtR53BOvrnVslnuB+Eb1al5aArzGDx2
xWGMNmAsKdMl1VPgg+HyWHpSCzfUYXQhdAEVf3tFa2Fch27UoVqJA6JCe711ctLYclzZHM+dfUxO
ASVy4xFhORpg6dE43La2EoCujAmX4zRwP1mZBb1G/h7RVDjqdhNjXugelO6/syTciEjmqVnGBDS4
kGJHBt04IFjJytK3hvXxtqnXaAaDbvXFFgo3YWShFdZB2EoiA6veR7D/R+3JcGOUMQ8wOe4n4Fy/
kc5c2RTCa5TnXQ4AQfWi5JNmvZErBieSTw40ELcXt+LxV3aE+1B2IsShRk6sscY31WC60zBtmFgJ
4phgJJ34B8JGLPYFU2C10qypHhIpTfFBYxJ3q1G4Eh+4h3RFYbLXcmzxo9J9EDyA+1WIrcZ9opzm
0HO6xG2NX7+PeAwSWkkwHapVgtclamHEhi+rXuI/28WDHrxo8cZFsZZg0kSzWQVDcc6rGaB0jumh
1b3qhQ8QzJTAPeMDFCS+t3Tu1MN0YrB4CwC15gUL6R4hYsG0LIzElxlLpfigrEPuWWuh0K+QGOw6
77ajrQaiSxtCbOjH1ilUiPg85A8O4H9/Dn2q58lT6NY1G2Fvzedg4lWoUukGMH5xQaMfz5JdqV7g
7DNI9/vyWYaV5vaS1ozg1iB0FsylJVbeyhoh0qqg1VTlz6g0yHW1g4Htto21k7mwIVbbtKI3isGn
CViqB9/5bnZ//fLvc99Z4BB1kjkIHa5PvoyhjlQhPfXkEYW0FAXQpyAJu6+3razs1KUVXejTggab
ozniXs3L97qGGrP/WDlffsPGUqoxcWKwvsvfcPGCCHUjNCB/1zyYW+svs/YY/zq8w1CNZTLE0GUy
XiCJ1yZGf4yLrqT0Ob3t3PrMFNDhm/rO3E2Hdo9G5+H2glaOnqEnm1Nh+gA9eSHY2D5DRxUi3t40
dzur/oqo820DP8OVkIs4ypK12RbkEaYufJJlr6G0qCSKl3yc3HDfPDo0NN/ayBjslpK/5EIPtgzB
qifH2MM+4O/Lt/D/AJzZuCJW4jeXA4N7jNVxcqIXBmnaIVowKl4VQvKza/th/CGlKnR7TTq+1yc7
2/is1qKsoziAS4DP2EwSC97Sa4aVtVWuePHD7LVn7WQ/gx1AS3BHkN3Vj85Bfrq922vHeWlRuGnR
viwt3tMKLbXxXW+1n+gh726bWOsFXK1KeGXUZlbolY2N9sChntIDnHnnfg857RF8zqP+ctveymcN
Xys1MR0m+9eVxMSaJNn3C8UbYCruSfai/Es0fb9tZO3iIHvVodm38I1XYRYSBhQsuDsov0EruM8P
eKkFlBQg3NF/2UqYV9f0jzUx4HZ+mOhpXHL9QmUTPsOzoTobV/yaCQ25AIteF0UCMVsZx3a2uyhW
PSl7E9mHuP7KZM/tTdsysTjjRTBMeE9TJIu4bJX8VMDdhzjeURu36lKrZlAJ4bVJjuyIN6Dmo4ZT
+pPizdaxcqD0SiCx+3h7KWvfDVHhfzbEA5EstR5HBxvm9CbuQhisf8eAhWA4jySFWoMQ1SsIYnTk
xxWkx+/GzgOLeHsBq7GGKtD/DIiF8DJwiMH1Et3cBc2bg0NEfPU40mqC8vUeefCN7Gep84hxXSP7
QbIR4SwemdenP4ehJCs++IceDcN3Rdkm78ZUVr9lZa6+j1L0Ji00r559RYMv9/Zi1zwC4ApwPXSZ
GUQRLq1yRKl9LFo8wnSj4LuKbklabdwWK69MeB/4l/fE4hfL33Dh3HNnNDKiJ4rnTE8wg47xZ82A
2oe8uIo//8ZyLkwJQbseA2hcHUyVNJmgN8rfKMlvuN/laoTDivXEr9Eixr/RBlZP6AzcXsJq/KTw
BPUKxXiTJvr1diVKEaRK48iAKNszbKmPxbE8ZQ/ZGXqGUy1tOMDqHXRpTgg9stIW3RRLspf8qH4s
FY7ATfYQHCXn4ryU/reysjWPsw1DM2lngRTVhFRfhlY2MTIuoXKGF/KPuZ13yhbz+pYN9XoLs3Bi
D43FRvVZea83X5ytgL32yV6uQjgkpEnUHtUixQtS6a82eaNI08cMbtK0IEzY/WlS7K2wtPzR11EC
DjW+IRUiN/M/zCuXnxHisXVg2Tw0Ya/09L2yC9zoESZb4H/+09YprQTBK2vikAGJ7Gx21k9raEvs
3iQuLPztDvG8Y+b9QL3ueNvtXx8ZiR1FeDR0yG9fPQeqeW5SXe5kD5WuXTC+n5uX0fx028bqojg1
qnlsIGVd4eqomUCGp76WmZygNtkchmO0C/6wAdkW5wLmM8ivv27VW3/S/IvnRt4AXQ2sgI4hOrzE
ayFjXnKGmEw3ejpAFCoOfZZW/g7q2PR7lkyR8uJEI+MJtV/Uf4ZobPI8CX1ItiqtnSbmpLvgKPW6
rLpGbU0PSdO174soiZ4dNW3RlJ3M4iWwy/YvGhz1D4mKAZMIctPLSK6WiNkb3TQiIpHHsNtp4wiX
fFVHcN3a1oR0zO1dXvs0Lm+z5f9fhvsa8tNsJAFQQYMYKPq8aOMbZML04jSNL7dtLQd2vbdwJl7c
nMKBRunQxiYb+t9B2x7A+cIBtAWGVZZ7Q7SDfrTyE+civ+L2IPsLSr3lbRee9btwX7+BQeQw3yd7
OOcWg8OZx/jjJhXQhlkxExlKA5r2GbO5+jLaR6mBTe9LnWxpmq1eORfLE1vywFBMx0ftwZPuOzc4
NUCS8tPgwet+gO1sIx1Y849LY0JwjkOra1TJUDw5+wvqdw5wb6lfVFiRJyggN3L3NQe5NCbEaUo1
/TwErCw+Lz3RZeJ7eVv9MiEK3J2XZoRLtO37shtq1tQ6sOD75Tkt073cSBt3wFpurSs2hUZotrgK
liB68WklrVRppIqK16QpUnjjvUNR+/YXtZoPXNpYfPLKhgHJPrJ1AK1QT93lB+WknrMHZa/9/83g
rPm4QWaIgA8AariUru0Nst6YvZGRT32IH/zHaTjQzmEcOjrGkwvcVHob7CHN3hwgeX3hqARjICL0
jVAyEutPVV5Vg6RRTJka6AYOff48j1up3OJdYtgwKArBfcaMxauma8SrLkjqVubKRiCDbO6IihUy
CufwlB2mHUWLjXi4uqgLg8Lh+cwS+5OGQRP6m8fgWzH8TiHmcknCcWmwxiR5jAXQameI1d0U1Sd0
sD7Bs0JvJbERON9pW7MVqxHq0qxwqdhxZJW61sgecq75WXcj1/wyITP9eXQXaPAWaHLVKZ2lTIKs
Hy1GIWyYsYwwR9TL3lR9ZDZxn0rPTXEOmZv+ja8N9JCNjA5FQ5rN195vhK1O/4A8Uj5GT9FpmdDK
T8kD6vaH+ohs/em2vbUAQgEDXjkSIFMXoVG+GUpWq/PcU5CjQOD0lDXF4d+ZEE4qM6q2ztSO157k
JcYne/j1ns4C6vp7CcKOSb0V87Lg9+36a0V/LehOm0wDa8dP/QpkErSFDDwKb5QgzSjG+GxTE7cH
e+RzCrTvbT3tzEIrtlxg1RgEEBqjZqTAYgDMZs0vdYvHSnhmrOczn9PBeUKv5dtwqP87qmR9zzbu
xTVHoJ7Fy5/KKV0+wcHnqaafNXCTlJqbJQ9N6P26F1z+/mL/4hbRJrXqS4WSxiC/0au3hr7hZWuB
7vL3hZvQGh3ZH5e/X7JOVY3Mng+b2mZetPQ5xPjNPN7yCpcNNkrwNTWRwsaAjJ3zL2lbh8OzpbRf
W6R7qtI+SX2B/gsYFw0VGmv85QeRCpSVxwGoA0qpthBom0CJJMUfKHPp012lVS4klG/TNt5wv9fe
x8TtxetEvT6ouYyKNEid2asV080af48Gw7HpdlG8BQZewVlpMIPyccJXS7NUDD6toQxjWxJU9WNw
su6Rbt6joHDozvLJON92v5VVLc1EhopAbHD9Ch9wYjkFcgy67HX1FOympzKYYVLIBwNaX7vdwKit
pEzAQy6sCXvoWOGQ2GDIwWzw6oF9Ry930kcTvh+YGlGl2tUbX9f/YRHas0XJlkKo4JiKj+77GBuy
V3v5WTloJ/+AwNfd5KE0d3QOW+Mer6MFCzTAJwGCYU7rNQdKHjZxyQKdGeG0WMrIYPrIcm8f2paV
5VAvYgZg0DQr4X31NOfD5KS7xnr77wwIn1SZqHbEQ1xGval/J6Vy78mxtFU+fh2Z2CtLp36sMtcG
Lul6FakOM4k+YiRMEOt+3yKa0pTh/vZK1oyo6FfZQA8MWo3CSsJI77OilmaMTA+FrL8ps3lfT8PG
iaykXQAUAcAt1TpmfX764cWRRGOCEHipz3g2ijwAafT3SHL/dxx/qwS0Vp65siZcGn7px7BNGLOn
BYcSFD8jPyOPDwe1qkcjuUORCKzultW1rWT00FmqTzJwNeFTGjpy9KCCP17R4s/KqFg7OTLvQCls
PAbWQpLmUKug9snbzRAWF43zbPt5Ontww9qIqICyysdd1vobAX31zHA/Rac0Qq9P9I3Rj0Ka94TZ
ZYoc0jZPLXfp/bgfDrmbH8P4cNsV177aS3NCvqfNmW0MCeZkJfGCEL0GuB5vm1g7oksTwhGZla83
o0ltcEKrdvycOJ6+hTNe/srrm54ZtX82TUQ8RMFAaz9nFbn0hz7f+RJt5fSzln+s0XVUqo0zWvMF
SGLRWzUpeGqy8PlGutGYWVyyIDl6EyNEK43JpxJhzMa0NvZu1RQcnCBeFlYGEV6KvG9gTGUhe3P9
2VePWXc2iniXlh9uH9Hqt8ug1N92hDtQNTKt1vIcO28Gdz6gnvAfWibDlQN3YWUqP2wBLtbO7NKk
EGkTeS5VI2FpU/S9q4e7uMExihngnf4uQO0zUNONzVxzxEuLwjdszU7TSD6L1KtobyAjXk37yHm/
sZXLVom+aEC8j17wgo0TB7xDOJBmlQYgDXT/GN1XR0RHjua7/7CSIJR429zqmhZVGAb4AEaJWI5Y
tdumNmLZk7SXBpFE7dtkbBDkLO78akH/mHj1cU2d3cZpIiPHNP6pjO0BAJunSZTkCvvUpNVG8rea
HfFw+9+SRDRZPM2NblcsaREtgCXuWf0Sf0rvi3O9TBE/xluEhetbCGExJANwtoufc2oZXWR2HFhv
m+QW5ik0Gf62tvx9NbJzSpQkeAHDdys4fJQZFgB09nEBwSy3cXkfnHvX+FmY26LnWrVGIwbdIBSF
SQKEHDrSQr1rp5qH9qNRQ3+yJJn9XsrvqdnuI28Lm7AWqIgeSD8vtyT/vc6bbF4htawvPTtrpuDi
2O2pjdso2BlzqJ1khoW+3Hb81fcI+Fae+YrJ/KomhCxnih3wYemCvjF5kaBgfqjvjWN3Vk+bjKCr
q7uwJazOLHy7qROqjQvSZ2FYC0Oymww+GRNdwz1yoequeDOctnZ19Vu4XKQQssqwc1q/wzDabGfk
jsw9WFu3davWZS4IZqqtftfqTXBpcflaLnJGw5ozx59+WgQ+Ebqqq5z6HWqPbp1jMzv8f9hcfFGM
MJc2l+2/sJlC4tRoKkfZe9HLsq95B/42es7d4YS+2m3HWfncl8E1HrNUBWRGGa+NaUUXNoztcu8w
s/tcS2H8hZQ/22kTenC3Ta19hOhUGqD9qAIA0RBs2UGSOHNBBUpKoJLN3IChfmBvBVKE7u+BGLUr
e6K7aK3WlsbAE6kC9dIYj7FqbZSelmxNOKsrE4J/NEq1vNpZkkoFeWnJKMcFGrZVwl3fOua6liEh
gq3Y7J2cKE41KEO9KEXC1WgyBrv0epdOFDfC77ZCL6ipXiLEnjMNyWvN2ddJtFEuf+UqlHCAcize
AhkmIz7XrtJ1slkwa5PQwEu/VSlIjir+6tTyxsN2y4ywpbEaF4EGNZAHE7qXo/rbOf3BoMF92xtf
ndyyGgCotDN001TEkpRR9WFXliaeGOmjq43Zs2EF1TGfKVr7JRetP5XIktfZfT4Vk3vb+OoaF1Ua
+CaoQBjCGmsydMmv7cQrE9mNawkddZTN1K27fH2N/5gRIsmEoilCkZhZGobNsb1vXQiXNgHvr73z
517+Y0d4AgzxnPjKgJ1mQtX6Z7K8FMRC66Dsw/v4bqtD+SpZFuwJz7Sy4QpKAyfx0oyp7k6b9L8c
lIX3TRS8n6GGvcs6yTibUbBxyy4efvW1L3bJipZpPbIIsYLgOLbJ+JSWeIpTPWnO+GZsjf1tz9gy
IXxkQ9VmCn0UTEi2G6Lc2w7yrybJwioE50MRV5nrGRNZ77wxM3Xf5nD0Fs3WNMmrNOGnHYCzyjL6
BY3BdbzQxrZtIx41nq7cBdLHRP0LyRJJ22ihvMrHFysLpcVS1bNf0fnYppSVo5mmXq9/K8uTVTF5
+oKQay9vhPqVkzFkeE4gA6YYBgnr9XLmAm21oq5x8q4+6O1wCNNo4zJe2TE8iyauTUyiFiqYiP2o
7X2CuGcqhke2iIwqb5jvaBXedrKV8HNpR4RiBFk/0DuTE0+K0HAHOq3u1fbHv7MhnH6RMTY5WxOn
H94Z8ec02OXOFuZ8JQ5crUNIegO9zIzeZ7+61E3tL8VQ7uzS2JXJDs71Y5+/3F7ST5yY8P1TsoUe
jRKbTsVD+HJqCDOQoFzWVKV7p47dGJF0y5XQBJ4Q3dxZaYgY9LDxva54+JXVxWsu8kG9cqSiH7Hq
5x/Tb8kovwkR6U7tvR/nvx59rkwJgdxRyookG1Ol/dUvaKz+eXsH1xzvcgOFwK3WPQS5Gr8foDEl
/6kr0a7xNx7or59CDrOXF6ckfEUJoN+8XBZROzv/2B3J/fbxRI5ZAADaeseufbIXxkRo4dSWvp5n
MwoS8l/mcNCtyos+K8gf3964tSuWRTkIzygAWl5pP0lyOI81I0Y/CS4XJEvwR3sa94ineA7DAht+
IJ4Ts4y8JKGAxtLSUhO2cJ7Hqe4pbLhoqD6rar+3Jht1yLb6RX9Y7KBsAnSFoAeQT3gRpF0HGXli
+K7SOchJtNaIhDy6iFWu/urs809TS7eOEiXQN3EIvmraUa7n0Hel08K33xzzZq+fWyCn9VEbNhE5
4m3xH3MO8Cbme3jzCCurbTsyGgdzY/bYp3dltHEbrZ0Qw+hUeZe1vGLekgtraUAu0rq5O2dnhLuL
rafh2hJQzFTB6aKV+WogXQelMsp27LtmVb8LESFv1Wyj27huQgO8oVjL3SoE1FlK5yCPMt8NMumv
iGLKXpPCv25/Ous2oCeD0JLij4gOaM1ubIOBnfLN6SBZzqPabM2XikFgOWwM/G1i+RMuIvQkAYfp
yYEpCoD3lc+jimJE+6D2G0tZO3TA0ojAoTqECLdwp466VJK8YSc0w4/OoD32efKhULqNe251xy7M
qNfLaVN5qMo65eBBjHRSew4T9XD7UFZXAu877y505l5hkmStykgPJ0wYz+2c7sY/7ETZCGLivfnz
VBbK46XuB8xVCGLtYOj4b+e7Krqvz3PaMo7bhZO1y6zSLO+kUDMOZppPW0KKry4gDDNUwcOS4h+T
D2KbQtLoyy6y5a4TwIqXM4QQPCohqk25u11qXNlJG3U5hkLBBlBXEVZJyphOWcZXGoauonyASonx
h9uH5YjQERZECZ8xO579S/F0+Rsu/TuynRkCV981Zq2NETsPJu1PTamdaaegkYH0ca89SlNdh7ty
0uTi3ClmfHJo3f2ht631Z+YnnbGXpnQoXMlX1R/ZpOfhk5xUir6vFUN9igGdGo+zZacGvCTQN9ij
Hnu5oWsPegdx3S5JDGfepQxOfk56ZZj3g9Y530auy/lcm7F5TEYJHs+qAzh+6Ic8+ZQ7/vwkG/Fk
7tMBpvJdGFsBwuFWbtzl8IjPx1Y17chVxnJK9vTTGTKtpgjcc9FH8yd4VqViD2es6ezyQmukXWSH
Ub23+lr7kUehbR7gTxkhfmjCH5k8NA9lo6b+rumLjBqokkqBF8tqcbbTaPiuyPCRufMohdk+z2q7
34XdED4rvmV+ToJclnZ+A1aB13PDtP3Uhe2HfpTjcgdGYfqQ9w7DZ22YGp+MKDTfTV3rjEfFqoc3
TVfWXt1b5rnIkxrRaz3XeArlaXfoUV5/I9lwgh5sI9C/Ma+AcGgcm1CrGk4bNYcqa5u7ctajg9b4
JuhYq22kQzrFzbhDKVzderev+SovQUejRM0wpfgiVIOxrvxw9N3W/DosKhzDfaZupBSvMqXFWaHM
0yyV7w/Um/BBIA5ka5I5+O4yF5Ef0jfJUT53sMS3y2DtRqhcXZFKCYmkbMFICF/GEPrK7PsYK+u3
QfYStOdoi1jxVdX754IYp1tq++AcRYKEdBwZa/INx53ftTTR/iNluq+g9NzbuxwCg3JTQ3eJ8JcP
HdGkcAM0ZdUkJfCC/yZL3TGodvL5P7RzxrDbIgJZ2cVFHYsoDVsCqGnhXuuHbLYBpbGLsnaX5Zbb
ZdKZ+c6NS+dn+09YFnYACMqLqDNNtes4punToJsRsXJJZ7/J5qC1ezscra89ChDKLml0vXYHJZ2L
I82p8LvZ6/GXPmwrFHDNwP+r55DyPfpk4bfQr/tg78SK9a03487a1UE1+FB+R1O/Kwer+pLITSzt
AmnKH9Ak1rVdLgXzH1I5aPlO7n3znRWo1dtknrNuNw56kUMr1CxyuIycIzQwmTL8qXIlQfFQU6s8
+51j+7vIlKNTW9VV/YwYzJzuKb+E051Tz7N/uh32X6cBcJrQNLNIYimsiMRHYSRVpZ/wV/jTcUi9
bY3e116mYIF4oNPu4CEgHgfD+JPcaxngDv/IZOqxiA+0OtyFaER632zey0vOfX38iz1AdKROOs1o
4XUbj3oqzbqRwdgfnEoaEONJ+2NhUFhQ18Omts3rrPDanPDYlau5HMac5VW0cJQnXxsPyl/NJrDz
9ceDGYoRZBogm7ii/x9n37EcR841+0QVUd5sy3Y3PUUZalOhkTTlvcfT3wT1j1hE42tccjGzUUQn
D+rgADgm861T1+MiVb02YRVXvNHmcQBXQjV9m9e8E+yfs2oYPhZ9gGIPocsWKTdmAa20nSTcBSvQ
w6whzShDqnyNRpeWbXEyPquJKwqwnHD+FpNZxW1qEllflAoC4ka4NV4VQaxqBPsRneeUtYPoQX/G
uMQayXilqUv6iCb2KtRc2VOhHz59rgCoRXKIyz3EJCThKfI/jESpyMS5SOem337DJJMHA7rl1f81
XVKirCm0IjoskgiLmlyHwajIf2DUb3e3uX6sRmL1AKstE5OyWUtuR9JOV1s/JMfLIUQExTjMjNu3
sThwmLkP4nYJqvauakzB9VQEwniIU9n9rKWwJ99+VuDBgSxvMcwC3xeBMF6hJR2R2gFekaR2qC4/
yty5mpTNvbxe3JDx+mlYjmFZMnJMhgClKqK1V915+jzpdzT3chmHbw04T6BXAJlvNu8y9Y7eIUVW
hc58Zf62h0gTsdn9j230CkFPl52Xyakjq5VMIVIXd2XyjfgDmhJSnzzioo/bGcK8WHeVaxjaO1+m
840zxjkLuqt2VRKcnO1zrfSejfYE571ZUkQIpBdR1MCbC1dN9roST5mk5l3uBNZYzRBtRH/YZr23
PYuC2KACRK1Jwc2SndqptjFN4jhFEShvwiX9PS9bRLT3NjzSYCejnIu2WyRhkNZ++5XmtK3zvKkR
CxTZAiNp07mzOVWCdlHOFRZBXAeBkWmgMdVir8n6MkoqMezypfWWEgE6QbK8NMzTpnLjV/b1A/4N
uiQwcEFv3H550O6czzZGlP4dmDXF93V9XOwf3fZ4GYJv0w6DOXebMdbybmgqEDKNeCJijisJbN8e
PeVBhVZeGYmamLi+vQNkLuWLlPT9QGBU1lsYdu5dtX0qVUEw5UagHQiTt5zVOe37nlq1Jb5ZgQCg
633wuK6tICHLu10qhgNaHTSAQWaE/iG7TxQ3KenWucCRtx4s5GhKQRmAv1qvv88cPVK5xiTV8fvg
oLhBkidyxiKo7fcSDL7cFnZmMIdPBsIyI1EAsxWfUutGH8GRnD9ddjWRKcwmJdoqqVlR0lPhpEy3
q/rQinq6uBA2IgF9NGPfMJ8dGWAnISTHGdofCVrjyFFYdOR+8B0EcyAkatV1xQaIebnaikBpBRxX
XBOQ60MUw0Dx2UQOCtrb3OQ9vkRbfyo7EsVTHmTaR15FaLD/C8N88KLUK1mfATOCq9cEQ0Yqx/7l
701/gn2ngHKKKhSiymixt8GuxL4hvV5io8ePraV/3qre1QwVp5l25+gSeIiaRVBP4O37PSazHY0q
Q9VzNiAGK6tuVQfO/F2pb5f0AxecPQyzK6tJb+3O1MpwLPR/e/uXaQ5fm8J60HQjuryIPHfYIzHf
yR4bJy8cGLSVpA+qqV68TW+N+z7f3isCQGMAGK1AyYmXEbTu6J+yD2V52kiopZUh8oG3mlx4XdwL
slq8zbOHYD5P2qsVsejnmRbzJh+GW7XQBF53Vt1+MYP2sGB210T6n/k2Elpy1XGaS7y06KzFfBhC
KZqj5P1y4RQJD1bIydM8Oe4FbxdMybMFLBRbGRouFX9LPW10JVwHrKgO1K/L4f35JYqHQVtUhikk
E91MfaunqlXgC8Whtp8U9cFSPl12N+51AJRTSNEh46IbbARV26ynTOJlWKSe/tBfQzfSrzznh5r4
oMMOIYgZChDpec+GiT0iE1DLHPdTM4NVQLQjK1yvepAkBsUTuFi87VB9/QAeyo3gNUAG9ZzoVqsa
JNtzHHWUSkz1TI+4qa/cUlH5LBwE8Yjn8Dh10OqogODmTIU4qXK9nVWcFqWeukt70yaC5ePFB4yc
QbmIfrGzJzcI0ce2k5ImtMbFDqy47ryBJHLQwzWD968chMZQtrdAZwBWTeYA18x2asFEXIfK3Qw5
A+UQ//pJPBKYhywUMZLQ32K8Ai0CCEVIFGsgCmV8XZ/l0pibgTZvyGlINsXLTXysaobI4ird9sgk
P8yUTEeVtVxwp+NUvpAe2oEzLjk3q6ZPDsDXkGb0IIAnufId+Ih86ViK+olpzGMtpXd7zJ8h9EKS
6W0UsdWuWexaq8N0+1QalmeD5KV/1IWKyBxPocpJf3EYoxx16M3OUWu0XmS3NCEElXYMu3k/tVMd
5A8jIqSo75wHiSsxQjGajZBnY94WqpVbaLA3QL+8qhEZlSPEbMLJaI+XHZMHA0oIdLPRbn6FTcDq
41SpFiF16FhHTSk9BXU3sQoe/WPZ74TaEpq+IVx+ThySG40dmw5QVCiWaH5yAivkUXUpD4qob4UT
NSjt1l8o5pgsBqLnikkNkk5W/YuYghZoXpRXwXyFoxh5ZAytMB/GRCY/LpUFPict6rcxnQtIajXF
PXoB5VvHljDU19ak3lBmk4tf1mRbqEkm6HFqF6mdAiXtigGiNxY5XP6SvD8MGgXoQaBSEjjpmMMb
jIRDMTi4lurR8oWOmtYHyKW4zqnyWyyziGyft9PRt4xYpqMtCSUbBi8xtLIgptO8DGaaXhPljT+g
3ZeOZWYiGg6On74BY+5ymZLr5pqgIW3WrjPpZwmdaREvKidsvoFgQnSP/roZxckm7PRvYF+dredF
DzXiO+RzTr6rjah1kWsSOoOQdXGgy8ES00PHbu0xooyLARh7nmP5i1hi97xqj3vIDoJZNXnNc2st
ASGT9SiZ/9Sy39pVUPeT15vfrPG5zo9ExGXx8oczux3lXcoRREuw0HZ9G5WVwo7HRKlxw38RrMpQ
ZOn8OqSko3+kutPPrV+eRCQJnJ2PDJaFKIZtcH55TaVkQ1NMUobJduyTG7N4EGwwEQCzmgWIyTMd
c124s9LbzwB2fNProvhpcsCNQIsR72afwTUZx7iJOrmCSyv0Fd8uZW2olZ0rRQ2die+zczWI7iU8
H8QXQk8cunCgXcXsYTRJWMnSonW6k28289qqo83xLy8b54xGz9UrBLNqbV6UpjoDgkC1uthOqfPV
ko/Ze8XssFLYR2hNoUy3532EutYvwzCiskeHJCnjmxbpoXoQMfvzrKETixA0p92/7DvCjp0JhD0r
LqV1HOnQghlm9Hu0QWMLvI3jbGhUw1tSA6kNxIeYTRTLvYW6DOoAtaIeNt3xy+zb5Q/DDeB7CCab
qGeoO2szMuVqZJ4gBRPFOJVHT3Yl4XuPZw3Gw8FKgJI7fZO/9eNMIUa+tFg2Y/7k2KHcCVaLawtC
KbK9lFL+7OWq1Dne+GRGLhHq76bp0kGsGRwBhumKnYBXrNPx7qIFALxLMJD11pxZlZI2r4FW96B3
G6LYj8MhJN78BaRhwuEaugmZeLpHYxuMzakpraYFmkZAhuDWC8jHp1bTH9VZLa5rNCDX6AGIVRHD
Dfej7U4Pxsp8Qz7NNFV6eriGeizI42UHFPw+qyU8YoRU6zecTo0SmeotkQ6Xf5+3V6HCgV4jjVJU
sMOG2wbhirGRG1B3B8V8RMkz6ApvLsfwMg4viO5xqJ275E9vjnKp6wSjasOpqtx8uNZ+X0Y4I+yk
0W0PQf+EHUSc91AUweTkS9l9C8i13KM0bYR4+Ufq3YxTHKfPdCVsPOIkGN7g0iXe4TptlWrFAty5
9P5IFiO19XMM0HSOF7+o8C76YMxpFLd1NrUdPpgm3xvS7BbtU5e6BVpcLi/nmfIEu5zMmZSoFngP
ZmqW4fzbqc9kLe7GX6Sxjk3b+b11muwyAFGWr/2YwB9eyaXXSN5Ufy7ya6W4r1XFVSTFXTrJVwsv
UX5XlaB2IVoKZu9NZlUmi4a/cBpGN8XL3akio4PUrcCz+L5LOYrBFYNSJoOzTks8SJPdhK3yu36u
a5CY1+7l1RZAnFXiIKyNpx8grKXwxl+D9aVKf1yG4AdkKDxh8h2tvrg0vfXTsgMHdwHdBJz+VNsn
D53H2gEPMm24XQ6bJdjx3K+zg2N2fDyY/aargCu1R/vHJNte1UeWaK5NaBWz69cS1O8mCrQYA5e9
LaDM/aAEvkYyBclEU1A84W+KnVHU6N1en/oOaiUbjHLKNES/W4J3au0c+9a8mze8h9B5o2q3cfK4
bieUeK/m/p/aIG6V136vhmptB0tCMEU4uWb9c5PdlSxu84HqAUgMXz80EyJsfRkcs8OSEPPQG4lL
tNbbplMjEiYSrj0TIgaIhkGkO6MehR5SiKymX7df4wv1i3O0HUFE4h7xO7OYbThs0zo0LdYeQ1FL
/O9o6X7Ze1nRuZ0pGv2jv3V2nXjFYo9d9LFaOSXpDDH+86AruY/nmh/n0MWS6wQSUo63SXqU5b2I
ZJ573u+AmSstmsrMXHborrEOZXGDj3g5CnADze73mfustLRjk0LTGrN5XoIhQPAczaUoLycygok0
5pTOS5fBL+b8OkNrhqhRQvR1mNDSqjEo0QnWxklqdyrBqltcr83tVP6jGa2L14Ibm6LLM88maE6C
SR4zJWghZD5MkfZ2h1agNlweMO3xhaY3QcB3JI8DjnolkA+KqH+G96kgnoGWZjCHnYvqVO1S16CF
b0Ip/w4iSMg0esn85bI7cFbSkEGnDsIXjPhjcuFtPIPmqSotvVmHY+r38pVe36fO85bclVt5paSf
krSNLgPyGp7eIDIRFA+FSaoc5GwXCHRtQVz8kdiMLE/5DmZ1B2US51lU2eKiIucOCVlIA8pnKjjF
IJNqyXSanLaj9Vty6FCWsf0hLI5GpHlYY6EgNMdhkHD/C8mK4iiNrfWgwK5DHenv+L4Qyc7xoi/e
V0hHq8jsn4uGKF2lbvaGhHv823ATUKAkQX+QJ5feO8UTnDw4VPOhRQ4yBiSo2XEdc+lBsDkipzv6
VYdr9QCOKu2mLl3QFnvZpzi47Cj07GAiMODAeYTEKahQ2bGkruqWAYNJgGvKn3Nme8pMXCjhPWeZ
fWNtpZtamWAz/A8T/8NEwvHtbgCVQQqCRWBKhzWkFkreAGbrKD0U4UeGIjCmgFk7iGJid5/V7vpi
0VoJzNpUqdKS3a69KUSBmGvRDoN9FmMOSUmctIbft16L3quGfrTv62nGlK+4rZBzQu8teklA7G5H
9mhvRlbDIqd8Ntbraq1w/U8DjCiZwzv5DPA6AVMzuvJQgocEJ9v8IY2rkzkloPR5O1i25i6zcj0q
7ZHkPe4Ds+jyTMM76457PCZs6RuGCtGzUIcr1QSmTWz9VdKgpZvuNZHv8z/bzjrmBiflc+asaY4r
1TWthA6RebQCIyJBhRelqBT6P9AgoWRDIsxE1/9btx/aYuidtf9TecLczI0he/onWo7cDuRZFw1p
06U6X8pXOOYKkqtlnsRrV4dt+9SATl5OPfI7kb5djh+c8AsHeUVh7iCtYq+jOjd12BS3kuUXsaDy
zislvQFgLiGQa69jwwSAHG0gUzi+UFBdpf+SE84wvD1EeQbOdeANHnNUxyMCn7EBz9JzV//9wpYr
ejlwF81ELyhE0EGMqjKfpkF8Hcwcn6Zr8qOyTo9JOYSXvwvXjB0E812SIYuheAMz+h4TUlYkVb+J
IkgMiDCYTwPu3To1i7ZGd+ZdmT+15ac6E8QfLgTNb4OUD5O57Gkox2Nl5N2EXoXusBRo3T6aIgKa
sxoR5vIc9P3gyo+BUhRrmOdVUlUSLX5tfnwDRr4fZZg7YXx0PEqehWbn2P9cPpbBckWeL3+is4DA
AtNb4y6OG9mwgdpa3fwhcBxXD8iV42EQC4MW9pX4onS2kxg4tp1/7I2F2Avgki9p70t3aMHwoIrp
l+RAp5zEOTTWzVlAJuAZs1rV40gXtvuiq//OIkIpoUXMPsoWw1h6AgB98ygnKhqAKuho1a7iocfj
1EaiE4M9eVmLmF3VgPJcIxOWcIk7V1baR0NFnjW13U77vZmCPnX2asaCMdurmM0msW36vST0d0IB
e5WDBNNGGOslzn2VCJIu518LWsEKWD1QKUXTrcMchttUrFtur5uvGT+T/tvQBe9297cAzD6rWrVR
5lzG1wIl5ICaZerPuPVt/q169d7ZXnRxvzGG2VqDmsvp2BKs3aTdyrkTDaPUun3+U2ATe1/5g4PJ
CzoToYBz+O0W7hWydroBnPy4+pIL5aqDEyxhelCvhKx71Ln2BzqLxaxfmsrptG7Agkrdt9VPveyk
P48ulQ23/xGr+LxcWi/hMWtYq5NUo8V082mNeT4WD1lUHdMr+SASmuUEQvq1/q4iywC1OHY5m8qL
ZbLX3FLFZdzVA4qm/iNqLlf5jv6KxoSlPJFHczOBVnxZ7zGO4Xh6d5scbAsMnk1ElRMsKCV9saWT
8sU8KF7yhP+8+bs4QAoNZwLY1FSOlA9Y4sWTPUVFQC7vaLFwDTCTL+ZKZU/TFw+ihFEotWKcR2bg
mrKW4lLCFjehmSRbX5zmSyNipeNiIHRhiBYkF/j/2x2hFzWanpRq89v4lFS3FqZDZk3E8s2J/PAY
WIFGRqhDnNGfmZneOEXfbD7muUY0QEAM+c7U3PhQTGAhom0/yXvbfl4WD4kNKGqBe+JsRKRcWyWp
zGEDAffgzra7gl6rLkVBkrfJMZ1EeYiha4ix8LfL55SzhAH0evOn03b6w/MdX9upa0Sq30e5Nz8L
IhgPUMVANYa7MK5rysz36iBQQhbSb34XYHLMCIuTfb/kbt0jsFAa2+0faLIIMHk7ULXB4UM16oHL
RM0ylVDGmrbNl6MlxYOZkpIUHrG8PjBdqrNhPr53XIl+vT0kEzz1qezHvgVkEn/tm4M+X9nN8bJZ
IquYTwdVVGvIKkCMxuOiPS7vVZhiTGC5vhdnrpIqRdxCbu+qzzbMxokaZM4SeCwG4w1bs4DIsnj5
Mi0k6kqMwcu5uzyrd392lXOtta7o25xNcrOoTFyK2w0S9zZQ6c2gCJKHVnaNx/qwhVT4rP0t/SIi
eTBemKICl2hoAuvqGddTMoD/Om0XuKBkuNCjD9QEqRtJyF3BdYodDpPQmK2pmlRrhlOAnRpHNsh3
JG/2/gyMQxLoKDJMBMjsrSwtN1XOYFgsH5PxlBcfiVD7lWN2Ul3QDna6clQgB8SQp/HgoP4fbKEZ
piendbVfl/cVm8ig3oF8KGUxwuDXGaeQs66LPOk4JJuls/pTigv/1zg3Z9PN2klZwwGCSg+XIbnn
CzL1ANMpJRQry2MUXdNZg0oQoczICJVDBQupTLnx0pP03k5haiI8Eb2r4DPCnYp66+4l2Mpt44A8
VvaH7SEzH4kueEbzlhCtuMgaQpURCjr0ENj/vqQTsrUE5uiLX2jbQe3rfzfoCzrxKIiCIijqnzso
uUjjRoLmsF+Nj0p70NPbcvncxv9e/kC87YvXOq7cGHAyz5TdWn02l1KWid9BotkCxfv8e5B/XMbg
3s7QIY6LDFgmMJrBBPQmaboVFJvE37zNowPj5Mr2f1qRFmxXIlVorkGvWGwGGU4xWtsGLHAnlbXX
y1FZ+5ft4UKgud7E2KOp4Arz9svYGd7iVtKg77a+mxpQzdwuoiOQ9/ExnICIyuUaW/rWcLpplv24
dNEx4klSei/lfrvZom9DDyL2cbJHYo4MaI1pU10BafRl+m28+CgfHQh215HoeUIj5hkUiBMtyLxg
AojtSxmbLEZj6iL76lr7WR01yQEDcF4Oqi+RF3DjDrJR6B12IItns7NoxhpPymLArB7HBTp6UfzM
ULObfD0Ed4FvCSYIeC5BFfgoMRySa2wLaQGuwNkwKtnXi0Pc3/WZl4kSuCIIJh4McYOGfRMQSO1f
me12M1vqzTYnAkvoqcN+pL0l9M/YhZ1NmuIlbwBDUDUr6+Y6xshwOmSu3afBUhhuKYkeBHT7X4Jk
9pNeykrTyHTx0OarHIrIQJuvuOWSt6f2ljEHujwrdUd6tMs7UuUO5FSYsw+2h2pM3MvxgX6Jc3te
hmIw7HNWvDV0fRjkBPakUv+1AhtU0/XBZQi+M/yFYIu1Xd7XYLIrsGSycyBEi2L5ehTNRPO/yysI
DR07V8jmpq9KufzzXbJThu9ihm0kUjfjHg8oJ9IhIrperMiJnOlEUyUc2narXSOL7C7bcLsm0/Nq
T4FWNJ+M0b5Sq/kJ2aMATICuXBbR5fXk+gY6fxGccEcBXc9bU0uFlFDW6hHSFTlxy9g+2cUQKZC0
TITCeLwwCBJeKuqC28oZHbiyJEVOemA5PYYoanNye1ybnQ1FmMnxM0MW7GjuW2QHyGaFsg0PyMkE
IBXwVQOI8lSeeS3fbeEp8eRD6WlPl1eT650QikUxHNyVZ6zGoNFuJyeXZd/KG7dDfhJdLsp7O4Po
VQ/hndY08O5AMfDtJzMSlG5LjJj6WfYVdZkY5Zm4FWwz7qeCyi4mr2wVk56MW4wY11u0DqeIvMid
clvHYyr5ktMmiE5dbv/q9KyZj6k2qYLLHw+Yjq86oCQA6yF7jy16sGEWkETz8/nT8LgMtmtBk4/8
tlpRAxc3O7mHYqJvshVrbROExfz4MgUZ9XgummERivY5b4/tgajNu3CSlI1kEPBl+l37c1ifEtPC
Q+R2qkZBVoTnfXscxjFgjtJXEnCy6ceMDAwxrxyRagD3frEHYa60stz0qoojGdemJaB5VtDE3+rg
L6NKHHEg0kLm+gNqWHi96Xi7sdksY7OHWtdj4qsx+U2k/kmbkUmwpsS1hupqKNHWcnkL8w3Ekx6C
GCZ9MzIvHb2c1hyyzwQZVSqWV/rFqUJ/yRTSanH9W3Rh4zoH0v7onNEsTHwwZ02trn1RyTgDJHR2
rcYhhbvL5uCqXXTZMK537ICY++5slZNUDPSwGYrPm9kEOspQroOWyQ/gIK+qoB6KyMG+eQY1HvXF
wiWgKY2wBheyVZy02BZUjnlXDYz6mgbIUQ2oZDB7SpV6UF9LEvHz5rnZ7lVhrYn7XXYAzGZyFrU1
5SHFZuqRH5798bhE6yG5SSL1afhmuukBnYSLKxpE5X4lkG/bYOOCZWzagHRTPzhbhsBr+X3yPFWe
3H26/IG4W2oHwcQ9pV+MfmsBkaJRcdSCRf1kDa0/D64D/YzLWDxzzN05wmDZtTItio2Xj519VfAM
dm4GRQDBv0VZ8DSkePDAYpnF1kYzh5Yeuv038yE5VAE02j1ivAgkvJ+f+uX03aFRx9wFc73Q5NK2
iexry9WQnqrscyKaluMu2g6C/vsOYoy3Bo1RMKizrpb5YMv3miQ4Znnbh/K9YegbrYnoln0LkVuT
hDMYPjBk3lA99s6Xy9+d/1Ec3ICQcUMlmO3CxSxmrfZqIvuoOm8BbbmZUcbxuiNY8vzlINLl5C7Z
Do4JbqDcn2p7wm6ts2uwTDv6CbNyl03iBQS0cP61iDkXpiLNjNwABDYo8oaPY2y40vyjW35exjkb
j3rxMOgsIHyC0lJny+jxIsVkKnCMj35xu3nLw3YyT1MUH22/cdz8ixquN/WNaFyJ5xHgRLdwP4eE
l80+BGyj7Iy8wF25j91c+645vy+bxftC+99nIoEDQr7JrvD7iare2I21+lb8pTYyUTOOyA7mYOjj
uZj1FDhLYaKpsf6CY+LrZVNEEMzRAEpzJ6+mTvbB5eqapH9Yp+bxMgTXCcAlhzk/SM2iN4DxNhU3
8M1q8QRdJ5d+fwwZvHQGbHdLWP+QfeOFSlXUYci37BWV/vsu8hRmlZm5jte1iot+IRdRL7eCbcT3
g1cI+u87CLO1dSevYZiN6qfirN6geq2o6UtkB+Ns80LMVaIgcV+6KpqwDJEyLy8a7L8P42YdcSZp
M4EwLD9q8ATb4P9cOm+SRdGARi42p7IHYpxtiudE6gwA0UuIgusouFocD1z3mJuaRld0HRU6HnO/
h+qvtKnIfvijFK5+jMCT+tZtdWN5Syin4H6i5NLvZ4ihQW//rGCuwU7XJ3JLU8uD/VVKrhOodHRt
cri8q7g3n93jkq71zvcWeZ5IatDHpfkYxwd1y32VrHS0ZjIzARbfQV4fsswGLspBjp0WUVxvfjgg
oaFzleWTlhThZZv4++kVh9myGVlUuyCwqYxvCue3PrubiDGIawr4sVUQKarnbARJoxvFOiLemZ3X
zWgrMXWv1L+CJz74gC07IMYWkgyt3G0AmsdvZNQxC3cLctqPBCAUsFCXo2UMVk8BxK25MiUAQUPD
AcRnD8v4kBjJh0z5i2IwEwr4IMvUT/gsKtmueh3xR8pTN3OMh8tLxn+uvprD0qU3dU1kuwZQF5BQ
DSBIfswgELGhg6yNjHtRvp+bU6P1v/9bPoPZQ6hqDolkAY/cxTdUDQYx4Vl5RIOJFi2+CmKs4dCI
xoL4HvgKymwmQ9ItKc5avIry+Bt41AIdMdGd5s6Xa5HMI/fs2BnIOGE1ZibJTWBtUuJNenaynDq6
/NFEEMwZuIxGP0o21lAqvAk8MtMHirX7b0SXcxfnttrZYtJRE8Z/bPVTm39rlaODXNplMxR69pyd
TXiBU2YPHY1UzCE4zKPSK9OAdKdU3ebjd6Vbo64ZvVYedVdWIc4SO4FqlC6pM3+qhrBr16g3LFfu
+i+Sgn7U9HZY1hvbee+Y9stxgr/JBOMYdvlZ/nKetHJaJqyA/LAAV/l3LgTWcwPvDoJZ5LFcaYoW
ENrS+HP9LZ8mz1EFnsJ1/B0Is8K2Iw1zmiIPC61EYh+Xdfbs9VM2/7r8JbkOCapHDQxtkCthm+TT
tJYWu4QtqXyb6T87IdsQd7F2AEzU0GqwjcotAOaf5NsSOGFbu7RzHGR611AerdzKryNHkP/ng2K2
BOKjjnHW9pFOcz/ICxYv2dCJtmZhYfdPxvJ8ee34KLT/jTYCgTrs7WZDR22XGRo96PvQhllq6kvp
h26BKLv/B8LcAqGXpCDlBZA/bE20DQjXspeOmexO9BSkf/HZtt6BMVfAEsuZtArAyuGQ5VdyjDZF
5RRnYVKIRme5/v0KxU4U4BUMsV4HUFL7lEpXs16idHJrqiL6fsFHYtMRuj3My1gBZ1WvlTF1N/RC
Vo+XHYG/if5+I5PxcSObChkjfPBxHL7Ft1wS/D7/6N0tFnMKjquNy3lJy8WWVx6Vb1nmyUERzFck
km6G8fT/pzrPTeVAOfM/3zOp3bvTpLe0bFYm2EVfILr3MvJx1PESqAMxcQP3SNmB0Q+5B5MsZVxr
2DgPyS9zsKMmg9pkkkdjHR9buXZNcxOINgrc3WQDeVyUKQaE4O7G47wU/tZ+lyBdZv+jxcLqCX3G
nG0tCyRYaDhCkxbbLtHrSV4heSD7xeZSmiratYqx+I9pub4cghDQcTB4qaLmykQmq07HSalHPLXl
Fl5v/Upb8K+sCgTZRtX9gPPvsJgAZdtLapQDAnw/HKxmdHNV1LHN3cI7BCYqkaJPTIMiSOVYuYWF
4kLl3C1W//WyJZdxIBj61gNzudNiQ8KqoaErPmFmwvAbEqMJva/J9HQZixcybAfdjlTaA2OkzKtX
Ru9HscQb8c0RnCN3zkfyIPvfZ0LSmILRTanQSteWjhEpGN4KjaoTsOSKFowxIovB5a+oWDBL+5lD
K1H9VS7H968TuDnRMk8zojKbnNxyaSzTChfacq4OcgM2/1SUl+J9ij0EEwW2mgxlrAAiVqo7GSR4
mW16l63gL9SrFcx+NIm6Jf2Al6cMuW159ScoaFmlqIApQmF24rYuGZS6gKI2xl1GJBcEsl9Lkf4w
N2g64CeCVKAMUWXmLIJcL1EJTbPOreSv6XOs4FCVjnN8q4vUaPlP3B0WcwAVfa+b8USxfqqp10Po
DKJZx+Fnu7nDESMNn4Xt5NwwvUOka7w7hTrNJPNKEctrEiZX5ABqIOkzpXOvo3wRuAX3DrQDYzxP
1f5byrV5yo0bWXt0fgtbmkQgjO9tG4QqZwkWpS1UTmUbzyFHaoM6Na7maRYcBvzWip1JjA9aaZeo
kETH+pH72gxm9J2Nml+kh0atfPl+mq70WTB8yHX7HSRzPLRVB72vEW/RYtDALPYUO6VrFoJ4LQBh
ByhGfKs+pkUMTf+pNo9GgUHK+sflKMENRK+GsA0BqAyj48WCIa2q3cn6dG2ioHUZQuAMOnMsqE0H
opkYZtTdcYUJ3ae4u8ns8DIK974KRnqMzYBc+lwUGSPREK9Na4L2xi0wPegHoIgBMTOvQf28vq1P
1eCJKhi8LwTuN/RFoVfknDrTUdHWr89ou6+G2tXMp7S7zvqPXHZs3N8gHYD5j7NBV5sMzjwo6B1X
yu9tc699pClv//vM9lG3NE7VEfVycLW7qnI0MuLp26d5/Xb5C3EXa2cHs2fsjj4nQJjuy/FXLbvr
lSdCBBA8b3415YyphShVVesGlsrSromOxkIRuwMvVO8BmNuHVTsk7WSs1RxOX2iLRuEZUXtLdT5E
JC2Xlwt6b29PBQj+EYiBAaqcyLEzped4La66Qha0tvB2p41mTAwmQAcAEmNvYaCJNaxqCxeWsmsb
at6y1HltbHiW/eXy5+e+7PZI9C/ZHXOqNW79tABpOZVPNHcseaOLjmfNywOwsPoCOHonYB8/ezjm
DJKgprB1uDb46x0V/kVJ29eP8qfVk6I+SkLnIMDj+54FumELajbgTX1rXjKlS4tOB4JJyHR2FxPD
sRkkzXTMJZIeBLeU5Fr5yPSUjWj3Hyj9o3ZrWnVtNqMHH3tXuTZid1u/XraKaxSCDmYekW06E5nd
xmWdxmyEv8+lEoxxC9q2VZRvF4CwjbMYl5r7OB6IT/Lr1bnXRLwLNLCcecLru4ft8lzp5ELVIPCo
kX0Ce1OQgfN1jESD2twE9e79I7MOXg9yDi5l2ss3+1vvrj4GPR5U6AHVfhLE18bNWLrNfV25YLz0
P/ChdjYy3r6sFfRyW0S+XAff0WlcRO5NH6KXFtF+62nNgs7msoZx+fGPinYLEUo0q0UiKgSuN+ws
YY+JCm14xAZQIX21q2drDi6vFDeuvv4+O7kkEVxHtgW/76gk3OzOXxLpiKYyAQw3roI5D5Tq6K05
mysnMxlMa12IH2el9s/Sj9qvSivH0S3sWb3eUOAUlGH46/YKyJwXvaZIidwBUMljb1zAN1Q1Hzr+
dkYxMa6eGjMBjyiO8A0vozq0j1PrDj5GHf3+RsQXz32J4dLzdwmpxbvgNuRZ2jYS0PSbPnPjSDuA
RvW5D+ovyT19G4ky+Ny53j0gcxZimEQtdQuAmhb0106Yh2iCytEEhVQdmsnqUxIqx8veyDUShzt4
d+nQzBkzwJb2pZw4SMqsP03KM4LwVH7NVKgiaBCnLz3y6TIgz00cqotn6bhPnmm8SmOXztmWYRKx
aZ7tVftOLJGqI3cd9xiMK5LcmUZTSwlyuCTsMRMNV6kiElUYU8hcFaNhYkEvGn/Y+LTHZFyzrzdJ
rZMcmFp+KLTmquuLH9mAQJ8pgdXZqd8kouZj7pUGLYd02hJaQ0h8vvXQAg3Wlr1UL93bG8gIKDWg
ESxoQvQrXywFwLURdJyg5lTQH8EWf6whsayucjafqPE9KEgeiGmEebv0rp719/O6ocxVicRx6Mlx
trA7UCbwa0apqeiqBc/OOFZ+nnT3JLYfZNx3PJTJg9SoP3AjpV1ouJNCNwrDsm8XtdezVgXRHRg5
MK7mahmmWtZYlTw10x70WHIv7wf+N0SiD9dfiIU4bJLc7qdJXuMXZ5W98QjWuassmsHKgf33WXRH
4O6+HRgT0pRhclayAcwuDll9N86Hy9ZwPcRAZzIEFqDkoDIOOY99gyFCakz13Ccl2iuj3so9bdCR
9A3A4SZYPa49r3jsgFxvKCB67hLaGH9nWJ+MNbpsDz+U7ADYBxcZLJ1YMMj8vJxytBuhBNVE7aEN
jJJKA6KQK5qf5V0QnB0kE73QCFbU/4+1K1uuG1eSX8QIEuACvpI8m1bLthb7hWG7bRLc9+3rJ6k7
bVEQ7sFYnpeOjnDESRVQKBQLVZkRg03ufNOP0G64ISp5TXnU32AI0QrRJLeaDGaBG2lv+ukuH0/V
ZbMDleM+iY9u8J7JFhftCe7zQxCum9eHijmJSScX1RF3Nu95+L2x8xsGFtOlpIOnWapmDekabuCE
Ncy1forAKY+UPqO+02P4ONqXzt1555BGJmfl7UEGj9ctIeclKLoNJchggmqBgDSh+3Lu9pFdnBI9
OSwsVpwtqU1I53SosTjg8hHiUh2hwS5PcVPrJTQNqtgLOdkvql5cFYrwEaG1ZtrG04Qvrumx1H42
5uduUOQc0kO7MURYtzxLFh0xbwmsPN4nmuNDLX1/fmukNVnoT/5eLOHWKMaupjPFYrVZ8sV2v0Rh
e2yrEBNA6amk5CdJoAI11P48q9TLVdYJIbAoK1aOI6yjvR85V+2s6POQJfag9XDWUpwNrTzBDTQn
HByoF2O8ZJmazIeQaB57mZFmnV+SKLkoQqP882qzAcIxEGIwEAOD+Pv14c1scwCdW43D69zX7kND
7ppIQd4nOUuvIIQDyzpU7PGOA6uaK0bvKL2NwO9l1pWXpoavcI71x4SU4hWYEP0aHlt2HCI6RPN/
aL793KcNiMxcvHnwW+Vny/p75/CEW7eoejNsGxjXX0x7DgXR5jLtAu2eeYbfHbJDqnJ/ySF+ZaDg
IxUI6OEGDcJf3Pqk+jbXzJ/D4PwySu76VyBCpCi1eDJ7BqtoZjdeNSYfoUdz0hz9A9Gja5PFfto/
nodU2SVEDrzM8dwtYFeuZV9dKFtonftjCePd38EIwcMFaTMU/mBZqkHM5pKmj8Y7ErFXiydECVvL
0rYtYUmpaZftmN5mPTuct0J+pMBqDwk6JJfix4Ghd30xt4DA9WQ1fpxkWLCS0wFfQYNeP3A0Hcee
5gx41zmPLN8mhvx5pSBCbfB1vCD4xcFwcb4mzb2cQueQTeRhNk3FOZZEWqzhC4ywTRjS7uwuQU5h
mT+i8VTQL39nhrBHmBHCd2yH30/JHdFiiGycxnFWrJUs/99aIWp6GG5GuzIsUR10/PxmbZLRR8+8
bX6tE7jjpYoVTX5qfy+a2PwI1igHAhtrZjS2aDNyvjqm/qHKflQWO2LMx2Nxr1hGyYX1ykAhtI9T
oZWsxGlqJuNmcpddkdqj5/bfK+IoalAKx3vWydlUbKJI6xvIhSMkxVBNDUkwt8clfEcb3yuDhHA+
pHZrQvAFd1VMhl0XYXhjsUvPTrLuIjRT1WyFpK4LkWTc+LYJ6W4QLQh+3k+OzsFsOwQ6tClwifjt
Lvq4Kn3kh/h7dEpP6efxpHs8UF1cb3fuNbBwAEqEWydZAJy7nxztaami3Wj4LJ8UN4kcB7SUIDVF
45b4Cdy4jeZGREfR2gGDBNk1/b273JaqJ9q38WI15wVG2DdQ99QR1QAzRDnI+I8W+/P65GuE1T83
/jfUg2NpMxCyHppr/SE/ZI/lWnHqfPUMo+Qj7jWacAHrpCYGegBgzw9ywT9q3tomy/2R+iufM9+r
3kneni4o8SENBBsWKJAMsa00DJu87Qkdgjb/5XbHkPzUsuP5kCvboi2EECv4kNm07QAxGN0ny+4h
Nqr6NJQE3NUMzNFDMEfynq2x3tJYSjDkHtj57j9FszoYHJSRoRiyV3HVST5FXuMJxzejtTa7szEE
PWS1Li2juep5s9OK+HJYGPG6cPk2J/xggE3LZ2WluCRlZ2trrXCGOxSzijgF+ugaw5Ue4y23a6ed
29mx11OVJrnUJ9H57qJPypI8545uhLJPYUEe4sH6wUFOqe1G6tHr5WKlEKCjp9IfkHrMBlA4BBWE
AfLYMYdgchKvNR7CTnGopV6/ARCSGX1CcIKSxxDEUHXSmmtDG3yuemx/7n18/YkAJ9mgCE5SZx0a
oyKsm33dPkT4RAANk+M7YGKaj5OqI0ZuEl4dQWkseSoup4wv9QRerIbyuzlNvbTuTkU2KVIbFYwQ
b8emLiOLAabuqNd2t2as7TpWKxxcMsOJpSMoRxsu+HvevBHTiLRV22Lp4gwUH0VURDfMLA9FtKSe
Ncy1T0F05odVZ14NdaGdnhtD82KhgdOHE74B40d9YZBpHpAdj/F7FgH9yEiFcYO/kXZHHbmPiyYe
A60v/MU+VY0dEPrtfNhcD/Eb79mACN4z51mLvmiAOKF5gNzoRRab36vxtrXHXQNq7LRL/NRSjRnI
I+kGVogtfT86GVlh9ZRMEJvIL/gC8s+6nD2tRA3RBetz0o7eQjQvn5fci/X0Hn3BipZ2aYh7+TPE
PjWjijJIyUaYrOGtfqhK4ngkNAe/aVoM74L3+u+2VOxZwxP71Bacj0E3xY5v9tWJgFlsN4M17/y2
qhZYbF0r3c61wgKW6dNu9olfX/Cd5i/TzjmwY7xTfZRKD+xmIdc6xiZ9MfWpitMBhvHxa2J4vf5g
//moGg4rhV4deDKgeCfyDTlz6fJh0YbANb/X9YNrtb6m4rqSXgkbDCHuZBkeH60Zq0a1i5bdRpri
RpBvywZgXcfNOuW5NWsLh9/jnfZlWybMNZwY5lBVvRVKPOGOS9su7lmHRQMefNvXr5Pg2Q3+b3iq
9RNuPCOHIrfZAK6GVAjp3N3QK+87FYYQsWI3GceUrGf2hJLY89dMer8cul9gfvbjHbvpFdeENEhs
9kyIVSTXCB1bAM4mRM3KnVVzv6kuh0JRnpWeoRccJgxUQADSakuQ0gdJ/eQMXky/lioOoLeFnVdn
SCzH6qbeTuV6hvSKemb4CZK2eEeBSGG7T5Lv50OQYp8Yee3qFa/mZeiwbKn9ZGF2pzfuzwOo1kuM
ObmR9IYOY3Kn29McepK4JyP3zxvV1jUD0R4SDkk7DK3mNqwtHFkjw9vqBFaJPDhviKQB+DWEsFRT
kYZQSMNSDXt8yT5UmBUPg+R7vyf77Kh7WtA+/jl/1mtIYfEijlFkK4VVVvOUpgFln4xeYZZ0f6DV
gpi5Jleis40LZWFrukPgkNiLu2NW/aBUUfxXYQgrl6ZMAzMoMPL8EBWfIn3yNFUTngpDWCqaFk6V
2KhlkNbxkt6z7MorqWKxJM/F2JDNaq3HaXMzIBN1B6eEJSiVZFf0xwLZmWTv+pHmJRhE2Dcfm4OK
xGT9zTfJ3wZztXyDSZd2rPUGmGPP9hWNr2vHOCh8e92BcxjCDaQN9RSmKTDoJ/eW7ukxDjovNLzQ
W6O16sKTprMbi4QLqG/DceEj9io5Naf2MBwpmILzvarTT3olbGCEOyjqys5IkB4HfZ97VeV1DfEj
3K6Fwr3lkWEDJNw9YWE2cb3uELmrPufPn3fuDlNR5Bad7qBAdr+4Qbn7uy0Ttdvd2YFqD4F1+p2V
PbdADUftAXu2jl8216quBcViusIbYckdvAVZsLHk/WPSRv5iGAdesWOTqjhN5PnQy3q6QryIKBvC
eC2Ihl+jdr+6SH6YbznkzPw48tK9Ki9W2SbEDscaUmda8ZLqmuVBzy+X9oqq+HqkEWqV6cH4MeQN
xFcTpyZZpvcOrCKm10UEVE5BaSpOsjRYbEAEn58MY7YxaIwaHl1u8qXch4ahCoLrcrwJFhsMwd0x
ywxVl2UtLzy1v9Zm3ThgQfKYUh8CJWgqbFWFSblDvCCKbyhZaXY0nNalu3Z+OGA+RnZ8k5/ghNfq
gp5in8QXlCqLzMTsAFagYtDQnyxpD070z/njKw2BG4sEF88qw4lcDWs4GPG3UCPXhtkUvq2D2oFP
7b7MyZFzCPOGZbY/j6wyT3D2qOhBd2zAvCqnfkQvyWz4SiF7hRuS9d83dxYa91yt43DDuXqINExo
K6KfNEV2wKMLhSYH4uiCEXkK/g2rTsYgxyjzku+b/mFIMUCQemX95/NRuPM3WIItS9oXGpo9kVrS
f2rjYVZVkKRrtfn9dcM2a9W3mRM2MWzpjS9O81H5+/Ka7QZgDX8bgM4uwc5cwYD0l3lYB07ZySh3
bbC2AM9H7XP0eN7DpOF0gydc73EYddB9gkHgR99lP9I229HlWCsnadcr500cctAYCw+QtKuitz7P
pgLZcWuWN3qGSZ9hfGxr6tWWfVVQ3XczCzrv7rizR3pLlP3j0qRpgy/EWgsy4kXYAr+jrVcXjR9Z
1n4q70jtsyG6iLjtUXfwO627XcLpQdMUh0C+zi/2C3G4GHtjMRjwkybZmfrwacqcmxTze8a7Ki5M
t/GFRSQts3gRnId8GHGrxPpVS4f92Ks4XKUnmjlotHsuo4qPT7PexeZMBiRryy0Jr0JckfFtZP7E
w/l575TGv/X9Ampr+K/IIzH2JepTeCvBsHp+XPS59JpI++okk+KtWnqsNziCdxR49e+rGDiDBkVF
rfHQYaVwADkEHrkgMLMK2QiRwy2KhvYW3kZ49om4F1RV4Ff9vhA4yjh3dRASI+erPrjlj/HPtVAQ
WfG48u/fLwYKCDjQdsLv1/23sPRH7a6JT+/Z7RcIYRfQJBMus4nHQNdOvI7s+Oh6mkphQ+5SLyDC
QZxy3kDxHiB5+kmjt3VxW2aKpnXFVogzbCQDW++wbkWHXlSehYcwVJVupeHkZTccIcMnZj4lMYUV
M3N3eotPl9FAYTr0nHD8O8d1hOwn6WtL7y1A2db8SDTtzoXW4vmNl8UTB/q96DZwoCMmjksWGM9s
U2sByyipDvo0Y06jwzhZTrlX9fxIp9Y/Dyhbvi3guoObW9bOTeiBRABcjM5POt9NFn+gF5WKoET6
tbkFEk59GWMEMDQAxIl91WXLXTywK9I0+8wmO9aGoHAr9hh6OpgVXm3CPjtEbnhqovlj3Trk1Peq
9g6Z+2//ICFMVNjNFg8ksLx5AgsDs75bhqIkL4cw0Q9BTQt0AoJvthCHt7oawZTjddbgQT2l/tTt
z++g7Iw5+Dz7F0TwyqrvY2dM0G8B/XPu2TyDCHhEVN2pKhQhdW1SCyK3DlaLRKdSu+j4Xy6V4IeV
YWluy7FUnRN6jftFG8G5/K5nz+1aCU7Ycl0j89pkUdvLVbtArVePr/X+PU9xWxjBtXg8dE7FATN1
Tzw6OtVD173jdXELIVxCtb60TZhh10Nt9IbopkfOaDdPZTq+KyK9uJdwFWHLO4hrYmPcCQNVFl4p
dB8SrXvUURoVu5rs83JrlHAjjQVniTbBKILSVxJZPs9/LfGh4o9lRXaYnfP79zRqbCCf22Q28a+P
k6KIWpg3zZctymCtwq+lnzFbACEGJFG31Ona3vUfvXR+l6Ojm31Ck/VOP4b+/PF8NFCEnOeaxMae
enazxFq3q7AgLm4+pHw6WmWucApFNHg2eoMy11BYikegxO5t7vig4D9vhfT3DcNiGM2RzLDgzaIJ
mxaZu5tioInVNA9qpWdLr74NiODZESkzW1tzd+qcSHShpT91aBbHn8+bIq0CIThDmRnCL28HZEaS
14aetCiEX2DoMzxAG2PP/uli3z1UF/o7JCgdYwsnxJ6Cp25bFCtcU/pGV+FJG2zUT+eNknrZxiYh
+nCS9izNARJNX5v5sia2F6oa+eXb87Juwvb0iZv1JnoX8bzMPYt/K4wCxOSYDzyet0WOw9YL2sSw
o/j2z6pYd5ocbpD23xrrltSz70YX3FH4gXTJiIH+AgKWORRSXydaY8hpXS0zrun6dqKnwrhOh1/n
LVFBCJnA4DpW2NoT7lAKua7pqkofTVU8kyaoGzOEPCCsndl1XWCY7dUw3Nhu4bvLNYuvzEbFySUP
nRusNUpsogxb+iKD6DJu6x072D69jIPiEpWJ3frsEgXp979bvnV5N3DLVCWZAXbfYNThaeNnBDmv
WA7nQZRGCeczH9LGGZ8XEEUtG2QoazfucLE+uehH64uuuA+k3r1ZQ+Gk6pC7z9oURi1655v1B7xn
+hhJSJtP5+1S4Qindc6niOnJGrHxIMvjn2k7+3Z57MjjeRyV/wkpwhK2dYHpRkSF8rM96eDBT72x
vI2GD26muIQUx0mkj89nzsyCYemcJqiqRzv33f7uvDWKVROJ45nNjSKnsKbCWIc3FLpntslTXk8X
RqVqbpHeqS+eIJLGzyQZutqCOTW5KzFkrWJWVNkiRIZ2jIqqXX+/70Euzi+mft+mfZAOqsqzCkgI
CxVlzOwXALUx8Sg42sLLnP5M6v3f7Y0QDhIw9dnjenKyeNhr495Io31RP1AlH+26MGJB2NlszGrv
Nu5Q1iVzgjDXBOww3kBdBIS0deBea0gQ2I1q1Ebl1kJEKMPKNWgPuDjpIYaMEOSin13xuLwe93M2
CeEgsbU4NiuA8KV8gOftmgyEBXkHmt1xDH0D3eVk/PMBL6Q+m4UUYgNJO2ehCXbMyEqv7YOwvO5U
2piKUySSZTcTo9m4BgUrvK7GH9qfc7W9skEsKE9tk4dJsUaE8dPgXqIT/7xXq/5+IUdoeWqNWYuN
mZt91V62ieLUyL3LohTEgsx9o7a+pNoSlgm+DHj7kdffMvK5Td/z6Ut+Q4ifbLRGaxZYNLEFbhqQ
8WMU5X5pc6/nf2eLyAwcNxBB7WesFUkubIb3mh/KgUvFcomfayGFnuswoKwCZoo8u+ExuEpUowJr
/Hh7Fl/WSwjM02gyiBxjvRznxOmx40hwLhvjHaVeCNn9u/HPPUibKJaUbdOAxg670h4b69JScXjI
HZehWR1t9RgHFMIW6B6jpNJ6HO75pnauFlUZ7b8kZi8AQshKE0zuZiUA4qul98ub1svQKTf4Ubxb
J6XU/UTyvX8BFMJVRUkzoX0WTy3tU2zftvTXwhRtn4pFe9P2OdZ0MDlswrep15jgMczuz8cTuXP9
NkJsxIPEJajDJsQrnBW/0ILQ/TiVH6xJ4V3yr2hM7v7v9osdn07coXe/Bk67m54luOwPzg73154c
o8BQPIIpdoaJJ6ZoE7edsGwNu027fUaZFycK9gJpUx6EUX5btO7d5sCUqR0mUYnth4TP1dodEt07
i4eRL/DHEa+ByC2KYOc3S+7jFJxMFMRab1kaYtJoWkfW1GlnPekgm8z91vI70GrZ0FZnubd8eRei
ZVMoKeomdC5fW2nYBTgaZjz2xafoxvRj3ziSD9p9eWXjcyfz/5zmAtcntM3/hRMXlUyLNjMLi5r1
j0uc3Wi6ahGlzrGBWP99u2/d7BizAQjccHV6qurOy1VPpNJTtcFY/32DUfARgxwNVq1oLK/NjlrF
AuaiyUZxlapsEYJqvDQWFILxPkfnD4uJoeTaI8v38y6gwhDjqm5NPNaAwaZ5P9PLssqPBVGUWaWB
zsSwFfidJKwCZZZaZpthwVCV8gz+uKhei9Zg/OYSfQEQPwZtN2zLcIYVaxmXHrVdv9cO5Oiczi+W
wg7xg5C3dWZl68Zb5CG077m7P//70s0AAwLqUKBHxdF77VgJS6gT1SGOI7qCXJ+npce14DyGPMps
QIRDaGsl73QXIFVgH+g+C8A67eunwV/lSjIlM5V0zTZwwoG0o8mFhDjgjLHwOfmn0BWbIr98NgjC
cZyhooscDQiluS9ODhgQnZv51qjQOQgpXWVjp8og4VTyGq9hgwm4yNIOIUlPzaCav5VDgJ4bPBwO
xqZXd98EmGaMbLePXUCM1k+0ap+0FIt33g8UGGKrb6cPSd+AcyNIeB+A+MibXcXGqBCEmqrBk6Yd
knVfUBHymJZDk4QqcoH/svm/l0ps60XNpMnJ2iYdnxxtb188kzbeOOFzVpjuVV3mKpuEEzrojh27
PeCSGJS4lpVelX2vqtXIjbIp6t2uDoljkTOxpnWvaeuzFzRwVh7K0geT4Cd6WOec1L2pVBp2bBSG
UZoBUZNIpcAn1tNkLX73qdYgzaA2KGD2Rd9b7r6ejPK+QuEo9CeHE3CLGmb+0wg79NaAJ439bONE
0/btokWWZ3ZFhv5Zfc47z8iy+aubDmzyo5nyHzmv02tqxp8heG82eEguQ+LNRewYpzCa+/bSJpVz
TFPdgqYgWzrnpmkqE2R2GdTcaDGN13M1tf8MeLw1P9hl7pIfWlVPV5QWw5OWaaGiRiLdaQjjoeEO
bYfEFS7Gup3bKLFtxK0q3pdNvS9VpR7p/PaqsPkvhHDMw7SIjTFy8Lq5jzD1ntymYAa5cA5lMB8T
FYGadJN/g1FRtKcsE8thfLXHGB9L3byfeOPFBlWEFRWMcOhXsnTa6oCxKvBtHrvin2VQlGUV6wYC
2tfhMYrY/86It7vmlO7q6zBYbtLTSlY+qtrEz7sB1YUDr0Efu5pq7BHKJr1Xj+4t9J/n4B2xeLM3
6x+xifdRY1tpRLBoLJwveIzqLE8UHxfrrfQmQ9pACNcwSacpH9fxfZJ0QaT7Nv1QOrOXxNd8UnzW
ysPXBku4kKd2yMxoANaYH8CAHExH/QMzPOgz7hIvDVQ9syrThAsZ/De0qQaG5M9BVXb8pEd7J/6s
0X7nTKZip9Y//dwyClEhXUZeODFMc5fBQCfPwNAAqN0PNTkYlWrPlAspBAjWQBG3seF8WuHxDLRz
5i7a8UOWg8Yc8ubK1EZxeMXaHa+bVnNyWNd3H51xH0K1m1SKuKrYLbFst1hZlE0cNuWQsTsk0/iP
lrfuRWq1ez4Mn1qnVoQL+ZbhwxMaGCCvEJv26kaLImPBF2Fi/hj5XWhAiny6MpP795zhFxjhDFe2
Oc3T6vSa/mFarof5cP735RUJ2PCvHcIJNtCQDn01AFif2AGaVV55rfn0q+0xrwziXX+p0nha/+K3
vv4CKBxjk4WMVA0Wbh7HK9bSoC9U0fW/ePgLhnB2rZi5uVHAqJWmqjvxi+5I74pnKmo1F5HKIOHw
IteI5vAZjKfBZOq+cixiPZBvlsyhJjUZgSyJ+D7QuEY45i1ay57biQ7pYdybqIGppjelLr2BES5A
l9iTlUSAyfvFG6iN3D32Iqg3WI7iy13eGLqBEu6/UM+TxsyQitIo0AzPnj0omwdrQqrf8lOWHtfq
K39fnr2BFU4T50znWYWq+LiEHx3HuIB+rOJGlHoDxuYgSONC/VaknQ71JbdNjOkFYfiBTE/FqCiK
Sn//9y0IEmP4yuZSz7I4DecGgW7s6VVhketwfNdQ4xoP/o0JwgUROZOWzRaOD7u2LY/ue7icfmtg
tH9HPHVNXG7SbziRNKWgbY0pPdQ/zGoZPUay7+0SB+fjnApDSCCzMYzdSsO2FHX35EzDkxtl78pR
X8wQjo8TFoYR24AA1yU4hvaVnfh1/a577gVEODhNZVNMamBrkmb2h3+aLvKG8mHSr3n6dxecua7o
1tEcaAjELswZl/K6JBc2GO5H3vqVqiyhitYijbDLkZEYLWzq9s7tSoLGD/yqD6ifBzxQfWpLKQwd
F1KwGBFyUZsWDpDOtbFyOe0C6kKWxgjYXXuTXoyJ139Bj6aXHMkjnPxIvOoQqy7b9bfFQA6qN/Av
IYhDvVHwwolDsdrCkBWamyC4MoPwvNonQWR65qqscb2OQ1cH88gD5Y0oi+1bZME5i4S7ZZFGPaYQ
veHJvjYvaLAcl8jLLuMH/cm9IB64LgIV14Us9dvCCu5auVYc2yYMroovs3Ftl5XnMsXRlt2OWwzB
Ufk8RIbVw7TUrnzD/JSAs6EOf875o15+zpjuR4vi+pIFky2ikDN1vNbiGVOjQTl+NMb70jz9ebDa
/r6QIvFpikF/jd9P+LcYNSeVQJd0VwxonIEsHudAF+K7YTd2ZJpOF5gm88b4GIP0PnpPUwB7ARGz
fofHURiCtDbAONDB1fwUBcHR+XF+paRuvQERDlRo9c0Irv8Oo3jmPy43px3G1hO/7Wr7gupVpAjx
0o3fwAmnqNLGRjObFc7ht3Hk3JeG6haRWwRdDBuskJg4E8JTV2ahTkMG3+qTQ5R/KlvDW+YILB7v
SFSY8QIkpK1h0oQ1X4F6fGHq7Jbz3fm9kS/WC4DgZdytxtyyAMCNz+CS1KmqJ0wBID50o6KR8SF3
O3BjG9U6RVtfamZaqAY7pDAUulU2dSBULJIhmF04DDGzumDWMKg7a7PP+JQG5xdL+n4CSt3fKMJ2
LAnmb9MOKF2g+9AK8CMwqNoBVNJO2Y7vbcVLtDRoYkSWEWqhdVx8Cwg1Omr9vIaA56ctfB+B37E5
qIoo0qIae8ER3wPSLqp71sAJYmiljQdIye+Km8Sr/MJX9TpKo9oGSogFbqbZkQVpxYBlv/SUeu6I
pyilzIsKRQgBWYcm+M62uyBzb3XXt6avlcoXVBDCpdn1k65HIQwh/LGhu5L+VJE0qhBWl9/kdjRb
MvTZw4iuTq7t0NkhMck81iiJqNbVeJPw0LVEsvKQQYvnNRAhYVHnkQnxq+p6rTOBC/PS+upg+1G1
UwvmSfOrDZxg14JFs1IbuV1S9zeO+z0EuxZzl8Ns/qpUejzSsGCir98kUEpyRV6HLtfnftBh2tTQ
y8RufFKq9DWk27SBEMzpiL3MKAgAok0+gkwUWVSDTl43OB97pKu2gVn/jI036KnTFKwCTOXcs1nz
7Ppnyb9WuetP9ce/gxIym9YJW0I1LFqX6V6+PNks8hoH/xvZnvWeT2W2sUu4Su14LtEpjpDKlpNp
P46uIvmQxtDN7wshW1+s3opirFtx9aykcczxWFApxTSlGcEGRrhHayNnLsdMaVBM+b22XFAkht3A
L9y0HRT5jbQus1kyUcRqpHNrErI6de81+w5k3nj4Rkcc40GWgTTM8lf2OOXXyRoG3oSJFxOpELpb
3a2teoKJ/QW5sy/6Q3mdXls7coun8Mv5qJr/k54rvIDjlQzfgLgBXzs81wyWZx0upcr8UWAYI0Qz
lIqH4pno541NGxDB1Z2yDvNqBkj6UD6EB/3CKb0YRS77ZKL1iuzjm37fB83NGERQ/X1PTwnboAu+
jxloC3kqcqPe3dFwp9uKOoRqCQXfr7o2KaIa1tk6dEn93gTjtXk8HyyktemtEYLnO3g5aFCz64Lx
Ljn1u/EBSgPQLi4u7U/NQ3tKLqzTeUTVpomlqKGCOK67bpoRoeXQ9KdAvyC+EUDg4N4+MdAO3sQf
QaH4BK40P9oPX87jS4+6Y1uGqSPXBPv8a8ccWhQs8hnn2zGK3RiWQajHIFRkPtWVZ279rbf+CRZK
SB1Ai0AkNnCqsZyzBdEr/Iri/9440o/llXZ4b9kVpNO/oYQswGjbyazWfXR75rvDfVp+Pb9u0hts
AyBclIM2RgaLkDFF2Qh6HfdD1fHHFJJKBvbTa4f8+3k86d2/wRMCCNhfUvAQwiAyNP5ill5a3P0d
ghA99J6HTtbDIsNGYtY/UqXYo/wEv2yKECHYkNZo0VuzzIN90J5az/peQnxq8PENHRQ7/UotC62C
FIIGHyCJ0q/bNLFvg/2xJGh5tRXJjGprhJihlTNHKw0woLty32bDPkyjT+f3Rlqw3Piz+OGZ6bnd
xBqODiLTzkGvW46F65/WvmQ3UMriKpxb7LbG8GCxgBsISW3pBXrjkYtVJzEL1s/DnHvgNIxvpt3/
w7kV+6/x5DRZY7HulwV5xOwn5obOr6TCIcSe65ag59pdv0PS+iHub+z2qe5VrVxSDDzWM/B8W6Dv
Efw8N7IQXoeYWoMgO/xlXpi75UivWzA09p9nXL7zUVnnlX72MJsRKGWg107URxx5TeNiRkkyvhp3
pg91o+/5FWps/qrqofrGll9aGzQhVpDRMUF5GfewEM818QfbL+/6j/qvZtnnu+ly8BBBbqsHy3nS
A7BrRHtdUUyQL/GLucIST8yguTXiDxiz0GuXxXOi/JAvqgYQaZa4sVMIH3FWGLqbo4y43OLWeiZz
dEGuOPn4lPSRlR7OO6e8drHBE0JJGTVWTsAhisb55LO5m47FsTxZ6x4GSmUWhceI1dJUy1M3NuAx
a/kHepA+aNV31m6V3oWs63vq1y+Gic0SvFzM3q2wX0P6tSSXhqlIY+TFrA3Aau3mizLuWAipWqwc
OaznLdmnuFfmveE3aNQpfKYII9KYv4FbHWcDFxkza+MYcHXfeR1oHFWMstIQDGlyCxRN1NBFugA9
Y40zZRhs1UCwQcL+ZMReMd/WvPLRJKpIe1e3epOYbcBWazfWzEvf1HMJMILS3Pr0Sg/rzaJ0b+lx
2uCsp3qDUzX2XGs55kEpOtAyb/3sWpXJ7d5bLlY54XeqB0DI+vc6CpHKaFMzIiEg88zjH9enPkzY
7ROQD+JUYY5I4Rfyi9qFDgsFFSAI7oR8WotozWwLpyo5xR+eq0/H/GpCk1O8Q9/BXhEv5F7ygiZ4
fdk4YTqGQBt9vJp+032GtgZcNqlve3Htxx/pDs2EsFP7fB5Z6v8bMwX/LxLWjbMDYAiid0+kS/ll
xOmfaxwySK0zwzYtcx35E1DYmNaEMm0Kwjb1itq+7S3VDNZbQ15DCK7fm11mjkkE9SvtOi1uGVUc
LUl94zWA4PM4rBYvYwDEV/1O3xX7xvB1zcM14k8PjV/5CIp4PlJ8LEv88DWs4PdN1iVl0QG23XVX
Obrtsu/2lemNAWQBjygdnncHyXfzazjhPq41KMkPJnZq7WQt9uEp/Gy5mGqESghYVDszKI9EkQKs
FrwOWq8hhbuZuXPJ8hCQZGa3emfe9qaxn212IFGj2sTV0c5gPedDm8ClVyQPSYXV/E87VHzbXNLF
myA1x47zZdh69v35BVW4JRHCSKf3czwXK2ATehZB0mhHiuDxNoV6tX5EjB360FZxFc+B3t0bpl+j
cN2qiBlVGMIB1kdjdJf1AE+Q4rVGfHyN85HlKta4t2HwtSnCIdZsqsfxBBgHHytddmf3n3PnO+GV
FxLFKJskRXuNJZznpZzNcMqxM6M/7owgC4bv9qdngv5LlQKl1Ako5Pp0qHsZb9QnYptpSQjKhoDb
lyx66BxFeis9QZvfFzwg0eZlsTl+367znWncWZN9hUffKUq9894sdYMNkOAGQ7s4YKfic7CE/C5l
EMfKy6soNhUeLUkCsTcbHMEPsqVGQ30Cg5qnfremtDU6S6F48rRe9uoUWm4WMx2wy6I7QnymHXmi
l5ZZrIf0+5RdW+mnRtUsK3eBFwghyKWGNU5pWcIi964eDpGqqKr6feGDY2n6lBoTfj9rTow+9qov
KMUSiYFz1poypkk1B1X5ZZqubHKlJYpPC/lVR3+vkRgrjahx2jyCDaNfP5Bdtkf9eUF/E/PW4d9J
NW8mDTYbOOHUjJX5P6Rd15LbOhL9IlYxgAT5yiRpoid5xn5heRyYc+bX74HvXouGuMJarq3aF9fV
mQYbjUaj+5y0tFSYFMjD1ZSZu0iLVDsooG9CoajXjWor2D5CC7n9k89N1kYNIFsv2BVu4sufqv0/
FOXVrhbVaUXfjNtFnWrmaGIHWtiALTwvXGjH2Cn987ZVtlmPn439GasztUfLCTI/fDZCIUX6JSu/
XBJ0jr/Pot/q90meoERQMLfANbr73qW7sBf1g4iWikt7CmUw5M5kNpjhs9nRp7wo/SZR3fOmCHYp
r4Ec0bIIyhyBplksMCBMuxysR+chRJZwgSChVlROJiBkWdplamZL4+RojWiq/X+E6F9f5eS5L20g
d1XAuTBn4ht4XGlR60Mu3NgNVILl0P7zzrPf3Ix/6KPom6srHYaVdPoYpmjv1MLQDsJa8I0EC6hx
YSFQMVI5ohbs5tNeVV8h6pBEnSgQnF7UfzeGCwRztBRyjDc+t4ycBbN2jNjNdMNdfSfZmR+gPIvZ
Sr98phN6SYW3TXkrCz7uWI0LDGOu5mNpYCkH3fqomtIBQ/27qSl9YtUOCTAQpVp2Z6XXmjIILBet
Lvv31WbGjKpJZvYVq/jRUJ/k+alPBW3umxAESqEmiO8NanIQaU/LsGtTWGfRt0ZOvE77rJiNiHp7
M+lawXBhaSoCJVZKwOTFdQEpXTy2u+HyMRExYW/GjBUOF5r6NAJlhIVcaFSqx9aIY1yghZdbEQiX
nuQJ4jf4ixA1rlTTkb0MHb7Na4OzCdqGDV7uZ9sQdRGKvhMXqRbLSNV5gmFq2O3HOL/WG2jd9oZI
4PVnbnJy6TuuIN9INmNaxAhT5hA+pkXiPVUckMylV9GT4fb+4kSLjdLsLnkoX9t78npRkwK2++ov
4G6BlQ6GlUFn+azPdnsGLSF0jTNCGjwG74K7RfByIVhafgZ9jrQqzMEShya2VwsyZyNGqDXBtX3b
ZdAFjNoYiFr4/iwa9HOn5tnsavojLa6K+KK7OspF/wJwUYoqIK2u5Xx2TeqwMXr2xAhS39aNn6G/
hI7zXJCAiiziAkdBzV7pcwDWi/KDmjMYsvtUUM8RYXBRYxxMIy0CrFo2LrsszXeJJeou28xrV+vG
BYxqoYllDiwDmBpfmro7fRiuDXk6TIrsErV0ziccIou40LFgBN8o0XoAov5dUz2l6sv539+Os0c3
4MJE2phSq4Ywp4NQw4IZ+6m6TjLUSVGXOo+0nZ4fV44n64sgBTKEPUwZMV6xuIodXqVOBT3cAi8p
f95JxGLCL7v4ybxOCaO2T2FX2fpq8k4sv1VFW4jlKqeR74jB5TLWIC9yZsAg5T47sJq5jpkfh83H
gBhZOCK3HXWOaFxSo4J4Qas7WKSgpWcyn0sN3Dqi41AEwtxxlUDENY2y2YRJw7CL6INq7Rbz43k/
EHjcieCMAt1nTE0iWk+GVwXvUV/dklQ6jJXogV5kDBcN6KiFbT1jxUyZ4Br6pk61n5H6kpxr5Wlc
QCCTIYdUgz2tdYdhNtsqweP4cH7NBFHA4KLAWIRh+PNmM8x3HfmsiAibhHuTCwNLgL2SBswID0pX
TuZD+XTAfSPa/+QFez9vjuDD8EI0Sp5HpJYRpsvwLal3KghCeyLoPNrGMBnfhsn63LmkgIImJIhU
C7T7bflWYbp9LKwXcKIIopoIhosBfR4bVVcDJqtuJTCXgNmv+nN5XRbLjqZwO5/m0VKFITDkONpJ
w+dYSl15/HbJNzmCcDu/n5M2yQtUZsrkNUMFIJaucipwY9FisX9fRRcSJr0eVMAwobNXhMm+HCx/
zkR1brYbTuPy0RRu35thQRIwVE6M96LtP0KNc6KfAvlHrkFX5i9N4nY/VaSCWswkqtxU1qdBfSDN
RYnT0Rxu8yup1EZmDQhV3s9D7xaWiCNsM6eB+h3Urw0w9vIzJwkdFKnTUazXlsYOwLyDAoMaEbtS
r/OgFMTLzfh/BDu5L7S0I7GBVwjFMvxJanZNOO7MOd9DDeCS5GkFxcUAI1AqErSwy8Do2ViPdiIi
kN/06BUCt/21Kk3zVAGClJf3TRHuhoL+QGuzwBARDB8B6ii2agWPUB19t1rVlqM7qfDPB4DNM2Zl
ChcAojYOq1SFKSVkC7yBjuOuX2TRdVFkCRcCoPezzGMDSzLzYEV+Pz4treDtSQTBbX8qJSQuGYQZ
LxhYT2/kGvrQQSr4JtuPuasF47b+KHWSgjLd5Er78I41GzKm8NjRHxRHA1lL6IqU3EVfiAsE7ZKB
S2sAIKrctkSoE2t/PuSIo2ZlE5cHzDmEjGT2DK8NT6hOJXGJ4QZPnQUJwHa+8QvHOmGnGkDMgVnX
2Z2JXx001OrJQaEO1KwO1dWFt4EVHBcI9KpDlzN7d4/i3KHJvUFiu72ohLoC4WLBooE7A0VT2DR/
1pb3XPkQ/LnY4frzWDw7VaEWUSIvsAOd8D4ho52li2MqIur28yHakrlQ0IIDDgkadlCTQb046J2W
dE6HVlaR6OF5j7b4dszayvu4ZHFtWsbXqdXuwFUuOG62O0ug8QuBX81gHU6/Jx1Br4+jBOUItNMX
g00yGy9DLuhMDur94JWq+4/yk/Z8PppuL+ERldurctOmdVYDdcoTN6a+GTwOZuJo2SXJwco6bsMS
aLfKZsfyz3BXaXurEpwKm7nU8ff5S7syF2pTFvh9PSqQf5aoE1juqMpe2vb7XtOue0skarO9dCgw
m5psmeiI+f2DtVY39pCPnNykA6n/dR9eRdmrqV90ShxR2F+xykWXvsvBNwMUxbpS4ntJ3o2mYO1E
hnCeVyLJKTUNu1UxX9rpuVL3VXowRDpD229F+tESztWkgFoBEmlMxeyke9ULryyPXd2IH6Jt6tJy
6wqPc7m8moixUBaEHqqb5oCz9ZoCEcXsG90R9yYKVpF/CrNoGMhdDPNGKXTU8baqGnTXu0b/8fyO
3U4bfi0j/wIm6aMRBgtw5GRfNbs5uGr/XMKAhe8jBHdCVJ1VIkIBotG/humHoLqt6SXPM9gzKlFN
NDzy3J69Gaj6ErL3DGn+2ps12I6iL8kwuucXa/PGsILhToiSFnkRLyyNmxRbU2Z7Tm5q7X2o8H6i
Pp3H2vwwKywuHpRFTbpxQluMpnwHj3hJWluqHs9jbCdzKxDmhatwQNMEPVg5QEDDMvlLCdqr1onQ
Hp3knv7ASL2S24u6VlaYXHxQi4H2Mx5e0bh8Z01eqnnnjdo8XVe/zwUGa1T1uaL4/Vzq3pU0+KIS
Ub7I9vrJVXsFwcUCQzMntQ0AQXbdIb2Kd/qOKWeJJinOWkJlPl1cmmxs9BhfR9d+pCD3EJE3iX6f
yw/buZZjkmHX9OlBbe+76fn8lzi7XfD3cxt/kOY4Vgv8/cGk3clW8p6iC8qszT1oBK/Aoeuehzu7
YwDHXReHGOdOTNkDVbEjwV5dfL0X+JbIIraiq/0CwXBLAmcbCobz7C/GbVN1thm/pNYhSQVPYSJr
2L+voFpNJUXHWglBgXdYLExVkeVO/XMdG8Tmfz0Za8YFAHC3QZmDRTQIwCz+ooYf5wV0olK5QIch
U0VVENH6cXu/7Ot6iNgltZtLF51EtoTuX6LfLIFmo6IsSIK3l1C3fua/usa/hpTJZKpphjdaafZz
0GmFO7l6Pe9zm8e0cYTgXDw12h5lJECYSn/IH6HSFUHucoYg3Hmc7a16xOF8O1CnsioK+PbSPljy
p0kk+bSdTq0M4TwbTlap0gJDai8f3erAiMAGG48tbc/mmXaBJyKGFn0dzsH7ZCmmYAJijpuvDLGs
CHNal2Q3K6s4987UqSd6jJJ7Xd4F8vXY7bpS0CcrMoNzaTYjMPSsZWOJRs2h04ix+kbZow1B4AIi
V+PONTPQtSVOGBCmfah5KFA4bLu3QFSlELkad7jFZZvKuQYcqr8H4ZUm0tUVLBj/DNIiiUqLGr9f
T5Jdgdw1wlRxKuqk+dlfe3pGY9LGUDEbAg3f3+NnL/0bP+crFECcfjdUmItVR1v9kOKegPTD7r7n
qpPsMuEsM9v1Z7D55D1Dt1des8ryiEas+FFDI7jkjJ9yvPl230WDU9sx9ZehfAZvIplqrRlgUgaZ
4jbw5mmxs7z2NbM5hJV8yQ0SmkFMwQctJjzhZ6gNcmpJOALH6XOi2DOIhueLbgwrDM7VQSMqLxZr
NcnNp/nzlLR2QC65MawgOPeARK1l9azrvJt8VJLi6KWT9hfE7F8QCp++tSQ1MWgDCNxOnhVqvIyz
iDt7cy+tILgMbtabosELOTLE8lk3bpPih/D2tn0yrDC4I07GENc45yytSu3k0NxAAsiznNSytZ21
K7zQFx0Mm4FuBciddXWGGgkmsdmxDeZE8jS21O1K6Cu8n/8+24tnQRidzZFhJPv3CEG6MJyqUJlc
S1PuDDB0x7OzBETQNrW5PUHw+S8Kd7AOUyJ3QSPjqWywbClwtOJjpnrN/BLrl7i0hdYmPOyDR40v
K7a4HstaQdij3LdkuTbClzF5/PMlMxRKIKLB+AD52f+oHBNouo94Y1QexuhtiF8z0dPi1tdfQ3Du
hvmsvsjVCQWJeXKKYZcZVy3kfI32+bwpbIPzMXqNw319uZ4XXc2AM8yNN8SehXnFiO4y2vlDuJeg
EzWp/nnILVdYQ3KuIEfKrE4WIKneeTP4d1Dk8ebcr6UbjGna58E27/ZrNOb+qwsEmvQ1o8Ii/mSF
kGzMu+yWPfWInT6zofFxrwtWdGs/rQHZl10BmvIwtNIIwGa6HsfbpHvUk4/njRJBcMkW7vbKlJhY
wTFGs1b23bRe8ku20doM7vAhRhbqSgUzyvgQdr4+36aX3FSZ8A3RQKpDThSwgqLvtC4yJrdCE6mN
lrrHyaBe04nqVZuxew3EeZyGKil0NwE0+PRrvGezv+MHNugZOvV96Iu49JXNzbsyjPO5rldKqY0p
vg+a3Qj6zwfTR4JQ6z95XNicszbaYetAnXn5doFrrKA572umqC9CaD+7sSRhuLmH1l/XETsmxdvf
AXE+mNWpKuns46Fy0jnaGMq2ngylvYS56AK7OU9oaMTA+aERFbrCv2+paMT4aliidMoSSRXKhcu1
fKA7FcPwIq6p7XixwuICbzOW1MhSE8nyIcDgYmmrDnG093zXXaWRN2WgC+mEhJzbDnM0kIvC9VKH
Wj9hMSPlR4iswmjsWLtJRWItzM9Pgv3KNm4fYOzPtNoGthFk/qBLEAlpbsal1e9zfi+nxbAQSDKD
nPyWDLexeWhEh4cIgvfvIDVpOgEiAEFMfyCgwCGiiVzRMnGuPQ/KuOQmMIZE3usdGJca6l2ye44f
nIuuVYpdEufw6Iqx3EH8mXzVZkE/tHDbcMl9Cn2XPkITtKvb489Rz/Cq2MsQ/sN0+9/Zw1/1qrIg
oHhGxMul+EbqU0hLBjt9sQS3rs3WgVUk4G95iZyRpFCZB0NsqHCX63gX/chsxWEj+4XwBrvtbeDL
1qlsKifafKaEKYowQjQ1b/vRrb8wpkDQLt7IT9OV2eOVLQUX/iVD+6id/wvK90g1vRmrYwJQjOru
U90NpQO44pylEaTkm8Yh6dfZ2DS47zk3r5YZEucVgk5ZfsgGaDXum16Qi2/upBUE5+aE5qm5MAgt
82XrRyl6/tyMm6vf5zx8yRA3qw5LVQaj3UuvrfV9VCFsKyoubPvdEYh/CU9aJcAXwaVi8LtD68Sf
Jaf9pFxhWOI2epkvuV6swLjjru+INicKrMrlh2KBNt+3rPbPx5/t2LDC4I85o2qUYQaGumMtOBNS
osazdhifFvOICrzA4E43o7ZGOuHC5Bov2U11yL3EpY/aXXelfmUybvpBNG0i8GyDO+fqloKuxABg
kF0pyhcj3I29aMRK4Hp8J7vSm0Vl5MBoopdpualLy6vMm2USkr+y1Tk5tFdfijvx6tTIlJr5+M/B
Zj/yp8gfrkBq65R+tmtGGxPI551DtHxcYEApV5rVBcG8zrTnOqb2SPNbPRNquW77BbEgvK1Dj5Dv
9RiNWRmsDMG8xsi2ChZq/U67JbZT2Bq41R3zohlxgxwBuaVEi7MFOmgALvcJiM/7XXwrf1B29AqN
bkIt3O1McoXGLWPTDb0RtGiVMG9x/ELhe0ic6JURojBqWUhvJk4mSMo3nVJXQKpnyBpTM+ES5bkL
JfC6o/Go2Rf0CjLg9iw5WSYaUd78ciscLnq0zTIpNAdOR/cq/dgT0Tm/6fQrAC5koHMmIoEJFwSl
B2hQtT1q1ppNniHAa0MX4bUVDfSLLOJCxmTMxjx0AAzSa332elFOuX0HXVnENt2qLACKh24ZWOZS
vGWH+i4ClVzgErfWkEXkvuVe0pAIytpfrsD5OuTP8ghSAmjUUfb5hIGODAqJlSBSbK8ayIBZFqGc
yF5pUSxXk4Xa4aSA668cvGSSnQuCEaRxNQscIgbhyXf1LB6DCZSXGJy+qjUFMrx3inxBH52xwuDc
mcZhjv0EM3Q984euA5m3aPR9c6VWEJxDD+AOCIwYZoTTAzF3ifZ6wTJR3YKCMMqbJ/pJaRV2asDc
K1QY87OmDrYyPv8dBpfN9XUWDVYFl0qLXZO9ddpVFQu+xObRszKDS+hMpRzrnt2+i+TGjL/G5p7E
gtjCwu7JeXqEOCGTjnIS6RUgYsZwb3pKdacVdyPWTNTgKkLionFHgqWu2TkaD5k90Ny2mndN+6Sl
LpFFD32ChSOcC0t6qoGoEnc9Gu766gXqFGP555IrIBsB1yKh2IyKzlfW5bJp1X5EEjw2412YBddd
LTpYtg/NFQYXtsAb08WTDozOT2Jb8VWvUqGCmr913uTln4zrYodK0yV+fbSLO6jjqsXsQw/MXL5t
yL0W3DWJdx7iJ1PoqdcdMbi9Q6JFbZUQGCV5CqLnLnIT+REjI0F8XS2Hok3sTvj4uxlzVmvJbaZE
B/tgomnYTNaXJfykDoICw6bPoUcXIuJoNT7RTYuMaFmIDjqPEmGneNTTfT58FKybCIPzazNJBqtg
5EijA5UfDwysPvnUS7b53F1ld8iAb5vE7S7KgFeWcdG6aS0t7DRYVmSFXS3yDW16W0vTvcA6FgFO
vGKFw77gKinIrTyKa6SkuFaG+8KFgnLstS4aK71xX14yrWiYFnJtHNfGib6YRusplUmDxv6m+zxE
1xAW9cbZFDSCbDrdEeXnRliZpOQd7pUtUMYZ3Vpzmjz3Wn1JTrDC4AKrPgXV0C8t2Jfo6EU6gmtO
Dsk07M5/HrYnT7/OrwX7WRRYmSJFRWzlbMESvPnGxVMEDe0UsjxV8WFZxpvcEl1Qtp39CMi5XbC0
bd9PAKy1JratSrGjWH2clV7gd5sH02r9OLcrjXmiBVs/MM7tlUC70oLhR9TTOxBpeOqwCD7XdvXE
QkO/opoWOVFPa3IzK+sJs9jqrvgpN7Rg6MNh3GMo4r5c9ASyQuNCbYpOa6OG2qc7514kv7OXRdEo
zoZcJRTH8D8C3mFDO1FQivq2iAaCjRvdML3I6ZAdmDAFXlxAQXyt3aIpGhSmzyAgcUZR5WHzKsHk
clUk3IDm27ytFMjWjHlt+WFO9gXKN7UTuOphpIfZV93UF0kQb/klpDllMPihDoo379/DFETQq9BC
h42rYQfkkmYPsWOJSshbd9c1CHfym6rUJnE6ookj99vgO8H7jrk31UtmENcw3GE/ZrWhmOWEKBh5
HSiihgnRQ/jqzI4lPnSsUTgfXNq8MA0NxmCtXPZilUI3Lrj5+WZ1K2qQFn0e7pzHGK08mR1MwvzU
XH1WvmiVYJ5+s1y4sofvVosCayob+b/2DIf8IXDB6e1F+/JeNAG0dYCsobjg3nfTqKAwxOhce6+I
Gy+d1QsSvjUEl1Q0xDRJUwAilmYPTGdVZPqxSCZs059B3iOrIMuimD/7fdMMZpCYeoRIlw6phxPL
q0P5YJUhtDA77/xBtekAOrFAdoAL/4lATYvpBXOsVBxUmN0OlCsSxJh2FtybNr/LCoRbNK3CNK2s
yayPqz8Mo36PS4zgoBBBcEsWBwWxGg126JS+GUH9cc4fzq+UCIH9++pIHyENB74qIDRo2oFKZWjj
4iRIG0QYXLTU6sHCs5uCU1ya32dleiLW+99ZwYXKshqreZ5hxQBR3bx8tlSBCSKH4oLkIktGEuHx
iw2v0bjz+uoqrQ3BLtzeIEev5WOkXqRRnmlYJ5ruIymwFw1JY+fMUXz4u/XiAmQXzejeS4BktZ6m
P1BRc5tguficN0i1Ie4WLNdS344mNI6dPH4+b4IIgouKoaUuchMBotQwlftJSUPbiLzzGALH5fPd
aCK63vdw3EELv4+ovTStiHlsEwIHLNQaDHQk87IvZrKQVkU7ljtr+X0xqC/QJRFYsblSKwjOrfQ2
KOtSAkRY3rXTvim+GyJOP5EVnD+Bw0BqaAaIsXvM2sdxcc9/CIEJfIkqy6rSyiYcHQr5SgxnTku7
HvzzGNtZ5HGdeBUGpSNGUFgwQn6I6J7JgAaHYj/pdgaWQqSRsZDESrBsfI2qr4wiGynMapVPuNtY
oMw9b5No3bjzo0ILcJPLMGkoPmlkXy2FrYrSE+Y+J5kd5snRu0Fk+UREaMKEkJmhIclN9fDziLE9
KSm/RkPqztFnYzE/DIqIzUyEyEV7pVOqDvdAxElwKBuj15YvffkgN4c68IPp8fwSbgbllXlc5I9B
nLTkjEx/HlRXVm7xyOOF5b1VCMoE25/quIzcLm2jWpkpZYfkoDpT8kbNp24SHPYiDG6b6lMRdW0I
W4j83GdPVE+c2hS43ObdFu+X//oDH/tJCCLonp3F5GHxqc96S/MbxQnsHK0hIkkdIRp3DJRNoeM1
GCdZAAbFh/Sx8of9fE91e/JK4FFBIPofQeJonfp7vpRirifVWljXhHilJVfLIfFNd6oc5WHw/p+r
5iZjAzWYbBBVoA9zIuqT17M1Z7hrKk9QVmNhCSW4CD03ykN+6G/mGyZ1SgRThttefwRlkWuVFg7a
pOftBFAzeVJT27Jqu+7tQhLkIdsOeYRh/76CIUppRkrXoaW/jbwhjRAzputOKrzze3iziL5eQy5i
dFSy5jSFOc1XY7e4w316ZYFscdHtwdO89L7fi3iPRQvIhQ3dbJWoq4FYmO/68i0GxUoefSg6wR1E
tIBc1JhzszF6Vogwl+6dztFuycyrxXg9v34iFC5uSIremVkIFJDL2nKyK4IPRftyHmPzQYCilVWB
O1B6IoIUTQ3oMDNc2lV0slV+vmv9+sAk2EXFvs3jA3UiHQIMim7KnDVKtZAF1yo2mVfY8vguJ9dk
SZ1aj+yc3Ouyf96wzUMejwEqqzCrYOH83ceDqewkuDjuorr5eawnf8i7/d9BcO6dhOaoDSmWTh/9
Id1PIqmvzRVbmcA5c2HlVQmFUnyaqlpAi2bZvQI10azPnsvwozIanhaLbNqO7CtQzrXzhuCBJcG6
xR8HlwlXk4P00ruym4NMSqSasunhKzDOJ3IyxFlmAoxWmNqfrH1LnKUQVcEErqAzrvRVuIujUbGG
Bt8JbH+Bm0l17pRFE17QY4jmoX8dTueOxKkyg7lvYIulxw+KCV3AZPbOO5zo4+jcMdgtsTnVDTyi
eVvewn3q5bv5W9HY9Y3myfuSCpKKzWhq6ngY0hkNzs9TebVwtFGNxOhZHtsqdtNBILOKbJ0ae20W
Pbhuf6MjFHfyTTNdzPxnVUcZbuu5d1TDFBQP2XY5yZhNS4XQp25YkCr73Q0aBareYCVAOF0mRrDu
5EvuGbJhhzK9p5d0EEADGP89oSaBvujvaKY5EmVkdOuDld9iK7/MFLJvtBQ9uG8u3AqHC0KRWeXT
nGGmeu5ih5ZfqSyIcpt7dAXARaFwMtMh6QEgaY+mch1a92a9O+/XIggu5oxpgKFwBB1GrhDtZulj
swzFtU7a1/M4orXiwk1TDrVUaMCZuiF8aceuBLFYYwkCweauOS4Y3zedapmhkwULBqI02wQZbz5e
V/G+Ch7/yhqL8+c0GHDaNgwnU/Y4KLx8iQS3o5MMjqDbibVaaBb+z1B4pYw2TJpxbAiaBZ+yG40R
0mRuupvv4x4U06xpNnNywUdi/rTepjwkd3lO+16DQJg6OVmH/sSgt/U8sKfqpsJkcPb1/BKe3Ct4
MC7saEWAKaVGm5zqbfr6T0tw6ugt5OKSR+jx7kQvWMIF5cJCI6XJaJQANAc3uGXXitDDa8k3XGXI
k3bFxgfIIgjjQiu5GGEEEA+LTYBO99JTuK/ucQq+Yo7oYF3lfuGU7+dXld9m/KKyL7w6Nkaj66c4
AFwe3UryQ6zvzv++0B4uXhhtoiYjW0R5p9+H+3Zn3UFH6rO+M/zUD7xU4JEnd0HeIC5uyHKldNUI
POWJAk920EL+s29SuWtmu/mCr3YtVIXkgyIHyhff5i6LgpKtYuvFj2QnO7qv7I1Ddm3YC7g9w7fI
E16zBV+Or8WlepmHFXMUebd8DXbavnQMd/7WeP8wKknPlSv4lOr53c7X4tAPj4c2jDQ4yv3oSTYa
bCEDFx+k3XT7f0wAsJB4JrYQLrbUSkj7JYV9gz/cFLjsBPsFJZIGk5DCAT4RFhdaEtXK57j4iSXd
s4JMdt3egJP1/yiPiFyFCypFDfqrHDMATp/t0+Bj2jwvxZfzH0rkGVwIaSyFzK2JqKx0b0v/0onI
30W/z8WMKs7qoK5x0BCQvtfFTdg8nDeAP5X57cTFjNigeTDP+BwBurSW5jUZIQmTHYSdYuwPPedi
XKzI5DSRUVGanEix3LJP2EBx5KaytR+m0g4b0YzJyQX+p2GoUlEk3ri/8wwgZTjK6UzkybHiz/3k
aSjJmtfRKNlU8mTqJxBdt0QPTdsReAXKreYEWfvIqBSogd0XN+OX1llsyaOlhxcCNtiH5kgRj+X2
ybmC5Ba2mPNpCktAxj8IZoX6XeIPNi3cQEUqEthsCGWk/nmn2fTKX5g6zxlSYVlnK4XXL3p6b1m4
4weK4HDe3LsrCBZGVodloHcY0V5gVmIaV2WqHVRaHGbaXHRmrnBYIF7hTEEZm2PEcDAb7ZcLGAgS
N7yVPqeBLbuNk92KRhlOmjV+90ydZ4CTyigyoeHFou0/EbDYNx8TRNtQqOW9ubtX1nHBdqG1VEkR
PlS1PA3tXWi53fAuKy/n3eFkoJ63iAu0S69IWphiEUvia2+SzaYnJKegdrGfv04P6cHEyNC8H0R9
oNsZyMo+LvzisXLMMXWAZGB21M/hHWvlYRXwOvXJk2EziSnLFUmX/I9djsZacIygZY7vtxpBhWDV
C2IZNOCNh3BfP0geav4xNpwa27UvfdBFkxzbH/IIyRmaaAs1xhqQoQQVG/qBSN+qkTrjIOxe2zyf
Wc/rf43jTpwwQfF7AIGFk+paaNOIPLbgsjal5WlsEGSk3ieV7FVx5em0vG6aRKTZ8j8i2vEv4IJo
UxSDEVP2Ub35xwTlbyZ/Rb4NV4zIp39X94F33n9Fi8uF0FgLwXskY3GRCLmZpuFgeAvBb2z9aYf+
P/vkl2V8m1ZcGY1eTADqrZtOPsgiAgGRZ1IuakJi05IKFjUXxe4jENP8pEqd9v2nKPdG14htVcj/
uR2pj0ZxEXSZ0KWVD8CUhlcIYSR1ZyfCWXmWgZ6kD0ev5J+dhkhTSoiRIAOvnOyZ8cREvuQYgT/6
yWPpjvswcM47xfYZdzSLC52TOQdBTIAYqp8S1bTH/vt5gK11ozJKCIqBQb/Tl+q+ThSQwE7OHD5E
xmc9ehMW27Ycew3BRQ1i9AvNlmVy1K6voLLUjH4WlJFLOlW3+1kWlA22LLJME91fKOxZKj+FXXS0
CcYknZxGi+1SuTWkB6t7P79qbC/yjmBZOhI6DYEXNcvfz2vaynpXpx1OtATEj8GXgFxLyqMFMrka
Y5TESu2l9M9DbnnCGpJbxXCKSyZEidS12cfZYSgFjrAZ8NYAXMg1oVGLQhMAgpfeK79AUtaJ0L+Z
/Shv2KyBuNNDiMiF2AhTT9SKe3wpJKZO84zt5JoufdF2i5Pss4fQj0SJlmgVuSCrpAtVkgqQSIw9
gobb0tFymzq4OjmNXT6FPn3+8++29n5uWefcyNAlhQ1m5WA9bhOvJyJdls2FXGNwC9kpTUFyAgy8
3bpgJd+ZH4LnMEa2H0I6NLwnj8GX81Ztxvg1JLeQk9ZW1lhiU4+zY/U/n+Aj33J6xdUeIAfiRp6Q
XmErJ6Aye/PXUbNHbxi36aBlIskyIEl5FzYvlr64loJcIHIU5UHRn+b0iRiPoSl6aNnymTUu9wWh
Sz9ktAauVF9Jy15R/nCckZ3H69/nvh74/81uCJCJS/L3Onoq0LtXieilTx6neBDue9Fx6hqlAgiT
i2Zz5ktoE4gcs5y42k3CnHjrqFwZZXLPekoTEXlBy7kT19VroVfeUNX7eGwccyrfBzq/Z/r00Kal
X6lgQLPC+7JRHaUWvdJu5ubrv4PLRUJjLMoyx8eDgpyGqlnk6O+kcMCn4+DV1G2fa2TnQlfdOoPW
qHw2QhIMqbZA7dzoef7IZi+QJ3wj7uKMN+1984KU3Tu/I5n380fSGpJ9kNUVMupISyCdhA055fZc
flGTz2q37/pPF8AossrmWUzlpCPBDLOsM3RImmfynRXr7mhEdqa+NvrTeZzNFVzhcCtYhnidW5h0
ei299l3mTvF+KEVvz9vesULhFq1V4sHoYgTO2qOhl9/1u3IneVPj1G8KjqDqoXDoh3p/3jSV/e0n
n2qFygLO6lPFWl+UBnbkP7d9AnrBCizSTOLIcjpvgT5HIdvVNbFROnkrPFb+FPEPbsa01Z/Aln/9
J0BeE80gA+5XykPTHRpDKKqz6Y8rBC5aD9rcj9MChPAOrKG+7JAdeGS8ZV9djz41HcVLXTGrnsht
uFiNCyKarMGI6Qxy4y2kcSbcT1PRU6UIhYvYetzKcxLhA84B6AGjjziUbE0XFZ9E34gP2VoWaaGF
FZxH000ppLkLwaP7ZhGIHj8S33xhkaGvoUWP3XwT7Ig37akDIXpPRYcRPZz3eoE/8B0YkdIvS6Nh
qy264hQheIS618gsX4Zx/n4eSbBufB+GineSIExhlC5/KBW/pqIkUrB/eeVttZTTuKT4MDmGSkE8
Uu+6fZT990QJfVG82Cxsrb8SFy8sUsoTKeDUrZfesRHg+nvu4F3ynqmvdjjHwFB6Hb7/3SpyEUKO
NVD8mFjFofzUj7up8//u97n4MEmLVQQsCIbNR13bL+Pj+d8X+jYXCkaDLAWqqtg+kcOeIRmRSvLR
2ulQ3rvswFeYnA7mpq2T/jk9CzuzavCJOnf0zAxPZXhWcOTeZhcLiBJdR1ehL6IA23b0X6B8V/F/
SLuy7bhtJfhFPIcbuLxynRmNdkuW/cJjyzb3fefX34KSeGiIJnKdvOVMwlIDjQLQ6K4ORVHowgZL
qu10q0N7jTzkpBhsIeB2K6HD/JaGMVTtYokMCa5L8ewWwmilPAraotLVbV1lSK4v5RibREbvgLdC
eWqGp1a/3/eEbSN+BgRYkkvMZBTJgoCAXL+WmJuletoH4NjAUpvUI+BllABom84q84OGwIOmcqaC
B0JJabVjZ3VLhqbAQBlCbcWln6eDVfJ6tmxSzWo6WGqbBRlCyB1MGV7zZ/mEdAQPR1d3vGu92TNe
Qlu7Ch3eMYw3QfT3lWlBIqEgnI6f1N6T5aiEnK1n8368toqO7QogqpZmqSqMHYT5kA7QWpkTIVAe
6c7gpnfKU3NdfuWdx3nzxfBblhhdH0kwKtJfhT62jOZ+Cr7vO97Wnrq2i6E4PDumQVcAYyzuerxr
mOR+aBUrijg49DvsgXWNw5x3AkFQ1VEADRjiiSjnZcCJtXmuoR1TxbzyHB4WQwj5aJZdQsN3wRB7
BqQGCLJq5/wq1v2Ipzy5OUeXMB6bDDYKbS3FJqJBsuCWxTloUBPEWbab5qwgmPtn0qhCpA+AmMA8
Sess86syPej1t5Cnxb25ilZIDEHUMRoMK0jusav4Keg+pLK772zv5AxoCGEVIGQVBcY5iLQ+xbFH
uy6OklPd1hZ5xbbglL7m1L1t3CY3yrN8yHzpGwea/u3vHHBlG8MQFUmjrC5hm+qPz5ITu4FD3DTG
01qHJDedB0eDE3tw1G9WfBG0lZFMpKVxfs2JFe1YGv0JPYPvm6R4qYfSFnrIPS9NYkOAn6sny5tI
hjn6pdBbOYOxyuNsG4jmTZZ2jL7G5/GtE2l7mD7tDy/PR+nvK3MFqZtFuaGjm93F/Seh+zLNp8X4
HvKq3XnrjeGRXJxJHIoIMYuSPw/XeejrPHXpTUpceQpDH3U+CVMzYerk+aCE53gQrWDAhpnzmjvv
zpL2ruFcOIXSMIYYNHN+DMbHUOVECXbHCt9niCOf1ToUehjSIUOlzvFU16MFmMhrvMKDYVhDkFND
62Ya9Z96mwgl4iC5QzSetNXutMAaJtAidqgu0UNwRxkEdtb4U/xRRHVaxavR4pnDEIUmRHjFaGGO
oeLVMT6USmTrqbO/XnhTT/+I1XqZpWKSxgjGJHlzp47JYQzb/wjBcABa7sxCSR9j9CHyxrh1R3P0
963YDH795HPMCbPs5cgwevXNgwtrPqm6o53QtBcSJKmdjY4QuIKPshKPV1ZCF/lvyRWwDAmMeaVU
MXXsMfOLWjoa0L5BFXY6xJZg+Hr6dd9MnkcwhND23UyyFuu0H7IPYobaBb2+NxfT3YfZPmP+QzxQ
12AC3jF6Ak4t3aLGE3kRWwsN+7q3Ms8YVZ4fUFDnhM7QcdyEY9zbHXjlid3YViiWpm5ifpGy2ipw
VlIlXhXD5mPPylPeHhdWMLUqtUmkAUb1ByS2IuCBjI/AU/z8iKReB9zKvVBTQtjxkrc/aQUpxVU5
T+YbZHNM3fo6vabPFeldYqWO6Yy8EpfNcAFa9eDhGD3A3/cZgQ5PVKpKjePTWfJyhMKCg+nLAOPn
Q/3GVy5YlGBWxtVR3WnqDCxizXb5UHjJrenSLi322xZ/pUUe4XgK/SQznga6iiqypGx1x4hxghEl
E7kzc/BMsKgLznbF+z6zj4wKdtplxveFQLpJTNPVs/APltgvNjCbSCpGC8LmwFDvIQX9FLsdTdt9
pQmGnR3dK4mlc07vW89mv0AyMxVUJOknBHbg+eGh9+sn/SE849/waBSplnK3TyIby/kXNPr7yi+y
rjO6TAVaFBNbMj8kcmFp3cd9EN5MMVvLJAUZ+v0BRBQ/GxBYT77vf59uG3uexmwrSqKUilri+7N0
WtRDHodOl9xV2lMXcXyOUvceErOTFK25zFqCnSQ5dkeaMK74sqceeLWxG2eXX2aF2UGgkkjSNAWM
mP8ImxsZCt150luJypmYrQ15DcT2x4jyGtqsLUZuRA1D8KPwstROr9G5srTKo2LLVnyrC9bMTbbj
eATbL0MczXlQ/sEVnzUbVS9X6p0K1OW68sePvEIbHiBDFpCpKIgew1DJ9OvhGOScIq+tMNYvI8kw
xSxKWte8eUZsjbOlnXo/OOoPXWK3XmbJXubmWFlXJlcLgeP8CsMX/WIIpiqA2evkMEuCNeaFI0O1
qCA3esex8s0fdvxfYehCq0NESwIM4+DRDlI1XnDQkM0R3eYs17Zmp6fSRz6NW7l95Eh27pSP8+GE
//ytFwreeExH5joTnbu9P4qhl2EhmpLR1TLnSASvvOnQXRXEUq3wG7HLR56sHc+VGLaB0Flo1oSO
gXw3K88hr8Hi1tnnF1diSSaIgqSji0O91xWU+bR+9XHSnOjmLa33ruwsXpISZxdQGL4Z57BOZgk+
pASnpjro0qmuOMzJgWDLl6Zp6Mmcwig5PQXLSyneCfHz/jawVfqwHji2XMnMhEmNYziClHtDdd0I
9xM5IrJhZeZjN5yRIYH49Q8O6Max8RdQhlmyQkE3brr+Bm9y+tbq/dTvrMYdaR+eHBmaCy/Thc7/
jr+zVUtB3lVDSQ8+Qe4P6lFOW6sWX9Ajtapmq9NM6z9ayDBMN2UzmtkAL37WZitCn4PrGJXmJuqy
oMmaJlZ5y3u65ZAaq9ZQ1o1aRyVmUjNHx+xar0p+yGICYRLUm5KFIxi9dTr+ZQ4ZBpH1pU1VFXPY
OYNDG+nUfv5kohmj6SPH9qN8+JPLxi+IDIkMslJLSYMxRa63i47R0iG61e5qyA5ZCto/ho/owL4/
jbwFyLBKtyR6mQtA7MXbMr5LFF/kys/yMBgeKTNNzxIN4/iWFfhDR4OM8GTe1KOF6JtD7OJz1Dva
w75hW/eo9Viyr21BoygVZhD8f9JOKvq1QMmmdUZn8ueDEHOGkcfO7NNbp44LRJdgY9I48UOEnNUA
qnFWbIcfZA9RuVuehg1nUNnkgi5vm7o3Yd4kfJlHPMIjMJv9/w+Wvwwhc3ppFTFGciOcA9kZlli/
5I27P0l0Be1wFmE4pM6IkbcdAGZBfIEmgy0WS21lceqOQcnB4g0Y/X11p6liUsyxBKwpyq2oOo3a
Q1TxnI4HwlBGFdRKIofU6SK7Oo5+nEINSnVUWv5riVjENH+Zq7NFQ7B7w8jQRtnphRzSRZwcyxuq
zvNXwSp6GnLbY/EMZPgCHQyXOZJg4JA+BOJVKd1p0+u+U2xDEFQqKltt7IKpKsKsQ75EIMXqVRmH
k5XpYHjcSP5vrW88JcHDf2KxD29EKyRVbxBBJVbX2zGyM2Lf6FC5hGZ5KFzihRx/Q0oXPCaYrkWF
YcYafeGA0lVrxacUGaB/9QblZevQtfPeKS5QzAkkrFvIpdBXsjASH6l29NIZvB1y2/EuGAxBhGmq
mwtN25q8+gt1vPm2PHbIMslsXgHKNlVcoBiqSMYYL8w0UTDXrqbprpQlS58Hq+cVDfGGjaGJaKiK
uTOAE+c3bXxGRjvn4MRxb5OhiDCZjSzqARCpP5rxtYiuteXrf1pBbLGvRmoFXYIwLZVybjLNFsZr
CQoj+yC/2fIuM8JQgaYpk5EUQBltrbFoRuVgdRbxlRMkP2yBSz2/iYFdAJlzRL2gStQgb5HtEcHf
5VBA5YBmNdFqeW5d6r4jSGxVb4Oc8UWmb/La59FtPkhW8paroaK1xkmEbH1/4K1YjoES+9RmkC7J
sgWQ4knHtoEzS2oHB4Lj+w2uDFe8KysXj6GISEmrQqH5g7Ov+fRGGX/PE6fGIQlqmodO8jges08X
Evv4VpJxVKsCeKpPU5xzn1yjex7iSZVNOBHM39z6/nEWlJT9ut13vfz39Kl+dyQHqp+SHsVzw+2G
/Jto2QWJYQydZEpX6pg1UhpWp0aeJo5n9DPyVLJYcoznq0qwmyHCBpa7ygRV1CK8TlsM8hRn+B+Q
PrA/zvsMg5YPv5qeQhoyJx2GeaiP6K6lmXjsTDkY+3QMgeRfMZSw7UyBvqOqLXKb9ceseYzbTzqv
1xl3cBmS6cuKCHoGkjGeDF9xWr+09YfAMW3drz/IVnTCa6G7P3zbt8zLfDI00/dE60cZppWVjNrX
wFGMV4jjn4q494YFwhP7cBweldgHuygLmrihPJoc40N/HT2abnHQwDLjUTxAIp+nBcGZurczyuog
TEZotb0ljafT9Zj96LqbEcf7Wvy6bxcdpt+fP9Bv71cPIUYRkIi+d7ZC4mTidF2TzC6EKbJmWXSl
xDhBJA8l1QuvT5HMM5A5lXRVH4+aRv3fqwaLeE1l9c+0xi7ymsgKH+KrerJoFfWA21n3pb6TY6e8
7T6H3/B6c+IpVf0mjPDTn95+X423GgnQYI7pbuzMdndWvOFNItahj2zDA80c4hE7Z+t6W1QrxCYv
/k7Yz4v22PXhKe556WQcjnkLfK8gyKKgfFGl6z9/bLL7pLrJeMl+3IXBcIyZZOFgVBg4tM/WHfra
a9qt055HGZtGjiao3D2fs0G9ZZ6trDKVNtC6HFaNNq3KlKzyusDrK8SKvZpTbMdbHgzLaI2RBUEJ
47JjeMi81G/Qn4RfAcZxBZnJBihFVFuHI1ahuQi3YZu5dc/jS85yk5k7TVfHhoRALt1uPpiZL3+L
26PZH/fZhONvb6VMq5mpAkXQCF1EQflDL771SAgpebeZTUMkWZOhBEt0Q2H2mjLIlHwOcLeNjl3j
RBUVP/GaQ/2qX2Mz+KDYpSNfhdyXg+09boXLuMIUK5FMGqQYEKhbSU57r0M12iaudJoWtIqnzyNp
Z/X2/ohu30UvsGzsfejaJUh1Gqs44dUGiQaLXx7pYbqwuQuLDt27zWCFxfgIOrw1ZaYCq3Hkk4B2
gnd9jZQiq4us4E51Zq+AwtZrfifUtgipFO7K3nSfFT6zGS1xYxopug7ZQ5hbQy+j/fqtMJacrXzz
5LBCYTYebdH7Ebm8NDV+tHS87InqjSIXTtvcRskzZ/rox/aGlDngmrEwBOmb16D2p7yh7bxKu7lS
/OhQP/Jz43kjSH9fLUDEiImY5hjBJjKsaI6tPvnc57w0h026Wo0gXaIrlGTu/o5qGpkjeZJTIxoD
KcnYrp41r7xNTsIdV86OZxmzzUylRBr0l6O3rvZLdzQ/ovTSFo/GLXTxY6tAVbLuTJzrCc9OhmoG
dL7Wc1r+rxOMpDlZSEblOOM2hElECS1233fX7haEbuWhpNUmUBeTIyupefUS2zu0dMFglpVSG9Wc
CQWe1h5bt8EjK4QaIAXdOsXNv6lu2p6pCxyzviTRIDHOlXiQaT6UybNKQqtuOPsy1yZmXSWxjvfC
EONWGeUh78cfU1P7Qth50Yxr8lI81UZ0zJfy0GmGo9WDXWSaoy6mv7++N88Hq6Fl1hsafOt5rcFW
mvDT4vVw9OhDL/fJadNN0JtPQYNAHTsfs/kovThkclvRJ6fAH/0MOjLSTevhQQYH0xgSXLyu79vn
4Qsim12SBKHSqCaeSugj13LMnOCY++JxOaGG0E8d/Rh/3R/KTbdZATKbj6jNpBIqmJjlpZXPvgG9
//IP0qQNcQXCLIVQKFO1MgEytucodFrzWjO9fTu2d+wVBuP/atNKdWVg5BA/QbLecEjtgVj5sYCa
WMJL/990wBUYsw5EzRxiIcA66Br5S9oPfmkYVpj1zlIZbrggQN4PthlMPCPpQL3b11DWT9u049Zo
MtSINpWkFcocp7Cz+Rj4vY+0jcbS8OhauJn/Z2kVKzjG//Vcq/JcAVwheNUxPbR26ct3+meFvCFG
Lk9eazvq9hNRYQOLed3JWZFhYLXPBe0ZkqOVke6Wiv3vepRse/8/46mwQcW+iEgjUSJJ6wcxvtI6
Vyi4SavbLHIBYbxfUIZOLmQUto22cCtnFo3Oxjb0n3VfhARL+7Hyea9ePLuYxVAbk2KMASBNtbUK
FAYTYtfqkbPk9r1RYcOI8YLOciFFUXA2p3Ilgh2e8yMNAIcOLzd2e+9ZuQZD+mE+ELmjaN1LcN8d
cfo56jb0c4gvuYlr3PDkZzcPrCs85rjV4KmtUmX4hjHGdoJ5Qxmv1UzukqIghpe9zZsw5pxVzm00
VyNWWhkfa+TlTrdGzCMPnh8y5AGeMWexhEE0c1F8KwkLv5Mb6b5ztRfap1riVqryIBkCSTIzUIgC
yCK2UvRwcwroZ6Dmw6oyS7gPXtRzcuLu2pyJY2OGWWIWdVYBlO7alTcjWAGVLE9UUIwfPXdfQhut
Wa7Qk4EnOM2ZRDZ4SNXb8nYCcCh+qlPNqlLJLYNPnFXHQ2HoRIxkNZApZw1eeYOmutjrrpBe3R+T
B91fXDyi/4uEwc3gz2UxvC3O1d2jSQ0cSzIKmtkN0nhNHekb0Y32QmzxwAv/8CxkdteoyTpRCgBW
ECSGJS/iItlZ+ro/jjwQ+vvKojBJF9NIsOK68tMYfFeyR4mn+Lz9zrIaNYZCUm1M84SuahIbVhCe
pDS35F6xhKKxqQ5dHp97dEZOPuybRj/7/pRABQ4kWTWR+fyraYk61UvWYBNNGuMgQTiqh8ypcJJ5
TSd+s1tfgBj7lrmK21AHkHI7qC7drcun+U7O7CWzQjvHM+C+YduHPA2txGRjq/14OaLsOE5Q44wy
DEdE9uxyCM6zR9WxeHHiTf9YQTFsiWzSkihqTOk/t6TRKyIs6OB536DNmVqBMPwY9X1R9T1ARi29
jyvREQX1OQ4QoYDy1z7UJiteoFitL8jtBAEkWHHQD06BaEtD4rbpVVNDRqkUOVgcs9g+MVMT5nmg
R0h9GKL6KqqhKNal5jOB/LlP2kb19k3b9sOVbQwlInkDbe8j2AZ2oqdiXJk+yY/5mdbGtR952WWb
m9oKjTlcZXXf1eKISRua60l8yvKv++bwvs/QH1GnRiUtvh9itLT7uH3c/z7Hs1ldTLPQ1VTO8P05
eRzS8xIRq5U+7mNwp4S6yIpeC3MiY1cBhOY1yjbyba/Rn8pH1wU8I/FmhIvGHJ/GCQ/nqQg09XOP
WEvhQebQLSFJ4HR27PHSbbZv6SsPYLhhERBtCWc6Qz+C6+44fk5up8QuDsJnmnFRfE4jq+QMKG/S
GKZQB2j7RwEgNVQPhvGrOn9sFI5jcByPTfhq0C4IYRAsW2MWrA6F2aPIy1LmzRTbcgcVigrU/elM
3f8VWP/r2apBDZ/A1SzhojHEQKJuwPstiIEq/mjovCO4FaLAyDL3TGfhxC15uxOrvZCrkdEm1Lb5
ZJzIlXFUfN1HDxycN3lHJN5UMRyBouAuX6gH6vJzhGXMU1HmfZ85QpSN2hlaje+LxksyPJU8Dtr+
vipphqEpKHZk3TkWce+WqBtUd2X4KgQ/9vlne7f7+X02wVnvijEPQ0y8Wpa2ipRF7ZynotUNjhT7
+1Dbm90FiomgRdlSm5UAU6IMPV4a0xqEEDm7TvpHuZ/aBYhx5lzWu6UtYBPUph/Rie0lJ5rV1QPH
nt+w2wWH2d8aJchKXQQOPWS1jUcvUaHbfG29tgeB/3lC2co2xp8VaF4XKh1E4aqNbOlFcpBTBqXF
4ZQgK90lNn1o2J83jgsSxsXFLI4TQwbkKM0f9C6+GtPQ3of4DSNAEV41aAyZvTaJpVJr0RjiYehl
8ZBBe204mY5cKwm9BmfeQyLddd4d+7ULGDOGHVHEPFIBJkfqQVLOWnnWq0dUFEPVuLUMk3cRpf62
h8cMoBHqWpYNwBu86IPsSiikLw75kaDpl8Ct2fsNlV+sYw4UohJLaZBic1Kve5dG/bsDNihvcXMo
VPKCTdu+cQGj9LI6veQNCWpSwTQUEHTipyR93neMbXq6fJ89QDSRJpAMxjRadyXhtqRpX8Xuqpe/
l6O3D7V9cLhAMUwrF7PWSylMqRvFSjpbVwwL4jj7INvBuYvvvUulUAjE/ROgNI5wuyDME7r6TWw3
bokAfPHEa6RO/+gd12PTKt7qvUXqeqSU3UF4UvFiboa2MN3FnR00p7rkSaVus/zPYWRzLBJhzAXE
O3GnRumRHnwxoGo9yad8eeCMJGe+ZIZ9E4hWBkYD06AjmZ3qG+lguvKtelvH1uIu1+hVaKUer9aX
t7pkhjsUQRGKOgRqctb8FD1rQz8+UvXlxv4Xvcg3o0krb2GYQ0fFvlAWQNPQmDBK0mNg1i+GDhXd
LnJ7WbEn1KRXfXbXmuQKl/7D/hjzhpihkkSJ80WmQ2yibUlannu0Amh5lV0cCpEZCqmytM9V8w3k
+yjkVpi/7Fvxm3364pIMiSTlWAlv/EtulZf+JkOJQWqjC+KCfByaNmw6De/di+snDJskjYxuzYT6
Sah7DZluSEzDIh2yaMvnLs9u1Ljx2jy4Cma01g1jFBjzalY5A8s+kepF1paQ8sSZvmqdGk9D5cDp
Ic/xD7bUXs/ioYxnIOS9bOtqDLmM0F5iXlEqZxNgO4PGad+QtgRM2Wo+iuyFIbE6BMo7sbAIrzsc
zyaGVqp+iTJFEFCOYN6NGaTAK3vmvTBsciQ0cFWUJqEmgA37VKZQ97EGgwZ0UKjrm3Dp7BxLzPiz
l6cVEnMUjvqwE+oKbBwdjTdJZPkIeSSH3iILbnXNttOv0JixC8JC6pIAaDTzsfpGDpE33VejUx5L
bzy0s7O/sDf9YgXHcHEkJNJQ0sNBoaS+pD5ptWQN9UNWJlab3O5jbbrFCov+vjroKGUhQs8CU1Yg
10boIyudH5WFx1R0gN5t1ysUhnCrQkwVrYZF5Q9k+R7TU+RUB+Qb0Aa4qYciH/e/WcVwb5ooxdyg
Ba7dCJnXN6YrNcmxEQdeRhbPLoaBs8ysi1rH6HWObtGGYilxoq/zq3KiqYL9V3S+2jds+0KxGkmG
f8NFJkVCl1gDbUfkFOGO5Bq1I3qExrk4aHTy30+bjlcENPPQDIkZRiUvpbENzRGSr6eiPs3qAyl5
Q7iJYRiyjJ4h0DZiT3JdAPdL0mDEwXFw5hraDcUt6ro/hX6JXGYUQCdu9sTVA+ChMvwRSHmgaR1Q
A5LY2dRapMcb78gZv82damUbwxtFDZXDsgdKkpxxoInbe443bN7AVgAMU2RopRUaaKSEVm/C96xS
v0fYbVtlMhNrEhVvTGdbIKppTX032uY4Py5K+qIEUc0xdJP4kXqGRk6ybmhsy62QRHmeLMZop1pu
mziRzw+o+LYMubP+xOIVEmMxifQgi9EZ3g6fhccGLSxlFMrfF8+qN/jm0eR456abQFobjftESRdl
+vuKHdEVNIulCAugaK6N4osZ3JjlE8ei7bG7YDDcOOVDqvcZ5rB77d0FYY/4Pk1ddPC1pQhNivs7
NLGzh9GSOcI0PFxmcYtSWJp9Cdtwp7YMtGRG74Kq81rV5xi4SZKrQWRIUgsSIhOIUiAxa56t6Vw4
BqLLulU7pp+5fe2azh+lv6wgGZZspCDUzLd5Q0ZPTfrrrnuaS+6rA8cy9iRaDTiGVgumrnUlT3Ey
L/wO+SK0GKDJiDockxNg5rgjey5dKtPUDRkjKSyTOxLjmMzpg9Z9358wOvHvWP8yeOyxtB9bFY93
WGKZ3HuG0FhtLp2CUXCyMP4kK5m9D7d9ulqRGLPI6jRfSKlQR3ymski0iq3oLPFWK63B7w8t7yGU
C8isuCheIKc6Ydq0yS1o+/gTOhwt9zjNOUVqhR4vLrc5bSsDmZWWLyliBiJ1kzY+SJnkBJp8SMeA
x43b7ihpVOtMFWWD8fpgLrum0HDEb17mt2YKEJyBIEtyQ2MG/FewbT/5Cce+FsVETopiBlxW34+L
M9QvY/6czSV2ux9/4iJIn/nbMvbRKIzaMKvoRir7sz27NCnQ+DDYAvgjvOVWGnPG0WQOB+mgRRPy
GujlgopMxifyEBygToTDanWtO+HHfes23WNlHP1zVptMIzR9M9BgSJkEVoYS2LExbEPnFPDwUJiN
M+yVqtIpCm1DUReVtXTnkXBAtsOAK1uYtSwIRZE1IyYqOfdQUv9EC8NDHx2fR0exq3t+e8LNI9YK
kFnLei4OqCWBE0IJ477usjMxBHd/frZLkFYYzPoNk7HpM7S5Qv8p7X5BXzZIgSLWIh/7V+OWUr2G
BJHjPijPLmbTHIJFLHqCgeyzY1U/lgFPaWF7+78sKYYsyJDGTdrCqCDtnKk81mRymsnJeFLfHJd4
l9FrDHEihjGA0NbhjKqm1pYOw6FycxkbC073hY+eCPuDt+/r77J6pXZuk0IBJCk+6YItZw8mT8xm
f34UkeGIRs5mScuxnCTjqTC9dOGQwnbq2E+nU0SGFQqzHMqyhA2yT9/fhkPr1cfO/8PapRUQQwxm
G9ZyTwCkGF8G0cNdzFJVTpRhe8tdgTC8AP3yWcolgDSoXKruENR9qq4E3Z692iuukSb53xyAYYUw
7oc+p8EuIoVWOx7kGLUN4/d9EK5nM7wwhqUxpwNQBi/DBnuor7sDcZX7wdWgYpc98dJOtn3u5y2L
MHhCoNRtnOCgFDXmjZGaNyNp7H2beBAM7ehBUAUm0Ud7ET4TUlgTr43mNu1cbGBpR0p1aaYnc5TV
eGL70EFXo16O6sg5Kv9mcn4CaeKvu2oemfkEQX64ADpKUsX0wIk6CyKbUC9C8scdr5J9m3MueEwW
gIiTl1IKODUvSn+We+NTUJSzJZbkj7jtgsMQD2nqWB9UzJCAqvwsthQ8mfMUjqkjvb8BXDAY7mkN
9HVEWGZEZP1LIhyU9DyMsdUgGC7XvD7nv6GGCxjLP+OwCElDJwpFBPQwTpUg23NiQdLvD4VrLvED
NjV2NoShjVEbgRSdKHKFV9pAGTnGJ/oERRXg8XbNy0fneQZDRksC1fmkA6RiBHdKpV2bRoWGuCrH
Mbafg1amMfSwpBFyxEbgjND0624TBxXEJ3SqtAMMZeUHLu/RkEMWGkMWYpTpwzLRsSRXgey1XJVC
+oE9P2TIog/1Ogior4e0hZ9s937kpRPKv6Wb+Izku7vxmEDjxHiqrnmhT/rpHWidoY8kVUdSE3il
eApOBRQIem8+5x4vHY6z0nSGNYqxRACyxRCSAI3hxsOgf5XJndag3mnx96md44Y6QxxDaQrNQMMw
WfKQjM9V9T02Pv1/ELQFnajJBsK4uqa8K5cUKpHkAeQ0nKAUTpGa2a0sXOfciy67hzAwbNjFnGIo
pYQdWhqNX2bz4TWvDz1vr33XR4kFYWZG7wmewxPYYlxrvmyj76uTI988dtNrzREl+nQBbaYmxGuT
unCWMs9AZqomUxpqXYCBUvopJF+bmnaq760Oikj7E8a6H2skQ/SqHEnLLMPIeBEstL7Kim+z8i2W
kZbCiaSyXMEiMSzfh3JpTCIdzskZCNRtnvYtYb2b/T79fXWJRpy9GyCoUzjF8JjqnlQrlsTrM8DD
YIhcnmrSlSOmpUnPdfoV2jwKr1ccD4Lh8Fbq2oQQmFGZ191wFwwfB642AvWeNbX9NVQaZDxkgqJc
NlgfN0ouSCGUF0BuNn20ot2UqdCi4s5XvESqbYMuYMy8F1HSxW9gS30rJZIloGVhlBz2J3/buS4g
zOQjdG+ocgyLhvqeSJkdTbyChnfHSXbQmLlvFTlcmlyCTrw/uoietPYEskYMuz7KVuKKi8PbXbdJ
4GIU4wodWYKBNDBKq+8GPMxCwtTSxps64k0Rb/SYbVw3xVDWS5hGtOsmPUTFw/7svHuzZMeO2cYr
bRnkFCWwjnjCJYk4ZmKbNo6tKM4Q1SPvuMUxh61zCeu+zzIN5kxLa+lDaw3Z7HEs4szNu0SHKlpG
eYJFVzNKKVV7ONOQJFrJogOn4ONU4iIlkaeFtmkYCr9lXTIxKSIzjE01pnUniJSsj2V0yGeeuMPm
Wr0AvIUkVhxaBUmy1AMA+hN9iZqObXQKoMRVHid/qq0SPeTdP1CufHOPFSyz03Zj3EC7fwF1C7e1
+a3Bld2UrXAULTHxQvVVDf0ofxgMR0xqzv7HGdK3u8nKYkEUiyiqYHHeQZq9CfxCGji+woNgttgS
qramLsK6fpg/1AWK9GfV3XdHHgT9fWWFJo+CuMjUMfreTSfTSULZ2Ydgj8PsHDEMK2SGtFQJrAiN
/FEfkg8lOugOYmRNUWT3Ve/GXfEhLaeXfdh3dxoWly7ElWll0htabwBXvM/OKFpzCi+uLbQ++1Ge
IaTqtx95maWbS3vljQztDnJiFFDHBH2M9FITo9I7jV1EMTmut3n0WuEwrCv3iaaH6oyzci87tDB6
TCy18A2jQ535h/1hpN96t+OvsBjmkNRSTScdNrWpia5x6IaeLnaXncrimyh/VXg96zj+yOYCB5Wa
tksCf6zqexGRNyPlucXmEeZiEJs00kL9pVBNOkkv2qm1i7fL7mAblvBDPfAKQXnm0D9m5YNDJaKE
XaJgwW1DTkLK4V0O7bIJv5BTLoxAwffH/EfZO0Z9yM3DvgNsH19WA0ZtXNlQzuaIZqWYEprBlj9A
O8qOHOOMwn/P+MiPKfPW7bvEibJvlGKBTcJhtiWPRlny7+JxshdXQX26yd31eYPIEEVu/GNgpEZW
G8WWLNZ2G37aH0ceCkMOYZb0ekmZNo9NP55aUB9SAcPA+RMYE/9IKsT22FYeTVqRXC71wlnks6n1
VhEflJHzVLfN6BcMZsDqtFsQXyGFk6Et13JoDrNHi1L+3zY5fxH4BYYZsSaZ5VFCdwFn1qwQWdBN
ajUG70V/0xaINKmQIEEOEpunBiHMOoNGLMYrjZ+WFDKL6nQdzw3ynlKbpNVd0STWPBTe/jRtr6oV
LsPhY50JS6MAd5Ic6IP83dgCDe4qOz/KCDMXtcWrWtp0wRUmw+VZNc5pmwAzRBSxwYuxMfj5/6vz
/jZrFxCWwQs10LOIjKCL6m5EPh7vyrG5+a2+zxz5FoPUM+ROcGGLngrlbJLrXIDUG1JQ5fSPzngr
LIa+i2mIzcwAlqwIvtl2frConFeTzf11BcGc8Ra8Zch9hjmplFdz/DhFNyGKRJIqsUzx0Gqclctz
O7ZWQ670Jh8THB3EU3nTVWiEk16bNoHmc2JJ5b+od+b4HMvmtSjHEmo14ecQ4lBNdG3u0DiBEyHi
gTCENKhgpFjFPIkiek4/kuJ7TT7/twXL1mRIU5INtUT9+vTW9eyKPDQH5To/IvRxIJ86znaxeXJY
+QXDD2IiolVkjXEbhfJqSPHgJb9yLNo8Ca0gGDqIhgZPdnRqJMGjOs4QjHPQZ0BEj8XSS2957EMn
4d1J8gLHhl6NGh1YjQKuJ0F6LPqUxjeh9j/SrqNJbqRX/iJG0JsrXZsxPX5GujBkVvTe89e/rNm3
aqqG2/hWuugyEZ1CFYAqooBMT1Ik+7JZxMLxjW7BDO3LKYdV0KTxrRGEUjrVdraVgjCjoEsq5GQ1
S+NidlqqqepbuEKZPi7TGwhtG5y0efwsUAWJrTVbI3F3r0CUx0meUdMTG6HzrWF+TIxZ8cvYeoig
DHZ55baiaA3G/r666OmGGBX9ArMGxpmWOophealEteFSKFysJsagjRisx0et1Z369vsgGl4kdrvL
tlBbxP6+smVM1UWUatjSRK2jh34lD/YivzbdYqfUPPrmjXW9cFysxmmko2AKk1qvfWHfmZEb77Kr
3pecBmptgvtfH4zZGbsG5CI3rtPE0kNYp026pyqjbaI0FtYpcTZtnhYrHP4hvGvnLoxL4GSZ07+A
hdRXD9JteF1fQxXaz3YU7ymxazp3tndJImhFOxSuUmt2qArPgz78yMpXZajsyiC+nbYSxdo47nCH
cJqaGTnAcj0M7VnHDROnsXvZDwlv17lU0cVDFS8KQIygxOfzbd9adkpxeH9o+OH8QefSRBaZmRDo
QAHB9qFlL53O6Ed7mfye3TRHlmQISCngWPiwQR24I5QSkqdNda+GR8G8tQbv8oox3+WPCVBP6Tpm
OjRV43lTC81s2PWucP/hZ/3f+Nu3LfkJw59GQZI1RcBg5B50ZA2Sa6w6Yl8TF65NJztbw59GidHU
kNwCTLuchPZO1IlO/O0QXQFwXhxKVrBMGQAGcC20TnsjeLrbgOKcRWj+lSI33142UxJlw7DQJszl
1Vqw9CYK08K1gqNo/qWUTkoRBW+eeXgI/geCy6byIpaxmQEirG8n6Ss48ewy7m1LkIjY/NA+8h42
KyQujXYSo6uvMlwV0D3OZHrCZ+Omd0U3B59M9Hs79Y9dKML/eiRF5RwveLFnpwTr+C93o+F1RwPs
q8XOOCiKTXHKXF5IiycobedwyWUVgBJ0RCvpVmkr1+h8KSYS6b/44NkyzgeLKBUhlQegCs3jDRLQ
dCVAh1k/MYKF2KeKapRdXE4N2zZbZAFw8/h5wJQ5GJMawas7YpJ38+1J+ukeFk9RquRdXGAUmxW+
JD94kfbxbjmqPt7TQnLq5EOj8K++aIks8FYXFjXM6ihEV7zbo0sdD0OSO3vvZGQHHS+f96iv2OAi
3l3OteTO8ZexPFOifgaqvBON/w8B9RD9wFcNFBVB9UDtHYnIJZC8NoxQFrGo3TfDfmfbwl1JeM5A
UNA5xQ01P0HEuCVy2WRsZnkOAuDpnztX8ZlccPSK2W+o6cU+Rft6OTta/DMbWOvmJakBZpl2Ub0G
spvkXy5v2eaBAgZnxTRQOZb5JrR+ClUZ9Vhckbq3WfrR91TzIwvWD+fvCoBzCTHUdDViqub9cXYU
zDBYD/pT68pgLS8c6dNlazYXbAXGeYNQp7Fo5Ti9ct0Ph/1U7OSUyrvs0njJIM4DkB4qND6yE9KE
Xnm/m/bRazd7TCO+f6X8jdoe7khBEoYsZobVMybLlmHSKA2Hy2u2HULnReP7y9JATbMCkwsuJoe/
yV7m5rVtHqTPrWsd5X0ZkO0EhFF8p5mJB37TjLCCcXoYin1AUbyzXb6wQ3x7Wakmeqmn+P0iOOXW
tZD+hW6Peb6CnxNfNJQl3NGhC6U4pQGWDuq7tT3hkuNIhhBTO0TEkMH+G6tkPgvFAiIIGJQ17jvd
0FWn2RA4FME2KhwMV6VU4yi7uNNDasMExE2wawgftOJgLsRZyGLk0g5xSSGU0H/fsXUL4lehPKjy
oxh87pbPitXZevN62cGJpGBwSaEYlAE3FgaGAetYPGV64gwBYdHmJWIVRFxWGAMNUwUCQCIhcyar
t4cUinDlKafk2rZPoBUSnxKSKmxiHUjhbAcgnICO4UG5BQvKrQyy8987YEGKZ6iGrFsgyPvV94QG
c8dq3eATDeMSYBXwhivTZb3riyfvQ9d4urxZ/5KNznicr+dhVcZyC7zOZ/NNYJJx1O+9vzjsSShz
hk8E3nY6P+Nxrt5hKL4FAyC7lf3dglbv1AOeTCCsST1AbfvIGYrzesPI1SAuahyFstY+GDrmWRvN
lK+LQBftVA++EqaxrfkYZWc8zvGHIimhagS8Cd9yjIfU/G4+lW+sC7t0x70g+pcBKfu4GAD1YFuI
ZYXrSvMmDP6iZa7yF/o67csw/xIBZ7u4CEhNtUPpHHZhituLr8Ijussrh0nMsm+flOq/3U6GP+E+
6G9JiZqCWwMBJ+3U/GEaifS+nQzPv89VqVJBtcZOxLLlUX7qO5ak2sau2/JUCGLtTnin7CxKvmP7
jDyDsiNndaQYqWUYUg+3F+Wncnma42tLuVKj54Riv3xXGLzghSqXQLpBqqVBwfLp+ALwBV/fxXsm
0dtrkE6bIHcNZgEwe5GjzlQmUblMkpbtOM8L1nXwhxLyktIeYm3KbnAmr3SFQxs4CpG8tgPAROe5
Acohkf9CrpYxWtSwRa40ngO8vLa66QkG+oAJj9k+0c443OYVxaI2RorNs4rENbTPTA1CVp+JMNtO
H2cUbuOyuE9EKQGKUDMduN2wr9+QjN1FQ4Mu5O529e/dds+I3I6VqSyFo4r1q+PXIry2ih+ESdvJ
/gzAJfsibfHklgDAvME49X7aBxBQkhxzT/cSbgfYGYr5yirAgmKum9FEh/YsSMdehzSg3NqCFwaB
neOaeNmw7RR1BuMyvdWqk5EJLNOLd818qnTi97drF8oZgEvtrT5ASLSENZH0Y0ZvUIoxke5LkJj2
hPEeNhRQHBbIb1OvpMyTPyaPMy6X6oM01NI5AW6LPlB29Q1cDNwcmLRE6FNUTdsPL2cr+a7T0Ghm
a2ng8VEDjmbDL+/RbufGByuCvOP4zt9NvWJSK/v+95WfLL1kIVHBJcUIRAnSPnDlw+gnD/+LLhuR
n94P1hVWpKqKLnZYzTSurqou3hUKxrES4bbNa/eyRxIp6j05r6DCLCxnA3LJ+ILwFOOYWLd9RnyJ
UxBcttCn0VTnmWXB4So0bGW+sVLvshX/cob89L/3MtvKjCCStLRkOXAKoSkx7kIPHOGhJ+0gDbyv
MAI9PxCIhMfzgr1JkKVgs0Uos/s2owlPd+HN3zTh+gPV/EJ6PJc4ilQUwdf0/2jvt/uvjO6HabyB
9dIJvOXxD+3jMkk013WXmFhR7VFs7HCvweM7O8rBrMzkYqj4olyeSyDi0taqxsLLElwlehJGzxJ8
lWpSIlyRb1ISlECMowAoIxht03KnyGi7ouaICVP4TtNo0KYqY/6egwIyGq6GUMZR8tVKqVEsyut5
gtm8V4M6n2BO9WaF7vtH5mn8NByFz/GT7uPD6M8i+UPbaV+WYjYAbxlfRelqRGNUs7vsd8QJyTcq
tWPagZ+XHSTGsO/j8K6Jst96tzgfH3xvUlD0UdTmwOigB7O4Geb0IlCOZBCoK324H1VaZRewC4fj
u776KjnFVWMsPVu2pHeg2T65gp3fB656GJaDsCuOxY6iAvmXT6+f+ZDvWirmAY39LB8CkhU/I7fZ
529M9G/YpT4VvNSmcbkiX4ouziMYWAaYk28EJxJIWTDiSsi/D4uF0RYDyIpco3Z1jNcmbuqEiiOC
DYLmeSdCmH8lbuNKSdIeHiI1N0tWOE2T2VV8bPXwDw8u/qFYaooMzwdYOvNZPapeVqCka3hjb8++
zgy7G0g+XmIlebKuOhHzJcuxkupuuGafC5k9YgSJSU5QDyPbHQrnUOOrUlUpqYmSM9fHTFArO4K1
H7rYnhvNbuSdjgqf3te2khDLSlzqFe7KsZRWndQiYJfBvBbVClyoo18GL0MBbbeQukNtFwZ+BpvC
Tp1VfEdDb4TiggWV+qMo/IjSm2n4BIqcNHajmiLhIWJNYa67AgujKGSapahyLF4Y3w0Jka2II1Lh
bxpSqUa9hKXDRLktj/eNKtp1+nQ5y1MgXMIo20kdwwrxJUS5kwq7crkbrD/8FlK4K0XSj2FmZrBk
Ynp+z7GXO4MNGVIVJ6NWEGjEtvDFJ6j+9qlowAd6qXpoiuhBRG358qJREFz9qYykoFsgre0m8vjV
mhp/XqgS1+a+qJKJ/hhD1RWdW7K8LEcm7otLrfzSRqqri5OdJ2QDBgHDv2RZSSXG6QgY88a8R8nT
LZEDwLrjs66IKLUZEzk9YbKNCmJOWVdN1eA9u4/GoF9YOTJa7lrZF9oHK3EvbxEFwfn1ohudOI+A
yMTOgc6iin42Rf6dKxI6pP6xg9skXc9Kq4TSqDvP+Umuzb80NfL/yI4P3jw0eR0wO3pwiwuWLzVf
q3h/GWPTnc9mqJw7V60KCRx0Y7l5fhykT+LvPQCvANgX3CpTKnoptfkIgM7VvqleuctehZsR9MCR
p1LjJMTG88VTOQgWLUKyd/XyLuuuMlzsdCIxb38DruxhC7qyp5KlEqyvwJDvpTfIoznhPYoeeE/q
r/FA4QjQFr+8Q5vn2gqQGb0CbCVNjqFpCG8Gn0qaHKfwSzAfpRYsfUPsVSkRPNufMys87mhrlgxj
OawWgaHy3pF/RPiqhiDWQxihDWG4jzyqD4baNe6sy8MlnHS2ouVc2LG8H1rDDiiVcQqEywnWnDRz
0gNEtF5Lad9jVnlQ/jBeuZQA7igpD9mVDmwqTjwfKzAp9x3x3bR5qTpvD6+PlfelkAqsTg9hY/y8
bh2mUTuFuWUH0fxmFaQ/bJZYVoBchlgSs7OiACunnRafKWBb3rf4iYmj0b6+fVNdgXHZYi4EScZo
Fl6fc5Dxhgdhucu7E2M41tELP2mi00qQWiA27l983jQkU5dlReL7v/JCzAohQieWsGfPqOlxgDqp
emId5Nl94P1XueH3djP1DMeFmGGopaiGgAtnbxn8un8yKckx9hMfvnZXEFxQSVEy4+gABJOZs+4t
lEmTB5nSq92MKk2W0CpsYSCDZyQZmyrXcwUtV4V5UjANnX/SqCkwCoLLt/GsaaMlAWKRwWSW34ca
hrOoG9f2l/rKEPa/WCVZQzTqxkiwXA3I+TFku7NEpwNVEKvftK/x6+WUvrk5mqah0VC3LHyy/IqW
hWnW6aWQu7XuKhgfl8fHtnmczB+XYbajaYXDRRMImsOxzIATHURHBX2ncdt50T45UpQn25t0NojV
XlbLp6tNItdFjBwhyXb3PbAie5aIk3fzprIyhnOEJivaMYsiJD7r25K8duk3YrUoAM4HisIclsIM
kb6P6a3kpt60nypUsHuX0TBnoaMa9m+94a2M4jJBk8sV6I+wQ7rylMmlnWZvhFWb6XuFwCUCq4oz
HOiwykDn7JeCKU+4pisMeKGR3cij6Ne270crPO6gnY2hWYoM26Tu0NTt1M/Na5/YrCWFPVyPXxuw
d3uXbaTCiTt3DQgWZ0kHE6MMLQAgH5mrhxg5trXHejR+YPIW6t2XIbcfohDA6AFVFVPmm00nKZiV
OYLHL99QJPenq+xrCNVa30S5aNCIK+DmmX8G41/axkgw5bzHmlZzaCvKQQpel9pXTX+xvl+2azsG
fprFv69FXZBqsg6zSunUi1dJRKWk7UxxBuBSkmnV89DXMKX1/tZ1De+HfanaISSGZ7cEQZuTPMtE
uxkFyqWneegkMZIAWqYHdAZHliNRahAUBJedxGJsJbx94eVkep37k4CyTTNQUnYUCPv7Ks1Ki1lJ
RYjdqYpPVfOYN28F1eG1+bWxcjUuIU1hFohgYsBLJHgN5+Z5Hu6HtnGy5ahVN3HlXnY3Kox4AgBJ
E+ZKYGEE2nE8Idd4vRNumHbd/3C3ZLv84Uq0Mo3LTBi8Rtmug2nzLn1hgxJo8XLrb9Cl9NU9/T5O
bRaXlcRJWOIhB5yA2moVyIkdImhhKxGy/5Jxf4YU/5zWqeISqC2ArL2+G19ahxEefusaXF9UjCFZ
7n+Wz3i/v55Xkn9bUytZCwIFiK03uYafucNePRjoKUP9Gn3qy2/Nxq7w+KQhNWnago/J1a3bQr0R
0eZIzeYTu8U/qvUCRBiWGBBJcUrHvWkda+pRjdwoLkcEUWdpzQKM4Vuyiw4VFCwitwNtkN2/iX55
J+6pexkJyWWMuZQzrW8ACRJbdKtjyAqSMZ/0wvmm28ZR3Zvt1W89Q+kYipM1ydA1voFYzrJ+qCJ0
3A5JiWp/6ypl8DsvoCsILpLzOZE1fD7h+0k8jPFVUXhpvSMyk7iVLVYYXPjmQlX2lQIz+nG+MjXB
w/TyU5t+XhZtB0rWr1VSe1pnubI+E5zr7Jc/5KkzMs+DZzFnryogx1nf2yDd3rdV45tKdCXqtbOM
8W0dlv4UUc+VzP0u4fJfJWOfjUsB3KZ5iuv7kvT/zRgzdAiGqRLkBHjp8KgOkgpS2MwZrZPR434o
7U3Q1CkYc7kfMfmXePGjRnw2bF4Oz6B8vUTXh2xMGR1sbfaeZL62utf1zwWlC7z9BbnC4VZPTsPe
UhiFrvbIGCqkq9wxHPFb+T7qRPZ9E0upcRlRjtUixtsorPKiO9aLDbnZq+oVJZIGih1Me238Ssmr
bPrHykLuFhWXfWIabCX19GrKHnWZ8PvNy4Bs6Squ1JYhf2AhXvKhWtRAzlEqhto7OgKCQ3dk3QCh
T5HFba2fDHIjEUULSZL5SVotjsVM7szcTSPT17Nh38TNoxi1b5ezyJbzrWG4RNXLalvrjZHjBXvf
mEc9E2xtHuyMGgKlzOGSlSSkohykwCnhc9JjVF1XApUQt65PZ1s+yIGgXmVmYwgMKI/sIvApWw/N
le6yGgkGKV7lh8tLt3l0rfG4gNKkXh86hqfuFB/fdn5jfpo/QbfDYW8HEmgXZjeieoU3w3iNygVW
qoeBHjFUNieM0refiDif2TxFszNvqZrGZf/4oBUCVYgwKEw9B//QQ5jbbaPaeeeZxv3ltbzsHuDa
QuZffTf0OebVIuaGo3Zbild1h951IngpCPb3FYTQpb3aRYBogmM8PvXydUtZ8X6t5A+o9d5w3yZK
nhjyBPEWd6xDT1C/hKpyly/G0Zjao1nXu9qCPG5k7doEij9ReYfKh6MsoV8qzU60RJC2SI4waD+m
FiypYvUmzZIbWeb+8mKTLsRVXMLCAnGGiv8mI2jL3PIvwTGvjZsBBHrzvlDdy3BbWXm9KFyKGWYz
rMseCz/MvtzfkIq91O9zqSXsuzkdM1jTBHaXvGnRt//+/4fjKyCBU1ULAmi/Ok7cWnKjGMjEsnWL
A80xakpfYcs11wic26RynNVabKFnsrpRhX0QX7cakRy34ngNwW95ZUJQUIIReRw9tJMI9p7+FNTG
Say1xz9bL26/RROUVNYIqApN1sJ9oBO5YvMtZG0Lt+FzNYTC1AOAZcDuewuO8fYTJB/vBTbf+jpT
pbQtB1NE3TAUtDyY8IRfHQDiFy10yeFgeM2EOrTdFiSTDlt+PnGsIdh/YZWc2m4Oy8pSUWX93HvZ
98/sE9nypiOrSRY2G7dnnBNUbfdfVvJsGefa4mwVvV5quTsfmT5i6mWPwUG5yez6kHlzZ9fE0yAJ
yHl6wUgMwOuSo5pSHaB/d9/t50+ZraPZJvdRvaY+9UhAzu+D1pzVOsTC/tPDWTqCY3i6zea7i11J
pFbKVTjfV9QiVcMR9nWNp7ef8nqyLwcXaRDn/IXYo4dMgEHqTR2hZ1PFI0D2Kn1eju214lU76h5K
WMS3eFQaaElKBXiTduhG1dEizbtsEoXAXaOiyVTEoEJ4Gc1erTQnkCnpqe38+tPNVe7KVHbBYpQK
dkU3b/W4s9PFFxQi61EYXJJotaAsFh3r1INDLC9v4zL3pYC4clJLxf6+ShO5IAeWnsCQQnxQIzdQ
iDvS9ilxXiguH7SGwUixYUQIisSgcMIKb0r6saZ0YCkvVrk80PVNrI0i82JcnfNj4ndX7Wgbzoi7
+rzXQ7sbicChlo5LBKWuRErWYOnS7CpMSnsJKe4jIoerXOx3yjwG8QCbjACSx2npyYXxKinVszqY
ni4vpCgrc9sLhwZfrUjVCPxRBUwSd6zvod6Jd7o9Qw0zdWkGGsI1+CpFmoipNLI8EA/lDiqIjtoV
h6GCDlm3EKcEsZAalxCEZSnzWWLhat3N8c2UXwnZ4rfFfWxRdMhsTy4sIV+lAJOJNQQmrMp7wzGU
3u+bcFckIDtNzNtWl9BFXkSEJ25ev1eHPc8POSuZHow57EsOzVNxUNxlP4XQlAGzb4EMHlOVQnYk
XDKSyxpx2BYtGPPgmOMVRJR2moxdy0FnF57yvPK65NuE5/DLSZ1IhxqXScDSPmWTpaCBYPISEO9a
kxNU1GFI+SSXRdK01/WYgaTVi6Gd4vhaqe4S6+WyKVSy4sURM2kcIPuB9Yuuyx9MMbN0LK8L7QmT
x/OBnirYLDOtHYTLJPWSa6XAzngItB5UkLZ1V6Ov+u0JwzvOZeM29wlcaqIFUS1d5UecMfgsdRmr
JsSa3whXFSQQsnwiQLZXcIXCMtnq3IoVQR0hDow7LB6AWIfWgJkCJHvZZdy4+evvPKeiSeqnVdxh
3Jhy3NZQ73WjcnA0Q3Yk9GWNaeNdXrzNM2UFwwXWWMz63LMv23I+GeVrSBHfUJvDBZEwgMQ9GnAz
sjDlsbTunJw6fH9cNoIC4YJIl6qpa1F/cSf5Woxexs6Li/1liM2Evlon7uxVy7AYxg52BFXjNPJr
j845S8HQQ2q3JJ8KtSlc8FTZ2OutCnvGo+Szdl6zskVQ8OZ2hsMRjBI3wQKeDsLFN1PRykTuWp4U
nTyIbBVFjAClE+p+w2FudlNHBSwBxHda5InclGoNoDQ5qMM3QUHz+Oh1ZBsEC8kPh8bZIL7PQpsi
2co04GCu0xG9Gh+k8ifGGqpeFQ71IUo4yPuJucoPaTdpwWzBQcbiTl2Ondih9xWtveWh1Sv/sjNS
C8jlhkC3KvARwrCgeimGuwIZT5ddKaKug4QfvlePVzaB06czFLaATHplurOob4HNU321QVxyWBZ1
yRRWmWVtTAp6XtkRAdkaInap3M0PMGfCUGThxOy4yV+CHQjSoJKZRXhLZzIE474kbn+bPYGr5M13
XPRdXi/RAkAz7l5M/TZcFjeYhsfBUDBlEmNiyrzWmuzUhtTkDOUaXOpYQh1ccAsKSwLE1zMbg9Re
r+3CRiZSLoXDJYtKGhq1YPVXqT3K45PVflHGvWW8XHb0zfeJ1ULybRdz1pvVxDJhM/nLmwARiRhS
xUvpid8mL8QYH11RIg4Tvu9Cj2rJqBRAWhGb2vNiGZFMHllEaPHzzLpgRYk6AkWabwfxWQgJVl7K
Ci5FWGLbW1KA/TEiT2kj21T2ZUt0fBEpjx9gHg10yxXs4lXLR71BjQ8X8ih4DSHFN4WUav22wym6
qim6rhr8vFYoCcrSaDPya/mi6EdZT+0UtKEREbrb+2KIpqSooiLxk1OTGGnFYC4oJ877uLrWf+vh
QpHOAFyATmHeNrUuscrv7DHFVGF2MWLgJvvqpn6NvxIBtNVhsYbj4hQK71mYjXjuXdo4cOI61NxW
sprbsDJbu0zKaj9qVuiZpjAdUqusXFOdRuJisZ1/ZQUyArJpWCbfwa5rszGOMhZVOcXSO0MlSJUd
vd43nrXLvOQzNb1PIrJtXp1c0lxV2SACEWrPIHdCy9uzCs7oGrJo4t5wRSISNrltlZWF3Ekm66CS
znXgZdfBbgoggBl64U37DcREf9PESZ1b7Kg7x/Zn+AqWBc3aTHNu9Zl5a+f/XUZNHSZIGL6XT/4Y
jbsDS0JkVL0KNHnXvrBrKYrQJ9F/R/NNwmk24x3yqya+6SRT5tv3pxgpJGZlDaUZnmv9cTC1L5Vg
7uJFJlIli7gP18QVErtGrhZRkKI4rUEtidpC6XbmXmw/gTJDkGCdemjxkXw5JDez5gqOy8x9PzYd
DMYXV2PYclZ7ppbv00a7rabgsU5L98/guEjoa6XFNxgKDLDT1jU/DzW/Vx+C8FPUkjqwm9lzZRsX
BlM2Rm1dYSm7N0Y3zlqPnuQOaqaS8yzbxS6mrKP2jguAGbPVCsZ8sHeKtmBkJQjtqjmNbXrK4/BK
FYL9IFA8dZSRXBgkYpX0cQfMQrwbZQnTdNT37L/E9dn5uUMi7eslLkNsWn9cfJa+BKfYa7u/adup
SKPs4Y4Ivc7SNu4AJha3anwnUgIR28kYegqyJiuarvNt/E2XwS963EWUx8FnBNUo+38P9ikYQbJj
ckNNKmzac4bjPy+nUVDkjsUzaKUeIiF5yQrqOXUzhlcQXHk3Ffs0xksSSk5L6wXlHSixHTQ2oTBw
VOTXywFMmcOlpxzDTVPLnv+02S/EJyV/+LPf5/JRJigoEIesVJ0+as3DLBGJfPMmulorZt8qvS6x
ZdXayG6i5clQd1FwWxeHPzOBSztoPajyiZnQGPL9nImfxt+is1NWVnCJJmuEQkha7EIl/yiq1LYM
77IN2586KwQurYRomKlkE2HI5rqgMcBUISMwvwyV03mqnxwzR/zDrefSjDAGRjjEbOurEdJL5uMY
prvLZm0m6JVVXHKpRTGQi4BFSrqvtJthxOCOFyu3pf7Q/Q6fx2qP+I/FagigAM2eFhvrmCl2UN4P
VJvL5q3kbA7/cQgddUsRU5gTzAcFwzRCC5h9E71cXrXt8vkKhwv6ppLYmzVw0shRj4qb+AE6a5zB
YySXZIcBEaJ8X/7Q6RnkYrFwywnSDOyr5H46JL7gKJ9xgR08CT1Vau9ftpEC5fICuuUCfP/CxNB6
TVDeLr8l1Fj19m6puECijI52Vy6kxkwCv1aKq5auQRTEfK6scBcXnzKVuP5vm3LG4eNoGrQo74AT
DbUvT8KdoYngkrAIGMocLpZGkJhU6gwYuX/uQwfKFg4+2GqRIlsjcPje+GAq0yxj5gzGczOl7izf
qsJNsfwOhQha0nQLI+HoTeOFXKt0KnFMAyfon9UQXYOTE+uL/V/dzEAfvC7j2oFvT5GnqxCKdBZQ
whacurjLKntZMlvr/nPPwa8YnCs3il6bUywIzlzcBdpbWH5p0XUwCPs/M4W54eokHSNNy8ETgLCU
v89B6sz1U21+uoyxcQz9agtzjhUIPtSjeGwBArZsTOnXu/hG/c6acwMbXDU3oy1VxA59dLdfEbko
HUopMHIFiJLZ4w15CPYLXly7pb0dOuqNgzSPC9Wh64IMbWoAOxWtpx4rf3ofqxpUP3xixQHtMBHD
ER8vcL/ax4WtZGCGtZDhgVUWi299PMWJy75ZZmIdN74aGJAFSnzwBBjQ+v1167QmqrteUAWnc+sX
9kRpXuu2acMTdzSL5aZV0K5UZEuBhhSfW1PVSts2NgUHut9ycYqF/3xthDGr3+c2alIlfCiz3xfb
60o9tdFDTskfUSZw65WZRqZKAiBa9CxUrzIlqPrxWPjFBD6PtnIYZWUJXwMTcm3LguiqaN52+pDi
gKOAuM+RXEO73owSnjO1N9qQ2FN1FXQt4V6bYXreEFP+1buUUFVHUzQEZ1wObfpSBaU9Ygixa4lk
ShnDfY/oQ6or8wBjxvJ7kn8HWblGqXtvb7yu6SYEjFSoiP9qipSFuSJOYehq0UNX7eTY/Z0kKp0B
uCRqza3YQLEkxIWqQPdDfQShi6M/Vu/VQIdRvRdUZqNs4rKo1ITiENaAHCEJkD1MCXH52M6cK5u4
gIRugxlMYRTise5zfdujY7l7J1PsMCjiFA5Vldh2t/MScsGZpmPXKCngtNQvhtulesyLG4PyhG1n
+4nyoSVMUJROTbBqZtO9v19MGQaIiEnK7cR8Xjq+G2zEFWgeY6CwUV7MXPkDhNbCAxuJTm6o/l1q
o/iGMKaSo0kMTd4110yrNccZPn5qPMawUT2bDwKhTU3ax4VsUIpjgq883LG8QLNFT4F5s/Q+Gp14
yV9U/wC1aSwUVleUXtWkLB1goBA9i5Wfl5WtxkQWItyPb/7KByuI8wUYdZNfz1p2VKTBqebOzTWy
2kdhcdnCNK0lN2VcH7ODVtqsl07HwT1jaLNM8A8bNUzdSLWzjspT1EpySSMQxyrRCwRZdpCdCBOO
pS25eJLypvvky+I56P6gOFmJPKVxaUQfU0tpWJ7qFC8fHmuTYg2lbOISR2NlUrZIAChkt5Qh2mAb
EXGjIyB40eBKyyZlDgCRC69SfJqN53KgngmIdeJ1aNskGaZUAcbQ7sPhkFOyrRtVWXY7+Zn6dO48
b6C9lxgZAIS9uusOyp4JaYQHEzKFjBmCKjJQa8bliLCOJjwYM3uMgwk14jIVbbOl2hKoVMTrBNcN
mBqQ+wDjV9eLqzsQ1Pheu6JfeHFkU0Q81CYxo1eZKBgjpU87RK6JZ9UAc2evxEWCSA06lxpQxhYz
YwZA9S07jJ7qjDvlNfSSV/kkvoGefp/6yQ2lvU26BpcWjBBv41qDRZwhcTFd5x57zMQDFRQFC08Y
bapBh1pGLicoWly2mO3C+VhhftccrzSNUmiiILiskAZCGkcC7uKzWNhpI9kDKS5P7BVP9dpbFdjg
LFghaldGs+uMp6m6k6UvhEuwy/yvz5W/xC0vVShowxTE0PN+Hx1jlcEI41zu4rCpA3LkYDueZBFE
AqapgGyCC9slsvC5LABt8CdXdZR9dMKIy/twVVj8BlMXbFuhsV1cxZMphaI0s8NBaA7meETz3OXF
20xCq9/n4hUkUzU+kvH7uvEoFl6pwA/mp8sYm562wuBCdjJ1U0k7nKnmdIB6+FhTOYEl5g8OsALg
orORKjPVSwCwDhK0Vu+s28CfHEYLE7r/Xb701x3hQjNUE7GoVCSgfjlMixuaO3nwLy8YtSlcaDam
JHeNjE0pFGOn5YufShBEr6gHFmJf+NeBZKqWIkiwbLLwkkgHk6omUKHCvw0k/RzlGZ6dMRjIMrWc
2rFn3LbggJtau7v5raR5dgO+g6xA804bDbCH5czZn9v/3An1y87zjwJZnzaWXGJbcuV+LK8Xk7hE
bZ8yKwO4YF90E5scMAO+dVD0YKfMYFf5+0xCAS2l/06t8atBXPCjnz5P8xx46nyq25Mw7/7Ij3nt
iySyhiifsWB1/T2NQccnT7YVUjRNm6fMatW46Dctc0bHw3u04Hq775aHrv0qUExr5OZwcV9H6TSG
zLvUG1bB6Hf1LnUyu8tsRsAck+rglFlcEtDKsq10DWbpwWMT++V0O+uHTv+tL9Xz6vFqF00tlc3E
PuvEY7xHK+kn9ZDZ4tvfMo0d1bNIpQRe8mLM56xdTKzifIQys1/uRNyvTbt778+iWn9JNO5GD+7W
FiQFME7YN9cw72h4+TUbv/5fBq+JdMpPlCdVZJoNKwel4kHs8d2YUoq/lA/y0hbS/5F2Xctx68r2
i1jFHF4ZJmkULTnohWV528w58+vvgry3h4Zo9rny81Sxp4HGQqPDamEc5Za986UP0VdWtp09yY9s
u1jjMyzl4a/OLz/bIpcEYZYL4LdoorTn62TaSkkMj6MWjfcNxB4zEgdoFE4fJsauQk5OWI/+LCyc
w4cQoeZqRo+6i8Sti9IhJ02czJFL+9vPFI78MlM3K/vkW4dEUVXR1FDYanLh51ILTB8U94jYWujk
+CB0p6E/lIFuBzKVmlz3FS6iOBOXhUQemwyRJhls/WKChWzBuJrPhEvyh1W8yOHcXk2yFD0bIGdw
Bo/NTTIax7jB5NMU6RQwrH4CI/iXbfOjVpG7DpXGysp4xioKoOy3EJOW5HuxuevAO07NC1g3w4t2
3E0Y6HhnjT1E1fW9PHwKKI/uD0h0EcDZ+dBWpjFUzCL+nWAcnEyMVHudeeFRjAzrV8dFGGfx+oSX
nVUjYQBqMFtND0GVeoW4yyLL3t4hUi3uUlT7wIxKZn01pmmJXuP4R1SIgrH/lYeB8L9IadyVmOgT
Wh8iSNOv8zMbNJns8xpPvfBQ7y3wUP6dcharJF+8vdQxM5KOiZvhkR0tXFbqUbwdQJrI5j6SpIns
pG6AhsWBRiH784jp3hBnYeQeRkFjSJh/GJ3ZMw/RjgrU/OEu+WUkFgccYVZkAQrfkSL7Zu4LDGBB
bZV+zmSbMV2VTv6dincRx9niEEQolFALZAg0G8WrC5Ry5qkTjb09DaWXpDGFWOx7W+vJwYfeWZlQ
i5Cn7jFHlo0AQVhgsEtvRM0QyndgMYQzRWCxxaFIMsSB2rGsY9rvq+SlAbOM9LRtlJQIDkeiIEvM
3IeIWv4nKM/NdBf5xMKxU7S1bhx6KEEXj3WKdcvmQxMcxQpFkJ+H8CBjOE8nzRh0RaUvCLyyOBSZ
A2uMe1aCoGL2WZF6o4y2mfKmpeg8SJvnAEQ35tkyYgjqd+ZexNz60daPIgBr9to93nUv25u1bfGW
yAFII4XC1MnYLL34JjY7K5Lsarwxihulp1oRti8wEAz+jlV+XynFIEIUuJoPdVUVdmOUhDoE/oL6
93chmVAUwus+MY4m3Yl3w+A0OxCAuRhXcPXeUNt/EGWJHGJYbR11I6sTCY8YDs6qvkMXbYIluPEZ
Kw5afrf3a/twoTTqd/2CXvVh4DCPtjriqSqmXwqNyHxSItjvizslMIuqCVvs0ySfQiVyx+zFbD9u
q0HZAocRjdUFOUjPcP0bD3nz0lPcCdT3OYAAn7Cf9QW2JZpV15zLvSVo7rYK2xhkiRwiDGMJ840h
ot+1x5xlh1EaH5+oiBG1GzweJIE0yybDg86rUb4xjg5ohAmrWul9ZWEW3TQQ5xQt+Q2lSwj2IBXx
diezHKGL7GwenVr9qoyeKDgJJsvMuJm0lpK7vk2/xPKZfCUDTY3AUjGZ6arp1xqdINubRAngMEcP
RKvRRghQ5Xshv0tkb/v7f3hzXDTg8EZUJ1EI2Plnb476GF01++xavhsd056OlWmnDhkxWHcaLiI5
yIlLtZ81lnlmI3mUHdjaXVOxDY9Fk7OdcCe9L3p1EcgWeQEIcqf1kVJBx6afbQFjKkT0J1vXY/Wu
h/ZFDgc8etYKJWhxBEeLz+mU2FL4z/ZurZ+liwAOddoqypIqxsql1bU6g5uh/pYKhIw/XOAXIRz0
yJU+KBZzyeNzjcIAdM5ke/MxUN30tauwfO6pSrKVwvPfTi+fnlfNRkMYG3oN3VNbP/r9PpPuU+sQ
WB+TVLSb+CXoTzE935k6XRw2pWMXSL0BbCq/FT9YWeYMpuX0U/Z5cGtb+Z6TpHDrmPtrbfkcPsYU
x5IpsbU9YoQK3lY/uQeouWuv3AJv/cuLHA42YgWjvXSEllCUWZ+DT/LJ2CFkEbuC4++GXdLb3aNs
TwcK6ynb4dP7mZo2WqlDP0ZPVt0jTej6Z+U+ukMLC4aoS2SskymypSiHJSHYUUqzhkAUttYgRgx3
GP/W7Qa3vUHLwvGvjh+f5s+VCsncEsIk0dhPzVcrVY/1nO3+TgqHIpKWDEo3Q0oTn7T+FGEqVpS9
y0W62AcHJHJfZri4YPipfDZ7L9eu0uF9T/uLDA5HZiX5N0DH+jtqeBjB9/DT6DDyi+CWaob4g998
kcZ5M0WaWzPqRBlq+bWNbtPrbF8WbuVWx/a+m8nKEuri5KkBBlWI6iGHQPTi7TGa+Crw2is2KYON
lis+CC5VIEFgB5/pn1gIEvTIrMLOPAE7rhl2tH9r5HymPzLnXIx9mMaYfUmza2u8NamJjatvNkYL
bBqGqVkmZ32V0UxTreq4J1EA32a7SrXsqJVsNXyo05ft07QOhQthnBkW4OvNhxoVxNGP6sf8WTZc
ZZcg6wfORP+UVqAia51olzoF4Vmt3tULuZxBzrMUtkUJufFg2bNVfiy1L1FeExWD63aPILimG6Io
iSZ3hcljomLD8NhJapt14zOaVpT6vw4c31cv1KNh9ca8iOPjdQi8wCGdoVWi9fagJfY4ENBESeCu
LrGv9RFNNfAO9b0c3jQa1UZLLRkflVOFSsLdCAnTid35xd7fta9lqoz+8X3e7mLFuBsqjwrBCAxs
UNkrp0T4bhpJ6wS1csj11uuGInZyozyBWfrGVPqHzjLssJNvNX14IA4C8+TfXJWLP8IWfuEFI7Ib
W3GFPyLuWb8dRqyclIf0NTxu3VGByFXrXwjjLjFLBCALGtZYEe6FyM71e8x02VaIMhQORVjJpVmE
0Ccob8b8Jqjec4AXKnDAIeiGpiZsvfL60KAOTc9tpcucbSVIY+RgAlww5ggqPOSW4DGFTn4bo/s2
OrPZGPmTRjgwbEm2TIAHi1DLUjEBtnfalYx3ONo1ZPTgUpWqhFISH5SrTdHXjQByFBuH2GFNxXA1
rlgmJt+H++0l3FZK4sNyICxszD7BPvXqt2p4rEvMoKmf0/8/mz3eKL/MAfxhvx+fKRxESQ6hE8yt
HV86qsJq+8RIfCAuqKSxVC2ooaGvKf9ahA8VVcW3fWIkPvbm672mR+zEiPnV7F9VFK3j+jtusUbc
qZ/9qqwy1j5VIXgpoUpQFJALYMPKxEPQEEeH2nfu/GcKZuYVLMxnTTdi+I8VWHaXPnaVbm/b16q3
ohoqKGEMxVJ5FlMEXzoQI2Ljsz7zFHnXTLd68h1Jezs1td22rBVKH2ZlF2EcHFRxi5EerHvLf44f
26NxkGxWoKTatQk6E0b2jqFvREpl3SwuMjlUMPKkHbIaMiUMOJTOeHlsK0V8n3/0RoWs+xHTqdQe
xumhTamcJSWAcxn8ps96NcD/juD524NX3ZQ7w7BNt/lmPbOYkhm/r1PoslH8S7dM5kgIWFizDRA3
TbuDoZ5myfiIQCRhE4T96ZwDoSeZ1FTMgTD7pzAs7al7VJJTDJbOmHpOUwvJfl+4CGabtlLF0lKK
D1flEE/utiWsH9lflsZPBDHCZOpGdi+I022teIU22Ri/VloUv/E6ll7kcNAgZpHoFyyENTVnVtdl
7nWKAFtiJ/HtXXqRwbkHRVQVgs50YSOt6n/Kx/Q4eeFnxFi84NyAk98ezmFmJ65PT2dY1Q/TaTFQ
S4avyqd587mUC5ROs1KKQ6fdpGgj06zv23u1/sBdCOGMAVnW1siZCzffmteMvRmxlczOPrPQcOC0
T+k+Iw7yqvktJHLXR5gZaCVmTZi1cg78h45iHllH14UAzi60AFkVVYJK4Vk/MQe4QUzMPJaH7Gzs
w4OIxrjkZXsZGXi+MZOFSM5MmigLfIXpNKuNHaTXUXIq0xypiMSbMBOnUR2LpHmkZHKXSD1NXTyz
nVP3Pys4UNl8yHZktG81+LbQjbs45nww4pw9pNgQciStsZg1CLeb47vYVHEx/pKFUrPfoamV67TI
U6xjU9vzTkXfWHprecKTKr2+YKZDYRD3/vYqyrxfCYLvRM1Z63E4GL3dTvL3tgwee731bcuMwawn
+KjECSfZLnqhJO5MwlRl3t2MzL4cuxbSCy89hncqiISFGxSnnrJj4bKYhXAkRw9unz+Zd0H1MU2C
icUS5D2cD9/GCcGQ9NEpvyqsAu1/eR5vI5nMu6QZRlB1Jkvfz8Wjnxzi+iUi+6JXkXphOhysKLFS
ZgEz0/Rogcu1/hw/ooHBrp60G+F7dJx22aPsgunoiTr76/7wQjKHNx1q63T0F+DNEIPN30o9q6hP
jEFFSwc3DPLPaSifJMQCRrXwVCs6bGMPpTiHPRjKKTVhAvETqAWz1I2EoyA5iW+LAiYVRbttaetb
aZiiqFmaqvG9g3nXz1LUVegQUU9F1zi6+NCRkwvWE726iUiXJoFxgnchfD9OYp1JyfwbSd8rxk5W
AKeBZhe1aPvRoxLsfKp0cT2vsZDKbaQlBkIjmZDa7iaH1WWUeKebbnrl35ogyULt5PZasu+9uTVM
TUb7k6mDY58z2QBUGyB8SgNX8a+bud9Jmqtl566lOhdXT/xCDqeXkoeSmYOZwG10uyxrO4sHQhNK
AmeDklyNQoQ2O1crbk3lQf7/s7DhXlhowN11GGiWJLKO74fd3ig/aAbxOKJ2grvjBgkUoJOJ73eG
7xTScUDVeabHePt92t7y9aCJBX+Ojcx7yz1aW43R+mwvtA9jYed30kHw8oMUojixPAkuFQtat+mF
PPn3G1XGuC0Bwx1ZofvPTpjX6j3NU8FPnntWTM4UWwWIhUDuIVOBghhsyhDYWvsEY7L1qzki2ntW
rW0hgv2+eMBo3RDhZYY1bPuTlp/m91SbqRKcbhmHEnjAWXPbprkiByKsLT5H5pUYnKIWvK13ZvsO
RVQJE3PRhwZmAZMDAD0YzNAwBxTF5qWDCNehU0oi0M7+K48xSxHc2c8lrQyyFiLGtD/LQv5pDmtX
H/ujPBhOklMkdqv2rcqglwNHkAn2Hm77faM0MEd0wt64sO/oMB+Um+g4oxJWvxLI+SxrlrCUxlnC
LNUTbG0EycCkHfK+dUM9IHw0SgS3Ry1aviM1gEKaFtgYSppTTZ3kknFbVPRjJSsVlDA+DF5wBW6l
aG9dD/A43eFQfospmoRVr3O5apx9j0JbavEIgfE5fGQ5gsppGye6rjAM2LeN79Eu/E5mSBjQvDHE
hWFwEG6Ig2UJGOSI1tLkZnYzzz/Gn1Tb2vd71FNRmYlVp2ypI4/oWd1NVQxxFtgtgvSb5d+O00vd
P+jNbSXf6fHj1J3B+7wN72v3yEIqHwRLO1+cZgEr28x7Kzp3QmhXwpNM4Qa1g7wXpgx1PIga5JjP
6Gk9xLdm6BivI87U2yp0q7v8PtgJj9vKUWvKR8Ms9DdX0Qyp3Sk/jmcwMB+Twdb2jNusJ62UMBg+
IgaPNtC6CDsoyE70ILmM99zyRBDz34eHlpzksXZvLbeOg5Kx1qtptKBcJp9y/bbXr/KeSOMSUMJ7
tXU4tnVtQoSmfm+RaMpRsk9sEbVoHJZ0RSCmqQi4b3fIyXgSuKHY4DTWWPSecRaGtFwyDkdKNR2G
oIE+xXzbqkchPtXBB0Ihals42BjDqAkDiVkBygibmwF96T8frNK9oaEKQ3ajnUbRBlJCOfCIknDW
xhRCa/EuFgp7Cr35XUWfi9XjKz2EQA39kBkc2IVPPqJEk1YRd9dqdG8pg4uZi+EcqKIIReZb9SS5
ylWxZ2mGAplHNuEk31MNCNRlZjADXfhmuZwFfTfBALuTf83KCn23GWz99ieFAFUts+reLhXk3A0E
MpI8VCDuv5EX0XV+BfIwV0JZe7xPPhHmuBYMW8rjUSJqAyXIGUr8wGROFJgMLPdl7cuTmZGUFRTM
G5zvYTbJBHZubF/l9e6EpjCEhwI7cTBl/jh6CusWvIoIFQmQMjgE0RNJKivmwMnhtaGdioHweVfP
lirKumIht67wUW1lzNRQQ7sbyHow36w17Vw8SPHH7X1aVWIhhNsmA7XooTpASIGg+aR8y96TQ0EK
9JcW3M4Ms9LpKRMQmb6T+oqHfgTi8FI6cBvRttFQFFMH1j3TrYSjNNxvrxG1ERx6j4UodWOP74Ob
P5Cv/bG0heSfbRmr+ZPlOnHwLdaCkKYdhKjXxq20K3fBPas01jGX5mfPsHhAEYQbepQDuBbXXQrm
INycBUFJEyYYBFTVXj/+dFOosoR1vPtlCABTDu+GZBJbhZkzOG0VF+MUvGZwWhDU6bty35Te9oJu
b9qbgZRxbSbtpEAtOfOq+E7s7mfExv9OBg/hY23VAzuhpfxdb3rbzBw5O27L2DZujEP6fdlKUKlX
Wshwe7aN+D4Lv2x/f91XXewLhwDxIBV5LTHrBhtD/iHDlhj3jGc4PEkEopGyODDo6/9OqoQaWJaL
CV1hRn0yS0rLVMJi/VJYaMbhQhzPlS7M0Ey/jm5EL98ZAeJUYPCzywPrv5PtFITXhkexZlJbxuFF
7zeWaZaQm2W+3ZbGsVPSw/aurVs3uMYtUKeCvZtzV9J8xJgVZhVqdIyDs1E/jBTt2boWFxGccWdp
OzU5+EfcLEYwNA1sk2S/Y59489JF2vY/LTjbVlXNj+MEIvTrnwOioutuN7O2F5fmSl538RbSOENv
fTnBXDF4JNM9AuU74xDvECJXj52b3qC3z5lam2qwZha2pSBn70qta1GqQ0FJ/mjMbt4gz1DavvWO
RLG60Iwz9ESKdFPErCY3N/a+ua9KYjgTZW2cQctmGQgaKhXcTryu9VvEAu05+rZt0X+4Hy7GwF2A
AYK9vcUeZOK+85Rd7go34pfeqY6phxcFdUbX/eHFmnHXXiEZYTOwrRkcUHQ0KJFHLmi8QiXvMT7E
Oh5LpMdPWAP/jsmboNRrASLDc+fFJdrfI7Tj2doDtDzPnminz6WDIAx1w68miRb2wdew15JmqKUM
wX4bOUPwz4Aac+Ew1ZFd6oaHkQLq+OxH1NvwD/j7a0f5F44p4KjIEsymdmd0IiPXGLuZU1+Jx/im
e2zxrEJC559tMyJQi59yF1ZRbw4xVE3zL5hRbvv+3501g0ORXhLTrvBx5/uzM8b3iUXdx8zONzCD
f8qAEVRQsgYa1HjIKCCCRSXsY+ex2zLbaw/Z59JE4Zt80AabIvEgzjn/opHythsEFl9te2unGLXb
ReWhrDtve4+os2dweFIJWhKVNeSYz21ho11kJ2Q2e273PyRH+VjvKRymrILDlqKaNUtga6qYt1L7
P0zXoo42hyaWqrRyLsAq0JTH2l+iZ0T8nG+YtQO6Tglcruk+am2XWMfVN/YFw3hu+1SqzTzJoJbc
u/lR9ti0GCRlByYRb3pCGnFb8wxDVt7Jc19g10JMk+/2gQcW/Z24q200ZLmUNGLHeKJ7KymkMleg
Wjzf5fHtoBJ5TOr7nOuhVFrUt8y7mcXaE4zymOcmsT2UCPb7IsAj+kNghsxHs9rkKi2b61lRHGJP
2EnZAAs+L1ZOclC0DNnFU3uMvPBD+YFBxuw7GIo0oCGq3g9Xsu8EskdRE1KnmG9bavo8qFuWHGm8
6qN0RrDxOXP8EKOKxq8FBjqTM0rYIdpSloONPMTYdwQrGJFbDapk8KljjLh8oEyPAGCTAwtTi6tK
MyGmblFblRV2IX0uNVAyB/dIaRkaxWhE7SGHHb3aW42pQZ6Sxo5VwU00dnK8T2cPIyUIgyFsku9X
EtvYsjSGU014rUfPMTWggLhBeEKhsKvNpsAYOFfMftSV1/ZPuUGoQIng3iVYKYwrNaFC1GEaSemY
6S4XEkII5Y3ywTcjb1FBbUGKei86KI9yCid6Gp3cFs/ioTsQx5jSiYMKS5fLSGVOReckH/FICA7l
jlXONrt5cmZUPMTe9PKXlyJPHTSKY6oMDDua14ahQfvLC8PiniVmHGplxYyttF578QIvcfwc5Fny
jvUYUvpQi8jBQ50Vul+B2M8NMrzz630ofhkTIoJBnNU3tEF1OHUhs++i2WmdjkbGpzGo7c4/VgmF
C4RPYXG4IBSVkVtMVlJ9U9p7q4htDaxVCkXxuC0H9Wq/31NZ08Zzxl7hQ/2gRA9WiupDfRdQ3Tbb
6G3y9aN9rahtpyMqEh9ZtiPZs7APnZ3cRjiTLxQtOqntVHbrhuNVYD3o4185DiYfjxsq38oV5kom
7YMv7TpqijW1GxwUKHES+bhWUYZSd9eWIR77rrT7ObdrIzpuw872gTH5qroS4wZbeYYqivxxHiIk
775a0+dtGdsHxhQ5DKhGc466HjJM4Vwb+1l8iNXrSbzJNCrR8IdXLiuLtiQNJUncebEQdutCq0XA
KnT8veKOL+N9/nH2it17iA9U9ZcknsC2lHRhmhJI0sfMLjXhpjEfEow63l66dUu+SOFifE2V6kmP
0deuld8qzdecuqv/cMddBHA36WyYcoHuW+y/5DJCAh+tlkPgza/PS9+ZCez8g8N4kaf8DjR6J9WW
gbwg26D2rCInmKDZ1573808WhHfxpi/3iTtLpm5pZZxDYOcHGJEGhFPOBYVr66foohX7feHmS1WQ
ik0KIXXjKtUHVXCL98UcLiK4QzTNYq7OMkSoon7ui3mHCAER4ls1NhTWYgok5nFhTOfvWoRFp3Ul
Rv+5Q5U6fdLYqfgul2ohgvOrDV2VRkGFCPX6ZzgD0V7F/smiIx5qsiyGmdOb58JCHocHY1HMyRDC
/VCEHZh72Ju1P1hPjYXRE2jBZK2DZMvA6hv5l0yNv0uVtp+zdGJuYxnZZn/Qi2t5uo2jL372pVK+
CnViy8WhKSJ79j9uw8X6cV7I5vBCEqt/88XVDzYlInULBwzAmFiu76rbd0HgQhiHHaCdLqKOpdeG
2Mf03QdrzG29IxBwPYK4kMIhhqpPoK5jWzic8rN/b+ykTxkap5tvA9IEmhOzslyKUXP1Al7I5EBD
kqJh7FJoJplwxOXPevCUFzcYumb/5X5xwCGnjRijr4VVIHVe8QCyHjd4sp6qYwGvggx4r8LUQi0O
Q8ZyzEMzg7Si/RqhMdSSe3tMPxE6bcOIJnIwIuWCmRYd2zDQp7Fn0zE0bcvpkdNJvR/JbfFCCFwN
gS3U4kAl7/475Ob14MnefJCP4c3/VsS1Sp2iLmRxgBLmUyqIBSxDua2+NpaT7vyjeW49yelvgjvp
hGQfxvAZpGNDLOqr47O4YbRJ1cOY1Te0LtpjwIMdPYNHahehskW25U/BjsrTUgI5JBFDQwwrTNNy
E/k5ak9z+w5iuMVCviLZQiEFDLxtneL7pqZ5TSwcWln0tg2DUoFDjnQM0a/5CsSY5jbXuh0ZNXGh
ESfqNd+40GJU5TZsc2YOmX+VtajQ7eQnyxr325pQYtjvCzGR34lpzLLY+XSjoBW5+EhSe1CLxWND
2FtdyrAh1x+M8bmmImrU9zlUCKZBUif29BvqnRB9mQyiXJQ6ma/FNcs1kkUzk3Io0LoS5iUnXvZk
3hUqWt5bj3XnqlehJ0g7KrFGbQ0HCJ04C5Hgwy8T8tuhv5e7vZkToSHiNuIH5jQjgqxKhqWLS1+0
YxMR9wJ1lqFmHafAcrdNjXIh+Ok5qdRgtgC4XF3/+XVuwR4kCM/TazohcKlRMMTq8bNzCgODOZBc
Qnio/pxNro8JkjLVlk7J4GCgH4a+iDHxzq2jKtknzfgFj1HBVavpx/bSESYus98XFohXuzwkr/5Q
caX7z0b2sP3911aaP3uzmszBQCBJcWvIMPFiQoYp86SXYEDN8rw3TuYVNucTphuzISP/Q+EE8+W2
RHPwMCuBEAYyFhHDwE5sGjmju0JpJRvYMh1kClfXq4Qu96zMwcUcC349C5BXeSU4DDG2F/mzV7JN
8eCTzxLCg5A5D0JSzTbpMOEEPHLsEdwfmp1xYiktXH+Uy0dZCQcYUdwXbcxqrfpvmfHvuCXGBITK
NC18rXsR3JF4dhMy+WBFP+hBnlTQr5pFx5d1TzFTjzBOwkL4ETtJXE6WwYJu8v3gJSDNBg3EKb5h
pP6YUkRIY9u/YY4K+zOLozaHQ57MDKSiSMYYQbN8aDoVBCfFtdrBM4tk4gKmFpDDEMGMrHQUIc8Q
sycdYZhhpvpb/wC8KIo0TB1drnzDA/S3IrFE1K92R5dNgWWVEsGZTczM98KO2K51VLxI4w60FGD6
ecvaK9BJC5Kt+kNw0o8ReCwkpzzV+wgvY4oojxLJnWnfMv5N+SfGVdhc+cm5U4l9+oMXcFGLO8kq
ikuzaIJagxP3NkvbqJWtSU57SNnxYo6AaAcDUpMUFf56bZl2Ec0d7CQc/FFkDT9Jh2rd4DDm/2Ck
r93Gh6bO7C660qRrKTOcMPTi8MMgeHGcEu7oH2Dz13/gy4vEtguDhLU65eefFhTugv20U7zolnJ8
KHvlK4oKsW78isliA47aRzbeurWTo3GqnfBExRpIadyJr60cg65e61LwUkZ+FO8uYCY64to9om1E
0GH9uF+WkTvuZZUnotxDtVQ49cKV6h+J08fyKW/x6yKA/YEFfllmmURFhb4BVnDbPGUoE9nLbnr/
Lj4S9WKUfCXRJBhJUo5AZXH0ftZXaobNWBdQRx7fK8Q9Q+4ShyppJPVqjD4M2ISOUvIGwxpakOir
O9bPStbvEYDC1xBpujrOuY5tGnflsWp3LRrE0Yeeg3BF3zUf5BfFQo6RGmFDSeUgRha03KhYv1OX
ngCitlhfaxSzHsOKLfvgsMTI5zAoWV0FBvLagrFT1VOvZ/Zs3hjh56BOHHkgclqERL6OqNAxV73s
oBUrrMg8JM6Ow5mm0qUs5E0FkYEOpJqtHnumsRnnYoyBVKPTHYsP/gPVn7OeELrYP19D5OtarU8M
lFkwKrjCkJLXYKh8Rb1v1z2SXyfa5CAjGfNyjNl9muhXQRLbcLBm7WkqvkTd+woTFkpx6NEVUjOY
ImQ1Goh/ZC86SYXLhgX4dhyAw5zsZSVMni8xUpWplMryddMMO0eHg9dcxx/0LwmYcJJH8Io/l5VN
reh6rmihJg8mamu+kqO55jXjUjI++cfus2n7dr8PPVQ+Es9s0jQ5/yST/+uC7j+zOGK1j/bJufcC
J/XodlDiiuErjOJGLHKR3QBZddfXn+SJ9CcpCRyGiEKh5kIBCcOJ8bCp3vQdaf36MO2qY38z645w
R/pAhKHwtUVaJ8qmxFK9427ydCc6ZY51M93BA0H7HZv77kwPxFXKDtYGVPLlRkknjKjj/gkon2U4
fNGpfEEfGyIW5gu9b5SVvKFKDhQrkBk0i/fqSf/OnHTMY//s2/UJ9PruX2rHwQo6iqo6Ztrp96Mb
OorsFdeGwzw6HTqGeKJSIomLwOLARa2LoSwZhQNjSst35nH439jL1t+LvwCTLz2S21hAqOlfZC7v
pqcQqWfVHr3uH/Hwvs6zC5bwdUhppIBUpGaHAYMQZ7THKy9gx3UY/a74QiEXdQo4IKmycZgb9ggx
qqOZeHp+G1AEotQucU6Ibol9JbLa2PQMN2vP6iA7cMxRmpDWzoGI0ox9PDCOhvGzetJ2bJSttrfu
Nbyioh0FH9uI9WZwWRw25ZyqENY3R3F4lOMv26dpe1/eTCvr1aLKBAPfl8L9HH6ZBS+DU7Utg7i1
3kwri8q5an3GxDCd4OCcGxRJWzcN7i1A4PNwkG8IeewW/DP+vZlWpkVjJAls0dh0tNDRDsIBg6IR
MRPv1M6uztVjgbGDdGp9+/y+mVpWKHlgzWwx0SKAB5mOxhn1qNosXDFdked3+8Fk8XVKfTD9q+XP
abrRiflxbBob+WLavk8svlqpSaSyCRlPA8r480djl9z3B+nZeupYt+ABEVYqf7nqOeqiaVigcNN0
vigumONebUcE57Iw3OeSuo8bxZ4weW5OLKcLdOqNtqrgQh7b2MXbM5myuVMCQEdW24JlC+hB6lQ7
2te1DR48yUvc/ImK162fioVQ7h7r0sgI+ghCJ3R26adh3xWY49vshHvwodgJmHy97XOxetYXArlr
bE7EuUtfQ7q6LeiPteYOVMsdtXHsLywW0sz1sp9EbJzflF9nsTqpSn0WxNkJWYlHphHIsoqOC404
d1jE1A5fZrUCSXjd6tdhQxgGtWL8rVX9V4ugYxZYb8hXZqk4SdoSsZVVvFqowd1ckqokbd1ADUM/
SOOPoi6dGuRXaUYhMaUPd3XlVaDOA4unJqPuCsKVYt0FE7Up6+UpF3X4xHwqC5KfsdMEuGDzXmO3
PyhgWrlrbeU0uVKA6Hd30P7Ztu71QN9CLJee78H0HokzVjE8mnuMOMFAewMsJYyPlAoqEnb36iIs
zDwDJZ4wsDL4xrgqhMM4vod0baEKBw1j3+dT3CO2nmsv6rTXmpsqPhuj3VKND+vB4YUkDhOktKk1
naVBsh+9i6bLQ4oXiRuxuZ6oJGIvSwQTj5RXwwz6zQW9kMrBRJAXaSFVsJCiS2yh122jftHGfd8+
hJVgmzlRxUdB7esqLPcrtsDDzSo3WFcrc3UDz7xjnXXVUT0ILhXzW0FBQ9VFEe6UDA5OhYOltkMG
N7OawtWaUzTv4+5GawJbG59yEJ5uW/2KJf4mikMooegMaxQhaqhR2q/3h0Q2iCAAJYJDJ62qa0Np
uwJlL/emeqfMxO6sgNJvKnCgVIPsXYlBmOmWQWf7yk3cveTT/q+WSWW+1MIAAjNNa2tuCxec4bX0
mAfEGhE6qBz2CEOb9ZhjBs5liw0QPZTiY6kSrvraw2O5UCrnpfi1aMiKDiH5Z//ZB8RhIqabKE7v
/S8EKIQRqxwGVYWVNb6EJcuk0QmNvZRd+coPXbyxhOP25pCKcSBUtHkRqxEUQ4SQsS5jmsWpNeyk
c4pjDof2HQ29vy0kBz+WIYRFNkG1If+hmyMmVHmp8GNbqXWLUDQZHLwYCMNXDvtBNjZB3hduHz3n
9adgwqhIapLoCoxCj4sM7mQm6MKLQx8npx9vuqa19eSuH541o7TF1hv6j9sarWXzfhPHHVQ5t8Ig
stiy3U+hw2oQ4p3hdcmOsVOwh0e8Dz5ty9xexTeFw+nUiaNaYRWFMr+qzfDeMJSjOrfu34nhjm9h
WJ2apBCDiRZR8I8su1lLPEopTbjDO2MmUCMlECEZeFFguqw/fhonklyAnUruZl3skcb34QidJkTJ
NADoMG9CxEyl/IMABr8RY2FYMI4KEK/fDf9ZoMYTs/umomgZEzenmmMI4AwRBGJvKBHcYe2mIg9U
CQsXFZ4SHTv9XdfPRQXuso6jWkWnAjMxc2+p13F6iqjmKPaJrU3hLmm5jkpjMJkKUfcPbqFDLMnX
WZvv00D5tm3J1GpxkBD2qTyKKiBBSb7KbWUH80S8uShD5lBA02ex7BpIsMQfMoiCzE8ZxcVPiOAf
EJKYz3ONweauUQyPY2dcR1r2NEclYVmUGO7US7oyx2ECTQSt9Qy5wMRxOL5lTrholBju5JtWM2WW
BjGqeAQhqS2DYIeqgyMs7NUBXvg3otpLwzBBhuxXNiixzOimKO/zavce6wKhviwahvymHmfKWgyr
nGuIics7zG/b9f7/kXZly3XrOvaLVKWBoqRXTXvwFDvxcZIXVUaJmufp63sxt2+2Dq1sdjsPfnKV
1gYIgiAILEhHWuxb8AVD2I9zl66VEgPDaINGCdQg93GBdPsC4Xqun/mriZwHel9/F1Bhhw4rWwow
3/CT1AHj7vd+Xt2seNRl+ZE/hDoXIGF/rnXaDZbdIP9IffuxAfkLC2zfyQ98lF8cvi3SucAJm7Vd
0zXpCSbcWnV06OI2XNUoTAcZh49kzcQam4i1mJE9AsapH6vpBEqA63YnWR6xrmYYLaNQcywPKRLc
o75n9Fhp76a3kL7h9PytLpGahy1WVZMeOO1HPr4h9VGU9M465Mf6YEpSSzJLECl5In2aFE2HzsZv
8ZfmnhOd6idl+d9Js7InrH0ndJGMr+DWQahdklsVJGOr4sZaH2BmetVKjobdZbJUw0HTrKbphnBl
aDmZepIjQLSW91Z5msabvr0fUokx7GtuAyPIkuelil52wMzoybvldJB1YFpIWXDGRPlz6u5FaAPH
VbtRXWLXSd3p8K1VX32rWR7mmPKIibYwRWJOegg2E0nhyS6iTTTw7hOKhlrBG+kmkuK6g/OvZbfT
eDf2E/o0Et/KZtfufl7fWruGYVumZTkY5aOKZpjVJmlBUYzbfXlI+3ds9ApDcr/b9Q4bBXKz2SjQ
6Cc8melYr3otT3QkD3Sm4XUpZBCCxphhD/XCr8bDfGyUs/SKuquljQiC20b3WzOhqQUisCocQVpe
Ls6xqVb/uhgyGMFdq+OUJi2/YSn6rencRNEZ3e5vgTBsAwyQxHn1tGINCmUsWSBJ9VAbpzgPjVSS
zt6X4gIhBDxDj8rqap1xGqAfi7xrOl8lEin21/sCIXgaks3tquW4d0Tpu8wMWtmEkL2MoUWsCwD/
ARub1bvEXKYJAAkIAMDJWYaJPyiu8qXHkLQs7L6uqcR5yrTG/79BNNYpadcFWmNj7Tf6/M9UxyXG
7bBP1w2Am+qry8hGMmE3rroxTjW/sg1I9ZLoPnEeQbrtzsOXrPHrTjbQQ7ZSws5s8sFMOxtw/Xzj
FDcKkWyZP5wGl5UStmZtr02iKgBIE98MwQYHptb6p3FWfd2FS3tLML/RnrBDIzMazUSFa16TQ6E1
LjUPa/T9+grtPaBsjU+8/9Rtby5Ghj3ah+y+eBoOioZpF/Gh+chHuhm4ZT83N5rES0vs79fzysb+
8OJqReUM+7PLd/Z4Sqt7ar/JS/9eql9LuYFoR0MxO75Upa4fO8U8kpVI1kdibuJFKEMPOWlKLkVy
rKub7G1n2UUEjr8RoV7mbo0bfD9h4Jy5X6Z/rq+9ZHf+Mo3N952UN3fn+H47v8T5R5KeS0zV00B+
5LDHgko6Tvlev+ILxHcRgvCzz0oYmm3UXj6Bh6T19ezWiH5cl0pmW4ITMGcamWC9h0HXj/r6EY9Z
kfl3J4LY69hV5dR3FiAUdtskRyuS5O/4T7ymKmHjt1055WbHF95pv5Rmcx+NzY01WLflwEIlq4K/
0pjY4KhWLTpfKLZKFDl3cdwf2qJ8T432L72n2NpYdMxwdANiqQc+IYCPxuiP/OG0DFhIJTqUmIHY
2qg7izrPLYSK8wzBO72pjeVg2PPfxR+6EBwoS9UjoctNgTyhvbFbQKsjcZYSNyP2NaLxCSGOA0l0
iiommvvdLIsH9uq0t6eA2NpYjX0UN/wUANMpiO9BWhE0p9StPVkjicS0dSEiKDCtoY54RFAsnyeV
uEuUBMv6rpsmV7Mkdi3xOGITo5JlGsIufrWJcz9aPmbJFy37mY+qJJqSak8IC9jUzyhkghHUBnPZ
+rkpn5LpXN+09Q+T3fdetcryfPtqtHTO243KJSp4CNUxE1IZK25SYPMJohFUxn1VoFHBGNGak/f9
957Z9eEtfuI3qJh5yWen7pgJI6HLqR7OK3uxZsmRur9kFwghTarSZXDaRq3AHfyAca89RbGt+tTL
Lib7W+oCI9wapqQsFsyrgGUkY9jE3T9FJ8vDS1ZIvOvaY9eUJd+1Mwq+s8S17cBI0ZiW3o7D25IU
F3GEQKEt6rpZVlgDL/s2/OqQTV7n897g8uB8kL2TyZTHPe8mbNDXso4xdKjym+qdNcLgtafrdiYD
EHwEW5eyGXSsDgYM0vSgyNrL9o+Gi7r40m0EYM1QmSuPEEamv08y50ZFTj6ZZOH7XpEQnOoFR3AL
FjWirGuhqCVqT0Pa3OqO4xat/dA3DubmzScFlYZ0su/1XDvERDZ+4w/3ygu+4CQGvD3TpAQ+Qdu9
y1lLEvT6NI5rY56mfiSWdAiQRLNiF9MQN7HJdCB2Q4/xvkjbF95UfPwr8xBbmDRFKxvHhnlgZznp
B0VGMCkxP7FnyYlp39sGvp+wpyV5Jsbx+u/fVZKtWhhKjLUxDMH8DNrEScTDLWd+yXUVE25DJmXB
4nHHqxByAyLYXuQMWpWAK9pvFs954EWmvFMi+VoXbvahCcEZIIm3dj33BlAwttFU8a5RAXCYy+NC
OhD6M2819Q9NLWue3l2gC5RYYEM6o87xCgUrs41DPiqHppeVr+7f9DcYwkEUsQxbO8UipRh1zkmN
nPss9TvfOaTH5agO4XWb2D0tNnDCgdQviCFGCyKBAibolZs+1l0c7Gnzg6i5JFzZt7/fGV+xlttq
y1Ite7g/G1NFcuQXVSdy7ewNk3ksckksi4Xcpc0SXeOZuQETD2z9pmlNt2yfr+tt3xQusgh7acHE
06Hke6kd0YacMM+oZQOp95fmAiHspFppKg1zzVBgZ2Te2pzX9saOUJteMK+RFW7IxBE2EevNXk14
XiRe8VBnawfSOm8pQbgsi5jviWJQuqf88JuqQI9QAuxLpdjPKW0whM3DkqxiRQyV8W4fToqeluAB
ot97MIiAD/3OORmTK8uWSFGFPaTSYQFTDyRLKxcNhGA+azwHY0t8MyhuMYEO6SwWrp+uG6BkM4k5
ILQ01VoVwQCLpne7dPCaJglT9S0s89vdJDJddalqxhO/yxgNGMg4teDYu/8ZLpndWgcTpcfFB5Cu
yVuQ9k+S3/YvZolSI9OMeYRalzOndI3P5nzLPE61VvjKu0LzFtkLr0ynQvxH4hlBVQFESrugzuoD
1eqAkl5yDu/HR5vnKL4bN3EgmOQmPcrxKkoweQjtkpx+Va3dCUwwqOWGA35fT5L7zb5olxcw/v8N
JPqElkXnkLTNvQwlWSn4N6dB1ny670cuMIIG1UmdKFXx0JY0o2eCON+oJQeWDEFwvCmLbWfAzD8/
JbdVcxe9LXjdLI7gdpc8N4aKQVP1twX1f3zYRVsHLfqrQS5QH0jhMtk9XiaT4H37OAZ/lAOZcvs4
1od1khic5PtidByNOYlNvipMs926ikNVmmOT2JcYGxcYMqSi3h15HPVxKgOq/WhnSfjAbedVZOlo
qgaOf3gFsfzYyruGkBw1M/HwPBs+xnn5nRqaVPbAv9cuYJENkODPWwdJlbHjQAvYLDBR1M198qk4
c54TG/QPGP/NPfokcz/7sd8GmHvEzSZNYHYZ1XlV0Pv81KK9czwmP2eMAKhCxZe21nExrumTW80G
bekSlegNR3vIR8zA6sDcRPxlAJvA/6Xxfb+ydiOd4IJKTW/mfOZqzXFMYqYRjkmrcIuPk++cdTfz
rU/Sm/Cu5W8wBX8U01RzsgGYPSpFOScpy1z71PiTb3qLX4EOiH29fi7v5+Q2kIKDKjESmc4MkCPI
SepwPsYn56D/HzKaUnMRPJWS6V3XGEAqHRec2qgoLw75C6YSBEiTSVvSd3f4Ri7BSZHRqFNrBBpY
tlzVRtNgobp99HRdfZJNbgo9DJXWrtM6oHTMbI4YrsCi2TXpzYomq/8/jglXomu2ZlKTCMaosRFd
Obw6Xm+YW0yVGzPTAz1zTCU5sj2BtkCCBc5DshiaCqDc/FaW93nv0fXdJIvf9xZniyIYnWHrNGMF
L79kJ6fzcvv9OJ6ua2x3/24xBHPrqZFYhBc+5WvjqXh0rJopNIvMKxoLE0qjoE7TT47eBGi6d7UF
RB1Nf6a94TKySH6LTKmCLdZKqS4ElUq+7bwM1c92fC6cp4bKqEX3ItCNxKIxFjF67TKCghuQ1meN
Z4RZkIT0O+aYoPPAV362B9mTi2QdTeECY9YqZnsyCKahu797IDUmGkvuYXsucSsUPxY2bp+ROElW
CxBJb3sNqY+2JWumkkkhnGMEU5mrZgaEAxrtbP6QsFNmvqF8bCuGcHqp8OtzPGFtsvI7Ub4vfVjE
ARk+1rJCH5m+BE8xNmOutLzqKteX0zyBjrJ8y1A8ayuM4CRsPIdPlCuMHKjlL8gmYAa98dR8K079
lwrH1VE2o122RILDmNuYxU4Nh6HOVTDnmj8rU6Alg+TaIXMapuA0unzNaouXxfH+fYoRqEgHmvdt
UJzQq+Gqx+lFxg4mk0zwDcg+Ksw0gKiZt4b+sJYHyibJ6cG1I4ZOm/WiwimVl+hJIsjm89rF0bhV
8C6aoHqBoZh7/nbd7UrEEaf9Fs3kFKUO86MWasSp7uICF4wdk0gkgxG8AiisRy3i3ZykvM/qp6g5
tbJ+391r71ZrglsoqzEqVH5INSbKzdrTcsepX9QHjFrjFPFxSIO/053gI8x5zjPTglAOHh6mczr6
kXG4DrHvHQi/8eJW4ohpmCg2U62l/OCNT3bzscZMy+sA+6Z2ARBkqMEWqGkx8jxm+SnLZo9q/zSY
o2XWKBGXnAz7NnCB4v/fnAy2nmWmwXs4Mq07207qWzpq5kBpIzm9ZTiCt6sY/F0XA4dF7/H+7zbj
QWfNX+pNcHAZiksKg29RS1v9MX9e2GE0PqXsRXoSycQRXNxQRGlp9siQ0VSd8C5OP9G8acPcrKUE
cHyHvPY7lxUSfJtDjSYnvPEJnXUH3lWh3Du4sw0+L9fMPVWWzpGIJhbo0G4ZbI03D6mYgoGeCu3T
OL8pPv4tklibo8Yt6xrK84tKSNFVgVeH1XqXE0kngmSfilU5C6a0ZiADR0ljdF7J53GQxIoyTQm+
zc6KtF/59+vqQ4MRL6jSCgpddmuROAOxIscpR0bWFSg2IMbldp4/2xUYIm8MWbuyTB7+/40vWJQo
wrAhLItt1ucyRu6XaLd6ZATXvdsf4oPL8gu+gNEsJWbC9fbN1FxOabEe29SzntWH9J/JN0Ay3stq
WHav6Gjj/K/TFutzcrPFA54K0MK4WefUn7Jg7J9L52DPvbfWYVE94NSQOCSZRgU3YWlpnKhILWIv
VR7RQ4ZnqXSW6FNm5oKDiIe2cTIu2aS8q8nHLpcUIP7hDP+tOpFRfBr6xCa4PPuL5ZkP5cnw09D2
9Q91gg59GspZV/evehdA4Ua0FqxWbd5SXMSP1vpVbR6H4m6WXYp2cymmamuOgeoIA2SF/7Z3haQ0
12OECslJC0kwY3gSz/PxtBQyfhJT+IMWL2j6v9FaNUf1Rwq0+iOvu+dtUVYQV+7g8+nNjq+8oVhw
K53oncok1jqeu+ns9zS9b5eHQTbxc3+dLiIJcQqIQlZ9oEjcpBhoBB4kwv5ZitQr7A/XPYYMR3BM
WmOACqSF6gwzdTtMksQVUy3CzHrTuXSRR3BMSpmh1taBPIr1QJfUo+QlrrRveo8M4nWJ9p36BUmI
VBYldWrK86I5xpOtoxvR26UtA6zQ0P+4DrX7VLk1BMEJdXNCBsWCVOvDEETn7pD4xuKj5vIbJ6GY
jggr7WD9fh113yldBBScUlsWKDUfsGQLUb0pSZ+NspNkA/ad628IkX90KSpilzzpGg2+3Z7N6ElG
rsI18zr0uiAIDgJReNY0GoRorfZJSfUjG3BHWlnI8ujEmuKoKYZ/XW8ypyRSjsYTbYe1hFT/maiV
+/FjffNrhO4hv1P+UoWCj5hX1bT7FabhJIVb9oO36B6bvl0XSWIKIslo2/QT0ikAQf2/VxQDkruS
ciAZguAfjNxaMqsHghEVL6xa7pxWC/5OCME1JMl/hZjKHwkJ11xyD+P74ZqpCQ5BZXS1Eh0i1HTy
0Gnczu+n6TFtbxw2ecr4YLLDdYEkPlWcbJyMWWbZBWxbreoXuhaeFtmP2grCmCiV6E62UQVfgIbW
Jhlr7uyKpvC6rENaVU9mL7Ur2ePPdTUa4jzGHOWA2UoBNfSf+yQsNDfS35uoiI3n71bxUMwy0ojr
ajREQkeryia28v762Ky9xvnZwJ8repjISOJ3DwxNo7pjGZZGiaDDhLRlGvH3yXnV/AzDJNa0Dru2
P1nUPNXg1XuDdVzgxCz4iBQ47meIKVnxY+2ONDc8gp5H9fnvYAQH26K31VB592nafmyjw1h8r+Iv
dPl6HWX/BNxII4ReS6Q0SswAg5cl/QBmh/g+OvAueMUrPkb0OAa6n4UyPt1dr7RBFZxrmcV9lMww
DX26a7twkRV9726rzfc5/ua6xoparyr+fW25T/LGM5nHpM0aErsz+Y/YgNRGVnVsQGYVfcH/KEt+
7uCp3CFpjwkdThrmeF1fK5nSBD+bp3kXq1wojNs2rPtGD65/f/dI3yhN8LMGqNgKTO9FPrKoPtmO
eWJjnHvgujoUdXEa68lfFdlmki2UEIAluaObYwfMvtZRXRC1zNVMJXEH25G5IxmU4CaQ3rfHkauv
NIIhzlzaBEkqy0hIQMRMuJJowxJxar6UfY7ngCmfB13if2RbVkyBs3wgRZxAZ5yZfPpFlpKEiepy
xic+y1d5Z8dgmL9uHBLjo4KfmGYoD3MjkT/M2DmbyhNbI0ngL9Od4BSQzFNVVO/Bj3eam2KWG8FE
2ym4LsduMwCIKv57WlDBNSAqJjT/FX2jjK5Ai23EMDECxQ94VepkUwRlWuMib1yEYZCBOiPMIcLk
Y/NMZFt2P1+0kUbwCS0rjdlZAKAeokfilf56jD6UrVu3aC7QvCrMD5bsGUFqgIKjUFenUkYToGNo
gGo79TF6I4h85Uvjly7qSg9a6suil33jMFWKsdyaqor0GAlTKrDY2jCOcrhD8cWNXRJXTxyJDe77
9AuM4I9sojhRFFmI+iuMyhxyb3Ze7CEJkjiMM8mVWiaS4JBana2OgllteNwOWvM8zv7QShId+5kV
7bc8Ysa6YUNnswVqK36uoRWaR5Cg+trBOmTvwJIrPdeleELUstZtkWUOZEpjzFmywvWYY84YuFpy
vHWeUMrpS4eycLfw6nqwEVHwTHahGMPcQcQMB8h5QD8zyGyHAbN02i+8zsic3PUt2fMNpOCpErvq
F72FlLR/WvO7OpWkFffdxmXVBB/V9iCnq1KHH1XteB4H3Q4xKfHzdU8oMT+x1dRp9Sl3eggxww60
e7X8pEmdrWxtBPeEWZL9kNnAII/q4vanBpm93sUDJ7gjvfQGDEv+daF27xyblRFcEy4IVu6MMAZN
+zE252JuXVM9MeMtzxsbGMFNRGqs5AqIo/xROefVmXZg9wuvS7Kf7dhgCO6hXCc7Vfn6OEc+iwq5
qXD6pB3WAINNH2RVArKNKyay06EiitYArQsYdct3eag82X597FAbaH0h0tkgEhMXx2SqSrNEhQE8
w0AxUfykNJI9+odT6vcmMgS/MOppnnUUprCc1zA+Gn7zucAoo+TlPxPYcxMM4VI17m8qG8/61Ca2
IU6IGs2opbOJnat/XrzoMUERYhJqsUt8J3OjB97w1RyND9dNRQYq7DI10scmmwCa2ffM8dL5oZQN
opVBCPvKLOF/VgsQajt4Zn1kWuKu+ct1OfYP34vyhF01qVaSGzlAlqg69QRULmMUmiAFbuZ7W8Ym
9IdA8IIm7C+0AKQq6SLkQ0jIH9riABOeqa+deU+m7MK7v7/0X+8ppk0t8bJImrTI08XkgRo5G34e
ou7nyfEQp1mY3zEdi0riCXdXbAMoGIWmjE7rKATijc9NehORb5qMMGl3D28gBKPox4jljUJxDEZV
2DtWUKWaRIrd4nNzgyHYhKKlbVal0Jv+eQ5RSc9H5dFT9Y2+p+5w6p+xWG4WypjzZJIJtsHGNFmH
Fajjct8bnzVNFpdx5/MqaLmIJd4TadvPaqMAYGpRCMaO2dn2i4/k/Rhg8EhoGJKwViKPeGW0s7JK
GoOvFL0vjcehkqRoZd8XfG26KHnVEHhzm6ZeNjWeVkmOQ67xawoTQq551KyedVBYS7+vIHNv7xRF
cwn5Ua+9l9LQYJLEuWT/iPdEM1pj2nZcZePzXJ0WA0PGFskbw/71bWMG/Eds7od1OdeaUUGqAtER
hmAbfoIOvVP+FXV0QVRhwt90U8tIRmSSCZ4hKfFk2BgctDhYa1hDm7KupP3DVzcNy6AGqAvFMhaj
jtq443cbHS1dSL+5nLFR/bQeyMMa8LGrmId9eNNbxwZUsMJhjatOowAdzQXTsNfoBRV23vUz6g9L
dpFMMMSyxaEBplw8hB5LhvHzoHm4MwuX3s5nzGz7gHDtFH+9jsl93Gvbv0Dy3bexkt500nTNEMmY
dRKs3BCdO9wZszYN8vHZkTknvv7X4ASjrMwlcaoVcNVA8HdrKUsQ92db1mu9b4cXsQQ7ZHOvoXoH
OBR0dAmZDhmzT3H5lv5nc2MVwimVDlMR2SYWDM02rpI8WVQNmbTT7w8H/EUa4aCySodVK7f49qNu
utpHzmGchMTXlRDDmb0kkLXGy9QnnFE2nYidcKtYmzRQNfSgav1NaklOqn0U21ZBG0kNYgsoJKkr
1IgouFDVd81816FZY5V4wf3D4zeE+FhNq6lBcjmu/Xl6WfJPtoyBbv8mhVHy/yuDOBrToP0wmBUA
uhYblnsiKyixRmeM7zsWLzJSvf3I0tB1go5OVYNt/Xu/zs3ars2c1HARPOmyHsub4oSeYIxAkqXF
9s1ugyWYndmkq52CrNZPblPdtVHCoATKjzpYwhl+FrMT/Ou+aNceNniCPXTtNPX1AFp2y0jdtbjF
XAZvtiUWsb9iFxQxPKq0EZOCJkiFVi4+9CQCNaGvrcjp/IdMZ0gk4cWuDW4AhbwVy8eoBDF87dva
p7V/ptXxutpk6yTmzylV0roZAaA+xl+iQ42BojQKlwdeZxI/gNmxlxxUkoWiwjmlLHY86QRGX6mP
ZfXQ6MytZ4kxyLTG/785mHIVj2o2XyaLsEeHWB7pZG/xMjH4/zcQzJ6XKGeAaPlYpSKoytqt0RFy
fXl2j7zN8gtHUabxV9ARVr1YUzAo72ZzCpTuayJrntkvtdwACa7BVMx87AyIk/SxV7b6IWmtU191
h8Vk57knvtXpPrPjo93b/1yXcT9y2WALrkKftT4jDoS0P1O8HMFTPC3vKs2fwsXPcQUdB1daMS1T
rOAu0kZLx5Lvq2Ie3GH24mZya/VoJ29JyF1ke0WJprUZtYu09o3evk1oHTq6FUTkTfcoopuo+0eG
B2O+/m2Nytg0RUkMhM7lj8J+mMa32OHm+0IE2/f1mBU6Lu1znQa6GZbj9xGkCHgakNgC/9CrGG8D
JHgHI7NZTVIAaSh8+9XrHMxPU5gc0wBT+mRo/GvX0AQ/McGo2yLBXWqyPD6UlVMgVYqrnpxHcAjg
WJQdwXwbXQMUvEbapqhr0CAeGcCz1Hp9+jGNbxvlS2u8v65J/tOvIQmeg/VJl+UmkCw8f9mHRjZs
Z9f/bRZKcBhgTydKZeH7a/tYdA9lflKmw3URZBCCX5iKUeND0lFfZR/p+MiKUH/TU9dGCsENrIWy
KNTCvomj90x5yruv0ZC418WQrIToApRUZSzrIEZc1ifdRviDwQrXIfZP8Ysc4kyKMcLg5BU3dr/L
/fJkIYmneKXlKj+yE69Ujjzzw3VEydqIwymWaIrRTsPXZiyfyFycSISrrZ02/nUcqWSCQ2AJXSZK
kBSIf07n6gsnKouDzLOoP6MCSH572Q/xNqrky7k52GudGUbEra71Z1/FA3L2Ay9DgXIowtLTPl0X
T6ZG/v8NmNUYQxkZAKNgB2JJ7GYYzdYmMhPcT3tshBK8wdpTmvc2F+pj/LT6ZHbjgD0bd31geMOH
1rOB7sseHWSGL7gIXSNTmfNDQ1+f+0x3Y9kQOBmA4CDWaWrMUYXV22t8UlU1cEZVYn+yBRIcRK5b
asoUQND262qX7jK/dM3LdSOQmZzI+2K1trPaMxQFxo0EheWHEhs48+bFyz6YoGyKAgmgRHFiF0Vv
szLKuTmMoRb24M5Zj/1NeyQuOnm84X15kNm5DFCIHwpiaDRyoMaaouVgeXaS8e8Wyhb8RFU5JWkK
7ieqfyLlPqm+qbkklpOuE5dys1uz3GBLw8/U3rdRi5j72UE//afO2/E1yTvhboR62bLii53CUK2Q
RwBbm4/6mKNy5j2tare1ZNa3b+Kmg75YPP8YumjiVjnHKCz+b/V658H9tKvvBKPXB/pH3to1Ej9a
JcfifthPfuOKL7sTU5yGdcDNfiYfePrDfkdO1up24eDHn/DUdRd1Mkzucl5HRRdMIU52TKKaEzd8
pEjNwVMD7Wg+RXhMBv3bYfXu0erutp76IsuJSYUVNkBcTpbVFTxrf1eeqicoGSc0SMvc+kvsFb4j
TcDsm89FUmE/oIYnHUoOuNZO4jZVe2sr9MZCuyPng7nuT7iFXNOqsC/aOQMZPX9vMxr2oluN5tmj
erZX9ZAow6kdOOl1XIRsJIfrwH+IDi5SCuenyhT0QzRA1g/6EvSnHJNRypv4VJy60TU8+XupZLO8
mqYc5WtszXAzU3ynx0dtPTEiScnIbJT/f+NlqE7Guu8hE9M+qaWDUQg/ndZwlSF3qSZrapJqUDhD
0TlQzQVfO2be8MKoHHYJ2jnnecq9JdQwSFV6+nDTu2YugsNJLXuwxhEbf33IvvACkuJAP6yHKSRh
FdZ3MgKt/bPHgSslxDGoOPzWyvBemhXY82n9qYjORDYT9A8qvAAIKiziNYqWSEN9cjAFIDtztZv+
psf7OR+QUt+9hd3WJBc4QX2Ro1ZobtN51POgtw9t9XR9U+17jv9+3xL7MRaMbB3RZIlYURlCzJIo
NTNUVnkhwB+O0wuQ4Iyppkytw8M3Qv2p9upb3FvQpDppt+ZB9Yuwk2ys3b1rYlKkRnRDR8XmvzcW
hsPmo8kv33zISDffra0RWOk/17W3L9UGhat3s33X2RgamCLvUP01lfh95Dd++5NzEiofZJM59s8V
81fRsGOpRJxyp9B8ipoVe2k400Pfg6QyDfvjemi+aefltNguC2Vh/b6EFBGbg1nSaGwRDHDESC0j
wsMFbkgonrPC5uAEzUcwxQStFz/ICrz3RYQZEsyv1w1HpCPWklkdrAgpNPVxDasnlGBj0rhxt3rd
reqngePLDuvdDbABFFZQqbWktBYA1sjpLtV3ZfzWJTixpw/XTWXXMW1wBEe/0k6PkzzDgK3oZVje
zTLfLpND8EtdZSbjWkIOzTqufRnkxDOL9OQoEoexbxAbQQSDKBt1RTMrErhD8r/TyRyP3dKHxef8
i7KXnn21Gb+I86mui4MTajXRysEskHmPbxblkepfri/L/jOZdQHgP2Czg612SmJE3ABYVJa7lTZb
gZIl7F2uVjaYlw3eZbyAGykutCCpys+OoxM4FEXyQ3b9lY2B7Y6uwe7FKUJ9rTnVokGtunqw7HCw
TrGsG3xXlxsIYeUKe9FrhfL0dF65aZW6ZeZf16ZECLHQe3HSOKo7GPmQgo7ze9pSvzVe/g5DOEgK
MFayLoKi4vXUZGDwu1lY+HcQQvweOaVeFxQ2Uailm9PPFC19HcgUrqO89nU6IXiatYhmmOD/F1/j
WJViHASoDzxM8cm+IJ71UR7qKUEXpma43PLtJKOyexVuCpDCRUErR512BJBG77hmd6xidzDB905T
d5TVLr3ySAKWsLOYhYGbUwEsm3be0jx32vvMjN15DK7r8ZXRCTj8/5sdnGdrlqBomHqO/oNGPzEO
wEtMWUuGdLGEc6Jqtc5aR4rFylxkbvgDAp+fXEwuxduzh1JyRM+z7KnndbgpCCccG7HZFq2qciU+
t357KlAgGj8rXwjIufoDf7K9rstXLkKAE06RhJkzQfEw9apKnf2qdOxwNTpVYvmyFRMcURxhDkkd
mRQtzaunWgEB99gkS4NKRBEz8QXVIoUNEKXovirxQxZLfN3rg/DfunqVhkdpXm61kALh7IjiXR7Q
Io9H/RHs8izsJEsjxRO8UjfUuaVVMAX9kVcKN3fLO+PAOXMzNI39v+9RgnCCo4hau160BdqLO1a7
M1m+rlHtXjc2iYOwBAdhGznpEh0YGILyvXSMsxOjvTNrNW9VZDRqsv1rCV7CRpgOen6+kTLXbHzz
G4iHXX4DqUnYJ57OWxZ958N1CSWGbglOY6r7YUxXgA7tU84Cvbgds9N1CJmZCw6C1nlrdxOsMM1G
l+r3hiMpQZUBiC5BUapaz/kqTS9R/E/jhG8RwNQsyzBUpCUFSwNtkVI3dm15DGOP7Nu5kXx//8i7
fF+wMifv57XVSsvrNNO6N5poeU70SXlmfeeobm5lylFjSi/pa9p13I6hQySD6rZJhKVXFMMpp6yy
vNbX2mN9whjfELRwD+MS8EwBOJkkTvV1VQe27BZRsATFWftGtyFoepp/zSbXDiDPuoml2UapbIJJ
aGqmmIkJpPmB1wtzpqSiCplH3eSoHtc39F0KogkHBu68qqKoUKYZ56deV+9Nqvoqk3Xr8DX5V67q
3zAiqUKUUVQrVYCB0wtGPCwsq+m3UxsQS3KL2ttUm7USKYXTSCWmGkGDY3rb9J90Inu94LvmlSgE
bfEwPmK8oqMAeUhWzbWDw8mbosBGqRd/JbacYPrGyRTqgy071HfPJ+R3/gspao/VSqY4HSBxMWxh
7xhd5HbfshNcq19Ke+z2XOsWTbgGrCadqIXiGM/CgJcaBIWRdmsYEt+3v6c2Mgln7qAjVKkWLpOl
nRW9DvQ4fWeiQ1tF+f+c9W5Um/eYsPC562Slc7u7zFaRwIJfJBZ4Rf4d18ZJnEUWAltPv0tan555
m3j6UjmoPwTJ0Xk5ynKNe+a/BRS2tZXOkc06eOLK6jx9hsOfPRNNDaXEI/PviLa5xRF2czJby1rp
EKxFqgITKWJjDVGIES2Vx8pDP364fsDsWYqt6Spu1pZtUjEQXDDSesidAkU/9pcl9moz9dZCsp9l
GII1Et3O7f8h7bqW68aV7Rexijm8ktzcQVmyJdsvLI/tYQZz/Pq7oDl3REE87DOeqZqnXeZSAx2A
Rvfqpoc9N33tsvoiO7lrGS//ThBBGadSjVCgDBBLsm97Vh6Wsr7L28Ldh9nyTev1EgIyq5a8x1x2
y8u7/hY34evO+sfV8Px0udoSISajTzCcMgZJpA6VeBGaz3IVBhwRikbtCv99dTMEUaqOKbaA6Zpz
JV0l9mdNffqNxUKqUnUwPRZ04QJE6Bh9NtgtFqv2J/nIdMoDcc35YCzQWp6AtXVE+PcyDFXVIt8G
o2x+THi9r+7C+6FwMRCOs8vS00624gY3kv/AiU58ZhhBJHeAGx8wbQmjMsrPzQvGBOJxGA2JyuhR
teObe7QCFCwnT7UikQoARuy2K7xEe8xIZkcKQzAcSR3DEN2BFi7RhRE0uLrXeJK1bp3PHTqeTDdC
2QUjJdu0o5Vkgh3Ji2k6fQ7JjOoGtbQT1RTxsc6HW9EKQLAiJUucuVZf92q8gKm3AvFndDGvwSfT
FAc5eA3z3r6+c3XbUUexg3TqNIy1qICpH/kDbHca8Wz4P8wZoxaPx6qV6daDJoP5+lW26UeFHUPs
+wMMKV9mPwX9J/N+T0ksjDEyMXkRpybB0KJYjZicyZZXdUf7YfHPfyQH56ChWfrHV80rgv70j8n9
+P7xaw/ikqKDU+S9jJLZDgXrgGixO305Nk7kKQVVebG5kCsQIajLTKmb2QBIViVIXJXuEp32VWLT
uviaYT6XgW0RXKAZTkoyDQtcRugcUCAa6dlRYsd9kE0xViCCPpQzM5eQgxR4Gbet75ZKpFf4Yn9Q
7BWAsBngMorRSA+ASY1dvlZlewdSRLeTbkOKEGVbGB1HEhzrkO0XPEMZYgaOrgBLXW5a6RQ6xGJt
Hx1ty9QxVxYHR7FCvI0YRu7yqIQB7qUbe2BcuUyPBt6oVbe+k+7/8SsN12RHR4ulCaoDXTyqSrZV
d7qNEx0eJWvth0oRxG2q2Or7ghJbmAOklhq+v6BiMslvnTDyNOpla9O1rUAEB9DHqiOpOUDS81/9
WW1Qn/UTNfN+8570tliG+OReOWAwkFrgSCeeNFzAajwGoRuiFkmi7+o8tn3Q67+lQsPAeyczFbWW
xg4cqXxUgumcHeyzep9d8wrXWnYpL7p5tF+hCZHWKf4OSXnrjs1t3uSYNvhcN8dufCrzf9yh9U7v
DFkwpKE3cgwwxVLGibsEzaf22L1Mj+CHex0KGLlUHfxHIgAAYqKEbtu8qOADs8ZU6TrTStv0qi/Z
s/wnn7xZepmXhni0MR5klLQwzPhSKSe+qTNrXMH9JcjEdu0AXP0mh3Zqp+6kgntgQSZJ8n/Hmtdg
giu0NHV0khRgivorxgZOEdGov2XOawDBnI3FcUo9Rlq0nlRMLv2c1xmOYcRJZcvJrkEEc2b2nJdN
CJBpuqrjzxnFur4pBIZ2o/8GjTgfelITo8urKUlgxuDeNLNbpcDBJH3cD3ubIGhex0g0vH1/aOJM
jKqoSjzaeiAd9nLnOIaaa1VE8enmSq1AhO3oF6dq7CHCyUd7TstnNp73hdgMRyhYUWTEI1yRxHgn
dc2kN/z8LR/NB97zFYIhFRYDdgE4PTQxUZeKbXtB+gdt1LxoQCxztcA6vTQRbn4MXO680XE6ZV4M
VYbB/A9tBFuXNMdG0YriOKbxoeosqttuUQc42fR6xvDYGOOo3OXWOo7n+Y/fss4VlrBbsxpLI6j3
oXdgacjZvVr8xq15LYxgOLJTs1FJIYym/HKkK6X41TbUAWVT5f4WAtUk76OSVCeGNfBbH5J3PdKT
fApkfcyObeQ7N3zCBHgZqAQlhSlEQpuFHUOZNeQCG9xS/GQ5cYSkAITgtyR1VWLqPU5dbVBVk9vi
arlvSZvuYLVsQryr4ihmfQQE0wh67X6ZPCYRW7MVwd92H1Vm73emT/LFSXkOPMU413gCMTOIo9L4
orW9p6MVWkoImbZtdSUUF3p11SvtpmvyHIgDZvs2Zx7bjG+9z9tB8XZBiEetoBBI81S1S8zoxnVo
MY8YP3NGsbTXV1SR9OZz43oZhRhqNxockAQH5ICw/ZY/DRdeD7oRy50erCO/mWt4VpWotdx3RJYs
OAcVpVLSosGuZl6c1cKipkfrQfNy1PVTT8R8qcST5VpEwU/kPL3W8lRAhmuSObl6PaLa5xJF1Dvx
pl05luEoNi7JILd4ryBxa6DkR8pxymtuavs5aV9+w6pW3xcWzWrNWXM6fH8sn7XmBi/fXj3/Y74b
fnJcgQirpU0m0/sRIEn/eZwv9vASR0ScJdZJF5xqUfUTyzMkbtPsm6390CkKi80NfxNBnPXc1U0R
ORO+r1fOXSQVHpiDfCls79Nc9f/VluiCKw3bpIvKDKs1VZ+S7Fjrj4VFHEK333ZW4gjONJNte+wS
iFNOd3YVxLXhlfWPuTxYZXQo48pDIqDriT3a9D8rUMG9otS6NbIQgtn6VToc8/GbphLx+2NJ43tV
E8foSmXC5LrN4HsUNzqxYEEDg+YOXnjH46pM9mXwzfjgCFYyCT41idmI4lksZH2orvk8VlST6Wfl
yOcHtngiIw721BIK7kBTwrY2QoiXlbeDdmLZxaCixNaJFRdzRUZmTnMMRxYweuX/TUmfDuzMmYUL
T/7ZzHjiVoMOXRL/nJoDRC1rRMEJYeZWVxQWAoaiuOXz4jPw9sAJ5bHXPWO0sxsF8z8eJCdACi5p
aQe9HC3sW1RcpvFaV/0yId6hN/ZqLdWrDa5iu9M2TGl1QChzwJTOzczDUFOlFhtB7x2IcLBLjSyZ
cwc2pdWvz6TTacHV/wsGfF9nwT+uF3+/aK+nmZVEcaPLdmxin8alPmTyldwfZ+mHkv/zO9k7mQTn
hLXSoozHPFM569VDxx73HeyW93sHIDiiNi+AYWJnpGoIQJt35aj9YWa2azB0F8TjYbZN385flIii
wN84Yb5D5jqzXkGWWErKw4gmP48Ymyp3rtS+jHLt2SnzCmpgD6WCgneyxlzXev78W0x38uItySdH
Pe4v5kZgfCeR4C3A0lgP5sRtt/hajz3i4nOvm65EEdptBPh3OKKPkEJtWHqIYuTXsXQ/lFQ+jWuV
4MkBoOumZiMDjYvz+61x5mHskxGuNXVcBA/OEbqchtRjsccHr0238uk3rrPvIAU9HMYpbhc1xfum
c5662K2chjgUb+/Om1CCvukxRqXIJoSKcN5u5TuL/ZCmb3lOvNRSMIKesc4wpCUCTJGlXyf5RSnZ
XW5N5zahmEy4X/64Sxht61i2pZriOWxEF1Bsx/ANdTy5ZvE9lo6VekLhX6+h//K6BRHgvn5vXdGw
SW+I/ASwMtmoi1mM2d68FIUXfFWBdFAek/OIKxpY6QlrItEELayloml6HuDzayVQMXtSPXcHxYtQ
6Br51GmCRBMUkI2lo2KiPBw6GJr/Ssc3GCTP0eh0/LaSvC2koIuW2oDRx+BKojwo+bUcZ24/P5nz
j/0Ne505+kFFwDdoWrxpCwVM7zfMGMcxs0Nmel0sl63szsaMSdXaVDR6oNQYjOpLdZ/hYajqNPwJ
Fiiz3BKvEmEgmUr9Ms1a/llBIyXoF1W5xFu5JGuOi8foWHd1ywZJU2/X+JeVGTKkurRE+jyWcrO4
ZeKU6CUdk3m607rZ6m/zJAkZoZCbjtBAraijIReviO9b0jRVQygXSIdjeB0G4mKaVOrvL+H2EdBG
Pw54Q8HXKd46Uzw3yomqmF74WXpin2Kv9niqP9cD42iCQbuiEDeFWgEK3r3QtDGuUQ+N8YzjvZGG
1+FIHCo2Q+EKQTjwdYukMBMKiC7jJwN8Kkh9lNRodEIK8RKqgf4QE9KAITWjG06T2w/B/s5sSgG6
RwdPp5pii+5vGoxu0ScgRHB/JdoxwAyaUdX2m4a6AhE8XpualTy22IyM/VJ7XzLQC2aetIzK2Gwe
hlY4gq/ryskIOwM4dpW5w/I4ZxctAuPEch9Vp4ycLEKtHd+9lSM3QFfc54lmei2Y0MY6aGbmy2Sa
clMHVkIJXm7OBqlDGsr0kg6eLl0wrpzQAX6i+uDfVgiCfxssvDboHXRg0aSbAhkCZ9H8ls2+jScl
N9Er4tpO4QknPFkP43BCnS3m4rVuo7zo0rdsCtrqIaKG6VBrJ3gBU6/CzmyAlGlz6KZduZzKQY79
fRuiUARP4GRSV1cG1q81r6Lua0W9pRPmI5aRFZJq1ChexeNbjEFNbPCdLildW+98c/mNKj9DdixV
MxRe7iALsoRNpbfZrEPbUBWnlAoG8kwnc6KYDLZF+htGvMq2eqZqSYFGC4k3CisPo3wVQhlCSgG2
cDBbCCV4MopkDUtQtSatyxSZCTR0xMtDG7ZHuQiPS2Pd5vr8tK8FmzFujSUom9wOaSIzeJ/RcOtn
nnuPffOcXxXXiuf8SZd1bbmfNZ6wVb2j5oZZAi+VY6T2kDYOnUBb8uO+XPwzondYwYgUS+VkZpqR
QPvkC1g78J4wBiYGQlFZoi0jWsMIeYcCeby84jslqZJnDCiYzog7xVZ0WCMIUQivmzxfCEFGUDIM
N+lyO42/dLC0LrglVdS8bULzRFalhKm9bk2Qp5M0t5ue9eSPpry3h1/7u0MtG/99FYNaJep0pYAS
FMvAXEtHCXC/UNyLW8WR8Ad/m5HIqJRkcY7GSSxdeg3egvCinKzH7jJjLieKQ9KLBVpkmi2BWkH+
+0q0JGWjLWUQzWkvan0tI4PcJn5EZdW2XpfeCSf4CAlcGuggx07Zi3ozLXilszr7NopA9dzI3tRX
Pnjnn3sDxBDpzyVJLmM03OmZfKidydvfTcKkbcGFIFIlhZ1jnWc9+mRYaGdRwpfITInUBKU0gufQ
lgl3XvDqexqLvAGz5WRyoBw3ph2vITKAj2kqLbYDCOOp81+ZaQ/py1+0tOyGSntQWyjSgQ+FKteo
yzS9GPU8eH0ICnZdflk89M2DirR8AWWoShGIEHsljq42cJ6ucQdA9VJVuZ38mCBRb1E+iwoqYrVH
FMEMpI67xVN489c6LrfR2cRQviIAddp5XwE3L/ArSxfHV0dTWzQGCExQkxXd8veOODAOZYlEPWZU
/U5x1Nr0HL7GKxO3srRC7Tzft7BzpyzzNIpUhtolwYn0WZsyGZdez2B3vfzFKSI3Xr7sLxp3EHu6
LjgQEMMNy5TAUanpKY++hcl9hqgylIVbyJ/3oShxBAfRp2WjJSUWTHfuc3DwGL2bZxT7CQUiuAdm
IZ6YPBTzPK90ripUBBLVHUREMcWaFdMMpThh2Bf9WH3B2BfeHYE6n9A3bljuJiGnIOOjBQnPty8a
rufvFW6Ztd7OdIhmFV/V2k2UZ1kifDhhsqiZeo+hLEplaAwYfYGmDxaUN7bvoFcwqFzVHX6FnkK9
6VNSCfdebVK7EZ3eOKI590N1idFNR1UZ/hfHoPNbAfpvUZX6XipHSULU80LJJwdT/1pQDto+BnHz
w2B1nEOy4WNbpjc8wXDTZZT7iicmyhpHi+4bWwx06FAlttum+4YimG5fGFUoRZBK6/Ub1ancMG39
UDe8sBueZZPiZd4+0rzBCebbSWFeqozfR8OXpj6UYGwoKz+3nve9xHZ8f4MRDFib9EF2ZqxdCG7c
XJVd2SDGWRK7I15J69K0nISnPpbhxTEvdvSZkaGPWCyxrbePoy6V+fmvb1zz0PmvDVRe4dmazylC
4hOvw/kfQiCv7Pjozv9ePUOw31K2e0nhIdBuMECuvGjzjZn+zNq7MnrM4qPS1G6JSRn7W/ZfvMYb
qmDDlVFnOYuwovZnXmRZHOLA/Cn/nGFfMmbXTV/38TZVRMFN35FlVTNFHttcHuKwlSfEecv6Ytr1
Z7BsEiJREMI62vEk6Wk9IkHaftHzryEjzirb30cXquzwRy9xfnCR1aYVSb3pDfVNXX9JKB3fdnnK
G4BgrYVlYBpPBgHi3uMdwzE47uMX4waV6b56RV2Atw+xKzjBahddCqHtkEe5UwIJVIhW5ILOpcNr
IcY++9K5CD2JisNcrT4o+xuoSDKVD1HYg8gI11Rwdi8+H3BkVm6hwMQ0bzj2p4oa/7Fp1itEIQQn
ijoX4QREyT7L0hmR0RgfSK6fTQe1QhGUT2onTD6yuXJg6rPTemM2nqckC/ataPsYs4IRrFbu8wJH
ZggDzpoHI1BOEjQEjODXMxoGMRTjoN6SVyu+QHtbxu1idWie9Xbo2hxqad+gYszlTRPRDe8c1E8U
7yNhYmI3WqVLdjpXgKqTzM8wSiQ0HvdXkELg2rISJk/wUGqACsqrou8yspqy9bAPwI30w2qh4N82
QYFo42PvAUypsrRmWmDEyJI10bE3Ll2I8srKA8e6NwwE3KbereAEeaSpw7k2xuGvHBc3H4OJ/TSS
075IWzVpfADf3zIJpxZW2CouS5BpAgl5cZhOfXI1eCiuwsgXRSZcBCWR4AXNSsuXCbkhMFGAGynz
7eQq7KgxDBSI4PuKztDBow2J8NrrlTjplZI/UyRWm57nbdnEnEQxLW0ncxCdDTO65TXVdVT5V1Gm
KFOsrfm3nMMKT/B0fZxWIOPCytWH5Wn0OM9UGphn6zB42g3ntZrpILLpHFaYgt/TR3RK6xJX97MS
oOH8GJ5KDGmvvMinzs7Ucgq+Dw/KodoVEE/mDfSpW6Vf7OpB6nxC2zddxEok/vvKRWQsQktTC5ys
OPIJHeXRxNTx7BhZJz5bVT6FqKTYx6QgBacBLkHkBGusYpi+TGhFku1P/w5AcBNJPCojyKywTWmK
ForZBcg+AuUkxDZSLTRYUs9YNnvAYBMdXiK8RjWBHGAuws3vFPKtPJIjOAlW5YY0O5CnktXO1ZW5
drWpDEK06qPBxyNE40q849MdwVsoy4hnoxFo8nHwMerIC8/LY+vzEtn+VP6W/0NzMbrYLQvtae/V
r19qO04tgFlG5mqNjyd5PzSIsstt//cGIug4U5VCKk0OAv+AZyMcG6hBVBSEoNNaVk16l0EfpvDG
tJ6d+WDoREnE5m1afZNC0Gor16uh7AHRgnW9WI7LkLph9Njn16FJGBAljRAC0yGS1Jknwhz72KUP
KLetQiLMbkPYimHb2HZDFVwp6mLAsBniiqSaLuunQ5n4bdoc9nWZAhG0a0qqZU77GfUXhXJqMWOg
BO35SBjM9r68SSJoVw4CK7lI+TEutIsrDGR/0djYoMFyCBq0XWKcVk7EPm7vHy30DZGLvfLZTM1C
rTWwdlFuJ4d4cY5a6+SohLRdO8crbDPeJPXXf7eUgvalcWwm5QBMx76xaxcPbipVyELtlqB1SZGk
BTwPILQfzvADNVvULZBvxd7CCY40U6VGGyUIIUnfZPmXqhFKvX2pVd92RvCdchtqi20DoMkCPrUg
DSRPNw/WDW9il3yVeHTdXDFNQXmZrRuaLRKBzKWW5WoBxxaFyTXC+CFKm0tjM0LDt8V6wxHPdqhg
i9omBs7o9QfVY+D+Lbz8yjlicM6R4vba3CRdcdDRYJqoHBWMtrIx21Z2EjyHFkGsfavCX/uaTH1f
sFdnGsOuZilOB93BVm9t6slzc1PQiGGrpmaCU1H4++3FXhKlKXFJKSrmotj/obGc3K8a6oi4KYil
AgdvRromEjo1BUZLZGWMc9ToM+3bqHz/jYVafV8w+dlWU8ma8H0EgqL/ZICsZx+Af+CDOa4ABINf
hkQ3Fcw59Kq2dp05GJvQm1GykttUEdF2+mcFJVh+Pskq3FeE7vRvr1PIK3D+NSd78KRfxtEGFYKj
udHLvnibgQFN946tWw46yoUbShcalsRaVLamKIspNOYOGEjnKpZ56rQcXHURcUDYznKuAIWYajY5
ass61Jo6IbxPckqRvAAV0YPcuzxjQneYbKr6ClBQ9TrOu0bJIKFR3BmD2w4vTe/vL+K271lhCOZa
LKXBHB1ClZhAB1bpOLA/KTiPqmCwiJ4o2ozN0LpC4xKvQqsxqHqW1pAoMnKUUQYYDobpAQfduNR6
ijZpYssoFRFMLFbmBN0NgHNmTL/LL0b3a0xkHBke8oGKTXwzPlrbmzoK1pZI6jC3BRZy+fF6rj/a
/vxTQkk1T4DCAhgVNjbXkvfByqjqtvDf+7XETO8+0uMcV8usVnzVMVH76CiDm8lMc/VW8xMJY30x
1WtfYzbd4gpWMHVMYGBMzgGrGl/A9uSxYSAQNjuSXjt8/yOZEOaVwqo0ZgNi4ZxY4VTdOlISgCnn
q5WHhdukiTsW2U3M0FOYVsZhX0D+9Q8b+SagWDOmT2VnmWCARRYiOvEedD6hqAiow9K25a1wBP9V
hSxRwxk4yh1/NGFBeB6/9oHzepSRPu0LReyaLfiuSNLqXi2hnTZatHml/jSe/x2C4Kw6VCpYKVfH
aDmMEWqx0dGwj7AZz1YLJrgqp2LgUGuBoMTfJ2fwC6O4MfJTUfwO4aqBExISgzr+V8T34tiZ1NDW
a54ZVwIEmCA5sqvaH32eF0+9+XFfsM3N4VN1VA1dGii+eW/JZjfZ0lwgj5xV43Eqi0c1ohhDN5V6
BSGsHRJCEsv0FrJAqbMLV+r41BypnPtmxFrBCP4d/SBJ1qtg8FHMU1J5tnLdkiUKm0+cKwzBqStV
PKdhhteRetRRdaH0feLFjlR9ZR37iWwHxrTU+pciagcv1QwQSXQ1OVCQklPwvakeOXpW4G/QMbl8
CbSAjyfS72sfZ14XBZnf6IpCClLwu3C5RqoOWNpqNG6HrgnCHJNPnd8rR1str+B802JxCmUETn/R
j/xZrfZSn3WucYzuDU9GXYtCROltyUAaiIYUW7XFalM5yoxMmis84y2BHd8bpjtR9M2bBwHwOf4/
hKD+k9PWESYUojZx/JawS2Mx12zRxjRfZbni7Vvz9mF4BSYYQZVh+I1VAGz0xgOfXJz6jeya6INn
z389ho6Ov49JySfYRD2xsVByQPb6YrmK9EeUyX6z6IFkd6bfO/WnfbytLVNlmd+LVGS3xRKKbpId
tFk2OFi1hothCq5U3ltaTTj8zRC5hhFDpDWHadjDa3X+EnBmoOmkn3XXObJDFJjEbX/zPXSNJsRI
yVgm1shAQ1Nb5xffOSDy9T+Xx+Fio6Zr+UxPtaIWUnD9lo2K2VyDtTUYfNef48ZbqFQg123xPLMW
S9D9KlzCtHGwV5oTRNZ5jr7+O10Q1L1ckhhcM/h+NvlZ9zVMgplRDB186fdkEPRbjzEOrsQ4GtBY
/vUckHkNeG0j+CO6NXPrYL1eMMG5110Zz30JPajl2j43qXKtNyAm0/LoXFY2RhQatuSNrUU+DVA7
Jbj4yZLaqq4ALD9MweQ7QfINY2S84U/FM0BWhpF3hKvaOhWsJRV8vWTMaZPHPKaw0i2qLjD0Bq3/
ynNYOW6uGOexkXwMcf4Nh7+CNXmEX90C23jUFHmCnHF/YOw058FAUb1vLKWjmzrGadng5HMMYSkd
vYu1ZMxtr8zPjfqpLSmN5IYpaOQ7AGHpItB0aCEHUDGe0MAwxMILr3WX+4kyiA9UWN44+67hxCWr
7KZRFB1wbXTnYG4yePOiR6utCIXYenh7hyN43I4l46iXwInPzbl7ii4jhsIaYMvLD+yI5+1910FJ
JXjcnk2zoi9Akyd2GqYFraKtz2r7qsa5fh9qK5a8k4xv6ErpMDzwPxoByiU8ZpfHzFOO3IVgeiVZ
G77h1t+BiT43SYYYvdW2V8WPg35XO3eGQRgRoeHiWNOkjHskKLF2SfHn1DwqFMMcuWCCz2VW2Dd5
AYAFs134GA/7PN+BePv3pjuq4FJ9s1dT8LmWYRZlqWawV+XSltdgh9nffmpDBH8waHrSRBaEqdUS
hBbgaR1dayBe3ikQwSfobZcqLAcI2jTxLuFm05dY+7ovyNbpcr1S4hALa8iKWpWwUp1vuaqHbvSj
9Thgmt4F72/+fEI12u9QEr3DFLxCXoGAPeogGEggFbe4RS2IP7igsKv98K49/8a87ffqYAmOYZy7
aS5S2E8/n5bkIE13FsUKu3XceyeU4BCaFkf/lOv3dNfywTj8OSm56b+qT3B4I7QcVEskCzOhIuKk
s46VWtfUAM3rByW7Sbvr5DdKS9/Jxf+ElaMzMdysHHSsHYqCGutpCh/3NZBw2uIos9TU7WXgprSA
+KDDK/lcO76ulp4eftlH2l4sy8K8C9XCMUNQu6FT8y4eSsTYPj3WxR9h2/tWTVEqbzvSNxRB16oM
RDPpCJQ+blyn+FnX1FmBQhA1Te/muqyAIB9zTIfmpZaFp/5Uvs3ILMonHQ1e1F2GguS/r5Rgjnt5
iRe+dCD7LpDxKXBVczt38RT0pjS/wkPysr9ZG1dQqN3bMgpq15dRpCk5EKM69CuluZuX6clpcQdu
mWfO4OXex/svjvANUIhPeK9d5k5lNuaq5efJ1z3l1HQuO8Xfe78+/08pd2pVhSgF7oecIVBhVdlx
0L+pFFsLpfBClNKSsMi7kiuK9JTHhlsuQVRT2U0KRIxS/WzXYQuQRvVT8zKwYxYSZUf/5ezw996I
ldlTH3bynGBvjAasefohuvSoplFRDc5T6f2Jav0jZFIFT5F3WjxGM2RKooeqve2iwKFKv0mZBD9h
lCyvGFfw+jD48iE7hF/ZFR+/mh9wSaIo+fhWf7xfvK2g4DMGq6/i2ubaLWuXVGvu6lB5kqL5c6I4
x7ZJfaUIP+9bFLWIgs+YzHFiTgjICI2GRYEyBOPQhBNht4QNfSjLLqYWz9JYxnG5MbIHyQz2paD8
gsh4pEr5OOQMYoCU6HrxOV1P4elncI4HmMaKCanULZpaN8Er9Jpu9lkKQDm7MmvFTXo3HBdvXyxq
2QTXMM5h1Ic5QAr5FBuXkKoO2vy+pWB8FQZR4z1R0DeGdjVtilPbS5cnNreHpR4P+xJsvZ874KD6
G0LQL1kDMzr4xHHgCvQLsitHyZPP0RkhCXWwuUcFpM1tWcHx31chcADTVSZnOKc03aWbUAc7X3Ut
wWq5fV9egQhBKHfQZeBoALFvON87w9gl6buF/KR0T5Wpkusn6JkSGrGZ9lg/RXmdtTm5EpoCXFtB
VDeDLMgxQ5IwVhJTULusAsXl3OG2MV/ie/WQo+BqeWwO8S3fs/aqIAIHtWdCbFLByq3hNQBxY/pR
a48WmsYTKqtMaLr4vpukzVREfMv68ipKj4NGOCBCBrE7LUlSTe0syCBxvXtUaq+n6hooEcRQVGhV
a6fQBEe6qZKXXH/ZN1Xq+4IzUEELqckKRGiL9qZSpvu6ocrQuLJ+iG9vhmMLzgCU4YXR8EQTKq88
Y77t41OtgL1Ct12L4lPbDt0rMMEVOKGBRlIb66Ua4EHmUyeiI/tzguNJEbupomsSTnAKQzFhbIqN
5QMNLZ9YNp3k+zBQe7c+8zJFjcgEUUZqC44BVQSxrIPmzytnt/6Tt5rGvoOJO27uKn/yoWxU7mlr
+s3alYtcH5MkqYXZcgU5jAc0SfrSoyN7CTpbQ/SJc4ZQzKQPFIrBldJLwT0Y9jRqcQVYG6R4+Bse
UedIxFlCL8VazEazYr2vuZNtHpisuSbeeJs7wz4MluT/KysTiT/6DMVkagITAGv696YaBxeFB8d9
jO0sx5vqi0wfsumAooLf1tVj5zOQcvMZzekfkeRar72g8wn8IgrV1M81fMe6xSLTJqwrZPuAOjid
W2muPFanOf02GC0lH3d1e0iCH1H1OUziAvuVo7Chu9b88tjimfoHHx0yn4rq8C/XU3AlUQ6ygom7
xhgvJrA1nkmursbx2AcYegDln1/AvUrFYSKmOIJHKRKMlHW4ww+XL0V3VDI/L77vS0bYlthyUxZ5
YsU80kdl6qoOXDF5AOTvOnt7JRwm5kXJp1CDFHXU3lgZHnJLEI+aUpBF5VXsfNHa5CruGw/JWioF
wy+Ae9CC5yjHeojTCAq5pCk4Cx4cdpdGulewr+pyrPrnYWagJD/qUUucBvaX9cN8G4xS1mdJgsxD
4jv6pao+728b4fzBdgjJV8fcWbK1Kkuwb92XCQ9RLR6iBve17hAvlUEUNIRAmxfTvx0KaPbe44GR
JgdjEQRa1J+dfO9MKHEcz2N3o+vPrUUVYe8rviXOdSu6qG/qEfsWOQNItT2LF66bhCMmTvEfRt10
S5GYSL1gk4L5wC1aa7wac2dU5NNVavoQuWOCCxk6o3OaFmiGO/gqigzSwHkcQAaB5yjeBSurp30d
oRZR8B6TzCRt5DehOMx8w2CuXXytqOGf3IL+u4VZ4qCEKZOTJOJvebwkigUZHKKOAQlUhRllT4IP
cTqMMDT4s1cEi8W0FleyCJodCkFwFZoTdQztU7jOyzdJZLtsoqIjpQEig6TZdtkYD7AhGSQ0KBEC
22Kg/3QyF1Txx+YY/6JSFCSi4CVyTE3VhxlCVT+0Ox61wA7iLbc4BB8Mj65c3yrhXR0Q4S7ee4nK
6Wq55QfE9Lygzz+5IP6/su1QHOH75zXrVfCV+zP7Oe0Gmbs/FJCn6adcuZ1TGaXkZ7V62TcjQjFe
E08rKNYVXerwl7dMGt0EjVTd/GUfgTDU18PcCqEYWVOnORCs+tSPp7q465fHfQhqvQRfYIXhJA88
CdMZN3X4bbyb3Tx6TKn6C1Lh+N+xEiVTpzYrecCNz3+RqecvRuvqqCTgj5RgeqTYQAj/o4iOwQpZ
nS0JvGp7NZifbSl2Rzt36ymw1GOaXJkKxRFDyih4iqGwO1B/Yi3bw3xQfD7Zy/yU8zeW14SW8Wl/
64h7pSVm1bUQRUlSBPXA+yS8BgbDPDUn/fVWGd3VRCqGK8KOPxdT6pWt5KBCh3CJorujdDBD1bXM
KzsmzhNU8BVbVcsZZBAVz/lUyn9uy8ptpnm8+42R3W/kGgqpDQv8aTrjl64CXKAoui+O5egaN73P
qcCKPyqf2LP9M6/1ys+/sgPQ2rK+53fzcbrL06DMn9IkSKunOD+V9TnqzrFDPR0QfkrMsIMEsdKU
BpDT9FTLV1lI7BilGfz3lUigPKlmk5+WkEcGcUKQlj/q8qtNVcVTMIIHwTW8GAy+ckp2PVe6G5WV
aylBxApqj/bvkGhjey8QyKTmSaogUHoezu1nsDMc5afmT7RA+c6ZTGKQKii4jdGO+yhzINjyBCXk
z2PJwfYxakxGF1kSUHTVRArA0riKrvZrLhyw0ZoQrzwYd/qlRUVyiNe4a1ACWDfKZfQ5P5MtH/Y1
n4hlmnDiiNEMNZZ8++LEX6qjYgQJNT2d0BBNOGRg4nPedBlcVD5cMf04yv6UPWFakrsvCWFPmuAy
TFsbo5w/jYyGL6U34fBz//uUB9T4H7DaIGNpm6TnHnAwohPqpL7LfX2ryG2gS9ovS09+oHnHbS3z
84QpycypiZQXtVP89xV8GzeKnvJ0pWw9hShndCLwFhLaQG2V4DOkZZHRtAuMJHvCbKdZfo6GY2gF
xEpSWyX4DDxrFazghUp4tuR50PoY+9rt4FnH5rBg5H3iG+d9SOI8pQm+I8UM1nri5ylF+zEmXq4m
XtLgGfqRyRQJBnXe+D/SvmM7biXW9ou4FnOYMna3W8myJNsTLkfmnPn1b5fOfe52iSbutSfnDLRM
NKqAXSgUsKFwwFHgpDRjlksQHwbvvzy26q7B4i+vN33q0kDYBT/AY+jCzIpYZkE3b4vo+9Lc1CqV
ut62C1VHG6MBNl2+iVfTe2XEZPH/7sKri8dTzygwgMYX75fvui05JepOF+W4LO7+vv1hMS+SOfBQ
xcHK09cSs5P6UB8HWIrlqK7xmcF+5FP3lD84+UUehyJio3erBIZsvH4uXoEcwyLY2gNrKYtPvUa4
9B8w/yKNg5R0FPQwVSBNPGk+Wm0/hx/k76ieOrGURoqWQ+UTFTBu+95FJAcjwyhJtVpApB7dtOP3
Kvy0v2PMk94GpJfvcxBipInR4SEHC6i+j1In1Af074Av9ktVP+gGUcq57dYXYRyQYGC8ZuQjhOUg
yJ4Kzc/W2zHpkRR9sijGU8oHOAhpzAlMkxUWrihiW0eDIVhNpsFyRaH6q5PsohUHIA3iwv+2aIn8
UTqZVN0P+/c7W8S3BSV9Is8W26Ly3B7ZuAUlYF2GVOssYWk8uWo3ClVRSRBTd+yOXOXE5m8D369l
4klUxVmN16jHhizL3WA9V8q5/5sBe0iQXGRwcKCBtqY12KaPfh4F5olNaO58Ad1Ulr16jB5dJWoC
Ka04SFjT6X9aCCYwVBf1fbpaziykFPKwH75nAxwMaIJRrFoMxSbjsVRiu7HLKbXb7LG2peKAiuF4
/PRzHxkozThkWKt0EXuWemz0e6G4NdW7tSdMgjI5Dg86ITaVQoaIXv0ix0H2rybHY4AmD1k1YdWs
+d3avMR1amedTLg/dSponP+PhtVOOit9EB90Tw/YeTugHdwFmaT1tPjDMQVFgks99W/jmymJEl7v
LZUfy6OnKMOZph4FEUpir6bdayHmSB4W5a/26JccPqsq1/liWnGHp07xpjPvBOotddsGLt/nbjSr
3uki5vYBFqRDiO7RNqdmgG2ulKlahqJbYKnn+861GsXIILdCQin/aWnfEC840vSUULVem4cbZqir
mo6ec5OvUFG0cZLjfmH1CbGv5B+b7pCW93H73P4FKYCFuXm/JHFBVqGYbSyPM5B6qb1aTx8VUSbS
9ZQyPJBiSFKm1xARxrqtqR/L9M6Mn3TMTBue92Fmc3eulOEA1JCnuu1NSJKsmzj0xVjG+yGoS8PG
/zdBHIQOuDhLWoT9ScRPc3W3Vkc1zB2lJqd5blr0lUZM46ubHyo4jCiC16DFp1lwYfJRv4ZURBp6
WvAFzZWsNmBftc0I4Uoih6NNFfe1nkCiHLCWovHAhoPT/SPb0f2VHA5PkzkVMKQNe8VYFlm8Hbvm
UbtlyVLMOfOps3U7p3Mlj0PWMu1R3ahBHkvNMlyNHzOnc8G27QtHikWH0o4vUlGMtrZCa8IZe2Jz
UTFYzRn82anRfMhmlVIXwc3I+6IcX6hijE3RgxAPAWr6IzIa1xTu2vQ2bW7yPLNN+bhvItvSNNC8
6ZIpoRHod6OU0EqsCQVMBN0E/jg9C1Jl18mN3DeIWlx9/rovbtsif4njY9YIFMuxaUFck09BHoLl
I89co5w/Y9yuX6fZMR6+ziHZP8qQ702YZF3EcocJWMuTuRMgdvTxXOqmdwMIJBhZEJ4O1tSlTGbb
0y/iOCBGcBGLGBkNlDRcI32Q28f9VfyDA1wEcDAMG9Hb2HzVR/IVvIXEnTOejCA9xCeltjuqoINa
Pw6MLVNbVG2FQmqgALaqQAQJ/Kk7s5bw/KYmiXw3w9qr/eIwOa/j0DJ7yJtO+YgiQumg3qtujyd8
0Pi2gfCdgpTNoPZKIIfNKiaw1c2EBVXNx1B5KeVTU//rInJoXBaDioZFyFBs4H8YDMH4Lv1qDq8D
miK3eNk3EkolHpRFcOqsCsQN8ilM3i3hyaCa0ygRHHiM+WiBWxfbZHWdXyzybWlUdqma3/c1ocyd
78cWImE0EhmqYF6ifhoCDawz8N/Vm3HjrQOq9pvARH7MsVxIS5QUUKvpvgnFu0J+0LKbvv1aDOBY
VOx/VI4DC5RXdMI6s306Fc+MAyu7MTyMr0HvDuZuU2ONCGjSOeSImmHoZbaUmp76SyUfGU3Vvkbb
kdsvcNI5sIhX9JJWHUQsKxjnVfWQt6avShjNN0SEqO1w9CKKw4lUTPVJ1iCq6r+ns1vMH/v0WDdP
tfVzXyfKJDh8WMK1TVIRgqzkXNcgt/drNbaX2l+i0FGXhTAKapc4qAB/WBGGK2KAakwOnSh9Eoby
675GhO/qHDwU8Zz3E4P0WvxmVGAQa8BBoRD7QwnhAEKOVH1pBxG2LX3AXVQBZRTFqUiI4Du0xbxa
x4Ud7c16EExwrhw6qiObEsFFD9larXHdYakK67ZfXbG+majh2q/p/Z0Ihe/Bjo04y60UasxS55fz
DxkTs9YZ3QzZ11w5D6n8EOU/5SK0pyixF/U5UR6rvnQL0/K76ZBUt0VxYyhDIIFZsgZb8zxiBmYR
vssbxeuswdEmw2njT71auFObB/MsYqA80mB99TETz2mW+Wqf+DK6Yzskj3rFbiPREyPKYQk/4huf
TDVumy7GUk4iSkDZQ9v8Mk83UoNx2KdIC/7Jxvn+7zGflmHIIa1bj6zydD2G9WFfBAF2BrOdq0ud
JSyJrrDb/breS5Nfjtih5EsoU+UvlA1yABSaYySVTI7RfGiik6r8HDIio7NdRnYJgniOyyiWItgE
ZLBrFaYnPBmecio9sCITWYQ/XKl+4bbBgY9Zrcu8smtA7w65rbhNYOFOhck0juhmeJWnCF1IgRwQ
9c20xkLN7A4lgBKGFxWBeo+MrMOqJsNbsiOcHdo77sy3PZmpMRuWCgVjGTUHySH3QxfTDixUZPWo
AKT0I84LPscURUU1J2w9JeVHXT2vVDH5tvWB3N7QLMnCTfF3K8/kSR6qeMR5hHZ69SZE1S71mrGd
LrUuMrgtWharlKxwQHg82OWZzTWLvCQYMDk4Ah2edcrc0sF0M7I8dHurfsnl67z0YUorJYdutWvc
4ekJpLxgNsbrQNAHemFTNdZ/CGYv8rjTpBPKIrdGpBNEDRzAICJ1Ee7hKQrhbI56ZOouug1QF3FM
/SuAQh3PUpUWlnUaEr/snblFRZR0TBriurGN7Bc5XGBpWBpYGhMs42J5kfqxV3826gsmUPkLuoDx
JvE3sHuRxsWYbb6qSi5Bq9js7T5U0ZvXeIL0kM7HfUGUWfL1XU2jmllaQK/8nH1pbrOT4Gnv5e+d
m3xYn0WMywm9niIb3nI3TZQxQUTDUz1u17/v2ZCoaJzI4M5l/H6dz3N0Qx6NW4hxLYI7TyQ0tEfr
AitUlHNkPskqcfQyb+UB8Pr7XASbRqVcKyyvpIK7WzokqJtgyRbqqrbpTddyOGQqTDOMVeZN8ZEB
u3SoJgc3Q8f0s8fQ0Z/2rYFaNQ6jdDVEMnCGNGt+LNNHepIlIYDPNfbpWC4z2/nxW1W48olRDiXe
eIhfrMKbzqVHn41bAHG1gny+cdaLNkKvOACiXGyQfLh99a2bfobd31RKXgvikEhvE2mpGlxqpnqx
M+mnUBNhBaUJB0GtVEvSWmN3avU5Nk5zeC/3h4gaE7cZS1zrwWHPnCnlKlVYsOhZ8mMn80DG86kH
K73kNY9/R2J0LY4Dg34cp2kpYRLG69UzKu8M6omfVIlDg9HIwkJkMszlUB9ZQtHyhsidKtQE/e9G
gjH/38EHvgFOQ0+OObXYKzlsAr19HvQznhDsTLtF7oC4hVJOxWEEavjkqDOwYYb+PsMjuUlGzlsx
xPUecbgQzrJcgAkDNa1nVmGKOc5ndAODR7INSick1NnsB/4lzQRx9u/HQ6hWrbWWkMbidE22q9N4
+KYExRFsiCimYrzBgktK3aqtvpbKxS3GotZDKcJ9czSZdHZ6p3lGwNo+qYhl3xqhHwcUbaJpKmbn
ANPPehCelEOB64H8OLjosXOFe6pYbPe0hTgONubEmLqmg7iqOGjyUY7dLv+4f25QIjjIwKvtgrQb
RCzSw1wd4uq+Xqj08lYAdr0/PE4MTYMsFfYnPqaybbY2I5Bgo0FMt3NNW3NMW1c90U29PCC3bNcB
sIYcgGB+Lwg6mYuNPur83fVQdjiGi2N8yO7SJ6o3Y9ehIY0LLjpBt+qswHIi79Emd2CJ3d+uTVab
67XkEKMRa3EdFGaBqIW0FV85WLdoue8+sfkSsp09dvgfUTG0e3pBKQ5D0j6qOqWBzGn+HPVOaN0m
ysvafiNU29wpTCqzUA4FElONW7tQl+SkD2vWRoOR869tND34DGEdjG6/nmxC3uZeXcnjlnKy2kWX
Oshrlv+Za2ncMprTp8lfHQYf6nuqOWk7KJQsRVFURbVMvhpezIbZSmvUwGiP8Yf5rBwED8/56bPw
wASSOm5695U4Dq/0zpxracVlRBrFk1j0ftxIB6vOg/2l3F7Ji1YcTmXlsBhqDq1S87AIh0Q/7n9/
0wCv1GDyr26KmO0MNk0B319QGSnoka2o75IR1MQZ+eZBieKwCkXwcqbV7K4POp2PH0VHdYab8aCj
IFi08PLxBDZIn8o6UdvEYVSnIIOxqGz9jAVjTRpHHR1rIBZx+/C6WkXOvzBKZc1Q7sz8a3YZWUfs
li9KIDngvg1CT3y/v2nbwcCVPM6/BNxN54bJEx8Quh+PGVpNDU/6PDslZiNgdJ+POVSU0M1Y4Eoo
h1VFqM11i/Ic9PCw2bEFiim1U2rHHhWZbh5qF0FvquKrNqrDDoKkoT3XsfEjFDAO1wTJmJge9EI5
SxNBMkVYCV8jv06okWgyrGffhEGiRmD8Td15pVxgU4yMqXAo0UNNGM/ZMUsoew0zoH01PaXZxxhv
jDEF9SwiexNjX8ngHBrMoX2tMNOYnNXvj8pLFmRH4dTf0BN+tyH3Shbn0YNcxnoxvcp6HcOACR3j
geWPFU84Kn/lZFfSOFeu10JqrBTSOhAeSi5ydmgnEI+zA37AU+hRHEPUZnE+je5qFawIiG46VIr2
HcxCthv1QHgytV2cJxttnOQiu0QYj6ObHFbwGGmBgp6M/0UwT8niHNjQwWyss/yZfjN4LD0t34eP
ioPw2qXqmTaPrV97BSb6348VpdVWWWCJwVWWHMHowNJNhb6UCO5qMmWqas7sAG7dIke5CAgRbpA1
Fo8Tsrisw78MqMrr147cPzuXzF9SosjUNG2GTDy4MWIJPXbKG8Fvz4yuGdQZKOpLPLxqRN78czii
ScmlvIDSmosHyrScVznCws7r7SK/yNYHwiApAezvVwGBbg79YLYQEOWv5I6Ky8i8ELytASud6u4E
l5K572kyPwYyXDtDDEuItBQZw4ZAottkNohnqaiUrc3e7nEAgpbQUMkNdq5EaIOu/flQh2DUar3k
Q3fsHevYUxlrajE5DCkrtBSaEbxbS85mdZ4VyglYlLmnEg8fS2YZ/QCDnE5sJB7IA73h0+SjCekQ
evPfnJJXTs3hRzKbYiwM2Key/lDJvoTSVSl5JuxvH6RkvsR8LZUqF0Zo1BU/tNqNc6Sj1KAWH4Xl
a2YGc/fZAndqGr/syyV26rW37Mrsu84MxTKDbuZ6iPOb0CB2iu30zka9HqVX38+VpEzXV7dSK3tN
/bmOHS17FMaz1qiEoVO6cBghW5WpVQyl6tyfxgdxIVKu1PfZ3690abUxlbII3x8XvzQ/adOHf9sL
LqzQ0Fm/zMwEYuP9pH6TTeL7BN68RtdXv3+R1j4X2Z2gEn5Oy32SP4Q9ZcaEY0qc5w9NlZRiCBnD
qXcVn71rau+1m9ljJ7v+fn/BKOPiUCCZlEjKRRgviI/ctHscurvE+lLknwWRoKygtp6DADMdeiNk
57pmfB3br2Xm7WtChJQy/zA7JKbYZQlzf++/uYAKHnTO/xHbGJga/3VfHmEKbyg4Qr2MeqaP2X01
xBzDjh/z7B9lMFO5MjdpleRmESCjFP0Ed98Jc2zk1tlXZDt7dQFnmXP6QpeafmFOIxzKY4vxpCdG
1Jd2TjQ4+h3jBBe+/12Up+PExvgAXeNHiojDHKaFhnYgJfXL9JhSLXzb1nb5PmfXy1zUSaeiWWfI
keHOJntMS39/3SgRnEFrYSEpUg8RRueloDBWhL96AZN/KcHXquWTIIW10YDTqAyK6GRlwb4Gf3CZ
iwAuEFbAA4GBEdiF1h3QGIH0HiaH5O+qY46HQyrpS6wXX7IWqq0WiRFwbYy+pP19Re3HtkNelOHM
OE0GS+lLKCMxWiGw84NI5jjSU5g2kxlXu8L0vHLKvOgGC8OfAWQzRkoOt4XQ21X5BA4N0bQH62Xp
PWMwbWKr2K9/GwVctGPaX0nVEyOrRQXWFqrv2Hzrxold+V74genC/z2V/02NkHalJhfy4g4WS5qM
5YzKoNZPEUVUw9xjTyHumKvqoR5mBd9XAw28p/+/HZmigGA/c08MBwRZPxtajZSr0+Al3k0N7ZSr
9QdpEE7dQNFJbifzrtaMg4SyzwxdNpgJ3tUJLpa1n3hs9JioOPEB5dk+1b1J+BRfN1Zl1lTlbJP6
9miYvjgSCEH4FF8optfVuKwmEKgPVwdBqB3NzVGJfuwbNyWFO+b6ZK7AnQHb1jH/KYwOQ/LZoB77
qb3hB5mmyaoKhYClmhz2DM8SrUlQeyVI/diNxzrs60TK42AiavJOB505q1kcE/t1JIWr3eofBuQY
cg8PQtSRSq0i+/sVQkiN1hvdir1SrSjI1k9TLtz1A/WuS0nhYKHUm8JMGYrP6bluAi07DZJHLB3b
7x2f5SmzDRQgL3GErUqeJcyBRfs9sO7YTyD9ZLRjFNJRKnEQoUbytPYCFk6s7nWU1om4zpfExYc0
Bx4acrOJJwYNvf/fgJLK0Qq79hjr+PLOOFIJp21ksNAHh6Iw1ZI5eaapT5gWDHmKeG+ID4ZA2ff2
Jv0S8Ja4qpmVYYYhpGf1ZIDMx/Bm0FVFSAomfzWZS5MvwrhABZTtfSRa0KYpglZ4pwp+Q1XtEwvG
81W1yyjXcoUoGMRsvXCeZyLMpr7PhyeFGdVthfWS+/dW+z5qCajePuguS8ThjdHO6Sy/5rjRkpnm
n3MFj2La+5S6Z217y0UO+/sVzISmkShRga0wpOfRtOMSfIAEAFAiOIzpZi1ZlhEiQvHUYAKk9GxR
hLh/8MeLGlz4gcG+Y6GN2I7O077JHpt3ouLJd2UV5X7k/lXRyJUBcxij91kMbnKIy3WMAZjdIfxW
S0RBPmUBnMvnS2qE8spUsh5V9bRYmDxS3ExDTMSixPbwj2xKahmpZOFki0XJybU7Ga/1cUaUN1BC
OI/X2qbup4G5yyTYxXSjlW6pUZQ7lBAu8GjryhDmBoYWK99z/bOuH6Sc0OMPd6xfhqZyfi+toQUO
TchgaQlGLSWntuGNmMagoFUipAisCSNQORgQkKfO1oGJmz/L4AgYjxXq5Mr0fv+MplaO/f0KBQpL
t+KpBFqa5a2KkW71Q07dTgnAVDkU6Jc1qSLmMmWB4QsNRhWY1KFMieBAYGoyNRzYk4j4wOrwUh/8
5W5y0+SYhRYfUgyk6qj4idofDgiqSUyMJcP+CCNK/bKjYTzU4MYwByLdtlmIfnVk8p36dWlMUf/q
QKPb/Fw8VhgsIG9pSw/m44BW7IQ1SBCHHGXtfMM+RiBNdcrCHCTf5VN/rE6Jp93Op9ErO/vvyKau
lOTJpsRQE7WE2YgsPYjDaCvJ9307JxXiICJfRLyJK5CQoNM7O4jpbdx81NZzY/4U9BdryZ1iem4X
P6PS/swQ3gbBv3BD43DDXKpFl1WsZC1Ftm6cq/SUyO+K+AlUf2b7uK8m4c4ajxqdkVRpDHeu1/sV
FXLJWeqJJyDC1zQOMUxBn0SNYe0IYlpVP9fVj30dtktbLmesxgHGWmNoUcnymJpdMBIAu3hAlsT/
r3HLtCNn/TEdkKjbF7upl6KIhoH/KDJfmYx59OsqTZbhhMmLHj23VMPqJmBcfZ8DDLNYjaaJBOO1
DD4dvufmgyafhpIiGqX04KIHozNKdRZCtH1O0OObTDVX7n9f4d/1s3SZ6rHE94vyR1R/XqPj/j5s
e+qvhcIIrN+PpLzRpX7OIQBzS15HvzgM7gLwY7slyvhIksr9jQE30u/yYjVS8FQDeY1wXrtAKgq3
VSY7n4j3P0oOBwSNsChRLMIA1CKxJcHtQA2s5SdFISIVSg7bwKsj3dATq0zwKOzomNSqSE8qOF1m
zVVLQh/KEDggGJPGMPUF69ZlBym+i3rq5GML8gY5rwyBKXqlyLiqQ2VGENC6LWZMlq75KTyr9viM
+jYHvcyfCMNjhrUnj4sihiTO5x7lzE4N2rEj2Ix8FaOpwHCPmQqZr/wVfah2pR+HCLK4xHXcQ15+
njHrVDoIjvAlxvA/1Tbt5JN4CB15JVCOMg4OHfRljONKgswqfZR6bw5VW+wR/P2bbfBP+BpgFml8
2GA2vC/Xm4G6JBO2x7/VI5tpitbKlg6EU8V9HRG/nwKh179f2V48NvGYWxDQeWEwH9eDsdrhATWI
iPW1mhwlTenDYYNsTrEYMV+qxJsmvteoLM9mXHAxtdenwyt1xNRI9ZQdblav+pLcu1oUnrsy+keX
fQ1mr+REjRDpAzMv5c6ybDYoSfAmyc4X2whYnblR21QlLLV0HEpISJXg2RMii/xkKB9l6YmABYb/
O7DAv+MLgzp0kQTcbmLnv/Zk05U/dO7kTseaTGJuJzSutopDhTqdxLjMoI/0ODkMhlBP2dnJefRe
F9CdHvb124xPr+RxiCClmq6XE+TF6dOg3afTizp6uvijzB+jkOJeJDaLf9uf5kwFIRmE6eY7WXkW
hL9Jnl2U4R/zh8pCZZyM76uoZZ/j+771uqFyxZWKFimA4Adq1EYnGCo7nMInVt0xgFl2fT87st87
tFFQy8bBQyIubViw2LFcXsIwxhtY7OxbAQEQ/ASNRWxl1SwhoY6rM15x7kB6c86amAruiDOdb6tu
1VWQlJTJcfuPbNnMo/p9DXQbCxeADOvrvlrbt+crg+DQQegTdUlFbFOy2PJDf8YAext0nAZSN0pg
Pah++5C41EMEtV1cIFEUiZDLCtB2wDuYOta28I94zg/TMOYhqSwWOiTZoYtOOXhgEuKeR1kEhws5
rsSCLECJtPkoJJhK82mkghFCBP/00PSZFo41RIio9jTSu0oP7XClJktQrsq3BTWVzjr9sFglmuIC
BV1q+de2AKQ2RxBHkn2FpDzuQqFDpWQsIC96nj8yqociiCs3RXIDk+fywCzdfSMnzI0fnWEMnRqh
rx/BUPVpxKNBTl35mb3unID86AxdLKWseQ2MS4zwaQunkCQn627N5FO0Uh5LIITCjOYqhGhLjMnQ
dWjTzn5+NPDyngVNeOhPbHpQ5jcvEpECpZaPg4i2XaWoHdnyWXdlfUpyKjtJnLAKBwd9O8ZWzpZP
xHRYwx0MBw3+CPfVT6wwyzbvpdvOFYLCT58ongTmpHs7xwUTkVW3apMwuEUbnlTag7bYWiLacWoX
RuYY0YNIMUBszmC4utbwAzREQZirIYG6ciD5bM7j2uJGIyFNXgYkZQYVLvGPGP2KuzrwFhp+ZKE6
m8qcBNNgZ0fGGBk6InG7JjBL5bIToZJMy8zCzVyM7GT1MtTuhtTQ4u0U2OXYUjkI6WdtHFaWxJE/
a68zViIv7+2ZHVtouQo0J/U6dHt/oLQjTJV/5OiXri6jDnJT+EKCEtIXUQ6iOHUG4Wm03u/jFiWM
OeaVp0urmEU1uyQKzQ1rbEQ+UUSD+XqjlO9bY7b3pVGhAM/7XcpKpIUssI4WL3qP/Lldob98XJz1
hOC6cmMvd77vy6SMhYMWDdkLS2cnT1vfzPXJHB/bv3rAubIUDlzSVtFSk8UaMrJKfYsnoughHYgX
ScqnVQ5HCj3tqjCEIr3PTlAUCaz26LArSXwyO2KntgFZ1ySoheuAzp0AWdyratdGeM1LbbPvwNNO
UVX+ATUuIriNEdLZWsUOIqbaeWVuCObUaVL0Q0vOcgZ1ZRB+2TcF9sW3SHyRyO2TULZabGWQWMuu
WZ6LECcoMsBNTQTylBxupzJFDuXEgJzMGtyxP4WG6mltbvcxRU1HSeICRCSCo6UIgbxa65kY7JeA
Ohqz95rH/YX7Qzj1a+X46tlSl0Rd0WJWYMhIiKNTBRJihyWDy6B6oYnBttOAF3kcwnd5qExil7CH
3vSD7EWnKHXlOyNg8vLU29eOsPU3xbRTHSegmYRyg+5q3fouqan31+3o7aIPC7iuYHZKhQhzVGER
jWHEbt8nmj1H1WzHnXCrjVFtj0VMxdyUWuzvVzLH2MxFZYFM3fQU615dvu4vG2F7PP1irYxGPPT4
foh4t6yORh265uqa3Y99OX8AvsvisR9ypYguWGZepNgfzIxxXlmZXofssjQgVVpCgRLPwyg2pRrH
C2ShsvEjy3cXePO4z+3hXPmAqSeVOH+pTeKgYiiWIVpVZhj1jxqtVTJlBaRGHER0UzwkeQgJ/cfF
6TGsCA2SaLbT0BaP6jJ0qP9fd0sVZVHXZV0xMYXO4tM/VVtkfRkmHbhq2F6xV0Pjla0GSdvjvqw3
RzsnSv7dMBKlLRVDBv96jmpaKUzPU1Hao0mdvG9iJE4M57ygk1cxtgpiJh2ilpdKADXhWtuJ+lOa
jx3FxkhpxfltXyi1KoxYwEF9THTMfboJqQEyb1yX04j9hCuPis210YcCGpXWndg8LUKPJP67uqeM
4Y11c3I4z22aoamriqnSPinWozh+3zeAN1cr7vvcgd6sy7C2E/SIshdB/VIvfl+3djrndqg/9NFN
SY1Mp/aGc1ctMudi1SEwRBprPLTogTSnb/tKUZvDOaxuzlLS1ZChxUGo1U4+/Fzq1NWUl305r8yh
v4VDv68en/pZu3EpBAmCJmd02SgPA1WOD4JneMITm9DKIKIELeZggM6YiC+JheTzQUk6KlM/MyWN
Y7cEVoKS5MO+fm/OXE49Dh3CJSvLHkvplGj4FeX4ewymKbsOk0CS2xexqoN9eZRKHEyoXVoaiwKV
9PWYV5IzNIcxpNqY3sI5pxWHDmakSpWWQsoyeyyFwV539MGLf0on0ZUPxVeq1ejt8cskGiDDlAzT
tMQ36eJcHrVSQwubJNkmLvdVUL6UqaMFqp+eIoow7u0VkRPHYQaGZNaayratae3V11AMraKQLHbV
Y4ugycnum7vIl0gq2s3du9KSgxIja8elV6FlesxuFRSvoYr1tj+tSHlFDqNXCcFiRJ2VzCTeeOCV
UA5OFn2cRHHKcL1CPWPpJp6a2uoHLUCSDYXfeDCh6Jk2AflKIIctppCvYYWLpDP3J0z4jSk6CGIV
eUjJ6wZTjyT2/ezcDz/M1Veqp303I1TgkUNO0qmMZYioW69qblSNeHamVOBgo5jzUs5GfN8I79Qe
PTTmIRp/7Ouw7VMgGkOlE5qYFJ6CxtLUbgrLHJNjfMXXzikIA8wYVMuMp7WfKDNjP5k3M0mVwIoh
Y7gRptP9ftwLdTFnsVRjVyCNVRFahs2IkfDyElQjyYi9dSpfi+OsejRUeUpmiFMx7hGTVjAcE6VD
B+O4v4hbG3UthrPlEP04UqVDjDY9GtZBQFVr1T3uy9iE2ysh/GNpq4yRKXUtOyNLGY/prEBEPDJS
v+q+dWKPerZ620AM+LsWyN18ZX0scsGEVqPffJkLR/VmcHO1ra21eJ8rvfgkKCQx9pZPXQvlbB6E
j1HfMAORuhtTfpZnIv1OWATfFQ0agVZYULDooE35lPXpqRXqd0kKNG/Nk5StPl6/v+VmSEDFViQl
gQrGgtUbEkYy/m73Vj9FmARpIPXdZvasHoYFAxpEbyQbkjbX7yKIpw4Wkt4sKsFsUXLB+uHKR6Tn
bkL0WTHOwvFhfBK+E3ZJqMYzB0uIrFs9hETciE+rG79S6+PwchVGKAiGRLd+Xzya/9fEOzNOQzYM
S9R0BQWavy+oYI5iLpQ6DD8tbbO7S6vYtqjauU2/vgjhzxAzLMoFpTIteMeCCQ/h4Y06Pu8vHyWC
czJLMhazjLTWScePoDUZtO8rFV1TIjiXsuR8GEZ0zTta+dnCSIpBme21JuvX3iTKft8R/t0xX5ah
AkVW6+h95SjJcm7i1hUS3U7k7HlawbibxGDc6023CttDodWERWxa/tVmsb9f3SRrFAkLqBZtnVK4
WbVTrRDVTNT32TJffb9XsznPQ+xUPpfB1C1nM6SayTYjziurVriIM7WyKql6rGG1YDaezRgRMdkF
dEvip0FxrNZeXOjnUNmL7bPlau24Y3mUV9RWos4aZ0uX2+U9qiLAXpW/kz8y0irhSJ0t1Fpy57Iw
abPQTZCHnjObZWjk7OO+X1ESOHyYB0trtBUrmQqZnVf3ikG8E2/C3mXJ+JfGta+WYhihQq9/LVuv
Fx9iFDdS828J3+XfF+sk0ftOhhpo1xfnh1S8K6gOSbbWb0KyK0U4eJj1TG6kAkdTVlZeKYCCUO8x
Kke6lRTTX3tpsNNBpGo9No/hK6HsOnLlTGHSltmiQC+WxWfVUkqwen3QHfatgFo+DhNajIszFnZK
5PVN2p6E6rnSibs2ZQccLMwDJi2nBURY0/zDFKSbUI+fc6PyZpJr5+3bx+8Qy/dOJZ0cTaMAm+u8
0VUdJJtO7WF0Kla4QtIrEh6kcpigVOtaFRoUC7NvXXTbUrlMauE4DMjMNW6ahO2N8jMpT8OAi7Xg
GsOHfRPYFqNjjIaI5gGdb+QILasORxVikDv1RusYC3mQ1u80nQgs/4ChFh4HRFEF9zVnCKW8znFV
waR7N3r/+jbg9V8Z92X/PmMcEZS8bdu+yGOKX7nQEiZ1JcSQx5gPktVm9HXWaqOCG7F5dD8Hghvf
jJ/2V5PUkrMKHQHuXOpK67QfB0+KAnDb+qYr3s2FW38BM7tPcb9um+FFTc5MysmSpKmFmqmsO+L4
0BoUO9ofTt2LCO6s0NPVmuUcbrXECGKr95KNW7Ajf8+fsw+sbARzoG2NOD4ItfhnzKRXNHOtodaq
Pk3CzZQ97G8U9X0urlQWY5ZLFfuUY2p6aqJ6U60+7ougbIF/rVT0tFJLFlh2p8FTf+poRTTdwVda
W3F6RyDpArZvpMavjeLnxgnaoPZjyQR6i1efF2+8m99ZTv4cr3aPK3DotD6h4xZ8gHTMBJ2VBb/m
qVJWZR4Uc0F6pFec9lzdDkHyxfoogTE9CzD9R3+/gEqfZkbY2r5rsdyh3CxiP7QKxFrhl6r8VFAd
E2+nvOEouRbAHcCaoQo1wgREXol4WxelJ/WhjSmNvVMIWiC0hac1kt+b0/8j7TqWJLeV7RcxggT9
lqZ8ez8bRmsMSdB78/XvoPWk4qCpgtR3M5ua4OkEMhNAmpOZI0f28+VVXXNdS3Am/cJ1UaWgFa0z
RIECI3SUcjiOYPJ3jJiImtpF68g55QpsKZJmQEwMFXOk+jSlT5dFWTWCpSycGx6VKtRiBbJo23Zf
3kQ3WxkzwVHCPHiMZj7qfQEg23r+vrYE5DwwSUui1A3bubv6ZL/am/hO86bX/nkAE6sobbZqcoRo
qoIqS9Wy+H5jNSV6aU8f4iG3riKkwCiqElfZNqANckEiJzTz1T1TFcWWMZpA1z/NvUqymXYUjwJq
P8bxiYS6c3kJ1y6fZAHAbVnbUbPNayQuJDNxGsnLU+rWstfYN2CTs8o708oEcc91kTSkoiGOavNd
vzkaCiU8HnHCZOntVMoHSkXDYtd3Sj1jcEZVxJqW5aWEt+OveYPZLG54F16hjyN1ap9FYaIDWtMv
L6QQkzMv5H9iE5x/uA149DG5tzfFHb2xvB51rM0+TL8alSSqJRsE0TSi8kl95OpApdkg2aPdGQfJ
abZZ5aAk2FMil3FpguN5W4lqm9a374zJeeO+mm21RyWkW5FX9GmP/5kpiznjhUycM6ZzpQ4hy7MS
vL6NADzOxMnkjWCz2GZ8chwLFE5BEjqWtBkgBTppgxKXxuRI3A7BhdZJwAuLzv4Nm/LUCd5gosXj
dKSoJSUeJMCq8+jU8psWiTwi83iXBOPsWVe7IkhzLN+x9tIOqYUBY5e8yg325EadMAEB2nhiU5hE
9dSrDzKiKZguwkqcDT6sq/WmBGpauKpoz5gWWZMoudVuWPdKuhXxz68u5BmMD+32cZZVA0WKrkRB
/I+5IVbmzdmsEk+gKGuRvIVUfES3ToIaA2Ah1XCwtuYGY3x20XXoyg5mRgo8yKpOapZq4molIxvD
KYcxSJqem4DqMTMrB3PFcD8pTwJ5mPl80o8FCKcfaMzqKkUGSPCNcWIjT+32jvUwuxObJCXs91k9
XnRktwxNx2Qd/sUZ513UkQhpO4qRrw0oEKcNS2+JHkbrzneBw72Mgqoe54ilB0FF5xFfSx0MWt/F
7vTanVQ/2+RXgcjSVldyAcm9lPSpG7VZw0rSfbgbH5IdeyjRZwsTRsbwX9z42c582jkd1VsW85DI
GeL35UUxUxup1WZW71Q6zXQw+gci30amSK5VjTeJhiuxbRoyTzJgjVZcxgbBjcBOMDxAP5h94Kap
jCxR4IY0uqqD6FEhuyFWHttREeR5Vx+gZAHPnS+IsYGnLlJxpl0FmMSgoVhtfrF93W9eZ8wmJjvJ
UwXvz9WSmyUmd+bE1ki7PIDI8p1+M79O/nwifuwrFEnFzjMP7bPsGbt6GwqTsqt+zAR3nUY0HSln
7gLbYjAO6F0U3P7LXWJfBd3Py/Yu+j5nFyhu1fCswPdzQ9sUZbSRpVJwloogOL1MpqK3U02G24qO
mvaj+e+jBJm+n9eIjy63maWEaQQZBlfG+E/UgODWPd+DXt2Xj6Io6ao0FnYCKTVEU/hxC1qqUkw+
Rmn9UFNkaTArE3PiBSamr1nyAoPzwW3Q6gGGvrNaGsTj64dGjx0iqldcf4wtUDjVssPc6rIeKFpw
q2wkx8Swm3kbSJts3z4zQxI5YZFYnK7lmpxSkgKQkmda+9G8t0UjHUS7w+kapkUUo15hdxJ6lbWH
vhN0dq7ens5rxpMzpOlU2gpbsyBAmqTuTyTNnpXBOqqkfJV1UePNqku3bAO6ZjC/zgWmqqhptKxG
GUORhJtOCfdm/jxRfZv+d840ZkMLJM6ral2OksweSKXdXinWN6kYNqqauZH0fNnhrCqBDZogS9Hw
LuFn9pGgzSvNxgoW1HbNdm9RUDX2qeDVun7ZPMPwGwWiokSbByiCdlfvI3QuJ0/5sZ6c3q82w64V
zaZav18s8LidQregLSkl8NQO1e6T3zj5DToGHOOhOiFZ44qHEK+q+gKR37GiL2u1AaKC19wcVE4g
eoivljuRBQR37JntXBAjYUKFHqNvGHfyHoOIB0//F436QjQm8OL+os+VTnu2ZWyUfbfNtsq2O1E8
sv7F7K01LVQVmBWbGmnJfKQGgS4S9LnKjozB74kjvQ5b5ched4aTonj2kTFVa19Iui9AeWI4tS3y
NgCfuFvqodPb1/MoeD2uS6UaiJpYKmhvOY9e9sEw97OOm1l5l5QntXtSpfv/br6qcobgfHgGSuJ2
HgCR13sabJrwvjZEty2mufxFdonBOXHS4WhC8QDiuYoTX4e75JBt0xdMOZx9bEvkiOJ2a5a0wOOL
xWgHKiGVAK+XrmTlJGv7y2u25sWX3+d8QzOPdYs4fePO7bbQvcl8rmq/FHFkrbqgJQznEIbR6MZJ
1mCtN+W+vVWOhem3h9ofvOgo73RQbnq5iJRk9RKxBOVcRJo0KhgkIRvasx0VA6hQDTtRDzGFGkMp
MVnOdDRhMbVAQXjGDVXXjCiuATocPjjmWdFHeuxReOxTP7wRsYoLV5bZ3cIzqWVgBzREF0m/eYYf
3I3HbjNtJo9FgAZn1zmX9WX1ibNcVO7+NycKCIeYkQVPdF9H/ngy3Oan5c13jYqps1mPyZjRYX67
DCvwHoTzHiNo/IYYlX5obb+WrNgP9J9SkPuXQUS2xvmPOZjCuZMBMpu7hn63mpfL3189+JdrxzmP
ebYGaOSHbswbFo8pd92GjRJlpdlCzRBoIl/0VuZ/eVxyN3qKN2OGo37/PdtboFuIRJ3Eq2AgPzEQ
7dcxeILzI1WCUC5NTah95IYIlgReuB0PKOCCW0T+eitYybX4hYqHjm1apmWjh+B3rR8HXa4VYv1Z
5R4e6xvpWrnWnBlr2T/BDYueB6uqccbjQ3aG2ZmRkgGvGjPHbBHVNVqRZTH1+nS0LDC4JezViZiJ
Cgz5rjy1j9mhLvbGPj7Vz+g/Qsiu2cl/tNeg07kRlo2t797fy2mz3xdOpLbtJNIqQLNq7sjN7qw3
09ecam8c06fqj8ubt2rLCzk5t9xJWdX0CsBUc59F4HMKXmYq6lEUgXAXtkCNZstii9nKt12/S9qD
kQp0nunYpf1if8Ji0fpMTWyk2xDsR8JQ2bW7PwkFRaq3fowt1ovzuPE8a1laA0d3jG3YOMxx2G7j
Yewx2nOgGCLPIVJ2ztnKoTmGGJGD0ur0WjWOsvqFh+rCeG3ez+pmHiFRD18hv+Vx6WTddiTHsL+b
6ocvqJqqIeWPtD8aSDlJMCrv/72SlR+N1gLb0cZS3i9jrJ+ICxBOHNUK0npAoB3jMIwD/a5YTnKI
Ntlr57Xv6Q5z20rE3nRPgMr+9E/at0DlPGCLOpcYjGi4T+/InYXyndiPySZzWydHkiTaEcc4xnC9
oDMRIMuXkflzZYyTIaksIE+HeKfsAiSR2RQ3evhSVkY9y8j35QzNGI0SKNk+ykTo9/AwX/f+5HUP
sWd7maAsePWNt0TjnGCDmce1mQONBerg6d1siwnmWxWzthoB1qqFLQTjXKBmB7Ldq4CK57usfTWJ
QO9Xb/WL73PeL1ESawgqfF+p7tIu85r4GCYnJU82Al0QCcL5QIlYwVSaANK2NMAFW99FG8PrOqfx
yKbYRKHbHUWpJhEm5w+rIK1mqwemmt8l2o+q+3VZKNH3OadhgOlSQzoIUSDlm659M0xRFnr9HrjY
Hs5jtHJUaokCBOMugOVWiCe0uLtUj4wrT3RjF+kC5yjwuCtpgKlXbqw9lnbnVOrPNkSgxBTowuqJ
exaKj3Tr5RBEvQycUfWp8hR3x0EYTRdsjcZdkbI6NAgoqJhDYFfa2B+PNc5C1hKDK9mN7YmaswWL
xxM2UWmuR6LidRXarq2f1LR00i51ovbpf9I5nqBJ0aW2j5hOt8GVrF6Tcnf5+6tyoKLVVnUkBmw+
VWN0pCtRpY2u+WgkfhDYsiOruZsMFFNCMoH3+UxzhYAtwjB/o3H6nUitysapIJjkRb1TRl50y8qN
+h3oTpUDo0QLNyVoY4VXJbb/nw7FBTCn62VJ+kjuK+ZXs1MQJz46jhyjaI5g1/Squdk0XQVGJXkz
lY3Xp/Hb5VVeNYEzPG8CBWnUMcshdxohMgguwqa1nbBQBCewCIa3AjOoensETNY9VdkuVhtnFM13
WbU0wzKIrRus4Jop1OJya2lxSWcdGA0StlGOgcOBQIr183YBwfnZNrUwcVpmq4UctI77s3mluIwD
XPKENdbsQP2kGKauy4quENQocGd7a8qK1tpQjPoV/cMfnTghpstliH+z96noQbW6ejYxLLRWKJb1
qdi0UWqpaVBsx7qlihyKoAscBjOhTwItEHiBdHuqSgKEWtMMR8eUUKclBrjIgrl2mgKliz0oAjcp
WIJESe5VX4KHvmKquo5kN2dk2thrWRMUzAnjpe/GO+oVICHyWXya3DZedF940l6JBRHqVa0/w/IR
6tpI9YEMgM177U2R2sFBV4MzWfXgXbbi9Qv9Aomzr0amtAmsHBfBrbUl74kf7Ouj/MB6IGuHHCXq
2HthkkYkHrehNI1Gow3RLwsSb2tb79lQvdgNewekypiBWJ1U92tZT9W2dRQ9MUP/qC1YWHkVyiXq
M1GJFJFTHp2CjrqSIXpOrr5UFiCcvmRFnaPwCnWuQxGCgIC6ZaDY7qQYSITme+hr6Ao2cPWFckbk
g+aZTktcEiFWvzEOJXha+0OB9rfSFd3j1zYNZ51tsUQUEhvs98X6KVOfKSCSwj17Ln0V7M16qvhV
JApMfiRHeGtf4nDeOGlBT2m0zNpf/+yzknzp+b7bRpvhtvWLR+TwvNCrCoEliMTjPHQzx/kodYAN
7Guzu4ul2pEnW3QOMM2+JBx3WwiIls5tApTGZyQZxRYNiy/fZ5d1bOD4FujGmvdaLiWnjVZuJNOs
QRv1m/DaDn3W4KP+0b6Yvn01vVIDcfrxajgKA6SCteQjiLOSBHI+wKlAyld66j0WJY0QJS19DAj+
NUNYUcGmCJLzY8WcDKNtADKnbxmpcOW/orpw+9aO1sWC8rHDjjRo85+BMh0G3wSVS1r68uCSmz+r
eFO6DURNh+t7aFuGQtCkZfLB5qQMzDFG/YHbDqaXVZsuvFfA8kiHLwSqMKATpWSonLflT1HmzmhT
MsAna2BaDLr7cMagYPObgZKXyQ4ExrYa51ug8Rqio2TDKAIspLTDM40RTPe7NkSHt9siT1Z46EEQ
0XisLuRZQL5AtGtsuWptnKl1BUqSoPVmu/W1qAPldCwIeayeqkvxuANumOO5TxMsZnoafLtwwC+w
DQ+SG7tq7VSPslM8DMJYweolc4nKtHfhocvR6u0phIQlJoFda37oJy5If7K9jPeHqKxy1eAWy8mu
hQuwKo0nENxiB2U935Vjvsm13OsV0Ut77UAFgSrqRBTbMhGK+B3GTIK4qlOsZFUV7pieJno7V9em
dhzCp8vecl2gMxLnmuNZ0cFCDiTT2A3jPomRFKtFHnnVgSzE4TyylKmDJbcAmXRH2agefZDu85fS
x1QWt4mc6CA6tf9BFf8Wy2D3h8U+BZjWXoeMm0TbhpCLdd+2ju6PrrwJwWddPUieAg8muMD+gy6e
YTl/PIZSGk2Mh0W9MQ4qMrUSSBOHk3H8F4P+mKp9OlQ10DIZtoFYu8EtaqD1BC0CKFihp/l7vItc
uok25ZGlyPSDfBJXMa+qyhmQ74MsUdgbVSp8smZd55UfD8eB+Je1cd1DLjC4BUTZfNJZLYQaXOmB
tT3EhwS3Y7N2QHL0L4rahYCcz8o6kBsYJoSqvQnVvKlXbOtj4o7uRwzDK/4QCMi+d2HX+L7IKWwI
qXXgyYfhPcO7A6XgBaZGBeiKjDfC2XirgUhtsaCcw8pBTBXFDfBQrLAn/nzE5Ik9S0iDp0DYgraq
kiikRymfItuY/Pi71TUt3HA9sfc+qTYNHY+FXXqCBRRhcBflaOwsM5lZ2AKk8fkGE0MHJ96Gp2yv
+slNt8teZkFFkAiRc8b6YKUToUBEVOaNpmin6/qNQKpVtVisHOeGlQzNsnELDPVG0zE6sduWIKaS
nG4z+6mPqhoRD9b6gwMtD4aGVkHk2Llj08jDakDKkV3qmsqVfZw16H3HgNIa+ZfcL26Ud8tR0Ykj
8s2rbmQBzJZ74Zr1qdDlLOpRX0Wf6ualkm/rXGBl6zt2lo3Tw1Gd275hRib1ry3dz/XT5e0SicDp
oN7ZQ9ar8FKVDMqN+CYKHnr59TLGatkP60n5a4M4teumcJhNgwmxm1wMXmZtUtnPZoMU4B6JmCdx
B+nqsgFONSyVaAZfHNtmsZy21YgTJfgjkl6QsRWItLpuZwC+LDbQVIwK6AAg7ZBHfYOzdS3MFVMd
+qv3A0d2puOg+OaPy7DrYqFsmrC2QJtnZ06tMioJppm76nRdTYdWEpz6ou9zttuM4yQ1FN/PpUMg
fQ/st8t//7qpmjpyUiZqK82PM2xhMUWU1maXEUZXUcfO4E/XrGAeIZ1NgvkcceZOGJlBnETY/rF+
eiyQmegLZL0gRSAlQK69fD96jaPs9PsBtWc1cjGi3oZV7ViAsd8XYDHqEaysVmqXjOntSJIfQak/
N1kkLMNZdbYLIM58K6tTBmWCVB/RP3/esTbYbM+KtDAR2r28eyKpODOWkkjFJHWADfQnwQij6EpT
RBKxb3y6VCwE4jQwnKZITXOs3NDWrWdZ7XGW0p2pl3d6r6JZP5NEJQIiqbjLZzllRZyOkCoNt6F+
bRa3aX5/eeHYLlwQig/xga2z1XWme9kQu0UYOpVOHFW/C0JRpYVAGD7YIJuVrdXMvrr+vq+2tvlK
FYHrWxXGImC1QR7C0PiIOpEyaQxszNMxawykjME0vaP6W9YKXNH6A+SMw4fQ5ULFgM0ImiBnz7Px
Zgx7tXiJgmu7POnmewHGt3lyivYrN6QFKndrj0NpmIkqgyFF9Vr72KZfOc8X32cGvfAMeptQIs/4
Pg2euurOEgVmVhVg8X3uLhSpuSTXqDd0B9T+FUnqDPKtjhkmlxV61UoXKLwzJXnbtwaTIk691DrE
4Y8w0hxivcVhIcBi9vfJeBZYTOLFilmNngUjclR4/9Z7RtrVbaRtuxXdIgVqzQ/8lgf7/112b9CN
Ok5bHdQ8iDRt+jK5v7x6oj3i/GhG62mwZUiUji9k2OnBbfqVBgZtsWicG0W9xoTmLeZGZcmZ832C
l1kWPF6WY7Wbc4nCuU5CzbpRe6iBti17JzgoTuiDehHztq405NaSwEnfFVd/ZhXDheikWN0wED+h
JsSULbzTfteLabaNIQ5AsaXnNzWC7yAkCQ7W9JXaTF3GNAeiIzkJrN9hOlqB8h6hMpeOiqNNKADM
LIcklUDL13RiCcNtWGx1ZhDkgAnLxKuCn12rO6rWeJd3TITCrZldg/tswLgyV0ZNxTRug/JuHC2B
KMz4eYNdiMIHrGish6ahsQPCzJweA9iiH5elWD0algick8aAkmbS0WYHvZuQE9GPBcaz69vsFlx+
gtNuNfy2xCK/738hF4ncTsBqv0vfGZmzgkEBwb7yusIpHqmTeOlPUdGYYJsMzonH0aC3pAamjpRP
+d5VV4nx7fIaMn26tElsExdedYZfoA3qMlwZndjBjTH2bl7+VCXWJdHp28tgwg1jAi/QujFrc135
2DDrIF+xuPZ4aPbjUyjk8VlzC8v9Yr8voOJezhN5giG1nYrw3hXNHjpUTsRfuCcsYTi3EHdGNCsz
JDKQsG1eskyQzVk79Zbf5/wBnWy8bNn3gytGVdkeWfBVnFMX7gznEfoijsywAM646Z4Z17a8N24m
j/GaKW+XtWDVL4ANkSD7rKsGT3cQBhPmFdugbB7Ka9o9Wf95WCwSexjq/vf3OUuVgs4kqJuu3bh/
17L7ur3PdEEV/WokY4nBWWZlFjYWy67dym+99oSH+G7cpcdpw4Ke7ZVYnVffrUtEzlAR0e3stAAi
2UoPrHRfQtV0mbJ4FmqPRE880R5xhioVmdVLCdByJd5GeXNM6bi/rAbMMj55nsU2cQZqybicmBMg
lDwtW1dtbC3dtpFNT5UhYTZ7GNvSsZeCZhZ4IZFsnKonQOpqDcBTdS1174Go4HPVa58F40NCGHPa
maEK/SsT2Y9i06NRuZ8qkRgiGO7wM5RGt2oKMarhfYh+pHLuBKaoDlewSR9aufCiQVSlhVQxkLHy
o3Y/IgdaRLljatts+nFZIUQqzgeF8qrI0iYDWOMPvuKhltnNXOXOxi1f8kTEw/+ABspQtOmzQhjO
c4+NZlQz2yYWMkEFx127Y+0PjCyneVEFyr5+fVDPaJwfLxHvqkIFt9Qh9er99Ivx56Ih+77z0GI5
ePa22KRbaSNYUeaGPtvYGZVTdVOhU40SKvDU79veIX61JW8mjlzcWTAkcZvJjpCycl0t/4bky0mV
XFKHnBGhM5bM/jVEuzErGcFkxhSTEmUv9c03kbcSYfKmkM8KyRiJdG+9D/Iu10q3F1YQso9cWEu+
GpPSMClTAsFI6bLZvtl2QOoEtGUF+A9EO8c25hIYf77gFUpiRh1dBlc0f0VJrh/lt6b9rHWHzEZo
bxSFv9a94nnf2O8LS0+KNGzrGuYwN6+G8nOoBF539aJ5NgB+4m2CMS92Z7A9UiU3b+4U861sN2W2
z4IbYt9dVnyRQnBnS231XaeOAMukU2Aeo+lGTQQWLYLg3AdmcuZRqwMiKkuntO/axnQMYZxcYMD8
rNs5T3FdjoAib5XXD/Iw2Q12xYl5Ke2+E5LxsIW5pHecw8Boj1FpRmiBPrykaYYy+CPyeE4wCiuw
2C3sAhIf1htUtYuSBkjatnpnF87Y1W5acEWyK2fxclkfBGLpnIPoahRrxAbA2npwTPWpGl878lP/
Wvc+7rR/HSo6d/eM2jIhkYL9sp5QqrfTj8He8NRt/owUF4ZMfumBuIDj3ERbKBHIpiBXFhpOEd7V
9AEXbufy4jFNvrRTnGcoQmVAghO+KEUe1XpQpyM1Yo+UsmNZovuGwKp09vvCCxVItuf1DKwhrrd2
P3u2Pfh0FPFBiUTi/EOntFnfMvcaDE9a92RMh8K+n+noaIWo8FxgwXzcaKKDZg9si+gpAxkqCuQi
z3bjU/Q+oTxOfHMX3Wt07qaRhJVkGDEASxDzBRga112FT2zmfXtNdsKwiEg8zmEU0xyGSY2VbDfB
dnxUdvEWIy/YTLz0gHPSN54uK6PgmOKDSlWVt0jzwsBa66nKT5hi9L99n/MUtIzoIBN8n8iPsuXh
+iuwJoErMjgPoSl1PakZtgfj/U6qXGFwUBa+JFa6y42vlHks34zcGTUUud2kA7D6QHNlRXozgurx
8nqtG+z5sc1pG2gVYq2J2J1dVbd4uO1oXXtJIRqSvgJjagqir7YCcnDI9LtfQCV52A5l1rqJcmWP
zzl5i2JRMuPjYcY5ut9AuL1XsjHSsgEgc+oyQw1UR9FRWp2CAkVYWr1iOL+BcXoAI+3TVEvbD8Ik
zc0x2dHyWDkfo2+1PVswsGHFbn6D404KDB2L9LGHbMV8oyKDom4v64Ho++z3hePWTNK2JMD3m2wn
S4bbZ43AMtdiLr+JwHRkAZE1/UCJySBSpO41P/vW/iG/tU7woPxSwQWeXglpKkWbxJ0TbY+OHasG
JGO1Qn2Ck9zZ/ne0V6Nzs9waglSnSMk5c530eo5Lpn80BA+mCU+qpB5pxv91ITmbHWvVVBITqqeg
pDPzE8yEQyVp6MRu8DDhgSbHG9sT+SKRcNxBEZLBkKqECTcdm+Lemq+N4fl/0kH+6dkpgT7FBSAI
qMebY68JzvKVW8NSAflGXpLWVJE6ZrIWRgNr0uvcdI9GjcQDCC7GWN9cFmflxfQbHOchLHvuMd8i
b8HapVzPxXitRD9TXfXrdNxH4PpTJSGjOnOjFzwg39ErqUYbTAEkDFoJDH+qviXSU5zIR6piYmCj
7Ht43j6w/WBqd/+btJwDQUNVnaVM+TU9PqJ48Ao1SJ5hmV5oxk5K9U1gx+5lSJHD59+kvZ1hzkUG
zGJ46hKv0fxg3LfRTUyoV4eqH+bXzRcmz/62q5xLSegsaZRiV5N0PwbHkL4JhBJ4Yn5ykj4ZxlDm
2MPWG3wMyPEIqkk/KPHTO9tLHNHJIjBs/ok62nPc6UxNm/kmrDtnsN+lXsScyFblkmJy3iNIEa3L
G4DQ8JsaBJ5qPBKtdVI7FpxjAmk+PUujNhslG6tXZL8CKULudUOE+XLBFvHP0bFC0ySVoXf5STto
rvUzRpHqdBM+Rjt4X9n5F6X1gpOMf5hWhCSTHWMB/zzJMGP5LtjbqLWr9rnfycKRzuvriJu4rqjg
tOJpyNtM1qt5iIGX7GaSulq5T/P3y6ouwuDPsdzo55okrTtG0duY6ymY8ZqdUomiByIcTvmSSelH
UgAnqsHnT0a/rNCg37f+ZXHWYsRwDX+tGQb+/H7BsQZw0IPPH0q+Z5NMcx2daWBNQo9yOXi9n6Dm
AA/GTFRAcVk8FJz8Dps2Vi5jkByuA9WVHT2OEoqzBTebdfM9S8YdZdNMjEqeIVkYFfkzztHEHXq5
cSTbtp1BG2xBfm4VT1N11MaCVNriHXvZ96GqUzBgVPnPem6cPrgN7D9G+izYsVVDXuCwv2NxJZ3m
vikRekF5MZrr4GxRun9rXrMBJBPm7yQPticq7BNJxt0RTapmal6Bjc8g2o/YCK8nJOrtghzkMBXp
I9uVT053IR1nX2GEWWtNj0p9eZtcM1U03ew0YAw8Kyr9QijL1BZgnJFZGcpiYwVgbb2bhr01Xcuq
4IqxulsL++LeQIqNXg5ZhRZioG40/OyjXwJ1WL8+ndWc/QELdRjyUNY05vTyU71XvWCPplJkhHth
kdpakAeuwtYVRpiOdzGz6QVS3mZ4CrHXY7uRMRIb3BDJNj7J3zEDz8u3omb49YU7o3FqHiVEj4oa
HqJK9rQ4TNlXzHUhDafUMtXGWmfSFPM3afwR5+9x+apKPwXbIxKD02dzqPouZk+Qjs3aY/zL6QOe
kLfqN3mju43lII8jeHavmutCMk6r1UbBqOEIK0eauXW6QbuJZ9uTo/lEafxwWb51P/73LvHNbIzY
Jp50YBkNph/v8uQwaQILWn8BnSG4o6IZlbFSR0CUSlZ7Y6x8xwAVyaFtCcaQ2ZwPFf7D7WWx1vrZ
lrrOD/qz0plOBXuuqjeDT3zzpbhKFZc1tLFQSU2EQx//4SA+i8k5CpQpNarSApHVWpivw3uKiXu2
372Vz0nGRopvrXtRo6VoaTnfUeVzaxQUytnXj1qGzAsqE/qNMl7Povl3AjMwOd+h2UYAS4B082Dt
pc5+KMH84wg2bRUE80w0UwbXqcFn12lERk1PVXRW9l66Z9R0veQab5U3bSzVze9xMdwJk+yrB9YC
lDPwSsqickJ9h9sdokdzoxzjq8RFP1PnGRt5136FqxlTg85C8tZd6HkUqcBj40hjPLLw2mp30ujE
+/g29+k3EUXPui2AugOEteCGRObnd78/dv00RCoBR8+NjmRC5vc7Kjulz/raqht6JcpDiwB5p5L3
5qBJBUaBpCdlw7YxOfTHEdyJ+T2rOxI1zKwH+c4CmpyHiaxq1sq/eOQ1jBmIfXRDNrnbbNhk2WmH
6y+R3cvauuo5F6Dc9VTNO31oTQiJOWuILo5oq/qmiioFV4+CBQjnVOZklGM6YuvG8mpQbuwUw06k
77TRBcKsW97fKmJyjoS2M6FNA2EwrmGT0M6z02l7eb3WAycLWTgXklsgkQplYOiYEt/v4zsTfCCq
jzHXAiTRznA3j5hqoT7KWLTIfOpGrzY3nSw4X1YhQCUEni2MWAWd8O8mlduhlRMJRtyrhj/PyqbU
p+2Uzd7lNVvdFtXAHFfbxEBLvpFYpnNA6xJPhbm6ktsAiYxZsPHrtrOA4BbLtMscbJns1eOne9lP
/MRw7Xt2UDIOqOLBHlwhp7VILHasLS6iVdXTLMAzwR07x0JVTOgbbw0FqRYbHVVsMJt2K6rcWt+w
80pyXj7OZi3oCwsNxC3o+RAQDezGscd4f3nDhMvJKUZN5NbOB4iGHOBHvmF0jB/2E31mfXVwfrf0
CtUEAtBV4TTk0wwb436hjr+vp2WPBp0YN+l06N5nL/EljMClyBg3Xo4J12qBHnfjfvzaeb3A5byG
nAap9UG4yaKGjDQgn5BcdfI/rNO0kTFl2Ki2KRWEBUTCst8XyqNUStWgWheN77MfmXdtvk3Vl8sL
KoLgbKLP7K4M2XpapL4qgnhyUIW3yQxLGExetYTzA5aPHKZZBrpBNi2ifJ0+HhfRxnoM95r3Z03h
FzMqC0DuqMytqorSGPpJutNMHyNySDVRO8q6ESxAuKOxjst0KAzEG9D1oiuwAxAu7AbqRS9N5LGB
DbHX7URBjvXn7QKVs4JpxDzSjsVVLAyki3czqgrma0Z/kyAzJZpsua4ifweLdE719VK3kfiAiGr3
2lSY1zltmjIROOd17UBhEGj/dYvwta2tRQjS15CoS78X5HaWBN5K9H1OCLO0WjrE0HN5uNIan9Kv
nJLa+e/nTHU2xsykjF/Y1L6bhokoP5q6RC/09Z04g3DGOvZBRDAJEdeKOHemyb4H5b4T5+r9ZZ/A
zqTPca0zDHdm9WmGLi92FOfw7Gq9ba3ciTH2MHzLE827jPUPqnwG404rKS5Gqa0ANrjxNRuMrBwj
b7xHwa8XfRM1L4ok446stsFspoDdAJTqNcsOw5S5Vu3rge6OonpYthefFlGXNVWzwNaj8xQESk8m
PY8xHJOmOCaqbaUdCCZZz4lA8VYVe4HDrd+QSHVU28CJddmZsx9zLtihdUFUC82DEMbmY8VtETQF
Bo3jZVP9YA3npoGSx+PQxYKjnf2hnxfsjMMp95C2s5lIwMH4ydk38c9GmezvzWQW6M7M5mNuWNTL
UPUrEHCN2ZjVzPwtIafvGI0QZr0J5NqT3Y/MwoM2OFLj6LMzugOoUaYd7f3uJf7jK8q/QOY2j3Yx
Zmaw12PjswnFDaa5gB/jg9im3FaCFr31jcQcSTw+GM0Yd2i04dBRVZnw8MFd1B5/1kbplvFOEjEU
rpu0fgZiKru4tvRZjGBeDaCy3pX7EhxVw+Ao3zQk8IY9eVEEFiDE43xvlMAv0hh4DcbtxQ4b6xtv
819R5jG2SdPTHy9vm2ghOU3twnYiMwGnSRu+x+Z1m+9s8thIb5dRVn3VYhU5rewpinLrESi9NLu2
ETvRdKpAtErHpygVLOHqwbLA4vRQ1io509mONc3JqK6H6TqYBNq3HilZYHC+N8iHTm9tyKM/dL+q
a3Un+cZJ2f4fadfVHDfObH8Rq0gQDHhlmKQwlmzJ4YXlsGbOmb/+Hmh3PTTEHdxPfnGVS1U8041G
o9HoPr24/a19SHeyORPcyF67k19GKHJJsD6w69iESCpSQeymDyWZa8nyiAwS+mJa1E7x/Uk1MTzd
m5MvqsbPSeIMy8N1U5DpjghRZqpaWU006G76PpQOPyXDLyi+/FQTx3ATn72TRpjcGVxTn+As6jiI
bSOHeCWGS74MGkeG120/k97hjwHy9ZJsKnHE2hIodfICSDCCNki9gd5ZOnWK4Od1XcrsQnAWeOOa
mDVAMHP8GiRfonT/Z98XnAP6qMzFKvH9CFQCJi7Acby7jrCdfr/sJHEAjmYkLRn5bs2Yo4ReMYA9
LHnH/Sxzy9KZlmPwndN4SR27xE0QwU1EAbVozIGLW0b98bnA/LHmJvmJGUnfk0eC24dylGW4pLYv
+A2LZEM0o5PdXb6zzK2/RhiKwyfi6MmB87yTb7IkssQSxVraXCWDUi7YbMhCeNrwLh6Zk4ffYlmT
rESb4iAcrY8MDBYHTttlTj18LgpkPJnkrJKpTxddR27FzCq4PZYOe09+8pkNmIFzG6PMfo+HKpyP
181zO4775Xh1wXP0ERvwJAVAlsBN5Ucl3CWqV1pPeon4JpSFjbLTX+cbfhVtVFBibnNPZaU7EzMg
eanwDs0y1nFCZbJcvv8IFy8CCh4EU5JAjczDDWPapc/KWd+BZtFNeYvO7bAcu588EV/sTf+6XmXm
IjgWGkVhX3C9WoPhlelzs5S+Xkp8i8Q7is9SgamMtOE2OVPqmG2NAu+35LQuzksXfEhdos2t73Ff
od3XpPVKYNS1RFVSoxd8xhSMtqaYEAOTSW9nn9u8jUpobc/2I+ZMyUx+ix2AU/b+G1qLlbVjNOhx
w32UZX3NsY1VM/TyPvH1dpdPt2mogsIGsfZTWEnoD7bzTytkIcmVF7TTS5sjaw77BJ7dnVm4w0fz
lu1xbXH6w1JKiSQ3LRFVHJRYKK3FbeL3HafEKomRecARWj0ryA2Y6dOYSkKeTUNcYQhuS7HnRRs7
FV5f+WJWTxX9cH03be/iFYDgppYg03prBIB5lxw5x7mBMrJv8zm+7fzlmaDGMD73N8V3CSzXzau4
agUreKvagtPXFsBylmJCHeVx2Y8gaip3eH2QnWQyJfKFXLlGC9MFassAWLMEn+38K96iZWrk63BN
HsErlTrYCUq+Tvbd5PH3z9I131Gw2/ZHkMwcrmtv82ReKU+4ElXTPJW6CrCYlvdapvoNaY+Dmp+V
5sefIQleKmdjTScTSKmiPIXp2Dp0UZC8sY4lRrQ418Fk+0nwVr0xTSbjOswj7V3Yjn4+9QcrlMWN
Emtg6u/W0CeVNevc4huGCFv7WTeS0Hc7ML2sj8g8bxexmpQcge5Lh1fu6of4yfamE/rAB7/wwZoj
e83djDZWkIKfMOpeJ8TEcYIH3+aQjfHnSBkssLTaiZMt5Ktt5rMTtESyZNsnzApXcB8VpjUNpANu
fzIfwgPvWkxdBDd81MT/ZziuxPQZX9zVVu50NiWRDrzYrpxiiRx7apyi6xylq9zr5iiDErzG1C5F
DB8F16uDgTE+gZ3UqSbLIV0r0eK24WNsvA1OcxWFer8LlYFUNw4aPAlpM9zvux6Vmr2kdG7bPi4Q
gn30QU/mmuD1WunYQhyiBynefXtzeTTGmT4OKKX4UVZ1+TlqllrirrY33C9ssVYj7nGTwPHMq2wH
T9WXXWaS3fW1kmhQrP2qg8bS6x4apMF7dbSdKQ8dED14f4YiGnu7oD+O8dRseQOKAsfuDon9fB1j
i/LWouZFW6KFa6WSkQXami0XE4T29LSAQazcW34TIg1rRXilJw7nMH9Tae0KWTR4jIWyrAHIlrVf
+Bjyb0MpyRbJTIHvudX2ZU2vUIrTyiWxG9mfw1nWnLm9aX9pzxCWqJuiDGyWMISGLh7B5GUTqUKt
+JgMksDsPzzfBUlYp7zuWV/MEKXr8ViH1EO7V9zBWQwsko7/u+pBdu7zA/B1kHGBFBZIU2tFT7hw
xkR3bYBbQwm2gFbbW83wIV/y544pJ91O/OsmKdOpsGjNpMTR3MAuSKs7s/EuzwaXlMc0/XQdR7KJ
xRb4lhkzSOygUQTzrhIxpw0SxyIf/wyFe8qVCQZ6UAQaL8YD56XTl7nTYfWSSmLoUvMQgpk4SYO5
4Zvp32meaK/ic1B5tUvlZvtJcgOSKE9seLe6Pi9IDuUN480Q3tokdBrZwFAeV16xP1M4p/rFnCtc
epBwa9NjhtInu1GOLEjduk/9RRskB7BMJOHMAhVSkBW8NjSvnw01c+34McZT1HVzkHgkkTuxK8C5
UJbYU/Z8toPHKZPk+2VCCG6iCCdEsLxQUbHPY3LTlPeLLDUo2Z9ikb9WlmwYKCDGPHKMUnUssHzE
Y+1IX/f/I7L95YFMwRVodtp1PSah/NONjsQWxmE52v3fAwR5uoei0O/z9SWSqVC47pTVQKt5BGjZ
G58wi8XRCnAHFKEkRNrOXlzOP1PwDBEaVschAI52njxeU5p4wYdxR3f0Lfw560NerM+NFQxeBosA
XsXLc4bGI2u8bWjhTMOH66qTWLdYlmsG5dJqPPTql4ORPJBK0uq8nXe56Ex83meRYiZoV8B5+31+
IUMo4Vcd8ln5i49NT89W4cqeHfkyXPFClrBMtAsGOoWQqZ2/GOZeR+ZFb39a6h2Yvi3UwP2ZBgU/
rmSsqlAGghtwet+p+7iXEWrJ9pQt3EfJaAxawJ/dxwcMFM4+qH4Gkgfm552nP/QEkQRobg7l26I9
y+TFg5iD8hKHrs5BZbKSSOEmaGkaegj3Wme5gZG/yb1eUITF6tQClbkEKJgl66U6OaBidveWFbpA
CCvE0oXUFd+27fQhaPxEyl6+6X8slOKqFuotLXEQJmLKKZgj5PkWdi6r25L8DMnTdRlkEIJf7acq
tRJ+subx5IBdxE0sN50fr4Nsl2OvBBEcaar2rJtBCIly7MHj5XL0aO15m4qs3HczUFgBCaveL/8m
QObyxtCfGtycR7TnpxVKjd7UlrrCEpa/1Qar7AMIZQ03terbwRcyy4I5Hmm8cjkXDDFlZHVt1loF
lmfAfOUcistRKeXaDr1VndADz55kofgt5RqeEGjlU5smUwaZXiY9YTAX7bzsW7szTgSTEstvaeVf
R+RKugbIFbByBkUSh2loADA5xkjidIdxF6EYQfZyKjFzJtzOqoEFnVYBZhzAhhHkxxqDcudGVvm9
eeqtlov/fSWNkUeW0vPlWli6TyfNbaXTYzdjrhUEl3QFoYVg3J65wsrihg7njubOaD7Xsi0r2UhM
8AuZOddlGwKmH3Mnqj1QWWnBx0Dx7Px43QK2T/KVRIJzyOq4iAMdUJxV1cTjMnusQLbXe9EBFMlg
Dg6/XUeUrZLgJOxSL6yBZ0mrfNdj1E1MZfNwZQiCa2BmkjZVDDtQereYH4fq6boE25e8XzqzxU78
OczVKOcOtUAhahL3t5lFvjV5682YEmgHOgrkK71wbGNygqAbXLZ0B1C17MY+/SNl2q+a82sD49k6
iNot+Do4XDvTuS7sdVO0VcFFBG1np32MY7axz3jILhB2Wfm7vDqMsP3rUNfdhK0KbiJJUhXBONRq
NB56VVyb7a1Wlt69bhy2KjiJfKiSPh+hsaybXZAMHCtDNttOpjLRSZTMUMYcKlNnvwojPypP7YLJ
4ComFSG9cV1p23HkyhgFXxHYVtbrvHB0dAeP10bVbkA9uz0PqN00d/OhGfxlOsnO+u3CgxWu4Dj6
stFIG3HTQ0uI5iFx+MOC22iPBDNoZQ5RuuUErxFVKi5OPElUv5A/Z55lIa9iOiN6DPL34U5W9S8F
FJxIaoPj3EhhjC9nvx/tiO7Elo/NjMdKxOWVH0aS819i/y9x3Opw6eI0TTPKZUxPbXpP7SelkIQ0
Mgghwmiy2g5jfulAY65TImVog+S5aEZfYpTcK/x3YGG/GM9KlKZrRy3n6Y/O03bTEdwQ9/X3cYfV
8pTj2xo0L6b4spZrtHBYaMpP5a78PKjfCB74DPJeIpJMdYLjmJVBtVKelpr3KDbghb2oVT62mJvz
yNvZQjf4mN3JaNG4WV/TI/9RK8nmECTklHErVO5Q5u4kQ+LkdHIG7abTnpf8USLk9rpZID03TVU3
xLLOyhq7lIYK3tlKbZ9H6jHA9dBaptskHG9q1AhEffVdY+Nj0iGSszFuOnvjMXD5Dfw3rmQe6kDr
VDWAooPQNRM0tNnI1Fq1d13W7fW8wAinDepWlw5zvJDLoqe6yUHU/NiB0vg6yOZpY2u6YZs61dDc
87ssRQy+LW2CLE1ya8UfrFmSiJF8X7yhkChklcnw/TT82NO/WPR8/fdvJ8cuAohv2mmmDUpYcC1p
H8z5oU6OfZb7M/0+2ic6PGNAR5H+lTcfr8PKxBJMoI6rMh9ioM5D7FfM3Ju9ubsOsbmzVoIJy2/T
ElOJ0xBsL5E/VnvNOAfDB614DpXCKXVJll4mD//7yqQXtMhUPRjU0XSd1fuEsBp9S6nsnVImkuAs
QsMqKt2C1vryOc38YkSZaoNOYrwfTqqj97JU0vYZudKhEHqY6AqtesyTxhnZPxM/PeV3g+Xoewzz
AuGmWXqyqvbNPbsCFGIOy+4qZikArKsfA+b6Ff2tgTmJ1y1jO7JZoYixRlMFaUWwqZSDvceUsr1+
nzlcpnQnJzbajt9WaIKLMMPcGhMDMoWoEuE1RE6Nonon3ePCwEebE0896Iqjdd51Ma/r8hWdWD3S
1K65tcyTNxDLSRvfQgHpdZDrJvmKPKyzLFMPExi+saA2dQRFWXqyiD9njx15GLNSItNm5P1LlyDB
+H2f5WRUk3zGyundvqT3/XROm68TqBT0qHxLsLaCEvyHNlRL3lZQXxovbh2qD5keeCHrJK0pkj3G
xPsKsrVLV/ETpPW1HfVBBVh/ZG7nm7thcqqn0d6Nsg1w3VsxkYtAV7rQsBeI1ubdw4BxSTt1SKb9
dcuQgQi+g6ZdpPYRQKZ81/R4CullA+YkZxdTBW+B9H1tdRaMr2MvzOrpnX2bxhjJ0e3DnYxdRrad
BKcx5VlpkgpgS4/hRKj4WiaUbcqotmQogrOIa1ZMtQatFSjkcbq4s52wCpizhMYoOSAlCyTeRlq4
2bLIIrB6ZQdbvRmmN1VSXHbQy/KtDsWJjJYZB7BseqeduW2XYClTf1Bn8tFLcZY9l/6HW6cWAwM8
8hiGoDulNFlVhozfSXifo+Ys33IwXFq8UvijDI1/7FXgjjHz/4CJ7/JqhL4NfbR5ZpWXx/FxpBR2
J4PZdngXGOE+F2pBZ7AIMrXkNEZ/ETvya/o8knObyHLFMv2J1PR6T2mV6pyOwefvpLiCc07oCaUN
+W68kfHGyhQo+NexG3NcIKHAYJlvJgVzboCM0vkjouwT+nF9anYe0RPZJXzb7C8a5X9fWeUcj2of
ptBoST8rnJSNyk4OqSL5Jl9BRMxUg4pAnGkXvaNonUifso+1p+zzXZC4sup8mSIFRzuxfiCKDYHU
k7HLzvHe2Ou+vEhJpjfB2fZqMijxi1D9vujvu0n2TM9/5+sdZWOqsmFrtkkEran2WGoFP9vNO/rw
Eii5xfsx8YPC6XzOuJ4XDvMUzgB1/aT6jyP4gixoEGW9M9V0fh76AUaBpSe0utyF+87nY3bCs/QC
LJNUUOVgRW0fUEjax8RZ8BTcqR166CMnzKWU3nwbXdOqcGxVKZstMFzAOvacPa/GCEkTFbaHeafB
SFjlyJ7xt0+wizJFLzzXuFBy4cYycwL2s1Lu56Dyri+ZBETsYcswlAhDTrBidVS7bZ8+qhhAHcXF
j+swMssQe9ja0epSkx8p/ak4st0ERrnpsUeaS/OjU3uQVcRsP9bYv5QndrMpbR0MBt8D3U7b4cE7
2wUe+TGcWjiPbl886Ykja4WVqVLwwywui8mYIGIX3AVh4jTlDZMxNW+fYhexBJ+bFVWdmyHE0vPg
59DU2l07xj/LkEa7hYWKb0Rp86bEyQVS8Cahjo/XPSCb5jxaB6I+SkyDn7xXNpYuOA0bpVkq6wAA
hsPiaO3CEwpkpgfwNP+Qz2fd9vEXaQSPkdlhbkY8ZWaCYT3XVD+xPuXhbQ1equmwhJEzolFWIuCm
YTDNxLBrwwCBiWAYWZPapAwQH7Z+czSR/nxOPOWR+cve2mtfrdAt7tpv2vE6qgxUsJQmLMKM4tXQ
razDRJ9y5dRZshsX/8arlVsJJpiGbjZZN2B6GzaZuV96pHp1L/TZPdKvk9velu/IjYyYRQYpGAtI
mudcXwCJ2RvEo5U2HVKSykiAtt3HSjLBTBJzmJtmBExQuaqredlu+Nh8RIL3oT7W79B+cJQ1SG3u
7BWicLxY+jIPOb9E5NHkleqn2EJqfvkSdx8rUCldtw2ZEoWThRC97rQQWJaeunPR7cggW6dt8zM0
3B4IwyA3IdxOk6a3J071Pil3dfXU68/19P0tUthgRTH41FEiSGGFGKlLah5smG3lLWqsOaFpBW/S
1S8U8YCMzGqOehO31Yx9CHI3Dt5S/sou3xcU1aGgMk14yESTvxr9XPcfi/j5uqK21+ICQbCNV1G0
XmVDqw+AmPTbNvxh6rep/fnPIAQXB+vFycRjlaD/VrLIy9X3VtS7fwYiuLTczjJz7CBHOn2twTJt
sgcS/qEggkuzaULthp8Puv0lT7/V6Gya7dj/M0EEJxYZrNHzEjbFUAM6njo0vMkKifgnXrvmy5oL
DsxSKV7EeK6UBmaAFuoQ53eMnp8m63unbuPeuy7SRnIWvNi6jbSbTinsWQC0a1WtmsjqXfWLfqaY
hjQdgh/VwfCVJ56CU1GUJeXUfe3HfscUfGaqaDXLFaPHU3d1jFz2Mb9rbkyPv56GbvnetKTTOF57
6d8RBZ+DSl5zCWazd6vuk53oDiihXJqfU4Ptk15iihudx7+BiZmRhoUYXJRDpVQhjaNOeEZnaVxg
hBEL7vLI+N6wnnp5MC8g4u+ym3Tplx9II023VY/Oq7CN6ScWDpGTMpM953bZS+xYtuiil8fQvTBO
OqiDfMGdyO33+b7+y/Sm3FG+LC6fjGz2O4mhcVfyu2X/rhXBm+VzRzo1BGbYal/6qLo18tKN5tIZ
ysEPZwMsjsEJrFJ3Y62eKKjAnDgN3DGKjtd/yKYpGEiQUaKhOFhMN6PSp9BANI4yBzRYTuHsRun7
rPCC+bZnkjPi9WaGyCsowSnRutR1IwWUZS1+EYHNPNW+5iY5qEkre4fdXtMVmOCcstJIAAUw7Vzc
oqT7qB0woRlMtOh3193hHo11O/bjui65AK/WFDNGDFMzNbDHCcdHoCfdZFnh4Nbz5GYET3DpqZok
FxkZiHB8tLMd9mMVDW5cvC+nUzOfayld+6ZHWgkirNRi5gSTzYBRpErlIxcy+bluyh73NO7YrulL
WKOoIkU/lDFgdJd9HzxUjvt/TXB91j45gDPdBV2Wnx1iKVnWxj0eprgSUHDzRZyoo9FAQHo3n/jk
h+mgYKi9p6JrKzynO1lH36bpr/AEF1/3GM+BWaLAa36k8Q8afmfauWxy788MUPDraRTkeP6AQkOl
vMlAl9Rq6X6sNAnMxkPLb+oT+T+yYrTtwIahjyewwIMBdrm39nwODApWJdGSbKmoEFlaeWGrA1dd
f2oxdO7Y70N/QACA6fH/jMb8cF2Jmx4RZPoYFQRv9arEcgpxY2IGPAdIFwh6cdvhoKEh0jA47/zh
Otb2RrtgCacAHfAk26cpBrirmEHyzJBvuQ7w8mrzeo9dEASfFKp0StuSI7DsZrDtZz1XdlEUfLKN
8c5UK78jyxemF16vqZLas/8wkws2l34VsRtBUxLLArbeO/qu3wce/WG/52lvef3etlu8YAkuS9fG
JRoKYIU2+aAk+c80iw5zJmtC+Q9zvOAIPiuOcUlUKXB4FWR4SH1ujcWBGyNch6dIjHHj7YBvtQue
4KmqhCl5FgMvOtp74scn0C6gm+P/t9lkShTc1DBnJS0imH7GzuD/yLs9kV0aZBYvuKiBtSFjIeSp
7MWz4vqshYGEcmkj7fGbzsSXTDx+kFBTIAbovc1TARL6UXFw9o/vjL2BLquEOtGdtGJVIpn4vKnk
BulrbhnzSXWpa30r7+K7+cdySu55N0dferKc4/ap8ss2Xmxntb9MRR3KEHSgbpYoIFEJ3YR8nwzM
XlAX/7ob2TYMZhNbUzEHR6R26I0Kg6qHAquWlI66uFMZHCrGvD9DEbyhaRSZkrdAYWD/HL8Xqadl
j9chthfpIojgDrswN2plBsSI3RumzhDKiN9lCPzvq0Uh9tTrCKrhIH7U1Zeyj2QefRPA0olJVRsB
s8hZVoVtielYOORRWk5POgqx7aOWO8EO5Pyo1cdj34xa/f11vW3vqRWq4BrMrAtjZQYqhkUfjUO5
X3ALB+qBwRdVrv1oVE4lO71kogrOoldr2mYzNnKufprIOSCNJLrYtOuLVGIgEyoxRopQ7ilAydIG
KdhERowCi22JS5IIIgYx9ajEU0OgPS34XJG9/r/3/8LjreQQdk6cNSiYbyBH0/ilfZ6Xb5Ll33Q1
KwBh3+hj2xQLnnzBSrnsFIfd5PfgANppj3n20iEXul3qaHJKr81gbIUr7KZimOvaqPgCYYxd8iOY
PlFFd5Toh9IGElvYPmpXWNxYVjt3DjQtanNgjUiW83qRGF0AyEwcSy8+Sy8/XGOvArMVmhBIgPmF
6nkItOQ2+hAf6n38RI8mktl7Gz0cBkYrS+ST2boQSWSR3umoPEQ0Nt9b+jnUb7NBkkyQWYngJJK+
TKo8gJnbVeo0w+iaM5iCwSaWdLIJwNuB2Ep/gm9IWJ3UEd9SnYd26tnP/frO9kx03DicCzCanFaS
v5BsYnGiB0kSNvQBFDjrKNccqk9KUPzvb1G/bWRDuO3EzZhqsfbiZrujojr1HchLPfU76if3oUcf
owf6Z65JnARsFVaTFBm3ekTpWQXe9zGVpCxkihOcRxg0Mxn5ibXkuzZ+N5pfrnunbcs2LQxsMiyN
iXHQqBGjVkceeYXDEePQvuAF6n3ayHppNsXAfVBHpwRehMRZPKWGQYAFBtS4hhU5NPkSW9Ks1aZT
WEEI7o5YQWFTkHj9XRus70w0d6X74JZ8J7scQaSsVmjb560ABZ/XzhgzaJYA5M1knJEAk85v2l0N
NkP0PEluu5vrZOuGRTBZywabxO8OVkmqOosnNGkG4egSo9wlXeP1Zuy9wRxWMMJhqFUBqoIDBrom
Zrh0nH1jCrzS1v3rMNseaIUjmLU9xzmdDYjT+ubJdONTwFPGnPzHRJ1Q9vSG8QlwDitAwTr6rq6W
CS3PbnRrnsYv06G4CSKn+TmBa3A8ZLKCce6tX51QKzjBNqoIA7UwcG1w1VTbg3LKzeLQHVvjjlmo
wU96876uaomr2M4ZrECFYzHLZjMr1JfUEs/1BMfuhG54jBWS86C9cOJfE1A4Ec12HCMj4cZ/0j6p
Lg+led1G6mp4Lu+d5TT55a7Yq4/a+9KPd9LNx+39Gr5wXIbNVM00hqyt8dJfhqIDl2hoccQsGF+K
tu1bLrtPODCb0bBpmgFNOfS+sUtxbWgwwjk9gsFxx46yyg3+uVfC4R2N6swguKUIys3YokVmiV1I
992RzyPW93RHpFxpmz5lBSPocCbZZKYjYJopPDSTemySYLfok8R1bb9irXBE7UVlVcV4qfonOEQL
DHEo0sb0SN4H75uv5Q41xXeyotht/3yBFUljugLzYPLA5j5m8uBjfMWd36VHXqsXuDJusc0DbgUm
+GcdXfQa3kbhOJHvLK2vBpO4TMli2YJnjgtbmWYCgLSY0Y3qNcjLUCIB2XRbKykEt5yUFVNLC7va
anuUuSSmfkIasnAq0s2Vo1XNzxjkeo6dV7Jc9Wb4u0IW/HM3sFyjHcRjxed4ulMLA4UEJ6rLDjjZ
OnE1ry4qaq4u86QBRzOCj5PdL05XGI/XTzfZUgl+mNh5qBNwl7sJagdMAw0VydHAxLc/QxGcxJIE
Ta0oQCGa4dsEU77V+EDrRRK5y4QRnMSSmlpQ8oWZq+9mgcmU4/tCkSZmtlEwV4kxggnH4uQoNYjC
pWnxUpH3meV12hwZvqlFy1Nq2vpPcH3WJ5u0HYYr9J+VGIU4YxrFH7TYrHy0TS37uU3MXRQmKG0w
By2VsWRsW+fl5wm6znWmM5YjCp/MQ7vswbTnxPmHOtq9ZUkvMIKuQeDWpHkALQwqnuyJ4fQ6BiDb
oX8dRiaN4I+rJMTEsQzSzJPfaU4XGQ6SyUP+9TrM9lazdM1AwxzRXtJiq63G6RYHiz8GWeG90j3i
jLn+/c28GlVVy9BsiyIqFnxuFNrUGDN4q/6UPtc1L9Lzcsxzqr183hEcmOz4lhvfGlLwwl2eaWi1
AGQWFU6kfk2yN6zNGkDwwBErwxppfR7nU0zfcoL8q0Z4odNnifK2Aqg1kOBwLWtkpR4DqPmHkiKs
HYZ8lLJv9uhwlKBxvYgRDZYIC4U+H1CpCSZHbCW0WAzL5m0BuZ/v0fsa7IJDiQSRcjRkZSlbpoeZ
lxpGDmiE4p/fvXyTlGWXsQa3ZvsrxVFCdNl1c8thUdQdUgvt6ojRBIREmcs0QV7fDaYDsX8a2YnW
MjqZrdN4jSEY26ijzqWxgYGREY7WB06A14Ou2aVVg2EbXqTKDmGZUILxBUo2FJS2uLU0uzy5z8qb
upEcJ9src9GbYHZjknQjaj2QMlHepTRxpuDxuqnJALiMK6+DlxWQn/CFKdW7QX0KMllvjQxAON2V
fMzUmAAAp6AVenxScwJC9/ndYHrVz/aWc9cnimwDbd1AKNUYrnemqr5qDk4LneZ5XPOqi6x3/5ns
Nd2o79PWVx6IF51krC6bcq4QBevr2qpRdK1EXpw9EUU953PzP3f6a2wtk2BupYW2ApZAprpAd1z5
wQqP121h66BbAwjGpkZWPTILIgTKrUa+9eR5DI4qkZ1Dm650pSnB5LREH4ZOBcy/9TDhke0bJ8W9
u5fYweYOXUEJxjfmYRXXC4dCTZbR3wwJqJ9s2/szvQnhThTHpbHoQIliXyWl0823GXhz8+DhOs5m
GohSAwIZOopGRFreMFJ6TU/gcOhe32lO5lE/2aVucKiJw0kXJ1kgt62/C6Cgvykv6x7UgTA5DLZU
hnu9jr2OPUvEkqEI+hvVxSpoxsW6W75XR14iVZWYVNtijhY9/51y0t505q10KQSPdlLahV4ANAnu
jOisV7vrUsmEEo7wLFYxaL3E96MpdRP7UPTNLh5lM7r4ArwKFC5SiGy8Vo2+8DECykT9gN4P5s3Q
xWBUJ+51aTazAyvTE5/lWdh1KajpQdOOBkn+hqS408O80zEjUfHeQADGXd0vuxOHL2AqwtikEw6N
xptfCMAwED52TYf3OZuhI8Pb8t24k/y6Tglm3vdgANN5uGWCXNR8GPUnifa2Xd5FHtF1J/XS8rKG
l0bZ1FcetXt6RgUgp96UBo+bYC8cS5iIyMDF+/uRPkwMnW06uNP/5mStXUwv9PMjLy7+38cgYZ1W
UMKJYbCyHBBW4hUuO3JGJ1OSo93cRKvv87+vo5OWxkrDRZkQ+3QJukfnaE/TVHLwbV+NVjiCAUzd
0sQIImDde050h6Lkz8OBuQhaUB6ae8kdkTyFbQuGxUHhn4ogn6/hSrC4rjDj1FQR4HfPSXFcLNVB
ilZy+nG/+co5cAv4B0QISeyqUxpe0gjGrecpcEbkVGZ1p4C3e1QlUJvJdIqWIhXvpNQkquDumvFf
DbY+0tu3y4H5HSpEwLbwXkZMsOnzLlBizdVCWjuzaiyWlSdd7ZSz3g9H3awPaZMPgdNXEyYVXN/A
m8tlox1RIxpjr+ayGQUNMoSaOKGqwrjvcjOnzrjY6TdLMYKvf4YlrFozxtYSlCZ/Jf2URJ+T4iOu
ZhJ5NmvWMRcICXNNw21MHGpCDRAgGNbML5h4tMJkx91w0Pf2J/XT4jdu5Nt+9vSmZ4E1qOAtwkIf
wloFqHKoMTpq3+/5aCe7c/mYtmaveLnk9rQZMBloNtCxeVXzVWO/gRqLQOc7oPjEX844r57isq8U
RC013KHsQrh1jqBkzbDQz0MhqRBTdFFaDt2EQHCKH5vp3NmSMlfZ94VNlqCPBUQI+D5jd0n6qZJR
vv2Hvn4JIG6taipVbZoBQL7Ez5PXIRYL/dRVpx3n3geVmcxFbW2slcbESsalCRckrFDCppspeMs8
tZ6B9mdqEx/t9REuYuZqS9BUieHz6iSrHpOJIRy5LZuHSc2AUIT7MNSdZt6nsn7XLbe3VpWwe+qJ
NZHKq/2sqXap+U5tDS9ufKWSNbvKgLiwq7OpNahC+45bGRYDM539bFnu++6hqNLH665u056Jhr3J
DBQYinmnZQq6aOiBpLO9OnwMkw/Xv7+5LKvvC66U1nXW0r5C1WoRunp7rBWM7NR3fwYirL1ajnY/
YqKIW1VeFYBSEnWYBEH4n6EIq5/mWrMoJlQ1aEjUIqvVaGf1LQl1EHP+Wg9h5buxjxuN+69cN1yU
vYFw2lGppIRm07xWIPzvK/NaOtucB74bjfpYxOcm9ksd/COyZuet4Gcti3CpVIs0wOsOlkWL0B0V
fcWbiTPQytW6x4J8vL4428fpSibB8Weg9iEpN7SEOZ03eShb/BZ5wW1ZuOTD392caunJily23fUK
VjgP4j4namhAlexgf+EXZ4xnvqsZuAQ4cRKTn6eSDSteN7XANLJcAeDS+MURPQJ8Xnjifh8alBKo
Hk/hyJggt82FUmoynWivmtaRUS5onWA+2KxOxxanhdPpdeLT2h5dFskuT9se4xea2LzeMNqCPTOH
k8WFowXV2lTrTpTJ8pPberzACOF/a2HU28QgVD+fAy12hvgt1X2YgvKv2kQ6l6GotKUeIIg6+eop
PSQYANNZaB+pMiwV7+mQZ9skSyU2JZI6DGKkXdEYo97p890SfuZjlfIh30u2G/fb4sVmLZzgDKN5
WeJ4gfqQlTLROc2jOnLUHtRdh9g18K/DyRZL8IrJHIdjDtJYNx6+ztnnJJVEqdtqwzMPbk88WS14
qizLqdLkcB41VR/SMvYXy3xqdNAk9a17XZRtj6FrOpjMLMSoYgYxB5n1lNn137kB6oLhoHNSMNXB
FSPuHw8ykunN/bTCE5x90GG4VmQCz8Kk7ng8hLXhBG9glURGFAG3iR4vAxkJwf2qap3WOrcH0pj7
JKH/R9qVNbeNK91fxCquIPnKVZIl747jvLDiZMJ93/nrvwPnuyMa4gh3cp+mZlzDowYajUYvp49j
xqOo21SCFQRjavuuigy5B0QnlLuSNIfY5NVabG/OGYOt+p3GTFpU2tYjfiOnZm/e0CqtMnQpYVbj
Bzavj4gjE1sBrKvqNAsNZMrJDZFem46TsNgMGqJSw1QQGZANwkai0Ps/hSi6pIXTyWDRqKHhCKk1
/hA92qdUjBwnaVOgFR79+8q1SHqxzATa5UswUnL29O7t+vHhfZ+xBLFZBWqmIEUvVc9m9yX7s/cX
0TARCl3d6JJnAOa+FpZxgqlRnno33kk3gttUOJ4GwvviLvG5o8I2z+cKkDmfNUattSG9JuTuRand
WXjoRef6om2qNZEU3ZBl7I3M2jc5D4IAJUQ0mFvEH1NNh9cUT0kbVQeQCqR6PJ6LLYtKZJBgiZIO
cg12dEksBkoEJxN6ENyT6lEDjd4ivHb6zDOnWwqxBmIeGFGiC7LZAij4RuPU7cn84K08jJhV0eGO
Lew/emqaoinruCokw2RVZDDBGZgbClw8ZAHD4K8k3Ze8Knd647D36xqD0YpBNdUuoRhGFaNqerCS
crKypkNW/T3g9XttqSAK6TETzkTgAXfF50M7zUYzzpo62UV1h+Ep1oiLUOG8OTYxwDwhIRuMxAJh
rliStnlVzu1kj4ZLAmIp02HKeMnGS2VAsbkkKxqeHSAtuxjqVhUB5XOckGx8mPsCV17KsW8f8ZfP
G/MZgtmYGgyimZQukEMw/DkiTpTqghVGsV2lYNvWTMltjXCypPmhSCJeAI/ecZfoGOCgSwRryE5w
GLM+1pV8gur5dDYx+v1BPNtwiWc3rg1ISURVM0BUheA1s1uphKleSgYcclo8zZN2AlKc5VF0Gltw
eCSEG7F/WZRFFakSWhmlsWRzvZZpKfRutCv0mxXPqksSRywQ+x9cza7vyqf4SX68bhIv1RGQKLZB
qY2JVC5LxKWVUhekGiCDObd0YfiryohVkOnndZgthZQ1oojgQjFViT1Zkhqoc22Q0Y60xxycaEH8
r+9DyLECoD9gdd82Ta6SYABA0X1FvFOK/nX65/P36Tquvt+hM9UMZHy/SkUr0O/1LLaW/Mf1VdpW
AGw/iNdEWcUj8zPKovZtlwTq+KHWKd7Qyi71KXkLyLbt7CF0Yh7t6+X9BKQVInNtVJEItrdcG+2a
lFalhi5B9LNpv5Ge1029iQTFVsEUAA+Z1bRBDzPZEFPUqZnfe71Bz+mNlO30OONYpi1VQyAdzTZg
9rlkryPmgsitVkx2V5+ENrSW5ev1XdoEMHVw3VBHUmav9GoJTDMmAdo+e8GZ4uy2M2vvOsTlrQcz
gOQVvq7r6oXztQS9kvcYU2OXUpa+Bmmp2hoirkeoTeZkUzLZ4dhyxNrImwEULJcIgKKsQ2VZwBoy
Z4I6YeFk/3flQ+uV+/+uGGbTrtIcFoYXqJp5Qb5f1FlgCBluWmq/zZvkCbQ3mQMuLLt0xl1vOtfX
c8vKgW8aFccwcqbG5pi6SgYVVCxPoIRMrSQsnaV3+vL1OsjWpplEpyuogmaHnYLTJunYV6UI9kzz
SY9NS4rRHizZegBHrB45/t6WEpq6aJro/MOwZXazinqWQ6SjsYDE0qLnnNf7zPs+846Np0EySgkr
NoxPA3k2B/f6Ym1Zg/XvZx+xdUjgn+D7XZbYmbpYZf3QZDtx4joq1GljXQXTMEDfgKcMUVmfv0r0
Xg9k+EIViBUwxZnWsKIlQka8BkUcjR+9/Pv6OySdV4jM2pXKWBlBDNcoMR5jWTrNhvRwffW23J81
ArN6CYmN3qB8W2ZuV0goJKBxRZVpMr4olWJNvVPoPI9r4+20lgopxc93k5mFcRNGwBRhHka/9Ivm
Bp1/jTujc8vcV4kz6xwzyMVk7sMhUvI2noHZhaAXVkHcTe71F0y3mFzEDb3M5qVNNw0FmFxhduH1
QV8+CxkPQ1YRDVtXYTU7FM5h0qXG2TweBuNT9kKfCI0KjD7/qaBepcQAw2nm3IKbFhbGDpSOeHcq
MhsBTeY5TwQdnivyAHS+T3gAsy/axH9Tnmt7/V9nNqEeKzxqUFYO0iQIy2BUI6xf8FqUP9I/yDB8
BqDLugKY22DWlQkA88Hwh2ca71cdhJDRCUEjrTZv1Mm28q0kYnSh1BQQDyoA1Mi+OS5HjItzDYwG
vYXR/chp8JoHuXvGaEY1lstSd0CkfcmCFdmJg/P9UWo/7wjHAm9eVyvxGCulLP8BM0xEr/OQhhKt
ZMao1yj1QFbEUchNg484rw6rb+CAMW/rRVvkZVFwlPv2ccE8FwST5taBn8PB2VpEpA1lECHT2X4o
AvqsJ6UqFZUcadCTh85p9oWX+9VOfZK97L8oD9w4y5KoyPAr8JTXQBT0GSwJSIHmCVxjkpm/SuJy
gBdwg6EenNueByN/hqkwrSPWUkRBgvKLKI0WSY+DysvTbFyUkAWBa02V8U+202M2tSiPOvgvlOSL
JtTKEx4fDu1gzb3sVL7/6zsMcPCjURIDQIlR9iAxq1RAjYed6iOm372I4560b718NIQ7lbyMjX8d
j+oz4wdQhSCIw+HxcZHbGPKgVaYAJfgj2jAJCKri44xm8j53g+akFI/X0bbU8BMcc7zEUW6ytgJc
6w54KoLkMfLmN+FFwGBVkOrxrmeedIxHULeiWNYi4NLiLzH73oLLBXTaQ4uBIfq7Po4ch3rrpboS
T2K9gbAQ67AUE0rfS6eFJF7R2vmLodnE+X3DVMk9Lz6y4ZN+wmQOWzYkRjVPaW/nJUhNfwzdvy83
kT8BMMcMT/xYLggA+v57GSc+ESZvyUF9EZk7jnpsHLZPUIyVEkEmqagC1m+0J4zDKxyMbxtAoxDc
BZZsNS+87Bdv7ZjrOVSaQDaDD9GO8fI1i3lVIRv2/ZNAzPWMjJjZLgkAirR2il7fS9pD2UZ7tNvx
1o5uwz+fZFTTfbaGsaCZy0yhMsVGT9oh8sR76Vt67DGQpPEVXucB5yhL7IS1VjP7dkyoHliiLdv0
Wo483aWkY9Gh5knH0wx60ld+zhSF9QIqjx5mmKIVTqo5hqOC30f50tjBY8oLAW1cLp92jjEdWWPm
bSPS5YyOS2Qeivr7ogkcsTj6x5bzmd1glAvVd111e/OL2j5dP1Ac9WOr9+KuiepAgxBdWFi90Vha
/FC3ziD8vI7zQY52Rfk+lGW1PWGIsr1YAFBSvNXNMRmfurSwZEW+zdMnIYmcAk25hu6My3tcxLYW
pG4lJram3I3ZbGvaQxxjWml3zJfKWtpbpIesLhP3S69bsXKvhCghCG8NrbF7BM/rODxMiWyTXvOq
yC01P4xOSXIjl7VdL6ldDvhIsXBc+a1I0Foj2GhtFCdlh0Q2GtTVt2JU9zryLQosRh1/azV3HEJL
C2QrGm7NNHSury9vHxk7FXXKLCk9oEM8ZMFJa8nDjVb/NcWNdx2Id6o/CqlWG9nFotGWEZAo8Rl1
tjFRfh9irAvaAO95xGc8sejfV2CLIEjKbALMIE8KeZDHpyTeiQgSXReKc5QvfKqlkqWixClL9a9R
XqMqCbPDnq9jfHzk2glgDJS+SMZS9hSkP85RYoXiYI0RapPCyI0SyZqKG0n8Kjb7QTZsAxNliwMG
9k2F7raiF2ctbyNp4OHa72HtVzGP8oSaN3uYNKcYfy5zaHX9L7nZRcZ9loVWVX8psn7PWYZNWARp
DVMBA5fBTmobpB4PgxHLQLSvU7cf2skqzV9heDPLd2r9kJTvacypYqDKfyHpCpLRonbCkC9tBqQU
Pc7abWR+5ci0qT8rAMYn7+feCEDb3dvxl/bL4rSWsgsPHfhyFrvc9/v+qfB5RXVbiUSEWs7ryKhT
t0RBnRrAnIIXSV7sKHsYxGdZ3U0txh4dF0wiSnklNFtve5rVo4kW1JagLOTzeQyaBOzCBFd6Gtl0
8lF5iiS4rpI/OopdfSv8P4gJfgJk7Fo7hqOgyfT1kb9ncF9rzv1HV+lSNc4CMe5XJKhBGQwFBJpm
D+OAO72/m2UnEf4yw1OHs3ddU7Y18QzHaGI8y3NYllg/QzyV4eP0R+7Can8YRexMpZyzHOIIqmyB
XdYKMLD8ughcHWAUjxhFPgYz3RK7d4d95sUvQ27J6PJU3MLvBEvgVNdtP5pWUjGWStYMPZhLSEXb
4WjJW+ymtHvR1g6g3LIx15FjG7fP83+2Cansz2reSHFd1AtElMOTkT1WmE7FC5Nd14SLbNhYd1FV
DRSius0l+EO8rv1tGUAHDj4IWFm2Ml8w8r4wa6rZ2QevdXsSHger/NE0mIgp2QpI4Mhj/ge8qHgL
qmdY5i0YCUj0JBNgB9Pqv0TYqtxO7V6xZ0ez+f06G3Xbn/EYi1TL5jL2OvDCX42zYL4A0mGxR2Oc
CoyS/p28mw4vBMhbWsYoCaFCEuUDs/GCydELRyEcDaQH9dIunZeR/oSV45OZaZqAXh1hkOK2jE4K
+RZLoTUETwV89OsHmicNY5NG3UiWOQDUPN8Z6qswfO87Tq/kP5zgsziMXYoxrbHoZqoVii3c0bdg
dpfbmlt8yW7je9r4zvMct84XQRWeQjAszbgYzNDVA3ytcEJZHEg90mbyiprXM7AJoaPuCUVxtKCG
MUsohBWXfkZDNW2dlR9E3qptf19F3BcZFSRfmUUbzazqO1oDZ4AZZw4rR81erm/95ouF6GcIxpaj
GFJu0xD1WmirCHfoPnDiUzNbs4MnOjoIr6PR9WB1eg3GrFerTUqnYvSlLZq9ZiVDsNPmRnSQ5nMj
RcAbT9sbcuohWuxcB+YsJEvcXZhRmNYigEPFJyicWOJ/33QgQ9n+Xke2GbjC+KCpk1EgWXWlF5fT
8wj2SxDYcbwVehQvVhAVVag7wpDyC07UBKmitjAhiErK21aN9nIiO6Fc28rIyyFurtkKirHjQt3M
qUHrIonyXKDoc+Rp95bZISsAxnCrmZSpYQ7Vy5pdqj2HamsR8/n6xm9qnIlKeXT2ojCRpZWcaqE2
M8onBJbicDk0dWOp2XchOkWgsokjF4V4HGMq03W52KIVJHOiekWIydCjXJ5mA+gc9Dq9UZI7cbQM
x3zpncVN3Eq1+l0DztwpPKAmxXzrb3hx7U0vjax+B3PYol4105HAOP3+HSk6LNKTilKR2SngpvFW
ejMssMJjuSdnzKVW1QFyU76rqbCG9+KGDh7Ovf5dfOWZEp54bAIpVsYC2TLsbOsaPuViFWzpEU1N
YNNNPZ2bpd28wNbiMcehMfS27AR0eNDZypKTH5ab3M5uVEuyRWc4jTv58brqchGZ87FIk5RjvCAQ
f6Tfm72ym3bhS/Ash/+fKAgXhxdD3TzzZ50x6N9XTkfXpMtIauxhGZ6y9GtMeD4p53Cw9bXgViq0
NvjYtdnF69E33Rl1F/bo0GaCJHGuryFPHsazWcbSzHRKEKMZ+7BV0Q2mWf8bAnNFm4HW4vmIFRP0
naZ+61pO1TP3WDHmRImHsWljiNC6kkdXjCgWnaFMQPvf3nS8LmjuuWLMhpRoJAQhHwS6UR8CMH3B
bKABkvL4UPeda6Y4GmEyLy3UkwhDI3xoxISRbqgUeJvvO/eD/PdV5LihHH0wmUSYIguxGeZYzLlr
7Fnuv3V1+f26Qmy+R1aGwqQCr85QqeR5g7mwqD32FC/HtLNhpyZuDMs0o/g5woBjDdU3P6+jbr0W
1qCMrZAnrcErCILVvdZZY1zG9kjCX3orvktj56hpzwvjbd+sKHxGjYwJtgRGL1tRMMckBqudGIje
JNUgLGo0Z9KRhx6ncfbFFk3t+J+JJWeVf13af1jjMzijpLpQicY4fByK8JHOARx24xslF5Js1HRh
oo3p8PKAHHnZxq65k3SUjgLSQFtX78cn0LAesgNvhO22Q04Lyn+vK9vQtZSCpmN0Me3uG106VmTZ
iXvRK8AozrP2mw7YCorR1KYIpTQJAFVou8A4lZVF9LfrO8VbNUYvA3ixZYTuGpSr0pmazY42UvMH
Jv6DlTyvGj34q0PX1vmoigJwBm92+0dtl9ZW9EqpPXOvMFye1eKtHP37Ci5JUEsid1T55Tehu5fR
yMGb1sWDYK4urVTCemogka4gsvu1KZxW5dzG29bwvGjM3TV2cVAKHSCqzp3a2258uL75vO8zJmIk
8dx31CjJ+WIlOuLUHKv3D5fVWQLGDgwknLOGctvNDxOsbe8Lrt6g8Ot3JYXpxDyOJM6usNOJi1k0
5IQumTHrv8QledWM4akcebc+59iwobtQ7zJQvQIGtevOEhRWLu2L4SWpY5SqPpaRNywck7r5sDQN
FG8qonLZZxIIUat01I9R5UMQ3TXkrhY6qxjdP1GJMwxzTjM9GSZFBswsuLLwcwi5tNrUolw+v84I
zNGUSiGMQhF+OjnFi63++s2Cj+t3dn/HmXhUVv9ge86IzEmV6iCS8xky/Sb6LX3E6Yyj/EQTouPO
EDlLyMVjjm0dZI0qzJCwdUeX4IGJJLPq0IclxoiceMX5PMVgDrGcDGNZBkAbh+VUZuV9rus+aMvv
hjLg+NL/cJzPK8kc53pQ8iTJsJI1fF1I5glueAr3v8tTMlvhmY9tA/U33sfEj5UZ1wUpb0RQLEBX
ggfNQ+4RJ83W0d2MkTaDj5d54Jac7aP6d0U/2U6lqCmHWBmofqZPLUK5SnljDF+unzIeBnOxxyQK
zSWHXJXwvZt/dOlrjqD/dQyeGsrM1S61sIRmCRDK74g4hyfchj68PQw2NfcCr7KCJxJjOOY66xRl
Alrntb+aPcaR3M+JVdwofo1Wmxzx4+SkPV8Xkace9Det1EMheUd0etCK5UbCSIhkrOzrCBtzQhA2
PJtdmbEdqjQ3eTzSnXI6LCOtpWipbMaxQLck8erIqkWLPKav14F5ojE2ZESbd68YEK1LX6IhshZS
c/RjC0FHh6RJCR2QgGKeWgb49SY1xrsuDu+UZFfmHOdiyy6tv8/oeN8IeUFKfF9MdiSarRjXVRkj
OsLTPPoh9sCugRg979QcLzpKAktd2P5lAmU8Qe08qNTswv/3LKYyBpOdV42u6krlDEGMqqmAVDnI
h0mWWUbCeZ9uHaQ1AqPUtYSJiFINcYLiRlge1fJu1Dh+5Zb3soZglHpAi2cx07M6C6OVjndLeTC0
x0HY6TKI4/2hfLyuzJumaA3IaLOhDoIQR1i19NeMRqXWN/bLY+9oB82ed7zII28BmQtRl0mDbimA
yZonpA/E2Im81PDmRbgWiLkItUyupQIZLDxnho8i12XXvaoIwWDU0zc+P9Pme3qFxwZhJG0RxGCB
UiT7Cfn1OsWrs5e8xe/cAMa18cVXVbcaHoXSZohzjcsYiSLvA0wpAy7ag4/hrvDQzgYeIEQwHFc8
dj7vdc0xSmxshmToA5Woq2ZIviy/DirHrHJ0g62OQU9FoZc0vDkF37sptmLyQyp5jRqc42UyNmIu
MfO4aiDEGIu3bVWRvYApBrYYFambDXPvdnozWmoky7ck4pld7pYx9qPJhGbRaFoh+JbfKk6h7jCn
3eqd6tas7d+T11Te3F2ufjIWheBw6yF9SSpWtk9vxS+tHSLgLz4ZT6MzfygKj6qRZ1TY9kdDrSaz
/KDl9gK/8Iqn9KScekf11JuotrhdWpxrxmTMiog5V3VOd7V1uyPyGYdgr2KaXe9Eu+SA2ajXTSZP
URkDI2rFog8aFrRYbkftVTcqa1A4h+H6DX3R91gJQSYrdNNi8nUxH8YIg1eIh/i/c10WjkoiOfr5
0kSQXyu1DqduPgiZrXmtHzybdi85A72lfeGo3f9JfdDZcGki433kkYKgPw3yatGjOCS2Ke2m+et1
ubb3CNQMlHMHJQDMHhmhWfRxj5SyUdwnw69+uZV5dZHbEKAsA6+PaoKa7/PKYVyjYYQ9UrAaSJhn
Fe6ghmRW9XJdkH/YoDMMo9tJOHcTbBKul2Nyrzjae/5C7otd46KdzTbew9TmvhfoL7/02s6QzOIp
edarSgVI8wkBDWK1fiNa3U1s96hTzCUrv+8whzyzE593krfV/m9k9lGptHMeRwWQC/LDiH8s5auh
2ooYck7wtn3CrFqMGMIDQmNTaWiGzTE8CzHIDh2+dBZr5IQv6t3iZq7+xit42vZIVmiMBdaLepj0
HGjGS+fkty0GV+Q2SIVmuMIYeO3xvCwuIKOaVQu/QNRhPWp3Ki06gDJw5L3wVwsLnNNGMF6T1PYl
sxKR0dI5iOMqoJH3obfkQ7zDgyLxMHUQb/RD64yoXktcPeE2oHFxGVWVtdxY5BJLm+yzo5g72Vt8
wPRUq8UUkl/KQXbap/GGW6ZHny0XB+QsLevykWhYtCmjqMcA+fPkTh6t6kY50XkQ6LNA7kbkaSwP
krHTehuDJIO+pGgqc/SpxhKn2P2O0idcNoFN47aSkLHRnRFUZdFCQnS94ZUK5g+rLKT/VSgq9OrF
VoeNII00BC0eNK/wpM7KJDtGaSpVUwJSjnde8mHTwKzkYvw/0pVNmdC7WyxuIuXdEH6aqAqc/4Bn
Em/RFQ5d35Vk5aSYiAkDR0HRbX6Lsls//St7T0urPhreuItK7/o9wdswxsZkqiHobYENU+JjIoMe
9qupcBLAPAjGqsxBhwE8CmRSQ1Blmgc9/JUIvI6+bRCQmaA3VwZrCqMSnRgUi6Dj4tab3ZSdsujU
81r5qE24PL1nCEYHoraOk35AcVaMNg0Nk2kiyVKVp056ECZnGh+mieOMbEaqKAMkpieA+IiwJC15
MYSLIauoCxBw34AH0s596RWEtOjCssYfi724qRNzqYO3fYczLmuntHAIFLlX8N44ybbXWtKr4Kog
Y0CBgPWrspX76zrIxWOMVFbmC3QQeKMteaq9z5xhp7ng9vHs3Ak93sjeTV1ZiccYKa0zTKnIANcO
y+wMefSrTpTArsOZV5i2jQSmQwP0eZLIEt9EUkaWRFpQIqU91rlih5KVgouLs3z0914opnxGYS7R
MhGKMCpEZK72xqH1h5v4ZH4HCaGlICuf8ep7tr0EGdM8VJHo6IanQq9sVKFURjHHgBvtkZI3Yk5O
t6OFAKaPkfQ3PN9uew3PcIyFAielHmQJ4CpUtg3fhtTq9C/XV5AHwVgoYVDach4BEQ/o6umcTMi9
ps786yjbTsdq4Zh9UszUGOYFMKBfzo7dERQxp8DBQPGnem+glTq0wRq5uw66abQUBfYDPquus9GR
bojbJK8JJeY+Dm1jifGNpIlWFe/GGSms2NV4iFSKC21cITJmcqmDWpxmDVIKDeVy9Mq+8iZT/NkT
sJ+Au8NKWvWv61Ju6+QKlNHJWZLnQhlhKWVQdKHs8mTa+ku+pweg3ck+r4pjsw9MX+ExSrkkZqCA
fBBn4EDrtUL0W1TIdXa+vudIRpfr2nIyujnpZBImOtYm/mL446N0o6Je225cNP7AZxxfQ7CLcjC3
IVH8TkQQf16MNSVRLCDThB2cm3tT90TxB0cmas8vZFIVVdZNvLQNNswzzGYwSxEA0BOvHjDOxlMe
h0P2Hf/2B9Pn4VGtsJhDJ6W5HMyIVmOmspvoDwuxxPHndXk212sFQc/gyiDGKOoBhQdVvuw9W/xB
4BiO69/HlOPP3zeUZqhB8Ies34y0Wxzbhvbyv0hwMfaTiHHe5gQIgnmaox9iz3EBt02fSgyCcXHw
b1n+9FgoW6lNMcLIeGnd6pnm3EBl/C16p8FEwxP2kV/xyirpybjUsjMmc0a1RNNhaYCp6d8TxTHg
c0LrrJac5JYj3+YFshKPOaSFliYguANUNd7k0W6Wfo080vFNs7qCYPSYmEQFKQEguvBRKw9p+JB0
iJCWfoauZkHjpZp5EjE6vZSFXNV0w0K5PQhRflsnml/WKYeplO7BlT1iB2Po8pyALgAw00jcpvWj
tjp10leDy6zHkYedw5iOcZ7TcUOYwLGbYs+cd0HBMZs8CMatzMisDHUBiAoDc/s3szsOvKnDHCVg
6aLqvG6z9EMJigy960mlW6ZW505KMGpjSkCwF2ZK5IiGxjFxm7Ih5GqCw1GE0WaeV7kwGF1cwpE1
5OdB6y0x94J/TzYNS73CoGZwZUa7KGlE0gJjiF5qEPjjrJY8XqXtCN4KhAq6AgkDg7RdCh+sdRWv
cBKv190KkwKop9CB3ubtumHd3LAVHGODhEzvxDSATnTSF135S+hvY1mzOiJavd5bS+hdh9usZF2v
IWOI5LJJxLnHGs4EI6N1L/HCF3CVDi4GCvLjhZsPj5V0jE2CizwFBdUK2Ze+yq6E0Y8FyEx8yRV3
mf0n1Zlr2RiTlCqVNAg10KDhbX8CTUOu/Yk5Ogt00bO2BFnWZtCO0LyV0SnU6JZQemnEoUbgaAXb
uBa15SiNFWDUmFil4lVgXjUEzM1MbwYyOOb8Jw4EWhkVMIPjKcoma0ijal0RIXIhxoXXToI7lLV7
XfM2DfkKgjF+8gLeZjkDRIP6zyk41ePDIpWgXeGUhmwvHehRQTkOb4Jt/4yVJg6CGAeqnUFKuUTl
U2Pc55Gwp4UbTSh5lS5Z10Xbtn1/Q7J3lDxJSytVgOyX2k1bzSur0O/i8OE6zHYURDvjMFGQtIhG
caL+SufQSrwYBfY04Wo8gWkYB6q9+ZNaK4wO+M9astOCq9YUawwQwNtw+DUae/CDcFaOnsiL230F
wNwaGB/Qy10LiXLQA8XC1yXwBg1ZT/VOiF4XkHZEnJcFb6vYKwTh9RA0ogiwZ9mhCLSbPh6dwYw4
yr7pkK/koj9jfYkYU13NBWAweTHqWquUuTRe1Ke/tnTMxdHF8ZDlDSBKsJiQw1y/R+qXcdzFEobR
Ro9tidwhzyzxxGIuDzMoVVRnYrum+cZcHprkT3YHTbQqGM+JgnDY52XTyFwrg4K4myy4AumtvnG1
5P1PThHtCjZ19J9fTHGW5CRVzeHjgo8fBUu/STzUQR3oGaqfYkff87Jmmzq3AmR0DhXjpjTS4JEU
HrPuNugOQz9wDtK227ICYZYOZ8iQ6wkgNEJKbQNo9xefFipUvvkGDqHrq7ipCSDsljSQ0oMHlTFF
eZ6WXZFIMEWdq5g3S8KJ+FJNutDu1fflz5owhhkI8en39XrXaV/aVLfD+Bi2hV2OX66Lsrk9CABg
BKiMUTrsgOVpIYle06mcpAq9hoz+RAKvG3i5ve0V+xuGpYwT1CoJwrBCBlrwotoxSo7LsH07nOX4
8PxWNmfoZ4wg0zHG9HeEK/6GVHBufeQAEndE2tSXOSWF2yun64auo/ddY/u4lWXRDSGCSPXij/NX
aXpeBM6TaXvVzhCMA1mj0HdGdIsGZ/a9vhuTP1u1MwDjMw5GP8hh/FHhgw4yjIbKnNKW31Kbjtiu
UquweYqwfVT1vyHZnmwMJaimVMOygdvDrp7rQ3hAYyCmE4x3gsPLS3IWkK34zbSgkXWqdm35CAYl
hZe72w7crKRhTmop5GmHoYg0FVTtid3cfeSgcqv8CvLsPQhbDUvf8zti6WcvDcR5ERnPQUDMyxAC
KMZ46F3RLTzzMXrvXDruun3lln5uOq8rIekqr84W7IaaVSOEFA9qZtG6+iS1NQSqX2kjBOU4TR7M
BLFdXhyZt32MWS9MaVi6FsBK8Db3fqtxOpl532e8iMDIMxLT3UvG2BeS0NPD2LtuX7dD76vFY7yG
EkPsxAqsSqjVpsX0/QuGk/uBl1kC0kHxE4+J+R8M4Vk1GJvRiDMxKiqTejJ7q9lHtmRFzqJboS89
mJFd4CVfc4nfeCvJGBIM5JvmuQZq41CFpLWQBGaEDgVV0X2BlX3mrCvnCLBJWEze1qsyBWK0l7x0
p+xyHx1HX2l3pfb2R07MeRPZJm1SVGEe0lmaOSYrjTMyUcFeKXmTvjg3ykUpcJnpuUmAYtQZAouD
L6aiP3WqdX3pOHvF5rxqLS+abIHxkILDWH5XR473wjEXbDFwbaSIkNFT2zQ7dX5oldc2ezH+YKgJ
wY785/o1GduAcLnZRXRIcSdI93qhW2rLGyHHs+4mYx9kBDh6sPTAqXigNegKSFoxanL0JFQVkx+q
J1qCk/P6OXnbwxgMxB+0PKd38mgeRcFPct5QJZ6aMRZCkzRZUFSsXFDdx52IOcSOgJHE15WMB8IY
hKgMs0akI50n5K/it0l5UxNORGBTz1D8geEAoLm/GFnYlNEoCXSAbjkSZ5oCjPiTrDa8N1KOp8cD
YtSgCrNukWUANaH8lDTx81KY/ihIGHrQ+9eXbTtzuhKK2X2dLObSLMASD5OD0pJdc6PBF0sO3B5R
6iNc+BArJEYNCHQgGRqK9BDfBpmFaC9q34QX0MwrKCsM73hGdPsqXCEyOtFrelfLKhCLY7WnvBqR
U+3C42RHOwwlsPWf19eSs20sPUI/zKJcx3gSJESwlfCNCLf4bygW4iWD6J5cWUmWHyGWxjrIZwAt
hnScxaHx46EE36rSPgpVG1mmURD7umybx+u8lBq9HVcuma6QZZAzQKbFL3E+VN1jW+2vQ2zaoRUE
42Mu85wCARBidt8I94TXEbr9ElgB0B+wkiErjVqUqaoPXnmbu9Ou93Qfo3os0L7xi7bom/xykzDY
A5lAE6UJDFqYd1Uq07dUE2Z7qc+OGOmwE1R9Zya9r6njMTXz703Qe8ks+aURcGzI9oad4enfV8Im
aSgkWolLURRPxfSlNl4C9Dhe37Ft34+O3/5/GRlDlem1IIPphWZvRrd9LJ5oLVy8H53GKtzyKbB5
BcrbR+wMyFgrTFGpxIZGD/rmfc53ofJjJI8Kb+o8b+0YSxWmURV2LRRlTGRLW+JbSRf8aRR3nOXj
4TD2KQkMdSHUpZCJM3jq4TcZFIi9JxeDXd3/cnze9jn7ew3Z4vwkjIJFo46s8mQ8EPCiYiSB4Sy+
cEK7CG3YL3yRV/fMkZTt+CZN3FbpAEmFEh5M1T/LAlhyZYPLy8sTjrFToC/vStSwo5TlKGBwSu+D
ecgidzIqJWOYfF4nOw+OsVlKuxRGRddyFk/J/EXX3q6rCO/79O+rUzx1oproBAeMmLcRuHYaTqEE
7/uMlchGpevjGPuyBH7f3cUTL3K5nQE9mwi2u1svk4GUCVaIDmv0Mi/1FV90QNPQck4TxzTIjGkA
DelQ1waWSg0MS+h/VnlskXy0QoPXskmP5RXLLjPmQWn1BGF5LFpypJR0wi1Ido8yxppf33seDGsd
ojCGcwaYfzemmKMCClPNtGQgx2oDrJuUJ7bSTkez/KOZEAja/OeeUJj4NcFwnEojECVtrGpfedGd
YKOGfsJkYj6dGkcRFMYEBOEkanEJgaLkKE/fU7T1UwKDOhs51x/HqLFFGMRENKejhz+XnsXWKopb
ZXKu68B2yfn/kXZdy3HjSvSLWEWC+ZVpgrIsy+GFtfZ6mXPm198DedeiIe50Xa2r9OKpmp4GGo1G
h3M2Kyc4ALxqVVXmP98avdFD+zcHkx5+xB4ujXvzoeFdqvJRP10WS2kmuAVtibtSm7BfVdV+TaUp
0Iv+izlrBKY5tVP88413yzUAjC8xdmrN3VCP3CgsbzsWHtt88C8rREkSnENUFvUiDVCIWZUzreqp
zXUnrqovbUJdCftrhwZz3WCqYogp4FCVmqqx8JxOo/sBXKExCoaaSoTj+4f2VYhg41Iuz8rIIKSd
/tLWICN5OvjF9dbHvQoQLjapRW6o1LkAILjyyTpQFtuueuDgclWMNASZX6NUEiw9zue4DgdMsHaL
w3uGOdInkxzD6zykP7wisGqfgprYpSMxAYz9z2YJhm7kvR6mfLNaT7+rcic86Mfu4/yNQ6ev5zHH
y5Q5Q+lEHnXE/uVx+ipaMP6S2WVk8GHn8Gt6PxysFO1HfJZQPfTP8JKufW+TE4zcLC7tqnAMALXS
ZGrL19ifPRngo2Xjc5I+QwV1cn2Qh+A9x+5VR+GmBGm3YZkcUSvWwKUtP2ascar6QR9kQhB16IS7
cjElY5pVCJrDcxSf9fRYUyTu1IaJCWAgdDZ43WPxGn/0VOCQRkAtxhwOR6TIv0r3VC1pPxuImq+q
6OC9BJ/A7+4xXrUykTm8ZO9ZbSD/oTgI1E+wEqAzcVCK4c8BJ/FUEF6Zb8obI3kVK6YxMi2V2fwi
Nvkql4dhPCUy+ms8PWwcOyZyarunfiNMiAzypGkxYdchyLFvu+EkvS8HtBEgeMpEa0I74rOJgDxf
fDtQvtmPym0L/HNQv9ZueCtT2BT7r2Jb43TeHLZenCifmryNV14E5Nwg0RFjaRzjF2ECkP9BD7Jc
GbcWCQ/Bj+7bXXsVKhy1wWyXWldxw8kH46scgwNW+0vjpZgg/ybfgU5P9xm8yuSQBdbdq2KjrmCm
i77yCUpILvMX6Mnutg6sUxg7eE7KAcc0bqlGpn2r+aWs+IRdmggwzbwUPpWdY46rky1EXxslQbBL
3UhHBVhXvBIOBpyDQhZy9wSgIQbkrzpa53DIfz/cSIbOS6dm3Eg4nQt4ARmayzSwCKlnxTeOSSDH
hJPkN4poIluR/Cdtw60KZNjKCJgUyQqPLG5cY9QLp1hjRy2o0G7PIW9lCRerEmXpMBZIobT5124+
d+wvNpBvyz3L2wrhCm8UMu2lW8oXIV5mAfQIdL2ucV+lzvK9O1WBOjlU3ZFSS7hAR3QrD32IJezN
42igpQ33Gfm+3L1ptnoJZ3mEXrKdYvE63+AUU6W3Hs3I6YLoafGSwUHblPf/X9RbicIZzqq2syYL
esXoHqidvEUngeYa/V+XxRBGL0KHIgSvTUBjQTH71ohMpweP4WUJu5emJYOZCxUaBrJe4eDKayWD
yfZl7TiWdhoUN1Hmy/dT8IKD4g2yI5sORf2+f7RepQq3TNYvhoxSLR7RinLCgPWhSPsrLanuV8mm
yLB389hbFQXXgZmGOI5zCDNuBnTNAxXihLwNRycvAvMLZRr7e/aqmuA1jHzp5TXCI22ROtdq+0Av
39MPvVVIcBZSoaIwhG5lt1Nk4NVKri1/JsyC0kJwFVKq5WqdYM1M3PrgbEsx0rzoLvtTc3grIugS
JEch6tK7gcBWL8FbhHK+SsCBQ6b1rhyB39GBr6s/g1bgGQUvR/sWeVS4s++fXjdL8BzzrEpaUmMl
21FbgkqO5NDLm2KV3URBJ8F/XFTBa3RZbEjgBeavJ84HwTukwycNVAaqq7vtIXTHL/9NopisqtjI
hoFX9JLnscIzUT1mh+ne+HN94KhU7aFYyUIOcbTF3FURrdqUz1jSrPoxSI/6UPmFHZgARiV027/N
fu2dmLeq0taK9R66ge01Bjcx0mRBunrRdXZK7gE20QGJ9bLIfWuxwKKuGQYIYoT9S2s1UyMkaN3Z
+pYB+2RK/ohmKlYjhIjPpi6O1CpNIKRQzoV6Y5u1k5nEnMi/uMRfmoj9Mkq4MmOYYImKXHmWHB8y
Oz+NVuQM9nzVT+Z1H09u1qiPeZYdWnMJJsUkIsZ9O3n9CcIVMHdzlDd8MSsJW2g/1cofaWo4DTXd
+i/Rwasgwf3Pod4W1gJBWh7fy1r11GTKMTXzwrGq6FBqeM37vRZ6U4HKHxjqh075Q7EqQt23S24z
kJeC9gADC5xjjO/7Jvga0amSoCcfc893Chjn1qP6yDEOZC9DJuH/voQEYYL7VrJFtcE+hprYfNWp
j0ZIvHnfXA/C9wueeh30OqpCfH89/xUuGFMgGl/fGAf/fhBWabYCUoM3Ucko4fE85OvsS9EfVbk6
EZ5HSnhd5OX/7UUESYIZZjFwqedZnn3e/ld6ylUc6AAl/ptzAPiwxMrt28FGNcEctSVttSyGanyC
DxAKh/pbDTyj8pEd9XtqROaNMxG0E4IRtkqtkvXQLjX8MbupbVfrqVv7jR8WZAiGHScNi3Vz4Qr9
7O1XQex56h3+dq8PzSdKp7cH+kWgbYEHzLbeuuGuZFPRWRqqIR+y259RwnfpK+dKKTy6RXnfFH9J
E/2xVE5GWCT67OdhfEoxqGwZmptZcIvV/3+l/a6Z6JZNaS1rpkFWB1ROxwwa5EGkj1MgIxjPgsij
kGT+xRhflROtv547ubbV2f+JhQKANvTPJdfdKffzA+Xxd50GgOf+3jexr9G0O0QiI/bNBL+slX+U
qT4wyjLEzkZZnfS8arF+dun038uT5lcH7SQPPicVaw/RB+o0UyoJth8Oa2RqM1QaDSkIp/GQp6N/
OeigRAiuvG4HfUXQjFVbb436Jqu9//b9giuP23BK1hEmwLKrAR03ExFr7LogPhltggPaMkS4nSU0
4tJacFVEyQ3QW7o1aDWiKv/2EcvPzUaGsEamVodZEzHcrR94cqgO2hi538xFKwOgYtwcvJShS1YH
dh3fRqqwciAiHLRMgWZzkD+tXu5FvuUVny0ndBSQu1FEVDy6/C0dJSgpvFWU2C7XtOK+/BQdgauG
xgAewlNl9H2fsFFLiHJzuWTVsEKOdOQj2CCjcmq/OIVO60oelQ3dte5XYeIDJTXHFmEZ1lDtjstw
0qi85K733ny/kN7Qa1kq7Qrf36cKEHz0YxkBQDRDx9U4EAfpbevG7xskPkjmARRaJg8llMjjVfv5
yP6cPnfXLxTGhFcgTpVYS5eVGTzuA2QZvXFYbH8y8qBixLmihPDN24SsQyxZdlVDSJ+Nzph/7qyP
Kgsuux9KBv98IwN5tESTuXuQNOs6idEnaei31fL/4xAJmyO4CM0cQrvCgLKfA4vwmef6eXtr4vYx
IDVQ3ADl5Ccqu8AdwIUTK3LxWnWeAawBbikcPjIw5KJgU+eryzDAF1HPxredD4KCgnuQ17g01gbC
GoSyNfNWDzlyb+xcyR+CwZstZBlyP5NcqpGI2kHBX7QYoEmBPg83KN1V8zmtrnqKII/wEiKugZEV
YwZcANxRpb/KD4tKPDeo7xe8RFfWxZJkMMIhO9bjfVb9v82lv++NJoRZtlx1BpPw+6P0ZM2HaAly
6hxRblsT3hV1HGnLxLdhOQz+4iMb4hkqcuAv5CpfGuoZQ1x+muAbGrnsUKuBSsqH+Xt9KhBpKQWY
G5BX5SM+UUm+nKhNEjxF0cRzYQ3YJCV/asJDReHfEFeFJngIi82A1eXuOyxQJLOfFgYAF+mmiaic
O6WIEDcos13Okw1Fwva2LD4kErU3lADBFURylYzzAk203LN0h7cucM6nEM3GWXvCf1/TYCqUTMEL
aCCfA8cUlFqqPyU5d6r+w+WLgv/oC85ULLPXi7WqOQ9LOvhUdAnpTjsmR6M37+Y+MJrEbd9BLvX7
uRUHB5pai+QEdy1emuVpulWOITh2eNYmctebJKAGOQlPKg4NYGJq6IHrDBWrW5Q3m8hnKXHdEtsk
llHbek77ScUqItqXCl+bqTQXd5WXton/gM19bpToX7EK6PD3OOWNgcz9ST2YZ3acNe+yTVALJriE
FkBtaTVCWAWHVx2T7tjU/mUR1IIJXsFEmUVPS4iIQfQ1tjHQ2Cg+4F0tVFlBehDUR7b4Lo7QfanC
uLHtQ+LaAJZQ0ACQ9sQdt/84Vk0Z4xUGaM2ZcEKBi6VqkzrznVEBimt+KvFIPqKZEPTX3R2a1JQv
l5duX69fAsXYHoiktRkhueYbDZq15IdVPtbR8bKMXaf9qpRYbehARrokDbJpdYJ6eaGEB3tqAES0
OKVJJVX3A/yNMOEaj+NZ7gcZma78WglMxPfrbXVCdO/aZIF5/zrfyBKu89Uu7ETnsnjrGfMTP6lQ
C+tBcdMeBqToncvruGvmG3HCsYVdNFIxQ1ydAlzO7xXC71D7JJzU2kpkc4hhC9lSpn4u1c9aNPjl
GoIpqAU3yn/TRji0VVoo8HSQ1tkf5vF5GagbllJHuMJ1ts4GW2F2fZCOTgDYYrdyOalNOGCimgfa
70xEbrZIuNUZs+WUMX5+I/SWtupjHLeHqe39rDb+424JrqKrLGUOY1iD1DzFSD+iUUS7liiPRNic
GNXLRa5VlsqltONdHhlu32WEe9h1QRpAO0F0DdYLEbdzyGQ1GZpp9pPoRh8NRx9yZ26pKZrd0GQj
RTA3I2wayUghpVcfF+BIW09J75vsj0K+DUcSLnt32TbSBNvrlyVqM/AHwI9HwAMpYyfEdcEJBDhP
CXOY4irpO1PFG7GC+ZVSYdejNCLVGXDY7DwAHcsVJ13n/ohMTFNKChYoLeqMRkFIw4B90DxzImgg
fN1zdjHlWTtOVxQ7z+5b/VW9NyhpbNFVKYPApPpr1m+sPEjak7U+psRTcP8a3ggS3pppGtaLCefk
y2cAg3jxB2DF3+r+6CsY8nnheb/sC4kjIKKkhYCwbtIF5pKqsaOVg2PLp5HMwO6GfRuthOtqtBtk
v2csX8E0Rx/Dh6apWietl8OcWt+zUnXDPLrPY9BGxvNpKFLCIxP2YvLPN2FnO6RDbPEj2JWPc+bp
VMM09f3C/TWW9jBnBb5/kDvfRrNSaTPv8kbthxebNRTcyIpZ+X6OIWPm7GEeB1dXMSsF1oKjTDXm
ES5LBEdCNnQ2Q2NAVSH2TfWuYomjZUCmvDeZZ5Z/XNaMMkHBdaxdVegZg3EMqyNr94z5MjteFkEe
K8Fh1MmcMSXC4vUYwECBzgfcyJfvs2ue+wOmEag3PKGSiJKkd4NkjBLWL0crmdwXrmp8qkzmEloR
2yQOx4w17vzEhlbsJj21p+lQucVNgpKx6apntLTzlLwJfkeq04WyRUsIdTVlzQa5f1lOXtQFqRFo
9K4W1CHjc0lRMuwfLv4msfg/MZnd5mYXajqiKW2wPKCF+4u5EitJieCfb/yDmoxL3a2INdLseoy/
SNIzsVN8Qd68ewHX948OgoMokzqWGBqG/fhUoKE7RAE8u65OvRv7OV16oqQJriJRam2KeM19cmV3
8SVQa1X/cNhfkcbAnfcl3YSIw+oUrQol7I90tYAzg/k5ap1OcuDoQXHkxGeSUYWSKHgMRO+jkfMm
ifx6DZRrFYSR7JQkTncqPCzoQX68vH37x/l19wTvgSmVJueIrP6gnZPR7+IrvFIui9h/0b1aiBju
tn04WykPqnkAhTwzWBdQEb2TAb9U/rCI0g03gAtbJiIgrjmL19iAsLaqnYRdmfM3TJB3A9H8QRwr
MbEtoUIUNTLWrZS9CENZpFunBHBD2ZzbWpt7JS25IWDKP+hP6efmwIfNkpNmcxiUq/pAYSa8bUPl
Wb/NRgm+QkrlPusS5MikY504SiBnTnKuXHvFFBGy6ffZ53c2EmxkCu4DFfiiqHPsV5UfEyloJ+p+
pBZS8BhSZ8danEBAgbDsyQzyD/HK88EnxX3xUQDibD4RFk+cYk3wG30UpnLKraP1eECDHMaNGjmc
qdc+y8chdSmArv1GgM0yCn4jSpJu6XmOKz+91L8wPm958j1QvQ1n8cCsdlQG/+Gymvt39C/fIY6d
1a0xjpKClc3BVZQkHxQgoyu96ZRJf1WMq1c11POcciViLjw2E9UqefphxGibEX8o7acK3Vff9KR0
sixxFTSNNvaxVDq3Yb1zWd+3Q6C/nw8xK45+yqmPVH4mwelVzMBAynAVlMfotLqtY58Lr3SV0rV8
ikqJsGExP876aFIyfjDX4qmeP8ZUg9K/BJG/tlLMjrNx6sfZgGYm8v18UoB3dCDAAyXooQrqH1QV
jVJI8DTZuBRzkkKhuZX9wkTFbvmvayY4FltrRrtsoRJLj0y5sigmXUoFwa/MpgaKMA3fvzDL69Iq
AP/LgTA4ItoRachsBia5iXeD8tg+RiULMyo3LVIPQKX6SC0YEQrogguxlrWW0P+C6pwW6PGXRbrp
qO5ZSoQQbdSWKiUNj26q5NjHQQSKp/FPYs0IrySODuVatyYAK+PdQhhIBRHqejUXICeV3BAoTuh4
PiRBelg/DJ+oBaS8kyFkONRU7RWZt1rw7VK85pDcRCfD4ZkiJMqJghNfqwuBjsFtZxMgqKOeZWYF
PWXQr2YP7dE8DCewZhH5BVIpIRDp8yTvJw1KGQ/hgfnRGRi8XzkKbxKYJ6onjzAQQ/ALGpitKtyd
sMH5i9F8DdsbKWzcyxZCRIhiatROwX4R88iqiXvPth4i627QUavLCDmULoKDGAYb/Li8QrNKQaod
VesDe1f7xuutbwhxhjzqWmFlEGGvH7rlUzEGl5eKUkFwCV2lx2tS4/uV/pOanIbxnLIPl0Xwn3jJ
jAWXYErtrOX8AZLId6vpr+w5x1gyAzhs+HxZEmXJYqZz6qUOrGIwLszNIFNifpqd6CY71Y+oJhyp
/j7ieIq8RUM9NyzjkQpPVvNAYQILJw1mRNxCYpKzVzNby7nTliK/ko4FVTYnLEAkLtKbzLY13nup
TuhAajI3aSZvLimmNHJvhIMf9rNSWzyLkCxOf83TCBWG4gNQYbrjjeRpxLOXWjau9sZ55u1QJib3
1DqSZNHZoPwY9ZQyhcOvLK3S2zX0UT8sLwPHsVd+qmXHBt0mv77N9J2V01dvIKY2J/2fbAXvaedQ
LKmHMvcZLzdwsVKZCsowBNcQr2OIThsYnrH6cdM6oXQTIvF9+chSQgTnEA6dHhkKhMgY3e9YYIyN
G0c//pMQMaPZt1Ze2dxPz/YNyxy1fRypfkjC3MRsplWY5jRzPyobfVCPgGguZv+yFkTY8yZvqXZh
FZoQUVX3XXmsNTcdmKMUV3b/LSMn6imFhKBgYqqmZAbOj5wdZ/mjRcIKUQL455sDOjC1NQoUm33j
ZvSYu57kjyn6uIZgtECezDH6QFd0eQX/JfX76xEkDqoVTM+mkfugOZbdcD5144Ne/GiW1EGLipFe
MdU181OYPF2WSxi5JbiKflrCbuKPu171GgkYC+uZUTL4d1y4ZS0hUDDkqBj7FKoN6k1cHpf2yPTj
Wn68rAklRfAJZQWYwLyDJjaGU4sldxqgEnTWXU0RnVJLJviFpQdAwFxy81vv0vFZVZ/0d/k3XbZk
C6MbJhOpt6J4LZKWBwthecWy79HyISUDkl01NjKEED6K7Xac+ZnNMdiwfFR7J/J/JAf1AbFp0DeO
gbFUMjDZf+tvpApndw5n1kig+kUYpJ2R0gbEXnk1fFbOKsiq9NNMtV9xLd7Ynq4xTbNUzk0rbFba
A/+s4hWVnwAmHUcRvde8/LYKJM8mDtP+xfsqTQzylLbRLZXXzzHQ2j2DEgLz+32B5lz2ecFAAq8b
USXF/eBlI1N491mroinayDXUAQzGG5Btv+k9cLzEx/Ym6YiHxb/s4K8VFYO+bMJob8b7R3iLFDoS
vOqjdUrczmtO/UGfHOr6IgUKJhNXOB+Sgexi8dyeOnd17MfklN+qLjDaUeWhkPFIeYL3z+t+UewO
8nhBOPPXK/ZlvdUcy7GC+sAKZyay+fsH8XVB+eeb2waH0GIDb9gbjUNq3Zqz0w6EYfKffOEUvAkI
u3iOFd7EVNpH1h9YTUybkUYouPhJY3aY8Nav4TwHP4dDw2v1wGdDlyPZEUgcalNw9VETDSzhZUXl
O3MNsALHHrvvHZ5gaT++a9Bic75ED2LHVdnxtJG1HpX6Q5i5a3K4fHUR2yMGgRleoBJ6x2EBsW93
9+VE5Mr3g4tXHcQQsLUnUJ+p8BFzsPjrqTkot8PnyVP8+FxTPY3U+RGDQaWX1CjJoU3vya7sK05p
OTamYZrTeIi/2jRGIWEOluAgZBCsTECax3sKM/4o8AG7pPsyBD/163XCAVKbxT/fHNesV/QIgKAw
PqlCW3LrdUZPiCCXUHAJhlRgHBmUhH75fXH7aw0mHp3V2ypxoKSL3Jf33wxQiAKHisVhCGxCP8s+
Lc1X0yRc3H6FaGOAgn8wFJbIK3+w8SnKOsjOp9nRH4fcdapTBRcxmY76dFknyidZgpfQm0EF1ASU
ko7yGUiIx/643IGZ7qVNlMTopIxQcBPGHALDr4CG/P2bfmnQmVpfAVjj2gjkI1XjI64McTo+WS2b
yQbiDN0sbiWWH8c6vh9i6ihTYoTQQh5jtLXjwvfr9jhKblreLzrRmEeJ4Mu6OU1MDw1lbnGa2vAw
hV87xVnnz5cNgRIhuofRmhLG44d1uLLi5371zYF6vhFOQRyBx0zykqYpZMjNx3j1O4swZkoH/vlm
mTpDLZdkhnU1ttvGAR8rLImUPnVeRFofNVZRqFZhVNrXzucwdWbqYm7xe/mHEQAdkcIn3x+dfPUJ
tuATRjlulFWHPOnYJs6ygKNSQ+nPOE1f4ufmNKAJAH21tUsNpVJ7JfgFybTQ28VbQfP2FKqfJgpH
nNorwRPUmWVKE2+6T5VHeXwqlc8FBdTCl+bf4zlDln83B8ns2WovEAEoH6eoH2X7r6I9Gh2YzEgc
N348LskSnECWpUXE+OudI6cY7noEUN38oCPWqh8wme6nVF8a8YoyZMEnDCz7u53APq4vwSR6JsbU
Nd3JA25PUIVefEPRVhLWb8iCl2j0vG/tlbtUBc+o4VDc1Fdr7XKO9/pg+dG3y07pshEaMv98c6Cz
Chi9sgzXqqNHd/nctZ8ufz9lIYLD0EC30yIDjNnXznQG3XIjdIDKHlNvtJKgC7xs74YsBA9z0v49
M7NG10p7pRpBaH65rA25O4KvqCVQaVcalos9cHyR5MH0c6d/jtwMXQ9U9YSUJngIZe6LSh2weC3Q
7Dlt3/jtbwjlIPrw394Xhkg1OyrS3w1qEUALo9pRxruhJ/rSiC0SeWarnDWlxC9yIwN1PFMcUNQ4
bVcQcSslRnAVrWZKTdfBVazDuTaBR679tSoUsfq/uAfTQHZMkTFkItjCaqbS2GnYnfjEuyLRc+xO
EvqbVnQd8/sidFWSWHvfCb7KFCxCZ1aixyFkWh8XF4iqyLJkB/ZkOCzgTDRkNMlX6q3TfZUn3CF2
2jXKlGElOcXezxeu8fTCPnugauz7nuiXKLFBEu25cEW8karJj0UE0InDu87uqwDBKhRrmTKT95Gw
B6MFGmJ3MG857rLXPBWo4xuErf/L6X2VJ1wfVpukXc+H6hRUvzhUPmKK2lkf+Eh+2pBgu6Q84eZI
EqVvQl5f4YjrP0k+s4N+Yx/6g+RR0Ee7T0NNthmTMYkDdj/B+iNpjnRF6ifUJoyH6Phiia5+U1wv
Xu6/72W4FScYflP0w8AaiGv6wLLPKzWNtrt6moKRYUO1FWS6hIsqS+yxKbthwskaA36ypFtAZSKX
w+FOKZSdl65A8VxhzVSmybpiGOI07tjaubmO+oQeICPNAy0t1SDWqvapjPLKH1VpPoDGpHHrRZVV
pzISdD9XWq9+GHrDBnLh3HoAnEFmPKkkf2oTcNYaSX0P8B7lDP7I7D6Nq35wdDttgyEzFIdlIz6u
rMUtlzW6TWx9/DAac+Kn3aydBylun7uuMEInr8f22erzEpGwKd2MPToTnHzRY6fsbPUPZoKFxOm7
PPyaNWt7Xuy19Cwtq5/qaI68XJfb46S06v2Q25oXyZH5I+/WNsgGEwTm6KtdfBSXGgqse9ccdeBy
6vDDigar/D2OCSspURdjAq8a0C84M1goHYDUCVaw8bAc45uw9Ah3sueKtxIFd9LlkxzHGK3ylbvF
5RFpBfas9hgGNkjBlm9UamSvrKTrMiAkVU1nuibYp1ors5GFM3o2YrTw6olrdSep/mpGD5f12nPD
uq6CRkFVbJxvwYvIY9gu7VpDTp87MvsTR+6ygL3LeStAiDgHpVJB0NlMfq4ZZztU/aadTnbXB5fF
7B5odEppMqDBDBNj779bxNhEMismKBKDznI6SLfhkSddQA6MUI3sGufOXDzQG2liT65d9xboSSBN
uurAYoAkz1UXTMHi9UiTUbUW7uzeClOBsAL/gXeJ6HuVdpSiCUsYZ1ris1aVH4ZBam7HyA79VZ/W
0GVxxkpkPNHP+I7927guca4f5BuhxXK4rgJwZ3bmFrWDPKt7eff2rHArRDhcLO4iSy0gZFrywxSD
igKP5P8mQrielSEuI7uCCN1+MKw/lnp2LgvYM3TN0ixFsTRgq4vtxLHRN3KaY5es3GH2jyR1+vj7
ZRF7TmErQjhLTMrLRephdW1lucMSH3XlFkgp7swoMLDdDbFB0KSaaOFlIvixxbK2z5UKF5Z8MpRr
813zMcB7/UeAmEo0xjKfBwkC4msO087jCYZGcsw/gssIYL2EFe+6h608wcLkSSmVmiukIVLHOxsI
wBOCdx5J9w/vi1901VDRfqTZtizWBoamY5gTGHA/zaabqSjhdNQDjp/6N15hI0IwBlQeFEy7j5O/
qIBP746ogznM+Bb1IHkmLok909ZVG+zesGxTE+eLMGhRDmO3Tv5cPzTTg1zfMCohu+vjNiKE49kr
/aImCkQMeewA36fLPsfqj1ljbtoazgqaustHaVclTQVdNYTqIGH6/brItC6WQpvhOl9uy+VxATb0
/J4XiP4qQ3z+JlZidLEJGbozAqFNcRrMp/TOz9wORZm1d2I38YksXBLoS5OmXkdEpLPnqryTKdgD
KuSShZBcWaZmzjVEJMM5x3RqhyMUBtH14HE4Pdt7DzzSVh9hg/TKUNJw4AGQDUb0OPNUdo41qkBE
RHXiFuWDDQYHC1Kiv/iwI1i/jnGA2S+QH58rD60hlEAemL45ta+B60vJdJOAk8u1W4sGYWSuG1e4
u4No0bxMin2NdcFYRF4pL56ZFAclLAnZ+yb/K2Z+cZEb0a0U6k1ZQ9ei+NE356auHRZ6l4/Vrp/d
bNuLFW2EmGVX44KEGa53vcez+dbJAKf44r30zhPSKI0EF2ixxigVAxrN5Rezu0r7R0N/3yF+XTX+
GzYKafEQ5gBUQGhynvzkSjlGh+hafRh95sVnoyPc0lvGeYxbbddPyGpmwPVL0OQFvySrd1lTHWQb
fzPmkfra7Svr3LSpW3S616cUYxC1moIHkWTeDtJDdD1fWdaPSHc1Cg+DcFKK4EOsPFuGRIZ1GPkZ
vfUytVvU9wtOI07jZlhyqLAueF9/be3n95i38RqKCwrkjV5NpY4IjB26Z47rL7nyqTgpLxM21Ctj
d0MME2w9DGEEUge/m56ydkszaggiSutjY9x34XnJiEY1SoRgbnXRFLpi8uM6B9Z4UjEFRYFB7e7J
RgvBrMZYV5a6wp4UiITMYz4SgT2lgrAl2hzb8WAiDsqlQE2CsjhkzL+87Xtxt75RQTCrEjB3nbRg
ldLhqCWfUsD8jNKnbnzXCXyVI95G6dBZFahlJz80gXKYGl7VDbd5N3mX1SF2RLyDRm3UwXQGu4ot
sJbO/XGVlKf/JkII5yo1ldLchoho9iLMbddU1Xj34t4sFf9845a7XDWSVcVSjUGXO8mxOfTIxfTn
0Zc94wrDE1R6lzCzl/LAVmBVmq0Rw4zbWDrqgGRySlYHSdc5cqO0DgPz5Fo1h9XqA1Wf7qLiGuyU
fm1hJkEDSoT0HjTEjU2+tL5sfg+T48os+UXbrX4LYqvGtakOBn4y38QqpgwGHPAuwAsJaxzNtWHO
XOW6Vxy1MoJ2Odftoxz7RjsSNrm7vBtZ3GY36qTF2uJxDnWW6ru0Pg7t50o7XrbJ/dhkI4P/ho0M
y4gUVincZhBmnbj3Nv5sa3d2u1MWhI/UaOSu19iIE3yrqq6t3dgQx6TrUfYWyXTWzNP6mIgZKDmC
g7Wmvk8Ql8NrFEA+K5A7Udx0PmqRTbRbUoIETxu385jPIQRZSeiECOqGm7l6XqvD5X2izE7wtmg6
sW20Tk++mQeskBx58lXjy4C8dAGhl2XtVvVAVvCPjYuTs5Ft193MI4boOXrU3O5hvQJ+JccP0NGR
zsHc+4mQuet+NyKFVETT9HXWc5HTYJ/AV/dHacyEqVMiBPc7J5oeLzwwVtGqXJ5Gyv0Sp9UQPIOq
5LoVMlhCzT6qy7Fi/hI/ETvDf+MF7yOOxRoVLlzJhg7K3eAnxzyYJld54PilOKy385d3iUMqAJlw
3dbEjFcsGWGal1AJpRY81gGgfAoDnh6qgvzQBpel7e/PL2Fi9otFWVgXBYQxEIsx6croqOuK78Cb
1bM101BllJxUseKkM5ll9Zr/bJ+ZDs1Bu5dPyuHnswWF6ncN/xmyLpsoIhiGJsI61SxJm9mAwDYY
A+mO+eoVxv++8TUMHe1a/kal9Pa8EVyBpsp4nMmK+NJkZq9LXQ9QrsLID1USwzvYbtJrjrlWhIfd
zX1sZfH93NwcPdKuw1JA1gpb5H3mpXE2gcAYOsyRP2Wr1xAHeO+AbQUKVxV21YyNCAJj3TfUW1Py
peEdcfNWBF/fjU5zn2IUZ4CItLrLYPZl4qwUkS+lhnA1qW09DZLdQ4Z9l1qlMzUPafTn5bO0vzka
swwDDzOegP9dkRE5AGvKahjCX4NvoZQbetLqqF85q1d7MFWHepf9i0RsAkMHsWGJtaZe7u1yMVrs
DmpNmqseZ8Se8/nlvgBpNlX/2V1F7Zc4sdhU11ONbFCHjkX1kUVuy+5y9R0OydiIENawrrPQTBqI
GAAfpVb9bdXOhEvaPa8bEcKdZLJ/Fk2b73pMNwI4J1GvWxKfdTfM2+oiXE5GJBWWPECXOeBNLGkQ
/Wg8FbzR9SF3k2+E9e258q00wTWocraMRgZpPMnL3M7Vr9RPHHzfPLS3zMlKh8KR2Y1ZtiIF59CU
md1UOUT+hNzIvbV3Qq896gd0rnrsm3n/LoTWrUjBWXRTF+qgE+ciZ3AudS6QgLIDp4fFJPRV60Z3
5hOxsNzkxBtsK1LwHUOi2mGK4Oylsz27Sr35yvRNFNvZJ6qUsjuospUlRLa1vnRRylf0f6RdV3Pc
OLP9RawiQBIkXxkmSaPoJL+wvPYuc8789fdAvt8ODXEHu/KLXqaKRw00Go0Op3kVPeeTNHKMQVL2
xcn26NNvCib4t7XejVQpAWbc/yyyUtz5IT8W0E9p2Y5kEUX3dlJVawxaYPHS6tbVPqf7+kuPDhx6
00krq7d8DiTeTc3C6C/ErIQdixqyBAbvfOCzAesTwva+dpffBhigkDza3iKJZ2+fvAucsGkl6p3b
0Ubp7DJU/kww3tScPclebYpkqpqho5UMRePCUWMhrMmYpryBJPmB6tx97GJ+6YmHs0GlenyPpTdV
Qk2L2LqKruxfrzIjbsooBNujr+enIv9RYqTLLK2s5oZWPFhrEGHdNFYqPzP6yW35jUdO4j3mIg24
LStMJZZR9vB/+RqaoO3ExHjs2daQW7HvyuhTgBk1mNAX3BNEUK5v1tYFs5JLrCgsw3bUxwiLl0eP
VfrB0lGnE7ZOThv3OtDmDbNGEm5LVjWVzXIg/bSGaLe94ZNCFkSBYS8k9+aWmuN5iiOFP4YlJl+Z
3vZlG5pIcnSnJLgh4Tv8QBN86SiismydiplQy4zyRuss/lZ8stKbMflaah+vL9iWA2NSgs+roLRH
vvVXtSZaMteYw4sIRRZjoqY7F5XTpf51kO1dWaEIdxSULI9HFShK7bFHdsrBCoyQM8YZgwsw8mXv
j03FXsEJZ7WgsdEuExQbJ9Y1x08t+WSUp966HwOpZd08siss8chiGGAUqcgkz4/qKQXzFU87hB80
N8c4YZlgm7fheruEIwu+WSvqLaCNpxm3IfjEjs2BswE353fdvCsssQcV1GEI7JjYtNnE6PnlWO5N
dJe53JWOfFkdpkxFxKeCZalpEc3YM57D5u+4eB8jg62hRV5etrXZfbiWje/q+oUVanpf1UDrPO0L
8VI/wSN134KnWtknYIBPfNsLFokV3HycrFEF97dnqRUpC1Y0wcS7O173HMEbZaG3ABbsn49Sfdm0
UBfttPjvKzkDq1YMY4K+8Hu/RTUyv1TAIIKENirw+mcQ8bzHZq0QBYPC+mwEBRQQEc/16WzuZkqd
SFcPEpOydf2v11IwKaBR1QYWYy3JM2JQTy2Yl1GB7xID8UFOpCqr+pQYSpGyZGySzuwQWEOZ7ng0
FeNGr5sTqTWZXBJ7IvaoBs2StHjdYv32vDKlwDBT2+e14xm6CmSbJT11gj1p9GjSS8xxhn5EDzyS
NxwsXoj/Wuv1JM3USNRRDK6xKuvrBF07fuq0/rIbjsvB8sje3PPp64r3+Om6knDb+8bBueiiOMY5
oiTOmx6nHAXlN4xhYMXQfQ310h0TTGsJZiewZVedTELBsGhKUCxjBrVk5V/RcrCJRD9k3xdMyFRE
5lhG+P5IzqZ118oyIxI1F9tWbTTejlqI7y+Nt2TMDSLwrvYSL00GItiIqm/Bism1zpgfCv2jRW6H
+fH61ssgBPOghLaJ4e4cwm5R7WmfTLNyw5T9JozgaSx12HXBgOXql491EDqW9kcge25LvBmba/na
ho+TQrUIqZZgDL1gGpxYxwAdCjojRd/rmazrV7ZygkmwbUaTnl8Zc/sErylgIEXd/cbmEFVsVlX1
dElYgnM5E9UzTctTUt0tWlWiZlfPCmCEtwCpbIrpGlg4y76blrMqJb7hH3hrXywTvQ6WbuLZ8evO
UEpZH/eojMRYlfCQn5Ax+M6c7K798M5x0Ca9gAmWJYg71oPgd/TtZzxCkSHtHLI3Tgg6uqGcQ2h7
7S5ogp2xzFpV6waKXXyZdqqLdtt7cjDv5h+LG3znjTiqKfGOtvXugsj/o5Waa2kYNAEvM1XJyRof
wXClBO8ynhcIwe70bdipZgqFyNjRUk6t9S69vnxfMDpLrKqlEvLvjzda7KXLA0m960fnH3zIC4Zg
ccKpjlmvA4NPnIA359YgIvLaF7RfQxPUz3X5u4iC/SFNFGULv3LYuf+rOyqO9hmAng66JY/zV0md
VpkmCBZoDkxkF1GLBqdk8jDSrXV4eCc4JHeBk74kTurF9+9z7/5eVrG+R8/VYCbcyC7lvWZ+MJJj
LSUR5GfmirkQi3vKrjRHy4KG62jhBH32brnJMS3M2HPnH/MTJEG4zWD0ymK8On+rEzWj8TYJR+Cx
j2yPvOkLcRKPP0+n2cmeuD8p8x62r6rLKgpWY9TjTFk0lNDa5GEpPyq6u+jnxqqcIZEJJ1tMwVxE
Yz6lnQbhtOfO412PgWebuwGMABQP77SVRsv+wVe+CCdYD4ytIYkRABFqidnlT5xkyvSr0Rs9TocR
SAtOJdfLK13Gav8yIwuriVt8zlQXveR47LfgTOqe5E0RUuEEs2JO1jA3M7Dong+Rnm661yEb1MEA
T1cWS5WiCSYlW4JpGflSDrviA9AOlV+jXRU8ml4mR5PYEyLYkzgcMyNSgRYdrX3fOLz2OfLUl1Jx
apTIlyj8ccYbmZASVLEPcjSHECMCYTat9Lmgbpzcau/qfFydcCo4IKh1qyJetfuaHLF4WG1CZTDy
IwRD5mfLSXRH1oguE0twQ5rQCEzMgsG5s49Zdk7nz1EtoY/gR/eKnRQbH7MYjSEdt1t1cJuSh2H4
PTeACqajHU3LbhZYqSa7V+tz3TxL7mjJwRVTEy0zSAYmG65w3W0Ojvp2Fz40uLdCTzppRWIHqeBz
qKFSanzivG8fzPvyLgKdZXfgiaTZK/5F97fs6Iodj6Qp6tSikI19HTxtx9u1dG/+zoMu8lGrMmUT
7IRWJ6B5XAAWT/dVsx/moyErM5Mpm2AcoiUsfz7YF8Qj+t0kq8eSLZjYpdkihs8a/qL+2Q+d7LQE
3fm8GDbxx89Ssj2JPJpgEkyUlsVTB5Ng9bkTRqbTZJKsh8wF1QQTQEozK2MukXpSvsx3kZe7naOc
lT11po9yPlOZRIJTwUp7CdQecB2LnTD+KKVn+odo8N83uyYYhNTOy4rZUDPMRzqrLpLoe8SDLYwR
Vr8vvoZocLiLP183EjKpuOqvLvc6nNRS4xdu3d7Wyd0Y+9e//w+pgotQgmFgNO6S0QCAPs+xG6rd
nWlEf5kjyzxjqgqHWMlzzRQkSKKyd+vRrMEblZbu9X9jU0z08qnEfk2TCboytorRmjzzF+Q3Fkrc
rOP1729aiNX3BeWow7nRGh6WTemHhny0MCtWNiVGJoKgHXVGSJDpgAClh9uTxTMGGVkct2NvbjwN
hBemDSIK0Hj8qgxWk0zIiRoodTW+6GPilvST0r5MoHmZ7mxZZ932kl3ABKNqEpoVScyg7ezAhuOQ
HExZY8kmk5u5EkiwqkuGgSaRDYHo3kK1wXLIMatQf0Ar52E5TZ8azGqngZt9ua4MXKXXy8iogfQ8
I1hHBl4GMR9bZjqqUtGl6oPw5TEsUrCKDx9rtXuawNJxHUpUChFK0OuwnY1cbfLIJ8GutI4jkxR0
y74v6HXImi4ddf79zrhbFuZgCP3L74kg6PXc1P2k2CkgNN+O/D56uv79NzefuEaCiVOtUlMLAhkq
4qEYz89LN3URtoz8EPsPihKJrREVW8QTLF7a2Ak4zrD9lvVZn09F/01ffnPbhYOq58Zg0RgiDfN0
1uvcNVriX1822c4LxzMaC5XZOaQILC9iN3HxHy2muErC0bSCfgYtDL5ftqkzI19mxyczkO09188r
R1EsjFyaydIsvvfgvmFna1/fjftopz1pIGC6B+vcQRY1kmy+Ifg9zdx3GuYbQ4+nr0rrkup7Fr5H
vyhofgwTlCwgKPrVSs+lnXdGiAOTlg8Ek3jDp8DeXd/8TSlWEIIKJ0aD2zhI0HM8H9nkdfqX4F37
T5luguGB2UysBu+pOnSajv1Pq9iNLTD8YkagYY0SNds+/SscwbwQ0ixFFQCHtxv/DNBUN/ktaoF5
fZbkXErRhL3JwtTUNQvb3/rGdx4dV0EZxQMzOVj9/zMd4OsZWskmbFOeslkZNKBN38HghLRp4MVu
Nzvot0caUwa3aRFWaILRQXk1HqwUaINyqpM/GP12Xelk3xcsjhYvLJ8r7FROH+fx2GYfr39/U6k1
TdNBiYEqY3HigmJrvVZOODd58nnAyLbkay5tIFO37M0FQ5yzMGpKQWjFMcJzwVxk0J2l9bLpdkYV
iX5n1p0TqRJ3402A9VUNVqCCzZkKljYLAaiKoBlz2zviRDvT7zAY8RbjhD3laBbvMRArSMHvmFUj
WZIYkIr6KR0P2XJeZC/ije2ywGVEQCanmqgWFdStH7WJxvMSo5fMzeKj8W0aJc7Nm7cJFg4QnInH
soipigGS0taR6unV+P/fxOW+L1wdx5UX2sprAjfuIvBCEk23wUkGmfjvq6dWX+o9M2MIhHkYdeZM
nuL0Z5C1PVDMMvbV22ovNUebkBZK6piNJKMhVosOQ44SkbRJEAEiX/pvCLzvbAzEsCPE5VDQJB+2
tXGGLRAAotcChClvW27SzkxCLcgTONw22Gp1P/JCxAEHVEo3YMD8FzHcbUQoiG5a9G1vR9ZXqMBN
SyA+sj0e5w/xKXeDQ/yB7qJDjhFfst4OboYEl8JCMQcxqanqmiHOQ1r0nBKS14kfK3cEEdt0p5eP
pNq13UMmLevblA68awS5XdtUxUOgNXXRFD04vcizdS5ztA80KDJO9+SrXbkNDsYh38kq7mSYgh1O
6pAEZQTMVnuJ8n1p7q/b4a1L0qIroQTXz8xxj0Q1JyrbTz2Shy148nQPA7zt079hipThvSlxn80q
1Tkx2vQdYQgkvKYb22eesVdv82dpBSG3tm/0A6SDDOSRCHuIFYRZl5bq3EEhld6Z/dy3RgdTmcMf
CPi72T6UjV/mZvAanGCJQ1Lno5FAHa3yh6IdUuuL2eV+Wnsg7nLes3Er0QQLBi5HAyN2qsQP/sw/
VUcNo/QUF/RV5h5c1GeZK72phys0/vvKXuJ1PcSZiYUEj6U5H3PpMIvNk7wCEJy1kTV2ZC8Qp/u+
fMlnJ75TnNYN/eBH6xknFKCB8BB2EgHzzJU9Erlrdm3bBNctQfBFITqw9VrzhzZy9OAvlNc4JabL
X981GZJwj85lo6OoFUi5+kJrt9PAFDk9WzIm7K3rmtoYCaYSNL2pYsfbkhqLYnKYgtyyb1ly0geJ
IFv6gF5VeG4qDteb6FTUZWqhLFniT/R2zJ9yGT/WlgTr7wt2j5aYZDDmBaKs+b4uvIIe8tq7vhcy
EQTLF7NKi0x+PRa0j09Tiomh4Hr6ch1k096tBBFTfnQwJ2YiuOZbmBLIo8jTDY6paznjkR4CX4K2
Ze80EOQS9ERjZpl4RVXLoo+locT+or/S9OX7ZZ9HyPtwokvLvY62pczoQLBsg0ALoG+/2oQQF29T
REXsR82jNoPutrg3orOVy8jf3sTiuWu4BhKUQRviFO+dPPbD2cn/ij4gt3lXYGiadk5vqe6j+R/S
yfy1LVuuU9NkJlEtdEII9tVKWADCjgyg6eLrw33QH3HW/ByUqOOP6wu5ZfvWUFxTV8a1zoLSthpA
le0f6nQGaaQ7jd/G9mZOPkf/uXX+52peBBMsba4otZZzNEJeKb8Cb3CKyE2PdDdgyrCsnnjrmK2F
E4yr1aWs1YIUnrZ508YPxPh8ffG2LIUOvhMdrb22Cc/618XrkdlCeeqMVx7b1egBRIZTFu3fVHSb
6Xj4WOjOt0VVGKewSzSQM+hJyx70CPErMnfjN5De3c5dKLtrNyWy8UigaCCyTXFGe9zmoTYPMRo5
mh1IO9rWS2SEnlubYkCnIY9GLSLyDdhxFdgoX49RCnuafuT14/U94aZTvFANG93WtoUYhSpGxRYa
a2kz4nXFB9y3cJG1fXvEZGnJ4PctKRDZN2HqGHqhxEccsiLLjP672FeLvEiPJF6qyk90678OxuMn
5mfyAPFJpokqFhJSU7sLYn+oDll2UHqZ2eZ+obheawD++8oALEtM24DasW8+83YMcrDdyrcfQwwv
/Bfvwq1LAvYSEUvTgO0WH6JlWU1GDIb4n0NMqt10SF2959Sq/8KMbu3RGkyw3Wnas5lkS+gr7A+l
v2OgKr+ua1uHcw0gXON4b5MwCmZ4iib4BII/mTkij7Q3ZOP3tk7lCkfsV1SzoOjUEYIwJNE7e0ey
vzRZJacMQ7BlmMDBygHlB4i66Q7mL9sYC6pm/5FEjmvzWhBB2VhdGUmjYMHQ6eHM5ccmeJ5kdYaS
XdcFi6mXWpCgjRCbQvZL92BlEgOz6VatheD/wOrEZGaMRyQXIrrlkeQefGLTU+frO56XV3bXVWwr
qGdZ8ANU00ScDS+rX9HsKSltRaM4MU7vUxQD2J+DI8i1jxTVB8hbKZ5s3OfmAq4QhVvTVuamDwMg
kvY8js/9+Om6SFsWei2R4LtlkZqFpMP3k6OGaYjDgVcR6geZhd5U6JUYwumfbLQSaSNgqvkuq725
+VJUss3huiQaz7UoggEwmqohfahxVdD3vIFOwXhMh35oPUwax9TASjbbcVv5QKysoz3WJJZ471Rq
3Jis00OEKoM9qqt2+X584aNl+BS/XvrS39aFC5yg62qqJaOqAo6PeeFPiKZzrA+Z6Uyvla3zTWzJ
VX7rSgKB9N8yCiqvLujXw8sSMs6ufqp25V5pHSMFJqKHe/NFRqHzpoLo1SytAAWNx4tmCKcBgMpN
jIDszjrN5+Gg/sBsDWXf3vNm9+tHYFs3LxIKR6A0dBtMitAbq01bx7YqwzEjy/Jsw4i890CBkNtG
CEqlYhGCnSd9UaO13jeqx8QEX3r1YYh//B6GYNZTlg0jbVSYdfbHXO5j8zhkElebr8jbk3YRQ7Dq
lOQDpkNAjCV3l+zJAJF0BbZv7UOXf/s9YQSVn5QoQ/wCSMF8X6kfosbtZFmTfzDqF2kEDTeUWY3M
Bhj6vjvyLsf4JtvxsrXZdng2OipdIqtQ5//3tRUUlDyetQiDYbFJyZHsYs6S4qgPSeOUt+h63xV7
5baRTqXaPMkWstMGXEzrzegwklR6UXaEW6spdngetN1F3+iOt2wHLvOv79zmxXJBE5smwsSoU6UB
2rDrUFONRzpaGehBFhfftsErHMFVUoolrmmGm6XzMBESXe9McdixQZVz42SPs8xYbJunFZ5wvFqr
G0keQC4dcRx+ywTe/BAcmIPExi5wZWwpXBHeKMoKTjhq6VQalBKINwboPyn0XZR2n8xMPTZKL8m8
bdlB0FjrxEaiyHjz3OxpFgymhqFecZ2CJRVdpLeJrEV1S5w1hrB6JQ3yTKuBoeswHQgXdXf9VLgo
M7mufVvna40jLFs8m9B0FTil6bLxhvzXbjF+Sa2/L9glOhCizBh16Zvl/UBOnSzPuhUJWn9fsEkp
0xZ1hGvmB3r7qLfhLrXaD601fdGVxWsi9abMZAdWtv2CSQpZnIP2FCLhvj+iM9qNzPSA0IF3fWdk
MMJtWw1J1VcNJDMy9jlOEF1PFxSLs0Jyq28ahvUSCi6nOZhDM86QhzfDLYMz7sOTcWb33bfX523l
XJdrU+M0zAgjFH9Bp4SDvHqIkDoxptZIcCea+5rtIvpy/fub67b6viDOkKczqv7w/Ub7bqZuEByt
WjJdeXvJdA2hDcKnFomhTk1J6zBIERDoQs++t51Xl9atQ4+cdHDySbNy/BSKxg1MkH/jCacIg+li
s5z6nzfv/JFzNOhOcB84HQIeipTCa3MJV3D899UWGXlrNXUN8aZ8F6Ihm043sSpL/W1aOEwAwwwZ
3LS2WNCSV6Fi5Dixfo7wAEKRwUTcCTXW/e66PkhwxKIWlBV0E8270Fene4W44RK5DKNuo0/XYTbL
MeyLPKZwv4LRok7HYgjBvfKTQ1MLHfU7V4fAzSVxPJlMwu2gFgNjTQuZlMpyifqxYa2rG3vbfrou
1KYirGQSboc6X9LRzoCTYQxe7yGfvshit9J1E3Q7InE7EQMYvLFMQ5VzgEF3IMjhlT/v8+3WuySo
NllKI89DvnIHtqc+OSSLh1dh6eBF+GC5bS6xdlsvgDUe38nVUYp7Eqq5yfFKhyil2/0wFkDRG6J8
v75X20ZptVmCYQ1oQmlKcaB4xy8KBTwLDL9oZUP1Xraf99fRZJohWFkyFHZC1QYWULU/mLmNFgyr
HJ0qpcvuOpJM14VoRaWxjLQhxAqm5GRG1Ovn8MTs4ls9yiYabV5NlxUUyZoSJO5AB4/NYsWeJKdU
1tkr03WxuiJXotnuGWRJjt2RYKgeXjLMsZx6N95QGVOSZIsswUj0pZo3MYU0tHiwwWjZIdXjvWdv
NJTBEtUAJ7Kgcl1NjMbWcVFEDJGcqndqMt+MBbvLBkPiqG6rwQVKUDhUa6WNUgGKFezcql+ZDoJ7
XX1Uw05iXLceZHws5f+EEhQuCQIr7EZESvkzNz79pAarpMOIt5XtbxgxPI5hC1oPZnQc1yb2e226
GRRFsj3/YBIuGMKd1GpjgGmpwKhnp/8UubWLzNJ5+mv2/k39MN+CN17KZeF0QeGiZeyrRMXCLfWH
xviqIjdbF45u7iPVjy1Z88ib9pjXp8UKTricwqCyMUQXcNmtfjIP/FHL6atsN71dDKc8lpiCvIyO
LO4mUQ+d7+vKohekmM0YNgjqUR05p0KIPLB+MI/Xj5ZMPYSLyiwKFCwE2DpV+bwkz61My1/jCtd2
S7iZGttYMLIBAB2msceH9KQf5x3clbPMe5VJIhgJY9azwE4AVLA/+nlflX9eXymZ2gmWgShtFjIb
G8LKh6x6DECJvJxDfXTLF8UKJfe59EgJ1kGbrWEc7JGb8GDP2QTiWwsM8LzrHo3J7nXRtk343+dX
bADJZ1XDkG9+fpUHA/Uo8W2+SCbNbO8OQ0WviloAFGn+qs7RENVZVfAAWxBnpzBahsPcSosmZSiC
sin2os6Rjj2KMFqv/5rgAYOQvJM8UbCfIKzhSYN420t3kUvQui5JwnJAthudE+Z9MDn6CQV/O310
7I/2WZtRGgcGFCnlz6acTEWVvoqRw2+qpKtEGdJMxyOgag5F+mGKJFZhM6pmrwD4P7CyPsi4zYNV
4yVofZxBKNmD/NDypsfXOZ/Iqknro7jNfmMlVniCeqjz1HfUen3VpJ94A0p5Tl3Ee+mON2m8p4ht
LZ2gJrEy61PSQrrQvlOHY4yAVCnR920fbCWRoBg2uBfQgQSJMG5jx0sm83N3orsCaVBZJc+mz7KC
EiyTETbQ+4EvXvocBX8EKfIMiavKGJNkSieYJJOGAeoxsWo1u7OXoy7l3OFuwhUleOsXZwWzZshB
9+ET9fmYz2h2jD1nVG5GiYXl638NTPBZYjzWi6mCga2C6bmsl8TRtG6vEHM/oZ88TLPddRsr2STR
TW4yddLGCcJN1t6ebm06OG12rs3n6zDb9+1FGcSRuWqqzKTof8ZwbgtkQL+3Hnho9jLHYdPwrXAE
C1Eb+mS0Adx+tXkaY1crTpP6m1ZI7CKgc4aBDQtkCT7+bEtDYOCJPzaV/eusVFkWSKaAgl1AhLe3
6gR7xB5nn7N5Ku7yiOagXbyTUcpvL59mom+HokZKzDyqAYvHgHuVnYog0U4PHGnnjgxC8JPrci60
acCt3ivhPp5eurh5LudYEqSUoQju8VTjZfbqQGbz5LTxj4pajmE3ktMqQxG0rdKS1CYhlkvvmIeD
6ybp4s6hrPR4GwZUtXido59KJPGeOmYpQ1zjkLJDCWZVDWsn8bW27cDfEGIejqa5ueh6hQISEjp1
6lvqJw35RVnpmkSS1+tpdYErIdPLfCmhyvlNoDtacWfJiBC274OLJIJ+RbQcFFCQwwL0t1FytGRT
SLd9YBNViuA61xkxhSs0MFnUheNrGOO1RNsNjsWN/jpLSjlKa4n4v/vmQlihCbdooKZBbCPg7he2
Y6EpC7mkO9s1z/UtqPPksXYZnHCbWhhlyNoAq1d5PQJpeE2AmoXcmfvXgbj+9Vthc6susok3a2Gr
LKeUh9Far+32o6xPedvbWQEIt6lS5XReFmxVdGSn8Twd+nHfory93I2HTtlfl2bz6l6BCYqndaMd
qjOkUUnp9I07RbtlcfP5YZK1sW37wSsowbrZbZQ1BrgoUb3qF8dqB4fYS/J9hTEFxC04K5+sqmjz
4K4QBUvXpxXywSHU0B5u1OnEk5mlxBWRQfDfV7aB5g1UYeaq1xz01LfrP2wqcUM2rdxKCuEm7ZfM
HNGVBwiUG7q5Nj+UYCZWeuPepq13XR1kWIKZyNpgrksDWMjNPmgJ5i0X3fNcoviQ0sN1qM3aFLQY
/s8kiYzfc7CEVj4Aqzcc9ogKAK+5z/eUT/zt0cCOAixPRj7EDcEVuyRO1ANvbW6qPV/KaXK6BQtJ
3TLzUfjslN0XY9pn5qfrUkr0Q2T+BtG2uuQqlN7KbzChjbYnTGT9PQjBXlgYgzrYPdfyeadqd4rp
JbKJKds2T1dBnKBbIJgRtBwdWHmSlcg3252K8pqh/q5373JLzAuGoOZLkrKB8hKNtPxOlskx+2ZH
ZBR42+buAiLod1/HaHNocJVrmFdeL1/t7kep5Z5B9nn3X+nCXoOdK4GESxAjTJLcbCBQe0ozkC+C
EM/vnOnResbMKlShy8p3tlXtIptwC2rBAI4lBXhDfdb7cx5/nMm366q2bR7+hhCDW2WvLvZcYvnG
4q55yabC0f7MZPUn/+CrXFAEhZ6VIgHrA1Awy+6WBzA4sR9cVETA5VR7MpGEC1Bp9SSZugIP5Xa8
rcPnoUwdNA/5poxFhW/3W9tzkUq4/kAqXwR5CaAhSdwqtJx2cRZWOEuMDvmlcRL7r+ubJdEHQ7j9
ioyWVpgD0EhbL0IDiTa6cSqJzchABMuQ9co06QaULor71plZDe6WunWmeZD4+hITZAjmgVodQjMT
gPIyuMVwtNM8yQLFMlUQjIMxxRjeqUHv0Pm/L8qzpug3URk5gSbL823fQxddEEzDkutzMHNdINZ9
1nrWcAiKwjGWQ9/+BSq3RMpLtu0hXwAF22BrdRUUFURrfs6Z5hy+nekYrRM8E7/ZE1kwV6IXYgt8
rAwZMpmQcFZfRsu3l5fSlKQXZRCCmUjKxoorfnKX+S7oW3fujrr29foZkqgEE6xDZ49GZ+jAKEBK
RxQ3U/H+a2+N390gcXxxofVt0XdQb3rOSkS++ZsJEZPMU1HD+i+IOjZ4Y9B297dCiKOMu7ygWc0v
J0TNLP3RpkdbOdf5U3WgyS38B6v/fH0lJedXbJcLsjws6ISV7Nj3St3rncSdlGmDYB/aAbRuNoFA
6MLQi6fZPKjSWgBuoq+YcCYYiGLQ4innxs76yskI4q/puTEdHfUAvGaoDOT0JjKpBEMx6VFOU36n
x5abf7JRtI1YGjoxHug9I+Bw1uBJpDtZgY8MVbAWqVpg5IaFvQqMm2XxNOOmkEHwpXq7lCYKfNEC
isJC4Taspz42Qhvvpjr700pudIWCsDVy2vJYJTJr+w8vzwuYcBMaWTKMCgEY+/o/Sq7gNjx2Pk+J
FNIyge3lu8Dx31dvQrurMowJhbE158WLG7RPRQDqn99zoC4ogsKnE+Z4dSGEMppp1w3mQatlbDDb
1u8CIeh7myQFU2L+uG2PGvnW0jumHxh8luuS/IPDd8ERtFwnMVE0Hv3KkKXaF6BM5MZvrj0+G1xu
/GRiCepdMNNOqxZwSbar0K5pP2nqWW2oRCyJGoisCBhNGw4RwymaySlIPDAHvDP68PfCiU27ikEX
o+cbFOaxM7DECeFXLuHj9f2RCSJcgkkVdcrIt0exT4OF0tI7ZfCvQ2wHAxAkRtsm76kWUy1tPTY0
i/BOrr53Xoc3Jgb6Rrvsj/al+as90pv+RjZAeFMqS8e4drxq0fguaAHrugZZdIT0iX4oamQW55Nh
1hKvVQIiPpjielrqEoz4fr7c68M5yT6r+l6ydHz535hSG30UnPMY/IyCKWWUZGmVKbhZvdHnM/3C
j4Y/uT97NvLPEjT+tWtogi2NcsVUFjWMkFikJ+qnfukqbnGIj8qeHbI9OV7H47sgwNmqaiDCAH5e
G60bv9rSolIjTJ8LeB4z2P+vhzM7yQpetug3QB9mmYbOVEvTRLIAPWGKtpQxOFRTJ52d5DhhCF3k
lnvmzcRhYFba8ek/MtwNr2gN+4Yk3U4aa9IBG445iPpeLFmKZOtgIS1Gia0aYBFjYu1+AjLKXs0Z
PNjb7KH6ASITz/CbGbPAiZv5ydfAVSWBj02ZVoiCNe86Slt7ACLRj4axW3qJp7d1nf8iknByF1bG
NFMMRCFO6Tfe1qa41U2UYXwff8rYnqyjbeMQAw9xfWpABVEz+asONhHoFgowoPod6AerzzASpSkx
sRtX0i8QwqlS4qLsQYSNu2I6Z8Qf1JeqdRiRjQnmp+XNaUIUCAdJ1ZglDu7K8pKYAQVMlZSOQv/U
5tshR/VB4jaL5HW2KZEG4kEdE8JAniNsUr1kmY7ubiQWzGfTvieR7Rrf6kZS+Lmla0TVYfdeR2GL
x1aJQearJhRJxuZo0IMmS1pwXRUXDMxxpoUlgyEVA59DPI+GMkSQwg5dUpxH81s3KU76veofZyK5
LLaEWYPxJV35jX2RmFVVoA3G1ponFCWd7fG/0yKg9eUijmBN2ypGF4IKcXS79/LqoUPlRNbJ3v4y
OQQDYKD6TZmKGJ5pvBxHMrld3X28fi1s2oC1JIJ6JXXKJxfwjdmb95yJlk+U1e8ZpqC+k4p2vXDi
Pc6WWtPnBnC1eo6sO0tGfr1lYqiG15CKWioV7TW/bn2eVw21MlQTWzNqJZbH0gY7yvLh+qJt78sF
hP++0q98tDHNzASIUT/aybMhy4XJvs+FXH2/X3J0htj4fhB81vqPVDZ3cMukrBdJOB9KSkIUTeH7
Giiu7Q7VP7pnhrtiOF5fp83NMFBZyZmxbHB//SpHVfSl0U2B4rEJJEgDaPmsxI36l99CETNDTWeT
kpoWpLHQYD4a4eASq+0co4Lpvw61VXdt04tE4kDYKcfoHxJCovmxZDc8FRHt2JHd5o1X1O4Ln0AV
+Y+yupytd51NGSpU4VepYDASzE2gxCatQkPxagy95Z5pume3k0t39IBbWrJrm9qHYba4b6gOX0fQ
vrxTZxhprCdtwW8wx4jTyWg4NhVwBSEoYDYmTYCuOGwZ/YE6bLztTY8OtZMkEhdqUwMZHkOgvLfQ
tCyYg6UuRoOWKe7p6WYZvveYJ9dLPI7t5bpACMZgsppJmRdAdPNnQ33sonfc/6jG+lsEYTuKKR3n
YUIvrK7G31U7OJCCOKqW3qaajNpSJoqwLSFYh1lpAWo22e0CaujYkoWQZBCCJmdLmYxKB4hKOefI
G8e76ydUtuHilZnGDStr7AYLHtThrJSf8uXpHRCmphLGTLCuiYxrtTIGBZ0RjgiRcNJMWDX0KBRm
L6lh2zwjoMs0QIoGHgbRI+t7I2ynlvfyssbv9e6sYdwCOsp3ei8LsGy+begFS3w9gSBeq4cKWGHm
zG77TUfhD/pEP4MhAU29paceZO+1zX1aIQo5B9IMGIVYYJ/U+RCPx2w5MJkrsKlqKwgh2tKkAVWU
Ct5TTT9MxV1MJJeB7PuCbelGrRhjikWb6f+Rdl3NdePM8hexigEEyVemE5QsWXJ6YTky58xffxve
uysKwnew1la5/KIq9hlgMAAGM93knZ52N03287KnyRDY33fngMUZhypN2Dm2+qyp5z71L39fNgns
77vvm7iMNWWJ7ze5Cjknd6GNq6pvAWHlKaD4drRXBHLziOtgH8WoFEi/WOS4lT9HmegFO0e8ulzs
ILhFn031SDV2GmcMgtuxO+JODiJ4mXKh+Ky8w+HOM6NZUS1XYUqdQFCzO9X3TJCmQVM16v+qs5xW
VIbIN8qlptLqkQnEIbS/oHsELQ+5p45u8bvgUE5eJgw6zxbyFcDpMqVOGWPN5Ft+302zi3b/mzSd
QisrJMtH5HzgujXBOQ9ChFc0aU2sx7WawvmS6MZcv83xYTLesPvvIbj9LLHHVkEuCgkULXG39fsE
qmh1ySSGiFbpHoXb0uxRG9BTAUPyIaTpAXJLl1epqI7R2QNw7t3PdQXNLzhBCwYx1smDdAZj82Kl
fnLieha2+MW0R+OcPIsT2qpsL6A3Nbpe+oN12wTptXJDQZdn39bBZeskbsCXHk+OPtiLg7XrdKco
u6qa222RnKDEE4T8NFj/oXTCM7Atmh1pWYvrju5k0F/7ZbaS2g0ZAPv7Lo6SPDe1tmf3KWvFy8H7
DS2nl0dJhsBF6sSJUq2hQEi3u9G+c2TPBsxHX0/68xBxK2VaiQKqfdxrdPNqQX64+pCYoQndUVmN
ncwQbrGsphJrKbt6WmVxTqIanb8/Lw+VKIQZ6D7Dzq9ha+FDGEmSTYtZP7Fed14U37fzuUxLL5Zx
x4gd9xlHfznpnVonWpFiVZrWsYiuxux6KB8umyK8bu5t4Y4YeObvdWRokQjIUdnJdEcqv8BV3TVv
nZvoTg//kpYkkogjM43z57pdEy2yATu09zO9bofzWEvWpAyC/X23ZNquyTXU7SD1bEPdbw4rvFh1
oyRLJ7w378ePc2tQEqaQ4YIhzvs5QM/8MX3SfywP1iE7Jver40umi03561X07BKcc+OFJdFW5hLz
uUK9XQ+eUSaka+B9QK5mIl5Jz2DcrgAGilQrCoD1feTnbX9M1kJikAyC2wpQ2lJBFgfDl9V3W/Wh
iyVO8D92tn9s4LOB4PsFv0UNGxJE5SK0hnft8lBXPxPdM9rU6zoIWf5US8nNSuYWvNSbtrSKluiA
1e7Mu+jAGtnV0/zpN++KtPREMogmFydQWpBriYlB1EntJonutjJ6VuGb287NTS5M0KpJNJvlC/EY
sYXpMUPnRn5GA5fhklN8rRzIMWne9OS2R2WG75awsoCecGNRompvtvVbVUuinyREmFyImPqm0hTm
fZp1Woo7pEDcdJaVKkpdkAsRfZVkWs1CBLHQE8sID20/N35zpcoLJsTb7LO/cwEiXgpwlurYZpfm
rox+1pm7tO+U9KoZT5dDkQyICw4WXTsNfUrsOWc+gX/axKvo1Ote0t1GvWS3YN+6EPVMLkrkGtHN
aMYJLh+/1s3XWL9O6sU17VvSskSSJCYJt3dIiBhIUNpMG+ul1xWWXm9oiUOCX5/OpvrDIZHfzGWg
m7I3Pva7X9m1Q+IWrl7i6U1RkXSNip+oqtKWh6qB/Gj+sdsO9pK7RPbELDONW8Zbuo1WkcK0DdeV
vPgYO7+6tXKd+Odl5xBGpJ1h3MJNHZrVbcRwii+qhVN3ePn7QufbfZ9buGYxmpvZ4/upds6cc188
pGnljolrRKl7GUq8fHdY3PKdCUqQxsxS/JpRAhg+6JEeldxVQx0MKDKVD/HAgRUV9TWUvhK2y2ar
6fUeHgEdxca+NWVNFcKIR1HHB9UIkP/ypZ15NdSakRjwuO3odFeTc5tNb8hWQ0DxHwhuvDKU1K1z
ziCc9ZyYs5/oo2ROZFZwQc5KIKJl9rqCQq322M14f6uLM53nx8tTL4PhQpxJBhB6lICx9O1OIU9r
OT9OmeVdRhGuyd14ccEtqkkd22TDUx/J3LG4LfLY1dp3KpGcSYSu9YzDM/Wl0VIVdGOD5rxPq7tu
kUyK7Ptc2NTjpEW5AuY97q/73I8j2VFbBsBFy1VzaNIMKp6o0IpoLmuQVaW35rlXNb9atQvLLfWH
vrubjS1U5/TJUJcTVXQPwSi4PGWyX8KF0SmrSD8NGEo7Q/1RjkJVIkstC73CgoCvg4Jb8xUH5jzk
Vmu3K1aR/bHcXLrFXtb+mNPHy5aIo9sOh5m6O2Ll0ZCkBO9Lfp6AV93wwdR9UDWXVXO+qViZSar9
Lh3E9srXtGQ9yKYX5urt1qWHRO+I34Lmzo065dNlu4RL1wLPmGZTDY7BLSrFLPSsb/D8V45p2EUz
BNCds17L2C2EjvAMw68pPTf1hlrYh9CZOKArVuYFEjN41su8afKiKmBGSiZ3aNBpF73vZLx8MhBu
XY3GrNprgiOjRQq3wENTfqrjN1DOY+r/mRA+QxZFhTM6PZ58C4XobpTb31JUZqlUlkEXzoitO8jC
QRjjFWde3kCaaS5gDNlw5QtmGbGXcLB23+f2BCjm2bRu8H1Daw5DNQSNqp5yKnu+FqbljR0O58BJ
MxELtek4CITdyTrWHmOC187tiUmzFp6seEr4PrfD458BqJGX9pgBL/1l3cUPxNNcXFnfmTfrJ+tc
o/JexvMsviI/W8hn0RJU25LOACKrhf2LXC499KEO3pH4Lbwjzt48zscLp8xJQQBmIXkOsZaA6uX9
lCuSGjeJd/A6M7U2LxAzgpcvP6r5evqSUEkeWAbAhethHdBlgsIdf1tuEXM052MhdQU2Fq9uJbuJ
Yb9htyXU+qjqbYb7qjmiFZYJsDpe61PXPLMnL9mJV7jR7dC442KVa622bUBr484FC25qLOBq8GL1
Ta9BOyDu0GiMeYIEBhu69EuiuQ793DfHy7uOJPgQLjiYxJocsPEpfp9/1IavJTld/r5s9rmgYJWg
thkieHFeg8ArmNYjkTZOSWafT5hlNRpDex0unF0rd2bYHiAPec/IqP6NXrJk8vk02To4iR2zRwF1
bmovndQvROsQaxrj3NaRrAhBMj18nmzslTrVBkyPvd0l2j01/tv080myol7wMsSssZ3btj9rVHJT
kIVMvk3Y0roVZQ1sZbqTr10bSCS1vnGGAg7I6d7QdLEPmXxyrFKsVDdqgNnZx9T4ONZ3DpEwTzF/
vRBp+EbheWxbGnUYMHKIzunZCuaQkZ69RZzjhSnc0tfaVNOyEaYwmZMyqA+64Vbo73+oT3jhvFFk
uTG2zi/ZxcWBLMHrhsWy9IZSupDOcm31qpxzL+81d8v9CoJClwODzLO5wBDhMq5EGjw76fRwa7NT
p2f+ZQhhyuU5fPJdwrWDQRxZRaq23g5F5k1oAcRTvketb04lk7SSBDq+AKquwCvfs9MPHTdX1++3
hHiLjF5ZBsKdCew4olb0O/iUVxDTTLRH4+flMRMsWBv1B6jhwiMhOJwd9hN2W6mh06Kb+iryoy9M
pUU7ov0hKD4YXgl2zD/fSV+C8TupRmJU8gEMkoMB0okZmP/noXW3UeIKUrO49WR17epkpIRSa1j+
fsDPD9bmQlovAOHeZ0MSJQRn4ZeGccvJtrZ5VUoYNnzPIS3eoIAcYnefql9/nRVlFMSvF9NLOG4x
jUalZo0B6zpTuXHUMVjLUhLJXweIPQTKyF/6RauMejmugLCqz5b1qOfnorhZil86SlQ2GR3D65X7
EoxLzEzEIeDpABihy6lva9dcQDIa54GVzbfZLCv9fr2sXsJxy0rXjKZOCsAVheq2UeIW2hmPiH8c
8V6icCmY2Wyp2ppskixauJsZodCfhJLlyz7yMo6/BGGeslu+2TCmtcOWL1Qdr3MsX9vvw96P7rQA
bWC+7Ox12fEoTxY89XMXFRNsSmgfVtV2pc3F6T+axAeJdpwLssAkQ3PrX9qnze/ROWd5RnacfdbB
K1Plfr3HvxxDLlboOaRdFVpEyMR8nbSn2BrCxTwoxidCI3eOnmKZxqOgpOElIhcuzAwCOFMLE7W7
wvBYi3J9AM38Z9QYhEPQXjtndlxSHy6PrMztuagRR3875JY8Deq7gjSeLaOilaxkvpKp7u3ZajWM
JTU+LUbqDtptNWSHQQk0WcvD65P5i0H8nTfcuX7rgBFkbuCLcfvdXg9rYrsKcTvZCVAyar93mh3M
YJjpBB0/wOi1W+enfqq8KTlenhrxfkVBX2YbrESUP05oC8ik6pyRPrT+X/uH402NZ94zLgjHl+nH
iDesHR4XAhtGy6YOwGu+m+/Lr2yNofrMS9bg31GECAPHDo8Phn2U51reYoNMLD+uq6s0iSSvOv9j
DIkKoSQT1xi+WHwqi9JcGhSCpB+2kEm7lBBJSr4ykSQkqSX7o9AtoNT9/2B8tXhFNzVXF4A1pPQd
o3BbPfGURrJkxcP2jMJtjJA+dNREBcqWqEc7t2/K1fmPhnCeoNF4yjqzQ7gd2hCV1sHYbidLk23x
svHiHUChzTJHsEQbTH/9kkyr25IPklXEhuPVbribFG437Aqw3IM5CtvTbymh+FyhCtr0Oi+WEr3L
vM1gBu/iAqmXjCBfHPmziRzUX0XJ7ffFAysxXl1lF0SZI3CbYr+oq92oI/ao1Vfbe+0NbdCIppA4
N5CRRj8H39ndDolZQL0KGo3nv6rE7MfqajvbLg3Xo3miT2+ZKos9IRuqQPC+1hVjyMCziqmKDtYx
OjE55fhfcfILXW8HxY1dtmTzmGeIPdEEzfb8UE8fV0dyahHOzw6DO0OgYDxXjQ4YK+3za9OM8uux
yGXdFmKn28FwB4eiHWxzmwDTN94UbqEVpuA2mXBauGE3G5nXSfG4I4NW1Km5JsBLatReMrmB2rN9
FaJ3h3/j5TI8/rWqG9a5iwfgTeFf2irR8VlcQ9ZZLLziPA8m/3QVmWszFSVcMF7TIRhH9cc0GV3Y
znp9UvvJPBobyc5KPg/BZecXOQsaKEEuDkF2KEVwDmlbLTxF2WBl6VH1Ks8k79Aih9cphJPxz0RD
O7droIBmTaZxRayFpJ7V+BBi92qZbogIBJohfy9gi9s3Wm2Z6cxcUYmfyjZMcdgrdclAiY8pkLgG
54QNFWieLEGl/bymFsLeeF5Q08euN9WxCWZf9bPA8d9ANY0oaGu6RXTdcl7xDBRz3Wtxz+5s/uox
yg5GbVdcMS2h9Sh7XxKOoA2ZKVVXNUReLmYoZZrPs5biGurc1c11od4MsnOlyNPUHQQXL7ohNyLI
S+FIpLxrlKtFl1RsiE3AvRUk4CbOIuzvu02wnM0MtQs47qOSFNyTYZJCQ1sSWsVBwX4G4ZZLXFvZ
MhYAiX8hLZnfkiCD5onN+vKMIDnLpkVQSQoncDTGcILEg84/BCemMyrR0CDIBqqnBq23oI8aytO2
3wXoBC6OUKz5acvaqoU3px0qm8rdUGajlZF8wp1QiXEWrw+N8slyJg/8IJpMK1wGxc1ao80zAi0z
sDfcePgeD1+a+jYm1BupxEHEk4e2YxOHWHg6T9yfx2Ak3WysKHrvfAcV19m+Xs4zuFWyQL2SNVSK
DfsHjL996msy2nmCMbTbwZ3Itd5+abVfuZO7eDBy/zyIq8+G8dfP1IQkRc0yjO12nHM8dsnqwtmJ
+NVhdgfABdgmHdBTw5J8M/rsGINVDDIhr4CwmR3CAw8yWmZxsN0Bckd0tVPVWWPBj97YUbAGvVt/
+U2EoflK58ae/HwhDE87RM7n0eTf6xlLkSmlfQLzSogqjzdME/LayGOjx87CF18uKxBhNHZtQPC1
Q2t9PLbuvPl/7ghQikelIkUVFOqhXiIoK+IILvXYbbd30/qtyCXJZdEg7b/Phb+pUuyVolEY9U9H
YwWh9VscTaMWyolNy7BRGPnSAMtU0pF0McruzvRs/8x8xUu92fCcQxHg4etBxq0gdLQdIH/Km9Sy
0JIVgB3qKvQAR9jADCzvb8alPy95ADfRs338OY+0jmGAPg+FPYNXpSfwdCeSogrhFO0QuKWqlkup
DhQI+ZR6dFVuFvNts2Rblg3deQrqMu60kKdDNSa9wnal6FChATK9MYP8mpXBrVemH3+87NXMq/jo
Awazf+C4k8Pk1IODYgQsze6sZNeNhW4U7c5Q3zJyOxjO94jT5/Y4A8bMPuvF5Nrzn3cN4uSoEhTY
oYMfZ2Fu3HQygaEtztkj8SmpbkcqWT6igdp/nxuoSNeUVO0yfH+wr1ByeVrs5lQM2Qm5FAmUyM32
UNxgrfOULdsMKCd5KPL3FpFEMhap+DlHBAO1impR1lzwMhAMhd0q1oBItirXanw21HtdxmMvunPt
IbiVoi8b2fqMtSuMDir57hQHSVVwX1nxsa5AWz5IrkJsSC6ZxO1psRLNtYqyKt9R8vOSl/cKKQsX
Qr/HnoCLB2cu8K4k12VsSMZSePDZW8omc3eeU3QFjbgpwnZyPQbDqT1g5YbbeYXeYRpm3p+v1j0Y
twclTgp+ttHAVSICN+wjKx2JcE2X5R+Evo66fNDXodkaB7qXNpl4diwTVUeWWoGEdeHODdzePKAu
Krhsj9gTn4G4RdV3Rm4rOm7IfQGOWAgpqqXpVU56+G8w3IJq9b8v4kp6vU2/5u6URB/+CwQOwC+H
DAQZdjYQ9Xd61e26wwpC7k1WdiMMDLuEAjf95WCgUaPDcKnQsDMmy7OnQRJ7hFO/yylwCzeG9E3T
gWjeHyfcT6YCfNi0LCGqYTQPEA0lEocWWmSBpZMgDqHLibOoWxGKxoqtWyjUIJfxfYsiyeSLIFB8
bZhQisapjY92sVPPWsPOVSNS6yhVkhUtCyOAYZimAWoHzSZ8LTlBodXWLabjN3/rVpVe/d04TJC2
TwLZ3Udozg6NmyBSds28tUDrSs8ebiJDEkmFp7a9OVwodUw8kxZ4kPDJDasU6UHDkaLqcg4ZSZ68
VkQ8fEQHqzxagUBixwWbjtIOFG2R46v3XQKikf6wHHNveTAP2ubJdb+E47eD40KOmtZjC+lvx99W
01dLFdli2U1BFNWMHQQXbubMTPKOOI7vtCfUYxvVu2aVLFOhFfBlE3cOZBf567bWjjlZHM3x08lw
62VEJVcc/HlEw6L5G4K/ZK+0VtcV3Kb+NBbBhkJYXFJ9Y1z9/wbDHUYUkL1Zw2A4frbdpigFaIrb
XqYaJZyQnSncmklXWlXTDFMM1FyjGyMooyVEQZfkBideOqitQhKLqR7xZ/e5as2iHtFrr8TlrJzi
pcpLD2fGGvzaU4m8yEiL0jMdZL89S6/G9FSkeXxexm5M3dVKphN4lsofI17WH94yys+/jHPJSmtS
qIUuINAzPizW5yy+oXnr/ieMVxp3i2puWQkMMIaCkHBwh8pvZDQRov0JBLF/D7HNuUteRHqcwfX9
aAXTKfogp82N6UNSSBp9xWFpB8T5zGg1eCSY2IgVHpMTQm7VW87mveExGSZZxZyg68FWDXaDYTHQ
0nilVWtQbDWbE2zth+UTC4Iokvph9K71xNhJcUE/GVV4eb5YYOXPzHtINtS7k+uyVWk3mYDUssmb
s/OgPxnGFz390huSUCKaNIK7hqMh4U5Ayf0SCbKEjp6AMtOvQYg7GAnO/2aQqadolbi5cAXukPjn
+ilxumKFALqflsFwXSKDPLn6j/jU/FKh/AyZT8kYCueN4NxCkU/BkwKfFXLWDsRLkKVHUqX9xYTi
lyN9XB4WUMnpeLuIguUtQWaPyE2b4jhpPvRAjL6MwV/EG8RfPOMMlUx05Eg9k+33vJvs8bj9uczx
4jkuwFOO9GChDN/2LQ9JeU/10Vvpy6q0RDsbCjs01qElUFbX0WaWL93k+PF0PdBHYpaSMCUDYH/f
ub0+pTq4OGbHX8xTVRwTGaGt2Ad3FrDdaAeQF7gHlODNRdVXw0q+nmwfL7f0bgl0t/Gi2+LPa5Rt
sD09DxnnEXEFajs9HbG9pV+6z1F5rfeny6FCahPnBEWRONnKZqWFCqfmp2cnoNddwMoGmkPkLZJD
qGjD3lvEHdKqdiG1kQCuau/L/ENPglmThAoRxG4jsTiIttXm1t4Q31claPSvi3HQZskhTRj2dvPC
hb0mirVpGWBFDaEN+rUaP5AI/EyyEMR2olcL1EB3qWmC+fWVknVklrWFxlkH7WtL7bKCKOpv98VX
rE/IBcr4koQbIyE6+KaJLZBoTkYwNRn2AFf4ZR/MUAMFofp98wzUdCSBLPoIh/AZjD+EjnHfRbSE
a+vQTFKnz2P2zQC/coRN+bKHi9xhZxX/zKPokBGJkQv1Sf3OgVhNOQa5rO9d+OK4B2EzuYsMqZqj
893qHR96EerZ+TRilzdv7eseF0dX83S3fD8eZW+3wni3G0LuPockoJ2kJoYQjekqva7Ww+WRkznE
7y1yZ1XdJ5AhUAGwnotHJ4zPlgd/XwLTY7df2bOt2ByT2HjjEWhStw7qvnpmjjaRm5ouh8asJTuE
0OlMk+1AFoWsDHfGNJyeGMuKBVXltdsm50jv2VnWkGlWCk0BwbaBO5xATGZUunVdOhVXeRrQ+EEd
3nRUoCgRQZUkTnp8TlxJy3zqoQ8PIUe3ONnnKpyO4OHZDqOfHIszxlCCKFxFO0AuqC4W8iy4z+M0
hEpucjNsQWW8v+xuwkHbQXBBdevHrspWrCG1OM/Ow0Y+Xv6+xARdfblGUcysRvYIE9QczaaoCUmm
0Ih+XQaRGMET+9RVa8SaA5DOCKLovBqS/Vrowc+DpHOBJo/z2M5nDFJVhQ76VwsHEkLHwlglUVMc
0XZAXHCpVFqTsQIQ/QK52rGA1FzhJ6Hl0SV0bthLn4qqQukTtsw+Nr67kBNN8dqSDeOnHMfADAt/
8VkBB2p4vi2e7ZLJZbWgsj5E5r2vNlpkKVUkxi1q8Hc0x1qd1uhgrD4W8QGNfOa7Kq3OarplnpGW
j7jetWHh0FkSj8Qu+YzLRmNnbVajRWdg1sZoxrA/N1XQTI+XHVIGwZ/vdL1pLAUQVfa0LKurjA+6
9fkyxv9wlmc7uOiwreVYTDn22OGTiifo9CoHp7DjIch2KPXSffotlhbUygzjwsW62ek4GyxcaAcL
9L7tjWr9t7HjNRlKEJdkSGHh6KB9nsyTA2Jp6fOC2OH/GTpei4EoQ20YCsyI5sntizlUizzEW9cx
HmS7kmTEHD52LF3c1TqbJf26oQe04xBZd7oMgosatd6TZGXbRI7dqLQ7tyl/kqaTLBvms6+XKzZx
iHJoBIV3L5dNY/TjVmktziXVj4ye1uLB1j60Y9C/yQEsxAQTb6rQUuPOC1pSTmVusPW5lXdjrfpq
ot1UySA5aAlHbQfDTUwV946mD/AB9ELf5zZeoA3nmExzcHmZymC4YVOqAXsTsHyjNE9mCY7APD1P
0SbZooSzs7OGC+HmUExQhMPs2MNTaZwzpCMXs3HN/DhWg3fZJPatV56ww2Im7wKo2fRGoszA2ubZ
6xPVHxMZz6Zs1LgYPQ4gksnY5GhldUBH6kFp06Ot2P5lS8SH7Z0pfKBOSugNOjBlCteAicNXH6Mj
C58su0VkChZSOC5kN4lemR2Ba0Nks0K/a4v+tWL18DYD0bTIMyWhVDZRXLQGn3VVoKES1qm3UXss
W8mNXOx0IEvGInUYp+JLR+jA+xRtBDfy0Rq+RfV8sMvlZ1WY9wl9HEz7eHmyxNb8g8ZvDOowLE5b
IBE0jYa3FAOqa4o3LdZnCC70FIs6Kb2N21Dk3E4G2C9vLRmxvGTM+P2gHZu0byJA2HMdlOODUp8p
7q99ZXtxJ4vZsiHjgo9tTFuVRJigpn600U84PFyekv/h0M8Dxn7ALhRkoNR0mg3WZH3QQNJoudLf
TaY71i7C9hEHSknhkxSQiz0FZJRIqsMierOFLF2bHsybKTDQrZSGsuSpOAo9W8dFIVRnD+Y6wzoH
nCnde2ofuuXx8giKZwjFnJYGnRYUqL0cQBJZXbPCsdGOiUs+qBdW+uUygvCsYxuQc4XqjA3VmZcI
+Zb2Vd/iAGIlvdfNugu2wIe8vhlIJwkHQlt2SNxwOWnar2UMpMV5gkSDq8uq+YTzsQPgBosWDamH
jZ2l2uxdn1uBQvP7pakle6kMhovSeanNoLhkm0/6hf4u6NL08PKkyCC4yGlHNMXDJiAacwH1/51m
TO40y1p1JCj8803SG33R/L7co2nZ1IPR+dGsT5ctEa9ICKiapgbdr1c9uJWlD/nYG9gEvDHQPQr9
nyREPdWJNZ2bkqkRPxDt0LhTm6WjhbWGoLA/30Oj+LoJ08VdZ3RXEdc5VAFKXypPFgaE6XoT9aMO
ZM1QSchnsFq9yRUNpwjfuGPNY+0h9/RHiiSj6enH2H9TCtCkSGSpKI6G+g3nHVPSZiCLRf9O5zPN
tsJXHshpDJVDGTonIonholW7A+O31Wii2roprIXRbOdTS6r8/bZYhuTMKHSTPQy3tWZQllczCphM
81nrPquXTqCpEU4BYx+LgstuydYof0ZFypE4eMoBiTT/RlqVzmIOBC081TAeY4pGqwfSzy7OXu5c
PHYyYiDRSkPnC5T2UHiDp1cuMsVzkdmakqPwCkU3MeoRlkU9NVQ2iqLDwx6Gi0xbgrz9ZAEmwk7R
zeFcPS3bqU0DU1ZhLDOIc8EEeuN1DQYvXwEhhnU9l+Eq040VQ+ClF8lUbH78W28y10nZg3LRp2gS
Q9Mx8unm4bIXyCC4HSl1Zmi6mejXL0moOtB2/Bi/pWvQxIQ7KIkzkcbijli5RfKCKrCiae5z05/b
Y9r6l60Qx58dBlvCu1NWlaaGErdoGmQC3PlVewDLgQexZUZVvR6Nk+xRXBgSdnhsWHd4ptppWRID
b1tDpTwtuWRaxMEAdaoGQe4PLDlcMIAkzQLmEPSmtcGEVGPlRyf1RFwFrRNxKMveCp0ADZeWii5t
VA9zrqxXdYmCRjjBBEGI+prYhVtOvyRTxPadV/HmGYRvzihQ9U9pAxD1DKp81gAZUr++xnuuV3ky
i/7H+P1jEt+bUUEne8k7oNlPv6skrTBGQzNBox08Qh5MhQ5I0Y4DDXhQCkMg96VDWPGg1pWlsYZS
Y3SHawLt0uGoP6bX5eO/2eZFU0ax/UFMimh4jefw7Lou1Y7tSQ59mns3tu+SPycJg7DnMwRPhzja
9lyRcoaPQ9JlC+3pvSar4BJmaPcYnJtbM17DqgwYyfV2V1zHD4qLfrR70Hhcz4XXnspwvGolNyQW
0nhHpCDkVTUHPS+WzYW8MZ51NaoG1LTbT3l2k9DCT/MwXnP3sseLYsQeh9vxqoK069aiDVzpr8rU
L5Pw8veFPr4H4Pa6fpjzKbJhiHq/hO2tAYq1wQXJFSMmSfESfxlO7HHPw8Z5nD6Ap1IhQMvHpy1y
ybK4eiSZGgkGf9Lqh1VBuyow7C60B5DSVW85huzGjM9rI6aaxkIwKWP7RI3vfYpzj6zgR2gFaiNs
VNXZlPL3yahI03QGrTSaDM5q9MGZn6j9+IbJ2EFwPrwUFSFgNIAPzx8r5XM+Xw2t5NQr4EfH+jdt
lPngQon3Ym7fpna/lTbFARFXI6iWhZC88eMRusjDASzFx8sGic5tezB+Ay+rSp1oFvk1WdTP3Wo9
oAx5PBEzJt5gxulxwy+VLFDxPD0byP6+28QrJxuNvADmNr8vYn/okKF7i1nUhs6zhUblV40tKMrq
FySvIn9ZWrfNbjXzfkweIggj6ZbEGmG42UFx0cCsoSTd5YCqIS2f3ZejrEBVOFw7AD4AJHregL8T
95Pr7dMaaI+FD7ssFwzzpacFqP15yKT1jkK/+Af0VZuLMoyRkU/slO3EVz3RfYuOAa4Xt1WmoBtl
Cy67oXgfxx0WvAOQNSf8kVuzsqoGewcMC8tbw08D2zd7l+AmS0P1ijzIuNOE9lmMF8dCLyk6Bl/6
4Lqo/TwxroZ6+lp0iVejXdWJ3aJ9iOmfK9JiQe+wuDXWO0TZZrbGolYbXdscarckieUpOUSvL4+j
0FdAdGFAE9I0QUPBmZVrtk0STNtMPtHFncDHacsUAsRD94yhv8RIh4FWjsFCRle4io2L+TsItdXT
+1iWU2We/erEgDVMHUoctChwnh/jRZdks40cLjiFmKCZdnAg+2WdLg+acAU7OA4ZJlrKX9GrFIYO
XakYQX1QNX9avo9F85Y9fIfADdmW9UOyRgrKQGIbnSKKWyyQkcretAE6jkVQWm4zgoaXMzMpKSa/
hlMnEOXyCiXN3NWBxvb0JjpW3FoYCsqaLL4Boo22qIoWGJRdQ0yjO7Gy+dzrDW/1/03VvGiGILZM
QeDx+z9ux5ji1jTSHnA5Haib9HUUED2SCUYIU3h7GG53r1HclrQWWob0g/GdtXgmfq+42n19DUnK
83xMDrJ3MPZF3sP3iGyt7bbCop9KXM2AaKH3piJHA3XztvJ1JIfLLi7D4Tap3qJg3mkwgOlg3Fqj
Emag0hjWwlt1XZJrF4byvU2cF1qKU6p6Dqz5DB5q1uKQhOopPa2f9JAREEhL81msvjCI/IUptZHS
IjEAtzv90OGtpzzQx/LTGrKiJAhXPF4eS1H829nHM8iXsxqjJAnhIqHKddwc1C3xOrP0FPvjLGO7
EMVzi1UNGgSXXNvmtqkxXpLMaUHm10OZawgy1FsWsyT8CQ+cexBuf5pVLVZRP4H9aUHRN+MujW9w
4Kyvt0A/vomCbI/GrWXaVmvcb0BDuV1IwQTbXM3vqLt5qHY6VG8pqbLQbEPRtQnSDb7Kz7SzWsli
JMHyNvX7qvJVLLQi1iUBXri+djDcvtto45iVjH4ziUsPb3KRQw4oiqTbn9OuoxZ7B8TtJH3apWW/
ACgjqZt13wbZ7Vm8fHcInMspBuSMlxWcOyVUwTIbvO7fzK3wtuJRWb9qyyd1uYvRHKDeRMXnupDQ
CwkD/Q6cc8VqpTG4QAGea+em9xv66fLaFa6n3fc551vWKI2pjuHT4srtNFdf8VonEUyRjiC3jWya
k9F0AwjUN+0D1hOUdNQfFC9QLmq/feVUy+4gMvfjtpG1XDd1JEBUy6tm8taudfPvnazNQWoYt4tU
Ok0zhQJmG13tO0WZMaNFj4xgCBitbexvkjJjoTvgHAMGN5XgeYED7Jsk3hxGw25UVdB166OTqr8u
e4QYwrJRz2XiCZrvGjfUaS5jihNzlakPNsXrRb3JFKKEXoeM198Y3KJNVK1rOo1dEe3b6cdGHxtZ
3lqIgKoZ1nonUIMnmarE0TxApgOthKR1R7g3zSVBTjz/OxRudRrKmsTdAhRySI+FHwfrDcJ30IL2
B2VJ8zGW5b6EW61tUmLblJBX3c/9UCv6XAEwV1A11j1C30LXA8eOvUhG+yLeBZ+x+A4Ue1pokw/A
sm+YJrlxdG4H7ErKuTvIyFlFs4WCCtbMpQkUw8ystePYHsGXFJ0741RpB12WpJRBcCun0Ias1qpJ
8dfFpcNN+8ORdRqLFs7eCO6Y12QpanhKGDFPNz3xGll5qmjud9/n5cGGbi1brYQFKuk9fYWQ+q9S
e5+037tFdmJl648/QO6huN17G6oNenQwJboxwvFBg/rUGPu9b7sGziSdFVwOOcIE8h6PiwdVas/E
jGCaftBCA9RPowlm6+3/SLuu5rh1ZvmLWEUw85VxkyQrOrywbNmHOWf++tuwv+OlIHpx7vpZVdsa
YDAYDGe6bUrNa34XOQWkTVfQFIgC4gMJmICYC11rFTU1R6hkDvJDv7ij/lWrHI5FPAwmMqRRJ08C
VWBtD6DN7nP3573nh354imOrnz2qPwIxHF5E2ty5lW30/1q9n+asH6Uxgyxm65Zf4+NiRY52KvfJ
rvQgvMaxcsvjKVEOGqLwxH7X/qvIC9Gm1sT1Nx1HEGXwule3FnH9+4xb6A3RSETw+0buNPETRAtF
nvgmzwTGF6AUVhfhBAhSPS261+YexxG2NmRtA+MIUwZ50Yjyf9EhYsltoeW1+Ko/Y4T4Os72NRiz
+/piottXCZAtIicNrbm567//pT1MLocy2xwJNRZsPoCJB0rMyy3N4kCSAUlEXp7A2x0mjatHkolR
D7DOxGfF2yR1LlvD+33mUlhaMWgizYCD/SDSnZJ+uvzzPP9lboRy6cUukPDvD9+b5FMLue/+5a8Q
2LYxFQMYy5Jiw2XzTlRna/lRV4+XITaTnJVTyexlkMSgzy9hhQFaHIwcobJV7VSMOEU7lNpd3ogT
Z9Fk5tDLKADVskwdDGpTeWw3xmSTZccxinMs2XL3SAY0J4ZAGW2qfAnCp13sD/imRJUveU0APJOo
G66CshgluTDQY2lAwiY0rO5Ll/FKnRxXfsfW30ZGKw8wqIJGuk4ZLcz2itn0tSMwRz+B6mqaoDjn
GMGp+j7JN+qPy7vCWyfmuA9o7Ov6GccRjNtjCBG1bwLvxNP/kc1sTBHVI8zGSPhSxxzJaBiiOCYU
omwLpxjTxpHSoH9F++X9SLo5sa4wCezeSDYMnbzj256XSVsqsFo6S/45qO2he54GThDbzJ7MMwbb
0FJ2Uyh1ITAkP8WnIjqGnO4p54Jo8WUhNvdIkVHr1vD8eMfpDcLtuI2yERp0k+K1sYzH1eTNEU8B
dRNGhW6bqoFb5B1F9ZhB4GyRkYGW2T/Ks5z94PLmbnrCCoE5lFqjDtIMRUJnqlOkSXWCr1FxZ2Ga
yqoS4l12g83HlKmC6B1foSAIwX6JIJMaGaKQ0z2q9qM/7aTHeo8vA7g0eXPi2/5wxmIfbnlYpmZF
sYwMrGK5KzxIe+Kj+mtXD6nHo2Xb3ClsEprqZBEkZsyhlYZkmAIMZjmheuy+Z8XtFar2Blj4zwjM
Ld12SVyZAxC0MrZGPbWia3q8Qd5NJ2NUgsc1c8VNcaYGzdjgHY/mbqk/Rcg0ct6bYNPhViDMxUaj
S9M1AMEsjqVpR23SXLW2xILzeqPLwYQ4HQM+0Ks3JCgfsp0lgtkkmP2cdadANOtbwyp2Vusssic2
k3vZrTdMegPFmFSWSaO06JFwhuAmqnZNeTsVL0nEa47f8ug3OEyWHprZ1BFl0kH0QZnCUWm5110N
TZWlV9xcoT2I1wwmTtEjquv4CMrc1mZSyxlUvlCccpIRSzjwmPA3jswbBCb0tMIs9ksNc4oaLfAY
jhiI7mZ99Hp5d7aXbWUJ/T9WeUffl1FYgS3zf7n6AnbB4VBChIYq510Rsd8YRX1lBVbV/TwFOYwK
pGJHwuhBDp+ahquVsJHnvIFhwo2YlXiMitgd5V46BD9fVOEhvgn9FI/cIbX+A0PZRq74BpKNPxhk
kiDYp6PHP8CTp8QgE/mCpBQfaDB5yHMOnoFMhhIUUmqWGQzMc6suThWPRoIu0LvwcHYK9gNQtciz
3EiwphefIs1PyVEPTSsMT1rAoxPh+Dk7HjxMhtR2E/xPlwRv0WNLyQJ/Jh8vuzlnwVjKB7zeNRKP
WLBi/iEnH6f8mlnQtQNIbESIAgSfDkvWgc4dQx7ecFTdyRZ82oDG41rgmUP/vjpHIpGmBvqJ2H+h
sjGbdVOp7cPlFdvqdn1jEBMYSJtGBq5tHX0kxiF3g71+mwtWigfQ6OgvlEEC8KbDQaXLdMnz2AgR
TJq4LNio7LSATBA9ElB2svTB6Z3FzVE+sngFKp4DMsGiVbSxiEwgBrnf9wN0oN2c8L5A/iHMmnid
6ArVMWCzh16Upj4odUe6N3wTvFCmLfvJbWBBrp0ry7f1HMfendGYO1cShXiCCD1Fm7xuT3bSB9LY
rZPcFi7E6G/rK16WbwAZ7xeIUhXZnMMj6hdNSSyhuOL74BsE1uXNOdCHCia1ol/sqV4ChA2fepjn
otkNHQu8CjB3EZkDIDZ9mI5gD/s5TK5BGXLY6W7r/RJoCOyYE6K4eIzri/mSikEJvOWO0G/8KP7R
FunT8BWFMw/UV5wSN9cnGc8XJD1FeQNLujwKkv1rFE59yAWP5kyCc0WF480OMldkg6PRkxj2mSl4
YDyp8xPeqN3P2+J9+Dg7PnMxSuaCHjsJGI2j+dNpeopes+8ppDUmKFnZgVU64kfRyT18oELXeXLT
W5fj13Yw+Y3P9oTXgR7nY4lzIJiKXSgnJTDtLuCcBR4IE0vCKjOHpMa+xdAr0r0RZOoC73PL9g1z
NoSJIFMnF1EVw5Au/RKQF3D0/t1CMQFjSKtuDCBq5aTSoWgfY0Wzem4devsyORvBxAywMi79EsGI
pXYksOHuaeEDg3y5az5ThVdamvw7s5iYASLXORNHIM7lj6G15+yzBlXUyxi8c2sygSIB36q0RNj/
0rw1LcXWP6Y+qPvDG8VLXLyAOTb9IRM4LyMTJzJRWiaD7pV4KG91zKsJrrLvLB989Pj6hl6uxC45
sxW8YGgywUIt8rEbcyzkeFD+kZ1lF+P6Kl6ITXdttHg28tydiRudKKSTSENh2j0M051C7Mt7dvn3
dVYAQev7oJNH/D7YmS3M9ju5zPsOstWIuYqv6NB+mxSSXusLs8eSpbm7hG7+QvWMqWDbkKETDrUd
CZSXBs85aCD4c8TVRSZQiGkzzsYM55gP4NdEh4MngPw0um2hFijurigkvbGRCRtB02lZJ2IdJTT1
qfjY15ZPKGJzdovjfehufruU4jSmbVQAhlb+u6fWouxpxkkHsYv2LbN5twY9sJfWkIkaUYyLX6GZ
RiR/r7M9GU9p+bmrONfGlg+qIoiYoCiBPmd2Ci9ppqJJ6dot2l4LO6vFCO1lL99ctxUE21QKPT00
BEUwJMiPyoFG2/Gz2FtThDdDCE6P//Axm+44u3ZrSMbroSYwF2kAq4QdBlUaC/S7bupDfTZCW/V/
kmTY2q01IuPxVaLLiZHCyMYhppV+nVBt6m+63XTfuQEU4ihbvdP5VzTc62tYxvUJuBcrowBsHt6J
9ZM87C9vHo3ilxaS8Xk0Qs19GVZwwtad+lvB8HNy6rIDka9JdMGDgOZccCGA8Zy5T2ItRN8aybCA
Xvryiz0es/zQDMPEsHI097zEczMyrgGZy8RshGbQBgBSFSLKMjMcUfakRJ+VBVrZu4zbor55R68h
mQslkqUqEGgioPjhTt6VfvFNd3tneCkx4p0InJSABoj3e/d7Rdl6TTKBTYmkMFAifjv5ZXeQY86N
vB09zhDMOVukeY7EJdUx3u8W2b2Ucj4cbn39gH+fAZhjJTXFgNYlrFhyImDlwIodk1u0wv+XoEH/
2UvrxZylKYLYTioBS/R1i3iRHR/Ez5TipLm5pnX7jV3MuZKzcJkIiI3RbaMhJNJ3a5dbA54jNHda
Cl4Mput0yTbmMikKbe7SBXi/6uCYUHbNW/Qb7pXdCHKBy0GD53hMKhrP2STNNbxiXNA7Kd1kkmKl
wf1lkJ8foy6ZxASMTIoyEi//O0xUcud19KIdBIvcy0A8a5g4EaRBU2v0GEW6L/ffh+m+UTjNuTwI
Ji60YVAvGTWlUN0SvFpZ7Yk8nQcOBtvwkQ0xmo4zmCEI94G4G7XZ0oq/2/h3DR9Lq7QZfegWGHlt
jvoE4WP/8m6Q7Yv2d0RguzwqXau1ugWG+Sjaik2f8RIl0EX7tOrjWRWin2g88lz6D0nMGZYJDjl6
GPKo+3lgkyfBKpwafEShH+xMf/DHjzyn4wRWmYkPfSeCI5W+tKPlUcZ4d9crnNuBaxF1mFW5uC0G
pdfp/Sf6+Ut4JJi9n8Kfc6LzCSmSdwUH0TrkyUxUUOK5NYSfztE+ao3TppyAwHMMJh6EYT6D3An2
dNUT9GCj5hj0B4Hrf3SjL4QdmQkHUk3iZKQwkq8cVPBEdTvVxUPbBvsMCo7px8v+zju2TGhoigWN
1DLgTOJEkGUMEi/gffflrBzbHxwEwwihKmoShlxJcJcOImZrE2ucv182hgfEpAvJ8m8Mqpe7JCmt
Uf2QiJ+VluMJnMOjMEmDakQ55oFhD1m8UnfzkPNm4h0dhQkGbRQPc1EBQIGeDLjdTlTRQb9pXzvw
XDV+LPLOKs8iJhwMmimIQo1wYHwhXttamVPa42fFIna2E3xtV/m8DyC8XJWVGczluDDSFJBaZTd7
KrsAAsNgV2OAUzzq+443XsYzkQkPagYRvSBA0qArp3K61XjsPbzfZ8JDUchlutDwM/cPrRlZ01Lx
donn3kxoGMNRVYYYboG3kiOiNmXHbndUQHo0oT9wQsW+8NWR+62K645MjND7UqvJBNyfLYkvOYh7
sqPWW9oduhKdcZfw1HN4byf2SV9rQ2MWAhCjU6hZ9LUmuNkx2PWOepAc5ZjZ1/Snr68PdlZUJIEY
5xn8I7ghXo7JSpgI/6edUPE1ikpvwJgIYvTx0g4qwGrtGE134l8mSizPdlGVCdSc8Pvp5NTjAT2d
YsVJlDjOqDIho5BrFXOU2KJCcigfg948CuSmTmve04JzIapMHpHJ/yZkrTu7qO64zTf1ttjNXoNn
dHWTJc7lS4RzkFUmUIzCoCe1grUTITOiuBX5uzcty9ZqhmGoTx1+vwqPBgjQxW+X/3/em1ZlwkSX
F5I50J0Z7XixqRyQ+qBFVgZBILSFcCcaORkE27jakEIgBX2/VOkp6W6b1ivV//+s6fq4aIwASJcK
ghzpiK1y40zafSE8cJaM42PsaGGWgQQSA/4AQAzFBxtaeQ1BKvkwYjK98Wt8Ef07L9CYCBBlca+a
aCZ1hhYhp6n92eA2p/Gson9fZeBGLnVN3gDjl279tEP9qU5wWUxu7Y27MbeK18sLSS+5C8mrxgQF
bVr60hDh22pvx9Ndm+5NHZXYuLHCmZMkcdyOpaERh0yZIylBt9D4TNAMNy+3+cRrkv7DaxDUyqDl
kyGtxQQfNetK8HSg0PuzweY04vIrbXzYRQcUvrbhMUgrReXi8Irzf6g+nIGZKNRlWj6RBsDBDWWW
yv3Aiz8oIIrlIlFPe7dnGEWVMLMkQi+B8ZI+k4o6mzuUeFFjw1cH1Ip87aRkdntS/4PY73bit8Jj
fKRQpFHQZOCJqELYop0eQePqlpNX7muv8Xkv3e3sZYXHbGHbSvEQ5Oj1Gg+LRx9UtKOC3PcOfVAF
Lq+DY/NelCBjBypPA6yxTB4IPll5SRcc6iQTrahM7bk9aOqzyGM+3bZrBcSEeWnqzDHUGlzAIJA5
pV8VUEaGIGMSaq89UT4N7rc+GmbfeQrmEiV014P/iWVtS/Qk7Ekq6k5Inlo0RnVfocJlTt8wm9ZN
qVV2+0m4puKzgmSOASbUtAITMTgGpltpbmzeGbyvpJuBZAXBbFjWqEWXToCYkmezex4lh2vFtk+c
F47ZqrxTiyLp0Y08DcdEczu58kYMRwt/awqTqI95uwy9SU2JT13tlvpzJ+wuR/jt43teLrbO15Gg
L00TtuAqdvoHfOr9kNqvJT68gsqA9+V1MxdbgTEP+maJhMGoYFDUG3acGzt8jXI5Bm3ekisM5ibO
pXqW1Ir8+mgy+uQjBi6kxOqsAR/WGjt9bHgZ4B+O7m9/YGe85CCHujR1uWgvPIquvEv9aqdYxQvl
ZoA25VV7Bg1eHTTWOoZjGBfXMp2UkO6jTWUjqpmJl9vRR9mnLWzgo+NkNpvOruJbGhTuEClYKjA9
LUxpoW3C4LiyhPwmRKVHa26WkDNNsHluzzjscNEgZ0VtgsnaIdq31ugs9Uere5d9gwfBuF86VQMU
EQCRL+5MHuXJingthjwIxvsgYBQ2cgKIFExWuqeNx7y7pvq/WijmghcbadQqFRCJ/jzGdhg9C7F9
eaE2z+kKgrnT+1IFT4IIiCjxxNYNZZ4H85aJ/n2VyqIiD5b2AU41VnYJkdN8V4OqZXooIrv9RGuj
VPqGx2myXYZYmcXcPhhYyXVIgKMsdpPfprval0ZL/JD9M3shlEHDxzmxr2my/qVzCVJr5ArMUc30
GtJytMm6CbxSOMS8ldzeKaqj+ev3matIrHI9CHr8fh3ey+J9wKMF2t6o8+8zV5ChjKWoV7geKnM3
EzC/e0X75bKzcSDYcnIO4sQopvMcRnHbmm4gP5CIE1u2b7mfcqM/l0lhTv40G4KQ0sb6+VChOIkZ
3JMB1mCqFg0FB+vvDGJigN7p9Ms91qwsj/L42lW3Vff57yCYGFCY8RRmdPRKMO5UeTdHz0VyVZj5
vfMKEwPqzuiEgloRqF4+fVrQd6Bx3nzcbWHCgJLHZtA32JaoR2NlD7q6agcSpVcw7tLOWk5U48Ix
5z9IkyTS6WHpHN2SUG/FoJLfYbpLdmMv4hQ5tus2lCEd4nigFRcZ48I5L7qlx8MouBlO6m7YdZZm
lU/U57j9AXS/36XyKyzGslCMBjAXA6ttrAFij9ARw6j+betlL8YrZJeOPNGVzbizAmTiWk7C0Mxr
PIvK/LAs+7jxr3Dw1e8zca1XSZ8VJQxS+odQeBjq2/aqKtQKgg1tNVHbNAeEOn/QZE+GtOpf2cCO
x7blEDVJjjXS6xuoKDfm7ZJw2u83Y+fZhp8+uLpHS63IyqGBDVqbPaRK+5BV6rFWRs5u0KV4714K
CGElBWxQLJFNohWB2NF8INmDpgd0sPFe8pSrGAoxh33GYWJO3FVSHcs4oJDes2UPbScHzCzaul97
sccbv9xOB1ZozAEd59iYmwFWzYdcs+LbGBlBbhe7+lO0/KR3jn7w+gLosbi0kMw5bQPQhSUzIDPt
m9xUFtr8d91ki+qxCXk51nZMOC8mc0STvFd79Asj282sGo0OaFmLHHRsfupA3+EmmOHhrSjPTZhD
K+TxoNQhEH/1q6W+7Ee7xudGu22vP1vGnNxAFBd9SrGKegHRbdVrMaWBfgRXfDS/zJ7i1Y+Fz62W
0Fv7wtYZTNE6yvtEGxu6dftwV98njokGkuKWlgwLW+Gc6+3w+ttCdtLLiBpBCumo4SSf2tTTJPdy
aKI78d4YA6TfEjHkd8TL0tIMVZbgxVoMpiVALU/7FJUvXXqj904Q8r7VUq++hMYkRIbS90tIqz7l
kFsReQiLr70aW3nE/aS6WdKCot2/djF5EemNqFVTIKWo8TfNUTasGkSagd1muzz+0gqHoJE4YX77
+a+roP4m4FhCZzTMXwXhUCjjWp8QtaTKnjwCgS4nRdFVgZy9K+Eytjouj92mf6wgmZNGxnEsRgOQ
Ztr6UptYUFTi5C+bh3kFwRwyNZjGviuR/w0eZRKmFOCK13EP86YnnmHYY9VCJisUasDI+FaTKlBP
QxfY9AC2DjsmtT2mHLM4K8eerLZc4jTQsHJEdLTiLhg5Oe1WhDdEFbwvaE0GzSDjgYuq6ZFqQF91
NKDkWprWNNYumiEW7ZSr3RWdK2sw5r6UGzVSFBlgRZU4da7e5iXv6bQVa9cQzCWZZPOQylTYdww+
5P3dkhxEniLA1pasIZhLMdJ1tVCDCirSM1Rpqsc6iTnvv60AtEZgTqiUJVmEwiOM6BerCyzR7L0+
QqZccGIBb/eZczlWk2J0E1ar1hM7Sb/E8i20fGM6XDftL4dwnk3M+ZzTsZmGGVBRIH2Qk9TO4slN
hZug5NwVm/HNwLwxjXCK+o6JR45KNZIyKBRPr9le/4RGZ9d080+dG3+GrjhXpm9zDVdwzBrmJdFC
pQScBkr2OfPN0p3Q1V+AIGP0Lq8hD4pZQ2GSRkmqANVNHyd516nH2fCm5hQnT5eBeGvIFjlSszED
o6FI3uJJLsbf7OW2dmieia9WNi94bz51V3vGFjz0pOyVOQHeaFMik9aeQDtG9TAzPHV5WS1dJvZ+
X4Mx9/uCsT4ij1AulbTyWIn5S6S1Vmt+bcIBXYEauhyVxTNDXp1lM4Ff4zKxVgviUdCpp4j3XeYh
fUdWltuv4msOrmeflhB41AKbh+7sm2xRZJqnqJFiWIrE2palr9B8cETM6wwxJ5BsxsQVEBN2zX6Z
Q4X6y5CIok2ipfCHIOSpY3Ddktq7Sl0SZIGRTFcw0G3F10DRgEZ/O+/8fE8VOJMbmXcQeCvIhGI1
j9V2HoHYvMqPlKuUbll21G31ofWEezqrEXv5x8vHbxvUFCEEKxqyyZZipLoyjDDFtmW9b0bESiHo
86NpeX2Xm3clOcOwq6mmXaTogNHQeuBAX9lXknbwp268zj3OSMwqVkothXJPV3F+NCEGY5bPl1ds
s3oFCc7fS8ZE4RB0j33bwJZkT4XWOnzPyvftPoWWLi98/CFYnbGYMFwqgiqGCTScE4xW0Vc4pS7N
95TX4j8M+9Fo9D5a/UZjyzJg+Rc7iaL1B9FGq4c/HQd8Hlzs+SRxZ003PQ+iSuh3MgHJzkumlZm3
EimR26iBLVe7CKTTWeXVJY/CdjNgnIHYFkt9IrEgLAAaBbcSn+uac4S2g+0KgCmhq0bQZJmKHKo/
SIfsib66TVe8azCQVtyWUJjkusVWAQPykiJBHwtkdNkRP5TOoC0BFQ5o90BIXnKJVfqaU5uW8fiL
XIL3xt9cwxUg4/Nj08hxlwNwTnfjdDtcMx25Nojx88xsdbMOM8ilJINVmH4e6pbQPBidm9ePl8/v
tikyaABF1OvAP/k2sNdlaaC4DmodITmZGAghIS8EbV76eOf8i8AEO2johqMiwxiliY+mEnxQ9aG3
Zqmz2wSSIvro9LF5xIOZk8tv31krYCb29WVXZ4NRQIr9sXcDPz+gt+9GeKE0SbnXckdrth1/hcd4
hb60Qt0RGJrOVtT/75L8kX+KJWtoLN03wVN/TaMERAt+Ly7jKUIxliWZsH1qs1PEY296l91jO+Se
AViOEd2Ia+gWYxHHexWfC2gPuPhhOkxuB842Xk8GxxlZosBoCcagTwDWijtJ9yseY8vmvbsyhsk/
0Y5DRhWEJtARPxlfu/Y2UTnpGKGb/O7SWEEwqWZRNiQvG5iAgcjSwrS2n3yIQIwguLFNW8+il+aF
cktlPo9VgufvJl3dVY4WqaTQSA5o7WbE4DHZxc8xBsmMO9rKShKL+97bvCBBL4XCoARaR7bbvFWL
tAi0Ab5xqF9onI99jVi9IzoSJpZ0TsFk2znOaIx5ZbaoXQ1uNXQCv8q1lwf7y67O+30mEupGm9VG
gt9PDfROg28znjjF2m33O1vAREKz1qpBVUck0emjUPtK+LU2OOeVZwQT8yajnYbSxJaUaLE0/KLk
/D79F9+799kEJsZFdTO1C2rBjiRX9tg/1EPlRuleknaXN2P70jjjMHGt74SoHjtshlw/EeNZEF9K
clcad7naggxXsiZeKzjHMLbVfI5QIC1q7E2GlL92QXlnDV+4ihwcD2D7zcWIkAQldXhAc4rUm9zw
x9q/vHKbEBoV/jNN1PQkJv1qFfx8mmHl8Oa1hs5FE5BtKJyzstkfbaxQmEg6LskkQOcYGdC9eHDy
r+AgdHL/tXZ6r/sHomRW5F41ObbGZEJr3M8EjB/AHF5LMDm0GB17NSt7/qlnyNO12TxIKwOZaINU
aVZTAf4Qqa9F+SL/+Ltdoru4jtVRP8l5NcOW6mZZHHH+YE4cR9i+D6DoDAFI+qXDYM7Q0i6mnJo9
TNjHmkXnQUwXdebkZXQSzLMHdsVtm6fO9S48nCHZbCHU5bkdUhoeQPytuNNuetDAT0LdQXu4vIKb
B1aD0IdoKhKlxn27gk0JjdOAQuVm/KjlyU0IlatlNneRzivm/GElz1hM1FNA2DgUNKpqN4pvHOj3
0erYuFR+Lwc7/zXEtcbKNGbjhrAolzyB74XCqQTfUB22dq9yrtPtOPHbJjbgqWWfiCP1Dmk0d1P5
qZdjX16+/tUmsfEOFbBKrQwsXNND70zQLLn6EOTgOuCkXRxnYKdqxh41DkI3aAmWHUm1B1IdayPz
E9702yY92WpvNCYIdYNS9FOIvUlO0+vwiTYjTTvKZ/0a78172lnLmxjaflec3YEdriFVMKp9RRfR
y1+kl9ZCNmnHdt6D1YOmdmCj5Jwtnm8w0WkYCy0XaGJnCqUtCm7fmpac8u6QzWCBjicJimgqDjGD
0i5zsFCJXMQn4tFgEezKPe164g+7bEbzFRT1n1W4FXSlJoG5IC3SjpJ+EhZerKX33bvAtwJgo5EY
iBkNVU740rs0Fe7Ap081lTKXHx+249EKjYlHQpJUahAArfnUu5lia3bi4baP/ukdzdNLFEa5Tsgz
kIlJpTo0AgYy8JjOMLaNz7x2cNJOnbu41QGadhzfoMt1YTnZYYNJLNQ0kmFgm4UQsN4Z47Hv9+V0
nHlS2RzPYKlFqlwbO3x1QCLTn5Jk3/Ie0JtH6bxVLK1IXvVKno6wRGm/tXJiEcE1Js5x5dnAxCTS
t12biEgmpsgviiPhzS3wfp/+fXV6AqVrm6wgplM1+zg8pLVzxS2xWiMmEPQRqp9glUK4aSMnedXl
mwXbHsYcmO1ahg5KP2gVQmuWvY26Ni2FbMY6qZHVut2+eYyc2B5Na3bK/6B9xcWjZ2q1bhM+thKB
puLSF0W1KtpruQ/93rSi28UFIS0nCG272tk8xg2CpteqpYZ5kvko9B5Bn47K6fXlmsS4gl6NUpwQ
YEQnzf8V5xaM1NE2MT4X6OatblBpF4MQyWDHV9qsS6D5iC/XRI6tNrQJPmBkBXTFOY/NTatwB0mm
gvo7NCqY4Jb1U5uBQc2gY8BZj0lg+uHVtNHDoPuSE7m8ndoM4CtA9tNCoc6lIhsA7A9VaaE2ibJa
6A+H4HGEK175dloDMq/CnAhJkKThr8+8s0upOnM7PIkeFQXlVaK29m0Nxvh9Lqflgg81+AJgRMJt
bBgoCoVLhymKPLK6zhisy/GDOh17W6zxGMeXhbybog54WtvYRq94sjLblyG2XUTCrKyGSVkFjvL2
LPetLApCbhoOkmWPPj6RFX2O97RtEbcUp3S9uYArMCZdmdWyC7IB7lFhvkko7hZzp+JjUFc/X7Zq
65qF6tRvo5isRQAZ/VLWWDhoXdrT+CIs97Ng4gg4+vjpMtRWcFpDMSkLJY0Q+xrrpwyCJbTuOJSO
UbmXQbbP1cog5iDryVQTKLUZ4LOZbUofoufWXFmdCwKvxEqdwMVI+mXMTec7Q7Lf0xqxjPO0h2FJ
1N6B3uEJYgkc5+NBMIe36OZZx0c7wxnTvaI88LmntjLx1eaozIHVxixSjIICYC5bwjzxsqt2NPRV
3PZYjmuzNeNSW0w9l2nkUxOISezmFHMc85Gr4MpbM/r31d3bZDUI9jB7AJny2TcTdM+Qh8sbzwsJ
LEFJoBfqEBLsvLCjqrR0mrOnvvZLaJv3JuMtHBMT6hykzloMg9ryhURW0qdOW7sxGBAum7V9UNE2
KSmmjk5VJpgWY1LGS49vm5n+TdS8OAbHonCVQ58xmM1BG6xs5lOM7rd0n+t7ndfSvh3Xzr9PbVxt
vjlkQ0tm/H5YN9lhavr21I2K8bJUwXNfNLOXxOP95WXbKgzgIjNMqKmZELsyGcxWzOViipPIzTJb
OihubQsPzbFDM4RwQ/mIU0hv8DgcNpz8DSbjE3Go9HWGWSW37k6zeCQRJzHa8IU3v8/cDxnoyMZK
iCJXnr3ceEnFD7X49fK68Uxg7gUxCSa5k+PIzRXRFtrJGTBicRniDwf17A7MMjVhbRRDAJc2bqq9
7i07xUHpzg7tBKpTV+yJbkKl/t/zw6zZ2KiSoSfU99rO6pIHaNQ5l+3ZWLI3CMySZXFdzsEAc9A5
nNhDSfaRzhO+3I42ZyuYi7RPyrCXhwgFtUK2QzLZWrTrzcGJpp4TC3i7w9IJD3lutGWeogPhaHyh
qXDiDJBnwMGhlLXXfGJebQ/7eWTS0FhBVBre5BdRRjWDc2Q2+6HWAMxdWs35JOYEALruQ8xqRz/9
zo0rfVpQquPRdP8h4fm9TyyJiyDr5TzWQFMfO6dDXcbYq650N3v4BoMKf86Z8d8ICGvXk6hrrgKr
VgsYRspo4NYrG1uWdJk1hE+X/ZtrFBNKtVzTY3WkKP/Q8WtUHOzW0+9NJCRUo5r3XOF6IBMfFLEy
KkEDHuQfELkTT3fjPbFlxOyYK4hOT+e7x4pkirIBlXLyTpspLBIVLGPoQRiE3DK+1qS24vlDrtgk
vxOUq0LFGYxxRiKJAdjmsFGj6JaCJY+cIYk/bNUZgMkWuhISomULgPAfyRceaQMxFYFYMkfEaG7q
8T4CbselMx7jgE1rBGOWAG8envvIG0BsMX9oZc6ybbv5GYVxwH4AcTKYbfBtScOl+nH5YuScMLGJ
IEOoHmOSaCRj2/2EThFTSKkhSqiBpYT2Io/gzuLJ3dHVeOdroP4wJGjjqoRNtgcT/QxLhgwVwY6A
7D71OSd18+GwAmC2g5BCUdC9ZThz5uBq3YVuatcEe0+J56/5LAZeERUMRBqBBC+zK4LaT4ai4ulQ
IP9VpEOov5jZ42WLNv1rhcGEgrCalyRrgQGtb6sSoDA22+mnhjfQvrn9OgpbGMklaLxjTMlm7OK0
wMEyEz258ougYcbc4Hjxpi2Q36CfRxU06TBns+iNLOmg0gKKETCWpS8EMy1B5/b60/97zQzafGlC
wRqCc2z1TCkXlEYS+HJFqXdju6gepepeviKWrWHYmpkhxz2+F2FrqnqwTSP3EjPirNhGbH4DQd19
db2NOqmENoIlU3XfRC+1eTspfhqWHmQ8l+zh8rJtxc43aExwlgtdaSQNaKS3wJZH68PTbrmVNSc9
jQ7qjgeDJ+W5+UqBy1EyIAnC0SbjE4rZ94ag48teOFvSwfxEpWuXjyh83jT/GNbwVbXjR8G7wtA1
KBMl1LjsSSsBFKopIToxKy9EN5zw/LN5QwIl+BW3hLEGZI5XbKikHEUA6tlniHzW4EGtIzfiNUNt
JQ5vcJhoIYBKXaqpYbM/gWKu8MLn5bZ3JA+5l8tjiNmIGW/AmIdFIhsxyIwBFgneAHkq82N6DWHU
Gwx6QFYHoJlHuVjowoHx9x80Uu/AemOBzenwnxp6qLMx19MbNOaRMQuLUcgy0DCWQ4Vsd4Ej7Rd/
xGQ2XmYezw+pm/0ZTmFlsZoBBch8Apxe75bY67nj5hu34coehdXEUtEUNZl0h+hYe32ACrBqj6/1
PkONPe45p2rLGglsW4pBZUzeDdtpjSFmSqEYTjQeE2IFPBIk6k7saoEDRzOgOU30d/01WjuQWc4Q
blPxSV0aC1IVlhU1sjXrXzjxYWvdgIBOUlAnSjicb71Or2YpLHoSua0re/Fx2Q0W+ZJ9lZBDDLxZ
sK1lW2MxQVeJx3o2wC/nSuiA0vcq75bajOo6TVAUOADIXJhjqgy1lM/NHLmICJ9yPF7CG+lJIej/
/qmGulgiTw6VHhN2p3QT97uJpTPecZX2ox7HVYAqkOLHO4gnu6P3sw/l/5+yGmsYJtglQxaN4QKY
/yPtWnvctpnuLxIgURIlfZVkyfZ6d5PdzfWLkDaN7ve7fv17uOnT2DRfs5siKFogqMZDDofDmTNn
uv6zUX4byUd7/vO2JQg350wTbu0aM26Nrs2RQwNAvz9G1X9UgXNv5lgZ6pji+7r6EaNEaPHU2xIR
r2HIrd3gnJpJ0yhtdCxTdmA33bSPD3i4Mi4fyVtctFjnCUfuKk/naal1lnA0in2X7WcZ0a7IrM6/
z+Sf3QXLsNWbNiP519qzn3antTvow8NS1x6x3cT5kRnvb+++6II7F8itnKUl+Zw5SAVGyknv7pzs
WMgw5MIbG+w0NugQGUcr4WS0gzGaGLOARbtnHWR92GF/Rh/Dn//N5CfmTHhbOJPGw1gITdOxnGMc
GX/dsZky3R8NxnQbQRngbfnp9vIJPc+5NM6N1o6mgVIM0pDkBrohP8Yf2PSI8sAKEvRJdp3K1pKH
tpARlRwywECS1F2CKAQtF4blbKb7k5XL9iT6yVaTM/gy1ZxtMiCv0vDY1H2Wp6n2mPinYtjk702q
sM/XkzsAW+b0a9tgPdvZZ5An0NR8ZRxDUC9MAxngWLqcXNCq2V3RLA7UY3z3TpAFtt//idFQrL3W
ox8ki8kW65Zpct7cbtvN2joop4Y/+8ztd9RXH0d/PYFScadK7njmWa/FOeQVd4MnIufZdcQSYzvB
8+Z15pYYWtjb7yztJSpPJFfx0JZ4Yfa5W+I4R6+gz3pLmaOvix9d/CWv3xn1qTae6kF26ESxi42m
w/8pxjmUNMYE+baBpAwgRvaAY+6elZp/q7IAe/yfKI2PXzezi0uF3Sxz2T1rkfm+qaUUNeIz9ksG
50PiBJn/qGEyMKJ7Ob22ee+29wwnEifu7x1pQLHAmU0NdFxzRzrbEiuqlybZrUd2WUaHZj+DNx6z
s9uguC9l3VnCG+ZMHHeiq60H/+4Icdn6jrSeRb+AxkhysIQGoTsmxp7qyJXzj4C+bmg7azCIuAtY
Nlm7o4eiA8l5hYMsa0QV+/wzaVw4O0ZdHlsO9ksNVZDtA/EwIQAcjgyS1R1xFexuq8dW6Opgncnj
NmyOM2vqEmiX0mApwzGSLJ94h36tHrdDa2eDDrGHPs32UOSf4/pRV/68rYLQFZ2pwH7CWVzT98nm
NHmV7KZyOY4YCJ48TobqbtvgZtv92kqwPDKNOEe7VGATrpg9qOvBjEMy3W3Vf9wUzrkuehVlUQ8R
wxgOIBNyJN+XWhnnTreiHWk2sl1xXPOxfJiBeScvPaAIuHv/TZpfmKcC8k/FYAJELVdk0umMmcht
Uic7pdsthVd/ZKiU+EgOeElhGHO1QjAbzi3LHAl365dciyNvy/WlVPICcjPrkG5hb38gtcTE2YZf
HaEzEZyLTXWKUeMxRLTVQ+EcVsvwlq9j83zbymWKcI4hmpsBrylYeUrSx22r36sZ9WYqQ4uIohYH
3HDoM0P2Fx6Psz2N5nGLCkC8Y4MyWDYx8a2nMVDAHxM/aofbSgmO7oUwzg6dcd1GZ4ziXZt0YMvI
vDZSvWytP7SjsbOdze2cJbgtUqogd8EPxJyjltgxbsR5p7i9G7/PvQEEOew5L/PngrgFCoJOAwRK
KtFeD+KZb6KG2azFaCFJWr7LEMRr3+b5uZ8DIhvNJypTX0jiHK1dq4XiLJDEniZAxuyNgwli+OVD
EcoQEaInsYN0LCWOrmEUOE+ltm7qUBo9tm1MMgAak3EdPw/OYrykBXrfNG2KEy/J2/xjrVbD49wr
y9Os9dnbG54czcDSWhieYaLh5NLvOw0mCRURIt4iV3dEu9/WNTRjybETucoLKexcnu0gUjFIp2WQ
Aja80+Yzp2U+DW78onsYC3LUvtw2T/ajOWdyIY67XSLaVLVZQlythVH5pBNJkkFsJwYOtg5YNG5N
7sK3zRhDtS24/iFgb674yJp0WHxb/dYoNijzSxa3Q6maD1vHHnjkPX3PXlyRrz3kKc5ajbFFsmS3
0JmcSeN2SqENmiYb9pxMl32Xxl7cOEGrV25JyLtmy8JSKSWvING1dqEhv111b6dGjdV0QEh66k6M
WzrGjOb0lN43OzPMnuRkuYKb4EIm56FRYQJr3oDoQI82r/nO7hst3902Q5kMzjFrSlLXCns2NMv0
cSVKCLr5l1GeXGPWdmXuOgZ3MxCVfcWSM2UmrfsFcjA8sjl1B4S7e/3etDzM60IvXHJsZJSk4gP9
SySP7y1pqZWRDTOxv6Lv3D6yKgXGgjFymW2HS+5ZhlCSSuQChGzFjL2lhZJqOP9gOSrgKcCQqx1V
HxSyUkSUcO/OFOQihSVDv0ydwz6K3sSYsHfAmbp98f62gYiv0TMpnB9JrSZZtBxKJYdtBDSbHe7l
CYgyFZPWmpCuvkSggOEVl84/psLPKXS6HPDWFfvGMM3bCZm+OzPUdsO9rJlDtn7s7888Pk3bWMkn
aEayPTXQsxsUMt4SoZc/04VzG72iNO34ahEbAOwHTZMEOcKwQwfjkIbCBQaCcS4iX2wUxiz2RqkL
AOU7/SEZ3w9Uu1uo4Y156d3eG/GK/RLHeYsuKZVJdSDOmZ7Hr8X81ZJVZsUL9ksCF7TZi25UNC3g
86wcRas/ZPDI/+eM/iPgCrTYFqjM9RBAP2yxzxqGskDxot7Pa6Q/azSFy2JfyaLxwEVHU/HOKyHR
XDGOZgum5CXRJdGETAbnCrbSXKahZnYAcL7eoN9g8kjz9gcxDuavpeM8gdY6fVxtEKI3q2dPX/Do
ru0/bluYZP95nKLSkHQeVixWDZ8dlV/WTXJiZCvF/v7s0E9ZVWwl2/96/AAYCrHvOxLe1kFqY9yp
b+o4dYYKMqbPLDnWvqbXGYeQE3YIwH4HS3oeS/JUYM6k6H02wWNGX8HCCZh07lme9V77GygtTf4J
N+lXQG7z+qnAecYd5OU/stQ1jnPIkL8tEqevk33Y1PNUYhfia+hMJufpxsLqB4xbYLe5kaCRucKE
xe2p+qGE44ucoVa8hWfieE+nlnY9lhC3HtfVHQ5sD6MA3fSsUbt8RBFIEq/L1pRzfHkFDsE8wlPL
qh9tjEOQYc9lC8gzfFSJY65DggcHavWfdX/bk8PiaR4N2EBMWU1EeMp+LR/PB5YrBE08A4QhaHad
/q6uGpeOsqS3TArn9Zypp02hKHjhO++Kxm3Ku7j3JWdZeMOeacI5PaJvm5NvMITOz8EQYHjzQwpY
c7N/p9+DPgkFe0CGHjRJuy5vDaAXx2UOlK9DGa0kT1ZhmAut1MJSAzran5ZpKpCELGXdabxqr0IA
L0TrC7LdmAN06QpRjDCVpOjVoOiPBnVn8lxkzwqGzWaSw8vv06sgx6YOQLMadVTu7FpJ3UWN2qhB
DDqbfLHuZjt1m9TaSfaK7cX5I4PJwZhLzUanJwFMm4u/m250uoSUapAcxp26y8HK3mFoRIxtGsL4
UUpfyb53Sx5nf2VZEkU3IC87qR4Q1OD3SO/1cDwA4hje1k20hEgvaRQd1cjV6Zx7mOJxGuxxxV41
tmdik6wuDeaqkNyO13aHUNJEW6lqwSywYZcm0Q4kTfLYRNNQ/UBGH3wsb1XDxCgKgJModWxivCYt
zm5faxzbTovnLZidwtcMsPDMmEe/yZJkIjUMWLVpa7AHkzc4JZmqQafDFhhk3KEFNHWBp33+DVXO
ZHA3BHINaFzOxy2wo5OJWGW7m946pA/IKtVENpFl01VYNOd76jrOgNzptqCPVk9NYn9SC0lu7epa
YDIcRweeXUejvs2jnuxsQqSyZAB+Jx4LVpBXvCPPzj3jEa9CGfTg2uWYKH+qukGB44CVcRpFxETO
q2LS1r39rWjqfTqFs5F6m/XxzdtzIYmZyJmljdo4Z12SqkEDDqbOvt/sfp+uuX9bisDQNBUwfSR9
MTMJCbBLKf2Wp3pSRMyeH+zkazJJ2jRk3+eMLG/npqW9swV0eJqyI21lLvPahWFDzhTg/IpWkWJJ
Cwjod3jR7wp/2q+PLRxYHMjSdhJdeIJ82lZtjv7LLRiyU7Y8WrK3sOz7nPcH4QxqkBH2It8OWn0s
VO/2Xl/FhDgqGvLQ8BdE1cHMxgloys0up1KHV7nf/mRnhaFmoj0ZXcZLK4e9ig7LuTzueimMeCnV
kmwBZhF78ZQ8KFPstmoO6kF7X1iOK9Hv+o5Bp4lqYq4JilzAj3K24GgzWAscugXrERWh9mEM6w+l
1/pocPGW+9Y4ETcNiIRaU7SqzBcYOqjubHC8sF91dlCbuMnsbo23IPqwvhIUDZ/sU/l52rG5CRsm
0cpMXmAnEOjYFrFVBAuvP+hMYKUU6FRd7TXIf7B4jrRuEgx3BujBc4wPBiN56ssaLa4KKTAdgtmg
yLhTzTGulnY0lLrODMjMMFqKPV20kLWxyvsKBTYDtVQLcSPKFVfUXJO9pXql0jVAfc+N4nvafS23
xV3aB2c83LYXgbkQ9uy00Q0DrkKLMxdtGnpaJBC19pYXqfsZAxPqVfIsEq7cmRR+elBX5KumNZBS
RPcxBWi6mNw4PmbV96Xx03XwFvu5aCS3okA1neBeVJHvcAA45K6pcsasmsru18BSW69Xnb9o3rhO
QV9ur+AVQRzM4kIOM9VzU4znRa97yMk7VBUS4q67Cug4x9Oob763whotFrJIUnTgdNg93hdoYiLo
ZboUOnRNZkQDWQPTxdOWsUuW3uQp9+0pfgVTvjld8KrlmUDuEpsVPd6IAYHJiYRNAkgem10JHrx+
l31jkMo4cPa/s7LApGJormoweqBLJR0kTDfDrFbca1HIWNZU0zNcFKSIr+4/wq3Ibjfxsp5J5JIi
tZoNrZo0kFj48bfNZ0KHfRSkOqbIMSDnb20kcOMg0GGTB3R+I60a7aibNa4BK3CzCn6c+86u2xUP
xFXdevOlOymIFlCB1Yll4NCjzs2bzkCjLC5fV3UuXMa1ZO20hiErAeO0N8mFJDqF59I4u8ks0hRz
AmnjZvhznz9G6/Nm5hIPI5PCuTG9drqtd+o1qLLHtHpscpcsf9y2RsGNY6sgeycsxmaV7EtjxKOu
6PLCXoJWRYEttY8xqSXBCbOuy6eoeS6CT2v36mQs7QIRaz3dAZHqr3UZmFrzgv6+p9vaiJ4MF7K4
OMhSE0PJRshS7n4yKuVhcTfsftL5Sm2O+dorzdCf6ODJgPccT9ayxVGxLDFdEAWZDyOt3bGhj0qi
7rZxfOi05X1MKq+rrRdkVOCvzUBfy8e1siSRuOgishEqv75fUVPnG3+NZWu0uY4WJBfYYx8DU+7m
oD/I5+WJPMkrbRpcNCZj41VxaS50btMIeYUlsIhnhyhQAJrTWdDbRbEUXAQOUl2+ZE9Fq8yo2v4n
k7uJMrC1adNsLsF8tB5/1kpbHxV821X90sdjYHdbIDu7/K6yYWOIili+xuJsSDXKkSQ6djUb5voh
GnLdHayGfEPP8/oXJk8sKAg75os9FkQStohOCkjvTbzZNNw6fJRrT12JApC2BAM4C5vvjTO7bfQ0
54+3FRS4FcZHpwK2go5njIe53ETHbKeRTljQGkRW42H8jhkatyUI7eRcBOcfB0LsCIRnQPDnbnUw
diZwKoHhr4+swD2ECmgDJGsncmR4/bARcVRlh+FSqSxHB5bqLDgDdpiYYS3NthKBWSDPobLUp65d
ZTymmihVVU3owIoRJrAx7voTfbYfX1Fp0qlmoj0yAW5CVM6AFjyt5LjmupY2FZzYZNzZw+S1fepp
WyzxzTIxTOmzKE+vmlJR5nIJ0l53U7vyYC932RBJynNCezhXh/MbfTdF9lhBHfu+/mah7JSG1T4/
GX+yOn3hxZJbTSjPwrhozcSrBt1rnIkX1GyMEnMFgsFn5GO91wCCg6GobNp6kbvzXjrenYcGqOBL
sfA8hfGZFAxXnMSyMxwSRRHFM4pNqc7xjFLQolXJx61f7xkkGfBQaMFHex4/DxtQZtsoehu4us+b
b+x66qUhmyCle/SOjVBJ/XlP3n6xXgrlnLC+TlWarEwomnLm+3RHZ5fdrK+8ZJVrSYfpXh83CES6
Fy21BGTzPAZ0MfoYh9CggfbYY/DICGiH8V3HzOM6KEJZHVwQNzBpaHXUAOBAdYOzzwItTjReQU3G
2h3znfLQKq4WTjuGxyw/RbKW+WtHfymOW80IfqoDhQdjQvsUx66Tt15EfoBx15X4YfEq/tKL84oV
uFVpnEKQ6U6YDMyAYdNds9OPdVCFsrnRglOHGgDuLgT8DguIOKCzvXVoXZ2Xn9L0ADjF94i/XIq3
jQ4c1W/kZy7lcTf11uNFoEwrxettOPVPGoocDgb3+qzXg4X9hbQRV7Se5xqyvz/zl+2qYpxqvlH4
FS3Q8B4ePmWfBpdlhJJjLytVCs3yXBxnlmPdbG1XQUEM/vHTPR7gKGarjwy7CMoiSbqLhfqXcc/l
anJGOZSbTuMIuhkhI30a9iyGzI4yOLLIfdmsWwsDjVAG4Z+/ppP29lqNNLC/dc6d9U0vJRmSK3gp
c8XnErjn7oYYDQRz85nRH9HSh36+KpRxigvSJJeyOLefzb1t29tAA73bsUCn/Sv7ZK4e3DED1in+
3fffONHnynGRlWkrQ2tH00+TYNRI0SF/na2KZqogkb0shPZObYPdaEA385X5wql1kKY3NKBf848N
JnUxMh7S7coDS1Z0UmCkQB4KiYAEY0qPiQwXt5y4DWK7S2rKSj4/ua3z2V3RQZjsWZwgg24ITB6d
ICqyu2gTM6+u0lLvGy3dShTKQ9ZqynKf7UE+h1HkGC/kcEdLa9eozKccwcFpcV6pmeGHAQpwl6MT
Nsd/0WfKPAN3mPFCQwYZQ2WQg7m6PpXOzGmFhRyPdoiAy6u9XwRklSf1VDJ5nFmODilwt1Y0UPY2
COoY3YKBN6Html73L2YvXM0Kwhm/0I/t7Jkj1pVtVJcG+nV+cWAZLUxp/GP6Q+ld9cAubsYV1dWB
1EIF3gtyQelNkKNHbZK7UNtl1syYQi5a/W3ykA7epIS3j7hMBOe+SDQaUetAhJK6Kz2Btb6pJC5S
JoI7ZguI5IpCg4gkc/XxY/lFJ5/ergSeskgS4AEN/lLu5trsXKt6DSdLJ3jD7pHnV2XvdJHvRU6A
qBRykILhn8sV6ZJs6goaxN8w68MDU87xT8PVjzOyxY1Xeb+R72Gp4n8EXnlD3Vb1qYVAZb++Mtkw
sE2a/s0qCbbrN0NtLuVx8U0SFXqr9JC3IYBSTp00TStyt+cKceFMqbVJrDZMoTvr+ad77/bJypoj
cFm2+9s2IQpnLtaPMwq7GbJhqCGuOKT78mv22OydxS3cn8RUs4yZg/kc3geea8d53WYBU8LGxGVL
5RnKPk0+TPZOa4MFgxNlI9KEPt5ARgyDIDCUBcmPS4/UEaeuMgM+3ng/D6flpGPmeYOWws+oLhhA
YskZ3UWn2DAIsVQGWLgqJHTNuFho3cblrB6H73Z3JIkr2TGRW0f2QdUMSgngMZyjSI3JBI0OjnH8
0Q7ZEWM9Xbi3UDB5Ym+j3JJJFJnkuUTuIrGiHPR/mKCCysGgo+jKJiSnoT269mdWlJTxK4kiAOgG
cBaybqiEckcsJbRYkz4Dt81RB9fWtGdthmQ/SkyfmRpviudiuIPWLmVr5QP6m2m1U6qH/u3ZL6oZ
sAJwA+HPFY0hGfusIC3UaLLA3PaK7PcLTe3s+9ydlE3l37sytIchcsfp2ZG9rYRLhD0AxzEK0mio
vzw/WsFKqQtUAGuT6zS6m9VPt61ZqMSZBG4TBrUA9waFBL3dO2OoO+806YObHQhuowk1DBuTYFR0
nPPxQVNH8+qAOhnFve1z9RJ9pSE66Pb0Cxr27+izAcyPq33MA9kGXc2IRUCEcXwQirIiYiN++Rq1
mwplgGD1PWMKw/CPR1TddpiIoIW2y6jCFX/FBPU4SN86ef5VtANeL/O1isQj82Iyx8ZQm2aQ2g/G
t2p5Gn+jBoASC4YOEiwsoEw8xU621fPStKigrGHy8jopA+FsFAw71Z9CxZd1bItuKpb+VxmTqg1G
Q87vTUna50Y5m0h3aUG5q8M4BMcIAyVXgJ41lXfbMqXyOK+XNTotnBny2t0MeGiBIjR9YZx1KKkc
ZBVoQfYJyoFQXkXRj8BlXJ60YqxbLVEXE2HFkX5Ls9hXid92Mgi0UCngWByWxKMMhHYpR0GJY+zq
yXy97osg/7A9DUfDBQnyTjk0gy9ZQ8FdxWAz/4jjrnvF2ewtmiAuO5gBALbvRmtnIDWDln5/Vl3L
l/K+STXkVhJsvkWedhDZ7xa/fyj86GCfWLqr2DmZK3tkCfwXxpMBO8xSzABdch7S6hZtyNYOCtrh
YoZDeqAy/i+RCMy9JDbLLV8T9FkRjbY4bs0g1kKqHJwy7I3w9j4JReC2dSygjUBqx60Z2LiaLapL
M5jswxjprv5XO8kYBGQyuOuqpxin2A2VGURG74Gsc0qBlZGlqGVCOB9hqflozi2EOJvvlA/Wt1z9
cHupRPaFUtOvteLcQqvkDbFzrFV/ZOxbRaCAnGoOVtQ95Y0RUmlcBGu2A+0rHQoVaEQNwVmOkZDr
O+N52oEjPZC1pArue2Tage1FgoKxPXN2sCzaBob+BtZMfEpP0W+Z8tn3ORsojXQcthynhdR/dl9o
/b6TUaSIQv4LFTgLAFO1ui4FVFDDETWKIkiC9cvkVYysLMTkuZffMYczlThzqE29nIcG8hgvhuLi
XvJKDPhitBFxIEsHy/aHswaCqfZWi8kTgTYcrPST08r61iUC+Nf02qd9pjB3pj9j4OS73k13iqd+
ZzxDf997v7N+BBUKRpBt21eEYYllFBRt12ZQg3r0iHwBkpnmLvvxs7lSBrsS6UcwAA6FOmBIr3io
Yk2BhmtkBHV9l/fHZN7dNgeR/wHWw3SAwTdQ4uGu1zy2y4WsBZzcvDf7H1OFqZ1S4K3gOcYAJf8I
YUqe5dkMG917VsO8dbDugBvzK9V9jbtOrJVOziUtXDTwdtHXHolrKIu1DJWRZywQAnmvX4eq7oKg
BykCvP68+Hl7Jx2yI4gbgHT8RyTfjG8uA0qCcW4iq2M+02MDCKx9ihK0072aobSdTlSfAE4NKQKQ
DVjA+nL3OPiQ57EcaxY1MABgvKsGhJbtiZWsBmlKXajemTTu1VOYRWfVHbum9hgYqQUzKqm5l5Q7
pp+6z0IpH6ZMImeYgIJjDtfKbt/F1R+bwxxuoCCPT/T5J7+SNI0lE8gZaUrMTokIBM6e9pkgekbX
dPC/qkHs559uHzyR3wdiGkESSlhg5OUfPGo69vNarkZAjWDebf5PuH3/pfix7MovuRwXKziFFwI5
x18Z4LQbMwhkNI6Jlx8BL3j/c1Bz5KmSOqDgCDIKeROvWKC8kOq+PPIAiupdW8c4gvNhTvxkOtxe
Ptn3OWW6rlGswlSwekCcwy+S4Pb3RduDdwAmEKJTAE19fISZgpfEijHhHavFZkBj7twnx5s/z77+
yq60fZfIEyp0Jo+LNLpo1rchxYKxh3d9TFCjNV87nFXAP2RFdoHXtwE0sQCLAIU28GmXu2OguaKb
p9IIlPre/uas9zIaAvZruQwGbkg2s1SFdzL41YvL2DEwTxEgFoIcRr2FVBtPHdW9uZdZgnCndNBP
gtQQZbirl+hoFGbTLZGOKk4UWntGd7CFYzD6rMEC5T7JwRVtFGh6CdIUmKWGK+Zy7SxbW2J9haef
9BOmSaSTxPLY/88vHYJ1dMaiaQ1dntzeNGO91GAJQDx4BGk2xh2ugBvJx02Jil+4NhwHUDRkmAz+
Ya03Tb6tAzGCRXMHP61CpC7x9CzuWKZ5MF3wbbBpKf+CT1aAcrqQzFb4PBzopmoB/ZGBcMBGADXt
ux14bN3fQpqiG9dELgvAT/QA82aoO91KgBmDgz12J/aetw/RaX3cXomOaSzvvWG3Lrd5FwK5U6xb
a6S3QNsFjeYbiALqMPujHD3GUlqF0k4fwZV1IY1zsnOsjDUxoV66Ymw0K3XXoI1OIvCsvw6OPkgz
6wLHcSGRc7ukyUwQvUI/s/zSfRnXd6lsFrbgeEECa561UI2zr1hKCx0Xx9BDpy5wmt0gfW8JrsEL
AVwos5ZDXc3zAN+3pwAfa3vF00FFrWKClxwGLFwvC3T7SKvCX/BZMn1api1ToU3ejV6L9I7zvdX/
evvVAXgn0LBonTbgNrhQCUNSa4oCnAHkNutxzHeJb7xr9ouXPTF69yLcniUSRWuISS0WXBQ6Wq8g
DxFFT0+/EsxE+MggRW2ogHgw+aZ7rLlMVjG9tggsoI3uObRiMd4kziFadFmSJo71QMEIp/Rdvf4p
0eZ6kywV8yp0h93zuK24UHoxbVAMxSrTpgNECg1sgEjZ/jsT5yh7QhkYtNMSkdd+AiKRGgY2HO+6
q1LLqoHyr6ObHkzxLnnXBCxLMsfoRKyeMP3hv0rjvFKWDwWJIyho32sBo8YwdMDbWAoV4z/enmC8
VI1zSoVaTgvNoVqixa5h+eX0Sckk0Z9ox9iNbwLRD9QN//hJNKeOVLvEjdW8TMZXYofZ20MkBun5
JYJzEwaGzSoFgYi8+p7GblZlbiubNnsdJVnowINVo6qH/+DxDe24InmxKCRQ1B9r621odeq+Dpms
z+j6AIEBgyVKAXGgeA1zO6I38aTk0aYFQ/qhs14KXRKxXO8GqBRYKz9aP3HH8qOb4jSbrdVYtMAh
32nzY53RNbzE7u0jI1LiXAj7+7OgITe0Gq0UK1pg9J0de9MgQbMIEpeXWjAtzwR0bRGVA4UW+cf+
I0OXF3+wntlkb9/J2aplS8adyMaqmnpxIGweP6Sla6kvrYzcVCaC2/XGjge1QnMpuqRid62Rv64x
M3KRgfuuY5DLZeMiAtTZYhUZJC0gzuRS+2TSuyp6sYrJG7QPBQ316q+W/ijm0ivi93SW7Nr1CbqU
zgXjqbMVTYoscJDS0tvWU1U9TF3u5s6X29Z3xY+pIiT/ZX6Up7g30cXabCZT8/0r2a5XPSboY40x
jbNzyZ5BaWXdAGyDLmPJS5HctVRs+qTZDURmyeh3qh2UM0LzenOVLP9omDIWWsGD4FIe5/H6dcys
psdaoon1NH+sETngKdX6beLXhx4s8WSv+PaTLIq9fbCvKDOQXS/igW0hMT5PuHDH4j95DpRjLw92
jAFEoAmHADMG40sGuJVmy1qV2Nrc2ivOedR1WtVWjL0aWnDuWZiRQb/o96AE/5lWl4Ggbp9thBGX
Ki0VHvBJBJVszPEBlEL/linUu23yMhmc/+hTayhrppI+ferRa2/iHxm4Suh08WZH1yNgDmi55dYt
BRKhUJuNBAYb0/kTGYyZxOUBfYD37Z0sKyVyF+gKByjYZHkpfihxoilKsY46QdF6ahm9UO1tWnea
taEEpmKSTZAWmTYbO8nCFIpWBuY7z66UNkH32rzOJGinOXpOFEU5DY2Uuvc6lkQZ9EwKZ99ZivlE
kbaQvzPBWTAjVPEZjxsCV1ksIbKKc2Hcho1ONVGznkgQkR7t7hEBdrXJ7TsQ5U+/YYC2RlldT0PF
mkdmamqlk6SCqCKu3KHd0aVzG9lUDJFFIAQH6SPgWwaIgi63qBr71ejbEfqA5CGZgzK9s43ZSw1J
u6TIFM7lcJsUZeNclGpPgkQh78mmfV91O7h9YGWqcFujlFkSK/pAgllXXbP3hibd5X+W6rf/Job9
jDOjNrIiGe0eYtLmwdKQcxuPudm4tUwdkaWdrxjnfzo1cYiuYWdI/H6rFrc1n/plk9iYoIwCUqiz
/efCl2Hd2rqYoE0xhMaR7OKj+iVZd+u/G9zErIm/JlCuQbhvoGB9NYJl0lAZj8oW/ofuWeNdAg4F
28/KHcZG/LsCudDDnovkbnUTrLrKakJkyZohMJsKL031YH5lub1kJ8M8CTftTEHuOKWL1aNVvyPB
qpgubV0d/0r/vG2AbEtuLSJ3lLZ4M7PJgUZDTr4N9SNJC9eq9R1pXpp08GXpFaFKIA0C3x7szTE4
O6RDq6SVUZHA7k7Gt5SekkZihDIJnA2a1UKmtawJhobX/hCHjrr61eLfXjWZEC5S7qvZLFMHapBW
dw1AQJLcN2RnVujlfq0VXwWl49Co0QIh09I9VYl1v7RP/0kNfiJnZzoOyAMgYSsfjdZdl4dVilcW
XahIK4BCCQhIwCC5Hc9yq9LSnF3buxGFOZYVV59Zu1wh5YsTFC/gf8D+gIbHV9g327Yzb7o0qKym
zGmrIUWLDVC3HiCeeHeyGTKOLwu2Be4ALfvgTUfOBAVpNKteygO+c1wjrSRB57jViYVcNZqot9Vj
Tb9yfM71Wb0Ux10WPc21ougL+AMSdbsx3Q6d+W1brFNdLInb0OTBMNP9bRO5vgchk6HNVZTnAGnn
LL3sBz1p0fscoGPL1e3VHdXYLUbiWTK08fWZOpeEatrlYjpWZpUK+o+DLnmiQ+2u24OqSa5b4Qr+
ow0yoZcyjGowwQsMMrlB+6v7ElkLSI0eSvKpIYHT2pKnklgh3URul4VEfNXW3qZp0stIC7b4W4wB
8O0XVd3d3h2ZCM7ZzYZTwllDxLoeDPW+R3Li7R6bbQuWCs0G6O7mHxUgb8FLo9KRj2r38BFa9bFb
JFwEYi1+ieDsOkupEc09bMzRu080oS+KjQcMioK/s1i/xHCeCBN+TAx9hyYtpR8W0GAYjTG65WpJ
jgw7EpdXKlYMrKsao+IFuyx3ZJLFttbajOGFtnslq/zKPiigVsiBF6SNSzS8kp5va8Z++ZVEpNod
/EFpjq/M9VGVZ2oFM7Cn0U2L5zX6k1S21yfunLzcFiVo8UIrDYrcjAgAzpa3hyVfiJqquDOyAxvW
1XqJbx/Iu1gBYAY3LZLgahNKZF4nBC5lcgaSJluURAP8rHI3YnY043JgA9h/cgiZb77bIQxd0Bgf
hI7oK+LGSlNRAy/gZSP9M813ate6XS3JtF1f7ZcyuDiyIUqD8WNQyLEfh/RlkQHRRCaI388uJXQ+
XSE5zXnIa4UtGMM/VEGOCn5/kLfqiC4HglUCkg6LddUgss4pKJQzB0m1stxbmPfhbJ6FyY6zLIoQ
rRdoV8BlDDJjBzhBzm8v5rKRgcVbg+U50/ycl29vwAT32y8RPFNCUehD3egQUcCJLqVnkcklm8S2
hKcHtKV4GqOJAZAezgct/TAYXZv9TC9UKB7ZB/3BAB8DDfKg3xNZol/wJAP6Hp0FYEAB5exV1+dC
V6uIwKqEkIgBiBGfkH2Pk8Piry6VHFSBHwJoBG2fuCiwUXwlqcWkeuS4IIyCGM34S1eKQ1fdrW04
R6bk5hNYBEQxukUAElgS6tIiCjNy1A25oiDays0FZ2CQowXnzW8JgGBAxYZ8Gnur8CWlGK0EGRAR
0KdDpeTQZqd0kEC7BDHrpQym6FnM2m90olmBy4+NqmZ9NKVH/Rhs+wxSngay+q9QHtohMbcUODKU
0fVLeXExogegnBECoTqruHg0IyI3/OShcztv3TsSTyeKkYFZw/McQ1ItMMFxIVdfTZWmJwMLUbwC
FXS0D5ahuTPLcEEfiLzPXhBMIBcJJCeEIi/Jn7B0XPXNpr0WjE2wjvuuA3OkZM8EtsdGIYLzHEV7
58rMaxI747B2OFNlWMZHR8YTLVTBZBhirBkCL862m7Go4q5stUAhfzpgI19yd80lpi3cF1xziO1Z
V8kVH9NIm3oc9AwVOiQCAXZZ9uuXqnPN10nUkSdDOYjWDDz7jJgcVfqrsmYdRd2KqXkwg3kXL3eV
cnh7jIDOqV8CuHOkW/WqmmWCcwTslQngmvbU7PqA0Uut+1pWThIv35k4todnx7ZutMhyeojLHMw0
YTCAbt/h4gD0H9MDAhkVulie+Tp7QUUBmm9/28bEcsraxhzWvwdwgl3hjnXGlnDk9dsrMGDdh5OA
h2XRA2+BYw0iUaOcGCHqkIK6U8OQmMnDPG/9tWtRVl1lBs3Fr+BUs/HmA6sJctTcYjYbWijmulJf
wxU2gT1HyUIO2hWKQU6D2SAOLt+QaSf1MPXmdimme/OkNQCuMAvBAkEiA9pcga5UPR2rZZkBU8tP
Zv5/pF1pb9w4Ev1FAnRS0ldJrT7cdtuO7Tj+IiSZjKj7Pn/9PjozsczWNhMPdrFYIEA/F1kqFotV
70FdJ3KnYhRcLtccAjUVzLaj1sEo9rhMQir70GhDoCgnYjhM4ibwXvlVpS3ZRULF3DU8dLeCCMZi
g+1oQn7v8PFgqP1Mm5k1472OIuHBVnsxXxixx0ee9G3G5gHfszCoeEYkYc9VqCVKAnbx8WUyj11w
MEVNySsRydRkDc6NK6Fm8t4wWLHSxVIxg9TjqGk71RJcA9dyPQDAz0CujSSB/4igS2aZIA5BG4o3
ehjh8qrH9qq+arxxozoZdUBk/CAIgms2IVlhvbsY/T17gAHkiJmxhGmaVJWbRS6Y6DbJtvGCUzyD
czXeiDvKVk4rXJNw5LLcHOw23AEfWV2tFBqY+mcIgcQbVd9MVHBzX3U+Ng+CJBbreDZs3ITNOEx6
iOgHeVL09vvyF3JkrFvsvpmKpG5EcBpXispJH/QYhpJZ+DsynQN0uvrals2QdVci9q3VPXuzTePW
b27aMWhxpWZTd9Vw6PIPnIzsHsuUgRCPzmYjkjobG7VKYQ0o8482m7HaVjFIPtonzRVTK636g4nG
KLBGYWCBTzAN0mpBk8EHUy10ZvNLQe/N5JvA0VmWyp0YIJF/A2GLujh+m2zSptACCLqeX4Jt7tuh
853N7Chu88BuUgI8tgk8HuKQDsYt5Ey4hr7HG+yaQKicyn40IPqx1uBwm2mo86osR98I0FbqHSga
vqFxZT08C7dhGsLdO3f+/lNEM/CHZw2M679xI1hHQ0sOmFJQueIj+wjFGymdJdygnkbPhGm223jx
TejKDnqcPpB3wrY3NK6W00TSVOU20AZXR7oJQnl7o23Jd6alIG77WXPGJRq3b21nRnk3AA3qBvNw
lPKrNBJQAq1AWISFXNx60XjIx7+5iuSiKmyoNUg+tGmy4iERzS2uXdqQHbFb22sDPn/Yo18XMwyx
NqHnlEmJFNfSV+Ol8xiLROkOV1T6QHaBqQLMOUN9AgUe3icSXbIavZzmf1nfCldy6ecSowXSId6I
xsXWlhB3Q1R20DnMrjzvvy6ptuk0lxBjSXPXaG5AuhlEgqNRBME+gkXA6OcRGpEKILL5MMuQmYMQ
dBeIlm0lLEGw+M0Q9u8LFMkmVI5anIXFhtz9IyKcOR0GnV7JL13lr8uRQmQVFwZ1o5VCi1lFQhSs
9tHgFPUH7gKwCf9h1LboTuc+obLsajMMIPQSgyJKfgw3tju6+jP4eZzQyz5fNmjt6H2HxoW+pIjS
CfzsDK3fZ3cUIswYxNyDbBD0YcLixPp+vdnGbgyL/VJSGyRAkjWjS+9ns3/hJm54HF288P+GuKvI
Ol7VqAyamC0yC36M/JUVXzI0EPy8pH7kzojrhwXqG9btf1aqD+egRgeizuSapg2aFfypxXL+ZEbV
wXT4RbB3zNu4Q/IdHhfaLVrlgz4CLxg37IqA1NNtwZW3Ub+Pm98Uk185mN9hct6JBxGC4waY/0xD
+6HuBDvlwPq1hOyvzPnODMQwGYYNmNQLnwUkOLlaJYHG0hQfxupukva1PvhqfFTy+17YM7i6nLgC
YWIdpcuzaXKTZHMdzSNMayE5vE26Dxxc7Ir17+9zwaMtmsJQM/z+1OBV6nP4fYqfBR6xklpAcQRV
RnS5MWoRLrAncR9let/PePyvnsBGdDA382Hy2eD4b7BlrH3NNiaA0eeIGf+zMVmtRk/7IEPITzml
UE4CYe6VvRkPaADYZF5+LZrNWNufJRwXqqQpjmZ7wI3Y0u769AdaQkTHyZpzo8SNLxiHMLaKc+5K
JVHeBCHTbBlfa7X0lO8YE2DkS6I67eri4aQHLwJj7OF7GeRe0UMqyxM+JHrL7jx41/OqZwLmDAhU
Pgp7J1ZsY8kmmLmYX5ypAyip1kcRqrWgQyVblgZaD9pWc9PNb8xIrthms5IwemNl1H74oScJlbrJ
6iuE+bvoK0gMdtQz3fmOnJhjSHtR39bKsxjgTNz6UcFlBZr3pwrEfWgSlags4FHBbVPits2x7b7F
uKNc/r5Wjn/IETBVLQR3DYTA74ECeVaNyELqWWH57PuhP5hUUOtetWUBwQWJxKqGvpAAoWeFq0Yt
qEOPjX4fhd8/YgpIM3T2iH326jo0XaS0aoxLSLKj5pfxpRIlMuuLhSkk1E9RW+dfjKCIq2SNniKz
oPeB/SOMHztTcAIKIAhXN7AnEOTLEqpW+vCiSYcGOsa67F1eKPbNc2cQ9vyXGfx1o8janEoDMBS8
OwTaF0kvMaFx0oOv4wfS8ndQLLovsiNjkqpE6jIcQM2zah5VDaXg+dt/M4dzYVC3Ejol2JWZtetZ
O7XwO8wNtrpXSYJMdiVevzOHc2Wlk1TJTvLZN8upcgamdJdAQ0TwTa5/MG/7w3xksWiqVnbUCPHx
D8NLgIMhGBxD2ZqiQf1VV2NNGCqox8mZHHPXTWFuz/heQmpcdTrE2KLmqlMEX+VawmpDeIfRp+K5
C6UPzprWsBO8ueNyexw2oKeD+tt0MqDgBfEwYT/d2gYtwTh/a6Jh6nsC9b5c8k1QoggrsmtnzhKA
czbdtM0IspJMWLHdF4fRsTcpugMnKJgKK0bst/jvdInFeVtkBkZbd8CSqDMdRmT7HVThE7dgVaPs
N7qFhXvFeV4yB22PVBJqjid1y2hapY2Otw5nhGYGxHk17/KXu75bmCsnqG2jfM4lJ3jmb+KxQnm7
yq+M3tWEnC5nAGjUQy0bg9h4q8YbPLdbwVDGaaEinRtqx5o2jL+X7PtD0Dk1mukeWpQ+Qk+0byJQ
9u+Lz7cNg7CLBoAmxY8EAsfG35dX7fxVgLOK36VwtiqbqU1Pd/JhRr2t2dJTeK3cDc+M3KgAmZMr
gDxzRQ6ShayFTZYt6V2lA5KA+1RyGjf+lLjkaODthl2TZk0QAlfXEAM6TJMerQZnWb9UpSk6+vBU
pB1N6YgE6LJBZ7GP2QO3YO/vqFARzvO0sNEGU8OtgozObF9FsSNTwYTJuYAbh8El910mjeYYAEMv
a68s8+co1NwyUD0z1l08huwN6UecIFsR8nut7tbCOq4mMai5EtICq5c8DRs2/Bb8pd1UkLjVUJAt
H1sR0+n6bv1aTZNLWpTRwpRg8Wrpj8SkGylL/Mv7dR6Z2GKyNh2WfqPKzExeOGBoRHErBzh57U/s
FGHXQO1u8F5ZIjzRe8r/QbNwSQcfy/nDnl6bXWONEEJnnC9gRLmyXeOFOGxCP9+KGUfZ+rwL9DAO
/2Usv/D3s2e+SUcXrl4gg2GKFdlm3M1QrGDVDlFoWnP7BdDZq1Qc91obIB0r0FM6JQ61PClsBd/u
ean51RxItrE7Be4v3Mc15FALwhgPK6gEW6anY3nzTe9aDiMAEhPq/x881HCQ+LM5AS4eyqXVabOJ
WzTT72HPle0uvWKn8uvEnTvdf8AXIRDzC48LhjjI6qBMEAzxcgQ6u3lXDE7nMyaqfGt6QiYqlrOc
e8cbHLecQTmHYC3pUBO7Th/YSELidn6A147EE2t+rH3KS9u4oAUNn8kMDaxlTTelcTD/uFGb+QaC
m44rFNQ2+Kc9dU6HII8RKkbpOlF/KD8ydXd5e1Z9fIHAHb+JbdbowwSC3B61bJ+WN62oU2h1kRYQ
nMOFYQHpygoQGblF9pKL3oNW4w+aZ5hAps6k37kAbkpR1hkUHiZvcdfAlgcoKCtMwBtFrz/v53vd
k19ofPiejbRS1PYVrdwnu+hgu+UGRHSYeYk3oRhv1aHfrOO1OJM+1WelZMnEHaNyY6+FGgIe6x4M
PVHqsuoOYBln9GBgU+clJDU60RHFFNzZw2OoHCeQhNmFIOKxL/DsC11gcAFhjEoSJwluUgpmNMrh
drIPSoiME4yMjSirWF28BRYXDdrCKkuiRvhAPandsl7IAPpo6bTpX5/iRUehaPm4eFBIodKjhghX
z37kw20bqTg0RIXDVZvQHYvxEFY75AP40FVaFnYorv0MqOOO3Ibb8RDfsIjainLL1fwZT6GYqsFZ
CzzuRtp0UkyLEbmEtOtA8W2zBMkbvkDzhSmgl5DQCz9fjknMAXgHWSKyBVhkL3oZz3ras7pB9Jj3
P0pMA3f932mYCBxxNXDg0RUZMxRnDQxcvQeKw0btxxTezo5CxrSKwYr9dDLRkplvVfkDWfQCjW94
n5Uq0esIaNN4Kr/UcuGOvejb+j8m2TITjcR9gH9HJrNlMLlDRIsKxy3TAJc2ZrrVXjXObU+oP3h2
w0c0RHvQLzzuY05bPaeBgY+59xkDX7GdOz/fFdBGk/aViHBh7fNagnFfs4lW6lSf2NdMN2HWOcmz
EUQCpxBhcJ+w0htSESgwqOlrP9fG27r4W0m7zWUXPzsT8bhgW6CwZ3m6CZHW954XYXitpD3NfUox
UHiKe+/y759/tRwA9w1ZuE6NJAdAHjn1UfPHfeqxnoLG0ztXwbTkR56DOEzu1hF3RkhBV5L7uunq
d9YdE9sEe/GXZEJX8O+0notWkf37IlCgqT5RiR3mvqw9NJJfj4JdOvMFziD274vfH1IjbyQFv2/m
JxnhB1eBhNwJdurs+smB8F+QmcfpwFxh/G5LuAIw8uXG7773NXS8qocP9ItxgNxXVKOXfjQnAErj
DcZYFfkuEzW7ixaO+4jAblaQii2cIrWORZ/i1k0twSlxPmnD2cFFbyMKpRQul+NsxySj37jWXv/0
ymPu6feCTTq7c77H4kfD4zqY5YhizVhPRgdh0OzY7GVH8kTcOAKX5uu/dhfkRlIzIDwxGF5sPl+2
5Oxs5Qzh4kJDJyOlBn5fAZ1QN0X7xrpX4tiL0l4QSEUhiC8nQj8QKlY99sc4WbjYZnfZ1t7UG7qL
MYcCMfSNKDVf9zpbZuT2GPfij3O8m4HGSLUyv0UDvX5VfZnzx8urd368vi7fLwj+DG8TPGzmoY3y
NcYiwQWPYgfYgZ2fUwHK7WW0FV+woH2BA5aYOu6A3CFRh7qaTKGa+YQEbgQ+imi0vf8GwblDr2T6
PJVy5tdWFL8YCjofurIbBDRr64ZgzEBjCSta997HUbzbk9moYUhTtMfWNL9EU739iCGoZ0AFEZcl
vmkqHOeiT6w58+XydpaORMRrvPLdYC/efp+LaENDiVmZU+aPto3pgr/iSNkU9d6WdpftOC/PgFGB
SRKBmRS0h8YrldvizFFqeaBQoMn8nE5HVOl/mEafOOEgHUggHSMlOsxG5NpkfIrl2lEl4hhDdsJj
vGBGfNXgxd/BHUsBLXo7M/B3jNVzae00e3Dq9ihRwRuh0F7uNAIhkxkPMXDQ1OP3x9eM1SUqWt5U
nylK58OfpuHcAnM7OcZ9Ti2CnWxl6hIIB2uNY+cCd1wLFO+2kXf5LGrKUIFZA6QU0JoV7JWb/jCl
brEv/MgXid8p7Pfe3ZmYVTZGpQ0ZcdUyuVSlR+tKTOYy86eDdDKop26ig37bOsMzhohedSOgEIbT
kVHciooG57V7Dpz3laFDT83YZL6N52vHiIrGmbXxL6PtiDvM8JpiUBwJjU9SpzV7HYQ/orPmLPQj
JEMbDfk0GzXSXs+ixVfTJYlV12Y/vl5DiEv9WHEHA8omMnqfZCd9tO4nDIv9+eWYw+WWfW5xBZPN
cYQo2+hLTuU0IBMmD8Z23sjOJ8n788ZkBkggiK7jDVA+e4ZOy6CkVNJH3zyB3HUTEeffGuec7Nh1
XPtLEJDYEfDOszhEbnObMhjaYjRGjLj8HAWxUVC1t0xOz/Y+tqAL+7hwgNbyJslroFmP1svPAWpp
E16He/37vGm3uSvqj1/1HDYuBEJoTBzzb2dl1Y5yb2mj31g3M3XG+DAJu5RFGNwpi9pnKUPTBZtG
ndbG9Ge2q677XePb13rq/qPr4qWCQHceg9jOLUzj7mONUlvzHMK08jlW/5Hctl09wRBjijEeoW+e
1QIYno05exzA6NXk56/6vkrklqojyims2ZbpsrcHRh4/7ITdbGdeyYUczk/oOISkHhBy5MNP2fLI
bTfSlj0DBUIfOV9JDo07M4IcTZBpguhq4j2NsetC3mITPfysMP+xR76CYZIH0Ry0fnzRPy8TRaFS
j1Au39Wd06snSgRp3+rhDg2LfyFYwrYIl3Zn5Yk2AqJX/xrnb10eugV1gvnr5dixmvctYLjoqLRS
rBRml/mGHNySPL9vhkYU+dcd4c0ULjzJJrX6rIIp4JeZXHIYMO2eX+Wp85OsRHTWnX3K3OZwfjfM
ZWqB9AVHndl71lcdvKJ29f3ysq3dbHGYv9nEuRtoc7VOMWBTm4L1jhUEgmOcoq8ELRhbkUXrGRjK
UYxJgj03cdeMPi5oYtoDdslhdPjGN+pFLjo+FJfx70te+O2yeete8YbHdnThfGk4JRhZA16vRk5q
34VE5BRsE94dWa+b9IbABb4hKeUYNA+Zr9QkvMnREu0YRTl55SDh8aTT+vuOkSZeNmt1HXFJYwOu
Nga7+GcoNvVEYhaSJoSkcc8mDVooaOUgeoA4gyea4V4NSgs8/iEKDWmNXRLgJU9x5kbQ3sMc9zGk
6DFJ/NQVlXqZ0/GLiqZytAfZkBkA38j7bbPNxqygQZv5lV0nrlKP3zAzjHy2kXUHbczUsUk1ulIo
ErJci1VLXO5jUOuqtBv2xYVtZDt1ApfUCThi9fi5nGJBYFz7vJdgXNqupNPYpiU8p6siCIT5TZW5
ZbG57CkCi/hi0mD2SjokWEmzGhy586gxePNL3D1chlndMAWiEIyc34Dm3/sNi6cIfYwgPfLn1DhG
mXSw8mw4aAPR3XGgt1nfIU2Py7vLqGtlH3BNGlhFnC6greKCPvqAJVQAQEkcPjUp5uTRbuWpmtOC
c2fejHhaYYJrlzHXIsoSkjsDrBjzymYCF8lG08mabtcHQuEVtlpn7r8wi3P/Qk3ikQwwKz7m+2rG
91Zds2GHDKnA37hj7ERviWtBbGkU5/d9GJGkqQA4DfHB6My7XpUdTUHPRiJheD4WXMRFa8h5fqe0
etW3WMMyP43ptWzvL++RyC/4Xu3eyLo6TgGAQ808TRtUBF8kN3Kl6yDF63nrivlcz3nvcRAs1pDv
3e6JThUrAqZxytKDXrlx6UAexdf32TFKjvF9c2tWrBIp+MJXFxNVHDaSADYPnoNnrpNcI3GNpERp
i09RoEiPUlkKHrfPYhXSbYyOYEwQTTyY6uA+NCmjeLBVptFPGr+P7wbwhYi6Q87PGIaBiSWmQcXe
q7jcgCBRlMMK91vrGp15eE1M3Oho4vKH5gMhVdJZwGJg6Ehius7gNeAN0s0KPY7mMPoISrV0NUSP
NnKQ4EX7gSqlKG9kf/nye2b9DRrB6BJufqgb8NGxjuAYwzxoHuN3IRALkGMncpm2Vr2NRPLwZ+vI
ozGHWeQ8wWCiqzsDGtP0zDYxKCqd4ZZpeuZgy5FFT828//FwnGukZqRnUQo4HGEmeYjn58sfM19t
4n+fC7hVqQ0RDXrNkzT1qm7L58DI77pKBnOfKXmGnHtgNAEXQS/K7IQLyYVhquWznhSwjAkbQgZy
g20zoeNJd4jA17pgGIf/xHg7uRhsaLGl1uaoeXmqeKpRuqbZnnpdefhvy8nFXkIjWqYNjCoDB105
rjHXbqEexx9ZQV1KEqfq//SZm7OMVx4mvZQTXKI1T8udLLB9Mk0Obf6UkZVH4cJHrkI0MSiBIuPF
yabVY9Na17IyCSLhWZzncbgrRcdsyRvsE7luoYClgYc4G7flrvKyPStUBfcYTf1TKUUelMuvQLY3
zFEF46Ic9t3G9tNlrxA4n83FjJGohZzLMCqYNkGpO12xI8XnyxjrgQLUNYisFoRcOc8zTHmSRgs2
GNY3XfvLqraXf3/dhl+/z6e6+dTH0NGEDZn9qayJ05e3kriPh0+of+7EGwrnZqrZtxOGd+HMn3Dd
eyAgSTWgGnRrXmtb62Q5qseCQy26mfyfYPSGy7ldn7RjIUUT5Mh8Bc0vsW/WaLCwwC057cbYUQQp
lGCz+AfVkihTMLMjy7I+0UZ1IuXbf9stzuP0yR5qa8Bu1UnmkFHHC7TihU12fxmGz2z57eJOJ22S
W21WYAc1NhUEksMocYrhCqx7YSaayRe5BndS9XltJUYA18jjxs0wHAgpsUc5tR2pHrzLZp1JEPF2
cWcTUeZCkaGE69XPpuIwcsnqALpev3VyZQsyKEYmIxp9Xf/AUG3Q0f6Kr5jD7LqmCYak0ryhmJxY
S912zJw4FnWpr7veGwx3ELbD1NqUAmZWjgQBVv3D18afS/f2+1wcGiZlVsIYv9+Tb4rl9NCbtIlT
it7vBWao3OgF6ftWVlLAlMGpDG7/mFKdM4N/TMiGgZo9+33SHLPwR2g9jlXuXHazVRtY3g/qRZTb
eYxhpnRMKmDoXXbsbPUu70UV6NUPdAHBxTVMhoXZNAAiA78K3hBryZT8DK1x3zIcF7eT2uINnJpQ
tPmIaaDHhPg200/lvEDLyoygMIIsed4Z5E7VBQF09WOxfv0+n/TYSWn1VoS0tZlPFYQKk+dsEB4K
fKHg1QcWINxhZA6B1lQFQKDE7uvIUNkQYuODwsVH1dgTHQqrAW4Bx+1VD7HnNmA2yRieC0KHZpNT
qRtK4s3lzVkHMhV0hjPJR55dv59qMwglAM1J4WTjpohk1HWekl53LwOdlb9/ruAbEhdscmkc8oow
kw6mj6rmtdk47UZxC2/aCbtyRWbxPketCVx38LmhuJH73gmtU1h+sSvRlWzd934ZxZc/YuiRZdSG
URL4+iSwpoHgUzEEH5AIhPM9WshpVtcwRqH3em64ebLNeqGHM5c6uzpbb6ZwLhdOs2RUGlDUu26D
OhievJscdKUZun6nHakF/rAe8N7guDw7yxRFDwiDU+7mcttb3mV/Ey0aw1/czSmZjBZDZTi200nZ
9FVTbNSxC7wyzf+0LsR5Nl/haKKMpjpztgmkCw1xmk40DX/Wi8FDcAkPUQe569lnqsqdO2h9gEq5
7OQhKig0UZ3UpP4U0n6TVPIXfay+Xl7L1ZMDQtEmxOXBC8PPj/RKM7dp0uBOFNzaLT4mwwuiIwqX
dVAIto1FgTMvXEBxhvaNZY1q0uJ6VLlFaW0H9YaqD2pJXbtSHHFgX3XDBR6XaWkhVfOGwDRdy76T
OHbTLhVNJKy64gKDi3yV0Xdlq8OmJHQi9RNa3C1VcFdeh8C7kWGDdeZsNLTN0sBqzA7+MZRe1Vfu
GD4X8d1lNzh7C2NeiE4kjGNhPgU87txi5ToJVcnMVK/37ROjYg08zKjcdR4rr2EM4f4y3ppRho4+
SRVjhih6cnBda8rNrEiYnkyPnfIjVF1b9PwlguC2hshBotpRqKKytclxValHZ/xIero0gzuLErPV
+qKFGXOBUdBk9shQCU6ItQ90AcFnwDke0qJ5BkSRRo4RHOJOd2v7cx+6g6i2sOoE6KphXQz4XxDS
vw+s2qyrkpT1qkcehwNTbyu2+q28p0/VPt2Ewh64tR0i4LwHdQa6wM4YbdRW7dUGetSeFX+SpdtK
eglawTVl9cZPwDFtaxa4J8+4Vqkp57EcA6P4e7bRUtNtCxf9UIrXHQ1XzGy9lpzgCQHcwnhxBacs
t4JxpbR9ZZYobAyf5fCQZxs7uFWTP2zPZR/rAoV/SM7An9JHJAdhXTw8BbP9oBqhYGhtdW+gVIh+
JDTnaTwhVFZOgwmZUpwL8mnUcEM1r0pV5NsiEO5EkEk6DOqUIELHO6rvZOXYiYQwVzdkYQcXaFIE
TMPqARHYN4N1bGeQ+tqbCDyQlwPa2mdKFjhctKkSY7L7ETh98hJ1EL4+6fpnsO07xE42l6HWztEl
FOdjbTuNJlTvkJM099m8xUkKdiCnpvuiOE2iaXDBFvH98+iuz7S2BJguP+vm15BcW42IpGv9I31b
PL6hxVaoFdgaQBibNHvaqXfyp586C+mHqsCL5Xv9YxbZY4JUuO5rgMmzW8lXbSs4r9fSjuXvc9lv
a5tDWYb4/Wp2oi52lXQU5NfrcXqxXlwCPPZRGNMKH2f7z8hgdK3dp1dsDLLcQn1OxAK6+hEh+4BG
DnploP37/lxICtWS9LRACmLfgsZBkR9r6VbXt5f9et0N3mB4X4vgBS2IFZBMUVc/QJ35EBw76I8d
CXKQwBWpM69tFN5i0QkInmwURrmNilGDbuUqxiqS+NTIlat3ROALqzu1xOB2KkmHZsLsNMIC2ymQ
zbMmo3LXu/bW8vNt9Yc9AexgWMKxr3nh221L7IhEgNPM75ad36pGJ0jc1lxhicCF7HrCE72cAsGQ
7hgrJug1jHg/q58u+4IIhgvbal+3hkGxN13lTobtjNboBjH0zStRN91agFsaxAXuUAqrYSwi1OjL
7xKSXpVAW/jhsjUiDO770ZR4CPQM1kyVG+BeNYPxajafLoMIloxPFAlpKjQoYmfy4BqUtk5b+yhZ
zNbf/w2Gq1hgbAE6Ax1syaK9FDhdgOfx0ddAi3MZZ3XNFGj7QLiYzbFza0blGv2nGfYFwxOuDlqr
8kj1SRBJV9fsDYR/7RrpFGWBRVHjAVdH7NOidoLgK5FF1XiBMfyQoBGoeNaIsWh6Lntp9leQKI7W
NgJrRCjq+69fz0ICrktYU9uxo5bptieZa5siaT7RonFxk+RZbwUydqYP72cbpBChFxs3HcZWLnvA
anxebA4XO+fKDgsthzlqox17Ej4U+P+XIUSmsBVdxEsT5A+JMuNnR/tAEi8Zn3XqpKIRsfV90dCM
o4Ol9owHbprmYswyHNe5Xn9O6/bQU4xjBCJK+vX1eoPhIlnf9nTuDQQAqJqEAXXyJBXsyGqh10TD
7L+WcB/lICVjYScpErXDTym2tHXUT+DTY8xHotaRtTx3AcYHtBRavkXEbgf2AGLzMvPa4sZSTWco
X5pmM0ffL/uCYJf4Z5oiI30eMLhS9hrziVhOGX+7DLGa4SxN4r7QQTZIoOVYP+1T8FJDDZn65qaf
kA20W8kTzZix3eALbks07kOlEUln3YZFeIo8KdBZzSqyG8Z2W6OSWaUNenKr4EpN5t1lM0Ubx324
BbijEr0ALlFiUIxHPm2bLWTvb2g43lV14GYkfLoMKVxZ7kvWi3Aq5wwrGz5NLlP0tG7xrspuEYwl
i0yCwCFyFhZYFoEDLL1mYrUwMZNuSHdtBzek/cNh4tdc7u1bU7kUSCNFkVkqosbYDZjPCeiAaTwq
cPrVmAHdYvBw6miu4zsUokBWqjlleVaSeIM273Kibi5vjQiC84ZQj2uQzjIIudhOVnYtWaI39VWH
W1jBbf6EMWBZKwBRFtYuptmNMqm7JIz8JMWz0BAod5oyCFL7VQ9YYHIeUNWdFqKeDIczY9e29zri
VCp6WVs9nxYgnA/kg2U29muyVRsnOdO2QWGe1OpL2U2CXRKZw5Z44dBmpc8lCXCoK6qTx7kbPiem
6IBif+1ZPFpYw50etZpLQcusaanlBMTNtZNmfzbzbfyhE/cNiX+7SzAGLU0qrJF6Rx7RUPYdKbf7
n/ya77S16jhKDHbXoqXlEvmHKQkCgGBLCHdYRKlRFkEGgKQr3D5L/QzjsmEqkvUVfJ+EOyUkUxst
8HvhmViqnkbT8qxUlDGKILgQMOlGM0FwGRCZr4dPVidSP14P/4sNZ2u5cF8dNENhqwHBipMnUn7F
oMu1NkLDay4VN8vHQz+xefxoYxTxtaZN3ghN3Mv+INouLiBA7dSS5gDe3Tc7CZqQY+OE+stlDEE8
4HldIQ6pUZAK40RPdpMxnIi5peU9hB4E1V/Bl0q4aJCOZVg3Fb6fKt+G4UFKQA2a3LInyfbLZYvW
KyQovoBdBIq0Zz3kPZEm2g5E9RjjNGu+Sv3C1fcU84B+hRJJKpoYWveVBSK3UWaXgOdcB2JVO+SQ
++1nqwPNif4cOIU/7CpRriAE5KJ4VERNU+SmigYT2f05ZmtudMhGFP5vDJyzC/hZlF2Yx+2dnIKU
vpRhHpN5TTbFdfdlPjBq12mni1L0ddOgvQLxFRVTZvx7RzbScIqMTvXyZ0jnvSa04bZ5RrMJaAtE
x/xqPgudaWhGGgrEULlIVTZFiG49VfVa7Xsa3WuDWxiFEw8v4NegQec1w9Nl51z9pBeAXNyKG62j
OOJVD7nyJkyvhsJyS1HNTgTCha42Hiwot8MqQz3S4mAmB100FbIafxd2cB6f11kqJYWuejQ50ua+
DneX12ndDRYAnIf3WpoNUQAbVDSYsHFry5NBgi9DTtP2DO8y2moQXIBxDp6iMKS34O3z6tb26wjs
hmn9mA75vtMfLyOJHI5LWMqWQuQ6w7rJB83PNv1O2Uq4qZn7yzACgyyuyVEKis5OIWDnlfp9Knv6
cGjofW0I0gmBE/AjTkVnyIUdAEXK5z3aho+dpQpSIpEhXMYSRqOadhTrpeb9KO1xucj2QSeRwm2G
qEbXR9fEQtaq1XiHIVf0wkMYDLOT749+KW0x8WEpcAcPGhkeplh2ys1PpktDsFGrx+IbFP9AESsS
TdD5CvsSiAnHkPWlsmtqiWeZ9EnGw8Vlv1iPDL8s45/FKrU0NYMCbpqviebb6casPjAvwwQE/lm8
1w97kTcNtUoMqwVE2yiO0ey6SvJoL3iuZh/k2YmEG7ECWWRiIBt5v0ORNepVOIR4rjYCJ+/dpg63
g7W3zAdau30n2KTVVVugccEuigpbkmOgjZNfFsRP001LREeRCIQLeGGDymFcAIRIIMcmdBMF214R
PSqvJ0cLW7hQF8tT1KQSYCQp+RQWyqM2Jm4pR3juRZdWK6ve3FO8MRftU2Hahz607tASd0LpTNBH
sW4vxpJVUK9CYpg7etUgk9oSvKKe0V9Z0ia3PkkfaQYwoYX2LwSLXwtXrNR4AkUoINC36mTEdhRw
oGSi9+zVKAiZFkYMprOM8z3KmCjgrgK/rAcFgXmXTnm0obF0f/nDXY0TCxAuDsrVPIVhCJAquDWw
YeadpX6vx/34x/pWr0WiBRK3L9QyZiJhZNKTINlEjlpwKxWPl40RrRi3L0jEYiua0EFDplNv3zaR
f/n3Vw+NhQnM9Rb7jtgwtbWO34/kO6tyifU3+GJpIUARWcFFhSkda8mKoU6Rh1u1PqnjR25MCyu4
gGBMtU6SHhsBtjI0P49T5TV4/NfKGRznSniY0aZxed3WnYyJIDPNagTw9+sGjqc8hBgoXhWK0KXl
6IWyl7XbaLqKAhFL8WoEt39h8e9kEy21xmpYPQUViOmQ6i+0/Zoqu1g9EjUSZBECw/jHsjxI9Tif
mGH1rk+vlfoqmakLFSdHSb9eXkO2RvzJhLEJEGRY4Ms+k/RLEj1Pk5r5Xjw9ZVnwiMljpwvJrg1A
gEvrw2A8hpWoK2DN45eonC8qpJbmxgKqVWkbFfEbdC4vXfcpbQtBIFo9QMA4rmkqQiuoHbj4UJFA
lfQea1k+Z38zZpoYsw2y4ihb2WeCux/pl17iccFCkvsssWfghUPmhBrjqxC4/dqHzCTaiWXCrLNp
Gi1phrGc2fV2fqmLm0HyLrvE2kmH2UrUkqCMggEt7rMy28BGbyqOobjZNeYxSV5C8+EyxOp1aYHB
j7WYLYoeQQQMG/xA2BTozbvS6NQgv2NCVCLurdUlezPJ5s48QwGHbBkCLkCiF2kQkY46wTcrguBO
vEkeG8nsmUXdQZv3pYirZ/WTge61iV5OHf2i3CFRhE0vUROXFyU4qRnuybeZeTeIBhfWIg/aqmxE
VLQFQejkfUiV0hD0xxU+zIzqLkEUbaebppW3Jrq7J+MDWTF6RFX0VIF75UzWpaJxl/V1oHn/I+26
livHde0XqUpU5qvCTs52tzu8qDoq56yvv4vue8baNM/maU911czDrtIySAAEQWAhp3eJc0WrGq1A
D7nyaQTR/IJLxWWlE+q1ZaDSCU89bAL3uWz50HWpmZt4TR+uy+FXpNxM9ez+Kwz+fjRhynuZd8DA
bDcvHdwOvAyxLF8iVDXcJTDYD+9G4Kg9F2SoLJRcp3huMSxyp2vOfRc1krWSQXAOuisSmyx4NPMX
Cy/2du/EqmsUZHh6x3Kx8V+Ghrp+iz/BkVVriiWJDJ86d2kbNMlHU1YrKnY1GEqOsgP80/mhtSat
8YpOFMZjwSj+QPjvFZ5+Q0EoKHc0Qh3bgHHrpgyRWisZwMpu8Uxk5cJe2yuLErxn3V5lYma8iRiV
eZmKUIXlVCEK6UDuXfdupz9fBpGuHHf3itvQynUFwnQxMpsg/se037X2/tMR0UluWEKd26wdZ599
VubmmgBuVdMd7ap9acsGp0m2hz92jHSIQmpi3UJSucl0HOyPdS05CIQu9FUM/qzRlXBt9Ix5tdny
yHLbZL7Rja6BoY6KdFiMZM0od+qsWlJraJiCnT7MIOJntf3mLXn8//mbO/qzekd9JW6O/7EmyoVT
+up0II3DJindqZ+vlUmi2TKl4ykkqiluczMEgHoyMfewv8IYQtzvwY1Y+eVelR14sgVkGrOxpLYE
te+iAS7Rst8tpd+S/tNlM5LpHOcS6Jw2s838T05v9CRwkq9tvbsM8XKsvIniN7vC+YOWjrVjTMAo
1iCzP0TWVXy96tcpqvnUCXmgbwVmwV3GZH/2G0jWhQHKNArKdy5SKLSV9o5WGX4Va243HWob9Gk/
CEYiXcYRXlA2OJyGp+U8WnVVG76WoBI211MwX5enCnz2sd58jsvZ7Uj7ybRKSXAiNOMNLqfomG43
pzppDL8r9iYJsip1o672VOd7Mf68LKJQBzdQ7PeNDjph15nlChHJekucWzpKbEp0d8Xd55+t4nR8
SfJ2bEKIUkd7p7zW1dxVkmNEv0TmVRxJvLhQ3TdgnLovueaMYQe90BfitT+LtnENRbI34kvdBoTT
96zTSnUqsGJN0P2ODt0++Yje5MVbduyRr/hkvyO3sV1B7iRswkpH5RbwVlByrH0wJ3e9WbsU81/J
eyplt1jcMUiHWKVqygwLo7gS+jwWEUhGJCso2iV2icDIJbRoIb96rnI5MYo5nAqoRJVdhXlxsBw8
zUoTGSLN3sJw6+Y0uWqHMWCaGG3DPV2+x5FMu2WicOtlkyG1oQzYm+rBMj/36eei+XDZQCUQb4pp
HD3p565EmGpn4ANCWkZ3w+zhMojI4WzWir96TUpstHUNObKsc9P2pk8fNJBtdsrJjJ8vQ0m2ha+r
se20qewU8pjt56lx3GH4dRlAdDhsZeGcJ4pkNRXjGAzfwOGwdDvwrflI1RemxNnIBGG/bzxnb0ZR
2BHgaPlpdm6jWvJ9oaPZCsI0YwPQlJmldiVWKj2au+Yr6JIwlVbB5UEHQ7jtN4XkVBWe5FtAzn1W
c2aOacJWbp/fl6BRNu4wONFbXEfy7iU6FLZAnAeYh8wZZyZZU/0YVTytPQ7KfT4qbjGgyWTeX1aI
/7KQGBwGqkTVeTOlUXXymGRRa4DubPRZYBf68yMbQvmnu1rW2SS22Fc4bhkx3pcMbdEZfjTazyZ6
DeigYm5UKJNLhsOtYoqO9aFpIdaoDftusXxK+sfRljxcC4NiqoKAEAkgPCDyUbdVOiQxV4gzRsGf
CQP6bX+aT/SBLZ9siLDYql7ROKsCzVVRmEVv+En7w0ruh1iierLvc0bVZnNuY2SP4Tv6Q6w9TKZE
2cTe5/Xv5zZ/wUiPJM/wfds5trWvKV8N4i2t5Cb00qHPR8DbTeH23tCSDBXX2BTUk4dfWW7BCFhz
2/yw7kPidhXYzyMMoFekPNpirXsVkDtWM6PGwOAWG4QY3M37g90m3iBLA8tWkTtXUUxorTmFasfq
7FbWbV+sXqpigpBkHdky/fdlxDiUcxcbYWSUk68Qpo+Rl7G/t6FvmYsL+mDPtGV0TZdXDoMgz8Gy
tCCFrmDPlgJDBo3rKOzd2dpddnYyEO7KEvXxuLYYM4mSgs9oTw7LO62TqPh/8af/UQE41XNBzDSu
zWoGhvFgYIT5erCOhjujjYIEbISw7LX/sslaKucSas02+9HBulXKfU8/DY5kySQeDjNTzuVpzA4h
bwN51NHPj2ykveLNLcYU25Ao2YXBv9sizkXYylTbSQw4PdxnRuoamZcqP/4dBucfMlVro8wEhrYc
0uLDpP+SZtBlmsY5Al1x6oiybbHG+NZ2Otck0UNaPl8WhC3GJQvlPIE1k6LAuYbwt9S9vDoihTHX
T2ry5TKMRBg+d64uNVK4Jtz2aH8vpiAzfmTq42UIIevqq89+MzjCnO1iVFRgsEJU6sZes28/OR9Q
Jv3C1oVq2zL1J0lkLxOM8wd4mS7sgtlqWX0hyZ2eHgr6LyE4d1BUo7WUNbPP/ruuXMVkXzr/LghB
A9y5iVZJGU2dAYzuFN2yXON40D4Un+094yqF7l3eKtmisd83kbdRjgnIxrBoMXamACUCuFCdvPcu
o0hU+4Ufc4OiNHNnpyzUmSLNtbsDWQ03zk+qjFRW4j95tp++jSZ0JLOQx/qU54dIptiy1eIcgWkt
WWjn2JseXBjTUXGeVv1fRW0YXn++IURxtFYF1ZO/LPRHl6QfCuv35c2QHQJ8v2NkZAXSbpCi9dXW
ZaTIICq5rir3f+MhlCwan8KclRLlmTrgav2Hqipurar+JJuJIAPhjL93RtVWmEx1a7opuU3Mwlcs
iRpLV46z/3AMF7xxsf3/PEz+y2PNTr13Bpe2LvGMg+yKIJOK8wWTNVA7yaAMCAy8muggw02DJpMl
f2Uw7PeNebZWF2lrBbOJ8/K2Krq9WZAA7P++RPFYjHnhhNOYm9jgxFFFdYsCx1oCe3hosn2cPGoU
zRjZjzqekLl6wgxD2aZJnA/f3zgb3ZIpGnNxuCrsbpTPA27FxxrjWZPYn3xGyWxLDyOJJ9I4TwEe
tcIse4AS5ZS23/V3PUltjtg3I9XWJotNdvXW9tpJaf0/w/46Pxygicqpf8jexSi8gdS5K0QaUauz
Ymyf3RyTPKjLq1lWci+zMJ27ORA6gH6ZOQvtQT2xlHOGmV3Ljz+eSda3LNkknXMa7diFimMBDA1c
j3pW78JB9sL/ZvwmK5zcLhrnMhQSr2k4Mn+OmaL7sfDiz3npjleNP2LYcRyM++hL/a07sola8hmG
7LS4YHE650CqdekHI2KW3TfHOJ6CNGmPajYcaZTf1gvYF9f8Kh30w2VLl5iczjmUHvUYOemwsIOx
+EpUgL1jBL3pVVxIbrUSz6VzHiVa0wmXDADZ5PeS/MJoNNe2ZBEZ26JLi8jfMPoWTdEsDxBfD0F3
Sw4YdeIZT2z/0K2za3eXF++tVmL8CKqfNczwdUzwBp17yWlkbH+ajp4WjFYhN/oo2Zy3a3b+fU4j
9dqus3wB4fmYdB5RriowVhJNsjECQ2YobPAqagJRP8ehKEPXhl1hq75le1rrrn4Okj/bA1mMuvtf
JvqIV+0Vj9P0sbDtsGosSKWj4eSukOWo36r0uTycSq9tNyTdBHnaoTlq2SfLLG7y+r5uvl7efcHu
YNioDoJMjQ2I5fkxq37UijJyVnSxf9Bj1DR8qWWP8TII7mzSxsrCoFgbDYLObWXfK+qDYUqa1t/6
HVSAbaTgotgF+2S3FBDpcTyuh2jPSNaWg+y4EGzKFsbgTqQyt9ZsKQCjr/mXSFv2k9J4qAt9bMvu
eHlfBPp1BsUdTDQbkLWfAZX13+3yp0OC93zfZkylBuYT8pmZNgnRdRTR1TdjdfLiscB/Mlk1gXjn
X0E4dzkUebJYXbj6PYnc9oul/2jqv75Qsp1/heCcZZQVTagw/V3rD5P2BEadofx7B2bggcPCWAMQ
uqJ89txBqmNVqkaErbBalDXnukvrxO9qWRWTUIc3MJxHSdKekskxVnCZY7yPcmfNp2S5LTRvQH5m
yrwplhiNcHc2gOz3TXisq2MfZpa5+tM0fLPjcR/rzr1WLH99w8QObWA4JdDCuh5Wx4JHzr+G7ees
eY8mb77PaYChzZqVYUC8r83+SE6ZLLgQJGWZAAYbI4hSc8fgTHHMSBWhQW9FWcL6OToQzPRRnjt/
9dDSeHgPj/45HHceFzGYZRwFcMNyHM3HMUTj2uo6neTEFOw+CMjAUWtY4Ed5M246KYYCE9VA7ast
4+exVa/IMCeuo8gq5wXcSiBX3ABx8iA5PzeOncAJlHfslSs69SdlOdAHNkZbdoMVeOgzMM5WU7OL
88lO4TY1zCnKgtHqPBWE8LLOY6ZU5zHauVCcsap2WpdWjdUzlNDL7afMAMf5sCDBQdxykg3QlqFx
ljrTOnZaE1KNUe1NStBY1xRv7/a3ypJkHNlZfEkuzliz2cj7OYNcKFWo6L1WB9b00IA7xS78UJc4
IJFlne0WZ7qm4sxTVuVwDUf1mZFGrY/0Y4fcY4WUrXJdl95fH3pneFwkYqmrHncglUURZx7EVXOo
h9y/DCFTQC4SYZbWJwYzK111tWkEXYbtLr03G7JrgtCAdaIbaIOxMa6QQ+oUsujmVOLke8Jra4th
7mhE9RVvfYwGr3w2di0ueH9fKAq9fwXlS23zeu01MmEFaY0TSqFXxiQ5LsRKsYHg3C2aTnuEJJCr
+G2D2Fo/xP4wuRj1MQYspgu9QVaeIVlJvtzWHONqTEsgWqBcGE5m9WPo/z6GwLoZNvo82HgkvjLL
SWlDi7SGBcfMow/ar1RWzSaSQld1A+1sL4W8nDFVdkHRmgk/ayMl2Zj2fVoXx1xJZXrHXCjvIrY4
nBGRuK5VhQBHH1xjz5KSURDt7Rv7gY0FT/y/f9RDb/VGLk7P82zOMMoqXlHn6NxYaFAfq27YrUks
S0uK7pBbJD5RXQ16ONEIbhaM9KPfH8nB8ZVn5QZ1on768T1OfSMXn6dGcqvo9AZytR118+qOFGMw
JV/ps53JKHzejLxFF8aZZNwZTLK5t5sekvX+8lvz8ED20bxNvPzZPmlutgtviUxL2BcvaInGH8QE
Z1ZhQkuixtN3OlbSDMyH4rj4BchhZJ1gEt3XuON4UmHCCVJfftk3V0YbuVpDDA/FzLLrBvvQJbHY
H7KNmVPFSoYVYrV0F2unWpVEZbLvc+dvapVaOLdsowrP7G7Lv3+0PFcEzkkUdhprfYfjqYxLd1F+
tjidxl7WVivbDs5FIOiaFSPGKplL8jBamdeMOfFy05YxrItO260Ncb5BrTDoXqcAssrKwwyWL8NA
vlNH9QppAa/Mhvh0dF2mTUFmYNGnKTCC9VBg7usnC+lvE4M9jRBnbfjr74OJjXh8dhqNbRrpmBHN
8+24lJ7dzK6+VEEsa+yXrCOfA2yHzE7zHvbT5Sc7vEpB/rD+qjH15bI8Eu3WOadQTHnbNiW0e7J2
Cbr6ZYNKxd+3KLpcwUaLAuhz6zSbyYy1lUWv662hPGiyq6BwmYiKkR4quGLfsEqOaRMbqE7FKV7d
TdrXarlv9b10dJEMhUm58TFWVBXoLVEW39Z/2ssjMT8XvacP74hI9I0s3FqhsWMy2hEoxnq31gFV
byjZXd5uoRvYQDBBN4IU0zzk5YzlGui9nj8Y9l6tJVIId3wDwfmz1Gxrk2aAiOfFGyt9h/8Hl6WQ
bQfvzOrWCRMVtlEUv6L8QKbEHewxcBpLYh2y5eKcWaM6xmArkMUebvU5MEJXHz5cloX9rW+Or9fl
4kveJ81syUqx6c1c3eQG2VXgESVjekzbHDVadaAnMm5liVR8AXxsa0USs+Wr06+l9s3G6BC1/nRZ
LLbLb8XCDHo0PlDD5kOpsYqKxBngJzV0TA65s1OqxF/nR80O3Xk8XgYTC/QKxsVScbv2C8jhEP9S
tKRY0Ih1uaKhjF1PBsP5SmW1I7tPABNlT2m4L5E1l11KhMajgSSZUIyfd/jm82VINI2yFBAbGjJd
JTJ3KRRh833O/rNiojTM2fe16yU6afZHQ0YmLD6V2V+P+gD0mvPqpVWYThPXMJqSui811DdKYBy1
D2nushKm+GRD8SSGKvQIG0xOA9Q4SqpyghXVWeeDGkVLRpcUv4bVv6xpgv2xdUyswmlmEuvN20y0
kJAU89yB2ewurp9WWVOX6KoNAIOgiQzjCN48AnR6vRTjAoBl339mlJHxjjwWuWe5jsvu2qMuWTmB
RpwBchphGSlGLLQAtHGV+4bHYC+PZLsjwjAx+YQaaEBnvRDnp05dUKfsB7P3p268sqIc/bnRMUQB
wd9vzhaGEyUpiyiqC8AkSpD1d30taU4TiYGCWRNRjOkgmuFOtnEaNIyt03t/KFMXPA1jhn5Zxbss
hCg5i9w8xfXa1AWkAyt1aGc1kMJ6mJ5jTHGx7hNv8vVneWpWpM1bKG7B8nxpTAwDBOV38tFq74xa
Yi2CKlDLRg+KCsIBHHE67wqq2mpmx2nRyP5CEJreOSjxuUIluMcmXqNjMb+xj5UkABElDWxQdqJ4
2iQgnOOJt7I4IyTpmt7X3SnQPDQS4q7bu9Wx/B8eIEXuDmiYZKdCSPvN9JApbSfD6trez9z18xKU
/kuJ+L3hrl7oWlfKveyZQOgjNog8RRL4vvKobIGo7Uef+OAH9MNrVFr4L+n7K1mCUeBbsYo6xWQU
POK/CeGJ0a8qGEp6+FUlTwMlLmY1GJVowAzPuUL3hdZ2Ti050oVC4ggBkRBCe8vi46LOmrVmbhMY
W+sugeUlQXJTfjLQoB664y0IZh8ldicyhi0gl+SMzEqLSA7AMjw5e9AX7dDEmwTRB/OkB6lb7+GE
JQ5L5FAonns0PPliXiBfIWHTus8iqqBky+iqRy2i4VNaz3jwU39eFk60hcAxNQf/DMQW5w4YHIVt
GIP61SeN6VZd5tZIMtBhZ9qfLwMJwj72fvUPEFvkzf2CdqsZdx1cJK0/WOOdqZhuhgdm8rEMZRXF
QjPfYrHV3WBlZodmrQFY+pPxwMqkX4ZpY4ATYwTeORK/LNyrjWScr8zMaM5zG0uoNXAr9Y5mv2Z9
f3n1hL5/KxJ3woQhplkkBCJlywtfdOz3B9BTsyxuHMiyuEKF30jE3aLWvCzbRIVEaWa4Uz+5jixa
Eq4Zbv4Ekz51Qt5UsqxZrirG2vvhEkTxT72+n+wvkiVjqstdNGyWXfgPBidFPo9KlVlLj9KsMXGT
Q75TgnzxmKOwduqB3s8yRBZLXkKk53pXkDJqnQJSoZqU5doL1CdOAzjEWR0pwieJSQkPmI2EfIlL
nen26GTAG/5/Ek70S/2SUZwvtcvGnhuPqmwgudCMXxeVf1+3UqIn7cBEdMB34/hd9THF/S3R3bkq
JQGo2NNvwNh6b+w4zctkUGK19+3Y7VFSbR6qveWDMZjA8db7wY2+S3RGqPkbRM4dJjWm3NYGdKYL
lkD9RlzGigbyE+2OPWilQekVsonUMkjOMVYYCp3VDlbUiI/KsLpFK8tViPcM4Q74/lQW/5wv45Ik
TdaGc+9HxeIOyW90DnjD0Li64Y7TO5LusLpXME6csU/0sgabpk+tw1B9G+y/pk2wzr7P+fahQ8td
tUAYC8+LGQaPPlkyUjTx+bGRgfPoZJ3Ksaogg3Kw9skhOY3u+viHSTzaNQeJzom9xuuKca49M8EF
MExAa/0lMDB4dO4we2DYsbrm3PL+vrD5fAE5t5iCEylSB8BZ2j5b78t3PG2ebRDnBK0Mzy5KzbSt
/FlWx0T7PclmzAmDltf94bnKnb6xUP0FEaZBx3yL28n8WSafknmROCDxKfXPzvDXhXA2irAugROX
dyQEVcNjI72SsODxzZlhUtTygu/PecMFjLnamjpPJcx/z4JZNF2qaLkcA9bR1ch8jYDbAJu/QeM8
ajQaZq0OiNjDm/maUTvlOA2VU7F7R8b6DIjzOZoagXEbXQ4+VU5ha7h2fExWibcWes6NMJyrsdQh
UW0CDEf7soILZtC+XTZNpqpv9gYVV7bpEIKKMs4yx2aMJy0CQFnd9Spoj5yn3sCcLVefvo7V6q5g
I7qMKD7yNpCcdaogSSg6q2AHULhn6mDf1lfdbgFRKkuPgdBUAsh2/JKMnLn2mlV3gw1A6MQL4ER2
ifdH/4rOW2SvgEKbclSkMW0VE4r5Spg5Q3rZpiFyccquSfct2feypwzhefcKwde96ANe6ikYkHxC
v2nLqbGvQWHlEu2EG3lwefkk0vBMc+NKy7UymDTzFY13hXofE8krswyCM1klV/QVrxosDXdaiyu9
8Yb5x2UphIb0eqPmC16mDKwcTZlAB9qApgfyPhH+ubGbnFI7xax0WYLvO5nhReW3dvw4KF8uyyAO
hjdCcIqMQXV1WFcA6TAkw9e8aR+dMoxd8maP3ZLmX3ISCFGgwPQMLJyGTZBW4jIDi2LFY9cPOIi8
GeQTnRceo/3saTtGbCk7KgS7dAbGKQKNxn5dSoA1GPRnfWylxUIyAM5ng9pW7XomjWnnOzLox7nD
KForx9jEyTPXyVVt+yrOox3qbl0tXB/qWvkK0rRf6zp9/PvdxLstYUQrxMC5yO1mpDeYVWxiN8lT
8jzk6BHJgvnQ7WbTnT7TfcFqDneXMQVRBSAdE0x6lqa+4XSNMagyzEDjiYEa7fgz663uqWYpijns
44dmDleJxgrxkHKxbA3NPPTlKNjcbvrM6CxjbpFjJb0XxrZLVtXXpme1lzVyi/XUeEnVwULekLyi
DmaZmwh5TxO1Umw8Cdoq/XBn70sQO0gDWtZZwR0peN37B43PQi5FtyJ4Q5Ch9VGwJMe4c1zc0qPr
1AnjZ71slyDOHNx0MFgQsyNkV1TRGXqGz1mlow6M6RYb2YGpp/8wwBE4HzSCe3h6UA9x40qLEkXp
7DNIzjZBnBApE9Md082P4b7ztMat9obp2cHsgYTPDb9bjrTpUuTzzmA5i9XSbphIjn3t/T9DvRqk
uqK94RJkmPNTuX/H5eEMkAu5nLJrqmaEnI5yH0VBa/mXbVBw2CGni8kYeEmDSfCPw8piFVbtmHio
QTWYA+6ZIXVc2hWSMEvo6WwEH0QFmxNKPKHBG9NLVWVejdLCHWg9KMmdE0neg4Smvfk++33z/VBJ
O6OP8f1WA3PgdDPq6D2MvDJ8vLxcYsPeAHERaq5lXY+BuvBZxykIT6ihP8yPfw6g5E6W7hevGvjD
NJCTq2ACOZeqUK3FLlKCzXFq17RqN5I+CzGFfeM67FcIzo4WVFFRWiHzaN2op/FaP+ABY9fgAaM5
skSnjMdf7Co2eJwBFWiobHABg6u6WTBeC12+Pg3Q/H1kIQMmE0j0TpTGxR1PJ3iq05Bs5zuzabwW
tNcNdtvDyPqg2ivUY1lc9v5UmhI04X69gr0pgstCJ0lH5IyN6KZ0bptxd1n7hN+n4MMHcTwKmS3O
irSy0EytxWap9kJ32aQUhzKcf14GEfu4DQpnS5jXOphLDBQzds0nsssO9S73+6v4e6F7a4DegMyV
uTmh/VLdxA2FMdXztW9t3XUg3oIbstrBq9ZTo2IKEP2oy+xXvIKvOOz3jZ8A3WSqKyZwqtC5b6b2
V9qk74mk4OZ0JP4oqkf46YhJpkVapbCHl9JNUZiPax59GfYQKW6+uBT9G8mdLJYSCbYBtVmIsBHM
DpWhalNsWptj/kxyZ4yysVQyBM4ZaTQc07gBQjVck+56kk0EEprqVgTOFdF4mUqnfxHhZagkG1rS
5N6f6RgyxyA697ZgnB/SKE07mgAspplrYWC5k7nNIjmVXqh0eO+6ReHULW/XqrOYSP2P5nfJRp0+
NJ7ilVf6fgzU2Eftgi/nGRDKRmxWGYGGbxR9netCa2RZopXxACaFQzm4lnNTDv5lJ8E+8UYwTJfB
CFCHIFfDLV+uJF3VY5YFcuhR4lbNl3a2TkiEf4rm8kPT11/NsX+2czu4DCuUbAPLrefa2FObL9ng
L8bnyDhFxuMiY9EU5DIcYmBsAkbB2AQ9/+eLtyRtS+jk9P5sgvfPcVEkp2q39vAYrrIuY3YLf7OI
GyjO0YZt6WRRB6i2Pdag/3NQiWO1runcGvHj4ny4vHYiF4vpGZqGKScq6n+5LcN4stKoBqSJU6Nz
2+l3kV9jcFQ8Hy/DCNcPpWZAogYuGZybCKMSrHY6Xles/rFKMpc0mjtFj+v8gFFZEnUQRhO4sv4D
xrkM1VjbkYBIEe/OWMVjty/2+u1C3OKIgXIHWLUsmSY8HLeI3Cr2UT1nQ4j4RTmsu5eZpz/LQ3l4
uem4kd8cBhmkUOc3MnI631lDMufsAZCYBwOj5NL8WBOZcxcrx+tCclpvvZCTEohlqQ9LfkgIcZXM
N2VteTJZOI2PCq2pEhuyxEp4bKLI7clwXGNZ8xBbkjeGtVkyLkhP0XDbFYTpoHXldHtdNpdI+H0b
TLuqRtCyyMdhoT6hv5UFzXl9t4b3sawrWPh9pGoxIYYZK5/lMjEdbJnZluvhnB/GNp7v6kKZvMuW
Kj6dHGrD3RF0xfE1AUlVK7mRIP1k3dCnGM2YPh7D7mLfAtk3xlJFo6vs2330pEmaGIVagDSTqaJo
235TWLkaWayhyAEPVvWzFT/1g+2qloTFWuiG0NeF0bDw4W9oCZolVBeQnqJ8Q40eSIq35Zwubll9
L0l7SGJZ74ZYpFc4zkhzTc8SQ0FeoE0+LhlKX5+ozNkJTXQjEWei8RIuiUNaKIXW7WgcLODkr6MP
IAe7rBaiUwk6p6JWEFwxbxr6kR0cVJr2iPOcTN+1o+a0bhoZnW+G6Qx69uiUJmX9KUVe0r2MLFpE
zTAsDOajOKb4JMGkYOhkM8CsSrCTLmXQorYTQ1Yvgwhv8FsUzgfFaTqtLau1GX84eH+Zbqq9GYCo
ixEXZ5gecxlOZMqaiRpiWDIFoRp3HCZFN9YUW+WP/Z6sV5EpWzThdm0AuCMQlkT6voTntguUJacP
pNgXOmrib0n0iSqyygaREm7F4Y6/MSkUJVQhjl09mEnQqaZrqLcK+XR51YSasBGKM6c+N81Y6QET
5r/n4Vcf3RDZq7loY1A3TpDy1kyQI3FnRF+ikd+gfefPzk3sVEdadJLoXyQEKCM1+FYUpL5xr8VA
M8fIq44R7GEUpZ/ZJx0B5eWVEolhaWhqRlSMuPVNqQnmbs2lXnZ+Yl0ZxaMZS/yoUAg0ZmvaC3ca
HzVWq1GTNO06vwTZ4aA53hTVh6gz9n8tBlVNigpnVO6+ZRGZZh3kZCAP9i1nPurLsh962Zg6UbB4
hsFZyrR0i9rPOjBunH35s0M9N/iWGR8A64Wo90UtcTUC06RI0mBGEap10dXOqVhWx0kytkyocdnl
mDHa2oan6AkoMcdTuip7fZVwRgjM8wyR/UWbLEBd474WxxCx7I1ALfdEK7xuLj29eHzHfqGjBEcE
ispt/pakz1Y4JpkK0eofWfIjXSS3CIFaUzYd8T/f55z0YBa60TSk9fPmIW2+tzLrF6g1eAB1FBrg
mkLf8LvEdWhkDs4BP+qyb4WS7nJwI6EO4O+tEzAYF4UhBsgH8a/VtMb7Ho70Ft0WuQv2sHiRxHAi
OXCXAzuZiZqJN71dnbUmNk11PIc7hqd3WjBTctXqEicgOjNRUP8Kw5lO2o99V3YansSfZl9xOy8K
ko/s0SO+Kna2ZO9lMnFnzKrZfb5QBmYkbglGg9hyOxknmkjBCJwmok8DcTxfFaEscatNNhbOKq+G
8WgkEtsXfx+E0YwRBE+bnO2bKCDHBIsVz230LlKOhqw3RbRIOFmQ1wbFiYGGjnNLr2wtVTsrxUN4
9tSbx8n5mKW7yzYudJhbDCbjxpukqZmFuZIhTn9ekJFjbwPx9wbUTisKM6cr8x37jpGYlm4gxtSQ
OziHw31omssYJfg6vUuTu6k/xamktENUjoUD2UYGXUNxps3nZsNUpatqYtmWk3MaEPplXnYcjj16
Xy4vnmj/4Rhh9JpKYZnc/ixG24F7DUAzRsE3te5VlYwAWQbBbQ9ZZrwCMIiW3jlZkOefLosg3n9M
rsH9EFqGZoXzDZmLXCVRhP2fvHVHK5c9n4BDt0WobILKZPgku0WJXnVxUKL+ANcPyzD42ahp2yQr
USCSsY/vw9/2Id0ZRzQqsTeb6mgdkmkX+bJsgVjOV1T++dyYG5XmYHZGYPCH2EQBpWhyXD3d+1/m
SogO6Y2QJresZTalSlwCzpgPw/CQJwed3jSaxAGJ0unbtTQ5n22nqorswcvuzb4adN58KK/w+ICG
jFhSIizKip1h8dpehyObrsUKALpnLUiC9pN13QYlTgjN1b5TvPZJdJP99VyK5wyRU34DPFwVYYgo
T/nTWNa7BVoNqmO1y55MGWEL25NLcMwdb1yhmiEKdthiag9/Rjmhkg7E9nea3+5r2SOp0Ldv9JEL
fuq16TKzgWw2/TjbJ8t8JJlEIKHv2EBwxxNprC4hNeRByBPrd+HyKNkfGQAXiTr49hQy59QE4ANB
bRi5WsFs36PvuMK7hKv4qXcZUmhWaAXVbTS5g4qQ08EuGhITV1O062KGYLH4mXEb5mpQpt8v4wiD
IVQyMJ4qlBAjejjXhViBXRWoGfInNKcZQbM3PljoAKn8bBftZCPWhVJtwLh1rJukC9tw6PxIyQ69
VntO87Pq5h2GIfmX5RJq3QaJnosVDXNW1jWQTNR71fbRItl1uyIFcxlGsnzIAZ7j6Epj5POC5dP2
sFz4itCf7vV9jEohPPb9faqRvu4VOmjPwWKMX1xjG2BhlWGUxomAPbRp95dFEq4c3uNRRcFGyPOx
GDhvK2VGr53fz5g84BzsMvGzVnYaizyejvZdDK9EqQ6uLueiWPU6VqqjImGxI7v8BzR71x/yZ2Wf
De50Fb7DmrZonN7ZkWOmYwk0M+/2sTegbWXQfmrSqaYiP6FjrjvuRgSdaXx9xhraYT+syGrWPlj6
UHdIwE09HuLfyD9/mK57bznIWj0lkHyVRpvnuEPPNUKzNgGVohIrwZqOf88cTTdy8eREWdfWvR2y
AsBi3jtF646GgqL8qPt4WfeE5rQFYmqzOZnKcs5NpwEQ80YaiJdGt0OdoQ7WpdKTaYUwQMOLJUoa
0WYNsj7OycZ5tSidg+1ybupjxy6CJ8tnF8E18Fo8ZkfSuW9MrfmT19DQdWwgKYz6NE7ts7qpK2Li
2bJlN9xhD9Ynr2vRIal4Pf11eTFlWJzSm6iBtad+Qb3VOLjNXLgRxYjdMnLV/jTRd/jbrWCcv9Vj
h9boD4OGNJ+17Bi3V+ry6bI84u16XTyes28padVbrG8HfMz95/poIIK3b9eH8Dp31Z3p0VO7l0Uv
kkXkKwobWsYpVdiG/R9pV9bcNs5sfxGruIDbK0mtluQ1ticvrIwz4b7v/PX3IFNfJMOM+o6Tqjy5
iq0GGgeNXk6z8BkkpdaMPFKb7yet3io1I1Zx0fW8WEZVsP9I08su4t1V5Wu+izIn9VAluU1vkoO8
7k9sG6ylp+urugT3lxKFM4CHXKtOOiRm+U0SbhN/Xw/b6yKWbn2mo5cGETAk6MSo69xbOgZoofAv
aL8N7d8straqsffbiLqM+W/9cLpQ64CEiIYKYtGXkYo8wJMYaTKkl9fKgQd2kg04LjAXIF/JL9J/
D4nb7EKccMCiWqrCpoS43FiFzY1lbebo7frSLT7xL2UI50pJtC6NLMhId6MXutG+3CY7bRXuqbLr
RUNHFwJufJ0nzATfAvzteaBWyLyg2sHNusgNpteyNp2079zA+uu6WotGx4MJDPHKj2w3flOjzrzC
qcrt1Int7YTbcq4+sz0XQoTtGeZsihsNidlhzh0fqxfUjjysr2uyeGJ1TeMUdJbCa4/f31gqysVD
ZQgRg9mYjwpbGfsS1Domlm+dpw5v5RjIO3/pQF3K5H+/uCW1sC/8NohQk6e9Yc5e34+uPmylloAG
tnCcLsVwk7kQY6OOMR4DqBaHD2a+Z8y9vnaUGsIGqRj/Xqgjvl8qB7/4rrSzkya7hEoBL94bcDMN
wzQwPAAzc97rYTSlMY0GcsCDe7R0R1+nqNPlsDDuObF7AZJSyrVYXDoTPjRIfTTVMAWrmBQzlyvQ
/HuK+twoz2Sl89JpRa0ayD3w7DXx771KrTRPoRUBFvy4/Iel4KmTtPKQRc26GKJNP8qb61tFyRO2
qsLUmMYaIE+W77vqTjFPY75jyMUoU0BYxWKoB0kzU0GZONiQmLB2VpppiVGjbRLpWF4Fxdk3MI2X
E/t8in0DAc2zMOEohXMaRhhNBhss7/NsLSNXn1KjRBa92kshwm7ZuilL8owmyWEfGbA/jBVYZa/6
Zv6mOvnmv8+rw3CcC5WEvQo0MxkCmasEEgm2M5uDURAplEXzvhAhniir05Xah0JGiHIK5Wnw19ft
bfHeu1BCjGIWbRPWWQ4l5jxFOtNIXbPLHyQ5X4PHagNe8r9909gEjRyuUvAZXpe+CExn9cSYpmFI
w6Twxl0M/tzD3DtzVbbZiiVkv+7SM/hSTcHfG9LYlExu69ZR6Vw+Vd1eaV+lo7RJt/IN5cwu1Uhd
moYYVVJQ7RdVvOVZvsfhkm4s1HLH6/zv4KDeym8yuoRrNyAZbqjl5NZ0cY8M6FdO+xwNXW2GOIky
uqEGVsq4xBQaYuOW/IrL5RSgI0KGrMNDH86sfxfpHlMOClUrTIkQAIMlcDDVEMoM5RuobedQdRjV
qrkYw7/UQwAMOWhN5kd41Gud44ducco9DB/ahD/6H92huqOfOcsH2kL9HzPADSe+hP0hqrWcN6BJ
/tEaTz41HZr6vmACHOXnQsH36+BBHrZt9Xz9xP5mxc4KCDtvSKnRoJ+eW3bvsR9ofUc5xJs5IeuR
riTvEzWNP7n34TAj5fohUy3NiR5rxYDwrDZtakvZV9InetneiRCgYUQay+qsHidmHl0EFNw+2akU
y9HSvqAaBsVJ8Pkx84a/qC6OpuRXvSxHqOoZItfo7nXt5fq+LJ2Wy+8L+95UulX2Mb5fdxtdu1UG
EGgSVSKLt+ulDGHrqzLKtVqDDBkhWH2drKRV/KJt2FrFxB6q2nPRmUQHGyhIQekA2knh6kuU2E+V
ANKeOWvSv1XatgvGusOIsFGxtj1GRH2XfK8LiWKEb2YWgnw6iqKCdINSJWPw2gr0jenWb9XPvKAv
ZQmvQEXL4JWrkIWD5JbfO8zIZI50DB948jBaU5RXy+b3azFFLvJI73I1KXErsPlVt0AdT8HCUqaL
t40oMhqkERcQ9LHAGa2xTkHBFxTY6TfZpnVY53QH3a03FCgsgtClNOHIKtYYxamPMHO8C+/KdQFh
9WoGJWXs8NTrZ3JEoIe0UbBkqh/ZT+VcAuteiNVTjG1WuhH4nPXA9cvH62d4Ua1LOcKVNxZhpsoh
+G+L0C13GaY6pb4bvvTu7HJmsuaFphVZwg30q6g8I8WYIp4yc9T7SO+h2rQ330D57xYbHwMxN8Wu
PdUuqMKGrb+i/PRFoSDH5RJ1+0PmQ5pDvzdCGH/fp6t5fmn81Jliyrnk7rcYpDIvpAiQiDY9O5F8
rGZd5L3bRBDSGX3iFnG9K6TqSyWXK9ZR00yXTpqJux3BMZAFQMH3QB8hPodETAQQUfYscNGS8xkj
wUAayNBQQie2aflKmFp2FOAoH9MDZ6/zd9EGDYIGRn/XG9ujat6WrRKTTn7SwH4kzR1iP+nmHBq1
r73H6flk3TW8chWeOPfRZDpUhGzRPHTQM6NHDOyG4rs0zyI7tKwSxamtBp/vqzy+1BGRyf6NViji
gwkiOPbz7xcXstY2dR3bNS5kd1iBSH0djT8rAZrDuEke0yNVpMLP7gdrtJCFs20bVIpifDvT68ma
ZeRJ5dwKXrIcDaWOluFnOCDFLh/msO2pyVyL63ghUkDJLh7Tf1OzSnnElEW52U+fSYpxshMLTjQf
Eitc0piKlGa2XiG7GGLQWB+sWpXqXl7S4kKEeCujHNNKwEKMWkW0qFZ+urJY5qmBubl+rpYuf7R8
y6i3RYnXhybpSLZREpnA6AYpz90kNJ7n1rBWOrpXV43Rf2tUNSBEfoQKMLXAGkD2p2qYYSUAVFLY
wyhVNYqHoodcuc/Ja5Jv8Hubey+AL+2FjTdN6Rd+1PQe8lL8Pon50ZWew5OyAmnZi/50fQk/7tR7
ceL1ZaLPsoqq3htY6nVdtGLmuOoqjYhbLYkBFzUnWLfBSC6G5NIkqlmbFr0XB/rBj6eHUpeeUBVM
hF4+GgSO6YUYIboz2lWchSrElIgcOFJlolC2dfK+cueqfcYkAe/66i241+8FCmcpSa26lCYIbN8a
PnmO+zUYJ5WtRpDM0XN3FwLq7+SJ7HyFXWR1XpWQtzbqdTQjLVu5FoAdNNv5BkzUIHIwCSWJvROZ
+opBkyRQvPeeXVdeEw6uVbNVqVBguywGpESICCPTIt4grd4rutZjKaviOSp+KK3qytSI1I+Azpfv
LEOwdmMM9ZaVUGVSmBMqI26qB01D0l5aXTcMShA31ItTLPkZqJc1bohB2Dhl5d8X9ZA42ajtjFn9
BCahpAJ1rgbnXhevxUFH3xFri86L5tLVu9aJlNa5rg+HNRGVLkXwv1/ok2X1rKg6estVjHsqv5r9
0/XvL27+hQr87xffT5rG8oeKqyCBq2HwfPtbW8iEIS+fHgyKhB+mgPVCtGSmZUkylSDGt74EmcfR
tdiodwxVBt7gJXf5StolL59R7CxSuM91P/OtJmg6r+36O0OKVzrL9vXUPF8Xs+AawbIvVBNiFXMj
Z3rYQk7wHN6BfMLz/xruWsBQtU68YUuF0Zft4ayWYA/KIBlWM2Ml69hctwaa2qNpfV0lSoRgEiNG
17SGzjVKvk/SbhwooqJlmzvrIIBB2Seabo8QIFm3TH+0wZqua/qnDs5ZiAAE2tSC1UeGEIvlToJm
1Dkmtp5aJ+HO69pODRO1Aj/DPDtB+BBnhNtNCRDuuDBU+oYpUMHIUsdOT2ZE4NdC2Oid8Yqkkk0r
sbgfYE36o6a55uu/8zfUXeVlmDHVYwQLyo3WVIUCBQdiy05jtpWktBDbrFBmB5btAzpQtr0bnmrL
yzwJJU42kXYnZQp4kDdyXkojdkveKGsG2r36Zc6cdj+tNdAUWSfzO/UW/Pikfr+4AjJkObMCw4RE
VToUsusH+3o+WsrOLhpnrIhaOMJWbP73CxzPs6zruxpLOli6y6zcbWUqe0xaiwAMSmsmhcWg0HSP
icKojYxzRzrV2+FO2cxue5K3mu5SIYJlTw8MPzJ6F9GuL/YrdImsho2UcWPR1jzkYk5esJOxbcMW
BDxU8G8h0cu37Zc8McfXl2nVJSPkGSCt2fO4EqatJ+jHUFHV/ykX70KYEABRhqE3pxnXe2ntGHvJ
yxt9JFxzagHFJgVFSwu781Nu+T4GfRQb7cinioAKzLW9/15L/X71BKNvM8UvpoYrZG8lZjqdtGfm
107+cv2OWr5CzpskmHuQBBhI3kKMqT+Uc+KE6rag3jSUDMHcNSWSrS6GjA4ls8F4VNPC0XXCTfmN
/3DWRLgM46KQ/J+aNHtOy54CCE0UgVioLOBI+N+js+/3R7gWp3wIdcWHdWfFXaLelHrnpOOuG96u
7w//1R/d1rNWwt2oIc4hKzLEWEbvhOgUGCVlm8iKG8xUvc4y8p1FCbdkX0yZ1doQFeSrIv1baQhk
JczAEGrplUZpsjGCGejlMUVaWnnqKA4rYrVEAoNeThD5zSFi8F8wejG2/mrrk5zcX9+TxYVCj6zG
WVvQLytsPWaS9Z1pAb4l/ftUPBX2H35f2PM6g4OPc9mBPOOgaccw3F7//YurdPH7hY3OWdcNbMBT
pdcjx0//LrtvxrzWEmpe5PI9dxYkVvRqDUgLxpjfpfd4Dq+PmrcLVuVW+are8t4umoB00cQuBAq3
QGaqEib7YmcU9jDkGD/ylFADpojNF0t4016JjJ47I7HxMEwncvbN8i2jaiaSCGifQIzzvQMiIXKX
Z9zf5iFi+Rsn7bQUBwxsgDHbm0iK92WFzvIE3JxyKZKCrIN3hfyqAiJljJOWVsqpXalIseIx+zcV
IVzepbNE4fxg6Ffd6/xdNGWbudgyaR3Z68+Y+FmEcIRSo/CnPmxxe6auJitOCK5h3c9djK+6Loha
PeEsKVVVqLHBdSlPhrKW/d0ffV98WLRp1DUxuk7gjjarFlMWmU8VUBLbIT4ifDurUqWBCLtWV5mV
HjBpcddZAbElfFc/3GRnu7aFd0MSKX3S+7AzWS2cqm0dq/pqF6vURrIxCIltWYa4X/svFj7wsTlF
n0Cn1vgSBU4+5WuzP6iMOj2UHG4el6+FQe40SYacKHmsjWNjmV5s35Sg6bhuBtQeCaCg9nEs+wPk
pEhH+BLq+FPHSohSC8KWba7shTKGP+NkzrDlUL6rpruAOpSUEsK5B593CaJ0bmjFk9I+yhLeOhM1
YYgSIpz8WDc7LBUXoqhOV8n3Q4gnYytTPb2UOQsHX5cmfaiDvvNu5K/yfsowUBHQiVpW6YuuIy2q
vv1boWITl/d1/VDW836TOr3NClmDfnK77uubBsNZqsfrxsaX6PcnFfyL70WANrDpGYOIPIGjXjD8
f6rRmGClax40V+2/rsu7bneqLCCDb4Z1wAospTYfonaXUNQ2y0+DX9AD/+C9Ql01RkPhw7Br5JKD
bbPh9eHJgQ++/P88DX7j9/wPfdAG8V6eUQXowE4AddEP61jvhk3hRsdocINdcRi8AvQ9aobyzOur
+BstkdezeK/0h57iXPO1KrUhdbrn01r+nWs43Rp4cfPSaurFvbxrZ3GCkn1pFlaXDrhizbfGb53B
/JQbfBYgYF7dDVo1ZCPMorrX5P1M1YMsY/f5+wLcIV4QtmkFBVDW44bzY2VXLoJbbh0TFV7kzojA
h+HZep9CE+NobHgVsOSaPzkbZBTk0k/TZYg4KyZA4FjmGfNHGEJSnCzDZWCnSaXKu25ulBAB/0Z1
StAKhtXrrS9yv1ObfWdSARdChvhi9I0+GwNuAfPjmLrxE0b7ObGXuelNjfbbV94UmKwp75QwC/EN
WaDdZip1jkahp7GvBVIQCFppnwlJq7/2yBAwL4wTCYPksHwBmPLV4MekUhRixPk0BNBLtf9J0Nhq
iO4mCm+WL8CzBsL5l3qjDn++GzKjOYHIe1sM5SqWYRBmti8nqkXlN++iszwBDgK5tH0L7WpIHCtr
3jus1BjeA84OPsryNPwZ+BgCOFijzbqqxP6gRe/ezCq38CsCFijrFlBBr9uhLhSIKOaVZtzHMl4q
1J1AyRCgQInnMTAV7qVYqVcehudkm6Bpct70cFS/4foDCwQ1poEyDAEZbEnzg5DDTzxjBHOxDtq9
UqMzJnLSjvBYCfVEIvmmaILRNCEqm26lcpUWJykmcI44RqbgDGHemib3EQfT+Tbuvgz57jqOUt8X
gKBprSzTZuxQBoITqyp2feT/oQoCEkTZzIJchaHVSe7Y5ZuZEJZMnU2TK3nxcsga0+8kA0rwuXRo
Ztj4Tz6m0vGCH+NEZqD4knz0T38hwYfuuzS28biHPuyYH4KttgWR9tG65XFeuoNs2Rk+CxOAwGd9
WWQ9VFPbdR5nLqjju/Jeqb53mtf51HmlrEHEhD7WxmiEatWqslxtne2RztjJO2XD3mwMYtRih3KD
qDMkQISqJ70ycj9Ok+/a9kaXDqry93UbJ65UU0AEIw07BGFwhvRUdlL7vupfhrJ0tJYa7kQsn1hc
ZPVBW4KRD7eqejTmO3vcXFeEWCux/AKzjdPU4r5BVGzy6SG2PK34cl0EdZYsARAYiEdi08Jizbfd
ij9WQo/t/MfJUzFLnpossZzNPfshloANZhDN0gwGCVRip0+gM0HrbPcXH6kjbdpjgEcD1fxEbZEA
FXMt1UFnQL3BvGvTrUX1LpLrx/fwAovQDtDnVszXD5XlPA/f/62c+lW3GzfSjqLsWU5yXqyfAA+2
xOBr+1g/v6rdHIXzk1U4ybhPhhsQLcTWycgxJB0XYY928euWQhmjgBXID9Z1HXBYL/8q9Md0mp26
+HZdxm+esr/gzxLQITHrJmlzCGnXYFE58GclZ10IQENtPbI3Pmh7/lwI5yxTgIsROSgFhJc8eDev
2wBM1xpclowqpSMsUQytlnGSJAXHWpZvRnYs+j9z8cW4ajvPHVxhfD+c0NsgF55FSaBsXYypmmUu
1TrHo3YdnTi7V7DRNoMXoJsnIJveCXsTY6rKgMrJjPurLH5UkL+pXsP/TjODpOr5NInFF4WMu2ho
IMJSnvRiG1dver+9btHEfW4L8FCjaz+yeRg6SR+rZNPU27Hc5+MDG5+Nibj3KFkCOORtMRRKzN/9
6WZMv3RZgOGCj7mlOSDI2JXTl+uqURskAMJktmGlWFg9vzgp0yFV7yUqlEGdGQEO9LFPWapxgxtA
pL4nS8EoFYSjr8mRMvgjvm+wZKVVb6Ard7KUeNst9EnDzDhhGAMFASc9f39FNGYZqt2IvGS10m3U
pqSlE4JMpkbzmKfd6/tJRVEHBiRWDkUby7fgg+t6IVm43NU6T7QshOR5jFfGfJ9Xm2iq1nF9KhTC
Gha36kKUcLNnhaW0Uo2gpxKVW/AbrsyOKh5f3K0LEcJdnhWYWT5pEFGON3751dbXPcXdTYngf7+4
zcu0HscuQLo1UjZD8XegqyhxfLl+bqhNEY6pzPqamQxqsNhw5O6vzsDwDfU+sTCfgKoRp2Txv1/o
w6YJZEkTZM16crBn62i27aZGF5pW1B7qlx+vq0YZgXBehzaSx44XCKY+AtAruyReftT3hfNaJD76
FCqujsnWjaFuh7J1r6tAWIDYiaOGWplkBffptb2hDc5gvaXT63UZxK6IBHiSYraTzBMEmBnhDuPR
zE5j+cy610QjIhbEgoktsXqotEwJISkOgo3ZqG4aF8SCUSKEg990M/iKMbbdC4ZDbrx21Gyu5TfD
+dhr/Adc2HBmjRno6CGgQr0xGG3bXYdZVsrDuC8Oxe7/03pLqSSggDT4dmjksIFxfsnYg5U8Xd9/
ysYEBFCrdLYa1CF7ZRXe5mn1XEr2bUaeFkqMcPiDAWExn2faU/vvyn+21H/Q+ku8CvhPvXLDaMKJ
R98GtOlx4hNfvkNcaZPLqYsJRq+xFBA5UEod4fCHBStnqQE2Zxh5UmxT+1Ghai6Jg8mEbGclMcOI
G2jDmoOcba1+Ndgh3lOPYycTC0doI7bQYjKCpOQ2RI31UQpvg35TUszMxN4w4fafRwwUqxKuzVCs
WhsT0iNPtv4uKVo54rgwAQFMPj87qbAxfb2VpkMyE2Eq6vv87xcAUM/qGNgB7LjTVW9uqm0zUlQv
yyIYWiPRcYy+IMG24hC1nBMPu2pB6QZNs5JUcoYnX+6PR+WXDPEBmMpZbZY2R/11e2BusrJ28uPo
mnvOLCE/fAZizsIEnxONIJHkc1+pkgK3ZLdNpzgFFVxZNrCzEMHA2jEsSoSO8AIwkLlnmO3V1W4X
B25GRSqJ/REfg7JVpRaaAFBmEX0Lilu/2P3Zcgkm1rRTrYFpFzUI5avZ3g3Rg9aR9Ez8HFwzAA4J
F3Y8d+ix9Lkd8/YJcMqsM/AeMMdyOO+Bvxo/dfefd0e4ZfK8keY0gQmAxy3pdz1V17mMYOfvC9eL
lk6BZfNipBH1O+Ne7p2AJO6ilky4XqyYBbWCAlLUu0+u6jI3Xxdu5tquvlFW7KbZXjcDhZ/za1sk
4EA7lk1U866w+OBj4AEoFdBQ7CWbHuSp4DGvdv6t/+aDf2N6MVFmel368u3zvwXFnIf39lFEIJn0
eXAUc0sabVNImCZRPaJB1x2j5+uiru8douHvRdntMKWYJgenDWyWbNrEZuwmKXFh8835/WKCMOW9
kDAO58nmoBrOuavWJxD3OyXkjQgzDxhcIf1zXanrIKGJdTeSUduyz8PxSXtIUYmlEdZBfV8ACUOp
0irhtV512G9kVm+NvHKvq/AbZ/dsAwJG1DOLMbwEBti58W6YnPCJs18kRwxSVTbShidQSRIiSi8B
KCQlk0GPApnFal7XvqN58drYtQHKyiYvwhxmLvSP7idNFsAjzvwpHvj9FGUJGGdiV+3Agkyg+nIl
DIYA/Xutg93jvQVOURuh9BM71q5L3FDoH+OHeXzIDuHWuPlkkdKFPAE+cEVVjcwrsdK2dHpjb+eJ
c91AiDP1k+nw4g7R7FDqixIaNfnJtP6e7fvB+GKm4PMqXFUjWiio9fuZjriQFttxWCbcZUFy6Ac3
xNCrt/KjvonuCtRBUIPar/sTCM2+3y4lqfQhUbF8hTQ4nQ6edg10dd2NHxNIS8DfT70v9LKSMI/t
CKuoRuPKDxi8ygjkpzUBGJQYATDszsgKkxu5gpfEWHabVtI24PomQINaNgEzJD0KJ7DAo0azNDGc
J1dB6FF+GboQFNmjd93+CKz4Geu8WLnU/t8FGVh3c3kXMMJpoZZMwAW9R08QGi2Bsf4miU85Dm77
hyIEUCiKfCww4R5+ODuMueFq8T+1/8/1ZaLUEIAgGuwYxsyBZ7iBh+zo8MLb9HOP71/wJja8ZE1e
hIzHEUAZGGlb1s1uoypeV7z+kTZiADuoKtUM+QVhqbobV5WrsmRTTROBbYRtib0u8mhklc77puvw
oRie6vxTBX5neFa5t3lhvIUqteCy4AI8OXStfbq2T83g9K6tO98Cdxuu9Lvo5c/WTsCA0VKDXuet
AaE0rsz2hjW2N8+b60K4OV3xtFQBAfSwHvOWP4+GsLy3++i+k6xtmEhOkIxOHc+3uV4/wrVMCOSh
3BVVcB2qsZImg8eXw52FUlN9G3u+N93m32ReP4CsIDU8icA6VcAHuxxVI+fNPNkcrYbSQFtCtdWr
MHHsuCR6z4lDrApA0aZt4KsVx1VpuNPlLHPKFBxkdRwSYe3lxOqFYQpwIUVyYLIA+9dhmtzsdajg
BtPUCVnPdXRLMY/xn33FWMQI9yRj9h647BEWkuCkJGjFznZ6smLZrWapq/a/z07i2a9fICUGu20Q
1MloLEawM0fzftw/t3O9HvL6z86ZGOkGtamZt/xF09gn3dgM48tANZRQ2yQOM7JiOc0RgoQq3ryW
V8kq+kfdjS6fBN+9/HfWsffrJgCHns9BZvDCnKTFPEFmua1CEXpQ/p0m4IYdmqk09Vg0W3UxOklz
wQ7ghWvbZcY2eUK5ODkBZflMmZgujZ4BDLEVzq9fswrTpdEy22fRBizORxDfHoeuoqB+GSfOcoSz
m7MszMoKzfPVqluNnr42b5ovXDPk9bysdGQn8qwTVd9ESRXOsd5Xg96oCfz/8AGEjK6d/yjSp14i
4H75ovylnFiorjOtLzO8MzxWTM4wjo5EcaQQiohV6aPK4jYFJaI3tgom/axU9RSZ4FXQqY42vt8f
weisiuDyzyBUNQIdXeBt8iBZtmeVwYpPbAqK4bthRt71e5KSJjgAGDvK0iSA9UX+KjIdNVK9ALR0
wU4aycED/Jdf00w8v0kzRr4Bzfg4VfCbbVsn2dkb1QHHvPspegCGaaqYDYuRvaIDoE16Pdcyeqyr
eefbh0wbHN9sHBtcMJ9YwQtB3HAuXKi0aWwpTCDIiHax/kPpn3NlX7K/Qvv5uqDlUrALSQJS5Ko0
mbmJvcLogYMeesWDfEQ3RuFiCMERBBL5Ssd9eUPdjouWfyFWAA55Gv18qiDWyO9SI3MSSXWS/Fg3
FrGSi4f4QpCAFWbHGiXxISgOTpO/N6jg/PJtdRYg3vNykOmZr2Kr4p22bm8rDAOwj/KrsS43yh0l
jdBGvOXlrE2HKgSJQBQX26IpDmOtE87m4uG90EeAiqKReq1TsWBzfV+wk+m/Jtm9bz6GE4ESi3fU
hSARJcouNaQRgiotx2S/m9GX14lGNShTK8b/fnGSytFks80gxVfvG/ZWUjRGlBbC3a4F05SMnDHE
GrRThbyW07aSo7CRyM4tOxEXyyVAAq671NI6KDK4owdqOFfb8sZU5jUHcP28UAd0+c1xIU8Ahp6Z
raXyEzq/careaoNhdPBig924Qu2m1yAynw7EYaUWU0AFvezTXuKbpWSBO6sY2lr5m1qluj8oMQIm
zPwMYdA3/IfupumOc7RtDCL0RZidmOIeW7UJY04cOJQYxTXpntKRhFOUDCG7UBWSrshcjXYNmvTc
SdeSOz+EP9oVpy9K701M1yPeapRIARzYVDWpzI3QmrezcT/ERNCIsnIxyS3JkZrPXEC/Lk6czipx
68BB+naToyjZWuVv1+8/4h5iIjx0WVyZnEBylL4W/oFpthN19wX1niYs7gOJaDibcjzCHMJ2cPIk
h3Efp+rxui6UEAEh/CawVcmEEL8EOYIVrTQsnTn2xAVB2YAADBjL1RcBN7s+3CjhyxxQ83mX9WCa
ZWkYlaV9yEIrDaiMWQQBQeq1k7kL5Wk9DDGBqMt6nMUIW8/KAVLMmL/8WkzM+xLLq8/sx1kA1/Pi
6klHHczuCrz7WYucab4358DTqGwmtVjCpidBoc1mAS0KvPd1BL3r1vc0hfKzl8/JWRdh09U+mhu/
gpiasaMUFV7TVLc65oJU2qeibBgG+b/tFy6BMM6qujGxbLb0Bbx9juTfKPFjAwYTDJ9M+7+U7unP
9km4DqTJR8NFDYGJsrdZ6PRg3IzLh+tCfoNs/1OLiWlnc/TTbMhh1eoQoiVLRh+EsR6kZo/hArso
RwpLHwcMgsDkrK4x1t2IcWNs+A5S4931X3LdYpiYlGa1lGHiMbZyyL+38+T4BcqiiFDbshN5Vla4
J6qsz+x0hrK2noIOetqiHLrq8pUWygfJJM4ZubSCJ2lh2E+hp9jAGuS5KqjJM1d5KFdwI9CqyB6o
/NlvXKOzdiJy+KAJ0zCWy8tflbcRHCEh2K5DD4SZICiXNsaNSTr+v3mnnWUKYNLPYVl0fEUHlGiM
HnPlZOXfaQ/tPkAEKUYz+No4kTlrvk8fXte/ziKTBXSZy8Dq1RG2ot3Oa3M9b7nDGdxpIEeMSPK9
64CMlrj3eIl6UAxmzbGseOU4kvlY28TNdR3EECt9L6Cow6QdOwiYja1ko7X9sU63A9v82fkS4KSr
B01pI65GcTNgFN18iqkCSsrixfx03RVmZKXYF/sRj4FVtGdP2rFbcxZOadds09c/UklMUA9+kSZK
BnENLKB4iPxvsU/gI4FKYlJaV8IgsGuIwOycW1SIbiqUz5s2+Yzi1T1XLPrnyl5cykVT93OXYHci
jQ2uMtS3SRzetLniyvWwU2OExzRPCrpbK84JnKJUFGBjxpsD6QeoOJXfJ/VR8Q8TYXrECfoJIhfK
9XHng34OEqL52KqrXvpM89sZDsS0tNr6NaY1Y/Hq6GHO72Kq1o1COZGEsYh7PHIZFAh+pAf9leGZ
G6yMnYFRhyZaeIp1vikIN5AABUUAhXyW/doPoNOkcBIu5tR6vEXZ+ONs6X+4PQIyGOoQ+LEE7VS9
dyL2kPiEAP5brxi3mKlG1i4aShsCbOmrXW9GKXOa3DNq00uSLxPVlEvYs5iv1o2oywwF0mZc8qr5
omnpjeT/uA49hEmL2eo2ng2rmiBERsi6jQI37clQB38oX1s2wX9oC58ZPt8XPkCNh1aCvb/mL85o
TcmidkjAgMkEC6jNT+gc67tIex2mt9ZsHRmgo+jhMc/19fX1ozaJ//0CEuZxyjE7FALLonRsdkin
3NEjogTxN0FQzO1GusnUTDGRMZVjb3Qy8kDW0bjXwYUUeiqoADD5I/PkF2ok6rJOZ2mCd1loUTmC
1hgPRDV0lHk9+oE7UYXky7hwFiIYRSDreidbXKWgvGkb8A2ix30lawiGmS0RLSLXTzALPZaMpuDC
jOO81tfRPm7c+IUPjZe3ieJSSU9KN8EoOklOs+Jn3inrHT2+tafE0UBlNqYj4XItt9Kz8zLyn3Jh
f200ozOWe0Phzsfg2vFm3uSO4o7HnMzOmIvH+CyK//1CVKYVim9wRupEfSrLV2uqHUu/zYxtSfUW
Uusn3BmR7KO7ocZ2adp3Uytck/VI76eOrxJvNUol4cbw+xnFtiYE1c1ej9ZhWjlBuxmmm6I2nM8A
xa/VE1l34rmSOiVBIDuyTt30JCnoNlc+1QBytgaRdydMJ01PS1iDlnxtgUSl8qnb/KyFAA0qy9s5
QdE1uKLv2vmfxg7Aw/UcZa/XF2sZxs9iBHAAu6IUjgyLpZb/DEG9qod0Pbf12sxsN8YsyZasSF2+
B88SBYSowbXeTRkUU411Vu9maXtdo9+4XmcBAiYUaRkoNicKn/ZF+iKhd3p+UXfF27iPT9l3jAzv
vtPTNwkkNwV0UGSpyaQYQvMOjVlH39rFFDUAtXACKpSJYhRaClTAcyzVvjXty/WFI7DAFLAg1fR2
sjWokKQ/ull1/UJz5yZx5GpzXRA/6x+9lPMGCVigT10hZyUUKZJHqdz2/nFOnib5plCfteZLQHVP
Eusmsu6oWZxM/YSjKjdvFaJiJhW2Ic6QSLsT1JKvZBUWLmaopF23026OnwL1MKprG4POry8epY2A
Cyh3VSu5wfFpbHmb6TMKY7o/w2qRdCeaOHNmARFp8oWxwWnzwCmqx6DZBvbTn2nDtb246cxEanIM
4UVlSqLeVjO4Rxllbb8Jcv0yN5GxPLOHeqz7/yPtynbj1oHsFwnQSkmvklrqbq+xndjJixAnN9r3
XV8/h7530h2mo5pxXgIEDahcZPGwWMspvmJg/zL3ybGWnflDv9Nc1ZFfh73yudpta0V5QZaABiEr
q6bkK8huyoPp53fSTj6wx9VVdm2AYSbb4iiTEIEhx9j5nFepVHkRSJHusnwhvB8CG0SeHXXN/gs4
DQqTHXmxPtTZqjnpoATIzxD48PZS3QAIsbtSTzttDgcs3wguxXF0m9aNjUPs9c7ysoCgNv4wVgF7
lq8iEMYdKJ/yIpQbiorBzXwkqTi+M6/aEfN8UJpQzrYzTqrDEMAxUqoz4+KSnsSI5RaFJJsdZuUh
QtB+a6SHxVycuvbt+eUdxnEmRsitrqws4rfBb1Z8U7X793X1nX1fwKOGWfJS8lwdGsfdLttFYKs1
qodtJai1EryUsS1VTDRBx3AcBe16y/LViaVbnYoOUmIENErmMmU16qI9IwyS2Dea5yL/2FFtYZcB
6WzJBAdlUJqxMGWISUDkUTn8NREdy+flrsX/Hc1l+zIgOxUvgsSZUK77GdIu6tTWTIa5qV/ipxVG
/Rbpj4L0h85D/bynmMqxXw7unskUgEnO2rYb+XrWCEiYg8uLLywPkIFxobsKbIjU1Dzi6IrsAi2K
Uw2zgJJW5Nrx3Th7qfq4bYqX2XnOlBK8FzlTrXZ5G39yl92qGOUK399p3HGv3Ux++7X7Xh+L2DHu
1/eELE9yxUKMVDUlVe5w0HT181je6y2BuoSBiAQDVbVqrcT1WrRkJ4drII0jIYLYHpFgwB4wDi5C
X5M3MN/OM3dqd8gsE7fh5cv3bKEEsAi1fMimHDQGrTd7K2jv+1dzx6uu9X3kFc9/Zw5i3YVd9lnB
BkgDJebiVF9jV3EORdB47LF0yk+L93+ZGEsAlViFUedsmkwGW8jDo9x+WsCJaGVOVTTUWlKCBNRo
826yu4JTQgTtIZzfotj2zuAZSXfG3NVj7eao+aau4MvBlrM9FJBjNVTGMlQceVruztdgJN91PjK8
Gpjj4h1VhU1ZvvDwGVpMYJQ6CCstMNMbk9tYlk+YCWX6AmqkimnoUoUda3YYm7PLvSLI/Xlvg+df
yd9mtOWBQY0ZIYSKI+5QRKNYkQHFwKLql0PhYTKXl8QNpRw/Ub/5a6fdMgQfw1a6Ju8G4PxkOC3Y
dkBS0zvsaXSlD3CxnUFxqU5dvlxbEgWvoyyGtc3Bd+rJx/6w7tmhOPAU+V/eJ4YIJdKyFjG/qVs1
ctL1W5F90SjfhrolDcHriOesKeyFA3vtMozu42xFyD+YLn8uFOA4pUYtEvZucLM5cwWUtEpzg9v7
GH40y8SJK6K4jrI7ATUKQ1PbqYcAM/enpnRGeTdT9zAlQ0CIoWpiI0ogo5Kew/JjpydOKiUE/lEr
JSCDIWH6VJhDyJDhDcxM86s9T942NFCKCMigtmu96CVkqNj2/mrpjyr1BCbUEPs/Untsm4RX+xeg
SWV7czz8lQpi0qTLFFy6Bf8+4tVGIKPzY+kJ94dYJnEiQVEaZhPxKbyacgsyv7L7hlAVsd3UURSH
Ekxjpi9oEOShArvbcXfV3nUvCa4cjMitg9RdCW+S2hn++/lRVNSsq20IjLNrObmtIuIkXgxNGTqz
mSYbKDgQTklULL08rPh+0mmO3Uv7EhSSqiMhKjHFD3NMteRe3qWTPOHAJNWYWBbXp6q/JX3lSMXO
mgmdLq/ZSYZwYBhmmatZw32SugNpwks1vcvU/leA8VuBW2+nRcpJ8NrpueLjuZjlxDORKdteKUzJ
/HXnG9u0zVTCSuW4wBbdXaKgfudA9p/7b4iUKktbzGBwhCrWR+kxf+owtzz2E91LUMcJzzSLnfSG
qkPY3h9DpFXRx8bqJE5fGg2ZE2k/yolI0vLr4/fL/7Q/wqEp5HKWIm4AscacatpbXeOEdhDWwTas
UYrwLTw7nHMkSSij4Fsk3cDZduSQAhxKgnBRriHyvjHnj8tV+TjZ/VWkfd3WgTIzEQCaPJUUBgkW
EjqV9KBFsyOXL9tCKDWEU5/b81KhORiPgvlKk67jbLf9fUoJ4cRX2ThhOis2wopnRxlqp7FztHBQ
VJ6EGmItmrJqRhwXOCyGdQR78EhVOFPfF468mhVxb3O2U8MKIvUqMwl7vZz5Op32t5fxmcFatRqp
1QIByiMLrAUxntyT3N6Jv8p3zfW/41QoT5zYm7cr9UymOSF7mPDXtlV/R5GgnH/RFOp9wRdm48C/
BdTOZMSx0csKp3GNr2c/wUQNPC+swdF9eT9cUX1Qf3ACfsKLWHuGSZByPjNYm+aMXn6vYzJ4uV9d
TDjwCh9dwO5fGbdYijaDE2FaOcmExl6rDCz9HYr4W4lybah9EoCgsNWkljnf8nDUj8mVeRXtpF15
FV13Xv1V26XH4tV42tbsD6Gy00oKuJAsRa8u/EC13rBTXc1TM68KdI857afyoT1mfn6TBlRrIaWp
gBaRlC1GzmnzmjS9XkqUQcUTQqsUISdlJ7/VqCXhKFucLpPT8+XfeOF0f8y/YjIFSoojz/i+vZoE
eohFanizaX3XYTE79divDwujOpaIdRML1OY1tC1Jgj4MNTSOftR34WF0Ct0r97wRC/wcN+Ht+nlb
K24CG0dbpFhZ5VEFGSg2a8FDVG/glgyYJ285tva8po8kxSm1iPz3MyTpqgk04/xs163xlGqhY7XJ
j22N/hB//Gn1Ym/1oLXDnIZYx9ZbMLG4CSTZ1UEGyABX3V571ziKE+iLlCq9Eq6JEnEzbAEcaBrI
f6RUJP+yaViKpqqmZYGG4ddlm7Jo+reVdg5vWDg7pnxnkpNlLu/NSYjgDEVlFmqzgVfkfDe58T16
T51ol9zotdP5zcG6sg/V8/ZW8S/+bnwniQImLsNk1TVvqQ7TvTruxy522iWQU8I9olZPgEFJBktZ
xHvgJ+k5S4NpvTXfVUhonDQRMC+RlX41eWS9bg+qhPTDustHwu0m1BDrqqR6ibuez2VneYfBaYGi
yw5jhA9DGIFYV5WM6EhJSwgx1etEv43YYXvL/4DaP1fKFCKHmB7L8lxCbnn22bEEc6F9a6+OElSH
1knB7YYoEnH1UusmBBExQziLEHPDzCLzIA3+qDxZMYHdlAgB1qx2aJpyhIjenFzJ8rUmc6acEHJh
ayyVabZlo+dLM0Wo1jGISTf5FLU4676GU/OZheX/f6l+ESHowWIZPsOAESHd6I3NY5JdF1L1lzL4
Wp5dAa09GWDuhYwmDb8iieLF6NR1tCIh/LpLad5flBHwLC40lhbLwv1IZDH4+CrQUQTrbXRYXnir
exnoD9vGTe2QgGfpYEelzpevaKVjbK1Or6YEUc4FyPxFKQHLkirN9HnAzJh6aT5PE3Ozpfa6wXpg
NYGab88tAZ0t1ZQtBjYoEHLqAqbpqhYiRAJ7UxEUr/0iiA6qD3Jql8qNX9TJNE1NU23DVH4rEKqL
qei7GMvWPeTybVbHu0hzEka99i95BtDoJEiwiEUqesU2ItTMP/IRyLUf+1FQvMxvuXBKK1KaYA1y
PalKE6PRbglYYPpNoN+PvANd9nksc9SIc3XR+M6UEyxDGmVVSyqI67MvBbK6k/0udDiTIBjEpEVS
F3OFGvmmrY5Zt++oPN0FID3fIZFzXWv7hqEiFn0nHfL6puQ0ua9QZMrESomTt2p51hg6jnGRTnsF
6R1qZuelO+4XLVQB4uRRGWZMNcTLhHugCV56CZ5diJj6qHy9pR5c3JB+O6iWojBbZbbx22TvOErQ
mFGjMwNvTEfCbWpkkROlH9vkOPXvyGla6pkw4YpQ4javO97srlQ3IZg7pJecYqC7fHLOZAhXRGbU
SWco2CC+fvrH1Ouv5MPkhQ67ml6pmUsX0edMmAAKmlQojcRbEu36ZtYPGXvtetdqiHLyizZ3JkUA
gyJbWB2Z/OzkO3vdy4O/ffVcPDhn3xdOv5GwUY0maBHmPwzl1VJUJ8yo0g5KCQEACvA2LkqMatFG
Adf1LTnOg1BCzJNVSz4VZce3gu2X2l/qp4ECmMtewWmhxFyZtK7pknAZcsAHHvMJkO1V6CcH7Qif
/Rj51OmklBLAwEDub655h22ZjS6oAeUWz9HuaXv7iZ0RE2dRqoIAo8LOjMUHNAOCXHb7+5ch7WzZ
+B9w5rUpc5MXMqdtiA/TTuOParf6xin2+V02ONHztjziUIoPXsbGfEk5c0cs+RWeOlXrtMkNOW6J
EiOc/USyzE6XICbsv/bdjRTdyfVTS6WaSJsTDj+K+aMwx5RoL39pfkT7/rG4sa5j9EUcMZ/cST+w
yKHaAynNBDyo5V6X1Az7hQ71It9F+n2oXVft36EaEwBBqephHVRIGfLjPHwMqe9fiqif3zbim5et
hdUUaA/FTcCpCswrK1B3jcun0EZP+UPv1jcyxc33B1vXmQx2Pk37bf5fYtlp32AMrZfF7uhbASLQ
O8uT/lE+yL7h1oHpbRv7ZYQ4yRMQYm3CctUsyOuKHzG76bTYaWri3XBZBtx4VFSb6m8Dc6wyX8y1
x0JG6lMy3sDMyaqTP6zbTxmi85Zio5a6gNszg0Yq94ub8Noa3c5bvHw37XWE1r9tLxw34t8dn5NA
IaFTawWGsnFvMSxQmzY23iinaE1Fe0FyjPXSk95RaAFzPAkUdgpzvg1jUiGwQImpZgdMuy+tl22l
LkP5SYYQrtBGrV/SFDKyMjDSm+gdrC2Waiu6aSq2Iv/G6JoWs5qNNq4KViJDJZlOBNZnKnV70dzO
hAjwo6GRO2x4X8kqHY3puin8mGrHumxuZzIE8AFbZ50qPdp+xsFRP/B4OVIqLrc43w4ajOihMPWy
X3qSKPon5rjkY2Zx/wcktZxPGBOhDh28+j6w8cp7hx2cCROMu11zO1EZhFllMMpPGTmnjxvrb6fn
TIBgzJqm25k5QkC3y590EJ4m7oSVA32mJ3nU25swCNFBacIpqkvMy/TK6RFTwTLjdY0O2wtGbo/g
o+TyOMQt5xBmN+ox2St7y5M1b0bm8G34BUVOS6nEfz93iTDbrpG5uHAuHat8XKoPU0dlFy6iwdkm
CR5KvXbAAx2bpMQluKSOTP+HWDXufPxuBiDDsBXNMn8jSbPlLjNDEH54ywfpMb63HeV6vFacZGfv
zC/SjTbBvtNjGlA5jUuaYcILAEhmsvpbaVRZzbmyLlIP7sTA1m/MiTCHSx7Q+fcFCEq1Th3SGd9n
1nO9PKpm5pXVLqbSJpesAIErxMksIKpsCnDddCbT0PKKbFP5WTGuE5aCKe89qpzJEAw71uM5VXh2
ochwOsMrzdjNkeK08dO2LVzWhSmYe2zIti62IJhlvKiaiRQnAjxWdlUY32bpYVvExV3XTiIE0Elr
W5ZVnkUNcYM24QPLieo0jvqiOWtnAoT90IzWLkYuID2Exy4Y93x2UBt0hOd7yfU4FyNsSb70etfx
UTFr9TmXrkZUQuXS59xAtXWpOzJFBXXRET6XJ4DNyDBWzX4rukMwFpQOXoHiyHrf5C5GKqA4Mv0i
PTXvIPu2zoUK4NOASKK3WqQ2J+WoSa6tp06aPrSZ7U7UA/biba7pmGzGTBshZ1N4I7EwXAaV17Cm
1+318pXT9YyO+iRHu+pQwn1Me2/bEi8ayplAAR/QMJ5bIy+VtNfeNTtcs4uzjHfh+AiiGKe3MMjt
/1/XCJg9qcj/orMLo0ujNJpTLGfJXo3+RZdst6z9ba0uHuGTDLHZuqpb69+JqNVgOqhqcRdUDnQE
KR8lRHBNJtWo24LXfitru4uMR71Nd1H6eVuTi/h9pomAFGo5pnalv2Uiv6NGc4xVpzJ27wqcnW2K
2Gwd1dOoNuDSQYn5YwmyWwySfY+jAFp83UDuQdUNsVtIsjt1lVCVALKrj0boTdZX5R0UpDCtkwjh
pCoK5mOxhCM3yjhqzZEwaGB7Oy7uuYGbTjdBSoEI8K/G2yxZjmgJxwLjBYxgafdaU2WGF++GMxHC
jptdPrcdPx/Mqp25M8Hjfvg7JYTLgcngCUd/MUAmzFHE6EYYK8Tax20hl4ZScrrZn0sl3A22lETy
yqtKpxoUiyU4JL3c719tF9MpkULLUdLOC3oMlCmVLlXORi2icFE0k7KynM8pllvpS1zFD1r3fVs/
yhIEW2vqBMPL+K0QjR8V1e2LHzXF7nL5ujtbQuE2WBc22kUJGQj8Ta2T3UpOh/ouyU1/sKf5aAfr
TeZbu23FLj4gzjdOuBL0pJe6doJUNVhf+kMTJEGUOOOOV26GO5L9k9vzb64K05imMl1hmpj3HNrQ
mNcICIfD2h60vQRKzOy6h7jWTXwqrHURT8+kCdtWREWZdVxa02vO0H+x0SsC4pzYtAmkoAQJe7es
qbL26BDzCr1+UErFWXPzh4omjmh8Bw+nhfX7uYLChtX6GHZjgQKiuku/TAXOk1p91EZlj4iat20c
F63+TJRweVt6qelLB60yVbu1E8PJWHMLl4VYPEKMGEPrNUMaDAtipCy9rxZzJylJ7aRF9HfqiDnQ
MO4qKeIUVwt70UxwI8to6SEKVi7Gvc+2xxYAvUJX4mTzlmY9GD6BXHQXegxx1H4X7/V94hkHih39
IvgxPCjhQYKrV+wXbDs9bZaQx6NrELJGhRn5MUL725ZwGSZM3s9jWDanqPj1KjRCSYsKBQ///5jI
9vZHy+GR/MSHO06A0kWDOBMmrKGSpj0bOaFbr6A2Sr7uMZmwe0+OSjsTItyLi710TdxDyIh70dA+
VtFXheKtvggLZzL43p15v3PTj//SG03Fd9P+urRRoDWfQAFCnKCLNoA4hi4bTFN0kbyk7kEwy3in
78CuivFQvqfb1tJOAsQjOs8tZj7HEDC5o7eqnr5b9+3evGGth3kWfvdKxc4ur9xPjcSzmsmNPs98
mIWePtvyY5seRzt1u+EHYdd8l3+7jyyTWToMW7fF1GjSqbkUYlgtFGNBc8tZMRLbqRJn3vEXmHJP
Nkhf3KsziYJxx7HKWqZUkKgeB8zPoCYCXly5s+8Ldr3ODZt6Hd+3ule7fu7bh6L0+/D79sJdPKJn
UgTLrmXT7tcSQ7DG5GPR3ynllRG9I32D6NzPreF/wtnhMbJc7UoDikTZIxufTOMqek+G6FwEX8sz
ERKq6Y1cgRZx8mCHV2v9LRr/2V6oy4/8MzUE1yBaMSw4wYhGr30pD5gqHmQBqJK4P1eiHM9yRyp8
Sm2N4CAsRqlZ9YR1k6XdmpYuxgZ3YObdVosSIrgGJeiecEm8WfGTYvvV+NxN1NkkToqYCF2ZrK/9
gLM5+gvy7yDHMR3JLV6MIAInA/qv99W7HMbTZomlwHIVdxj81/YeJ33lAbXuVlV610i+bS/fJbIJ
DOj4adxiSXDVL7oxWli/pETwVAb7j1smz6311FiHukNRTjDFBR6EubctmFvbBt6JoVupxkQvrYfc
UX+whs9KjKLnQ9x818D1uC2J2j0BIdg0mHrCj2/cHSLpG1tft79PHSxTwAeploZ2SHGwpg+q4dSH
Ak1TzDMyB/TNOFuRT9UzETYv8i2Gab9WtQaBNt5i/T+2BWR62VaKAG8xIohyUXtkIUxeCXsHjH5d
cVfYH1Nq9POlLqlfzE/AiLkrMT7MKvm1N+04UTj6iF771/kh/rp4HJf0W+Su3+XXnRm9ABqWEdbt
yI1vWO9ky0DI/aHBY3d7CQm7E6OBKWNG3TTYJTSGX1XGU6InH7YlUJYnxoWK0MJ8wxW7lL/Umlse
aj/12UHVPO04XUcuH5uxLZEwC0v99Z6aZDnDuxkLp2X+qh/GBnMhFbecqKvjsptvK4oq65qKaI6w
Q3Zr1dHAsHhouKmhF5phgkhyFp9XcYauTARVL+7VSZzIR9fOmW2grR53Y4Zhp9o3pfS2F44SIDxb
MDYWXDQtBKxqATDXvfZdXsqZCsLWrL1lGC0cfcSeHizTG7tbUyUcocun9UyG4NJps2VVSw0Zre2Y
jxzpGtfyWjDu7xPEThRXOvZBHoTEo49aPP77mXdkx01WrjEWb4KPn1ytVE3yRTw9U0sE8ISpRlPg
+xgltUv6yZun5E5iFDMMpYbg5GGyeVzXElbPNHZhfDWtxOGkDo0meHj2Wqf9aEIPPYj208fUz5/l
x+gg+xxIpdLfNunLrsPZsgnY3TbSqlYRxPFKYQ2V1l3qje64U3bxcaYyRheR50yYAAhqXutpy++8
vAPhwac0qoN4RiScmjTKv/ObX3KSo8u/2tqCyr20MvgxQhVDcmz3i8+HgFINCoTJidneJteTsVs6
OCX6brR9kLqYMTWB7XII6EwXARLqMPxvg/RA8+1nlHO7yW52dFzqO24Uy2tEjTMkbFyc/BfNcjtq
OrdxECg38upFBtGJd9FxPFNKAINKGZDp4deqNeienSF7GDvhWLqYM1SM37dNnDA6MXmkG03Wxzos
PJm/tIicFcxPvkUalaOiVBKAYVLloS+5bTcZSF3QO6AWjg13XFvdsSBAgtogASPMQcvyIoSssn20
wVgaE6hALZkACmWljvaaYsnMij12CJWki/JiGoa/2KG3vTuUKgIkhBLTx3LGGRqbG9O8NaL99vcJ
VUQGuQZOomT23NKkyRmNuyq5liVwb6RPfydH8A1MSwvNRsWSVaG2Z7PsmOt8mMrRsRjVjkksmSEg
QgFOrxnZUKjUFnfautzpeu9sa0PdQmIcmFmDPC4yZKCCl9fvpp69Wx+KFzuo/IlkqaM04r+f+QZK
0coW/sElNKfHsk2urJ6aqXDZzT5BjsgZZ4LgPMr5RSddwfU5lGhdQ/XHf8VtiU9lEUl5Ah6YMauQ
3IA85TG/tt5a5cpXvCf7ne4XvvVAkRaRAgVQsBe0MEw5LH2+SxOnvy52sZ+5FSpOPtlBzp0HAiUu
5xjPllSACWOppLSKIXE6WoHhVx/C1LE8/Xu/A9WIE39p7mxv/rxtmZSpCHiRj5iiaPCrPRkSt5ob
l+SCIxBDrFEFK98ohS0kxJwycQ7MGC5r5/bvKU/VTqsnBoslTWrShIcLVXY1Si/69Gl7pQjvROSb
y0x5aJeZH6r8qLa1W7EbSyacesroxKpUrcpS2ba4EFCIFLsqMGW3vBpd3hG67FUUju62tSL2nwlQ
MU1TNWcWt7nOn8qP6fqy/X1q94VnhF22aGip8P1R+qKpnir/MLJ9UhNakOvG/4wzxFuVNW5C/hoC
VYmSA2Lx6vcKV30yc4+PDkzAmrmtGGUOIjzEZRt3PMY+T49Z/G0ago5qNqFECHigobFaR1IXJ6cv
H3pmfOgGVG9Uhvt3mggQkNR6PfYRXIZi8ZQucpTsSqcKOQkzE6PFSb5UNmaTw8PqXmYZRcOEDoSZ
iaHhrkVtegKiJK8v0h0rmiCap33fJjurKokHP7ErYnA47pJF6zkOROH92OwWq3dChcKBy96vbhgM
k0nRRytYV8YWK5pGxJT0m2E3ferAzS659dXoTPejmzvFId2D3PYmen2PKZzEChbHjFg2lQ6Rx6q6
j7TGWeVDQZX5X16/kwzB3OyktqtUhgxJ+SH1kWOjtPcdHGQW0pP/LZ8pEjaWmBW5tDwBUmUHPZY9
xOPklBE29wfQOUkRfFS25m1h8jht+LG+5jS9GXqqzRu0G2E2XOJTz0hSnuCoZnkojVn5X1yYU7nF
XuYauxVM5rwcyN5vGwPf7N9f/Sf1hMDWEnWJpMUIpFZN6xX1GIwL6NnR0DQWhae2+kM3Dw/bIkkV
hesIpLR1FUdQ0VAB4hjLexWjgFkDSQEYoI46ZhJMVCqElMkN9uzu0Dpp6mK94GeNISYAtmWctO6z
eif7/NJFcdK2ktsHALUhv8rDMKreWhYYJyr192tlPSXx4IQFhVOXIfe0fQKE4Jk+L+qbda53bHpc
K39bDXLdBLBYh8LuVjBYvEXWtP10UwXGrtFcnt/hb5qceqhdGgPzy7EWoMO0WsNmOawDrwBfd7Od
4ZeH/F4HOs77sQBVmDN5hhuPXuSj2pjQlx+vjfMgskEuEzwzy4a+0tWwaw88VzzdzxhcwQ+7QbgX
xO69xRnPjFJBFiBTWhiJaXWOjfR63EZE9fflO/Ongby9Wc9EoLKwzaYZqznMd0vkFsOyk4ubLKam
ERH2/mZHZ3LSUgp1s4AqiwzWVH9o921M3MnUavHfz0SwHKWZBrd1WXnK5Cs1JPaeUkGECCMx80zC
9/N+bxf7UPXMkEBbSoSACkXexPbCd8OU7yX5q955ZkJs+LZTYYojiGNMg1IbEwasVfqD1hRP+hC5
yfRaGdquNanrgx/GreMiwkM9tEihY9vllnlZMhxkozgYY3+wMuuDOmauJLNAV6ipJZRVCxiBYo5R
qlYo2WWPXbyvltTTpB2T3lWveHIxRLLHMh1khupVqGc9Z6tTdZUzZsE25BBmLdb1dVkix3XFZdQa
hg/1x6ZWCCeGsAmR4zGJTAUsezA7VMNdZajq7JmMSTmJ23X6LmMrcZAocYJPMUS2pi4xNIoS1THt
fwbzSg/R1J4+k9lFwhBUARMUO66kivEzax4GeGSZ5BTjbf2+2PFPFBXJHafasnKW8T0aHiL9waZI
9qgVE3BhRO5AmjkuqCBpMVtHCg0nXF8N+cdEec0XCbbO3GaV/y1nMKqkJejBE+hSrum+R0FPEYOq
DDepbC0u6p6daLCcLB6dumyJDAblTagCXFSqlVuzAT05m+TglId/aXaj6ylH+kz1aJYDUl0BKoy2
nPK5hsjlOHudo+z1A68EBq1/sH2OCWwXM+ljpassZFhXe7k1h091GWQJUdpMiRDeIuWgqu38BhXz
nW35UuObEQEVlAjuH51ZR7uWmhFyS697yetlzSmXO5mqKyMgTxMAIg6tzihT7MmaF65Wabs8THd/
txsCMGi9hnGCLUSwyA311yFExPBpWwSlBV/Ks6VKGBg0Jm5ZmBHtqPH9YB+2BVB7IaBCWRZlXPLL
VYkC276qEJEeiBNJiRDBoB0UFbkkXKTrTTLvMszwKKns/x/yIj/RU5zPtrLoP8eKj+Isveg4p24U
dP7ia7tlT6bnKZ2EE28rk2yBEhGhrubTYCzOsFw3KuHI/aEg5KdOYrYcrP2WPBjwQHp/cdPvmpcd
K5c/1PsYfAb/Dg6JbzAsc9skiPtOzJ4v1phNqQqxlvIUqwjoToqjzwiHzgQOEMYtDm0zCmanaoNF
tFq/6+4katA1ceOJ6XLkR5N0+ffw3MVl5jZp58XoHY1SB6RP3t+tGlf27KSiLL9RB7DVeXp1z7LX
vp7c3nbtetptyyEsT8yaN3i1ZuMAOeY8o8Q4uZrVztHX79tSqPOkC7iQN2llm+zN9lZf3vF28/UW
7WNvhCAUYQKlk4AQc5/XrHqL5CWjkw3Xc5RhQgpxnCizFvyCIsajP1uxcEoctNOC4dPoEruN4CJs
Lx0lR4CGurRqWeehz6GrPRNml+mTm1dBG3/aFkSsmphBV+xm7Hv+llzTyonK1RkwjYGiR7ssxLRt
VbNkGaQ6v5q1PSZlEfJS1a7LnVTdjeD/rat3AcFJiGBsPbrgMBqJu4tRdKOU+dO8jH8pQjAxQ7MG
rePFdXpqJ840zq+gvScg4DLenNQQLMwcW7lXMObV05d90sbOOKygTrifNLD+vav+FZN8/ndfBCtb
rKWcQwmypPHZXDNHD9/lGPwUICZazESxZkvGgqF73FZcW8dogOA9BnwSIbia6CTupNzGthcoAFr9
IUNRRkfsO2G/YpJFrpOJ2bzMhDWJmw+TO8gtJg/85WJpv56SeZ5ycyyxG6a+U9KX5nOZEDW0hG2Z
wvWSjZWmzgn0yMF/qbUfBmt2+vwQKbHTRZ//bl+EM69g6HIyJtCm74NkOkz2TZITPuFlkDxtvXDi
pbEpI4uLmMdnlrjtEDq9FjAqdE3tvnDq1ybp1maCmKIMRyefzOs+wqAfybKJ7fnDq/OkkHD2w7qI
sniBpPQgvWic/N3VvqSfZF9F5H9Bcoq4zUiBAgDEjLVSxwGg9dLR4QPlMrctnDRHV3flyVwmVRjx
B6fgp5Ji0X3XrXZdZjDCVPH0Iy9KRdt66+iPvCyVfldzm/498HcSJ+BDWbMhVEOOD+Fjaz1OBoE/
f6ixPQkQHqJSCdbsntfJ8BLO5Sb1LRTuOWag4MkA/+2vTpVIxzFFhhXZOTasrqaDPFpOkXd3Mgx/
W8wf6lJPSglI0fZGNQ0q5CALJQc8/JGCXYB50/3KC1NVL95RYQniNIvt/mBGDDHeBSLl8n7Qj5X9
T9h9qGciNk8cZkvAjESt6irl9T+S9KVCU0QxulFIkB9RJicABkPZlKHxZrSCXUkLrlX2ZXt7KCUE
nGhXdG2X/Ngq8cdectf4uegJHf4QjjpZgAAN9QJL03lPVt7GOzwv3REdEfndgDrepUy9NcsdE+UZ
uUUIJsxAbB9Wx8mMkOxHWmD2wes2paXXjH45U/EjCofEtuFJZvqqmdzEcW55waBRHuW7kg8eDEzc
V4RepDwBJ6xR7jTkVWB5PJn8LxtjpHgGgKIN0OtP4BJhhLbgTRha3mEWAreRxAvrG90gDhJ1d9gC
REQhi9dVgoFMHxa3RaNJ5bL7xM1A4QLqFlQA/JXN2/xMnD2NjcgIWT1g+cz+aPU3LL0u2Ie/EyFg
Q7yWS4XCTiBQ8X0ar1Fx6RTULELi6IqlNEmozIrOgbVXJFe1vLQOvTp6/DtFfsMHxWzqEULm76p2
H8qOHVOuCrfWjWvVFuChnAaMJuK9TPGBl7dVGAm9um9TuNzIo1pttxdNEQtoJCtRpUiDPtLaOhgN
7aWGN84v24u2DTyKOPFULuLUAiULdgbOfRrysefJ4GjlqrhLsRKeF78C/rx8ijj4tMwkO+cJSd7x
mjWPSvRQFa8SDK5eCKOmJAk4kOW1XNW8MlBlsm8mjoLKo1YBP+v6IFXEvURggiILmJAuDcIj/PHa
D06zqw+c1ASVYoUzHnnWhOYkoixDQIWxsqI1rSHQko/Ll9V8LEb/78xCAIWlYmmUc49rrG/M8mCh
AqjHlE8kWLflbOM1mDJ/xbcFQ42aicdIcvZayk/GP9ufJ64fRRYwAQ3Wtt11+P7PNl4/CZRA9Ss/
8pXDtjRqWwR0iFRpGFH3yO2gdFnuxOAWWNa/2xmxAiavOkMueYl1qn2DYdd95/TpQZEIXS5tDMrO
dT4iQLPAeP7rxoT1Yhq2MfBWbt0drcEdytrdXq7/Ie3KluzGdeQXKYLapVetZ6m97HLZLwrb3da+
7/r6SZZnbp1Lnxam7eh+c8RBgQKTIAhkXt03GtMsA6O0GPQXsWcooX3RrzMAW3asL3zfcEp1tXek
3OF6OFVIkTVf+0KXFoVsZGKb0dvKhC/U+ml/Sr9vCnVE8IURMU6Tdc6nDvJcmwl7E63WcYpOFaTB
P4pjdxxDnHSH6TS/8gbB3xOSuDQnbFSjaCFgG8GcjXn4Fe1ebftBA4rvf6qr63bhlLBN69hIWj1H
SbsYTv10a6x3kUo8nl5D7EtHhJ1q13LXrSUcyda7BsWmKK2dMv5aNEGlKv6+O1eD+8IdYaOCha+V
uh62ou2YL6929LT/+8RyiXtUQltXFvHXkwEPDGbvN1rktgaRilJGhCs+UyFQY+Ia7s3VWclCrT2a
1Og2sU5v6HqRfTbgjRxyhnXatvbcZ+zcMorUj/jsbxhxYWLplniQG3gh5/rNYDYPQ/UslSB9MSN3
jGLiw189Dy6i7K0CcGGO4Q5cNTHMTUEUlqA3ZyO42jHZgQkwc/Qp6jEetDtg8DZtdGFOGdu+WPmD
Rpwd2+ZjrR41zOm1lbNoZyUnCoPU1xKgQJIjvQRtBTZp+zhVLzrFrU8FnAACWwxCm2zB2lXq3/l8
0KPZ0aFqub91KCcEGMCbraKrPOQgw6XLp34g+u8oJ4Str2kL1L5X/P6QpSemJPdZVgWqTNXHCDfE
zjS02WXWKvM40/18fFTkj/vLxL/lTmCJXWljbadTFeXIACMW4M0vyC00Zxtl7uT2TGQclC/CoVlJ
+jaZBXxhrVtHT0328me+CKnGmskjq1p8Eq0xbuNp9rKq9OpFCWe0jO2bIr6+2I8G3euukQyYmjCO
FP1dz8FAtWxQX4b/CZdbHsKy+A8muuZRGs5Re+jk25YatqIc4X/FhRVLnrbeVmElqz83mMrGbGn9
pzEm7PfKsNqt4pnMnB00Gx3dL43xutg/9j8JtV7Chk9YG+NFDpEsl5+X6c5qI9dYUieloJiKYmHj
Z1u+FcuAKIY+XdWdV+pZhvgiYn9ZYc19a4IaHeNbJ2vyIzNU0mB/qajTSxWOfKkZm14dYKP5Prv1
XRNMhwaEyDWy5RrNeTXVbk/5JOx80x7/N5et4vSklXqgDOxkbRSFBnFKineNWc9AYlbjlERb0F2+
mmFlfI0Vw20r2bU2EOAaJnH1oBzjwXKxfVZTLtoo4wuZPvVsdurtZjEIzYGrPUgXuYbK/4gLI2W0
xeCTR8TNqHxuN1xULvLS28IxnOZr50CmykVb5ef9GCHCXBWAYZbkerPeUlu0lUtHafqw//vUygmg
ADpxcxyhzOrJkzvKz+2Ip/o/NCEgwhzNJbS58XGSGirjPXNw+2yrw5/5IcAB8uZGSnmytMk3mLaY
GYr6GnEX5L+xc0iLTWjNnOjbxgOgXjCikt3X5ejoWeR0ubNIQQnBvOHvP/JK7D/Ly0htbN54n7KD
Zb0U+rluFyJDIwBbbD3DyNEoS/zGOeRBmZ5GdIbJhjvbVIsbZUdICxp9mbRZhS9bivNN644GBtG0
BVplVA8NEdOagAYgDq7B+QdLmgmJ2TtVD6Thz3JzsfWsnyNWQmwGvUCD6Q5bGbIuJzCNOh3EvrMp
yiNryOBG788QmC0C7cHw1HDzBxCTlZ/2I+3qS9kFumkCEMg5dMejDWFg1o+rgQ71Hwq4fCaQw+BZ
O16+Q2Iw+cPLoiYgQxevicx46+hQfs47t0xNx5hap91uLSqBp2JCwIemkOsi1uBezVw1ekVzzaAQ
S0iYEJvQenXamoQXVfTmOCT36XhOF+IMIvaQLiQMydxHrE95ZEs31uIZxeLWkAPuCj3YDwf+tXeg
TuRvqWYUxCZ+jdfNsI56N18+jP3qqsptQQ1jXJ1AvIg8kcelXSdzi/h2XZM51GMM4EqrX4Mltmvw
XD8bTmSmYZbL/rJF7oaHQLnWwx64i25jN8v687SM7rSZp6Wdwv1loHaFLkBJXtk1w4MK3mzsW7xx
jRiINBZPKc+TdrSiwu1R6px/Z5r7ckF4oF0kGpHar63CF9+AvFH9UVFupvzbvmP87977vjzQLkzo
W7JoKa+bmFZopN/G6WX/96n44f9+8ftFZ9hWqWC7GV3uy9OPdHldM3QcvarUjB+RbOoChsx6o9c9
P75q8y7SXgscydCs1WoHsxps/GvfLWqLCyiSN8pmabxNuyxOmd7wNxRWf/ojGyK3y6Cm+dxwh9p1
DUCc7WuLcmBGQ7zkE66I1C6rPoAOiptJ7U8W2sBb9jAsxPYhokykd9mKopi1FlE2Njfm5kfM318q
6veFlGJo49icZ141UZtT00FV9bdamC/2osjlEqeRXad8VCy37xarcjA+iM7Mc4fh3n1frjIVXVoS
dv1WZ2M68uxye4akTHU0g9TPb4fSkb9oz/mRz1CNB/b0h1YFIFAGy8pGHgYreO45Ly4uNarDKjf7
1Hvzm6ai1Z0pWiYq+AR4GHHzNTOOcL0RjMlDpjsT1SVK4IIh4MLCahbLGWKDJbabRndMOY/2X2u0
uR07GMOP/XXky7SDp6JGcmSN4MSssYxseNLT+9QEm/72ynTqoktE/C+tyGOyrPOIhdPZQzuf5/bP
dpTI+bKa02YvPIeZ9SCbXmr7w/46Xf/7LYNZiqIyRWTjzqQtqVM+iqaYXik/N7/3UvP++9z+xbnD
Zq2PVQUdCVobeboGIfYUIgoRxZpwPX7fzQh7Nctao1w547xshuhsz5Z7iaKCoFZK2JjtNMfKyoso
o/QpWb4YlErW9dda+d0HYQ+mm7SYugYD2m388safh0bd7a7/3h4hJR5Qg7CUP8J+1NYI1BycsSCP
b2twAlLrdX0HvrsjHM0zW5SEFfh9zi9vlV5pois8P9T1bz3T/ceO2Phb2ZAXs/jQkQF1KrQYy5tb
U2+nRHiJdNsba0pl4Zwca9GDc/R2sTFVGVPc19cR8t0ToRqo9fVUxXxuvG8w0WZ9MMYXSU2d0bJd
zfpart/3tz4VcGLXr56sVm22sLfda+gOUL3toN7JX+IjJ2ykyeuJgLMEKGizFjR5MxZRXQNdve2o
OUvqIwkYUPamFI98iKpevvTJ4yS1Tt0RwfYPNYD3bySgQD5jsHbmvDYs/LlFE9nVnOIrn+QsvylE
VeNqw7T2jgmWgAkgFfzfMUTlS+e1Lz/zgclZVk9z+FdKoYHs74cFsW8tAReU0ZDKzcYyWn3tm1vQ
mlGoaX8xldI5pb6XABByqjPTMGHI7vzFPsTL80b5Qpj4petXHdKoLGGiYA9J2jpq7JLVVCKsxYbf
zbTNpuaw3dp37fC5yIkiJxVyop6XthSjnHISjs5bvM0rvOgYBcXb5y/C39Gkugg4sb93AuOtXlnw
xmAnLT/r0UNONYdQuCO2+FaTGs/rABs/+R+TQPnMjq03+dkhOdXnisA5Kgj4v1+kIFWl6WzluBBv
R1vxVfuhUYi729UYUCBZoMk2VNDEsrApywlTF+S28QSWFBCLNN3vFJouLAhnQwTOgESvYGHtVB/C
4W7VfbPbBzMjnu8pT4QbnFw2sZ5MkP1dB/STD0VYFB1xsaJM8H+//B7SnKMRCSbs+dxqD9bvDLxp
F0slfG+W6Pq4JViqXPkQTcfWPMqUwtXVkLowIZwC25LOUqGniGBo/ZpW7kfdY9l+2gdiyoiA/a2E
B9VhxjotQ3VOWjxCZ7ruqOpEtPJeBfwLZwTAX/tkwdQH1kuPzaCLILk5/VD69pgk0h9+eRHxt45N
eQ9LneLG9cdU+a02undXxIpvYUuamZhYMkNjkzsna+vKZQ9xcOq+TKyZWPdVUswNRAWul3GRHtao
8NRMCgpLPi8D1cVJmRJ2vj1OgyZZWDQMeXyR2ObHqJWD5OrjOlFkj6IpzbaYYti6Dl1U3TDEXrGt
ZnmtjKbsNu1jZN1M7PM6+Or6uh/Xv9RwRTMCACyyrpYRnohd5BRuHk9eMvoS2mwxwuCkc+/Euq8M
n+fmM2GXck8AhgoMbUrWwO6Mag7eb7ztmzE7pt97w4vi5ODTA++icqBEm66atVWDqdCi1mVxAi2z
MNE9STArqTdK9r1tSxTJ/16tf/ue97asF3b433GBq7hpp5sVW7Jbg80RbavuHB3q7dO8kWN8POQu
iyvckopecsjUK7LJRDqoYhigI1nBknRA7d3tw+VTd9aerXueBWOSi/hu/MzZMyc4VqpjhE7Ft+82
eWZQx5wI0UYGXB9jN/MtUDdRYgYi9r55CJouzTBs1US6/99rOeSJtbBcl922D+qBOREU35p/ie+i
DeHtaK3SqgFrEuZAlA9b95T2zIXSib+/eOJhKxoR0APdPmj/zGAkGUBxZeX1CY+xM/GFrq2WJqsW
1HJUtJmLRAw5rnbVYCqyO82f8vbLopwkKdz3Q7wbcz8uTQgxMLRdYUqLKrsGXhWMYDA/Fknjm+VD
lv3AY+i+sV+uXaI14ehNzM0wzBnWbMVVTporO1mgPpUfc2gluta97OP1f/X+0KhwDutNb6bYcVDV
el3BjQ/pqy+SW5zTm+Sr7Gcn82gSOSXppnAelyOoRisF300JI9hbDphCKSIIpi8+9Ja8rHXsDyjX
7ft5LSIvvuQvFdOpHCHVDjcjyAw0xQ/E5r4BIhrFkmkqj1U/yfBqtO9YUzlFHEQZkTNdd8JUbEuX
MdEpdlRlo9z3VQknpMkZpe8pWQsSDehMAcLaKMhidsPCZ/9vALJniBd2dTe7sfLZLO8i8hImYrho
gP8BF6eFvVSJUnMD5vPkMV89WJ7pmo+qO7iS92955EVj/JNdGDPXdijzFMaU4seUVZg7qAMFat77
H56H6+U58WZFVkwGFWLDVMRxl6ReIPioYrShnDfHKM6L8VrrGM1XHEXxLO1VpoTQr36kC4MCuILz
1TIsHW7laMnoFeso5f9aoUN0SgiE2LazlmVwqgNFtRsf5IPtaxjvbV4YJoppwXrKJyEuQCS+LMXU
gyGqu83Gv6Q0J77SL6gjeiQEQ5W0ZWprw+xuXMNA8YvAepBLp/Ehiw7lx+W2CSUC6The70WGcHow
XdeMlptUitO4vnZGsDb+lPgzRcz6S7FGdE44OeSW4ZVrgyVbduJDFViftc+mn7xo0G8ZByf5uB/y
pD3h0IAEKWRvFHwuJbRf5zA6fgczO7JZ5sQexR5FraJwXKA3bLCaCOGe2s+dlDqT9S2PRzS8JG5K
vYPyL7LzxcQJn7UccBmBIp9bVVV8V5n9cspMkzmbFRnuAEamYH8hibAXqajnOh3spMQ6ptZ5GgOt
JA6MX/g8hMB4+5AXELjUSdVLMRzSQl5qz4KuhmaeegLnxQnzcvveUGEh3uRGaUqUdoM7s8tcZOju
BnwvoKLJM/Qk3LdGrZ0AGQU6/psq4TFvHgbz80LJq5BrJyCG1feG3rXwhhcMVQ+CMdsbWT53pqGY
vH9pfxK/lAAWi5yyQl1gjQsBApxmB6GOwutPfQpoFRfO5q5eGUiIln8rbSYaF/AjT2vZBHnO7C6R
w0bm5ORTKYW/b/5fROKaMEm3OGT0/nDDY2PWnOE8ONnPSfv6XvIKalGp7SxAR58uSllJCJFNtg4s
Xu+0YT0sSRduy+r/UTSKk0FxBVWRoucHJrur0vuqeNn/fWpviaNBSRJno57Dl95fPF5GKN3uvJ04
wtseNfJM5DQidfU4xJ2Vr/Ame1NuL8MxkELlMB72nSK+jyJkGcliVNU2wYyq/KWmfht/30AVSZF3
/VL5EaJbHA+qLFaw3ngDweE43g4HA1tpPGYnag6ZgCSxQgEyozTBRBXQtnlZlifNpN4B+YLsnE+K
ABLRLOljws8n6KPrrxCP/QJSV/muWOGQFA6hjckhd/8b/fJuIq6egA1pZKTTxHMLU3Hl2uGPgdFn
ye2/6+ECbPeUA0WeRGGFSFgd67NZzPxYVJ9XnCMJRCiy+8jrgwwq3YObemTbM/XlRKRYjQKlQThZ
J25x04AiajlYGVLeyZ++jsfiZB8pzRl+fOx8S3GyaGUslbsYTlb1fWGc5C5gzR/GizhZNGus7GQe
+cOrVfqoKuDGJfmdX+mBeRrcf09hIQSLKtxNaslkXa/Bqa17bWBt+bJSZxUVHeIl1YIeWc9s2Chs
x7qtv0pO79ahzdzW2xJIpNRBdasTD1TULlCFbANCs41cKlhJTrBUPs5h5lne9lR8NYI8SP7GnMn+
tqOiQ0g+JAY58tSEPd287ZIgg+pK8fpnJgQwgchCM6mY+nFVSNhsT7X9Efy5+yaoU0uUiLaSjSVS
jm/FTvFB+zv2bbdAs4zLV238RF5beXjt7SnhXtI0a8v0CObUe3bSgz5E+4AGbFRd65z4VH2B9E5A
DauZe4xFYAVbf/LSA8ep0pWf6mPl5/dUvkuF4C9zR+vapG9JmnRubrgs6OLkruapjxwT/x/eEYeN
+LyMKrxkg+eL1wB4/ptBE0u9m1zD0QJ2iD3q7kVEvDiAtKooSyU8QTRRZdW/YDKIpL++mtYohqar
aDpEsUbIN5gddwq0m/m11TrlJ+uYHrVAOfTEu/xVTy7MCFixSXnZtnqJKEyzD1M5O7muf6rynkB3
yowAEZUM8cdcg5mGIQXo0LnVTiBCLYkE4GqSduGNABOJksdG1WLR4ukmNmav0+/jxg5GZSMMXQ/w
C0tCppGsdW+nDJYwZ3G/HItgMh3dr2+yQxmg5BSOFMhyOPgFLi4MCnCht6mGDhesYKk8TiBdtWRM
KLO7JX6GcqcjUwr2V5OMC3MCXBhWDy5kq4B/a+cY2reIeukmIkJsSlT0qm/LDv4simsmtqPkLjOp
ptfr9+J3N8S2xL6JC0Wa4EZqoTJYBWVYHWbb4WJdxS2JscSiWUJG0cWz1fQlggJHIXgGD3j2cwyP
HaPO57Sk7KBmTv5p/9iibAo4MeuTtqUKX8fuGCvPBjVUTuCQ2JO4xLrZ2xpWsK2/9+WhSHLMbmGC
SNrc2fpYNB/Tb/sOXT+pLr6ZgBVba2eDGvPQ83729+Mk9rfQxp2B7vGlwlBAjDbJo24bYWyUHqTh
JevcjeKxIh0SsEKqqyVduEMGVDz1ID9J7nDKj8zLvdSjGvoICBSbE5mqFEbFuDGmoeL+mEKjWJYe
FGo6kbIjAETUqEMnGYg7CBo4jX5g0aFEr+VENY4R8Sc2KEJgfLPKGntKC6OTfBgOnLcT5+CBiDq+
T3bwVWxSRPExKlcp/1mz4KKC0UN6ayKDSA6ZX9zWRJTzb75nToAKI9YwVdBg+fo19lTla4eG5oId
k+amZM4fuiZAhI4RzEbjSwiZWnf1cWt8xo3R+w5+CG/42zwS5ghEEpsXZ00q+2nhrkHMhRm48XAK
4xS52Q8zTCBYW/ZuTDpJxKNIUzrlm4aiFuIesvAnpcVztJY53eHv3EYhdAHDdXJqslD9TCk0Urvb
FhBErTfDivgRo49OfPdT/7VAI8F9e0SPuCd/3l9eaj8IYBKVIKyTV6xuBmq3PrSOnd8fh5DcDzwA
9wJUyDfUBETD68KDJnFHMEqWYMaTIAvPmao86YGCLSqhEnlNV7NetCR92+fxQf+2HaBDF+q3+XG+
QfGLOTPVXP0PFrlYpwIiQfROYAUuq7yW3Zpt3M5uUjv9D+00hwlaGCbXXF0WVJgn+b1bEV7E/8+i
sOkHLapabQE3uX2of9ivnJhvMZ2fyizGufto/NvG6LcSx4VBYeeD0YQxLYeL6ym/k1GfT7zoAwfQ
5pF+/Lqeob57x3HhYj23hqFZh6+nst1qxd2ISW90MerrMR9ut5hSrL9+cL9bE7KEPJZjqAjCWr/6
Uvs89XhsIC4t1yHl3YSws1MMmWSlgs9VDX6FmXWjQdkL0uvxj/0tTbkibOnBmFhZybCjJk89XjR0
08u6ijgFKGeE/WxhOr0fNBgxI83NoA03F8bd2Bi+sZFdM9ex433hOIZdRIK9blMjZfg2vABVn7bD
KDn6I5pooGywzQ6jwpzv1F+x6j/2xKZWFczEppnAN/6WJ9/kvnXUw/YINmGybE4so9jWuoDzyqig
C+Uq5UOfDk6hfKiWwzhTSvYUOol0BukARfnehKH1se0cPkmzHYpvxTl70fEimgYJMUhDOSZARVFL
+ZibaHwbl8pJikelPucJMkgj/KNgF+kJklwttz5FbGTaUwNh0XoMs+7Lvo1/uPa9B4QADs1cTJBp
xuJ1nuksHl7fT8qRP+2i/kn4c73E+46xOl/Yi2BP+6zrpggLZ902xyYocMe0VFz7cryJ+usH3maQ
/FvtwjdcV1HV0sHwampM2GAJ+hWzhYPfoN5U9eKUw8GMUgIxrmc271bEDoMG86LNnKHKNTZ/1yMa
kdX7KT5vK/NS1evyD3J3o+chF8GQG6rX7yomXtgWDueyXmpIXqOTom+/xxoIVpKnhFHjhNdf2y6s
CAcyFO018C5gHfGfn6JzqHu7XmQn6pnoak58YUjYXRLrYlvJ4I4x3zZGwDQqCq9C7oUB4fDNM0st
7RkGutfVHVCPSm+rw+jhoQ2SAGShg7Im7C8r720d4plInW660eU5bxJUZ1l30ofY7cLfSw4vvBP2
WJXY+SJ1PBr81c+hlrOVThQMPue9X8/WHVVUoaJPOJF5J629cpACj5kzg2qCtY82+U5DWRGOZNuC
qLNawStTdvTv8WEMy7A7s6MS+5jQfWBO5aLVlAr6q2naxVoK2DFYU1Sgr4AD/ZcyP0Mn24my1MVQ
Y9D2YW19/h0sfrcndhuohhwrEX8C488q9jn2c5e3hzRPHdQ+9m0RCyr2HUQa9L0b3m04LZW/Gq6p
Y4JBphbw+tF84ZGAGlEU9WPZwyPMuLqs8vEAe94ezdvKcJDsBuZnqjmP8ktAj7ZZZXto4Jc+nIb1
ZpDDciIeDd8+wy851IVTAoC0pjI1Gw9G5VF6Tv7i70OJpz+loENvUTD93+YN5a4Ncs/2qGz+FyoR
4UQT2xGKrF4gLMxPtMAK86cxjL+YT1toPfMHI5TUn+NA/7AfLddP7guXBVQxo65O5wbfsXmNvmyB
4peP8ZfhvD5IuqMXDidkjr7u26S+pAAs9ZZlVm/DTb1jmt/H3YDm6LxGdcSkhkKII0dsTEjzGKzs
/MjBncWJU8uZKHJBKkFQBCiJ9JWlkwlvfsr2pv6aOXI4+SrkxEbgprO/eJQ9sQ3BHupm7fkh13jl
Cz+uJTc6zGj3+f90ZBM4KfYjGAMO1K2AMakol1DWi86J0KKN8cISV0HVfJb0onWXZPi07yUPgZ2N
KLYlNE03yToHsSReMF1ch5aRuareuV2qn7IoJvJ+IkzEDoVakhioVWFuqO+t+mNrEKT6RMSLzQjZ
ZqxKz2Mk776XLXMnI6hlSvSYjAz+V1wk4XZjN0XP0Wt25UBzoSrlTY5yrwQFJByojrNfaFUFsBIZ
Tk1F0oyRH2laqPzIDzoOtfhjdej82dteGqfy7c90uerqBe0drcT2hCnNdLldeDxGARKG+iV/4k2y
lhdVjpke9Ucl6PiIHtnUfP02dWFZyFMwSjAbRoRPmB1TOBt538ubyIndJiRTIn6S7QW/gCh6KQ1t
wVe286LQQKuMuXogLnWRVbrVx+TW+Li/2agzQGxUiNW8j7oYq8rCyVt9aJ6hKGe6qCY9xi5zQF9L
PLhT2YNYdswgdT4YCVwsRjxJ/hTn6Pw2c+aAC5IZsWP4+04SW1zsVshzzTTmCT5qOfLKYnPS8XXf
AumUkKE0S4uBWb6MWsiJP1N/whBGiyEMLchOhbsR2QoBKr/QpUZouJt4QsTMxrEsDJfPTpX/6ZcS
QGXIkrxpVXyp3lcDAzUEkEGbLr911GhJx4FN3XMot8SEpBllWeOJZdIrR2subtK+PsWRRdQ1yaAX
spAGneJTJGFDNx4mB461AQXS9DSdTXfFba52OocddCI35zt3Z2eLxKlR2qVssfDJbCg/shJ8ulBy
itu7fj7Zs+63LJD/LYuzANOaACZ11EitzY+eLv2YZcHGPpclcXoSX0ysPEJ/nCXyChOWGkTJOe5D
zI8Se4u4bIslRzOztQglkP/LsrJAvyvOmiO7PM2im/sJCBYLj0kHYoCyxYdK1jeBkjpU79oYKGw5
zFM+ARGJ0SMqHHUBPNDPXya5BItVgbFzLtDYfRuqg/zEXyrYQYnc+hvF7UUa5aB5kTGoK0jpbMgL
u9voaKF0z3y8jkDu3fQRnsGAF0qvCksKUqhvKUKKzBZNz+HqEMi48fc4bOQnNVTd9diAIvkPI0fA
Ey22raG24OMU8AnG3E88JXP6wD6hlcJTqPyc2gwCrGRMMuOJD0x2SutaJrR4LR3fdKOuAVSECvnI
MOktRjNhRzpYYYIe7+VguogVZAm82kp1lRMJuS7AiMwl1WqOyhMuUf2yOlITo/dadSrZPkgTgZP/
cBM2TEMG36BumsIqmrZaTmaMejKGJ4Lmg+Ya0GreDrarN7g1OvwNpf30rzXDfmLlu1VxTdVp7Xpe
/p8fQT5ynMM+BgGJa/p4+rpjiZPljvTXfnheT0veTQrrarSN0icpivSLoji9Fjn5SiAL/4Vfz5z/
WBB7zCxpnarOwJtyMQ9IV4fkEEH8M5W2oxHZH7R2ODaK4tatEex7dn0jvNsVitdyZxdzK8Ou3s/O
EsWevp2S+uO+kX+4hbxb4VhzgWDGtmR5ArlotHXkd+ML85v72pV89qA/Zk+6299zcQfzw75V4qOJ
jHg2KDRatYNr3dQ8y6N8L5lULFKrx/+EC78SyZCT1eYbQL61LaBzUjrz+m3fj3/A//fV43/FhZXU
HMvOyuBIBGK/JgCxv6f3jp075hdIpziFbx+3Odw3eh1J3m0KeKwbeGqYFdhMzI+yft9PZ10Jkugc
UXTc//Cw8W5JAJGkYrPdD9hb8wSicZvdLPkcrBV0DY3cb9vMlQzFH80hyJuRcPIf7uLvtgUoUbu4
kcYIHSp4LnqTHMlvxwAqpIHiJD6VVlLBIoAIKEHmWeVomYAE8kZa9O5kckoDo41a4twhTImdaFa6
ZKPKO96apnHWrXFsu3EmSied2GBiH1qOAaa+qOCQpLR3sZoEW0ex01COCMBRtuqgb7yFqEeLNEgh
/WQ2bnM19fajnTIjpHW2YU5FzlGwsj6qI/ZWcdIG4iJIbWOx2Qy8LdqIIi4S8C+TpwbqIf2oPsWT
g95vTHhLmITanvfd+odyyH/iW+w0a3Oly7YOJvX77gh5kxCTDXjQUG4wv37Yt8UBYecAE3vLVhka
8OqGJSyWM5QpUcZ9KKXHgqLWp76UgBZqLK29XcEM0xtHY/emPYMeich9qcAWYWEqJyPTENjrdBMl
T0P2h78vIMFS92ulp/j9tLTdcbSdngpoAtksUQ67nMpFY7xHDY9n/s9x58SrDmbIb2LUgOb+R/lF
mtZosrGZY4SZWmR+Bz06BXRS22gSucr+ZwG72X+fg4kyt6vK50zW4WZdXmVKWo9cNAEGZNM2erWA
H/y1bPNyX3pKsWHskJdmVQoP2O6OASPSf7uzLo1mKznfnJhI51WNNCyP/BZJ9X3sb01LFNlV1AHq
d5woSk8hzGKEoBNzVv1Jk/19CCCOcnBH/bdH2WIOcWzAEOtueuZb49+V/TXF2LZ9sGTVbao4WG0i
KAhYtURR7DlaszJWYXR0F9uRgwYFdclfnuRQPv3kPqbm4a6GO+SebRP/A7X5v1/kY+M8zZvN22hq
9tqW99CpKlOZOMGvx+KFEWEtwWPWJVqG6GDhm1rBybrBm63Hq8sSeW+8GiEXxgRUZbM8gRkJxozi
AHh1I/ayac8Q/3CJCOFb9JdT4sKQgKyGUSaLzj9WcrMEvPfDvIuPfJCQP4uRRYWrgHFhTcBZq9A2
vFC9laNmnz+1ZMH0jR+BloNofJS837onvhsUa2x1XGdZzM/bTLnZpPOoEbdEIvLE+lo+Qc6r4V25
o/Kh2J6gLJ3nH/Y/EbFmYk2NxWWuJbyEJ6O8366flN+qQ16skQCyuaQOS17Bh2Y+T9HRzp97iieP
2jxi514B4draWhBmWhgfcj99bJgzQElQCotTj+IZdY+42tV54ZOACEMWzebI6wOS7Ay81d3TfQNP
ejoenqiOJioGBGAoEzkHvR5sGfnzajxMw1M/EPkJuX4CHqSo7KyNBBvyPT8IMQjudp/4tpmPJSYG
9yPujY9iBxREkSE8+aysRgbx9pKGkQ9vvDN+cAFINPG7Yx4sLr/m4kp2qj/pCUg9qxNdOqOWVcAK
FARHw9gQMtDkGkzcMZ6G32qefo8SkYdSWrIYPbnwMxtPq/2kpN5cHvfX8vppeGFDqOfUkcGKiCN5
UTtbsHlz2IbSnfLXAgUa3wqyL8PsUBOz15/ULowKiVlaT5s2Klg79XkJ+M0m8dLp+HNCvPTmwYFM
7R/6KaBIMS1Z00/wE0wWaNbKTwn0NTo0o61e5mRO6hlP+xYJXDT4v18c+qC4NgfoIaMIb30rlK9N
+X3/94n4E2k3xzSX7IWvYRTHN2mz3i4ThPoM6hZKmRHQo7ZQZyzeZhGqxDGyB9v+FJtUTzNxyhsC
fGhDMixoGUQQgkoC7eB8J0epN/hS2IXZLXX9IONPyCpMqa7jjg8MtG+UUvxdXDvGNxNGqdi5cONv
f/apBKhQ6nWaNI5XbLstq6cCjy8Ucz+FwCa/PFyE25pncdTwq4h+P9xMx+2cu1AO/cHTPxr7iPRP
JNlUp7GUF/69GuNQqU4/To5keRYVe/wz7OC8KcBEPMpZFY1ILaSucdr8YbE+ovMRvITRhjhB+fSP
PpNIS7BunQ0ZHngVo2NB7X806udFft63QYWeKcBCbbdGI79h+nELmF94/EXQfLs04uGKFvS4vn9N
Zti4dzBLnBIf7RYqmIPO231vsh6HZXHcCiK++fb89Tu92xC+U12yfmArbKSdfOij5L7aFjeuYi/P
9UNhVsT5fz3Wuc67LsuYNxMfv/OqNmucH/ylcfSt1dFv0pPtzsHyA+3Mv5lA6aqtvVGyGrKATqui
4floVtHmtRVOaacvXbo6mdR/IELj6qfSTRVMhoahg1z2v7dwnav2IK8GktDH+gXsNn59m4ddhlPK
eMVwfVC5uGlRL4DX3+QurAoAPxujaoG5HDes1Ek+dH+phxLRuPwwPvB3+M2fbqMnarD06tl4YVNY
0W7uc9NK4WnSVuc5jQLZtg/Eal4NygsbAsajd7OJ9NLEExxe3r9boRn8D2lXthw3riy/iBEkwAV8
JdnsRbu1WXpheMY2933n19+EzrkWBXEaY5/wvEw4otMFFgqFQlVm4nULZgS7U/at+JJ64yF0c/SU
yVZ0M2qtgIVoPyS6MekExs2leml05ldNaV2Ta0apsaM3lkvazJcYK1nQT/V7rZ0DlFd49W5CHucV
oInBJH74xroDMfS78SB7ytp+o3u3U6zmU7UYymUCJi9H1V9QkkLTXnjSj8XhbT5oeeK3GYjGnrdV
sktEQZxiJDVkFwALQkGIBjy2xt+GInvu3zzgVrYJ2WIeRzb6Yfl6tqXbqh0EOaufyPh3KW1bybEj
XUj+cVdHN0laqrIeYMuNOjvmaf5pYdSqeU7d5Q76u7zW0eDFWtr8KHFUsdi/YJ5g1izskFHDHFfH
drFJd3Y/PnRhfqVVWedifiiSWCv7fEK4CWZiQBgYoFH50rInxb626R/NTK6+nhBedMMOKpCGIp0k
43PUgMd/Sn2bvXKJ4DIxvY7SfTfXl72tXZKuGCUmbp/xK3wh9NSLEk1DDxuTY3qt7/grCsi2Tho+
5L9p4pBtfiHgpJjYiCLurIX+o9BOqSqJLmd/31TFpwE7VSB+uOD3SXoc0iu0F5zf0dvnOUQoNarq
qk7FJimmZ3NURwG/505+prsT6EjZdZbfGSDPSYJrjCeB4yManrV6lnyrTXdcQQt7z4pmhY21jTO3
Ji4mYHctGkIGXUa4zj/BpwxpBSMc7W3eTmVoAkYpbhZ6GNo75BNOFzxXzXVNHwupyorMLmGb0Q5d
Zymm5lx9did/8qjXP+aP+nd6tZySa+VU3iQ/rO/nv+NmPFkZKWy7IRqYnqTA7Ku/4zpzsvaixWh5
beyK5pLoluTTbW+zFZ6wzailWEa4MD7WM1sep0BSdp2jvJqZC34KtLhJ742bZbsVorDTyjlmEAKF
haXxdk8dNJd5raf66Xc5/abkE4rVH2I18ZJMMI9pe7O4rJRdLCNA2n7vfTfIFKo/RRV04zQAQ93b
N/xJqUy88HL2eSdWpXvn/eMf0HQk7KqmE0iCfDzo5oiVnTbpPGMw9/x9eTikl/WxuPvTtNZ8xyIf
sbowjWvTAhYnMZszh+yq+8TTb8ktOoIfjCcIT9jS1G/7k72DCmnDMNCgj1WAFt2hD2M3DfwCd+P/
cRmFmNVHbK7qBCicEBu927uEF6t7j5M5YuLxPNp25Ho3SYhchd7UJer7yGZPFE9lw2E6cYZbGSeL
DEaIV5GdYTQiBsx/mI7TPd0voEKSlY6lLijGqJSBg6tGalBlPSROkC5H05VRaSco5bjECAe30kAD
puXmoUyyayWOX86vJ/84n0+C9/UUglbcDSAwzWDoEpyW7nqgksNaaqEQo8JJ0YxUh4VvpU6Q9san
6iI/Ei/1ZW0PEncXZ9ZaBZEDGuooQc7GTZKau56kl/EsnUnie/XMmonjaloeptHM6wso+/DG4nxP
jpNbInRku9iXRnkZHP/7VT7eK+O0VB13+eoWxJvHIn0silslvEgG3bWab7kRu3EKrr3KJ9HDefeQ
7ANxZC3t+6wKeNiafG5puh/96JD6su32D2fnLzcUR9e0MkVrP8WS6nfpdYypc5wu0Dbi0j+59y9e
VmVrKoQRBepualjALv2OvDHCYvTWS75RlCflKiZS64Ro0lJ7JDlFxSY5UtBk+AumKcNjw9z2kp9s
mTt/Of/Z+A+e81AhrHRKnWc05psuPVnIdBrTQrt946W9jLlChiTEDxsdU2ZnYiGzEUo9ZlO6xtgc
Nd32lGaQXaT4eXXOLCGW1LqpY5MDjA/Btm56IokXY2QNKlU7sJx7g0xLbFt+4f3YFmfWrLJVSV1i
IecTV10ovPyxuWAvQ47zLX0woEsV7GY8ChRuIxsqlkQzcXhtHFttIguMtZRTSzC2YB9DKpM/lbmm
OLCm91NNGN/g2REPv25dO0bk85cv/mCZFs6ke7akCeAf7le/NrsupCU2nlfAcolFHXxieYbPVYT6
r/GAoZfhqtjLCmBSPCFBSZbFgEAgbOz8xdfQFhUFHk9Q+iP4M0JH1rctXVMhuFRFaep5CTztBmo0
XMwsAit4bqP61R7ZRewHu/9pu+tCfJmQWgYVT4pA8+pkJUKMqqP3Hh91CmQjUpI9qAuhZdI7M254
0lzZDu/mLsFtTY7FXwMuOeaFKmWLlG0DIcDkTaxrPd+B0IJdzJPZnXoZo8tmDIMsMlFtU7N1QzDJ
7jvaUFUF3y8mbtNjxxYnGRIHbwiS77TtGSskwZh5wSQGWOq5JzaX3eBYfr03diz0Rg+siZhllnZ2
bB50K0QhZNqhoQTBAMT+xOULlgsTbViay8eX5WQ1m9/qHUy8ItoLiDYtZUF8Lm23pc9lXjqaIWsO
397PKxjh3tYWfRlZDDD0ht3xJizzRUdzTPMtdMnhjwZFV2BC9hW00TgaMRYwm/0wvShxQ5T1HW7m
4CsIIR7OlTH00PVEvCCRgzZkN2u+nQ8Q220VKwghBEZtAeLi4G3JxnmXPQyDw29q6X44McVXGie/
JQfZiLlkX4ktAXlpN6nSAtRmqYPxiyLMIdP1nECf7rx524wqlm4YEEg1LCayY6hz28aGjhc4aMD6
UCOByqx6Fd3Ebn6pfuW0JiDmfSkJWtWJU7ny6/22pb/wxZvHROdYyWvgF+BtHhk5hgmUqyuUyQt9
lulpbe+ydzDB/a1lob3GNCQGM30d2+xod+ZVVshu2tvdsO+LKrJjNGU/FMkCo/QidMbY78vbSL8K
EDjywYmMo2r9NU+yAuj2Xng3TtgLam8ZU8dBgwyTcHhihHrieWf5hyD8DiHsBbNSSiNRAcElk4aj
5kwXfBKVfKUoh9tH40GCtx2C3/H491zd39SpMVtTx/ca5vvCvsuqK60/Ka3lKumzkuznFKWtWz24
krbpb7+lrr6gkBcoTa3PFV9M8hr1bv40Y/A2uWkOeu0pr/Y+RPoqf8bZfj9aoQrHaapGCzUnoGr3
xfFrsKeHyQkd6FKFTutxmhD7KJel4D/66WqwAhVO1tCEVplCuansfswO0RA5bNnH8zPoPmUOJPug
wpk62LWq9BwLn9TTUdII8dw/uOW/KvJKQot4A0niGOzADcDmDqKb+V9KlWF4+kc7PJ13U8nGE68b
RrU0cdABp9fvzXDfxZJxAUnUEi8aXMjT1Lgd9vK3gYqn9VXNO/e8DbKtLd4sUENQss7GSZocecP0
G0HkZccnhqDn0V/IKkEym4RI0kZaWAcENk197QXjXqGl02V7iVESdxPb9aexJEZXvqEg4+aKg1F7
Ae7kOxxy6Ck1ZenwtlWWbRP7LSEW4pVhpUM3BBPK4vRHo0ML1biArKdkE8lAhNAU5SzrhnTG4cJc
tX+Jc79jEo/eLj1a74YIgcg2adCFFQxBpc4fjhCs3YVXXB0iuZMVcrd3zzuUEH5aLStzAySerhF9
U4PXUfomKQMQYk7IJjZoMQDoTf3ES3GRV2NiHGkvl/qLSrQ2yO4O5yGJ+M6aJJE1qRmWr4JIsq1f
hP3xvGef94FPEslxBXXacAKAov2saq82D2b6eB7iHyLC/38YIs5cqaRBG6I5olkqc5S/I9d6htjA
3tjnnFkm24U3f9Te/svpiCokMJpBC2pywEVHQ12cupUxHY1I1qUhWzsh9KThUqW1jbULWOsyNT5m
qu7VQexL1m87+LyvH/93rJIXu2NWGw7AGXzwc8aH5YA7A6rO4KRCqdRjsgguwxPiwlQMaVLWwANX
zQ2ux1c2tKyCGwh4+FAClaDJPFwIEHMG4e6aG5e0X8P4hEFdSZT7hwzsffmEuKBV4K+MuIsnx/o6
iKC0txyCy+lk7Zvr3GN8FfeyWPQPifs7qBArBqpnwcBjBf7sutvlgl2WR8xNPkrL9vxrfM66fiG9
/UtW3gHPiFsGehdeDJrQrc9TIT74kHQOOGojd8QjYAUliD+aon3fZG+Rf4WrRrqN11tssglXkTq7
xTuuM7aya+V2TvluHffVFQrJWDtbFazTOtuzi8nR1NsKwkl1kDgKyOPPbzXJjn6LZCs0czajodHh
KuYS+GOlYOZd/4b3OUnQlfj8W6VgBQPFmhRvi4DRi58UV+XAujtvh2zVhIgRL7raLTMAMERr3odx
kD0HZVg921XPcAmgCznFgUUkgUq2ekLcMGeNUFYAtZwUZ1YwWTQ7YyIpo8jWTogXzFKapS0BMo3j
w2CHe6LLWlFldggBw1iSqBwV+Byato5DV5+qydyjd0yyXJuWMJ2ZOjMsYovvemSEIO3Yoopb5s9W
eTuXEi/bLjitAPg/YOVmUPwug2BE0pqCIxviUsRtbtA/jFzPyS95DpZK57A2l24FKTieYvbGSDq8
sg3QG8Xoe606CeZ5b4u2YLKXqK1jihjUYDqlukrFwKfGqlHaFO9N2K57Hve4xGPwZliFCZHzO2pz
MddoQsWHauiCJDoPd1/pV14zZt506jFLa+AOz+dpZeNJW0u5BhQiX5gvaW8QAHbUdDrbJ6nqWPNe
YhZPhcTTY40ipErWBB7RvgTKf+7RmO2udwF06FVf9xs0DoOL7Dzi1nG1BhScsg5HqocKABfVRPvz
waY3ZpftJi383cRCQ1uioakUFUmVfnpRKOByZRaiY9WYQnKZEZPedBgblZwYnzYxRzE1qlOdacwQ
u6XSNLYM0yg7N9Mjp1bQkSh5qfsUyt8AGNFQO7UNYgvxDlVV1NnzoXPrsHxR5hBNbFMOhaJ5cLp8
2JlUVv379IE4IKjKCKVYPWysj1FD77QUAk9d59qQ8QOLDkNhmn6pgmh33hE++TfHYZpt2JTozDKF
DCmZ45gtAVbOaNiXrraOptE8JHYgmUPdhsGoBtaOWRoV1m+I6nSOswrmWME9bXMvULPvds0kG4n/
az/sozdr3mGEM4NpxE7Vqu7comgqvKIuYCzQ9Nd5tBnatdHBYRwW29b2LId+XNknqiQ+ycwUVtPu
rWlWU5gJbYqflq2MxyYbarc17EyyoJv+wRijGtr1DOMTV0JRQti0LDq0wiTOoD4r3XXBQEsKMdXz
DrK5tVZAwpKmzKig0IoNPJDJaZPXXkYMur1m75YIa5ZgNs4uWgCkmZ4fTNZhoqys+kvLkGoESaDE
s4qldTkoBYpt+fg4Rj+GcHJKS1ZV3wwVNiG4MekmZeKwmlZmZZeW2FFqkOSOMfb7Ilgus6560YLo
2lIzSWjaNGqFJ4Ryvj/acYInDNVL0mFupkbvjjZI0qTP5QO+tVYw/J+xSmPqMi90VPW6t46THH1J
g5MkUCpc3ARv3Qmaav7E8WzDgngkihVELMOS2UyLocFeHlJya8WT11gykcytpdNUYliGZlrMFlkP
KVpAa4NDYIy7D/4ue8cqHs9vH749xIi0hhC2D8SUMj02ERGs+utivQaqZ5t+UyhumvqxPUlO282v
hBcvE0aZpqaLZd+0Qw9/U6a9Gz+xfX1du+BdxsvmsLNPaGKRarJsLiBjOp4bNMowkvLRKbQkt2k6
xr3bFrfq4kTttap65xdQBiEs4NTQbqBD0rskwuV6/j6GuqOzWLZwMhghCqmJuYRhDxj7vv7GE0t7
Z6Gfijn21egZLtQ49zLymc/VCWwpzcYflZ+8hthAwmgGurKCgTClPSbqxUKfxj511PCQtTGoYK+b
+oci4zX53DIggArrqZrIZ5MQoLwkoji8RhEcIZJ+gnjJhaxjc3NVVxaKqxrnKVVKgNkoX6VXqnKK
ZAxc2y7/jiEyteQYI8ow4ICT8DTuqJf5BBzZGJEE+R86CmfLyZ/Pe+TWibj6bCJ1S0iyVu1T/tmG
k7lcz8Xx/O9LFk3kbanbfNGtBr9vzuil7S97qB6roSR/+HyT+ugH4mgPxATaOeV+0HncD6Clu9MO
Mbpaw++qx0fTZcv2Dx/KoOhNRGiy3yqEqxOk0JOonhT+oUDS+/fU7XgJ0HbJTckfYO2nSi7htP2p
GPog+PASEYlDkzKryMwspO35m5po4kP6UmmdwUXC/tbi6rV/xRL/+IelfUcVTuRorMIq0czODa7S
a4iMgzUhdFK8iw4g0/t3xWJ+Hfh0zCCz/n9DuU+t1tbSSug5LoA07gdPcSo/eBlR/bnpdtD9Oqil
J9vZspXl+ekKsKJ0yfIAK9sEvq09NOT+/CbY+n10oeEPNUxGmRA5glqLszjFyUKmV234m+iSTbbp
jSsAcTA3j+MsMic0A2DEZoZsOkUncnHR+tBZoT9Lbz5okmffrbxwDSiULrLM6geScYswClKXu057
rNh1srwSGc24ZO3EQdxlhHSGitPMpeEFSlpdeDj/bbYC1NoS7oyrb2+Qktpqj9+vA5M61oTTyjDQ
ymSBykV2LpMNx8at2zYJRhANTZxMUrWQhpamdHhYxgBuvguOUGHrTvnl2xDKlexM3jTNtAx+LhMV
vSgfTYuTtorBzw79OvPCzq56hHcqWb3N8ICKLyqioLjTNTEOElaGFEVaDPHu2anyi8LJUQ6Mnum+
PeZgZkDsDWSPZJsuAY4JpGi4LDKRmCE3SFFHPNWYE+ZrZLmM68n7A694hxDP4RYPcTlSRNx7jNYl
ZeyQAUwneDD932CEL0SrMDYaCpipHToPJP4gCcJwhlOlhSVxvk1nWFnEfXPl5yjwVHk+2LiBWAc1
2avjRW1Kmog3v4ut27h8qBCEFpklzGG0kjiBNeaQZseqDFtvjhvZlXTTkBWKEKzLgZJBK4FiL5OT
RoccjY6Z7NTju148gsgKhMe/1Wpp09gXJQfJf86z06PT5AkxFcMrRPOi6zL25Hxj23YxHZcd5M+2
mMOAc5VU/QDIUDvNIfrJOkfPv/6Bv9nvGPwLrsyq7ZzlxQyMEi6NF1mnw2uvrNFkMyaAS8BCtc9m
mio2XjMaZ03WLJh0u7Lvo1vFyTwMHxzDY/aESVZf3qD8+T0W+R/VUJQ1DFRlQQP30S6tyDItC3Uc
4N7kkQX6OZk3HVLXSpE5N5CTKtV/M27Et6foJajSQ/jc0NBjLpJvpWDzm1UQcOEVfbrsMUZlXXEK
RxXNqL+vFPdm4jsWd5/VpzPHolEZ31xj4zdHLs+FJ/T7mDjE71x5493m1Qq+iEq3pTLegfsRL1um
NF5mq3d7nFNcntRDzwM4PnbZNeZjfv+VB+ahwkQhx0tUKDcIG67PRtYN3YhjuHoK2eXUXqq/zfDI
ISx0aaB0Tz7PBQexoSmqUuBWHEe535ho3kBpKT5kqZQ8fuugx/gx01UCvaFPJfxwqlQra9retUD8
8jB5mmdcwDselatUhxajTLVzK/Cu4YTYXte9Ygxt17vojaxsr6WP58PG5o5eAwj7KwwHls8V7KE3
+bfiFu2mmHxRb+i+BDNwdxXtpA0jW1trjShEKivrrVmPOKKG7jhofB2bQ/WTU1f+YfhYg4l7K1+s
lhRYv87jz346HJ4nZ+alsZ89tJa/ytmeNlP2NaZwjFndkDdKAQMbj8xOe515pcvJ1KLYVb0KPTjS
7FPmJcIWU1hfz2UOxLFB9hm5Q+GUUCgd3OA+fYi/55gcod/POw43QgyQayOF+szM9FQdaiys2n6x
uiMp8Pn6C4jbSPIomWlCsFK1oiAZ98++bq+qWNuXVCYnv3U8r0wRme/KuoV2AV89Sn+ElV/Xd3Ml
SaZlEEI22MIh9CHBai0qavnGtdJ0TpdKbm6yvSzS3QUY3c7nFCj2PdtD4iHzO0wP6ffWfsRERYAJ
ukOT/G/fR3xGWJIhzgaGxUvoj354nmXEJ1srB4o2XAU0Q4UesvD986zruqXEdRTkSeohR3vjgdVF
5te6Ovu/79IrKFGMGVnPqPUFaqs6ONjV1msrxashYzousvmhbaNsEFioYM79xFdjBz1TmhmX+kUJ
rrRM/Ssgxl96Ykme+TYjkY2ORmpy7rlPhxWWzURpCTdgrnHF6eVLt4OM++ROuxLdecrD+QXcyizA
2s1UFEJQ26dMiHwaprzSfGaItpiWw+zaAQXbN+mpf8MhKUUTot68TAwv+UAzX9uf7AT2Fmi/paUT
fWG+cpQNwW4EIlxL8bV028JlyxQOyqDjFcOM9m7ZuENyP6eSBH4r08VdnqjMtGykZuLbs2EPeHou
Z0TUE3FbZNYldjBujo7FiTih35Xem9pO1jiyuYoESZOKngYGPxE2WDUME4XmOX8wo/50XA658d/n
stTDNM/gnveRDdeHdhd6IBg0vAz65rKrZDdnajtNTYLE1pqdqHBzjCfZheStcXstVyj8Y65QljDR
QMUJlN5w/Ch3+QNCqzvdRe3Zy8H0k93PO2nheONI/GAaN30F2pDUbpcZoPp8sG9sP7kJjtVFdxr9
4KbaDdAKw+Ox/9vjjpr6AVXYc2k26lWVAbWO+xtiFD/MCA0sir47/922Ygk68qjK4wi8VGQ4byxQ
ogUhx9nVPzlXUuA1B2PH8yiGllFZVzbPH4T8AqUnlLh0zGEZhlhQCyZSLLVitnhLS65RD8Ao4AKh
0cYOd0asXBCyeJiHkJwA3Nc/geIpF1U8zqFJhC/YK5bSTmgixWx9CAVt3nbO5TH+6JOtYIRPVo9R
OuWq1WIesHYpFLxSQhw0REqO5u1PtsIRAqQ1DkudFTDHuC8uudxU5plH67H38MkO0U421M5/7tzq
CSmhttSMzTXMSvOi1ndR0QW5k4yl+qD3gXbZd3X6Zc7m8Mt5z9yMKCsrhQBWphGb2h6wma6Aot4b
dQTPQQLylmecMU4cGCVW3uMVCmu53BRHzctPpqtdmieMLIGAl1QOCNwfGEE9ItnZiZShYHNpTRUF
OIqyqC1WQUhmaVEy2VBzbO7Uod0x+0sYYUy2f2lJKnMbsvUdV2BC8BzaUFGyAmB4cnBRNC/vlGtO
MGHGzvCKoq/kRNg6WMkKTth0VtJhGLcFXNi2V2DI9dSyufsDF1lBCBuus5I27hJA4L3yODYGZpgm
T7Xs/Z/AUBv9fWCjQ7KKhV0dAGbcFXWspHirHC86dorazmGpLKfbuD5rOKp/gfCvtwLpcrSdzwVA
gly51szxyiwnx25qt4/rXbV8C5mG/aZ4qWXezAQ78LyN21/rHV5IgwpVoyDHRBtUO7+a6tMg7TGV
AQjeh6ifj0sCAHrP5QTAcIJSC15CuYZp4OR48ZINRfCv/2lrr1ZUcEC0W/VZTrCi1vAMUWl3maEf
0I6OPZSSxdsMVSskwQ8ZLQI9MoBkWH9F7Col4HWQzfBvR/0ViBD1Z9D49BPuTW8DOfwY01+yCwPC
jSCsOAVuIKvab2eQK0Ah7g9NSvJJg1Vc+6R+nS7Ig31l3nByrWJvUO+8A8rWUAj3iWKOtDWQh4AJ
U1u+zPr35rcnX3lK9W6QWBCoUEInJeZSXUV90gh4TI7lLOlrkFghEuCTJprqpsaaJeljNcVObH5J
oGF3fqk+z1MKhgixwo4VCoUHGKKn2Z01D/s+r2+MrnA7ZT4pJf3Z9bPfaPQw08w3lOmv8/ib6RS/
yajopuVTCx9DlW2ZFmbqODzIGgtQ/1FI3suFALfX8heMeDSbJO8Ck8PE800ZHYP8pqglFwoZhBDZ
1XRUoKSCjkxIg0KCK6HGRYOW9NMQ2l0qOQ83z3pU5pF/ojVTFXu4zQlU/E0LB2/MdK/mxWXYgcik
1k5G0Xhapnw5/5He6u+fwt8KT9i+odWCCkPBBRDyUbt5N15393nqJHgU0LGQUMrKdtFFslO8gUr8
U2ap4B/GUERTGMNSvbMcy+wcdUS35pQ71ESjze+L7fHd8MtQPBl8dEeDdeOy8JOz3eknvCPhoSVS
Hc4T2e2D699X/BbgBJ8JKdJfg8R4Mw3idJ8qYe3NfdHuuqaTcTxtnZko8iAzxLs53ueEhUwwu5Pn
E5LTxL4zo10qo3ndcv/V74tNKO3U4QHbxu/r6bNefMmN7/Zwd94NZRDCatF4SEJ7AUTO+uOgFrEz
M3Sf6u397+OsnUAIiW0XLencwAkU/dHIL/LloiLP5yG2D8SVo4k50hzrAQhWeZdT/WT52gW5ZQMY
vJFC+/NhSnbn8ba+/tokIWOa6pzhkQgmRexYVadYpsy8VVf+sHH4t1ulnIlt9NMEERCXXbE99RL/
WNFD/dXaJxcJGA3Qg1cczpu0mZJZIJxDQ7WJ/wTEso0DvS+BSKN9RjMn1W/N6Udgybo0tiPQO46Q
kI0ZZM3GETha9pLqL9BYhBLv3YwbZLCkksRFhsX/frWK5lJhDoLblLAJxGhPSsLJo/LQb3RcTCZb
Ete3vQJHLENfOiqyghOii8PqyFsjfHbMKowy++c/0daGJdb77wteFw/VrFIVjfZl/ByWO6tPnPkP
3nXheO8YghsgUNostDAzoFTkOPezVxL9ymyX/f9miuAFndnZes2Xqum+psOdAiHPRPI2ww/RT4cs
+po0XbMpSvJCeMsMResNGxBjRrLyjtlBfjuMFTXdoTd6duy7DJ1jKUhxINQyMUs2/rjlDZSPNRkW
XlI+zbehrUfVsxyONvnzznQxkHg0dvvJ5fpYnFFIqjXL46hoMB7j0TthEWR/YikNZZ84xxW5xWE7
71AL9RVXPbIbXk4L3Emyultbaw0mfEAzjZo5T1ACiumpTe70/ove566d624yvPy+r6yhxF2MruFG
4VBB/T2Mn4bwqm1kY4JbW2uNIWRkMTydJTMwmjl1tSnz6cwuyiDenTdlyyfXMELWYJAptRcNn2jO
cCiNDsbhnFB5bZiXIA/DDJIEb9ss3Kswvmdilk+ISFNk20VUq61LjS/TmHr64Eaj7C18GwR1Moru
FtMQn2ms0egtphAYRffN/CU2dvMg61LcvGLjHegXiBD79LQcoqoCCM8kY+h9lo823p50yH12ewuT
Cu75L7W5e1d43OjV0VEspLGaEXhLmg9Phl2USF2rHC1e53E2DUOrJ74OBJMsjQmeh8J0i0lAeB5X
yzWgq5jvVVA1pkeeI9tHWesT35dikNAxCIt3INTL7DedzpVdpC8qm5lQNzLiKfUWU5mcgC36bgzN
yqlmxZZcOLZGWRCB3wGFD1c2EOUxoLwFrSpkl1Rh1FmSenGNqmU+aAAfmZEqXokjx1uioDhpKHVJ
YtXWtyQIwQT9Q4ZORW1sU0mVYNFwLeg7NMxlYNynjaS4sHnvxzXARHsw40MMgr/YYZSWaY1zExNc
0EAZd1pmeSAy9WjXHQcLtONafdHQ7CbM80M4LX+QGqBnj39SDMXhsfSjuy5ZPM+sQqaz2D3aiIam
Oy4VnfcKZmwkX3Qz8kPDTbVtDFZ/UnKzjNbic/3Y7ux6am5I8jTkCYRDeidqfltkEhc62MPflEEx
8qmRTc+KImozdA1zvargJ+9c4mXx6VtxkhNUbrnJGkzYiakNCbym4C3K8w36EIrw6/mtzoO7uPXW
vy8Ef1omUUpT/L6+H9DgmO+1fXX9L/QS+KX6M45N8HROLBPj9R99IWsVI6xVJB76vrzOd8NhONXH
bi8njd5esHcgIQeoGzaYSQ5PGA1/6J/UP+n80yglpkEZ1Ec+iY9MRkChMoTjkmr/1YpJnkswwfva
DpRAP1RJ/v6ZlZG72wqPZ1ir4BiZpLf0CLF48KHqxYkvEQ8jAmz+Mpk8hQ9q5usRArOsIL75fL6G
Fk5qPcqnPAhgauPxGnwFNTHMIJOX6hAe68s3hiDNVyQ1ts0PuLKX//3KXjCXFQYGLFDw7y81dl1W
kh72zcwA01VIPnRdB1fex9+PxwHSVP2CCgNnv5/JWL1Ok5og7QlKiSnbAZj316LnhtFPPAxLX1Yz
mzQUZI7ldeHn+xjqkvWRQCY4kjwIbZqFSI9OZTg/dB8/mlXMTZZAGAHPn/Ry0a9s7aTX9+djxbY/
YPOiuoQeWzQsfcQwS7Dj6gk+jQHBY9/y41dWuKZHbvhTcgJ97H/DDrNZRuFZnIYGKZxj4p2pqIdF
NWIsItkvPtlluEL0LyO2G+jzrmT6t5vetwITdpup20lqZUix+iZ5tKvKH2312/ll3Mp21vYIuyoy
ymkyO9jTD2iGNuJ9Xx9Y9DBF3/8Ax6KMGZjXNeAYH78WgdoOhAgC3PVAZq/bO6bfdhEGaI0/ulRi
OAh3SrB/fKIQGJRhTluT31O+GiEyYdufLszj/D0+MvwvBvrqZ9nM2Ka3ryCFINEEKdOKEGXCmlJ0
ggxcrFLTWm+ZconTbzrECknw+YWBm8/kxmnkR9Negxvw/Ffaju8rAOHAaudQS/UYj9KdP59CE2SH
ll++ov36ofXsPYXOws/SHw8ypZHNjAmz3DjHsJk/kQlYCVWGnD8vBHP5ZKDajjGR4hY3aN+k6bHM
9Zfzdm56vY3BDQuTcRScKh+9cVlSrVa6EH1DaEU86eOMedaxQArVpY2TLKnsrrR5h8Ed8xeg4CKR
Nut4QQFgOHrsDsN4UGovntGnlIFUtjrJ2QU2w6OuYqbVIMRAuivUBIISE70Tz9X6E8r7R+3Qaa5a
QAQXxP1PaL72bE97GWSMJ5vxcQ0rpIhoimqqhQK2wWg0pE58rp3aOfZ+2qPfW3Jt2TZydTUUjJzV
koQmwxlgpmAOnDxQw7cOJ6SP3ewb1paB11Q9GJUkwd/4nLjFw3EwOQL+AUN828DFV6mw9JHX7sZd
5Ka74BY9kTZID6IDhN8epWPRPNJ/zFg/AIqPHUpojVPXmrhhX/YYuG333UVx6L1lx7WipNMQ3P3P
oQnBulCmXlMjA+Sw0GLTUFsPOi+AgF6FEWzyF0V9/cv5/bjhNh/tE046xqKCjoRGXvzTcPg4RLhb
EjeM3wTgqr1UAE72BcW6T9uRLOszmMgsN/yiOGgQ+8EeBlBGYaKqOinyeYjPp8RHE4UQ0Fd4004Z
TAx/trvmCCHsfQs9COd29BqnvSn20pa+jTeSj5DCcRHrTA/sBV6THAd/3DW3mW9fB5VTfkVC5qPI
Gjnz79e6OCZuIpir4q27AmbbLAu6PbTIy5VbovyYwDNMHiXesr2U7xjCKWWPaUqSikTeAtp9nyuS
oHgCaeg89bvd7OVe8UNez/189n40TIg1pG/KYOhhWFx+b/SvraxqIDNKiJwZWscDdcTvZ+GXXj0W
6sM47M8vnAxCuG2kS1CpSCEBEeEYqgz0eqKCxmpJFiFZKXGaOYinuO1VWKKgwSMNnQaJ+XlD/iFe
/PIAkUcEf9GX/QhL2NVb7n+ydstp9Ci0CORbV2aPEJyoPehq1HF7JrB/p3hXimqJQZIvI07japFe
tFUGjy6XY9Jf2+FVo0m+igxCiD+tNeRoEYQVSTZ9y8L0GLT0ZFuyqaLPqdWHbSLWVpbAnAqWA6Zf
buoqdYrEzyB4rOV/n3cBmTlCDICSt5IveK30lurK0txJe1Cr3XkI2XcXdnxUplVGFZiSLhAxe1Qq
SfFOZoKw49VSh5BTgd9n2oti3c0d6KMlH11mgrDjx9RQUy3CoaMofpTedURW1d1OTH5tRJOX2lYF
EszsjnXUwobs8j9zk9BiRksk+p6QYEoTE554fE5M3tGExGSucrXuA2z74e8ZfEXR/5F2Xct168ry
i1jFCJKvjCtqKVmS/cJy2sw58+tvQ97niILphXPlKr2pir0ADAaDwUz3Rf2RWbpfuOmFl/n5Q4Tw
hsXseqFYggmqYZEz35Wz1aF1iHahKn4B+vdX5tkPZLjebR32mUiIUHjQDkCktEK0iDvxUt/MLQFR
wlgi9hIt8Rle+7qVc6yQ7SrXpUEqeg2oQfIQzC/gdcxbjpVwfAKbDgqLcO7mBRAtHAIRnicUrfXB
10DjbCjesUAYpyCn6TTWKEt30n9mSOYVnrGf7idcsWgPOa9jgrO3COMeglTSB3GABwq6T/l4hkrM
9YXZSNi9twfGP8i42MwBdXFKZmseFGLt6hjK0DeE+I3Dk73lzh3jKpRijlA9CDQqaKTaNKIi+9Yz
fXUXejyuGDo3VzYyW81apnle9RMWKkSSoUi/aPGCWs/nUj8UMScjxINifEaoKLrWUC/ed1/JUlhy
KoAE7yJVt2r8eH3FOBbB9rrKbdekEd1KsXROk6OucPYR7/vKe2fbS62h5DO+r40PonRUel6KmH7g
2rLQH7Dy5tNQRU1hAABFVXeLR1XxBFf4GVJRTSpPmnJMnDcg6ptWeH2QNGqGA8oJpOGsZstpjrhe
lYfB+IRKmJW0FKldg7bMo8wS6mhVO8lf0L5Ye90587nanZxTkeV2VJZmlkH3DZsrnMwMYW+ITQOU
Dw4xiuvxjNxmKOa6Ecze6eS7RuesI8el64zjEHNU24sL4EXpThz2pfpd4sri8EyFcRdipEtoDgYG
GBMouRSVr24/Ny6Vkmmgorvwcj0cQIOJNKKqIMkoYB1F3a72ox+6s4DSEKiBzY6C167QCXliCjyf
yD4aV1VOkoVG/uSLcKFpF0i+QrT35bVi/BuPtZ8Lx4QcHRmKcKSxM2p4HJqzM36oFqV4MY7/A+cF
x0hZgj+1qZEhpCs4eOSgoapCuQ887Uu5L9xxFxTOdd/Ii6cMxrcoKDKbwd4Flz9b2Z4Knimgg3fJ
w+hk95odHXjdmrzzkyWIWmapkMwFFmM+oEsTJCLpmWqY1F515j14bY9OA+uZIaKe7bcWYqmZmkWv
gRWipNZrcrs+JB7S2Db0S+Lb+LO84zq2zfVbQTITGi95IQp4TnFE/19+jdwPvPZF8HOvRV+SfX0B
N/3oCo7x1ZWYCUQfsX5pdy+ox/QDnaEId2hpqE4fzCFx9P4wSERJy7II9picmlN7I1mha9q9V31F
ch7qBLxE1WZQuoJjpq9ppgGPiguuRmZnxcpdXZ4W0OVMvP7dbTNcATETN6GfQI7ouMQKjqvyQhev
lFCaeVW14Ro9b1jMcTfrekBGEcOCwl9z0lHkOKu4t9CiEAX9asSipJZ3eWd9wDpWg6RR2OokR+9Q
ODY1BimIoRWLrqny8mPbW2wFwZxqfTOoXVMAAh0nHpSpXWy2M9UuowaP1wzOgbN5iK7gmANOD+JG
aEdMZDM9TMquary25rz+00/8Fm69QbCXZ6kF7SgIBZHDiCrb1GILTRlWo2m2HNeWlMVg53sWwh9/
tVJsQ+hI4klUBYCa6SnITzWvmWE767waFXOKxckiVHWFdZp92ruDXH6FKHLAY4xiFwdUW/XHnmN9
nLVib86iKndVQ7eYbNwoEP8wHiSeHtam+1uNinEXCxj6+rYDhC49CfVDOnBsgecm2EuyOka5RBoA
aBdovNutH4K/K9olaI/k5lF4g2GchDmLTVZLsIGoBbcvuiccY298Nj+BLPlk+gGKJ3jTx1shxj8k
soDHAuofonYvhuDJa62o5l3/N9NDqzViPERIr8tZjPhJs/7l575UO5oegqwhp8KFa+WMe6jR+v5r
Gy0XPAI+oXzdDhzVEfAQaS+oBgnueQfWdnj4Njz20pwtUR/EFVaNnDtnditveZbuJzBrueAf3+U8
EQGew2X7Qfsq7PSKHiUtngGp0HeDgM3uneIG/QCoJ/7I6/G7EIC9QFdCPC59DivpvAUPj6lLI7bG
/eXgeWqYnJOSZYmKwmVSzQbDm3VHTO6W5RRVT/oH2PHfj4lxHImIYoOO7jVyVn1UvTqxm5d27GeW
6LWPDcgb8TD++a98vM6EHG1QLmamA1MSLkZXWym3+mrzNrayRdaDTIYkLC1dqZf8q+IVTltb5r18
eX3MxAXX5+UQOS6LvVKjomwR1B6AteBW5I6kd9enjGvtjPOolmIYFDoi2Zc82lBGfrQTVCpFjypc
Jz8NeXcdkWd/jAfJlbEJSIBFCrvM6sP9rH4nph+V3nWYjZqedwbIXpy1QgiNjG6qAiWucPbQZ7hJ
vs2ok1vc8iTZdDN/pFb4PSqTdgMBsCBrJVAH4SxFkrX0vICQEz0ZTJwR9OlMZAPz14Wll5WfO4LM
9UuFk6Wof6TVl7rlZKt4Dpi9MSOsaUK0j0fOaOvWsG9TK/JiFNtSgZAktXgJZo6BsDfmNAH10ZQD
rtcfks5N+p9DeTMqHDPcKKJ5v1KMszDNJJfmDCtFVS1kN3blxCFO51LLUI+CE6Juh8eowQkHWFI2
wRDHooXGuwPNVCVGVNB/axVeKzfvjDaYoKPpCmFU6Y1heBFt+qAS3+k3tUONvkGME/3kHtGb49JV
YqJFxES1I7OnJxUkdMmEJaN965THFi1tN0tnoYupg9Ye8VJPmw48jWXqmn67R7yhstVBSdgsUF2f
MM7yUs2+Lt7K4rHU7nvJ+lCkvYJitvXYSKGm0hgErywger9NY0jKfEAwCSa5QmG2tlkmgZi0M86v
y/BaW57buKOfaGVv7oVez0ltbPv+FR6TepBqpRKHGKNaLsRvBhCzxdAQVNEJSxHBVMozFN6KMUFB
2EZlqAYY4FiUYOAuoHX1VJqDMyyHQvoahT+vnwGbnmQ1PmaLSzWJk1wEXCc/Rf1jXN735r1ivFxH
4U4j/RmrJMCUa8qQDrDD3k6TPa1xijzlRvJH1Z1cysTNM/zNoGA1LmaDZ2kbxBnawB2juzf7J8K9
y26GOSsAuo6rEUU61AaIDADqGzWPKv4Iru7S2E125m+8ixlvPIz70OYyUuIWcMr4Y/kyS5/+aoFM
lm1iHuUgiWhEL106JJhB6x17xJnsFknR1MmhAf53O8tk6+UXqRJBgwZEKq6ieRKUQnCF8GgyKv8f
ONKv+1+TFWrXcmmaUgkTuLSumBxT5ZTzqr23o4D/2gREVt7bRBLNjZku2EzCbkLfQe0Hj/I+2Ike
xLH9iltRe90Ewcj+Hs6cGlKoDYYE/vxWd2iVRe5H3yq3REnAbXWfHf7/+jRr72uy3YCakBSRomKA
eXlTd5ey4ESk150feuTej2hSkyWsghE1I0Jml+K8UwunD0xbaxWvIy/qyHkOo17gz8ejyeo9Koky
10ENGxRIehr6szD4Q/FU9OhNEXacHXZ9B4OT/f3Ymhr9ow3NGso+yvi+SlZtN996T/ClA21XzT7x
0vI8i2dcRhDpmRqKMA9dfiqrU2M+dLyeCs6YXhtYV06ww5NUniH7AObwL7XwxeTlhnjfZ2IKNDX3
gpri+4r0NBtutHwoL/S2Y1939HoAgj7oOj3e0d7qZNp56Pyyv0yQK2qI11dnqTwR89YoP3OMgbN1
X8/LFa44mZEAwV6Et/tir3sLaI5je0IiVMOLRsGX7OLhMa6iD6I5NAg95qGV/Uove8YbClKvojf5
6YVwKiu2Tc9AK5SBykGwOLy3daksDCOn04pSXEsy7poxt2rN/9AkvqEwO2oQO0iclkAR/eBMKxJw
ltwUu85dQGvJ309/CGLe8JgNBS2WOZDpGVlJcLaVV/oQxVMt5U70Sqd84N+U/3Cg/BeRfQbIIJFd
FQo1z8MAiXNltxzz10aN/JbfR0l//u/O8A2M2Wwg1YJ8CX1zoApKrT/s4r3g43WSU6qyfffS33CY
EH5C8rDX6O28+N67I1iGkCBF6GQXI9IOuSM7fHrebT/yBskezGFJxiYEJAF3RIqWQ44p8r7PbK+o
bNo26PD9aJgOJhHvBCHnnR+85aF7buUyyjLLY5Na3+Ble/27iOcTUG7LLgqP3cFSrTq22n0DcjLL
OMZcTgeuKTJH8xhKw1KogB/tYq95mRM4xXPvyV7m9s+8OGPTRqAXBuYBGZ1RoON7P9hEGuRgBs83
BpveyDaeiW6QQX8tIKVdqZn/14jM+Iqpb4g09Mi5PWW4oNCCjlZ3w1N0EyLbMT+n4Hu75zgwuqPY
HbceJeMmK33SU6lFuCMe0huoC+4XlB5JaDLh09Zurt8ai3WWplarYTcgWNwb/1To8e0smKo/7mld
PO/2teX/12CMp8wKIuV1TCPT+F4Ijkt6yLULZ/K29twKg01tqOAWJJ2MAQmRVezTnfZMqwL0L73T
n8Bc7oxHbl3F1im6hmQ8pLAYk5HQU5tSDcuoU6ntyEOhijVBFTU6CJxomLcLfpMcJBmUygPYpOgn
e+XlV5mRbkOIeMFLUuP3O+4VhprBFZNku58G3JrBTIBZHTzFax40D+3gdnwmj6M3OuHrzWzeJ27i
QyD9+oLy1pPxoZpeNrK0ALmpQlttaytu3OsImw+p6/VjvAqUDJQxSWjUhQP8lO7K8xTQQpxD0lod
ZvM6HPUY16aS8SjRUo6NrGD1UD4tJreIlZxJ2kUpr36Kt2SMF1FnNc2rABOHpnfbJN/7OKS1g4Fo
qaqX5B95jV5PIuNItMzoUkGA05KCc15/m8SbBOrO4UMseEFySqKdbB7i7O76XPKMg3EoEMsulYVg
LtGZIoh3tcZ5tL3qsAxosr8/bwRTyPpFwqBI/6kdzopxE/z/RQkJJNH/PdIAwTgPLZcriEhgCAto
suowR527c32SeINgA6soDgJZxyCK6bnQ9hJKSeXx6TrGZhC8HgYTSkl5O7VahT1EWxGInXntADXC
Hg1WaK6rrfYYPnMQr56SmDjGMVRdk6GjCxOn1E5zMnFMlgIYthfb/AdMJpxI7vo5CTTGR3RiEHeR
jEmkDrDAk9jr2/35V+kqrxz3qlkDjHERUj7F0BACWF64XXypuYfk1RMLAIxvWLSqGfFHV0uQnBKl
c7Wd+spdN7u0gMR0eNx2vBEx3mFJNKmOVDijbvQN+dTybg9XnSoGxDiCeqiLMDVhDFOzU4o9GMAs
SbWC7gfH6Ohe+aPzBoMO4xAINAC1OMTEzZrVILFGr5bkRBtGSq85897z6DJcQ2N8g65qyE1WQEMa
9j4aRAstpW5cNLdt1vpKz2vs2SAWe+eLXjfB6i6hd20TjSk2cVnZofASF/vM+CrCMBpiGfERDdd2
qXNc+Nb9ZeU42JTH2ExTphQYo0xutMmtx/1Y7GTJH9B8Nuj2/6ABw/GHr+HVapQjiURBUmCLZWPJ
tHlcgfgFssyNPd9SetvGil/4a8nzkK+vqivYvBTUOp8x0Ki0+tky/MqbdsrNfFEvzVfREXd/FW3D
Vhkv0slQMGloJFwg27KoP8NJcQZic3YEZ2f/RhtB1HHQeqCgK5h21iboGJ8rq/XU7zP61GFITva3
mIw3MWZi1CO9Bo52DJX3Xe8Lrrg/qdbsIWeK0t+P5EzXRsq4F1zjtXIWsXZV6gXYC+ah5hUncDwY
q9tWpYLekBwQE+gSpMDKptMkfh54LoVj/KwiUVbV0aLTcyzS78vxsdXuS5lX2ss7LGUm4qj1xRAm
GuKWYf8o9ZWV1bXfCXhQhyjdWC/nOJICu11qbG8o0MjDLktSj2OYvAllIpI0Q8OvIOJHUAaM5hGk
G3eha/z4nu/1f+hFsEcKi/d6xcOkm2W1x5WC5KEg0WOu052mPJcCLu6o+mh5USMPiAlHsqKsodGM
wc16Ap/sxTL0ko3Eioa/i4Bl+kNWI5Ins48jmosQusiVTXsAp+U88fQxN0tKVhtMZgKSyCi7aNIx
cbJPHWPitYlToGDw31JF8xSCqa0snes2wptFxo9EYr00pAHqXH/rZV/sH1v1Pkk5mU3elmOcR2kK
ZdIKQNHGGid4fknwyhiWOc8rcgJiVkEirQIydL8eD3CtdMJD5aovv2q1eEUdHKevMIHJMEuoMqLP
6JVwztpTkvLCbbo5r0Q+CuNB1CFV0CADs0OG+3sAi8jPs2bXDq0W7L4UPq+9lK70NTzGWRhamEkz
jXxGMMeM5ddO8o3+gnuZJZR2Feyu2x3HIhTGTeD1qgtFHbu3Sk5msQuX2yT5wFPLakOxZHfxqBda
TBM2ZfIwxoep/9p2HIPjGQHjGoosLsDPSndPetDKXWJw9s129KtDpFJWN6gqCz0D4+bcIfPTJOdg
0A5zV3/WCEQ8dONW70z3+qL8IUB7w2NsLm1bsVxyrEoG3XlHeGlxKRLcwJsaa3ayHf/54Q+JvDdE
xupUSH6HSQTEKbNDJA1/UMFMKmTeNVYkoAQGrAger+Fn2/jeQBnjm0jdDFOHadWRaxB+RPlhEr5z
pnL7mvSGQX/D6tTQoH81twUGFuL9tFA+9YlsaWpvifNRb29j/SAHp7w55/m9Ej1wsOmksVsZpMFQ
XYCwuQbCrffYQjKTpBa1EEXoMbFouUVqL774HSexK+4ghsvZzJuruAZk7CYR464GIULoxOYwWWBQ
m20UsYy2HKHlrZL72Kpn5HaCcSpoQGTaaSiTPWmV0ZJJ2u6kRI39LpS5EdDWKqx/GGNekimVk9Hg
h9HuBlCS9H58pk8JjSWlluDwDGvLHxgE3JB43BVVvNC8n/hAiEKiCiR0REJ2STO5WcdLBm/ZrgFl
Xs2QTRM0qgyEGSCfmc2A0MyzSOzOeIh4haabbmCFwTZNaE0jl20GjF9yw5Fd+gZinh94SIMbQKdr
bjock91cqLdhsX0TeZyGY1cAUq5sw1dBD5cU1pTY5CLZRWhFB/PHdUTOPLJtE6VR6MtIx6gIX4b8
3AXPYsM5wrcgIMgAgnykqsB9ykR0owoZQVmbQwetXVbcqdYgfVF4FLVbJrcGYQI4cTQ0uTIAEsqf
m8rRGp4j23ImYJcEzyTlwZXZlo+6QcyWLUPoqHc0CpmO2n3lppCQRAdNAcpi7nPHpvmBtR7k9RC7
Blcg476asANpWNuHryUgeMZFQfCgW8Vu9uYTakDsiie8s3lbWyMy/qvGE7IJXXJM4tfJoV3Pua3d
6OCsKdzojvdYtmkWq+ExPkmtAnOcVYDpqBMv7nVobPOE7zYd8npA1GpWp0/aDtmA0+aX32tua7uG
qziGpYVuVoj8Co9RaX+kgWaNSce9whSJMudSD0OZO3Kfzulekir7+qbdNPbV1DHxltzmBujyqWWk
nrTslGF//ftcQ2C2bCAt4qiOABi82V6c13dMR7qhhsDXq+SuErN3iZYJ46B0eJQCWnwPauRL/rM7
xrjyKW43WQgVHM4AN3fzagaZ40PKU5GkDQYoHjQvdYV7aCO75nlEcQlqCm94Kiu8IbJv0WYoZoMM
yV3kqWgfF8RhJ5vsa+ig9/vomDo6FAUszhg5VmIy/kOtOzNFDRkNf6JbwZrP6N65b3a0nTuwmrvk
S/18HZEHyLgPKAjm7VDB8s3lNk6fuvju+vc3n2dXW4t9ex7lZCm7DgBQRaREn4dgZ/oyepCo5M91
LI53MulYV7tYrvp8GugWM+szqoGl7IGbUNmYLoJXPkkCtzX6PVil+lIR6jZKxxC1pV/JILhjZPKe
YumMMxHwGoKlU5y0JC6yFBPWgepScUq/OILD1wYRFKI+Xspr68B6h8YYnEZCYwwiDCh5XZ74IKgA
HD1KwkDQNzPaJifi3lild4iMxU0QBEPRO8Y3CWcoS2albwocX8iDYI4ps9Qmqc4BkcfPiY6++jZ0
Jd4z31bW691AGHMLB0mUlRhTR8CdNLuFN3VW9wwxJuQ5QrtKUX0Qeum36za+5ebfoTJHVaYolWbQ
BaNeifJ2lbZ5U7moVvSKM/d2RJf/mjEyp5Y6ZYUU90CjPcGUGlgeLc3tHdQgHBQezSd14NfAmBNM
L6MIAu2vthjvqMDE6NEOKl4Qw9nDGnN0aXGrKqEK62jJLQTM697jLBFv0piDql2UcFhoNNEp9uvz
hj1/jr6itucALWLnOhjH1Nli0qjJ2jCk3mIAn0Qa/tQ00WqwSNdReG6CvZaXog4lkOZfq0MniVPa
gl0cM4sqLMee8Hgdb3uJVIgyUcEH0MO89+SN1kUS6XEMaqHfKBeBJzhLzfZ3S3v7PmMCIeQqasTp
oWMYzyqxlnq0jQ4vpP71Yfxh2lDqaCoQI9LYikcxDYPWoKdr5yWPv+QjVCf7h+pgv2rQccrntqft
DY7ZrWZW5kQxAFeZvhk9ZiNnWV7n/fd5ewNg1mUm9TAFNY36IMpCOyxRn1RZyNGcyQ/aGduf6lv6
ZhiWvFNxI/iD23tDZlZM6qV4WGqc7dkp24tu4SxHJN5C0IGZPiywsHiMD9sm8gbIbOIebUxyPACw
1HS3TJcdynC8JoAu+5CaL9ftZHsT/xeLjTTDKS9AzYVpDaXzMp6EwM00Dr3NVhy2nkA2skwLaH0L
IcajQcdH83DQ29/pjWo+fuDl+h0Sc8ArSyca7QQr1NraqupLNuGIzP9yypgjPgukLu4qTFkr9E6c
qM7cRK40z+71laEGfcXg2ZCyMYS0WRLA6I07S0fQApeCvTSXivNQx/MUJnOsJ2UKCVKZLg9aYOub
9GDeV8fpTjpESF0HoTV9vj6w7bP2zeQYV1GHWh+PM/CaKZG9rhmGHfrrcbgrTQhpdtnwAj24S/My
gGJ0zjFGjp8yGTcSC0FdRQnAu/hE0ttM5fkpHgDjLQYzrWaosVM/9YvKJHpAJvtIJQ1kqzknZy4F
JMddmIy7IJpQ1zm95lQvI6iKlWclRRmxehvb1VM+2JMfuQhHO0vaX1/H664D++79SdlKYlaaNOFk
xidVeBiE2hIIZ7l4GMwdoY3rMVIphh6JkFAR0XChPYbSzDm9eDCM3yDlUOZ9DJgwuw3jU2jeyTJn
tq7bBWF7OdtAGcOgg10k3V4vjgqXfIMHQP+/uoKiSi5BVxZ1S6DCoqRlA1TnPhPntZXdmaFccs9j
ruZNG/3/CpKQSh+FBpCxXllaYak1qqI+whqxcuqELWo0pFqrJTpzpYv+nq+9n1wEG3TBSL802FPq
M/6zu27a130vYcsca10eKo28Bmn9vqyavTBD3XROnUa8TEnjXUe7voEJ28mZqAgJCb3NdeB0kvvK
1uTSyho7zVsOEm/BGFeRp6ZZmwWmcg7Pk/SVRO4Y/91WYgsdIVSZq+DYRZoC+vXKM5HdQX64Pl9/
uIj+5wQhrwHHyu7SNK0NIQBGtB9d0QXbBjijfMrehKp7tJa71/E4O+v156zgxrGp6oLGtrLw1BU/
46rh3XGof/nzWU9ej+gVgtbkk27QBOo42+1ThKs1FCnv0XZd3FA+8YAzIM6RD4nU9xs3pKqvBmoJ
HCl9FTWZdmNi5YL1q10+fCn8hePIt4NACc9vOkhLRcLylZBAbtSRGnnjTI7kSFb6aTpMLlIHPm/3
blr5GxQb0ypSWE1ExnqVWWtpqa2g/VaOnetGsT2HKxTmaBqVZpkqDShDZi8v+Q1qetG7U79kT7ov
nmhLCwdw0wxXgMwhpehVkw7UDI1PxNcGCAnhxR+0lL3TnsaTfEo9LuTm1WcFyYS6ATSyc0UB5Cth
D8xyeaYEn7oP4kirOPO6hXgLx5hl2Vc6nnAB1xSXzPysGp8G3hsPD4L+f7XT0qCrM0Lf5Yw+szPt
2DWJNSkcB8VbKerwVyBzGg4ko9MWZaI1Kq3VVjzr40EwcewYCuCJpC6QZsfGxaI6VulZ/owySbRO
KD8T+khw3QC3IKFoD3cLYVbknxnIdFrCuR6hva1oX7PoczFnnEFtrc0agAmdp6XV41oCAEHjUW3W
Fhn6ozSpH7nQr3GYUxCijZMei8BJTukTDZmXI9Yp9PN98NLZ8/ED3PPkDU9jA2Wz7vRwGYCnqfO+
mmMX922ec9jaqWsMxhspnVgTBWlM1EEGPjqgfYyoOvbegE7Cyk9Fi0dau/VGRRR0Nqm6JOLVmWUR
TQa9GcQ2TdCTCUHo6aTslMAeP8sXgnKH3MkNC7VJH6kQfofKbK1s7PpRmRO8Nf+jo4C78Iad8CSc
ZY+yNfGK+zZ9/HqMjMkPadYEpoQxjncjVD7Qom+T2/G2dWibsuDwaA62dtgajtkAqPIv6p5OaRTe
mPNF490ReN9nDH+SkREsc3xfTI+JuJN5yut0OtgwZvX72QoYAaX1aTVmCSrEJr9F3YvxVVIVF2Kl
VjSV7nV3xFsctvglQyq1bmuMRvYpewIKxSt3TNA8JnrgYf2klgfl8TokZ/7Y6pc2H8ZeqWF8o3ie
+qdw4ARJWxeB9fwxx22TRFEeZJg/DSzNjfywJJXVR6BBJR84oNZAdKCrA6olZQuBZkwdmPntapAt
qnR0fa54Y2EOWjUm2DxJnjhTcJiq3QI+BlR78rLpvBVh3EGtFiAuNDGQUTkU4ZlLxLB1JK0ninEA
QTeDKqjAipDgVAyQiTx2C8+Ot95sFFFRaRGGpIFp8f1iQPgzGpoYM5WcaB/MslMVi5zqE3XcE7dV
a+uqsUZjll6eTbRQ9ECjips6eBeIYC3+ZAt+A0ZQm0c/t3lXW+MxdpBVpQLKbOCpfrgboYNivzLt
/kPPiArFXaN93e62LeJtNhmLKM04ynM6m7qxWEkDVi7OBZc7IsYmmjImYdMCgYZe+S52jdESbxWf
tnQqKlc9YNupElMCPZamQOr8vXmURdGJbRYDbr6klRcVN2W+WGrwKEjcboptU3zDYq4YeQqejHIC
1ki7FNGqf5b3rRNcVE/maoZuL9QbFmP2fVnP2UydaTq57eR1PNfwhwDlDYCxdC0PmkKoMZjoNDjo
vfUa00vt7Ni4yDrbRgCeCh7R8x9s4w2TtXY1CExS0MV6lbbKPHJLCU4pIRdfN2DzTg1xHwUvq2A2
+a2qtZ60qBMHeL/ensEfodrSTr5N99FO3PFCoc3VeoNij/YlJA3KNQClmI9hD15pXlC+6ZdWAIyZ
Q+OMtAaNfcS72VY8yPykoN/Q7l7f2ARuTmd7pSRwwaBYEv6JLTONkzgXE7ECy+Julh+bPZWlCTy9
eqKNgDG3xnk7WlnhMbFdaYq9IuvA++XlUZ7p5IkbPZl+6Yw7DbRWXFLa7Sl9GyIT7umDZipZUmA3
24NDy/JohWaxK/elU/i8p7etHmACNZr/TKjKPAf0RZGp0gS04jQ56KLehWf6yBcduFkJzrhUxlRG
JSBmHgMJN48JAnKSVdqoO5hw9Z1uRK6gAG/pVMYrarVRTeOApQvO6T2l6cJbCp7HJLuzIzc6c+/2
vPExnlHL4yGuC+A132ebWmbgKDeNm9xQabS/nk3GTY5d3S1NitlUz72L4pdj9838RCz4SB/5QV4h
/rYfebMSxkGmSpgKQVcmeNt+qRbTzlGweT0A+INXfINgIoB0VFFQq2BAxlm2BUuyEAvcLJChBg8z
7+10cziyriHeMFGV9xt9QJwXs9jB378oeH8DDW3oqkgo3aEYtbHSxxLloeVH1BLIq8+XkUYVAf4+
Ikii0VRyuaEhXNPjWqrsoOMFpqLqaQLf2f/guzYNkkiGqdIuDQz1PWCnK0JZlXUC0uKot9WDCkXx
5ljkKP0CTxE/00kH8Ns98g2PTeBWYdQoWQy8+bB4tHbFcKLnxjUsCSRFga09cixmY3w08hYVHfwc
v9f8mFnXQzm4jsGL9G8Evqek5AFKRflqUFvFe+/QmJOg76KxlSSgNS+dYxzIk/4N94t9gcAELsVE
9SMy19+uD3HjNvYOk1nBQQtbVQqAmZmf2mkftadZuk14Pb9bh+oahu1FX9RyzIIFML/qlvEwU1sd
uOTa/XAOPe6bAmfd2J70adLkLs6bGDVOyvd4l3kQzTvIL7SAlL8LNuLwd2OjP2Z1Zy6SIuulAWMz
I9PVCdKtErGnZLLzsLKLTPOur9iGZ3kHx2xyRUd7WIDw1ZGTwyC7gshxXdTRMnvs3fcp/mo4UO2Q
BkjYxuBi/i6P50F7GQNeVTTXHhhv31Sj2TQ9tYdfrCc5SvfwekYJzjK0wfAqErdO6neDYlx/O8la
j8dBGMRLDxJt6hiro/Czc4UDZTeLn6+vEc8k6P9Xc5jKZSKnOuB6vXCKGQ2/wo1ICotkg1WKvNwn
b8UYv0HM2VBnurl0k3hxJJ9NNTnoquxeH9TW+fluEhlfUaGdIx0y7KqJoAl8qOysdJOgtFRo3o//
9OlBVPeZcFhGHvCG218Ds33oojwU+tzQ1fN6POumLtpvquPwypETX/ILr9RToiO5sgd+60aXCpR9
GBXYLc+SN+2Rq7IaKoKdfNM/yRdE5l7mD721/Mh5ep+ba0lkRVVNWZcV1nOlur6khPrjUM3tNg4c
s0/dXmvs62u56URWMIzPEkT0PxjUZMz83JqQZ/Wvf3/zWFl9n3FSnZrUE8hKcXBmoRWoD2N/FqvH
Ks+s6zjbjmQFxHgrJUiKRU4BpFx6Vwe5uwKx7cn9Re3Oa/fZ3NYrMLp4q22dKFpWznRx6jK0mvaZ
CHdNdG6if4Z+f31cW2YgyzrEY9D5Kv2m5dnPWSJrIgywhbaXAZG8zxXUXf4Og506qZEDmRp5Emao
L1CPJBPdkSy8C/yWrcGg8byl6Lohsv0pQoySmbDNYyT6tNJSID6lhRb5EUJLg2bGcppv4a3U5vwh
0lcQD0tEZYu1C1OfBKjLxs6iOGZrhcbOHHnjonuEdRKyCrVV2jqMUmrGxkfRNPJcKRA6nSRv2KN6
tbXKl9nLdsW5PS4/rq/W5iyu0JjVwrVPSjrcAJ2mOo9xjPrwf64DbE7ZCoAx7hKBdTMgReWk1Y1Q
7Fr5FCecDCkPgjmFi1iLe62AxTXhvdDuZgIRvsr7u2EwR29hgkOi1TGMQbvPo13RfG94r2Vbzk3W
NAmyGzIWnyUdz5RRLIQgjR1peGmm76n0NMkvSLhx9ufmiqM+X5Ml3K+IzCyIWePVtjXCGKWNo02U
3EmED7zF4Pe/QTAL0vdaprRFBO+JTg1heJrJTpg+GeKn62uy6aVldG0bhkRQIMA23MVxWwuCnMCd
oQSReoDYX25+9c4GNu8xbtPKVmDMTtG0oWugYoJ5E8/mMoMgp7KIUHJWZ+ssWA+JWR0jnjQTrwkw
AtWdy9wKFagFK9/15Dafc85punkzXIMx6xQqOZ5LRgypnm31LofAOXJb0448ggFDixAHha+XQ94b
DW8mmb2UV4MUVTNg8+UsVY5YPo4xZ7tuGjnRQK0hqXjhYpt4ltwAQeCA7bqY/tCeOt5e3Qxa5RUA
9eKrM1uZB70qK+oPPJrrLJxgPyF3/L+Ul21FjWso5kCoinEacwIXPXj0jWTYUdENPn3+9qq8TRlj
302zEFFIMSIVpMlDbEnEW6Kn6zuWtyyMdSsJ1KGUgs5a6C/5vgg58Q29kvx2dq5WhTHoCvJdS5/g
+3ORWGN2I0UXY56sStylAopDfl4fzR/8z9uUMYZc90pcDBCKwMoE/gIBB/2m/dy55kHckdDipR+2
J88AUQqOCElnaUtGs9bCIUTwUSqeKB4b4Z/rw9k2gP9+n70O6TPpdG0okQEQL4pyCYfD/5F2HTtu
M832iQgwhy2DKGk0OXtDODLnzKe/p21cD91Dq75/vBbAUnVX6gqn5A8062IJuozGIRErmkS+pUuM
NAuI8XBxgeyX0n0DFPLq/gNcrEhwr9YoNOQmlrPY1YrXST1YmEmovfMkNi9iRYIp7Er387YILFUB
F238Pc53QvPp/Pe35eo3ARSM/iQAvy1Xw08CHhvHh1zdxQfdjvYptoHnBHrVZhLj7VIkvuAbBNgd
MKlgh81FA9Luuk58ETs0JW96TCM7cBKyKWBT1FYMctaz6xcls3R4uelrAxxzbOtyBewFYbuzrFtA
jGL8m0LG3LSiK5KcFRWKbir6EnJRLvt5SRxTWLzKcuT0ZRTRFlB+UxVyQS775jtztKLJmdTSUKxZ
M8Fmg7NtDuNl+tiByeLu14Q75VcpFtmpr+TSHEdJMLAm2s0OIYaKLW/cqbv/UJ9it3OOLc7KNmbS
pooKtmS/OaReeZn6whMLu0QU7bEp57w2ULLCGVlpqTFiB6QAt9bdMvbrFtiwxBqt8wot8QMRqpLM
Rdzh4MR0H3U3LfVAob7PGQyonG6yh5CbhrYZ3Uwx4VbZgZ+5kHczEGWnSkkBDQ57wxYkz8JsjFR8
rzNqbJ1g5GdUtJIwoFA2xsKeKF17m5e7mELfJu76p2FcfV9sxt7oRnbXQ+eLdbpHFz9qThRADWVg
f5rEFZ0FRUFpmsEHA0lHVn0/vs7XE1aXlK5wiARCgqlTY7+vqCWFoCRZyq6nsc3u0jCJ66e+z+l9
qwxBMTLxXerbUNgVVFaPPC5O4YUqKXudyVe3M/3pkB9zR7zpX36ufUNFlTguSgg4hQ+DopPlDtT0
VPLKQPYiQdxhPNM9b1dIrrhIYe7KvAtb0FGugfrXYGUOhmA+zWCLjTBSQz0kOc4IxPIUdrMMcppd
ncyjdjHtB1vxjR+JHbtUoZgQCb4wFsJmBr0ERQIQ+4VYFX4XdUTWhYob+Jyy0Fnoi2Zip9ybt8oO
yxud8BGI2qwzLd/pBiIH4sYorphjWinSrKRDr4igiLGl9OkXHrp1FX2ZjslV8MIWK30AQGMVsEoy
FzXEpZzlLZNFTRB2Zj4exIXaGUkYb5kxvWJqlIwp0SxcVdzezd1uNGoHPZ9zRfUpEGrF533MwRAw
eA86Qu83qj9IftkRWK7bCYW3gIcHYZ7VUZ8aZlc1W/c7tCeg7xuRXe0afnU1+Mnxg+XtVfjKIzIL
ljyNSQOa/bH3WNuddaVdRDvLqV9MO3TMLxjmpcCrKEHkTAfgNKRMz3CWwygBL/B1iaksMCUVnLWY
524pLA1cJYd4Xx6LZJcVdpzagTv8nLjRnwPN71OU7qkiKkGZfwYmqRlqUQjKlvgUFF868SGqMM/W
hYSZp4SFr4Zlc6IjqwdCrHdxOrROcj1dWE58YNc2XVXO+KEC6kpWFM6AGHlet3rNdC2+n/Uvqul2
eIKi/agQCFu1mYl40wS+yXpc+mgpWKRUy8fMeii7k2A2LvCg7Mm6R8qKOkxCInmk5jLGmEU8wTTq
M4B4sP3wYsnt5Q4lMjfaqxcw0q9U6YDyaDx0M6aL6rqMQbMB9ED0AszJqwlrbUS3+MRQ0P/N+Ctc
EKJ3S1dkCu6OweSXbPzRjf0hBywKax0bL8w7ShNIBrlIJC3xaGzZM3U8Br6G9hxP8LA6/SkN7NwV
L2RKJahL5MyKNRtKPwKu2pXL1A5TxQ6AlE8cIxPxM28FhTMsnRH0adKAJ9ZNDhDNHeBbO3vEa1/c
Z87wETiltQfl2zTDeTG1isWO0r3YYIcJm2lKnfKr8CjvzH28o3C8CDf3rlnTKttmZO4U2HK2mGCf
+XSvmq/EKW40rv/BFWdIijkd+3IBV8Up8AVb2ceXii/4iiOS+0a3GdIMRQY2p6nyc2+h1WBOiwU9
qvyQm6cqOcwpFcptC8UbDU630iLNNSkDjXp0uxPD0wzc5FlAn9FVuRv3FC7elpxjJhtYtaZsonrL
6VUyLWmWGxMr2ImooFp7IdLd8zdEkeBUqdaWOEi7GV5M+27qX+SPdN5jgOaNB06P2gG73/MGPAgX
+YwFjkicuSbw0d3JYyP0VOWZ4MfkUoKdOS1aWoGcHnS7NDX3lVkTR7YlaCuOeEDfGZcihiFIiIWf
yZg8VB25kwn7Q/HBKY4oKFlTRAvuZbyptcQWyTh3812y5oOL2ReUZRapAIkI803SqQZsoO4qt+PP
9Y+ZT3kJ6tgYx6v43Qy0KjFySJoyXlTDrjUORkhFg+wv80Z7zRL7Dysa6awaGC8BDQntKD8BAx/F
wtEjG1No6GvrVHe5/yf9MTmLIE/LLC0FKC7xaUy9rCKeCpQccCYgKGc1mJg8m+l+So4ltVyb+j6n
/004dBg6xPcb4VqLn5fi7vz5bBYA11fC6b8gSgJwNUAAHcrMq2HpWbc3I7uX7XonHHoqDUowxPco
B5FZZXrKLmS5Eqrnonk8z9BWwLrihwdNQ5vy1OcZ+BlKYOtMR0X11BpDc2GBSveDVFBqs8kPShuW
ZIqyLKmcSMdloFpVCy0diwu13Inm/jw/m2qJBe4y3IsuanyKDyBwraAyAUMuxBXmb0LQX3fFQGjm
5qmtqDAuV4pZyF0Wae0A5ywex8WrDcsOjMd5vquFy6AldGbzxYSmrd88cWcm9ka/9DOoJQfEUpMb
Azd3F6FbXQW8yUF/EV0rddMdlbpiuvjO+qzIcrYgNsx67s0RIaPZHgusn1uK3EVXuT+ZxkVfUy6C
ujnONKTA30oLC+SmbKc1z1n6HI7fzgvHZmS/PknOPAyihE7qGif5/1FwhrZxQFcx2HXllRpm2zYW
qxPkjEXVLbMSKWDJ2uu35hHh4qN53540p/Gpy9rWq98ywmf+Un2Yy4BxZgnuPN/MIRH6vr8dA01p
mLsC0KeJtgTudgxsecxkCe/lQPJD+T6xHDMiwtH3LPxJgrsc08BGYKMDCUxJ2MmEpjSRqLC+l+g/
KXD3ETb6BKg3UDAEYFsfRGGnWV6cOUnnnhe0bVawHEHFJniAJHMaCyT8xRSzSnAi0++V3ZATbnpD
kBknbwQ43ayirpOnDgSEPYsMah+ji6f8ILpAHd+R/e7vnz1/UuMuX0x0S0fLEODQkGuLkWZQb4xb
OIn/MLbC/vifRudPUpwQKEspF0YExsr+c2zOTl4jUyPO9ihRWxopSpwwJJXQNsLAjnC4l42LQjHs
ZsDqYenzeVmg7orPrKXTlJamiNOT7pVrtj0u9IovaABPT6xhVaTKwRuB8B9HyCfYytyo014FPfnW
uF5cBY0EqZ+ehh+im3jIihKyvm0Zfosin1xT0i4eGo2pbXi9RLu2eYjNh/NHSKgTn1UThjlHvhdX
1YqHKXqYE+L7hCjwWbQ+x0TRZOLEilB0CnHx5NFAV3bmyMHhPCcb0+J/Xg5nGUo9HU2lASvKfSRj
XLz3u32JUT5nxtbVg4x9pP2eirk2QI3/JMpZizgyBitYwN+EtDVw0WIg3zuhV0lI0Vs+y2lNpjO7
nVORe0e2Te6bdHCmYzLHMOkTkNak70Z66vvLpPkSDj7ZY0TdIWc49LKRcqlhUi8PtmAVdlhgr0/g
t8sX4grZW/WMieJTaVouSMYysdOsXdOXvRjpwVnB+Jlx2x8+0qD3x+XxmbTaLLNwUKFf+uJkyqFb
nKknhrQI/eKTZ32iob4lMf3Kv4vxlSwQ4TL1fe71n0Tx2DY6TkxBhgRz4RmVJCZskMq9/eV8UcpI
AQH1U5nZ0k4I7PJWuGr2gxMPdodcAIJYu3BIzGlCFlTG+eohYJQzCncyLid9YjAn2HqDgRE20qlf
xDvKshO6xL+dlDgWRyAfIarAKGCO5WUYWQCyptsvX6Jud17KqSvjTIYlxKitsRMtzEMRPwjU/kfq
+5xdiGojCPQRvAzFq5hcWeHt+f9PGVqVswdj1BW5JDMt/Tqgxmozgycg5Z09YeGdiEVpMRknESaI
H01RtLwdYwvCIBazLTWXGL9yq/hep9whQYffnxKGTdjWzACZ5bchPMnzS5fottJTIwPbWoWWftE0
geHA99mbRYOVvWKHO6peh2KfLlcKhZ5CkeD0Jw+7ehiNllke42QCKLbNis+ACr87Lw3bJ/bGCed1
rbCQ1HkEJ5IWPC+tjEErbLCLwv6uU8of52lRLLH/sjIJcyXPpcloBWJyBHbYLg6m+8CiJlP+Eua9
8cRp0Aj8byWVcHTmp8VCH4u2D73Obr+OFkAVMs+6oQK9vwSybxQ5lVJFydSTAhSx0+ZhuGaLK6e7
BttHMZ4v7gdy8dv79CfzfG/0uAi97dBQbCU4SfkWwD0HaS84sZOesM3Cw+Q1mWs/f3Eq335rjLlU
JQLYy6RTkLpteIdC+3nZIC4NJ/ancAyy0gVGCRrjcXIFu9r1qm26+qmC1wLogIEdwvvzJCmuON87
Lk0/TiooBqHWYn+K2tl5GMIpdkpgnydFCIjKg48Dp13PawEXNjoTpiMyF4ADN5XH5iOCOxIJ5rx4
qCJnO4xl1s0kB2dow7/VAMw3Y4FPaLMFbZIXHVONRBemzpL9vlJtrHyo215uICF4J1RmjlephOI+
Yay2XeP/i73KA5FLQmGKVYVTDOPgMksBZ6ZZ/yqHnPHQ4kXRsxA02LQhkEn3qdO6bAkX4ERcrCAh
6FEHx1mOBsurNanqYebb0k/Uxl/a/LoLGiLOpMhwBmNUSxkpPtxPlyFAMlMnbkynNxTvvJyf9yZY
g/mnGExp3dWzCTKLsPiFJR8yI79NukS1+8Dyz9MiWPqZYlyJXCNgcjyqcXKhkN4U82iHlX6fii2h
uuwC3r9pfsvcT81ekVmSSZkFBSyVRWyrAH4z2u9FZ9h6fI2NLXLxv+/mXpt2lU/TT7EcYSsrdLdv
AFRVZw/6MBKGj4nwOZY489AJ2miGHUi0mnTdZZqbBvqXue6cXBMds3k9f0+bMqGjoVtHqITSA2fY
QzkPRrUZkFoMPy9VYy/FVVPv8v77eTKbtmFFhrPmQjo3Q2pCHOoSIW3fXxTpQjymNiVuRYKZ3ZUo
BKOMbuyJkai/CuBEMF4khSppbNruFRHucqaoaacwhv1JSltEl03vD8/6AU4wAkJkvjNuyBwmRZGx
vWLLGMRaGLHQ0GkxXAMcfy9wsy9s9oTNSmTOTDX1UMfIhYF93/VNMIKeUlwHwyt2cVTh/Xlh2I4m
VqfIWfEB2N9aLoOGCWAJA4hhwTfL2A1ApmXrJ9GKG0reeZIUV5whR5IsSHMd91agXJjHxxaLw1uV
SpIxKX6nuiu+ODveKYqYYOuR4MyVUz+xfdMhlnXbnWZbfoCHdf38T1zxqIMj9iqbiQx6eTg6dbTP
+scuevk3GpyBSMZIysoAd9XMO134riz7Ifp2nsT2m/ft3Hjg4NKc8rCVQGO51v3q4RcSXxM481fd
1oFLFgC42CFoEnrFb6BO204dkwBnZ9yLgIbsIlu4shwdG6glr4/sD+abV0xypkOwcr3EFlkIR6be
N3D0AJsW7aClQEcIU2twBmOa86gYRDDW5drBqEw3w1QccXiEoBuckQhESRvzEhfGmhtZ/ybeOof0
wN43GEUgropiiLMWUqBr1hyBWDep3qIHbiFSrfqEeTA481BO2YLRWJBIgytdvQFaVUh1YG269dX1
c7ZBzGtNwf5x2PH6Ik6vhuKoR3dy85wIX4nLIc6L772aMPuyACwISYNrCasAY2+HjOLF5Ji2bGtO
dEu+rymCnImwejCGHVEsKI9yJ95jxs7JHeWq/zpguLi6LXwKCZ64L5MLJ4JIwWalChQV5SnWGyCb
HJuY8PUUDWZAVo5XNIGTqDcjuJpvOuGzKEaORcV62y/PN6kw2dGuiET6vMytBKnoj8Xh1+6/dicd
fwH3kDaPuijONAgpoPWyEiYoOgzZrnhobRZO1K4WeNWT5LEqG3VTlG3nO7M61ZpqpWPmqHaXzIke
lB32pKBx3pg8o8Kbl+VgKJHcvjtNktGvCTQFfva8U2cspQxqOEY8C8zqO8pwTjI/nFe07dP8TYSv
j46hqTaGASKNeF9q33KdeBX+5ejeCHB61Yd9raQZCPSIV7z2s4pG19zvjkvEqgOs7hV51MlJ2w+C
N6KcavWJtCxLDKJCbD022asUZF64fA5mYy/Xd+oAJN5E9BQr2RnDcjRz82DVkx3qi2/otV0O4z+e
MqeG+jCYRprg/yyj9ZDXymfdCr3zF0mxzC56pYS6YiG1GuLFpc4TSlWeHNwBRNSJgqfzdMgL5fRv
SZRxVFjxIMdk5afJHQ79Y7QLdpJfZHZ0x/BrNSImpXhjv694a0pA+KgstWAK02s2j06r51dDAti/
WtydZ4/SB85PJwva15YWx4j1DPtI0dEoaRChAMUN56c1QR+NqmcHCBhstObHp7L1tMk/z8i2q35T
Ac5V96GpN0MEkUvzG7XP/bb4ChAFbxBGT5A1KpYijo2vk8ZtUAH9GjwFqd1jyEGw8z2m0LzKCyNX
dLG4xa0pDAWW6Xn/UPnNIV84zQttVmtmH1NZP6SFYM/tvB9V/XXQxUMRxH7aVk4FzN5Gkgkp2Wgu
QwpFf6PNGZgyKPVeH0B7PjJ8GPOQnoyjiGHIzCHHjNi3zvHJG4966uEKIP2tF96xTXihN452BYR7
IN/UNnWu1FVyhiRT0zGZOrBmjM9SvJs74i1GGWe+kqp3cRtHEfiRrufZrg7Ra4v4DoW7m/DQA8XQ
Ze9n+ulC3hlnRaQReIzZDLr5D+x0wKu2wMtlZ/jmDlMrVIKccN4qb0eKVBsnA8TqYPaK8GnSASib
fD+v49RVcZZEai2prRYQSeRkr0bLIQgC9zyJvwR3b5LO2ZHYWOS5mSEO41F50R1lP+0NpzzNgGH/
YJH9Ta344mraYBGVhSqGg9Dnvp4Ur+sHt6xe2ng5zOFM8EbckcaFJunQTZ0V4PiCXjlFUntQZOEx
CkTKUFF0OGOB9e/yJNSgIyB6fJlcS/4JWC540zGMvOapuiqxBoYaoybcDI9pCDiezNCZJzMi+V4w
TB9bYTyjSN0xpyprFIOcyRBzA/h2LMaLW8O2glcZi3z1mnBohLBr7E+sgoClHsRlQtcgy+l1w25s
iD6cjU7vP2y6xtmHStLEdq5wYGGGSWoTmDFutJNfgwg1VgY3nVZ24wgH+UNPtN8Kxjf35nKi6pUO
16maV2LwvRMP/URklSkl1jhDMQu5JcBFMxfCBhCXfXMRPauYQCy8eV8bVDRAyQNnMzCk1cuhiKuq
veWFNV1KF5Eb+qbsSD7rwI48TCE1lKMkqOp8ZSiI1UnVmJphI3aou2ZlOuP/jkP1h5DwpYa8L/uh
aiDq1vQ8q19nk4osmDc/4+11zlhMlgwUiRBcTDuseEZ/mz7agjc48wtq1Jd6blMA138RDiBHmqZo
AKyYd1WLpRSNCblv3N5jLauYRDzIB8NXvPSeWkWxfUlvxDhJDIe6FiZW51/ao5A+VNWNXhCvBZIh
TvzM0RIMmbXOtF7gF256247oXVgcfZcyiAzj4UMu8v95erf7sWuwg6gSwVN/bE7arsXal/FGw2Bq
7o4X5Nt2Oxx8o8Z5rRhv2yFQwB1btmVcsMne9MTG98X9uP9YTvGNGCeNS690ocjK4XMYOWGR29Wc
23V/c/4EzwuFxrcuAGK6UhNWkNSrmzz6mkxuSk2fMLl6r1ZvjHAuKohjYTByqFXf7sbgYjadTnsq
u+tS+1o1n8+zw+TrHC3G7spTVVYfysuAQ0sO3SE9Nvtf8KiUKv3FYb3xxDuspq2mQAadbiftrJ15
bP3AbUd7ueo8YLk3zry3XGH40PP1jSpnLtC6Y0aA1UG1Ojv2uexm5YVufBLqgvAi2/7+jQ5nKazE
iuMqBR053RvpbT4SQveXAt4bAc5MCPqcZU3HrukEvIgbYGG4HWLb7DNrUKSTUgQ/fOOCoSK00Fkb
RphjT0E37TDtQxwZYfkAa/yn5Il134sha3/Lo58DkqEnJrYBXIObeleguV0iTC2huD//z0rSgWs8
FD1rg2u62rbK/QAI0JKalKcOjnv/ilNVaiWzQVWCXdGaHZHoVxQF9vuKjSYNsjJjjZCZEtmW+RD0
L+ctAnkxnEnItDFsowSXL+yXnbZLkbEWFRuVQQbbpFGQcSQ5zjI0crf0goQjQygbX7EVutF98pzG
KOGWu+qSKuH+JSf4W5V4jPZaMNVsZHKXnXITktf7zC21L/GB7SvCrjWyX5BxcMbGSpx1aLR81EoN
FEvR7wBCLUR2Vl8IAvHoIDnjjEQzaQ0WpP/kbMJ2tSjBAJF+GF9Ys9Z4nbpi5VETI4T74KcJFSsI
WtkCyaA5Sfq3CdNe5ner8IRgp4tXDbXInLKDMmc0kiHOISqQfum+c1k2Cwt9JrQvAP2UzUhlfioR
LoSST5kLK/IlSgC9DpIMLiDex0fjrot23bE8sNH6/H/fOc+C9t/iySOKjVhqKOYTTlQtf7TzUU0/
KfUjoeHbcfsbDc6GRFagdRMTyOCSCUrs5bWtdi4ydfFp8PTdvBfke4ImO6YzSsBPOmbRoCbyDJoT
sJDRp3HEnDBaWm32Wg3vq/8dU/HPY+SsSlUZUZSxDtOqPw7mfSVRiRKKHy60aKVSSENm6dVLthTv
J+52Yg9OfWAJZOWVOD7Ce8mcDanivtIiVs3G8gKtt9k4EVskB6kEGgvgt9DIAzQWel0uRZezKW0a
zGM0Ma/5ovvWTwD45Rk7wTzzuj4AyATJT907zytBki/zaRYa/SsZJEf9eSwfsVjBLoAEfZ4IZUn4
4cfGHIQ6Yzog3rKdjVjW4YWP6YmN5LDcODUARPgAfvixSFoRk52I6RGJDqI/pn5iXEj5HcEVER3w
A5BZUE1lUoCMcs22lvY+ViZ1+2LfuzUmzoRX06Nui6LI2RI5LipD1HFbugaoqAd5eiJYYib9jOHg
UcQWbVLHml1UdDB91oFc7JVjiAlEuvuYFArOagytFjUzi3urF6u386vRx1o1p/6aPWX/adkl09pz
vHFGJCwltCKzwzMsoMDtjQAjBX6ePAXNpRZ/PX+QlFpxFkTSl8mUWRf8pKSHquwumiB0glKmohDC
ufBTj3WlS2PAHsjCXjyyJXjq6/yqfWpPhYdobq9S+4QIAeTLeWI65NrA5haK8rrsX/v89vy5EZrL
l+7aUm1VuYBMFNkuEQHg0r4k8f00EFaPYoMLMyo5jtOR+X2pZAjWhd0KX84z8pei0m+3zw8/ZhYi
bTECidERHekk7VM/P/WHxrcO1KUQwqZyViGyWmMxWpACaoxthjsFo8tDTvRrUETY76unUGIpYpOz
nEKsPIziaMuxl80vHzk0VHIs1TAl2eTh1TqzUvUlWFj1lGHtt4AVzJ61W9YMnFLIxtv2x8CKBd2Q
TSxB4MLbMTPMHG2SbFLlF/jesDc1R/MY8Ii4X6TdeeY2ZW5FjpM5DD2K4WxNiAPbuzj8pmhEuYDk
h9mK1Q3lZrE0iQkCWMDjsI3P6WTnToYp9spOLuYvAaFEmxKxYogTu0kJsGyxAL1IuumFw6icaqo+
QZ0ZJ3Rp1stFEs4wo8IxTfy2JewnxQLnggQlL0MVaWf0xuS2GB615TLUyP11FBec41GrfMGqEEbl
thtstmQ22+VABjE+DVhip33HzOvhvKyRssD5H8OUhViqcXDo5M+fZKdji6QVWzzkp8Wzvqc7Shgo
HrnQdeiMuU2wkM3J6ktrOuUjcVMUR3yWTBfS3mhjEOiPbOyQZTSlO9UuMHaYoFZF5lA3PdGbdPMZ
s0DEnG3A6Cn3y27BMgIbgPEYrvT1+8ELkcEvfGywrvyPpfFXhDk7kWKvVZ4yO8HW6NZXQAV1c0x0
irvCky/0O0JQ2NfeBUUrapzRqGslKSQmmw0QKNhwYHAT+jrSQQhgXZUyUZvUTEBbmrqh64rCaUJd
tVjQkyvMRKGvVfYW7MUQHovPksdAGqkk5HY2YUWO04K0m6ZxSUFOugbABnyw6YYn6Yi2I+DxUI3c
JDVOBaa+DPsuVtkj51fbeOpnF523sLXcO6r+sqlvb6zxgVgsWr00CzI85VLYVnKPTviPSMaKAuce
5xbLlUUs/3ZEJLS8fI/NIo52iTF9hqiZ+dRE7Hb3j4UNaKIuYyEmP7JQDLMVqik4YmOq4udil9wD
uKZ+GeGOZ9SvzAlYfsUjtRx727Cs6LKTXrnNYZC1OB8klu2P7wwMrJqueZqA663vcte4oYYut8UE
EQ7G+hDpvNsabwGE1+gChB1ok2RL41leQX5oPAZV+h/MyeYL4Y0cbzetDk9hgyl4f1xeZCDMsHEG
w5EawC3I/2G1z1/O8zd/vOGMpjpsDDbSZSFlLgFkGHEc6saAgFc9cVdiZTzleza9+IpFzmIK5phE
nYUTFazMNqejVl9Y1IbTTXewosHZySlIWrVj/k0NL0f1XkEZHMX3jIwVNh/gKzqcNBYoIv+6rg4w
3opb+gtWN9xLjuzO+44sB1BccfGVMA9BDJRrFgKbfnCMjyYeq26/6932hiVmTM/8ZIY22aq/6QdW
XHJxlxnkmjlFCE+qX5X4BQi6u2A/usBsxnzwTr07b8woCeH8joF+3U5MQM+IPDHAW8KLAyJHSR0l
52s6dWhHdYCAmOJRwd7TsrdL+fuYkqW8ze7W1dlxbgZL9ZZsVkGIvZFU9N01F4oPkCoyBCI44ssN
8TwsgjlDODLAZ+qPSQdPcDlJ9+evZtORvbHDFxkWGQ3CSgR2Iu1ON57ikGhxYlf7LsBZfZ8zDkHd
duaY4+ot87Lp9styp8jXbfWKhIx9nhOKEmciZLUYxz4FJ6Ve2eOnUb1pADxbDo4uPp6ntF3gXzHF
WQndELWib0Gq+jo7FWL7RnJgmuzqKXrW0b3F2gYrEvmD0Fq+qqA3koU5P3ZVp+JgYTed6iq+hBUD
KSAHqWIXobL89hID++CrVGcsThdjclGajySAHUWCswrpZM2FpkPAJflbMX+N2i9kA8t2Gmh1U5xZ
aKdejsYM4jc6zJ7HnhHa8zWGTRHTLJQ932JIFmWg+GqqZko8lLucaLIe9yCm6jdS9RyoeyBGEVK+
pa8M/B4UJAvbPdl/WIVLcjoqk9QjQ9dMF2X+RS9fzsv2ltVZf59zDW2UxrG8IM8kKHdFZtq58rUO
PmeUP98Mw9Z0uMuvx6QvSzabNh7HH9iMjADXry40IJPL+X9AgqXY4uRALeNJaixERXJ3qpbOjhRf
mW/iYXf+9LYl4O12OOcQiVkeWWw8FlUdO5lPnXSbxfvzNKij45uxNU1Rh5oN0WPzk37EoMqlfNNh
09TipN8an3qJEyzxzdg6BhXr4mfTXvBsAp4nC+18JI5ts5q/kgaN8xJNJyxCVOLcMBkSPWg7lPsA
zwlM9zK2Jzz3WQGEjIK2Yr01Uc5hFEG9jFIN+zO9NAcJ04rGVXwQfP2CXsxEHSLnMDIg8vQ5m3Of
xYfgScUKlY7IDxN2ge/CFpakEBtGoUgfy/pWX9zzUkdx8M4uBGq8TPh+jb2NTWBryQvJw+bbZX0j
nFGIcn3oRjbOOR/LK8ntLyO3eRavWXPMLNojiQG6yZSsW4ao6LJu8K34XWcIQpEBm84sr2LzNI8X
EQVHQZHgbt5I8hwYaxmctvzDmFq7EE5613zEKaz4YH9i5RRE5HXKQgSRJroz1ZuZytNuWs/V97nL
78pRy6cmx+XnF4VwmcKrBclJp9LN1Flx1x+MAEJKdLCRxaKdaAct+57olKnZiqLkFS+cJ8DUqxkq
KXhRL7HpkLVERS5WhzXufxt53dTLFTnOIwAu3tCjEOTE5Tqar8nl7sTV8M31eSiFXargzIzmMtdy
wNFfmgaw4tOn8/r/s3GLD+RX5/auwb6rw6KTQKhzRZQ3JNZWGB5jf+ztzlMx8tbv29AWTTxbA6Ae
ExJOiAbffd9mUd/rBqgH4kHrHo3QGUfipbJJQhEBLYapbox9cAk3SwKqdtHiprLQ78bvRX+SKUjl
TWFYkeDc3JKrTZwJINE0mLQ4DFSNazs0WBHgXBq2M9Z9VAMEU7v/hYAObCzhe4Zev8JDEzqFmEbx
wxm3MFASURZwK5YkXWlN5YbR6J6XO6aO78RuxRFn2tIlUMRIwpF18kmYQltBJ2uR7S39Jgi8KPlA
FkFeUeMMnZJ3UhTJYKjO78f0Qh8uzPiuEL6d54k6Ns7OpZZRFzFDZW7y8UEJXsXSevw3CpyRE9QI
YAwtKACSwa6RCVxS/zwFSls4uzaYc1oaKu5lKV7b5Earv1bD4TwJdgzvrx5rvmRFEhXV5EjM2bhg
rWoM6UpbV5xVV+8ve6xgkeTClUPi5rf5+U2MXymTKq2hpkICt4DG/KB0QmO2+44I3TeNtfJGhDMx
HaYNRzwRWXuFaOuj18efgAxfUoM2FC+cmTHSWNS6BWTC8FJObvTlZjIIY7kdqimGjFKmqeLBy8lw
UzSVGUa4f2E/oHCF2bUvUWGnSIKwSpkqOdQ7ZPuNsKLIybSBesho1Sl0M0IPYu5Fu6h1tKvldvDY
1gUIhuVOr+dF8C8G9Y1NTgbzZBhKqYJBYPkD1clYDy57a7H28A/tUsVquzceeW+uLP2gjRp4NKzr
TvwCVMPz/GxLxm92eCeOJU3jPNS4tQHDB0p4lWSL08b/eGi8s47R7pFqC7gwL0cPvZv7fnT0E0u6
VH7d2drDvzHFOb2hK2KrysFUFavoi3nSsAhzCr+fJ7Ktum8nx2z6KsRGNqYd5QY8JZFwMKYfUtRe
1uni9tJHhnbXMsDucEUpy3QL2NOg1Kb3ZtLZS3Wlm7fnuaHUV+cc3ZwYZV3JOLPWi69QXm/tDKgQ
XwegHX1L9qgGfyg3tpJszl7kphwHfQtFEsXLSf7cWn5KgWBRws0ZCPT3LGXLDESoV45k7TQ9cSKL
MHzsI++d0psccAahFYyp6gsm2+JtnSS2psSO2O7D/gdW5yrJF+KeCJ54EL6pKgolZQYBjSTMzkZO
/z0+Bq7yCdjmTuEtNSsTOeepbjve3zwanJtqETvEiYm70gOsCkgaO2l/1MaXTn9RqJaE7VDojRTn
qvQpLrIoAKlK/ZG1d0JKuHVCbd9Vtc3FCARm8MT8e9g+FultUX1V5pY4MYoN3jqoI9YdJSBjmi56
sbTk6fyNUPrK4+6JlSlpwsjUB80N2Y1ks62kaMAHUKjLYL+p5BjFEGcfSkVAIrsAQwlyswWWeof/
eGKcPRCDIBybBAyVnexUtWEnDUGBaeIZTeVh94ZIKi0pZKqDac/cG/bxoUaZzjicvxrqpDiDoNT9
2AUlTkpp9n14bBvv/PcJCeYB94AP0MnyT8PZabumHb1mGQF+JNts4dx5UoSx4ZeeppM86NECVgTr
8xzudes6pDK9hGnhsfX6atL/j7TraK7cZra/iFUkwbhlukFX0ihN2rBmPB7mnPnr34H8PYuG6Nv2
eKONqti3gcZBo8PpLhuw7cpoB+Wgefn6yWoUp60XJzZnwt/eLWrZ3KUWE+7StjVTxs/ldC6+oRQP
8Tew9HAvtc2RGsThSX3b+xWOma1UAQ0yI28Vjb+Noi5zVOsSrh9MkvqO2iz+/42bEFZNlk08jqU/
xc+8kzA7hMfOczpQwPAZZFTFEyVPQAQz7Vcl4sE5xe5R3hyAUdWpqGwxcZgsARUaiYW1PXJUyE76
2DlaNzvXbZw6ToKT0CGQOVc8nmBJ0sd2rY4DKw/VYAfVWhKuAgXa4gO2MJg85y20yW3HODdn9il7
iWWnPI6oNQKilgfKBaLeK+IzdpRqQ0OTAI/SlSd0+mDeL560T9IBPHtBRR0vwibEOan2OGitqgBi
Gx3sYry9DtMc0UJbHyXD47wO9QFj1L9c30EC123BZahLozPbHipynoXsnB2mQAONL0XTQy6lgB16
rJiqXUE53kGgurx1sDq0R/OwnPCMIaCXMHxbgAyWl3pmcJRXjQrFMdFxDamiZEqEABgxSxkYy7g1
YtrFwi5F3hBna3ek2gb4bAEjZnnVV22FiA5Fwjzf3sXH5vf5BqEbG+4q6t0+ZJk73Mjfqd2ijEIA
jkmZI6PigTvtwGeiZAf9wEeHkEGIveqfrYYifBiqpFb8GTgGxrkMwlOEjCFvR6R2iwIPW/ArQFui
ZiN3wrXD4jPcWsnL9GV0eSdufci+y4/XT9VuTcubZrY46EVDfi/WemiWrPYRYQ9fVqdDw0wQpY0H
o2hvJmb6pZa7tVweFeNjqia1M8cqKA1k104XIp9JHD9bbA9hrW2GCQdPfszHzI29AkCWPUfowwRZ
DCNYJ65DmS0LqJKliqlXPE/Xga4l+ZEnJxW6Xl9jSoaAKFpcSlGfQ0Ykn9fqXKu3o/p0XcT1Q26L
41960xylNeG7uAwgmPhpUTxL3MD/3qu2ZQFFULehslWHDnn0zYjPvRkUxc/QcFV9csuY5ALnS3JN
nIAoY9RH5sC3ZXJNZzxlX+Onwm1SJ8eMgukkH3sqhULpJwCJpPZTumgQiFb4DGT+9aHUlBPC6D+q
3vKVLvZUU1op4OQv6mtqirCSNXoyhYg+tz1qTdP+Xmo0Z57iQKoiv5V+KqV2p4/pzxWqW1JO9AVQ
RiNAjVJjlIo9Q2e7vh3zh6j4b46QLRZBp42JUYQ8CTr+pi2vxBcdOjlQ55qDwK1CeT71fCVOmlgE
bYNWqJu4H1mqHwfDLdPjQPUCUyIEwKizTtXtGCLy9DLOIApH01/57fppJi4B+/X/Gyc/asC2E3Pz
7z9Hd7zxXvLDCyoanfSRtwFQ1xth/K8h+I04Tc9DNnAXoQYP3KLeZNq9nQXDkrqy2ruR9nJdveuP
Qfv1StqIq5Usiir+dG6q32T1i9l+6ofa66vDtFC3G3HAXh+KG1GDXimdyU28aANe9T8fh9Qx5qB4
JbYoJ+JAX39l2CLvShzlSzNlgOEZcXZb9drmex3ejRSXMGWDAmyUM8g1lgQLqMrnrvSY+WQlwfU9
okQI2NAjUR5HKTSpFcORwWWhqk5CFZsSuR1brHUuEBWw7AXbM7m82ws0D7evzeieHDBfvpmOFEDs
FoZu3J132f6OgRqTB1Z1xFWTo/6pADHOek6P7Uv3n3x7WyRVKedYstNXpGhPkhVkVFaR2CKRRUVX
zbXteCit17/L5ue0AMRSI5qJK0Ll/9+cH3OoizHncVqUnbLq3FNFjdT3uY6b79sRY/HCD0yjjZjH
hyQv9TghjqRY0GzYGsrQufPV9pmrDp+jyLjoc+bnmvJ8/chQuoguxFxIZo06D7debnr7kxlSYMav
livegsiPYqYLhpZYEMBtVwWdR/7UHsN75teu7ZGNYQR0iuMOVN3Sk5qHFLRDdcepX7pgdSNXu6EZ
WAhLFtlQpqkC8y+DqLT/HIbHeb03KcjcNQNNNhUNP1xWxSJ6TVPsqOLjgif7KasHJ+rPho7m6fvr
NrCryUYM/xkbe84wwFOO+Hj7Bj0I8ehKU+lIVAydEiIYWlNPjRUr4Dwdut6J8psixThnqoBx1yfY
aCLcMRpGt2J6DTQJ+wHNAD/64SOIVj14o27WBUl1ur5wu4dnI064b6RBTzWNj4LXMFyjT59kasge
sWiijWljaU8aZ/k3y/t8/FgNB5sa5EaJ4Cdqs/mLUVRJtEBEgbLS0dOaz3ZKPFd3Xae3ZRIpdnJF
SquKD3Iem9MM32zSJkev76YIc60aqrx0/y2+kSY8XBXdRoZdh0IIZFoHzVduJL/4bDzxUo+SjIXt
ewMbcdxGNuunF+bcVIxvUez0XoPRJLkXe6OTt45925z4g4GKv+172huZfE83MpNQzbSa48Ly0P1s
T3UQe7abVU524s1/NE8eKVBACCZhuEvNd1Cr3fYStYjV8k7zxEXYwYq98hz9Uk+PutFRwAtLnYwm
1YEXZutl0o8cc9I1gqybQAsmoEXYJ4zlfOvqDMl3o3c1TF4eyx+mgsV8ZuTMDgIuRAKeOWwUA+Mk
gE4NxtuOyU0IULqOSK+v03fX7duyib3eVl3rPZKJ3DnlrmJyro9/1LJQeSNCGZF9Z1BBkL3GfPH6
z4v5ouoHQpPdaMpGE+5YbIzcaEvDig1oUvxcXP1zjHPVH+XT7JbgVi1QwUvI23UdNvIE3CgtzEit
+fSRbsj8cbrDfNvY/AwqprE4FPU9y77rKeYKetfFUsvI/7/RcqnURmF8MoJcX+z0JGeEjRPwLrZg
mRGTk5RvUxohSDN/THOMuhqIRwMlRICH1CrM1JY4wE83tuLG2ZPMiO3hn7hm1wIcdLHKNLWHCBnJ
0Fm/nervbR46fbwQr2FKFwEU6mEdGoXPsppLBk1SHyFEVOdU1EGl5Ai+w4RxZyBKfD2ovDUXRRIq
SL/74/CZjz9KneJ+1Dz9x3Vro+BBbMfSWniZHZ9pJZ95lggc/v+DByrHQagndmLZk6GEM58cVPSX
Uj+o06cie7iuDGESYh9Wp6/ooK1h2kb9Qx5uMdbUYV3pmFREkFJFAIYGLYZyz1UxQh+PMseu7xrl
5b/pIsCAbvWI5ZbQZS5AMjZfwtZ2Cuk+rwg51E0utl4lStcNoQ6zY+Bp7U/sWLi2q94br0PU/oHn
sL94GsZeoDAag5WFxWszGEI+YfGWB0t3+lNzxjCCD9JH3oYx304Y60RHBv/Gyt+ECqtpzWXeFpzp
Tj7w4lue+LIP2jHyfoVNTcUz7P+149pv0NvWq6JferA6yjMKbKv1qM2VN9UrdRdSqygArD2rYWlH
WEWMPv5pnIccK6kc4Y49dxWKIEEG8pX2wPgqvYfcN+UEyFWisM0iG8oV42XtHwcK0qnvC0hrsFId
ej6xPFtAIFS0fllRCZL9mprNBgkoW8dVORYzFi5aT9o5OypOdWCP7HbCNCCn8xTEBsByS9af/M0x
+/+1M8QE5ZqlcbXyyU3KEyehLfy2dzT2Pzpk9RgFCUmHvA+HbyKFh9wctVoZ8mnp0U/pafIxQgKh
apRUqCcUEH1cMP0xyDy7Jq7L/VTsnytsiLnIeYqaSOUrbNyO3uLXQe5VL9ZzdQkdnmqOvIIc/7Ef
D93IFEDFSlsDM54gMz1Vd6qfBoguZc6Emu0s+LX5yG+H3BDTlGurtF3JJy/1vw3dhT8pI9/ySjAd
SYH5sPr94ZfK9Db6CbAySJo+23w6Yqoql7pNAiwwsW/c8P/+cBuygChanSThzPlo5+kp6z5Oi3yI
mvu1esyS52J90qXT9Qvub57lb+YpoAlmPaTS60Q4+QF0XtFRwc3TOybYB185r8iYOX8eXFNQQJe0
TqRwWF8hE43gKKXDLXDbeXw2feRJz9e1o86eADP9OMp9wl2EME9QGgiqvukDUsGHuiGTzNevAjBg
/fXKaZsOZF4WROWKNw6uhlG5qInPkCRSDmsb9Pj7k7n9gXwf7VaTvBmlmKY0l3hJmAKLMaoP0nzJ
8k8VxgeOl0wBZXL9rW5ul4waCUkpyzd5c7/GyBhpawdlR0Q3yvI2sRZ0S/xH03wF842UXgmXcE6A
nNPZOHBWL6Rij8WJoXijPPxSaeJmGQXfpC0xrnngDpFePU99YPcYhzMT5khdP2Kyssu1emElhMQw
hYuKcY9xgAk/lWPcg7OCU8z51w8A4XJhjvNfd2rQwt5UW1jHdOaldcrRvMPwZlQ1UXEHUjcBSJYw
W+Wswm5Jx2rx4w8aZmwjdP1b1iIB1yPRTLIscqi4AiXvxkS0QwxiCcBxbzth7co+Zrp5xilXHdnv
Dq8wVrup5K/fVAcM/URBwnU3yVAEbCnSpTYWji1ZdZcqd60pE1cBtaJiQrOTu7hPDEiwXsz7EJPW
Kte+UzD5B1PLVS8+V9QZIOBSzGeaKJytUz7aDVn1kzU+xq3lGXHtrtSIVWLtxGzmlMppPVYQFNXx
hxKlMG22vFy3fEqE4ItEqaHlIElAnLKqUcSEIHDm/TcJ/Bds4Ekf53EO+TzLtPscyoEuE/hHmLeY
ZSoXe6wHDeaNd65XWscoucyZW9UPRvKyxoSwv/EDTN0yVFk3bLGrb0GHyx/9xJU/+CzgJe7mnX77
R9Hvr52dN2HC/VGYlVXlvEmgjQ9reZdSHUH799Pb94XNH1rQj8c6ODliNbvo5YOpr5dQoUJS+yb2
JkUwAKlHu46MRC04dCR0UnxKNap+kZLA9dyYGGNSDuYpnsu8KEH+o3MjH0Vlj8mF82n3tyZzdO+6
UVMrJ9wXaPvtE5mzmeRFMI/InlmeOvx+XQallXBTyMMyjCGvA2jM8G6O41NtjhR2cgt6fze87Y3g
ZuqDVSDugZWzVVc7Mw9UQK5yFyUY96kitGH511Wilk24DMqwxJzFBctmdr5WXqTFVxIimEusmtjF
Nymr1C+YhO0ube9Vve7pOhX8pEQIT9WwRqxr5cdmml506y6RCeOivi8c+2Xuy3kquHGV97WGoDpx
JRO7IDbqLaOdyNOI70c6En2N3y29W1lkoRFhWyZXc3Mq9bHvlpnvRPt58MMzj9X1ztw6ivtPhmFR
SvH/b6RpPJhlKZA2ZD91LXYSBWEtqqXqb57uf54XUzj3dVnbDQjUcdlwQtRmbrwENXQtG0+zMZ71
eQjQWOBVcue1Vu5NLAquHyDKNARMyEK2riqvEDASJWjX4tyhQ/+6iL8JOr3pKGCCXI9LyRbIGHRn
tkHcmx3R2/LiKI+G0zF39pkfH+Uj5ae+U00FT7DMmA6iPV2zLMFcamvQ5DjVQ9fQ7OM6YA46pkcR
qr0zSUGGYCQNqzp5LCFjOKtn3i1fuJoXPYcO7+Ki3vCUQoKthGE1d4oOYbl1ipKPckrUvXCw/At2
C8oItiC1zVjVEr6vIkzMjtaJHdAfQTbnvDtYghjBHHKlHJKVaaEbY77hsoyY83K2O0IXSohwMSRD
hYYIDUJQJng/V+FJNiw/rgrCAPiSX1kysWUrrKTBbkYsWbTersMn0GDaxVmtvOtmRmyM2KqVNRMz
6hZSFq1/NDAEvBqjO0MyvUgzkCHRLg1GTzV283xdLKUcN/4NAqqoNrDQuhyieuixiBMn62M/RdFd
axGryA3r/Soapo3CLpupmrBZaCpl9ZrIoVtbOfJVHabTv8TpsWO936n+ryj1pywx47c0q9zVDLKS
4ucMTrdOjZ1xfJyp7v/9w/omR7jTm3KY2qyHHNW4WZKLTY3hef9weD1GbwKE3THGNiq7GQLiU34y
g/U4OprXIMz8T1rK372JBGGCY5+maTnMBhe2PNm56g9gMACbCoaAuFn8LafeEYRB6HxxN5bXjz0o
fSyIk6zfwlR3ijp313BwQz0P1JSK2e9jxdtK8v9vpK1xXBSYnBO6dvVQYp7rUjqNdrxudrsyFGST
TU3G2ESxqFxfk4lNCQvdsr7N7JtRl52VIsDaXbWNDAFYi1Bpi96CjEizHK3AUerRd8OOjfYj7qgz
uwsOiinbNgOjCRPpF3PkOTJJrSHMGJ2INZ6Ggoo0cvtsIE7s/tK9SRKMYTFr2RqyhtvenYK5neG5
j6gHH7ffdwi00UYwgSixhrg1oY36wKsPuoNdOOEluoCjAQSW3nSMKUboXa1UZpuKalu6LHbCznUy
V3ZZwjvpvq/lqS5/n3viDtyHiI0M4dSCUb3RihThKu1QPC6Tx8eo2wuoJ1ZUnXrjy7/O03CU2MgT
dqrSljE1E+ikGI9J93n51xlS4fvCLoGJNTTGGPrIuvRsTtaHYaUomt8H/wQZgpM1a4OOURpcBzBU
pXXvIl/vWuH6VNeR04xLMBn2Y6xK7VHRl7vWbn7MMaKsJVXqSv4QwRsbwkiZmxzKYvzv3XRXIGiN
zkAXY09VRzvmLvW8ogxSQA8ptGupTLlBLqdIdzL7tqSCHGz3UtwYiHDR49qd666HjGgaNfbFqKMy
9vR07rN7hutSPg91FdXOYKRhd8dWY53ctqmHh65sq+g+wUSAzgmBpdVBauL2McsWeYXjs9RnhNZK
r5lqo3DNohgnR17KFDRwWdK0pZM09oxg/zRJL5aFh4FTF1W2HruhSr5MJWaWOxJGq9zGem/c9GEe
aU9mqmtupOpVg9DCCDytmwopciUpin9bkfZqcLgWQKSDoi2RjA3NvOtc1YC30r6P03tZvTAS3rgv
8A7e+NXzPxnC3o6zvpp6BxnqYQQK5CiQXSNnQO99EZgfqCjjviW9SRN2uQST+qrJXej2kRf3N1X8
OMpEUGb39nlTSORaS9JlVGajDd1Vs3zZtI5gInKM+iwPIeGb/s05/FMbMUCbZFoaGgW0MW7LE2pN
Du339ohIIN5G/YGhpdO/7insn5E3eYJfVxlq1lkh5NVr+yiZCD7Hn65LIPbHEK6FXjG0BCMQ4O8s
td9WimcvluFYdagSa0cJEu6Dee001MvA7OS0+hFp802pJE/ZUgb/TR/+Mzb+m1oBJV/1mc3btkQV
33ibRol7Xcj+ZYqiShNNYLKsiJVbWdGZphlBGXbPx2srx/JT70yfBw+tO4c+/ZWl20gTlq5CeLZc
DKD/rI9odUDjfCOVjt5Hh+tq7R6kjRxh7cZ21Kq0h+OzlK3XoR9AAjlR9pQv3nU5u1a9kSNcq1U6
xVYrQ461HiPlxp5O17/PMeUdwm2+L9yWidrMc6xhvZYzH3DHYxd8YCjVZLuPBhs5ApKyUi/beIAV
aLfmE88NcgLqFJQGr6yS6S01h41/75peApZWtiTHVYt1a4pcvwcDwWHRQNBcZqkTR6YnszY6DD0B
ENc3C9b+1wOVVZURmlxJU8+eVguNo1lCeNyUCOF53C6mURQVRFhsBM1S7rDfrxsEJUCA0Xky1aXk
BhdmT3X/zSqP17+/i20aRoWgG03RmbhGrArRbt0VeJWYx9y8VarFWYyH6zL2MWcjRFglpbf7oZwh
RD3EH5CHPiSoTbUPOkjjwA1NwCg/Iu9MbSNMWLFyCFlhMQhLzMmzjMVVLelSVKOfN8y1MPSMUG53
hzbyhGtoUVmfgTEejs9nqfUnnxfDFrflTffZrt3q0mE+PfVAIReU/6bNVVGmibJoXCYKRzEkFyPW
TvURxKOgQJc8yg/axdaNgu+wVRlL8CPiJk/TZ123AkVqnT7PELJbfWIx+WJd2zwBX4tsCtseYyrc
JHZBHoXJeCOGW+EBiyIQ9EUfKC/lfVCfu60b5QTAtRSrnxX+fp1c6V71E7+4tVvkY1aXTxyeMPcs
Q2EZVbBP2YwAv2EKHtIyg5p6rzhm+5gMBC5Rx1rA2yUxm07SIGCwI3eoPyCx4BXat+u7RWgh1qyZ
vdaoaQ4hGfokx/ai68RRJixPrE3rNQS/ixKWlyJeNwz912lCpLNOPKOjgmeULgJqxGE26iqDqF65
63L03I0fry8WpYsAEyVCT0bb8B2pf5uHh8x0DfUpsSk/n9h4kT5DBVtr0XD0S+vbygaL+INBkQNT
6COWoYV6aq2ZBRnJgizYcBiPcXlkt/aBd2KaP9B1d33pqL3hS7tBu5C1Q71yM2DWN7Z+SWfi+69R
yyuoI0Y1I3VsTDAmwut64C9LPiLTOqPO2rW8EPWX0q31mQ9fZISzt+sUvWGPWIBWrklklAvENst9
oyEIEzkr+51pka/Pq2NpFMUPZRsCKPRziVn1K/ZNLe+GzLOix7oilpKwcrHmbGwSy+glqBSl9sFc
NbeYDL+OTJDxVUS2nhIlOBVSY0Vo9IQ2kYJK+OrLND2vRRTUVNSB8CfEYrMMgXBtSCCnxUvGN7Q4
QVNp65t6aF06Q3vRjIS4BQl7F8k0Blvr1zmGxEYbPM0ovHRe/qMI/hM2R2qM8k4zIlx7iX0nT75B
DX/Yf2C82bZYfWayPjeiDobQgxYC74vx2C+e5jQX1eNDrEuXKj4kJQoooYehlM5gD0KpqnpOjity
2KPb+kvwx3BCCpSIw6QKjgNmVmK+mgxxmiG7Y41CRxQD5M/Xke99XcVf3RORZmOek4TNfzh6zbc6
KA7mS3VSncyL7inGbUohAR2GTG+mgrteUWa763DWlNVjs3ddIf6RK0grMh+AIl+fTA5BfQn6DuPD
EqUOy3uXlZ4lv8x90JFje963svx1DZkAFFVoTiyMIDMDv6/tlKdXNw8975jCGCrO6PNcI01WS5xi
kR6hkhTWjwbEslb17X4JeikmTvEuBOqKptuyBcIiJvgUYxJOdiVnoVtVZetXzVA5SsQsX5uj1e2r
JSZ2b9dENvK4yhvUANmYolYa5CXVeqstiz+hkUUqyfuYO1vvrGQjh/+OjRxZ6VGMMqQ8VvnHCCHb
H8/ovkBTF12OQikl4MaC5W2XGQe5GHHFq4uz6ujyCKlE2a45bHQS8MLM5zFUeqxdJyUXRQkdM9cf
rh8uSoTwqhjDaZoKLsKaIh8vXtdmRLyaWisBIwo2tqGc8bUC7X/3IVFdRQ6uK7GLEG/rJDIdpCjf
qXvu7JlgYGLKk4lBgqHu2Bj3hjCLkllBTTXrvyf74AixkSkgRGZncWpwtcaABe2XzJd841l9Grz4
ODwlge2Rrtj+u3MjUnhvdPKUl7mCvYpi8OmPn1nAyX1RE2h7XZB+NA+89irx1Mfrq0tsoCYghr0i
t76YEItCHLdbTAcT6g/xQniBhCFqAk5kepKxSIcUJX2R0Ngf/1pKeLN8AkIYmD+aSzF2rPMXH3OI
A+2DfIKzFKRn47EirJ5SR0CIrre7IefCMnRe2gmGz5HcgLtPgY0+AjpkQ6JWOsOKSYr2kjW9t0zm
Eb0b9y3L0GivoDSBHepY8pjduUr40oWZt0Tyqc1UXzNTz1RqDU0sza1klYfrJvO+B0g4HQKs2KmR
alEN9aNidUf5sQof9eJH294pxaWQ7/X5wCqqH46yUwFoBvi/2TxiPdSs/n3NmvvGHA4FUtiEbsRN
I5ZRSWuVFXMC3Vpv9hQv90JPOyUnnlC0vYKwI0IpkTyhzQZbzSMIY7N1QXutZ6XWKbRq7z8qJWCL
VCtDg9locE3lAyZGoYdQRg/Li/2Vj+BbvlMFqoQXIpbQWIqaV8qE2zqMEBfMHhZMzjTRnBn1zn9U
TMAVY8rT2OAHsUa57YUHHsZz/G3A2MzCi31KL+JMipwKg6SoUV5zGwRNf6L6saSBZDooDZwEuXhZ
RuKgUesowIwUqWlrqtCutL4104ut+FKsuUtOeAn7D6U3rBEz9VFio3qwgV7Vz9Eb7pBl8pb7DhlA
xc8C/cu/Jqn9K3zoAnxEStfGpgFxeVk7Uufr3e+zSoQ790NSG50EvGjVvNHtFGvHJ4OCjtCtbjNE
cTl1ZxLERKkDsVFi1j4LrdJqXw1Dl908DJ2qnYOofV5W4ramtkpM2qupkhb1irXrPR7nT/yoglaG
Ix0adP2Hd9Q9xK+ZK463ODVtAKNQL02Ql1ov0Zg6a3NbD8thDJ+sjoJ44lYV0/dWGkYyRsAhfR99
AznysgbX0WIfbTGyUcc0VYxUFZy6orJBHDsilYqAsa9VpSepizeRAwf21XgTI4Ctos+5oVmIpKzx
Cx6yjfn9uhrU9wWPrWpta8JQWKQKwHoqf5EMIoy272+//X4BUy0mF4lu4vtRX3ut+VB0j3L4Y2Sy
O1RfDHY0ws/XFdoViMpRw5QVcGAywdWZOjCQGBXexWkk+RPeqWaQDk5rf6rDm2IpXS15vi5w97hu
BAoANCxsVEYN2JBULCiku1nvAx1VgxSt567BmZatGZZpW7YpKDZafZO3/Qhcrdmlrg13aptbK/2l
R/hGjKBOG6WIOGoQI2dPWvltzo5W/isAtxEhoGk5YOiDUUKE2kgOs1rHKqfAmo0PZtWerm/OPnJb
KsMMT52ZKBz761u/NCu1j+UFnu/N4EfH7hB65U124ld64lFX+u4WbYQJV2wcjSEGrMp46EXVuemU
r+DU+2ipKbF+uzC6ESNYgtIZ4cAUVGLn6VfYQBSddb102vVrav+8vnyUQoIxyOGSYCY2FFIkb8w+
G7HH+uqX3K6NOoI59IhUxJoJdaLllXozeii//8Ye2Bne5JEagrF/571JE13yvFUntowwCF4Ck/jr
9+RWuSsuKygw5aP+XFB98sQSil75YE8MkIQlrNFVyF6G5MVmT/9pl0RKM6VPBkVRoVJofWL9uQm/
Ynz0fxMhXBNyV1am3XAtlNgZWndlX5Pxl7yszdYIdwUrDCReawhZzpMPZDgW4NSYgvjISbjItxn/
ye+ckY00ARlSS5HyfuaG8NB7ORJwPmd+Ni4T5jVgBIt8JNku+F19TaIAD7XV9E1sw9Cl4xrwNrj6
psMMqcjlWETF23cvdoRtkXqXFU0WJ92FHXop8MhFaZx5bJSbxThct4j9qNZGgOCZWCb6ITV1QrDu
p4Lokqp70l15ww6WEzpNYFaIpVKHl9JJsMLB6vtVWiGyU77IEkZExD8IpfaN4m3VBBO0zaIdxgES
FBDdtSiRq9xlcqcPS8BnLVmPWvRr6PcmUTBDq7XSrDO4Tr4SRDfKTa/4f8iTj1kSUJOE/wb/3uQJ
RshKLTQwX5E3RPHHe3VQZFeJwGo2eXzuUPz7RBU1/s0d/CZSuK9ss5onPYIpxqc1kP08CD3r2b7V
gvYQkSFIUppwZxmdNlVtDAUtTCZ8qFHlMx/zT8jEcNrA+kCdasomhdvLUIbekri4xLjJqpe8Jhxo
vh/vQePPxXvXO7mkyahb+P5oJE4D5qsJQ3jjHqMdifARJUh40CDCklTjK2BkqVfWJzPuPQ2NZCEh
Zz/p+AYcYk+P0ltaONYwBw6DnDgpvFQXBhCMyCE5lDGI5cj1YK+FnEOWbpw09ZCCosREX155mZbW
Ma1gkpgzfjXGxWkTwkvbvfhtWzfQsKDaYLH8q+dpRslY9+0Af10+NSUaMKIbU6JeufsovJEiHGeN
dXI7DJCSXmRwKHGWoeoF5H1gbEpveD6LmtpGqSUc5jaMCylZIZBV97F+X6iXPPvtV1B4o5RwhNFw
kqpW1+PRey+fw0MZWB/QxMCr5tSgP1ipSxV18kP67pBtBAqH2BzbXM24Uss5OuJRirroGOWA/5re
lseq3sSIZ3kpmJk2EloK+vZkstPcBoV2ItZu18nYyBCOsWU0Zp3FUCW+/PHgAeuHb9+C0esfJKH3
b5ONNMEJ0PomtDID0vSnNRifFQe5Ar9tERnjbNu5S1HmERslnmc5inuzi/F0HAM+EHY8DsE/ab7f
T0ps9BL8gHgoir4cYYEpS5xp+DHWx0495nJQzXAN03tLMRCEdq/vHXG0bAExiqSps2rEYs76o5Iq
Tr6cSO6hfUTcaCYAxmA1xhpxwOD2wVsdQbl2WMGnyMHilx7EG2ECWHR2q7EmhTC1OAzZXZKC7ujx
+qLt3r8bEQJWSHalLDNftCG+7dubZvy3k+OEMytAQzZVVlybsIRIOWTjrV0H138/sSHv2giM1ozG
iAvg1yHfkDQJjEvvy17lxRlYywkrIwUKCKFkRqJX4HMGcdsc9Ji4lvhy6tS5g7QU+DioMc57Vs1k
Q2MaQnK6LdK2saRATxPvcytQhIPiqRjkQ8Qe7aa7mWxbJuRomiqOIc4MFpuDzGNj1eogg+KAXOk4
gNtPrRQ3THsvmetAWeRgiIobA1wXCdjFK2u+C3PDjUbrgm4yYl/5ORKvlM1PErFel8110lv4bUs4
It6dOon1U1crJ14IP2PXn9pKEvazz0NFt1Yo3zM3Og6IcIVBpjqrjzFmNK3h3gtpK01AfGstNU2q
IQ1kGqMHdIwx1EPyl3vNxqxx6yYKqMt574RvJfJftC3XGbsiy3NIXMI7qznpVJE+9X0B6yNZaSx0
eKFoYXo00stM8WruHgCVGaj0QSO7KWZZ4jHVO30KgVAyfJdDA+bff02NBZBiGxHCpswluOabDiJ0
dXwxzOJ2JSlkd1dpI0LYBbNQl8VauAjlok7HMnogcJBaJmEbJq3HfOgQAvg0XDSV35t3nc65yvEy
Lf3sHm0StaMnHiF295xu9BIu3VSui1DvJeSJUKuHLL3kcB670GsLx35Zzzw8g5vxw8yc64L3PJnt
lvHftbFqXSnCWQLRnKskqas3t2UYOfp4qPrR6YEYQ/htpNh+KFWF2zgvZFkLFYi0rLthOLH0nvWX
mX26rhglRbiQY22Ik7yElEy+bfSzNT909rfYpvZtF4c2+ybcy0q6TAUrbbgWXzu/xjQjBJxc6aMG
15MnmqmWRr427+D8TZzIb2dP0oSLDGaSYeqwvmTOBw3Mndl4iMGlf30BiYNgCniud10mS2icc0P5
uUEw3ECTUHv4FRm4j2VdATKJE+/YsppjvkAdVt6X+X1f/OzYy3URu34GU/+UIRbjrmPX6JEFGeGM
Pg7Of173jgVyyOaE0U+BQswL23cCNvKEdevSDPSwZQQCtXPvxR+mQ+olL91t7JmP81kNplPr2hrp
4u6f4zctBehV7Rrd9Dq0rLPJszUktSPMkZWk5zpWfYklT2PUXHRZJjZw3x7fxApw3PRrMQ/8lMWr
4soY7WCxD1V7u6DuuaHIoPah/02WgMxZP+mJAuN3a/MUpoc6OxGWsg8ZbwIEDI6YWaB/M+bM/Aao
up+/B6sT+b3zf6Rd2XLduK79IlVJokRJr5r24Hl28qKK7UTzPOvr76L73LZM62yeJJ2qfnGV1gYJ
gCAILGR2mIP4rnPyKzGltgiU/X3lgOeuDoNBw8bVHXUl7aqWMpuWF8J6qW1z/hCO7eQKR+7KhWQm
dirufpTdSzNI9tL5p1dQhMH53EDtWkuqsEM0j+2MXrXIfQYiNWAf+eoCPwThPC4oZfK2UQFC1BBP
tmivHh9pvyf9j0T5PvTfTov03p50Ao6v1MX8wjFNCPaHDcOY3O6+vikiu7wt/GmfvEjf2wOGbP0M
UnT5WvcCbGa0p7A5VzJTE5QSPURt3BpKCBqDdKfssh/s2VgSPtUINFHjXEjYWslIG6BJmElNAj80
Dn18q0d7gVTsV5+SivMZKokVTCUCDugl2duG5GVn8vM/1W1/8vy0cv58ja7cxmbeM+uqovOhfuwK
QVpc4JP4d33ShkOZdrCqikx3ZmV5USI6IzeTQGsZOA9BcmWewxEydOq5Pqh2J3e2Uvzqwv0wPS3j
vsnuCt0SnP6bGd01KucvdEmlSYPiFXAnqJET7Hq8QZluXTjgcDXtaJ8cM0cR9adudrGsUTkPMvZ5
18Yz08F9brjFvYb2xMjX3GK2S9Vm3LGyLR4WtJk/XMNyPiWSLSWWG3j+/kgwRfG96LI4K8+HX+8D
PlxRGCdaXf75f1yIGoDxC5exI9hxd6mndHZ0150NjoH+0rpyxSN/BUf1lwqASJPaWAUkXQ6R+Uis
EX3ZD+AscNLuTmDiAsfFlwLEyWTKEYu5dHsE+W+Blq7YoXZ6nR0tIdPqdubhI+LiS3PHMKkjXCmQ
C+iReSj87qwN3QmtNKydNRud08IJDjme7rAx5ZEszDDQ85dUhzIb7EoVLaAIhP19dVonSa8afQOR
5qOhOnD+k1u4056+GYvdHVktsP6QCgdhiFA5TyPVc6AHKURrJS8eLhr8XxekiQQOky/LVaqU0LCH
ZmTWQ9YgIjdENL/MVk8cL3wlrqXX2Th3bH/QG9Q2qTvR2ZVQ49BdV9lxTC614Oa0Rogsi/MeNMR4
mfD9UqbJdmHtVTO0w7B3DcbFUv+d+vFluUZcBb3yfp3BWG3pLQru0un1tDwCNeAzRbKhD4VpYY+G
AEOO2rtWZTUOP0+DiO5lfBXuCG77rFbffW51Hu7TY7xTbhaHOP9LvlAQNPJluHkEQp4mAlimnkd9
5GjTUz6dN0gFW16YC8Jg0SlGuZuKRZayRW8Hqob+MV2Mf/WtxIl3qDC29cfULxzyTdSqK0TlfAYK
Ns2kSIHavOJ53hsvFbtAFYxLLifHtGuQkmOg2SSIj0W6wrmMNAnkCTVfrFngQJurEsNARcObBOZF
uUgky1Pa6hLUsSw0J8neKmtwrZo6pTRdTrOoTU7goCgXgQRgD0gUA+4jlB1pyeyYiggKRNEG5f2F
NPZk6bFR8nE4J26NzPVgj6+L804H7Epvpy1NsH5fckbaWCVmBon0frTD2LBN+hrXnpFfhfRwGkqw
eHzOyMLkwEnNsVWpet8Xvqx7p78v0DaDu6JkS21qlgpts+rRnqJdgHb0bhSAMJU9cYDwAxLq1qxH
Q8N6LSpmyTz3xJf750Z4xIvWiv19dcSThMjNxNaK6LnLysh6izE3qRchnuXnbvLlJbAXKd6PpXST
IXOjTuSAemVnloWTJolAZLbuq99iRU2aLhLWtWzs4Ht+SRBroLgHfCc6ujAY3VL+cnonRUbAz1KY
U4NKlKXJsswJLuhxvoh8FYQJ5/GhBskYqmBxvT+NKVpxzpEM1RiRlEUGenwbxGdtJqLwFQFwvqNs
p9oKDWzpfDP5i6u9jxhAV5qGkhGMRfaqC12UbRRBcr4kBNW3JcWQSW5fq7HEy4RpN+N4hrKpPakm
u64GGxVVXgMSFEOVd0md+4Qsrk5FcZfo/DE5Ijq4Yz0bWvyUJP1eF+dUqnc0fJCDi6i+0zEhJ36Z
86csRVh5VxfPmfxL/RPe7tU1ji82LZsi0HUJv8DUXdmabKX1zbQQBGCiu5vJOaGlDcFUwk6ISbHn
yKkOcOEXtLLD8+gRnSXX3W48Ex3ugvjFZAa8MlA1Nkta19CsSv0VWOdK/ZQj4a8Xu0UdcbQ//ZWh
8MM4LKuo84IlkzP9J1HuJVVQeydQWr4mrQibrpDZU+SQo8YPPseUfpyWQHBQmFxYouhjFCYsZmjD
yW4x0UipQcJsFgKPItR5zqVgUJgsje9vWQ+tl+KOi/b2yUYyECWtr5OjOIwsKqwEJ5RQBTlHkzRy
osdw2JgRbd6g3cfLruLJNt+UHUqD/PmMKo6QjU9wRvDFDV0SZMjOQO1ZIpTlgyKfXFb7CcVwmRe7
Qs8mwOMrFyJJJ4O1IEpKDpM7XNdO+J2NEKKvpt/97PeiBs5NnUQHnYk+NkPTLG4ngzLMGikwkbJI
pX2fB7uyFlGKiSC4XctCqwiaChBmUO/QdQsGC0tw9djU+5UU3HHQReheDxpAaLJmk/Qb+rgcGgqS
nttn978oeDX67I0q0Eyo5oRHT737D38hCktmgnOuyFB2r6NroZNEprapDytQLhkux7hlKxYDvasO
4y3ygq71w7qZUZ8kn2WOaKrF6ZXEjPTPMjZkNtNkANwS7rrumuRuHQviBREE59R1kP1DJkCMiYZe
rcoutdauR1HYsxnPrhaOqeXq7EjVMUtHEzrRyiFmaKP6qXQr5dDFj3/gc1c4TNwVTkXBGpyMEKfA
rNZ2cstEtlXJOQ0iEob9fQXSq01cdgQgBKF/1h+NGXmx7C76o8T+ShjOHcxqR0KiGYiIczsrrkdR
u6Zo7zlfEBV93WtMjqy6ANkFBlZaiXt6qU67G0yt+LxUpEv0SjMgQlF+a6fLNvFPf18gAk+MKWul
Gr+7M4UsvhYdrT63y1wU+YhQOLPPsnBaAglS9NPkRLjBTjXdRdP+72ThrH3SdSNZCthIrO7m4nzW
PfEQcfZLv9wrCQEjuYZSB5Ny9jH2bSmZrNSm9ZLc6S/jY+rIh/wAJncx5eu2nXyAcXaSqG0X1ey5
t9JvE/Mqrvze/BF3f3LfX4nEWcmSGdWAUVA4buJDbnlqfHt6W7ZV+EMKzkpys+kkfB7lBcNO13ZS
KghEt4s1VgJwNqIZ6UIxzgEJhcjGSOToLcKDU9NidMfkZK1NLvQj253w6o+I/MgHMp+V0cOcjCNL
nDFyY/rYIpxKnd6ndvnWOIVTPp1eSYE+8JmZpe2nnlaIGGnxmBcv03wopEs8IZ5G2X6KWUnF2VGt
SCOeRuDWkvPmXPPqCzWxS5BuRHv1rBO9xAi0g0/UqFqrD3iyQMmyfF3WDzT8LpBGBMD+vjps5FkG
Uz2TpnqenQYlyuDNKRwMPW8806Z+tUseWpG/286Lr5aQcxOylOokSSGVDCIbdrfcNWdL6bFWkMQL
fVVQtMxM6IRX4vMwS9OUXYKCR8dM9lLs991PixDbGhY7qXbtJDDo7QvTSjreY7SplRjs6pc3dqTa
6q/ISb3IjS9wl/g1l4gep0tMeBdEDf8lYv3XkRicI4kDLTQnAzupfZ/8YJd70m3uWD/GZ81X0dUb
v5zWHJHicG5lRH+IKudMM/vjFHj6KLCz7UPxX3H4VEtYKlVSVfj+KHlFcDarblsK2qBFENy5axXw
7B0zLmUkbhn3OBlDO8BYi9MrJYLhHMZgNihtYBldLaF2jWpXah0VpRLsv8D78ekTJcilWY5YQkP6
3gW+1h7r6BVvdgJhtu/lH9rNJ05qEEAsYwM1SyPHulpcNCL5I1IckdN5Gq7JFV5gQlFrv8hj8OkU
OVjm1mQmDNqhZ9VLfCRVDTs/KJh1Uj8Z96d3TCgkF1qgE6UZ1RZCdq/FIUts0LZ5qYP5tzcYWuYs
D+Jqf+YUTvgok3MacS3TQEkgoIm6px5J4tZXKmJ35VspCSICkT5yjmKoJBAhs6rXasALoYcQF7N2
BKb1zg99Sh7OPZAuNMOCpf7HY3OInPZi2mvH7i1zoyvlkl4F9jv3LcZy77RzcQ2xSF/4zEpTplVI
WCwgHxfVrvzg8Krd5fcNCHerB2GpC7vFnhCWn4eqoPY2JhFWtPF7j/iFiyEsO/OcYlZfhvNMNMdB
5Or5vt68sP7zGl97MvgAHM0h+8DVvaR2Zvd/mT0tCnr4bsBs+H+dicj52D0UBHVEuengaVJHdc0k
+xaO7/SJNVedNkWBslpcfFKOpVL27BhosZnNFNlB+6xVisCrCQ4zvh9wVI0m1liNWzSdxdNRFt0j
RTGBxTmUBQP8jDRmAOjdOS5ua1toLHcCzD5MfhiNzZqyxYy4Ij/GZ/wSOnRUYnI1oB0jfgtqFFu6
RGk2KrDywk48cQ2WaCk57wLKX3TRs9NuWWq7n87qWXgEsQPzlLlxvgVT+CrUgcM7L3j+f58tIjnF
mZ6iIYG944na6gSbhwF4+D2rGHmxWqVT2BVwvkEj5zNKHWDgVekqtyMm1ikXqFJyKmEy8PRCWjzt
WaTWmmylkDKfwRpnHtWHGvpCLtPzvnekXeJJbi04GQSOxeIzguXYp6XB7u/N+22g3aGPoDNsCtoA
0ybefJYJ32VPG7glM9+6XlxNz+P0vQfjZ3aeoBqSBRSyZA+4geSD3R9ku3JEWyoC5bzKqFRVubBL
N/j+EmKHFDRf/mnHJdo+9hNWcuVWq/Voa8b2LQdDO+iGYK9EInAepRqKfAorqEeg+YVy204gnhEU
sokguJikjowRHVsMIkcINNSHWOp9KxTdcdkv/WrOBtFNjeiKypOfZ4OpZ2Ye483auljUF5B82Gbw
kE/aHx0lHzjcphcTJWOg47WlHnJ7yv2JGLaSvZ3e9u01+wDhtt3IYjD5EoAQEjl6cIZ+VEeun/4O
hNt7OWwGMoFE2DEKNKJWt239rNc//w6D2/ygSXXJkNlbGLrmhhR8hWy8yeNpkO3Cb7DF/f/ec6dF
2HXRLI2QJDkEx/coe7ccGSGEiOpTtC/cmWGaxWRFVYKAEy/37TFAPYbsCYTZDgP/FYbvo1C6vJ3q
CBjad93uzvNj5Ab3urcc68P/Ms7rvwRlH3jc/VVaqrgqAxjO6HSxDUISH5OAX6JH66ju0Q4tkI6d
cl/MFC3fRAbFn2HxJV0kpHPeFIjCSuO51ndoU3Kodh/LZxZ9nurjkO8GKxeAbu7aByafQYwLqS7a
CEoYE0wQp3ZVPGbk/rRgm456hcGt4kzlOTJZ3UHReXV8RkUcjCIZuOu/AmJqtca7q9OQX8X0WE93
lfJ8WgQRBFPM1VmTmolEatY2lurPSniJDKUthYe/w+C8Jw2sSA1Y6YtC3hR9H6ff1WB3GmL71qYr
GBlP8C6F/qfPchBzXOaeMkcDhi4FacHBnkIbU03BaBwdxa0YzId9UekVHu9Hg9iSQDmBS6ozuAbY
GdDZeosSNPWeHEE+YlvfZtt6w3uPLupJ3tyxFTLnXZexn2spgqQmwSM2ijZm8jNW0j+51qxQOO9a
jpkZsnp3Z2qPYfKoVvvTGyaSgnOqmqWlU8y+nyg/a8uJ0BIX/uVK8U9wnT5VOVmA0Ux3SncZKI+6
sAFu80LxsU7vjnZlP7NV5RWJWUnBhQxaIpYEr86Cu3/u0iJHuhnurMA4fyDrw6CXEcBSJIfTeU+H
0k1kr67vTm/OdjC/AuK8whAPEjEC6FiGYP6f0bD0UGBUNMtKYLKuQBk2/agO5gUwDWtE5p8qes0y
a7mDMdVD7GQLCrInUVHG9j59QHA+yKJmbHQqIMideYO0h9fukGfpnOWoeKAUFanetnv4gOPc0VBn
aqRNgCvoi9aWjkW/dd2t3oIqxhCItm1JH1CcJ5rkRlZVjNlG5eu3XHaM5IL0Aoj/og8fGJzPiSyj
ivQQ4bx2UT7Kj2SP/hE7e6we/2GsEjESifSBcz4SKSQqs/fmQveG4dUK3gT6vRmQrBSO8z5GqI7q
SLE97byPqqsgGGyZpnZBvmn13aLcF/lRrv7MqP5dRP5ZIk+UgtAeUrUeSrYOrTO8WBhPZu1KN73K
LoRPZWyVvh5RH3hcdCLXSliECoQMHvTSXppDuK/Qsy150g/tKvwWviHnp4A5A4PEhA33gh3kq0AD
rclrKYesyXimZmdG+Uuwg8wDnRKO81DxoDbhhNGZyG8Eu9ZurpBl36VINYCJ38fYy6fTeCJ52N9X
br5b+nnoWL2TGR9Selm296e/v/3U/qGR/CsFaBGaIU6wYNNrg3Ga5rU+2AqqpAs/3fV+Be4v1mtZ
7GgrOOhFts0Xg87q0FoZq7sbDcfcgYjdDQ5Tbks/0nMJ3l46CIvbBb6Yf7Com7GVxgCKmT6GrR3v
a7hiuBMDNLsErCCjIRBR4CFNzp2k8pKPJVtbCfOK5xdT28/t9Z/sH9iDEIDqimXy5URZTCNSaTgx
gwd6M4DiscJCxhhKuVd0JBeJkx1jl4x2/yeyfeDyMU6j54FFGW46X8kphoZ6mfByurlfKwzOkfRp
FI1JD4zmeTTRQ9ru8t38Jn1HceG31BfxL24r5AqO/ZyVrbXFbA4Jyxlo382d4uaprec2a5BVHIaX
iD0lE+CLM1khcs5kbPuikUDY7gzPybXhh8fgnqHVb9VOdLRt59VXWJwnqduMJMoErOo1Hl1GuZL4
9ICmLem76odO5ViuSEc2ndcKkgtG2kqX+zZEHKx0/T5BzYm5iNjutyE0U6OqqpsKP/eg0OYEpJow
MSXzzeQxFFFKbiqFRohOdQMWhikBn5Viyc1JBlEh6ltVR0VW991RRW4+2rrhxAe8Be7/SBHXmJzf
KNPGpCRREYY8z4Fn7tgociTOLA9+CkR875PBT7uRLU+1RuTiEinXJ/AKQEoqm9fT3B46pfUGTdiM
smXRGjFkWaEGJRZ/W1bacKzaiN3ulHfWn+Upd5RLgvp4+VzeC3VeBMeFqGmtDaaFHvR/hkXnXnhE
LgBPuRN60GOhA2GLxFuzrlELVdbEUijf52IYmURRncyKJvSbKEE9YRJeteVc2fKQuIox20n5pHbD
4fTebR7ha1zOb+UW8oTgZ8bUQpXx7qG3efbQh7kzPGI4aGBkhKssNSB+rNuyvjUy57+gqItSxZA4
J0e18RQRKcnW9y2TEFXRFXA3KpzxzdqizdYkm04VHKvsQhYNO950imsAztKWYgSBtgqAurHZtM/C
RRTiNvtRAed5tMchI9u6e3q/tmxtjcnZWp/WyRzEqgk6nmi4soIQjy1WUeASEIke5L5qJKUWRQOZ
qRuo/te4A7Qqp9xsW4WANa87ZIjo2ONfsxMWE3y1s884nAYupTqANl4moI3Vjqx0LL+ovBRzEirQ
xv7+qQKwdy5PXYdk/AOxQYMkDBuCrszhoZmuRhGT0eairb7P6UTQN5HZqSq+X/tJ4w0ZOH6D63gG
Ta3qkZ8ZWvVOK8TGY+1niTiNQIVzUmQ5ECO2U9ox92Kv25v3SLNFqI74ZxlFHDxf1XAN+vWFGIwF
Q4Mh5s4YH5T6OLW3ibCOd1MvEJPqqmYQCq//+fC0xqwtIgUY5KoIveYcQT6qoFLJL88Xr/sDBm2I
ZELTkRpXVINw60g63Qx1Y8b7UhnbGA0Mf7srhvvTu7W5bh8g/IsJggElrJYFm1XfLyr4n7qjNYhY
/jYc0ydReMuVqBWggw0obPADcRN/wosW0spegQpXea/ltqjilPnSz6fXZ0TOhjuCUYqjOREnqVFj
obrNmNjZ2NvLgvbmw+k13MiafwbjDg55bOSIWAAb/A699phRdMH67EMn8tB/5ZxGE0nGTplVXK9g
pm+sTVCLaDxr6qM8oimUvrQYSwne+NNQ26a80g6mPSssuTFV2Qrf9814VT39jH5rnpKX0VccHVex
8EpJhA5RpJF8lCPXXSklTCOlY0cOTXiRitKYIgjuIK4C0E5aDZbQMLoLSfuRZtIN3m/s06v39bj/
rBWc5x2LoU8UDYLI4NXRdmMvKKoWfZ/zD1WRdQZhm2O2t1b0JJsCRy74vs4V3RhBuoD3E6vUl29m
dDkKw5Wv98VPC8STRUWjrjR6CwFmPP6gIsvJL7ojqyAa96LU+MbF5zMW5w8aJY0rlcJEW9xA2MNW
dyZ/Yy3zGvyPxeh2/2rzebqoPuj6bhmweNnihxVGYX07/X2BCvMEUZoagjm1wdqlxSVp3QoCDL9P
N/95zTjrj4xOyxdmJmQsnKLZlcvv8wx9RuBsXa+Mvg5yIJhx8tKTi2VMf4Xqy+mlEukxZ+3hojX9
3GOp2uA6Ux4CUTus6PucnfdBrbcYEkycOrnQ9FdDvTv9+0Vbzdn5TNT//H40GFTuYs1QW4TYuA6l
othNAEU5k1fLpcxaUIA4NI3sGbPTCZjwkvvT8rD1OHE088xPSVR2YcFMo0PvZhbssvowYXZuU7tt
f1SG/Wk0we7wDFC5oVpNUQONWneaco5ZXae/L/IsPOtTZiZ6ImtYM/m7flccLD//OaJL+c68G10V
Q5hq0YsE2+9T68ckXh3KeVMnQ8OiDUYeztg6/7kGifI2zPZOwXDWr7UtZpG3WLi5el3oxZRiqkB5
uwSRaAFFQJwTiOU8onoAoNGRnXiPzNe15WGOEKgNZhel405wWe6b339a/OR6eMKnCjGpZOa45M3R
4IYh3Tdl6w+Sgpt/uDeFNSjbIbClqFQmFnsS5pYTXIx9HNTAAxljeV0dciQsY6dUkLA0RpeVxf8R
5SSEXIFySyvLY96SCa6PDUAhPtl3Z9RtfTYChVU7i6pXNzVzBcd52hrvA40+QUYjw5Eku9T61cbf
s8xry8IeUJZvTn9yzK4QOd+L7tMmiwcIWOpPxXgeaLFAOzc94gqAc75SHcRjw+5H5XhV94caM0Rq
QQegAIJ/e5Bmqik0ZmmN3AuKcyM9aqPg5XnTCX5IwZdX9Fqoq2rAjsDJi6Tnthbtw6YNrwC48Erq
c8XKC7bz9NCo1wTHRznuRm0ncLbsO1+c0gqHfPZ9Bg7asQiBM/iMkSTfqcSWD8ORvf5KB1p6f4nH
+VoWO8wLC1EZxygbhg5aZvbarB+1fXEhSv9vnyUr8Tgn0cVmPCYlVGHBSEZWMFI6KQrr03NGDC5u
edo8iVdwnHtQgzDpKrZrk3k1w0rBxhU2jlGfZfkeo+YFpiTSEc479CFYteMMaDRHJdlTV1yDNqkx
RdRJIl3nXEIyxyNoZ7FlVnkopZ08/PxLneBcglEnyG+NkKNzB1dxWSsCPeTnmCgErtRSEL4InMN7
l9fqsO/rpRloCzCpO8vQJw7aWV3QKba9YMj0U0JB1cKXDZWkXFI5w/lrmA/JcqGk7ukF2xbh4/uc
DUlmr1JFQbxiUrsdURHihr1/GmIrUYEHLVUxNUXHQy2fWpfrFJO8VVVFE/WATo3KJ0+Rv9xWeGMa
z02/vLJcUYZpY9k+QXJ6FvQGaEgkgne0cjcHxyEUbMtGAx+GSK1k4vRsDgsFTTaQiRW6aF58kz9i
fClKGYZ9UNg1xivts6O+Q43crt+bD/HT6TXd2LY1PK95ZmearQGeCSdDvaz+3aS3JBa4c2bxnDc3
ZIywkvGfSik/mWMwgihbMixhFOoHK8GOtWj/7acL2hTHeCECRdxyr8CjKtEtg2oW30MXQQ9L0gFv
BMn+4oI512MTAyc087Auwd9n98EGruA4xUfoZRQx0VQnbVmHi5sOlq2Ev+9VP4GwbVw5iCEpc0Xt
AZIwtkrre4q2Nr1800Rub1PdV8JwZ0UW1LOy4C7qTOrPTrtqg4fT6rZRS/95tbjjARO3pcxAmPye
I2YPfllny1eo+UClpNYIVk2oCpz1jlWnlPOCZUOz+eTPXuu0P8E8/9p5izfs5LPfH7z1WTrOmJeh
QgwcAW/QX5c0tEny291IANCJIsMm4f8I9zhhZtUczSgrcKz5mo5eqr/SUmQ/G9GXIVv4R3BUEIMv
T7DUKQSjWMKiocGF1TrLXvI0e8Ye4f1ZINCWc1AUPJXiSLKIxZcbRaWSE1mJiKMUi1Q4qbEkhUMr
XcHkNaOKU3tJA+1V1ZZJFMxuqqKCixNWE5P8sJyfbarpZCvSsgWbBc2gDi5q0n5wRpeg110KBCf8
xoM3NRSDmjIqOzA9l1/V0RryvgllHCS75lDijR3sMMO+8VCD5HWFy1r6u8UW19BsWfQalzOBeQik
tFQmSCmfF+lRWp4FFr2lLmsATucnJEYqfQEAG1qlIXhO3G5f7GW/8OQzUUOhaBn5utAktuSeakBj
yil7rJVJGx3jUju0r8auQT3jvF/wCJR4AjHZnYM/xVZi8oUS04z5qZ0x46A8xPvYG56avfRDvrLQ
4VvsIs21RAqzCQh1ISYmLiuEnwcCOrcu0gqURww+9FNGV2q3r58p4oFmpyS26D18U09WcJznl41u
TBqFqmBEUDFqL+wqY9wrklbpgnBgcwtVBASWbCAtBwqYz3YXhN08gulJRY5kdlC06eLB043B+6B7
xa/eNUE6Sb4ph9P7tyXeGpT9fXWAWjOKNXIDoLmBKWdyb36nuWafxtj0KCq8GRuQLVNUX30GWcp6
pu2CoityJUMy8NA/aJhwIh1zX8ShyayKV0cV8xctk1oaKAU5qN60hpSCVAjawdiE/hkbLH6d3nr0
NNY4nPsItSrL5xg4rLOdXYPMa/Uw4T2l+x8m3W9ukmIyd0xRQfMlciuNqFFbBAep5UblJSUClkTR
9zklmHqMbVVYsKu1fiD/tKyfpxVg6zADJZuFvVeo/GUGXVobaOUsYbLUWM4DelYajzQbnKqJXVlE
3Moivi8K8IHFz6LrxmDJmhFYkX5rmpI7aKi86EUU9psqvT6fOe9uFEo1s3JdeHfiDwdlb7rST33H
So/7P0h5G4rC6tA0jGCB2n02n1aO6zhB4OOouh+UT3LhDgMcXX6RoCxi7Jw57/7Iq68g2eG2cguT
Xk9VA5VwJj+8BTnRrh4d7a1137vw98ahE50jzF74bVvLyDk/qegVySjhhyrroqC3ln4RGfeNUdlS
60+KLvJIm4czLsyqocmI6Him3TbuQo0MIQokzkePFcijmtDLftUHeKRvoiKxzXBb+UDj2WBwjKVJ
NgEt/MH8euKmD+HF4LCJo+ZLsfsTn76G4/QlyOIw70Ym3PKEotrbwRJ1Gmw5jDUCpx607bvSNJlA
rU/SG+Eo7k33ugbg1IHk1Zh2KCuBe1V8itke5gGTq/95sU6OQpq7rfcJY43HeUAyjFGQ5cBjrzAs
fAqul33qaHb1gz1OgGD65fdd4hqQubGVgQWNMUkoTkNma7os5rOku+zxXKahs2YZnNNQWx5xDcVF
MMYclCPGbSAlaBws6wwjh8w/qO5HFA/CTYQtmqmjPPGzOBWdpK5AD5mTstp+smc00n3oDR4jyMLk
kqfTIm3qH0qO4QxRf2zxqZNelaYhK1h2pvOC5SwX9UwLvs8fIhWVuwx3EsTuFobl6OFeIu3tX4nA
31gNOmFYOgEEGI1i9a7UBWf69gn1sUaEs1E8zC5S3gOANRdDEjs+Vnt2QlW7aHdalm1zXWFx5lrJ
2mgtbL3knXHVYeCg5U03+bniJV62+30acegaJZgwL0PhMNf2s66lemGNU9+rTheCD+amGgS0I5vp
VIUiRabLVDZMPiU8ZIactyquNIzHEGmyoyQ7xHKXy/LQodEte0DFXvoSWAI7fX/q+nIGrnA5J1SZ
SSQbAXCTdPCTqLk1DGUXGAiS0vEQyIpHk/4iTboztGC4f7KDqOHHCCMMLgc5++dF1QIrM7MAIXp0
PvlsB1lqUAf1N3spFVbWMX34IukHGl9cpc9WW2WoCHb0q6Z38KrogyrSUW6aX5OX7OExvNPibdrz
Co87EdNJwrUrAl6bPKkB6kk7kbUxazolEWdtUxskXYHaWQed7pesu6l0tMOIkZt4mROu37Y4hqaY
8LRE4fv80qbNgwqcjiBr3hXmt6wU+KZt32F9AHBHRoSq2LRoEY21Olo70Gvhad/C0lZ9SHMt6uxg
H/u6dB9g3JVNNnOpxWmIKxuh9jI8Nvmbpt/KsYhkbesWoqyE4q5sAeb9GYEFHKOcfIPgxaoxwIMW
5buSTA9tIUoYbuGtrtZ82E5DrbaygV2tIxDkWf4cv1jDPlceU1EVvSh1oHLalwZySdoMUNI+xXgA
PJ2GXvigHWL4X7BXIBIEN5/dnoWdfdqwNn3lWkjO8+d5mSqYTo2rPfJOLJFcHFRUvKc7insJGhRQ
AYRRqoJGyS39X4Oyv6+CJzWoydLWTD2TJ9qYdiL9Oi3WVsi0BuCOGBrOalvnAIiqPSsc0FRPoZF7
GkQkBWdkqm4lMVpicOWh2vwgZW15hy18Og2yZVxrSTjjmoYJZXMjQIqx8rQew0zi/j5Plae2WvzT
UJtRwBqLMzCTDe1UO7ZqsW1ACxkppOGBc9hl00tEbkOoevyRhUlTUhACrnqOTXQds7nzg62DVfll
2bEph8ELEta/X0uCHNZHko6rEVTAm0KiBKCmXjma1Dl69vp3y8hHhn1VpkVcYcuobrM2i+wOzV83
s9/foxxM2EsqUHU+TGxDNaYlQ5NrR6c3eeuOraBUe+tuv0r/8AJpholG7dmEuVqo1g8TW8oiW7ab
4WwJG5zFonzJpkirFBDnDUstoEVWQKSZdr6qhui2NHdlpYjitU0DXuHwvi8jpJsZTvEsfy8Oho/y
GPMQHnrF7cEY1ODio98LlEOEyf6+cn14t5EMKcVaTtYFU/llv+R27caIaTI3P+jw9IEniSxbtKKc
P6wKo5wHCUk19XsGAvGbd5ZEtLES3CpQQ+hTvC4YrkhYESrnIDuaBm2ZY31zao/DRSUfzEgQt22e
0ast5NxjFrWtNZaACJO7rKqQTZNt2nRuVZvHyKrd07snEohzkLUpZUnHlrGurmPjUTMPXS9QEJF+
cE4xDK2wRnIBAmXHdLgpdIEtb+ayVsbMt0xpyZxY1QKAPvcYyQSYJSqbZO+UrvNed8md6ClUIBL/
HtmOubroC1ReLhs3lTG+4Q+Iv9BY+aEGGucxgjHspCnAI0/P4t0Kzwbq23LT4/Ux98W1M8I15B1H
MWDKUgmJxqN6jPfLHqXg2n14zmhx5z2oK+Tb04q3GQWs5GNLvPIamRShnw+vTk5gyPP5nNBdQGl6
IBSjC/NZF5xgAjXnX+jULk4SZYR41qQ95H26lxIwjBlRKQgDRTicfxhLsOenuCJhAvBOaX/W9UWP
NPXplRMpH+cgug5kAnKPlVPm2im0zM3IKIihRWJwXiHX5bbNYvggov3KZ/RG3xnVj9NSbEOAyw28
Chbmt3JSaG1lzqgPw0p159p8LDuUIAoCIxEEJ0VUwDGYKasuGlK7kZL/I+06lutGkuAXIQLeXOGe
o6dIkbogZEbw3uPrN5vanQc1oVc7nJMOimC+6q7KblRXZbmL8FilhnfZkO3tOBvC0ZuVZbIavaEk
GPws63dLmu4vQ2zmgmW0/f9arHej16Qp6X8l/8Rd5yaf6gf2uNNi2iWeLNmIUYusHP8DIZwhufwE
hnrmwxKyxUPOSf2puCz5HPZOfoCsky/ndk+49fZdfWUkx3jCYoz4VoZHzEf9qHrTvrPTq/oARThk
K6imTRKNI7yhsMwZNaMyCtXt1tOP427aQx5I7+3ywNSBqITkppsoYDRTY2Wd/BwoSNksoYWSOycM
IJeQFbtB+JCXrCA48hGMZlCnCBBJaSeyHe7rY4YCD/mTfCsdMddIc+a9RcQYZRYXxloalFpgABM6
XGN4jFOfcH22D3wqRl4ZxQWxmM+ZAP5gxTjIYTnaN8HT3dodfYiI7PrP+efLeOzPXYLjohkS0mUj
GkiaTeV1XoT2JH3NrEdjsrUnKkWySU9ny3gl12lGMYkJYXgnSI9RuU/7Xa0eLltDQXBBjO54IRZG
7M5Y3unDvl3ulImoit1MEa82iJ/OjRKLtDMEmCHvWJYn34VQrUkQtFT/02YKcI3EhWyEYXdm0gEp
O6Smyxgp3OErI1bR+xz7MyWvtU2BCkJVRH8Q9AW41cuQCRG0tMaD2Kn1mAZm6Bled9SRdMyh70K9
yW5v1hmO478wxERnc65Qxm48lZZT5T+miNis7Wg9Q3ArWKdGlGUFLCqmU6YcEoWKVvYb34fPGYD9
gNWtDq+8g9qGAMgOxR2rdYme8T4PcZjYtQ7UglHWsAVdgYldHyxRDLC6+AEZ5Pj75eBh1HXJFo5O
ez1H9TPbfrEp0X5RLpYdY/T8tSYk1+YcvpYSxl1ehtw+6Fcux9Fply5moNTA7NzJFTClJXJDG6NI
7QonPRSz76hj6Q9Bdd4xjl+NQquCTIDXyTv28T7tA788MEmQ2KWSINR+cdxaCNE86wag1OGpjJ4E
qi5ue/VUiLZgmi/KVHk97jgXdbloc9aIid42Hwd64Mh37eBpnoFXRiQE+muJam/ZDFsVL0MySrxE
lEL97oWqnEyyLkB1vk0PebnYY3NIRmqUFQHCf+L2gli0hVyizQpScepN1HyPEuozejN2z4bwH7Vp
pGTTosKQDL2Js5d7kR9eq4/WrttZd9SL6Ta5rtA4tiv1bu7qAmiT3z93B1b63+ytr6z0P/er2pYf
iNBi4founFeAHPd1TRREtfwGyOYRlTsLkfVU7nJHeBog2FXtrM61PlGVL9sBtsLlKLHLQ2mwJmzd
hPK/5pHpZgU9ewFBMaq+2ISV7Ey6ZCXHiUWRBrrQwMrBT29YOFeetgvsYUePtSG3kCPIwrDKUm+B
NTpyY4cPvxQvMXYdQ91EF81XTkmUoFNhwNGjoEwSeu6xlp1x6BtnNG/7D4gHGIjk/4WzyvFhrKVa
oikwqhpPA75DyCcJlo6/tEMcX0SQcQuNDjY05lOrfhHl4yAem/C0jM9CZ7qBcdRl4hq4/S5xNop/
3IZCjZrLGoxSd2WB2tDYC3a/ZvawkadtetU51Y6eSkQ4I68nUi9x2Q/im4P0Ht5gnOUkHxgT0+J4
fzARBdgYmSKb74TyhcmcaxN9PTg5a8NtDso+fBKejS/Zc/wJk693Ceq2hg/lSdQzKBcBE7KOUxg0
cJapsTVILIco00op3Zo/BNoZhnP7BnMlLTmGbQOqP8zGNvxlb2HjIJ8bIrv+f4T29s6dEbkoaKyx
KeMFhqnijr22l7vqJOmutWuO9HsPaR8XEqmVBuFcAq2FX06HGpxsLCitY6rHsh3fkmf29tf/eePe
PmpWV8ehKwYlG4HY4J6FEjFU1PzSrC7+jxlSm/eeFRj3HQFN7kWXRWyfXD2bw2OXepdJf5sV/96s
N2NXxkC1p46lBMb00m7KD/Lsi9Xu30FwhycmW2uCPrAdqu6S/Ieh21lOHdDsb7wnxrMZ3EFpxLnZ
CxUwzKfhRYdKXeIOdpvY+mN5eGv0+UjqYrUt3FGJ9ng96Vrglel+6J/r/iO54NXf58ghraVGhogV
mrPMr13wqZT/0uqny9tCRQ7fZqt2hZ4mE1yr9pj4SOqVT91+2aUHYdfsjFdKtYnyNI4WJlUL9SVi
nlb8JU6hMy1eOfy4bBMVLRwZqC1ec+oJGHJ6s2h+2VH3XMLP+D7aoBOyTGoA0L3ED3jJ8+KjdmOl
trGT3e7aulOo05ddZS84Nl91g7IhK0skOMJ4RN8wprmhEuYapYgg7+j4sSvS31HE1920CUT1hghg
koC7hV/old0k/86zZY4Nct3I61LFClbNYY6OiSraEsYoXvYDiqNljg+gTJ8rMqM1dITiDQKnUH4N
QQS0Wk8O66wSqe/T7S+E89JxhJAO+qLnEgD78UutvzSSYlfLF6n0LxvGHPiSO3C8sKjSIg4WdihR
E3uZPksBKiv9HM0nsYUhRS/N+OkyIBG1fAPSUJuoNEhhV2p9FqN9rKALj9wuImxlnhrw5V0kEphI
zD4bxY+RYlPSHTheMCqrbHpGp603ogc08+HZvW/abM6J9Fq5l9eM8AW+3NrMe8lKWW6paK7L4aAE
n9P2ZowIH6dQuJtBYIyJpDOPM8vGkcQHJVQhxuFL8uNla6hzgi+pSXLJQFEBzEl/zmi1RzXIrtuj
Hq5DNXyD9rDplQAk3IHvHKzbYcxzFrzqdY/cabuLXPPT/EPaDR57UFYfspfLiISTK+wHrS5B5oRP
bM0EYCLJd7UZnZBGuxVy8gObIHOFI4mun/K5DeHnrA3kTXDWm28x+w1emDkTQbTkvnFcMclC3wXs
Zjy8SL1tIr+euFpotz6rrvm/LuMsTt+xk6ZhYpFiovaazwJ1VqnrVYDP0wrspKRPcvS0KAdruZ7T
+671L2/appeswNhirzZNrU1NFlJkBJPsi9je9tlHamlWf587qMZcx62VZRyhfe2N5VOQepmALif5
WIvfLpuyXfC6wuIccOlMuZB1YA3fDePAxra2DoqU78bX/rt1P0Ze6DSQq6YOrc0lRBMjmzElY8M4
f1y0eK4EK4M/6t9TiI50zkfsWgFwLshe6etCQVJV3EkvembrEBmo0FId7Kvn9AdKavfqjXWg3mfZ
J+07N1yhcp+8bTu3JdomcXnGCAkoDFjGo966hemr6vNlA6kF5A6uVo+NeWD2jc1NEH8psowg+U1m
WpnCHVxZtcxynbMFxIkVTO7Ul544U4PttqniDMPneCIc63EDiQYkQIoDSpJayCToGFL7sEC1r1Rs
NNt/KP2xguSOLwixCWZdYpNyJLHiV3W+CceQWD3CETSOIhIxLkaMAYRiXnfMlVtV8GoZ6vnJVTHe
X3aE7UztyhyOLZQyTVOjfEtXQSP21EKSNoMgbXSS99RTBWUVRxalpJZJngMqi7+W1VMCaYnBL5GK
Lr8SRhHurXH8MI9FnighkJbvs6P5TDu/+JZ9xjQFB5eb+yC0qRpJCpEjjDDoqz5gAdXKOzW+6sg6
B7blF7iB791vzVIetTfKe+vEhJj9Z+Nat5lwcEhWfG4/Kq28guOHIkcl8sLMGUIEFuskwHRZPMdF
+AzR39TS8chE9XuxyLlkIscZimEl9Sy+BfPgohvvGLixoxxrP72lXHH74DobyGvMRtVUjXkNrMrt
3hY0P7LRPYPTuu0VS8BVTuhSdRbb13n0yhloIEcF2BudrY7+MgzbzNJQqivulu/hnt1Hx7vJyW40
R9yTr5wsdN+v5xmNize1lmtzEdDbqvS29D3Y5XgZme+i5+4ne94KfUol7g9ecwbkw25Gm2bEmvE7
V3TSPRb0tTgF7MK9QEWm33ffU6qFbfucOUNycad2tRH1CHZHWRbXmk/oJXLrD2mdyKt94w7mUkLX
VKnAsMEP981j4qIJWsMbE/I1dpLa6sO8IxiM2jsuAGUjlOL4F6LwXcHbRXiN+l6WHWYRbz7MOXHk
SJt3YEgpY+gZChNlXkCmrOMsTSOspHqvHJg+OeYLfgt+KA/FvvVZ+UeDmBD3yki2EW3u4QqZO+3a
XMnrJQGygeyN8LDIpS1Rs10pDO6YG9AjIFsFTlSRjV5AIV/kSc2Xy5tGYXDxhlf4pIx6YEjCsUJN
3Zxf9ypBkptn6Gqt2G9YMUgojXWpM/Gr2rI8HQVB001l+RjldUpk4t1xm61WWFxshcFQCn0CezR7
8dnNXrjRXdVmY2PjD8nUYbzI3+7HhVihTXU1TwAbYtMucP3Ax4si/Li8Q9TqcVGFbp4s0GuAJMpf
YfZX2PnowgoD5B+osQWUL3BnmdTOnamMQIKcZR/8rNtDan26bMw23Z6XjJezqCa5q8YMZ1ic2ZMb
HFundMzEtrzRZ9GKSdI+9eG1fV1cYXK3X7WqSn3R4H/ZVYWug+DQHXuXnZeRFxGuTvmfxfGCPHRx
oySwL7mKb0RP2Tf76ZgfcPN2C4dqY2Mb8u6wZB3XUKfDZDq+8XqW5KqWc6QAkkOHd1TBC/GckB0/
1ERxhuE/WAotmiCphZtpBIGa7lh/ZAoMxBj+toN/fm6ioUD6G3Yoj81VfKqvxbtsRpr/TQDCU4iA
+sMeneG4PWoMtYQcH7uzhUxezQsO5Wg3XvQVWsj+/3HF2DwXV+ZxPC5FhZbOPcxT50OFprzaidwh
twNj96tLJPCoWpbtc/FsIcfqTRQLqbZgx4zwoVQfy/GzDJEQsbZnDJVESTgR1NvEcYbjCN6MGkts
VCwoZpBHb+O60+vMnWyB1SxEnoyGPXr81zYvnkE5pu8h0FM2mK+OaXcQ8qhmWxANu5p3StragvpK
mMh84kKo8Z8yNbt4BzrQogPr1qtRHBQfFtSzNg4d15vrCbEuCYMsJYjVcevZpsakiQXAavkYpt/q
2FN04k11OwhWGNzyVWaTypEJDDS1B/dshkx4DP+SJo91XuPK1LnEClJGcYdlhZNlqBP4ZIjU1C7e
R460n06pgxnobNaphpFPeuKQ5L8Ja0GCTIREFBS7OfJPBnPJorgHt3Ss+IkZmvgSJq3ag2PCY/1f
n00k7mbQr3A5kumnuLCMecRF5Fby0316rxaO+AhPZd9p17phf+xDzVJ0DEqwoE3F61IlZZfXSjrB
Usn+X1azORWRM3mlm9yTn6ObIXHG44/yUig1aY6BJ93+ejlgMzUVfF+wVCN11G1v49/GWdw2WloY
zBqbQmRIod2brjzcSxX1yrN5U8CQSRSRm2iowSDU32+qeRTjoT6Fs0SS+2tKXXMaWH8iO4kokzYT
gdCglNhIWVGBFtHvaHq3iGZghbjf33cum8s4nJqT8Nx5LADV0KaUdDcvXytAvpimXaDu1SYAbCu8
L7ERtixHUkV+67f4fsEDk3agjiJ21PDEucbkNq4yxzGMmXJGOKmuLjafmjmkCgUYV13C4GKtgXaK
0aEsFvcgCEgd2MOZjmI5Ozx2yP1YmCaDLof4ltpAyjTOW2qpCqGAi+XU0VBjjdXJDKjBnVtuv149
7iAPrVJFIQcg0ry1S+1uqBU7iEhJuy2yWsOwn7H6QmvFBKM0csDE838VQKrPZuFnNpMOhRCCYo/k
pWGLPtaY3AHUhqIlpEyIpvMjaLTh073ciXdB6Aa3IoTZqaaUrbvyGo47fsJoMYdIAFxyYCXnv8Q9
6XwxtWHc1xqax4pZy+CKyngKezdpr4zhQJyk1G5xvAH1ZlkrK7ZbP9Vd8WncBa7lxFdp/Etkh+zn
IWzi63DGSJWmcgae0R6rAZKKR5n69CQimD+lpcAaBLUARNdJdh386MpnS3MLgVg6yhKOKHJdLker
YrsTfs3S2xmK74vV2Jf3h/A0vuimHqF/WZewZZFj2+z83BAwHORG1Ay3yO7UtrYlg7jNUXZxNIFx
6lGUMI/o2pegRmmr7Jrd82WzCLZ7J9M3Z6aYxFi7EmOfAkiwNsvuMgJ1PskcJYSxYOQWg9Cv5WNw
hCc4pqtBwGTw8AHth2Tz7NZ30ooU+IIbJZnTbIkAuCTmQV6aGxPS5ZaM/ks920/ivDNGkTCSWkaO
IIQi6SSrBmSR+1l0m1E1RJRJHDmkRiz1nQJXiJSfU7nPxkdo2sdt7ZeKK0fUw+Lmm8RqBfnym6ms
DVPoGYv/d6RLpu3UO9WNrzBsHMcWvqeN177YE55CUCAvCyOaYRotTJeyRQNMeiowSSZ3spOKWovM
s0b7Xx71fFmOPkmpPjAVVin+WgWfM6oDnuA//uKJd5c6CEd4xagHjo4RG3LvqbmTUzWVhPfxxTdC
WARCrWC7jPQqta5rarLq5mfl2h8YU61vEoUyxBU7/9RryP+inMh4wNx7Jr6q4yIBeYrLjkDZwzEG
WsN7M82wL0Yi2QN6MROqKGD7m+B8S1e4i0OVxYsxMI5AW8Kv0Q0n8cAGN8zk69c2jZtoYNXxOIMx
Eb8vXtxloiZ0gMpyv8sPKYq+RCJBvr1gZwiOfpqiMaJ0QC5UMG9HyBePT5c35O0b4v1d/AzA8U/S
5mkX9QBIDqzLeNizLmN2/9aIs3w7ZP4G4qcWSEmCOzE7y1XkCq32BY8LTjmd1Mi/bBGxYvwbE7Ss
ixmJC3yl1c+6dSyoU4+yg7uTlFJk6EYPO4IuxzX7Z2JNTgo5oXp+uGwI854LO2NynytNMS0obgFQ
2mZ2E2CS+HFKPc14nMlxBJuOrMmigqynAdlEjgWiZTZNMQLNBF+qQ4Gx3mySfQhlPyisNfi8zf0+
9snc++ZOrVA5MkgFEd2+CVChM1XOb6ldpuo236alnce2cmTA1HfFW+X+u2VdoXJBG1Vhq0lMP7H0
ek/0UNkPpRyvvw49DGhTroVrxUuOUneLPvRPlzeUWmUulkehEwtBh71R+5JrKOaNMByH+rbe6oJT
VuZx8SyLZR9PbFGTQ7qvIe0KsQ90eYh76iWesIZ/ZYCo9X99phVfp/FHkL+G4/PlBds+nc7G8A8N
PZ6Kg07DXo0OkwZHQQq4/FdpreVSNaGbN7EVGBfYy6i2QpmylRMXty52aE53pfQRs8CS7mGhpvWS
tnHhbWhNmCQRbEuuuhKaIgV0zxUDuVXm9daBGtFFBBs/RjvrxWWKBlgnGelhkKJrjA4jDnfKIzgW
wbTKUlgCiBsl6dVoXBnScVEeL3sEBcFRhrAIqjQyiHh60qLbebnRB8rpKAyOICBYXMWliJXqXqAF
jdxD4E6hHUOg521n3Aovg1T6mcLkqGGqgjiKcmBifLctFKlj5aHdUd8a2xnMlYtz5CCVxjRLIWD+
V+qfPimhDe0NT/ebHd4QKLsoL+droKqgK7tFx4ZlV8VBQ3slhtAdR5eV7CJz5Fz2js0TU9Mw2FHH
BAZkhX+/jynLoPctS4sJeeLqwoNY38fzS7Hso5rSmPmDYWcsFm+ri3NVVlFVhjidhb1ZOfqRpajE
w8Sy9zI0TKgPmm1yOsNxsRUgF2xab1++yFLJqDxV0KcxHWVMdOtOgvnX5YVkYfT+jDyjcWE2Raac
ZwaMy6B83i+3FbxSlFGYR40L2vb7MxAXa6XVjlLGWGmc93npGepLQKWqtonvDMGF1rLU2hizvGWt
HBXpOMb+5bX6Q1CdAbigasSuMdsAAMrjfGSDiNglRn5MD/CED4q4Kmcn57N7ginqTcPoCbrdtqU8
V5gRU03/LpL4/F4XmSkmPLG7p6zsFuN7KWRO1DjiLLkSmR9lTwoXvI3vrIuWtB4VFWGLx8ZgB334
a90dM4fVAAkuOT2NHeOX0DiSGCVByhN2C1PwDKb5LeuJ9sYXVvFBSw9tds+vd4ujiX4KW1ONYNsI
12BjBCGQ4TSSp9q6PbvDQ7OLanuoiJOYYic++Rc3mWRoMWA7v4pxuWB1Lcp17xY3eNyHcuflECCi
mM8DloqSsh1AWq7WbAESsShb6Kg6/O04NjGUUYN+l8p/14nNYMRNxaqdwm8m6u8DKtfyzgpV1N4U
btS32SYWR3qt1U+9WHV4b27q2YnFCMUCDeRotbz4dnm93lMGB8XRXmd2aP1o+pY95hfQIIUkX3MK
fHQ7vb2rK4ndaEREv0/WcpgcDwqloYaVAvNY5q+/qXdWbssoMb3JS6T+CjyYBrPbUheA7UW1LGgH
qUiQ6NxzYlC2RRAHsFREBU07vsoamp+obm0KhIX86iyWlzSpQwEgJYZIKe19ql9Vo0LF1DsHfFvA
sykccYRjU2uBCJTp++hNn2pUwqVOjTcCCBuyaoj+RGr5vPuY4yA59pjHJMHYu6F1Zmv0jPQp6p8G
pLIiZJt+DpAhFEs3Dv5pxonDZIu9WsxFmCclzMfW0TRIMWO75IV4/fiD+59Xkos0I6syObZg1uRb
3+vWVvbpX41XLI5xbCCPZYw2dTOk9o4LuGkcjQVDwFqnb9I3SXJ5cS/HNIXAhVcklFGeh0AY+6de
uwtSatHenZLcvnDXDNlYZEFT4H6j9vbmG/nmlfWF1YpEHlV5QBjDKyg2gZn1iQpjqi657oP2VsR0
iX+1XgZHDMkctVbH1ksJrq14b1DaHZST8fKJWV3XYjNhvYzGMx5VSK3cKG5wmO8E80Z+YU/WVIUN
QUP8LKGox5VptoBYmKldqp+b5VZLieh8X0L/uxsYbOtW4alk4jRUjBJGjCWw5+xYfWKJkfxJwAQz
OXOKZwyCD+zlS/1IC829v1dw6Bw5ZLncTAKj88a1bkWv8JkKKisFltEhZHz6dy7C0YQ5pmMrmAzM
+moVh7F6vfz3SRfhWCEMVTV4i9nWEywbHUhHRujpAcXhD6zamAqr97lHbvk4kujSIowHdu5jeOor
5DH3vZLc59pyK+vZQxYIn+QcVW8YvDwJrS2Owa4cGl9MXxOocRVSbqtz4c6jTp1s7OT67UrM/SyO
Wop6ULOUnZ/ivRK8CUJMmF5cFCf9e4PyN+EgPlxe+U1+wdRb6LBinvC7IaFii/ndUdeyc80zs6+d
Ss3/2d7aMwL/zil0eRLoRtNCmKs7lF8gDLLDUCNWuCi7rEte+udXbraIK0Se0NTQFPMMNon3rFIr
eczhS9Uz3qHQnEylA96/cnFo3JWn7qQCqwv7mLoku0AGvrULMbGMzk2xKHjnHSvDuHtPkRTDJOcw
LETvsFMNbe4EA+7FslB0bi/FUM8cCypUCA/hHz7lwQoCkA3YWymwWbGnZyNxAm1T6cowjsyWpdKD
YgGGdIsC18VmwrcitEFPNWZ6YDiZzUbZjPv0tttRo4s3j4oVNEdt/TTUgsECINZf5NJXzMfY+KeS
tJyHcOQmYIiRnoWwLjTrxsYHtmhrRp1Ri0htFEdpVl5OuKbCksaXMidDdz4rlzfd8VXNHDZELHyk
nJ+C5OhqLJeqq2pYVvV7lgH+57pCvy8dLwqayqFqtTMA2LMDE/UrHcGLr1itwrindIW2z9SzL6gc
cfTmWJuzBDSmLMnU0qWd6EtO8tYeSuUtt9dOxwRhAyOG308HiKU6HHP2kTs/CsVNR6UCqL/PuQMU
2nHpYh/RenSd9c/z8PMjJ8f593N7byFow2bBUTW090pxFLTPl//+9mey9T+AdxMBVAi1lpj1xPa+
uWoOGALxmO5UNLdYu/HAktYy9WK3dfpKIiZmmoauYa4qR0NWLuttGOODqwCTHxSMDMawnS/FTwNl
VGwkwEeodY3Hcc8wVHhAaSZ8LXfVXWNWV3lGecEWva0hOO6ZK7FOehEQM4Yb4J9MuhV7qvp761xa
g3CuVo8G5lCYWLcF78VTe51XT1PxbGQyagT/sVgCGGGNxbmdgLL6VmG37iDsxltjmaObWKmD63Ds
0DhjSqM7NkHpXPbFrVhagfJfYWMcJmqOOzBqU2VPC+bjIFNqIBQExz1F1daiogGiykRPa4tjpBv+
ZSsIX+C/w+YgDjOF5RPmcLLh6Hav/eioeiwKhLujiBMaFcMIIGpw17em3UXXdUc5HLVY7P9Xn15J
PE9NPAKkxHSq8MkY7i+vFPX3OSJQ5CpHZOLvN9Zuqh6rf/7897sXG1zk10E0RnMGgM7vveZT4S6d
DTEiwwlu0feCYrzD8HrZJGpfOCKwyimakxaIuXxfTi9d4Yry/jLE5vm5DhOOB7pCqk1xePsiHj2m
Aogygb0BUQcmBE09o2+eD2s0jgn63Eya0oBF8n0l29OVsu9O3ydHckY/+C66DZlV2LzqrxD5wikj
zCVBsYCYFMWNJqXeIHTXeTS5ZVmeqiH2c/mllFE3oNc3qJonlJ6IHeTT7uYYFvUsYHWluEc/yL5o
e6cVHy/vIXM8/hNjbSL3NTMvQpW2DGSopOuyTa5Fo3dCPOIauuVehmL7cwmKY4oET47FEuJMUgYM
eWpPqvbSj6JtLYVd4w03PhTzBy7ia+M42tCboY5CRhuL2nhVW36TOuoOQRyFfAPisiixGIxYPwUz
HVHyKmYPfR+5bXDIEioBxRbo0gJyJBImqaSGMxZw8Fl5ROZGt/F16mS2ccy8ILepI4qyjaOQeuz7
fFSxfLow2qZ0nYfHqesdSfEDkkrYcffeNgVzuQ0FvYd8Wa8eq4mlpvjKnY/mTkEdXHhVHhpkgkL/
IxdxSTxDcV5hlMvU5xq7IomHMnmepJfLfv4H2jgDcKfJmFq1aIywRWwgbo02esxn7Vh5QoFHx4+k
PtfWcE6RqrlmxCHADCW2l+q1gSLXUhAssU1FZ4s4T0BtvxUrEpashScExlVT/NA/8tW8NoQ/TDpF
r+cShqR15gRxaS/kFzPlZNwJMuuRZjRs57U8OhlzdxzH0Y7MGAp6eO42LT/NZ9QiRkeIIfph+P2y
X2xT7d+LyH/bmkm15EsGA7OwsPXq1Iffu+7bQj7qs4W6EEr8V+1YdlkaxMAZ/Nmx2OD3yFFO6V+x
M3iBbGMC/I6pkOMBy5+oLodtjj/byB0nGPQp4BUZKxwdpqt2N5yUnXX8QO/Y23XqDMMdJW056uLA
vnJqeLsZHkzW6qoQ59W20xs4QNBabr2blRTlGr6n2Z1NUlpbEu8qQ3XVZrIve8Uf2OIMwy1ZJWY9
ZpwBhinFK27kq6/li7ErXRSOUm/C24x+xuLWbZEmfMgkwMoVM0dls3XXxrmdYZqWWAv3VpA6hHGM
S9/74hmQ49rWmoImZO+N2VWSO2yaRnNSkO/bYWSCMx+SI2SjXi9jUjZy7GuxLqVoAmQSPDX1ZIfG
YbZ2i/zZoIToKOM46h2tDMIRGpCE6GmcXnrZu2wJ5YAc62pSmEBPBH/fUFs7Q6+4HtgSda2mQDja
LbMcki8SM0JR3GxO3XnBjJVW9C/bQq0VR73NIC1dxj4VNEW2e0m2R4G4HhH7zrdsd1ozNw27yYaD
9a0AkddGsFvM1Beq+CYWROJVeBNOEjWQkImcFT+YKUnGrNAWUNAANU8NlRyCdVKXyVYseN6HDvkz
GJ+PaKUknxtG6cZ0U8SzN4XZPiLWb9MRVhhcQqILYrOPCxik5jtFfLD0l4xqvtx0ghUER3WR1bRq
1AKi6TRbjFQbFl12M8oIjuDkJRTj9A0BBRpa/a0V76xxfxlj8xxfWcFxmjIOYtAEsCIYb/vyRi4s
J1Ryty4H4migjGH/v8p65OlghGIHoLBT7Fq/UQaM4hK/X7aGAuFIrMRwYlN92/bip159Ccpbbfh0
GWLzSVBarRhHZMLAdCRYrMQ1mhzRuC50s7Pk+lGT66tG6L+aw+DWOhTxy9zGc+id2ORep4je5d9B
hKzBUV3YjD3GceD0i2R8NaEqKqx/1obX9oIrlT0BRvk6R3hKgbLhqgKYkl5V0r1EdTEQxvC5iTmW
IGmdY03lVHW64aeJsbnxF2vGsFeyd5XweD4TsSzJPAojsAw1suv0Jm9Uu0gip0mp6tf3TXHsZnd2
FZOjCKXHg2YZAUoxnsJxP813TdM5oXxlyT6KyiVl16mEIjllHccZsW6UWsWy8lbV/ZQ9JAOdShNt
TFo+XPa/zYv5yjaOOPREWyI1BlDajv6AWtv8a6w8T9FftfqjJYX4icDmMxOVUS3aG3sE4pdheTCg
+5Rh0NJlk8j94ugjiytNnRnhZleTGzn1DhmJA2tpoLrHts1RoF2p66Ku8M2ltZlnqRUpDURKTmF8
p4xuRs19pSA4fpDxhKYrodw4ffI5Q+PEIH6ZICZMrBhzp3dXYulsCEcMdWp2g6UCRdhDknkv7UfB
lu+g4O68jX0YbeqGt/2FcUbkPzw1Q9cjM8TSpVB6ZDPLktvA/zWzjGo13Wa9v43jvz2bdmjgdDCu
qgZHaLobS9Qo4cDteD1jcBSRmk1sDiXMqfOdvCBreBWqN2GyH0VPV2zRurYgFte9FtYjSLdvH6b2
W4pfdHkbqR/BkYZUDhEEBPAjxhj1St2jPHfOWN+q5NPHe92AN0Y8m8uxxjIZgxZUQEp61OjnaA6d
SlSyY4rqVetmN6zKJY/s4Cb8fNlC0m1YuKyuH5i4Ax10HSs3xEvoYbKLcpJaCZVvqmpCHm9qvapM
c0fRchQ5iEZqF7I824OeUK8/25n/lQNzJIOZjMAc8Ut6zW4wNCe6tW6qwClOnYepOahbVQyP+lQm
yEDl7iwGZsgKIV5rQdadHUe9E4mF3WbUqFUqYDjOMYZuVlIJMFp1nam3IlXITJnBsY0eQmITEryN
o5gHFEjaVnoIxu+XPYWwge9H7RMhG8sUGGX1Xe5exdj7d3+f/zJpdaEcaqyRojpz9IzQIziZMoBj
FEtozElgrJUpntT/yBRKNorYBY1jC9kaZWEOAFCMn9Uotd8GoxPPRe8bXn4nCr7PtA0GS0PEwpWG
k/DI5PugvfiwPCC7g/aGnzhd7P9DMnabCA0V/RvQgXs3pHKMVcGqZaCODqZaAHQ6VXjmPKUJxIQX
CPID9TaHrKWw+4hXnIE5UtDzsZfqSgX7aQPENIMbjOne/zsIjgN0bULpZ8KCZ/Hr7EGdiMD5w+3p
bAMX/VCL0g0hAMBsKpkt6KqHaYG3waB6LWa1iupwX2TLYz0orqotRFT94avsDM5Rg1WbspqYcMrO
HTFANcP84OakuzqUYXJfD8lOgO0g+BuPT9CIoi5hPWFsuVyP46cuFxwzrCirNnP8UGz/rz++nWqr
U2sRi1ExGBm1noSZyImP+Wr62yA8cT+RpacscN9f5s5oHHMUfalNmQG0/lg+tzftznSTb2zCRrLX
T3Qv6uYSsoYeVRcxHIevc19KsdKrGFsmTvdhLtipsZsH1bns9cyr39m0AuEuHDHmHyezImEF5V3Z
V44yt4faeIpnybfmigixbdZaoTGTV/slYDjJ0E5AGx3ReRNX9YzcFgtcbgZvvBUOUAHQ7qhhXpuM
v0LlyCOf9apPBqAKsZ8GkT3XEbGK1FZx3FEWvdkWKC50Zs3PhR+mpbhC1hBflNsVGCs7OALJ+lrI
rOZt9VgMx555V50w5OIAOSnX+HHZMbYZQ1ZlTNEyZdQwcgexVgym1Jdwv9qLbzRI+5p34S5C2wMT
xCy/Nf5lvO1NOsNxwRUZrTbOAuDU2rEiye4TSjfhD+t3hmDxvfI+NZ0SY2Qc+B/Srms5bl3ZfhGr
mAm+MgxnRjmHF5Yt28w58+vvgryPRUE4g7N9y48qc00DjUajw2o9mHF31XeUtQPNVx7Zx0fRqFGR
PPTvGzALlG1lS1Win87muPI00J6cXjG+0n2IwxwmeW5nK6Iue11fSKtXV4+ZiLFGJARzctIobuJ3
L6OSB9eSxrPEGm5PS8EtD1c2esacnXDOjTqlvje14XRS81o4C7purpMHewVPKR0zmnn1Q3fWhGd9
6pyGF0nInClpyXrFWIGOUXGJ9RCKuFVEm8Tcu4mcpv1Ivc0mP84YDN3cVNbNaREEEKxHnqxFk/dU
DybpuscIzjw5Rs3daQz++/Bjl1iKmFjFdPKQPl3emeX2aBQo3XK/7KgxWEVNayKJGFtgkamcYxqb
UYbpbJFVB434jl2b9wKh6He+Xn5/ThDrqY9ppirzAhz9ovcoNYx5rV3QCTcpnaItuPy4QqGuQIen
paIMmf59YxDysG2ypgrp0z5CaWPtZGvrRJoisKN8u73BYc5srEydOVh2i/5Z2bWfOyfdSW7xDP7B
HR1+Lnpz8q3qBo85v4NNDDk0gVeez6qj+5R7pDqfc3Q0QSXPRC2m9Od/2bMNHHNgQ7UxWksBHFkW
z+6kq7kwb4a0eFmJ/FePLEx3UmVwpJs221WNTFycyQPBtY7nTnKmPaUgndDvEVwl+NdS9uQS83y9
02pJJfgiIToHDFMxNWRIGZMhaxg+009ArdPXEowuA2iL1KMage5+AWWq+nYajrugtk0sFU65YbCx
1jhO+qyTLeodPcSaHxrnanhRiipUuWqiaRqxdJuYCmFp2CtMGpGwnEikvVI+sC6Q/Cp1EpD99EHo
ri//XqgNGkvCTuBkxrEBNHX8RqQWZSMlHqV+pYmKx3mnegvEeEl1PJdSgX40d+hvUZvuKMboyLnw
6cGzVFsYxiK2hU3qfoQ84654TMAfqV53z79dscj7q8YcBN01RUYljKyyUx0Wvc4NzJBCTMFfUHto
uqkXevKhOFD6AlEUmRvw26IxJ1qdxiJaI8hGa2JK0F1rw076RnsIx5vMQ7PT5PaiskAhKHPILCkO
B7Cv0P6TyW9u6fgb9To6N69+U1hKP/7K09iIyVI02XOqd0YIxFUJg9HWgjSzBB4h7yhvIRhlbJWk
M4YB+6ZrmPUXvbX6xdr8kJdCYKF4TtMWh9FGUkRpZ9DFQ1N5Wd00y1/1lW4RtM+XZT9OcaV1kISy
Bxo7zADYR4HuzRhMAX7goBCUQ/BewZqOFllCiIIqD2bhrNK2k2koUczRgtpdL7xCjQLFns6bNvEx
UlOwftx38BaPWcAlqVtcV8Az7khQ7OMXlPd6pkcvlqvhvHfrQEmFFb5cz0DDSGRbJiqYQmzmpm4L
fR1jC4savk6U0F7bh96AGXCvMzoIcz/LXFEpC1chsaaGbJiWYbHMrbokT72mNChqiKVjpf8q1Hov
KZOfV6OovYurkxsoxoqAOnqUlAHtffQZ0dxq++pnFkRB9zZ4iq/uLckxRFQlXNu/gWRsSNl0XdXP
gEQhQ72AiO8iF/HS0k+wvoBmo2fNNHQF/xinUe8wP8Gq0Pa5zL2BY01ccyDnKwYqIE5+nitmMMyy
Z6SRf/r+5LbQb4Hpzm681bTOWju2KfDRDOTcGQ/T5XyeISGVuPGj/qasmGci76cnUdcpb1GpF2Lh
+kFkjw07TEbe2FFp9K6O2YE9Wmq16tpoHgTiUfvBrusWhTmAc1tOC7KXQAnGZ5qXDZFhm3bdoUeC
aS/yWXm7uEVjrFkUK0tWGDq+ndmurOHCqevOsUrpsp+r3WArfjEmrjLlB4GYvENhGJaqaCrBaG92
lIoSzqEkdxCzfq4wOewqv7d2qIjBXIS+COpvsqfuRWF0rqO3wWQjv1aZLY1cAzPXfRMMt5FvevHi
mFfyTvX+h3ExPHcZRFUyRq1j8OOXAeJz1lrVRBc3e5QxILgL4l30QAe4ZG50UI7xfn2I/dCNz9Xb
06vLuzS2wMwRyddKUiIKrJbXab8n4a90vjKlq1gSpay4lnsLxVjusUjiUJEB1e7QvfytP2Q+XsSG
j9x35ahefFwFZTJc/4jabFVRZUv+Mt7WjFIyKiDQQr7As532OjmO+x5zT1QwfCN56Yq6ZbnHHkCG
pUBNv4wslZqp70fJhk3B0BgSd0dTTve9JgnsGvdAbGCYcw/yrGFcKsyxVeUrvb6JM8E1xLvwMLbo
jxjMSc/qCPyvHZYNjXjrkjqVFMg92sZEV49IDvr3rXnuJXuyNSzXSiYXpBHnSScJal75Smfpmq0p
YF002TGKldGnaVhaPWaGjt7qKU6ROTHGOFtB6evfIyGJKV8F/uCxcSxzLs120GA4bNLmtbf0Y4JH
6WziRQVOtTn3Th9f3la9D2828PS1zC/FZ8YiLQ3dKjX0k/lmin7I9aEZfp1G4Qm1RWEVIpLKoa2A
kkq2Oy6JU0sjiLAF42q54bktDKMPIKwxCrMFDH1DUaKiVHaUYARHah0MomoJrmZYhm1rmH6tYIoU
4y4Pab8mYA/sXQKfFZMiq0BP/XZPU8Ct0w3IPAtJzOkn2QvbopVgGP1nWF/CB1E7K2o4QBkjO3q1
pDroSnitSXVsFXOnk/ZpqocLI00RxXiurWJ/ehe5l9oGno0nSFpdG/DEcIOH/vRLdVHd6mPamuar
zyv1LkUXN1dcC+ObaRUa5phStdqcb3nMrTbNsMI6RgLiyfiEnpfxOII/eNmTRXASuM8RouFFoCgI
O2Fm9Gc0CRMDDLx/Bld/peO+FQ+07EfzXr0H0RXlLJzO4otS1D3EXdMNKnveuzoa+jYCqoRlzZ0S
ihTh2laanX2TIiMj3Z/eRN5R3OIxWquQtYiMFnhLbBzj7mCQPAgbUaiGZ1a2KMwNU6SVhcIpoJRL
5k79W4Vq8aR+CcnLaWm4R34LxFiWDjlxUCMDqFdwCKmflbkxCBK8dzILV4AmWjzGwGizPrd9Rxcv
9OPkQT/+3izS+ka6byePFn/AWiNcIwCm68Ue/K2YzEmw0hKFEzqADcXJEaZ5b7Fs92XrJIkTtv+D
B0u1/RQi3eHN2ctDoyrMYRzchpRvHaaCOHmmeWY872WSunU0BcW8ixOzd/6fojJeXi81Ud7rAMYA
XhLofgraN0M/oykwnME9qXwBIFWRU5Iyb+ZWU/pimrG261X/TI7TRbxbI6f2wzsVUVn7RfQO4l4c
281kDE3aqZgsRXXWMPfK2+phBgbM6JLt6l8yOIzSoygAQdXyhIRs0G0o1cKobKq2+kuN3vMlfz69
hrzXx0YiNnIUW9kEnh/s2RTnl7NtH3XZDqTUOjOiMnPCdXzEQ1dwJnhnEcEUBHEUBAbk97f7RkHX
RDFB9YHLPqwuZ+t+NXdGEpwWi7duWwhGM2JJs7o+gn+pdudV/Gb1otQKFwDBNg1FZBhBy7oQMio8
FZOsqKNF/JUOpC8aJ/pJWeuNBZmj2g0vG9E9x123DSZjmlcMRm5LE5jWQnyVxAe4KrUyCvxmkWT0
0G12pw37Zo06oGhVedbN6S+UbYiqonlG0bDhCGmYMI6MInOOklVeiYba6/c6PNV9JwO7sjCjGENV
hBNtucv2Acb6PkNrWHFUAwwMn9XoxeFTHO1Pqxv/uWmDBorYNjSbzTi0Wp7Ekwx/Jz1YlZMjMQRy
kXCvHJtDvJ/uUjAD2IJ94omFwio8cVGOo2jsrDRVL8Opi1DrKxf7PNk1ZeVMwgyzCIRROXWCJ4BZ
toNrvq670QPR1QuNoWVuWDqp5A8H+awX1YXw4hJbwRgFHNLGXjD1ZHDHuT90auno/ZWR3Jc62tck
QxQo4HEnb9Hocdio+1RitgpmLIJHREqiG0maXATvnLge7rou3zVGikizWthPutzBO7dJLMmCe5O3
xkRDglZTdAy0Jsy12aVhYpcEXBVL/tNWna7EYLW/aTXcYjD2MA2lvAPxx+Bqcen06tVong2iakae
4dhiMIcaJTaFFi7AQALCVaO3ShYEJwQLxR7kvjAx1UACgAEySdvOHNLanpoRwX4I5GBnUpdNWo/K
gP3Im+W8W7KrZEoEEPwXiw7bhyeLDuosRselKUzkppsG0AO1YMLw0M38TuimO33rFIcIUwbqh78J
TZsqnkcmHqA6kZkHhAoO26Ge0Jkh2Q9acl93O91+OW0IeVu0hWDsBZry7QZktVi78GpSzlLQaCvq
099gGLaGqIeqKWwzs55JRr0YwDDr67m/rKsz4QQcngrg0fofCLaFWbPsPGnATYfXwlOM4d2zd1oE
btHYFoDZitBISUowktxtn6tvuksaBwUFruEbr/ZreEdb0kJ3ubW96kr4NOdvEZjoCObfIFnImBuz
mgsEo3FvVOshuuzPdT/eZe7oRvdx6qaP1I/tH0R+LNdzNtUPVMYAZYNJskKGmW1gT2/awxCAEvqq
Og+vFq8FK75I1/k7+IHHGKOiGIoilPAyb+LBdHK9v62VUHADc0/xRii2V00vVXlJRixl1zp0fsat
kji0rjULxqPc+cn96pNdGYiojgSysSmmfJKKSFGxlpj4h3SM6fTCzlZ6Ttl3h4mki4wmCdtG39vn
WxEcDkVY0AMwueqRvnNSDGKV75rDGEx7aSc4DdTafUUzVV02cYGoLFl535Qksmo8CFpvRrAes3GK
AMxsN9bN7CP6IKRF5i4gusH+g8dIVyt5q6J6oncH9FW36pXSiSTixb/QgfkHgXmDy7o2lXqJ90ca
NbGPCj7XWquLRJWdJTMOa165Q6PsezM6oiQ+yMz0XrCk/A38+AHMKbcJGawZ3MFodcVICAzUytwB
bZT/20At/uneiMuc7miKiFmgVxThPpO4NKBK4fJHyjVN0FogqrkRbSBzuqu17MYsB17SpM44v2ay
J1g/uj5fVRI3pWnSllP2jE0knedhRKIFAcXJ61UnPZAjSPz2ybmN5pPz1S92NCEofq5Q1TiFzFyh
SMul/VLCcg3olKyku7G3XFDAr6LUPPce0D4kZFyQyIgaebaohIuxl2IEpPOjJmJ4fZ+g/EUaHdl/
PPQNhL8ZPRyMViqqATs1Z5kuB5McN2jwDpXHtFLq3imWcUXYvTIvwrG+XEhsmmemWVaSV+pz8Qtl
/X2AOgXtNu2rOHF6JTJvqrDpEUmW5OSXUcgT8cc8GmdH0kdY36Eq/dVYlFfDzsNv0mjIQdPoV5Le
xdeh2Upej97sQweywmezXVXtvOubsMYkuMzIBdcDT0nJxsejf9+8LOSxWbt6hI83g3Clxma2tcDM
8LZwi/DFjiUZCo2AYMTJsW4wcwtRr/BOcBTo4WW3cIvC2DJlmLNJB78exnrto8focvrVtgc5sO9a
+A40UY1BveDJAGGXgvI60UXOtS1EBxG1gp4rCw9sZhkHMyo0He74dMwPFu3jQKURJkd6MkiPbU9U
D0w/91XaP3DsIyMLlbkdQsBpmNc9kG+J7JqS4pLxKo93i/69skOBreHryQci4wsqi2mCaRKI5dA4
SFw7tmiiLD9V8bGGNmNTTDANrUgVwlHx4+vYra/Cg3wYMTqNkvILp6qLtsxmTItO4tQcO8BFylE9
jod1Xz9VIK8D+WOLcWY0PCZKsPGPwsciMoetHUNTk0ZAqrgRFuk2k3onX/8qObJZR+bApVIDG6ci
HDv1ljNlOSZtXC/L2Vx+E5w5kU4wZy6bUNA9ZACaUarw7i5H/gD2l93ktU74vXz9u/kNm3PGVtdl
WQaLTBW/akJPK8pvddPDO0GVeNweJnUVlCx+lRCxUx2RMh1RYENhs2dJXVe9oSPMaAyJ7dVzPTr5
XDWOYCG/+kGfYZjDpVtWHak0TpumozO2xB3s5568ZPrPKNGcVd+NYHW1wslZ5UMuzQJ4kZDMuZPj
alExiqd3y+pFtmNHbp8E8n11nT/Lxxw1uzJkDMGAfPVbmjg06zI/LS/j0bpZ/fYoCYscOJHOz4DM
QVPtudLNAoATugoWHzXWP8fv5XdSImxBmZRXZZd8FwgpWkbm2HUjKUiYUl1xZPDyDT+ly/C805z5
SLO7ZVDqHlkFW8exmZ8FZY7g2mrG2lAFJRcY+wEyQPsSpkXHEDxzJ+9bSYD31YABDvM6dTC0oV2D
jSCDULSOQd6OsLvZOT25R7ezE2vC8/D1YfIZhvHUjWWy8pYAhg6EoZNM8jP6Ksg8dGB6p7ftq9/w
GYq5uJV2llMpwgIueb9fxgtNsZxSghd2YVfI0oW/TsNxleRjAdlUWZnkGjFsSEas5xJxp6I8/P8A
GFMyRarczjOVp/w1Dw+6iEFRJABjLFZrjlKbnqymfWtpb4kuEIBzL3/aEZMxFrNRZopEz5FUXcn9
laaeJ/llRB7D+n7UbxaMPxt2SxIUdqDVpUC/v/pVn7Gp9BtvOEkwvARjObA9GgYszW9J8hQ1l5q1
K+bDkI1uhgvg9H7xEVHfrBJMrfnSsGbmY9jkRMF6Sgu6WDtnNQvXqHZd9tTOgbYUziDpAp3n7+EH
JmM0qhUdra0OTL0/N2EJh/1pmej//+yd0lX8+D7znEKioNLyGt9v6YNirSFOOmi6k+b9A8GIHfc0
HP8If8Ax1qIspJyOWIXCgDFHJV4TguV6+d7p4GaxzuRE5Hzzb5eNfHRPN1oi2ZZWZIn6u2YPNdu3
WeZYqatdShfWsfDMESPvRdeLQEh2Blg6TqZuGBDSqjTXXO5bqMq4vtoNqHTCG9C5CPSSb+n/LCqb
uLOiJB7Rmw4ZbZQV17pTFbvI/rvz9oHCWBMymtGapFjJuF4xvjUcLScZ9MojCfxIqVsnB+0Upaej
TwqOl5SIUrzciwY0K5aMIBSKYhlbs9agQeqkGa7P+fuw5iDcNQfq+UuesBlKhMXYlknNYtSbwbbo
lidpr5a8OOmwy+Jv+XxfS0GVH8Dsiym2Ahm5G7kRkXFLWhIty9jhxtGrxyje2/JxMYPTB5APYWNY
t4E+1C/B+tRe7bgBG61rWcFk+6bxnWQ3pyE4UWzYFPKBwRxyc8iyJjOAsV5NtFE0pKU7d/qPxnaM
oPGwfrvh+7+vlwYo8is6uvOQBmMDzPGQ59NqUPVQHuvaaSL0LkU/TkvGMcYm6CYsTVXAeWuy3QOp
oqyhqeujW5v29K0ipY6ZP1JhiS4avqv4YbXYeQBWrmFK6Uytsjd7MmIiRHMoM0O8z3bhrSjxz7/G
aeqLEBm1Buzz2k7QX7KGGny4i8HXdpSzPwrWwHRWH5baE20VZxm190zbP3DM6UIZ+D/2aiQHvfjW
id4wXB3fiMMco9o2tE6fYanM8rFefyTJ6yCLaBLovfjl3txgMPdyt8zpWpXAWLMRGXb0ueY2Spye
JTCACXtquRcKwsaoOidIT7I1VSup7LW2cKCipYRtbfDMvLIzFMFhspFkyWDH1fx/renYog9Extin
STzHTYt3Zq44xLoi1svp7/Pv5Q0AY81rK1T1gdIG1m/hBZ0kWQX2gjjc9Lb+0nzU9PqVJbgmOVyC
MBEbTEbvkDtfE4sWIpEk2i3W2WTIbjVmftmjnH9qnXkJnSZXjqUx+US9TpvETXS8gZVLq1A9tckE
A1pE28roaZ5mVYUeJdyoFpgDFdOd0+ZsXaqgnm4qXfGUWFg8Spf1q9p+7CujtlYqaZi0hWVPzzNw
2Ch7TO+9T85/01ZYB9G81f9iWT7wGPcy7sam6VQsefmsXdWYOF+5havcrkF8CdsiHG/JtywfcMzN
09VLG00Z4OT6steRAhAV94gAGHeyqbNwNqg8Y31T6igmshwzfUKqwYmKvaxgPIj5LM0LXkLyPuki
uNFeNjwKzo5gE9ligkaLQlWtoDcyMqngxveKn6h0zhEvUdwK6eFFRPfJN6h/lpWdmU3qqNQz+tQq
1cTp5ps17RwjFYglWFp2XptWkwmNyFBNDdUxUeeRf0/U+On4s/RhqFluc0IjWwpGSI93xbj7q32x
FVtG3OUrT4UGp3EqB+yLVCHCQ3Ok+sFAb3aCEA+68bzQFWXD/sv5+gPJPjXydorWBX1pUIUeMyNx
H4z75SUBnW68r4PUdLPvp4Xk26wPQCZmUcqFlnYrAHtplxe6E3avvbk6loG6ZTvaRWspWFXV5Jqs
D0TmKjKnJc/RCQy90DqHUlco+XcY7wrL2kgjmJE6B8VuThufhX1yXlaPsgztjA1vkhunX/2h2rU9
Rli3Awz8bWWkvtYmrr58j8riUiK5P4JT5PQi8VX54yczl5u0Slk/00c1/HgDViDqBbFu7oH8eCiw
FUutvA76uuCsjER1FsSBSb/vcHudFkOAwtqZvo+TOqKhvVzezcZRUwMzFpU90937ciF9SMKalqme
VzOfgfF75G26sypveckOlA1arn3h0FuRTIw2rasa1nEPI4BaZKQm5F+01Lpys6B7abOjPXkpSGzE
uRCuRmzEZDSirkFjbJeADYsFavtGusPpvRIB0L9v4hzgGhiakcpFltdmutMG7/T3Ne7B30hAF3YD
EFrzaC80WLnKIMe076b51loVt7dmcOJ7y/xqj+p+zvZmca1W1+j+z3IcugYVZyT37PR5WjGksB92
cAi8Fe6yovhNofqr3Pj6cBwjCxnR1TXxbJthTxqcdVBROUubO6YCqv1fc5+4GQI43SFab0/LJhKN
WqCNaCXc+ATsnIif6LeFfqdXfjk8m/bPGuMEaiEniUgDGZcoQX1AU1PPF/PNHXm6aeYnWf92WqL3
nvJTx4pxhCK0YctxC5BlwuTg1dcLJGrDM+SkelQ/VX7U3fepiG1FJBnjHMlLVBUdjQYnuT+Qxwwj
AcH2K5CMYzBM9GCjFwKlhpgjzYAkpFml1lzGf5pwQecOKp5yT/M2qFkX2Fne/WqqpoxaAQtNsRiE
9Vk1xqJAbSjozmnb4W1BG5DOkAZGTSO1T6E/C8wh51W5hWOvcw308VajAg4pRgc+bBsSLzN/mcp5
2AtqnzkG4xMUc5Er1tii6RxQquQ3430qPws2iuOlmiqaWSwbNRYIyTAmL06LREGhCt2oyZecwm+C
ca972hGcSWhmEQUVeDGTT3iMBTTRHY05R+WImMny3kDTyk7mmg5mwcMn1kWTDLjrtxGPsYeRZI1r
VEK8cvmh974qKrgTfZ8xSunU1CCcwvftdRfGiSuHouPKRUCDv4rZ6Do4DRgJ0MMSyUM+je5MDk1R
OKGwKp3jupnqBoGRoVfjcS4jIBSq7uTGMYrujLZ31uTvrIKto+PBUDm8HkjJYxwZGhLe61Eojy4t
L1XvaWe+fGYK7gvewmkyKgzAWMQh2OglQ5qGoR3dKccg+GNSCsLA/O8T5GXAi8ihfsjsUrGbZkSe
yVfHm9H8i1csVkohmDtkc4gMmtTGAIMIAlDuyuEyA3cuJUGp90YwHFD5FuGpctoacK4G9Kob8B9U
RUE9P6Nr8RDLqxGbo9trjzmGvfTKRZe8nMbgLhsoetACQcB6wkYxR0yZVmqLjKiMxeCNl/rfD0gB
/eDm+xR/4yZocZNVRMb37XiGhyPXj3oWllddbbydFoRryrZIzGr1qZqVawmk/FzZoQBjb/i9r4H2
tXbFrikvXI+WehDb0YI4sDoyDokuF01dLzbuuItac+0cRRi/W7IM08ubf+hmI2GShV6djIvyCZZx
UexxIJhtDyHTQ39Q9u2ejrPAmzU4vZhcrdhIx9zgcQuawEGCdGgdPR+16kEaRbNbucr9B8KSaUfY
RjFkKRxVfQVEET5N0a5Pn/pod1oKEQRzWy9t0QzowYFjYORgRYv9KZzP8l401o/r73zoAvgWPosS
hSj/jOlqdf5vVnxV91B57WXXKTJt+U/0fv//BGO8hHw2pcVqQqRUwm9jel9MZ2P06zQEz6lC1lBV
VVvntR7MUdjlBV27+sfaIEzxSFAMvZa5E1XCkZ/097JajQSUrcPBpvX6zALOtpEtsYbygwmTnFX4
PN0c6KAJomQA5UP8cxH5Ibw71pQ1Ytrvtaysh2pU2RxqKfyEfrkjw+gUGBZm7qRMVL4kwGFdU6vL
yhl9FbBJ67Xa7zqc1eReM4UkGFST2QXcyMMms7UwnNdxBA4NCOhujkejM+zsoA+mM11wkfOeSUjj
/Vm892LzzcklSV91OQVb4si3bS/tz5NCc4Y43BXwGNXI8LoRxJu2ejitkzyrtAVm1H5GJ0w8EgCv
PcgT9rOQqZenh1sA5rKaYhWswCEAOn9+H0xSYLxF7eNV4VXgixQNguflVrCSaL82UEIP/WcuEQVF
41PbY+yVpjiL4XSPKir50NcbgNdZpxNvLdSZ0qIwIfcOfyk/kJl7ZAWP9NqjLt6dr+TjBCZdhEFv
7EtybgTmjnwXVweIAJkbJelKOyomAI4WJqhfd61/Wjd4tt5UZDAJwUUz0C7y2QbXRojhj0lBWZEu
m2mfgV1sEkBw7fwWg572jeJbydJaMcXoPRJUYHstkHxCu2DvgxQ7AMuhyGcWIjIKoi2YdtlKORTk
avS0XbmLTFe7zQ7D+XsNR+kK6br466grFjrO0DfFPkCJMactml/o2726lP0CJMFoObt+H8CsuSDj
/qlNjvHj9ObxEpumiXj0f1DZg1dqTTdWOHjGFVXGzF9Db0zdaQdaJKdsHPWpvPj35M7KJ0xGY5Iw
XCSMCYMDUp6ZUe7a+nObPlaiXlxOk+lnHEZrDMlep2EEDq36L24p15SbXFh+dJg8dBjfoW/Km5wU
FTrNk2BZufZss6yM+khNMamz9b6Z5Jgim3Kho8gD43qIMx1yMPCRYXcaknvhbRAZu2JbcxGnHTaS
0JDtNDqJ9RjZh7IWVRtx7ckGiLEnhpYY6lTAnqzW3urOtGR/WhD6Q7/cqB/fZ5tK65qYyUQjCbJx
1ixjoBuHJL3VQ9BKyIdQD06jcR8vmwOgM65qFEfSQGzA0YbqY7mLvVJ28l/2jb5T99V3UQpMcMp1
xuFSi3xFRBqr1yjBID8bKAaNhljgpfKvNwV8yJps0h5IRijZHKVCW/Akbz1K/UfZzubQm1LUydCX
GWan3ZQXhrJTRE91+vO/bt4HMCOeXWTV3MsA/s05GLvVBfF6xw5UL9kRQUyQv3cqiDNtRIRki80r
RUPddIXRUzGTbxE1mAE5tx/AqolbwRBxNnK37gONzS9JSz22UjXQUZmzE89X+vI2iZK+IpHYBFPa
5UOxUJE6UEhpmIgF3qMzJUCqYbecrf+eagQWciMSs11GrIb63ECkdUah22q8jY3kgDXQVzD4xkay
Q6CY3LO9wWP8yCnvwtxQIR2o23QbzI1nYItRZckfq7tpFNxt1MZ+0cUNGHO1teWI7skRwhVroBWN
26Dom7zEqugNwDWIGxzmOqvjOhrBJwAHqEPr+9Be9qUpsIl8UTCqE1xLGshcmeuElGk0rT2MlIT+
cDSQ31lDvp+Nwrdj6UqpIu+0UaQm/OvKfcDRbdy4W7m6hJFB4/p6oO20veRrGD5S7IRUw9zHk/qB
w1wloNas+g6j2DEVoQUl7nz2PjBo8lRv2c8iXecf3z9g7L2SKWGVdwvAsmY8ViQM0sp2lyoRvXC5
OCAkMmjlG7hJGR23xy5O5xpP6lT1VqUCQcGDMA/NxyDgFbfhLMLMf96gtA6VepJSxPYav2te+9JT
MBfttBKIMJjjYxpFPocYa++2xmEeZ78zcwzJ6P4GRYcV0glm5NmEuamqYUajuU5XK3xTph9ZMiI/
+xcBanSw/8FgrFxTqVUiE2CsZD8O16359Bcrtfk+sxtkHYY+kfH9yrqu0FdtHCq0Yp/G4BqZDQaz
G3KYd8O44j2iSj+z0l2L29Pf57qPm+9Tbdgc+azMEZixIYMVfZcJ7jf1ta/uTU1gyLjR2+1eMD55
O3bWqCyQI382nPcKO/C+FKUbNY5y87ubzaqdXNRdJlo+xoCOOqkwrgPijZLk6PaNkog8H7rJX2zm
ZgEZm2nqCZYwh2B6EO3rq3Xffp9SZ76xAsNN/WL1GkugEvw36gaSMZ/aBD6jBQGh95mgNPYU3ZBD
5nYg+c798qfwhcoX0VDA8gbjhrjrZx2xSSVNRgQLSlOW1W3mg1T8LLzHrRSsr8NTIThWHIZUemb/
4BlMoLovyDANFO/3tMnYjV4jcCKj3vYp9E+r/zvn4tft+8Bi7NCcklbqZjyfUDV0lL9lR+uWILyL
DoAQdIYgoPf1PUoRDuXfaSZBrSCdEWqxpjw25DTUafYMDAIhAqKW9FdBXtjXPxCM7TD0alnmGhD5
gTaPRscQlcvqHR2sIe8H2RFGybmaCUpuy6Ykh/KX3FaFdGCernCJxt3kUy92BjXCmRG0dC1v0ovV
cE/vH898gVDT0HCD4C3ABqFIoa4raPOQ3k4ehuEqQjGPjQpGoRnm+udoFkGwC21oMmEzDvIYxakh
j7ivzunLykTQ0Igc651UvX0Q8bxQs8RqJVo30MBHU/df2l/MxSJhHOK1WMZ+baL9VjPvrQFsHupu
SArBc4pnI7dgjAUzxgxJ2Bhqoln7fIicOHs7vUn8xduIwxiQUVHTZYH7hQM9erSSLTxEQY7XYbWL
dpXoquF5lxt5WIevVzOtSVOg9fJ1tuZX9lhfjNNhgQ9TzKEjSxdF2fvT5IHz2RNIyl9LG4PsTHoI
2GIFQwKLaL92eOi8UoJ1ZR974TmN/6g7ssNYvX0cnEbka8oHIHOvTl07qL0GwGV46NFwphTBHP+a
zNRZ7UZw2P7LPn6A0R+zcRasDtf4agOMkr9SMvXUIwfLp6/85Ux0Bnh+qAVW0f8sJaOW4KpK6pIA
LCvvtOW71e+k5PH04nGjoERGNYZhokpLZX12KyNzbys0Rr5bfFo3VcJwpbCSlNMFlZ3anlyKBvTy
5NpiMlY5M4tcDitg1utti4m2+qUyCTo2uHZ4i8F4dW0tqWmsA4Na/uxYPKCxaDzauNNoeg/RrXvB
QtITzBqsLSCjhtGkjl0iA1A+JhgyCj6LVHEx9TD5mWR++90CSQ4NP7WNMz0N+pW5eJbgJ/AOwnu7
IOo2LPULcVXSppI+6FCXOKkcW9OcxnqF0XG74nmOhC4YfTp8lRfNif+g0b9vTgIGFgzSLEHe32PZ
MWwMVaRe9x6A0gshswzPrGyFox7aBm5ZdSsNawjXrMa3SivB155rtcCUiEDo3zcg5oDpraDLwVOA
DE7VoUpflEUXITBqKXVmbCgKEGzjkFoggaw6X6CIIghGEcNMJ0siAyI9GN7iUk69EQMJCwe1b+BG
R6FneiGyVFxMeMfg5QQltsz2W6oROrfhs+K0odghemmju9NC0d/8Rdk+vv+eHt5sTDiYQ1vb+D5Z
DmHikkz1SHuRI3B9Gkcgx7tfvsGxW6lcQLoOR2C9LIabJr85/X3u/QE/7T8L9f73DUBcq+W6UgBa
0IWHy65Abo3GmNpg2AvbRblndIPGHBoQBuQNShwgDubgqG7pNW6Bbuz/I+27luPWmW6fiFXM4ZZx
ZjTK2Tcsy/ZmzgEkn/4syPuzOBD/wdlylcs3qmIP0I1Go8NatNlu3vFYgrdd7koa3dzV2sZomoDZ
jLWle+s6uzL87FDvTMmmji/1rFceygh3M5nDpLRdKZtUICXO053Ul19D//e9FXo8B08/ds4EmWMF
aKh5anMIU8NjrXl4zgB3jmPmm+++tXkw4cUQ4kW0GBBiXMuO7kBdDkVpoR3TvCPLVRcTXaR5mAoo
jv8byjxRoE/Bo29a5dAAG8zhqmsrKsVULHDSgQloGCwjYL8QzeoyOKbfj1rMD1yI+9+JDx4P7PY5
/hDFKGuYAaWoG+ibNOujDAhBs+VlIDYvWw34VWj7NCT1fRhqZeyoYluZlU247oPZ6b7PQQ+I9C7A
m8hrPemW8lBUfsxlhdjWGlrcgc4KtHmFLfyoBC1sUY5rVw1oM55whW6A5SpEW70GLF05Bc0Pxydu
+l5E8rKOFlQRfa6nx3qKpJKEESoX3RwFpqDtSKzZQpc4gJR5PO8et84YAhNDlhFXoPeUMf/GIISI
Bcy/jANR+DFrXsKvEFKnxx7ktRDG7iOll02A52MHMUPfPtChIlCJ/iBuc1O4kc9zi5trUpEJUHVg
3IJ56nT75qRqCn2CuLiMHANtmlV4kMjr+Y3bCj7B3IZDhS5h0WQ7KCqtESqwiqP4CAj5rjFdY0yv
piq7r8ciKCTlOq+S+/IrfbbI9NMCEPr1QDV+urQEg0NJQ/DMTOO7Ibzrs5007s8vbNPe1zKYMDM3
DWDD0TCzyO3m++9BaHFvfBsoCKQrv/G6UDfVtVoTo658nuNuUbEm1bha4u9dhMLgF7INlo4UCtAv
wEXGlrTaIa2rkDZnpPMzVc1Xshnr7zMG3spiphLaZ9V0fgLYxT75At8PRTf4WALjE/oFBaWavuCG
GPmM9FXZ4XnVa2ifTF5zMF6IBc/fbl0eK4lsSkPr5RGUvO9+r3zAzQgsUBAp0c6xeYer+LzVbV0f
a2GMYcd1MeRlCw2JOkCWYls1eE2a22b2ZwPZZgglq5ASFSEhi19MkdhDfi1K38+vgieDMeUJ6IO5
SduqFusxxx5pmi92Mmer/o8D+rESJupTyCDkigHFyN+IE1J8CNCXdkmQ7Ge39Ky9zqWg5mmHrnt1
9epZVqfkt8Te1a6LK8og1u5u5sidvNKL7rmRC023f7oyPsxdZcIJI2pLJQNO5XsyIb9OAIogOakd
H3gR+1ZUsTY85gK00vDfDiO5DNpwtyxPGOS0W+21G3+dN46tW91CAGEh92PBgTMmbg3dBK43zOH0
EZrrTC3eaR25VHXgluCiUr9kJeC5RZ+1ruOeYhYWJ4sg9hpuwXSvAjMYWL4Z8CzU++ZIsXxVA71o
X1jfSiDjBNM6UXthRHQbjoNt4ClffwMdc8zDYd58gwCf6c/CGE+YzLj25wlylms5aEFmF/uG17xM
nuYkPq9Ws2keH8JMpiyUNHJbRXQXNfmfNK692XxLwHCddfuCN++94TwQ7OFWxz90trJINmO5WBa4
I4nTiIo/K+1tKGQBruKH82rayj9imsVE8AJEKEtk543KVC9mI8kIRVt3gONCQIJsOSWAGMixwiwD
fxO3Cl4nIpnTnM0aUZCxQAb3UHaecS3FyMgDmyPo7TDygFYgX8dXlMue/0beUCAehoDgp0tWEeme
ui4ts4q4JClxNE049lZ4A44JW9dNewFJjz1zh823zBOvE1BEAYwNrCkis1azQu0NjOjEAexi45iH
LsgC+bo2ndmlBsr1lPJnT4noHTSnogpqm09lm6nVpCKOLbzw8CyaPd2pfimXgIdFFy/uaU7lectG
ZR1NWehiBJCHyVwESEBipnGGME3wk/ytM/dh/XzePjcCa6RSP0Qw+xfXE4iwFroewHZg9umi2FPS
at7B3rjSDPxWeGLKuAF0tFO7qIU5HuQumhwdXZHKVKKFlZMQ3/D3JxKYaxp8KKTtkKLBC0H2xgYt
uUAH6OLCCbPH81u2aXPrxTBqUUkMhoEeosJvg0dpzZNguV2cxcs9gQs1u+lAMMVDB4ZA+G2y8wx6
iunoNAphBHZ91A+gqac+2HK6yk6JawQVeIS5Lcf09mACAswxoBsNff8WZdc91ZfQizmIPQ3i0L6U
tgGS2I3c3JbKCODei6TcfWFHFQgyFVVS4T2YS2YEw5wg6YR6LMkHFAMoPWrvN6UHH+d5yxZXwlgY
/EmuZa2SIawBqsIsPZHe4yyH7s6n3ftYDkuzFZHQnIt4oj5f8itAw79D+4uTXxzBQYQZ8Lh3z4uk
JsdKxOS0aRoiUk+fop1QMmqMHc/EqaZ9Vv2qktKWeATqm3avKSYdKMNU66erTBqBzCrGMi2l9UcJ
AMszmnv2lF42R7q14kU4W8lCDB4DDh7pZDz5WadRSEXdS6Hyu+MYRa7bGP3GxT6+iA+8JMbmKcOi
FEAsiMBUZPGDDWHOIi0WkZk5Ar7I799ggRpwDsHZ64MzO4iPCg9xf0tnKEqi4QBbihIoY/SRUAFE
L0SGra8v4/kp7A6lznmJb6oMqNsyKhbwIcDAPz3HrSmMeawWHwdL/ZlfiNfNvvRyMJZwYtKtt5KB
gi7wItGcDnYlxm2QMdEbpcL1n7/0bj3aNOwAcS2qZbXT7dWddcMrjm8qDlyliACQRQHEOOOMwxCs
g1ndEGc4WNfUGRc022U+0LQyrYUmMbqQOevc0txaJnNp1gbQZPoeMsd+D44jqboyh1/nD/Sm5pBA
0WkwJVtoyjrVXD+KpSFrkFG3O9pnMO3mG9Qa5hfKHP//ETRu+ayVPLYFfimtOCxluqYXK/elY3IQ
0G7Wte4gY1Iv9kpH+UJ0Q481oCSRX9PZyrw8Kxq6YCFxsa7TxhvrzI60b+e3cVNTKxlMVIBmXa2b
pJYAxuSQakHUvejdV86YiaImaoOgndPeD8XquR6GtDdQyMGuCbQ43db83M8CMtgosYKoIBBueGzp
m8dsLZFZ1diNymJSibSnob1ZdvqN8D0CdqKJSQIAASoPX9hFnC5F0yxNAlXNqS0WbY5lzyXmYOvX
qXqu5otU4cSh2/a+ksG8Z60UkBppBRm01gVGGpc6+6qyaeUQyHUccfT0sPclzhWdEVVMCW31pyuS
q7QlYygPTqrk4d7Ia91urK6t7KabSx9OG+xzVda6FZYOiqr+Cx7k/QWhygjpUGWhz4yVzchFappC
J4JGJr+YAUivZVfKV9q8T4Qw3rhdyKjmDYSo0f2ouypCqfH2vGVsqe1EBmOKpZARqTQWEKNjHIn2
faWudaW6731f17ypgg2tmXg9gFlbwqj0p95DsuSNXncKtLaP0POSBAToRy0XqGF7UegvQRsg6Fs+
8Q8DNFoADPFMOYUInniY/F5cy5nQDFve6qnDvcM2fC8uzA95jDWo5hJWw295YUCje/0VaC71zkDX
VewtqWuEvIibJ5KxDRJ2RqLl70v8LTJLr37zZbROdE8ULgDrxvvsZI2MoaCWnQ+GCoGARLYNsf4p
atlFUhRXWd3dnzfKDad/Ior+fXW4JLVuoqyDqKR57MzSya1jKejO3wlhYoDE6PVUMSAkl926pFih
nibxhqp4K2HcVJgN+YSKDXiHk4OsxX6qXfUtbwSbJ4TxvI0cT6pSQshsHonxtESOFfEKKvSHfvK3
loxnF/7piEVPVYLelr7oEpzcRLgSmjct9edw11g7KUo4eqF2dEYSiw6BIbQ201tIikGW1aj2XPCa
rjf2C23Cf9bC4kKU0aiE6BkD3+vozhg5i/Kj0Jm8hPL2OpAqgf9BnulT7bGWY9APgJqudxdfPxho
ubOufoAW6EX100P1zOsokDdqAFgW1oXJUsQxOmNreqGLwpDDkydjpOfo/VCNxKklq++CWtBTzQ3n
EGz2XS/90sgoxk4RqzFYJawsfgp1bcpcvSuzYOlK9WaM2vCtSnR9DwrZ5kmI6jyzJ90QnojeygC2
jKeGd+o3XwIWRcMCNB0ejey8UUlkcK2G0Dy9ipZj7GTw2M4PTIQ4rd3ezruMZ9VbOrJUUUUSEzMT
IitRSbVYxcgvSkPTwxLWrkp4M8ybErAeAAcgMSKxBOp52SWNjlSMI5aumAPdlvDo03kSmNNfL6Zk
GSMkzGB+Mh8q4wsRuLVaAXPyF2O25DCid/YQWNL30ryKUol3WLbcy0oIm9LR+iFO8AIenFEXC7xX
EsvKv9fl0Bme2puy4EyGIqH5N+6jcg82oqxwR7lUrGNcqX3jqnSfPSVsajGoylD+R9CtNrohWtIE
hVaawNXOAA3rn79BtvIbJoW6gvXg3InsiVPmQZSreQIfo7345kGyUeW7GPx411/yIqcNLZ+IYrQc
94C4F1t4kwFAcdbFrHPm8LZDptVaGDV3pC0Una4FmXjwRDSOcGcA8rDZF77g8qqIPGnsY9Wkw791
C2m0N1ewKb5LD0wZGnVae24j2WbYaYJPT0FNAzRcTFWqG6esKjTE0SKQ+V3BzrwGc+iUkCACRehA
YWVkH2gGph/+qPy6cri/YCN4wkXwxw2wCcW8y5NxfncDh2+Sm3nZ40xzHNbliDJcgUffz25nJe5/
t88TqUxYKlZ9OkbUNVCd0u7K6jEK6CRA/cjDzKT2x97a6wUy4aiYhVouFBCF6Ve8UpS7JKvtqgGh
JkZwrEkMSi3fn1/expHA6oBrqINJiMKkn4YkwkRiJCUgEocfeGldYNbZX4pgYkSct3GeNYjoikPd
3RU8uOBts/hYAnNlY77WqqOBKkhu/SIXFDdr5WO4kP0SGy3PXW0FCOsNY3wIwTz0LCiQRgcAmoC+
z2l7isgdeNk63ieqYZyJpbQIGGJIGhwa+9Aps/4iv0geKOV88fZXdqAzp3tG8KuQjG4iQa8ycYeS
N1SzfTv9URNbagbbRxtHIBkBUXTqA90ZXGOHAd4D0D0A9Ip5x3YrPl3pSWeObdJ2RmpKdPfegd9K
f7H1/YTSHgGaue5nfiU51sMXNpHOQ6EGoeJGYw6ThZ5yQ5rNAYMFdozRvHIUeXf85nldiWAOUyGQ
RNOoCJogAjvzwQTZF1oEbqqjjkbUobvo0LPCeU1s7uVKKHPCpHHAvCEVWmu7EpNlUeJJRcTTGNXI
J+9nUoQtDLZInwCKMxJ3iSB3iMGCxU92y06+oZUHBUwNiWtylrS5jyth9O+r13HbJ3luUGFh62dh
hBHRH+dtYXPPVgIYW1C6dC5UFQJk1c+nmwh5Lb3iQT5s5UBNUQKOIhqRJZCwM5oRAFyXtlKL5BYY
TLXejv1+hzpHcnyfIr5ARZTw4B82zvFJrotpKZLyPpXaHnFAIe41tPsjjo3iHyMxbYwfcbT0eRNl
gAEaGtC+dZBhsaX/Cj5JT0RQ2GvpXYiRliXeqzKnf27jxXQqhDlSCfJcvZVBiHwbP2QX6bUR2boL
Ouv+QFzdr4MIDt77r9ZxKpPRmzJZIehPIFPKCl8Lu4ueGLa5FA/nxWzYB+Tg2YSCJbob0Hpzauak
rY28UyEnMTHJKLmYRPklLHY4vFOgtAF55k39fY5hTiSyM+1NkyV5IUa4SHrZIaq8D5cKbDwWekXN
frLr1PStQv3PbQ+nQhmb7KqCjJGEZSr6dShUTlO7SnIsuF3ln23/VA5zqcxjphZhTrez9+u8dEL0
IepHPSztUbM4rv5zWHMqSzlVXaMsqdk32MjJepzIT7F4TTU77rg9e5/d7qkcxhPCMRkzuCTBTv8y
v3d2xn55Id1OoJrLfF6E+9ntUmGoNoCNEOU8ibHHkGS9PhUJ8p/VXo2fCMYXv2TxfyS8J3hWjr1R
jD4hQCty5ls6qwG8Mz9/A8a5YxzAlxTwHiWbCzIlQNSA0gPZMEZLUlF1ajpg9+ZWflSz7Eq3BI4T
3AgEsWnAGUAvNh0JYWOzMZXrhIDvHvDT+mG8xwCPg6FaOlZeuGi1+Xl+Bzd97koac5b6tJqFfrIg
LfdD9Vmar7Xkx9+JYI5RUeqkRzYJ5ChaDcocKSgbvG+4yBO8lTC6qVBTbjGrAScrPw3Ly1I/5erz
+ZVsXx6WqQKlhM7isrX+VIoGNOFDBjksvubvm6Detd7iHJBsc/i47dsOfSWPOa1GMctVQeXFe9p1
lfsWLqu9uif+fOwDDdPwN+dXuGXgFvjKDUycIKJlw/YSFOX1mMP46s7yRdJgmpuTG9tyqmsJjDWQ
BA28cwgJif5S9JGNbvwyLZ1Bu2vN498thrEIeA1jiABdACrSt1h76cOnv/s+o51SE8NBm/F96t7M
wFR5CSaeNqjJr7xbng1ZU+nYq3hPZpsiAmLmvHXCHRianMLtQRR9Od+dX9TWjb7WDxMfTao2acYE
mXMWO7H5miB/nZX2ZByz7rbDlNjfiWNCI9JkY9fGEBeN39X2qk0014zuRkOyZe2fxng9L423ocxz
HrRdMbiOoDEdU1TNc9VyIhPe5jEXXjco7WBl9BZX7rTazXvQMo9RMPeNPZWIwnReNn7TQ6zUxWYF
hyxRspzaOHHMIDzkbuXUF8LlDETY2kn4WcitOGUtj70vpGySGouaB/LLu2hX+qFbh04PYInRa9zq
uHiFT3q743ABbXn3tVzGbYgTqOOIBrn50NhC+JAIqlPz/DtvcYzDEFDc6FHbQDlIHC9r9c2Q8luy
lF6rxLu/MkSDcR1xlKfSQMM9zfKt/mmyJs654u0X4zqMetZr1Ozg+2SKpJ7aFqgxS46D5fhyg/EV
9SSpZUxvCyuKC7tpsxuMHzh9V3i6uuCdGHKOF29RjLOwesDtSynkdXp1IUfTjZgXvwpNcs4rZ/Oa
Xxsb4yaQliCKQP1u8k/4LVsc0SsxSSBdTYeideMrmv/jNmNS2zrNh1De7D83L8usJZmdXuoLFNb7
ombT/oQU3A9Z7qiI/HIvued2YNAjc0YiO3gyov/CqhPYYIzR/t/tulLQHBXcLF9pQD5ZHls2HBRR
JHmMQH2an0ftolR8js44+2cyDkJK5K6TaVxhfiMe+BdofQT0XYk9/UOHSutH3lgE5y4xGWeB90G4
pAQKywHzGSqxHUk8wmCOvZuMlyjjLpMmkdr7oNgdADh78yJRK46586QwrqJRM93KTSwkM6WLQkeC
pyh2ozy45zXEuRtNxlkUVjgqs0nNDRyEbXvoe9m2xMuieJXVo8XrreNJY1yFoVQgz1wgLY2BSTDg
DaVLO2UZwNYt3BeqfI3yC4c+bqO2eWrjjNsAcIAaCQVklrnTHlV6gIN6fsdSo+3U57eTpzUm1JgL
zOPVI7SWmFd5fd2Z16XEiT85Fs5WmEOdJMNIL6kiFX4poTLZw8AFveasgy3zmVZJgFSIdUS5PTuy
A+aKoBft8GF4FS4ljBiJzxqxq+fzu7cBKX6iK4txF12ijYmWwR9l/yzX86GHupAJeUuOEST6FVrQ
eOXozYf9ysOzj0eB4FZRMbODDtYBQDGlO+3UG4RMe8DF3fNSL7zA0GJ8B5kXrYrp4yQ+9m6PzIjg
TXedb6K5tMCIWMGJz7gbyngRZdFCRaXJMmGnBoRSAAbS24ihltyOr2RfcwCG88aDseDd1BbjVJKw
GLuMpoxHHyhxqJmVva3c6UcjIHtK19UK9sh5Q2w0DZ2aDuNa9JSoY0n9JXHSBwu1itbX7vVgQnkc
vBqeepMhFeWJfvFTc7Jr3kbzzgvjZIQqa4hG77mhbXZ5KV6OprVDkYrjrbfPvkaBnw2VDlKcPj0t
Ze56ixqraj2PomLr49P5E7i9jj8C2J41c24jwGXDuehZZGMKu1a+gR3hvAzOItiuNXgvUNOEkDG1
u1TdkX53/vu8NTBOxGjSqW9lbFIqhfYUgvg6KoKmJryztR3bfOwVE2pMTThlhOpcidx6Xx3GnVC6
yXHCFJJsZ/eWO3FsnLcwxnkkrSL0McHGSeBxDMGgDqzT4fYrm4cMJ+q2BgyMOUapWcoTRidxdNNj
2190ylPNw/3Y1v+HCOasqIBHFxvqA43xRqsuxoFzQf4fTu9DAHNKDGXpBDB/UwE1EEY700+aHJgm
ieKbmrYvl8xTU+laGtBVLwArNg3dZFL9egRKZ1c7pBK8uOWBx9KN+xzX/+9HIbA+PbrdGKo5+q/w
klAX4GlgJr+JnEb2WoB21pV9XovUwZ4TxuQDStR3m5i6/dx4LPWfQOGx4ZPtJbw7L2eD/YZ63Y9V
MWetsWp10mIISvdGeC1YdnMXAfnUqzCJqt+DOjwK0acjNe88jXy+RN46mSNoLGJrNiM2Vbeehfmi
FgyAFlp2HfEKrudtVhGZo5eLlWT0AgQZ+bFbbhIuWh1PAD37q6TipEpZHxsQoF23e+2oPSPaMq5C
X/6h+tJl7MWD23/JnXzojrmliyTMEqOG7mTDTVNi53XQVo/nDYQetXOGyLgTM08zS6FxpBpoIHnI
gmwf7/h9Otue8WMpjEsRjLmVJKqebk58QTV2ipQetETmeRaeHMazqGYspWJI7e2yPU6ILDBTqCOs
6Pb19/rJtCsgbCRv57eQI1NiHEch9E1ad9hCUtzTxqC5flXAZ3VeCEdP74+olfnl6NgK371TFt6A
MyUtkcvOXuTpfpI1O1dvxYj3UOcc3fe4fCURbRmJojZYlgKc1kG4kWfBK5PLlpc95G0f4yLqOumF
5T25PD7mw1U+f8sFjhfkiWCcg9VMVYXpT5Q2k0Wzl6q9LomJevuo++e1tEFscOJu3/++2jRpbmM9
FSGpdSd/yDHhl+E92z6LN5Nj2m0HPlJhzxvd5bim9+t2JVSeGqxugKZSPbH7eaePX0og/jm97FAf
GIDQ0i5DwFyDzMDykzC3dZ6H5SmJcRGyIoxKQTN5stx5QgZPLjynyv15BfG2ivEPgEvP1ZJAP6l+
l5GdFXOis+33I2DgEKfQ2XB2xrgxSjGuQ6yCthvTebDQNV15/5uMKnKz5/Pr2dy0lTjmirDg6zEM
AHHl9KzPh7H8J5+D8yLe/denK2Ilg7kiFC3OwhCRrSMP39Xipuq9CB1b0yy4pDV/lG2+k2bRUVWO
x+NuJWMQTV1NQhghmhbR6mb4yw5VY2/2IyBHf7FmDNSMP4pjLKPJ8jHsaEVIRXe2M+6jg3gj3pdP
kqN42b2R2v+9uQ6u4kMgW4KypjFayhQCayswyzsifcXprb7PhJgkrP4tEWbRbVsfJOt+JA/nTWPz
iliJYILLKqmSNKEBSidexv3FpL3ItdvJu/NStjNAKzHMDTGLFRwO7c8K28hbuktDfsTUkG0KryN5
igF+pway5i3NDoN150XzFshcHKqQKFpCm0rA7QNApJ+EXAzLRSzwotftHOhqifScr1x4mGWqBBRa
6jZGjA0obnSoL1BUAFgG77bYXBM6FUCUp6Ihh+1ViEgaWSG6+RxJ9cwGfarxvDON5jBOHMfBE8RY
Rx4p1iQtVNC1tRQ7U8/2yqA5JbHPK2nDp+P20VA50DVTQcvU6d6ZMgkHhWAarZsvo/6Qa//dx66/
z8Z3/RApZjhg6HHKU3QwEbftyFFQhP9+NZ2IYc7rtBTqnIRYhi5eGvGznPGuJvoBxo+fCGD0ES29
2WsaBNQRMu1GRNAqqudS0AtxaA+RnHqqKscXaVrfNVZoOb0mPJK0nzjHmaOud7e/MvVc0OMlw0CT
E6udrQCJyyi/nzeIjUvxZKHMqQ1z5E3MCM233eJk2VtdumrNURZPBHNeJ0VVBIlO2xbRpaaga3N8
1nPe9Chvp+gBW+1ULeHRGQoQkgAuQi5qe0o5KTKeBOZqT7JCHCo6kq+El7P4K8tfzmuC933mCjc6
MMdVMTTRWGBiuC5aztHcuhqgaqD+mIB0w+XNHJplRkGirSQ6wEA7ywAC7SiXxBfdFPhavH7kjTcY
sKzBVEjhiymu0ak+BKADliSZ0K0Ocq8uGHfEFwI+psCmba3EMGrvMGY45A2UohmPce5URPeWWHbP
a2YrujpZDKN6eRSTrs4g5TdwQeIVj9Gl4QxuvKvuQ0f5eV4e/dwn57NaFGMJ3bSExBSxd3GS7awB
g70YAnRGqbvTZTwxLYXj7XibyFwKvQgkkh6oXU4nVRTzMs8B7rP4f7Uoto07G+JQLGtqEKY7Fa+q
dZQ6w+nS16rlHFTOcjTGzrtJnxAsYjkEmQVp8jCVKRk8IHeeEOaCKLMpygfq1BZjj3EZo/vVcEk/
eHbH9gKrmP+pW3qbSoOdga63OsQAzADQg6C7oq94ZJfweJiobZ2xPY16qbUf7cO5aCieRJJcTvqR
ZPeiHORCFMhod044mtqqra0PFjssaGVqu5gDjCLdU5iT0i8e1b1y2bkzVjfvRmILHDPk6Y1xGGNf
GOkSY31d09uSti90cH9bnAPFXRfjMOZ4tMx3KaOvHlQkkOXSnxxEQ3bmRtfVBbnlze5u3h4fPkNj
fIYVRk2Sl9jJUTjk42zXX2n3OtEV4yUEKZEaiaKpIG9nK4CPHUCVpQ882k6qgDMGyPamW0rZoyka
YipZRdHuRutkBxgASfR63h9tPSOwHoqpBjQIdMMzL6UwAUyNocKpU1oJSsm17P6FhjnwLsP/4yB/
yGJOldIuaQ3oPwCOXLb7CZXy1C2cxgXWpHZowb/AxT3fNocPgfQYrI7xpGfAakEvCu2g7Ov7KeWg
c21ryVIwIgawVpmNJUAOJ1UphR8Ii4um8sDH6I5VIIJnlaOl7YV8CGL8LFAi0LueUkEZejdER/MH
jMgiTZ27KMmga23ecfH2Nn0EOM00WcN/OjvjVFatpcejBh+IHq/ie6LYdfzEWRe1rk9m/iGDvQ77
KhIFJYEMOk06f6dQ5Kar5B4wb734gBKXyYOO33ZKK5HMvZi3WpVZA0SO6eCO6tOQ/GrbOhiHdrTT
ZbzLQR6T4CBU8zdtMrwuNx8nwziIicrp6eTsr8boNB3TZBZz/JBU9Ecr8gzhKkwll7PD9Cvndpg5
35m8yLk0Q4qwo+FucqAtBkclIICXL4OaVxLdDq9X28ue8QicpFoDeZMf3SnovNFFX7UpsjzZDZhI
/slZ36YFAcFGpywaIqgumSNuSlUS9/TuPNZ7wcY88q7zKcB8hPlWy+WN7G6vbyWPWV9IEjlWKNZF
5emB7AHMs8Ko+uLQ0WdrP3OZG+j3PulvJY9xYchwK3VOA8bezb5DnjtdTAZ4Q3Vbcig6A8atub0+
m25tJZP+feU2dWshmdhjjS1SS7JjwGq0u/JCD3F7T56MikT3VkfuyBsy462ViRd0S2sBSgS5cbs3
59qWE95tRwtr53aTiQ9qdcmFsRhx+Jv9PD9o/T9m/EvrR1eMPWl+MSPAUxFePybXZpiYobeQ0tKE
AXh8hVcCbTM6lJXboNH0BS1poKwXBu/8qdh8On0okI0ektjoG7C849D3wZIgfDRBOfRrWI4VAAfP
i9qqXwGx988BZJODqNSXCTBgqQunaClof7uisxGLYc/Xv9nENIzS++elblso7iQdGIc0JX5qoYVe
iXlFnwRZedElP1MlcdThoCqte17OtkUCfwmJd8B1sNDR4qwWhUk3Mq8UJ4rro2ny2ku3oyLtjwy2
+TMJcRGRGTIo8kV+nQVRUAMU0Fu8ys+DyrBzXvpz8+bRFcocDXpgU2POWWb2xiwU8CmoI8jD7Vw4
JOOU1Tc3biWCOWhTHhrtQq0iXfoYwCGjsevERuPY+bYUUIuoClIsQM4/NQN0BOWqEiG+G/EUnLv7
BaM/XzAAUAj8TwLjCqVwyXuVJtTixp1JoKcPf/d9RhVCqGOo+z3poM5umjQ3Yh/xnpebV+RqDYwu
5HTCADsNu+fbwetBs4ZB/CgAiSo6VPsAed2f59e0HWKtBDL+bgJS85ikENi3l1roN5nbzzdCHCjT
saoeSvJaTJNtlN7QHg3Q5mpfsr0/OmMbHkdgYiuEIpMqhSP1iQ1gLo5VbJ/ZjxWy/Y75YPbLkLyn
wmbwlEde8ijva8ynUlwDrba5T6fNMG4lkP59dSWL45SYDUWH6Lzf7bftTn5QEQOAOXmn84LkTfe6
ksYEVSLKFsokYnmoMrkYVA2yXr0UkYHTKu3uvLFwjrBC/75aGG4pJZ3pE02s7qb83kxfzn9/29d9
GAPjIsxRS6S4xffjIdw3ZHqLR2UHHC6OzfPEMH6CJMB3G2gpZkLrS7r4qV67DXk6v5b3rolP4ctK
L4y3MAe0iIrU7GagTizgI80a8A3ZySGqnORSRb5oAbwA4Pnn7iJ74wjnuBGFcSP9bIRS0cIExXc3
QhPn4+yaMYJfCRj9ZFcM/nmRPNtg/MgiLKbVjpCIe0oRFKcXuANomwHhx46y6GsEyBME/CG4p3q5
BsiAqQe5buROncjYWkz2XTRR/yvR5n0SSYBG7yQe9NCm5SD7ogIfHWQYFrNIs7OqdKp0ZISXV6tw
MhCLkMb7wkb+kWGwjap6pWZQHX0Eti8lILw1fjmaoyuWEUsNraVdKOZ0j5mL7rtg0yCwcOrCnhya
oLDIF0itZRVMAP+7m1kWuDifjKW1qO46F+GGTTIe9OPmojBJiQwZYLw/QUKruJD7SUatqO12g/iU
mQ/n9bLVKANijQ8B9AesvB8gIPOypAK069mjuTfpzgjyHZ4EnKO0nedbSWL8ICZUrVrIIEkMzFva
t6ncqT9+TyDy2lS4q2KcYV8OKaZuIYtyeiGbHdBpmNBWd7xJn60JEeyfohuAtQC3Kvv46Czz35JU
+CvdFwC6XFwMoe0QXQBvukOKzHTDnXbo79AAdI35XI76Nl3iSjxzKxNR6aPqPRl8+I0aAS6sm/BI
qcLl3fDGVeKmt1rJY+5lOZy1Rc5g8ZJ50KcXNXwqMScrZXbYIaSrnvT8QYq+9CpfCWVstCqk1jSp
UHkOCuvO4MbY20/IlQTGNsWxS/WUSoiByH+gEJgmgI8D49b4tlzRRAdltWksl6M9aoafbtOVWMZM
o7CZBp2mVpRrOlLUBWoKu0mIo/8ckeegVQprPwLktXU4kqldnJPM3OOq2Q9FW+Ae18AsvriSTQk5
e9sIFOTkeIdk84JZLZO5tyv0Tsh4YEJ/2QGPMVsY3EH77+2eJ+eQucSqpcXI6QQZhuAP465WgQES
/+VpY9vfwLeQRXUFIZS8uXsM9+0uTgGcT1OZZBd1DlpNzyuKbs0ZPRlMmkEGbl6R15Aolhdm+FQl
N0immECkNvZlxUva0HN0ThjjTMrcTHIlgbBUsVPpe19yc4n0556TwLgP4BNPxKDQ9Z1HDR44RD8H
v9u3geVKN+d3jnO2WNgFrUtEU5AhShcfEvLdAkrBVN9MPOCZ7YfYh3EbjOuo88kSJtqTkO4VH1fN
ZfmcVi4qpy5NrOWqG72dXxhXIuM1yjwLVULbEtRg9mJQ6eJZRN9+IxxG4Vo3ncExwu304WqNjLdA
k9e/Xr9/0TFyQRnhosoePdEtfGhuz1kgtbNzVsL4i1aRxlmjjww1UPzCA7EjUlCp03oTElJI4hcc
gTy7Z3yHtoxGm1CyiD734+Ze6znT4hz/x6Iv1F0zl6gDI0Gpj3ZfWRdKPtlj2fvn941j8WwtsC8A
XSqZWIYat049NXvZlN/KptiXmpLxTIInjOpwFTfGsSSrLd0zYBcf32eAbVCjAG4TaNHRaGNuALYo
uCPPIfL2kvEgaRqmg/FO7JHuhMZThsdJ2J3fR54IJtzITDAvZ/QqIUVAyE40L6Xl5bwI3u4xTmMe
LS1SRIgwdcdC8n9OKzu2DDccePvFk0T/vtLT/yPtunbk1pXtFwkQKSq9KnWYPJ5xehHsbVs5Z339
XRxfbHeztZvH9pMNDKDqIovFYoW1DDwgaFhAUh/7ZntTtaFrK3stk7E6yxZNcBFUoU0+80XLmZsZ
jVeDbCORvYZkjsgSPIMy5fQnpHx6QKbaW0FjByaqn7XEZT/IAjSJYxCT73kyt1XHb9/ZKjzDnneY
wvg7YxNz70baLXPG06/T7K3hx6rxVyrpEdgaXT2NjUTcBUx80Cwn8D90Vx8AzBxiIKZwRvD95OA9
a77GTxxBSvEGSZQpWT4ReGGoizoseAuJVd7YBjiBp2/Xj5HMHkSchaSaCtQu+Aa9YQJUu/C2+Dgj
G8RLy6kicXrb+pigQkPXNioywj1RKEMDbmxI07LbKP2qTrKem/+42v+VICaOE2phyrRCDqPxi/f8
jay4zGPAIWcBBZWybFzuP97Jv+QJ4WVa61OEZiIESe1tMd4OClAA7ZtmbdxxvJvIp6Y+jPTD9U3b
9hS/ZAo3B83Uohx4wsteHpn2Lkb/lyZ/0fGvXMYQv6QI98RiMjNaF2g2/zN6PGThKxl/UT1QJkpJ
bGUqccM5cbKVxSpaEKjUhH4yHyrzNU3fX1817tmu6SPcGISY1E65ZSjTh9xMwDg5+onuF2XmLvS9
lv1zXRx31xfiwC5vMUo0dA6L4hQl0llk4dqYis4FZvyHssqMwKgw3l60AHGka/3pusjtw4yBPcqh
sRhg6c9X0SCZpo4mcoTGU7irg/BA361u6OR+jdkpWT1jc8tOhAlbNiRgPMk5aH1YF6abJuP7rLPr
I23i0ZfoJRMlrOXCtJnZCkSZdfvMNBpUwBnjYFzL2u8oWG+K0fySEhClKtUN0LIDDVBWhrX4wBn3
00oWJm5v7a9lFiKCYSyqvKBYZqv6ZtjfbfVeY4UzIGdvx1IOmM1jeLLMQljQKSBELnvkllkNCOJh
V7mZq8zIyM5gk44eZA5tc6kBHQA0U4NQAKifm1AYA6Wh46lspV9cAIwfQGjpjoktubQ3D+OJGNGF
xVkKVlacjq5AQGAMpuEuI4t3xlACzojR15pGtjPSevKu29LmDXQiWDgixawNLOcdcelUun0Wo2V2
93cShHMxpXPeaXwFu+zDHBPHaP6oY/tEB+E4NKh39FkJHZYQ7J7N3aRH+2GUvP43jfxEiGDkBpLy
ZTxBjX4EEcWi7vI4vGFt6Vj59GJn/Yfrq7ZtdwwpYIDoECKy2arghNDAF4wXXvYuGz2reMhzycZs
a/SvCDH3FJuzzcoy5K1JujPNztp3ThaBWrMPjE6W6ZIJE85RqsWNXmFEzU0z/bXps2a3hOHXLldK
p+zzGwwmmP5fraApHim2KqGlYAWT7pnFj4YS2Jrk8Eg2SSTkBZwSXvpcxFpGgCDLnInGzqK//p0i
wgHS4X+62YKUvN2PireYByIDbJLtDlf0JNywdK2kccVNob5bzJseqADR0SprR5lG57o2250U9i+z
Ew7STDJ9rlJuCbd3K7jrm913281uVxcoX3gySCs3mxnCE3lc9xPdFHQgpyODPLYbwXFHwOui7wA4
e1f+AfkJymonoriXPxFF1boJQcCBqI0cE9PNlvs/4J7kIkzemK1a4GoQtMnYEprDCG3o/EWdaqcw
n0tprLttDr+ECHpUq95PQKVCKkbHUyGq/Tjt7tYUpadJfWGWKRtN4Vt+ERueKCU8g0aDaf3UQp5d
joGZKcGKSTmt1Dj+osz8+LG/Ikusjs8ADovtQcFlcSwPfJ4+c8muOvxv8/Tbt+u/CylWkMGnMTfa
AsWmJfGGfg70+o9S7L/WTqwYzxizGe0UlIpa5urGSwq03usHdtvJ/dJBjBDSUm3QYoo36pLex1GD
8pH1odETiS+VLZXg5aasieOs5Pti60FoIEZf1ODvNBG8nD2NqZ287UaOSZrYIe0/uSJ9ccsMTPBv
SaiAtCSBIspeeZfsyU34MrqrW9+jyXgnQ2qUrZrgDtReVVMLsCfuQHeh9RBHkiKYxBMwwRNE2qRl
uonvW+qhXvcxdS1M4OoVpu8i9/rubCeVTixZ8AKJqtchBSr+WykHZLTavt+PbvRSvODNlvqJV3z4
o3zSL5HirMZA19AEnzl/TIBf966fJMu32aJAVMRvIDulpq0KJlcso5bYGuL6+GDtNG/dlzfVQXdV
Rw6SLJUlGN4KPcZyNXGC3kixmp1+H9//pMSSjQxsPVdO1RLMTjF7INPPUIvYX2h2A2InP6w88AEC
x9tXhoPEMraO1Kk4wQrbqLT7rIe49ECCYl/tRqf7VNzyIumylyIpSBdSMMSlRLSF9CegeEn5YW2i
m1xP9kNVBeky3tJKDRaKVuY+ezFB96SZo+QgbN2GJ9q+pdhOogjFyIzKDKGtTitvQE9ER79ORXrQ
41ric2WShKC8JUwH9RIUzcidNe8IrfGE3xMllmi02Q1xqhLf4BOV0AgxmmkHQezzGtgfhx1HNwbp
/esQrC4gDT9HQSc5elue8VSkcG0tw1KvS41VbKzGofWnOPpx3Sq3XOOpAOHCmoE1Za8mdDKSfF/R
inqTWni0tvZAtLkdm1jGbS7TSPAlJiV20ZjQSGv3Nh5o4/LxukabyeJTlQQPoqzUQmsMVIpvf1Zl
s+/JrryJXoiPAf9X8+W6PNkKCl5kHHS9AQ0iHjbLNxDbO0Z6G2r7yQJGokQzmaELDgRkBkaW8CNV
VhiuiAqvGFHAXBLmGHHzel0rvg1igElAca2qKvArqfgoNKKUgvgad0qyls5k6E6klm4evr8uZXvt
fkkRrG/FeO5q1ZAytLnT9h9I/GE2bvoC6D+765Jk+ghmF694m2cRJK0UfN3HcvVnVdLOfyHCwqOG
kwYZ4AxWMfh57h5iMq1VjPqI36ifFfJqA5XORK/qdT0us8FvUmwMVWAgF5VrwdxQfcm1vgo1Pwn9
xV18UGJiMlNpAjWggOwOfYm8i/PK5VnUAsEnBTGuyEhodRFYcJKa+chxzOjiY1+yI6fjil7Q2InO
Xzx2ZWNumwt5IlI4wNqsjIxEDfPn8mHN7wyMSk3762ptaUWICr57SviAsLBXmmKPRdylQDy3kZ1E
hTS4/v3NbToRIFas6iFVGqIlzJ9cDgIVu4kfe+V+CZogCZo/sDxCAJcE1BTebSnYBDKHZmNOyIqz
MTrQ/htYrR5zJuMp2tqWUymC+1Fiq7KqBlJK8BuuaRDTylkmycJtbwyI5SxiAPlVLLCoSTLbphZh
79ntGt3lVPL9y9sB9kw46zpmTUABLVZTQO2qkFnPmN/59QE1+WPoLY8jpjZZ0O7iV00S9W3qo+uq
BqYtPq8tXOBz1XSxmeC4VnEBMwbkHfty3dQ2t+VEAv8FJ1FJv/Z6lY6QMNjFujPCpXbNlhaOzaLe
uy7qMuuF0hdqX7qha1g+gBKcyzLVekotrVFh1by3JYNNzyGAAtR/frYgTcAxl73cLwNZQagQdmVh
3axF0v4Uqt+CJvdAjpqv7ocbafsO346za0+QJWwXtayhjmbICl/rW16YwYicO/wzoG0N4xuBzNNd
3H9w4IYFvAgw6aFV+sK5tuU0TGxe/SYcMbPxLqHvSAiEVu3HKEOP5k7zXDOQ9eE84XZSKUqJgo8o
5iXTojEkPjhaPMzNu9HSOW10l5Bid91KLg3yXJLgJ5AFKwExCklAhJ+M23z2UiYpY1yeKlRDoYVt
WtQwiAjNmgEiDozKFt5r9qPSufr4el2FjcU6+z7/+8mZolXL4UtN4puZ6pTk1vgyY1wtrmX1hI2l
OpMjbIoVTwoKL9CjLlLP+D6tltvJ/MPGVXS+WMJ+rOhk0BYQ2/jooQmIp+3Dg3bfeeZx3OU7+nx9
5WQ7I1ysaDbuGzPFyimjSb2MNcN9ptNI4lU3zs3puomcp3Gf5UNe8XXLAmW+sVWnW+7nYqfLMkeS
DRLHmfHas9qEQZ2IqZ5p3MXF6uuV5E6SrBkVHFyS2EPczlwI8riWn8g4IGRKCE6tb5IZsAFYLa05
KEhC6TeFKrsZ+G8U3MvZjnAdT05Mn1qWYbXQgWBHHhRwT1U7019ZMAJgIvl9Wl1EoycOQJwvNsKM
dR0/OHN3MIsbZZQYmGxLBAeg94YRjQ2+ny7oPizCXROnkl3f3hXLNpC5Y9QSnwuqlS8mmQyISNPH
YrK/p7V2q8yWJDzY1AS3GtM1XTdMsdSyELBTL01H/R4cKckhzyRddJvfR7VI16gJlysWB6IGZZw0
hLdXFPVlWtjrZFNJEmTbg53IEA5IBuZDiwyQ0XvsWD8mNymgmEeMF1D0De9Myd5vOpcTacJxIauN
bhcuDfSsQ/c+UX6Y7FNmf89QOvp9Z4lHNroyCOYXsUXCobErres78FJMZR2U03iwWtkcJTdU8VwS
U0PPB1jlmSbelJHe5mrEFOJPGBKaYzsw6PJjzMbjlK0SbTZFITgHypdNESkJ67aY8Wp2g44zmXw2
vvcEtaJvCop7v79mQIfULIbOAaT2hCszWotqXFqb+JWRe/XwocxkuA9bBxPE1uiToRy6Rnwbss5e
QxJXFH3Bex2N2ho4ZhNJALNp0idCLt6HbLFzopc4loH5wMEuC7crXW3HiRWNZ1mrq0QlcSq+iKxk
0E1IG8qbUakcQ/FWWX57a/vxbAMeFTEtpCGEjbEirTfLCcaskB+p+pwmByN5XmYJNtNlEhaeH6kP
pqGRCbkW8f22TrkVsbimPp/Qom7spgH71AFq+agGfNpIf6wVZ5Zs15aTOxXK/356u7HEWMYGQhfl
1o4fmt69btSb+4MsBEcRN/iFcP79NVWTsogLEL/NXhi/n4HrJSM13toeHY8NE9PGNrkImevRzLrI
xOlcipv+24wHokGdPJHcBluKnErhv+JkoeJCXXB38sBsKP01rHdRWZQQs0iuhK0N0XFENdO00bJq
CQtG4Z7jdFKJr7deze402WjK5fwqzMxQcaWB+guvd9FvrkyLoxY26IdjNJQH0s1IerRmrj+ukTZb
Owruph9ZqxuvBcM8uq3tgWdt+mWvWO9I0xUASLPLEjMf0Zi0IPgaSjyY8wYQyaxcm9rHoEN5k6fj
NO7HtmgS/7pBbe02UpE4h3jq6TDd832wbX1QOqZTwPuPN6Rbdzmt7oHA6MX6KjkbW1t+KkrY8nkq
q74qDepn4BQxjmm5s2Uku5si0LPMVOw4jryw20qf2qAPgDaD/c5OP2K1IiJZMP4J8Z60EB4xExRL
DD7sfMHMwoaIpqf+HEbqEhSDskaOQgHR4o7rRH+EaZ2MR8vu2cv1ndqwZB0JAF1FAgC2bAqvs7hf
l2mN+YmxlFskdr1IlWFPb+S8sNUGxbVJQDRGxPWbCZAx0beG4PxdaHgc6CoNbLeMXTCdcqZHIKN4
17Xa2LEziYJWjbIQM80hsSrvLbJDfOPosgbiTRkWahO4a4gOtYQta1mc1XUOH1A9dcmR9F/m7LcT
q1i4ExF8807cWdZknd4VBfGB2azXuy72YhJcX6mNk3omgmt5IqIbWDjPSkX8rHrPDKdVmVMMTj/s
r4vZSN2dqyIcUy1TR1B6Y7VQV/8Y7jQEHPrz8pgcRp+TRHU3sphjy7BP1044tA1lINBNoBhbHqru
OEpzddyGhCMLkDEgpMI9E1C0CPsPCMy1XcZy8QfM+K8eYEtvrZ3B44FD5I9OfgOQXncg6Ff57XZq
Cx4CGV0LyCDAVxO9q7ksagoAnsU3h8coeYRqjSpFMtp4UZ8JETYsVzW7WTQI6T3VXT2ea03uap8P
JymHSmLoWy7iTJqwW/FaFSkIdVBPugM+JBDRZ8f6xhztyLlSbU8GmLBhHGfiBP/A1Dls4wLKje2H
xvCtUhIfbMXXZwKEPJRlL/WAkjYEBBaGJqqdovqd93Mg3fbi9Pf93ak4sQVnTRptjpJ08VPzLp9X
136/YBBFcoTVLYP/ZXa6cEexWmEsziGEh77JPjnWqCdxXCspE/uGaz1TR3hwq0PTspGvXh+sgQos
zdArb2rfcFYfyJahL2N0lZiDiBWajSs6AlpotpA7tj7aqWzpNg4TvyfQ+Y6Hg4129HMva4x2F008
SOEIBXmgPEeAPlmPyCB4yiGXDcRtLB9F3EhRwgKIH0Ccz6WVhplNQ2hBmtIsx6asci+Lx9ybhkh2
t2+s3JkowUtgvMpQGh2K0eW4wOHJ+D234qLT6E5wskWyai1FBtfPsilownut3Jf591wHSZSsZrpx
E9JTUVzVk5swrnt41Q6iCEKFBUAt1l2ffpjaJ8kx4nst3BvITuA2NAEcZDBxHrxm6dQVKuTkt9AC
wNqVq9/ru3SfBTKEjy03dCZLOEhgF6qtMcb22MQhthPuCn8GPpxFPBTMUK6XdVJurSHauiykLyxc
irZgeeG0LCgp8DVUytt2vVm78V02fEwsWdPVRlUO2SRTAyOZaiB+FUdMdatpcr1HXrHzSaCBmrGZ
MDo7eRwXX9rMtmHlGiVoSkdnBSajxOg8mtSuGijPllCvjHRH6S1HYhWbInhWCcVxrJ9YiivXsZhp
TagffjfurCeO/cIbK9bZn10KNMY/QOLgwtBnDoxwMJ4wEV+saUlTRDESJs1ksxiTi/BSXgbIDHpX
jnFRHPpcjzJJcnPDNZ15duGQ6Wvcd0mOi1etnymJnBY4TIssdtmMzE4uKsEK+yVVs2GGO2eZH1LL
yUc3BRB/aqgYmXRsoIdf37wNJ3WmlOAE21AzdWVJFj/S59dRSb9N1p1R6w9jq91nVAa7JNNOCJUi
owJfEIN2YReUTewOqzsBLzP/GKaWg6lJ/7pystBMpE4wSqaFqwF5+Ufrrnr/E0iLfquXt7db7P+J
0zLYWysTAcUARgHPHbHVj30IeM7Fz95bu2S/7o1vM3q/dbd6+IMZYcTS6F7A6x48S/rF21RZAPM3
xjbAOuPnuPHjPneSRAI0srmEyLKrBLQ+OkDdhOu/NkOlrKiy+PSpwfx4t+v38dchSO9ZkB5zd/10
fcs2fIlxKk7w+vUEypA4h7hFPeTr3VJKDvHW9w14dzh6nqoQM9TrQOraCjtYRPvUk+M6S9KR29+3
kWFHCpzqIgsbxQyD0Sbj4mP83SD7zpa93SQCxObgtsuGPku5gIJ8LifQ+lQalT1pNlwdUkW6heQA
sTQidq23Nvg02wKXhrpbXBIYbtK+0uioPbdAget3seHG5dfIUyQZav6yEMILtDcYpo1nPcp6YqPF
2pfllGUqxcujPXAW5ingrUXSxjweeV3IQbuXbhk6qhRi/XDVFHWm9ozi0TF8ivZkb3nqw4B6K0cf
SneywfCtUEbT4RVstFxQBjzMc6/QR6VRFO0CEnXgSGrgwlWeyf3sNociiDz2fP0Ebe0ddww20Lc1
rKRwYNckUpShCFW/HG50jGFb1nExS8m1sREsIdmHzBsBfjiKFoIjjzuzMWZWE79jUR7kCSudgajz
vtKL2MHQvWzeYCsHgwQ/QWkMrxBEYUIwbeetDa56pERQimuQh6P+ijm+3HQS13xafbaXD/Nt6ngi
kp/Ek6B6Rf2a2kpJ/FxjmYvYZ9zn2cqcIe/Vx3zumt93HWcqCndHqyDE0hVkzKLobtQ+d7kEQnrL
lUOArqGZiaho4BMsYymUJmtJi03zOcAzqIs+FeixxOA8xxXr9qXs7bhliqhnEjDwIIWPdOP5Chpq
igaaFFbCaqvRHFImTeYPmjmhuylCf75kATfEoaPpX9/7FnefbNhCo//3vWXiq8NeLVwmIyDbsIkz
EcL1hBHfWm3IwN37+zzM/GSFDQJUsftw/RBvugwboS2S9kCBB1L7+dLZhTEhkp1UX120PvcUcxqn
W3jrfvDSMceDstW6WgOurzJmbqaN6J7PtD57nExUNpy879PR1auiyCUHf+vxgngbGB5IveuXkBo1
qm1RsY4EP8yN9mXAFKd3DGe47V7SY7q7vgwbl92ZMOEIVtWoxsMIYXl7p2mHNZdcdBvf11X4Zd1W
wbNyMZ1FzaxFSRSZ3a7cLcOhlvVKb5iLTlCa0FGcoGjKFY50NWtaWyMFi/lZB+RkQV58XObYqaVA
bVtn+6wWIhy12jDmYl1RCzHfqT94mGZ51cdZR5zbOqlT3tUyvoUN1Tj2m8oIaj9gqhEM1FJD9AnH
6GdV2+cBON165mQ2oKAkO8R/t3BVn4kRLMCK4jmqe4jpgbZQdvltn+hOkVcHjeQ3LHz5fXsjaI9C
Vyn6fi5AFwqq4ijFqeo369NI7ppFEuBseCi8wZFwtw2YxMXwNjAIwe3ACtVvBydU/um+NaNs/HTD
pBF8qriXGTbnoqG9tbsmVA04DqqA4s+3KtmDYCMHxPDYwKVv6RZ4SoSNr/RhMtdsgE1rLs8Przcg
G63d/3GGgn9N3H88UE2GWA3DFGJrhBrT1EQmDeP6gfJuyo+cncj2tV3S3nHgJfkExVb5mpco/pUo
5NetKQJpLpCeERz23nzL3tAwvfQh24dPSA45sVfvwYeeO1bQxA545qXh6dbROv0FQri4VqwKF/4L
OBonO65e6c2KGwem3x+NBx41Tr3TWE4nOWsb4TeP5nBZ2ygMXeSlcrsrkW6JsMSH/kD2yY7DJLS/
j91rMYixuN/leDriEywiiqmlBprElpa6KqBFdTKgSvjp+lF+62MULQfFYWjC27aB/3R+gyaJWjR1
hOCjnzrddPVUtwCnXijzPl9r60OcFmF4ZC0oYwK7LVXtEQeHKF45lCNzx1qnybO16uQHYkBS3Brd
1FiukqQZcW0ULBSH9rXZu9VAkgVsHPPwlA1T/i01Ov2Tirn/zEmY3cZeoYNWwzOaqpWEcxsHHSM4
KBPivYSTIaYaqoWMkwE+Tz/TXnJgxMhyyhueF9/HpYXMMnZK7BYa6sVeSQ3MqIa+6NMuU90wYh61
vimGxCtua4L2NyT0wMQutlg1imqvFDAJyHllXjIaRyQad9etQSZCiNuMHMpQRqHM9JqGHxpZA9+G
Y8di/VJBcIpL0RNMeOD7uCudysrcdl2CcJaN4snU4H8/iXDtsAuHfsBKoZPrU5KFr8Mi48Le1ESD
e0e3g44kv+B84smEUcUwK7V8ZNWtaudOOr5c342taMVANgmPYt1CC5KYJRlbsynMZV2QawfKImdI
HJ1wvz4PAU7XD/mLf3PdcN0iwsM9cuELsnFUSG1i3bLu69hQJ1O/Xtdow2VDoV8ChEsjs1s8aiLs
v8kmtzcKp8x/aKxybCm8xOb+nEgS9kcPmzWOOhWW3H8xyuccxpwE15WRiBABRJnZgv4Yza7+mhaN
U0967pC51Zywb5nkObG9MSZHv0RCHx025wZt6dlSLai8+Inq5tqhsp6uq/IflvZLgLAxrMvGoZhm
ZJxfBz/aF8fkDlwGEfAvOblhARyGP1k8wBsaSP7BI4jdb2NtZFML5EZ/qb7p9V6p/ykTWYV+IyiC
10dsp4KUEleoYANJVmszkqgLZslUdzHATxcHQAUfHQA0O4lnf5L19W5tE+/ne0PBQ8s9t5gTvzNX
RTf0RbT4dvmQKbtGhsK7ZXEoMKNyiBtNxwyU8P3UntIuRj8Kydtjwjjs1OrT4U9ugRMxb6HfiRpD
0eRZoRVoNdC/Gzq41/8gvjdOBQgZlqhqhsXUuR4K+DOzB6A2uOUiucv4YgiBjYEojSH+RoYA23K+
WNmcqRPtK2hx4N0m417bxXuM50vEbKUgIAd5G4A8oZNTDPRXkps9ejVRGno/ejxLGnqNZ71b/f8l
7H7L7V5q9UsaN8GTvdEUzIVbfOnU3fBj9uJPhls/hDWSC4PXJ652XDyOV9vdyLKzW677VE3RtvNq
SboYy1lr4Bsp7puschSyl/Iqb52hUzn8d5woaFT5OBgV5DDcC2n+YnaLxJlu7xiflEVKG+ituqAK
kt3D1GYx7z0B+ye4d+a9ds94rQuT03+QrOftY4DFRMYe4YIgLLbjckBSFL25O26G/X4K3lAi/sAM
IUeHb0CuAQlnQU6EYcKxWs3prVpeoP1yrX36ztxxwK4wcujiSa6MDYNAAwBP1zMNNQLxfPW2GWNk
kU4+ULvQHNe5yREo9MZjgknn8n7wQN2CzpdIhoG21Z5/Jle4quKlJcnaQG4OA1QC7SMBGVp4WAbH
vIu/pDgDbr+Tp7m3UusWKohgokXVBfeJsMDmVNVhS9QJVsN29sfmWL4LvcTtfWIB9rrwkkD7Jlni
jbNwJlI4C0tWaXnGuEg06KFJ6hGcEy64v1/46rZP+ZOsMLsl0MKIFa/C8Ceh4DORLJkaO2Ugc52M
oJ9rLw2L/XWlNtwyUuq/RAjbV0zEjrDMEzIV4W7ahYchmG576ev5EiULiZ1TOcJdyVZETFjcybcB
NenWBzsY7kDxq/g2aGMsx24ALtW+5q6sL3nrWJzIFXHzMChF8rSG3F5V3Ghc79hsPKLWFFhU1lG+
eRROZQn3aDfP6HbSsZa4DFAw4w8E41OyA+d27kTQLwFwRvTh+v5thYroSrVMlBDwkLvg3807oujD
HHKjtJf75LkD3Rt6c7xYeeQVEjlW+uaK4tkAF6PaPE98fiNU6wQW7DCbfWB7HkatvrdWtNy2iT/m
ye8/sS0kz9CxxXjTjIg+sGQTGfuyXf26hit1QM0O1Bg9I9nz9UXk5+j8FtcRk6ILyEbZGP+h5yoV
aThZbT6qfr3qDscIzNTGT1JlV6nmg1JGMl992dd5Lk94d2es0Lp+GFS/mv0u/N51r7N2pyqf9Wk/
h8BD1NxWk4F58IN8TUfua04ucoy2gt2WQeaSHavoYJT7mjqr9cKKT8skg6u8dFxQECVPTDYBHQeT
xufC9Lmz4KA71V/bJ8P4msn6ITasHgLQQqKbsAokewTvr8xxhMEjDdECioIo9PvZDol1sK3w7tjc
lc1S/Yc8BjAf1KjJRZKxnkO7THpD9bM3mjAcsgBYYG7vFAfqpUcZvsu2PERDGK5E6fgijaVkVa9W
mYXdAsMnYKF3oce8dcfp7DibjKyLkC+XaBy6gRMGfFYUWcWyyMxgHloRAiMJtZOPcWezHGnicQQ1
RmbmssFBURpKqriyOSqLhn/R5HduHWxiamfnquJVtn1njmAUUbUHAxWm66daJkawkSqpO9K0q+IV
IaZf2+ylo02gh9bh78QIUUFeRwC2X6HNCKjmKVCrFzuVTFxdBDs/VwxZJ/R5YpvE1o9lAYS6XULG
dIy+oHkmdlFc9Wu/X5zwgT9tkkB2cYpH+KdIGATMz8bVLcQeYTJEZqkuAG62O3dUi12myUoG2xv0
S4QQe5QWLfoK4E+gTbzNzc9t/X3JP17fHPGyErUQLqspm8ZlKKAFKP4clQZW+2Cln0dNVle8eMQI
gsRHOugvNb1KIMgEDU9QgofavDe+/Ww8mr6mkiy6ZOXEbpmGhHGqWFi5OmfPSbrep63xWUd71fXV
k9iAiFNhr6WaaCOUAkC9lTyug6wqJ15K4qoJF+FcWHM7NhBQVw4JgJl1jB9qxQWI2njTfWr3vNtI
/z5PYEggk5NJYieZeoIfKjVtmJG+UTzKPmrjrk7pH3mgfw1cvKXyyE7agWGbhjZxUYF0Z8Nyeql3
EBNr4ioKHiir2rFudYiJ3jPQvHY7GJ/qWredxwe94sqVZQsvridRouAc0EOIYgfFyvFX9PCUfB4j
p/yRHX6SoI+pL6XCkxxkKviKLDbRTGVCxxkPywcFc3lvAGu6rz1VidMlILVN92Bx2snyVmJsKKoq
eBBkkNnQUQgeDfCf2q2jz8QFtsK+qNL7boqD60fu4qEkyBNxAkhZ6HE5YWnNd/rH7n5+QTgPeE4w
hUxehKc0MNiop+7BTX1dsOQwiOWsChTOejlBzyQN9+A291czl4TzEq+lCWF238/haPPzVi/3Ayip
yW3X7q5rIRMhOJTEGtcxNSGiVW/N7K6Lburwx3URmwahIy4zCOARL0JBLe/HUptrxTPq1u2ig5q8
qtp9G94boaSyvanMiSTBP010NVOthCSr+Bb/s66flMq9rotMAv/7yaMgmRUbjcWQMCtBbwdrd1tU
+78TITgnO88bPHUqLJcezHEwzDcdlYjgR/A0en07MifrJHgjowTmTt83iqcnMSBvYMJle9NQ0GQu
KfwF3uEVJvZNIrmEN13SiVjBJVV4ghhhg8UL5/WLXZq7QjecqDEf1EGKRMyPxjUVBS/UzEljxhSy
ovczuoy7t/eA/XnxMBv623Cc5+vJRI76VFOHaR4grLHugVFnts9LLbv5+QvwvxXCnL9geYVhTF2O
PYuMILU/lcOTBd+97O3GV5rIH6LHiB2U9a9OFBoszqW28TL2kQnNyvxzizgaw8Jq+nTd4LdDwX/t
AoT150Kslg1Nn0PIhCZ0ThSiTm50O/r8aTpP8sv4um0gT3IuT5sMu9NHyPvJEot25gnco/wqxgD7
Tf/punqbLgNAGah7YTrrog9GDXtazXOBiBpZbbZXyHGUTchfdGu+GeAvGeIdaDU6W+mUK57WPM36
upvoU4GSwHIP3ISAAvC+fB3JMTUk3nDTj5yIFWxSXxjmhwyophaJU2BuZACoR3tUlOfW9ursgyXD
Ct2Oo04kCvbYpL3Vleju8aIfIIIG4CCGE60DfbHBQrnr0aMl88abt/yJQME2tVCtdAymKl5cBL1+
tEeJT5R9X7DFyNDDcFGhEEj63L4ZwctX+39lgOKsra2mij43JXZpAK0DGtujwdOml+tCZHoIt9aA
TEk+ovXca9bPlRIYMoQ+fjdcuL+TfRCurGke62Vh/PtI9plD5YfKe1D6OmamgVhKO1b24FzXaNst
nYgUrqslqep5mLH1Y8Amzwx4R2JSoXbo8gJY6MpgYi7S4eIpFu4sLQWAnFJjo3qPY8eijcFPngp3
LZzWt3fKEVRGr4OUWV2yc2LCv8jVxWoIVrbz28N0F/m2X4HmFTUGDSn4GmOdlSlZ2s1A4NfKisNm
qAGHeV4gxJlmf631+7H/YK7Vk6qGEkGyJRVZc5SsjhN1hXLLMQTyBWc9x8Cl1wXkON0C3ekYSSk9
ZT5K7OkvKEaKSYptzAkmWDSPD8mCa7iNnN4HG+s+9BXJLb0ZYZ+sp+BEcm2N54xLXNLWofF6G+uj
s5Les/TIWev0x/WTIbMYIQheWVVVWolFbU3LH9fUMeYmuC5CcmkywZ0UOW2jheLszVgz8F4x5W4A
bd3fCRF8ykCroa/BReTV6W1PXk3YRPPuuojNnbEwJIhnjwlAFEHEykgy9Av0UBKkasxvUaY4w9Lv
BmBHOGtUSVz9tu2dyBN8lqHF85JwnxUf+tvohldbM9Sz1x+Rm3mRJ5vX2rSEE3GCx+rNrmnzCOLS
oUDT6JBHTswGw7u+iJvG8EuK6KHWcegGi2Tw/V32f6RdV4/cOrP8RQJEZb0qzszm4A1+EdbhKOes
X3+L6/udkbmyeGwDBvywgHqabBbJZneVKyOramTGYdba49+ZYU8zQbRMgQgz0dLhnjoh6HSrWnjU
F5vgt/JG+vn0uUBQR0sqmOkV5ascQT4Exb+diydL8ZL0vcQJic0z2socc4BBEsbM+yUBNqggX+sP
RH9M4quiemr1Uzlfpx0Hi3iTxWCRkk5DnjQIiQHHztofg6uKW7JEZ+LDYWDlE/0Nq1t4EUTikJTw
qXVpWWnkQdM0v/zR3ybwZHp4DjFQVIDtzMxTODSbt8tgmbJv6If9yOMsI7Y8MurQaZE18EePetcw
5luxqTnFhDwTDDAEYidURoeoy8WjGBxMXtaP930GCRYSqJNBF0/Qom4MB81Y+bvlyRIIBcYMEn+c
ZSE/ldlFYkloRap474gcN1gCoaZDaU5A7xfm4k1hhPoRwdmf6+1j5Tl4VWb9F6BLk/III2U+EE/3
psNgTXeTDfo3O3LrL39pjVn+HdjBWiOBteRygbXal9GRvNghCn7+MA+yco2O7mpdhlBySBSCpdJF
bjVeaoNVCP5fOsSsfSkQUK1owCHjanSpQ6Y9nGiZWOKGXFFRztpXmbW/xHIbkhHGCuW+lr1W+Nzz
8HI74lBra6LYU9I/9A62jTgZS4RcnOpG7WVScnLI2yeQ8/cZFxIpJEo04/ujZNwKYmLFZXeMp9SJ
Shmc7TxiE0KB5CM2o/ldReEqATnGzzHQmEbZFDqWaeP8YJ+tfe3YPNQ+7ra0yBPPDpZ0kY0H5ZpX
4vleP7xnm4k/Iwv1oRCQzxy86NaokRsIwQmn3CZPZEZ+B/xFTowYqd3Ajk48pQqe40xgVuZQZSlq
YJyg0+3StPXuqTBzb5isUbwzo6f9dbAdmedhZqa1FEwJBQ+wVrRI1VaWEshWlHIW23Zsno0wp1dT
zWdS6ogdZep8RQntIAo4+xLPD2ZfIkWUFS09npiz+NzN6adYxrVFTjirgGeG2Z4q8FEQ0FqB1Lk+
KKmTxM8Vr6Nme6H9O1gGrWFagV8PMZksqGEiFF91sI0ZT2rgjsJRX3gE37/YQs6mmJOqYEZSGEyI
c1o3RwuAg6N4O6E3s/QKn5dz4/nF7FdoP5/bVoaxiBTHTEzxhG7eEBTv58bo5twWKxq4O2uY5Uhv
Mq3ViYRhNIJLMljKVFlQ7CwHzvrhmWGgoiljbFV0tTZqdAxBOjcT6SVbwCXAzZJyYo8tvC2HWpzD
hCJ8g1fIUxpchSoni8gzwaCBWUVV2ATwpsCFX2wMCNc/ZQZnyDhowHZa5tEAVRmRBkJ9Slov4vWA
bxft0MZUgpZjmiv/eQWFMTRoQw1PHNpdek+ZP1JbfFBu9M+mT3nLx7vl2z6Ibl+XVxaZ2C5TaSp6
tQHAXXVOcyy8+LvQgmuEilU2Pli4CKcwaXOiVgaZ3VEX4tRQ6xaJeuMoZ1chuc1+V5jjPYu4MsFE
tlGh64408KktpVOvpL7cFs7+uG1GwsoE9XIFdYkEHs+KwESphFDDbA5RZ7r7JrhTw4R02aOEVRNh
I0gt7a46Vh5NZUz3yRO6n/5DlS43+pjNrh7mUSlbTI1wyC7lr5T0IvLAH3ojfEYZ1EXo8ThEN4F1
NYrM1lfqQq+nKsJdmDV3kN+E5rpUWiscTrnh7Y8mzxSz/aElEoy8JQZTnhurMr2uTK2guOlSt+SJ
ffImjr2nyTO4ylAfifuy5ujW4owQgc1tEYJ4qkUXMtI4f5JyOA8ke2nTc7lKzQje6RH4iSovk0tr
4nF8cGKevbYZKdqw+wbhgRLMsvw0K4f9Kdp+w1t5wUBDA2G/Iu3gxRI6FdLG5SeiW8WhPvbfAEW8
5cVzh/59tYSDKYvmxIA7+oPhQyHzrgPpZuPmR5RS28WngFsRzEE+tmkpCpY57nS4p+SuFD/lqqvy
NM8oJHw4OqxGkIGMTIn6JR/p/lHgZRDC72GnOsXyUqu8tyGeMwxWaPIQCL0MS22UHQIS2lHSHcIu
d/ZjgmeGQYhJHGNJXjBmWgTyoeExnR9Mno4Dd70y2BBUQjMFBnxBo4lyMh+opl/ui8eZOOWx9sbD
H6WKztOkMQdluTDTUBvgVdpmVhe9CuPbXw2bxpwjBGzppB7gUUkeQTMw65+0knNt4Y0a2wGhzn2M
ymPYkK4GT4rQoJO7OIUfhwAV56WXcY/hnFjQGHiQkqEAtwUWbF9+AwdrjTpPg4Oj25gAsSWqTvOx
XT+vzDTDbQw5wuEyqa413i607cK/32c5DYO+FgKxwvdLELxMvmH45sSZl20IOJtgph58HGKVdx2C
eXiYvqGOpEsOxOAsS844vV/PVtgZB8u0BCWMjMUFZJZMkZPp/MVWcPaCmetY0EH0rGOg5tN7V9Sp
RtrmODrgQz5xmYN5s0K9XXkTCHmkKxm86ZT7Vr9UhUudNyu8AaM/YWUiaUDyK8rwx0yL61lZDqHQ
/NGcgG0GGr+gbmO7Oas+6KWuRU1P23iDfJh5+kPbLpy/z0BxAIXAWiqw3g1heo1BXN6n7eM+bG1f
6yljzv/7wCBxJehhXdLiwugI+QknPHVW65g+oN/5D/2g9G7zcbf81xqbr5BaUNwNCzxKjvR0PR2+
yn4JYoHIzWzeO+F2jJ1tMcsyAwt2K6bwTET9wpxeh+rXhEcLyJkhg7nLtcgKz1OM19y0fhKKp7Hi
QAvPB2ZRDrmkLVWK8WrMt6E7NLNgBbxSHV4IGNTJ1UqJWiMCLwcN43fOcHA3VhbxwVoPRQsQfd3t
RxzPJWZdhmUm5MuIOowsvBcnK4gyq1zu9238AszOc8+cyvpRqPpQhZGktwMQidFr3ABddqAZ3OSc
ouky3Atq5mCWCEkeJiWMhWZoT9VNBqWTzAtVvw9Me+QRTfDGjwEF6HnWahFitubiVvtu5DcLjwaY
Z4GBhLbswqReYKEQjc9CKTuZqbzFZmNzJokG7864sVww0HBJlzaGHeWKduLS9jnjUTp2EFMBVe4V
j1TgF8enf4OCbVQlUawqHcE86Q+To9jkYF7jcm9TumkKdjylHV4Qmgw41KWgBs1CweEJzzh24oBO
40o+4TZ65N1G348xe2PJAMWcVEkJ7V34RsLvpVpaujTeguztmkhRa9fo3IEO5VMcCa5cdd7+RHLi
he0U1LsUPEwE89h0tRdGoFeePwklj85nO51wnj0GN+SoEQXUAOEgFyp2Xrhi8H3uCzsATsnP+w7x
ENFk4KOKZ3RB0EtddKTvfeEpS+zwaPqUnEF1fpvx+Ef27OwaAyCxGI11rcG1Of9HUx2jkO1EtZSc
kwfkbFYmgxxouoiycoIZMxAfg6i4lszP+wPHs8AgR1bqrRhENBKCK7U8GTyuoP1Ik9ia91jP6z6Z
MS9gErQy9RgXN0PwsO8DzwZzbICGRdTntBUCJFVhcmuGV3PEqavfHyb0Yf284YbDFItlh2GK66ch
uMh4Mks8FxgwWEgxNQUeJR11CB+0AoLfyXJsRN3+u5Fizg2GmGmJQSsqk8Yl+dHEC3/KOSxwMFti
X6rNIBjjvMRQqTftYlN1JeQ8joWBSlEVr+8GOMjdfa94k8Os/dQsFSEQYBE3Vgtsp3ajc94F95FM
EpnlXlW4yUW05NaI5lcSfdMTPBJP2Tci4Nwl8mTMedaYVS/2pgQJE1iT+tlDSx5JHsQSoqzlxfjb
BLE/Axmaxn8O7KYuTSmm6z/XX1rzxuTV/nO2VGjPMAZEKQnmACEHlWGaM4Iuo99/rS/pywmv4otO
9K+3VIg0/mxLnZZU7bGJO0IZJhYOeN6ctJdoR/1eGzzOe65jDCSAWCaCtMT7jhMgNYoCnVN5THAJ
Cx1eHpGzu0G0+WfH5kaLpaGBY8oV7QwtvAFSIrIvedp/eHDgYNH7C8jqciEncWeGFYxlzUsSvwpQ
HawO+yuWRvDeRNGfsDYxLJIsvN9fSA7ulioEdM+TpdbJUVAbT41bv+axOfPcYlBiWaai6+nlUlbu
DSQxhdyZePqqm+Ang25ZNpEYA78Q41gijbORRAiKNLIHj+bn0zuckS/7l+JNtqXDn0T82h7j1Nyi
Q48kSJlIoQeCOEs3HxKoXio9R454a8LWdhgAHM3s//MafTJ+XqrKnSLBa3XpNqggxJvEhyya3P0Y
2SzKX9tkYLAhkzEF9DUqnK3FU1yC1ivKAAd6eQltyZI1XjSQ0OMpOG7Fydosg4hyBwajMcSQZsIV
ye6IeJXKn/Zd45hg3766ZWiLkL7h1NNbH3yTCcgTONvwFhSuvGAfuxZJi/SKotOomcdkgMxhbNjj
RJyh7jkTtbX9rk0xQEhqrCyUc9KazstwQvuYsz9avO8z4KeLPViAJ7qmsucETzYSTwqdZ4D+fYVG
ga7lU2hSJK/vivAyrV//zgEaDqvv46oVhBM9n5iV7swhKswG7Q8qO9ZzwOBAg1qYIs0RtJN+ULMX
Bf1988u+FzxsUxkMkAK5FMBmSl++ab9K85Ce0EH/uvjtZe0pokUSa98iB3RYva5eK0CSQedlTiWr
7d5Ia5Opdc341jAOk8KBuM2XfehrGNBnUJWPVPaj0Zeq3A84qVzV/7xvss9olf0evSloMB0P2j2P
7mE77s4GmbgzymSJcNDDrh4+ltnngVdqtnlsWHvEBB72oV6tAmrArzXr/YxCO7bAHIga4tDhtZVs
Y87ZHyYI+0wU00Lr8UTQXiU9hPgMu5tfUs3fD4ttM2AUA6mlQfDv5+UUGGkkQ8UNcWgclMIfFNGe
3maJ1322yRgB4a5/7TC4VkmZrA3BiPADUzwa7Vo7u5kgb4BE64t6og/gsaO+8so9Ns+Va7MM3Cll
knVg9MWW7hun+nPiGZfmVfNE5SBrno/bG9HZRSYC064zNDLAViq91iWqIiQn46VmeDbYIGzJIFYZ
pivv3+LqLS9fs4pzPeOZYAKvgciWGC5wQzU+pWlm1ZHf9pxUzNaljIYChDNBsayxVFF1oQlxVAJh
YxkavrNyCzEBm2itJRumo/V/8qa/MsceETQpCsJgxHObDOXA4agoYGA/7K+jbUA/u8SeEVKpygr0
tqGU5EZBrLV++kk6Klbw8EOqmlfUtgnnK3PMeoq6UkjCGOZq81kSD1VJrNHsrEG7HcpviTBxdo/N
oHhXrNMoySdLtIW3hNEApwhewpMDdFyT9IQyj/0R3PaIiuL9MEH/vtrYmzbry6GAiRI6XYH8WpOn
UDlE2p2pilYuu/vWeA4xB9MmXyoRbVN4DUHjbdt5HcQyDB7b+/aecR42lnArD6EhBQ1XHH8hAq+4
pa+7lH9I/uPGQHlljIFyXa3UKUpgLGjQsgc2EVX+kzKStQkm6kK1y1FABxOi0neHOB1wBJamp/2p
2dySVn4wmD3nA+Sd6dQQ6fuiHAwxsqfZX3gEf5x4kxi4noxKE+YGZur0OTP8sPzeSbmFymEoC7gS
j/6F5xSNx1V0qwEp+6LAdq4XpIXASVBbbUZezAz6KUsUfNkfwu3j12oMGRAXprCZQMiHfe8uz53o
VgDh6nBQHohqkcai6aKA++CzvaSwx1FA1z5oFfdNMw9BjFTH0BHLQIslJi7WOS/C2wcJCGP9zwrj
WdrNQ9IYNHv4uYPcfHr6HjxOObhEZo8+byYn8ir+0WF2ZZM5rJO0VduSdqiNtoZgxONZbS/PnWiZ
NhU7qCWcAHUOHPJGk4FDNajKFHdBLDXUjVb65yI5tMvDfphsB+V5LBkQFIfSqNsFvWOBOZ9AYW2X
U2YbrRZastxy/OHYYl87q8yAonNKG9gD82KKF6uSKr8J5m9zIdr7bnGGjn3oRMdl2oQm3IoMvxAd
bCQdL4fNM8EAoWaMY6RV8EYgT7XyoJhX2sA5I/FMMDCYg3pDC2OYEDvFERN0/A+1LeRP+2NFUY5N
HqL2/3/LiX28zLNhkAqgOvbBCzG+0CPOeqUhtPd96uUK96YwBydtjjAO1eEKO649yuSCdMeuNxdL
63CRama7FiWOWZ5bDEpkZpD12kAHz7SX4qQYj383bAwioDRprqYMbsn5a6J/rtV/9r//i+PkeV6Y
5Y+ddopUSqJhTNbgGb7kUkqL6V7+PLiUM+kv4YaVfRfJKEhjA4ekVLrXs09Q23AboeRkVjjo/YG1
a1QEooqUFydTXJrQRQlU8C17jo/GV9RwUt0BHKA5C2n7svG/ofzA4qUGehkJJoZy7mVoIc3E61vB
KseWoC+TgHWA15W4H3wfCLz0oMiNvoFB0ki+CjYtaApz4nsfTT/QdwWEJFHwjj9hYrfmtRC23jj4
A6/1dxOEQH+sqpokK5BV/Hn5BqnRFUOObFsqnebyS6HdSfXvivPSVzN5ZYMO5woiKlE0G1TaIrGy
zH7ZqZCu51GbbJ+HVjYYGKrwLpcXM/wAw27+1F2aXulrjna5nJSvVP2ksvvD/greDIKVRQaBSiGu
RYG+BZa1cTIq8ZRUPEH07evFygaDQuYgDX1IX2EGb3SJk3lSYtXOAMabxtfuua2+dLI/YPnKHINJ
dY50d91jouY7obeGy8rLfe0yvgS3KXggvD9rMllHBnM+MdpAm8wWJ0pR84Loqe6OKnn4q2liC+N1
o62hVkoPreJ1PD4rOufpgLOA2Lp4Ipf6rEf4ftxVz7X0Ekr9ZTrwDlc8K8xxJO/1PBhDJHf75UDk
oyJ43Op7ngkGCUBmVoghrVZLF5dEj1FuRS2nLmSzims13xqDBKhwijNNR4DJArnUpdZJ0sCfhcXG
I65NovyFxNEpF8LHpqzd/TjgrSVW87GKSF10Oiaqcwjex6AUcTAeZZ8uJfOW27BFJ2RnKWkMOoiD
PrQyrbJpnB/dxOEp9ms0fxiecPwTPr31sDIw0Q+SjiYgGMvE2y570at7zthxgEFjgGEuAgJSJ8RG
9zI4wYkccju2saffyHbuhQ4vU8QLRQYW+nGWFIHyjCZLYxWml5tXbcTpy+DY0JlKCyFuzbw1YWOM
QF2vg9GxS9xy4bHLb5/zzpiqM0mbNm6LJqa1b8JFnVmBTxsgtW/I3y0nSsUZ3E+vnMnibEw6gxXQ
Zq2GXsEiKzK7dbPH9JBBr964VD9HT+WjhHYHXvxtPz6vnGSwI0WPsZ5Q7lvpM33Hp5ozpis8FQdK
zpZ7psOrPd28dawMMkAiVIrSTrT+WalGT9aeoT9zsQSajxPAiSzjSa2jyRLlihM03NmkUbU6yohx
bSoGPd7OvnK3UKrMzEl99SoerNnJ0UHLK/LfPAeuHGVwRFVl0hXU0bz8SvCup812K96O8tt+0NAF
vANXbKdHMYxZkVJg1gdikeBzVp+C5iSmiT31lxmvdYV3WtMZPAmmYRQmEYuveBlP9RN9LaJCJn1v
RU+oQvVCruIa1ySDKRqkn5p2hEn1YYHIVHyIwGMi2Egr9UjX5iib56EYzyTbDKKGQ2aaC+auPxXH
+KBRnS6vfYXWG1TQpIvQ4bFKcIKFfesDT0vdRO9YMz3IAyhhQG8p3LWGtR8sHIBhm0KMepQanVL8
tUVrCUivhzw+Jw44s3wVwthXZByAJ2DXcuNOsQR5dgyo1+87wjsTsJ0hdRQ0cksvxX1j9e5wzG4E
u3KTN8nrbGCzzTHH2UZZ0oqgMhQCgsR3ZP7RIoyED8hpwWyD7KbmRSeDR8fImysGP7o+ixQIaCMD
WFwoxWWx+Ps+bYecCv0jdUv4y4Sapt7pIHNqJAhPhiBzbU2nbwM7CXhCp78A37MtZmMzZKOJWkoc
FXwuBkv1Wl+wVbdx1cgWAb7CkXch2g7Ds0FmW4uwoygLzdClgltH34zFyxJe6nk7Js42mJ0sCcFx
k4c0l0CsLkZrP92syf1gd//IJ9X+D13q9MTxEevPFpk9jAStPHQZLBpXykkF2Vc/WvrVD2bwUOQs
MV58MPE3zRoJjASp2qKAekTotxqxhCazQ/W4H4i/uFuc3WIOwQWoQjPVoHQtl5INvpGTdKQtXpXP
K9LfXlJnQ8zmpVaVnmclxm8xD0X8qEONY9+V7cONYUqoraFatexWJRmpqEtApeQIER8PpCbvtxRe
NeR2dP9rhk3Yl5kYVN17ilM/asIhAENizLnwbc/+2QRz+CUQJg1m2tPSoi95Vk6pMB4kEdpyIITZ
HzOeMww2NI0UCz21VERgnYf80dJ2Vlo//50VBhDqcpKTnGYaBxJZMbmZtMoyek7qjzP9bMYeuTIZ
1WmYfuS0rJocUbNkye110PmAPnm+DXjHBp5BBhB0vLi10F2nNTQ/eAparz52vn7cH7xf4Pc5Ghgs
qCcyLmILx0DTO9toozoExwZ6eZo1vKEA3eUF+PZCPdtjECGZqi7MavhVF7dp5mvKN45D20h6NsAg
QVsV8dLSJ6/CtLQTujBvUns0kSujp4c/uwmcjTGoQGbQglUoKnRitHoPTlE9C5q3xJwbzv46UtkO
JKEpg9k0EWj6MHmVjiNRFzhSJHPM7E+NygpvlEqHAqEO20LTnMDolqWcJ4FfnOz+N1oq24IEGuDY
7APEWjuOkHU7yUrrFf21Gt6JZe118UtnVE45f5MAF0HPpUincPNxjz2bZ4ACJz05G+kekT/RJVVS
pRTEefv4X1SIeXNGB3t1KY3iYtEVgRprvLD2kvLWkA/7oc6bLxYiUOoZLxT4Jlye6kP5Jzy0snQe
LwYaRHAXVAvdi6TiWhUu0vhTytOX58CPyrYlZU1URCZ9Uunen9sStIVMIeoKBpe4IgpWeU/IvDFj
0EHSi6hP6DUpnm664TqSX/fnhBvjDCK0ggmWGRUGlCsV1FpUjkc8Qps2sGjFKu8BkeMO25o0kWDu
JfriWsT3CyRyeNfl/bOCyrYjSXWkdWGO7zfTgyGkthJfCuqDpnNGjYL+zsp8H9TVYtFwX60Tqhwz
zGDCk66a9Flor6vqVp85+/jmgEE1VZNVaGUabAW4sAhGXFFypng56uqRZJzDCJ3eD56svs/EV6rO
nVTQ1guhfjHCqyV/DONPQeMPGcStcSHiHRM2YWZljwm30ZAWpRHgj5SddOlg9L74RwxA8tkG+1oj
TVOIYgX4FICIGBrufnyl28FB9QkO8vqR93LMmSL28aZHw21njDCntZ7e3gZ/dF5cucOcSo3SjAyN
MhPmwOTswqxTZPB4T+6bEb0ywuw1pjQIZkqJYKqv4dPwUl1eoRzfgbKdLV/Ngje4IKZOPd7haju7
tTJLx3a1kCax6fFcBLPdS3itevpFqljjbXo5OrIdXICN2Fcf9wGPN1vMJqSmUJboM1hsVS+ZLhUe
GQlvINlNSEtlShRCaxckS5+/quZFq/xDRrAs/9GtfzV49KesBi/IjXaI3jvR/BbquXgVSByiW1A0
qY/KJboivZmnSbPtnaqbkEuHVjsrA4qa74yIHUYvaSByLHa4JGenegq/DG3s9cafHBjkszVmLHuh
7gSzQznkEF4M5JX0vKjf3C5WBpgRnAI9W8aFGpBTux7l67H9psWCm0WFmyUvc6taU4VdEFqncja4
sal5UlrZ7VIckrx2Ey1y9qPzFwvi7DKDx6PWkZGI+EXqjfC1tdG6f1Ac5Ub1adli9UkHs8K+xe31
cDbIALKg56aStJhRot7LxrPKY7HbBvx/v88KoGXN0ARRCIcqFJ5rb0rY2gpPXXL7EHOeR1bxU+87
PTMo4nfZO5PNdKHc6rb+eXLBI/L6R4eYlTUGkEkoj3pECSe15SY3PnWDuz8lvCFjsLhOY7yhS/i+
LOiBSwp0PPRGRuyql7/sW+LEv0yDY4UgVZNLVVVhcpB9tZLoQuuuyOgU4/2+mW2HTCgaQGxMg/L8
z2ZQgTInCuXU6Iy3EPzroKgeDE5DyjYynW0wrpA8XlQ8zmPhkPguVfDCFaK4OC4v4/oopF//ziHq
8Grc+l4WC0GDsV64LJHjJ6GVpJzb7fbcnB1iwE/XB90I6Xs8gYZKCinEIrRD8xjzbmUUUT6eAM92
GAycxwWtNAnsCIHmCYOlo5K4FRtLn27yr5J03B+5XwDc2RwDcEmR9jVJYU5+KGdr/OcHSfr42n6N
8GJiXMQeb7lyTTIQR7IpjjVaDB7+I73zFUNU+j5J7KHBta1Ak1fJlZbcnzyNzYAMNREraYCXZXup
6C9R/8lMn7nqkpsxr2oKUaHgC3V7Zl31hWjOTWqg/KDRLbN4iZvRmrSLvkVL2R8dNtCIJRMJDZuw
+XPIo/5uGedCpbUok9N8q+3ACVCjZKFD3Ipx1Ig50LTdlIeOfk0nuqGjvO9ng6aW18lAJFpOP7oC
HsnDEwRyvALC2Lxk/Pat3pBNeKdKqsy+XEddloYCUYDon4pLKlwUulT7JYXUafkfGK238BAckqJq
aLCIBPbPro1xG5Rhi/68tpetxfAI5NpV7qMQ3YbYhb22wgAI2Na0pjNhZRyd6RJ5Uke3m3/wdEJf
aebDJFv7S3vrJKGopmIqKgQQFFZfJEG2OchVTFhRvJbzSzh5+9/fnKW1AQbioWCtNHUPA83XGdt8
DgIQwa5fFpvYKnKlXNygy+fjAJ4dYqYJddWoe29gj4pZabZ8EbrxVWynx8Xt/ATiHv5fOsjMGPi0
2jGZCC7HV+U/tBUs8pTbWUZ6ibJqNd95nHybM6ZJpozKXVHHu/HPcVg1WRWhAB43y8xZkqPUc2Zs
M85X36cRutom22ooy0hDk2hf1Idk8lqyeHJ4tz9qWyCoaCDnlJAfQegx+5eUKXKR9DLKPwtIKkaq
1Qy51ctOPt2n0qd9W5sOGTjGaFANBDYxmDQIilAHKIJ3elzCZVwKzOegc3/PBqR58M/QDRM4Swib
8ckjkFkOqtrbiUjQOOCRqrSziePIhz2RtcJsw6i1qpRUhpXGkU6lS8mlUah7ldp4cQ9uRKfzecEm
sXjEmmQGT16K1hgirbeNys5CX8os6ZQci6PqUeFPcJwGXnpM7iVHX47aV/oYH3o8jKIraL2k33+D
KgMWdRGXWFb1UdCqJFWWaLBlXfAa/YZMn+M6cYLkNyOftcMMbyFJZR3rsNOjY1SoHEN/0wXOlrzp
CzYQiBCi8B7o9/PqqiCCC1KToLfHKrUGVbB147qR3wjhkQywUf/uzMoQg7udnEoN2MVoRDbuoH2r
xNmP8sN+2H8o/2Ot0F+xAgulzbLQHOBOiWOZN3k9un7sGCpRMX0OkxvUxtVe5PJqK1kMZM3SUV6Z
JXNfTkECs40iWe8qDzyC4g/7FmuCQSgS10NgpjAxfM1ziJlQRq7qQgpd8YXuJCa3l4VG14coX00Y
E31iVFWtuMCgVn8pi8WGamago0Ooli1Z8se8/s2d/91BXdRkDfALhmfGwaDMpSROq94meXWQ0hZC
W4uzHx6bLq1MMC6RJu4TaS4xTd2VaF5rxX1nyULujSAAm35XWJL1h0GqYFG0qTVgLMaWohqeTE6y
zEGI7ah4V57HvqUZbJ1dJXddNigYNKopLTvgdBpt0+4dNH5DxHq8QOnd/hBuRvrKILMby0FQQUUV
BkXxirS34m+/jb0P28oAC0hFLZfBCAOtK9q0Bgkl3n7oK0hHll788LusUaw5BpbyJEKtaQFzi6Qe
ElG4V8TkIGsdb9w24Q/7MdEU7PtgMP8ZIQwTtYPGWABnSz8TH/XaHvK3/an5kMD64cvZBhPek9YZ
+gTFI1v9f96T0M39ABIjxSn0yHHf2uZaMsHjooBEwdDZnnZDjTQ1SrPezhUDp6XbOkMFZmCFpLYS
KEPGy/d9e9verQwy0N5EiTAGVdrbkTI5dZTaUTVDtNXw0Vnsdkt2SMr2IpdCa+gEu5kUp41/t1bg
fYBXP4GBeblo9aRd8BPi/tNUu9nAmcHNxbX6PhMkU9UvVVNgTKfY1dQv+fBtfwy3NntJJLg0ygrR
RbaciyRBHfZqiABR0FveFxmS70hMi5kvhLyG7y1fJBH5BAmP6bLBJvnzTB/GRoAvNcqf5vJRyTnY
t+3M2QAzGWo+GkFR5NgvSmVCoi6+CEe9tYokvhaMwt4fua3lu/aGmZnKaMRZl+GNMtcHcS69KWt8
kXSHPzCDRIyoSDK0QtlXwBBvBMOgIcAKRfLjqX+Rh9ET8P/fmWFAPIMSWz8TmGmCxa/H2o9E+TjI
AefZefN+IK3cYbC8TLOgkqk7jQOuJwctCl76XXejp8Gl5ZAiODD+cgAZOB+jRkqjGRblZLCgZ2dN
4msW8aBoM7ZxeaPZF7TssYrlRllFqtxNdI+iFKLLAf2dERi6fkhUG3Z2qdzvz9iHRBaFHqoy/z+T
7C17QPlGAVkau0vr9mKcWvNzOyNT15D8K6qDGztLpAadf9kX1dDN27ltqq+BWn3a/xmby2D1K5jA
Seeob0Rp7G2TBM+Z0F1Hkfa5F3POpeRD7zbrLRM4kJ3P6zrDAMs3P8JGdOn1rnl/fpcOokObt3ll
bZs7zHqMmeAhSx12JVad3RFIdFVeaaMr4zG+bJ4WVzrwrrKbQQT2EmQBKG8dqzgWLlEImcQa+1ny
WSMPzW+T/r8P4soAM4hiNo1VIsOAUFjLV9oLNR2UR8ENL3W/f+Sz+FIMZC8MSJ/86xAzfKAfUszK
gL1CjqyxvMzNmzJ8mJa7ueG8amzPFGDSNJFYkzQ2rZsYI1KIZYNT6Gl8q+/Qx+YkT/pd81Q686Hh
gf/74eyDZ2dzbMGRIihjq0QwN3jEy16zW9lpr8qrECk1l4oei476Fn6NJpu37DfXm6qpsoq3DtFk
u0/aSpeLPsUdIkSKQbXm+AvhvRBthuHKBDNrbRL1smLg0Cg0qT8S0PwXvGTU9j6wskHdXF2PmzQg
gZTDjQwF8Qp2ASG0mmfTNcA16FOCvLZyeX15v4iR89gx5wNBz5JeNGFU9DsH1etO/qk6VC5t6kKK
nofPvGFkDghtq0eaBNYlW/KV0/xGeyuTL4rTwF7no23IdCpnH4u3twRdlHScGA0FhV0/j2oH1V6k
HBCVgCuF1vx6iWiJN/JpxOLmodVmJJ6Nsbx2kHeS0/fFnSaN1XTXRH7h+LM5gisLzA6XVnU25DHc
GZW7In2OuTdLngvM5lX1UgYiOxhIjuG9jnwhGNrvm2fF0SzBb/xCsXAO5hxSeTZZDK7lbMahBIdU
4xhOd0ZzjNsHThzQ3/0BnVYDRwd2tboWJGFJlcBGMAzLaemVFzlsn3H40U5BFojglg4WC7UpkVXM
SCSquURcaLjjmDIVo/1HP0bWkXI2cfJn77nlHAiZrHRArKf0jZKxCu6MUizZLm/xxO3+pTV6SV25
3paGVOpZ29vzXfxUHUcoG5aCNdj1cbqKuFX8m9kWST87x6w4rVLDgCxwbj5lg5UfsgcAWRXYjUsL
7Qek2Eub956zuasiIaYSHcJnkE7+2cXi/0i7ruU4cmT7RRVR3ryWa8em1VDmpUJmBuW9//p7QN0d
VqOxjRmuHiRFMKIOE0gkEmlOJq0zajDSXqOsbiJ/0dW/kv6szU9W+y9bZN78hQ0SYzD1WbNAOovX
YZl0Xj/tau0wqa9l8fkjm2Yjb2lZGkrAWKIXK6qJVU2QqPdH8JuBLe4HHQ5EDWXpiUqTuQdwA8Yc
jngxojhtEizf6tnF87p6mai1iH/T2CDfgWZoUHvGcqWr6pjJGPWeWXsg7N4bn21ffrAf1lfVzULR
1Iz/AmchiWnalonX9aVGoPFHyyaCfYox2Y3OkUu8zpfBaPRP5sjx1+9vMLY1K2pkp19kCbLpSYYR
5wbayxN7DIsyJSLbwb0BHIQlkIhQdISBLwVLW4SaIhNzxLpgCrJnzMjdTcO53Fu71i38/A9VO4gq
4+laXdnODSRjQHL0JsfZCvXI53a/2uTBBO2xYsqmq8UxRoREnyaTPCQkFVgu7rJucJk9zPJeLuYB
ojbmeEyM4aStsk+aXuAo0yN7Qzy2iFlPC0lJ4Qd5UQHiHPvcTndSRDxV+0hKTH2Xhw1cmGWeSHWG
dVTBe1WWYT3+VJNnjXzkeb+BYa5wZVWVRnUgj9zdSXOKeQnHTMR3xT9fDgphFNTLa7LK7I2+ZnkX
WYgh6E9gW/QUFyNC9oln7UCy/CTyq97eDtdb9DfaVWnjUKuLUUCk5Tj7nZsd69OEBmxZ+N7kq5xl
mSBVdhQ84i9PV0W0PCoUmA2tll1wtLilJrl6VLkC884/xe84jMXtzFSyUwc46wuYHr9QAsvoMCS7
FNMH7yh507TvS4Gbxdfzd0wq+8YPQDgmSmYqmzGAnLj+Ea2NZw6Pciuo9RWtIXNF2lqbNrUOnCbV
XkH84Vdq+m2WDQEM17XHWABV1gxbdSz2OC3SWODWglJ0MWpUhl0c9uBeC61jfcweRJF83uJtwZhD
BepPYgwtwJI+c1v701g9ytZZNQTRQN7aIbCJcAcSzcgbMMdKS0rkDAun95bq10AHS93LpsCDEUCw
ZylWq1SJU0D0UwPV/rV2Pw3ROAU+hi1bcFxksM8yl1Q/axkijHbvTdJLFlvIhz4rokwO7wiBSv5v
DOZW0gZw5U8FHIpF/Urk2i2zRHBKRVIwm5FG9ix1NaQgK4zAPGCExk+7UPzbtuC2HFctnHGeDE6O
MKGXVuohaSx/GEUd6rcFuWrfVIcyyrQGS5WTya+HfZbCd81/3ZaDe0IU1KSBRR78gWyJZLpqZqX2
WK2m+xFnD0VyalDesvy8jcJ9XmgbGLqcGysmNUTJDAcwLSZuaXe0bIGc8xNlLsKDHqnqgwCQOqbs
3bMFpIu7ARyLRdZji+qyp4SSa+zn/XqvojpyOYlGgnL3CYTrNspmVDhQrI9samuUa1AFQ/pmRe1e
WUv4CcXutkT8jXpHYUzZQnpLKwyg1MYYYNzR3o5nFG5rn6AjglJxrm5vBGKu06aZ0rpaATU2n5bp
MMdfbosi+j6jDCj5kR10GPVeMjb7JsPglKoLbkNw43LYDxtTZnTVvpp6VRm1XRAactFeyjvaBT+e
7E/W2XpaUT5AayGX59uI3P3ZANKfbxQuQsYutkxk22NnQbUR5ngbvqrvyfDXbRyutukoSbSgaya8
nUucZcHcq06hoejox2ycMVanznqBCeVu0AaD2SASW3Lp0LCLonvz+GohFHBbCGrlr07nBoA5nXZR
axjfDCFyeURjRapNvkyMMJ5b4sbl1Lld1L0klRnehuXv0fvaMXuUogcml2fIlYzfSfNsNgZKFV4R
nxCIJ9oj5iK1W6KBgAM4ZPpOxnMxn+ZB4A/8FwV/l4W5SJOmmMhEMfRv6tEK6wcStKfezd3Vm19t
kN6JpsCIFo+5V3XNylGViT0zla+485ou2xu0IGMSsdnwXcR37bia9wAi68wyIZp9No/DzrlXdg3G
u8su8UVsUYKdYuMbSaVjfDRdRUf7k4A0F4UfbpL9j/rwVvm5sQ1a2U9qTEOldnxo52clD3RRx7VI
EMYs1OCvQ3M/VQeMDy8x+4XktWeKAs1cFEO1dE1xkLRla7IUY1kMDQNavBXkkR6I15bHyVoIJpmo
w6fbZ5VrgzZQ6qWdSxwpA2ktoPrOR7hOmp5uf5/7OtU2AMyKRdpSrphvS9MavxOI6844ghVPmHwV
LRpjTQtDqzunB1ChnLt0V7TnVtQnzD2bG1nor7BRsC4fq0jVAREhiFUviTtMR6KbmB8heYJlo8ty
Zbo3UIwNndY5UkZa+0fbTozENRHlLLz0c3FQUcbuklA4aVSkCYw1zUZTpQRHSG7cWQ9aaILF0Exd
+SVGJOutuSb3alFNm1A7GPNKVjBfGjFAK3nXxrs2IZ5j3yfdZ0UH4353bMfai+bn24vL30ZU0Dmo
pdPwArvcRmlAIkqJABq3qV/0D3PTu1Z0v4C87jYQ/dD1Jv4NxKa8DFJnqirBWUlBmajsafGB6rfi
viF6SG/hMK6xoZikjxbgkNfoKdsrp8pTD/KX7lAG/6CPja+a71IxJiNX0tLIVNxQ8d0QoGr+GPkO
ou/WjnJ1iFlD3+6hW9LR32dz6ma1nislBh4dVpU8S27n4VmDkTR/xqHjOd8UcAIUfnmuHosw3w0i
J4prV0wTw+1kG44um2xYErlLFYlGvQYnrB3Lsw10nmWi6nbu8dvAsOYryZVCAcuKR8YkNFvnTMRN
j1zF32Aw9msa66mtbYiC4Gd+UELVk8+Ux9Pxsg6znorCq+9pG10nCCLzl9ChFQhgVlTY678yzVwF
udSbQ1hMT2kZu7roYcD31Mx3EEYt1w79FkoGEHUXP6pBs7P95FCe2gAkDniK5F7/9fbp5oZ5tQ0i
q5hFFSUlrSeVn3I8fsoQjVmeDLo2pPIScdZGtIqMhgyWbioZ+lY9Ow8UEpQHNVhPK1h/FJdGRis0
1NGZFB/03jZyMmqTdBUmBA4A1qxdGoWV+UM4Zp2v/e+bx1x3TlKpUUfD8mWz3GVRf6hSUcKEr/zv
EMz9Fq9mMUg9DpgJOooOXZz2IZLvcM3c1gqRJMyNBudds3Wqhqn9RxydzDW8/X1uKZFmaSjokfHX
FaPiklqFpuaoWm1QznMc/eo+OqINLPUlLwqdc/p9AFnKWyZP9DThK/w7NJvKQ6K8H8DQRatwlBDV
bTv1sHq1S7w0QC+aYCG5nTgbQdnJSPaYmqaRA808r4pvHosg9cmf5gHdTAlSiK4BZS89Ubsl95Rt
ZGTMiNI7kxEVqNM1usm167sV2a46+SXYRPqVqzttg8KYjrXXq95agdL7dFxOFlRehqtM2tErTBSe
55tGpG0wfFC2MOuMUf1+1YrOsKEy8pF0rp6j8GDegzFKcdtXMFP4gw2jLyyG5K/kOypzEkYpy3WE
a+j+men+t/M/fZUfzAf1Z35PPNn9YAUmWiLfat0U9YoZZoy7dlR7LCztD1f8zrO/Wl4f0PIc4ouK
6+i6Xe0iRkAiQITO1StCCbuQ4gaDb2G1jAgUmodYyd05T9y8+dU6fwpUhut2bcAY828bTbdUMjZR
P1u5Zx5pgVjvNo6LiLgepsfck59vQ3LdV8fS0QZqyLp8NWXCqtdlGFYU9umVb+TklFmRK+lzqE9j
GA+Ih+TVwdJlQcyFB6sr2EMsq6ajWubS39NSpZ2rGYXKzvwoS8E43lfDYc6fGvuPqTyPyc/bUnJP
xxaPWdgpKq0mASEcigbMY/uYPCVnRMpbVw0NzPktUZIpPJC8vUS8VNNwZSMCw3aqtc60joWOlcX8
DnhF+wbsz7qb3clh8+mfVHzw7r4tHnMUbXRY91kCPNR9oILF/A5W1lfVtJ5RdiJI0nFzEFssur0b
d31cOqkgVDbzHONU7PPQCcihwWQNTB/sdwn4w/zbO0h/e/YY6hrIIMCZgOYoNlzSqZGVWjIQp+Wb
Nd7XTuY6zlNLZjcxf625qFKBL+EGj7kiZCeejZ6eC/2M7ngPxvts3i1gwqcFNNPe9m6Lx7OjW/GY
89DmvZYnNeCG/AV0196AcEC+dAIUni3bojCnADnpRV0lnIKUlK403utr7WbD01g/YnkFWMIVpCJv
dAQRVSNJwXiF6EbziuvvCJflfvhiumbYniNPRLbGVf/NhtGfb+CGRZWXPAdco36tUcve5BXs9KOq
CSwX35RsgJiLtpsKMysdAPVflLB5Bv05rvXczQ7l999Okkg3uC7ZdtuYk613y9I6EhDR7XNvhese
gakgevg9nE50pYs0kTnaOTEx5JPI8I2qT0b3mdJSL6K3IjcsjQwfXUUNIRr2vd0XekWG1MIN/mUI
+kO36/e44RRMrhfHMrgCbbAYpbcq1FwXCrgAsiXdqascOOXJJJpA3bnqt0FhtD2ZMvTdSECRrMU1
h0/p8kA635AOt+2EcOUYNV+iWNH1CTgLigitMPelwPQVjObBlBzBi56vdxuZGE1v9CwytBFYfTi+
1cYTTHxcHn7Xxn8k9btVCUbJo4yoSg5+KGTJGhdXmQsCPDkVRKrpXl/dIhuJGOXWOlOXuwEgen2S
ks+DaAon9z2zkYItpcsxa4eQmgKc1xAzZUuf0vtYK53aYobf91lI59m6AqUQiMUWAqm2XGBeJlBN
/WS9UJ84QR+UU+zJXeerlVuFaNj4iMJbmiyryGGgYZmJR1JO2qVwwOrRGOae6FKgLKsLhv4AVNnh
bfm44m2gmLu409W87y0dl6P0ucufR0PQSMa1EJvva5dXBzSiQeYFy9crktcTw43rxK/w720xuP1q
OvowLB2PFjzqmfOkRj1mfOvq4NU/MYmaPpaix7h3p6+0J3AJuy9j0ITlLhNtFX/93nGZo1Vlw//j
kuhLZ6CpphJsEP+ut00anbJkFEQyKwhxSYln6ZuvG9IZU8Uu2dGep+5QhJG4a4cq19U5digTmQLG
LsTnLndsjCUUVbXYsYySkQ47EtSnrII3nwckFNXWK/RrN9DY0WvR2CSTldgIhkPbLbDLe/Zu2sX+
wfJGVPW3AdhzahvUUDQk88H3LkiTNBNd2RiNrDNHTUMJ5hIb6F+Yf44+QZJBwjQ7jFtBxqbciUIy
vMOAGn/LoYoqq2zT3IKgv5TRrlUrNrzZ2Gm95Rbyh5JCGxi2WW6onUhuU8BU1hDA5J9QL/lKLPI1
JpXfdKaH/lTfVBpMRxMlxQUSvl2xG0+xWQp1kVBX7Y25jInP3+RYRkHy99uHnecPbOVjbNZsZ1o6
oGTOk1eYRYxcya3Us5fIHdWX20jcw7eFYg5fs0S6UygTDYeM/or+6dRH7gRcGJTBbhJWCHPvOENB
77nmmIgasMPQYkdzVsMCXu649UEPql0zH3U/O0TugJdtgudRuvtQzHWLyhx51dALPVqxoH36R6ec
2kbg7fCM5Fv3DKiawPGlMw7c7KB8L9cGXDKYyIsssJtnwe2N4qoE+vAsy8bw4itGr9zMTX2IkOOa
0s/1+rIOj53+q1S/3EbhyvGOwuYjpbFT04oWHKXmLz0u3SEXlB1zj88GgLFGjWHLSawBIEJE2og+
JRmGa36kQx+Z8f+slcEcn0QeZtQI03xgYrtjMrjaiqyqKhCF9x7eojAnpyZqjH5TiDLqxE3myjOj
0e9HEF5EXzL72+2N4T4cMf5QV1DeKMug1ri8tKrInhopoXnw1l3hBqJvAGME0ZS8oiGI8oMqQYbL
8jYqV+k2oMzdb4xSmZugIfcIWV6rrt1lyO6Uc2u7RVsKih25WKhERxJOsxApZQQkbVGZiw5P15he
tOm+LcDr3x8WfXdbJK6Gb2AYkQgxUrUAmZZn4CZ2qtwziCC+xVVx2wEdCQLpCJHRn29uiEoZlhnd
3DSHajtBGdWYyNO1niVLAiD+ir0D0Z9vgBIQ4NazOcJ0Fw8jyf008jspCmxToHs8DwY0AX8LxOxM
Mktj32sQCOOY46R2VU1xl/ROWo6mvhvjZ1v9SN3jFpHZJKV1lFjvgVgaz9F6UtUP6DW4bhVNQ309
aMAYiZqeaGnT4DqY1CHAKXYHKffmHCWpusht5+nbFooRRRraLI6pv9BjSiwJSILmdJQnhBj00Ph9
dnzj8zh9JEcFb1qDx4ezhP9dqkbpzAmCnNPodda4LyclzHL7UMS14DBxb/MtDiOdPbRJa8fA0R7Q
sioff3PGKc/94sJr8SJXdRdX1M/E03tTRUDeUN7mjTCGV1KyqVaJPHpqU3kNIW6H4SYjRjI0s2j3
eGd5C0V3d3PEVs2uE11dRk/HsDCMNN1RkpB+333tQH9mY9ivlbqi5lWuxmzEY+xHWk5yWY8Qr46/
R/Z3PIpvW0DuS9JU0dapyMjdoHz5Uiipy3V0UGPTkAQb/SWI0T6FULh5QNXqK7hCvf6Zcp+Ygocy
f9veYZlbWc7lZG4IOPDW9stindLyl9ofFVH7Hs9YgWYSGSn8QWE2s3pDl42zjXkT2DFabQ6+iVBH
UkFU6McLpVFmHnQZ2QbaNdggpJQXVidpEe2pU0LNT8MWvCAPS2jjDV5boi2ja8M8Ii/QGD2UEmmJ
OgNoXaCElPW5S4POp3UrJaU4Ij9uqwg9trfgmEUc22YdbRtwaXNe49ptIsN3wINu7qvsQe1H/zYc
7xFiyghsoA3NMdUrTqqxWzCLRHVwKT+YkA7DnfqT+Wn2yKf+Vb8T9ynyvCkAojkcxHJg7NaYI5A6
qxS1OgTUd8trSXZGqOxtP7srXxXbK1HilB6FPdWcc22iJ9JA1MHBAFlWY9Kqhf+W56MXmXhqzXfL
fR5GfuNLi7f+tQaFn/iia0AEyapNGcdGmwFyjc7Kci4Xkf3n6aWCJTThHoDUmA1KpTnJJ7226Ckg
z5SlyggUXGm/+8RFkSh6abFauQVjLhskmm29lhG3mVLzm4W6pt5UdnUFUncz8rM++eO2VorgmDdj
NMaVnVHZnHV+0QcM8TQH5a5KRuJWXblbRtEx4BhI812+q1a2zFLavG0gn27UbjHcSRn4wuv7sXy+
LRgvNH8BxGh/1jhFYpeQjHyX/1IDGhKaUVeF7GSLfLZo24RwVIk2l2iclmtRqJCrad35C+VvpgWF
kun/5jL7t4NiYPtpIBEFCQ5YMME5fAnX5ElLxtGGuzrcDf1ujveC5eNZR/hWjg7DYSEfwPgfVmMN
q7PAeCgPxeo5YfFES6tw4zwUHkbHuMaReHkw/jF9xK2DaGAHQb+Rol11uOVTW9ryTEVzHlfttW9+
kFzwDON5BxcYzG5hZCmmR6bAWJ7yQ3/QTsWu/jyfMK0e4bxXBA29dJffLaLMIU/5weOnWKqJ29Rk
Iw+wA7W+ziCi1o3Oa+qTbDwSEwM+2q+C3aO7w1oRMLAhhq7r4EBkSSMn+CGVFuGuqTG5C9HfcU9Q
MBxiXOWBmmDiiwZE8NQFvW+miVc7ChDYpvhuXStbsyRsmtV9bezOk1GGuZCvZFW8VvZ0IUE1zyiD
6w3UHSj/g6pQw7Y5b3IuzTpivtQFqg+rr51gHb3koIfNCxEW4XH3bQPGGOU1AWk0XjijJ03TD4yY
x5tG8TAS5p7U7Ue8oK1gjEXG6IthriUCLHM/h+2n+iUC6XZpnibMnBLPgKSG4kpT/hYNfsLlOs55
FEcY1Dh6o/yop+iwmF8mLXNv6yPvlnmXCfkPBqRfW8fKAJIPcSD1GloOkkDt95b1UM2NyNHiqwby
lDqo3kAxwqjGKBWWYY8JHIKfOiw/rSqCmiCC4P4jy889a5j78h84Rjn0BKVaZpX+3jDw8IDSdp+c
wdyPQvLINU9ideReNjhklCoHfcBXo2YSghyqJOG0Ja8YVkLb1mJofx97/SuY+kPRW5TrSW7xGBfL
qjtjRV8mUjl+Hgdyjj6cNMzOuo8iCOeYPoMJZS/KKfHcui0mc8N1BiG6Y0BGrVO/q1bsa7nydFst
udeAamr0mWhYyAEzemkjQqLFVPnjg4Ta2tatC0QusgDldl7+qnfBoPqpW6OYXJRD4r4GttDMDdTE
qtwP5Rs0GFadBO0cqW8F1lNF65bp01TkonAXdCMsc6PbddfVLcGxSKLUPmvRau0ry/wlWFKePcEU
HdA3YWQGWKkYlNnI4wRNtTgNCG3CFbobQQAKYtcDvNjFbe6mQ/sUB8J3B+8QIvGnYhAiSmbgqV9a
GKWPukQeB6qhU6AGCSg6Cw9Ftm68V08ORrgIxOTZGMohq4O+Ao2obMJRgqdMlHkcEQ5K9klQNe5a
uD/Xo/2TjkQyRLws3BO/xWPUZUyyISbwxlFosoaYRLJ3UjQ3TSEdWdChvFd0C3HXcyMfs41amlit
3gCvOy5egldPkwVWgFGguCHCyp9+TKJhllwjsxWRMTJkqptkpkvaBdXr6pd+NrvVzvG0JwtUk2aH
+gyRP8a7l7aQjI3R1bhR53FGFEr9q4s/R13jRsWT2e5TUbyce963UNTF2PgrraSCUCEDFA1HNfcY
77Ib3Skc7vAMD/6BfeG5LOAmorTeJtr32QMxLAtK8OKermafuIoff1kGVEL1R+iom6Ruv2sbV3p0
hAXvPDOjo5IBs7uQI8dfl4IO07DmytKOnq19KuaX+kOqicsWbjQS/YbNStZ1qONfI9y35Zfep4X8
KKaQgvKUHOQKY0lUpFZvH3aeSdsAsv0eqVRZlpRniP/WTxbGP87GAbWvohPH27AtCrNu1TqnRZsB
ZbV3ReP1BSiz0JVGZ5O8rJ60uKXtLX6M2pSdcEm5EmL0GZIaoJnHZXi5Z3kSFRUpsKSTJ3tDRluq
9k6Q3GWqOwdmgoZG3IHgmPVvLyxXZBTjGQ5es7gsGCOD6sYkc1TAopUr1vx8eXb+7EXhG97LBNXQ
CGFSbterwTxjn3VFibsBvbXOoVtJOM/DXsmnUyKXh1099qK3Jc90ggIEhfsKNBSjsC4Xc57jfC4I
zbM8RJh/hdLNOFzvlW+zNxyql0X4XuYZMdNQDGRNZbRVseqpDJ0267K9eAXqJwpUmitP2vgo4Q2G
aeLu7R3jmTHQZwKNEmpd1wDIq4RcjDzgRbd4tNcPZRR/0HBAd+juWhgVkevJEe4CjzGbROui1liB
h3yBb8yYWkZqFJDWYI36Fo+CwmWO6cJggLd5efAHIePlzq31hJIpkB17FnmM9Oeq+HJ79TjHDA6R
RRO/oLhEq8zl9/OpqjHaGyOACOa5Z9UJNNTqKkhA8DBon4qmOmg/gAN2iREVRZbNa7Z60WQeyrh8
gnYMbqGIsuZ8HPhaNtrHUXjFmKs2Mce+a6HlA4YX9p5mPNWqoN6E4/TQKiscXBQ5IBOmUuXY3JlL
Lelj186oPdpFT/QhR3bFHa0h+yes9debfwnGPOPqstXjhoL1MPHxghmXQh/gWpkvIRgntZS7Oml7
QCxPvR8t334fIEx5UxGalHb63iDnf1Ygd71bF8gsodsw6ms1D0CWGjXQ01ei9wGZhVW216ZPQZmr
iXAhnmaywlYI1ZgXUkutjYguBufQ2o08RPcJ6qycHe3BFyXbONYIh9RGmAsvOMu+qsRrxmka5Xma
QNZAp5JicGIe2v4ID0fz8tzPxNNrr/3+C0S2KG+cqtlMfyPau/5XjiYwtzAwhTJy8308u5hLfttm
cGXE9YVHDXI4SPgxB23KFWmd5gYEGF55mF6H3Xwa3f6NeKd+EjuOVAcv40EYa4PqLgxpkQ0UKjE6
OmR9XJgW4EDuvS+OGU7cG2ua4GxzFBJ2FuPJHJxuG5Hey6Ndoty2yBwHThwYJvPqqAzfE1tQOsJJ
3IM9G5139FH4NhriEqRqm3qwbBtv0b2+m4ywudcwijyPvSksPsGKPJkn8TOb845RDFzDCEtq8Of0
t1rZjdVqncrE8IsVmfsduAWQeKh/5A1aEFqUo6Zu9tKM4fr1tpJwbBfmNCCdrhv4g7Gbl4JaDiYC
FiU2zZGOi/yXPv76377P2MZqHWJrTvF9goKlSX4VBgi5AqC3Hh6ojlIEmf58s2ZapbVge8onD6x2
komJoeZftyXgpLIVkC6gFga8g3idsPXQ7bysam6Cpz0/RMdul+2sMyLToHlKfO1RgMUxg5irjspr
XIvy9bDkTE06o7XWmZZ/6kcdmey2d6uf1lkOwRgPDgYw7t6GvPakFRxZVAKAzI42xDMKkKeKUltW
BxdzRvc7Wg6UWgokRXlQhbVlnKDZJRajDF1tEQKmldnrB7f94jysPpgXfFtytWftyXToDAA8F+x7
0WOd5w5ASGS+KB0dKq+pTdkoCckqp9RIC2A/uacxHgTrDtqTtFP3xP/A2Asq5jsa43maUt1VQ9/M
b9RDtJwJ4bn7Gi3UIN49/fvxBhQMRRYYM0uHoTKe51L2lqTl2D85O+rWXWXtLdEEao7FvYBgjtho
RpEWmVg9BRwZ8Yph8q8ppLuthzzjd4HC7JGOOP9gG0DJ2nAKHLc6piE6lep9HyD32oFYLQ5EboBI
Mman0j5VUjmji2e8aHKwYBj1+CqQi95HzLWIgyzjxYP8/3WkGPMf5izpa+heSPNpxc4ImgPixQgN
i/ScIw4Gu+N1gPpxXMXshZ+jbEPGDJnZq53vIwj9y0dT8gXi8DAMxUHlJqYnmxiRdnmUOjOO9GRs
F5AXqTiryFajcA/FNnZxN9LpW6F00GrMuhCYKZ7tgBtvIClpOdByjVGPslAS5LZi+a3JXEMPVq0g
1L56NGtBHiJcmYNrPeYCreRIe4HKKAi8RH1uV6CqiF0S1SvGUyIJiyA5ruEFCmODR8UY+nR8k+13
sdSivREkSscYrATRn4It5MIhvQWOf9h7PCsvtxCEs0bXF0T2lAENPig38EcX+evZU1EJ5viiVkfO
DY2C4nc4xurj+p+dggBuRFGs/SQTwaUp+j7jd9a2ZNephe9b6FuPnHNshbcXjKMEeCjQqgID9VdX
rWVNbkmoL2sWXI0P2nDftOdZf7kNwbN++DpewwDBprDOszlm9rpUJUIjIXBAHrfornRfn6zd+orG
XYxeMJ8FkPRmYAzTFpJ9kCyYWkumBZB0cG3UeOof5YPyOdl1/hoQ9FIKifY5G3UByHjuxEEsrZ4A
qLRnqf8zBa32/ygS1fzNPZ8vSSUNAxDUXX9Xfq1m10bVZnGHomzXaFz5syjAS3X31hrSNd4AWsXY
tG1bLF61nuMhsGXiqtIvNQuXdqcswvEcnJP71haEdw/qazBU/hLOKDV1TYhK/ZjqlR7d6oymSrQC
Fr/GnXW4vZrUDLCyUbdQkRUH/SCspR/aqZbiikA/1D4wl69O/LluM1c2flWS4E3H04wtFKMZYDbL
dWsGVC39MRaoXHNEtzBP2eHmqhYqWtAhxOZrk3hNsn7FBBrzLLX7+a5+sIiLKqsoyD6p/vyn+DlM
rwZ2+baIjC7acR1NxATinNjnTDF9J09PTmndo+pGsHy8lz54ud6lY9RwiUYlmydg9b7zQE6xV50V
NN141aF6RMpt/5FXwwUg3dCN3msGqhayCoDIIbm2utOqJNDN3TCKWPJ5rjuQdHAHqgh9OuzrS+qy
fAID5Iqmb4iG0lfMXN+btE/+QyUtqD3V8AiXQZ+D9xdzvtQJLQOFjjCrvT7k8y9lfJ7/vTON7jSw
rxuY04iBomzmopAQlekaRD/ncj7Sae59ouyQbhOYwusTdQnDbJCZEcexDMCoI0a8JrI7iub28BAQ
zcd9ZWFj4A5eqkCCZ4e8NEgemOVfvfJ1EA7XuzZ2KuIv7wCM75X3o6RnNQAmL8Y06zeOnwSU2IjQ
0WocUUqJc4gu8Ri3KF3GQlom4DWB5rhkr6EOAA3kXzBFKkDnZSjy1jmAoJ+DusERQxzrisQo6wbJ
cRor84vcRaocAlLA5IAp9SDrEMeXrv2YSzzGEcOALBuM5sDr0xIVFgvIjFw9/nT71uAcWA2FDSaq
nZHnUfHPpV6USWSWiY1+q2k9lxiOhXwgohZ7+2UMVJ8y2t/Gu1bDCzi2MLJMu8TByLTcX9XXgTzb
ooZmvjyo1TDBJI0oE+uZWa0zN9aYF74N1glKELM8JgfbVf3Md/x//5qHNGhIwrIB6qqNMe4m2V6V
tPCl+A873lfO6i1N7N1eMq7ioeoM7XfoJUC8lrlu0xYFIZFu5/4cIs9ngYcQ7awPY4BotJ+fxWNp
OSzFeI/SjD5o5VB4xj5M1Z4ka5VqOdbQPBp7+1FH4q++74U+C0/FkYczVDBn0AgxY5RiPSKzRBxE
88c839Wl/Usx+nSvru3322vIBQIfKw2dYSgJW6uQokGoK+lGoa5ezU8GGoQsUdbn2oPAquHyM+Hp
WQjQMud1RF+cqRFgIPKzl1q/H8CAgCjdAr/2tjSc1zVKYTHHFIEK1F5djYpX0kWxMYat8A3XN6AW
NPdc7IYQBN3uehwDzCPZ96I3Pe/oIsZODYWMCiw2dCVVYyRXS1/4sfGzQjEzpqDfFuvaO4dUOgLq
KAqHdGypldU7+rBqY+GryJoaRqDLyWGu7yeld4m0i+J/nQSmcHjDIU8r21cjkdUxdpopWgp/rD85
1qc+2d8Wh6dzNBlBvSAE/Ngcmd6SBYMnpsLvjNRru5cR4bE5F2SBeUq3BWFu3XGR4lqbAbISNIdj
+7Uq8lf5myEJNocrDdhtaNoB7T5syjyOmxVjQ7E5aKJqy8NongYluL1g3P2n1YQWag70q3lXhixN
Eh4EhT9l1n2fWqrfx2SXDartg4bVs8o6dqNOWOlw7bgAToZloO3vsBGMN15EQ5QMsg49CNNPtOtH
9+P73+R24mcGbxltGo9DckJBPS/jtTgYWGRJpoLhjKmxI+OPJq3C0R4FBoJ3VGG28QgElQ9tHLm8
1EnqgAC1hH2IC1TBPMfp6+2dor/l5WMJS+agLgs5HGwVu2RqNMcreCTRYTBnf5D5maz1Xk+tH1n/
OUrXf615iJJSW0fLeuCL0yXdPF4kyWprw6olRJrxRMpOZfxgTIL7geM2XIIw5yjT6oGsyGnjwTkE
Vtggb7TeV3cyUssk/AAf5iUaowVRH414ulQgwdyZx7epnePevDN2gPOXk124qiPwu4QCMrcTaOzm
JEaIACnS5J46r0ifWxiDqniVLx2EE+Cv9RwSQvfojuF+YmfXtUORggABcyJkE6Mgy+ycN2ifTv/9
vLQLGLbcoc1h19sZMBk41tv2R5eJnK9r63CJwDhfk2ZFw5oBYfJAJnZHe3D1Bxsc0Ejvgbrx9rni
7xJSl7hhaWKebXZJV1kdxxKKMRmI9dLW2Pqz7sb31QGVeUJnnONZUuHe4RilMCbSqqNZUqXo9YBG
qMa9871eArzfMVAz8kSRIyEi89yIktRpUweI88/1Jy2LKXY91P1F20m75sF6/NhR+1tEh217KTt0
jQ8ZVnQ4Jm1I7ldwJKdo2CusA51PKl7Ua9u7XVOH9dbRzdfEaQzAGhdl+6yNgjgf/2T9Z8/w7rg0
h8hkOmVH96zUYteMcm80/ELkGwkUEZnmS5Q405fGUoDyuww9C7I/9E+/5+rlO1FVw/V1crlkdEk3
Fl7pltKKcyxZJH9SbLdDc2ozBak0ufDmRYaQ/uaXd9clGHOdIIQxJYOSY/2+DODZrFBWjIrzgww2
650DPnJJmFER7Rhzt5QZ0UkM8mwvX2ZX6w5wfVwi6qL5LycL1wbaRA28Qhi5VmSdMTwLBl596v6i
J4v2yakP8ffF/ydUovw9e4djhEKuqsjVFnDOWAdV/pnoj+PchlkSrInAAeCfqHco5rbMVrlWkwJQ
lTaWbtppoMNfBB7Nf1H4dxDGFJKWFOtcwM5rLz0IPgcELq0gfX27HoUdOqLFY6xgI0+tkVKwZv5m
oatjzUMUm3kE0dnh/0i7ruW4dSX4RaxiBvnKtElZsmz5heXInCP49bchn2NREM/CV37eKvYOMBgA
g5nuReDw29732zD+XaDH0VapQoyeEUl+szhhnDv9QP7vEydbVS8o3DbZ5FRq9Bwolv0xwd6lCzPL
2+v2BYGLe/LYam00MIeLHRVPD8hVoTUNPDeeDqIKE9J0opJk0ZJ6c+NNKAXfPaZpHJzeMypHcsBL
BPUfOfKrg+HKe2GBvshKLhS2cWVkSg8rx9yN0wv9iJ4qR3IhYEiWS2OH1OY7uh5eTx0XOLShUsDw
BMipekRTzph8lITVItunqJfJ46JF1YVVarLTJ1PSYE0HEZhM2B3rT/RbBPGC50OSZiOKyxrT1mpe
1h5MkQqs6PtcqNB6c7I7CcYMQ+GAGRK3ZsFq2ihofD0nXICIcYNLDJRFu2RwqlPjM29fTuXX+U6/
xiMByAzrnaiajf3ttxvj7zni2xmWnJZyazCzFN2Zkn3c2w5qYFH16oVFsmuEXKyCKMinGUt9VsME
T8DuMjfw8Ku5q71ZeVLGpzTcv+tg/WIcFz2idlIbmTm5evvrfpfs0OPm/VmFOfPmNyPJLj4W2mxQ
zcuBDU1iG2WaYfYK6drUQs9q0DRYW+GxkkVZuc3wzkgiWBsKxCO4zVGWu8lK4gRY4WeKTgOpcDRL
sIVs2oNaHrDZaLj08+9s0ULB6U1xgIlGvXQXJbmCGOA3dYoetWERPYVtesUKjAsVIKlSjZGdz2Kt
c/po10L9RkpD8BB6SSfInm0P3oth3OBFXTqWfQgsy6hdCta01vL0/78eBWt5ZRAXLqJq1IxxxujN
ln6hlidl6u/GWVACvRmTViBcwEjMKlryAiBUuZ2Snan+nQvw1SdjHhpzrOL7uO0nCZhbU+NbWMVV
CWY0ujQeSB6psMtga9fQCVjfQEOKFx2Fmx69bnH9jq0Q7+Ql+o/wmiz5XZAuoBfOffGT4tYYruG4
iUK1dVEbHeASkNQGcV+UHjqxBNe3LZCVNzyXL6/uOiNIGLoeT5cuvMAKP9epoLhg+/sEjUcsf4D0
9uu7VFPpM5FsBNUSjCCWVLnUDs7H0u1F84LA/sHKgiaptXQOgVCle1J7mnwrzbvzEBv1VWzNvGBw
Z5JSlf+5EfaeDMYWRg9+mG4iyFjUUDcCG/4pdBVRKBUNHRd5kjBPSzPFHpF0d7LtZ6hPO2/W5siB
NYvRrKnkDXk1lTqjSeUU2ar6JgLTXzp+yYRskyIQbvMZDSkcKwsbgtrgOdzwMmg1kfrDeUu2r0uo
WWXtuSYYfLl4o0g1acsFkVPBdYkVyvZ7BYLKagCp2+Adqh9whxc0PvooKUaumICWtU5BIQWY7Zn+
Qm2c5AAvu0Ltwe0x/G0dv0hzZclRX8D2oPSiifdDfVmQ9wTslUncNKXJoPeTjDNCmHfQhh4dQ9RQ
tOnOKwQuElASR1ZpAaGob+R6cuKmfJc/vwwTFwkWKQ8nycIwGdYuzy87dKDrgh36eajfnKVWVrCp
WkWbTMYZcVZhRZd7NfqVo2O9B88tYwgW5+62b3wrNC4EkMhe2jEHmnK9BIxGD3F0bzrsoMjolESO
LZoiboOTaATCFTAc4QoBXhD9WyfUVWZudG74uD2tsxa5IxUQGNWigq65HkIYg8c6vSJPFk0WGx4e
jT3cgYyQNafwvaK20uU4pOohcmv5RfcYu4qDDPY+PNS+1rKWfVZHHwiz5iy58AYWygcoxQAdwRuy
5V5p8ETaI+S1UBc03WFnHfR7e8eqo0WXpK3IAA3l31DceFqFZSx6Cahljn60dnRdZLRxa/okiK9b
eQAUz4NgEQyL6IPh3L6K8VAOKgKc527TixrMKpULzCtyOUNs9Q/aHZmnvRnCFR7n+CEoHjopYsus
8KVvjGmBSTmNkNr7zt6IGKOS5KneeySJCF6JXgzllkA8DdEEGVvEQTTE5Hf94mfGO0LtGoKbM82K
8Dr0bBsapKHo5IhfiTY9cGUFtx3Osg56txJWxIfyQAK0wpygyOagMEjYNbIVM3TIvuFoZ6Onkb81
G33Z5XEYhm6ttH7dhl4rogQUIXBbE6F4DKUaEFL5pgTJlYjUdjNKrCzgNqautkrUtOD7popCwcLJ
rcjtVI+q+/OLSGQH+321dZRxDVWNSgJOel9BrSnMBfvf5naxngtulZKWdFE+AoGp1rNFE92ibMVR
XBCgBpCbEDjy5qlrjcet0qnRQJzD5n4OqK95cZBcxngfnLAy6d5s3b8bP25pyjGYBfoI1o3D0TBq
x5CESV3WfvQm7KxueNy6WSIoiradHYInrgn0xn2GGfQgQ546+VqUGvpEI3cUVuZvrtcX3GcN9pVr
VO2s5zG76vVMWpS9sya7Gb3sGEjxqWLT31dgXG7c0uNpKmyAgX/P3qlauktjs9/RnF50rbBacGvH
X91iVW71TmnaRDTGkOp0X0KSJEWjfGY7igFVhT85K28vgpV53HJGLWasaRLBMvvMeMUZRd3ojEf9
mm1ViXC3F40mt6rBA9/OE0sKlBJuHv3dgGKaUrkt6+Ad3r8yi1vbcqk32lBgHK2COmnz1S688wDb
q3mFwK1mNSs6qTWBILW40rDuYZzVP+nDn06UyDO49dxK9jJ1OUaOzAGEPOEZttuBUhZv/eoe9+nD
efs2j0or87htNy6KxSgt+EViXYUoeIoDKRKxs22FeLzYMnkmtFHq/GN7W5AZSup4pq77nbUjQXTM
PxpgL0PnKzuzZ39wZt+ctjUmt8AKra17IgMz+YkqDZaZZ3eSLvLZXbQWcjZt+TvIDUD/yGoIUfT5
ehejZtSpZFSQPqyGqza0gqW0vw5DjxOosBV6czhXWNyUzWMxh30FLEb6wxSNfp07e5zaR4e9eP3J
c81mAFlbyG0CtMqbJi+BCplS6jPBPnTRMw4YGuBa1LvxEX1a531z84FlhckXDklaYklUZqOqPAs3
pYhZJWLmQ9462o5ROU97upNMX4C7tfGgYg4c47qFkmf+hpSpBjUIs7XxmUCVicqD+VZG1qTciYrT
2bDxe+saivPTKKN5Z6UySrBSGeX9YZ04Vv9RS+K7rp6dqG48dQEN3lILMpBb636Ny+0HpRJSYnWL
5Kb1tTxequ1DIaoU3lwTq1Hk9gDNmAutj2GaFKdgJDoU3ehI1lX0/2vFoKlohcPtAQ2UTPV2AM4Q
m45dXFTzBx388zE4bYc9pBJRh/DtvINsrsAVIrcnmFKuNXTB4EXLwZZO2iAgLRN9n4smDRhzkcCF
Rao27qXBxLNy9I64vx40LoiYUmskcwEIxUidbvbxpuhqvaB4ezMvtEbhggYxltYaUiykaEJeqHje
zBrFY41m5U60bAVLia+hiKACWOD9ECnv5rvZfA7JJ4Kn37r93tTXKNWsVBFHpgiQOzJScOKaKltD
Iy4tkXkrqw+xjs6wYUdRLhJVn8ZEsGoFjkG4aCHhrN03BkO0DpN6lYkq/0Tf56IC1dHPOTHHNppL
SzpY9Tsueyt/IAx/daJXw7ya5hj+YA2lN9PKt2YRN6vIBC4aYNVYqhTDhHr+GFmtk6lfzy9+QVgj
3OJvwewz5hbcTNJ+JCMJevqQaLIz6IKx2saxwN+us95avjjXnNIk6xq8QfUgbR8tRzdLV7e+2vbd
eXu2j0pIUfwDxO+ydaUsc5UAqPO7RyY4VLjKlfQZFQyevIfg+l/CcatGNfOiKdjTcZg51U8WFdiR
eoj8+bmX7T3ZW7D/QPURai5v5ULqNE8iWuMgaCB33yaNY6Fa4j0mrTC4YJrWqAXKGmC03myDY5Ix
/C93vZ9/kUGAaghC9/aEPTO6IZn1Vm1Ca8oeJQoptocdE6pf9oWLB9cr1uD4Bx2VmyeFFRrn70al
NmHB6iRYbTUrzI0DtHgwepLRB7+VV/r2YRAe/dStc9EKldsCJ1zqhpFlHPOLXx2C9Wl2LUd+LpN8
n48wirxfA8rN3zLmox03AMua5udQplfFLGqp3FzNK3u4nbAdR2NRZ8xZWV8S8q2IqyCffKI0Al8U
zBa/CZodbiGgp0aELb+n6BxXlNs+eTzv75sh9sUWwq1gqc9ks4mxgq3sXqOXoHA5/32RDcw3VrsE
NAaRGekwVk15E5ou6T9U7e7vILiNzjDLsdZs5tQFDtzToQmh3y5Smd4aJxMvrxra5DZopNR4DFE/
CjsGcirKJ0MkX7kZCNYA3Haa5kY9o46dVUmDpftq2El37b78WV5VeAMQPfJtzcoajP2+mhXVCIup
0GPMunSRkstJfVSp4NwrguBCjaXUSSK1eLfJ209pEcQtcagpSM+KMPjAYlv5YrKXd208gdtLbg56
KQjQonnnwolu9YpeWhgpqIdcGUv2EeWpgiWyDWHLeNVHgz2q2F5PRjNLs5Y0sMI0PlXksX/P9QBt
zL+/zy1BMyZN2rGZ6OyPkbqb8ZjbaIIDzmZKYQ3CLUIokEgR2kdxkkLrPDYXaOK4le7oHgiF2WEg
CZDPPr/uN8cNzRcadPrY1Z6bfToaBdjSMTWyHEE1Wc8Tdyapfx5k08VWINz8t5RaWlJFeAo0Pyy6
a8qxU2aCAMb+KJ83QFvfb0O4/cRcFquXKxgiRYUbNRfG8iQNX6wCV0bRJY5NwxkovuRU6jQdhcFs
4c/++OnfnKQG8pXPLFkd+yICoG3HYAQOeCZWUZjLGddMYIYk6czeVfOLZ1reYAJHPtSg1EDfJ4Go
LWNzwl7weM5uM0nSQh6BF1IIGif3CZl3tSLkpmCL8s1ArmC4RVtUYRoWOmDAPsD6xipkz1RwhCGP
lQirY7Y3hxUat4Rbirtchc59sPGyvPVywkvxsThELhM4EJXEb44gqlttlBSYIAPi1tVoKJVhVxSn
7A68UHl2U+raR5JmwreozQW8AuLWltxUShsqsGr8hBIjr77P79uPiBi7ZnRCvH/TfVN571jOK0jO
G6dBautWA2Qcd+5IoUADNk399jzIts+/oJgcB6BkQCJC7jGC3XF4lqOMvfBiPJoO0xRB9kIQfLfO
o+Aw/nfC+BRn2cw0ySGz7I7dJzW610hQQh09AiukwK7NQLUC4twwirSwyFgWsA3se9ldvMIfBk9O
nTDoPNb3ZOJdY/hYyY4wUc4+/Wa9raC5/WWaqT6SEDai5Oli8TJ/PClXnSftcqwA6ft5QwUrwGSO
uzoe2VosxRnLO0wtkR0jzxOfSMlJIaMt2MNESOz3FdI4Ug2sr/CUvD/Kw2UC/R5R88RmaefaPbiT
WA9FD2opwIDutk5BFEQ+Vi7or0jm9D6jh7R/QFdHcG4SrgEuigy0n5TYACp7qWenAYgc+rbLCMtR
ShxIguOmEI8LJujx15PCxJyBAxp1V5mfVK521/r5nbpH9utqfjrvIyxSnHNILpIYZZlpWgO8dvqU
qJVrTYVfSNptbRJf0UDARPB0YxuCpKHAX/groWwbi630QB0Ucz8etNDyTMkM/so0/k5I2p6WVoKp
K5GEmC8kA8Is03dqfCumW6X5NlhEEFgEAYxPhcrLSON4YoD2ZdLidGq5VnNZCJ/qt0ePoIfVAk0I
eL1fr7ZhKSq7AOeFi1chl5gV6ix0z7ZFi3p7uwYF+7843Kou6xbc+glwzMvmkRU1RpfkA0q7ZLQR
TSDbEQSR//D9FzxuhYetQpJRBp4cgyaLwTEWe2w2PquilIRVlKJx5NZ2ApXZZpiBN9n3lf3TinZz
IiAt3XxuAOXh7zHk1nPXjEnTN/CJGbTApVftaihy+xRKjXSviLhWtkcQgjI2SigtnHu4GZPayCqQ
oQXl8MXgP6s5HyxPRf+1ibrN6qvoeWNzAFdw/ISBuK1tog5w0alGZmdpLmphRmHziLoC4WZJ6qNc
X4YW26PqMq702EMyeIFQnIpdWnjOF5nEzRd0jZVYhUC7Fz2OnuJ1O1Nyqt4z75nTI94/9KU77YXn
cLZk34ThlZFcGI4h+2IOGmAnl2Bry4PkQ4/KCgphbJbOnE5ZswP5/fkAKQDlq+Oh91FKTY+RjfoP
JVREm14AIBjM58WxOhbksWyXKJeCVcYJ4mK0vkz/f5ljcNXIoOBBZS10qfi2lVlJaEpoH3n9dBro
TotFlSJbNqwBuGC7ZFrWGJBFxMzorcPOinFg3JmQZZ+8yDX39W46iSpgNni6XlvF/tRq4Jo6p1pV
wypUNkSmowW6n9xmP9pT71hO9rD4w411EhecbUb8tbHcggZnWEemDLjg/P5FGZ3s4q/JQQ3GXSzU
gt/aL9do3MrOl1ke4gJoteYo9vdCMxxt7vdGnghOVaI55BZ1NkNzXmchpGwum75y7NKfi7vzi0mE
wa3gVB6SGu0mkReChMyanzSw5KiZ4EomAOHzHiZJqUmYX0Dhzkuiwh8X1RtRZnPelq3AsJoYvlQ4
bEcoj/aAqZqfcf09kwVjJfq++tq9o1jSiobNh2Hto+lUvCdpu/7/2uvvo0UmBMkd/n+iQzdVtnuk
1KLeNadE1JklWjEWFx7KLCZFkgMK+jHg1vaTI0qBUEOm+PKDeIGyFcFvE2vDuLhQy0uT5CObf/1H
rl+b0rE2jkXoTHUrOIyJPI2LBAY6usNGYS4QRm4TfUS5sgsJEQGKcPi4EBCF2T+BbgIbOgqhmRQE
U4uTQKiCG/g7rh3r4ePiQFulOR0rGDVkRzXbDfZlaYhaWZjvnpsiLg70ZFFDyqaIKVxBIwwXxnEP
2V7oW9G9aHcSzBKfJcxiM9XTFmBy/ZhbT5aNwqnH87Fg80y5GjReiGkmS42qEmBMx9Fjkl2QnjzV
eBoPoeZXChVXRSZxsaGguVrSGXG0ooaf1+SSLJUfh8vhvFkiGC5E2MWAtt0YVtHsXp1SN22/Z+Th
PMZmsSAYrVFeauAVFwUTr+NQq5O4GdkBS79Ub+37xZvuoPXofStscLmrQfOUBcID7NZxeY3JGZZV
KDxTVBZbR+uyIukt6AN2pBx26Vh7Q0SDeXlYovaBkgGM8qr5SWAz+/5b/3+xmQuIELiwhijH/DG5
Ad1NcF43D4nLWseQohGr8GxP5Ase+311VLIo/ecQm/wkjhLMBzlCbaR2h3Jo+xYNAV6rO9G1SFHm
P05oL7BcfISOqKznbGrBc/VNCepgRiL2hBxiArGSyC2PfePUl39wUxDNLxcxx1bVcisFMEtIofbB
WU5MPkLD5SQVnH1FQ8uFy0aZiDyMgGrU3Wgmbp1ETihqshKBcPEyiaqJkhL+YnT7Yt4t1VUZ3gl8
cvu88Xuy+K4NkiiTNpvPtytrN1+g6A9Vu/QmR3ZBc8vbKGgEG40IkE3iyimjicwg38bILdpjOVyF
mcAi0fe5wGLZDUguCgxaHu0K0Iqr80/BkLEvnFnGKhdGSAqGv6z9x83Gm8YtXPnACBRKX3oSFbv8
xx7zMkFc0FC1bjINdiBkx4D8qXORr26/LrvuYt5VsVNXrqj4RTSCXNiwizRplwaIOehcxn1GdoIB
FPi1ygUIfHu2S7CDeQQy9xBNln00uARN6oG2cApQhOXUP4Z9JGJBYcvlzbxBVRiCPwr0fvnXZK2Q
yBDb2Nf0XbTPjgnokljuR/Q8uTl8KxguNOi1vQyaDhglu8iRFtQ9wfBt+t8KgAsLljWB1kMDQOux
/mOwwyk+20WYPN6iC1OBmwfrFzj+YoV+st4q2MlQlp/GblcuFzkYlCw9cmRNJDa1fehdgXHRIYeg
PAqdARZ+GHxQcF+G3jc0nmgukx8QObrAISwuVJTLoOYVAVgOuU7mEIyMMT2Kzh0iGC5eWL1UTBY7
9qaH/qDs+xN6MBjbhv93fsHft/RYV3vlH//uHCb5qxUH4v4iclOqQPt+HvCZ4f3MguKp5sO+rce4
GyLPvP0su+DcxSVFC+pDfpi9+ib3Yq/cO6WjEW9iVKsiLrnNMLLyFS6MKF05ywu7h5nytZre1PWV
OQorGzfPbCsQ7kyRo0mqpQZAWNCAZPe1UUCUV7kt0LmDQ9tTbbjnR1UQPiwufNS29E+eySpPpDpS
TeAmolHjokdF2zZvBhgUJr2nx9VuGOZAiTIBzH+sZDSRQTkJap7P+9pqn1/KaU6mDkG+xWEXLAke
inlxgfWZwlr3VZTr3N4mkdj/F44N6wrOJuVi9yyfan6WqaN4ze1yAuepshv9dC+XTLxEsI0x93rr
/S+IbKBXiFQbDIwjENvuMJPHVv5WpQVoCwQwwoHk3JzkZpdX7LiBblNcMtmtGU3KO8a0q56a/Xnv
2w72L0Zx7q7XKHvNYoDRIgp6VO+El5n6MY2Bqn08DyU0jPf0GcphhA0guw5pXuNCDlp3soOJGNyd
hPUFm7eDlYdwjj8sg60bOUxT7GtpPE7Kd2lcnDEMmuJpnh9CA9TdyzWdAoGZ2xHk95DyJ+y8NiVw
JQB3zt3hJ166IBcpPyl389E4dt/l/fvOHy943Ba6VLqeZezWUGSPaekNiaDCTOD3fDN0W0oqkh74
fqTeymQHkShLe2yIiAhHtKL5Y3ZJUKYrS7iZxBcyRcodPaG3Ye10Aaq9f/HvGg/np2oz9Gpo4IC2
JoEEFrei0b6YJ2ORITda9Y6SxjeJkt+eh9gcvBUEt5hBDp6BRTPFKwK5R+u/Ni+onnW76Ok8zGZF
CESpfpvCreNogZ5cYgKHHpE8RO2a9SA9DoE/eU2QBHtpFOxam7sKBAwsSHdDRZmXsrAqQ1LLpoi8
bPqiZLeG8tRLP87bJILgInxngnbXrADRDZ8bdYKc15USirjpt13gxQ7OBchIQ5LmADG6T5b0LdE/
nDdi26tXA8U5wNIMIFwuATCCboK17+A8MYIOAuxLGrKgheL2k3MeU2QT5wt6FfXdxOZGyR5iy7N1
0UP+ZoRb2cQF8qJKpZrGAGCy93Llxh4oHz2od+7oIfOie1V0KhO5AhfKVcUaChU7FIjsCjCqkmpW
LK8YIE3b0Tj5en742PC82eehoKMa0F6AADoXT2tliXV0+iJ+WxSvCcFgZR7pLtDj2Uoi4ZRtw16w
uBsJySMzTVg2xpYCI7s1u30p5AHc4gcBz81ve9hsrs4tsTZpRl0CIz38UmNWds0ByTlvEJwl/sPX
X5C4FdtAGy8uCEZO2g++FrD8rnoTBgNq+hhVlnp3fqK2/fwFjlu72tS00sjqE5qaOm3/s1kezwOI
PIFbuyPUlKZOZfbEqPXxzbl2LAOHzcYFX6x/HktkDLdoLeiTVfMMrGU+hfIPK/t0/vvbp6+VG3CL
dqKjSiZmjLpjO8S871G9Cj2RZ1luYRZLZA63YkFESPB6AbT8EB77QD0aQXI0PYW40QPeA/doxC3e
k2jE3QOS41B5k/ki52Ye7DpfAGm2X/Nocsz04fwQbi7WFQA3gouhZTlethHK4+ibMSmpP0uxZ9ij
kBNpy/EsGcSQOrHQocQ/OlOqUhNZU3ZqcCGxu1s8+TLzQw/aVI23oNpivBouMHfimh8WcPjgt0bm
AlKyxENqtUBGyoeRxaqpE39ccPtlmxU5WMJCNxEgF51GJDFKwgDl2/GZnlaLnO5J+sxqSqd9Iqou
2vLLtX3s91UwzMKI9CUbWfaGG1/32v15H2E+cG78uJhEsqjrEprgyc6gH8t+/GiBVqEpH+KxvCZt
6KSLIghSIou4IBWDli3sKCzK4u/diGadD+ct2vL69YhxgcmIVKpHKb5fKo+xfEfVH3UlqEkRmcAt
LEIXQ9eYDwyhP0wHWXRD2qw8XNvARSMSjotsxgCYkH1mTbLREcXZqGITM4ZsxtkVFv8OHRmZ1mkL
sBhNP5QHTsnoRwemNJn6yfUk0mIRTA//JC0rMW2UGneYcPlMtY9p2TmD+G4mmCGbCwttP0wVgQgL
iimtXQsKUQyhT3w83prg0rcC6SCsyBMZxgWGdAGlXTZgHJNe+gCi31hKH2Wh4q7IMPb7Kh7IYd43
7QjDzMsZyRa5c1LQe4JL6kv4iUnuTidRFlMQ221m9wpRQ4dODBlNRFj5sVl26Xw/yxClxZm5Mb+c
X7oi47jQYGhpFBVosPdypfSrLNvryiTo19x811+7Oxce5InYYcoC6hgMjxrIUcPSzb/Gj4M3Har7
xEt33VH4srN53V2jchHDagxtLkc2iPfthexjb3yik4OiZXQmTg+5H16FIiZ10WByMYRacjK2DQZz
TD8s/ZdRRDp+3t+RZn7tFxG+3c4xPLHQpBNOGO6o6ujTkv3zPrF5SH8ZOlSzvMYxKZiwTDZhZe4m
VySYT8oQzKBDqCHIlt9a6CJ5eA8khA4tGUR2OhSuX0OijV6SLBY9GIEuwb0gNKD6/IsTtb9MdUf0
5rxt5AqRi1fQ50lLO8uZV2oBK1OdJEc9dF5zYCyPc+mKsrabs7cC5KLVrMoFK6lC6576eazIZai1
Dii/BRVVmz64QmG/r2JHAXGjsCuBUoOf174rUkGqb/P0svo+F5u6tFeHdMBEleajNmZumhU3Bi09
dZ691NZdpSq9874hGjcuRE2qPlh5DosU5Wfcu7l1T+a/hOAi1FD0Ffg+YVRlX1nJjUUOraj5/llF
4c2xbzVwXDxKm9laTOZv+UV/QGvDD4M4KPXxx32Xoi9Wg9YCBQnNR7sElYpzfgjZEJ3D5gJT3tut
MlqwbwbFWw2xD+sz2CFcab49jyNaVHwPZGU3UqVRGMmWsXGh7K0alwNjF4KjN/6MB3yRELnAOfgu
yCLsxojaAGzm215+0gbP7IUtq1vpETxX/RucTC5UUHTv2yhsR3q7XFBch26RZj4Opn3VTdWeNtQZ
rWKvWx3ytq3gxrp9Vlxhc1FjiIjW5Daw2YiaKBBDb8xddmAX5NSld+fnT+AnJhc89KVtydRjNGOU
GRO3rpZ9Sh/qYfq79caL6NmWKZVFgmRd+IgCLUgfXSvDw3lT/sMVdVsxiWpD5Zpb05lF1b7oYjZw
+pGVRDCmbeX2Fym77YlIg7cd8QWOW94SbfterwBnyUe1OOrTPU0EoyY0iVvGUzvJbWxHLIO/BGiH
PTVIn0lfqkOJMo/4lhz+bgj5ZyooU7azpcAmzE8AZSwU5jae6Shu6qS4eQ+CKMW8622U+j2EfFZ1
HLtSH9kQDtpDLF2ovWgtCeaIf6aqUYGYkxYAC2QHfj2bFh+gCoBCmdpJ9/nRFtKIb0NaGkSvUdJK
+PejUonn0bBwJISedzXejgqKSwVXYxEEtz8mvT1WVYUIMUpHldaOWV5PUyiYm+3jNAql/jWEW07d
IEHuJgdKjwojFof6UwMiKfrEYhEKOWRHJFe6fSVfQXJLyqDNnCcdjqF6liDHXtgHCL56qM5xUWx/
japePMrNu960nUiJrrtK1Pm+HQ1fTOaWWyONZiHlwK/Jwcx2REvcKQx0RZTL2/b73zh8OqCADApS
lcCZBqTQwuqirEfBHUxgCp8C0OlothDdQbaw15zEsNxB/6CnqZcJ2fv+I0i9WMNtlqNa0E6qAAVN
IZTxsZIfGy3gIPaEUkQUvKdJATo///qlze2PMogJWpMlhuxh1ymTU+aw8acgELL//DYyvYCwGVwd
qq2qRZtSA5DWo0gOxUgOZZejy7oUpBsRE8f2CfsFjK33FVjdVSngAKbroIUrJegXXSzTY4Lmtja7
iuvPf2kcFz+0tJryOWF4u1R32cNwhKq3AUQ0YONA4HLP4wnCFa+9PYxNMuYskCSQfck+kfmgCw9N
ohXFRY6qGKJiimBSeqh7fzmAlegSDSxBAeboqyYo7oe9vT9v1vZBDYRElmUSE1SCnCPqBD1t0cDO
TgdrN6KoT/LDi+XK2DGJ70gRjOKmhZph4MmOqOjk5GLTEi55R1ocBfT8ZKkXdSp6wN10+RcAnlPS
rrNyAM0SyCu95Gp61N3pg/o0utRbUEcofFQQmKNx1/+kNSq9DIHW9r4UXxPp7vzsiL7PBSUtM+TR
sEOwYbT71NxR/T178Gq0uMm3czsa8UaL6VA+L+YxbG717D1v9ogK/065xmxcxYUibpYY2rzI/tQ3
xnAzVe/oX1h/n4s7RlnYSlbi+3PaGfu2yDNoTCtfUN1BH87PxmYIWFnCRZzSJJItTUBSs8OQnmh/
LNPH8xDM/99E7BUEd1xJrKWhoYkJN66to7Ynd8YOpyOh324fi8C7KuuGYjMegdeTYsyLRlOV4aAS
71n03rMmKAmP7vxTw7moOU0i0uLtfOoKk3PmMVPquqqAuVz3XnvIfGiQG9TTH8hO8X8mXtE7VJRB
2JyyFSbn4EqX0VRrgSkp1KHJ6AztQ2gnwflZ2z48rGA4H29MK25ojzhQ5Z4JoYFmp6eOggeZXZOg
TZS9xhSiDWk7cq9AOcfPpmgc59BmLEMT6m9yb95nOwM8Gky+axEtY+bcbzxzhcY5f48OnoJkGMk6
vFxCD536XmL8hAyGd34s2VCdw+FWQBXrixQ9e6Z9MKSLRfQit53QWhnCbbJpO0jDqGDYJrdFSksb
0LjB3oMr1/Tm26z1WFFHEWCVi5xRZBq3+dE6rkBigCHsoqDTG8euJeevBu8N487cQHnVgG0a6neb
ZfEaIxHs4NsrClzasg4pNeQoXkeOJS2XiiowQi5/NGHkKMtnKxYka7cGyrbRT6loNu7V/O1zKIll
l0UBDpDqcdKvzFDw/c31ugbgnJmi5KqqK6jG/lJmKvzGnZElMB3jaAbxURVs41tjtobjfJoOmrR0
LeAU3S2HIG1doYzw1vJcQ3BePWVGatUKIORuPA0JdUgY5Y7VJsesLQVHbxEW5wI5aXqJxlXsxTSo
o4ssHtxMvhhiQ+DNomnib5hxqg7UTmBU7xVfKN7Cnjv6vi9ud2DMOqLXHIHb8bfNsZE0U20Al0a7
Ujots+CsLXAD/qlZJkPVpzW+r3dJ0EvKTZnNfq113vkgwKaaj6ArV+CvlkXXqSC4YasnQytfOzu1
CYkFfUfJXvmhzl/PozHfPYfGBnV1vBtpbZOug1Gx9SHS5D3FQdtUr9Eulk8P56E2Ty22TWRV0xgj
Fp9pSzsdYUHKoSAVZAloGKKj7aY5uqwtx4CaT76Dvo4g3G37xAuk+tq8UJcR7OYUyYDuk758Ct8X
Gl6+zx1QQjJnqqrj+6GmdYFZqPOekqJze1qJcmEbfmGiqBld6uhbNnSep8e2CqlVMqPyuiJtvKke
osAil9kCbd4RYmCWcl8hZAimbCNWANQ0bFlXZewXXOirIKNjljWpcEvvD8VxueicZmd5uUN25Dgc
mFA38mO786giUC4YxlNiESkEaEOSe1QGesqA2qu4Dh0E4sN5rK1j2CsLuWiYSEW0NJYFCy8hi3To
IC863eD27hdeFLyjqWUNxncwapFkye0Ayxa98JTx2JHHvB9cfTiiTl4wdxuu/wqLuyMsfVQgisCw
Mfqiz1fEFHxfMEt8z2Jaq6i01mBL2RqO3EINBqo5Khhqa8EUbcTdV4ZwayzrM3Rw1TAEIvWlZ+n5
7BYZCSwz9M77gsgiNqKrWChTsOv3LYCKQtkpcuyXvfqhDWUHDyCCuLS9mH+vK/6INCcmbRcFg9dp
httNX2h1Z1qHVsFz2+LPg+COvZXTNm1ZllUTJzJV0dkQryybNLUIqyYEHHXTBxt9P5bXKd70R4qI
m0tqjcbGeYWWN5Y55pNUef/Kh0u+csf4qXrIzIqCxTMBGreDvbKNC1FDA2WQvoJt8UV/UQfFB2UX
36UOSuPf4Ydrs7iwhBt3luZ4jvCUPvVxgApSG5Wa78iAvTKHi0dW0hP0OGPwiOqWkJ9LMFVNAjpC
dg9FWwYRLOOt1bWyyuCqe/SqTTpDh1VLRD8hFeNWtXUnq7V/fm39j7QrW67bRqJfxCqAIEHyleTd
tNqW5Mh5YdlOzH3f+fVzoEx8KYi5SOSaeRrX3KMGGo1mo/sclQvKrTZlmDtkCLFNnTnc6xTPbVHl
FmMfu0mX7qq030Vle3Daxm0pypm8IE+X/4KteLg2VH/tlWACGYUGcunbUerj09vTVeIQKseXi7FJ
GxnZjF4EP3NcwXcuBGp4hM5oIR44H1XJzVZCtfYVUwpYpU270dCBpzVXom6RgfbWblFGHzxIkb70
z6teS1XuIv59dbZntAq3Gii7UZDdQQZhJB/0QvFqtPXd8MosKX7oU8E7JqJVYZ2W72I4Kbyav9TP
U7CbsZBqPh6VUVIIye1yiuoI60jBNx1WB5LZx4B8vex/KhApfISJjc0SUTEMwDrT7Sy4oDMcL4Ns
XWFrJ5eiB61IPmomlm7p8Eiku1n/WYPCqW0o7q9tY5jBdQgJoW9OupONZdbTueWl3zSzN5T3fEw9
O3m6bMz2iT2DyO6dO8ZACS7JBFzYZQryBVU15B9c7Qwh7Fy5c7wEVRDFgDBu8dD1IjXng/C42Ava
GaFjFahuftXKSc4dd0Pf2oVAHMfBNWzbTRqw9Ea9Kv/bdoWzaZJTc8gEt9mALSqW4SktzSvDQofX
MMZ7Fmj+5Z1SGSX5dh447cR7YBldfh8Fume15QF7p7irVA4heXfADPBF14CZyvu6fIyNd93wSDah
x0rfqq/T3Gg6qxWZphYcLbBxjdVV63y8vFbbRpxBpHsonKIqssQ3gFHzg03yHRnI58sQ29txhpBO
p50VZZOIb5oOYyqxdV1HZBeq+BvFYr/Nu84g0ulc+mQe8KZf+s7YZy6JRrcqFi/SIC42Qrmk1mvL
I9UzD0JFQ41w3EvA0pnldNBTqwZw2UHAwYwB9VBRnN6+93JDUWtUgcnHFQ2LY82xW9XcuHP/B4d6
RKNDqmLwQlORpquwpBNr5WkXGQ6waja4dILkXDTsrfra+nOolEPtws0uraJ0ZHVOCzvFzef3V3/x
hgd+ZbrN7q+wpxz9/Ydc5ewu0tml0xwaYwi8+eOwH/z42N9CBh6zuYYDUh3BHB4o7qitFyvkET8h
5fpjMdfQnioBCcFjvXGtBi0UKVIyNNSAtP8k+L07/i+elf/hVjkDS5/elkGW0BQfkgS61RDau04P
2fUAzrno2ECTQ9U/qYgocmESHGAdDyzA1XXshzx1eak4BSoEKaAE4CoE9RIQ+uzKtu8X5Siw+IEL
3iiz5ZdzX0N0BgD8dr56obfxU895mvDyj+zWV426KAKkPOoSBkmWOOLan+mh4FcOKMyUpPLiAF0y
SYoceAoeGBIX/Pm4Dgs3OhUnjJruckjduMFNebA8bcbAZIMeZXSkqnx/o3n4le/LsaTuIJ4+w0I9
/m0YvNZ6jKHTkpjXdbZLIaRamp/SSpG4q1ZVCinByLU6D7CJSfx7P/lFMLqJis1HESMdKYywMO30
rIZdLHrKo1sSf0ucuwDhsv+lXAA5NbZ3lRk6A4Z2O3GHhhpmW/NPdHmXYOFqk/Bi9hojHhtniXRg
0MR2tX5xE9sP7f07kgFKUHNH7RhUJdKKoT5iglc7A69oC16ZJjzg+3tSrdZmgDiDyFWEiXGnrklS
+XbLdoyy21ZTlQFVENJipZa1TH2cVj5bGrevPmbl4fJCbYftlRFSZjZV/QKKCiCAEeOHuX+5Kg7t
F4ZeKpDoPi2KUo/KICmocmsMbExuV36WEdcKdTeZFQdShJg3IWhlkPgLVj5cdHlZkCCufCMcJtes
88KlRWq5jbb8aYx/Xl4+FZiUlkEmeKmdCOYEyMVIuhuDP6huuLFy5lMFJP59ZVU1T3lhDQDCOLg7
QGEwLvazfVer0rHtcs5q+aQYmgW5pVk6gKbeJRV0LUQzun7qEsihiXrOeyb50MP386iaUgAdQR2e
UbGEFMMy+TWlisx5uwi3ApBiQWxEMzNLxAIHYrVNEPUHI88XkNRbqL65pDC/hYGTuGH/ZZor4kMG
TEUmvnlHnP8CeVRngEy4HWoIFGZb3jtDeFMH2d4MldSUKhwpWjj52HXjjKWsnpfSLTE+gEpq4Dte
fhM/NjUoZYXosaoip0KVIogeZkWbjEBd2meOO6P/pL1Dp3ztI1yKGjFpwjHqAMGIfsyX7lpPqHv5
JKscXx7I4aygTecAw3wYfKFQEx/SmwW5mBg8VnFfKtGkwLEkzlJRAjTBKyt6/I0CQ5h4+8Z4ifaH
o+iZVERdLkWPJcz1bNFxBKr0prPvaHi8vHgqF5CDRhHkNBQuMOZ/gIp5DMCtlfqXMVQ2SHEiJDEL
KRX705yc5HlRcUUoIiyXwgQmYmi8xDikUJHV9nlM/ULjyalI5vCUsaRSLJnKA+S+p3qeIZNEgdft
wzsTY7jNsd+bB/Lib794RmXFMZ6WWViL6yM3Hmj+R2oci1j5br75PXMOc7LKWMRB8gcqS5zSh+6F
PMQ+cb9+HveC5zfwNEVg394wvM8T3XZMkO6+vhKnzjK0JsiR41WJm1mPU3fDUtdSUQH9Q4Z0xpEc
j0Vh0TCCw0MfDLxn4Nu2PoAAMnWrYDfsxESOikt229XPiJIrapim40sDyyqIarg16W8ao1D53/aZ
/QkiT5yltV5mXIBArKXFfOxBiDvxL+3oLoe0x5yW8MR/UaDYrMEI/ue/tk1uiJloHeAdEbj1Lv8c
QkwNfK6H5UrcTdp74+wZTbqcsilxujLD5pXJsQBTBoY6d3TahfGLkEd2UEmFCqd7m32e8aSbStcx
ch8y4Bl446bLg5b+mMobdD5ArFm1g6qVFG60yglB/EYJOJThmLVfnKp9eEUwAjy7/TPZl/vioNTB
U5w4Xbq0iJWiD4EDsHLQp4eZMGi84nliiBUnW+H/MkO5Vi5aV3G4yBQ/JQloZMuny3eJyvel0LEY
oKrlBQzpa+d+5MwjdvM4scS/DPMPMf7sDVLoSM28MgsdhmhHcb7qg4bmNq98Lk/lfjy286/iSYED
ZDd5Po2wy+Qn/arDyLu2m8iOUEyEFbtwz06/ZqA8usLsAh3drTjMP/5KmuxTknjiHYnv032vqvAo
HEOeXRky28BkP+zjZeLO2VdNRRwhNuTC8WVSuCgd20ooE/aUnys+gh7gSPIvFTvGY+Qz54di+bZv
zJ/+waRoEffOjNsFcM13brqYphdDfMMR7zD5Ydp1XrR7Z+J5hhRLvAoa0O5mDq8LZAI/ROtXsdd2
GGt6EK1f/yL8Kg4akyJGSHlvtpZYz3yX5r59qPaiH7b+Hpdujf/eGPvh9l2Db/hesHTC0fzDIEb6
2shlxghJlkf45Fsib859k+CCW/aXd2/bV84gIlquVpJFel0GYKDzU0pOA2aQhiVt3Kbqd5k57Or8
97brFZDb/n+GlOKWEQUNmWPYZVWPnf1QlN5lk7a36/z7UrzKS51ZkciB2yp+mV/V2HAVqNpiVFZI
UaoMe71rOyxcabKbIcDwOYk1WxGaFKbI7yBJBZr1PIMpKXgxlqX09OQpKCf38oJtX/c/F0xuv7Yn
vY864QNL85wZT3N/O+IpIsT7nMlV3GL/UMg4g0nBqRn0Me4ZwEwdFITZdOOE1t6yHD+uei+syR5C
199yfEgWg3YISX64bKtqRaVgBfqqtBs0wGfDnRU9LpM7FO/qtDkfXPlJZOqX0qoH7Bqc5F5j7bVB
uGcb/a/5ufwUMupB0hghTJk043NC52+BGXmW0SpWTOHojhQh6szKjIrhuAb045jfd6rxZdWOSOEg
d8BumONp3e+6KXKtfnms4uhAiKNYru13zNW2SHFBc5o0SiZsi37ofPA54AtI8w4L2TVQW8sEb987
BHzXEVx+8jBpsWSTjR2qml1NuGtZN3obKU6vWP+3t/3/D5SBVtHXEbyyJ0hgE4D0Hffjwk/TweP6
zaQqSV/cJ+BIdbkmNDN9LoAz67jz0gKSsLfJ+5LmszFSdIgXWvNU1L159XmJf+uVA4Ob3owr1dBx
C+hMbvSrs6oNI1FdtG+7m8Xv7tMnA3MMzGu86k4wGKu6XDeXbQUo/qDVBRs4BBpcIbK9IsjczriN
zU9Osrsc1LZT9BWI+CNWICHXNZO0sCo6LWBDW46pV0ETMYRV/+KFUsTINx63QpMiQjk1PctTHKT4
s+iVLG+743I3fRRlBHLE8J5KdkG1Z1KEwOUwTdoC60Z2IPrngSko0FRbJAUG3vB06E38fjAfy9R3
kqtZ1aCuMkHKFrI+iYZG1H6Tvrge0aQ4W6p2YAWEXJ/v7bJ1Xj4HdQsl+g+pqp9GsUry5HKWRqSc
xCueXv5Z287eLJJTHQ6Pv+bKMnfWhHGWmokKdvije65QEMB7+26AxBf6R9XyTaqTIxflHTtz2hKC
Ci/KKEJPdDk6qGHj29avDpoi81UtodjC1THt2mDJS7GE0Pa6niM0k5bJF7Mjiptu80Y4n0+ZLWtk
nR1k4nlyxhxaNHhoXHTb4Ir2/uW92vY4AyxFOkU3p1wEC6CEVmt5iQ8Um3/QY+cuhEDjZQhxLt6G
mjOEdB9o3UjIlOJDTwdFbLEfUF2uTxD/OV6G+Qc3OOOIkLfambDop5LawMlumtNwL5o9dLDQBu7y
p1qDdTsTAQfA3wsn+QGoYeIYYx3YoMyvSrc4OXvwcnk1KsCzW3xedni0PqjG1lVLKd0RGL8OxlCD
icFtd0qvqmtR0lYrlW0739k26XJw2sDkOYFtAfgxB0Pz0ILk9gv1Sa1ITJXLKN0LSTi3aTDAIvMB
o4l/9R51LpuPLeYSwdxyKL+9gy2Tgxzu585JVwW6w4zYygE5dKeq/j7EiqtIdaSkeyIcwjqbMbfn
a1XlmnnsLqpDu/0ScDZBrnaRwZosEmGDspvp+e9F6/fj81+COKpajViRCydYrnY5emEPUwg46N5f
waLfTA2ynfqjE2e3RbHjliLGqo6yXP0K7GHGWwoAycF5aE7smHuD2zWuKA6p30C3Q/pPh5CLX1bL
49YW5rX2XZw/LNNOK1QZvgpDChdtYy12IjDq7mu5uFOZuqW+U0TA7aTubIgUHhyIMTpzBhAKkpDw
yI6gKAF7n9AkFe/tKrdQODqTwkTf9KQswwrX/PhkpT8MlcLU9pq9qHTahkPkmkZtsb4zWYPYUAhW
/scGOl31uyY1Hf2MIl1PUZNCYiOvkXcb35fkOVLJxG9XS1YA0r1kjsFEHBtmJKcXFeQjiE1OvzAf
BOElE/QPtgV57tdXIB1zVleiagz2uqXzZh3ax7WCwGA7+DDcezrFNxiVR+QhCwf+khIf+3jJeuFr
8QIfiq19up+upp3gFhje1beygpROT0HbXOuKEGWS5KaZbqziug3e89SzgpDOzoD+PT4PgGiMT1Pq
Ge3z5cO5eVhWvy8dFlCIlRRsUcgb69u0fLRVf7/4/7+J0avfl7a+g1g71WrsioO40hr0tgqeTa3f
d+zjrxkiXZ9tgf84wpCufizox44rMt/tkdKVJdL9SSoQLBWWmAcLiUfnqyi+WZpHwzqF5oehZq6p
fQjL02WjNkPNT0xdLsBofRYN+gyjwghjW+kjeki8YHgHVzwH78v/T44ul1/A4J6aow2U2NEfDQq2
gmj0f80QOZrRcixYAzfAQJ03l6FrkAgEaKrxpi1x91emSEFt6q0xTig2yey8YS96Eei3cBfeGmjt
Twd32umYAXZ8lb7n5ikyqG4KqnodvRavA1xq8trsDNSWWv1jXNxjdvXy8m1nHisAaf2K2dZ6AupR
MAgHh+URDDBe8sO6FapsyEVLxW5tx9IVnLSMxaRVuW1iu4xbcWMXYPVKvvV77hp7qMr6qvarTTc3
bMowjG45uszDSCe9piHHro04R7x8SoIPoeNeXkIVhhQfhk4b8WAprof4t475URe5CVek2P+wbmdD
pBiBWTSbjilOUv6j38VHej1BVLZ9Lm8IBlQ1v1S4xWWbsHqv3S63ohl8AYCr2j4x9yVGyIY9TdP0
NIWh/Z6b6OcmMTlKkB6PD73wCas50PRoaYpvLpUxkov3vHMwlyOcgA+uGaMpE9n8pLjuVCCSY4+M
gj2vEwE1hgj0Un5O58/ZOLynnXC1VCJcrD75TXNkQRcJN8h/tHbmmu+a6DWhtcVRLLe4XIZpoA9a
U44yaaa1xlOQ988RRgYwYJnFuzZ4vHxyxBX95gpfgUkpQj5YfZ11KDNrejPPbg5u5xTM31dxRuZj
YxYf+pjU7yo0rUClvKEn49/dpua3BC8qkHeoyDHmiqxhO7CucKSwgEdQEto2VtKhUBAr9jmY2Ycr
7Xb23/1JB541ZoEDzTDkM1QkDjcqHWijec1ivxieKlUb6HYMWmFI54hxjTlZDYyC+vZHQS2+HFE8
qxrXNF0xaxZ479Cy484KUjpV4ZQP2ZTjdtKDh7A7DCqSrX/YpfO6SQeqb3GgqgoA0cl6FmqArHXT
m3FPPUF/URXeZY/fjBIre8S/r85v25jNWPRYwqmpfVq43fSpSlVimttGcfE9JNSQIQH4GiVpHStb
OMO8YboXdbrwKvlm7hbw5qAeHe1Ur0VKPOkch8XcDaWmiwFE5140cKOABm5QTCAKtbxBtYhiT96E
jZV50gkeLXxX6BPgbIx+gGoSwriq6sVmZFpByIe3G1OLJIDIHNAZYFiGBfugM3ZV9y1Q9YNufsis
sKSrvU7apdQj7NZif+/GYGcWi1sZsx92qu7WTe87I718iKy8z8yiZqxsWKW1V1bysa9vnU4xVLz9
8b/CkBJWByohZarDGj0xWreazLvUrJ7jfnjK7ea30exusmD5ZNMmchud+Nl7lHS4s/oDpCiFbvVk
mPDc60OH5rGPy8br8Z7txSZV3MUKH3kJl6vVDCLWjmkDoGj5MIeP0/Q9zcjO5lf23ClSTIXHvxSV
V1BLbWVOXGNRy8JBZxw7FQM/viMyrZZNihmVFdKFZYBg5nKMtMClbblbWL27DLPp7JboGQefPYdi
yevQNCSczUGERbMcx5vax8EcfSN5KgvF9604NG9ixApH8gIn0Uqdis1JCvtYlK032ZrPaFB6ZUM/
YmRCO9kGd7UgPlw2cLvAv0KWriyNaZHDYuF/vwuyZNHb4Aan5HNyt+yGQ7QDtbUif9481itE6Q4r
MYg5JxpBHKwycAqfWAuKzWl/2a5NF1yBSP6RUBTGJkIxkz1oLmijvLjWFXu2DeEQE0mM0LiXAuHI
uzybSrhgHMaxlxpD5waZ/Z6jhPmO/4PIMXAyaG3wCSBt882xXcZKBcC2h58BJA83OahVtcrAQbIH
n3L0UIO4q7ET8NYotkSFJPl46gQVjVPwk0Sz5g8f+so8ptigIo0VkW7bwc4mSS49o+pNUwqTQPHn
juWuKj9HuuLiEDfq2wN7xpCcmE+mGc8J+CbDud4Fkxu3+4yd2vx+CMg+iz5f9maVRZI3t7Y5pmMC
i+zOIB8gVHfNk3m56Sq0CV1G2r4QVw4ndnEVu+eJWpmWAsqpwWPeH3KwbjsV9Bn/zQvFpl02yE5N
sD5QJjPvpaZe6lzc8HH2g6enpmq8elC43csRebNVKxDJotBy4nHo4Wld1VT3A4kSV5/CBESuw/ip
NdD12TEwwXT50Hya7MQ+dhl5vryqKjulFFDLcxtStuIaodUhaj4icB2nVmGosOONnQ44pxjnlBvy
KLve9k1s9zNO8kK9AETfLfe7ZdeOiuO1vaCOw5G3MBNf95I1ma3N0PHsADQWXg12tTBPrptmOthR
p7kLn7140Y+Foe91aAJdXsnt5H0FLqW6Fs00KLH2AMfsGNv3h/QwfRRMGO/2zxWYFOL1DvQ2tgZL
ifHcNbus7txCV1yHW9+pFiEouJi4Q9gbQvDEplVi6lPpB0955kJNxsMXuFDnmfYvXO17VZVRiSid
iABSxwkv4CnkoxAraA/aJ43s9HtMA+F1aE7UYocbB+CVjZLLTF0Wm8QZwYjGv5XZsRx+05hinF8F
ITlGyvo+ge5g6adIK6izZy2YRRIFK4EKRHKI0ijnqsOt7/M68LPgnkyTq80qpvuNy2W9WnJLOjfK
Ka0WrFZnfx1bl2HYXf8cCULN8Zipyo1bJ+oVmpQBJGTMW4RCXC7cb9AN4aegZky9xdiXGORX8wmK
vZbiFPAESbNpI9eT20N1q+nDqkT+l1H9Q1WMbhoEuw7MrkwbPzi2ShNhI017BSfd1GYRRWmUI/zn
aRvep11mH2p8hSvuzW3HOBsl/n11bU5VPKc6X9DRxrCEy6ccnaiTpYi8GxFekGmjC8wwEebll922
ifhkWOAvNGOokmqoN34oi/ti/Ho5xm6u2ApGWrHBpKTJBelpqE3IZ8qTweb3LNcKQlquJm3jgaWA
iGZwt5bf5lk/hprqHG1uygpFinN6YGt5EQBlaU5Ve8cbv1OdHtVaSYGNNXmrpRO2JODTPTOdWztQ
kZGprJACm10aYbdMsKJheHcqHgfnIVPN5as8S4prfTt0wyA4PpuwcEnd+A57opl5hUrjZd+6bAxa
3F+fExJlIOMqYEyuhV5LmDc6TxGSscso2zfcz51/U1+20Y6ZjR22BVyzFvhJvPlztY/2sdcsp2En
+tZUzTZ0M2ivIPXXlkWUanGSYwnZw/RsXKXHYS+09lovTF1nFxzHZ4gialdV6haHdwxBrAKDQaQv
HjCBTjlxsKqsNt28/KFPyb5UfYqqtk4KCyg9D1UnyG0jffJZfyDc2TvvumBXqyj+iFUctZoJDBSC
CDlEPcYjEV47HPZ9yMcfCg+5fHAxHfQaSK9RHOhsWDN+rBy0hzI/83O8xGPolj/89ZzcK1WixD68
ufpW1knRopx4OfUUoD3EYkXluR12y0GMRoDfKHUzb3lHZ84rz5CCR7mAj4DM8MphvB7mT11yyifF
raRyfCl2UKdf2lDEJwvEgWWO8GG4pPRa9qmZe7eKmOJwb+YP50WUSyLRBFk6uwIeaT7pw9dS6yAB
ijk6/TbuVbISCp9/+VpeuWM0zZ1TlFi+bpoOfWw+Uvp7xFSVJBWKFDrmvLYIqKPhFoy4rfYhwdfb
qHojUIFIMUKnkE3VDZhSh27TfqCpa1qqjzORKl7wb7nwWw+krdoMWzO/UDvWB/opPzGol2i+iqhE
FeJf+C1XW6PlqPE0gge7+z7tReM6lFPACeqCunyf7VAv9RQRQ3F4X1puVoBLk0Tz3MA4+/fZ68RX
0875Gp8WT4hJZh75dBlvO0BZYKUzQDdqya00Bp6YHdDdwymch9D4VKlGeLcqPQgNZwDJ67QpiK0E
EckvG3A7V2j8ryHV2rzMZczHRJWMqeyR/K9yeq3RYsDF9Es5PFBDERZUvy/+fbU9kR4NdS6Ib9sU
yd5Nah4u78f2+Tkvl/j31e93ZhSVWYzfTzWyJ3nlhrHhLsm7qgGrXZHupTYjVY6OZ9yyzDM+gnP7
WILwhzwY6Z7sxfskSrSXDVMtnHQpBbEepjyEo5FM/4RBnZuqnRRnRwUh3ULJoKWdHcKoMMvuTKs8
hfzpshFb7xivvFm6hTK+FGM9AiJI3fFHhcplBJJUcs9Qu8QJ1Y+Bt7ynGHDeKpmYKRunPkwMLBzP
IteuXRMclUq3UyydTMikz8j2Fgq75vJD53wI6O7ywincWuZiaoYiC/H6Dn8z6V1lMAjV9MfKDBUe
sJkkMGI6TIzPUllZz7E7zcgJTk/Y57t8/jawH9rwnc7aIW2PjepzZovcWGi7/w0nD2AslZ4OaYOt
gVhcdUO8GlW12isxpaCzXevr6N5rW0/FOrL5FbVClSopfVtwoxEUry05TPM1sx6Ic2jo/h07tkKR
4nbljAS9M0DRikdWuBX5Go6/CCHF6kBf/i/7VJjf7fS7DaqW1loUcWd7tQzQJDKLYYBAijszT6uq
t3GBI955kIv06tr2utTHna5A2jxDcLy/kaTwk2b9EJii6bZnV3x8SEJF6VEXS/4m71kBSMEHYadY
0gK5lZkVpnUb1U1Y7RYrZ3c9mtM+JUGQ3+R5Cr1K3bCMKzuwqj/CBfPTV2MH0QtXm8pe6CYaprYr
beJELpqIgtSruxmSNkmc9V+nNOwyl6bgEfa0omgfQDUXPGBZNcVJ3U6sDKiZMR2T9Y6satbQKdEg
MoKIcxUccvQYTaHrTCA/n32RV1WjSxQjC5v7s0KU9mdpI73JdTymGdVdWHyJVCXA7cthBSDvT9jb
HW0BoA8gwGJ+7eUH44/Mco2XTz1cqncq2vHtsuoZU1YzMxILg68ED2mQ5wgOaKg7LHdJ43JI5r7I
3aiOk2rfbCn60KlrxggEpmhrQluOyOjEK0L9XDJPlDzivao/R2miFIl0PbKz3oSJzfPgd6ds3x0x
dHZLdzmwSkVmpHASW4pJmjHTPq/gllPzjJmmPHpP1XO1XwJ/ld/Vc5EaRiyWLxgOE3hXqzh/vhy5
NyOeaI2n1CH4pJNMsJe5Q883HvNpWaG9+2A211msuzVXnCcVjmTKHE2a2c3Yl4ofhyzxxjj0s/qu
Hz//mj1yShyOfWCI5oTO0N0S7AQ9Rtv0a9Z9uYyzmaOs1k3Yu9oayEXGAWuBY/RPc+mFxndHxbG/
6V0rCOky6qqlL3uC3TfJkrtVnpzaUhWGVGZIYU63p9To8bjja6V9jEN93+ILolXK9myawqEvjMZC
A3qYchwgZEEbPPKDatovzsEo3rMbq9+XTj2eB2iQMFHviRK8M2Pa63OdD++5slcg0lGppqCHBA0S
uAIdjQxDula1v+xU2/FyBSGdEjSjhiNPYIdx2++ESHbkV0f2e7fj+wo6FKqOkc3dX8FJh6VgKJOZ
QociKL9HvQsnhnaiwiRxj73JQ7jhmCCRtxkShdcHxVpafSwr5CHRCaoe1UkkvRwf9Sh9WyDqFLPo
5c3sJ8f3UhVbEBRhtkMphg/lxCHU6BAmQueo8yffgJhI5L9QI2PUXj0q83b7dCSNOmYomUNNB2yZ
r23Vonq0loDaHkTOOz/7o3UTH4DeNPqiGUDNUSdCwKvFlQClDYR8bdwGYDDwaGy7BXOZWbhh+DXm
O3v4fnkj3xxhQKGDw7BEyyGe2ySoqOxnsBdw0D3z6pGN9kPeRd5liDeuIiBMw7INykGGLVc2x6bU
ba0pLC85dScKDZZxHx3VVAVvvF7AYKDOonBKFE8kS7JlmhLKY8vjIQinwn00NnuSqeqOW1tjccMC
1xBaid7Q+A1TkY8sDC0vbeALgicbUqF7w0NJ/1B+Tw0o44n5sDF3/3szOQy0oESAqMdt+820bc7j
kfZawDFlN/mCnzsZ8MwkeHqaQ/+NqZrJ31btdLz7QvjMJIAlptwylTU5GTt8UXnp6AtFtuAESosF
JJDDXaN+1BJ3heTzr9Ckm3cp/0YbK4QTAxrlDlo2QRRjeuonNHH/XQKT7mAKKrelGmFa3WRuvuz0
JvMxko95T79MQ5epqgTij7+EJ93Hg1MnY7cAjzWO3+tf7DH0stHyhv+cXIg9MyEvottwT13OzLs4
r2YTZ8Rbkhsj+2S3itR4c+FWvy/fyOMy52aA38954s3mXRv8MYJZkvAri/ywik+XI8fmsjmYc8HE
MurSMuNail7VbhHLNvZPBCpV1r2WH+L/XG7FmoEpQUcEZEy35SfNhqTo8upChHeLo4/soW7IVa36
1t0yBYq/6EYBBAcHADxklVhWbDZnNs6W52jMpdFuwOx6zdzKVMxDbkRBoSz8E0c6RsEEwZwpXyyv
CfRnPbFvB8Eab6tGO99+kIlF0y1EBt1CVJfvfxuTg3q7wIVDsIZhkOYjNBTd5UfoERfawoobZHvx
foLJ73AxtPoaXgCsSKAw5HwsNNNtwbpVP1z2t43L0MF0P4NGCngTQEj7epOSviF1yrF4g/Wtpn9y
Ve/99qqtAKQ4kBVcC5cGAO1u8AWxbrTn/gtXwj7cq3i/N10BUowmATueYxmSNb0xkizLcVZncqDt
td0diErT6IUUSg5sxgpDMkgL2UhznF1vbNzkcfGH++AgyC2YH+74aUL4jh+rr8yrISMgSuOqS1Fl
o5SGkmXUBzYA3yYf++mrkRB3YYqYt+0VP9dR1lSq6UTGJEMUKvWPtNwl/3mkWBwltGPi6Q3t/W+o
GJ1B79gwmvBu+4gpT5TohEzYOzzbgc65ZZmMQAXqtWdzp0vLpOPAaOj3aPxgj8WPX0KQnyjYxJzG
7CzLg54HGX4bVRQwm7twtkB+nahKLUrHEL/PUu2Ysem+KPvdZRO2woxJoNTqoI3PepML53M86m0D
Z2pSgnz7HnxuoBr6bqiorrZMWeNIMdpJuzlsLIEz1bfjTG/s+T93E8Cn1hDS2afEGSZWA0Lj9q7r
QcFgL8cGet6XV0xliXT8eTNaFajWkG5U9za9KS1FuXvreK/NkNy267LQShKEMGMujjMxruIIdCaJ
SjBPYYZ8v8xTH8UNPjM97Idl3UXj8ZeWSf4CQk42k0ZEqST+yvk3W3mvKNbp5d5ZZRd1ZNVVlACg
2euV19wYL43d6W1wow0+d9tTCm7/5ctlqzaPCxh4KZoNOTHl27KLCjOd8b97Zak1T3MMAdF5ngrf
aHh41ZbgLLiMt/Ud7phInXRRcTK5nNzqtCxC2mS2l4LqwXH1nejEwCgUdfHKhsYP1SPb5qqu8KRk
1xk6PPMygWfn+yE8WHnuG4aqW2bT+VYo7HVoTtJiiUbICHhBepXWz06uSKJVvy/+feUbc08gR5ri
942xd/V0hwTVVWyMWAg5C1hvjFjIFUQ9kQAssoAQvI6tC77Fg3Vbn3K/8DJP1R2j2hUperYNR7iE
Yi7Y06MPdjP6BR8/gLJBZZRq3aQQmjp9wgKQu3pO56Wf6bPmFv50jH5zEFRvnUO2g4D36RcXUoqn
BdObxrCBSe+zkygUajukVs+B+690FzYPMOQo8d3NTZR/JAsnJySaxWPb66/Qqi4+ukOo8uqn5Ef7
vDRg7hGDLpmnaszdLCyYK1zJSmdBocgwEnjkYbrhXrJP8YHnCi2/6GpQ9fCpjJSvkCpwTMio2B6h
X6boS+ksXhFdlZWqyqXAkbWLzGGxRpYCpyuKa7CttXzw2x4hUdUcu+mXgjoKnyp425GFJKyGoPpV
FvB/CMnm9CYc3hVnVwjSCcN8cm+RHgj27V/802BcdNlh9EMwUL/v6840TXxDMmLjK1yKHkOCabmy
gBuSIH/oLP0DHaPbOlxcvU0Us5Ris98EKrBMYKjB1tGmLMVa2sfgd6Sp7SWjxdKHbrLr0J9otTQ+
Gu6m+YEYi5UeQC0PMsvOTqeP2WxE4e7yMRfnSv4ruEEcIsqi1JZbRgiPB15HEchjZoIxrOB/pF3X
cuU4Dv0iVimHV4WbnLO7X1TTYZRF5fT1e+jZ7SvTanHa++AnVwkXJACCBHCO7tBQesLzqR/o876x
vm+LWw2YBh7q8SqE/J9viBlrK5cK5uYDoCaz9EkqJTceBB1Kq1Z5FsLrhLGrVLdL5maFJ0W3Jvmx
rcTamumL73OlphIPkdJsY80StXGm9DhgSp5Wr+jwd1RRj/uqK2MWDy9OSDKwUe+Ps9mIUrUPZsst
7KugcuK8cyxk0PLTtkoCMXzWiXdsLcwrCQgMkvUQzfZOK/OfaMO8VjtJkICuhlzM/AH307JwieJb
WLPSwiW+KXGwpIBoY6+rliexPr+3BgH3zxXDXKiFFA39Nh+YjrMasAKGQWELBiYSzABlNdqGjlHb
mFwWpQOrbyoLafz1PMpqXZoSSBsmNwCZD3VzN3+tffnEHsZFDw6rSehSHG+IeS9lrYngCLg7xEd0
1LzlBcgOpT2bakyF4Kpr/ruUyLKvRXYl6yB0UZiCqZm4+vxlpNd2621v2Zr74lUS566pW9YHIgVV
y0o71ntsGR3G6EBCa8LBX1ajqAV0VRn0L6kGCnioLHC+NU16KhPSWW7fDE5s/d2MF7kIAHNVmbMM
fqjRLKKSGlGLWGEaFzGRjw0ed7fXa813jYUIzgpC1Uxg4xAxTPQJ85J+YuQp0B9K1+5C0Xm8ll4v
hXEGUMoFbYcOwsK/xx3rN6VAzGr1twQN7ixQbT1WLHRT39tbhH7wbpDY8tkO41oecfjnjiaj310D
a6b0mWvW4jjkz3+Mcuuawd7fUxTfk9Ips5+G6D3kY18WHkSWQricRqqbvpyYEHBIV354j1z3NHyh
QKoFJPK4Hw76MRsEV4hVWz+f8wo70xaOS8F+0IYhzixrBv924ePu6BfkftsS1wPSQgqXTadSXBnA
gscxErkZdXovv0Z839lu9G8H0ER6cT6sqXEfTEziQK1dZVmHxhouiFZ/2dZs1Y3PivFY48CkQWWm
g5iE3CRT4RTFX9sC1nKKhU3w2OJzEifmUGJ/CKjfYivz5qH0+wZsMkoOnkdDYA7rJ9VCIc6xhlpX
G6owhVSUOLs9UFL3Wuu2PnOr7kI+bqsn2CaVre/C/ECZ3hNdhrgcfkVkN6lUp+gFGfV6tFgoxX7F
QgpV2khX2CKOmRsegOLh2m4xITahI1p4FAqXkHNjpcnSWaLQSXob+5kP8v3olo7qJqCSFEHM/kaa
ieq3IQEtgR+MIXVqogCJC7+puKyZE9yVrvZYfWdFafG0+sdW8rcYdRbHxflCKyegnRHTjax9gdv4
eJBu48viAvypPXpqWDqj3yqi+MG++vE2cpbKWaXamQDUkAOU+XP/n9SQuNYlLuTmfjp+gkiYU5Kz
yqhshrJUIU5rLtXuZ2zffcbqz+pw9mhHaW0pBItoD8peiesjBWR8WIoq+kLb4Cyxjc0+t23oMTKm
WxZx9eviAoHE3KMpyhcV3tdj1Vkt7iwZu6BprBHiprk8Bar8HGbWjZ0DA39SWvTHUVGFdzV6oIlM
AbwLGLx4KoS4neVUzXGhM6frEMSw0X0nerZeDfC4I+Bg1jQLt633oaOXVUo1G+4VBw+R9fDnUN7M
1M7f50tSEVoHaDTg+6WMpnINYCOaC/sQhPXVnVlI4VLBco46uwwhRZX+buddOIVuHhXOCKCaTmDb
ggXjJ2hGJaeNkjCF6E3VvxiixFmkChcKCGnlHO9lppuR2bXoy5Qf2prui+C6jJ+33XTdfxbLxsUB
OZLqqKghKzpae9VjJGeVR49gK/0XJGfMGT/EuIUwLihMJA50C0S6rh7Ej1XbPEd2vw904pqzLjgQ
mdFuieLiQqyiCBtLzBxQDHECUu0z+GZO6YumGt+zoXb7vt7pzSSQu54HLnTkIoTdpVrYAeDUVR8Y
i26zDzzjkTxh5Bv9aJk7Ch58hPK4vJNYSRBWJeTZQGtt98HV7DVOtbe8zrr5dxz0QpvhAgYm6csw
YPavFtbVmGFwubQGX7ENj/TWgxQ8GB0moqr5YOgA6NafEmq+CMxW4IL8rEUfyUEjJYjDpDqQB8U1
XLpPXaLuACsGUpp2H3qzCGNiPRT/ipN83WuWG/DNjVC70Uq313IHoNOMfXJbNYHzW1z2YamjPlQ4
C8Cd/rXLjpY1OprxVBbfpEQQxtYvY2dT5Qcsql7OrJn5SONnt+p3E/AE2bfmi9U55I4FAAIm7drd
Vm91EVE7ZGLBeM83uoJuuTW6DiGgbDyjCdxBzZy6eNoWsrqGCyGc8w+VMg5mjCYFW4nvalL51vQ1
s+ujfGXpIoiH1Zi2kMX5u4QhNHNqmULK30Pqj4rl1MhG7E/lhws5nJ+b8KWoqyBHQ3EvBT8kSm3a
j/wo+9Epnr0/HnVlh/ZCHOfj5QiEYXAvoFPFvsl1r5GfUyJo6FlfOSBAI+Ia6KnlToO8qZJu6uDD
kYTfn16a/dceV5aq8batYd3kznI4a7CzKS+BboRNycCD0f09aN97oFZsC1kNSGiN+58ynBnoeisX
egVlpBz+NDUesbpPHS0LGZwJgE6vRu81FNG+Rsf6rRVY+UGeZuAf1HtQBgiOFpFKnAkUEqCapBoq
5YQNL1n7OekFjSUCEXwYnw1zmlomwsacLr1qRDN5q98HkSIeOuGHH9B8U400UT7jnmqF5iGoi3vd
iAUqrN+8FzK4gF1GQwJiFsjQSdM74QimkiD15Vg3HGv+S7Oax06xfkaK7c6q3bvB/GPb8lbdaCGf
yxaHJskHPcfNX1M6f5KujNmd7Ay8XLK3LWh9MdF1bKAzE1dxzh5iuQ2NOMVmyebBVm500bTU+nlk
/RLAV2JCKaRzW0BAu5tcdcfq/Oq95lRHDFAdRUX+1TPCsjGZrqB79sPQa0zQC95TCCvI16hAE/Vt
Zd/b0k1sio5ZZgAfUtGFJM5tkyJqm6nCVTgwPDZfS/fWZXah3rG3mewkqoysRruFNG6XrHrs5SqC
Xok+uE1+L6N0pmsv26bwG6P/tXq84yqRHctUg5QMwyTZbrzQfjA0SVbGykUP0+sp7lklPvEyo1ar
RnbHHwCiFF7IIJMd7/4Zq03RGCGaO13PbxfyeI8uiGJSGRtWg9F88iM3AVCUdWnuVb+4EsGIrXvV
eSU59yX0f9ZB5xsFyayImlL0ffb/xcNgOI2BXSpYvLDQT/NgHFNDlNMJF4w7yXUtRuMzgYzKH3zJ
LzzqEne+s/eUUf8I0gaBgVvccd7biZ7bbHek4LbVjqV0VVv+tnmL1ow7zKdBr9uQvfLo9LFTH+ZS
oILQormQkNlJMWo9CwlPwdUblNEOtZ26dqJrRvfdXPwxthBL5xYmzUWFjpKyoyoEpulBUV/GVJAr
iDTii31U1wKN2BBA87dJ9GBwwqtad7Qb2a0d8F+Eu/Db9i4JZXJPPlGcFWqbQqb8ENyxq3bkfVc6
DNwru8SPvWi/LY+t0UYct7mw0BAt6g0JVgFo270eVDs5KxwggOwtqjpSOfi4y1BHL5TPXJnOe8d3
y/SVPmahBbka/T6SqwL49mYnGKgTOJXNRQkwoeLY77CUmq4DGPuHMb4MonfG9UTlV6SzuSgR0ylI
4giJUinVGIF3YiBP5u0rjR+390mkCxcgCE2kXMuwXkZ+AZLPWH7WqCDpEwQIHsnE1EjetywTl8JX
K7otqr+2VRB9n48PNB8HiW25qj73xY9WVC4SmTIXDowc1CYlkiJcJhmuWYxZ0H/TpbGZY9mAAXp/
9uSFBIRfltBp1nxdWvXRLL5SqdxX1v08RYftNds0LwjjooFiNXVqsWgQ0ufCAjE7JtVAmF0Itn47
6kAOFwZsgmflfoYcdQR5keaDjURyygNJHfWk+vQh8EVzV5vWAIlcihBWqTWYOiQ22SFNvpaqYFht
9ftgtNDQ9ieb6ELltokE9SzHaOWleYhWxp+liMRxdWsWArjzVGvyoTJZD68aRKdxRq9pZV2MquUQ
EeXEqmEvJHGOE8pqbocza4GO5c6J+8Ytre4SRAqT1+k/Zmp7KYJ2ONiCGC1aQs6hpHoAHS7rBp1V
1Kz1xs1FDbTrt6OzanyD1azbXRUZ2CX0TchoEwaTI7oLjMoz9zKmgf/NfK5g33TOpeSuyyi10adJ
mspTG28oE39qruxA1Hy/GigWunE+NeSmEhoRlk/uL4YRcBxJ49hG6Uh406Vft+PEugOj6VSR0Huq
AZvlvbkPxtzOcQythpNy0nfxibjFYdgZjuynHjpQvG1566ZxFsfpZrYj7N9C36favw7tiRqCo3s9
+17ow4UHOshhHMis5Xlngt2sAkGCiXokIroEDDzRq51IHfb/xX1i0Dud2AlWr0oPc3IlrEau29x5
ubgsIdTs2TJnaJOHPdADrzOzPmrNQ4Luz+19EdoBF/ayOIgbOYcmk9I7fbRvzQcapZ5m3DbZvWm8
anLkDOmdQa8ikFo1gqC7HqnOenIxMUwsI1XeOnVP8SE+2f4/cAyipFWoJRcRi6HpO5PA/OJnhhA1
HxjPY+ONz6FbuoUrOqvY5z4kyQtj5ANhMXWJzLZv6OKLTj7aRnqwZjfIb+T2G6FP/98e8teO2hrL
Qisgrsfkwt/sOI59tMmjy1V2GAaWuA30N3H418bZXPgoaQoYnAkiDfT9D158zQpurNGrIJeNx6Zr
Mzf9tq3nenw8y+RjyDi0hOowVcmcTh36/7XeAZ18CRZDSbn//2Rx4cQsgiBqWuhnKejKL3UpCp2u
0w2vC9PoAqxaElr3JuAQbotdzdrPhsPfQKbO7kkoQWxgvRjRj6G8i0SXVJEILrQoco/mBxWuEObD
DkMHh67Vr+dMNIIiiJA2F1faVk/skXl2TTJURq+Debe9VEIT5GIHQNimqGNWP5wSxWHvB4GnXtNX
5YbxVNd7I3eE7ahs2zcc2+biCKgbYozLMq3e4FZitFF6waHz5r9qd3LI4ygCMhdFLh52orfUtipS
dtL4oKiFll5wJO2u8kZwf08X2nUrqvCut379MkLAN7w/3HKQx2JID0oysvECyOmeiYgJ0DacD258
W4QOKss78ijYT+a+v19bmb+6xGgrakcdYltv8A0322m36eU/MNOmEJZKsK4yf4GpikSmNWspwkRd
eZSBjRjdTLdj6bKUod43h/Tl/9SPCylRIMUjiZGVl6/2g3FixAyG19joTlR9Md3rmv+BVtYA7Ioq
2R/olYoWJMBEblCQmWvHpt/Nwd/WZ+3oXgrgHDygRjwaBAIkwNbI44NB7tX4LgifhurOUPxhEvU2
rTr8UiLn8IGpJeE0Q2L4V+/pOwwkYj6wGZzvs8u2TElcUd6wduIsJXLu3poEiGy0Rjd4RL7SuNtp
aeXrcwuOaHBfz4Elwn9bLSksJXKZg9WOmRrr0DGWroI90JyBqlTVx+Ra8sTzI2yLeI/DmAWm3djo
nv0GqLHIYrOs6IIiAvzsmANuDnSIz1IXjYekUE1vihVBT8fawbOUxh3fxGrYixTGfrridm4OFOU5
Q3a3jXL1GrAUwjkZVchkyxNUSo71I0MfbZ302F3WSPOyvSjNE2nE3QLyfiQGmNhRdByrPYnk/Uwb
p51EjRzrhr/YJ+7ITi1awcExdKM+SJFrnApAnKYuDf0SCF/RARccf/wiWEiRbpx75xhPGCYduzXf
zJibxizTeJjvkfUA3uRR37+BBf4QZV2rQWuhKOfheDruxz6Hv2nJcaJX6ih4tlpXCkcbIAIUTeEH
fpRiiFtbx+Nro73a6Vc8VgCBWZCXrOX+GJf7nww+GdeKVkltCfnVhEF9s1DdunTk7rkD41MC1NM+
3W/vlEAnPhNvGa9QHKDyDaTfzDVt8zps8udeiLIkksO5b1OOEjVGyKns6yG7kPBubZPwE/nvcvE4
91WVoWiqCULm4UGjeDH9qxERY64HvfP+cE4LHrtgjmfsD8FgtKllDl4OnL66zTNRp8paQrNUhq3o
Irzm1qAVDdsZGAFzWnbeTzfJs4LJvOFCVEJdTduW4jiPrfqgUpseiskP1hW6St0GyO941ZkOGsCX
C3AoRFdUFAJ/E3DPy8m5bEeB6TWxgd56V1yqO/VQvpjo82QJeOiJCnhCadyBnGAWepiZtH4X3cpe
tiMuec4v2fFvXX9mZmW5oNxZXHcqXmxLCBvJTusPZXGRiQLSahp6lgHssvc2ohMVwZ1ChnRHZOef
MJu85K/2lX6iO/u2EhRdt6OTyifZklyAzoddmlpLcwHw4JJycMOxcjONOor10okA7YQacnFDZtXJ
nk3UZ8cMWxb71G0d/Sub3wNe9v2fs3yiyAv8PMBNM8YF6cME39iWvTYhxhtfWV2H3QpRDTnmAID9
FFcqJ47zulRvpjYpIM62Txr6f41DKAI2Wl/ChUqcj9FISjGqBRnaVQ6OD4wV79XrIsIYDltDYPYK
XuVWQ+RCHudlFWmoYbGxlczqbs18umpzgL6CCiECuKIhSNlWz5WFMM7LEiWNy4p1p8nhfVPucmNy
tP7H9hm5mlecZfCAAGaYS1QdoZCCkksaN44VZg/bIgRq8AOCwDnupqGEGkicjlaBPk7FqyaBkPXr
wUIRzpnCMc8LOcaR0rmdP3uRG56mWzbpjXLiYVuh9fNkIYs7i7PYDFQtxKJJJ+VabV3wpO/MXbIz
jnrmZzjFEif1RKNFomXkTudwQLfizEZjMUXqteG+Gw2/EYERCpeRO5lDKTVJxIZGcTKzMf0I+K5p
9y/ZvkXGx0WIOp61MJYgDH+dU8tx73SzJvAigcuqXIgYq9zIajau16lA9aZ/z1a/r5W7QqsEGRr7
0Ic748IquNgAZmyqVza0QSqIwsAFRhAO4fea5E4hPByZ63+QBQAZmd1NjQ/sOXVaoJId4g4y3oyg
VmiBFgEDRBua7s8uuZfvhwqAYrJb+MMBam/b/6olnoXzMQMEgpVlp0x4/diXLxOeMU1h+WV12xZC
uGf0qExprCgo+Q36Ts3uSXc9mZMTa8dtXdZPkIUcLm6QrA070kKZ3LnoPbzVu/NhH+zMfQHkKFHk
EK0cFzjmrCaFbaNGG9n7vL8qs5MZC9KYVZ9a6MOFCbXLp44QiMhH05GBwDrpon4+kQguRiRgMiln
8s/WTPVNkQgO2fVcdqEDFxcSC3PrIzgRXKqhhYIZNvE1xdUezD1jam0E8VykDxchimlM5zqGuDw7
keEmaEX6sG3d8FaViwzl0Ch6MEJA+4qRIDZ+Xb+YfnsyHvBAyDSyJEHQE6nEpQ66OXX10GKLeula
sa8mERTjaqw775DGJecBMEh6U8L3wRR2CkDKqoXDhaGGrtbpnVf2ycu2mwoc5wOFRSpLtNGwgtL0
VeqPs3VdCW9QIhlcJEgimTbhm4wTcSK3uip2/Ut2Ie+Dh/SRBVJFEo/nsY9umIbGRQRVKhKiT1CM
8ZIhf4122jE4pEfWsPEvBvNFOnLRoZO6BBRb2DdyGF/DBmrGfronPzG2DvBf2Q3/zcC8wPx5hPoh
GHGP66FjclkDT2E+YKDTdtH8ObozmIGyvfTH/Kns6qFJui5bQCX/wCRmEJJgWB6loQKMJMAqmVPZ
lZLdtk2uPz4upHBunab4Cb3Fqq4n64QLt4+poWxnecWFOb1xgNr9QfiWsbqYC6GcZ0uqlWJmhKn2
ynrr89PstBf15A672WUjpOUf03S+raWKsVvMDgEUnYv2bVJ3YxvDZKrGdHJiOPVnwNBNoOT9TwIX
7uW4CBqVoPzTAmNX9/L4Mqj87b1atfuFCC7Ep0rdJazNxk2Ni6wYHalwovF1Wwbb7g+uvJDBmQMF
90itj5ARFNdlMrrFfB3H3wOzdWb50f7U4+ZCGmcHRE4HGquQpsQu06ilbheLUtrVY+QshB/Nt3W5
DAKWrxAyH1otfAR0tODhWSSCy/MmSvQEfAgMwGBH42tFNOi9uvMGuDhAX2dpQLPCri2eGiWTSCEB
bS5QpnovCTsnbTK/U0XPs6tqLMRwBqaYYzCZBGJ69QfKf26eivZi1bwWEjjz0kAYkZhdAxiG0mZV
sN6sGle1B2CbgQCFvoKFYXjVCjsfXb0c2lhwuxGtI2dv6C2kajhBwS4DUWflgHdll6gP2y60vorg
dsAwgiF/YKoiuhqRIoKOdXMMaeFUZf0pNc4SuEOesTGSNi0xK2SnL1QaL6Q8PspgDN9WZHW1TBkw
bcARsD/wLllhqletCUWk9ARer6G4aUWD4MxwP4Sbswh+Gm7WqqQ2AoiwrehIu/gSYGC+TAK3aFLB
e/1qtrcQxflo0Ec1aocQBTC9BOyFWvI89A9K8E3/8X8t29vFYOGscxRqjTVBkBrui/yIvrpc22+L
WDUxUwMjlaGq1gdOqmFUG6k0M7iR+RrIl+Qz7ZzAfwFOoyFh6JpPdiJSyuHYUozuTF+n8ioV8f2s
WpYFcG0wXIHciO9OLWO50pMUv7/SJNeMfIJm4krUQbS6SBbOel1XbKANcs5O+5lWVQUvmeur2rgr
hi/bm/BRCWwAxm0ZpIxq6m+Z1WKfo1Fp7SgDdp1ZH6gFJp+fQXy3LeKjCu9FsJ+wEBHk6A4isCY3
KBOnk5+FXR4f/e+9AO5g0a1kanJM3LsFqmQD3WfSU6d/j0SjGCI9uINllqLeIir0kLv9ID9MyeP2
Oom2gjtWJqVLaaGjsJypkSNZf4/GRR3fbstg5vI+VL1fKs6cisGKAhSMWOsBQ8vu0U1N9mKWkZWE
/J0cHtx5mpR0sGrIIYWTgLyP1QNQ51MlHzijrurKP8X9noL94TtFJAWdDoqE9TPqb6N9oTe77bVb
eQx5rxR3YjWzDpU0CGh8QAaCRI/BSnbfUSoFGY0s2KmV57D30tj1Y+E2kiaTKMuxhBRjraA8BYpA
eLIuK+pUQDp7myIQtRIJZbIlXsgMpAYzWTY0nG9aj72OEF/3w0sG1JIBL46IVvTjFeq9jlxokKg5
AwkP8uxD+Nb0jDny60JHO4y1my46pxdEO0GkULhIARiwtMGIMgrBw8XYuqCuaJtd1h+3DUXgyDyM
ZZ13FJA3bOfobZh5oEzzdcAJbgtZqQ+8XzsuXNBhktKxQjhiHZDpxXzQVDw0z3g8mDCb7G9LE6nE
xY1E68NBGaFSIz0CtiCvXvVRkA+u7w0gCxiwPhg+OXsnk2731GYPS2i96q8TcMkEGnos/viWw5bt
LIYz8ShITaspIGa0nuL40hLxlv0mSpwFcDaNy3UGuGDc0uWHFigCHYKs9DCibpMD5U70CLG+L2dh
nEE3slybOUOOjpW7UN0N1o0ZPmxvvVAh7twzMUcyKRoUKjMc4W9cg9GufGlkz/oOJkAhRdV6HD/r
xBl2HpaR0rEFHMfrJPZC/fu2QqI142y5tbUkJuyhb0rhLdn3mCaenHrbQgRK8LALGDqe0fDK3mrK
57S8A57t9vcFSvDJZ5iXo1zFKJaQ/oVohzJ5wQjltgjRxvMAV7UV5zSa2ZtD8fYiyk7w6YfxX54L
ERyGUBwXAID0KqVdjH3J0DTzSJwGaA62G2s+Gw8RU1qKdoj9f3HWWVk5kkTGDrUDXu3uxz9/FnoX
aHjaiVlv4r5roU6dfi2U3DFwQxB1XQpiJo+w0HWB3E2s/jP3D2bvmBATNkdJNAG1ulSqzAiEbVD9
8W/+5pTIU8P6LLPs69Q/hP2fl2WwVgsBXGYlSb2aNA3ygOhYHs1DeEr3geoBWxhpTuLbYMURvaWy
IPIhEV5I5IxNiRM0nwOO2bXz0J2KPcFYklH4nfyzjQ9zLLjqridWC3GcsYWDFtFBhbiudK07VttE
Jc2NbYdcjX4NDkjzMznIQiB3CuVJBkYOCoHx+DUtgYSfOokoxq3GoIUM7vABcGM0ZyyQZtllMn41
RyeRBDVU4cJxh09YWXpT10yP+fiGGotlS4FYEXmzi3bzf8Gush6HFmpx5w9tcULQDtau7dERCaBN
4vYYJ0FqxRqK28HdDrOiVeSOoxlItNFoQ1xa41VfcksdLNkiMkCBkA8jyRnp1YA1Ckxl6qS2By9O
Q4EXi2Rwb1MVUf9r4zWaVkfrqCvA4hGR+Yh2R+dCBbXLHNjTMIjyFeAUrDGmP2QXc+RO3r8ZrBaE
Pp2LE8BtJ5bOBgJk9B+CeMeLZIGJi5aNCw3NWKK5ooKEqAhdEA5KrLlM9Iy0fiE/GzVP9q3GU5Kr
rGs9ih1G+9EB7bQbHPOK7PNd4WL6+BNscO+Cus6FB0Ch1PbEau2yep8prpXfxCLCAKFaXHgYJvW/
+W+YgV08+oGrsjc6KILLcFfz9NZMKYisv7FATWcAgoDH5NHVoqi0ZgyKoB/GlVxWnw4xE4zGG/Sp
FMIOt3X7+yWMf1uuxrGZkgz0H5H6d2I9JL23HX1+E2DPAjiv7btiDmWNkVewGuZdf2F40g/7iYF2
odJ+oZm7/1Mg58CKRmtaFkyjS2CEHVSEV+WYXnYemx7KXBF63PpBf9aPc+CERFJOe+iny5f5fLKm
3i3VO7M/6MXjJCpuimyDf06d5loJSQ3bMFXfQCNYeMq+pbqrOQxhK7oTdUqLrIPFlkUOa/ZDjSl8
tnkVSdyKytmhGudCYCMiKZwjT4oc1FLL3oiDk65e2SJoeOakH3Ox8xZxTmwNTRVkA/u+fBklO2VW
XT2LnBwlJ10SFe/Ww+1ZGHe6Bx1OW2JB2Gw8TbNj6LWTd586Cc8yuCM9UAbTJBRWkJbfJ7RWyHiz
E/X9CDaFf2EFVKGldIzjZm4eDKRejSViXROsFP+e2oBw0KYZtKDDV1X5qxseFEPwGCMSwcUCKYjT
mbBpSbCOOIniKhhAqoRDmaKl4kJAR1Ip69mYaVZdTePohNrX7ZgmMGCF/YCFG6plo/Y6M+Da+N5G
l9N0ncqV02k/el3xt0WJ4jU/OtCktMzmHOFTuZt3ii8jfDa7xut9RulBPOE0ObPVDefkn0zjNjf0
sYJuhe0wyMBslz+NAJJswSSi7idQHBovE+AkQQDtid7ARbK5wBBXPaWKgo1TzaPZHgn5bmGuq4E3
oWWpzR9S88v26orskQsOc0XLXqZQdtR9y6x2VrUfDdGb3W+Sll/hgecXDDqipWhJZkcuJoRB56kf
kt1o7kYwKwG4cm9FO+HAvMAH+E7hVEdbz5xAsy55Ke0LOxbcYtgZsGEm/GiBnWtNZXdMJ0x/zjMI
1wInK3/on3slUn8tnsqFDK0eUJLNIYgcOl8HELr0JXMsENrkoM8RwUuKvI0n9TDwHiI3KZat8eWd
6rHBAvk+Q27JIHvkL58riCy04yKJPWUVzVhA7HcMVpfulS85cSpP2rHkUv4iiTqIBRavsv8vQhf6
SOzKYKFrGDUvS7ovUlI4XZk/bjuWcCG5HKLUkjlQTdw/3vAaMGEV75XSwdkIi58O5o9ccKuSRQbJ
xY7BsNtkYHGr9XpPczMPk8jfEi/wcrLrPMxZ7bO9NTuy6m1rKnI0LoRkhpnaow65VnRVEM2R8krg
aiIJXHahy01lFjEkhMbFaJxMut/WQJTE8i3FQ5gNRgqkfBcDDXvzgu6bxGlPLDoxI8ypYMUEJsi/
LoZGYWaRCnH2nN9FNDzUbXPdgXpGoBY75jdClMZFjirQEtrmkIMp0NhRdwAu8AzPAvMMYNnBx3H/
5w0o7AL8K1TxHcVNIRVdx3yLKnuifKXd39saCQxBY/9f+K5a6VZP2fd15bkZd1G42/6+aGO42NAX
UoiuEfisZHlDcBh0vxQh5YtEcGEhtZogMNjtM9YvsuoUR60zwCu39RDFAo2LBXFVh3bLCBpjMJ2c
9EOER8Ty7/DKcIKb+a71DQwCB64kuAUI/YgLBXKNtNBiDR3Kvo8dhl9n+ioISd7KGc3hz9vQ3psb
FxfUWS4GwiJPp19Uqa8FrTtPe4Lmve3lFJgd/5aoo4IamSDXQsvQqyT9HESXAkHk5rEMmziwtJxd
N8PCL+uH0fiSRIdCjFrEJiM24gH/kpgA/EkGEwD0KB6N8CoCAO342muHGG2ps+7Zyneb/Hnv5rs9
4p8Tq2JKxoy9DySx5ShEcWT7Ws3vtzdo3alMICaqIDz/AJgvVbOeKwQLOMhf5u45kg7R567sZxGc
aQ99PGegh2F3wyc5/4u0flhpAAn9kZRP28ow3/y4S2dJnFXXijEYkc6ei2Ttqc2LU6Hc55b6s0Gb
SEnM79vSBEvHl23rUjcHiUmLJy8Yamfod0rwui1j3X9+acSXbsGt1YIICtTBk7y31VfL+Ey/nXr+
PnfOpYkct9kIHWrzUFnPUyKAsRT9fnbOLo6drNZaRe7w+yt6K1nPiYinQ/R99v/F9zVDzYycPWrJ
xOvQ0Te1IhBTkQRmBQsJgTq2AWUahIClia6FzFC/ueGdt4A/1kpCjSGACo1vnFKGO+hW6APRjuoV
y+Rp6orqfb9JsM8iuTOOqNLQWSF2nd1UordhIu1YeZ1n7KRD5+iPnzBiTVbRpoGZVyQ575ewicHT
0xpoCArsl0D7Nn/unrcQwC0hleRB7VlTp/XE2mhKQCQEl/IbFYd4GmvV7RfCuMUr42o0wgwndRVd
9d1zqvtVKHhaWN+ghQwuZJLSCPqatY9qV+Pbu7fFcs/etYBmy+BfFUGruFAgFzm1sQG1Pbty5RPI
WBneZu5OwL839yOKZRTTXnG027aKlXl8nG9nJfncQJmkdqAEu8Ye9/+5nZeAdulL4ECobobRvTBy
B0HAE2nKZwwV0I/NacDS2pHTv3VKjofpi1zt0Ibv0t1w0CR/W1GBwfC5Q9cY2pix1M6QT6Busabd
TI7bIoRacXHWRKKlhAwmbLrr/PaYnkYndhlwpOqyupYIJUekEhd2rTguiwHYE25p30Taoc/3Qb3f
Vmk1s1tYB/sJi7g7yzKOPZilS7r0BjAvd3lfepJdPXeS6JASWiIXP3IjCmO8wrK6z9ucb+Rl34pD
meO2h9civDlMptO5wp6p1UvmQkUuksTQrqgrJrZF2v82Mo05RJjiP7j9oSeEbBTtGxdXNMlU6yKC
KWpXQFU4MCyZ5Fvsuuqe7IEReSEqqDENPiRkCw25sFL0oIUKmYtTtJzSXWCaXj1nTpw+mrqob2b1
oD7LMrjh5qxJ0HHNkAajYScZT5RQwV1m/Y62kMCVP+Nk+m+phgF6MuSfwJNugaH4Dzjwy7b9C6Xx
qVkXTaNVYa9a+a0nHj52OdyaSAqop1yIcgKBuxlcAFHGaCCyCmmJ/HNWWrdpqmPaI60S3WpE28SF
jlI1Uslmgqz0VA6X1p/zkbw7VfjB17BOgbpK8P1Buqn1q0AbPdm8HEJZYA0CVzK4mFFYTStRNh0R
4oEosH9Wyg9bERUg15PDhclxISKvxkIL3+YUeo+BhdB9+GT69uhEzxJwXaeDcS1i1xMaHhckpo5K
bRzCkWjgTzowvJjYeF80l/8wzwprHMySN6IET1Vth5rZteyRoAFHeg6y7+ARr4jsvZeBvCWJt+1Z
AlPnx2O1CoPLEgtKqto4gA9zsHVSvOsUwd1HtHkmFy/sqP2viZgMkhcs5l7vFMAdLv3gAfHWjYUs
Wiyebqwkz2FtKXU0aD1US8PZJ9KMftXkYGLAfdK+qCbIqDDP40mTKkgfBb7At+PHctojKYbYSdoz
lMP69B/Wvqs5bmRp9hchAt68ws4Mh06kREkvCLmF9x6//mZT5+xATezU+bj3WaFJVnd1dqG6KgtZ
mOubRtCGwdFGKhoYPcy6MUrzaKgQyPav/z5lAvv3TbgxSLFsJBZ+PwzP9eBN0q9I/ZcmcIyhYAJ4
aMxgpja8tfRng5q0SJnAcUWnxVqTsaCsqn+0IbI5siNZVMc0BcKRg1Tk0jqxTuY0Nm91Q/bUOLyR
FWouCrXdXOCgtvN/rtpCfu5Rz11617eb+H0+d6PGU7KmC7uFzMmtxvGsYCrzdQhipfjUTbjm5bi8
9g91R6v/WRZ2VhMxAsFkfNF9uvSRjIpXJN1RNVLPRVD2KG1DiZn+rnekyz3ED5Xu8j6uctZAZMrj
56GSfuRh/C+3hDvhjVYsMYJ+nEChf4nF+aFtfl3fESrO58vszToxJplVqWR/vY7sdPTj+D0LRqc6
5gcmqTzcCP9nkeg/whG+6t5KB73se2yR0Ryl6jiPK9SwiJISypm5gx+vqiYkLOSpir8q1NPmFLNQ
IYHJnfopsaxsDoHQ+6vP6jpEwY6C3mMtPcYXqpSDcmvu8JtTJgyCyTxh/JqJTisnLoqWRGrZ9rvi
Lk7NKxuH6GcuFgU4SvT6zTwe+hMU7VZvDui0EXE187LGpgG2yRgdpEf2nCh4UiD79KBYwhf4cYZT
LtdFlWGn8vUu1Ut7FX4Sh4hC4L4UVCHJil7EISpiBGxzYq8uezC3HEiFDm58qKGTqzxfB6Uw2b9v
buexSOeprIEp5qeMibREhnMdYf/db+MMjM43EIpeyIWeAmL2JR+vi4fOid0MI6xd9pgd2q2T32a9
nRAUTnESP1dkxY1qDuyVZ3IKlKWgjzZ1k1spGNziIXpGqYofuZSgHZUu4icdzrj8fld4swoLvHH6
yp3xkSU7WMCtHKlh1tT2cfTRhegJbZnLiIrfCLFjTYNLbB+RS+HHikRThbcYdkGNyJcig37LBiLN
rBABUsp0JuW6RSovc7yi+7TLMrZr+ZMVoglZyonvy+t8ofLCxnNTmpoJyUYnar8LratjybI4iPqH
uDxI4q1i/XV9BSmLuHRDpathCKNgkekW9dc5owyiADjeKNdVXFuWexoFd+w/YpgOsWLXAy5VZH/A
5gRbmE8VSuy7dWgTaBDeVGHlSAmVv7h+OUHS60+UaJZHOSmBUhQa6mmKcx5CxmmubwTRINr6KSj2
7xuDcnGoyoy9NPTmN0xmKlEmN2Y30eBf33lq3bjwYSpbq7FYfjqeXqrW6ctTExEVVtTecwSgWVA/
W0ZA6NlTXvwsKLko9v//+btX5dsssqiZWo2Rd183ftH5dVm4mYxBb7KPofeOHEvu9TUjDOJbLSZt
CVfj9W2+Kg6TqDxUFdWGQ+z+a/Sy2X1IfFTNsMCmEuK68ZodEyU5jVLoiw2lrkNEQupr/LfB6pKs
Wnrmab8r7lBXX2PgMhuNvhy6gjinlGE8ESyLsJYMTDNnr0G4mmcohob2gUEOA6S2if37xq5YjGRr
ZEHXXIunbMlduTFCuy9Tp4utzpbj/K7qviaK6Ggov1MxT9tujALV2OgxKTMqxLh+R6mvocDmr4FK
wX9OwRLMePDqAkCl31m13O/KRtn6l17KEUg/6ZWUrDC/HIIm/2CqRN6H+C6AFsOf6xvJmYiPNvio
iAJzNvAwCf7TnYPkFpUn3Ocp1ZRk6BkaxmtQs1m+ptCMtmf1X/l8M5t+nv+lT9SssH0iuWBwDmPN
paj27BFBWWZ7xqQTI2zsuUMbQFAkX1PpcJ1GKJO4y8Q0ILQ/sfWzjOMSG/aYP7W9SJy3f9ili1Gc
Gwytqq0xekCcbEETJJvBpNyZP1k7H6Ya/qLEyPfP3AWN84kyNfSm7IC2joujJepTjTT89WWjILjr
ZMQln3Svo7rwrNSIDsQT3ndWL1Zw36D60qN5gtXdQ+E1umOaRPMh9GtvRp2PW6F8PKQQWYD19g77
G5Fv0jF0tU0L9jCt37Ln8CaY0Lo8oR1s9lhzXWp41xfxH0j/Asilp+NilGZZB+DkzK7slG58Lx4t
dCYKrkJEMoSfy8z2zdGNq76RFHaXzc3sL+mNVhu2Wn+5bhBzrGsLyOh3A4J5EngAn+F4ouEmXY25
Pph5f0zzB7T0EJtF0ATfxJNigPIq6YCap+YubGdnHGuvnNH1XVa+jOFxidwSXE5uF8cV8tLIUEAE
5nJqj9NtjMeE+SQE1T097nX3fEEFDzp1smW8maMWi5AoXTodnrEek+oblvD6Tu2/jGwAOH/QklrK
UszkQGOGHrDmhehRSfHBNvmmHTnrr8gXqcQ1icm5Ry8PGB5fAFN7MoMosnO3ckxXu1188zNTjsgd
7XjdzF2v31jJlnnjkB2kaZqILWP4K0QZjRD0MhFX74ZSGwTOJ6Kh0aMGUhyOrH5exIMWv9T92SCZ
YpeaNjDcBbLGpmUJM2DUR0wmZWJwoVunqBrAVKSvIq2WzJjnzUne4HFXyFx1khbXwDNvRUd1UJTh
RbfZkZVeUyry+6mQDRZ3lxRhHqpFC6zZH89zZc/H9YDXxw6aEdWXPqiD91WrbRC5qyXX6hy62mw1
4fragc2+GWpbtRc0UZe3EdUyQVnIt3NVyEEnObPQOsx+9gHJEeS9rcxGwRNyI8OBbEwi3IXv74Kc
2WDOGQBZ07uMsV3QonN/VEfWr0alsogTwLd49cJklNMErLyABtRPoT1r9VkfPl0/yfvke9kzvrdL
gEZ0Zg2AYStYQzQ89Idz72Ru6VBh7mvQ/Mb7DRmzs0TDUHWN8/5hWqF6baqMHGeMtgg/Lg4TYIdA
BgbI2H3oVcf2NR25UPMH9pORG2juMMhirsb6CmhL8YzcEb0YI9fQAfEtSmyoo08uA6Yj+31u3uBy
R0KaalVvOuCGKOBkM64KZ4XAyYRTgQ9RiNTFvyQqXbTrORdMvl5IL9V5imdgdqN0n0t384TqVCl2
0krz3+M9Gygu0tKWohuGSGPNHWys83gID82RvTdF7vCeyGQDxd2sQzTFZRMqiFvrn2qS2aZ2TtEp
hfQktBS8aOhswrbdS24DyF2rgjCabTpiGcUgP8Zf0MocYIqifkyOSex9hF7SAVnzmQggdgOUDSh3
s6qYCjkIDHQKpRsJnbeT+PO6XRQCd7MuZb9KKTuEY/Stkj7pHbFPlMvz9UNVErd1UwFgOM0/WM1y
EeBrdvkBqe7XMuzmhmpz3I2PN4vG8Uo/CGURxUCc0U/SWakzqqljrpID7R1teN9X5waO4xKrxNhQ
k+2RGkSHzIsem8luvcmV3eVQvSTfr+/Xa8btCmvyRURxhA6TKMcZW63qYBgD1PqKQxYVniT1XilO
gR5Zdytu9sycqKax3TNgWnA7S9Whu8ytbLPKEeIVCZcQGmLN8VGfX4bsmTCQAuHXU55ltcbcXCc/
C094nro13ezMXjl6z7SZHsqEeZjXMSlIjpblLC/rtgPkijmvEJQ23TAiiqSuQ2By858xsp6LaRdW
gBi1n7lyCJVPK9V/tJ//+Ht7NP4pJdPXVZd6YJi3k2fgy9rC/MTF15wWBExd37vEsQHjCLhqimkq
J4BpVjBXrR2jpvj6ruxTxwaCo9ywTpQB05lRSOTOrq+if6Ps7R/s7ZWJ4mTEyaIMYv+++YpJwywp
GoYWpS/6eNu1hGPv/r4FwXIMRRPVt5NKkj6GsIeMmGPydShMhV+I5WLL8YYZNgAsENgYoIi1bCUj
DLAOTMmaFT3XtRcdWXq7DtTIpriIsoijgzHRq3QxYVEZ3ST1o2k8/kuLOCrQdCsUMYaBpYr+Ozg+
9GdHx7czq/YndT2Yz15bQY4HRkyYyWIJQYV8O/74Pe8o/Cl8FH3xjDm1HmEdsXx8fWYiDFE4j1i+
AmINwYIYNINolvG1qpB6Y/0vqRMRPr5PERcf4Us1p0UdJLGAhay0W0FBA65HzZsxD6gPpt6mBpJS
JrIF37ikgZeAdGFwejh/gRb5Q1iT4ncUBscSUi4K8qhjGTuvxcChKtBCfPcljnBrvobU4eBXRDqC
XEb2N23sgknVbHWwKz+z0b+pLx5n1E5EEK2km1B2A/jNnrGrZQM2LBLySAnACuE8J26pI4aaf8nq
u96rNjgcf0RVV1gKi9Qa3fc7LbMTDI1H99B1t9+9CDcoHGkIhrgOOoshjBBJ37Y7D8bqRlb4nit9
A8NRR9iolSUU8Aq1+xAbzzVE24XguiWU43FsUdWi2K0Y6+MoQx3ZUtRY9pqm366D7Gc1LobwFZyY
/jjIxfzq3owicldBVt5Bms2V7Xy2DZesiyfuEb6g01xmqxCYv3UeWvRlD3o/mNUITaV0sUcvPeSZ
vVBNcoRX8BWeet1nmEgOTDWxUHKburphelOhEc63Hz1vVpMji7JorTRFPhgpGxQ8HaVDe1h83U9P
ZPaLWkWOIkpNS+KSxZTpmeX26vv4yXTT1pZO0IU6QJSYil9IT+F4Qp7VbsJQFkZKrMeqCTJnRKaZ
jZbI3MSleuMoEuRLPoXOaOsWM2D+LpaE/mxhs2RpfupuKM4lTpvJ8UakIwksdkCLpd5Rq0cMSLp+
0igX5Bijn9Sqj1oArGOA+KyLA1M+XIcgl4ynDE3VUS0Np+i8BZ1VqQ+50f8qJw0H8iSz6/VKPMMX
flZl16pqBY9gCUqUs7rZL92doeyC/s8bqpqVbcA1MC75k0IVPR8SXB99du6HR1n3k6Fz6vCpJmcZ
76cpL8eYr/7EFZiZMnOGNLElH0NAPPR9vLaRx4/UZGvqXFkcZ+A7OG5jBZvGYqYY74dVYB57pOys
IPfCCBT877zE4qjDiiSjblnUNDms/y538VSOiZQee8fGOCLq+YaILyyONxohF5WSeYmp3XSDa0ap
E0KEoyUjNcoduQADV0qpTOz7lAl5Fd56o6ZegpoQFd341epSJen7348bL+EoI8GT37Cwb27lXvk8
3Ck30uhPD0qwOvmH8Wt9C0yKFAkSsTgSmcpcKMeEcWLxpRwdy6rscCFK7SkWeVMDCunWFjotrMQ6
f4AIAJwxO+LVDZ9ESLRSV+Y+8VoGm39pStCR/jP8nBotl0VJZDlrdXGiQ3KTu+Yxjx3jdnC7o/lC
S8ztr+IFkjnSJuJV80nsMBmR5RbuxeloDB+N6fn6IaOs4g61pStp2SVYQ8M4mNNJrI7Xf58ygTvD
9YwkXRXh97X6uZW/rWVkdwlhwz7jXpaJO7jtMA4xlE2Qki6mIFwx3jg3EYLG3jA0vmzG1Oc4tWbc
+Z36tW9HaUWQtji99Tr+IkXpeJP5zbHCiN7UbulXRAqUP8SyOuaNzkCRXjUDBe3IghMe4k+/eUP/
QPVy79PhZVW5I2wuZVe0C5wvahVvXaEBvlTP4zzerOLwdN1J/oGhLlhcPFDoZbmiShAJh8f6iDeo
03yoDyMokZ1m8UYg+ekfLrO/EfmCTtmsJ0Flft+7KE1x8AwE3S/L+WFhdjleLYkPZeIUvN7jm4M8
No2SzyrsK4XbWr2P85PYEmtI+McrWW4g1qQYRjXDdlmQxZnX3Cnz79d3iTKCo4qq09JZqhiCcZCa
Jyk7Li2xTpQR7N83RtSQNG+WAhCrVAe6OR2zgsymMl96G59ddp5ji2US69UcgDE52bf0AeUGBzW1
RQ9FKWhqmU8Y9g41kkPqxY8qZCCoa4Q4Vq99KRsTVwiON6EB+B4Tk3CMI281mXLoXecukBaA2Nzi
qjf0/UUtLccfaxv1ScdcMJuPan+yqNlZ/3AbX9aV44sunfVeYgAhsu6qh0nENjJOR9kW7f8P55dj
DDWzylqYsYzRJ3SofWPFPe0hEewwf5WinA4hpXS+/1hu/W0gX7CnQ9iiLga2gp/0k+wlp/aGyUEY
X6UTSgShJNOmdvRy/cxRPMULbZtCqWZZC55CS8jj4hVe7BsfDExKRAujJ75QpE94CV+4l6rhGq/M
RgXPlNJzmRK6h9TvcxzSNVKazizrVYVP0XKSZeKheL+ta7NJHIMUSiuUkwUD0uPqFp54mrwpmG/a
Q+tZjxLS5ZhxEtHXCXu2ukIqvPK2Ogxar5qA1ZbVzdLersTkJq1rnHIooyah15qWOxXTMZaoQlJ2
rq5Bc9GIoIVp3/Q4CUkvf0QroC/3kAKy5mDEYPtc68/llP513SuJm4AfYqgUaZQYCqztJTx45Z8N
4aWaf17HoGICmeMTVWLTwtmSqo8yanLxpBwe4xdkVlipVmuPt3HkUA+g5HHjaCVsjUZY1dfLoW/R
ndcE4c81KGS7O7PiqdChpk4SS8kXazVlNqf5CMDWuu/Msy7/GjIiXqUguA+X2tAjvc5x5vS1tBeh
sA3BG4rjv9suvjArs6qyXCwYUuIpoPrAbtMsyL+rtnJCi05sR/fkMxUR9/NFWn0fzvogw0OWk/Y8
+6s73JU+4jhPPQqsrELyUi+9tY7UiSNITOE4JopX3exYZCwMjd12UIpS3kP7sqjIsmJi/rLFVzeo
tapmA0RIQfuSbz4yRyy/R8GkYFZk5QrHzKDiEuYFPI1sEPlXOFFdB02PkHVW8QSnILdjdLi/mej8
clCpAordw71F43yyaMVokePMQme+ZrMaqcjTBj+C+hzKU+z6K+YFUCX+e7u2heQ+ps1plKxsxJKq
6QubWl55xAnYi+y2ANzdthgYU5fJABBPC2JIlyWeMwv1UT0+Zcx7K9CQf25EW6bK+PZugC0w549N
ixfvqGfOMgadUduKAe1A4UFYv1TrORxTylWYIddchRHOJoQV5DiF+jNcRXnq3fbYBUVQv7AZaKtX
n+hOetJZuBtO1sSpakzYN2mY7oDvbRnTjuVjeJAbTLVl+tzprU7tJnOHa0Zy8bJRARJjTgAKkc75
nLurba12/NcCGab4NPfude+hvJO77cy8WCpNAVzRfbBW16o/Xf/93fB86yTczWaJiSCFEHZwpHuW
vXqtijgUZ4jdI11Gpm4JF+Ff6yy57KuugTmNVyd2Dx8x3flRPWZHCRIS2hfqs2rvjttYx7/VrWKS
N30L66b2+4BFrGq7rv3rS0icb/5tLhVDI88ycNaUxbYl/wqFxygv7KT9l67Hi69MFvpN2grGzD9+
l3uEz8s9yzH2QeRbVBaV8DyTYw9tUAZ8cbOly109WF0kNDtH/TI6M5K3GLyVue98S9juF0chVaqU
07K++keJDoMb9qy61LZ1uzqyi6mek/2uaGELybFIpxlSYRWwUw7kk/Iw+sOn+iHzxkM1IaSUfXQQ
Q36BHlnMDtYVIuEf7Mo8KdpWYetb/DLnoNV/CnlkR6039t9E1Rlj4qRT+8kxyQx1YaVbGF4celCb
8KeMOt57gdd2KTkuWctBlyGHYGHLVqcWP6LqQ3yUlXM+FM71M7cbkG+g+Ke7rouyUK7hKNGnEZXi
OYq5elv7Orjrq87De5oZt3BcXJLPJmQRMixeUT9E5X1NFTsRPPXmwc5qQnFmfq9FQW76DWYlvUfq
f2sCF4ZMozjG/QCIujvN5kFWPyQYa6URG0MZwrOG1vd912OhmvZ7PkZ2iRBforRnCFfmX+QiAWXK
YwdTBtHTrXvlXTK6sqjrmmVKmqko3CVfKZ2KzQZA64aP87n2zSNYqEMOv7X7W7wxUidnf9kugNzh
VCrUFSlpbjlCcs6GL0vvTe+Rd5AlUbQ0w7R0gxeskEtZigorspxYLJ/XaLw3C/NW6iIi07K7NxsY
nk5RnCJD7BVLp/xqppeEytNSv89tTYQpxfUyxqiCsYI1eU6rD+9hlo0B3FYUa9j0RQgDUNq1vlY5
QhhaQcm6oaFejn3rUydzt+pmuzUcb8ZJl0ajCciq+Jk3j+vqmtJLppza6VOTY0hae5Lkp+tm7jrc
xUr+ncPMU11sVSyjhE7mJHtYi5/pe3RLNmbxrxt5U86YngOMzij8SliPtYjWzrG5wRP64bo5u0nY
LRb3FadHsRg3IrDyI4avaX7uzof+Jv+u41kRvUOR0z2Vqk1VMe2GfptV5DjVipW4KVugtvNTNxzT
8U4OP0odURu/f9ltYDhStRa1K2UDMPJXFolZCItMNzliqB0bYYZRWC6xmruxyQaQec/mSw4iQ6up
JWBxpoy+fEPnnreiJkE6VB9Nt3OTwunOEZOkqt3ceVfMvgHnGKQetahoBYB3+o0leZgUEGakoO7u
Z9wGhKORJbPiJUyxpKxoRXVKv3LQ/XLLSn8EutKCQuM4Jc7nKuoloFWe/sj6ZgUPXz33qp96iNyp
s7CXdN6eBY5OFm1M54KdbdYhLtkoFjwqgQ51aipqoRyTf/oYFSVPUkZcGYpWWtc8MUG72lswOGDE
BzjKV0gJgd0Y87Jx/MMHugcgtATVFida72PprOPElwkE4T+it8cmjgFx1/CvHrKqymoeCshnW7Yw
2OnDhPFfmYPSX+0rPMUVz5lPUQpBzDJHKbkULWbJXGUV/Hm8q5Ynso97H0LRFAmTODRovXOnW6j7
UCgQ3VTdjwa1Cpp4q69U4mI/sSBdUDjSattUtmINx1h+NIPOnoL1EKWuhscWBYmS9l/jcZyllXIV
6hGsMgSfZQ5jf/nSSEgECYF6Iyg2Vcq074gX+ziaWkLJVHpGU+H6tVA/6+lNhexCtL4YIXGgqf3i
uAqfVJ2csnB3bR8H4TgNJ5FSfmIE9OZjdLNZHEGV0ItEzxqMSerejruDZUXuuq5OknwNjRNUk/x3
Ha3L6nEclfVJbZgyACcnHqFGU7oNErCse0mvbLwNH+iXbsoj+eTTZHQVpEGAibG06w/1pHrzIQrq
9KC9dgC1JH/s0/7fRvLZJ2HEILV+BGCnoQyTCX8Ljuqmf82e5kDMmLq19+nqAsf+nM2tXafgfYll
MvRbCeVHz6x4RX+Q7vrFm87InjvdgXqmIteU45Kk7ZMVOlowEQqS7HEnuZV/qq/aOHVQTg7hNsRR
4JNS9SSKIzInSDHfC/ean3mI8fDpv5ROgocdViYRmx6pDUHtI0ctLYpP9JF91LafF/Tgs+s79LXH
xS3c2KMSUpSJHK9oqppXKcvaK+F9VX9U2h959fH6MlKOwhHKJA312M6wR80xnP1zMf28/vukV3B0
EgqGZmkrAMyP6Zk1ikWe7mKgjxX0geC+KzlzIS+T4xJZqAdzYOYoy428PkzUKAnKHD7ZpK15WOrM
65ioaOmm94XT2+IP1oMGtZjn64tH3Cu8QHCPURtDzPKuo9V+U9FaYjUDxPdEjB8d9KCTqRmnhDPw
qSejnyszY9RfJx+7+mvzHrl7+bI7b8rDs76JBPYtUUq2WH5cBqpjiri7+HJwtJOacrXgwGBMNXsi
WaxgMSAlOHuGKBzi91GeIhqoM1BkHdNa/6TZJi6rRhNDVtOhNagDV8/RqN1F+hdTkb1SgggyxCeF
OHeEWnAbHeVwGqUXt//0tfkb2KZuqL5Hdr4bUwTeaWWrgXli12d2G3/v3NkbAwn9rKF33S33D8EG
kiPBKq1KMZ5gdogeKyhXh66Gxp377DmCgEV+u1LPiYzn3oQkGzyOB8O4TfooRfAtVM89Bp7Jom0W
mGnwdN2uXbrdwHBcaIyG0ZkVzCoEL+/v0Ag3UwNr9z+TNhgcHeKbRRmMBhijL/1ggo8oHllcVsfK
3gyV3tWJcipq7ThGlEwrDhcGOCxHq/s8YXoPXg57Sg9+lzoudvGff5WBZsV+gRfG640i31tQh7m+
ORQAl3afhnDtcrY5Unvo89syD67/PnWO+C+8MlrTcWIA7efyLJ+iA/rQ8JAw/cCEx9P/FKTtxhKb
NePYQ9HVpTZFuPVwep30dd++oDC3+8G60BO/lnzCQgqPY4oqR55jZkwBjXbMNM8w0K/+nhxXrw/M
O7KlhELjSCIZ1XHImOOFH8fqPwUcaDXO2fB0J/aokJfyD44jZCho9YYEOAWPoMMvA5jXl48C4Nhh
DbUmjSLsViY/W+Uns/6XrMpXs5nzHFVyy1IMrtxi3nP12N+gOGRGhTvyNdBloQCZf72lVVVSDV3U
NSj7/XlzRMU8apiQig+vk3Aveh0yGkKHZi3pZJ1kKIesxHvAbjijXPCYx2xuqrJDi4DAvoGWzrDX
Bh258/e0+VkNd73x6fpm7SpmyRss7mwtOnqnoYjBfH1BqfHkMdGx1JUKG2+5rBAF77i2/B2d4Rql
IrV/jVzM5I4ZhuFEUpljWdWmObQxim2i+qiJkXPdxH1/vMBw52tK5TEaCsC0IiosY7ShKU/XEShD
uCNljdZ/cs3V8E2UUFgTe/H6+ToGZQV3qrq4LBTRgtNHkClMq/xD2FM5k38IVy4rxd254mDq+TTA
F34308V+UvniT1ZHBhXVw5gQHQokHnflFmW7Zk3MwnYkyln5fjWfGndy2cSIFPpb9fuurr8N5D9K
Ckh1j30NV8jPlo0uSN/8orQ3KM9AciFzFXQx9PZIzWP6h1DmgsrRh5itZT03QI3P1hNLs4VugsE5
+afZ+58Khpi7XaEr/usEnZd5kr2mYP0hdvRT4RUf5SPrUpxP5v3vqZz9F7LKi2At/qOlyrtVLRt4
j4gJII0TQewhyCY7fJAf0DPushUeUMz90qUOpWm2D23g2VkzRUXnB9PWs1I10myiB9pEPlHvFnua
zQ/19ND23V0dtwSjvL7CvV3hCx5H0Naqj0uqWmgcP4546Z4P46m8Y9kiTMsgbtN/CLcuWBxBy2lT
KgnDEm60p7RA3z8EwTzUbg8/QgkDd/rASu33SEPKygWUo2YlrtR2krGgmaLacXHbm09mfKaSRPu8
eUHhmFlSpEZEWSAaDNLUwbyBbsmcgpKO3yfOCwhPzmvfpHmOeAfS54J2ysl4mG3ANWfgmLkcq0JQ
ZVjxO9MRnRAbmOcZLm/6wjGCgh/xtrl/vi8WcTRt5ClSazGugkn1K83VlMTJFb8ix6j8Az9fgDh+
HjNzFjB//Le0gIX34djFZX0voEfdctUP1y846lDxopKdlEEDpwAa03YdgvUGBTGfDXyYLwc6zUx4
hc5xMmhKD5UOXgGGzF40Wz1Z/nzTGzYYCzUry+vo4p66Coid0zne0GortGSWD5ibz1ob1JHkFpYv
9SNFGuyHrvgkP5J2rBtNKXWsJat5VxHRhUemcoWpWZ51JJmfQuPYYujKUZ1KoP1XXEC4013oFZ7x
2u2TlR+7rKFKomRpkNkW+cEJUtpMcZFiETW04LPZ59Ht/Dg65/Ce5XC6m8mWjtddc/d62SByB06c
LX2ZRiCioiCYKicpvwxNamthHvT6y3Ws/UO3AeMOHS5RI15ngKlBchChVS6gehTTSO9EuyRboYm1
5LMRbWnm3dIDLI1qZ8Gw07rFW1ZOpFZ2D9vFJP79ORw7OXl1+1HTnSXRfL2wTv9u2fisRNsZZZeb
sGSonRIDY+eDXDrjSTopXn9rudRJphaOu5VFMWpZkIVdWu6j8puRHZqEoPl9QtwsG3es6nq2TDFD
3Dj6+olFGcl5hSIYizOo5BdlDvv3zRenjClGk7TCnHq5m62jus62RUqhU27A3cRxWqB2UMe9pT4u
rAsNQ1wi3JTIgLFnKPlQfgzvqJchdlreEOFmDbnLOU+WTJM6YJZgRPjG916yHhTkPZqysgtTd5fG
cmODqrh7u56GpCoilJGQSpc1nWMMo8xUde1qEfO0PsyhLXWxXU4HwuXfBh5/gnBMoetJnKDMB1Me
Xab8k3hthye97IiowE/c7oWKsncc8g9Avq8pmrU8VaYWE39sVkCcnATnR4EuBPEQB9dte8u4fyJx
17OIeiarjIE0N92aOEY6J1/mupLRh5oIxvelTvvaRm5d+Hgd962LMlzFMlRN10XovPx5Doo6XJtu
LEUnXlpbTr6X1KfD2wjgDwC+R1HSKwxklCsRErtIrfQ6xp+f2uG7Qd2SFA63gMvSzGaWwBC9fBDx
VWsYqdNEky1HxE7te7qBI6YpFhaMO2ByoaCZI4FB8RildpHjgVcXbmXoj1/fmZ3vILZyFyDuSAmF
0NcWBPKcFZ1S9ZFp/QhepTnSV91mCYoyGP7vCnJ/QnLeMKUJBmaOgDQk/SGVM9vI1SdR7gnTri8h
tOv/dDpxaOOxY2SRYN7aah3iTnfXiRAv3IkrtsYovObOmPS1EiWvbFF9YjNyxt4uHPEo/ogPKB1Z
3ev7xbbjT+L9E47FjJsbpUiT2GxyGNWj0IBFFrKMafHLi4g5FJAiLb9dh6PWkLuPizKsmiUCnJKX
QVcFc9K7AwY1XEfZP1X/9UGFH5OYLrFltQlQhvyg6Itt6r5eQ5p7JayhcJi1m8XTIjMXFuiDOKWx
2OuquSHq5/Rx9mvr03WLdtdNUzVLxOQ/SXpTtZ8byxRmBfgI3z5G4mO8qG1kRD57JwMGZ9igcGe3
0a2paUygoD58cSq0FiPMFI/ZefZyfN7RFYFvr/0/AbmTW1ljPwsNALs0/qwIhZemNST+hOQpMnuU
Xq7pnYSzHIUm4fb/YKopyrpiypYmcqYq05IMAuNDMcAY0NeRYa5xFx6qs+w3/v/QHrh7ZSHt9V9A
ztSxk8YiLMD0VYunHE2pPzXafG+lk2QLS32wmuybmWW+0ujB0r9EWeQL+K4tNZQ75dHze7zp77+F
r5CfyqLvNbx5O2r4kKNooex9hcxSEwa/Rimbw5EJtV5oMkC0p4G9VtidY35h8qXNc2uzqSJU1eL+
1XNZ4ldq3SA28ZgpC0NMz7M/u4LdOPF9FKzQKoEQOkbkUoiUiRybGauSiIIC963F6Isi9Q8qcnz/
bqvYn7CxSWhyIYxz+KlqPcR6MC6HWnevQ+w0GLBTeHEHjsZWCLCORYt1WwdbRUWrisSlcZdAOfIe
6bGzfIj87mA8X0el1o5x68awKBGbwggBWjWzMwjhIddL4nuWdAgu6EkXZZraGIvXeL0C6aEhGCGy
hWDu/jel0a+2+9f3Zi05XtFUFOZEDSB7F20FCPajX/kNa6CWb0Jnigjv2A/1N3Acq+CBSR/aDKs4
OXrQQ9Q2uZ38+KD+LzWmu98xumpa6BoTdVnlYtV+0oa8QuMssunxM9PlCY9Tjedcplg+BnlAfcfs
esgGjwtN6qFY6zIGXpF3trhOdkwFW7u36gaBO7/ZVJp6Z+Ui5jU/5l/08EdNDu3eDRE2EMzIjZtr
cq8JaCXA+f3au/EDRsG6kA7wLE/41LnGaQQrmR4lmEvZxR1opZJLS6gZL00Pgo7uPi1oqpfr55cy
jDu/qzzWpVkBoxMDjB+Rp9YOR7uKqewK5QXcGcZkT9SHT8CBTt45OrD2oPVu+ozqIju284Ca7EUt
HXd+2xB94UOI/ZKNp7W/UQq08kdEEoz9yW9i7o1PcIfWkqtMCHtgWB3EVCR/KL0Z33zrUGAa5s/r
27RPSDqOLPIcqoqP5T8d0BIUdcqjjhGS5DMR8fDBPPceqycuHXIE4b5X/I3GRxaGXgtDqwPNwgsm
5lkpnWIb8o2kUy38+2R0AeLIKFp0LJeMzEPtDp7oZRAJaw/Nq8IxXtpcKrX8/0i7suW4cST4RYzg
BR6vPLtbrduybL0wZMvmfd/8+k20dqZpiNMYe2KfZh3RqQILhUKhKnPbC89wTCxSg1AVlwVwg3SX
hw9G8/jfPtMpX13FCVXrSBUNnWiH4SJaSjJeEWG25qmzR325IU3vVSS9rwTFmSHAE+Ciu9Sjw/kj
eItKV2H1R2hSGszGiK/XuvFrimL2qR+8/KLdFjGtaO70PQeRrtvHrXBeVzZSzXKVxwTrKvq0ZWzZ
pdCt0f3GStzC5hUZeXuBJSJMYwmMNTLsizFZT2NJ7If7fK9AJYev+LYdSc6mMYGrIOlQixW+aFME
PtFetaQ/SAqva2YTRZfQjihjqMTUGZSuE8FnGw/wmxg0MbgVZppXqZyL4ab3r0CYoDiZKRHCvseu
XoK7NDePS/P2J46wgmDCVNwFYi8KWC28zj6obgkiIUqlSLsRCvv32ayQ8J7B2GkZvQITxzTDnlSf
DWsexE+xnnIiFOfDsM1oVQISsj6CQboCYUHDCupdqz38t1Vj+VmkuM7GCsyeWDUQxk0o9equIUGq
gVLOjFe8aQSeTUy+JOVzMwUl4GoVAyothMByBSzKxLpsFsfd2EmYqK1D1K8BUybJV6jyHPpgcC9D
bN//Vy5ATV2FOigLJXOinPxN8UZfuaLTj8ITZUHIb5MnXqF8O1HXCZgXZIKRAZXBQ6Ujrg0dgU6P
w+/6KF7pWX8TBulzMeQ+uvxFCyVnG/TDbmnm18TgKZZsx77VH8Dka61pxlJOTzDlMflEH3Worppo
QpI1d0B0bF9eX7pdP8T1FRoTlkiAXgtFAxqVo1J2gqv4tOvz9ydK6UY+ryoTmDC51BJoI8Ih0blf
Nm/N2Pl1yvNH7toxwYlIzRJ2E6yZD8MxR3CqXOJT1rZ/U8bY3mR/20SYMrNWZ2GpDgCrBvXBDDFT
JCUvS//7TT2/LB3bi5UupgA3BIwQvVbjWyhcCxGveMFbOMKkTUsdoPQWACQ6aj56AK4EVLLpgZtj
FJ1XjeEtHBOdhiZKzJn6HBHRX6wXuz4KHfyff3QjOTsdYbKkJISUh5YBx9SRtNCzStKtYBfuSWO1
+8TCwza3tkUd+eN+MjRVxjOlqbPpYVbOmP3pkLmUkAW9GmdyL1QJiKOCSnfKPP9Zo7kV8rUDt0OF
5tGXgBljwyYywLUH4NFevNlt7eVKO+o+hIhuef3b22H/bCMTIjstyIQlQdhPBu2xFYXrnqd4erp+
XLKGCYLzVCqVKcCabI8uatBga3tsZDc78BLbzSseVBP++l5M/KvHCsdLBFvMUnaF+gDZ8q5VXPPH
JHz/k0h7RmJCoCROfSemMClYil3X7+vayYObsTqOneppxmypCyfr2LzjrWxjouHYLA1o14FY9RAD
IKMjRlZA7vWJkwZsniE4+XQDdKCGyGZQmVoIZdiPKJ2A/p9KClN9oY4vj77pdyscJkjNbTYFeg6c
KXRUdOEmTm7Lb501f5lcWqnmj2vzEJlIJZVqUPcmEDPppxh/M3gvldvZzcokZtdmRSeGESaKqUn6
o3oY/Rpaqpjfi14ntzjwK+GbsXcFyOzdmLRygIYvAEbFTVYUdpEmX0dx4VROtiu6KxxmAwummOa1
CpzGGSAc3lrLrn6JHPSHeGggStF6xZvD2c7cVpDMVq7mMcsgeIqKkE+fs6ddcKJ4p1GelzXxVpHZ
y30+xUM+ACpc3DR46Du3iTk1cZ7rMZsX/XHNEEEQwDby0DLNu4THzLptAyGSKumY+FIZgKQlc6x2
EyIfOg0skga3i2C6aWQ6l+PeP3yXv4HYPAnPho1klgAavAhSOPguUBx/vy/+UWZhnKGYYpM0d0Ob
ZYBq5rs5P5AUZdxod9me7Q9zxmCiUNN3QYiBNtTpzPsYu3V4u/z7/7B1DCRcSJlVg+3HjGc5W9QB
lYIstuDMkKUL76mcSn1UbMNLneCBt2zbD0vGGZLx5yadq0DMAQmuOT+y80P16fS29JD8jB7Ku8zV
Ewt1/cuGbi/kGZRxwCYIjbFaACqKuzr6XCScA3fbwf/+fbYXE+zV4IQYcLQL5HtTXAcR+L55g9gc
G9hOzGTptEQw6Q2YDFadDlaRupdXafMQP38atg8zMYSxrAhWadTgEfp1NJVuHvlE+ZPS0QqHOeoW
IY1JAIJGu2i+aPJzGTqX7eB9DbqSq3u8uORSo0k00cLoqV2L6PYoIJrqtBLhDUxuQpnEkGUQDUqQ
U/wVKuzFUpZz2lUiHDvBrotbsbUvW7O9Y1YYrDkIqa1WAKNz8BzrSNb4AzVRTCENrlZaBUinMtto
OTtmO11YoVLLV4toSMpJ6YO2QVplTTVadpEjfo335bF6jXbDNS895i0lc4zXiE+tWVMzpaOx2CIE
5+SRN2G9DWLKeB7VDPS8MVG7aHLSZBmKA8L4LEeK1Zr7vn7mfDAalj/cKPDjf4EwYduYZzOVe1wG
p+9IhvEAa7rllx4cwrSqwruz/4N7nNEYFxyFftFa+pgj+5NzLR1rX7B1W3gBh4Bb2UjDbZGTL2xf
4VcGMh7Z96lcxAVWUb6nLRXpYcDAx+mN+Y8Ue1CUWIExjliKc53puHDaYnCjxcdh9i9/Lp5LMH4n
TJ1sKjWMIca+Ua+Hwk87zoLRM+2SQzDpImJEL8+0VqQEh2XYF8JLH/1QpqtA+mnqIm/nbrkfyhma
qYqQroXC/K87N1sqDf6H9//sSFmYpl12BeYFqidgCw73/YS6F2vbGo1x9nQKZX0u8BbbeCEEgd6J
yCRMWmMYlI6e1jxi163FXAMy/t7AaGHI6UN2kVzPivFc6MYhnbq9MproHSTeEuacA2XT4deYjMPL
3bwEkYElDZ669zn/CBrf8/fkhvIv/0kFc43GeHwytyokKCha/qb3fiqjT2r0Lns9/YsvfTbG61ND
GFLQtsNJmscc7T0dj6ZmMxdfW8E4/Vh1UxRLsKJ1688qZKNBiYN8b0+VNApegifxvIJJK1NxluS4
RY9NMO9pAS49CC5GV78MdnUVPepPVAZlfKTcoYTnHLT4emkpmeRSnXGzNjQYGu2NA+UOTX3F7/f/
1S8+NBvni2S0U4hvFix7oTh06Y70+8tusXnsE0lDt7ap4D7ADtdpJMvf5wToJF9rt0/dVXCsITVE
dX/MOy6RwLabrACZ+JHIhaoSgmOfWPhuGHcbrtRHKmYRerxIv+nzKygmcrTtaOQVHmDtKLie894y
lm+c1dt0hRUCEycwoT4XqYBAn+yHfW2XvuYQf9zP3CEL7ndiYkQwCkM3irCl+oJxB8o5Rgc8zcmd
oJ/boPMq5038bwb6lW1MxIilkAjlTA/9l/g18CnJmY5uwCgD82kGLhde1w3XM5gAogt9he5jejBL
7824XvGc/BT8E2XtJ86X26ppr/2eiR/BGC55a8INR3vCSA6o/Q7KtekPfsFtJ9oQZ9OlNRYTMAQz
0HqwnSE/7K0G8xD0uUC5Sa/RlbXca1aJECnuVMhXfuUYydkA7BBQJbVQ36QbQLrtXdA27IzKyhJb
hqrG7ED80YKADE8PiIfJZCOKYeRL3AFz7r7N+des4ryp81ZTZwIIifsFw2lYzf5gdjYat9WDZsfg
/UF53R2dFtVOPE1U17ynia28cfUVWVrZJAkxXk3fsUZo6cnZwQA3mWZyktPN7J4gkTNMnRAR402/
JnOzVhqVWNF2xN4yH2kfLi1FY+a+uUoyS/Rkp/LVB16GT3/1w5F2RlWZ98ZGjKMuqNP3p1pp14Ey
lMZ/3hJuf7sVDuMc7VC2RtABJxic4qiWN4pXOJEHXtberhU7jZzlp2LTvh9eWXXTLVfIjNekoG5q
2xjrOta23Co7JeTxUm/6xwqBOW0WXU6JQddQqcvbXMHejiTNWjqeajDPEvrvq4u6WnQSZjRQs+1w
uRAd1Xy6HDV4dtB/X/3+HM+TQDT8vqQ+GL0T6t+4tFD06LjkbszRAvJuCSMdgNCC+M00jPtl6O1E
mVGI+nHZGN5iMWfKFILlV6qBVMyPWfVZSNzLv8+zhDlG1CEPlag5bVco547mlaZOVjNPsTUnwutl
rM3q7So2sGV1MnShIYfwsPgnWh3ee/QFm+DhA69U9LrHf6XaPpTPXs1W2MN0XpZ0BGZUIuvofSQB
bvudqvHx52M2c/oVFhMdaqhZKX2AjwVCWiilSleF5gLbVtLFNTvZNlXn8opuewfqaRJtnfvAFC5A
hLKQmggNOajpN3egbLYuA1D3+ujoZwBmrw6ilkI9N4b7aYFldEe1q+xxuqnVyCpjXovK9sY9gzEb
16ybSoszgE3Nvk58JffJsPtv9jAb11SSJFCoPRNpMYIGuSojs8iyJ+N+zHhsMNu3cPVsELN5i+4v
g/TGfW+yCI7RbMVoDpXhfrzTafsQPMMxexnNFboMH0TNVZXsCbS0eBsLfbK04IiRmmNUhHeBkjtL
LP9HN2TOfFUmoKyPAKyJu4ocZOP+8lfjLSTb64jjfQ76BACqj4p4DhnBwAt0qE4qdullvsKjP+fs
K/bVvhMkQRE74BnFTyH0CoNzN+FsK7blUcjUbqwk/H4qkOZLko/t9aQ3s9WL7WcSoC7fqjJPtmM7
0v/tHaw6HWmmRm4nYFbo5RSMPfourVr5aWi8j7V57zp7Pdv5OJdmNpECQK0rebTRbNCt6QEy6RDb
zpDVprwnOk7cMJi4UUq5RFT6tVRyFVVO20iWWDacSMgDYSJH2BZCPQkItUn7ZTZ/aN1hVnhNWTSH
uxBtWcm5ES1Kud7AkPeHE8qNiEER38QNkn+r4/kgEy3U3AxKVcZhhZ4lS9day0Sy1I2vI+iQiifO
Bt7cUJqO1m5M5uoy63xhZRQJmB9F+0t2nBwJbMilHfqmq/uLi3vc7vf10HFjXeEx51bRLZm0LMAz
ugepep6zT5cNOj2QfvhUKwDG59Dyr5aEnrxCYZmYODzoaF52CW4DAeWtwj15BNVz4UIDaHIpA7Pg
8Db0dmqz+hsYlxSmJs6XGn/DBEGNFmOBXWJ3B/TzgZ9A6N3LFm9f7FZozGE2awpOlJZavCv2itNe
a3fKAwjH7Ggng2Y9scGUvL+MyfMaxkXz2ZhmPQsBOReuBAKVKWqcyxDbdamVWczZVdelaSopMNTr
9xat3G9yS/LfC4iZHT9zADcDyRmQ5YUM+1JT1ByAjWmVryqGmQRXeyO0DoaBMDrEYfIfPTZXErMV
Bto6dYhTMx8PtbcUHCdI84XIElWPJiNU7CJBa5hBxZvRaZ9xddPo5/mwR1agzOebdZIPAQTSMA5U
k9CS6wHFDn3oo/uiMkrdGiHa+EOpRiSShZykvP2xmQ4ZeOQGh4JqSqxSzxBU8xJPyPyplI6ZRE6s
3kFVsWoNqCzfqOZh4PUjbOcpK0j6GVZXzz7WJxED8DSAjy46kVsf03d+oVlUjlVweB0Wm660gmOC
UDmNupDS+8bSl45RfW6rxFU0Tq7CA2GiTCUIfVnTG6hcf8OXwhyeTRTOptjMTVaGMO4Z4Y7Rkxzr
lgaBHUMgLhl10As8SCZv2HhzI6yQGJ8silQTU5p5dfHXLrpOeNId23fcFQATT4xJjTKJVojkzA0/
h6+zG9kY4Xey5yFGny7lnuLNZXBsYnl+BDL2Uk3doEa2qj+2iXc5ZG3+/mofMyZ1uTlFAi09Japg
x+LPTuWkjJsAqzVj7s16UqRTSWBAYqRWLh0n2f8DC1YATPFMbisd1wd8lLj7pulP3WRf/n3exlcY
C4psBN0JrWwoj/Hru7qV+in11QynY+XH3N5YzoopjEGBOS9pXwKv+g5hn3sVLpY44Y/Ybx3DUjHu
y33j3SDvRkp1XkOFKQ+2eaFFM11D8xF3MNlVroz9FFrSy+hRhevAjfaJ/6Y989psOGFcoUuxiqmB
2jSaoQNX/n8Hde/9mymczcNqZR4TS1Eb15eOViVFPBlKwjWZUrvIr00VASmBMiW3C3jzmrQCZOJq
B6bHPtAB2B/yz/RtI3IgdtVYmkUbxAOX+x62ebtYATJBtmhKtRVpmBAP9Q19cQCTPXjzIZpa+chz
vnG2xLZ94KRT8GSCXigmaqhmVOrCgu9Gyd4Vp/ZLzGrRNOf0VupIXy/jbe+Iv+HYtEovowQSHghS
6NEz+7s0eLr8+/+wxc8AzBbXZFmdO5pCGddU3b32U196mT3VoyJDPNoILhqzwU10NkqlgNXrUCcV
XUq4QG4GqA5kLkRrOMfv9hF/No3Z2rg7yw2hn6qaHlPDhb6VZXIPRh4Is4+FSRHRlAKQCKJ/vu6B
tftgwj4QMmoeFN5QyTH5dySeWzDbuifZgmIlWhCQ+HbOC1XADK2H1NZBQQrJC34NmPvlmH2NRpgq
Qoc/bemm3f2pG9wVV5pFKE2Gt3A6U7lozKaWg6BASR1eWbuDgyYme9opN6pFSwYj91a9maaZsoj+
MkyAGoQBE4k65sgG8cA9PWblFx1Mk4Ja2ZEQ+Jc32+ZXWwExWZo0aHIiLHjcbsBJppa1U3JVqXgQ
THgqwEgUFRUgMuXNzO/E3L5swqa7n01gGabxfpaY4OLH5by4ldBJ2YElI+G06W2OgoH0868Pwja/
6HEZCaMIkDTTrsOucbJEvKrV9IsSYo4kFiY7qOTjEN5WyvAnOZtpmCKY00WM8zHbOUWtmQQimoik
xeuHq5Y3oPUPtp0BmJ1bkaqXzQE7V/WHfXvd7YRraDWgVqQ+XP5S23toZQqzY/tBWeaQNuiNh+l7
uKMaudNDGqNNJMcm4s2fb5dtVnDsLlLDHFdewDWn9mg0YB3Co4nAXvg8tuzN3GkFxewjEyFfbzRA
JXvaADPsJL9GrsZL0baLKCscZjMtS57JaQFnEHbQQ6BQdBJdfNQs817FKnJ7iDdzmb8BNZbGch4J
eJwoyR/lZTspdjndoTyKjmwJDm96aitUaCLRdUUm6DJjM98ljYYxHHBnrMLcqo2nlNf/zwNg9pJW
RmUbxwAwoccIgVcpfOO4+FYytjaB2UyDouuTqqB4J93qt81eQTu++mg4nTs7GSTOeC9RWwfFGo7Z
UfFY6EnXINWMoMw8G5WtyLprzi+54XEM23KENRKzmXo5ySHyjqUTdjWYRlvfcKaH5JU2fwQ2j0Bn
c+uu0Zj9JIULmDIXoGXHxaNML9mVcgjBvMIfBOctIbOlQmGe+44+aoz191F5HHF+pOSgqXvOAtK0
lS3SrUxiO2fa2SgzaNfjCflxcKCl4isP8xfRgfC5w6tTbAbaNRaTQndTG0qdDpsM3aZv8cbXDJmR
9n1xRauy/6QreY3GpNCNNsrSRICmdq+CeDMVd3H/5fLqcT6SyiTOTQnahsoExJQbtoynDFGxouEp
rd3LONSLP3wkSdZUMCoQTdSZAJHpQqyqIy1ST6W0WJUOej5L1YMwsnrM230p3WzpTF6j2lbQ0Iko
GioUEDHBzHi7oRt1bAjohAvHU9MfFYntDtI98Qe0T/wL3kH6g6yZa0DG54d6iTQxp92oRyPZvQ+q
QvuAls8qV/7S3EiHwKKPKTGXd2GzbrfCZu+Py6IMYVsCu1BOvhnsK2wGw1GQ396ciPD9iXByxM1z
cw3KbAglD2dT7LHCxNKIFYPQRLCLK/F2weUkd9JH3pbgWsnsCUEWR3AKAxCy8pQ/pbtafHU/AW4E
vWOOt3Ru2WErEV7byOyRtGmGwYyxsEKKdwcjgA41ZV0Mj0F7CEyL5nT/hoFkM380iEbwfKMaVMDj
17qROYujkSrouqHPOspu2FGyeoiE8F1nK4QaughyOhl87prGIJEKUWbSR4rU7et79NODGH88hngR
+33tBF1aQzEHaz4Yqr60k4wB20B7xX/2z0kk9cZOivAizwsAW4Zpq7DDGKblU5KljbDAsOSO8o6q
uKzTYh+/T2szkkoaCBIk3VTRzf/r1yJyEJYdPYbqoLYy45syvsnK4uildzmSbqZaKxwmpqW93uQV
xZmTzo+GwBEnfXcZgkYpNopp8DcJ9VJFhkYYY0oRDYOQ4EpORVWkXbObPVpi452mp+nWSzjMoRDj
ii5m+B8KbJOT3dGp/tbDdBZ9UgwSK7tFKmQXr6EtWuLgodPYiTRuW+r2mb6ylvGRKegSY6TlDqn/
PwN1asuPE2TuOrvyea0eWycEKm0mUSSZCjwzJ0TZNjNpClQglFpwQ3Ww4uVpxLhRmZdWq730Mi/3
3075zohsC7qsGoUgLLjaBNeUquF0Fu2oGGzF7y7eOnBX1unMcVAvhZJrE7DK2SYhAmUB2UD0E7xm
yf69WsVbz80DQaN03qYkYiKYbdeWg3KQJPoeFn6WPM1eQC1M+dfKfXWD6hhoQwTOc+JmKnMGZPPN
ICtBAwQdB7vv2wY5bZui76mexc9Z1ye7Zch6X9ONibMnNxu3V3ayvL+ZMJTLMsNOvLpHPqUR1WzD
H9EOmmMIhXZrRLvs0F/xmqo3j/g1MHPi4rIf6Ap9qVEezUd6Mxbc5Hm5zz7TwrHp8ArHm/ENAnDY
+7qqmyKzHaXC1MuiApxIN0dYWJLGSVq2t+AZgTmCIoUUhkobasE7XNdW1KnyW1r1HURqBzk4lODy
eyqrvHcnWVU52B9XE5x2Cl7zkZKqkgYiul9jK6SQ5FoVsx6CwuXBXFKHVN1BCzDyPTTmLVmwzE19
FZmjlRPDSWe0U0gNSNXQfnA5yNN1/CX4Mn8Ic17l05jFtZ729jzfZvNxkO4blVPd+/ApGQj6IVYP
XwZKKm1GIeLhwWwfxorHQ0Nd75INTDAVUKKERG3S21Hk5K80HRRc+XGEwg+STz6XKMeeU8K2sicf
pyQ1JcApqehnWgti59m5/FV4/nGK5iuMZala8PXDP9KfkH2i073GV+lBfixLvKoh+Yss5bcr8L9+
ptMBuYIkYaZjIgSfiQrSUcHMyFHv6BslsulrXvGQ43Yn+1dgJQnSpG6whkQ5hs3LlD828xfOGn6I
0IxB9DuuMEyTRHXcAoPWJ0HGlrvpS+pD3yT6Rnx6E4ofFTf16quBJ3T2MZlgoJnopRWqkEgzPt/s
5/NpSDBBN12onERzKy4t0odQxsAx0USKpTKSwdZma/VnAbz2REIzX3LblJ9n9PSV4uvlleVtACZm
TONUJQ2Fq2W/n26yhOOKvN9nAka0oA22juGJ2vg1xiDgb0tPn5bLoDqI+CXCvjZoQ2VkNf06XTVY
g/61KkHCM3Fj/IdbB4WRJdzdRAMiT6wu1iTXsaqhIcgOXqK7U0VqdoLeGh0MYl9lyR+FjDMc2z2T
FIrcoqzSIwPqjrqX3uNuipddOpaaewHaGv3LXvAx5frVPrZXpM/QRqmpAIyOOjICdLOnVps4qiOB
nlq67vxxN/FILDddY2Ukk4UIU46cqqOYvT9JTwXhnFXbO3cFwFx6pNHMyESN+kuW03zQnNahUTB0
zE//cQmpuasQpQv1jM55oIkvwbWBpCrxYj9ub1v03JaOsK90V3q7jMlbQSY0LVKbGIMASLLIjZtM
ZuYJQhbzLKMh58OZDHZdPOppuOOwEmexWWjSpNfYY17gNwhCvvy12BVguEXcxd0bg8uOcSNxIsfH
9Pjkk2dYJnQ0Sh+TSgPsaL9T0tW+9jU4zm+dqx9kK3LJXXkFcu4/WdMzKpOAhGbejl3b9LYR3EDY
ckl5Glr/4JZ/IXxgIEgnJUtbahe6pEDe1V4LrvqWQkYQ3AD7OefYs51+yAYa3KEMbn6oBMlBo1UG
jSWoBB0VJ8HlrceK2uVJuDB/LrmNYJs5nEJQ5UJOrKms0pohl/UY0zNFvM/wxtf7wX55UG/7I52L
4UlybLvJCo0JI8NQTsmAAWaMEMNEsbEmdDhUj5GXiFa4751sgbh99S963TfznhUwE156dLZqp1TV
jHM7r5+i8q3oXy5742Y2sMJggooi9WVG6FKOgfp9EkKMpg7x11HuGgutfYNXmvP3WOSNy2zGlRUq
E1ekJGtmswJqHF8r8l5sHy9btX3crACYJMfIRrFNYwBQioepBtnHchrGCVEQGnfqlbAXdc4+2Axi
K0gm0YmmKhTqEolI0HhG9IO0P/Tpvk1rDsz27lZMUSHg/VJ1tl6SZGNjNhB+wu6m9/nEM3ULg5Ce
cGh8GMVz/+1PdYZjvF9IImMsM8ApZG/0n+Je5hi07eVnAGbdYrC29STCp+rGx7p+0qbnkneB2A5R
qzVjIn0eEIGEp2/zRKyGcoFeGc6YWI07faZjRrwedfo3fzjQVnhMjO/iMUzQqYpvNOTWUt12KBSI
5auZ7tJG4pUH6Bf4AKbKkEUwFVn5oDDYhhEZhTnCAjqTA7k2O3/SbdWq98hCbnnNFZuWrcCYlVT7
soIsM4LhIgt2JveHrq+eG2WxprF0AoGTGWz6xgqNWcfKyM1RFWFakw/WRHZGrFrF4l8OFpsb9wzC
FufGNJWRncKksM5ss0ucocNtIiK2Of43c9h6nFDkST7IMKfSQ6uavlfF96x6umzN9pLRp0tT1CTC
1sJAMdctaUWtmVGPFlU/yMtjX2TeZZjtLUVlLf+Pw0TYJWpMUnTYtjQMdbcoEZc73aW9FSiBY7im
sHmRiGcZEyjEhIjmQrB6SCJ9wVS8qA491HJ4+2nzKrayjHFxMxwFTGNgBVWt2I1RsVMTwWuaQ5n1
e61r7NzM36oke5mWwhFTmUfJxTOT8XldEvNOaQFfhOC0NqVPYd9dIWHkydVuBvazmWxlaqxbQapU
fMDRLj+L4NIJRrt6rh36eNKAItnsuNoSHNPYQpXa52ot9oDUSr+LvFD0goqzmT9O7NGkfmUWc15h
EkkIVFrIoQ9E4RW4rK/z69g3rxc7fmvv8Orqh9yElLeWTKY2SYPeKXQzjLbkCdDLDF1Ft5bQStHj
JjvzDtuh411veatJ/6hf7oP6okEFuLd7xK1YuSry1pqkHWefc3bDab1XKI1umklCTZsP3RH36KvO
yqzkQd3xpRJ4q8iElAIE1EkxAkpoHIkckpR3X+fZwkSQFjOI4kD9Dy+DR0o8TeAVp+KeE/3X7cVE
kQzqWEqdnVxCNy0JU5xW+1RINuUa616nmya0S1A5cYIXbwmZ4CHHZZunGnyi0vbliPtJWToch9hO
N/4O/CyLct9JZp9Rh+jQ0R7uImSg9I18scu7xu857sfxcZYJNlAhrR6PsCevYmuYj7WY2vnw+Y9M
QssEZkRxpWRJohDwIaw7ocZHxU4oFWxzNR3e21H4AjvbJp3BmG2rNqmiTT3A1OQxSH2C2TWyv2wQ
3SgfM8IzBP0TVnsWRaJ66oMcXtDtQQQDFUnUsXW7a0b3MtC2u52BmB1LgnkRsr5AQNdGK+5Vz5wC
zoMN9dhLtjB7Fq32ldBSW2ifCdV9oz07kDjnONo/5DNnU5j9mgwZThXqA+p178a7zAt/GMfBro/a
adYl/HZ55bavceoZj9mpgdJDZ5K6gWINTneUnPhg3sC5UTQZnni9yps+R2RdR/MzVLPZxBNUpWU5
xbRQmeyL5nFCnSbmVNM2vxPRZIzLybqmsWf7FA51tQR0/RAU0GO1e/9OvGauTY8jpgZxKLDhf1DN
q4Rq0ZYa7pB1ov6m1RI8Ow6qT3/ydVYwjDc0QRwEcQTHpgSbhTPtpsjTHt/71afCrnlFtO3VO5vF
eEMTpLEoCTCrMzOrH3unGuyi/tZ0XhvfgQvbGgwuUc+2U/yNyfLLGFEQJQPerNFWsqvwCICZfHvE
red19Ca392SvQVWLN3XF+X4syQwYpAdSiABdjMDKxOo+U7nCs5sn1PnjsUQzy1zEi6gBQ473mewa
keLHgmqV6dUkS+CmepbCHxq575WnIOARKdJw9CFcrbCZTDBaRAjEnLBFiMK9pIOr545Ru2AN5Bz1
m0F+hURXehXk57kb56qElWUNQor2OlaKmyi9Kf/sfrwCYk6TvCqkzKywF8LCxyC8s9SZJUFCsFR6
jkkf+45o8o4KsqzoIC/4IJYl4pU36UZKK7efkGwmnvTQesK9AuLSYLE4e3zT/1dgzAJCmXgpZAlg
KDM81YXmaZN6W/TeokFvRz2GUmpr02JPBjo3F8M2pMGZo8brZ7QBD9rvT1MztjPLXDbGLEga/pxs
L9uR3f/I7djW8AbS34K2ldPluLkNV7YzB3c5Ckue1wCLMdZZTtascb8l9fQPO2EFwRzcwaLm8WIA
Ivzcu8FB2eX29/YLuBVdSg3LZTjnWcRE7DHqi3ToAJfsMaldebhhorwn3WuWZNORx+CBN+/xsdmW
+WJM0JbKOkU1DpAY1sJ1YkAnIoYVQK7Py+o5nsqm3HpfFUqvAiiV9nLsk9ZLlT/Kf86fi820+5Ek
c0fXr3VblAMyDDOhrz8/Ukp6+Tm4aTl5Hc8mGsRX4WtMzHSA6h1Ony8N5hzFAdLJvByL4xMsGUqm
ismipMAYPOX75NBm0QjU1bboQY/D6574nDObiDpEuyVNh3bFiQB9ZVVWtIU8x0DUppcyQKAQf1s2
mDrdCoFxulonkRjRMKHLCERJk7Z+HJLc0qK+53Qtcoxh3W6CIA+4uAFVRjH0zZ/1jBv0Ng+xszWs
101VJyQj9QJ8IeRZEA8e9hLcoXZEj6CVtm5tabQkVLahNyRy7NvOwVfojA+mS1LhSRrosk/niCWL
0gPNt/+Oeoy3mkxmUEkpAbPLiBw82k3zbg6/Xj7PeL9P/33lesIi9yWhxtRBuxvjBOQYU8F7fdrc
tasVYw4pMe6zGcpGcIn5QLoffX9TdRw7aKD+cG6sIJijyWyDYIpmQOTdUZ4Opv6ko/46BMRZ0tCK
W42XB2weVNhTeL3G1vqgDpSgO3cUux4f5rB4lOMgt9XKGmxMAHip1z7zCL623W4FyH6psKiiUQAg
vVzkbuQFwY7cZFflXkYbx/LbGuA0YqzgmG9WDvqEnAVwgnndyo95xTs6Nj1vBcB8MSJJ5iApAKCb
WKGb+HoIbANio5T3OscW/sobStz0QzT66oRoGibBaaVv5ey6ium9kjamBL1jksUyNbtteS+T2+no
CoWJD20RBS0qaGh/yU4KQbEPjrvFxsgb5aPgRKPNVVyBMfEBj6x60Gq0AyyWD0oafMHD6J+cuaau
QngZiQkG2H9dtQ5cKPJkIJPPxevZkN1Z+5EsvAPqo8gH9bcVCuMOtVi2VdnjYkKsxQt33eNy1b7M
NwnqrYajWmOJ8afam/WDueclSttba4XNJJ3og+1JIsDCd/4VjBMoN9A/8OiThplYycRZ0c3nBpAf
K5KpalhTtj1wEQeoZw4tNleE1s14lzjTMzhGaeY+udoVfQ37k+F9LPEalXFMQ2sSrZyBSh85JCdz
qsUx8fhGRSUQ8xfeU8OWb67xGN9shFLoc4rX0HpL64F6jROFtzb0GoGJiUWlF604AmGoPgUC3kvu
Bl75nwfBeP8A9SiMHgLCxBRnDD6W6gBhOPvyKbxZR1QxPWJKqmiKqFD9usem1AxFNUV7F22+0mzo
fFGJaQ28Cp0vgByPS4S2adYKkLn4dLiD1OWEbq+4uMtyj6DdinQcktbN77/CYJJOzVhGuQcTpj22
whOR1edZ4knZXYbAAO6v6xbKBvZtCwgxttPqJQl5PrxVmTl/GGhp/gqwmFo4ywsAovQhNR674HZW
ntGN72mL5F12gm1bVE3WUWw1DI2JgEHb/Y+0K1uOG1eWX8QIguD6yqWb3Wpt1q4Xhu2xue87v/4m
5HssGuJpnJFfJmLCEcouoFAooqoyAyuv0EWQm2DwigbfCrv9eYj/4mfvGJyfSQXJl86EN7MkQn5g
ehNyZbe7wQvs3GUz0sLguu1p75Ccp43pNHVU/X/I1Itv2QsF3Rt7UGnONtOwE/KGbm/aOyTneFod
4pGiAWQH1WDW20KeUowLG17lRV9nSJcVGEiDTpXQVsEW8hNwIV0aXW4BvBBMVLAvxyFx5BuzQPWT
OAwX1btK5KMiVM5HZ72iTVTCcToJfoPR/Z8Cr2GexyfXmCL6j2fyMiylJVdhhqEzp/R6L48dxqGX
PwSnX+1Cb9VqO90J7w/BNvIFNo3qRjJPWE0ZErZRj1YKvGhLz72e2B0VMeqLFpH9+yo3DKOBqAVz
U5rtsjpyrE99g+PKN2XQ/UDlnO+xSQnez4wSJVAV0jyU+vFyE1i357dq04oVBhdD+mJakpxhxHN9
14LbfjCEUzwiDC6GqOhHWkCMjm05Qu8wBeMAG2OtKfiNmY+PfjWww/V3hnFRRLLSKpgVgEqmctvN
7SGfM+88xGagWq0dFzXmZZKDjHV/WtaRQnAI0j+ytv8rDL59Br34JCstmNGkpybrHDpcJtL38xib
bawrR+OLalEJAowUJOLQD1vwZRUfC7SWXFqtTW7bE4LQpZLbs2iebPOwvq/eW469Oj8dFAfNjrX4
tfmeFrdtZNg6hlaHDKx19SjIl7a3ygQ1NLFY3s5FvJiq0aAwsHnMPT0nx8zCp2MTHM6vpAiGS5iH
tCurJQJM1RQXYQZehAjV1lE0vSiC4fLkNp5lo5zQohYpxGmb5VntUQXKLcGn4n/xi/dV40Jchp5P
2hdsizzwadsYYbbvJ8hneYNHoEomJ46whZat0IebQ1UwBAV1eA2MBX9G1TE25mRh/s6GJZgCYOIa
VyAo2TF9A1GX6eZ3nLpC4/ar72HfW1Mw5jI91MY9WbLVN5ZQppr3uftpBcftm95lY6YRGKfIaAxS
zEciaT+KpcXkUHAk8+yd98bNE7aC47ZPCyw1WwzmJtNyKFvyEMWREwZ4w4gh9NFqmSDkivCY265O
dFws6HtpgTeHTzMKkQGa0khmVyjv9v+cN23zBKxM464tjNClacqulKlNPL2eoIOef1dIIZKI3iy+
rD2E2byyCYpkSbqosIllhjHm98P9/L91hog8n7uwSjJqyAJgkuSrR9VbLjSP7onDRgnCT7VIgvBI
VSiICWTrLe1fmTVS3CvjpHeOFr8O1qEbAnucBVkg+8EfjvIKg3O/dC6MqFGAUS8GPoYVPDmqnlzF
pzRcCrvpe3vqTMEX5OZb2towzgd1jCwUcqt10G0guxGlXQNcIXhM6w+yP3TueS/cDpArEzk3RGkm
mCYCNKbbEILTKN8vhm2gvWY8sZmywOlF8x/bMWuFyXkkUePMaBVgsrenHB1EnQ+qaNUGNzVaiNBX
LrBx0y81MJKi0Rszo3wrRUNgYzUbHabmlt3iFpi7Ck7DkbHlhjtF0Du5ea5XYFxAlvEmP1WB2Tlh
uS9MyQ6l69yQBHGK7cpHx3y3iAvDxIBXRhQgsnGXyFfR1LmYMMiETwGbxrBvICITPB+/sX6vDpmJ
B8LYahA7JOlSHg5ScBcR0RW9uTsrDC5qdFNGknIBxuhAqsBtITNrebGjHd++HX2BL2xG+BUal/G2
Gi1CwwSahm4yhgbaMnCI7ecE+so9hogJ3iR3UCudb0WdbCxafNi0d2i+Sjj3qopIhvBI6VdpciMh
3yvLLM4BcJmHQpqmbFnuBh0Gj70BLL58+FXCrQXrKLKF8/LRHAmebQDVhLMnUekLUWZBY7DA9/ia
tJI1gS69Jbxo167G7mpUF7ceRJno9vvQaluYqSsfX+SZhhmBR9BrE8TTix/u8xEfdqatuLKf7HsR
OYgQkYvwfToE6hwCsfRmtMFjNM2dbOXmO9PmiTxhgzULBufcggvxUtta+WK9HbDpLSGdwO9ZeSaq
C9lRckXTJ5uxabWeXHTPw6VKSQS4aa4dafqOwRN7qS8ouTt/lEUuyMWNasyiLKyAU8g3S70PF0Fg
EvkfFyn0iVQUwRy9JIl2VOvuq6RQTwdfzHkztm9D9IHquoVncMrrk8lT0FtVFnSOheDznWk1T372
FEU76XWB8M4skordtusdj3OHIuwKdQqBt4S9HQc/guwhUPcCozZBDCqDOQq664RvV4jGOCsy1uRq
XkLqxkHDwLX0JZX85Ild85rTXksvsiqIGNsHa4XKRaU20/qZsBbo6ADJq9vw2Nlq7epwdPZGox2E
I+rMBz4crRUgdw93mFGXlBpVtOTAeq6ZsDBIhhE0BMu5eUeucLgY1WZDpJYFDGOFY8bD1cS76cuv
ND6Nd+XTeTzR7rF/X4XEOUwWEJ7ArAhvx7lkpxhjGUQfJiIQzg+roGuK1IBNBrlJxn+0RLFlOXPO
W7IZjFYLxwUjozdHbWyZRxgPZI7QSLtvjGfpM/OKYFD87e5cLNITEo96DJhQR04bFn5CVVdZhNn6
Zihf4XAxaRzmWTeYgzMFKfa1P/mgBPUXB4+Du+RSyM65jaerrMkUhVtepcNaWnUcWJVYPrJOf/Mm
fNAP9DU/THvpEMt2K2rv3v4eMX4j8kSrY56FQWUBMSuRoLH+TkiDXHYXtStpjHIdOlnaP+d9hPnA
x0P8DsmlTQuSslCL0LxAmtsZ5AFJ443moR1/KFHl/R0UF6CmMdSUeYZ1ZpS6fWLY6ah7qKA0dhiE
jw2V7s7jbZ8xC+x9JvQYPkgylEMY5LWE8eplAk1Hv9iNOtqVImp22j5l7zCc++d1Xo9ph2ifzvk1
nOauH5WrdpTcFO2Y9nmTtu9LTB/9xybuDODLGwwbydv8BEUrfn2pGbZy/4tFU0kckXcIllDnyq1F
uCSWkgLOqO81fMiF6HT6ZCz8bRPfHNHmZImJhX1Sp8q1ILkNyeb+oPbhz/OLJ9gonfO/YjHqMDZh
zEju1eJrF4IQP9nnsugdTbRJOgssqxtEH+tpzAcYhAh8GfbNZQiVi4ySm1B+hGDFVdMaXh2Wbqv0
+4pO901QCL7Dt6/m9yXlrkyt1KpoXmDqAKocxk7b7+qD4gvHoTavZpNSVcf7Aug5mf+sLG3ixShR
mEFI/p4hCej3NHGMxY6gZbhXT/FdItJk33TIFSDb4xVg1klqIzGSQx1MNXG/b5PrIRJRim+nUisU
7uLMQXcdkREoks96/YhfEcdwaje8Z19FcetogjyY7ceHKLwC5GJIm+nJoIPf0zExb9r9NMdAEDi2
1w3soNCXxYQaL0lSZm0HyVe0jVHLH8aTGp4U4Uz1tjO8Y3DOUNFFjmMDGMptsCfuWNvdhe4G1zUb
p34Q+d72kr2j8Z4AJUFqdECziutleOyo4Atou2cLxZP/LBnnBNIoES0lAEhO1elt1O9SS5zmAlOS
+SF0Ek8bbYva9P58lBLtFOcKSYcwlYdoQGlQl6YPVXAV94IhvO0AtTKNu0XaPJkji5k27fQja8Wc
LBCSEYeiYQGJjSYwafs8WTI40Fgx3OIjfDPpoJ+i6HbC1MUuPQ5+LdlBgUINdK/Ryzrmdixqzdh0
jxUkF+xNdLNac4nyfk32Uh/YJTgvz2/Udm1hBcGF+QQqdUtqwqqwnO0hf9ZB3xLHCjRVT0l8rIiG
HqLvyiykEdj0kBUuM30VA1ulIyTRgSsrtceuLwPDu2mBdyIQDg7yi5R6pDPtWmHj8Ut6NdF7Jboq
wqfz9ot+BnfcJ7nto7TBz6jLCzRN7bI8tRdzEqyyCIU75lLeWLRk+9g1fj5cDgXaMw0R2ZrQQbmz
PudVMk4dbJl2eJt0sp2V22qC/szJ0dEsKVee6CFiMxlZbSJ3zFtj0ropBmKcebr1ZWw11NsUZ5RE
LZOig8CddUJpOpk9gCINrTzfS/r1vBtsB5N3S/geqMoK8qoqAcCesNl4xOTn+3bHpmAlV/8iQNv8
KFuhcd8rYWaNnV4ALZij+DiWan3KLeu1HZvDsCiLq7SNV+nNSwMKlrqmsmtUmnVoMt0AJVBAPcHP
Ebgn3ykV4QkutGT8nNLrXONZ8dgLanxred/JEU89X2dfFr6gCnaUb5MyENjiMsSRaJ5/KVUEnRs+
FBfpIfLTHbJ07UVEzCnwVl5kZQxnfF7FgByHB6tqbAvNy1H+NAciuSfRerJ/X8U2oyU0aBSsZ0sO
y4Bm6fqKCgs721XGlRNxQSVSrSIcWFD51Rgde8G9dcnkhwNHxOn+Vtj4kNqtsLjQIg+gBVQ73Ofo
LvmZ52Pl61XR7jCgnqLPdyDBZIdDVZ2GzvpOikU59oZxnzE58LCfImeW9KusRdt4ac7o3kwT614h
2OMmNSnkypfGSfDCfStw6y0Xw6wxUnr0/+sq5RaolzVzmnR0FDU79Ta4Tf0eraPKAdMukKb8nzSd
RIjcMpWqqWkh+5IoCHEjNKoreu0IrGJ3Pr8VGsHQh6yD3EDjhTSWRtLRYwgMRj4wX4a3VeAkM7I5
VmwLMcIoCxC3vHkNyAX5joyzXlL2HTHeGfWyH8rMBjWr4IrczFTXMFyIbwg0GpKA8ciBZIvdXmny
aDmdJ7uNMxNHS2z5S/9N2Be4FYpXsDwjWjNMhlprgGWSAcN1PtmB26FWT5zlsnsIr0VX5ubz2BqQ
i/1FGM1lwZYTN81sl1fGTnta/Cm3zbvRncCd5xuf7PFFNxOcBoqAqFJwIUkPMOBYM0LdeW/c5Y/J
DRT8duE+hNDzNdr1nfxO9Gmz7TbviNzps6ou1rsaiBkdn3rZQiJnxoNt5WqwO38ktpDUVXDiHBQN
kCr0yxGcxqxyFxqDsv8Rz2afQqG6phooh1CetVovohCahLAnWi7iVrVbCym/8HRvuqMsa4oOjlkT
u/Xn1ZGNQzDnGmJWB34+28Jwd+hVFxA/kbFJuBfd80u3mf5jAOE3HrdLyjxYRWqiCjwSoroDTqAb
WVWwKyKa2BBXMn2zj64lZHYuGoDBSjgR6zPxZRWm2ZKsbkuKzim0SrOA1lh+V5U+yTs/U+cf501l
sfdD3FzBsNi9ggmVllZRA5hGAu2I9TMMGpvguuxus2UQmCTC4nYx0ZeQpowTM4xJZDf13VR/n1rZ
dI0JoTqWcxGx/ibg6nhzF88yaW1OKZyzoqiQNF6byLh/UrvWrqWk9c6v5OYttwLjzpuWgU8vmNgT
eB26eg/VNjn65+8guMugiMspbHPYo5eTMzbFj0quRJ++AjP4rma5bNqZKMCY5euAELuRRKeZHZ4P
Lve+UHwfaTkn/ajrQBj1F4uEu36JIP35xRyFlPrbScHvYPv2ebNybrlL6skKsCV586aqEHr40NQc
AiE/kOr7SiNw8O3bGh2yKhRTCViQuEOba1kC5UV4OGvCCX4aF6WTO4FP96Y9nhon8rJLURcEOzQf
VnMFyR1gc9LzoGgACSoTKBKbyEIqC6YJFTM3HWMFxJ3eVAJ5XsJkFphtrH6FBr7QLiA3uh/deidf
oOMiEtwumwd4hcnFYaMnUjsWwKTmfoLsTVIcFu0iq/ZqkAuOLzueH9dRZcUkaDzofBt63oY95Pzg
K0nsWkpmU+NbQjpbqhvUmFpoS4gO2ubDBJoFfyMy7115pxQ2gZJ3DJG9nEEbMPiHzW+5Ix7O4JxI
fYSEN5sHAiztRAXTAC44LoDQiuSy2cgsy2KiLcQOX1NI0WvH0o13nyF60t7B+EiSBGEjjwPAUtNd
4vs+evlENFz9fS5lJLQZJKPF31esxxKPtbqAIWfb+X4vFh89oigHDfCIv5+1h4RCdfBynK6s9rXr
B1GWvxkSIfCkYVwUQssGd1FNjVkvC7iUoT0zegteqRJXT1zTlQ/td3lH0WfcP6Uy5LoEwJvBY4XL
3VkZhFPMPABua55SHWyY44HM8eH8Pm1HxRUK53UlGF+bEuQUb00euZfvI/040IPu0ksIdWHMaMaY
kd/lXwS4mxFLJQZI0olqqh/aYzMaBDLjqHojpEO9PYM0gZzY4YkRO+Dpj3ifeZrWVpDsAK7OtGGq
S0kGQKIWXdx2kLR4rIJSE12hIsu4e6YnvWo0DVY0GKERcz9UD+eXTvT32b+vzChyutQd88dSSxUb
05e20eBmOQ/y1iv1IeSuFou7UZIADyRSxLzv7ds29qLr1jhVT3s0hsuH5a1RMd6NFxp4Rq/ClvHn
UlGKuB2FVz+Cu2LqxCSpOeBHsCfOt16QF0W9qRGFmV+G+hEDvOft3jx0K0TusMcyHROywEe0/GVK
75X4YRgFR060f9y5VqUiycEzzh6mVLuT5dQ2gqIQ7B87tue2jzvWNEHHncp8nZWH8fW3197kIT/1
xfy+XHzjzJL2lYGMFBs0erOVeUn5xZJE6n4iN+DpRHKpMLM5/39fzL1kp4OV0wAHzK9UsS2F3Tkb
YRFDHhbF/a8TA3SW3CFrZpXEhiSxsEieWXtk/6N0+sT+zhiJ65fZr7+JusY2nln+xOSOnKHX46C1
wDTuaujGg5vA6XIUuGz2uMN4Ts3cRsnuvMN/9MY/QbkjZkzZ2BYGQLPqvtefNF1UB9moU/yJwB2p
cIoTAy+pLJVitM7RTvPGHdMOqhzxgM6Gr/yJxp2uglpKlFYh+DlPIyp0WEXLoa+6be01lI7DayHN
3MeI8Scgd9ImatVtacI89VXfmz/hnq7k0cv2e+/iHfAo26Mv7JATbBrf1G8UdauFEYwcnV+aElXq
QEWI6ZE55AfmZzxRIeK/rKvBslNwZ5j8fQ21kzpSRkDKtyw77SI7csN9CgK60Jl+iEn1NgFRnUba
BcFsqFhz6zoYZJ7SqMSA5puQCmO8K75lb0OGim+8SLvz5+BjQgmh7Hc4jeu4ktO6Nrq4gC5S1NjR
MtsSjtpkgUbrVGiiPgCWAvwZnf8E47LjSqnCAvLAg4N5e0ZfsPjmjXLNuCEap7wTU7dvnsG1dVzq
E8/ZQMFAOmDcYHIlm0mPW06GsDIemr2wcVhkHpcBoT2KtIoOtGGXX6lOf1k6qZOhTibtQYCzL7+d
37oNSqM/l5ML1gtRW62qsJzNbkKrMsvQA7BYOponPfQuE7pGc8XPDGMOqQB66/Cv15UL2ZPZzJ0c
wlJlMC/qroC8K702Kro/b+HH798/DeSCtDJKKmkbGBjP11W0rzMF/cv3QXFoyGVSC+saIjguYluz
NY19CDj1dSjtGa305W1fOtGudgd0XEBEZNg3D286FJciplBmysejQUHLAuFngsv3z+y2bMY0N6J6
cKK4sPsZBA7xbTO9LLGgU2/ztqWyQdE8B007MG//CVQVQ2jMcjY4+mueQSac3UzzS/vCZnAae3mI
d5+6KtaQ3DZCIxykkAUg1dvJrb+kHjsX8z+NJ+3VC7y1ObMvei3fdtB3K7nlNOa6HqYSkJF1aZpe
Gp/qRBA5t3fsHYK7cSVizOY8ASJrj2TZxdpNFCt2b4hS2v8SxN6BuBsh1yw6Zm9AJwK6hcUPfDBx
22zSVxwy2cJ88EMIOluqqsuobHAhus/boK/qZnBMdIgoA3iVgxdjLD0jjQ5pHj2dP+Dbtq3guACt
ZURJyhJwY+SApc8P3CG08+fO03f5deuLOsO2Egh89P+2jovQEURTp5zBmeVVMfup5J63R/T3uYjc
M73UtMEppuQx6q9ySTCvLPr73OE1GqmrmxZ/Pywviuqpz27P//7t6LBaIO6okikzZBToBuiqsNYk
xcvuIqRy+PZcHBlS1MXDpDkCzM1rc4XJnVULfW1ZVWFTut2bCBome/qXFO8hxCl34U4SlXw2Y8MK
jzu4RgOF1GaCjRW6ANsM8yPR6ESJ6PFW6Nvcue3meixnGThv0xWhTy/yPXZuQBfi/6LpvW2WgdZG
FR230Ov9M7CXYWihxQvLmEtPZTu7sXUYBtFmbQY9hch4jJaZoBG3V/lASlVRYNOQGheJIp9om7pp
1+9m88t5t9h09RUSt0tSELdpWQFJGXS3qtsdqhiCCL65YnjslhUQoqE0wp0malaSVclYsXik4GCW
AnJdTk3ulFXS/ThvzfbBWmFxB6uTurDXWOSJTtmpOMhej5c/0IdA0WUG+fgApWH6z3nM7RV8N4/b
q7FLIy1gZzmRlz2UHPywEonUiSC4TZJpYiVpBqva4qI0TsPg/p0JnE9XchpXCHkIDctFslxronl4
we/nBacVa1Ykc2C/P3eX8Z+aCPLk7a+5923nBaZVKD7EUQMA+chSreUiqo6Do90ujuJmx6xGD+3+
/JKxXf1wgaOUAn9mNGCUc2olLspZYdE0wRdI6qlQolOWU6y95rqIZXRz9VZQnE+HtWXExQRNEFZ9
MxACvPwy+Va7vcsiXIc6I3GI4Bty88yiUGSBHwHqvjrnEX28NElTIkc3gkPXYYpxiW3TuD+/htuh
+x2F7zHN63AclwUobPRPdaBCh8qAiscUjLZefOqNga7QuJyrjKJwqt5sqqG5Q0GcGrF3jXDfeTRH
4a26FLa1bnrJCpLLu3JNHrtch4EY2NHePnWMp762y9Jh03/GfimgHqwQp39CLfUgWN1Nv1mBc1kY
zTJ10Wd8PY7HBgov8VEdbVBCMKoc6uSuEriZI66Db6YZK1T2q1b1g7YvItIQoDIK1OXQ7kvHcqRX
FCvsDuxN+ZPASoGnGtxBXEx5DJQReNHpl3ST5FR+YHjBjs0t566VuK0fCwLO5v2sQ6QETzqQLeeL
qe2Y1bI2W3h0VDrPsiTwlpal3ZvdnSQpIgs39/EdjC+m4u4MzKgCWPgICiJwNgY3HaR+mYCtvGP1
4kx1hc7DPPNDfFuBcoel19K2xUQ96wJcdsGx3VcdHooJCGbynXRQRN3PIhv5gxLHQ5wHJupBU+wV
aXEoS/qpOLoyiTsPhtXElZZiHUGZ86w9hz7BoHHyRC97N/Kr2+pS+FK16ZsrRO4s5AXoEaQaiNGp
/dkcChd7d4CIWW/r10xao7zr/Unw7SJwzbfSw+r8SU1VRCPzlla5H+tdMavOrCS29O/rhHg0WtnG
3UpSBd33PmFemeJzebAuciKLuA+Yk51zQhZeV7Yo9aItegInDMG7im/y8IjSDONxol5V28Lt2ozW
K5O4NAvqzMTIImYS+uHeavH57XIRPuCosdaMxi53eD7Fg+YiuG2309YVMnfdpmOlKVHJkB+17xE6
QfDGGO+nxpYe1GfFTXea8EVahMm/8ldKnBsqi2HL9XwsFBAHZbt8n2DS84HuI1/7gcqCIJRt+qah
4MVDhlIc2m7/3M8UtBpSmuOVP1heSazZenwao4s5+vcksPDNdxxe3Cwd5JqlnGjQLq9l/RQbAsfc
dJTV3+eCoxZZZdIU+Pttd1KHQ6KciPkStM9dKaqfiZC4uGh1Be6ZAScgKl7U/CpVn7r2W24dy+WL
4B7dvLdXNnHRsY0HOgUl9kZ/ZeMn1JeuJMd67V11lyAbE5I8bkb8FR4XG9sAhkkB1rD21NsosIdD
dpejIalGZ+9zdcVUm0SFkc1wvILkUgU1h95d8VZ1LV7y6T4trsdW4OFE4OImFxZBYl5HeokNG53+
LaWlT6UTnFrXtCOfaV/RQ/wZ/Svm8LqMJzccKzwY/HmwrFmV6zHC9Vl7oBxhEozpPvRyJzz1bnpD
vfRO+Nq87S/vkJyhelFYeE0HZMyCZewX1xJyrsZjyaXpx8LG7G1/ecdjJ2V1F9BlzsK8A15jpIeJ
LMdmENVBtr9HVsvIXQBxM+vU6oHxS/ixvoRC6+WEhiHFL59E3yPbR/vdIC4Yqn02WijtYt6zNV09
vDPHxg6Un8uyXyTBp4Bg7fjq49K2kEHsDVQAyGWVXard3fngIfr7XDxcULtFLRWmDCae+PLwepr/
vQjBHx6ucYEwX7KirjuYMJi+oR2lXpA2iUzgwl+jTY0S6fj77ZDa/eCTTlj32sxm3r1LYz9h5cEt
XaIxYavESHQlG3XE62BHjzryaSFh77Y5lgrRVx1tJm8PJiusudBaEk+43OVb6Q6ZJ8rbCUvgdTu8
gS6PgzEe77wPbAfXd0TOOqWW1JQUQIyjy4Rel9bBLAQZ/CaECb0fakEiUuabBNBR2o0VtHOhZeRH
PQaj53ujev2EGSsMzs9oVQSGAYYXRyf7qr6rOy+OP+NqKwjO1TRIh4xTqqInJvnaajcq+fdCAjgr
KwBuK8ox0yUFmkyOnpUOqIZvW63+cX6ZNv1rBcG2auVftISC35zAhlQzjmGXOEuZPJ6H2I7GJmTZ
WUUfj3tcVGmVeNGrEBjdjnXGtvh2YloFTKBt9EXkj9vp8AqN2/g+05IqKjRcoSjP7obDeJm4mDM6
yQdytI75zroRkQpuu/O7fZwfDKFGtYTAvjA+yrqP+f6hFwR+4RpyrjBahgQVK2BEig2NPYSBebSX
q8lhvRKjbAvlzURG8Y6BBvvaYEaBuxsceSB2q6EsEBE8ylSog+NjJgZx8iDq5RTBctkISagWtBZg
+wLNC8lzQK7MUETnsnljr1yES0EsyEowDRTMlCgvaexbKXEbbTcXlq2K9Py2X7RXWFwqIuXFMM0y
sBjvKT7N3PISvPVoqmGc69WDcN+2D/S7M3LZiFlPjaqzjk4MLpuX6VXqR7v4IfoGEfTYhv+Do0yk
eSayUeeaohYT7GyBhSNnvkb3IDfcRxg0tR46dIBkfuSJbijREef5Sgo6Z3qdAE/dNwdi1xM4DVRM
Pydfmah8otqBJ7yI2SH+8ITxvo88O5W00NZQNexjtzP32q7dB676T7/D+K4jX1iuIviMY9t0Do6L
KVQhZa+WgCtzo8gd/N/S2oHcSrE9hROR7SgKsuepbdorVct70ImQuPr3CkgKtByY6iAa+iyMm3OX
A2ktkk0xqtuj4aS57i/5vD9/OWyd9zUEdxQ7DUMFVsYgNNPuVDTPWrONnh/772C4U6hN8zhnMmCm
5qWLr9PsFa1Sf4nBnTytNKcqKoERqBgGTiOXsUYOoVCb7PySqbzGVo4Cr9UHwFH35rH3ZK/YgcDU
sR4Wh6IDIEttcZulCJO7wnsznlQ1BaaWFnZYnUid2kklYg7fmNllCc/v4KVzt1wGeYrGgvofag6T
O9yg3/HEere7h1bAHrVlzxqI/fsq7cnzqI5jFpWz7NqQPb31u/j7eZcTXdkf9MOaQmmmnkWpW/OI
uO8YV+adiT6kyoldEVO0IOzr3DlK5zKfepYfkOZYlVfD3yZxOneCTBJ1Cj5P2EcPK/FBVGOnH/qd
ssvAXiu6xUTbwx0lNStnSlq2dKCqQW9hah0k+iTYH8GS8UXLuFeDpWc+YKq7KbaZAGPopc4Awcvc
Y2Uu9cI4GIKBNIFlBneQlmia8PAD0GQ4YlzMjtGSJqS8FFnGpcBqPHSkDrB8mg56azQoR5bAjG3n
ttAVSUw8AOM/3AGSShkpL9xBPlb31DcP0SPrh1Ts5Bh8gn4PYcGCrLlhUgVisdxlmEzlFKQZvunN
5bUpr0IRTdDmpqz+Phd21HyM5crUMVFhHmb5OatvlvH2vLeJILj1Mmrah+BUxScvkS+KZbwMl/kU
WaMgbdhOxVamcFd2OkhypLXASQ54z8awrS15GA1R0Y7LRkN0w+5FT9si07jQ08RT24YWVq8M74vx
H7m9bTF7e3752M/+kA6tzOKizzCD1rSYgSHNd8qcOOGMcYJ6sQOrcs8jbSaXKvpAFMswURTm+8Ky
BWS8eY4TGh3Kx+il2iU7Cn4xiNA5kY8Zab/Y65YIlK0Rb98KlB+QmmKtShUwhDvgS2RNDUB1tdy2
nMbTv6OtAOR/He4NsdT91uatgbl4BBH6LK3Y13If3iZK5kTBaRaKCmwls2sQLh6lbWNBdAQgjKmZ
vE2ZmUyU2xdsncgYLk4EnTRIdQocI0KHDcVANvkWvEjOr6KffqHu8p1xOA+6jalbCE6aquC/fwbC
KTG0Tm/hmUV/HKv5mDVXGDEQWbYV0VX5HYXz/4jmuVzozLIO5QjWao9RQMwPtTbd68/Uw7z7QRLF
eBEodwvPNSRiwJKA4ex9ct9foc0G8sQZqjqBbe4qB6KdzifWksjqW68S+aBsrU952Bo0GqBq0A4X
WtHGTmmqPVrN8FD4d1BcnNQjVj/KAYXK4lg9xPQU6p94gVRX1nCegaFHMKUUyJlpcJsMiY1uvwzy
o5+x4/0TjXN5NRktbSQAiSnjX2mtq4iWT5pEBRFq081Xn4LMV1YJc1irag2hSTCMBYc2fox7P86e
/84U9hPWEFMTxdIMU6JGQ69av48m9Zu8hAK33vRqNMMZkCvVjA9a35Ki63ljorBnYIx8US4LUSq+
dVdh1vU3ABft4MGNlVAGEGMa2biLw2Mzmy6RBeslwuG2Hpyecwf1KLxIGH6jfLOg56Qlo1MYouEQ
ERC399NoNHnOKsrJUl/VS+ta0sMQKkdFjwXeLNobzgWCTC5KY4ZJGT21FFiCvd+s6q73hjv2QdEZ
RRiygj+a2vLMza7Th9iJ3j7MZHe5rAs7uiU3oklMkV1cKBiakI411NedOLBsoz/1lnDqZfuAvnsd
d0OAsCacpQYQTNRk9lob86Vf9IP0GJ6MPWuexXNt6Z4/sZvf6+vl5G6IaEq0AYTfeCTupOuqTHYh
LXZlAuJgGl4FTeMGquRBsvNL06iCVhuBU/Jfb3qZkyqqAG3M5VEblT1IYt0pnV9Uq384b6YIisuR
siWjk5mypQWRSFzfhvLTtOxJILiSRDBc3MiNpo8SDTC1lhwXI3UCatzJRXNj5ZMgaRFBcaGjV6bY
Ciightq4nbrxoh6Jg/Tbb1LRRStw/Q/UpEFVVaaBIz2Q7jXSzMe4EJX6Nj96Vm7It45qSazRboQ5
eHDrTuA8q/fmgbXlxjfLV+1rKhzRExw2g63v6qrqepPQkYWRcbmmpR+mp7EUbJHQKC5mhE3VjsYM
DMnXj8EjOg7d2p2O0AmwkbL4oqq2yCW4+GEmRG9UBmcul7l2l6TP83Csla/nj5LIG7iAUefzmOAb
FQEjgPxxd5rin+cBBDvDd4y1SioPHWby0M1ySNvClvvnLk4FX6MiEC4gFOqwJLQDCBkvlOYqllFq
GR//zhAuGkw0NOKeNYwtleZqZWAb+lMkfTkPIth0k4sDEKYO07jDdmBaOMeAsEZv5fGU14J6/+Zr
EfqrDdnSVdDL8wyTJY3jeuqQbbOOCcY7Bg2KnXpgF5MsnA/Y3J13MH5IZRqWCI/ISFeI+kVKrpPm
u2zuPrFuKwjOAca8k7WefagEQxIeLFI09jyqkWP2unU5tmr+7Tze9qPECpDzBhIM6LGbAai/NjH6
wqhvGLbl1aCOvWadfc1erzxRXY8d+Q+PEitQzjv0QurkhsA7lMS3yEM2X6gRmOylo5KOcHhRbrYZ
G1Zw7N9XQZUQgn5PA/s2HkdUNVIv/NH4xtvbB54Vb3shP4YIkDnSCrAHUzn9P9KubDluXFl+ESNI
cANfuXa39sWSPS8M2+Phvu/8+puQ7kzTEKdxxo7Qc6cAFLKKhaosg1nl3B179dA2ghWJDJHdvs3v
y1k1zaXFDDEKk8AYIHxjWDIqJI1JpOwnWgrnLNpUVeW0wlJIpQShQTxYo3vZBkUQnINQ5EztjBEQ
mXJU1Tst+XL590UkoXK+IevQsx2z+EehqZ/iQDICUUKzOnRZ7LSNdaV3xBkT3cOom0NiTDddnQqe
hXb5ENrTKG4gKiaecttYFVlOujLDiSWP4/QXLe56KGiqpn15qfuGcYbhtnKkmpQqE2Aa8jANXyrt
Op8FlLt/WmcIbjPbFYMhOwzzhALLbN2oabTaKCQbfokH/0aBGOHPFr5EZp1LCVDq4fOgPVElscPp
XlVFT6u7OkvaPwejyxzhdmORSEkP8YDyM3nIDBuN1u4o26Y3O0OL2ShQRjhIwkc1tkkfCfC8PI51
aWj2qblgebNpOUMXn1JDxcQO2ttFu6BhMDnIteXJkyaaqsHs7BIwx7yDmltj0wLYWI8SOvZKFBsa
9fO0XvVE8i4b436gudlbZkobmqqKPKaSidQOU09jL3uQRXFZ+15z7JkMy0GAt2+aUPRTINhNIODB
4eVhB8EEnOX7SyIE/VDL5NTfNDwnhndMsU1JBPdaBMkxMXoYqizXASnR72EvB1EZCRD2Mwt4nPp7
VRx1SOg3UTXMwoSSGubYQwk0xy7qt29C5AbGijL5CVSm6KLE3D4wm4GNbBbK61TOVjKdtF2o4fjo
pwnl25093EDzdIYqgPRiPjDdpR6Vz4UtmiW+ezk2uJzZlCttVZqzy4GKjYnic0v1LQk08CNUD6Xy
l5mLgqBddt4gcoaDsqZYkac3Q1X85GAe8v5Keow+mU76ouJ9pM08CEOrvbAYZ/+KbJA5+4mKcml1
Bb4PDUVhYDj5E0UJY+cPeCVenqRfeiXWNnicMZURmrjDCCtVx8ZtiN9JmKI5GgI3tO9xNzCcH9Lo
EM5ZC5jlVH3VMa8w9fNvCcaUDLEtuaJU9S6pbdB4l9QlmFLK8uF6/AmZQ3XqbGN4rtqbVvkVyYrN
/vGjD4owmSH9yixlbt1Uba6hNYzhHKOgAFhwBXi9YYkMEHRn+7d2gVq/rpjM3o7IwJIHkum23vwp
F71zmT13mey8iRrnkqJmheAwI2vL7D0lKY4WFQk2iyA4QtExVY2ODc5pUE/V+NQK7zH7Hz94N4RX
KItFjIUWsp8dAMmX0oxkMAd5oIHmpU+GG103n2Wf+vGJiAST91njjMbt2AxFOrIS7FgTQusjsg2z
cdrEcqZEcS+fzW5Yt1kXt3GZWpuJxBgxbR+SyLQlJYiFoZBoORztLoWmVZ0OkFwafKk/NUVhh7Ph
YfqGgB5ESBzd9gaEhnQMPnRIPV5lBCMCQUYKbQ5o+fp6eefe5LoumQRHsEZUd0NVY1Vl7tCAeA2u
lEPujWvDZhWWmV8d37od3FmQRt439rN18Eyb0G6uWChuTbdr+rBmolh//9N9YxUcyZr5ohqYPsFC
195tj/qhCvpD+k1zi+cxyPzJFqkxiJbE8axclkZPVwD23Wc8QNqNSLR7385NSi1doehL4QCsacgx
lRGpqbKlTmW+NM2NMQp01wQYfHq/6vo2slj6q6LurLbuHB2bIhOQqQiEIyJ0fiq0lACy1ClqzNwl
7G21FmQB9o/jn93iR5DBQ1CmEYXiB0gid1Vta70got5dBopoia5ZxID0+M98mqhZqmZM5lPRvg+5
N0zBrD1fvqDMSD/czw0EZ8SlLLXdzBplS/q1m2+o9TjWR3l4qPRHa5i8y2D74dYGjTOwZQ4jCx+W
rPAgDEpXuSoc+R4fQzZLdIWPomK23RM6w/HRgqWuSZ8xOGpAmdHS3XppgstLEhwRHykUYd/liQFL
0+DzjGsrullE3Uj70dxmGZyjM0orDweWwV/vir+YXGjkUTdRnckFdQa/1DfKqsP/3+o0ztvF06A1
pIHVjZ/T5/6oHMLr8dR61gMU2b3h8CtNNls4doibr9RoiPrWkLG6Vnkx9UCDVKfSCCo2RIbHt98u
xOgG0wKI+oSZfei+jfEhHB0nf/WILa53EeJxbq/Vu6jAhEIokrqjWz1qPxIUoKpB36CSm3VqzKKO
sp3Reijp35waxxVLPGVlu2KFJHjr6QnUyF6h+s2KA0NR6MV+7AJraBxrZBE0M97b92lmd3nnlflR
6WvMXX0iwvQxs7dLYBxpjIMVqSZbGZ72WeN75qFVsnOWu+nzdI1Exg+9FgRIohvHt+PSupnqPMLx
kbAvTtnSmHYaTYbTpLEctIYCLVsNM0doRP+Y5QmJ2SSubC2cbwyjXX/JCWioZ9EgNmfyY9CKhjl9
CYWf2XIXo6zBTO1QEREzo5CPe3wG4ewVjc55mEdIRkFo4mj660FzVUyOYRKv/4NG9z5pntE4W51N
jMkt1f/vs11dxU685IdxXG+L68VVUXa+ooDnz8tEvZ9OwZwJFGGjZBHCrz/zjDHIi1maAG1zFO63
15Vht8fsKvfpl8Ship1L3uwNf9aBaAjQv1zNMzLHcFkpjeVqATm/njzTh0bKdXFE7Is2OyF5s8jm
40GesdjWb9jUTMPGXPH9z1ZZH98m5t1k1Zv6eR2I6of2o/vNnnJmI6+TbPYFvF/thjdNjkY4dBTa
WWbTY4L3neJP4/N7V4Qo5SA8Tc6EjLBaI4X53XdhssybG2h1HfQb2W9tJOTQK+Mbj2AGvfQFhrTP
R+ct5sgvqseiwrstY9r22N4lpyKIAuvr6GmgWqt0yONlwP0o5ozH8Z/Rl2UyhzjSMbqtwpMxCCLy
f2G7fwD4p/WayM0crmgMX07R7OrQIUN4AZGPyMVw6YN8kH8pEXE2G75NnEYNSbQGO6iT60l7xcvC
b+0Y5QKm2CBpB2FQGEcmeZKFp0ZV1Gkq3DSOTlI5XOpMwRqq2EHFGWIy8za/yl9mjw01FanTC2yA
chQyF7FhdUz4KI61uzGPn6H6LfABIgiOOdSlX5ZxwabR8atWP6izc/lQ9kn/bGUcV4xzWeQ5+1wa
2txGboPmpWuhkOP3UDheGDs97ScmSDWbcmePc/KIp54fRBG9y4pWw5EAuvSQW2A1mnrqlxiXhKLW
4cvlpeybmK7gww8vVQqCu5+5vCjrUEpZKTOradR+pO6IxvAVef/1U3nzK51Z6OD/B4y7Mw2lCWnY
m3Zo4HlhmA6zYlyrGGUoWNQue25wuHuzZIT2MvumJQE5ITXt94fyKjwwoWuIaN2LZPJ2z2kDx12c
XMqplmQswT+7WfFooqN4ErzI7vuiDQZ3c+YmtFqlAYbylB7N7wpE5MzCTr/h+SK3x5MJsczlSnqm
ncDWGfF/8PUbXO5GoU0rD1uGa9YPzXrKU4oGtxt9Jm6U32TJ12wRZDz2X2s3iNztMjMlnYoEh5e9
oBIV9e8uPeLz/buGl0y0KuTOipm8osYd0RFyV61QpqivWoAOoeXVdedXVnUwFOExiiyT87O6SXDj
WNDfefJfLEzLHOVBugltlqaEEKfA7e7yra6j90NFro3yCpVzXYx5peP0pjbyVF3+StT64fJl29+5
fyB4XUrdUDGfIkLCv07/qCEkauVXs0jAQrAMfmBoqsWdNUObzDE7FMQ/dkKpONEiOGKqjcKUGhn7
RLrr0TDx4ukXvegqiVbBsRJa7BsjYTUwXf9oKI2tRj9+7yg4HhrisGunFdskKQZ8hvoYmQiX6/B4
GYZd+Y+UcD5xtpmb8H+MJytaasDo02dDjz1Zc+YBMyvlT5dxRIfCUU8eYRYQujrwWGEudtobmMhZ
29MoeqnYz6OcL8nbB8hmPSvGc5Vo4sS2Hca3vA3UgG9KeAuWMGxeRVHd/vZRjBxSDYViDO7P26c1
xRAab+W/E2Kg6zb6MmFGW9cRAXP/i2s/A3GcVup9NKrrG9cofn2vHNpX6cfiM5WLqre1x8unJYTj
qM2YiJxILPYyblafzcRis3GKI1OnllzRuPj9u/TP2vjPCaslc9MPACtN1danr2PSi7Zvn6rPEFxk
lEIXEx+52D4ptrMc44PZULgoqCx78mUfrsgXSY/uG/wZkWMhOicKGgKBSOltofpUT+1Z1Awo2jiO
hCSMU00K5oBSDH4Yj5nos2h3DaalEIXIGlX51u5qMeVCVzF0vqnva+0op5+MShAL7YYkGwiOF9Io
zJNpqFmXMhL8/ngYfNS1H0SnsXtPNzDcPa1pWcsp6pod+J7ErhqaOxlZMbCgW11iGu7l6yPaN+6y
FpK8ylKPRakWpP+mHqjxURlKAcyHONIguoE0n4oUlYVmeJ39Hxuyy+IuNpbQCN0Z0cZJRiWcct0X
EF1nUrO6bks6U268ij1hHoe/Tzwyd2xlNy6r3puhKy937x+z7UH5A/nqMnifriPiiA8NRjwid4KK
NPejVgJRzZ0RwkLqoxoUz6ojthX+9Hgk7vRmrUpamQDJMmtvybNDiGk3ivFfcxo8DEexZhvLsdYA
xigjdIJ97STnshXyV4sD4LWY2nUZCvRyhG7bB8uI4MH8kpjUJtn3qr+JqjJIVkHpGzuDbTDBI3Is
u0rpktYzllS1L+2CCSeRrTUPrfk1WhIBo/PUx0Nx9FpI+RDTFFB0dtvlTm5/ZSmmYhDTVCz5QzN3
HqI5tFbwvYJeVDfLMEwAkp5Fn9e2IePbpc+Plw/rQ3HA24I2gJzVqRLpm1kDYPkZpWXlEdUwruQY
kE5vIfEY2pU7HRbR8NoPfp5H5YxwVhJVKmQNt+puvK5O9F76RAFG7MSVjsJc8+6hndfIW6RSIgkm
9UDraoigJZ3NhpZLt+iIhdLKgxXMN2Kq2r3NG0zOJoeKpsOi6aE7yJkfEfkuIrOty6MvOD/2Ox9s
f4PDGWQWx00cyzg/DQWzp/fTWyI3O7LAU+TORBvJOf6IklIzK2xkLt/Hymn+z0kXzi54+aW20bKx
zgDQYxoJukyUA5THHjW7tFVHu/4fHgZEK+JcWYG55dbKDHHV89huNcVdpdjT2vRHPk4HlE64Y6e5
ppkFZVQHVtZfL0biGmbUobFLNDyHjxb41XPerVWtbM0snGVRImrrHbVI7ak7lKl32Wh2+XJjM5xP
G4qlSqeVLRp1pXZFlkBdVidXZqet0x9FKXjU3r8KFOKbhmGYUFz9OVygQ1OmDVLQrp4n3XNX5bS2
46Jav1sYMij6Etv1PpiQ/jcYO/BNbKJo5bw2LSaSdC1qkDsoN2Wd3WmNHcUvC/pzy9aFLvLl/RQt
kDOiZrbkvjKwQFN+0YY7iEjYqub+HgZnG3NkyXplyPCqyfWoB6Z2hSLnyxD/4gvOe8fZhTmYRLIS
7J1yZwSaU+P7K3O+h08ywrnUE0u/fPhqfjf4MyDnfHKpHZZOwsa1vo43RpRiRp7kkAb9FGweSR2I
vpuFiJzj0aZ0wQxkLLHxMEwzOpQ+E+buX991xNBcJnQ+uyErXhNUHRPY9A9qD804ZFFtIRxin7So
jr+RnOU+OkJQxyv8PBDV3n14xH3b0w0e5xBWM080miNC6SO3PBKM7G0PqHiQfZYdFAlh7tLnBoy/
2s2iL1kEMHlZ/MVAqbgZO79ilVRXQVjsbYFv3YQn1dO2oGCrp/Q6fpbsEkp2koNRGpDZvJNdchCd
2S4PnxH5/k25Ktq00S24OWjMZuhLfcgPvSHKUbOD+OC5KaUyWjYoxkZzt41oZqTlFGyPITI+m6JO
UlvHBBk2Bjh39D8vbyO7SpfQuKsWYgDLmDHPqpWJXUwPWYUuttdFv1OGT5n2K4y/WRp3y9LC0Mb8
Dax7HNW7VTmllWD7djn3H4gPjV91jMGG/YL1FF0fFNqXdrbuBynxLu8aO4N/37UPXV+ThezEEgPF
yNw8PYRzbbdFoCCV00ainu59btosibu5OuSr49KAQZCHwdN9BQ00UYBXVE/xMt9yO0EKRLSD3N2N
VWhK9BXgkC1wJBR6maMFRZLVv7yFwmVxHhmipKkxsqDRkl0jeGtNcrXhyIYJs7eY/2EezW5MbBFI
9qGLUv7Q30WrUY4zAspVwvJk1Z2Lqqf7KYKeRVM4ulrbDYWAVNg4yqx6SzMLTHPXaDbwnKtO57iX
JYoFm6nszHh2HybIEa+HrAnwoSqIC/YTFBs0jkbWIdZJlOJDI7x5kyLGPDg1sE7i/MSHR7U3z7JB
4igks+jYWxmQWhdT4Cq0QEYncmw+Y6IS3npRgPXUC784do10g8kxiRKn1IJ4dQgJ8EMo+QP1hdpw
Agi+0LsnTazREcuyetSsHKsomELBV/3+9+55Gbzo5hSN8qCojEfeRuKUvnEfonerQXXV//BRs78i
5OgsNLhYHxrywmFO57JukT0a7DRGXFX7VZAEYYyRDe1f74cluSL9jv3w0TrDche9t7pFD0PAYqI2
azRIrlgFZOYwWTCk8HsnuxN9kO6vFKL+eHqxMBCD+8rWtTbDLOJBcgsiH6WoOyR18SPr4qOAw3Z9
NRse8P84HDWbRWwuZd1LLusYZTqt9AsSW9Ce7QNL2PTL9umD09mAccSsZ0mZ0RhgY3XXzndWdBCs
hv3AJQDuoOo4gTxbCgD9bnZRLBpEja09R0fymQ1wxkSERURSIkR2jpuvsirV1KhliBlFYSwbHsB6
baWv7H2s8KdXoXKgyDA4Dg6nhVoYlye5nUeD7nGZnSLQPXrXPUf3urNcZa/TlSgYFmFyTNxlJE2h
Qiq5tH3MiqelQ5LJcC6fnQiD42ATNQayWmEjo/hm1gIdUXD/n9WM3on+bO0c6cqm2VEaYSFa7r1/
QtSvfWTrf/Tw2bmXizuyBfbBFwBoaAK1tAzLSjF6k4U+hYO6TJ+NMG8dcSPoLh9TWbcoFPNN7UPD
igQl6bafO2YeyS1a+X3kAv+Y3p418ULzevnMdolxi8Yd2qivpTG3QGvdwWu+Zof6LvZNVH15bJKp
/IwpmIKaDSEkd4RxtFS1JgESyhXl8RsmBLnZzVA6ms2eHWsnPYnqsvZYa7NIvoclyYtYz3UgyuRh
7G6NQjApT3RmfJWZ1ajrXFEAaEF6v7qZB8nn1/aNQJrezgUXbTdsRbGLBhkOVSEfytlnc6AoTx4l
VzqU1z1efgrH9OS71Vk99hgtmhqzd7G3cBxhGVCoVcoFd27K4ntD0t2yStx0FGr37920LQ5HUqZB
ZxPCUejs8NN7prXAenTk+9mxgrcWBZHn3DULhVDdQvZD+VDNXiEJXtbGzG4a6wgqApzZFTnODqs/
nQ7xjbDddt9QNpCce1NpMettsgCyjvyQrpWNmZhXGDCB5jfjNk4wnX7UXC1E8bA5Qehx9Iw5FaYt
9kIGuvkv2IFvXF4q4YVZabFwJmrBZg7NkB1+nzkEmxJ8cuxazwaMsx61zpouLwA2WLfr8JcqH2td
UKss3FbOctIsMaK+Ywt6WJwWlQxFIFVe7bH5CJgcLPywEa2JY03dLKIyroEno1FI85gySHYqv1kO
5iNTNOLJB3WyRZ14jBf50Gh7ahxvlvnakEiF7UjzPaQ0qvKgqJ+o+TUpHiUoPA4/LrsGdi4f4QyC
QN3EjBq+hY29TFmVCk5TIRVIryWrsvvl1MYvl2H+5ezOONyVwFA9aQwZd5KAzQDCfKiDgQFYbARz
5P/XRjkWPlA8Yf69KM7yMS2m7pMQYOH4h57YA3k1df/ygvZZBfMpFcikQyWdO6baSvUqUSfsW/iQ
LGZQoEzkMsL+yfyDwEckrZXTRNZB/wZUfjpp8WqIMM0SErZyJVjMvqGfobiPGE3rRk0LATWT63Z+
IfWX/Fe+k1hF+//v15t9bMjIXDA/fo2wX0rj9eNgN5kTRZP9e1vGXM8GpJ+nuosUrCMp/yLJvWxk
djzdjKL6193twjO4DEUxGQOPOPMaujk0aV1KbmXcx0vlFMN93NYC978Lgt9XLWJqbE7gz2tR0hyq
hB0KMNb6pq1PtX41SIKkwK6FbSC4O0kjc0q0JIeFSZ5GLbdRWpvIQS78ZtgPZTZI3I6tao83vhWL
ad3IxCtx7c8H5Vb6ASJlDGDd/1IwswFkS99YQlUuUFGLCmZuDRqAUxfBm69G5DcPifNITbWgaLkF
TCq5PUFqr3LK5nctgXND1dpHcilj8yq48e62TpyWvly+OLtvNnSzXxydzWVWLWPLyn1MzFzAXBM3
W/GlJTXXCgn9Sp0cpbDssID2fiJ963LRFGqBtX8Y4B1JWd3N2EgjLHxqrsfEmpy1EZV9iGA4olMz
0iVQDnkjunR91KMb1P9f3kp2Gh8c6nknCZeoUct+WuYMK+nwCFugKC1anttlsCtM1e6vJuFr264j
Qt+LqRP0iRG+QwwlPHla18DrfcWHakjQfusLTEed3p5x6GNzJQs+7fZp44zIrbBV+yEb5grZIemm
Nb+Y1n2bvmSxQFhIhMLx3zQXVag3zCJQijBlnjqX9gKtVNO/fF6i/eNIkBQSrfscZE7jP4mMjx+B
PfwL9523i+O+zjRyjQAGD75hkGH2R+Z0vv4w4fm1DkJneviF9WCANlUVzMr4ULq6zBGJx6rGehZv
NZ+X9uny7+9eoc3vs3PbMOskJYqeRvj92jzU/VUq3xDRFdo9kg0Ex6qo9zZJ1QFCLlySP1pEsIT9
I9kAcIza6XNvQZQbbHfXshHj7KGLPM26zd7E5YN5Lz9e3rTdFbFhuAr+FPjSnzdtDadooIuCFVm3
SvokFOPd/X0DA6IsWcEAFr7ApZoLSiWD4KOh8MPibqDPv/D/b36f4W8OvQgVrVkaDdEuPWrIYYrE
hHeNavP73B0Z17ksU8gkuEsRNNOxMg+6KOfMtvgDLxu4FppF3xSYf16CXjWjrLcGjuBkIr2HMuEA
s+SFA3h2aWsDw5GjvOTojooBs7aNnWtOQUuvRbgTiz6Gmav6sB6T5YUgH6aqfFFCR0P47AQmRQIa
qG4V1CmG/FBbBas0QgWn3QM6o/EFCctc0sokQEteqpd3VZBYfpvBHR9k1Ew2fuKLaq13t3KDyTnr
YtWNvNSBibZ5t5ChNN54SnrsE4E/2/823QBxZ7bUxqhHKayvO5HT++IUFFlreFsR93yIdpLza22z
9BhkjFUNamD2fxb6Xd4JXOd+NLdZEHddK9B/UyrAyPHyBmmD+ZUcJw2iDcziRbUqwu3jLm+qmdKQ
MXL7eyzi2NuSMzvNsTxNV6rA8EVWwfkf2sldSpndy42PSbDN8IwBf5rs/QLhbXaQc0ESJrBEiQWU
uP4y5pGtpCKjY+d84f6qnA8yG5mOwwwE7Y/lFOKBNPbLKz1DSRF708uFXcu7LmKzIs4Fma2y9sUK
PMOESPGVXAmMTmDXfPY9SyrofEe4REPyOv0RmZ/0H5ePRGRnfPo9TaPYyhkC0mAeQRvToMPKMPEV
jKd8+a+qeG85pPN+8SqTa6+rstZjv0xyvaj3mmj8qsCO+cSbVUUK7Au/P9Cn3IBcWeF0MRroBNdF
dCwcFVh6qxjlIiMcjIbnjkj3mGH117osv3s47P/YRAhxM6hGVTNz1ozreDX8AhmRZrHsZhl9QyJO
l0f3UVOeoKAIkYncRizzm1dK46ghyYq117BG14rt9TtrdZsPod98ZsH2m/6X85sWybHEonQ5XVGy
6i4LlC1whaE70H2Z0ceeHuKTSNlCZDEcY4R91q5RBbRkpYZtpY9FU74sKzm08n+dZ8kbP0cWfR2X
Q2zCapb1SGjmYICMVNmXd49tzgUC5JWjULfZDwk7raX9LmEuk545lXSM5c86Fen2Cy6BzkUSeWe2
Kr794Q+7o16dNP27ogi+KQT0qnMxRCQbqAVkh9N1qteEtSdV/1VKjDsUfgRsr/SarieAmGcMWxkz
m0jmQ1yibLlPPa0QzWLaf8E9M6DOUYeCpEI5zsAbfVakkXhy6pJj761fWcQXolXeFqXtdiu86AaT
o5Esy6uxa4E5OYvDpqTkfvtNWjHiQw+Ga0z2DqrUKb9ftsTdT4MNKMcbUalmVsIcixawZ9YkeH+H
F6XARQ6Mn5OZJIsctgU4ckSq5s3hV1ALnFx6JR0V1c6E0k+y4IpxjIFvD31NVFzj9x5T5FyD5ijb
tTMcLu+g6IJxfBFXmC0/jFhZVCueVTWHMT4ZqqCmVxTW8l1UVGmXMYEAIl6OVb901yu0cUDrAt/s
baDqAnIXLMngOIOO2ppXMZZU9l49P+qNnZaCN1ORQRgcaciSXKkIzPDZfkifWdGJfqsEgyu7bJKD
sJGU/doFwjXUn120VUqkoywCHLF9hVcx3cP82+TXt5VbBmXv/pZN8J1Ug6nES1LjVi0qtbvVhg4g
BsQKQP6FpCD2B3EQDRkvzgVHC2un6JCZWE7pvXoYr3rTxsPiE+Yq2bJt3de9awmMfT99ZJ4xuWs1
NpG1ljEwR187xV+yEwpSCxsTOG6YJVqqLZpCtO/5z4Dc9TLVok+zRUVgo0dXdQlhgnK8movXuclF
+8mM4KOR/A1l8uNM2taalFUC1Ph5hMCZcqBueMiu2SVjJeD/VXTo3aed4bhbtsYYVWayIKCRA5LZ
lfI0igbaCI7LlLlbFtVGlgwEGOEn5ftK7BiurHAM18rs2WFK6MKaYeYZL20id9OiqZgnOYOBVPMh
kU6qiDj2uem8awx/E2xXSdYaDYsElOZGboK5v4rz18u3V7QEzhH342R2TQ07mFZbJccle7j8+/9C
5uc1cE6XtGbe6C0AFv2tC4oezU+GbZ56J/ZEKQrRYjiSMFCk38gsfWlkJzW8JqK+NdHvc4Sg6i3p
5xK/n5hXsX4VCQch7lP3ebM4AljCctTMEAcuHerrd1WSBRERa4qLhAmd3dVghgv0uqlCUZv4s3Xp
6PEmFsaIu+2kuwMbFSNFnuD0d2kGGiHIheuo1eDLpuVeRs371OPrujmwlu/GKZzpy3Jfxk5zzT7o
RWmj3SuzAeRIoMqyZZitDuaWXYXzfaMdpvlRsKjdcGuDwW0cJkZkM8JX5ouYpMd8gKrwKT+Vjiiw
Y/b0gV82QOwEN/dfJQkdIwUldJCiCO0Zr+haAzXPjnxaQoIxfFBvyITzp0RHxjHCRFvoPqEmAXV0
7zOSKie7yZwciqmVH93FweXdFB0Yxw+mVRIMccNm1lF5rFrtjipFsKa64NB2XetmKzlqsKq6UNIM
WzkuvaMgjizQ2odoyBRY/P6lOhs8RxGmUrWSxerPtfXYmS99/yvpt806OIbokyWXB4Lfp9PyvdfT
KylsqZ/Kkygzun8uVIMqKOqrEHH9bHtmRDRDZ+WbQ/ui4vVMI9+EnYkCDL4hRu/rKmlMYGAC+jgj
LPiii0rMRRBc4DEkA940ZEBE1Zp6aY26NyNuiaO1jcCT7oeo9J8d46cflEsxVIMGKOXuXVG9cgbJ
niObQtwYpdBBpXiiXNH+p8UGlOOisbbyOi1B4qjc8NnH+yTZ31lrZ+ann0S50v1LdF4hx0ctQdNB
j5m27koDCMTZxjrbsXG/CqsI9znoDMROdUN8eOSM+yoHUOW11+pTeyx9K8I3YHXdvqyIvUWf7Pu3
9ozHkRB6ZuduJjg6aUTeI4sfUyn+dpnnhCfFMVBeTotaR1hT540ukzIaD/R6dlhdVB6I4u39sGtj
FxwPLZKimdATBg/VbylLepxlB4qBeHOghS16whMujmMLMslrixlRrDrlvY9DvZ0dSE2jWc8SfuEK
7jQvp6ZYFBr0MnaSYEKm3JVeaHw3J1nAtLs2YSmUImxRVZTN/myDedwbUqavOK8enSEmmodW0afz
PmVsMLhTItoYzckADBniVuFia/haLw+S6ZS2gilvsZc2tiJ4KRCCcmeF76TaTCGgj/TK4hlO6rev
U4rLxcTtU3t5ba6UPwW2L9hL/tFIg9ca6AjI1teC4ivxrN6uAvkLGgVZ5w3kXcqACDz+/hU4by7/
jtRa8aDp0CkDNcqO7nd2cqqvCgxXyp5EHx5CLPKzsSxRMamDDCyWc+nvmLJR90UPWJ4g6hzBbrIf
+xAWbhbGcX6hFkXUDwDTTCjaqxBDy4IhtWnvLL7hL4e5FCDuXrgNIDveDR1LYROpYYjjw8TdaT5N
naePx8uL2g11UcdNoEfFBKk4xlfGIYoM9hAb0teoOEj9p0VzY122xx85/esy1v5yzlgc2xs5SY2J
fVbLKLbObvrEsWT/MsQ+IW7Ww7GHmhlTBqUWFDUAAy9UEaadhHgdcwnkRuQroQHueswNHsckmkLz
qWTPzO8aD7lf93b6yhLcYxB76v0iuF3s//9og+c95EikQ8loIpnAa9POHfVH0ndOXFbOmJ/m/svl
zRScF18hP+ckQjodWCqk/yDyIHlZ8nwZYv9BAl16Ov4UiN9xd0qP86yfa9bKc0qPrHE0/BLd1IfO
n534MAYY5HIjKhYTYnLXqsdgsXXQgFmEnjXYGJ+yeKUbIWmFYeedT8ITkyONPVGGeH8/z2vl7hq1
rLSGDDL8Z/iqJ3dtd51HT7+wn7jFhoqELYZ+8X0TdJj1SU1QgRvHTBqpViA5kmYHq5E9jOWBXF/j
jrnhzBjrqK+DLaPBR1eSu2ioDbswXmRTVGzIDJI3WEtGmSyUoQi8OXchlxbCfWjiZm8k4zE6RcHi
s7di0efsbhZyi8NdRDrPNJomtvC3BlM2V8lEIejgvo85EkZeexd/i8ddxF5WY8wcAV7vV5Agh5Qy
JANd69Pq1LeYuzC43UFwtAJEPvxCeDz0q5GyQlfrCdX2aKEdJjtB7pi1SpnHVXD9d7l0s0S+9Hkw
lFoxWVfBekcLr8XT3XhI/5ogjekbhzIwPMEC96KVLR7nzFek+aS1BJ5xIw02PbEz1G81aEVZePJH
Mu4k+v7Yu5FbRI59KDL/Q8e2dIA+VfhcW7d9+HJ5VSIIjmwGCbXJSwOIVgptrSVBlj0aUiPaO5Fx
sH9jEyqkZWvKaoO9Cw20IM8uNEk+0fs1KGJv9XqEeSKhLeasL9xryjlzzJojDfSGkBBpTbuXrnoU
2CiJY5QCEZtdLdrtGXEEUuhjrTUjumh0DPVhI5pS18Dr9WTjJYoFz2x80bRCo0H4wibiFMpxSpyn
8wrJPhbJju57K63kWSiKqo6VXwaFoF9IeOE4TpFqVUGfJ5Zau+t3PMH69Nh96b3Fzb3/QTRzL5zd
bKzF0q0bk1mkFEPEEFC8xc7W1Xowntfb5MiGRNSBJBoiLrjcFpcQKuURhYWYguMWw+O4HKJQEPmx
s7hgjxZHHklariTScM/K5XZtemeEMcYkGLQ7kkGhJAsuX2vRWfEl4Ulb0bZh62H+hhW1GsfwwHrH
mZyBKHIQOFGLIxFzVdpKVgGWHlUfOTsUGkgBAecLFiVgEYtjEWXQy6WaGFmBRFhLc/PD8jTIxKpO
d7ccRFm0XZtQiC4TQzNUKDX8bIFkNIxZMUNIOarqcTHXgyScMLy7cxsIjqYoXqXKOAQECdjOQdoL
O1f4/0fadTTXrTPLX8QqBpAgt0wnKMuSJXvDksNlzpm//jXkZx8K4j34rlxeeKEq9hlgMAAGM90f
G7kVDhel6hnsa0jF4KUaErysygVkmF7vgzMPR8nYFR0/RCPHRSbLatFsDA13t9B00Icq/jI/fMQX
VhZxwSg1q0YD9Sxuazu8wjv5sdzNOEx6/XcWIUDyLJL+Y7P9bgWfAPmCtSA05MTIMYQ4bETTpRq5
qio4Q20GiRUEF4TKxSiGyoQ39NX3ejqEZbbTX7QGOUHlio6CECEC4yJSmDaBakYYwKLBMY3K9hg9
FvLBAufrnPu9iJ6Dedi54ePPMlojKWkMuIWmtgSGprTzSrJrq4eWCCzb3hhX48jFo7xX46iHrDG2
DmOHXkYvcKsL0I/4Ejgmop/6h+KSgr4bE3RvqvL6e1ZbVZzXS7aM8a+NWImRr5v28iG/BKM/qq3S
G9G1ftsVT3icfbjHqGTOEAdp65XJ97g95OrL+fUlguBiX2YpIJBeYFLZZnaiPhLtRyhqcRdhcMGv
roZU1gaYIffdY9kXtlQUqY1bknvelu3NcDU/XPRTInRd9D2MkfaLXwW2htt0uGtbFN+xy94gakTf
vMJbK0Au/qXh3KJ1HJaxnojiS+u0tW0csgtoXEEcGLeh0VapbTrn7RSNJxcSS3OoChTu4gbW+hHa
zCK7kAVnwO2g8cfz+EZdJE6HpgthWIEyjexbjFGkXpLtg/w6SgQZaebF7yPGCYuLhvXQTaZGMWsZ
2auzDyrF88Mlcgu+VzfUdfDizgAIoVCL+m0kTB3zUnktFxf3MwlmR+UCYERDqOBOQGsCn8ooEt51
ImaCzXzzyu9ULjA0PRnUiPld58oOMJyAZYzYC/0s7MQR2cP+vgp6FH3AdT8DK8RbEi0UGzoVSNkP
9vlZ2t43Tl7ABQmplLpOgnq8a9LrPLyRpwR8fr1d5YtdGqJAvnnnOK1blQsUHWuDDyfY1M9IoSM9
e1QfSIcbleIUuOMYIjUt0RhycaJUSRNGI4wrDWRL+gyEvyEu+yIVJdFK4gKDlQ8zytEAI6dPKjal
WBBgBd/n2wPVMTSjIYRrx+XnePiizoKoI1qpGhcKJiXRDFOHAeMdnO03T7cyuIMnHcXvvoJp0bij
UUtkdCQQBhdNyqFJje8WTcNPCdS1Bd79L0eVP+7NV1uBCVHRsgRDN/jSDSvtQg3wghsNU6/M3Xmf
jIJNYnM9qQYr0yAKejY5F5fVJFIGtulmdFf3XxTrrhg7O8IZCf1H55fu5jCuoDjvtqx8UilLjfTz
TW02dtH6qfXlPMa2a6xAON/GgRxdOCbsaWcnexh3055AYA0yCg7jsbYeyv15wE1fP+HxO6BCQO4r
s/Gb6+sGFDZmXgtmaNsnVhCctxdRpJhdBMqA/B9qs1KyyC8Tt/cZcerw03IXwUYrmCd+H0ytRe/r
EibFEI3TrmGUJUqeikaN2/ykTNbJEsOkML6azMLuU13gbNtnrtWosZ+w3o9SOYLMNryt80ePpcNA
mGf+yNDUzyg+70KfCur3RTaxYV0BDouaTx3TSIraq97cpcbu7zyN2/nGugoUheW3g+C2jS8V8rcj
xoWCadD0bCgxKdGhRmroGY/hGLNwFx5GP4UIiY/KqEfR+hE5GxcUIJ7bWyjqwj0we6S4W8hg0icC
0g0RBhcTSFYalcaSv1HnTZGvp0dDPZyfHPYz3x1OT97Gb3lhtbRalMPbCv17FP6g1o2sXCjJ4ubp
Zf3f5R1Zoby1guNCAkU7WTaxqWqP7Ws6Lxhtem88dJ7qg2nbcEQcaoJtgt8CTbLkS8Qe6sYBvSLt
6OCVzFPl8XGg8zGNB0FVjSjm8fsgaXpqFoxKafDza82td9W3hZXI0R1KFy7kwBHR2GyvXsswVR2k
yjqv8YfWtiRNTRC/FMptWd4boahdSQTALd+uSuS8DV7z1zPO4q0DqZnuiTpSY6P+wwG55i78dt4p
/2UzPBnFrehBquekloAZXLHaFkYrK71oGEJUtt5+KD2K2r7fI8itZKoHBcqrMIJSdUfylzT8UHw9
fZ9bxalsIY0zg2hoTjV77I5NIYkiINt23q/iPxD8G0OZJcGUdoz95yqtX4mhJW+u7AxyLHjen+xx
L3pEEXgF/86ALtRZLiMYVYYVOhFw8Yw7T+AFIgz17caUa0kVpIygLrtkL21QDv/WgG6RNcubqANS
vggJhrcD7mkcue3dyrKpDg0gjk64IOXBZMAYyTb19BlvYJqXR+gZFdXBi+xkf19twNMc4klqAGrV
Hopk36j+Xw4kM3sFEA+tEWaMRi47sGbUGjuVrX6RD/FBP0KdDk3etUgd8bVq5ZxLcmFDaiYKDjEY
pduDyy4E5MCK0+a9sCSBPaCdQ+KCRVSlUz0sCBbyK+tJt48PLdpDweYiODJvpyU0TUE7iWlpKEd6
O459ERId4u/QftmFe/2C9cmPWGDZEZfdDy3pFRbnFDHVkYgNgaXdWDfxPkWJ1WDHTjrY7EKFJyrn
I06yAuScxDCWWYtMiPUgww0CpmpXQZqxM5affdTdVJL2PQpkr88WZw6Xz4VCHtUg9DI1h0pBKDB+
81Cy+imc71hJUCngncfbTiIdiqK9LBLJsLtmcUqt2JFKueq16vN5+zcX4QqT86Ki0seEsmcRRfIb
cih7QTRjv/mdl66+z+0yPa5CCXpdoLMDDn2U/+gt9JLTq9kQXsVFlnD7TTnVMU0jIOmfFp98VmxW
nEfs6nN9aOzcDYXPpptR82Qa39BcDZAYpjJbFuW13l6H2qVpCTInm8e4FQR3bswjTe2aAB6hLK2/
INHdGSgkI/3lXN3UveKf9wWRQfzGkzUBsVqgLeoPI/yh94+ZdH8eQjBJfBezXuSNbDQYs0r2U+hl
o4lQsKAFDsc3LoPFZKqyjrnB8NS3qICGhGyAvqok+OfvTOECh1lRvVosmNL22YNJhnsNeejzEKIJ
YbauNjCaNlFZEEzI0O777H5YPD0S0a6IXIwLAE0nT6BQwHg17oRr93CjuKi9z6H71qEpOrZ2TNOj
SrF+RLGeLcgzocHgQoOaoUmJVhhAqTmapoN2ejCwPsWJDH0lGwUJdhuL2uC23c/QdfDYaKqmcutp
jHvZzAiMDbXdGN7TQODe2xH89H1uBRlNBiqyAQ/nRuMbwb013Sa120BPuK1vWuXlvHdse/oJjNuW
iwLElLIOY0ow1VnLi6H9qBa7qwU3oW0nPMGwMV054VwqzZg1sInIxz52xvxGE6UyRBDcUprk1JRV
FhVy4uv6nga3uujNdftupZ3M4NbS3OapDqlbKFp81p5VT9lLaH7Uo1flqdgXHStEFnGrqijHeMhb
oOUow1W9LrilIhXWfzmWnSzi1o+hlapiTpiYXrcZn35wQLhjpejTTvz8JfJsbne1YhBjqhUM6sM7
uT4keP804svKQvPdXRZqHwp8FggxwfMpGzzj5owHgyY2oNnYKNYRkqiGJB/VSfR8sx0N/qDw18cY
lIQDaLTZ2WdAGUXuDYOI/VkEwQUcJIUmC0ogiHHojQmUC10uBEO1HUVPRnAhZ5TLMDY7IMz9oyJl
9lBrdjUFdmg9RvH1pBJ7Ckr3fOQRWcVHHlRczWECzBB1O9pTE4lk0reXz8ko9gNWMQeluqD0mbHx
JUiYLbuMPOuik8hmwxRuM799jK9GWygKGLQes6/Zi6/FtuFkLjoRnmp39jXPBAsi/nJ+3ERmcTGo
G0GLm8+ANBZPme/NYVd/KHe6sooLPG1q9jRuAWFVV/O8Kxo/yXZ/ZwUXd4Kq1McZEogQTbuq0rvM
uKA4yZ3HYD/z/dngNDlcuJF0o6A5U6Etii+z4S96haom1kxx2YfCp4fz7vyONYWMqLa0QhgUPBp3
3YHuEz9HV6V+V7zMbuKJL53n/QDKMW/d24iNylheD9rE61W815Q7y7o/P4Iio7i4YNJJqcwcIpZl
ucuSQxn7578vsoGLAVOm9GoqY4Yi5ZYYhaPSYwJGz/Mg23llohGUcIJ8GfrHb0eqQl2nheJHHLK9
X43Q3b7aU7BGGWhKsFxR/5MQj/PtqitDMs04ibDKnwVCfUwqmHqZXR+gZSYULtucJEPGP9WUZZPn
P4qyPh6SETQJZnTVj0dafsQJoBuNk6AOKQqDTeIqjhq4LkraBF6BujF20pRdQKxScN/a3H9WEFxM
C5oiHYwaEGkT+73k1XHi5KOXxId62M3GZRCL3hq2B+1kFOcTsmRJMjUwaEt7/NUoiTcotOQfkwWF
How4SnzX3z4+rszkHGMuLNJWTJSmP0a38b7eSc6yix/+t6TU5mFrBcZFvzoxAjlhdBCzIiuuaqLO
N8gUh+R5uTeDtLsnhXKJ05jo7iwYWZ65AaS5EEAIgdtC6h7sphcjqjzPr+jNsHEyjVcyLcoljAcF
45jmsR1PkHqjdilS0GU+9273MMDxZbLGU4N/jSqXaOiatMLpu0t2Kci9St2Jp8auWsHdSNn2/hMS
G9HVAlMHVSGNwnL1vdN7YwxBNNAsftGuCUpADD86sjSHzV7+ZZwnhkQQH7dH8wTPrW8TjKL1MOA5
wkpLu4VcBZ1vqFYLUP7F+U8w3BqXIpJGkwWY8VgcmNQ4CKLv84Pspn7oiiqNRTZxyxtqrFEYsHej
KvBJ9HlSj1IqShaKHIRbzYFRwJ/yVwd5iYiBeoZvMeRKajMWREeRMdxKbgajkYMIQFN0bwz7PLmU
K0Ed5Pai/TM5hGu0IVL8/87eJe1TG8/XaiVKmwiGi++5j2KI8NUjpiTu8kslAGeHTm1q5Z8gsOae
jw8iX+OZm6e5G3LCsNrGZj0VkdvsK8+w9eP/pHWsng8VPJFzmY/lpGtYwJ07evN1cGiQ90JdMVQu
5z19EBjHDnZnAhPhwkU20KoYmd9Bk+45hnKF5UCYhzEKyHulEixbge/x/S/yHEMfzgJYDKXC+LpW
IKW2FxjETnnnDOIig9JUBq3ZI3KGC9Qr/6re+8nTjGKnxJYvVEXIBrd9RDsFd8LFhzHXJGsJ4CCN
u/isO4Dl+ZVrtMQemJqyiB1HNIpcqCBk0NWiARyoeqn8MH3tRCd1EQIXI7QurKooA4KkelF3q6Q7
sUiCYJ747heZDmYxT/CFCg1Ewa7f4Q76A43wcHSca68MUVZZsKx4zmZJntVeJvALFeKLdJ/5w378
0vsE1S70C7kXeKEIjf19tQuHdYOYx7bB1pshr82ub/OX9MBWVXvxoRKAk//xr6GtVUHTK4Zp2kwO
Q6A7nSF6RRbEW50LE/WsdYElY7bStnLD8FPTXgc4vpiirUO0lnTmmquBCwo8x5UDgEqwF80ockHJ
OaS1ic2asFB/JSjs2u62heYJcoWyYsj8xXfRsiAe6hohKfdQVQNdU/mKUSYlDer82oPZQ5eTESeJ
SF9ZTHgXpla4nINAjZFMuglcuUB7jxw6XYBCkePUPxrVZJ/3xs3JW2GxpbgaUy2MwH5HgNWMnyJI
dtDUGTo/1EQs79sVkysgzkukRU0G3QJQZdnxtXzHKt4ZRY2+2OTTMNvtgTWLCvewzcW2guV8RkkG
OaUVYHXF/k2cnzpjBkVexm0k6kXcjI4rOG6HMUdsz5UGFx2r4HmEVEjRVU95VnnnZ217KaxwuG1F
nmmcVCrMKiF2fSBH8rqvqJ2DFl+/9PsLUVnF+0seI89UDCi/WdRQeCYqlPi0UOKjljvWn3H+HLoY
6a3vkXaf6H4i0gh9f095C8btYkqmdcooQSWSlXAUfrcfEYvFlfcim7itbAnaUe5CZtPUfV/i9KUY
DTeKZVsmP1St99Tl8/lpe+8db+ziD78a6odCTYVdpTbYiXaZhMRZKkEl20bYeovC5etUUpfosrQw
elcFaGRYme0ueOh9A3Uwps0K1U1PFcRKwYzx5+AkqidtQB8umrKZxFkKWvv/ZcZEA8hFq1CeITdX
GpZL00tJfgnniy74cX6OWBx6G3zfjh4XpyB70atZgtGbksdC25eLoEhCZAL7+yrg1nRAmVcFE8z+
sQL3uv5sEfe8CRu3krc2cFFooKSKA+YByk35mXGHdPsaEc9h25XlWg8CuPfHNQZnIjQQoqsmn7fr
6WhaxqJbr2lPRHU/fAQPBuOjYKVkumaLSk835wgMXYZMIFyj8hmTWG8LQ03hbXKTOXr0JInceTMy
rAA4J5iiOoeMHgAklAQbvopUsa7s1PESetl2LxIbeL8HY/wsVacGiq4Vwl9Y4dFDLDGvNtJ9p3sm
ckCy7hEQ4p2fqE3XW+Fw54qM9GUSBZgnCvEx04uqz5W0/zsIboGWemrUOkjU3KK+qnx5uo4q/+8Q
uKmhSj8VjQoj+jZ2FGzl0IsNdVHW9v2x4e2UcKs0qkISB2xKgitWYIoXDxRnZdeJ3Tji0pJNd17N
C7dcsza3UmrBJHPI8Rp6o7V/OWbcaWFKGzUvI1ijKKq9oMlH0m21OpyfGJEV3Katzr+n3mhup+WQ
Bw/nv79x5mFzAt14U5UtU+HZs8YACn1LhWH6xTKi7U2kP2r3F6tVdSWqwdi25wTH2dNW0VjN0H13
izK9KKvxYVYbV2DStpudMLgTiD5ZUzTJwDCuFv+XAkL+zBIsqR94omaY99eKN+PHc2bp1tAOrcUM
yp1k+BQqhzRqUYrjGNVOYNfmjnCaKp4tK8kSZHp1guPAKwFZ5lv31JMPvSvtQEbpyqJa1O3I9mcc
TS6ylSmVswxapa4UmbY8euUEgadccMYROaDJBTdjbI2xYAMoXczO5Fa+8k3ywCT/HNiqHd/g4PiX
w8hcdHVW6BOtXyIVgIP/i+TdBI9b5eXIFUTH/ELkIFujaMgqGHsVE7VHfApuUMc2KfH256rT4xBc
tNnX+L+Lu5r6GoILdVreJJkkKabbWu10yAwa+CYJ7gTjtrV08Uqp4dquU2Lxbaea2rdFRAkM2c2R
w5ibSwd8dC8tlFLtaC/vcWp4OI/Jfjh/bFxDctECYlIg66g00y2WPrPD2nLaJPxeZ7iLDYbIL9jH
zoFxYUOuCgPUibAvgIYjUlbsJp09mXeg+fRzkPeGB/OmJE6J01f/kaW2MpRvSdUKpST9DOx0aT7R
YPmkoWRVq0SSSButCcxT/swhX/xY9708kxw4yZRcS0XmQwZ8R2jhSEOyK7POqSQLbcStbeWBICwL
3IdvUY3k0JrTUTdZIStKuZT/zrT31jQujmRLhhbYHqbN6RFvfk6Ad+D2n/P+uL2WT8PHbFyFjkKZ
9QBs2FgCQ+zLUWdPtebHgegBRATD/r6CUZLAwJEPbk+Ng0YcUl5JhnPeEoGzq1zISPuIaKYGiDZH
qtkfWsXOJzCJP0DxyQmz5/No23NvUeQ6NAV3ce7yHIzVEkwdApRC0kMULl4p4r7ejhQnBG6vChdT
qWV5gT31dylwVBOFnfORlN55QzYKLpmXnXA4L4MQDYosEpkFQcY3wki9S1AE/S/1BttecILinI0E
SZiCrQUxoUPtixHvMtCV51LoCkxiQ/M+7p1wOG+LVBSQxg0mJ3hk6gZM9qTYGzeTl7uxL+KZExnF
+V2ZFpREJYwax9xWu9Ius6/D8HDeJJEzcCdzXVmmcbAAEiWXrKMneiirm9YQbIgiFG5zCnNrjMcA
KHWX2UoB4dDypW1HW45EQpuvW+u7KcLSsVRFhmIHn6NHNEgljUFpnwafvXiZxC5uyityCA/1Aans
3WLYKVjgRAytm9O1Auami4RhWmoV3J2iuIBkhz7/Uo3352drowoTa2oFwk9XHrdxxaJD7Ulo2blX
XPYEAUrFzKZ3k1eCKFmUUd4MSCtIbu7I2MdKMsOukjykxreGPP2lTdxhwpIKEB6PAAgzOzuQf9DD
icrS1MEwGjf6UQVTuCiZLLCJ70Vq8w6lpSkgzeGyWm5UEc+yyAt5QcUpklGTrQBAvSNH1esfQQpu
a7sSqVDqQTyP6V1cRaktujNuOqEma0gdUdQB8pXguty2Q2eN8A/yXMd7OYegt3d+vgQQfBl40OfK
Qg1A9P19ijLtNnUMkZDzZgIRtNm/7eAbh6US7PRZNOE0+5xdsqq10JPQUo5HExWRVuTiIpO4HREP
Jg0JFMQMNX4ypfskeWp7wROvCILbDCsrnPqkYWEpfJmz3E76S030Mr7p1atBY39fnYW03tSqAnrJ
rlV7A6g1JcGtWmQD+/v6+3XShsuISSEoXwhNt+t+TlSQnd68465nnguj0HBdZCMBCGOv+1U5yF7o
bmRIBkgHaf8BWQ6EVI2qBBWfuCKpnFUGKj7LBp0NLt5eikN8kbjdRXBpvczP0i7zZlRHipjrWEB7
t0WtEDkT06Gk8dRjBRXRfZ7uynr04vIhpV8rY9/FeChs3fNLdnP7XQFyuwZIicxEKwDYQsa4sFK8
su4TMG4Kq1u3PeQ0ltxeMeIpG9cmAJHgNutCmxaeIqJ9E2Fw20UgDarZL8CI6odg0e0eJNTR9/MD
trWSoJFsQvGGGORd45skF12p9x1WUnKp55A5FEyI6PtcwLFUQjtIgiPgFP9M5nVdC76/NeHr389F
GzOMyrwK8H2pfs6Xo4ZH2jR91D/QeGTqaxxm5yoi5KEppU3fYr7TT013kRKPiLK6W9O9huCWZyDr
ZhalMMVcDugjt5Wfpfx4frZFo8Wtx4gdTuMWECh8sJvuUCXPNTpcgiW1/w6IW4fzHIP7LO7hVtZV
rd+acm1n2kXc/TwPIxoybhVWfRVPRIY9rVraeYeEZHOVCZVmmY/yUWw9Mdw6LIau0oIBKPqnDuK5
7I1PvWEl5bgLfYBi+Y2j8QREUVYNST0BbKj2IDj6gMjs2+9zt26SKfVsNfj+Mnyi1g5pT9sw/fPT
srm1rUaMZxkaYzMrjK7BLfWf5GAcIYqOk7sRQZhX9WtffKzZvIGvAbkwMCt9HU5s1KAX85rdl2/1
HdTPnP8Ba9sdLCpT1ULzCS/vXemRuhg1jKsU1zhqbrlrLkAmqd+xN99QeNv6l8E84XG2SZk6q0MJ
PBMvF9Rf9sFDcRHGr6VY476+qEUFRJurisjog0bxifKuOaSRmylalgIGNord5GgvqHDNE/iICIQL
RRVaK5OsAUg+fZ3pczjVDg0P5/1QhMFFISto0kmNK3YZh0REcmsqhg1iTkGsY195Fx5Ww8UFIY3I
RWiNJYJQFt02xg9Jbj3L+tQs0LIXWcRG5RwWF4r0UZ47hAikavvJTwpUkU2f+35Xl4La8W0c3K3Q
ak/QgcRFia5FiolUGbZV9Tuaox1Zyd2yvuvHzx+ZoRMOW2urbTVLCSWlChy4WU8/l5Ud6B/IyKAI
/o8p/PKRlqjsKSBI7WffG6Ow9ZdWKCjFBuTdxGCxEMNCAaPOv5g2yxCZJEQiGxohzuQy9bnm4rV+
Wyj+tTk3KyjO3yaQj3UkJdiOamiT1Jdhg7Iq2c3y+/Nzs5mCgTrbH5s4ZyvyrqYgY8D15/vgRl+Y
8o8uO+3zguqWZmd9Kb+J+mC3Y90Jkn84jQjI/1FTgyv3MXstqJK8/kuI10ymNRQIn5I2T6crOM7N
aVhPccfgzPp6TB6bcH9+CDcD0Or7nHtLqSbFAV7Zka29DOQLvbweG9E1cjP8UBMkTCaxQAnD+bfS
RlaH2x4ODN9nJ7+W7NaZvknXSL48q9+hXmQnaFion0QsmdumnWC5A7FaQT/N7ADbmsZeV7pj1Gpe
1vaCEL6ZH4F1YOYwsR8Z/CuBZdWGEuUGW1hMDCdySqQBq72MVmyoCwnQNv1hBcbNl6YvoTKXALNQ
FGTs50Lw/c2ntrU13GQl1W8AspsuCxS/E9Q306OKbfy854ks4adHDekQpbAkCi9rqGeINgjR95l7
rAK3BiXyQTFZvAuvQrzzElFp5TaAiQZfSrEH8Q/LXV0uZWth6Qy+ojnBFauu7PZ54Yy+9o/qstqG
8un8mG0GVqyi35BcYI2IClaEEc9fspr6TVk4ShbcdFNn58uHVs8Kigutajp2U8DesNPYmarGHlVH
yl/Om7MdTCHHh5u9pWo6/64rW2grqiOkZo2r4fXeIjnQDR1AFxjtU9+4FjXobW4YJrqxMYIK08zg
nAJ661FkQVgUgBPWKpo7ZLt6ar8PXnPNCOjGxBE1Zm9FPxNbFIWvUcPi9ZCmuc8jTBwO/l3imcpo
58nj0tyoJMFJQlSqxlYnv8mvwbhFleQaulQnzNp4nHPofBZ+CF0uCU//2J+So5jMdHMK14jciCpx
XOd6DcRfbe5M36dCIRarL2120aOIznkrqK/h2ApZrWqwzElDyQykjTclfq1eSoMn8ErRjLG/rzAU
1LMvXYkZ+y1hTlHP86jejhWuh+xhB4JPP4LGMe4rkerstnk6ukzwtKRr/FvFGCODQ3DiBZ3Qs4qe
9/jrJOLAYAv3vYucILgdZGpIJxslIGpS9HYcN06kUG9UviqZdG3Ki1Mow1WRUcGoiizj9hWo6U4T
ibHyGrwlLd1kdyF4LYMv5+duK0Bid/wzfpz/QwM+nYiEtHucgJjzZkgvafKkyqJz59ZZeg3DjF15
iJaN7a9Hila3We9KDaoFdEOyNpJU+CIisolz+S6dc6oQTNiiJXbeOCMEnPsfPfXPD53ILziv75Mu
NhdWIjD4TKaL9Vmw6qiPvIqth47bwoJxlGOlYjNEW0dqD1OZOelH6urXINzmVdXQommZLcYMuafx
kKSQmKw/nR8wgUfzlANSuKRzzR5j22In5Ye03ZeiM4xg6nnKgZriuRct5DgjWZPuWHFb+mEe/GCP
V/vRkkaBC2ydaFbDRrnQkEF/xOonWDSHuCDKhmdhPzw/aJun5TUGFwfUpmgrmb0w16BFwZM59ovw
atmxHV/ea/+9kRi77ikeUC4emDoBF0/G5ki5S6tHZbkiH6liXENwsaCrJ1omJQLbXFxklq8IX+HY
qJ8J2JRb/1ZJm6EIYMPgRw+ql6GjAnLMo2/4qd9+U0WxTeQEXBxop8YMVWZPdAjvZcCRcE8OTHca
HL0RyjX0L4aIvWP7XLaaJy4qJFKw1BYrfak9CtFpw6lrO3c6XD1mVzomNtgoPvAIvJ42LkSgflxN
+xGIUruXg9iuKqecvwmcXbB++WTBkuRF23YzzJq95hJq6075tXaQ6LGD70NjBzeKl3jZh6rVV7bx
N1K5HsHhtzCvnx5L62UoRVefbZe0NF3W8SyHLPPb/U+OMjPoQna19l6P0SgJMNzwgHT2LvRFlcjb
G9MfMP69odOrkrYpHPKXDvqwbzx67HYfkJFmseKEw6VaUDTekyLG0RK6jnesTjhyB9t61HeTxwiU
PlItuYZjY7w+Q0g0yosIcFWXeWF4KIju5LF33gNFY8dF2zqOzJlq/z922msrXrTPfVER67/cAk5j
x8VZPSBl1MvAYU3zrEVGv6YtGB2ZehVKTkNbezhv2HaUOgFyUZe0izSgWQKZv+xrOl/3lSAvJvo+
F3Q1mhdKZLCBmzW3w/Ghtg7nLdg+Ppws4OIsexOeshwWlIjmYfFiypOd5aKXkn/Zb08wXGSdVLPS
6xowxSW65G1WziWhbQCy4SzpJhg19pvfb1UnMC4utEFTaQVqAtx+WuwEAqzVJyscnShzzVnEsyfy
Ob6Btmz0FmIrmCKTOgGKWkMPfHTS518KVt1XiKYJFpNoLPnePGqEY4QkBrsYjp7uF68UazJrsnZx
BBQEWYF/8F20cjJFScpirFQfAgMVp1PlkUTEjyPwc55ExiQ1ncsQUSiQr6r2Uv5I+fwqyvG0MWnb
NKWeYch09Bubu1aUrxSNEvv7KopKtJVMk0XRCYUbrUG9iZDbTNRnKJx5Lhx0vZk1bYPJWCAAeKj8
4DBqSAZE9w2aALOdKPkm9G0uOFhLrkUq0pdupjlk112OIBMy3PgyQm3prj+k4gi+OZDgHEPHLuRN
UCrODWSnB4HVFJbbKehzHC7ru3wX+JWXfS5VG5ysDurrhTza26CWoZvId5go3H8Lykq4yyLO0MWH
WqhkeFp+alXy9IE4C7GY3xhsBaw8JJwqq88KYKShTcAB9bP4SBWUuULgfJBGaRYsJRCKKrq0ov5W
SsZdAHbrvzOE88GxnRVlGFM0gP1o5eli+Znr7Qdy8pgFGc1zGooH+EfVoTbMqJhzNLUFqA3XZLtT
BAibJ2LomlOivlKkcocsNLGhOLtNMFbq5RLd6rE9o10o0j99YKxWMNzhqpSXoVooYHIcPZTYhcKg
VIuaAjZjp0VQYoF+XBD28fMeyyGo+RTLbXrLLkH+3ose7jfXxwqBm3Jdj7tQYS2havdooTnudpIF
pxCRDdyyz4usScccCFY7gmSrtVVRta0IgTuAKFo8lh2G0O1zN0vuzO4/awji2L4aI+7M0VFjipQO
FuD+XaWKLTWdnYX/nQ3vDQp/CUnSAemWGVaUykOKnlLrShEVIm6w4jAMKAtTvJIauIm8jVR6Ey5L
k8/oM/9aoeRtp+0jF8ryyMzeMdbYZpc9Bp5IgnETFRUBpqJZMmVp57eo0USNOlEWiDuidmz8zMSG
WC2UstNaG2RoXrOThFKWW369xuSWJ+1bubVkYAZhY7f5SxtcKdoHQsAagxtNq4kVeeiA0ZrXyfe6
PwyWcz7IsLXBn3bXCMzzVzvLLBVEC0OGEAeoe92l0c2cfbKCYdeI6Ke2wuYaigs1QWxJimXCNZbw
PkwvUhNtJtpRx3/nTdosU0PtNaIz1WWC96q3NkHPNO4z1N/hiMs4rlonPBZ7yDjjzeNDx+kVFp9A
JQNNxnqZWA9/y47TvuQNIRJbi4c0gqsKEj6bZ6o1HOfoFdKbZhwDTr4LrtiFYdgPs8s4A17Z1r6J
uoA3nfw0lHw2Ncr1LAFziOXWaOZHAXYYu7HyeH6+RBick6fGMrVzh+mS1EtFeo7NvSTqZNj08pUZ
nJebgVwYuYRhq8HjQpQr2vv1AlrY/iisFNnaKtYzxHm5sSip1JWwpix2abKjo/d3o8VtpyYlBtpg
YUpQXtD6wtL9yRDc2kQmcPupAablYbJgQkMPfe92InVM0YRzuymINZYySmHCEHlTo9rD5M6dSF1C
BMIFgXkIar1sYYQVHIsusoPSrsrHj8yFjusGa1F4xyGmpmFNSNlhrrFft/FRDojThR8oEgSXyh8Q
brRqaU6MKQOI2cQORTJKvgoQbAZR1NzKh1qaSjVqoIwP9Qxvo+bQjaE2NsGvXtQGr2eRW11IX2e3
dENf1LKymSyH/AP6eXFIMPDfWzRqLPlsEJMlyyuU3LJQBqrZiwzCgDYjxQx9UZvy5v0XgOjIIeAl
MvlCjX6YWjKXlGU+JpeRywcHkBq4jFo+24nkPbcNNMBoR1G9rEEj9a2BmdmHlS6hsobcRQ+MCSXd
VfsJ5ezSZJeHAsnYWfQCsbluV5BcaFCtPsy7EnkEM/kkdbddJsiMbS6p1fe5uAAR3djUA3x/oC9B
8XNA6e0k0iLa2uEMWWdNMlSTQd/D7XCh0uRFlfRQQbuRZ+dXqx5y9KFbP/+SHdBE72tCSO4kJw1V
WSQy6/SOD4xzQkFZabirIOuDNpdDtK92olzzxlHojZHcWkvnWM7kEkbmoXpvQdG7xYEoNC4hkmT/
5xD1Bonb+coyytpaagPXzP6ZKmjlXUW5wC1ExnCe3qeJnpAAwzcHXgdWz/Fr+kxElGJbq/eNIZxz
L8vwf6Rd2W7duLL9IgGSqIF61bgH24ljJ47zImQ6mudZX38XnduxzK3e7E73aaCBY0C1q1gsFotV
a2VxlcFkbPaAEUipqV2fe49+Z1DR5SSwm1Ae5+zhGHbtsEKrWvJLDIwm3myXpt0Qx8IYH0ql/n9b
KC7M43jRyWJCnql5eXarqbY1BddFsJjK5fpvTHgRc/u2NTqYcGnrr5Ei2bkyHstuukFT6H1RKA7m
+uw6GgX+sYffCLkWNagpEzQTcnLrrOpalJ3BJvMd+K80YNiekWZHQQ98fjTXgziVEdwJb4UsVFzq
+1suP1ms5GO+qM0Y4jGMreB6kEEGy4qAYjLd/T3wKoqLWrRLp7UwIEqNn/Tlbpk8NvJTEff6Cu5d
bbamtLhQNco6WHs1yMlCdMYRYC1jGyy5I92yC8efPCe+EcfFqZi2SwxGPaj1Zf4svYPHuIDjOZu1
M75gA/xRXAQcqwHMQNY7xm063DRmvW4WBH/te4KnPrCXm58a+u26FdlWuvCLjRRuqzVjMU0xgZQh
Mmwp9QbtVK/ACgDNchzfRqIX9J1jk8GW/FaKc/8iaSqpDGdQ9Wio3mLCVFodcxadYjuH/1YK/5LU
NVG7ziqU6savSfku/6OD5FUL/t2op6aU1yu+n1h3Y3nEO4spqqvu5UxvdOC8e41nKUt0psMp+1S3
LnulmM+WJ2XwcT9yMrd0RAVQwerwj0d6N+OqEEFmXb7Dtk27m9jyrvvbfoKxsR1/CNN8VDBfxgIR
idAyxN5eiAz80qmyZbd5sFxRHW43Hm0kcmfyuFbjkKnwucF6UjNQ33U2He2+FNwU90/JjRzuVNZR
+UgrtmLqvfTAAGzQCRUAk2xx/9FQoGixuPhgVNVixBLUUoPm0+zrA5gXWXtw5iQVii4Ne+XRDoPg
ABNJ5eKFZhllofRQci5r2xwDaxpsUv5XJ+HCRDPPOS2jFbrdSjFOSdOP34FuyysqewRKRR2IUCp2
txsYjBRZJpQ9ZHBOggkMohYGrCnfr7kTArIcUy2xbzql6cZfWcdI4otaJ/fClCJraAvG/yhy/LfX
oqkxkilmuUDcpx/GaXyYhaSPu4fkVga33cxeSuuBIM/pP7OOfOXQTY55uzrWKT11omZA5nL8YbIV
xhlRbiNwKhc4IovyR2Q5jfTdIN+73pPoz+tRhK3/NUHcVlu0Jla6CVqBb9IH9sQBiN63pTW4U/FI
6+SubdPjoP57DmRqbNXjdlyLpxur17BeqnU3jR4t3ynC/JCt+TXNuP1lSlpZ40xmu1pFKf1OOWjv
w8Pg518ZbiiasZ6uW1Lkg9xOw+S3alUrlmyQI/Qj6FbvTLExun8ixbRMwDmzw59LCTtdAwxRi91V
9a1bZOtR11VBzGC+dWE4VVd0AI0YmCDlROSQm0/srtyictp4y/S0iqpPe8hDhrKRwZ3JbdOHaA2F
jGJxRl96WF3lpQGnPBs/MCLR2jIO5tibDqKNtbtKG8FcpJDquSe0geAcc7fSmp7qsLWvL9Hu8bVV
josUUxVLRM0hQwMM6VEDhy9aImQQK+DNSD6YP0RtgEKBXLSYproH5REEGrVDT8BquM3PdewsuAbV
ASobf5IHbBXkgoa+0EYzR8hbMhDPzI96/1UuZXtRBJ4oVIyLE8ZUAP2lh6Dw1nrHYm4L9IbRk93W
AZGTYGvtJlRbtbiIsRqdHssapM1+/N70c5e99um3xc0vQPhCcGHYy6aA3qJTqlC20biAsVg0KnKC
gDGBbEADJoBxr+ZglEs+CfxxNxK+CuJ5gtRqbYhZQ9ByP/vNV4bGVgQgOlRfEirJDQXLth9AfivG
8wQB3VwxNB12rDHYFUQSwOAraqZBmJaP11Xb382vkrgwElllL+syNEtJZKvFMxgOrwsQqcKFiziR
Brlhl/1qfidhrlT5aXTOfxPBdNy8ldbZ2EhkgLU6/TMKXYP6k4b/vrUE0fbVTEzLjYjZMCYjDCFC
U+Nb2ZRdpcgfga/g9dks0Ea0IlxoCPV01gwWGrqqvyHy4CWRKIQL9g1PH6utxSg1rHxgWaPXjKY/
WNGBjne6OQgeSf4m/rwajosIip4vpTKznXNC7cXN/cxpCxsNQI6CyNqKyoO73gY4ZlVTACut8nOz
rVwWYzShrDqET5kERr71XULvr7vb7gJtZHAqdZOVtY3ZoHQb3s1F0KX+9e+LdOCiWrRk9UBLfH/Q
RltVDrWO8YFIdEPc9YFXLXh4ZT00qzzsIaWsy6dyDe1xaM5SX9wX0gLMfiQVSY/hXAydFesRNfGg
z0d7pSATm/qHSZodaRAB5wgU558YtLmQ0fOAxau7Z2X9luenQc4E4Wj/ErLRmwt4DVkGfaoh5K8m
hBXQrqzcmfiijmWBo6hc6FviObQapUVsNTADXLZeqIpupyKTsZ+wiUtSbuatnGIVaxSvLLVy1q63
F/Lxukfu3qU2NmO/YiNF0ZZ6iTpIWbUPVX5H0wh8Jee8H+04EQUMkdG48Fdpar2mC4xW4MoBbtrj
eMRkS7AWdnKzntK7+VMfmMfr+ilsy14k7BsFuSxJrvO2LY06dHXbUtyFOmzePvxBcDlVnN4J0Rir
Af13ecDFWxDu92/7G9lcOMloUhShBoXbz8Zir67hJCfzQ/oEglxyig/qIW3sP6AGxPWR4MFVfkG/
o9yKAp5qMmmLV41keek5ZnzeaCOZT2jHwc1ONBu/76av4rhF1atVW6gJHWtAG0fPMuDORfCy+37z
KoJbwl6agIk5Mo3CO1DZ2bqoqWA/YL4K4NYJQ7JmbOUQoDf3cuU38Xs19qj25boritTggn/T1FM/
sregonYG9SEF0tV1AQI1+MeXeIwNsq6IfyidfcjK6jgY1JONIx2/Xxe0f/S/+hiP7TpSox31Cgb7
C+GzPo+4UYEe2QWzu2AbCezGP8Ak6rRI1QRh6npb0nuzEMQl0fe5WG72SbvmTJkI1xryrplE7bh/
Ewd++5fFfsEmyEa0wRxaCQmjTwN6L3uFB9OxbCk5DjeVTwtbBJOyH/YoSLPQ6ItGY04pBc1X+H+R
nIVW99yV002pDZ4yIySkQK+g1d3cFYJ1+huveJXJqTlHnVYtKopKrWtgwOFY4q2s/kYCKTC/ikGt
dwOPBsIrKmvsFZDbTkg/lbBl73JWJHnJ/M3qW38uVYFSAin8nsKo3QJIB2xaZblLk2cdJblckHTu
X601TE9oskpMmc/ZK9RE5GaE3Yg9eevNcJ8AKZncUxvwMD3AawdBnNgXCGB/E/3naKHiO4YpciTL
TGImkN3mk8N6kJzkRvuu470n8kXv7Pv+v5HHOQZy3rCpcshLjxPYaut38zkJgA9zin6odo1BmFX0
NLcbCjcSuUNQm4p8oBUkzvNdCRBiECQ0mqOI4JT3U07d0hXFYncSg9tmMZ6xChCvodM+YC9nRTDi
TcQKWCOqcNVY+nqRyWxkcVacqiSjBKP22F6Kj1TCwzt04/6qm4GZ71kQ49lPvxAHbirNtBQ8VPDD
upaaLkslR1i0G+0EJD7gnhs3Bl57Gj9z0Ron2Gj70eNVHt8qL41JnGgD1Gu8wVtdFjwKZ73/1foh
yt+F0rg6bhJLUTw10G70ib/cYsd56dPgF0dg1R860YvnrjsaIBxDoDLMC+DJkczGPHUgmanyB0n5
iGbCgbiqKMHY32cbMexnbM4Z0ldF3IN20O1964H5SApAGBsUNz5aSr9OR+mIeud1N2FOd+klr5px
uVkdxk2f9RA5t8MdKZJDYfzvv0ngkjMAH5uSEpWw3drdl4lmtyH5/t9EcEcJWtenMTGgRNIsj+Mo
fdDXVWCn3XMEbxIAiQI74wXuJOlaCc8GOe6mIXCqxtiOQsuZmvk/imExZOMBA1nD1owhJje+Zdn7
If5YFILjateXN5pwIa9Ka/Q06RnKPlbtFE12KFNiK+vXTP14fVVEJuPinVqCE3TWoQtJbubVTdPD
0Hj/TQT7CRtz0ZGCDtyCLpMq2RFA2/NQdrJaBA0l0oTbl9lYoNteg5i2P416kC7eYgqSWJEIbh92
crMUtGALP4Krp8AYdaMcMGIo8K/d7b5ZfG4zRuBzCKMoRTOUFAVT3wRDn7rX12Q/NG9kcLsxo9VS
hR2sJQfmO0YfEP7QbIpyPD38gzs62xEXAYzirmyaFECM/OQKSIfMoY4sTJMcszvNawLdq24Uhw3o
Sq6oOrs3NYXp/9/S+NkVXVvGaQohTTPQaqOBcy0L6KP5sWV08MRRbek9BgwO1y26u2gbodxZpzWU
lGUI6s5Ke4pG8DY+Xv/+ru9tvs8FHamP0f+tQKlIPU3RQVqP2ehfF7GHL/nGcFzUaUqrxRQrxbje
aXZjRzlEtwyEFt0FAmPtJ8cbbZg1NzHBoIYF5ANoMwMcloGia+/V4y8HTL34XvQetBtON+K4ELQ2
o6JMMRQrO9MFZoqTVp+K/rMxiqoDbNtccXQeD8gEKnbR1mAql08EbH/jQQkYPqfIfiIxXCBqlCWj
Zg/zjT5rFBrRVNAdxbzrIp/mApGRFHiPZPTumfRk5kEfCRxO9H0uCK113YTgvIIa9aNc3WurK3Bo
QdzhMX6W9K9NGR+TrwRTbOMBD+Gtx8BwUBYUZaAit+YbF0x1iUxFQhBIj2tlqx767W/1DGAE5VfV
jU/ZNxEYgcCCPJ+qOq4rKHNgwVb9WWKWwBL1yQh2Dk+l2rcD1XoLDh0ZtW1IXt9rbvJd7wWUrYLo
Rpmem3jQqAnNBhl6dNV7zFDZSe8R9UHgDSJjcVGgnWS1idPQcgGNtHhTEHmFY9Ob6AhmXb8OqCgd
FR1ElBl3o1Utz9qQEGjFbluzK9mZF5c244ZFjQhckhjcpF4rYg/fv6G8RjvKRQfSxs0vVvnhpN5H
HxDI7djF/FOJSpjqF270ILpX7lsWAKqWSQDwyHfcjYOeNzXyckBioNe4+JnPzvW12/ePVwGcJfsw
NGa0ViOBoB/q5IgBR1J+vS5CpANntQmTTaTHueRa9F2Z3U+iHnfR97lgukb5lKEdCyAe9NR0x0aE
tiL6PhdMR5LlU9zi+4p601kn9Q8gLpAc/F6Cl+Rh48xGEmPwcMb3UzS/yB8V3BGFmMMCHV4qQRsZ
qYF+uYTRQ+ef5VMYKDf6QfJMr/bST81Ru8n8OLi+6H8TsV+14tKq1aBFH43Qan43eOn7ISgC+Yfx
wEay6kDMPryfd2+syKVYDI6k7pi8/BiecjfJbAOIc2g3Gz0275OJjiSRRdnfNxZtk4o0qF+DuFyj
thU2dicq3u530lmEmsBXJ0By4TJfUzFRw6Ko8lSe+bB4lp/7CbB4zwCu9TF38wFcdLZ8lojwuN3N
gjaC+bUr82htJ9QfDfl5yM6GdC/PX8Lqq4Kewd5wIozGXvcWFgIusruNQG7xMqkmoxxBYE0mZ80A
9ehl+gejiEA+Irhq7jvKRha3cBVJ1yweYNXOA6U4aGIYSoc/uY2PAtN7TXhW7aZKG3nc4Si1yxDN
BuS1KGsRnxxQtYvs9f5XC18oGmP+G/0wC2liylhTX/6+ccxELRYlVXHJZbXBwot9TLATwPlVOBTj
IPx5feV2zw8cTn9J41YuRwFWH0esXKv9T+8eRuPcKd+vi9jdaRsR3IKpSjT3OYFCevyconyrCUKV
6PvcAo2NjmdgI0HDSX+splMyf7r++9n5c+ncrybijlhtSoFAYsJEtL+x8s+R1Tglejeb49K56AMX
bCWRNO60tcoxrkIL0uK0ssl618+Z22TAdAR/r7zcRckfoK9jIvtVPe74HSIUujody6N9WQBJNwQV
qFOtj2xy+Z8AQwv9mzuOSyk1rQi026js/5rrrIGNuTrEYSUPUZTfPcZUGRgxmD5AA+kFgYwlLWZj
oq6ffFr98kfpxqjrj85YeJPLwARnEdfK3obaCuTMmYS9NpMeubTR3STpuVJvStHd5m+UAnkDptsB
fKbxHk9WgL+uUKrz2iN7iykcq8NlClZE7xuGckWZ875SrwK5LVBN7dSkgFpz5fr7stoWUMnk6nh9
m+06Bl4hf2vFeT4xwlhvKIRoQfmIObBDb+t4gOnRbB65IhwXkUbcMhVmNawd2qhcaTzrY4D0ylbJ
4bpGe4FJRWAFy4pJrQsKmYKEYa0paP5RRqcp3w2Z4G74NxZ7FcBF1m62kiVm7VPpEcBLgDdYA4on
MvaqWTqi6qFIG87pslgvhnnCSwgtWj/RJCevWoELiERwbtYtYU7yEQazqiTIMtwGi0JwWPzN3nm1
Gedl07CAJiCtUHS/n/4fgRMNyib6R5pjBUTMP+lQ2joB52hJWa1WNEDeSoNmOmjhSRVdcNhP5g+o
rQguotbhZLSZAhFG3duN+kj6s5Q0Trt4oSmCZmVLcEUW391Z5pWa0RlekOWxXaseDSunqV0rFvRF
C3TiWzbVKswMK4ecaPiQzx8G3ZWGTybxpUHk1/uR4LdDqFyyrMp1VM/Men3yJUJnaLbanSFwbJHV
uCxLqscMpFXQRjGLuyH5OYc0GEZQFKkiVBeRNlxIUGhTZnWPLYSNZNdtoAxfQ+OP9hDGCDGIpKto
geEuNt2kK1pIISS+YSkDS1LV5yjQbCkoT9bxT7qJ1I04boXSsTS1lXXWSvNZl701eyfXj0t3T5Iv
umg2je2VC//eyOJWKlXHvtJWNBSmx/6oHCxc1RgnjGjufbcCttWJW6c+rBtaS5Azo3nCLx8ZyDHY
xZzsRjlJAWtmEwvdDa94/6WmrgKBh59qATpPaJQrvHBtPy/jszl+uH7e7fre6/f5YZaoAgdOouMh
e1m9VL8l8Ivx+boIgQr8/IoOWgkwkkKF3ArK8X05CbLh3Y26UYFztUHNpEGT8JA59/dZetdE30PV
LSzqXldj/xTayOHcTKb1CN5omMpgc2hTUNxad4hy31mXbPkx8kVjYbuQHOpGIOdvbb5mVZJDoHXQ
gHYOIAlgaqM9w3BHZ3Cz96UXfwkdRRD3djuUtmK5pEFGADEkPKiiQ6l96VBi7AhWoB1yR9ShxA7S
y53727t1LnloclXvqg6u0UjvE+VzXp10/Rzmt+v6bky/CdZP5OpcFjGESiXrDfSaTudfjIq4r9vq
+9qL71i8CJ3i6bpIkedzecSYaq1BRixgSW6s5qFc7q9/X+T5LDBuyg59YxDJiJlHShYaGin6nGM7
lSovpbrg/GDGubJShvxWFPCDiKFH7MTtbiv6yageSeLE1m03/biuk8BmPEpo3hYS7tPQiZjHLP1U
UVEtim3Ta5pw4WJaWiWcVwjIb8LAcPIH+pwF1lfWFZeerGeldP6bQlzYqIo8MWMZ8qYu+7hW0mcM
1gu2rMhm7O8bP1DRaBgS1sUVLqdu8cteEGEFO8fgI4Jat2qYY/FBx15ivrg8K4p/3Uqi6GpwoWAe
1jHJUkTxYrHpxxKdDlWglU5vKxjDCADF9lFULhdpxcUD3ZKLrk8RfAbrzpAO0vBRywQbVCSCCwBN
Fg0EqMeIb7lqdwPwytiEb1yILpUin+YCgUladYjLl5C9fv4Lx06zWYVmDsSgFLvBgOiAzEP3C7gN
Ocu1ba/QAhNjbqx/pMVX2jd2RtzBOPWpZF/3i13X3ojiLGhNepssBlp7Kt1v0tyWRMXU3T4RUEL+
VoazXauZ/VCyjq4e18mydgfpg0lu5faoRz+i7hnPXCDNOFzXav+MfRXKh1NtCbVxAlkYZqMV0Duk
/jLZ5eFXeRoEXNel8TaUARwia4TiFVVWQA/JLVc1KsC8LLXRX7LTlAZGIdi7vJez74P+wtTBjg3K
UB6eHMOwfZlisNPvZq8YHsPQ1v/14f0ig1jEJBQXFY0H8FfmYSqqkECGd0v86Tb2MYB4N59+lc+a
8ych9R6/p14kgi5TtgC4jv9wFyajyealQL+lj5ru7Es2anb3kiMfxxxd9sU/mFrZNSOQPQnendAe
+xIhN1FcWoqCYA539ofl2P8w2lPy/bofXHjdi0pUQ70O7efkYiA2AulQataQQIDAXd2RQ/uk3w83
wGwS0jzwqQkTpcMdDMB4KqZJuF21ypqx5OEC9x7S21a2ApqoRwtNsk26CjbTnt02onhQrbQs84Wu
K25k6/tFO5mYkE1FGN98xGPqAHjfgOuZBrFeroabtTFbax0w1jH57RwV91EDhpG17Z6GqjYmu88S
4gzFIBpP3VMMRUgNRlQ12eAvTqwJtOlSZfL75X37QzU+9pUgMuyr9SqBy4WUUZUqfZAnX1qNszyB
IshSbic5em5qdPyYuqBAdHHIgxAXUDQKCB9ALYqrNNtzGzPO85zFkzROPntHaB8VO/JAMD17Bno1
K3c6CNFWL9wQAnVKZAPLBmRDHqtuNmS5nuVk8kfjEHYIgIPXhXYYV65gazFLbbNKppllsJIxRSJ8
MT3VmrWZYJAeRwgj6kTy4tCjehxPxfGflCIuPIOTxiV8gxRlCao5iz+Sm8b6EUUuiQVsB7trtdWI
/YbNWikAgshQz4MMvwbz6HyoU0eJ7M7vblqQ8+U/1coTGJGFVM6IeIYBQYsFinMcJlzIbaUk7ntZ
W3xGe4ThGxvj2Gc2ji0dRcnfZSy05DeyONe3qBY3qgFZo88g0cazUgeso6jy82BQBSHq4gRmwqiG
pgK8zSL0cbY0QkkGht28+BRPdLIXpYIE/eJVAe6norZHAMhrybLBI3b1rZoi6A+LHx9/oWnRHyPO
Rs2XcWvPnv5gnbbSOPdTGnk22/pFGqskzofwUB1VOMVki5qx/kYzEFrjXxBH8EGwC7M4joxp8YcT
0C/Q2x3dKiDxlF20fvmDIB5elFx+2fFVGucVqxWn45BCWuNppwxz38jLTK/DNExo986C0bo6QPvg
t+sG3dnOWL1XqVxYpEqYVa06Lv4yYiPbU/GuaYLrIi7SXF4zbs26fC10nUIzq9eBaGzZytA4oM65
Wy2MlcidC/aUz1MUodl7+IOwj2AP/CsNEdjUeBzxDhwkeZkgv/6rPWJJPXLXejL4zJZDpXj/+rX1
RdtXiXx/17hYyzzH8FDWcILuGcBuObqH/Bov1ss37U4kcG+DI69ScRlidO/8aCmNyny0rAx3b7m1
0/IniUSeyXyAj40bCfxYaTpQUHwm+eLnNwybsgpMj9HXo/ES+y70RC8sF41QzIJbeVwsTqs4Apgo
5AHnMKEOI1uMfTQA3+afioBxWagomLRA6RW9HOxGZg1PsAjB1LwcbrVatZy6pll8LVgw91wF1mpL
twreyaVjK3r6Z3nopVlfhXH3yxb5SJNWL8IYzIPk/Wo+F/W47/vHqxguHVZqxcjWuMbJVv3U05Np
CK5ge6c1luu3AP5COc5DMpMQAmRA6yiA1mllW37oPfDFgO4YzdSmLQgoLBResRxfqOu1cZmJwlRi
zuHk7niOgtn5f2pWQQi5SFSZN6rwBzTlYXe9eOsmGanUrp0MI1mAJqrcRfFj3YaHMJIOeoJcpOwF
m20vHm+lcU4xjurStlq6+HWLW2aeHOhwBkabICTv+oRKiYLbLDjQ+KRAHsYQw4m4jUndabbObSZI
p3a1IArodQiwPA3+ymwsVa2bWYyIb35Lo2cJyMlg9fgTN0DxxMQ/YEG9oPPDhaHNmkGffTZjXBwa
h7UixZ+koPDRFSKg1tkz2VYYtzCxlmB0kAlrOl+d7yTpeN2p97+PBj5i4L5wkaeZuDZLs2TMPm7/
dhOVtq651yXs5jNAo8IQPeCzcTNmnr7x5KnOynVsIULBHTw6DEEWjLLzUqv7J61Ne9EUJQU0JcoE
hxMO4LfyEmMtkV6gcKKNrnZiEPng1mhc2VfdzBdi/u0Y8I009veNdlHap2nJpJnAZ4xfejVin9yl
scPaZ3FLBmiOSOhObCAmg8oAFoICjmFOwynOQcpWT5Ap/0y/y11l6/Kj+bXsn//90qGIRg0ZpRN4
CF+ibjE1MrcEgpQes/vsZEocTbHL3J493RErthfU3wjkfGXFm3BsqhCIorFus+SXUZWz5+buiGxU
CNm4EzEYsB0A2oBWij417szPakLzAjQ2/rQel+FZL8+0frpuxJ3FMghuKIjiePa7uOJpk14YoWn0
fqx+0kfHIsexey9jkMTqakEU37n7GwQgxnj+wJXLtJi2G19cQBgSEQDb+EsYfZbzo5J2vtmoH2e1
EQTBPbvpKmZfWGkSdHqc3dpiUvLQtAafTtZhas5ah/70kiqigbxdOZABDlCCC7LJaQTCQWUuLXXw
s3w5R/PoZ1X6fi4M0bPsnhykXrhJahoraHByEi3LZqlbB1/R8vUxXtv2Iwhd5+9W3aQieNcdWTg4
wCWDcUI0fPINDpMJkKNcxvhnPD0tX0brify87nF7AnDzQGiwAGZt8uhWddFqEZ7gBr/NfG31ZvlZ
n4P/JoJ54sbTCqqTQe4gAuyyS/pNpnYff7ouYi8WMJKil/Ij4KX4bCGetdQqZ7Xzm//pn9eb7AQm
4hM5GZ//WRPuntXgywx3AKxWOKfeqjQu5kJyee78tT5Q5QnsXzoQegQ67ZwWOAUBMI7bL3A8XpDY
NnYzmzweq3Lp/PhmBNkTwzjA6dS46ufuWPkJMEOWP1gpncJZUX/ULfznrVrpSMq8j1EJHEheOGgo
jWwlDpvPuTFbD9e127OgwbqKZRPVfMzKvhWVp5FG5xbB1JCyMpjbGZwqeTH4cmYIL/d7hmR0HCqr
UFuoVb+VpUpNpAAru/NTyybvtFNxUM6gdD73uq19ZhhbpSPqkbwuEqHirchamfJcTqXOr9f2G0OM
92lqiY72fSEmChOA9UX5nfPCkJJYD8e499PyViU3WSVoBthdI0xL/PV9Lp/sasPMrTjpUbWldmfG
fr+idWgUPW4z83NXJQyGYOITaTi6uPh4ikuNWSq12fkKGWdHD9PxYGV4FrEWxR/6prcLDbhraV2E
N206z+51R7zoW8NV/o14LjwZaJ1TCwLxtZu2bovMpQjSp8pC9zkDHmL4a4sQGZwtDa8z45ilOHpx
YePPxD4CqiCpeuTp1EoXu4oBxVGZcfc4p+RmTHP9qC6SaPBnz18sNGGB4VtBLYafvB2TRTEAz9v5
smwdh3Q99tQSBK09l9mK4CJIVxRIkxSIIMY3xXzO6DGvRHCs6qXt2FMqewhkc6Ay5/ZGU4ZJqiSI
i2PxiRoLSoKJWXj9qHXoRs3jg6msobM28/NUR+VNrFaKM0RKc2gkeRT0FuxkUaCrxOMGth+1EKTf
7nMpluNVL+re75vROFY9CqKTFSX+XKsZ0Enm79eddVecDgIqQGNp6FPlomahZm0xJ4hkpREfddxZ
ehXjWnNa/8zxoOhcF3a5ltiNSEVZVVJnV7K3ukVSYsSDOrT+Op2t7JEowJj9cF3E5daHCBPM3SBs
xKmtcJG5y5ppWsu59U2zcGM0Jhp1d+4m85QV0jExIx8Bw6GlEMSU2ent9nsj96LnG/y6qtVB7oKn
FDaTxnoHo1tk3EF9AjHa43U1L5cN4ih2HNADke1cTLeos16qxtQikJ6pdLfo70meOUOsedfl7KRB
bwVxsSyfoqlaQwjCJcWTvcwbz+XTd0ZH2aOxwRaVQXc9ZKMX5yH6ZNSGLsFDRvV/xewQpbLX6f66
TpdB661K3CFUVkuhTxpUMsA0NBV+ngr21J4ScHHcGpAf4JmB/X2TZjUhTdCGGEMJUn0hRU/saloq
u2yaRnDU7KmCIomOWzg6SEGp8VZSR2kbR0Pb+nGl+tKk+Mo0CDxgVwRVweeDe6qFp9a3IoCHXph5
CWVCcLDPwUSrTLKHplL+/aVOBROega4WcL4j++AC32h0RTRXeuOXYBEg6IZN8f6pi15ZL0M9klAM
jLLzCktjcuqUiVKgdYF2Pho5nTbKDvUENAcAHCtrao8NSNlDjB+njTMpUm23tPATuRa1KO44iKnj
eoRuFzC64Tb21qYrVnJeV5w3VnVbGP4EQlkhoumeonjEQzcIgi2U5WRo0zq1BCjDqOoDu8SdD2br
kC+Du7iMqLGI/eub6gI3QkZ2v5XHBQoKJNNh1Tsmrz+CewIhMPLqA7Ke4tj40TugAiP5FwjdMySF
JXUDfXFIQrjTC8S1eqVPae8n/xtAknsyHMbVRO7qArkWe1s2fHHRbWdHUAVHtMHC7+XbU9JJo5qC
6R61caDAoGhZiEDPdoqI6suWwyymglOZv0O3oVZEeotkro3c8mj6qd+eE8vWg3/S3LC3dGi20XWC
piuQHfM7b1rXoSOYXvSXAnheU25rL2YEb9Pg9Hhu9jCQ/K85r+Avb4Qy/90ESSJPCaghx8Zv6aGN
EbwOAt/YOZFRIMITtoxYTC7KlENladLama2vAJyBoUQVTuKwl2WCmV3xFO2OK1oIW4gquN8AEoJz
xbIeFODdLBiAt1ZHx2DR3CROj2vOn6i1kcO8c2O3yuzzBH0vCPnEyROb8U92TnicP3QaxnUBFOSJ
8K8u/R0FRNwoQExtyRQ9qG8l6qB1ABISDplCdqzkmIlG8y4tx76vISVkTwAaX0+uQB8yj0qGrDAv
Aw2lazJaD/qsCZ60RGI4wxlr1vaU5K0/AUtpuNe/RmYpWByRCPb3zdoscZ1q8ggRSn07De4A8kQR
kMpOQsasxZq5UF1DdYo7wJIyipLarFpfvUeBwym89ZA5uT0kdoS39kg8Hb6z/KiqIOApKLaisYs7
l2lfzWM+oJbbu/GjcTL99WA56mNuT279gbGEq4JHpz0V30jkQkOspINOWkicv6/+gjCEfoLwsTzj
hdqXdPcfFP6ZDm+zd3AAbHTkXHyI16JdJRzIxuL0x8zLgmyy12BwZbcPdNHxL7Io54lWmVVhVUO/
Nn2elvPUiwy4pw5B4x9aj9Egh7HNt35ogvOlAsVV+/9nfxVgcjs6zh7ByV+JHqZ3nB6EL5rMupHZ
EwMnrBjqsi0lufUzHcXLp0h3FlOUXOwptJXBeUTS0a6cTchATdkACSSD355l9JekhzYQsTHuPBmi
NA6Hx7AfSkUoCLw1X1XhfE9NgJWXkVceVS/1JSd+kgcQUfwTykn2Od75NuJ4xMlu0aulR7aG1WIt
EUCZg5+DeSIQnBzMSBdyCIVfIHrgrsBdFjDIP+t6gTjeeOpJB9BOf9C/zE4ME5oglxVIuzx+YUQ8
ZyBVwrFx0Xpq9KbV0bpmF8fojvWVzCAwVO4wScfg9CP739dH38rjN9WQ6k2fQl6XHhodOCQChXbd
3CIoYwMD/rJ7QEpSS0l6tfUj5YSeMas46z+vm2wnLLCGO9yC8CqD7mMuCBmROgIvUa39VPLb8iiL
UFN2NHjzfc5Ckiq3C52U2s8HexmOzbNhCY7Yvcj9RgT7CZsDELcQNQO0ao2zgjWUMgo66vYvuTi7
dQiZA3ec7I087tKBWkFlrRQqtW4YJGdyiLz+YDyQ/zFCc2BOijA+dpdIRW0cK4TqOD9xr8u13GZ0
qX1ptAf5nLQP112AlR64LQqSUuTgqoY6GZrg39qvLJZOnfoZ9tMORSc7yAJsSX7uv5RD6UQ4Mf6T
OL7HLY+bLKPZWPtNFgdF2xy0MfHD4qlUo9M6FDdTPLn/R9qVNceN89pfpCqJ2l+19eI1duwkflFl
Fal93379Pczc+dxNa5ozTk1lHpIqoUkCIAgcHFyWuOHrThcoZjdhoHFPlKGOliNH1c375MA7XWXD
iTceUAhX0QUBz0N4FVKwJWXKinbJqjqaehYVtRYWLL+JdTsc6McuxzQKpbg3cnZMnWyfteS/x4Fn
0gVLmzSndyu3xDH+6G0ryNaHuLYkMjZUEcVCA3G54yI6F5+IfWaydY77GhDnj41zUJqXyye1Zctn
AgTbaozZSSvSwh0dFPKrQo4f2b9i14Yom6B94F8BMHgRS9B/pL41PEZRyEC9UIglzIbZcRHXcFFg
FugA1ZmPNY9rd1SSZd/aPbxnePUOef83megcK2MOKEeipB28vMaER/WrZP+2RFgIi3D7mRtwM1NX
cqCb1joyPXLMbnnczAN17WgedQzxkFNXb/h3PgkC+UDeCwS6rXPnQdq415WpxIyVdh/He9PARSJ5
VPMzF8/nVISQOrXcNldSAhHLkO7G5Gvezd6k38dZLRH0O09/SZLgCbNJa02DLyZH54rlVx9UnxJv
DEiIKaq2x9melRwQcVTjH/5FCLh1eADl4LWLHgLjzZs3YWqeOJXS4CKDF/Y7L02/0Ki+UjGIrAr6
+iG+7WSBtEwm//eTy9OKnWxGUbOJQIW0pvt+PEg0cuO2xDjk10UJt7Niu+mcrxBAbL/69VfLb7tH
zRrT1Dk+DRO1wssit1TyVKLgQ0xnROGphsSl8dN+OmaYmqPKlHJLCKzYBMYAJV8kKc73DfgCV8l1
JI7JVAJEiLQuCICHXNLysSkFcy0NkIujtiR2pE0oKatxhyRZqzLM6mgZfV5ozKFBmvXh8q5tKIKJ
8hgfC4VXyJvsX5oBc6TSoYyKbM+0awyhvfz9jQI1Kp3EdPFiQ4z+poEUBJS0gtcqoN1jkH+Jd3wu
ThNkh/pZB+ybhvmNbJzLhueAT8cQV9DoERVVq/NDshvkEHqNldFgoxtiP0y1p1Z7MsoitK3HGwTx
AeMYioOnh+AFy2ElmDNFS8CkVX8NOj8Bcqf3KhBXLXtTYlIbqzJQnMZIKJug3UKESRtdSSqrwH3V
6UtNIkPJ3B+torf2LndadlWUZvF8+ew2JbroijR0E2TJYv1iTFPHKTpEvKUy5T/tDmnopK+ywnMG
LUicWMb1sxGR8l5PokFfeBVBOLe8jq1xJnYdGWCjOI72THeWzZNBtZr4M220oBy1h4o1qaQovykY
1WICLUW0/aYmX89r1Y4IP9w8bn1taQIrHo5zoxznpfqh5a3v1kwic9MwgPkyCMwPPLtiWdUtupaQ
BEGViatmBX6XhBxgzXbk8LtX/AUtUJI4blNhNZQSuBIhNhbzJ5SmVtHXIP3khZrOz9D0jGr8M6cQ
7vayvpmNXD+64E+k8STBySWTrvG4dCOkWU8mCiaclir/1h/r0PF4bSH3ZQX5Db/JRwGD1shChQEO
+lygm+tVYxZ9E63q+DDMXRW0DrjtE+fpsmFsrkxHCQOUwbqLSqUgyExpSfoVKxvR4m/5aFyrfPqN
BwpaSI/Dt+5KOoBry1GfiBQzN0VHKzvpigaJysVvD5z21vlY7vXa51O4ynDa2yx4xzINuFBcDJpL
gIw+30+j6nWUZEkZ1Z+Noxt16CpH1SZkBI0T3u+g/FBJnvXcZQqxGOzBAqYdk+g479e5SODz8x4k
imU006dyuHFQ2EZfgz2knjFJ3NvmKaKtEpVzdJ9gtJkgS+/nuYmRUIwwgba8TvbrgQ/+SnbAxh7L
r2pAwO/7jh09Fcld7qlJVGrnMC7SuLF2ZoVySh64obajX6vDEqQh8FrhZZF8EW829GSRwh3V6eUC
eCkkauZXtOzXy8GRxRCbbgWpKg6F4dYgFvVoOvV5plY4NOgmzytah+w6O/xFpSClkOVaJ67o9NYV
HwZLYy2otxVwYv1heGGheUufnTvO0Ab+0Mu7t/W4P7viRUt3V1o0OoTxVuLhZd0zP52C3zf8VVxK
pG2dlcMfcQB0oE9ahFjktdFW9qoXANAnXkq+atWzlX++vKItGUj6GC48JShexApbAmjnPDWkiJaW
+CsASuhtP9BCUhbYlmICLg/uEF7uONdzRTMxyqZeisiuRr8y2qMOMj29lJgT33xRE3BlI7hEdQrq
x3/FiTWtidEsyFcUkdUD9z8ZnQrm+Kz1FoDaMJajuiKp7wCb2MeG+o6rFE0U0EMDsRFuVCHrs2rO
otQdZM+uV8N58JEt1eeV+squRRuxKwkXNmKxM3H8ejhZKnNZSyZDhbj+g20gUTHu2Np7sWy0Ev+O
sKVAhANv7CLmA8hCOLhJi4tyHRA7UwtgkSkPZvjiyxq45XeBJEM/u6argJOJ4Vac2e7kKPguZ4ow
I3a0DnkKEugpaL0iGD41+1WS69zavVOJgssAO31hjAqsOO4AAK71HlCHSgMMnWY3aHaUccZvXGLg
c0QQi/wSnnGqoBv1gAHFfY5QvRqf6viuSI4usMF28miST5f3UiZJUAvaLCmd8SqIVHfRPbtIfQsj
Tbo121m1+0TmQuKhNiJlhMkANIEGA4Bn0a4rpmLGn+FUUU+Yp6LrsJqYZ4CZzkhI1LEnUzbCcEsf
TwUKMaSpARhbcoGp8011f2bKl8sb+DsLLCq8ZaCJDu8b4MFEEGflKEwdasT+Wj1Wtp9SM4sGZerT
UK3mWPcstdOv4iVTiVdi/kYb6QiIHK8FBmkJmmZy0kBvGrXz8DprfxI6qB+UajQ+A+mqJL5SuXOA
SlGf7p16saegRFhqeph8oz33CRnYTW8rMQsn3V3uujjOb8m6ggSbmv0VoVNb7O2qdvbNWs94XZbu
cmWgJ0gPusVWU4/k9fpLJxj258+xib+FP1JuyZz0boiaWPOIzlHKfNeaNIyGndb5Ze4pDipLxvo+
S93U8LK5yPoop6QIjHagX3WAuey90qz2j9haAS1plrlHZBIbduKVrDC1q1UprU/5spg/p2LJkp21
at2z3VJjPaDjxxwiBfDB5xzjpcC3lejZVTb3w4AxFGhUrUFK+jS0o41OerMo7uPVUluvjh36QuIM
HZlWm6yPapG3i5d1mRbqk5JUu6xL1bCuOpaGlpPV+AsUh28nk6yjb2A2Q+ePS1l805vOMHyi10N5
Pxhj34faqjbHxE4YeUg7pChNhS3pbmjmBCEfobkqsY+teMGG4fM0OR6UAIud+2laTDGWm6AU6Xqc
vB+DZL81ASaLXMup2jZsA7I4IpeXxN+gjmprHBdsZRPpSzSbx3Y6XLaN7e+jrg8vhvYtMawDghuM
BxRrmbJ90xyoLDTdcF42OE041geoUkQ853vV1k3RDCn//e5dUt7WgC+XThi7N1aj+JeXshWinsoS
y094yk1K00DW38QD/R4UY/5fD7Z2kkUHGzEqcLJoJkWyBk8n0U92NLZ6lwE5kx4aD7BEDNgDDHRX
BI8yNPjWIfGiAoclIi0pPkVbK3ZZ2UMSSK4+I5fzeco1yWo2gjks5n8ixKenqaWJumjIj4/atQVi
Wu2jJqPAkIkQwo41RfpqxVssmnXmVf1dn3WeJiszbW8Vf8ryvQJY5VzfGqWY7NrogB5ZyeqRzCy9
oZXcJ5sL0XGfEEAceeP8uYzB6OsKTWEAsKWfmsTvtOdZZjabPgaBu64C8g2CRhH+l87USKwuht00
v8eGJqHrqwnaviuk1WVtWluWw+cu4Q/y3m+HW+QK6jyNNiPlvZtCDlBpr/SbIeD0Qxh0LqmVbbiE
M2GC+0RXndY2JoRp4LjQyx9m+1TENwzcfLqs5sgjB+Hid5C0BY4YZor/CyrXZmZsTxlAofPgdeAl
3RmAjcwPFt9I8i+AXxua4aITEh0jeN0BQCzIG7TVsPqMAp88r17fHJfpqtTesSjeEAb8HAFqWDeF
yDPV6sJZWYlaUmR7cwBew6P28BeUKJHOr91c0Ykwbm8nbxKtQfpSsZCSSqvaAwaxLp/HOZQ47g2j
PVsR/xEnQpa+gvuheYNhT+ovtl/3BfBRFjJtaH2MnAgYAslVsSmQlw+AjNDQ1yPcSqhrjrOqJE1k
JzutvM9nCbhH8n3xJkKC2yWxhe9r/RFkpDmRZNC23APcGxDPSN0DNU7EBSwInwyyVLjqeJ5QCbNr
vEk5SMWXcWptvatOROlCo6jbKWmjGBCFbuIjSIq9vlb8zBzuh2GSHMuWHzpdlth0qACzl2vDXP0u
tqjP9R0NQG4F+Jr29B6ENVLk6OYEMgZpBSTLz7XObjFy2nErgPrROME0j8zPsyV50m8dFLIWcAh4
A+Op+OauGDurHMe2+k2d5aJmby5BH+YPIETeMRmL4YbanQkTnsCrhT6CeoGwPMk9xy32hZ7IFrTh
Um1gREyUpwAcfgPPnHFpUZYgFmlzsOgDLuwpfqVgjK0alWF2J8umbi3pVBz/OSeuobKG2MltBA3p
emtpj2SRrGfz++g3BVMa+p5QpDz/PslWlSQaYH6gNnjOSQeG4kndSfzb5p4hW8CRkmDaEZPQs1mk
3TqnvHWAYzJLICWVJ86ZyRsH3nOZA2TwKk24X9sZDVyNwjj+04yyML4fvTgaj3ifoGLZyFAGG+4B
FRKQjiCjBEoQEYGFEolpLRqQDWPx5MT65zIjvml0Hl7FkqPa8g5nogRd0IuJzlWF1jG2gKOT15jL
T23tFwcSqHv7hyJxshtxypk4wT+Y1DbdocTKWnOn1i9sssICzBCacyhlCO6NWxaiMC0NykFQ1Bbc
uU1mZvYMCpLPjWN7aY3Jjp5TZsM9rsZ5f1kdt4ShGALCDkTJQEYJ4SuaW1gWzwgtjcrX6acKoziT
58sitqzqVITgiApNn0zGIMKl3V1blnfuIkvOboo4eYSLhptPZp4M/OGq13mQt1QNlFzGV7Wlcnjm
g0MD9SowqYiddXpMlQWwAIDWrh1YEztmfsJLtwBcMWlrxIYpYVwx8HeIIVGSE6EGxqiRIQetaeQW
X5T246A9r9mngUWXz2ZzTadihMMBmGLsZ8YacI2C+A0sSFbQRdXBxMy33P+vM99UPP1PhQmaXaWj
E+OYmqhrxiumrvfV+HnuO1ngsKHTJ2JwMQlu3K2S1Eqwpibk54SU9hWNrPv2qg9JRL3WHzRfBkHZ
kgnmS9O1gawx8M44lznpOtPUHOBaAx25c1kEk/0yGpIG000hIDzReO0SiAlBze3SpmbuAFLrrHvC
0CST+XH9eFkjNhwd1+3/yeB6eXLHjhplVI0hozKvDMubMbxKAb6qw2ypSvJ4kS1H2LNljpO4XyAq
zlHe+KDWQVEcLq9mwzGcrUZQ74QOFShnJ4Blx8ZTDeXaaGXYff4J4Vl5JkJQ6rqvXSQuIWJmldeM
T4n5LQNdy4xR8eZ30/15eUFbbuHkeMQAfDG6Xic5pE1Z7DkrJjXrgJOAhAZuVvI0lxyPGH/PDniO
0xXHo1FKIkBX6oOjG19yZhUfLy9KJkm4yzu3n2nMFWEp6G5GZ5tDsytgAnLvspxtbQCcDwaKGQem
IKd2IMnsARCn6XXZPOoyQiLZ94UgAY1sam8yIHwsN8m8Chmpa6Wvnd3lVWz6bIAYTLBQg4cCgLdz
E3UVYy4VQB+j7sjLaSA69Uv09SxgUZY/jGTSRPbdiuam2cSQ1n7ug/la3/f7afD6kCN6nNv3XBEn
a/v9hDpxP43OZpYxSFPaIF8r34i9FpwAl3dw04jQRYuIRwPkUgzBy9iMu7hFp0UCI2r1IHEfdCSF
qIwMYgvmDimvggRnykB0uDQLYNp17sc3POPEObEyJeIDitR97MvSaVtPzDOJgk/tmj63esIlokqN
sDg+0E99661hESWRbLrYlr6Di5JPhuDN5CK/Szw1/QIsCFo84tB2IinZ0ZZrPf0+l3+iDBRIhcRC
KSxaZ7vzWJ1E2WhfZam5y1VykxcYzEwzmXVxIxX9ObifQVmP2b48/joX6s46MDslnMR6xzk9ux0N
2n3xGaWlkNf5ZaC5LV18FfeGekvT+tzMevi+nuSROn1l4/ytGU1vKGSDpTZ3E9hiQJ/QKoUkxPnC
4toei5m3rYBqsLtO1cAg5c7WrozUeg8wD03Xr7K4xz85udmpipl2kKU61xyOS9Cl0iUSM95UvxMh
gnVZaoO6dYuqu90dXfpRl2Hat66l00UItlSYdd6XFItoS913E4qRq2mwVktw2RvJliHEKIC7FEpe
YRkFTb9YjvKtj39dliBbiKDS6+LMSmGiZWgarCDRkxtoghev6zsSnSf75Qhxt4PCvW5kENOUux7c
eDLmik1TeT1vMaGuN6WCqQj4furedezZaF1vzbx4WiUPiM3tQn8QsuoAJ4Pv7Fx5tQp8C2YDjIVe
3RiNbykfsu/vOJATCUIg0szqXJc0x4Goxlerd2CDLPdtRUbh8+Y6AFgVgFWUWkGZCVpOkUONZhYZ
6zLXAwx04pNMEvQ222NQ8ATxTtYYJ56PKEww+r4fc5ZRDA+bR/QYZ3sKwNmSV147hf9t+0RBguGj
OLCAEDvVAzspfHX1ajP2U0vy2BLNUhQiWL/BzG4gGoT0S/Ol67M7F0CzP1uHYPnFOFvdoEPErETU
jdL43jEkQbxsFYLpF/kIKNQMBehQhGLlFyYL2CSHLlY3Bgy6XkaT8TUU3uh+TRIzip0nqspK7KJV
CuchWqVCqlZPDGwW+hIDsKCPgxEY6dPlE5FslysYpkW1GLAZrGZJzavUsXbU+vhnEoQ3AjVIPJQU
y8jbQ5PtNFuSqHwTc4r7xJd4cvWqWq3r7QorJC89WNwn3vNfg2ca4yV+h5yyzKhUoGD2tVqkdjlh
RV24hChAoktae/gLGq+CaMCUbKBMDwTj7+oZfO4u1rcw108SD8l8f5VkJmRqINg+TZN+aCispjTU
j1XXP7Lu02U1kHlmV7B9NXZTAoQSHh9AjTX2l9z6NldfemLthx96cQ2gmZf1e1pFl+XKdk/wB26T
oqtowO5NcxPWX4ZBR8dU8Ccy0OFzroHOak5VocOIytz5CRCYR93ihRr/lc7vXNFRUTsXk6C3ZTVa
LMVMOl9hoPeP/WmVrOWyJpiq4BAUslasKiCk676N8x2VVUxk3xfcQeGWVr3y8xidvdZdm3Z4+Sxk
3+f/fuINSNxSmvM7ucyzK4puP6ZL7kluC6fvJfEYBPNfVjxcbO5vrCYJ9eTW7H52tPb7+jZrHv9s
MYLpx1WTsyWGzTiDeddYeUiyIbgsQrYawfLXae1GfcFq6EL2q/GjJao31izIq/tJRrd0+eoEI8P5
2XQGupbSFcvJSNLeZbpJbtcEOerCHA6jM9q7y0uTiRNMv7Ocput4LJi6DQvUUQf7Q/LixuxH2z9f
FnXZywAWfb6ypeKEsgVW1q/3mBKvahT68F8JsQTF++1hT1R7mjuNzhOOambXxuy5zbc22V9eB9+S
C7r9Ozd2IqJe9IVUKjyZemTIBCDzFdF9epT1zG4bKTjzMXQF8xtF2nyjzXMA1XAy5ux+nIby4FIZ
mmL7RP4nwhROhBjDWswaNks3h2uzGx9J/QV9MBLrkUkRXDKtQX+q5oUOLuGjyq5SbecOkoBWJkJw
yATdt3S0IMIBYjBZjnX9SEqJjG1Led0swSmPSt3EcVMi1GyycK7u4nXyitrxiRO9R79eBQneuXSB
fus6LGa1M4/axyp/HNXcS9ve64ZjitXJ5p5IVM3k23ui0XRSXcZyqBopryp6r8taemXf51t78n1m
uU0SZ1iR2w+3mtlHTmlIXk2y0xFctNkkQ+ryJWBY7JWVYBBEQndTY+7d9tfl43mT+/7Lxbyej+Ch
Fb1fCqWBqO5oP/LpiGmQgTcH7HTVvwAM/kNM+CpO8NBtxfLJcCAudz3w/kMawFWup0amLweTSwxJ
HDLGSmpgiApOquzITpnR7VnNUVFQiQuVnJbYX4Q6thETBWIGdb/2o5cUj9pgHQYwjl4+LInmWYJj
sKgJZCKFoCnuP5rFk8bir5clyHZMcAsTsJ71msEtjBgwWvidcujW6M9ECA6hL1W11DpoANXWO63X
fPQiUm9V/is4TFDsNwS+5pImE98sY71zc4qnxn/sBxQFcLU48QOlm7Qg6MB9A0TV6o1p4S0MKwHB
zB/umOANWExps85YiWul3hQnnq2+2PEfKrHgBzJFr1bCuG5Zqc/apxzVIiu7HnSJnDfMNOK2CR6A
rayxdQvnz5/u6fXic3rl+B6vxCNoh9uwQeIOVNI39BiH+o/LuiexVBH1n85Kupg6jszqiM+Sx6Sl
YUH8YZJAt2RyhCChV7I4Y2jdDxq9vq5BwZl0LLTLBjOdu+DykiQ+wRZ8Al2mrp+4csxV/diN6MFe
ZEUIiVMQgaNEXeyurLAahnGWGfiD2iQsLElmXbZlgltgLu2XzOTr6MAK3T2Z+c5klqfKRg/LFsP/
/cRqiTUPac+DKzy0PMuMlPrR7b5dPhOZDL7WExlg5DUxoBwbhklbP4bM2INHeT8t5a8/EyP4BWI3
S0wXiMnL9FbHkDyjir/ocyW5dWQnI3iGguKtY5e4E1Cp9MBaUuovWfYipTGWKbLgFzCtYzVTHlhX
6C9it7UMucB/pvjQASEb2onAaIc+XWG3bEy7LcqpxsHPL0AXBCbzNDMOMh2zRy3fVKh/+XQ2Iys+
4hRU5OAMRev7uRZMZj0NxMGC6IGzoK57EJOgbQ4jcKuoRFu/RN6W0gEvjlwUn4D1ZqRvzJomW1MK
B455zKmT73R6laiycotEipgLL7s1zdYBUqp0P2Nca/UhkfUbykQIzrNrx1KfW4jQxsdRuWHz7Jmy
yodMhuA1y0kDBYcKGWn2lCm9T8Z7O5V4gS2FPjkQsaVpnlsrqQy8rBNFQ7/0+qFsZXXVN/O/+WV6
KkPwmnXWZ25bIwvRNDPzSlv70Y0t8OkfFvjoDg2nZmo91IkW9a7ikZR9ypPPaWsfk0W5jw0r7LU0
uKz2W97i9BfxnT/xfZkG0sWVZ0aRCPCIVnpJM+xzN6Txw58JEpysVqF7b+GJC/CyISvXL+0u7VAp
02vD8FjR/LwsTqYxgvsAkllHkZmbVwaoMjnS1gocQ5KU5x9546NebVjMmJsgnU5sA0KMsTguQ/Z1
ICzMdOu7pSTw7LL0suysBJfbsklb9QHaU2jodopb64VOY+nRvPpu9u95074qhi2mzBuNVWQhWJvi
xiH+eIa9PlXLT3WpJJ7wsuHZYtacdmliJdwTjkvxlLjxvi2NPxQh+I9sxrAVtYYItGkw90ZOU39Z
3TDY5dyM+j6LJ407D+OlAFH8ofu1BmWQRlZg1j7LIz6qQD6aQyZVcCd2QssFxGu4ssgP1J0apfM6
GemwTAb/9xMH0Tk8YOU6jtlfzyCO3yuGCUJUU8b0JJMj+IeZqqTVGdbSrDc6umL1ByIjFnnD+nHu
ftGLdL6W0mVo6k0go6I+wYxdez/v828auHuqa+ADrtIbGZfUZZNFK58gkU1dPuSQ6FbFz9mwnrrW
8ft89HNZEVJmRYJzMJSh7DNwHQRaMkbo2T0UjqzV7rK7A6z8fDGjOSfaSCCizjqfVWEz3BDyS1Pv
8uQdr4sT5yMm0vOMFkiWQFI3Dt7UtHAN3bHow275o1sJg4POl0TTenEw7gnPGNJftaR8yEea+JPx
XACCdvlG4gfwz5cFmtTORY1sTUkSKwS0hVM4LMxPssYzzZZ6Xfl9WdkHIPEwiS8uvMty37D8CVr/
2ypOLFhrXIVVCdbYomjg7KaHxi/8/MrSvDT33B3xVG+4qmUlV4nmiwSiOYJ6l7a4rNzqY1xfV9no
pW7YEEl+Ylsn0YBuYQaqqYoswOpY94ttQozWgyMF3Fj1sI+NyXe+ra2EElUmSrDlmq7jUnNszMiH
IA2ZpzBgdcd9USf+WEgU8x9O7XVhgj079TzFA899qDvH/t3KyHOv9RLYN/YHzefNco4vBTBun9r/
pIop2FoD3cbMT63uyjCPPWas+wENKqMME8IN6601vAoSXg3twhhoKSFI3Vk7ECQeR88MiwMf6sIw
MPSyCWzfLa/CBCs3VFD9NRwPQntwRyiZN031Xi+YRIxs8wQLr1fMDJt5+Z9kfaBovolxanG7MzpJ
fXsT38LJgv5f6S3h3u/zslsaDDpFtLFG6jMnYrSum2D161vivQ9FdypOCAESi6pWzMU5aef1hV86
Q+CoXixr75Cui2/wiadyYjvPiwQbSK+1z7wRNQ6MAGQ+N2vY+/9iDg4/kEtKKMQDU1koZsX1AoNA
6SG7NUB/qvjg24aKJB95O4EpOTqJD7EEH1JRNx1cjhNcG9Oz3R2GnnkYYuhVzTEmEn+1HRG8aong
QSbLKpWEZ+5Jdeu0mHAQXLYqibqL2dmh70tnznFaSuJ4TnqY19Zf5qtWBnqW7JktuAqd5tqYOoih
WrX9mCmNR2rzJnPmcAbF0RheXtQ/xIj/2zUxQWskCiiOHZxQY1U/+8p4mPKxD7oajIjd4rNy8Ejc
/LBtGmYxhkHpIAAAe+FgfRp643D5t8gWLviTRsnIRHitr+kmEs6g/vKaclzRH0JNhMmg+mvo98si
JTojIvLnqvv/JMhcad/BQfazcd8DkjjxJuK4UKoUbj8mWNWiq0kUo3cotBn67Rh8pyT0kWmo4E9Y
qyRZ0UFDWw13WOyNRgwmND8bflzetc37BVSCvwfN67i3zv1WiyhEszIe2lVT6Rt0BHNYC+r+TjYO
b/N4TgQJC5qcpnY7Hsq5+nqXmfSQvytvciJBcInrPE7OPGIpiv00YQaUkah+q0qMTLYMwQtqnbnU
lYrwvp8+dfNtLquAbOdyT1YhuD5XW4CazfijdQ+qCT6SnJfJ19qfw39TuJasR2yBNMcuB2oC61lR
DCmse82QJfVlEgQfiJnuyP3kkJCSn9MUKpPslSBRYV0IkcbJWmtnggB9vh2phw4DmgWXrWTbtb6e
ishXWuv5Cs5A6BaYgZSI0/CjgcXPF289Gt/5hOUkkNGNb3qAE5F8X08iiqGpO4tWEFmkRyO+pcMz
Xe5K9/nyymSbJ9g/Wn7WReHp6aLO8dhxrhfV8nNcFZfFbN4HJ4sRrB/DJdKONTgjQGb2RRUmoHrV
E9+e4XiaT5dlyTZO8APGmvUaRlOTwAF2oVQR+9nlV/jpsE5s/89ECd4grack77g3WBoWpu2nRf2Z
MaC10w+X5ci2T3AKmVLE1Cohp6j1cIWExrpWGxoauHxUWd1cYrCGkCvp1zVeLIsPZO/cuyYxD0Yp
ST7zn/smeH3VBnFQZbIq8dwxKB0FVM/L8h4MSIiNSBfo2fojH7O7Kc2Pgy1rVZU5V0NwFXVT5etU
YB/r76zAxEDM6w2UcE2PC0jL5JNzJZpoCFHQ3Nop0wxo4pI6tVcR3U+M/Fth4DHc/Vfird+pkpM9
FdyFWTRkVEbsqY1ZptPOlU2xkjgKsc1XobGOvgR830HqwIxvoPp4e0jsSSZEcBMOpV3bpjifdM78
1F28ZEYPhCkbuS0TI3iIxbUXmvNsIJQWtKy7NMmCNX2+bLMyIYJvqLUZRMJ8LYv6cVJvFg3v20zi
VmUyBL8wYSzNkvLEXNPoXtx4Vm165ruKHK+aJaJdZwf9YXoOIXanXvXW/DAOye7yXkkMRZxdUjdt
ZcUMe2WOGPDeTpOHTuXCs0vXZ4xKLnOJfxOJC4CkWhPThTDCzA8Toc9lZ0r0WLYewfCbdphAIwER
rvprjW94/0lV+aqsXUxy/KZg87U+tg2hEKNoz+CijxHCqfG70l0nx89/xEkcUpess3WVXwdj0F7z
4WjtXn1sUYZA2OMG/5X7RfBjIgWwNbO8KDSsKdMrz9EAS3b2OpXkMmQqIDgAp8hzvMKh0haJH1x1
vLHI8memaQrmn6+9XsYTRJQOfWrjMVD71PTaVVYF59+5cJeKBFcYPqTEBYGcicx3c+lNrA/wXqzw
wioX/YAkzWVTlWydmGZ1SoQhCa9HWrlFvXShN3bcR38mQ3gyxIq5DLTBmpzB/kim+J5Wsvbn7YTd
q1qLCNe0GpxVSyAjWTzrxThyVKDxsVZ3v2EzSFHXMiqyfxAJbm3+H8+BnluSTSun7Cdkg7THxef0
1nFgh/qN5ZEoD5PIDC7v4rZ3eBUneAcwlJda2kCcMqJSoyDnOSUmLiFkLS4L0rZ18FWS4CJKmwzT
oMNmE7u6T7oOdypGPtfzvkDTskHYXdM80AQZ0SUJGZrkdKXa233yPPcrGoLWejez/prQr2n6DuCs
AQapv3ec++kT3+Uw5qh9hS1wLOVjumDyjms9rYWsuijbacGd0HlMMUaA77Rzk37OyidX1mm4faG8
LkTwJu5A2tKJ+ULWLzFLcYj6fsJkbUfWdMJ/6lt38ipIiChA8DQ2cQdBcffVGcOxdPx19Ow2OTQy
gkiJPWDE3fnpTGY3u2uPfKXz1IUY3hgOu8rP/BljOKMCLQEy6ufLm/iGYFNltG+MDPLMoQ5j5X5e
lSt0icrQWP+QLPh7Dx2xzZEMhtKAyxMo/cWfo/yj4WsevRu9YvJizKPe5WE6e+9pe3pVdbAyn2+m
Pk5UjzUc3ES1l6VXmeeiU1li6Nzx/rN2OKrgUsZ8ppY7QkhhRHzkGgMBT25E9s7E5FfZcW1aFfCF
JiZluHzM+/mKQIUzNv00coiI5g9ATa6D/m8WxXfmzaJO5Ai2ZeVtTYsMctAoon3ngwirXX3FSVFx
ViDM3SuS6022MMHGCnCrY2DqjGaRkQbMoVGX1X6Sy+6bTXV/XRcRzKtv/t6/AT0JSvEyOl8mgKHW
QVKs2bbjE0HCdW3GZpXMJvw62S2+GlKfV+mdYN2pkR6ySDYRWLJ9hJzrBR1jTJRycV5Kv6uqa6ru
63l3WdE3RQC04ALgqqtv5no2Y2+SZOmg54QAcJB/KZKB+dkkm88ik8OP8OR+avQ+tasEcjRV8RN2
BI7Xy5bHP1uMYEeLuSh50UOIO15h/GRsHVCIuSxiMyg82S/BhGhDnbTQIKJDljo7VrKUlGyfBItp
srToSwvfp+t9MoWLc7eYf3bkItw4A7RlJQ5EVNMLnmzJ+KlcJYYiWYVIurFiCq058YNIjNGbDb9Y
Zo/FEufCT/ONN3s9CpF0A0MIaDOPPWd0iL04/lRSPKbVX25/3WuSp6FsPcKV49ZgJsBURZy6m6Mc
7ByMTLnrOlmrtUS5XOHSyTSr0toKYlL9Oo5frPewumBs6d/G7vJlnhhhOZedkZd8x/JHa76VEuxs
+8cTAYKVrwm+P6VYQJsEq+blSDvmUX+logPpM+euk1+dsi0TTD41ayVL+MnUGJfULqXH3kMgc7pp
gsVnXd11/0fadS3HrWvLL2IVE0jilXFGOViWrBeWtrfNnDO//jZ86lgciHdwLL+5ylXTArASgbW6
MxMIZdu/ylptWws+MgZT1JgiWgnn+Uov5eNCcTiYRLjUCuNhlCXvfPA6b8YfytDKTJSczmAuHKPB
LczKa/X5mEOZ6jMw4B0wUdAgsXDeMpZh0xMQjrrUyu01hqzeZGOS7zzI/na9g7D/39gySgul6mqA
pB05dDK4/T7DRsDk7f67DM5bpExL5wK8vLiqq1zTepBm+RgimJ1fx34Ue0fhXCbsc6vQNZhXUocv
BQZo5pL6TftTg0gVLlHyvzwbzl/qsqTFqmFRzXIrDV+lBa1Wh/MrYob6MS6/r4hzGMyZWLPaokjK
zPE1Tsu7VK+fZDM+0vqBqLldKKtrVb3AtkX7yLnP1MVy1OIqyo3j5cVIQncmFb4MMLyFXmLcsOfH
86vcsz8wVKA/GTSMGEXijDzr23okfaq78hQdIQNyW2R1cB5iz123EJyJQ/FhwCc9IHqtcZRYsbO1
9lKhtIBoJZydqxWZEjkGDNDSxA7Vaf4yocVLYOjMkHmz2K6GM/RcLtW5IYBZ0UJSrKjOiBvLHrV+
/N2ucRZugkag7DLgdG1u17rTxF+V+hO3qtu1cCZO17nOIXuuuwt9rOlzIWqC3z95NFej/xamxU+/
S4k6UaUtdLfKDkX/mhSvpah7e89LoQf3G4L7ttCsrq/ImuluHdVgd8Q3WWLILybY0myjbP+h4xik
8XLTEUk0ISNaHOc5XTrjqdUCcpnKtvU2hZWj6p8oQLer41wHMR1SThIwMPiY5F8z7asmPZy3s90n
1i0G5zf6CpakibAdrGz1wvgZg8NM/WY6gxuC+1VIkyjE4xzInNMiKkcYXck4eotfpIzK6JJA82qI
pBtP59e376/vBsL5UZL3lVSPObYwf44sL1fus+5Fh5bseZj96PMOw7mSZTF2PgO7OKdPJH4mqcBV
Rcvg8kIFujQTbcW6qzSLs5QYgL6f1cqeRa8FAhy+0bKYjdVSEmYNqfaizrKTpJHbpPEl2JP881vG
tuRjJP29ZXyvZar1XRP+Ohmj/7cpzUOnqr1tWd/1WXbrOA6aTqiLuHcftjF2vuPS0MxawQ0mcpFv
BaZfBQ1xZijxVng/qEQRQmAT/HD8qA+UNh32ciXR7VJRb6SyIBsJghDfQ9lDi6Yoa2YW9K3I/tGl
60X/VPp+PyYuPpiWZpAJKrjgBLtJodFTfe1W97wliFbBjHJTBK9FDrYFFXmiB+fwRUFjxZmjqb4Z
oPAr8NPdWYetBXDxwAjzOlZKlpM8TPnXx9JNLujDlNq1t/j918hJbem4aiJYlg3OGTsXH8hY9kpF
WRjy8ivGpRN5OjAv0Rl0tC7zJ9GrrMiPuXihjl21lCw7hUk5P2QQtnjqwnl8kmtQLTeR1f7dEfLs
x4tKtaSpgEet22G+V9BnmVZv581EsCaeAdnKDSW0WOllSvdr+tSroFyt71LR0w2zgI9HZTKlSWgX
Qnzm1BoniCuFVRpj64zJjdTrvjj2YxqMqzeImnl/jbGdweK7ObFhQ8PGU1wji4Mx+gE9zbdeLoKc
VE807aE60jtgsbX1NPfOb+a+z/1eJa9vUYd1VhsqQ8bUqDLcrPnq0FbQN7YbAUFxgI9n3cTnBeds
laobRClxYoVysUQX0Lc4v4j9YmIDwLlVqkUyCS0ATBf1ET2xB+Oq9SDvZWf+nwv4sE4HsgHjDCMz
uhVkTgArY+JE0z0oOO0x+nl+SbtZ8TcIRuJPrU8yzapIBoDMkobXz9usfJaSQ0FWP+ncbBaw0exa
wQaNewlYdalvog5oqiXfG/US9G34siSxwNjO2wE0gk4XVRuriswLY8MLQFL8I/eP5zdt12U3y+Bq
cZosGuIClmGin0rOj5o22nl7PZU+iV/OQ4l2jC11k6voXI+K1WAp3fCwav8UzRc8BomyhQiE/f8G
JK/Q2DtMAMGkcg8CLO1yBFUyBjJqu5CWEA25GVigSZ1541h96VbdM3L9RzVKpp20jek2llHatBpE
bVK7N6PvLqDIXKY2kkUODRMbrV8zeYgSwnNgMDoyAb/cS4QCfiK74eJHbjTlkC0IxZoWer0mu6NE
/b87Ty6CzHWLziIJEEXJHt1KG4OzjtyLHo5EK+FiRw/pNBXahzAb7XIYvpDkM1S6m5P5MDBdNnSh
DGCIZlcJmyBsCvf8VglCEz8pjQ9RmeQqcvxsQmtX7nE3hWvxpripR/o91170af27uPEr/G/8YIhK
uVhYeNdl40jUwVHqUOBrAlf7ZfEbCHPqq6hi8bYoA7Rt2+hrlvov5zdOEJ74qWgogSRpMrPDx7xf
UqwOLsF0c/bq5bXPBB00gpSo8MPQcV1o5lzilCZiS7f96LDnccs1nbRxaupkvqiRQYjIBQVrSGTL
ZKckHdh8rQI2ozVYfNltoekp+qgSnRcXEoY1rwkm9HBhWVwWsleWN0UrsDqRnXMhQSsQEooZECNt
MZSWfB3AHq3Ilb9Yo0vjxdYVESOFyEK48BC1DbS0UxxaVkgXw5weCzV8bHV02GhJUPT35+1xdw81
S4GWsWKwMvc0vaT9WqPWifDVSNBpAEFYTzfUyY6Enci7QDqkkRQFQo4aLyk7W1lrRil20pTxeSX7
ddzalUh4Yze0bkA48wtThYypidVYSX1Xl+1jRFXBZ/bu8WwguA3LtYzQmQKinRon1mzoMrl18SND
zUl/nj+bXePbQHHGZ+EWqZII8lEnTV7UTS9tPo92PNwWWuGYneVqOKnzkKJT4owvzgZraRpAxsbs
plHqV33sabmIjP1X/8/pxw5ISdAbpFL096kfrKGoSGkUuBVxG7zYecbFFMS+elcvTuc+h7csXIBp
PBjs5o+fvU9xOQNRoKMVpRMZEDJiW6/fov5iLQT3cx/38BSDs5CqVKpxUYFRdaad1wcyvUZEUKzv
BFoGQvHRZEI92eAvlNquXOgwYSJeeUTP8LH0Y78+GI8zJtZj78+7uU7BmNttEuOiZRF04szBNcrU
LkdwYpa4nBOY3kffPQVh27oBSbtO0aIBK5K0f6vmmFbBn5r26e9zR79GWV+FORYxWsX1vOSXsSHb
Syka/t3pIDzF4Y5fCtOSaavDxILZlz35OgeBhn4MfcMObePQP4l6qj6GCQBCsf3XBYWp8yqIyjrh
SgeS4G46zNdKHjpVjk6kurnF6LYNf15tQj91WO+YfIm5KqURTcyPVGm9WsLoIBsP54+LHceHCLFB
4D5HC2kA+16PVXXS6FhlZGty50nVzfzn/WIn28cXliohvQqZXLirbnptNvrghrzqItHrvuCU+OIy
7iZaSSN2TAqHO71yDeNFni4lSNGATx2zdJ+xdoOCbw6sYNAk5KxQK/pCG1d4U7VeY3K3To6RqDba
j0EbDC4/YXbBWpaI4oigd8Pkha1jf2FAYrHyqSsSnWZ/8Ad7YIzg1IAcONjvTsPDHCf9tBIJGaP6
EV22GfoU9cTWY2+IRZzQIiguUpgkloZhjUY3odk6XkymOXydMdrtp3KU3y6dDAKBJEmo6D15F5cy
qWvIYcInOdw6L1oIZcqDq1VSZZtR+x0thk9aqT6FErQKFCKIuLuJaoPH2YjVkFHS6QInzh7b9TKz
QKd7PO/FuxCbU+Mgatmq5gYkYW415ja+er+1huasRiVIh7vBYgPDWWIqKYo+WICpR5BlRBpGaDAv
MN3LIq4Y0Xq4+igi3YpeQwDl5bfW+qZbAbQJzm/Zbh58Xws/sgcahFYOEf7cPFy9iazu1H8qn28g
uNgaJ0ojmTEMfJoke/y3U5/H6e0zqzAMneBaVyV8uKOLWUGTBlkQt4gBdGSgnfzzPMJ++DHfIbiq
ZBjXOKwTQOi1M+oeE3mNPMM16uvP6gQgUWzwuAgE5+zVDLHATXP1qCrXJalu6J/P9AMEfWyWArI8
/Is7molOvdS24eAO1fep8xc5soVk4LvessFQT0NptYTVUCmI21SNoRr5RUozp+98A8KegiPateUN
EncZm2YqoYsEpPIFLQX/eeLPAh2tYUdkCRczwm4hen7fjaIbTM4sOjnPdD3GDhaxedOYpqfkuRtO
o6Mu8zXR6eH8GncjwgaOs4pmDpW+abDEfi2PmB6xs7C5C4WPaqKd5HJDPqsZuvfYqrT7BMY+e+eX
Ifp9LlAX6JiS8EaN329yRzfuJuvPhXdOLZuL0ejPjuUlRVxbqzKodfqY4g3IkkUywuxnPtQJm/Pg
InRj6HTMV2xURusrRc6fNKW+akZ0ldARXI7FbSmLJqDZT36AhLYoSkVVxtAmZ+XWgDmE1UDeJrGV
oycQOnLyXOV2n6VePaG/hIbjjSJni622nxjxxbZuwDlzlwx5VqdMQRQkdvLWHjvMYVGn0EAg3tzV
QSiwkx1pFlNGPzTKPt2wIAvL7W+XTZMZ6ygs68FhotBZEKdOg/YTr/SmQyyifdhzrw0c39q/5nTM
GlbH4nvDkeg3ahTOKJqC2TP+LQgXdLOhyauSfXrKcgsSU8tbsz+/NjrZNr61H0aTxFOIr4x21j15
Gt26p7hzk24TE02dXdoEf+7P2yVxNpk2Wh5FFvCI/hBNh1YWtKPtPP+wBeFbiOoKu4Pg4l6Wrmve
x/ieSb5Kj8wQlNQxr6ur0Fbx/pNei+r/fUN4x+MCYCHPpUEMDR8bumUnuds2iWOs38/v2i6Ijvyr
4KHawtzaaWZMzbAbQzAOu3oEEj6wvCVT4+OixfkEDPK7rlNqKh84WU05r82oJ6OrdoOz0K9r849l
CqS7dpeyweDigpIYuGGNgWENS2AlsU0kzZmlTrCUXdfZwHBmUFqN1OMCGeF18cf6eRYxcexWeXQD
wJ17X/YNkbVfTIn/edbPnNarwNiZuaUjelHYR2NiDJaFRzjF4pYzkgrxvY4md/TL0WZyDO2h9dQX
2WU0UaZ73g72CjG6QePWFkaKmUiWhA/Nqod+tz56Otp7zVb6EckiToMdEQA4rIXvSoRtnenrndp2
tNLeHKZ0cienvULTuu5094zbtfum3K+O5jSPFTgBnkRbupePN7B8AJfBClPLM2Dl7oHUL7q1uH1O
cJN4K2WzPcyiVsK98g8NxkhOpqGYMh+XrFGdUlSd4GyAqsJiN8v8tSGmdCisKbmpZBInaNXuRPqI
+4azgeWOUl4SiHn1gF1A+I92wvWgPaA7ZLFHT0Ezq8hydt1uA8eVa0bYNhgNAhwJb2lyILHgI3Sv
pKHUoLJuaoRAOP3UWMzIGvuxA/OF2hbRJZ3auywDn8fSG+D+GmTzVU2Lnzq4iW1di0UV/E7oQjsB
XokQgw1F4YdEo27tEwvt2q4y9YU9WWmwWtXXomjvz7vfziae4HCLrKKhGQsDOGDgdlqwPLXG83mE
HQc/QWB/weZOW24pTaIF2V5KSGCQFkxwNYgWVsyLlt55qH27fz8xDoq0KRlAWTS5Ul3bc3/fpo+y
HtmT5pEkOA+1s28YD3mH4oJkpE9qMUeAapPQkZbZ6f9cKw+xaoPAe1O9zJDliyd31X7iMg73v7eD
CS7NWNQDunNAJ0CcH2n6UkyRAjtfLbBOZzdV8kS0L/EoSMaiHeO+fZTKmHtLYu40vxnav9r055Z8
sgwuts+Soa9lgRMpw+uyOliDIBzsV3u/DwQCSaeGPA9QypgJALKv1RuLbpIX+riQHD3VrQPYmahE
EiJypZhEoEmzhkCkj8lDUti5G7vEk64tzSF44iLfRJQreyEcPXaoJTAChYdwfkTFnKIOj6pgSgJB
GmgzsMgkoE/yC1gcb/NrETm4EI67hVEivDUULdoIiL36jLkgujA93TZBW7AcRD3AQjQu1slaXwzh
YKLU+KpesHK9P4DPAl88buFOl6ILRiEcF43ioS+npQdc5ym+4TT4TIwC6Vr35UMaFIJH3Z0SAweH
5y/oWUGyi+/SNVtQTeQ6vKvQiG/lGRibeydH83ZRObVcP+S14G1qp3McMhQyeHdVvOTJOt/MWoRo
r5s1xKfGG7wRHzzfOid2C0e318VjLPlrY4tb4HbzoqprqExVQ8V736kTynEWy3q4osYYcJk+3leL
P7dP52O7CIOLVNCm1Ie0whcQFD6vwy6ObMmsJTuqRO62D4QPR0y1Yyv5fpBB74ueECRfKl2Q6Srv
/MYURMVdu9BwRjqqGHyrcjZvSoMRR+08ulFItNyWQIEyOnXSzqGz5iY4SfCcfRmOcfE0hrn050ny
JPWz9W9Sv5mvo5bmWF8Z3krGaxs/nz+oHeIm2OCmSuJyZBinellXWF3jWUF3096mLr3pnNTVj4yT
X3F6UHaDvt64SUTQO+nsBJozxKg3yk42UNaQRyvQnSmzmyBqbNMxgxJf5T4e5S4jUVW4k6pPQDnL
zLQ2zeMFG9rNsyNlxO5iKHilDwv582R9AsQl06rKUhVvSaMLovwoeVIzwe/vWv77wfGN/plsxdBZ
w0LGqICo6K1cdHilFbyI7UfgDQqXP+dW6qw4g3n0bvxlvKr98RLCqdi5oA/Ka+3beWsUHA7P41yV
tZnLNdDW6XGubxM8LKjSRS2ax9j16M2iOI8G9b1USTq2Lqdv6azaZfewjBcZve6iq1QVmLnonLgc
poOTXJEjrEk1SjCzQuO4BRuHqOl0P5ds1sQFCpkOdBzYjaB6r8dOfWWBzi7xjONRvc1yXwryi/xJ
RD6568CmqlNDIZTq/F1AOvS4KNCYAydvQ/0ligTWxwIAdyOOQfLfv89/9Lcr1EAnCb8f6+NTGFoO
gQ5eAkL3OgZ1ChHNfuyaBegRFFVGRxmupk9jbQS9AtBp4h6lkQg0wrSAqpA5JFcGFCLmkHr9aLmf
sPcNIheMoFhYFiu7J1KHwu5Gw82S1JnH2pXLw3mkvUJYkTdZjDPDOCk6kB3CDPWgMewag4q9DcqB
IwRC71T7f5An2d1NDOlAglFHqwVPtLxmST+QVh1d7XF9mbw0tCGMx/jC9Lv5Xr+Vv4N8oADjMwSc
ElfUoCcC5zy8k+am7GUMASfV3WpckxCaBmrsVPjE6DFdr/15izSy6Gax3O6W+VRM/ciGjm0Er6su
kLzkKPstS50uOZ4/S5Y5PrjFBoxzdZUmw9JIAEun59h4sJbaH+hbSUGkqGC0tgsGUa7ZdcQNIlck
0GhMAYpyzqq/W3i1zi/b+aFbWluRfp5f224G2CBxPjibcmWFkExxQVIxHhWzDa/X2qJeFRXxVUPj
/M+bV3BwlqIZugqmL77rrVZLi6ghrDSUvynaIaK3Vihw8n3XY1q5GGxF0c33HIEWTSJyhTVpt8ZF
6c/PFoSBJl9+0bzl0B1EX/G7CYdYGCxDyYrLL24LtbEeRjlF4VGMT3XiVctdI+Jj2oUwVMVC062l
a/z9di7Vc5k2C8p7dT7qRe6Y4Egbx0Jg6LvGsIHhzK4kKAAGipi1TKstl5lrZZptaeBOn8pPHdIG
i9s1DKJk4GVlueao+PSywYDDcgs2+gvVlQ9xIIu+/VhE+ODEGzwu9BtaCb9VsLbZNy6WmyaQHrLr
xgXdoCv/oz6LHyX2ASFIDUNXQd3DhcSkm+VWMQDYd1lmG814WKFcIHCnvY5sVL3vKOyv2HyvEIyb
1u0Iy6Ao3dZjfyXZis2mRaQf/eKlb7IP1TnExNAT3YTs2+Q7MhcVzVzvFmkCckwMO02z40yJA5JF
/3yAEsFwNom70Xo2JWyjpj3E6Vtq1navCJL1bvaiBtFNPOtY2M7TTewTyMw2hQn3avCeQ4Kyvh46
7Br1ynW5rEzBtdzukjZw3JLmxFq0AZzorpl3jqw8S8oF7mVFlrFrfxsUzsHMXCnASgWUybmWHTwb
OegweKg9RrApIUfmzvmD2g+7G0DOw5R+sMa0xeNGnztgYXVRFT/Gbm+nlrO4JVgpP/GaoqCv9Pex
sby9sf2urtFrzPZR0ldXD3Vn+HO1cpQZ7wg8l8ZidSH4H4DQr7MNdllIHGP6RWAOAuvjWTTkHE3g
rQ7rK8l62+nQrhug1DhY0WGc7lpUpnGkCAK9wAJ5Eg09Ltp5Kg2UawuGNayrCDGeiuZgmIF9iLib
zeMC4Gi1aZiFAGnKu74NovJHmHlKl9sZ+Xre9ERIXBBEv2KCbhrsIKKhq0HDqZn9WsecnOEnince
a//Db7MsLlhYRBnHib3hsSvZxTNwAYx2zNrDJQpsHN9MuObuBAFqr33nxBD5kDGEppWwFTYocTE2
wkibaQbS5k8qHTKzp9RCC4BsgPvp1LHisA3DzITZsztu4te3BeDWi9mLHPmQB5/KJBs47vgWuTfD
smM72v0sjCszug4XEbvd/xOd3tfEHZu2RuiokAGi3NZXxO+C2c6c+CveeZ1fxNeiaKjuWD/7RFEo
iJRBTM1d5IRQLEvVXMODNrHZxX3l9HZ0pd2vXu5JQgmHvRiyRWN/zSYUzhaxWilFyTvQwcuIclnQ
Al96tfI9NTrbGCWPZpNoyH0vimxBOTOZ9JnO6wzQIlcO42r4q6W/lU0lCFZ7iQw1jkWIBYtUDD7M
F7RryYidrM0VnWqDHSmaIATvOvUGgw/0WpMN0bQCQ5r97E32crdyJM/0ptypBmf0DB89ec4sGDnb
NcotLGckzVKZA4g32GVwz/ryhoB5GoT06LUUFD69E6XM/SP7vZd84LfKLh2GAYBKr4BezZPVfzVR
j5ngvPj7+0Iuy3ZRsJeF+i0cn9PJOx+BWazj88p207hwkSMWDhLBJ2QBFQxjuTBB7aJ0fh3+PI+z
71Pve8VFjEJvSAcJIfiUnt2PzU+pzVa0sAGM9o0zJPFlMomuFUV7x8X5ppTwhNTgfLrldSH/xJMg
kYh+nysKlzIqVLy4oHcirx9nTQ0qDQ71d/vG9nUTi7qkjRZtxL7p6zEffszJa9ofdDCwKtAhrC0R
5/pe8leYmqZp6bgV5V+kUmp0dRkDLo9LO2pvlOXa6CFtNjpK8il/3WBxxyMhB1tNjO0b/faYeVVg
fAuvkivZZ0rUw3Pz55QQprJdG3dcJp0xfN0hwibhcFxXeuiEdHH7oW+zJu646q61yLqy4wrMlxGr
mi+to+Eq95MLzOvIl76InrV3PXgDyUV02WpDE+MniLZmkFsXI3mdo9s8Fbwv79r6Owo/7Gj2RYd+
QaBQ87D2TI5FECAElsezacjNvPaKDoAIg90QAFrL2VaVy349hOrTeZ/azxSbxXAJvtVqcH8vwJJB
8AiBNpwS9fAylB3jQ+bT3hWVnLuZYgPIJXcjbvQO/N1wq+Wmb70aX8aFSLJYYAc8q8Zay2Vbop52
afI6dXYm/xyIZ6iCmCc6Ji6Ok3zGPBurxJT8GwmDfH7EKLFPVkycfTt/Svt7ZoItAcwMlspnPopm
BiQ/RG/LuonyQM4qXIyIYpAIhEt/pp719cRSxDrY+eDU6x1TUkrRxhBdobVnmJ7/t95FES63jXJc
R5AUxeec2r+Zxr3VXVQiFsF9j33fPy68DsM8qFmHr5wYM6INGFljQWrafV5V0Lr93xPiAurSSUVC
FywiPbZHJhLTOO2lFkhBeS+WkxWicaG1r6UlqWdWbd0WTFi4xKRbb1ca7kPYd5tIj1KIx8fVDK0v
KVoj3fxqdtlFYHcduhDBuYoxv24ezxv7/xOSfu8lTxhIuiYZTVTmeKqePOUL9M8vE0f2uy/WJUhj
AlGxLLA/fsSug3ILeP0AVyiHugA9+auevgiWxKLoh9Ly3TwsLsou1pDmoYkDQ3PGPfGVg3zX4YqY
ZXfJFX327n7Ub4zR4kKsbMxDUk44LqLYYcCMA5xnmDby/5f3wd0oqMqokJhavaFznxq5KqdFNwBs
KHNH0X6M2XWqI22lz2YoCLi7J7WB4nYxHnWrANMA8qJ1kyjXiwb+eJEM5771qTqbkjdMvPVwtk4L
bVhAPQsQcmmgc1s5tM+mtwZUDph3xZ7o02k3OL0D8uVErSRoL2GfoRMmfzLlRz4JGkz23XeDwB1R
OCa0y2bk+Pr77PfH4algdwYqmNlwQyGcYhCthzsldayaNsNDv6skT5L5WBufugHZLIcz7zkCPwNl
39Rd7DBRdRb7QhWs1PGhhoqlJCj39q3ut0HwxYTWUFVqCNaT0Ol+mfDKjdzLWLTOx4h9PzJ1DADp
CiPvOP26kWodOWRFGIo6v5QwlVDfrWAjkYofmuKfh9pdEdM0Mwke/Qj/6ofYqjXGME4gd49eE5DC
yXV8Nanzp+xug8Ol3TyhRrj0wGFdnygl/Olb7U3uf9i818fzi9o1uw0Yv3/xkIYxBZgyPU+aP1LR
rZQIgEu6CqYDQm0BgFXUvlw+6nn1qduizRq42JNB/pCa3TC5Cehl37I31gac+tQxTdySNkhN3hiI
HxT34wNGnQklINTQVM6h1lqJci3t/3NOrDu3aBawwjEhbflgtIVLvpw/q10D3ACyrd58yUOlZWr6
BOtUpFnxCulnQaHRMk6J93c47O/Y4AyrCoVMHQuTFd0ewMk6QCGaZIIAwQ7+Q3LfrIYz8zFrKy2t
2PZF9RB0cZy4rdFdQm7sKQM7v2IkAUjO3PNL27VGypRbcAuMx3uuA5+uCfjg0gnjW2vQWcd2Ftji
7hFtfp/LGVYhFfJU4vcbM1x8TULhUnQ6epoiwRntJlyIt2p4GrBMFf0Op4ekrU1fJiOMofpZ5S4T
cl8P5KFKbfM1fFy9PhAWmHt7t0XkPLmKs2yNMfzmLvfZz+RG99hHTlE64O9jirHsuaUQ3bjs7Scj
NiMyJWhA/vXevjFFSwuHtKML/BqdN8lsW33ujSJLFIFwC9NX0ihjLE9u3hO7QUN/3/1DE1GJtJep
tkvholSdo1dbqVaMFmXzIZExz2aBeSfLHiIzC9RJ9MKyvyiI0KgYPwNpJRedog73b202I1jQt6h5
DatbvRV48L4N4iEA/fsaaOv5uz6oxVnxXGMqMUTYayEAoHvhcQ003f81yk4c8cjeXtTQZNXEOxja
3T8QGKl91S2LVE5unKSzv5RjYRd9Ll/LeX4V5Wz6LIrvSVhlgsCxt50ajBDLBK3QB0aRBOW61LBg
X9SpLa8vbds6Yf/jfHRiIY8PiVsQrgac43IC2yg8zKoiOzLz62gpnMbUrxIqkrTf/dpBztJUFQwp
KNs5+1hr3B6AnhVBfvb0i/WY+iAZnTETPAfiU9vdvQ0YCy0bN84z2jbNmGP3EKCWzi7C13UNzm+e
CIP9/wYjVqIlWitgjLM/rIHZ+L0IYtf4NsvgUpYRS2Gy9oCYlX9HXG+38w+lQw+Mn4zPhvH6d+vh
Avw859VQtjggK34eMG+bpwfLEPAP7IV0TcUHm6UiGeI64nTPJK3K5sGEN+VZlxFo5XXZ4kygvxZ4
z26ttAXiLHspkiIhA4DW1lsc1cku/8jedh1psy7OuI0JRIuTUiEwQWLOWr5k8mUrRU4Ui6rbvaC+
XRdn2IhFuQVNLJSe8kUmgZJV8yTND0ebFPmn7Pv9rDj71pK+r7UZUEVfP1hdho/e8X7RRO83IpPg
bFwBGYVUEMCgjdIDg5tDSfmXK+EsOzNG6MimMAZ1DP0o/glGGzfMvp13n18XAB+CqSYrYNYAgd8H
ipU4G1f0P2VIgEr0La9e6JIFNDf9Lm2vk2n6tzW7QE7mg0Ya+zz07ha+I/N9+xiICqtoRVpci1K7
imYjuogiQ9S6u2t6GxTOdxtoCSm1DhS1e5LGV633R5Rlig2eEYH37kbWDRLnvAPVe4rib3L78LWa
bvX4NTEFgWi3lNA0DZTGuO9DjzBnE9KoJGg1QGhFOmIBgl4mnuSomsf4PuuLTCiFvr9974Bc0afo
oZyBXgjmYQaz5lmZ4tQktpdIPWrC7r/9HXwH42q/UIpj6A8AzGyhsC1f4QvfAQHLebPbD7Lve2hw
HzdpJ+ltx1D4PaTBHMgHkVnsm/nvRfGTvqkFgVWCyW+3taRrRbHsJabe+SUJ9s3gLA/tnqBuVrEi
YoLFESOAI55w1Fzw0ba7ENB2W3iuphSPbKdZUOv7BPRjM96J6HIh19VtCUbq8wsRQXDWpg7qnCFN
oKmQFtdDUXhKsTydh9g16M0qOBvLskhdJDZOuFTfl7x3q+YpJ+NBpoERC7x191jeoXTO0OIVb61K
Bqio+96DnhniDh0VfFwIdoy/IJeisjJrExjNpF1pMz1WoUizW7Bj/IhOJ8mrGbLJVqV3iPK1LPwM
E09ZBYmY4/mz2Q9vmx3jCpJhmqG0xOYILfSe32cP0D92Yz9xxsVTfdbwJiKMEa2Nbe+mGp5oN6cR
wfaFULvMs6fVSMF5bkJx2y9ngeXtHpWpg2XEgp6Pxb+zRnOC5oEZExdJtpY3+SxXhxnf6+e3UATC
LagjjdmpPUCgg3tDaHaw8Pl8HmKPdBre/74QZvebTZsrg1gWyKtcaEZbr1YAVfqDcYeLxFf9NrqT
ca0netbfPaYNIldtzWPYFovW482JYh6tOkR4RdZwf4kx/K4VhLkdr9VUhDiMFMoGaiKuYEj1NjZa
uQN1N16AZFLZLYb66khg6jul9wkKF7Ktmg56MvVgNCue9eKtxvWhKn8xNEEI2kt2JzicR9E16sOm
A87oa755qALJab53LrsnXw6jKH6L9o6zvqWWjVwdgLZAuH40L3rwtZjas8D+2N5wJevJmjj7s+rU
Ar86UMqr6g1SzIHpZQm4LKDeGKSBaN5z7wrgBI4zvlVfQD3TwSCKBa/hXVAEIGf++unnuhMs5ggb
10r1XF9WY4BZQIcS9K+32SzSVdz5Oj+B4HKsNqLzUAUXnJu1LcTSHxRVt4vqMJp4DTCd3vp6/rR2
AtIJHJdvBwl3kWaDFUWSl0UXShac//29nLEF4O+qE32KKZVgDa3L2D9QD9/ox9ExbN1vg+ZZ1AUm
WA//oB/O+TJLOeBUw87JRTIIOmUELsQ/5hsJrneXmVlAfTekgURedNGcpiD28C/4IAjCB9cIC8Bg
+xhfxW1vZ/2x0gQhbi9PnJwMFw3qhqBRYABO52l+7ad+nzr1oXNHdOTXDr3THwbR/JBo97jQYCoJ
6XoNuyf17VXRJbZcTV8wYOycNzqREXAhAa9cJqavYAQUbApoyRG+1bHS8EyI458tRhJViYavFLQ3
jldM7WzwcUtj68LMytzvHBAXDaJ4zuuBBbf0yJo55sPgk4v/4VWE5ZlzOFwYaI1C0f+PtCtZchzX
tV+kCM2UtpJl2c55qHGj6Jo0S9Q8fP07zL6308V0C/dlbXKTEYIBAocgCRxkFSymXE0n0d+a7J3h
2IPTSWxEdum10zvSlHP3k+8X2mVma5NAtXE/BaafB9kdRti4mLuLwqKbFDRL72hQ+k2ilDpY7Wi5
ijDmiPu7PNEOM3qgMQeayPkJJ5fpXWNWxiUe9DEoez241mlWjxpFKEOJkNIGRE+9rItw8HUfKXgV
Th+Umiq5poRI+ICSQ2OaRG4CnoZUf6q7XdkRLfeUCPH/s/1UVWI2FC8JifZlmAPH/N5St92UCAkL
uKLMqmFDiw5zsUfrMEaNVy3PfwQ4MulE0TS5q5YQkuXN0WXRvuqL3bYISg8JCRq7wfN9A69SqtjX
u8qLUI8e90TyJhKYDRxwJRzQceTO1xqK9Bjts2aVv6YsGO3Yq5fmFvUJfwLUIOyQjuCtro0mF3ZL
1eZOq4ubsuTBH9gNIqSg1602Um0FduN6H5R1fSxB3TI4VLXB5pYjqEd+9+QhbbIhcaBJiyrTmRkB
q6nudkqEFPRugd2zF5tOOj8W+kMafdm21HaqBh3EDziLRjNWNcUWm4B2Z2B6AnaBOHB+JI2vfl52
Y1iQFLubmQ4ESuGvjWgWiRxolMc3jfUU2ddK/NkeP27rtRk5kCIhAHg3zVYT+VTWHefuysK7bv78
ZyKkcwF6yBj6k5DX4Ka8aELuPg3kUXFzi4YaEgDEJVsUMCAD8w8o1z91ofu4ggjlpJ2yg2DSm6hk
jfI3CQv40jhjJ5CT5cbVnLmhktQE/hMi5PLHsSkLg6UiH5yeIvdHbFHna8JocjfFYI11XwujzXvk
T7v4lGv70cfxGgMvk5/WsX5HqcdrjqGrLwf+sxiKKyfKlkzAjcFDJ2F+NPMgX6iWLrHY/4rTECNh
QQM6D76Kvdmuap+ZiZdnI1rvjnmUgrHhVkuJnGb7ogICJWyYM54lZYGVUsP4VnS6Ojs8ghs41OsH
457ipCJC9qW96MyKbC0xeFpIi7XuFDN+mNs0GMr//7BzDL75710SlJKQYVZZlawvSqkPTu0PyleW
7baRgQJVufYnmQolGVdhuJPud57xzTnq98N39rDs6v10MAZivyNXSsIJLY6yKGuFyw+YsmLs4qD0
k0/ag7qv91Wo7Lf1o1ZKAommabSCafD3thz3dqeHTmR6UfbXtpSLSqFgxjQNDfM8QOz5+9bEOAoj
87zAsZ75okBnPjjPVv7S0dqi7FcjTvmXcAmFQA5zUXLk2DInmpOCk8/Wa2hlPU7px3gicO+iV5wJ
kA8/eV80es8hYJkD9073Ex8DREEC6CUluDSKgF4o4csyYpxLlCzYrkqTTHOFIRDW4kVaqKzq7Ygc
xWAft9eKEiRlQmnHLKVYoFqkP6zzdWo9Mtu3qYeVSwB4ro4EgO466W2WlWLg03Vk4TnSHPzIWT2Q
TXnL9NWg2AYJj3Al/OOY65P3ObQa7cM4+s38tG016vsizs4QL0bnA7p6oM+a7CYds2qf/+z7YtXO
vg+PNqMMZ8Rdoe8c+3qiDr2kR0spUIs5MFmFYp+dfoMyH340UZqf+9M9+yomcNEv35TBJJib7DVD
UTb82XXvGPti1I/bBrsEbOcOJgGb3rN+aQx8P+++ldMNCr69lmom3ZYBkr3fF0VPViyLChk8QUdL
YgVMXa6UXN/9iSqoN5TEYKpzpCZYmnLQP4ADbl+7w7XOKuJGZ3tFMG7hdzGZzcBgEkObPg3G+dGi
OmO3gQWjLH//vguWtKxw8f0uxt2ueRi7zsvihyUlQuVS87KBAkZDQ7swam7eVHFYMziHhhwXH9d2
qAZT2PjRMev8aD/707V94H7SeCtx+roMaK9CJX8u1irHyOps2E3lVf8D0wICZ77u9FtBY13NhEf8
S7S+SpO8u3WGaGE6pNWL5zyIJkI8mxxAzAf+l/qIaWyHirrwu+jsMKgl5ulYpjyMo9ISNeoWbOGj
hlp8UARVTRw0FO/R5UzhTIwEdDlX8sbSsHhq6D5F4RCOh7b0kr8E2UYWUhPGLt2XgI/zH6Uk1Jvm
IcsjpJC7GSROA78qjL84/wRqPY8rP98RxWeiJAfpW2vuog6K6QumzzBn36Rsv8yuvy3mYpSdiZE8
A8PSoyKZISYrs4dUXUJ3df3YwIs/j6nx9oRLvGE/LqOi0nCqwFHCfcAQp3v0JN3Vehtuq3TZ2191
MiQAnOd2WFwDm6vxVF3HhzIAbd6j+2HZCw568B4SAEKpJQGhavVOzkWy6ubXtnnfg6ECwt+Dtmc6
SWiY1CnmBRkQgkkf13q2evlqBoTdhF3e5IxnMgTinyUN/RrVmb7Cbln3MlKzDJ3rxkA77v9CEEVZ
Tfz/TJhpmXWXaFBoqW+L/GGyHkuTaEoTv3dLHwkb+qrpWc0gYor9tLqe3/X0fQYHcg3WwNsFxWRC
h1C0jxZ7DJOJQ+PGOBlI6ReXgHHKZBIk8ETVBnAyIWnkD0N8tNsg4UTsUCIkOIijIYlWsSp82du2
63XpY8NnwpcJIXIlFrjxNTCGAHMMoCgfbkv2YZ4ftp2ZWPs3lVhsXTO8Dot3ALZnDnZzRjGdUmpI
cd/EKTrzVaixqq0XjTd53vnD8OvP9JDiPkcT4jSZEKLGN05WeDz9sS2A2ABMYcizOFRbDLSIOAxV
VNxDfyiv4kOh3A5FTuw0xN4pM+qC48RQQTwxoE+k/Tq4ObhnES1lfoDLPQ+okdrWi1odKfhNq5tt
K4ZeDkop0FYXdO4HreeEUhfTuFfINKWEAAxS2jx3kFK7n8b+pI+HMfmQux+doQqUhSrcp6RJANAm
pePkK0yYKZEHgmJvjm/U+qRmeK373KfErQUVQhIWZJ3jJibe63Ysna9S0z11KaUQIUIeeI3xijXI
HIFode+cymbybJfiAyH8wJKSAQz4ZBhTDRGK+b1qTo12XZWEoYgQsiQgULMYhaW2cALrKjev0uV2
Zle1s992aEqKhASoU64UO4KUJv1UztFuaprdYH1vGyrVoCwmIUJkl4ZbiW3Tyq6H3vGS4v5dXXjG
2dZpiR9xBjsd71TcHEHIf+uE+iv7pQ9ZC0BFRHYhX6x+Ae+f5jAMLjVAX/G7PKUqzTRhOBT3OxWV
+tXOUTznyAL7qblujmJ+rfueW+1zkZIdYwOX6GXfYAty6g9WA2a+KTukTX58j1+8aiZZ0oi5k0Q6
x0GLHTkPDOfI648Z//+PdcB6vUqR4NQdq1UdNUhx1Z8vZM39L7fD5ewQGn1N5AeXUeFVlgSqFR/K
KUtbaJQsAaYro+vgsG0zSoIEpGo3rfXIsTSReuMuh5Qa+Xs5hF41kKAzTlNztWN8n9nfUCC7xH+5
WbCtwrYI3JL/7tDDvJaJk0DEkjhfFLU5dQzTu63p05+JkeAzzbmd5SbWHVz7zXRMYzQQvmPw/Zlv
OfJN0mIp5qDkkGFpv9zoyp4+FdRUMspaUvjbJqYwzgNEVNrHvLhHY4Ofjj+3TUVgjCM/qLPSHKy1
wJIYmjcEKIjG84+gX1lczwrNfb6P9zXhyJRe4v9nMJr0yeouBUJltr+lzJ/0n3lPpDiX953/+jKY
zX8XYYPXg5uK8GUj9lLzKa7nkCk/ancmBFG6SGG/MjvPLQMQ3XHcSk1Bqv4ydOJhk5IhBX6zzksT
icDk2fU0Hmv9urSJivVtbHkznaJxBm4PFlxtMrk/4BIlL1XCUsSSyO/os4LRDamAfAxeCvLxC49G
f3AOfKZGPBPmkt/TbdNZkQQKkJkw2I7hvao1jwVfwu3IocRICRQH63CycugztsGUhoO+W5qnPxNh
/O7FltN0ZjkhUJpUexh5fKVN4+zxqXvclkOsvvxwbjZa7Co6LOZMH9omLDLiToNaemHK84DP+8jS
HXzfcubAXn2df2UpSOgo5iURCG/vTv6JevmtPMbQ9VUVK1/OX3M3GN27bvbHFVMVq59pluy2rUZJ
k0K/b42uzIUDOM5TZ9zE8WGevo7FUzPel5zY0f7lyvhVNQkD1MnQO62BMK0NxLVNhvGiKvdM7WVg
M/10RXm3lAxk1lI3SgRcG/UfbXa35k8kQwwhQpeSAT3JXatrIYKt9wr7YrbHdXzeXiJKhJQI2GpT
G5XY3AreYcqwVoVx2Q6eFrH9tqB/ub79Z33kGdCcu60yixDKjvYC1q8hFBMgQGhthPreOSRBRsCP
8K4NX5c5kXg8pn0mNoXe/L5Y96wMU37tlqfaOGyrRoCDLv5/FrxtHWdWVUFQtXwqs6/NH2YDb95c
xmg18g6ebU0VxqjcmCjjbt7TcvF6EnB0KR/AhPWJZSKVKuzIG1tMmEjf91Dw6gESHIxdWc+aAJ+C
RV6tfXbQXRabRLEY5dASDDSxBj4CEZa6c8uiXaYfCqoYmYIaeTytjjmMa7rCVmZo7NdjerKPyafu
u4sxD1VYsWDbvQiN5PeVHpSNWjoKoFnuW+22w/A09qcyJBjorDhVwcCBjICBxUnrfDcDCW6uEBsC
BQLyVEmNV82klP+xXOfnD/YRPe7gkzbA2GTfktWPxL4qj6uIzGWsGgZ5+XyH0mEfHjEO5m6gyEuo
NZIgwIjNzExFdqiYkaetcG9T97SZuBOgpIj/nwHNlGRq2YpVqqvEYxqaaePWc1uTOKhTYiQoKC3e
t7oLZfroxlULX1fvk14lhBCgKT+yNClKxlOxHTQYsuj1ZXOXOFSDBSVDwgKLdxVvhCJ1s3gqKu3b
P7s/wVAUaUXa+j/naIzufe607xhd7Cmx4StNeRf11Kw38bWNHU1+YYlXlpmDOFFHrH7oFfXW5mXm
NaN55N10HNarulo8zWiJrZvwB/nRpY+NxRwMiF31a926t5avFTm1UQDMlmrSWaEYSn1uhDvof89E
sb+oRwgMurv/gQxZnAq2hEmnhtoZBpBoIY6Ugxhiox30+/ganRK+FqiHyF+IwwNlPwkc0tVUiljs
e7V607kfleKXPlDT3igZ4v9n0BBljGnuCpUwZZPbpxj51R+mIaYEC4XJ4q4S2K0ud0v9wSiDdCCu
3ImUTX53GZR20J0aljJwk8ObU6x/0rrHvjxpKnFjQO3hpoQNTmTZVip2BjNEW+aDyEWtkJ3EDNTK
rwlpl4HIxYh3jJbXcd/6++qMDaplegN6jexbbKReahG57uXlfxUghY+6ZDkon3AOzttviurx4ldG
sc79i8VeZUhRMw9V41ZCxhrvIlTvYgyOn2OunyfGxmFu7KfttIeUJ4WNU6DjJxfXISr3o7AExWPu
O4nX7UQp4rt44XBd+aqeFEFtUrhpFQkEWqK91dbhlAQN1cVyOR95FSLFUNY1ahPDy3fRuHo1v2Zg
K7eVU0Q9YpPGk3LttqvmrLWgTYI5AEe+T3Z5uD6ym+Zo46hF3cOS4qRoUoq5KF3RBmrML9SL60E/
2gmOds6duS/3FP8nFU/Stptj0sqSC5xIDROUDh9z97DtfEQ8yUOfGmOeOZIr3PYV7HbKq11ZOQeW
UDychB4yDUarDNOoNhBTWN+t6WtB3b0Ks7/d6P5xN3mm09L1pY5uM2RyXM+92FHu8+TrCiL5NJ+u
hl6/rWJqCB6lkoQSeWuuSl3BE9T1YKA6VR1/bS8N5WtMwgUbjUzKgj4tdLwvaDlOA8a81AeQw9Hi
XUklqv9yZnk1ogQMdmHP8zi+yOs+6oEYR1tdKR/QtYO7//rbe/qbz3CISRBRT0lfazEMqM23VuVp
9jPGjm6bkHILCRy0xkHLVgERJYv8znjqUTgKcqO53kXDiWvE5kfFkoQNeoKRHcmEYHWTD27zbHYu
6lOJxIHyOgkQTCA3Gt+xRmr1Izcea6qigdDhDf9FB4a+WMX3m+Sm418nK1B0Yr+jREg5gtmnld4J
Faro5GBp9I8L1UVLubLMezGiJziZXGGmh37XH7VDf6U9Fq1ne45XgSJApZ40KKUkNOCtU5u1sFuS
Xdv5zihir6X8i/BmR8IDUPwoZby8bHVFkOm+3jg7PoarY39QHDBUEq5GGlHofJZqW5GhNr3Yw6fT
tHjGfgjxUusvGAeSHNLvdGIionEDxB0JEDotTVCRhmjNkdMt2IMSfigzx+McDf1/bSMDtV4SMpR9
boDYE7Lc2PQcdp8Y1c59x/CC80zLkQAhHpO0y0Ys2Ozc9ahOMx8NivZS2GTLZhIeMKcfE6uBCEMp
fMvKPJub3lLHvkK1BhKrI/eA2cYYzbNIRaxO81awG07XUzH6teHV9sMfLY4rIUQy6V1S23A8Nzpp
VhhVd4zijKe0kc4Rxej2fatCG7AXeWb7veJPWvlztD8b5ImfcDW5dIdh9HnlCuKaFjOC1l2BOVWR
5a9mKIbmqTtMytX8KfJJGncqfuUmsEpLV70SOvaf8RqN+atuwPz02Fyruyxwd++rF/onfXAluAD5
6qD0OfTs1XvX+TIMjadolL9TxpQwwtGUac5F0oCOJ6+yOYitD5EavMP/BG28q4q/8rV31nSjlcy4
Y2hxOgcN2bGe5xMG5/rbYi7u5a9i5PtuPXbbrlhEz9byVU2/khF70VZn35fCaDW62DHFq5rZOVel
03j5ZPuOae7/TA0plEBb7CR9DDF6/2igxZq6S6fUkLbWLkvS3nDxfSv+kK+BOo3+Qp3BKRnS1urM
qp10DpZinjRMOF/2edGFTI9326a6nNKfLYn4HWdb6srtujSFrVrFuR1d7bZPLA/Tuk9mauz6Ga3B
U/7QuEXizXz1xrq70gaqKOIyLpz9CCmGXGaXrcpQUlq5nhNy0DR1k1dOuBaKPExaujLu3zFEBaT3
/wTUmzvwZs3wIvqyhEvgVravpgD3iSKduVzBdCZH2nC1ZCyyvsIy6iGmn+sYOq0dqm/6kd30vwSB
m2J47yDk/U01aQPOWKzWyQDVYqZ5Vn6srdLbdhrxhTdb/KtS8mW442RTMYtGxSHTvUr7pc541ilA
UrhbjK9poYIakSiWJKJBvgdfS/QFlBwSnfa6RbGpdQUv3VaKEiGBxqSBrNRVIII17n5q12t37m6t
bHxPMdOZ7STsUMqBTZF4Uox7djsbI4r1R0ITAsXlBgRtNUvbthBN3Li25juNet2nnFpuPGBljffj
CQLsmymITor2whuZh/NDv3hr4VkYSN8QR9mLaeWZ3SSIwNCUfrVEDy78TTN/qkaJNtbQpd6tKDFS
Fq5rg9HN4g3bQDVQievWecn3Y9F5brff9jcK9ORr8JhFhYmuaETRSblLD/nJ2al3Rgje7h0KG3ck
XaHwrK2olXChWqNCb03Icz5kx/5YPiiBeRQEJIKvsA2jYFs/Ip7kToS57NwxmxBPk2l6ybgvl9wf
dIr+nvB1uRmB8SVLX8gSDLvDGPDaMzkRsJQeEi6sq6ErKG1GzrIeRu2vxTk4OlE4QSkhYUJfrXU7
O1iZNLZOaK84ae17Dpev0WOJX3C2y+uKkZSphsUYlcJz4h+d1nrNu7oDz4QIS54JQdXc0moJhHT5
p4XfkAh98YR09n0JAlwjNsziJe3qzZu0a3EYy31zfVhHJTSdhaAwoeJT7mKvF431hiBIaMB39ouj
xXs+FFfT9/gZ83F2VWjttgPmX1Ix23RN18VsIZkEz81wMmeiMjy5Xk6ipTzZmUdMK1ZC3K7uqafl
y073Kk3KTKIiXYsM5Ji423Af0hS01vZKQNxlMH0VISFOmatGnwm/XicelM21AiJEzu8X6lJ1WxVQ
W//ueCjNKM1J1B86Veq5U+5NDnH+/5ct77+quDIFRJUO6ZIIFFjv7DA9VE95mE5+4f39cJ19sG+p
w+u/+N+rSAl48mHEq7wo4YxyD1V7z0OYY/yep979TVgW+eOXP3JAVyaIsCajmisL66WOO5v5+unv
K/eovln2oouITCSECm+3pFcVJVhKZzMbsxkq9vt1rwfFnt3a132gBW04HEoig6C8RIKneNSyKO+g
Hbqw7PrGodrJqO9L8GRXxlxgfis2iuIwRTecYtD5F4dwXVBroOcK09Z+d/Mx4S0qqGxUiuEK+W98
iG96rwXhkQ5qcOpl8fLG9ypO0gf0qPZaVRBXtt8W+IR2bVoB4XGXc5JXGVK6tSyVbXIQguNCt70W
DlD60bX+JF6UBC3VTHk4JU8CPbXU2ZqYpnC48mOMCyglmB/1pzEQ7BbNFeVylAklAFQzdZgxOA8m
7P8a9aCqv1cUPzghQn4uxUupMVi5sOCyemXzwbLRI5FR3COXKV1A9fYf35OfSwdHG40CQ6EwcM/r
qivNCZfA2NV+6a+h2X62LJR6CyekDrOkYAkFi3YZVaeC4K7Y8aOOUoQItHmPoHEO24+Gr3tg2qaH
gFNWlTKyKJ1VNeeQ2gSGuJJI/GI3qt732e+SneaLSdbdFYn4lxHk1cgSHGZaa1mrDan9fmhxpioD
+4uNLhG/D9S9IEAwH3siIiiRwhBnOZvF7VHhAwKCtfN+sgyfkcdFypYSjhTjxPRexJyLSx1mHhk2
6ZQfCSS5vJW82k5Ckn7WLSvFYOadcyO2Eu2gPSquP55EZfB0yIf9H8qTkGQc3Lk3LMgzbxawiQ7h
fOXszMFbX3JDakCIsNHbjfJVOwlIsGvFqVLDMxxMu/DSscT8sulU2fahcFDDua3b5Tz7H2Hyi+sw
13W71lAtwht1uewmNQiLcvW5/bwtiNrR5GEDttGWUaXDNcb93zOu4w/OSzWgEfBQL706IAQSXiK/
ws4scvv5Bf/x8mEiqBPMu4wOOqgdlZ1JPFcSiybPIUgw4e7v2MpGZcBI8vKzaeCknSSoP6qcz9uq
EVEmP8WCu0Bz5giLVmt4f923SBLrd13CvfqFhBXq3KRRVWG12mo6qr3pqdV8KpPF39aEgCT50bXp
LD1WdGiirwdMCV9cInQp95aQogExKuhfoQaPud9h7lI3eg36ezCGqXzcVuVfjnSvJpNQYlbiwmxi
xG1yLHQ8WBuH/lAhZn2R30T+SpxZKY+TYKIcLCPCpDZA7fxkq581TL5IYzAOEfcV4ldvoNGbh9c2
jmsVgzx3qH382PLRi9N8rxT5xzj95qAufsyoai1izeT31zFyFIN1DPuxtR/w+L6Ey/0wPyXkiYRI
EOXZA2nXpRF6dUSFk5i2Ut2VftZ7Pco0ksPLbT11r0nErfwW6zjcQkUdbBlHt7P1tdIfNOXHthcS
ASW/uqJS3Uy5WK7BUDDirOU/KiN5j+cZNlrNXc0x37DEx7rb10ODoEqVe2663hKxnQoWn5VaoYv2
OhMkEP4sYSlW0A6NDC4epcd+uF/zQx8f3mGvMxFS8ue06PxLO+hSrnjmv5veRaBy9n2xXmcqjDFT
S1ZAhREAVM435eB6ehf+mRISWGttXlYazgY73ag923h0+uDPBAgsOtNiRn8PsxMIULvrZT5F1OUR
tdASTDOjxXMc6HJ2VnOjKBj4yG+bnHq8vxgaZ0sh4bPaxrmbRRraEeJvxTp4iUXEBSVAQuR5Zjx+
2TN5C1KMfWUTm9nlHeZVA7lznS1m7NQpzNRru78nr6tH9c6+E5Xa6N8gFv3iBnMmTXrAz4GP3Sik
KYnjOSkKW/nznNwoFFPS5czwTJAU5lWzLNZcC7WQqImpV+MV+K1wEDL3+gG080TIU3pJIZ802NAU
DFZCgb2JUR1fotX26zGcZiKFunyPeKaXHPs9b4uIweH0MD4kvvFJnGZv20DD0J56z312n1JVtEQg
vZywzwJVsdXWiQ0dpkzChAeWdpq0D9tYQImQsIB3SznnAgvQ/e8unxb0e4094ekXk44zy0l4UMVp
Y0Q91HAs1bPibxmI++3le2beRPn1OnzZ1ujyvcOZOAkZlD512iaCSmZY32q7bD/FB7vf8SsLl23F
KZn9ngXZT2pgJylXAgzViNcoE5tD0TysmGloCmLzfXvgi5cf5/wQeeUOTSBEzk0soNzuHvVgVFIG
GFfPipup0n2n6O6UlBqtKX78m8Tx1ai6BB9JGs1WMiGqs2N8MA55OO2TQ0neK1PaSOBR8rjsVAfa
DMZDVt5kAHYe/dx2EEoVCTHiFRtgzLFOiWr7nfpsKp8WJ/ZKjHnhKcZKHUwqyCiol5vd2douLFIh
MjsOeGR/mSHRxp72IK5L1UOsEU5BRJwuzHwGHKbG68U2Ia9TvyQpWsc/LnMdch2SpyogJz1QFpVA
JGGpw8wVzmHw3C/TNqh141hoZdjZd0ydwlarQ8uhptBTO40u4QrSGL6UGbQ0b9jg5bei+ghlT8Ne
/SwOaTVaunbbrkO5pwQtixWNS6NDIuac7Vbz2Jm9PzTEszWxo72pGOSKk6hi8XhiegY45wzISb2a
EXKIVZNLBoeaOWM8Y9Uw295ztJDxMLa+Y5mYe+Uazyn1ykIYT6Yi1vS8LxWRgbQgh4x+zP2+H47b
63NxIioGqP/3MCO3yuuxNZaNAdsZvXE1DvW1gdfloXXvVW7+qjP2HQyIfj4798Y63jQD9dBDLJ3c
Od/hqdHqxCneqEdfMe+c8So1Zo8NBPMNlYwYUjLiZGC6sjPgZIvhKi5e3/bFkxuYnq3tVt/yh6fs
4Q+Pb4aEKRE46Jcmhki3W/woOVTJuAOL+vYCUj4iIUm39izVTCRZ6nJw5l0U7VNqSgwlQkKNSXXL
un85w83zTdYlVwiBn7VpEhBMuYIEFa7N1qKrYS5rRn1dgrY+rgWTc4ra9zyOnrm8CPMzrGcLmpgV
gYLd8IiKJ0jbXhLhShs7v1wyuGKEz6os+H6dH6c5HCl+BsJQcoGgCgp5lo8w1IyDibI+aprpMce3
qJih9JBSi6ywh2oU/rsqH1z31nKoA4LIG7YMJecVTlwpvSN8FwzY4v29P5jPICPbiQZ585GqAiH8
WK4VnAx1TAcL+rA6ezby4lZROs+0FMKPL++ypmEzjFW3VSbX2065aRuoe4EjD2DyExREEchJq18w
ZPC/kKFfXKczeVLgVO3Sc1WP4M+YsqVZN1b7fduhLzrcmQApYPpYbyZXh0Iz5jYpM3bW2PLd6GeX
UNW2l7ejV1Fy7DTamoOmFro4BdhNbMyxHo6NczfFVzqfvLm+SnpQ33DPoJyd0FEOKm1QpqrOILhE
89ho+hMmH83WvqXkUN5hSlFVgg9gSjgEKYcFzN8YOoFZTl7B0HHeHOt9/kR1egp4fhNlZyaVoqyd
sIMXhYIb7P6xz59bOImjftAxQL46bPvJxQA7kyQc9QxYsyWq+gos8LsF/eZg6/YTS/V7lar5vbyX
n8kRv+NMTjGZTVSpkMM/6ydUk+J4FZ/EMOA88uy97qV76qhKeYf4/5lEpeVoiuogsWC5NwDW9Rh0
55/j9unPLChttQrv8yodISctOy93QaSveAM14oLAC7kYt1OjbIhEOOvqcUyP7ytRMxlGt4CpxtXk
SZ26lrrOkMHhSv2hd27rd50pzr4vLUbluivXGYzkjo2v/1Xa484kL69EVLyJGstwHZ05zHJkPCgj
M4pWFUaqW2SjKIvAjKqH0kejRn5tfscDyY3y/I61t5gJlmlbM3VVQtnB1jRr0LAbTunRsm707NpJ
9tsiLq78qwj5AlUHoLJcU1HMnpxy96il4fb3LwLA2felOw9NH+q15vi+it6wSAnG6odBkZxQMiT8
HDWgzGxBRom5DDgrH6pGC+ZlCbZVoUwloabdqWO2FlgNNHkGbZHv+EwcSSgJ4v9nmGLrmTvB77AY
9cd6Ojruh20NLt+hnK2GsOSZANBUMzaxFXvpB/2Bo8Im24N/dfkfq5eodZGiMhmnMsksoc6sYOe+
nVKMvloJB7u8e57pJAFkNimxAsJXBIk/7sQoxGJX3qQhC9cA5VGhQTxpkDaUcqusHWNlXeBtDto/
2H49gPr5yEKMhMXNJLXLkNpJENBEXQ8+GmjXBKKwJw2SvevzoA+U8GVy5ZHwkMsg9w/kyFehOo8y
YykhzywC/TQe45PS+std+6s5ljvc7JHFZsIJ3qLqq0AJIJKIrf0yQOA4f5pqrF/fe3OVe5XynlTk
1U9kGtBCGXWlS5Dro4vez9RvYvSBNjxv208s/pY2MkbwhptpDm1S2Aw8NEk7etP4HHFM9JprPy0e
tuURISZfilptusSODWds1sprnOs4eZwTwieEi23pJIFGrIFXKlqgk2J8d9EaXf4VRV+1n1P+y8Xo
6PdRRZytk4QaDXLGEQMNsThP637tdnmQ7HQQ9QXlc8691k8TzyI0pGJavgXt9cRipQEzFi7ybwPv
HRrzzKPpNcf1Rj1Q9WzUqkkQkoyakxaNULG6i5SDy79bFXGSvijCNnVXZaqrunKTWjU3NdrFgPSq
NXp6fsUY9+ORSB4uC2EoxrYdHdMAJW/XasXJG5Gf4CkgQCuKw81AW6nknpIi7YpuOq0mR2sauvSv
mHHXa2FFTdK87AD2qybiN5xtjFqcqX+jULvTTxp8LjqC2QdX4CUekanj12VQP5MmubhuFXbKRNTO
dyMGi/N9dGyvqoN593evi0v4wsW04kyctEM6Ohqp1QkGTIaTY103FHke9X3JnU10ocWj2DNASblT
G3fX8g/vgLkzDQREnS1P1k2ZUs2QIB7e4xQFSexbvRBmunzT8CpF3vua3DDwvI8dYph2ojq+P0y4
C0QNrRhoGVOPjoTV5NdAZR5WfRAbX6L/ypTnsnS8baNRAqS02M7RQ98IAXrxrUuCKv+2/X3KjWWe
6xRTHNKshoC8AGWH55y6sPT5ofi1npIDP/0P5fDiJ7/ZiphpuY5tqDYoDX/3g2lNoti0UAgnpvyY
fo5JjOauRS4kWsSoqggRFhvC5BbOSm+qhJc470VsCgbnc6rFXsV/NPV+LD+9x5SvismNnMpiqa7W
gX1Jr+41l32OqrA171JUSGlrkOPoN+V+1e8V3KL0LvccQv7FJOxMvOQqhuJGuGSA+BYTcrJ5rw02
utvv0oW4Z7+Ms2eCpB2jYMbUswqC3CcNDy7rwfWNsLuOkTynZPJ8MQDOhIn/n6FGso5GozjwFoxo
mMt9pVIji9+aDeM4TFM1HVHjyuQeSW4paTT0yrSrmhu3+BJNDyNOuTb/f2euv4uR8dUxl6UrIKaN
viLcvAzjOZKSONe83WV/FyKFFob/dO4SOROuWQOV/6zUsKeKtP+PtCtbkhNXol9EBAgQ8ApVVFUv
3pe2Xwh7xhb7Ina+/h61fV20Gpd6ul8mJqIjfCqTzKNUKpfHDvUAguoPv0dZ1WbkRtG4M8x9bPre
HActisHnZddHishEBSXdKjA6zzVK6o3IcH6ck4Clx9R5HVnfUVTnX3Zdhd6o7Dpd5fT6IITKv5iD
37N/8Fh5GWLDax4qTvaaihmz4UGaKiIfopHtI1piQ/AYzJqZ4r1nCEntYC8M+nKN4ZgUX01aBpd/
g0pMyZfGedanPMJPiLWwXw65FXaqm/z2N8MTieVhFShuFQ/Ng9Nx6UYdZs7Gr1YXDsir0vEtdzCg
6XnGfoaSPlqUodPTMLCdsmlzv0mO2vA1cRRl4hvhhPhqZxDpq9G4p3i8AIjdBd1NdZXu3J2NnUo7
slOXJm5/nzOY9H10Dy9z6K2YdpOXvR9K5xoP9O+sLlIQuKCah2fiQ5nEz1hR6rSUnBcarF33qjdJ
faD5AVfb0m4Djt3zRBXC/MXyz2JJkbIbGxHatGET87QX2Z3llKJlhZj76jQd1AGGSjxhoivxSG4M
2kghXt66N2mN+XBTHFQpsi0FNj33GOXAilpVFrYRRz1UqsTvXRQNjgfgnWnuZywT9K6TvRZ43p76
kV9fqTfIPD4YHwLKXK9xnlsxLNOpTz2/a1VLZhXGKFfF2G4uRl+I5a8RNgpln9OlRcL0cJmRVLYh
18J4WsqNVvDF82xDJZTEGWShy5QyCBUv5U/S8xPrMAN/prFCLhWORBtNW1p2IpSH036gpxQhn0tf
iCGxhZsN1WAKDIp/nfPPZXJKRxX/CYU84grErXi3sLCJ15WsjLhaPDStOIOf5bvb9nDGk/tyyihj
Xt4Ab+HgChj3UbjRUoEr8qO6fX/zO63gpONqzkzOug5bSzI8n86tb7TfWlUbg+CbCyqU+3GoPaSY
F4igbMHFih5x8Cb298g+zqqx3ZuMsBJGMroR88DGmVAAua8N9mXy9gpnFbHdJUkki4urGDkWD5JY
8Wc2f4g42zfWW06Oi/eRYAmkZs4HNiliWqVJiG+44vOirEwNj90Iaie81+noi3XqPU7hg7EnwHxG
ITGIdaVG6biK3Y6WYwwph2najeYYNBP1S65KHahMT5jNWiyvWRK8qOLA0Bzfnb/aXbXX/vsyloey
SKfSsuRunZtCFudbWd9pfeFHo+IDbQtioVPYMyzblS9Q1UR6LBGBy1ITdZqLXt0NfGLBnOXvFfa3
TUZnJEkas4i00hPXm3aPBG/p52F2cEtklVGAc7CM/fM+0RlPIj+scB7TrEAkMYtXbzOsseouM1Sh
g0J/8o1q1hnRuQEUt3Q+GQMazO3hJ8catcva22aHP8LIWySm2XDr1MBnYtgT7eUsxBviCyHE91uZ
NJrqKDYQ4jBPvPbLGN2wqvhxWYi/kMFZConj3HryxqbaCLMwO/egPh+2ufsMJzFe4pS2hpULuBi2
dnNMnOq2w1A1a/nIOzqc6nz5flk+lS2Iv680uFht6zFxSRRZgvE1rjSl6khXQUj0lhGdUF3cqnFD
m8y9t3xbVJdAFYREbVjSpbXLAgi03afN92XySa/yGvEzH59F5y8jcUHltO5k2fAagtl9U3pD4h90
4n5tfbn8RZQWJ5FAbmSjm1kA0r8iAD6Nt+CAYLL9eSf2iLjBy+DkYSi014i5zOA4WuLpMekwS6aM
Th1PRr9zh6+Etd+GtvRTg70t4ciahocukioq4oXyLihXHpWi5YOVRBxmn05lkDWvClJh+5U/szaw
ssHX+q+XpVYYjLxpwu68xLDFEQKzT+ZbSjPfVSXgFK7sSMyRNBws7uI7Rpgm7zlfsdE+QDHD9WJX
r8qC7V8mkUQcjR7jZqNBIg2yRFUwe7mv3MKsUpv4+4ot5qWNeCHSVgVf9mMZh0uVBLmmaqJRaU5i
jKq1qZuhlXVnON+a6KaK9l3+Vveukua/vxKKcMVxPOK6rkXkdh2DNHk/FLjSuOU/nfkJV5ygMhSH
1F8c+gwiidO4S67rIsvS5rs5WHZYFLXPgPPszUAPZZLIcOZaOU4O4LRK2w3Rt4o3p1pVc71tCWeZ
JDbMS2YztgCkqZbRb83qaknzV0ypvG1TOONIZDi1aJdOtQTCzF1gILFBj3g1XjI3VKaNFCLJ+Yeu
XezGc2EL+vLFdZE+RH2yyhZUGNL1j846tfIc4vT9fDQRemlZdFM/78T9ozS5F6epK2xEtSHJ70jf
QaSvzC9vh3dnEInecEcqUtpBFJ1T7+Bg02PQzfqPy6ym+Pxyt80Sl01aLABJUMJtopI7wRT3fVLF
YfSs7MaZCuQum6rv42JKAOUW71MLM9V0f3F/XhZH9fklJmhTpvW1nkJnJm81bK1YWO53XbN0IbNb
1SK/jfpmMAG1KDakmxT/J8GlS4NFixbsgOHNpA7mYNotpzz09nkcuCSYQ4Kpuf+9W+khqEQ/aU0m
Uhc4ysnyBXsD+/yb0vS2GXUlmMQ+RrNoDRG5zwjLEHwS6Lfp7neCFwvo1QPVhFs+Ck9WeBILJdSo
SV8KtjPnq6jyDo3jHWp7wuiqrg3tJfu8EM3XFxb0RnbKbeX2CXGRufAD5CBtTA0XpzsEfl5WTBjG
JTiJptAJRlkqqHCmxlU8jqc206/xC/YYTKoY+CRUdwlKusIxzbR1owPUQhJ/0MOiOIws9pf5xOwf
/fC+Us/l28wqnb+mHJi5SMm2cwJl6lei8nM5Jgf7IKZnqVxhk71WQFJMNll1lqcEQH2FtbSJSMbN
3n4cMJWhV0372aSWFZb4+zo0q7oZYxOhxySJfLOsfIJ7I1OtdFV5nrzuK9UXmuUifY5XB/G00lyJ
dOn90wpFulQ1O2PzkFlJJZGJ1Y+pDdYEKfecvRtJHp2yjKmGt23qbkX9EgpDvTEWusK9C+zBTYb4
HcoxBz8zVFtPtx/3VkASbxX94nR6DiAyYDCjd82gu5ZhUKEYjqjS3ab1rcAk0qpqu0QtDw60Xy+j
Xise3aqcBS+NN+Rmq8FK26HFUFpUARzo5LcaJgovd884OqlBEKhTxOnyzKel9/TIi4FBzTsUJ+JY
qVQJq02FrSAkdy2JSagbAQIKQ6WBE4UL3YsrgTLW2DbrszCys5rjUC81kHisO2/pwPlrEg2nl2lM
Ov1HK2uxXDnD05PxafhX07+5Y/gyBMlvOJ50F8wTv1fYYO4xg8D3npVQXn0UyWV0opElqqAq2zmw
8XXRHZpc8ea06f4rCMlR+nwetUQoquyvLNEdOPlFFytugZeNi8rztmmVMYPlkAM+4qG4FtV1ZWh2
oTm8vfxR/kLR/zcuNIc/PAkqYnhxL65Mvx+Gf1H0hAHsJxfLVFWH3GXtUV06wBesoeVjnEN7xs/G
w5g57o8vVZ5013Cz1jEL8YWi4SbmJ8P8lqF6r0GOaH4RzaBY8KHyyiGfUCgFJG+mV20ZH8x0fBXR
/z7OTATJ528kEUDTcKQ3OihtQJrGrbBmcGY7nhwVpiD08ji4OsNIFGDU2tTWI6R5EDbquEAHkT+g
F+S/z79+KJfECOh8jd1GeOvUdKexN44zSozSRFcEjUobl1hBG6w6sh0IJhc/PC0r/xe8801K8qmR
6dbclAh7bKc6jmz2m2U+RNzaxY2B1/zild1pfu3kBzIyv6HOrtZU0wAUMblcMtbENM+KBbk3calP
o9cse1VmSzCqXo+3g5RzzEUlZ7MW4oylK2T1f7VGJVfsd4CsamlQYknuxmczbjQCoYy6436Vogsz
p5ghiH5MrwnNqB58LNr6p0FDTNxHeOLhwWUX2Wav84eVHLFrsa2yEwlAi9WnCB/WJnZQ4n78HBjX
0HX4h2fKk2WGmvIMG9BAYCwspiFooxBvcC8DkRNYfCYtoxTRZbbUV5rzdSwwPh1nzWVRhGs95pQ/
osgFNBZp0DwywcWrdKj8Ejlu3zRZFVj2zZAnx4nOwcCG3WXQ7c90BpUOGSwZ7rO6F7Fs28M09gwr
PqL042WQv3j5GUWy/DIukToVKaAHdPnkujElnmT9eeqYEeH4YA/SGCjhEiymH1Vz4VVKlGzd7gnr
iQih7RazsBw3DyMPIVsyToq4UCmYdO7MzCn7QYNgqNn9/y3R3c0YT4WiGrVgSjzp2HGwI7FjQpFb
x8ET8ATdX/IB6fiJ64wXuQc8Td+VGLCf7KOdjRzrVYMd26oASymdFJ9i8CwKlLJzQPen0u9ph52w
ugvCybc5DLUpI2sWcLr7rp6o7seVqwi57zvEL4FIByrT8mgwhC1mlHwpzPjWKjyUcpAjn/KjpXd7
lhyMIvsYYWrac7zcMWwMVnFNh3rSx9NcjL1JmxoZJ1Hx9f/q0EXEx0/5fJtet4KTvl5nZHPvMsBV
bbGP7PSKxPqeLZ3itrd5v/gD48j3iyx2M5J4gLEqHthFkHuYLEEbP6mSg/Jp87JMzqMrBqoAy0aA
ueAPMwtyFERPk+I427b7lUgS6c/EiPloVbglz7Z5E/V2cmixCTXoDKwzrNBn4xM+TAHyHJ/boqgw
l9zKfXNAfQF12x+XrUYlsXQ0YApFn9Kqgb321R5pgdorQqdSSKwCkc4Dz87zPOqg1gw5vJLbB5Qc
7NOuUxymKlMRP2OVKvTsLooLHXrNm/nOStwrB1k1Lf5YuPqHZVQ2o2+S5eozSofBYurc81KojrNd
d9NcpehFx+OnqGhXFymrZJNOAoqhVmQxoUKna06duXNdPIObP0o2+lZxd9kmlAYqMck4c4/bOsDy
O1GpYV+LSg0MRpieNJ5JCScxSRsVU9vmgHteeKKwRnnIxxSRcpgNfLcWoTFa/H3boscuzhRGrxLr
/o6wMkdtWCZ0cUCsekYPbZf5jdFeVVmGe2Pvz7Z3lbmY95uPYdq80lpHPSX3L7/A8hyCbizUIkkO
MVjjjI0D7XYc9twD3TnjSR5RJ109aiPHh3QCx19QcywSwQvW5TxtH5AgykeH7QpPcgrb6vsq1QXe
r5pqkRFyd/cn3lP6IbYN5yye5BbaaKSmYwEOxTUd1kUNX5UlztsXx5VIki94hanNXgQMtMnQq18K
/N0mo05xie9xQX/y6xvPospoKewjab5rxHeSNvRYSJdOcbVSKE6ugkqSmehuD5wXtkud9SYXPsVz
T2NSCFGq90vfXJME0ULe3fStFS4NV4ym2WbjP5Ygv7RlfYryEANfqUDsMzMgHRb744Ci4NxQ1YKq
lCcdnkVuexqpIVl632vWT6H1rBKBlfIknuiSLE2ILiC6g5aGTV365Vi90AgkcjAxM6NMhRxPN4LN
CH8lh8QHRc+cjpn4LMRgp1SrTpRZ+2edjedPL5HAlJYL+myAgbutaE/6lYXG3fZpPVgqS5P4oK71
sdQ54JjoTYm/EezWdobFn10/SRvFkaUAk5c9JVpj6644L/qx2dfVLY3C2dxTPfbd5sNlPSqs+tG2
J4zzx6ZbQM35VUrEoyQu7uxlJidveKqntKhSYQ/oRsXbmrao39a25UBBtuuYhmXJ83m7zGJaS4p7
CDS8DtN35fPdX47xM4bEAHNcxPFglX9M7s89WTx8qKtCtq3gDCexQdJGhqN5gBvtNHDuW21+v+73
Xqr4Qtvdfs4ZTGKFrE3mOVugPxzhwp2ya9HS+DuTL17eVZn87eKhFaJEEo3BvERrgbiU2TXi6lcW
5it5HrmL0jjQjfKU9HqgWz1mt5+YaQQIhV9jZtu7OGsVXKKyHYlKnDax80nDfaUpjL3pvo1RHPwE
FZPNU/6sYolC5oKMU+7K5gMVVyf+vLEUyAWfFSznWZZ+ilxs4cVp0tLEnw1kUzF6AI3gOQ1MvXo1
uEYeNCjlTSfnw0jiG9cr3lTYrXyZYbaDmz9iywMK7ZkPbWNA7I7n+2j+mqMtl6LmGsVMl4EU/iIP
LGWT7hR1jM+4oHOLZdwvslB3j51151HF+5DCYizz4Q03YlOTlS2gbM8KOvctw6NkrKqy3I5BXaxu
shzdJq6cBVkw92WKdVyQvCgsu7s0C0mGnETj19iLurxu2M8Wk1hZc7isx03hVrDCjlf3pbTExnCv
+MXWvwrsnkmlKwxJgV00Jp1FcCd7kJm+z4Q/hUpVIknM3RVFrevi1l42ZhBHYet9i+i/L1Ob+A0r
tbkZFr1VHmwibqx3LmW7dslee0hQvwxGImpmFQPvBVlpxg8M6/JTkBV1VM0oKoVJ5DxicTL60qAw
TABGb+LC9gUrC99B2a/i5FEhSeRbFYXWNDOQtCg0qRjhUKheHDchPE8nFga4WVRmoJYkdtPXeMxF
+OHcl/YoK0ZVEJLP1JOJfrcOXIvabnAcpjT7vUqM7fhjJYfkNGlaaTbefZ/rNMIpHt1KV3CS02iJ
1yRzAbiWoogAuyv2tenlzyHtFYhQ7MprvAT9nJE4pMaxuGryMjR4/c5q+iu9Ta7xAvIca1vBSd7j
FZ7rahPgJpM5fp4ub5HTrXzXzp/DBisgyYFKVLjOywzlNSi8IAwzFoegft6wgRWK5Dz6rLe0TGWL
ePIDn9ICpRCmJRjPrUXAq7NQ1EX/ihLvaXs+qSNghVfJs644yhFQfg64zvvuYWIS+u4Wrdo9g1DP
Onw05GpiOtbnwCRoirfzYgyWkYexVigMXaU7W6KIvjd1y2bAeZBd/V029XLdSWRB9DHvaAPdiX6t
308oyn6t7SB+pTyJI+aItcQsIZTZBdjV86dU3sZkjd0Lng9XkBJjkCRqapOAzd3JS/y4SzO0MNeK
AE/5tSSiwDq4tnRbqO/B2Iax39tXT0lpKvEkvkhrY2CVC7znBURKPIk5xtqNp65AVP67zloaYaOq
Fd5+j119NYk55niJ21gwx5TMd0nv7CPLuI5nlOSjGNcn4ytuRT7jxnEY0++XHVyo7sI59qgdvfBq
j5QQNcudNDDGke3iEf9nLdprl9cny0Dr12VIYfaXIKXXZxsHZWeJujgkcI5x7oZ68axOr7NC5XIt
hM8FG3ooFEGN+6ubTFkbqxJD4hC+ZJmlmfBuVo25EXST4X0oR8f4fFlb2xedlSwSi3BU/LfFAlnQ
wCjK1u9nUlG0L3ZoSH5WlcoKTOIPw8wizaIAQ6iG682zk1ErCIk8HDGdzxDk8SvgFBCqz68yaokv
HFcvsVYaELP7eY5uUHwfWb5X/tMkqlUnKiSJKZIEFRMZRpPtkP06zMuhdb7Z2itKcBNVPdWpoCSS
WJaudooMQnVZcrCy8WAOGPnteSdLi45LNKgmJW7EF6iYIxbVbXSw6fImA7MtMrcUBQCzN2LNrOMX
9BhRRSnKhlBrkEfPnJ5XONkI/Yk2CeozK6Qs7DGFRV2Ou9F49ABKop0l6zpMSsddqsp+9mgeQ9IQ
DY1OGorZjL0ejug6KVTL5lTySXHN4ORcyxrI142fa+/oGMiI936iH+rpeJknNujogXgSHTl6Jt4c
RASF3tmdkZWDz43iGWO3RYXeH6u4j3nWV5J2HGdTh0Boovn1eipSoU9uo1FJJfFR62HEMx8At3D2
T4FgLebk3WXFCb6RjqMHEkl8NJHZqjB4G5Q3n1x98Y3G8bPhbcPS/WUglSzCVlaqq7jGu6iCLLpe
MMzIqL7a9P1lCIXPGhId2ahCmtPfiX7M6WzRp6PiVpUUEg2ltImMrhcpFnd2MHhKM1B2DazLgmyF
YOuvIg927uZpGEftfCEojsLO7i8E00H9yLx1yj7Ak9ihz+I0HRvgNfmOXhX3NQHGr1NWnd5XfCZ5
r0HZdDSJBevhlP0dnii/k1KDEiFE2lB4kXi0uH8DXHa/IocnX3/Fd7/gRvJaA9OdjLoU4RCC2aBr
Xs9N5jv10Y3CAVWnk6Uu2FJKKJND7bCIiDD9QS3hfaHrU/KkCi4nElEgqHS9Xjw55Y6OEaR9dzeZ
2m3dYfsqb362s4ovtvFs16M2IYbpSHzBRrNzRrTE7IzYRWvu3MxIlJi7bMJmBc16E9X8eU53RpTo
w+1pPceiB+/3PWuVwXiKQrfd4AwnUUmexaXeu7gIeFbqIw30pELGbbv8AyI/F6fmNMWj6PqvLD3g
ZTinV1y/MVA66XRhilI/NqkaphRyyc/GE3Ex1ynHh3t6EcH2oXWWSoorKofbOWFQHbHnzxnLgtGN
TnWDzRd2ElymYpU0Eo/kpMtqb4YCEa83i0+S743qTPmLJ5/FEYfO6mhcnKIfnBEYDx5Yn5z+UXiW
KxHHlM9cR1EWHv+Gz55+g4m4ZPIxarpS3g9UypM4w9GcYSpFRxtmYzXON1x01bOxVBgSTxgNWbzZ
Qck4ThNk8HGhek4GH6fj+ftIxLBY9lLOrbAB+nHK3zbNiS+Hl5mZRAYNx4qVNoWm0KKJqQNJnPkk
/nIZYzt2+SOGPG504T3KwUXL7NDaO4+kPh2eUQm+1pQnxRE2N+uW9oAAhaKNeTH+RW+uuGEoLzT3
uxoen7hnaSQO6Nt6xtp4fJSkXNgh42YRuFjVOOqzbzB2OzHt/ZLyY+9ZGPesJadWvGYjhVuYC/cb
bfwcVbZfaaDextkZrRm4EbtO3Ftv6YKItGHmqhqxtv3OM01iebaHMf8P3Zxgrmd8n11o0lu7bdB7
GQxtEjrujUY+X/7U205xhpIcL8MbNKtiEWLVP8exCaoo1FtV6c5feOuMIrleGulD7olcBmlCMb/2
V20n2qT1++kuqrIQlf4kN8xa3nBdpPyT9HPWm36S/0Al3KCZR2NWuIpKf5I72m6X6jRFOAdSIV7g
ZD8t93nhxh/tyS8YmTMUMTcgzu80658qtaflxhUiyW8ZfZZpbK4gEnIN7bS3y9R/uUySU/LaWmyP
AuR5zVAqmaTDuZxqQg3xDInDGdUWU/5DeZHYNDpCbYOY+I/tyjZe1FOcmQ0Glta48N8PAePmXuMF
9kYdnuG0KyjJvhsjdUqCthPxhX4PBpxUeZJtnyWeh6SWiSUgtqQyr3KmcRgA8uAx4T7WeG6lkaGv
8KTYpmK63aQu8HRRPCbuYff15tMT+wy3P9dZPGExq1Cq4oVdZNi+tOM2/5B17fVMh9esKYMJNKGr
pjds35tX0kk8OxWVW3QapEtP3p25m44JNvhGd1XIdqoJIZsx7wpKMsSknechxkwtDIfzPrZFE4iA
sc8x0V1d4qG0EskU89xs7GyG1T/w45fU4DwwEoluyVhbmrtAjUZS3aAjqGXacXSfUbiyRpEfezSd
ZFk2AqXGiWhmX922VA/5F5p5FJacP5M8edjNx7RwF3ymSscsUWyMuTNnjKufC/NGtwzsPpk8q/cL
QpU5o83wzoRXW6ZBXFPeRlJ4Jo+4V8Gz8agE87+KPb74S1Hc2Do90Srdp7Z5mw1loDHzNuqmfaYV
YU3YLuHF7jKVGZvWuvox0kFQpsOEAar4MV3o5AE7lmFxyD+XxyTxMwx/i3xsOv3YXiffL+OqdCCx
W14SK2EOYOvotixOHg0u//ub9GJSF3ODXYodgpKhDsWyMF7XwlD7XZe2+45mN0MW7yvisYD1owJv
84A748khu5cWmkE94E38jmLeePFvWiuWyG2r7I9Icsi+JCYvuA6IXJuXG65z96bW0reX9bZVQ2zo
K0Eke0CzmsvR+IoRsbHvMLzkWfvpOH4hrxnx9VDfceUAtE0LtHRiU4x4tnV5UnvkxGWKYWuY389z
lOzuPX0/2//MqnepTfWtYCSmtOrGyJpxEGuGeM59nZnOfkJq7sNlBW5LY1KPENMyLXlYrEOWqsmq
EePcxvQqy96kuYGh8NeTtbuMs1W1YejYS/9/IPFDVgcoT+18dinksdsrTwvFzvDqkARp9QatDEbA
sc+0DFTvrkpU6XBz5pxXnAlUP3uFqQ7smF25O+d2CmyO4dPpPglthaSbrrUSVP5wWkbbpgekW8fv
Ftc38vY2St5dVuc2iAM+RveU4ciTw4ooN7mBGUW7aWpe2TUme5rtgST56TKMoJ1Hhw62yf8fRhjp
6qMNWVaUNcVxPdIiKB0vJBh/M8TWOw1PYJGRiNA4f0NtVYWeSjzx9xVu6vQNYSJiXfB66KWvRcGp
spphmztW0kkmaUek0qguQvDb4lN3Qldf4AX0vdiXXey0ncoYVUJJtlhHvdsQocxyej9H76zoys0U
dLh5jKwkkm2vr5MSC3nEzHjLt73lWLu3c/I1M6xbQ1XWuMkc4D/UtsIIDTkgqXI9nZMEdh5ZmX2s
EtO3ohh7F4oBM8dQMH7ZErc/1gpOInotr0mFx2bQrnW/KJbtB1/n+/K621shP2Bphqkw/u1gdQUp
HfojxviM1YQVqN0uWYLkaGDBeeePfYCdKT7yKwri2A76V3iSt2l6hkm6Am80rrob637BeR9diaZy
NdqmqazAJBfLzWoqhgRgqVFTf47z45C6lT87rt/MwyfbVWWjN81/BSh5W95FrKAEHzBm/I2r7TFO
9zrlqqYioaNHjLVCkZwswdhLt6uBYmJ5e6BjN8PQ6qrJPdu6c0DyBvEQrEkgmlk16dAUoKcUzNuj
wME9FPkt775ni4LoNxkYJeT/h5I8mptJxGIDgaczxd6ui8u3SVWEM2XlfkKpxZQuJ24Px6L6r2sO
Lc9CygC9JJgXZ+GdTNR9rCm4SceiiRMDDI8OPedNYbf+uChiRFmRMoiU1rXitCpYAxAeXRmV7psj
uuLLTwt/00eagkFkvpKxJAKxNEvPMJ7FCLRytndj1rynk3ltx9nNqHHFV5NtXcaSmKNvetsrciFX
B7lOA72OVDt5H4U2MobEFjpGGUxlBIxuFw++sXvdHKIdVnVXvhlUYaI8vmTPkvEkwpgKzkzLYUYw
ZDw39oudm/1eM1pVaKPCkXiiaMwWxRD4TotzrLtra1Cs5VB9G8l5iT6UuT5Cb7S/KdLcX5bXGacK
Y3t0T5W1JfntmJBoXsrUCOC6GNwRlmG0e+dN/oHvvbcubqnpFdsV3xWHpLDhNfvJqIJNVk5L56Yw
MZjHCMYremXulqO9tw8YnRzUgfafE0cSmNzr19MeQ62FASb9t2545Zm3jdX6U6+rdCm85YJUci+N
m9dRl3AAWW+Td2WYv9ZwDC9Bi1IsjBjOg3r3MjXKXX08zcsxzwDY7ukVxTBtdtv/4xwIlp+7Qffl
Mtq2PXqmCKJcLFCWOLCaMq3OjBG8NH6ezQY9PEc2fXoZhrCblV3YEa3MtuvBFeZ3B+1Uw4RKi2n5
j0mFXwZxlkRivaG09AZbXg2sGWj2s3noWBmOg6pKXqUvifcWrTQii0JfYxwY5MYG392JBejxDudU
4qfa5+TDU+79fyHcs3gSAY5YKpQZE4C7HT1EVxjVFO/+yT/poR2Iu2t/rQxA5dpKWaESFY5JOXGs
QjeC9AZvYYF5dN6NoXfFD/3xsn0oZZNIsR1jyhtrwKfLfOywr0/GLt+xPccLWGAfJoxwUUegqg8p
UeSATXQdEx+ysga/jm9wFwviWCHZ9ql//mgSIy7oArZaGyrMpo+0/lh61333Nhn+fZn+5HyaiTws
y8WXQmMXwUi0Q4HsRj/6fVgWu8jvT11QHlT7UR9dUCT7eJRii7EAaCbQoHW7hOJ+UgTWzn5rBgU+
l2rmlRyJymASh0x2MsZmBRMpb0QWhR+zkxXqR+X4VMUXk1MbA6qKWONCqHY/7W61yP8gJhFmgYF9
HycW6D7/Eb3yFIGoSjiJVBKtTNLSFpo8sKN5zA7mIT7yg0o4lWwShbDRq2yuAyZht7N3F7fv5u5u
HD8prFHhWZ74GSu6Hxzb0KwFMGOg42ms9ZvD0CE/Hh3HEDcjbIUwy4DuFajbwccfV5NvRW3MWGsY
9wYS/9sG6S65/cc+aIf2vbZTGeOju7JsjRJ5TJXWdrMgD+uAOSx+iSWWfRgfY78OVLMqxbd/HH6c
5ZIoZDZaa0l1+PZQfqD8bUIVA4WMy5/LlsccMstaml7IQg7DjRU4Yun13gmaXfIBrhwiRflF9ein
gpSCDj5hFnKK0qCgXNDKptd+jrqHblKkoxTHii3PUbewTmYqa6hOGCIaxsvXRUB3Ze6LhG+xY2H0
SkWKKsmkIIRbo9fOBSSbS+Zb5bs6PY3WR4Wpb0aklIjMq2dgyZpkEk3E3WkaEOlkxWHpg+5Uh9Ox
/+KyHSPYaMgDprT4zavyGVKu6sADXBuPBiAp6yDb68b6FEdven5TaYrN9ttIlNgmSmQdYkixQNyV
7lwX+GikxM6LNEQ7h7m8c7wosGrFXWzbQOgZS3LjvMjNOBVY3W5p9/2nOBC2X9zZb0V079PrMlDt
o9105xWk9O3wPbsuFpCz96rE/uNaob7tU/kMINfY53WcNngBMIJfs8bboPnBDmI4vXs9H1VpAIU0
8uNs3Ddz1QkPy6L3Wfp1UJHfoybKe6JdSSMd+ykZ9SwT0liH/E17GI6WX/rzTac8GzcddwUkOe4y
5Fh7ywHURlp2o6Wjg+VolAS5MXo7hf9uHlUrLKHV1QGJIZfDoGfAMl+juzbM9pnlp9/5HgsYwiTG
eHb/MuD2VxKpQs/0bKx3fojnRlGsGQ1IKati3y4/0UJxhmwr7wwgnfgJphgMaQ+A3PzRjSHiUd+y
FE1l2+cUPYNIxICwoisbQa36HBhhsU9DE0u3/x2CJcgTEDqS4rs8KByF8v7iUGdciSTmFju+CQEu
ObhX2T56owVOYCOLQsP5uKgWJ6m+lcQPDu2WbBZx7tSdquYtmRShpuJTyVcF3hl2VYmrggV6Hbuw
Rltwr+JwQ/zKR0HL+VvJVwPCyazrBlDGgL1ix2JPaDB8xk6OYx9GWPGGFy4WOrWfHovQ+1dVUfno
teYXa/z5ZJ7EGp1TdtO0QImW7bd4WzOP3XUWOLe27Vuhde18UQaEm3fllcASfcyM9MwWF72mWAI6
vnPtESOfTn1c+lW9a3mIROX8X9/bZDElHqFDbIylsBXuftPn6jCQN+7o+Wlp7DVTcVaq7EbiEMMq
81YfgbW0zc7TdkV9izxLcJmo7g/3S3YjEYmWDEY22EKiu/rGvJuIT7U9u24ORfAPSiqwXrEPCito
/rXUN79tVj4bjcQv3KpMXePAHqy9GfYHr/CjD3ipjwPBy5g/pzRTha/LY9MHxxn03ruXFnPJ7PcW
kqbsyr3xvno5WsGrXbxXYqoMVeIXXa/BAB0wrUP5oRRxY1h8sI6j/7xA5//qfLSdqeVay/oE14rS
zl6PevMqGlRlRAo/f7SXyeG1m6QThEk+WShS+Saufdq+3hd5uAQiCzepnnEuf7JHq5nSYWntCnP2
AxeFxm36qjcVt+dNP8NAR+xjM0yc1hKRcKxPNjjXkZbSGr/zTrz7qds/L7uZCkPmjVjni2Mu/yPt
ypbjNnboF7GKS3N75Toz2i1LlvzCcmyHa3Pfv/6eVnIzdIuZduxKVV5cNRBA9AEaDRzAbKt9wDih
l63loZIT/7KY/ci50YXDjMysi27UoIt0wPSln9zJRzSkuKqTA/1/DYI30jjs0LI4pRNZkMHpkdsW
T1P2rJrPg3Zt9+DAQGFRRdARMVTt+sNGKAcaxZqsJa2g4kwtJ0IbANWeBFZkX/wdJm5EcPmHoWFL
qQ3OXzc5jp6Gp5zkzvwQHQxHDfrQvtdeL8sTOQcHEFZk6kaaQpyhX6ULWjiwM147XJaxbzVDN3B7
NbEDkIvP1FiMRUoUOHlz30rESUtRJGFGeW+0swTuGOnNlOu5hO8yIB435Wmyv41IeOjwrI1f8l5w
6dq32Vkad6BGywLlbwRpmT36qbkeBzNBJiAJwqPIbNx5Gvqp1A0DZhvqK7rcrqMgjRcZjTtByzQ3
qQZSRrejf1ZZ79AmAjXUjTnfr7oXySLHFlmNOzsSFglYPbMau6lKTucUXjQ5o5MiU0MSFdShRR3t
4++5HneaZj2KmliGDVX1QSI3RimwIfujLzked3zWeowSlSnVKYck/kL1W1UHjZzyYkz/dT/tW/pn
/uN1fI9ERapulSWoQrBcEwlRedeJCnX7FZKNDK5Sl7RGnSkVZFifDcOLP5hBFdqulTjIM80HbGUI
S1eE5AK/4HetD4PRYWEaZCKB7tVD0QWKcKPjPqiebcfhAxmtivWaK+4VdTDWE5QYcgjlo3Yq/TIk
gkdDkUIcPOQKiK0rZC9uHX8gys3CyFpb/7Jf/0uwPWvE/ohNUaHSFXnIW2g0x35yj8dJJwnqq852
xucYZVxRZUakE4cVUlzTHk/9yNTrm0G+K0B+QUYB3rHfeH+WbBuUvoYiG/wtcik7Ck5OFB271Arq
eG0wwRjd13ONzIiIuHT3wfUsjItJ4zJ0SssewrW0dArbI8aHy19IpA3ncqVEeqPCJgecnqhw2lJ3
MIUd9nl1KNP/ugzzL2g4K8N53Krpow2WH9RKsCVAma2Dnnc3df1fp8h5MZzPyYYxqUaGlGte8rvO
GIOmku4i+p9XZPNyOGcz0Jk4DSzrJg9rYAbrQT2mRzwluTkaZYVXJIZpl9yOi0s1lteqlMB4mZY6
KAZGc+GZ8qtUhUn6SdVjrMpzW/ljGQlKMyIP5EPTkOZNio0troRv58xIITow0jqXvXD/3J49g4tP
Vl5pUVtCuZgeKEhXtHAqD5dF7IfA/4t4tzfLqku9q22IqAkWDMfHuryXJ4xmgwggF0Tby2fq3dYs
KdJ7Y2QIMcfF7Ez5Es6rujoauIgNEvuX9dq/buLN5S88Mvn3pF6PsoloOMH9C7qM7wuvcqOP+mdU
JTz1ULrKL2XiZ3EcYKQK6s+5DOVSVb8r9CnMpPXWpqPgc112O5Pfz5upS1GjHZddaa1Tmc5uqdWf
fsVyFkY8NPzPlvkFqOiIjdZigmsn14WKMQh6irzeWb7Wz4uHbgFht+Cul2/kcfjHiHwxvohLTJF8
sBXfpldxLTDbrutZhoVtd9jA8G50pWibmmpZhyzFqG6GDpORvfFo0MJPI9Hatl1tbFnDtI+l6u/G
LRSjrGNr7pGzNt8144FWr6mwP1Ukg7NYXCR2PsmQYS7qoUlIiKzlDzqIJuhEYti/b7IUNUoytRxQ
J02aG72/zaM7OxJ8mP2cdWMuLlqQSqbJWEGG+lBfJ6+dW7mSq9zqN6NvBMXnVBgxdl1hI5ALGGYU
6XK0whVWeByhjxI9GHPpqr1IM5aDvItMG0HWj9ZrdUSGgr2GFcf5egjz0LzBSDD6EFPP9ixB9rWf
UW6kcaEiI7FCtRTS0JU1+OlhuLH99Tb+uHiFPx1E9cLLnmHxbQhmpRZlyx5GB3O97aTMj7P5qq3+
8zzpWy7xj1bvVgxo+VyBgAmOPgesmDIfkt5RwtHX/OVArxCmPNFI1i7AbiRymWU1repozXCP3syd
OA5qS3RjeqOA+3fHsGQ+VHRtbw8alKoS1xwcJSD+9DQfQIYyOvPbfFtxigqX3dck75fuoRv9OOiY
LRoZ5M1PVNWzcsmRBsvDKK9/OYiIHISDjl5fW2ozB+lsdPv+YeipY9i/1DKy0YXDjkm2Y5BmwpBj
H2YpOhE1L/X7P3Rfyg7VNQtWif+fJ294l+TwQ8YazEEZoRkrhKSH9RB5aF1ijVKiDjCRK3IAUiqD
jTMG9dr5Kouukvl4+Rvtp0gb+3GYMaK20q3sI0kHK2SZuuS2/l8emCPOCx1f4BQ81Wg1trgXsodG
cpM+g1Y5eiC4+Y5/0JdSDzSUmpGX/SZSvTWHbWJYKq1UrxbIVHP9KutaJyv0U5b8pinf4HkjJun7
2UhYb0WBVTZo8lEO1rc1bP+MnMxpQ+NWEQgUmZLDEK2II7NjamnRXZOlrjSvjl2IchnmABeQ6i14
b7QaCmVuOgIPJCGD3xHvT91R3OooUoYDC01L80g3IGY1nyT53sRjijZ7AmcXCeHAYq7kKalZOJ7c
8phhczsDjCHMvPhGuVVjEKdXXvYgCa6J+40QNvY9KijFk3ejj/akdxbJGqRqj8vk5R804EUnOevt
fCpvsbeCerUb+fPrZW33lT1L5aKYla3y2JiQOgyxr07DMRrVL5KRCNo8RGI4L1xTYppl1wKAsaK0
bWFZ/WP3n1ew/IW4Z2X4kIXZqyjTany5aPDouvhlop+sYREcqX+Bw7Mczg0TJWuoDqZ7t/WsUPbR
PeJZ32o0+mAttleEs8B4+4noWRznkGoUpWNR4hstygNGLN1xWFHA8EyM5P6eM3ARq06brIsL6IVa
JrbLRpPqEinN7mvFVMLLothPvQeMs05cyBrUpLYHCaJGEAW3PfV0WXPq5S5Oa0cuRO9G+wHyLI3B
1wae5kZtWjRJo3bRvczth37yL2sjcG9+76lVjFO6oEzrGsudVQVVXjl18/myjH9J3P9Rgl96ahsL
NdoYJqtjvwQlRfygvqpoL7tRfNYbasmCm4JIKQ4aStpTdaFwOx1LzrCswu2zT/MoGsQSODe/+bRI
ZmuIF0gZte+DepXQY9p+tMePAuMJPMBk/77xgNqykrK2KkT3cPIxhwKC4uX+XguNIA8iP3dELZTC
r8VhBOnqugKdOMOIyUe7vBsdTX8I7LAP40AojeHnheNkchARr2O1pCOk2QcJbcL3dRD7SobefNl2
0Cx/Fz/+Z3ZxDmx5ylsjk2lk6XBH9FS21/mhCtsrioc+1wwLrFn8pZeJc3g0OcCoi1GmegINDVX2
u+4ltx+MVMSY8y9FhvMZ44AitjRrkFMo1fnV7eKCUs9vQll3zaclYIwAWuYp9wLXFJwAnvU27Qdr
Hk3ILF/mgJxUv3lKD+nJ8OzlgEorGr+jD0bsiEYERbryM4Kl1NpNVsCiNS5FRyVoP1anBnvZl7sx
P/3Vp/SLd6J/7MsvUC31eY3UBjL1xrPQPFKFy327gFSn9H/iBiY4FRaXdSTtOGjRAMuSESQ+mpd5
1EVdoPbJ18X7GdozAcpYHMqk3UpaPYZ61EZv5JNCRTssRFniu6bfqe/SZkWkKdARiNz07SabPtlu
lDhz64COD/7yE6Mx+zWq84fjAIYkMWukhmYtnDQKB4yF6379J6ofrniIT2RGLg+RkMRNWcSUbD/i
qNPIu3zkRL/PYYlhJqmdMCMOuXloDeVKHokgRxQET557C/V8WZMYXPVL6fbVYaaJU7WC7k2BHnzX
b5oqc0pH+Lc9Pc6x7WiYPL9sKYEa/FstHqoUw2QYQabVoVPnqkRyk3j4vVSD7+ylktwXi8EgcLpS
hnti39SZCGZFxuLAgEilHZlMRvS5TZ352mBdhbc5KBCT2+E6fhWTeu1LNBXTNDVQe2lcl0W8yMqY
V6gQLtGnwv40idx4/+Ocf59L0JZinKluwo2xctWFHEdrbol6uOwBIiU4s4EYEAtGVAjpMzQ944k7
rX7hqOA50QBtvkxkm98OKykLUpcY729jEmJX4qwHq/V8WYk9S21FcJYCqVRmUgMvzY0BJprpuKL9
bWoEp3E3oG6lcKbqE13vZBuFg25xrHAKY9wME68Lii8Rpgran1gBtZtlbkWyr7dJa5va+LtBfXIn
/21gvfFtv3+bOSlycZ/x3iP6Vh4z9EZeaeSKDM4pBDjLtU5dmOC9r7DcFTcQBB3BHXE32G2lcUHH
MPS8NGV8tsmtnpfCUZ8LLwmIN1iYHmcPJMunyBW1ku2lY1uhXPBRu0SjZIHQoXymhoxFjdTHkmQn
jj5edkrhx+PC0GoapJRYKVBqvPZYBhWSL+lLfqQfMe0XNoKDLHRPLrdt2ypLNROKWU9R66QHDevJ
sIygdgavObLx7ix3hJ+Q+Tx/MdlYk6/kampfZ5TNbMzoLHMWv3PSh/ZTdED/fXKQD3i8eL1sVcFR
58u4eampQ1FAYBadRv2mAttAJugLFXjI23fdHIKIVu0Qseq02WHj3/xAR9bTfaOS77+nCocnJnY8
R+oIVbT2gKqCPD0SUafFHrpvPw+HHwVu+EPCWu37ST9oqeaSVBZUr0QiOMiQ8mUs0WEByFDaJQR1
tRxWw2SLsELkaBxWSHMP3i9mrMZPb4nPnigIJkvQEfNTk7O7NcCt5TiYSJVOT97q6sqdgfF+rK0D
FLIOV/aaJHmi1wmRz3FYkcaTNQ4dfI5QxTdNFFEpPcbWoa2Cy073dkAunVgOJqI87fVxwPdSwyhk
LNHloTmC99QRjx+LEJCfapXLqexQu0BO9pSNTnHPat7EU6j/F1miaIxb4Ir8XOsiF2TEGgBcYsz+
qp2Mo4TRMYH5WCpxwXx8E3wWK1bUSvhQvad/NYMm1P3pBVShaGoTv0GLMP1t78QGimI5BZEr4+DR
8TwLTO8wUlVe1X7hSA+sXmF7ovckkQ05xFCoEsWrCYlx8z3Hs8RYCe+4IhNyiCHXc5M0TAQGabNj
e9Sv8u/rrdkGarA8ygdRZ6AgYvC7oiYd8LSMcPihH1yrBV35HXqaBH4hEsLBxYg1k0Xx5noyTpbu
LZ3kVaUgkxaBksqhhNE0VSmzx76yPbI3K2Ny5HviqJrbfASHtQtyRPeyv4vcgUOLXssoei/YkSqu
y+Kxjn8za+Hb4XH5/DsIWp+7xS8+SpgnoKFyix0oFKODHlOrEwR40bHib26TmaMo3TGtGEmnDAYB
tgeAoDPBoYw+g/Wn/p4h+fZ4q4/TMWPdAkn30Zg/EUuE64JTpXHZxCLpfQwKYUSQh/qoH/Kb3pFu
UI5GlxGmFL3LbsHc+QIKajxK9Fh3M5QQlrYt1vRlTjUOh7i8aaYnVbSXlLnYJVkcXBRdqZsTQ9zs
mIK6vT9oIQlU4SSpIAJr7N83UJuulmpjGwUuIxMo4U2vpZZPjK+G0PkEUKFxUFEMaxvBGZCn34Al
U3JKL79q3MSz3ekFg7Ix6OlSYTlfJJRHjpjGK7WYd6DQM/bxodENn8a1f9kvRBFf4/AC3Lej+Ybt
49f0NjppSNPiUP46XOu4HotuHwLPeEcmGBuDujCGBBK2QMM8TMEuRQPzKFBKYDyeSzCyzb7CMxb6
8iMftJlRWAdp40yvnTdca4vTfsH6Z9f2RFWzf4F7k1g6tr2Yhsb+ro1LDoYcp3bJ4L5wta/skSk+
tZlb/jmCW614+LUZHlM+C+TOwLAUaF7JINBOnjo1KPUXXZh/7uPUWQbn/npBtTlPICO57j3Gm1V/
GoLBW/3MF08F7IevszDO7bMVyVPHFDKnIItvkl5w+dnHwfPvc+5u6Wuu5ixtzwr5aSSpV5eDh3aL
47Jqd62mPF/2xF1xCtF0U8dWGY1/TI20FF0kkYa4RfAEMTvlkjujeVsr3yPxQq3dG5em6HgUQL+0
yi+dnucprozeYtUZRiRYelUYfZtQhQxVDLlPB5oEl7XbPWZngXwtobDMeU47CKxsP1MPahu2afh7
IriSbdJoylyVECHRO6U6DObRHAShUaQF8//NobUKuVAS7J53h+ZZLa+N6KYVTabtevXGUFyoTxdb
ohIz1DwFff+l7itBNrtfmTOwDkwDvSjrXv9RCc3u1KUv8Zy+3llh8wEjnp4EbrEZfHDZc3Sn+cmp
nURCd4uPG6HcYbVAntqWWgmYBaMTrjr9oT50KYhoqTddiS7c+zngRhp3dBUb9TldhrTJVU/tsb2r
XMur/ehxwQYQ6pXh+PoLvncWyG/8scca07kdHiis4cmqP8D3ulYAR/vhdyOD8+9skUcbUR0mDEni
tlhPMB7Sa2KDuwXt5sK1FUJ5vLPnoGypU/gJCRdfuVYONjjosH5B9dB24eofL1twPyBu1OMcvxps
vV8JvtmqOCTE3msHYwKhcZQfsy+Lh2Fawe1k96Bt5LF/35zlZaGoFquQl2aGo9WtS0RkMEILcjG+
lxZVjVmv2RhkH996zY7kvqnAeNOG1odGcPMRKcQF+FXJabyUkFZODbY/SY6d/so7nLmxGQcdRtlU
g0XhEsmRLHDBMrBv0QTrEcfWHfNkXNWhsO1gN1RtZHLIoairrCY2ZNYvMvXZzZjV2nvdSRqXBauf
8HxmqXe3ko1IDj4kZZZ1PNWzajs5EXd8xNOFBz5E+lL8ydh9c0+THPKh/Hr5COxGl7NYvhNtNsDv
u4DNGEs0sTaje9F01J5EWzpEQjgUmeRY6XKDCZmoUy2hat90kyASi/DX5KAjTdsqUmN8M1yDirft
HDScqWM+DV+nQGJtVJbwuULw0fj8qbfVeEoLyMS+VoeO6OKrwyj+Ysire/kzCbXjkKMxCbatDTCh
dJjbQ3ukPhqLP0hP8teucjrUW2s3EUxVCs62ySFJUYBaQJsgcqrq75KaukkZPwnUEnkGhx9alsyL
xPA+STH0MPmqizsJdo7EN9hRexyO4424NC6CyHedaPL/PaXzF38+NmH8pGB8kxG5WbejaBmISEUO
SyZS1dpqMufvrvXeH8tvpRoIzMh8+wJ4mBx4zF3PaJHZpzqx5sEyMF6N6xmMVeoh9kQDqQK/4PvP
+kyz1YnlBI1yqOObSVSVFBiM7zNr6lXvC4Lfn0bjQxTZgVzZt2Zc+b9nNL63rOgMyUgz+N5wQoNH
C3o46qauXeN1mhXsRCUu9p0vfCO+ucwq5bYGRqEQbuCVuLf766ooDrHUuEtrpFiKvdzgxi6KngKE
4jvMSFNZc9Ew3FBB3lEei8iBf3gj1tOtkd8kuCezRK5AI6jAvLuf0VQRuhWdMJrLH3OdaSVaZBvQ
l/65vmCAj7FyWR44QzDTVDix24eJ/4sVh41UDlBw79TnBVQlrhEVYWdGwdoYiJxCVvzdQ7CRw2Ul
WHmTaSOFkw6nwbdfhnD8oz1oN9W18cKIrWxv1UTXmd1PuRHJAUmeWXNjs5a64TTi/kz94i7xGhPd
G6tfHSvshVBjp/GFALafJW8Ec+hiy2u7UpYNjYFSOfFVgXub7ivYCbVcQ1nhDir2e+9OylkeX8JX
rciwCh2KKibbUb2+SFZxO9B0cjWMc8Wtin1H/ed5LQQjNYJvylfxlb6Wx5lAblPEzqykbpx9FByK
fREofuDdGozNPK+8rcltN1qU3W9AAuOiu8GPjpILstQTS9Cle9F7yy6XommeJbK/aHPlINWQl+A8
Yx3KUZiUcJv8FPuZDH4lPZS94RF1v9vKix8j0YztPgCcJXMAgIWwcZ+MkJwg4LVtGOuZ06y24FiI
LMod+KKbysYeC9xQ5Ve1vmq0RJR67V4GNhbkjjot29ke9bdvtvhvLcim38aO4eDWA5qglmDlrkCp
fzlyZ9txZ32xV13uKWROJ+mRFTUpts0sX8u3e/dPpEQiHbkjTtolyogCK+poEWYLbaswd4dgRGMY
GyvXfiks/d+mIJuXf/RKoy9TDT2c7LajPiwn5eWtGO2TDM3WluKteLX4ma6I/TR6I5e7iURJGpkp
y2l1p/dArYupJbTd6Zhlx8v02/B3p/ipaGaFech7QPv7a0Jblr5tzmBpJpHWMm1j2t2YIBYajOsU
nLBSrJ40SRB4Lx4ICGOfeiMsLWu7ijQIG7ApOS1bcN+Nos930V0ggwMV0OrKkspAJfosu80t41Yg
R+wK9jXXOIh5PPYz9s1n46FEr8sZAR33cc1lwyrjQX4cT/R69Qu/vvmlto+NNA5SqKQqXdFCu5VU
n+litE6uKL4gEuwWJzdCOFQxQbCBRBcqJUf2/hMdv3Zoq8MtVbgiS+R9HJaAHyVbdHbF7+PZtUnr
ttl3pTzFWDaaa95ltfZD99nTORwpjGU17ZZdRMAxnqlPkXms5LtBOtrJ6K217sTp62WJF6OMLvNF
/qSPqryJ8LFM8KHYiG/qPcErxu8J4WBDquYaLHv4WF3Tupn5odXyQMoEthNpwqFELvX4QAk0GZrU
i+urzJy80Qh+TxMOHQaVYMysZm4XEdewvMwCq5XoqvMvMGtjLBk76TWNX8tazmB6IqzgY30efNbs
lnjaba6jI2L0SzBsVJ+sTvCJ9mHvLJKzXmnTXlrZrVRT/cpewQAv2si2/33OEjjTTVqmJ3aHNFgt
w2i4qZTv0iBK19hZfB8pzjI4YMXy5FU2LWhRqt+z4lo3jsoYO0mJFFF/zg0Rc5vIaEzlTazQ0ARJ
khUqZenTJKmOGgtO59vxu6QQh6VkWFcpqSDB6vQ7uVyve6qPTkU/aY0RlnnpFRk51EMeTEsjWtcr
+mAcxEoL9te37EWmUY+lpjlq/pnmiuDUikzIoWsyTzWOEoSYSG9BNuVqlZB+cz/cnr2CR1ULTGoF
G/WXHyY/kBzFybzoG9aGIPwtjmgPG/skFz4ZXxJOiFJHSsQ+WYStCqnl2t3wqo51mEa6YARiPzT9
oxg/opzq1cg6vtEfQJTSw7hNHnZG5Be2fWVb3Ukbbf8y/O0/RIKOHM/PpqJj2+GPHp8tVk9NFfg3
Bos/3GKu93Z04msT+8pUj/WXLyH5cFnmrj03IjlkIlEWlWYMkdNIndI4Gphgr+Jb9OVelrNrzI0c
Dp9WuSdJ3eVIypo/stQ3ptIxo9KZ5+xULYsAbkVKcUC14F7Z9BaEzdZdZWM6JunctDsukeCBaf/+
utGKg6hUWkpUlyCIYBDb9OaA3U4SDCIwOhnbTY+Mh0q8J32/rXkjlwOu2KiSqMOOWXdW3vh/2Lhy
CXZ5sPyVoaildBdENsI4pKrppORLAWGdcmNYd9J4vOwaoq/FgVQzk6zPmQum+epO1AqkPgFP+RiM
dSpwDOEJ48BKlkAWVrOr5Nu4qeJ1oXmIT8SL7qxH3Ltc+VDeCB/fd6H+bEA+C6zwwrSMNrzkb/IV
VDjgJF+xP5ztPGIbWs1X0RD93kcDQZmqGzbRNfz/RygpLFpG5QjkT1t3rB+n9Y/LH21Pp83v8zis
yEVs1Kx9QVnjV1UniWNqC5ZuJIIjJpLDQaIWaXTJdciZug9t7/b0e7KEl1URmIp/m1taihmwmami
fq/l11bE2stMzYesrak46EvHck6xThaTk93gEvWxxZYQcwybkQT5cp2WeL393a/DAWDWmxqpbKhU
tMequpaUj20n6L7YA/StVhz0aSSPTZDhoXbf9TGeGCdwBOf086pi0dE8fihKSyDwrSb/3o6aYau2
gv/4VlIwx9Bq0FOA7cPgTyf1FN0svoFlm2xYMPUrN37CWo3U6a7rP23sdF4wPi4foltRGrzvL+e/
g8MrWZrlXk0yZG7JTbTcr7/UJQ5+vH8U5c7uUKmSmvUQAJq85aHDEz9BIXa91Uev81g3sHlfCY7Z
bk1vI5PvLs3lsUvHFBg12fcGWNEa9OhKqwOGvDZhXQVBHIieKfbtaKLWbKG0DObQHyFKHzQF+4LZ
5bh8zXPIGr9fPti7lRlLPkvgwqRd5WnXJTh5CJPZ0QpBM+Mbx35xWc/CT3Rm7JVNtvK4SBkVEgF5
KDSasP2LuIVnx04UsKfONpSFS79YGfL9eThrx/mhlXRjbVtwE2piq610nKXRBZtYVjyM5cnCM9Y4
hakk7JYTKcl5Z1xXyUAKKLmcmEXnQ3So/h6pKlzBB9xH/39U5CNn3pitnbPSxmB41g3256xe4maB
5SnLAatTAtZZALIggViBY/JTl8lYq8SscBYkScP+scxNRdPVIr24rFtdRqNvKdNruasVLJ6Njobo
+rJ7u91449uR39yfp5W2dOwgZLSbp1b/srTEx4PrU4Hdfu5S9y62ql63WXdFciH1jEhBLgCpkqkm
Cpa2o6WyS8A8x06e5EZdWJpOfJTCwo+DEkXu18sOs5dKblVmf9ZGZdpH0dLKEFt12ic7l59Mos1Y
3dKFmSnykj100QyiyqaMBEszVe4g1Kla5H2Cag7r1DAQgco/UncAQLNJtfzTf9ZsK+zds+Oommup
W6tLNMupaeU0je3Vy9G7LEakFP/MaOVjhBoc5EwnzQYLNrvOpKBQY0OMwXQlBQJ5O2ftB724k2Ab
ytqXGYy4nAhWi60H4k1B7byygfifYH7Z8csfxHG5WGMVKVWYOPUhvU07h9HopCEqf2zGkPXepsJh
VwbDHExDpK7LaLC12c3+R5/UmlzNqjKW0aXa1ovbjV/A2e/Jre6p1HCF5Zh9g57FcVFBmZK800Bl
jkekvzqWMs/InCJBGJr9KijDHkM4ugAxd5LBH3TkjoI1x3IJukJsxFkxRnQa10A2r7Ea0hY1g+/l
KRtJCv82h9fpqIwVSJLDxQWLwupVD1WYPo3QTse+qcMvFJx+EMhdQMrBaCYtwecro1M/vEh439eK
qyERZLf/cvD+/91Qmf7RTaQxobJOJZToFMc4DWHyiCdj3EltEHROB/vj5XN32UsU/h0uK2Lsdpsh
rbOyUK3n71JiPF8WIfxU7G/YgPFUmpFRF5Ahm507t49EepDNK0o/tPVzCV7w6Gour3L1KTGfF+HG
cGYu/tSZClGxo87ScQXmTh3pej3uR8KOAetH6VwU03zdZ9xc8Z2oJXcPVbbCuDNXGNNa29gn71qW
1yZ3Bcoxg+CD7VUuNLDjYHeWrWO5A9+xtBoqplNTALNyV1lu94wNk24SyK+ma94017PffBPT1O06
5VYol0A3gz5jzxqEqqjt6gHrbF5D7YS1hXh3FwXUfSueNeQ+2SJnzYp9kwhxhY3ulpvEMP0oFQWc
fcc4S+G+VUILomWSvmKkHWseVL8LJXT+Osbj4IF6MlRE0KgwG733xLNADhvzxsKCoAE2bIOhdfTp
qsYu9CpcY7ALrolbFcHkJQfW5yYyqEAynzPo8dy0bQbJQ/G9xYuaHt93tYWJheUX4H/jJnzSUOS1
SXOmomIszmwvTiV9s6PGMZtvySKoyot8kp8tJnOD5TcahIH7fEbHF1IUdrK1yCdBdopcKroaC/yS
nzVObVrVRIZfdj5tQBQUJ0fWLEgc7VRFznCc7rTGGYSp0R5Eb43Kwac62LOVGRBrDqYXa70/iFYc
7iL0VgTTfIPQ2KPXy3UJU9qPSrB8YQRPy13x5+ChIx3340l4Zd3LE7YCOTwhpCjVluDwsQeO4rUL
0VOz6GhsZSORFIORjA4dFOxPkbChVmRODl2MSk7HToM5cQjtGO1mZUBvcpdqrt46eDb9KUgTobbG
oY0um6lSqLDw+ojbzjX24zzWHUgtBvTU0XuW5MZBJyw4CzCOn0smSbKAxs1AOnZTX7MXbsszvARD
Qz+zx0ZgWL5ypGRa043seNCxDdrMDDD79ekXUomN3/AzydginaCE+nYElQBcd0HkTZlDUD9nGwiS
G/OjQOBOkWMbbQmXjWVSh5qwgu+WUmze0xD3lNspsF40cFmJBrsFME24O0mvrpKiMphuNcNHI5a/
pP5avpZUhJwCICMcogx2NtqdAbdI3mphWMat+JZXvfT+5JV+imFyLN4YgsumFLkHhzGjFVlSleHT
GWpImpf1V5ikf/hUHKa0ZhV3YONjidHw51/RIAqswZnRKJ8KmXvZgb0QzQkPI1mO1LmGtLnzc9NH
N7djT6mj2r2TpadSE6xl3AVMVcGtEeOpSP043yiTfBz6GL4hIbJqetg0L3EeJvJnNXu4/J12nWMj
iXMOOydzSmJ2M86+tRTcbcVXIgsLeuzvfWe+jRTOG1paYQGXCX2q5a0qxMr2pHTlY/SIlzCn+Cya
MRCpxXkHWKZoObIoWgLxZ+zDtg9l/O33TMf5REqq1CA5TLdauVMSzUFLhKOMo3NZzLtwrcsqAUWp
ratEtUHDyWWSYJK1tcJoRjd/nj3illhdYh1TF239eBNYhDdf9nPbb/UmTiMKdh/blv3uCXGNkzWj
oLjAc07p6sujto7eoDz39LSsH5phckgbCjTkwYITyb8q9lRBi14Kka0XG2ALQe/mTXpTMuJvrFL0
8zv9uD5elskf6L9EYkuFpaKr/92rEt4XZ2vMauTig+qXGnXW7LGK/tDM6wLbYfLny9J4d+SlcflA
R3QrqWpII3WG3cUL7jmBbopqCfwp46VwjiLTWO3QlTO60hXrcCsRLgn+G7yfo3Pb/2r/mJDPAEhR
dKTBVmFXHb5I/bdUtLr6XRbF6cOH/7qTitaSmT54MgdfDRibJb8+EOMwvRBsGB+ukjC+E73zvWsU
5MVyScCgJJW8ML0QLx/+yjvyp+zT4Mkea8dOTqYASPZPuHa2JAf32Hq5rm0D/4+fla9soP3vyd78
qCI6R7f/9YbIa8i+7OYCUFQq9oj20HDp0Hlr4R3XOpqNWwg5FnZdhKBcR0Cwa7x768Mi3rVRpQJf
sPPL7CXTPl0+V7tYtfl9DuYVyZBmdcLv66rhLLQ9xnbx54osYEnsMKXkSpMt3EcHVSD33SPLmwU3
gjnsn5tKiZSsHF2qg10VndimPIxO3Use6bMUbFHSsSSRl01jmFq6IGa/uwvz0jk4GQgt8VBMEREm
zwADfeynof3FerTDKkiFZa53K9x4cRyujHLXl1IMcWxcRylBl4fF1OwJsCpcNnES49LYPrCVQtJR
/XD5C+8i59nQ/FMgpbNcDAlkR00wqEFKX2cRsbLASfl3v6FCpkpqfMsx+dChsT5dvl7WQfS93v59
c96UaCoGEsFNRyz2oxglziK0HaMuj/k406Oi+zbz+ncRfGMzDk5sbVWKfoXNTDtcKFBL0h0lmp1a
uGxHJIkDEh0MsobeQxLJHxeUtyL7dk5NtxwX/7IJBQf9LVRsLNjmldS3Fb4R3vNPyqE/TFhl0QuX
0O17GyFEVlWZGPx4eZ+pXVHqENNoV6sZEOJG/yPturrjxpnlL+I5YADDK9MEjUZZlv3CYzkw58xf
fwvauysa5g72k599PKUGGoVmo7ta9I25vWTvEBxlGaosL4YECCOe9nHmJvFNMtdepgk++0SmcAw1
Wz0tU4utWP050Y/Z8iUwP1/eFBEER0Ot0aeUGoBY6nywozx/1FRlX0WN82c4HP9MZd01zYDrcc73
UvRY4QsWkyIuY2zfwdiW/996voOc5jGxGgsgncvu/Ho3BU5wojuK7iGyn//D7BIWR/x+TA3TwAee
phKNWz65DKU8MXoWZwQ7kPix2JssJWX/lx7k7ahGe0fjFpF2KtVyq0OMkdnaUXfSo3RvtXZ37Lzg
Jr4t/XFPY/fyom4z6z+YlOuoK9O+1JVsGFDiuVeGOypKCot+n3ukS6k2joWKFQzKr53pzvOHLp/3
v5/t4Ip1lClTCr3B319OmqtE56SEoobxoYP6DsKxddm3tYXXcBgRXufZYpf6QWkFzXHbJ/Udg+Pp
ZVY6qMFjoaawu8LkkPuk7j2jm14v77fIySj7O1YL1jcB7XsJtmhfmlPuNaYdarb0g5VCWT8wN9dN
X4kgVfIvl+u7bRyhjkPQtoEMzOgwzngXYI09yqH7yeQYU19UFb1N3+9oHK0meTiYcomV1Jf9kN2h
DdepA8gY/OmOceQAkChIFuAo0q2CRlCjPOdNY1/eL5FbcJwQxnoSzw1AooJc6akG8e+F2GUrer4X
LBqvCqZ0cq2GGnAggmB35nkJzoH12IjKgP4lKv9nc/gWrzxMoGaV47ySY7yv3xpADQyrjX2RZpZg
4XSOGOpGbUeZEQNVZNfKs+cli92FiNpmRTA8NWSmNYQS1o0kM9K3ZVB7gTkrjtUkhXfZFUTHSOco
QirNtipGmFQFnd0Z0Ouv7bLwaim20wwvXvd4wfFkZKvNn7poeoqAx3W2DivaiHqq4yqEndlcO1Xx
XArnk7ENuXDX6hxJBJVlzTO7/QbWq+GGd+ZnyZnuoK3vkf1kiBaTbcwlOI4l9LbLooFd7R30g/pz
6lln8wT3dxq7frAOHzOPyqqsyLopYwDNrwtoqUmnYSIp+0KTfRUilmFtpyfyZp31aAk0KRj3/Gbd
Oxr/TZYRiMNLBlwFGup3aTH7I7o1uwSNzxNBZ7fpqMa0F7jn5oquMLmrXg7DqJV7WMiEOvGECOEW
SCf+xAXjoPjnVUTzmydvBccdcFotEKCsYOKQ+d34I+8OSyK4uDadfgXBHW46kkBrJFhkdvfZ8hon
nwVLtsm6KwDuRHdTLqVl/LZkb+MiXbk4YNINvjtNf9kRP4R+m3lWDF+Ay7bikntwp9lA6qxoCXCT
N9WG4UpuHOaM6Avct5YrQNvaKQsPJQpKMfFWwnNHPS8kkjL9L9fXnmonDB3L61/C3V+VHVRz6a0u
OODs/PImrkE5OhkKfZazBqC6ru/bsUQ2ntafo6C7rVPLlfRaWE6y5S1rRI5RCiWF+Iv+ZubkDo/M
/3O0moUH7YW4xB6vFpH7bFHmGpGLQKJl0Lq8A2J0epuXflXt0wMa+aAkJC4C2vLVNRhHYJqUqZlq
AixsvnXRTaLvpPrZ/MgH6wqFf2cIlaweFIni2xvK+/o4e8lUuQkhIrISbJbBkZWlomN+sGCNtA/u
qlvWGps6qFW5YzM0sqNYqXFz+UD/1NJxEghfq2JVFqZ9zwYeUNTv5vgIneYoP+bK18tnbfOorVA4
QqHoftHTFiiROdux9ZzOt7Hyehljc+lWGBx5yGM9xN0ADHl8zma3CD60NysA7uhWvYUunhIAo+az
eZqhZ+W25cm7AU3Fu8RmXykikfPNhUOvi4rnNF01eVW3So2hhGfC79TIY51ghWvEgtvkt3ozlqTF
Y7FhUMpSGHw5QQaZ38AyYVeHhxL5sYYortU4NZ6bDo2t2N0TOnkSe/k8feDVCcJRyGEQYlACAalf
Y48cLQ2Qx03YzUyO5lGbnCZA7XiE0urdcKcH0B2TK/uyl2ws6BqTTywkeq0bVQjMtLwdJ7Sh3TWV
/2cQ3BmuAn1EuBXjk9nE4KqvmvY81w+XIbZibtzPKoE2iaIYlB+E2rRRs4xSiMTWsTqM9zF6JXp/
VLBdkYfUuieA24ihfoHjXL+Att9QpBHSMT9RRMfqERMMZEgzZ8Go3AINyyK1zq2kGhB1DXUMlk4t
ysU4vdTim6xG4nu5+UtzI3AND48mGNWGgi9f9HS36RYrOI6gBiU1Zz1Pcc6s67o8FcGtJKrMYN7M
3fy/WMT+hNWnilpVqOzHIGcna1H9F1/ryg0ENKeycS30tYcGFMS7n5f3bYMSf4Hktm1cIJOfxYCM
p/vOMI96JtQz3gjZfoHgoguSUbMbFkB03Y517UxX4+cG45juWImBqPDpX9z+3Su4yILWpE50DWgz
tHfwTD3su2Nb4EXExIhJclWMzuUFFAJyFDUPw4RCGgAWp8GlfuyZql3sW7c6o6nyIBQn3IgO16vJ
pzsGI5PLkb1Klv1pIhA6+DJ1twXUtfWlExChyDQ+5aFSBXLrBFgZ5LR3qt/v8p16zYr+OtZg7gpW
UuAofOIjDVq856I6ycGj8Vwktppj35AiMORdCVm46aDKPxoII36MKjUE+HB2TdH5WcTFXGZWRkHH
CiQXiAcxZXe5b5gUHNSplHuBmcrWKX9H44cSF1XQJFqP++Wvx4DYS9S9kdoZeg+nayTKc8EXNTvC
v7HKCo+7bLp5TiM6A49KqHBMfTn91mV+k0+ik7C5fysgZviKvqZK1bS0ZUCZw1KluZO95qf8lk3A
NgUhySZvrbA48s/VrLTMBVs2k+u6eJpE05A32X71+xzbS1pajXUHWwxrr1nfrfRWnwSOwJjo0r5w
bF/FVRVmFDem0leRk07UsZb+3qgiO1WKs9LX1yqVHy87n2jZOLofqskqIw1madqDoRx1UcWf6Pc5
rs86SSdpgiOcT26dvjaS4LravvRX+8LROyGFmUoD9n100q+qX2DcbXxdvkT3NbrJa+H8gq3yBIp5
MX9Tg8Wx+0CnMbVQ5o2vrR5i3ay3TxvtJMLQKfR9u4FsY8AG08Wc93XiVJp7eb+2ss7A102C3ilT
JnzPUZC2ZtnGWFCISTmYX3xUbjsv2itXH7s4V0jcyhpG0LXjCKQWQ+TSfeyphj1+QwksOljM0M4/
XbZs21PeDeMWFhXeeE+U4Ily+0LKu7jaX/793/Rs8M2yXjn+osytIGk6Ffbg08FRHPR4P1DP2GX7
Qjg5ePNOpqpuGKZODRT8/Up85pJHppxLvVNIgeKP3YjA18peYq05TxMmaWMCxvfL1okQ2equqHYs
w1APOgT3RE8cqR+hbPdzaE9xdweJTQGvb+4UNWRZRVeRLvNRgKmlzWKWZu+Uhasaj4FIUmGTB3VC
NcuUVY3yPc9pIGE6mB70TtdEpykfbgZSPEpETt22Ce5op6DHVXEvr9/WFy2V30H5PiZZnYbFbNmW
nTAsR8coFAj3OFNnM4WlwE4mCH38l27hzXtlhctdxuWchH2SwVgFhY26VVxXSvk6jqIhpCIY7iou
tblU0LHbI1u+h3jDBKqPRd/mm3HMyhTO66HM3Q4xJrmisLBHIx80+A/k0LtsXEgkHKy+6YQrMM7h
27pOChrCINKdSP8oSYLLePtiWQH8dhsrJCwWAGg7SMbn+5q99H4P9hDnRabIG/etaFrXtkkqeknx
qKiYfBM3WsZbq+xxtSzWbtGuBtHDqOj3eUIPoJ7eR+AIfTnkw/UgfDbZdoB3AzgKR1pwVmsFAKwf
djmxby3Q+fEvBeU/swb5oF8Zb2rkOYkXREsUikoVOiNEANtH5m9rLF4or5H1JjYaAMjmV5Id2vgL
af73agyQzjsEdyq7gkoakXBipibycuXFajUX6ny2gNsu74vFN2IH0iK3eoF9GR3WYZt6DbF1l9VJ
dLvshyT4vLjsZtZv0sgkmOkcw43zbIh2uaFKB3WZFldg1OZXzGrtuPMZyaaUjyzwM6+7U+WnqR0c
MCnrGLiBr+PZaThP10rgfIxI37eMC5jVXpvMpsJadrN+q5kYF5xaT+ksCGtFvseFzXGdUCVmjmFp
36zcT0oMyspE6qCiFeT4YMkLqcoNdlwN3W+WU670O1m/CsiTYKtE/sfxQhwkYZmwNcvwRmd9CvA+
geFfR6RfoJwlEqcQLB3/Xtz0RlHj5MIqzBHvDzli5Eng4SII7s4uMgmajIzniuYlrCBvsx9q//Ka
CfbmLROziucGkmphNAFiUF5R024rmFC++LNwHIMIh7uzaa7nuj6B5KKD/C2+LyAtYEtn/YSmRzy8
ONDjdordhMFYj39mHyORlX1lHiQo3QKuJj1rQXtq9NpZqkS2m4aI8vfMvX77rn5nCr6cl+b4AoVk
CbB2bJBAuksx1LYRlvNudZCs2fwtxFzZFEYhDWaWYKeQQnErPJvWTrpTyZHFQCoGJZB7uLto+LvI
GTmqgEBiXMYlc8boNpcipzL8ThH1cIhAOKqI6tmEAD1A5PEhoKYzL+c0Fw2y2A65DIL4B9KB1m/T
eQdVT2sSACU7QXUl3qP1zO392S8f/1vsvb1jK0B2OlY71uQG5ma0AEx/4hhjsB5mRnvGAjnc3m0f
MYoBg9KDr5c9f/PrZoXJ7VdFFTVU2VKaE0YOk5eoeZnIKxQ9KlK4KIX6MzR+49LYDBf2XdjWt4N8
VWBEwRjao/aNYIZO+PMy2KaXrEzjeL7pW7JME0Lmbn4o+ttsfAqtz5chtr/i3zH4PrBK7SJ8yzCD
IIg13CYuEy9+e1D6HHiXsQTm8B1hnRlm8fgWncXWuaGdG+s0R4MsPVzG2U6rr2ziwsCsLBSpWXDb
q5gr72PC6FW4qzyoCJwUNzoKx6VvXscrOI7zkzBd6inDEpI77Vj54Z12GKEPghgAalgfqG3CpO1/
zjTfDx6OjRxAMa130OgwOQGZDbsJ9GFfoSJpJ1hHXqzwLcOzwmIbujrOYxgGY8uOc+eyB0B1H1+r
u+ZMhFlAkWdwvJFmeiVL7AxXnWz39VOOXtxUmLBi+/DbvbUyh2OKplcxpkAFyuigV47N7zXd6R7E
AdVRtJ0/iPx9M3Bf4XFcYc1BtZg18Cg9VdlDMwru/O0cywqA4wdJ1ouFWgAY/O7QuWwGdoRhh7nT
QzzMTs6orrMxo1J0eQns4t/vSyMaRkNiqQJymIdPVn4v8DsRABcP4s6vdco4qXMHl3it05m2xIo8
POOIm2s3X8mimYpbxe/rc0U5zhjkJMwpO8Tz3QilJtlFc88DZiSFtvTEvuuqJ+u7wEyBP/Lv6/j0
MVXC/EPbNYo7HOKj5ZgP0l0AxYoU3XiiB3YRL1K27qvzjGwuOqQSbNzf4odJh+lIqE1Gj0yG2k9b
YKDgWPMNBUNWhUSK3ww0XoIjk1uMXCb423n1YbgDj3wS2ijgLMpRCZHmrO0ZlWD68km9SneQm3PG
g1gBRLiaHJ3URjRlY4ZbRslcJqoa+ZKTv0hfyNs4XxHvi4I5yrFJMBmz0VuAk/aLHxyZBJb+PT7p
mMOs7C0XMgl/uHscu1REGokRALD1pBsWzOFRZrgyvFbFwEX0Je7Ia/kqnPEmOPv8q4Iq40qrR6D2
SnVMJLm24zp7umyawC/5hDuRSjrqA3xkGBRvMQK3IKXXR83+MozIFI5SijBJIp19pkvWIej3dfB4
+fc3OUtRFWiZKjrKxvi3K6teSF8Peo9rs/BafOfRsjyoI0QqI/neSI1HaNI9xpG0z7Jql1iWN0HQ
uCz0HSk0YcJ/i83WfwznnzTWJKVu8cf0Rzk+FSjOq3eGV8WHMLbR2owZB/r9H9rPeagaVmpYl4Cs
veSgvhAPogkH62wttnon7XI/TJ3y9c8wef8c0qVdQoa59La5C6+WvU4dw8sP1GHa5Sj9ehK9HDIz
+LhltbK8u0rhFHSsNwsjfFCs1Jte2Kio2RiPQ2M+9qnh6rKx6/NwFDDAlv+ucTn/nSy1bQYKU1Ny
XSq+3gjGQW8yqAKFHE1G/TcbpPrrfYQC+rIadTx8scYHdjsQzHPEqD6WTQicVLB1jPl/X8Z3NO5m
yPI5iQzVAFra2pm+2PN0jrIdaQTac1vssraKuxdKukSo+mI4ZN5BWeCJVORqlKrny54oguHOW0hp
q0whFq+Yz6buV/lsD8vLZQz2p15aMu6AlbJRYoap1TtRZJ1TqDGTWboKhsAJSVM4SqB9uoy3+Rq/
Wjv+1dAKl7GdMwBaURO7VTS8ZrX0VKAWdlzqz3I2uU1TX4+BYmNC50EAvs1g/ziIyoWdRJ5LYhRv
7gicCnXf5u2bzrAX2KSwi2vRHB/B8vKqiKYsQ9M1hLXS7KvxzWhC2s66g+eIx4AJnJ+vMe9DRdbS
AD8ddl8HiPapeFLKWtuCsMDlVRS4pcpIZRVjjm1jNVKORVSRZaUks60us0siKp3b5qb3veKoY9SL
NEYSDfZAGVA3nLQQPYiIEDi6kBnlEgqErvdKyOXngrO1GdCtfZ3jiapp8iSuAMBekZBV93TJ/msI
EXWaJ8gHC7LsIoM4wiDGoJOuBZ6MCCEws4dwKgRP1qLN5/iiGSB2K5nwssx8KouvDcVMQ0FdGvsr
f6ckCylNRYasFl8KUph6USOswqWUQwm8u1ag24vO4Xp8GJtHfRCQ7PaavaOxf195s5nTqVVGXL20
MA+YP7jLs8m/fGD+xQ/eMXhXHnLJtDJYNKKOHC7gLXuoVzTehMGGxS5L3EnQTy4yivPsvKdSHpcs
nmg/FelhGR4vW8T+/6Ut4hzbKrIK4y1hkCEjO+rHMRqgQ38WlfeJYHh/jiaqFrqGe3ZSz32bo1As
PpmG5kuYS3LZom2/ft8izq8tzGQywxJQdbZf6gfdPNSi7qZ/CYb+H8P4bYBxuLQWlWpgsELgyKGv
rPxNuWFjF4LEEeVwhHDcZZfokVSWMZwgORQHww+PqaPujJ3C1E2FcvpCNC6UjDMk9kx2jpgIUQVB
sH1wwp2HyrfmC2ZfOn+wXVhKdtGvTi2m00aD1AOts3ZDf5tK18Ic1UUaAgRPDLjR5ikHRKTmrqyO
cIv0s6UYThaQe6nDk0cQuJet2nxdUdCF9EZ9wOSIog5L0psaMLOYfXqgExolwLtvmm1BIQhiuNEx
dEVtJxc9H5gcV2BIbVHkBbwylo9Ru8swx75RHy4bth0GvdvF8UXapFVeM75Qy8cgSB2l+yxlkQ19
+TQqRYvIPO03coJgC5rITIqSQs7ve7kkkxnhitK+dG5y27NOq68tlIyn3ceKqtDM9Q8Y5/ZGL5VL
HwOsn2MnlKWDFAeC+3CTBVcQnK/HUTCp6L1EMjZFVZ3c2TpB93h+ioUh16YrrJA4l2/jhkhWDaSZ
xVxtZMfdQSz5LNofzsnlUS6jWgdKdkoeDahlqmcNOpIaWpxiX9gRsZUtXG8Q596SJelJz1yvLc5p
GdpT/0M1ntTF1cLCjtMnuuw04YwftiWXXJDzd6kxrMW0GKi3xHZxW7ilYxFnfpHuNJRw6KFNRKlY
0d5xd+XcTBJtWaZokHI71T/Vw0OXCD7nRRjcJalWEbLZLF1QjbI9mJ+T6EXpBd7OfOzC0v3WA5yF
at0QYKRNh7aBch+l1v4yG21n1d79nO//1eY2KeYFGOYXFpeTa3UfuKhNQh5ZOU1f/kNfjsgqjias
REE3BEudLd/YCLICE3UstPWNKHOgDrH/w0gdAWsYHGsgG2MNUKPA9XVoDuleqlzWvlh+GzzZg4LI
5KH/KLWTnWiOt8BHDI5DqAZ9gZFlz+bip7WkdiU9WFQQ3oow2L+vbv9Bb8e0N4ARjLGHJ+fTYhoe
RC4EaR7mzpdckaMOtS/7mTA3wesNRD8lr/elnbjfTmQNRxZLlzXpBKExp+hGu5SpXWnHTPRRJQLh
6IE0fSITRg+0ekwgIF2p/hQ9Xz5XIifn6GGR80QNDRa9kNt+uBot//Lvb8eYmq5pFjrpfx/tZfZS
WMYSsikK2bHecHwY7vPM0W6Ir/upWFhz26B/8PhclZpEIxQH8Zom3xQH4sn74areWZ5uR2c2GkS6
FRUabO/SOyAXukxEjlRzwgd8o75O/XOPbhxkMf9sFfmcVDlX1GyYVdlp8fE6sq+g1siEWv5Lsf72
t+/7nvFpqaGsaKykqxfJUHe0R7rTIQ8Zu4Zqq48C+0S7xv59xQ4LyhkNrQai+cV40Rx5z759LIfe
9Qo6tyvnY2UAEND92y9Vjo/SDAG0yrZNVX4O3ddq9P7QJI6JesmgRmPC8SfLlm6Gk+YMD8s+RUtu
aO0o5qNFd6LXyG3ye7eJY6WkzisKdV7YZF7HIxTUosTuKtNNu8nO58Km7X2WuZftFO0cR1JpmNdG
3MPMjpyr4rsaCwhKdLw4gurnPJIWVm019qe5LeyRNBiuLirKE1jB11s1iaSNYQ4rmu7FNK9NkSAh
W4Xfr6V/doYvssqGGpLQI34/0K6q/kq3zkb7Q5bvjOi6Qqvv5S0Rce5vIzfSrF2MEmiDn58tTEiq
XsnBuFaP7Gs0F328idaOi1raoE41s4PXaYY7x7fWR3pSVyeVr62KSmuG4jw8oNADe0j8spXtSRXc
U+xoXNogjg6SQgm6nACkCyVPiVUbOVNbkyO713eR6NIV+LTGUUOOAX+tHmB/2uDcoESADMeyE8Tk
IgyOCya08i6Y84xdqa0bku8r/ai20f1lTxMQDi+3GqZ459aYIcMiuUFFHSmo7GK+W8wbpd3T1M9G
wefM5j5RVUWaGdNCISf860VBGmTk5hqBV6q1d0kd7WMSuWmiOISGV2PYHS4buHluV3Acu01SLy8J
SxWoffysKqFvWs0+zhc/GdCnJxk2RBgFnrh5nFaQHOGValeoMnuAaJebYjlFxafLJm3WlirvAPzX
WlpGZjSk2LTJb06Ly4Y3xc7gNeduZwiWT7Bb/Edb06HpL1FhS9eYUDm0s+K2sXa1/opXFgHpbbri
yirlV8fo1S6ZmhhWpfoLDSUMTMNE0OBrHk5OkZ3V6L4KBc8q22HSCpIjPmUqhlDX4Rzm9eKbLVTI
EdwmTuuOrvwcoH5xr3/kUK8Qme+swqR6CJuyGRnVdk9y6yblc685l91jkzdWEBwRhkNTm2/vX7IU
eMr4OjbQMyC6exlF4OQGx4CWMg6sExqpe9LbufbdEoVfIjM4nqjVSFLKASu1zGdpOQ3pQzgKvmjZ
3/jblbFaKY4bMI9ApoEJCDVLbi21cvIc496nBgNbiw900K2PLMcJYZmHkYIZDGiUQs9zfD0TDJVT
BNQqWDJerbvJLZW9qOAE1fRlyagdyPptVQeCgyrYepP7XhriIK969p6vGbdxeFUkggyA6Pc5Igj7
fjEqlvBCezFUpsw9TUTtBts5//etN7mT3yVlndIYNuSN3XuqnxVoggmPhjfdRV/Lw3joHyR0EwkO
jWiDmOWr01+gMCHOM6Dq2lUavijJld7TP9wd7vi3wZg0ARpoHat7iapj0N390cE3uYOvm1lXBDkO
vtakthIeNfrjMoBwb7iTP6ZFoKvsKWHyZX+8x7BawzYPlhf4yVcCBR8dOo/XpbD7VMAGJscGxIKu
yVvV1GQdey+6XdzWjj10AOwHsstPwzPrsykcUR+gyNs5ZoBcSp52zCeKzI/rpyAVXXKCCMhiufqV
02HcXAddFgCYT6yWHZnX4+jpTuaiT7yyg9Pol4fSRXYSEn8CXxRdsBZHFQsilaxogB1cV4+qO+0H
m15DmsPJ9qkb+qLBloK1tDjmQOqVWFAKwbuQPLtJl+4aMxEQuSBK4eskklzrAtQKYjXhhmn0sOQ/
TNMjmGQrPUgYiiBSgRYFexbHGZ0VKRGtAWjJb7pgmBLa2b3bn0xfPORYtIAceTA1fE1jxW9Ncp9B
gXfcC8624JBZHHtohTZ1vQx2KkLPvJ5cyV4ie9ovOQrms2dkBTD61G2uQ+FAZZFlHKkURmikswbg
sftaNk/5KOpSFtGWxfFHNy1GEUqgLaYqIPvLSXWrB6Zxqu7SR+IuSBv9+QHj2KM35kg1GGhq63i6
pp8m1DoxzTj5GTk3V/Iv79/lC4zyYgaYyh4nhH1NdegkovpPc8w8tRcw1uUjRnlBg7ExC6iNwAmZ
VHK/Mw/qrv8PjQaXPQI9Wb/yopZYERkobOm7ylWHzkuyRUAWmypM72Ef5Ssm5iyQiiqCKfNRfZlO
kt081E7uVHvjS3tCg4GbeJZLXXEXhWijONbAVCCUV7EqO4JCcfMUG3tVpMMvb34b6gSDOKGBA4Fd
jtwbaN9EfaqyfarPVHNYyzJG0NRu0L81T6BJ8Lt2FWHGvKgbZdO6FTK3dUMijRIJFFRPtLc0eRnr
Gx0VkR9w9RUGFyHmYdZLE7NuyYKrpbbsNm93C2jrMsz2FbnC4XaqkOOOmiVwmhfjJcK1PHwKfOmL
aRtHNnc6fr2Mt710qq5YREGhhs4RRlQYsdbWeC5aWjcc7jDMKf3AgBg0TvwDwacn6qzGtweFRUr9
TR79tq5sXTS6XtmsMFiBcM7XLg1tO+OtrAtaDaZN8cwK93NxN0Lz0VcKqMVaB21vYRVjNwjtGird
gi/tzUbBtaWcH9KhT7uaVQ4t3/Sf/dn6xKTOmAojLrOzjhwTZMExRljgmZvEtTKd88whxeC0foHp
o7wzpKtGOVx2EdHvcx5pGFMINStYpY6Jl1Jzj/JtURzAVua3T++VDcxNV0HpUGfN0hfAwBTL8J76
1lV8pOfJWZxuciEksrtsksDr+WxFZmh6X46s3EqqMJnwaSjP6ixipX85yu+Oz8UYmVoNWcHKGePn
+pk1SJuH4pO8W5zsHlMAXen7nxnFBRwV1bqiN7GGxaLsh0r3CoU6mSb6VhatHccY+pgYQ8nKWiX1
hwJ+L9s7TRVc+QKX4zMXk95CG7YCxjj1NkGJREkFVdqizeGzFlaMlD1hJUnyjbYjaAhw2LiA7NPk
TJAfd8UVBiKbOHII6lou4wU0qGnVsZPqfRyLlLgEW8NnMeY2JCZ0BnAD95qfxqlj0NELCxHPbQZk
74fV5AhByZVSalmVqYIQs0IvmHHdHpR9Lcj7bH4brGA4TphiJZtLCda0EDJTA92l0WRr9RFmChhU
RNx8EiPvY4oSZ0BZBdI/s6ehjvopv+5szVZezNLWFeQZUBd3K6oPFtnIUURUx2SSGyxlpSn2XN1P
Uojp4vv+Q49Hq7XkuKHv5SK0ZuAMyewpxtdB+iQnAv5hv3GBw3n1YTmdMRopAUaeHOb4gZjP1Kgc
03Kb6arWRc8DAl/n0xi5DOX5glF4LlM0tJFDM8T70pIFN8X2Z9z7yvEpi3kMpy5fYNX0svjj13if
YpJs6gzH7OvkoVzjC97JRHGEyDaOKvJQl+uexRE0K49V2/lUr89z8rMe6ittbly5qa/GPDnGi/ID
gw520oAwQzbOTUVto/tYy+lqCbgAw5qlITEZ45OduVO8eqcXzrILbvoD+6ZcPovy1gKm5FMcWUAx
giRjpzG674eDJNJC+xfuN4iOL1ZUeqvcqUuKtpLQ7osYG5OnWIRWOuFT/1Z+o12Ffiv47Nveznc4
7vCNQ9kHci1jO6UvNcVgt9DpPtR1qb9jcLdyY9ZWmTTA6CsYU7yWUeBIkldrH3lTeMfh6yqkrE2W
mC1dSrxROoy53/QfgUCzNcHAIl35bR52qLVxVTf4msua61Lat61XDoKXnu0s2gqDyzu1qTkY2ozL
eD6G++6mdCRkSRBs/ocn083dX0FxzobZcD0EBQEVGNKzOeqVLS2KE1NTkIvZ9uoVEOdmpZS3Ut4D
iOwmf0ZKtywdHcOseld1zE/zJ1FxksgwzuXafKKN8RbQzF47Hft2L0sC9hVA8KJ4/ZKj6oHApC64
LhsM1ZZuZUk01VYEwn86xmNhLBJAJulL0N8P5ifSPn4gNH/fmrf6ntXnTYF5n1FiAWI28G2Dbos+
6d24GbzLMJs38AqGI+omilK1mwATdYlXjecAetdL811TP2nVjba8XkbbpOkVGvv3lVGBPGlzPAIt
Lnay+dlMBYu2HZWtANjGrQASVV5CyhyaaZbPGBHYQizOjnzdXY7ZGU8/tZ1hEJHou40dyN/imBUs
xw3pNNMyfjtHZJeZ39P6pTde8/BE86+XF1B0Yt8yaisD1QwvW80AA5UdOQ5IfkPc27VCW95hKtC9
5H7ovXFlGccQUSwv+pTjYh2VxzL1AuUZg98u2yQ6TBwpYPjgkPc1TGqau6m/lZpXEoqEEbfL4d7t
eEsGrdYtMtUga2OAZBhVQrwUmjBzYrPC8G5HMZ1KEI8JHF3hCGIgYZ7nGuByi3pBTHZdMQkgRK6g
cCHfTK1Uzdhh0u/aZ/KVvcZVOW4k/aXwUOrgfki8TTEQ/OgWblpIvv96uHqaxm3LWgTYXYFxAH78
pNyq12wU7LxXRBMIt93iHY3zvCmrFlVjr8RFhC8s9aHr7hfRMKrtjpKVSZzvxWOsm5WMOFW96X+y
GQfZjZKgOd7B3BU8NELsqcXU1o9MHaSrleSTFXM4T3EiYSWHb+HZwiRYVA11V/ppclTIaClo4BIO
WN4WcHg3lc9eFEocNGUCTEP5oRgnvfg2d69pTFw5PYTqvlM/N6Kc2fYp+GcL+flsY9NKURYDssAR
K+cXqgrCZKFR3PU1TeocoTsXKRk5ei4sY1fN5T6USWtDzvoHLSxfVfGaBZWKOZU/dgDfzWPmrzgF
M1+MUGYNcdpOOy6ugsf+o+SxpzOKvmrIIwnZePvTcrWJ3P2m6kQNMwJ7tV31KEMq76ygvUFCvRmK
66bMJm7q91eRIKb6l9j33VLufquCrA4VFbDjcfFZ699yz2R18AD/P6soEku1NAsdTppMTEjDczsa
pVUzaVFW+fVyU3aJI1M/VESVGrxj8iDczo3SZKQBKSp/pH7SXJWVwC/5eOCv36c6esVNRcYAwV89
w1KDJJFlqfRr9BvP4THLvw/JnbU4wlZ7niU5JF7xT5PjguRZWOE2OyajLZO7KHUv38/bxkBLHSMC
MAhT5owppAEljmla4UXktus80h+MBtNuY0fTHy8jbRvzDxJ/SctxoPUx9LP9avLD0MbA0i71/ncI
NtIRj40Km57HHSAtKxvIqdeVrzayTRo8F+TZYzE0giJNdiDWASHbljUMd2CMpFBDfFxVvpmf09AO
mur/SPuOJblxptsnYgQNSIBbksUy7a3MhqFpSfTe8+nvQeuOmkLzL3zqWWhm0RHMSiAd0px0jda3
jK/nudkmY9oqwyg9UIQFZTGMVq+Usqv8Mg59zBBYteoOZeZOxqfzhN7FT78YeqP0TmOsYsTm1crH
Gsw7ntBhXvn51Qb4oSfLtnCJen96b8SESyraQFF0o8ceRfpkJRdIemcvhvWlbj7n0d4MXs7zxn/6
OWrCXQUkzbNxBjUsEs3pQSUS6yn7PtevlZtI69GOUwvf7/XHMXrK/vZRLV6NECiVY9zBmuL7aE3R
6fMMRM5Okl+RsSCYgKQvrLQJcfsKvZvDfS7bnbWl+Cb4IIZNKaHiaExRjUYTB9UvrWyHAYKMdQOY
Qj1/0zIyQsQcofEqGBpopa1fthRxQeBN7Od5Gtsq+caKoJJRH6lYEI61qSm7HgqHRoufhceF1u55
OjJeBIW0lUErNQOGbGQebW8txV1USTVly/Cvb0VQw5p1Won5NbBiTV/MRjva5ZdWiZ+yPnNLQ5f4
TNnBCWo460iuqRYYsvILW3f65J8098tSQuXdq+mXtrzdj6CNRVaqwWJB1Aaf4ybzYMZ2sYQOu1N3
0S72Glmwv607bwQF9UzsnjSNhlNc6LHqgGu3+2+CIOhmkMSWGto4N0YwgHBjYk/aKKl8SlgQgwxl
bBI9bcAC0/Zmc9kbh/MsSATNFF7LbFFrIzfBgmroV7CXiRMrQLGwzJc2A4Z7vFQfsme/78QUDEFS
paGRhlyyu29RdzHNEr+8eWCajn1oNjaWquLqvKgzl7Dg3++1K6V/sozjBw7s9/c1sYnOTrA5LDbx
/RkJ27JQnLG+S5Jr9CQEfzvZ96ovK1LC3RjYmJHlAWzmGC2Gs4RzcGRpJ+sK3FbLFRnhRrAmoOzb
FByFz/XPYN9jBdXg1C/YjYDGR/kGi01jo+N2bKarBP/70yfT2NDiZskhAPl3INrmwPdT8t3yt3WJ
18N7IyNCklaqVah1D2Mzajc91tRl+wXtD+dlQcKKCJsTq3MbBSlYQf7xmPf6tbZ8Tk3qDaq5P09p
0+WsuBHuSB11Y1CrEtFm9bJ0163yNSd/2cUhHpjgPdHnkCt9gQPrxtnFE/6Ttihf/hsXguOM6rRE
AxvOK6Kqvu8ztfaUrrOc7D9TEvwnkDziQcvwysy7b91303pUO4ntl9294DOtxSoSrQIF7JeeKk9D
K1T8An2ViNimOVtdvOAzLbMOQz3Dxdd56GtFXDppsEiicJlwCW6yCbDcJTBwLfZ4YVDLs5o9KjkS
RrbNzIoTQe+VYuzqRAMnQ7gzbwDpgso885TUWVAG3+tetZcl0CVXJLYyspGPh6WgaAfkGAwl1v4o
93V2UxeyUs7mCRoGhyGzsbZVLA1MRllO5QQvOgQnvbiPtKsklDjq7WfgioZ4Sz3Li7CEftJenfZ5
CfDhliDDNpvdsTEN3bctu0e9pZ2CEssVxsVVhi9KRSbJ+1rGq3CPajH2bZfAXRQJUY7DYs67aEHW
YGxlLXKbsm9YDOdpMc1i/JesXm/9WMU6UZGPUvUCGxGVq0ozJKH8/3GqbzQENR6XvKuBRVH5/6L/
p1fWI0fH13bqoVMkSrApkSuOBG0ui9ioM+775vnYfInGr+ELQNbPG1kZDUFO1K4zzWTBqZH5itWO
nXcYD8d2UxkQ9mbkuOJFkIN6tmeiRPzk2hnrWaOXFsAAcVh7M5JtuSJDCNgWu98XJXYQKXYX4Pn6
mpw8LOaJNn40SZys5OTE5iEWz1NGO3AUVqRw574OnaLodpWu3RhmISEmkzxx3KmbDaVjE3J7M4qJ
HKW9O6gPE2C+cz/b55L3pOz0BOc+BpkSaR1OT0fUSgqvnjVvGv46tKeGoQIz2bIsKKY4UtDZfR71
7ZD5fXdpNPeBLPR+bw/+/L4QBIURseZswPdt5aSS+7KWXQlXjT/TUSBAsReMqQw7osXdqNHUFh0z
48znQ0D0swaw/u6Q7xKU917q2DHcxtF+oB99J7ueDWH4k7KgtEWuzgbL0sxPLsvnX1vsUzfUQbLD
uiSZY5SSE3TXHrpeD0cw2nmqy06Ru1xo1xx6NPVjvz2cN0jvKn04yNWxvnsy0Ui1p8gANY7pXN0C
8WBPnPQ47AzguFVu6EuLJlyc/++L1ERJVIO6NKYKxxl+q47xIT4NGLsjLxouMEfhRNYC+F67/mRQ
EMw5LDAYPIBcliZukThN/j2Swh3wj5zjSVDhZMLq7VTFKQ6+6vIyOqWYFht9TJrs+39kuNibLDEG
iA/UUYx340H1kudVbOYY3+3UZywad6zyW9fKwLs2NdpmyJ7bOv4ngreSdjQqkoOnurpIu1P19/lZ
XMzq+4J31+Z4UDsapEie7gHnF9rPhvIske7Ne1nR4H5yFaXk+mgTWoVcl8YdNiT56b64GH2+rsH2
Flkr3KZkr6gJhmJBhjMZIi4FL7PbAWIv8hS399Mj3ybyP6AwyrgTLEVrNgUjLbgbXT59jOYNj9zy
3g0sEvHyT//tLMUOsqSu66ni8hA+84FIcOd3Tl3+fzMoU9uNJ8kf4vFae11dXZxqM5pzwdwAKBbq
J36h7bIL2EG3BOSo/VjKelM2DS9RNbw/eanNEiEmcw3LZ5SWpa/Cwse4mw5K3Hv5be6Ph1hynltK
TLAHRzcZpaYq5vb7Sa9ZNUP8WbCbaiRAdtpwPH9lMhKC6SssvIi6ASTm3MODGCCtLutb5zyR94EZ
VnVqQH9FiQJzb7pg+pRoQczB7WvUfo7hiHXN1+Ovgf3XqcM/yXBrtRIHAAmaekATxBdjcohK9SoM
Ve88J5sit2aFn+eKxsjsgHYWaGg36snGyGCMR3D0E1VdwCMC81sWWWzez+roBAs4FBZF/QhHp9hX
meIm5fUs2wmxFTWtWRIMIMNY5dK2IGGVP7LptiP7PnmKRy9YHqgsxNxkB9GZRoEfbWtiL7gV1MNc
hXGOK9I8JXvKZ6z5shuJvMmoCEY2zWdsxbEiUGlPffidsUOrfyQoIitOBMPKrBEB9ABOhtfu38Sn
oYP+39PsN0Cbny9o5chqu+9adnggRhjBTLMO9EPztcVlJXxzMiWMhArsHTpO0c+Cga1ml4zHYPkS
pA+Vcr8shbNYkhLGpnysqAoimFVaQXMGqlirdDXF1LFGGFmlvR0jHYuE04PGlr/vMuGcIm1gowME
1k+wGFYPADYLy1Z8JSBuUKinctT886q8FbusSQjWIkUVM6VlmPtFc1fHl6F0M+eW6yU2MS0NXkG3
VEFCJsCKk7EsctT9+SBHeCoO2G3qNBhLlbfRbplYDOvz5BUwOQ0i2KV4yNIpUvPc14zEsYpdoCTO
2J36anf+1LZUy9Q01JlVCzNa4gRzqgCXnbUk85tUdRqsaKezM8lyjZvMvBERE39hzowUDhFh5diq
xQWbG3pM4g5FbZ1mXbPD1p9RtuLnXaMWV64VZyLYGlB2WYMxJxBtsvs40G4WerIKoJENqhNhJq4g
xikJ7AxwXsohB2ze+YPdEkceRusMm601IoIVDOEUGm1RZ36bXffThRlLIk/Z9wVxnyMzKbu0wfRN
aujIHdSaVzaVbFxVRkUQw6AKqqSxq8wvJgCfFVlMnCkBFOT5s9oUQqJDAPHmwNiKUFhbaKf0Vt1n
Phv0+1AZL7I09/JM1ifwDkDiVSSIhRcvHlJM0wUNHrJYKWvkLF7zCQVBQhbrsyKfOJYzXtIry9Hc
8nvpp97/0Aa9zeNv2iIQszYV/dJjGacfa1+65KbRTkkkif3etUQK/Im7wfS4CkKkfjnG03Hxu/Qp
v0/Rhjn6dXyffMvQ3OpWSF/IouhNIXk7VhGNOQiwAQtg9BjVV43cHYumdxZ1kKS5X4NK8b1twnkY
6LZmmD0Twpq4U2mmtCpSMknu2kG6j63Ci4crLaK3hZE6mf1NsV6C1NPx/i7deEiwEWvBO7k8ATnJ
GafvdHIqE5vDa93P9KvFfh7Il48I8ttvFAOVLlbCtMFvrGIF3UFt7KgodC21FKB306KuDkOQZHOo
GBK+GkJjDebz0Ia7OrnUBxkMz/bN/uZHfP+lU8zYVOp4QyenOtvlydP585J9X1B8WmHsdB5xXo0+
OUaVOIasY3NT7Uz0NyLC0hEe8L+vQizdAPRvgTV8PoDj94aZXNRdcZ/lreTi+Xm/E84VGX5fKzKs
pVijusCCqUbbH5iJ6YNWv47imwlrSMIaPijVbodRWvF+N+XzqvIrwoJWGOacTVSFyo9usByT9jh1
u1+PGGx0Rd6j8crH7lrXHfLX+9B/kbYZIVi5o1niYIe2oGe0nQC0ZlgD5hGY09n1Z3j6jzgHNCf8
S4aHZaujDRZDUZcQjrSnFzT93JQAB5M1DvBTen99bzSE8JSGkTrOnEZcvShG5jYAIsYTsC0PFZMG
Jtsi+UaMK8WKIVuzc5NMJc8tE1wVdiPvWqyx8JsD1qmZ/hxj2CLZZVeydP07iCHxwgRdMNsmRr0f
XBJMyVyxn+he2O9jNwei/A7J3918wQFWZN5Bxq6gGrqOluKRQkyC6Wul+nl0r1WSaors+gQlSAgx
FVYjOWrHhfaE/4x8yfDo5GHLvC4C5q2WmbPkxbhpuyxDZxj/MWxbHNjHpmOSLAlOs0vNY0+VXRIn
khaQzaN7IyHW2GhlzxnpEOPpynI959pFlUShg7ZKSaFoO1ZG+gsjGoQyFAf+FMm2q1oa6zjA5JJn
FYEiszMx1pBg5bqsFrDN0xspwUXWAdZAhyPEoWlO6bTXil0nWwi7mdQxV+yI3rGOihBFAFgmjDLx
tGUA4Dj7qniefwFReOe92CZLVNWA04RhDSo+4wOCbaIt4Sxh/eJwtK2LovTPk9gUthUJQYkWOygD
UiEOH/L8YBPNV+NBkhaQcSHIQJWkUTUnMEutfT0mVzGJ0AckaTndSj2YKzaEy8cOiInAH2d+XrfX
FdBaW+w+CVP7qu6Sr0tuecEsBUeSHZ0gDGhzrlSNga/0Z/Jo+uik9+O9cRU9A/bxEXZ2TyUHuS1+
b1yKsxvLrFhmAP8Dn1zqp+ZoHJSdcTW+aA0AGdVH9SArq2w/bPDcxVvTNk1NfGyG6Ryb6K5DwSt2
qsZL0S6BHYm5y8sfzBtciivVef8gcrWvuxM/ZORXP4Bfwsqn9WGlQwM6PLYNY7ixzfG7VUW1a6bA
8jyvCdti+sYq//uKUjkbjT7YsIks1p0guwCstSttJObq9C4eWLEjqNvcTSZyzm3mT7p1OzTFFVPD
h2GxbwJFNrsq40dQuwbLeVIVKQo/M7pdmnd35ZAnDjDHJWHU9uOQopEPGSyeUBJibVguW+t5JEz2
LcCGQ/yrjpUPFFk3B0oQduFiF/IEwNDYlxV2ttX+jbQQwmEDPIu6GaStXEERfZlbvMTGxPJCNv8o
c6MLnTnXMb495h+Ltl7rpibBNsV3I1tAI886gvOtG0cHXAWZvMILdzYwaFjvdItbetMP5ShVyU2z
80ZXNAKsnYY5YAgPxhPGaU/sBCvgxu6CrYR3s5cj0JKd8qYkrSgKF9yOY0s7nnFSO2XySrN2lJoW
nm5MhUyW+KdE/WCWDgRgPqVii8CzXVqrpkZQFyTYm82SfaPcYuMFrAzV3Lzb5/1FV10Zsgzvpgiv
yQq6Yoadoid6BN2/iu/ZXXfk855459xlTvVsYIeQ/FC3rhHZBgvZaURH78bKAhJmS89Didi60Of9
qHwkxGMGammmBpchDpJPdYByeADLjReikw+XTUedvDr+vc20VKg8NnljOk5s3AunINGtFNn3XN8r
y7e68rJWwsem01vTEExmEw9RMhagwfe+zjvT7/fpvverzCkw64m4S942s/XoRjLeYNiDSCl2pf7p
CpAC1cKpZkh3NTY5FmNbYtovdJJE0by0MNzaVr4tRAPhJW125490s4lmTVywaSpNzS5ObcTmldt5
Pd8Y7Ie7l/0c7nQfiwl3H2oSWlMUHqlWit5IIwTF8UQyjy+PS3wb2C54u2GR0U42sb6pbWt6gk/P
AsyrN0i6+fHPlHoFfEW4i/cN9o+eXnf5Nk7yP+CHbCkc8oWYRdCZZhLxWWVn4zJEBDnaih1I9FRP
suhMQkB8VBEr1MMCaRPfRIBbOpMXXjQ3gWe72uwGD3yf+d+v2OUv7xVTYicjSeu6tybQDJabmT51
siUPWw6Wvz1QbtDxT9zexvIe64LVEVYksL/Htg5Yf1NzrFm/1YPpuktR0QnryTuvApsHqcOo4K7Q
KiSOp6ssUMA0iObL1zz5qkgFkAu06GXw+sXkuIZ0ryGm66M8za2wMfEi2Q3e4vFel3RP3YYr2N4+
locP8PNGTszQ6z3pQ6pYeAQ3d3Z+Yf79vDWEwEAUYmEMHjGY4L1qovdVMCPZyZKHTH+y7WstkVil
rbh1TUJ4XzXJ0BUdJzEFAD/Rv+iq4tbGcylrMdi2fitehEdVSYZhphoIRWw/+MVR8xWndct96nbt
pQoobvn0wFZ488YbUo5/WnsaZWg7MUCyj90ZFb0XS5f4MH4BoryhVAdXjxYdNLgL/sQqotxINSXF
iNJdHc5Oh7Q6KT2qtY4u3ZO+FULR18YjYlsWKoV/sqMNeL/oC039NKwPkaJcdyH19am8HwrAKzNj
l6j0um/Hi7k0/MSQNdpvScqKvIhEN1hNktkVGp/YEnqZhvT4now1FlNJypRbt7amI5wpGSvSkNRO
fZj8H8C8ArAMDfx8HqXvmy1ztKYkOORuaUfNtHCgyREvXwIYGY7djxJMs5s9022ugp1s7/xm+xi6
k9G5gbZGpAEFlR7sKlA620p9DoVYX+e79Il46aW9J4fq6SOtQ2tignLXSTWlIcUWuYgd+v6KIG1M
786bwM3bWvEjCGVhLaVGI5BIFXYbjSrevfr1rCTSV9mWaV/xIopfluWaXtUgVEYuOdk+7ZxyTzw7
w7IwchntCleXwdRKeBOb73RbM2uT4K4Yplc65UtXMr/NJdGFjIgghJPS1KW2gK8iuIoqrOYsPFI/
nL+kTeO7PjwhEBz6pk3UlnOCRWvKy3hvfAq8GMA3S+bMj8VJHgtuWsY3uRB3TrIB77wiBUUjZU6p
/CTRtyqPHNY5eimTja1YBu0ofFpYQwOH2INcG9k82Q06GNGi7sRV7IwQv6V5qBha2AzN1Yfn8+e5
eWfENBh6GdGlJPYmVWgCYclMUr8tb5P+tlluqkESWmyRWD9c+d9XSSuzKMKKErTkYROT7ilL/KQs
ypOR1bJ+xi0juH6u8r+vCNlqouj5mOFV0n/NzR/DR7pO1t8XGCkwzIa0GQoFjaUpTk2VS7uons7f
x2Y1Yk1EeEpGnW0GDZBIkD9VXcNv3fCuOKiYhohvPlKNWJMSDDgGEQuVhSBV6JdBhOwowb9RtoF2
+1YATaMj7wa8HcEJqg2K3LOCwKIeDSfOBqcBpM/5Q5OREAwPFqPbbWejdbpuZsduDadkH/ANzHpj
QrA6U9MlsxGDgrokR2aFV1WLXouBHP8bI4IEmywbVHVCjidpDM8gyBwUxv48iS1rtuZEEOKg78Ms
7kAiDJEyiirH0O6U5NZcAFAlA9mQ3YsgyxZRS9WYcWqaFQICnQW6YxnhtDvPkYyKIMalgbbyvuB3
06dOSnba8vjfCAixBw0CutgjJLhUHrrsIa4lDPAjF0Pv9ZUIgYdOBtxHjSsZpk+hcQHsEyf++5l9
OM03ARbfdw1g/1hs8qvQQrQDOVjPrYXu+XPa9M1rIoKqk4jS2TJxUIOf3IbZcb5uryK/2hkn1PWr
6yXbAZxMIs+S2xf7r7Q0o0XZ4PCW4oaEh6b/QFCz5knQfKb0pVGUXCVNyx2V0mNAJKgTWUptkw2K
AhbRbXS9moIQjx2iGsyvQojpRRnuaCRxwq+p/ndCxpCu4NOQqAQIfITYDkgL7hxzoANSb2z9dHkF
jeVJ5CJzYPej1glKJJPLR94qV8iX3HA7fO438ENYOejFXMZ5bLmD3g/evOP1l9aP7n81Ecs2Bm5q
FR/TYBpjQBIUtKpFkt5sBwgjNX6aw3Uf3Rf003mB37y0NxKiUpmKko+WChJael/193YoqRhv9sgD
+lDDwAngzJHo/fPAzLrRyJxC+LCfZXgYzDjaNSH2K04qG9AuliEZYDffAP5WOwUbqhIh95T655nc
PMfVbxCsn6pkht2msBxk3A3j5Yj8uSFpb9w8xxUJ4aoSAx3QDQUJC+/xxDDdkkpOkv/Id5L3RkHs
5bOBjaQnGig0FUPF1HSU8jErrugyH/rlQk0ez5/ZFkM2UncqUsj4ryEomz3FHXDiIRgzwWLyl1R/
+m/f5/RXihTlRNFCgu9nhW/ZaFeQJIO4YxaPa/37uUysvk8Ls0R6Gt83ltt6+B7WrpHoh7IrJB5j
S7Zs1WKUqSbF8I9w8eghSjFcgwi0jZfhOaMUu7onYpdOZiQyOd4s0qyIiY34WafRoWOwPtHl4he3
2gWfw82RsMMoNQo0sorkZn6ETwWZkAATjznhEPM+CDvN5NNOB2hmcyz8yMdy9Qhbgl43wngfkIkV
OSHYMqvQyBoktvwuL52k/xbZu/MENp8ma4YEa6SEzTzX2OLuJ2n8NNnBXl86rFIfDkWBlVu5+j2c
bSDQDDusrL9QOvJwnv6mUGpUQ5sHtWHTBaXKApZZJkFfgj1joNmI0taZs9bwik6rjjMBiN95etsX
CG+JqUHdYu8AT8cyyoPKRk3ZQjrSqbTyJqGdH5FvZVrsjbjfZwkGUZtwP48o31f2XdrnH/oNmAvA
RDLFM10chVGLQccGHhRPBp++mACp4wO25AUpPYyqy1YKcbPxTu0xG4CKDUHFVyyVVkNkxlMJhtGx
cNnMqTcQWxKHbF4idAERjkZN7O4TLIudZ125QAltEqPXM2+ex3Z4QkvL/VTL2p+3BRYvTgu5T25g
xHhUiaymDpC5QT2I6x/v7UJGtD3WN7Evy4du2jKwZFNcE3k3X1EhSRo2MYgVyN7N5h1bUjfuP9AA
hI4DXeMYBpiPElSwoVg+M+TID5lZvFfbfxpMrPWqJG3Nre47MVgRETw+Qx1tbvl7xxwf8uFZoTdz
/Ry19+VwBE64k8f784q2KRPgCqNeKKgBnP9PmbBYM5ttpOPZ0FbJRYAw0eswLuzimfot75EdPU9u
86JW5ARDWZd2iSl5Fc+5argogpeehhezJkt7bEUc9oqKcFMZ8luNNS+pH6pXmXmZjBfBeAiyL7T8
EeI1dJ4l/rH3N/Z2gsKNFYB+Y1MMlgr1Uzd/Dccj3hALetHGz+cJbZwdsFQMlWFqE+lJ0QZrDTHj
oNMQ2LT3LaqRxDepRMTf+WkAV6GoCrxsVdNQHhJBEwt7DCqraTVvvOs8DgGY74cIvXXYRoMRJW88
hNLmcPFh8kpSAzqupTLgTFiCBMY0mvow0DTPfLDueM9s8ym2HfbAmwvmgxQKVFQwkZwggTQ3F6vB
+J43+B3MknXkCA36X3cb/yKDAg3DeD/GewXzp6PXuUpGzCbHzMSGGmx06XvLgQt9PC8U7979r4Qw
yAsgAUZQDhJkHSO1ZZGMRPOazA2+dqWjYgwj3AGO3josmBJtb1I/2EmIbt7Ziqgg80q19H0+gChf
8WL4hT8c9EfiKCg/2VIkalHBRA6FQDU185zlDYh1ReKxdjyweX6c03ZXK9FTGCz+eeZER/xKztB1
xBxo28OGiD8tIhmsYIAD1TwSfKrDe610P/J9Xoa3VfSKi+WgqlJzNs1gx5qom+Y6YKWSv41cXnnA
eDce4CgQwl39ycPc64kxdYB26oAS/I1gR2bE+0wqFzVyT76mevPIVuQEcWB61DK9BTnb/qekiRMO
kjsRTZ/IjyACZaVXqdWAQEPuMddkF5MzhTJDLuFCXAhCKyVMZs4FSx865g9S4yrhQtz+EUSDpQcV
CCAkYqZjnQo0NhnX8ROeQke0SdsnjoIkXRkj44sr8+pBidXUVUZykJ38FvtsM6/cKzv72+Qq+2wH
w1RI8RbfRe+/7stGKAbLB1ci6JBNawS4Bawfx8/SLlt05Bl7HY+91Iu9+nBeobjFXjtgkRjnf8Vf
ytCDrsfgL88ah6H9DlCsux4jiUyfJW/zbcYQZhLM9emmLuI7KomajQnHTOu8Rnc4cDXxAEsz7Ew0
3mVXsu72TWe1IicoVlOP1tB0k+bxfXftfjhgohYrW2V53M0TXJER1CtFb7TZc2eF5xySWSfFvtDb
0aktCa7KpiV/oyO2JsehmS/EAJ12nlyafVbab1P4PSOfy1wyWCQ5OLHwlRoYII9mHJx6Mn0NG+3N
veWjQ2N/XvRk8iDuf4qBiVQQDkGi76sjj5a6U+GgVIy15ZkreyJKqQlq1WuTsXQDuOpP9g3fTB3v
rQfL4V3dsS+TvU2zsbosQa0GFA6HoebE0mPfH7NRckWy7wtxHypSap0qXJXS6WDMgD5cuuP569k0
uCsWuNyvLENC4g7bpUAiBBZbv2ACu0q8qZRUKaTXInjbssRCOMwRQ9juBk93C29x4h98GRwyMX89
1fhq7VY8CSZhmuNyHrB92NOwJiNJsSercBKs2j5/ctth5YqMYBLa1tamLgOZYD6YL+qOb9m23V7z
lnvUK7z2MTl9LKp8oymm9I3KLDSzAc3JZyfsd/WGw3THgTDJhRxATSJ+Yg+3lQdo6efefkmykwL0
TdL9Zd369abQYY8mUmxtomLVRwESUtQC9Maj6jP7Fs+3pgxXYlO+VxQEFc20egrVucFbhnxviutq
eJpbSXngXR5H5EJQU0LGFBYOXHRRXd+lBAtaWGOpTprU2nMNTA5vIQyxRDXXO7XMyE0SEs1t+5ZI
4uZtNVtxK2gzpuxzRZ/xSzC+16ApPEITevmZvzpMV971uekTV9QEpe7wPkAfMMBNaNs9ML2MPHX8
R1OY5tbWFEnUbVMYV8QEpVatxbZTBmJD2NiHNiobp+uq2ZMoNfcP7yKlFRlBqZWm7JU6BxlF9fJn
3eVwn+ot8YbZndE6i76u3XmKmw7/N0EsSPrTAA8WxQrVCldG6s4Zx8zJssihreEk9KKlX84T274x
qiPrrxk88fgnsS4e6tYqctyY1rl2/5PZ3yemOnUkAzzezpKga+tfSkJEbbcaq1uaIY7ZAYAOCJwl
PHGH7OZrcPZD5oml9AS/nxQ2K1sVnHF6BaYvyG11Qd1hZ/nzgR7Df84f5LbxX/En2BUlXxKqVCki
6p/J4CzeuK/d6cA8ewJaq+qFn4snqfHflE2UiF7hugBVKMhmZeUs0kmhedGxu9R3CKyPrW8//Vps
aV9Okkh+U1jeyIm+hs2a3mEgHHOqwJ3KEj+Mr4PiC/3b+YhX67kiI8gkEAyjqbBBpqSqH+YvSx17
ZMydxGIeY93VkM+SsGrTJ6woCrLJFtYXQVAi8WR9bqPbSj2SShL1ys5OEMd+iUk58avKjPu8fs7T
fUVUZ5DVvDaN4ooTQQp1UpYNtkdzz7Nr2uuMSFyb7KQEz9YFmdmME74/zA9Me8jt4zzfSzSJn/Y7
i7vigR/lKgKNlCUyFgO3wQaPnNAbjo3l2v10x2740lt6PE9OxpHgsxa7mG1FA0d9r3tacNUywxsq
ybFtW4cVT6KzqlotJQuoUDTiXrE9AS527kaftMEDnJVX7MZDLjOBMlkQrENoTn2WM5yjZtinelId
s5BBEEukWuwM1wCxVzYzSPRxVDyObZXvMns4dnOlXwKEzHLO39U2RxTFOILWX11MexsDlq2lfYwA
u2yv1AKjbVSTkNj2G6iJ/UtDkD5j6PNOyUEjfUb/yPEX+vXst5d8ZFUOHShjSRA/Ne8qu4kSxO/W
fUkxVSqbEtgOAVcMCaKX1TQYWQCGistxBxDiU/46a6G52UGeFZFSE4UumqjWY1WJ13wePJ5/SffT
XbfjabNiX3nn5UF2WWKLxIj7j80EvHEnb7mJP3zCDJXHbiwf0e1x+iKhx13Pe9P0Wzio4Jqy+V/h
4A2D+W46VLvoXndURy4YW3bJUJENRB/kxj4AfYgXjUUR3uHzTTA+9uOnwX6WsLMVP6xpcEu8srQd
EJWRdAxxfKd+x/GwEa7g+LAr1QMAhbRcL2NJ8IE0DGvdUkCOqqEzWLsCGYZW1pj4bhKWhw9rprjG
rZgas94uDIKDG0/FZXes9/Tazg/xsTxmsLLd6BSf64OsmL6lxmuigl+0OqJPagzWII37NFEvJ9J8
JNe+piFYJhKVxFAKMFZijj8BPpOsLX1TedcUBGNkt2psGi0o/FKnGGNtzgCAbZ4GjK7o43nxk4mD
YJi60gwDMwM1lp7G9sbSL+3+7jwJ/oNFfV0zJFgjlqgo9swgYWK20kT/RrIcVPuqX9B7LX1rbxmH
FTGxZ4+NkTmQHDIQWBj45m9tbBiAYUf3lHzAXCJwrymIlZQnAU0XtEYjf6Y/VuhVDyUnt305lJfC
TLRyip1uqdli5keFHR+L2LGDi8l+WGQztps8aBhJttEqiplhQdxymurFlOOJltFDRK4y3T9/+5s8
rL4vCFiKPk0T3ScosSmpZ5t3VKkdK5O8HbjWvROxFRFBxFrLXPQmQWSnq49JtxvN2VGw0nzc/yde
xEirzBZ1nBh4Mc37FIvSVEDe9xJ/IDkvscra5kqmqDkPUhesPeJIM4VbzRLB2gyF0TFOUQoHIMm7
kbE0mboULSzgpHPpZXRp7alfI0yIsP2jcX7lVD5Uc1gTFWynESdDOxEQjY4M9Mo9BdDq6IUorhWu
LPDePsc3DgW5Nq24yIsFxKrmmJZPaXsYpSnGTde9OkVBtlvSLTF6QGBssp2OR1K8o9ftlzRGWS1E
rx327LjnBXDbOawoCoLet/WM1kPOFSK78roHTtuLBfBYmDd5M6rkCEVbWpUFGfQYhrsj97Zy1eil
M1oSldrW3N/XJJrQrmuCxuYMKeymqbwJyDs6Mm265O3Hz+W9gXgjIwRZSbwwNpYgA/jNQ/O91T+N
ELuichpY1j7aR1LknU3Z0DVUBdDzZKLD5c8IKLAAzWT0aEhqZ2c8hfe/ygLGVYKM1C7DrmAp2smm
JV9RFHhUBnNqNLxxvdFtLmsAQPBCG/Pm78ZeOWU7xZPlITYjfyQsf/MoxJLTQLpqwtI0FCvZTx6J
T9jrYzu6zxuuErdtHGpInoYyJvnfVy5Xy2gyRjNIohcKGx4LOoX3ndVNi4TOpuzrJrrwUS4nughd
P9ZpZLVzh8hfedCtf4DRaqq+RJm3ReQ3DVG/6mDJdDUAL8lxuexRJG89cx84AMh3H36Wkg657YN7
IybIY6WaysgmMBQknzL2UMqegf+PtOtarhxHll/ECJAgaF5JHivXMu30wmgLeu+//ia0d0cUxD2Y
6XnYh42OOakCClUgqipz8yC/LthL5FptjFGmg16PqLNlYNwfy9Abi/HkhvlOixrVwonX93eneYUl
+V2f9b07GcBy4/CKU5ylilxNg7bL8/kT/q8XpzTyWBUtvmLLVKsoud8wWNPCDKzi6Gt3zrPoD9Z2
+kN8nZ4EEVz+qEyaKkThqKt1belYt30PxI7vrHN/mI6QJ0FNYi8oXQq/PaYIl4HCTIX3v3Aor0Dj
qNXayhiwwI/aftrHkJDLAncXX7MDPS8wtPCVmCpDpYSNYaaunyNgWlC99ihoJwUHaZTv5r17FjeE
zCeKto7/EcBeD4WUwLPEWFoTrakB673/iFENx56/nELD0z6E/qToklYtrJS/R6dGlVEDoGN9Abm9
5/Bv/1xs6OXj+/V4yN0q1C3KIiQACe1bw9nFqH701kOj/bjsJZs5dQUjRZQIb6nNaIpQ3F3P0RMr
7kbzczc9RtEdwxRyrxL5Ve2W3LNCwddUzhqOvfksCqmiCc0KbNDUjkH5NzgYFQ4pazYZOXfRMIVl
HHpMArhXdfJweQE3S9Roif5vkjHEX7A6ZlqhQUFzAIJ1L2qaNZodjZN90Hfi3UyBte15DvRKdNc1
mNxZyesxHwwNJffsVD19f84C59R+Bc2zj5uq1x34XlWM204Ir4DS2eocW2siEyVUXBN6ryGfs7z7
Uszcy6OkVmUE4WvvM8IrmHSumE3rsBZgom9vCVpvuQr3ogRXHFQECNtu/xfUu25LLXSHMgRUNU/g
X6lYejDSudpl7cy+NX1GA7T1VT4hDb8rG6q6ACn2Ue7FpP2YmLWBfXSH8WQXXWBaps90VSeuiLbv
FpTq6PTF2yeBhs9b10ziLOxHDYd75Fa3c6LMeQqz5JNVGyT3zDDuvGScMkXe2TxxK1DhUqvz4GYm
NKUcgKKB52y1yOtm/eXyOVBBSFkmZInGUYLBlRWkJcUt+adkDC+xd2WC5PWVVvWzxrA91Kk/xCWm
pXtXUQHedEDwapqYdAAv7UuYXK2Szp24TEskSqP7OEfmsce0vHYTlefesfZm3gZtoQge287wiijF
qTpKitwVfWKLc4Im7qjfRPbXobvWVFp8mzFjZZrkda7VZBFvR3wN1vd0um2jcxpmnj4d/8QJXu2R
/CzNxkpzesAMSfVIiuiZ5q6uuiqKz633J+gVRPI0neld6OjiDgWtxGvNy8ChG/tNvhMBXt3Rue3Y
r3CS4+WpwRJrgU3M/jE3X1qiSFabcWe1NXKE1dEqX1T4/YR6OEJent8b5OPlfdl+ljLBkitCDrhR
JRBjJBoiDRKi4LERqr61L3gm64CexVdRvKd/ch97BWRSn89SkaTFazs+88pbnu6y8tOsos/cXLgV
hHRNcpiDPDHAD9o+87rI9OMfTfL98sKJzX3naysM4YurkMDp5IKPCeu2sO/EwBurz+yvXL+eO+bV
RDULt3lKV2jS51dGh6oZK6AVWRL0qGC2d6H+KStVpRDVyklhJ8N8Lfr/xcoVPw1+6rvaS+bD5ZXb
rlStjBF/xGrpiqhImCG+i7UjeHjDj6ItIDwR6hmPaYmXUGcfnVF2UbXeqmyTQtBiDk5lsxdPj2/J
N3Z0TvG1JQS6Uaf4M7brl9S0slQKSO4UtnFNcH2e5tSfakEo/lEpOqU6wkyKQ0O4OGX88nACiumT
iUeh8hwG/DD59Hd0heq9coZ22/lBswR9WMNAteTtDjpTMi/on0O1u5kOlb7saCiEJebPmIYKykQD
dV2o8Jrt3XuFlHbPJtAlG0QnSV78TKDBFH2GSONlx9w+ZK8Q0m4VZJgaiFnivp5/7X72vN6589lW
fcOJX3kfOF5RpN2yxjkmoQaUsM28NJu9MA9GkEF25c9MP/47i6TgTjNtGtiIPpV0HB7TOb+rlmrw
BozwLq3qoVyxejJlceZgUIOK9qUyHD0XQo0OC8bFONYqjq/NtGv+tYAyTzFExuOeiM4lM+oCA1oz
KUn2l9dtE4KJoR1oRunoyX7r39WEKcm+xZWyG1wvMnNfOQigQpACLc/tBDxQaK/NrB9V8UFLFcdl
+8t9ZYJ8RPWCmIPo382uhRDocsx9PBLudZ9Ct8kNVPMmKnuk4+kYaYl3FqzYRD5E6SPlCk/eLsOs
7JEOZzm0GhlNAGTX+p4G/GyiX0PHh7TgBFFVsrZD6gpNOqSDbWYiGsDH7p3f5sutSHvoPHqPgozh
1Y/qkPpO+OolV6wgpbMat+Bewze16FcSNO3locXo3fxTbBm0r3weNCB7Cv3xj1L+K64l3cfAt8O0
dsHHtdFoH0PNcqC6Qa9SssyK8KpwEbnnmji9uzgZDBSqHrH+e1DV1TdTxMoS6UrGcHEhFRE+ON9C
JdixP0Z/0qQO4uX/BgZLCgyMjn2qFYBYzNZj0+QV4VMescM4HIirKB+onNCSYoQBZqKRYjwysB/F
FUk/isHcdg/dHHhEdxMr3V642LvUtLJOihlhs1i5LcKeeeBHemwwQqjviHKEULVPUqxYOje3cxse
R50D7T91sc9DxdqpfE2KFmkEHr2QYenmND81oN3S20XRAPE/IhKo4DA57bpwibdJorD1ikWiX3vY
j7sp6A/RfjmUJwyYoAytikjbBr2CSb5Nh7LUJxASBxinR7Fbnz/nuUoxZTODgxjlvwZJzj1iDjea
XWDMrXPVkmNrf+LOchg7RSzf3v9XHMmvrbSoi17ghGXmoyBcW6mnWQoPEBH6vS+/gki+vFiWg+52
gBQNg2rn7BclOlmzXTaG+7JNdjUNLt8Ztg/PK6Dk1R1Il+bCENeSQ3dKz+6OYoxUTRbxUqK8ZJjk
2iPa0O02hGG8wJh+hFGEp2nKd/jkDPNfcXsbt8yze4Wzq9xPyoelVmMYiAF0iF1R5uuDtGSqNmeV
X0gZcIlHHlc1RmUwjOlN+VMMtaUm/fGvtkke5hgikFJR0RxFZshXWaCHdVJjPzXEZ3nrdeb0MM7T
ftFbhXsoVlCeISxjwKQpcNt0uk+T+GM15PvLpqlcQ+bYrIlGor7HAqbN9zK/zUEnoltnTOCd0gqT
TtdGeOOqRP8UmyZT6EUYfy/1AZid+YNDpTN1O89V9oCqUMTqrp4Muhw3/rbG6jVdfcKc5M0y52eX
joo3AhWM+PcVTNKa4NUSnWBZiIroh7F6mujj5U1SQUhhojFbvOK3gLD0Q6nvE37jRIrXapWrSRGC
lQao/EosltZPN9Aeusqaj39ihAvleBeSU46sf1POI7a4B0KM+bw2vW3xLa6r2Ca3V+ovEPmDsqRu
tlgEK8W6YtcX6Y2G564GzK7/yhb5c5LnZYTZdRG388BsSq9lB4PdX8bY3pFXU6TsTVrMapohMFLr
C+0+mipVGNVSSZk7J0PZNR2+vaPlw1Sd5/xroT1cNmE7vb2aIJ1Amy4TKO7EyMusHXg4fOHQrPVZ
mF4zFqL8FzXnyIWwVWyoym+qxRPGrw5lOpOytMTiWe7nJH1yqWJzVIsnnch0mOd2SWAZi1pfK9ug
IfedoR0ur9/2B7kFYl+0/doWysGSGYlZ9kzc5jv0EcbHGn2E5HHCMK0oTbjBH7nECk7K2JEOMgMQ
H2G/itsFkw3dTdep8o244b67iqwwpITtVFWThqLAXWPu/kyDeIfetwlF4L8j9bW5Ta9g8ncqJuNq
bTCwfvpA0Tl9k0yph5kb7/I2qVCkS308aLyngtSMGssdS0aP2uTeaJR8keJEXlg6S4oIYONMYrLA
mjC/Kk72PgYL12D7o+uVp7/Hc6qyTI4ReMbi1gLLpuijHuED/Ff0R43nqy2SYoRWokss1eEPdvwc
Mb/VnqM/qlevIISVq2BgJSXJYxcQJRyOfVHqlojDfmlfpGAwGpob6jl+v28f4uraMTBE8xszsn/k
Zi4EoqCGa7gy30Mdg3Y46/AJXC9+pX9zLS/JFQF78wMIzGH/hZA2I2ahSSbRn9Foi7/0V422N5Ir
g46+af0ixfHyudl+rFjBSRuTDm09dQRwBdrXSk974SzPffJzmn3jh7FPBF2VopS4mRlWmNJmscIl
4VgAM6K/2uxh/qNn4NXvSyHb4ammDT1+P54Xj2WgC60Uy7Z9KF83SYrShZW1GTOAUFlHF+Pzxbnt
fMXObEZp22JQjoE8nS1Pyzsjh1wFdcTLqeGbqO+WvgkmQ/1vkPxvmvMKJX9cZbWbjtEAqClFj+bE
oZ0LIXBFY/nmrq9ApBDtJuZIas3GhW34mKI/UkVHK3b1XQhwwA0LlXkCqknJk5ssGwe06CAEaIOf
TZ9o/d10vxWNH1aPl7dmC4mBDRQkFAxhQG4sgtQxz4soNIK8cgJN16+rtkavFkXphB/jNFI8iWzF
tjWclHNAk1xXFTiUA1o4PhpXIu3LlP+aVUKumw9jaxwp00yQ+I1ECA9cqOHcap7uiYuBVu/Jnvnq
Noytm+kaTgp0fZjOCTgSjGDKkTlBqp2OO0ufbzuUh9CvXqa110SW4uBuOeEaVHKSlNh6Hc9Yy8YJ
vQmhIVeNVm5+za8hpOhW5NlkOrOwK+zwSNF6WnLDNJ9qSaAvfmzNHt7RZ/Ltsk+qnESKeeNsZJDR
gmE1N/0ue85rO5g4gBULqNo1KfI5RZKSJoHv26TzSRsdGjs6WTk9LsVn0DM/82n0ICWnyBjiV+Wz
vV5T6caKr7AWil5A1cP8QwMWBzv18XHhNQ31uuqWhgorFaspf8OyuYWYB+SuggazUd4SOQWa9OND
XFvB0ig++1UOI3/JagMvmqSGw+jhc9Fj+ZrZ5/yxKT+UVtCNy44TdpxLTZFgtoL+ak1dKaxENFri
ShyFcb4zXe5RUH6phBo2+3bXIFJMKS0nyvMQtnV9GUSNi5AZeX1aXOU/LHbtlB5P2wNGRtKxOfyr
A+FK4YXEVZJ2E8wrrJNJoFfeYgigeBhIrNC+UK2jFFLyUB+HpAVQW3xovs70g/EnAyPrRZQiSpWi
lxvaNjjbxa3WjqfEpT+S6Ldttn+0Zq6rg84TQ7RyU1lEMjfU8M4amOSJFIeJ6xAy2jWqF6KXEot8
nC30cpuQcbUMKJO//RqYWbZwi0CtLhvdJxvcL9oSLHa+M8zlkNY7c4GIg3XvoE6XpGlA6s+lkXtc
4z7mxPxIO2vkOglv3aHeNbHvTIob+OadeP3nSTEuhtq9E4s/b2ym2LPzm0X/ViUL2MF4UNFrm4O/
SDe9GC1QGvUzrTyVw5mriGW2/MoCWRLYAcCq9U5Y3Z1Ra6trxLzEfBjKUwthqWq8/+eHZI0heVZP
RncZ0QQfjH3updzTKsur+N5WUdC/PGG/3/FXY6QdJxqbOxCPw4VZ649NGIzld/Q/gcOLBkS/aZoH
YuzDhnidgZm8svLG6puh/7aK2cud63RqPNJpQTedOW295tlqvyVFg/8Sw5xghO3c35bT+vkcGO31
bNyhSdVfKoVbbGW+9VpJXlHYA+vyDCaYh+Fa0GHHp79D8LN5DYNor462TpSs35FHJ9yuR5ehzuV2
fnUSs4LOdRb56JrYNYf2qFKM2HSzFZyUBlrHhqZzDLhp+Gx9a+kPo1Ukms0ksLZITgK2HqbLCAjo
R4K3KKh1KNDUKOvRL8UYenUjwox+sPsfZqNS/Ny68K2xpTRQEL205gFyfxBhZMWJuKfLJ0i5XVL4
T+Y8y+sUxhlW5UF6AwKJT/VcBG70kNrXg/thqUq/hWR2XHHfUfWbb11U1uZJBzhPh9EuHKAn9ehV
7kezYP5IrztVu/nWBWyNI51fluAGNqVYxn4uPNMJ+vKjoe00CzPIdEISr73Ly6rySumw4YuniHHq
KcpT2Z6Z12NYHl1L4Zgq35Bule1Yg+csweI11c0UQwJBUZZS/L7cMq0TFNkiV/w+az3b4b5WKG79
im1h0je1WVZET20sk+5kXrHc8sTfc416TFN8vCv8jElRwtUYrZscQCGtfMu8z+dmt9BzSxWXYRWO
FCpGyH21vMWSmXlyivF5Ni9BlHzGV/xl/1JtjRQWIFEegzwCOD3KecV1NR4v/74qLDApLNRJbZqc
YMHyyI9Ffy+OKMhMO3MvRC8wtRZcBlQtnBwI8iXkiwO8njzxMd8lWbVfHBf8ZsXuMpI46u9S+WvC
kAsipC40DnFyBLzpLnd3oJDsNb8rzq6KGEARA+T+aKcIkzgWsS1tH4iz08iToZLtVK2aFAF4yKO8
r8UJnUDHNZxLe9pp7q0BHaPLi6awRa6ChE5SR+BvAFdf3PpZZZzCJAlmp1G43TaMY1FiEXCVyLP4
eU6Nom0g2mU3wRI9jY7XqtrbFBAvX7Orl3yjb+y2FSGH0Ccy44pi7KNKMW28fTr/MuPlQrHC4GnY
L2gcQPRvjkt7ZcS7y7uxfcOH5tj/r9PL6V0BTAZtikkYgSmQarlt0LuJZovwN1TcPV5GHsEohVPv
7PZ2scbAmCMv1RWhW7WOcqSDIBo1GrjevPhDewsu5VbVFrGZHWx0DVhQ/EH1UkraRb9kJotwUnn+
a8AD24AXm+4rEQ1V/bFSfdVtVkqtFZz4c1aLyuMUcjhdiWvesTotp+WK34zokEZlTPBF4qVIJW+4
eXpXgPLpLeKusCgAm/GxCfcMlMqk/BpjXuOyuyhw5DnWsmqsnhgFCqXObd3uaYWZq9xv5++XYTYD
66s58rMyHuFrvQUZXJC0QceuphAK2Ffx6JlM1TGo2ipHSue4klYZ2t5o4DzrP+jdf2RK8LY1++QL
GHLwmXHZtE1nX5kmOXtbEYubJvD4cjM/hxgjnA7/DkFK6HEzFCmv4Qs0v8vTWx7exIYiaqj2Rxi5
8u+ZzSVnHY7T3Hwn6S43XU+39iU5pJ3ixV+1XFIyj7JMgzYtkDLzgZm+G3+2UsUFaDs2MEYMxixo
3UnG5GlRgJINEJa53PZd6tUdTg6kl8G8PrLEK/jj5Q3ajOkupjIc6kIXSZ7NcJvBob2LDTKW56b/
1NqKnLH9lYmGXpCt2tQC2c7b7THDqeazkQLgIBrx80O7L0//acFXdRtsnh+HGBbY5hwHaDJWnId5
KZ4zrBsxZaAfw1Pn9V/Kk+DOC31d8ZG5FYAc4jICQUeourtSIC9H1td9h1fUrHwyjftOjwNU6Ify
4+UtUsFIAZyiWy9xwAwV5PHnsbzK2t+hcV06+3+HIkVtw270gsYwRgufh+RjBwXXbMbn+Z98Qr4u
Gi5Db/1h6heOF25Yow2PY39nLzeaqnHi8oJh6OgthJvotAohtRcUk7WLszNxw11VfshU8iMqHClc
11CqLMkAU0IXg53L5LX0itVhEIaKz6+twLNeMylO88oZw8iGQVHB/WhovZH+XkzFp8pWJHAg4Akp
O50Y7wq15pR0JWQJAdLcx/yhVxELbBiBu68JdUgDN7x3oQ0DgDXF4xq+sobPnHtW9DyqxBw2NuQN
hPj3VSqYkoj2XQ+Ifnw2CmDoy95qoVt/f/msbERp4DimeAgkxjuRLV4OedR02PiBPyzl4I3l3pmp
3ybPRfvBSlQPIltxTTz+O7ZuUJNAqvatXYnW2F2dmXgPbuNd3D8n7W3Ddn3lBgPxWjzG6m3kdZBC
qCoQ5WQencjussWbm7f6CyRXj+Y0rWPcjIPZ7KH+x8Fx50CvSlFPFDFG+oZ9Y6fk50SnPXwTKFn5
1WivajzRNU3lpc7OzLT7ZvKdTuUyKsOkC8pUl+bIYiytyx8qEnQg9+QqXfFNd8HYI2oTBO29cv3G
CQ0ouYCjLYBepFc5J4PdGvrnsfhau0dD9SH4P5zlLzT5eathC2+rBWj249D7DfiY8wO9wYV//NKe
ukN/pSt2bXsJXwEl79StvM10G4AMkhXR4A+UoP/Ku+yAWy83UOE2TMcmto2Oayk/5cuk2ahYwjeo
Hx5yCH+QD8aj9agd8j3fq2zauFSu0eRKcxTiL1lGeKLLy31cnIvO8K2i8OziwJXVWHF43rn9q2ly
pZmmTTghMiOP2CgtCMrf5hgWEGkXfOdcSRnxQn52CU86zF0+RzNNYNx4tu/KxTfA+6ntMEfhQmx2
DrJd8kvIqCmZ4ERqv4QrHe+0cKyFl7CTkEMz7Nuw9jLnoekwfqef2+G2Ng0vJ98vO86md64WVzrg
ulu6ISUAnbS73AALcQ7SlEzhnSoQ8e+rxJOOEy6IeOXBWMjPBjKc4PkKokGRoFUgUnaLapAfWMJN
quopy+7BkTJUH//dYkk3Wt4ncemUsGNOP2v8a598nJnig0B1sqTbrDOXYQZpDiOIMfyr259Ctnch
isSdE1eRKqsWTAoZi65V0RQDimvXWrav9V9ERZKzGdr/8i50h77dePBupk1qYU+cpfC6ZJ9A0sm4
zudDUpag7f7xz7eHMd2y8Xnz0uT2Fm3S+9jJl3QJ0qQojq1Fdd/koYtEnH65jLQZbtFK5zhUxwjr
u5kUFJVqygs6Q26T+Eugg48Mz+R4NBJEdZFiHm5roxzChFSbYCKQGw/a3nBZlcWYexh7z4Xoh8v9
vtv9gUmOSdC0aTm2CR3Rt6vXxpGRoGdoxkPY4N4UoPZI9g4apu7F079agWszEbvQ1TZNcJ+b7758
e+JYA+SGEVCvs9O8Gw/tTXhyd9a1fSh2uMirGPK2br9rPCmsT0W7LIsJPDsmaH2fDnhO3c0Qh+uH
0b+8llsXtTWUFMknDia+dAKUkPJuDx1Gm6Njo2Sq2/RCFz6ho7ABOVu5qDGaGrGS2pgDdidoCoTm
Kz3ML4TbPPiD5wMb/FAQQ3eh9u5S+eaUDpWW5YRBcP2xiZCMAzT57u3b6SHTdskDeVLLN793/LeI
0tUptqdMsyog2kuKkdrTMPVe3j1e3qyNJxigmBgu06npwDwJZXanxezxaQT6hfDQ4lkEYqne4hcP
3UGV499H97dQkg9qpmNkEdN71G4Tf7QPLr/pzU8N5t//eS/gWyTJBUkF6Wt3MfpgilH61q+S4iqu
T6mKKmprh2zwlVuE4Mvr3adX1tkVsyA6F2j2MdRwfUC6Cn9e3iBxBXl7L4JqwQpDWrTeoUtvWFYd
1MlxAnmsSv76fZLC70OWD6x+Du6RcnhNrdl025zVuHdNH6tc29WtiRJLho6eOPEj3faLjCguKxvR
7y2olOdNGqVjbQHUuK9OGDVMgiiodjbzhJJFHPBHFa3l+/AHQPAnIWlREAsaYidXdzBSTzaNTFoH
yXjlZMc4/0rYLlV1dmzbtYKRbmG9VUfu7AKm+eLgOBV40Ry/LhkEuPBBvJuPkSrWquyS0haZl7gr
JwDSGM1t6W6xnsyxwCg3V2zZphuuLJN2DGRDlgnCP7h6HX7onDm80Yswuv8DX1+BSHcyrcm0LqOw
Zl6OTf2olJ/eoEMTbsAsoX2JHC/PAqVzQwozMuHs99pd8lOo52r+/GHu8RDcBxQ75FJP1bC3GSWQ
pnTXxpXpnQAmXerGnSmB72HWvuQ/rfjBjPaXV06FIUWJLiuTLG6BUZEJlATzwaoPPVF1YGzUYLF+
mCewqGWDslqeQO8gsRJ3Ec4tRNEWSGyON2IBQVSfIWVA5f2oVqHZPlMrTOGZq6MbNZWdpqBKReKt
rtOHFsGi9GPfrnzxNRoHKt6Z/wFoYVTMMtHFKb8Qz1rWxVWHiPvfe0Xqx9fI+74Qk8f06O7y1m0e
YesVTtq6xpizno2Aa03Ty9Chn7hTkGTddeQ63mWozUO8gpLSYpeMfaPHNnJJzXfgDfMbkFpchtjK
8fYKQtotws3eimZA9FN8NVffhnw6lAvUNZv8U+VyRR/3FpqL+Q+caRtvTPK7Dy/tnjINCZhREHam
n/GW5lfgh2miXW+qXgO3Vg8vuxaumjjNQHzriEuVZg0zoyYwww9ttW/Tj5eXbtPxRFCCUpH4qpJT
ccmjjoPxqAlc3dMe+bG8D4POc3DUcB1DVUzZgLRp0QpQDupx5NilDkDUGzPPYFDLjYnigrkVmdZG
STEd1zA28Lhr4BCFN3XnCg3ZtqqSvBmYXEf0pbu4+aHk9nZvbM1AKdGpmkDw2/BAcDgJTc/xw3BG
oCBQUYbW3D8/uOLWh4sz5skwvyZZFuph37eI7gFru5PdW55e97+aYQxCFh8vu8ZGjFhDyQ08uRsn
bKoR3peSfCqjxznuuD/Po+8azT9+sLXfQEnfA3my5EVrwyot7W+L0cagHN/VfagIRcK1pGvtGxgp
6vXgZhydaEYmiXn2nUe9cU5syzw4JIm8pcyTczkuiIdsTP9xoV6kLjwVQyocvURyzHBZZ42W1tRB
WEGioOjJOeY23YEzQuH5G6drDSQ/E4Ov2p4Wra4DEzK8oWN/jyDN/gd+gWhkIBzh7eIloqxyo2a7
6CXl2KxJ/+2S25ofk2U+kETVtbPxrQ2vWAFJYb0LR02LNGyXczPu7P1ytIIYmiChlwbIwP5lq7ZO
s4k4KyITQse7mZbepmAKAadYQO/ixZ8/oUrnp4d+7zLPQK8LBDqUoXDbQrSXWSCZZta70Q2nypmT
a7jgxp/yb0JVVNuViccNqF2VATkOKqqNjdRlosyMzgDxP0fOJrSKx7hxOuTi7htJPrTJ5LvaNSbG
sk7VzL8ZPVZQUpifi7F1Qg1Q8XLMrHM3dx7/EYIE+PK2bfk7aGodE/xs+JSXv7FY1cwdLRCkrOx3
H0I7UuUWIia8ixmugXSv480MLxZvg3w4TvPA6gkBVwfRprkD/XwQfYfe4hgIYo8/iu8rOClEVfWQ
9loCuJ72OxsiYdZhmJJzrhpM33a9FZCUvHqN9Br4B+ugAPNghiqP4BU2A55c/ydxKUXdVQspnebR
dezR4LAs/11mHj8KrRH0woBqEZ/f85Wqz3njCiDc/K99E/++ilLIU6wZQthHwTKWZb/H7sxsRTLe
dL4VhjgDK4yF8mXMDJgUs8GzWeLPKp7DLStQYhe9PIZNDFvapVnrbBKDTy8oyqfU9U2t9WKm6OXY
Oqm6iecJtHfhTUl+jKv0itChzmEFyqSM3RXLd8tKPK14uHxU3z/RIgfi3QqWmPR90TlteR2adVQH
UXsm4ZeEM19zoIIUf42pfoN+ZD+1VeWjrR1aYcoPqOM06SREjz263U/R+MyzL5dt2tyfV5vkuYp2
ybu0ILBpMKvDYBpXDVlQSnd+/zsYKSpEoVNrbgeYqr+y4oNt7SdTcQXb9oK/dke+zPIis7OoiXE3
SuODs4R7PXQOpJyD0lbxAG7GnvWuSKEgZZWOnjiYMzJPtJRGe+dpONPDhKzH71QhdXOPmJAyRTDA
q6P0CeXqcWQXJnwgFn0p6ROmLXYlVbUDbHraCkXKd+YQuaajAcVJH8fh0R3+INboUG8HYYWrM9BJ
SLHG1bSK1LhB0sm5NrP40DS/LjvZtgWvCFI0i3OoRCToNEfGpreDXV6NjqLSur0T4nlD3HjetXZm
aLy2eYU7gVH+KJsfOvnaFYqTsu1b7BVD8i2LWSAE5cBoz9bB9C2/Pmh+OnoMbJ3VATLZlxdNZZK0
LSy0tGF0Wzy+Tp1QYtbi2k+m4DKI0ihpa8DXYC9tDaMwJCT6McRnpvaN3fwnVauKn1tvAui5e11D
+cSg4muzAXDssd+Ja6mDK4+JFwESJBC9tBTPN9uO9wonHR0Hn5k0NATcwn9x13jU4kaxTZvRbWWR
9NmsG1NWLDMgzKoT88tM070UNXJ7f3mnxJ8q3xbx2GpSywJ54rsKa76YzCxafH45VuOetX6cd843
O6K+zUMae0ZL0Y1UJJ8uo24u4OvXpdyuU/Uh5F8moC6EP1YWT71M6xWvXioMKQVVUIGwMwMY2Ujv
Irpc6/PTv7NCuuug1YraYY/44/DwWxzOxM94rIhxm3eQ1UoJK1c3tsGkCWkGYJS98ck2LS8um8Yb
M/MxbNpjbTWmn9ts8aqq/ccznm9eAFwpUNisHtwiQaAg+j2PnysV38pmIEKNQXwMWdAYk84sI3yK
Fz4gEFnH1tll012j6i7edoFXCOmcGq090q4GhFvcTe3vREVBufV1qq9MkA6pkTVTb2k9fr/LfqKD
4VzW9JubgZZ/tq7TGNoxlx1uMyg4zMRdlIkau7RkdVXzyIng0rFZej0kOhrMm9PqGp9eqq9I4bvv
4sIKSlq6sidgCC0AZT+OO2MnctJyoIcFUoH53g1YcNmy7Qi+wpOWcuJmWLc68MwD3RdBdge2hNTv
xbfWIXa8cEdPlxE3feMvQFduO7LHBppPWoW1xFU+vk4qRWC9vFd4YXp7cJvJRZe+jt8vreWxJNXz
MkexXxRsX06VSql40xiEb8hlEZSe5IpTFvLe7qsSXypFA+I519mPNlHNamyBoARuoj8Ok3fv5JDR
EJSjiR4lGLOzMfk7+Po/H2xA9fkVQX7A5U7SOxrKw8EQggW7OLghmikNhattHVo8JkESEUuFSrcU
17JsZlYa49nMbK6rZa+zGf1S3OMR2S1ENY+2FeTQuAT3Iuhxf6fbgi7ysmgHHTcF3vpcvymbbDeq
xre2XG0NIjZulSPsChNPJMWT0hRfu+6BdWZQR17j/Lp8YlS2SAtnQNMpN1IDJcZmNw1+r18nyjCw
bYqN6SM89qFtTjo1jsVCt8hR2wZnvHlvnivx5nIV78Kginz33toPBzQ+BJrisG7eV9H28BeudFkw
dU1LswK4ZgVRZ6E5x3cg4qLQaRdFEdVbz0b/MDx9hSddHdIxTR3Ogadr+yFAY7Qf3Yn3Wyf4AfqQ
ZfZ69Jm7gf10eQs3j/AKVvKUyYkZ7R1sYT7mnjGgQVWRN1T7J/lIS910qBvYlZL4jlc/o6I+TnUc
ZO7usiXbOwYfoTr4MCkUIt46PXKTVoFHsglqXDDGxI9bM/8wpYnr7isem8UpcsE27i/5nP2cMhJ1
z0OXJVlQj1p+Z3KbjFdLOnUfFX+WMFDOm6iHu3jZxaQ6M6UUbXc4JayxmkC7GjLfmH3nYO8FP0Ku
7bXn5Jb7KfxX1Xe3ta9rVClbU62f3RJ0GUHP56+6Ue2nIfmDfLmGkNc7ynRM7MCwKE3wPMk9kx8u
r91WYF4hvHv6GlsQJDIg2Eb4weToy/0x2x/rKj60tcJ7ttaLER1BBg0uBEXxt85T91EObREwa4NG
7Qsua3dGVyiepzZvNHhewc0WbKp4/pA8oaRDlHR9CAdNz/qPBnxHEdzANvd64+Wnv9UuK6KU7Hxr
SMkNmoajXQNkxGjP/T/SrmQ5blzZfhEjSILjlmSRVaXJGi17w5DlNud55te/A/nZoiF04XZ51QtH
61QSicxEDifJK30Gzw62jS7YKAg2KU+0X40voUr3nmHyFYk4RsIU+6Srvsg6NEUWL7qf+9JuvZ3d
9BpMrrvIE3WncQte4Cb+jceIl4MJJNTXBMttdyHYGffms/Y2dhFdlv3lcInWsYtmf1oneddZx3pu
ZEAVRFcs9aq5hnO1yHHnWfZ9md+mdu2kInoBrjJuMKhN3bjvbCmXnKDW6kX5IapuatGmMq5NRre7
YRom9JEwx9SFREmqCqRiWrq62Vw4SxGDUuC6Ejb2Ue/M6p+6QWIOaCrnsRgTIOUHqIOX3tuu/pVu
4K6DUjrjLbTFYuxRGWcjQlXY/2V4UfBcaAo3yl8SEfso31PbKnjqDFSPiUw1ZHM6ZqWppqTYCK5y
t9rT9O8URLv2W7+XD7lToZfCz3z9kypIMfEUDy37CB3RGosaOGOhdCuq8rFEG41pvzTLMY+uShG9
I9eFYsku5tZ1NHuiOP6naKkSkq6p0xYt6BbGwVJ/Dd31ujgou/g4gwlCIBJPD7dwjJ5HeTXH7YoT
S9bD3D6081OofteFbyGeG9nCfFD3rlfnClJVs/7PkHW30gKOxSys/Syt3TolwX83EURVaZEIg+yo
x//5FZuSqGNZIKZKw2Od4OF1iEV75HgWYgvB3Cuwj2SzTvCKqJfKm0nhlob3d0Iwt8nMTXktJ/pO
kTs/wracxooPZiaIIXhKTRm/QS8P8m8MCvz5qdCClvRhhP6IUfu+oAeJGI4u+6cl4bXqY1LkHYR+
zM2FLWs7J7mNbg9dcdoDpTOMJCc6TLioy97qBGaI6wS3cMwlIj14gdsGMi2gmPjxc/bQdqPBLdDp
juHDMhDxMHO/IganISWdK2I7CFC36UltU23AszUrVycFr48+fDn9Hbko2KaLRxhttGPbCGCABqNL
UI7ussjvTNsZ52rX5Ld/h8K8u1K9iAfw7zVe39sR3t9gOenSzNXjQlDJ4asFPIJu01sqsymSsV9r
1D3x1azcC4MhyK5AhVXkro5N7NgsV+/OEAwjUgbyLPC6rNPt1UQlBW0itdpv6FBtEjQ3qS9nYNB3
MkbMEIC9qeZG09toiiTw2qJW3JHJdpc5Ho5VnZlfp1xeRTVQnj6gwVGnDCQ0ecK8zItQbZJhVVvP
Ah9pnF11RAXdsUAdeC5iC8Kow4JtmWU26q2nIvMjr04bum3+o0gEH457abc4jCGqbKMvVZnAeT8a
xS670/ehZz3YmdPvJg+f7qwxJW2LyFgl7NY1476DZHY1Hwf7OZG0y8US1XR5rft/wNBT3KiEuoRy
pqwafQGYN6PX/bBQrQ49TEYttEWWTnpPe+mMSgGuFAa+kH9EWy7jPLpZTeQ0VEDMBnrbAfTFuGL/
XdM3CGxisK3AaCbpa+v1qEml2lODlHAi2gLJUz7YByzPNGWk6ljvVEUKHtErso+rYsaa0ydN7YWp
VWKrzzj3dxWYiwRi0UNn42VNQUMizATlBWHu1DSWxtzFuMB2iIV/twa4J05/N26It0VgLpSaVMNo
dIheu93wRBumekdz0rvIlZ3/YUkx/wu+y8NcK32Vq0yugNbsFJtufnezY3WVXVBYwylGB5sJUKoK
zmmY2ErJXK7JipbSboGbIivdwRvaIfKT5IfgY9LjOHVczOWyIhveuADMdCwfwMN0pXnpU/PGjJR9
Po1Fg8YPUGgOBE2Djv5Htv22nOUCvHZQOEkvrnprdUM0H9Xyt0wf77Ji9f8Kje3BxTMjKjNdgxde
rkFYPsMz5vVrMVwnveAb0kj1hFxs4Tep0WeRVUBK09RdrYdhqp2iOUSwu8OPqRKUgLl2HpNSvz4j
uwkAvGk16QfAWY89vD7tQ8hc8zHHBB0dwhZlRLj6v4Fj9L/Ni6kkaBnzlCVzscxB7XXUhoM1Ebyk
eL5YA28OulLAMgSfjK+8sfJLq62ZNlo4r0FvnMpoHvtE29uRiJ7/X77fOxDz8BizuB9XOropB9NO
3qHdFwlVWBCMi/r50boWlZi4H5DQOQH6PiDs5Flf10USaUgBNlX21Jb0I+rTDhWUyEP8JrC+fOk0
oljonSbglGE+Y4zuwryjGTo1SK6pdKFXXqy3gxfv6wANON9P3zKutUdNHdRQSJh9mIQoh5EYSWNB
uGl1VnBqC8mbuHqxST4zBsqUS2msFny+cv00rlhPeJWKdhFxhdhA0BPcqN5gLfOaD8g0VzU8sf6s
VoI3Ig9g6+oZnyiXeWphGy5Cs6HYddirMYq4oHhfCb3r4BTQTWT1WPLQqdWaQesRyQ7VE9iE5uER
azr++1HD6BB0HeGsP7BbhWYY96kxgccf6bYYvBYh2Z9G4CdDNxD0O24OwqqjUI7JiPzXkVIwr3ty
rWcOEpUOde60KTH8RwDJu51bqRj1IjmZ0BACqdTaHVCO22tH04/fpkOxdTVLHGV64xWQhPUN7pFt
hGW0Likau7HWGUeWHtPVB2GyeZ5wpgLmAhMz/izDVGmG2BU34Xv2r03u0D0I0c7w7JekcsoflG5i
2qurIy7d8EN2FM9RxQJNw4cew7bJ1KpuINtKJ7JQ8DzOd5Jb3oTecjN50nH8Ou1FqTjuJdtgMspj
6H2yDBZOMje+D+ZBswSOl/v38dAmhGCr+YeuMj2cwKY8Lq1H4JayI5EF00lvAT8bR9CX/C8AJq4N
LTvPyxIPgvxA/M5R9tqB1lTkCxEbg0gSxqWHGcmqwYAkLZJVcipjQbd7+lrxQr2tKMxZNGjyjeYc
CJmFBrI2mIxx19T73DyEwp2IvHtE2Stoa5olfxiyngclbTHl0nr163SkwyGpV7jxZ2l15tvFly9b
F3tgdIGAvE+4BWXOSqkqpQ8NgM5N7VikcwxR4UEkFnNI5aT1UT6igmL1l712SMKbKBXMHIggmFNK
irrRYglCjPVDlV2P+rMpGjfgWoLth6K/YWPSG4tUqOJCDH1wRm/2iEcDrtfFlx6RDfGw5Sk4q88L
7Z9vWSRM/LMxkLFq5YyqYeull3RUXdljLgSj6ijaoFAtHlrjxf9bOCagXFJZGjUFMRBoW8AOrtqT
GzVzMBWltxjq3jDCIFKXszQQMR4Yi9D5o7Mefx6xrwmjGp0XSrIbIqmkrKLiNf/wNhiMZEM3y+mk
NR2KKTBL8SW5ocnn+KbdD6+YdjWP1h4zQ4JgieeRafD6SzAm85JIitmrFkCtsruoQDewhLabqYpX
g0XrtJniQukqJnihJHCSjHL2PZEmZMw6T08ekwyb4i9t02tFqzS55TZjA8N4+mIFIbCsAqY7Wl/p
kiD0/+wH3R1qJ3cUl2ql/YkQxxTksLiKiacUmnJskJGxVZxcTdMwiubOi5biEqszsuVFjj9pqewm
qubXokYn7te0sKoZzzcVk0zM00PqilQyaek8BQloXd8syXWLCzGdk19/W7iroT6EzQkMjlUUw4T0
Dz5nVfs6uBj122ESdTPxbOMWhFH9OU+iMexwvYb2VQ9vC3AQVktyRki9BWFUHZUj1VDRI+o1w+Bi
FaRjzwI/xTsTHAhRZdBRI3PPaHgV133fxWvnydWTHjqTOTtq4Wei7WciGEbD264bpBl5PzDfhi7p
LyosiVqkF3N5Pn1heW53Kw5z9KD2n9RFgjgkN281Il1FopWj3JrKFoI5+Fbq9dhOFmiXjmxf7YcH
6aV5/km5WQlCPr6SmSbmibARFgWPP52jrK1WlsRKh21U448+Rq9rjQeDC4NxThcqZUj9hcS4etC/
yWqOOqhH2mesZpPJ9/ac6w+6KvC1II2DchSjzG0/T6ax4mxKgrmY+JtNgpZgs5Z+f1oHuB/tHcdk
uBWXdklKrQKOUt+a6wV9iaqiaUxe/IpnExYTg/INxpPRMzvX05TUBJYzDx1LPoB+S0uuwfDjdvP3
c8R5h2L0rezkWTFK6ECNGRUkyzOsU7Q0gSfgvi22AjGHQ6YxHwoCgab8Gin6/XAnm7lXNLprGr2v
LoObEmQOJv0/UziiHfn9Q2rMYRVhXFgltgB6RV+/hEZ5HU7p1TiK3hvcmsAWh8mw6HodqsmqYhWH
p4ARsApSZYcMn0/wxJ0hpOB7cu3dRiwm/KduTtFHwGG+aFrBxVE47bpTS8GTk549+yLcSsXYh9rq
12q1oRuztu7n4R6NW35mpm69KmCuX6/GXDQFJhKMsRNNnnU2tjx2YFNJ9riETpw3TtzOu7QQ8dZy
bfnmGzKuSc9Uo81GQHUY+AjJfYPBvdNXS4TAeCWlAaETuNM7LwmbZ1UdPs1p4p2G4Buj37eXbY21
1jUP4xEnNJjVk1T0T9LQO2knSsJz07pbTWCsBG6RNZAW9jt66p5MH83jh/zbitEV4ir/JL5okEQk
FmMu0lxbDLvAlyuxvsDqUHpFUjGa4t0ZX09VdDSiYczrQx9akw6ZgvUS+HqzN1oP2JBLhv3fQTA6
oEphOZUyIMp+J82aO1bfzPLxNAb/dDZyMO6iXcKwKdF4hneS4hsoELYV1oACMGj8tnH0yVGEVVCu
cm8wWY2IC7kuDGC2KAIZbhUsc7DegQsfudLMS//RsWtbNGfLTdBiePv3gbF6kcZxYWcaHkx4zKsu
WPR8E6bPdJTbn+nEVnJmEbsIVxnfQdlC+WrFWj5hsMkz40cSB2NNHHkRrXwTfM63sHCTp8CsrdbF
JSTDiI4+Qtlh905riQiB8RmEpGaNrTD4du2hN66GQuCTuDHL5jMxzsKq5qHuGnymUP5CyI+mKpyp
uKmsFPtHXk6LIjoRKurmYzU6wT4qeqnW8KbEpcqkmzVs3NMgou9Ff8QGJK9iPR4kgGjrQSr3vYh9
TyQEYxkSqamigp54JF/NSHDMN1IvSLBx/Tf4atBehOz7h4ZXsJYVi1LCahfkoR4bdzV25fCUDqpr
ygdhqzLXd2/QmFOJmjZM2hCBsd6BQT9/aMb7Ir3LRcx7IhjmXKR4HDKNACYjmgPSdqcLj+34sOQC
feafz/vHY85nUuo6XCL68cpPQ+fY6xdsFz2tYiJRGLudYY5CNxJAlNPnnDhpYzpYB58OgiCYH51u
Toax1XZVmelI9WA4rr7uK3v4OvDCyl7hi9ORIqEYG21UYVSiNQ9xFVijJ4zZx+vF0MERqcHpr8e/
oL8PiF20J3dmjM5nKEKU7zv1vgyf/u7vMzG9OnTjkkwQZF59Kzwsg2CaRaBg7Fq9opeldirw+7v4
UNsXTelPnQCCm0EFRaWOYQsQR4LZ8U8j1utNhBZDJEbIfe8RfwiKK7t1US+gib/WUZ3yUSFO8vn0
l+OqwAaVcTV6PWCoqUUOo18/9+Po1TU2O4Lm6Yw1OXjebYAYn2M0hT52BYAa8CJh7sidMrxQJFEW
i6tpGxjGsnUkmls9xFdMm31Y36rK4+nvxY9rNgCMTZuamfTLBID+uXuJLnKQUmMd5qtsO/qx8qa9
+SCiBuZ66w0iPcKNdzNjXSo6BYgNek5ktE48ju1OUke0JO9OC8dV8w0SY+SMEQniLqXKkGMBT/W6
dHsQr5/GEH5AxsIlGDsnRU2zZrt6dOhsfRaUplO96m+TMgaauntnERggvl3diMaYukqKNMy84SN2
u/FSwcrmKfXCPQh7d22gpa56d1pKwZdkW8qSWjWShJ6ZLPUPbfUVdLeXcyzkmeHeXiTtkbEnWHHA
pu1tqVX0uZ9+BtnK5XCVx47kRkHzrGPJgbWXnfIqvepFYTY3WNnAMkfYl1Kh1vOIS1b4jfxi5n68
3Mnxo2XuhTEET/tBNYOaCLigLPSJ/qn9oKwerQXLlb2ofR2VH1UdKKsUdIOzaKIeeWqC2BzKBopN
F4IB35SiBVCopAaKl+xirwXF3uBJQYtpZNGME+/wQLioY2cmakoglPxTMmxtyFcs10BorDxVhYqd
o5NHyLESdZXzdHGLw9iPJFvGsn+rkuG91SXLUbZWvNLbMzLUWxjGeGDGapow6o/sZHcIi5de3vWl
IM7j6gLiY8ukxF2o+v35xWS0/YXtDAiSfJFieKnC02SsDWleDFs0YMf9au9Y7DjuSha5TFZgReQ4
kc9m5y/Ww2kjQX/uB30j6A8BDNpc2dsrYdhfb4YeXyzD8xg5O8Ubl++G/KNVDm3xOmJJ3mlAnnNE
691vQObegrWpjmMZgGX5Jelv+lqgAlwrayGEwXwJ1oV86Mws6j4pwxIfLUMPkRceu6D8hoZyN3S6
T3UgSnVxxdmgMeJYUlLkUww0PPuM8dYUkQC/HcCHA9oAMPrWZwn4CHMA/EyclPfoGXFLv99b980l
zZ4MN4lnfjqnDXTzFdmd8rI0DTrRa/gqvXLsVnWk8NpIbwZdkDPmqvi7eOyMk2JPuoxwH+WR5mEp
X9rhzraeTmscN9+1lYWJLzWVLJhNBUb/uriURBS7Q1Inu1xd6nlDdxaE0TzXtMVjwsx5yNdpSIBn
6095czton6fC17IRrQFfll4AJvqATLAZN3bbDCPAKvBJaMNNNjTOaAhARJeKLcyOhlonfUY/4fPo
RXtlT7nksgPldpsuRFPmXKe00QnGWeTDNGtFBDC93WfRfdXi9ZlfFrkoZSO6WwbjLuR8yXKF2nK0
cLptCC57gnwoNkWYiGDociEw37S32mfxq5d/apaN/mrVot3If3qRZZ7DoulbPLHRHtzItQOexp0x
i9KEXGcFz/4LhvmS/dqU2MpIYWSsJKseTL0FbVDqpvLDaAuuGdcSmtjBbYPaHps3GJGyFpbQTiok
3/X2IdciP9EUge/lvk8txCqUTBDel61Ax1FddnONPQBqgI1uOx9jcH57oXk55jxbN3bCa9FcC7cb
ZgvJ3K8RM2qL1QOyfk1BC+PTaoZ9PUyO5sVPxk0NC9w/5oGIToSrIBa4IrAECAzSLHdVN2VLWDXo
hQ3Tzz2yIuHoDOr+tGHkntgGg7GL+TCs5WAMrTfZ99183U+703+fbzXQ2g9GZaz9tT/EzWNPrDKm
3cq30bXu0xVr5Gu/s48pZnJb/zQa/4v9BmMj5yU1ajNt0cQ7h0cr3WX17dQLhj5EAplMfmSZkUWe
aNNu/ZP9OvzUXqgH81E/1sfEtx9OS8R9poJ54Nf3M5kDiqYETSM64CZ32tH1hVUQfoexkO8nH+Mz
fi4uQHEtxgaS8V2IBtUopq3QlhndJlPtauiFTcfZsa0R3JTaWdHaBo+5XnmbWNhtCbxuR21vFSDf
VO8oR+lyYX8XpTGEB8gYqaZfLKNXAEe/qLyjmRPtkxLQoUzb0+4E50fP50PsthGOMb+aUoFK2gAa
/MsPuqjR3E3P2FTrUQIiUUML/za/KwvjzLQSHjOUoCxhuYvJYbBuT0sjul9MpKtMa1iZBYRZFTSX
xfu16R1ldk6DCA+ICXdro8frOIIUxpWBxWQDBoLCS2NwVD/fQd0PAjh6YU+cEJsUrmJwrvYZhKp+
kuQib5s67c54jtw26M6yt79PiM2udqpqGrMOMBNGKkEp6qwTwnYZcG+oYCBkNAA9QJHRELiqfGwc
FRumDdvP41fBJ+NmKKx3FEYPrNg04rgDCoi4taPk5F60G8GJ6qAvzH8jORK5Eb5mvyMyOqFH5UhQ
KIJOfE0P+uBqbod8XfXc7tKX5oGelC7SC/7N/Q3JNgJZpDYwSksDDez9w2j6p8S1buyALpQGX4F3
+pMK5GPn+tXV7tROA5jeodvtUthVyb+578JQYTfJ22gmTWQu+H7YapSSg10Eg2jnwL/c23cMxm+Y
8WxmWND0y7CWb0ph3Kt+BcNaCS7SvzjGdzT6RTcSZVh2QVqq6V0a+WjZQkBr7LAv3umr/inT8fYf
Sjcz4qdOL5yqVh/r0nAMQ77telGxTPRx6b9vfoqSj6aVhQ1+ylG/N45DEPsYOEuOljfYiBHNoD3G
xzgV3QnBLdQY15LAUa8t3YgVfh09WqOTsGrOuqcdNpRu+29VlDEtZSlVC5jYcQXzYxt+MoSGWPQZ
GauSh63S1xIApAv9JgysW8XLQDmJlQJBNGJWGKPX563SweMIUTbGeDVQxP15drnSYK+NhgCYNsIQ
JOQtz8BSgbfoYy9cpEOP5IOv2aAxRxaBVSMhFdBy5bIpjsVK3Jb48iQy0NxPucFhzmqaRyuK9R5j
dL6NWaIDqnjBKrsz1hBqN1j+Ba6VNJDvzrBhG1Dm/KZOMtLUBqiaverVxRB9+bu/z/iAJtK1EZQh
GOdcDyS+0UQmhf7/Jw6H7dpJVTVvLBV/f/SjPahpQLSs+epe+JzkOpb378Q27rSKUaVyBRxY+1fT
rwJyF/Y4G8Wt/DJYhIswuXZig8fY/qwobG2m54KNVEd5l2GYo0YnHm0QTx8lTzSHwH8ub/AYPzDp
fWiuMZS825UHdZf7yTXBMz311C/D8+S1YNDHgJsoC8t3PxtYxiGElLHGLCHm5C7u7MWugpVLIXaU
U5JHUXRAL9CfuoL9w9hEbWI5CJaws89aKc/HaFKqySu0EauU73LojJR5o3zQYkFLzps+nMBiX7X5
GhtlZABraS8XUjmpFLtG/60FtZXZXWTWY9rmTjbfh7UgMctJjv0hJfvWlaU1VsO6njBINWo7m77P
MvBnJq4KIqpjnju9Ba2lq0bByidwbx9N2J/YjNZK2jgYtQ3s1MKD8IuVgmc9FTw9P0Zdf2IwmjrX
+VxUKTD6vr1sJCCY4/NpoyVQFJPRSuRvxhT00zg8uQSfgivLT3StkI73k6g3SPTF6L9vwpB1XtN6
SZvJq9prGaRkaHYqDUH6TYTBOLAymy01IhAnlb5aLzayUn3lnv5ifAhQW2FjDdalsk8YC9MNst7p
OJQ8ckcD/AYraHO64DTKR2NPj/4dhXFWMSiRdS1BqRMrFffJMQl+lv1Fg8t8YTDXSaMLFKSYM8kn
oyok25q8XHtSot7TJl9NhBsPZa41ekdhTmUdQehbdjbmG7H+Ursa22c9c+Xorkg+ZW5u3zci3gOR
WEx8kReGUWC2GWJ1+n5JZ0eJ8k+kE/G200P4aPne5WIOKdelMupSyKWt0eCga+daB06GqbZQRRu5
alxKpeWfVgz6rU5hMlGGJKd2FZsQzSpfsaVXSu+b/ksXClA4BSmqf79FY4ONUMYGUXswIVr3oneH
Sv6SY7H3FAx5IC8HY76aotIBlbBjqLGjZmfdsXd0Jok59sa6RBPQo+krVgVq8VfLEFwwjj+GhGDt
xZpK1Hotljt1kpd6QnmWNhPsFld1bRDIS65t7+xgDuS9KOzg2vINHGNoiT11OlbrYqOtLAXTAM+s
p4JD49ryDQRzmZtVtXNrBgSZPseF6TXdUZp27bAfSvmcA9pAUS3d2HIUtlHz1/Dx0ICbNt8KZL8G
0bAJ9xJvMJhLDOq9xV4TGFoogWbvKvNlXQVKwIcwTBX7a7Gvgk1r9M0iI4gAxGKhx2n4VIIRTJgw
5N5YlEfA7m2BHJolvsu7NpK1FlaikB/6/ljNt0Q+WtrTabvA1a93FPbCFmqYxAS1ai9VQRwYh/EU
FFI0ClSM+8E2KMzFlGxtiGMTKG34tVoOjZY6wpspwmAiK1XP5kguQ0R1kj+sQTf7mujycw33Rgwm
sCqMHjMQJiAI6qidtLNTyWmi51VJPKUzwFyzP304fGOzAWRufzzlmdVHAOxy1HFXrzm+bY5AJ8uO
bo4QbSUVfUL675vrWS6dXBYJ4DLs3V3AfNK9dKIIRaRwjAnop6W14gGqkOfJMZrGxzA7Y+EGbPTm
szEmYMlquVCpHDMWt/t4Gx71emd5lI3VbMBNKHqkib4b49Ct3MormwYqVR5eJsXk5sa007PucFod
RDCMD0+jae1KGT58lFe/0aVgnSRMG82CyyrSOpXGZVs1kDDe3VCbENo7NOK78hUaB1yV7KqDBfIy
kYvj+h8DS1kQSdro1WNOa23WUl5R3/GGsPmKrUlOmpg/SCO7WVNeLJjqPP0VuSHyBo45rHFs0Ms+
R7OnqZSKWq69YVT8ZEj2RiTv1Pqf2FKOC3ZFOKdx+Yr/LiZzeutQNtE6oku1zWYsIIIlb9P19TQG
X0N+Y7BFnyTUBqOoIZu6fhk6R1pfKkUghgiCMeVplZRJO+K0DPJM0GGcfKtEHQKCL8XOA0iw45H1
dkIhZjln49DHikAJ+FJghl/WUU360B1KMjWJwhVXqR7rnZJ9NcclSExBmMBPcYCk+RcKa+tq2Y6U
HihJ65fgUUt9UBzOqAHPQeaf9SbbgDHXKAW5RDWvCH4tBfzGuT16coJa/mqcFS9ugJgLlDVqqw0q
3pgglk37fVV9Vow7bWl3ZBb5P6pMH14tGyjmzuiaghbsEjKNixl0a343yoUfKfIhnK1gWhs3rxRX
66Ldklv7QoftOH2f+Kbp9wGybaqpYbRjPVM1aT+vyvcKdVosIq+sW1O0/0qExFyrPJz7xIogadlf
VcX3tguURAl66SnBWMppobi6D2YNENJgO80HZm917KzeLnCDlfyLOZ5vJDYQTNwym7WJ04AHkUDE
H1buYiOV159zhzcgVM6NmzJladGMEiA9WW5HaXHkagyKbjqc/lwq4SnhBoe5xW06t9IcQglMaXwF
bapnSyiDlQ+FlWKKeQxqew3U6AcZwztVja6MJr0yl9KVm3yXzflrDubUtFQPmjLsJPBaapXuYlE6
hvllV9cW7/SvFR0uYwWypS+zrkfoY3QvqXnThF8TU5S5VQUfhDEAWjo2lWEBQ553sDJ4AtP4YEbf
zmEO0Ii8+zuRGCOQdLJSjDr0FWurdSeqbD9al12/xM+ncbhX8P2c2bBnXOO6GGuIVeVW6Syz9Emp
Yz9aZKdektSViGiuTnBWLEM3CEeIltLnRNOhzS/1Y/ynTgQ2VCQVPczNLWmx2xd0M7glems7SuhU
yaGad0kV+0S0n00kD71IG6ii1/IW21hxUFj+NkPTm72e//d+XcT2m1NiTMvaj+2wRtAGNYfyzXgS
0fzLb+UTBacimei/b2Tqpl6XVfpyxR6lyskT9FU1/bE3l9fTyifCYYyMVpvLbGcQa2r8BMwzJpjU
LVFbMDew2nw7xjgM6NPJ7BYguRQVTjMqnrSGd6cFEekbYxyw0ihdsErrLQOoZhiu/lTLd4QElSqi
2qV/6UNwsJGGsQtyn+W5sgJJQUY9fkszJjXStbPTJodp+EvtJsyrqB4mspoK4P7D45ivBdjoqWqW
omFo5U9tm+ZpnMoQTLeDHITNZUy+VokophFhMAYhATm21C4y8mMNfLPmIEt6XoIMlLO/5GAsgR6v
sYVtnojbosIdrVurwyC8yLLxBcFaTSwsxrgcO68ULoaZJDTRF6dlMMP/YzbmCjM/zmmF5qvZbxg2
BgRJU6zFBWDacvpeLj3gajfTYx9br763feLoRR6chuTfoXdIRg3GRVnBXY80qdSVu9K8yfpgwOs7
XN1C9JwTQTHaoC1SGBYEJ4Vs6RJe5liygXgNaw78TDQ8IjgvdgWGUcs93RWG11ASOkS+tLLRDUUp
OhEI4x6sNuo6IyN4BdVYAYXVJPCp+lm1PLCrKdiIrGLFGf0RG6cgo8Fl6Ad8tEKjqcYc/RRnybGB
YPwBCKMzkFUCQusfq+quMvb9WVnsDQRVjY0UMynXbrVgCKTlfsRaXx20h1h0d1qVueexAWHcgbV2
LUhjfurXDB02xRlF+ik++AE0K4C4CEsIP6xWyVYttPoa71G6ZPHKjHPzKBM1kKcEazQ6M/FPS8R1
oraCxRkEhc8Pe1WyYSi0qcRzYOhbMAZYVuxY03LOZ9uAMNeyzaWuAo/Jrzdal78I6wvcm7+BYGx0
lMeZbGv4bDVyEcQpiu8j2Z1/JzdIzJ3UyhyR4QwkvEnizIcOCOveXDXbQDA3Ui+GsU8iQKDA8FPN
WpFRFkEwN7Lsumy2JRwJLGWHtj0QcWmWwNeIMJgrWbXVkBgVdEvqAmN2cuxKsdfn0/orwmBupGak
CK9p7X6AKUbxaiGTK8wS8i+Jhu1h4LvVPqyY0epmCA1aIZvn5kIaBz9TmrPu4W8IlgTACqsolxLI
EGfgN08rY3IIuIoEJ8K/Je8ojCu20yo0pwmC1FgOpSaurX2jOZNk9dpJ8K7mH8w7FHPnpazUQCVG
/WMRECMY/ocCFje1T2TQGeDRAvfFTudZq9KGpEES+rzqNU+kLRxzZ8alTvMJc76oLv7o89s6OTT5
GV9tC8FcmaKUcjltAaFan+UEGzcWEH3/JQZzZeJIwe6zBRgwYMlyRd/plqjWx1O0rRzMaybrJAmb
WnEytvKtW/YlVkxi4rAmfmKKhu/firqsx9xgsU+ZHv07xKqAhZxmLD126+waJY0xuuVSXT+prelN
imhtiUAXCHOT8tLM2nWmHxGRGWLMdMSyYFEHCD2JU5Ixd8iE4+xlNNF7kXLbxDa2ESOz0gWoZabF
97jQBG5acGjs1Gaeh6BIn1BvwZVV7R16a1BLWOZ2l4mSbqKvx/jQAT0aP9U8QWlWt+irTViaFWHQ
f98EhEWJVbOdDLX4Sw+3VT3GImR92mp1BC2wimsYUrW6TV7/u3/bIjAGoczVuVMJpIAPTScnibPz
fChBBGiooJMyMRr855daZnRY2g0SKUkRIfq77ZpDfI47wKZA7O9TDOz6ZNnVJ1CamtGSoeUXuxn0
f0Jk0ldRgYWrvxsMxrB1cjKPGG+ZvTz9GtVuh+5H+85unE55OX0ovHgAS4aRHVcA92G8eTQHu7RX
3Muqfp3jB2HJkKu6m7/PXA9dWge9H6FWRTgG6bCzlXEvjJhFIMz9mNHXaUwRhBjt9kXRLzM9/xYX
ogQn14RtRGFuSFh165CU1ITVUwueqL6lC15rdwprJG+zp6T8VixYITbH3lRLjtop3ywyPqZpF2DD
qm9aZBf15c5cwtULC9F+YIr+wcBufh1zuzR1khYbG6O9ZlC90sZmplXdl3m3axdRmyS3fLpVGkY7
ixr7cSYDhzqCj/1gX0RI9OoGyKR1V9z7wg+NNpIxDtiu6wTVRqAttKqhuuuBlmvfEsvWPt6JyrUi
6dhBvEIbxiENcc7o7akPFM12UbSlnT3iHguB6rIda5UuVaOqAcxE61W2eCNeL/U5L6TNeWmM880q
RY9ii15CzdeNIJHOS4tsIZhHazvaRbzWUD+ss3kEEbcUJpdL+t83wmJ127sqaIw1KWJF1usoh+l9
ayVDfkeYfBEYRJaeSqlyNUff2OxhI8p3bAcBu7OwD4p/V8HnBFps1CjYaY6hWBus3kbtommn63gi
Vy2WQCUWxqSEvdp8/foNxQ5zFKTqi6VAcnwtUZ5LTbds04BSBZ/jRt5hGL87YX9RiKYKVGM6+9Gc
ZE/L4/1pCJEkjBJ3iQUGE/rR6vRrG31CB6aDdb7OaZB/ufzvgjB6HMeowoAgFFW53jWO5v7NtJmu
jDHjcy//OxijzktjgiQ4hEhr9GiPYMu7LJazonv1HYP1jX2kVlEDjHaIPRmhMJK7y1lvvQ0I4xqz
pjVkQiu0MRaBqM7/khXje993ORj/ttbD2jQR5JiV2ClMP8v/QWC/jNgWmoEqSjSqI9I2xsXF8xoT
K4VE8vqlJ94C0LOSSgSsZCgoETSts5MnekokLZSAgX6PrvufOra4YmwgGDFIYc19WOId9P9vO9rv
cVbW/f9Yu67euJFm+4sIMDTTK+PMKFqyLNsvhMOabOacfv09Le966BZ3ej/5Agvsg4E5qmLV6erq
Cls5uAN6plTCkEcE3QTp/WJ1JElGFCLwzN2I+CwJfyrXeanjhgVJJmV6h5a0J9s2UKthGz+qNi3d
Ift0mQlEeByjlYXRrbKC20qOg1mzDvP4PGCSc9scO3MVyLZ75mxk46iNDD1JKCukUNB+4lB1iJ2p
FD2XCUyBcMxmYOzOIjEFwqJ/VhdpolEa+xC6ien3eIF51dys5HUuR6zNA8leKQ005BOETrN7dmpn
DI5qpHmJCU0Yn+HelVs3GKoamJVL3zC5F7EGxotaqH3Ffnu+n6ScC1mdRnhnj0tFrZvOqOL6QmzB
sbYf3m5wuENgNRYA1Ej7oqiX9a38rJtA38rPoh1R3cQuj27g2Dfc5BKMqkmq1ob+YGuujglxWHpV
ye/t4TZJ85tJVFW+70ZnLXKfy8i7JaGs9CRG+yh2aqJZ+zlXD3Vpnd5U5rL9YtwRUSECLVb2ECBX
pvooqWkE2lPXk20XwpGPrKjg1XVro0aOWFuLlGucwGXTpP2aDPRYRMQ3s9Qtp0BKMC6RfM7N6qrJ
RGHQrkIxZBL5DewYJvyFwWgXEmUDeGlZ6J1euCgbmmw/U+g7ZXq6TIG77ryB4miJIrzKChWMYdUm
rpMOEmquJKKlffvfoHC8lDd1ug42BPqtqP3v6524GneXazdwnLt1c2QkecfgtDVtnbFs7JtVLo3j
Zd0JxeL8rNDMxJBz3CN+E+s/1+qLxOL8bG7MliQs4YnBbstjX2XabRYJh+GxL/7K6jfK4zws1mNS
ZxaUt/dKIf5WQiVyXqY2TUlV9iryUtCIS/JhU1Mmxts9WzbicYEMliFN5Zzgm6XKOIQ0XlyzSf00
Vg9x1loC4t/3LhwYePOBJ/PdFdjKm+kKO/RNBfl+w8+nxhc+9+2zxRmEU6A5NH1J2fUPmWO8Ikdd
42CIW/3XZWMXicLprR6nfiw7iILWAx1TA/Mvb8sjkl+C8A0U+dI1+WD8jJVZA4X6GdnQy1IIdMXX
eEldJicdK5CLZxvF87kzoCV2bYKcyK4qelD+F9M+C8SR6zCoaqdK0Blc6ZzV+rtdVVyrKxKOY9k1
SaxZJxBOSz7jhoZTY7D9fInxOidQo8AYLI5gq3RcNWwGZaVy79f8XdMcZVENzr6fnnXH/oRNDNN3
RKYLge5K7KdxcKf5rEzWfdJnWFCCkbSXzWJXHsSAsmKpJhud+juYTZYyRf4cF089OVqLduiofWtM
JPwzGM4eUiWVi7kHTFOYzjAc6yhyOz3yLqPsm91GGs4O5LFfad0ABslUFm1mVyyZ+nIssRJxUbS5
qzwTbdcoXlRRA8TBocgI3foans7/tN8AvUK/QDiLW2kTt7UBEJbi6DWf4n+zqChrX3MbFM7o8jRv
GqXCDffvs29T3/xfmu/+Bc+wsTPTNvA0w9ndtCxmlGr4Umbi9EhEm1eJl7kNnk69irWYupctY/9L
neE4+9NLzS7iAXA1qhkN45Eksh9pucCZdj3XkrFpmTUPEYs7KaymslN7hBJX+jnNsHFc/5BQDMbU
E4E4++o7I/FVKEip95I1Q569Dl2xoe/y6waO+1odhunFtEGB8GqGg/VRi3QHBa+9GRa1ILIUqNDm
PlTdTuVatECqIrmvnabp68w1xoR8t5A/TJKqF3yzXcvYiMb5sFK1i2600ORoftGGxwn3bknYPcD0
8yqy3IBwPpy2VakrKQyjllZ06X7ONGwsKW6WGqMxy+mzggF3efVjWP56g9VvYDmn7tQ6WTAsGy1z
ErnuFBnbPKPr0hallUUqZN90c2DVek0Na8A3I7ALe0qcBaGF8aZKlY0wzEY3KI3clsmio6Sz7rE8
L0TlSDLWHnbbqd2PP1MbF1bq2RTb8gJ57H753EzTrUKt09DSP4Th2GIha5QSpjYrD9XOyd5cMfBL
achc/a60fBgnmxJYAJ6UfhZ3CZ+Udr++jWoBBe+8IHOOG/p+wPZivUd3R5MEclIFE3HlWhA/MAfh
HYgg7YYVFEhbGXxVQpXLyItJKxIS9ftoeK7eMili+/vcJ8fUlbGwO/x+XiJQsPor07TCtLMEM8D2
dLWF4T55Ypo5MSk+R649IM7X+qdZsO9mjz/PCFgu//sH740Mg9YsCNJW7yVCndoeXWMJiGg+6eUP
YvLj1OulWJc0hiRpGn+XMhvT0xJRx+juc9VWGO4wUGar7npjQXfSMGDW1xeruZ36L1J5ow9YzWAd
2v5LadauMAK//JlwlP+uxE7tbZplEG5Ryf2wDm7XVR91KtrcsneqbsXjToXMGNO86yAeEsrYwp0V
YRPHTosklFl9vUxpos/FJN6Qp5bTdcxMJhHyaghbnaiPPl2GECmNOwVKHUPlygmWp5tGMK9Y/pDF
QaF/uYwiEoQ7BSR1NWc8K8KD0vUYWY0zp7WgFEb0WTguGLSaags2jnhlpX+qEcZZq+zLSn8lTVUo
J6KluiKJOE5QJ8PO5BpwVVF917vxcV1Fl7xdUlBYSRdhy494Z1WHPqrSBGXqxURXX9Z0L05klJSu
kz+VpmAM4K4dbMA4p8Vg5LJYVZQum+jTn95+rJENBuegpkS6dWRPMfWcYrXciBaS3v5WWgJLEInC
OSj2JZZTl0JvevIZdI2HX2HmZ9fYNpJwjlnFeqW3Hfs0xfcOt7sqRi3ncSU1a8W87DoiaTgHtQvd
Tk2ZQf3n9iGRNJx3GuoaT5aGb9+gHs4wKgczTrx26R81ZE2c0Rb1q4jwOFetKS3seIVIM15+u8Jw
TNsnmP9WfNIHwcEq0h7nppZm2iuWY8Hkqhsi9z6myLV64l/+RLv3uo1h83OxonmY68GCQG/Lqwv0
93IAb44Fisfzdu4BRxojLJbmUNv9nbp+iBMMV2yLw2Xp9lVIsPMPPaaY9MqpsJ4lU9IteO3SoH2x
yXyUEq+GaH7jvky/UPiaoF4bKKkI3uQyNJrmWFZmPy/mU537pi4Y37lPq2ckLvLNaJmPKnustSUl
0KtPSNp5LSbYCpOOzIxfRb/KGYij1L7QjWxlA100C6MgsuekHZDUwhSh7GrK5KteVFH3L2Z4BuT4
daCDrGQl86t2k759ebXCIuFQOMSZRaWXBOSI1lqtssXcdxQ2p82dFJlhjVV9rrW8k1rioRYTO4y1
m2HU3H6dRPs2RfbCrHbjA7pdmBWG4SGjqy54X7rRogU5Nmc0w/QtvUM4g/9xAJNj4HmUzam2odYk
XW6tMr0lpeL9kY/x7y6FasRFlMJU/uzCt5WCI12i9l3c9/hYDRLs6KhIOgTIopGeAq4wOa6YOiS4
MqgLk37HU1R8qDCJp7A6wZH4L4ZuqbhUWqqu83U35TJ32TggMZNeT77qKwckmxLn5/Ta3J3eveXj
nNE4wpDaGVlIli+26aeGhtg4TUUV70KJOK5IJ6wSi3OY828nyH8eFLr/nc4icUyhWX1po/D+f2od
FMrE0QOWnZraMkJvb3uYFcnEMcKooRQTnIsHv6a4K9rUwZrzR1lUVSiUimMDTUMFjmxCqjjyZVc+
l8bYGOkqfv4VScV4cMNz6ppQZZkAh8YOuf7LRPmSsLFDhMFRw5BYmpznsAbNysCnJxJFviV65RGB
cNQw5KlcqgvT2/QZRZL/ZVqkAIIfvtD2JumyChbQysavjKZwRo4IhaMD9CNFkxRBEKSC0/wvNntF
FQ1aEGFwdJCN9SDHNjD+++P1fnTyiwL4V7CR5gmGMwNibT927b1qjB4d30nrxy6nTqYfLnMo8/XX
ocIZjeMCBTZGlgxoyTiHs2Ldl6aoqkukM/bvG08p+z7TYgtWbKN2ARWfXfIfKj53Z1ZjloOBEgnd
YFUSv6MMRRJh4i1sDNUf58o4xFiWo7gjllOLoqzdQGcDyPMNJroOFrvNkuTZlq8l9Zs9OkmJZQP0
TQmHDRTHNSSL42Q0IduiSo5SHKap9AfLSaS3DGPbKpEjnNZShn6RAZToL6Nj0eT/pgm/WwyObwpt
LBKJfSik6dCBr4A4bdHdfNeqzwrj730kHzECjAAD0+bb7l7YQyb6fY5qJFpmNEnx+01KDms7/LUs
wqJBRiWvPHMjA0c1trJWpc0wfutk+s+P7wJzfvGvjZdSLAmoRqayBBXsHZKmde1kxuJ0C3Yfa8Fl
1tmlhI1sHOukNoq/Z2yO9CKiXE1E9vrKCPNiCi/D7FLpBobjhFTvqU1ZkoEanYupafDRSfZj1GjL
Omuici7DiayCY4RY7hbF1MEIeNs9FKg6TxvbvwwhUhzHBGuqlJVWsq+kf9XJj65IPdQzX8bYj6Q2
auNYYCDYcLhWuCwg5mXVRr+G4/+cHCyaDLj/LrHB4xih65euUDLgDfWvNhqquW9eqoVKWBW75DEz
VsZKQy7EzusRSz3ZwMm/I/qfRS3Sfy2h3v9iZzjO1IlKzEZlayIk8tWo8B6BKfPCSV37znsG4Qy9
KHoLAxZxTTX75lhmi18P6pM6y34/f0F2V+C9zI5fMZNmYTOvikueyXe9zXpFZRrj6bjNOm8ub+T0
uVxkb1RFvaMiIM6h+lLJy1bBk64kaZ/LBPMcFZOO2B1jNCjk6gSZ9l33Jag80hUbD7A8Ay6TKdlV
gzhFn69W+d2qCH5/1xI2v89ZwqhaiTq07MW9Mh7lBaOa5OppalLvsvuKxOBsAckEe0hZPG+V5DHq
NE8tVYEB7GzRYtXkOt4pFVS5Ycrd78HW0iCVb1J8mDl3scON3q5e51au5C53bFXYEqMfQXfFl659
2Wzs3UHaR7b4YXGT3IxYNoVPNLAEeJZqiWNqIgXuf6dfIPxtpR8TtY/YMLUUj9dLcxXp6+FNE84w
DuAfSXROgzZq2IeKzQiMC4O4yfpNLdksz0rULbSzipJ9qjMQF0bUkjXSsYQ0vxIYq3N8KeK7Rmz8
HwbB76pPV3VTU1TseX3Z27UJJCal7qJFxxFFXup7Mb1cWHy7f0JtMLgTKhuVrEPHwf9rbITJ9gRB
EDp8+CsZ5kUumtrD7OL5c1084COZ/Y+s/PSm1TdkA8RRREuTOZdYYdMqvcMLWSu/1/+6zA67lIr+
QQW+a6gGX1O32NNimwuiHxrdd9NNvvZOIt/paNi4jLN/HzsD8SV16I2NVNIaGJTvWaHiUR/rxT71
juGQoAish+ZwGW/3BNzAcf6ETXAwcwK51Op+nT/Y1Yd8vFHpdT++vwy0b3sbJM6hlinuI+wJmb3a
dtpjgZVz/UH+jmWqZlj60wHT5N4EaJu6ij2g6FnnYr5ObaiF7T5oZkRWixHtepWFqIYEXPwoqsHd
ZVgUBP0DxnmWZUkDPhvAdBDsEj9krX9ZnP0PdQbggr2iUjADxwAAnQje6J2scezqvle+ENF2u11T
BwtZlo2EAEK+3w+pKJn7ztIJmp/K5oBpCVNeXs35qRAtNN0lPGz9xnIfBWVbfMVWhWHJRRtHGHCh
fijTxkmz41A/X9ba7rAnLEr7BcJZHbVnWe5qCcKcXtZHHsgxOxqBfEjCy0hM/6+Cuw0QFx6rlapj
QDek0YfFNZqrbDmgBsqRuqtK+2YPWjBHgnc/kf440rNmI8KGc1gEWUtHK25iK3MMXTD8a5+PNnJx
1lDZE26zFVDw69mHonG1oAxi33aT9GhipUwbimaD7LrSBpGLXqu1y3tUo8zeXC1uQc3AmDLv8sfa
NfENBEcNK1Z+0ajDx8r6B0k/yFmY9/fzKurSEMFwpKCkOda5d5CkRXn5PHxY6ptJzRy5fvwzcThu
WFLaNLkNHNNag2T+YNDrss9ddU7exKlnxfGv2nbTjT12H85e/7E+Gm55Nx/Kg+ForvxeXC2/f2Rs
0LjDaW2LIpZKoHWnNSjvlQMNyd3oa27hSV76puv7Bo2jigpNi5IRgyrSayX4+QiH7Sgn3ZUd6onO
i/2rgKUR27BApjg2fmfZGJcZU+qTBWtYayzUXT3tOvciT360Pyun6lj69VMSUhEd7vvWL1R+9l1L
MaakVmOMwAm0IHGHJ8nHdltndQkWumeecdsJSk33kxRnOfnBd7WuNkXRQs7OB1O5ZRAdo0N1zH0a
GLeX3WCfgs/CcR+wmyd90AigcmKcOiSsnPXYIHUQVV/GpDhamSYQbl+bBvYTI7rFmE+ORjodh741
wD5TWmNCRuMU9rfLIu1fQ3AS/gPBUYimVqmm1Mzhghv7Lj6UwXgYHfl750khuYrvbMGhsvu9dAUj
UDFg18BtkTvHJMzDburMZN2nDzX1WntAYv79mAfjnDrlio2d2XuNvM9EKzp3D5otMFP25v6DuHsd
5ATA9bfea4/tYxaaTwpWuLLAN/IrQVZhNzLY4nEHmy33RtwyPN3BS9Hf62KNoA47QYi9d05vgbjz
rNfN1C5bplH1g60fUu1Qd6K1j0LtcaZYWX212gyk86Ow9NarETUExbV2wp7Ow+DEAiLZO9l0xbR0
w8BKWNxXf/9YUdsYVU8QzCfdqSWuvmZOrQd19uGy+e+qTlWQMNNt09D5MpJmKjPVkkBXSt2eyqX+
hjlOvlrJAml2yVjf4HBelmVtrmsjXTyauBq0hbyM4jQh6u+fJAwgd9iZk3mlK+oH2z3htsCcHhOV
DEu8Ajg9tu81LwmMo+nmH5pr1ZMPhuhyyYyAj1E3aHx/bxq1qxKjq9MrFTMk1oiLSu6ZWuHq5kej
OF7+diqj20to3OkdZaqR4nF58VqqoqCcmFbiKdYcOSVNMbPEjLUbrc71G6Wk+rs0xRD5SqLyMx2i
6EqPs/hRrbURtZsrtgxpFub5WSRRQtJr3VUaL3hoK/Iy9rC1kdwqikw/mUpuCUhi3/7QHEhwRGvY
BPq7mesVWdMihv3Z5cc4Shyj9RbSCoLRV0aAjmtkhTFtXEYK1VD56p8ipnWJZg/Z7VrHCLvb8k7y
sSRYD2VvvklPoviaF4qH474LunnnOE1G2SX61Vx7bZ7gJvl0+eOLMLijWK8Ne2w1YNR2mE/f2tbt
0neXIV4ROC8Hd1IZS4Zpt/jPlU/jsbvpEYeOfnJITsmNAIm3ZB6JO5oypSy1uhxkd8AlUnWHsLqR
XBTkO9W9+PrDOykPxlS7OQfzzFSmWAOYupyK4Ue83pH2szzXvpqIqjL4+IWH4k4m3eostZQAZS9X
2GEfy6K5aELTZsJuhDHoqhVdDztQ7uIHPVAOtl98rK5lrwjysPkfvZUXh2PxPivKRtJhEHX/rPRP
E8Y9KKI2iZc07JbVeBCOElA5qdRxAZ2REDklx+zcxDO89ZT3ThzmH1jkPh3iH1nk6e8vmyH75QvI
fH4duclSJhS6VMP2qB36g/YSGonCFYFR8Bn2WR/7bJoAM0X31vRRGQXnwqtQhdOgznHDNKGGeGSf
yfq8Bso1nnzhS2OLS4jupr7kCRfiiiTiiEIjDat4xCeb3Phh9TKkVInk2C7mmDuRozxJ94UooBBB
sn/f2P1EhtJQFygx/qE/jl58KPw0UD+Np8TCVasNbU8VXH4EtKFztNEniVGmBhCjOHFR7OOpo0uT
oLOOBRU6gYDedY44qCVnhbUCjOYvwbN2NU1uUbrFUfPBv+HgWg/2URNZjoCH+Ywu2hJKjEXDh5RU
1wqJvz6bDyj+7f3pWj1E/pg6lz1OJCZHKOnUylUzQEyl/BTXgzPXuAKhW/rPUDhGiesui/uZsXDz
iXXfmtFtbtgCEJHXGVxHJjZFKY1UAaVBmdfPVKh9a7uGo7jWYRGmQwUOwCd3rbnEW5YKJ2+m0ZlL
rJcVzSoUfByDGcvGxaROp2UZQSDaP3S6Vw5fCklwoAiVxjGHTvXCHlhkpjsTUjS5R08Zjv7ZHT9U
AYT6etkSFJFMHG1US2JYKzuQc9vpv5VH4jd4HB50t3f01pl91and0hVmvpgYF04Wg/1ZG1Wao9Tr
6wIx7frYxNelFMzqQ2u+W/NjIY8Yz6M6c7I4dv0uVr+hc1MgtQieY5NMnpthRleCm5EgvmW2SX3L
q4sjGfBaU3nLoRd154gCE4MLTOost+c6h6Y7H30WV8rB9JdvmMkRZEF3ENoRC6kvKZgjkpqMemZ2
kHBEw0VYB1WYfk3WoxxUHmbriAL8V0mjlxOWJaRwO8fFhc9LLZJilVo/s3h18OlBORjH8BtGLXks
c1qGolzmrtVu4DjpZL0wbbOYcNjJn5L1Wp5xjREZyS6f2EgCWOyBXHuVLh0aXCJNLI1VqzCWjpIt
yDTsu/oZgM+MZnI7IgOBvev9R2x19YewCMtn+Ti7UjjfDFeKoKfzVZ7t5zf6JdCrvGgcyQqxgff3
66SDfj4YBAbrBKICHVWgPI2jyiJtuiUygEXC/N60nBxNaY7UumF81H8wTrHvtaP6MJ8s57Z1ZOcx
D83viuD0Fv0RHJeq0TDE+YovWGOgfH5jZyKN7pmhLRsGkXVVxtBvjsXkWB1We2ZfMLBClHDd54F0
W15VHwdPcXsXOQfz3n4v4K49qbagHHcZWPAz5QpAxyA+mIf2DsuA/fzZcAbqGEF70z0LZ2XtctcW
k+OuIk2npo5K2W09JWB71VELxXL4VtA+RS5ilMsyikTk3Ds2FDVaVIjY2f5sfsqEk3l3fW8rEBcB
6X1logkBApGwP/6seoi8OGy84WNyKAJdyP57J84GkH/GMqUIA5L0SnaTa1l3alQjpAE5dp86r7tO
D+I7vUhCk8u5lIqEYiIZOmTJ5vW68ItwmJzlPvmCvdGedNTK4I8+msm5fJtWktotkNCYP89Z7NDq
cBlAKBLnz30xSXFn4qPJ7xZf8Ro38vK7zDXd5jo/ZHeW4H6zS5jbb8bMdBOkFLOV15YNiTTFiXCG
Yk3YQ/qBHaG1sEdB5GImxyVofI+MVqvBJd7k49XFk27rK+I0R8yVeRaVDgiIi+/HbLoKzNjDOIYm
GPvYKZNjJmzI43tb2XmzVR9HGks0ESlF6tylbXOwmslZh6tcDhdMyUm/0vxuWm5yWRTZMfbj454t
KEcdOXLLU63DRqwbtq0ak/7fFW4UEFQ7ri6rHTCPB1GaZO8ivMXkyMSypoaWDDNHM/6Qme5IrmRa
e8OMpkplFTwBiiyFz6lTTGWeCgK9MhGJW5zGK1TahmxNS356S4ZrIxtfP4oIZTBVA2B1nbrLarjp
fCysT5c9W/DRLI46RozOIq0GkKGrvstKHWqNEcTtcEtTWZRZFWFxJDINs5Q1BKafHKNQv06D7AaL
0ehfPVK5kTPcty71bOwC8i+LKPA4fnwmGeoszVOImCSRK3faYUZZMWqkw8swuylq7OXEZiS4n0H4
DWlUR4heIIvwEuRlh+YpDln5WX0jStrtpiW3SBw7anm0WkbWwTI+zh/ba7nwNK8JI4+6OdKuyKwp
p9XH2HvvTZeNLTJHlRXFpiZ5gIxz8PLyiMtG/szCEenU4rKau7Uw/bQbkWzUyqxqcxRIfZP2pIaw
mP/9Xka7dL16/cG+kVoHTTeu5kvHsvcuf0sRJsefSU+nWG6AOeHeJlFHEd1AGC+94sqNUBxXTq3Z
z5jDBN7qdEdpno3iPmpRrmjUuDUeVfnroglmieymG7afjqPKHJhLsjI9Iu5a/poPNSJzp8wdFdUg
wyF1ERxNV8I03m70dZaUf+9SdFQy0haw2YfBNwOE6e6gOaOLvX4ozBsO+vc/+nT8NPdSi+rMmIAX
UTc2WixKFe6UFFgHv/ypm7syxoIWdg2YfBaSK1ZAb8qv7JEIHTmhfLCIiDtFmBx3kmzJUjgCIxcj
940QmvSio3E0ehdbmfWQ1TLEojmVIlD27xvXw1ClqFwq6DJVXVX+QIQbIURGyXfJdJkqpzpT5T8X
Y+qPits+p7XfeEiBIR2EkRWK4NDbl8uwiYWFvajy5gJ0a6x7Gi3sIOoezfSYv+VB1H4pldAsG/XI
nKsl8pzIS7VCb0b2uC42VoStpmOlogmFuwfqGeflRNp8Hytb5gg3NJwDS4vteI5O3yvjl0UU/TMy
ekVWGxhOXQpYI5eVBVHPiq9zNaXPWX6bzneR9XXSRacoCzgugXEBibnQyqBYFIMBrKiJJ7irZa7a
u/MJwX8gecLKoL1s3eZbvdx8NjpsLROzr1cI97OWpgq1FilfTEaD6amte5mcdsPVjSY5hxoTak52
LMPwyLdBupVQBy9/X9WTof2pGrmDusvtOLZUiNWgO3H1SlSb1M9wqmPBlPh8WazdCGsjFndED+bS
p7qKbzbM6clcU6dXLaSeEu8yzP4tdIPD1Lv5VolpkaYhEGqMvbbzWT6kCm0XAwwKrAoJ/8s2wV2q
0FBrj0WeJtJNnO3b86ROtEZ2dcyeTPu+1kU33V1719DxihGZqDrhA3BqY35FXhFmf6hQPrAX5tEh
j1KY+3FA/hSNO0Yii8hkrVSWmkB21U3c1UkCHbrT/DIUtZvs3+I3svHmTrRxTkygzYESFH4Vktqx
n2x8KOlY6wLf2v9SZ0VyFi8N67yYpQbSjWs3yh/m7utl89u18o00nJVHcpHKSwRprFb+qGe6l1hW
6qa5XDmXgXZpfQPEmXmLXTvWBFZydW15lxqophrn55l0fpGKGk32b7QbLC4QpWq79moOreXX5XWM
1wPbx9QrDzUbXuKL3g52o94NGHcu2pVdmm0FMBaCYu5ROAUJEnDC+9EupxMEndj6bqObnDOFuKuL
vLF05lMKCp+bMK5c473+0sBQV8Hlr7Vrdxswzizkvm2qOgVYFV3H0o2Sinx21+42AJw51H1drvIK
gBKjdY/jUbmqbtqrusD1Z1EdltGPPb12RKmVfbbd4HKmgaWhsPcBuHXl0NvsoXMb1/JMNx6d8lb2
/vfG1ZesFSFEQ5kp1lrzRzFexbExQoaDKTT3V3l5rlF4KvCtfWWeMThKUtRx6FgDmVtad4PtFibG
HlHR5uB/Ud0ZhTPAXs6qVRqBgvVc9JYecOvxa7Su3hi4bfVh/EgeLhuhSCzOCJW+WlQlgeqW9ZPZ
eZmVoxD+8GcYnB2uybSM8QSMEZf8acXq5dRVJe/PQDijm8yixHURmrOWQytfawVeohtRy7xIWxwP
NXkq2SQDSJT9yMkR5aV+RuifSaJyNRhqjJ0tA2pV0beszj+MJTW/xNaA9lgii9709ynol7nxiy0s
ihmNlcqUNg2uqXTvFlN/S3WEjbJdbB1Bfy9uTr/HXlFmFVU5gbunE3u0WZ5yvH1Rd33JcY3Yo/6n
gJwPqf1SkHgFYFz4rDiC+vSpkBxt9IojuxcaD7PoqWjfLs4ycl5Exn8gi/K2SE4pCajwwN39VjrB
mnsFr/WvOr/NNJEjqUAMa9z01/X3xo395T5vneEjZiqg7twqnFHUHSvC5JyKGmYTNwzTzPSwLUsX
G3EEp+A+5W3k4nxqKox1SCgwam/9Vnxoj0OYBJZXLj4LZe2j6B1lP3I5A/L+tZhS0qF1BcHl4Bin
wp8PA8Yx3feoClYPeMM/Xiam/WCWda4aisxWBXKhszaZM8VqWcSXx/pYB8if+aPPpmbF4u60XUPc
YHHOJsdTPKQFZOvR/evFVx3qkBqsJzkZ2FWTI1S33OhJ/Na8GzcZOntSN7FemOcRgnE8StPjHoct
9OSE7dan/kBtp7smgXoQ5ZL3ZTyDqb8TStmsWY3yUDxs272jybejTJxFtDRQBMJ9tLhqE2NmmZiO
bYEvgiwmWAQriCledZS8BC4bvXGfa0ylsatroKzfkOOsHFbTVLjrQ/JB+szKjGpUP+PZV2CRItnY
v29uw62ErbaEZS4W/SrHpPjuoY8FD16M8F4lYzaCcYTYGr3WxgYEI+lJQ4PCmjsrlgYIq/vZZ7iE
w4UW+tBja0zDbMEzcLiwot0sXMPZZdHScBBeTHcJcSMXR4g5xtGX4wA89owxgoTZpTs66LmnndgL
/ZC62vvL/LGvShyc2IxiW69mSkhmm1ULU2Wnd65aenqLyL3+XmfhZZz9lKqp2GgtUTVsDOZ0mcwG
wmbGi1qmHslMHH1JE3cys8DG+GtsBHJrUhzLIvPszvTR/H/VKBg9kdhozZcCzIj4KviDmCO/+rib
P4hTdlLXBZkU/EHsNja8y97ZyO2uruZGz8wxLqPtOsUGjDuGqnVG/XcLsGamQUPIHZ3sYB5rwWM3
+5svyMQX2E51WcrWAJi8PawrHojWh2I4migomW/sYn5LauMsFF9fK0USLXqGJueZh+1eiUOj9sdl
xe2fpxsQjo8bjPxalgZ0gu6043KL0ibXvNHwkMieZbVPl9F2vQHL63Skx0391dgJqtRVRE2ANXjx
mvpPi3XM5SdqieqG98OSDRDHYEpXaGmTMGbpQwuvJqmX3ZQplu4GrHx9OZjfp1h0HOweoxtMzgMb
FYOjJcZmOd65NaQ54iN7GGIPpCJz363+hAZ/KZJzrlGRCq1AfuClaFnCyaM8J/hyPZ6i0Pd9Mz2L
cjhCRM7DsmEpVMnApyM36fvye+annnZLkTG3PqJqGRsPLYH1/4tl/pKRr9as07Fq5BwyJtfkZLja
1XygrnGnn1In8ZOny5b5L2iWaaOUFpOnbC5k6KScDn1PFVQpsLAy/lxfGY8/T3HzmD1fRtv3gzMY
FznUw5A2ZZYobgrq7b6N9uw21tc1FzHIfvSKm80/UnHBwmpP3VS0kKr12HtA585XPSYPsFhSlP1g
BvCaG89QnMutg24nmAeuvGT5ujALNSTexPHjvxjiGYdzM6ySWaeihEi26rbXktO5aRC9j4LooH6U
PVb+IEws7sYNGy1y3obpn4mhjoCcTu01/cK8W/JxBa7d0VdfOn2ELfq7odEGknO3qGioLNnQJobt
BYvfPqaBhSEOg1d9R0TrDofLBrl/fv6jVAzIwMfdBJVaLBmRnUFC3XqyTD+LbgzRE99lJb7aDFSg
gDxaKWzeqiJT8SWdFWtJuqSKBpjsAlkqXnhtdtN+dWyWrS4tTaq4eTX0V9WizUdqiZaf7Z8wGxTu
3KxKVSubHijDSXpcUA8Q+3XntocoSB6aYELWVBDi7PvyBpFjqJmOujKkL77MOlTrgJ6iYEE1eXYn
HDvKnOiVM2+wOIKS2mlVtRHSdb4VIowMUZEfGkipW17utB8i5J/np+kgPER3SWSDy/HVUk9LrDIZ
x6A/dqHkv73/0d7AcFylzdjEgLVrMPfoppJjZxLV1+0fJxsEjqWUJo8xmAwKHL9JCvL3Qxj7mdun
hyVgF8NWVC+168AbPI6ikthU07Fm5qi+17L37fhUd4JSIhEER0nDXGGWhg4Ic5mustoKp6wJu6YU
xNj7MBg6YdoKRpXz9XRsc4ZaTGC+Ki+oM1QUwfVyWNpB0EuwTxNnHM7E02lJlX4AThQ9jv193AvO
+H8xgTMAZ8sWRfHh/5F2Xbt1I0n0iwgwh1fGm5VtyS+ENTNmzqFJfv2elndHVItze9Z+WGCwBnRu
NauqqyucQkMZ1eUS7D9NQAgo/tIL/f4h96H5Dw7pHY7R6SbtdEGk8qChC0xKI416feXeOpu5n99j
3dcN917kfSpGyXNi1v3SALJ91gN18UrqBDGiDwrmH0bQ7cmN/Krf/8JNRTlJ/qsejKJXYzTm8QLM
tDnXlj8Y+ynmpD+4R8lo+mSlpjwKb19O/DGe0I1yg+G8c3ppbntnPvLY8v/Bs/8tE9ssV1GemkQS
UJ0CK5WKlOZ40A4/K3zcl9Fm6Pl+fmxng4gVREVMseY7Pagfq3sdqWjBER+kA53Yx6fbiTve64Gj
KGzrHFHUXKo1HOhk7jRyiqJjrvNIjTj2rDLXY2rUuZlS/ScOhl9lcG01oN2V95BLRoodPcZ77mFu
NtyDuEZBakdHVzZjAGWZjnne4h7pfUp3Oe06X0NHbO3wsqabwq2AGK1Hv3gSCxWA4vol6w4Nbw/F
dvpoBcCoPFZ8x3CHAKDZmtbN97QpoHDK3YhmEbTxi0gEc0cmaYz0Kcp4B2VHdFppAe3GCNAceq+4
y663pcAKIhzgv8iub7zPwc6uy9ifpyPTrTAfS69nPdRyi76ZFwxyFXfmXgvinX78F1gb4fsHLOZ7
ZVrcaaoALDWQKpvcS6ByqL0a5LUOZf0RsD+Ad91s2NgHSOYLZsKMbEESorp5bvfx4GVe6PY28bUM
faILxoqXzE3/4uVUNxRzjcq6rjHHts+uA2qPacr0UkUcs+b9ffpRVw+T0SoVecrx98clttv6z1ht
eHkbzrdinVOLkktrxVQvHhYfjP6Iq003c+ovi0cnNbmx9YbWfzgyxlGJi5WkQ0qP7Hn2UDM4RH/9
nNFXT2WgcaKcrbvsAxo94NUBGmQoh9oAWnyK0JJQuhW6OaJ99Lh4mZu43KzN5mlKigTye9EyPnHL
9WIrCiD7+pn21VERse7rXYPi7bCPD4ONFVfX44FNBVnhMfIli9zGMQJJh4j7HtWerv4lw1ohMHEc
IXGsqbGJXKLfxU58qzqSnbr9sT3qrTc5w179miOy/025mHCO1HUpq6EBVHJMFF8LH66f21b1Chuh
3z8U4w4nSYqrzADAfCBgQEdOY9yFJ0pSDw98K7ptQI67X1MP04Ri0B3BWOL+UR27tKr1LNYpWVB/
ahM7PIAt0pXu5cEBwYed+dzgalNB3hHZS0bIylJLesjZu3Xryj+6e8QFAcZcD+IzqABUB2Xj3fWz
5UEyTqtSUqMSNLRQzUPkDeNRbCPn9xCoj1lZdR6WQ1xQoQbz2Pengdf0s+02VqfGOKkuH+pQ7ABg
It2b7Jad4Ah/DejNpx1gkSvfX5dn8/JawTFW3ILX0JJmwI3kYSa7RO1sUeE8LLkyMYZc6fmwRBV0
T78bE/sn+ysCtmBxLDDA1lzOhI1QWxUtTYf3MSUTlvbxI1lTmXSVhYZOQ8cCPOCpul2Yozfq/vXT
23pAfEBinMUwNDMCUSgclpI4eYICp/m9FL4L+WzX7Retv3TIsql15Gi8pTtbqi4h+kU2xQKDKTvJ
US2NqMZ6jjNFIlR47tJf4C9T1wCMaGZG5IaQApphfRf781K6nLPbUr01AOMHO6PAfpgIs6Q9Ju1V
L8cbVqUEjSikXNCz56q8QhHvyJjYUNOxl7gYIFGs/RFNz4kecCTauoLXEjE+dqqzYqkyemQ0zPWS
Q/u1c1WEnm+jV0fku64Dck6QJS2TunysWgE6MImjh90TR2GEH5dlzrOcc24saVmbT6q+xPhQdeMm
2JU3D4TjVbdqC2tlY2nLGiGRp7qin2ZPPNHL/QIM/JcaLGwzOqNrNJHsCl5al7pq5hH0AZPxtEU0
9v0k4fTMs+wIdoZXZIIWiNGjDPbcJDLvEOm/ry4OJHV1DONCQvNpzl2szaScZSnmYp06tyUHN7A7
vHJRORrJdmYv4dCrggFU4kh+dT9gaDX6S7X1m27fB6lqc68vakPXDpXxGqWoK0UtADDd03GHxMvO
kl+6Um8nT9mIBsbRm0/TOXG1cd9wGV+py7iGzriUEaW9uRSBTl8UlDiBBoztkW74QDYQM5CIrpzy
zAuueHbIOBZlmiehpdobChO2nhvGKVysGOSqKs/DbD2lVx5GYzyMYEh1uIxAoh5mjO0Y76XhmXbt
YJT05bp32cqjrg2EbbpIBUMsFwMG8r9hQQQj3ogvqHh1oO05aBwDYatHwwAmrLqDaL2/+KLXBaZg
Gyh0F/v2Ak6/vfLCa+jiITKxXGJUGtaSAbET90TYTTFPpI0s1YcDZDxMHylzPNQA0NLseZrjOz2K
dyRJnK4qnDae9osg+Jhsd+cm5GFzLF9n/E1ZL62VacCe79SD4haZHTX2BL72XfYo442xEAec49e/
IccOWJIg0lmZ1U7AHLLDpJ3F+UKyu+sQvJtCZxwMKTtwcUxQyh6FddVBERq0KKBgsezmNLt00sn6
0+IRvmwxAHz4koxjsfp0LAsqGRrmDtSxNc70FaPIbuEkzuC230HN6IWFzWXH5eko41pEQx51OQcw
DZKiFvS4RQD+hvaNXbO7ac/8bTubQe3KybBPxSFMEpRQgEkc4oF1w4sOCMwwRdY+cR+JHIfGPhKr
KR+VpnyTDySAjwquYP2muM3QcM4lueGYIzuGPE1T1qnpGxa63EFL1x6rEyWl4/W0cOyA5QfqrUpY
ih46mkTnKA9UFROay/PvGQK7S0AzRyvKFEizPOgBqOnt7klPbfRkSwENJ/onQbG5eXeOOhqMV8nr
oY5rqo6t259UJ/dryVlQmLwQH7QGbgUmGNHmFqe3kuRr82MZg4xoSQVFwYHmp8kV7CGghh/7SSCc
aUW8/cbfWMKTlPEzgq5gTeEMyK596sTbaeZ9P57mMy4lq9IW4/44SpqDVzGsmR8NZOBTr3R4VSCe
LIwTGUOFqFFJjy+5l6UHM+c55a3LRkaXvqLKhmhgD+LH4LathyiRWrwQ4pN8iHZdgOttJzzRh0/q
WS7v4t7UhzUeNcBVMF1WY1XVDfCK1o4rW0bvfIfQVn5Z7rvKrh6RVEAhgxdebh3jGpVRCb0Z9Dku
KlQLo++pjklR97pJWxvR6/rvMxpRjlNi5JjHQu2C7iKhjVyUzphX0tryTmsYRhvyUZOrBf20TmMc
SXUXm+6scxSCB0ElXX2fVFXHIbWg2/r4RGSfrtMuxNfrp8XBYOdRVIkonVZBjEr1s8ojpLX78Mfv
YVAbXslRiVotaTW+uGbegM0fHAwRL+6lH5V9sqy+xtuihxXELCXZZIK+Di2yz3k72ZV4VNTRzqN9
KIyc+IyjwDITj9ZWjIQYNVMSPcaqaA+xxkGgJnBNGsYRVFhRKk+Uty7v7vSst7u2sbPpB5Kazu99
GcYDtEmdSXMCoBqlgX56ncTn0uDNp22GfeuPw1h8RPpOL6ifeUtROfVNdl4uCep7STD4OWJADw+v
XRI6Ko/cn6cWjC8gcZIu0gDkRD8ijVjqpS2gMlzdzW1w/SR5SsG4AzFUlEkWoePTcLSWGyXc/d7f
Z3wBZowjLRQhCamOkQpJOPPaHD/AdivHY10tNV79Tti9CqOFdMo+7n/TclhC2c6IdDJTENG6NYxD
u/z/LV7qStFYEtmmWvQZtJJwmMt5zoJ6+D5oHEoj3jkxxt8YdR+q1O0n2GAEphVJu2TDL7SAfpCD
sf+IjJ1pKgCRkUKTTiOXUIOjrQpj96UsRIq04Gah9B3DJUdVNQvaY+sRV7bVrxF37xnHEBXGBSwl
IXJFIFEm6SfJ3Esy8Un1QuRLPnPe7DzZGJuXQ0nGKmlANckZXTW2KTxfN8XNjM5azRhbz5daiJce
pycaDp3xRddYb5e7cMCYvIzmfoVTBOfpHGP7bZEWqtpBogFbNJGItHXZnax7jlSc6JNthdDh+E2L
GufPLXggkp+c+muLYdHIKb9hwFd4vI74FltcuebYXq5YUYXCSIGoPUSv9CDLh/GYBNUpcdrX6gn3
HjbIjWd0xXtmZEe/F/mwfRPTMICY5C3NIu0i5SLPx2XgBHAcVWR7ugzZ6qe5pqoYnWflUi6cS4en
iSr9AauwpxhIKhoCAFpwwNLX3PhqYVOJ7JfgF+RdEZsZjZXes8WyJMyQZaOxIs0t0vqjsCARNnqm
P+8m3vQ3R+lVxmP08yhAIWFkZFS8qDGDci48UnNT7fL1WEtl3cU8YTMijRwHp05s2jaWBbpLMItR
+YnP4zzgfjHGd+h12CfzBDg5IMisU4YrLDHEtHkfWLfcaXOeAjKewyBpFy0DLsT+D+JV96WbP2Tn
xtUCbLx4a9C84QrIgWSrado8qBhfeDvPrsUeNTSPq6CSrndCZid76050/8VQDSdgZmtrZibkWU1f
SqOf3NNOvFlzlp35iOYxHTm+CAwFw2ucBryuNZ6wVLlW9keKQqgtWt1F907ZPKi/wt2OSIA2I8kq
lq+xbLpyayRgsEDOQbHnYPKTXXfW7kfQLtCkQIbmLm49b/saeEdkRMpHIY97M6X1PNr2T0fCE6f3
BnS3/Ju2xu0TfIdj4qlEGpZetzIEBmXXeVFlLUFaFNzNnVtJy/U50p+x+lByFeZNMwNGPNDBjHE3
+Ig/A4Gb3dh2W+/yMJFVMvXjaI4AisXbdspsYQ5qgeP2eRiMa2wzrc1beH4wGzpF8V1bPD3kxDi8
z8J4RWJEZSovEEPOg2W+r6bOvn75/8Oj8P2gGEcYkjGRixFCUPpy3cldq/aw8kq7L3fZiWANiGiD
Wta8iGrA03GecIxX7EnbTYYK6KTYCeZF7TlvqW1v9LdoFlXGlbIlVdcLQ4PD07qd0U32BAK0LH6N
LN7+yi3y5rV7sJjMiirPRmXmcA8011UdaB1zOSBbeMfLdtEj+RyqWbT/WAL9qMocmTXEVapS+6Ec
aPmN5VFasvTAG8nYPrm/YdjLw2iy0RhoWcrAtGB61+Y3suIpNe99tW1A7zDMsWEactawuRtOx3gu
M8nupsYmxgtHwzc9qaxLJvw2WrZN5syQIQKPUo1upnRfPoLM8sa4Jz5N5aId3f4XoQUHj1U7bSmM
hrQxUhBEDlJt2k1GYYNrziGDEuRleDO3iOjFwh4i2c9M7aCYytfUqn6hz0V+F5vVyVkyiKlKEBuP
18GK7JTb8vyWYfukjSsI5o4yCZmkroKknaf4y57OlkZ7w3uUvc6xClv51uOM84N1q+3lXeRPL8OO
S6yzqUOr38BcXFYoiKEY4jcsko0tmLqNpag+NcD+YD5Ys0enAASXVzrioTL3mFRlVWdoOFwr9XXp
a9/ZU/0rxDDq+gvSH7HyXyMJc13s4B87z39LD/j3+I7aZXTCG9qDFfmWYvM68bcvhNWBMrcaCU0M
paYQjfqyzGueBAQ6CmJxuhNKtuWvaZDuwws3YKXKck2ZmKtOGwyM3bT/xa0OkTfa6ZefMWPp8Bjv
Nh3cSkjm1tO7dlpS2uEYdoszac9zdxf2+6TldWXxfAHje9K0E5J2gHbS29UabemYnP+YHNQYv6iv
efB7aqmw89fdPJPSyACXy72nioNTCOT7nBWcRMjmxf336YFs8aNigjKzkvUMp2fmt3N40/a8Ftvr
uqCIjGMpwUoxmaDBdsQ32o1lJ+917LSj74foN21ZERkPEqdzssQF1YXsAdnQsUMSafotZ6yIjL8Y
4iEZJKpvjfyciRdJeeBccvTI/9l6FJHxFbVU1Kh/AIBOPCNn9E1MwQP8k+suH73raNetB/zGH7+/
II1dEg0Ai/PmDxAFYQtAZmVOM1S1n5VyyYHbnDF4d4SKyLgGIa4GFA+AZ+16V0ED3vBX5Im3jWth
QwaK5QF9E/FCLZ6SMy5C1TLsVo4BigViTgy6NIV3d9Fvcu2bMc4B7OtznMtAaOYbxfJL62te3V//
UhwIluM9FaaiGGjsQ7K9aX6J2juwQdjXMTgH9ZauWl1TMxFLaQbPhDO1XwvFzSbO7BZPBsYZ6JOg
xWYBZyBEIPnJwRqZ1X8owsCpKNDTvvI13tr+12JME+iFKQwNrbug3/1k/OWpFU+Z2e6COilA8J/g
uEbfPJTY/xBiI9v4tcZI/1t9/NwcrT33duVJRw95JV0vGCbiY6oIzgjWh9jpzslf0bl41i7GNyto
0bAbPSwv48vkcxdBUPP8dLLg5NVMMKPBvzIONhrrXNXHCBJbrZfn5Y6Asd6MkhcMI3wprPH7dX3c
1JcVHONrpbDUwQcCuDk5V9qtNT1V86+Y1QqCOU0RUXsd03tWxrS69NQU/sybF9v8YCsIxsfGgxkq
eg0pFLW3izQwzX2p3pjFo6WfjHaf8nbKbGdEV4CMk5WrOB17qv/KgPQrYmhf3NOxFtkHh6TPTYlu
XlgrOMa9JkWV5lkJOMoIa/jLUT9Ve9owxG9+4ukf42elqpyjUcRRFsZzOxwzclaUZy3X7ajsneu6
tzkcRPmn/6vrbPWmJWM5JPSziUH9xogueIan3iwOnYq3+AvLqe1csS22dpM1SYJnJPB+djcOQf5A
E4UIaj3ziH1cnMiPY1tssYaUypwuEb7aFEYeLsfXQs+dRkXvNuccOerPlmz0QSELGAagjXjWOSDG
uaGrF+OH9tXyVFsIKh+DBmCRfmuN4oXRmzfa6iMyHkTRh14kVGEqvfmWT1lqV7HqcSTkgTA+JBoN
pA+phNoNwWqjKmg0lIxMrAJND9p+RMmDl9XZ/nh0v5goWpLCcpMpgppocw/EQvPD6TnrVV/Bq+e6
XNtivYMwZycvIsiCVYAIxr6rntSZEw1sd8sp7wDMuelyoocSeJDf3qfok9tLl+ipwsQupgorP/KH
yB52I68Mtu0eNUMSLZOyQbFvnqHMizaSBvoY775gv7dfOdql/GEdUDByefUMLhoT83RqFpdWCTTE
u3/AO2KxggrCJExNuqXD6wTc9I8r0Zj7uWyqRBupaEWB4Xj1qVV2fSTbmv41G/+8rh2bKqiD50Iy
LMvEUpSPYcjUSAvI5ns0LBc/TOW2MHbTLz1OdEOVDMNQdFCYfoSwQksZlYTgDWxk9lC6ejF4mvIy
WQ3H129q+gqIuaG1JFVkXQCQVD/H5XKsE/Pu+mlt6roimlTZ3/gEmS+TmxbSzrOwOCV4V/elH3nm
o7nXXTrXld9jYw1IIReOi9/ShjUmY8BRk2UggAImPtbXyawOWJ+MXWjjbSzGZzkj7nUZtzRCkbCF
WcPOQ01ls7NJFZVGksHXmk3ronXQiYsHXeY4pc1reYXC5mSL3mqELgZKeiKeBmoGCy3KloP9dei0
AZPGVPMuMGqh7MW8RqTxzyrgrhFvkwp7AN+219AwX/8zwjwemGvBG1rztsptn6IGz6SCksRkhwHm
pIt7IqAOpcy3rfmS6seK9wzbUnc65v8/CMYl6Wlbg4QYEKKMIZXZUj3SxbxyFA+EUXhM6C5N21qQ
QzGSGouZKiE/VdIEhtfrareVwlhLw2h5VkphhZ1Ki9MrnV20TjoXgTg9CGHuXQfa7NZQJNPCMnpT
kjE5/VER0KgWT8UCe1IDmrpAZ3zoZCeauYj8zuJY07ZY72CMT0rjmjRiD7CkDG01/DIugVRgCL7m
5LO29e0dh/HjZtbmINgDTiXdifHeNL602Z/XD24TQtFBoiprovppR/sShlMrN/rijP1dPsEdmUdR
4a3Z2KzcKSsU5sBIMYJhIQNKDy5vuilaw5azf5NO4onDnJg4G6NqdgCKCnVnTKpjCqbsiJpec1RA
oi+nT55Hofomy6r8aZMs/q+0ryeotiE7xkP3JdulN5SNud2lX4UnugWb/i+2BdfgxGbUaK4h039f
+bym7Xo8W2G9STLZaK+xreivX1AKFYltkPqZSLzRU14hKHFc6T045R052afF2TRvmoFz/21+qBUE
oxEzuvzMtNSgEVlli1Jjx/VtzUs2bd/sKxRGHYwiCdW8oSguSldujuE7WbBHtMzSG8luHQNFszz1
rh/f9j24gmVe3XmlEXkIAUv5uXT05sgvJMU+VXoL1kH1KnHvQeqxP+nECpE+9FZfrIhCKUkNILZ+
eWqRWCsCXbHVPfEXtJsbxBY4Srip/u+AbMozlxqiStSi5fyw9BfUEZym2jfieVQfRPH/zzUZmgWq
BSzgkzTZYj5jVCRx2BSAGIofSCaQ+lzzssQbRvUBgvlkbVIZI+kAUffnRPkic2dQNyKVDwDMFypn
y1LSHADo8LhgfcJB8KITeabJyNDLXjkaeF2cTyUqOVlCSeiB1rudgfVWNNU07sht/N0ItEP3KO54
z96tIduVgJ/KVVEV9qncAFJ5oKmEIUhLu0eW9wDWW/Cq9xVeVIbiXhd0w40Y4PJTdayV1KxPj221
DxuzLWfISY6q8KBEk73w5k23zlKHaCIiC8sw2CFzFF1UzMLJk6Nj/KWBv00zjhRb1WCI8Q7BRH3l
FC9EjwHR1GiVnED+3XwDub8n3WOFnPAU7cH5BG9Vn5uKA70RynxAZkLBtJHVAuukJgftE6ktFP2p
IaKtjWDiD+s/r3+s7YO0FMUCY7sOXrGPTkoOjcSIcwWcVXJkz/FTx80LbhkZuEb/h8DOdZSqiVUC
CxCGw+IbfhMIznxDKwxYrOFWHDdPvQ7jc3F072DM24MkYhblBcCmufWGyYvb3I4mbxkFWzcS5/rZ
sd9JQybJNBEro4VFVD6tJplKuZu1QS/dMgrEKLGF6VUqXSLwSOhZg2Jw2CccXlOTLJcain9Q9rZ9
kCTVrnlzyBxh2KaZaVxwX6UAyaUfWYZUMXxh45ZLylFuVuFYYRizyjPSSr0MnFq+LaybRLy//lF4
h8UYT4PJ8DS18PfF6lZTvxXdfkg4RfpNCEvCrUdDMaRbPtqMZoRTp2pK6SbNvVKAkES4aAK39Mva
zdtBrVCY26+HubZYewtKYCyAp7O4+q2GDaOURweL0jl2s/lVVmCMGzDKUcQ6DBUqJp5z5SZrOK+m
T2k9Rhp2yjOehDLHWpnSpW/BAu3YUeqhR8opPbJT9lit9gta8C6PzPiBJTPjUITRuJNcuE2tuqmk
7zXCm178FFWyYjHabEqhKFQVcOhgISVrHI/mo2rTtRfYg3fmZag+Bc8sHqPdakdUMZegesQpQDfk
S27jCIWNtR52fmkv9PlWOtwSKkc7ZPrvq0jWkiJpGimqGITfaNiSPOWvdCknncwBdcWNzOlfZSNZ
VkxqgSvAPEtTNNngWFttvJeIbldEdeMRxBxz9NoJqafOSGD9nsowrx8jtsopEamQgkeyxSbE73hB
M+8gWc8xye1opZDLigJZuQzdw3UZuGbGOI0ETLLxiMUK7mj9LGW6htdj+532xs/HY2LdvDNWVsZ4
DZKLmTUaMOoqfbAQoMtlEKo3dcmrStG/s77VGXVgQ4h+UDo1r4FjGLtFexVDRJTzPjY9ozyC4cRe
BJ3jPzgfip0TRXDb1thEiluqHJ1a7t1E47moT8E5KxXjO7JRbAuzhTKUFQp9im8cc9MO/+xtPHhs
8mjCOXJNmfPF2IaEJG+IjiIVlJwMtpL4Vms4amwT8em6Im7jIDBSJRX1FXbpIzHmxsjaEP43r2wD
TaLJ3NqGbmeCyjHbLSQsHsZoioTlkriSP7qKSJ/7eYkEeMTymNcHo04wEetCIzg4nzVCRTkC6Rfd
lDHrzJYQ5zhUW61oYVkGlkVJ404Y8v31Q9uwXoqBThEZISwo5hnvbipqUilDRy/Jfo/tjth4oTnp
F5q0EvazYVe/4Nk/IjKefSjGIk5GIM75/BqBztY2o1529FoX7dECvZxgKW4SJSO4teQ/FLE7ip0E
tiSi904Tk8dMigfeyPzmSVtYFopWAhUkr4zzF8XQkAerKt2u/pIlx473Pt24tCH0CoCq1Op2aQer
qMKlhtABtJMuJQ334+yaD0ZASxTZ6xxwPixPJMbvq2FV6qoBkeL9BLIrrLW+Nzy5dyZnxpAfwaJG
FNOuY/IgmZsgp8sU0wZCGhZYGDMsAFM6jr7SD/HRLdNzVFVN1zQTpRdGXfsxrnLByuBMQnILxT3P
Rh3kQ8Q5vW1JDJPy3KOKwDZ6SEZeZqpcIhgQs31a5v6QFZzD2pbkHYJxxUY2GyXdTegKYrubm/xG
6Z6KPuS4kH9QvHcY5sCqMSm7vshLFxcYVbvUTc5T6hggNFSc+UHY8xYEfHaOaCSTTE0EZb+G+T3m
go6XRlPL3ipcvUPnWwbe/iI9FsJrvNS76+pGNZjVhRUSOzejCqS2sgJI8vJNdpJ5BJnHYAuY0JUb
9zrUplB4emFvt0qJgRljSsZcWNRYK1wixZc4RjCooB+2L05C2j9eh/oceOD8VlCMEclRZWixpBZu
Kct22JV2KWh2OB+zJLeT4iyCLr2SOFfn5kmuMJlvhjXiYb2MEE8Vup1ad7Yl1E+YzizsIvrW6XPC
00px69O9A7JPs4FUWmvpAMxPaC1xsGnhuBziXRvw0pGbHw47K3FV41CRNPnod+u5Wkgj4EFWF/FO
mNpgzEBhGrd7M8l5IyRbFg3maPSbY/QJis8oidBpU4RMZOEmirKvF2xkU3qnAl3GdQXZhDEU1UTV
Sdc/dXVEOYlmLMIqXWX2y/wsavdxx8k2bMSJUMIVBqOERSXnmBABRnoavGRHE2iaV2KTHU3hCu7d
n9dF2vxKho4yk4XT+9RFgi3ropBlUelmmmjXqgFirsTOrVMpcK4PHhD999U1rCckF6QpRsap7upD
H+pTaGOeiZymjpinRJmimaPqWzcJMjaKhqwu6iTshTWVkSi2JU6yERfbMvNLmId3109vM4ZbY9Df
sJIqtcxOmAmkal1KXJt46ksUDC6tKRh7iVOx2xYIuWDD1GguivEViVAjazOYhTvUx44c85mXtqE3
0ie3bv4NwJaU1LaYUiOBW5du0EvkY6NNIF1y9OqhqdMtz7x4lCMP21CPMKVAoRNwk3zfiJeO20LH
k4e56GtwARZ5gwPTz4tP5Qld3c1Oo4c424tcXq/vpntYHR9z4WM0JYsFTN26RRQ9gV0PsxrITFrN
yCN53wRCdyO2Alvw1Swxhqa3CWZjDbg78zJ2Ll7HyRhwNHvz46wwWHttWyFNZ2Cg4LdXneqAxq9j
hPGk/DLv0UTvC/51xG2h6JJe9LOp6Nv8aEqVpkhVFcKHk36xtcFB4d8pJ07gsm2wb6uAf6IwBluF
sWyUoLp2Gy+7yN6y07zOJS4SW/+CenDbma/QqMwr97AsaIrpBcgUPpkB3b0aP4jEnmuMjBp0pGdv
Wm709ffOkflwRRFVS2IBUwV/H3qL3Vp3o+bhOshm2LISjLlwrUgpRpRZCndO99bY2VJ0TqbWBpMo
4TZ6bGviu2IwN6KY9SgCEWAlYBHtLiqvEWIjzfpmSn9rHuNXW20qa4ngxMxvlGdmPldOESyFvWDT
pT+7Pa2cpk+8rOeGWJKIDIMh0bU/Mku1AVKF0EoHiKUb7qRhDS8WTl3/SFvK/gGC8X/9kORq3gJC
s3MQu6vgP4686EzLcf3Z4FzwnwZ+NEn9gMYY8CDmCZkIQgnac6HtwgPNjydBckJ9zpNPPVrY03P4
/bqMVJuZK+sDKGPPklT0ePFARFIGefLS11+T4rFYXq+jbL3lPsAwhkzEREZNFbIhE/9F8TNwcGHD
yxdKfYRe7BveBgCeVIwNKyYSoH2KsAJt7I3blfpij1H9o2lztImFRcJz9tt4KnoqDVmS0Ib70U9F
ElLgM7WA0Qe/B9pGwefshh2W1+YYRy2x/tp6TF6Vx1861b9h2WdkGVXgzhxxP1Ne/NItAsXAXurF
Ce0chSKzs2tuGpYjKcvc06j5UJXDm6SosmEX9uSikHMYI1v4S7kTQWRFjguxsYXmuqwbtxsU6F1U
xhQXbciFJgcuyhum8MeQ+kXHKaPwIBj7ixBOaSYVLQxPkbTvl9zuRk4I+g+G8C4HY29zUZRSI+KT
UU4uDfX98E+6r4zuPMQT8sgdEKA/+rN9v+MxhidGkRomwpuKhAFdGZlMQeeLfo8RaS21jUeV15r7
D17zHZIxvjRODRGUlNRrUpKzDOVL010wH1b5+ZnHB8b7aMxFKlgC+vxoJqXSjyMZ3XY+mxKv2EXN
99ohMjdolDeIA0IcIpHmVyTXb2eSn+LiSZs6ULgZ8UtaZN+XbuLZN1Xqa7iMW6m62KxbAuFivGVp
UbvfhbufRe3/nwnp5/Xz92fTaeJjFWuNYtG0DeiL3T48j00gWjf9+AvR49qKPzUiKV1jCgVMTAx+
an+MiASkEfS9N+yWl+s+g9rSlePTGZ+BVmE5qyV8NmO+LMo5rf3rf/9TUzB7ZIzHMKVEaYiBGL/B
hYMNYpm0x8hnbUehjjegaFW2FPcX1QpTkKvkxU0lTjJHxn/4DWgeU3RLQ6mFMYAaBQZhVPDZOqxr
t1Gi0Nyi7zLbwoquQBfGlzHN05tcSBNXjMB7OShlxNHTbRt8/wmMecx9Ncx4beOJK+leO4V/5Jrp
tIvA0R4eDGsNE1nmkPrnND8N4Z+SctBSXpyybXF/i8Jm99JIyVsM0mCSNbeNmxajNMIlFN3x8HP9
S8VrXtt64cAi3gHZgpyoT9ao08+H91T6Qjf3CA66HL/Q5Xd0JRP2x3G0licjYxaqOYV9F0FGaoR0
ZmyJ/dbDMlWUzZTbyrA5eNtX0LuIjJW0vYpidITv1ndybzdh/JDNIFWKak/SCkck4EdtLfy3dOhy
cy8I7bc6KXdNO/Pm1zgKxDZmlCSMlqyE4Hl/IJWvW+dM56SAtsOjd1npT1g50SVWRrFraDhtukNT
2nGDLULYBG0kHGPY9m3vQMwlO4UkLUYdh6p392l6R2Tv+lfbPCtJQmlV18FdbDKChJo0RWHcI/1i
7A390C/7hldu4UEwIjR9lxr6OJSu2ehnLIMOsFk1mEeZ56WpCX26BlaiMB5S0Pou1EWI0jQoC0Qx
wfLA7Fk1G7dFu4KhzfeZIe8KC8+tiaZMRo7BUfd3DZ9xj4swFzlpgJ8oGpbZ4FYYjd7r42K2SVEd
ZktzE/L/t6jhMbkSmnGWRQ1CVmMA6FL4fQY2KC7t1KYGviOwfZYFZplyJQFCW98M0ok7wMtRD7bF
UgurZEpyqEeNRTJ1fme194S3u5AnA+MKmzQSm0gAhmXNdlskdjpy6hE8KRjnVwt5T0QqhSU8tuOX
Mt+pBe9RRhX4s4Jhxa2G6QI0YTMYZlOgBUwhqJenY3ERrVALlGY8VHId2uGIDQ5C1XMnJTc9nfQO
So925enmLmxNGXQ7yNz3ijOovnCzuJ2zYDnb8JL/yNM9JRWquXs8trJN0Ox3YMYzyRbGJfWF6sUz
CIBbFIYLrJgmpZMf3xIl9tj8h7TrWo5bV7ZfxCoSzK+MEyUrOrywbMlmzplffxfkczw0xD24R/t5
qrimgUaj0WG1lfm87orti1oycA1pkqZKbOVMXEuBtISoaKG1izRTUX22FHCdUdcV1AY7XjB8+6W4
AmR0E8NEWqmhZkM5zwf6div9Kbea3WALfubGDzy66G1NvQjIaJGsdaMeJRDQkA5SdyO195Px/JFL
5QLB6MwyLtM8I6fk5NIXQf6WjbcBHtnXMbjrxuhHX81x32YAoZxg0ilzIkd/Es6YDuXEXmaLnKgB
F4+5xhZd6/QmoXbQUQ4SjkCE8WjZsXXofMLkzNULuu/vTjuaiIy3bot3jdCVXleYGQr9rxurdSnn
bwIWw7BHkLCEhB+6SC5wrJnvFFElcgPx9OC2MG8i1eHs16YNXgEwHnDcBkvXgi4fQSztAGJZD/1t
eBE6s0cbRrqfgR38vA65qekrROZkYZZREsgSEPUQ5DXGvZohFhkEPE4/zkaxNXBKg7ZEYcTKjTbG
nYM4vCudYEcnygn7MfmgIq7EYk7XmDdiLNArH5nvX7SDrrQ7CyzeGkYL1+BG583X2n56opmDyLh4
UDfDOFZKNZZFtuDeaevsLPTaXZhoOzlJTjLKTESpeGwXfZfV/a6vRi7xy+b9Q2jPlCqjcpItjwgW
MemaCB0k1ck4KKglpxJHzguR3pIOBDQ6/Y8551mXbd25wDKnXUCnx2wMIko1XxSMRGwtTHd/yu3A
00AdbXV2DOJBXmbv7Q3/7si/9YarEtaZ1SRtwrhvOR3gQT5Xp9klbtTjnZjb1U576GNsb+bOPyi/
SON94KSsgBmVyrI2IQ2GQDpTnNiq+loEmZ9/6B2wAmEMdgz64qySAdI1qtVKqCdvZLttuNOWN8/j
CofZulIIu7Y2YTjnu8550xZvuaejljtb2H/orbkCY86GFJFEm0Ocja75YuinpXjNEk4seVMVVxDM
uwKc71UrTtQDI88qmkpNaTfrj/9OAZhnRFGMSpQp2JsR59qRm+YuVrPSa5J0dK8jbV4Df6RB6fDf
/mTXkUGVMHLGqYfmOCmVVYQ1B2J7wVRZlhSUC5ts9DHKDa0LIox014KbcjxE+U7hddRt20TUJP8X
g7lboj7oiGbMKFo8x/cqisOkO9NXdnwF23ZIV0iMvyYNlVyaAZCSfb1rZ0y20cH7ItwrrwZetciO
J+jz9K9v0uZTdoXJ2IMOrLE9mYApq+VoBb3qtYuQWIGi3MeB5mNsnDeH365jcpeUbuvqpRHNiWCK
FbatSZfqzgxbweri8GUWh2gf9ajw60UcAkPtEOgtysqS6p7bnb6tOmjf1t8uHLbxM67LLimo9w8G
6y+lRRM3go2xi196B71L1gzie97Re0cI8hZdRqHwfzDZPg6t7oipBrTw+jDC5te+DgZQ1FpQIveK
ax2pury/Yy5ojBumjxVS3XVNi64HcKfSDK2cWxVYLnJPcDD/y7m+rZv390o65qDkC5FnEgBP1ndt
klpS86PTjyil59zY23blIhdzTKo6aotMAc5AHM04awqHDpSjGTJzJAIyTxPSGtDO+m5Q/VLwioUT
VNx836+WijkAPRpajXoCRK6Qcy4rx1Ya7qO8uy1iZacIyr/cGeaeVMai7BUVcCJSGcLUOb2+S8NT
0/PGy3E1nLkk5yCOiGwAqczxkFGQncQLV5rcfC+hs2DgslpsewAXXWBuzCgNtbLG4GWnepnBk1XB
XoZP5MH0J7/yeQq+HahYbRtzdyrROMtZDLTaRTsP5UgfwJdmJb8o27141J3xgOeaff1YcdSd5ZVM
tEoSQG0BV7HLXeScnD4UOSEt+r+vWAq2w0AZKjVIBUAUp8CnpAwtZrOQXb+7Lsl2HvmyfiyHpIEe
a9VMKU5mKwc6K9hAu9foRTcY27bjXW3b5Tfg0RdlUOEgmcYoY4vGHmOq8CrsvGpPDrMb4VHR7bT9
chOY6Dho7NkKHS4B2OaGrWAZnSxp/3UBBghwmsVeQKadOZru9ZXcNLUrCEYRCQbsxTINu5TZLxLu
q/6p7J1+/Ig7+gdFZx04KSdBGBKsH9HQGUKSh1CMLV0wOfGWTXu7gmHuKTIjedR10ApN8mV1sYTK
G9Mv1xeMh8HcTYpYC7pGVcEU7qZXvXtuea7odtRoJQZzLbViFWFgDx7r853mL6f0kNsp4gSYzkaT
foEr8Ygpr+uZzjLLi8tgquBjRzixPc3FCUmH62t2XcneFcKTpYiH2MS+dOqLIdyb0aMsnkMMa7kO
wxODuZy6MQoCMYMYcXRu55uo54ixfSetNoYxA5XYDWpBD4tqDY7qRXZ4KBC0kd3Yiz7iOqAfTEaZ
sE7eMZfJ6TKJ6LKHa5J+G/qbtrgVxA9p8gWCWa6kJHUvRNgVELGds0HfDQRkSnrkXd+V7QNzgWEW
La5MSZ0adIRVrRDcw1VWJFco5/hLnDZ5yVGB7YthtW6MydTLcVZ6CeuWnH5XkYAj5dMbR4ojOLw5
J9t6fRGNMZ5ylc3NYAAM3WFW31qasG+72jICjuJxllBn3r/ZPGtg1cYSptmukHet+EnhFbhtn50/
orDkj5WpR0RsIUpbHI3pUAf+dS3gbYzO2M1iGGt1UAAgYlgifSMZzoQIi+SSXWCTf3d62PYUoU5m
ElV0Y4wnSXrKtXuV13PDFYiu6OrpOcdJaOQNMLJTfiOfaANEbCNNWD4iA4M5RZz1294gU0QKz5DQ
c8NcCobcV0u84LQ2b/wYmaeWeB6Br0I+0KGqJgLjiSW/XkelZ/OdO4fWwP+CMjIKmSzpkgYZ0WsJ
qq3INWSw+4qtozSRm5vyh0zFBY6eg9WShqqWCuYAGYXmLspTO0X0lluwx1tIxuxVkhianQmZTFR6
1N8CjROT2D6sFyEYexeNfTxIdKME0AFIJcZJJVaW/bi+MZsgKkHIl/LdGiyTtKJJbdJRF2FUZoeM
8i6sY7/pyv11mM21WsEwh1bqSdnMKY2gYOhtdc545BCb+rX6PqPUVVFKkRHh+6aZ3sbJUONdaRbH
tOhLe2iU0UqNlNcUz1s6Rqe1MBBFg1IDjJI/4qll2Ib+ET1eicXocdl3uYL9QfwiQb3SaI3z0ZQ/
4uui/e6tvwGHkLl7VDUUIymgCRapwMXzqi0TqB959Snbi/UHhb15hCbW6iWZ8DzAuGp5jK1FepTC
Xx/RsgsI47YPotaghRKiLJp5MAfkzI3xQ37BZbnY68cY8h4+CAShE8n6u8RL6WzlL4JPydBLzunc
9uBXaIxeY6I4Cc0GofH+QJv9wDDvSPc1KLcVj05w4DUvbh+jywIyKm3O49gNM+BieT7ohnZoVdPt
1fKxEqavel1MnNXkaQWj31E8JabQYMNScjeLmLco2GHHeTK+o6B9C3Gu1pCx0+bYVgsYD2nQ0UT/
e7NDxYqGLptuN90lmRU8xJ+i4xyhvez/w9S0bfkuS8pY8Tjoa3MZIGLSnGXjRi05JmI7RL8Sj3FU
u7rLmgqj1hyhsAavfqYdbPGd8dhn9vwiesRBkIv3zqNL9u46X2EyNsNYItz1VC2zxYB9lZ7Qx3tb
kOHcxsS/fqZ5R8BgfFZS1kgO1cBSzj0mOyJNiBZ8q3ZAzGPVt6FXclLqHJ1kW77A6VhXpoH1jPSX
uHoqyGPHHVa57fNdFtBg7kMdjFPq2EIoOilFsPAA/JbDjpT7eT/veBJxdstgjIjQovAs13A5zsln
KbsVe0CCumYKeDVivKVjzMdIRhSO1Fi6XKtAB3XMC2TYPtR2tVo6xmbk+dALJTXyGuK4ZQTPtXrM
yB7s3P/OOBmM3ZhksYsJTeVqxXBMw/mzFg+elOacwPv27oBcCDNeiKqyUygKDALWCY0Xp4JbZHfC
8pSFD5nCsYLbW3NBYaxEUnWx2WtAQWeZ/jqqRnvOx6qGY6RlKgdr2+RdsBjrkIVDjuGPcIx6AzHN
6K6dP3Yt/kF4F4DGjKFQp2VkhWkZPo3ajiM4W4Sn/3T1fyX3160QZ/nYcPSIIV5hQwNbavx9qQ5m
+lnjjXXn6AEbida1tB2rADJVkWEpqUPC1m4Et4s5u7N9x1/WjrEGiAXlIbBgTwewFII4V4u/JTMK
L5yMN2jyH+6mCxZjEIiQCnkoAov4ZWY1J2LLToukZpg4dCR1+DJ+ljkvjU3xMFgZfCY6gl4sVdUy
gmu2JDi1kdK5k3knjN8iRbHSAZlNzk2xHcZbYbEWItMbkZRwzwePMmhGXp24lav7Je7cnhf+2jxV
KzDGkcglY2gDgitjLm9C+Ziqz9dVnPd9xkIY8iy3SQth0vIoaY9tz9G77Yt8JQBjFiZhROkwreXu
VSt+jj5V3rTrcku3433+SMltuNkWeou+c1MuiG9J/1UYYIq0Tu41IHYO5fiSwN6m7emgTjqaiUf1
zpPvTVtWaFUcymYzQvPo1NPULZ8QAIssKCF6c8ed9CluOBcUZ8fenIwV4JTKZSsnAEzCzFkaHUMI
PlSbtVpBxlhEI1mWluZb8nhxDRLamtwdhzT1ruse59C+2ZGVJJlY5oZKVaMs/Ag1Jpmr5Xap+MvD
dZztdOlKHsZ5CBVBJ2aHJcu+YOKlf4un4i72W9nKT4ubYg5FZquv1zF5u8QYiU5IRFOtAbkI50x6
XJKPvN9XIjF2ocrJLIBUHqTE2hEkPYb6IvAMHf2L184RYxqEssnRtAYR1M5fYm8eHkoMwhv/x1kJ
b++0lSCMfagSmB8phIEbls7N84dMO4StZAkgMuV5xNvlPhcstgVviFB6EBSQaF5AhBDGPjFTp5pR
cj/LaP0mcMM0J4vMnaFwEtubnsQKmYlRYIr6gnnfQDbj0yCA2vuROw+Ho3GEmsXVaap11LmNtEa3
69XFqRI8X4Kw4bX4cc4sYUzD0A1SVVfYroiYN7NGXHi4g9Xr412ZV7ti0P/lbct21gVNlZGMPmO0
O0pdYewpLWtxk2BarMpxInibxJiJcmijIjNh9ir1RUxdIf9ZRLvrZoHnPBDGLiAVI6QdLRCfZ3s4
9f5wHFW791DQb2eTxSP+4BxhwlgJfcIECLPB4inTdym57eObVv0ZNpF9XSrewrGWojLrBu8mWk6R
2JqKKOx3Qbm7jkHtwN/WSJckHbWVoPoHZx1bET4ZoRQloizYUaRYSXYujBtz/jSmriSiaG6+M+LH
64Dv1+5vQEaopZcM0tQAFNVjOzhmRawWlANix7nPNzyIv4EYCzg0ArZIJQIG4iwmuo4w99bBXLjG
Mh4EH9UoZ27RNz2kV9aS7cdP45SYSQvR/pMMcoyvwWOHan4F1S/ZE3fgCg+PsX4mAWGvJANPeoCv
Up0wDsoxnCSx59ChwY/Y43UcbZyzvxaVbdBvU0ULUSQl2MmeTm2ddoHXn4glos6Gx5W24V78jcXY
xE4Qx1JXgJWBKmh4NJRDGtyk+mRlzWdd/YK+lqXH7Pbg1xS5bfZTU3Y9j898I7T093+gt8PK+vel
oLUa/Q/JSb/t9pnX7bJfvbO4YFPzeAUZXDTGUvY4F1KWvqFRWqbaV/aNOzq/Z4Py1pcetGvaypjM
LF56Y6QnPxuPcu7V+XFa7kP5oAw66PY4cRkeGGMx1agp5IAADCHNQX8uavgDjRupn0bUXFecXB/v
6GuMjRHILOdxAbTwWaNlg/Q1iaM/W+LLBCY8fuXge0v9t5owtqZJWyUcJQAq7b1eu5hmZ8X/e9PF
Xxhs0ifSJiFIBNizpfhqLqgS/J7x6LPe+zp/QzAGxWiUQQIrLegMMHXXzKgQnCuNZ0DYjM9SV5My
NVQRdCfwe8wMI68ZAia+5lV+wyuM5WkCW3Kg96GWI1sr2INX7Cn5nX4TeMYD+IhRrmq43CeReP1Q
6Yy9kPJZ6EDnjxW0MQl3J+M99JsrheeCcBeSsRXIyQuSQu9ROtur96kDR+dVqHbH5bXl2SWdMRVh
rJIetET0Kn2j93YGGHwf9QZediieyP2/8hB0xlZksbEk8LOxhst+XHxT+dYh7NSPznUYnrIzRoKM
YwAoLKBMXgPpc80b6sCxCTpjE/pOG+powPfrZS8RsKzcZ7xaMY4IbDYHbDYIPdJ9CapTlez75PH6
EvE2nk3faH06GKMJGQoM1x3QrjeDy/H2d1xYyy2Fs/OcW4JN5HRKNsaEbklTPZb1N/QZBOHDnIvo
HkEUjRdC460e4180SRzNrQo04ynpbfEgeYod2cGevMoB4kyqnXJbczd1wgBDtGpioiCGIPztThRo
gq9BTCzYRP6SqW43pdbYOpxN25QLvPWybuhofmE7X0Spl2fwpeNiP8U3HfxeCa+H1xgDikFK6OSF
JbzmnOckB5JtfJlNTS5mFZB1fysYdvuBzlzcTBeZ2HklkZEImaoBgKbuwx1o1+3QL090WJTg8Cry
t9V+hca8+ScJtYplh216G+yL0bFDALjljvZojRiMsePsGP3eO1dshceohdlpSr0QTbDLxtIOvT/t
VPQew54Lfu4lPVfAzTfYCo9u59qrXfAkzyWs5ly8CqmtG5UTt06nmxZHMPrHrwnGXFKTkiInMkGw
zvvdolTa+j0dlv1GIunwKjx4asjcU1Gq9MOcGtCNoMgXO09iXbKmOJ8+Yjpo3wGIJRTwUivMFYWD
F5VpEoXOs7lroY94W3rGybQbl+6YwOVZ3hJsjcfcVUuQ5jIZBKj/sh/Cr6PGqczc1Pg1AHNZGXWd
D0kNgHjG5IbeL32ohd1+oQwFkctttNmWR9ZNTLZUMW+GgStrlP3UOuA6T/Jkp0YbuPbae6Jz89DY
ma+/XtdDuh2sGhLyB45NXSiVoEhJhe2KKgkMUq1TZZ0jyIbdx6UnhKV/HY4j3ZvrtjpeQ9rHGDID
uFQ6T9XnMf56/ftbt8haHMY8BU2bx6aA74vlTd+V1tigXYlj0XlLxpikkPSob1SAQXJ/Co6d6S/j
i9Y4mBHAMxJb1m8tDl3O1XLlQUjMMgsRQZDt+hnTY0CLGniRgeuqs/8fysfDY4xSFi4lHlIQbUa5
CAgBbFQ1HhVETLRd4fMyqJsvEPDXE1lWDTCXs25gacxmEci4S1o38IcHVFjvlcfhQLtQU08Eg5t3
XTm2N+4PHusTamPU6L0JvL4+NvVDpXwJWteUPy8tr6qfHtL3p+qCxLwWlwljsfIMhzgxv6fxoQhH
S51OmnFQ88gyRWIV/+sUchV1zWsvgMq+0pR+1ppGT3Fvqc1oxUtol/nj9dXbOrprBMbQTksyN+VA
b37x3Il3qbK//v2to7v+PmP4utBss6HB98v5VkPFvVBbbcfJYW3KAKJ8DCYzoXJsTbpAurhtCuh3
XX/Khud24jF5bAqxAmAObNioIXoGABDKj3P5VKovOkr/ri/UpouywmAOadL0UWdEwFDM0O4WDJxM
bhPpMPPauraUGGWsfxaLcRnUHrVIWUtxMJJMwnO9c6MdnwOLtyeM5mYhibuuA4yBWjEdRIrlFHFC
bNuWBtSUqHoiGGzC1j71nZx0glqE6Hg3/AWxynTc63Ydo7RPRj8HehGM2bm+S1tiIWvwB5I5LmVW
RgsYXUKQ+Hok/tTqHJm2dodIGD9janjPID3x94FP2lYRyiWFSNUNqb/1zT4KiF3rfiygzq/doXXp
IwJdABl1wJCvREdbfegs43FM/aLmeI5bR2ctEKMH3TQHeHRCIMO4iYZfcXhsiw+YmDUEsydThaLt
qAGEIP3M5KeAvCY8muPtbb+sEmPFMiJ2NYg5Q7CC3artDWV0uL4Nm9GtlRCsx4YWtCpVdSAod+VN
BNLy9EynzraP/4824q1HyhqLucdqJR31BHO1nWwf7qIOYElro+17hD+aezEli2u5FKvbS6hh5hvY
OsGNx/hXwSjXcdfm8OH8uEZ4hcZCswDTTCdbss1fwx2/gocHSX9f3Z4ZKWJJrwEZCjdRd5+rPmfT
thfyIhNzWuc5rmMjBYD8QGnEW9yglhFDotGhhPoYwN51znVMel7e+SBos/jvMjLnVa27WVMKQBqN
1/dnKcJQ728k98SJN1tp+4m0gmKOrtCIEcYFAYp2luUIJYMN90ADrhXmqHwkeEhWYMwhTqWpUUKJ
yrXsA33aNfVpMbnsCrwNY85xaJRykIXUfDuDszioGLLjnwMKAYin7QSn/Hx9s7aN35/NYl1TjD/U
ZxC/h4453TQtime/hwbnIcvRBzZgOcqqYCglIEDzbWE+ANwHzD4qPZQD5+HX6+LwNIINV44Yj4FC
aYAJO+UQgTY/PKCK4lDuCa2i+NDNcVk8xmC0wTzrkULBjO+kd1oDPRaoNL0uEm+HGBMhZk2CtAJA
guhcBvdJ5Qcq50rnQTBGQjZ6OZxFQOSDozW3Su1qMkcJqNq+Mwqr6Axj0KvSHJS8D2j4joZmMNLL
pxl/bgpmy0ddB03oQ3NlUJcmMoyWwJk3zqOro3kWgdastbMfytsAscTFrAENU225PQgb9HK6tEZm
lCHL2zo2CZ5e5G4BIUnnUDkncAfaemsFO3qAO7/4GdUWL2u8UYX8NzSjIvOgwUlSITRGvWb2EFsw
9PawG0KrF7zZk12aXe24nWKbpmq1p4zalLrcCdFII0bO6FLOSfCQf6XrTNlcE59L5UTFuKZDzMVC
ypA0GUFQglLPdXt5VypW/NTspoNhhYibWv1nkeN7bp6MS6SANSdRFJsTBveiMsa40YhfwekYS87p
27ZZKxBGc4pCVYtFeTsbs4vWtANCfnb2TIMRgctLWW8v4iVCwOhKkCiprg4Aq8gno3skIJP/gL1a
ScNohSp0ujSGFMD4LrZWmPdWyduW7SWTRQ3TGjSMaWNnz42ROiUYL0ZrQPq3Y97sem/8z3RK7vna
VPQVGqN4iVZgZrUIRa8xU0py8Irzi6Nu05ybuBMeefR3m7ZyBcd4NVU/hUsHo4/8F02rdDvKysD3
PbcfpyscxqEZF6U1hxk40b7ZL3vKhdm+0LlHlIAz44bdNjVvBcd4NlNS9XImA26ZP0nZmaSc8lrO
99k5TtGYkbSToRPFXN+IBiZFZvruum5v0BvB0l5kYAc3DfGU9nUDGbLelj7RDIpggaDlkHzuveaX
djJ92t/GC1huWqEVKnOpjYIqxMNCFULcZ+l5RnTedDiScXScpT835UkJZxr+L93qpdrLTukrX1un
9fI9NUS81gWeSIwZUuO4GDDJGyFYbT4kmWrpjXaehP+9//bv/WKNUZWadUpzKIZ4rosnkdhhwdMJ
uvrvriUZgwJobxsoKxnzLc5xrsdyQj32wNe+0+l22r7/QjywWyBjw9mo7YW7oDELV8xymso1XsZJ
+k0Md+bwlPHIqjeKx+mqXTCYVQukAE99KQ7RDPakjY9ZfV6SO3WxFzBF5d2XBaUmGq+sb9voXTAZ
GztMUicrJeQivuxV4EOTMOsKLDt7jp5TR/PabjHGNcyDBCNFIJviaweK03u901jEqmwuFk8zGAMb
mn1NxASa0bpvDpJj3mMS4du90fgqL2lDd/6aZIx9JWlRLU2OFZQnb2jcfn7gLB1HHLanoDXmKME4
VioO7QZLvOzzgjHD1L1U7nmjAjjSsJMCkrhMIkTNQ6eodnp6kHktH//gQvxROLaJYIwiXagnAAze
6NJ8p9mgQZkSg0aH6PwBVpq/zhTbTdCGehS1dPFUYpsPdAxmeZCPkUf2Q+Mt7uQXZ56p2I7YXc4x
21BATC0Yht8bJnkagmiYXBWeEBbGRImA1y7BMUwslXjcmIkSIMvqNCB2InjyiJo1ZnfXdXDzebeS
iLESc1+Bgg0MlI4kI6tlgv7mJi9rW+la6zoQT/0YM9FmhTFrVDti/aiUjx2vc5S3WoxpUIdxAe8J
BFGN23S6q4ybjBcR5kEw9gBF6CBIQtOeky63hfytQimExnG5OBBsjRGGqet9UUEKIRlOS7k40ly6
tdJxXkicu4GtNDKjPsUQG0hCE0J0fh/oK3cil7ySs+cytX+r2EHTZxiMVuCIZr0vJ3dmyVmt7Xf6
RXvZLKAe94GuEcgxeTMezIlnfDUKuzrOngRiTPEHCWxeWQxvh6jMK5mKJtSyvgWklr+K8lHpUWvx
8/pR4UHQ31cQXVNopvl2cxfgZQXzjSE/K+q36yD/8Fj5Y65l5uSPRBhTfBx+zwkDa2gZr2CbGNF9
Xt6oYtSRH1bZdokvkIwNKI0xVQcCfWgyG0VLZmYvGNNa+qadzLfiW1iF53rxVJAxC0VlTm2jUE2X
PWk+hwjhXF/HbQBdVTCCB0wIbDCW1GKnKgQndu5Sa1jO5cjJdG9b6AsAc4iEIiemTAGC+JzG+zp9
mYAUppwuw3+42y44jNc9KEnYhuqbMxL4ox9jErJ0I5zpi3z4WKRLvoAxp2gIBj2PY6Qg6VBpBNd8
ZFFoTN6wRAeMFo789fou8RaROVIhwiv9QtNfc94eY01wZeFGmdITiWZOCPsfXrQX0ZhzpYBXDFYP
UCmc4EO6awo0kQ+WYhXf9fsJBaqSm93BwD9el/Af3K8LLnu4ZrWoxgD7N9/9DgmT0Z5Cq3VoWLiW
bN4oiX8wIBdA5mjVREFdVoo9BBEyfd+GbvwTLbBWS0d/dD4/X8Q7asz922sYEhpRDZWU50nxpphz
K/KWkB0qNIJvri7etOSQfIpsaQfiILTjC/5yFritX9tW/s/ysYPkuqBLA0mg53r4IYdf9faHHhOb
oxR0098/YS4gjPHotbhOcwMg9MGE4KHe26qHuHJp5/ZyM79ItuyCRThSLVQYuxxw+vFr4IxFkWpd
Q64UCpLsSyQTp91L69T7EDczfzU5umEyBqWvgrqMqZUkYVJaaUDuMjXz/6VAjBWRE02amxYCZScR
7w3hB2ixbeo6hS8xt36Zd75MxpAMaTQrgQZ1T/bxjo7Twhih8hTtcq+gyViOqtDTem2zGPPRG42h
znSzDPI4Gx5p7nP5qIeShdIXq64fri8lT/kZ29Eslblo1HYQod2lpLIGVbenJHeuw/C0grEYkTh0
Hcq2UCU2Ztao/1ANngd6Xcff0Yu3pl7IOuqrqEsT3tM0UbCfP4GLlQ4LENF9dV2gbcf9v+dZZ8k3
hxLNNkEBuN+VXKbbub9zQ9dhrm+PLjJmo+2CJjPeVK9KPvVR+VmKG2euJs72cAyuLjIWog3LZZyo
Q0g7yZpHaYccG25KyW4/VfwOL/Gqir/jGo/reghD+tYd8WyvBdNSmsZCkZmrRe2nJvqihCCEGjtr
bpfdv1tPxnBkc4IiBHqxTNIpbOx2OFa8aMFmJzHKv//jiOoiYy7kQMlQ/goM9QF1DgMY4mI3GC2o
yEGzuufAyty8cnhh5394gl1gGbsRa1FpyNST087FHu/VR72zhh/6jWJNzVtrhzJ4wuv15eSYRl1k
zIfUpmI0UEOsI0fZWAWGdNCucI3Y+pm+I0CKzrP922HOi5yMKVFFqdF1CapKCdjT3e+cIu2ViVwe
ATvHFdffFYaBS0LJM4g3IB8S5hbc48+0w5JEFn9eHuesv/2Z1WvTUMSmNOjN2Qi3U3sUq9uB906/
boYRtsPBXEHMfTnmIFXG3SKdjfGY8Sbe877PmBHTmKtSGPB9AYult5+S+StH4XgI9PeVBEbczIWA
+n0E0xcvxzTZt4mymrNUNrXAuReElpRY11F5O8NYDTNqw0HUAdpLZ1WF52bYBddF5IEwZkNvpzIW
TaxdK+0y4+s8H8vh9bocPNP0VumxWj3wAyd1ThM6rTu7yhOqSOwANBWSr/siiBUiF6vHjdVybuY3
ktcVaNEIkqpT11cE+Qt9YgZfU5uyvqN7j+vM8yySxJiHzNClWDHpXh2EBxobXnaokungBhAMCLNC
j5tD56gkmzyI9SwXYvoaEv3eFVHmAG60H+G5dZJ7ykuLzlUuBxI9R//sI+psCmEAE3wn0upAOosm
d9M7lNKdtQfKqINeaS/mVT5Q3buGx9gNUtWSOUrYQjI+BdqnsMU0kvQ0YBYjR0F5gjEGRBBGcdLp
7o0HoXaobPQ6CbxqxGAzOqA34CFu+iKKiP5YDP1DbTn9faWdshb3KYatwCNoa0dQv5mGrQenpXk0
82ODsN8ABvL4x3UxN5dzhcmUjMnDNLckpm0AdWMH0kOUeBEYUcG/dB1n06SscJhtC7KhRvU+cPJk
14nOUNw0xLsOQb2Kd5qxgmA2bFIxu96gvYnK8N0wf47BodX8RN9xgXiyMIa/Vs04nWYAkeK5Gfx6
GS2Rl4PZPMkrYeh/WOlCGKaJjkwg+GzyQxjdZ7zrlycDY+JjEP4JOc3QCsVtOx2I4fe8smgeBOMF
jm0gp7OEZdLjJ2H+IZPHQHy6vuXbSfTVMrFOn1kFbU8D1noU2FIr2oSgFC9rXUUZT3rbfx/MHGyD
hZ/rXO9v00CssBnzjgR+G6CzhXpkBhzrHZ2zqLqjJx+IZ3iRy3OrOSrBsixhaJWuy7R9b6yQMSsz
P6rVe8560mN45Qyxc0f7RYqnCJQXkEn24mMC2h/zO57JSNh+NJt5WUGWVGkO81xLa6Blpt/I+6xw
c5nzyuIYBY0xCnKddJUsQkHEYLBl/dyovTUVr2lwN8WcoPz2y3UlDmMXSlmopEGEOB1motA5z4WE
2753wEp6Np30QzfhCo4xEWZRzRWJIRqZv6nBZOvLk5y6UTs6HKXYfOasgBhbMSqY7SA3kCvaB36+
K/0ksFvKfwqC2vxjIeQVGmM2JLPMg16Dmv/O35V+8SM4ZUf6rCp8uBPxZ454nHPMkia1xdRpaLij
gHRIYHlO/dCn481ER9zVP3hlldQsXDtijNkwRmOYFQPyYSa4q0lo2Whjt1rQbSz3qPhR/apbzosa
PP87MVkapTbXImKUUBfQj6P1vPQlzFqHKxPauZOd9cfwX64rO8MprHSpzxSsK22yCH7JcEaXGw2m
+o1MIuws3pgl3m2gM04G7gI8XAR62A+BT8uOamdwA0vhV8Bz7CTbxSQswdS2NTZRu6MUxOW5OoL+
lXKW0UkJpeRyNo+Hx5gWI0bRJWKWvyMNynOB4tgBaSNMl3TIjhdr4FzcOmNYSlPuupFWpomj25Hb
KbR73sXNuctYYiW0uYWEqFi/InxZmvgoaAMv58Y51iybklYqklCHb8EZchj2klXbkROc6HiE2otv
eYu2/aC92C2dcUXGalGrgtZS0Qet7CTeVDpLbtFtohM5oxRsnOZjy8s18zaLMSdjOZC+6+lKzjdG
6QXxSfzf570hPHORjG1fUkIlNUpqkfsstIpyP0zfJi4FIGe72Jw54qzqFNG+Z9EPnylpZeg2O+lm
AhmCAYY0njO1HU9TFAVNtqphKGz8QcVIciSjgJegLnv0gz3K0rx63+CZzFONbR/kAsVoRiqkZRxM
gBoLtxmfNfEoZqe2vYkEjrOznWdeCcUog5oPRqxRGz8e6EADlExrhwhZdHtwKe+bcmPcjD/qzxOv
KpJ6AO/vtD8SsnGHYiox/nsAbjUedXJfLl/6WUJikdPftB1YvsjHBhvyRjONhOYgmpe3HgEnuk1r
S3O6X4FFwNdSPPHmKWwHcVaQzJ0ShGWAOSGA1M6aT2cnobuqRwp4ckM7ddrPI7dIfNvWXxbz/0i7
rh25jSX6RQSYwyvD5NVoV5usF0KWLeac+fX39OraQ7UolrEC9CBggSlWd/Xp6gqnOJc1jsNcmxhw
gW++sI1ddLKc8ZQ9akARZIYd4mqh9o67WtIxSEu5h7jKM2w2Slh5CVFR/aGJkXUxbdYUoYJttPdI
tqn1I39TlLtnhnrOZ3QDs+u6PyqtHV8lwxa+oFALWTIrdxrRlv7Y1pZSlv198awWDNRDCKxSa5RG
W4hKRIYNe9Y/6POf24J+8Ri4Kce5sVbU6VowYVnFe3OfHIL7sjhFaAiGU2kHISbJ7X5TIIcywyD0
lVZAYDBkF6M0PpumbnemdhRyze2F9Fx33T6pxL2WJY/IPu2GbiDwZ/1Wv+nMwU9iGZMhsU9ofBOM
oKIdB9ZxW01CBF8MCdLmZFB1bKA27gxrF6jvSt7ezjtfBjk3jeWn7MEYfOld2ZMOGAx6Uk7sChfI
w7d+ef+7YHwxZKFXoJFgrAjBoLpG03tpH3jKQMaFiZPG10QWUi4ZIyshRV3fZfJY3YUwY/qVsE+9
6ZzekQIJDFM4UOnaMTJbVoQZHtl41XRnZPbbRcQKCcXzbHjbZvF2XW/cQAqHJW3vK3HC4mUsayw7
qPt0+5fhLr4me/1ifoIPxjLvge1TA1UoR4KvmdRkU1ctBikNQk2R4d+BOvlQytp+ltU7oW/dbPyi
NHnuWEXudKlC8FVRB4LDGanX665h4lP/i2W+5BS7CvX7HKyUcVTFPXNrS+s4y1/qmMpoUQI40BBB
PPK9RWCa95J28t9XjXk70fyYp1TX+yRn10zaxW4cNbuyiwjUWNfBMNEkqci6YXLWJ2nhVA6RiLZk
QXicVfF+CioC39edyJsI7uYSmzkITQUiSt23o+gQIRSiS89pea5TioOIUoezqUKQZxSUSCCiFQ9T
dYzfd0/cdOFtajLbcBigS117ZnPtRopGhS3Gz2hwE8DZVChGIN1mAkINz39gq6jvijq+E6kKWWKl
+OpAIVZGXS0gqJEeh+Q5ib9s49r6BfGvInxBIOibhj4RZ5TdSpdYR3g0soWeuLV/4archHAurjwh
fScW2G797vuQ8voQHAfXtxnHKHU1UBpx3q1fiBVm1UFYUCgXS31Sq9Sb29rdXrdfoPJNJ7ZxC0dP
lvx5QAsdG0kwoaIcufmDj6YcdguQiQDiaFrc6e/zIe0EHbJYaQaajrz0YuKpIKEQkA1Gs8FEVXys
0e1gUxPfqcXkQUGY8kydsZjZ+ISnniL9YSFtvr2UlAwODPLRnJSegcFY3tfJfVTdk5OBSAvkAGHS
cD9aCVawO7EhWyx6Ejz5O2Nf7cITNZaFAAeLAwe45WGV+cw0EKFRk2etHS7BV18LvO2FI7QyRS6f
O4y5XOoMssP6oLzOFwy5ARu/at1VxxRTFChjIOVxudyiG9t2liBPaB0W/wSbbmM3r7rNxqL5zkxE
2LbN3uQLAochNw29gWFMEgbCdHdWc9T90VO1h26mch3bOGvyRYFaXhSTMEE1tXswgwchoMq8t60c
DJ8/4kVcCy2GAUKAjjroVk3sslAORqvZSgCHtVDAUJzZ2pBdR7k7SInyR6Omdtqou37OD1MaEJhM
fQ77+wK+hi5UqrrC2rb51cI49eY1pET8IpjyD0SafHGgCSqVqdRwtzS13X2TCowzTlFPjAwLKuee
QXHvRVfq/U3aKIcmgj8IU8ngnzFMsyyE5aXn7wTT+b6mRslSZsPhSprNUiFkkFZou158EhOiqoH6
fQ5KYk3MlDaE1ZTWNZadznrahhDCDPiiPzHuhVBmZq8JnzG2ym6MA8a6bsv4RYTrXzt4u0oXtqYl
qaFaMoRktT3uVPRrB17wFCHmFD0yIjiqY3sbf803E1nIm/JKN9IU8kIZgxvE2s5C0ZOqZzkmdoda
Pc7VEMx6tgwG9FN7SaNd4t/5I+H4Exj4dsYWutSDniZxCxFVJNupcdeCJVhT/5jmPxOBCH6+BVF/
7dSabwmIhSwdL9x+6GDMJkpodlHmNuAMRloD09zlj/O9VToW7suixkzr/9ZPsX54NUk2NVXUNbDc
/ohKmSCn0aTjCzSEQ2En2Z3lNV+VffjAsl7UKMzVtV1I4yBZG3Fw9RjS5tJ06iGwzQoJ0+RaWS+g
mCAOwWrAYiGMA9xUMjO1FLCRKsK8LOaqHvsTSwFj3pFLJTsYLPy0kwthnNumiEVRy2j0gcPIMh39
QQFP13/gnlk9AAs5HNgOsmRkiQk5beBKV/P+rR8WBDQC48rSv48wTe8of5iSyoFuUM5DPMnMSvwT
HMZs/jA3VGMitV0c8M5qHlRGgBEWrPIa6GHHLoaBHMRdscv3FLP0KmDdlpEvvDEgbNIyCIsMuz3L
Qmbno42x3oSjTR0vvvgmlubGmlHJ6MzoG0HvbYbZC9J9682gA58O7yuGXajF1niJJ3M7pD47zROG
L+yjQ7M33eFjgqFmAH3LlYnyGMIs+EqcgnndQ4UxTkn2raxf9P6lmr8Sp5h51BsHS+cgI8x9Pa0V
ZnowC8RITj6Y2WSUcejetiRKGfb3xdqJiPfEM3NjpPgpMi5DftXf14y92B8OJeJQ1Nuux4LFR3VC
HmiGQag22oisPRuMJhypRqJ1j3AhkcOL0lfVPC4gsVac3o1Lm50ry4sw1huZoOaoXuo9JZTAQr76
Bv4gqk+Z0ecX8FCf2zPj4UpPlNOxnp5f6MYhRiDFlR+pAHj9CbRSXWrPbgNygNBt/ig9AUnfB1bu
Q6aZCUP5qeqmN/pCbaFe+qrZPnKyISPZzf9UXevOumNDnYWjIO62rZNYU77yphmiyMzfXg/tvkq8
ePwUg36//9IrX1oDtP9z724LXPWDb4vLF95YaJiyGglamu1laE7p8HvHjS+3yepIzXT2Oov0cxWf
Q/E4VfttFSj05SeY+X49aDODwxG1FGhdjnd4NsQ2ax5iE5FIy2DO0gZW8VU2CHgIoRrgsOl3rFO6
+xsclg7o5Dt3usQnA3PuiPuFMkUOT2qjLUaDeR2BNO0tS9mZWnLE1CnC+MiF5FBE7lHzNc5QTLmy
YY7SIXFUN/zw3zJopDTO2zAkAW04OUNJBN2MXbH3L8ER1LdO7Pneb8I+P9OibuV8DtkSyvMhLw7G
dDUiIp9D7BJfbFO0qI0a2VHSqqNm3pfzQZ+IR8v6i+92XPlaG7MeQnBX4jhZ/k7fsy2K/q7PXYdg
UXHEpKc/KV+DbfmGrfMMn1mVD2o6YZPk+BioppMpF6G9AyFdHT3/3jE2uTeKkpno12O3ZudMTvaA
R8qeTXjOHv8T+RhxiE3O4SitbECKHbs1nYoPgFl0iKS2cAd6Bbt9yh0qeL5e4bjYOWY9S79Dkv8f
Pe/RbcMqHJudBVnvpVVbSOLQIpvVrA0VrOOE+XCMdzb907gbMLylBC288ri9a5TRc5DhF+DQSliM
uRIu04z01ofa8rZFkEbPAYU2m5bgs7MbH7MvzJtKHJS/gs9U38looXxfdctiATmHo9cjsWlMHDLp
WqXg0sl3vovmwNTtUEwPZrqPFJkbpSGfjJqFfKpHFpCV92zLivvQ/T50TNg3VzCf/bW9osSm8bmp
DnxRWsuQqtJLW4s1u5jxTikkZ1sMhfAW905hk1kx/RWW2O4KEw8jVvza7HKU2oK60HKpjjbCeeJH
FZrG1PW5CHHxUdlhoPrb4/w/TF9gn72BiTw7hTb0adigRhX2IXyqQbQsePO+/sYee4JLATC1V+zv
C9wwR2ueRQHC6uCzNn+OVTTIHLf3ifABeWoKQS/EppOwboH5isoue4iIRz8lgAOJSv7HQbOsvT++
RsN7xvvImooeRgUZBo2vLsRou6i0WDS3yL5BhoXKrZoISa7rcBPB2bIvoi5sHCfc7hjaPbw0w9ft
TfjFEw7BQUNB179p8qgzCLM8itDBf5qcBBNEWNVzbzdfR2dyC3QtUpb1C9T5VyKPOpYUplrI0ghg
7yovb/Es0DYLyds1qGKaAolz6yfnJpHLc+WNOHeKDInihDxXhxl6plseGld+nTHuh3LU17fsJo3b
sgyJXWlgUWR9uubRTjIIh49dpD/jwO33OYdFG6s6FFmKXzUxHyJHdHefD6WbFg/bprEOATc5TM8F
BEhB0gYYaYQwf3nWu2OeHPyecL4oVTiU6RWtHAYWFbH686S5efZXnXtR9LitCCWF/X2hyBgZU+Pn
kIKkSFFe0vSbLriifNiW8otr57ZeHNz0TVlpPgvtGxjqwrL5plu9ThiNE3uWS+VuKSPjnJNeEtNB
YDmYVHGn4RxRbXCkNhwu1F0RYDI8rOxt0iq6nJwMdwEcYwwkdfM9FQPe1sfiU9+jVgemxQpwuvRb
krqySU2loQRwGKD1iSDFI/TJQFQoql9HqkZp+7hgat+PVibnkjxHA6xsVELbVF+Q+7XHgTBlAjwt
Pq8tx6ORCDrUMKPjd740+DaxXX6bvymOfkDLhf1bZo3IzI96BWqVlH2FnWlfe8x3SE7RPv7WItGR
7dA5/a6Y7z9nyOLHmI1FLEVhiEUUgztTv0jJIaOmfm2jgcVnscVRL9OCnRwr0f6IGvSLdLrbz9N1
yi1q7dZfezd1OEgo9cRoYwu7lSqoMlWd7DSe/Ut/yp9Hj2XLqauHOLUWz2lTp6Fk1AEEYsgTuopy
NzhJDy0CwHikn6kzu2rxGEtrKYqMag6N0042xFYoUwxVF7Wdpu7RSF1Qm7Vu7wsZHM6lIWhZuhAy
hEN+FGwFYx4ED5wKcHvlQ+pkL4S1r+6YromgwxQlU+f5kg0YB0a2aahkHJ+EZi8OT4Z+CoprWI12
YR2FIrdRM2+n6J5t92r3nqt9IZ27qUK8IqJIxxToVEDv1N8CSBB9DD4dqbDA+s6Zqq7JhgYeWM6F
wMxLI/VZFEI3PtRGDFbo2S10okRmFXH1mxAOOIpm7vpZRhZMUQI7MP7UG2d7sygBnPdgDK2ZWA0e
ELX896h8jqkIALVK3G7o6KsN1JQ97JLC9jO3kGV7yN+FEYtl4k5RJcjqPIEW+v8WDkYUT/BQIvT1
jRGItHBKKe5A5VmURHUMpZry69w7su5p1fP2vqyKMFD8hCZAS8Po7x9vjFII5y4A84BTqn+FYuEU
Kgan18S6rQsxwWAgWZjiaXHLNuTqaAo6exjFnzGKsM4ju+l324qsow9mlP8jhFus1vBTAblppCBr
W8mvjCIsOKXnoj7EpiMiUZjsqPTWOoQvZHKOV6aZmQCSc5zNxB40Wz1ZOxYlzOODheaLaFcRmLO9
kBhR+uNuoUaiqlX2wgyjp0hESdJdqf/eOko84+CQmn7UTpDRGm9eS+xGd+ajldjqtbqUD3TJJrFz
Eu+NGVFhFaOGVYy+xSAhKLGGCN99NZBBS0ELQO4as+mfHmX/7prE+2VJXxpTNUGeuGdu2XjIz9+n
2/2HmK5MyOKA1eyGFgWGWE1xnz0HSMNnTm/3NQhzMzciI0GrKLvQjNnP4vWkl00h5+ygzcWjiH5U
hZqOTVi8xHtkaiN3lSlg7frKrdlIXt2p9robTB++D0WgIhCURhx0zLpljHUNjQozdVM9dQcqtEWq
xAGH30R6mrcQYTEmKBZxSBztc/o8IKRCD2qnjjAHGV1SxSizYgolL/n0pzVehZx8B6x6Rjc74EsL
Q/BbpYqPXTJCu3VFUACzlmsY3vT/JyGVO2PX68aR4ssMdaTflTGHVkgQItBxrowv1Vy4ybv8FBND
Ai0MTRfhE/1o4HIl1Kne9gB5WbqGwwwT17zti2TV4hYimKqLMxRGYlv6fgcLly+Z9UAOS1+Hu4UA
zqSzWkxKVW+ZExE9M4PrD/pj6SVHa9/uMZ+UuDOYQf20NQtxnHmPdQSnMsOSqW9lQNF+2OmYLkg9
MNZrMBZyOMOWAkXJ8gZyrNzG8F82eDUCQT76jDO4Yq+zw+pa6BZn9vkb6vE1GGMQhUM4YDX9FrG1
7uMwtyC4BoXSNUe3RKLuf8s6+OoLq68HXzAhLp53qnBfUEXH62h0W0a+2kLB7d6bTICJMnUYB4vl
CM+1N3oslEPehatIsRDHvS50ZRprZcKuhZfgQ/2IodSoElfdOcR2xShfofB8Ff4W8rj7UK9qZRgs
nK4oNU+D9kciiY+jTj3mKSkcTGSmFhaaASlTYyfRByNysoHIs1MiOJiYQ2uKlYQhUf5RRFeL8irW
hK1RSMGznPhiGHUpQzuF3UzMU0lf9NDWP/WgIBUPzYGadfKG0z+fJk1XNSTeTJPvJY7mJh+0GhfH
qHrfeToiR/I9NontP/S0rN4a5k0aZwx5oCRWqA8skIhEQnzJj7JX7WWQSx4xZMnCaHTFkUFUT9Ii
rFs9Qi6Y4GHiRcK9enTNkquiQVypgMGHmMWF4ItnOb3h5N+qY/dJPFPRnvVb5SaR+YmLW6ULpCBV
WF18PIRuGb100ZdtYFq3x5sA7iAPqYbOzp6F/swnXziImEsuUgXx6/t1k8HtV5SKeIzWkCGFpj0q
nmo9NI2G/33a1uUXIHgTxJ1fOS2MLmUlYflFwpy08TDeY4wGbCFCHLPebUujtGJ/X2yNXvRlnrH6
BF/az9NDZ37xwaoylMQj+Ben+aYUd++PZWakMlu9qkYjBuqa3crJ9vlByvasMCffUwFaSjHu5pfH
oE4q1r9qzB+i5iHormYSO0NK9C5QYriL32qN1GpYXa4cH2TpPKGEGgsYdO8roTb/XUDeqy3BaRlL
rMoTlK0MnJijbj21nn8FTJCpQbYdP0PhTRqHEa2sCnk9Qq0o2HXDpQoPsYInt+rkjUmYBnF2347D
wgIzNUdd2Ftet1Q8wUCo1AiuiRa524ZOieEgIi6mMG1Zz0UT3onV4AqYQhkqRFZg3R+7LRuHEbGl
p+PcMaPrJFsLnovkDJIdRy/vBOUUJn9uq7Tq3FoaIleYZKxYCmd78oiUuN/ivgo7ywbRvhV+bHsn
iJ6FdrbzIHSshnoCr5r7TSTPOKCZeoRjhKeOOF5F42OpIgEvumN32NZsdbMWYjjz8xH8U3QDmiXJ
SS92tXRSqarY1TtpIYK7k0pTx6s3gyZmm9oyus9r3dlW4o1z+6dDtBDBmRzKo43Z6iBivgYp/FnV
Y/6s8ZS62T5FM+JlxLDkwMkTO73T/toWTqnHWWI5g0NTYFnRcv4ohn+X0ev276+XYyyU426pVgzj
OuuYgNfpm+rIT9HJ+KBL9oSa4vRknnNyADQpkrurIllIcymDyOGk3keH5FSDRgkR+wuYaXE9Ym5k
6kgUARgplbu5GhkD8IIKUq2Dcn0ryvikPBiFN4LyiNW46w8F5aJR5s/dXRFGDqsJ2zzD2mfDYzWd
VWokzfqFvNg/DjySMjabrIJxDuqrDwp1ULdlbodWBRzpSB5sv2jtUnXm6tMgz65qUNR71AfwnOBt
EQiZxsK5tau8yt78NguluEgOYx+j08PEgeBHb3dZNdd6gTU19U8TCGWUF+JAMMDYOO0aByhmGHaa
iTHbaH0LH9lA2Li1zYt0b7yxycaquy1v9aq57R/fsRhbZjBYEiCyTnpbDK915uR9aGuVAdf3U6dS
AxQZ5G6pxwHKoEySFLO4ceOBSxY9BGppl16HGtPpUAv2tnLrPvBCOw5dZilsS2GAcbRu8kFFlNV3
x4dhx6b/YIziH9vS1kxDEWVTxlgTtH/yPRhz0WMmU2gBp5uXyjhEPdWfQAng1i6R0ipsMB2deVNB
cy1VwvbWbuWlAtxqxWkcGkNh4uHq1y/1bIJ4N7mTguFz07QkHrJbizeEpTAehfNa7GeEwWEI7OkY
72QQQDVgYhwwyhktPxeh87b3ZxWClyI5CLZkjDtLNayfAAO/sto/yfaP5XmQXEYBkeBdRAUD1iB4
KZKD4G6yxjYSoWUhHgL5bPawdit0txVj3721lBwGy5kaol0cevnNQ495zr7XyDutOCcU2hPa8K0X
NTj3VZ0ZYD49y+AnzjDWJVQIbQgr53svlEAcqmGAEEUs79TkS5RSg6XWJeiyLlqmgQIfzi0Uar0z
5tHHI7L/MnXHoT1s7wf1+xyE5xIq9ZsOQCBNeJJaCDEZMmXLK8fHkBHAlw0VA1QRgYFNLJ474yTF
/mDWJch0hauyYzHH6A6zYU4FQo45Pbdy5Vr6QR5nY1IeWiYonUvQx/WuAb66/s9gP732iKiW+5wE
7pUlXIrj+VL1MsJwwgbiGOV44hX7abATiAbZbW3XznA2wUM7UNcFsah8ffPgq6MsVZA6nTANDJxI
0iHbl170iByJE5HFXyvn9gclOTsppr7K4gTi9LHewTMKMK/cSnx78O22eNq2yTU/6Qdh3CsiUMtS
mBUYTO3OO8Fmwbr2oLJmHGTZBVK3Faj4QRzb4IV9dqlQqFkMcaJwaZRPGGDVS0RSZi3Q+oMM9g0L
GZOgKr7fvtmkiFwJmyLIKJEY6z7V4b7mSfwgi7uuZvgtYY+SV7DcqqfgnJyQXQcB6673mOcytu72
dlH2z11VCpj4fEuCOAkNaP5dRNaZsfPK3Rk/6MPhR1iHTeeLFTvPo9s8dH/XV+lcOPU5f8FMSac6
yrZs2vF97lR/zmQYj0ATmUOTNu3ntmTHu/H0ExtBrv9VuRNyasnOd6gJPsRa8oyoQ1TkvizDFMPp
nAm7ydpt79WK27RcSp4QtTSzYQ4YFKOONxDsKXQt4UjYOnGceB5UwagRz5WxXbqiYrjoQ5z6thVR
TJPUieJTFxiUJrddClXYhGnMc9q9eWRooAPIq/Nvwi3PgTqrcuxr7Ey1X8171kqU3CUOcjPtN+ag
G0fx4T0bpUm6ooCg5afE91SHvZz7TeEOAS4Rbdg14kd/uqTviUXCIm6COLBQrcEvhh6CfFV0WgxU
kf2TGBFm9wtIuknhMELqrNjMJ0iZ7lvEcjGrDU0e6hVjpJ2Inpy2fjfepHGAMZd62ptvi3c/7kC+
cRa8LPakPZscmd81B/I2Xr8dbwI5jNCkotNEtojNnLvieFR0AXnIp0764CtE9J1aSj4BLraNOrdZ
W4DiewIeoh4HTUHSB+PN8Cl6vXU8MjWUoSJH9lN+MEhTHR7owKj1DpL1MaLqO9YX7vb7TP7iWqzT
WA+NEb8fG8e4vA8722zvqsBVkuP2eVoHpZsg7v7tDL/MwDZdYPrxKek9uX6Np9dtEWvYqohoOZMQ
nLZQuvujLrPRhYgkMRtPZ8dPDqX4JFgvjU9osrYlClrCDEuWUcDLP919Re6iSu4hxnAzFfFoIqC/
amBLAdyeZHKdaFIMAa3ra/b3ZpnMAtJJTo65Aynpyq7EWQxFlkFCJRk6whHcwlm+NaH2p8DepN4b
X5Nnur2OO1byaKqGNUNYCOOTSmPZmY04ljiqSWMX6DXLMeNQPWybwuoeAVVlRZIVU1I5a8vQFdj5
SQ6zlpOLpQjPGOlEQOrayVEWIjjcxrgaY9BSiJjEyU3mq9VPdoPoQFyC2ehxW53Vu3YpjINv0CPq
qhBDmCA7OVrVx0PpO9pd/IWR+/vUZUutHgffpVVLmhrDHgb51JlXieTIXbsfFBwddBJY+MczPJtT
DKokvS5c5dPksMvcd8Gi9XXaoV93H98p7zmxC3HcVqmx0hdtBGAo0kPR7sOQsLY1vnR0iIrodLV0
3VT4wGidhZqsjSIO0F3yJX0s2K2AaW/nxMku4RfFmT9Xlwl0P1TOih1M3jGHNA2UgiyIyL9B6zHr
mkKXMRon7FwlOMfytxLde8M+G8+WXNip8I7mCGh6k8g9Q4VWyJWyhMQs+VRaO9P4Epn328bOrGtL
Ke7xaWilZUWZhFiBsOvRf6GXF3RkuELmogm6oS7AtUDfDxpxaNtHkVilBjQav6qnzCtzO/ASp2F4
y5It06FCcSXlza4i7mIZOXwa/MQvJl2BjqnzfbaMAjfdxr0I55kqAVtFqoUwzvwjoTTlUcCCxqXi
mOmHCh0bceKNaCuvY4LGdhXdF7I4oAr7/P8WGYqjHSXnvsawcvkdD5ylEXL4NAqx2Y7M7CO/OEpJ
5Sa9cc2yitilVRjUDFFC8auqiXz3d56KklH6qKr1k2M+HyZqpOf6vvz7+3yvdzOg6L9s8PsIpruK
Gtm69XdWT05efZ2kp+1Dtb4vN1lcGNMQ/bT1xalwZUE6oR0/VUU7slLiTiRW7CdyCc3XOlGDFLX8
q/Q/BrW3rQWz1J+h4aYFBw3p3Khia2DFQhXRL/UQTJLTVackIXx8Sg8OE+KgDotSgB7ZdBV1xxw/
betB7Qb7+8LrFmI5Go0BerQ9Jsdkw1721Us8kTBD6cGdfCOqjGHS2XpJbhc63307ZFHy3Qx2Wg/k
hCj2I4vh18HttkscBojaaARiittQk+y3sqFdeSi/jaDiKPckMQy7cLZMgsOCNk0BAhpbyh0joqn2
vd3adWp/J8iirr/VBdVFxANMFGuqfFdnqc6GIPZQLQFpaoZGMSMP3G3boERwCvmtIFetBREiiMWC
KNqJY000H7752D8t2kINzuFXs3zCmgFAK7EL7cEUDr5cHpM28UytcsM23OWWucvhXLuCRPVxEgry
BKANKCBiK4DwdvrQV59yijJtFVZ1xTQxK0aWkGH98XC1ORIgnaAWbtAajt8ZIHn8u1Zzt1SuXZQR
d8TqSV4I406Y2Ehpn0kQZtTjqYhRotHGx3YonW2joMRwR0pQg0ycMGTPbSSQz8qKHQSa0zT6b2rD
2Z4mDpqsxjrsIm9dxVTdNsB00zzdb2uzbgG3HeLMrylb3LgVFq3K1cOoj1fToMYFEAvGx3GreDKN
ZtCwYHqJQhNXD9CbbBJ+yNqEQEO57T4fze38PO1Qvw18vWBSUb63bFDEYBQauLAQgXhNzCN7QVuu
SIQIiAXkI7yaaCDor0DuqPxVlLuyoMh7KAHcRTtMqG02RuxQJup3YqTtY5EyaUoE+/viDjQqLfNT
EyLGUbqMvbDLrP5p284IJODHWIlZrQlpgmVqoyd9OOTix8Y6BXhS5B3BprTqmCwMgYOBrpO6vkpx
cBQxPhTVsKvL2m0l/agLv4cECocEiq8MxVBg2aTyXrQ803ga4t32sq2m/5ZmzcHAEJhmirZrHJ7a
Fk/xX40deZmDno4aLGEabnHqhcJ+8Of76F9A4KtKJQ0T26QaG1X4H4LiVOjnAO3Xqf5a6PdzSkQD
1oMpt83iC0rLXPG7kl0QWVn+PeSZO82CPau1W07VubGCU9APfyHkf278YLKnIH/eXl/C8vmSgkT3
gyDBdEFX0ULbys5hRsDDegRxoSFzmhZna56Gca5CSAgvBtjQWItlb49oHPCy/9BhSYrj0GLM5DHJ
SogbHHCUYlycdNCPwy48qGcU9REHgDjUKocbVWOplcCgSR0+9zVaLMdnWdU9tdlXVAkLtVHsklks
Y5VmTT9UOAdZgx5z8PxaZGKGEsEBR2mqISZ7Q5vOSA5zKXht57/+nrlxiGHlU5kbKRMxzQkmDsd/
RBl1gNlnbhxglUOMUY2MNDcgYyzHfZnmdieMHyrVsSLKtJktbUnifIdeiuS4nRhUeK0bg9QdLd6W
5x+k2o4+amB2p/osCdX4mtHCtIpQwFgyt2bzf6bHTs1co9jXVkA4X4Qp8NWi6TS3YZdDs0R5zJJd
R5a0sVO/sXR8taih9VGDLgtcHZ861NGxqKu/k6/yDp3xZA6QOKZ8SHSqyjZv2d0bTdMuMEY77Q3X
mNR9PReeHr0rGn9DPI1DhboS465QcFSD5GXuX0rjmkoihkjuzYJ4PFH2wIGC3GJWQppgFbXyOrVf
rAlXBGJdtU+ReFCwqnHYMA5B0BsRg9UMvYHKAa+yc+3134yThqSt723DBHXr82/bSKozP2HXoryP
vrTHat++RHvt8/AKblBUybQaAeTEpa9xmNFIetgECuSZhio7od/ZSVocwzRyMKfvIxpnjmIr/+YZ
49CjYQ/rXMaSquXHbP6YyjtiEYkz9tPjFvMxI5EFdhkLACszKhzGRMo4poIdlddYP2PgX0EsQhcl
nqkotOp4HDV4ndrwIgofdWE/fxhkzJymeozWoekmiDtdsqy1cmoy9xbTLTrxHAbvifkjlfqPJtyh
ikQQuyCTgRehfKpxfIW7BOHwHLxj5R8FtWzrJ/gmjDtXYZVPvcWcdaGR7AZjBZsPHbo3yTFo7KN/
xtubHO7iDWcrk5LIQPxYyRyrPI3CYGeNu21x1NZwpwjTYeYERaroVa/ue/Oljak37mo0b7E13JEp
lD4elJ6tloie6OQcePpRAyncf0pV/AKE/lkzmSfcCZAczuQZ0sAXXNjoXtq3h94xr4wbJL6PyAGa
7Ot/vUc/NSaLs1HVZvcmrz/Oh/qg7RWvJMkatk1B5hl3chRcB0EIMRn0QgK3fbC647Yh/OK6uC0d
54XrXTnN/QgZ+t1b0c3B/Es8Vqi6ld0QoSkCvdfoJxD7uInjMKFRqkQOREBp4w1orUU5WwXqidH5
wmqKEtelox6khhxKoEFDaya2WawNAE0TnuWJn1qPEYBLoHkkTtY2TMg8844Q5m2ldji+wpQ4fniQ
J8mVVccfH7Y3jrINHia0HClIEVr1aO22ytYWJg9+0raQbZiQee7DuOsyOQsgJGyPanUMWgImKCU4
lGgKULUlBqwhmQ/q4AXzR4OcKrl93YFdF2d58RwbS2XMSrZQfmInz/POCFF1HXnJ3g/BXCC6wIj0
bT6R6TWE00eZ3ltMYSFbRGs36FYgO5dclrAt9tFeuQtT29iztAb1niK26+1zFuJGq0vS0sdyKkn9
rFv+MWxn4gBTIji4GONUzocEGtVybZeoxUkrKhNEGMVb6n2hRV+GcMt1iJhMd+oOkeoo1HuQOKRv
KLUQkQRComXMcQimHLWumDATv2a4zA1jItaLupregsELUf2gBnXUY09Mw1Hv00dGJ8BILIz4gFQa
4ioUV8y6g/wvwr5VnSwEWlWeonIFANQr/qdQUJ+qVr3TjOhTBj3DvnIMPAy2YWK9GuKG6nyryNS1
QqAZWE8QWUXP/uAyZPePrR30thm4k5ui9YmydlIqhx5WXcWK0ECqUB3NNz46E5EEzOfqChC3oVPU
eVdz5vL++qlrRDJAgqdAZlaHDyCoewkiqrCOME6+PMdUAz9K2Iu+GJQXOVHdMmufNB3Nyv1EbBxx
1GT2LlnYSq5FdRtX0EYZzkr8WKLWtiNKO34RN/3XHmUOMQZjNiyTeYI6o1fWDvEucnz9wJ6HtPET
8CSzvy8UquNEjTOBXShW4ww+2EgE4t6lMJ1PFJYCEmgyw/Th1F4YpM8PI6Z+Yj4VeoGLw/bJWt0g
Q8S4HBOdZBrP+ylGM2p+ejwM57EMMNU035mt9TTn70p8LeRwhjBUZaP1JuR0FrIDDSZH5P7eigwC
DSl1OFuYuqJOlRKP9yZp78VUeikKhHqbbvd7q8ZZQTEVQ52ELFFdKRcttlyMTH0eA93dFrNqbItF
Y9oujE1NU0E2e1RI/Y+061qO21iiX4Qq5PCKtIFcZomUXlCKyDnj6+8Z2dZCQ3j7miyX/cIyenum
p6enwznSrLjj1DqDHhIiNh8aKxHMV6xE5NGcDUOGfZF3YObbd3hoMEgp6s7YdDkrMVwwqdZypDQq
M7NisOupQnr882BdR/mbCt8rQfy708iWKKmxM3IjHI1ydlDC+dmG1LgqZWfczYCnbS4hS4QUR3wd
oRk5eQ6r951Mvp8/WUo5kxRo0qeWo+PEJL3hpAa1YNuX3HnFeCQ7sFuJScw8wOCDntlRvdgL3Gav
2jOAQOzUna8oYyDMmoe2G7qmUwsNEhUwBsz5JzBDv+vc8K3w9VwMwtxg6aIiOwJJzzfKr5clEMeG
5xHMl2S0ygQq1MkxigKnNXNnEb8lUuHWFUqE05dBo+45wuZ4LsGpC7JUbiETLVOz0x1yj014YPT7
zvo8o6o1fLDc5fEteqrAhTaQy0NT9J/uIariaGg0+FO10D9rSvMhLOuTGXxBwmzfVN2HHFFmEg5E
n9v2Ix5TwX+L5dskkGKuSqWHqvHP3muBl6uCtb7bCz+0k3m7AA14fKYmWrZX9yyS60SsrLEOOpb2
7afa00rLDszJG4WeuKC2bf8shrsHc0FM0riAGMWwjoEObu8+I0Rs2+ZZBHcHimMMfhZWZZ1DGTgw
c2sDQ3VvVbdtr+CR8Lnq2xt1VAmp1PoxxVcXia4Mk5ix5hlTfTHiL4HR2WVIIG9s3yJnzdhvWMkw
5G7RJ2YWUiLaU3bdz50ziLfhG/DtDGVlftylOKl9q8wyO2lSe1yq2g569WQlk12o1PONUom7GAO9
D4OUxUWLnn2d9MUxjKC1O0DW6+roXz7M1BZxd2Mk5VJoSZCll7E9xZ/iEqisZOM6s+BXqcvV4nEu
IwkxFiuwnjBGz7y44K53WEGPzdi9caZ5tVV800Q3iNOI2SvWZxl8ZrRx5mG+HTGwgQidpvsjVpBv
kZikKp0n5iSm2+ZF+pbGaCpAVHalebVbmI4y24Gtkgh0bF8urKjK+YwBlK6Tuvx6r9We0Hqqcjek
T+JwVQ0f8pGqZBP7p3LuI1O7RrJY14R2m90xzEWA64Eet3OS4/+Bi86+dkk3zm0EQSD2KCPBbehI
41fA8sudKHHal7/QTIKbnMgIEg6YH8FS9DmVQSSCLWzFq0LuD0tHVbSJM61y7mMMlDYAvA4ecI32
0uXN3dzqGNZN1f0ga/blM739WjwfN5VzIElm1ZrKMqjmqfdYo3Gz746MXjv1QeF5eKc0zoUsGsYa
LAnG0bh/EYaC7hKYY2zW+f9IrFN7xbmSMlatyOqwkI3fgbnlaOBtD3TWo7KzJk/0GVYmCZJAyOT7
KpS0SKWKOZRBsuUd6ooMQyOBWzHBY/MleQD2qEuFdoTB8C0Wk/CPy5zCB+BnKLFkG+nBpJjbKNU4
P6Ik4qwaLTavA7mL8LHsXgjroPTgXIfZmGosWli7eQfWvrGx9WN5DD109mfwIctsM0Sz/ydp9i+P
mN+RAd9noenVlAUsrBqPsuGKnrJHDeYWzz5QXrlsluCNufDzwdO4YESMkdIoZ4g0wYw6Ytu0wbu8
ntu3jQGQH0MzNJmnS4nTKjbHGuMeZTDalnBs58nuMqKEsG0UZyHciQZT5RzJwoCMifzUmTfjGzBN
EUudv8+dYSWS8QiTJ4Ty4+doQAbjqaSQ+i+vk8IXZ4c6ThNFg4jKDG/jzvKQgL42OqozmBLDvRBK
SQAroQoxKaDK0XQ1S7JdVMT1SwnhzqhuhJpmhZhH12rNrip7yRNbyPaXDevynis88UkJh1N0JvZc
tx6F5hrzIpe/v6mEqaqAphI1WeQhOHpJD/JCxPcjlDwWbae3tS11RG8zJYQpuXoMaMYkYfwAQhY8
BgbZ6+XvQe5fVmT7dl1pwn7ESgi42bR4yrAdwYfgF7xHt68wouSoAEIXXKqnb9uNrcRxkYOldEsd
SNCJsar4cKAzStjJrf7U+gZopY/snqUQyal15AIIXZQLzMUzY1hOafFQt15iEhj57BOvgjzAlLHZ
amCV8TDrVZ5JVjDi5AyMMku71bNPodQB7fVKiz5e3rFN016J4s5PkA6d2goQNabPU/F9JDk2N/tO
VgK4O26uutpsdKZLGV13RuFXTedHRv6hxsCnJHSPYlzsYnH+PM/glOxDwb2s4OZ24ZVmiCCCMw0e
TcKwurntdcxhVZn2JBjyMR7MH1LWvCnSO8vh04+KMgnaZGKATd4FO8Utd2Lntq76wkaP59CeH96l
Fp+FzDCooA0SxGmT+nOwkLwXosMktYQlEqvHpx7FukY3SgcxVZDZi5LZuvHVUB/fpwtnIqVaDKbE
JsmkpgKAbGQLhWcVhCabhr7aH879SUanVTqbOZ2C27zbBbV3WYntstpKAFvKlesTigBjwDMMTd0F
RwxafEhHW0cEp3jjPqe651mU8cpDrIRxjm9OIjUo2UyzPEqAzuyMel8XmubJtak5Vq72dt0FvaMI
PcXlR1kE5/7MATd6UTDJRX5IU2GXLvWpCBJiOant4sIsVaqXvmDoATowQYO0PGKM+32eweAiLbBz
W8nC5lvreF9MD221NzLilBJa8OCZhZJJnYlOabftv0jqlZETKrBtvmAGPG5mqdWj0A04OXoc7Vqg
HxvRQZVdCQUjwrrZPXBJEvv7yrr1rilHgAlinHVXyb/AbNJdDThBQOFVeMp2VM2dMDOT8wl1nERx
ydx2216H4XNWtHZApS0pGWz3VjqZgaEmdQQbW3oBoP4/51z0iuQbsXLsl15aOfYrVlJ6JZrB8gBN
tMfBrW8AL+kUV7qd3bDR5pjMuVFKcZ4hDudJhSLYKEt0TOulyxbUj58JpbaloAaus9cWbldOqUCX
U5FBN/RHk6FnYS59F/mqG5nOfMta+cS99Z0iS6OEcj5h6stW0gQInXSwNOuKbWj9IW+p5vLN6Ms6
68b5hQQ8PuBMgFm0wbMqjnahebp+EJZjnL5cXsZt9/BbEp+MxSNYrtIACjXxtSofizfRDhrKWRc+
ARssdR6YrO4aHdBQzvK9CMg1e/StIyDbn6lrabsQtZLHuQkhi8HUYkKjwQ8f9Mxu0VplAiTR0R9F
QD3O++VOUGyqiZVaR85ZxFXYK02AHUNu7xNwfa61hcJM337ZrDTjnAVYaMy6ZENkTYk8PUPzEpzw
kAEVqHFopiXC1Pmsa1FJeZ2kWMeySOzUchuACs4x8SL8l5DlbH+cr5C7cgkkdopnEDiBYyJxAxeg
cYz0lW5poFTiXIaetsIsT9ikIL+qUDeXIrvt3pINWG0S5yGKpAfv7wSFjPh6aHeK9lJT5GKUGpx3
CA2UuiRWyZ6iB0E7lvJ1Q5VzCRF8SrUGGaAq9FipcjkZglvnn3SByOpT5synUHulkgLLgAzptvfi
vbRXD9IO4FOw5mpHnU/KLfAja8B7wSQyG6dRDWc+ssbbQ+mYrvioP6bXk/f/zCJvh0a/bZsfXCvS
9m8vXmN8u5urnV4/zJLwCPhg/7IXJ+4LPpcK8K4is2IoZ7HEipKAt/E4DIG/pMeJckOUabC/r4KJ
VF6CePnVfpTtO2RWuvA+ySjcuO0W2fMx4ifW4iAUxCWHRp0fo5mg8IGIbdjdkVE2VLv2mcJBIK2R
8w1x2USFUODcTsg8o1FjAM68o0wgSpEcdJMe5tm9vGekipynSFsrETRWGhezvxvBlRtkQFVcU6zu
Ot5bxPuTshLOb4yVXMgJq6NpVZ3dlIklPc2Snqe2JM8flkUVb620kokGAMJcdK7VPlxG9KNEENpW
P+qmthXl3mwpkIlt2DzLlFWg64uaJnJGGYStILUW8u7ZdXwzg9u4wdAcG+jVP1kOGDh/miW4ipIj
xeq9fcTPcrnrC3B9RlM2SC1VDUKaRLfN/GtpCX5s7Ahr2X79nCVx9pmgGc9KFQaIpbvRHbso0dj8
oHyObkR3ABDuZXGUXpxtmn0+FiaDrQqz0M7Fo4yIzeqv5Za4Lf/l/j+rxdnktGRBIzE0sRHodb+m
HE/LTXvN6oQS0Y21HaL9FsUPfaSiKcZqifdjDcDB6aGkpny2Lf38fa7YgEu/ELqO7VANSvnMq8rS
CfOXyxtDKcFFt7IUCZo6Q4gFwEbHyACzi7wV1eLyL97wrAsXzo6xFAJKDmsVjY9J7QYCuk+MU6Oe
mhTV1PZB7g4xmMc65akani5rSC0jW4HV/dLpTT/LJV6PQy09ZzO4AnXrVI7W28KPs4qcy7DCyUhU
BSqqO4yAXcXHwB0/Kbtor3+1ANVtX9aKOFD8yIfVm30BLDO8VofcHtQMsAaHWujsQDUISeTecZ6i
qPvOHJlircdexbE37Is9q3/kwA+i7pTt+sfZ8/JjHn0S60abQloR2+nihK2tY5LKdJebLLPhEFXf
fI7JOQ/KSDi3UZR9UFsM9q4urtTh0BsHYyKqrIQIfqpjqQZh1CqIQLu9myaxr1qDWyZUlvFfwoDf
dsiPdiQT0GCjAXLQIwpuKgQ6uuIKP4D6ZONVtK8A7f9w2RYpzTgfUuRRDj4i+JC5vFONxtZQL0ju
3yeDdyBWok5IoCK4SSxnxrFSc0cTqNuDbfPrxNZ57ThfEaUCkCgZSmSP9trZA6qGU2tuVO61U+fN
6CPoTG85RR5okO9Lj4LXptaR/X3lqYKpSsIsweWfNSeh/yhJu1j+8r5l5OOLGG+kcMIyppZ0lenZ
89hNGFLMiauR8hky5zNkwQhSg6XUk+twcRhEBGsA7NG45oNKnCS2J+Vx8UWqGKlsBNg48/PoqU7q
oV2i22e25JixnRzVd1o85y7qUpDEirVl1Iju5yC2+3bfGd679orvgC6MLh3UCkJCq7sN0sqtLPW+
DN/rMHiouCg1ZMXIIGf6tvjJpxYd5WjX8bvZzg8yWihFct5gO3/8+5jxIHFK3U1zzQqLQmEP/j89
f/KTfCv6CH3fNrN6vlNeNSPkyizKDM4W2FMgaR8cvXQv7xVxHfMcIG3SZFXC4hvdvNHC605QbRDP
22gwJG5jwkfwwHF9IlRTxRpd5mXeyVl7D4qOW+ltY0erFeP8RBZEhdYBa89tNdEWldZuQufyijFX
yrtatAHohgmMcMXkBzT0qqiHpka2Js7q214d7VZfiGTg1lqtRXDeHI/v2exLiACH8mchWnzADF1l
A8UCvBmyrOVwflsY28UIWOIJneK+9dKCxCx3OntC46CzeAngVco3uIa1RG57hCLJtI6VEpvxqoz3
83xXpu9cPM6D9yAjXUxWJgd8vCObhSeNoRdL1eGyGWwdnLUmnOOODEHvGxZcal19SGLNH+sfSwLI
RUUiLndKEuezu76uQKOMNQNyEUJLucDcUXJCKeG2Nah0E2F5fJF0xDMjizIkf7RMPqRqbddy66dv
YkNYLR5fKxX7IYzA4o2AYUFc3haYIJj9y/tDacLFdqFcmaAyZKs2PKKZRTVP+fA+T8DXRUEpbJi9
jKeMBTZQbWwPZk+1SFNacJ5AkrFMBqummBYmOaqb2lSdISVcM+HReOoIqcukyGD13bDOHDx4MTKy
e99mcMdegcEuEkOUHsx9NBV2+hK0Py+L2IykVBF8KyrmgWWZL68BZBdtFnkOpxk55UcBsLEsM9SH
v2B1kiPVerZ9Ks/iOPsSWiEvlRLiMO/iNJjdQLJ5SQD/HRH+jBLEPSAAkaFVnZKhjjKCAQOVw6LU
d/Jyl1NU6puCZAwQqKpkqCJ/KNVKDESzqKFRebuM37XkuQjRVULNx21a20oMt3BmJUZZOEBM/HN2
jG8RhlDyXZMD6Ca6mTyEVnckFgJz+a+u7JVIbgnrwKz0pYHI4PPsmMfl0MAEU1fwDCc/1H6RYfRF
tkGEZuY2NbOx+axVQRWKOrUOxgMecqKTS5DHqxWWVfD1e5axZF3lQ2ijPt99bA9gZ3nLaVtJ5K4m
sUM/UlWDa0bOf5ijp3UfZgpwfNNWFOSYZXC5WRLvMoCvI4HdVSjcZsm/9E3jzDqi7VqfXLHo3uJm
V7LYb1m9LscuaKyayZoi7Ro9cJ/BTrsnnMdWZyQQ6NHkKStInfNAfZ2lSFIn4pDJuwrYrsHhW+9a
u25HY2RsevSVJG5zpsrIGoEdZ2u+01NPMB+LiVgwSgQXMCS5pKDXACIG7WueHY0+QTbeJ1Zs0wLO
evDljCaX/xYyV07/U/Qyd9pPDwUgQx3jNPzqOunt6dNHQuym91AtAx4eZ0nkASbMWCjztmEUUbvo
Gpm2CqXyaW9e64/STnpzjzHawX9L5MwvnVKrDhasJvpiBRC0F1eW8nhZq+21PIvgQla10tFf1+Iu
iauPSuxaZQMw+q+NSSzetl2cxXCmp0xliAIXxJjZldDeDMO10T9d1mSzjLFeLc72pL6Q5JHtz+gw
sEYc2r14+GvcqSYOLWEKfJohr1HFmBWog+Zvqd4JIhHhb0cU553n8wtzhuVSVOw8GxhTQJGefO19
1OUBZme4I5EnZIv/6o5aCeOuxa6sAZemYuGCCXUsq3FCPQdl+eQUo+TXS+RjSoiILAh74LMLyOu2
w9RgAVlD8RQXjjo4kvVAWAT74ZcUY9u4ct9BlKSmJENK7Q3gWUBmMnGL5/ig+ukLnQ/fvm5X68iU
Xonr50RVMxOblpR2jYt91++Gq8BvX/CqFXY5OOapctq2SE0BMQb+sRQeMxSchrOV6inO1eRlGEtG
RBPdjp8KzIw1tnEEsJSnE2/C7af7Sia3qmmFsLCcIBOEMPPRskGd4h0CV/7ezLbsl77gvml+Ul2J
5FZ2XlCP0tIE4/+hO87wvJU/XM2Vnc8+W1jBtQhnsukWVwJ5zxu2hpUwgRVGGUX9Loyva/2b2RE5
X+aSXhmopuuaKmmgoORhhBYjTIvRwFJOov61qYOryGpPnSbdpoAg6OR7tQPSMnFFb6t2lsmddrzp
ShOLibVUvnfyB2kUIAlvCKLnYDPwXamm/HkYpBBhVd/h7Kll7MbTKZEM21QTDOR5YBWziZPOvnZp
ITmbBFEoAKrBkwwKwgFzjIWbuOEP6zNqYay71qVwTNjnLonj7LFTq640mLg820tIlVMc3dT3OfOL
Gt0Q6gTfj8v2FCv5vUVOQFMiuIu/HNWoDNkNk6cdCKXGnSlS2BaUpXGXfiGC+8gaIGJMHuv+QR8A
vAmXqBKHaPMuWVkad+/PRqTihQUxenmTqzfR+CEmWySJ1eLHenJMzeUic+1W4Jv3jBiGwf1ohYu0
2OC9nZ1KPevFz/YYSzrWoO6Ab59vle6updKI20HGSgDnCYxeDaxWhwABxBWPaNR1JHvAAIkTyriv
mp1IlsWJY8onsK1aSnuJPQ/kU3KwXtgqmq76ZNyXh8KLfaoziNo19vfVhZypZlsqC1xdNcVfxirT
nUDNM8L3bApBx5MlSrKl498/hVRGUQ3d3GEV42gPEO9DYViEiE1fehbBh5tlItTlbEGE3AIr0tCi
W7DL3WdZetSk5Usi6ESihFCJjz4zdDFqhdag4lndqMrDJBDh8+aJXenDGd4yg1pL7qFPxghBo0MR
LZ40UO2mlBbcDaQNlt51FrSwxsdcfhz1HXHpsJ/56hZYqcGZV6qjKKcnLXZ+/0/zbOMx6FrWCk5p
Q60Zd+UUXZzkbYs1GyfzUTNlu2lEAOVKVGb5dXgnq8An1i0dJLSWpfJ4WUI214qqhKbTfEsOTK/6
PgGIlBi6wkn3i8+o4xPm9jqK5URy112pBUai1xC53OonFtzh5fbdLIDGq3jRsbcDoqJPCuQuP7UT
i2GaIFC4kr6xOJ0x6lgfpiPLAr6hlsrpx12E0pSpiSRDnNp2dqp/FSr/v5oiJ4FzQmKuj6JYIK3X
OxOmLMB8y7BssWfIJKGTm3r/vjLGP8XxtRpTkAqrNQUD0D3qaVGXo9BGd3o9uYRar44wJ4flzlYO
XMSMoZ5EWDjzlGQOci4zC+38wU41R49sEZTm3Qcqh0kJ5bxTMHVAr20hVO7LHeqwaOamesUpA+Tr
N3OUqQG4MUxHP3WK010DwcdPnU71VWDjM9bgmrx7X3krbi05bxVYAJcy2LkeXuQjG1xpQONpApA3
QZ8nSeRJLSLnrobECAshg0Gq9/pRPA0HBroHpOVux6767CQ/NIlNWAulIedGpgQc5JkIqwz+AkXK
d/JBO2n3bJCFTScS4igVOSfSDFLXqBYWVJLcybXswh/2eJNqp/6lQMsdjl03OpdlUueOcyR9JlVS
pEBDMwidrgTTDxzz8vV9Qnhf0iJlEgrQSwPCRWuItjooKDVTpT/qouEJk01jRDPwAjnlz9Z04n3m
o8iELoAYQvcizFL4RJVjXgVSf54Bi/Mng5jjSarAKk20VC/AhRlkJ0Urkqz8FMP/HB5wwpi5rpyX
ZsV6VDA/MmIyUvELN8LUXXjQjsMu9GUqK/MqtOakcdGOArofjHHBNHQRyAOs0pM6huWpdvrU2MVx
3FMdjK/zrZxEzqEMYrCMgI2Fn9yx0tK0b33hvrHRu0GSEL96STJRBiAwNMVUkA7nvIkAirggMIDU
3hX53vwS6aI/Gl+j/tNly9880SsxnAOpLKGqK6CzOLh17CGN7EQjtomSwPmMopaqrhEgIQuvFFm0
K0UivCAlgXMRimVU4ShCgpwcLf2oif81due2gvMORqT3c6NZhjNYH9BwGbcnY/yvXb9/iuCfO5XS
SF2VQ0Rf3DWBb+WzLcRE0mD7Bj7vNf/GYQPEo4DVclCzbz+yxCk7MWLj9b5ps/mmRiB25jVPM6cX
5xAEpS2rsMLWALivtNN2dtGc8LUZb5qotmwxnG/6Nr9Si+TUa+ObvNFKX84/SEKK/nf0lDmtxyoK
5S7dYe7ONm025NlS7YqbF9VKGucbxLJVWsB5GM6Ufl7Slznzrf8O+P5rOcFbLCngMHjFl6VlpSxG
DTze4CPx4zFaA+tUoJ7OWDHf5l+NszROoybVgGo6QFrpZSVy+7kXf8ZIs2XPL4yxJvBmag1f52c4
BTmv13QVABHRFux0ISspFAfDZ/kSsd7PGKKm+0r+5UycdeT8XxB2yqJgHtRBYdWyflUTEjd19Nj9
VcGQ98Id1b9NKsl5RLUxBmUecEvKAGIM98o+3Qkfu189z9mOgg7Ydo5nBTnnOI7oFe+sACcwudKk
3UwOtGzewisr4bxj0UmDWKbYsvjnhCbdwmdORTlZp8nrnMij4pnXlNV/mMgrgi32ihXMFvKyFh+f
d0ZvhzjURyQm8f7rZmcorgzM07wB/4qTzIVSghABE6KA5Hq+FZRbtdnLVBZ824n8s1uvaLaUMItU
vYJp9K3syPpVEqG7v6aIGSkpnGNMo1AwhxhSkvFKDh1xeE7Vw1viirMinO/Q89BUTeY72gz8dLWC
9nf/fRI4V2HqYhUNLPqLZbB2iaodyt5lCdQycb5BivNxqjNIkLWrSNst+a74zwD3nElxrmBOAllq
0RXsqNb0kDFuNV0l7mD2K/9I2XEiOAfQ1HW0aOy85NniJIxfKHUKcA2NjU5IuuxqZJHzBGImAzc6
gVmZyaFVHoSeSJoR+8FPUlajNkbZAk2i6QpzbLrqyRTL2PYL7bc3k3+9AFYvmBwd7bPUQcaIYf32
JnMj3Ab9y+hLDmhV/MCRiINC3Abyr7+vJPZdNhoSjotjAQTOY7cs7OzK+vz/uU9qDbmjP6L7ZaxR
0HeU4nYaPurCMZmIuIswuF9LvFIoTvplAdEOjn7fO3pw1Ye+UEx2kFKAXNvPsdVmMWVXkiRRFIIg
w9LNMxKADIdHu2lfogfNebfz5ycphzIzxZJlWhYJb3f0Lobwz8QrgFo53hsMY6CnLPqRg+vs2ly8
uj5MJTGBSpxSfnJSnpI0LJlXG1NX7E5J/O1dXlPivIDQhKFi4OkK6uwPVnmczJvWvL8sglCBn5Ec
1B4jGuwiTq1HHQCuVEsfdSb54chwHis0ocGwFmCELNeY579TboQfbNCp2lWJe1kdUhz3SmqloMzG
hjlO3f0LQjF4kvCQcGS/27VfKfBQwgfwNFhV3oyCqmH5muKToR8Nq3frLHUIpVg0dOHe4fmvCq0f
ZoVVONRduG8ep/08+Tpyr6Dk2KeRf1kaZRGcJ2jm1hL6GiqJ0qfFAuea+fQ+AezorlxNrslzWrM0
5Bid+uppkggFqD3hjn6iJ2UNumxkBsvZHsWfYXuwBMIxk3bGhQJTL+YgZoSQ9OPgxvtlb7phbDMI
eHEPZhrCm1Eq8Y5ALYfUDLFkRfuSdCGGQg7VQHgCwmPyeZOhnWM5Yx5TQiZh+CS1D8qMBND7NodP
nBRhM8zAZ0UIBWyFVDqUyWDr6YfLFkYsFz/tmHdCok0GhPTi/ZKiNfBOo0JB4pTwLYi9VrAOc6ZH
1NhjW9qN9HJZCeI9jYbNP89JOP6jBRhuX9CnDJoGyxM+tq6wk/d1RwKgUavG/r46l2ag5/HIAug8
km0TBCLR57QiOjepOEPhDr8E6rMgZg5T3jEEp2kf+MoR5WincKgqEjvnF7wmDy9Y1lqKTBn0aQsv
6jEaGtS2nDzJ7UNsfiL2il0rl2Rx7sAAYtjQssNjnrInRghheOiiZHTL4CnbUYEuZXycO6jRqBxi
ct5wtO4wBXcZlRxj//8FbXhIQdWQ5bxnj9phuYmFZ6G708XQrsTCLu8a/UOVvCmv/fuFy09AtVGZ
GEMMfWLhblYetJJwOpS35slcWlNWalWHKYg79f4vwhrhA7tBO7T3Bd5lYyDOEc/l0vWDYgC3Hg9R
0637QwZKHuHwPhGca1AWWTGXX2GHIJ7U8VNiWl6aU9j7lAfiAQSBJTVkGtuX/tiDZTtFWSj4bni6
3V53u+JE9SMTZs1TuEhhi4arCuKswE6UW6H4cnnVSH24yECZAtBrs3g9uVY1G71WqJsbHhDQRh8g
fG6xi4hnNimR8wtN2SWjwd7AtZfFNrO8yM87N9gbO9OfrwKvGd+XOVA539CGYSApLKBXu4eu+1Jn
hErEJr3CFVRHSWpZ5mAqT724XwCGc3mXiDjkFajgOCxtzy7vEcXjcUH+DhSMvWAcuokaBqMSoDyk
YGRKSb2whMGS+qfqWrhlgx8JunnQPhQae9WvHGQS9pT/3jYL09BMTQbFCLqp/7xq5VCYZBnJCmcW
f12DtQOI/i/aCYUddmfQPUTbyRgLc0eSLOvmK3YIOau7MQxEFHhPmMRsMComeG1iA/NsOS4Oq+II
37WnyztJCuXcVKWXvR5FeH4NPrpvmkOLslHyMzyia/MWCbQ98EFF4q20aZ4YBNUMpLN1jGr/ubJD
8I/IYnwOQWKeRZRSLK3z6nJcSeBemElc/a2UeWIeZHo23eEYH/4q++k3VOlo8zisxLGfs4rKxlBL
O7PHGgbBc7eAzFwXgX1yqiiwpM1oaSWH26u67xMpFCBnnr063U/iN2v4nGYPFeWFN6/HlSDO9usk
FIQCg7xOPp+K7kde+GU1ET5k+4CthHBhZmh0gzZjpNVJDprfOtJXwVHd9Lp32ftMByAekQl6DU7K
UsMrgdzVYrR4EdZsm0Yn/SK5IM1y0c/zSbWrL2hqsNGdTAfs2+5rJZS7XYZwEmZTwKFODjhcTnqv
owwNZPA9oPt7tz+kbuHUX83/jLXA6cpdMWXTToEwQNe0uw7UZ6W8KSmQPEo1PkFdyqUQACMXMj6O
nvmTzcSnO/WQZLbyMIJ3NfEqqDZRtydhnHzOuhRlpA8WiG3ao5geEqmzs+THZbe4JUMSVUPX4Isl
/OfPE11FhqUKc4vHfGPciqX+JAFoWuhG931iOMchmYFm5DLESOOjZTwN3XVI8bJsOdu1JpzPAJTB
rIpRh0sln62PSmvkd4pMTWZuLpemK1gxsHGJ/DPYmOegVRvWetA+aBjfijJXzIl4evNZKq2EsB+x
8rL9mMnLkhl4IBxlB4MF94IH7LubX+yZBIbr5mNkLYvzTY0w53OIeS6kv3/NooXH4rlgcOqsE8Cq
7P8MXYPjupbHuaYuyTCRHECeZO2K8ZuSu2r38y22ZsqiJFoaWpw4WwuXNg6GGYZghQ9m77bTTWAQ
KbBtWzuL4GxtaC0zQ/+d4VTJl0m6l1KipWfTzIAq/48KnAXUMdB2Ag3HZTG+ZEDEMJ8lqqjH/CIf
OUgrEdzGI7kyjHUIFbJDCLBsy/uLw5FCft26yddiuP02QGCUxCXE4JFoJ+NdIX1SJicS782USBlu
7okk6YwXCdBVOrftctv0OW4DVBF7cB6Lqd1HX99gWCsJ3K7ny4jwMWmQ6dC/YkrPDmS7boi7e3Pn
VzK4nVdagHmaI7RIwSkYKFdLhta9gjBftrev9l6VNV00Mf+g8Ujiy6JVVlKriHqa2EXeUyqPoNlx
yLEsduW/lqNZFoJ8zPTy5RZ1rvRIATWgI07eEhV2Ntzlxse5L5xx/h4GFBLXpgWoZ3HcXRZrnQXy
G4irpcM4PlstkS/c3JvV9zkLq+syzpcczn+0nvvRK0GKG7uXTYxSgTOxYMrlXJygQq9It2WkP3dm
SISjlBa8hYmN0RqsdS+sum9LsJyyYd5HKtW8uS3GUhUZTa6ibHJxWStP/WzGEDOLh7T4UOS2TGH6
bAbWkvpbBt92radZ3CgtKtLCFauw97v0pDxEX2eEZNVuGW2N2J3tc3OWx73nciE1tY4lcSUBEDfh
04iucpDRFFSlnVg7izPkYZ6bOOqwdtZ000eHuTrFqX/Z0DbfCOu144xZ0eMyTlkko59akFajPQHI
I7ndzK4K3LoGYLHprQXeUeey3G0DPy8hZ+BLnYUxGq2Rm+6/TNWj+J8Zzll8sTIJzrqRZ++ymvU9
t3CcZefX5k/QyL1PB+7qFESQsxSsqdcwDmV53Tbe5e+Tds1dmq0WjW0/Q8Dkzx5rcC2+Js/ibXnA
yNxeqWx63oSybO7xlnVNGxXNL4mS3+8Y9m3moibmCBbGAE1bwWCNbrlU4/1mdLDaLc5JWI2MtC4z
wkT9DuLEFkx5RvFFVu468eVda/qKIlYtBA2T50zUoTtkvvBgPs23vc9GlIQDCgo95Wc3X41nU1T4
7I/U4B9rgLcIPy5+jTnr29opndwJ/Owj61VOvGRHlZkuew5F5DyHKaglAPWgpdpc99HJKDInkD5c
XkpKBuc5QF834dkIGWn3MPU/0MiyUOVfSgTnJXQ1G6xfDrAw94H0GEReqbzpMv/HESk8xYMhzrUV
zrhpm2FnTi95uysogkbiHCsi5yjCbJliqWC7sWuuF1d1JvgksMSMIMMGLNbcOi0RPm6/536fKEXk
XMeYppWYsRhleURmf1cB/7u4ku7ZMGjsU/fhZWeuiJzXqNJ5iBLWiG82KZr+C1sLiUiVXELOQ8zl
EFVRx4pl973XPTGOKmQfOyDOyUAzN4BMSIRH2xJBrKojJa6Zr0DM8LLIh6rWERx/ZJlp80781IQ2
yNjt5ApN4w/xW7p2pZVAbhUn8LEn1qAhislvE+BW1/8j7cp249aV7RcJkERRol41tLrddhwPGV+E
jJrnWV9/F51zYplRmvc4G9gbGzCg1UUWq4rFqlVfm1qyjLvnaQMhrKKNyUgapughcsXNoo3eFBUo
fDIZzea+8j3DiGxmYT7YBY0Bo9/xOpQmKNz1PjtRt/Cms8zU/SVN8nujRMaZWhsSFnVAM2ow3fPG
Z/omBB+3RzGEUFaeLllBUzCsBFPLdNMAWBy/a5MvMaKLVso/v3ueNusnWFb0ENJowCx1t/xYW8fk
nrfS5l9ndEDDazitk3nyfrRdF7zBFExtnIGyKi0gWKHZx3Ad3dwYnT68t8ofnazeZjfKeE5sib1v
YJlRDJsnttbwsxZ7pbE6Y+krSfAKB7WBEc2uubAKBOPIzsSFU09FMA2mk42hxFLs79bvXKBIcm8q
cWuVEWCU6UG1vjApVRS/Tvxxfd7IIRgGkjfRonKAHv0XBBxw9bG7/qUFMkqG3YauTV5OpP7QKyPU
lBFbowfagbMWdIfmVIHnS8ZvJFk1sbJLGZU0rhIAJdWPsNEcLXlVN+5GFrGsK5mHWpt4TrPDpRBE
aQfzrfnIbzWRi2kzt3FAHi8rnEwmwTiMukLG3oLLmNNrkn4k//OgeyFpKtiF2mhKs+0hULHc1tZV
FN6w6nhZBK5LF3SNCLo2VVaTVSUgwvJ9FT0ydmspH7XqmmnXlf3pMpbEDBDBGyFEqY1wBVapd06V
uCWKHrTinJWvqA7Y6IFYOaTktIoLDecHr4mBYtt3VZgcLosi2XmxWIjVU93OXJtn+s3UfrDa/7fv
C5rFyiyLWh3ftyIocKM7sXTizr5n+23GxAqhqomSIrEBkV837/tTE7TneTnN7uzrTu1GHvN7dBDL
0kN/CbOeYfnKbh451ilrK8UEbGo7VYERa7qPEePu8n1NTnYAy3OQqbhMUP73LSIIhnrc2pHxaA51
4qkYexpN3y/vl1Qswfd0cbbkhgoQNeCdC+Epe2f5+sOCGXx1EL/DUkoAuQZcOLiGEPCbi5p38QTA
1pt8hfNC3kaB4fAlnI70dBlNtoSClYjAZ8+qFmBxcl+GZ6OClZBAyE6UYBzGXKek5hDUvF+UQyVr
L5PtkFgzxJI8W8oMANFTsXR+YCcMfYJ3IAhT6xtZ4CgxdmIFUUXsJgVVCW7LaGcD+ZqTRIeF/JC2
Z8g8uFg+lGMSWKp2kAsdqEhOHtTypGIyYmKOThP2Him0Y6O4w3x/WSVk8gm+KUFlw9zzhFtdRi5q
DYzJd3Bj+0c1F0eS5qBN0PuBqwVYEcmBHNXU6Z8GbKCe9krWvveXm8xv60QFWxFNDLXg/ClhjDzj
yjpUQX22MocEnIBFfruQKP0f40nzQhkLHrHY6fWEfjE2f7u8S5KDKzJz14WihBhTAnkSPxpP5ezF
9DVvlhYxGF5IGMPF+aV5ZT0lRjjh8pKHvTMN96s5eb0uyW/syrEBEczruqR9X6YAofPsKM1jONS+
Igu3uIn5w6RuQASTWqCYFeXBAOEdLl3QHzPQ7KrH17TraJZp6yrqwzBkSTg5XZ1Oab/i5lWm13Hj
18nJfNW9fwMhONmOgXa7w3A2vPW8L5Jjob1vrVdt+7MUwrabY15mKsYOuuFyU4G8vvlIZSxW+5v+
DCFsOpmjpKclIOrytm58nd3Mr9OrZwhhy1uSWfWgAcKub+r8RltvCuM1CcfNXgi+c047wxgGQJjx
XaIpKFNxY0VzX3HONyCC98yzzjAHnqagxj0IRJf6cZFNJN81+M8QYlQdNiTvKr5UFgYYoqjSJ9Ny
zNrQy8GzcFmaXbO4gRLe22Lw4C4RSnHcav28YLq6JqOM37fzGwQeXW1iQrXEDA1MQuGtEqPHWyXC
69ldvBY9IKjFl2zOfuixQRNOfETmhkQ6jiMucAHx1uPorMF04OPCeQuyrNZGtnzC6SdZ24wRaBFd
LQqS/lMjmyYo0wTh6LfI/LKYW5eBj9urbrKpdtK2d9okkaycxAKIxfhqGw2xzlN9GcY/rnnvLtaR
lcfL2iZVBsEIaJhHNo4o5nW1W9THP82lAz+f3vrFiVdqrkSi3rslyRsPYAgmgS1mmbUWxOoPGDH9
Nkf9bv8h/tl5q9+6PShefVmmQraQgn0ozBHP8jNELO1b1XRJ8kEZT5eXUQIhxtdNr/ZZOwDCju+1
2lebUz9JLvb7j9fPB0kMqieWjW32tHDeeni69BxsF7W7eFsxHHrVHPLGsSRySU6TGF/HRVJPOajP
XQbG9uqbivES/7ZwgnUIy95MVLxHuMnyuYt6R01gWiUPAXx//wxtfvs5MYxeCrPPKcco6vdJ+H0p
/VT7ovR+Wb5d18/rZB0uyyRbNMFEKHkadjoiWzcvDrlxY5f3l78vUzYhNFhywtqaP2wk66nClAfE
ULIUj+yUirFzN6H4N+FmTscT1Hz9ayIWnoTWYPCMQ4tbvazMXuYoqGAYtCjGtB7u+DRelVn4KDch
lhN/GA7xGxOhaKM6oyyTIFtKwTQoumlFA/cWrEn8WYn8eTA9LZJx9ktgxDeikegr5gQhuF716y49
xwUIu5Vv/6QV4suQnpBpHRF1Y9hnfjNHduTMlKB1pwj+DUeIHtIi7Wb9qY5u+tytYMD7XMtaSGRO
SSxrbGNFKSYGWTp/PWhefqCRQ/0OmtcHYNCWvapxH3fBQJhCzFCWjT0PKAjmHVu19pWE12v2MM/o
jq4kPl1iGsT7YstQ45SiLNwd9KBKzrX5bxcTUzANaIGokJaAPtdze7+q17U+34f0X6UQYgZTAbN9
OQJFbTLHBI11O0n8Dj/rl3ZEsAVmzGyKp0ekmPvYi6Ozpp7H/BEv1MHIzp3s0Ul2PAUroBa0pxFH
q5Nrpb+am8St0sfLx+aJKuSCSOIIgkoFMU7Odbr9uLi6a7r1Q/pQuDwJh6GphVMeSaC5PGOqpu4k
6+mTWVdxGgEaRiw1JZCx8xdfAwlz6EVBd1gx0149poElq7HnjvuSuIKZUEw2ZVUCcZXzfOCNZ+3X
9qj80K54CQOtHeU1ThdtdXDkhokiX+HahJm9g1GCrMUt9E9189WksvCL/+A/BNoACAKVYzajvA4A
tYbsmOFXeDMYBme84oSw01lWQ76rkyBLRX2WrhKwuePnbC5pfTEvxsSfqEeUmCQV7oFL6ZW5xF7s
1xM8w4haSewsU8de52qhHTjreP6V3vB833IsZa09+2Z9AybsUTjh5hkmkKn1QDrBayUU135XnIg7
BvL8omQFLWHDUpBzlhPFhrH0qkVn53TOZEqxa843AgnRqxGlbLFXQDRF5FRV6SipZINkCPzvGzUY
xlRj8Yz90UE9b6mVY7QfLhsm2TLxv28QqmhOYqIDoWIPSfnQEby3vaqPXdsslOCX1MWO2p6nMPsD
KA551+Z4HD5VttN5Gnpf46tccS6LJVU2wUm1Y8VQ6/tk8MwrjEY5xt7yqfZ5A2IbjDJm790QYiOg
4LCszkxW1N3hZa/svAQEfksZFHZ8paIDIFSlLwMytRCsQ5H3Zjso2LTRdtaDdRhuMOPhrJ8Gr3hU
vfpOkeZxJGoijgwYplWbMwUCLupVhvglum9lYYVsy8QxsukUT3ZZAEM3vezL6nXufFQ6h6EJ7MDd
lJSPff+a87xtTLAR+ZTV6cKwjvSW9282SFClIPI3ejcHte5Tq+ogcVRSKQWjoXZzGa08J8orNUCZ
fmgUx3B4Ta561N6uEgOy7/g3IgoWhMXpSkMuov1Qn6Y365m7fdPR3PhceIr3KsKFzVEX57sOqhaq
agbxrMhrcY0bz5mLplH6+ddkT+Yrr3ke2Qgo2JZsiZWapBDQQDJ+9Fb1U9T4l40J/8Sfvv+3M2aC
LdFhfGdTg2KiDweJxXNkr26TfZaSQko3SzAj0xgZaT5BluVKdQ0397IIxATzPbvl+j8b0rE0Ersl
dqyUVjKnIa++K8hwSvuj0jyEeuGZCXMUWYeHZBXFzhVaNKmB4TTwNPQjmFn6RfUi45jLxkZKLJU4
JKBUK80u0THnKtWdCdZGFMD7hixBIgMRDMfQoedi5Z4/t45TGiztcWESQyGDEOwEBfko6tMAMZef
Ugwlyn4u5MtlvZbpmy0YBz3SWp1yiztdPcW0N8Yn05vvf+V+C0QcjxJAvi7CSdIw5lJH/x3vVBUr
0LuSGmGWEIoOTNACfI783mEPCAEc/YN1khb47bhJzWKoM8a9wKCqqAoL/kBTtQKFJsaw6ijXxlxZ
NEwF0am7RuXD4KhnWenDnkvRbA0NvRYxVdSiC9umllPN5jqhLiZPzp7mTdMx9LCSge6tpmseMi/x
pKD8o8Ky6gzj122d4HZPxEpGA7PEkDorDNe4mQ8guQGFShJod7y+A9V/0sLgPSFB2s7wum1aGmZf
CkK2MTglR62ChcrdwW9P5Kh5GSbqJe68+IvHMaUPSTuq8wJT0NVSKVQjH4DJb7DWAWy2B/Y4IDAo
DnEj5WLbc9Mv4Pjx3MTF1mCO3aQCrmmfRsHGXv0hcU1n9uOznB5mR1NfoAlOLKnKKEl6oE1r6ZjD
bUJkjBw8JBRU5AWC6MMwqLQ2ViCk6H3m8TcJOI2d7N16x6EQqBrSMxjtDoIFYdlALUKGqTKo203m
qR4+mGT1MpJ6Xdy5ej/6l+3J3rLZ1DRszYJR+YNUJ8vjekX6DlFU76vKXSLrr94zkGQLIChdndI8
tzIAVNTpPQv3LxeTkA69o4X+5FWYVCA9yzt2H/d9QuCiDFgRMVMzoiY5G7LKdO0WFYKGn4J0MHzL
R8G0OabB6I7qRJ4sQ73jm1+ACv4MaQjNKGhpuitdnNxAUVhjekNou9GYOJf3bO9kGaBBsizOvARC
JOHyEufmoMw5jCHDizAYCM/Up0HoRBj1ikEJrgRtZzkNlSBfSDWTl/wLCokBplFpLJBschEc4k5R
vesyh5uqFY/eMXWWI/Nbie/eWU6MBAZjpI4WOBu8NC+NRxoldF7mnrqN2t+TefZGpXggueFmmeZd
FnAfCnVSiOEpIjXhXDdxGpdVNVI3regbde3e2FFzaLL2q0H14DLU3lI+DTr+D5QQnWY51bS6G6jb
F9dJ+Q79uWv87TLEXkLKwIpphKGlVVPFp5I2WjDTNJ55gIAEUeaAchMbZWOSYPpZdlfZMYkvsIR8
1IBCJEVZJ47F6SB6zOX4lQ29LNPesiGBwh94wNCg/RHzLPZgmMtC3cF6GGY/rb8ZTHKm9pQACHD9
+IeZYpNJ29QmIvmOurWuHIzyp46aS61qjrNsxNKOeTfQR6oyWFyTMbF+a1Vnu0QXIUUhTFOjk74d
MGLbfkeapvfKoWxP4RxKc9c7nv8FqGCEO2tqTJXWFNWr7Ik8MkZApVG4YrBHSoObvbVE2yJMk6Yb
lP6ZeS2ypSiABkau2KH0Z5UgHdqZkaNL00Y7/suARmBOkWozxMXC4Q3JGi15zg9veDtUj5ms/Fv2
feHE8uityQt8v+6O+vymIcfLqi37vmDn6pJm3TrDIhj5Q0w/JvQVFmezPmLdlVKEGVpn8PspXFJT
G47SfR1ljbe7DmmLItgB2nUsaTRIEb5bwMzXBaHHrpPT4hEMNZY9Nu5Zgy2Y4GmR1Df1cARYTO85
u7eSox3k8fK27EuEwUq4hpi6rf/BQamzVA1N+B9yO/m6rx0x9wFUfLzgGw9MrJOYn7/gcboTBvtm
i0kfPTcjUnH7gzpe7Vt94vPrbHfQPPXA5+bIgszdIwp/DiIdZoDMhf99E5tnOX8bVCBe2H1RUEVk
f0rTxm2INCO5c6/C55+BhPPZhXZcdfx89rhAKiBFfcsj59wxb8t7hA7p1SsKbjg5DYgTwU2JAllB
FYkxsTTJ4CtM7VMcH+ZXjH/D9xnFOD6ig6NIOLB5lwwsKrFyeB1xbOob6EZaZTRLe2X5sJy4b+OR
lk8iFpYNppXEHYkQlp90t3OSqyhYQK6FZhCJfdhVvC2SYODmiBhGyBR+w89P7ApTUT/QYPYjV3Vw
zT5dPlZ71s5U4RQMvKHjgiOIldZ6laSWYrrJfN8OCUp/yf1lhF15QJqpIzPCTIQLQrQ6lXk5EpIg
sX8YPdXP/PFYnme3OaF3+SCbnsF/r3AlNLZgwjHqlVjpaAewyPZY/Bjrntmo7hzddZMsrNtdOoOY
iL/hqnG7eXliDTs0KjvCw4GFVoboyHMFxml6+/T847Q30aGQZIX3bm4Q7hmR/6KNjQDJWzdFc4on
J/QI8XQBO0U330xHCYqD7RnSFnqZhMLOFYNixKwDXuslbziLbeUqfn1uQdaMCcFBhBbMy7qy50i2
Agq7Z0+liQG9AFQxwSspXS3zC+vTZYw9Q7vFEDR+KdN8LVRgDPNtHp5m2/BmG0TKlsSByGQRjrHB
h5k3CsfpvlYo/Jp61ySS9ZJtkGD64oQU2bACQ18+a2WLaO7n5cX6y+H9rXJitILbvMFCLkUPY4R5
Ad7qKK768KuzT5FUWOwuGcwEN+ZgTxdf7jujorNe4PCqveG1lRUMxfxjmJoPrxFqgyN4pJouREvH
mHPIcIacBuNjrNLrkeXjw09s2Yg/rlF/2KQNnBAeNdGskryEWKSfDzSxvC40HumQ+W3fBMlcS8zE
rlJs4AS7VI9NUqKXECZQaw/9XN+omWwQkkwiwRD1ja4McQaIxn6Yh2NP/YHG3jD4Rnp3ea9kwggm
SKlDgz2ZIBremOE9y/73bg7U1mBkugrvDipr4ftm3Gv1slQ4pZZZ+PowgrfdWNhHkg+K5GKxe5aY
bYCc1UQ0RFVh1aYUqW5mN5y3fXEX33Tns/HWQBq9RExuStzunplDsKLpzLCJaYmCpXm8NM0Apav1
xKkwnmK8q7KDrUms6a5QWxzBZK+GmbWaAlWg2i/ye290rHfkjo9GAu/Ya9ZwC8c1c+MCR33NimGN
cJbgdDGLCRkO9Za3evAJq7K85Z7ybcEEE15rRdgXCWSL4/tc8ZJasnh79s7WwSmuGrjY4N+XwgyU
FVk/QJhqeGd3Z5Xlji6bIrIrwwZDMD5FptCctcDIlwzVn6YTynqV9hC2R0jQgKqvKpa1JaxpexOG
3/Txx2UTsLdK2+8LW55lVb2yDt+P80NfHafp3GoSk7lvz56tgLDRzbjG2aoCYlpukfAZjcAigVnX
Tidrs90VBnydpmmAeBjJrZdbHjWURJGJY2mPlTenIOqbVW9oGknwsbsnGxj+980xyeJYHyoOw4MP
qNX8ii5Rw9wAcDk3AFZETWXNEBfY07mevi/LQy6j6Xy6e/zhNzcYgmINE9HnfkGArV71p/g0erpb
elEWaPfcaBbf+ZHvNKTLXjFs5YVwgsY1kG5MVwC3dp05De0+rHNxVZald1mzpRIKemc2lVmoiAie
HnN5nU6L4BoDld9aKA8yD6gq/aSjjLCRqLtMCYWwMY/GCqSh/OZS3azzedb5bIrTZdkkGigWV9F1
MKMlgmg9TZzCSJ0hl4QG+9ehZ/0Qa6vWqZyKeoIY44Gg0DM+6MTh96/JKxHGJWBZ/3hZpl1nZzLN
YMh960gWCwa7WHTwAPRwCHoQ3fPGv8wd3fSN6vEXcNkzz+4KbsAEy00xJiceC4AZ7EFFX6Ps9XQv
QsDQJQvFC5QhxyWYIjw8ayldBnSPUfAzpF8z49u6ntJZogi7i7bFEWyRPdGmqNGE4ipH/jaGMe9u
41nBr7cxGS3RnmpbyAHDYVjUNEX7SnVlVbQOLXGaVXwwzMgdp5ETFtv+ZVXYxbHAhmxxusk/spG1
rvfMKBhwqtrpUac4fhgbyXVoV8GtZxCxBa8cQR5uK5bpLrnHmaMiHzy1ljPfDegs7IPctb5flmp/
rzaIgoLnoxGHwwCx2kM+uDzpOR+1N2rk8Quf4hmSIFUqoaDjWTsyGuH1B3gLdRQwJgQWSKv0kzof
eHlJHciK0PdO1XZNBa0vowFDSUB74KKatSPfcvb+8hLufx+k3EjhmsQUx6umyaQblmGbrqq8nfDw
TArZ29G+6v1GEKerxnbEKlaHuD6YoVP2J5N9aYwfl6X4y8Y8gwiK0Bs1S8MBIJNLcpdXV/CKn3jy
TCfGiJ3QVSXj2nZfSS3rGVFQhTGlyaxxsdJrTiKE4ZfXNEAS9P/RwL1r+TZQgg40ut4u8wwoOqWH
KPcHhMUJ+RGu3uVV3N0phjc3PNTjwf6PkqKwKViMGXFuyr6Ew/XQWF7R685lkF1hQNZhwi2BrVWc
FlukE6nXFRZvLe3JtSbq0Hk8GS0d3SasJbu0FyjjfeI3GNf+TdiHCa6GhkmOKOTQ1gMeaDHSwHBb
A4TT6Ej2mJJKnMf+Clo2QmVTg10SIpVyHdDuxTTTRZL/sZkZNBAPmE3cHl+ziL9xxDpOlkw9LtLA
sdgN7bw6vlW0q1k2DmnfvLJnGOFU1WaohrTE8hGwuv46VER1v/0q4F9kAcT+Id7ACUcqq/XWWvGe
Ac/L3cd6tNGbNYMGmvteRRqw7JXQGVDB/+6WLZ4rQ1ln9Cyb4L3kheC89yZ6p75lvbtegbn2kAeE
vOqIPUMKCgnXzEy7IBAxS71lMBzcp0+KStx/0w+upxu911As3SIkRIfbunprGOiz5ub1+2w8XMaR
6LvND/sGB7fDmXWoo8Jh/tQrs9tqx07GIbRvMJ6XTLjdFFabYbAKZNHC6ayWXo3S2BZvmzjEl4Xh
ay/e37bqINxuFD1O7HnEoaqTgjmqlq1Oppj1P2qAYCLUpGPLGsHIDiWzMVmsJh9Xmhs/CbgwX0NJ
udFwDLB/uT9puxSqnvG1wwH+RVbLaieaAxAkPHWYabXTaP7ldbysFJrYB7ggAY/LPNaxWI9qeZ+p
b8dB0gq4u1W2ZpCnOSLgxngpV6NNVU00E+6++AF2PSd6VeLO2iAIylDOcUvUhSMg9cnbAJIfpvdr
7HB4L5uFuKvitoGjb6g2YWLtUKnT/0Tn8EpujlthP7hdup7GKri8Nbv+cAMknNd0WTDgIUU0qSvU
qetbawpKO8g18zpCU9hlrF012GAJe1SvZg86AWCtiu2ORuom5JoOEoe77zM2KMI+1XqX5UqLO4dd
OtYDv7CFp/hrk7s0MA81Urq6RPX2neIGUTjAkxkP4ZJBrvh6PYwgrkSZN97WOY3f/8NHcR/0h1F6
RhN5aw21SJnWQL7oZ7Y8XTdSzjmSXuXoVyr95Sht29s/W7+VkQhOvyTrZCdcR8wKM/uS62j8NyUU
J5OvoVWENr+LdjE7lOHsl+hHXLJDZDI/lJXl/UVBGJj2CUO9hejkhzqsimLiHrf1+QURb8IuJpvW
scvrIfjVYJa80fxFQ54h+QpvvKK6VJ3ZMZh4MH6an9ndeEKOzKPG2Qqmkwr2+MsHTYrHT+IGzxha
gsZAigV96iBOD4qvvm08csVHt9WyHuJ9/XiWTrAha64tdWNDujyvnKKznUHaqM9V7E+lf4YQTMca
K01ulRCIDs2nUmtBYjk+EKo+NJ3loDT1R9ItpyrUP1I2pw5tQ0kmQyaiYFRIl6ftaEDErrLedEbz
PTdzCSOODEKwIjYSF3U+Q0SVfhztt5mM6Hbfpfx3CfFm81InkngkpcZFiEniGOttUzJUPl/rukTZ
ZTiCtWhb0ioxLmAuxkT6YXRj0atp0fAw8SBRcv6DRZ1AQTIubOihQP2KADR08VjSGoawjTTjCuMQ
+bM7Kf05gZMu7aX1QZfzAWz5X1uqpkHZKZEkqN41Jdv3L26rN+dM65Z4Ngy8TeHS+iucKoLR9uba
JVc6WPLjHzmVYO6pyRaS/30Daavlamkxh7Q6NwTDqm1I3PTevBg0LT2/6gnWg6m11i4LIHqvowf0
9rjNj/qsvFtdJO1uyp+/hjGHsgGqe4qDhhFM7yAoIkRv2EvJiiVfcATwhmXUrYdeltO4RM40x0eS
2RKHs2cgbZgHlPhaGh/SJ6xirE6dWsI/YOgUC5LjerTua8vhWd2nxnfDk+gqt0+CrgLPMFSU3iHn
KpLngDdnzbOVMeTdw2B5B6aPRxLwsUYjCul5WMJ8PVi+voIm+QWsIKatKwUJY8BqeAoMi6tYuxvC
r5dl43bpkmjitqXjUpDCZqhF4fcJcAiAsL8PZHV+/DOXYAQnQ5NhCtkKmHE60/A8Z1dy3j1+XC9h
CF5mwvhe1c6BEZ/qU+nRDyir8ctz78dH0CKmrozyXCaT4FWipjBJkQKvKoKMBJH+c35NzcYLFRDc
SqM2qW3w7VGv8reZv3613fwnu+Ulx2Btek0SdAsnVkAVdm6QEhUv4CjjjZYN2ALoGxpofn4nKziW
rJ7Yk7WA5xdTPQHF0LraIOrt9J+KrLeCn5ALKiESlmS2jnulChClD9bsLl4lXl8mhOBBynotCBvw
/Ta6j9L30QxCFImxk0EIRmBZddIx22KuUZ7j/GZobgzZsNA9R/hi2/lv2Hilvooao80hBozAFTrk
eY9Qe6wxsq07pVel4cguyH+x4L8tqiXYA6Vr6VoM0GvjhmcieX/AGDmtrwRtUAZSONkiCqaBdlVZ
R1wPxgOKdjwlcbogPmhvRrfA/57Mc4b5pa6sv1amfYKBWPR60hMMiHKT7qD1b6pVEtZK902wDlrS
YuT2CLH6A/hzD+WBNAF6BDwl0G4yD30dryD32yqK+KquV3RsKg2A6rqcu4E5YUxPxFr+9yjpBYwQ
G9YrEhumAp3PpneW/aEJvctOT6IOIkdJW5OJxDG0D29ZmIXulEjqz833yyA7AdELIQTbYEw8DcSF
sNorpfY6dQKBPvyQJH8hk0WwD0aCeA/0lYAxj/p46rOrUmaqZadV7EWZeF9twzH4hRS3KMzIylz2
wJudbU96WCV+nAm2QU97bR24Vk/u5ONa6hmKY4GqkPezFg/DmT5e3qi9iPnFTgnWYZoT2o4mdkq9
q36C1cAdAiRl/LEAFdkKJjl0+MRX9qOU0E2/7J2YYB+UYu1rBh8Igvg19nSfDzojK0a0J285oiUl
CpatrGAvSjssqr6G3kfl2c7d3L7VDrzsx/QqVOdNHniOAlkx016R0XZ1xbctQ+2XsOS2t/VGD/XO
rnGFyILPdHtTfRxAl/fERAqe2vvL28oV/4LvF5kqwkgLaYoeX7fV3yvmpzyTVDHtPTe9EIxv78Zr
ZrGW6NPETwV12A0nl6nu4kMCC4wbpHUXH9tgeUVV/wtMwajk09g1M48G1MWfqi/FEPS55EYgWzfB
oDR9oRkD3y+9PFfZmyqWrJvEYNn875tly2mYgCQW31eMb+P8zY5uKhl/0d5j/otlEkxIjMG6s9YD
IzRRuVIfeOtcvPhIjaMyS8aTKDOPYm+WZs8q8sfYlPUbuMM83qRgfJpxnsY32UFmjGXbIxiNplyZ
UnCjwdZbtfiUG//7E/uLpRNshLqsPdgE8H0j/zktd+l8PZqha6Xve/vH5QN6WRH+SGlFqp70JIE1
mtaTpr0z2qMhGwy81za3kUYX367AKVTnBb8/ESU9VxMLwP3n98bPUEUkaEQ/yGg4YKg8FansuYTv
w9/ND0aXv1TzElO2EGVgHTV99driJu8jFOP85PU4mvrJGCSkZJfVArwdL+E6mib21AFuyY/V+raW
1g7IdkswC2qh90sRAqA/hJjndZyCxmWnFCUYgX3D+WnSzxEqip3LOiLxHiAXeimXZZZ2TrnL6iOP
4j3IOqQHBLpFAB7U+E11vXiRy8eLybbvcvSmizN329rGwy5m0rsr+R4tXpjMiOJPiyZjCflLDI+i
FvR1ohVEpO5YtcGcMp2fApfHVpgjhU5pnlf69ZghOxH72/gbTnx/0hJMGCSYbO5a6k+rutXH0l1n
V7Jp+3HGM4gQv1PS0iUdAfIrXgT/341+QpOOx3NlzQdZILW/V89wwlEbSdFqeRIyd2ZfqvrdjKGq
Te82ncQy/sXOP+MIZ4zkphU2IRcLj63g4ZuP6Vf6ufc5X5LtyaSSaQYRTtyk9GD7tQG3gGZF9Rs3
RcNlghIaBcWQ9ukVlM0wlc/SCSetLKa2QaEpc2l9k5EHvO4OlSRd8peQ6RlD8MvUmGk08zRg7eXX
1ftfFQyJq98qn/VD8brR0i+EEkL7zNR1WlVQDdYyL5k0r5+Ol5VddqAEf1zlbJ0nUFG4afeR5h8n
2jnW8HgZg//KP33J87IJPjkj1n8xdIxes/21TE9lFqytV2lfLkPJtkjsuEx01Y4qrnVG0J/a2/HM
Hlu05b/nFbh5sNzhxW6W+K69JQStD/rSNBPDssUO/UGx9DIbCkTqDLPY1LdJRz2SSsLO3dO7RRGs
xGANyVBEOU5v7pUn3U8PNd61PqmHqHZaFBbIPMieR97iCdZimHVlShEYuuN8sBUvknXYyVZNMA+l
vuo0VPB9HOqP2rhejWMaGNYgM+bcWIvKt5VDtAv23IHRGDjJAqs34YkABTqdx5li0qvXRLdbMMFA
4J3YJNEKMLuCtZsrr1kkSTPZsgkWwe66Ns1DIBSF3yxBPhROZpWysIUr06VFE6xCkmvD2M9QaR35
TYYJnlmgP/A+QU6vI+M/2fN/20UTzIMaYVJXnwOMNODeYt5UNR4tvBT17JeNg0SlxeBhZHOIRAmO
UEm/9cX3fDr92/fFuCFUrLZHIppz09ypSXaDoQgSdZZsv1isgqdkdV1brJVW3dH53JDOaWVlepL9
EJkZypmkrEJFjKvUcN3l6BQjciwsmBeJP5UBCSagUwZqtjrWK0eTU08LZ56/9su7UlpDJAMSbAD4
c4diSQE0IcsYE0cvHw0dDevk3WUF4Jp64dgQ/js2uQErne1mXVDakCSnctAwwPJ2yZxiuurQkVbj
NFmSFZSpg2ANxgQWZ4ywVYVZO1YbkGR1rVDW6rR3F9wcUHEqNrjaNegEUBbtE1tzt++Pg/3TnFtn
DN9OsmmNslMqmINK0evCyoA2R1+s+MO4BP+0SWKEsOLprikaKIOCaMQ23tjxtZIfiuS9tpyJWh6l
tS+STRL7lCdaTUtZQqCqJY6a+1aVgzxSYnt2w+3NJhlCfDArFWlnfmo7v79Wkads3vE0t3XTnEpf
mRzZcFjJNokDs1da2AT/AZ79MJH7ePIvb5Ps+4JxKEhkM2XC98P6bRVeEf1w+fu7uRXcWqkJIksN
mQxBz9qk0jpiAiAFr6B2VPxvFJyC2UG2M/uC/MYRE8hhHcfWiNkD7tw1zji8T5gkhJcBCG6nVPtC
nziAmR3r8r06vr+8UrLvC5plTpOi5gm+H9unrrsKG8mBlH1fiDR7PZoqLcL3M+1Oafy2/Xb59//l
aDzvAP8BG7NM6mhdYour0jvtY3Qkx/Gofe688g0fOBkdpI0j+9HTMx43CBs8fUjituUVbhiOt34z
rwrO2Ooqs48uDlwSZT15e3MA7Y0mi20Pi51PUcmPIsucEQ/fYJoBqSkS+VQNLOpoLh/kqUhvCLtp
6i2u4H2G3mo7FkJOTGfgpc4Ieb0x93gh6+sSx1swISQd7SnMau5b+6l0FfJ/pF1Xc9tIs/1FqEIO
r4gklSXLkv2CsuU1cs749fcMfdfkjin0V/LL7oPKaPZMz5meDqe/VsvLtplchunTrnF4oIhjnBkJ
BDRT/1YJ5WEpsqvWpDw4YtVABftf64iyxgS3AORYmc/CMJGXOZUOplEWXQLN6bZWBMyBR/W/4qZy
bKVWgDhGwdwWvqk8Do1vyTN4Guxa+DrVrvEBwv0zg7T44LHZ14UcFpCZiZ0HaptCyf2J8n3eeRH/
u2EWHzNW+67plRy4YSheuUdk1S0co7NVyUb5O0qNP3bjneRxMNInnVwv7MLQVnWwS1RcJJZOYNU2
Flp8vFgSu3EVM+i0YnLxfGtSbCOk9XEu6pyi6TZhW6MGit/fRd6S2gpo4Vm4tk1dwvgYdP/pEJ+W
jEeIWMl0YYa0qAjKfbbDFt1kGG6SI7v0a7owVX1OLSAHE7pZRJ1WYAHzIViEhy4k4jBsfbY04lCi
zea8q9llVUkPivQzk19CCyTcVMMPW5gNMcdTfXaFpEo6IQEMWxsVwTGWtxjz3wr0QxtVIPUdgRGE
TkebORM21uZitBN0KqXIzofDWpuurjqi8nXbHIi9OR7oMzmCZsxqyu6LNLtutO9i8/SR71uI7mEC
ASKjnLWJAvIvmQTPXkfDTYNgwhhRXvblaNJJBGdemVzFnZqleAod2HS0KugXtGFJDlzsfUQVYF0M
ZoLo5rdCnLElE+IVbEag0+q79lVHrXCDGXONvuterUC2WeLoY+fnt0iebTtbQBpjzFCwVyI7ml5k
+UN+/UkAdx/lYCafqwQBrEYs7b5+k6mOxnfuhZMEzl8dRUGUlw6rtt71GDik7LIgv5r8X8Grv10v
hoBnNl2vcg/Cd6xXPPSvRiI/Kh0ViX0Hs08KsXN1JmOMZjmRcyjUW79IwnzNwwAlphDN2nUZeU7C
OOfVnJtw7GMoJCbJE+Zkfwv1AelnTDnIv8lG9Lx9ZMnN4u4jZSrTWUig27Q4KxumULohnq1zEch+
7pVBQzyW3nkMnPTjQEI3VcQblYQlLDXLZizvWaA+9Z52UJzci1yKlJPUkIMMU536Ji6xoMfxV6Uf
+9OXzjefmH6YtkUs6EWMZX2o4Ja0xD9436u0MZtmwcWhDjjAhVzcJBblCF1+cJwJ4TYtbooSJKAQ
0vvxdS7b6s/jZKqgel1ex8VevRI796E6lWOL7f+rxu2c1QtFJLEw1Iwhm3Cda1CdSChyc/Q3xudC
1fxf3rgzLbmNy5KqNmK2lOObcaf4QyB482P+mWX6Frprjto4DuuXuVxa1P/jcpTccHEktEmBk8ly
CrDHDkcGgP/ltLPT/IefAX5SQ4StmBbfjjjVydrFeQNPvb+O5sMqPVQK0ZJFieDQS+9TLTVliFiq
22z8lMqHiBrKchGzzrRgP+EMIMNmLcewg4g89xcpcca6cLP5dRgOBZVgZJu+tWCc6XdioiyFClFT
2zqTmD4J0q/BCrX0Y6rAmrWqMwFZ1AJydq/kq6rGFsLHfXgnlAnmftmzRDXovWPtJ0vgrF1pDMPq
Q0jpYueY2PZRQLpEYKxh3s20K6mXKaUWZ/A5qCjHIcJKjs2+wezD8SnpCWd9Wyk8tbm3tiktVTSN
bLccMwBLt9delVesIUTc5Q5Vm3L5nv7XDCGNc22UpZJKo8ESjhH4O2ogve42li0dJK8gC+kuX2Rn
0jg3x9DKRtRj6Fa//arnCPf5S/XGoi8tyK2Sl4/c1GfyOE8HbP5lFFl4JfRvs68fGO19/LK8AQ5B
bUU1J10OW5xJ41BDK2pDqyWspSibdlcGOcj1u/Q6qp2x2GuyPyg/eonqJZY2Tzd2kAMSJa6WdmRH
LfrcScHsTreohkRoWN4XAyZ9gZXVaXDd+SycNn8hFnjzQEA4By2KXq19BOYo8L8Uud1fC3buhns8
l61n8266Rve7O+yi74TUi8HKs4Xm0GXIlExQ2blfgtVnzYiFE/rZnlFHCS6V6r18yf0/yEBFDmSa
Gl2VagmbTZXYtrLIrjNvWx9KAocq7RQKsclQJRP3s3qz/C2k8C/zoZ8HaTSwXi2qwdGeimYCdS8F
Kry5yJc+Ulpy2hz+ZV50bREL7BRkaJxTvxqNIxXftheMOmlHDD2/PBWlmzsTMkIwHKWf5OHT/KOs
XvolUMpbI9qtmuBuiyQM/YhsZxKj2qi6XgOSpOYu0a8twctD4s5k2/zuNY2gJwcf09AlFnKi8BX1
58bsHGm6VsC9pt+kMLowPFQhcXoJuzu6zGc6mXmSFwb6IVDAimacNbcT6uHMjv+WShw8TIIlrCvz
ozqoEGl+WXuGLGKok7+9O5QcDhBqeN/mwGyuVT8bJsb17RUMnBCJq5myAQ4Joixr8qWFFDPr7FJO
nHa5Q2WLva0L5QDwfIJ5X8tNxMRI7TFGrFxhfMZuXsDHsuJSpt4MhBXw5IJDVreVXmOPxMKd4s+K
QlzC1Pc5DyMUonRe8cRzWsQdbq28K28EDVmm7VUj9kZmV8aZLYtlkoaZxvYGUUdlTO1IvA2piUSE
mfHEe0Y8dbFyPKFC5aSDZw0h2vEeQ/0DDWZs6MfxhYNUBIcEktSpYGjAkq36Lk++CS1GdmqEDHYk
No4mT5iki02iRMzNzJXPqvBjmVM3HA+6ghHewkditWfqcCgA1tmsmZlBV2rt1MWDqoV2qxwsCkAp
G+BQwEzEeDZZzYpRfBGU57JD6cJHJklY53vDgYCR1J2xGrgIloCRVjaB+YlNWWeEwGVApmUplTjX
oJiiZcpCSANXB0u8gQUHY8rc7nVyFSdFLIbFm6ioBWEafM2ZWRpgYcywjqyaLo2/yZU/zLPdxaiD
lgjkJhTkqZLkODSrgtnGjLa/BW9RtZfsJLMIeCBAiK9BW/Rcr2oGckZ4aIaHhRqPQYE2X4AWWkIq
azH0aN3ZFWzWqiE4yTVKeJE914myeJnaIQ4gDFFASBojmp1lcYTBZk6dtGON1uaD5ide8my63ZfO
lf3ygB6Oe2EvWN7ssPpR9Ts9dpWZ/AaUKGyPz7A31tp6UhIsrlXLnoksTAfyjDQMennXFNdVTG0m
9Wjla9ZkUN2LzQCBS3nblO4Uvs2al7fo9tV9M84PvWpH6ms9Ev4SZascvqj5aKhr3cLrVKWrIh72
AlKEekjRyVy0VZDHYmwoxnggt/nf5VxDVcmNBGJk/aqvYkdOyQVkt+EfO3Ymgrstp7XFmIsJIno0
iLJxshGGm6m2hbkkZfCRLgfQDvzWh3uEa6GqNW0EYWu76yo/wn/J48e+saUQdyDMuhybWYdF9L7k
G34VrJFdXjGCNzb9UH8k4ybUCnI2Lwz1gvnGUEq/GTzNRy2WE4doFMEUeDc+qC1xhV40vbM15K7Q
rilC4+gRzP1hrA6msatH4vlBieCsWx6a1JxNLOHQy047orOs6J06zQjAv4yUZ6pwF2hVNSXG2UPO
dEBYFTwU2U35kl/NIL6o7hSqdIU6TNwFOk153Vk99qnGgHXrJU8+f8DvPGnD07eYXTvl5sSgiD0L
chAVeyv+ty2E7e6f1o2Of3RTiprBN6wVUizPCquHSTBLeB6uBHNE+c2eDBS/sze/BfE3f1GNQlet
cDdaFEdJaKstAnU/HhjrQOTKj9taXU4VqydpHNCZ+oyihxnS4j7Q0WbIEsVtYYt3yoPoY9qrUzqk
Q3X53J5ksr+f3VVWhEFgZQ+ZI4AClGs+zi2GLbI6ptAjaQwvW99JGgd9kdo0s7Zi49jsImbrggdG
yBrGzhgOll13Fb1sLyolkQPCWJCNXpTgtzXZXgZlrUp8/3II92zTOOCTygR+Nqvc7DzGV5S7Gjwc
xBkXd9q3ASYSyoSzczlzdyaRwz5RGwdJrbGI+evst2iHSTBPMq49KTBfGWccouKGTRWzUOvIoWG5
rkailFBTlA7ZuK/rDwH6yTI4FCxycVJH8Bc7Q3076deTcJgphl/yNHPYpypjj2wCW7i95oMoATnq
+Ftt/zpZ60eco9Mu8SXqbZlECH5jwUB0oSR+KT6MVJ88ZXt8VbqI9H4XMoVat0a9eOnGbnITXs+Y
rN4H5TPluFAAxdenh41qzDoDqPkuTezsFoxZzrhLVFdE8h0R9QB0+FTu/fI1/Nsw+Br1tBabxWDl
Z7HgZ62TprtU+7vrROUwoioHxg4JEYUclOltM3tyPtiaEBFyqJPLExT26hqOuoj1Gw6D55uHJvBB
LNNMdrZHBMARv8fP2fdt/COuSpUDizIf5Kll56pa9uAxPMRq7BhGfltFHykMO7N3DiBatdcnKYZu
oNvfiVW3UwXT/ztdOIzQ0f8zDw1EFCDirGUnEX/q1ZeBykSTx4rDCRRl6KrQQk68z74pPqvDRlHd
/NDswabhWnuS//myt/7bxv+YcpOszdga2CQxiG5/XYv5VXa9OqqfsY7XYHsdL78XT3ulcY6GNEpd
HIqQJweMfQfZMYxzvh49048PBcUXwzZ+w1nTOA8jn9Wq0UwIUzqvUm678Tkabuo+t9GFSx0w4pbi
x43UmAZbyRVu+3g/eGlxzIWBgDFHrMYdrmW3DQyXZCxkCmwpyMHHMpWdKDMPADUmdr/HiL6rNcg/
q36KbFLlEXt32VYMCal8TEkHAel/HbYYpR6LxQK7bL5ECeakfrfcjY6E6l8MS9uTLttlADnJ4w6d
NetrLLPC0saL9xPLljmxX31l1KPoS/qVSEXSjCKKugz7J7HcGaxkRRFXBWITDGVY2rtIvDcUwpO6
bC3/yvhjlAFS7yvIBtgjufeU+KVtCEjc1uGPqQVZ31qLxsLjXeev/X1U303dR5KL6kkF7nCNUoPC
nwHLJCeWoye5k4qIw+oUsy61UpzfrudqpmmsTsFafLQ/1dbnbaumVoo7Qvo6dGMhQI2ixay3f1TT
Nse3bRHvXL6npWK/4eylExpR3vUsicBGhy+31vfI6+1kvzrTPr+VEa623PXHtkxq2bjLN5+UxZx1
qKWXV5P5z0g9tt9xyE46cWAQqsnYqizSOPr5aGt+F5hCoIAuFYRmV/E/iW/cZy/bOr1zO55kcoAg
q2KC2/EIQAsbwe4XjvqjcRmJWubHzyth4dv4A/rc/26bokxpN7KUqRp6+riz1gdltqfhIwaIkcTH
SYAySHD+K0WoMT6qEWNIGZ+1xE/lT2W8Ixbu4j1xJoOzBnMRqlGOIMOSUcnEWq0EBzwGxg27eDOf
rPC8eFOcyeOMQ1+U2lI6VMlaOzVgXkXlWE50PbhsVHDia+62fhfP8Jk4zi5MvYrlpoJ64rJL46DS
vg8UqdrF83QmgrMFM2/aUE+h0YzImHUfk44R+41/XOUnAXz0KpYkK+9NCJCDydPcvPs13yEodyDZ
+QmqdKfFlJseLYdUDfrlY3UmmvPJBKlX4x4hR0e6E2OH1WYVwaTYBgJcjhAUvgYGSmLHLsPHmUzu
9ohH0arFDjLlh26xWblb5Bm3wjftZrBs5VChRnayKKFMka015u6SLq5as8acDuCw5Mdgm8pFW3UZ
MVMbhFScmLAYg/39DPSbcm7MtMCG4uTZkxG01NAFwuoNDjhCcU6kKcISTsNzke1HVEJMVL6Y3CcO
OSzTGKyRoVP9qj8cqxIxYnxo3BbdqDI2qdlRfDjUunHYUZv6sBoz1m2RPw36s1ERFCiXYzFnpseh
xdwnLXp9oNKMUmkYXhGY17XXe8mn/6WmgzxdHHIIJaZ/tBH0MZ6Sx9oP7023r5HhYfkQYT+kjv6X
lsfzFCNpEGnJxCwv9vBQHcC9t4231BKaHGIsfdZ0jRBhCf2ZVZpjNNY+2Rd7BH8cdKF+2RZHGDpP
WBxV2Rq3CTYMhh5Je1P9PiYEEwZhdCaHDOWqYLThBBFCu0tQR1RRc9QpARwa5FYmRJMJAZryTxE9
YvTl360RBwaN2cpqgZEaTt3t5vTBmNylJ9whSgUOCnBDNdWQQwUVafXiPqEGPLN/v4HOJnfwQRxT
jYXEDn73PQp3wwx+kNsoIRaKQjSed7iELdVzzU7Ha/IdrE6oWUQtR+GUhi3VYFVcPXn3IWKnE+Tw
ZBG5bmlIk2Pp0v5QVM8iRet0kcRZPQngWSLyJm9TfcRdoN4wmmE2j1sobO2WwXTuIXsTeu0zeYmz
HdnYMZ5keDWsZgpnqDX6kwc3DzkcUbDF+1KzMVXTqVx0NVaYWyy4VG8jYSsW5z6EVSZISotNjGPR
M8K7pHqs435XVfvtY3X56Xa2sBwwdFK6mlPPjB5+rIguZJZgNt0wBglY/ZkxFeQOFb8nDprFY4Ui
pVWqQqYpBUNx15LcioQfxJMQY3ADCouYOSr2sebATg7ynnW918GHYuhn68eBRtKsQjmXEGXUN2J1
3epXCnW4iOuBD0vNUaEYlcoOdOtVy30PsjGZMgPiAWVxPkOm5FJnMJ9BxWgQw193+qfqbUYbOnNU
+w9lys8WjXMZZB1j060eGunddTr8GIyHbaveXjGN72tpdGudC7D/O2vyVZX2c2vYrUm4WdtGrPHd
LBg1PZg5c/AF7U0r70sqa0f4IBrPElHE2SSgzosVL+iH/qlyCif+XOzhw2FyofFpe8UobTgYkPJZ
EnP2chDCHpRpnR3XxL1ESWB/P3suWGkYZRV7Lmjm82Q8R1RfM/V9zkHQwqkNK+ZWZ8WhrG6Xkjoi
bAnevwxgvf9VQCkTUcsrbPgiohWkup2C6DCkyF3kuS36xRea04UyY85hUEcZ2QSdmXH1SZZQylzb
JdU9t33RaHzLibgMWryyo5hWd3jExfV+FW/Uv3N9MNvrv2uHZKq4dAzxIwVv8Az1esXsiCoao1KK
0ZJYNL4BRRMMY84ziGq7Q9fcF5loN1TGnvCxNL7xJCvqVCt0BmAGugG1N9XJMKoyw9BUp7ie3Oae
NgbCBdKOeHF2gKKwE9WK3TTNz+Fndpvex6AMRu/+T/0JVHOhrTOe4j0VI6Rg6Pj8OxdrzQmGPEBV
OWB3KdIiyO0vd7/q96iFpTaPAwnwtofLyjAvLr/Mw2HOQrpRhNSIQwqUd7TywDgcpsJj/AeCtwbm
E5wd58MtxJoqqugeljE+j0NWvRnCWWdErl32kkrfWulmVomHy+Wk45kMbtnWtaym6siA4BpvLOmY
XynoqpTtEkm57YviMl6c1OEWT+17SQfzE17G3aHIvElt3HFwxaxxtuWQOnFwW1dyPNaMYLcogzlN
3SbyTRFuFka+gW88BBI+LoIjTwvx9r9sgicFOdA1ZZCT1RPkJpEPCj+7kuy8Hwkhlx8WJyGcu6Vq
Q5ssKoQM6mss3gpy6yzWjSl86z/Y43NmHBz2FossCiajkMivWUY6OqTlbjyw8zvtUsOjAsmXG+ZO
8vjqHDMcBDnPWKf+vrllbbDJXnIUR95R3UTETvElOlIcdoPeYxGX4krs7CJdbSH8sW2GlAzuHdb1
Da6SGjIsYxeOOyO6ySMiNEOJ4AAiFEGPnU+AI1wod3qU+WCACeqeGq1MieEwIh7ieowYz4a+eqrW
2pLm1taHKITP9p79iLPLQtRMUegYm3S5viiKaWsxxb77Dnr/Pjp81Y2xzGGxMH5SMUAk383vxp14
z0a9F34n2lQRJwF3KocGta4OwqRAoSx7Gky3Ud+M+dHEQLFtM3vHoThpxQGCmazTPLI7Ka7sAaGG
GnRt2c38oDwYD6xgNHeooCPb7z/d2ZNEDhZ6szLCmJEnFQr4d/c1xZxPfJ8vvFljMcWkd2gkRzdT
fJ/LH+mQPJkaX2ij6eCrLizszFDeq6U36JltUC/vd3yu34vEF9gISbygfg1CjhUhiY1CQD92S8mr
d4zWSsAg4cS1BDv5TtjD5QjGSTAHCp0stmbEcGcCnYvDYjKWh6HrxZ6V8uYTcdkeO/A2jEHjwCEs
U1UKDYgTD5BlR57gdIzY3FtQ+chG2EtiUOzBi7gfv4TPcTCB65w9Q6mwF2U0HH7EYqTMU4Tfkc03
s3U7Sc/b60p9n3MqdMwpn7oR3zfLqzV9bag5Pe8kQ077xuGFrA9LV3UQwCohwPrjh3vTZSk4RsET
uVQkjfAjNA42wqwz0SmKQ6yob/PyI6kfMN49Sq7F+fP2wlGwq3FwUbVyH7eMWN9k3YEluIVyhGIR
IGIGKasB9YyjEJFnWhOTscsqNtBhCaqfLI0l3IbX1SurKlF9xk/yl4DI90KhUFAQMrZ1qfLNWp02
fCSWkDA+nfclmriTrRyIqN6YLai8JLt6bnfrw+KX32TM5ksD6vFG3Pn8ZGsJXN5my3zZUpSDJpIO
aVK440pyRbNfvgEfOgcf8PeMYqqZZmDNBGDcLQqKHmcPxKNBcUUWsBGXMl9RUvSirrU51Fq6az36
p0xfs2Hf9NSlTBwunQOLpoUN9mxaRSJct/m1pd6l3W1edrZUkhx2lG1wuKHEazKEK1awwFw5V3Zi
J/taOOn3qrLFVxHFlWZEln+TR4xDD2GRMN2GJVWGQ4i0Cts65QXzDUUPY9MQT4DbQd6o7OLaMhUO
R5oe+ZR0waIKu0xHWZW0a6/Wh/Ln4KaY4z1cUTVVxBHgy07yOu3jkbkJJdi55aeyvjXSv7ys+WHX
wzwMRcG8Xq1H9ZGMbLHyKIKEDQUEdO0RYZX80Ou1X8xRY/SNQrWr5RfVau0eTDxKYtc5VZtIWYjB
uSHZHKrLGiL4o97ksTteI+8GFuHCsrWv4RMCDLv0mUzeEGDC15UMaytqCXsbTxiM9W/DaG4b/1PD
KKkh53FUq4z7ms2+QBva4vyisVtvs2vpoARsXDXubCpaQ8AXPx07iSZtypmTMzmiwxRMXSN18Ihp
3BmN04y4dLhaCtsS/e0biBLMgcw4FnrVMJe8MbLdkit2tIDLqI4CRHEI75xyhAwOW8rQGNE3DiVH
X7hjIakM9V1KIDmsJSjyqeg/5Z8YHK4oSw++DObBDodfdf5ZgOmFOcb7HiftkSeDwDG+BqUv57g2
RKzlr5xpckCN6GrrwE0mT7+lwirEBcFXpGS53Mgl44UN05c83fWm+1e2wdegKCvSZQmrkbPEf0LB
K+TOHnI/o/pMKLvgC1GyXuwjkz2oxSDJURc3BJEn3wvP+h1jSpt2VESZFMj5JlUsdGFYQuDsF7cs
Tg9Cqtp+0zFn71j5R0UMLl84hmpqoCe3/phJWobrOvesZkDXRrutQxetzWXU29vb9U7e/iSGoehZ
pAUho6HRFuSGpDsM6XSRC8DczHGHZt1rtNACQoQ9Ffp9JyR7ksndBsoSDommQLXPy5EDsQgGv9n3
ATWx4fIVd5LDbZnRrHk6NtAtVoqHtWxsdazc0UpsOc2umn7dba/lZVg8ieOugLnWB3TOQpyZh7YV
f0pRI79gjpf2oaz0SQ77HWdbJic66jMztmVqamNYSFVjwkBO3S6U/XEgr2b6kFgVpNSvg8ccyeZG
34tP0iPz6Rg2Zb1NsbhQK8iBfRrqXVpjvBc6WCtb0w+a8VTmLnWyLkPgaf04iAfTN2g+NWimGYe0
e1To2CKxdnzuUDL1SFEM6CE/1Hvwy97Jqa27w2tzHTmiHd2ptwJZOkWdZD6X2K7DlKo5hGpPyG+Y
h85Z7dDVvKzDSFXRBUh9WXZUoOWd+/L3Yh7/fmaMfV0OrTTgLC/aEYVZ9rLFDGPwSqO3yxeIaglS
HocdfToY4ypAy95XD+t16Vu3y51xw4arKhMZtqU2kkOQOorEKGMGGYUvjell+k5S/G3UIEDquK1n
C2gaaZIlrOVgAuGsGla2pP6TW1GQyfe6TCAUpQ6HHGtcW6uZwPIn8cucPo7Das850bFFyeBwozba
ukhj6JNPT6F2H6cva09QHRMH+EgverZkWacm9WRAjTZ+lNIbhSK3pFTgAKJPpb5U4V44tfKma76S
J3bUudvbTujAU9hpoyKNVsF0iIK0erPiz3/3fRYYPlsjIWnaKmdr1MvXSgn+R2/7+8Qa8eR1qZGW
psTuVhHzbhA5UdOvOjWx6p2w+W9w4cnrZkFOIosp8dp56kFxK4wVbb+PtTd9YbeQ4sVolr6leuip
rWF/P1s6JW5EVVVx6MvwphB/Jh+rKjtpxZb27PuzqKSWyGqk4h793o8aWGCpUcAUTMrcSZcULcpW
Vr0y38mHFnHW0EWT7c8FdXj0ZFFSGnfm1VQvumjGimGoCRp6m0Bw9GstEF20136Q6V87rR/nJaiW
mlZWDKsQduqBUbBYqCNhbNMZ5mtTLgnlrPJENlo8puBWZ/iMVzbzg9advDcwwm7ZUWeKMDyeyiZZ
9DYpWWWO1L6Yrdukn7bP7OV90kVLlkzDMjSdAzaFlRp17LJmlWeMhLi8Yucocgo3InMw0sWb7SSN
D5lphi5Z0Yqgj2ZPnuhpuw5poBpEVzFmFzhgUzjEO1ChBBTR1UVoOpPLQd+gd2NXsh6Ftv5U5q+r
fPhgEd+ZDO7ZVKNet5DZeIvKy1VQnv5/q6DoKLlrgEAPxtERTzVKLc7zkapebpseL+tw2ZvVY1d+
ySfKQC5GI87U4qDPyKtJVw2oVUtu0Tgsa1cFGCafO9HAQkoAD+o1eNHoz0RyaNh1GNph5RA5gGYo
bEW7LR+3zZ6SwGGhuIapuhZYuEn+1AxfevKpxDb7j1j0mQoc/LWKmCoK61xqvBmDD5Gsc+Pv0lct
kF1xN1NFz9Sx4uCvzRdd0ljX0iJ/0fNviuFmyCOAV8EmW9cpwOCjYYaxyit6pFj0TcEcpnlXDj6L
LbIh74hFjPXf2TgfDdMMURFMdqyaIfN6K0Iz+50kEF7wkY14Y7/4GFietkZUpTAIYddXYKLUnfop
8uqXOQIuLW6LcT/iq4KXWuyF3kA2hRH2yIfIwkXIEuXomiG3u7qZVwSG9wai0gCTavYDTSBGnGo+
ViavZpHJDIjja1YT0gVwBpzOZ13GKagGKfb5y6Gy03kwORSp465SFhZjLBbn98TA1U5jFAOghAvJ
PPVjcdQzmRyMTHPWZ0OLPRUfgMaOtosO07BrvcktvRheiDUF26hCasnBStZpGggLsKrDoX9tQXRb
gT5V+nokUMW4UyoSzj63ZbQcyCRJpg0r6xMwUKFSdu6siI41uB31RqSsk4MXMUOey2T1XUOBKXXm
U09uFXGR8U1eSzGvYyNi4TqP8dnhcWULTng9gmAOw6HawCL5XwiJlvhfj7us5cwaWM9APl+Zwz7G
hCGKipIyB77HKxYMJasWrJv6dUS7rLJDb3hqazeszKDwm+9ULz8pkN1KZ8+IWFIqMaygVOuiajbB
tSN4jWJLxymT6NOO7I/R6JwOGT/GKG6kMAHrNvOFVx9Eeqhh0h4Hn+W3jHuqI4q6fPj2LqsZ5lhk
fY6jH+1KPzpkjvWNZUaY791QHEikOA5B2mwcy9WCck3uMmrHBMVLxYQdZKNearIAmjhn/DRhTBhK
ZJ3Vw4+CK8vX0YdesWd7xeFFnGtLpYTwgnUMABSmrx01cJs6VBxQLKqa9A3zFY3+kKj3JpLUFVHS
Su4J92BporSMJxkyWN2cDpKvYXJqb/R0f9mBQZF87G3flDrf8FVIC4rvLcjDiGfGXR7uhdaBXzo7
v6xunmyR8E4JHXW+ASxrVjOcmc/D6pxZQ6qsIH/LpkGVgSg6FOfI9j2i8+1gSywZmcxqbNIIb78l
kNvYnWQnX16J+3HbKwYx9H/xKZIEsx876KU89SASVXbhj9yw54Pos+dRUrmEvG171EXO68j6SC6X
BPJat/vJeHasR8Ny613voe7FSUqb8bT1KeGxXo5R/T5nOj/LCF0tnVbpOGfpHs4kC7s3jnFrPbN5
081xTBTSuIWNbMm2vtvPAJ1vI5OyQTYX9gzopH2MLKtRfTHUyBO12A7NL9uy2FF+3/fQRQ5LinCM
xw4DfzBv44cm29b4NQ59jJRp1M9wFwjF2JneEsbhSq/XSl4vUEwN2C72OxbaacmG2238xQb+1zzD
sTD0nFVKhelu0u7TeL+9ZtS55pNAgxjJuso2CP4hq4kCcYv4JbnGcKtAQK/3X0rjgh5GUpiNzqr/
f5XORYe6AvdIs2dnrU1tibAIYvWOyp85H/laj5bOBvQmxc8CNWUG+UiTt83g6P6cSehbZcX8UHau
rmdf9hhb+RpoARxEDMyi0lgEdhyre86EKRjQKCwC9kpIRFufdpkyYT79Z2KPqEXjPIzBSKa6ZPRL
Hfr+0TIm3jQOY7hdIk/HNE9W2Ct8+kuZ3CvFaKpmDsfjaWLBN8wHb4LuCwj72FNMw0tXTp26JLJ0
lKIcXqxo9MsUFdYhRcleXozArHWHUIzaMg4mMkyI100FMpQ7Nr2i9FlFhu5iottP71dvMzWaj0Bc
fsjR2C6ykDHEWM29YT0q1icRgyPy5nq0fhDKsdO6gYF8dkgpVhk04xBlgCcGwcUq0G4rC+3BzCmg
yiSIl4Quc9gRWUtdV4yza/Sr5tgk0O9qT3tYXnVfvrJcspaGONt88mhoh1YZGYdXvE++MddAcMR9
/u1/6wUg1eMcEUNfkz5jjkjj9cmxVBSkbpabx6AAB/mGXwa98Jfg/8c4pDJWVY2Rp7SI8Yhe5gle
fcVeSgVCA+QUR8Jt5QcjRYoZWitzfcLcS24tP/XV++U+2jeJzWJ1AllCcbncUVcVzTA1RbMU7oQj
JhinCeueKiVXBuv93oBQ8NKnTpE7FW6dFVc2VfR7GVZOQrkjryVrv1oVK+Vfov1YNLtIytztk3cZ
VU4iOK9gnZV0SGKIUKv7WrtpUcAxU4+ay7v1Wwbf2Fipi5TNrNki3susTQbW3yko+UOvgC3bwj6k
Mgfv+KgnidwBzxRJ1GfWdDE5w4Jh3Jim6Ot7E20QK4jrWHGqsl+uyDggsV88F7k6TYq8ZKD6nRz9
QfwlOAtMPEe/hrZ8XWD6FFX1S4nkzvoYC0Vailjbofrcd7fWx9qJT4bPE5EnstQVegSdTB1D71lI
XANlMkLimkPnRt6BrtPGcR5DOIPhRhWgTqPZ6qHwmmfUHOLy1u+Mn6w4T7nvqPA0tYK8wyA1Y56N
EFmL95p4mCfvr04Y3wmZYKL6bDDkaKJ9K9/h6WlUX7dFkPbOA8VSZlnFlm1Id2Zg+Wjo9VIEq+aH
2osbbFbkMCf8rw2eQw9zCBc96SHXvMk/Ka6yS912Z/aYggg+BzjiaRCS0dTLd+lvE+H7I9NyXfqV
gSLGLplob6qcRLXj7wqM48C8hTr9uw3kGyYNMamkqcAJULrSM9Bnqg+NY6qZQ2wiAZN8z6RkTUp0
7EkbDvn+V9ZiupcCHXOBQVDhFkSlOYH8PC95E+thbLB11IurboFLcD1owbZKbPv/9OpOW8WO3tkr
AwOY+mk9zp6HPtLu35ctFeG5PF75hFEahxozRu5oYwlVUDWDBm3E2PO72BVT20AlIHOyliv00dui
PV1R2VxqFTn0UDEjRBgkiI7Wm1b3dOmlG4kCM/aJrVXkXI9hUCo1XyBi6oWydkEHk2H40yJMrl7E
ykNlagYxd5KARIOTmKpGHmPWLJwC6aGYD/pI2MU7oYLfhsE3OTDGXGVVmEq/OjnsFdRpPVpVWK6M
cveJLeJzurkohOLKeBzYSFileC1juMH187apE0L4RG6UzuMoz0yjAW+XvvJTdXITrSf8bGJn+Eyu
VHTq9H+kXWdv5TbT/UUCVChS+qpym6+7vWvvF2FLVr13/fr30MkbK7T2Ms8GCBAgDjR3yOHhcMqZ
hgP9EnQ+q4ydGZv+ZU0k5iZma9WWNZHCRVT0EJTuBG9XX7yg+3FZjOyqF5O0/Tz81YLL25Xmr7R2
+Fx7+ljVSCAhnfOwyPj7ZYvH/76GI0W10S4IIFezcMeQULHpy2Wl+MG4cFQtbiUrCbmm62x886YD
EzY2OR0JnDKsnRJshGFTOpfFyRQSwAfUNUTrecdXA6LDsXJiM5dIkO6SAAVDj+FYdsNd2lP8wPlc
EeR94Tkp3qKXSceablefUQySMCydEUOMLsdNluUzn3PCa6fYWzh0/B4d/k0/2fbqvYsSVm9KppZQ
Pg1J089V9cg0yQUr+76wdHVqWV3Cx5hhlAOlz0Q26fgXe/OugOD1lV1rhgafPaPfW3sExA/JznjQ
TLyrOGGj9iqjIt9Ghnd5greXGcuQsgTy5hjFbO0BIz92RnU120+XzXobS/+WIwaSo3hRu6bAdBbF
SpHvNw69aj+l6ii55T42EBiUoNkI80p03SaaSN6gFqqqW1GPIUd7YoLwUvUx6BB+iuIObqb4vE0z
9mQOw0dfXZAqYESo2y3GoEPqsBuMP6IA3Bh8ht/gTuAEMJ25dxsF/jpGFbv/c9RXEC1Y/ECqPNaC
rnFRdnQV5JiEqKBTVJVREHywE0GMYPg2CdFfxSAm0m4IHgH6c6GfWuX1spV8NH9BjGj+ConDWsFC
8r1bzrxeazh0sP70Bzn8i7GEH8zyTZ5hGqAjM3Tz7feswL2gxTz2dGjQOVadOdlnv9cAhyjj+Fkf
f7ekVJDJMWYls9FI2akLZKqnYnBsw9XaQ/+18EK/ObD76dPYHk2MD/JUBwMiZA+SDy8tQbhgqYsZ
0qgNsMC1n8MkEUXBuGQ3jpBlMTFuQOrGfwgCC/IE8zSMxjamdAKl1wljhMCUgYDekb/65X0uH7BZ
ECWYqNm3c83KEaIQXBjSR0v1LlunzFgE41yCKI41gxtn9KwbT0G7z7RCcjnLlBDweI6aghAG40Do
dVfOllM2spqHj6WD/1woMTAfsWqKJwIZ4JscdvN+POU3uo9hxL75wIeFUM2BwzZ7qPx0RpCL/KdV
FAP1hj3ncW5DujI3zjD8MQV3Zfv5soy30PQ/nDZBRX4MVmcsMwtdjRZsFQBRbZz609ShDDg8GWfu
7Whf1BewZeyyU7jTHyLHcMtwz+E5lgaZ+X5d+iE8QLD6IfY0l33DAYaAoctEPVW/K266vYz+TWI2
YqieYZCg3nCzaZLCKdtTQSQBX5kAATf6ukgr1mNB2zpxOkxVs2QX2S+w/28sFts9aGPopWlAB/UU
YmcATfSuQQ6n+BT+sHRH3lorOc9v095Xe2NVw0ISLnCo7guUHCzZ7PT502VT/BjIgCmicMQimqYT
tAsIsNQqlOWdvnDERVjNUWffOtm3Cya4TpioVo1eitHSOOv9X1W7Mudka+fW8gXUKhZFy9RJg2nQ
B0b2eiRxibdWcf19AbHSOo4zeGJAE3ao0XAdH4tB4tVJVBABK0iUZCxziNCrxtM0y6kbiXlLlBBB
aWn6ftRNbFKYWK+D2XmKOVz3s+5fNoYtL2q1VmLOsImmIFBqKMLotyl7bqq9nn5RLYkyW5hDNZVp
hsp0BGQEzKlQ+KqlOW1c2vWutWTHQWU+jahn5fM5qoeb0mj9mKmShPnHCBC39JVcvo2r8xTRpCYI
QUK7W92loHQCu8CRj2af9ulOFgHa9LmR5lV1FWSyNjGFc6WhNTALQd6IeBNv+m9d7XN0m7uZdfMW
H9xl1/p8KP5QJXH5zS1ciRWPU5EXShNCyVS506I7pdPRfto6U/TjsqlswuFaP/FcMUXtBnA7ufo1
n2CUHlDL+UCf8mN1ozvzwZD0yvPlEi8qqsOroDae6paYfkXJYGzXHKYoVfYtHd1k+WPCiK22pV7e
vkqU217Fd2mCW0hiUmXDDGnBteoi+1o79TPfQ96ow0A94/Y/MJ4DM6lk8aLNg040aqCuApqKdFks
AVarKWnczDzYxSmubhXrj8vKbeq2EiHoVga9XTSWwbHkc2tcjWHtq9mXRCkkYLJ9AsCtoVrMIpSI
RZdMn6MoLSAoOg4e+YkyDg9kCtoh3mOKGB/Z5JDOIUzaUL6JLyu5gnOFdjiSdByOyZ5zlgwHzg4k
n6PCT9IHi1yJEWBMs5K40jKICdsHK0LcjRoeqV/rJDpk1VXHZMu59TSiK3kCfI19ptqzAnlolWaG
+zZh9TCdlNzn9VqR/1sX80oeN9UVXJZDnzKLge3YNOlV12FWXjFJ7ubNQ70SIZhilg0xXVSIGNKv
RXrAADH+MKpbNIDKerVluyXAcaCYzZJQrF65zE+a2T02o72fwp92Y4ISoDSdStElb6XNYM96xwQs
nrM6pDZXb/o+Zk5/U+MJo7gEJUb2F8xEOoNsZi9rYdnyRXCrYoorLh4QmQt6qmPeNGVYwN3Rb2Ll
1A4SHOa7Llr9+vuCTqVStGba4fusr3dh1nh5kyeIN+cSn2rrEK/lCNdL3FmGwnrIiUhWOnmGwXxF
YoZOv6RuGLE9sZVrmuhexBppKcfmGho8RqeZlGHE7j8tXx2sHgNrMYO19sMHHe3I2Y7yxB6fSlM/
Yoi9vH1s63BbTLMIUy2CUI9QPRJYUVwVedW4y3dth2kV9wjynNi95r61g0ru7i391sIEgAx0prLF
hrC+feirczB/vnzDbNnI+vvC+mEqQF01fQ27bw6GvTPKu3rY/TcRXMUVOE0kA0l2AxWyoXvMSyB8
QJ+rkh4ui9n0ctaqCCDYx5OeR0rJTYF346S+hul8GCiV3qEKDA3di6zz9GM2Al7qWqKAiV2rILwe
QjOEMRk9YR09UjxX0x+s2+nV0zKBkPSl6VUZWPHvigd7LVcAjiGqIj2soSmqcsHg1/o1dSI39uN9
M7uTm0yejn5NcCjvFll9v8xeBEwJIyOoYwqVZ7ob21taHXQmsRfpRgp4EvGygKTny7pPb3iV7nRg
vnqbHpMb3uo0/c9dtv/cRpFnQG3n0E5jyKP2XRV7UflJkZbnbgUvLWbqFnJWDJW4gk5VEzEyUZyz
+aTtCO8cPvTnxOFhfGlgdnuP/pYltveh8jEerQWylGDHqR67RzAbfFaP04nYeELx6JS8ZHzzybbS
UGz4K0y1iXoDUpMjr7sBkfFV7wUOCnbd0JNRQ3AL/3ACLBPpGRu5QPzzT0xJRhajRx45hMC8ag24
+lXlaDrCItOtKnvQb0LwSpaAX/3AUjPJIWsYCN662jXVmQy7Nu+UlQwBu0otsWMM08VVzQucObOL
+cB87Ut2Qw+zlLxv00BW0gTcQgImaUYk0VwtAUtmfh6Wya1ks882QWolRACpeg5Y0/UQks2PLLpd
qh/1fEQ7wWXUfwvYXLIEAZDyvrdt0kDMy1Uwu+XP7Dgj44EIbbSL9+pjglos24liWD28f+/H/WXx
m36jtdJSONcT61mQKS2H4tFXHD7KsFIdtKzxQYb8pNWfK8X5Pcj6W6wlNubZXYmpjSW3F+1Tn+5T
dkxTCQxfNntLfBJWWadXxGgat4jrHaXRLjSN58urd9kOLbH3romHuJ4oROQZBiUEaNQ6ppbuXhYi
2SJLbLxLlQEjzLiUYdegANwjbgImnsihRx7dKU7q0xS68nD99jW22iMBN5pwgBeswTTmUxSh44+b
JPWW2Z13+i7zxytZ2Fu2YwKItDPoMSOev9WsERyPoAysJXE52YYJwGHMZTjqBlRa6uMwX/XDZzuS
RBy375HVsgm4kdl1XNECWlSlgylE4aEHP0MMXi1/9jre6+Rftg/ZqgkAMnRhl80z5HV97RTjeQ4l
L+fLQGiJnXXVlI51bcP+MA7CWZLbsAtcQp9HRUadJ9HkQ2GE1WVN3mF3Qno1srNpS1Zq299935q3
v688efAIzRixBAF1ED6p/XLCdf9cAXkA855SF6dCMW3w20aHTrN2+J8kkCQxvzfTWcnPA7tuhgRb
VaenSP8aGGe9kJifTITgWNTaouY6v+wD8tSk17Q9jOq3ywa3mcZ5vzMssbuuztTOCgzIMIITiUD5
qpRw3zOvO7Dn9Mh+lphawGcf8iJpOQ+VxBzf4HK1iLORlE1UYhOL+n5ZHuLiFbQZXSypSv0F6iJk
ghnFeCOLYx9YO0fM5MdqAA1ZCj+UnlJUIFHPrty628fH9Mj59/vf86Te5XJPa6WerXSxEfL6mdav
jmDT8OldfOakE82e3sjc0F9g/Ls0wVwqDKDL8VZB4O1xxlySGlFn6y5Fgbvm08+hJ51nwJk5Pno7
7/KEO6UoiqwBRTE27/xn+yKvgej2/+IRse2RvkviB2W1ji1TjDlHYxoq+9CqwjuP0SXmKDygzifU
SB8tfKU+aGbrhOo2YhqmyCtH8yo3+hkoqe9xJri8CCW/TYPmGN7ubHuaJDr2BoeiRNtA6B6ZJkSQ
iKChogVBRiZomBwnED1jYsJh3vEZKP9znxbel3ikQIhpUdt4M6LVUnYDayw7RzUJ7R+Y9WhRCWZt
AspagGAVDJFmNsLLcSfiD72DYgh60jHMO9+b/sRzwT/N1sHIi+IrV8+ULCS/ID+u47t6wjqWBk2M
eob0VHsdu9sCb4qU3RBG3Gp6TkCHfxk+txB6razgg5QLJsoMXJxdPSXF0wjO0+XpsogtiFyLEFwQ
rdIMZvHyn0b/pA4HW7tD25Y7yOziY9egYBiC69EabdctI+QgbNpmTqSDMpgzXlCPZV6Fwk24idle
BlpbboJNVBMZK1AXULFIvEuZoXWjCmS2QsNBv4ztFIq0MWwLqdZSBBxWA9NKtHHm5xl9Yafh8L33
4BdIy/c3nRKbEATRTQMZNyK8wED7k8aKAXXIvgRfyHTod8YJZZMoDGslnhz/1AdLfxcl9hbRhQ1G
pUEU5l09DG3gVCZGnMazU4etO4XNdapZ59pSny+b4+Yts1JRbDFqkJi321LjpYwor+XlLJyxLOjh
I/zpE8vySZtnbKWosHmBVpI05iZSzJ+7eJcGt5psjt228a9kCFen0WdjrRZQaorPo6+7AzjnLK9t
/fC5+Gmj1aO6lrn6MrUEnOzisDPVHmq1VbSv62Kf0qO87nrr5lzvFv8VK7hPQSuKtx8Us016V7TH
adSu1Yp5Q4354jmuTgtcKGb9qmX6dQXGGauRHb5N/FotrQCRiQXd6hS/oM0fB+O2W46WBeJFmVnK
FBVgMlGzKYptLGfnMae44zd2ivDz4qpn9SAt0tgGFBT98yw1IWLxE5iV2hZVJ3h7LpPTRvc9vSb2
jcYQWQJjtLaHijSVZLa4Bh8P/LtMAaBVC0+etOEglkVORp7buHULJBbYMZr8y4d8e8/eRQkwVk5q
OGcpF8XHJJSf2/ykglKSkcK7LGj7EPwtSKyAakkwjXjxggIoOWgEVX6Piuxik+giZsgWpPSLaEKl
bkRaJwDnp1q6Y/itSySex+Yjw4Yn8ZdNiEVQJbVQXjJAkP2ounwIyaSCO29/x8y3MVvsSB6kNGyb
68cLJQix0K9jCTaxYHK8CTIK4NbL9Nr6zeCA+c0brpif7m3GWWHP5aPM+jdvnpVQwToqkA/2Zoki
F9CjF0bmNMtujO+mpnRrLUP/v1/K6ss2vYR3iWISYejKxEgmmEmpFakzWJhAEWfp8bItvlnChwO2
kiLkUnU9brOJQIqJOi+sIyi//prw6GlXuUu9we933afpprgxXbiuEvmbdS/2Sr5w0U1LsihW9gZh
JniLnzhbVeCFe3LLablSNIWiPTTcSckKN0/ISq5w+c11ObJKw37+GTaOME1kaF320O7AUcEzyUhz
me540B8uL/j2o2clWLgCa6PpjdHCgnfNtYIy/Zg6+Zg6CzN3YYrBQdNjlX6qfu+qWInlh2p1J4b1
TIPZwKEpzs2RB8nTPbjA8ChH4FVWwCxbW/73lSxSJqGZ11jbDm710qJN6MZk91Xx7fJSSnBArN7Q
yTJoKYNKlvaUj091cK0kkiCKTBMBalAEHNUmv/JoeF1loxOaFBzDX0JFciXIzrqALmYY9HUWY8W0
4bNGv7T9y+WlkhyzD+kK0lrWUFJudd95lgQs2s/tPt+HsZPcvHWneOZruJNGSzav77+t7kMKo8MZ
w/0NsemnkDrsZfHK08LpRTwMOxo900389sBNUMZAc9k2PiQ21IU1Q9MAVgxcQJg8bj13smDs5T37
kNUwFiu15xgixumLPh5z8vPynsm+z/++OkWxojZ93MAm7H6vK/eWjJV++1Gz2hwBEoIitoIggYDk
WFIHE0A9TkjRY+CLS3eJryBzdlkjbsW/vmsskSEwnZltokkRK7bcNubJKG+b6rTMvTNWh9y8CmTj
OmRG8ME9tkxwVkGeMd/10Wkqbtgou782XfDVIgoIoUyUTKUNC2ea0xzBKektD+jbw4zYDK3ysmtL
ZhMCThi2hvlGAaRVw6mun2ayv7xD2/7cuzpiBiM07CQueOXwsCuO3bF4wsXoYohj8q0DcQMqWvLb
hAINHYncy0BrfUhsZOGokpbj08ucORjmO88On1k5HKaHJjkiS+gHt6jj/K1mm3f/wxIzGmaVWzoI
kIBQ5H5R7mZZ7ZVkx8TQo2LEY1+Y+P6kP5T0ey47U7KFE1Cin0kZlh2+P5eRE/e3XXFnLTehJYNy
CZKLSYvcjtRJ4ReIYn8Nsk9xkXhmsrcw7DCVDFOSacT/vsI9hlaegPJrfUm/pOqpUWufsMdG1s0o
8Xwt8TlrhCMLBu6ImY59m382HJ0XBrmIndaO7ocnZIojl/TAQgwp9rt/Ucgo01TADgy3sJW65ZcU
/ZbNn6b+ebS+tUTS5CBBQZElMJ10o7I5QinT5x6Ei2ASHmXj4SUyxCetpk8GBvVCkwYTQdxFw9CR
YRknZy6yH5eRQrJm4su2t2GEEQcK24wdO3zFOC8FdCG4tS7LkXlM4st2DJAgrCMgIb1vUHzvd8ca
82xTjCloz0jCvM173Zt3MsZnmX7Cu6TRAn1uc4hdOtshyxdduwJxidt3h8v6yXZMwA10T5sl4zdJ
CbMvD0HyhRiSgyyBDLELJazZXz5nPuluyFp3aG5rU7mes7MqIwSWbpeAGnY7t2PN3zecCZ6XISed
n9zxhKD1Srx4cKwS0zYdeWBAAvBi42EWNXk7ZNgwpbwtyLVpSp4gsu8LIBEkNqOmjo1i5o9Fe61C
iQcjMwTBpejoEuQJdzOzftoFAaoHqnY/RqF72d74z7zg+4klnqGKopXBgBpJb2M2zGuMnt3lRTUD
J5kyp+xlpM3b0e13T8YQAhsUz93cmCFwvMeMEfXAOS/pHbs2Z2c2kJLjlSyyqL3MCg3uLa7urpmp
RRlMWEy9RA1+s+uWvZE852HSeLGtf0MVVOQQg1EnqYZi11pZvreCRveJciqD8GdDunTX1MtvPS95
P59lMEZREPDPn2VTM9HnEBUH6AOY7VsqHX686QW/CxAna9lxQ4bMhoDW5+VdOOqd073N3Oz2US1t
Wtp+uqzkCZur0KSw9QzyzBCl5u3DVIChqn8dX0avWpyxcP7FW5Yj7yULFpBZD1OjjgrsbfMy/px9
lHvfKy6KiEsHNnwl51rUZQIFiA7MPu0CfgMlx+Bn6i/f7MjjOZoBnPWjN+4mn9PI5MQlV5XLSXHh
BDqyuKcEfgwOHyuL1vMCBEb8GJmGgnkKxX7UBgkCbRac2SZj6HvTbdsU7/SuIaOycKIQPlSh2mU7
M8HQVj5ywHS7ZybrGthGvHdxwiG1UyVahnwAotJDjQDnnDh2L+N+kColmEukKXarj1AKbCRHXpca
3MXudLLBTRD51m9dEu8qCaYyDXbftx0XVj9ZyiEaHy6j9y/Q9F2AaAZsGQMF7AduFX4FL5RDu7uR
XUXlcV5ukvpbsTzGeevO5LrtjgrlPZKXfwBHqI+H712+cL0blZq3Ki+3DZiB+KxlnHKFeYGW3kZL
ttfy5kVHBipUa++y3F+8Et4FCzEE0K9jNIUGwcXZPpP94lF3AcMkypoCr1Sc7lQeQ0yW7I94JNyo
++5aFkzd9qLef4Bw/5N66CdSwloTdkyo7pjgEFPSk118bRGMvKztttG+46rYh13l+dLqNbSN4Fzf
/hnPMG/U78mD7vBX0GVxmwdxJU1QjW+qnapA8axtEycra6esak8dm+fLcmTXhSncf51GmnaKIGh0
rXve/RHdAkTd+ElzeQdIIklabrsB74pRnkldgWbXTYSM/HrSNAdjF60GPe2ak3jIp/QHNDd64Q90
Bx2ya1kR1yZarwQL96LdkKi0O+xfPuru1IKTJZ4kJ2LzgbISIaBnAQIHvecmYi7IaneZ10yG34WV
G0TRTrJvEgOhAob2TZiMIyeqQmIkCd/KWEBD8GNqnBH1Oh4fFDo9y+fFyVaR/321fYlF2yZIsX1p
Yb2Gqn4Gl+fTf1SNq76SYfZgJdUgB3de54GATnEyT7lJwQC/zI7mNjhw1bOs/EKmmICiCovVUR2w
nu2A6Zl57Cia5C7fRKuVdQhwqbNMsytevRu2yIoio6Z2L6N5W2qvRS3JPcsMUUAPXU0X1lVYwXwM
vK4+xClxYvu6tyRXz/bd964TEyze1mylGhMIUu/jB05sEN2mLsqDXyyHJzBiKW3zW2zhw223kijY
/VL1M6ssLnHfIrOce9bo6a55RjP74A3HFDxq+mOD/4z0qOEmPykouD1OxCUt5pVYDBOOQoxi+p4M
+CUBhsgt3vjAgyC64cy7JQPFpHqoO6l3vy3TUk1UVWkoRxWOxpTXZWGkKMpTqx+BeTYWWbXmZiEL
fRcgHINGZ5FGbQjovB7BZowdniuOKHyqGio+JCd9041fSROOhIXHXxEukIY7FWT3vMBQAbWpazK3
jMGGh1rzvTV7l6VuI+e7isLhSPQ8NrIM4ZCY7Qr1CbTzmv3HZRGybRIuVWWZ7MU24Zj0SgNWmsHX
SPp8WcR2Xe372olRA7WfikHjpaajm95MOvwuPkeze8P+Bs4XJzpNf6Bjbz/KmFUl6onxA9XQaITp
w0Cy2L5X4Nw2BfspUU8mQ0CWpUvtYFLeDBHDjXV33C8HsAh+Ve7ZCYfrio9BuCxSJlFAllqZylLX
ILEGPaJxLsrd5e9Ld4z/gNW9thCF6rMFAUXmUrB1LiAOmq/5KA4QaII2c3qY/zxogbtILgSZbgJu
FJmm9EMBm2/GKzSnGJWk9+oX3vHfh8oQcCNFri/LA+iGPjbUULTPNqLBxVcNLdEZwkyXV1JygsWB
JrMWmeMSQ5tSPYbs3On7UJYf5SDw8Zp510cAiWEEClYt9DHq7mgM6SkOw+9qHxzyMT/baulHuSJD
Q9kmCaiRJxF2iEGmdpt/sk6pX7vonjwzvzxjQoub3spichKB4nATZDQ7xjq+aeguY/FuBk/n5Z2S
SRCc7moZEUIwIAGMM7dp3pzKVPYMlYkQgAIcRzGpwSyOrMCLFT6Xv9MHar/jLBFgYZxCFOZGMLYE
MwAihBBc2kpCFLLTIw4qafSkwqBH6MAb8Hl7+vfGt/eJg3WTtunwk3jBssXOEmIEujXy9dLJix7e
N7TysuCsSuvC+dZekiMgQhH19ohObh4d+FMnTndRghMVvMiHy1b2Czf079MqzinRmkzTAlS14C5U
3elM4YjZgTuODvx4MBNjOnhuOayQADo/j5c0FDAC3Jt1MYfcMo58hrCCakBwvv5eh87KAAVY0FID
b70KC5lMj+l00CqJs/KLEMDfqyd2DhRaMjcFv85b3/4eHnity/yKJj8QZcMCFU+VlTRI8FtsGQAN
xRi0LRYO/76Omu6mrLSbRcl/yyyYRmzOeczDp9jA1YUbUr1Jcl6ipt/HNxi67C1Od2V8iY8LMtfp
LnqWZSg3sWglULB5JVcU8OZxxcpmr3bmgfXWXmLrm4u3kiH4zOpIqFFrkJGd+0/mrvB45rXJEbPB
AElk4gO3eJbFTmQyBUvvu4QpZoiF1IbaoeHPtkaaCIyAl1XbRKaVZoKhj8nEyryGZkGk3YEayg9K
UIcGtVNZjeTobhfz/L8sQxU5CpgZzXGuQqP5pI/of+ddK8Qx7+l3DlO8sFaRwtTFVYRM4TIM2JKQ
PId+NKY7Ww2uKwL2hd5+uLyM2+d5pZtwI4Z6jZRTAzmdN5RgbPS645/E8JGKttYSQ+1+r+58JVK4
JIOcoldsAoTU/ox+BIeAnBrebXVFHP2F7Oi39lHelvlWOvEBgFdS+XFcne826yKr7KFocuQ9hdku
BiNPD27nHCMKjRlzoDHAFQ+g0qtcKucH5CftkngBXsBpFxiZwvdzWpy2eEiifav8oFHuBETWWCg1
WAFaFsP+q7J/dMtPCRr+ju2+h/m4Nh+0ijSxhzTbnezgbxJM26slFtAm7lpbebvjQKHt5YuPUMvB
HHiR7J4H5JJd7mr36i4HjWVyv/xUEWopJkfe8nsRWXF2BAQysik3Jl7bMmMiSdV3Tj1LnjCy0ymg
D+pZVJStQkIcVtcLKz/NDSaUlp8vH06JFLGIcAZRfDFUsJk6uFPUB7vPnSpJJUAqEyIATWyboKla
+LlAGx4jJ0Xxyby4lzWRwcybU7s6fd0QGXHM+4+GnbFD4sfwlgPxQpSTONGBNyZIUUZiBG+/aCUx
1HXdRCkG4uuP7df2gRPvcno7sE2jWcDLfCQPZUpu+njv9v/mea5EakExZBmFSN4LgQCnw1swIrfE
LODY7b3mE3cuwR57aKTcHxevQ0MVywppVualwst2SobxOM0zo5WjRvs4k6RkJDD2lrFZq4jCiiTV
IaciD0F0ZPrXqviUT7tisCR2KZMkgMncD32S8CCBBt5d8BI5FQtcFofOHF73ROL9yZZPQIyyS0dt
5JFMZmdOPiRuG+4r9alpVYmNyE6bABzgxgqmkJsICNBdS0ldFfPrF334b2LEOkJVozWmGkNMQn1z
+h6Nt1p/lBxpyQaJ1QaMYAAU4aFR85HzU2Te7FOUiU2H2LWvs6v0OPnWVXVtyG43yV6JBYXqPBil
wePA6Nj0DDCOKCpz8/pkzd8uayjZq7e6kpWtV4au2E0MzJrixGW6p2PyVJ5LsiIyIYJb0uVtltYR
v0nsxzy7MvLQKZkkUC/bKf4bVopYpIuzkWCniHpfsduJ7IzoQKKrZZYI2k7YviOgOK4AigREqaGN
vtdeUL7QgKUqvDI/c3+5B4Pwl94rWmTAZX2aErAXiwdrPYnLOYGGqmF/06N5F6SyIe8yEQJEoOGi
T978RxWzAqODNT9etrbtuMRq7QRoqFGZMS8ldNBute8mil1yP/yi3oFAoT5zsuVir/0OB+bKYRPT
AhU1U4x7wHbV2r2e3ITlqykbmC2xbzH8X7R5qCV8ZwL60mffqPW8RDI1ZGYnlguCsUTrY15cRe+7
Y3RsztNZO9i+fsv2rUe/85HVo0NlgTi+4xdcepGxVxkTOtc2VGv97Imab4RsaKlG0AqZMObb92p7
KI+NY139Hk/2eucE2KiKatF6PkKoUr4Se3KCQVbDIts4ATSYkbOwLbGmy2A95Mw+W2Dk1kNVwkQh
QXMxF2BmS5kvPEIRtru8fJjUUxl6Tf3fUFZMAtTpbNg5j5Yb1q1NT0n/te8k5iABWUPAh3lO5rTi
HdwaMb7QKMJdseR/qEVxLpLiulNsyf0rkyfAxRCG02JwTyIuozurN7wBtca2ruI9uXisVXeX4Yl/
7oKxi+F/s4iaBipychJ64jOr4qOy7+SsVxKzI8JzpK9bq1oCqDWj3Lg68vpQxKyulxviNJ8WP9+F
niJ5zMkeJ0SIgUzZSE3Cn0Cj26E5HJPxclc/8ssKsZ1d5hqvl9dSKtD454U8IYJKQ/5Atb7QffTK
S5oi1SFIYlsvydV80CW2KVtUAS2SfmitlCcTNeOT2nzp26e4PFzWSRZfEVMFQdamPeMvvMp76TyK
rPKZD1+YvqUuwe1PHT5MLfJ7ENCnO1lyShbxIBxmVi4Oavv+evLzJqTo2rgdf8YHPjrD+jGDpBhD
3OUkLFKh/IiuhC5al4QG97L5e697qiK8MQcHRYxnzpda7BNfHtuQuQlEwBnVCFK28PBq5zW6w3Y8
JZw52snYmycVs0oDV0azJDv6AtIUWof5eNypK848OMinW/NBpTIfbrtO+90BElMLud78dfST4/gJ
ia2rNHYDBKtSJ/CQ9D4Xu+A1dfOz5i5fgyuNP+TrR4rllpjyNrXA6ocIGJRGVdKN/LgMu2A/7oNj
elaQYMPwFclr+hcWRGwdZHG2Zojcgt1M+3CsUOal3g9edlfXLoZk7gLve/sC8Il8xF9/L6fHMOkF
nB86xg0I2zmklhplGbRrwCqgMNTfp1e2dm9OjXcZEn6h3d+SRPeym+dhKRJIin/SfXwYn5MAgR9O
nTjMrgJuPDf4nNTO77DH2u8Kii4nrfoeU5BwLC2y0/LrQjbt4hfw/a6XcF+MfRdXKV/B1lfA9sFH
NVhHDecPIU8HtOsyK+H29o+7l2CuhmGh5QQsZ9QWec6K1AhsTBFvcfd2xwYT3zsnP0eHdCdn3v2o
myBL0I0FmPiFYRvtn2xnh9LlZImTm95xzVBH40hsRKabcBVa5aIYTQd5weBVx2oXHBvmaG/Uwh5a
zWUM+R/hU9BPuAo7OrVFNkMez/6mD7mfeGR0iDd6yr7eoQYxd2RxQf7JS9sneNJhrCjpEENk0byY
nW9lssIJDvmXBAiXX1cnpAg1CFjszHZnJUPcp1SXH2hZbfaGNlf7KrUeGdOZJMz0sRZBWE3hBgxq
xV4mAsmdl35lu3of7pVrpMjArFm40kue28IHPYmua7pqquDIExYys0arbCiYq1p/9OnXtnaQ2oBx
am7XOuDOepZK3Ny6lURhZVnVh/lcggeyav3yq+ZhmA4ohDB8lzx2zCO7bh+Ejswf5R+9pKawqFU6
qDQPIjD4kIScs1GJPLQD63dlgkBXaZah7L7jZ/qjQBMjQFQdXXNvmLDyY5QobjGVDFrOp/JmeMKU
ZrQN9d6ooy488mVwtr2m79KEE4juF1rknK+fKO3BYig/L02JR//hbcTNElPb/l8hwVAWRmIkofm2
kcnRKPrKls+TUWGocOfEYyQ7Bdsb9i5OsJJAD6MkIxDXYFyx16Kg10WmfUcL1/66uNMnXp7qd268
Ux8k6Ll9It4lC6YSDn1bWy3On31YdvGh3udugTSq5oKR2A13MiT74Am+rautWoZtW7oqXkRLhcoS
Oyv4RdQc01O6b3yCgbEyT/DDc4WLMTF52oZ7gn0U2j5GErYka0q479p4Nlh1Z7EFVPeJJ1m9zbtn
JUfw83QtTlR1gpzCAHd1vw995uco6PdLOO8yypHtm3UlTbhZC2MODFOFtO57502e4bX/R9qXNNet
69z+IlVJoiRKU3W7cd/FdiaqNDfq+16//lv0fTeWaUV8J2eQTFyltUECIEgACwfzlDx3kTOgARGz
MUT52E1DWwEy5VmZtaIOiVWVAGRDhbvuWxAIDu9NvV8BcJY8jVqD8jAA9Mp5aLyWfhnS58b6Jdim
Tfe0guGsudAHNZp6wNCHwdXR1tgdzcjuMLeesSnLgruyaNU4Y2502hRRDLRpulCM12R5+ZficDaL
kTqGErFV61zZYSNv8b5xCE8qaNrGo6hOWWRKLHRY6UDRdnrZKgAbl6Mc3KstqoxO+wKJILj7hB5k
oOlk21NE90nj5eaM8lDBK+H2pugW5uRouvmJY6QvxzkeWZyh02M0f7f6130ZNg8MfPx/3+eWaZEq
a9BGfL8vAnuwJBwaryoedel3dbQEx8W21bxjceulFqSlpgUsiThGhBaQQHFo41OrF2VjBKvGZwGn
WU3GkAWerY52icoHIUuPtPBoVxeDg+pKcPOFizuLKv43FILKmmaZKKIzrE+E+VOT4DGGpJjdHIC5
uL/SStmeOgEpxhutDBe0gF3dpASUmSruz5xXAG+l0oxz0TvhlzI9sm6Q8sk4gYH3h+w318YPNrAp
djNH6Mc33NEHYM5BTHpjUPCk9G83CFzXXYSEeOOyrUPppw+iYHDrwvIBjnMXctjKmJYKOEl1hpfi
pHnZQ3cx3S8ZWtelQ3OgiS1kk9yIKz6AcvZQhQTluCoWFzORr4k/PyW4mJHr2iUUDFLFQYrdfQPc
MIoPgJxRWLWZl1GPw1cimFl2novXebnMRY2QAhT+QYKMUd9FLdZSkZ/V4LhIeKeTLspORJqxYXhr
afgXCKQBho7GwOl09YDw9jSmluDsFUEwLV059qUNc5AoYIe07DxgBkV52t+QrXCFyoxYXacWhknz
T1N1uuj6SBMAXIF0ELNrJmh5+ULuVB+P8L6oGnbTaazgOHk03OuILMXQuOxBT++U4iLTHvZFEkFw
8ZCUSfIwToBY0LpgTVJjg6bYHnTz5z7O1q34w9KxvVvtTWy1iRlRANWIu3qElmCLuupyDBR9M9jQ
zZ/3ETeOrw+AnC8MRjNKSwbYaYUXRclk4/J8pStIBFXf1V7EeC5aSM4DZgWN6aBANWJtsGP1YpJq
e5YER/6mTBjGStGyj4cvi/MIxpxoWppGPSovUKKfvZDsV9NflsN1LiRw3PTov6EwxfbjfqklUdJ0
ANRYOeYBo/G83IlH1prqq25+I/Kum8u3guOuHVbWBgOtAZeRX3N8G9PvtYjNTgTBWZNaD10uGSGs
qQe9fpw5yohJNYbohXfTCa0k4S2qGOZSi9kezbU9helhMv/xtGZNxmDY/6mBInO2NOlTn48JVBuj
5U39Iai/Ti0qSCbT1vTF3jcj0aqxv6/stmkVcwnYxsQFjlYVd84mcCdTdIv+nF94k0nHgz+G/Wqa
weEsRR2ZxQiZwMp3Kvy3iRLsLUmUyNiW5x2Hs9MxTuPUYnaaJV/D9mtVXlu9KAzbPFJN5BIURjqj
U06ZNaKRzpKAId/JZ+M8nCQ8RlxTr/LQTI0rmvEcXMgXwurOzQBlBcspuKSkS4IgmgVhrJ8aZIPn
HHN9Wre9NP34RkSDK5KSU/SlaLS6jQGXJF+l7oV0i50n9/0keLf6nDFhmrESi9N2FYnaIawz7Fhp
z8gFXRU+K1utvPGFEaGCYtrdV/lNC14BcqooZVZm6iEAuz5BVsY6KPo/Tj5zMnFaaNTxuPTsOiDr
F3nlk+Vq/MfkoBwEFyMHJrKTKlu2OqU2HUCsmTr768QC3k+3jdU6cQFxKOttW/cQIpSvlu5Cqe7i
FtPj0fWkDPYoilO3I4gVHHf4kWYoS0Nh+nYawJcIRhfqaTfkTLzoXD6rogTTlhZgcjvualRW2Ove
R8dn0DQpx6mBdL+KywHEY8VNBGJz4xLcLj9D0NWL1I59kF9OVSFEVw2qgfiB04kgCjBsaWqZfBgn
iezZ6Ldg/hE9JG7KtYLh9GKOgsmsEsBo+ktgXsWj4MDYilHWYnBaUeapWgwSQrw+Co6aqqCF8F4C
kVkRFK6si67zzKftLRq3S5NqmXoVQ5rGNQ8YC35mzVzyTX3KwDH9j3sPYFLvoql8TFTURmPmFCpR
FxdLc9aKV0NUlrrp7dYY3NlhhGM2l03/35t0bDI/fgjP1fcMhTByjOSDCmYaV6QU+5um8rNaW6RT
OwXTAzA4ABsWBI6eXhVJ6pbTAyhy993G1gm8lpA7N4JgClpUxkDPBxT4oJv2okjHr7UanfZxts6n
NQ4zhFXkUhrdmIJnFQY8gIijBFkAxiGgcT8MhQnUrZN3DcWdGOWYZiTKsGnqoThlASpQlqOFWDkq
wEqAedwn0TP25k10jcg5i7hd9CSlWMQws8NvDepiS0Zrd4d+lcnLXXFx5TYihtyhExTzeWS+jXvJ
LbXTjRoq4o5ezObdupY3OCPG3XYHJMEFhAubWrKC43ZPrjp9oaTCkuIiZSWYA5TaSviwryKbar8C
4fYtKxbcsnLIREMDV1EpPmShftG0jVt2pduEureP98aH/MldEYJ2eF2hGKDGOV+8cYYZaot7pyjt
/JrVgkWuAfqu5Qe7Yy0XuodBfmFgq/Yc2eOzSG22F/UdnvPNBMdcE/bMgXXjZRy8xOZ0PYTP+0KK
QDiXXOlWOAUKFrUc+2+GNRyrSmvtrm4FB80fNPK3NHwrmBE2Q7AwjTS+UsW1XnQQ5MdO2XotBkGj
TAhDBgT3782HR/V9/3gqeYwYaDqVQivLxu695sQGuwZudax/dBhgjGBUSDGxuZqGSVRT1Q1sEHce
1FOMJ346906ePsdZhk6fb6QUEbBvxlbqCoW7OmSSIheqDJS2cooT9cNz9j2aUUYgHdjDlojJazMG
sSz0lCOpaRKTU5E6IZWeFDL0MJtO8UIPkxW97muhAIKfcBQleCCPKkBgCpYV3w3Ft/3vb6oCBosi
O2JpKpKU3DEmj8MSScaC19mL3iM+OaZPSuQPGJAG+j27qW1y24iK+reUAdxAGlFMCyMR+ff9Vs3L
WKnDzjGKC6P08/iJEkGqb+vUXENwB4s6o099UADRTddpbssd0hXWlQoKof31E4nCeUK1DzB7LYo6
p0cBnCFNNlVnt8aY+H0YkTicx5tR5N40LcQZ0sFOCIpUrPsOU0GM5Z+3c8Kdr1eOU+pYqUY9q3HV
V+9Q6RuiYlpydI+ic9pm84n1W1HWRbCE/Mv9MHY5cqaQba6+VC1I2uqrsVIE+7TpGlZi8e/2cRwl
Ut0DZTyPv9jkXtMNjmyC9VuLv6iudtOpr+E4TyQZZk87wuDgiNgjRo1qu+Y4oE0bwdSD6N1JtIac
FSuV1lkR27SMHoP4OsTkNeHFdcsVrUXiQhkpG4ia6UwH65NxQEUYel/x8g0SQ/lnh2IRNidb9Dgj
XEcm+Cr6DSQ9VzoNoK2n+OSSZdSDyh5QUN+e2hsrsUUlTKKV5ByHNY1GCYXsHG362pAnnQx2togi
7c2lxAGMyk8wmVt8AkY2RgzoS7FdQUPwyh7bUebuO4xNMXADJygpVRDsclYcLgpoJkqIkbe+3IDR
Ij1kosz69ua8g/CWi75aI5hmgLQeaxCNvfQ/kqPe9K6BCc7WT5EybIW5ZAXHxRAtVdpBngBXWYZf
ILK0lv5+weDvuZDPw1yI+Pi3d+n3GvKtZ22ahlqcxZ3TVI9D9Bp3grcZwR7xTWZqmcXzWOP7UVG7
tIzvgxF8lXJ9v68K265vtW6c4fbBkEi6xVQaNcaoZ36Nr6hDrwaPVQlkmkDzNo+qFRpnsWOskywM
gGbEp6g+aQEKK+eLwFIFHl2EwxmqUiZdFkVYPXm5qVLFttTKqXH9mfNOgCTaJ+6MT42iaKwSSKZ8
RcmJ6BedkOtWpGvcAT/N5Ry8rVpyaf0gfuqZ1DMfO68x8FbCrt7ktROFYSJMzkfEdaLGYQO5tOWQ
JtdNJaoWEQDwjWW9kqSFzrZoAfcqpowdSCA97Cu3QAv4nrJR0pu0I9A2WiZupYd+aD3h5QkO9fs+
kMjZ8Z1kZh5Lda4CqQxl4xCGEa6+CtKxbUp+Gl0z2nHSNJdaqIA0QQpzhGcyYgvMOAaN0fxNUZbi
cf8Xbaol+CCoTk2doCzn49GoLqacaGhnAUXqcaC+NLlVL/BQmxtIUCAAEPQX8tksS4ojyRpx+hbL
cgytziut0d+XYvsC8lsMgx9RGVXm0tIcSkJv2m+o2UdWBKx3ypmNH1EvxGxB+8uGlouPy6YvDTHD
EMtGqvG5wpTkxChv40VU9LC9dP/bHYPPcTejagUmhVgoCHTBinlUclEB4LZj/710lH/InYORZqkE
jF631QPrKk98/R6hugy6o9QXcdFvm8AKjzuAl47K4E0AHnnAvBg87ktecVG74ONGCTQYer191dhf
Qnz7404FytLnVgc4JDr9gioHJesO/w6Ci5vHTDeXGB7EScgUPE9Tk7GpXNIgYmvbVrp3Q+IOqzRe
SK62cB6KcTXQx1L5XqvHfVFEENwpVQfp1Fc5bDWqryLtmMhXvagRVATBmU7RDbRVG0gR9adUS+yk
v+lFHJgiDO5QWkJNigt2Tyvi+iC3uWMN4JoaWkE6dvPcePds/DQeVHCV8DvMm0u6LRmxk9MA7dXO
2AkegDeDVuadKcoZ8dzMaZg5GDQeZihxOjsvKfG7wHC77HYQ0sZuS/QOxB8HIQ5Yk904SxA+9I/G
eJSKg5k87mvZtk2+o7DtW93H1FSb22aCOFl7NLJvZfay//0/+Jh3AM5SSBeVy9gDQD0kj7ofn+m1
XNnT3eyzST4L2o+9fUSRRJzdxGUX04YAkEYg4AKR1R2RiLuPsanUOhr8CP6T8fD1cdWyxaJhzG6x
kXGvk9xuWj8GO94+yKYgKxD299XW9HodqBl78kJ3IxK7C11cPRrj0z7K9gatYDgNyKZsCgf24gUn
yUpzh4sicOofo684YJ45omRVetyHFK0erxJKG3fVDMHGwpsqdNm1dzGY/fdBNs1nJRanBmj7bIOp
h1ipeu7oVzLda7GrWCKW4u1wZ4XD+dCp1SajVyFM8VJdsgbT9I5ep52La7qvoATAugyFb19Mvfh0
Dc4eVAHommXJ/HN/OqRtiDgLZelHkCAMl/3Buk+dwNcP1qG6rw6tKL8gAuRO7khHGkDWLXQt3mBy
B+qgzJPpFsfWnd3SlW5FJQebmr+SjzOv1jBRSF0Cri7cvr3phtd93dj04avvc5ZVzJrakRHfN/tv
gVrbOmvmLi7D4muricqfNpV9hcWZFzqmQD8/A0tmfQOPIVrlrb+xpxUEZ0+5YfSVXLHdKW4skjla
ezWMd/tLtu0mViCcPbUzkWtpgc6xhzvQHXlLcIER1qcQdEcWCJk7OxudfcxtNaBv3Dm4FPE9pH0x
ySadM0wtxHjL+GBmIpk2fQTIA2SUrSqa8ibzysMqkUpoFACAkUKU16hdvQkK5KsrL3xUDpg/grbm
Dn8T3aO3A/0VMKeA6mCOuE0AWDswitroJlEcDe9spj9fhK2jCGKWzYVcwXE6OEZ01pW4QEyP8ePD
l2wQVRayi8Inh7QC4DSQpnUXFxMAgqvgYIFxpsPQN5zv6OoQ5YpFe8bpYSOhh9mSAVUYra1PPzG4
2zaXyz74K5+3kolz7DS0lFCx8Pg0VXVq19N3xGEZpbba/ZxY53mQvoxFcEbBlFPNOeLnzB/URvQr
mGfdW1kufM4NMmTUhLjy3eSbZ0Y4Qb3+Bew6rrjCUKSXfBeSMc8dbSKgoQspu2Q9/qGXOmrtMlaW
/w8qmM1z5X2NeV7CDpm2sdBgB5gIdcmyKozDwPIWnGOlb72K2CbYYu0sJk9HOCC7V1cUcFHS21V5
rsPruj6N5JBFI2K42VVBfLfvw7b95kpE7iyTFqXNRmbqzG8aDviKDsHPGOlYDb0Z4/f0eR9PJCLn
WRJ05kSFBq0togQcQlIaH6fQAn9H1cr3wzBFT5qp1j4G/CX2OBQiTyDwNHwmGMXyaYURr7jiW9+G
wTdEMxGFy8l5mnBQ1UFJoaGNq/jmN3BYfs/R0KUzb12AsHURhApCk+D8TYxi0tJSsKCYowdiFDaH
SrlvXdZZM16IIuPNMjtCNRO12JquanxZBaoPSKTqeMxKTuaZzUcrJ2fAWNkUnCX0jqVhCFrIhMwe
TIjPhvEOy8V3XTwFc5HizjT4i49yRS/yy9I3HotfMZpdG4x2MK8H6RB4osuaCJizjh4PA2ldAHic
bgq0BCa3c/y9yk5KL4sMcTMQWy0tZxlWjuFG5gAoU8Ko1bq76ab8kNHuTOrJnSdwlzXjscKjPAYa
+7KJG52pHdtG8QbMI6OlIgmiG9Hv4Q5lvQcloRHj9wTyKRjPFD365uPfOIP3beWMxVqWwehZQiA5
McIBxgalePJR9K4nkoQzESWtlWquALO0blQ/S6Yz97/2JdmGMFUUpyngNNC4YzAo8jrJYlhhSa5K
w3RqchlNub8Psu28foPwXAbwK3nSETivWleSy2GWWgyuXkRH+iYK2qKRxbVUS31rll0FnXHXhZoy
lXCR9eNAHwpR6xzb1E+2vPo+F7fUkRYHsQUPOc7mzTAvT204HC2SHlOkVP9Gh1dY3LaEOmgmpgyy
yJlHyVWFl2pDFKRvRkDvGJ9ikrylqJaFPMkpu50elmOTOPrX6gu7XNeKVwoiLsH2fApJlGLOLB1w
01Rejnl5LqXqtK9nm8q8kojztspckGJAJakz08SZxztaY5SWiP1bBMJ51sgiUTjU2JoubK7nqPak
AENF0vnw72Rhy7nSZkUFz086QJYyqS5qufWDyrhWtOjnPsz2MbxaMybuCieW8gFtRBAnIg5LjJSH
JbSXQ/OLlfliEPi/1ALOc5ogyyBtDbH6zleMx/LvHvdW8nA+M+8zDJ/KADDQprGlJb7M60UghEgF
eE+glF1V4z8M7nhI5zMG8tgyqPj2d0ZkL5wLUGnf683IQNpA+qrUs+UMyjgInvc34wQUJ+sg3jOo
bnLbX/cYxVESLFfQxl6pPfTZt2K4NOtjPn3Zl+cPmvYOxW99FqVWy6yzQUE5Hqy9WbJZvK542kX5
LEorsj347K3f0Tg9GDCZUBo7JtiYlEdixD9MFLm7WbLkfpei2rsLhtlO1CYTuG4RMKccqGIaB4Ot
6LxchZZudxipZabOQryyf0mbZ8Gqbuviu5ycmkh9gkt7ALgpx6z2RUaBgnRtlP2pG63vVRO71gRe
sGA5TLJfJrFTyCpKPZtDJ7XXeTg8Cn4O8347y86X4TajXCiVgp/DXn4kjD1ZjpFveRqYT0Eo9CRq
I942kt/SW+z9ZOW9jAY3XXkBnIlhYvKFpAseeLbvDabJODY0PMTqnLfH/NjY6lKELoOv/GgeWxDx
tqMTX6ooKUWHDuOBUApHOPDrM5s3Ky5d4TLBV4KZatOZzYjTUv2afjExKj5CYSRWUnb6ntH+OGgM
uggLe3rd38DtBX2Xl/MHhjKZfVtC3m55bsxrSxREbavr+/d5JwAeo14aINdS3pmVH8mvnagzf/sq
u1o7zvQRxvZWzvasZXXaLlbtWv6JzhWXMUzlz6JHb6GOcBavdhSDzFXgGYPLuEkS17hl7fPLdXpJ
zt01o60XXQ02+6fXCsLZfTRqZtSy5zr5jPcdOz5XuISwzJ/IxDZ3DDUtqMJEnzbh47ZwmrKkC3BD
6KaHOfiPnDzloUDpto+GFQYXuEl5PAeS+iYMGIsP5ity5tpDfkJrqRN9bTp3X8mZkn1yUis4zqjr
Gf3gZQK4os0ApNfuENNj05YXVUAEYfamQa2wOENG49Yyo4wfWVOa+W2e+jr6IvfFEUFwNqvVw6xP
M8Sh/aEN7nPRQM+3tNfeenFGm5dBPyZM1xp3AGub4YBH65blmWM/ERRSbev1ar044y1oPi8qe/GW
kvLcW8Wxjo3ELq3F1fLenim91FTJxzA6rw97gbcX6QVnyG1fh1IjYa9SGYW6iXVsUTM7KLErVbJg
z7bTmys5OfvtLSqlGYu7tcOASeyXbHJ4A1JN86H7QlDIWD2Jej63DVnXUKBmmmj+4RDb3AoV1UDi
VkFaM39JsmdDedrXxD9I9RuDP/6jIIrylFUekwf1bH5RnpXc1lQHs0jARFU8RUgJ3op667f9PTK2
/08wPggoMXaA6Ky6WrmZMFmrP+RXamVTp/NaTBcNH4SMk5tZmRUg5666JEKjPSvvCYLMBZVtbkdt
5caqPGHAi+QuhnShztNXzEdzZVK5tUwbQZDJrOCzRb6LzHkwNPrjAYLVDrdpfNNjjE2F8a39hJZh
EGZ3uWhfBapjcU7MnDBeyGSqU03mMQ5BPBLR0BlTNA/vK9C2Bb7LxbmyiprTMtQAskY9tKtcx4Wk
fiq12plb88u/w+K8Wt8qVaubwMqaUyc9Wv2XKH9e0r+6x62UhXNoejLPoLsDzELvZXTsiMZ2/cE7
v68Z57Wsaon0mL0SskbdFIT/YCm7qk/onrmpj/tLJtIDzoWMS922I9ueRb6N5G8Z5r20opQnM54/
q/anWs2pljTZHCEOG+2MsQVH8xJ3RCfBW/l4FCU99wUC8cPHMLtrchJHzF8tEqbiXQXgFBAl+LdP
5/9tz6fiTH2UqyUZATGGo1OF6jFONG9/W0QQnDcYYxLhroAla4f0mA/9RRSZwnybaF84HzAQpR4H
CXJouI20dv+UOyx9gsmFmKEr6gYX+HQQyX3cmKDKSGFpQNNxkGjOeFguMFXiKrkeT4zUV1QYsx3D
/7ZSEIl9xNNI3S9xxnYJlOhv1MWgRHeU6/hyQEu/dkS90aMm4lr6Q9z7rhucbwi1KkozEzVO86HD
6DjMBXDNk/Yo+4UHpieBluyfGaDY+SgisWIMSGLHpI6e84qWTtyDuSz+JgWWvWh/1Wi3WlDOVfTt
mHXWArRGfjAIOt4LrylC928U3zQtcKioClj6PoqUanGbFCz1pAW3DV4BZEu4Rcx2Prujdwhu1QJl
JnoQI3E4+MktyM8P6MHFUC32bAXayddFEIKyz+3BccuWKFGbNaxSnUzPxXwfIF2Z/tCRPVesypbM
4rC/gNvn7W/pDPnjAlrtIpNCBtyS38Shr5mS28V3ifRzH+YPZ9Q7DudnwSs3ThZrwWDZZQ3M4Gg4
v6BvHZ5/acrvWFx0ZhRzTyNWGBtdssoOcjQr2/g533TeglcTdhnvLzpRwmbbuN5BORdcGXllaMw7
UsjpSfVQey0ejy76IFUcNTEmX8LwqL94hwZNOC7maEhHVzrnJKtQy6WKwn1I9LjMqR1iwo/wRW9L
sjUI5xnLPpA6hbW2VC+jp4CqWfLiu/Iro+SaHKaY6H6PvFFxRP6K/XreFPDmRg3wn1uUWtyStqBz
IT3TzSSbLjCt/kGWx9NgiYbebx2eaxjuXAt0Kg+6BPnQ3mC647RohwlZiqd9CxAJw22VkgbTRFgL
49hfTnJnh7lfElG5wbYouFSCLwBlrHy3rNGhFm2I0KQhWY9m5wUifdu83mnyOwBnWimG606LAoDg
SvHHQw3ydvm1+cWGXWAA1HN0WB7+ZtneATkdmOZWx7MQAGfjuhzPde9FwubcLR+4FopTgITSVNEl
+KY0q85VY95M5eBgquu3lnQHWqenLsM9rpsO+kSOKg0usqj+OnTxfTY/dYZ8TMKysP+d2Jy21BiS
joMAYvfq46hdU+VxVP9KId9XljNrI1rSQJrwaDlnh16WnGI+LFTEGLftO95B2N9Xr9jGWLSFEgOk
6dPXWGmPcGJOk1gnxeyvll4WXE+E+skd1jVt9akwsZUKRofGR622S/RY3w4Y5KH5w91ieqEvYmXY
PNvW+sMd2Vpkqng0h5Agp2asPuUhPrBef59V9omcokBZ+XacDlOve8WEZpCl8wYlcotG/l6VwynJ
qLevhJsx8UowntayivQuzzK2ez/Cb4p/1Trfg9N8252zL8glgW5HRCkg8F+Ucy8G+FoHM4NwRX9u
ittmEDwuMrP5fKL8VkfKeRNqliapKwhUkeXLkHUmWIrKq06ZRaOnNwXBYxqxFFZezZMKlIbVDkmN
R8xJB3nlkD1ZjdT9Yx+hmJQRc2mmhVQR4XxEmlhLWVmg8DH7mzEC/Xpc2fMoSA+/Fc18XDKGAgxU
hCuqwh/CYQhummUC60126k5IajylpT89E7zNHBtvdNkY+fDBCMEuQUTzDj47j4/QnF/uZgnYIwTs
Gz+YZGdUoiONU7TWqk4Y+/vK/nnHPoJxq0mNhpJgAH2Q1B/k5iZvBAeZ6Pucux3KJiF9hXXUVbdV
RnvU6F/pw/tOcb42WzAuCQRnoKpavCC+SBZPSM362fmwRaKgyDTRXqHz8UWiy0nXLf3g5MXtmD2o
HeqKq7uK6AJRtnf+HYfzA0ED07JG4CzhPemvNeuXVr+Uy2yrIv3+7BEgka5R06TW2yTAjwcUIUNH
5qwd0KWCLH37imouuRCcSiIM7lAiWqyriwoMSyau1t8o6mutNYIl23DWkASiyBrrncPufJRkHMem
mrNmcJoXNlGFJarj/4wFKALJYcJsHemE07f39q1mU7QVKKfVaZBZDS6mg0PUnwU9a9krKe/3ITYN
ZwXBqbXcJYo2S4CYG/TDoAe1rAWcopvatkLg9meSpTwI5Xpw9Faxh+Q1MR+LKrEtcp1pggvbxrPW
x13iYoVsbMtKarFLyWlm4z2PsQPyj2vWwh/7mJQt2J8/aIVpajLY41kRw0etoFVDqizsoBVIcdrF
43TKz+GdMdoWsiPRcapto7BjzEvd37Q/yPmOy/luSvM8BnvqgMdC4ltoa0J3lqPcYQjYiNkZ0qkR
3b831cTENE9DN4mm8vQWJCis2KyxiRNI+siNFAqUZOOpDju3AuB9UiEnSdlCD2tvnO3lMj1LXvkS
g9EZ/PjzURNleEQCcTtX51qrWAszrZI4o176rSSC2LTelUjcJqXLHGv1CIhofIjqY0MfglyQ/RZB
sL+vLgCZOipaXgNisn70xlNFH8K/qGP9uDOcE1LQnx6MEbYeO+MtboEnVPXEGglKPzuIOvuZgX6K
h1ZrxrkjNGv2bVpAoOQUYAR4eiAH6SCe/rbpk1YwnE/SMosskoV76KJ7qvQjmG9ys7Oj5mnWRVyQ
IijOJWl6WqUds5zFvDGUUxnHTmU+5PKzHopCFIFO83XghpWHrRFAqsg8ms2NrAlyR5vxyfuq6dwr
Y5+QAUwGbNVAtzoM16VsOnjAtcdqEhy3Ikk4b1BZtYxYiKlB+0LyoyYijhV9n7P+WKLpkiv4fl8e
EjQwaCeBgxYBsL+vDFNP0covV9j1DiUdmoNw4SH4GT1Hv/JTdc0MR/vn72wfzFTnXUGHLFhFIJJe
3WTkVEQPApHYmuyYps75ATLLUYPKbOz+zfw2bya4tbzsF2vNaA6BI6oCELg2PvegTVM6JqCkxQCY
l0ht7KXX3EpEWLx9kK5UmnMEbYY2APXNEdww1lHUNjj6tWbTwww6RpTfOPuLKFILzhmUKsZ/aEyv
2/KWqJ0d6N/2ATYKGz+oAZ9xKDRUS9c5ENQ7Ro2jHDPZBm8FE0lFRRGjztYfzHvRK43ANfBXl0iX
xrg2ATvrcA3NIeq/VNpjmdUCxyDQCoNzDEOp0CRl4qXWdSj9Z6l/yPP3/SUUQXC+odZJXGsZILTw
bulQWENvc1mwTSIMzj1IrZVXI4s+ou7cRie9vUxiQUQlgmB/X3mggkxaWyeAqKJ70v1H130zEpwH
G++BH5WNcwlaZiZFVsAlFBmaG1h6VXKm2Z1/kq/l5YJhIv2xrQ7727NRwfYRlAsRxn5s4piBjiF5
rMPWlooSre7TLRjOvXk276GHvlTFGGhsidw6O+F2fKDBuYtSpdJclkw3EHfrx+mYF6CjVRzioQVP
FzgL4fJy3qKJFBld4pAUZTqo6M/80gHDf3HMy7cS5dIfj/Xs7i+vwJD5B1DK2tU6FlGOXewkeunk
MugFyu+qSHkErpB//cR45iZJGgDRogLxX3pKg0TwuiYwAf6906r7rAKlJWQJnkd6GShfKlH1ieje
wt8AwVM76VEODPPKPLTXaJMGnwnol9MTKxauhTc/gQZSznP0WlGYBovBmAaWd6Gn/jQf2ANEcVBF
FxihcJwP6SmNzI4dV/Fy/O/Tu+VN8iE+jZfq0XJFPeB/wMOAJ1XXMXJN5hS+LDod1X5M4W3joDoa
q8l31RMrvJYvRE/9IjSe7z4NzUQHuRcu7z80kNbh7D+oPzU7u8Zg60N73Ler7acC87dsb2mOlT+O
86yekgBruTwkp/92gqEEz3grnG/swktd8UipP4Q376DccYnCYilKmIjSMcMUHDB2uNQJT4xTHfkU
4aQnIR53dqZ9VY4tw6MKdlCyIyf+ioltZ7UEv3UDRFFAteWuQOGDOTIYDGaofNGtquSY2jobuJxq
fltcNOXZRKWF5e9v3pavMhkpPep6LcxS446coZ4q2arI4AyoyOyQ4CCT4FTblANzQPCygn8mT3AZ
1haY+ZApd/SA2MpcuuGi3jbzeciEHC6bwoCq0zCxbCYhnDCmlE6FphVQxN7GbTd6ZNsU3oVXrd/k
HquNqq5EtdGbtgbl/w3KHZzZ1KnpRBmoYlfo4WB8GcblcjeB+zcWlpuJROT8yNSBLqNS4SRjtByU
5zAQ6MNGTlJBA8xvcXhC2TouFKUtAZC1XnpdYXDteBuqiLHfqpbcfe3bjAPWaOxMWLkOlDXEVMuw
eH2F++TkSrb1zOpE5htQejJCjuZA/ubBb43JeQ4a56RWGkhIipsFw2ut4n5fKsEe8VR0o9IZkcVC
KVLql7FJb+OmvtuH2DSq1S6xn7Bat8qQjEHTsW4KNkap8YreOMiw2FUkakrcdHzr5eJOylEf6FSw
sKn7Mb2wYaySJ7+Or+pjejL81A8DgU5shTZrPCb6SrQpz00DoSgSK+ZDON5FxX/URLB6og3i/MQy
aJVKQ4g0JLkzqxXS/anA621KYShEZuzwmAvH26lSWEujAyKZLsLwmLaeYfzFNcg0NPDPY7SIjqa/
jwuVxdmkB5ig5mjp2QiPS37IO0HWYXOhVhCcmgWpRAojzpC2q2/l8cGaBCJsK9cKgFOuJmqyBLUe
7AU2UW10w0O7lGv9LrpmXDyWKxons70t72vGKZfVMO3qc5hmexqK42RcpKlAuYQycdoVUGWW4xgY
43m4ZIQxEyZ8SVfWQWWF6PY/Z7ODw14tIXf+YAq3nIUl9oiEX5D2xjgoD07c+wt/swLh1Fkfw3m0
KoC0OTqBMf8NrnoaJ1uLUx3zUS1RUlKgeCZXXZotdWK1GIeB63fmIaL29EAUlwhUgef1Gcw26tIc
ENPi19n3fDwEImLaTYj/I+3KmtvGle4vYhVJcH3lIkqybHmJ7TgvrMTJcN93/vrvQLkTUTBH+MZz
a+7LeIpHDTQajV5OgzgcPxDDBWUWIpwwuGYKE+RvawRCRqevAqvQeGH41btggcLcZ41StqaGCcz2
0DwmLQoeAgRK72ShsK7rwLqnswBiDE44yu0gNjEiVC+0v6K4fS9dyvKE+jdH5VQzc8EY00MyBRSK
AaSiYWZaPJrdqhiKa3oYIbfhcUvwNor+fXHngPFs0HNClzDpNmNs3JFKsZEC5VQRrTtXixVkzI+Y
iEOjm8BRrd6JtukRZfR2hvc0eFM4rzKeVjBWKOtlf5hGbBbpNUsT0T4XEssYXuH6cII5vMVjDBBp
auRPqVCDuA3C2ibZa4LR7Rzlo8rFxqfgmP45S4wFGnV9KPQO8qSHk/J5YWv1PjhOLEw6o5Snu5Y3
4Iou0RVItiWxJW3ahBIgc/k+bm/08ikxj7BHHQg1rkvHWUK2D1ELFbNWByBN6o1pYJpM6migwLoO
wtEIk7ETvhwkeh8BpAof5OBnnezBNZdwO7Kpy35t1RgrMQda6us6YNQjHc89vgro9gl6S9uUXssb
Ibt6T5y1gm0v9MuK1Ogw7jHmzNPMn2rAG+DBO7ImYxpSLQ6rXPnfkaXVMePN7NH+g9zjEY+sbpAp
oxRBVzQZcw0urVBcicMoGRFMnvoepHdJF9sBeUmCz2Q0jAUOc2D7eAZ5SwEcbXKr+KZQi33bHfW4
3l1XuNXNWeAwR9bvq2g2Q+DIzaFvf2k8T2v1fJ6/z9JQkTxr6iDG5pvRIU0Ga0pnq4pEq0f1rp59
pmJpsWosm4HZEL+ZqQHqiRP1r+avipee4ayXzBxQzUynNE6B0Jh24/9E1T/PiNIvfDibixVjziZa
bwsBjGrYEa/e9UfUG7fOb22etmoJ0lYO4KpdW+BRiRf36lgKkiCa0IA6eNRGBzNIrLJzrmvZOoYJ
5m3NJCjJY2QSAt9vUcSDMLX52qLrvs1AruLz6tFXvXpTlHEBge2IFrReiiKUBmBaPEuzyaKsKv1T
tJfvhZfyJfsiIR4OjuDrcq16QEtERh2SJq+EqaMP4YfghT68A9e0K5O6QCj54jY/rZ2mJRyzjkaf
gwEzA1z/Pm9IiNQ+Rs4aqNbVUHml2ioCWuHN/DxtefHjtQ1cAjNKgsY1Q57oyqblg25YkvigGJ/Q
Q2gImHE0cPwhunC5eWHm5+iMA8SQPHXGS6NvW52TkfmH7TpjMFa1Nce6KHSKsS8waRmjWxJvuK//
UjaxG31mviwme8qoWaP8meqHmT5knDU0uM9/u5J5aPlOIXjNBjy9dJYVsQiImD+zjgTzRImi0spA
5jJs6rbpq05E2Cn4Hhpv4nDTz18/o/YLDMZHVrQxj8NYQgJ5J6EAcNz629n2LdrFndu8IPuayTUV
DAjUCeY74Z9LxSjGzp/qAlWOhrhtpE3Jm6e3rhULAEYrlETwwTSFEt5+87sHrt+Ku9E+TcLmDsul
Fypr3pfSMBfu1KLOt+khDTXv+SaDNlQ7dCJx7vVVS3GWiQ0Rt1Wqpi0tDRUaY9ulLmlCS1J7S4jv
yuYXRx1WrYOCRj5CZEzIYquTm3n0jVBBIC3cGV712B7ROjZYhlO6KcKe6CDMQgwJs3m+2LpinGEZ
LRxaQy2CCbBteezNJzV2OXJR6/1hr1QRjR6Y9qTIbPSuKUK9TyUUAbWnvtbGEwIQjwwbOkY5f+bR
za+uIkq8dRWLKGtskatm9OE0EdTFD3Xi6tEbEsiYZP56XabVNVuAMBeW5NcFKPShFzF5MaKXTOcU
ZfC+z9xQjTo1bUzVeyhcIu9E3iDo9cOK3CzUDUk3ojPWQADrZ5ilWKX6fbLpCeppFYTk9UhCT9uc
93hZTZyaCzzGOAQIQanTDIHEPciAAzu7nd4yE7kW4qZ79FNj4J3j2yNvNCoXl7ETzdBH4+DDKFGq
PVrCF7jTYKFRhl71lFpav+8HS+GNYV/dv7O4bFCvG0yhrEaIO6ebLthH6vYT+rf4PuOiKY3aKpEG
sUZF+1pl1a0vdNx0yMrzFuNdTIKLV0dknx02pYwphm/OBq1SCLb1scBsCuOpxARJZKrersuzcmjh
F2kyQQ4Ytekas02i7MuROSWDjVa7rZY1rilgqoLAo0JYMedLGLYuppCLqqj0GFOUNXBWpd/AUWT1
YN8X2kNT8uI4KzpwAcbsUZsHM9E6gFV5YOXSl4ZHj7UOYGr4H14EOnujx20SdVoZDuip/Bn3N4XE
ewms78oZgDm0Yy2OUlEBwMjD+2RULKnoS0tseFSxq4IQDe4qjbvjn0vXpJ70PJVUTHDphudE+yHx
ci+r31fQj6WpGs34MsbOSIdU1vJsQKGeKyIXLyrcfDz9icwdhwtbxCQiVaHlBXQpF8+/uIibwfdB
XkOejNsaoyvopAzVjV9Gt0BunFv2so5HdAm0tFi40xtugaf3lVnIA7aGDktW3Mj1nchGuHpHc9eB
I9594nxqYDjAtDFDVNgnoTYJQaLG0OUBxTw4KWriDiXnTl3VtgUGc6eaU6YEMuZb2j4YuvzQAnGS
6v+8LsdK3MnExLQ/cjCaNgfNNPkS5EBXsCWonuEXdj24pcjJJq7KAvYY06BPMDzELtVBnwIpCw2o
QyGIsx3F0XgvZZJqm+GQclyFtbCdKcFjBLWbhLmA7F0T5L1fZJpOr7hTlbo13/gbFAqj4YaXgFsL
DVxgMTatBEsjWDyBFe9a2ZLdyitfFdyk8gE1IFay4ZWcrJ3cpWyMTlR9Ks9zgSvIl26r1pMSzj7x
vs/sU2jUaDpOIU+U70nzPYh4XZprpdwXK0Z/weKgphJpSNOcdodyJjW2blpgP90Mg0WHZkvu+Fwc
YSDs64rO1QrGIOmkbHRRAG7Z2SB43Qq2f5BTEPL8f3LN9Hpmrd9ym5gnRJKHpVmOAOs3wbbzaMMP
rWfhacPaqVrCMHY8ENsuwP0N7eu8QrmfZ5B5/nvHyhQXB5fZLkwDa4xqxsFFfZifP1dzYl3fmDUZ
4HabuCsQYtPZrncS039bo9atjYcv4iA/KrWJ6WVj7VzHWduSBQ5h0sqNPFQgcAVOTNLSktX8thoS
twk0Z5oiT09BS5O3Xwdu+nxV8ZbAjIlQUK0IJh8ASyaqHBpPUTFcTHunoz8kLhPUWh05jXb9vZyE
MRCNIcpmUEAlErO476ZhUyjBTaolf0kGuP2GwO11kPAEw3GSI84Kc3aSdY+neWz1UoagmJvsCKiu
ioIMo114buTqlbWQkNHIdAD5lECLI/sisMsos0oBbn9HrLl4vq4yq97xAokKvDBVxiwHfoa3um3A
LSbSq5HeRLiHa/NVrf66DrVWDXexb4zFqJJQM0INUs2lCTYt4WkuiwRJW80RxeTQpQZY54uNPiiO
QURMvR6tMpmttqs2Y8OjBl57DF/8GMaupCRtJCThkV3JUddYokJfsKvYGu3fztunbtGl0jJ+dZZG
YV5nWOj2NPCo2MeJ3W510PyLjmhYuccjTOOpKvO8MuNqmvoKAlY9GiQD2AMSWonEo4zmwLDRsrqI
qi5r6ToqbqLeD+1tp/HislTd2atmsXZseEeNRRAezlg7sTqIyuMcvV/XTJ4MjEHRfVObWmqfK/nN
MH92gTdHL9cheMrPVk3CcmSm0UKG8j0loMORwYYeYuqCDUdH8jpQsCfHmVcLyhOMsSP9hPFGZgCE
oQTvjqJv6iLeNZnASQ5wzBX7EGraPGwKKhvxg2PbpE7V/jSb8G5ITPf6MvIEYkyIOKQTDdyjkmDa
mnhutb/GmKMMPGEYw1CJbWb21OGIahskNVpyUw8zOmVfr0vC02nGHhRinshw8Gm5Qm3p5v1ceP8e
QBIltEhK8DvwDL607Hk/N/mYYama0ZWaw9Bynodr67T8PrMVUh/HJolVRK7N26z9EchPyfiaDJvr
Uqza6SUMsx1ji3pGNYIYUWoJT77XoRMCljO0uwN9fPgcBTu9allbs8Rj98XM9R5dLjTxhHLg3Ck8
cofUk6ftzGfNMhAJEwGbetpjsc05qscVlrHZWl/MVdhA2Ey89aO/+vBFV5BQMW3XbApPQAFALO5A
psjxT9d0cSEzGyIT+3ZqshIyB+GtUu/zYMfZRLJiwJcAjH84CZUcx75Cn5ARGHK9HqQXibChDXg0
Hpui2MD5DOT5hczGf2rfqFEEj/PV7fUjatE27RYDQhpU3dP2rtTmZQfWLNPinaIzepMqEUkrnW5d
dacqnS0Hh5i7UTwQVj/g+pqxAqFQPB5Ntmx8l7hRplVlOC+cwQiimvkUg3wSdsP1PSGiEyFtJOa/
5mAzrC3Zym9Hbr/kqn4sMBm5hgwVikYHTDryklYhVfDGdMS2yJ6SovC4KtbP2RmPLX3L/FQhpY/N
kj2qHJWH7tcHNKvZsTvc8JKwXDRG+6U0iaWBSkeOmJVNe9XDTbMJQswyBy+pxwsDcDaQLYQbMU9u
1gmE66PnKX2Tc85pXjX8xNQkdNHICuZjXV4sStGaiY6+CTuPnhX5NQWVUnAb1Jz78R9W7QxDxVy8
THo9K8eSvilboXfIVG675H3SJ1inyRZK+Tsdyhh1fmdPmbqb/XFTDp95t0sLSZkrtAqKVsvoe1ou
fkVo4cm6PZECm2Op6IH6cOMsUJiLNOl9sxoI1hNR0Mludw2oDBp0Co3oFT6RGTi+ixvHLrYmOAA4
4NS1vQbOXK+JEohFOwP8N/9wujF26l20o5GcwEl+cNDWz/l5TxnbMgjSnMgzFhSzV3eUkSZ6SOz3
FvUkdvb/KH9YdbqXG8jYFS1EFBYU6kjlP01uY1Wenln+4ZT0pPOlQxezbYuO57KsHkBFA/0gJqeh
KZBB7aeoJaKJF3u8E76CGdvWfXuKLck7Dad6nX6kv3gJ8PUg7RmTZZAZikZpQSM+2ONmcjU72vfb
TgB5BB4WJwbamWuzVzUHi6dIGpIfyIFcns8qzrViUnCn03uiu0PQB9HNZ8onKt8Ujd1worarV98C
jjklphqUjSABjgjHChORwWGS8zI6qxggdERoCVVHmJV6KZIgmKUw1VAXxOvs3pARt43f53YIOP7W
Oo6uy5KCs6CxrnldD36SkRC+QvKUEsxiJJYafcp4mTQWpkgoAGLTq1JWK0oTA0SO9kH4PicvIa+C
fFWOMwTrNyKmSZSQQlTdNyN9i0AtizzRdZvBw2Auz0yrp1hTAqwVCSJrCsxtkA9f2szgpr5XjdNC
GqrwiwtHJXMZliqQlG+t87sTMH1VbzVL3qSgx+U9mnmC0Z+zgBsMIy9GHYtnChu1ucGEjVHYXl+7
Vasgi7RVmIBx9QPLnan2M4ZlAmPYGw/lF8p9qBArDzF3iLpy5W1TOBzINbOwhGSu7STBJAUxQU1s
eOjcCDQ2UmCZ33573Sj24CXC1jZtCUdXebGKseiLgpICzr+NHvVNsEfLyYHWeWBA4FZAecl18dZ8
nyUcY4WMQW37bsKCtoJvif63epysTAwtsQg5SPTiZS9mWUJyHPVMIuofmYs5MKpwLAO4N71vuH0R
HWazsKU6vEOPuVuHJW/f1tRxicdczdIAT8AYgZfVlrSR3WQfO1Js6+5oi4WFd5o9bbVHXgHhKio4
IySUohnIbDNSVoOA4mbD7OxRPAhDbqUYoxbw2N95IIxovVAIPgpeOpBhuEGJcG/qttLTdcXgYTBX
R5ylujLKEESZ935xa1bw5X78Jwi2H6BMOmXuBUCk/u0kb/zoMBS76xDrBuO8H6foyOI4SbEeT7kG
jBjVqaAF2mDmsXHQweVIS8RGjKrnhA5XXTR5gchY3THxSSzNQAx3IxrhyE39qoibyvndTxo+x7HT
vn1KSgxHwTgAGYrH3Ckk6jFsc8YppkVO5THcRN5813wVN7033IRe+plKOLQJnAEZIVE4OCSJBMAw
Sh0z1H6Yhb5LMsEetMYN8sxtzPrej1UP/yGo4MONIf7MwWCV6PFTKfGGlq2m65Y/hxrVxS6HcyT7
SUevhdNMnxBjC8stHVtYety8B13LD3ZsITpzH2ijpCZCAawxSm46qbfqJt11ebBHOAiiV3ZCMEQA
rW5lnN4NZvX4H/eaHtyFrF1KR1m2wJ880lnKHn0G+/LG35rfQNVOGSw4R4jKc01e5oaAt6hKUg88
NT4EyUszcjpHqbG69n3GYrYYAIWcI75fy+YzAicPYTWilqXZ4wmw8UUJ82lnzeIsIk8oxoIWcZHN
hC5iHFn0VgfXuC24zaZ0Dau+k0GUy+3X4EEyBlXLgkks6ZEJ/upQ7jSensWmKx7zySpOFE38wlGq
91fWlg0LFfAAS1QuU99F2afvNEFTusVhcsIb2RIcXmfIqjNBZGKADF8DXT0j4pAq6JVT4LvoTbfv
6vSm0UGc1MpPis/TGmlVbc5Y7Puw6YU5yQWIBg7I/eCKburET+o2csNj5Jm300ZIEYhNjt0rL8Sw
upG4XmVVkk0DA+gvD6BiFNWoUrc6KMrdbEheJIacM7caKwLLzx8MRj/9GEPKBk3o7OClddpduulf
wfBNTqQuZOC2VaxfWgs8ZufyJEfPpE6fCuDyyp3q2d8F6N/uHANedfwQhNbEsWOr/sUZkb38x2TS
UkEGol6Vlq/c9aBlL0PuLLtVa72AYW7GjLLjmBJg4sO80TeVN4HU6FQgXno171pclwldPpIknqoa
LzXDKFR/zqgzTcLHTLkjwmFWXq9bLh4EY42lXByKhELUtWqV5XZQQQuZvPw3EEbD67RpNIWafFH0
etRcGbdZyWES4cnBKHgbm7DB9MaWo9uyeNUax+C5l6vWSNUUVFujQgkRjsvdmLOm1EcdDGCj0mde
kcXStmzI8NOUUt+TOi3hPN1W7cICj9maWFEmnRToECnK91z87vOIdtaNgmoaCH0oqJRmJ3ToQdZg
gAHq5VsHFHh256GjcZftZhQtgt+Po2jrnvMCjYq79DNUrQE5GNCil3mTbMOjhtbTvxNc4Z57P67e
VQs8Zrv8CK3HJe0GoE0OJowBujkUy3+qMAZSfg0cHg3Hus1bADL7FZVVEYcEgHpnCahnxKy64rne
isfpK2pBnQ61UFzWXe6qMkdL6EuC4AaUpO+seSO6jR2NlhhbqJmw28YS0UHCY5ZYPWoLOZmjRggG
T2a0/cuc7rLxK56NXcIjyqD+/gdHA80VuBFBjI6uzUtlCbNQUyfKVBsfeoey+yWe+b1zBC/eqzte
r9eqQAsw+mMWmhmpSdN2PcDyYROiN5Rodq0Pn7qCFyjMm4LkrZQOCVDomwqzfY5jtpPAXHzqt3lr
/e11m7t+uhd4zHlLDVCaDyXwaPgZeBuhsfztCL2Q0R86iTYHb9VcLfCY8ybG+iiMAvpfx+5ULxY7
uWjNqMwDa4uyqTalbSKK61xHXQfV0ANrmJRjkPEzIk0U0MIJIXVMzKb0FpjnKfQc737V8KPr+38g
bNWooTZpW1Ce+wxFaNNjnY9Omf7oK94SruohJgkbYEk0kBVhznIQotA2zEE1IY2vbfIgYG5hxLlT
eBDM2S0nIk/CCIip+JX2sPnqNuy4REGrpnchCLMrwjQmlZgBRX7Q32m5q+mCoSFFcYgCEpDAyTip
j1Ut+IOnikxZr6krs0IoBZbZaLZfC45R8TLiqzqgI72iGRKmxbNtRUZQDbks4CliBLWVVbmDxKBl
Ci9qxzF96zt0BmJ2aMKEiFgrQdGAEk8LjoidyC/ZwGvF46GwO9QTY8okiNOKtYVeSKtG72n36/rh
5KwZW/kot2QO9d98JjsSP6fkmGXfIvXbdRR6Kj5cFeedYWsfSVj4Zk5ZqUbhWzQ/C0Lp6BiiN4ah
FfCcGLos17CYm0KMhiibqUS0YVPaRl7ror1/zyvpX7/VFzIxd4UwZF2YIwqH1gFympYphJsK4TeC
2qoJBCeDRb5cX8W1nlDMsfqjdwo9Y4tLsDWq7je516QigoESk0fJoqTn7wkiGk7yM7b4rQvr5/aM
SbV0gZkYRTTIObYulcPXujOcVg3fr8u1quhozoJsGHansWPak6YrY3EEBJkqW8XVEE92+gmyR1M2
CP6vY4QWeEgu5ahrTYuzHFdfM2+V5Efo31U6Z3/W5fgD8SGTmKhV6Y9gOSFtpqMkXFQtPym9uari
zfUVW1c+pMJo26GufGDRRfU+xs7/HlSDiQd0cLXxhns8TK3ZpoyfKoKivMTyureyAGXMnhZMhg5O
898nS38NHVDgRBalfRAtXBg/ODKuLqcpUp5gSZKhgZc71reDKUcTOBp/xyeifeL1maW6p05v8HFH
Tmr736+Drmr7ApOay4W2y4XWZ5KIWypKnwzlR99y7vZV44QxqETT0P/4gQ8UL8U5kgZoIdrQdtK2
3g4bbSNuefVv60uHhDklH6FO16UY4SR0iaSrmBbYPReoFmmRAwtjjsu1rg84sH+jMJZ2qNp6zmOt
g/dK8yyRW76W29QClR0KbwadA7e+NWc0xt6K4DnF2x5olRHe6Gh+s4wxIfb1/ectHP0Ri/1XctBr
xz1A5sALZMM25Gc95ig2TxBGr+spSfUhAkYxodAErH+Cypu+sXbfgrJCEg0NBYKop7wUo0XftZA1
OiCSFvPRM4xNMm67fNR2WmfGL2UVz5I76xO3tnNVJwiCwSKIiBQT8JfIfa7mZSJCuHAX3dEinsIz
cls9EXvXhc29hanbyN72Szxmw9IM8cTWh6ZjYhfolzIvOphebZfc0p3VfBNmzxGFzt9Gxo3ZtqhN
xkIjWFPKEkO1HaNt/E3nSG68l3g9D2s6sgRj7FA/12JXEjzby+FnQsCY9uXf6zn4gXRdw+NdU9mw
UotRykmdYtmqEp9Ho+pkTZlgbKu55tXXrHmYSyhmh1SparO6AlQt3nXjl6p9k/ynPuUxJKyd3CUM
sz1hU8aznwDGKIgVxdrWrMBNXvEaBtYMOIGnIsmypqHwidFvoyJglqQ2by6dqtsl0o3e7g3k4/3g
Zuwb21Q5ueXVo4zMioHedVSpsQ/OMoPfpU5wjpp6surpRcwDpwKHVBQ7ujpxzN9qfAzsaX/QmCte
zxS/iSn5HIjylX3mRg/63bz1HTKj6rzZ1Z5WutygHL0nPpzhBShjrRIjaqqQsvYVfw1ufR/t623l
BCC/AcdKeZsKnIuEyvDPcDr7EtXrbqxKuqKzmVo6ZsyM43tct1ar3jfSe8VLeqxmrc5riifwpUlM
SYuJQRFe2oOtqdYI0jb513FqrMANKouOZBvwpy/VMXKMR/nx+jlft1p/1lYX6dovLjS1r4Z0oL71
gIQZbXtHQeW4x9h0PPIbXpZs9QwuwJjDMZPenyYFYGXn+c1br+KV510XaBVCVFRFQUERqrfpcVnI
k2uZj1YhtCZEKuZ7977lm7eVyVVJuicfdEQEI7So4mGiss1gYdUJYPbAMT8zyKgPtM8j3gscU/wP
VybIs2SCUd8fWAuNsIn1vMBwahoEF6z8NMfK39BRGLmn7q6v3/oJJ2c0ViHGKM/TDGiUf0Oz4436
KL4pp2cDNOJGftTc64irVxlRwWKC9JiEeuLLHUNPYpyhULSzW3LQgmcl5q3fqkqcAdiEdxuFQ1GH
AFCGcXS1gAyY8Nt0X9ShicElQaR6n6VT76Zxk8R4xg76axWL8aHq1GgzVUL1HogaUoWp2HxtBCgw
x6h+/H2ygjeaZkoSMlIfGuf1WdaGVobjIIDN3C4nVbXlsZQ2CFgS5/par7wLL7DYMOjYjknjZyhE
6jfU0HS3odNb5i3yDKh9y21e+ScXj7FtQt/XWpnAT/Exfwr9x16C+T6n+LUVu7H37w3MpXiM8ubh
rLVpDfFG5TEZvkzt3idbzhLSb1we/UsMxojFshBOEQYQ2PO74dHssWArFqkpe9T/Y4LQSkznEo4e
n4VB62o830wV2jHsQVztIyWFaqLKijztABZ6yuppNHZ6y6tZ/OhWXMJSpV3ApkRUg84ELLqFW0xs
9neR+NcQPSodp8OSo/2E8WTlUix9sQbQlGzz6aAYu443ZIO7hsylYDZBLfcSMILUGpFgi98TFyk2
/dHfZjs9tVQ7T5zA4SU2uNrPeEuSEiuD2AJX+yYVVrZNHkLHP/R70CmodrLpfnCt90dn+nLbGGMa
BhixGvRARH8yrW2g9Enmd38LjTHt0S7vaMVwsCE/rx8KqoRXzgQbJS7xmpxCusCyeRcO6MAPOAFi
HgBrR4wklBsNAFL4CPqEsuJoIU9FFMZyBGWXVXEAy6F9kzEWzLRDUOcazlRaldM50T2GZaA42CKc
Qrd1uUBFrEsgdASt0uUxw2wJ9CWJcFcG8VYIjx1vuv366frzffbuAwuUpJcVvp/6z3p3P7aHRPn+
mb0/QzBbI8pl2SGlCDIeY6vCJLXgAbqO8A+bc4ZgNkcRYsNITUiRhTZlNqZWt7wRvmNA1z68OwXU
tzJHI+jKf1TpMyZj5ptcFTC9Au9FoZof/SwYrDrWRGfSxkNcjAZGc1fRQ9jP/rYx1N69LjFHLVhK
fJ3IclfKEFjTSlvv5ZuGlLvrENxFZSw8BskqStAAQzq2Tv1Fs8cEnRO172S4z3TP2DTxZsIM4M+I
piIHB2o3HXRyjC2OpkitJqysLbbf8CaOg39dRAQLuPg+Y3OFeRbl9hRgCh+r+D0t72aFoxqru7OA
YA7tjGaGKg6pCPNxlr4XnzpR5++zQ5KLQZD7KICxw+AmzHGd5c7yK51H4MWRgi3P0BU4o30JKZJM
2fYhceaUN61ihSPsYjPYechpQgQJUUX49g5p3K/mV8mKXME2XSQt3TQ/dX5OW27Z0KqLtlhA5uxW
nQkCeaoDdMr0bxeNFkURO3X55Tu8daR/X3hKeUN6MdAA5isbMXoZk/+mbR/66LQ6RYEQDFE65Tdg
0Le7OXOu2wKeCIwP1gTIt48JVYXwV1neG6B8ug6weg2pGHKGNw46qtnYKMZuan5Ab1czRTZKf4jU
yKp5x5IHwkjhD3I2tAlAAvMuqg5m9kubH6/Lsb5QZzkY46UL0ZQWDZ4zdeCZ46PKnZjEk4GxXhpm
lE/lgAYl6aigRuExtAvbx8TqvLYGZI4rJE6qH7z2FB4oY8+iaJ7HXoZUuQGmKmFby4ql9l+uL936
fXPWAfbpqVWlRBkdEfk/iPZXdUNu+hs03uhwS5udfGPeZ6/XEVdv8AUg45jUndgrHRUrPs2WBZM/
iLn5CXDO6rFEbVMt9hiNCph2zO1sHNy4rZ1Q5nXQ82AYmzYYpRzM9Ajp010bHYP61oy86wu2Evuh
5vqPehOq/gtTJrQR+DbBUYFpFb8r9trp4O/CH61L+cLmwfVtMdxcB+XJRf++wARnoFH4EjCHOUfR
432LHK7MYwVfP7cIsmBGrqqB+fkSpBCqMZ9EqnvmkUyTNbec9wk9+B+8RfUMwKxc3bUCmgsBUHQR
OL8nK012Zf8gT/dtxM2r8qRhlixt01CpZ4CpRzwr9U3qgA0QbfDye/hIOQZSj5cv/gfNOMvH2FZx
iBqRxOg9ELbzBhUFIQKDGchLgl11QIL/BgQf7nW94AnJmNo6i/U+pq2aaXjw8ehrOS8vrkiMqW3E
RDd6umXiPntEUPWYPYtvLSajnwg+n+NvPHvERWTsLFaXgPOYKslfwlO9S1xMD0fZtoxGZUoiqcS2
8OXf18XSI/33xmEU9aXmp1WgIVgFTDALWHrlxdKXsVc41/t6oGOBwphaJY7mzlSB0joDgsYYOuME
nm5TnoTaM51PXVhIQumSqOIJwbqu1eAPYtdSmwFWjbp+bbWvesepxFjVvwUG9TEXdgmnP4OhhBM+
9TNO85cx4jX98xAYo2SiNzAFXR28riaxdOVrVW6vH6F1hVvIQH/BUoZZLucwwjrVX8sdcVTRUt50
V3nyj+WdaJW2olv923XMVXO+gGRsU4YpeEVNrxCtSixB24fpX2nJiTisGtsFBmOMmjEO1bIAxtSk
lgnyghjv8uJLqKMi9lNmaIHFmCEM/ggaRG9wZnOki6VfCneeJE8NGDuE0XB9k1JFqx0SH9SNeUOD
dt0b8o92j4k2R/7EnJWUEqwCGM9BCIyRLB84QNAGI5MhgDlHGhdtI2BprH8oTu2Sfbjle0h0Pz5c
jmc01vOLjX5QYh/WQc9xPUWtZeSlpSdeJz1fVz4eEGOG4mFO50GBjzSbidUTgi6owErlb2Vd2teR
1tX8zwKyTp+Wtnoym0AK5yeMcMf4MssMeIx1qw7sYt0YA1F046BMMdYtLw17GpGowTxYjIWdylcz
2jbBDy7d4T9YjLNcjMXIMtQb1S0gpaP2kH/BNe8kHqiEgh0d5C5u1bdPkPpc6CJhLIZYdkjGUV2k
VWKDR+tVNadHCpoS/vu2+uX6zq0ft7OEjPGIw7CKIh87V4jbUn+TZY5xWr8LF7vGWIzaUMa4TrCE
CFemFiVCq19L3ZJmFL5JNmIe2/Dfj0G+XELGhEwRRn/UBSAr42ZQ7gJ0T/aYIn194Xgqz3ovfZpF
swEQv3kU1FtxeB0+9bw+Lx2bRmgweVYOCPZGaPet8tVUPuXzLQAYAzGl5tihNRAn6mDsC9SsYGpO
dJtv531TO751mizAi+WulFhc7A6bWkgNIySKhIWjtQLDLZ02M2DCW2DH+4rTREE3+oqlZfl3g1qK
wQdBFSEZXXFE2XegaE9Slno0yBeT7BCNpvef9IItOkfDs19izB3O7/gtm/ZT8DhyqTXXb/w/h5Yt
t0hCcULlHeQCe9xDupNtDDzywmN9Y54Gg8hb42YfObw4IkfjFcZUTI3m19MIycwWFIqiaQ9hbKtg
rbu+gByLpDAGIzR9QW8rCJe0B0F70FqOUvDEYKxDEPSloVAOQVl6QKuVJepoLQx+/jchGOsgam3S
ppS3hSRfAmMr8woSeTcT29sv+m3eyuZJBXQLrQ0IJM+Y/fBO54EgeuTwSgnWdwVTfDHGEFkgtq7O
KEtTR1kGnBZhQ6bHWebsyj8IdAZgtiVRZ0mrVAA0bvRIG6zCJ3Q2/EXpd7VNi5tv+vcV0tQQnRGZ
PSJJpKeRD0RjeJaSrxovb7Hufv39fazb5XNj9JsxaWNkAqfsRh4dof/pxwexfrquaZyFQxnzJYyf
yXknKxBDuw1rh9LaZ14lWOh9p6Pls02cIGnF4xvlycY8B+NCKcw0h2xxs68bw27aDMOj3sZo4lgD
rniM16d1OThbdYg3H9VjeC+AmxZxgtga3sZ91lvUgcg/Z4LOO0cPw+KhOMlxKhUSMMs28tK03rYa
jwdk3QqdIejfFxBDVFdS2QBCMp9D8XsXuXnEud55EIy9FusgkiMCiDD4UYFHTzN8C5Ttn3L9z4Iw
5lpR06Qd6f50+k3iI4Cdex13mApP3Rjj0KlKD1JWgGDWjQ2H1S510ZI1r494Zoiq00eX4SwOYxTg
K4ZN5kOxFTRV3UsWOL0ccRd+Tx8p8zjvSr1uVclp6slCC+a2aHyhAJo0ZoHj52jE1KWeIxNHD04O
2QLElCKjkQuqB+KmFL6qxmEcOFlmuipXVu30wF5AVGk/zTQxa6f/69Np3XBbcqe0ctTg9NZYwIRd
q4IaHjAG6cSjFjahp4K9xJkL4SGK1fr/SLuy5bhxZflFjCDB/ZVbL2qpJdmyJL8wvIn7vvPrb0K+
M01BNHFGnlfHdApAVaJYqMrytqmVdzoMDQzFiB7pAXBmuYcMMOHl+te/jVDliT4+NJ280wSVx1Lz
G1rIIX8an3SkPZ3EFdzpdqgP1WHcTVe8gqhVU1gAMpSQ9bImEAn2hmSbpQQvATrAQ26TyaoPLVAY
Spgw7DjLDfpEe6Ai7MJ9faWdGlToFhhVhjTE/BGiW+Ax7ICh8mWZK8Br8pdGJJZoemLIyX+u30ML
EIYYOqQO1YaCmCGK5oobZByoYrkr7YTJnt0a88t5wpOrXnWBZBsk8UIsCaVP63yMwTFJbQ/GLva9
yr832+8dkh9pGHCu21UPW0AywUSvVrU/4J3QDgbfaarkPu5lKxiHnVrzLlne6pgQokoqbQ5ibCj9
DqRqGIP3v8wS462IiR/kSDdVcwJMOMeeLmGgxDDaQnyIe14SjIfE0IWMXG8m0AWJmnSWtfFW9Ruk
YFPPrHm97q8CWu8Id3FOTPiAOZrFbGrAEmrX/6ocaYPVrx3K86TdLiKoV8KAIaiX8SxypTkDMfMC
lyEQuW7mLBpgH+2PHMLkky09KfR9w2vR8BLfRL/kr1Q5N0QG3/kAGS+QGVLJ6yAIBB3UNRDRgfqP
DdnQbQQOObLTHMrWVHwIliIVZvi2X5yE4kurPP8dBsMiWVeUhdLi3PLycyZ/qtuT3u+3IThmyI6J
VMwBAdJrDSXqiqDe2UeHCLLuGC2+jUPNecMEWUHNUGnTqDGxlFl00Egg84o/eL/P8EPu51UfzzC1
ujir+mdd/Ughka5o0OOG8jcS/28j8D6SlLSkwUSQqUe8lOxCaeBY1B8u+AsGXeMiYFFElUCMSqKP
GcmN5KReUNjDbevKaDAQBHyXNZxAbN2GL4AML6R+Hhk5/XJpWvlmnrt9rib7JObdhutnc4FhaKBI
6joqRqxrwCCjoX4KeErzq0ZsoP1FQ9kdvtIZP2nCYsgM2pFdZuewh8IaGubLc6bnnPtu/Vq/ALF3
bJgLak1UANFuIgks2vWufwoOyhnhipfvDNFOeIkHGo+885wFJnPJTsaoCKhlRMGCWjhx/5Jopyg8
TcOPwZ+snFsgsWoTCzjGkcIyniY0bqHJpXie9BMG1lpS/u0DZLDAYJxJKFKIUdTAyPxbwXfq4WH7
99c9aQHAeFItoS8pGQBAn9TpOfVXuls5VIfpdWrF4zbeqoEv4Bg/gqJlJPcBjihKjll50ibONxm9
rbZMgHGgSgni1KQhsljZlfggohPB6BwIecjd3fZK1otOF0thLs6uM7sc8sNIQx2zb7OTuRp0T67I
YfAGvClpV7EbOIbLq0lYje7oPIVXARHUNr9lvl7OpKSckAAlu/aQn1soN4T7+MhT3l3fxwsME/rP
VZGMJX3BKMovVf4iZdeFjnxXf8x5wyPXLeKCxDBSPKl1ItFeqsQAISSFMTp6FvIEFVZRTAmV4Aba
GyEe8nbb4jjBhUHjg0rLv4TZz3yuP3LtLRAYR8qMeB5QRwJmLWOnCAynQms0x+ToX/nOuhcYrPeY
E8Jf+uEyHesT7aIVbAiXexBKdRLHdHgtk6u2toBjnKnFzEtfbLCkJDlW9Smb+l0Q55Y0XivSQ6Y8
1D3Hp1ZvJ1MlKBgwUb7L6oXMae+3RttiD8fHAPqfiBllsiPwMc5GrpvDBegddU9oqh8amtv1a4zh
lvb93rTFc/pFQRsObUqueYfHg2QskASNJmC8JxL9xoHotTUR3js+b/cYCzTw9kbaDLs3x6d2Ps36
HYm/iTLng523DsYGoQTkCzU9o6GXTyKa5q1SNX5sn8+64V2OhzG81DSbVlOBkfmPpUGsserdSjwp
XWDFwwPpjxmv3ZL+1e8964LI0Gouo9ZnloAoGQ9mdt1Xtd0pGSco4m0dQ6oQ6UoiTPzCx6Wp75vZ
3+El2tneudUQaOFBDJsmbdTOuQDDVqUXdfph9PeaEVgJaaE23lqq/7INt/69fMFjn8vKuelJHsGq
K3c0reSGfrQGbrIjt/4eTVrGaYKwELkSMJWY48Mca1eZYM+U4l4pBWymZjxNN2JWH/oG5Y1yduAs
kTrmhmmoDFfMPcR4ZhNbWqFwBEqtr9qwdJQHQSCb7ngdsesF7IstZYhCCtskVEZs6WD3Dp3fF9xF
CGSsQfo9UBmYYe9qvNQHxwNUhj2msc77hFpOoV0ZyY94yCxN4lEUD4QhjyFTmkoecWhRsi/Ql50c
A14XLg+C4Y62qoq0qwHRlmc9vZaDu4QnIM1xsne9Zf0okJjS0zjdoFPDMocvanNbNYHdl9+4wh08
NIY16qEzQ2EA2hzcanNo50rpytmwy9FLNQRIN6c552N3vW5vYYIMi/h9VDYVhPQRZNLxNRWSiPNd
61JFN9/974qc+BC9gGnMc26RDHUSxFif2YduZebXTWBwxGv+4FOGBmVWdMBqrBBVlouFqdDLdzjW
eMgllWV8qezsWr+P7N4VjrrqENHizuugf/p76vgXln2GwtAhQ+tNwIpHgk7ffyaDTFyhtdVwHTJX
/78+9inKHwUtSZuhs58kzcU8GyG+brXHruZ8Xa1/LS5wGC7sCx1zHOmCake05cjK3GLnU0F4jJHA
14/dXcW6+yH+vayN4UOhyTMx8oEpnc0zzWiHjvazdGc8DozXgvOhp5zFEhkeTOZKKUcDcP1wU0oP
ZPwUhtz4c52kLmtieLAtIzKHdU/Tvf41Oh0ilIhFrnbboZYUGijmMYmtaa/cb2/levxxQWWoMYpy
rRlqLE1X9Ps5DQ9lZIycGGc98bPYPyaSqnv04o7U1Wpnek0oBIGtPVP508lJXVTmxg8jJyTl7SbD
kCk6ZcVMAKQgwyg/a4I9kf321vEgGEZs0ZUSofkcX145tC3xDh9Uua3zmsE5KOxgihylR8SkB1RW
19EY23K6R7EB54TWQDDJUIIGDBSF3g1Dq3NiVKVY4fbCC6/ZEcxcw3iP/Pv2hq3eIUsY5lAqM+xk
vwVMeJif2gO9Q9Ir2vWCoR5HXvn8qtUt0Zjz6XrTzOYBaP61BOWNLvAkK3QGiEzZo5vkuDttfuHe
mj8tQNkXgbIRw7ntAGqkV3LtFT3n/ZX3+0yIKyqxFioTfr8I+oMo5Hd5XXC+uHkQBDfYIpEeGMOY
GkKJd5NoclMFxZv5tNu2hHUIKOoqmilL+uudsoDIRyWKQsrfUX2axk95fr/9+6+3KHvLYtDovwD0
D1gAhEE6Kq2Gyw81BfacQUwy6GPbLBIna5QrUnV3Sjx7Wf4j92dOP966L12g6b8voY3OqNUMPD6a
h7nzGvOQ84qu/+BIFwyGtZteE0kQYHk1MrQDErPuuI9Q2tudoD36sYa45W4y/N0bTSXKEeCyVHLx
9NpZYpm9bB8Z9f2tE2O4IQ3DcsR4AzxR16Ij9eKxHvPjOLYWSTpXmY19E4kcrXTuNjIMoXVDGpsl
1hVM6EUpvfkq26H85FQcqEwsl5Co42wskaXyRmpEwVQARyrIHqAXVC9/9XVvaWq+k6ParpPZiWV8
3EEyR01yC3ISnKCXY5vs+MG6R0ObEIywm1BFobZkFyG06iDoyXvr4Tg4YTikGKpKK0ScZlXdp8pd
Jrnb1sL7fSYAjE2liJQMWxlHhiWip6eerW2E1bh2YfSEoRBdj8mQtVhC70lPoxP/qOzQaS15F983
P1Fv5XDweGfD8IYeRDmS3MBrf0xHbTee6nPkZmhIqTG03C1vMi+tLF5pJCWKLZNkiISgjkz16SKT
9FM83GK0UiVcd/0vztp4MAyBKAopk5DaXfCFjgqq7qQ9EVA/QW5pt024z84GWq9jm1c6yz1EhlXi
Xur7ka6vcmfZxmC9IzJRduPNx+KzeST7D9VjQYFXlwzVgIy2wZzibGZR3re4POnbGc18VZg2H+w6
j9DC6nveMJ31IGeBxxygoo+GVNJ4I7O+UFm93MHgAtiMK6AcOf3VWT+3j3LV8RZ4zElmbaILcQC8
pHpJ40dR+r79+6tesPh99sCMMjWTqUDcnqAi+EVI3LnkXNC8JTCsL0fBGDYKjkistftCJTd+8RFt
rYUVsNpXBUlT0htYhZYYt/U8eCSq3e2NWg9xLjtlMpHgKEpDMNJIEN9syF/0mLlZHTB6iysvzdkv
k+HyqQ+MxKRHUhnaPs8kJy+5WREeBsPnYotx6nOOxaQQzOgSR7hXnqvYotUbxKorS4od9ZnnPBxb
Y6Wumjk0p7aBIWTSNVFuSXSfN5zP0NUX4aUlMHyQpY2vZBU2b4IekL+Tnepr7AUP8nX50kUW1Q8L
ziTjz+OgG/aO2BfWwfDC1DVdDuEOfIfg44egXyWxMeLEHpwAkPxiNd75sbQw1D1K0wHX1c2hmRQv
JemBY/DUoLeWxFDDHKDNZyLA+GeqLgbN7vVdDmElnj3ylsNQRG5mU5Zg6KUtz7eSvK9SThxG//8/
L+WdNEKAQU2zP8Aq+kZwzNlCsWnQYfBrIbpz8CNv3D582t49egBbiAxbdJ1cDZOOzVNFzDgSz8Q8
ivHOHGYLrUCc0Gl79wgr7EzaOMd8N2BV6aOBqXnJ/fZaeL/PkAUquYNS9KkhSM8pJnCIf2dpRKR/
wOITro87IegTHE98qA+Zm+36o7mLMb814PZ6bXMQhtW9hVJIZNQDXUuk5JaRiVYjWUG+/7sNY8jA
DIQUo9OxnkDzZrJXBE4OmLcIxvvzXJCQu4S7TEljzcTtsmdJ8/5uDYz3S+pYiKWMjUoy8aQ2mqOV
vIdS3jIYrx+VsPVNmp4qOvUqzgQvFVJHGHkZc7rbG67IvgDEcTfk2YyVmNk5mhwDj7Bl+ijXnDCH
wzFs/j+Ww3FuKMe8znO5Ml2aaIuPPKqk+761GjY6QF6gqGk01TQ1Bi1fhdVzixbt6lCGmSPXvA9L
zhmxmSMTJebFnOGMmjGzzBIjArXMlsuUQ2GcexvzDd76pVibo/YaJDYuOeIh24lv0fiL5xoBtyiG
yotO7PouT7aXw2yvb1YL4sm6KlR8auR9Fz0KUrCvIi4783aQIQOtSzGFdgJGV30plX0UP1QqJ+rh
QTB8MNSh0UB8G2mGSLEmpHgVjBJtH7cJgQfCEEKhhhpRM4BIwjXmiOapOyicBBHZjqKIxDBCOI+G
r9MoioYc6K854bXfHa8aW/xGh5frDWabjW54hZvhLFrFc20H3FhkPUv1byhH2LQReikUNP3hjwhP
mJNgy/viOrPpk1Bx2+64H7DUXzf8mU0RFYNvZOTVn2H0BANh/dgyUdlg7rDBGCtjb58ix+LZRBHR
AzkuaKSlNqPXD9VdFkJA5e8wmHghzMQgIaizwmCUz6N2zAJOmd96bKVhtoOqYUq6yvx+lc9N6tOH
BmQoNfWxmq4S4+Q3bo124I+s5ILEsJKRGtos04u2kp7n+HNLOAa/fhqX36c+t+CfRuv//6tBy6ZD
lBsHuTd220v4A7NeMBj+weAxYigF1kCnPKSIqvbFvbxv9+1R+Np+MY+xK0LRJrZ4j7h/8KMLMMNK
klTg5qXvGg0sm86l0zF6zJ6P9FZEQdR/H7lHUFh6gWP4CdM0BCOj65RyCGr+0joRc/cEjvusxxIX
EIag0LXRZoSmf4bkS5ufq+KUFqi+i2SO4a2T7b84bEGGiUk/fUEXk5U3JQZUK+pe5X4rUz95Tz1o
ERNVGUqJLPVArFeTEh0RSy14dL5BcNQc35tLe3h6zZ650oFjizxESoYLe4d0yBDr9Os8POUH0U2O
AnKDjTPbMrQMBW6wv1pzYpDLChmmmKpSbZsWeNrX3iG2ZjfXwo3q1m7+ZXIKIHb7ghOb/yFDeMFk
OKMkvmAUEJnHTDcrUz1/1+1Czz9FUFL8liF2QoIFQ755qGtlLsuVMkyiRb0pNfQTKrihZS70Uz07
EKfkTo1Zt8zL8hg6yfIqVoMQQHLwrTBrK88+qfPTtp2sE/wFg2EOTVaDthKAMfrHQbmV6zsVkwY0
3Iwab2QMbzkMa6RBrrShCqgZrQMxuUcJj11qH3lEXpghwxomSXwdw3bAGvM+bK/abL+9X+tp9wsA
K7uGMdR6W/gAwOyVGrXUNAlOPndPr4op+9TWf3IAqaNuUIfMpDcQBqqj0QDQuI4/q17qJbsKU7aR
YItdzHN2t+HWr8l/7YGVYDNz09cl+j096oe53Hf157/7fYYmSlGTq1qj25f/nMWHdHK2f3/91rj8
/XR9C9qLq4ZIDaRM7PHHqP3IGtEaIretOB+gvF1iKCDvItJhvDI+ZozDpJ18Xsklx1XY8S2Y8Kko
eoHfrxU3Lw54LM0FjiFTR9gyK8bxQz+sRp2yWFROVpTtw+ZKLn+Uw3PXnsfBEfuX7YP5Q4xyORnG
/Y2uIkld4GRqZ/QmN0TbOzQxbl/HzWEE1jYa74AYGkhzvVGaEmBh25wHsfdUJeJs4CqELIsY5CiJ
ImGHjFSzH2HEG+IGBXOnC/VL2z1vr2F9xy4I7FOL7MehlGlAoGmO1CkelOd5RxUD6x0eFHmvtJz1
sI8uZY4RNyH96BxUz0jvR14j7jpzLpbDRCShn/gChN7B/2f5TMeGFnZvzZAjQMN+ejQdXnkZb0EM
1ZC2NAxTxvZFxhPRv0vc70keAP33BdeEsk58LQGAdB5eaKmmHNvkFoMpP/UulR4WfftjIc9iExnm
GaK+FmqaRoGo6Y/xcwJR00Kw2qO8C/eVV9qyYPEwectkwhCt7DOVoK4IGkPZDtrRbj1OnFuHa+oM
G0llbagNfa+icpV0Pt7Qu+EjDaumfeA7yeO2a63y62IXGS4aU8WsUhrzlxrE/MwvrfAp5EkdrzaL
GAsQhoMaSa7TVAcI7aQgbuxBE/FKG/Bh1ruoC7XIo/mzs/QDz+63F/dOMMzPTYzqoHnEsS2tnHzT
lWcy8eTSeSBMVNKU0ZTLBkBkfW8YX2qyEyJO7oFDGGDat/5Vx0aL2k1gaNfzU7DPPd9RHCGBIBm+
axH7cCP7bUuXRZYxBH2K/JZSoC15VCIsxxS6Q+OgjsjS9qXto0nkftsS179h/rUSmX2QifoY4vo1
Fkl2KKsgbuQGVn8VYaLybFPZYAjdcBDpKt7d/AtEerQL2hp7c8J/QOzxxUS/0/or1I08zTaVhpWf
uR0+qyHZAo/hD2mmQxoL7KpqTcg06pJdntUf/ouEzEhy6t12dCDCke5449O49sOQijya4tRmuHCk
c4+siGTFXnKd2OpOcssj/72LQ2KyyLDKHEV6CTGm3+aT7CHrE6BFunGqQ3+tP2s89+BZK8MvmRD2
kNUBXC3byGcihQ/Z1V/RdXSSbN9C0TZkB1yO7dAt27Ad9oHHaJUoH2gxA9nFtxreDEwXjVoYHizY
lSN6xCnO0bmzOt3mAHOMln3yKUtB0ERKarXTuOoPKgglIpHmjvVr637zXT5sI9Ld21opQz6xQYqy
pOFQ77WHZkc7z2ngxatS4/n/qxEvvDGgaeKAklx3HD0aRODj2HRVPGkJO9pJ6Ls8h+RQ9+tftEDE
rFXJTOkThmLiMeZFUdDq/H1783gQDMWIfVCbMoXIgiez+iTP517hXOE8735Nxi6WIUPfVU1iePfv
kCFCG6Zp+/v/VeGatySGTMIojQVDwjnlJlTpxq8YIApFqw91K1y48lU4abGoqS4xP7cCikKOY+f1
+W4ed9tns05TmIqBSXSyhLk0zC2HEQy5aiBGoNfq69A/w8mvipOKvCAamj7kuAs0JkjudG1SJBpq
/aOMUmBQmYp+Jjo1yHR47XXrZrHAY0wvL7sxbNH2Az0w7Si6qVN/bzxkIW9i1I+l1zMn38TFY263
OBj9rPWxvvik7aI9bfzIr1Krd2f3f4lRVkl/sTzGDKW4C6OkAVxlOJF/L/Ge1rnrYS4xeZ5rXadR
q/qpPEGdDqIL0s18R/vP6l16zStU41ojc4tVRGj1OcZ5/VNV2l8pTuO81njuCs43+3qW+t/tU1gx
XSmaS0j/A632pmNy09wkbvHLR39dcWpOotNeT48Fj6joTfHuJllgMqGyrrSVMtJQuff0HzRhaNrm
A52bl0AYiPcUtBpsLcCYa6uO437I6fFlyafQfxabYzTsgg/VqGu6bGh4CJJNVlcJgkuT1AQqqmLG
r0G5q+IPzb4xLgisoNKQa1Kgaspv2qDFxsWu3+uYoUnb0PnFxtSq353RAo45I3/syqERANd2JqS8
b4cktaL5ZsJQvfCbPtxtU/DqXbJAYw4J84QlQ6HCJphw4aEd+Iw2TM/IEk4Is+7LpgFBWBFa24TV
Vqs7xdQK2pUhfWqd19cRJ7gWvsm732pH8/P2stZ8WcUkMFPR0PckQxMfu7y4vYZgRplflOHQjvRm
ka76ffgImUQwffCJOwV9xa/eoDE3CxppGi0JU8q86Cn1IGpiaZ+pX4F3D7zylZVw8A0Yc634ekVU
sQLYb5nJ3+GgyC2yX6H3NzDMbaKpeD9OcsAU2VHIkJvov2yfEW8dzP2RqyLsjW4aXUdypHKZ4R6K
xB8wPU0UaQ8cmgVk3BhvTYE05ZzpAxKw7RMimVODiYuCne+TQ3KLke7cFpOVfXsDx9xaYtKL+dzB
8qZxT/x9Hrxsb9uKx775fbqtC8uek64fWhnLqYwnffgRCq7ecjmPA8I2WEIprC0xho5+CkiBO2UO
DV8w8+vB36cvtJXrJ3Hq65BTGLHmtcu1sSxRxjVqHBPsXXfUoACa55ZWWubD70Aa1em8L6u1MgkA
GqAkFJWg/ozxpTAvtEmnm0kj9/mzZCVf/UP+vXKKAzIedvFp+K7ffuTqf4PKuJbQR20a0Jeh6Ujz
LNVOLpzoAbMyFcwGoDVv3eyEDwNPCnd9eyVJ1VA9o4nqK0kvTCfKWqWYhoTS1Gt+55g/kp+KNTiy
W15XvHibroK5yDRxgcaQoibPbRa0QEvy22b4TkrRJt2noP+57Q+r/raAYY6wxuCQVjYB07WRO4SN
TfzdNsJaqPZmJcx5QSwo7iEBTwsKtLv6kHt1gy+H+DE6If8XWbEVQnEu5+lWrX2PA1bFjamKpmGw
3qB1DeauCPAGESNRjJfm96ym1NbOzYlmo6VnkZPIWXX7BSITDTS6Joj5SG9N4baGsrDf7rORU5W/
fl6XVTE3c12ZYqVkMP46f/Z9yDFzfv8PVn4BYOxObOBcVQiA4UgLCWOvvOqcwVHtxMn5vW+8LWPM
L42NtJnplnVH5Wh65SdMJX5GEhOIVIswvBu+c5PDdIvee9ZlhYw9JqYE3cgYK+w97Zg71XW79z1p
B20ib9prNx/I4r+xQ+YChV/leUxPzNCeZP9KlY5zcc9xMd6SmFuzrvLONJLXQwtu6LCU4IEcale/
o5Jw+oFn6FwjYW7RqcnyJvFxbFr+U5Ifoviz3B47IbcH80ULdpp4VYTumEa2xh39wMNmH1O7Whpb
f8DlKu4M9CrNe8wvQJo0gIFCuNLe3lmOfbJvqXVvBG1Io5+8up7yE8S7fd4tyoNgWCMj5aCE9Dk9
VgIrmHZdM1jG/H17HTw2ZHNFWqOVjTzjxFAYhxav/XjVXuWP+V7Fc6OyTxzjJuFB0j98w8/Y1rWx
EYycaDioyo3R/qe48yNtThbT14dv7vietWbDpaOZDJdoghzknfQaEY+nDBGxguQN/UCKOYEW78QY
AjEbsQzQPoncuXgIksQKJ3RHhYPFOTLe/jHEgei+1EgOw9Cu9VcBId9JH1NUn6Zu4HGjKh4aQyHQ
cW8HQnm/cemM2sjV8Ubm0Fw52Xf77DtncZx7zGQYpOpaRPnU6kvJkc+mBNGdHAp8BrQv3MK06i+z
S3G3UbcPzmSTRkSU9Y4IODit+hUFx1z+rH3kPXVhhSY7fgnio/lA6I0WN1BIEJ3MeCHmX66DnuUy
EtVIEo4UQ5JuherTnByngaert5ZzeLMQJtJIA1UcJFquZo6ef9e8DgPUHPGnKGGMVGsr33mn81o7
+2fCMNkX1FGL9FYWsay63g8Rvpr6wWnjwvGnzJom1S7IYDVJ7BipaqnZvpy+FsaxMb91eYjZsIET
jL0Tj4KDVh+r0zKrLB627Wc9Jv8nckAJ8Nt9F7SsVoUef2CSwXjOZnzWyVPOHcO4fZubIsMvyky0
Zu5gpsOxLSxUDGGCl/Y5nqziRKtRhJ88cWaeXzBMo0VKNTUzAAV9Hwi/pNYLew5nrpsTUWXRxGMF
pIyZvetiM0y1GuaUTFaJhsVxr7qZ4syIu+J9eCfF1viBjD40Zi6QzD4mfavrIUIjjNPxr383SZKD
6qp3xMucyONlbFcpbQHH7KKUCkMdv5ZFTV5pPOvxl23re22ieecfCwCGohNBKQ2JRnnCVQu+HOmI
9POY4z6nfG04Ol7E21cVNqekusq8SIW3QIaztXLs5rwHfj89qvmtOnBobf0GvyyQDe3ybpTSgtoI
2f02kXmnHmlPK++xlh7Fxk6yYR2ZJn0MTACVwrURvGjd5zDZ5+Yp7Axr+9A4e8YKE6gJZiS+FpiW
/q4WHyDozQHgORYb2U1ZUWLcN55PUYt3R7Ongqt8biDmjleQXX7NMwIuHl3x4vKZMyVBqT72rnYg
V0Ifuv2DbpOn6Wl2aUMCr1SBt4MMceSloJnGDLxg+kzMQzwet0+IuyCGJjS0HpOxA4De6E5g9JYg
TpYSN67Sm1aXnuT8NDbe1I1ujti1w2MC4U2AWCVgGcJGuqwSE5pgb/cU4y2CKsqQIvFzDLj0f2Vm
ZKGFimMqHBTWvcq+yVGMDJqXjINudBZpPvfcy4s+sLxzrctSWNcSVSVOITSIzzNxN2quCG3lWrHS
UkKFaGKp4yGQU1s2bnODQ4/0mLaAmaCo6SdBGSYA9xLm9Pyam6suhCZ6H3J2cf0DdLFCJjASMsUs
hhhAVOi4/yzts90PmnoMr4ozj6jWBixp4gKM8bbeSNClksY0LEcCkHb3QhrjRgosE+H5rXGq3QGT
mZEAPU+lGwYcRuZZDON7TVvlgZAAPTFvRvUc95klRTwGW3XwxRIZ/8uKdJZiGfsZJ89i/blrOWk5
9vc1gqkxpiRKuoa5E4QtxQiRE0+rcjKcwbiJK0ftv20TCHXOpeGxv884rzZVfduT0XBi6MI0uwxC
SsKu5Q47ZM+CgWFbbEU/Uysf789OWl13wU+tPQ7Vp+2V8CCYx1NxNqteC2cD06H2g/RT/WbInH6L
d3kIdhWMl3aRrxphjMOgNYT+sbihoQtuLILqcfp+JRbcalDO+b82UC8urKaZ9UiMAFk2B9EPLSLy
LJi7KsZLuxnyTPmIs5HO5WF2ci+5S3ZqA20gCZOdFNFCUTwnoOatinFNPRqMNAmwqnq8SuQbn6eX
QYPJDasmjFemcjP5yGYbjiw31tCi7+JaEe7G/puMhBEvo8JyN2sVTOgcl75UtBHA+lb+6tf9vjUx
2knDTBXMEOKYIM/ImSg6RpYogVoo6CD1rdI4KuKX2n/adqR3MQW7IIYTzCwcU1EHSO/9rgXObPWm
dDWLVgI3/AZK9pORwWOb2fxuUMs2AZ7x1TQt4ygjCpR29Yt/BhWhPoUXlPEWyDazYbZTJRYKAP8p
2hNccujt37XHzRVPjJXnYWw7m2wMEtSbgCeddSuzKNGO1j3EDWiGKvPMw38trmR3lLnlJ7E1pCIE
YF1XVoF1FaGN/MK2nazboqKoeFzXVRQMwAkX1NQKZd1npQhqUu5b4ZwWMUoRvW2MPxzVBYTx5Hk2
Zj9JJKzE6X+r78G1HBqxyHZ1HrjGyFsU48yJTtIgkbBzQnQa/SvR2EkSb030mnjPTpc1MU4cqCpi
Ig0bF3xrn+ibYr+f7wcPLyw24arUr7PTBYxx5rI0orFVAYYyqjttupOa0UXK/jiPPSe2XCf1f5HY
CD3ORSkhlDaSwMqTa2O637YFztGwwXlVNHOeFTCFQoM+SIPZ2aJk9yIvdc1bBnPJ17I+dnGNOCL2
r0fDI8b+75bB+ObQJRjMCbvG8IO7PP061rKl9PY2BrWgDQtjXy/UyUjlMsOhhzKxpuRHHWpWmVh9
/2lUn2ZeoM1DY4hgDoVoagocvFGBPIdqN3TZPiqQwwwDhPWJI5r/tbPyN8FdbI2hhciowkYn2MSy
Ouaql8ecsPvdpwsLwPBA1cRzB80t+GgLQdPJt4U82vup/LnL42PX989miotJn/eqrzpFm7rCqFha
IGMgDpRjQtmFPNSLMqAWXP2xfbbvShLYP42hjzhuU7OiFCXuIBRNaotMFq3R6ffTWTlXKZRQ82PE
He/OIRL20SP0AzyvR7ApvTyX+p1YX4siRodwyHHbyVEq8/ZSiQhqiwUdKENx1ZQPSXMd94ftDdx2
cDwTvIVI83o205BCiE8BavZ43/Jsfu7t+SCJ+/b3SaxrYzDg9zFS6xgPViE/dv5Do1TOGAXu9lo4
9yO+tt+CxaYfKoYPY0D3p0v78jO7vNIwM/m3wAbvSXnbCDT2laOIumqQCriFrz312XWAzwQVcl3/
dSQru4UMozT61IvzCJim/d7k3tD+pQkw9JHPquwj0WM4bVUfxaQ4Tv+5h4JZAtujJNWdH3cyIITw
Pp3vk/qubv+jChgLwRiypk8ZRoEBIk29CsMKUm8KOe7I8ZXXdNIixhOGeRKID4hJM6w+fswzTgKT
4++v9r0AKJMZlwQ9iXLyKvlGHxy94xw2z0dew/MFhuBPjeJLwOhqy1AtGnGFXmT7ktW/jC4UfbmF
oO/SbOzRMAY8ziFquXHPO62JByMqCKO7jYdhBSfUInn/uQechWPsOcnldC4DhEaQUvfQY7j3HdMV
D79LS+rr5or74k555c8RBnK/b3lnKP1xDNF86JCv6UH3ynPsZBDAFVTE5fX/MPaDu6PMrTdgTgbB
ScLYkahKvfERQ7is6Ufvyu60z3g5bc4lC7Gkt+sbCQkDMYDNFBOEDyLM2Gto46atm3bnaZaPTlz+
hynHGdgsGZlFCZqS2NRu7Cx1dqT2Wz262zcGx6NZDajWl+u6o9+icbcr+5+y+WX79+nGbBgGqzeX
i4kYjg3WoM83Y3TO08Kq8b5fdJKlh1d68aupeOOPeNvG3IEE5erGSE0jnhK7DU55iUJJnuQi51Zn
pxWYXd/1GTX4UPDm9GulOnHoCfM+jjmMSH11awMZ6jDxBj21r6yu6LskSq1J+aKUd1nBo0Uah2wB
MaQxmwFGFY1Ykf9QRq+sGLitZQQQXGxtfvy4/ZWgEYYxpAJyB0kBuCE61OiTzEw7HbWDjvKt7LZN
/tLMGboIExNvbzXQSPYpE+7b4vu2mfNsjuEHqDg2k1aBHwT1MHT7Kdz54/02BI/y2LxYnGZjrSVY
QxLa5UF2YkewxZ+dN3mS+z9cIhx7YLNiJKxrzJ/GkmgPnO7RRu7eku5Gt/g/0q5sOW4cCX4RI3gA
BPlKssnu1mnJlo8Xhkcz5n3f/PpNyDErCuI21nbEzr44olMFFArFQlWmr3gyAv//URP79wvOFGti
dB5C0IHCuPSkuu0189fj/T+T3z5hMMONPBkNpmS/DCFGYEYEWjQMxpnGudXveojBjB8u75ckshr8
3zdpRlUXbaXxyBr2zBnwyiWN3VKPEGKDNlgdhSYBbqUDu+MD4disCFVEPhUZ3sqkqGWJk0gApS09
NdaXPbrmqqjFgfe4abcEPVSVH3nN58sLKLt0RZ31sLRHQ+fJYHcwg/4jZwMOPa76an8IQX6B4YjP
sjfK/U1j4ODBA/b7YbEZU2utUaB4T4Zm9aa6ioM6gwrcZcv2Y/oriuAaJBoTq1ZG6JOH4FyJPN0K
OutHVf7Ws8orjOAeih4pZjNPqAykZwIdgkbi4fuH6PX3hRsD6uGtpRj4/RCUzfFTBf0t7fHySu3f
Eq8Qwi0BoqRUNStAZMptmd51fQdC/eMKcpDJT3XqXEbb83CGIQtDx1gMhKjFbEjTKSboQ2x/+zz6
vG2Hx1gkLmdOpPd/fBfwMCPcuW/weAzexAiCAQVV4y+I/0os5L51j9e2Q59DTz4+58qfWigEvmFc
hy6FiI1XexXzMDPgx57trsSfXzqZbW+VdK7t7OAbEwVf14wpn2MbgDE7jvVxnB9SxTOnz7OBIVOZ
iNSOR74BEzw+z6sSGlIA64q/tY9GWDmlffhDHxG8Ptb+xZiff44AgQnKzRInOy3e/5Mo7YSkNzYJ
RwDc3rSz+eONol3b0ddx/o3E7w2AkBtV8dRECncJO3Ys0yvR3R6d1dPQo52RZxbS97adzOINoJAs
hTQxbZM3MSzMra+zYwS+sJI6yTXnaqkDGWP+3jW5xRMTpzjSGDX5KymfstAPud9zIuLBgyTHMb5J
JNeWZL/EvGmaxzGLByxno3wu1vs5klwee9fiG3OEoGEoVDHXAeaUbXzNKIEg4XrW696JFfqIl6Sb
PDT82lg8s7yxs+wIhazbtqJuhLk0rZSR4EjOt5hJzeg/HMFvD3PLK6Z6JSmcPD/183XVneNp8C6f
Pu7sFwKmmFSNNlurjF85FXRFreoqVq6UsfWb0DfNr5ehJLHEEGJJ2uUTOGGRfdT1xxr51PRYTpJY
InMVIZSURtKZvYW1y/qHJPyhRJLb810TKgpBb1xFiB2KopIm4Tn8uLQPa51nTgERjMpgX7ISzSlW
5i0Jc61SfUrySbJVO0nOG2whrEBvUWHmBONClnth9Q+JjqqK9miZkbJFFKJJkRZ4b+HtArb5Ka1O
ofXpsh/sfZpsDSHCG4RS0SqeJxxoq/HLEydDK9xqAnG1+qW75h29pStLEGUhiwi13DwmpFcVGNV/
4YNh2YfQz5/GA3XjQ+nK6E4kK0iEgILCVv2z4ydd+sciDq/q9h/JGkpCPhHSDk0Pm2JYsIb6h4j6
vH89PBnf7PCAz0kvPsiuGJlF/N83eVWvR7SgPOlI2w+VffM7z1JvXEKIDaUyo/mL+1ydVNd2/7nX
oauoSsdWZGYI8SENjYVkvBUreTI/REc0wrht6moBV/EObzmPuGzh+B9+Ib4SIWCM3UpWJYdhle32
xcnUHZVKCloyo4S40KRtp6BNErexHrTriTTBH/qaEBAiUiis4zaQIHnAR+p5xJy0HeiYzUYh8HAZ
TXIhUSE4QFzIopmJLVr15z6+y6JASz+07XPeRTK7JAtHhZiAnVET2sKu9MQp3htX69zCBW/PNz5g
DP1cjFyqzmXzJEGcCqGhH8OEWbxzruxxSpPrkdws5HkkkotKZpoQHpIyS+YQ4i9ebR57xc3mX2Re
Fu5ByvE38cAqK7u2eTgNVcUx+8ZRqKRDQGaBEBFqjcWR8rI5NHFC9amrj5d3QnaXUyEYUPPfEDqX
o2u195XyLc+9On1k5hWNXDb7WvqHyyZEA2POyzHLePpAH7LpMawlh2f/moNoKzrpVUI0U3DpXjGK
iE0dXjjO6pnPeicBvUF/GljfEl92qe5uESZyGB9M4Frlb52gBXV105GWH1U3LoOy8i/vkOz3hcCm
pXrWZTUo0PTqIUyv4+Tp8u+/oyh58eKNAUJg0zMwDBALAGHmJLdIRMBhE7uaE+MDNHf6wivuCy+T
CiLt2oWedovqDGQhYoNENBBVH5MItdL0NMYfB/brZSSmEpvotmZaNmHC4cenzALx+BTxuogxKXKo
wt6pTMmts1/a2aBwKzchoI/S3EpqoKgBhB/xZKi46DT+l5nxIKUV4H/1u5uUmgZ4TzTT1FVhs6rC
mKs2xaolTxPwuCIDc/mEwwL+Cflzyv5ResUTGwzq3qioiV4ZvPl2uUP95JwE5I4PjRdIsGS87Lt5
wgZNPLiL1dAyBlpR4q2ow0Ne6uQyNYBdENPAIJFqwjtESp40zMhgp4x5Sd0cNQ3va711NeuyD5Vd
GKRzhGKvbFMkV8lIZZNuMpg3Rw+ddbBU3KPrg+Ts7ibAGxDhIi20xramnjBU+qaD5iWH2EuC+axj
It32flln5yVSbNCEI7X0M6mqjnJnGEHYxKfRR4cdBv+lUu/LWM9kKyicrWSc2hDC5sxr8gjvk04Z
NhjI+p3LaGMT/yM2B7gyizDWKECMobScdBgzx4pn3bu8UTJThFtWIW1T1zOcoVKu8+fMvplkior7
35MbQ4R7KNHUeApnuEKvhZi0atlpjq1zmQ03UYchqDhxmyaGbugnCCZ7S1FjPqode29O09jJGlm3
5n5gZAaxwCxELQTit+uqqmahmQNOGQn6U/yMkXRUC5waJCTVXelCO+ZXWXl+Oud/AcWUOUpCy04W
AHaLW0JJOzrYD8ZN54V366GXchnv3l6v5olZs2K1sd1y87Q2rKHw055IxSQPLXzH3sX6DYZwuFM1
S1ojsnHcohKNGresDirzL0u/zkZJjrHvnq9rJxxsuGaMI2Ayj6Wf+vxL1J+pdApXhiGcZmuGFG9S
YcWGpDiBrdxpzDWY6PfLB20/m9ksmnCeVUWjQ1lg0bKOfglT88GOCr+i1qEoLF+rwdw9UgesYYeu
MZ/spjkqBL7Z2NfRtKI4DY0EdSbu5T9KZrpw+ls2111d4W9SRwg1q/dGp7vjLMvkZShCAIjmIoq7
MWQehnE9SFreVEgOeigIpLfQEHiRPZbxB8hOgZCbUtrM/TBazGur9qwYtRvpjWTtZBBCHInNkWW1
DQiWFi4e+J1ClyDw1b9wzERRvCGxKT4X+FFmKL+l51KNHRXdFrn5+Y/cQPwsaRRqafh+wHmu7sb0
o27dKKPsy3r/e+7V/00haFiFpkfNgPWKs/bveW5uJ+NQ0tVXV+aj6Qe0H8P0sY7Ryl3+nptD4MCE
8pFJxG69KDRTu9PggBVSxW54CIHCli+XF3HfH15BBJer+hbkHxDu8goNomfXi6zOI/t9wd/WMVnL
KkMKWmfXav0hkoXaF/b+9+72XwPE9jvDCumYERgQn6wAjE9H9WScf7ajyNLp/eydvWIJ+TQeuVU1
XoBFvvV4leXl0Qke8Kz65QFUxoVzeW/2L6xXOMH3UDBvobUBOFU/12boYAioDbPj/C2ViUy+I8L5
edu/Qgk3FkmUfmhVvorXJGhB85Hczt6LztbkJHiEUz1yPE+Vs3g/C3QyjtzdYGth7Fy3QS7PxLE0
TWnCvCl40OjPxRzk2Tn/jcZrjCC8Qgi3Rj0na1fPuJTpEFRpoEffB1nzl8wK4cpgbLAHVP+QM+r4
xMcHCjTk4kjyIb57ojZ2CCdWoTHTa5Nn2LjwS1tHpUz59R71N0slHNpsmRLdzgEx2Y9M/TQvd60s
7uyfpVczxMGzsI6asLWxHXOGHg5oHHnhqT2q0YGTx9ZBeLh8liRbI86hQRJ7IrYNk+rYclbVA9WZ
28umsmUgwoElK5tLBe7tlUNA7Mgxh2BSJAF7Nyhs1k04qUPRaZOmY926cnGG1i3SW0oGp1Pupvo3
enS3fiBOpI2lYkI0F1iQ0z3Q5QlEYydNkdJb7Ho0SKcwPUkJiFMFd5ttXa/yrsLY1hO7A5MuxLwV
1/xofEg+El890tPvNMIz9RVRdD5ax0UW6kCsv1h4suHtNaaH3qhrHt/qQDaAs//1tsETLg6lUCy0
yAFvONfXLwQ2nv53C6EW/iKAWCQpc/8PPKKiTqJblk6FQKQNbdq0UYb50cfVRxntjpwazwiKEwXD
ue3J1nM35bNf4YSQREyli0Fwiu6CtvUwX3dKwOqfUdQiC0nw2z1hGyTBVfq+t1bNAFJf3xTUU4r7
VJdUMHYPmM0oBLch0Gjq/E/YVDDsEMNheo+1A6eMSyPboexTTb4p5pdFzyW58n6VYQMmXErVPGps
pgCbIBMWYCbSZ7fT1/iHFkweVB4QppxSNisrM1Bwjrwt6rQpc7QqFXejHTAIlZF7u21dlv7160FX
0yxoOpgQgYeg3dulzMg0a2OM3Vqb00pcq/pYV5IV3IsdWwj+75vd0nh7Y9/FXNHknq0PSND/zATB
G6ZQge6wkWCxlDM+5ZPku1Z/uwyx6wRbGwQn0KtITewFNtBH/fzzAdlencG37kIHz8d3aSD70Nzt
TtpCCj7AiiKtFg5pOLM/e/l95zSudR9dV9fzIT/EH+xfJrblKeYWUggStao0xqIBMjSvZoyTRN2p
yjRJyrwb+bYoQoAgpBuaYQKKcsRXE3QKDsWnkTn1Z4xxQUutW71fJeET7BIbT3SSJllYAdFabxLq
dcpvlK02FhHh7ihmDeWkgf9+/Rwan+vya7sQPCRCpyWRtdbuhdctlpDA6BhVLdsQ3s5WP11zt5sS
p9Ml2eX+HkHzQlcpsn2Ifrw9s2Nlm2k749GlOxh+hPLRwby33fpAvqD92SkH+dzCrl2viEx4/5+n
sCbNDLuKH1Bnqa9XfMXgab4IpnszOtTfuXZAKS1qylCFncumCvMSaCL3+ulqqh7S5tkYP16OHbvh
b2OYsGFdWSRphJTWy1gN6ovq3mxiSYSVWSEE8WLOVFba3P9K7UhN9VbRy2Opy17OZTBCIMfMjD6R
Ak5hsVt8OtnNlbb+oSX8T9jcFTMtq2pWYcmqX9Meneqfm+jr5f2Q+TYTYnk790qZjTBDL4LuiYBq
ar5it1oA1fXqpCfOb7F0MbS8/3uaRLkUJWFqEqH/2FsTT5uuzdb7ZaK7lxC3gRBCd6WlyhBFcGSK
7t/lXE+Ds5oQAJQ4s3TxhMCQhmQcaYXFW+96j6fJNHK6ySGPix865WE65r0n2S9+QMTy0Wb1ROGU
niXKDM5WxKIze+TK0qB1QSZ083NEtZblXvsX7+tSis+YnUnRJG4AL+Uzxnw8rHA1zN7emJ4WcEHz
5bimjuydm2/QJSuFMLHgK6+eKKpw6E9xBuNMjFujZY6Zj84c/s2Sg2RVeUy4hCfEjCU00A3fYCOr
Q/cibx1jImg88+8rkG5I++EkUdASYgekwWPIKwJuVIpDHpfX6Fj5+7JJkvAkFqgGSuumNbFvpMMO
Vd/sJPyS19nxz1CE6JHm9qT1/ACoVHXH6GuuffhlKm/hMFtC6rdqDVXNHpaE2rnRH1fmWUSSsuwW
d7anSggYa7dOZOReTh+HAz/IpuGknzlxFpfzwtP95WXb+6LZwglxI4EkWjmGgEsM32hBfKZ6mbme
NNPPbVmlUuJrYukgqapiRj8UvnWrq2a57yNZC4zE095VqrKpjOwYANpd9hQGIJr6XF5Nz+SOz10s
x+aYOZ0EUwYphofQjIheYv209Fs8/zDmb8MikyeVrZsQEhiDvFtEEIKWMlCTpzV8uuwD+19Rr5FV
LFZNdWOvccKN0BzyAdQgXPqvCFR0Q7n5E+9gTqRNV7KF4/++ySi0zpjQLoK9Ki0MgXWm3jkjr2mu
zSibCZNBCaGhw0zIGEaA0suAWD9yPSj6fy4voQxCiAyLpsym0gOi15+m6Fjo1xYN/gxCCAxR3K9N
z+AFTedE+mNh+0MtgZA6ghANWgOzJiXPVjCGn59mz/ZBINse6Q3J3cmz/OSuuZol3zSXl+4dAxJr
Si03DdgVNzdGfWi7h0LWWSMJqu8okGilhtXMP21jUFswvwnYwb7h+mP4dnGlb12Xr/B3hEjlsGp0
5mklb/qELpOLXrwHNJieplP3KNdl2l1AgxfdKC8Xie2FQx6v60qxadZyGJJ7urqNjEdcBiFkCXFJ
CTAAUTbHZTgx9aYHN+tl/953vo0d/I/YRISy7Ctw9wEkrhyrdgkeCXmKlymo5xgLeFbAkC4dRNmN
rUTXuWqijiZdweO1DLzhamGg6JF+i9gnc/UkVu0u3SuA2LZolFoDqQzM/bfP5IN+VvOX4BpjJhVT
Q/1hfAJ/DOrYl1FloMLnM1l7Ak06Hal589QZNkjTPhP99GcYws0Xa3FLlxwYWvywsq955zdMUrLe
/6rZLJ5w89VKndv5DAzOzIo2Pzw2cNlgy4G+yCN0dST1a4kzvHjoxgPZOlE7Q2e1t+SPBTux2b28
ZPsuvrFHcHGjte255eSUSXGwNWf5sXpcoxPNMZETdufx8P8MYcucQbj+bLWu85rTb6rVrUGCjjwP
9WeJYXyz3321bAxjb89uC1niZShxjOLT6OlucbZOFAEWLAZu7Zq/U1jegAk34Vqh1jY08IpVf6pB
GZ/OnxoZD7ls0YS4QMmkWFYMg8rs28Iv9NiJ7K9/tmpiA4YaK11eDDCEBOVHvOP6xi3NnNkF2Ss+
Zk1V4n4S9xaH/wej0NKiB2tWrpzH8CqN/ywiiFRIsZK24HvA70+zcUBvp0t1CEP1hWTgfv82f91/
kSM8TLQwY+3LskXH5VN1M0yOEVSJMx8aXzlVMlI4fkAuOLdIhTThqwLTFjhAtn2DRNnryXyKMQsf
9ZIrUOJ04vvZTOrJTBI43bAcDPMcZddNKflM3rfFVplONFV/pwI7aFNWd3TF+2Ie+UPmrB0GxdNP
g6x5iZ/B92v2iiMEnSxjbLVN4HRTrzugFDiYTX4oh9QZRtUtpvqgrtbvNN5q5BVUiEJDllFO5Q0H
v+YNTfMxhNpgDaKJDIw+vyrQ8VIM2IAJUSjKSk1vFVio5IbLyq9JraDT8zeOlME1bC3oIdiGLoah
xdQScLag98L8S8EAfPegyEq7u3W1DYbIHkDyrlk0puLz8gNY/vHVPEOl8Tk6QfDV74PQrY6Sa3b3
Wt8iCukJy+w0iTPeIG477O5n6dD62D2jqnKqz2Uge2TfO1cGRm8YZm/QPCwORs1mr7JIXdAcmnwr
Vz+qqRObkqgkwxDcYaXpOoNEHg1uyiHSGkdV3Gh6vnxhyDAEb2jL2C6nFBg1xEWUU1c7jaz+dBkC
TfxvL3J7ntnMKCCa3rzRG/M4aMYVqyNZWrx3F71uCRNnrobMjoecmzJGyqFglaOq4BGuKq8tFy+O
weaqGQ7eugKNNO60Jh9oZvwTgaDVaVX1+58sKxMJbLPcMBQtnJmXW9GdalruoI9PTWf6l2H2QuLW
ZCGZVWxlNEAawLwwPXfN9zz6AnLFcHbp+CmjMqIY2fryf9+ksqVtZ6rGwUh932JopZLl5nsXydYa
7kgbgNbQlFyfAaAux9J8gCqdo+tPuvY7jWFbHOEiidRCLeMSOIP5JVTRUmmewF97eWf4vSBeVlsM
4d7ojHRsGB4zMGz6rVTBu9S6C73Tss8d+3gZ6X+Evn9DEb773i5b0s+NHkYwZ/kwgiag9CuXPQxf
s2su3WndygaXZLskRIyMhQsEe2BZpn9tK8WP+tkZ1zu1l329S/xN/MytYlNrihV2Ges/C5keqlST
nNLdtG+zSy/tzBuPg8ZJoxkRiu7gJz2+aCtBesRB2sc73YzUkcmeykwSPnCXbo5ZkcGkUveYAV5u
SalfEmpfXGVjT9fboOgj+P1QuTanmyn6zmS07rvb/5LqoWfPVE3hkKrV2kRRjau9YbUDVa+pa5wc
5Hnj8bJby3CEQ7oWK2HdBBw7/IZsxtVUUHPHN7opKQjsLtnGHuGg5p1mtksBnGlJz3bfOkmiPmTx
7/RyQHwKGfLPZRMOaZgaZTNUgKmzLijJk0rXoFoeL6+ZzBbxaGYkj4gJd4609BSr9knXKidkv9Pl
tbFF7N+ItbCcWxswWncaMO0nmzuWmMGEXE7P+rFVeN6jJifN8s3mlMgGFWQQwkEsdMRMjNBy71rd
JdWdlKjuVMgGVvadGOS5JvrtCBFb7sraWOs1RVaqzL4FZrDxWY8PNkgnLu/7/hVg6UyzMPqL2Wlh
48EwHukIl7jRiqSonKGuqIZ58IF0rsYUVD51cAmoDmSraectmRUXmIosqtnBl0D3zRotrfTNmWgg
iAxz9bcWG+yQEMxlFnsnm6v3dUYWZUAgt2+y+bjokWPJysm7K73BEMLFMFaWmjQjIvlgOxo55nrh
tDB5jobfKHkYGyQhYHA1uTGjE17vGxtUb61SBA2qB3+IIsQL0zKbpamBMrSRQ9UOZL/94bLX7J6B
jSGC0yyKyfTkBaLK3ZlcK+uncJS1AO7eeK8g4iVeNHNOMgt7X2T3+hCsslkZiRHiDT4skU0KFfuu
WXdKgZY/cIzL1C5e/sh3ydzGCCFa0ChM0zLFZqz2cl+2uY9JT5esrd8b+jcjRd29JMGAqTrGZI1Y
Er8Wb/TIqGM8ZsG+MVwDG88YZVV4gxI+WjUJLvuD1Ey+l5vsIV6ULCtt7BVUe9D3rx3JfX+Ij/2N
jDF2vz6wWVC+qxskSiODmC9I39ovEH/Xf5T3yVVy6K+SE7Vv1QST1IWU41+2lkKMyNpJz9QIazmP
V7V11MfKIe2xjD5fXkd+NN95i22gXZ1SHSTdwkdZOlXEjHpcX/FiurFyZk3QGM86nVzjH0wHXwbb
PV8bMGHPor7HRG8LsNn6pMefEkUSh3avFl7X43QSaB4XHXCt6AqqMwBg0oRC3ZD3ZE2G0/lGoATm
MQ80SdVjNynfIgomsZmkc6EAMT2haZjTgCRBdBq87D5y5aNI/8NAA+aBu9gkYg/YgCYwtWuRzUDP
2FcPGYg12YFCqk8JCj/yC0mlam/DiPYKJ8SSaizzZeXJTd+fsxTU9NPflz1iLyISNPNqxEDCoYuD
qsbaVeqSYXjQWo5pF6TLt3WWRAoZhHA51XrWjgrvftDCu6FRXaIf4IeSpEYGIlxPYxXFlTXBjswo
3Gj+VNSNn8o+yCQg4nNJFrZamhEb12x/HZObLDmE1eHyfuzOxG42RHwjCZla9miDAEbeOQV0Albr
O5s/l6iWl8MnO/Om4i7sTrnsauSJiBiHtriCpyVD0duxwh0BF5f6Y6n/McbqQLpTKpXj4yHtEpQQ
8sJ8yGY7ApRypHfjdXEOwXE++Ooz/44O5XQYMjwhRBQVjZKVzzGn17w1tfRA53Sj3bYHdiZX9knG
DbN3cWxXknvR5rpSynJBpQNw3fA9sZ7CLqgKdw4fJI6yGxpeT64oudopcZOVHWDUgDejRucydIev
xsujZ+VNR/Z3LOu4lUFyH9pYRlc7tFHRAV3QeuyNY196l22SnS8hUsSlaSzQnEH6oqHF326dLuvc
zPp4GUW2P0KoqMOhs2kNlLLAmFbijhSphHmly0pt+6vFIPMIkXbMpwpuno/RVFUDokVe3bHwupcx
Se7fRTxyW6gTgDtMMIQVdGkHC99xJDB8QhxI+wbEGQ9Q+L5r8YphSxZuPza9AooPNXmtNqkRArA7
DE+GNx/XIH7Q/z9+1t1d2mAJn/WRpuPLj3+kUmf0kiPvYuI8bOpX09Hc8gGXO0QrZNkEX7F3kcmk
moV2HAP/CaDZrJUzUU0UR89c7KG/mjB5pB+lGS0PppdwhGCranZXtytwuB5udsWp0qCHe+bj022w
yGj5dolgyMYswROzKlsVigdR74o+qrwDKH6R0e786cu1BU6gAr2pMu/cPcsbTH46NrFitkw1TziP
jrq6U144a+Qq0fPlkyzDECJt20zLnK8UgX100/5eJa5dSJ50dyEYwizSPdViokKGpkxKOPUt0vPC
N4eDDuE32ZfUbpzYQAhRbxoLNhAdEElt+LS2DvGSuJcXarfvh2wwhFBR5INJO9bgND0qX6LO50yQ
7dXgNxGG3R3Tr4PclWmO76fmr6DidF2SU7uPFoB2h/KkodEo+1RftQfdr3z7q4xiWbJR4qidMRvV
mq9YxSKBosiIr25DP4aajItgP+iC892ybZ0w1JHf+nU75IsaaT03qviug7Mkgwpbj44w7aA7ilRG
Zz/mbvCEz1CrBWEwVYHHae14t9Z81G5BMueVQSP52PgfG/Zqm3C/K4RaWdsDKz21p+mf6NBeNanT
efbLbEvLDpe9cn/LLBt6YSBGe0dLiZQWmm8l/GOsvkb1dUlrt7V/hwcBpCT/BRHikKomdW4ZNfzC
0q7GonTxKHnVj7n3Z7YIbgF22ggFVMDgAaIGwPzQz59+A8LSDVOzmG5Yoof3cRGGq9Hhuk9OZXFD
i2CdjpchdkPRBkK4l/Iuj7RBB0SlnQpyMKTC7PymeXfxbQCEmwh6TSOpOMBy5kr32lV/1WNGjF98
6pE8yOq8MnuEzW9tqOC1M+Ai4yZZb9NB0jq+fzrhXIbBUwYqDvDhTaCPV/5yTx3Y40LC61xeVafy
UAYyW/YjzwZLuCeUNasssAq91Fa4OtQAxQSXeO0P5RMIB9Cvpy8Sp5ZCCtfGAEbNLsoBObkzEHOP
oEP0ND1DOhR9buvklLJRif0Y9GqlONRH9XRpJ17PMVA+4vEVJKtOdM8bOf+P6Lrvj//dP7GcUySo
Ycb8NZwE0TF6MLwqiG60oD2MXB5oOYYyxvl9j3wFFE5YsVb9aNeoH1XUj8prTcboKtsySzhhOUXD
css9sjtMhxFsUC/cxVezywtU3V9SepTdVHazX8IRm23VQEMfDPpXYKlxY68+/pRzks3r7xYpNmBC
lFXXqV5H3kdVwNt/EPVLXwcmHojCqnV+JxK+7pNw7SbdqocT7/ooF7/ub6WRdvfzZmOJcNU2oCIb
NW5JPl3F6fdSIecovUsTWZ+TDEcIGmNPFsuc4A5KM0E5WvOVaXbMOfkQqU0lWTPZ7gjRIgnbaehi
2DQMhaMO3qR/Vua7HPy4zL+8O7uZw+vqiYN8ehKDWo03e0zovhjpTV5DXlD6qvaiObu9rTRVMxkx
NNOw8In9jk6mDNt8TSYb50Yr8MZvJplSOsmqT9XBto2kdWLLGm1XT5q+w3x1E39Xo45coU1O/1jo
Cv0ykCIvDjPY958VQwNPzFAnzVdiGTNzwH5HlkPKkki/Rcvg8KvtoS9/PAgaVPA1mpgrETwMqbBO
myLDU63tOo3+Q6eSXoh3l98LAp79NKAwWxe/lpU5bvC/vPT1gMuczcfOX11Oe1K77HR5w6VYQtxM
inyaaQGscMbsde3HJYZSuS4iuYYuw+EP0YQgmuAhfq65Zf7oh8EQjMfrzuMBVGqXeB+8rKHFLEPj
sz94yHj7OUHtYU66ISr97rAc6r81h+vhdYaTO8bZRDkULHTGR4l1/DdFt7YwhaxpwNN0kY94aZsW
5M6wbjn/fLmLbmjwAiZJJ8Vjyo3bAIk8xG07hZUSwgVp+ZGOvmWA4+cXY84LhAEb4H+qhQ7lt+vX
Z7SrljAu/Qwz8c30QbUfYnrVgLBofLq8bGIkfUFCb6ZNbA3PdWL6rdSsT4rMKnw04FvJvR1+gQZt
rugSg3iQFDbHQjKp6QbB3rwTbEAjZq3mNct81h+oUjlsJG4FOQp8pg/xIdFzp9RiyYffzj5ZJnot
MIHLdBBJCouYZmCuNe029Tne/MC+h1LeGH4+RbO2EEKaUM9q1uptk/qznyHN4rqm6qMRTB4fOApl
zafvskhs1huLuMWb6lM/WigGdLCIZ0Em5h/p7Rr0ENvjDwwyhoZdNHRS8hOsURB6CGXDTjc0OzTq
FNHCPJNDE2Su9g0DBi9D37Mh8ZAdR4SIA55XGR4GzXcTFBjOr6iaZygaJo5mKc6snovnHF3Lv+zv
gKEm/ngNzP3ikEsbmuuq5WXuD+1ffen04HocSmehMnm73dXbAgmuUdTWSKMeQDyDRIUDITD09BOv
cdTSr6g9V9+CCY7RhZ0dLbhNfNL0n2heXi92cdPoU3B58fjfLLo7AgVIklSLgMZP8IipsqCFnSa5
nzcoJNvsryjsJZXJd1Vd7uNIM3BiGVd2MbmfbHx8iLIY70xp7kNVUs2hKmlA9EBxl3v1kTyGjxA+
cBbn1wdWAWur2gsDowYGKLEAxrBdDTFnFEJVNEVcrTIShZ2le/P7gll63qbIlfD7Ufk5Hf62ytK9
vDc75wcAyIosKBCrOn23N5FmJtGU+8nSJg4FnaTLWIORt8hMHUqnp8twPMMWXMHGoBMfdQKrPIZo
3m5T2BkhKCthjxKWkDBrjuZkOZjXPw1d7+dhcaeZsni+u4QmBXukxtVexEuxVuhsl7qS+bkGoZ+q
Pw25bKx45xzZGm4MEyxgGmamhexSXbRwmucw99F7eSrHe5NGV2v9GzmsjUCOPEVHJ+C75hjbWFbk
4Fbuq+OnhoSOajmRjJR1b7G2GPzfN8cI81rj0I0M/tw8p+iArcivFon4idkiCDFnCNMx0QtYEYXg
Zs6OCS4/woKf14NMLm3PHF3lrRyYxcf/CXc5KodLljcGwnbiKkYwyKgM9n/fZPye09V3DTD10MQ4
nxRb0vrZHBim5HTu/j7eWxBiIEvz7tV0NVgRT2Za+FZyQ9Torl9j2X7wJRBPpE4I+q3QZqu/eze1
LaU3p97M/fh6OFS3mvMSNu9ogKEfXvORWLT37YK3gv/iic+mtc0wY2vCw3iRyVZxv6nobnT4/tdB
K2uv2DuZeJkAF68FymwMerz1Z9otnZUtOJlNrh31tD31bPKmVCZGwH/m3SLiExw+gM8WQ0wPMksz
rExf4QdWYrk0Q8V7rbriw6BH69UMmY4DHfpf7YvnJ0nHHAFfTu29kkrCoLSqDIildhfYUIHDu6Jm
PF6O17vr94ohfrQsa5loqQqMrmiOTZe7No0+VrJbYW/5uOgS3plNRFCxOcDKxriqWiRxrFPPZceO
s5tBCFr1QiO4bM/e/YPtgfAM5NYp8N76g5qQogd3S+7ro/ZDsQg6iOriqbXIx6IEK72alk/10jPJ
J8VeVodx0VdYIayqtK+mdgIs+aD5hse5/WfIzrVO4Zeu9IjtfF68QRNCLItGNFgyoC3n4vY/pF3X
cuQ4kPwiRtCB5pWujdTyY18Y45YO9J5ffwnt3TSF5jZOM/O0sR3BVAGFQqFMFiIu+wFZhfLQYZpr
JKRMvsimMjVkr3UTpOPIw/D3K5oBhjpTG9yvt0vAxl2jB/fXGDRO47D3hYjxdUsjgYJqeDxzof/c
ia6proCiuc0CggHvxmMl+XUnKKPcsro6GJOJresm2As4JbFLK0toOWeBVnmxeuwkgRJu+VyoLyTw
FWwMueNbDmwJs6vKgj0hOtONVVcbVa9YHFn236/sKxyTC6dYSy8l3TxCDoy5ab70GLtRRscx8pV4
b3eC/qlNHV+jcZ4kVVEhOnVA63XMLcZQd7jfy+STR4yEC8TVKReF0K96hyuRpTOBy+sdZn3kCa0q
DCBUvNq3nxnfOnMm5INVOPSff4fJv5fKhQflDjKIoDU0xRVZMFSVY6u9mxoPmui9tLmUBKcKGTOd
zYjjvOR61Ei3qFEWyKEf7nIw/yp3ySFTHTVgrIMiBo8tfV/B8XrSIO42F3GSBcZ8T4uHUBHooej7
nGaoehahLynNAoWeSO1qvSAeuvl9FbMPVQP3vClzj6RJkhtFb6Q0yKsHFHJPopllWyYHjCwmeP1x
216493muKNFUxIib6H4D+mXcuHJw/ahuQVg2zIGCqQE6Yndv76V8ktQxzYoUj5TIkQ1Xb8D9Fgqu
IREIuzdWzn2kJnZf6QBJ5vxY2u0ni9jHwW5frsuytR1rWTjziRQi6DhzwEjtPg+fZENAM34phoqI
Ix6sJo4IQbHEWzGWUcGMdBZgGqWH2A7KhmACLhXElTbOIFAweAlVW4g7wnV8i4JivKxLK6BUtsM4
ESKf3BG/8snRQoGQkKWMbfBbDxJuvo1nsY5bVMXt9hZOq2xdQi1mglu0O4zZa+Rb2+lB9kM8TXNT
tjUYlwebmqhAvgVgkI3lD1gAsh2dwZUDtPx/6N8d+VaRdwE/NmyZAqIObin7Ru2GLulhzoqf7XTo
2idFEUBc6hyIoDDTF5FfwFxQylUaiMvTECamaQ4NPU3au8/n2+9zR8da9GKsMZw40PSnNAy9eHmh
jUCvL90CYCB5ZFjQatngH6t6q+mRQWDGOorM2lDNhSs36Z00DxgjJCo32lywFRj7fWULULlKk5yw
KyaLy10dL5ZvaqLXA1NaXqkRGEGFDh4ppslPVC0xJAWU21aK57HpxMNO0e7lLPUq07XtX9eNzpZR
YDVoOuvG1JGVeCuPGaWVbmvwqZIyr55pTy03zpfhRelLzbsOtbV0NiGGYbJHFybYvIWqkmKg4EID
i82IvPjJpjSkJ5oV766uY5RAsqLLpo05yOxp+RaoLXptaYgKpf48u2y4i4R6ExntPKxIVewGXFRL
vOLB9rCnEf7xkfty7qVxNkgWpJqr75jjkQbRTsoc8sgMg3iK8MZKAvMMyJ0q8A+1Kugm4cvL3lif
SlEx6caJguVG0B6RGZb55YxqTuuCtOOQBYX60/rWgxlo+lr3H6+rwyYIniJQcxzaiwRiWUtVmoFp
I0jbo4GUb125pPd688t1mA0FR+pB0xXdMG0btd5vlaGYiKTLhZYFavmP1P0cpfss+/wnEBi8DWoC
DTET7mLFozlPqYF3D0Xst9aPY43xCaJs1KYc2HULE2lMA4+gt3IYBBWIai9nQYsBlOOP5auVCsTY
ut7QyX2G4GybklZNhisCS/WVvN5vpSu5oHpnSlwI8+MigbhV60ylNIsQaIN1qI0P9q+cCAhRto4J
sqyI+epQMdxvb5dsqiQ1SVPYNhvclOVDVX74g31ffZ87hqTIKJ0o9l1BPP6bqj2M721jZ5YFdwCe
60hEogiKW6OqijKcIJIGKf7rRClquyUtau7R2Wl47xcG1KEEs4gwpwVTht8u1lCYTT2FMbzDea9h
gnF7xHz3P4AwWdJEQ6mHwdtlZcqKUaaAWPqdvXROJe/zVJTL37TGKgopLcQJEF3hD4pSD7PaJnaC
TODg6S4bqm1pTu2pP0ABje7KUURIuHlu1ojcuUky0tBkCJPAOEn3sq+h2tD+MAeMl3e8EXm8W0qN
XCCCRohFITrP7VO5FEae6wbEU+TPGIF9aEJR0nZbIGgd67ywEM7hbI1adSSilpUEXcD6U9HDsp/v
J5cFJEJf1OmmW9AszttBmJcoGBGloTic9wvCrCwwHg0uFTHj8Ptg2fQlTkAQAY6XNrtRm4jcd6rS
V74kdco/6dKPugM3zH6uZLzL3DzvRgfFkATzS9EEXThWNtr7oTTS1qXlGO2ITZJT0pMZxDGSNrmI
f2SP/ViOT7kcZcphjpEccqQ4aiSna6b+oZqI/GVeIqvaW1Y0DG7RpcriTH2ZBEMbGkjMsyHfvdHn
n7Rwdkkhq6kzmXV7H6oJSH7HdKReCR5W/Z5ocpI7YdSSxgW9dlKBmL4Nm2BppyQF/ZluTW5BqRx0
IBp8L2sKMx86BsfajHTPUnkDmGHEHaU1vO8iu02qUytipNu6wtff5wyggaLescvxejAbXy7dDMRW
WubrootpS+XXMJw66mpfpGoEGDXbhQgliHh/tr4P4mkbyS6EKS5chLCbQilKTGZlX8z5aQ531+3e
RsgN5W0rAHYCVo+GLhq7GdubMocUJeso4asOOQJ9tiuDPtd26oOxh/XwBbBs+fmDtYblTEVb1mU+
NIC1TDAiMsDMlTU/PzQor4vuLVFZ8qbdAMsjYrNIiBGMHXwrJwht9LzGWXgtmFHR184Ioo1naYeh
D54tKF3Y3LUVGFPO1aJapYQ3kQQwo7gzFd80BFGfzYuEoGpTI4oJxeA7I9HHtQzFDIDww+gykrN8
Z7www84KgNKdJMLb3C4wVMqs+AdBM85TrQd9GmD9WAGQFrD0Q9Z5LNvB+gDUp6ES3MZbh5es4Dil
bOolD2mHZ3OsOTl40Cuj8jrpZ2pSgR5ubtQKiFPDuKkVuQKtbmBbL6GJYsQPAj1n5/9Cz88AfBxW
RsysNBUAyDhcrPo+KYPBHb34BsPEwNsMIjwBomCreLqouGhBxaKzkIM3+goqZmY0UWAyfLynj/l3
KbgOt71TeMHA18R8LT6vQqRoWgoLXiB4HG6xW5F8UxFYjFZgp7Y36ozDfl+dKFOZ2r5F2jzI+1sQ
hxfR4bocTIEv9om5ZIhy4nXJFz92Yxqrk9XlQZbvwhK8vZhxqBZ3MmpnoqYS5FWYreHAXguLdFZY
rF4Ez9ouCxckLGmQyv8ki690idOT92s2EihwaNnDH1RY7G9YLZgO3n05ZAFu2lj5YRzgw1TxJLBz
W4LooARFJIh1E5scSBwWmKNT4LE/TGHixU36NPQLphhaIgO0DaTZcP9l8IfxjrPeRPY0lij4yZaT
8QsFsJWINEyEwClYkkWVpGQhLnJSYTjCT2tUPFs0vlUEwq0XGUPUJZcA0fLKmasAbfqO9uu6Jm+c
SLAFnZeK/b7aeK0vK6vpsVRWaPusYc/Ek6nGcOQ+XwSHUiQOdyuQlnbtJAEqH3RPa58Vo3W7UVDN
snXyUR5loEATN/dFgzKhZJK0AQFHE9ShxYMWCQzm9veRtNXhGrBqsrfrVZGRtiOmZQVD53aYhSeK
ym4skqLjkYyCJeSeLzroSrucu3assR/NU997UnNbvr+KDL70CoK7LgusjpqXgEg02aE/5lBxk/b5
ulptOlBrEO6q7Co9w2BerFPzo/MquBypB5etByU8ccVhRMGqWVyee8inOg5ViLRoTxHeqvmXWUSo
ugmBOjIDCSELO89+Xx2UaICFrJeOhUhAelvdNbHuElF37qanhl3Hex/BN+UiACuZbRrXDbLL2r2x
G78VGKpX3PxvcVRzosL63011Pr+r+OnaU1wOSbfgQTJPxO/b+sZsRcUomwu3guDULbLCvskpxd5E
T0O5TzC5wdYF9RoiDE7bxp71VaTseah5CmocWm8RlWxsb81ZDoPTsRDpq7nsIIf6dXaZRsfPEh7M
HnUUV/OTAFzZ18/Qxt7ANJtgu0K8F2rHBf0kFI3lixbRYJrvst4r4j/wK9bfZ67hSqNpMzS4pPH9
mqLC5UYnT2MisMYb+/JGBM5atvEEQ93CrQCbm68thU+7+lZGzdX1ldpwx97AsJVcSTJOywIOMtws
+tA7vfLYgOu9roPscyOihdrSgjdQnBmYukoCBSkq2RuPtQC3LjxnVFcxUgDQOBxEHZ4btVXIXaCZ
QmYReQSxOM2Octpko2KjpiZHIQhrvZofJtfeGfezxzrLIuEchU2P4IzINxPac4ZocAkvLcxaZ8E0
l2xxh8wfiuAPNm2Fw6n33CWG2drMGyyKm+ZnZ6KdrHpGl2BWf7qOtKmFKyRO0RdpmSc9tHBy0yjA
9aAMTaC/l3MUEar1RvGRxiZpp6VOTESQwAGU+uQPKgjfAnBKbg4RShdnSIHA20c2iDL0pqfk8G8m
UKR3oiXj1HyIJjs1dEiDEZuO8S0ZSq+kn/9uWzjXs9VaUnUTFCCuTvEPdbqrRFz1G6XGb9eMczmz
VCHjXOP0gAyZsYKx6rAqRTc2jIOQIVO0ZtxF19eUGHTCBoX6TWoeh+KnJjI/m1fCSpM5azBnZZnF
C7ZlJsiYIj23u74lW27bSovxSHtrSZHCVkYw32XB2Lyy4YNDy7Ua8DmyurMetdoCd/r6ml30zMZl
2ykNZRtUa071U0ZAsbMFGFtByzdCceffxmidpWywavEhugN3Fjhqin1NEOeYfBaSsm9tr0ud60sp
koy7+uSo7jCxCtqdKy8UQw2bJ/pekpW3JgflAdxm0U4LDcpMTvloGE5mP4WVd12K65cBCpTeQoSG
NsghU7jUtt26x7stdsDIcqyq93twb/aIMwZqZeXIEGG59G5xmtCxu59GKog/CLWbMwelKtMmB6kP
Oh2mADMLdhK4SqUTJhmCTEOU3tp2FX4fVqTx3q6doYQwcOzaWe5V1FL0u9IdnAU8i2yAq7imS6Rw
nG3okFbv+x5wKu7t+Ws7fDJsgXkQQPDd2XlFNC0sAJHUqE/7gQoYZxDZbLYHfLQLRTzg9WHsv6BB
ertq7aJoZpuxKAGYS9vCj5VjUxxU/ccifGyxc38Nitugps7t0i4QXxmP4SMJlL3hyfeLixsV46lE
z6Bt032Wi9uevMhHa0khV4OJtKVL1C/XT+p/KPdvAL5RYygXo9N0mFLrg33PgvzZbr4nj5iLhge3
SJptTTiDcc7bVA9x2hSQJkrBcLC4IDFyVBEvoGDJCGe3O3UypWFk+xMFpnK0RLPXRN/nTLShD3GO
pxc80PZzUj3OIuMpWiSGv3qW5JmM2dN4mAbL8ElunURPHWFlteC4EPY3rDDURtZru8VGtMXdqNxY
+U+1vFUnPEkHEafw5l2AtnhQGKgqJlFxGmyTuZtyA2Uulnm3NIc6xoCo4lcsZHLdXDYUwiKNbrMy
JM4CmPNo9ZmGIjTSudZO87QbyddftFO4t3dW0Lj9Xgo+Xj88IkjOEgxaXSzUwO2DMSbGL6LfWK3I
CWEn4sLYrKTiVq8ZE0xlGQFRKRLIXO+ItS+am9T4bucuNSonrm7KSMcojfeXDuHU/15NPjQmo+fD
LBSGS792/TdTxLC0qRWr73OWgFhzPGkmvt+gbl3DWD8aucPgFcmfOAgrHM4YmENTTTWiikFRxEGe
qE7SWrfW+/t48WBYoXAmgVT9MGosRdElkh9PaA4biDfFojEY28Z6hcObhphGgwESUuSXtaAKUCnv
ys+NvyCSBAonUcXdpqGzdXDiIpSAzeCNRK8oJB7hxS3ll1z9iCzV9eMj+j7nvKHQryJdiu9T6yCl
J0nUfrHtSq0E4EyCmgwJUj1wPEaMRGxQcRAHhkdOBhx4druJWLy2dfq8Xpw5yBGRyPoIcPGs++jH
+NrMs2/PiisPoeCZ8B+acMbi7EI956k52dAERUGXge7nu+JGa50xMAKU+3nk5fpWifD4FLMkTTio
TBem3ilQ+c8IdqSPym7CrGOspC+A2zZ7v8W7yC/TWYqVHHBFYWA8VNneyJF6aLVjh6KsSDU/o8vD
bVBukyXlcfyj3Ckacv9P803OakRxFhYY4Io3eXOLWFav3EaidIpA+fmMkCTJeocZI7gWl3vJ/lQX
h+tLuH03nUVg+KsbnvYzJmIwAztUU6DOuVMk9b2JcrHrMK/lw5cXlIWKPF0HnQrfwWyHo1ToORSx
8dTj4oEWPiCgpkHNDcaiGz+IK4PPVZEc4gmAtxfwDMwJSLo6tLQOdc3F5+5zhb5BVqwr2a6yM9H+
woaxy0/XIdn5vSYqZw9B+1OpcYm7hMZDUH0hoDloo1063XeoT7EF8m3v31k8zjiOEhmaooF4Ujke
WqU4KbPpDkJmu/842GcczkZOabLgjAGn9TFUAtWi9pMNLl5GLxzdiwo5toQCJwFmsr02nvPdaiqG
8alpjxUcSTDkqVNkftQKxopv6cUagzu7xUyNsiuAweakz6dE9a9rweatsgbgLvuoM82iawFga2Bk
1v0EZWx15C07slv8bmd7ogLRzT1aI3Kq3odLX6DfAyLt7OfwyGK4+kt023tMz3NRlbJoATk1Zyxr
ua7DcqC67OtomQdYKsEaivSAU+6kjZKuZb468smO/gvUHo4p6rjd3CfUccvgAQONw0UBzGLWxkjx
Jghs9iBgc6TTT5PpGg6by17szBfRmJn/QERAimX50QbOnaWssil6tGe4gRGIhMzXS7JI3cx28gOj
lo133ZfryvjaWsPbJOzIb0jO5zCreeoISG0DWoLhf/EUp3YxzMlHhsnL3QSltRA3BF1A9MzyPqMj
etIrW1YRtDJIb4HFAnRr3HGo+8VARcCAyEuC+9SVE0nOHalcevSkomRgZ5v1eED7ohoYYa4mnmrF
0sewplHrFH3WzggUT8b3WY80XyV5OTrTuEiKwwg4Ykeq0BiI4iiqJgIPaksF0R+FHiJUTKDVjHuA
0DbUY5WiR6rMY8esOzeMcifKP1/fHxEKZ4yQoGvSCePrgrZN0YLRe6WdPZfah79D4bZgqAhBGBRP
bFk+Trlbxx+TMbgOsWUU1svFmSCD1OEyZhCEdifSPQ2iKaqbNm4NwFZy5a8UrVFmZQ0ZGNdcdNPu
sl35+V8LRx5ELNCibeHsz2K0XZKiEitIqh926A3NbSZqzBYKxBmD1ujbMpyAoT2zeTnaPvaIn35k
UePYFz09mLt/YQZW2syZAVpZU4PRiIiDgxxH29t+47O7QdSQy9blGgz36qiWCtONKsAY8otVPejS
YVZ+KdPjdV1jK3MFhU8lV5lshUUBXbNnPNjzIfEnzKh2ljT1aQIW/br1rwNuqwMoWFmRDtg2ObFi
NCEscgPAvvxBxyBEVDKrBAGV7R36jcE/oMAzR2LbAoakgKNvCZ9CI7zTMAjZnfOHhAyocWjccG4P
10XbXsszLGfm4j5V7FIFrFY9hiBYITdtcqcPrikJgLYNxBmIs3QkattcjeFH6hh4RbNl39rC8Aez
Y5eKccbg7FwX5mVZtsBQ7rOPrLde8iN0GpknRipLd6WgIF0kEmfzcqumc8uMt9LtrOkoWd71vRGo
HV/YiulX6aT2ECdpn0LzNioRzuu/XMcQycBZunKaur4cGcbiG+ZuGQRHZzNLatrnPeHMHMrnjDpm
Z6f0pwBv9aJ0mgMrOCn2aKVuQACPFHAUiF4Smzn6NS5n8TIli4ZIgWDRjAAIK3ond+WP8sAo9UWN
JKKNYmd7dTdRq7CbOWQyhn5uuO0UxKKIhwCCj7c2utFJvQpxQCi+s5TI65r6k1G2f3SN/94t3uvJ
0KqtjDVgFiX60nXVU5I+XVe4bSf4rBAWZwjaVCqmMgdEa3VBFYa31rw4ixQ9DKAWz+fF08Z4p1o3
UjTezWEQDtV3VHyKWnFE68mZisHuUSdSY8tU9RjnmP/3Kxc9NEUqaHH2QbfyqOpmYOgUtaootHrI
MQYNwUX5Vlwmsu1mn3eOCbzSwcTS0lRLsKxhPiPsgFat56b6qJrf1MKJQhEJvcBsWJzZSLu2AdkI
0Gz7Xu8fx+7vTCvPWpLMxTLREY4EoV8q45SH3wRauLX/r9Vv6OZQQO7BmaWubYdyGkZ2VfQ+K96Q
XGo68kF3FDdyG3feTw+ix9g2JjqlwAlOQNPMYZaG3DUGhVBm8cWS9knzuRcNjxNBcFavziOpXyw0
waP18hgPuScb+acyFJU8bG0/OCp+S8IZPHCWYO4YgSTZfD+X7kwERmLz+2C/NTDiFrxXPOc9ZoTN
8zh3MN45TgrdmUbtCRSAmRneVwB5w28IzgyFWCpl1gDBuOdzv9yNI6oossPovdbuiLg92Ipcg+Ps
TUJTRHMTwIUnVrORn/oge9CFM+82938lFVvYlRXIqSJFRo6YhmnurF+mfBxK9/rCbW+NrjF+EvAk
8b4wsbqewIVDiK7/UCjfLGH4bBuAxSxwTNDLxZ2SfG4l1BC3CJJ4jKiaevkH8tQ5SuUu6PXrdnRH
RPf35p2EEY6/MbljMxZRQVTG/cfKb3U38ydH/9IHr6bg9P8I2LHdvtSGMx53fvCAoTltgTfB+jB9
YKnoEOyU7FEWBa3gbSFYUn5EXA2yjFliS4r8etHeULq7rhNbzz5Gpm+gvUAHYTrTypXWRWpudiOF
MU2a7025x2izJkQXg3cdZVO3VyjcnaMNajraGnR7mhEX/CpNXvUnj5S1IJzuZXbRY643BAnb5Ead
PmB8pSDfvLkVKyE4TTOkhFRmiGjYND5LlV8mAsu56W+vReBUKxrrMNWiiRWjKbVn7RBlRBY4o64j
fZWDyM08cW23YGf4ic3gRzIKkmPZ1NxLw5vY8prkDxyClVg8hVBcSHLZV4AgzXTKu9k3M1G5/7YV
OO+Nyl0JYz9m6RICg80LBUeRZ4AUicVH2bzQ0J0FWyVaNe5K0EYpM2oLqpBItyZMjXwTSX93ZFSm
jauDmY5FlVssxJ0PqhfbqaOkttvbs3P9ZAqUmm9rz2LdDKUWkkjWbogDqReIcbEzGniJcBuAEgVV
BpcEQmk9KY0+18vrPHjGx8mC14YHGqFd4UuHWGDPeHl4OM7SgHMWE09twIX1rb3sx16Qgrpov+AB
ODtTx1GSqOj78uJDAaYBlIx2N3rn9pjso/jDqQJ17/Lz+h7x2vYvpGVpIEVBOoA/QLVdkcLsbfSW
kNQtrH1u/WMW/1zH2F63MwZ3gPICNS5dCgwqP+TVY58E17//H+t2BuCOTJkMppkbIVs37Yfq5j7z
25e71isP5pGFEfQ/2ikwXyChhQqeC8aGcAacggSK13nh4+zHLmGzQQ2v9zRXw5Ck3bgXFa9fmPDX
rVphcupn6LOk6RMw1V08OOWTsk9O1V47Tcfqo4y6y/gY+r2o9Zh9dO2S8KCcSi5jkshjB9Co+gmW
I2dRD6V9CNNRYCtEONwFOOelYcw5cOThWx4dsrh1TWVXK0IKAt7H4gXiLkKZaiPNZga06zwtiN25
94abYi8Hmr+gBdYT7huLlV4sIZtDAmYleAb8mzKOpGXpSxX71movtl79NMb2ZFf1vqRgdSjz73aK
gWRD7eFB+mym1ntTVq8Sr/C5pY2lGCw3urJ4eGkiJ4YCmObjmL0IzuCmIcGDGR33r9lT7gwm1YxV
7YBSfTbv0weMkMcoQoxne9F21cf/HwPS9olYYTLDs7rHEhW0Q6QFpvGV7WUBYlH9IQHhoz+g8Vd2
ksKp98IYwaY5W6GylVij2i1qY2qgDoH9ub0rvPKUyk4fDL6J+VD+/B0dHvvrq7sJCfI6WdfAinkx
9iWLRztBP8Time3BSL6O9fP17zMVuFDR1fd500IwIqo28f0Y+eC5v53Ko4Y6C2k5qcr3XsQvt31v
GwaIh3HlYJQSpysyoSOZYmPxpH11sG+WvXUgJ4z99PtDs1O+NMF16bZX7wzHqYluFpUp9wTS1V8m
cpPWgk4P0fc5hUj7fgI7Db4fhc/g/6DvHtL0eoJX68VtT1lqpW3OAGi8+MUMln1xY59Gj7gItHml
f321LuKTPBpn8jMJNHAoAcNymSbGcyjFr7nGkLoONeUg9Rnw/zBbCY+sKZgj1AqAJOn6H7BpSVbS
cvbKRLo3zyXgG4n8nBn0iBqCw9iKUhAiGO4iQKcrjTG+HrVnueyoZeGYEkgiBKohAOHj84NcTIWW
QhZM8UClm5ZSZ+7kwp1G+l7yUW7b+Bh9Z9LBXmpAaWpzW2i6m+iY8TxUXi7rX67v0OZlbWoWhtCg
2hEc5W8tYFGpykzmXPaS5BPVIpSRhy6aXdvynQGKV5HOOHwH0NKBGs5AY4Nn0+xGrsg+id/LsPEK
YcngQAbHBuPReytKjP9XlTmVvTKdHAusOsRu3vm25yG405sVpNTyMZE9zFz/2Xb1XRFLf3JkVlJw
R7bqDCVJp1T2UAgTzCBw7pPkMBmzAGbT0K1guJOZqBM45VRIMkmdU5qzo4taQjfPC6Z6gAsdg1/x
JHm7HblpJRStC7JX9f0e85Vqh0qz11vmh+sazBbk4sJb4XBXQkiSslCaQvZSsF5P9qGYnrQBhTz9
QQsFd7dIJE7DZgw8ItYEDUvjDxa9Cdva6d+bF/lXxc7LxqlYo1ugBDKxbGGVeKi2cIZc1I23vfdn
CE7FohhPU8MCRNq8VP03RRFEcravndWWcMo1NlI9TDoAusB0Jk/xoqP1gj4ssN+LMvTbDohlglQb
4/TQK8mVN9SpUmWzXMuecWKhsOUm+WV58315yyjqStkRAW6r2xmPewFnRhqZID+SPU3SnHjBdKNv
SqQ6bQ5WVYFmb+/TGYo7QU2vxlZbVbK3JH6THJrx8frJ2Vbn8/e5k5PUGnqbY3x/ju3HNAF/v1rd
FnUheA+KYLhTM8ESREXGxFA+SuZj3RxMNfg7SbhDY1TI9ck6NsUoHlJE8oabsdn9HQR3aNAlOSvz
Aj1LwN+T1LcWGbwuF82OEK0Vd3KKNilVNOTKnhL7dXLTZXvSC3ZdeGK4Kx9EUbmxtMAYj/RAAjQz
u8SfHhmpIwuCCqe6bj6azyeUL+ZSMlkp5xabM1agv2HM8OZTmWIu83yIj6LAHlugy9vgt07zZP6F
OnfEnLFNeds5FqiVbeNXaT/VEkVlTTBE7+Sp+ddan+E4ayCDhX5AHAC6nYW7sXimw+LXsmhG3EUl
IQ/DWYJhGpK6nCCVdRp99mpQHxK3/yEHLJNZiAI4AiW0ObtQV8nQjgRoVPsH09CcBoQ15sfrx0lg
22zOKMitZc10hFKkveYWy3wz1bnAKIhUgTMKGNYmLVGBvaGETm5XSH67RG4lzT9LajlmhYmhqagJ
XbR0nJXo4rLAbAxgmvLHJHJK7YewZ4792dc0nDMREUYExrWJlTMnxUvr+7mqvXT8YPQCX1ckCmcm
kipTi4aZCRmZhSxCAU/q1aIk/SaIzejd0bTLhm+8dRLDokwxSQgeFeJpCVxEeQkG6Z/rqibA4Pvb
0xCzCaaGOaJLUAyJQ81Arp6vY7y+Xy525SwIPww3b42woCXeN505P+D8HNQ4/RHGzSHS9N6plAep
DZ2Y2rs+FHWLbxv0FTZnhOxSW+xoAXZ6SFqHheuyk7ILQfTUufRoe6JS421ztALkzBHJQaqtqtg1
MPb7IYjDlcSRyEcbhE8KiMnrz1no1Hm+p/KhJIJ7eFP9V9iccTLTTJLsFNgxBo9O1r4yjnIY7fP3
1tm8mtwVDtOqVWiQZJFJShXvMKv9blQfJAnKOYhq1Dat4AqEM1FSHtVZ3EM1W2N6wgif/ayIyOC2
I6ughFQxSdTEBG3OJPVa06WLjPeRcj8gsmqDn9XJdnR2Ox8MDE5zCp/iD6KsyqbtXYFyRmpcKiW2
KoC2oYzZcNpJG+tgCZVnpbYMt5ulXdSICiiZIJdH8CwoZ0s6o6fZqGEx7ciXlcRV26Afq72hOvYk
Yo7efuKcBeQT4pSE+RItEHDS/7e8Q30hj803VJah71BgXDY9qBUY+32li12F57XJtpA4o6+6rRsd
C3AasMtfWCizrZK/V/EiRZ62ZSorWEXiyC6wnHpn3tmL06F1KGDdbekpyw8CAZmFurJ1fAupOutZ
k1CAGhQNdaq/3CymU36eA3KEju5FTQzbN8JZRs6G2HpbL9bIjl3o2xYYX4+FaPq6CIIzH02fqbSo
AZEv+wZpZrQ2iXKlop3ijUfZ5UssQSvq8Ws6xE4n6joUycBZjpCmfaMlAKisXZO+zEtAU//6zotk
4OwEmuV0lZqAaKQFYwtpF2GYxXtHYf9rys/bzRkGu1PlCPzouJv7Y02fyvjLdSEExo6fS22DawaM
XRBiyiO3eNBzyWn6D2r2NXL7TkQn+x+X729pNM4YhDUqcZoRaKyulZEPZTv1ufegaRiVKjQHgpOp
cb5FFY4liXPocfhLUdD3z1oaQ0S/vehl8VXMALi+lAKV0zjPIoT7/G9oKi7uq2ovIx8nGpogguAO
f6SlmPIkQxvy0XStIXV7uTikcRb8nSTsz1jZ7CGh1rQk7CUQTfs+610panZZ611HEZwfjbMBINaR
lIEZTlWf7lu59eo43l+HYJ+4Ypv5ak21TM0oVAFhZVVgSKlrDtbHcSo/j+Hy6TqUaGs4azDoBJwF
E1R7wBSxMCmdKPIk0YjcrSVDqZEmy5iPhH+cioE4sCO0jhHAK1Q/z1TPXlT3/XKsITgVKywbPEQl
IMoxfELww09C+j1LBuc6zKYpWONwOjZXMSichgiRFbenTrJf9qZvPY8oXMkDMbkJM5O8IqzROF3r
lrHUtBQpAxUT7fy0W74PaKTbx5VkOXGb6oGCB/dhiKdfBiYqCWTd0sI1OHcXVXmHSXk2wLuue1Ym
lD5a7X5W7ZeciGJwIgXhtDBNjXGcQqzqEOFNM8EDotrn6zsnguBupBjsVWNkQ0FSo7up8/GljCr/
ryB41ulFblM7X7BgUXbsJ7+lX69/f7NSCyMSQeWAEu7L6RJLn+BNVKL6pvNqy5X9fld90g+EUX72
qHGrdvqTqL1+e9l+Q/KRxARPGSQsURwWjt2OzblqzUZg7TYd+5VYfAAxncY80TtgVCOqNWU0ZB76
4b6bbvumcsL8YMmRQ9oE3lZwfUGZWl0er7Nw3E1b1ynmfLFqJrI8Z/VzjSOk28coRXPP9E8mysdu
mdq1mJwV1IdQiQvK0MLjqN8V2ZEUT9cFEu0W+311A4Zy1mKiL1aSLuV92PR3YSqyCiIpOAOYLlXR
SayOTh4+NONHu0VbusC5E0nBWb2edPZYtK9SfKLWczG9XF8lkQicYQtVuZu0Gdamm++6cDe3tUMk
wU6IMDiLps7VBJIILFNday9tTl4qWfbzWTR3ULRUnFVbwBkyghZz8fq2ChBy2PfCgMn2NfB/hwR3
+FudAr1gmxkGJNG62VVaFanrQzN/yN/L/M2eDOfjofHtSVqdSTplRaFyETlq1TsL0gl58nf6iyn0
b8UZZpoSW8XmN8nXAXkRNMvKooDZ9c1H2eJbDGUYSDhE7DprxkM9U7eN5KdyEdWsbG4+5p0zxnk2
apTTY1S6mXRaEC+L/4e0K2uOG+e1v0hVEqmNr5JavXiN7ThOXlQZZ6J93/Xr72HmzrRM62vOOJXH
VPUxIAAEQeBA066rWNu35vNlT9n89isEwYoXuzep1gAhqW+iCqvBagfXRYvIGoI3A/EKRzDjgbFf
DHs4OWfH/pYccyfp93xcIDwte4ypgXxgfpl2eEpwe8nLuUSJ4qHd6xictRKIWOjKzdCFp8aSpNgS
JYr7EIt5GsCeCYS8Kd0pAQkTa9HOr+znXrZLS6JHUzDukJhxWgfIQKg+3FlG7uELutlCfHWgIAJO
bqwJhMOXbWTT2M/fzhSMPcGwBVjdgImGp2e70PzGwNLLdCok7UwyNfIPuTrb+rCl82AigUOv5ZNd
2LtOs/8EzX7qqYqM6Y97zrvEYCUTl3mFRaco6MGeCns0MUqWHi2U2avooNt3gX64rD7ZJ+Nir6Ai
MPeQiECsNvtZ54FTGXdt4dt65Cz2Y7JIlCgTTAgZdRWkRlBDsCA+VMghSeEZTexn2WFMP10WbBuK
N91iqhF9IoIOsXrbSAYFZq9Tw6X1ibahw+IvrL6dZHyj2z58hhJ0iCVMC3jwIRVDiuzkRfeYqDIe
jG0zP2MImiPo51sm/giSh9ja+hS/TkySMsgUxi1lZQklJr7AzAmEZdHcfDowetMT4hTacbSeLn8b
mTBCvJ2szDAqdG56o7oHYXMxfCbaRy7k2j/6Eit0gzKjEMeliW00OLDI0emfxnD8LTnEwlwy99jl
EQFkrG5z+7ulO4Vsl5BEVWI1DteDMkoIbAuUfR4rvs4qejfaP35PDiGGmizLhrqHHBGZPym56vb2
+L0piXcZZrt6sfooQgwdatYMGCmFMM+cnK28Ue+7U//CV60rx45+6GQ4m4AQAewJGzixqBzBRqFu
bTpm27qmLTGB7WPhDCL4PtgGzKUfAGImp7HzixivbF3jVbOs11VmCEIAoM3YFhk36Ey7XYoJTYIH
vWh+U2VCDNCDTBkKHjQ7pFp1Zbi2cqNSSR1BpjLB+2mX97rOrc0KpttQ0Y5WhladFky9SieJAhIo
cUh6CSmOTh1QdYR3TxAat47a7/XIlxj21nMd+B/+Pmx0oUIPL03VeoIV0MnXT5x2sLpKQa7p8y5/
2aunxBJ0IgTqvMSK6xhCBfb8Q0G1QI/U50gZJd4qOQ90IShg9zQZSYIgjWd9orQHg2D95rAf6j9D
2QpAmURCXMgaA90UlFtEpDpmd93q0U4lny9/JJk8/I9YnW/1CBYCtNLgFaWw7oYyO2Gp2X5qFhet
5dcGBsl+D04IDF1V5+hEgvrKyQtADh4mzlzcjcO9rcrKl7K4Ki7CmMscE8E8rSKfrFfe38d20exk
z7y9zzouH2gT0jDOZjGGnRtUXF9lFD1Z9JJfYUPlmDLlc9vZqaMEucR5+Vd/nwWfcQSr0KI8MWZe
JxmVIPlK7DG8RoY6/iaKYBZhmpNmpEiAm1gvduWIDI6yUvqGJxNGMAewg3edbuCa0iaH3LE/Keja
CU/Wbk/j47DjxVPZUpltpzqrTzgwqhxpVl/yi1HcfVKr8Q8NrLGD8bswwpFR9HXYxBNgBnM5DMl3
FGl3pi37StvXlLMwwplh2G2pdwZsgSGE66riaOZzXoRu1r2CNNkpkt+ycV2sOundoILMFFbRmX90
1aln3y3ZCNP/8Nq/ZQIzytuApNuJHi8DMDh/Y+ZR1Qn32U9uDOoh+tzJejy3z8IznHBspPHUkIK/
ghXmH1l/ZaQ3tvVHLRsllaEIp8Y8R0PJQpjDQkInzXbBULtBvbOi58vhdRMHNK4aqmW2YYlVDbC7
xMzkjx1JPzqmOu5B/uWGcXKfa6+XkTY9d4Uk6K0cVdIrCpCqPI2vEtYVfmwGXy+DyMQR1BZ0akAx
/oHGfPWrbe/qwnbjV3OQiLIZElaiCBGVqXk9jgpMIFIjNyiuhth0F+pfFkUGIgbUps+7luuL0MqN
y12EVWC6/ZsgXJ+rw5zoQ5LOPRLVMnjUqp1aPc2ZZOep7JO8i599XNoD5KCsd8Botbet2m+N8K43
/ytryK/a8+q7CDFUndsAty18F7DgkDQHcd1Yfvm9ryIEUKVpeq2yAaEp31j2pOOO3xS55Pqw2Zeq
nQURCU9r0gXYNAed9ad+xykwpqtCBQPb6P9i5y9dWcOSxDnFnRFFXvVK1ABQTw/6cDXJ1olIjFlc
CpHORqFHGuxM1efT1D6Nif6QGlK98RjyLtVZ6U1wfwWLGq2ETxmO7uTxdr8aew0CvzyWXrGvD79l
CpYQBaIpaQ2dO2hpXzWD4qjlYcpkIskUJ0QBjXVlXdv8wySPGGOd86+B7L17MydYKU2IAY2mY5yR
Q4Ckxk6JU9MvXfmsL7cRvWpkLFIyeYRoQBSmKFoOsDB6iYvr0NhZye9FZ0uIAqaOdZppB1trWsNJ
k8k1KDirJInNdtax0poQCEhNo5YUECTAjkG78tQfQXtS6A0JbizzGqsonVk96YGTBR+hslgFB3Gc
Gi35nT1EuKXYrT25da2PeFbH+5epZJIHne2oYFv8n4lKr6DJpRgTFd1/i5dUNPLSsvjZLM3jZS/a
tr4zhqDHPDSUXB+BMZuGa+h3TWM5ZHrsA08DI8koOYy2ze9vNEPMR7FrnNZjAdqKKB98arHvifmo
xalEb9vGgdYOlJOBgZ6dt8eqVjMlC+YJj6134S2/SDZ/vPZe8lB6cnLTTZFWWIL7doFVGfoCLKV9
IcNNEb5opf+Bb0QN0wDJD2XYE/lWnIw/2qgN6GdbvId3zjiSFkzFLNNutChdvneaCtKdtEq+Lkkr
4+fbPgsNbKY0TM6HoAvgZaDaemuNYI7JgtDT2rzFG06UO5HdHLK2j/Yq1dyMgZc7COrRVce2dgb6
HT30T2X0x2VFbDrE6m8RolfZmEozqvhbqp7s9c7ybSJB2PyaKwTB5cxoCSstAEI0fwnL3gnjh7yW
reGUiSH4XFuHxRDqAJmy63J6NGUtMlwN747hsxDi3FDYw4wMbpKLfWz1mzrbTd09nb+xSfIOthk8
VkDC1Y/qWM6UUADVA9iQaelM6uwpGUau9D2qRKFssktmjOJ+TJ0qiRbqAMS2Dr6/pnZzFy3+bHKM
Pa8SGdIqETfvd7rE8zzY3TTd1ERi3ILGsaGRHp1bXe5YsYOhL69rnST487JpbxreCkcwvIAFhZaN
Awh96HWD0bs0vLWwI+wyiEwY0fCWvuvKHCBdEnlFd28VP2rmL5WMQWG7F+0sjXhGlinFUowKFv4X
g23kFxinB0UqBSNe9ptSiYP0OabaQUmGT1TF1215FZo4Kyun1mW54Lb1raTi6e/qtmZOlVpVFf9G
2BRuupy8MvqZOWhbxYIcw5NNuW+GiVXYF6IdU2JKUJ/E10p1p0mxghRzVpcNYtOBOecIDBslCJEx
d7IXa7QnTurTYftOwNCV9JDqgz9Vo5tUfwa9rESucRN7509nRPFq1eq0jyNEp19TOjjRnMSPb2q3
PMWf0tpprsrX2afutCdf2sWLZbn2ppehj+IXPzA2uvL/X33BluDBZqop+HYS22lb1Vm0gyV769y2
/hWKcGQqxWJqVEOWo6v76oiJgx12XWKNxQk58cdmrLQVmmAmQZQ3/UCA1jFsEyj8fG9e249/rYmU
VUk3A8gKS4hScVLYdstAI8eC4Bgr1lOo5p/IsMyuScElcdk4ZR9LiFbY8btgdxLAQm26S5PGjVFe
cDJd9va5eVyehRIZfua0CkPKudT0UK88knTXDTgqvaplr0bQOFXQHS8LJtHiL/tZWaFWWYW1DAA0
p8Ixv1OCkwXrcXsJzGb8WMklhKuqNzILu8WRBdN0H1vonWtl3UTbmbZBbJR+GNVUkUUtUeY06wzE
XrIfdxoYsQMv+9KjTJL77CgbgNnu3F6hcYlXipvo2DU2Ryt3muZ115Wf30y5E/j6XfiDeMkObEAP
l7/VphGeUxzxSXQowAJiFjzjKMlOpaOT5Eg0FFlKKIMRvtVkqqHKKA7MhPzZVtc1XqLGwLssyvb5
tZJFKM8wcKl1ugKQ0dV8zYt3SeB1Dl9UpR7Gq/aLrCFRJpTwuRodS6TmBrpLa4pWvdDJ6HAYoti9
LNemna/E4n/GyirSFA3uecCzUDLvrTE/pZXsAX5TktXJL2hOr4qlLAac/FN77MpTR/axbOnpZlBY
QQjKiqo27xcLtp0Gu9TwWqtwTd1NiCaJqpsH8ApH1JZqoNWD54CWOXlNGR7SPnaNRb0fQTBQDldB
bt2oXS1xo+1AsYIVzkQ21qTWSn7n8TlJZuTPlRMqTrebvWzHjm21/4BRrPCEU7GvIhU0ZxBzyfyq
uzdkc+Lbn8s0bGpgfawhcrb1A8qCQYTkTKsGx8a51GFRbI94TmXdWdtRDysZ/4YSVNdXjRnPOq7/
5Fv5ExxEV5Gv3vfM0e8W1wQzVeBOHyCH0VaIgvLygmAVIgViMtVOazbOMn6vQEFy+RNtO9VZLiGZ
YPbSZXkPv7VVzLrfRuiLl1Gz/w+zO2MIOUSUszgwGDDYYfLjQ431o1br/L12fJFO10tkEq/e/dx0
E4ZT+NG+4+samsfSDaFDnzWO9UlzDSzQY96HuirP30vk8AC3I8saXu/qp28LxWMYKQ5SO9wMsysQ
4YiyqnFmpslBWHvPMvOm1f/r+tZfD0iWqmoM4Rws00KYbZpQD5C147JdxI4ZfmapJCps3ncsMCxi
etLUQCzx9qhAFAc7ZYuoEI2ma/a9O9SmR9FU1avPWJMNCgFJtOWe8u66swIUlNYmVUaqFGEvmMvP
fZS5NGse435vmyfrx2V32vw+KyhBeXZhRBQssEiOMB5satgUTyVN/pvGvUIQjqhJMTqz5XWrSlP8
MSdeY7b3FVrxLwsig+H/vzrP26RuQ8bThpwN7mzd52p67ObhI9FnJYwQVWectXFkQphQua/qnWE9
ZvXn3xNECKNqHWDtfAgIfQCNU3NnWL03xX/+HogQRcduyasihrZa0LtV6B7QKnSip7LdOpvn3Upd
QiBN2dQrHc8dwV3uVjpFBc48KJXuog1S4jMSQxaHJdG024wVg5N2dn8dVAzPH7LJBBmEEAcMotRp
GkFp2mgcMO+HjiwZ9ZnEipng+Qa62WjFa9UmuJOSqr3Vc92Jbdkr6Hax4fxhxDa2qOgwF/PLjsv8
2Ks9CLzUrw0rMY03j55KyP0yf12q5rrNvg76R2iwtBW6EBKyNOaU+ZCyTA528Dii015TDpctXBJD
RcY1OjO7W3jqaHXhY0oDP1fHh3YwvKJ4ljJE8Sh5IWAzMSwg4c5mrk6+p7M55qfAU4/DqbzmuyDl
rDUStxJ5+YkVJ7bWAQ5PWY6Kfr2Gqf4Yo9HXv6zE7cufTS3sikCfER7G3kZVjSSGFRd8AUb2q3TO
15TEnWekjuloLl9VMn5oz4G2whSUmSp5ZU0VMJMj7hm78Fuv+eb17Jv+fNCxb6BwZVfOTcdeIQoh
N0jUTGs6IJbj50B5zmsZdcGmW68AhHBLjCmbUARDuFW+9KHl1uO+sGX965sWvwIRgm1XtuVkRQCx
MjQSj4eaPsTxQ1eiO+zpsllIxBFjLSp3CUjdgVSlwdVk5ld06T6rUbH7rzCg2MeqJUaZyh8RhTDR
BEmjZ33Ug9HwVbFO+YJlq7aE5vy90t5iCAZu63NIChxSXme0TohdqtGXRdtr5V6J//v7MoeyNMJs
W8WmCeH7DGNRNmyBOHU3LA6FGdA+8uqUsZ290DtavcTYWQAmhv3SJLveaMBCVTPZewRHeRuqsOQO
mw5VzSYbV9AuJA0qRgu2v7B2Yk6S5IeoLcafUY7iWDKxya9qmu9rLGp24ImynWfvQ9dbeMG5Z2vR
tYZNgC8ar62xnk7fK5iCm0E38N+tZy2o4NQUXtwsGgRlebFP9NCpF3MXj7LKyPvYwQWysN4C3KDv
bx/G0iv60EEgFl8vaCuav1wWY1NhmM22qIXHxHeXD9B2NWNg4PfzrHhU5sdUNXd2G/lGJcnTNw1D
06nKLJ0xU7wOjlWUL1mndr/Cbr4bDr2v7DvpRnVtWyDLwoGC4wls6W+PFF3HXbNvaec1L8sroy45
DS8U48bDYfyKJQMD3uKw063AxqjLitz8UHix+htXSK3UngzK0ulYTY9pJTxpHrVR1rS/rcIzhHCZ
GmiNXXiR0aHjC+aW3CMTtbrPUdk6ePwN2ZdauluSK+udN6+EEkJkkRZxXILAw8uuq2teqYj3zU88
GLmxJ3vF2aiKwNIJhh9Ac7ORC3S5XfVzCQMhDV4y+/3kpGhxRSIwxw5apk4ycqyNEtZbQCFWUCuq
RyPSOm94mWcn/26f+J60wIvdMNrZrzAdKVXeppGsZBSCRqJY2Wy0kBEP0W7AOAmCd9kMNwgq30ol
5AJjErVDRyDV7E7+4kf3yzE8pW7tjf7otT9m51GmSJlQwsEzRWoTxymEGovc2NOgPHZV00oOawmI
mBNY6ZDmeotwm6p3VnHfV/+5a+SN2kSimiIPtCKI587rDdthjeZUqu7r2pcO66i1WUdVQRIvNuPU
2RTEq1g5BKzJKwjUF7NTKpWD5bNNNLqKIUkMtlKQlV+Jd7EiNqI+7PF5lrHYWcQ4tIgTaH9UtMC3
J0m+I/Nike1a7bo50QfoMX6mL7xLWXE7J6ldkGj9ixViMqsQ0qsxI2E9BVAiTQeH5m69pJLPJEMQ
goSlZr2GMjcSOFDBFZqyL+a9xGN52H4XZFeWIASFSg9VlBYAoWCp0G33o9+Hu9TFvDP4f5+JE+0C
iS9JP5IQI+ywovEwc2NvnA7RdU8P+T48VrY7exgXlsd2TiRzSUQhRChaY2FhHkRU4zLZZVi02mTU
7eIcS7WQh9K6ng6jETpqyB28lj3aSwR+N3LUztE44mGk86ZXhHr7BLPc5S916Sj74Sb2ZWfZZZd7
N31kqqUegjcfsjT1gQS3Sfw06SCTq2+WRJJWbVyh14FLF0lvlgGbxfEIiHwnuZ5nsOeCWWXH3Co9
ZcWeH9WhL6uFXQ5d6Ft5m2LRLE+w7QbaZDVo+rXGJ1Z4x2LTWQZJlUX64bh7rsquLDasZCCQDqtb
UPjAjtnUzV96f9rRnfy7bTs776jD0k/dEll3Ct0gLRZf4exETtWCNVEbj5edfVt1ZwTB87ISlDTR
QDrPHBt21YPc3lHm+C4JsIYgwX6Fy2gyeQS3K1icoLUOH4rUjfXSqXXidoauy2K+BMbk3r/6SLZF
UiNNIBQPJ9Q1XqA8F/n2/XKKI7ylYgPnTuZiMkwhzTf7gBo9RZozEVVzyhaUoH0vC5SSryVy7qit
RRd1AQgrwSU2Ve6Ul9dMq55ooHqXP9V2yPjHMESqndFUp6m3AKVipMsqBmcqj4aluiwDPc0sSXb4
sfg+HJ/BuHJXH4zUYLrIQ9jF2KSOnZ+UGTuu59fLEsmUJ5zNNMb26ayERB1GLsbsC1UMp2efFVlH
okwY/neshFG1ylRKrrkY73OKsY+C+1b1L8vyi9b9ksaEM3pJ5szSUph4Ejs11si8JF/pofkSPZsO
qnnlEzhpZq9x0n+R4/yPGGireB3U0RQp3mhLa5zLCYkVqr+2gSjIu+mKw4xHFTdDEJSuZd3OR854
wk2WBHXbpTXwkuviOD3xdaWm1+3CH/9uGfq2nZzhhNOky3oMYBSAM9P+KQKtqz6ld2RKvaCJ95c/
46apoG3aBh8dVhTbQjzUonpps3pEgdkYeoTgEkNtxncTDKWSwLvxAIJT+YwkXlfSsMNGQwYk/dNf
F+cGC20d6uLmLP1gm6FwhSWEwqa1cI8YgBURc6ejXK9FsuLNtg1ioTMxMBPMMBT81skCFDFTpjf8
yD8Wxwq01bmrfbNDLz+CxMKXXSm3P9QZTjgmB9OsupYBbkBe36UPQ587XfHlsjVIhRLMQeUEMyQH
SpB5zbHlbRgg/LXvPtqmyk0C+8Q1DK3YhAjxsDHsoFWnHkF3vovYEzVBgEoPhPznNpm3MEI4tNWy
KVKzhffWWvXVxqggds0E+quiJrIGtE3DQ9eCjrKeiZEmwXPLXkmzDBvMQdt2aw2fW1n3GTeqd0F3
9fvCMZXOSzvSBr+fGaVnY8f2nFdoInAZwSJx1ZL5LI9rl+CED5RZzTTNJeBQNfYwoIViUO4aN/RU
7MaDbPHdtoWfrUFwqKRW7TrH6IM395/z/kGp/ugGSV62+XlWBic4URZHTAVxMQIrbpKdnrgpKmkS
F+K/8U5numYxy9BBUykWF4ZkGALLRvkYQ1YuOligswkNRQv6wPDOe53g9tpfTV/T5x/0qwR68065
ghasozJBQUVAxIrmvfJ7viv32RU9LTeKJ6vsbseJFZJgGB3L2iq3gIR45BU/xs/2sQCr0kPg5H52
s0gE27SMFZrgwFUNnscII3Vemp5s3bNJ7Bj/neEBQWKFIVhfqNi06xZgaBGmOJTCUTk38kOTSXLA
TRNc4QgmaChD3ST8OWYyXmsT7cPmRzLZFYAQwifG7DCJcNPOzOEhth4ps75Ooyoz882U6B8YxLq3
xx9L2tBquAUkx4btsT34oLiTG323mRO64538JrpdxsV9E0vNNSzyEjk48qC2tChBig5Cmxty4vOi
ihu7g2s6+XH2eDFNdqXaNrwzJI+Pq0S66hY8Vwa8KlTcgnqzy8HY7V122m17OEMIJ0bas67R+Oug
CSLgoX2Im91lgO3nn5XehKgwKihABrz0EvwZPmOHOjKVsHTJve4M4Jg177Rdgq4CU1JjlcklRIiC
hvn/1/WzQ0+uNUsm1va3sfmwq22DIF6w87nAYgLNQo43+IM3Tgi0tctue7/HYtblxjolTuVaR4ku
t63+H1CR57Hv2sDCAgJu9QpzpuNyYC4er0/KJyxmOYW+tM9lW41nQCGT1aK2M9Fkh4/37ZsJm49P
+8EZffMVVDSOPHGWKFXkf0xZrNVBBrilnXzFtBxjmcHca0qihwxGMPqgxrrmoQRMrdW7ZnomGRqz
GykL1uY9CkvH/99EqGD5TdoZcabDRGjvlGC+/qm7mRf55D7wwQhAHPOFOKBBkh+PmzmAQTTV0E0s
HhTbhYw+xUpaEBB4tPZwBa/CvZpjS3Hr2sfe735qp+hheh6D0+wRJ/1YrXWFLhwxVdUHY50gpFj1
9D1Bm2GjTbpXqMFPcLTHBzbQJ4lb8Dj4LudZIQq+SFm1mCifw0r5JF2FsQFcjyNXfZ12xPsXR8F2
Gvy3ftEp9zYukybpwmTEh60NJ0ANyssfKj/c2V7/ld5kTmai/tCBPjtzZYXe7WvsP6JaIo1WxuJi
VjuISvbmCYNN+2rXeyjo7QtXVnbY9JJzsi/SIzCK/k01slDG6R5Y7HfqvoskAW1bkf/cV0whsyJh
WNaZgQS/HdubmT5iStHRtIeQja6OGZfLZsKt4L2VnMGEFKvM7Q7sd5BHPVEc3vk+Pip7cmgPl2Fk
ahPMv8P1NW34pQXsoru2+VZVibPgSeUyynYKvPo6gs0rRd6BUwTSNB42yrn8+Ik8G11zOE8/yUg4
ZWjiPK7ZJdhrGPAPtSPpIT5kGGrunOCxetZqt9vLdCjFE86deQTB9GwDTz2lrdPvh0Pt9d7yneBU
LaReJflkIu+R0ho1TSegVeQ66F4H8pTaD5e/l8T4xAnIOIrauEFnvKcEfmcfLNWvitLRZsMZ8Noc
RuE+LiXOtXl2ny1EZD6yylDrVAbIrv4U9YcaEy2XZdpYCotLywqB63WVnxaZqUZxCr0lxwpF0OkQ
HusjNtd4srAnE0WIEzobzVSj3PyGP7ruQc8lhDOy3xdCQzENKeqc+P1F09y+oI5V5PvLypKEOpHv
qDQa7M7mHkSKH8OwV9kPEIHP3VXY+5eBpL4jRIasT7tiweIlVAAsR3npb7qr+EhP0YE3CcnWyErs
WqRw0HsTNqbCyEjK3J4ke8v6XAwgv9BLb0jG/VjGP4fl02URJf4qzuckNNJpZkJCBQOw1ejP822f
f6RWc7Ztm+ccK9vG/xBbnYExGbU7RLmXJZIrisQibMGohzRTtHEBgh2/1MEX0u/G5USXbymdZY4q
sW9bsG8dK59sKweUbjjKXbCPDFc78OJq6wWvi+1lh3/BOLANigZYS1eZrYu7DvXFSKKaO+1yh/x6
wUBni/xXeRhyZ3CnXYUBOznNgQyU///qsxWRWZkgweDH4uLPu8IDtb+r7HR0rWHdw6nYU0mU3XY3
8G5plFf2bDEjU+LYzkwdD1HWI5bX7mpUBZZbdF3hWCzcWtJcsGn5KzDBKktzHia7QC8lbecXe1b9
Lp8faCabAZfBCBckAoQsaACzgG+0ia7T+lMdvF52YqnihE+FNoW+YRVA2KPmg0X8qrhaXBvlG/3w
L+5EMpH4/68MQyFJpsGncVZdxwsKo8Z1ehocY7dELradNc60RxvMXvnN7yX4eKRWfYohRhxcdXJU
sUhQ19ProZBNRG73nKzsQnDwZYrDuOS6bF6yY4ezOPLwvoVrZnELKle5m3E7e5dLoz0ZLb0W1o2I
6Yxdh+FIOvg2RjZM569amO5EC7rKCOoC0joEz/cu4Qm2suRdiKWWNorzJ/RGwamLA5oaXdUpXFnR
bfNEW4kmGEoZgjyMmYggOflEzZ+J8liWPjWvuslNMj/+7+s6kUOt4AQL0YjZs4zfsoq4+dTW1WM8
SvM02dcSrGMA9XJK+c0Hb+WW0/16WHudGodXLeVFnM0QvJJIuABFTDejTgWaPWNsCCMOtzWZZEnO
pjuvQIQkJ7T72Ux56qmEXlTe8U6kyLdcdmO118NP48S3VynSPHTbz86wYrqzkMmkKi6SYLGeGo/3
X7NdfJxfogf+khydZMa43RK9AhQuQt1ch0nSQ5n9iezV9EBcxWlveOG5Ma90rBKBs+0+EphXmMIh
oy1V2bIJmNF1dozRMRrvjZsF7RSwFmmNW2It4pNlkVsRHSuAkUVx0rlxMtkaJomp2ELsYEXYNiF/
tAyy0DfDl5Ja+3LYS5TG/fRChBIH5zLbastRgxzw5GOrHshzjae31DWvMSbimigw3rL6X1TbZPoT
4sdM8aocDcA18sQ1tB3JbeeyaJv6s7G8jxFiouIkmGCWqpzjHO08U2s8lfV8l2JfLNpfJAn3dj6w
whHMDhsdWINogXqT5Q3X/b50UxcBpPWQKz7IU0WZWEKOQ4cWhbSYJwRV+Epn06FjOzpjaHiX1bf5
gVZiCeZXx6RV0Z4JscLJ6RUkv7IN1jIELukqtUmw7MtsUyiuHDw9OCkyhiiZpkQTy8smnxh+326u
wdetm0cw5n5ESZhANoiKtiqRPzFJkx7NaVDSiG4ZplzTUHJgbJ7q9hlAOJTCfqgG8xdAdU/meV82
iWMkn3TtOVAbhxmo4k6SQuD/MOgzpnBGNSRq+olCqHpn7zUv3Sk7a0c/6Zz1ypPtDt4+Kc4SikeT
ympbTe1faNkR7Yr2KT2xnXXTe4T3OfHYLU3LuEu+C3o2YwgKfCBOpLfJenVOsTEb9wT6swtOA+Z2
cecPccszEpTBb4xxcYbplCrDHYskRYDNgLvCFqwyZUQ1FxvYYaU/jlHhz/FtM/VOkUobGzazzxWU
kD9lbZuSzOBQt5pfoc6lP5ZHPgcQeubusiNs+hqjlKLd2cYIghCVmnrOJ62Fr2nBieqHxHwJZLyv
m+FiBSEEJHWc4iDQAdFEaeOmiUGcpJOWHDY/zwpFCErdiJ10Qw4UPH411FV6B33+6q51JyxxH/J9
GXnkJUTSpHiyhwuZgIJlKBExZqUAtEq+JtpT20jO+s1YshJNMIe4aqYGk6Y4Oew42IWl+pj2mbeY
gRcl4y3TGacw0+5ISt3fMw4hiKUJTU0bVV2P0dd6KXdpsRzr+jctUIha8TybdsxBqJ6DLDJ1iJn5
9Sy5GG8Hx7MSifCGhgefNur5sag92t/+erSrribDmXal98Hm9BWakMOoZkemXocHB0XoJzFxlO6P
y99muz9kBSGkL2HaEnsmEEg5wOSDm+q6OqqgHg6O4TXmq0ePP0XK2jK3Td20LHQhE1UXK6HZTBYr
jFF+XRRy36XBNToNvcuCbUekM4Qglz51lTYYOn9cZQeQj+1QGL2fmYwFQgYjBL5wUtsYG8vQT5Go
zjSC5NUa0fEi6U7avsDh+v63woTg16g6lpp0gEmCE5pRroLjeK/eYSWffRffd3vFS53L6tuOg2dA
IQ4mio2m+wWA/XLDqq8DWrvArewX4Y/LONsvwyvJhKjXxVXKVD7u3O6yp5wv5dulT3+9l8kCLA9w
7479FZQQAGslM0OjB1SG+ruKF/CYxo46aM44XxHZuhiZiQtBL2JDWi/8izXmXlkORvChNG0ljRDw
lkoxJ2vglvcS3Vc+btc7TncZgDz/X/Tw8D/3gu7EPvSE1kmUTtBdqJc3RnFTTWRvVyGaqX/0Qd44
QfN42TAkjiXO0S461Zd5hnhFcEM0n4yPgSHxqo1PhLSdD0OAtgOkt4I9dOkyV2oBmSIDc+HY3Tyj
lnVZiq309g2GYAZ9pVVGrvDz4i78PmYOZ5HF6xmm37FUg7PuhL6MNGlDc28gBcOYJo2vqgFkFu3N
8YWGbhw//Z5Y4jE4sjwswxKF2/HU/uyus8Ehu3TXHarIHakbHerH0C8lFi/5XOL4ihoxe5gKflIF
J9b75Qdy2LXeiHBiBFo/6EmL3y+xJWQwf5RUcRtLkkBsfhyiE1NlGrFAFf720htpVpM3Rdd7Ssl8
NWucNk6e7HmRpFxbeQpRVzjvwmrEukRpe8++mX8avnawvfAYfV92uV+AU1NiDhs3jTdogidN9ZRX
6QKpanBln8pT6doeGzy256xSin8ZTaZCwaVIVltLOnIw7DR0MWqf7MMIVbgka4+XkbYOpzdyCa5E
gjHqIxtQyTXnu8w83gE6gwBavZKlRFtdCWsssUkyWECtmerA0mr951TaN1FL3WT4ocS8HG0kB1UF
n2xRILGV5UqbnkUsk5k21slYYvM9IWVcpAyTTOkUFDvD0DrHUIfkI/4LZnhKbFPVNbETWSvQktrh
9czTl2PS3qpU8vtbSRLBPpZ/AAQHplOtJCBt7D0MEp8mlOKU3Uwdutf+j7TrWo5cV5JfxAgagARf
aZrdLS+Nf2GMpfeeX7+JmbsjCuI27mrOPJwHRTC7gELBVFWmiwvb++iw3kvcg39Q2BRfAAqHv5zU
fYy3X1gUhOfMD09Z0Ewg7LYCrpkwyUokdh1/Yx+fxs2Dma4kVlXUsA+Vih6x4wOElXy0+UmOfrve
AMYbnMtV/BPLMBsryk07KxA66srtWuqsbzhc4pWD8rYsG3JJRLjW4J7b9bRZBy/uLa8BZYWS+2nS
XSWdjMZp58j3Aklwibpux7pdoRtsGKAMjTFsCY7pVeIUNbot3zRBG7sEfyhZk+SZNQ/e2LDj1CoO
S9ipSVL/st/t+sEGRvADM0VHmx1h+OyucXTjiVXvBioJfbtOsMHgv2Hja6wOoUO4YOBafb7pQtu1
jNq7bMZeL+yLyRH2qE4frXTpJ2BgAZHzrDtj709BFZin6GQ/LLFX36aFk/rIiUle7WV+IWxY01BR
K565ecoXawisHtyE05fZvjZ6SY2WbLKE3SoZ60RpbSDpS4ZgFC+dk0XfGpnW5t49XlcZMh06MS0E
cmFNDVMzx6NqIIYjQere8KrtzlVuA/2k5J5+6F3lFAeXJ3DPRzRN1UxVpygXF88yrLLrgkKC10uU
5bCAeaM3OomP7M0THmlVSJCpkO8U94xpWks9SgDB28+6+WFur4o8BC8hnjFH2Vmd+5sYzjWqGTZa
moiFLeqlzyMkNjFD44dn3oAwNQz6MCD+euyP6sm6GX30Tw3vygrCv7LymN1zhkYxewaDApol5hHo
Qu0yr23c5XLg8vpo6iOu8/uB4snQ9s18BhM8MtamUilCJIMN5NJ79b7LRlcDTb1kie05/tYm4exE
6AxB+gkwZXodpveafWtpksP07u1qgyEmD2Y95/TTwECR9yfOZxo/6Z/jj7AHXORgdx+OMqt2D9Zb
SNFJ0B1BEgWQ7GZF+Q8y6W65ePMfwpsTKyULQIon7GCJmuJtPYZTpifyC2o7Z/UJRA4oN5pv/ovG
Gb5DvVoC4NQD7z/IbfD/l0sARZj6aFgJmJzvlnNVeFzzugosN9UCHkOSg/TqsHeG0jaIPMhsNpoq
Q0nOpGZY4csRFeFYb9FNHrvlL6jsQtBQxsSx65UbOGFfmxVrrVSdG6j96kqvLH4uspi1P2UbDGFf
W3EjgVA0MKIPqNkKgyGIUbM4QcDoNxec9OawG4c3eMJmVvZF1Vgl8Dqw9hA0sGqpizIqL7qnLq57
N/REZCc4qY1CEFGV0CxATYDbiv27jop51J/PpgMt2eObqi3QEAS2AJD6GYyJm1tsU30YQT7mFSBi
xnG7kWzS+yP4/H1xkQ0kVcwV32+6Q0iv61Hy/X2ve/6+sKwiJVOosWIRG+hdHVjt5Frn97JJkVkh
LCXFUnn9Et+/0nOyBOQt7Q0vpkFYPKBuMOM2wjCxm8kH0RBqVI3ACng6LJKmw3avc9tJF5aRYi2V
0c0wp/a61jHPXFdF/xweWt8O2BXkhP3LxxnZJAnLaNGwX5k28Er2ta+7oF8QH2zVvYwimyRh4UBx
iUBoDyiR/jkvU6eRSaLLzBD23dW0SqU0AND06EExFDSXV9M7g8aSOnCJIeKLcFhBwGA14AymVt0M
rR502dfLQ7VriYU3OQsSwTjXipboehnihs1jzN3a3yrpxzD+/5Nc4N33L8QrRRN9sIhVIXRWifkl
tOLbjo091BUN77Ip+868ARKODfE6qYvRAoh9+SO6ngXzo/VlBP1YfB6c9ekynmToRCnRNtHWYc4x
dAZu2CibTzMtKKSS6DIUIazNiYG07gyUTi2RSEatetkFdiIJnrvnVYi6ompXxemYCig5sRurIHiP
mMu7TgPZNLlTFsUJI5lkz/6mtkESAugUlkufa0BavxuHzK9c81QfW785mVfTUUbXKDOLD+7m4JN3
IUQ85xJgoEFf64+a/UTL69yWxJvdOdrYJERRlo/GUBcVHguq2plKb6wSD3QrzmV/272nbVCE2JnZ
oYFTMUYuXE66OToDELL1HlTQJnt3GUo2bkIALeIoaiuGcRvTL0WcOESdnaX2elNyf5HhCNGnnw0I
oxkwSS1iJ6c3VR0YVHUUJZKM3W4gfR67V6x3tm1PMbSiPGay+zJhZ2blEieQTI94jWZxEi5lBQiC
QnC6rkGe5zdzNQVG2xxy8q8LSeS7G5D9sIsQeNO5vzaOym2CTNH35oTmey+90XP/sktIfFzkvBvH
hVT9Arg+vV6bYFIO7XS8DLHrDbZuQp/cAIu6yFvVdpUykYiTfalBlnlGNDmrfqiyT5dhtD0cpAFA
+YWuDp2KMxVGg7YYJkxJcOQJysKtf5hu4vdXGWoYXfNTfPvf1TPvxr4tsHAENhczhNhbjq5sYieO
RnS/U41TtbSeltQ/i2xym1jx1yS+olB7DYf2WxPKmg335nH7G4RIv8bIPGgRjF+NmCtDLOa3kEp2
/N2deAsiBPkIVQ3M5KFqvUPBi5G7DHemFK33bXetHkoQ4ckSVtJJ5XZvQn1TR/FShBjbyW2vSxvv
c5Mfu8P7EJcmepN+JZ8495nsuM4DoXiX3xrKXW2DmmqxkVP+jt+tBe4Dnj4FoaE7pPnEUP+QypT8
ZJ4rbAHg/0dtfoK4DOLuIy1usrlx56lwJhn3iwxI2ABGo+ASBBjNSIWOgX5KQJ6o/VLMp8tLcS8s
b4dPiP8RaZc+5vYseX1ak/Rat2T9wbJFJ/anJx3pFYMfOPQguzW89IBr+3ca6J56hGtKNk6JQZZw
BDXa2u5wBsQLsfJxtT9GMpL//dVrMxX0fjbI/QQHyFgcpTXhLznrsWWHNTvHkSQKyyCEqTerkagl
f3Wo9M5Xxi8mhL2lecTdcUIS0bAJxCygCSism0KjRhnDv+ziYE5XzZvylPoGQFiYFqRc8mHFQHH9
eBALHZi3PvyvamNztCQHmf3ws8ETJmYl9VTTEXjG0+ITd5kdlPA8mg77zSPZf4C7gc7Fkgmb7L7O
bu0UZmvpiv887XVQi6x1lIhox8xdA/XTcB2hsrsMZJXdsqkT1iwUXskwJbB00QJluibkdDkm7Prf
80iK6zWr65EZFb4PNTp7SNB7cVTe0MGt67ppg53JtJHMFmZrGM0qVkgDG9i1Tn1DJuC+Gz433xdm
pWZZlhYM3ze6Txo5grsI1QW/WCtjK9rFMZBFsQ2i21RUow9VqqYVbZC2MT+1me0oXY/XiGNvfXjD
nGxwhNWkULtIMgIcvOyCupceLLAdG2NxuAwjM0eYFtoWvZLmLUpWKVMP1uja5Rkvls0RDcdv6GPW
9Y1JwhRlk1VldguTCoh4WlpTO00yHMuaSArgdt0Z/d/QC9VMvLEI5y2Tro1alsiszexbNZ/H4dGQ
Rez9LW6DwZfs5hTCpjE2Z43b8gt3Qs4qXwXL5xqiIigTS/2ik1x19qOdYUHiSIccl04Eo7Klixgu
O5iou9ELg/IQOfNH+xENj9e8ECQ7INiVjixfvjuUREVfsW4SgvvNSzP7ker2UAMVq6rtrsL1PtUl
2a5dDyQonMHWxLC9Ch44ZhqzYmuAYUV1ppqbqoFSIL8AuYPLrr6bS9Y3SIL/ES0BJXoEpMldDxo6
Hv4TuCvDzT/Yv4tb6KmWcR3vBm+Q5ePsgKIVCPm9HELknuIhpBO8EbWlZqt4LZOMIP/dr07EGwQh
VIxKGhUTAULW5G4b3unalXZbxKVj0h91JQkY/8coPtsjzldU5yvJRs55xfkD1Q+oEIIm0PJpOaDr
1hlRkSR7wpYNoTBxE8hsGY0AaU9PDfONUHIm3t/SqaaCTJJRaMQJi2uwcfHtOH1zicz4J3LmnTHQ
oHPDY9gH9Kzi4CqziQ/Tq0nbQAoBRCWFyroBQUor1Lg5QhozNY9zt65fE/TeNk5MC+Npxi+WzN/u
WKIYToWVvEZYGMuwqKq5UAs81KcR9JqZ/hBaiixY8Vv1a+OeQYSwkUVlCV1MgGD7+m5465F42Ulz
VTDcyXk590fyL5j40BTHrNWzMMOOXC1OG37uUP5ur58i+2uVPkhCiMQw8R0jTfW2npScMx9wlowC
aXJcDA68v/1NPEt4K3n2SiFygDNwrjMdewy6Su7UKr2dpl+X7dl3hmcEIXLoYRdpyQonXJay9S1Q
gz6AnBRk4m+BQfGJpqEyThXznGWFivfVAMy4oKnoKpfpNexvjlDm+F8APm2b3TgvS7uLK0T28WA+
hF/UQKdOfQKLyXENOhuq5D64WaCyIc1R88vla0d/BhYCR9pMUTzlACZBes9F9MYzfw7kbAeykoL9
ufrr5mLaSE8VWs823HzVYzevv5uyh5X9M80mNAhNYFXdonsU5B6e+tBep59zEHtQP4m9CaJHeCX+
cdkpdo8WGzTh3t5GSt+qYYo5iwtXB11J+61TJck8qUmCY3RhMeWo4sYxbXH6Cue0+jAe1acImz+K
kORvYjKjBH/IujUlhY5J0tpjXZ7M6Sk2JDbJILifbHxdmwc9HxVAGKPhqWXsoOzU19ePl2dnt3ZL
30yPEHxKONsUWoCZ3NFLrjjtRHEdX3GOF1lnx/+x/f51bSqEoXzFIupbRFUNVEM3WnOz+FylKUMJ
Ehg93/G1K+cNlY2jcI6JSYzYasE1jOkjdJx77R2TlYLuHMwgogE2YpzYTQQnYQzXKoqSZRzw1pwW
bhTpnqn7pDujyipWXX3MvMtztmPRCzhhGFErWamgYmm9nj4y/WNUfe6m75ch9tziBYYwau08zjHk
3lpsgFw19A/JoO4scAtZX9tOwHsBJZxUmqEIl1SBORk9ZOMDrWQPSDubObGhxGuh2BMaDWJhJKmq
Uu9qCOFOLpTBomN5CL0e5dNu/wHvONLu0L3p2cIJsSiiI2tpDriVLU4y+VUK9XBpwSw/Wgk7EoyC
3gSeWixstsLRS+1ZOMR62vJO79Fbvd9yZyg/Dk/qKXeSE3M013ifefkNRMT9y96xbyFKTHUQsjPo
or4MTYsSZUxFI5A3aGcN8ujadUeDyxB7ToGz618IwSkqs1LsWAXEnL4fsc+/pcoN4/cMIIxfEy96
TVIA6A/5if6mlad+/uFPekp2CZAMmFjoueRr1Q0VwOz4fa+4o/qgyp6v9xpwtgaJhy/Wp4xkJG9x
NqohG1sEa/AnYynjQ981RlOJhZBHTbTTvJz9Yk3KXCXQlFbYTWhB1uq+kaq37py3iL3BENaQta55
M8zAmFwchDzTjc7smvellIHs6WM31Nm8bBrDB5oA8VJY2wRtMHHXerHh/mmJJyccJnnreB3IqKX4
0ni1bDdgwq5eGRlJQg1xlTag37enhybVn4x6dNlUeVOeS5aRDI7P5eYQUUA/iOAM0XqsjEHaiTqK
QkfLels+TRqSdtCRubxs971wY5+wN6GbKI37sG29ogMhQzSDlj8ZD3O6uAsbH5skvtOqyaNxfd+s
UhUWfuq6NLh8NDbWpjTRlHTgm9YDJ+rmZEYK5JkIKtG558hW9d55hvvLX88RglQIQXvS8smMCn9C
Y7sOXcYi0G71p1CDzoLm1/+OKcQtzainFA91LQqqu9If79ZjfZW4nZfemrEHhZ6r0JeR3Owv+L9m
it2yY8S6sgOdl0fKW5q5U3I96DK/2V/wzxhCUGkhVRHPKczKmMtQKzke448ZdOxAFZ6/l12xZAYJ
0SW1B4NGBAZN9j3oNoriM/15eR3sbl/PnqFzT9144jjVLWrzsAyM9iaan0Lyb+taF8IIhEarOtN4
zJr7pwqJSk3tv2fx6KB625mJrKdONmD87xtzeqXu7a4DHDpV/UE90Xk51G8oLd2uJl0IHXNZqNBw
hQsUxjuc0iMZgYxsToTowJXpi5aHprL7ZPeHSNZPJBskIRoYapnSluD7Fp29yDBcPOV4OKc7l11L
BiMEgNFoh74wufMmaOkNA4VA77mVFC1KQMRu3gzd0FUf8rkIUR5dO1r5IcreXzZk7zVnO+GGsOaT
eDWrpgMIT7BmYHWcfMWZbjgDXeeZSLkF1SH2jVISa7gfvdoldDwl/67IN8UHlnwuoD+fYgDLqXTX
4tBkHfqzPOstFBfoEf0LJFbnlu06TVaBQwxvbOCJI9peIX18aA7qx+gQlcfL47k7Zxs4YTjVTiNx
08CuNflSQBoHBGS1rEZ/9zyxwRAip6llSlpo8HFtWK5XPQuSUj0oZLwpGYTHUV/2byYJYbQrdaum
KeCiPHLM9EMWv1+jp8sYe29HL6ZJiKVq0o95VQEEPCD1b23l0SkmMCDyp6MykPFAyKaJ/30TS8Nw
SUgZAS7MfiawKvmWjBIPl5okhNKsMessGYGxnEdPBbXFCOre4aCA0ADEFpK01F5J2osBFAJrPYOw
nbVwPPUL+GKup4AzcK63xsPsUzzGSo9d3MkuLGAxtWGwnlCsX7x/HJSn8KwdySksnQbvl7zyqJUl
9vYvCBunFyLujP7OduBOD84YPCzOx/AI8TM8/spTAftHymcsMclB56wetB4xg8354lpJ+Kts7xi6
vpU5BX1RfZ+hsTJL4kAZZ7dFJtep2xoUroR87VXqS5bG7pYJugNYCLE3U3w5SRU7rekU8ztltbo8
jzo6au2Q35cj9Ypdven5m9gbSCHCZFEOigAKyI5qd2Go3tS1TMVl16rNGAuBcjZp2S0UYwwikxxK
3ZkbNeAJkIydxEvFIuKwS7NQ50fABPqFv/vaomD4budII/FVIUtRyIwSQiVRrFwjFHAKuSOtPwy/
LtsjifymECWLsIwbiNFi0TVd43RrCFWQ9GAN1BvyAuK0eSJxPhmgECcXG6VypoVZiiLl1q4Tt0ro
9VgdUODsaMk/RkxRE8luF2R4GIbPHL369KeWEUEFVSUQs5I3a8lmSwiZNLNye11h3KQ+2KijHd9f
ni3JGccUzqJdgw49u8T3jfkWDF4MvCs2esKXb5dh+BxciMSmEBlZYhS1XWPU8sF2+p64SenWiYSn
RDJWYtVaYZeLYdTwPBquj7Exv19LWeJSFuLF4tK+rkiOZgLcp068LXr9zXQfgelezmYuM0cIcP2a
KH3IryGrNjvZoDmNTHJLtiGLhVF9XKrT1PBYgGcPOPN6BLufdgvK9AodrrzbkUiSVXyiLziCqHq0
RuGakQ7jN+i4jZhX9gwGy85n06e+0Nw2+tnXpSTA7vqeoeHJDv11piX2VWkRKfJBGbFTtqGHthqn
QWVowaR6grvztcHhf9+c17ohhzj2DJzYduLT6OU/+BFgfURD9Hq2A/BmSvnnZabxv28gq4jRrhoB
2Qzv4/Hc17mrzf//4jmCNo2/wyccEYcpgnaQAYykuo+XH8kK3o05lczRbhjagAhhzopoSuN8giFQ
+WbhbZ9Gh2xwrPnT5Ti0i0N5gue38qJYrjFNGS3w4NJ6rRY58feG/SrLYJFR+O5HiQ2MsHTVuWks
cCLippCdi1vyO3U5p3CC3G8b5007+gZN2NEVHXetlb9SxWHutOlT8rYcyAZBcG3W9unIGtjT8vpm
emiQ/EWxECpdvMzL7mQH91233sAJbk3GrrMV/lxa2KnLrNFjNJg6SSTav/tsUATHZvEMZR7+QDqh
TYW4pRf/li/ndx8ozRwuO57MJMHBpy7JQGeEOYICuEP1zGGt7a3hLFlHUqOE/ZyFK6qdDBjV+CPD
0zZSmCf1jkT+n6I1WZZCiids7OuqhsZSIDpMZ+UpghiFVjimE98OJ5BqHGT5xP0N63nOxC0eWr/5
oEET2SMP6+GPmtPojucVlWSQKZbSfcsWsrjdp0ZVaNkA89hNfZoCXv/CWVv/m+1eEppElcNitKyZ
FDBN6c4WO+hj7dCvlSl7FeQO8GoD3oygECymCeLsyLTAogjragaNNLj1M09HXGIE7eeS90GZg4gb
voIyrBq3YgSna7QU/rnf0FtmHtUDZ1yW8Z7sXgY25gmhoyCpViwlRrFnmdeicCS5necrA23hVFb4
urvfUwY6I2ra6GEQlnTcaWqi8osUy60PkLMOhkz1L0eNfWueIYTVPKvTSosZUWPo6q8p0x3biG/a
4sHK60O7VrLgwef+tW88w4mLObep0uI/L/k1+Fy0NH9KghLkST7v27NPsgehyyP4SqhXWxY2RAvw
TIjOQazSKaPT5QGUIQg3eEsZ+nzWgZBBuELLbsZI1ma5G9g5yRQxmKm/ktoqk9pI1DKDDTmU0ije
faBwHPmmt9YuuZvx1MSJivtgOL7Bsg2usCW3i1Gl7Qhcih5So0icXLYL747dBkFYStHA8q5WgVBD
H7BIK2eStRnth/MNhLAFgw67ntoYpQhK7OjpkZwNsDBBEHD2R+hD/w4Qsh1rN8xuIIVVy+xitpQG
kAMvd56gdU/ULBit7OMyr5Llu/9It3mjEoKtRqrZzmul8dj79jp2+6f1GB6Ka+1cnSg6NEJfKne4
u4Q3iIJb6IkNarcmwgZpgZEJBcmNo6BqzmVP5iE72PeDvO2Or6FXUWMDKfhJlpXGGtt4iFvwfAV5
kTNXowqd1Mk8Jjmz7bvk8zOj4C/oGEFp9wDrbH3qfCuvjCs8uZrfLy+t/XzTxiLBR8ZuirJpgEU4
gRYeC/i5Bjnzq+g9mOhHf/XnIIdWpYyscT+UPFsnRPt+0YckT/iLJsuDckVbsWX7OuRaLpsnG0Qh
yjelFttzCRiLfs+1z2PlXv7+/pb/PHxiOitXFDVmKwDCL6yFrugQZMFUO2burr/Mw3Ksvl0G3B83
tN6BOdFAQZ1gkEbrqavshHtF7CzVV6X8ZY+ScMvH/rWT/8X4Xc6yuWkP6JsY8hEYNeoA8ghp29th
vc3Yr6h9SEvZIU2TwQn7FlTKQ3XOUbQX/jRvzIc8CvLr4rH43V8A2gcUiE0V9AH/O/2A3fG0TcNi
OgMZjdigtFRWMWpFjfGsb5L6McSNX+0lb3W7YXiDIaxkqo3L2PG6rWT6wiBihwOAsRLHWN70+rMB
EtYyHQptGHoYE3U5qCy8oaFOI6vr3V1SGxBh5RYlqHvaDNas8Qx2X7yerYMpeYfZ67NCw/nztAhu
rrek0woDloAyI3yvPPEDGmcR7BpPeQ/yKL8NcjeRrK39xfyMKi5mEIXpOcmBSm6G39np8DSkvxWC
m4P9WdbYzG14tcw2aILft93aNzrlaGTignaO3d0P8eOkXmnK4ms/p/jd5dghA9TxgzbrGuydRaQv
HBBRvjxkQevzUiLZE40MRjgIpKAkzxNuV8ogAlf7RXW1XhfpVYvbF6sfLFMSgyXLi3KH3ZhVttGQ
1twhSdU5Wj9+NrLmF1VnFzl5CZTUQ4T9v1AKW4sH2NaD+REkkIqPDiXy1H4ofeW03odf/98zRqFm
oVNVh+ThK00dFoHlTLFQNf1nxtjJCPiMyao9d2bsBYzgGJER0jplgAnLxOvSU06/zMZNMV9p5Grt
DkYSXDZrbxhfAAougpbXvK3RdYUiEO1QevmB/egOvDZQPRr32uky2k6IfwEm+IdBU5IPFGBp/UDL
Ux3ewyn/DUJwi2xYo9XWABHr10VybxVB/AYqlhdWCJuIvSRNZRiAoN2Z99HmvxTikFISePfHyjRx
vVMNlYllQBZ0BPRwCRuvwCalZr4+flxlzE47Gwgs+YshRtnOmtvEGoFBUH0636aRxAbZ94W4Oirq
FI46LiIj/WGjnU8znt4w2+jXNnF8BasD48tpE3DCXMubRsNlcZq9CRV/WhqkqjRVzteAsD1g2f9F
EbkYE9LoCTjE8OSCDvSoZ06sZdcEZMRdnnoVoQ5IvN0ujw+D1nmJrnhMia6yNhudf7JWFO1hFfL1
Jr9E9s3DHBIn612SfrqMsRPCX9gqBKAl7JVZR00TUlZ4DcwDZqJKps+dKJE9YfDJvzSqQuQJbaUY
aYK5G3FY50LNswrWAq70BtoPacmRDE0IPXaadjnpYBcvkvlN9HwyoAfN1Rplp4ldr9+4ixCCqmrF
ozvvdDDpraG/K6x3l6dI9n0h/uRguWcDd3pbv87VAM+ol7+/vydsDBAOr4OZDstQAGA4L2d+Cy2C
8FhcLx7vf5ON1m6cA+kb+N81234l2WNZi8IqEN96LPtpGT+YVniLLEkqwxBGbOibPE8HTL663C3h
9yJ1SkWyte2um40ZwpiFqA8nYwQIWt+E1SFERUODHUiVcQ3uTv4GRzjzp9rUaNUInHJ+SthXJqvS
3Ms9UGw4f+dDCKm6Ulgl1MX/5KdW6GnNR+MGeeSDXHJKhiWW8ZokGaATi+utHvA29irobXC9a26J
usayl7i1ZOTEcl7NSuK0ZHA0JXps20ebSL4vtUYInWUGytFMgTUh3lHQbJGc0aiTHf4wrcuO9hKX
NoToyTL0BE0Lpkmx3uvsZ9kdShlF585rwNYTDD6gm821SRZVa/iDSlI4PRI1ZeisKxoTFehPsXda
/ng57MjmRwibVJt6kAXDomicrk22vl+ptAltdyd/dm5DCAQpynRYHW+myI899YeBBsXziousLRVg
5sv+1Sa3ARTCglWWuZXxF5UucZX8c5Ldr7R2FuIq1fvLw7d3UX8xXUJkCCfk4gl/PpwheIFubDuo
J92ly0djqm+NNfK+tm57zrPIoXbtDBP055HPUYgsn7MfCYlmGbYNqkBR7qrUm1ZrO1zMFOScm8m3
I91BUNfr4LLBMhzBPQuzwvVWwWVzsia/bCcXLc1p+GQlkvphGY7glwsdNcUcgNMO1vR9VevFQfHf
eBiXtLge1Lb/dtmu3ZVN0FxIbXQDg9jo5bLrK2uEPniF8WtSH0xlqHspT9kq1bDbXQvPOGLwpYP9
H5wMhIKoK48P4TWkIbQgewfqKGe5kol77A7kBlC4DRA2VlXUwbAUOuCzfTCq1iXgDRjeXR5AGY4Q
h0lTlXXTAifjVfmN26mKW3yPzIfLMLtLe2OOGIH7doHAF66BeGFxDWt2UuWmCivPXCqs9sNlsD2n
QDGUBc0odDQz8aJjKdAeQN1V61XVjyyGnJL+Luk//hOGeM1J5wwq4CkwMu2hz+7C4i7RJDF+L/VG
NdDjwa9BiAYasZfOvSqExEqh43qhN7/y2HL1cARLmeKS0rxRhsZLEq10WBf7ptG6Y62cI2a/I5Mu
Gc+9zWbzO145P+1ya1bxO5Z+VR3Vmm9xl5QUIez54RZD8PcO2QhdVQz4exRUUQxN3Bhuf73Esgsq
HzRxk9kCCQ5fTHWfIk2PrpfqbrEOifYFugETw2nqkMxXGTLclx1FNovi4cPuBzuqVY2fEXmayvoW
e6Mzu6Offc680n1LenHrNeJJJNSWIi8IRtK4m/zoqgmG1NMNtFSA6wvsKdTys28SE2WTJ0T9ZolW
NiDLB5WZBSnN8r5z8DZ2Wj5Tn92NX3vkUYfj/Pkyqswr+Y/anLgMCwxFeYWJJOlJ0Y+hLfH63Sjy
vPpE8suuTIux1/H9csnc2PAjFWftWgIi80bhHDLXjWo1NneO5Q6s13cJ5FISVN2moWurxANh8VjK
KDT2jqrbFSCElZCi7aukmC3lyJv1qO6VoPtV/Dn6TzNI7I+POvix0BTiX56z3XPXBpsIdEVJN7Tl
imiFRHT22DnTT7QIVm5/ReCdC+jNnN4NNd/+cRlW4ipi6wskb3RlWDGVRXZbrIdSduqRuAoRYkre
2X1uLZjFpbqdRmT9tPsylWTjZDYIO2hjRmbINNhgmp8KnAly5Xh5kGRG8B+wWU8Niwuq9ACw2R1h
jU/t28huZQ4gCRVi4hKdNGEex0DR0SEasSu8CzaOedIeonvDJdfLdfQp7J06kBWdyYZPiBastsYp
KuB4cXcOKzdV/nF6hLuLDa+u4xZ2JXONA1ua32h2KAkWMhuEYLFklZ60FmwwWO42BXOKvJHtVtxV
X22POGtQAxKODMS/L72AtdXSLxyDpzg43T8KKq5GvzvxhJv5/g0uBw4fEOZx8hGx5QSNE7Pd9Gnn
ZZZbTt+nxp97yS6x69XgcSKQebDpKznDboyVpWkBUdHRsaAJ3g7f7H8FESZGLXsjwbGi80r6WNH7
sL6JsneXh2rvAK1t7BCCttYuZrzGgLDi92w5p93db2nkBG0Sbzo+Q7UTIsyWwW9VL11A1xLdiEM0
Ukf9YxGdh+ZhnIPL1uwfijYYwnIcLMUySZaD6uIUBqY7H63b+ZHeWAFPSNJ3b5ogi0JGGISu8Gvh
dDllxqgwpiAZUHxRK/ZtsDgBdPeWOdqgCNtAYaqQuEkiuEFSHQqmOUYX/UpR1ViEujcWtuTIvOva
GzhhqSI9mDRaBLiouW5mKOpUpyyRNczKQHhM2uwKc1cXM0PJqdcrB0LRjv5upJKr1G5Y29gh+Ftd
JGqW4bILgrUuaHQrUMfwdNnfZBCCuxUroUlcAELr18+rDur5RsYQIIMQNoClrI28BbOK15AnaPU4
ZBi9y0bIpkKIMlY0m0SdMBVJ/nGyP7D2QZsk1/T9dbmZCyHMZDYts6KGFfNhBlNTeoiQrX23HMyD
fgRbXDAbkg1HYpR4j84UNWrLGYDR8rBapdPTxskMSfpsd26YBv4G8ERA+kOYG7tMiipcMHL6epyb
2RkSqcDA7r65gRAmB8n6lGo2IHiniobSALBVnniXfhtMR/t42RO4u77apDdgwiyV2RJlTQGweH1S
yMEeP5js3MpIK/ed4RlG5ApKpihNdA7T+YtvutqRpQ459T7nLu/fdx9lFQ98Gi6YpQtRWs9VmleE
4yV4BSWoRYxuettvhoMVSRx93yMoOM8Ysmg2E2KO1Vp6EvLtNA7fm/pPU3YL33VrBjI/lOeZ5JVQ
nFE1YYz6ng7y6w+lGSTGz1lGhbhvwjME//smMitLomuTiW06M5QrdO86apFLShL2/ewZQhiliTG0
Ls6wwtB/lcuvpH6HdIMTJ98vu7NssMTorE2jXZawpEL93zA9dpBSqVWJLTIQIQYYE16kV25LEt+w
5EMH3aHyLX2sWOXQzMCYqeDfFzy4SVal6kd4cKr0TmiXN72yeG05+JcHbHfqNzDCQcMs89SodcAQ
etVk31dLUsPN48erhbj5vnCyqEmZl7XCFyLagVafJN9JfpXP13r8VckyaFJ+uWzPbjZQsyknXAUx
hSq+2C5qmo1Qb+z+FIx58xX7kVwXJ04BQmTUVHsV/5ikv2DiljPn2qK3fO0nCwg3vMzmXTSe9Zic
bMvLkVH/r1L3fAN4PabPqIJrYPep5jJE3+ekxjcNRDvyiHhpmpyXrL1ZzfGTJm0W2neTZ0jBTUIy
69GiAXIAg5D1zly/XZ623SW1GUjBTWgb1Wjc4QOp3ljGcVnvI/KWg9sGQghyKHFOyExhgg6ltyl5
KApZEaHMCP73TRhto6ayUVqDnWC+Ivmj1kBNR2KEbOrF+KavqlWOgDDLxGHMqwbLpdXnVq3PEf05
y3ROZNMuRLqyX3KmlZiWCE3amuFE6+L828QLhx3zf0j7siVJcabZJ8IMBEhwC+Ra+97VN1hvw77v
PP3vqj6nk1IxqW+q52rMyjqdkEIhKRThbhdGyywYFPm30ZA6Wm94DXn6OxDhkDMMoTWVKkBya2fF
u6je01wyMefnXlOFbGTbxHliVhipLr/1i8uAfk9NSV5IBiEs+zyvpxqVb403dffjdN/3T+0kO3yu
nZsgD2eCQkXT0BEguHCY+JPJAhV3NFBWz8nk9i3doageHPr5tmlkkppr/rWEE9yZaLnd1caMAqF+
2IZsQOmtrANsbdSWEIIL176p5k0Fi0hzaQ372H7oSsl5YO1ss4QQfNj0x2RoEz5o5Bn/C+pb5gTB
7Bj243k/Xt1vlkiCI4PTj4R6ASQT5M71Y7ktrrjaYtA75TVXIQ2vgk8E5gWi+GBX9z2dOovP0ISK
vf6yjY+6IutRksyRWCKEyxrkrCeYNbMDC3dmfjuV+/NDJ/E0XdjAKp9VQdYAwuihGz2jtDeQPQfK
ZkdMeA6pSvJyBAbnzB++ZfsMxK+KC30hGywa6KkNtqWMtVA2dNzuxZ5jh7mdKAMwSfagqalT1I+B
IistkYHwvy9A8qzQIp/BCSg5Wvazz/ZhIzu38R1ePNQQ0I7gXo0CjA8SsWU6VmUUj/w5h/1g4Jyw
PPqQXVoO52JPXSo5l66v2ROc4A+R0qHC1gRcq9XOMO1s/aqH3EChfqb8bWmXcLLRS6swJ25XEVxV
wdGQ0YuuOrZGiQUWVAZxMCG+mX4wdFWLLDstf+ntE5FpxKx79QJAiG40TsuyqABQ/hi3xM02OljR
fc9wbJA343wrV/R5ywZ88AUujU5M04DypjBmdPah9xThEczY6WiOCI54C7sfL6bXyLV3EDvz2DG+
5+ldT7nsP0FOA5EbVSUGCrJxiRBibGzQcWx7kNOkKCTv4p+UPmn0Sxn8Oh+QVh3wBCNyW7RD3/TU
AsxkqnhNOE6B5fTsNvtM+mBhjshpUdEpTY0KOJS8qva9aqP7WfIMvBoedHQBQE9K1T5oIpphhpIw
yLl45XRNu69jODptJ8m7rbvhAkQ4Kuh+6g/mCGaJHCnEo+Fm1yGelKxD8wO29d/wxLyXLa3VJ2Zi
wP+IAd3UD0qCuU1qSGpM2G7pPg29aaN7XJak+qL7m2Zr3v1vJHCrw7lAFUI6St60qTSB2mh3VZY5
JN2a5OG8960P5wJECOlRjVgLukMUzT4ZGE3zIryJv4/3zQ/+bpLvwK4r6y1cdfgFojCBBasVrcqA
aFjjoZrMKzyyOQkNH9K0kLWBrpbSL2dOiIoJarrwhIKo22+tN45d62Ac9K9cKmDaq7I8wGoMXpgm
hMg+La2WJDAtU14M7bmU8d2utaibS3OEmBSYta2VKQCCCXV7jnVMocmTelx4j3B9Kw8K7mj49zeK
pAhT5ieiREXXKtBQGoHcb4M9qK3u1HgTfkdvrauDxr5SnUx1opfzzilZAOIT22glnTFEwBwghFdV
1wmBNoYlCVqrKenFmFrCCSAd0URuoRMLKWlQJyGWhB7bBAfqGHig8N1PBcmTj1jCnqaWaTnQGXAD
aJHpXDqJqVz1vUxpQTZ2QvAwczP3gwpjR8K9pb1krdtB0ff8/Kz1qy/dUUx5z8bYFFBK+X0NifZm
8xL/UDepB17zp+xLD3pf42UqD1Xo+L4rJepeTfEtZ06IJP5Qq3bOAB8fxstmp1ynZN9uJi/dDPt2
kFzuZAMqRJLBjAICkiH0ydRPYXLXxK9KJDmLyiCE8FENelLXMSAUUK9MoCvUKTSYd+cnTQYihBCD
lXmQGPA/Fn819S+hulc/0zoJZVpGLd1G7kCsjUpY2ddVj2MbtR704KLsvs3V9jNWnCCERTv7DbVH
fo3L6U2uaPupOlbTZxpNl3aISzVJrSGlAEHC063CH42+9U3fCfTPcGdgIZ3MEVYr+iKicuZIY+Vx
Rs5ok+ya1+YHJ4wpd7LzzPo2dULjLrK4xvkTZUnEUyGW/wKmJM+MO/f89PzLvnuCEJbmVKPdNENx
/v9j2eNdTOV+dH8zjMse+dZd+gQmLM3YV3WtnuFv2nTbI9saj/FuGGX7BHepD5eRxRwJq3Mo4nLW
OYqxGy81TFG7Z1/5LlHvqpdPUEu8cwhhlYJru85x1UMLYLGh1g4GnZ8gPiRnjBE7j1udVVkawBhF
YY7NQEyoXzd26pCHSNa5z6f6HNRKuhJS1jAlZE+q5XVQAVC0q7yTdef+y0b+xw1MISbkFUlARw6g
32/L0cZ/NHA9tTBF6j51ZRmxfzmMnfCE8JBXYVW3CvDUI3EbHBzaffJVv59ueAsdp8gcWmSXnFF2
A+K/e25AhWDRkNFMSYe567f2Dy5u2jt24owM3buTV2yHfcck0VY6tELEoFXRawMWmVe3O/9OcUKU
cbAN6ukzHVXnxJPzlUvWtKgFibetTjNjIEbFs2YdhvSbQiRrQAYhhI2p1YaCloDQ6I/C/qV099JW
GB4Tzk2VEDP8gSkx7iDwfVD0B2j7guy9M8XXqtU6hn5pB58Q4FjGDVOIGw2SKYnacJu00AmtKyQt
UvolL90mO/xVBPmgRFAHKKvgSU6G7ZCZs8PYdTqh++Yerx8y/5PEXpHAl+RKHKEIB2D1xjjaYDe1
LtN4Tx3NJZ5yiBXnvHGy/Utk54fSeFFFBQAbpLl0L0Qte/wyHtVt4U37VAa37omMqNheNHApCLNm
kN4ISIkzWVih2cF8yWm7za36c0b9gRHZrPzEtiqFAKaFPjw6zn7nMLhV/4uwKv/oj75/QhPiftL3
M0jmgZYe+gNa3Pa85CvaNpKbqWTs3mZycZjJpmpOVRUws0ZRwd65IHvehRB+Pu8R6xvmyRox2Ddj
bVQjYBS9ugspyGHK1zCNt2gJvdZRUXQeTWaUEOLnZDDiMQUa5LtGVBj75T6abMkhbf0YeDKJf8Ri
5BLS2RVI5vmjWwnyud7TZacMGYJwCrQa9AyZ3IyYHS22n2zJ3K8fLU4WiBE8UOxa5zl1Vj/2HXX8
4tViV6QNJJP/L+HgBCTEcWQFGR71ARQ8g4EEjFHWbR846T/NZbXNd4lM8vZf9tsTnhAQOhbNqcKd
2n+KI2cGk+SOP4WwTa1c/m/97BL/FgvzMj20acdjg9/pThM/W4rtjuGx9yPUTkqGU+LdYklT01a5
HuP27tVgLq+CztXQ/J1+P7+EZAaR994dzePY5BzEivIH2ltbVe92cdU4Y1E7hiLjqJa4uqjoF1tR
MEcTxs+2ILm2y0dJRJC5hCjpN9A8Y0MLgHo7ubyPQtuPDrsHed4x36gXsrC6enIBtyIyVYZp2KKG
L4GgSxBxf1DywC3GfQ6RE+M1mKmro0F0aiUredUlFnDCAlN7zaoIz0r4erurJ+ZWaBr2Udhy3ilk
MMK66u1+sts3L6+/T/HtmIGh8nAeYjUmnSwRE6VZ0mqpqsCSsQVlQ3xj+5VTUo8Okvvoqn8vcITt
tQS90ZzwMwNIL7ZmvTMt363sYwvlQkNy41gfNYYWUAJJCPbmmouNokdBkzk2FqDyC03bZMoW7ffn
R211+eDgY4CjF4zQYqq3bOJB63mP0ESv+2SfWXd/9/tCNFDsqjImH78fmhsSXwe5pHFi/fuR7FKJ
ZvAmlPfRRi0HLcsg2+KNU7w3zeELZPAkS2TVsegJQlgiqRk0IbM4xHit9U5vfM3SbSFL9K/O9QJF
WCHK2NiTRYGiGft++p4M2066nUoGS9xrbH9K0tIERjHvmviSNZ/xV7yBo3jAskztQ1oayfw0m1H6
WTYVqCS9pL+qyPiZTWwBwqdrsShQpN35NAVIwrZD/N3IrorP9BiQBYTgVDhsD1MT8/6P4dswPJiy
JvzVuQbXK+pjUahGxBJZUhVm2/GMVkVjdy73ldq6UuFxCYhYGttPqq5oIVZe0twTlrkhqiva6uf5
5b26W50sEZnZAkMdx7lCq2Smvtooj59mN0ou0ZdZls9KL4klq5F3ASbEElIOxWAauPn2GQoiS2sb
qncp2guIb20mmViTbPiEe0cWUz/TuWXD1Dmxljq0vGpG6UvOak5pYRNfsgtvNua29EveNF6nEDnn
z9uZ28RO86PzeILT9tT78zO2fqReIHLDF4jU9JFU4tkXA7mrH9U3ts+uyC3DoxtkNYOtjGV7NeYs
4ITl2tnlMEKpEQcMe7xpaHygJThS/9ImYcHWXam0RYnJ6rfhrY6cd7PtUPsdO1xTq5OgyTxD2A9y
CpHniufkzLx0Ynqlqa+RvjlvkQxD2A0SxooSvHH8Bfay9be69aAlu7+BQCHMez8IJ9PHcQkQsRq6
KJxXG7y1dJK9c/35+s/066pwWorGSlF7BSjhIbj2j5zY3XoMLitvdjmDMoU82P7v7BKiRJBoAzZS
+IJBUfXXkO6yVepDo0hLHM57tq4KESJMo7YEGT/upqFLv2bfFKdxoo3i4h4XdZBTsFAQICVdkIEK
8aJN80yPclgXHkbb+Z1MYhC2zy7JF1QgeKlLJI+jkoChq0LAYKlSdYqBKfwts8oVIwynOHBZnsCT
ScCvJ/cXDiPEizxpuybjiVR1Z/4YNupz6Fa74sp29RRFFkg7QucgDKTliOf3FhCXvV8NDPnhzKoA
m44XFXsg+T+t4UMH5qqOZeN5PuSD4vY9FJhI1BDiA9gza6f+wkU4UEaF1hWIWrIdf3aU8SVIZ1CI
JpTOWTJz8iEc891pg3XuFq52zRU/yp2sCUPioWKyUxmCKKUxwMY2wYQN050fgajjrxb5W4XCYhOz
0AkYpjwvHTT3Se3SjEuh/91Oqb8N6wKEjq3JKOe3GLfTJnS7K8W1oeyBt9Q725Od/2XDJkQTXF4r
pc9hka7Ow34K83TTqNX388MmAxGiB5ygQXqBezn7XoRHu/jn/O+f37ZQP/retSEYEdsWn/vc2Gjd
RVbcaIPkmi8zQYgPRarOXdwBQq+vzOkwE8mOxf/9h+z5Kf6IF0qi6Z3v80AQsB6NqyAiP9rVcyU9
+cmGSogCeGWzjYE719R+09T70Q/cXn/5u+kQ1n3hgzhNSWGLVvCTSuZkZuQwmcaoZEbEW6UWhVYf
JrCk8x+IdVOGkg19fUbA1430BLioTSE0gyt1GiCzx+8Y/bEBC7U/GeCeC2605un8eK3Xm1onKGFS
WNKidItTGsF/ubBUthvRqPDTcEa8tSqHwOXnSWnSmZ9I3rsc8haQmkDSj1mGbgsnlqmex6IP8YYX
fNO2w84/jPfBo+ZCwXTju/89zoBG7zcSoZom5oAzUoRJYESTp5hx4OTZfGVZ7eb8OH70iPcYgkGF
H1pBoAPDQjM2UekmZ/+dy+I9hBAuSdir1YAaRSjDFE6V38f5BQ0kmT6ZGfzvi/jfZWYDRUKOUStf
2Vgeyzn5y5HiUWIBMYdphvdOQOj+cSxf2kRy2OArXHSt5WwL0TL3jdCuLPx+zbqdipdNpdEzNLLT
l2z2X1iovyp1ODvDKLuSycZOWLSjPmlWlAA4GYufNsgi60j/z6m/9y4gLNbRUswZHSsovQi0wEup
lTk5oRKQj8HnPYgQQqNcUwrdhh2agkSTH4B+erpUTOWxMpgke7by0vAOS2z1CqbJpIkKg+YbChKl
A0pMLpRnGjpW91btZHuNpLZy3T1sW0PUAQe5mIgabIgsBRoiD9gaIQp01ZO9NV33zTaOb4cG7B2y
JbVyvOc2/kEUs1IdJCRopwARyYDJ4SSKYF51wm3raKbTHqlDtv0u2sqaEFeOwO9xhXso8tChYc7A
5Yzbmlehgcbf0pvfORbZsK46v4ZkLmQKGVQKhVU9Qp1o1EtMZA4tP3du2p9GW0umjv/Gh5VNGDL3
4DXUdJFQtKBGYM5miODUfC/xUj0qt+UnOBAwaqaGzLpqmbYtXv06TclDSAQhfFhPbXvtl4+2jG9v
fWYWGEKIGlqkpPsRGPRrfgnCSdSYmJvyn3HT8quQ+4mdaQEmhCU/zE0lygDW9+kPvwuuU+2/P3W9
HzMhLBlBSHzDBkSbchrofTPdqqFkZ+Kf+WHyF2YIUaku7cRo03ryyo7szCC+G/tplxTxowISMaZo
3vlRW/W1E9yHK11PoANCAMfCjWZcmc22SSRxVgYhrM+8GUAPS8vJA6/0pWFOt4X5XDNZGJChCAcT
U59KGtt83ObrONoqxfWkbf5urISDCXoo8c6WNFgyZnsxNoMb1OOOjbJD4+q+tJgS4WwS6C06AieM
1xz4Li0uIQvlpDFxFITR8watpPDeObR4qUvnJtSpBocet9q2ua9vQq91Btvh1EHx3XDR7E2Jv60a
x6OnDoYnsPoI7p1b0Oiw8wyxLQtxYnlMslcNUiyj8uu8aRIcsRh3KppBoypwYgLC7Gmn1cmmBoMd
ai/OA6363ckgU/DuKUbKJ7UB1JToEdd+Bma3o4OMnnh121mgCN4d100yV0k+ed2Aki8lPfpGLvFu
Hrw+BJ4FhODduYryGF3FNjoRvIT215YZuwW5SOjk9ANzpYVMsoET3JxBrlZnKUzS9MbBSxkdK3eW
saWuRlO8IFNwR6kmOt1h9OIQripWrhQdZics7/TqKjS/MpjlJy60TSSOsA5lAgbtGTrUrN9DGYY/
RPaIk4FVf1eh9vCNMeqFFmQJOl8CteoN1glK2Fd7u9HVEvRiuIRNL5NRHwt//Mw6XUAIAzfFsx2M
I7xBs/pNGt9M060RoS85fj6/fGSmCFtqUoAeK2xgChSGtmrwaMUydizZvAgRpwdjVWUHsMRmT7O/
bbWnYR4cMr4MhTSFz9fIhzV0GjXxCByZcapmOqypiow4fp1Al6K5imLjIbWtTeWDtcaOL9Lguz20
Xjky5iRE/xo0si1kdW0tvkMISvbs66HC4ItjFV/hTeGF6s+dLWMgXb/VLGCEqFTVVWLVPWAa6Fnm
HgpS0bvu8XaxzEOw9TejhKZlfcNaIApBqh6SMsgoBjj6J73kaRz/oN23R+OBOt0hQ5OmKrlly0ZS
iFIaKHQGGnIT4Z9Z/h1ReNPIVApWN6uFVULoiFnVZ4kOENuInSC9KHvFQWm+wV7PLzaZMULcyMAD
YimU46jEGazLEIrq2X+vRMSZAmoOUEuxwUpoClNUKLpfjejq80IFIq6PFUg6uk8FjROEMClDFoUa
5bthlfk/ynY2N90ERZbPDNYJRJgUJVZopWawI60raARfJA3ZEfLtPMj6FWkxWsKUDImRZXELlO7o
X/k7fc8V1F0Qe0IzbtqTWWLUerg9GSWE9axMcwNtZNg5fBV11sMt5Ev2502SQQgRnRVUM5IIEIUS
fCnD4qEfZPcwGYQQ0iuzrcvOQBRQcA8rswldGZJb2PqK/DNOYieG4pN2TAIYEdea0+q/moBsy3kT
yMqR1lfkCUcI1FaraQHT+WBpr7S8ZGnjJJPElnUfs6HwajPNZqqYZY/ZrIWEn7QgI1kf9D0P0skl
2/1mGJHdw9dj9AJOcICCGDQEU/D01qcIjlW00tf7EWJULWpeLFfWF7nqDAs4wRmssCJdUsC6SFWe
lEm7GfLH8x696gwnBNEZrJAqBTOBENSpY7ZfslFzGXIy3ScuypgiQzU1BlpK8QTJ5jAvWTqPHijp
61fLvExlOek1d+Ptw4wzkNk4D78/o44TnTXb0keviLVd2KFkg9qbhskI29YGbAkjnAtoFiOq+YBh
EOOwp8TRhq+4kKe9KglnMnuEvSZJa5/hMD56qnLpl9eJ8UPaNrLmXktb+N8XN4guUXMwXgJiCoJ9
aRq3Wdd+4oyxhBB3mt5v9DIDRJ6BE+4fLXAV7eG8C68uyiWGsM8gk5mWdgiM8ge5qw9sX7mhZ7vF
lyRCXhbd/ReyjmjZ3AhbzRyoVjgRIPYgWS3t1zp9CFqJWbLJEUJN0qR1HMbA0NCpEuYPIShdzg/c
KgLe8DRdtUHaJ6bRbTUca5OpkOLtLgvyHMrkhPkXCjcGgoisQxpNo1h74tyTtulyLRy91D6kfe8V
47aPr6i/xbONRmXiyCt3IfKWo4fGgqETkfwpzlFPTQ0cACkrHTPu3TZzDZLvJujD9+CmPz92Kx7w
Dk1YOiZrddUHl4U3EOWiDcJDE1uOWvz3qmHrHYwwhBZyPej0xztOoNyCL77jHAySe8eKF7yDEFaP
mQxhWKQYt6SqL5SkdSD3tjk/WCsx8x2EsFyUIgTEBCtm9deQHnsME4EksiwhsnZne4cjLJlSo51d
MOA0mwFs4ek2c+kj55zRNslWXpO6bpaBhAjYxpBxE3YcUjWcWZN7nH/NKIhgiuc0/GkblXd++NZ9
7YQjbDmRms4Ezfa4eTb3Gd1quA74sjgts0XYbaahpFTJYUuWX+g8haTu/OyKJ0nO27LubSdb+N8X
Ww6L0D00JTjeBrSA2lM7dtpdHtmzex5GNmTCuqlQkKEGA8zBGfTBz5AoCFV3MiKJNesxh1kMlHNQ
QxY530zMStB2AfKKeuYmYBIDhaI5G2hSu7btn+dNWqGv4bHgD5jI/OZDexe5Hh5ywO9vuDwnUe6z
g7Wf9rLutNXhw/OcygzbhAKPsGBbqvQQVMNCMvwOF/d803TVlRrItKRXnWEBI6zXIlFyNZkwS6qN
JKmhmb5nVfHd+XFbB4H8jo7KWTxiCK5g61FY4xV88ky8AYWqetv6+e48xNrzMOb/hCHE0Cmb/Nw0
gEHucNHZ5j81J0BJ7Xxn3OA4DXZNL0KJ63+nhoJDLFCFWdKMiKUlvx2EavYEciVnCv2LLpWxOayG
hgWMMEtRZybZ1HDj1Du0LBBoV/kqxOxlXbOyiRIuO9RS56knMGfQdmO1o4p3fpYkvy8+B04MfElK
xS9TtnbUcR4x41riCHzExRPPYkbE+k7aomUtsxA0i3FEdadHxy/zoDh57vUyfinJrLxdjBeBNGJx
Y8cToIgdNi4J9FfIB18UZe27ai1ji12PPScfEFv6CGFTwnSgxYf2kKPAbN5Zjo6qZjTo7/9umvg0
Lg1rrGma+VrS0SedBMh/6bJOdu5J56ZJCAmoHstwUYU1lorqG2gogESBPkG28iKu9a9I/N7ZY185
dWR84pl1uWTfAsnCuLltmjLnSzZt/cjV8sQlk/HUGVRSZiHzdSE0pH7QtIzv3ilhjWO1/rHNys8c
HBc+IcQFldDaUHpMVDcRzywLzwwNyXpau9phvHidIT8yQOX+vTPoSth3EQ/enLStqFwTHLLYad08
2/UbbaPum5f/LurJo+oJUvC/WlE1kLJjijrretAOmSrj1VjfXE8AgvcNBWkiKwBA3hyR3mXqK3T0
zq8hGYSwH6nIhAQmD6XKjCRV8D2vym0qo9Fa97GTHYKP5TrBKuLxtMpZ7MzdtK9LWVv5miFExe0R
OspQghOp4caedVpU4ITQ0Yu8f67VQy1rz5NBiKdr09YKS8GJtB+j1unL9mLQWs7zHXjnJ2UtYi9t
EXw5IbFR0RZAo6Fs0yCv8UBGb6NE/2W3MuZtGZbgxE1SKL6vcaypgpzpBUrInLj46ZuyDKUMSHBm
Lc4mva8BZOFWUtmbsI7cqdtl/n+ub7fIcvAEjw7bCDPD36p844tuhi6pbU/JjuGn7pBLIMGrkywY
U2UGUJ5FLzpFBaia646mlxtqzneWFm/jiH6lBZLzU+NZaEZuMgiUxbLiJY4j7lHL7xCia2JalR7E
GFijqvZq2eC11d6YPXF7261kt7/Vm/MSTTh76fZIhqACmrojR7Kpdvp980rf2FqnPfP+uxjiu9kU
K1gYeovjit8269pyCQje8p+Z+nJ+ua2Fp4VJYvEK6eJx0PnlYrBw/IrmDeTaJbdMifOLDHIVTqu2
CgZOb2wmlzUXo286un4Xy9StZaYIkaOntTrFfDXHVncX0XFXz7J1LImCphAwtBmd8YUCU0zj3h9d
ExVMZr85PyOrGFCmQksSVXUq1kcFOSjbO36rrIrJUazXrLqbbMltb92TTyAfXGtCVWjOK+yjZ+zc
UDYwwLSnbILLfnqjes2fZNV5q17AwPaNQmTIEIhpoCYFH6I21UjU17Wb1y+hPWxG5d6uJYXWhO9E
YkgAu4pNqK5ZABNCE9XZiGOp2XvhZfOsoaFDd8JgV+M8HnqJC++mBVQPegdlbl8Gj3d9KNKujzVX
XH6DEJZQn8AyP8Y38NqZwgYDeLE77yWrl2ndsHXk7W2iEypsKaWaGGWpMdzPnLB3mudon255C1v0
ZDjozJtRvweuRMeWPSWum3bCFbYYQyEFrRhw+y+jR6DHFW99z96QG97eyMeykESotcdLsrRUmNDW
ajQzt4A4HMGmtc3BGmf8rDdkm20VT3s9P64y84SZi7Oi1KF5i2FFdsogyU3jf6Kg5J09wi6iBMyo
WUt7L9aGl7rSwHYQZk5IdEncXb2OLgZOTIURX+9zdYItUNUtPN9S9iNawbNudor5VzpEN60RuJqu
74pyRuuDrM1d5qKiOELRo46wDUCBZu/1ACL25YFAssVH8tRVbTCI6i7YFB2olUoMXws1S7uFs2oA
PTWwqmOAo1j9ZfjXKAt2+yB89ENJqJaOsLDlzEVvssaEhb+TjY0bHNVDceh3+U7Z/pVjMmHrSa0k
imgEo9oEyn5GHryEDSqE/w5ECCq1xphZZPAYiG46RhZ4DZXlr2TLmQkBxC+KJKwpMPotF2DlaifW
I1/O7a75Lis2lvqgEDyKTu/ZYAIN7Qd3NqRvzItg07X/v9t8OzwWD+kn2qRRxXwKzkyIIqOmW3nd
ALXWtO9GZ1zptilx8tUtfIkhhJGeWL6Vm3CIanKGTfcPJ9ALt73bTNtxkyGVKtvB1w4mC0CRg6vQ
DKXwNQAOVe3iJcfJ5nrjT8/nXZB/9sft+8/+InJWDaOGW3+CJWUqX8f6KuwPUQoV9cGNkweteZbW
xvCpOIcnBItwNvQq7jBVTRPehu1DWASbGfBdHDsM/cFgqD+ct3A1XbMcSCFqKGCxGOMWkCGYULmu
eomJw7mkvBo83YWKhkv2MtJI2eQJ4UMt7NqkfF8bgtrJissy27FUYpgk7oov2bUyJTSpMHaptWuN
57ra5fWPWUZtIgsglhBAhgRqgyOEOLGjtG/ngX4/3/8+DwTbQnKjlpwHLCF+9FqXpKkNMIupbkd+
+Yqk5Efmf0Ko6P3MnroCg6aO5iZXX5rqMbcvZghQptPXWMbfKPU9IWpUZIjJnAHO2PWX1M3uItwr
NxA7xUnY+J5uOtUJJRbKIpVYE92DPTnqbfge19UjlQsipKPhdV/G1GndZBv+kpH4SCZNJK6a7FBr
qhiAcHqnrW+y4TOvJIslLHZ1M7s1NcUHQhN8YbZXBpJbjMwCIURkWc9mo+dD1kfHvGov9UqmTcw9
90zgs4WIQPxoKGbueIWtItgm7sDMLcn6Y6WEh36YZRcH/snn8ISzRazWtKtrmNRv9S1IiY7jvr1o
HepUKNuG28lOgbLDmS3ECT9Xoec2AnA69pfgZT5Gl5zYpt7JT5yS6CreOTMy+FA2A1TaxH24IwGq
osFalpt7YsSD5PK+6hsmxQEDMi34T1jCnDbej+EdXqLcZv2VIROtl/y++AKoDmnddfxgUYe5M5u7
LJaxK8kQxJIQ05qSOABC1F726jGrNpIddjUHcBoi8dmPZJ1JGgX3b2U/b8lG20OfftN5XD5AQQHq
ebTVyV+ACWuVzKSdgxjWNGbpBulhCDJX9T+zty5AxNXaoh9+ZgCBRMG2RnbTiPttGhXbTFbptMKT
gcPrAkpYqFGpN7rdAyq+RGt/+tgeKDiFrIN/yZ6yy+YQ6VhDn6Axeo8qrNY2ayH9kAB1ttGYACZ1
XgjfbX3rfyxSls2asLGznFYlXhqwITWR2/UBxNOVgx7tz/vGW3vZh6i3GExhe9fD2G/TEJ7oJ07r
advxYOQXwT7Z8K74IHKqAkV+FzpyNZ/MQi2whUChRE2vRDUCBW5yzjwdylRinWQdi+QwJOiKIYPi
lpebLN6loxI5AR0aievLUIRoEYR6kicUKMSElqNWOEm8PT9LfCA+TNLpumYLk2R0kK/t+OJSCstt
mytKVAiJXfeQlRg75mi26iaFZOxkmMLkxD46/1Oe1WJoftSSHE23l/r4NSg9K7uYTcvJjdfzVq6O
4x8rP3ACTm0/hiQEom2AxTODvlwjexdahTAJ2n4IpRpafDHQi4f7GKcU3ebeXseX8+yRRHKIWF+0
p9/n+Ivfb6siCCzucBP4TofxKcSZ2Wef2l9PIEL8U6ZmnscURlht67RYOoYhmXuZGUKsqxOlaVQ+
TBV5NIptF3zLZTOxftA/LX4x3142eZRpHTCCaXRRF5vFux5Kf7VibcpRcaJho8T7Wr0p8t6N8i2r
dQcNiuc9TraVqMLlOjDsuTInLKyJesoN1/Phks0hhG6Qig8OXA0ze5CVxkhNF7xwpF2fdgSow13r
UTxvQDwv2+X7bltPKHUvoBT9qezcYrQFxwxK3HvNFo5Zqpeq8dMqH86P5PrCOp35BJ9Ep0jud3y3
iurkyS6Tjan5kiC4fq9e2CB4ZWl3WlcW8BiII1jZhr+Y9HvyECqbGa1okZS2hUfVD1F3gSfswEFl
01zp3/Aat9FGdzZRiPMcZAdajccolN0Kpd4ohHmoyDOW8sR7O+cHWrSuX2hfE/VLrRdXmdJ/CdRh
W04GxAxi5lTp7NrhuIk6tC8p8QVECiV3PJmfvr1kLaKZQeI6McBEhxtReogfm2vNib0JD8rFIb0P
XALyhfNetB53/niRKKegjvnUQOMPMaG8zdXvkX2oZJTwskEWFRUCvYOWKo879Gs/QUpL8xI8LDIX
mlbtBllldiRO6bLDecvejhpnnElk5amh4WD5HUxT9uYNJ5oJPRPivq6Bo2voBbv8n8GbN/6Fus93
7NBLtlbZwApLJxvtto9SzORUQgJ33jS6sq1liS8ZiLBeOjW1SjsCCNUGzelK6ICC5M0CwZxzfjBl
QMI6sVDF+ttN9AqPi5GXJ3d98onm2uUtQ6Q4wiM3Lfya70+p74S6Nxk/mC+JmuuZp1OIEUm34r7P
jBAMRB7x3+JZ6EHV7Unf0R+oCIUbyhaYJEzrwlG11NpgzkN4YRI0hzTUQCwma3iThWld2FMTcLtV
I4NNYHbmhX6+V8WOtpshjoc8youMcXn9BcXkNeGgx7R0sXo/HFFnCr5quN3VNG3oAL5Jx9ymePWt
9+VGO/bDk/4/PaL/y+z9QRbfL/UBTOZj6OPudBX+LLfjnnr1ZtrG9xDW8thBljDiJ+6PIeQEJ05e
phB7Zm+pUf6W0u/1/yPtOprj1pntL2IVc9gyTdIo25a9YTky58xf/w7k++7QED19P3uhlarmsIFG
N9Dh9E5FjpkyVb/ZwAsOt4GzHot9xVIMy1OCpXwZd+VOfzYbBCgYYxlm2l0/zr8xyRdA7j6UKqgz
mU2sY+eeQKgoIxQ22Cj5QOFSCdrL7Fg4ZAswE+LaYnIXoniIzaBi+YZAFt6N2uKMYXVg02uNsfKC
sDyVyuDMo/hRMHt/zESvsmbnutzbZuwiNvv/yr0WGMU5azPWOS8QyvIxtKikxpdSEJzdr/WonQcm
ZY3WbV06KHLrRXnq/p0gnOFPx8rSZ5ZXyTFSbNI+Sflp1L9fx9hWEpTMiBjvYegG38xi9WEYLbOA
cLCX/9CPOQIU4r20vGoJ4x6PQbUvfbsOurl8K0zO0YTVMPXxCMVMhPxzbc5eUIonQbWoixZT8DfK
uMJhJ3+lCbG44LbXQ7bpbkJb5Z6ZLxiv2RYVp7iddtWZypVu264LpMoR8AuVMQ8xGoRA5a7vZq/A
7Id0px4qz9qVfvGOemltOp4VHGe7CqGDr5Owkm11n48nqSdUcDuYvgLgjBZ6kPQl0SBPcTMjax8f
pWIfO3AGqC4vqe5xShrOYClB0wuSDLAhvSsif0qogZ7k9rAvWGlEMUhxYmVAAH2yH+5bkNB3e80r
bxhHAbodqPchO6JXNFDlbJEBKpEeIe/RneuvmeQvZmLr406O3xUL1a9MysYZpUlv86grgGWex/fT
gdHBG97kiLH9s0CL8pskIGefpCRRF6TNIdxxKu3lJj7mzvLYosYidOYnkNBTyrjpXFbKyNkNQ42j
qhKxe9Nd5wa73BtO4/3kMMYU4c/KHlZgnPGYUimYkwFHa0w/hOPzJD30w4+/soN8NWYj/P+OReNJ
REanOgcl0epCbRJf6LtMMkiTOqxZ50KUWwN5XheBb1f5ofvzPvpONf9TDoUv+83kQpkypobiMd5b
C+MAOcWYppzEjoZwd+haz9ahp8qLmHJfOWgaZzqW3GpzPcNuleK5G2/TKXTC8jxkFI0OhcMZkHQS
h7gbsJxiWTpR5vTm+1DN3dGgohYUEGc5ok6Kl3KGQEpnpnaeJm7Zo3I2XI5RoRIHi330tcVj37Ky
inEujlZoWni+lLfoMpWoXijC3/M0NFkXq5OWYtFq0E5Vg5MV32JK7ygZONvQ54rYGBUwsng3T6fe
9K+fVcKS87OgA7mugkXGfqDxqRos1IkeFXHeCdG5mKgzy7z2lf3gaWcsxZyFmN1bWq9+r+LaXuyN
nQTuXIEezULckfhh0FWxzHMsQq7oZvItNsoY81gPYWnrmSPsEtCDUO3TlEnix0EnaamqlQHxkkO8
b52isAdbaWAiFkfxql37oUkIBScUUOesg2kOyjCPQBykxa+m2p4KxRdkKr+9/cS7+AydKen6IDX/
f1tSd0vkYiQWi0dJtzqKXoXWp6u7to2ErqkyawKT+O7tsNblJFbxDtEETIM23o/ibSz/aIM/Wr4L
DGcf5qCaI+wYLoFx5hbmQ2juzHqgnqvbJ/iCwl0nikEbp4gF04JPWebLTuRUIIpFb0J+Ey9+6CDJ
/gdjv5B91i+YnNWQTCVXZlawaWHCeyd8DjFmNG+er5uObe27gHA3iTCqjNFiCbg6yvZacc4bDIPU
d38FwldvdLImzLmAEFTOhs4VumMioR7/0cNXt8AnJCkaeNC5g9QEyJ7rCqxFHD7I0fsQFd46kevb
Do+vMLhDtAzyPOcsbKGfrbvom+6EnuWNGRiLFqc+FN64Tw1K97Yt7kUuzttm4/jPOyp9D+4qv9yh
ga514/vStw7W4PzBVqFfU1IlUAuZKvdoq628C1BRi0CQili1KtdemA6K3YvUvIbt19sKiXu9oR3H
0INSRrJZAv8bmoPRmZ68l/3GiTzq6bt5fFdYnGqUqdZjiC6wzEl3xybxpIQimNw0dysITjNGQ6iH
OQNECgKBwtg16eKkzYMkHP5kg3Q2M8ZURJmvtOrEUFIjVUH4eNYPcI4gNJwfQCdLaN22OP/C8EfW
DIRcAVUTdkeO7HSSnb617LLXbFX7o1JM4wLFqVwUSqUlCIDK59eAeOhp3pSBsLU+dLvQr70/qjte
AXKaNxuyELUhAAvFOiIct5+K5GNqfv+rjXq9aaz8baIvbaGWSL9Gvf5UJfJuSXOwmsmU4jEL/eZC
tpKGU7xEnrFTNaRR+3dmeYPLrJ2kd7nZYds+LPE+ign2gE2XsQLk7FFbNz2I3wFYNShlzed6Pw5d
7orxx+sLuG1sV0Cca8/npBd7i1mIp8lFv9oXkEK5qm3s0nvWSBa6FC0LtZSclxcz1QDxMySTikx2
RSNp7K7rVb9WQBM4GXaD/sqkr3+YZuX/paycsx/SXCykDrLqZyFzcPXcCZ7wvvVZXohxYBkH4/k6
JLWNbDFW+olxnFIasmNXRniAo8t8UZ6LknCYxIq+pkhXIFU0mno0QqxqOhnFOwX95eH3VD6Dx9Ru
05t0iAj/tW3p/zUmPJfkAGp1ZD0hFaqh7VL2C10lLCPbiSvnjc+Qj71kBApDiIfFRq2Aq/Ug7h6e
Gt20dTy3FXF/faM219BUDHTRK6CM5+N0RWLkesMA1deO0WEfH1TWmETAbD8QVjjccatUKcskhjPv
FKSr+92wDzvcNFD25c37krrXbOrfCo47bGYT5mOsQTVw1ErhqyDsW4r/aFMZVhDcoSpbJTFNZuh1
DB3T7luqAHZbBFCImSKYEhXexAdaqncguIUqFN+EL0r9ZaDcMIXAGXdlRoNdOyOxWppPoeXiFoPm
bmLjN109I0L7Rwr2DeszWilj1xXAKILZBk+jb4ROkLR2Rfnd7e24AHEKZqRaLRusC1qqKlue7xOd
sKJMZd4czZUknEohVgSmqAL7YQiNs8wnS/4m63ZQFqegI6zAdqBghcXpVqJFA14b0K3CQBNp5Yde
s69Rr3YuD8vnCtEQjXC72+5whcgZ7AklLHnKtE1O9tMLw5z2KkjTd8bD4iWoHCgcKtBH7BhvvudG
iiJhAGRrBY6WqI7a/om9vgjF2+u+7ROjYCUXIgoAc+UxWAgaW0oE/rInF4HWMKXTMHJlFj6RmrBt
nv/Var6AKcm0OhlFAMR1itaEH7Uk3U15aQcBRlxjJE+mgaCT6lyhpGL/X53ZYmxiLQqxMVIY7aPK
PDXd6F13O0yB14dJxXg2SZQsXdUMTcO4tl8h9NRa0q7NwCjRvMjlGVzzVvoixu+mzs/JMSW8nfsJ
pqF3REM1sMFH+iJBWvSiLyanjRpbLn2lSe1YJiR6c2Z5FE4XkhlDJ1CEOjmdy1hGUy95Gk4WeO1Z
o68l2NSz802lPQNkIRzwLoA/zuALigwzxoSNBVUErTfE9ji6Vuqzg2seumOpOELlDD+az6Ir2v8h
esrryCs4XqSirommjlafXzewlKeKDRdl4PmtdJO505dm37vJo+5HnnDoT2TSjY9U8IicTcSgszJs
0EjjsNbzxW2dclecjF35H4Y+bymMshKO005JGFpV6AwIJ57bsrcN8S6YHq+fgO3tu4DwxT7d2JtZ
NwFEsxdfBa9E6cijM4Ev/qk8SCgwSv3yg3EAsyJFiUyIx9MUgHBFMUUZK1ml73K0MKSdJ5pUSJgC
4Y4DSGPMIFIBksiTPTSoh1xu5vkLsYiEUvBhOS2W1TAdX9VwcqeDZAeH5ba9Kf3Yp4gyKIE4q5ih
4yMbFqYUw2PWyHak347DN0IeFivi7eJK8wz2ESvTK+mqYKQRVq31qshjjVzmt2If3Y6ynexTvz39
rwN0uVPFkxNMSjtPrQCpFKmxWSlw0BNXC/7exCNwlsISe7nIFSAM6PvIBNbWLsrnrPomURMs3lxi
XqFAtoM4B6jFUdPz6+olQhgEedkvryZYhQleTkpoG07yvrwB+aY/7jH3jdgxpsdvdmyFyauF1UwR
vMvi9MfJj/f1rvrwdXGifePEPllktqkeKzBOPcIxsCpBHhaoR4KeOy/1ui8GkqQ3ktM+d7tst1CE
5uzzr4nHXau1Sk/VIQSiOtyV4Wmg3gfU73PaUYMqWSgq/L7RjnbYgSWFIjHbPLerNeP8RiHLSS4i
QOsYi+4Y4Bg30OWk1lQN8Zv0P698nNMop8TUwf2Cwj8Hr2kHzGxg7sENoECwUfsh26nbnjSFUD9i
+XiKCmUGbbYB9ixHlaKXyaiewQVNvHsoCD6CqmPSdzdArk56r5ifVF23rx8hYoNMzlP0WqwMiwAZ
xuRDH5+05SBX3t9BcIZBDRslzeqRNTi4Zv/cjn4h7K5DUMvE/r+y3CLGpMrhhGWS+8zO2BjvgdiI
zRumYhkqqLdlTMLj0ydNHEThXLeLE7zrXJauTnctOAhBeYp44t70lqfrIr2phGYqjVsz+Mtky8Jd
j1NpZTRTUxmxM/WP0RO94QmUaRgted/Z+aF4RHHVrizs0Kfy5FsKsYLl0wNJP8ZpYnRg9BIPoA4N
64eAik9uruUag9PqsFerKLSwljVmAihu7CkGHEXnMfLi6EF4LgkNZHaSt6NrPE7J9UVtqzzBUlpa
aEfaWVJf4nafzlTp7JtAG7dnr4Kv9DAphcJQVSxeiTRybHc34y5EN4qigiRHwwxi8hmy5ZPWknGK
r0fCNMsBAOXMZc+P4KNYOBruzcj9M72UQAJLXCm2ztoakinQSkahEWM8UbGYctWA8iKzre7xuupT
CJzba5SsquKeIeCt2Eyf0Eh4HWDTXaxl4ByfJtXSNKhQwHw5CJKtogCZtQq2mZPfLI1tfMKwsv+w
XdTZ4rxhi2OVZAJ2S2+/SPqz2u5NeU+IRmkEZzbUBTPqep1hzPs2s2fvZxckKLTNV1uV+lQ1MCEV
H0oqy87slQjbpWnoMM8z24xUOwDt2nXJ2J5cOcRv4kl1VmYFM0x6hduKrD3VYrpLe+0lKusfUqU9
XIejdITPBhjBlKUaunOdMbhnR4s1kSI/H6Ox3ZYc2Vfexe6eYnfYvEWvNJOPOdVzqzaVBSmTZi8f
Lb92BMccdyBB9iRneiehUulv94+zIYUYpbUaAlLCAHpXzWaGKO/SYiG8NKUonOWQVRD0DS0UpROO
Rv9tHv1QOfzlrnG2I+vNaTB1YCh34a04O02MhtzWmfbJl7xHqttjTTb9icovEiZL5gzKUgjFoM7s
DMyFk8ato5PJdAqCMx6h3ja50gBidBblH9J13RXvRn/20YzlNue/VQzOlAStOYBpBogi5qyO1W03
ym5TE+6EONZ801zWBuD5HwCSaumPcaidWBGcetgJJZKlVHsZoYF8x1zfDZZYRFB1XPNy2xLVD0Fd
n0GQSaghhcNdOOJS1ZWe+ZfO6HfZMO9TBRW1H6/rOgXCPMHKEYe1ssxGipUrUKq7DL4cfrbITgzC
nSiccajbTrYEGZKoD2FwyzrV0t30qOymdN99ZuE/gcgrv14w39h5EAIrGOaq6iZPydeI6EDSkwJv
eqFOnCUJ7uoq3pcYqDEX4w4zgx5TKXXnMTkb0f9acvh6f1thc/uGrmsM3oyBrYuFXUqyrXansP+T
pwTKsP6VkNu4WlaFSTGA8v/B6unU7QP/Z0Oekth/dI6R3jNUCelzjOX8VVEUo5nkoq9x3W7KHM2p
iG9WeI7rAlXR/aby6+f6/Yv0prXAEpZAz5rFgTY6ls1Kv3pf2DUOmO4JZ7JpDi9C8R0GktQr6lgB
KkgOSftj7r9fP12bb4bV73Oq0BhJFFQmFg1ROtvUbSVPbMwK16lxGpuneIXDKUO1lGkCqkscsLnx
tUSyJbTdZSBdvS4OtVzcOdaSukoDAeKU+THGXMHkf0zG8TvPxFwZozIW53rSKgTfasvXakSAKQm2
H8SrleJce2tWcq1GEIFN/8696ZTeCjaL3OPibtnCLvcT1WZP8esrt/2oW+Fyvl1disLqTYgm9bZ+
RJ36vYDykMlmNIa1X+xCKmBCqR7v6RUB5BFsLYcy39eadjQV6aMyowUupKYAbiZC1JVwnG3Q+jhP
+xRY6qfZwWPhsbpbPlihbaEwXnI6p7wzXzQHXXdfiFXddCwXYF38VWHSJM/bYgZw+aO6+Vklqh5i
p/mh+nD+bk0wa27HHFZ4XMxBqaZAiZlpUnflre4koC8P/PiGRYurXejGlHzs+9+6sX9NId9uoMWL
qncG5Mti0YvL751+DKO7wfxizKDiGgtvGnM7y4jbFHHM+ZYDIUadapdASvQ89+2dNBNNIoS14lsN
ZHDlzqoMqeLypFqPXYH+IMI9UhCcJYlnEJRGE465Nk92IKCkHCMJKOtOrRNnS/p0Misxhxxp/T2P
Pg8j8Qynfp+zGUuVRdZUQ4hxAAtQymYQmiGx19uGSWYdGJKKfoLXs72yuX1aaEI24m6GClRfcTO0
riLjPXjzTXK03OLr9RO7uS8rNM4qSfmiNGoKtB7xVSU9d/3nISFEojA4azTmfRz3TKK4NUFVdlML
JaY3JIQvJFD4gEXd1EtW1jgkhjHfh5XhZUFwOwnUBMLNl81lwfiARSEJVRoxi1MiDoM8bNOhTGVq
7AiGVqcyvtvhihWa/Ks9bTqwCgps6VCIUOZedVBcFtIqvyLuEzxNHiYbuf87Femr21+hcrcXlEkt
EsYZLU4TVk5f1ugIt/uI6qhn3/7Glq5QuMvLUkWLKbENqzPX3Bn+sk9EO4sc/XWUNGiYP1xXdWrn
OBM0V1PXGy3W8hws+z6+FzB83TqSjcWbLnAlFmeEikpLRT14vdBUB3S5e5Er34OqGMQcud9+oDgA
t19WKzzOKBlGLMlVhGU0z7MXOdJeuR193RdP1N18+x2wQuJsxQiuqVnTgTQoQm+rZnno4+9pG3zU
zcjTwbylRIvfjcn3yNQfumggvNR2FG2Fz9kRNYoGJWe33dEJHqpv2h4hvJN2Ln5oR/QfnxCfDAl/
v21TcBx06XWuNre2aDGdCrPDNX7uc6+bNbfUhHNs7K4rJoXCrWslaZmYgUjZMRF7L6bCTsZ3BnUn
3PRdeCX+vyjc4o3g1CoiE8/TpryL0OuOxsXrUhAAPEN311cq+sYgxZCBj7T7HFXOdYDty95FBJ6S
W1UUqxpEiCDupK+K3+/0+8EOIrt6zxgkMkd5vg5I7AtP0F3VoalGIbvMDuaHoRTOBroh9SF7+jsY
ztpGUlcqS4yFi+v7anyfYh5ma5CeZNss/bv/PFV3bplZrZVASX9guuPkRk57Tt/pbmW45X3nVGfy
bs7u3m/t+wWRs7cS2BVUswUio2zHaCE3AtvT7CueeCJfc5R0nNEdrDbqTQVY6gMqv7xlH4F28weC
aIisJ0hIysTDeNuXXGTjDEORDWI+WFDFTJScvn40JNENw1M0PUkyYR2oc8VZB62KdLFly5jBwFXq
SzgQAJSac5ahbeJh0jUACOCMCL936vMgEbd/tvy/VQUZfOO/XmPmCZfMKgVElQ123L1Tsu+zeJ8V
GWGDfuOi/tkXAHHvwb4Dm6uaA2gAI8v8LvRyJ3bAO8d6wZuRQqPEkn8Va6zmQtEjoCF47wc7DAD1
YxUN6MjrzKxN+xgdh4/CDZlOuqrtkJKzGJWgq0ZTAbd7wYyHafZ/8mwaTmAcwvv0nm42uaojQGRK
unqUmKEVDqYEfW+FmzTbifp+pEoUmJpd0xHOXMho2KoiGRDJ4Sdxt7RrD/KeapuhJOEshaEnUtBN
WDuY3OM8f6rB8aBYZGkt2/pr0vAGouuEaB7Ygh37BgEmdOecspPZ2xOoFyKPMoCUVJyRkExTqcQA
cMr4FKIusHyv/K/UkThUJqYF/LxAQAV4M2FGlW4IgJizJzD6N+FZo+IQV00dJkpyZqJLynSa2UWo
SN4l/a1eE08O4ry+Wo+VFi91NWtZAoeeay9N4AsV+BvFfU7yrbDNvbL5r0/8Fc6cimWUsmtjg1az
Ynwpy5vcbO3U3Fkade26fivConHGIJanugobgAl79Wj49a7bD07jsTFAGN5HF40Txuf1lr4STpbG
qVIb6IEq3FQH1WORWulTh9bLGa2eshuR/b+kiJxpAINAkI0FRExuppefM6pUV737OaSK7j4nDtNr
yHol4dCmjZUw526hJKGXDsGcOmK1/4tbH7aNMxByZuaTmkEmjbUktjtN6NGhSMRHKYXnzILaNkY4
zACZimJXtc/L+A08nHYVT+51acgt4qyD1MwtOrmAxFoJBLt1MPdDcFR7dKM9aBZO1ADE3wCirB4t
9fCAb0iahChSFxZOb76iHuCVZzo2POusHRmrg3aQKbam3wTmLoicD9QYgVdU4fkZHdhAkPyILOKN
smO9KKGbf/mjBb2gcTo/V6kRpAPkw9CHPEcZGFpxd/WIMhxbQ3vDPxRzRJp22wdfQDnn2OtiZxU6
QLObcN/vzEPjFbf0bYKp3Vv7eIHhdH9smg6TdtneZYo122jIad91sfE9nI3yxQylOLOHcG7tOkFQ
8vq6bkJjqCtyBsjUGgqnpyKS60Ogomy1wIRHr82E0BHyYLRjTez3S2+dg3QMHIQSn67jbodpFE1G
z5RiGKLFmemhHE0M3ZnZ9WY41GDcZRWfuo8JCoRh2Y4ZrpA4PVWjSYzlAEjiQz97FTpQ/dQLPs53
aWzHg200dnMr2mC/fSZE3PQMK2BOZZu+KfVEADBUtsxAEpJ7+Vl3w5sM5YQ7HRkZqlJyU19XiJy+
psmC7HgKxCZEbhUKd2jAJVTpoELRwfKSYAq7nzbpUc+pMB9bxGsqzFlW0UiNOrJgDERUMy75bJdk
adDmcsqXU8KpaoAegTQxYVLNs4REwHKqPgzou0CVGkpA2z1Zmrzt9v7F43N3epBGYjdApMFf/OFr
95V59wklDMtD2Tuiz+pCqA0klpHvI8wsGQnmBiHFoPHl/nnSiNTDdib0soh8wm6qZ0UpMZvWMZ5E
h7W4Laef6WXMO/atc/eeDW+O3Znqlv/NS/Symtx5L3tdKtoUq2lOHotuhymqvLWFXZEGOznqRECC
xONOvbhkmOgUQFuM+rVmOPLDXQ0KmMPPQvY/OeqrZeWOemKk6YiJN0xXGmPP3G++E59UybYegq8K
uhWpmdGUcnInPZH0OIyZu89RQVaW34Ol9DsYtOtyUSicY+oHfRIx0QkRP+s2MZ/L8Skl2SUpDM5y
hLlaCwU71r06f43T+AYFX345/kkLiLraIc56qJmY5lYBUcYssjHiRglqO6NCspve9ALCN1wWoJGX
whAgieAPqKJAy/aouVaNFor6XpSJ5xt1A+O7LM02Kw0xB9xUv2aMpj3YzwzUNLzewci5ndsJh8tl
gc/1GZGCJJU24Y4u2RMCPBgb/ijfy4o7+kjPuijFrrzKva6C2xfbFSiLLKxfHyIGpy0ta6zpHBW1
womrC7blBYqn7RQvOka1/UctaeoKkzNW/VCMWq0AsxLA6S5/G6lW7k07vwLgrFNUCZI66ABIrdvG
/NhT/fWbD53V73P2SDb1uR0m/H4/IkRvxEdZEuwKat+W9Ttig9gGvHH9KyzOFIFHYpBzE1jaE5gr
Srx1Ejc8xzdoG2f3uZCkrqAAOau0VEYgGhHUMDlMbngq3AhlLnH8WhyFmejfrsu3eaZX4nH2CYVr
oiIZEK9GjBEdfrUvRibSfN1B6To3RT+hUQ+E96IwOWMlJwEqsXpgmlXmTPKhFfeh9F3qYkesvwhU
NJpQxjfFyYVpgcwd6ymLD/nyEo676ytI2Q2+IFm3wOgfjwDIf/TenNkRWtFBhfsogETppXeRnN0H
okOAElrCz/SYMAkOmoI1TFjhlV073WnZ1RhWGnmhS5XtbTqxi5LwQ9qm2VTjjJ2BQUwdpHztUP0+
RIQmEoear1Jum1kMhRTLKMTvGnWvd95Y+F20v75wlDZwpkNSFXnUJIiiqY+Fem4G9/rvb79RLi9O
zlxkiDNX/QApqrg56t3NVOwLC33uz3XwORI/h2SanNobzlwoAeZVBA0E0rXT7PW3is+0gY11T+vz
7HavVoqcvbn5WllpBGc2grYR0kiGmBj3Kb8+OcFP3+0nDSEgTAt/shKbeulu68flSc0LmlSJ2cYL
rEb5TcRkVsxMjTCruX++voHb63mB4SRr4rFrpxmPzDK4j1BTiEtOSTWiUhicAdTbNFqMDKJEmMSU
tc+jDj6V4MufCGLqiJdJkgaamF9vFlqZIIFtoLUAM1I/IAhyJ8uqjycDofC/ucFccPgFmwepHNGA
7JjvNJtNpmekq90Rc3dcjbXwe9fF+o25veBxi9f00jwPmDbtuEWPUGC/i/zYGY7oEWfBuf+Qbdk2
Gf8C8i9lwyjUPm8hoCD/KOa9af6RSbr8PpfFTJZSFPMCAqGV2E7FU6A9Eku2rW8XBOZMVpdMKW/G
EoNykcw5xrXDhlcEroHKK8lZKmf2WT1FQNZTUMvG3TJFKUFHlYQ+HUxW1py5EWy5S3JC+ygQ9v+V
ZIWOIW4ju0oo6ndzxFQi4eX62lFLx/6/AhCaSpOsHksHHm3Q9if1l14LRSeIMzKJuG1TL7vEuY5E
HUGmziy5sEcDJntlR77qshEjyhHzD3yywosC5CxEUjWZXAawENpdCWXA2L0cfUHyk/bApkqZmGhI
JCgoW6FztsIIM8FqTSC2jb18je77XXAAI6qOQUFHMH7sAofqdKb2j7MWVYKkPbit4R7ReGfnavqU
jLkn641zXU8o0fjHsainZRbN2L3+aGo2S1uVTuokPyaHTWZMSTtICMa/jkdDHA19hmCjcJMpXiY+
LCPB/bt5uDQNGmmiBl7mZ9TLkxF1ug43VauFPQkf5oI4XJsuXbMUUTPhoBD4//VwpbNl9MqAGs1y
fFePJ7X/KFkIJxMo28GyFQx3sES115W8Ys2xdxUyHYy8Nc2cEXav2UkU4e92i8sKjTtV4SLoWtJD
qLSxk4P2laXHEt90VcU1PrHnQOpbrnIQngkF3CzAWuFyZysqh8bKREhpni17cSU79MLz6Ed7uqpi
W9kxr9kwwHMlI8fx68ZpjYY7x4BAbvEyO8znD/tJRP4PSwxfot1TJEvbTn8FyNl5vE0LpUHNt5MZ
hwJl0TFmYyWJI7yT/5nLSJdFbyqnoYgqCEMsS+JzR0M89VpasfxGX3pTqtpo+fOjBWRm/ytp+Gut
xQXpzeSveOmSJMRlOiy8aPxuhhjtrfWUgdp8Ma5QuGuGqqKZUWCPONZpwGLjaIY/B/vygEm9d1Td
zXYk3rAsuEXL0JB6+1VDwjpQdUx6R/DOjx8Ne3gRj+lji9GqaD19MM4YSpKhTCs7Ul2726ppQSst
HVPWLYM7fnNWYQ5wDnr3/hh+ZmlNwQv2jbcc2VuIHkm8nX9b4XHHLlMlY4k04InaKb9twl26L/D8
Tx3tQStvUwzxQOyQxt00/ytYzq8tRtdIqgHYxNzFmaeWz3NLeGu2Um8iXxcInhrJaOupD6wEcQ1J
ft/KBzxlUzXdZZ3iN1SPMiEO3zBcoeIjrERgDe3k693HWBsds9kRJpKSiLsHW7JVBJGEMc14OfRo
ImO85bX9mmoHJ4SB16Qn+zkGF/5R4mu1lNxpQFX5UOgmgKX5tujv85iQjO32ta3izCPSeEUSjNCG
Ql7cAQHDGunfT1kYOV31SbKexJoA3LwarATiPTdKs3HQcsYJ5rfDwzx9I7aKrcg1iTifXdeNLmbs
WMm7EdMDM0zDqU6tPznsamq5MvFEouRhmrO65it1OieZCv2L0C2SlJgfUmuEAd70J6sl4wxFai7w
byF0oJvy1olzfS9DD2RdPxWB6BLLt3kZWIFx5mFOJCWqFizfgtGdN32homYlMzEQIFCHzNZyT+/U
yo81/U5bSuWozkp8N8sqyem26XQu38G3CYiRrjS6yr4jc6w79loPXMsZcAPHOYs87XBdbmIb+Z6B
EdQQjVlgjcE1aRcl/noiK0UYKr5LoE97JTaY3W2rBuwGt1bZuJFFbB8FwpkLIZ9LaQ4ghmEcSuG7
ad2Z0ufrK7V9KV7tDFvKlcZ3gQFq1QKCRAfGjAMu2H17wyZc06N9KXE4Y6HEo2xpLaDS6mutPvXj
aYj3hDiUonH2Ii/KbEyYBUxuWLmWtJduGTe+6KYY8EiVZFMCcdaik8Slz5lxUqdPlvlg6ZmrZIJ9
XSQKhLMXXRAGVlcBJGRhIUyuVF8kiXjhbd+rV1rA24nJSIOSGSXpztz1t0hteXip2D16ejBzMfIs
jBu4LtZvIBnvsgaHC+7lXxVP1SZBEuIIGU/wJPisi9t6NG41Dxdte7qtnJEsAt+2ChdETjfMqlYz
qY5hhMJT0t1oVCBle6cuv8+rQ2n1OQbxwFeV4y3G5ZzSRtiHpkE4kN9cbS84nEaIEgi5uhw4euaJ
x+GQoMemqLzhaCBVzB6zlGDUwnHakbfyaEYJFi4c71L9UYiJRCBbmLdO/l+BeKoRozcFQYwg0KR9
aePGFqcKJPCf4+LOTB8Itdu+UFywuOdPZs2DGEaQZX5I3zPuidAbbOk2vWlv/ktwjdAJfpZpb2gg
EsR8bKTLIncwH/riTjSpApbtEgnrIhTnKOqskDVMVGF1uKzeSbKXPWLvqDoqvGL3Z871AsZ5jEgd
ljBDG68zpNK5jWVfyBrC5pECccYhA/1cOTEVD86jx+rRsEc7Y/fPQCH3L3WCMwy5MFkD+iSh36Ai
wbBjMLUlrumOCmbd1zJmEWOEOeGo2JG5pvKcrSgyCaNGdUCW5od0eWm1L6XW2Ul7p44HSXFF6/m6
jNt6iIY0CfE1w3i1KSs3L1Vqvmg6NMRKKjSxi9i87DylKeFIKBhON7ppFPQxAAwe/XZWvKSgjQ6o
kVPbN+iLLJxyBMPSN3mLS7qqn5biUKNwWOseM0EiDO22WbrgcGpRouN/kDPgGNMHrdyHSmtH/f0s
3uZCSKkgW5i3+nDB4vRBRgsUZrZCH5oXS0dLx8+Ofwt3ZHA7IXjHYuLi43WdoNaR8yOprIfNUmGz
WDujEt4jg+gq0jkKCV3/TWzkIhznP8JgikQlwUKyca3jefpiog56mVHCFWBqUei3uV16JCsNsaQ8
NYTcNeCJWYDauLPX3aMT1W9ObJ756GaPw3/h+P6N2fpXUL50rBOVWhxlrKj6EOwiR9kPe7TnPWFE
HkxI/uH69v3m6n5BY3fh1ZmWh7gxm4Gdg10S2KgV3ssHbSc5UWjTNbvEyebJLKe8suKsBliWfEIj
WIdJR9QAUuK8yZzxkMNgMEUFq1cNtR9KiVsPmdckuzLd65lEuBhKHs6IINtRTDNT/tiwZQFzlDAF
fqRI339zyb1sEWdC+rzp1EgAinRXoK56OZWO5sU3PYsG2mxeHNVPSSk9Z0cwSVzTlxSAQyra09Db
w/+R9h1LciM9t0/ECHoytzTFqmrv5DaMkTSi955Pf0+25qo52ZzC/0nrjiYKNpFI4GA6XTY7SnBC
1NDwvtVU3JlDOzvaoeVno5lgmSEVEono9G4ri/n/6Vj6N2k6YCzGXTFZSy2LJdgR28Lsvmmz2obA
sEUJewT9McSdR6Ei4H4d5pcdiL1hdmS2TYZ97HBVdNQd0SFzrp3I5QMZ5OMqd/sLR4nYEjZYZTYx
bgIT9j4CSxQDGfOxPKbZebrug/RGIQyCMDmxK4zfqNBjAnqhEujVQ07B0VFOJHaE5VXdVdEMi1OD
WPWMA29bqC1gtqW3C8BS4wd6LTYVyTUhPPSd3bIhAlOV4XDPxe3Ul++VLwwpteRRffzcZ0SVGdiq
pFkYFDJlW4h8FbNCa5JRRmXL7cJ+5ObkR+ZZAcBQDaQf68NlD95lbktOYE6WpTFbFtz2p7MdqH4T
YJYzMAJgw/1fNhzt2eOWmhADE6vTx0ni1P4ZEiz+Hh0ds0GVJ91TlxOSNyEAalqd10sKUWYxGqmR
Rh2SAA3B3+TD7z6/bHkTgmFhjW2ijqCmGigy9XcFkA5K+dMf6kvInzKrUBK5BJXOXw+8CM4e7Wf+
pIt2glsyrdi7IW94Emu1U4hiLZZEvdaCHuLP8etdSH2y79hZddCW5F/mbi98bMkJF3ImKXbY6zAP
s9ecyHoxGRF89w6SLQEhTSrrOozqGQTypHDt8qjmV2GRej3V8rlbl9kSEm7hvVIvS8i9eHnoPb6a
M/b4HJzp8CdHemB5N//b0hOiRlRG9sQMMKb1gX7miwb7c7n4r1gD5995utoSE2KG1NuNgR2NYE7F
E7i5OFjQdtkQ/sN1sZgDS4fwDC1i2w6pbMwaR94xLddGM0F6MG6Xe+mFBbm/fKQY2ss2DYxV/ENN
LDq1XT6G1oiJnEy6Xq0zBrNdO34x9RdLNohck+LsHcCtOZWjNEN4clCeOOaZcmuiQ5aXM0qXQoXY
vW5tORMMPlRHS5k4dkx8XQKLrEY5o3KjwLpZzzM2nPCtAcVvvBFvSQqmb1UMK2k5TIQ+Gv6SmhjW
upKl2g9L1TdWylD2Q8ab6gTD17HD3VIXUMuv6+vyXnFSj2E1B5+QxiM70mpy5/RuDrJlUDD/Sa20
eFy5+WO5iaccogLvxTGe9xlW1SeO5upX0YFa7EnajXB0RpLSdePwajet5van7BzeM5ehWdNTr+k7
HiVX4ewEwHmprzXXYvehbr9NOVEdor4vnJZxrjdGy8FexigzHE2eT3bXUskNN7X3udSbcQiHZVR0
hTprINL4gMn52eT6zXwCtP7/qfHjtYxwgZ7YFsxYp1ntBHq8uKE4mEju3PEaqyTRVFD4QBf2JwNV
HBiJet2iDHyiCh2EVMVp2laP+2ziuCMsla/W9bu+Zr/x2LkxfnGcNkZHxqJzrDKWH6LorGCGltr6
RDmYiHZbJpaMuiHE2PkSc+p7Dk6/3KmKYzrdab5BBfZqiqi4zKFlLulOCCRKiHYyhdtKjBkrHSiK
0U2PrRLpmXpB2e0G3IpQiB+xUWh5w02/xQyj6ie+OQeogqE5XnX6m/Im8mpkw1RYpo4CUwgguTGE
U5jjSLWx3B39ctG50L3+rN7pz8WJD0FHd8VXgNQQJznn5r1cLSy60m1btcViUT4mYbRIuLFNboGR
JCAfFO5cONGp+4bdJ3ihYrUTuhVxCP1HQvRGVlCnlBcxfhCeSuXg5xR7iba2yK1RfCO7tPkheolF
QaEaDjxV7vit5oy1yH6OUejwej5z6HLJo4DnKHkKagTGnWSFOTJLw4mjK728Y5ZPqGw/irzJToj9
sZl29hTzt+ybuHKiRx0PY5I7RV6gnTmOmu0SL3EUT8JhUIOlyEpBMKwA4oA0LP2KvYiXueJyuaQk
4SyY8DRQ6Q2UVPDdVoCXClVPCdF58O0yHf5bL9ARi0ihFneDykAHzfvukMij10QAdJxY2QWVXC0O
m6XJKWRy5pAQolhXKkyAtmkVCBvO4uo/wrP0laOhjygkuDBFr9cdIGQSBZ//uOj8shWxwrSaEyrr
BWf3pB2qc3xY7QN/qdDOvO1XAWo1FakpPoX8UrGMcrAzUKyHMxu/rasj1x8v63A/2VJQfDF0U1UU
m/+GTTk9zrpOqwc4GTu210CuROHAuhkAqFWgdYSKH7vutiEmeHSRZ1W7RCA29o2TaYsb4eHxMkO7
MtuQEDxa6ptONkweNKaP0vxtnXDBoS+9u3FwQ0VwY4MpLC0bUFkeUiCD1RiW159RS/eHU0sCh+xn
CRtqgkPXct6mIwO1fnDCl/LET9LCbbB8ZXB+7lyRvkuHy3IkVCXWQ+IykpaW13gS4BJlieysPZFf
URSEEsigq8lStKCAxchOZnwla+mUbYvtaoolx0bSgcJPQIMiaK+kD8oDmr4PeRD33mWJ7acdb2oS
YY/anFn9yBnqFndoASxj4TJve2EH/DYLaNXuz4d88r5ECZL/fePCZSFLkczjMKAi+MRFjN3mxi3a
HeMceWR8lI/MI3Osvdo+ChaqjaFhgxnvMMkm3Q4nPeT7xzni7XqF2ejX1ovkEAeXBcvN+905syEl
8IcqFvo86gjmD7D7PnPy/nMUP83jNz2rcLx87Kmn290DdENQiImSlo2z3oFgrUROu/wdy3eDervM
Hy7z9R9+/SZDIRzaSq2V9gI6cuHHz+jGdvPMtb36qGPOIqg+t67cO9Rwwn6AfCMqBMgwxHp6pYHi
8vW2zh4k9SyXx8uMUSSE6Gg3Sm6sJkjYreUo7DnBkumq/J1r9UZJQlDUhlCOEyYtbtUcGlTm+ojE
NeKiuGB44iU3k5ZBk3qQ4Ji38oeIAd8ee7O/c6g/w+3u0ofqEMWOdU9V6QgBipdbM+503OhhGB27
rdazrmEp9Ph7h/EvQxDvt2M+26xMQEQvnvIZOz6shChZ7QemNwpC/qJKwzSqI+Q3L7dR8kGuqJSM
IiBEBmWpltLmQUgNTLx6VAG7ra9C9MkDrv8Un4uPJHAY/8mXTEIIDUYzsqxfudACBQUwLzsXbn01
HKLR4YAo6Uv28Y98SbzLrusoSW0BggtwV5ZPlX0sNaIRkbI2ISLMqzTGjIehRHlo6mv05ucz4awU
CSEiVJUmZ4kOEqt9hzcjtn4eamJlAmULQjyYgWMKbEUedOKzpt0kDdWeR5wK4ozrVCTZMr1GteEl
Xr5r2adRewgVCgKHEJU42poO1bSsCvjI0FctVb5p+HpJVcsJYVk8v92kDJYZMXkpoY+YHRflyRxj
Ig2nCIiu36Qtxi7g+mvvYqPAWhQEAUpMgusXZakXaggxpfqPNJ6cXDkuw4/Lvrcf/9E3yC99FhMX
6CbWag82b9aW694xl2CxSrjhI/bsFOTkLEVLEFhXjU2uD9BIZlyVBnhBQ0Z9n7Lrlhq43FfNG1eC
5DDTVo+pDq6Acn2vz3jXqs3fClpvJLjyNuYlMyWyGgvMhOWVbF137VGZfqeQghHc/68bIXeKMFI2
MwYuxuS6RsvqeqPbv2VibySEuGiEYzGEM7jo0qOe+f3wdzURFkbpQoiLOuaU1KUFCTU5FdVjRDXc
Ut8XguJUhGarLGjoWFiIXh/dSWICRvc/kthfUhKrQFkYAtGF67pkwH7nneVz6EoVHoE5Vl11qFQf
JSj3jzxTrADJazMlsgGiSlQdpHl4aSe0f3eA75VjfzRGAlpTFCMuOoqmWRjmVWxN03TB2Lqk7po+
1Quv7P1o/qRT80j8/7dZhfh9wdImqcvjeMH35fFF9mWkemr8V87IgTQxexHpCOYGnPZyYoNWeEXr
GBhIm4L5aF6HvYt8BhubMFlIpBaU4AT7S/JazfMZBLv+EUhy7oRIfdkS3r0xCDyJL9oRa+qZlSDR
+PM3+yE5LjfpwTxFp/IHklrNVR3pPneN58tkCcbEt229bas+KUAV4MPODEjIhCnBZRJcGReMQhyi
6KXUjIYeJJZlxivXQemuMwnLwKvnFJc3m0pvxANVlKNwAC2xPkiLCnLjPDtF56SKgfsvUZreFZuh
20CFBu7Nu2rjOiVpXIctdvgupdPVXyqqE3TXkzYEBE9dwrlb9bpDDbi+MdEmlH4zzE+x8XRZNe9q
wa/CMrC1VJNVU3tX/YiTylozBWT47pXSSx762sfgmCdf82YyVrrj58sUd7WzIcgFuzlRwyIc+Z7T
wkMjco/xerweyAMR5fa5MqEWjvogq7bgrfZsj4k1Qzv2Cwe2QFECjhQestPsV14ZUEnorq7eyIkl
Rn3OtaTtIcQSWG1ZoNZf7PGjXEvEWbFrcxsyQp2xBgALyzE74dndddnfJuHhsmrenYCvxmAbtizb
KClCdv/WTTTbpiTZDXoyT3ZgXEdn/Xud4/TjBb/aDR/12ygkeNoV3YakEMj7mNlTX4KncD110ymK
bKdQnKSOCTr7JsGYoeuWomrMFEyiaqK5rrUZAdxfMInOkUfCZx1lRf6eaT9Sj5m7Zv5GTrxj6ZIS
RusyFZ5ZBnLyTc2vJepIokgI5rBKbC2HGhzJRWBrV3m5ON1KYUbu2tyGD/XfJpHEbQjoJfARY79P
UjtM/XTZ6HYNYENA+zeBECjvnc4FtXTXdXw1pF+n+lnNGHW68u+8O4Q2dIS4U01KWiackZ+Bbj5G
uiefGo93p5XBjEBHTg9QJLkCN6FOU7Vs6gyQXO8mlz/JdkDYkZ3yOPqyF+fBcqSsjjuoyCQ6kLFc
3sTTIY6mf1NMVpMBzXGEN1UVdmRfVdojmuHl5lNfv/zvattS4mrd8MbMVQvTGpRs46kZMN7Xxbi6
WAeZEQftnpVvCQkxKdZZit0IIBTlx8i6lpSg6YncjiIhxCAgAShpnIFEaTwC2szpmW8OHy7Lazf+
bPkQ4o/eIeROI4gsuWeie+pQejO2fratU+GC/PrySjVT77nWhqTC22c2OspGPUpYDpJ1c9LaYLKK
Y9a7ma0dCN7EJxR+buBeodq2KVuWrouRqG8Ube0VRKLARHeMckw7V31esNC0DkZqJ+autjbEhIgk
qeEK45MLjyVfavscpV/yhKjA7QpuQ0KISaYxh3Gbgp+V5Y5cnI38b0N9KP5X/NCfYjMtVTdsBaeu
aBJyFEVWgQC+jsFofdYmvw8fL6tmX1i/SIgmkLaZviQMJJrqHkugsMbPZ9nXyzR20wYd25BM2TAM
ACUJLlpHoZ3OGTRi3ySPmL5Ft1B5BfxBzLJhSgqgVOSb3d6ptKUoeCxLldWqphXZ983KnOXH6pVe
EeierThd9c+2Nuop41170qu6NmwK6gptppiqCaK8gTR2Ez/6uztgFAz5w0hdBncDuWrJmoquM1SZ
BAucUrVTxqwvPCX5gnsZNnd5Ux+o4aECWC6hPu4w7w6NDS3hZCyaoepTDbSWc3/NIUR0r7rm3c0c
g5rC3NjX3Btj3GA3MQlgX7YWt0iVjVqfAqBjAPTK6k+XWdr13w1H/O8bIsAfSOLE4NKL5MdeLQ/6
1PpZlpxSneJn18E2pATb13s9XO0RpKxRcWI1x2qZmzQj0Qh3I+yGjGDwsWWoUT5AbJ1f/aXh5JBP
vK/r/zTwI3ZVvto5APNMW0ehCO/i/5aeUpkdK1gF5zImJ5L+luzHVMHc6Mk2NWybPxvsQ6ZTL2z7
5+OGKrfSjc5Ke41TqatxL7wun9fBTQDwaHujW8We8QPbj0hUDO6u78x+Q1BwMTtLl2jJQDC86U9d
kNwYAQdZpFpHdw1+Q0bwrjHKU4BS4YLTG98a6UtBXQp3DXDzfcGhlD7MGHbl4PtL6CgYvWjU2xj4
dZc9ihKW4FG9Yi0xy8BFWxcf6mp05mL17KY5VlrqtZH1Qy7qI9YdEI5MMSd4l7kwtUbFElhu8VOT
P4bWuVqo02s31G4EKLhWWzYY8M25ABHWdRcQZXclxs6Ym5z443jtonvMHz5SNQOKNS7xjb3LeqxZ
DTc/hsHVFhcrSXGKgchsd2uK+htzYmWizeV/vGrEJpTXImntZFhv+VF35ENzqN3c1bH+JXJy6gQj
+BMxvIamiXMtguqkTD3IeXRfonBf1i1xPXjXGvUzWmlM1nVDtkxx6qjvo74IG26Zr+pL0Nlg3A4H
XgWODtRCI4qaWKONO+xoUwpw1fm84zw/zE75dXgFeIgO1G623dBh8D4sTWHofBZMRIkVVC0Qi71U
OrPwU609XXbqfW7eCIjWocWGtOR5iMv9tRnwwdwkCI+Dx6dyJY+q9LzrKnvV1IaacK5ELaC2gJoC
Rzukpyl3rE8cvLQ/Fpo7tmgTsgEmMR1JAC6SS+FkQaoYNV0DMaLNEJUfbFXw9PvhwFu980AnPG43
9dgwKZwqrC76Ue3BZFPeSqrX4lW9Nj9hpsO5rLtd99rQEY6VNJHsdNKgOjM9V4OXKuch9C6ToFjh
P2ETodCFUCpRB1YGPEguy4PG7ou0xH7H/7F9UrQL4WyZcJ2TbROs5PnzFAVd+nyZj/3UYiMr4RSp
2nxa8iICnmvmxMvBDrD/NlhwGUKjvOG3DseWo3oZCd9lwqliKY0y6TKEt+RXVXhnDEQfCsmUEBz6
uJpa9BKW3mI4yS0Hb4496zY6mY5cOaGjk4nMZYvDLOm/zWGWGknWFqhpzK7D6gWrhaaKuHdTJIQI
YSVlKWUleMrjxzU5qM0pXYlEZp+EbqgyQOssW1ynEZYapufHuPSMBaOb+ero+mPGqLWz+9p/oyJo
fynkVssHaL+1gzW5s/7Xtd4/Xebt+4Lyu2FqUejm37dOOdYQT1/k9ZHwGh4W3+XHwHP/R1Jiz6DZ
MzOOeCSzsDELo3HHVHai6/W1UiXVTnW8TI8QmdgpuFYsHDrGo0D5uTRXJ80/XCZAaF7sEiylMQUw
AzQ/Fp/V+lqOdKej4OkoJoTor2RKpEgmZFZE7JQvqmurOiGn3XR1oxb+EzZReVRVlCpb+Ii93gzL
586+lsJPVnKUk8W9LLD9+P9mAFygG0pFJCutwkApQXd+mASV/mCzD5XZE3QoxQjxn+lxEkcThKYn
Hw1sdEjmpyikPJISm3AGYBt5ZQ4mtN/mh5Y9S+hPVtIP6nAOGbWtmOJHcH6ltKx8YZyfNb5VWOgl
/XzIRurip/DvXHJQIQhg4nKNpBj66b3RC8+oJ+fugmk95dhfMTeNXSMIneU0Ia9yqWSO4FF83mLL
XKZ1CXGqzTfD+tJp3+WOescn+BP7B0uNrU1uQ451DTzJtsMCpycrO1fqrZXcmiGRhfzHgfrL3MVO
wiFr0r7gLJlfBj/+zte/SZgESOKf+fCJ6vwhYoUIrW8ramP3CehV4fwIrOqgXqhlAZSWhFhRxVNa
GQ1IDPV0kFc56KbYVxLduxwoSNHx37GJFEs0augiAB0LEQ9rc1MvlHDHlF7QDoYNxBiRonr/KdsQ
YkY21JWM1celt9Y3RfKDDRgV169xGs71VVr9dZk/SoxC7Mhaa1oMDcRKcDLrRzutHCMjLg6kEIWw
gWtDY5QLzL3zw6DDMDO7Ve8Tl68aaQMcuBTu03/ci94MXogf/ZDP+srj7nq3YAMXh2UaC2c6ANP7
kN9QY1jEaSKuIVDUVS5aFdEqW6Wr1T73mfFkm7GjYV/lZXX9x0XzF2PvCpiDNnQTD8CdrxymW37L
xPaIa77XBLPoLwmutmRhgJ/sF4KxLVwyszUyQjV8pbn4DJAdsSd//mZi3SeWY9xTt0zKWGz+czYe
l6DnJcW2VF68bE8KNgWap+TaRt7P92JHHrU4nbIVEeFqsftpGaJ/zhrePaGjURkQXrzMYn2mckGS
PSGg9H2Mwy0Bual2X2HNXemxByLpDyPgb4rxi0U0fxIubgvxJBxUYPpz9UnTVa2fRvOqMILLZkmR
EKKIYg1KExvgSc6fpCZg5qe+OlwmQRwpthBCTLtG54sFEp2MNNeagjam9gTuc2ExA09dlqmqgmYm
u5UYFumibDnfTupBWY4pBcREkRB0oZmaZmQJSJjlB0l9icP7uibUvf+WZ7yxIShjWbIOD0QW751Z
/aVmXzsMbSaS+dCEuW/PMqblEi0AstWztVY35ki9YO5r6o2+oKmUTYCWLMGjYQdS/0HSiQ44SoZC
bNckFtftymUYfarHD6P+3I/Pl43tP5z0Fw9ivzS2yuS1LkOG/befeFlFwP5ag+zEETiwEZhgaf+Z
+U1nYqt0hQ1jWbyAp/UO8BBu/1S94iK1vv6t49uPDlSr4v6R9cagENPrIm66jCtJkqa/VD37NGuT
7vSS9pg0o39ZmoTCRBRG3q8q5SloNdL1krhp9ziVzp+R4Da5OTOiJVIjxeDl5KE5aMw+rI19Nuuc
CEL/cVa8iY2zuqGzFFpf2yvoaK3/ipp6lLBB3GEvfEfVcqQaZSnJCeFCqVIUEFtIDkeUq1vLrZIW
Qa6PD5elR3isJkSMQlLWoZNBZuz9IrnODKqgt19veRObEBKSscG2sBoEqsVNbvkKedtbBn/CU0Yb
VF+ph2uKHyFChJKUlqvEvRdjDfrBUp8uy4tQi7gNzUKfjpzr+H4sfTGAqpj9mNgfWprYd2QZstHb
DJZm3E0+x2VbsSTvIB/4eLr9GFMryCmWhHiQmyO6NRRoSO+uk/EmsU/zTFRAXxty3ueRv6xAFxI7
xWqWuIg4jbk+s9a+1c3hPCfszAz1WTb0Q1ZnX2ssa2569vGyxrgFXyItxIfBzu1izEA6q77NyaMc
ZU6IHXZD6Ng1YRxUjBC3h7Asz+WZhzv7RsGel/Uo3w8D8knF5W9A8eReZo06q8S5FyWxpc5moNcf
ytN0m/iSL5/yq5+YE+yeernbtRQTywaxVVHRsc3x3yEwHDR7HVueTqqTK00/5HbBgCKVxOxGjA0V
QWEGmtTmfkDJVM999cztH3PdKZYoc5CmOqCQPveFuKHHud4Edi1e81LmgZ2jIHM8do48i+1MuWM7
6XE56ot3WW27MWpDUAjt9lLrc2iBILqEmHJOqPeGfTPcEBCCulHpY2OkSJiL+PWegV2KrvT3cJi8
nziLl9nhP/edg22oCRE+GmJ5zVroK2zVwtF6VOZmls4PTSXNAcvG02VylBEKER57gXs2yZBe1l93
2tO63JnR58sk9nOyXyyh5/jfJpHGeT2yCIbeesmt9S05NoFSAB2YX0Urr378jXXHr28fG5LCI1Fi
qpXS80fr+aAcChBEle7ceT/BiwCYTrF42ctMWYj6Q4m12+irLrwJ6Ct2MN4nZ8ldb3XmDKfl2P1W
WXDDnhA61Dpv7AXwTF4JTLLhs0m961z2KVMWgoY0odmgLsFOO8Tnusv8VI2J6M7t+L/tHF2h/zaK
EJ2LS8XjhBzd1Enr20CLLoLYGJx6BM6JYhN5AMWSECYswI/MSgh6YXi/DM/rQh3KXObvGdI5FJ5i
8I2k/2aoUeKy7iNeAPyE1Xv8qfWAjvcvH+VD7ieAY73sVNwv31HDOLCMjloQE6dwAAvcp+OMoKQH
HP4yC36mgL/VmLYhI0SjdpBVbeSPrY35iU1fOqq7eTfabb4vhJ9GWixMP/ASVZ44XfGklnnQYSRh
oOAKd+PcL0IQ27+1U5aF1jQ9GFnj6mDomjN0sZeq1DjHZX4sWTCCMAKKysrV0iumk8UPup4fzMJd
OqIQvM8OXqYBYoZRDvEmmElRry2VCQdt7+SQYfXnoVMoRBiKiBAFsiEJS5PfpXXpusS8aXE1U4sm
dr2Sv7D/wwf/CZtsIaybRg51A8l5FKzD31KcOpf9ZP/03lAQ/D5G8WFJNVwxpNjpfL6VEju6HEys
/awSrlQXLiU0IVvQgf6zdujY96L1Lq2O/fgiUW0dlNAEp5SSPF8sCcrHNLA/Ng0QVPvjZbFRXAh+
mUj1aCsL9BJhISFKku6qfs4n4rZMEBFvf0vWKmqVgY8lO3fh3+vqV8lvPdi9qV+8/SXLoHZVy2+w
6Pwz0Y9ve9otL/Lz3ezdkSoRU+amC4lAYhSWrU3cZ4LxOvzA7xD1kYNW++ox/3sl8g5KgkIeoCTJ
yJoZ3LVD0MsvueHk4Z9Zgi4EAaXQ66wpuLHNXt7fFrpbzcQdheKC/30TBHLbsnFHAYm6Zwe5WM6t
Jp+MOvlDMkIk0KUmmlbuNqukOc3sxXqNDTp/GG90wf+HrB1lNeP+vzj8VYIvpNKwn1Q+2HiUIK9b
/Nx6nwf8CqC6EAvULqkqNIKghjv81c56sKh+KAWhdBibe7v7YQ7BGlOYPft3vI1TCdGhSlYJ75CQ
pF27GAhHU1naOw0GQlYfd7BTciDZ5G5zgU2xpbbBm3TT9a9u1Z+s3onx7J5fNYmDpWb+cpWm3h/F
PxHwQBnkztZraNGIMbmf+TaOc7n5+GdEhFgRqu1gz1yMWTQ70owSysCcpsrcy2S4Ni7JTggSw5iM
YRiBDL+RdzdJoJzjY3xuiECxn/r8skRDCBSyOtTJUkJkVtm5egLgwiFxY+sANgmG9t9u3+zPEALG
NFddvMwwevsF94W+cha/xH5UTJShK/lZv0MxFA351Cg1FdsNIYCkZj5MtQEO5wOHfqkC87v8tBxg
gEcAJP1WyXrDpBBIjHxOTW2G2hAIexXQ2t87spxMZBKGED0GFTDGKX+8iD4Mfv6dP4JHN9E1e4ju
Ocpv6JLnIze2S8YohI6+HRet5e9BZub02FtlooOmcjNXqwEniw162Otw2fqJw0XsUATgpIIdj2Cx
rlCPatQvaOFxU6P5QzJC4i9paa00PCGvZsvHmewXXR2wPyYjhAxzzCM7bmD5pfXCLEB1sqMdaQQv
hCeLMP1NpSbpxOOSwYBzpPlxdmMqP9ro8Gea4ca5OfZb1hdytoLMNKuemWeOkkSHpP2tx+g3PzKF
YCHlsV3EMSyujgs3Vys3rr7j9Yk69wnDFpEL9dGs9Iw/ZZg366G5VZzIZ37xKTspvoq1IWRjDkVP
CA8drhllb/IY+E9xnPm55WAHhcfjEd6mVeLtiavjgueaQqzoFB1dnSlXV3ewyvOw/Fl6JmJvSFLY
5wn//lwc+BSyHjpJQ2FCEdFAbEmc8W4yGYCT8IY+Oik6dhChwzfTT5ctmzhxxabE1pYxxD/AFuT0
49JcL9nsWvFNHX+3+79ylLuoYhDFlRAV5CGOmN6Cq06+6dPnhgURpR0q5xM7EeWkrMyRwd5+XqTS
Q9Sgey+BvfGTAq1nxvfLQlS4BV8wOEuID13BUm1KIEWOubx6mT9gnErzmgALeZBdLBhOU/FU3Kbk
3npKnkLImGzZKAyeXwCqx47OdnlXSNRIGpG4W0IyEZeGhQZ9cKc1c+zESv3NrLtj1w/Haga0uip7
VSYdzF4NUhYRrkwqUwgeatEkOqu5wUCkWDbnhZrTO3xVL/aFvIQ+9QpFnCiWEDs0FrM+4Tf9ssFo
4XqerA9K/mRp1Dzh/lPDW7C3xPSCaXXDOKHWU8/RsfAxi5QEMfp0ceXnKy44WBVVYyLcXexalPrc
kpgMouqyYGdaMTlSmbvmkDlJYlxbZuorw/iUAciK8BCeVFzwELGHkTXMjo0UNqQGdlAc1yO6diPA
V3G3yBT/MjUi/ovNi3qppknK4zNGI7Ls2yp/ufx9Sor8wNukA/mySqFu4/uWbF9P+deo6ryqjjy1
LtBMmwUjsoQuGYLLVKmkXmxaVO146jSekGY/sg98j2qI570ZIM4+xnrJ5QZETBP3T3RqwVb5tRqZ
G56iR35lA7pBxqpT2bXChsiwqIuS2LE4Sas0A5wUJY8n7FW95+sDu9SfH0Y/dPJj7ZbYOD5TNXDK
UITgskS5YucjiM5mCm9InJqqGhPxWWxhZDJ2Ytf8FG9wvqqHtUyd0H6+bBgUDSGSrOGqx5EKGoN2
sJqvKBRF1FQ5IShxshaFb6aXA0is0rmWrqXxz27k4nR1NTWWacSchar1MMfr5EbuWVWAPgci+yWE
Ja6eaMdy7qwcKp+Mq8W4b6RzS7WtUiSE8DDmcWo2DfdT9QYT4o7SH8aSglne1YitAtoO89S6/e75
JjbbNlJAxGxwPU0+ztSE0S4XGwJCplb0w6AvM14h88gz4XkARJDC779huRsagqTCSFHyqMKNV2M3
rfKVAWS1ffozElyOm1itm0quhTzBHczmU96PT0DE8Ya48v6MDJfmhkxaYBMM9imjcrWcKgx8pk8N
NSlHKURIw5QuQ8MWD/8qKhBG9GVJjMCmAG/3U9mNSoSQqGiRHko8lcVmA48NruJ1aEsFbOu5PbIv
o6+56xdeskqoa+lu4rUhLCRe3dKEtsRbfIfESp1UTZ0kK69qNb5lY+Fe1tbrxrd36ciG2LuQqadK
xd8+rNhZD+rrkMH0EIeO6nYux4ksTtOpOeFNxAUM71E+GC5QFf3Lv4LgWASzWtiAfc0afoShR986
1cjdVdNcc1mu5KYhON7vEH/j+PXvGwPtDAu3yRHE8vKOzzTx5qpsueWc0U0thKm+ZjIbYthrZuQh
b4dbsqc6PAzmcdSJJgZKeELowIOcXRYzSAzsNknvp/LOGryWelLaz7k2YhPChyWrnTy99n4Es4Jd
iXwPHXP17LWlik66djPLDTkhjNhK2qrZgqCrB+FZOSbolTAPMjn7TlqDEEvMaUnzcgCdFJuNsYhx
vkLzoOJZgezRyEQkNSGmJFa/yqWNmKKk89HGs9wCaMLshBpa1N0Vc/M5sY8R+2iEHy87GGWGQkgx
9TytF35GRvnTaj5k6KsiX235MXghkihCJLFxV5wXFTTCmy53uNKYv3KQWe1c4hLX/Fanw5uFvO5/
3bhWZUT2gF2FqN7a61PXfU/K+W9gIhLhgpv1Ba5UoUZcM9Q7Ld5PYU8vc/0hpOZt92+/GzaE7MKQ
xpxjL/L288C4M88N1vbVxx742c0rPC9HAqNa0YiQIa4BXZQyqZYETBndc6/ZSPaPxnybUW3clOyE
kDFYHR6xuLWP2E1kHlWNyJW5t1zSjRAjeoyUhAwa8voyRbMTc2b7SaqusiVz1JVo3tkvv2z0JASK
soinerQgs3QA5Kvk5F7kA+X6S/zXjAdUPJ8Shke4rCqECjsZVCvrQE8qPzPtNKUvFgW4SelHiAq8
WVCxeV/42H1S5M9p5v9R1FGFiFBGvQR0MXy/Uz93zRedvawd0StCSEkcVRp6Q0kTbskpAD0t1VPL
2pFHQhX7V/I33YsDSoukVt3CJzjMeSocU13O6lzfpPX8NDL1OZETpzUS12iAtVQC4GKwjp2snc3e
uLNj86Np295lwVJBQ1z02Wsx1ltz4zDu0BOBkeLxKnF1J72tUQzkwGYyYf6UnMUkIywmAGDAlfPm
JsTiF626jfOcuJFSPqYJAaMsxyJqebDt/PrEh1Fjr77iUJx8UoZ5v9XMv1ErZ3pzgqRoEEjrnF/s
qqV9KeWudCX5/5F2Xct148r2i1hFMPOVcUcFywr2C8thzJwzv/4uyPd4UxC9MUdnXjxVqmLvBhqN
Roe19PA+EdWMcxS2jxqgWxSRQuSzhRJ16NpxoB050XQMolPwoU5Z48/32RrJrIqTLpXIfkdz8rJU
+W2MCezrRsdR4V2BpERbRU8ZRpoxcZta8XWwDF0Xse3QL1owdyF4ETR5MSCikmNrETqLKJGtJL5k
DsAi5OJsbKZiV4vGGDV0ycMshrgQMEsFiKJ7jybZGpwgXk/uX8Lni2qMaRvmjFilwAaNtnSY3dYC
qKgj3QFK181veZw626f1Iowx7KqoZVDzQbG0fJJUp29eZIVjDTwRzHVoZqOyiD1ELMG51u569Qd3
BoFncMwNGMZlNcsSRKhAZ2jMu5jH2snTgbn/VAwKL3krI7YD1Uc67bvizvxQBXZlY8wdaM5taQQy
ZCzk19jfmjWvkMFRgi1kpFHfGH2AVUrkJ9P0ovnrrH2o9HRRgq1ZFHER6AY1XvJAASVwVM6CXTu9
ox7+TcKdpxLjBiStFDoADcN8M8OTwtoWU3WffGxsdqUVc/zzcOjUKodWqvxzSD+3BtKHvHZZjkdj
KxWK1gBnj1Z5MSHk6OaeFE+kvA3H57QJOVEKtdb30fCfQ8+WKaJebtU0hTqpHJ2jajzmTXnbZD/E
CK9LQbHF4EN4SKsFZHxAOyEolmSYXmw+D4qdiP5ccuK77ZfKRSnGBwALpp01WsE2g8wa+pvc+EXq
oxR/vn7xcFwNW5zAMFWTxHTtBCF1OlAsBLx3JM+mGT9A6mQodVqJi8hTYN7MyWAhZLyuBUcGW5vQ
smERwwVadM0OlXBrSfdcIDTOhrD1ia5P274DsaEjpYB4AY20UgmOUp1H8j8qwziBmOSjkg90S4bS
6Rc7b3Rn5MU0PG0YFzB2ei21C3ZFLO4y4UuqfS/Tk9KFnMvyL/H6HzM2mduftBj9imUoMx7aJxGN
j6FbPc8J+m+J3Vjd1/GI5p/rxrA9cHw5nSa1llV020lAJkM8CvcW5lYn+l23z9PU0vqdVGNYS8bw
9reQlwXiLSj9+0roooOJZcwgdGy/p3no6MaNrB+nbOJYBy+eYmephFSI4sLAHZH/AsE3EG67nQqg
78UFTo7Hy5fwDhYTKLRLlxgD7VCQEb33X8TmviWP17eL44FMxj90TSSXAHFAt0V1n49Au7q7/n2O
CaJc9nZndLEYpwlHCm+rwA/QB/QguLqr+rMDaef4NvjEW7Xrdx+qSW8laqqwlCK9xiPje1LcC5Uv
I85Shackfrqu3PX9Aa7lW0mmIqNoXkK3AVMC+nzsgTxscqFleFIYZ5EmtdEvHbXte2DJFHvJjdF4
MH6RWyt6Sm4kPBxg8M511f7yJv6P65DYsU7SBKZeEUiNTjrQGl9nFMfRqjMAiNFnsYGuQc5jn2sr
dCVWp7iTuqyd6WvSrJHprzzaFgmoLVvQkZKk8wKFT3j2Sffo7+GLJDKeI8gaFGUqyFTOEsYjCy/+
B4y2Vnv6V4n4zU6uP84RxcK3Go5JqonRCGmTqDyKsiAAM1gA+JtZHOJR8lUpPnRzeKjE4HnKeQW+
65GaJDLupAslAm54HIzWvFPKm4k8GvkXcR8QW+Wl+Dh+UmKpaAoBp9BMoGgFLEmaK4oP+k1nUY6J
yhc+0g56WVW2jjdK7YjkF2xVB9tbqNx37Z1S8+JczjF8V7+bxiQOaGCAvem0A8l/CTHvANCjfMUY
X1d1dQCEXjFD3cQOBY+l7vweHBBla1ItyTN2MiWWc/+3c/7qB1Yim5qYYz9AZPVSnF5HHr3YHw7L
wfQ7NDXxpnN4q8hEJFqUd1ND70+p+9SYx0r1hJjTLnn9SsOA9dsz1kphokczRMziLk9OEw9Zifd9
xmOEeO1kPfUYnfFYhv+MXFwqjkt67RBYbUmaBVKe0wci2lYcGrXFqP87ilXvMzfQLZ6rp7/3mtEx
bkEkQYUpZBplSDBu5JhxmY0BUDA9jqnxFo6JNXRZC7JWp3vviwf1JUJ7pwuIL7vF/Cuq4IlrOiXH
vLddnmGAgVKGJbAgS7ihkz6soVsgj/dVPthd9nVI7uVZAi6WcaO1znUdt2OPizxmLdUkIKpK390Y
/beiWLGIcQjU1Cqa1BLaH9eFbW/cRRiznkoKF1vS2YuAzMBls8fWRBv8vcmFY91OWP4R9G74dswF
RaA9dJKPrsfDsEsBDSljw8AivL+u07aNXEQxwRseRcTQY4hStPYQleAIKgteDL/tZS8ymLAtlIGt
ibw1nni7zikGKwQWeW6jpzl3f3M98+AneUrRH7Q60OFAiiimLVBEvJvI54WX5d12qheFqPzV9yOj
1NuCzpHGbWwbuG21wM67D7nVixDGrc71PIfBDCFzcReGXo201fWt55xVFlIJOR0ziui2NFNqx01j
J6kjmnfBAj8R5GeDFw5trZqqEVEGKbKkS+ywj4Fp73GhDNx9oTwkcuDOCznl2Udw0dZimOuilM1Z
6jOICYyHND6Z/1xfNZ4WTES5CGqe6ik8dx/v+8lOijtuvXvLz6w1YJxanE2mmdEHVV380vLMUgG/
tpinMuec/c03x1oQ49CGeepliSbGCQqclnmr2BiNOminkTgUQIk/K8xZvHflq6wxdSGGwHD+Wpje
0uhWIfy8vkGbofBKK7aApaidGNclhMwHCk1GH2/ZcX6hNH+Bzcv78zRifJtSJYoSTjAHaUj8KEyd
qP4hxJxH05Y/W2vE+LOhqBYSKtAoalWrNoFpzoPw55gcO88j592i5xXUEMJHQXGH6lB1vyLt4frW
8BaL/n3lN3u1Qb9XASlmeR+O+2C6CSX3ugjeUjGnXzAMSWhKiEgwhzSlraUmvEfD1u283g3GAxhq
v4zSTLf8XrQVOz00z9Oh3WPrDx96LaxlMa5Aqvs5AGsfykq30gGn8hwfQEdzwgvSzg4xNwvB2yDG
IYyqvAyAUsaLVTuK0V0ZO6TnbBDH0tg6liTXpqwl0KhF+t3E/DmahoK8dXT1I/QXq7Vjq1ntEkt5
VkPSEKQoMTmioFuGANBrmVO82ApC14IYH1C1WtrWI1Ytk59ourwIAWEvexHZJ+Xj/2TeLGy4MmqV
UFHbQ3Vp1n2t5uwO5/iwdaxCM1u9pM/FaPSi8pgJvCuHJ4Ba4MoFmEtT1xo9n403/JibVxgO2mA1
p15+otGgwMUGoJ9k31vr7WFcwjKrmqJ00GlSv6fT58W46T5CSqRpuqqKmg7qbnYAM1ryHjSOwHxL
xMkyy+eJHFJedZaePVYNAKKKRBEVGf/DrNwYgpVMS4fEyQzxBggYtm58qg3VUevOiQf5WwCiErNI
Yue6xW02Rem6CCQzsEPr+iuLyWrH5mnAz1S6xCl/lU8Uzyz+B2DUiNxFCwGCJVmRy3shb0WmeEKC
VFlUTFVh0TdFpZrDUc2QiiSJ6qmzUNtNq3xWZn3whRpAHG2UL3bX6jzk8s2MqGEoIsDbJFk22ACF
LOYgTGacvJLMK4+1DUoFe36RCFKUxC69cVeanAXeMs+1SOYFVsZx18s1UFKiVCOOICt2X6WDC+RH
Trz/2pnLWpBh6OBVME1degf9nsxJksQjlhUJZtFekCSUv8uCrapu4Q276VDuNQ9PdrHazZje5fd6
b7ZFr38AcxJLMTGLIMYPyPaT06K1MvI0INNoXnTgvWs3o8C1LOaWHlLTBBhgimXdV/vhLgECSeVO
v2anQ9vch7Laa2nMPa2PZp40hGp2+g1kbNrE132KYxxyy1RbPnQtjLmlZ3ROdQFavR2pB9Habdz/
un7kOd9nmy1b3UDWPMX3RzUBXFG4G5bZvS5ia3sotK6MLjkR/7I9o90kzKQMhhh9UoYv2RpGbnLb
OOl+6USuyomfN2KOtTBWIUlukkxtxtgpSzdCg4ERekWq2KbByYtvLJwkgQFbp5jBAP5jNmbU0xgl
qS52tMY4toL2rE6iz1m4LRmqJINUlKhojmGvgUkeIlJXITbHbk7FT2KRnX4jg/lYOc6OBJfMc8Yb
iydjo0RJlQ3ws7LZ0amcQb6dC+i8XnYzyl8D0gMvaRXZ1xXjiWFOEOZS68aIqJg0tPJsB6wxJxXv
SMEjduQJYjYpq9ow78wAgoDK1Z6N0R9lzdK4pJUbG4V10zBvh4SHarJ9OlnaCnpIYvSZeDHCHXRT
UXDDaLb60C1wmVCc7FHkrOLGzSkruLnwnyghycJcJlLclc3SQKhq3AoJpuaGxxHBr/xTq88SF6Jo
o7qGq1LE7YX0qvyOuhfspWoXAeHCSfbxLrvtdsIZbZWWeORhFGzdHPRS1lVEIJoos+0oIsmDqgsA
CxqcaaGy9AMvvKPEnzF3aGIjmleIIWmGTJkTEYC8jVCbuVPTqq1iIH/dL0LliL1+SPJDOMU3IuHl
xDaMcS2MxU4LlXAmUwBhee5j14Tix6JYksxr7Nt4siqSopsaDWsQVDFm0VaFuphEBwxX4L7ye3mG
UwTuADSClAt/u+XbFUlFjg8z0jB/FhtekUCEoXdQiuLfZk78VUksBV2EtIytlNwN2+LRU+B2dSKa
xFBUtqQWj0kwBEMKt3vO9hJGd2pxJ7kAznA6y7zPhbOSi1Y6WDLaRpDhcHiv9K1NhL1AY0PTiMRa
TBqNYlOQOnZM6Wc4nZX5ridWwnvObsSJ6CrHuqrQkR6Ct3apSGKW6mKZOGpWWlnlBEC/S0bOvbwp
BM8h+A8dh5plB+orEx03QhA72WJ+jmpii+H4A21NnFtswzdihJvANUrQCY+mt7pMuVh2LSArHBG5
dHR/G06X95//6wsFMlQcYInoYOBm1qvQiravdQSAXWDl4pdcf8l71RF5eEIbDO06UTTR0E08V/DO
ZHSRl3mJtWIMAWsyv7JTU2at2+o2cYpnanHFIVicwJ14YLbv1/CtXObCLJTF6IsUckd9dkpJdNVS
5VjDxnPorQzGFwaGVJuaOoRIP/VupdiKm3k4zNrDAjga8q255xesOWqx436BSIB9o0CktOwV9W6K
OWO09Ce/fQS9UYm9IbWpQ/OEhu+LB8qJG/u0Nf9fDJxS87omh0kKLZ0wtX0JOZTWXrPlXfQgf6L8
GKGd3IeOwusDfH9tvdWLMfex76uwLabQSYdvkrwP1Ac92TfFUxtwztV7F/FWEN3AVT5AkbtQbSQo
NvanNvg0lH7Yc+J13h7Rn7ASEZQzkncNRGR7WitMQUn1b/aIZ2rUr6/EjLOuAVGCahLt48xLek5e
cOMifLtUjGswQBAGEAYcUcpjmLuU6SA7qj5SJ7vMFj9d93e8wyoxDiHAgi3JAnVqDJWeCgw514/d
d7UBvlLvyHbeW/y7/v3V91ZDxkHMSQq8D+ogjMUvMcu/6M9hf6MlnACGYxDsAw5TVVmRyBCTwCBa
f9jJvuCDKmh3fQk52rDzf0kTdmEYYr9kKbTK2qvQKpaR85jXvFTM+4CMrhuYGlR6NYEj4K3pZdMU
kjGZQ6c/AI3Bbf3wrN+HtoQhYN6A6UYC740sNqcVZ7EWdAY8gwJe3O6UfVGP5T/6p7AE7NZ4Kg5T
bY3PvFfjRsT+VioTcqpEyFqkqnG4Xh/4qRvsAV7qZwBA5DGTcmUxvlYxzDyecshSLdC1A7+DyhK9
Av2LvLzSts/4s3FsplfNTKPpBSwmkX7V2ac58a6bIFcXxr0mw0iKIoUus714/50uXFmMn9WlNisz
8jFZ29fGZeEYZ6v0UmkKHRaO+kIZ80W/wamR//tB27k7uznz2jS2/a+B/DF4OJCT0Rn/S4S+JGkL
nDIqE21dAHzPnhV4Q8pBSngB2UY5HSaPJwg6HJCfN9l3iAHQz7YoitAxgbHyI3iFzuh2QAMxAYdY
OuKR9/DYPtogDpORJTdMiS1xhbWkdWEeCHbbWLJp6aUV2WCu9UI/esq+ZRqahjofTobjvrb2UhVB
CwF1NQ3v8rfeS0rIoJmlIQCLrUQz1HnuFXesOM548z5bS2Hus7YtYJutKdiK35wCHyQk4U7egR4k
etIsxTP/iVyuxWwd77VM1i8Dto+YKWTS8c3hlLvoVHocjuhQ/jHdIFn5veZ0+WwazUoiG+9OUmW0
bYK1HAMwYORueG84GIPNTwNA7ij1cPuBAHgtkHHMg4RKq1BDxaGZfIyrWDNIo+VSc00t3eUAxwEW
4pxxLvDNo7iWyrjoJE+HqDOhZnZaYoui8YAOWAPNlOyWDxTqjuNGOSbKQl+oc9EuSQgtRRHWk90p
OBcA2BthPFJv9yfJ+jeAGzypjPOWl3zsxI6abHsSFqcej+HIuSC2QqH1QtKfsApak2Ie42mCiD73
S+WYg+i78/PqVGmFpWSGVY+8yVOeRMZzZ5IUz5UGiSB/2MuAIBg9dMYeeMPM3JPAeJVZn8KgzCDn
lT/dKu9TPztOmETA5NRZ4KIC8NRi3EuhlN24NLDIKIkPUg1A0l50+lE/9Ga0H9rGUcQFjfpPHMPk
eBi28KFVKeg0GmgJDorZNg7o1HfTR4wLt078+ZX+2zN/cmRuRZsrm2HD56iUjC41INM4t08qWP+M
nxhmGb3XlihePZOjIBtET2FeleYCYRNwt9KjKX+5rg01N/ZhvVaG8SRAAdLEUaBmIud2CQRnQPXV
TQ0CFF4ynXOa2QzSssi11tNl66S7sH0xDTePOKeZ5xdZKIxpns12TiCjwdwGDfditzsqDmXaFe64
8QJvbxjn0elhr5YmpNVuB2mKvRyBA1p9T23N6mOrQHCeVu71/XqdBrm2YYz/GJAbKwVA3dnj/LUa
3Cb7qnbPGchqiuDzOD0Y4dFMv1+XuaknMSXEYBpeWCrjSqKBVIsaxEgipbuxPy+8Qt/2tq0EMM6j
H+cylwQIaF7ybzSSFW76L4BTXdzBV0GoybnONi2R1nN0FBXfk7YLAqmLCPCXQMfwjfhuKvyI19bG
E8HsUmqoWWHMNV6JUEMc99lynggnpKPL/s4SVmow2zIvZqbrMmR08g9D+lyqdyicOYuOsRRetnzT
AlaimA0KI6PXyQBRQvipBGJ9YHLcEG+96PWyuoeNdjCA8AYBGO6qBCfXH2secAlHxDu33YG2ICQQ
IUvCWasjqzaEUwJs9+uHZaMvRAcr4h/rYj22KqVFKMWwLm2Qb3oUMHTAXvUT+ubQK5HWtlHXzhLO
NqzQnpL8Lh1MT6HgRwF6uA10yKiyOyjhQdXaz0QeOT9vexVM1cT7RpdQW3+70FoXaMEy4xHX1OdI
udXLY85D1dl8CK9XgLlTVCVPgjnHChDymxjq1tjPt6PTfuaDA27GHavVZhK1Qq6MrTZhV5P973nm
GQThfETK7efTSg6zbrE5DkJhYt2Mc+lSOA8ZQxeDJT107uyoH2JzeWtGdCNXJ2IYMznSKyxipwme
IVZWUqjHAgxAHHOlm3HFi8iMpwIvjmriFISvPVqtXTzoulXtaHlx8lMn4MUz275+tZCM19L1dMw6
qhcI/TAeBrhUV7mrXMkr0ayocbqLt639chYZv1X3qaDJSERiHgc1S0X1K23a1334X3eqvN0rxntN
WVvXxoI1LMU9Gn2JwlGD437ZCaZAr0BR2NI1Ww55fx7MhmcF9JhcsQK2pE3kAkilVAMMSIyuYLV2
dKu748sI2wZ4+pk35b79PLmYAcseiBnE2KzouU0zBO7od/ACJwns+FQ8zU6GZo6kc65bOue6ZKnk
VTT6RCK9LsHuYQU6jE35pzYDf55bK1BaTiaCWta1BWX8RaaWYUsiSIuMvVg9lu1BK1wAbVqB9C2Y
vl9XjXeo2B4BEf3SldBD2oTKYuD3PuJQ8edkC37u1Z3Fy1jxvCE77IQRisSYRSqvt1SrwfMfDQKR
Z3zOfkW1/Rt3jjtfv/nuQmeCJstERijDuHqVkEJrAdHlBMVTrVuh/iKkn+vqzgh3Wr2TjG+xotmV
8fShtb2IZXYyMVUBhfGOpsNH9zWF/CW1f4+zZo+8RP+2w7oIY7x+bxidqU3QUW33tfEUxm7O4+L7
i7FcZDAef2n6EgkryFDO4msOInDIjXELIi/MKPEU4kpj/H1m6mOWKfQeAz850AkPZm6JXxa/d6Jj
fKvNnFP+F9O8aMe4fLWcxElYXu+X8immzJQUczm3xZ9LZIseHeDnTYVTC3h/1i8iGfevG1KfEioy
K7zQ2IfVR3KMfwz/Hau82RVTIon4PuZJwcYX7OP9eOp8Xr2Os3TIREPPVcgh5cMwaR0svXUxbwF8
zMBRb3QgZlCynOi+PXKpvbaDj/+s3DsyefA1Fkr6qtkJM9Qe2VXHHtDYsk0h4v9HU3zX8wNcvLCq
B+hHiZ1AlOMYiaW71EtmBzwz//vRSRoVXJRjHMc8ZnlkthCXp8e5OxRcvIXt2PcigHEWbSAjytch
wNyJh8DPAf8p3dPbe7wpHmK/Oyi3Rm/Pp+5ryj3X121eY4FHBNmMG0Jgk3kWgZfyHJEPgBW9XT/G
c0hJMzexBBHjwfApG1aFXCnt+Pg3iDE8fRi3QSFq89KAMFNypvE0yQ/XrxHeXjE+YlrGbpTDHsqU
N2J9UoKdUd0AAQxxkCVkO1PgYaf+JcL6Yx3vYEXkRM/yiS4fii+gQ/WFGyAv39MEsLgz73gR3XbA
cxHHOA8Mu08YRMKt0tXioy4JRyIEX9pBvQnJsh9l0WqzL9eXdLNXbHXAXq+elb8ikQxGTwKRCYp1
wG61jEPhUMQdDN3jVMNTUr/lImvhXZfM05WJRNqyXYSYGksT5rapRb5ajm4m1oe6qz2NTJ6RtRyR
HPt59d0rXRNRMpYQVH7oAu32Mcg0ZuSbxR0P3JNzXWuvNdKVHIJ23dAArTsO3VJa3Z7sDAfNKGj3
xLHjj0j+JVfwJx+hMWYjV6KG7kVEkvOBjnokaIhzaUMcrSlr3Pzw9jPnIo3eRyvtpmxBEkjHKx7N
XPvxMfFKzDTvO4u27tYPxSOJ/Y9YykUgYyl5kwhFTtMGTSXbvZG4ctDaU/Spm3ak86twd13cX67w
izzmzonLNJ/yFPL6Q/6U3MXHzIseltzKT6MDDiHMbN/wDv5fTOYik7mGuklNcROhUC/ed06HxEjq
iw+t87s7mPeu2n7FXYQxwaveQFKlQMGwr8C/TOx4fp6qQybdK1wKTa5mzA0kG4C5zjEe4mCeP7in
lNImfKiCrFaGknnjyzxwj+3w/6Idcwups1KYiYGlDJfCMgy3boilC784RrIddV2kMHeRrMyjvoQl
8nMPZWZpB8xSeLqd9q+8xJHLC495y8i2TIXdGEWVDq1o3yu9iVJ/QvMmhUQTHHV/XTvOErJ4BQDa
NOMBr29H1NDU1gV2NwSO1nKLP9uv0T+LqDOupMlQe1wq2EZegpNNuxPMOzI8gbupLG5bYZeJu56A
uzPjEZBRA3//2LjIZTxKOi5hLKM71VGX1AfsuysNgpOEpaPEqnN9Kf8SQlxkMSc7MUchrjoqC7yk
Au2GSV39pgkt1Zef6MCq0HN2bzsMu0hkjndqNmWWLDCVBBmMEuwELQ/HiSeBOdOT1BXdoEKnjkwW
mb62PE5p7qoxh3hapB4EybjShJ12/zri+zhQxtFbULbjhc21RM5xfscEWg7LMAfQKPw2OLQXRKCs
sfmeck6BE4rTTcxxwCziQAqMN0CC4HxVxRc0UaFPPrQm8tCle0X5SMcvxmv/U6xgG7LiAFDWQoyV
7LzmJDvLLrV7j86BVghFuPfYZnCAuSudAH4ZTaSMZShT10817WX/D1WsJIAqlnbVoMn8kAEb0+Kc
r821XElkLEWf9AjFCzwKQKI62nFr0b6a4XtoGU56wrNU/yr4xvGjSZmVYOYGwHj6GOe00VgHEwaN
mQFk5nYW0mnevNM52fFNj/xHmM5iqI4juE7nFlqqGBYNhi9IZViixsmRbDbvqSspTCCJycbMGHSo
pFovdHIkdicr1zAE27nBCyY5nWG0lU+cDbxuMhgHextPdjrpJxIgKqdNNoWDkprzQz8vNmVCD+z/
nk4ED+KViozrD/JqkDsqLVdfiLLPcPFUvFLD9mW9EsJEkP2sGkE4YLeU+8GJwbSLTqXbfC+D5g1r
y3H3XGnMDVPWeVEFOaTN978x8icq7wfNRfKBEHiGyFwuS9TMwthAmFg9mbFXk19p/sKxiM3rebV8
jBPRla7oCTV2QXaVg0yPlo3uIG20mp1l3SU3tad0Vvl8Xex1RwLa4Ld2OLZlilFmSO2z1pqTn0Xd
WMP0dR7+iWUe0Nm2hqYp6sBgNUQWeCzKTUGBhaAY1XwikkXKyQpzL5p4B3r7bF3kMLvVx4mKeTbo
NN12juxVgLYVR2sKLdkHeJ+V3Nc83uft1xOSZv9Rjdm8dpb1gegQmcqFE+SnsqIMXHLxMA+lleT+
oJ/14ilqvi7LXoqB8SXxyvN/cWOXn8DspFCqxoQhYJq1wWjpQ3oTgVFy6CzxQXyhU855ZCE4sq+b
D29Lmesgw1xaNlGhc5tiCvJJQK/gdNJD3lTVdmh0WWD2JVB32VBnwOtEsZkgM+n2PrDVMVh60O9T
zBU6yQGzpdd1+4uL+bOi7IOgH9SmlKlygze6xjdy7GgYgZz2/NA8clueqcd/F56vNGRvhEpRw0SF
NJpjnvapq9AgokN9O3N7YvNy2pvRLKYxMQmAIet3Y5mGmdazqSITJU2OOX3K5x+c1dv0LCsBzHXQ
RnKLaXEIEArLHGzNj3eU1XS+U+6MvfAUfpa8zhatwufZ5HZ2byWZuRqg2KB2GI9z4qfFyyrgmwBd
msL/62eCecn0RbSie6Ttecm9zVtiJZfxO40pdSSjxXZV+RQQLzC+jRMnIto+5SsZjKMxGr3WUgO6
yZ2tHDQ0DgpIap+l/WTf0PJ3GFn9jle1paf4nWmuhDKuRc1Jl4kzhI7Zg67ezcGdGZ4U89ME7ufG
RMrhE8d2Nj34SiDjVpZS/RMdEa+/QSpRtYvn6T7f0xx+UVsJ7/hxjgPbKJGX+QhOXJqE7o+9fArU
D11KF5XYPomwjJu+72AcvwO+0k/kHfFfWXAdHbcTaOB5J5Bjj2ynxDj3sVSV8CipVb7i5xe3w+5O
eGqd2UGV/4hw8Pn6xnEMhe2UyIkUSL0AQ6GIAzRbI2Ool9+6xdssxrUo9azKMy0hdUhgIJ1W8Ozv
PaAG4uXVZjEeBIA4vR4nsAbFz+7Qar8bDvUeQJY7fX99wThOkm2HiPWlHkSqSdMSq+uOcWCJ7e1g
3Cjm5+uSeGvGOI6YEAAaYM7WEbuvBqpiwj/Xv799W67WjHESGQnqqAOoC/Lx6HFzwkPQgoyWVt0q
O/gUc708x0ewaA9ZlibxEMO6Jb+8KTx0UP+Uz51LJ1koZFbLFbh5QV8UZDFCYkkZ6xxzXpgkD3zN
rn0lscin3yPRZcdlhaDrdcXpqsyztFCBwxPQmnqBKTLylIU7PbaAj261zQuX4p1zcFUm+EjbeRm0
jrq/XHYqMFeNgSeoJ10/1stZVHdB8MIxl80s6Go16fauCipaGmGynIYHxUmyIxuwdn7sz57mpbc8
3867NFXGX8xoQi962rYt7CpIS77U9oIqKlJrkyueaLeisOflrjnnTWVcyJBlQR9mWNGlOpfjXo14
k1w8AUy0UfR9n5UpBJDbycNgFQB2BVcDN5hFDv1e3AGzgTeBtBntr/aM8SH6GBVyQt2iGVjgIKuU
xznFqGPMcyXbtgGIIZMAE9Jg20m0nqjtSN/23cvo4iUMRCMKSSa7ySF65Njh9qm+yGIsP9Hbboxp
sCj56Oi7CQ/Snvhlaf0ekea6re0lvIhjzL7MYomINBMTFujr3g2CLSEGCL3/USvW4tNqSuQUK0hA
cV15+WOHMaMCnDmVzX8EbjuPi06MqUdLhR5/WPvrrS+Dhrx5xZPn3ZXbj2zlIoexeHXWRWEpICf8
Baw6wDgEMhBedLd3Kqu7l76HHi/w3Z6ZWYlkLF7SUk3Qx1fV0k+VN+3iU03pmxxeyw9do/fe/qIb
c3uW3ZwUowm7mIx9JO/60J8mn2MU21HNRQbdx5XLpX3GoF+DMsk+ONDoTLHGVzAobj/Y9t38RxLb
QZIas5ZmBJIi2Z7tCRUg81lwyQ2ANWntLvQ+AgegXvbptVlgpVoX6NEy04amrHvuhXPcPFxfO872
vAY/q++XeVnkKojqnLI/9eJLafpm+Ou6iO0Ux0oHxjWMKipmQ4ZFG23idZ9zNz9jhnSwTb/0IiQ7
uIRhPKUYJ2GUwgBOJggkxjdUjaX6RU4djlLbt9TFEhjfoPe0ZkajtA4UK2j2LRwztKLvgTfZhiU6
na/9CyAynlDGURSC1MhJjkQjrccoaNcD9e+XH5NtHpD3tk0nfuZoybN3xk1kVZ0n5gwtwSIDOCOa
+laQbaSj47QfkecseJ6QxQKewqGo0x7y1AdckOh+VIsdmrWRmqKsaNW5fRZz67qOvDVlnEeuBMo0
ShCpBQ9tdVbH/fXvc4yRnb9v5NJMDQxYOFHumeVzYFhz9KGq4OWEsZhTYSP3UjxARgNqrvEGUIx7
DZAQ9MGQnP/Xu0NiIoupUGZ5ohr95peidNfx3b8hu+ZsDTtjvwjmkkv0pdCgFVb6pkcxZ+//EkD/
OcUS/QUr96eIkVlW9HZC6tWWALY/AFljZ9rKrWbB5k4IoB3953WD4AplXEdkRsWsSxAqo4dAsgXr
/4XSMhkVilKux6fx3H52XVRlfIdQgbRxoEkTyadSTU/HEXud1a4so0A7FGUAatDKY4O9npPd420k
40aCbOzztINs0hyk+WaUHq8vKe/7TJChanKj1tQilxZ4wl4tcEZXeGeY8RFSXjV6T88XBfddinu8
f+yMB434l0TDnx1ixzEFvPzlmRbj4qfRjY+wQ1c30bZJbAkZmoTLAsVZNXYss0GDvqyATstpfmR7
Ss0Sf+12IlrpF1t0Enf8/sFMw0VDxnNkMliNYtr/3QKKRAOFYI0KNFCiXlHe743Gvm4W1KSvxJ7s
fL0pjObYUrOo5rvUcIzwqTI+C03B8yK8haR/X3mRUtC0uaRPrdad3S4G2jkKY7buz9Fr3z7SRHyS
t+2h2ovPlxkvosVpPugB3qzxU7XXgY47oLQSusg1VBZaNJC+oRmq1Jq/F2deXMA5D+yE5GxUZh6+
vh7Eg6IdjeyLwO115y0q4zPyQRbCmhYEOq/HkJFmd4YV3BVH3QeKwNH4jswGx1x4jyKZcSMKzb8q
9ACOtogBPLLT9qpP2255L77N9aMYE8CSFQEexfiTSBo7Mqro6WqTXZjYZLqVeE1d223EFxlsYXEg
S25kAqiTNXA1Y0bG1C0TSH2TS57+BeskPbnvjtpKGpPUQwfxEqcVNCIPRfz/DZSaQ2Z7BB7+B2ct
VuIYR1IEQitnM5RTmrvceJSbr9c9x3YguhLAvFlqkvRZP0DA4MmeCJ4GIbGro3Ib7eYHymsY+Q23
0M1bQ8aNxFHSiROVWbuji76nA9mFSPxGu+YrP7ex6RtXCjLuo6yUJNF7CAvVoyid0+arFPaWzmNU
3n78oUUHs4iAhX5H2KgFLVlCA81xWu0Ve917Xcnl/0i7rh65kV77iwQolNKrQqdJnuD4ItjjtXLO
+vX3VPtbt1zWNvfOwvDTAGKTRbJYDIdPoeot8E88vqJuGe4Y/lRFdHyYMhJttghgr9oJSzAHgaHI
Rr+ZOuvG5CsBA+ZHI5JFrCImkf+Bwws9IbBK4kpulAKStJ+Td+1j6aZ7Xt4294ETfKPZ2/YdF3KC
X7SawpSaNkXxC4ne2K4x33lTh5+v6z93QNdkKHjCflGA/VuBCEN1W0EgwkFsmz05W7H5vsSagb/P
SnCE8TxkQ5OCjvVlwINW1r3Stbzxk7oD9nrnYuaZ8PGbymHIQLSTdfQHiPCKZRMO+cL4YTUvk/w+
bw/N4pnZaagZFRVs8rYiJZizjF05RsZd4vBaHSuAIgUYq1Ae+Z6XzlUP5BDrZnJ5RU+06CTX26gE
PXnfIw7B4uvakd6jGWFvHzWi5XX7dlkRE5ReTYC2xhIQkw49Huqp33UgxoerxxsKsmDbGa+ICSrf
taPB0BbHtYQh6Vvvh5tX9sxfaFyQ/+KFS4lSUP96+ps7pfbYifnTTQuEeSy1AeQnuuSI18Wmsa3Y
E4xA7ZIssjKwx4vLfFaEb9to6GFWgiuxTzlI6nGYOuh+45nO7EeoFanvePWh2pNdjJvR24UnsU/Z
tgbZkmTQUp7ZSbkd9wAh26M7c3GnD5qf7mwSbo3SEkuICbrKymOZm/ZvWrK4yKH/Oy3Z9MQGoDFt
oOYbhtj5MJVRP1kTuszZHbeBYoeRvvS9+r31zkaHEQS3v6Ec2Hb2YEVVYNPUpikpOPDQeJKeB695
x6P+5ka7A0wFcEebR/lA9tNvu7ILp/zvqweOZShxx0LUGQ1sx8hQZQx902eOFGFNID/LZnf9+jmv
Afjj/lkxKfjOXAf0xpKC4OhWqjMh+u//Aiizp93kh+W2wH6O5Fvv9bf6X+VDLzsBfof5o3GSE1li
3QzKVr9E8KpsblA35JPsP1OurZtETvOx8iUkr82R7F6jdErwq+0UDEvLUbKU9thoD3OwM2T/unC3
nzkrlgR3iuXCs95xvU2OmE27yd3UVU4GMMOpcgnFjOBGM8wrs7iC7JLWt1JsxTskFZFZ4vK4piiC
7zSzDsNNHFqqKh4aeZfJL1N2GN7WeXsRmdgi0XRD3esKRDbtZv/cIvHOukUqyB2Pzb6+0V6IIyK0
TuyR6INwnAyu/7nu8AsoeY685X44Ad3uHjndPUFu+2b4Zd9il4TZl1aBSQ9ubnxYHnMlN8Fu3ml+
/PCm9oGVJAVXYpYDps+4K7HKdwF6v3VCIbYvngsrgueItDkBoAG+b2DXXHCXhFS/G0VAcAjWUI5N
O4PA9GnypqNyk++t2/D2nKZzii+2R2EN/kOsdWFJ8AlGm9nyyD1+cMdvbeAve7xrgG/Qo2ZJtx8z
q+MRfEPT4UkVcPH9VHTATyhwDz3WSnRuhtWT9LVN6Z7gJMZQAlQIt+DxxE71KTzFrn1n7zt0V1Fr
2khJCt5irsq0WQpIEkU77CcEYvepOnBJ0r05hO8zeM16dWVGPVqApAakWjM9LIbpxHl+APi/S5gu
4SnEafFmWgrDxLMGQd1PfM/6vXHEjkUOTv/Xm3qrL9phCLFHby6JaUUgZhQfU3RsoTXOI/gh1MEQ
/EPZGnlY83Ht349I8aNHyu0Rd4chuAr0oJm1bOCIVOVQlrdjfVy0nRZ8/48cCQ4jjiqbLSM4GtEw
wFvCwlMBpSthvvXhOi1K6QRPoZooneocZlCT7+f0NZXe9+nLdRKUhxBXK9VqkCHbARrJkaPVIfr8
UtxkwAsInOVuPkzES5Ob/5UL3hDcQ1rL0hw0kF4f+It+DPsfgbobzcLV02ONwhnBHT/za+QED1FM
QdYwbk7TA5YHB1gF50QP1ouauQ6fV4g9iZInYcBinja1O8Uwe+4o/BR40Kh5W95wsl7ro/pm8KmL
CYuzH2o0TaNkgsGf2F2KEz7afnZ+2dJ4wIQ0xYnwLDf13OS+PWmPVvGUB4/Xj4vQdzGbE4Tp/25G
DeD5ceMsrekqb9qygxLi3+88ESA00QGPKvP7t+GtHvGh3iu5w1uMQnd4xIpiyqVTXAkOw9SwIzjk
IdLPaCxysUsSiwl3qYrB2+jAoQAlIAyR+WeKruA9lkyPhoFbtmUCzRObAvzmm+33O+WH7jI01ZON
BJTqC8HGiEJ4VPFOzwRYV7KvHQKs/tKcfsffz31Awl1R6ij4Eq1Y4LgCbmpYgtB8aiTC/VJvc3Hu
XNZUtSszSFA6tDOK+/Ghe0526mcTZbhd+R2ggDfmO1JftsUItWC2bWOBt+CzAOFVVkULMXJ9YRiO
g8fyMocXysJnKgTYVpJfxMQOOMB7G5HVoCxnm/sIkqyPWrV7i1VfSPAQYRU6Sbk89CEHMVIkT5JP
tuFmEvXiIWQm9r01yiTZxcxlBiQtwOGdAO35C0mLOqFzR8yft8qFIyGoiTGCozWco+D9sosP6aN0
n7RYdjdh7k67AwKVrx4kz77tbypX84E34o7koOG28l9+A//7Sqp1bZYAesBvsN6rJ2Cj76KHHMX3
9KidZA9bpOm9UJSMBT+mzHWBxaBQlfFUf+UoDCqH6fMaxzoA84HwmpReCs7LMhZlsEcQU5T0uCyB
Y1u2P7Nv11Vzu0fDuEhRcFmNiVhEP+uNO/QuB4OyfaDfLG57VDlXPkGP/+xrmiO4rDRd5tDgbIVf
tQal/qZ0tF2/530a6oP2mGNFzVN1msnUzT+4sgujglNJ4nDpqxHqIp/CQ4wW4XKv3Hc+byqwTyo2
vQVuSTG7qTAoBmmyDRx6zRSEq9ZLnagjR+EJv3bWc1ndLIAoaJajmd6k6BQtutto+hQPGLHuiUhi
O6xd0RYErVayXNkVB/H4FN7zZcrBsblZHpcTD/vGj5S6bs9yrugJ8o0aQ84m/irgY3P9nj9HlUOE
OXxneRz8BRMBpua0H8k7l7uaPxTqQlcsAqDTMS1qzmfty7oTPvG+n9C33cj0JizJ4hNGb1HhFUXB
nde1PNepAorq3nrkjRwmUHJ8/U45aRiTlY7tx/ATvZVu092tqHJdW7m7cZaBqV1AvvF4NyOdMFJ5
IEJZLcGnIySUWViDLSbvfyKqwpcvP6tEups/U6/VbYtccSQ48N4IcpZy6KHo1tiz2uUgJfp9ECG0
CN3SQ77YLfYUngclRsGHo9UzUoMBXObqvigO2F5DaAclRsFvy+WiliV/72fH/Amt4WgmNbGujS8q
LFyyeEJpv+BhwjbqtYwDs3EEBW53vNw8o9mT6/6/QJWh6AleJTcHC8j/oIctURWGB/mgeDa70dca
A7/80iXtm5Kn4FfmzGJ5zw8MaIU7Xjjh6cLxM0/mps9UMnfz0r2opC0kuYbcnq00w+Et0ZOOlTLs
VS+/XlcQQgHFxezDWEtF2IOfZL6pksMyEjE79X3BT2RFU0ZWDBaK9LYHPJVOfH+7LLmSkeAnJhWr
nirucFEDAVBl5I53y01498pPBB03GL31/pvEOMcrz1flSTcZvA9A0iKnQk0yq97/NwqCU5gNOemW
89pDQ3GkxZfJgTyupVduKVvwCi1WNM+2CqH9PW897qQ9XRKnDl9wB82s6LPCkbsU1W2L25Ha4UJF
FbZg/9ZiT6XFoenYnjXnmnuSulnnAFvwxdqh1zq7ox4blE0KDkCJjLg3eBBl2l+r2o+tvWxTOs3t
+p+PBwvWf1cxPW2CyW5Bg6PgtfftHd+g3B8zMkVLCJCJE5PJoGlJxeEfqxJ4k3z2XvLn7+Nr79mn
Dlv9BmoUlLBXJgJYZUWsLmjnxY2HNQwY66ldM0AJpPFHjJQtd+luPFCbla8fGZMFFxE2bbZICfdB
9tcUMBTxrZpR8S2Psq4dmeAV+tSElXKLqoITv4mWQ3HTm8fivkA6KSc6WrYLLb+cHhN78Jqgi6WI
Z22z2+5YYMyVAX0vOgAg0SspWtfvWCbibk9WY0gSN2LjcfL4tju79FJX+jCdse3TB3Kbz3WvwWTB
a3RF0PYqj/wm+xswLpPq6bp7JVVQ8BqdYVrFxAlUXu/zhTB9irghdhdXc9tn9SMNVU08R5iYQ5rC
hvUyd1R/tzkYkgPkATfZWR6H1ejuh7sSCycJT3LdzzMxm9QlQ14HJcjKk9dKt/Pi2XgP1YUzImWW
Nn4YU6NShLacNXd1O2rhIMcxB0PlK3v5ZRwCOfpn/jt/pvsNCV0R80x2YlZZyYFeO6Y6Wo25XjI9
TZEQvEfb1MWYauCo8ZZPY+RWeLyGfnA7nGYbce18pLeyU/Z91uCVFJOB2WXGL4DJPi/NDf8CEJIz
fQCKDdmdQOmIEG2wREkjiQdQvBc1PcV73ov6xl3HvBX1Z/aBnU1kxVNZpWooc54a4FQh5+gppbd/
XdzZw+xhjdL3SPnk67E69kf/fo2WS1rYZgeKrd9mjopdwLar7OvY0d3Ehz/zCb9C0RP8imQzq6q5
X1kA3gxwxhIonp7hFY1THjO/0D1qzoEzcOXSOc+wrESaGTKg7hnMu47uWHEKZn9Aya5qUqedPhDM
ERecOGfZZ+Gs1TworWeoZLtn7+ISczBsh7FLj9y8QxidOHGJBccagNpBTVGcia9Rd0o4rLvB4Ujt
4y27rfZkLpA4PnHuUip0FjU5aEa3E1aDYNTtpUPmEZjOTuRT1M4cXDk7cfgyS1SmFvxa7bzyQ7Dv
cG6RE3w2Og/dBa+8H6QJMQJc+zyj3e1yGfVs6ilznve99iP4MawUSGmbFq1JZwvh3jr1y3vkCGqn
uvlr2fMCHF5Q4XOBPksqjKZc3LlFcUUau9YtBZUVHsL0vupngOF3oo8jduk1+5GiRqmT8N5JlFFS
ZJ6tYtKtzY5FTVTRz4Os1wQpuBpNDYrODsCNjOnP/qv8yOPYxOXdZWdEzr0JDq136juGSn7SOs19
CXBTMjtB8Sl4oLSctajkr3n5C4Z5Z1SrUh+Tawfc9pOr/wjRqEspMvWEEBciB2WtBxKXbclXH9k7
7Vvk6dhxMxhAMeaLU8gsE2Go4iBnAqyDueWZOj7IybfqhF/Ysftx3r1xUsnKDkWOe8aVpo6RbBja
OTF45BM2fH75JyY0mKORQwifrvFfs6KW5irAcjhaODLzt7zz3xod9OTfye8GTKoqfvEVwLhesZf7
3XUPv607TDUMG4DUprjRLcOqs3riIOIhJgL7uyh92w1yISAYYdp0VtfzbJaOGACNsZHXHKQK93+H
lSmUa9t+812ICQYZMmwQriMQa+qXdtoPWIpbheRjdls1LlQEe5uTCU91vt3DuuPbpOKT5Jqu9cAL
fnTK/R8y1BdqQuqhtzorMnOcUGq5y46vTOzfRzv2ovLJCXSKe+PH6o7MixM8ir25UqSYusnXDvxc
nwmYWqTFW/QQlLvkjpxYoqgJxiaHliS1XKJsPwwOL+HaX4Fu7SJG/BLu3hiy/RKp2Jk7xPr/kOzN
Zyw65XFN5MVuDfQZr4SR/WdhCo8JZmJVb8yR8/uTsTehMKmLxhMOnA9fQt163KD+vJQuzAm3u2ZP
1qjzvEeSDk6CvYkBc+QO6USiJ3i7amteCAlPiLyKtThLoJgawN05bkp4qm44jH1ykEnoQ8JP6YIb
yaRl6tPzsMRyVyQvakW8mQnPIe4eH6pS1yvexKrL75ryFEw3BdXIQrEguA3JkCaT8bh90X3F+JwE
P667cooFwVHUiAGqRgILcr1DYk/VPd1+vk5iiwVDsWwNe2xNzPsJJFrWT2M0D5gMybFd6EWKXv/T
98U7Po3NUlYqBIJziYfGy0JZ4paIVr9fBGcwZ5RpMYcWuBH7rgbfi/62IacatnzZmgb/++oqT+Zo
SPsWPPy93mFyKoy2jLflrj9QWzI2D0TVOTy6zkxVBElv9C5dahnbZ+r0Y5a2TmpSz2num0R3Yqwo
CIaXx1IRdGXP2VmwV5OvX2XH2jMcXjrAS42IqSmGhBucdYE0ZQ3IKRFW6ijWLgtT/w1KtuJIsMOx
03KlSkEiLe/78FXqCazFTSVbfV8wkq6dtHFqcSYGG5w0y524q52mowDH+c+8cjBii+vEAITQSw3W
P0zzQUo+BaHkAyfeLm8W83acCaa2AtSVGogdroqtztMYQmiVImOX05g8Bha2pQSA6Q6sL3qlEf54
83YxmMFUVbNNk4ldqGFaTMgoGmDv3AjwcyeL/S93smxq3YoY//vKZsPITKBnKEnoU+qO2ZNJOc5N
nVgR4H9fERgGu7d1Hdzo6ne0UekhCuX64lxXbFJmgq1KupJnigUqHQZsw0OBBldshfiCRo19/5GK
tTefgOsTEkw1q3PNlDtQw3LmrDy/eafDKDn1a9OcM0R1hxlCgsWthNSaqGC8dZ1UAbA/UKNCYedc
+7fv5x5AS7y7lcq0bbNom7ahyvy2Eyumg1ZIYzWWuC+O4RPHkLQ89WHcLcAOivzMpXAJN+mZioKr
1ZZlsCmoiTYqi9TkcB2tf06P4ADNewPAyHwG3H5H0dtS+zU5QV/kKGpzOwa5hX1vra+qvr9+Wtvf
t3TTtJilqWKdsSj0yJKmAuvW59rvLfU4xLF3nQT/iaIXNFWdMZwS9jdpghKmk25YbZyBhalz6+WB
BXhXho0jxVRFbOteNy2ZqYDbMDVLTF2pJRtbfBke8JV3l3F4z+WJYZ31v5ko2HK3po10ORbr4p+4
I0pOy5LVy4A7CsaVTscREfzCHCMHJCG5wXWTsxUxwabyShoStQax6MiRUi/rr96cx4EYmWkqNlP/
KD5reZA2eW5xHR88xUv94VAcfmp4uKM2P2+px5qYEIzZCivUWoZjH1oUG1Svr0dnSQ9p5V9Xw03L
XRPiYdTKwUdYBmjnPbgyzjmBei+5I+pSyCTz9anSS0ncj1sXCnRQtgF1hLhPLC2qWNSB9fV64AZK
7yfRPlGGQ/eWjVorImIhUZV6LTY1ONsqCV9T1f5hTvZRH2WifLil7Jam2AazLYa3heD1lDxaCqYx
KLu+i/STVd4a5kPIYieVydU7W+Hsmpbg8qymKuMg0BBfKg56EYqXcQ94LzdvDjAwP9+FO0qImyq4
4k70UFVttLEO7tT4Yzy7pmphZZLbqoRCUGQEI25ZruhyzIVYm07a7rKsc8NwH5C7bbfaVNYSFMJb
y56zaKqgeUrbHe0uvmOz5RhNxhymzA+Dhkgg6z4ESufao0wwuan1F1mKWalgsZYprMFkzizHNj4b
1QujMqLbpmwhHyoDf0JTRYC7KJODTLdDyQ0/DN7P5hip8PS78/TnPv/YUmCpm1zZpspwS5oWWrR/
9x1NxMa0Z4Xk9qxyO+kuR+Im6r5d91D8WMSL0loREfQjYdJsTA2IjPGxUu53gK50qvx7mX7JX8OS
rA9s8WQDm0qVmabrshi+W72R1HmbSdzO+GVZujGS2aoMJF++XqrYL4nTJY5KPFO2Io41Wf73lRvG
MIalpGOOxUELeo00/dg03e66ILdJmIjW0dChMXFriWYvU409SQjlm0+W8T5PiRCX+r7AQjKzacZi
FNyPqOiysHD0wb/OwWZKGcvHfrHAD28lpc5cos6cQCLMnPCHpjjFEWgI3uT0hYv6LgDmOO52tqfi
zc0Hypqw4H2ZEaXYiwnCjZe8oHH3ZByZl/zgcDnzoSRLRls6vyYnGFZftHlpjjiq5BbzSE8WRu2f
F3QzLQf9PjFRxzZxTS+P/25seNOPrKkLFmcaQaz3mgJmXyeAVeWQsAVmow+jx0NGqm14s7a6pic4
ZmlIrd5OwC1vUv45GZTc87LRvyg5bj3DVrRER6xogW4pBWjJjxw8avk4hI4MpDtMx0nHKPGuK+y2
M/mlryJwhxnIbYWleYFbmMc6dNTgS07t9dxUFYUx1dLQrqKI0EqRsbDGiOTAzQDfEmNw7dwPQ+69
3zTuFRkhHp1zfW5yFTqRZIMzBKNjUsa9FQcgrP3FiBCI2qUcYwkdKMhd7gyar8AHazb2Rry/fibb
6r0iJPgpADyX5ZCDUHTUXkPg2Ul+U7npkcPOxg/GPRXKU6ITnJakGVaIY8IJGe2utaP3rd29paSx
Fp7gn6wcqOxlABq86sWhLIJjgS5Ljqkf7t4Swq+JCd5JG0tlxqa0wLXZ05hi7TX2bKkfr58SJTTB
B0U6hr+qGIekLZ07DK9sIYAaN01zpQWC00nQUVngaQmJ2R/1xZtClOyCp//EhDgQkbEQa2Q6CKoJ
q4Oc6/d90vjXSWx2h64OQ5yISA2znVN+8tZdc8Qo4I1l+Bg8as8bKMZDV7jlTRgRV/02VU3HaxgJ
JlmzBJ0eVNQ8WT1DBbAEhftRJ3dLyTFuBwAJ7Ebv7E1Hgurmka2ICkqeMDkbkGXHm7h4SMLbCim7
OKbm3jcVb0VEUO65l8oQm5RABK0ZcfwllDzixCg2BNXuuqEy5BCyM1XXQr/duUnDxNoQzfC0x+T+
340CUXwJ+t43lh4EPagG43wI2fxo9zOli5uX60V2or6rUr6YAz8gSUXfqeZFD82h512nHBeOTOMS
HIman9tjURs5TqppT1yIyS69M331Wfqi6wCvz9HTQHUsbd5RKwaFW1Aq1AVT9xBiMfaZo8nRXq31
z5Ouu2NANUMTamIL92GuNuGkmRCmqcXOiGpMXz3WA7XzgBIi//sqosaOTVnLMwgxQdpCqr91k0Oo
+yYFptiKofDUmdgbaQBjckxsJOnKxpk+8ScVkCQOqrmfAPSu4UGVfqNQYjZFtyIpHFM1xHanRqhk
WmPvFEaFcUW36l+uM8bNVHyXIneLNLSF/O0fqN0WNnrFJUsQpNSJlj0WU4FORFViXe7LwWB8YNKS
Gj7eQbrshkgBf7hOfoNHuF6kIm1Dlw1FbP8sG3meVRWPfb18aZGFRD3rLe0mv9EQVDAJLaMf4Tbc
7jUAbP0+94Pj9FiM3s+4glosuxHK/kZO0EW9XVSzQzUQWbvbAs/v7LXGm2MO3Vw6Lcq+76heOe7L
hSP8jSCX8Ur5sYe4SucYBLsoca1wVxnZ3sBaGX0fKyZhB9R5CZdXPCRmVOoSdFJFAP0dGXlo5dfr
OrFhar/xI9xdwHqairIGjW6+nyovnp+vf5/iQbi5qtycdFwhCMqaQxR+HltP7w/XSWxF57/xINxT
2dT0ttmAh+w2fPrZo1b5CUczVYBMi9fB/z8OXNMTOzcim1WJ1UIHykLqvG6s7scwNpwaO6kIzrjX
EbRNWTkMse4N5IaiGLNUclvdyfCuR6ftTnLl2pN3b39WXxyUWPmWYjXvkwUOis+2jPtkJ39fTgpm
w4E0RmUCtxMkK2KCywWyh1qpMogp6C7kabM9Uriy9/MxqnymniAbmv6bLAXPhJxjnzect072wurO
qojnx3ZOYsWP4IvyPjBiQweB4E7ZcQTMfEStlge286HTCNXYsCvFtgzd0iwkt/7AqJfHulZZH0vu
YO+SNHT02olyKnbZFNmKiOCAeiYzS1pApIgKp6owdTocr2v4ZnTEyyA6Mh5Yts7Dw5U7zVgyN0uJ
mlUn36dAA86WQyb9BYyO62Q2pbUiI6jaFNjmFAN6xZ1n7daUMUmb4n+t9ylxLBv8wDUApsk0ZRUV
WsGdxnk6j5GEgkGv67ODN/ZJ1Y2dFRcf9dwm8r8bTP1GS3CtwdgyQ51QsZraGhuSQ8doT1pIONcN
FfiNiOBb0yAIzEkGQ42+7IKkOaqR7V0/HIKECCgytWNtWCZIJDKmbeLikGPbzXUS/3BF/DoXMeVl
9bwmAAAMngXuvPSpRxdsisQU0IsWvwFwA9W8QRyOiCXehnGohEiLuhnfA7t81/TWLVnmXudrW3Sa
aWiGiaVIYjUxaSZLqhJ+86nmQSoxdWHG++skuBYJVxAU4EJC8AFKpP/vAs/t+zY6FekjiwdHjfZx
8c6QO+qguCVeIycYUF4UNtb3Il7AcADG2ABmaPrtp97j/cMZvYlu4/n5G3eCDUVzqYfhAnLy7Bon
QFp5A8/t5sd/s5x92zlcRCnYkl2laStbIDZZ72sj2kXmjR1/KJSaECKhFWLC2ozDbOk70OkTmOs7
m2r7pL4vOO05TMLGiqB1VX2nNzed7V9Xue3v/3qnnI15dSlEZibPdo/4qs//yupvqvImq7l8n9Nf
fV/ChEFu8HixDLC9w8BujTj3/hsL3D2sSKhpqJepgSPIw/mzGaTvBhQAr5PY1qYLF4JhJhKblYSB
BAoU7zAG7aWZ9Zeq4sU8MKJpYauIBjO50BKs0rRn0xyrSHKb7GwmpbsL/wpe2EMZO9xSyo/UfOS2
/7xQFAyz6ma5nA2c0RwAUNz4PDDmRNTCPEqEgkE2BjAPsYEVD+LhY6keGbYm5/ZxHL5fP6mt1Oda
fOJkaVnFkdrzRyPWu/1AXgFeLfKib40/jcDMKnfZXqd6xf7hxvslQDGHEpiSAZw5CDB4PwOMk8Ne
JAnWd/F+vmavvKPC661wHmMyGhI2GLBSVVNQea0xavSW5hV2OQQGejJ50iZ1WwPNJnwDWkheFRsq
8htBwQAquc1QdAfB+IeFIplzBq5E2dE0vAGZNgzUxF5GI0Bt3FC/kRVsoTUGe4q7gpPVHniCIzwh
0C8Bx3Nmk2p9JuUqWEI7yFUVGGAzu1VQ6iz3yxMfPMFSNA8NPITf2rL037gTTGK24iWS+SkqD0OJ
vRkMoKqWVwB9HBjumps4gFYo6Mlk/vgSrn2QNWxFQ5ccukGFKyXUankc47jyOukLT8zGWDaPZ270
QZV2s5d7MQnlumH7v1Hkx7zy0GYsK/ZSgaJptbZnV1HktkHgTEr6A4Hip+seYFtVL+wJb08kxWpk
e0Gs1m+WDpFa4hQ9cXSMECH/+4ohpSvrQMG2DE8q4+hRTlXpllXUpqGtR+5vYhOsHKvKAkkPk4pv
Sgf62XQw7/QTAmhvdHSCIUpogn0HRqpmoRRV3lJUjqHsGTJuc0UQ2VQDS9aYrSoaGpEFfdeKKNTU
Jas8Tf1eL19yFXP48VNJdQdvW/GFzh/thXrXy9GC00lKR4fbqBBqpm6qufD/6K+m7HhTGVbkBHsa
cqyibIq08oLsVDW7cNxdV+it68XEKM7fcjvzu9K2QAtxwajQg+6VXy/aIXdtV37uzzXEeEfpAneq
f/iHFTnBgPjEQiwx8BPVQ3vMDfU1HNplNxup8rno4tiNpGI6XueRUI3zrb5iETDMdppqoMkS9qpO
rZcjhgvaEsDI+vSGjuvf5CnYFVZrKVNoQ57F7YwFKhngleJ99DU6YBLaVZ+uc8avjGvSFCyraeNA
YgaUMRprdAvfRMFDMFf73jxF2lPZEeH2ph2vzk64MMswn7AfBiamWFjt1oy7dpZfUjwirzO1fXVd
6Ih4E1qdsTzHNCjAUNhputUO003qMqdAD1KD3e+xhy12hIpsu8MVTcHpNmE0yoMO3n7CzB0RIftA
WKcxbAhlFDvyy8xIw24Cc3Wrukr5UCbFvrGQTH+8LkXCcaiCaqhNoJhSiPt/qE9zuFcpiRGGrArK
EOaFFDYl+FAtHZgjRazv2yqTnF4eX+LUbI9Lo77hPQzb0kwLCxsxziAm5Zasl5MZa9o9O9bdIsGc
XdX718XGr4k/LepCQgjSdGVe0rSq4G871e3SxJ2MAq0AWPk6PBjZU6I7Zks8yrbN6kJSuLniyO6l
LgfJTP0wlrdNejLn/XWuCBJiZq4dZy2zdJBYlAi5XzefP6Xty3Ua24ptqqqCaq/+Rwqrtfo8CBoc
Ttl/7cdDKS/eUju6/DYluNARFNuqgyJgXQ0DShkY4dtBD9c52ZbWhYKg2iozi3YCNLLXZs9F9leR
OxOJGbxtnhcagp6huWZO9Qw0pANWU/XnlokQ0G5V5pmYfSu9EAflXedr6/kK+7kQFTRtsBgbJE40
eG88AvYJb5DiRn9kmNXivbPFnnpLEpIUE1jl1AVjNzbwqpHh6NWp1HOv74jpW4qIECIFYZGlSwki
jfU1j06R/mlRd4TkNt+KF8mJ4AtK39mN3IPGDNAcZceL4dZL7dXHchfcUzESxZAQIwWqWtS9AWtV
J6/p/9KMT0tLvUYJa9W5fq5ioiXtKyaXUIUEc75l9N0KPwSa4cwp1RlOMcP/viKUzYaJiToQ0tJd
o/pj+GQXVAckF8ifTvuXXos4C3hedMYYQ2Ctn39FUzj2bOi+9N4EOly1j4EsTqkDYb0i8EJkjKxt
AxC03neYtuDp5uKb+n3E3gi0Er5HFpoI9P7h2XFhUfAXLWb4JKnhlsR2fE1FcNQbt24BRWrsOHAw
mZUkKQrOQl4ayZhGHNy0wzwJ2s8Dbxm8EWgq3FPE1IgOoZDilrQA7U5yOoOcDMwpNXXkMEXX00ui
vC1A/yVJQ3AXWqz1ZanjnqrmnRLcBPMhCb+ngMEKnagZXTuLsEsbAh4cuyiPhB8hrEFcm2aaBmuL
HoqjPPQ+7z/O98U3zNzFt4Nf+ByKJ+2cisowE+oqblKLWrxHMgMsz7Gr5rd2TmgnxZXgTMauiqV8
xPfD8YsyOFk4OsUb0LnXd9cfU8ZARzQMmesHci5MDp2EcrvchP7wIjZAKUxF05kiViussE/HakHE
3M2p8SJJQ3GogiR9LUfjq6Ql6m2mGKjMjx0rKLXgOvcnaT6ao8g2RqoEWzP6Cc8ohlTkCDCyaTeF
mqOwyLGrZ3X8WHe7YDzFuexYJFDG5r2GobH/ERa7NuU5q6beAGHMmOyYH5+6mz5x5AcOSV7th8S/
rv+birgiJ9jeXFqLNbdQlEDBxOQu7ghBUt/n7K4umzwoZZbNYEftnqrlrqeSTNT3hZs5MoYpKAN8
X8FekOkpG/7/nQDoAbkch2BI+Wi0s831wEhO6nAXcdSK1nD+2yEIN3KVTfXcIxXnhfJRNj8oBeEN
tlNKKy64q1+dwtymORa145SnzDUfjJOOq8N201tUzd++XOE3uQkRuxZikL6twZKF/dv6LtsFXvKt
8n9ifvY3FN7Lpr9beQrhmAprCTqjhqfARPi9OhTvZf27FKre9XP6BzleHJJwUFM0R7ORISdRfUpe
4gOw1e86dNizTwtSjXTJgOJKODY5xnRpOoBclH4JDFeXX6qMaLjbtp8LR8I51ZEqG02Mcxqxmjl9
thricqdcuBAlNS0zgT+Ag6mkL4t1sKQvmfW5KO77HksBX64fD8WL4LOrXMux9R5ZxV577JQXphO+
gDp+sdg4BnahTQznkdzWGHlElCn50UeOrrz4wc2/WFGyGYJd1FqsNGpBp9VSC+k1u2HX3KrYK6N4
LeBDlvtGd7DxCQViC4/hz9cFyQ/9z8vvl1KI3cyKoQ6jaUKQqvGpGd7F1V0e7aVqN1LT5qREBfeN
PUtLEeHKQ9g+nn52o4d3ytN0aoFzVewl4l1CGNQZiXXlB/Mly4aU1zWrEFi5Y73oOzlrCzet6t69
LkNCGcWsYjaqMXpZYVgs96rh+0iuQ6UICM5ByjF9k/DiZWE8JdVrxgjPsJ2bWCmf4BqyQkf1RuFJ
+j1KwLw8Wt2Eob/sOVbJfMg6LzpR06eU5gnuQu1sIJjOYEopHtKh9xLpFn3Zc/PUUhEepQqCs5AR
OHaMq0JT+7X5tUW7Z/B6XQW2H2wXCYrdzJNqKIOWQLs7rCMHnO4pvbMxEcp29UPhUm1x20n6FTUh
lNPHaZnUDtSqzLUPHCGSryaVNWdoXPlBRvxY7M3v8cfrTBInJkLO/h9pV7bcRo4Ev6gj+kBfr32S
1G3ZkkcvHbY87vu+++s3oZk1aYhm7dovMw+OYKmAQqK6UJUplaPeTTnWcbHCargfSrcbQZeqP0/U
iAcFFiKjggrRihlkABwNwbnBdeD4Qx+A8J9iWRxQcEFa5GfwBC+mqOryZoFzc4E+amTjfvdV7x3j
Tjvw5yNQ7BPIS4aMkGFkZtxmvQUf/9ELVZyMU6b60G8Co6i+v7x3BIRoAoQo0Tq2Oj8DRf95a7/a
S/hnv89j52T5wEOh5DHPypJq3i/a8tC11OvAL7boR4Iutp9GlaynrERq2+Prfbirwyl27E+Go0Cs
swoVzaEKP+eB42hQ+KKJrKnKWAVgr6tvg75PcwinNITy2vmNOdoQrsW+x5tLW8AprbU9U+Jze9TE
EmVCCG11S4pMtuHGJrdXgwVGjez75d3/RSwfvRBi2YymedT5Z814GH0TnVnoBgP8yR5/MaRK6dS2
CLFc2ZratPxDc7C+jNa1yvDRPP5OXfv4GWUJ8ZzHyriVNWxYzBkVxbGz0MzJ4Q2+ue+zr+OyCXcg
mEei9O1iHz7/QxyT3uTudNBDdOuA910nnKJOkKiDVdRLPWi86yp+6q65dIEEJqP2c77n8gzjjnqB
+EVe8cM/W7h556Scsu0NVCGJHB145X6+X/Ah2jhD6Bah+fFyHPKd//V6QoP5ZxQyK6Zu6wj/ej5/
OCeOWt+ZyN+VihrqICJef8dU12TlqqvclD/7ChQFhyvOZs9JBdEIRSSz52/e/66j/k4MSx0X3dpQ
ucSggtMuvjR8M9bcTV/H4e/LK3gZK3RRA6ud1n8fEvs2cxTl4yp7lw1QWySAUYVmmD7neDcvd4od
NmmNzqRwJgstPLQuhYKASO3MyqRI30raj1o5OZDtlfTDUn9LpUBeHzcluOwXcbYwGirEHnSlAYLY
IzmMMGIGauvnVoesdL3n5EULtNv7P6olgTLpZ4txyoyO8YLYtBruAI6rRCU+6YkDrMsCQHXTZseq
hmtdebQfF0+H5nFyl7sNFJuC5rYMihsq1H+R25ogz+QaQKB3+9kr2ZDMSdGkGiTh5Zf8q3ZnIb2N
D9nXWvFmVF+GMPlEVZ9/cZp/GBXfSheWxVMcoUtOGSFOwfVIc1d56XlfMZIxiuvq/AV2tCak73KS
t0ya4aJkDRhv8sqkR9skcdB+EZBHK0L2wnJ1aA0VVuaDdGcGbZi7r9Gj5fwjM05RJ1E+CXlMPUj5
ysYYhYSokm7Q5b4d8hQ9CGqd/3X5pJ1HkKNfAoJk25ZabIalcWRoRvlgxfo+z4KC4u+kPBIQhC3l
UEkb7HT66zztlSJ2pOnjZV8oGwJoFLoVJTHfIzRwOGn3wsx9oxHIxNfjPRIe10uACbOyIardw48k
aVzUaR2z8i97Qe2IgBINeHDzesDpyaV+V+nbx8HUkDI1xSsG34iwPueNgQ5TDN/r4DoVxbqktEK3
GG+djSrMuQZDQuTj53bk9PcFX4ao+Lerj+npa6UsD3q1ep0SEZtCmRFQrixLuTZ443Ra+0VyN/VO
QZHgECbEEmaf9tlq9NiVtXlK5C+ptauT3+ieOlmsd0XLQirmHPIpXh7dD5hzZq8Y4b8cW5QXAopl
dWQYUY+F6qtbZblKMQjYW79xkZ66IWAXSoJDZuYc/bNPc/0xpV6eKR94TJ98HGdlMUgVb1tuls5J
l92qxI5iEQfj3CE8dYL/ESdG2lEZ5I13x0/z84ZhogGSgOC5UYktP3tVntrhf8eJHXDGDa1ewg6m
mDhHHW+cSr53vh3q/4N0N7V0Anh1TB/7SIO1Ck+wunnT961TmDoRAJQV4dCvSV7OjQwrzH7Upc+S
GtrUBOjZJtfTdRNOfBu1Spfy3uTVnTzoHLvxodrJwRsrwO6PzoxYjBwWU9JX9OR4ZnqdzYEVBVlK
mCBgWNTFaGJQo5gJTNQyJJs/TaRmEt9Y8dY6WS6x2IgfzHXGW3XH5rWr9lG2z+rYZ9KNklfEyeG7
e8mUcPwnKa3XcYIvb19XdeKM0rd6udKz+z6TnT4joJ9aOv7vJwfIqtCDIo98d3pcYeoYGimVzxLx
rAlYALYTI8MQMwCt3Ue1aynXRu9ejrGz6eXpBgk4oBtrpHRIKTxzdNrW5dWEPNRfBn/yNZRsnTKg
tFhIkwIYxK0RZ6yAyWw/+5oHymw/Ds2bEQwl8k67pxp3qY0SUEGbqn8/CrK1vU0qdttAZ51YxXPN
J6erKKDCMqNVXJ/gUqP2o8sHUQ0lRRvlDJKyJEQBCoM0q7uW8lNWSU4cx8TTDxEpTKiYbElcA2Fh
fxm0K2X7Xif2rZb+fdlLYiHFubQ1KsA9XuB5CSQvcucni3/594mrjwk5QsJaFNIKhLuUgPs+AW1N
VQeDUt9WFUVNQV1/IpnvaCcLiLW4rd0WcIEHPGJCAvMfqViq5YUAQSZAhWm3tmJzII/AXm0uixPJ
N0piO0i2/YnKfEnXBNSQmricBx3W1JsBynsjznMPzuV/Wc6pGQbqNDMBQOayU+qmA8LLYf3EWbMj
j3kqhp+yHWR3A6pvlApCATwwqlNatcFPmpE5pXI91eGfRaEAF71RWKNZY/nGqXSkCKTIN0b2MlE9
lFRMCIihKlK7xBwE9aXxF3TiJ5pTZy+KeVVur3/kkVgVgeRdOybclGrHrtHfF9HdYBVhSZihIkFk
622nZLCyEZEw4/UAJKr8sS+sdp3PxQPNe+p2PFtiOgFdsaG8sYY4Tfj4TMqC+Ba5mNOGww7st/Yn
+4Wf5d9lQDYNzBbIiqyBbUik7kxNc+AEyLU38hdGFZ3SlmeorswlGUluZx4F73OaozHhcNVJmSdt
hcICC/lcYR6mewgU76hnxV9s3dGOcKomaIJn6mLXnhr2T7zIBOLgR+0NEKF3flv/FtIfzQlnzIDc
uaUXWMM2Gj3rS2vlnj19YsuH3wn8oxnhjOlJaY/gjKq9Icq9YfBb+WooMfNPJVHnz/IPO2IHaAF6
2ibJsEuNAh400EDY/X3dmV6ZX28p9fjDb8ELISHSdsrLIimbAWPr6ioBJxaIb+yXNeAsoXRDE78s
LlkT7mRrqdUIzBO1p09opIzBqmOk/fVixA+Xt4qKQJGuEwLgLXRw4VYd+ZyVvnbBCvGsvaSp889j
DNUqcP4iOW6acCn3pVaocwyDNntNk085NelJeiTcw5069evSw8AUyIdqcsoPPQTi2Z73qW+Iwh2V
WFNhKIBFka1mrs84xPW6OSvbdarqDMbN1POa4fPl/aJWTwCM3ljsrqsRF8ZWOXhfd9jvVYyO+yNg
RGMXWgF2Whyq+MNseSVmxY2C6A+kVkwAiLquu7GvsUVQ9XVmC9MLVeqw7srsdhbVvvSLvOy/DuHi
+vmDEbJvvVzxgFMLj1dclp113fj2DedXgm6q9ycbZIgPm8Y8sV6bsXzaJn+U+vTGUlri2/FyDBji
c6bU6/kMgbva67b2qlPXZ93e9pe9OL9B0EYxZZnptq79vGaZOo2JkWLN2lF1I+1qBivaqCUOWhtt
ichfKFsCIOQSaOpmiT9IMKVyyh7fpVLuFE2Hh2dzcVeNajg8j61H50SAaOutiQYYLJfdNGxOkuyM
iuIP5sfkPYAfjYigYCRlqaxYQan8Ky7uS4xFbPW3fPKt8iZnlEtnXxohEftjwwRcsMG0y3SGXFM+
bF504Byd4DrNMAnOxS8aiHFEMhGGvzhYR5sCUliz3DK9xToCaN3N4yhr35ouf7GNH6lz9Yus82hN
wIysWW27Kvk7TJvdl5tx1acPclf6eff30pao0qXhWEV/mYZ6U+gY4imHfYn607Jl7tyvxPmgfBdH
vqQ2y8H4iu1dD5Mn+1xUbUVrBs+444BqMCViSRz7ipNatTuNLzTIrpd6N287TX+Rk3sz752MVJw6
jy8/Vloc9IoV0OR3Nczp0qHJDklOPYtz9LhwNsSZrlxCDaBuEKwsd5K97KruejNdNeDbA1XS7Ru3
dk3AMnHmDQFkLCsu1bmCT2b2Ms8+mx/n3ytMHpdNgBU2xbU98odVc/62bL5kPl3GZDLmBEjpZkWa
0wkGpN3wucNNVoam7I6BsjqIwx2j5E2psBMwJVXWRov5J/+ogD4ya5wG4SZbTtffrUNY2wHhHxUW
Ap5IpZoMqo0zxXks5MTlRQ18eQ3hP+3741eMwxImzyf1xz0TQAUhUbZajCUdvP4JyW84OWPAWyKt
q9SzCMAkzpUpJCJqmpRm3cCYhTHAovuKBqvL7hBBLjInN/qkb5qEBRyyl031Vc2veyJzo4LQFD5M
ivK/MDwEzd5GZ0mzK20oO60eH62tqj9cMx4zJ9X+ejLMyOBrNtaro3Qf7JxAciL7MAVgWKwsbyGI
gFq/8XUeIye2vI7tDdXy1+758vZQpgSAgHpvnSgxTFUJDhHblZu0M0rcWO5SWuFlW+Q+CWAhl3Ns
dfhA9kZ3g1pQFeRhkblamOxQ6/+Lqg7+4qPrx0ES6U0yI8FDv4K0dzykX/jBHXZ1Aba2CE8Z8pXt
ScQdQp0lAStQIVLsKoN7VfeRzc+MlMOmzpKADPoySZaeoxyZmZ8WI4yyXW5lfmfcTzYILle3l92l
OizsYao/NslBlq7V3/xy+bGoIvUJWoFSXSrgpBwW+3TXht3X5sq6xuw3PlwgE3E5ZHhEXLiVxf5w
M2dG1uhAj81Cf7gxOrUce8qyhklHARWxeyIxcaHrsTZmOAl9/TQMCYiwd5d9Ia4uS4CN0li2XOfJ
otppTovslH1o5z1earwpeVhmoohCxIolYEifsjyZeKE3gehT2Y4gwk5ubS0lemvOn2lFedMntpgm
9otsWWGlZoOHIEi0X/MJfNuvQUvMgjzACSOu47NOnRgTgB5T5lPccRImiwVMg7rAhyl5vbxLpEPC
Nulofinlt7HN2FcP/Dlo2GFqREdZTfGTw+80DhonLgn7JCWTGmmgSPJyHWWhbvbG5Lq0/rrs1Nlj
dGJEQPmmirNOHWDEzj7J0behvk8lL2Yvl62QSyfg+9wUit2mMJNdc/HBNmx2Wri5XH6QzlzO3lwn
PvF/P7mFB7uH0L0NY6MGbglNrz8BK2S3TdXY7Rc7Rm2gmAg4ouJPQPhqBTFmWfEZpsGP6oflJS2J
q59cQwHjjXbSmhSg5/2jIa3sup3yooWcQjXyKcGO81fkcRHFthKmNkqx8h3j6a3+nAT6rb046X71
eJOs/U3u/mwFxSaTbpjUujG5e8mh7qGHHF8lFvUaRGyT2GgyFqNaKfxMbdqHTv+gSobTtUT//lk0
P1k5ASY0uUnt2eSjXkoYr1/jzQcNBpjNvBUdjFTTNt/0d9fgiTEBJOAOsxQVxuoGcrBN0Eqt06th
pEdOOvpJdK9Q/Z/UEgqIkUqdtOkYn/P6/DEb3MV8VCinKBMCWtgb3sJjfMJ5s3oYQS+Quv30dBmR
CNwTRZUj6JqA+g5eqM1T3gRT+S3q9jGjhn4oTwRY0DtTqlmL7SnNq6p+1pugpHDhbHZyEgECLExc
7MQYYUKRbmb2WqdEDyDx+2LTSMHSThn5dKZt7s1q12re5Z0gjovYL2Lk21x1nOtyMr9M8S0ruhuw
8i2S6kTg6KHuO8qakCfMy2hPPd+QOr4x0lsLMuha7289tBM2MMJEf192jth/sYFkk1Qlx0cbIhkS
CaqkuLrdu6kR+5fNUF4JKGCp6rQZfLDfHlnQfMulcM5DqKckq+SUvzPUc5KXiAoatYQP0DKGMTPt
IQJxsIzJy0c/JVXzqMUTYCBuNm2BPAy6HsbsYPZLKKfjrW2tRABSFysT8gWbzVU/zYiJNRx9LagC
EGItpcM7EoYQzVnU9ASB2UwABUvNpnxb4RfD8BBvvBkDKexCSuSLgDhxtgYt9XI58n1S8bTDnqKq
csbxc1kTeT6BD2LfyKBJ4AaV+erVt132CHbSy7FN/b4wP6MMpTpCBgRtUfPNpD6kA/VUToTZuwYR
k6X5UOGMNp8HT8NbOZ7cvMn2tBs75IQI9fOKYAj+zCshSWi6crDTFKuWFo+69jldiSSEWjX+7yc5
8LiZa7Hy+82Qp8etYI9W8tdlD6hjo/N1PTEh6woI6HlLF8/puYacJe0nd+IypF4E3QRKmPYXBpkp
W7auqobI3WXZYPS1ea6DI6lC6EbD4PHaOBgSmMCYIu8M6s3o/An6YVDs2FD0Ahx1nBaor1C0Tr20
L5xUtx0ZI4bEYvL9fp/HHU0JUc5WO1LyAuN9c+eg4O+WYAjjVMyZ4cTQ8Uk9CoTOfyQdDQoXobwk
rFA4Q0uLl0ute4jtm1z72EyGR2qOn4/Foykh1vtFiseY073V8n6BBBIjEOI8nh5/X4h1iIeO2dDg
97dVTp1t056ybnR6HZp/bAynVr2OcmuXWeWO2DS+Rpc2TTgBaQfJcZXHBzhnsGfFm9Sg9iCFfCz4
NwTOTS7u+m/028JtKG8WDgVndLIK5iYz/k81aVL7JNyDVW2ybOSZZGHlzoDXk4XqPTkPtUcfhJuv
zjtJiWtepcn2iRU0w7U+7olNoU4Sj5YTWKrTxY5SXqWJv6gH6LUeDIi0cxEX3V1uaNmA86MeP/YF
HQg/28uqsVcqBfYyFD27x8XJ3ejxrZC8a5//yDdTbNdIh8lKLAO2pDxYE0zkMPSHVFdApxE8gsAJ
ieRfIFAXGn0/+9dlkp7pOvZsPvRPb2XdHW8kkz307XqkWMblCDHFkXQt6iq0ovAYrB3T4cI/21Xu
J0HqDn5lOKqTewU5onsZ5yFm+LOLTcJs9JXB6NAN+xl9CNFWOqY5+1tKVTl+UVf57xEwZQEzqmb6
l1dHTyCrt/rK9Yhe6MGJYo+XViSPKiMqlHcCcDSFaSX2G3A0mDd4Y+PiE89Z5zR+07pS424u381x
Rz0hks4KiFIk0zxUMmJHe4x0x341XIgn7FI3j0F6MaARkbrVqPARAKZfVGtROM9UJt9v/a213g4U
BSt54AWAMct87tYMNpI9Fy1tw1pyeN7DeTwbiUgMiM0TRVDwsGHlaoQ8bkyfMdwzQda42ZyCIna+
DP1Q2/75BIANbNwMTk8ECRxzCsyNKCKc7/g5ouQbypygMu7orUUzL5AfXY6ALcjIh+A/NXOnKpC+
ce4YyaPeiCjseovPE6vVpiJB5dil3yX3zN9224focQLNWRP2O+oJggfzr7MB820JTozFellaK+db
6aPZ2ZrMm/Qra3HbBRfCQnHzE4H+1n90YoxZmEvp+a0D5juHDZOjSM/FRLwUkesnQIelT5WkF1g/
NXyb/jxEwQY9eTBvuzGZkVIuCWChMqYPFs9IY+VQV6iePmW5R1yglzM2UxHwwUhXSdq4dtEUaOCW
TwIM5zb+GHBawnmXkyKq/PK/FBMCViiYYB+XCTFRrYuzJp0TbYelujKkfbwESglNK/ll7YjXZmrb
xGHwZlOaoeIlu+nzUjvprgiMff+5VB3+9gZFdMIeAR7iQ19hGFbOYji5ag8T+zxSX5rU7wsZSMTM
0er5t/K43m3Qvp4//VlUiDI4a93i+5/TcUaFB11LrlAXoQE7tvZgmfd+s13+CIYiXeUY60qccvLU
eLhujAc58SyqKkzGAD9tJwBhZkxBSQuLZj/OvgroM33jbnNjl6dt1EVP7ZCAEwkzoqme4ZCE99A2
QjbThn+4RwI6ZEWV90yBCXSmfgbxsJcE/ey0HnRC8bG1xn9276oCUKh91xQqKlv8laMc0LT2IcPb
fCHHLuEXv1kvIIQqIES74sO459yzhoF+b4YJeyhAxv/2wZK5IIF/4querJZSD7JFXnZy1APXuEyQ
e5YjWLoKX/ISYtcISBff9JrCKtaGOwfBIhfSdO6AIWjqM5wIPvFNz67XaZl5PrbZxqsiaa9VnPrE
Ll3+qDTfUVTm8Wy/tRdEn/iMFYbWguQ5Qu8d12hYr9rdZXs8ui4EhcZdPjm8hd2iGZhXg1ZW7dZx
F6l/g5ouBTH+bDq98uWyNSLHFAfIO3NlscyhIqqgVbvtEszel6nfU5jEQ/mSVwJK5PE0GhPPWZaA
L+GEFgBORWfuL7tzvvf6CK/i256JgZra5PyEfeLmt1qB/ySu4lj3zGMYXy8CqP5AQJbaNCrYBchQ
UAXIpglxaGe9O49gK3oet8fLvlGxLqKFbVqgyMASysN1ut5KJhXohBPia5+mlKBs47HAwsUz3GLP
9UzrsNtNbvaluuXTiyqFtdRdJT4B9tIyawNv3lkjn5NFJ0Gzs78oD3a43K47qsxFmhPyiULR7dyq
YG55ncByBmkQFFq771w0Nf7jbxDxCVDKojIe+U0SvURhwqcOPkxufY0XHxff48SEP/WdJQ6RT0ZX
Rg1/y2r9AQWhN6Ra/5L+XlwFd3/1kgYUxhMhKT4HTpKclQq/UozumilXsk3cIVT9Qhwdt7o1GeMO
Lq2h9cLQy/jEUEbg92SB8Sj02cKx/+V75O3b+gJeie+ChlYb5sD58MbMdrP12pA/6vVdnsh+VLqV
FOSYb4ipvnJqOQUU6dC4JOm8e0Rtc2eew7gjeqKpEy5AiLS0UxXxT/0BCnUTi52lSB2z/n4ZqKhd
E58FQW6Bug9/rOleOb9A7mu2A0EvL/cjL3WVLtC+a+6Az3DCLpFPiePl65ZJxcq/8OzHZi/fLFeD
k2PUNlSdxNcouZ/za2kpDFq4hiKL6lTynCV9yfmqqujOHJ967TqhiL1+UUM72hACIt0WbYp52xdu
M36ey5B9Gw4gbj9geMeji3bnA/BoT4iPWGF1bUyw12l+ZIUR9VrDE/X3p+rH74uzSM04qrPB+Tuq
pHLa2OUaxQbq8tqHYaGS6/Pp7tEWD5aTPIoNS7OqGWxBH8U48JQjDv8VWOB5h0qgL7F04ihSrmcG
RkSxdGWJ4cP4bqN6rygDPE098WfOI1kd+ZNrZXyL5+dZ+3T59PBYurQ33P7J71dWm0sq52GKzMi1
rMSZQVg3v8q48nXU6ypy+pnaIH7ATgxG9lKwghscAl4V5I8ZhoOxhjdSBqo4fD7PPUaDkH/Wcler
Eo/shL220vNoL376mkQEAlF7JHyoYlis6LWS79EYlsnrTD0CEZhjCHigZINR6TzI0nyXaLtE8sF/
czkMqCMqQMBU2k1bcY6scmpLx5IjVykwmDjprVM3qVdrFNEOsTPirFEPKlFZ5TsjsQ/ycCehyo02
5KinMk1i7cSRo2iIIAoWwc4W3czSLpbvGZVdEtsvThxh1MNWMwUm+v5rzD4o1FJRLggQsCSTEtm8
LzeOF8y2eWpqOTXJVMV/5R0QqArkyi3btpmocqJUfTlBUgW36OCqnaN+T3d8aHQD0+CBK0v9D++o
Z6HgxKRwOicdPK8N11/vvLh9u+msvbyfg+rL5tMsCOdfcU7MCcc001vNWmy+jrdcZRSz1U7vjddD
KHkUffjZkDgxJZxYLbVB/ykhJNg0uqryPU2IAuz5L5oTC8KBlbqkQZYAC1PQqCj4gpnF12+aJ82t
A2lPPauchYejNbGIZC6slTcDSwcCpHCzF68Ygw3UCMUW71OJusPPYsOJNeEO33Jrw1cNP7OvXGxF
2cU3WpC4nHwGT0fFbeyWQVQ6GtUWRuyaWFYaMk3KI97n3CaQcvSLjww0jolXupgUm3swYHaHhnyJ
powKpzuPxtSSVzgb18W9Puq+KZvEgp4FkJP15H/CyZWb6Gk7qDP8aoZD1Rzs+ramRsEoL/ifcGLC
AL2TZfChkgVfSMNyV1P1OMqAgBWKlFvxwBvEta4PdfnBAK/25SvwfNp9skwCPshRwcyVN592nvyd
188hJORC5OKNwIlux6KOsCaABIi9RhVymLzNIv/AM6Ec8mPs8z+ZEIVIpDUBMPBC2ZQLB4zqmr92
LLvGN8PIydBeMTtU3nW+IHdcS7GoZOtzpzFO+WUrqDpLrwlapXjPw8p8iOyhBGh7T4ZPbCB34cIV
JhaVJDnd0o13QHYgYd2uLRfnuNnz4hK7b76XexkEdP01Lx38D5pNxGUmkhQ2UlKpqOHi4flx6rzi
XruSILCFz6nN597+30/PoMtQZVlTMGanKvgU/fnAxXpXrHLWGW7M27a6Ktt3bHC0aPUntgadRHG6
vMMQwR53/+SAJ0a8rRgEMVwV1eIUtJXs22pQA/3vj6BgRQDDsU3byd5gBV++8kv+5R8e3eyZtV5y
ywJ1RxUP+Bn7KWQEgwI0okmhytZ+MFzNihwzi71eG4LMTINiMTw7VlypoOho391ugkkBKrVpKAtV
bw1XBl+W9XHQfUt9baaGAH3KjACYWxlVirlxMxBfVpO/x5b5Sf0hK6h+lXfI/OaPZkK2xNbB4yLA
pmWO0Wiw0XBN6S5TQpPirTy/RcffF2BSz9RNXubJcNMRbatj70yDC5ZRNc/cYQ27jmoBfo+UgkMC
UjIJYmF4/THcNwbsBtprAObr/jMXy6NfhonlE1/uZaMG4TaacN21/1qU3/qM6sM5f3J/rJ/4Vr92
ah6pJvanTlwj5DQ4y5XhZoHtm4U3fJ89rl8yaA4Bxvyovj9ZR7MCYIBo1urMBqvIwDY67AuQPhpe
vOcCmx0+Jqj3aMpLATkKFczBWYZlnOWPCrhGx2crJhrs31fafw4M8RFfZUOjLzZWsvwOibxuDwFP
FKVtt52v+PuS6oES0SeWkQoPAS2UHnrCmQS/Oo/z0eIRHBpykj84fKy6C2OP0liiFlLAjamo+2FN
YJDJh3lzZPVZIfl1KKcEyIhGpbDaFLEx8hdwDfxEUMcLIACY7gefE0CUX6nkgHJLQBFNspLB4MfM
UAN7eFJ01DSokWfKLQE44s4sB0NHfCh37AACxqsC3w5ouuR8LR3yrLxyqPbq8yj/45SJH2axocT9
1MGtmg3BWN8OqhIO9m3SBEQcvktv3mIf7VOGatimLbKbFlu0mDrDlrW+BfmjLIg/cakvDHT7626h
0OPsSiqyoaoq0wxNpHfTQesztwau5WppXQadpTz+dNmhs7fKiQX+F5zkM01Zr9Ia9YY75Z8a/U6z
r3qQuiWTb4JyPCO+LM8G34kx/u8nxtASm8mTDnca1asWpNxYQO35skPnc6cTI8LBzeR102MZRjov
/0fSmCuDd372hAwUXcZUTeD8PXliUDjFo1GndV7AYLJfv+uY8E8gZtymECDi4nb/Ny0nD8ATa8IB
NqZ2WuQNG8bUhy3d95JHrB8Vc8LpNbdyktkEd4bAepB9zledgpYTYwSaiy17jFxo+Fy2ScSF+DCi
xqaSS3wF5Rmc5rfx7JTN4++YMJnNFFvRZHGgKRondLXXDU6S8X1rlX05fwalwO6ykXcfXm97czQi
fIwY6GYy9LbCxViuDsMHZfOag85HlR3NnL0p9xQ0H102eX7pjiaF9ELpdAtNF/BrsB7S5iWyA02i
BNgot4ScYqwhezqscEuCBOU0+Jb196Q8aGw3Wc91vR+K///1SlhIAZVQRS40u4BX8dMIEdQ+LN3i
qxLi2dQt76i7Q6H8E2BJTnOjgUgFMDDg77SFJz9wfm4c6ECPnR684/sB35acPXgPuqnw8g6eP2/H
HRTwqjPKJTM1WO/VBzlKnSn5dtnA+XxNOVoQAEorogwd7m/+8ZJHgpKlY/qgS0JDc+dkPnhdC929
bJSKSwGmUqlFx12DHWynayO5QudqPL9eNnH2zj9xSwAqKZ1ljOjUQA1VHryitSq3L8bqVUu25mow
DGKfzi+jKtuarBg6mqyEoFz1JTF7A1+SDWh87hRUYudPSRB9bDW3eko+8AoS2dB1Nt04sSmE5jaO
+tRMsNn7GJhBuiGjFRNQzFl3tHuqnfn8VXZiTohF1tvgLF5hbnYVzeXt09Z+cKAk//ax8kCdvLMH
78ScEJjltBWRHMGcajROyXq/jj7I0ApcDb+a9hOUqalRwrNheWJRCEstmbU2smAxGWZHKlpnXZ+L
5sPlwDyfgpxYESJTzROdqdxKcb14kqPslp3tLgfertOE9p6qMhJOifRjTaEN9cZLHPztOpof+sxy
Fkpe77xTP46bIk77YZaqtJYYx8164SjJdby10mEYYWk+QDDaq4mnncu4qLyb+NPtMUIPLVL6LvLy
Pr8zmzIgNurdkMJP94wiTvgh7W6GxoZPeZ6jbUENcrv8S6/K67paD1r62V7GD2s+QzWmiPzLts9u
2slyCpdqMyyVPpgwXdrxx5UtsZemlV+v0dc/syOgFgpVi1mtsBNBu6pjYMNnqVuBGO+ymfevisJS
cn9PcvstLlptsTjg+xOG+yqPayDbISiGA+qhmVo6AaVKS6sUKMAhl4MNZFRS7ucKlVhx7HlXtznZ
HwGbsmSdM0nh4T6ZDkQxdxAiNqDiy5qbmjR2HnhPrAm4lM9Ja08GrujBm/DU1zvxwfaZIweVLyHn
uLxXlGsCPJWjaRejjPWb9c+z7m1G5Zh65prjX3TuSHkmjvF107QNS4F17HWHd7jGvtU4ICwswT69
7pJw+7NsR3kL1JNArAATrK/gHejjnpTAcLdd9K0OTTwqqQEow1qy+ECs59sSnFhUJfBdo48D+bF6
vSiPU+nmm+ZGeP1oPl3eOSLy3zD6xNI8rH2n2giTrQNDYjo6dpHte/33yg7/TRiVt0zoxMySdYWq
cVgc+yCFuuKQUE+xBLiLQ3xSr1h2hC5Td4Z+hVm3ByNSHi6vFXVhvfVpnngxZvK8miYWS1ecJdi8
xN2eF8cAY487e7LXhdv/3RT5MwaKTwBaX5q6zvi6VX9P6eCPU5DF5GQdvxkuIJM4yZe2fVTpM/zK
QMYYGpCN5hI7SbbrPU6mY5NTblTUCXhhN9M8YaoAX2NJ5jRq6crFZ2XViBuEsCI+AEhrU9l6jsXT
cndJFC9ZDzoYQYmgOGvlmJrpAtDaxVSr+JzlGe7k8UcAO8XiTW50t2GMufSS3MmfqTyXMiosYD5r
jQnxFtyN+me9/24VwUpNmLzvOuaxd3RMrKFkGwjAtwZPhszA0yuvJrdu6Tals3wtruTPDJLinHFS
phrLSMNi0WOYhiyuYHjUoSleYmRixXDnY+JlXycMVw1u1zrLTRGaxDMEsahiy6leDflidljUMn6w
h79z7ZqZlfNn4SIy4Kt5vJpJyR9ifZ7JV+jn5r200ifL4aQTxQs9NkH5JSRsudmzxuq5yf46swMl
utfJWZezEHISLPxvOIVGa7NtjZ8CXUO2BoC/W666nbb4+fXocVrNgXodPZ8HnJgUkrZUa2umJ3BL
Das97yrBsF9ghrzLQyIHqqlvdUPI3trFqosaQpquHK4uZ6gBNXICbSH11Xprsa1ujD/86BO7U6tm
wZv5DAfn0kfjIM91eOF5LNxYRebRHOQdlciRbgrAotR4Rbf59zoEUKu9GWw79V79xu4wGzJ7/KmF
buk7n+gfN1LsWMVzOpuVhH9tohut8tpPBV7/9tad5meHiYpUDsfv7roTYwK4KLORToyDi2rddtGr
JaWOvt510jcJqatNHfezWcmJNfXnYyFJ/yHtupojx3ntL1KVEkXpVVJHu53G9oQX1UTlnPXr76Hn
7rrN0Ta+9T7MvLhKp0ECIEgAB9XiBIpwKfV3DV2O5f6yOyFMmwuzPDM73WLhOOmQZlKTTZKnxxxd
AFmbUqoofueFVZMZwu2ubEEgiy0am6117HcOd82Dsetjtz8EH+miH0IumSYckwxUnmpYtzj7lZl7
1IC7kUXkjoQqX5JJWjuwkfE2G7B27XIwy4e8vTbj7/YCzTBvm+ipGzeX94rQBZkrHBNslj7NhOa1
27n64gS/Ln+fWjPx9zNdWKxsUXVxXi9d7TvWUevSTTh/vwxCCSE5XSX5C0RXRjcyUFtOjW4VX7i0
LZKjzdGY0YJIG6d/sx3SR1ZfRfWWZp5Z12jkQC3NsB1brsrO0qVI1RIhKGoSMYYGofw+3pku35Uo
Rfn30x5fYqlXNGnZtKpQ2WRnEOpoYUS6C7q9Tc68cdsehl2MVsmQmpC4rg2viPIytqOCCxeC38X6
UvRPo3nb9s/v0YVXCCnyzTUQkfdjjiC0vBuNO+Vft05IiyadReBdDtGriO83/MkqrhcbU3V3rLjJ
HeJit3rdFvnw37og5/oXxw5YowNIdW6K6dlSiq1iam4ToCa6/Hp50f4hbHkFkw6gydBt1bQBNmnu
shVEOmDPvY4PYqI9bg6E01m3plc06QAqotLOwKkGx113bjN46NlxzenjQg3XXfcLrziyM+V9l4G0
Bwrex3teKk/18q8bqt6qg9zIj6mBRT5xQNjFcw0ya2s/VZM79Cil6W9KpHj/40ZJ/lSdnGIOOixd
Pe+tnWgEUDw0kcbX2Kkt+B3+bS+pJJ7kIto0bJF6hYvonFvDuJ2rx8EkTjzCJ8jN/JaJi4BpYAXz
eG+VJxRmOsXT5VWjICSfoDRGViwDIDQzcEdrm9TppikeLoNQyiY5hlJZCt7VAJn1Yzl8aBixTpSN
ykXWSpplrBb56eY3GSXibgwI2CkvXActQfr7DzH337YjV1fb7WDHSwlxDFf15g2m6W05EqjcFY3m
ooZwTDyK/IAElRwDW0bMsBuhbrzz7J3gJQge09HTH/NDA1Kq8coK3fDj5X0j11XyEtVsx11Q41AC
TfgWJJ+4+KqHvx6ZHOI6T2iJ3L4/TkrVtqJ2Qi2fG/4Y1/5laajvS/6hd/RxqRt83zH0vdPN26V+
X9nC68kk9+s7UTDqbQDVqBsM3RLNBfrd8sBO2U31kBypNAglkRQzdGpdZk0PifRmu2QnvSJuK9T3
Jecwg0Ypj8Vjsz196VgPZiNKwVbTb2frJXmGvrANzRIhyZzumGK6mnWrjIpb6l4dbJzllCsetyjS
HOKMldvzjVEtwQAMUNRx7zGscp91y5Xaf1r0gghUKCQpdkA9XxDN4jSPdMVTq5uE1/th2YwWOVVU
mP+fUfjfPkkm8k7DCVG4OGw7X2Q8YlTGgt5N1Gxpm2an/ethb28PP7ksMW0Se9TFEnbLTV8xtyQf
3oiDiQndPLsdcVyPEk1YUmU+tOZNnlyH1Ogpyr3JLN58McF1xeBTs+vqWt+IKU3LTXpAV50fPJBV
guvWxG1Vx8QKW3Mka7VB/qslIg+bHAbdNXzjKtra132F3stoz35iwLtPDoakMCULDnW7qRZxayqd
zQymRMbItK84A/7UvFexJBOOowSRkHBCLfhrckRd4Ca5av36WtTDlldU/ca6Sf0Fh8aft3ox2abS
gD0B5cvmp8Z2LTVy8+/ZQHi+de17RZEM10nzpghacRuLe7Axfiia1F2oWH89P6W/okhnelstUwPS
JIQt41WB9qxpPxYeO0WZSPs+hB74f6hI6fJu6TLH8FQ3Yc0tCGbuukPKRfcDCIBmf3ycviYb56BR
gOuO6VVGyY4TxJfossZ+CaZ8YWO2r+0EhbLq0pW41LZJR7ym9rXdFZBunnQvLR7a+YbNpXs5jvgH
t/EqkhT52xjbApYViLQ4rihNDPxq336fPNHNN7rlt8twlEyS22BBDdYLoYrBfGgwfxfuUPMuQ5AS
SW5Cnyw2FQJjPIpxBqLhs93mcISCmZYqViLVXvIYKEcp27kDGqjWw2/6UaQvnZsJzTDPYupIuKUK
iSj55BIENDwseh9gx0bm2i9cKMG236YY6CWImClPT+yYXH+wNDNKHyeghdbWae8Kfef8Vzt+kfjs
eBxHvBLkOtYwuu434zMG62xyr8bsVdiyqHGnNo2SSboJLPCzszYAL2GxO5fb2ojdOP9E6CHh3F8u
QWdSZSmr0PEuNKNwvjkOCir5cFf33cFqnjIWeMswe3OH/NGouW2SPDI72HO7+Bwr4aYYndG1Q8L6
SNWRXIrtmGWjiXe5ePRtZHSEwwwVdzqKAeLZE3UmUOss+RZkMwOjHaA7TeXqCQcDzSnWY59YZ8Ip
y2UKuZ7m2cwglHnqN6Ilrdt3xx4k7P9Te4Q4LP85QtDlcgXHslqtEtbXWXuRo0q2ipcl+/wgBpeQ
0+eJE+6l1vtMh/i8FEmi41Cdq5eLcrgZXF74Kl7vcD0vt/2eUetJbJpcuKBHY2oZIrILB9Si9c9L
EbtVTvUECyd8YRnl9sUBJU1NKlQjXfaoqdbZDFrHqrrTmytnIiyRMERdKNDZIuoZG/REvKVpTuAX
BbolH0aw6tXOw2VNpHAktzJ1qWp2OnAqDeU5ce0O6I3vek/TKNJw6tSRexabsKkX1kMvsgPbOiqS
wcpm7F3tKAZxFrVrPwRfLwsnzrE/NszQdANMMpbF5M70oKozy9bQqKM36FJUQrzeNRjRgmrq1uV1
5qLUv9CoZ1ARDvwBamrMtFTV1gD7dufUIox+ZxjTNvZU/slpf+nFrVmfbIt4AF13jYzpoMlRDabJ
z5P5OAdOz63foV2MIbcgrfkwecoObf4Hqutp1caYzXX8Q6mMKsuV6LmtDsGL9hvpfVHsqpB42KMg
JN9bW04WLw0gFutbHB7C8YPJCYj1NbN0zdJspmm2nAB2SqamrQKMHNT/mLhl7JE877/PW0H8VZ0Y
dVFfV/szQCn+7p1liDUNgN1W9Dyzfel1V6Zv7BxsU/+NihPW8Wydc26BOwkq+Fb/nD7lnPU6fOGM
mruXExOGlmO6GJ5j8+28d35ctrL1cgR0Y2rIByEVI896MyrDmoOFieYdMZMi2bLgatkNGwtg0UAo
vViuP8zrFUx+O4qHXJ/6FmCsPdj9QWdEk/qqDp59X1q+tMPEKGeCTQX5j6XeRKABm1KCqm8VA00s
NlwSQyOrZEod2mTHQDGhEtUpHTeNdkQS/fKmrC2ToRqGg45VrsNDvNWC0MhRnaXFuF+aDx0YfYzn
y99ffQ4/A5C7+QazzE3UsXNU8VXXKO/BezheNzYLvI8oKCrIwYWrlnuOKO0M2Lxnp9KBWJkbu3HF
yKtoG+6qeRM9iFpSaoTh2i6d40lHsMIzew7FEk7jh9reWNqzRRHLUxDS6ZvhRWoc44R7RnytYLBW
/lNtiR6OVes8F0PyP/UCZixuCU3AiChMM7pNqo15K9oCsp2h7C6rxVo4cQ4mabaj1wqfR4ClIYYb
2/u4vDZMG7Xt/mUcauGkk0K1rCXJe+CE2n1cHMvkizbt/xuEdO2fFhb0QQsIYyg8O/+Q9sXGfNcL
6PmCiZjzLM5zsqI2Coyq9/R7NLNfZ9vSM27CGI360b5B7p5wC9S6SW7BAsvd1JaA67WjUqHa5Wak
+Lcuq4Ahvw/qeZklqgqdbppPxvir18AcO/hd8u0d22PrOOHg4kwuP4B3g4ntTyZRHBSj6GkT88DN
BkLN1n2OzeCoHeBocshvjIOtJIJrwDpNKNJMj86DfivqF0W71buyqMYZmuRxsqwYygUFd2D1UDEf
QdDtDi4eI9lRBaEHVRK9ulG2ozu6jSSPKR8RmEivhrwHR0RYXEVsP4yJWw67CGHy5Z1aC4gNR+eA
wTLaMk+x0tpGEAqcYUI9pP2sNPdRezU06IUaD5eh1p3dGZZkTl2Ew7YQJBTR9bQVT4PVR/vDb9KB
9zwUnIslmVI8lcVvig1Lvef9Va/9NKfny+IQKycXlE+WrhiBAWmStnbVdpuFzMVU9XzaVjF1TAjd
kuOqM3HkuxJo8CcnBH0SznPVU1/YXdLdshOPLIpPZZrX7ep1n+TK8aqdFWtUgNYfp61ocg38cFde
z5jERT8HrsVCTNMdm4N6QOfyNSkpZysrZpyvdhq4FmYhsZ+X92nNqzLNMtGRo+FSIV+N2oTb9TiH
DKQDP5PWb5yPVviOg5XpBnitEJtyWy55KNNOGfQF9CMW1G2JMObhvlanDzygrHVVljMgyQdh2jom
po4N8+rQ7ZnnjF+shWrsW90Q0cPNbU01GZeOVs5aO2rbgnlZ9MCHL9N7aquYqeJU4Ibm4Ir/9lBN
qqCq1AUyFH3k67nhtVTN5aoEZwjSKs1lA7oAwQaTTxg3vLiKxgivueadGVO5bVjMMLl8RwiN2USX
IEoec6X30ZQ9qpab6buAmr+y5mPOccTvOAtAYrOo814Djq2Cil9TZjdvuGcneF121MYrF0rBVgVz
dFVjuJ2AOFDanC4bmzZcAtMz42SsDoPddeyoFC0ej5Grn696u9Ool7tVpXaYiTcSzTBwCr0VEmVp
zYgBPejqXA5L4OfNXo+37/ABrxByTf5YhCWInbjp9fzDZGw667HJCB+wpnQWeP6ZoyNotv54ukgS
q2boa/e67rjUu1wlRFh9OrBMAw1yDmaEcjnaqQMUQjdRyrzlNjK8/tfv0ip0wdYHMbeQDkFWb5GW
aeH9ChqB/yRliMzKAPEAtK8/Bl8wjwwRj4GSrtvex0uxjyqhH1T6ek0VzhEly1VHuxmLAYi434fo
3WuYz5xf/14XzjGka12bKNzoC2G75tHmz0m91eLnyxDrK8dUU4wiBxGGHFX1HSrg4iZmHteR2bXv
RUW2aEJUJheVuL+3iwp51nyFdYYpRVdLWqpg10ngV5tPquPFoeHaGiifs3vekkPJVzfqDEyy2apR
qoL3QsDIRe1J7RlbVFGABHl6sPguPqD963+ZeUrAyjFXkKSYCDACNtQejXqTa78s6oa0asevksmh
Vh6ZsaqaWMYME0ib5gFtyu9SDgOhgm3hPiHTRxdj0ZQtgxDmTjQIxUdlwzY1Gr5FwmfM3fvLeKsC
cRzlIrjCe7NY07MzZDLSKWcL4p+BgZ1IfbTzd1xbrTMA6y1AXBuqhbEWkCeowaDg4UrjDiUBQkkh
RSWmOnaOivGIXoSuI5TS72ydONMpBMl+4saamqaDGEVwmst7nXpOor4vmUw4KLZaK5AgUTvPqbmr
UEkcsdDyLeFsI+RTjg1tb6YDEFihxx5yxa42gwy3ZYHft5x46l01xddd/2NgAnJQ9lRBi0tUJNbl
0zB9Uamujz/poVFIZ3HuaCYsxTTlcEQ3lSVgPS4HV80njqZdcDSDZNX4Yrrj9n+jWV0/Zm0NORQL
RzkM5q0220zByFIUW8I6Q7zILR9t0UgzbMR8MxhQG3hU19vqfQvZANM2La4i6SFpBjNSozD4gAAI
TbSmJ5IQmGV6LwYIKr7yeNkd/AMaZFMt08QGSv4gK+xyyvXFRBzRboxtv+uujJPlik5kmrV2TUsc
8xVMWs1pLpq6CwFWN9ZpaTtUjIUfK+YQtkvByN6hb5YcqW2sHUYqj2ruogPT6wyq/3EVxjLA7YNY
FSe7tHRDt/TKGNumN9WOHy54cbQxJ+by/lAY0ooVnNVaaCNUdTQUG0UPQdkdDKoSe81TOGeCSOu1
WLNVKQsEqepprB4skDIwdzQV/lN1eJy7ZTKMFZHcW/N/55iSf12mvxavw2PgmKhuSM4modZOMqTE
4RjFZWDtNDDsVp4oGix39o8YI9hRUde9TJZXfKqmYhWVG6ZqIzrHtVNC5bpaRW3tQCuiAA+rahS4
E36AqXaElq+u4CuQnF3rTWVGOQ+AYgyAy5IPkUMcsuu+4QxBivjbMG6t0hF64fw/Gc3gGifjftqg
m4tcOEoeKdqvkiBWjBForJlBuaS6Q7a5bEwUgvHWmVsgKB7HFCu2OMe+8bTq+b99X+CfxVam2sZD
0EMCJ58jkKUlCvomkqCkCtgpOYQKnuGoJbOmuYMcg3Eda89qTORVqe9LTseawF+pj0KF01Ddor0z
3yrUAMpVn4Pybls1bMw6kt9MWrsfeQKKJy81B4z+0PC+9BV17NelRQizeoQ7Z0iyNGHKgyUBUh8f
ksffdy/HS5VtfBBBNn1TXvUAZ4CSO42aWVXjDGow5leDcsxb1MtohCqv2+YZiOQ/gwS1CmUIkOga
nF4iFsLAUA8lfxNik2pHeTVquySvFrQjLpsl4GrEqWUxuTG/aloUKIz7yzZEAMm56hxJpLQ3hA3p
GJoZ2n42LG6jH0atodwbsU/yg0bYp0hAFIAqPk3fBQVMuDG4az2CSKz3KrfD2FXHR+rjsoCrxvW6
cY7k5tLRDuymhTrGcepbleMnCZEfoBAkN2cPRlWNqVD4ND9MbXhQh+1lGVYj8TObcsRPOPNAYxKY
QxsAAuSeoiZ52VdXqH3bgmJ+9pxT/lhvwy37QaCKpZFvNOeokt8zK6T3mPAZyn7ZCtDUqzYMNQz/
U+U1hSb5jSWarLAUaGUODhZzE4Oz37IO/IugmRv3JAfsiuajDA1z1MBfbqlglHm7pqzW49ZUTBND
LsGF3Lod3vKDuXHngNAPCkjavASXj2yq8TaZ5PoGHcahgyrd6jEmbzLiF0v79UYiab8YwrqgTgGk
3drg3VqugmKbXZUH3Z/35oNzqKh6vhWLfgMobVnGrbaYCwCqy6lnfqMwNzYp+m1q+ST3rumRw7oY
D9RBnB/K1jVzG4+H30uKbnPFjN8II3n4JJ/1Cecm7oEYEtp1uZsrhCKsHY1vICSvbiZ9MLQoj4RB
pV/ZtsU0uOgXZrS99MFl3kL1t1zcH9ybpH6kOcmzKuiAt9zC3143jwXKgkwfuWZxaql7Y0PfOdfy
zBDSNAxdQ/OMwSUhIyVWi8TAfv0mixS8dqBz3ul+80Sl6dflwyuBrYnXNV2CQplL0WW9MGGVb/Sv
sdpt9IA4P9bV728Mmc9h6MKi7SJgINTcVuXnSB2OwXKnUxTwaxEG1u0VSIr+8yGOhzQ0oByRGz93
1/km3OAhAnzfmFlCRxjr6v4KJ52Lk2HzAnkoE4R2g1tV6Xsyv2/kkfxrbFZTg22D2+s2XfXBWTw9
IV7BKBkkzzq3IQP7n47gJTRdAxOUYqp6/h9M9nWZJJ+qg7m4DWJIYT+JcdkFsvEWBpRNL9M2aeuh
JJI8qhU3cxjZYtHQf5S0mesk/uVTnUKQ3KnVZp3hdECI2vs5LNzA/HIZ4KVB449jSEeeDAWvSMrL
ubgsV7nWVZ3pnRg4CIJdui+P/JuYC8922ib41t/R6yZ+9Z+YNgJVkTqH13l7mMfo+XUWTALwahvm
o4bVqYjSH/1Q7WZleVCYviGEXD1rTcYsA6U7DiqK3wKytB2zYKpA3Yae5gXT0yM/+IGAxTXRJRbc
UD1Vq16Iobxcs1VuoijpLVyqaGk+a3jeRyGWW6iNG42Ll0y5q3XE/W1VP2xkgjEmzNb+4DLS1KzD
4zJsqo/SPPJMNEH4asZCKom1umNnOJKmV0usR0UFnHbUn9N08cL+IZ2bDaZgftEoko/Vg+IMTNqt
JWgSq88BNtffUy1yNbQfUByXFIYUPyg5ijnsVCzcVLhx6IJswUVn7mW9o0CkE68fhioOEoDYZerm
iItjlXTc6z7PQcU6ZygRcQxJ2QQz4ZyXYrXuddTatbvSQ9/0L8wRehlRQ6VO1yOGMzyhkme3G5xE
AZrdNazc766oxFe8YsazoYhPot3lFVyVDu/H0HCNwzu9/P0MrW+6rCpmXCembaO7HBNx+Ca+HhGF
6X754V2MmZZmapxr4jj9o+kgrOsonBxkvC31qNWbrH1gFLmV2HXZ+51DSGc5x0O/YecoGhJZE+Mq
3eXXFsaO1VT8Kr5zCUdSDMO09EGJgYMBDFvNjwVZ9nfLTe9QjeC/h+DlzcJJahHypGsNEwtn3I6b
eC+4rVKR2sb1s9hRfbFrbu98CYXhnWmF3VhGr8GGPfEAX5UYj9sS5+Ka6WqWgx4hxzRB5i8hWIsS
LbxGym5CIivvVK80foYOxWRKoUhudTINO+4HJNC74MjY0Qxtt1OpAqzVWPVcFsmf6lXSm3MMFPUe
vUIG5nSXp+pjXLrOrr+NbykPsbo5yB6gLcSBIclVAWHfOMEQILU6GT8t43tKlZqvLtrZ9yX7qZ0u
x/A2JJ97o1J9J406t2jUdNtoCUXxTEFJJhQPUWQaGkSZmTrsslJrbkPOPizWmG4vOzoKSTKfukW7
mmMAyeDB8DV2huznbCR3aR++IzOCgaKv2yN+yZntcD0ZlwhTRTybse1oOkcFbB6XhVnTAF3lKloH
EXKpckypOXlpVxEULnBCL8YQFj4RCGsRFpLAqAoxUKz6R8k3LuaxaUXIPC+95oaoKNSq71Xvc5Wq
E1jblzMg+cV1mmZW2BmK/LTSfmiX2R/06YkH6ubyilEw0nUyCDuU5dqiljD6mBabnuMIT4gHhtU1
wzGq62BCQvm45AYWNU8wzRMqxhfFbzgG1gzc+lVG/HuLIUfvkOcMSw6vuDUbjQp5Uj1S3FbJErc3
F38p32M3+hmQFGIpQVhPRgAgvfyxNB+j/BdPqDBOLIx8kJ5hyJVUTpcojEVYuETXbkDJY/jWZN4O
RTq7VmBWbtI7hDqI5fkTkWnM1h1V1eXTZ4zQBx5XeHy3dBXdBoqH8TW7tjVdmy0PUV5gMFtPpJzX
hcTtCIV4aN1whIaeuQUrxCEYxVjIXJu/W0V6yvX4qs7SbcyUwl2Y/g6Hp3MH4wcxgNDGPektnrnY
eTY6eEBO2tEN86Pa1NuaHIayKpVtqbYOZ4RyUPlNreCqMw14UytrzJ4aPpfVqQ5OOTtRh96qAZ8B
SQZsankf6SWAnPi6GraOcq2SWS3xjT+04gxDOvjMQO9DPIHjMUDZCt5zRHR+qGyHjYb6QSqntaaC
SNHborwZJFMyx1Qm4p+OBSj9LO9mDL9sVTzkponPG9PFfBmPkafGmn86R5R8BnzWqGUtEGP9kQel
O6Sty5JdQ84gXAWy8PIgytFRZiGd6ktWtdnUxC88OBXfDcHgVZPXvKOxy0LNu6ai+AWZXLkgKwyx
hkamQJ7quQnKzYTy95iq5lmX5RVE0omi6rQxXkKQioSTO4Y/zWVy2/qYFvvLDn0tqeUwIY5hqCbO
ItmSwjQbRzu0wXA2bsqHAv19qcef0uvkQXcrL/Trq/eMkHuDKRlVP4bNEgzANHcaiq+irf7DwaRB
QY057qGDl0VciVreoElLqXFNARWrwr2sP2Iyk07Z78pWvfm+pHb9HPMyZpBmQLySBze8xxCI9FjW
xOFBySGFkuClzKIAVwkUVF9bWe+GC3UgrtVsvxFFOixUFmtZpAIiOSR3hl/u1Ao0Je6AYTjIr3v9
t/hj9/ny7pCYYnnPDqjcxnimdsH2CHa49qFGATVQQaBjIj8ikmblR6X/j0spHVKFU2I+rgE5lfCh
LJ4Cqs515dR4s46Sy1PVXg+zLoJnde6syTfwTGRTRdrkwkkhkgEm48RphRCqb4DtCNMfRXo4uB7A
bnyLMT9e7NeEuyAEk8PmYp66IRPeQu+ul/IYNJ9Cm1AIQs3lAoW2rrImjrB2Jfukqs8JVfcnlkU6
bc/3Ri5FaEqem45wPrzb9+mpqEq3t2uPDw9R/WVqrkuNMitq0SQHoc+DGkVRbKMLeD92pWvoxxwE
L5ftiFo2yTvkqalgvhjEQslkUJ709P7y9wkvJ8eRMWsWXM7x/Yg9FOYeXUC+Nh0mRA//DUdyB5me
GnGaYfsLJcPr90nNkptG9Zy29y8DUfYjR0LDFFmDhWIbPLD2wvXsGs2LT2Plsp2F9EHsp6qLAeSX
USldkDwDhrH0joLiVo87x9jyFecjHzaXIdbehd5ouOQY+nxolIkDw8422e8ajo2BQvj7GTnMdEtN
qSTwuJzgrhK0UEYL8LpPgy96mq1Dj0qiTbQH2A0100ms0D/bL5fDLzT+lZmaAy1q9n10bJe7ML1Z
UCnQh9ejTXmLy2rP5emfWc3riTs4nZToqexwPzNQf7hNnJ/Enl3WCy6zbuoJs7JBh1SL5gry7sXN
PUEMjSqVyZv9clvsJsM1Hi/DUtJJTkOP8M7apTA2w1h2bXmnZgWGVyankVHD/Cj5xN/PTnmnN5oZ
/du2p2qPyfhcq3etQZxNpB5KrqOeOZoGJ2DgnoaJSqCbQlfRid/Hd8zDOzwFt3JtOzMztCO+FQmu
ozEG4XHNXXqjXWv7pHONCFUkKOn4vBCPPCsX3jdgkt+wwsowjQJgSnnbaM9DuxubykvqXzz99t90
QvIeDKP8ChwlttcjtxlfqanL8x+Wvb2MQuiDzLcJikZtLGagjOl+qPBIfl9U/X/ytcj8vN2ghKEH
yDah3Sq/0tvPYewb0ffLYqxlzc735UUnz/S67Rh4rm1gjN7kM7SyDfv5FpwEPkbaEipA6becM2sq
NKOWyQuWtZs3Kbjj7WsUJ2CGAXpkCK79lx244Gdfjs8zyZhW6JVqYYe0GkGRUdz3pf1oGpVbGJji
l7b9to1AXj/qLjqUiJISSjskb5GZY20lMSKmPj451mOgHOeOavMWvu2SfJK3MNCprFYj5EvVvTaf
AqrgkJJBcg9N3XCz1nFy9NX3OEzB67CFORHqR7gFmTizhf9e4gZCgMoyO+he6wqWV/BxIHkLHqrG
HcSUN3GLQifcZWxq/SQ/kRlzJvIoiGTs29B+DkfCQ6wNjYRpOY6JFjQ8s8jPOWORlPYwOaC3uk0Q
NH8Cu81musKEZdc6NJkfP4ohhPYNI87EdbleYcXfz/RemZFVy2fANnrk6tOn6B05gTdyScqtIMC1
rNwGQPXIUk8pElCnEIqxrnyvQsjKHVWpphQQYlZP4/SpRn9JTHDE/UP8/IohKfjcRE4+JJCjCv3o
oB/1Tb1D5XqC8mT7A67uGC3YUmeuvmq0r5jSMRj2aPDMdGDO9/yDBZ7m4FBxvE8ou+lEVylQqiCp
eNCUvQ2+cO7lhZ8qmAVMLCGxS/IrNkiDk2UBBaQ3L9qtllXuPGefy27yL1sqtVMyN4vaxWZcCG0w
PrBwI9omwg3f1NN23I7+eChRtj5S7lVo2J/u9e+dMsVOnplRpMN8shGyGS1GGG7roPQY2uMZ5YbW
KknOzcmUbtd2Nef2gpY9bwn9CredBMWBNV7g9s1GcMhhljdVvEJtm+Qh5tky4gxkPl7bxd6UbJvG
9tnwjmTrG7kkN6FinA8aYoFSYyx5vU+otCElheQiilprjRQ1dZ7FrozAH9gnJSDMldIByUM4scNi
c4YIVXVvZPc93kcxKVwtG+IookSRvALPRkyrFxvi8KcZ79fmQ6wSNkRBSK4gma2k0wZomZ7uFb7l
GNxDTZQQn7hgMXJrY5FaDIkmSNFtm0O/y3diPFW3o8q1/yFk/dsymRQWGzwLrLwWZwNOHq7edONz
o34tqu9wPGN5cJpPdnkba0+XnRCxgPL4mbYokY9aIB2fNH/oNhX4C+rmw38DkXxBjSfXukChqOeY
rWuluRuA4dHcXQZZj7le108y/54zVatLgOCxgeVfmbOL8VQ1xV5mUhG/+L2XVEIs6pkTVYIcHY8x
Fq34pO9+++0Bnk150rdIP22p3CBhr0xyCeMyT8haCzuqmavzq8n81FWJG1LkVJQuSH7B0tqxTYS9
giosZz5fPsc9cbRSx4I8xD2pg9mMO2Ao+/BGjPoLn8LOn5DJKDB1hv+oqQ6Zf7ieveqF5CI4+M96
JYdegMKgf3l+wOXlyXRc0W5ZeNQ9ncKTyxdULYzCRgSq5m64LnyMhhldRPyLhysa8mi9Q7hAodcX
lFGu/7JAKKSk4G7wyurGnu8Mqn6SFEgKGeZQdwI7BUB/zEAFK2YO8FPvi1LDaEO9M5Nokq8oZjQM
amK7ajGIu38pr7Wujd1vTg2qjoCEk7xGWY9jYQqvMR/x1nxf7urCi74KbSx27b55B4/qefQgM97Y
SG4ZiQm4EaVa6MkwK7QoKsT5TtixJfkLddbDrhGh1xBfT91m7E52SygduW6Sr7DzxXYCFJRgSvuA
B5Z0Y90Zp9+TdPqrmXDt1J1THtCeDpE2zULH6xmdU7qHQXPHdqdswusWZZVe77eH0i92VNMgcfTL
9G9NWDhpLUy50H907Efs/Azjp0D3W01zK3ankOVvxBkm0+Q0ueqUhgI5+fghx/slLMwMN1bgJ9H7
sl9/u0WZJMcY6qhjQrakOpTa84y2Pqoigzi3uOQ4phzzxSxhypqFDqrhrnKulPHJmAjtIHZJLn8M
ZyfqIhHCZEazURk7ZPbkc41/Hvmv1NKuJr33pk4lUKmTjEueY+nAGcDEe4GYj8W2Yj6W9Th49bWY
29fu39Mfee46uBR0GLNSsaACHi5U/UbdLIc8dePd+B1BrzjKAo8/Xo6oqIWV/EgVFsh+ZNi/yL7t
J1/DEGC9T7YgR8lQNe0Y37V3TG5/I6Owj7PAKgFP++/baR/es2QfUJ1JhGfk0o1EswtjiHVIhB8/
a3tB0q9lRHRIab0Ub5RR5CSKuCCO2c8lR1z9bW4OC5lNFD/1wrEvFwileOJuI1wUPfZBhT/sd+lP
62Cc5h4U4JonaoSUg4NCg/5IloYIu70ELd1UeKwmORMSZg7IHkx0d+UeEpn91tllODbJjA6FJ/mR
GYyIv+8o87G6FrUUls9Pw0a02hc7KgAhVERuJkvmKu60lwCVPWjNh7j6XL2j4epcy23Jc0RlznKt
FZ4jOGrxxshBLjETeQLxjUt7JHmLoVITpgvbTcPTUH60qWd06ki2Jeega60WjREApt6NIMADWra9
Eu1CZeJOldc8/2ZCiE4UESclmeQjzLZQzEkcXJaRHLvG2qUFydZEaZzkJ5p+6suwERgnQe6gXaHs
OJvFcEfot/5AdfNQOie5DK3WKrURBpWWz1WwVZPBVZeHy85cLMsfCoHGc5uhtlp0guLvZ641wlxT
Q5mQ99CN3AtQwJFgVvOIWbNbTtGYrj9snmFJBotmK0NpRQlU8OQPaAw29tHWHdyyhGcCWxN5QSYB
pUtDK/rQQyEcxiB+CnFFifx4N98a9/W1aA/PvPf5wDMRJRvugipZ7BmkWta0EXwS9UnZZFcTc9uX
85+6p6xqyBmcZM6xyeMwHACXp89acoyyjZl8uqwgq+fWGYRk0NkwKqYWi8SYDa+3A+UkBnH4JTX6
mpJEMt8gcwIkJyGJFm1U5yEO/aI/XJaEgpCsF1csJwgqQCiYtJYu7jikXvyOtiiwNr/ak2SzgxKl
Chc70nTHaH7Qct9uiGzR+iXrFeP/SLuu5riVXvmLWMUcXpmWG5Qly/YLy+GYOWf++tsjn2OtR2vi
u/KDn1y1EIaYHgwG6OZf4/VEVueQdReEmK+PAjZfn0FzavYgW0FSnlGbiH+XD5WpHpUBAWA+McEp
y88OuOk7wtPg6n5xI7jvKtifucfBRJll/STnbAmjkxl+kzIvIvvviKh+yeLPYM+ywr6p2WfKVk9e
U1fsDsK8E1bF2Y65i6fSmS8cHnRNIw9SBjt6/c2UvqfU/Mbl8vCZAQ4BYiUKs5g9Fs3JydCv1Pao
dG5ZBUMYO0q0V8Wj8EMjS4KUWxwomGoSqcoAq4Yc2csQzAYV4xdrqWd+cXggq70arTWiDnfEds94
PaIrdBl3IPJm0B06yNG3PxUBD/zj/Cw1mtAo+FTlCjUo+VqxrhUqPadscOgwpEjOwxxeJWvi64vo
LVPsa03u/pUrvH5l3E1jtzDMbsqjvuxM/Wv8DgKvc5yTubxBXGW9r0aYqM39gIJHMibE9yC2qMzB
gGEZS9GC4NPRwLzZRHfddAW9RUhrq4QhCk9lLk0Im34R5wZ42ngSSMFzP7lSrnrozbWIs+V++9tc
LhC8RjavW5mpU9pFMfxibwSlOzyVz8rn3kuD/JC4oTPWhHvEXuWn2NQqbCxFRVznVbLL1zBYBpM4
WalPxcHB3E3zkvdYQH0J1t5ZohQVzJssfdxeuot327OV4zBhqZvE0GZ4UpX1U1OjpzTKva5GRbY2
PQv0r+KiPG2bJDaszOUM5TgrYgz+fWdYPqegb9eDLH7PlezMKw4TxCTRjUqDV1N8NY7ga8ZI6LYT
7Bc2cnyejkkA1aea9nBilSw7VRp31vDsmi2nsNXtHhqmofg8kwR8RFAoHEJU0LpKeoZ1eqPYcrQ3
1dAOV38ViOCjNhTPTi9gsn6Ueyxg500em8cTHHkPZ6Hf3u4sV6TeqmRiOXm4yOdVMNmEkrrr98Uh
diFUeBfayIud0lEpayJhjW3vs0yllGYpDtkd5oWnIsh28yEOUsiF/WUGrrCtcGYIdMBVizcjnOnr
qUxCe+gdHYQ526FIfiwOKvAaWyV1iI/FFi/xMNFtM5aj4jR/YSqPElF1I+1xmJGauHK+jJO1uVMj
j6h2upsIdq/jcZE1aue7UNlt+0gFPocZyaxlrckCPyz/saLTWgigP3bVtiBOeQLYeRL2fAJv4cBS
JK0LtOZoUKxGBPbx/U5WPRdmzqqiAnQlUqTgkvypyT5uLxZ1+PLdTlNfirqFOxMrGL1UDf02sGbM
I/zcvdQ8AuUU29xnUV6ILdT/EhxVWX8vQBHRwPNr9XeIzvc4VaNRjnEIlzrdV2dfiIK/XDMOE1Qh
NyG0jU3EZmHAXoPOeQVTuju2ZMM7nxheTyieRF6qpSUzJ/jD1OXZxIj6Sde9DvLylTsFXepQQtvU
rlU5lNAxEIM3UVgc/dGFehzGXE23PA6u7Bc+hk6JD0bsWJUDiQIsqpPBdlIbp47ReCmeYNfulGbE
jqWCj0OGQYj7udSxo3rzRqhdYyrtIv60HRyUDS6daMGVMVshbBTZQ9nvoxAiCSjIbxshoIdvfjLj
NNZbBg2h5ivQ+UrG79sGqKoD3/ZUTEUtpFB/dayhARG2J6kYQfetanLN4UrSWntAq6x6W7WWi+KE
LS8SevuISyjlJYcVfSFEUNzANhsELx0+ZM3ztpNE2PGao9A+KqyV5bMz+scGH/Xq1Xxe5b/0gnl5
hnjSrAurJcBKux4t6GFRv/9SbtpILzUWkWcGpgqaLc2CTxV3y+dw1Xd9o+7MePVTs/dEEbi+yvl9
PdWePhCnBxHsfAuUYZTQCmJAaBU3UEmryw/mSGUQlA0OHNDg2xoVu69pEHhPgsSLDoIT7Qw26sX6
pmNP+yRX3nZoUEY5pGhWsQYhJNtg7Uka/bjYWeREJVFi0Tik6GpZ0CIDizf6im8E0SH9KnzAnMiJ
vWaEX1qK+ZhCdb4FKm/QgmKVMCjdqHc/9WjLoPYGsLX+L9wZxBryHVDrhLnklW3fWblP5adcuhOp
5y7KBIcQLZolVJO9duXmTo4OiREs1JwcAUI6d9uQIl1gDHKIBOmxm1pbqp62Q41AIZ3Dh3ARQPfO
Dj9F/o4Bh0Kz3DzeQ472784MvsfJUPVI7FN8jjK511HliDSyp49dKTeQ6E2H06Smls4Sr+nA2i/n
YLldHdOW7dTT77dXjTqgdA4W4jbqzLaFO8KxA+XnQUWJEurK6s56WnwFTYv95Aj+tlEqFjhUGCHa
EJesmhxWyimT5mNcU1qqVDRwoKBNkdoO7LQorZ2wfBOT0rYqvx3utj1hP7PxpfiOpjHWpmYtYIZd
A3M/27WYP27J7mn2EbbMcDWIacX4cSzBDGY37HrcD/mDaDSO1N837xDsPC+I8l1N3ZjEVsjKOJJy
kufd0lx1GjFnd/lx/TUR51uaTLCs15OI+O4OYL3SBrtkihAHdJJ2yIzN0p4+CrvCt9yKyCEInOOb
mqS0KGSdZSqleBuhR7bS9rH8sB0SlA32/2dpRK8lbRmzQodi3WTzocYzE3Uxu0yfc7aALPrPbMST
LPcDe7fIfgiDvaBZatgJTg9mYHd15g9MMgiLF2w7Rr3R8LzHeiJkIIbE6o1+e5I91qjS+cYO+mzv
0nz/LQw5iKgwGi5W7Oa03AkPrFG22LWFbV11+9ybjhQgUbd3g4OLKV6sNfvpmuQrbuoPJdIipqW5
BPI9dXmnzPHdTUPehpIGSZmXtlwMdQRhADbuFxmU0kmpWhUBt7zus9aJY7p2iJbJmVCpKt3qKnR7
7LXRWz0QUe5mKtekLHL5BLSZ12Zmuab5lHwId2zyqz0ut903NjWc+BFZ9PtDbOqmLIHfTjf4Xlak
7Ms0d2zqeocUBrEpXRf7yEm90tHc7X1w2blfpnjMB7X9GGF8EgP/8vfFzJyQeh+gDHBoL8joLzEV
zCH3ufiUrTgeV4VIYv6AIK9O8F8IqklDk8NGg2Izq0xAUuao3bfPqHPbIihwd+ic0b3tlftDsvFq
lUsCl0VsjYzxMSwH9kI1xnbstoH2WbeTWzXoQO1Joxa1muz/z7BSjHp5KdlEeftRPdR+9xS7UuUN
vuizSreAEvRXqn3mcvLx6iZ3BAxZlRVVwz5gETnyYqA7uP/aiMP9GhH5x+XD5tUSdxBA1WvUihyx
WCY7cTxCGEUXn/7yo3EZYlhouqmzj5ae9EN3F+5xTf1cgou5d378wLv5tjkG7G9TnVePeOAP+3rV
dWxkQf+KNF6Jb+LOjbXcVcPHMaMok6ng4HBfEft4WDKsXxE+KOX1RLGnEd+HB3oFE3xKLsKbuZls
lF8kTAPV1oftJaOMcHgB5XjRqgVmJDsV1eRNy2lOKUqaP5xZvz6MySGGnkf1ZISwYsnQd2QTr5gi
/xJ/GKFQGHvvo/eB+Oy/gP6mUdWsWxmU2XiLvdKh1tztQle5n+8GlxWHwXy/vYREHPA9q93Ylaj2
IA50dXGzJn3ujZHYqpdz+FeH2Fc8w6FCL0Cc9oK4egpxq+MALivZeFIiR0MT17Y7fyhRvBrjcGGy
6t7EMzMQyH+Bd5e97uVH3QZJCN6KqAkWavk4iIAsgdmNjNmuHJ0hv9fJ1xV2MGyggsmhgp6ZVroI
8EfciYcEpfv+CGmKGyYqwt5G39nc8Lp+HC6kYz9a+gsu/Fg/MhmE2JVvo70GPc7eKW7I6VhiC/MM
d71sVvnMyNq6AyQG+1PtYxDXchkFouyygfLSyckWDsoohxtxXEF0Q4JR1bKuxk7wY2v8PIsqoSpC
meGAoxJ6QQABMShdpOGkR8thXRqvBHcgEfPsz92IEV7UrVJTAU3bzJ3RZQC1BqB7wqq90I9RHatU
KsPL8g3tIIolO3nFnfbQfYidHPpay60uOwVE12qUAHqq8EgtJPv/MwQxlGiEvidMrtaXuSv9Yojs
aPi+vYzEVrY45FizOE2NDkbk4kdb3grUyznlBAcVa1iYaqriK43RF30aHX31oz6mYoEAW4vDi1ZA
ixo6UkATAyGtjwMOD3Vf/hgUu/VY3oLBTuzjxAW7WrC9fNRFxOKQI1bFQkPTIk6S5iet8kG8zST3
ZxSSuLGNi+Cr+T0kIDnT5WsFa6kAccgMQhnGPTiLtM8LplUiJz8Y+23/tj8f+Jx/N9hVZagPA8Kj
1u/n5VQMjV0n1PAesbmg4Pm7lTlW2rQCxxXuCagO/eyb7O02xp2cabOXTkDt5+2wh1Lu7xYR9WEz
yAgYBQWv+KnRCUJ0at2Y/bO9O+jlNEnsABumx7y8nUAWF377u0/DwUNlhTV0AGGiaVEJ0r2h19xo
/GfbCJFZmCKHD52crzGGwHFSeVNus4jLv0aJrT4Ue5xSV+J9SHGMEpnnG3J3SYzyVUoRDepudoug
c8y9fprBvlPdlDuqNsP+/j+fIqbIIQfEy2LDHLGKtXUF4epZXW25vYqLL9vrSMUbBxNtPKRKp8NM
iXHHEJS2RKWT2kJ8c70qKnlfDjDQedpHRqocPsaVq4KXq7nN3NwRTgIpmEcE+Qs2ngV5AqUWqWNX
bXXHqCNmNPUznu06EG+wmC+zKtQ9gfhcL7FzZjI0CpyJFgBwVr5ZmROlaOeogmr4sP25qLB/+f8z
O2BQVdV0hB0hCK9Y70jMKmj+eljcAtcfakyPtMfhRVTF2dBB2Q7z4KxmxzTmVFy8mcYcK4yT/WVE
PL7Ui878w8RexSQ9AB4xZPsKL/aTnTp4KogdUEWzxWf1mqIBJX3koCSJJ0UWaoRosdjgksBUUxtM
iq3hJVX1xUA2bGpZKS+55MOUOoioscpaqnlCebAiAuWp3+fAAzl83eOah68mStfiaByLidKqofYY
BxyKZc6Z1MIFdRX3TZk4zbAWdh9aRMMmsbH43vtVyLUsNJmdVpLd2RwrRxi0EtR+enyU4+7+7zYY
34ivD+ZcWCxvKk/jSQWt2xpAY/2gLLaM/ZU7VJso8an4tvzRiiItY5cfXQG5jSpDJ4KAePYlNk4S
vh1f6kRxXVgmPfrsASPEY0mz7zE7v71ylCPs/892rtolVaizEtNkPVTFp5nq0iMCju+7Bzvwv1fv
efZDIYiVzzGd8BF5rMxBgVWOUmpE+Bqtmz+y9xf0mk4OQx/ojNnTc2MQNwRq1TgkSEVTKGIWblrh
iPK1PBIHBrVqHBJEs4rPP+Pj132gx6Jd1v6CpvjtT0/tUQ4LyiWZJIUlran0A3xtlaGhtL0bxb+7
eOKO+XuIVVquxQujgFUxyz1hKmIASXlJzdUS3vCN9qEVzv0iY8mSJv1nkpbdVFkn5OR3cjg52wtH
fH2+1d7AeLdlxDAFKo1iuBuF79u/T7nC3Sb6AXKg60vGCjUY3Xow0tIxih99ToA0EWUKv/fDyhwW
tveT8hbzcppcO9b7qFR+VWJNvqFe0TRtzmdEWWWItrE+SflD2hICiX9oCfiv4GYqbEXPUCxpFm0R
DRgBrZQ7Jzaj9ewDyzMg+v4weiGaX/rG1q9bag9RS8gBQagvzSyZCIVs/pxOtlzheub+XTRwWNBb
mSEoLLfKrGdVv02r1uknNBESQUecN3wfvV4XZZV3WELxoPilPwbSrsN5o+23vSEWjG+nD5dc7EAm
i2NN+VAsH1P5bg7/2TZBFFFMvpleSjshqnrYaN3ZhUywE+77g4jSdbl759P/r8jjKUNXeUiElSU6
g9P8YJn9GBSW/fOdgZ66YTtyIynge+q7pZL7MUEs6IWblE/x8IlYOlYa2TLAQUKXxUrYTXBHk14I
xkAVcFUadv5DRDeXsE8qIrhf5km3DLJ4Odu5k6jPGEaAQTa21D+CPQePDbJXP2RXqisd0mA5ds9p
ZNOiYpfUxtEk8vrpONAY50JQBHaIS5K9HPSdfN269cmydWcN5D2G3NIvcVDvIlckslVqD3CgkVjK
sK4VfJbnz4MV25bhitQNnooUDjXQlz6kNbvAJ0Nx0irhoK5EwYi6gKlc/mBG0MMWIxaMVyLEnjF/
gYZg9WF9EXuOfIrphq3KRqTw3fbz2svyKjBzxkONWZwq/D7Gfhou3mDqVFgSGSXfeC8r1tJUC5Yv
z53wzvKrneUJH4qP+csT2HSknKMKLjzVaLmYiTyyymjxYwEPY+n3R610hX9K+2W+5Jg9RzGRxhCI
zzfeC1mi1B2rcpfat3W4atj78rdxvdbExW1VHNbvm/v+teE0DlwysNP8fCYtq8cG9H7Gl4xi6aSC
hIMTyCuuScxeYvv2qi33Gg7LtfwizNcz5QxVV+S77ouoV2TjpcbiR/cs4Ugrt3HZi5sYdEeJGmCm
chxeMjWrtARFbXwuNffSk3az4mhLfQwELcFuwN2wwPGGY4i4JBBYxVOSSnMZaiPb5GkfqLrl1vmt
uOZEJBJgxffgL2VYyBE4Y52x/JRALF4mjjUiKviW+16PlRJ6d3gQaDJPGA958b3NpN0A6F2p287F
5F2DSLchWRYUCjlwH/Um6UQlwwnaN64GadbJcuosKJPC2z6rL36ZM0Mcwre6Zq4CC/USjS5rP5+a
Dk82Znm3beYiSpyZ4VAeY1Ro9GKPKZL+tWuPUfSjKSDnku30/kOmH4v5XU98rwb5DHHS66hNKizg
0vpdeqw1X6cEJC/G25kJ7hlKaas6Ty2YqIzbVA4S+R261pZ2ZoClWWdZTdGhvVZji9box1r5nLQP
2x/l8tl7ZoCdX2cGlDRTwdQBDxSM4+S37MG/B8ecdiggliW45JMa+703h++ZPQ66KzCCSBoLtu4w
eKxXvZSc6Cpxoj2bWlmChhKovHwgnlnkkLxYtGYY8hzAs4/3jEUVlKaOdp2Dwa+9jpzMp97wLjc1
nlnk8kFdS42qqZmPUFYzgtQvHOHDrWqPHmaqdqYXOpRsB4EV/MRlVyZxYUywmC6SO4ijvYBTWlws
uzMocY3Lx9WZdxxcFHkYrUuOiGHeoYl3F13VQXSq9o2/BNDFJgKURfhWwHCwUc6JJM0V2wFeldtM
1wo8rc/KbvWga3U1BNvmiA3N54ZWrdWoj8G5VXBMTOZSHT0XD5DXxePTQasWi7JGG5FjibLdzYGu
n/IWw/OmJ5DlMiry+VSwttBWOMowxnqVlswrrvpjb2OswY0cSbVxia1tqgxMhQefDNZTXK4Nyz9H
H89uV8Vu+qR9TvY/G76qxd3+XsTZxWeCrVLG2aixzZ2Ofp1Ldm8th6KjCnXE/uJnMhszKboqhpkF
dVqpSRwjL+20QYtyPey2PSIXkEOPZlDUMgphq/5JscDgo5og82JAmVE8UnUU4ljms0ERQ14oeiFI
GCEGK9comHuXA6pFhPpQHGpEpdFDex1ejdGuGwO13evvuqme7S0eKRS9zjoVnozdRwF8VvX8SHwa
4vDi0z9rjociQ5MhUjKH0RGmoGTNJue/dtDIpWjuiVXjZy6jSF3inBls+t6uh+Oq4i2iJsb1qRxA
55KMSshkY1qxcJ1m6wdGDgaacbCvBOm15MUHKbUpQT8CZvkpzGoytVp/6VqL/HLwVZPINanfZ/9/
ltXMaYRMvWfI1/tW2jjROLrbsUBZ4LKKXoqFdtQRzxjzHMwfzbs6tl+DmZ+9nJdqrWZ2EBmzv8TB
jD4JqsWEcoG7YGRmFa4LC64OtFk6lBqMxdleJDKyuF3fmmVeK1A1QLtCeerRvyp4lujEOfg72VR0
FxTUlBG1Y3gQKMrRtFhxpxL3avTNlG1jeNz2ijDBD96E62oNcgmnhvnGFIJWOpjdXy4czxsvloUS
tyxp7b8tDmv8ZcL0YQBeH4/1eVDaJ5cr3a/hxo9bRvOgGuoMnxaHMYR09nosAzZ4Gx+oA4cKCn7s
suuSoupYUPQum76pdtluuZ0dyWHZ8WBTUzAvL8MbGSQ/bSmscTToBuwVYX+ji8neKkRMeypBYqbO
qlduq1RHMQm/ZKbgFpO1ayMtGCLpSmqhmBInTpUzgvHJNhqsTV47RYPhE2nu7MpI3LyZd6MiulKk
edtxRi4UhzH61IelVOMPn/BR8JbiNqot4DV6ckN7/ackn1SILMfgMo/KUupFLxB0abU342tIgZvy
TfqXuRQ/vilEqwU9NHilG8uhT7IHzCA2dtQnR7XsqSW8jHGKbimSoSiayC2h1E94jWJkGtOdcvOi
IXSnXHdo7rnK7Z/UlzKVkv7hs73a5JYxzGpZKZkidP7x53magk82fo72bOow8qlptstf7dUcB+O4
34q5ZMBFrbwR1FNo5bY57lKDWsrLF7FXOxyWz0K4DH2NV474NHhMU6iAUwomH7L/ZZDycqr1ao3D
8TyDUjioWAGy9b9jPtq1HtvrbgYPHWs9exdpkfbLIN+ouAhSLlQFK2L3hmupsT2tq6tYnZNRPRl/
ANtXU1zVqIrCqVtf5H8d0ZGd2EkOoc/Att5R5L9EcLxcNs4SoVQuzLJmCr1QXrfbNbOj9LNS7SaV
mKWn7LDPeWZHLdRYHmPEfKSKToUrhLyAL/djSMmPUXbYfj+zk0O4L1fZU8PQp7uivrWsLmiMoKL6
5wnc4PsQ0wm0DQvjNRPnIJYfVUr04w9389cYYI6eOSKYVVumjCR1OrwMCh+16ya1c2C7cGidCJ2x
PVWBv/xEehbiHFJMUiMXBSOMzz/KhwGaFeWe3WEEbzwsuPiZp8Y1diJeHcj0gtjNPBmwoZZp1rCO
3LiyUYQ7FQcw8MCsKdmMYSHyKfmCP9yiX9eXww8Tz6FD3SDwkw+jC+J41PwA++zsNJlwLjnpRgQM
36cYV7oaL2yUfr3RNeg0xGBijH2w0j6gN+FadGkyDuqc4VsVhzqsNYu5qH9ml9HsEHnyo26bduQw
Pdj3Zda/VpTvVNT1tQWPHDwsw5tkuFrL4zg+bmc81CLyKLIIw9Qy4ttRhpTuXa48/N3vM/tnmw4T
MbNRZvh9QTjIyS40iL5bdgS+zTRfl4jLNsRF0oeYjShLYuxMppcLJ6P3CvW+q290CgrZj20Z4xDE
SNR+UJlUvdnfl9oT2AD2Sk1JBVFGOMioly5P9YKt2IRbdL2rjdDJDWf7s1BGuMwizq0pAT852hjq
b4X6EGnfjIkoCBDnhszBQS6uWlbNMFGNKwpDpwGilQWqhcaHv3KFb1HsplJJBman7z5WsKH8Ewkf
t01QRwffoLg0SdGYLfa9uM5OHk02ouAwZbM9W7OT9G1ih1liF4sRod1Tv48nMVAStFNMiZcU9Sfi
r2HJykYY8j2MrWwWqjXCY/Gwup3dOLH7M5nBY8COsEUcI7wouiz2ohaxY0S+M3eM67a4spzWy69l
UChELoV41CHC9zWKepkV5oKV7kIIR2OUE6d0vNh5jlMr9yK3+rrtILER+BbHVmuqXFKQypfRfVjf
9qCCHBMCo/7wOvULpPgWx7ztK0mqsYjQla/AijKg00x8gKKVtJtcyWOnf3cgnwUo1zggmaPBbCcZ
S6ncVF8gPOAUV5kjP/aH6mTtFNSCtO+Ulhux5xUOVsYuG2eN3cOaanUqiKBALq725PnH9kcjQJ/v
dyzr3BgHtgEWtXb0JBDCUzM7Ilj21fWoW8RAFbGO/KN2pUtrLTL+Or34YSgfl2hXUY/alAnuelLI
sjVXzCEl7iB54KVx7/bDe6axX3NRvt0RQgRWnTB67Ea669DlaF3176KHPTPBZRMVyK/UmPnRN/sm
vC6X0s4pG0SMqVxGIWlmFa8Sc6M7FaKngvBWydxaft6OMSrX4zmDk7w3+4RdGf/rRI1dVILc3Gbt
OpFPXX+oEGBunyVKWSPMCrjrUDLTRttQb+CnnY7EnZHI9vhH6xJaS7LG2vmX4mGK7muTetegDHAA
EKLhua5ZZUQIhJvxMXcrpw1kxWO1xtYW7eVolf72h6IWjsszZiPM05Fd61Ll+wIhR+VeM91tExSA
82/Ucd/MSshOpVJ6IRhgL/AdVAgOAB5wfzJ6xuY5oQ5DwjP+5VpKVn1SITHurGYU9OqTJVZPeKoM
COeIKtObN+tZGxfl5V4M1i7catZAua8DM7YNsE/EB6pdkggR/rU6Ks2+SZlXSziBlD2xldIjPCKS
Fv6JukwxtaKx87Z140fRg/ySZ7oRtJbZk3jkq/eEPXaSbiRk/Ft1mC5rEjHYQ3/GHUvJJFs5MRWH
3k7BkrO4eM77R4Bm5bZdFtlvzRqSbEmqIZl8VR/N+JKksckJ8QAlgkOL1wMdN+33vSO/mmEf9AyZ
lDEVVqj9YNC2eFLao1Q8R+bjtid/ANtXG2wrnNuQunKVfrb9hzvdaXbip/WelWbyAA1Kwfp9297l
GHw1x4FtYZqq2jDepLb8ZOaF3WnEWUs6xCVfeYKplpUt2gLmPfBpZl4fpC1EAUBCcd9WTvPcvY88
Fr2L/8UDB77QyRmnlQ2wCwFydXS1StesuJS5ApmnUwvIga6RGEllMkqjMDtq66dBoab0qAXk+bNi
o++miUUEm6FkY9A/CfT1n8evq1CXKsIjniqxEyylTFnX+GrZzQc2DdIHY+42oAoFm2DtGLfaXn0f
wcHrJ+OptfLG0OSETe4UeGECWyJ7c8xwvbTTa8VL7yjEuJw7/YoQnlqrGOSlGNkI8TB/ltUJr2lX
svw9bB62t9cf7suvdthin23nWssGMP+w/fXvDLs67vXb+qhB3Zb1N6TVierboL4fhyD1AEG8lQ32
QZq4V27W+mnbJ7Z5NsD2jSysnOiTacClrqm+Luk/+dw5SbE6XQsWTTP8p8nz9x1jr6vIYUgZDmaj
sxbDyZF8FapeZYcThaVSqV1+BkcUtQcuZwKvBjkAkddy1nXmo9l8XebA1O7KwrHGb8nihBFU7JbP
vQWWUtCQv4sk5WwfcHhilmLayAxPIjACNJ0dN6Y7UC8ARIjwVFtd2w2zxppEl6U+KHV5EBaKfJqC
LYu7yYltmHcAEkR+jmxA/MFKJkyxp1I9Nl7wP9SkiY9msf8/22tab/07pNl5C8Sjml0HcSCUpNn8
03BcInt7H/yhQvMrSHiyrUZbDCtl4/OMP3R1M1gUPPWB3YoEl0ytLte6Xq1xSFLJVaRPDJbDvLlZ
y8mOTYw6ozVbMvQUj+W9U/VrUEKaIU3iXQ+lAcLdy7nk6x/A4Uo+ycIisqk6E9IxP181EmfyWUMn
U8si320u55Kv9rjURG70smpY4iDpIHdIoMosricRhU3o0i/7TFpbW58tNx7XQ9kroN9Zm1Mh4A5s
Slf1sKA6qezCODzO40LgEfN0AwEtDo7MKUFZgvFzKqCA1K70zqslotRyWYnjFQd49q55jOpyYIMy
g/KwCF5pgPN5/qyq1xOytHxGgiu6cUk+01F7iIMfSwr/5d2tYmhsqaBlHlJbfpidZq8eI7+g3NyO
aosn7wrnRI37l3ryjslw/8dZzDK1dxGf/FpRi6ftysxx7LoFgGSZ+9G8lkbiErINquih/h1+wiaX
4p5RuYy5342PU373VxvQ4vm5rFlLipFRHYj/8jvPkR36us16SXA3OFI1TPat/xzmlsghTisknaqw
Rkk9P8yG1yv/iMWXNZv8WIjsxnCVlDo0qCXkIEbI2n+HWRthRPZX2+ZAVaC3A9ziubumIVLyktES
WMGCZELHzLvdHjWv2lcupuvJ2jNlj8OKNFNMKE8CK9ab9jTtqqc6GHx0roDUI/OLr9shsg1MFk/c
lWN8QNNZH4lV3amN3ViHuHW2TRDnuiVyCIEYT8OYTfLrV9WH9dTtOhXlH6Sxt5BlQOejLf9/CR5U
0VAtU4OuvagoBl9KT2e1r6027JxoVfysrTsbU0ne0CnUcOKb1eMMcZ5V6pjlaxb1zhzmdg7+wPRJ
mKn4exPivxvha+jqMNRRrcIIWGl/KL6GiRLz+703fGOvOqYB9u/t7/XmogN7mihZhqoahizyZ1Xa
rSP6+GI4tRxXY7UX5TYuPmgQfti28zYb4gxxKfMUzeYgznBsAq+5CnHGzGlcdmPMXNC7EdZeWhp+
wybOGvetskzGRCezFu/Nu9ltH+sE8zloq7wCW4a0Wx3GlpHdKJ52kDFMRo1Zba8qKAV/x/q8VJex
yLGqlnBndR+bfvGU3q9I4eS3u+3FT02VRFXDP15pZ9CLKTVCvcOExOLpjnREf/ze8npP9stD+STf
E1/x0h5Ap+Ive1zSZaSN2qkgP2VTBvGjDNoJVO+85Kk+lrFjXP18pKtTIkjfjgVzbnIoGTeylZY6
3Jz7DLNqQ505uTY9KoOOiTUrSe2iSW+GZpUPiaXPvrTUs7coyY8ljWbHChfdH5TVdMcBowrQYsuI
av6bVJT787jYNvp1sSL251nhTVMPdj6F3prsp/55NSoCIagvwEV2Y5pdJA6wJeq3cf1gNbY8LcT2
Yb/xdvegtqersmq+obNRjTEzGhWd40VXY/T6gUk4FJZXpV+V4mtifk2oy8Pl/fJqkAsrucqgqJOi
obFbWieZ2+ulz71B6uzMaj9uhzDlGxdKhigrYGuDb2p4y/xSl0djKnZpjTfY2TXU1K5Gqnp1+Zu9
usfFh5mIeQ6ZS3wz6XNq5s94JbV1rScSwEtHhya+WuEiA90jsbQIrCt0sNDlA33QRiZMvH3fYZEO
/RAT5BAmzguWr5/doTFBV+Vir8HGj3w/gg5jtffZTnUHt6tsyUvReCAQm+ttjYyzKf9uc+z0No47
2GQnR3SUgvGYRQESwL2Cm6XwqeochRL/uBiQZ36yy+6Zn1OdDgukujunjcZdj2dzU0p9IwmgP02k
L5Ql9lXPLHWKVSaJqiI2lN3UX0WW3T8VClFlvxiAeOKQTMWQNY2XfrEsuBJj3hZ67VeDCvHJ9Wao
WwI1Lh/xr1b44ZOmb4UY117s4pfp2+YKTJWsq5FxfVdfSQUd9t3foNSZOS4WzcioMOvLnNoJD2wO
ZU0dacfUhAs/f6IafIgl5KdQBGu00nSBtRAtNs0QaKDHNsglpKxwcacZ6ZxpHZaQ6RBJbmI/gmUU
I+iz0+2rG8ul7nB/2Fy/IuPNAMowzFAdx3GS7lHKd4bG7o8KHpSa0+pBpVu1LZcaCP8DiLzaZItw
FvJKvxhzO8Om9qDvmnv29p1hsn+OoSYFBtzYeyBpAEk/uRNmiZIKDHOwqeTO6ktut5NcCfSZub0w
3vHYS6+o4YfL39ICZYCi6orFk2TEYqzk84yLSWu292hCPyZTduxMmbhxUWa4w6UTBmFdCsD+3Nb2
ZMAx6abu/t/Nli8g/OoMd7is0ai1SQNn5qT7kqbxF70Qj0JkPm+fzhfPMOmXGf76s2jCoqUNnEEG
6upp99SXGaG8RawXT5xWpYkcKRk8KdJA6QMNvINjmvzdR+FbiNpINfKphJFs6bCN4hqavEqv26tQ
UneNi8nn2ZJxkFEWA0pXjdA5Vfpc6vsmS21V+JZVN2bU+Ntf5/9Iu67lxnEl+kWsIgHGVwZRsuQc
xp4X1nhmlzlnfv098Ny7pmFeYdf7rCoeAWh0Nzqc/twd8lEK+JKiUmmsLJFxPAWVX8Bh4naFejLN
xoFbujfK5YW0mDCraaecjvtSXgS+7/YtxvQyBLcIHDW+ZWowyKgUA551Gkou0CBQX5qHNrH1+xi0
EigewFYLZ8NtGugVJqc5xnxO0VLJXuS1/BRkuitPwYVCyidFjX4J9leExTmnXZeiKWbGWUrH7CTd
Ty55onvz0NlBZEuXEQa/I8FaOF8JoWirJXIqRNWVaTRNwDbJqa9Os7SbF5EXx8Twk7VeYXAKJCTF
0FU9trH2lh3BNDWQWDzEzuJEe3IMPKFh2/QO3vH4nikkBEkagr/qv5a0dZAFaZGNaOzhMvOFPR2C
5b3dnJVNG+quUoMWcGiJxkMcnFUv1bF1M2Sn533g9KIaBnYkn7dTl4lOLFXW+ZKWgMiGpRe4iaD9
qsKnWLrL+otGjUEoVNm01EQ3f1Nrknc8zk0tYcrKBW9Pp3JBPupGSLLqkq2+6L80jxlQ0IEVBxHx
5KY1WIGyP7Xa1KJSFbTaATTIfS29DXtBekG0KO5qT1SpKrODT1dne9140lCCv7yev9LbN/p937gb
rdIgGEu2hDrU/TisXLOVnMCQDqqOISTnsf6PenwH4+5xilqaROoABuI0+Dj0OByHBJlwHTnOegeK
cH8UlZ+Ijoi71kVKezNuAJkEfjn5bSp4uWw/KigxLZOoiqHy8WS5N60hRmE40orLjlVvxb5+zTiv
8fQTVuuI0HitES11rY1l2+EJo2AHY8/K7eXqN9NpcrmImHU3d+99cbzWqJJc66oGcGnhBclrkwmk
j+3+Jy2x+j5TkqsLVGZsdJ9SQwkGtV1aTms8WGjm1Bc7VGo7I7dJJJwrtL0myzBkxbRUhS8HXogB
7v226hxqz0530I7lH8GD/iA9sooW8HbBfImSDpvKUNURrQIVHSIg3DKtppu70Og7p1quiOaT4rjI
P5VmcKP5hZJacM02tcYKjXO4yrDpLBOhRMfqpNK1lmOYlIat9M0oAHprW/t0fCskttWr44taa0SX
LJB0KqV+XBPQoCHFp3pmhuybE0dDfkc0czrparuEdlzVNdLtaYZYxThb01UQUNnT9CjIbTSgh6Uz
o94ztMk0NPeYBmueorqZfpRRFMOjS6sKHY/yIJ/moTT2AtUkOiJOlbcU44rREsbMsbKbr7L76L47
ytfGHaMeg6t/1HdIBOykh1EkHNtacbWLnJbv5bmxzG5guYCgcqZT7tUOG+4rg1bkguxw+YTx/+0n
7gqTU/uahd0dGmAWvaM9s5d14lYyMono9ndp7bTXoCF3RfZSuFTOACh9YWJQHXZZvi0OfewgfXQA
b6KvXJQgB79CXMQX1QptpyBWS+UsgCKjndUYsVR2skxlGonTHHVM2caY90vd+FLCT9OopqiyqRq6
wu1th6aWwsi7zgnprZzfxcEh+ccDHdg7R6cmIbKsE3Ddf7x4RT8FFLXsMANFaBvNfTggzC6q5WX/
89PtNmTwP1gatVSe3QqkkqNax1CU1ng/4YpKoAnXZFzEp6l4PH/9Nr0QQ0XBq0XAq/9GQ7JSJKMc
SVqRw4jOgUc1fyi/WYVH6PfzKJuKcYXCXbTanKzMSoAyNjuzzO3ZeJUmURZ220SbyKmhkFtTNZ53
yooazO0sGcrbqG5EJPbNXkW1K6M+FzWbbEs3ipypgZtDLL6trxvKpFMsSEJyiMHvF18qs4vCg+HC
Qj423tHC6UR9GpsG1FIokrGWbuk8vZIR1QUJQxnyDQaG6Eozn84f0/YOWqoBkYO1RNL8o3SbSUfb
Xpmwgxe/i2pSp0KBA/1bqdjt1ZiKCecN+SQ+YzCFqhLE/dw5eJ8MqKRIBfHz7ROy3gE4469ESGwb
DADyML8leVMfY3EwYzK9YUUUonjLppSv8LjdkyMrL7OM4dWZU0TdsVQNf84LwYNZBMPZ/nRCdVeG
cR9OI12m00XdHlpRLanoaNhfWGmFOaaYwtgCwpIGDKRtfUpEwUnh6XA6Ie76Gjk9YAxIi/aO9VOy
MaJwrz9Qdadc6BhULOrC+D/i/S4QnH1IJC0qNAmQqm9hrNu0Z+Hz8uFv9uGKzokzuQktsyQeIA4I
fIEw1i4vjSsdzW+jC+GDRxN8QyuXQDY27bwuK7B9SOlAvjn71MPcBhhsA31+0WDqmWPtFBDTV15e
2vlB+5Pxly0v57XG1lNiDclds2zIx7pVSedIirqzmtdw8eXk1EWXdXWRly9DLAjTbub814DcPSsL
c2wHDYDDTnmeveE6uTdd8yAf8pPiD3+Obomqtmzyzy9zM8S5huXunRTmaq8TwKK9gTG6Sl7l1TGi
i0hM70Q1h8KD5K5gqLQzaToc5Gg42QNSEjY4T343NpDn2e0wmEFEc7x169cL5G5kNy15ooGB0Knj
S615VUU9DVsXYv197vpp1TIYRYglleZzjweSku3FFIfbIKhEQa84oZ8IyLVC6rqISaM2fsusF3W5
MYo7gSQwAeP9M11+x+Budh4hq5IO2KjkUD8ZmI5guopvYjYCM5SFEzjn8bbP5R2O86OTqNKnmtVp
h5OXDrcJHKh/BcDnVjpKOyWVsZ5mOtbKfdsLbqzgTPjEShGB61Zv8f1Bxtj7tALFSOIEcJ3OL2PL
bV4dC59a0ZamGacI+0RKdHfMd/NwTaVTqD0Z0c/zSFtv1jUSE5CVfSz6ua/yBAsqF28YL/T5JdbK
XZrcTZ2GqcnfzqMJzp/PrdBkqjM1ZcdT79MKXUeiUJ3ofNjvq+UMWdjGDbv4Odq2EIbRYS1okAqO
R4TCqRc0NiOg2+B44vxejp+swIv/+VAWPM/WB8OrGHVJC5Akdo5xP3oaCJSs2a2OA5IJbNZ99Ihw
xvmzYX/6jCpQOVVQYtBSJzFVQAiIKSxvGRM7iSdbOJtIJAScErBoi8oTGbun99klzaJDGtb/tLX9
4+bxLdoqurP6gEFAw+wNrduPsuSe365NF2x1QHxDdqTVmGHORG25HlziVLvpNXrtnwePJQpqUfu3
YNP4vuzQnOWgkbCiqLzU5+dYE43u2PRi1+vhNMG8KKRWRiD0eDFlvyjCKsqd9Pi71qRGcEcgb4JL
xPdlg30is8IFeHOFqmndN8kfwuSHaNc4dbAsy0CSEmeEd/b3sAUtT9r1VCQJbGfO3Bx+gIw6TEFY
vt2cwGMc3sHB+oEh5SyiDqbEm3YvGo4j2jpON6T60C4Scu2OOV+OBYJucMXp43n5Fm0dpw5yU2/y
mHkfoXy9dI9h/nz++6I1cFoAJo40xYDvp1Zy0TTlfi6jvUqy/RdgFMUiCHVZKOfjpFolqCQ131Q1
9dPoyZr9gope55tLWWGwrVwZnT5Cu2I/MAcXPLHDIfbMlylBE6/TYooQaxfOHrNyNwpTYZtyt8Jl
/2uFq7fhSGsLuPr37NAcGHl8LNnhYXFkFwzyl6KiJtE6ObNXFFLdVDrwoug1Iqgq6r/JooDhthpa
LYqX7a5JiiwASIostls8gEHBKRnvruIXP9D4UPmi2eHbD5QVJCfqSxOF4ZBCFJufvWc9R4hjRy5o
8n+WJ7JLvOxR5AZvhs71FSIn/GQ05VhmJ1d7MyYbZ3bhJu6wn19QAHGl78ixxCwPURuEaJ18F32c
arQLwayA1ybL38cXloF9rV3p8m2u5h+BI0zvsNP6pBrfF8o30oNOoY9UdjXkgth9XfsFeCCNfQxk
Gky783d9U2VBk1uGZhq6zqdRAzyYegSccY7lSzweM1lgsTY9pPfv84lTcKljwAFYoZ2KYIphNHok
Km+zlFyUQydwYLav2l9L4ZOmdZoVPc0ApaKRgx7y7iKPBVln0Wq4YIcx91mfpCwyBsmPqNfIDxji
mUyl4EkmWgqngbtEz7BtwOkX83WMyEHXJ9tQOhHO/7lU73vGqeEUxM+0YiFfFc252YN1RIYwcU3E
qVhWdnrEmM0L4Z1iXS6fBfwdlNPBFJUPlRazg4oJzqjxqpBehC2yfO3yhPlhYDeYdxgk9mS2tSgN
LdpZTh/Pw9S0WsTkMX4co/1Y3erl4fyV2g4VrWSeU8c50SY9roBhXKMTBrxx01E9MK7k/F4U1BQt
h1PDgSklS18Cas7u5eSm0Z9J8nB+OQINoXB6t2itKGvfdqw7dO1pEVFqbS4BroaObJdGURL70SK3
4zzNVY/c5JxllwOUnBpMVylRBYpocxkrGO5QrLRPaaawRLN8HWLAryGIcoi+z50EMZYongm+r6Lw
UA17u5G+4patVsAdRNMZyqyzfHWISc5GfkkmzNoVjsraVHHvKPwzcDSLGdW2QGFTFVhQPnFH5kqg
Z9/FLJ9dYyO64k+SQONt+zArXC50PRl5NcUasrcsrMs6uk2X0QSYNnUGP3aFSmjTEVzhcao8Vpu2
RY4aT3dfvZgeYi9yKw9N0RhyasdoPRSFdLf31VJkjMazFAyM+yjmRpx2aOqFpg3B5lbE5MZqrcM8
VX5bF7FgM7ev1DsWd6VIRhJMaUfuATxhdl48ptp13hAByPZjHlRJ/1sRd6OieOjHqn5LsM3e26Tp
l9RvXcvXUTxti56+m17RCo2/X1GdLZ0BTZfNkbZLZO11jmM0b7bhK/g0HkcE5wX3bdv3W0FyFy5O
pCyVUyyQXk8/o5sITCTRjt7FpQ32VhcFt5ciqRQcHM/I3elSNaLQF8mU2jO6yA7mUy0szNjUVJSg
WVM1qSzzHEZyQYclruBfqj7dDRHob4e99n1C6yveXakdeL3Q5Isg2e+rVxciFmRKdKxrSDW7yr5p
iqgmavN6rRbFXa+8NFQiTVhU9rxErql+k9o7cAwLZH57HRqK2FBgYKK19uM6Iqq1pA9xiReiza5l
NqVnIRrsnre4TK4++Uf0HYVTTdE0m1Y3QAUnTYS6uFuUYdtV90NJLtXu0C+vX1JNKzzO21yMpMn1
iV0t7WetPOvDfUVvjfjn+VVtyvYKhZOBsJZmsw6Y+VLQDEgQOtdaz4pVweZtGxLUzShUpbKO8oKP
ZxRMiVz0IbtDe3ARN4ccZCQY33toXe3P0Ml3/5yqgQVOV4CcZppDZTZ0lpHvnkHzdNH6zT566l3q
5IyNxDu/i9vpzxUap5QCNU7NKcHygu/yBWNZC9yo8ozH1p08xqgTw8ekh0FUXrMt+X/tKq+ZVKsD
9y2DbaXwqpW7A9XI4fzS3qqnPsm9qhNwNhhoLuaJLdugIwkhORTTLTMo5QVS9Puotxf0Y2l+YOvP
isfaHOTcnp7Qpr8TedPbsqNRNA9SVl5ucptrgn8ZdNYp0/j6BVhsjnJly4fO655KdwSNolEIFMrm
pXgH5Bm14sAIDLwo8aBsLyLzliYHITPYpjZZQXA6i/bx3M9LAoHpid54gdTKJ8mcEddV+ilqHQIy
Lz+oFgy6kIJ+n0rKJJo0sblKOPgyOmeRk9W5K1mjqFhKmhL+SHCzHLLlchFUmG1K5wqAu4KKPoVZ
WQEA0+fsAAZ6DB7OC6cIgZMMCR3vCpjy8XwobtrZj5vb89/fFr33JfBNsmU66pLeYQkZGqZ/6hfF
LtoFD6rbeTM4qv7GdEvBivhakdKY8HrMAdh1iTvpytGqqcCD2jTKqzVxhozCnW8LDRARdTvzoZe+
5/plP72e3zrRQjjzZVpt1ScyUNTurgpuUsk5/32B9PKtsKj9t6zEgloyu0eqeXn1Xel25yG2fenV
TrH/sHKQJomGcNixhtGRetSXMLVuYAQk6ktyV/z6ER0M+30Ft1TtFNUt4JRJd1APHI6DY+lHYb3s
ptO+WhZ38bXRGuQhRymrNic7fVAeKaWHpJtdc1RdFKQKTkq4jZweiOOi1OcQeKzoKj2GF41hVx69
nTxW+iSeLyYSPU4rlHk7tUYErZCcMDsK0+6Ub7mvH0IfU3bBlJxMti5InAgQ+Xi01UhtgzJXpNGr
m6V/0v85WxjzZt6PjI8+52CS0OHX4siQQycOloQKshajvowLZnJF/ozgcvEtGvXUWdbAVETXFx7F
JZMaVOCL4rYiFE5FhJWsB4sKlHA+mMWDGrmLuEeffeST+7LaOXZ0q0s1DlI8LyNAMDCKUdHmvkL2
xT4/sArD9pvyUokePdvybso6XiKKbhC+YjfGBDhDKmLWljS5Kjh3zJcFssdyqKErqvTbDhav0LgF
tn2KPhEtYmjKLt9nsFCpnx0ZnypeRB7ZB17w47xi3Dy4FSSnF828NfOywgITy+87BO589SvEOfoK
gtOFTbzUmSxhVU12Mil4DsillYoY6jYVoYnGBEW2ZE3nOfi0Lq2jyoSf1y4HS73W028x/baQh4aE
Ah24qSBWSNwh6Xi36nKVocOk8Xp6lwvfwNtH8r4U7khApD7MfQ+AgWIk0a+hvzNywamL1sAdSSCb
Uhe0gGi0fdGdjP4rmaKVS8z5JZifmhuYIgyXWL6ET2w3potGMYFrvx0+WqFwSkdV9JmqBs582EU3
ulNdY7baVbCbnOgOkI6U2NPL+dvyf5xIWSZo50DHG+Hs3zKpTZlZUEH6o+4TJ4cfIXnhoWV1quw1
KgrKbR6U/o7H2b84D7WlSGsWVM/8TlGOJNG+to/vIJSlk1Z6dRhTacwlLCo5KWD2AaFLgKou+brz
JgxE9WSEa1WBld1WrCtM7tFUgcIlHns4EsHj28DBe5j0awU1An+ru1SwjZSTR8uKNTIOQNO/Gz9V
T/sW7ZS7+FAeNKe4/Vuzk9kXP9uqvw6ONxwhiJMKRcee9o3dowAHe1qBk6ewlT9lN7mgB4FgivA4
rVR1bTDXGQTlzXRgnAQN7ez4e36o8UvYdS+C43RUgUHHQcXkskcSY/YKN7wI/dixMI8DvTmCxW0q
xHe7zzcehdbw35eblA4gVD5ipKJTi3gLNg3ICoQTEVoMQxEFODDNuq5t2h6NGn7SYLfdH186qvfH
Oqe2rFlq2oy9DcKnEVTFu9Y3D/R27mHh4XWKEzHbZ/WOx4kG0ftRLSbgYRQVm+wVuRjf89iD2JJN
CRK1SIgOi5OMKFu0Gk2nUCbdhaZ4RHnSWkGRwPZtfl8QZ72QFYkbbQFEZ6Z2jFRI/KUX6crGc8+q
LhoqM15gH6cW7+qXLr8Y+6fzYrC5CDTSKWhEVCn6zT4qXVOvFsWc8bKJ1NCe9X2TCW6NAICPdxSg
nM3DHADlfK2oGO0hWADb5U8a7n0BfHijX0pzUBQ8KGJSuJnS2VLWuUHghq3AVmxK1AqIu5lEnqso
mwDUqdl0anX9tRzKwc4kau7On8m2eV9BcVdzLkIyxTOgGKsne5vVjnkYd5PX2MXFV2YJsrfgCo+7
mmMc92HEgl4dplBoeN5GO8tJMfyOtTiKbK7owLibmTcgl9RjLK6XrcOo9vfgavXzoN8NeiE4sm3X
bLUw9l9WLgVJc6olA7CInxCXmb/cITfo39Ru4wd1l1wso6O5gtMTCQp3a63QsoIgwW5WP5PYNi/q
29LJnfw5s7XmjaVIttkM5fOom6BgW9aojLZl8CB/XGlg5NaooLPTGcoXebylbWprkuAqizA4r3Ns
G7w3DGDo5VOXOkN+rHTR5jHR/nSdV+vg9BHp2grjeYBRuRV7Xve+eWN48qH6U/I7jGlYBOUcm9L4
jsc3xViJUYBmAXjxcllQ25SHHcQxmK1/dz58c4zaK1rY5ngkaHKDDnnFHpTbZXw9LwSixXAqKg1L
qSwagEjKKc/3oAPYFfmxSULRKW0DoZGcEW9bMl85XOTyiMqulimo9gkq6nFB51rsdUdWWqFlNvby
VuxCsLP/LBvvqJyaGvSQFhEjZ6kxG9RMHNNSUNuNQQST10mhU2QuEc2OZyJ9DpJTVlKNTiMd/CJO
2mqpPWjqQ1zrsV3TwJv64qDFyWlpRY7m1u6CPQWZKQvJYZWXlaEa0hjD4+GZDZl6isyo8awgjexJ
GfubtMuz3Xmx2drXNR4nNmOBWUeY4si0JDSxFxzCA9mpe1ECdcu1XcNwVs1SyyQJCGCS4IccPkjN
vdQ0zhgdy+nn+QVtKao1EicoxtBQbVqYoDQ/tRRsH8ElpqIIbjT7CC8aaxBONIw4MbKsBwj6HJvy
hnQCcqrNt+kagInJynhVc77odYj9yg75HTsW1TZuJZ/YEsqWvkJWuQbj7AfIHcOmrwGmFNdl80Mf
j7L2eP5UNt2aNQZnP9q5lfPABAarspnuWSmW9BRdKU62J/vwXhS02IxjGiBFh1cLehuTr3lelkpP
awIHPTq0GrijECRxGE3OIbALsMRGV3jp+MYXjOQKlC+Enos4TSUGao7f9fFSDe86EQ3jtnj/tS6+
ALpKZtPsCiglpNht5Ct3WtC7UzYJtPxnASeKTC1DUVCGAKpn7ri0oQuh+2TMC66ezOgqoQK1syHg
HwE4Wy9loGPPF2VyDOLoF/Nl6KWO1tr9Ln1gfWKl6EIxBfPxxgIPMVkQuoAGGdyAHy+UWQRkMcHt
gmFrPdxqFRx2jN4rtK3L7KoESbFsCbZwQ+Q/QnJ3eAn72grKN8gZfL5gPfSqb7HDQveNbx1EAz4+
a/KPcNwtHtugSKoGcP9lK/FHDLqU96JkjnBZnGjEQWQMmC40wWK8Ec3to3vVhZXyJ5RwImYh2ka2
TZ9PzlAsC3QHpsWHXgwtNvMcnMGsaHRXIR/RJq7VONErm24D4+wGod0ek8QVzb/8fNXYhr4Dc6ZR
aczU6st2cmizH0oWpO5r/x+rxY8YnF2MA92kWY/Fqd9nhD1ZQYD+kEogp0IB6WX+aojYI1hQ89Nu
4r0PCiU0g1DC37sqMlOiDBO4KpmDHXoF5g1iOC9ugHjW5ualewfjo7oJ1SRL6wFG77PT/1bX7zQf
/rwz7oWvr02ttcLjIrpq3LakLMbJqZ5lvzpUu+BmsC1PuctP2dXgSwf57vz5bYrICpATkWIk06xU
WKBa7xKYGOvbMAhsyramXGFwIpL3hoWSKWDUXo/hdYhzeqk/X2Po1n7cNyK9/NlRg0CahqloMjEs
hY8JZRKhlZZAIEcHDEQO6mExBynZWV4+Isveozy88qfEnvdCqv/PHSMfkPlgEYYOBNWYAVlDf1u8
X47V3vBxC3wRm/umlLwvkY8aJV0V0disJsfsXyqwIc4CodhUWKvvc0KBKnCi16SenG6m1ynMjkNz
+VdomH/mvSwaViBaDCcdSTZZoxZh1/LQXhTDLuXSOS/jIgT2+8oVDZeiDWgJhELdl9HPvo4EABuR
Gpy8pRBMsZEVA4WBHxGaXM6HrCxw8jjuA/FiL8dTGYXtIOqbHMlXjzGSFi/nl7VlLjH5mSKBppjo
OeQ3rqFZo3bwcPIyuOwHyZ5Depj06aCETeC2SX2T6N0lClBN+zzwlnisgbn9RMoQw9FCAFvTLglP
/djYqewG+j8vO0QdnqaZGOxkssHXnMejqoGKcdvp7JQVtcFseoPChbu+/edFo2/lfiqFpZIJkt8f
D4/2SlNJaItxlqK6NzV9t1Sde37HNuphP2JwN0rNx6VuEmB0tcvmBhi7xA1v48v52vKsHzoCa/N9
43/J06EGm3Viyqqsqpyt7DqLoIQ+gHa/HH5WKDJmXXMY+U79ydMcjA0QeANb1mSFx7flBH3Vd6lm
4aZJVbMLpcSww3wMTmlpiYRwE8qkFKoeJVifCqhR2EuTKg1nJxmPmuL02qskSpFsXmuMPtAVpLTA
c8gTKZY5pBwpSFCzIUHHRryGt+GjctdV6P+eXcys3OuFiCSe3VrevVljcpIySTMo4Rim6neHzA2/
Y947tVvXtNmIbyOxwd5yXji31CMeSrJGQMSN4TickBhKGtGZ1iMqa11VuQ/Nr9xjtHEQ1vgAGmTe
Y5smS6e5hK75oX3WMVaxD3+0vWhK0ZbZX4HwnlpYxmrQddg3miculaujpX5TZF8iR1JMAgW48TYn
Cvicdd3UFB1hRE7fD3KlpklajQ75DqJIp7zq/dwf8BqrnHln7uaj7mmuaGTM1jmtQblnS9pYJErU
cnQW43Go7pdJIAeb7yLVJJaG57KFthtOENJmVselGiEIpx6JFLqPXAuRf5SC7PNd4JC783K36Reu
8Piy8iofJjKrw4hBzb9fDm7sS0+ZPXnkJNZNQjhOz0tpUVYdxfKCx2UX79vL8LKZQa6nOG9cbKJe
wS0rqcEdoIqJIWSf3ikYCJb0UpyNTpGX1/Eye2UwXahz5KLtTWRetpThCosX/i7IjVHugKUpdndi
RX2xY9xJi80e69BUOL9w14hWuNFCTOBl/7VEyu3onAxlGkaAbTEj2nxKL1gDseIpj5IrIlbYEv41
FKcWh9iCezUDyuj2evyoikLloh3knKkmT1o0BqRQ9VPodWF0IHONBtlUYCA3l4FRh5g/BqdG5Sta
itk0ShMm0TELP2vv6kAQJdr8PiwwAcMU6OUMXjFZqJcxsxhkxork6Gpg01wga5sIGLdpWRru7iev
s5CDFP0nEc5c1RwpAit7IqhM2NRD2gqC/YWVv15Poa4mDMLM4E1jCrXbvc6/5GvyjHAQso+i0Jpo
SUw2VngakvxRQYEXoTRmKZF7/OO8ptsULh1jStGZZDC+5I8AtZTTWI9hYRP6R49hc8ZsxyL+uk31
punolwQdswJby13Gpe3DOtDa0Wmew6vqJv0e+tUMggTqJJ4EqqKvLOkdjbuPmSYXktp00G7FNZjX
w/gx+5I9Wq+I27a0TUiZGQ0TZrvO3cVFav9auQoPQYgJoSXm0Auf8Oxv894Xak9h1qmuoS+PM4F4
IiTFKPfM+xrRY+2xpi7jO17xiNJJN6LI4KaJQCwXYSxqouKWQxuCLjNSCQskkkdiNAEQDb0OtryM
ArUjANK54sQxs4K2kAFUWD+W2EtQlRVTtxcVKW9epPf18IHORNKjMO3YgdVgzDipCLOclzrm4nw6
nhUAJ3WqqRsIjrENa2OQ09vRgs67vVJjWEN328kCZbr5atNWcJwA5sTKR40CTmfTO071Xeuga9cN
T+RaulwwmDzdWS+i2q/NTQTJOdwwXcZbmltj2M5GoRRw8wYz3GdZfKdEwhgZ++Of9nGFwS1sbIYh
bVJg1KiRJ16ye2NFwrT1N14zV1SmsK2bVni8Rm9VU0pn4BnILPloWdxPOZgI7d5FZew+c+Jv5+Vk
U+Gu8DiNvuR9HxQ68CztNSV+M/a2pTv/DoPduZXV6NO+CS0DGArqzG21K56WMnvoSlX0ImQ2+9xh
cTZdaxIa6QuApH0729Vh9JMUcjhUb74d44HQbqqLxvkbpVWifeSeHMY0qFY1ALqP3jz00JsLJ4uc
+MQqxH8/gemvfnbPb61QXjjF2Jakq+Me76vGVXbUTXbZ6/9Ct/RmFihHERoft42HRpGLDKtMLGwv
dRcQ5cv36QlT2hC8rQWWc1OHvcsmH7wdqhSOAgVaU+SOOlT7NE9tS15cdL8+VUvmx4b8Q7CfgvvO
j//EYIOmQ1oXLy1f9RmRYYVRknfjTvKXy9TNfFFDjECH8RU2aFQhSR4Cz+xPil7Z9fDrSyuyVPQT
YQiAyb/AUb5TK3WD535/od2z9nmWfo3+ZIEtOI3+Py8wwEsHA4H+B8ddBEtvUgyHAFxXe0OagnN+
P1WqwLpt79o7CCf1kbH0CmEhjLpEIVejyu1J7uZYcLm27/T/UCx+ujsNiTaMbCktNe1wad3GcJZY
ULu46XBg4oSM1y8oGvnJ7hqRsqpnCnjp/JnsasBIIVghvhLa11Y4nBKO+zKZJAs4ceFJ/S9TVIuz
/RZZAXDKV6eVHIwBuzmzUyG7iXEduV2AwNBjzHrzMfHHW4FoMwP/Sd+vIHlZW5JoMjALCXGKadde
vTXHnAqYGDAWWq5oRsim0K3QOKFTcYcMTJLDAiEOSvLcVP9OFHjtqhUxaudBNIbpvD+zltiYGO3m
1E6QPPh3G8drVsUI0KJZAAktOPBqalCeI+eHsaXw1OT9JEpciWSD16qLGRBSa8BDGuSB4ZEbNqyh
eEr28763v+TUvJ8Ur1TJMPS1OkEU++Ex6jBdPvbUVlBQuqkcVhhMWlZOTTeCqajNsSQ1OM2jJ5uX
XSU4JoHA8VmdRq3R/NwCopVqu8lLR+6+sAhWKKMoqABCWocT6TKRZ1UbgFA1HnjhbAoRMEUx4K2d
WoHwYh1MRTw2b4ePYJd5GTW2LDqMTcdExztUM3WKKLPFuemWNCIzWkSscIS1bSc79COR+/Lw5pYc
u5fz92fLz2TFIhhMayKLyYfpSUGawUAy1onjb33jTGlpD+jcSM1doIlcri2HZIXFByyLeAlz8AfB
nqJmX3cyUKSmvobsPHuABI7x6/zSNq/qGo8LjqgqserWMiESz7Cs/3UXrMcGcQQUT+9ED/vNzNEa
j3vE1YkWpwYshzPfjn82D4hfOJI33rRueFNdEVDdClN9W1ZjjcjJCmJ1Xa+UQDTuB9fARBXlLrNN
jM5Ej63/BQoDglbuv2SFcnoiC9JmiXXsp3zBSiyWfeifQCbkVb64fEq0MnYTVzqpTMs6NgesjGXh
GGlwfpmC6K88DH7hf2EI3ceVcR6F3kyaqfRAk1BDiudAtcM03MoGXWJ8qg/VhfSS+aJazy2VuN5N
zslQSdSHWg7MYHQHTI9XZ9HYlM2M1RqCcyp0Cv6HqANEgwm4v4+s6uzkVfOKPy1U5VZO8riIZoFt
6siVlHCKWC9QSSJJuOVFGftlX2GMUuJnZu2ev92bigvT7qipYaoQci0fBUStrMhcuhDlKrFpxxhu
UCMqHWs7MHli9mQjQNvWJSs4TvZbTQElTSb9fpyCbNmTvOCkuoyKlsUyBoFaZgLHu4P6Co4T/zHD
8IYkxeqaDhVTY/GUZa1nqtmuNFPv/EZuyuEKipN9NSShZS4QEq1x4+p7KhonvCkPq+9zct4mmoym
RixF6Z4LqbTjobatRlQZsL0KTUfvgaGxXOZHccBUxEIeFqBY41FX7ltRk+u2ckd7BvI4qkU13r/I
iyoOZrA8vpU8UlbR6aYOS1CwgEG8y8Du95Vz+Qvwk69Bh1ptLR2eX+lV1pEQQXxg+wK9f5/bMTkJ
htQssKBCQTgJAU7D3JfS90DJnMn69e/WwllG2uZGAz/jTdcZ5bf0S3uFoQCY1ofRShZfijWktVJl
SIeC3yR09DHFoCiBA7spxSsETpVmstoSOkKr5cuhQelpc9BV//wmbXt+KwxOc44qlaSEwr4Wz537
ewBA8o0VnVAMIRZ5K5sa5h2M7yIjOQnrZQbYglGU6euo/kxSdxx+/rs18Y1BZloafZ/iZBhJfYFR
q9U388TG3uigxJ8K5zyc4JT4QUtJYBhzGuKUxggPNM1w4iG0TVElJjvrT8p5tXWc6UmGKQuWlq0p
CGV7oYpTkOGHVWvPmFPjNLoO2sPsP6Rd13LcuBL9IlYxgOmVaZJGkiXLsv3CcmQGc/z6e6Dd9VAQ
72BL+zxVPNNAo9EAus8ROIfIMm7/USDnY6stm676DFY+J21uq0hw6bwZQ9G/hWZMVAbhRPA6hmpM
wRTBlT0Y3TWK6dBI9JSz7XQXBG6vURQVtRE5EKrmrNb73DhVWWC8p2wAtVtEsZi0NuqbXtsRzajs
akeg9HTXRz+67Pt1L9saJ8ZgohMNuw2ea15/n6rGnBADuUDfljuQJ3/T9Un0CrXlYybomHXIH1hE
sbm5yFG5RaQIr1BTkBkOy91yTzKd4ompFCuu6hin+qB6SQAVXlFo2PK1NTY3S7pcynnDsItidsys
9HrrxxgH1wdxM9pBBhJ8lqgoIG9UVgnVLEmbtH/q7MDmHRR4Y1AD6ufvuspFxSCBfqyBLY/fIMoo
NNIyUXFQyiO3+wnmYc9OPgksYn7Fx4U1CLdHaPkyq0oKi9Cs07zwbIUobrJUXA9Bgw+3UUI9js1i
nDUkt2XExqjPoQS7FPCf4Y0tDZJdPPtyoLvQtPCuG7jp92BAZRKehvlGfEcluZ6pETKSQvJlCTS8
gkvDrYzEXH2f4a/OfFmIm2W0QCETHR/r7CSrt9OIxuPWsbv3HL5QQIqqbbSDoZiPW8JNqk9hTRBO
C/WYRZkzRT/fMVYoHkXnjwERYb6Rr++WcAITMwC00ZHn+yaLBLOxvYAuEHzbXipVlaHOgGCUC6wF
RzODHhJF4MLD42AtagzbnJ0VHDdkGkLeYMLhXGs5TK3hlJbkycjjMxQ4V0TUuL/pays0LmO0lbLX
o4mNH3rdUMs5J7bzn2bo5cS38jbVSvpRaoAQE7cqn03Rzdrm6RtFWf+4wMuJYgUQW1BKiZkLsJ6U
ZF/j+VZ7nhzQSkd4ZWQ6z7bupiKS6c3gvULlNg67ivukCoGqQiFLHp2k+KCKiHhEk8NvENJkTUsG
DBvci91POxQsHqFrM19cDZ015VmCdn1WY8joCvECjd6dewMKxazjqygFS0lkDxe4l0qR7MQGHLUS
b1oGyU2j8D3n7LU7cKE6W7RGrluAZN1NUnzrpIf/5M88DbamocYwI/g+qyuyfg9CosAtz0IBIyIm
tFAQ1DgDCIlLMqQyrm+V+yE7p/neMD9ct2Erxqwg+FYCte0HWjAIPVnUH7FMwDg85Okk7zMU691D
fAe9LbmeyIJYsGmagn4JKGCY5E1fQVN1dR+pBAu1+ZpEnZPh2NBOovu4TetWKJybtSSvClSHIiDI
skfs42SG3pL9BuGtM9eGwKTN8GOt0LjpMkI7XBITaExLAbftd+UT0hGXcbeBqg4ydlBrFdFAbF6T
rUB5JyyyRbW1jg3kMdmjW546MT2EgblToXw91jvyICIWZGbwSdcakduWOqWSM4mlkepLjcOw19Cm
+S8k2rddhKUK8A88cHNxlbZG1Ehs8rofS8A6sRnXn3XTRE6Fq3C3ciAJCPoS//qC2IyEeEw3mKwD
el/5KlJ5ydOGGAp73iw+oTcE1075s7ajDxESPNF7Aovbb8fyAsbi5CrsGgi7Uw4BDLecvE57MCvP
MJ5aUV3i9kheULiRLIjZzd2CnLVUQWCP4wU12g9mrO3+49BxuxRYV9perdlyc0dw9rdu5Cc7ZVcf
GAPte8qJ1/PE7VhQPq3rLMTQdWWt7Eoz0g9hp8eCE/r2+sIVFxr40LODbf71DJWGUra4pMRFWr5T
j3YAOgDfln3zq3Q2d4o/70NRi83W3ogLgT+I6mtEszPVKZowW2l7XBJvnp6vT9NmUFx9nzus1+3Y
dFTGLCny71L7UvWfQhyT5sE13+V3qEohNsHh/U3L01jTxUKJ/uBm8blpHntw6gqv8LaOgNYFg+9u
icqqilsJGMnv5HbyDLc9J2fta+vlDyUO6yLK7e3woEIJFWX/oMbWObcDdQRdcG4awBeiBKzEktDA
PDMWtHFPqSviWd5cuhBCQ18jHqhlno5CK2fc3OvG4A7zI87azth9VBdBHrPt45giG+0z2Ir5gmKp
jfPSNCIkAQ5swr1H5DOab9ZSCwIK7z2ltyAs/APHObjRhCiAAJeca5pPavxVFZIlbHr4CoDzcD2L
GythAEbux4PzOdxRr9xpt+TjoDs947+V8RJH36HIjLMHOI8NXSW69aZfbarCvhxAYe422oNKd3qV
+cjbRWnGZnxA1TzIn7BN4bbtdXwY1XGU5kUa3Eq5yQ8mlM2T3YRG07PJ+BlwFH2nYThSo/maQIyU
f4rR23o0cqLhFtksnC5O913yqFiJKNayWPpmNzSJwfjpEDX4O4IpspQmUc3hb46pcpeHuMkZPdY4
JuzH3FxZKzDOC+mi27RVAJZIN3p1LEOUyGTvuR5Hhz8qJ2UUySDRfj1XajSXGdTXBjcfn7v+Pqel
qwrP1ZtJxAWEv5YwGgv9ACMs0a27NjoY5rcucZdCECW2x+uPKTyhkKHMCPAFAm1pPysheExxSap/
vb41bUfXlSncpFiGoeqRDFPy3F0CMwCJvWdo3hioED2JvOz5Op7IJi5Q4ITT9ChGHdxRGfZTNDph
lfq1SDTzRRXzrV9fho7L8op4KXC8Yq4GHrrDX/UVMZKjwjUXp9dRZWE47QEvTl8aRCX743Ujt88l
q0Flo7BKMsekNiVoAwyu/HX4QY7ZnlFN6ouzfCB3uNrGU5ct7KIVjSyXCupxHZkNW8ra+CiXQbOc
03h/3S6R23NxsLKHgsodIOooKKZdU0Z+VPvaKPnXcUSmcIdIU6aJRQlwMttGK6vqKBI5Nkrh/jcY
LlREaLyM5hbrSwatRAGOndhqDrPw5kVgDX9eVI1MAv82YAbpqzzvavXX/J6X21XQ41PmKQQPYqdj
wJbhMUVKRBYnC79cH63NLR5bLDYllNHphJm58uk8Q6mhUrOeWHobojFEGxdf7+7m/EaoFyKC4lx5
yMBMXNvoWY2T1FXQ7jcg+sWy3yqOlAjvmLfYbSxQScgEGSbeaDivlstIiiDjgWMNSvbm2+goH1i9
Q/UkIpHYrK+wZbwEyRYjO+PP15mNV9U4hF2dJ7uMmzMNqu+GNxzLG/RqByj6Gt7h4mtEbiTVJbRK
OUzxjCffaS1eGZYzSlUEIC/bHR9t1yjcCNZpq9Kxh105mnOjxECoI/u++bnARWwCyiyq7cNwPFWW
LiDNelk8b6F1PHmhtBMvt9x+klOrLM0Ufcdd74zH0R+/Eb88W56+Q1X5p8qPftWeCfE6FIKd61Mh
eMLcWtpob/yDzm0zRpg3CWXt6YUUob2xn+/mOEZtYio9XV98WxnoGohbfIk9aUM/wEy1+V5WQUJ+
Xf++yBDOT/JOn2hhwpBO73xNGhySEGcQPRixuP1mshSVEAsXkCaxuZN9jJ4PokHM2pXafi9nOyuj
XlF9scITdhanzz5cN2pz0FZwXGpTTktnWx3gFDB/aONBHgXet7UfoiX5jz2c88VKiRpB4+VYlTkq
CBPbyiMxaKtEt6qbDZs2GnVw1sHroMWfgTUzr3twSeOcYzujsiO506Ly1jrIikPuht/ou6YPrGEu
F56wNhPENTS3GY+4LxtjKIeCvLA5WKHfHDQIetY2+J/o5Kl7UZTcHtSLqdyunBdpEuUSTLWH5zY/
5GgdLtOgNwTOsfmsvLKLbx0uMqvpzRI46o69KkfHcF9CK4r14YuKNTaP+2sszvEhMR3HTY8xTD4l
tzo0HdBVjv4NAl0vzRUP4QsH6NuF9mcM37TaplPf0wZ45Kzl7sh0JDLQug6OBrofHMahIn5bogwB
eqWBSOB4e9XhYkMGwyuBt3J5QkmUqa6xk1kQ3bFPrSXIQ17247fGXQC4WCWN+QgqSgCMR/VYhU7L
KlXd6WEGAxWeHMmelaGHrnI3F871gLIZJVF6949p3D4HbTRrLhsgkyULZGN0WsiFplSk17kZJlXV
1A0DJTg63x1BlpkSpcSmbcRV7VSaEkCC52AzZk2yfKOWeawnERH6doRZgXJbWT1k5WQV2MOl/cB4
Fg5MCsR8qE7oCYtzRreAm9cFt5aCQ+7mclfBIaHiuU1+wyE6DHXWqB2M1asPNnhEk2dtce1+f33m
RCjcVtAvrdRFC1BmvHy4I0m+jeG0l3qCy95+dx1r00tWFnG7wozWFruygJWZqVuFwQzhuUz58d9A
uOlKR5Kith7TFdm3dnc7T489FYzZth022IoNxWQXla8XcqfAIyjb3WTT9tM49muC5sBm8a5bshkv
1D8wfMfMbOO9cKpYUhA/lcmtvbjXv795GEfn1z928GQ+dmwmI7UTFHU8Rd/i+xYBYzqFH8OgSByw
bXh0J5Yy3l7CF0zO3zqQxRUVuw9F/ZdrhsfU/qKh/6Gaap/A/2JFEJm2g+LKSM7ppDCbUY2DC2Vq
O8Xv6mZCqwxFUQFr+AZbivmBoOYs9sUKF9t7G+jqoIJoo2pK5ig4FCuyUC8Fd8crbOPoaNCpTurH
yc0+MkLS0I2er8/npr+s8Li9VK4LM05q4IXjVyX+WAgWlujz3MwVxjwptMXnFzzRDN1TuQTX///2
KRBv4CZYNTW8x3MGNEka2UuxDCj8YMJ0y0lOd9ZPqDPg8r9z5dbNd1RUMbNp1QqTs0rTIyMZM2Aa
A6qZKurYrah6dzPE4r2EvJSCvaEK7cx4zMucDG6EdRU1YEF/nNWf5vjx+vBtRqUVDFt5q2uIbixD
yUKRhtsQ6hYhva87pBr6JEoP2YJ5k2WscLjoN8ptS8IEOFn8wuxRniHWTVMQJPZInyCE8lSLSnS2
IxXK9cBpCWlCnPde2zZBCqqJazw9Yevf9ccJDX2oeQNXnVSfooO9Kz3p0Imq0DZD1QqUzetqQHNb
j2pzwN2RJMdOAeqL7liXDyR19FFyyPT7+vRth4sVHJdDhXKFAh52h6ietTuma5EiLY2fiVMcFP9f
MIWy1fR2Hi9jyvlLJcsLSdhVbH6QflRocw/3vRc6yhllxYKdhv31a1Ccy9gh1GcXNpJReWpD9AAP
xwytOol0GvJv7xpGiAAYuEwyIDf5etbMIk4VeVYHt0NNrOLVUFDCEZogiLBmrXYvotPeDCD6BY/9
vvKSZi4H3TSBt0hRvWtpke/HkYpqlLZH8ILCLQC5i2yoNODVCxI3TqSd8iaodC9sbWcWUi6JsDi/
N8eiprEMLEMhjtIx6pDYD6X0YxubXlKIBCj+j+NfbOMcXy/qcSASRjA+WDsNkogNY1yIDkypmu60
Qy06rYimjPf8WDIHIwRggcFsatNpyeG6F27H4otJnMOXksqqJDGEoX5K7N+Z5igiqiqBEbzgtrnU
SwPpIdw+NNPOTJIHycwFj6ACK3ia5M6axqKbACEPZ7toUPT7kVqCsMec6U1oMHBTiFtfFR1c3J4f
VnWkhAWL7MrHcPRLGeyVYyDLT++YkBUMt82rNS6ruhgws31vQ6pLNZ20FbHebt8IGSgjsdAjqMn8
E6tkhOZMzZltU4w9uHWX75nbOWx/qp7ew8cHGt1/wPinVk2PzbwrAVYvUCl8LuyDJaro2/SxFQQ3
ObVNYmrpgJA0cLRaHm0Ej6wiAG5akgzVHpROWCdkYu1auzydBTfR21nlyghuQ1BsKYmnEhhklyQu
2FVQip0hWyGfu2+47vkXmf/mulkhMqtXW0KYlHOpWxg2K79v2nAvS1WgF71z3aW3V44JfmXk/Ghq
4cJmGY1z1FXIXOcqd9XsoHc/8zJ2qKgucDs+o7f2HyAuXCYqmexyBlB+kzywRCHZyY9J4sg4OI0n
yzeF62h7AC+IXPgE89KijCYz7SjZLycn8GZ5suaZ584fPYoLl0zx7f31Ad10RtYzhu439MDx73ik
lmq7iOEo1fwrDm/jKBHM2HYau0LgdlY9CoeqyIDA1IYNV9lHutedGp9Jyo6n9Jg9pmeRwMimm6ww
OTdRW31O4giYenhMlo99VzpV8ahooreuzTlb4XBekjcSTcx2HNxJ8qrsPFW38vT9+gSJIDi3GPO5
p6EJiLFA+LZvMznoY100SQI34MvQ7apNxmUGijy/6P4W5/QZnQGMVIjJo9On2XSEHBSCWdL5SLvU
UToXAI0+RbfRPjtah8l0OgfUBvJ9cTBQciJ5c+oKGZ23xxRkKEiVoaDysvhXsWpZpDLSbOaSWoGi
o8TBJfX3qgwFgf7/uP4Fh4uJ/dQmyjACJ6wDA68KiZ/8Alt1uB+ODZ7M0dMY+9atiIaSecSb7AJq
AaxzDAcCPoMxdGTNxYAMZgisYw/NeQX14epedIm6/WSywlFfR3xFK8zM7oBjndnJNDpm7o/FnW+6
3bt2/RUSt5vltiIZE1EGl7Y+kfYVeC7BfSlYA9veeBk2brLqhMrogAZIZD0W47kt7iQIdCUC1uft
hXZBYa65cj1DaY22Zic1rdf3iQ6+EFlUv7zt3RcILuAWTZgrgwxDiu6hGm0Qsx81XNVfD0siJ+Mi
bNtEEVUr2IHeHhydHGXM911teNqyy+fPzUDdjGaC1Hw71Vz5ARdu7bYpqyEHaOszdsdpn6eo3Pqr
PpHcimTFRFPFRd4am1ZMM6DJyo6mH6Je0PwpmCe+clrW+iWMesxT2uxN/ayHulNDkPj6PG0agRDH
qFXAZM63MFldMaYhm6ccJCSl9rOUvOsA25NyQeC3jo70f5/J4sQxoaTMukTi7/mnxS/eS12NIul/
DOI3jbjM065mp8wIr9yMtsiLUJuAuw71s+zlH0QHdcH46VyQU5skS/oecHV3YyW5I0k/r4+fCICL
bRKydEVl500SuU32OdFFB//ts8BqxNg/WIUciVqNTdjJvwMn0nibfRieU8VXH1mPNssq4/QkevXd
dO0VJBflaNwYWsS2hriK3GGaHY0ddN8V6FYoXKAbJKrTnGJuSNGeqIFqvbDYt5Yu4Nnb3uhWOFys
M43aiA0FOG1NzPu46zWn6Et6HrshP0mDAgnbzsicsSigWT4usZtJ9XGIibW77ipbS41JfLIDMJof
0Mb9eibr1kipJuEWugLpBpRSi11003rp7ez9K3Y35ttcIvEKjrMbZQN4jjZhN4ybPr9whN1V+9Ry
ZbDJiZvtWfS+BsdF90LVk7CSABcZnwsVr6TdPiafY6hGWvopEgXGjQ3slXFcdFfkQiZTjLFkTMEK
alh0dBM1Qg27rYPkGoe/sRhT21jkBjjxDSuZaXfZU3MybsaA6dq23/XDf/ORF2derfaQ1nkVQW4G
xR72Ixov8OqX4VITZR6Q2PVFBAkbC/2VdVx4TI2SRHjZQimLecrRtJ5HgZ6JItgGiLIO+ZxjRNqA
kq0ajqHRu2FoHRU1oOT5+rhth2EmHwbpCpRWcREray0tfkkxx+lrhJ6R6V0vVdYFgFu7RtOOWl0j
JFKwW9Zm7MvE7aHr9d/M4JYsncGwmc3IKZQlc0s5coxecLW0PRkXO7jJ0NuchEUBO3TpDvpQjjIf
CyKa8Y1QwGRkCVqhoKD8Vkkki0ySNxZSo/DcdMeopw6en8bomzR8F/KoboVVoFlQCJTBF/1GDaOX
c6tLppeHNialiRvMve13TnlA3wskrq7P0Ob4XcD4rA/cMGkiGwDrE8W31Mgz1enOKGpBfs7ciQum
a5v44kqpg5SQGQImt3OnUX/UOvgE7O/mJNqT2CH9GhAfAUZIGRcdgJhOLQ3CQ1eiXaS/YZmFpHnX
B28rmr4yi8uWsqKW4pGZxaSY4i+sKkn+IoNw9EXRAbJ/gtkSDSOXOzVyQnudxbdI0fOgpmP6xcIr
UTCZ7W0jlYXohCMaTeY9q+hNjdmQyhF4KNxgGy5aKs6Vzi7TA/tedEsmcnybi0mgq8zVjo1mf1wC
VqsB6fWdDhUYVAJ6oq1iO41aeT4Xm7Jkshe8G7LSUdbWPZxkHOHcv4jsha2vQtu4OCWNVVl3GWxb
7nq/O2TH6Ml029Jhm3wI1tPrjrmxqlUoUYF0UQYfH+HLHMOujdShQIVPPzzo8rehu9FiERH3xha1
2mvfaAHkVVXbJtvZ8WjuVKgfimTB8hIhcGOmNaWmSCE22nl80vunqBEEC9H3uZwrl8c6S1kVhdTL
x1TRf+aW9PiOiVilyFz9kZnPdhjmLCHJvbgw3DH5MuH29zrIdTvQWvh6lSoNONLAZY2oMD416TER
Mb1uetPKCC6mJiltZWrj+13+lVAQLXTuIKKe2gqlK3cC0dRrI/okIZOms8nG4gff8Acm5CyDnA7C
hNZeOujv2PleAbJRXcU2pe5IZvVYkRE9Sd2todwQ0e2aaOC48NnadZ8THQ4WouooBDn0fGiq39cn
f2vgDPBvIDtBiSoqcrk4psZFuhRdykrFmQhy5oee/XKcJriwTs+KIKPf2IJewXGLcjKSOW8qwNnU
wjMxdvRsn4z3FhEpZmyFzFdI3PKMDL20aZz/dSRq3fRRPRiPI7SL4mN9mgQXoRtTtQbjC+5tZUnR
yAWzGvqFoJdV6r0yO1+fKjYTXG7yCoNbpyqVkyFUgGHoH5FqYeeZbT/BK40yWU6IIo/rcIKZ4uvs
7V6JpsUCnJXuqU0dihhtNM9ixWgRELd0dVznGpkNIBnypd2tHSuePZ0RMbzrBm2Vgb8aQG7JJkM5
WzQHUH/stBdacv2E94sv3XO2W3ZzgDOMuqdnEVedyDe4Zbx0S0XDMsM9h9Eds4J6Whc6KEkXvblu
HDNemcfGeRWRulwq6yWCec0wu4PyfS7u6vBsK/s8+9GL6vk2No1XYFzYKEetUHoCMLvZ9+qzJWKS
Eg0aFycsiEmGYYNBW8zQ0dtTr95qheAqTGQDFyESCga5qAUGSks8Q5f2NJ33Ap9jm9uVRcuzQE8l
GZPUAIa6k+7MYNnP98SBRW63kzyRp4mCOS+mUg5yPNIcaN3n3h8Oyr45MeKNCXqSBWrBhUmwyDpu
a0c/YFprbASNs7Ur9tNJPeBsixiLfq1AqF8gCIB8XWBZ6ngxWYCm3U0BkxhrMyfxIzBGHzqmSleA
aJk852fpo+gRUuCNJhc5NFBSz4UGb1+Um8h08i5yuumjwFUE7shrrCSMotqqAcK4tyieAkLvxwRq
KhI0L/wiRPBiIxpOLl6AzCItWoZnovFuRoleZ5d+lzs6gdhkmgkWm2gIuYCRZEbRmRAfdiVdc1A5
/kDUH2YePl0fRNEYcmFDkSdiNCpQiuiQ6ydr/n79+yIruJARl+UCgiDm8PkOCqqNBl2p8tt1jO15
0XVc4Sga6l/Zf1jF8dlooi7RCtyxWvtIrhxqm66ifUXZiaMuuSBAsT/8Nj5dwDgn6BNrNvSZIg87
4OL4ZPpMCzoLRG/eW8UD2C8uONz020uddc0EHHVXHUCGHGg3ONIE8pfoBmQzLjTGsG4FLazboCrY
c1CTDYVdg8uY5qUeLbIgBWSKhMM9YsXkGqmfn8K9clT81Cf0kLSuEJd52ZtBXeFyYVFpxkSPMswg
vcEFnEOpU5yj2kk1tI+YOyOIj+1J/yh/z6GkUDnRe3x0hc7lU3NC8ZJUAz3pkd2YJ6lAm6QpSEY3
F9oKhP2+ctJpULvcUDC0xeJD0M3R7ca5vgy2Ou/ZO++f2ePWAVWq2JzllwS+O/Tn2Puh7+YbeS96
ZBCZwi2BkFipOjYYr6h5iuWnUniNzT5wzR043x+GyW5RNca6EFJHSRSnQM3d/EN85hFZwkU/3Yys
PqfMkmVHkDChkuH6nIgAuPBHodXyF8AYBZZ1lrTn69/fTmAuc86nS+irp4rWY85ZeZ0JBsrybPth
kB3ifbNTU1dUJrMZa1d4XISoMzUhKMJAGos0oqhm9KMQCJBMP+fY3F23TTB2vPCcFUF4jkiACpfe
y8lJ60UdBiIEbuFnMamtsMT0axCZMw5GLZidzc1vNVgMf7XmMzVNhzrH9zP70SD3WndD3sMqv170
b5Kgdm5wlAaG/tj77BKXfGHdY+MNqMgC0X349h3ByiJu6ddRnaRaAjSJ/n1BnZ21s3SefOpHgUhE
VujdzBtXAzhZKhpb2AQxWuTMX04DGk0cZJVuupf3cuq+g8Pj1WhyAaEvBkuKWwDSeCdVjzFuwoV0
VGwzuxLdTD4mFGUspTEw/qHpnE7JjuCSvw6kwzuEL9cG8S0TpImGrp+xiLrYr1IkYLqo21Swd/P1
hlMza/UwwJymc/Pq6wTdOcN2Gnt0zCiAzpd7PSqIchSLDe/KJ4qcJOiXhEW6M3iyrziRr0qO7WaH
6EY7ojx7b0DW7z3XVRe/t7hI0UL4ZNGZX4zZPqNgU+33cSWKrSJ3t7h4UcshCfsJprX+7BvQh1BR
qs9eZPCYpn9RC0d0JysIgPyzdzGC0MMoAYjG5Cz8bQyxYP8TRECLixdSr/2d9VjKTiN3UX80OsGp
TATBxYh8GbOwZ7ljXwdVnrmLeqqRMgi8ju1rVxatxQWGeEI3QkpfpoZJOSY+7RwT1Ydsm0Vx9HU0
kUlchMC7FboHa4BpCQjqchRQ9ab0DRmj4L1RMP38Y3RlJXXZdRi6HJyV+jFOP123Q/R9LlkYrClF
ISq+PxtO1H/JpV/Xvy+KBTYXC7IY7xom2x/IOb/5S0AKbXQoIDcflh3j7cK6uZ9FwhCC6eEpOZq6
qcIuAuqoEi8ptV0xL6CPbr9ft27zpHmJOTYXDdrabC2JxRzUIb+cNHWchCphiZJokpi1q3g6Llk3
oYUTO0R/1MrjNAhCp8gMLgQYU0KWicXrFAdmxhY0BvFe3YtSE8E2xEulLzLNksEEjAIqx7EIYjs8
9wie6HiTButuioU0TKKB40KCaoYWGEuBCFmIOwOl9tHX2FMe0E/A+m4blHY7Ii7J7bEE/YapoRpd
5o3MpRwSHmHHnmg6VkuGvQGXXTsR69L/OUlecDjTtKVICsMCzoCqjioodm0A8SVcqomuOdjkvw2r
FyAu0tHW7mcr7LEBVZWT5ucsD2h4W2v760uJ7QH/HwaqXq99nMRV2UwLYELymdTfpMRw2+KJUARW
+vk61LZX/GORwj8Om0U40EEHVNYGQ3c/p4LltBl84ACo5LI0GWS9r01JhkmLhnnAiPXdV6nVQD+k
ot1SeJsgwuGWrdRRk8YR3hsV+qXJPiba76ETmLI5K7hkAq27bqB/lEuq5LaxKQQucJ9aTEeb1G5m
yKBFHYmn5xBPmIz/iMcFVE0qwfseA6/AO3eR5dhe28WrafkxYgW8SypSf9s+LmGOZFMxQbXOq3AZ
ibaY8iIjtnrhTnIK8JVXJ2QqN8Y+CtSH6563uZZWYNyi7bR+UPUJYBW9g5pUCE1wufXk6cd1mM0Y
tILhlqxiTWhIawEzBNG+RwzSEIMK4QXopv9dYHi5xkjpx1lnMEZ2bKpnFXQ1osxxc6muILj0JK6y
cASHLdKsvEoJhDsS7ftUL/RwfcA25wWqxKrG2D5xpft6xVJ0yoRT3OCSqbwt88whceFqupeG70q2
oZOnQygBVWkvx4vVTh7rMlXHCqFHpqjG/YxbarBODILcdHPRrkC4RZRlk2kaOhZRrHVfjZncmb3p
LHT0JUXa1Y3wDXpzklZ43OiVatTXTCbnRSM0vZfAdBgH4c2ys79KYP23PUXw7rLp36YGOUUQrcsW
f56NST6HfYzAx/IVtseOAfNv4R7LctM3e9IKh/2+mi1NW6pZYoHcVl16gJKdJ0FeN7mZA9VLfRHc
9jCaBHkDGhJVvhEoTe20jrQWqXidOeb0EOcCL9/qMzEsqLb8jcA3Ag3xGEsJAQJKH+ZjuCNu+dU6
gEI+RwXqJ3aElQtHxESynamsULk13KK6Ky8loEa6Oh6HWr7PpUY5NlFZ+0Y+kj22nw9d2n/Xqjna
KXoyCNxlM05h+1KgXWnbb7Qx22ZOJTvFH+gkslv66FR1+t3cNIK9SwTDeUsFYtmQ9oAp56dCu5Wy
Qzt+uh6nNiEMVDSBOlczQb/32iFHQ5kbgxEo9fKhNjQ3L3+HMxFc32yGjwvIy3yuvF5XlBnS2AiG
0zKbh2LqQedpNhTNY4msp1Buq6KbBIoymfefjOP7IrSRzEMeYfxCqP7G3XPTqm4+v4NEHIoQf4bw
JR9YWVcPIVQ+DaDkzcG0AmU5kMr/b4ZwSVMzgjtZUTGArRG0DXXq8XYWbYyiSeJivFJX7TIMwJAK
JBCQVlFQoFX8Nmp/NoPr5mynSAYomUC5bYI1iP2X1ZBJRtNJlVkjz3xMe5ccNS8NbHRlB4PPpO9E
FRjbTn6B45KkdJ5Bg50AzpyMozTErtHq+0gSZX7bMH/2fJ5XAYzpE4Rx2J7fht4s2zehVh+UQUQy
JYJhqcdq8KZQtweaAkZpfEv+rPW/aFQKVux2YL/kL4SbIaKmi2JkAIlVp9VBQ9buhj3d65Xbe/Xg
yJ7xDOUGAarIMm6eZK2b+nnAPCXVvdqBsTl7LIx3lFQzAZd/MjN+U1SSyFKlAiA0tF0Fb0AD9d/l
3n8g+F0RGotaapeAYAU/0MTcmb56B/5UFze7QS8YtO0L5ItBfHdsRZVkWpjbDYERu4xbGMK1dwS0
JeV9ivcg0WrazCpWePyutAxtSmvm5nl+PxrRyUwiRzCCIgwu4C1S3ib6ghFUd8pnCUweQYlBTD+V
N0xjePolblUQIXLhr5BpYdkUVtH5lx7eih9t2bC8Tf0uqRI3bJrWEOgjYadND+n9uCt3HYR2dIdd
WNLdQsH1IRjEzdW0ypK4MSRLk1cS+lWh1f6jytGPS32j/3l9ojY3DYisQGscYslgiX0di4aaKman
AENT72vTdmj1K6a3OkrqDJHbbZqzguKCQ7yES6ezWyN7oidKlUciVygwM4iAwUNkEpcRVWBfrGt2
1rFxPdDJXlk8VOlBV4+miHdx84xoIXeGiI8MuXhm8SqQ98UcoT7UxMWefW/1Xmb/tGJvagVJ5HYo
R5KuWagHJSjv52AkcMobuKHClWX/G5Qrfhzgstx4BPMtJALbvbgGcXMtrRC5taSaVqzlTB8O7480
vqtEd0ii73MDV8hmSdLRRsZVTcHUUHRq1YLmni06XVxPXUaN22UzVOL1IFVB7vgkPRrHOHSIm/nd
d9OtPRlPnTWjWXQkz3oQtmhte/oFmltUVK8qxZwxYeFT5zHSi9CTqRsmfueHTgOxsf6UdI7cCDYS
ESy3wNDRV1ONAtbqvln116H6MSpP18PF9tvNalS5xaVAnr4OU2BksztDsFLxilsbV83KrZaCldMI
MnByToLT2vYOeUHl+w7mQi7nKYa/mJqf3EoOdKCO6k/9jFt7lnCKt0ghIndCLZu2qbMBdpLd5IHh
NDDu1Z+sTPXvI7GohEEIyO0uxWhNht3DxClI7xUvD1Ioge4a33DYmEpQUBAsEMEaNLioEvWV3bUJ
AEl2VKYHkgtK54QWcUFEHwhVaQQA1qjIkigod7kNWNEicCj9C4WGzf155SRcUDFiqYpGBUFLqT0m
BxGCKr5y5BfS3RqsGWJdDTZEbzKCFSIXYuzJ1k2dyUJVPzpv8gYQ7ks+KtEbNO5DR1PcjSmaMy6w
yNPUWboMwDn36t/NjY3yacubitNytOAn8972lkqQhWxf1tiKAsEXMF9CvOT19rOgJpwuOWsB+zZ5
1Kt/GR/lQPOL2BFdd20fK1dQnE9WyxxqHeuzrj7PIMv4q1O4D2YvPokPlUI0zkHlIlRmKDgAzZtd
poJa/4+0K1uO29ihX8Qq7ssrt9k02iXLfmHFcsx93/n197Scmxm16IHtVB6SKlUNgm70aRANnOOU
jnI9++zBlnozY8D4IVbOXOOiswwUIRVFGJuKadPmxpW85HdC0H8LhK9NaTxKcfIcVjU19cgw/5JZ
PkQHNQ0EFWab8bCMflB3dpTfBWgHnvr7pSKuB+bER2sQehbZrB0EHN+HyjTLSRuZiM9ShapHo7af
RyPEoLz0Jzcdxv7/sfOhBSIR42oG5bUzT6Ibgu8zHq3HJTIIM+uZ15kd7hYQMb5r1QJWb0A/8waq
oWDkjFXX8KLvBiauoQbwRL2IE0vIN0cYs6SVBpM9XITxEAyoEFSmU1dU2/Eqkpx5xp00DCjmfdzD
TAOOgaLRbSN9vpwqrKbhZxa404Uv2nEKC+aIlPgmZOYEcdlHApTIo/KTkkp/0hVzZo47X6h9Gboc
sJCwrvEkLbeby+6QscCdpAJDiTqevTFGpaGJEgUvV0sc8bb70baJoldwT40CsZ+8cJz4xoGkiafZ
YD7J5bUc7kzTOnTFvSZP28u+rdsBPYhumJql8sOxljlhdFlHqjz1WuPF+dS4wxh7Wdq6EpQnLhv7
CeyerHFpatOFvSG2sMbygmHHeDum/egyAoNfmBVbzQqskzUOkqRGymplhjXGdCxBsG+Cvcb7oRpC
9W1SvvGJ6lDE+RwISBsn6UeQ+Kbbf35jCEeEUFixfoj/9Y0f/MiNWlsSGb5loeqpk3St18ILsVuU
De72V8N+GDrpbf1EFAneXsM7W7kzHyaPkRPhQiGbRYk941PTxKxGoWdaW+ZR3He7etNtlTuwVLq5
K5DKXkTw6xxO5YnClNjhYAuO9byvbqSs3OaoMWfk7Ns6tp/2i8OoueoaCGvBVGA+tPWtYjwoElUs
YE0xHzHjZIODqanVaxWEECiDZX4mP8XWUZVNpMRfNd1OjR5FpMo2MoE61FSYcJmpGaVprxkwO98F
X/R9jhpFIuFLO4TyK+7J8iHZaI9EaLI7incVPA4qklJQmpn8BJk4g2bBYlqEy0Pz8uMNQnCEv8Pd
j+EuMjtd8/HcHre0YpdmyZhAoKfz4xytIT1IE81HDEmqD9YdSrV74YoacqJMcsva12KvlzWEj4rR
z8SNRk2irF3S5y5xWKx0oTbXMqNAETdmiXxGOHTiZmxfutG7vFtrsX9uicNhUygzpayxeJm+6eQb
sO4l1vf/ZIKXoVKTLMvyECbQ52Ur7feouq5V4nwRC6ZwGWEWLGmlxkwVSgfHcTHYRr5TBsPpkv1A
zZKufnmdrZnCYW+9mMFotnBI3rA2WVRZNtbmVxr6VpObc0tcOigNylDWIGrHCGF8rbzInrQNrrp9
41l3b9w71xRh/2p14Nwii/yz2mnQxmbWZrAoRLbFLktWZLGc+Crt36gKf6Gms3atnJvk4LcuS6ke
WZqTzjZrkIzc5iDeTo610bf01A1xdBUOLfAUBlKoAA5GydWcekNAdNCTK8hhQyiB49Jg2qgqOJLm
t3Sj3MifleMoueUug/oxlW8QZ1jh0KLNSqkwWfC32X4odnPy1FLsH6RXPE4EgagWEpZN3Sh+4cZ3
8s54mhzJKTxhl35tic+G1YztLCj4jjWlb8Dbk8Inydrr0XEqP1nlVhqvFvHzJPvGdB2Pdjceyun5
MlitMWuhU+nf24vXE+ljRdVmfCQ50JPbs+exH+KlFcTsyYRqfeOg1msaCmvd5I73MBlzGIxIqEYD
ebC517aiVzv5ZrnXVB+UAiCLQV/l42UP16HyZJQ74VZp5KOQwmjUZJI9CN1Rl1snKKvOnvTsS91+
umxv/cCd7HHHW67aIrNK2Kuqx05/zGT/v/0+d6DDGiIm7YLfF5NPafmYUc8G1Cbx51ntO3xhol7a
Lq3X5U49N9s4vbvsxE/i/bRK3Bk2AzA8NBXLDxkdLXua0Dz9Ae1roIelH5JIc9xxlgYhV7Mc5sQK
GgXAXN/y6pdl/4ONllpCtgUfM8L/OwdeN+5SCVVjniYsoZWnh6aL7GHSvEh4WIJvl5fxcqyBIeu9
oTYRhgzMt8jkB1201QWpYFwQ8UysnSxy178RRGEZllg78yj5srdsIQbjGxtQTuNDmWrd+AnwntaO
wwjTiDq1Yh8nSWmn31mFI9wX29qFctevUQeT/vEAYZmNbrI3lh6gh17KZbtgWK5zGKlvtFdu/+iN
Bc1+/8CgzIvzSXUmypAExGM38AgtMeghAs+u+iB8Yd+y1YbE3fWM42SQg4xOlIUmK7CmOq5oDPii
fB56FpQldkxIJfAo2jFyEzkMaXvR0FWmGt29sgI6yxlFTFh2b8ItoU/VOy5DlixyYKLXS5dJKs6b
qR4EYd9ana2a/wl2MT7z/qhlUSzPqg6XamUvSftxIH6fwAy+tzGY1E5FJxHmCxLLKeVNL8p2shSg
GiNeMYnF4psZM30W8oktloJlkrvUjtLADoeXy8hEucOBRh83oTCyQzXNo+wOU5TYcSHdz50W3QXG
VDiXzVER9/b3szw+n/Bo03ewFzwNLusym2wGU9aRVWuglPJf7XGgEfS1hCcwrGLnjp7qZGg8xEeY
17pv0kTbP/xO+fcIvz2In/lnjnqmiDGOcNnY+p4dqCRwYotNi+EZE12pTxrF6ccO6YVb7I3g7cxk
WDazWbLOBd24Lisngvbw+Hez7Jb2mdg8Ap/47p8K3GD11MGSvJleWN+84Kmu/Ap1+V+gHSfuzDfF
+zO3LBRik9BEpOhoSdRLR5UjKjgoExxWpFHedzqDv/S7UeNLdkG9F1xkn2u3Vz0RLfq/8IrI7sUL
uyVzOUeVGmVSDgjI5aZ7+VH5ijeD6OSYay/dCBx8NrFrLLm4ZJFLPgRzHKZcgUX1GF+zdkHt3jpq
MBaTrYI/uaOhEgh2VAiN8SVmI8KMtiliRQdf8VlVT1XsAtVYRh1RbKLEu+zbeuifzHHoZVngEzLZ
J3oiybZQlPbc3LCpvBSdOjoRLevBcrLFNvYsHjursoY4gGvRiBewQ6E8XPblJ+WbkwEOqhZJ06OJ
lecLCTWOONvL6Hcr40OU5btpsfX2GgMeTjbtLtul1pDdQ2d+Qb7WqHSWcg+m6kxyAcLHezm9iwzo
y5ZUjyK1iOw6OjM2Q78+EHoYEy3PbPddQlQ51i/N0xpyCU0CPq1W0bBJRvzUZcfWfBr+qwkuickl
zGaVGlwwxsKR8hKCVX6t/Vmd4eQIB01Vk7TaMMGKdCPuw22+l6AM9ynd6S+yO2+zkQhuYt14hqFI
b+OhQT+MI8SlHbEBlBc9JRotV22gLwSaJnjut2TOpabozGCSNOTv0PbKddnH64ndydQxYufwA9yd
zPBl3VSqZzHMVQZB6bV0lTFdR2e0QC+JRO1OI8lXVjOoM3scvIoz5sMTHfbK5dgpXlJcW9lepOgI
Vg/OmRUO6fBUktUZE0FXzCe5f+xDghWO2Bx+TDcZVKVdamzOpLym6XNWxLaS/EELGWtp+ScAFA7g
+myp2jmBjTKoN0kxOxJK7pfBjFom5uYZvqSibsiRChPpaLrmGHySrPiPsqAzNzgMa0zJTIMKWyHd
sM/QFvoE8k6+MTadk/rl18sOUfvCAVqd5MrYGOzQGIOdC/cF7oQ4p3rvqGXjMG0Won7WmCRB74Ah
NbarR1BDu+ouxI3qY/bjkD78UXH4bBU5NBirNG91pnPUiSWe/Qzf0ltPm3v3P60fX6/NsXxFmcBM
i0HZWrselwYfUoSR9a+akzN8cTaqW1Oy2C41L+lf3U45dNv5W4vUWPUTlEq1b5edIrZL5cBAFZU0
xjQtvnGzB6EN7b75dNkA6RAD2bNz1BdFa4wZlk3c9J6CnDHfaNeAUf+HyiTVXLqeN54tIPP4zF4t
jUOu1mybQIok4SMt38y3UJpkr0kDpWu4Snl9BkT84FZRZV2WsvVTbhYXj1d4wFq28REacx5oPhWn
3DGGqZSq76xmWmdOcsBRLYI4CkwcIx8Cd8wWW62O6YB3/ZdE2BIbSOAGP89lttKcv4mMdL5+F7Z2
WTvV43CT+eERTcK4DVGmU52G7DH5SeRAJUPXNQ3XPAdYYOYPJpMhcPzcP6sOaB2PljPtle8a9EZC
988+8KWTPQ66EqMyJqlAzx1SPZ8RtJQbiymc3EmO9gsCZuu3/ckcB1tTCcKUxoJ7rSHdL+hisDEa
lUJMQzkIkUxkZT85Fv+3BuH198diStJQVd/EW3KP9bemmzax8yvzhs1yCK5ClJzWcQXDPbKOERVs
4HtzdWNGYsnUMNGNuQgvQ/xKRCVlgDsBrdYqicaUFpvXec+esSJ/MfCBqNompHKHY3OMNoTJ1a9f
6eQTF4+pWUT4xofJaFfhtoae6KHchU6KWKQmltafxaEPY7HxYGgEcaipRVpjzgpstZqdyPaYYYYE
T1g78RtAxXxtrlN0eZO8ugztPyS8Mth80Ymn6xA3e79rCYgttLFjFYXQTXbDlXYIdoGfGS6rw//C
N/7qJp7Z424feRRKWWUVjNL4Z1qlOCCTnxzZzyA6H3hQyKB2ka3cBx81TE7Jio43SR6xM1nDsLJY
/P+ZN70LkJ3UruQE6BWiOZJXT/mZOS5OuzKEltgMc/GAOe84LwQXGiE3SR98LuucrNCsruiZOS5G
+6WU+6aBueVm8YUXlnsJTrcXnnpXdJmCOjXttHo7aLr6xqYtGW8gfnbdDmGj9PNcjk6AZwZ9/CyK
i6s0GgVf67t2MsP8PjOTKUVemRPM4B/2RLRdvgp4P7E0Gx9/wK+K6iuj/OIATEeJfFbianR0C3VQ
kBtsmpgIxfW9OvnEhYbcx8LcLvCpUL8n0qNWER9i6xfo2d5wwVBUcVoaAQxEvaPfBRvFLTchnmXQ
7//I9CQp9Vv2ex+P1skh7gJdjLKf5hL2llKB2MhtKR9F4S6tH3uFZFOjAoK7PRcrjRNBga3GXV4Y
j23uqI/51eLoIDgLHINYS2Kv+For2q9zs2XmoubONK6ahPhuIsJN5pA3xGeLYYX4/clI7abaGfNX
U//r8gVGbA8/TpPPrY4ncYS0iH7TaEYBEOPRuoQZyCJzBIorlPKIbeDZiUVnf1gZGjwSrGOqu3MA
eCiI3JSywaEC9JZiRUtgI6+u8/JKrI9/VqM7nSG+1bNvmyyumBtB29lV89B2mp3Wny7vzHp0WaaF
BllNxAjL+7WypAgMEAtKcXJ3FQivUfp6+ffX1+n0+9w9WwtpG4MRBkiT9HY73s3Lp3qO7f9mhNvw
LNLiOU9gJK6tTZ7MvmFkrl5HT5fN/ATVTs5wm16JcyLhuwudo87iY17RnbbpRnVZ0tBtxq1FnHxq
7djfz+JYWoKgHxuYy5vbeX5Z4mMqEwdz1QT43jBWpCC/5KcgUimUCkGCCaWbS3uSWjsU1MrWDZIc
gbLEIXRfSHJejbCEaYvk8U281I7conRVO3sObhQ8LMbuH0X3mXscVCdTBWoDIcXNLZpuZSh+mqZ/
sklg35JM0YD+K99mlqtCkGYZTETKlSC81MNG0QkTq+h5ZoILOzBvZU02w4SAbCPYj8YhkjM0476m
ChEO6w164N3SVFFTIN3NwUEkxnW3qCCayyABzR5+28KxjhboyxDe1JvvakicGeOwQaj6usYsBz6k
rGOmQDX3fpgIZFhZOoP1G+o4tBAj17kAGM1+THULJvShcgfQwViHAC8eZrddgnsCHdjacDnIuS3+
+UGZ5yhYAgmNWA+DG28XdBNXzxoal37hI40tzSVb3D5VZrXgARYfacrN6DFbKUqQqGyxGdxxO1NT
9mtx8c43bqvAhDVIsQnfmIBRvYmPVeaihxJSV+M2/4NngnfGODhXQoz0BwYzFph22Kie0lE0qyvf
RgYjvzIMk5Xyeb2pRQzFelAWPCf3heibjejjLWerxgbskZObaxWQd9a4A5xr5mAUMRyag1sTDYEg
EvPSEv0wG2WveNVG//0HhHf2uIvDMtrBzEZ4VyfSXSZFx36m8HwlbzBEvJCbGogBVazj+7tpBlF/
2Ly5tBwjxSuMl8unaQUb3v0+d13IRqoadYcly0rZiztkjVlgJzV1Zik3OHxYFgiclz3M9IGnvbJK
H0blnGp0o+8T1LlkDJdT3deEZ7zOQTaFodQwz9I29drqKg6gLCz//ivV+fLxad2CsR0jLWBEtT5N
zaciJ9LGdUA47T+vbdCjUTOeGxgItZdafElUy56MmzyI7ba3bDR6ZfNtJT/mFK80sWG8vIE5S0k3
TLDbqa9L96T9gRy5AVZBXZUgawuWRO7oyItUJbEc4+E1SZxZGW1BEx3N9ITo+XKAryHQuSHuE7zW
5TKpmKTjnO4t8ObX9Z2CSkn7/bKZtWg7N8Od07gWxkRnoqxyHKPTDz2gKQiCSqpKsrYt52a44xpk
vaWITGq2lPfpcFeNxEfqKoSeG+AOKjToobcYwYC4wdxHsMm9AOTpdutOXu2LB4q5gNgdvkESup5p
Z5kIg6nayXjkUIrrsGnsFu3Vl/eHWLi3c3aW47dC2EOoCH4t0n2tXKXNw+XfJ/b/bV3Pfr9TS6UK
JTgSBA+ZUdj64oekdgblBHdhZ5bYTwZTX82Tbhubhh8mLYHUbH/5hOds/9+q1md+zKIRqxaTrE20
naLHtobNV6xbjK5G1rMu3ADFiZ1Z+9o7h4IPXZDClDb6jKVTN8OudpLCNkfbfAShBJow+tSxXBQ7
L+/WWvH9nU0OFZqsGwxpgc3OH1wL7Ynl3ry1HLzCvgS28jdjvrpscS1BPl9XDh9Svdf7cYTBJvwr
NQ8hBnKEm3bw4uEPcpJzQxxCSMWMsSOGd9pyrfW3k0k8+6yxNL1bOg4hhiaOZ9liS/cqPBS3OurP
A4TC5wwfMEy3tNqUX6nuegImPtTm0EGRC8zmDIoHFThRmjfNcteYgnt5m4gTxhfpum5gi4fVK8SH
GXqsI7F6bPUvHC++QKeMeZxMKX4/7jM7KP4qNL8I963wTTc3daf/x6Mlc4BRDVNWgMQee4WGZsaj
CrHN6tBBX5bR0NSf4q+Xl486yzJb3zP4aIuhNNUBG2Ueq8HGkJ0veFnpMgVd1kNtVmTTNrVjXCIh
Fss8GSHkRCfxNu5v0ok4TwSwyxxSSGKrg9kCHsXWQyvcq+1LIRFJJGWCw4ZeUPpUV2FC7+7b6BmU
M31JtAhSB4hDhbicVNlgJpJwM42BXah+aW1HQaUijtoODh0idap1gyUowRMTn0NpwwGVpXLMdwzN
4xs5tClwIEzyPXxDnE5zBmF3yI29aGltGxJFU0VsED+YPaj6qMvs3m2gpJ13lZNOB3X6g+rqObDy
E9ldUEFdgykkd8v10AqOrj5nqkZtkHwZgfhn50Cuw7YV3iBBdBa3ddK/U4fNKZd+ttHvL+MBtTXs
72dwMI/VEjdsa4ToHlrq6h/MCL1bMu7wl5MZyjnTX16KmzI9GNbkZErrXnaCuvH4aWup1JUiMdj5
PE4+3j4xaRW5ljeESItZb0V80x/+YNrwnWccJiTzlJcpg53K2qNm1+iLHRrbvqa4mqiEn5+7zpt0
aroAhiAOwoYoQw8V3IOCigmbaKD0G6mTxMFDYhQogrPsJFGvYjCFyJ03mtTDLrVhfB9f0EwxKIrh
09Tbi8/aKrKH+Em5V0Goq7+gawv9HMq3y1FCeMZ39YF2tOgEBTalud7VSw+AsNy8yfzLZggg/9DN
NzS53rEFVDvF1rqDOuI/o6uiNwmgIBJWlUsd2gVCqxrDvLlYMMXwrIQj+sKOpXHTYlrpslPU2nEw
Mc2BJCjsC6AH2TE6SsXOq8PP/80GBxVFI/ZtxRJwbfTDQrAN/dokHVldNAnptyHpjM+QW7QS3xS5
EQe9kxpghxTQj2Gmtq43XoopIYWgC1lPtlBWxQCZxB4VucMU56EYTBZLfXzJR/UWE6cB+ONUu94N
m/SGeuRZ3aWTOf5bXW3mYrImRIRiPcXqdVEchJC6A1frXazr8R+f+O90rUiyOCvhE96wnbfXq22z
NTaMh5USrf5wlDBVYMgmtGksUwWhLgex5rjoJSi8Rq/K7k1D9WbcHGmm2UInEw9LH3eKM8WlX3U6
T4I1LKOHVgY8aLZOq9rSNbACLUnVXejmlI7xh73iDHKhkXeymkqZOHpT6utoYGu2Y0p8Q7ND+e5T
5r0JHmSLMBKy0cLyTd1oJ+LX0vj78on9yLLMWeAeX9phMDFDCAsg0PB1MGia4H7qMHd3MPGaqUF+
Ph/9GJ/q5KjzhycmzjJLos7yFsMyJCHuYNk8yt8NvzymTuU1zyDsAAMx4SX7rUvryGGGkppWFxjY
quhKeGCEzupoq2iQm932tvl9tQvOMw5qTRkjSUMKz/rZw2vP2Hom1bJBBQaHtOVSmEmmwMRiQUL9
wcxfiBWjDLCDfbY7gmbWss7iovwOLl4HMot3IEkCzV+7w0gNBKB+u9GFWzQOKZa8KbOgxhZ1wn4p
P0EoJpB3hFNUGHAQIeuQDQpHQETwRfItP7qxHP2mvfrRfEo1uhLQx8tcJPlch/kEh/CvTWahnjJX
XtCJdl4L/mXHVpFIQZ+rZGnodOW1ratKNRMw72KzAi9O3Ur1g98WwGHbczLBv/QsRlB0gSoDJ/TK
Bh3SWKLBlJro/Jgoc1Y4NJprLRfFTIUjzT8MTxnWK3PA0QUlK2g0VO7llXsbWv6ADGd+cShUKmGV
BRmWrnod3MWNUGnTBRvvcxraYcSHdAAVNGRNJ7v5QpNbsni7ZJyDpXqMMKc2wrgmumO/S1p7ma7C
+baubFQTCFdXT/SZp+zvZye6T01tiVMYW5IrfdwHskcs5SqgnxngMAnKgZghYlFYZU50y16GmwMG
C9sr2W2O1LTSx+oyFyocQCWV2pSxhYBsPXZxgUXgsKBuibn+4l5E+00Cyj37sofEMTM5iErB95TB
f+B6e7+Ydlfsp4xYRGqTOIRShD6tjA4mAvnz0N7HCYEUVMRxOQvmpf85xpmEuQXpql2uVOVTEOzy
ctd2AxFy1HnmeZ6h0KZKKTvPTDk39qKbLnFUVEaFfQOarKoj7BEbZHHw0UZZFqYRzM3LTW1+t2qn
T18ux8Aqqp+CnKd3Fme5rkLMsHmpNOEzJ7G1+C7VQnuIDCLaiFDgm7EaoZwsqYOlebwxOmMrTjHx
EElZYH8/Q4QI7ShL8BbP6W1XPcuUNg25/RwizPMylVYPF5QH47W8V7ZoNrdBh43OHjSbk9Meq9f7
2d5wkNB1UW21JQ6PvFl8xa03oCPq9rNv+tE+cIK/LkcCtXocGkRQa64xGYHYDrw5OSQ1cVQ/Vlje
I5zFYUHdqeocpYhmpkTeXWWvmZsfg2/iTn0odxCg/jIlvy9Lztnk8EEtZ7kJEubU6BbpMRR+twz/
7vc/SEILXTdNCtuipq3tYX6tg87ufludhjPCwUBvSO3YMhiQ5X1g7a2S2pnLN53EE3vJcZFJ0ggv
VPB69hjF7P3RBV++Q0t1E/ecJHI5QqQWgtyH2JHWEx1WZpu+xk+GM/vKHWtlnLf97F4O7PVvwn/P
kSRyuFD2WVTrEUzKd4Or+cahdsIv8bFDZQ/EXp6F4MNcEfmVdhm9wdrwHo66rDe1jCUoovQoSE99
uzebB8K1yxAhiRxEyGZYpDkLjcZFIoQic7CrMOzG2FCEHVWIvYwQqFi9d6hJejksWM4ciHdjdyNa
xPcMtWAcQCi9BA0mtk+R6CfKDtpV1nB3ecEoFzg8yOSlyMWK7UkeoyN93GVGsPlPJviSVzdZY1E0
MGE0blLutfKPCkOncObLXaXRd3PXYs/ZKDP0+Q7hPjugK27LJF4CjxqdXt8VTVcM0BSrKv+OrkpD
Pie1DmmlaXa0LvxLDwVbMKPPl5eNRerHb4eTGR7kWgwKBIIGBWgltq0KHyj98yzczBI1DLeeMp4M
sSN1liWEYoqcSoYhS3zWazuZF6+RNkt6XYLnjxp4pRaPQ7sC7/ONosBYL20m6SmSN53yu4/Nb7fD
yR8O3UaIFytpDhNtGEEPN9umoCnKh564JKj94dBMSuVQHnqYiZdda3ro0YOapp0ZVF1/ve6psL5f
0HjIH1jUa7mZ5jYCyvT73pvwBVs71v2yKXely+TRqJn5dUQ4meMRVFGquClQGBIXLxd2UkJ0b5D+
cKip9/E49z0MdK6kOAY4hEMvxA27fG+uf4XWbD3kTg5xKMrm1TVphD0h/pJ0Tpv6skJA0HosnExw
KNqXRao3Ikyk0qaw/KFobDF19IRq+PxJwv2vIf6ZPkcbZlU0iAXpoXMrpCYmdAYfpz0bBA5yUi72
J8nJyR4HQlrci1KYwF6LyGNkftPBumdP3dH9W1HNJ9sEqPDgX/AFWVjiMcBaNqEr7w1UGcK/51uQ
iJg2m0/APIRzGWiJ+OAf88cmHzuthcFA2k/qLkj92SA6R0inOExKFrMtKxbzkDz7zr5cdMxST45p
RweMXPjUwzflEodNQt80cpxi28bFCZNrTFQLI+ESARP8e36FHRJLi6FSBAIzPfEYs8zljaFMcEBR
TKGei+xtySw3VZ3aISVESm4LBw1Qjja7joV3OOONe3HLu/BOy+1pL2wwv+rHPgWu1MZwQKGmUxCG
AlxKesZaPttNtlOzl8vr9vH97+0G/PfU8q9KTdXlIZgCUZmeHSa0l/hS4iSg4bkvvNjPO6KQQaES
/2w/xpqgWmyj5rv/y2lmX8fb0WdkMgqVrxBgy7/em2ZSRNYMa5F8NaidLWDidFa3Q7AllpHYLP71
XhFn8K1oiI7aY98SqWeFNr6UvM7ufcZ1Uha4fn97gprbOw4p5qBpkqlEtjy3EGjxcp3IxsnN4rDB
nBQpmFk6wb6QZKfAXKi6Q+cKvjX/9AvpFIlcMlFY6hybE/Zq6jZmiqgnLl5qiziIqJS8rkYTvx+C
fAyE2JonUfQD5GniQKJpIDTasoSokXDlqqDYBET0r8Gr6OJpcUcE3foH7GnFOITIwl4tCvZqOu/Z
0cXmuI1X7sArgn4bStmcWD5eRr0KDTNdUOnwmsTv5djuI7uLMwIeiPPKq6dPQihXkYmIDrLILsur
qL02luOQfiVWjn06fPxg+nflNLayZ98xSlUZyJXhDHvRVNz2aUI5MoucDhRTzUYbbWq8h7o+eN3n
KBeDfGBIZCje4ht+7A1bzKAKT8ve2nSb0KUsUvvFgcMYjgk031hwFNcZ8sz23jK8y8tIXLoa+184
W0UBOuZpzEIiHFwh2bYkXzNlgIOERmikUmDHSf4yvAZ31Y71T05bzZu7jbbPQFpLmaQsciARFeEk
aBkQL+o39XAUK+qiWC8XniKPQwg9SYtYZ/et8cCy5NpZDupt8Rxtxa3y+fL2UPCtcfhQ5XWnDKym
j48od9IG1+h0J43R2aNB3VkXtnIkOj169mLAVSD36JqivkiJ9eQ19Hqha8WA9SZo+tYy/XQgrigC
MPi5bjOODS1s4aImf0vSGzXCYK3g9jkBtauHCdPjII8yRfR+caUIJbWCOhdZXapWMKqAC1DpQexH
jclQZthqnh2osYnMUhRQncIbcC8eRNmNh2ciKFYD8MwV7tDOqWTVigBX8sgZn5lWjXIdYDzUU1DO
paihVrfnzBh3gLUyMTRwbuEZGB9lbfY1jq9D9VuJKf/LXlELxx3bWp1NpWT3hlW5wbjJQ7cRiEhb
jeQzV7iDmwp5hzdftjfVvsndjBpKoH6fO6zZbC2x1uP3s8jDpGGc/Hb3IssWTw7wR1Fog9ZS2BNS
lr2Np8jY/O6T5cgqBDTBfu9Tz/KER/zZ7MxEVHLW0ZAWGzPYLpV/edPX8e3MI+4Wt2ShnlAK+1HM
Zc/+AcgWbn9IPiufR4oemwgyXslSKE1LBhUv/JH3gnXQpP3SEpvEguhDXgJuOrBUW7LyQYomSZQw
rUXUi825cns8kHfVi5VXfiV/0UAA3mS1R6whC6tLFrk1NDSxDdURpcnGtUD8fB3hQrDjfeB2+xjU
T2yIRD30V0iLHGG3EPU9yjgHq3mRFeJiwbi6CbcSmmxGH2+ZpFz3evJ1tqw8rhZ6gKOLnStQ0Ntj
7t7D8KHljC8s8CvwWFDf7h9xTwGPNng50PYuKZbFgewiaqY8SUrnmYu10/VpK1bZLjU6J9ELooT9
8ZQpoiFDH05WQb8n8l+eghqr2aBIndd3RgUdhli4SnQxfCLihDLDLWFT1yAhntAo/kN6t3Uiv/hq
Prb+/PpjlGUoqOP98aaCZ5qlaaakaOYHCqdRbKu0beMeqRLyMVAYgFbnk7aR3e5I3VMfSWcxxg2i
G2Rehm5pMl/YU5tKjOpl7rzOP+p38TZDC9Hf3VZrbSZg1OCLSiscqvS2UjKFVUWDqo4GTkp0Yb+/
7/UgTdXQ6jqvuEIX/uKKT91XUNdvwlumR65/jV2qgLlyFBTREhEmCFBFknjiGNTislhJyt7Tj1Vp
s1dk6ZBvoBZqfYHqhB/cU2RPP7FoANNEPHt+YB4wBuxjDX1yL/4+QzYs99jEi/AXk7/8FZrUjygN
B0H4JOmarosSf+vECwaHxGzovaIW7TZQXF2NbFNViUR+1YypK3jWw3rife/91i2CoZtxzcxYrT1b
fw/SUZlaIq1ZueGwR+iMwKwgkATB+d5KNOsY1R6K3su/s/p2Fdmx7uioBi9eDIK5nUyAyUoBAwYV
PHJooMw0P0iEmHVvhQ0ma94QeTwy/Z/Rn7zQEbftb7d/sPgzVTxVgTgUYobvfQuDJJgTS2g9QXLE
cd8U99Sg4vrynZngQGuQSxHd3iG+6m96r9tlPqb4r3qok2MykmxZWAt0iX0iiDKYYyCxwoF+kFqj
arYW9P5cCUMHoMl2kq8QCgN/IqPCIZvmVyBZkg3cMiJUkiSdbyqWxKCLtVFh9gZ8Skq2ULoKus+c
dMf013NQqn/qqSRo3cuTVb4OFJtRW5YY3fDUIyMfx8Dxvb6bb5lmU7PBkaPoCliIv09QGIEfOpmB
WYiTt86os28iScBsV9Njbk2fgsGWq6reSVNfOlOk6509yMF9Ao044sVipe0FliRZVEDZq0OXgAvO
Xu2HtmoXdg7emhUfDMcAra3hMXIoVngQ/MkP/YlIiFZQRQJ4IZfDJaTJ/JZCHzipQyNsPb34FvRX
DTQ/WkojbW1Bz2zwG5hBhmWsVNhA+vLa57mnhfVVYTaO2L5YUrK7nDisZELwCGdCtGQdq8kh2Gj1
Q5LKacvyS1V81Jd2KybR12+Xraz7dLLCfZwFcqb2WgMrpiLagQ6dLVH3517bCpCyGalG8fVdOlnj
sF+HyHym63HrjWJvZ3rn5viGyhWqGLp2vkFWDeVLEPBBs4lzKmvqWS0LASXdMg13oZSrbpJqs315
6VY36MwK54xVZghFMWi8HJepXcid21fJtSyVLtQ3ietldeFOtvjBgQAMs5GcwBYoomwQ99iDKNh1
8PmyR6sQ9caLpyOZU8Bn//5mESZDqYsUEd68du78P9KubDluHAl+ESMIgucrj76kliX5kO0Xhu2x
ed8XyK/fhLyzYkPcxljz4CdFdLmAYqFQyMr81KHLVniZp9QAm/b/QG5z2y3w8P3XHl/iVYoymjC0
9BkbpTnGssOl92s1TOG+tONKsllbrlEdhlCk6gYFm9ylqbjV5xBAWtTE78yTcdt4Ctfne+D6fOlJ
fo/ZOkEv7AnXw87E4OBYwZ79kQxuf8vnlcsnxYKs9z8h8JfaE/KuE2tZo/QoeH4rRkcnxQOtCkpw
9ZB7MvaMjX27cE4oD4Z4hFYkGJbR97zLx9DN2E9DxnG5YYOsY1HIfy0k0MJIQSyyMJ7cJTPc1uge
SC3VpOIrI5yT4P0Dzzy/xejQdriMjKQf9TxRINOi78N9+55T8dW/uEYHXznrVtbc2dqptb1X8BIr
r7XOgj0+c6FD7P1UP+G1E5zoFvPU77Ib2sY6XpgTA7+2U3viKjQ2qdyKHPX4YzY/XU8cGwkXBKGO
peKqgnRLhSUss4SVyVB2Qdwfh/AcJZIb7cYptf598a29REFRKUOFgs05j+25JJAOjR7D5b2Wfv5X
noiv7FVMF81u4ImFWehyAP8IzvnrJrZKpAtvhNTQ2+USWgm84Xif8Ygn7/SdOeHCYAJ+07qAIx/R
WjHe5WdZSbgZCy/7JLY82lEdiNYV8E6B/DhrXI303tx/uO6gzIqQHcAsPE0szLtAY3hXLQ2vjK1D
n8qI0mRm+N9Xh8fAtLrFpDfKsSTGg8z7OM/8YiGSg0MS2rpwRDkszhdoLSG0p+mI0ewgdmQmZI4I
mS6LFT3VCByp+8Yd9JtUmVxjfri+KTI/hJqoTbS6L3tsPWZ491Zr+5ZM02vTgoEGgqajADfFWxxG
TyHIybDt+lTtrWo5mLWs77O5UisTwmZAaS1uYm4imtO9Wu7sAuP3o+QKI/ND2I7SAp0EbWGkoaqf
9qFf6Mfre8H/m69OnJUbwl4wu2mJ3nMLdevHyru0OGtmvnMmST0n80RIy0UL1s/ORHEfp/lRgSck
N/3rrkh2RMSdF05CUsrDqmFfF3pLFMNlmaTfwZfjynKJ0POoJzNm4ODGko+uM+5G+phHdwqmIu2h
catBYm7TJfBi2DaqTt0SXytipi9J7sBcX5qBo5+c/GCSP59rphpas7z3jEqbiPRt+IoqddFhpCl/
DOBOWuqnIb6ZdWd/fX82Q2BlRzhrCoCDKkZgp3X2U0JdO5XxNG0tF1ooVKdotXFZeSEN6xh0UQjr
MKdPR7cnKlS4bLM+oBrtJGXAVhEPASJgtG0Dr1foH17a0usQQNJZ5Y0boHP9fFehjDcCE8IrvLWg
S25dG4tHMZeE1ynoehpoZlyaU+J0QgW6YPFCJwoYcJK7do7aP/+EeC+UIgp0w7HEgdhu0dLZSPAJ
DYZ6P7SLN9jgJFdj2eLxrRY+I8QcmtcOMS3dFhmAFa1Q475C1un98ui4MQpPPo6EGaig/SirOre2
imroH1mqbVADD6iXa1dNDJQ8c4OGzJlhJDz3s68VrpLZkQTk4z9oz295R7GG4PCmDiio1Ut7C0uq
nKnOEOTHYfF0KN/lN1x6uvkADPVO5h7/34trSXGNJDbIcwxHfPWIs5a2pFxwm+yZmn7opyp6KPO2
qN/lk64+5taUpG7bjfq365/zRiq8uHjxj3FV8yyqoixhi4tXq+yW6D5MjnN8YGXq2uFZt5c/r31g
DexegGA6Gp6ULq2hoFJprddDEM9Pc3dqVe+6Nxup4+L3heNcr8IxHUb8fu2ELmHTIVaBQqCRLPL5
77zaLYjzqngHoJotfsfFXDUKa6MxyGZ39Cv3a+fW7wsI6o0n5o3f/kmAbMY/OiimrhHdIq/exZw+
TRK6wCbbtcfua7rDvGHQ/ZgB11UPBnhi/rq+llu5Ci8C8BBMQWjACmlYS4kCodt+CFTtPNA7B6TO
1w1sbpZhglEGScoEr8xlMJQ0pWqsdkPQGU7ujknLXFrjKZ+A5UuSd7ee9yCG9mKLf+yrMI/xKfct
sPyYQc5MV3E7T3kcwTRj7JP7yNMP8oGcbZN4S8RclIVmgHiF1esKL/rRgJbGr9EvHju3Y27+TgmM
8+Dbn2NcyHayycatN6PV14w1FdyEEjZERNCzUfeQEfOhD4HnvWnHIW1yddCtBPnSAIP8xaUxlS0k
riYYmyBHwVm4yHftvufITS440KZvONXW5oSjOp2n2IbqNvpfBng4Zm9pLdw235RAXpp6YtKfR80a
eTrEM6mnKhHS4MmaJVX0xgg5pPlWaVDYpqpjNtCAiMbhNHvRI5+WwWtReK9D8IJ60Q9MMJxlOIjN
z3llU9gtI2zATcRgk043hv1hzCVF7v+JvZfcLuzP2EaL4/DcCy7r23IHTC1EcNGZ/AeYjs1caOCd
0kSBiBa/2FaeqcP0ua9GPGXUR9Bj7RlUNfacwkLz8Tz6JCMV2DQIuc9ncAAezsUuDtXzsm7icnwe
+i93Dabke+j8jniOBQCt8gwrmP6caYIiEF9sCjlrytTazLUCTka3I7iEZTLj/8cplG941yDWq+J3
TGy7tuKaryKn30LbCE9sz/RbmpsjGaeu7JKyBe6geILSdQo1I5DPCQVAGfZ6UoNIDznjrHoKasYo
SMBJM0Jvd9otoLCK612BaZfv18+arehHMxGv6fCTqLYQnI6tdVNSxjg87X3a37Xx4frvb66lhbiw
cc/Dm7OoclUjHsF6iYj8e+Qut93kbPGZu0P71fEN2TzN80VYrEEAaVINQJuARxCJSDKtp9rELXK6
QHK7HGqQBYKP6UZG4LF1Tq8N8bVdnZ2a2sz12CD2TcwhVR97Y5dg4uD6+m2Vv2sbQlywqi2VvoUN
pv8aoveKcjsBG6Y9zZUsw29GAuZxUdNznJHYsUxL4PpArzcG4N6H7B3owEG5c92ZzQXDfQhSsxaq
eRH3Mmog0+gZGO6twer9ZA7DIG+hV8JKJiPu2My6/O71ty0hScRdEsWs6Edk3eIOnw4EMDlUsACB
7SCJcZlbwoOQDtKYMreGEbOD58S4r+OzOT9eX7nNzVl5I4QaEsbQghNwDLQGYy30yeje0LBGW+Fl
vYRAm7rQKPQYTvTgEBu1b0uduomxv+7G1vVgbUS4hrRA2qsVhRuRfRP3N6zep9V3awiuW5EtllBF
1FZaoX6GK0Vl+m1r7qOBSQa1Nk0YaMDilgNonFhP4rY61laOSHaaJ4aYsj9dd2E7ba4MCFWJbSSR
kk4ttgP9Fy1IMdYWftBd040PaTDdZE//0p5wDrCoKqtKhb2KK7yYHrQ9do3yzE8GfG3syoG1m7Hw
t4dgqhUqylLJ8mmsYNEgdUBr67gU9+U07zq9f7juHF+rVwfCypJwn8otxy6mkgtrKO+rrAcJLyB+
809nqNyhfu+oMmr4rXdH4NP+Gx1wTcg9SsqibC6eN0/1whMn6Su86Nbal0H5UXYKXQ1FGBOyz2JZ
bUMXvnPRuUo/kebfhDp+X0g9IQFqoCkaXOn7T30EXMQ0vSV/rpZLSD3MLhucPrDQgj2xm2uXLMc0
+Xk9CPiPvAoCEx0kYHwcYomyF0tWZloR4gIzq8eY/ZXTD60iO6w3t2JlQ1iqflr0YdFhIyxuYsWr
Ncl7icwHYaHylmWgt8fF0kxPEH5Tk1vd2V1fpufuxbV1ElJ0uSxFjHdTXIeAvK0BOLijLtv1GBS1
Oq9CGTx8nj+zoPfqzFVyF0z3O5kujsxNIX93Q22w0cQygvnR6iPXUIL5TQfqaquE/DrFNXhBSlzK
oGfWRN7iEIzlGEmry6bLtgsRYFDQmuJQUhEvp0Q0rRUrR+vh1H4wveWQeEv9zBCqHPtSck3fjEBL
w+weAbuKLYJxnZSVUc0aLJ0WGDleUiWpdHNr0JiyHEKBChdfbMayUiB7ga2Jyr3lQEy4SqjPZlUy
Y7LZI7KAyTOAA7fQZha+pKlUu7xhAGSb59HnCM4QBMigOvX7ADQuu/hhWnwZXGRr7WzAv1Usn2bb
Yg+2CsuROEmBvlQcBWZE906cSo71rZPIoYBtQKtWB4BSOImWCFzw0Yzt6YrFs/MiIH32RevUvTIb
ATUHv6bpnwv+wJaKSyxUhlGpGGK/ciAZVHib5/4oAF8+2KSe+pP53BKYDzZmpf+8ygcg1YYMN9CS
aEQIWSot51nRIW0VVOUNmR8b+1jJpGu2PiqdUFXDIqKZ9+raSjotBncMoO29/1uxJDqVuOXhfN3L
KOG3TnOdQJMX0e7gGxbvk0Y3hmmqTjxVPHPUgILNAoK5OfZ7jpp+w3l+YU4I/aYye2t4ds0+9GBi
noLrGX6j7tKf0cpQHUf5SoXsmjdjr2Y9JmkH9UvFPMxauCAelY7GbHxNF2aEBJs2WkmoCTM2+4pR
B1cnH6/7sZGKLgwIFWs7Ua3JLBiIo2+xWnl2vI8LybVLslYiGmpw0mJUI9hgVNdcCPAA4NfYkau1
4AweY7368/S99knspqmlacbtBHtNe8vIl2b661+tmcg1AvQdUB0mQWe66T/ZTnnqusYHq70kA/AQ
EmqICzeEkrQoIPU9UrjRt58d1VWXajfroWt9s0tZr04SZrrwtWDwkCWxDlPT7BwThby3ksi/vmiy
IBDyGanD3Kq5N3F3ysr3tdEeZ3qYpz9nA6YXq8b/H6t2EtUZZq0sbE5tQ8OaHQnJdv14vO7Mdjbj
wwq/P38R7G4zI1EtBm+6gA86xbsiDZgH9lSojEe9Sz9ct7e5eCbUOzAXoePtXTjxoBbTKKWKwyfX
/1qMr8VwpOQEZKMk4rbdWtnRLhcvoqxsbf4I2PpzoLj1LjlFe2PfHQ2MIP05ZSJ2yoK0uUpwbQGi
9dKYYgE9MldYw3S+L7KnML1nrSwVbKa3lQ0hGsbcrqNGQzSM8cfK8tLhYy6ju5aZEE6CaEgWfeQB
ly1nR3Oj+iGRAe42t3/lhXAK0GUBlB4jCEFS3g1m4TVRtWPZYZh+XA+zzYIAZ7Nho7pydMy0Xm4J
JtxK3BiUMQgn5dQY2i5SDC+ykr3GNayn1oVon9fhzUAzul2tyOQGttLQ2rzgZ5sAS7NEMD9WXxz1
AdwVb/EPYAuMWWDGwaJCyA0F9JDCpeaMa1wDJwYnx98Fj+wtYissMFn3P1NC5DWqGnZRV2HAu08a
lyrRrcKYcqtYukyOe6vLBXTRiylh18CiWpT9CK/iIyecASC8cNPvZD/5KScbSd3o6fo6bu7TyqCw
TzEEQ5WcwKAN2rBFVe8Gzfx83cTW3eXCKaEwMRlVM5PboK555ozLRVDs60PnLw8cPJXIX7d5chPP
29UyimVKjoHSqXawY+ntsjN25IDHj8QDf8ou2xWdJ62IeWvumj0hqXe10ioLhb382B+7fbane2Wf
gZ1WBv7ZTOtrz4S0HmukM8gMS4oDivTc9IwhPQwQM2DmtG/z+NRP/b519K91broVHYPGzCVX3q1H
6fV+ig8j9WBjcUb8HzgfLwHZoQbBDZB8Go90z4daNDD+HBJJoG5+hJjVgcgUBgqBj7zMZzQnLK/S
Bo7DP3abK0FED9cDlf/Eq118MSHiuAY7oqNiI05L4IFMJz1m4a1mDmeTfnJM21/Sat+F4Z93E4HD
/J9fomxmGquT2Qzwi0KyZPhEwl/XndqOmJUBIWJA4zgtVQQDYebyTy/2k/P8ZXngcKB6T2QNF8k+
ifC0FEW0ylqYyzUMImvd4wwZj9i0JWXbZt5aecX/vqoNh6Ic0nSCGRb7tvPTHiTLtukG3hkBysF1
Gsimy98H2WXr0LJHBtEPpvoJz5iQ0XTfsjWWDt4QTIUBV8r/Eysn1KTv6zovQMULvQMtyHfmFwym
c5yieoh/yr6gzSVbWROOsZLFoaEWsEbTDzmo7lUZrmMz66IThvdSHV2I58Nt5Y5eRmpTKtgTnhc4
1mL8Dnnjh9/zTNJA20IIQI/3xZwQAgVjeEOxYE498fO/2Vt39AZA88K1kOop4BYRnmlKj9xf3zZ+
JL5KEyu7wq4R3Hyikke4QjV3cb7o046mZ3s8lpYf9rJu1fauvXgp7FpClEI3eX6w81+FrtynkWza
bTtDrBwSYh2P9jH6fzCRJi7nJCxjNyVe4pWYgw+0AyjoZBCj7TpnZVIoO4a6tcy54SYhjQHejqfw
L2VBD0kFIng+GIYnBZRuJveVReH8yIu46PGm8tsiOWDCGLQ16lsgEOugFMnjB4MMXUJgJm+OVQbC
tuAtD9MXJoRigxA7ZGYFEwW9IfWTwbwqkr7YbVY0tg7AKvDnQE8JyzUyO08iyBMEdngbRa5VK54W
7dJWcxXLp8XizumulnOhb6aQF7PinHvcLdMAsmGYPYNgKIACzCNEID3ORT0dZI3F7cBfWRNWcuos
HFA2rOFotJ9lfbM9EjAXLO73w5Osn75pDz1a3OYBwzF0EVtEmWnOXZr9nSDTndM+qylBlONE79+S
71fWRO0mvIjMtLHgXaRg6P0mfsMrpU5VuEFB9UNtEcik2rXZDzq8GWns0fEvPCl7eGaUdAC3DmLA
b/DchPENTdOEbJuix5ja+QzsgvrF/haqPzFqdz2f8wwq5nNQwuCYx0sogD5CFJDOYmbh6Liq6kGV
/OyA9kEWzzUpjc9WcAOox98CHAeTEMI3VfVOgTd+AIpacI08S3Xeg2HN03fFzpHyDG+uG8Yf8AXj
KMYTzmVtkQ69rQ8lgVdm6I54S9bTwqsHaSaX2BGLZqi2xuAmgp3+R/UpORiH1O8PEPL1DS/99pu0
RbqQvF36asdefBNrZnuBUq0OnY5geYdGyqHbs/IAefNnzpbwTrVcGY/u5nmFIP97NSnf2nVpo46M
lKkGeAs4od9x3pbUt/02cpMjcgU6atJcIfOR/31lMWaLUrUxLOqZC9Xx8qgFy019s7Cg83nEDAcZ
885WpbH2UainlqguiK1gVdPhEM07fZBA62WRInzJlYKrKunw+2H6npXHcLzRZDQpMheEYqmt8CUX
FkyoLR5yZpyMxbK7ni02vcCwGUDFaDsB1HK5LzR2igSjTsAfKuwuZeoxb/EGwmQMH5tmLEwA2gbQ
r/h3aUbT58bSZiRvA8VYeZ7zx9qRvsRvJiT+wsuvIGikCTE2Za1tzW0CBs6DuTd23b69gTAMCDcK
Xz7msLk3K2NCeI1GMVBrhLHUTNy2+Fkab4kvEIcA6IosCxja5ZIltFedqHPGwDZH11p6Nx8Tz1I0
93oAbPrh6EAlY9UIGiGXZuwkGqJ+sEc8Ve9nDRzux+u/v7XzeBbg2GdU3eiqX/4+wIBR0aU4jkLz
hpLcNdNb1XoDuFFfGxHz2WhMES1hJKpBLnzHMjceH677sZkz1zaE6NL6eW4cBy0oA1omPEuDFuSR
gWmA00Uqb9Afxq1ztW5CfDFdHzFkCJfAujX+agcWfpvqJFNdupSOTIt1s5TDzBMKZK4qj0735S71
vdWHbcF+t585w3V0yrzGV3f8xV02rbNVoayMiZcKy47yZWxhrKeAKUC4aSy9zjjU9A09trUdIfTM
NByoocNOqXwtG79mpWu+5RRY2xAir871MR7DiesfILEdktGrWkkjQrZcQuAVIWWccGcKTIjr1Ttm
fTAq8MNLsGdiG4BjpYDZdkygVwxwjglWoBowxsXkKH6WoXPnkIOeQeUx/Jgk/TcjLfxGnSUgIDEz
/LaI+pGCWBPTrULmqRx7IVZoKb5WFl/bYYIwebKfpkXSBn0V26Id4RRdalJlLIMd/iJa+klQP3EG
Po7tyD36lyRNyLwSug+50Sm0MmGNc+Do3xqv8qJzHTDj93gwMoX+uMjut2KI/HbRAV2MZWsWxrov
P19r7CB0bGHzyqo41F9KVbnp2j2JJa2iV61y0Y6QlMJoURTaPi/lHCxHDYMsYGH1oz2xgHiLb9RD
r0ifmLdX9MU5IU66QotbALIV356+tl8m+qNTvOubxvdkXYCLbgkRkk2IwDzhsa/cGsppoJ1fmzex
fZ8vn69b+j/B+OKMEB7T1I1FGGEFWwft6xJj95lXgunBU/YFyPxkzKcyz4TGFNL6EM0LPBt1ZTcr
qmcQ5Q5D2F4SQkoz1vzr7vH9v7aQwjEyFmY+ZQ22KibRz660Hw0olV83sZ2n/reAIn9bNxiKlttY
QMyaeJyzJlwUL1MhLmdNu3QxAy1MJF69enzm8QFOK8jZmwbB3V34vJS4DLnSHdRzGmc3zaM72O/s
JXNpeZ+zQ1I+ZjrYsu+SaXfd163IX9sVPjdSNmNhLwZSxvyu7++ZgZdtSXbcChAdkqpAv+EdDgXa
ZeaowpwkGCBW/LrfQ0EvaT428T2lp1wKnpZZEk7KLA71kVXcmSx2SeHF+tnsTpb5oMkEpTaXbeWT
sF2pQpvW7mEpyg7T+MWEurdM9khmQtiZyjYx3+DAxNLvp+x+SZ+c8PH65m/l9PXOCGlPAwUCn31S
/DA7pUbi6+Yx7B4KTRbd265QhDWw88ar1iiLox6PlBQVbGHvKqIEra4ew1TGOCIxI7ZCwxmtos5U
kfig8jWxym3M2bWXT9cXTWZFCGdiZFSZc6L4xAJ8ffluRJo7TaEkB8msCKE8QbU3qRcsWUs6l4bZ
fUQyt2KapPDbyqZAwf69M+J9Fmdeo80dnKmbs5U80EhS8m3/PiacLCAmcNcQzqJh6ApixHAjX0BU
eq5GSbnAs714GkBvFrd+kP+AXpkv46rnA8R912kzTgNOYEsOCfBa/I1WCiLY3I6VHeH4VsaCGQ3/
Uv7GzqS79ruGsYZH4wzZ0V25J/dynS2+ya+908kz5JqD2C+9i+0FI3UmjlbNBAsMV63DKPR9l3va
rsJJXkkS9ZaThoaBND79DZp2wRx1psxgMYuCpXmo6o9zikHRj3/+8axNCEltKVFmzaDlCZjzLh/u
0/hs6/s3mDDBqqHqaH6DkPdy0dKhUebJrmCC4InTAM/rwyiDJG6u1IsNkUjLUGdLCc0mCsL2tmg9
tBjzXLIZW1+OsTIhpJm4sRadpHDDLCK3JR+W7g0ZZm1AyDBOM6tmQuGDyt6Z6N6nB8d4Q3GxNiEE
1EDMyVayOgocazmMBpifDDuYbWlrgf+O+J0YyGGaqZlgsxOzjE1aHSjRMgoa0IH0xwZ9E/MWYCmP
eg0+TRmx3as+DS/W1vZ4AbnKOlYIfoR8gb34SH4st+RQeApHITgZ9OJLPMfWMmDvZjSsPBSCuuL6
wLFWYLOyp9L4LGXLfjXxLrgkNkwIYxVu0DBQNdW+0iIfk9bvQ6J91BbiKU7oR135CMZaUMp3sgf7
za/pxTmxDYnAYGyxsZxdkYB2pHQztQ36+S15YWVFiPdu0M2GMHiYKcqnhMwHNkYnQ5s/XE8/WzUV
COHQ6rSQuC0RBtNFiZkUZI4DAHn07h5NoTz/acTnP7eCESA+ZI/D7xUOxmiyUS27JQ6GYUErZafZ
n7Tms7n8uG5mI9LBSA9ONYhNEJyx4tZAQqSplMKKIRgy/eL9bnDsBGRvv1PR8Q7v/vidCh/whT1h
k5alqgF9hL1x1wMq4pd+6mce5jl1FzoafmG70qOd/+Rl8rg0KSSpMuoj1S5sqIIdyY761b4AG/1O
3VUY86e1KyvrX3/JMAfwLfg5IGaD1+DL3KG2lT5osxEHU3Yy2Wen/+OW1+XvC5VKnebDkg4m1LXS
Y7z8qMP7dJTxc8t8EKq6Jk1yPsSHJZufqvCk9t71sNv6fbyQAxKFlwmgKYRsV6TWgEG6MAJh22lU
H6QTHxstEmimvBgQn2AXht1ZEiUCs0N0sG44MWF2nP3WbQGbkGFdX6e3S2PiSR4hFhIL3iTdbjQ/
JD/KP8aR8c8GVTxIMEGiD1JsYUPAeES11oQ/oGJPj/URZBVn89ifll+ggpcqsr5OcbCG/AZOR82E
3pTwxdiKWg0tWkwBMb63WjAauU9+DqMk92wtm6YRdAbwQKW9YvrOtbHNaA0qR7v6OaWBXtkei2RD
H5tGMICh8qYLKD6FSCNt1dEspjh66gEQ8tpCGzUMEQkdjSRBvZlLNdxUNKJSvl/CJmldmywNrIGZ
Squ9GsDS1Ach5gKoEIhsMiAapDo3W7lNA9oEn5ANdR3xAqGOWh6TMY2h12zu1aD0Y98J5nf8+qD4
igSXu7mWK2P8q15VRcReQP7OjZHmg6W969jT2H+5nhheAeN5oIMTEK0wsL0Cayp8S0matZi5NqIg
+jQE/Dwab/Tj/CUs3eqo+coxUt3k+3WbW8lobVI4kiAiicM2h0kGEEO9V2QHAt928fzRHDyIQFKH
QIxICAun7acJw2FwafyoQWd9TF1U5q5h3SZV4V/3ZaPNiPVbGRMqVyNemDq3OpDnBBwdw94+2iXQ
Wwqkrp2j8sfl/6Ux4eOihTM60wBjWvtoaK5T3IXxv3RIlHss5gZdUx02xp15wsvVYdk3R81VoUMu
A+5sxvfL2onUQ1k3tXlUYKOy7JBZjU/L76XzKNkgnjuvRIMpRBuJGLOVHkaST7bx3y3qVY+dOKSv
/4lGhwQDsJ2WVm4J2byMZ0yRM1hUH+LEVZ81tpF0fcv0C3xT2S4Mrvu4+UGtDPK/r/LE0BKNZQRb
NsFe3u1sJhsf304TKxN8K1cmlFirknSCifjIha+Xw0R2c+qqR4uzeB2mOtAfx7fkJgruNVzaQRoG
cYpLo2GiDXk4kBhg7qLBgFWHASvb1938k7VX/fKENqvsSOHRIEYL53zjKpqgKRPz+9Im5qTUvJj0
QJX6WIMZ8McAFl1g1T0ZRdXWtq1tCdtWLBDV0xrYcqALXB5IJgtEvj7XnBE2DcB00rJZ5+tHdrGX
72jhclicCfCDlGFz62MGwY4DylfwiAFeeLlZFJjFTMezH0Dis5tEropJMVzarkf65reFx2dQ7IPF
AMP/wrdllDNmOwr87uQtu/yDBniufawPcfMsWFI9/XkHDzgrAGBAeoFOO4rnS6/S1NLCqKRxoFaf
1OIAiKarywi4NovntRHxhmG0s5JxI/Q9KF529JCczVtOqtHvoYArC3G+RGJUAJmoAaBo8ekVYQmj
VAuJHfXPId6cI4BiMI7j1b/s3AO8CxSRwPVJdm0r0tcmhUjP8kzPqhomWX1O7tJ7DlaJd6a/4BF1
ObKg8v+BrJ7MqLB1tY5Gf6l0MRJ/fVTc+RydEiB/4kdwHEK8FWrfrsTNreShA5WFLgVOyFddMzYN
zKp7uEmt75lWuaR6N2uGV4Gd1Yyrk21nbji+x4TBknlFJ/naN90FTg+gbhBxvmL4SJalAXYZ7irT
rqxu2lGyiVt3FH31+0KQVhrUP9kI56ysWzDWZ7PbIio+Fqnyk85JIvnQ+eaIQQpEi8p5DzE/LH53
Wk2gQqCp8GbxdecvRXcHAMSu79fWiiGPoIonIDfG/evy23YiNixFOOD6oD3E5U2mSb40ndd+r5zQ
MGkNmiHc68R3Wh1in5ViYsmKbEy02zxuewbtmdHp/CLMqt7rhtRs3VAvwvem1qoQU501elrUCkI4
pI67nTbmAKpOc7UcaWGb7+u6qwpvilrlXHZWotxXEfRn904CNiOXNWVieCHLh9K3y8K6R2Ooz/eh
rTY3oQLY966MC6dwzXB0MDxBR2O5icFqYmGegtqpa3VkabyhnMzUG2ojO2dVlXpxnCSVp9c09+Ok
TCtv0bLlnTGFfQqZVKafZ22BLvuSFWA6zrRSyzxdMcwTbFu6p+dLDJj5bHbQ12vqmr6hIobkNYYA
0G/lJLuXe0i0Za6dBSJFXfu4KCemYVY531+Pk81YXNkQslc3z4AZdLDByM9w3tvg/9YX/7qNjXYx
JGNWRoRgtIvQaacB7EO1drskd31znsCXMEdelHxk8adl+BbWT9dtyvwSvmgT6oq0j+BXXKhuTg3P
YV4vuzFvfmQrv4TLWOlkudpmZQGsRbqv7PZbTZjkyXXzM1uZ4H9f1aZzZHUWVBSLoLe/KxnYvAq/
Sh+07kTrW9JL+sQyY0KZUwJhl0U9Fm0q7+JiBzIKN9J/FBCQNz/UspusZPFE3AxdemvucnjWOO9t
+ljL+Cy2cvoq6MQE1ZWZXbUNfl+tfjTZftBRshUelXF/SgLN5ufmaoPKZOqtKuWB1lBPofVxmCq/
bEzJCbhZR63dEZKBBUUKQhnfG8urE5eh2d1gEL4u9tZe81FKBdc/INn28L+v/KoaWkaMwl6WotHZ
1n6H5tp1E7Id4ku7MgGOR2bM/PNBrzL1ExvJ2h6Jq5ZQ60XWvW6Mx+6r8wpwaIiIAGBgir27GIg6
rrqKb1VNbkZF88Np8Mxq+iu1VDC9ZR4IfN24DyWQhs0eionxYxBbYwIZbz2XTlaJWbVRFhdBOB8h
OASpSNzyrD3mee5a6aZJrQnpoo9jxUZZWAQQS+O6A8DlPpa/QELCi1DJ9m1FCIoxzOzgUYmgRXnp
WaED2zJ0JA+WEZIzWeRSGVhQZkH4tpIoaxwQP+QBWnyF26PedKM4O14PjC0joAonKh6EAQMQA6PR
1QEkSEsRmEnmOX07uwOUiCTl2Faor4y8ggA04YiqY4YRFkV+AkpAd2oaQPftpriBkJNMu4tHlRjt
uAI5CHVwrr2aoilLPOwkMysCvbe8qDxa2q+ZHJOqBuC82V1fQP6ZXrPFfV99xq0yDotVwFY7m8Gi
YpJ/rj/oYXK4bmZrn2yCZzBoNuloUAsJcFTrpal77BOmRjwDOnSjk0lyxLYJkPBjdBSvI89f18qT
sprnuGEqjiQy+ZNiB330pzLJvCVtc8Wd/5oQQpqPSFpGT4ogzzgZ8CNtqduyh7cs1YsRYalUVneT
qsAPNFQPmE7y+kHWNJMtFf/7aqlileB9woYJDboj7tDSr1Mua1htfTTrtRLOh6nVSD7y7dCS4rPd
gNk4So5FjcfdVpd8n1ung40ZAxuicDY0GIRcFrLBZH2M73Mu8UYw4fmj6z4ufe3j0uI5Bu7UbN5V
uowcbevTAUaeP8RBsOCV7gNkzSHfqsJsUSZuSYOlnN1SpoggMSLmHkxWDouZ4cMptVvavjfBDy3r
xm3u1Isf4vKNIB+q0hB+qNropjYoOCM3qt7pjiSwN6ug1YI9/30VdkSP1bFP4Ut+bO748bZEbg7J
IgjdzAf9Tqa8tHmeru0JX5LOykJNYtjTZ4/uBnSTLKQ5d/YpaJVk8/Kb39RqFYVvqlLHEcx/WMWc
flLrh1AmuLAd5P+LNpFFLnRYqGl88ZzwK7VPzLlh1sfQeF/2uTvbPyJTcp2Q+SMcDBk1Izrz6E7j
b6jw1Sa4nuZkgS2UViYrK5LY+P1+dlwzgpx5/55O+39nRKioaNUURqbyRdOThzpOMbdLfQxA+dfN
bF29bOQfi9/0Qd7MfV0Fdh6FqVKkuK3kuumpkMLKSncpz6TZKQ0qq36UJLyttXNsgHkxrYfnXnHK
Ml1Csy2bOscRlwzdEf2o3nL1qgEPd9EWrQy09YwIE4oEEGeAxRBabTigbSG204qGcW81OXrbNcZ0
OjDUZ+f5vvJ4l7s/6LW77J/lCs9D6Dt/QQvi+vpuPfJc/AeEBS6G2YJ+H/4D7Ed0lxzojeLN99mt
6ap+6yV+K0cBb4T/hUUx/Gsbsu0TLI67KVj8LLCPlucOu99w3Po/pF3ZcqW4lv0iIpjE8Co4o49n
p9P2C5F2pUFilhACvr4X1d03bfJcE5UV9ZIP5bORtLW1x7VWU7Rr8hbXoRpZ4mSjAOBb+42bUZms
pCLOqMyn9SxuAgNJpkwNrMesb/oJ5Lanbu0dOWffIQM1MbyFqMgtsYItNXMD+VWxsTRGn+pwGCL4
Mn/VIDGk7YBBwMIkajt2IQFxYanBG988shbDXoIZ9t3XKnNmvYjafl2RxflZaW2I3MIVKaYbN926
RU3lmkk+c2ZYKFqoMTkRzBgZn699Wzh+2oWyACFxeZSiuy9AFfGPl4GoxvXxHyK13/pvdDKRPsjr
YpMmw7fG9unk2pdZJlZ85zO7hRCKALUaPYbEWp6c8oN+Cgvs1ph2sQdko9COy7UqxJqQhQpWampK
4Cgg5Cwj26mPzAaT7xpM3Rln5tNK5mf0gymuWJB1XgU9D5p8kzcXgMKMC/kadH9wn+bJZpQUZ4u4
TO+W5uAPjVMWm9p84A1V5mP+9gdH/0HCwuj6Bi+MOoEEGxNOA7DCdEW7tU6lM14F4E9+LWM+sw/b
xRPXrARoHTFRCiBhfWW7xsmu40CwCx1sR/1iuHJFpc8llNHOA24DMAWj2rfM7RWg9B0VYtyNI8zy
rhONl6LYhuFI3pbuN8ml5FtCSh8ELC55qgDYDHoz9Cb/iT5+NFcLfeybsCuSHuZqSAradBK+6L7s
VlJ/Z2zEJ5u40MewGy3uDzhFn7x1GBkfqhVDd67w/FHCEs7THKShRYdlzLV0L+Lb4IFsXBrQmT4y
2Uz3/1wtwRYB1gO0tuIfC40B3FHqdjU0xsv3KB1qfy+df97XikrlLxEL212kAOMzKhgKy+fUzUCO
jaRi2ax1SJ2zR6iteTbGCGaS50XYmGYGAZMMjqbKE04H0v8EFdSbbajXr3fsnEn6KMf+fMdanTks
ySDHytDvDoLA5qrqf7bJ2pTHeTk4EXAfzyDKC1XD9BDCqwEnI5M0CvJYSRKzNq69lTju7L6hLc+0
534rMNt+Xo9QpAhBOAsTK169NCLVzeRtv96y80r9QcZiz/rKDf3MgYzuzSRUnGZQoXqXR8rYzs3h
bLsGY3zeefkgcREsesh/BUp2eJ3e+nge9DA2eQFiW29b3BYRSopfr/BMyGBZH8QtrHueai8UDRbY
GC+yktQt7lT4Q4iLKrlyu/evhZ3VjA/CFne2amUT2AmE+Rjo9+xjQJCpGAxq9ysJ87PWDvncmXwb
LTBL7CmepkUj2wKBQnKj2VXjr/gpa7+/UItJ22GjvBzGJ7zPipSOa0xt53UbsBXA0Z3hUpYuHRl4
WLWzv5XfT/V+wnxPsfn6MM6v4ZeIxbPjlCO6x1rY6468ZRj2WnvS15awMANgRywyIJkWm7yVSIJa
o37LBu7fGFbG10ZXz67lg6VebNcwoOGk5NiiIeguU9RfMF6xclHOLueDiMV2TX1dmOWEE+EjSlnk
xQCTlN1+//pMzt/+D1IWm5YFYuqSFm6jse9jc+PvJwqw1Jf20Bz13jl8Le3sdfwlbJnTm9u6AC2O
XfMMTdMRLXZXo3nTtiuO1srhLPN6IgUUHHirEALB9QgelLXi2vwXI/3/mgxe2M8PQWGGSVcwaLL3
MkYgU98lMZbxf1TqwP1aOaSz2+b9Erd4d1pSheM4v28IL6OhOIX5Twc2oPdWBo3PK8MHQQsrYzaA
ubBnny24nMDHPe1BbVg//W8/afgg15COz2r4B3GLl6fLplo2c9jcKHtnGOm33krjNgtXbPOamFld
Prj6EyuZO6bYPmIABDiLOUfn6hr8+doZzR/xQYg/GH0O2i+0mBu3HZG0klfoyqJkbcJv9YzmD/kg
aLTdwUP3BiLW48yZPuydyylqKImyDV7t+OsLu7Z1CzPXcswEFGQWVt30RhRUD2OzcjrzT/yWYvug
BAszl1V+0kxzoK9rEesqHvtbz9URANRssiLqXF4cFCsOqqaoZJnmknKL6arQRcuKTXKZANjVuOKv
s3rP06zlH5SBPslanFMYyKEaNYK9IgQ4Y8cjI3j1vJnTd21S7bxKfFjW4pTMzDXHrMKyuriP/+bE
PoYIhGbUZLAorMT/543fB2mLA2OFMlmFVsDNeKth/Cr0BqSX6Sm8dLf2Pon+Kf4kSo+f9nHxQDVs
yqq2wz7a04G4116z8iat7Z6/MOaGGkkFRDhY1+thOwPSsd2MazXDHbJ4rVhy9kLNw6zAHsD87LJZ
2jfAkMV8+ImgxAnQ2Gv9rNfQLtdELMxdjvd1EnOCJu+/ef3BGfeeu/8Ds/BhFQtjF/DQb6oQIprQ
27bVa1BIlB7XIIrOmtQPUhY3KNNiSvrZn3MrwDvlV1U50rzfjdn269X8F43+dSiL++MNLefoGULK
W9HgJdjle741oux7i/brv2OuYM2BWDujxR3SyAy3uoDEVtBxpCjW0gpzDaOiBEMNmAYw92G8xuV5
XmiIsolFMMCx7HzxWicUVg5XryU8QumYWnigGv7X17t59tR+lUyWcMZu2aCzd863Z6SLlMTC8tcO
rV99tTKKN+vxbw/HL0HLe1u6pVEOzVw4MDZ1fxjy3b9ayBJx0wexZlMa+P3a64/EA2C2eC+CJMoI
X3llz5ugD0tZ+F0YbMUMRQ9R+u83vd4B0TcKaBeJqIrWHqazavBB2MLr8r0q7HsbMXEbplEYwMOT
x8C8+3rz1oQsjNAwlbwUDlYkjCNpvvfqLuUr2Zi1858/4YMjJArPLAYHeYuifUAqphlWQu61JSzM
TxBk4MMyociT3HfiwreOrH/8d7u0MDySE261AUSwv2/+gcPiTGttNSsX0l/YGmDJsqRJIMQc96KP
/PzWmZ49IA/8u7Us3mlHY87dETjxpEG+l1OR7zv3/l/JWDbfeimzXGvAUrziOLCH3t719oqIFa1a
5uiNorcFmvmRSxwTUFfqiKVrJGgrirXsvc1LETLLgoiieWjqPdAL9B/MSH0qei7uOB+Q1HUF7jia
qu6MwKcksY7wov7IcH0I6BeGy+wb1+cBIm2cBLIHMupBt/Y3jAWgm9ayB2f37YOwxaL6iQAoar6Q
8AU4Zr+syEne/kDBPohYmK2cFF4JalF4AgAd9Q6uiBP28O9ELMyWpwsrZ0gVbrJuXwbvFouy8P3f
iVhYLgzj4fQnnAqbDnAyh+pmFVL9/JP1YacWpisHr+fU2Ajb+Kk5kO20D2J2KkEjmcfpKuX02skv
TBjyrbUXzm0f2rxNw40Pzhu2/Xd7tjBfemR9Pc3l08l572G+whqwepn+EyP5a9eWCEQVJmaAKgEp
KDO3/X3+FjorOZyVrVrWdkYVMqASQ8IAIE3/lHfHeq3SPB/tb47Xh0UsLr1b4CYqD6fhdg7l/pE1
l059Eu4Tyf76+lB+I3Oagz8k0y0PyAEmWLkXV97DnELtcYWDx+zvFFu03cmIbYyo2QCRDvEZYOL2
a2g557bwo9CFEei6IssbAcdCydcSlaTmwVlrbjz3Jn8UsTACfh92bRtAhOO9suxWoGHEA7DyWlLf
no9ieVQY18aJz9D0IO357COh8Xhg7azV/dbZTm/AbYY76dzPuBzDnmwUakoALotcRZP7GTk3jK0V
fZw364svWKLQtHWJAYk56CAoYMmrbG0nzx/Wf1a4LLwYGG5z07+9G4BEDU5sD15UGis5j7VFLDQ+
rUKv6Odt9JKW6gx9O2uEm+cV4tcyForOAiI7OXtPYQCMyjuGNmtWRGuF/7V1LDQ7bwavseduMjf5
rsLLdg0/+2/r8tVpL/RaTWlZjbMA0AsDHcDcWDcAwB22c6ZyVrShiUAuEM2IAe3JjM0/vLu/9nHx
9GW5KDAMiH0sdQlI0XjCzK+xRqZ99vH7cK2WXUNDlg258CBFH72j3g37Dvgi6gSnN0pXG+TWNHzx
+PkArs8w4AFbgVkwNdAQzcrG2ijx/CPLg3NdH/MDSI6CO3dxcEhVNiIVNubBJjuIFUPnvRisvQzK
PrYq5yqbCkZHkfOVZ/eMXNtBNsIFugNmX8NFaaPECGJXeUgmWnYXEcBX1OmdEG92h5n+W7nGmHDm
5fokbXGPC6ELMQhIk7W4F7kZydSP2rCOlcX3OQ/jr5+vM5f6k7jFpQ4V8QyVQ1yokKiv9yIsdm6/
S+T7v5OzuNZBL8qxlkiRGkDrddxXLfFQ+j+J+ued0Z/Ws1CS2m4TRwZYT+W9qeZWGSv7NX/nQgnx
+wEQ+JAcxTDR4vcDh0mjKYx84wIOujGLC8mcFRHnNeCXiIV9SKwQ1KqAdtgYPLE2mMW+YIRnsUPK
HSbC2x1QYswVkece4U/LWrjKRWsmqu3T/7UW3g4pP/2eXA5/x0vsaICCeNyO8J6bgppFNGy6qLj1
/yDL/ekjFlakqkOvbZsMWfvamI5D6T4zc5qi2htCKgsGrRRM3Wtefu9G0FkbLGs3AyN+BGSotXuB
du3Z8fh81DNZhTWjyIC29zco+N5HB5LlZEYc8ryKpqR5KeVY7TB9DyTOoB+2bjK1eAPTbHwkpi8v
GMc0tClAEuSZzmbovXw7ZqZxUCNGtqZCf7Mw83/ZJ3y4d6XY6JQHUTm41jWm3cmjkxhOFXFfWBlt
WGhRf/TtQ5GaApRdmK/chBlEIN2DDtAsUJFZVvVGs8m6VHluxZKYO9lZ9qWW9YUrkmTT9fovpSz3
uXEqH/dOp6dGN/cYd+3paA2MclXJqE5ym9aGIw+mYBySzeGUaMvZadkGkTb6Y8vT8XFCTep7l5k8
R5a0CFC2JiqyRxBuTj4xVARYOMDKukBr80TZ0yAf2HHsKyvCzW8joaV3xMR1eMmHEoFLmH4Tciip
VuLUZt6uIB6ABNTwLSNZdq1r1ziIzG0P02SXu7EDJKnoMSbEPTCYpZW1T+r6u/I5RgekqKmbyJxK
L+AbZ+Ip5VOfYZhJ6QgUkYCgSio3MpK0hpQWNOQ6DA/KHVHUyPQL74qAGkljbcEGl1FR9Na2YT20
XGNbWM+fA3+6VejgBzTZzvTUwW117NVs38xADA5O2EcFqw2vgUK+M1FvuBDVeBk66OLOZTxyY6S1
i3k0Y9iW04Pfsks7a6krhh1mvF5aX1JNyECrqblSbtDDPezuBMti2bSxlaubnLl3hnNM+HjKoYzI
VIPvoxNppILwvs/INu+qJ+YakeO7t/O0Rl+XD0Sbh8nUDybrwW9dTnc1dEqLOtIt2xXmdBH6T8yv
Ljuvow5KmkVZHbk2nzy/ORYMHL6BsTGb4i2ryMUEdFZlPxVdQv0a+Cf5e+sj6Ttml511ZU/TVozW
dkK/3DB1+8lJn+3uEUTfF6YxxtJ346T66ZcFVOMZSAY7IywvffIiDY86Kt80o3F0px8hUoscckHS
uen0e1MntBZlNCYPfTh+r+xXVbW7bEy2TiZwxhkdwwn0Fl1MLHGy23BTje+yJjsglKe0afReKh3X
SgLbwTil+DevOOWgqW6T4XkCJZXCUNig8RtM7BNfHAqWb2t17bhDLHRiRi44fxPHPOTduJ+SMDZ0
8yKakuYg0zZTc+trMLCmRuxIQrtiiEBnE3E9HMO0+wE4oIBqd8CJeLGHlCzC1Guf1dtJgdXXm7LI
1MkusRsSu40C0GUaRpbX3AThQTfFzjPB5MmduEHbY90FF2bVXCOtcKX8YSNISW1/pJ2WQIlB+6UQ
0dBCD2u5U6nYMvLYIpROwcwd5+W47VqbbQJoL6a+5VXZGgrMYt0jmsm/u+7rWEwxeueppX9mkxuL
3NiS2njtdPhkSxK53KV+G2xc8qjM9xwgSZh8TmA7Ckef0oZQd3gHbd07U9NhaisA/I9b2542gRuO
VNTjVkn3WudoQQXhaz1e+p0b+eM9KFIPyCzuCPJYNB+9PJ4s4P+24YXHLYElhaDAc5E/eUowsc5q
jppav2lKLxoYj3rriWfkFPho1s3IjrFjGspnSa6mrgdZpF/sWF3TqhYADPjOXYxOF0l7y0gKz36E
Ha1hKYktKBH5UebZg9NO+5obgnadeYR53uCGxBwnGiT1lnjlVRuCBLyzCdrZNL9OYDWF38VJi5kT
YEfQJkNPUokpxsryTpl90xcGFMW/LTnGUsDg1HrDzjGv3Dw4OvDfpNlHok0BgeIGP5huN7Waor7s
dh7r/+o6sgknduERtpkGeZpyeZmaDJcs2FZlfUrc6QRIVipGcDY78oJ07Dt4/m6UhbuJsd77sa5f
0YhD7bw8MNZfydo81Gb37EsOZBBjr8IqnqrsWI9g4NUIPnxtHDytnjoB2GLZbRtt55RlAApMjAcu
rZoOIb8HYsAxhDHmPrAX2+BC1rc5yFdqq77TkkcVwFzQWHifd2FUoiE97cVJKxnlmWAxJqD2I4yh
6baxN0E1+zGaYKlEHt56mRUBHBYkr+03RYAqyrO7PAFOWzoBFnGgXg9QCcfYeWMdWdV7ZbO3HLRR
QehFNXDIwM8GBh8ejTOKXJ8cDae4KJx6K81q01cBEIPt8GASMVDZA4FeJa9Gm38zXGcjlLMhpbM1
B/e6TZ17bnv7Ah3soz+CecHfixYz5MO3FE1fuZ/sNGv3ds/3rlYwANmmya0d6X/0QUFTOUZ+/zOZ
prgejCjkapN3/iVoX2O/dyNzfOvK7lQN+TYzxVZgSDyvgEzUPVXhtAuq9lhbmNByjDs+eJd1qmKE
UGaRYXy5pmNn7r3wB/HbyE/auGXZBWcqEqW7H9LiSqgu7kxNJxBAuW63r+HqFtjlKQFbgNgrYAZ1
Ot/M4/0iA65aax9ki3tlyFtL9xSIq7QixYFP+qXt4W0lyQ5WlVZJt80CfegUO6VBFmW58+D4Abwt
0R0rmAQxuhEp9n3/3k/51pPh1vGzLcmqred01POKuEpPvHThGJfb0Ruvm7akqi59anH2M7ONEBD3
wa2Ftv6sV3B4lF3RxHIjPuSMoua8YZW3JbZ+drzvXvk9SIorXgH90A8202juK/foEFihzpl2vFUU
vep3yn9JNb8i6tky1JbbZFd3GCL1Be11GwE5W9AscGeTeHKFe+jNwN6NynvvCp4cWSEIbXvvgogE
3KHC8a6rJhh2ArgwSVsFMNCVD0PEAOmbusFVCV8JgFw8oxmAdxC9uxiWwQQTvDmwt4smpV2L57bN
MVatm/wvBp2nbpAR6nD13ansvUgJBmsbw4JXmyRP8KQEDdrgMgnq8hTY0gWcimhpwvr+qvd4tekm
EBRr1SWbohYyGjsD5ojZAiAHcI1hh1QEu35nJAqt2LgLUWZU2R08hL+KIGU7P7EsasC9pyYzvYMR
EB0nJMOAniOmjZ70zSRb56rPx/peVMyJstQfDnwcrF3FONvkwvRia/DJqbQtdfAwki4yjT+XrN61
TFTbDB1fG8f3dRQ2VbPBJNlIy2JEH0QL6l6vErFbjXD3XHat1OhEMDq4uLgqcQDA+8gsGvcqyHga
Um3VTuQMnRExW3IK1DIfjXBB+9In5fjKWNBcaKbJ1h3S8NZkMr0Myko9WL1pxWYzO4JzV8GNWY0q
h1dlh3ulQxLn4AfiRZBHpAMYyWD1/m6eoN0UIsFj4Gu2Sf0KnLieAcyUbvS2aee2dCLjhNkGo4wA
NiJ34DjBm+vaF4nVPw2G6GOeySC2pvw19NMqVmHa4kVIiri25qGFXgN/bDIDEOBU7F6gzhUloQEi
XD+LAm5clZZ7PfLmPgTHtQW+j6iayn1dp22OP+ND3GpQNXCT49nt/Pzg8Erdgnw+jMXUql1ShKcs
rZClAh3mNjUNtSv0YEesS1Ska+O+88Zvbj7cmSNJKC/7i8RMXrxx5hFwJyC9uS51Bue9cnIMcKAL
nRZ5d2kbQbYL1NBRkXAV+Q6/ST3vwjbYhZWDB6sJqzue18+sJNNeEbvaGwVgCkRvP/Vt4OExnC+b
7VxzMxTUE15NkctRW0mc58CuHkEUE0QeN6ZDaKXmqWxkFReEISEqCwxw9qq7cYTVPcnKsWIu2z5m
VVDHlg6vfZOVMXAIrUiT9L6WVU37PC2PrWGbFI9usws6KQ8okGUU5FPPnSaPU4ewAfTeQ8S5l0d5
CYaNNmm9g2rH9GBqpnboNMfrbrrezklEiudLv9SBvquduomNrjQ2o+tjBqoGervfWD8CXMFIj/ab
ClRGpVn+MHh/4/hCIFDxh0tkIKyoDpg6pryztoOH52jSeFEA36d2adM+dTzZGBnqEgaaCONqMh2a
ZV5yypVtxizl2E1n6nelX9y2g2JbszOzbehbQFnyibhHlJlEhiru7Ia95MTBa+iKglqALsYDUGc0
t4zbUQoDNwF+IQDVADEdGg9h4xlb1+EvqrBwuoE57MI2CLcm3BbRNs7G1d0rs/JsG+TGoQvVbaA8
REi2YUc5b56yHCY0sdQQ9yULvlsEGRwZDsYGOHbo4NLzQeeHHoNqoPxS2a4hjRd5aSAiq5Ajla3h
xCi/8xjLfMyAahPlbhZs+yxUW6+QNU0ac6DAZ3fARePXew9Arpde3ecAkONdZJoke8LA34upvORQ
DH57SsyQbYHR4l8MM26iGBs0hksNrNwir7aV9PZwnoctUYOmjGfPKTNB7p2kDQUPyg8nTezHXPjo
cMvQ02AZhF9Y3H5ogsaMVCm6ODCLjrYFuwfDQ0nTniDhaEi+KUs2e/cAVXLwL6o6EW7rObYcCiQE
0ZMTJa4Fb7TpVdTmgNjrpuxOliPMZh6Y0Qg2GaoLe7gUSZ/u2m7EU2ym5abWE+ACdFo9Ihtxh1nJ
bZ5xJBhK/05P6pgHnERqDBKgOiV1LJzksc7h7o1h8O5ntjwZMlG7MkFmBiy8kbadMSqLEP977sbg
LCG0EsYunTJxkwv3Eh/a0HICkiDeh4K2tvKiUU3PbAANVav9d00CeUyN/gE9bhleo8I91BWw7MJG
n0wy+ntXZIdQBTIqahVuLdbduEMD05zVFc1mY+vJ4pLlfXLRdkxsmJcqGhbGRW8PIu4H+yTgPlBi
JiwqpuZFVc59bcNf8av8ygSPNOUuzmocyytXT5dm0GlM/WADqzr1KNwvD0TD4ioIFW537d6QBrOY
GZKMyI8k90nRqmjqnRs4Zk2c2+4p8zOJrAlAW3qgtlLPQECYVy6heFrgdQjBrodWP4EA5T3tqyZq
O0BgtAJequ7Vt16rIwCaL3viwvtmP9LW36vJqWjRamj8ND05eVFHXZ7nF5Vd9VSb47FVjkVLadd7
w5vG2Eic57bhO8OE7iCdDZjnHsa+QtFjb43wF0DU8wgCwjLq5ZRunBJmA8+epg3iJEry0D4gIwke
MuneZWP25sOxPQguReSb6j3RBBAAmZK0xlznbZXl7pU0jGs/5QxqnN/zwmy+gfD+CiHyX7WHPFVL
mlMO/st0UpCZyWMD+p4o6HISeQ2QeJX0gPGak4D6QSkoeuau6tJt4nFsnKivvWwPO9ZTM3DfXMK6
DenLPXw/SVWZ8osk0z+Dyn+smP+jz5zpkAQNCrDTM/eZiNs8lVGpUn87YOCCpnb7IxHYSiDnjgdz
NG1EE8XPPAktdDp4HZ6hBP5/8OR2bUiT0PyrQtwgJ41ZBqvWAQWmo46lBehKJ+MXJjhYkFm6GfiA
GHmyvI2VNFlkcRUCpbK6Ik2fXY2FCSi+zKAqbdDWqEAtyXxw33REPwvkauKh8VxqJSWP3MTIAMlK
YPsD8s1RxQPDsB8VPOAHYqob2Q1IbhDzmBIYh6zIg41p9tmj7aUgQDLa6mJy+m5redVAx5w01DSR
xW1dz4mSXrzXRrgneqyQgaqnSOIJi1olg22S1FMMdzG4MACGiZCSDEje6GvUsATSBfDl5yit4/Kh
Vv1wEFZwZAIM38IIzAsW5t9rK5Q080usOoM7mPblxnCCK7/q3vLcOSR5hZlUmZfU7UfQQGf1c2GY
ik5B+uo3zLg1UnvcVFXtHkpveJj8ab655b6yi0NvzXNFvVSxLsVNM/oczamuHbsWcS6NAQVbJdvH
VljmMQzzE7EmN2otFm60xIvOzbqIBFEYDXCQBWkLVW9dTUTcYN/wUDSSYijK3cCphXX1/SZOihJe
IaLmXWgDKcYc85cuC5BNq3BcWeoQZDJc84IUpUcnyW6aUuOW2dKKmSGtBxwquehy3HCkmCtBWav8
kyFgwAtgEaD+kReUTQIjCmlzkyvYksABaBDQrK7wotrR6IWgv2lrk0qGzwRgIBQlA2x/MYLyjgPF
sXGrQVKbk8cwA1NTZTsARh4SsVMjH2ALmh2AW+2rMgj5bcI9KwKOS/E+5PqntvLbngF7KfTSa212
SdSkeR714xjQLE3VNpuM7iHXTRkFctQ3eZLgs5MgwFvcFrRK256mov8rDMtxw3381SB7PwNu3Ege
iFHchYi5HsFj+iZDqBGbyhuJpPkW+IqA5ytGQKHUMESlTNUpmeruZMLK35LGALMiWK87gMN5/7wZ
DzQfQIcLMX6L4toSUFpNxUzRJIDGbl62VUOdn5Z1/3XR6UzX9GcZczXnQ/9l4Y5MqRYyxFMfz0NQ
sHK0fZqiuXMeHK8rZZTfy6CfxS2KQ8YkTeKT1oiJ8VKneGtOQ735ekm/F4c+i1gUhwahWm2jBhV3
o6BhdeD2Hj5vZ+4mttIV8Xtl8LOkRUko6yrkBmrsHZ7byAvfXQN4vsWllT1+vaLzm+Z6NsY6iYvs
4Oczyp1irL0RK6oRkc7pHyQ2ib37Wsj5bfuPELIYoJBBVpSkhBC39q9Y1hx9pJ2RsYyDqYqQtl85
pf+ieL/kLWrGU8DzzhHwvPE+n5IjyiwR26mteHQivllvPvsbYGpZqwr9X/IWVWMhktavXayverN3
9Q8XMEBZDNgmAsYKHaeo1qVba6Vet3JwS9KDAvgnwksgMzMuVX3S6Q8ZPH99bGsiFvcXsIFaqlkE
D3faumjMA+LQr0WcQbyY9fzX1s3f8MFGVAIBZlPgqNyddwSY6AFp/J0NqHe5Iun8YgITs9foErOX
vEOunVTJONWIxuyfiG96TDakzo+V1cz1+qUifCxaLnasqJ1RKmlgPraINMouP5D0jo2ouiC7bI+c
gruX+69FnrMTHyUu9s9KkyAtHEg0JAJK9BDktH12zW9fSzm3eR+lLOwehj594eeQMlo7AzmzH5mz
MvCyJmFh74yRhIrPEqbhCqQKAngg41pb4pqMRYUbiI5WYvYoHFkzRWUFLhJ1l/Ns5WJav3esfK5c
L0yqSIvCD2osBS5AcZiNwfCae9Tf1jt/wx/NLYn6y+kd3IHbNW0403f0SfayfdRBtaIuLCxxuNbH
ZIeodgeEejcOd+NhncNmZaXLVtKsshqzbCFNVCYMeZU/MNQ1+gns2QTOdwcAfEd+/xNVnPnwQOzx
O4960whdSs1wiMOV96MKb8Q/H+uY9/CXhIU1nyZHKNA/IAxHQ4Z70+lvuVfRr1dxBrbts5BF50+t
2ei3IN+LzdsJHQuRs5/2yWnadRvkr55zAF+vdfyfsxRA5PqPAVxo/1iwpC09GMDcQbanexzCucof
DeWK2zfbuKUN/Chnof5OOICSwIYcyz7V6b7rtl9v3Tml+/D7SxXXeTA6CYObZ8qOljNMgI/sntwO
+iFzHvJ6ZSR4/twvlrPUcZmGPREoYsQ5UNoIai3VTcjvzGTvktfSvAKUa/T1+s5ZqY/rW6ifwOBk
LpMGr655lfV/leEO9fEV9VuTsdC+tJYgnBghgwh7B5KOjc3ZziqnzddL+R/SrmQ5blwJfhEjuC9X
rt2t1mpbkn1h2PKY+77z619CeqOmILgxlmOOjulUgYVCoVCV+ZvE6NXnZOo8bI1UDyPUHl35tt7j
FRCHk4O46KSLrdtCIO8MsARzGQp51pF/3+QUhrm2agyWO7eurkXjXh4CNf5jHiaStpwMow5EYerW
VEGQd5u1v4u15iqt8TjdGX/ejfYWhzoWSwjwGLMIHFSNnXrsbAOSGfpFqF+qE2da8jdZ88kmKkBk
Qtrj9QZY7aNxTUhhxx2G0kfksKpf+Glja5yTkvedqEiBNtxxQCM9DitSRwdhSuka9ZI4oYGXzvOe
yIGim8zjXE3FWIFti3iZG7c1ppF4nMfMs3fjE3SjudhDTKsnG3f0zYCwjU0obfnrs8jVmtq693cm
UXGikfAwmsoETnZK8bvxHa+inFXjmkTFiUQwpBmNFCQ7x8Ovi2KVWzwS4qc64JOYcA4OhQoWahjH
zUQOqEK6jJardNqdXzDOAahQYSEaCEfKhGCERkYMUa4XcpihgmPYg/7nSkjYtqZE5lHAg4CG1bcR
SAgLqV0y3JwSA4TrVRMsamRbeGP8gEUbGCoK6UOujHoOi9D91drDkky7OKmuumy1nGpeOevH3EMb
NCoW9esqQNgVaGVzqbQXIjqWhb+EoEJQjLqXWcaAUOXD1F1XsltrnMIKO8xtzKCiDqjbCjGG9pIr
7PQg2aG/1kHngD+5opuhKsUjSOHhWVTxYxJLFULR5BZ9FK4zpHmm2x+sy8mVvBjFCJ52DzOz3Pge
3TBvdZ0yCBbWsPP6IxohUfyIXXVfe5OrQs67DHgDPOS7v8uQTgtqUYGoQ5+mtiwoVSXaeoxNvGuo
ww2qv04MGp0xDd3zTs92Q1MxJEUWwS1LxSSkl5Nao0XKtdA5W3xH12yofDsPwYxE5gmCikRobljD
UrdI4aN3llwAGxXvksGEsDT05MpgBcZN5m2EyAt5WqvURBZrOtb0lCxP501grBJR/gBXGyhrIS1B
/X4U5l2ZLDK56+7L+gmz7+Xw58f3Gwhqs47oyY3wjQR3Ei+L8bO++CVPxp38BOVabyCovTolYPfA
KyLSn66xsxA9APExSW5yEJ3hTQLNu8H5VWN8lQ0eeDzffhV1UqRlQT+va2AeI1RmzN+27nkIVsXr
DQZVnNSEOC5UYlN0RSTK5124q/bmRel8oB7+Bojal2A3aqYwgzFlixf49luJ9xSr+sIxh/zK+0+E
I86SJEmD1MzbJRO6SFLTArOJaKG7J0V+wesP6fcQ3BSQHeQsHiPUwKQTGHXgqZkFNSUdJg2No4eG
K2pooVxCu0gqF/1gHDS2N5zQqD0UZpDca2KgrRNGIGRzXyR/LtJjwiAIk2uiiSSXZvtBX8BYtMQZ
LExJC0dj9M5/HmYYkNGYgWIJdFNoRhcJz9mjXJANlNpK/QnE1VBZOw/BOuBAl3XCoPwMIhzdOqbA
GA6rT9TIcaCuNuYkHJInaje8yjcrK30DSJ0ApRCW2TADkMysTkF0kPAM46KZByxdXeXqPPZYLiBx
lM2FUhNj0xzRKArAaId+l4v6Ir+IUcmr3GWHxhrOgjIS1Tf2UVuqRHOGIgoksDoiUVC2cx8DN8bV
HNkqVhUtM24cOc1u5E1nsg1VdFCqQ1heU2nq7roa9X4ZcSpJn3o32pW+uZ/vZkf2MTnGndlno4Hh
SgX9rizLtEJVJRnqoloYL1ED81BC9CS6FP4ZfCItu+ySP2e1wVY7oT3H5c1HlPqstdqogKZ4h5fX
Qyp4NW/sk7nbNhBUaF8SEEMnYR55pbmT6ge9vZxjTvrKg6A2mxWFkRBWWLPcmF25bgIF52Abhf55
HyQH67uovrGE2mKxnhl4f6+IoHy713YFXs+MQx/whs6YMLpikedH5EL0o0zXGlZvKP+HUXb9bvJV
6Fzz5vUlsvDvzNngUKmK3verpIXPOMSri0vlLjmKvuzGh8awzy8dOx5uwKikZUQHRGcsNZTdHckf
rjIv9pevNeq6rb1+ifz563k85il1gqProbkSysOiwrbQvGlDdBbkPIOYPrdBoNx60NS1iWYYpAb9
vnEU0a4q33DIDQYsZJ/Tyz6IMMvCgyU+9u6j4VnaEHVdNzDz+TbqhkKRC42KLLzxJk+Czggqh17n
6zYpR1nun9MIIj6QqVJo/4EonOYITw2p0usV4xdC9L0a9lLE2VLMVcTwtArGCkLwT2UTxTJrg9ki
OETZIURvZvKt5MUftuttMCg/r8R07LoKGAZEyZsr8vBteaGP6dGjbKPhhHNSMQ+qDRzt6SI6cU1I
q3pT+yNG2xN6jqy7NLr9gIOfUHQqKR8KaVEmlSxcp3jZ2l8oGW8Cl2MIzds+DVI9grY98oqm2XWl
tBclAY1GNbq4eXP0HDfQqQCuTSP6rAZAITNDXyC0VfODiKnev1szKn4vmtZbEvqzPW2QbDX5xvVm
9jVm81WonGioQZ6a1kBQ8JAAquYKHXwlpg2+qSFyzRZdWUMBKfW2c+Nc+/P7Ocb4MElAJAqgM0Nb
l6NneCzTyGswzgqiZc/A9On5BWR7xAmCMm9tww4zKoDopIMSfukxpymWdiR9Pw/D9oYTDPn3TVKi
h4s8SiJg0vRbmvpN8m2sOXV95vmwWSxi6QailyPc0ARAJNJtGPlVynvL5AFQgU3G8MJamwBQpa+k
jTC5+7s1ooJa2guCIubwtAHNrlN9Y1iTXQqc/gOeEVQoSxIV3SEGjMiyAJM3urz/CyOgW0QFMWhS
gMUiIh8al3EZRbj0UTd/nMdgpzn/fmqAUCfmmCgjyDkAIgf1XvUKqEJ0ePofcTzziGKYjkuaB0VN
0SzcXN96laI0GHwyEySIUg9ppNveKny14ywa86NsQMi/b1zXspomMQuk7HVzO5sPPe+85BlB7b5C
NYdQj8mVANRAvbkbwsqJuKI+JKLTeQyu35KlqpBSMek7vpYWE+h2xZfbYwZaJbyqdT7JPpedpNjc
6zFr1bZ41KrVSxniTg68YnFKuEF0UK7QOe9g9EpyMAlj872B9dCL8o+M3AnjiJZGc7qOGDfpBAVV
IMyaHUDqYyOQXYA2yu6OMnToykvzjueBzOujhD4QNI+BugrCam+9Y8R88dCSLj9xccIAGpZ+eAxL
PCyT66r19c+Fw59PO8vCsaOoaDx+CycsoziG0oy63boz1KC1OEc268RBcvj6+9SO6hN041Y9fr/F
kLqG4QS92K3f+oiXVzPdA0LD5OQEb9q7O1dZpE2v4o4vGHtz2FUyxw7WpsLL1+vvU+G6QVW6N0gN
YdHdESKEaHBJOcGaB0F9+SKfrRqqcKQsvIsxIv2ol5yuDyaCBuE6PIfjFY9+wLOGXkmXGncPtbyI
Me8fKfdD1tgfiNdox39FoY7mKtGmQoqB0nmKL9j19bhTPxEZRRM8GpzPwt4uuihBjAKK4AZ9nYoa
dVnAHYLeZZeIYWHKPXWSZyrpOihEm/fuxVzBDRy1XQoxT1tBAtywtj4mXXemhKDXqZzshnnlISLt
/5pFbZtQ6UsZeuFwt9seTealH7q6q7pKsLiE/o935WFVoLdwVHA10YtT470FHS3VlQpiF6s/Vsbt
DO7B+InjHeQvf3dubCwjK7w5/WbLSOqQQImBfJA9aYfxHNXtHkePFDrx2M8jseOuJeWPvRZZhRjB
HzE7DFlg9DC47Q9CxVbt9d1ywRMK4LkIlThKmK0qIwEGLvVVkj5ly8MY8hREmNFus4hUNIKct9rF
CzAyCbJvw+CYmEfjfCgeBhWOKshQTn0DjNlHL9+zIuoNui7ri9khlIkYJv8P+5kDSne05Nq/i5cr
/4z5P+X0gdxr4+h0N0ta9KgrmdhXcrrvxIs04vz+b+KRAUkfSIErKl0PyaVlhZIdMkj9Mrw0D11Q
gtLNDQdb9zMfQiU/OV+JmYbpJzzKEwowkAgDwRPRy2L4yUHcd25F+Gj90Bk40Zbp2sAyDItoA9NE
ZavSZ1IrCKQzI0kJjdBDFIXibo51neN9bCQFBFmWiHskfRc219VSow5lq8n4ZOC5f/zCuaIy8xLj
BEAccROGFiXBiFgKgLAbnDgMJBlSyqJvFbxIzrOE/PsGKC0xpy2p4IoZnMETcieC0kbo1rvGzfb1
99Ur3GnHC+esbgkiHvK6fFTIk8puUWpinVXanRfeouzjxH69C2VndlavD0B4yvF8np1U2MvaFvMJ
OSAV6ViYntwd5I7jfuxIvjGLcnbIaRpaOj9j2IXhhgFp3rIcDUfj9eK3V/waOzMegV0JHU+GIb+T
463zpJIhGocukOygTt7ScqqAzIPXMiwdTd+qadA3jMwKDWEwNXRvadHnwhS9sVV/tkV8NNXmNlVl
/3y4YJvzCmdQ9/VFi/olHHChCZfrvDvqIif3YzrByRyDuqorKQYPTJ2Yo9pyccQ4osjLYdmXsg0G
lYIN+QySDxkYyMTLveFHhwVs9Q6Zv4s+K3iOyNzJ5j2z8RaOZDWbXbysMWg8Wyxcluh2DtriaL07
/2mYJwdRKFE1zVJFnb74YbprGPCqGLrFvQKSDL/Bi/OI6VlPwcsomnY4m4n1qcCMaKBsrxgiSJLf
WrSac9ZZGeBizdOtO/B7VDxZV7ZJGwxqv2LkQFfVChjpPtll3viQP8S/ZgezAK6wD0Xv/AryLKIS
FrAnll3dAq0RvLH7BfXkcfj8VxD0q1Tad03TaXKI7kfwgcypG+meMo8f+TR4UAG/O1gpoDX+9tPE
o6QrXSiFrgXOH6EBoQy4EIdf5015/sB0Io5OqlcU4vIbl26ScRKTHLZ0XrtvQZOE5CE8Ltcycgm/
9KadetW7onNh/OQAs1KWLTD5jhvgZJgUiN2JoZsf4xuiRqbcZQJ6AKBr4KW3XNkJ5mGIcoqoQ6Ie
DT3vrohWqlogwySGgnjrKjnkP/TYjvajp2FwEk8icZA/fsjGEyYVpOIsViB0BEw1gP6vV30Bxa90
17jkllMHMe8pmBWeZA39kYqsKRb+e7ukhdlVoYDRetcSQGczl05hJe55k8jueecuGwjKXfRhSJFR
pCgUjemhN4fbPOv8on3q0hFDgdVhTYf9ZBQc6l3W+SjjoRSDS+DMQV3srWE99oGpxTBsWCJ3KcGK
+ZhjqLyaQVjJ6UFgZhd4loUutGRAqPxdc+GSL3mjAUvBM+O4zw7JZbjDmPyV5LWB4RqczJD5zTZw
VHDUQE+Ipk8sqCKDEkQC7xLnsGeelFuDqMWLOjBXLOBFcmNUYq4JOdsQKD5aUpzCaR4T7Wly0YoM
0857Cjvsv1oGCYO3H61OQZGaxBk6fQ7NL9KZELqaBwrFGclugmvJeThm2DcUTTNQn0N3JnWQmb0E
chBwJLrKfAUSnL68Uf45j8D+UicE6ksVab/MGC1CVpNWX8EicewFXmrLg6A+VbKshayS4Z4yuQvj
LypPGpazSHTi18VzkQlLgcrfslf/mcWDKXE+A7lSvIsPp89Ap376OFaY6SmRlg3mRasbdj3igd7K
vHLk9Ur/ZqfqeCKV0Aks028Pi1VAFWXEagk7M0guGlAwgO7n1+iR1o3cWTipGXvxTnDk420OLAx7
hd06AM4ornvwG0n3rc5ZPeb3t0QDqZiEM5/moUdEH6uwj1HGBF/VCsE/EN2dd2L2MbiBIB9wY0Up
TuDyAbeoO+Mu6i3eFJTXhIQbaToUF/Cgsex4GutMn7DQAIX6P5r76Ma7FnPJoK4zMDi+VOKhlOdj
UajhQV9rcEw2CbdHifmhNnjUh0oTIaswKxy6EDTMj8Ov1UWvSKD/HJ7GGBdfHU1Yhvuh+qK8QSV/
1WZhZyEpQCgE1PAfobTJ2xRRapE/gwIS7LVu5n/kzUa2DF0ELSnpuqFvWabYWjXINUEbvB70Wjzk
3eCd9xb2Sp4gqPwFQ1e9oC8gnNHF5FopS0cZtesRhEbnYdhuf4Kh8pZSkgSxXmHJALIR4YJL0cEz
g3II0IZnlqDi97PqSpG8YboIeapm7GC0+Rr05x+MoigLDMb37uSRQguO1wBFP5SXK6iBfaS8vP34
1DauhHQVO7JkS7YDMemQHsP2z0klkGmdvgp1os7ZMijIuUK3XRQXWuygUoU/67yZAd7Hp47V0FRR
jSDkCLJ0K1SuUvMSOhYAoo4F0U+UVtD4+3ZjSmBpK+LnL2PZ9dE8qE7uSg/FJXiroH6MJ8j2kpeI
sxxuC0nZJNd9Xk85bMrSS9G6k5vrtfxyfs8wA/kWg8oVin7Uwc5P1u1WeAK1Wu4WQRTMTt6AMd+W
Luuguxi/ckDJhqeP9w0oTXajDUbcJD1AxcAM2pvkkDng1JGvXx78e41zHvKM1KgYZylJ12O8DOWJ
4wieJbwc1z4Jqz045/ckIQ8dkfP+ytzJWxupoId22lpqGmB24Nj6Tl7dYhesxgYe/Fd0b9eXPGIL
prdAn8HEVBYeTGnRxdocZDPXZpSD1ScTfIil/FlRObuAh0EZtejgZ4tlYMzNY6X7OQiny8k77x08
DCqMQ0R4GcdigdcXmCh5ML5H2eN5BLJV37kfXhxQJMX7Ph6v327lGP304MNfcZ+WvmbzXhShd2D8
wGAJ4Zo8D8V2gxMW7epzFJWNmqM+QQK65OauedPvehuM/EdSOOc94TCj1AaO8vQ5zuUhF2CaUjzW
pScl939pD+UB0ZJq4J6EPfrl4CU7aVc4s+WCUdlP8fxpfe4KzgryLKLcQez7BAw+sMjqUy8rta+y
HHLqAjwI8u+bnIvwYBXg+g3dqvtnAAV5C+rC88vGyl0h0fKvx2nE5zcIYDecUq0Dwigfpfmn0f/M
9GuIjHDWir11TjDUcZ7NkFeZcZ6DCqE9dqYlBqGZggIdZLPn7eEBUYdhOw+g7c4BVLXNDszCtlWY
h3EQOYGbB0MdgHEaznI2Ytm65KEebsb1suTdZMhefxcLZE200D6vmwrdxaKsiwRGTkSbdD/u1127
W3wyksW7vLDjwAaH+jR9pqiT3gJHDIxriLxCmsnGgPi+98g0hzRxRxuZTr0BpD4R+GwRC0Z8onE9
WphB4LkA1yLq49TiCobIAWdBuidVyfmhrtBU8jIjPiDCpTZv/IB9jm9sogJ30kqNIAlYRDL19Xwf
+2LdDV/j+xmVUDSMghqUs6N+YyUGDzG8J8JHqPCTjBgTB6U3IG9DEOHiPvYia2+Cu/KgoPzKE+hl
FtpwfL8iUtGoK9e2hGYAMXJ0VSd21gu0VemuuC9/WQGZ++pxMeCFWWZjrKJoKnjEMbek0rMdVWGR
XgOsLZkYVNzYV3+OByMgfTSgyz0fPpgHsGKaeJnCzIpJ9zUsAzgsihFvEmLdusrq1zrUfZBKoOJW
qw/nsZgFRLx9vIJRfjpUrRiB7A5BBPzSRzMgIoqma7YeFvM/CCyz8dCrIaGGjq44unyumfEyxuVA
qvWKX6DDeK6D1ls9MGVhEqiO3PP2MWPkBo5yl95sOzSX9zjxY3vsQPge22jn4XwwtlGarJlk5JG0
4709wCRL0GOrAUr5GF7We8Wdd+rnKLHBvISNx5MYZNoEGWpZhHsoeBJ/i9YIVViOMUJL2LSOGB3m
Ealg/ZEzeQNC+YWRj8LU5gCJlhhctb2mOZXRlbYkxVB2Xz6SOW/Q6AVcBFOZRKCJaX+s+9ETZuXK
sGKON7CjxysOOv7eLh1Yz6FTUBCrfhHRjmdv1+6KL+ATXh3FyQ+kqvmhIr2yQaXSTnR0S2Asn0I3
KbyXGGk5OWQW7kfvPz0KkKj77tTe4MlvrVwrJe9UMBeT50YIm6ALJnaJfGj/a0ErNX+onpm/bfCo
U0AX50QHUz/uJP0d/k67b4OowwNS+PX8ZmafcHiy13ArwSsVTRWQWkmc9xJObREirz6uIyuuDFWA
c/XpWdbwP60mWa33q3kCpXKTJWxA/ATtDZw4+V52JLcBHYpyRTIh+YJ3TWWHEl02SVe6RaaN3367
aBHHuY9Qx+9QN4aEhougcrGCQOu/vIuxj7UNGhUe0WdhGs0ANHlcAh3HprmO2OOWdNOagytV0re0
Md28j4JCWJ3ebDgbkhnKNvjk3zeZf9FXC3i1iLXZJ+iZzOXPYuQk41wbqe8XTYMS4kkVR/fsx4kn
QfdJ690igkYd2Ln7oyr+6n5K1s/zvkri4zuvwTCDbGJUk0zUvLVMX4y2lhckDMO6a9qLZvXEMEZx
fqdAFWPknUDsdTyhUTtei7t21TJEGEX+JST+IP9qeSrYxBXOGUQ5plBrkZ4J2OQKtLoggmQ45xeM
ZwLliqqOR1q1hwlFeSUbxxlquY13HoIZpzbfhPK2pUrVPLNgQqVIFyqETkylPRhJ6TfQCToPxbOG
crpuVKwxmmBNWV33+mEUbgoeGS07Gm7MofKAPOqkCfo4pHhSygjzkGf7lmHOXoRwBp5/ywCSPRyz
2An/BpNKC5ZRWPoaUo4uuhHQ4gExZ1+7qp6U4GWkWr47v4xcPCoxKK1OyKYO65juJ0/2ch8STern
yY++tk7iCseOVyRgurkBYigR7bDoB6IWdYjloYBeA6LFoqJ5StGf0AXJyXbYIWkDQq1ia81tVSkG
uU1AH9BbyUCX+sl4ub5w67vMA2yDRq2h3KCXJDFhUrwnIunzrgbZieRoyASwBTh7jO2VJzSVSrH0
xtLNeASa0OzUA+Auygf1c4vGN1sC80jm8ofHmJttA0nFWiVCixgoSVB1G75UwtXc3Um8EXJmCxd4
sHQMKuoqcY238byHBoeUpuh4K+xHyN/5MQh3q8ByrEv9CXKnaLb4ySUUYHu/Cc4PvLujbvXuUTdr
IOaARzU8P6w+aVPMgpKUEYp95EAi86aqXM5+Yy7lBpGKwuuqCRLaI3BsHXp38XSn9NG3/Tlx9GsF
o3+1MzxwPYaJaSmmpMNMDTweb5c2aaDbug4Wmgk9M5BcyAP/RO2vL54ZgKBkc7FcxJcfYnPBW/8r
KhWh56g2+mkEqgEu72YOQBiprk+c5WRuvQ0IFU3MKFSVNcRmUC/1YP4sXUxfQVt7i5dqOMxHnisV
y5A1MOEYqvTsTZtkKq4ma56E56v84kLt04f24M0EYesPGKWC/IvwuYMgjn5KgVZBiOk8guNBzxnx
RPO0ILRf9vZHeme3YFRmo2fK3GUCKkwyNI2Vq1TcVR/pOdlCKG/9zxrkpI9VJYRgWOo0Io7S7nMZ
Wv75ZWMdLFsUamfJRSyao4VVy0Jlb4a6nxY8cRHWRtpCUBtJmstcskZs3qa6aqBYkx75HLUkltJp
4BaD3jbDWI718tzKir6Wqybod/E9dDdxP1E+Mmi6xaJ2j1yMcTF3sEfMD0V4V2sPf/dJqGNYSAdd
RycNkgtElzrFs+Na8xImVgTY2kAdvhYIGrQS3ACu/u2FEAsHI+SSXOn5SqeVHDyOC9BcofKYyUIU
Ay5db0qM/IU3mcCBYF5RNybR/KApphYFIQLGep1Bm/umux2RUvQteLfSC6g4en/1lWh2UHQaReKk
wOOkRffqSHHAwROch2AetFuTqBCwxHoOAlxgiLfqIX1s0LWZQ1AWGQuUC3ehx9upnGBgUcHA6HOr
yXMsoTwcxfVG+whHzNYeKhIMUMmrSgjkuenyKTYOdfUPeovOrxnP0+hAIJnFIEIUxSV6utZwU5l4
AKg5QZOZdm0NoUIAXjSg4kjSrt59FK4tzI85kj0+jHgijlcHQpn7NpjsyeY1KLA/kIrjTdLArEg/
go8jJo818oQ3Czl6co5jvju/fMw7AJ4T/kV49/RdCIawkNca85LkdlVANF4g6eFCup63Y9nf6oRF
JciyuEorJHbR/OBCdopc26BvKzgrOMxW3APMH4kbOtynGrJp3h8VJ1Tq6AbtbdMuFiycbtN9vS/w
sjDaMi5vhJ8v9nh3U+Jw5+CoPSxVWgyaOHyyVGw92TxmjWbrvWRX0Hg7/+14y0ntXvjkpMULjnKU
DcLpEFtQgtufh/hNRDotHrWDR2lu2mLGJ2tdXYP0S35teUaGIu7ogRIhiK4rXlrH+1zUhl4hkqcb
4ELFG6z0pPnKhXVnYNRLfRTdFOSNvPH+3xwjJwuprd1Pa5OWMSyMIZZOvLLGVQMa9B26Jch9irsL
OHtao477ctbjGTsBB4lk1/vO+YHaxV3iTH6x/47k1ec1qPHwqKPfUOa4rtFy6ca6t2aH1fDO+wjn
92laM+gQzgkUHXG5gB6LYj3kLSdu8ACosNELZhfOK76QmcfQcX0scs5cBlnxM1uWpjJLOjSF6AUs
KBYNOsQX0XwQFa+dEKb6fShzQi5n29KMQ3peJlALBVq3XqK9tqs+iwnnvGJDoFcCoy0o4T8fZ5sr
2LSsyyySQa9Yuk8WZ5CvpIqXq7Az8BMG5cbm0BnJUAFjclYf0pU7fZ/t8bBji1xtMLYDnKAoD0Zr
cm2ZBqAG+euk/xB4HGnMYpEqvgLQQ35inENRFS1LbvJL+GQGMo733Be89aoArR2YD1Di+JATnBAp
n15xqtcauU+W4QFCtdnaQkWX0zHF8QKZOvjqEGVFTcC+SbU7U76Y5ge15tDLkOD4fueczKAOO0vU
owIE93jIVHCb1GNfx5QkapoHo1fcPiw4kYD9oTCbbekgFjYw24e/Z+PYQiqui0nqQvKtqdnDvQr6
FwFcmsa30VN+gVCYq0TG9L0NInUchXMkyL2qEwurSy2Rgnb9fj5+ss/YDQR1AmVTUw61DojRF54s
n2T95YVxOXrWIfcSn9fYy0xQNnDUxpVjWRm0BmsY9oVHJHCFBtUnkDjOPOoNpgNukKh9WydFmucr
kExpvKyk1a609qHUuPRDHIvo2yZ0kPW6I9eY6QD1XbG1FWSy2oW57w/jof8FvStSpywdgXNu8L4c
fQUVihkkVJhvQQlq+JXsmsB0a1IvVB/JbE3ucIdMmcnRaUXpS2jV1ajD6gCUc3SuFFc1+pXrH2uQ
yFDnRCmWOzPOdH8Fc5hgfdMICcjbDScWQzrOKma8CjlIJa/TP3SMbADIH7DZ0TP0042ODJGtEtgd
CPlZD3V3d/YI7T7vDs++7WzQqPgRVfpk6UQ8szR29Z4oQyXHJPctdFBhboMT43lrR4WONpp0sAtC
oGXugzANat3/SODYWEMFjjnFZMjUwZrwy/jMci54kOkmdXnVR4HyQeAAsg3SwAZjgesGTvH2WxG5
mbQyIJCSDlCGvlKWx/MGMeOFcvp96sBSh8pQawG/Lyd7JXPk8VPGO7DYECZ0ok0Q2kAb8a0JktI1
Vm+O4KIS92t5I8e28QHNJBAsvELQhEZtoxuDroLOr1J9SJJ3xt6oOOcgxwqa00gy2zQz2gEQ1sMa
26k82sJ4e/5jMD+2ClJMtJOBEZFucllkda7kHmZYeMUvb0KVYwPv96ndUWd6LFslfj+X4U8368Ap
DJH//11qsvn7qc2Rt0aFCU44U49vYY8mhkkgo2eZ8n3EVb9gfA/C7gmNLHARKmiieutV2QR2JGFM
Y2/BpLrSOWt1r/MoIlixawtC37OGNISsixLHXucld0NQBKqtBNAexGsY7wmHdbC9waJ3uhCtooKJ
bm98VCy86ZfIhlVXtGy0ivm9k3AZuFkVNiCiQwVzk9BCoikbVkGduxivRd50GF3FB9m8qxW2dCTD
dbqL2j4OuLXCCQeZgD929DfIVNRZCiVV11oHB4ZwMy77auJETfLxKUd88/vUEZq1ddlkI34/Rwu2
tLM8og0g7njXfLYPnhaQ7LfNQZqlhZaCTRJmTF7TXU/o/szvzq8Uq1byxhTyN2wwGggxqaGgEQL9
4X64Ih1oiaMExmG4wSHECRBsJ8QroqpJGtjs6WZnMc27tIlgEUoxC8hKpF190R+S/Uv3+vSD98b3
7GPvvtQJkM4jWyk1tEq1XgQPSJfHgNa3dZ+7pCCkXpO+AXGXfCr2oY10MuBVDplfcANPbbqqaITR
7ACfG1+E3puLxE54BPHsT7gBobx96CIQ+yoA+XfUKXbbixdlzDzgFvPIXeLcilK+rxZWkfUL0EY/
DHBjm8APbq92c4lJIQcct5MvOd9N2ZbtxLS5UYyE+HPo1JZIM8z2JSLQ431yrz2KCSSsU1f9GeeI
Ywp6QISvxWfSrPm3rmtRG2WOUvAIJ0AmShOJF39KLtcr8LA5sivuhM/gvDy/M9mug9kYPLeL6Aqh
DjupAl2FDv48ULGBcfVpaSbb4OqCEv97v5wnEOriCCkVNGKLALE+tXtlN19kDhFH6kHCNnBS59+4
6QmLOlEbUWkEtEXBoE8ztIrIXGYSLE/kWvAfDh+OZfTRWisqhHAbWJYfZwgNZt/wPO6Qztrqk7E/
/6XYx7j2ahmdRAuz1ZnZAKwVHS3o/I5BZ1fjIv4sacjTVuWiUdvdnPOqSApEbLN2yEfrd/pxcJMb
sKZx1WnY2+1kGbXZs0qcwdCBb2Zo2WyDLNhu4g6SCvKTVEPwQkl4BwT54884pE7t7zKuLD1VsZTS
9eCR/nJ9n8A6PEzASXinA6v2ZOEV7t89RifEjdQkVks+HLg6QI9qhDZYnpzgn4egxUFY4jWEd6Qz
MweiR2dA8AkCMlQUscAPLXYRPh4Z3ir9cfec73Ezh99YdsKhUvFmVrJeXGGZitKn6mS3ZGw+RoQe
3MXNdyjpfaS/HIt5gqQCltahq0cnppEhsWRniDYSTNsI+ivks0Hxg7PpiOu995QTHBW65CVe9bmH
hZr9okTWOPPO8IyAdJMtO1519zfh64RHha9IlKW+L5DzpXsZHK3rznJaTzm8lKF4gx3s4P8KRl84
E3UcJK0CmGR+j/LBaaLQ0WPe0AoPhcpO8DzSGWsDlK66V9CIL+r2Mt1zvhN7R59MocJVZdQNqOmR
8mWLTabxKydzMHP2QoUPzQ/eMcPxC3rMIcyqLEo6GEWyIRmseKQkhIfazu3wol8hXeDFLB4iFbM0
dTE6SyJpetD9IjKTZCZmxBPx/9WgeCYyrsHbjUaLRYdLvSY6sTArBTvqTReDi44hL5+1ideaz/MQ
Koyog6rqS4c93RU/FeFSSkOUlu3zHsIJiXRftKCWOih/gKESqT2ExPnQ7eUdT9GdB0PFC0vv0FMS
P0fel6ctLZC89MCtR/L8nYoTy1JVnULyNs1GnCCMF1XQgX9u9sZvfM7332QDr9uLboouZPQuoT4F
NqjD5JELlXYVXxEZxoRbOOasIM1YNNfrJJft84fq4eVZoEBtnX9Eku3yLrDrMlJB0cCIKl2fzmYz
KtCzS+RuugsrtG4r5SNT4SCgOGFQW7aSRtRZU2DIINxW0SZP2n4gFoOKRO3w28jZh8cGjzr2E2UV
VrDCkjw7v1F2yZfWq/ZI2HD5LPkBiRkgNmjUrh3SDsMNOdA6r/g+Y5ZZsteLcG94YL+Aham3HNuA
dzVjg4JbEncV9DbRSfBQNrKVZREKZl3il7U9xtfkujsrX8+Hi9+s5QmIPlAwFLV0M4A6j4hFpGi1
iPar88LvyOvWYgZA/QRGYv+mPDJowpAnoRB5kOd0mvGoLxjd4DUJsj3eQjYoyvhsdAXb0sK1XBtc
LSvlUE0PmvIBThy4+ysAnU40VtxNjWHiyvBlOZB+qSpApuSQ+X3N4XNHshftBEflFdGQNkspw54Q
5Eb612w4iMLjh7zghEF5QQv945c1a90Br3PPFqX3kwvOfMwnfaiOs1lAyg2ktpenKsICymk3OoJZ
Rjbesme7WUERwLGMmU4Y4MAkUlxgh6Pz6DbLx6XA7o3ujeuXOm38Y76tjkR8oPrBu08ynW8DR52L
co40Gg+tcD79sTavmt7h2MM8EDcA1IGoGkleCxkAVO3/E8OJkxx7VGsan9+LxbyxvqK9k0kvG2VM
whm+JxaLZYNb3zUN65fSxg5my+6Kgsdtyy5pbgApZ89mdR2zkADeNstrr1n+a3p8efDkXQ3Ofy+o
E7+NSK2cD12pwxUFSf1SF+UBoih/98kskXJ3PH10az6RAyRGiYG8SCeBBA/8b0+4zHCxWUHqMJaX
ITKHGGh1u1O0fdM9cgtdLK+QFVBygoIYuTP9FFEac5WNBuoYpvhVx5yMcg0iNEfvvbrjNrSw/H2L
RX2gxkiFMpyRAMoB6YctglB/Pngrn7BxxzymFNbqbeGobyUlS1ag0gChOEG4j1PtU1R2TsKtzJAw
QGdlWxjqIxm5ohZRCZglhJr5eDOgZTRr3Ca7DcuvEW+eluXkWzRi9ObYrXSUROsU36te72REeP2W
E5TIqpwzh0qRlDHNppUUPnv/uX/4sEZ2dJSCF4Hv/5F2Xc1x48z2F7GKBAPIV8aZUZZsSfYLy2E/
5pz56++BfHdFQdyBrX1zlaum1WAnNLrPUX/OgqfLvdp5qxAX1JdpTJq0gjwGJa4eskDHXqu4dt4r
wrZiuGCu1SShY4ISvWhU22yva7O2E+Vx0IPz57drDRhgN9HEMkAhw6nTJVEVRwNA5tXypq7ASEI8
/S8dVEK6dt0Ox/PC9vhcAVrwKo3TaqXWPMolpK1z46RpFqzh0exP3XhXDHYUnpY1P8yiRYpdv9oI
5dJWU+dSWegKOIAWL7Vu9b9G0TDJblACSyWQ8HSwExLuEOU4BsOqiasbLVI3m50KYJZkemjLU2+I
xppYFnpn7xtZ3BF2haYvZoYeRfvMNkxz3/xSXyy+6mlPokb/ru9uRHEHV/eDusqUtSeKIEFrrvmQ
774K4KvZXqvWjIww8smJPyGMD8HKeo3qHatmU5S1nijn7rrVRiKX4+fCaCkKd3hv1RymoXN0pbUn
XfKHcLXPG/u+2f1jFCqXPWjTZa20IFCYM+AyYjshP631I/kdb7B/Wx7fI8ujkgxTCCGtG39ivUzN
XU/saojaWXwd3Y21GhCMwBcBRH7+Qi9LMbZhJdieltnaXXu0LmK8xYSHPsZ1VMU4pPB6vx+eXiVy
ySqrLJKPDSRiA+a5vZQ9GfsNznyhgN3UBXOSIx1zr7tVHsXDpbvXU6yu/qMtl7pUtZPlLkZ9Zlzl
IExh0wH0iu3fsFk+0b1kt/rcSuPymGYUiaWnkBYfR/CLLDagLv0CLVazOwGqwQdpnfAldLfA0RWG
d2rhZZmfdu9QYutLAusZUWDfsAm/LFhuMnTdXTbhJ3K+3bcMspHHfc1lyA1QraIY0FBQaU76jNAS
oF8zY2fPZjnU/YALbuRxX3AsYmBGpUy/1Tf7q7K6KMnTeRHKbj2wkcF9t1WK51jJoFPnmSeG+tYD
OQGv6A6ZbMB76YC4mw6L7HRehoUm0VvNbpDZSOcyz6ANU22xYq4AjGS2RIFqVXcJUbz/qCWXddpu
nudMeflyixdjsLu9hRseosA8jo7s6456ajF3gUnRVMgCvZuG0EQkYEbCugQ/UEcyAMDqGtJQEV2l
9UOkCaoS0e9zgTq0DI3MLHuv7bEfMLHX/TmTvMU6lH8rwBX2qdTo2ZqzWk56qrMHIdfDvl9hqR99
b00BihiXqPVhLrpmZV/nzrpRfe2x+czeBwdMHt71L31QYbjaDR1o6YKwCn1Clce6yPOyn8wQz+Sd
NwECIvG06GC4gxsfuofYm0V7TPvhEXS/gBJQX/gV394jaiz1UoB/osQCV9DkhnfZITrpnkqdrMLA
iAIcyVBk9LvpbiOTM4w4odoisYZA+czIn2sfLaLMqXW794AEB4mjEIdlVyTj0UC/COZOOX9OZDI0
KZuKGX+wqeEOVBqYtQWbHovIiS/6jLumD7Y7LCPpJngPuQAJx/q7ozPcE+0+nw6CuLGvz6sALjqO
XTq1HdOnzR1yVQL2cD1EVxEqvhc4gNJZvwgkilTiTrBC34j0bIZKt0eXOJ2dsEVWy2s98wcb/Nfu
iWCVZ9/9NqfIBceynWsJO3zw7xDOEB0sfz6Yn+a74nIAU6tHDpHwBWf3tYhsZHIuv3aJ0UcK1MxQ
BSl/VXNlp/OAKyIA0k5reBubXrh+y7NAcLyCD8qvJIdTsaZRB111bAJgOACvRw6galtwa6xeilQn
2gFliry777wqyiPPr4tVWhmFQAYvzN6qisvumJ6Ey7S7AW0jh3P23qqiLgegNAIaI7KsAjWyFzie
6WcPoRP+df4cmWOd04od86Yt0rZ6YSgjpMmSZ0gYqD9pos6IwBF09v9bEUbS5SP7UqYc9Mul0vvn
VdivjzcnxgWPRk3VoVUhgL3PG5hKGb+Hh9lhT77dhSLCwxIZHhdJskZJl7aENPZ9tNYmQIA23VAG
cvrkMkhOMxYoKLI8LpIkQ9MrZQWJrNNT+rgDY3Wj8EVDZyJT4KLHaMV0VlmWwR56R65HXK26/3p4
XLRQlSRE1wqq6AOi4vCNjVoW8NsIcIOgnxW/ZguU4of24rLWQGLOzs56quldmFxqhmC9USSCu8pn
kpYxKiiIwBP5eDcUzigia2Bf+IyX8rvHfTsNqjXg0wCHzc6SxClLL++u1/CpVzr3vDsJ3JW/i1lR
1qdYI0BmXAY7Vr6k5X8UwMWDIVG6CvvgqKCi+6Z05yqxz2sgCgj8EF49r0B265kKrZ1+0v0OlKm9
vaiggmVTDKLrpOjrcBEBXOhZODcQF6uYDBquO+momYdIwauAiFFjv/x8jXU8q120hCnpWSxI0Oio
bPTd3BnoGKgFGX+qntviuCAyCC4u0CnJLFLie63zA1G9WNQWFZUQ/K1hTK1Jxn0cDwF4SWaFWein
13hFxi3uA8RS1qZaoRzgXwpOJhXzyUjio0O7Wzp+Om967CzOOCrPdhcbcVtXbKS7b+4UUrhNfTvJ
eAfIXNJbrjQIXElkDpQrFqg2pZPBXnanU3JNfQXT1v2JzVuzeZ0FYEDn1RN5Fg/yFxHctroR8hoU
mDKWH3oQHwzuL0BNEUnAXt5TscJtWRY2zAyFy3tRijAxatgvWjvFNgbiloVTpN/lWXGt4TGXbtvi
/gP6bUVytj4r8Wgg+sWefNL94isbaqhbuzgy7Pzie/T9P4rj0mHYyRWhOcT9zYIw4+6q2YxntwxE
i5m714ONcu8ADKhlJvEEaUD1DZZHzWMEiWAjuGmIze6tuBl9ZExkK5LLjTVVpRI4FlgRy5In7G75
GrrpJO+9KazuzE79qmLReyLxhRF1NymuEFhzP4VE8Fn3Itj2r+C8ZG2bOsorKN7mfqPfFqvgLUT0
+1wRXXdh2lEgl3rdFB1j1TjIpqiJv+vpKma8KQgjQG35jr2iL7IqntCWXU4LtsjXg4S9ivDBwnDy
79CA7wWyrTim8qZorwy5oE0IcREDnzZOWuMkfejomL9aMLEpT/Z5V2A5kg+cW3msyNrIA04fKP8I
5DU1GuvLV8zRO4Z2v2jBeTn7n+r1GLlcrSqSpRsFArRhXS+tp4kWMPeKwa0eXMya9TizKDu3tvjS
RUetfR5MwVGJRHAxqgUV1lqaEGFUt/PS20nu9MrD+WMSmhsXmfrWMJqxxTkNp+6RgRaMNrgLb+iL
uUXivQnmgme+P1+nL3WZZRaoiDDiEDUOu+b0T4i9Xs/uVCCWFtnbbibbfCh+uJDWnWTUJR50FLa6
qhxMlwLpcHXoSUd/S5g4BR+Nr+CNKCZtjDlUzPTM2NjDgQLZe3pBjWWIvL84RYQNIdGpcoFpHUg/
rzWk1ir6hgABRri3vg3PDK7Gcqun80azn6//8S1+0yZPhqUeWIgqp9IrMruQ/GXFZg8mlhNiF6qr
9qPAFwTuzFf6YzeYZGEtc11rD3ka+RjLEYgQWgoXMiZStHXCXIEEE/i/cz+7Uq/HE9DGsKCrikAx
RZ7HV/iLJlVqLeMUp5P1EH/6tdNTXhg32rPmE+Fez65hEoD7MTACC8OBbwMvwBcjijUNGOZwswId
LvlRSkIu1N3o/iqE35mVk4EsuoTXockx74hDPHCLxDZbHoqO4F5y+rvWWYStml173Ejlio8qr9TO
ZDvV6TE8MUIwPWCblR+az8ebyt9HyOOt9Fm1RqPG3vLrbrLbgR5MS7pcE+pqrXpBlcyfW8Pu68VV
8tVZdfNQybqgsyI6Yc7TMZpYRx37GzAr4RpVZ5u5cgIUQQA0Av+8m+/XkRt9udrAKKWMtMzp8gQD
W2DvmoL8RnKKydYDWmBelg28658EUndj2UYqM+RNhbCUefprEKnzWD89dhoHwFgHim+6fARMzNp+
Us7nATqRqAVb7WilK9r4VIgVuhu4NtpwdcJaRutUsumZ8od6o50KL3Ulb0nt2hvc8rq1+0D0Qrt7
zd7qxNUNZtTWaZnis/XuL8q18FgeGKiN+KohCCoWF1TiqphnIGCg5WtdJxbuo39lqaDrdv4AMdj8
1hxaMzdiKkEbSffS6lZNBBCT51VQ3nGi5PMyryV+f5q+DvSiMzI7EQ1K78Z60LxiUsugCiMKequE
Pi+kWOUsxnWaoQhgCgjwgg4FzGNz7AOgIceCJ6K9U9sI5F9NtEXOrHGBwFo6td2tmooufO8FgAgI
E3ygAbBAQcdPoJFOpXkjNSzSj279U74CGgfAH5bL9SQFjAaDiEgwdniy3ork7Bp0EWpLWoi0Dtnj
8C1GSxkwk0dG86GcZg+oAa5o53bHlyDTwBO3woZW3k3Uj0O71EUzMjVlVKtAmDuRo47lpexGKOu9
JUIWBa8lw/Yl4FB7ayTWYMSl2RWo96+ml30sGUN9R+PT36OlONHabUVgATtlzxuxfKtsMit1AfYO
CxdsKSbxZvB+oLPEtmKkn6Jez67dWKDaky2CAQL+vZk2RArXGAOZE/lSlteDCF9lx9WgjgVgEjBV
QQj/wkxM8FPICkoQcseeUdiE0XQ7Onrw611UCGrBEu7bC81beVwGaboibdYFoxDlpYrjK+4kLwmy
y8Vnz1JFb4te0HetZKMfl1CsJKVtwUYvTPOaGicdNKvl/fkU/L7GeKsS52hV1hGj6SGCrF/G+YFh
itHclujjfxPD2XuWWPLYhzCFDjv01WpbYNfo14MqBPR8X1G80YcPhoOhF/FgQJ8lWP1fLZXOxwTr
b2Hksb/6jD3wz8dpmFppy/YFyks2wseKUeZJoiwv+EY603lTJYH3MVs0BlJB8r/an8WKEakfo2h8
WmBrfC+qr9esSE2mixX0gIsoL8LmzxsQbz8OCxgbRcKksCRJhwzjc++CKAw4CuaRtJ5yMvz4ZH0S
BSCRTuz/N/LiEqDjcw15mvyFSo40FDYVhnJBUNC5oFCQuMJVC19nOA24Sipo4ml2hAY6g622hLOc
Ip24mNBltalLMXQa8r+y+BAmX/vMPu+s7CfOmTUXE+o0tdSYTW7mDYZviw5MmM1yOfUYOIkmLJEr
JRVI3M33WGvEnJBJNYwocVedRs2XcWYTX3jz+NYf/RyVs+Ymx+KIbdvfGU7azR1biZwtDnGXV1WM
wf3Km59fhqHwLjD4JmiGcqCNC8tCdjHlD3Urj7PFJEn0VgZXOkZwGdhAeGwxWhDiTlA6ogex3TS/
lcWZZLREc9wuMou2gexgZs9DSe3ImV8+ssabCA11zyS34jiTzIC3R9sU4ghgujPdLaanToTVtlud
Yf9BRm2mmdgm4S7+s1mrYwuuYAxMjJds/1+/YoyprPzUBAXvXt2yFcXF2xEvipnZMtPofbpcyean
8/61f16vqnDGvhY0MjCGiOK2t+z0uTNgBiIf/hcbeBXC2beZr9IidxDyi9RKPYwH41PvSUF/Ffmr
oFMhOjHOuMcmarNhhbBBuRrbi1AX7EUJteEsmihrIdMZn0S+Yyw2DDwj/86IHApXvhCFdNH34eyZ
0qwmnQFtIgwha7dWY8eiEa1/CT+vn4eLsVJkxmnIXFR/yBl3IsO56u2ywMYXnuO90hlFZEbsF98H
oFeJXAk2EE1KmoJJVC5ryyfplZXYU764VnYrDXfnTXyvMtq4EN8c7GcjSqwQwoDScJxHWykPgDaw
y/RYmn7YPk+Kc17gzvYXEAVe4wOPyJzQbFbkHhKt5GteHxcQwtPvUwwVq5tpvky6524UIZmKzJLv
ElokCQGxBbOsn6P8/+nnDZc07uQSDOQLXxxY5DnzDfkdmXTJ+lBWII9i8pqR3WNDZr4nD4ywQixO
4NU8SRDp4sRcTRzpqh/L9RBL9+e/2a6fEXBPm3hfAJ8yF9Kj0Vz00FjwXFN8soZvy3I5FMfzInaN
fiOCC+UkLrO+TFFXNKQO7UapbRrXgVaa90WKtY24PdWNaCt1r3zSNzK58D4CC61acqbWehtFR2PE
kDXxhiL9jSjPfuudQWxkcVE+InpjVsj3oGZ52VCtcAVO0IDHUrsMuNb6SjQXJfpmXKS3Gq1Usw4C
a/XHZFw09Nva//HLO8MGeTULLtaDdz4eG2NG+l2PZXehW4JQIVKBC+9oputL0UAFUiiHCP1upauf
ikIUkURiuAjfkgWjICXESPRb0vthjr25XBBm96MeASsoWiAKRdMK9rG54ZBM05RGhxBzwHKe/rgM
V5XxXZVrPOdXjqo9SCAzLg/nnWpfs3+E8sEde5Wa3BdwqkR/thovib4VIjgIkQguNBR6tZbVABE6
Xhp74hZN7lqRqB8mksJFh7RJuyZJIKU2vtPkRtGfExEK1/7NRgWFKnZ3dWx/cta25pgkbDV0FWtg
KLuA2fHKB8lRrte7AVj38aECDolwnnk3cm+Ecra3LkY45taETY/uVLI84WMk6KFeABGPvi32eWNP
VDTtiwSGO+zC0qDoW0tMgSegyAO81si8WvfNOjhvdPu5Fj9vGuiZGqDjfitA0rUYONgZwupN7yaH
3Ac32v30shgguX++dI0YtBHGxSBtKXojbyCs6i5D64ICQbPD0n/8bYlFUwu7B7cRxRlIVozgyjNy
FC7GD6M5ltQXHNxujtgI4IxB7iaDDCoEAHhE9RmfrvEzfeo9BQiI6V14LWqT7ipkgKpF01QZLyBc
TMIY/RrJGXrbSQZEvUtJ+Fa5q9CrAL6LPVPdstIYAlDdKb7iggmmsM0jhotsxcmxWXEhUmnf+DYi
uXg0g2LXVCWcYeuqz/JV5vWHYcCqFkNn6J400fvHbmDaiOMCEw11UOpY7JNJHlKghE5p+ZEsa7BP
pIFpHLt2b91pHetpHUM8Bczdc2JdmR9Ah4ELGewhDKtm5rslvlhWiz40Wgjw41viJTgyKcORGT6b
Sky+n7fy/RN7lcY5bNK146D3DU5sLQ9pOXpN37hRKoRdYif/ruDaaMUdGxipjAyvRGhDUMcEiG8V
6NdNanc/mku2tDeLbm3s7z4nj3NeY17y1axwilrjq6AH6rHLbCFUeOePb99nX4+P81kzJV2vZRCT
reCcv25HwRvl/n339dxeCplNoVJ00yQlCc7NvAKU3ucUKLOJU/+vwhRu7OVXovgtMIeXbtJGXJIl
c07ZZ5qrT3njLQtoJtzzRyZUiXPSqDTaUiI4szQBtuyvfcrEyS714GUlQTxPJ1KKxcWNUu0I5E4C
YHwvvmRvG/SZwdqZoEjIjvE921KSXBFGgsAuXsZGNiLjpM7DdYKORpN9K+PuSk2nj5TjG8tgWm9E
9IU2haYOrXq0PchhCG1dZN070y1vYpHCRQdlXHtlbKAGqB7H5xpYVUi3zkqB7b86LCCFzixoif1L
yvjHpfhJ92nOykkyIVM6GAH1G+yrrOjuMISHD81avtWQixPh1MWdxR7M6x/h1fSoH8yj9gkvRaAJ
OUS+aOycRbkzUekFt2DzzcZqns1xZKav3y/jYRxWW0U31jiU1efzXiaweX6+Xa+bRG1k6NXMrkwe
qORlomcpkQgut0vlEKayDGVkgNaG8lXdfu+lp/NqiKyBp+QjfVfnCgtIJCBYQ2DrhUYMGhcD84ba
/QfWb2AOFJQAmCpX0EzmQkVYGiBAUJDdVUW5LDPlsojU5xLTa6RYnpW+CdZJd6VkCZrZOjbG43lt
d6PGRjr7/415EC1fK2upcP0wDzI9Aunz/O8zY35nfpvf50PGUi95PEE7ijmkQbsKc7sNL9oFcymt
L4/C3TM2d3ROHhc+0pSoJu6jL0OHwYS3m8HHtRr0O6KX3l1TpBpVwYSD6wePnbsumUIiZu1jqyFp
fdbQgR4WkT7sz32vzqsULnGBqNjI0q7GTSq5jIabvnFq65Yo385/JFYynJPCmWBnIPhJCg5trmsD
7670Ls4bW9ELJ1mGi8worlUtu5MjAR7GflrenCFnfDTtdKMOoR0JjAXLdI1j3loAMa0uh8sXWt/O
Pq+oUCJnjkTrJrnQIbHBpnqLPhy4HVzzFmPZygm0SYxK2BOI3C1DN0pyFplZudW3rNwdTv0lKKGu
gEx8soIIwDqR8Ml5351f7YWredeGrp1M8CU75TRVl5EscGfR73O5q1paUMWw4hNzQnghtRXRBJvI
rbjqFkR6xChfTCK6irWvxupXumB0cb/Pw94mCSHAj3wxkk3M61cTU951jAQMNmlPdYsTKprDctP/
T3F6B5tmF/LhQ83YjUzO1NEkrZRCkyS3XgFW1dtNGDtWLbgo7pv3Rgpn3lFSlAD3gJTcsrsWrxwq
btyAk5+95BLkJf508aGqcyORs+7JMkFuPkHiUN/W5UVEPlJybn6fM+hRM8E10L5olNsdiBPN3u5q
97yP7hodnjYwmsYm/N7Vf9KQtFKdwqqTpylxpHGwp/J4XsZuHbaRwXmOUY2rljQwOkvFdPi3wbpf
8A/1r2V4PC9ov37ZSOJcqB+B5hLRBDaN+DberNhpnCJ3dkKbzRpPi+Dw9o3uVR5f97VTWRcY2GbP
/SV5oQADgY2rDYACqa/JwXJF5LgiDfnXKDOXh4HO+F6AMdBvGAdFEVCH1gAQY3hlwhDO8t+7/LjR
kMvCuWVWRrni21Ve9sgegBkaj/YAco2XgZcP8E+gJNzI4/KxZJSlVUc40SLG22Htp65xa/wcnQYg
d4wKSxScBLZJuOCkVNaQygrkjfSbkdtVXdpqrdotyIBjS5CC93wN70KEgK7WwHsiF6Jo0pjNxHwt
RP+iHDvbQilvTXfnnUAkhQtLaa3Hq0YhRaqu6t6x+s9RG5wXsVc0AS4Jw+Mg85LfbYTGSQz+CQmp
UAuYBY6HAVPj5CCCBdl1r60c7uMQbSLdyppzxlVivsBPMcIVgPXOp+QTm2EUPQ/sutdWIveJwNRg
YlK3Y9fh+pJdgPT7EbRojMZS/BghlMZ9qqJL1L6m0C8rPO00BamfOes1+o/xfeQQ4boQ+znel7fK
cQllnbMsnuUBtr7edtOhNWo36i8qIbyyUC8u4GdlE4/FjFPsuxNrPyae5Rm90zwnn9jMs/Cr7QWp
rWJc2I+TwVBys2dfzQzqW0YOlYHQyHj+TRDQvZvWRh6/MrpOgPxZFnw3a7I+YRDnCJJ534xkpx4M
36KWh0uFnZRKZ5fD8HDe90SHy6+PZqrWj2qDr9hH35YMy3MHPfk6qocw9Kl0G+WuPD2luYdhN0H4
Yt72znwUoqtoxVOgj3OnrCazrtEOWtfzg1H6ChFElb1QbLz+Pv9gC1KbRp3YtVJPh1Mxfs8zYJrM
X8BG51lUNLS+O6m3lcb1U2JgntZpAm06b3mBblpT58eAddj0lHTO+W8m0oxLotFaZ2M9QLMm8nvt
qlztIr3u8LZFFME32g+Zm0Pk8ieWmeW5mCBKvaHsHY09OznLl87Nr8cg8oun85rt2QSDTsVjFizi
HVFKHjWatVoWWrrkUs5cK/+ItW8FcEfXWhkBS3koucoAPgLwr8Ozrc/sUfp35m1F6nCnV+p6GFUL
1FlKF6CztYijci83b7XhElpRAvpVo9BmkrzYuMtqu9IEbxgiEVwG6+YiMrIBIpL2e4FuJHDp6khg
zyIZXN7SAWiIOTkckzzhq5Cg12RbL73zprVrytvDYl61uavWvZlpOvh8XSyug54VjJ6Anlzv/i49
PwAFjCXkjS1zWYv0eU3MEvctctde9ke0wr3lxvq8+OzRQggDIDI1LprGSzqptcW0a9uHuSkuy/G7
4AAFIt69QI+1mso1PhPY6kY/umebDLE72tXzfIqvfycT7xWGmyPkQYiGNM2TfoDEX3hxjFXrd5gB
BPbHYw9Fkgy8+QlipHIO8kKzZ1I4a6r45w9wr17aasNFA1qGcSq3ENPEuNyhf2X9L+5VO1UEC597
6WErh4sKkZWEGNCEnLgMg2YwTxb4SIflMUJ1kfWzwK9EVsEOd+NWTUhqzVBheGtzR5O7dhH0mHY/
DjxJo6BKx2I/57adWebduJoSMBdS1xySY2dRe65F7bjdj7MRw3mrVAzTkAwQMxc3EX1OVdNOdE8a
BKe1W24xdIK/1eH8tMyTdFoAtIYoFH37dd8uGdo7A7L4DcbH3a/zj7h3lD9qpKx1bhqSW3nhV9Vn
dDXtIX1KjhiJx3b7JOQC3RcInjHVRPIh/MBSSIaIRArgaKPmttF+5CJ4ANHvc7lixCarjhdhNBBK
V+5OsXT4gJOCOuvvv58zN7NQJEAJ4++fU5oeY1p/n2ajQoPRNO6jcoo/UmCZG3mc3VVJz+apIY98
xbicGWSH+aBea27Wga71dzoU+wdIgb6EIRXF4PkNrErJi471mPTkc5wc5T/HDbJkUC7C5wFkrSs8
jHUjJeFSDLC4pu7tMHuYxsoFAuf5r7SbzLdSODOQC3VNjZyi8sHaMjCJnSbQviw3yVE/lYDMLT8A
ZvJWLc4uFrp0NJUhcAly0BPjKTO1Ae3/c8UWn3yQU0cEn7sX97YacobRyzVmykYIzNVHDS1uLb3R
RahmIhlcMKoNLZWGHjJk6yn9keEVwhTi3Atk8DMwpEyzFBBckmuBsDpIDhiCuWkPynX4gKdgdkEq
MAsqakPvGTnSharqFMZo8k+KSlwpk1zqSEp6Z2fgjRFB9e6li60A7h4hR3WYNytBjtVSu1htqbst
FRTg7nk7F+nBlQxIrv2YlqrkduX/5uFbI0Lg2k1HWz3YH7DJ3qWsFcZgQY+K9UdxH/Kt1qm9+L70
EjcPRESze6XJVhwzlo04w2rXcNUhbmyPa4Onys4f0XwDRJokC6qgXbtjm7cKiLfpu4HMuLDaJOpl
yU3RNPomK0+DCC539+O8SuDr4TICeqk+LZJblNrDvFJPp6JyYdfMNiK4roKq920+xCs+jxzkP9a8
dTXF6wCVdt7M9sPpRg5nzkuOka7ZgipL7rIOG1pfjkYc66q0GbNi6EmCr7NveBuJnGVHawz0jRWf
Z85Bo/eL+rp4Li7ZbFwZiAbSBcZAOTMnq6LFSopzbOSg7NwC5EFTL1igFMngbFsvtUnGHANaC7E9
dpGd/Ih6UbkgksGlvQ4T0xaZIKOpfsw/DXrTd/55UxBJ4PKcpamTGjfM4spr41ubPhBR90okgUts
DDtuJTF06NX7KLLjLLJXUQtX5DdcYtO7dIyaATLayLRTc7FXCVDgxvdx9c4fF/tj+Sam9WrGJmvt
bgIaCL1yIzRxXMaw+GNLXUMJqgpWTWW/sG500QCz4PD4heAq0cIEcwnIO/FnYjqZ+mMR2ZjINU0u
GMxDkqk1M4EiOdIbRvgASjQ3bE+/WheiJzORSlwkaDqTmjmFOEIGL69uOlzCTVGi2008m+/EBQCD
rlmSs2zQk5/ho3Y0QEFa/qTWz/Pm8C+BVAX0i4Li492AuRRHpjq1CrLO5eCpePCJXfmL7hk28fuA
3ory6b98q1d5nDN14A+jmI9FgfBC+NwEFh5Swd5iYEQ/cStRU2v/W72K4/xqXQtVNnuoV6LsKb/M
WWxrmXP+DAUyeNb2KgTyIuo3mN/4uQ1dMj4Mi2C6Yz88UNBzKTLFMgD7EzZeW1TYW6LjDGugmrMa
Xps+ZwgSQ+ieV4VZ1fvo8CqHC9cmweTymMC028xPS6dZBSnnXz7/qwAuWhfmPFSzhLzdLS/P27hB
usYl6GiPDAZZ5KlCcZy1tYtVZJ2Jc4sW+9c8cebEMcjhWVfOcrsPtH4s61U7ztpIRPOuKSBuVR7B
N6Zk/4vq4/kvJFKJv55kcV3m1YAT1B8YPRADMgmBh8GG2cWUdAJ74Af0MR1Au0mFQpYZFIDPqQTa
7LgO8N0onq8AsaW9G8eStbxczGREeWBctPI3vcD1RDDhLRLBVNy4DplqQx1HiMjV4nOTz4FWADEs
M/48CLzRhPPQmUahvMYQk5oBiQ5LeWOKtqT3YvUbGZx30r7BXosx4NMrsGagk7j1RSTZnS/7jHnN
ui1FW287ceeNRM5dlZIUMLiJlaEAIAs/h33qx/lTO4mAQ0SCOEelfdr2i4zj083cToB7bd2r+oUl
2mJ4l1VVNn+iINvBTTWNhxakfR5KOUi93DC8rBtXn2+M8QK7aKEmiATvHIcTxJUkNEqXNWoj6vbd
YYxv4uGPoTY4AVwR0uohS9sxZW8bWpBd134VpE/hIb3ObsVEFO+ciJPGOVE9jWYIqBXqqoNTL4vd
5qBZ+PqnkY0TwrlQXZnhkpVQSZUrNM8Ln6hgTa1LV4fXdpVyD8CXq8lQnbIzZbuSkrumHgXnKvpu
nIupoSzPgI6j7trrbpsD0HWJvfN6vjN1Tk3Op4AWm5nzCBtcND/uAqu7rg3fSP6jIpxDxS0xFgBe
YZUgvtLD22z0z2sh8iQu1SVz04bpio/VxaG9lA6hQSNFV1Xfe8SSBeXP+82gt2fGJ712GZRep5AW
PRqAEOwCeq8ddQC2dsfIke38SrRKyo7nTSHECeT6GEo1FHTWJcPVhzBYo/x7v1jfuyw7tkPqRST3
ojj701zIieRCRttqal+O0FELvWT8ooF0oxKco8CNXxLMJhfGkh6PScxEVD+X8ZOO8TuNlvZ5yxB+
LC5Y9IVhDkPEDPw0X5K/MN2FlSrgyzyCzsONXOlStOf0vibijo6LHK0y15PawdgnZ/I0J/Oka8Pt
3OZYYOxZ1JoRhAh+S02Ok6RUWZhSihgdNOmitorD+SMUOBc/lFynLWnAiU1dc/6Ke0VcXDVxZo/q
3aLmgrpFEI0ULk4gSRUSeg/UndtnfQyq+aSqmt2JwpHIn7hwUcVZVxosXWHBDz3uxA6rwr6fmuai
TNNTFIkKF4Gl84PJWVPWMWhBqGupid0CDaAH5ST5dv4zCSyBn0UuJMB59DUMfVyv4/JiFtWUL6Z0
Jgrx62it3ElTAXI4dzrRmwKw94xhTwaTZXlgK5Hp/fSzdfJA9Moi8ifCFReqqpR9x+SyMYbOUZ4Y
Xrx2w1oC4KAWPRyJAgY/g7wmYUdaFt07LzKAshU7yiF08yf5OIM3bPgJxs4/Xt1/GzF4HAzVmk0z
ZRGDtgB/DM2jqklBbopyvfAkuXoCBU0/GEzOcJpeEIQLJ7/QAx2IeGBMcM/boyBs8AjQc1nLOTUh
rF9aGwU7JqzC1Q3n60gPzksSRA3CRY2wqxqpYHV0tRpHvNy6JJKCVDOf6lUEjCFyMi5y4FWsr2ss
NaBYR+81uqPSz/O6vL9WvbUFlWuJzkovKd0E89Nv+grmB846bzxll/G16lS4VIvWBwUa8WTWZWnO
s/KSrayHNL6RRdPp75ecOIX4SiJdC7NlX4cEbQI4G8VVDoazHjLwFkWhHR/YNr+Ii0FgfPwz/QAo
S5JJ+E7TciiNxJ6H2bXKzpbH/02x4DFmP5voaIdZVCGUxy4JM0JHDfAzLvBUAHZ6DBt/BAtC0tsk
H516rAVJcj+b/COPfzibpa7UtA7yJOwqSspn2vR2oQkq9n+JFa9SuJpTrYwh7usQC4loUgb9pX4o
Au0TaJ8Qd50yEH0wkVKcleB+uqhqCnFN9Ve21HYo+WUompkWKsWlEqqP2pg1ODrlYXxmBNopUsmQ
O9MHofdeTP/1DJnvbSrcNlXKyZqh1K91fiCyXDO4GdnNUHkKEVz3wyCWx4CiAzx6Hp1lmMsOKy24
JSzBgClq1c0fGgPcGAD5wsoVNdCUkY5xIAIt2P9yr2K56Bu1ebUOTGxZX2F4Mllv/3xq6eUcX0Vw
URcjcqFOZ4iYsoMWP64iUEHByfE9c7WUujBTLebB0h0dQ0xW/B9n17EkN6xrv0hVEqm4VeruyTP2
OG1Ujso56+vf4fhej5rD17z2wgvXVAkNEgRB4OCgo3pQpuR7XrTSCpFMHHe0IsuKxqaFWUzf7dUD
KjgYb5Ow+jZ56Wn4kG2uijbx2JfRwgg3SicGm/CDoQUqt4ppXxW4ugg64tKTmft0Wt0Z2ZPL95fw
OnkVwr+NNTKQHFSoJho/Dxk9Wsnx8vfFR1gHJsFB7w9x+AEBU9oSUoDsF+HZVrtOuB3JKT3NfuzZ
1+Ch9y+LE6vzKo0z7nFaCwuDfExkYIJhPW2yLmOpOtym9B36jHMDAswCLX1snE16Re9oEdQ3jN/c
/OuSBztKr8vHV1y1qlq3aoa8Gkh0dPRNIIpy05vFS47dYTzKOhJk+vEV17VqlS5bIS96bn8xj1ve
Ntfr9+j+fyG9F1v4n93iS69Za1vK1kDYjIyC/UHrb/Tu3WWDkIngbhBEtWUJAlITLRbEXR0kEaKr
1pZ0DQgdhO7omgF6Ro3yMyqcdWnWjhlFEV87w6+JHNCcq0lRgGJdXsWwn7G7njS17rYJA5xeqp9N
2N6x+cgYKjJ51YfkONxiQnLjqk//soCvQlnkthNaFmAGKAfoNk1FUNXWQVPmh7STdSvKdOMO7lCM
VhkVcOlDXLnEtN2lQxHekXgj2UZxpzeap6IDfaPpL/ZBW28c832Vnyry9wxiL6f2z6LxEyoArq96
8/dORQfjWB+Kb+3sAmmPLtz1WMig9uJHyKsB8kMq6NxTvVlgGcP39E7/wMp6qdd1GIrBBuDqd7Iu
Wck68tMq7LnVzPJFHvm1Tb+m+oO2gWnk+2XTEz4KdlpxZ3dyDLu1amjlmN/6+qlJAGrpMEviYBNL
cg1KzM/gIr/GmfIakwtgGPF1nV431nU2PV7WRrpJ7DfsTlKWYTbqoEFG8yn9MP9Kj5UP/kTPUg/O
oQYaXpoZESplEBBVAJuMtw63fkZLtbgAU8pLgBkf86BGeGl4jscSI+tpvE99pUHDtmQt3zYHMuvf
yeUW01GKTlNXyG3WLMzK9tos5juFamGWgKwvp6lv0+E6xfDg1PFqSwZS4tXG5GlqE42YjsPGCBDO
TaJFt2iSbs4xs/idPZ1S597KJGGGTATnFOt+W9RSmfKQrKcsDQC5HWW4kDd5rd9qIGjSMNHOwAvh
3FwsZaX2HAFKgbzW0+InHo3QmYun44kG28/iMQ2lXZ0En9xnDHmR7O87C52rsUUENWDlDvqvMmAD
3QFXPa0YDZgEuQyGyTsRXhpnnl0EZpPGgrREs3o3Xme/7eybprCeHX31Lh8+8Ya9LiZnkpMzkMrq
IQu0xofMTAMaZZ4B4sDLYt6ET7xO7HfsVnBUZqfApHW2ac3kqkEP9j7kuHKXHfGycmVz4aQCOWMf
ajuPNgWKbfdLGB/pMT3EN0PAcOZAE0hWka3SJfvgzH5IzaiqNghrt9t0PtqLJDMjtnmKMAqMKia1
ec65tNAbsAjiXP23z8H4VoLrnD3Ct9vGK6RU5/wV87JfrwL5TL9e9BmyQGMeqkoZVuV40zfZ0xjH
XlbXXmvGzxL7YIf2zQru5HGH2nAaNKOUUFCpXsL5BGMDV5DG+IzbX5ajER6wnTDuOHemtZhbyrxU
NLub8wwiIT/ub+dOtm3C02XD3YIUWjNVvguKZPpWJ2Wdh1OofZq/9oeydRVMZcb04M3DWgZJ7BWe
tHAnXEwHZNGajulzNo/HiKvRTAnNmFgalgHA/HXQ+yvWcj5m0qljzB3xW4eOMjxhwdwGChIudlzT
NGlspWC2ycqEvYfSJGxTR4KN3d6ygTvCk72Tx6cN46QfRq0q2cme/O7Ug/V/q4MuWALMLjoZqeRK
e1MuYkfBATcBBZLTdEBGcO66+lZxOt2A6+pGx89i6rVWdJ3H9ZWmtMdpwjC8WPeqEp4arPNJvAV0
Mw5KaR8b54Z2hhstsn5vkbvZ/yLuTdBjDMbUzrgBlcnwm5KGgym7F2QiuE3t1SKOywZKZ/nnNK5B
aR5Jnhyis7FTgn8KmJZVWwm7Ecz1trbCJPtoy9pmROfcUS2YJKWq9WZEYjybWYmSWx5a9XtYKXrK
E7exr7VUkowQq/Iqh7tr7KVtN82B+3fWB23zjfUYyYDLMhGcETqRNVR5BX8c586hSwCybPLrNYqD
y36Ybevbs/yqCWdZ6kJUPa+gSUyTW90sXZLmfmq3bjPajVe1q28bQ+iURHLIZOpx5rZmqaavDnaq
Wh+6H7n1oTEkEsQG/Ucz3tzirjJN1caZaavYLdHi5mQyby92hK8iuDsMiEinazos3jin94DI3kTl
cjCa1O3n3usXEMilllcOYJzCkOnEqt3anANwkxwu76FkLfk3qI4pv5jlip8x9ze9dVPqT1P0dFnE
myfbb5/4qipbil04ty2ls7bsZGn3W2hBQzh9x9MKn01wag6kdGX79/+4/VeRbIN3ImN1jCwjYmqh
1XPz8eR9tv3v9ckOq2dZtlSqH1vjnbB1NRvFUqEfOVQnNWB5A+Wr5Y0+40s2n7TT5fWUGSfnQNIh
rzLDgXE68aHRQ0XWByNdPM59LKOtV2jxzMMhhB1ioMORYQ/s+CUoAMBZ4kZkJsi5kQ5s9P02YvnU
/EqpP67EJ7MEdCVbMs5jkDrCUDymkR6HS/NuNUr38p5ILg+ejSlrxpjGL/fTqGr+ighjaBtQQtim
i7lQkiqlZMF49iUSz7XiaFiwafJIej1noUH9y/rIRHBBr6JrM11riNjs5zF9yI0nQiVayI6NybkF
oD8ifetgxysm1bHQzD6Nn9ObKWBcJ4W3vbusktAGNMw9MzDIwSQ80bNOBtr0SoVHZYGExrW2eJe/
L9ZnJ4D9gJ0bKCyz080a8Xv6K/3Aqgxs+Lf2JcZozv+FgER8TBG06yi/27rJ9ysbRrJOeYo9Gnxg
JipQjtWeBeSnq/p1KC8KCU1iJ44zCZXYmp0o2C4bFK003LZbWwZpkarEmYRhTNOqmJCxfP/dWGGe
tMMcMt4J+cPuTYbt5V7aacRtWKZ03eCwBcyyZ00LEaArRtAbH0vziERson5ryK0W/7psJrJlZH/f
WUmnFs04MBWdJSyjG5X+yqXLyJbpTWC2U4y7IUARrOZKDsXsZxuE+vQaJMt+dCwB1G2uUum4BbFK
4FjG6HKCWUqcd7Un9K9Fi4K2hDRIzRuCefDSx7Hw9ILqUaOMuhLcb+fLRvIkH9IM78b+qk1e7nTj
uj6giBOuBXhHDU+VUhWKD/ROJncxJdmEEl6Mt2MdoJHIZ8RF6cEImD0yXlVZ55LYHqmG5ghNt0yd
rxriba4qigkd2SBS6reHJkJb/exTVB+kXXnCG2snjDvOzdRVmWZDuaIkQaXfoO0s1LcHx5RcvULj
2MnhjjSIItJNZ4s4lfdRfbcYjbv9LRfYy0HeyeAOskIsY4hyLFwcfeyLoJ8/YvLL5WMrtL+dCO7Y
jpuV2ZiUgnC9L55IlDxvQDpdFiHwftShBsY6U9PS7TeZmDm3e9I7cxIuI6Ku8ZCBJ6v/vMC8aZBK
kYrG252BOEyQVqmOUwXOg/Mj1c12TjKapmFu20V3ZRgOuRvyMVFuE623SjdFs+NdWejWFSYslY9K
79SP+jI54QDky+glw5gbbpN2LaiVWFrYzbdifaSRXnj2WOvxnaokUeWtWYPIcZjLdxuI9EJESZi2
ppRZcyyM2HCBt4+fkmIeTrlZ0xKFlNYxjqtmtdkR2zp/M7EujyTagFMplxE0lzCkiXTKcojtFIxL
ysp2JbbWMB3U+gddp+6bkXVLuE6raqFrqm++pUNneGixbr/G7Tz6dWpND72N1pKMbuWRDCp74pmz
Cow3jUt3LEFJ5JZKmaou0oxbJ4ngmbM6988UzLsUzhIJB2rxw0mLZRiouWxJWJNHw/6skru6eb8q
ntGVsqCEHWNelEMwXQqWxSaHcscvnUHFp6wQVdwkD02o3EFTjHsCCX4APnI55w3ziW/koeHfAZmY
bqKOf25UAK5nVjVVsOHkuZ+fqfO4JMRVmg9Jia7fT5dPzNtDiXlcO2GcD1uAXuobmifh7PSBnSrB
kMmyQmIRmMql2+CqJwZ3t5WFqsfRMCWhUTVeWS7HdJj8y1q8PYe6qqoI4lTLFtCfl1rVzQbBsd/s
QxpfWeUhi/+yFU7D6LK9CP4ma8wJeUeIMObxbjDyo5MPf51IOBfBLdSqEFpbaCsPCyPYyDNecU71
dHmhBBcyk8EQUBbCjDeczzGIo0YtxmaYtysInJpw+Zh69rv2BE5/P/Kkw5DeHh7IAxMQiheGhuIh
F3SktEhoOyxJ2PljsPms0sxw/86B0UXJBnGJtdtJ4zapAUQzHZm0313FDJZSXbNBSHoIB3eUJv7f
mva5dtyOZYWWKEsLecpxDNSAzdUuwKOtPtADI5abMSXheHkDhZZObMuwDWygwT9cbTttKSmGJGzs
09IEmHG9tv9ihjsRnEuoxljB3QIRC7mJMQa1709q+v6yGsKFQ3ofKhD4b5Uzi25Ju6nbWmyU2ZqH
JK7BvC/tmRYLQQHPBHYDNOdcwGGThjgkgq2vjnatdtltp/y8rIZwNyBANRE/aRpPBa8PUT8u/ZyG
upl5WXuFUbVeLgPCC9Vw8EjFShmOYXD3D7UqM5lNLQ0Vp30Ym+V2Vj5fVkMQNsGOdyLYT9i9qIjT
9nnVkxTnZkR/R4+ebPWUg8yAuJgnI7lQRYumQRxeV/DVxOEOTRVvWw5umDQcoi/J4JXVcxS5lxUS
LdmrCDg6Tp8yRz2oV9NwUTrj2GN62H3a5J3/91LQRKQROFPVfFPuKJW6c4yFZGFJrvTpOsuDy98X
bsteAPcI7ZNu6lEIzEKqIZr9TdYEql7GagII3KELL8sTbQzVddsEA7SJnAh3KOc1tmtamdAnds1e
Rc8DQvW/bVli9+heCOeinVVVp7iDkBk9D9TB/BCQYEm2X6wIxoAiKscQCv5Ylsmsj3OkZWEHuhTz
58TC60USD4g3R38Vwm3OSvSKOAqE1KtnfqlOBIOPFS9WgHUjPhIi/+CVEUH90YnbnDWrCnvtYAtV
ghrGTT15Q/ovIoDRAqEA0gMa72iW3qqNGg+acJ2/DD/AXWDJyKDfvpix+TsJnJ9JKkeLaKsj24qU
G3rj8JIdvshtTLw3OznMQHb+bFAy1FAnioMT+82pfBmcOlzNYfyAiYjScRNCc9tJ4yyhT9sFTy1I
I/mh6Sd/ir3RKYPLh1O2dNz+O4lWak0LIZsFSrrIbL0+cVcUfi6LEYZQ1LQdDSgKAigFd9uMwMk3
mqZmGG3nMxYq4MpBSoepswbo7k/ZdXP4l5CGWpgdiMsNwwP5kIaFiFn/Ytn1++lHtRWo4EsyKEKt
EGnglgZkAp18nOFNnZ52jW4nYf5rxfRUFqhN7vjdxBuuxMg0GT7ppVvh/A2ns6gAzlmzLACIOAOM
bb3XhsxMUM9i2PXpqP3GVkqRUEJT30vijG9wQGQxJJBE3w0g0qHH/KDeM1wlGz8n00tk6Zi2gPwK
m02AuQbn5yo3KqXuHSMJrcFxxy95e8rqn5cNUGTnCAtRYmAzvQEWPRcBkmZHLxIVQds0F4lLSHxw
lqY9KbnT3A758uGyOFGkAFfnGHhWsyuPE7ekiaOlmZ6GTm5+1uyxP2gtzf8haN8L4SLqEqJLqkGI
5Xwvss0naeM1Zie5kUSbs5fCndzIjIco2mgaqutxMa+AitBkQBihCGoClgOSVx1pl/PNqZRSfwE7
hWl+sowrYh1bGZ2jcENeRfB9JrqiaU5fm2kYk6sa9pX7lzdcZF9wMv9Vgc+uNKo6di0xUkAHrfZ6
1KMOnYNoOwKPZHeL/0bhZXmiJXMwjgCpP4dBxNjfd1dRP9h2ReoqDru89JQoDftJc7dOxqMuEKOp
yHfilWNab0FhbWKwd72hBEqhBsg1BnlTHYxSxr/7QqTAOTbwcFNA3UxUKt7EiLkBwtU0ieKw+MRY
hdOAkZaeflbX+SlCn+ASxB5g8cHlNRQ5OY1lWS2Eprpm833udZljylE9xeF6tYUUfcB25UXHNdTB
AT1+y79dFicwEfTOYJ4tptraFgoJ51s2xUYMRxEDxpfr43PUqmvQzer6UBRde59Sq5Nwe4luCwRc
eKGquJyQnOEE1nEBnSNdCZz2pHWf1vWT7lM6+0P2sa7czPzWrTK6cKGOO5FcGD4VA5nTmipBo/3S
f8br4NGfev8vihnoG6QqrnbmZM9XEtMKS3WKHFhl/LXaMjeug8HufNM6qP2JLDe2/SVX/nbgIl4Y
moFKqoZrykIIw62mpdjq0mhECXr902w8mChFypyIwElhSA7GLALXD8VsTsTigAe9joc4tDWDmIEx
DYvuFktl/rpsiaJTDZyxSkzMdbSQYThfvy7WMGzTGePQabr5OW677LFuutGNwWp4WZJQI1DT43QB
9Ayo/7kkta5UK+1m5qb07jgo+hpEyyrB7QnPsaUij4FsMOtR49Ytwdw86gyKErQoydUuqpyBc0dO
BWoMp+WgfJaFlgIcN1zUTiBn5lUyWKNmR0owe1u4+b2HEH35qPvOY3WnA5x46NFV/XR5KUWbtpfJ
LSXKuOM0YnRPYHchOlkx/qqXddSITu9OBD9jqyVjuzop1nGLn4zmqgAQtm3uQTsmsQqJKnx9K6mS
cksxZCQwS7+0bmbkpWXMujJVuNiom3K9rCeoohQhmSd300vkBUAeYMguEeZs+Ktrv2icM9roNFvZ
CmWGcAvTY4E3gIM5faPPoCWxTyRmIDpRe3Hs77uLP99yq6zYHiW55asx8e02lfhXZr2XNGLbtxMR
V31MZ2ZphfmddE+W+i1Nnmrnh1o91tb7y1YtPkoaOpoMC/CfN2WpRlfjNkVHQmiAi4Pd/PbDYrnl
p9G33TZUTkXm/y1DAPPkDhtmYQNCgN5jbsdsuyvyJSbIEi93EyZGYnC4jBVb6JL2MrhtMhdH0ZMe
MvQvzQ1LsrHRZKODhyGbTCYDOooOFN41mJZiwgkivjjfsaynZJxKvG6QYiM2VPpaF9KGLYGhEzx0
ddy36NZHdfRcSFc5WzzPyHvPIKc10fhjJSEbf0m95ZBcWadMcS/bhkArvHNN5EEBvHhblOhmMoJP
DIUrO+lcuzVchBO6jE1MJAS5I8A6bBtpAsK51VpJWrNaUBaN9GsMFig+S183ghOLLMQfCTyDDsiA
FNgiJMxgALS+UhmKV6wBq4PiH/ID7O+746pkjmKRtUjCePLL5VP/Q4llrdkyEczb7kTE6N5D4h3l
3FK9jfNAy9/V9O8fs1ilVy0465qJPeeRDhGN6q/OVfvZJjJYI/P5nF87E8Hd2lpbDrQbsVAzwn0r
xMCK94VrA5SXY2bJPxzJM2GcXUUo+Jc1gbCyzTGz5LFXvijSsqtII91xCGHTed6mVsESglblrQFZ
h4KR1gAmAdfYYz7x6rJpQ+igDC6fSJEpGwgbQWnABjPxiZpmaomVgD0prMZDDcZjXWIEIrdJ9gKY
wjtD02u13moTAoaQVT7zIHowb3SXcRWCZlly94isGgVkPCIwVoba/MjSOkf/btHiYPbxLcAz0/Kl
kjWSizKEUOiPDD6kMsq8TTeGutDux4ARUkd+jdonKHB+Y2nXp8s7JNGJD62cuDOMbIFFZICTzDDs
qHWtf2iRAKXKTitumyoTjbuWDq3IYcY2sZgnvsXgMxDVY7zInQxXL1TKtpHJZRADPFjOrcKmVZfD
ypEf7A9Ed8f0UMpGo4osG7uEKoVDkB/krwGtGyNjBUNXaKMDLCW/HBldoSAgxXPrjwD+FljjOl2L
AQIGK3Lb+mZGYDN96QdZIUyoiINJYDZxTLy5uLUi/dD1Se2gMV0BHfBxbSUuQJRVQOv5qwBu7zs4
ts0mrNIWF3erWoEEye1q/QfpDX/7Uvd34+Qljgz2LlDLpAaOqqpTcJrx+bW50y2VKloUzPX1ttyv
1enyuRF/H1REJm5QVCk5d22h3rqq5QJyWZhvN3u13nmXJQgMwETKAkGareJ5/+Ipdq4t7Yt1qx2k
RtQZKNU+HMr2mMS3VirpX2K/lLvlzuQwTXdynHhrW0QKCubIZ6d6vKHa4Kr2TzWvDo5zN2V3WSPj
pmY2dUkkO787kVXpxGqpQyTG8DLq9QntqZ56r6JiCXysjMtCuJAo8rMXA0sWclvVZHXer9umBMv0
rmmutLE4KvTOjjX/8oaJfLcJaJGO3Cfi0DcjrUmqbNk0YRjvgv7byq8PQ+TZN9vjf1BG14klOVsC
P7cXyF8WhWGsc5NB4DS9s5crrbzuZP1XwsV71Ym/H2ylrrOphIjNuTWcym17w1U33zQ/SxZPaBM7
QZybMDEr15ooBKkHLdRRKq2O1uF/nLjOvvXG/uBcVVZxeYsGi+1C6wGlVAJywIR3cL1HIaOYA6be
m10ZzkT0YjUNBCkUXhBPVj5rDAgqGofmniV/Jp94GubpDB9LjM+9YUJZczYASJdXU2QYBtBuDvLw
gCDzE07mxJwAncJiptVDNeFGB7EInU+XhYiCLyQdX6Uw29kdY22Z9GqoIGW8GoPhxLrl1BM6AT3G
tSCLjwWYehwsoHVQvFCRF+ebZNRYMTptGGCJmmteYZRpuGL2Xu2CaTZwwIMtUU7k4PfiOHvsFbtN
ipqJa2bXwUtcURPX7Dp/qNIHG4nwvnqm2+3Qqn7aRAc1Poz26CqGI/MqIv+8/yFc9iEb4naZe/wQ
4x1rgKTH4fq+OWl+FmJiRZCf5trdAvvoPKB7QnIoZaK5q4E2WlpPBJZr9Y47EJAVVy5aUtysTv1k
KNzewCSBxZWsvOh0IqxCXABCUhun5tyszB5c+OVmRVD4NwoMvVd3c6j6VSA3K5F/2wnjWQUKQspO
jSGM0qcmDRBOuM7PXjZsRHQe91K4IKstyq4fwB8Q5M7HdrxJyp8LOUiWTeRAAcxDRpuCIQcQnfNl
o6UxD8tSRMGUktOS3yzZ0zQSNwfH9KKaN3b+ZTA+T9XmDrOsiiNSD4G2DfSZikQPD51Yciu2rGSM
gq5v3dSEy1FcpZVR4Yu2ai+FO5H1Rog+UkjJy59551UrRgBPXq5+lSykyP72criF7GiVjaSFnF4P
9SsdeKocfq0HYhhv5PUoxSaLPA34mVBgQRkHzB1cJsNWWw3Tyfoo2F6efBXONXlIvmUrEHaax7D9
rcypsE/yF+BeJJfZmO2YlsCGYCnjT82SudrwbC+5l3+P8k1ml2y5LsnijnM72E1RlAMicZB2W+C7
VB+qFfMEVr8A9npr3PSvaXKRsDVtZAFBv4ILA+De86NQbLPRdEobBSD+PWF+wdNwBHJoeaHJXY95
E1y2GKH5I/CjeAmgzmZx4hLgittB7aKgmK/J/F4j7w1ZkC60fTT2mCbYBFg++lyjvB30EaQWEXoj
vLks3fJ73Qbb+P6yIkJL3EnhTlhV5I665ZDSGuEApnhbcp8II2TbhFcnOmMk40Pxvm8tiqkcKOQ8
Dy+IuDiY3HLG1jCc+v8wAF3kFNEYxZA8GoDRfKtwYq3zODUNStqMX0gPknt6V3SudsWyKbC9y+v3
UiHnbZ15YNMxWdlX5VxHW7fqNo7sNlE/TKpvr6dyQ19T1blJhvjS/tArX1PjW6re5TOyOph9WSau
Wv4o1Se7l1Q5BVZpobUCsFOQECHdx5kMrYi61oONzdQ/mT/V6PtGQom6Ans5E8HZy5LkeVITiEhG
EDeZ1VEhoMOhaWDlm4fI20vpiGGOYPvSH2dtcfXtRs9bd+57ycILdUUeBoGhqltveLLQsG+xf1EQ
Nblr6aelXN1JxrIsymSgkvZHCk+OpTn1hnlYkDLgubpF31ftagWdB6Gtu6qtZ/ZJYKmnSTlJllng
Qc/kcjtpoC60RQWWWUX2jCB7hkfSw3YY/fGkHiMv/iiRx2DpnBWfyeO3VVfmqh+ZvOoHegiRkA4M
/XkYHuwCcChMSotWl1gS3yC4ks6EckcnMrOspAoWt85zv0c1tGtd2/k69v5CJAqKrEVD+htNzjis
Fk9Pm25zklKSxmHWHSOgMLcTlcGkRZ4ABJM6OgN1XAhokzl32FTbtkSbW5QpE3fwF19hg1Pc5Rgf
Fs925xvrUfP0G/Coh7J4QnBVnElmf9+9yiatH5Wkg+S2wsXeY6hE4m2YqjxKSH5Fhx8oKARdwLkQ
yidZibZazaA0cajZh3a8JX87GQi3HCoUOsBqgFyh45EziEot6wGDW+OQDPek9DrZsRL+/t332d93
69RkOlE2iu/PwFWl92YjwUHKvs9ZQLuaUVujBBrqGhxjAVhBZUjcHgud+IOqmcCGEaIC2Pcm8CiX
lOgNmFAi56Fbf8xgEElO8Bbu2D7OJHdRAfQv+wahUiAjBIaZsO5m9ot2ixZZU4Nu8w7krOoDiZ9s
WdOXKFmCfD0FphMYRSQ+OQH5QPWVVFkMwkgCdoDCfQF+B5iX2LlW5/5nMGdwWStRJgPIbyiE1SQm
IIXnarFqMq4rwBb1L6vHkNLoantaPAdsFfI5qqI1JKBYACE/g/rypYNBIyu4RxgaDTdjiRry384B
ZScHDKm48g0DXYh8gTeqaNzVBk6mTd4X6f0QfWyqr/+yYjsZnJeZu25tdFqjPOFPPnjwGBXrsQef
Asj4pMkYtvy8nYMrAm9aFC+Bn+dcwVLqmDQ5ljCKRTnYReoV+fDcp6XEo4lSTKDHfZXDdm5n3Uar
1GOSAySbf2APv/iR5SDXG9Z9Jk1nCa2AAUrwVsdm8VQb8eDUi6UU8QtZI+bJXBeDa9zZ7ye8Ujz2
znRkzHvis4WqGNptERFbPPNG0uhZUzKR45XybgBNDzLVpau+G4LIJW72pfAmyaUuPljgpUYRBpHo
G7SOHo1JpuYwRSUGMRA9IleIcjPoWNkMFozEPl02S6Gh7MRxkUuabWukYSZkmA2Bbf/KP9FBopFw
23YSOFNEBLo1kwET0eGjlnm7ikjtXVZCJoKzQjLFCpkVHC09vl3Tm2b0L39f9AqD13ndFM7b9U1r
rilhZzdkL/I0ME/ZxwLUpIzlbLwmkmMl2xTOVdBajbt0hLiK/sysx069lU70/n/sjE2iBTqVxXXn
JzdP1a21LNxLQzj5NCz85Vo/jSEc+AHpExnqgG3yG38EGMV/pPEcYUaZWDQnMDMVfFesjSfykT20
QMfACD5g2INky0QxHXD7fwRyLwCLliUxGsR0sdnPj06sLFetYlV10I5N/H4hhWZKQguBEdomuEQo
WkrRKqlzRjgBVVxWW+QEi3XK58Ahfx8d4fsOENmgAVDfDJ2a620qoxTfT3P90E7LIZtVyTkSLBqq
swhTdIxaQR6IvTh23rzr0wxdmRChj6PXDcQt0tlzlOM0S3QRWp+OgjIK9sCEqXzqdUmNFbwrwGH3
QXSowuWolEe8W9C23HjWw/y3Q9zY/b4Xx+3NltO6NUeIc+YfLYY8/z3Rz/n3Of9QG5GBWQb4foy5
j347bL3f5BSUe53TvvsHX7TXhXMOYz6tWr5C1sRKwWWAtSNH3f/NuIi+TOfzPzSPATmK+TvgLVaR
F+JcxcAAI3TSUNhRf829W+CVZPy8rJXA8vYiXhIJO8uz6aaV+agqARyfF80nM1ExMP0QDRI5ojfz
ThU+xaMVTqIAAQNVqOkm+aOiaG6eBHUXKF0tcQhsWXifZwAlgvQguuEQDp+fprSsI33IRrQzILk/
apNnp8PRtJQTQOAeCPuDnkQPap/KoITCtbTRMckIFNiD+lzuuiygQFvQRjHq8egO7XjQJi20a3Nz
6RJJTrJwQTGnCx2aoAVAZ8W5sMpYtKqNkRko258UnaYGmkDJXUzdKqmDyzYivIUNh1GtIVmITlfO
PaEjJW7BtoZcaO7GrWcf9GC5Ju+bAO/1GfPc5L3bAp+OAtGrRC7rrzfbYjk1oOBFGabWKdZPEpVY
eMXbCIqzJjwuAHImP7WwQzFvzAvE6fptgaG0eEehH/TOxJTiA6DtIHy7LI9t/Rtx6M0EOgZJ/jf9
9RnmkGECECqjCn1CNwotf0QylKlwl1BDZ2QuyOq+aUYvjH6zzXJlaP0lzDEzBBQy19rdEOhhfZ9I
J2ULVdqJ41x7WpUmhoNBHB1mVyPDEfMg3HqKJMYnsgSgVEzQOoO3CvLO7TyuUguuHQ5KX6j9QS/V
DCz4ZJN2cQsNAu3HhglWS+MNYrI0JyPXFjiN8pcGRMymuhaGgaKX7ImCs11WrhY+cFCCdNCpRBz0
B3JqdSjaN3qLenUdzIzlJ1xcgmHFL3W02BueHb+UgKeEV/9eJFuBnatXmrSezQEih++smyN/7I79
9ymgIPmvbmVwWqF1oB0ZTY/wh+gdPRfGetiqZoW/Rx0+qa8s05v+gXwBwdgfEXw9HMRtmBVD2dVV
Hkjur9pNJdNCuGbo+SN4g1JsEp/Zo+2oKJGax2DyL7+y8Hk4EjSjehuY/OdrGYJJLA4QQJCmWajf
81Yx0WRU1AninKN5MELtGN+OwPv8hqnIoguhNJS4TAOhICJcvuuBkGXQCtafguGIj0y58gDMZoKL
5J74yRXAJJedoOgo20jImS/9tgAzndsELdq0SzsbbV5aOT1UZYTpNMj9/YPD2Evhw7S4A5x/ttAx
N6Y+gIK+M8mo7oUrh7AMs5LQf6qD++NcE82s4zoZbCcwb5374dSC/QcrF71jk/Zm968n+yGKxrMA
RkjYtIw3CF4la9fRQr4AzqIuXBqiruFbwVL45an2m8MkG18p2Ki9PB7Qm+sDWdR2QY1qvUrre8V5
+mtDwPdfAK/wDKhEny+fg5fhOti4KpayASp19vJlk7yoRLfhmQzODAB5bgaQS0VBRtHTw3iRpyN5
r0w+QyowKrVcBt5kMQl3x59J5KKkpY+ACFNnaGXk7oqh5suR1h8zEtjWc72mksMkcLBn0rgIaRq6
qmoG6Ndg0H053ZLyvjQkUZJMI86Jg9goz5UC8BK97Qp3SOljN2p3amKOrj7mm5vRCoVjWQZBtnW8
Yx+zfiMlw+gMPqYP+IxNJffSm9FnlfDIkyV9hPJQlmC3MJgd31Te7azTYxVzaYPkxDpN6lsVj7kF
ub/fz+L+o9L7lw+AaPP2EtkB3F3Fs2m0meoAhqFmxnUSr942xicGeLosRuSn7L0c7qBRZ0vzYoQc
/UDDPNiuIzRw6ve/OzQQtl0WJ3j/QBq6Z1DEB0afR36g4Tptq6UGtsrMAKo6YFqNt/1cxx+XxYi8
EzJMePyiJgrkHXfOkm0ZNrQfwTttx2R8rmXUN6LvI9mjo4qC9yPii/PNiQuUdvUI31eLqyE95bJO
INn3yfn3ra5zujor8f3yWhnulD68vD6i2gAKkejj13RG7cunDSYlTrJ6aiJghtnDpjxsB9CCvAw6
lk3CFuqC2hrQ/7ik3rD2GMnSa4WVALmhvSfZYVQl/bqCVy4qKciSoo0WHEQ8892EwYvWNOD7sZ1V
YDlSD7kz3gCpckui0VUN4+/faWe5RO5iL52+a5TBcQLFqL/8H2nXtSQ3riy/iBH05pWm2Wa8kUZ6
YcisQO9A//U3MXtWzcFwG1ezEXpTROcUWCgUClWZszLWbg3m0iBWjTy4/JX4lcOTGuv1QYsGu3Kg
F+OtF3SZljaO2uKVUA2Hcg/C48u/z4eYv39fgzwzKkeoMnOW6N1gVHXTzb6WPOigLZbv5F7wcd4F
Th6D2bgKY7JttVUi9zMUh/8uLjNRTKZhh15AjOiJHqK2l8yCa8vIjbF+b+HsJVad3B5B1JQUftlU
HhIVQQh7dy/726QzBrc5qSyPJkV64uPBs/k1//qfWpgXp570bBznQ3YrOmW3v9QZkvtSY9WVDkFx
0S9GDR1B1zaY6iAJK7CMP8t5w7hvlVgFkeV8gj/MddBXz8pyaur70ih92oa1FH7E+842cQfPUpRx
nrVYRk1aHgbd9GaFfFdSURKkiNaOy/IqSOTFcger9K/GbXSfP+keBiuRHM8kmH0oK3vQIwgu27bp
hroMqhRIokPgk8uKUJFtCcnh9bpz08R7PX24/PvvTu3XT3UG4NPvpEknKLIhNMxHmrsDphWcB+jH
GaG5g24XZsZFuTJz6nXmygNyG2uCrhXmMAAYH/Qjmx4eXIu6WoibJ6SSqChR3t5kKwO5TTaOWr/U
M519qfPMIyrpJylIvyMIgqazuWu9cW8JZiQ2/WSFyO2xco7AP6OwaGvj3yd1OpXp98ufbRuCyfUy
6vN3s+oNzZtKdvIZHESDa1v+ALbBzBFk5Nu+dwbh/F2zOqnRqwKuUYPwXsZdRvTkKjKDO5eMMVvw
lggzZhIPt9Qo6dFwCuXU5HYs8Ds+X/zb7c7GcFcYdXS02agBpUf1tFek4YSO28q3xmZPxulDu/YM
xu3aGJRiuHFmsCuZzduirVCGmHXRtVOwevzVpRzGphtlmNTG0EEvXbm71rOvlx2Nz4lel81A4Zo1
Cb/XzlTqsadxn6IxXZ6H1COyPt3jomvvI61vWn8pzP6uATPp02XYTdNWsNymTZxcpqOJBTSNl8wO
FOVLkwgy103vXkFwu3SJi4614M8+4pGrTq1bOQKE7dCzgmB/wiplSVOJDapi8aQ2YF3WJDDvJuLS
Xf0Jh5XXeolviNIkkVlsZVeY0DtRldhkH+xVYgXsIoWLDPOTEXYPtddDdioW8YtsnyErO7lA4QwY
Kx8HYHa+7CmgcQJ/PboMGA3yuBdOoG0eICs0Lmj0ExSNbIIPR4NXQphdGXnGVzYzyMqkqvyRvbyC
4wLHIslyMSeAK9CTPvV/abkgzG5vMcQ50JVtcANWld1UfYvZDzCzTMpN2UyuXF0nDYgoifuRbfUb
io8YttHapDcQ0Z0R7zRJ6uLa68tj4V+GeXcpfI0aEDFi0/OYNedvzT0e22IHhUS/9WdvDtDGtdce
LGghxke6F2Cxffoun1hhcd+npKk1L12NRH30u6vqF5uBxATgidrh6NcPxU6EuBmbVoBccCdVL5Pc
qmZfiVGZerIaV68fBUZt+vgZQ2et6KtdXFS1JiUFFrCv8QJq7VIf2imLu4RsFjy5/dBlZwXH5WSG
HskFBVWtj0kyl0K4QMsyUTAUfCedC+nZgLHRtIJJw84OTa8JCy/+roM3htWxtTtRm7TgK+lceB/G
Ke+nFibVNVonIMy0r4T6fpuxdrVsXHyX2jQZZiSXMEmpXMUvjtCnu5G+tRiJ68IYjbK+qFq+bRYq
UQZebt5r/LVDYahxBecb65+KcZBNCk1awacSYXBmdXhnTRvCAhKboI/c0Tho08tlDxdhsP9fObit
TlGPyhpu88ZpTj7lysEUBe7tigEal/9ZK+5YUqZ2oWkJO+KrDs1vRUCO7WeIMoEGB924X0RNltve
cIbjzqXIqnvkSDBpWUrP7hqXtsF/WzQu1EVONGZ9A4Ps+kaTQGnZgAs+FZwR26f5atm4+OboaKLK
NeZiHlQXk30Tdid0pw7H+CHfx8dZROghWDeeUjjptdxuIlilVV9GZXQrKhp83DxhzxbxpCcmaVQt
joHQZ3sbnTg/sumR2k9VKTiLNp0aDyV4rEMP37sBmrJ24tbpy8lPl7vRDkwIRP1xL8nr0YqCNKNr
BUknP0DTJDVoGPNu8ucpYLQJy4HpGqhaUIGiU9yUv2nSCo7bQ3VEpy6GQpCvFtD7rebrNJvwDKOI
0tYtHDQKsnEC9PjDtrfxIE2sVIX6HHDC8dcM/m28opHACvLYMx1X8VoXM0F+7l3eUJuJCjSUMVHP
1E7QcP4WNrcNGjdlNflxYTTYsRhfDOyhwVxQ00/khN7Z7iDbufUrVYchC2r0heiupjfdV2rWvRZc
/nM2FwHug84T3B3fjfY0tZkkWt3Cf5wDKu6egRpF8qekocyBQLH/G4SL7tacWaB+AYjaX6X9z2YI
5S4WxJCtLb3G4JaVoFWsUBjG0O6t8kBEdNrM6/icDxMJpo47Kd4B+KqYg7U3qNlMoAUvP8+2elBR
qJ8r3TUHR+Aim9/kDMXXx7pxUbQYJQM/VVrXwRilbQSxiLh90x70XNoo8OFc53veIruAAKE0Tb4y
gz9tXnxpoG5nKae2FNEvb0OBRxH3DcZ+zH0auuj2EBvz5CfzV4vuqzS0lU9R9qccga9ehje3f2C4
uKF2dLQUChhpP3uM9af4qz4NnnW092WoCkZ6N48sa4XGHb390id9rAFNjSWHHLJMtb/G8ZA+1GRa
KvBaK9IuI31KnhO7GCqP5lryRad6DdF52o90F1d2IjrXNj1n9Ufxp7XZzLYxypPvNPckehjJN13U
6Co0nDur58GsrWYCRnxgFy2kOAE0dXRf3pVBErui8c3NfX02ib8/kkwutarHOo9t5RVx4dW9yHE2
Vw0T4uhTg+9gPP1tRO6NJFK1FhDIAuQjeYi9xitCCqGgq8krb1qo+xoHUXeSCJS7m6DSOda6g/1H
1Sdn+DRFj0I6se1PtTKMO+GGPI6h2gbDXntEmOgNCelu/IF3///H89XmNl+hcVE+M4zI6ZhFjoPB
j7QPSvqXoi43uSrqDRatHfv/VSZf4T2pJjWQSLvr6r2KEozoQiJcOy6aNKaSYjACGOlBzV2oIu47
l76M/njFWICzz5eP4W04aMbJGPIAZy7/pj3ptEq0ZISbQ4dZDlg9qz39Xc9CD68geG1+qTMY3xSv
KzHK6zXAem1w5fSHPk9uoQV2KXij3dy7KxxuY9VmFTXEHCa80Qazte9FI6pbSTY0nXW0HGuQoH83
RTflVG8KOvmd2gXWmBxNY/DjMfflPr4ymj/leHs9YMANg6Z0NLa+U3dTMChoxFY/+a0ZoQCzG/EQ
MhqChH6zgmutUDjHK5qq7BYb6W+LcU7VY4z4me5OD8q9/ehgphOPR6LcZnM/rSC5swypmdyoFQyj
dJc3j0niE5GIiwiCO5mKenbiJmMQeDnq7zT1aMiCBuBNCDBOoOUTTYvv5pWJg4noOYK39ePXaA7q
4Udd+pe3qQDC4Gpkc65RHVrIk1/Qq8524+RzKyJoFUFwe8aepCFaBkDofbSzRz+VNTFl6iYIOI4c
9OujPZu/+hhLZFd9liBUx63lJbb+l2aipykrctHMyFYIsCENpYMuBxcAPm3WLaoXi+qMvmONXl4o
fp6KRBe3jMGoOKZSILzxvtUcxesiqaoYmWz+hSxfm2nw5FEQMUUY3GldpKyZuSOT37SfjAk9BdHO
aUS60ptrBSEiB+RTuM2/40rqJSOyKb5KHoFPH8/HpSZSXt60Q0fHEZqZEDX53q8YDHK9lCNiLuaz
BMK+4UckCW4vLP/jL0oYMv4NwS1VuZRNoaqIX2BocaNPyvhJbnNfr33S/xyj60HUriAyiUty0jou
phE9Ej5mqt2qDlOLepLotrQJgisySPDAIKLwrd12K0mOabGgrIFgVq19CZRnOpkEa7fpASsYLvY7
ZkVH1USU1Gj0JS2Nl85oPnBPhkz6b0u4WK+SVle6ni2XnAcZhgqILmoAZLH8nQesILhY31ZN3OYp
rChVFSKBraunJ9sK9bRybQ03BF2QPIk+DncjASWBKbUonvgduCG7YqfKsdfm4Z+H/tW68aG/bNCw
ZZhs5+iLn8d5YGv5l2Ep/3BCm+UYaxgu/LdKk5Ryis8zFokLAnLXUfEMOAjCmcDPDH6PgmUD42dY
MVAShvMMYVcpPvy39eK25YL6QmHKgGhMercYw3NBMCeIUp7AnzdL7usVY7auLgNGjI8izwwo+Jt3
Hmq1YKmcPHVXgdBcNHEucDaD/f8KrlKtsc9qwDm15g1WD0KtCmztT/9t9bhAAMXFalmYUU4XgrNm
KgJh8iwyhAsECY3SBHLC8DT7xqCMik08XsQ+8rtIwHqF0KPJRC44b1aVctbNmSXoL3/zh8a+5Rn3
JoQbWCeC6E1xs7YKTtrfeJxfL5Ixzz2rVNOAMRdDsvRLtGcDzOirFzWfb+6hFRbn4Oak2xioQ8GR
pL1nDyZ6qT/kBSsIzrVrW06nMULNUYnDUv4m617nfOR9fr1knD/XsUEircQnMqLyCDIFd8qcxCVD
IghsW3fONQ7n0aUkqarUwRZ9ktzODCV6F7eZK5uC7iERDufWo1NZRgv6VQws2a6e3SnWjVH8ykSP
IiIY7owjS5qgvo+vPzea2+VPvWYHpXaUUlFKIALiDre0odriLACSoEcZpBnJPGfSUj92jOfaVkTv
AZvXz9V34onMHWK0/Rhj/V7bAPQApTDPoe5yk4Ajm22k3k2+Xw52AhPfEZuXeV2heRFHq/0tL697
1XTnwhuooM4nguGCQ1024DSngHFyVIgL5UclKfu6ScEV+nzZIEUExcUGzC3RAkTDky/fz0Voz8EM
PZRp3xJ3iD3puofC6IERqkv+nw4svOYP55DByxrHbU2tJgNyiWevwF569SjXoBwXGLgZ2HFP0TFj
jhE3/omiGKYo6WYLry27/E73cnBOOUG5X45svNwkrqiFdzPYrvC4gySqwWGqTzbeAcubSf2WiJRy
Rb/P+Qa7XfZ9gd9fumMxPtnF/eUF2zxsV5+Fi7J5MUKfb8ZnkZrZy0jr2QbZ9woVJF0iv2P/v0pO
siiWC4V9/cIZg8l2qeR4CrlehuCyOdtJ18oeLsqSoVXrxAYQBd883lrALpCEyo0W0kMGuZ9F8FYr
Wj4u2s5Dk2cFexLWUhX0JPNB16Wrekg/XzZLtHxcrKUYk4vsnJ236dWcfXeKG2MMBuGRexkGxcS3
X2mhijTGKmCGsnYhXePJ1LVqLZhiwZkr+Ezg0niL1KYmJrEJPhMTOGR0pXbtmj87d3wdNaSfRxHN
gMg0bh+VsTPrjQRABc0o9Xxyul9q+ZTJkXv5S21eMX/7n8PT0JWR2kYa8794KD1NAz1h+YDPlS6T
l/YPciQoLQoXksvEsimqR5K++vuUexFrFsAgZeh4Hb1i/XF1KIp4my8CTNKGtVzhzZmnX4ybXNFS
CVeA2nFb0PEMp3rf+NI1G9rMhLNHr4y571P133D8/dayhjjSKPJA9T66Lg/dQTtNJ6MAS0TjXznX
6Q069dzuejzRU+aKVKL+ZX3P6JyjjhKq/KYKdPuZzq4dOggopt8Q37mmh/SYCtk9NgP+eXX5G3CF
KRdZIbj9kOxz1LykoqoUC4CXlpPLAGYHxB5azW4ifeE26sHsr7tqdsvSz4f95b0gMoXzzTrJ5jZH
5yFKxTJx84XeJ1QTHPibGKjjmqBkxO2K11vLpKZJrQQhK1G/lEMKLo9Pl43YjPBnAD7tLOs8anQb
PQ9dd+yTO9m5pSK9UhEE52MU/GO0YDZUuLH36HzGO4fVCUKuYKEcLgBOpt41agOQSZef9Kp6iRpR
gVVkB+daipX3Nkj1cXzk1Q7KiH42GH6X/DEr0msqufoknF+hdE9rDdV1f7nt/A46qGArOungF2Dk
IJIvKqyIVo6ZvcpdzFwd7cJCX1Sumce5GA9UzwWnxubptLKI/f8KYmx6YxlYD48+3arSzTJ+Ksjo
2yLZCtEH4pIj2mWkaCAV42toAR40ArKE7loxPlLDWxnD5UTFaE1WawBliL5hbsWl+kfuSysALhuS
G0fJm5iZgbDSSZjUw1tRlj73+n/aM3gDf/tZZoNYidRj78eZdJil4o6WnSB+bYbj37aAUuwtxKRJ
9aCPgLB1FAcLjyanHiqLS3WSRGTW22fZCosLAYTEth5RrJt9rf1gufGwd577nXJcAggr+KLH/Mv7
RuFTIW22qBEbMK2cHyPlk/6RR3ZU7v4X+jEF/3bpYiUnmVnAnGjOTyhIBU6WPccL9dBw5yWtiO1y
u4a3wuPiQD2D385k9jA648XPgiLUrv9++JZ2lw8d0dJx8cAcSkUbWLA20uzUlM5uGR8+gsD4KPEw
qUGY5O3i9SZZ6iRCrJ7j+jBS7bRUohv/dsUGczz/YHCBwI6URY4kWMEoL4dbNuXQlB5ouj3Zl11p
REtW9O2yWdsR7gzJhYYon9JxYNfZbKmuG0isdM7wNR8+Mm2IV+p/LOPJXQe1SWnMCkOqDRqJvZxV
7hz5l03ZPhPOGFxkyKuWZqWN1eu6UNO/jfGdTu8N0fDstqedUbiYkBcoTTsDUCrlS6q/JKJ33c1B
cftcIOHf2c05zs3WQkGm/eH0SKANkChVnn6n3KSfyN30DSJNniaoNmx6wRmT5xjsFCPPaIeiCR4V
XYOenPRxsj5y819hcNGHZEZZ4+lt8q0mCdNGunLUPnarov9y2Q3eqUSwbAcdBBp6oNGb/Y6zKY8m
TRszE6cdegC1lwUSbi/DFVvE+nviTQrk1TC9Xf0/lHG27rJrZC4KZUME/xuBXEJWyHVajHIYCkYe
pga3BY06JCB1tvh9buqCfGjrA66RuehUOm2SqpIBm9VffQ4tlT2Rni+vqwiCC05NC6rL1gHEoKgu
WULMY7mjqGi9tYehL8yIXjULcZbPiBFUJb2CI5ZT47XOISGWm1q126tC/gz2U/y9bg3F+WNbD4mZ
NfBH85oUvnksMSeHcfgYyRHcI9+jEBBcXsGt0LFGZCu8SlppXM+TTGHcGFFPB920Q0TsnZu1Btb9
amPsAic8nx6pOAjRCk4wGuUElouT5J5N/71OeLTHj014rOG4aCjVYMRBEQwxV49cZRjdcWqDdhTk
r5uuhz3NHtQhzMFPhJYmcQozAQqFmmA3gLOlL734jwnBXwPHCobzcGlsbJOCBtzPlC/FfF1UkptA
Fswx4/1lRxDZwx265SAvdWbD9RKbeIb1Y+rQ/Qoqr8som3vpbI7OJePmZPTUjCNUqp3lIZaSwEki
DxJZ+0VJP3B+gML4nw/ENyMpSUEWhQBK116swe3zb8LkSLBm/ARoTnrSDGiz9jXU3fEa4rV66tmj
qFgnWjQuAOWJohVyz04pKf8+K9Zx1gx/Gp3QEA58bV4vHEj9MEFOFaNLXDxoKzNO2kFBjf9X2+7/
N+Pvg8p1OQzo6xZzFQsRuQNqtgZid6bKCgF59UoNzqLDXO6cZzZgXYZ1Glx2wq3r2tpG7mAyiVEl
FkPs6/gBOnuSDd0U6lJon5rWj8tY28FvtaD8Bo5aZ4kZWDa/GgfKhEN+Mu6noMJThqjMsekqKzRu
FzdDEkdzBzSns3xTOfV4osnrUym6hm56PuPFArU6ZuJ5uT10RtvpqGhICFvEV/mAy45HGv/y2m0b
cwbhTkPMY9XFQnWchnqDtx8QqblyX7efM4dUXpTmj5fh/uVTnfE435eLyMoTA0YNXVj9YjzdJLB9
W7lini8+pzaP3tUaco4/pEVG9RTmLeRbo/4UXq2ZZ71LJlTQc2MvgyeZD4BDKZe54cyoFBTQe5/v
m2i/LLd6USNTQkd+/nJ5+bZd4gzHHbvDSDMZLN2osJlV4saT6i6QYXKTWiQ0ugmEcxG6NjKoEvlu
yShR8HbhIGVh57smQ/B28BQRyGaMWIFwHwdEab3dqABZoFXnzprq2kPva8pX2uU/BmIEH1i8FRwX
ksgg5bgnIsQ7yZcOHFJgtC4+cKt2VhBcIIqtysoX9giNRma6uJL6VRN1y7Ho8s7jVhBc9JG0Ou+i
GtdEazKD2NIfTE260kh6qimk180CXtGcFGf2Li/eO71GQIJc+rdH8K9Ls2nNec4y9Cb7NSphMl6T
7ChPgxvRkJq/puqOiAgCt4MFHBicIJD9QwL4NnHWtSSacdXD2a8Fs6d6zokxrYL70AmnUN6Lms82
N/MKjouFMkZR2pYisBt0/Dkv4eAUO6mBXoetPi0GOj0iUflqcwfgOQbCfOjkh7rEWwOJQjO1I7hb
GfFX3XSr5DA6QRoNXpvsBd+PhYZ3frOC4kIHJFMt8Euxm+I/a8lSgAlHJEbAxSnHZgBZwXGfLo5S
QucIV+Il/4LMUFrEmeG/uMd59bjvNUQYz5YItgLuPG/cwwrtvdikzaNyZRIzeXWNWxww8M7sY0nO
dZVhlqzczcVVY91f/lKileOiotFLbUYarFwcPy/5fWHuO1HgFa4cFwozyILmWgyMN3wAr85g4wIs
2ljbKwfiYvDU4x2cfwiXLFo6Zg6qp7Kt3Sj7ZIGwb5aviPJ8eek2T3tQsP4Ph49RNZS/89lIwOpj
GztbXXZp/JH5XMby+g8Ev2PlZRkcBaYQx8vobU1dPRbcejeDggFeAdA1QP/otc619rMRbUzgpgRB
zOC4EZKj6U6rbgpy43yEAxOsCb+RuOOqMZbZlhjtV5epB1uvdqC782NJeHZsxp4VDndmyWODAG/B
ouTX7L12Quzz7xM6zfQ9VH79DzjBGey1TWK1fHotZ2hGAFieZ71LZvPHpAvJyzY36QqEc4NhUZWk
VMDvBcLQatkzEmNI2mNE3HOuRzQTu6w3sPQi0Sm86eErXC6K932KUfQBxoHc3zzNY6g0pXYoopz4
TTx+Q+uO5elzgcFnq7J30ViXbmZID2X7PYl/kK74yCwKtDNsiEFYMuj+uJgY2eYsxyoKAERvgmKo
MTE8C77n5usIEzIAUzTEraC4+DbuTpBpQ0swdrXyqIfVTR8W4SR7xvW4s12cZfvis0iXcHMHrhDZ
V1i5UEnUqpAlFNNqKUOt87NjvGDIaqwOjkhnYNOPVkjc+iWxNixZhu+Zqt2J5NkOzPUHyYkFa7jp
NisY/kyhBjShOiyhpvb7FL3bXU2Dy9tOZAl3pDT9OBWLCQhaEJcQxdxLbTEFMsRC3MtI218HBCxI
m1RddbioRVoVQ885CLSc8qnLno0R94b8tm+u5/bpvyFxcasFRcQs5SA1ojTxDG3xphySOzP6Tnrt
WLaq4CttNB1bOB1NG4eLg3FLvoUma7VucOSmQ5mmvGIiGriC/zRumhRM/6PfQlc0/tpKrujp6f2n
AyymvcAOpqvv+WyUWhmV1rY7P9aLa2MyUMczbjApLfhuIhjOCaNMmUcjAUyk2q7ZeNKce6QX9Pm9
TzXe2sK5YS+3Y4/Ruc53QM65lK4yXtVN5pYiul4RDueEkrSMRaMCR6PH1vxqQPguH77MdXjZA0Vr
xnmgrfWtvRAHHpHL4Bs9ahgrLZ4vY2xUB9+sGd8KjscJhY4RbBl2UdiH5Nidoh2TXEz388k4SIJP
9D4YvYXjzs64ikBkJMEPCrs60Wm51eI/56t5C8Edk2qtmaDmgEVFRPqbfJl0x6tLJ8ezMAZlgjYv
RI1JG6+PbyG5U6rF8yOEQwEJubar6pOMsX96HfnqnUbd5ICmes94HReY/3z85y0wW+7VYTWXGGcD
eVPnJ/qT3h+c/FGeHy57iMALednAbpH7aloA0RoPtvSjjq/TSAAhcgouOGTR1E22CqegmnMYs+pq
kET8UkI/52KDbICKDP3UHRKJ4YXpY5Ig86CKlH6S8Sxchn/+uv72y3AxYpEwyNTU2LwG+jn6e9N2
jVjQQib6Mnx8sJVl0SYsm11WXh89YpJ25wyC7q7NWIdOWxO6KRvEWeOkyYqiRJ1vDoWbq17W3+fL
vtUfL3sZ+1vfViiwXGcYPgwVaTtaagSY9BCF2n7Ya6G+60IRHdFGo8VbHC7+KE6pF80InPIFWYoJ
olRWVWqgbXfEE7AN7UMPBDHC0cZND1+Zx8Uko7WygRLAtvmVHT+r6dPl5RP9PheAKlLaxWTD2yRb
upab9ioikn8ZYnsHrWxgf8Mq1shmOmL4HBjTLexAQyl07Q5G0EGDnDWUmsF/xGPuv8LT+rzPnAVr
Npt+eVCDZa9/AauTEhr38R7DVweR0sX73JL5BpTtwKixwalW9nqhzrKEHKWr/ar7HqEwDZZb36g8
rRXc8zf3LmoJNhQabGjBcn5Y2lUWWRLCkVXdy8o+Qm+UqXgfWcEVCOd1UpJXpqQgQLQEK2jtytvI
V270x/QbZOPD3BP1sm3GihUe54WoaOAwGoBXmdVpHHBHs837gpAwl1OBN4rWj3PGBcouXdLCGUu9
D+e8c1XNOcpUxEvNfuZdWFpZxPlgPw+xKfX4TJP+08KoqFEIjr7NXQWPszETDi2cdyRIdh+Zo16b
8PL76tffSnCSJ/3VvDQH1q0kOpaEeNy5lOVUbpPF6Pxc8SeMFTEFmSo0kUAEQ1Dh/VlUkhEicseU
mmOwSZVg4ZRclZi7wRiTb7aBda3dv3Zk+SJuti03XC0pTw9r92qK+Tx8tFKydBdCgdCEs7LAVBvF
NWtVcHIpW0fXGo7byuD5dMrCgH3li3Zr3TaQ30Tba+wn4Xg3efZLfDO+LEgAW5A7izoXNoq5UJ86
u4/NbXE5NlDZJwDXHgffPtKw2+uPvQ/SCUynij7l1qZbg3H7GzNNY4rsGod01pjH3Iwyb8lkeQeZ
1Z+C0MX+bn7jraG4/Z0UHSlbSKf7dPbABAW3QSuLVxbh300Soi4tkWXcPi9muUqcllk2PpoNqBQe
wdp62aRtCPA14ZDZoB9bSoyQqkbS+33b+i0aMOLaS2KBkMy/bLYzCpdKJ4VuxtkCFGe/7IwdHuoC
Arp5f/Gqp+gkHcj3/2YVl1YTTS5NSQKeRBtXs64d526IXz6CgR4IDfJ9EG3i3K5VadrlUdaDE2Dy
zLp71Ppih/aE3WWY7bVDGx3UqR2o6vIPcmZj27XZ4PxP9aBOXNXDjCDG5+dbO9v9/2Ljpk+sELnd
W8DjskUBIua8K/tXC/XD+OmyVSIIbvG6bOzThQAiiyc0DHwt4odk+XEZYzsKYZJcNkAU/J67TW1G
ZSrluMfMBCPumPblaTky6fU4iLxW8J22LXLAfgUiJ3RdcC5HlbRRSQF3SHJ9P5f0eXSyq7ivHi4b
tXX0g4z2Nwx3UKaQ2UucNIdN4I+0nkb7y+Xf38o2DXSNWFDwgHQ4Xz0ftaw3oW/W+1Z0mCvZB6OP
S4fQSi1Pk0zvMtimMSswLixAUqZuQHzW+3jJVkAATgRUkSJjuG/S1ziIFAu/n9f3oMUd9MXNy5M5
uKpZCuKoyBTuu7TDQospYeuWPs/Rg64Ivvume62WiktXoOToFAXF70sG9n+fQ2YAXSPLIPDijZcN
nNxnHL7eOzR1KQ0dcJRbGe0NGQrLuIkmXnYgXwyvfxQf3/8CaTgK9EM3eANtOWJT/ylM67zyCvds
P76NrnI3/abeqjvDm/eGf9nvtmMqerD+gWRfc3WJS5dE7UcTkOa9stP8ZZ95dKeEUwDpO9CzV4Ly
4vbHO8Ox/1/BZRSjrroFuCS7k7qf3RhAREvggJv53sokbi/lmkznimHoIdnTMAvHnb5rhaUKkSnc
lhrrZJhUdrJGXXErNd1RmivIWokK89vb6bxi3HayCGapC+YTw3CUk+cxu7/sAduRwdF0NArjbq1y
2bGFvCclSYHWLq39bvbDZ22aMEudxZ4h6XQ3a7kAcNugM6D61gXQa2CXSwdAOwsd/aj3vy4b9C8u
fQbgTlQ9Tgs7xQgLGLT7wDxOh+SYYV6rAhevz3z6Q9cZPID+s4LcFnLonM89C0iE3g3Ok2Tunu1F
qOHB/up3CfcKhds5Jullo9Ng1eiNAXg+QQljHjqX8bB1Idk5gkRV9JW4TdRWlqVrKeAq40tKpKvZ
FPkBc9xLBnH7ZygaHRINOL9bcLa3ieUqS4ZnJ/3GkLu9Y9oneZEFBdmNPjkW08+fittMXWwpecQw
47h9VtsbSb5ptGUnK5+r4UDUK61qwQwqSlzZWl2ylDux8KRSYNobqNDqtajqDsteUU959FPg+Gzn
XMDha7SZrFsdUm9YdzXt2EQ5hOKmBy1sntR9Gg6C/EjgIRoXOBZr1HIjA1pKXwznTsikuZ20nj+W
xgWKgZDInGcADDsmOJbustACCdK8Y6qiERWcGoI4yA85qXpNaD4BrZ+TU4ne3SreK0X/udYNt+1F
MiUiNC5myPkgK0sDtAgqj7kVLioSC6q4RjS5Rvl82TFEX4oLHUPUk9Zhe5lmRYgmlUOpK4LVE34s
Ll4spJ370oSPG7dT4ho7ZW/71I9Nl9VViC/qtdk+fH9vZH74aFL7plMLmDRXJ2sCy+712DxeXrVt
kzRo+BkY2TJsnpQjrtOElKxaCoYY9iA17ccvdZAcXrWm/I8V/s5wfL6JTFMzqIyKqT4F9dXiUxce
D+ZDjxyaK9lPjx+qqawAuQ2sRYqqtiYA88r6WcfRFWoF+2oWdYRspmMrGG4bl6SY7dRgy1je5n1Q
YdCzoVdx5w3x01T+VdkkEHy4TX9fIXIJgGwRSIFGQOx2WuMrL7rHPp7yID+CHi65g46GkPJ/8zBb
QXL72UDXxFxpgCynBBMAmTwb+9HIpL/MvCt1byydCo30afJpmnpRDr8ZS8A2jSuDCWZZmT9Ip0gp
iIbviFdAt1MCa7kenF0DwnHtz1vocX6uoLjzs9eNostKPPlkSukn1uDPffgBjheArNaSC1fEMNOp
bGBPZN+URhjXgjuIyD24UGWodtYnzO/H6LMyHyTRm4QocPDaPza6/wr06wPAk267Q+NVnvFghErQ
3JaeKPsUonHfxIytuY50oBmPY8ACr/4zUr3JQxviLg+hOXV5d216mwYRDbB86JDX4rwtG03V1lW4
gBqNbqLfd/LkgvjRrdDqbSi7y2Dbn+oMxtkGMQClgV4hYkdqg3Ehb+/0JBFNw/3LCp5RuPxslnOt
dlgJTrntA7JX9u1+OC5YQFajF32vzZPrvH7vSBecFv22OUpxXZT5imMca7Pw9EzUmyRYOZML7vZY
gx4a0rB+Zz5M5c80/WPiALZJGSe3YzN1AG6TOqSh8Vgh4BnWXi2fJRMUNofLH3/7IrfC4DaqNWSG
neko+ptf0/RKP/5NCZfOgU384qAE4imC7VU7W8U5tyUlZVWyBxQZ3LmJ/kNRP+TQZwDOoeksgT29
xrLp8nVlPZfS/vKabXvX+fc5V3Z6fe4N9pZnJE2Fw2js3aVAn3EfLZ8+gLQ6CjgkEhf2SKFI5C/O
t6XeyyXxJOnnRzBMRGS0F2OwjnPiUoFUS/F/pF1Xc926zv1FmlEvr2q7uOw4ie0kL5pUieqNar/+
W/T5brZC64j3OnMmD2c8o7UBgiAIAgsTjHjO9Ye5rC82QRefLZpQxezo1b3pamf8valCL90ilXiP
lFFCk8nnlJp+B4q8vzVo/spUo1SaZgOAMNsLHPqMdfAIAu1Pypnl24jwaVdgDfwNqkNXdo+rJzaQ
0Xm5jNl6T1X1eX+NBFuGvzdZhVUqJrPopr4h5WeNCByNyAto7AesUobRHDug/AKA/QXdPS49ZI1r
o2LCNVoX/3nxpTUEZ5zIIDjnBkaU3hwSBplk/mAGDWaR6NLXUTRdVKQ79jtWouXqYJkt052tnNvu
fjQO+2uzfVb/9gb8LamlSjROCns1bT8Vze1kfmyNT7S/URLBIokE4dzaWC9pNbLq4T46S0pQOKKj
gF0S9rYo521MOSeN3EAS3PUOiTc+TjemT/3aZGXXQfW8rzfBvuFJGkppHEyd7dO4/Jk0RwVuwckE
UajAxvgCo2qOE52ytRkqzeuUY2x8y7rRteVv+7Iw1e9ojqdoaHW962YCWdLEdkvjsWsVN61+xPql
LwO1E2TYBIbAz+jWYjueB6a52hkui9UGlS4TQa5BtDqcQ5iz1JZRWIu7FmMyXy4EgVQsGsy8qbb/
HG+y43B3yCJvTXOgzKKJHGg6ca0RV6oMV9cGF/Rn0gnMYVNxKzxOqF5JdLkvcZzmBnHRcd+b4b4d
bEe5KwTOqeVqXFkFYQio8rHC5WgFFTjn/7teqM01WoFxns1qsz51MGbNL9IPugzaJbTN5qJ2v+33
shUKF66ljRalC7vJNXJ3zqwkjBwWV0vuFLeP6Rg/gbvGDppl/KDriYfBZneNpQa1/CuOsKL7+hVJ
zLtAsxiHbsBvsazHGiRXbdCJ0tciG+GcILpSZDVjx1I5PTfKk5jlbNPL/kefyCRw5DQ0X2hLJ1y3
TOv/GZij2/5c/3IOiCUPov7qXXGAxkV3XUrsruqgMQd5C1X9sYgeAkUATNzV8Wr3s901LDHipORs
d9EZScNgf9VFEJyb0LChnHYGhOLEN0lin5NJFhgWW9VXDny1KOwnrKRI+nzRCpZaktE9mWIWTpTB
zp3Ey+qmdrNkeFdPvXpwFL12y3ieBX5j166xSuzvK/iCluB+6CEhkRq0Bx/T8kcSCU4NEQbnLYYm
jkjE9k7dSOAewdNjlx7G6H/nImTZq+t1grMHCypSUotdJ/DAPSSuLjduBuICqfL3reJfHNMViTML
R5KQ4Se45DPOyPFuOLGayvmd9mAhC9Qe6I32v88AZ7I5jKpA3hgEGNuLNqgpim4c/djLD+V4dArB
k+D2kfgbgr8m9UUhkaHGS3TaPVfz4FXlXTkdtPQ2km5KKmhr2DaJKxjnHNqmU1M0wqMUIjo3rHfr
YreCI1ckD2cO6ZhUaFTEA36f3SowOodc5GxxbWtxK+1bJovI7ZgVv97IV5E4o4j6RLaNDniDdKc4
n1MSoQYHXfdjILA+kWCcx4iVCrMbmO7gM1DringvJI/1h9S3fflHcWu/jIeSPmMYUS/qvRYtG/v7
ylvUQ1VS56WcZLrL7MyNu3shpeimz0WbNYar25hLy6dXncKQDFCoIQNZVF7bSz8wofL9vgo3xVhB
cId5ohKbZgU8RTN/oREG+Q0HRxWRvotAuOM81WJryGOAmPHkotf/NEWYf6yJxgXuqwse/M8l6Zcu
r/oSMKi78XLTONNRF9wz9yV5Tf+s1JEzV0igzuW7sXPVDiMi6SA4B0VycNu1lfOmrROALFIdZrpy
pxa9KIjb3KK/1/0V2bNp0WYEbQnr6MRAgQXna7Ion+rIurGj7k2Z4BUYt03J0Gt53LP1n8/2HHtx
96xHlUBrIom4DTmkeMXUZ2wWqSmOyjLgukzobavkPjWXxNvfNtt3DFTmaox0AM3SHNpEpEqlGUQy
PuQnI2TV7k7m9gGrv3J84VgLtuSvPOoKjosbsnGoWkUDXBeA5fBlTFJ8VwfSAdRAviLIcWxqEhG2
hX4gBf84952UPVjY6IzLRp4cxnQ8OeUXVNy6WtcKzr5tNa6gOMtY2sxJEwNQyal7AhnWQUL90vTr
hW9a+JS+2XKHH/pbMG7R4r4cW6IALfsF7oGT5OY+prEfpwflAM2e9CN0+XnfUDZj2hUkt3B93Wp6
pk24i57iY3bODsVtcpSPjeCE3/RLKxjufgjSKqNXKkhmGzezDq6oJbCrRmT0bOFfWeEKhTssHLuf
QIIJYUqMRwWleh0i4U5+0rB90rzsEwnfVPywAuQOjhHZapChA5BUN4P+xTJvkupxf4G2s65XDD4F
Jte5VoATABHEme1jctdiBNWJNa5gPI4/Hk3tLWfICpAL+CYnTnvLgVBjT7y0uJPHZ2sQRLCijcUn
w2K1NKtmBoh5RwNyZBtrenmZTQPHF91vBQ6Dz4Vh1PhcNSlUqEeI+eY8tGLrGNmgnplkgfKEy8V5
jCFqrTHpIFiEAv8JT85ob/Ky2+rEVks6idqaNs/i1WJxLgPp+CyWMoiWtnfJclqy4C/Nj3MQUVlQ
ZWK6G0ItVB9zv/AyL81d0zXD/i72R1GjvsgL6pyvKHTJji0bGtQPGCrhJxgsEfnz594t3f6rDC1G
3iS6tG3fE1d65FyHbcwL+JAAOoTkvelpz5h5FbRB/oQG2tB4lz+KOkBFC8e5jrp27G6eoNdxDCyU
FJkP+wsn8Lg8yVfamlG8vLim4tCYYax+6DWBUxecHQbnKCxzQttgC52lmKJVhvZpDLtTEVqnfUlE
W4ofYUVNK03AngyDyFz0uN0aR/szrHB09Q//zHebRM9OgsXhuZTIXDpdzY4rqj3E8Tm1BRHM9uJo
oC2z0Qik8gk3O7Jwg88XXJz6IjDqo6YZnl4LGqf/xcdeUbg4PV26yGwzoIxefdueFLfxyCMbl9G8
ExfhC9G4qCwrW8wyKmU8eLusaK7048C6j29fwpaTKODc9uhX0TgvmzXlWDkm2z3GDYqV5+R7V4Rm
L1imf7G8KwznXRWNWlknQYPGh5a40QEk+B8oaolAd+Wnxyo0Iy8RHCDbpneF5PwtZtygAXqBGiXp
i6Z4tvXtTbvpCsC51yghTabmUF0FNkiLegRlNqwr/DIEZojaYRK+7Yy6InK+tRgjs+sGaLEp0PJ4
181vCyauAJwvXeZ+JL0MkfLcQx9DkH+IcOiO4Gh+mVgoau4VmcVLcfsqt1JOqZNKHdZolg82iDFS
HIrV6GqzZ4IVo/BJKLqh/suh+FvEl2FCK8iMZE5iLNBh/Z0Gi5949DF+AF+Kn38FL6GXP8TCCbui
Hf3y9xWmltC5UdAh4o/nAc9uIUudktuYuPOLWokoLSfwii9qX+Epfe4kaQM8q6pdMOda9KtTh/vm
L9heL3HACgO9G1ZmqcCQpptyudNE7X0iGTiPUdr5gL4GfN9Z3iXJZw3FRe2HfRGE5se5CCOLjLrX
YO7o+JZ/LehAqTwMsfioX+RPjK5CdACLZOI8Bo2mJWsIZJqci2SHo/pUx8d9mZgLeH1zu5o35yJq
q0rHzAZEYd0YGMaZ1PcLyB2am2l6SJZYcFEUCcT5i3gqtcZgCizUs1zdxumjpf/l0cHzaxo9xtu0
HSSyUAwquc1ZcZMwuxu80Y8xVvIoomTZlgk9xWiTtR0UA/6ZXHRQeEqWbsQiDZ6dfFeJX9XP+4u0
vXd+Q1jynxCjY6MGv0IcZpjfhvm72X3c//6/BOFXAC6gVPIksqOMyRA2DZjB6IGAHcLxjNqzDi+8
YKPbCSxPoDeLC5LUOreiZgCmlD6m9IdpBKgN35dLpDcuMqr7MTaGHnqzi7PVvVetN4X6V7Ux/JVP
y8bEGgd1ALOFZqIBm7p19VNXv+4LwZzKqx1qoftCRmuihfFDf4LYk1osQ4w9Y45f0+QziMzb4SLJ
givF9pmzguEcQbXUURRbgBm9Kne1MDvr76w7Ew8lTSguy2ObYk8obtPoKRoxnRErQ5XPGN9s9MdY
q9ws+mVRXza/gc3d3dfiprWhYQ8qlGUwKHGm0E8dHpA7Dcd4fSkSRF39h1xU3Li9UlcMzhyaCUSB
Wq+zbEfjmlXiZnkS5pgsPH7fF+ZfFuuKxKRdGV6qFLYWJZBGfTAxiA3JqYN6geaQmRJHkSLVcaee
UtNJb2umurHyNelm1FPXbgQuaHOrrtaHs/JJtgajGBiI/RgVl1lEridaG868S5Q3GbWlwoU2R2u6
GabUJdqt6gjEEOmKs+toyXI5SiEGAlS98rr6ztB9weIzZ/x67/xefJ47SCpVBR00EEVpjuoZQTC6
AlNQYYYKawoM9tEE68ITjgx6b8bKy+JHlyFPXKsTXZbZztsThzsHKkUetSnFrhnPY4AJ8r4UjO+I
t3jsxSS5E1FzbAdxV0uzOU9gNTIQFSzRmPvzWQunj//UIJMOrybLo5jwW2ATNlPxarP2WqTK5ghA
CfNgnfwOj5Hu8r+P6Ebxw0oq9iNWIPaoOpVjASTC/NS4pUdjEWVYBVvI5vxApJKsogUgtOpjoriy
VGAeiltGgrhAuECcK9CXrm30CjjmnfWdOTfJK4/1jH6ef/i0e1HSiX1wzwI535CZuTR0PTYUxUS/
qjpIxY/E/KRGrhSd9nfT9m1ytUycf6hZKWo6Q7burD7E79lDE+PvKTA68z47mSGG+90bPwSgAofx
qq1yMPNKyQHaTsggI7JTn1v9tq3OeZwclsZt5M85hrgqIibLTYOxkWqzTXTKg6XmT5vsplajBktM
2T0o56MnW8q9xHpOp8O+gJsbbIXDeZC8cQY5rYCjp8/dfCi0xK1TQXwkwuC8Rq2kWQ/Sddwq1B9G
e9Cdsz4LIETq4vyEMWN2vMEgsuqHFoUWwVv4pRUtyrYgOsZcmLoNIiTOAmN0X9ZDBmOYB/TklZOL
20uQGtObdrH9G4dP1TRERYXKqGAXf2Gz3emdfQJrELjRkmPviYljBGLxaRrTyhw5s7GHy4g8jF1z
6tQ6KDLRc8X2Gl2l4kytiOcc10vAoLb3S0sjcDv2mOKx+L39tmTXSoO8yamppStspVqfBjIORka+
YwSTV52GQ36oBCsm0iBnflPeJqi+wYJF6bnID4b8EInyhSII9vfVIWVKaYRB0rBwo/kUmyGpPi7y
X0rBHVJjrfdxnkIKFTNcRjAw6bWXieTYjr9XS8MfUXU6WhpaZEAmtoRq0CD+pqF1iNHoL26XZMfP
q+NpBcb+vtKaTtVknAlEmpw7A2AVmltHt43exfTTOItYVkRrxPkHpMEnK8W0B7QW3Ca65lbpYy5M
ODJb2hGJz9HYWmMRx2be1Lk0zp0qopUVfZ87eZa4TnI5xtap8pO8vMvfdhr8dgMq7wbIQvtFgZKK
/muc527f5S5Zvu0fawJfo3L7X500Z7ZGgExNE9bOQe8+61rhWz//Dobb9/akEOSamaM2bNcy4qBt
7h3jG52e/g6H2/zqrCRVrQGHYrzCWHwojS9OFodi4xLpjXMBag061Y4BOeOzVD23td8soS0ijdoO
5a7bUuV8AO4QxEoYjPrASnjKMDY9EH58xmCCp96b3fgi/RAR3Yscj8r5gtQYxxjFhwDFqcqm+lQo
CpgpXsUqEBmK6DGEcJwzQPnxWKcJ4OzaY5znrASBfu8DNWRvLaITj31txyvw1dXpIKnjUMPgx6oO
qf4B5fxePnlN863Ee18EFu/xTZHj733Md6M2dq5gxjz8EJXtD62B4drJEshOGu6bvkiPfBdqn2ZS
r5iQTDpO4T9FN+VxDGWfnRciNQo8OF+lh7JdNTZYKNRkxybLXaphYKDg1i7C4JxGvNgYqMOWyirk
G1nG2HB9+qCCr3lfcQI/zg92IAnI1QeUoftFnHi1bruFaLaMcGk4bzEXmSm9RN24lVdPbL5IhvpJ
Mwf3Qe+JkwEiiTivsXS1NjnsrpLr3yt6W7eijrBtAAtE3WBCQRsEB6ApRivVbYfGTeUunS+mEuwv
yb8o7ArAuSA7Kke9szHknJ7tA6O8Lxhd4vm/i3227MyU2exJHXPjMSbkz9gnBxufErd4zKnk0gfJ
ZaGPnrC1VgTCSURGDA8hI0Cc4Vkvg7R6UkVNUtsQNjj7ce1i0/n+lKPucR+yMopbV6u5Y/eF2o9F
Irg/bp5IYLT4DcKZ8tjNPQXHFQ6HwxIqfnXGWX6sbzpfQS6NVcHlh+x53xpEcnHrk+FhXDZRxu13
ykfHOaTD4qIseB9j61hYi8UtTzogptdyiBXfs0pZcmBzN9Sj6LF18xFsjcMdduqAvr9BBo78YF20
TyaKqe2TtriDRyuX5ValH6L6yE31KYaqY7qCalo882SX4wkJRDmocp4nvBgcehDKzKLClk32d3OF
wker5mwV7QQUetYPI4oYtKNzrzwnHquRxFMIBYWihi7YdgL9eywqLthkHFzDc3HsZDlRREYDh9+g
fJ/A7la2eCM1pvelCprfwiHuolaBqWQHOg7Bvu2IFMy85eruJFmJ3MaJhZCCsAGSrgJ2Q7UX9O5t
GuhKv+xHrEBmG91GCQPRDyxIkgIaYp7SgR7/ThZue+tFn+aJAT3G6akFf5d1KoggUNk6PNZLxW3n
JYq7pmcc80t0N5XvJBHPkGg5uK0cxXM1ZSpEyNAQHfeoE8o8UxX4CxEIt4+HFlW5wwQQWT5M9D6b
Q1kXQGzmqFeK4kPVDDRgNWY1sRz1P3xJkhcf+jM6jEJWRy3iDN6cvLfG4y60DmgLiUKBR6KA5C7r
Xk9DySvAP3Wrf5C/o7bhhaxYVP4k0CUfuBZFpDfRAF0OIzBn1ZVTDJXVR3fftDeDirV8nI9o07S1
bAs4+gPmfQTKEXmusxy+CCWs6WIbhb9nrME4p9DMpblUFGBtPd9GSX2blgpY/xrX6EUcsiL9sb+v
XIOSoFHPirBuSvLo6Bc1/aKIXn5EEJxbSNS8LQY2XsNy7gr7lpD3cx3sL4/ALfAlCKYzJ6YsA2KK
D3ZxK8ynbYhgOOjXsDDUSNdtfmLmWFRmr49l7Vu94U9K7zWAWEQcR8y5cMv+BwrnF8YRDBPljBuE
MmgXua0O2fi1d7ojLmdfusyr6cO+1valcviuw4kutuVkwAMBiFsSX1ZVVxK13mwszUoojKn508AK
A9OEIyuvGat92fkV3j72pRABcMGDpGS9NioASPDpJI9d8AHtI4j0xO/9Ou0SqmD1if5Jbbwhi91R
xMj/kv//98XHyIQ/9RSldTKMDkDUA5tgBJ6Mo4N8be39F3SE7AfvYTGBV5ve1uZ6rJlA9ad/kjSR
Hx8YbSp4qkFxJaryZYfyHhznANCvmSKpDrh4Lo/meCq0e6c2D9Q5FKMoO7zlqGFvGD+iaLqtqXx7
YxVF6IiqwbvhHNnB1x30EuysmBCAnv7kUVRtvml86EHVLcxVUUw+lRFL6pIMTlr7UildEiM7gi9D
YN+b1reC4AyjKjqSEZrVGKtzY08+yG3c8Q11Yoy93oLCMCj6Fc1HhqHv5iIhEUnmSxH/mNSP4/R+
fxNtRdl/YPD7dFr0uJc6yHEabtkM6hhDPc3jf1GdvK2xqzTcfs1bFVkMhtSgjh281KBBPRceuKhC
55AH8eWXKAgRysat0dwtCjUIEJMkLl2T1Iee6o+JJd1NjhZKBmY+JtZ0shs9UC1RwmMjWvhDsdxu
rvNZnnQGbhYk9Ug13qu1Ermzrr6zqq/7qyhSLbeV1ZFKZtTBUCz9e6PmYau7cylqURYJxAX5qWWC
c6bA/MB+eZeCAyRpvxVt0Nu//k4WLtankoQ55Tn0Vi7vbNCMyEB6A0XGH2vDHelq31EnhzX6Vlx4
avG+TyNX057/ShD+JRuhfiZ3DUDqSU8D2XjQiqa4aKUhmoIuWH3+DbuxqhnTALAw9kS8OJMxNLXz
WzILBuGIYDhP0cxSRw0LMDTr3CSp3b4grpaIjorNY0lBTsNRQZCq8XXRUlEkhsnMTJ4vPfrfNV+r
0b7Te2r6hmZxmMFvKL4+uupRNYskFI6J3rPxKBKdMC0V4yqHQAnkY+RpH99iEVc8PuhKlY60LfCq
BDeizlViFUU0/j7I1h3zD6m4dZptK4tltk7LhQUtbNr6gGEGLV5f/humTOZEX4URKyVybr2JNDmN
GoowovpZa7bbCR+vWJn6HgLnxjtHGhpnxEbSxupLk7Un2ZaeJQxAUfPS08vKJUb9OOjDOa5NwXuF
SDjOiSslpYOhQZdW/FVr3y8iwpltn3q1CM5xK2BuVTsJ3zedGNRNR4WGNRihiS3Yu5s4KBc0kDPU
UMXMObyIJnO+RDggRum268MlNT2FnGkvivo3N+8Vh+99N0g7NKhixo6qHwzrY2JQzBX92SRup4so
qTbd0QqK20x5Vna4IwOK9umhymI8W823Q5yFgu20aQIrHG47ObhlzFFeYzt9b4hHYpcNwLT9BjMa
FK/7kS6uuDdTsFx8//toZ2lGdGBaSVe7sRLX4CIm3oQ7VNk1B4GETIJX+2slIbe/ljypqFYBrf2O
l1Mbs7NIAJpY+QDyOrCBmO/38UTCcXsqI60aFTZssdelsP1cNdqNWZ9jKorQN+/tK7HY71hdp1Bf
0avJALGK+Ysxpb4+PBLT8u3OcVvtPIo4sbbtEYVxGHpoGQrP9mZHdlNECuzRmFpEX0Ezdz4Fpc++
8kQonFAdSUpigV0HR1ZQ4sHhK31DH7rhqFc52BZfqU3BJMoeo9QQNDtfJzRGljfJ7O8Lsb2lrhBc
iNdWlV4ZlIVf0de0emeJxjpsr/z1+5y3a/MopiBKqf3B1r3aRF6g+igl4bKc9JgiESF6QNveQL/x
+EhPSRMpM2WG56DnWDtGvhVIj30wBWz/NMd97QlMgA/38OCJ4kEWtaCua+lv0uxZFyXuRBBM4JUN
UDPRbAvNG2AuDPrpVsFgclHj0LYNsNYkBVdcXNT/hCgoKXFajZAiva2G5/gNrLDgPZcdU1NMQ3k1
hbzQUAE1GTO+j5F2rlTrh6LW3+LJVhicmiItl1FjNyEzOI4/ilgNy+LJSehzXgp99Ka6VlCcuuQ6
xZQIJIj8+Gnw46OGGUHTg4mhOtph8bRgPpZvGEP+hwLZL1rZQFp1ukElCFfbX4njpZrs1eT7G0yZ
ZQQMBbxQryaEY5pwkTcmjKC3v1aOZ6aDO4repjZteYXBOZu6V1Qy4TEY1eSP8eTH44BU4bd9OZhD
eXWCrjA4h0Nmx0EbNDAc0nmyDXboFONyZPO7rRBvLh4TUoXZXAgOboFkfENPlk5G2szQHohN3aSx
XDtBHiPcF237OnGVje/kAVGwo6kNZDPv6pMepJfMG862OwUGylxiX+S7N6ODFRy3p5SlMJaRqTJZ
nNGVqyGI8D/LoiFnM9uuQLjNbYU3dEuRbdN0dKbilZFTK51TjOWBCs/zL8lNvOSi3U9gxj9NgerX
h0lylR/7mJurtoLkTvBExZt9HiMsoa3l6rpLMYS3MIN9kE2DXIFwh/i46HJXY+yDb3Up5nGYPVGP
cYSJrz1NtGNbW9KA13NbdcfI6FxrVgZROzVbp1dbwrB1Q3YMw7b4rp85VpAKjnAttJuQzu4cJBhD
J3mKfLYOWlBcRG3B25n6FSAnsr0YCpp2ATgaOISRqseUepm6zgEDYQ8itM1FXIFxTsWakMorOoBN
kXNTEsODRp/kshHYpwiG8ysYDrTIloZASe+oN5suzQukMQXJw80dd5WFb/Ox5rYxWgUg9vil7R7s
Jgm0yZVFmWaBLA53X+vqLDMxVQcvKZisQtEwR79qYy5QmEgWZpWr/dxkTZ1THSAyHs4s4tLYciPy
xX7TobLSGXccSzipHIx/rf1Muh2Jp8kfm8zb38KbrmkFwZ+/adsWqJCEI0ytB7Mw7omwuVUEwZZs
pa3c7JKszyGFPQdadqdKgsB4c8lXXojbJTli/FSX4IWKNrSaAzjcqB3ua0kEwe2QWI0n2lDmwLXP
1NS9it7LssiqmOt45cuucvDUXHgh6WJ5AQiRonunjY5Fo2J+rDW6Uav/qExNYMXbQumWbMmYO6+9
HMmrdVlAfx2bKGbGVglo/j77ZFLBIbS58mCe+A8CZ1yR0adVmSDAR9xycqTuaGQiIbaf/FYYnHUl
nZSauKbgqnqM741QO+qfURLna559fBOxo+GwxjQNr37gUOW8i9yaNW0c9khvfc0cT1d+OOabVuUK
wfmWsaStRCpYQZLeyvG5VDCvRbBhtoOtlRicX0mtKR3nlpnzA+q1jqzDeHFuFGRikLr18VAqv2X/
4GS0UGdgq6iW/dMFGPGAfpEBppZqmNCetq6RqG7cDAJntmnRVxh+B01Jl8dDD5jZ8pckrJA1o9Mi
ANkMelYgnA3QyjTozIKe0hn8mp5k9Y7NHdGWYJplvyz9VH3e9z7bx81v7fFEd0vXLR2NgGgofWCj
u4p2lh9lXjl83Afa3K8r0Ti7cFqrWlK2TCUJRuupGEX0zduWt0LgPALkiHU9BsJy0R/scxHEAUao
Ju5yVkO8zoZvymKs8DjvsIxUKRqbGR5GWIDvcCC6l4yCVIlQKraAK086KjQZW+Q2/Z662RNLbTZg
XlKs0HxhIpyPi6jTc9vtrQTj4tBRpiMpDHgi+9H+op9rkI1lXua4ylkPZQyT3jcMkQVyR+y41O0S
pbBAzTwiJRQzok/VTUXj5ERbi3MTSkYNza6hR03Fs9V0E4E/vFcx8LtAg/adhXes2BI8WQgg+WmP
iT1kjcxcYa69R9Z9yUDuSZ6TPIgoku6XqPu5r8mtOm7DuS6cybmPqFAkicrMIk/kSLBwJylAi1Q/
e2wPFOF4TJvTPqbALZrckRLPclGk7NSSy9brotIb0s418bS6DyMwEpP3HhBNU5j3WIzZnfAgGB9N
u3dn4u/jbMZJKw1yPmQemiWJMuDMeEdo9HOVk0PTnHv1Xu0Evl6kOc59wDRMoqB+GpTivyTtp5ET
N5O+/p04nPNY9L6vKgMYNghMSv22L37lzTcZA+3qD/tIQtvjnIYtm2A3bgCV3hqXeXZb0LMmofkR
8+ENVzr0h9Irvu1jijTIeQ5iUFoW7OzS0jBCbbBl+xja/ibLM2RFd1h0wffhyMZMejaoz4+GBrfK
m1TS3SKKjonlCGxv211c8w2cQchKWvf6gLuMVut4UyBLS+hRz8EJ4poDOBcMjJO+aUgxGOesUSsa
u7GpFoKKfmbgry4KqzsbZzGTosmT9nItrN45Rulm6cf9Rdveyb+l5Ad4aJlZFF3N7p04TDrXiS8R
9XRRzk8kBmcaY2ElZm7h6knzD4Z+o6rB30nBnSYFGNgth61Vqixof72Jm7CIp2OTC17vN02cDSoz
MeAbjPWc32sxYLPtO9xA8qV1m2lyGyPIekGmSwTClLkKMZZ8bvro5djISvAgagsmpi1h3umCrbS5
KCthOAPP7Virm5JtJX1A8UjjDtR/w7KsEDjrHbJIyTHQAMeEg9tt5mkYfWqZHhWZ13aItALivF1v
Z3IzMcfaBPZB8fPQuMcsV/RAtAfLL0R3KnVrU67QOGuesyjpyhJWMM4vg2PBxn/AG0CLFHbvgThH
cDKJ1okzbondFmb27DwuGLp7W4vKnrdj2qs8fGDk1PNCpgQAdeWqrdtjFm7qgwjvNop9ULIEUuqK
2LwENs6HRrLS9IbDKgTKUvO0ARRoOSY1CI5boWBsIVc7yZiGvJAkoBi4dmShyYh6kTIGb3ihYGq1
6rcHYac6cwGvPPZKmZyLcAaTpEvLqkhaN/nI2vGH43whp/JJYkWpofaWiG+Fx3mLuiumsmkgYw9S
rzk5L9X3RETzLlotzlNESzMnCWUGksquJXlUUZHif8vFwzRQX40ODJQVcYvVmolVIEBCwiWtXJtq
7twpSBygWqUJ9t3StjhXJG6J9GlUahOnni8vJ3s8meRxqESE1NtmcMXgliW1UFZWsAJaelZAx4l3
ruoATsv+PPqyTz+UhzewvxqYLvxbfdwayWqhVRjbgTUqL4YdltG7WfRmvO2IrhCcO5fxWBCpKmRq
tewUa8mJDKrgTNqOW1dicJ7cXIhUaAPWpjPc7J7NEaq8/katXeXL/48uSt1FcOCyb77esle5OH8u
O22vUh2YTdkcZbn2HNM+GLMRkPRrqSfhvvWJtMi5c7sq5nzooUV0kWvlE7E/73//Xw7D3+LwLYEG
NWRJYvXOOiYIZUFxp9yTW+pHrorpI70oK7sZQF4XjGeusHu7sg1W+azKDzQ7teZDpSbuPH3fl0qw
Z/n+P8mIwNPKap/LpPMy46FaJneoRJNHRCicZxiqxjTGDCgUD+BqK4PyA5aHN7K/E4ZzDglerYrS
AMyi/Ew1d8p/UtXbhxBaAe8PyiRWlhHnEObAlSfNT0Hdjuxb16GbsQrFE2RFquOcwzKlVqKwi5k+
ftHyu2m6aKLkm2Dn8N1/OaJJjGgDRN3cye3F1o4CnbGEzI4j0DhHQFETnCzsYFDRP12G03FBLUyL
sea195fumq+fLWNFT2xmzzHpj6N6kGczyKwf+wIJ1oQvntVj3Z6nDiA69duBuh34CDvRTFzBqvDk
ilFHSDNVWJUFhe6zSlzMYdsXQ+Bi+ElRjtyryxJBjAQvceEooUOAjI5ybuxE86yqe0tEZaNUCRVp
pmGpnIMuLdI7upY0vtWciBo2+vtOFLRtSnSF4F102ceE1hlpfBnBNwgvu9oJpSyhk1eoVPEjFKAJ
ApLNVVohcrnIZUFxj2pBqC56ruWHuBf5G+YaX+0dR7UV9OTp4HTk/A2hQ2YYiYS9U3uTLwfo/EKX
gKxgTNQUFH56FiWqt0OFFSLvcZZ6Ms0ZiAt1WbNFdWjrAJFCjvk2mGDnEr8HyaMgSt3cUitQLj5x
8pEuqLZp/Dn94OhfU5CFG+PHfXvfjEdWGJwbIq1S9I4BwSoTXlSa39eRcuOMZqCTGkUbVLB0m6ax
guPs3THsWqWU6bG9k9pbtKH/lTh8U8ys4h5Wlfh+Od+PxX1vnlPnXUPeR4WoB3n7wncVxeKsfM6b
mLQVoLpguC396q4YMSBl9O2QXKRb/U5UEyqyQX52wJRNhNgE5gCcpwlDWci5/Wb6pmuc06N8Y70T
tiAK9hlf5qpPSqUPGLvq92GRu/ZZO5Kf5m0bOAaoYZIz5mUIouPtSGKlVGY/61t0QWapkCLYx4UG
BmaxSUEUFreax5p/RPIJbN/i3Aiaf6omjwBWKQ96/TMbPvfT+yFHboUI5Nr0wSuxOPfxf6R9V3Pd
yM7tL2IVM9mvDDsqWJIly3phOTLnzF//rfY5d0S1OBv3yK6p8YOriA00GkAjLBgl3pf1AkpjGaPN
0kltA/vO7xdqao+iI1gMdRqmIrJAx64ad1Z3ifScLbca2TO+oRgc+8AwdAPbP96tZ1DQ9trrpY4O
PcXRnv+zgZWhMgmsW54Hix4/UHAFQcaYbJhokRDnE6yy7qyusJEg10JHjw6lAuggkyjabRinN0SE
U+qKRFEr04RbYW3wpEmWvU/iovAvm6gNq27KaBrHGLlmAf+Iy3al4rKSD7Me4oyC+bqRP81IV47U
JNNWP+EbIsI9soqKhTInUuZ7/aR55d640UyvvQL6HtlPuHVr31ATLlIjNXqZFaCmX6dPf6o/qBpP
xp8cJY2YuKHkb6gJx5QbGMVuS1AzsQd8bJ9GvhLc+Mmip8sHtWEeQMe0TRUN3so7JO++lBvVRmuO
N8QxNm2heJu2+ZNeow1bz+9sDBH/HT31rWIskjaVATNgbTNsUE+a+KYw0cpoRf4cSp9UherA5r5W
iKLe8CcoolUORalzddf/bNNI9+OOX16q2/RfdPFVjoIuStgx16YN+GIK8r3tPt1bj9nvwdeALjZR
1eLNO7w6NEEVh3GQ0C4NYpaRXoVTcwiBcnL5nLYg594ITlBAIygVYK1CcBJ2hHp872q/D7w+cfqd
8psvypWd0PsAqA4Whsoqs4GbBmhAIXKSWTtMzWAhcRRMT02gn+c+8nqNSrFsWqdXMuI00BJk0MIJ
hrbTW6e0/Ux/HihWNs9oRUOInNqqwd4yzkrc5bcSdvTlyVfiiCgSwl1Kk9kuWAw2mufeD07zdfB1
SVzdq/waO0PlxRvPVDSxFRCuT+jPv68MezMORaWOYGvYtbVr7ZZD6nan+Dh6/RGomncU5OmmHVyJ
UbhXqgSYyIz7xKHsjlGCgq2x7PseA4IfKTSANc3SdDh8wGsKcUUxGI2a5HhDKrd8gKeFuuufK6Cy
c4OR7T+mIK/khEeJPLOit1qQ06snOwJ6FDE7vy251+8LdwmHVHR1gO8zrPNAvkLOvkrpqaBw+DaV
UEMXrKnjP0NUCBarY9MhY+EN9XU0QdOPl7V8k43V9wUFKBArDWmHdzYGYCOkDj+rdfIsR9HBzLPd
ZVKbZmFFSjCrkoVGe4Xh7YEGdb+yVRetP94yUY0xlMQ4x6srBKjsXrP+Q2ZfBvexSRw8xYaox1nV
xEEOiclN7BaKU6EcOFKwp9sObyUsQX3jXB9URQaVhG+598M74NWza+zkRk68GAlvRLEk6PKYAFTS
5umdQblKsUuofk6plyf/xLtA4ZUfEbg+6uxY7SXwM+x4jdE+dlgaRM+Nbx4+n0MFNLXF3sHeNmGl
tlFb115sdbtJDl8QrBPpge2jWdEQj2ZMmV4koIEeLx6ohn7ndNEf2GO6rXvzfq6ICUejtYlcFiWI
4RF17nPPaOzPNgrC0eHy5eQ/+t35vNIRz0et5dhUk6ZG6wNzuz6+kRs0kCe5w4rgMcuZi9ZAoldo
U+v47kdTtfAiE5tTsE5KX9SurD3N3g/maVL2fUFYN4qEYN3UIcjnAOLzlPZgZZ3fBTdzO/mXRbeF
MYkpBUXFH0RVwLJ4a3FUJY4WNUWKg0VOdgz23UN8kkIHmPa78gqrl9DvX5yyR8p3byVz3tAVAhRA
EAGBPQHd7Cq9iQ/Lwf4s/4Q4OWwBzER7IItnm/JccSqG+1WLedgQFANAwkrxQVM/d9SKiO3QeEVE
ODQjGMyk7TiRyq2OLd8Bnjq5Kz2mRx4YV3vzTO8KIYXJWV+5jTRMDTy08SKc76ZdfoP9p8D4NT0M
0JkOcGP2wCYlrtx2sLdiVPBU9iwDqgag48BNTr8Zu+ZW8kMdaGDtsdtHd+NZ+UooKleId5cc+zCZ
DoBzRTcE11VXaKEfBsZfa8FeB4pxif0rxl7x9XPoUbHspileERPMZAco2W7i4XOYncLhkGhEOLH5
tF59X7CMSFFNc9bh+7293MiJ5VcjFgnL95ZluLGZE5ZkOz/xSk5sOsoipkrZCHLmtbkPsYEc3aIc
4nr0+Bu0IoFd+VW6cFZix9HMYlliCeg13rLjy+kTL/LUI9pUgUkS31J1AkKaYiO2jvlm2Z6hGmFw
00yxU5RPzNxpyTmP/veeRFitf5RQ7MVOF7O0Ev7kmDo/La5UjGy3hGfZVD1bVXQ8sXVZ1gQzVaJY
qUq1igf8Uh+rZT5r8QfWogLy/JWEYKRUPeljK9agDsthKE+mehWMVKCxeV1tDA8rDPPDughRipYB
SZrlCQnLWxOtEcoh3utYVsr3tUteQMSAW1iB4AhAqDxuMi0RdiyLGjmOOxn9TIpykwQRuutUH+tm
zy2GD9pp2Blz+R1V87OBcSmHsEybjuWVuFhzseoAoDEMxPuT0WFDPYZGHiTXxCbYqxbrJT5zwFHA
TBI8U1QFx93beWKHNai26nCK80+Anzh0wQPB27Y2/iNYseaSsQWGfgByRXRsjpFrqdhdmO+HUx0j
uak602P4QB3mZtS4EqdwASTNLOcoV0ASK2crJA7UwamK/RB/6KK9sibcgmixJ6mbIMCxv2+W674k
rC634e+M4IoPwSkbmVTJZorv/6c1aDhoe2mvHqj0IiUuwRF3iV3KbAQZs1Pd0Tqz4qCNutel+8uq
QGmC4H+BWiNNQQE6ynSTLFdx8/ny9ylxCS7XUANTs/n3scvZDY2TjN7l8bz0kTPgrZIhd69RdnCT
JaAlGRr2ACM9IbDUMLNDHQWmNmytGzmP97YxEcZh83RWJASugryUFeDbwAxmg9tlV630m2VAws8I
6W27+BUhLt5VCGiF5hzP3G2Y18VR9tt9d1BvAS7z/2VvVUJyYrMLm4pSyix4kNENDGfxMFa2A0SE
O7qK5k5X2qE783aeCmUDP9zrvVNfdd9KDGF9pGBqyq98ix0xdmWbk6rgl7R+sJ8eQt8+csqaW93N
55roRt+0uSti3OmthNyaU4OiCE4zzvTv5hwAmL98qAeqX4k6TBFBbllkRS0TztTs6ifAtnjpI0ud
7JvsoR3Ho+gRSqrz016x1RWlLWHrH1q3M+1Oq4rTWN+zubpLF30h7sO24hi2jUomLp1Yx8QtkPRR
hgSH6NEs7jOZCNC2Exxoo/h/BARzmCST1bY1LxOkX5T+JgoCb4x0Z1qex+oUGGdNvVG0U/MBPH6o
4StZwZQs1pgvkQyyadZ4xpgdpLFzoqAgfNa2Ar6SEc1JmDZTmYOMMd8k81XanTIKKHb7MbliRbAk
kaLOXauigmRovvJj4X0Wfu6ywhvcvAQiS+mFt1SCfdP4v9IUqy4Fwre66UBTgc9P2CkOfrPuKU6v
oqhzlO5eopw/Icg/arRS+Ri7cSLVhB4GxifFeqhQTS8aQtf/5RoDYAkHpim2WOnO5RK7aGtEMvwZ
JPupH9eO7qRHHfOo1ieqRWDrFiuyamE+wbBkVbSEzRwbSmGApUW/D3PJ6fAq7w/JSKSQKTKCDTSs
JYl1uGRvmD9p+U4ZQo+DPJOFzM0Mw5ofIQ5sRmm2iumPZY8+Yc7IC7zmIB9bTBrlOzt0KOyqLR1c
0xOsIJbN1X3CX0VdabtZeWhTsGX4Xf9rqJAm1b4W1MzMljFcUxQixM5epqnT4bOjZZePp5RCcKG+
L9jCsEK8Fho8JlDvWmyKoHqEuVETI9z17xeMHrZqZGrKILFkKr1c+qIm+17C8xtdFiHlODYN+5qY
YPqmsU/tOgMzGUMHIh/xCPdB4aDBGjswyfQkV65LrAlGEC8D2ehSUJvvMJwMRIVTvq8OKbZW/UFU
oHEht6+VidyWrQHN7J1BQjM0kwu8l+049Zb2rih+1l3tSTrRifUv1+qVkHB/hxQ2yW5AKAaigo7i
TOrGV/WV4hpuugtcatJoy9CiTfUfvoRbHM96Zw1sxLGZ6ZG/xkPdPOnTr8uPh21Nf6Ui3N1JkUur
6Qd0q8uf1PkTCUO4acrXbAhXtWTYYFWGYKPERPet5LQOem8sP7wqj/nXdEf2227r3ytDwtUtjSCL
1QoMtf7sy7Nj7eq95OpOhiqKm/jZ9UcynmsGhbucL4apFzYImvX3VqmcNqamySlNEC5wLLVaPLQQ
Ifq+WHIf2rNDInttaLetGiqWRsroE+FtMG9DWQyMIxclG4M3/AjuhtzlwUvSOZZbold+V2I6DEOq
l3Vvo4TCaeqYCEME8z5jp9aplrM0GLw08PW95WAvhVvvUULRNX+545Ox8iFzqSWM/8LqK1lB5/Wg
6vpcB9l49MxTAfz7IPZ0x9gPTzzjlO2DbwSjPKX01ii+ZVS4BFoYLGYo24PXNsA4aPfxI1r3dryn
Tj5QEeHGjXtLTDzJuQhldQZ70VXvL1fKgfnqg7E33HwXetRKxo0E4ltqgvovrdxk+sCpoQaW+3wa
he0bbM8kF05y+3pJiMI1mHsZMpQgROWB7wnq9/YRqxKANozlyuRWYJIvwY+1OuxW34Cv7Ko5VrfB
UUfDfnOjklA27y3wGwGKGYF8GqQIMPGDJ5czegVVh9xB+z7aeEtBSHhafRzqlQlwKL2bDxYqan29
K/VPSnsvUeb3val6S0rwkaw3VRb0IKUkL3HwBAwix+i/Xr5NlMAEx2hFoblYJvSAWbOjG9+jgrBL
FBOifRiHWBliMJEovyfzR4ftDoVGdAxTNASLMC+LHVSSNXgWGok0GeuHTaehXqTvQ6O3pyFYAhPA
YEDpAyNLw3ZV/VVrzGvQsdj9352IYAMkuR0TIweddmKhkxjlU6dTK8nePzLe8iLc/kQ1pLqfcepF
l/3ope5naKEQN0y7LFcbT1Jkt52kfVpSYNeUtgl2oFPDOAo0XM9YkbBBomk0d7EVIvlCaIOIE2cV
tjSoPYgUjeFYzefRQHqQmhijHIMh2AFWtG2Bah+oMIRiutu60W7gQE/8KZDuSEdEcSUYg66JKgUr
vhBS2IDu7kYXs1AHpKr3QasuTjrqjpmiRy/JrpcFmZKpPrd2fl0DHdWM1aOiNA+X1ZSryAUHIrae
MEmSoi7iv0fHb8GAbv5VC/dGrTmZ7ObK42VqFPeCFVHkvKqiCgpbqqWT5DvMZEFfCVNFaKfBf8Qq
G4Mtxf89UoV908vPM3XrCNdhCBYkbCbLnCsopqTn3iJHbmrtglA6aOXP3vif8yNvbrjYp2DJaW1U
HQRmdrqXWT+19PdgZ164EBVW6mAES9L3nWLYOXhqMAZaN6lT25PfUjtvKSqC3YiMbqqR3ULT66j/
RNbp22KPhafN1NgpQeddh0IyhGyqQSfGMq9AwmLonzl7vKzKhJaJXQlRh929ioSLU85YkIdFIrFG
6DHhqcRGBMPugr7mMeuQD+4SOXmSuPl0ZrF/mRNKWkLskBhpruolOGkV3bGCvTHoaEbdXyZC2BmT
i3N1KbOmDcMxBDOt8Zz3L0lysGJAIX4z+5uxImhRR8MZXtFiXSLrsobj75ejVvtkWYD6vmAAhnaS
rfyP2zV+lMovmwIypr4vhA5KGtWaxq2k2n6PjGddcS+fxfaB2zL8DBLJ77op+r4uDbSFDF43ndF3
Ykl+pOz+joTg5uZJncpRwnED2slBe0tof1Nnon72L8+RVz4Exc0iCbjCFfhIlkFxq0l6VAqgM4bG
zkyCcwzwo6mvfLlmuyYdqczXthd4JS4o9MzqsmYziNeRO7FbveGFSzfxJFfCuJHlldmu+72gqyH2
Qu9/nyuBW9DQ1YOOAON9h4qcm5nRlNAQDRUOIwD+1+LIZFceP6R3scErFbEVpZOyKLItE87nGtsC
/nTd8Crw4jcu3XWzqfQrYkIgphhNl7IMxLr6syJdLROh9JvWdPV9QSOnajQaq8P307H0Zebbys8s
83Wpcz6g+Ss6glL2Y14kS4ijSY1zXO6T9h54nn9HQlC9LLfGtlfAyiK9ZMFjPTeOyY6XaVDHIdhQ
vIq1pOHZGTZ8CQpfaig5bUfeK0EJVjSzFIA52XjtySf5qQLWlnLH9prLL0xPjhNt3tYVMcGkJlY3
IsqFyPTsV2LmHsteqhSQXsXvJSPM0qanW5ESQinAPKFzIgVfvSoftfJXNz701e88ONS8/q5Sxnw7
c7eiJwRVcgcAOIC7D559vex4ZjfF4Hzr8W7rBkDhVIKSUAxx00yXMTnMVShGpP2ulM9G+HfKbQt2
QJuyYVE5O1X7nKDiuByn+fGybm/6v1eJ2YIpKO1QLo0WJJYw/q1L89lujBtLkV4ukyEsji1YgiGP
TTRGckmNXzrtyRwqvwgB10h4IupABGtgzuFsFDwayZo7uX4OYuIdrhAKbYumwFLLbMxAYDzJJ8Op
MH5zy5t0loOWO5av3ta9y0HpIz/ZU8trKCshpuDtWWFGuHBb90MCBg72rod+vI9GDwvVvPlMaTd1
m2zBUGA4f8DiSDCrGk5XgmC/nxzJVTHdZP+Zz6NRKakDFAxGaahaPycgCRzA76GGZiu9OFxWRUrj
BRvBISKXQYcUo2BAhY7XPSvpZNbWQHg/ghdxgQwi/JZ1Aa6WPL9MFZ6RFKoAwYm4OsZoin6YWgjL
woROOHgTEpFhS7y6CY1ngoHoh7lF2y+IBFjFOg0jQNEaR/s1KVfhDCT87u9OhwmGop+XKR90CE2J
rN04n6YISB09cY23T0Znsm5bgDYX2xMNVIklLFkevLn8XcaP0kgEDP9yc14JCGqMDde2GqHo5wUv
CPt3ygEVRs1r/NELXdmRPkXUrB7FkaDU2EqHMQ6+32GeX/Jun1KDANuq9g9DYhEiwrfNRgFDWXVb
JXf6dI6C+8v3cvsJo9maLtuG9r6Drcm0ukkShfNwKMZ9qH3JUfHIbUDkNZm75N/6YW9MzwTVTckB
gRsVAaw7e9dKFLamOk8R6prLw3zCoj3ZR0rJZ1h1lvd/Ep80FO6mM1yR5D9p9SZvEiNgyqyDpNHf
dab9y2zavaH2btFWvy6zR3HHz3VFKgzG0BhGDSY8Vp0GM6k1BUO60T6C99eKGyF2LXBZ0d4DAQam
x11EtAv3JXpV4ZPo9pFNPVwRE1xShE1mNVY5Qw/RepiH2B6YumHjXxbaRqPeW5aE62vLDeZSFS41
05t+8EiSA+72mFF+Sm5ChJL0XBRJU7jBatj1GbQTSSE/uDNP441xyPCAxp7EnfnMfqW7j7n3V1mK
0WsbyEW1YE4Z+43N/eINt/Ve/WRd8xbf/hNmVimpEmcnRrO5GRVRhVqwp7/Ip+5Y3gWfmD9+Gk69
Z/1OUBHO9i2FUUnovxjeZjE238U9aA5L8hLV3ZOmUTt8KBKCxzLbTLYD3DKv7r5L7At5wTafa6tj
EqxFkgMQaUlwTJJ0p9jHst+x9GteRrtkonLFFCv8BFfWok6wlFY2QWru6oNV51eBRSF6UkogWIs4
1sxe4kpQtRW6R+b0S1oMO9ZXxNOJX9F3+ZqV1ARDMWrYOzwO/FTy4FnPQ/mUmMHNVAHMwratY5Kz
O8nsflw2HBRzgt2o5NSSpxbyY0hDRPJDZVauXBHBBXVIgqEY+hEjlCq/RlOIUkjhxBIFL0HwIUau
qmSqpWKARI92g1r2Ox1By+JfFhb/nRdOSIxe08Wym5Ar2xLn7hweW3ZtxDttvq6yw8SumuHuMj2K
KSGQZUqeNpoMprK8v8FD8bZQ8K4Zwl+XyRDHIwawSZ3atgQr4y3V+COu5CfdLAnd3n4Ivio3E0yC
FcetbnL/1Pr9k46emuIw+IqLIi1GAKn+tY3J6zfekHHBrqxCMxd1GnKOjFuODdgBhf4Qebpn3ip+
4tQP8a5wSyJxRElRMBOBsSS9VeD6DsunFL1CKqEMG3M2b5kS7ENc2D2TZzCV6L4c+GmNAu9+dKWH
PxicWIYl/zSuy+QKcvULJ5937KUHBGPmfzCLtDpNwWqYiZa1fY+fki7jlZ3J5yGkEKHJMxSMhq4h
3Wt0oKHu1WYnuzGQdkoXsdPVcsJi09BNvQJTRpevwuUbh016bxWnzCN0mDAQncwscLQkvM6wc8xZ
egqUiSIk5MlsIzbCXsfVluvUiZd9jQ7Ij7Uu6baJN6OFv0SYrFEOy6LoVBhFM3BT+4z750xtSiQN
tnseX8n8eSWtblueYUpaQqQOQKTqyFtiA4Bjdod2p96qP9JPAL12A1chfMr2i+Qf3sQeaZZZZReq
4K1Kp8Mgf8mNyStG1VWpBbHbL+MVe4IVztPJXiIuxTBz4hvepRcA0W84oYuUwzjwvNllJdy2JK+s
aW+VUB8GZC9SfmxTeFzs3pPan39HQbDGGENJ+9jEuzUxAO+BIkpJFUGp4xEsMOuTDLMhoKAnX3Qb
b1SWOXpaOE34ka6z1ekIZrdo0lQ1aghryBIvrEK4x2ifZcSR/Is1ej0TwfgurT1F8gwy5iMWJJS/
q3k3+yYWYdteZZyb2Z+9BilU6sVDqYJgaLU5kJSQ617c3tfZIf1YvWslPsHKdnOVKlOKuzuilyfI
jj2aFQZqXJhQBhGTJxqnScbmOrjj6SYt91NxaM3AYezXZa3etqn/nJEIXzPmmdSmE4SVI3UZApwa
CQq4SULh+Em/DwJfqYjmQLFZPSxgplDTq0JVvBYI8tmk72xV/ZSM2Yc80is5wRgMVm+G0wCm1FZz
0vw0IWvaD7vLkqPU+0/ssTLhwPAcqsAEldIfMpfdGs98yCr0LdcOPQAX8AVLNHgpdWCCkdDUKGaZ
BFFOnXEAlKiShLu5+nqZN4qIYCCWoQtqFkPDbU06Z4ojoXCo5h/KnL/eI1WwD6iwLNbQgZUlj09J
Y+6nicKWoBgRbIHa9VYQDGAkb2Jfa2S/6ZoHjVGTihQZwSJgripsGwuqYMp3i3FsAPdPrSomrpCI
ws+QNk0CrtMxR57rgNN2sMtdq6lOQAFIUKSEOEseW0VvGUiNlbYzdOCDJ+i075OdznbmdH9Z1ahQ
QVyWUivTkgA7ErKDAcqc8D49lHvLnyo3jjEtm/njgZxW4Pbmgj0SMWK6Oa5ig0HzlNsxcvlbIDjK
P+fn+gqdHiSA7aZDMlTZ1nlEyd6BX85B3089Xjl2Duxp5UmhokmKgKDlwD8qlJR3raj2zaL6hfb5
8hltqveKAUG9F7NNGeOBdyp338Mm+ZqkseZmVJF6U+9eyYiZSkmzprRVIKewV3yl9Kdocibzk4zJ
/YXqVd90rytago7b0ohOchssmej7NVF40DL7hJGtYvyI61sRElxfGcXhosw4GzNc/Exz1Hp0bOWB
NT8Waiab4klwe1MjGWmBrfNejI0ZqXaulnIfpV4oP15WB65O727PiiWujivHl6VKnDKVq1uh+GYg
u7ZSHDs8OQHOUl0vo3+ZHKHdYjFesbWyHBuoRR6Md1Fp7qs5JgIGioTg79i09KlkgwRLHoP4nA5E
noNfkEsSEzxdh5GlLGshsUV9aqTDoHhS8F1VYHrkXVedJwpGj7iwtmAQgjbK8zqEdkeJ7Uyop6Ut
AjuiZEwREaxCGrZ9o9Vgqkd0EDdAUlf3S0K0ehA2QcxRBgrmAVKZS27u3LnbFW3mANlGV36xkUgW
bddmXvVaTFVa8pzr+QKp6XskMhYPyKunzgHm1u/2yAsXMZl0I0QoVt3VNpPUire1saJy1OpcJa1T
6YTyUUQEszBi6FIqLCj3UJe3bWvvqrS97q3k8FfXVMxWAs0mr4YYJf3Abu/aRvkhkbsQyRPirK4s
j2TFi2Is/J4qzoLHJJYr9akXHFHOQp7hOJiOfU7R4kaYB8LgMcE8VB3D8ibuwCPMPJTsATQt+Vs6
FH7e1072oef5Sg8FazHokmLLXJLpEJ7GTjnkgObNS+oBQ7gLJhgJpdcqueVGSctvlaJ0UozDyMsu
Cv9SMQQ7UddFNjEJ0jPi+SbW2Smdf/+F6lmymIFcisIwU95IO9hHLAVSqELJRfeA7wvBQoAte5Fh
goNKX7xYv+kKndCw7TuKRaKypaLNWRcU25h1RUoHHPkQ3I7zc6R/NlQC+mabiVcSghLP+Rx1yQwS
dfWrVH9lVLcNxYKgtTlww8dcwff1dqdZN+iSzCkcToqEoLHYfiaFDeAQvDG4WaoHC5u6CuI5QpEQ
lDVMxzovCm6RtckzscpnVG3f1Kg1xsRhiJN+fZ7bKeMtn+kyH/rFdk0s9fnIpfjnvMUxv8Ea/9v/
a7FbGzkkiVDZ7Yeb8UpAiGy7KpcTNQMPCXOqZ76vOPYDr/1aZmhm4LioVHcSJTTBkUmlutRaCYIR
O4z19aj4lyVGnL3B6a+8S2zKelaF+H5b/ArZvTrvOmomaJsFrDwyTWZq1h+ZrkioqS6FMq9Xx/JB
Dg4GhShDfV9kIZSMLAmQ7+jZQ5M8xGx3WUTbPuP193MRrn5/Gwx2bpX4/anlZlidmhaejM3HcfGh
2PKVjmCsUHDpZlVCUsAYWm1nK1XtFnH0YlUUqMZ2kZUvofrviQhmK+7DarB5lxaHSYgPHCVkuTH2
i58CJoHs7d1WsVdqggXTkrYOyhjyy666Y7bL9/ldtFNu+h1aOt3qZQasgPX5745MsGhGEzd22ILB
QOv9JrWdri/9pu9de/rIROWrKMWUdQ7AnxxTaHi/Y5Qlqr+yFjm3j1UVVlQEZzwNdRuXvMaZaK4C
y4P+aMD7ucEhm51hdnjvJd68JEQuofnixu85a/oy4JXkWJfdWVE9rY59KdVdhYLC27zDJh7QKO5b
tq0IGtlUaZN0XTt6CoLLVnrB0ozLGrGphIA500wELfgj2NG4tCezSGs0lAed0zRfhuJnqX+7TGNT
XCsagiGKdLMLywo0FhSx5Mk1sLeuTt0PAEqjwI/uXgtRE9OYWL+YpT6MlxTCmrP2OmqtYxN0u6yS
PyIyAEuhZxWz6qotXCLZzjpdq0csZ7TmL7IVupge/sHm8e/IiK/dRq2LLs+m0dOBCtp240upTg9V
SZVnuQa9S0egPII/toUtfIKGxUNnT4wfztAoTtCZ+6bfNflyzZZDRyWltmiZsmaiXdPA/5hAK0qW
MhiyHNeymJ0ulx0d2Y9I/dxMxyb/QPBmYtEaXKsMXRDTumUblZJWQRnUobpn7XhdwcyxgWp42PQZ
azqCcgflqKit3YyeDLRqC7tcq8MELPg/Td8fyhGsiQku1zQKI9RVMDVmaMmJfHOOXL15+N+vKwwC
oBZVLGcCcvpbvz5iVXWnz8WI0c72HMwv2TDvG31wiph4DG7ZHpg1DW3YhsIRn94Sqhc11jOjGtHr
U1SY7c5KRwuLHRaNEM+dLQNkIucu63hQ6ZrY/N9JcpWO8jJ6UjadFusgz+mVNvn9R6Yz1nQEj66O
WpbO2IvsJWNySILbsrGvjIlIIm9KbcWMILWFTaZeTn+IPCjDbkgfZGqojpCX2PoP9EudFSVIaAwb
iZfdoAeupO80KgKm6AiaphmJ3hkL6BSLtY+l/phj3k3L23OXU13Bm6bnVWriKm4jMBfstQIptdO+
ZGb2fRwDd5LS62DMfqbsx+UrtNkhDwunYrqcMYBsCxc1z9Dfr6QKtrVVbndVnhLPBsanO/iqR4Om
bWvEKzEu5lUgLgUYklYlGccVvRitNyuRw/QPvCCxnseEG7c0RRbhVxNFWsy+h9NDluh6ruujFP/v
KyttdU1CsKTzEiHBG8HhSYbtM9XvhsQJm9Exiv3UvHzkgCzECIZlw+uJPZttN6joIMsQ9zDnPzvo
7Kvk2+zxMj2FerN1PjZCBYyaoHjJxIROluaFPVUZnhXSt2a5TwFkkaiaS3DEIzXRka+pCFpgRWoX
1yqodN7oh4fxBpN051B1OBglYN5u2WeCIMWW4M3LuU6yagTBZv4kaU9SuzdbV252oX3Vzbet7ScA
fJ1udPvKlu6AxwlUYOIUqV8g2FtNiaHrEn5BaJ6j5qEObuOASJhzpXsvVTQt6thXqGjiIz0DPlac
5TkaOwCcH7XsPA//+zo8W7VVWUaOR8bKDXFIIpOMLh5ZikcZhgaD87TcGhLhabcM7ZqEkJ4ZyyKK
MzlGeldTvrf9b2ke0VE24UW2fCG0YlMNV9zwf18ZIxZYoTIpCbTiGaoI1AT7mDQonOg7FcCNwOD8
yAGt6AlWoxxLvclq0JOTLwP2R/bfCYa4bN5pwIoAV8IVQ2mezA2G1HjntfWDQ+Uyd9xF9xwW8mNF
oPVBCZe4s6YI8VKEnA0f3pI9fZ6ckUI72iydrKkIN9eYm0FWTLCkPYw+b1Qqr+PrwYm+KcAfwIN5
RyGmbV7UlQyFi1rOWhCHOVS8Lp/6EXheXypqjfjmRV2REMKiarDUMGmh4jVyjuo8+3qUfcAHrsQm
vsgw89PpfQqxWa0/DseyIm7p5ltiTUCIh8zBSmwz+KNq/zmX+DGGskn7fMc8haimEmci1huDqi9K
uAyYneY+nw5V8iWmXsqbaeE1Q4IxiFIpRpqT03jsc786al6yMz3pEY8LeadiWJBytYShEwuPS2Q1
s6yAIGbr3KJKvDwxjiXH+TkSZoHQN3FEwq6aJa8snFX1nKDvCm1Dy5d0n52tF+lO8+0vjEwYUrwJ
tiFuw8CuO1yiHHXvMfO78UpR7gbqIlHWQXylxxFTpDCFDLkrd+sn3c28aBfvtZfxOf2sud2HmqLW
aiKYB10a9TzuIcvBftSwPiCJfhOnRSm7YB2WKCqH/I9X8vBkTm84T+k18+dbXK87xVfPxZ5KDVzW
EJQK3zoOW0UvMHpwkLcub+vilqyAX+bJevdOjxepKWd8PwtOXXeWrcfJIGwExYIQN5RmqY8zV/Ku
Tc+aUV0NjEpAUiREExFmdazF0LZW9oMWyz+J+IBQZ0vmP2DlvyOUigIzAAF5LzdOfA88adf+xNwJ
K4Sc8QoOj5yzpU6G//uKJJOXCFuQIDaN3ZbVVVb/6D5Sm3y9MkjcvSWBfdNKYHNDJ/cYXV+wljXt
PBaXPnFx+NX79+gHAepbOvUkKxMuJzcGWL11ZbrKeUbIwHcQxq52F9wGTnbI7kLy0UTphWATcsXO
czZBhqP2eWJf9IyoKlHfFyxC36qhHqV4OyTZrgEE/LK/LDlCB8Shnq60tE4p+AHZ5Vmxwp2lzBwO
zrtMhsv/wvmIYzxYFjHFIdcDM6mOZV67eKW7WWA5Wg/ov5xaEUVxJRgEpZZMDdvb/4+061quG0ei
X8QqEsyvDDcpR4cXlmyPmXPm1++BZteiIc7ttUavqtJRg42DRqP7NM5XHHql7LOpcG3q4ZIIG969
jE6qjpjB5rTjKTseM0g++8HFtvlLcvnJJN6qCFd4ZZDVdo0GJWS6DjjUZ17PY3I1ssU9/5koCIER
plxSWYuhq6jpOFbsrqOSgtTfF+ggtNgQ6jxyVDvNN1BaOmQ24dAUkYpvUaVc65gqBFczH4qj8sgH
GU33FfTd3cApUJkdR65xf37ZKHcTSCCR+mjOW4Q8nX1VhZdJcY0m7vMQfJ+f20ACDwSS1bGc+5pW
PY8lxE4e1fAiaT6l2vcquGbl5/Nwm81+K+IWH0YxbqGNUx7rJLHDa0AdjHrbNRfFheZYDifT+oi3
gwMpxcCjjTN2io9j8VwkOuagAfe/ovy8mtHea+QMRYKRxMfRIepCyCPATbQWMxTrazu70oYLeSz8
fvlGLCanm3NGCcFDkIeTGvAQqAFRIK7zrcL9znMNSAQ8McIZqQ0gNvnIy6LFBSe/fHbnk4mxDarH
d4FcOfV3+y66oNsFiA3ABN4YqmpgVQPIeTm29VMTXpVkHo8v0rlFFLijyyRUIKnAqGe3OPIBecPB
vlavYRM6LuLCoXyRICux12ecFhYwToYxO4Ts2aw/khb8lQowmcAaVR43ml3DA9kse5mcOEPdQG6A
eFSiPo1AHHgmi9WIZwNCWfbySXYDbfIGeyZODuowFJt9hr5Vu467QOfVmcOVpXK3c4KHwceoEAei
LR8DVDHlHLlIvJkJhsmBXgXNgsgoujQzl/frStcohMm8ya0xkHz8RnX+cwd774C/AMUCuHzqEnUa
wPKVyg6znfgdRsgmKB0sDSqFs/3R3qDEDEsaoHfFAlSCN4ZljvzCnG5Si3DAbQd/Q+G0tQooIHs4
a8UEFDPqr6AD7BcSpdvyD7miNwyB+so877osAoZ8BxdEb396JR/T44LRJ9kV5RPUF+IGrwwy2Twk
5f9SD718o5o7K8rdkhqyRlol8F28xDFmB8IqqXMh1cG7sbgyV2ztuSpDs6fyRZQ/CNwXGqVuBgn/
UvZJq26D6CkqibiJWjt+Xq7WDgBRX+fYTnEeOPn4pUap+DS5dkipIlNeJ9LeFNXDoMMWXTGccLhp
Wkp5l0IQmaHQc7nnbjBDpU2rLns9IsiH+B6idL0WNSkbAyAMloSn8wdJSe8M6s5EfBFRu36uJ6iG
Mm5GciqVY1F+l3XfYofzwQmFIpCAZWtJHCecRi1jJ7HnsXiq2njHJO88DrVkAhFIWd6lNb/IQvfd
iafHBOO3lQ+ddb/IRpSv15TJHs0MGMN8jfHOaRm6xkC9/1Kb3xA2f2c1yhLUQJFP2W2/Hw7DSd4F
DpdEto9UsSe1bMLOTyNtKYwQTpCpkjulbqJZzsKIvU+BCHu/qewoajpY1BiJM0uHgI8nqh/+nQMI
+75R2kWXOIclo+qxPHMY5gcV07fzKMTeF4t15Aq1g0MEU4rukNjXBfVESSyVqLaO5DYekzHS2GvS
r1rwF8tkJ0ABwHkjKBDh+LfGoNWsAiCmml7WeghBBfW6tAwChtj6prD1FclMh5afYrKBhkjNC60b
qYicmJKop8wRtn6FRzwWc7YcLW+abuovcUNkTykE7hWrw8sYSynpZyyY2n6OJeZIpod2QmK5KBD+
+xUIi0Z9VmWYobLmr7nqLs3a/mZ0FpHxo2CEHZ9VcWSkA2wpO9MZyoNW3SkxgUHsErG9OwonlsRA
wed4UBGu29TdhgIQNntgKPPU2jBC6i7KYS/3u3+3Q4QjntVDYpsaDECBs4+ZSxfzon6tjE/nUf7h
Kv3rQBHbu+vZDsKhQFnF60jOl/SUXi330fPiGjvjIvYyt6ZeY4ivL1ZZoKqsyypOxdpY7rNm8eog
OpZp5Z+3jK/PmbuMqD7ZBaPVWpzG5BMaCK7ifX58Lfk6nofhB8c5GGHnz1rdVboGGEu3nLb8FkPG
IqpmZ1mespgKLDeXTtMUjU/m5CXWv+/PuO11lPIv/InmznoZ7R8S1eW46dUrBMGr0y4f0DAq4wZY
J/6S5k45yacPrNgKQnBsVLpmmAgMCBm1SfFhgcRNpmOQ7oHphAtsisFYb1BiEIvhjeUUtYCKLofd
6Be3KsSg59vwqO4XiKh3V9neJoLN7dhJM1HNptmWYYiJIm2O065LRr6heOlAzWu/Lv83LlW+P7+W
2w7xBiYwaZRaeV+0A9KXxjcpvZsZw+CkH/8OQ3C6qlgGlPEDA21eTqUox9ayXTN5/ncoguPNnTzI
oYplC9ijntxEkPTXE9M9D7Lt3W/LJbheHLV9CEUOhDZo4tCye5vScuP/5Ts2ePv4YopITSo1rlUA
ZMxwFFzMGyn30U9yaVfpS2/Xl6jzIs5swiZViKSSwdRVlE8Csryz7eusfvrAmumKrGiaiU4BsT4z
VAcjVqUZ2xWJ+LTOoINWfORSs4LgJq7CjiaV47gKuAk6/LeYnCg/yDV10vFY7923WaHwvbRCmcZa
ZlEO8pQOy07fxafB0X0dk14+OkUIXSm/Vk3YmAnSW3GXTmCeFLMM+7up+ch+WQEIu3LsWZ1oJj6L
XR8L5rbsR0TVHGzHBisMYU8q5ZIHGhKCqE5DrcbkxYf8ZN2yR7QS7w0Mj8XrCPXORGIKW7Q31aQ2
Inyl3mX5XtlpfnAcb9WvSQbprtLLbzJSKnP7mPifnfq7TvV6VlRpsuB/Ueyg3XBxCjyrp/tln182
fpU57aXqz4ep+sjO1TVNlzXNUFUx+6FmmTV2PdopoW7xnIRQHU9mAmL7NFph8E2xcvpZsuSywpsk
ZCa84si11LvDcg/tHn1v7Kq9TkRDm+fRCk6IhkJdt5A0BJzEQqdUL6AU7zZxT9D4diZ+BSMQRqbY
wVTKUIrqT/oDnxJeQjS23dWf2e6j6m7WCk5gjhinrGxV6DKsJb8eDhoEaQMibKAWTuCLtJPGvlax
cHFxHWROGd+GVJvrNgR6Fw2NyQra8n93hWaebDPhUsKSisfiXRg9NYb3kbPiF4R4/I3N2HcTX6gp
VK6qxDot8+N5BL4O70n8DUE47Qyt10oVZxKqbZ4k+xjbqQdV23amxLs2cdB7xZhqa6gIF+hVlQtj
inrQUDghI6nvuvbCXmofvbPn7eGe+s4evO7YGoraDUtsjps0vQyMGAFDiSer+KZsH87//ddagHcA
6KO2MDOBqQiuf//qil4MxjTjCW48oRLXDe7an/qu3Ut+cDCvggd7dhSf6w9TpRzbRL4CFg4PiPak
rOtCsNtN+qzs4oN6CCBcHR+bDGqznUuX+W06+ApRdPBOH8tG5YhKetT7eN/I8U0UdwT7EDDijTlN
9QJtwqgMr2yoHVSOpn0f85oibgpFcPRQkuWoCYESo731rjmO+9otXcwQ8cyrMsLUKU501OvS9kn4
toTipVkqIVQml0DtdkHlDpHHXOUSL1p79hBJvsKdBcxBVkBvH1MrXOHcMFiEQaO8JqLzkBfA8Ovg
1vQNCA2WO/tYf4RrV2DC6cFau66nBluiVjQnHTrHhtK+IlN57c2tvYLhX3h19HZWknS1DHes62cF
9/UP5RxXf184MoY+DKWGP3unwadw2Rftt4BqSd4+aFcYAnvESl/WegB/mG4gU3AsdtZtdtF+/rv+
C9X9RNKOcnqBMwojH6ZMB1w0fxqry6X4mVCCONRXEUiij4Ox1gd8/KK6mlunq57PEy7x98XWhDAc
tGLkDT415NDV+ttMPc5snkxvn0TUQ1vUpmk6HBl4+sMAvPlSR6/XMB4jiQjlKAIX2xJac8nzrMXH
kO9ml7nVLruRQECGEz/yp6DUi/7d1xdvmjo0r+thBmBRfDEghW5WjjL+W6uEzV/WoWItBUD6wNc/
S06GUB+s+j2/rGNH3pXe/8GqnL3OnMFihwLe0seiNvHJtKv4mTcoTEhD6SmW0t4bF5JHSfJQLiIw
Q91ORWv3wOukU6LvJdsd8oelIz4X5ekCN2Rq1IwF706YpBcWPYX53fmdRFkhkAGeH6TG4mdCbIZ3
44SJ8NcjnuqrTv+XQAIlxNGiaGUCQ0bFXpxMMb2Exa6C+X5ObH1EBZsrzfwdj1liLwL0pZo4sXAq
2HPxE9c/f5qrl0qyifjhPJNaYkuCNaChyKoAA/FZVtzP+n1F9YxTEMLVUoLcNbTR+E5a7GOOplNL
QiBZUTPOKBghNAjQ9ZdWCizJCoxd6rT7uMAIGZMqEiCOOlRb/X5cj9a8WErE2eezPLsjhmy6BXTD
DQhpXUMP1KVH0VGW8d+vAoTKnqHRGQNRwvDshLlD/6RTg35IswQuKCZ7Tu0aIKri6JnbHeWrDGWF
+lc52/3dZP3HQaRmI02Icag2OnWhnSdWD0DvRQ9ULUaT/WcJA1rH+9gfkHTQ/cUtByc5zAdbdSwi
Kn8XQoqogqGqGiVDuESz23ntz/iQoVRdvskhHZ178+FPGVYEE7hP6cyxMi2YqDdepsVur/md7jVk
JZHIgSKOwIHLsthhPXGjIMnBsqNUA0u+roK/znPtu2JoEUjkQLVYoL6d8NWD/jYGyE8HS3ezb4vs
Di4mQjhIkkpOonmJRDAV9eHEegOzlAc7kGGj+qDtw0Oxi3ap22GMPb6cRI6N5iu2PosFQ03hXtWM
UwlRYaBp7b2MFhr5brLvYtTW5u1VWe/PLyvx+cTyA9TX1qWKGkQ3xHTYWmEYmXg9sYulpUT7313c
RLMEllT1IDAldOG78TPGn/FVDH3J12V3yp0Wt8XML1LP9uJP/85AgTSNbLSKqIDb9MW+aj6Fee8s
xi3EESgnEUOoV/sYBITQmo/RsWKeRFnG1kpyaXIx1GG4xKBLjGdUFye9NBxeY95+UqlAkW/hd46y
QhRMq9UqWlRmA3FXHXM/uekO8q1xtP3a4+IhMsr1+4tDa1KWiqeCaKlwKjSdZeexFExu/DO8tvaR
Gzuhn7op5DfuXlC3uAt39h+23YiQAnXGmYThpyaHtP0iOfTJ43kv4Ut1bikFtjRGq7MK/vEK6zA0
F81IRKKb22z1qQSWNGvWKU2D/3+ZrzPEIcoPMz30PcWR218GAnAox2bWu5gqxLDESK9eTxgZ0UGE
fIyZuPkIlbvFVVx03lzkih9/O794FCr7PUooc2mYpA6oWY9xPcn3rvpLCR/OY7yLEv72gDfTBPrA
+LAAaa1wdhvP2s9+69RPFtoKe69ygguZHPWw7RBvcMLe6tqlVeYYcHpyv1jXg0bYs0nyzLZlBjE9
UxFL5PRcj1pU4s3usnS5o+bszprNF7VufbXKfFXGNtap9oBtm35hisfYUKKc3bCBOfeZk8ZPTeYT
H4lCEI4uNsh2hzGXOLruxtckLpMc5brDHEWfv+Vk+1hx/zRX9rdjvFkleJ+RKVbCJmAa/csc/Kzq
56AjWpu3Y4+3ryUqGumYoSlXOTCWGt7H/OXQXOR+vo/dPHaCH/2uPU5PqBAkDxX+z7/npTfjBDc0
rCyauxTA9sHYc+XP7hAcem/2cqjKUwOwtuOclZl8o6/C/Xa0MQWNO2W3C69594h6z4mDzzbJSFXe
TdZQ8WNBdU+H1NrvYL3c6LWdoD0qb74t9m6QVcdcqAdMCkRYPzVW1Eg2stlNbc+6revHRiaqHreJ
aWWHuGixWbbWADtivCEYrh140YOJjvHAkR+70B0PVJ81D3Tf+YRqYMwghIVVW9QLi/AMbDUmjw8R
i/Lhf5CYOTDyArHt9Csc4cwdmtDSUwMB23gqn9HIfWmGSLC2+9w1ffMqSY5a7PBklEJV3r7L671u
6RWycBrXVdzp8gg/hGTd579byEPIgrvFYd71l+rTfPHHjW0ipHhAW5hZpPGgm90Zez7+UkLjlHrH
p13nELmhbqDUNxQuMymku+dIAlxybKB7xL8hDxKp6Ybb7v/LVcTG8sKONZaq+IT1VClOaBR3nVrd
x11NEaTYMSosn9hannfD2OUhgLR9idHkw+H74lbXdMPoZhz15hmvDLZiKLMxrH6psW728JAZrYPm
WFeWb5fi5SMn2QpIYKcK6QO54vei5FL72UOjEy5hX1sYp3w0+cVvvJEPVGnCP1DJ2+cS2ErB7TZK
Z/i9vEc2ZNe64Sl1bQyGy65Vv9hTqj6bp/XKRoG5MHiDi1DCxqXbl9lezYkYZ/s8WQEIDBLnc9/n
3B5t36Ka0Vcuot3gpsdwcDsMcCQrc4hd9frSvPKOMCrqYpZhEMZ537bP6i73o516CWUfpAh6rz8G
n6e97GEQ8h/LeIgbQOAPrVvSAElTnAKyfTTiixATMnMq0CYdRKANZiN9lJUwMLsschexlRM9GLjs
1bnLNcbwRu6d3wcEgYgd6L2Z6p3Bz4BJRaAjf1bq79V0OI+x6YaailibzwQwNCFoDIvSDAPdwom5
HEPNdvSeaoDc9IsVghAixm2kdi1HSI4dDjDJ73FidiTbbn+eFY5AGqifiEdtxC0vOcatA7G0XY4h
yni2ja6lPTtAxJhqT9veYitIgTJSa7Ek6PNObvpc4BrOc1MQNR+xiifdTXfUgUKaKHLGDNH7BLqy
bmM7XekYpwoyxsFjjDEwzGG7Ek/vVFnkJuevTBRYJAiDNA5qrGoW4aa0XC76qVIkB7rqznlHJI0T
4o4oVPTQiIDEZTGVy8LjM7CnuxHJxfoG/Hsk8Daj+5VlAmk0WgutRRV+iTjH43OjgiM7tp70OryQ
eoyntpnAHb0ZFvo84MvF5Y/QfJ6ocWub2ag3Y8TObKtDVWTMF6+K7hmyQcWPYXAjpfFMqt6XcAhx
QskIXQxJmXneq7UuezvYWxjrBJXUI0rHduc/EbFousAc5aBbs1oCKpR1lzXl10VpvpyHoKwRSCOE
VIrUQb7IlczJC5JnEK43q14xUBlYyhaBKvquMFpZB1BuXuTBQWUfugmtPEDghqCXNDPmSa7gK87B
g3KAnIJ6HR/LS2hF4okjG93zS7d5Oq0ABWYY60laBgP7J2anTL9h9V2v3ZyHII4OsZ8ltEatSxPY
lIwPqRQ544iUbhg7tXbfF18tybWpR+vtRPnKKoEVVMvqu9HkVs3QCuR5XRTp66d+Z++ZJx0LHeXg
obcQIfy2d5gyenaYjmyaQA9BqEvFVMDQxkwcS4ecMvVM+nrbeHdx1X5BiLeReNQxe5jnjdl+8iQn
PXWH+CjtkxMVSG/7xRuQEFHIeZ9mS8uzueOnSMmcRfI1MvvO9+U5awRqYLUl91UCECM+znfWXvPD
rxhQvhzNu8VPnMptiThp2xXfrBKIopCmvDNG/sAAKZ7xa9T4sv2jVr22vzKg/vqnrcKvEe3qawl0
0Y6sQUUovpY01u7QGe4wzIexWgiGpb6VQBpqrhZ6MIKVluVWKlO3mV5mSvuHwhB4ImZx1EUBTFli
s3Yhvv2dTTw1084fS12sVk0IISp1tIJcB9TroB4P7YMIyAYnvmxjR4Em2XjIyfcYyhMFwghLNJGx
mHti5iu1l6GIvnYDj/3o5uO8U/zsridckVpQkSwUY2otiEK7/XKjLPdKdTtof9hxI7ifePNopH5s
NR5oLtNOU0+T/AXPkue5/R/ivV87StS5mlWj0yTu4rUf57hw49FuhyHZP7ufMy6JBakgQnCsKHc1
F0UopRY+lFRc1fF9qBOvTNTfFxgiyuy8sHkIFmuaY/e5E5TH80tGfHhR1iotjSUzO1iQ1ZYblo+a
/TIG3nkM6pxgAiWUE7NSpsKM5GideJp9OHExoXD3p/Wvoo8JvDDIkIS3FlgTTdn3MYW4a9VSd4rN
zNgbIYgCVqU8ZXlvvRrD757pXt3jyINMBXU8bMffb84ssEBbRnalTwDS469B9SwlNzJGKCX5g0HJ
qFNOIOx+qYows4JvmwZ9IEZ5bxShq5ESH4Qzi50aU61p4cydOWSnYLiSA8KV/+Hq/GvBxLZEuUkk
KQ3414+dadcc+318VR1G3qGzj3wqk0LCCfFCnc1K18b8+9yMvrlbUGBZe8m17P0/U8e2U+hvbidW
I7RjmTbR33soXXzJad3oJkUWTG92PBiP/LIjC5wID1T5F12l32I5jHK9AWVDgtbFsDhlurerxmP1
aZg+n+cIyjkEightfUT3Ab6dulxDlcuk8hyEi6sCM+hFGipmiY81JfeB8mlRDgl7OG8C6RBCqBD0
qi6hSO2/2QYki4wvmYO2b7/b9wfqOCXRBHqwMwlTWSSs2Oii6jZHNhYlvs9D5mDk+655ohZwG0+X
dQVN5rapihoKdaCxqmpwi+GqDQq0D4eDeV17vKmdHWIqw7f5vTDJDS1wqOgzNcG6ZES8r/G1NC30
6ncXbVdjPtRf578Y/+jvIv4ViMB7TcXivKsAUqE3ux0PqYQe0y8tdYoTtoiJFDWceiPnRNHIjW80
t0oXOFbVuueNUfiSnLFGzKJ08zBERg4Y5WZSPGMv+zxUZcfhsUXZCOcKVXfsu7xyijuT4t7N/fu2
lGJeRUOILCkalrL+2V0qj9ku8L7jVr2cZk/FBM2kdihNj+1r9QpSCI5yRavD3gZkcRkecj+8s0Ms
q9N/0fcBagfnb4E/JQ6jcAmnEYfDNqHUJjU/lrvMjhx5/Ksry90MZRYHtznqm1Kuw3+/YuAitcc8
i2Bjnvv8Rpo82Aif2l1w0+8yjCFJ/PCP58y9BlGrdRWosuzq0H41cF6uMnuHUYrhuDvvq9QaCkxZ
QGdmRp0pLjhmDjG8ykllXy0UfwmoU5paQIFH0tlQi4qBtQLlsZEQejynzD9vzD8w4y+u0gUa6erE
MIIUHoH3dP6A33wL98sd19/ovtLDj4m1EwVGNB0zdiR+kuWWJ7MDm66MVHYs8+68VcSGNoSUixU1
OQZOAKYvb1VkQPLD+b9PbV9DCJ+mQCuGsQWAdrXYDkO5L0oeedE2nh4aXHdf+31o796ugnhzb0Og
DXmYraJS4BGdx07zafTZCx9xEVxaD+lR+6z48iGDzvh5a7kLvOdmE8UdOM805XUxVvs4lspGC228
Jv5d4mEceS98uqOuDNve/gYjbF1FXZDSHPCa3mLs2A8r06bP7aAElVeYbTBSNyH+hc4ZJexi9Bnm
RcDTfyOEGhZMEsqvdD9z6iMvGP1Tndi/WenNNGEj93mk6Y2CFZyGzM/7zFOTQ9fc5tNf57/UdqCt
vwEJu9lUgsFIQ76Gp0HD2Jpqx0dBxwkUcCNMPXBLr3LVLwTo5qXyDVRMjth2rVklFCFegzl+l9CQ
6Pl/Rqf/A1n9Mk9MkQQQI8wk/q7dfLfuuI5BvpePmMjKdpB73lFNC9ss8oYmbHLdGlChOABNMaXL
bgoPlt3cn187wueZsJ+buppRNQ0IffyUWhfVXDiZQeSuKDP471fbNzXyrihD7nwYlJzJL4tNnCGU
Efz3KwDWGUWNnjMU6pnHqv1ksGeVlFbhC3FmuzKBHOZRKhYor/EKmDlzKlQD8jEeRg9dDj4msNrH
HcUQFKTIEB36noMabt3Oh+IYH2I/8GYUm7kKtF185QqNj8RCEkQryn+3ajTPNifa7Bge0pPt81o6
GdPUzzsduY0ElsiURLXNCpZJB23/qm7ghvvyMsDtSyJHjhPeIWZOQmUIC7TIo3wuvRz0q1K5tcnW
W4LMxeSJkbGiR/8Br0RRUaI3P+VP8oNhozKq29u3c0i4BmUS/3dWDl+G1tBjUA6KRbv7rDzq5bNE
OTwFIRBDG6SdEXIin6TmUZX7Z9YXF13ypw3kwsEkJknkVm/qnnsCM9T22CVmcbCrCJWV9mh7572O
cG6VW7xaNElVtC7h30jbvyqz+8qe7eiaPGrhBKLIpq6uc05GZv6ljw7KfLVMx/OWUKesOJU5h5aU
kqZYtWByhu98eLbyLfCMyOm/zxgOVz+EHpUcJjGFEAKJDTVvJNgVP6M6I3bsCz7JCO1mEJng4Wa1
zxWXQqUWUyAKtVpys+OObuuxkzdfJbw3S/b0ke1k4K0XQjsKdBoF0xbLKiSV095g3qeoo8ka6HMT
wvablqwwBEvYEndDxMuUe4ygU7RjyX4G1FPB5uXmDUOUMlhyIyiSCBgqJIClxPCTdHTL9IEp5NlE
QQkXnGZR4p69xnk+L/NOdrr1ZZDd1hs93e2u8Gge2Y42exBTk4jmp+3TA5/KgNSPLltiEYIJWegO
WTZeJ4TOjfiC547VPSudEKUAsUc1qm5/uTc4wTu0TP7vk0WYt06jekE+uGVFaGxuX+hWRgn+UTcS
JIx4wUH8HEoQopSc/MQ7KkrNN++65xBpyfEw3xNEQtgmXoeLaZCRogZqdMxiJ8GL3221Gy7mmzDy
s5fpxFVrIp8KM7ZfGt+MFa/HZjJNJqsAa33NX+ILnpdhj8MJwjk79mm8oEYV8LV7F7ut4ITjMl26
IE14AcSAdw3eIqDuX3sQD8RqbgZsKxzhzIzQlseWAWYV9hXXbqvdyDMXR/0KQTXMHLmUD1SChtoL
orw8ihHyoeR5ABPzaHmPSuoue6hW/l8aidub/tdOEPvE1XauEoMXdEpMe1oy3em1/krrbE+SBmKT
U44pnKIqm1GYY2CPp3PvtKmXtaFTS1/OfzAKRAiw81KWC3OGXyzNsekuVHbXf6iheOUSAnkoVtzF
Ej+ppRxKLPMp19BvZreOrJDNUZvXrBWUwCBTK81Tyd+4rKv+1RXQmdKgbWNxg88NyqEDP26Ig5OA
FFvo6oxJQcHfv430wQiPvfn9/AfaTje92SQ2f0udKccpA4B+0z83t0jiQmoq2Y238s3ixrfNfXYK
d1Q+gbJKoAs5HJtORpThFkb3NQ+rg5JRWuEUhMAUut4X8sLr6EapvJCC3kmGhah++IcTxTRsSzUs
m4lP7bpsRqo0IqrpXTw7WvpFiNkmF8ap34c+u41GL6quk8mjI+Bt496ABZ+3WB4sNo8Ukcxz6iY9
LAFFDxSE6Ou1WVdMB4Si73XjEa9QhGe/tui8OzNMRVFR1cVMQxa+UCYtkaVXBdq98EC4QF8heehO
kDdD4WZNFd5whzqHxa1d3UzGzMps3ULPXOcFdwoKn0M8h7jJT9SV3LPDkvjnd9Umja9M47S4gtPn
PFQxYReOUSeYFHGhDLdWc5eqL+dhtm8MKxyBw20pyIslwxJqe+OkB3h0j0/xU1g6o7c8N3fVU/E0
fYTRV5ACo8t5OChGB9OkXnHmAJKm8UubEEWwm8fGCkTw726J9KSeAVIXoWNrh5k9xxFx/m2HSCsQ
wcPTypgS1r0uHlIxfvz171bX9ojBbztpRzYLcX8+44NiNarUQXRSsmEUV0HX3Pw0HNgR13JcJ3H6
7nPC5zc38Jt5YodcKun9jHddwJnXUXQVUIXKxDd6jZtWPo6/HGJkI5Yvkr5ZUgjNR8QPReESLk7s
3NevuIKp0GmtxwHMML5Gj7zdZDrY/KGYv9tWeyra2zYKElQGe5XUEHwistU8XnK07xZK5/b54sTh
C658FPW9dwVIKjNDkW2bYXSBKfDDOA3qUlkaSo2eq6Pm9lfl3naj5/Jo7PiLKXWf43vyd8/7HU6g
idQyrTqrDfgae9ylI8YmPslTTBn1fu1+RxGYobOyIYh6HQ9mdwE6WnMfDy6u4UFq5ScvRK32gUu1
mGzs4d8xBaJI7Rjp9RiWLZlrvHYnS9fVRYF5Ey/aDlLcoUOt5ftt9Tui4CF9oxZTyddS0kqPadi9
6kLsXP5Pn/lcopqqIieNpaN23TWk2onHY9btpfC6Uh7taHLMmbgXE59NrJuxJ7WcmcI/W/pcWy8F
u4g64sx4fxz+tmaihGocamM3LIAoy+dY9q0p8frYaxTyxY/YVxb//YosLNbJeSoDSD5hCByvsIs8
27Wfxu/8+ajY/6k8o4bsiAzFG4yiNBXI1wlhhcLyZGgMFYYtT3VbuVW2z/LQ+2MK/B1FYIu6rSsu
lo5YpXc5A0Kq7FrzDHTcRRAioa7yGw4O1WWo8enMMlGaLmxjdUpmqZ8C3dVkZEiW25kRjR9bmxb6
IzrmJjDZsgDx+1eCVnBUhQZH2Kexa4LRmwukYS7jR3QQemHkUKy+adIKkJ8xK7dIC1Ur0Wqiu3Fr
nYxY91kVH4mPtOF6vxkluF4HyQ410IARXA2X3QPE8l8vhvEPfjHM9lTaljKJ/35lEuq656CQADem
n9TkxJh73p4NDvrNHMHnTMtoUxSP6q6NpvcyuS7CZ4y79qv8m4yOXItyiQ0S+g1OOKHGYVSkuANc
g9lExsneNTehz+V2+FQa1Z0gO+lRWcdXPxN49jdQwdOHoV2iifshZq1hHJa6S32TOTJySoFjuNlO
vx/ctvG0z0m5b56XlwY9NjFZzrQRxGPm5co7hTNsytNqDHr8G+pDjr4hy2VPGYZuDyf2vWVecZ1+
6fZUIQYJKhxjxYjKiFABqHnTvgTPGbTD8HL8nF0vfrmTL+iRhtSuFx8JA5upeYK+a4S/3SW/7sV+
d1Ec8mNyiL3w4UM0Ztsas0HMhiFqAo+dqvRaFhluaGhOrreObhEXiNeih/f+8wYh0EqG0alJ0wBi
+J6+MF+9aC7razSG7gxv3E0+/AqV98qpus49OlLdiOkUlDWrMi7QMr9A/04A09DoC3o7QKJJdQcJ
Z6+2hhumodRWn7xs7P3zfLC1QddwgpOqdlzVIQNcaFmOwlJnmaADYFIarZt+ucYR/DKXa2mcEuCY
D90l8/MTV7Ub3Hj/OpzjKy2MspHE0dcLKfplESppa0qm7ha4Nv+cIKTHe+ij6/iSi6QsvnExX1Dp
+S32hgaXAd0+1Cvr4twJJUgrbW5tHBZF4ESJ4eRUn/6me7whiFaVVVVOFUewtcixy6uuvYsk5qbp
1ym0ibOCsEZ8ml+QG5oNE1hZ2DuGdLADSlVpI4BUVuulCjttyVNVqWsgMONzOR0KSKFEOyV6+ICP
YzQ7ps8w3YBS2u9bKohStVxkSXeTpPdQieL3HZrbJOqVfHMrrWCESGEqwsDo49Bwo+g+mUKnN74n
092/M0UID5rJXAJjgSldfaXOUI2/aHUiR7MVIZgMGkW4xNp4KeBmriKQUa2nNo2xb6Sucka79hrI
6GZ+lu4mFQIUQeScN2nTy/AggbPSxGQgsbggw3iCWZvhA2oxOAh5rPpDBr0BCDGIVo1VmJs4oNJl
uIrL9FaJsn2QdZ87yfTnDEXAmvTHdVvgnpVNAomb/azaKnpL0G79I1Cvi5aKq7gviUfUGkCg7QH9
c23ZA+A/pF3Xkty2Ev0iVjGA6ZVpws5mhV29sBQs5gjmr78Hq2sPF0sNrLVd9oNUxTMNNBoNoPsc
6jefQCnkKt+KHXE6H6fj2HlPJdBrg7jw3c1ZqyQh8NJOi52ork+07o/TVAsM21xDBjEVFecUnFW4
I8QgF8uv9DcdbKenP0ZjghLRh8setxlD8W2UAIK4WSacMWirhfRHjIVa9+Eul1pHSuguBrFbMbYP
Xb8IwujGUwwG74zH92GEYKdDxgI86qcfwMbAaP8yt/ann62v3aQ3jNIAffKywAmZGW98xLJMg8U9
yGhyTkho1YSKpUG6DKqgyTHCVquh1FKUcm5OGR5JEF9NA5UFXLyYrDLs6lTB8uoNr49uQWMfgHny
8pRt5w/gkge7Dw7Nb6T59LRMOmRs7GyZfmgPeBnBEOKN5NQc+sO/UbXbnrUVIhdqh6K1lSnG8I1u
ifbR7EbzkqPhVSeWAcoBygpA2Sw6/m1m09hS/7GTG00atXGVEaCaj9Y9e5WWQIibHMJb+V8xNW76
yAqOi41QS6KqPmFYl76BoHMgN5XbdME0fBzVG11p/DbfXZ7JzXC/QuS8MrabHPJ0QFQWct2MOYq9
WkHB0Ob6XkFwwVFFklTIbOZQiPfFVgq03Cm5W1T3SLo9kwyC9S0aQy6cxJkZh2YPi8yulP+CmCz1
Urn7XsVJ7FDc1R/wmIMBNhFYbFom3uXxfKnze7PM/7ZWeaPoVxdoj6Ppi5/K4HtbAsXroYPhWMf2
A6Mf0rw0sCH+OKCTf0AxheYP7uiNB5RVeMVB9mR2BA9k51+k4JupBDhHIaaJgqM3qn+WpU8t+G6Q
rUAA2cODqase6x85pAZs13jE2631HaS4XwvU5yyPl4dlOyqdobmcL0rHpJNmgjy5fNazWwoZwGV+
lyufMdgmvcqUhqkbx7mEeVY+7qQFPZ70+2UrNnrrsHWsRpALQjrjRmhMmDEESiD71H8pjsGjAnHM
Hf7U1cDOhRkMRN1mvwm4Z+O4QDRmxJ47BcaxDANyan61Gxw0efrRneyhWOy/I3KxqEaE71Ik8Xg8
SW6UU3UErburXy/u8AlHkOO/uChiE/R26Zxt5GKR1c55bLawcTzGd+kJrxve6Mi74iurlZBuTKyW
4i4NMrSX1J+sp2EnLg7dDh7nn8DFqmUau3yu8RNY3Tjr6mf8nf/iXmjLVAthVbZQH26+UUSMeikN
6xBZ/fSkP5lB7k0OYyRrTtVdAYKKP+dSxvn3DMcfU2WihEakG4jyVXxlqulVJmueYuoPl9fHVqRf
w3DpYla045znsKorqTsXEJOsYkc17mLjaRj14DLYVkhZg3EhRRlaNccBDB0LcljuF0NvgiLLcI+x
zIogqG8Up70ePy60tCNRtKlk1yW34a46Ms1PMCQ4KGr4F3xAW1vy2jAuyFhqaQwpA6PRtantTe3P
X6JeOQMXSkJDXfoox/f74tE0vkzFYzk+X56bzUC5toELHq1VDHNSYXLGI+TCvmY+NG2vJjDvsb1G
+ogSV9mjt4lHQleUs4mGj4siEH9U2iWBeXWYOepyF2UCxxMBcDFCKYyRQliApUw3kX0qy8+XB4+N
DR8G12PHJTB9H0oLYXeA9jgF6mT7HelASjY645DvL0NtbisrLCK/3jPB7AbdMxvzpDvj7DSfoF5z
C3Y3KA+zutLZQyGykC1HtJp4YtBWmqg5TTCQNQz2NyzMDi6K+5wGmCLOsM3nh7WJXJzI2yhJCYqv
WdZzDK8n1UHdevdBgSZo5ySDU0McSAXXquaqTxB+CeKj6I58owTrVfjgKdGZx6g6u/s0b7GrOM3O
OhDHcuRTEYg68IXmctFj6bvQmMHwjRRFC4zaTT8og2N/N/AOoD7P3/Mr6zZ+qB+6nRUMfuSqQrZj
QVwmXHihGQqlJGasXj5P1jGCHLM5fbjst4IlSLjwMk5TkjczjFRL6kTdLqSCiz0RABdENFkuUvD+
skuqL7J+U1miMo7tUcJ9B9Fw4/pG5Xfqe7sGEzxcgqq+MR0ks/el9uN7hukMwkUqadJQm1kgm0mw
N1qHfBLsJNujdP4+F6lGqs95l+H7Cz3QCGw+giuTy9/HYep1dNKovGglVMzddnksmutZxHq1na/8
/fsVXqqupbqW4J0ad6vLXZdf9/SrrJymamcZrXt5Jn4TaM9QXBSys1QvMp2dHL6TI9N+rD6OzwZK
mhlpNVObEjHRi8aOS1loH+Fa8CV9zx+j7KoyBbnetgPbmoVXMbCz8EInVgg5UKvD2Cl56o5zATpk
yZuHP6cCZaHzHxi+MBuBm7ZFgszV6uhNl2JTnIfrqsy9y/OzPVpnGC5ztVmBcdUDhjSzoy+ggxft
QyIEzgGIEnddze7xde0TIQ+GqGVKMB+8lElJ1amCpjdCYmcWPs2g55fqfRxEuMITDJYIipm6OmhP
SjrJowJfVuv4iRYhqhbUI607QX3W1llsPfXsZ6xg5qSV4n5kc/KizTbsM5CKQnBLkANtp1vnqef2
khYlA0PSAGbRHzq0A0rzF1L52ih49vhN1nPG4baUejTysmC3LymE+z7ELmoBfPnQWeiAZoLaomIc
0STxsV8Pu0EqYVZUo4WtPhjyVTt++2+rhov/kmKHWZQBQ0kebLKTY4EHbK4ZRbUUQ1Ns9Y1EvTzU
yVzVCxZ9ZXwG2fs9UWfnsgmbN7zWCoNz5tQessimE6blJD1aR22f7aIdWFUOoCZEq5ooF9ysZljj
cV6tlos0jClsKj5dpx8Wr/QW1JqlcAam7sbucqrDfFKdn4/veWdZI3OOPuHJX0smNppS5erd01DE
DrFap9A+zdpHwbCKpo7z9saec1lVAWZcG/cQbXASn9EMkNvoAxM5in1RmZEIkPN3RQU1mBEBEHIE
fkrxtFIa/mWjtnPrla9w/h6309xMy6y781EK0A1wnA4Guv7bE3EVhza4wtHgPHPl9IU7HyCudC3a
1bePEgqedVTV1hSVT1mgVG21PcXzzny0jhQNMAyTAutfPH5sBuAVFrdlQWOZNFINgnR0VNan8qA5
HRpIzKAEq1d40q7HwMxx78l6psW0l5vxawXO5S9mGlUQjQB4r1Tf1KE9VEP1Ja9GwQvnZvRfwXDL
f6mWiagNYCQIYczt1yH53Os/NOkvgetsu+d53pi5q82sbmUIjRbMPXc60zk9DMHo53dsGwg94tW3
0X3ngIHuZoLmaQVK8HyPSm6BA29fy6ys5UJAQsDzDDE3FuzKQ+P3PuPGtW9QFboLTzTIDtqRBPnR
KByRJsJv1s55ALiAUMUStaH+hAG4V4/gpDuF9+yGNfSiHYi8XSN1iNN72k8cxa9lKJOL4sO2M9uG
9VKmhrqT1xMQdeFSyg3ivLpjBcsDWmcbtKCIGEG23fYfmDf5ascisA6YWJmcMkE1Q/uhpB8ve5MI
hMtWZ0XWKjKO2Hcj3J+Ne8UCDejg/TcQbvVXTdmjUgeWtHN7srNsZ8rzLrE6Qfr1mw34PGLcQte1
ppBshoOItlNdPJY9EIeleqozO+NeFEFFY8ct+GkpKlLGiOHahBJoHRfGS5t9MmbRRi/CYX+/WvAT
yUijDTCLqM+y9FOlT3YrbHDZjl7nsePWc2xbk42yVhwqIs+4bz4x4fDYAyHco35vxlAGRZ2tI34l
EdnGrWVbqfUKKtu4HTFlx5ZROjzXnmI3okMzm/o3N6HK2TxuT1/Q1Iz6R4yhdIV9tnLwUBKwAtoq
cdqv6AwXKv1sR+kzIBckumy0494EYGp/S8vYWSKBtwsA+J6TxbKtCCRVWLnm94Q+WdK7MuZ/DOAL
dpoM9yWJzQwwmkMYyftIeJUhmHy+y2ReVFJDMxsLCMLghlw7MYq3FWEdGvOhN3OvIsUhKpFNW+N8
zJQsK9YINswmkk9T/iWajq0caFbodmMimJXt25kVGOdoWtejJsgE2OjK6P2I3QWkttgVD6VfQ3tL
nK1uDuIKkHO0mEJBLWPbhKn+BWXJ0nos6sPl+L1ZMWOdMfi7/Ypmqp4owMBDnKE7pY7ag+SI1G1v
KJ59zy74tePii/dANloXpo6/34/6Tm0VGaPZlbeZfl90imNERzIHVD8s8XeBmYKhJNw+Fc5pJc/s
WNN5zSfZR4cpipmJl+0UbPBkn37p96JcQgTJbVllmoHLR8MS6NvOaYbnOn+cG8HdqgiD26fqIZZS
2iFfmoePiXFjIhqpROAigjXGX9W3YZqkiwwMWS09klzN1S6pqGdGASkEUJs71coZuZ1K19oCcvTM
nCp30/ikypHTQiHeDkVrWWQUFzhko6mI0WBy0P/7U3YNt/mifAYB8p10jWbWXfNBdTKv/thJgpsE
0YRxMaSFGAmJVSy3UgaX1QgSGvZq93TZ20UgfNxorJZIIYwb2rJAOZMVtEubO1Yqqgvj50vH/Z3N
CggVJuOr8C8sFdij4qKUMi/WfljlLu3LQKX73Iq9ywbxsYLH4WYLe6FULzVwukIDCdgzwYtcE11Z
C547jespygSzJLKLm6XOsGi4RHHudctdtm9UdH4avqUJLvv4aeKt4qbJrnLZalVYpVpXFbZGQ98b
3c/LI7eNYaNMm9Fi6C959SrBbHpUmqa1hRlabgr9TqMPU/98GWJ7sM4QXAyqYhzZjNrMvNRuJ0eZ
tE+mqVxN9V+5nf1h4vJrxM5QzNqVNdQc8RajASpUrq3hqusFM/Jmi+cBmK0rgDaszUWKMVzLI4hr
frKSomInUZw6lRdyqOJWdLEsmiDOtWld2Ek5sAlqanCR9s6S7cnw1zumyNIUyG0rMg633FGwtPo5
NGU785pE+mKZd9US76fRerTsOriM9OYC+2UEV1DcRtu2Le2zOMRSDcj/z+5oj3180SwXCilvDt4K
jNtiExutuKidyrxp1PejZAeFavi0FZ3ShEZxLl70iWQSZhS57rz2wHhwx9qB+MQOqd+uEmk6icxi
f7/yQiaY3qCXDrXKk3JTTp3bxOP3aRBpNrL4ss7A+KninL2LSsVeZlhVDSk9ZUPcOqbaoV/bTFu/
QyzxtSqE+HBYFftSS9S9wFU2zbQ1QhTW2mxbnJlSHZEh1ReYWTrhxyEoPxA0ehbX6edZcexrOShx
PeuIrrfYXL2xeoXKWd1SSyN1KmN3T3ytuGo7QQzhM4uXUV19n1vQTSGDy7PF96Op8eM+c425/CvR
Km+smmOaF/7lURTBcVtVDgHESWFwdt3gTfLbkEN7djoSyInkQhpEtngvjR23Y/VNBjXMGGDyjjJ5
wpcbshtsxv/udUpgG0/wqNed1I5oCfTS+pCGewndc2TYz2nqKpmQT4zFwLe2GRYKLWXwH+lcLAHD
qN5XGsDM+j6jV5J9MGd0k0poQL42tNSZ8uMyEG8S3aBt++MZl4stKYm7up5UZAHdQyqdolQQkTcG
0QAvgklsQ9egd8TNmVqnWl9BytkDS3/q9j0KfeJa9uIC/Nqxdgc+rT/PB9aANrfAojmrhsHCjtZY
jyUYuECEbkNpRtM+X/b8jfDxCocZvoqSuKWu6gmKL14tLXvs3GDHnG/0ofcuw2xEyVcw3AKLJyrX
KgVMetAC9vDHin0LobbyhhsABsQVuqGaKPHgrCmVdKYT0TJvzvZteVCN3WUzNr+PzV9FHZGiQefz
9WjVTS0XZmFkHkpl3IHoQanpAoitbRIfP2NwM2+OvTxHDEPaq0cQ01+1VxGq95A5leD7SEXEXpsO
sILjhixX5WGoDMA10+30Qx9QkZj9YW0Rgvkri7jJL+gQJ0atZ55OfIqmL1NwfmcjwgUdfJ/Iuol/
sQdyQQdCOBmJywiV3Qku5/OTXeauoj7HfywA9cuQMxAXZVRtyom2JLlXnkA2pPrNzvbDZt97iluh
k0MRtahvu9sZj3O3eY7GUFGBp5PvWvEjF61KNreXBo5zNW3UY2S7GDho+Dkkvp7rr2F8E8mtE+m5
4DT45vHh1+Ahgmo6e0zk+VuTXC80UA3jEW4ujpV0o6WLYwO3npXv9dg786zdVtY+sm61tvu4GE+Z
iC9320/Ov4DLqlPckyUoNcSBtFHrJ6vMTaczKH7GSJf6jlS66CVue22dATnHTOs0SV7mL68glVo3
XqQ4pkjseNtJziCcUxZ5kjZJAquUpX0wzfxpiUWp9LafnCE4P8SlRdo2NvwwSaMgp4cG52wSfhlQ
vJVngvgnmiTOJ40JfjITZo4e3bZlYC3tPsKpTnjtIjKK/f1q54trOvZkBtASf5y6PaPEVyH3maXu
ZIquXkRzxEVAMtko4suz3KvV/Fki00et/HZ5Z/rNtnGeIy5DoTEFFzRzA9Q8aS91A6i3jl3UPfqF
l9z+ac0Tt5r5x1epm2hlUbhEpFmOKl9rtIZ+sn/ZKMH64Zlc9Q49vnYMmxqDQjv5mE/zLtYaQWTa
nBwVauGISwb6gzhHQP9ia8oSomCIt91Ivor0vy6bselpKwBu9vWi0ZepwVjlND4NM3UmUu9Gq48c
mobu3BjBZbxtX1gBcr4gR4mptDNu3oYpiG7ATOMs+/BH3QZMyrgWdhlsD6BpYQ82Edh53gTFjBuw
yGOaSunYKI9NLygc2d461DMAFxO6UKtksCZi+Txl0FGBQFDkG55+XaC3JeigoyLybiEi5xMSMglT
zoCYtY5iAxLS5GinWXaS4THITFhEKBpE3klwlpqGKAei/WjLH0Oyv+wUm2tpNYacTyR6YSSmjUmy
tArMQcFCH8pEkIhtO/o/88QHBVMfLbmw2KiltjuGN4V6WqQrKMQEPbhHLtuzuU+c7XkTG0B+PEoN
sHDANY/LWHT7JtPVq07PJ9+e68K7jPeGVecl4q0AuexhANVp3gwARK/TBP0Mpv5JJSc1nRY9xkxy
cRgd0Gu4AlyWJLxJ0la4XBKhJ60VtgVwtUcdLXE96nhsV77NDuy6QCyyK/BDk/39alts7b89v5xK
XwL9c6YIlrMIgXnqCiGXoeG7sJmrmWhmlrtdK3oCe/Mgy08WFzHokE+JOQMDUndBtFdAJ+2Wn5Ub
NA/fTz4jZI6vS7xAC046W1ffhryaLC5udFRqdTvDKrauuxMUVvap4s7PtR9DpLh107/QrK6LHHPj
zuUVJhc5ygkn3o45prqzdnWA+rJ9dfhVjSLsjWZO/sYZUSmAmxD8I2ucM3YxAWvNUGHVOXXi6CgS
YQbeMuXFdlcprhBw0/tXgJw7gqYnCoumQDr4+OvSGPSXvvz4UrqHVg5R68BmlFzBcb5pt4aE0cT8
JXJ1vUTg96fpYQklwZxtBq8VDOeeMdSLIjJhGIt0n2rIA+a7obzRRFfumyttBcN5Y1IvU58UGLxa
Dw0fDUqGY9Pl++UAJbKFc79QrbV6YG0iqGHzwqh1MvPUGGh46w6XgUTWcDuYXGv9bLQYNGW+a9DG
Vf/4T9/nizhk25r7YYYhcU1SxyqL0qEQML0M8qaq+CUyacQwNQIaP8JXFVuxXPaZhdxMs/LYHWY8
HNSQBiTxjdapTgXlgK64q6zRr0y0p4eiaMEG6e0CPsNzu9gkK2ab64BPD79uniNW/rcX9UZur6Mz
DBcn+nkuG11nmbv+hHiP/ufrUKhnuh2M8Bhna7YqQzuA20iKedDUAYu1+Tl4yb4BzR3q0b+ySCtu
8tpOqtnT3y80PrnJhm6gege0+agEbPPvQAnB2HBqtxTGvU1fJwquMHEssRW+JItGE5lDBY9Xcfw1
V57jSeCGm4t29X1u0Zq2uahmg/tYc8HDWHSYitTRwUxvxIKHnO1MeoXETZJtVWZWS0BiVdiqn4Lr
F13Pjdd7TI613wslEDdd7wzIL+OCanjhLjF0TfHT1lqvbu8GUSWUYPj4sqs5mwajSvHol9P2BB61
uC5OZnS9UMHoCdyAL7jSJ3QyjTFsybKDah+l4T2HgtVYcctUT/RUTXpMTmN/lqEHNJXOrL0Lg4BR
WgMBB8rOX69SisqnjKo4Xkf1zahcjctdqT1eDqrbw3SG4LZTdc4NgqcYtHnF6uPYl4d2TN61YM4Q
3FZaRHalo6A091oqP9tT5siafZgsY6dJoicZkTXc2pQq1GZIKaCmbHBG7VEDs8fl8dqOZeRsDbco
8zRP4jbBLiDvItPrTixrJOA8pAhoVZAE2uEy4ObB8IzHC0XkEsQvxhx4U1PsO1uCCAFeMm4SC5TE
iaC8ZXv9/2MbrxKB9VK0coPhMzL9apByZ6yDqc8+XrZIMEkvI7w6xEAkT64THSgprW7nGGS8KG2/
DPGb0Gmxl31F00Fd/nrlEGux887Co+N4lI+sg6NwtRvzY+/F+xbnTJEOyvbhhZzxmM0rm9QEnTMW
q9uR9vOOxi474y575SGrHOV+9NjV0TvqCIwXwlgN1OwoP+ZqalJ7SVtjQIBDyWJ4r0OKajeFdi5Y
vJuTheZm/f8oXNJTZH1Y2DVQKE38ym6PdV75gsnaTEZWGNxk9bmaVBN7sKV+uCu9Zld+03DcZMMW
H1GqeBlucwNaoXFTpfUERds60Oy0vEtqcGvHlTuU5BB3rWA9bQ8eqPNtVCiq4E947RUF6EVz0mPt
1vpDbX+eRG082xmx/g8AHxxKKYKOZoalFFkvYgBxMN8pLeRQ/k2v7qY17P0WDX0WCky43cho8ozK
UFfzzIJ6C66pBpEKlAiB24zIaCVhoiI3sGvLjbseEsKC8L0Z4VY2cHtRMqeJTlnJ49TE/pAvOzJd
tbOIoXh7XlYw3D7UT6DNqNF27LU2hCdK3LnWV/lPdnuSve/hfoXFOZmR1jj5RPCBFgEbfIFO+b7H
W3Q3EEU2LQXB4LUfj8pM87wMcU3yZXZDXJQUu9gKOmfwDeiqhCJO5E03WMFxbiBpkdTLqPzyaEVj
sBImFTa9VN29Iw5YKiu30RVb5+ttrGmpEk1JcFLMk52RO1O/+HL6RSoFzPBsrt8cG1c4zNrV1jCi
nVnJ6hTdxCmquUnpYcmeuqq8rUPZ7Wb5oOkivu8XWY43mIyJ2bBVUMLzz/oE8ciKOzvH9mc6CxTO
ql0OikfwebjGgfygnrQrglIV0rpuZ0crYM7Y0J5bIykATP3ZV0AiqUQOY01SfHk/OqJtd3M1r9A4
vzQjdYZol5V75mB7SpZOTjtoQTi2gyBsbHrkCojzyFxJBrRMAsjKrhrpaBoCH9kyBO2QOItbNkFB
O7eXT6Q07L43cH8y3nSG6ppJ6iiWKLyKULi9PDRyIyxCHcvYqO6HkT5K4eAq8ntqVtbG8Nt5s9Qd
jhWoFVDumuVuFPWDbJoBtlcD+Rb+xz86Dos6pqMUgY5muulARwpfLoPLsUEEwcVvkGQn7axIuAPH
A/BwKEtf1gUPPpspqrIyg4vbeRdbs6QjyjU+xAbYLpFd13v6vTqxC+HQVwUX7Ox7fEw444EP+XUc
Sue4WyDbUHhmWjnagP5uzc8H8H6j7DYKg6y+J9a3y8O4tWzWkLxbx1SFlgsgu36nWteVIRjD7e+j
qFAG+QYj5n5tUpzj8KrbceEVdrOTreSIHitBtiiC4Fa+UpBIGlXsEvPiTt1dln24PETbnnY2gUtI
Ulue0NwEE5QpyHHHUz82zefLEOwnvp34MwTnzHnVlmGcw4TxXsIrxxDI4VEXpaLsd14C4by5n1vI
6NUAkdtgsD8Y6s+pCgz9qsn+24Twd4nzFFsjDTFgSX3TkzttFOm4Cmacfx2VsxQaxQYAJuhXHDVw
QapgwvpMnPoneaqCciedCBXsL1s5Avbpvx3Z5CJzNoB0OowxerTXb+foc0JbhxiVs4zZM8nnR0UX
+fXmTr2G5KL0YIZjrOPqB09fSoBj/l79YZyykxpUnn1IRYeuzYxYgWyHBu0PiKTxr1/4kzI0C0TU
CZzENZhkxtFVduyIJ+9p5b3H489gbIpXKVdWZSbVGoTWbD6UE6uED6REc2LRfcnmw/baKi4AlROU
O8wcVrF0x4BSclGd1BgkETVYMiCN4xe3/QBRDyvIB/+yjdsL7mwjF5jUUDfAuw4b88GdYn+uP+rl
3TjsSPqeIp+1kVyI0rJZnTs2mvqAEqK9JqJJ3A6BZ0u4+ER0q89sCTmjEpcOKg2P8fCtSum7tvQz
Cheg0t7qhlIFCjqOPyaDto+09EnDxvefpoW/Qu9ae0QJMgZL6XYKupitT5Z5m5WupuiCmCFwAP7+
p2wbvN9EQErC0TGUXVY+aO1DUT0X5eGyTdupiooiYSgzE1a//Xo9EVosHQ3h5q034CyG5yIJ9TzR
gS1fdS8JVdA2Q/AKjwuHtRnKS7cAzwT5ey87tBSRNmz63AqBi37qokDubMTgxa3upDNE7G6IKdhJ
RBhcFJLDpe0XDdlPsaiofDH9KrNQwyoiBdyO5Ctb2O9YRbvZ6iQSog/WMyBEH11lvpU60iemJdzt
TFTZCDZgkVlc4CFd2TQqweTk7cHQbqJ+l9B33Jvhkukff+Mijp41amsYmB1DzgJqlDe5FAvWqcgK
LuiM9hhmRonJCXFjsqiLa6UQBhkE9ToiFC7oSNagKXmMqdHMfWt9SOVDYX0QLE4BBn8HSE1V0cYa
88FYIVQ3dht3kJ1YAfc3mIrcwsskN3TbVBB+RLBcTOiaZtFMigFUxitSnezwLq8Ep+LtpAEP/TIu
8CFowL9SR03fltlSFV4beUzDAKz6INH1fnU9/rEsPCsvAJHH32h8ZmnH8mDmKdB0h0nQg17jc4sG
BQkFavNedBrbDnFnMG746kaVplZnpo1XkhU0veBotPkisbaGi6FhkUhLq5Zw8GumIomGC8sjzjJD
WjW/SffzvrnKny674rZLnG3igioWLPiEVNjUQwnG/tQY34UXJZuJ8mqOuJga1uOc1j0qFBX0jtS7
YfkuTacE9O3Rh6QTLF4RFjN3FVehqVhE1gRz5BzywXRfy/fKcENCzQvpNV0WQVxlcfPNCWplGhdX
uzCC1MGLRzw37RcjDIbBU8NKsGyFfsHF1mhCK2hpwKr6aQrYrUP4nO3qvflFfhpB6VbuCtGG8ZsN
ipW9QYEe/Jgc5ExnVUoiTJq9Z0SEFJ64POg7xX+RN39XYD+DcYG96WS5jkzYl8hujEd5Q3Za6+d7
HP2MwYX1SZLNupmBUeVHEv1I2g+DSCX7NznXPxh8Iok3Zjz+ozjC6489KPiom3qmn53M3a8aHdEk
bcejMxwXj2RzQCkAARxV78PpZsj8/zRkfDmGlJmt2lT4ft3u6/5mggZhLsi3fuPaZxu4+BMXyE3G
GNNCj+yZosT1s144g4PXKtD2l0fJMx4uWyVybcLFI9uKcRnZAJLsugN1aeOEXvpN27ErvLxxClEH
9GaI1SCUDRYF3cDLxeuYVPfzkihNgUu86qClj6G2p7Yg+RJBcHEopWFi9gYgQoU4MxqihqYDdYtI
3JWtkTfhbmUJFxQivSeNySzpzZhC42o+DXV3oxvJD3lG4Bslf6S2B+0rQQAUmcfFBykvJa21ssLL
yUmqH81yN0fP7/GKlW1cfFCJlclVDtvigw4tBZw1P36HYDsrZBYSQwvs4dM/Tc8sVLhjn9caEA8/
JiiJNbQvlw0SYXDBATNl1fqSF15kBFp7FavHNPl0GWIz/pyH7GWhrTbbutFzSlUMGVGv0/oTEaXJ
IhO42EB0yP5UPb5fLAcT59fiaooEKZfIBC4WjF1pQ9EanqVKn1P9KhFdLWzfNq3GiNm4GqOwURM7
0ZjrnuI7dJqihxoct/JBArluexM/INkXKnWwZXhhmb50C6wwB0vGOTaFe0EbxIU6kkXR9afj4B//
aKSnyz4gwuJCQt12upEPmCNaHBXrU5XvLXV2Dbrr53fFbY1oEEXWbV3m64NMvesMRQeUdc1Kdarr
8c5AwUkK0q3oVrS3bu8SUB9QcZcF/QaTMywzmj6boC/oxSec0FGNJLnkUJx+cdIIG7DUrSlboXER
riDJFMcMDacmcrTZqcmlqWN/kQNwYQq7r7a33RUeF+3mUrXAgYM9ELzLAfiJ62C4Slzp2nIYQ3jt
2gdRY8/mSjsj8vyUk6o2tjzAwnH4WDWHUSTOuBksVt/n4t0whxqEyGCR2jb7IaOOMZWurAgS/u3j
LU6dIMZQLdQCcTFpSQejzTPc+hPzpWAMbXIPfe/Yu/BKPE2bNq3AuOikoo60StgTAyl2EFud2z21
BKn35rSsILj4lJuNitJoVDpU3UNh7HPRjafIBC4zoWrT5ZmN7zfVVZNepdJdld1fDkG/mRN02kP1
DvTlPFNVrdo6wZ6K40MMBVcmYKiAwe7J3KmeuIRPiMaW8iq6qulCKaFAixWvPmX7FDTbcu9XB8Vv
r0VPdEI0zt+keNZ0iaVcXbAEqp8H7bflYQabiLwf/pRn8OUyBV3Bf48j5259rEOgksAy3X6m6k09
+k3VvieVW2Fw/mYUWV1aA9ISndrOXOJB+0shfb3sENs+fbaD87koU+yinzBmefrQz3eZLNiJRN/n
toYiM/6/p0fLlzh7TETsO9vRWWfke1BahooKF53DYcjjjK175RHF3Yf8mZ0k5WfrcfAhqvBdrB2x
7WZgZJSheSSD+58zCSrZtqTLrOAJfTIFVlC4t3es1+PPKZ5fvAzRE3rc+E/jC9NSpQG5oIbsJE9l
Z4i/KjTz53eVfCsrFM4HdK38/yFPe1wUbKnEj2/jztFQo4HX0vwvUb6w6RMrPG4A9cE09IWdY+MR
euZT69BIcLMqQuBShEUqo2hugSBnoPR1E/LX5VWznfGsTOC8To7DMBoHAOSnJRgOydH0pWvFhVAf
vECUDmzflZzReJ4uFB5AOBQscSjPcizdmTyWGceecchaT7pn5MGi9kAhJJciGG1NQNYPz1sUp/nJ
mtxx2XCTKd5yZLV1kac8Xx5S5mRvEvGVjdxW0dZQhTbYXXhn76PoZ7987sZ9IapK2txiVyjcFqHN
MpSp2VVd03zK4mObfU4K0TUN+6WXLGHOudr0QJnYNiYbOhUtFA82Kz0oIUqsYj9C+p0IXxOFc8Xt
EyW1m3ImAGx0RyO+NTuMVzM8TPcZGhA8FVK2wiRcsMJ4ErKstCCrUGC6yJfetxNHcVKvcMur+ufi
QqvXlZ6FkGxuLo0rFzaSSI/seASk1vrWzgwSPzT9aDe0TgOxe1ykiB9qRe7CxREz78ysY5cPdXOf
gsXarPGG9umy42/vYCuf5GJJZRu91djYgovZsR9RkrMvdsaHwUWLDybvRTpAFIEv24UXjdcumsmN
Mo41s0v9kRT7ODacqXIFdl1eB2/aWeu+T+NmBkj51BG/PhR+dFxukjn4l+c0ER4XQebYMvqOAm8G
8eou2ZdeeIg/t9XdLzxRiNxcAXh8ZB3vKPx5kVpZLfO8Gsq5zDBtWQ1JvH3RicaPOdcbf0enBgjr
2E0oX+SsS2rb9o2KIk08KiwB+OMHBH4KYjFlccgPPHa5/Ynsx2/66Pwpt/pL4rHC5mIYnjmUWNGB
rdes19lCV9vAikvQ/C9i8tkM/CsoLnopSR/bfamgarfRUNv/dZb+R9qVLceNK8svYgQJkgD5yqU3
bZZkWRq/MLyMue87v/4mNHOmKZhuXMtvE+GJThVQSBQLVVl3efSplU2Z3HT5FYwQ5PSmOajjxGFA
XU5n4WU3KRS6a7TOlkQf21A2sQmCNssWq51Z3+Q9XsZR+To89SWCtgcyf5Mcrk0yRN/N/zAEZ4e2
emgUHTCaF/OOP3OVbgpFd3cC+2Y+EiMPlwE5uf7sjGc8/vesvL3H7FQ9sg2UnE2WfUTbFGY0NeHO
zhPtBD1b6ijoQzhextxOCNqEEYtAP0gnAjPO3dRpZQ23szKfICyt3Ul1iq+Dq74UXzS3c+dDKB1R
JEMVx7TjZWosbQvF8LrmGPvqeFd4+T7o/cHEmC3iedHJwHVzuGzrJpucTdWFeMu2WVksI0zFxAHf
iMwHUgWy5dwkyBWG4DNdWhqQqQHGCCrGuLtop37A0y91CGafRp+l3+Ob52CFJ/hMucy93vbAq32M
H/dbzPOwKqdzisjtvcop/PEw5g571wvIClbgrtoqh7luAJtr93nx0JoPpmy8wSZnrSAEzqqNNrEr
lUMsh6rQ3ZbVXhePbiUrEZEtocBaWh11ioquR4/G1imLvsap9owEqHvZ+bZRKGrMNbQGQsv+7eEm
hUG6vEWJjaLozlLf0P4+GGQPYttrdgYRYqlkIk2b8Ho+S8ch5gNrAn+aHDOUKQ3LrBFYAwpCTdC2
AEqrb4YSOkb62R7ed5b+Zw0Km98uWV4vWVerAMmuBw/xr37onnns2zhN6hQ3soBtU7UIM5j+3SL2
U4kiimEZxKFxfd2rLgZM7YLEGa5s3/jYYHI6rzIuVczpIhLa3/zQJaqu6hSlzdCNE86wbSblFGUg
w9bXdrwCON0riD7wlsAThrXsU3eLBtdwwtnVWYkKV4u9DoZQ0pdukbxhbfnG+vf5v6+uMVPLG9rM
+H3MoTtkEfM0PbrptNa7fKC2Qrc1jHBs7dhOFIPwfqpmp2Vf+mIfz8gNWJBSvl4GSU5XtmbC6c0r
rbCyFGCo/HUqqAZZkhdzGYBwciNjpHZdAUBpkXwYw2vTUiTnSbYvwpm1WyVJ0fmAYl/zZUndRb2P
3tURsNqUnypOiDWQMuFH6LP2rcHnSLQzjqWOyb+lF++i/WUXkFgkli8nbazObQVPyzVzN5DGiRd6
hXkkEk+TwQh3etCoWTxzh8abYpJrbkuPkyGjbhmIQAJl12hVMXIPa+KDaSXXASYejmUo8TMZDPfD
1eE0LCXvggi2NNZxMk9p5Dcy3pa4stjjnTFWI9MECJr9iOPP4OrLu74VJq99TDj4KtT0LdPA7y9q
u8tSjEnT7Q+51u9Spd91mSrZfZk5wtHviTqrsw64fv48a9eq7KFQZo5w8ltmh2QJsfF1gIht3HUK
OvmU0E2tj60hCUJktggUgJebyMTTMsQErDvKrvVS4l1b8cdqa0zhxkaIM/W05bZkf0/k06DZe318
SPOXyx4goX5TCOR1JWBGwb9Z+ixCfZTuBIvb6s91vNehIRvEf12Gk5wZUzj/rB6TAk3tEBux71L6
QU8fTdnADcnGiI3kdRrkWm6h31VvXzR6mtkfxhgm/wNW574te9B/AhuWx+KaS7gGxxR9ERh6wd/z
ZXkbmR/wFV2jTWFm2jXQrPDGnq8Xe3SK+tZIZY18m+9ERKUGzxGh6FoM2cyajJHGVISIGYZUc5VY
TDO0nfL4et3Iss6cg8UP9DWa4AgBbrbanhZkbGqP59oSb3AU2+3xwsI16D3lmMi0U7Z972ygcC3U
KdOmnACyp8NhUcdHBtk6pex2l138FzEo3lMtFYUWmlgm35TJ1IQdklH6nbbLD+EpdY3H8hi6iR/4
9eEy2ra3/wcmVslbXV9lNQeL+weD+ZbxjuQQUc+/L/DDEJlVFFjwijD4sKT3jAsR/aEJgis0aNCq
DB0QTNmR+EPwngb1tQnCvo+20YeE557iko9tuc8xgjT/UxCBFKI5mVS8vqKhsnOzQnOH7GqS9pht
e/B5MwQuwBDYoc0jJAXpkgfPo5nVV02lo2aKEFk/icyvhMgg6g0NwzT4piCsSV+y8O/LfiszRQgF
CNWjOljgt9P4PMxXS/HBDiUfGtvMeV4tfvWtmLPXE5Y2KSDI5CXTiSJ5Qyv1Vczhsi2ytRJCAYYn
9tQo4GAL+btnX4zhDxlFLLAiUT+YjQJLhhfixocWj1fxU4eEevodb6kSYQIZf4k1N0nbmhUGdOGj
9rUuJfZVSKDuOz9wiGM897Lu4O2g7b9tEkcDV7qdNKMBOEi57aPgDhUqzDgVPfU6XfI5vfn0iP4r
zBhDNxvD/KO3LqHEXTji2sEBgnJOc2z3/FXaeMRzkp/52c270gMrOMEDrcHEPLoKN441+0oXOUH/
47Lnbbr4CkDwvBGSfbPSwB5rCE+q9rlLMTHKHB5IEn+8jCRbOvFztNRthQ4MtlQvnfeajvWgfpmP
Tn4M8OgXnSxVEmFvUsTZOPGTtFXLNEWDEUKEDqNfu/5xUXuHqZHk+pGsodgKARne0GjMEV++1nKb
BJB6adlDSbMbc5YQ0rZBFKryKvqLMTnmrfdlVq/28wROrZSdXqHV8X4q3xWcamcMbu2K9BYWBBXB
hA4EH1F77I7ZTvEppgBnruq1lSPXu5IZJRwpu27CUO1hVKYMXhe2L/lcOxjwJdEP3d6ls13CUcqq
NM/aDDAFwUtY4+sUAp9VhSGp+8uOvmkPgVatZjPoMoleV9gKCphGfNcxLXKgs+VQ68scveczaAUi
hDyZUgVaUuEbJaxvE+3LSP2YSZxt81JaQQhRjx4bzbKU3I7xqsvuqex5RrZOHH/laIUJdZFFxe8P
7Mlg132376XFcnwZfvpIWNkgHJgkLPOks6GQFDwRvGz1+9JV3GRGnYH5/xiVIVsx4ehoUxjXsY1N
Kftr27ot/9SzhJOijZpCZsjgemr+vaZeCzHKRZbQke2KcEyMqpibnDuW1Vx35k2D7gpt92cHRLhz
7LYJoAzBl6mIHUu7MpebUvf/CENMfiwYrKXj6xFpQlN1SqUEY/r4sHP+DEX4tsnTvKZdCxTDuCpT
9IJ/YTKxju1r8+zCYsJjmDPNCAdgxD/YXfERwzjxDjI9QBWST8GL5eX/kjMjpj9iKwotE9cXdPTc
JkZpFU8cF8/d7Cr3vM9YNgODe+2FMypmQzANFuWl+BTBS3txiBgeuWnkZyU0ZboGn/PUu7xn29Hp
akEFTojnKulTzmvFyz/ihxgi4nMxx/+PxuZ2UmSFJnBCn9V5lOdYzaDevVYVoiI8D/3lZOySk0xC
VraUAkGMU0AiQgAWVh3e5a5zdPuF9OvQ7ZgqyS5KuM4UeILVSVXE3PWtbHHz4TGYni/vk4SITIEl
pilOy4Srzumo8sPwK6+dr3rzHY1wBOOPCZT6qK2LjTzKYE0Dq1HlsRgPhdo5PaoVmSQBsu1wKxBh
qdDzlMVGzmX6/lXbjDw9d+wv7eukEFZIot7NnVnBCQtnq0lYFQQ2ZeST0txqMr18mT3ix6SWUD2f
MBURUy5eRWrNxF1yZ7mfd9EBPRU5nswkPLvp12eTxA/Kuivyqoo4Yg/py/4uhhKr0b5k0WnRHi+7
ndQ6To+rsERRMfeimPAtTicfPXmTxyve9Yc+9MOPs2cc+sNlwE0/X9kmhFll0vUpWbBdZn2cR79o
rzsiuXAlHmHxf1+Z1LRNky8xli8cnwr7uS4lJmxWEK2OkVi2zzAMwqwLAFhPmGcefTCgWRJ5qftc
/BNqyW8pmUkCrbKwT0dmYdU046EpPtnT/s92RWBSFPsmSaDDC8bqdhliJ+hO/SRLkW3c7QzyCdBB
sdG5iP8SmAGq8/0whU3l5aO3vFSvwsLNFXK9uHZfdLeTNhdLEQVyCNOiThc8bvPa22RwLBTfRrvl
IYG4q6ucUOe+C7/+7krCRoOaqGNgG52Zk5lMHWmrCrmt0Klqv1FqJ81++1sFICZmXtsYwPlzQ6ax
ROlkWFPlET05mYt6rK3Yu2zHBjG8xRA2K6sSqLY3wPjf9A7rY3fiisngPHeR0BDfh7dB0VswYZ+q
cC6aWQdYTdL41Kld4+h51jhB1qMVcwiZo5qZP/SZuaeWJrl6fz5cb8BFgg91UvTQfqm80KhOEQpH
gvm7ZDE5q12wT2T0vjEykndjBQWy5CMXs1FcJBl4iS9Ke670D/Nvn+e3JgmsTrMu6xcNeAk7RrqT
9bsolLDsz0T+FkIg8gZJmyQdZhytKrgeosIPB/VUhzIxbc48l1aOb96azIse0SbB5ijKwJya2Qck
i06UZKeaGqXTKrIHIpld/N9XgFlSQFlLgV19Wx/mRIcw6+RFs2wAswxGYPQ2nzEwjmKHaBu7tXI7
FKVrBRKekB1iS+D1cBgMEmUwJkEfEyaKH+a/+tprvRlSOdleVf3Lfi4zSuCMYBqXibaAm9pTObnT
fKwqidvJ/EFgCrXPg0Lv4A+NRlCzHjqh8mgNBzolu7qVLB/fgwu+J/ZlVXNH1TFaQLMo0O9/zCRy
yuYxKZ4ur5oMRvisrnSz7zBVt/JUFaNY/k6awJsgf6d+uQwjoTlb4AS9W4q6Dbk1dD4ZZbZPa5nO
uITGf2ppyNWuLgmcOiw6L8GtnizeWKZf+gU1hSWiZsuKPjWmLOCTuJ0tcERKSRcsBhbQbLzW+NDg
S36IW4lvb+4S1ZkJVbKNbvepx7vobMA2jBR5mCLq4390Br1xizaTvCjJoAR7IoWoQcOXMS7+TqxT
bVp+b31s2KfLDrG5bCuL+L+vmC6e8i4ZQyxby+ihUW0309uTnYXeZZhXCZefjtEKh5u7wlnyWk0M
Y6g8fbiqB4+WKBGnX/owd7P4WzL0jgqNt/G7BHXzyl2hCtSXatSaWIVF7HYz/27z+NOV6Ruohi93
iicbMiFbTIH6qtRqolcf7MsPdXrbYRoiqZ4v28T3/dJCCtyXhr3dVRNMWqwvZlK4S/ae4PW8ZkSo
oWKRPeuZjZ1qC882TgHBu//vF7IgbrAwc5up9kZfldUa9RiaXYWHcqf1jRP/3mwOGCNxjwFUKNSU
1QNtLZpBINps4Oj+/IgE2Qh1KlsNdxJeP0o6Y9TVb+eG8Om1QhD8m5QY4zgwIOjWFyv89p4eeACg
PAZlCRDOMn/qkykyqo9TXHvhJ73nz7BOAQVqBU2nFMLNECmJfNmqbbnzClJsktGi2jIxYKT2Zmo5
ZfyiNJmrjA+/78+Yf8BMA4bpRNS/V7uuiCIlqlFgXzjj+BjNMurZIoE1grA1EHBojCKBGca+0a/5
NODAy5xsxCRvhpEpt5j+4l+2aaPdk1mmBlUUC52DmPUp8A7FVVQiwVtBLMfaa0in8OGUxdV0X14r
J/WQuYt0XM+Wi68hBe5hKileFXogoUoj18Ts4dxVj8u+9xbf3vORx/k7XH6NKDBRPwRKqfCoHAJy
D1ZT/xUR3b28kBKjxPfzKks6UBGPioz2PiqKUwcd+8sQW7Hkygrx6XLWanzG809cq/g+6vdtknjU
vqOYJdpYfwhF3t6BUI63RhTaI9xPslurdvXhW69CSnC5W2Sq7ltHF60c6PTByC5oFwnhZKG3tDfR
oO41E8fZZy1zul6S5d0GwaGFkxuIiAQHmOqqo3Udl15oXunNzYRbPKuffn97KCeGfzDERy2dV/Sq
aVR6FoUAsHrNzMKp7S9jeNuVEqjND6U1lrBoVapVS9nBnvm+9/UdH7XeMKeHuAwXQ7C/X7Zsy7fX
aII3YCZhSTIdltVD7tTBZz2UHB7J9oiPWpD8KJRYA4CxHDvtqY72pNpftmHjqYdZayO4kauwLhqN
xbYzYHCdFN0r99Z1e43a8V3m/n678lsobu4KKq5rzOYNuDlm7k7mPjEtp5HNR5b6gHBZxJqVk3aE
D6Sz0/v0hCaso/Vd2wcvkDPav+eGXS+fcE9MUbrQaYZNc7Nj7VVSfVhkbYyb6c81hnAxzFpbNnoI
i1r05xtutstdC43lHYIGPkZSl7i1dAUFVggKmmLyEGxCMVpxJH7sK36Vv4Z2vBtUbSRuzv9+MSBe
2UeFeNWY+0k3+aktrauuelLwdNb1CFq1xdPoLiSSL2iZfWLntzI2VWBXsC+eneUFw2jgIU3uJBa6
spu97cne0iQ8QQWeCIkyYFwr7Au12VMrzOSYMv/yMd5kCh3SzAxztNGAKLhh1iU0gVYvTNL2VXpn
hV8C/bdLkXB6VxCCF7ZL0cQYgFd6JgZkLLXlZ/NTlH/t8+NlU/j5/MkbVjiC92VhmqpFDZweN17A
UC1Sf50qDBOoc8ltLkESv5PqNEM/bQ8kCm1Zu8Xl9JEm19L5mJvbfzZIlKAYoyRZKg3b36MnJwwt
z6ayi0IGIXgYsamudA0gln7PUML3+1oJb/ae8AB9xdxLgkK0bsDvMzy/6OptNReYVPhweeMlPky4
kSuQKZtHBRuN66FOjtaUu21sIfMoTWTIFku4hoJsTtM4BU5y1HbLEUUOR+sjc6mjucTBqOZs/6fL
J1xJoRnFwUCAuEyPBd3b9bde9popM0oggDwdjD7RUkDYN232Qan+vrw5/NRdOJVEOP0kjOe8pzCh
HOddE6gfWQnJqSbxB8XytT7wob0yOfEQSFhn+/JbnR6BDso+TdqIH1JegFt+wfXH1QkTJzZdLt6e
7ppyd9nU7ZDoDCl+NasEWSCLMxDvpuYhUTr4lc9eP8GU3x/y9+ZoiZISKCMldWLiaM1t4zXVaVpC
jCiXqS1s33krmwSGKNuRRijyxeHaI3liY1w4c2cbDeIYK3EVejJ3lG2b2JGuVWExRCrwxhMELN32
s7k8NFetR6B70ow3terIlKck9KGL9KFb3TjaQCz063I+zfZTrh8kniE5ZbpAHXqNHqcSkwtRJevw
z4vIC29SP9+XL/SuPzb7ZXR7ySXFD+6Fg6cL3FG3ahqgRBM3exC6c34KBr/tEtfOn+fmUWIe/zy6
hCWQCIX+/mIxYFk3o2+46Yk9TKf2SA7jQSqVwIO6S1gCoVAlznq0D3EWDvb9Pt+3u/poQClGtoCy
PRMIBKFlPk0ZjFKXfZIeRpngvySKEDMcqDpHp3ILQ3LF50OwDHKVh1BjCiXPCbIjLOY5uiE3sm7h
hlRu/SVyNSffp26uu/WRd2DKhGFkdgmMkc6aMeUB4CLtuUs+lsVTUT6SyZYE/5LtMYTQAhLYGVwO
F5fZas6k6g6bJe0vEmIQpyNEWtyMsQJD4vFLHkFJ+Tk0j5dPjgxC4AXMmR2JkcMH0ObtD4w5TRWj
fyz3L8PItkTggjFVaRPwOKItbTdgoVvQzml7/a6OZdPWZNsiUAFUjmY2TFg0zPV2lTxBkaHEmM0U
K9XRcIAqIo3ZYv1V1+jqEhFkuFBkGtwrDrph0bURwp9L3Ev/iHTKaGd7Bc+Ywgrm5aR0hqIgq2bt
x/4Oj0sOm55sXabFsB0unXGE5aMU2kZxABwFUuRGvji6FrmD4tkNcZfwwLrUoX0ouSp+EbicUQVO
nQalbWILqPXsVkfdm65G3el1Jz0STz0ssnGassUUmDWrMRiIhIALl/hbA3oN+iR0mtxwk8HaX3b9
7RP2n2niI75iWuGgzXAWs478Il4chddLBb2EjWQwQgKR4cGvTChMsszdlB+b7FSMEjr6RWh0NkUg
VsVWq5KkwNAaPyEYjB65yLC4deHOGqaK4cjtZdUw26f5DCmQrKpP+NjlkBl0yzCt2DEHWe/CL64n
5BJtzUSDn5is1PMCTMRzyfpddRz3ym3la6fAQcsKxHZlqcRtg85g/N9X34pVHDRl0XNO759QrETx
KHjZ335xls4I3FPWCCme0CcLSaI2whQfpIg8DJGPMqiYlkgll88SuO1w6AwnEFM/DXmd8TDPDIbK
NY3KL+bqVA/mzdwXD5H2OYjzI1Xp46BIM6ayxRTIquWCVhQjizzl0HmTF5z6/fScu+m15QRO/C32
ZKG6DFDgKTBUTwlPnA9Ne2e19VVNcwlf/OKUnRdUIKe8KQZLr17dkVioHNAOtt/40e1cOqqXoQVF
drVIjBKzmFNP4klH7xZe3a+62tcrSfy3zbb/GSRmLdM5jssux6JFQebk+lWFR4cw2r9DfId/kJ5x
BHqyFhvXfo6FI9WHcrzSZBnz7avx/PsCF9XmHKsYO4/8fFM9h+2nvKq9GOWaLFZQbZuf0Fa5V3pd
4g+bxG6YpgqVDx3TawR3SOMuiUhog3RnXPm5q0BQJJZy4CaKaVqqreLpDpHNW9IIVXNoux63VI62
p9E3d1AJ/jt6Zp97fPgWfh45tqcdL1PHpt+tMPm/r4iKqkndQJe28KiRuJVu7ArVlCVhNj8MVxgC
GaKZpV0mGxjpqPsTRJO6CNMcTdgXovdE6w/lMPzVLN03lYUOC6jkVpaZKJAjYtHRpAGWdeyujfkD
Zrr/2RKKBLikeZnoMM+i8V1vzh86cPBlCJlnCJSntn2DzD8g9L7wkXj+mNitbzeqxJJtGJsYhm1b
1BRJQptjfQp5BBghdzpU5S5Opy9aKcuhbnKReYYROCKIu6osG8A00E2qs1MTXFGIUpJO4tsyc4Tz
hNo8ZSQhNl7J7/T2wMpvtUzAWQYhHJ+krgYVgmY4Pk0EZrCJ0xqYXFsqMvlO2ZrxP2R1TlEcE9jR
gDWb9O+sOlCaOqjmNgJJTYfMHv5nrGCKZorG2OAUVJaurtwQO/UCKmHTzQMJwWsQHUPVgFjKlFhz
OVHOpoN9yKOHOZYRzmY4dAYQU7CVwloGseHCm088+IKyL6Z3DPt3TW3AdbdCEiP+uGzYPAFp+ja7
3VE7NFfMhkDz5BOoMUU30lenzQ1aAQpnR0mzxrBjC4Bo1DLVzCmH2ik66YjVTX9b4Qhnh/XDECQV
cIy9viNPFZT4EdO5VEO7wuK79S66L59lg2S2jaMa5J8wQYGIGrWsaNBO03AmzTGCS3dUdHvHmiQ2
51z5U+qQnkFELjXQnkNTWEZRbV8nqVeoXkcOzL61oFi7LLIMoswoIXawgg7PRRnwSG94i/61VekJ
7b8Sq7a/OP4zSxfFatWc2NVoYO0UKJ9fc6dXPySfeIevvDBws5qXrsAEt88G00ZKDGAqhDWDbD+T
EysOtXW3lOixykLHzveTrIee36O/3jhdFVw/izvETDkWEtr/SveiFy/N/KBEk7fIPrK3Cco2UWWJ
2T8Yr/eWBbWM8DqQDE+7wWNk3sTk4fJ1Lvt9gWVJFZFsNJG1rOobjd6bspzl5u8zAgFzy8bgB/H5
ZBgSG3I+OZLK9KVmT1nqXf77t5NvKwD+B6yuiTLq2TgHAEh/cNrTD6XbXFm6N7ijx4Vt4rvCkGBu
20QxI8mCoMlPkybmxF5mSJPiA6n7Mof3OXrzLxu1DYC4R7UMaMGICnRhq5hNNGDT7dwN8y+z8a6C
AWQq/wUQVeeWsm3DGFrLnmk9LcQ3ypuiv247yYfe9qfrCkY4m1NYosgDOvCvck366xAhy5u/T66y
Nw7ZXvYBsXlRrOCEU0mmpFmUkj8ds4Nt70ytdAzFNd/Tp0BRBmijtc800Vf51uPayCxmvajwfAHR
lDELH0ZKnKax/ctOsEnWKxjhcohsOg62BZg+OQ7T1/gb6yS17zIE4TowzbaOmFrzs2k7IXuyrF1b
jxJf3qTKsxniq1KPMtN8qABSmzY+99PUS0ZHG9rJxcDQUzjbj5eXbdvpVoCC0wUWJpTmrMTpxKM3
yo+vcre7MjzD4YOk2OjI0iWSVRT1p6q5XbSoxT4F6cmoDaeJ3bT6/dl8CO5WRgkxUBa2pNUWgJBK
39Hk21CjvrFa3kNsKxTOSysuNYuIJDyp66naPglKx5pl+jabzLZC4Iu5QkjgA8qoAaG2y6tYH+6m
QJaT287frjCEKy2c0G5fF/A49fRv1YOLESzUsRyUCBwKmTrCJuus4AQ6gAxiV+cmTMox56JW/raM
ZTcmd3R6z029whH4oCK6uTQhzJpRPz8eDXt/+eDItkZggyGr1MXQcG6gvLeHuMiV2cikVSVLJVZQ
k7ZOVK3hhJOGzkR+9POwU81vKV2cy7bIfECURR4XlhUlw6bM9/+o3QW60/jq9/z1AWmQPSBJOEBU
CWK5PhKIgqEGoNMcNqLNIbvSq99WS3nDAeK7hGKTkCCfjsqlYl8sX1GhmwTfL6/bth3oEiHMsnVT
VLgri6TVCF82Yj121UFFhY21fL2Mse1nZwzheOoJ3mMbE04QJJ+U0YO29+Xf/8UFcAYQDqSCCtx2
RHkLCjKUXecF+2IX+vG++H9qDG1fcGc44VwOJZlSyp16KI9pfER2R1nQVRN+ZEEscWvZ0glH1Jos
PYsSWDZOn0vrhykbuS7Z/tdvrRU7TwkbAQFTaHNthSdkKDWZIr4MQridIUk7l+MAE9rFqarH6fNc
yQIAgjvkp48zROb/OvErN6ysMPMoMGgFCMyB5tLU01XFHKNHmTm/AZTj+xIhK0DhctbCBFUTPU6N
qt2rIXMzdkVC2bRmmVu/fgitzIo6M1eiHJszV65yx4XIpqs5cerQW/aDz6+2VPMvHyXZZvF/X0FW
UcOadAZkm1+Zg4M5aVSqjcs3/NJuCXQw2LHeh0ULn3YxRdmNMLWpuuqg65HeySKD7evn7BgCMaBL
Q4sL9mpO5CiWE1o/UuNulF2kEkLQBEKIUSIbDzxWi0jnDsbnyTpY3Y2R9N7MmPtnOyQwAjHDnDQ8
hC/tW5JcpeEXbbi/DCEhHbG4XJkMZtUKIPJOHb3RhnxaM2hPl0EkWyOWlidlk+szj9k0/douTm22
C/IDCnMvo8jOEOHUsXLo0QxyRafYms7j44Vinx6pV/m9x2VkMjd+vownWzqRGGikMyuGVepyN+Xf
21ry+9vJjzPziJXmeWenldHxC8EdfYIprJgO/T16bl+4InK5Gw9LL6GEX0RW/x0iInDCFC/QEzI4
gft8HHWyaw4oGv03uB5k1Qv81y6wAxHYAT3SLDFVoJXW7ZR8pNFTwCTxguS4Ev7vK59YhnKxsoRv
0nxD8bAJjQ2nQ/ljSm8qWTZP5uYCNTDcE/XML/DBRA3n9Dz2N0bcnJLxcNnxpLsk8EKcUSsfbRjF
418+rzG9UR9fP4E9xZMNE5RskvjGkcQRs2seNdbVp9j6QQene1cT6dnRxeJyOisYRVfDngzac2kU
OkUW7gao+15eN8mB1QV+aKM8g64GLCmTT5HlWbJvOBkBienQ3lySYuJk2rsYsMpluKviaLvjjg/z
7i28qgeyb6FN/7aRO7YwsF6zmEBCRkLruGoLLB35wfIHvTrobenbuWe30qeaTU9YYfH1XZ2l3kCd
0UKRuDT2/AUqAiNFno2OlC5DBQ6G1aEpLZSQ4Ovd8BNHrEAFRmL8y6tLYSAagJu7IciL5GOkRdNt
hOEBV2mQkq+MkvivaqThEzMMLXd0JR9MvILkbRU6XUED9cCCiUBQMZnLm5hpw19Voqip1+iNXT9H
+mChKjpr2qOmL3SHxyrzw+97HlOZjpSyzif8CruUDmZn1x2KbpRI9QlR/Gx6l4TaGkPYHXMJ6iXN
gDHs9B1mcvot8iM3bG/iXaZWHUUGuHWa1njCxlQphh4pvF0QuX/MpVKVdwQ/TMO4IQP1YkQVO8tT
Fdquswpva0uMXcx6PNA9jLIR7hvqisxaowic0OTh2FYGsso1hIY/U0x65kWOle3NvTO4i/uquulO
En/YZHC8DBOiogpHRRnE26OUt0bfMYp3jfFk38WHem956qN2Ih4/Q7LKua1zuwITEzNG0SZMG3GE
MBTtYxZ2u8gkGO4eNrvLXv6LxfzPKjEvw6wq00gCqzpPde3QGzDK3YMG+YE8LqZTXpdHFJU8yjoA
ZIsp5mfIWFeUNchtBTezb/jBMTzOOz4Pg5d0ykpvN0l+vZrCWVag1taFFoycT8pdeij3uWs4mFu8
+6cUXDalQrZ5wrEetKHGlzuHK2+b5GMfX49DJLkYty6RtUnCUR6ikCl2AQwoTfp1+bAknbdgMnF5
l9ePEh/ZpA2NoejHNHXoRQgBmUlDs9Yz/jiFuep89uhySN3h1Hu8PSTCsOn3ef8ZUIjK+t6KByjV
41IuPoyxO5FjRiWOv71HZwjhNOsQt9LoCAjIvlBtl9GrRTa7d/PZHcO/VJuYhDEM/nvLGBmoNqQl
6LDB9GOC+cfWUb1T9uXO9mTD7TZf3ddYQlxuFna8IFjiF315W+yGw3QiOy78w44Sb+D0Kt7uayTB
G8iSqprZcZL37W+6x6dxsc94PHJfRwh8v4y26XqrJRQ8ITASBSKnAFvMB2W6K2Sv1ZtusPp9wQ3I
ECpZxptPMdoIYm2eTiwnlZWubJ7VM4jYYUD1tmjUABfWtHRuZR1U++8hNFyS3ysyqUCJPbaQzQtp
0NosBVSP0VxBcJukgVO2+8ubInNsUSkQY3iqduT3fIOv9n+uC/2mPnK5XF3mblvpqJW7iYWvWgX1
oL4GFtn/U6/V7sxTA8cu3N8fHI3AYrVPAm9H7RgRtQUUM/x8Oo2mH8gEMCX+bAuU0Fc9LvYREEp5
N7c12po/Xd4bfiAunE5b4AF8jeXzogGgIvSk5bVbkuHFhIR2OiBg6qrOsXJZGk9mlMAIg64jQB/h
dFH6uYmPc+dftmk7q7L6oBCMapayKEoepAw7DQO7olc57QkvVi5kXk7Ivh5lJm2dI7pCFEyyOi3u
mxjx1zRcIZaN6WGhkhuc/9HiTq0hBGqjPeviiUcJDT0U/YutaE4Q+aUsJSWzRGA4VbGadogAkzUn
M42cyfY76TuIBERUSJ5NBUOKNIBYSevkrUMW1e9QD3jZD2QoArkNKLbMuhCbYod+0t92xT6nkhaq
LVdebYo4Ow2i2lGp8VoFo0CZXG5coarIf48VOlUNaL+hmF+wgga2HpMUKQ0MrWpV3zC/htb9ZYht
1zpD8Ct89dXP2KxQ0gAizU6xkrphcIjbG7t61yurfcYR4up8qjsrsrBaufJBiT5Gxb6TJbs3vxSo
zVRDxTcf6qME/y31SEEBOJo6Gm/wVARR0c586He8dsT2dNlHHv+Lfz6U/6GJD26xNqtlyKVoqnRH
91wQGRpsmINROdUPZd/tC9za7/LqM6TgD3qYT4zx/qxF/z7pixMMu/5dWlwMX62MUnycQ1LxrUeE
jOVU02EXr8Hhefbwb3Zj7AjkBvOvl51v65QyFXNakXOxTF0csd00Rq7/H2lX1hw3zmt/kaqoXXrV
2t3elyR2XlSJM9FO7euvv4ee+cYKrWneOPOQmpQrOgYIgiAIHHQjkhpk/jr0N2Aah18TVHGLMLgD
IbfNpsgXYKTrYZ4+z/lBFVEriSA4jZE4mWmlsvyPjPExn7TE60S16HvOZqsp7gSoSFHYCWrywIYV
2ORbaou4OXZl2AQ0HEDZ1uYgsdgpBc12N0+YZttcF5Houra7R1mmTEUJpgoCUk5XKQyrbyaF/mNd
GQqiHPkOnUnIjWThIupG3hVrA8eJNaEDWu+pTL3VwGmTXwxkdobpr/NmLBSKczxWvujyGkGo7HLw
zaAIkO856iHxMtx4Ra1ru6bwJhLf4pdqxVroEkQyiuLKrrrrxhQl//aviKqlmJjugzOOfyiyakxH
j1P0I8TyY0fcuvbHGNwwP/v5c29fJOvsFh/yBRtIbp8qi2w2ra1Rb5i+0f66XK/L9sv5ddo768wN
BGd7GBdSxXTVwUfcJ/6g66HVR6EMpk45+VAeZAPF2Z1cgT14ZQq0D8Zdfs+mxkbHl2JBIYMCGsjo
WgrOy7Zv6G8rxplg2qWZ3rYALLQfhN4b7VMjGlcvgOCfiiJ5QHe1DvWBYD6YlAkjVROfaAJ/vW/e
/wrCvxahc7JGZwVQLKW6UmrbJ7koFnntDOKP7o0h8E9FEZ0HkLsBQwm7z9FP1Ut9y0NbdeXmnxKX
/FQDvMa6pZu6+t3qpjWSjVrnatet92AFrSvuRRaplouOFAmNMoZkUC/VMCRCVi4xmBvdHUTAtCrS
Lfv5Jthb4nweRgUwlSVdYJb1xdR+pJNtq1om6QaiHLW5K1Zs47T6EY0HU39aIu+8qe/naN82F89G
lGWDXVuo5PbkmzXQfnaIUUrX9HPFUd0xTANRkvY//PubTXKOg0ZTN8sjAEvWxM0mF7+klYOaEA/z
UE+ijLfATfGjjcAw0XTSzKwzNhyM6XYi9T5TH+nwfF6PIqPjXIa6GOtoLliqvIwdTAcrwRIiZYJO
QNFi8TXkxVpFSaIwae7Sb4yuSkIpp4yR1lKI0/EhCf9IKP7KRNHXPSPapB41D3QMSiuUxsOfQXBX
pihTtZUOgLBT8P+Db7fHrANMrxEE+/vvLW9mzpMS9Vpbk74GTvq5T53FN9zuKv4rdccWzXORgy6M
q/JGFF0I14vzEVmZzSSWgTq5ZvFq7dZtDc40+q26Lb0iFB1cAp/E3wGidbFQgguflK1zuGjRbVWu
ggXb3VCabBILt2hT5fOCmHkRWYnKmhBXnI966mr0cck+xajAO28Z+45ig8QpzyjRjjxGEOaVuwwF
NrmL+yDLPbEav1loIrvK2+Bx3lah7SDV7NRv/Mknfu7D496/gNHlPnNyLw56gctgju7dwbnBY5re
ePfCrto8siFf3OTOYFxHxbNk1k6DN1Xly3ld7nqnDRTnc5cYxPBFA9EGsILTIyj9I+HzMNup58Th
orTOBDdHx45d7aq+BPH0QfLpQb9bvP/PPFPRWnHuNmvsWVlyCBQP34f4Wy2aXMP+/X8Lg369X9dm
1MtGhk+H51sb18q/F/OFaQXSTB3ZfmrkzyAgc88vkcDc3zXTqX3RpnjoZgG1q51qlGqPTovBwZjO
yVIuiqAn7bxJaHzn5rKQlowEGszARp9qd/mSBYOoqPW8iWuEC8VQQa1aKYFMZfbFsJ6GDG2IZeU0
lmP1nwX6Y986t2Scu5ALnVrtCseUXdoP/bHDKDcwt50Mp8NrqXjyo3C9OHexDCg6LHTIJh2MUPHl
g3rdefBNbuZLnqi36rzX1QjnK5axlWnZM3ukaYgUiaMO02WHTlXp+Idq5FzFPOoTKkyAtNwt7up1
TuNKsdM86eECkh3JywWu6fxO1gjnNkar6daOtX5n85w42aoH3dp+JFT/1/1pfC4zHrS4iRPm2RGc
RcMhrwX3LMFm4tOXFIT7cVMz/2rfJrIjo5hIRAgtsIDXt8HNaSGls0bVGetSL7JbVWEyEw8GkKUv
5w1AsGVfzX6Do8YKweAWrIdR3mq0uRn7U9x7Yz4FVS5yD2xt329ZXdY0VdN0k+c2seNe0ldTxRay
llsagT+jH8oLPGsdJUs+Tcnk6aslmoW2r8g3UC7ijNN5sBoMYvBW+TNZYp/oQ9grV/rydF6R+8Gf
9gbEOT+FrrXd9rgSxD8ZCZeOtt/Y146yjpJk7KSjyEfs76Q3PM4BThWVNaOFYEvpKe2NnAqS9PtG
/vZ9zuGZFRjn8BSEK051XUo/iB2aoupWoc44P2en9tBmCmTQ7kZorAjse+22C9SQHYLgdP8IjZ65
WSPO29UDIqOmB16uPSiJ3/+pzjjvphaN0S8lvj/NqyMj5TyTg92VrsDUREvDhUN5ZlapYWFp5JuB
VbyEphYWXwpcbarbPkw96cf6rD4KQFkMdGb38r3zMm7VEm1g3yWh1AVVZQBRnRE8qcu0OpgA71Jt
PKT5eKtmhnceXGDrJvd4A1P/J0k8d09t890WvUL8x+n+r7GbnJfIJy0ukgYLx6r784v1EA1+53WX
FOTao+SI7gICp8TXJutxNutdArgqntzeCKf+uWhbV61EzCciIM5JFBHFdFj2ZKDOD1l1tNNDGd0M
s+AQES0P5yrypEulMoFp9HF3UBvzulA+wvC12bkm5yliPc3UtGALNBZOgvEzliZoMxWpivMNZJDl
MY2BYJuRIyeXjXptDqZbGSIeKcHuNTknkQ0yWPIIyx1lYNax7PkQk+aZxpkgthPh8F7CbHTQUEAg
E1MRpBczPi1U8I7/2jh0xinwFQkRodVo2LCvyR09yUlczOwpMOBNP8yOprsvrGCtd+m9guT96itg
Bxd11ou2Ll8NrVoFclYD80uJi1zPirLa+YBpMLh4MAqo9EY0Wk6gV754oSuMxNQxrBp1Zq2jSAeC
6bdGLdCsYEtZXDSRy5MmLQMWT83LALOXL2JdVK8rkoPzDSmVu1phBj+S29E42evN1ITn/fZuSdFm
2/K1mXNGdD1hNggujxElz6nfX3QoKcMBD2Zev3YjvxURE4jk4lxFo4BoE69z2Mj0OU8/J/TnmnwW
yCU4DPmBzk00l2vSAWPV7uPlNPSXrfKtinpHGYPEOOj5sROV6InE4tyGStKlbkeoskhqtxiNIMGJ
EZM/tW7Oa5BFplFXAUaaskBFvnQYNVDKiKJXgbflizXLxMyUmhnfGmtONl0PneyMw2X1kaGgpmah
lwA9QJiQx4mjGUYK2kuWcI4V28mW4Z5QU1AHtJ9tfgPhX/cmapLaMOCCyF0fnSrjApw/XuzbbteH
meGY8om9dkie6HFl3yT+FY5/7+upUkkTe+2I0ZPRLrbbqH8pciUIN/eX6g2Fi41G2q7ywk73xEZz
JbiNierM3WWbCNS47/LecDiXV7ZDrIBajwVFV3F6jWJKwaZlH3h/WL0BcA6vKNq+zyOoq316HUUM
Smjd74IlWH08TAYiiuv9SoCNWbDl29yttVVLdaoCbziNoIOLbuVw9lVXO4hevUR2wFZwAxRbKJ/T
XtNFZIUtHNDBFYyLyJfv+7w39XEB0lhoCfj6mLUZGLJkF2agRtRN5dgzZMvFvJ37ppsexyIJwPZ6
OL92uzao65quKAbIu3g6uErpZa1QUbjRtrUj6Yqb0VCe72L5I52Q5gaIU6VSG/1szXjrQMlT3yF7
7n1AEHBjK5oCBi2DcDcZA6duQruFZfZuOjAyZAPGtFhX4IMS7Nr37YGKBno4BcOK0UxiqrzK2rmj
mpnZtts/zZ72at8ZphZfanhasV28wZp3yQHZPiRN2RwmVkL0m6JyvwCnys4oNdSP4RcYh7EMV2ql
XmRXqWMn5s9urb+fR3u3Bzg0zjobtNWsrW2B+ZOdyJg/3zmLKJx5rev/xYNwINwZPCQg55VbiNTg
wWwOrXKt8vvcLMvoIOUpDQa1kMBMrVSGU7Sr8WVRjNmRG1ufPxclARN3o4OaER2B0uoNcjw+lbpW
TW5W1a3uSODQIJ7ZmOvVUk9DUKptWjqgEFseFN1Wj73aqyVuJvGiO/bcLI0bSS3oHMgwG3fW2EbH
CUc3RvuBlUV2B1szL22rWD8Vq/RFr5vyWun66Lh2OGZJqRnoii7YbJAUf1ybydrdSIlBDqjtyZ/z
AWXMdmvZB1mVY+tFUebls4mz5qqKG8UbpdkKltzKfSnFIeTUqVUMrqQTM7odhjp18gwzL4NiTNbV
LY2OWjiZUmk4yaMV+WuyJI07T93yqZ9p4+fyCG73ufmOATlV71ZTUY+uaqggO+0yVISrUS+HVRIh
XSyb5kXfTtEj5sGYsl9W5hr0fZ0d8q4uUIo040KVdcqAGdapWZ0GDCe51UljH7q0MZ6HaZY7tx7H
9bGrB+mxz+f0vmnn6ueEgs5DPjdZqAxd8TCVZSZIGb873DjL4eKQWsHb5iDDPGWkPTPjbhn+bLfx
6RnTrg3QpLDtbl9F1UUSo5O/8+zx8fw2e3/dehUElW2aijpE0Af/etaomM+7VvixaxQ+Ob12CYT6
vTpjvBr1aSgazLOvtzc4bsfVdDKnFtR2bmYfFbAgaL/LBciJw62LLfVFRjoQBrNK9JquYUczz7Jz
X6C283LI/Auj0hqFMWdMbVevzX3eejCOve4UmJSjYDJ4ciXqD3+fXP1FNJk/ajAgsVcWE6rDMBkL
RdaZV7rD5CBUlE+M92M4iJp3RUJykWIRlb1lwVe5pvLZ0tnV4S+BGtkX3jvg/5kDJgH8an05QaHv
0GC5SCgHml+F9WFFigGD1Rzw2AuOUJE47OebsErLoymlC8SZaBitF7Isqu8RAbAzbQOQY2pCp88A
UG/aFKwIHZqdhww1D5erH12Qg3Bux/4h+aY+7kiWyzFrxhXqQ8en3Ph29TJLgkhNJBPnHzQ6ahP6
MW3XHsKRXvfz7yZGOKvmHIKqa3GCwAIbVr4rmydZ9P33XXccAO8RVrUHzy0WRQGXQxf2h9n9wsYK
f4BBE0gqqoGxNU24U551rl4KjGFlG7RTNGeZaqdqHtVU8PC/tx5bEH7JczACShQgVX07lTdJIliP
PZPafp9b7wr3HxnHtO1aU+kkIM5U1B9TPTsf2PhbGG7ZkzyCCmWI0T4NP9m8wfEw3WqNt2AqRx1S
IZf3u7sitzacFcxKQ6OiBR4JF4wPQgLLs47LTXYdu8ShoegBQqBF/kWZGEWUEQwBcefuQLOHrHSI
LfA2AkPgX5QbhEhWPAFCGtzefLTVL+eXiC0075o3K8S/JHepWvZTA0MgjYUBqA9LdCiX3LXlkIqq
CN+nFX9dndejb+M4LTIXVqpCFgulVH6KdHPmJV7v0MStLtldRn3+7X4yDpKpdwPZWM0wkgrixcO9
PfykReSAUV5w4uybAXrYFdBNyoSvwFzyZknsSINzQ9poXFvo8lREP88v1C4I+kcwtI8QkJNzpt3p
mqYMK0BUhKK4sRfyczsdz2PshokY0/M/EN6gzcKOVUsCSPNz9MyguZLc+VQekwPLtIgO6vcJOLY4
GzTuVg1NoSIdfQOu8ZWcih+Jm3mSm33BEBjUMRxZ/aBxH3Uf8kkbVC7cqUAkLVcDZNRvqmsWjIxO
50UvLSsf/P0pqJyIXOSjmBIa3FeIqFX3CgidI8G5zc6Bd9t3Iwxn3/PS2NPMzoml/9ZqLiEXef2Y
2oHALnb96gaGGedmG2Wj3hnxzIwPT9fEp0H5yfK0x95nL/6YQFN8ZEdt8Ljjr9aoPtXs3LDNg6wc
8sTPROyhu45V1YiO3knNxH+/iiRJVpN0VmO7pbL0QbW28uU6yrX/Ic2Zmo3+QsuQ+WJfU8fQbjPu
EbudrHB8nXNiPNIDLfDMRX37mIlaPZgfeG8Rb4Cc6tBTQdoZ2Q5XG+4XvKzNoCGIqKPIs6PXp1S7
l3IRNcDuGaK+QXKqpNS0qo7J2NWuXd9pw6WJXuq8GJ05++1MH9tQ8H6KQRQFNSHchipJQlSQ4GH3
znHm2HZVOTTVBau2axsbEG5X5T0MpmsBolpHcwjaRrSfdp35BoDbT0jrrAtIeHE/PrLqvczLLCcN
1+v1jt3H00B+br5Mv90ZyKmOs4x5SprVlABaDERzmoW4qapijtSyCtS3aw8b6Th7KGdpGla9Rtak
rB/6MXML5QWkhddJj26IVEQ1u69LTTVk2zYUMPD8upHzxf7H4FtMikQOqhoe80JQm7h7KweCrsnI
YiNDy4FEfbyo4CNABvazFYIJ5cAKfxvwizp/k9kKC913TXADyJ1SZZlawxRTxGXoune1rnocFuv+
vHPa1dwGg9tLC+ZVaeoMDEwkeTDGAQO05au1FJJw7p4elo5sJ8qbMImCs4esmK2lU2EP2tXitrid
JZ7xw7jsfRbzdReKQKxd1W3guEtHVdMEbAjwgJb8OCS5M8935/W2H8huELhYjCLcU5IGAlmf2KAs
Rk6XXpWgmvIaxLHJaZxcUSX4rgWiANw0VUzxeD/Ho8XsVytJZfikB5JAizRIAnrAK68ZKhhda/mi
aqc9NW4BOTXOtm4kBTjxXAuvhtldqQlCl90r+xaA02KclrZe9ApeGgrc1Uo/Ql/0vV27ZshCv1pU
YCDC4/uyED+3RldAoOKSuLIH9hdXvV4C2a+vRAwpAt3xN4JZKfK0oiqmhU++udxU7QduhRvV8VM8
oDejQVocHrbRe8bAUpPYjdSWiFhFRIJwLqIewfihRQCyh5OC4LL7IthK754ncSihUl4hNjj63nP4
56xRSQJhgss20hCWIfgkPBtkEiJqrr24aAvEnX7aqBTZMANICRmR6XgYAlxrwt8uxODk4XxdR5Nc
sigiZZp+VXQMpr+fRW+Ee257Kwm3MfPYaOW2hiRyf1rzu3G4F9rXrofbYnB7s8TIm9RKIcYog5C3
9JNgNp0alPTZgQSq22IkoOg6uG9q/1oCf/fsM6OdJmYJcfM5jk7Sb9fm/7oyfCaly1Yyqh2+j/Jl
DfPutcKzpfZTyZ61sr77cd6wBYvE51V0tZ31FmehO5Xmdb7UgVREP0oh28PujX2zUHw8LI19aw2Y
FOmuN2rh5td1kNxMt3PrSHeqW5xE5Mky2yb89WKLx1ZxcxNMdPS2SiO0qD4UiVcf2ZaddLdBC97i
/T103PgSB6Keyd1cwRaX6XuDW0atKg8WM/obcopAMKC5hYd2+Vv7iiSe7KOzNhDyf7Ig65ywnM/I
5oRmNdtpk5t/0/wmNLwhKK7BDOx+oHuIs0/Oc6BL0yoNBlYZT7URjvrg0OyKLN/PG6bQYjj3oUVV
gTEJwDGuDLhCtGD5/am6VF1W6yQ6CP/j0H3b1ZwjUUG3VE4G0Gz5lUA6/bQ8S1+lELywR/lZIJrA
ON+R/5tLkWBSzKvXGnxWP0FvRgxoUK/W0+w3oK3OQOosqphgC/PeSmxD0zH99z1ldSFpqzT1xHaT
SW+cqIg9ZcbjoDmjp1JaA6MkgiXc95RvgNwebGaz6vR1xYNdImnuvESd27SlSJl7UTsucf+Kxe24
iiLb2bYQq30acQYwO6GH1p/AAdCC2FRkKfsO8w2O22upXpcNfDRCpjjqDqM0fpoV0/A6lFz7AjPZ
39ZvUNxOo3nS100LKOmwBoysuHR1Xz79vQNEx9quXDJGn2NuLkZv8qEg2rDbfB6hxrIPouHOTN1l
uT8v0K49bCCYvBvfOA4DAgKM+HQH/ak1HyzRoDWRCFwQuFaVXmGONmKa5JPa+115gxU6L8K+n9jI
wNn0HNWNJC+QwboyTuxhwPJeUI5z3+PBWwC1u/wbKCbuVl02ptOh/gpHGEgFX6ccj6ajYla8FpBD
8lcpiNVF2uMM26ijbGolaE9pvxfydWKhmEWUuBdhcBYda7lk6wO0l9S1k+Yh0e77OBDobdfMYMLg
QmOU2HyixdKz1UARHLxrYL6sHogm/0IVsOZl1yAhmfGSX4Sa4Bl0/9a7weRMW67XNOsKYPaeclLQ
7j8TBxMSHfsrquAeinAU3hJ3rWODyBk7MdIu1hM4h6p1WHgzXuB/X6Z/OPVE13p2/L07OzZonNmP
SUuqMYF8TV4f87l21246zWp3LPB3XV1cu0ShlqK8nF/LXXvZwHJboInWcqIDhCxGsMkMcVib5DYZ
RZmffYtRQamnyqB05FnhU5RKxqoC6dK+dzrwhJox/dBuRlHTPxg8GXxEZSW1VYiSDJifhfDXy8Ps
ixqi//YWcxK884rbjTA2aFwesJEg06IAzW4TT9VwLf6RtT2aBt3zOALN8RTwBGMiyp7hFMn1qNyZ
wiKWfTN/Uxtn5rbRr4McAWByiUs+5yfjOLvUWTyKnJzo7r1vbm9gnJXrcZHl2gwXWCt5OOvSdWkj
ECtEVboipXFWPebJ2MgTZErra2U+oQ7y/KKIxOA8OShcSZotMGcQdAxoJJpe0uXzn0FwjjwyNaWa
e4hQwd3VnyT5rtK/nofYvwBsbNj69fyzqkydTIrDQjrEn40TDaqwyxzlpjn2YRw0guPvP1z42+Jz
NwCare2CIlNs0MsaPWYyRl6vMWZRgOnJL4P0QbRFBavEswWOaxYldg4VzlPhF6QMO8u4SLRCUEEj
MDa+Lb5RJ1I1zO/k9C8z+ZJK3vll2hcDo1XAqo555PxcgdUG+/EkI3nUpmi2utRnpx0EVZT7IrxB
cIZQxrWalSog1PZJH/5aC8HSi77PrfygEnOhK/u++q1SL7VJcIr9hyX/KwB/3ysqvO22DGAOsltU
5PuSb1yuJylUDta94Z9fEIE0/BPQ0LVjN00AKzCuXb+gIpe8e43EezQaLw2M1OGb7iYq113Zs+93
utf3findD9XduFKHfMi2NlCcIyNJNrYWE8WM7+XhVmufkknwRrJ7UG4gOEfWt3ZO2hEQq/mNlN8X
FJMrtacLybVFWuNs2LD6bkYxOLKG9nWS3pAuceopQB2LS8nTeQMQQXHmDNqDIp5KuP+quu3ar4t1
rLKQdP6oNM55pP1s15v2+D47o1vGsU1Z4LQ4WhmyJ8f1gPcl28Fk0BGjYRVUq4hLG3dN3JBhezLB
zDyeNmytY/TYZGXkjtVNVD2mv89jyHJcGwD2C2yuXvE052VrFZFbVI5yQh7+pgy1o/01RpepTw6W
rz+e1+SuF7Uwig1O1ETtO2eGNVGmPImyyNWsh2zw4xjv7L/PJMyk2oBwNtgb46QlNI3wGkNOVLKC
TEtvQLMliAn3T9INDmeAep1mtS4DJ7ucn9gjRuSBA/JSusJB6qWBiLl4dwu/wfHvZUZTZaC7SiLc
QQb9LqPjdyyf/V1KUL+7LJ33gZWywceMtieU0fFltahNyNqOSsiTFGiwWlW0HUlt5XRoVzkPtGvk
GyDO+ZV9lYHNKMI1lkYIRr/Fq/qR0GCDwBsdCIuJItnsNv5IBk81BI5IJAFnb+WEqSxDAQnSRb0u
sxhk4sKKr937gY3trlmosgHhwK87FbUik66WceROp/5SQepbO4KnFU8/jGRP1BG77+82aEzijV8w
zWSuSmZqdYGSGA10j97frbip6qp31g0yM8gv/HZvNtu3G1TmPDaoZWEtSot0Iy7djWPkXpePzmIJ
fPn+Yr0pkjM39FxZS0UAgmcTv0urU9PM3nmL3nVyGzk4e0PXVxk3GiBKFiwYLl1md+hvz4Pse58N
Cmd1k5YqzahigyJtxhIjsU+/q607BPEtWoiukqtWSC7JjOxddmQDyTk8uaWkSieYRfs0B8zhJXB4
6aUerj7oKUJR669AjzwtBsGjZzfOkLDSg7L5ZCaRg/GnAvcjsnU+jUYLW1JstlrTnRGivc9FN/0B
0zunUAMVEMtBqpr3kR6fjanz7Bdpm+cgqIdoHTi7ErM8jqVoZItIe5zHWE2qV4UECLkpfli18Rle
6fNkKQLnKrJDi/MVmhmRfNWhvz726NEM4pN8vVb+/yhHLT/6dt7ymWGfsUI+MGeNoRitAisclcTR
NcUZ5MaZ6qtivptAIiJJ4Xm8/WvNm9lbnMsgfW6spIImta+6wy7or6/v+lc2Z7wOZVH5usBD8awY
ZFH1FK9WkTvn9Dbplkez7ERGL8LgnMesDrk0JMCoWDSLqmu3DMEzuYZyGJcu6sDwoCrqztgvYtjo
kXMfWW2vFoaYRa6EAeoNHqvZQLbse/VSXoIDRgpzL/VEpP4CQfnIXa/jAdEfU6Z2D4ZBXUTrwHz5
GWPkZ5iNmaauVo/v13rk9M2JVI82uNqnUJc/0Pu6cRn8HDMKwmeptYE04s1WutNElwGRpjh/QbS5
zMcV2yrJLpvcqyPB28Fu+Pq2+jbD35zuvW516dQiWh7tcMJ08fquRXeGiLRXJAXziluUss6GVoGW
yOpTLSxLQY5G4FX5kWXSILfj2uH72XItj7c5GuR7ES26yKa4+GG0tWyIMDETtzK8HqV3SkocOcdL
bEbd9eG8cxPpi3MEeTrGc59BnjW5L+zbWjhLXBAz2NymN6SpXRR2PJiyg0oR1JQlnnZLYm/G2Vqc
rHv5+CcSvesRtnNrqksbdmyrPzA32IgEAeT54+ddQ3Akr3Kex1gdan1L25e4rxyids4cXxnRRaT+
kb3JPOPwkK0lAlZmz0pAlYM2OqVohL3AL79rB6bgqKwVg2Gc2HjiOHfs+zhsvNVlcyf6v7IrVcQb
ft7E0aP16zZVcvAP6Ow6o9HbtTpOUeZiJrtjqKBEQdHGeYs4v2dl/ipr0FFXqAaLoN1JK08mgGgs
sDpBkIB8za8SpXWyVHkJkN4zwr+bCCpXvmbFs+Titxk4f7kp4Tr4K5itlnpXTLDBWdNvV/lmLHKB
3bFt+d/nGrIAvyKovYWaDBULtJzYyITxIIfdURFy7vyH2pBRx/u1ZYPT9lec3hyaepwrnDqXvRcf
VETe6eSu4d88CIS4501hv14OBCb/w+MMr7EyPV1WpNSmxa1f9Ad61HyQCDx2z/FxTdzJw6B5xD6i
G/W+Ot9guWOJJF1rY0I2nFJHnuVC8geLfGU0oIuJmRRVD1Yoq3blxBTIu2/6b7icVc52nDVaRBGe
LLeW8myj0cSe/PM63T9C3jA4Y0wKezTSArI1aMBOQEAiqnTYA9BZqY5h2opp8a2WClIRbVE1uHZa
h4xmjhr9OC/BnpY2AHypq6Jb5pgVAEBWssST9fT19yc/YcduIbiH6rGT+0pJ64jliIwjTW4Ligqk
UQ/ySRKk+kXSsFTSJgSqU72wih7SJPZyl61q42jGt3xMBR5iL57bSsTv3KLMaVFAolJ+JsVhwL2h
aN1OOCKBfYf3RFscbsdOpM+kmWmu8+N7loeqXHTB3hkOCapAPL5l1yNt8Zh6N+rTzFIpuwR4k8vm
Bad+5FmXE9jNetCyVIfzlidE4zboOMV2nU9YrL9nHRZe5KnXQ8D6OHHsCg4pwUbi3zDHvtTl0QCY
rt1HOOaj9uG8OCKb4E6NQWmbtpYAoFQXtLyy2psqCY1cdKCL5GDedrNEMu2q2BgBQ3WwFqjRdWKK
KP0Fm4h/ypQSsiQq20QYxgB6Zq+TKjTeCB5kBerinzBHpEPH3mLrYQ+3c5p4tpzfrRgiXyd6cH5l
BCp7paDdqCyt01yhNaBIfDWoL2YnuJ2K9MV5g9JQGqum+L6CgkfLndfC0USbRSQD+/lGhpWm61wx
GUB76bDksDV/pK9QJxgFilpWwwAR1q8QIMHSB0VBeGB8/bs1TvLNGonAERy4dahTVxR87+vtDZDb
MYWsSI3CXuBIg57+/MKuCrdJn88vvgiE2y99FZtKP0EqXb1vyyt9RtwxiabT76/Ov5Lw2do0ieiQ
zABZ8ZhYEgz0MgQnjkAMPlM7j01NWxsI/dI6mELgas1duX7/I13xmVlTbowqNwCSd/qNTrOLpFUD
NTYFdxKRtrj9ksxSgapGwKBBWy9vE9Fjoej73F7RFzC2SjECv3i4sU0Q+QnWYrdAeLNT+CzsnMVz
jWZVHFwgun3QjV5yzCT/URBMmFRk6oBa7rmL6urKXKXnyoy0EA0Vo3d+sXYdKF4nEVzJmmLzg+p0
BPr9oDGvk4O1v7iWygxJOFS+Yl7EnyFxW2ic60zqpxbWHVWuWT9aZhPo5LBUgnS6aN2YxBsfl2rp
YNsK/EG0+Lp9oYmOHNEe4hycXRFChxTLNmXH3LxMyCEqj+dVtfsisDUNzqfFxLA6QmDbjPWHTY1j
nGn6NVrBX0lEKsEpKsTj1iZSi5KuJWQyrgafzb/Ir7IvjWc4bGa0dS3CY7/++4D0X0fHp5STJCI9
BdWQ23SDm0XBIHUgU83cuQln6Ro0ya5An7tW/nYo8TnmTG7SKWVlIFIUsKQ5YSOGXDbarUHb+wLm
ipg9A3ui97d9WwT5qYWWUHTTMFva2OK8rM0UtbjY5WuY5EdLOOib3UTea/INgDP2LDarxU4AQAvU
CqteFaqxY13Gl9WRsS40H3Ltb3Cc7Rd1nfYGs8vELsCWHbTzjSQqQ/wPY3wD4Yw/wym1LiZAtDA9
dFfjIQ6lGQ+JqH/2pKPlY+qHwDxEy8SZfyNNMUrGocUR/RNXbApfc4eqa7e0HTUcMHyjRTf6ecxd
yDe/+6qEjWVk+mSOg9rB+Ve3Nt5MRR0uou+zn2++n65lT4YW3+9rx4wuZ+Xh/O+/v0obATjTBqlw
ZOUU7twE96aCthOUDx/IbSp71oMUloF1L1LZruPdIHK2Dt5nqR5NiJTb1xhI6lBybD4UTG4wOAOf
VYmkTdYjUTKACCN/MrvCIaJB8CJBOANXaGroS4ozdyjtlz76VNZS5AxD/pGDcCMLZ9XJVAxJNEJf
EwY9SvGN3QUCG9j1Pm8I/BUvrteOlgVsQG/914drX3L1zil+LgEL9kVtiQKb5i978yJRs5Ghtyj9
Ulo/1VFw7ArWhb/hyXGBOX4E4nStetkkmMdZ9U+rqvwhDBe4rnVboy8GYsx9c1xM65iZy3ddzp/O
r87umbdZHM4DFGmD6eUWpLFLTPc0vLR/7vDKUoqG7og8AT9ovmwrk6opgJrENU6lPx/M1s0ylDnZ
IfPY8m2Seedl201C6xvhOF9A1XLBlQyY0YBpn4mzSITFrWjbsgZQG3cuscbDWNZfjHRxZanyK/0v
bai8WI2DQneawhJE8yLb4RyHZtMZnLD4hZLmSFvDq5cwwd8EYjPTeHfcb8TmPEc/qnNKVHy3Oxlh
9owGZD8Ol8L9+3JduKI+zP07ygaQ8yH1/5H2XUtyI7GyX8QI2iL5StdmvNNI88JYSbv03vPrb9bs
OdutUg9x7uhJD4poDKpQWSAKyFShSZ9UMKiiyUFFnT+TwC33rxQuW//wC4Eza5zdWRLYVLtGh7Go
+nvJ/GlZPYXdp71M2CFwRJSrSId6yqsewNjOT2X2Tzw9b28TEQsah80zP5J2QEKIPjzXiB676VBY
d81I9K5RLggYolhtbA8qMEQeTKeSQZzf57ttL3gsbcSaxv+EMy/w5FfOLMMq5Vr2JOXulPnMSna9
CW7Vqj3m+vK0bZBaNv7/ZwZtFkloA8Gy1cl1qfpjew2/tk1QWCXKzs+5PVg133roAGlQxuYdx+x5
uZvd1V+eQMpHGeSvElurKOBCHNZzOXNwNNZ5cNZev210sF/1aHrSvFkyHEzSgvktfsBkurMYZG8Z
cUWLLc9tw2Qw/sO+/FAetGtln35Hk9cPVP5B9p1RAEXcOeJo+KxriTnpWN7MCOzpp1VNXmIcWlv3
t/eRsiOcMK2OqlmvYSdO3ywWjHa0W6MDuhD/DCnEt1XLbKvJiGEH8kq68qpr+20/OHxuRIcunDGz
i7IJZ5l/6ryzbh8MCFLJ9BsxcbTE71BjkdWy44lafo2BC7fb2bdj4YB12wX1gQPl4MOsOJTE7uWX
mdPloQuXdDQmUy1VSKbHrxPkIZvdOgQG+Pl5blgorvy4vZiUk8JR64pibVW+mGGOuUxzcPAu5JTT
Z9qfDYVh/JdhiE0Va6hGWsqTVMKrZSl8JdL3kFIh7vnL4X0yIYR32YV9F/NjpKGbI1SCodsP80OT
fdtesA826GRHuEVYDhp29EHwss/8gx2HXbUDbRXSCEgBJAFFJHX5zjpZE4J9yYaEDQOs2YmxS/r8
UJWx94ceCXfIOKxWEvIYmNzZ4xJ84LHbzUc14IOg1PTs+6v278f35JEQ4LVUa3LBvxZDqXHG8KrX
/1Ga3Zju++U4FldN/5XlRFb/QUZ2silEeabHval1WEV9pwVItq+ynXpgd7yPFgXk7eWkdkxINzUr
y4o8hK1aCqroYMsE/F0+sSdfhOxyybPYkmas32od9PwvbXbkjuiZvNiadXZcxVpj2uvdWJiwob4t
x9kLEeUgazxY10zBuG7uly+MMEmsmlhstJU0bKwEFiHAVnV382eoMc49EtBBDlsJAlf4/THWHbNz
yyp1LJk6Sfzsb8S2ODkXKeoUyzKs9F/LQ/EIPRsQmLT+ukBqnrPlUKXSD1Kz/4JB7G5NIMnUIbJh
MJh1/18ernU35W7+RQ1yf7qiHniI6LMFrIi6eY0LHt0h5/ZlgTZgDp5SCqGCQYCIAdI+qsy4EQwd
LfczRfpMOSHAQazKCogIeLDNd1YdDO3XlhG3EWVCQAF9zGVFVeBCZaCb0QKNSOFqMQEF1DoJUDCN
3TzWvF45rX7X35nNyzaUETigicI3pc1aSVewUNJTdsu+8E/n8srInHp5f5qW97PkDAUBoARaa6L2
zbS2rZbxbxpOSsF7GqNjhM48rrRDlUeJAwQulF+/n+o1S9dOxhL++63e7LId5kh2I0hp42PoJ6/E
ivLf+xghNFEDp+2yCXrLfMtABM7HeQtXvjN3xvtLCkWXtx0fmtjuauDzaOosGNMhetFFzrKSAr7b
iPebDMqUd5ZZcNzW7tLxXQVH8ouvEKjjM0wgWbuxn4kVpJwSwAHyLgtYkfkKuuVhvjb34SHa6Xer
y1soi7uInA/8IOOzDZv3ZoAvTDhmpbEYllKiNWs5VrfDLrvR+JzR5PXYtOY7+fB22cH/zP1GZdMM
c1jydil1uYvTzpkUYpLpMjadDAhNgUkmd7VZwB+1+VFAhiXJAhWKY8Q+XY70kxXhZGV5gcSygZXs
ixLU940be+WV9TQkToU8Wfm5bY5aNCEr19gg9xVv6NXXva3dNJSkM7Vm3P5ZnWUtUmi+p9iUKrzX
y8IJ49JppYRatMvH6bRo/M84MxPaCR5sCrixQmGBV1rsW9PFQ96/ZMjNnprD+ADhTwaF09RbeS1L
vOGM3ejHYt+9WPd4wpscriqZBVLtRE8S0e1EbZVw+9ZRn5SJxTsdDa8triqL+EKjfl+4eqN26fVp
wO+P65Wk2TemVRKFRCoYBECozRGCfSks5Ol1OD/EZezkn6uH/rcxIn8NFKr7WTNgQx1fJrnzktwt
OmpYk1gqkb2mRX8riG9hxJbe1PBHQpF78+j5/bY7OSFgQNX1rNFiRNc8M3yX565uQyhkQgq+jNY/
2whAbAoTEMAcoqlZ31sB5ZtQeUpZMFF825QJAQQk07J6g4OAraZvcl51YKmcA3AokdcqtXACDhQg
malSDtHh7Cd/8fbj1BvB+uHrjm8/6IH+PfIeqIYW/lSwtVsCFoQonKTrCKM9+j1q8EGFgXFMQTFC
cS9S6ygggGEaSS7xRtqwqz2oTnm5+o3JL9vxcCG2bSYbqvbeuw/K/F+htJBt0GjVreVmYONvJwC3
5m9beG9cFhbsFxMC0sRx16gDmExcnXkj+mNikBFDyepdeE7+CSrkYPyyPMtXn6HJ/MWwAECDEit9
V8Jweoj2mV/dyKXLx8Y5e0qre4SbFy6lc2uiQvqQypaUmZ2FYRkZbC0dMiD1Z+IaGM0pAtsj2awv
hMcv9oT8ZJqMOpYMeDfNd2XyKBX3lkwgOF+gjZ0TX5usOo5jZMeWq4XHRbPcod5Vq1+Nz0b9pc1+
6CnVO34pifzFKRGeQslSp6TBIsYYOIJ0kpu5A7hNh2vk/gH1hEItoYBUYwSglXRYK+QbCW9Puvld
HSliBuKEafyPOEtWGqZXC6hhLBfP8Wt5X1NqlJQTAh6NsVLGk4bfH/sdqwMDXzD1WBEpF+WEABNQ
PI/lDmrJbgp+OLNfnnvzEzxbv2y9ABPhYtsRWogRbG24G9vZw+TZbph1d/ucUp4IoNDqiRQqC46p
Ca2nPnbWjFJdooJYfBiryqSEmjvCSr/BWAyQIHmJrme3OaAkuPtE3/35sonvYqkZG9G/AF7fhsVd
qgbb63Xhjv3l94XkBJxGyhjK2JZyLl1WvCqg686Ue00jSptEGIvvYXovqWUrYV8mho/9eNnVg+pG
y3LYdue9k2cD08R3sQnUTNCIhZ38OrrlfNb6veGPeJfgfbDrI/9i5SWU7Lt6nPzijrqUKDcFNOhh
PV8YYsNSn1fpajHS/4OEMGVEgISyTeKsGbBn5lNjgo6cK3iwa3NxswpazBrURIHlR7JKRBwtXQQJ
qKwnZoSlbaruJk2lH6UqX4ea6uSxfaOVxfUcZUHdqe4yhPuoym9Gw3KNKrzGVBIRtdQKCGCy2JGs
pXyZh+WuWb+y9mCnRMBS3gpAwgojnNQBJrqIOWV1UAzqOZA4emKJY81bcOgv2MZMq5wR3fNjcsf6
qzAmxoMITwwhkxhmI2+bBvuWoIbM1Mi1DPb/3zB4jiIiRe+QMnmZEphIoTtmjaOz6g/bB/tSPfQX
E0LqgBmqWlV4PoQaJVrFxr1xA2kcF/MGLlXepzaGL+jZlb4WiTShpGy5PZtcKXmIsrcp9jVKr5II
YkPACiM026bmmYNV4dM5Y25o+Fm0/NmFaAhgsUSqJoG8znLXJrvq0ipIGiqte+/W3ABdQ0CGlkEl
MNX4WYHQhHad3aYH/MupnH6ObnGt/7CcJlihcV4EIEyjmr/I0BDQYKrrQk0mmOdTo6qfo50YsIDr
WPL0RyIMuStbrgqwMKmGYWGsF5c/HlGh14ZgzI4YHvQ76LXOj/Mx3qv7yFupNPNSjeo8/sVSCKQf
bFToccRaD6RBrWMEyt6InC6Q3jS8rEElLHsln6n57b/hrVgaQUdOLZn8C2FyWeuYAbr4MGjsGA+K
q3ryfqTUM4kjwcRsJLfLOtXh5DjsTHSExi9t0jvbW0jZEIBEygpNb3mGWISvcvIjD287atCHQFwm
AAiz8iRGMxNuSi2Qrbu5edt24dKDzS/BIECHWVk2W2N+4FqoRxuB9j4qHb9OQf/lfViS+FKkcl4m
oEi1zHZatTA4R14H2RMfLWj79DVkkMDi+RTV8UEaFCClt9ZqiUcYXGLXCDrIkoz8wa18J8qOvE8Q
Gv+yoAKEzHXLWosnFGl/rLX9oHnbO0YFnQAbbVPkycDXz0Jn0Vp8nYsEUzDf/siIyUtbZ/cWqr2q
iedQJBS2l6oV5LaeFVJ0ltoZU0gn4rVXkehxTKhdTl+27mXN6X5g5hitMjk5N09dLqaACak9VZKC
3XFrb0XT8i2XR6whpzu4MjQwOO0rewrv8tLvloDLbiXBJ1jUz4ND5P+slNGc1BbrmkC+sHophl1K
DRB8UEWzGLNMaKr+Tjccd6kxLhVQ6Z92CUC6mCWopGGo6KA+TRh1ezTTvd2ig0LdlztKl4dH3+8w
fzIu4tWgLXJR1Lhb9B9puqv0Y7XcJvn3iu2X+s4af27H6eU79GTuN/RCNXxiYMGu1Z9j7w6xt6T3
6fBixcSBuJzInQwJqJVqpQWFeyyqjbR0mR6WZnI09XXoiRzrgwzkZEhAq3wdQ3XMsYBzINkOb1i0
PNb6BgiIQJLwyVrkyZyAVunC1GpR4Be7WYMVrbmWF0GyQg0iNNjQamyXwetkTgCvuOrWGA8kSL3n
N3u57pNXg2yy4LfuxyGoi00W1ZKAzGuFS1mxQ7uxl2GMro2cHHmry9uGyt3wqTzgf73SxQYLqdYr
3ZYKfEWXdw3irwa5TfzlTyIdKqW/IvJslGENbQQcrLw9zkPlKFXt9mPiRlmxL+LPlfFOLgmpTTRB
f20yYG6ZXnrloamJW2z7PGEu9Vd36qRgeSzj4BZ67ebM78bGTdhjRA1iX+KFBeKeHBEQIp2jxs47
GOqD0Zshr6TsVVRSUoddQwXkwGeDkGGD9Xl7u7YDHRKLv/oHErFWTWOsn9LpfptNTojwUHIqA+XL
tBXrAloMUtZr5ggzkfRkWLehfvgzNwR46ENLMiudh0H5czCvYp5yaLttGwTkQRzv17Wq5bRM8onf
Gfge0bw0SP6eH7mCMB5fJmJfPsg5/osHkSSqrYxCXTmQx4lTfGnxLgduEN9Y3Bl9mAmt1MjP5cYO
vTt/lklZWptWmQ17Rez2iaNg5BsX8bMSv5cP6QyDiIh3/8/stSpbwhi3Fe/FK0x3if7a3i0isN+/
J85+f2pwAZY9fj9vvilr7zT69WrPBKBSTgjoIOftHGrv13rz3NU3mUpEwcXfR7+gDM15yzDFj9F1
sDq95Z8EXTnt2Nr6saV8xoUzEwJeGxHUC6rs3cSuqV5i/Wl7Hy4H8pkB7ddTk499NK0FDNRfDccC
nbF9a//Fb27QaXka9dXGU/HfwvjMmrAjKLcXecEv7oKXibX9uO9KFwNLi6N67W6g0khqgwTUBiTU
pcrrMMUyfjVydW+z4TOBfOaRgNDhxGwwpsJENQ2YXvMzdCF1eUmEwcXjcmZFAOi8GqNqYjydA9nN
MIKbOQsdzaBmhCgzAk63eiF18wxnzPV2iu/7LlAoaigy4ASYjtXctAwdrvR4mpd9xZn3Nt5D+Hzt
sqc4zi5fCqeFE79AVW0q855bayBhDzlJUGQ4Lbib3meTwsUjThM/LRvxLX6KrszKpsHAAvJiXOY3
N6GXv+I5mYuZD6/rt21zxHaJH6IWtFxshX8laVBug0YHEntp12gJAXPUlomfm32RTHbNH8kTPWA7
E5wqkq/Jvvmw+iO0xqnJO9KegBIhK9KUmbDHafAKv9pFL3Pk9Ec5gJbBLlL8P1tGvsxnd1G4tngz
UmAuntKbeFCdNM/vWVMQwUGAkSkghWbH8piCGA0sMfJNOs0+SL6IVw8OA1vhJ8BEzRo5VidkCdL4
FOZXdlKCJeapbr+mxuv2ml2aF7LZ2cESoGJu06nQ+cHKD+U9f+8bguoQuaBFJO4MatkEvKiHutIa
CT4x+cHuXGN8ITwh7iSRqgwPHiD3W7EvCyd5wxTtIU/dKZj9Kij/pkZDCG/EiTu1aiN11bBsyXqY
zYclDba94UG0EQEiYRm+IP6n+UPqd3VztOPnSA6KiACey59Dp923hKwhKeJ0Zg3WbHooUGc7TjvO
w5m/Qv7jgSvOyk65W/8sEERpiXrCdFrIPyLa6pvWBNO42146Ak1/4zAb66yJFWyNab5E06EM/dUm
kIZCNlE8YuhUq454mXy03wXXYy9WMPjr9j6KCn78UCpEPFDxJiBCOZqlnlUwyNYbu7+3qHijFk2A
gZwVDKxr/PAMpruWvav1342aOKKUEwIEFLo5DeiIRo5VJg6THgaqR4dKE8TJupjZaNExYGEM+Hhv
4jP+Zc9Fp9td0hH3KbFm4lBdJ8n9sEgwBoqAq0pdnRr9TfOce9vxTKyaKBGxplErSzzXtqUVo0gO
lPgIC5QjAgr0vR3FaQILKMM100GtnzVKD+zyK+MJacRRukZX4jLjX/V9kB44fVx0lL/lTvTM50pQ
83Ep0WfqjIqzdJk2KyNkzizQDHTIGfmMpfY4BPZ76ZSq5FObJCQFaqoZksY3KW6eV+1ujQ/bQUCu
nwAA+mKXJmi/gZpBvrw3EMdBk3r9sfezZ5Y4NRoWqGEgyikBFLRFz/qSB/ga235UqocE/NbbfvE/
e+OeE4UkqrDJVb2BCRmfXVY4OwYmRxd8F1m7pibW8HKYQyQMrDfgHVcF+FGGtoztOEFvT//Xut6G
1j+1/rztzuX3U+U/G2Izr2SyPurkFEt2txx5FhIH2m3iDl51QPtbEBN33QeAd7LHk6KznFcuGqWU
9BhHt3b5d1EcYFprAHlg79Y7MqHnQPD7bp2sCVUMLCnTFAUr2Pla0BwbPJ6Cvil3LCfdL1chJHSJ
7+UPDvHJogBNbDWWjlV8z46Dn0DXGFyC0l/Gjs+Wg0r75/b2XQ74kzX+/2eraefMaOUcu6eaXxPj
x0pNxpLhwUP0zEDBFKNfVbjTo6Oda+lWbr9P3Nnl9HRRQJFafoAaJ4cEWFrmcmwVDfYWsFE7/7J2
WuB8dHRv9PH68Za+Ub3R5JYJSMUwThPpOWyytxG92N2u368PM+YV0VMVfC4PPzkoQBQzbHOZBxgb
o7/G7rYZ/O2IIDBDEzBj1VgILmdERALCOvRdDlHt6jrRdUGEndj3m+IpB/MUcCKuh2PUh8cmiv/M
D7HbFxxW4ZqaMKH1aHuofKVEh0/9CY1EfEz+txu6gA/dknRjpWG1lvqLltxJ0v1cEYkwdYTEfl8z
slZlUIF4/ImyeicBsDllau4s3juB0OeKjyenBFAojdLo5xlLN6y+1l4VBtFFyc/gBqj+RoQzQKgH
7bz4BlMfJPVViv2+X51+3m9HMoUFIvWNbXcVCJ9gJ1vepSXHqwPEjj1XOc7+/6W54fLVflo3AQe0
YopGPHegaFtETpH9MNdDnF5lyhddJ1aQOKS6AALDYkWRxi+JSM2CJO1dBjrOuqaoRyhkEyeVszUx
rTBE6A3xe4VhfsVj/NPylYO3TXYEEnEhdvHKsyFPOr8roqH25nGXqlOg5y+r/fd2YFxePSg3M2Yy
VbeFfZrrTGlVCXbUHuNi41/4CvS04fHPjAhbNOVgRR/jDKd2eMn1u6Z5AHf4tonLKHryQ4DqVCsG
u+34u759t7aPGok82wYMsZNARyeyDBYVHFRXulO8zJf8WHZ6hzkKPvp5c2bYEfkPX5bfseF/fTLE
VgKI60Enx8IZsmLdZdq3qIs9fDU3bJ/LUBT41Dk6WRPgG+qlaRrVsBZCK8fy8uQ1pVR/PkhYTzaE
hK4zjDSOe9jgU5A6iDnDPVJjfL6U7ueA+2RKAO5IravRHhFz3fiXrqVOOz1sR9xlhDsZ4CfrLJuz
G3VSlvd0ce6ORYjJTvQOsP5rN2Z3U/i8bWz7mBpiCwFX1C4wFo3oA7ETNJki6a1J/G0bHyDcySMB
C6ShSSfTxBmSrno87HUoB/b74SvItxz6bZrySMAETHmPstxgf6zpLe330dq7FXU1fFDhPHkkoEI8
J9E0KTASXxeLv34F0xxI1pXCYV7jFRHm8HljE5WWflBW/8+s2FcQLk085tysyeJ/wgk1tbT2u4F9
g1zL3hzR4Z3WjZOO/Re0hhC7SITl+xE8C8tYwpzdpGMTW+1HBP3yhsuDvYUAKoz4bQfM5Tvq5KaA
GNMYh7piIyjZau9nTbvJGZ6CIytQyadTAgrFToNmzDDfGcMrubofzG9287CMg1cUnacnwRBTD/bU
IgrgoQxWqUcdNlBdDmZ/qGTmgF9eRUtIRWT/VIi+///ZfmVrVmZJxM/B7E+xqx/rAE0vuwaI9d4R
/w8XAvhjeHznMz4zO+tNJMkq9q5dsru+Ne7MlRKEJE64KE2ldHEmzTX2LI9Rn7KhEZqlLlNyoohE
XMyKACR2vU6DyTOYpPy77W7znvjmoH5fwJA+GuxJMrFBsvKgNfjQaJ7+6BiJpOVJKVVDsmIrVKNw
U9XN9dyrR5BfkMwH/EBuJBQiX/la1aodgYMbBQhMn6m+spfcQXOkt8lT0FHaVd62Z0QEiPzlTNak
SOcfHa2suH36VI4vjURsP3FUVSGlGENDTcIB21M2i4sz60xdheYAfK+zr4Px/0+qjU/c/xBPFXDB
XnRLWnhG1gzpLqsLZ4aysqpQ8yoffOae7PCFPTudkR5igjbC0eG1a15GZLUjH9Z3/vJlD1YwEstJ
kxzsz0xqllKxkN/H9p6z43QomJtgxOAqeYVH35FUaAi5BuoERZF1WMlyfJLQwBrfmdl+O/qI60kV
gKGbWq2e3pPNZXZalA7tpHG7+an5hID0L1EhIASrlLBUaiydKb0xxAU07Jv8zyJPLC0b1dR184D1
qspbMNJl0lsfESeJ2BKRhbwf09VeJLhRqeNeNV9Vu/nS5qa/vSsEnIrsEHoYtQzlNMC1qRzT8i3W
LeKJmcpjNQES0DyxspzBhMo8/cibSC08lTTQz/ArlOGp1x8CgURecmOYYgsaHWgXsp6q/t4ewUn4
tyJdFyNxE/E42oBvkRPCHBEAODX8fZM/LhS7LjCP6v5Tw+YnkBMpyWM5MdpwAfgkeewko7eAlNCg
OEOpMBDO/xJWTSrx+pA2P2Xt14wkVifuOlFHTFO0MZJKGOh/xJw8z9jbjwMkyo/rP3yqsafesigA
FYvFTEvyROGfaL2nBDHYakKvvkowZ8CfnyNPfvyjcySWjafajBnWEOWo8speHuWaQE/KH7FonCrD
mCk5oo1P3cYueLjARPLIMIQKNkDQn+4nk4hv6uCKFWQ9QmUXjZjIGK8VDB9Gx95pfRnjJ1wK61OD
GqcwF0vJEwhlrUWHsVJVec9np/w9NhQUcajZOLIib0QnW+gktHGW+oAPtVU7p0TFg/M+0Sk9uWNC
1qBl3QDCT3hU/+jAV1uCZWr5Fu2y6wZcQtO+ITitiPtVLCkPY72G73AUpkd1+D6Cr9vMnGGhiPsu
2lH5my1D2c1iglvdYtajNkgmvmV7J1yPKhgwU+m2odgGKDv8/88yoEbCWIamRcC97jHvvEm9jear
wQq2z+3l4sCZOwLygRRFlqMEZmx8Dun1Wy+VjjrsJeWhjQ51/KMzEqehNHEuwu2ZUSEX0u2wUw3+
blKo6TGLpb2Eji/CsYuxfmZDSINA1GDmowUb+hvbRVfaa3jf47518aWBEU55DCjqkIsJy8mg2Ba8
WpOkpwoCYwYfimk+pMtbSAUFsXBiL7A22auZghXczUFkA3Vvpy4/0+555gW/yM7CDp37ciozeDGW
3+T4oVrul35ftPtsIKhHqOUS0iIGheVoquEKBpI9o2+duMNkbRR623FwMUs584ev6Jk/ViLJbWkg
vtNDss+Dfs/pLltSr47yRkAFPa/kZubPMWqbO1l0CNmhWgiEu/xqduaLAAlRtQ7K1MFIem0/WTte
E533yi2XdQKJsQxILQiTlFsCOsxVrIScHcHNMf403g+YG4+JgLt8zZ55JYABU7spT0PYqLlGo+5H
RxvDztobxkU8mmqK8kiAharNmnDNEQ9N5dvNFWu9aPyyHXKXb76TR2L3L9NMO490eJT8M7xPCIz7
eghGjFXxBrPyZqYEPAlYEDuAc9myy9iAwSKK3Z53L1WHbZ94aP2WOZy5JMBC3SgyhlEQep0uo8fQ
8FIwXKnLtd59Kkc5syTgApiloHHFcUHdKV/NoNlJ7nKn3v1bEzIPCuEYtXQCPtS22QwMFTW3lY5j
ebuSLSiUAQEZ0irPat2EP/VXXskYdpIfJl52/W8w5DfNVfS6vVfUiRI7go02tWXGT631wtvPtX3/
ui5e59VfSnxrlKm/bY/yUAAJUPxGdqvAw3m9jfW3mJoLII6sJQBEbU5mNQw4srX5os4oNj0aFDsu
ZUJABW1l+Pqb4UIKml/pb7AROnb/bXuZKFgQG4LDtqvzIoMfEOTTnqovnO8+DSQohwVyYKBHjioF
XK7mn86S2BUc9/VUKu8788N66L4MPr8yQm99VHaQ7I7Q6yqRHzKkUQEq7Fmz4iqGm9Le2i1oyfOk
wrH/yh1MwfDR/fwm+V7fkL4SUSgKcrC21RfDxhYazugp1yhTen/nIEq1j/mR/rqhrPH/P0srsgJK
3XkKJ6v+Wpuvk4b43qV+X0CNOtFYhsF90y2tvabemeXjdjASAW8LqcSESRu2MqyWVN9I8R3YPmqK
7YMyIcCCLNnD2nEgL61Drx9a9SGh9MEopLMFaFjNqE1R1cc2tJDYRcspqJPVZx0pfuXFPhVjxCUo
Ngj3krb0TQqPpvwo249aeiiloE+JnItI82yxt8NKtXzUCuw9A3xPvu7i0xkUsqh7zaB4xCh4QI00
bm+VLbZ2QHhqjBnqhtCdv8nX7+ESmANRMd4OaFskiRiLZmnwoYmAU50huZWt5+2A5gj9e4JiWLrF
VM1WxSrrsuhVWCSoNnThaxnhaXufJbJnR4dGG8ALfSNPnyMrU08mBQwo6lYbSt5HZL2oC55K+VSh
cSsfwt6VHkAD5037T80rnZkUYIHZ9ZKGvO4eZk9L9ZDWwfYqXt6lk0sCLCyQCNBCCb9fha+9/BBR
VS5+5rd2ScCEoZq0KOVlUHmIDp1cOJmpX6PL1DfZ5Nnx4my788FddPJHwAetT6uqjmHPmwMt4BLc
O712ElDo7ewdrxqupUvqpV8+TSejQjKRx5GNyg1CvZV6r5d0J5ue+sHbdu2yEajA62grNpl4ZCez
VDMrBnMHS0JHzY8TbJXZbtvIBynLyYpwlysWy4yxRMEwvQZJRImvMwU0PMt9/k/yrGEwkyr2X46/
kz0h+a/Nsqm0Dl4Z5R0EpjOZKDp8cGGcDAhndh26Pk54UxEDj/FB9VMInFrMZ3e8KGR7CvE1Q+2S
cF6bwTbCme9SnLzoUVCjcbsnN4lvwu+H6uSTcGibVooVqJii0nVTgiS+wxeGdpMdZK/9P9CEUTsk
nOA+kdR1krCAGeoNyjUpMn55hzR0bjNDN3RNEwzUS2+q8wpUTf5JD1ycAFMrjyCS45KsEF10tyP8
4gadWRMAIqlAqzngJLlxLu2zvgnq+raPiGSO/8m/bdCZEQEQdL2fWFPByJRHwWL5IRp4OumveRe/
fMYbiHCohmKrpiyEG+RQ0lbhzSFgWKlrp43vhoTAncuQoEM+y9JtTZHFwX2IwGP0S1qBbh7PTTq3
wuSN7bY+5yKdSLaFixt0Zk44sFNSj7nWy7zj/U4PEyjx+HJPtY5dDOozI8K6NSAS6uVV4dlw7aAz
ZPjU6MaZAeGIstqYckxp8/6m+wYCfs13hVKIu3xwzmwIB2eQhqhsuBMDxM85oYLto21rPJq7EvtS
UuNQ1MYIJ2dSG1nXc7hUpaqjltdadBNSdPrv3VK/nZwzn4ST0+tz3totX7cfmsK/6zz1iJZjdE3W
V+tD52kPPZ+14FOb1FV0OQ0/2RareIk+htGiI9DTA3/fHq/q17h3jO5/svCF5w7Zp3qUzoyKM3RZ
KantCKO9FMhqMJYYjUozIssjXROu9c4sFl3RECrGU/jAiUclN/4uD07v/ytdr99SxQ/ihInD/X2n
gR1UhV9MAqFDrF8vjXn4BPidLZ2AFGCuyeV8gVNr9axrT2X7PbW/bJvgx3QjHMVx/qpr5LkaYCK2
dqp1XQzPhb2PzOdtKxTEivW7pkfPbN7ATItR5KMSKJ7iVDvdWxRvwlwR3f1M+SVAxzokGm4Nvjvm
7Rj7Vd+5oO/DANC2YwRkiIU8Sc9aJeN+TeXVktwb5S6p/W0TVJwJgNF0+VJqFb8ujKApX7Twcfv3
qb0Ri3iNbhmKnsAAe5Pbf2eX9nO9a7zBW67To3kIWyJFufwRcwrs36p49SJVy3s4dMfyYAbRA/vZ
eRb0u139PrvWA4xrfm7e+syoABFmoVpmk8HPsOx8Q2r8QqfmcEjHhGxf78dMz9HgyAnvGkxdwLcU
qkqh5pUGsEjCF9riDHuK4oiIEXH8Xyr0Ss4HuNaZX7P4pYyeiBihDAjpRIEv9LJV4VeXHLhTid/v
u9RZbwGxUG7CgM5yZXwK/WxUi3TMlFsiU2Ec60kljQvQzzokyX0cBQal5fVB7P9nQxwk6LS5MeMI
Njq/QfU684vdMKEnZvyCoRmMQM/E19PlAR3oQ/yPU+L0gFFaxZi1wCUdbxko7wEEkZ/VLmdgbHf0
Sbv4JXVmTwh6NAfn/TjBwRZ8nArk0TllhwciFZ9/HNo/t+PkMhyevBPC36gihTVo4HU1c2+b3+rV
VZWXbRMfJIUnGzxUz+rURd9HjRlhBUfUPxhy9ehGuVUgesu7zopPTTmdrZ8Q+ENsq2uYw9psHWY0
BRsRsWSXL6qTO/z/z9wxLEOWmnFG40h+W82DZw2vrLpV84bA3Msn+GRHuBBVfW7X2YKdWjoOSuMU
BiV9TFkQ0mcjT2aFqdh8jD44RWhfSUVLlFz5H/l7tnJyQrgLjVybi2iFCdt47Mv9As78IXak7Hao
CcQjLIkzA23YynZRwVIpNy40vV1N8ln0bSx2q0aYItZNHBrI+0VFNy1MdexKUe/IDpvLHOWnGBan
BOZiNaWygIH0sCLvgrpW9nd0E+P5ykvu1eva5bz8+UH7qXwjziq1igIedDnTpMVE0HEWQy4E2aK/
B321mVsXPnPQO4BGPUlyctckdFopmBAnCfq4SifDhtP/ckF0buSzg+6BQDEIb6lGKeIQqwJKZKHe
NKUFY+N0JVXepNmOoTtmRDEQf/CZ898BUAW0SHMwaET8TtQhYNK5yuv4HfdHdsD0h9vdLXv2+Lkp
o7PoEYBDSbNinjMgYFj6uVn4w/q9rXVnO1KoMyBgR6VIeWXzEJ3WXWTvVurljvp9ATi0BORII4+G
ai2dcX6U1N22A8TNJ44PxHOuy5CMRuIXvozSV636WydHSIgoE+cHLKNI5LGAjcq4KocrW4O0ffoF
og7EZlBRJo4QdJhgSpMZqxUfuGpDeodui8LhPDv2MT0Or8a98fz/SLuO5biRZftFiAAKfgvTjk1P
iZQ2CEoawXuPr3+nqDtDqIjbeUdvo40imJ1VicysNOdcPj7ifsRel5qrgMnS4ShAZNml1xa1qEod
HZe/irJyijbTqEOjSv0eVYjipVej+kI9Byk1BD8g2aZuLjwEBrMvGfd9RqxEU1YmfP7hVGIimKer
LIpcMD/6DJNyilEQxkxlqR8q1sywp5TrwScPFgynh6fiYAJ7Fs9CopJMOWpxj6BFLyFK+NX/gjFN
vKneG+cZ9DTyoQy8nqqMktYt+AJdxmyPVOMzCj9be4yl32fgM33L+rXv2o4dQPCsUU0aHuguJC7i
MgHKvFHeVZDJqa40N9tpiRfvO5+vfkdfjdChZsepKxS3C8pYbZaOJ648TeYbbnbjjt95i7DY6xRN
DmH34l5BUbF2Cbh7XbLaiYtPVkBxZxCWLy4T9H0kzxFPkth8sIedJocOCRREOAlxlyCEb2UG9+GZ
9SkoDqPka2Cvl0uZ8K9EViRC0kRjUwUhf8Hk2Dos02ctkT20kT1QCSZL6132rNQTV9wiUO0xTpIW
0tj94HGMr9QNdnjh+rKHrY8dRcJHKcf/f+VpI90s9LTFRWWYGWfqo1F9ldLQaWw/CknIZeqzEtKG
KpR01hQQBtJYMMiBZvwg33WoSPRHdkj2E4HgsakbelB4xliqJYsL11FWoGgljci+9JehPMTS3YiB
9RBAuBYwPS/f26YxrmQJqgEHWYrrGapNQNZsjGOo3xlD6XUJRQ5CKSW4Q9uIFkOfodQ43wZj50Tp
o1YdEwCVYuubsPxtZ/+ulfisKqV0KSYDwsqfBabX22vbx3bBT2xwufRw06ZXWgkTOg/1mPVhbiOy
AN1FGWdHQsPl8iVtx5KVCPa7tcuj1Q9xjFsqXtTbCvw3CegEy4JPNqknTrDGHv6o77ASKbyp5rCx
LEWGVql9TpddN1HT6/JWrFoJ4Me6+oIDUy+bqoCA0ZXd+LBcaUdz/8ZOd7x8eoTlia8mbFLJUV4P
6FEOp9L8XOWPbXHAtl1cESptBo+VRkLaFFlhpKYRbmlW7qXkJbO8ZNpf1oW0bK7s+tTSwmrTGKem
aufWvh+Ln0t0p8IUqvQ4SkejcBL9xVRPsUnkhJSVC45iLLOwXxp8UtX4PMif1JQKINyGP+Quq9MT
HISko2yuhm/2oOwkJwWAGmCZNKc+FqfxkD9fPkhCHfEhNSmpbhUjN29AUapfZdR3LgsgjEF8RYVZ
ZhhqBmMIANSoFEdlALRwRi1rbUsxVctiqqKZuvCVSqpW9XaMW9Gx1cJelepzS/b4KRnCh5orGCwJ
Ynw/YXrUy9OSPXbxHyWu5rse/DeszFqapWJRSsgYFA/Enn50m14DlmvclWiqwb8pd/PDn9zPu0Th
Y83b0k7LCRLl5NBhldO+0alqwHZOtNJK+FhrwwrLqIEM41rb825xcAw/ycd+ZzjG/4Jl/V/ixLtS
wkfaS0YRLlOPHR1Zc4Z+duXwZZjPmIOOwHKg31jNi1R9nQeA9GJlCCgeNfFZbacT7z9A+IjbtEPm
kMEeO+NHrChAp/Qy+yZXyNbetrf4R5DId9uGCVZJFRxt649+BAzWdF8cJiCwNnwYjYggxBcgUguB
yirHaAGO1TISV4+fZAy7hPHu/2WQIrmtNPNxqh4azZYn1VeR6YbF4bIIbm8fXez7oQneQuvsoB5b
3E4TAIlkBEnmX0toOx1YcoKIBLvmf+2SNMFv4IMulEUCtXS3Q1b0Zv4ecthk9ApHcUtsMtsU9Blh
fobgRqbGVKJAhsi0OFlIwzKwKE2xMzLiICmDEJxHZ+iVPEq4K7XyVBa7he2m0+Jevq3/Euvfr0tw
H0oVG2FvwOya79GxO2t+qjn6TXpOn6ab6ETBDG9HxHdpgu/QIzRucgVnF+lnI/lUkgvTlD0IviFa
ADKm6lBn2JU3CiiJI686DK55z1uSoUfV+ijvK64VN6oJNm5sMmNWZ3a7I+fJ4fLmNySckNxippyv
uGKsd1JqqtxLBKlj3k5Ahs5P06F4ZkfM0j9ZV/Huj9hY3uOLSDk0NdoSaNzd92O2LxkozzTr/+f6
xKHFRbOLUmY8waivO7UBfcGjplItPfKqBFfRpBIIibljUh75qp96sI6yiv64tLd2qZftqeBP2Lop
+IlYlbsg5oG5lL/2s+FGCjXkR7hakV9o1iSQJYSQENjwfMGhT1q3N+7TQnbqlEjNCW9kCn4iM/Ux
X3gq06anPvyxoKCkEiUJSoTgHLSqiws5gHOozTs5iJwZGJk5JWR7rGVlz4KHGJq5broZ9mwXToQB
EABtXC+mE+ziM+ZAvPQuO6FKRkV36sMV5xWzvE2DAViBcBRFv1+8+Irv+um+9YhFpQXOyfb+aG/o
XVNx71hRFDnted4exf5cfV1iV8lfifDB6w4X4q/IPtSARKXLc6gVo7D+wEFLqiuAJ/GNyZT2foR3
F+cUsXpTpfMEC5H3nHI+21m6a/qtl98VfuXankWh6lJOQ6QgMpLOCpsO+g27BVU57Dv7U44n4+Ia
u3RXf7OJXi+38UvnKTiN2ZJyuwH3jTv1mZ+nqaNZ1/Zc+0nq2coPlhKfHDf2S+KEHENrWyUaB3zV
TbZL+y9qc0pHP0FXXQI8VeVpJO8OkTxZghvpTLlcZi7QCmqnXvzRPKNwgp11okxC5TXiNKMGcO+2
D2H8f/fMhyuwtDu/mgYlkaoRjtgSfEotMYC1Mtwaqu1qfBeHjjIDVLB9qKnyD6WXOOFYNdmUY8r1
Vy/EwKi1cWd4w4mPDFWY5yAKDJTb+jDdmJe1jVVR/gRKX2cQJdV7XXbZU+0Zt7/I+WoKnZswEZHF
CDMWQLlPILJpdS9VDsrwuQRcozk/XfZdRLgRV5KlVLED9LnhuoA6P5UHvX+dKDIjSoaQc0jYo2m7
CuauKfs5PBnsnCVEWYPwGCJ5EdPKMss0iJDT51Y7RkPhsuChrWw/Z3eKTVQ0SIMQPMZgTbOt8/fC
ctv72k9YIGZCY3e0MYHDZ13pMEbkUSLqvD1q/ZiP+JLLiF3JVvtzkVrCFCgRQuYhz0vZ9Nwr2dKJ
2dc5CTBH2YHgIHQz1W1Fw6lxltDCw9LUIXcHp/aWU3EjA9PcukmfL5v3ZZ2AEwXXv6p25WHAmlCH
Tkt1lNjTIlOL0Nu19b/fcmgh/S4gSDHnygYE4/k0HOt9tOtQSjN28hUF0nH58PBHBUEq0E37BJoo
ob4HM6Srh9157ii/Q8R6S+bZx+rEQEAKK+O+DlggKEQeQAwJy9aTQ++pforlNmqC9rKns0Qu+zKr
q7blL3zZsI9weiUmGatPI5gCtYSCHKTMgR/yWjnbjDE0hNta6mvbvIlGIgQSgckSUefT1hqqXMbB
yXtjnx4W9GYrPwdBKEdN/6NR1n9SW0sW0gjNlKaGDfAJWhq5bR8dIkknMjFSIcEpmHK8sH7B7XAK
Kz6cO83eBLZ3XioGfQPVkCXlCT6iTdNFqnnGktlOgc3K6aCNJw5LxCN7Ljvxt8sO4g22+78nf2i0
/W4SYKoZWZZDwWY42UZz6lr22GXRaTZuEr0CBvPP3mBuCDaWoQqdDGsnZrJ4ur3ryp81s/eXf87l
OGaJ0+SZ3gdJasJ+wMhSDwcVLXcr/RZG+wgUBkq2EJkN4VTebmP1PSydnlt9jdPulespVQDsuE9k
laquXU4MrTeXs5LS6kptlSqUMr4uOz58NNZO5KX71pt8G0jawCHYBThbt/QvnyblzN7i+Epyb/6d
2fcul4yY43UH08+QAYPnfScRX8vlh4T19upeiWNpXMZ2BkWLc3dUDsYRDDQ7RoYC6jyF7INN49R2
/BVtKbM3aqcwTtymujLVvS39kUOzNIbtfRPBWUzq56xFRyrgIzTnNnsrLaf74dTH2GjkINcUfImy
eYTv8sTMXjJaW80S7KVULxFzmuNyBCnDA99zCLzOKVU3eS0Mp3sFwYaXuRQPxebJrqQL0ZxJXRMF
fDWrbb4Fy0u5oFha+5lSeJb9/bJtboa9lSghng9ZOxtGBkXz8rMUeFN+DNjZprCjNz/wlRQhms+m
UaV2CIVm6bllLxrWKZSRyBu3J9NWQnjUXZl9nA450yUI6d7WrVGQKNzuLRMGi6xCeJPNEL4SJoTw
IjZn2zAhLCyuBubajNKGH/yHgLASIHxdei0nUmdDQNP6AGgFfCGnHIwbjNaDfflKIjJI6oa4Sa4O
D+5XlYcR4lj8XJT3AVgzZOXhsq1t+8GVTkIUZ3aDifYCxtbj9ZqeqiPYXXcxli6uosLnI/uxR31K
20sKK5lCJDeLtK3TGorJJ9RlQWnhlKfSzd0YsHJZC2TxX0mR6eU6EdUIg/zAPJU29jjmHdQdtMRp
p73KzqZ+nPPbTPYn8Dh0qRcFp4zCUNhOXizT4KR+zLZ04S6ZYhtZm2AVnE++ctwB0BCgLMFxO0IS
EGnbU74LE+50jqa+lkGsjSUQ/vJorkyghkYnahNiO0FaKSXcYzbU0zzy1U4rdQaQUKnedJV+srzB
tRxtN+84xgqNNf1fTPYf9cS2c28NXWjlEMsxHAyAg2sSBtY5dxjShcfkmqxNb3/37wIF3w+u7aEI
3hzyZ+ZGLoqcIKKd8ZZLfEyyHYkvcjPRez9VsQcNgJdunPh6O9sjri6l097Ep/Ba91teQ1CBzCR5
+hGWg3cDFWS3Xei7pkJQiMve7LSUIxbUR31ww5pyofwPfHSh7wL4D1j5tHrOFwVwi/gOflqYxohP
QDz7oe6xVeomPjK9P3oIrQ5TiAmRjIdYgm1g4O8/SsuXUCNu622K8ZJCQkzAlo6CWWUoVPoF3qeZ
U3/OedvxDbL+MAHlQfk5P7U9PgkV0Ovxnz31VhoKnkWJl0obK2jYl6HDECMWiYoRm1ZhK4rKABtu
MXF4j2F1dmAc/iA6e0CjBkYPMj1gcyzuLz4TCtZmu4i2Eigcah/rVlLw7RfjU3QsP78xjXm2XxwA
tPw/gk1uGuZKpHCMo85qo+QipQNHVqqhou6DsMUF2bRnY2nu8ldOHangottkMfXOxGTaUt3HujMN
r5f//mbusFJHcM0KyHWqLIE6dbNLQS8QnArqAUCoIE7vjYlRDEYJEVr6mHa3LNhfVmE7Zr7rIE7v
GUGRBBaf3vu1mlRilZDj9HDA/5F0FJTNiYtQU6hr7WBDnen7nAGoBdv82NxwQKKeAyL/FTBlTnLP
qE+Lm5XoPkxkBKZt6LoFUKLf/WFvBUVUNHiwNWBXiUpnUJxlx3fuJVf7ERROq4L0QvYSnzbBzU7v
SrZIi2oaaaimvDfJBk+9/YUnBo3lL8Dq6LHo/7+VpkixQjSNzLBnhoFKW5w5Uv8f4EsLZCL6DQZD
Xuy9dVXsqV7vpjGtleUxfhV4sOIE5Ceu7LAD7xjSTpBpx+fe688cu5YqyW5a01qcEEhru/9Pr771
Z+BMqYeY8z/Odxq6Qu0Th5qa/4jxYy1TiK0Ds/tSWXCwwy7Y89ZXd5Arh1fI+HS6IbuXv8+tZ+pa
nBBaWToo6VS3yDLNAPD39yBL3M25O7dEA4eSIwQDW2nTRo9wc33+VzKARyIFKbYnRZ8vq0NemRAB
1ESS0KnH8TVe/joAMyn9S8fmkWPec1Zi6a6VSadDqSZEAdRVAoys4QjzNvYNQ3HsctxZlbeQs71b
Kez6sgQ/M2j9kpm8T//3Q9wEqrE7ufwBAiYQKu3afGet5Ik5etNIlVFr3Ba/F5E3ndP7dA+Kt85P
bPfPWJbW0gSX0tc58F/5ZIy8OAWmG0EvPlLRiP+NC55aTMvzGXtcKR/NK38q8NDtJ8mV/gJdgrGL
TgFVfd1846w1EvyHYkcqsOQhzfrUeZy2LvS1o+5PeDHy/J+CC9tKF9biBNdR5Kht1xXMI8l2BTgm
9Kt+IiqgW+nCWoTgLvo50FVmQqNZG8ApuDfZE/EBEzZuCI4i6diUlhhIcbV7viHGOyz6dX7EpA0S
OOrxS52Y4C3StrZYxwdryzxy+uYrqruOqdbOZZ0oKYKDaCsja2ruYyfz2EiuapdOHFLcotTNCL7B
aIcRvgGqBOldFV2HHeHAN+s9q6sXh0D7WgPvRwsBbN9/bu6Ug+3HsQPCTJ+/ITilV/5NvqLRFwnF
xGFQa8xys+JWzZaTEVyTqNAfbkeTVVk2TYb+o2WYOpe/zikA2pam4ODG9tx4VuX2OFuLJ9sVUQf8
mLsIcoRPZ8qDyYgyyOk8E9WAAoEdYWm/+LzUHRG4K5RSwldkmNWkLFxYZvy0o6ekOWfj/WWr/kjb
JCgkfDx6ltQVQLs7FKh4QSU+sSOqRcD0iQivTSkjfD8GU3QzrCFoBO3a+EPJbqz8QCjz4eXIlcGw
oG4YGGZWREwXlOoHACgkHaqZDIW94tH6ggbWLnl9q7nljvKDEPjBz70J1ICTamiGqokzR2HfJti8
yDp3nkE5w8vQuVt+57F8PkZ+4F8W9yFHeZOGqQJAk8vKh8rlYMf22Nhx50Z17TH9TtWY2/XnkIJA
37wq5V2OcFWhnlhjOEFOMUu3rNddPcA6VT4Q5v3x+cH1YRpQuXTDtHRxrCmIDBALViou6sW4t/Z8
Bn7oHHnEsIkyA6RmwvaK5I0UFMEHX/QmFsjZAAZWUAYWAro2xapudVrrasVVo6rOHFNufPOisKz8
twTBG8mVoZf1Agl2FLiqgtHIYPCq4GxHd5ctYvOmVoL4/6/cXrTM3ZDZEJT3yZeGmYfRaA7zSCFD
U2IER6RXda0tLcR03TEN/lLTgxRR83uUDMERYQNrsUN+K21+Mlvm5PVhqIt/G8T51asK4oSu6Ehy
hPja28psZQHDxSg/pWjfTjtL+3n5SrZDBCoIDJjTTLVF7OTOtBLgCUCGhvpc6of33XMFCA+s/vNt
Xrsgkjn+k39LhrlKK3HC3WBJ0DZiLi6cbsfyr6Gx/DR7VoAWX0iPoS05QCAjTnHzA1qJFK6qitJW
shOIVBccYNAhE1L/PSywoJfghOwcuBBzCSFG8aON/jJsFKbz1r98WZQmgj2oqbGUuaS07pzFntla
P9tcZcRpbRr2+2mJsytGrIxFZMrAtx4+xfm3OP3aac9/oIYBeBggJMiyIcJ0TO2kSmoDNczqS2Z9
mWpqI2XznAxMS6LkjFkmcaVCNlnbjjU+TjPfTREQIYnh7o+PLH7bpgHISQXJG+rbvzuybkKEKHMI
0PbshDINyNume96M0N1mn+2pZGT7I13JEzy0ktrpMEqwLusaTUBIG5z4bO45JWtG0idthgNEAyQk
TJU/VBbtIAtA8xN27jQXbgbS8eG5tD9lKZHcbxrauxixiNgtsZQlBsRo7EsWfamnZ22kSEu3LwoZ
tgZkUMNmIhjHzJQ8WxoLXdNz8hQC10RyY9SCxxfZ4+ixVHF+y7th+cO0bVuB2YkpglkCo6iPzRbv
lWBvHoZDvytuaLqIjxUn2J+iaAyRHw0cRVxp1VP1PxFOux59zCDt4vvhanDVPe8VARX8E9lb3Eod
1xL5/69Cd2Nl6rxUOg7yyC1wOgTocPBKLwcGpIpA3FmKQUJRTMME0Yai6SKXd9ZLViMXOMYqvArm
o75806I7wxq8MCvcmoRM2761d3HcUle6jaWl5cVitHhUhFgeat64Mv+g1vR2ae9ihNBnd5OWqQO0
smYfBQ2HSe6AZazLvnXrq8KHCxu0VJ1Z4kx3Wi2RLfcB8hJ5r6D9xWLH6Ig0bvMVBngbVbV1psBR
CO5vxDJZ0OdAs/kFEZ9jekva8yclVV3adHxrSYLjM/NA7YYEkgbMGfnTG72ZjXLDDkNqTzSd6Vbg
UEy8jkxNA9GD6C7UpZJZ35ada9qHsb4O//VgDjcBy7aYCe8qM3GYY7DlsQUSDF58qXaoR9x+Imte
kBVfL1vB9rmtBAnpiDrmxRyoE95EMcDZmJ/tmoOJsUgMAcDtkfFp69yYLCswOVXVQfnx+xdk1/M4
Z+XSuXrvaEAvcTC1jgnv3lNqtz13Lrv6Ayo6nOVapuCRUmVOdFZAZjlJTtI7SfPvYQoEEYKdq2XZ
5EsCEcGneka/SfOD43zHMvcXKQs1Q7H17a41EowddGR2mJmwDqYtZ7kNzv1cXPd5SDxkqcsS3N1s
LFqR8Msy7Vc9fp5KlzA+SoDg6BSAQqpLDgHqo8LO9StnrsiB45/PuzF745Gnhxm2kpb12QlJ/qCF
PUY8cXYD2hLziUnfg9pvVCJzpW5I+KysQQ+1MIGUru8Pc2k8Ra3tLiPVkNs8QGbCw6LegH+EG1pU
U6njrkNqJBeOmV9NObXExy1XjLDIjf+RIFxRHtazJC2QEB3Z7HSgx5T8TkZmhGEorMyWCjkGu3l0
GvIwBCVVQ1T/3UWks25UQZnCKIb9WH0tbH+Ony4bHiVCUAr6qHETJChAzo/VjELTbaFRm+Efh4m5
T9AA2GMhrcS7XPAJoZQo8TznKAxist2Z/fwwykc+tVPvp2/GufXCuybF3C0Yj2PPvqMyzE3TAN63
hhIUT/0EO++UQQGvEgKiObOjHneHJPn3m5BcxZUMwcrn2DKLQoGM+X6xwfWAwAv2s8gELjIMxqca
IptJOjMUHhYNpmPG8XfT0LJGCRRW8Sr10LvTGQACXvQcnjvf2FnP6FkRZfHNM+TVNMtU8frUBXlq
AX4bOccVJix0Cvm+HAgPuOmMMNqONy6qN5Y49rR0uabONZ42MVo8XfdojacJkMLTUBLZ3sduKb+q
lSTB5IshmMrAlN5S14N5KF1Mf2CFGst2QDa8/HVtX9NKlmB6U13PWc34g22fxu4vpqWpettFsk/y
wVQdRjwRN88Rx4ceCWquwBcRDEOxOEwLJAIo/tg3RumoCPKjKr0U8kAUpjZTJrYSxq1m9QqYlgUQ
FmHM1Uvucn84hOfFDZzcm51s/+8H1fjFraQJNpiBeiuKsG4H1ipOJwaCPM7hmqK5hTdV4ktHemxn
0z2uRAq2kqkpGOcDiKwiQPhUp1mNnaqijvHD8qKgmGAls6lPitxCSqMUD7kdnyI7e8QbAizZ7aOa
xYcw/yyFs+TknfTjsoVSCgp+K2RsbNQcPRsjvF9yxcEvcJowIz7uzT4Asxm4xHVmKpjA+t1Qmiq2
OnBQAksdJPf1qbwfvtkP4DcDYQbmlt2qdgCJqRO6bfks1IIZvDuoXlF3+l3oWJlGF/OALad3ZbBX
Y+rr5umymBGA1062DBU9BlQvfhdgZmyORrPhcU1259fq1jpyGungZfhk/wFZNqwEQnTGVFNWdDHD
SbGFHprRgFS3AlO7fRUci8qvveQmdGWn+MTDTOCS49jcX3zQkcmqrb25ZRHuuGJh3VctDhGjXHwP
td1nwCj0otfuJ3g1OBAnVXverNTgmfKPSOGVAtxPdCsjiLSumzNzDbd6DE/9To/QdMOLeddeUQNr
m5aCDEu18DZXzA8Jil4wySoR3fKl9Ns89Kxooj6BzYNcyeC/YeUrE87VLHM4W1RMDuPEdxIKFNYM
Z/IznyF5BNgtIXNTLaRbaPQh+dLFljwiearqM+xz6l60+DyPu8vOY/umVgKEm8oqltmZAgHsa6KC
lElFf8/yCtvDtiYW8Jt9f0XRGr81cD4Y5EomP+fVOXZtq5ZdX2MgP1SC3NHHVNonUhElO6BMl+FZ
LS2r+GoPdfozkeLlJEkATnbGdg4Tx86BSDQ3C56jaiRL36bQbA+xpZhXsTlk4VGOpfAlGNvuKQ5m
CQAdA6hyWdgWp6aJksfZMsKnUAoifwBr/a1S9dm+CLUpdUaknfehwgKTyFa2/DOHRYYHY/CdYlpk
V52tFqxC70cHw4fqmx1gfZcX4h63bHMtRQhzyTQvi9VBSvMyu+ou93VrV1xxgJJpD7ItzSmfCYkf
BrzgzNYSBddpJLMVMzgWuE5lhwqiGxyXe2yD8tnJh8uy+J8SDWYtSghxdjqbg9bU6Gz0Jzm/AvJF
qX0fVd/uj5cFbaZDuq7JmqyrFkpiQoKSY2plyusWDa3r6TsngsRTynTNr/wLT76SyeXW570WJ9ya
Hsm5PrdNiyX3DCXL/fg5PcQ+hwnQNB+u8n9g/9v84tcyhXsrmsFmzQSZ40l9YaB4Hr/04NnC5Cbn
KivAYgCqS+JY+QV9uMDVsQoX2JS5hSAPmdIhO5rfq843d8qhOcRH3nBFQVD7br0UPgokn6hi6qbt
rEQL3cMUc8VtkEG0pWBcXNLcxLa8VDcczbyNKfj6rZo6mmCmpWkqiNnEdEKyh2yWmwEl/Pp6GF9Q
NXGSCTPb8/emuNLM09KSb6FNE1qJFI62lnWYUDjyXs+y08DEhH0rG6OW8y6ErgeOUmg/EddJyRTO
FGwhQOniMvm0tvWZW2y4n295ayRxqq/AbPlBSNx0b+9aiiQRi7GkhjLhYIfd4GG+wbfurPMA6NTC
l/FQoUIU/+4+2CuyXAZHgLefmKiNKSgixhIKlvpOMU5q8blFcKKItDYjg6kZuqEiQGkiTmHYtIBx
ydC1CKsbI7mJpdumJOL7pkGuRPCbXIXa2ErVVonfXsrdUb1K9+oe+P9XVDFj0yBWYgS3Gcxj3xkK
NJkxNxbf1s3z5fvf9B+rvy/4SRn0ivJYQw1ml5UjaYNnLlLmKLZ2UhL9Tmvax7IsjpeFbhmBavGF
GtPWdEPEb8k0KwoMGZ5DAfcn4JZr46wag5MvJKkQT7JEc9Nk22R4g5j6B+QMOQY2qzXwsRrf2kfY
fuieQTGw48Pm4zcKXGzzJbeWJjyqoiEYxpbPCTSA0S2drvH4VjGKXefi57hTlX2D539BprJb1r4W
K2Sa5lhHacSnBybrtcrOU/ZXxYgb2ywMAWHBlm1dNjA5IDgmuR+MGCzVPCeRUasxv0We6dZn6zB/
o9oWW9ahyzYAWS3UJDURO3A2kiScF1hHKulOUT/3Fh8Z0DNKpS3bWOU+b6TZqy+4iaRGHRakWdGZ
w4wqGF40ff1edfk76k+eG2thwvnBOqMRZMQwjeB2SB6VkqqTUEmjgBETBUHQMZ6m5mbvtxXIfliw
mzrtJlosr5SYE4by0awWv03q2zr79O+/6JV64uipBKDlLBshPa4Xt4vNfauhbKJWrlyTKc9mxFql
/YK5j1qlSIoCWZygPccr0Y19ABM6yACaV4wr7EnCVsJSGP9FK0vphn7UJA0SG8Wz9uM+34PBXLub
v8uoICKxM0g0y023vNJRiC5qI41MjWEuRuoUWNnd54Yj+5mX79nR/Jqf2Yv8vcXCWINpCbKWuKnu
KiYIeWyKfdBKnxAThheEg129Z3cTdrcAGoetYepr/8hNz187K2lCmsVmlKKaAtLSnzOQSacjis+3
4XVwRF/+cSyRO3M1Jc8AViPhAjY9DSf5RQEAI2ri4NhYhqU8Zqgt1vOE4tRoPnTNBPLu/Caecu/y
F7J5oytZwo32INxkGZ9mVwPtUzWMuqeF82Paty+SEfq1jJVSkBFSz4PNb2UlVUgfUq2sR5OHdxBP
Y8/RcNC694I79gWrpM1r1zp0XZ86VP7/q4+llGIZI+G8YMufAt3nqf9RT91RqkbiRLfCHi7NRsvl
rb8keLzc1NqitpAaycODpetOVf60SoM4wW0hlibLmPyTbU34FpoRuLmTgmubl0M+HhtlH5eEFfKb
F3MUvnH7twjhAwBOY5TkoO10+3Y3G2eb5IGjdBBiT2Gxsuq5Dto+Pmili9D9EJwnN/wBvmm3cAFZ
1n+jZq4IoeI4XpECIa9VoZWRnsIhcM3iUU6oraTNHtLq7HQh40L33KgDPvTHmaaNV+UQYTDFvgei
FfqlzTXFE0PKE2JPqVUack0cpXRYdvGh3quhE++1RxkVBXDEeSQR6nZR4d06RE6XyQJgy8Avr/WH
MziOw5N2p/vpUd4h1GFazhxd6mG/XatZyRR8lWEEyWgnaF2ZijO9NE89ALA7h3V7jhsaeio1/7UZ
cFbyuC2tXEYNhmhpXKBj98IRK5SDnjvS52oGxEKBBeXaJjzHpotayRNclN0HdYhyZQecKdOrIrhi
vXB08FpVBdn83vTAK1mCAxmWQY7DmOu2A3w436i/Vx/6HUeUq04YhvUvhxny7gRvEpUANlG5vVhw
9OB6l25SDme000/2Kd+RpkJ95oJvyRstmeUIpqLcaidA4EDBGg6mODS+ue9eSy/yKThEQqS40csm
Xa9BbYmui/mtjmJsl8ygwyOGmighgmPByEklV/wYg+ahkh/U8m6hrmpThK1YKoYU8Nx5e02urL6o
2yIOLRydZV6pbeTE3THoyInlzeiykiLYus6qCthwmJORDtp+8PjSI+/pG73D2U7TXeZSyOjbJohR
TpMxpgFhRwjM2Rw0wxgg6QDVi694/AWsP7R4dAPP0PuTJq2+EiZcVI+hR4lp+JYjFeCbpuwHzXRq
MVxCfFeb3/FKjuD587gsmV7DIPTHALtaCbD+suf8yOdUKxctEyIp+C+HaAElDoMshiw+uCNAwEpA
G+ATVctO8VJUArPnGPK4B6bi2rYp/iNMDNbhrLdGokJYP1+z9FsiP0nKI3GA24b4LkO4KMMoMyyM
QUY834avi2e4y7f4ukzOVeYwTPH9L4Pf3Ll+SK3sd5nCpVnx8J9w3an9XZZjzTdMHxM7/DpkpTvI
sn9ZR+oYuQ2tvuipW6aokqFiNj6mhZf2971KiPgIdcafSyuV+DGvZJhhrEdmAxmtP3kpoI+THaJl
6lqRk32esIibotQ/hw75Jt0KmsCMsywAVaEO/2HZc6hSY9aQbmdm+NqVSu/IjF2rE1YEovTp8kFu
VtLWwoSLq7tejssRwlof84QNfxN60oNxbD1giDjlTj7Tz/yt21vLFG5PHaM41QBZjp7ew1TYTtCC
rLvT3cuqUVKE+6trJqcKf+5q5VU4h64+OWBMdi4L2cxTDT6QiSFqzPYxIetoslrqshrlummH5QDA
mMudV2Gjg2MUy8/GTUdVZba+7rVAIe0AtfVYjbmNXmX7qmuHqaO4DTfNb6WRkGjUUtjXYNPE7STn
dvK76jlLj7H6evngCDVEKClNBxCRwjdFZPWpm26DnphA27z9dy1EJKklxL7gEEKLmu3tMXXi2PvD
mL+6DBFBKk5kO5F1aBH+7PAuap3yXvLNxclf5p3iy4eZHqegFBM+HjOy8AyzINLs2LHtAaGpm/sg
oajWtqooa82Er8cuIjlqNIhRwocl+NKAqFOSkc2Y10HRuKV2uGwOW/FjLY5rvXK2S5EsA+OfkT79
0CrQELUPy7xP5fuho0o125aHoUQ4dwyDibOJUVinY8dbVtjQBfpOv+9D5l/WZlsEn8Z6m8gStypK
OO1R1ZEKVsWXkd1E1DzG9if6/vcFp60NbdAtJuAAEutVl67loveHCFzmYeRdVoR/62JYN1QVcchW
Dd7c+f1a0qzUpTrFSFKZpZ5UHAfpbKa3muoVY+6oS+KaFIfCpnm/SxT9Qj+EhlKZkJhGpoaEfYiw
c65PXjIDY/GyctuxbyVLSJTUtIYZSJAVXAeApECRQXKzxgnOhiNFboF68/+Rdl3LkevI8osYQW9e
abtbarW8NPPCGHfoPQmar78Jzd5pCuI0zmp3Y58mtlMFFArFQlXmTuSOpmzunQK3s/CtCjYHxtPH
IpLFasLeDTWGDcs9JZ0TUzf/TpnQ0psajXSxF2GBOTfVJq6GsQQUKXH56sxWNlajdTOIcJ2CkMUD
tZFlZ1VUeKFagRxNJp/ayDMeywAjh2EaLhLwlPlG6G4nzefK4mz6ygqC2b8kLIp0ePNO1ZfiICm+
hCpvYHjzKGMwyqRTodg15n6P5wYzedQMVIXc5psF/lKMR/nWHc2kY2+84pXzNo8cuuQkC7LC5ocR
ko4kljVW+Fhtje8dJGNFsu8tdPCMO7N+yPO9ANVQzjnYdo0zJP33VfDNxXFRlR6QTWt/Hb0hEO7D
nXFvXqNb742jZdjhvxEPlkapD8EF/eGaZiB/0tnegVlFS1uhAhbtJTVE52K/ftEfO1f0c6ROvCLA
5g2zQqMbvTKyDq1UT0eg0aRauZ3qw1QrtqIeOrAsXV5QmWcZc8ZDRZCJqgOr903MnlXBEqEFC82I
XupLhT3Wtm6bdgn2m97wMhsZI16XSMpbYJoKXFpgZl8tYk0xGfBnxPsht+nDq3preBaawSD4Hh/i
I3cgd/NErhaZOS1WW4vDuACxRou6pRZ2HL5k1pfLy7tZqdVXKEwKrLRVp4+UN2Z00ILv0V6a6aor
ndmy0Q3s45mwdTTefO5mIFiBMvGz6ytildS0LnuohmOXcG6jzUOIFm5LeuurZp/IZmGMlUnE54rW
B8Jwm8IdIvMgmL8uL95meFnBMMdAmEgvyPTJMd8n1CHAwgSBol3Dyef+skdnc5gjYDVLFM+0NJXu
aa995JW9Ld1AVv76jVb1axxACPmyaZutE1B3/7OEjL+ng2qUyQjMEMP1lNBXscCHQkNYfFB5pW0u
GuPrVa+YiT6iHkalsGlBFsLptPH+TVaX15W3WaVCjFQRKXEvoAnlffgqk3molwVo6t2IzsNlZ4E0
gGoJ/RuC6e3M6IzGconIxShl6gy00VFewXCd3oIDHd2xeIRRXTAgxru5RO8Gt/a3HTj/WPm25qsg
XTSaMUA5mkYsjEq4+Ql93DvzQYWH8pu4t2+EMxj9Y1ZgRtOa8UKjtAXqVmc2xugYleMQ9EP3NVPL
R0kKjX84LroVktGUh+YejFtDAoA5fiVGi/olFfHB+I24hNilG6FXXX2IHkV3eEigqMUB3Drva0Dm
HIat2oOzBYAzMtzGIYVTePkDuYoCI0Nhmj5tlb9mTLKDcljejbuBcyi3boQ1PnMmFzUXUY0EPiFB
rOZ21R0FgRPTNoPNGoQ5isTIR1VeAIIWey+5+l2IyXv7h5Ujm6Dt3GYdcBZ2y1UNSu4kKSLIl9hv
PHynhGmkgQtH1936TZtKuh8it7qm4TQ+ipx6xuaRXOMx3io2co2/Bnh4W+58CfJb0CSNXf029EE1
L/v5TjVtPqEiF5d69OqU1OiVmAUw8qJHRThh3tguT/X3zjdPFYJPfUczF+67Bk3c2cQFH5syGCRF
UPUoDGbT5mHcZ+AsofspXUu7LKB9MdYhPTSckdJN/1xBMQcSAm1EVipAKWWC9iLAyNm1Li/eZXeh
P8NatArf7GxPKLSJqEqINe3yEGMKMmw552zzDFCpGx2TscghWOqkZUFrgybhu1IDb0T4T+0XQW9b
x2pP71soAd9+LlivEJk0DB+x2jLMqHI0uADRM+WHypsohxD0QXij3l9ewbfOtg9LuIJjbsCmwnSL
NMNA0cCVa6BLi3YwRd4vYiv35NC5rSeeJqe2I6c5GXuZg799A5/xWbnqPlH1MaPmltfds+ih2QLz
go6WuwY6uMug/K/VmuD4qw1ltaqjIpOrTIS9RRXbIEWchBdT4zy+bt0OawwmqEDbMSK1QNf00O7R
s7ubKB8Mwhdn7+hD5IW9YztNdatOVE3C2hEfIpIulX3DM4NTXhlHzIo/aMubzEmPSS2wMFaxk32/
/AdsHr/V3jGnPC00rSYL7EzrR9O47kVOmWAriqzXkf77Kki2I2lAiQX7wnYO8D0dVJbgiCZPS2Uz
Y1mZwVymVZhOkSADpiqLxAOjS7YTlyy0OzLFtjwli90OKq9nhOcjzOUqCUMjzzLWrvMWMGOhbQQz
Bb/02ZaRSkR3mdNrtlEGy+JpKIjkzvLz8t7x1pYJM3GSt/iWQAVGtVInG4/oEHWEhNfAvu0hKurB
Ong7PrBcWEZnEKOFlXWk2un4I5k5Fw3dm49H4AzA7F0oFeUgTDCjnlQ/1kavHp8E8bk1OBnfto+c
cZjtShqhaSUaNtT2+2QO9qQUto7mVi36BU0XDtj23pzBmL0Z+1RroZiJfL37YuTqdQIqdslc7i57
wF/utjMME/o7I01ARYu1o3Y0bnuNQopruknkFQlal/ARhO4KXiFu2yPAQqhplm5+4AtJemEahRak
JKp2lap7Qw4+ZdUZgA1KUxslaOLsnWh0pR/dc2ejCQwjDHVrE8wv7GUX0lY8UJo6fXTDMygTqcx2
VIlQA5SqktE5DeV7cVTd7hqzlpPNl6redvszHuP2WqPi6OZYxUW61poaT9lXLZ4sDcK5nrc98YzD
uH0UzWLTNgiNfXVqE18cH1pueydv7RhvH+Y+nE2aAQyavTxE95RNbxjtJdAfjCC+ApOGe9lFeEYx
fi8u1SxA+x1fqOA7qY07M3nSes7VtenmEPPEgBBoFj9wuIiVVGkYfEKTv1k7S5jsMj3ffcIM/Dx9
IMcMEkvbQtKx0OQUYzNIARxLzPHI9xSpPGLfTU9boTCeZsVJmy8JUGYMKbfWY13ONrG8ljz+b9Yw
nmaURSaQXsH7eHPMp58hSAgIJ+DRn/hwSC3wAEoqnokMdsgj7tpQqXMdj6/t7AzCzUh2UwPdbfXL
2H/qu1KkfA6YFtZUltlOFio9KiZ8AJlPaiA62U55iTxiG0/jj/jb5NG2UOEz14axwmQOkmDlpEhE
YFrNaFvm3mgMW+B9cm0dnjUIc3j6VM3SXgHIKDS2nqDW32Z2MT5f9obNMuAKhm2SbC1MOwg6hTmY
B6TQSGlHt30jkao4KQTHIrbk0BeGUtV4xsO8j2j3aGmFLo64fCLmrGspNAiuUtlGqdNB0hYMa2WY
FVzsRbkTe+7bz1YoXX/hU1NXKH2RjnFPPYCSV5d+fDKvQ4xS/25DNj3CY0rfTCHWgEx0oKcpWnIA
og2usvEq42hXYQqWGTzFUOYeTETy65lb53gNyoSKySq1JlMBWk1yHwdgiBFu5DZSfuoZUUtHnM1e
saWh02bnM16JcQ0Jc4R4SGTrDV3ZZZBARAE30egXlw9SpADTL1S8L77jXVNbVwjmilRNw7y4Bm6u
95uZmsWCZwW0JEnWqZ7urYhDesf7ffrvK2cRxnBcKhG/n/feUr2Q4cvl1dq6OdZ/P+OMC2JrU8b4
/Sqa7Kb/UmuvZPQaXkvNZgVhjcP4oF7mg7qE6KkZc0y3oX/7qOFFxJSQwkoQtOe9eG6yva7xGPdT
+75DpxCaaqJE8vGA9QieZs+QIDGayi36N8oxccRJd/DkfFSanPdJxbWXCfNF0zRIL2AvLUlRoYwU
kutL8LteIviXN3EzOK6ckAn3mjDEDWRM6Z2ys/JrjQh2hvfsyyD0L2Yv5tWKsjUgtD6BsSWFp4T9
k2pd6/GN2vY27S6UxZcl/nkZbTN8nE1iK0AklCYzNGFS1vyYmlMLblZhtDvh0Qg5GRrnhJlMHUjs
R8y+0BOQDfdF+6pMnBPM2Ry2/qPlcSw2GixZhINVPxiGKzcPlxdrO8KvVouJEmI5tlI0ACOc7Hif
3KBOYVfBPDohgeoZbec2Ui7hNc/HWQrEci6E332G5K0FP/d17Y1PifIOpb8+xVhjqGhck0RQHcss
EZY6m80iUQes5mRXDWTfhrqNuYOdEjWTTYrxpk51TzLCp74VE3tUl0/t5PkPYDwlnVowFY34AyZ8
/7Q3ZflLm/aXd3LbWc4QzHWCYfGqKXUKofyUiD+Y30ou2R39jY8H+YzBOIsqDHOrRHgq7mI68+uB
WG8YHeKkuq04oi3s4+NnapDrrWNuGamL1Kzq0HfYWt8K62f3GYrq9e8zt0tuGbBowrIJaKdeNNnB
mJUyv17em7+csvPCMXcK+BxrxaR3ffRM1b+zQ+yG1yR3Bx+twhgtiJ9GnuokF5O5R5RWN2bIqVLm
FEoLFfsL9Oo98MRgGhDqPcd51xUcH9zs/l+vJnOdCKJuQoXtDRNUsejo9WIXSpc/G/TFg0oj0H08
nAYzrxeL4/vsfEhGCqicUxZ4tbxJQZPevMoJ54OfB8F0zUV9WReFijgpmHux0hwZmnlm5lz2Ex4I
EyZmJR4w1oXlk6JATm6VMjC6/9EOJkyIjdT1pQU7RumuNB+X4VvafP3frGCihA6CtUwn2A0ROZMa
505e/lTH8TNrhX4A2QAJjKyzrR1LHqaVSIcki9kbjFvQLIU8uqPN+/0MwfZzVKB1FhI6+SwOiTsK
hkuk0fvEWq0gGLeqQ/ASKyrGZQrhxjDuasGbon8uQ/CsYJxqsrShWCjRa0QmNHgt3iAVwWWI7efu
lRmMV41zSjqVMhWoQQ6aErR7yuCEo6/PJh4WU++OT8OyaZaOTzUoKFGKbXqWVp83tUjkVqUjOKDF
t+e4cHSeEOd2BMUDFQbrJZTg2EwyzjSlzhT65eEQV7DRzBNo9+YjlK6pZZU/XlUDJx/ftuoMyWxW
mJCuwtQl8nHavT0pR20ROVnrZpBZWcXs1aDWtf5WRKis0i1EcpekjWuW3NXj4VBTVxs0GPkwkxar
12l28nbtNY75BW07dhbDLUT30+QgaPb6s2eMW8yQFZPNFAtIMFlEKdFQMU0gDU6boVJudrJ94aGQ
hYvNQtMFOwY5tItFCL0W1K9i0C37348sgic+CE/4RE1zm3jtDV+5Y/vEGeBZhdwg/scSoxu47UhP
UCSpf+jB4qavSPzs1kBdRjvIJzyNYI5m4Q2H0WToQ/63AmVSip4kZRzSqietdT1EqQFivVEY95LU
tW7cq7xXub8s79lKJp+YZqtR5A6AlNZpwahu6qo4iPpBfhzcGr3AZVCTXYW86uVyRKM/fMFSmZkR
NsO2CiMZwMSnZJBFsAS0QYNHzb55RvD8AiIpMMFBNJI5I3XW9fGAknVTBtKc0RfhKf5x2ZS/uMoZ
hElxp3ko8rwCyNjay8lEhyAKNvoXvHCWV4ujOOFVfkgzm8fduRnKVrYxOe+gg61NTwFb6GDMheir
KcSciv/bHMGHbQJDrqRi9Sz0xL9fP92ahGlocQlog9RfL7lu9HYRq/G9kCj5d0lpotGWxZjcgnA2
26uWGpjpgr6QKkwOraX1d+aQqfdDkxvXklBpia0tpZXsGyKa11CxFo9zWJiip2iJIkOVMDRy28pQ
trOtdJlvo2qQHtOx/p7iJaiz86ZXryUo1j0h6YHAbVeW+KimH/CVHS5acWhagVh2POtmCvm/IdPs
Fvf/Y7qo2a/Le7619lgRQ4EMqa6abFvTVKdtqZEBmgykONVZPWDeVv1yGWPLd9cYTDAwF2HBqBsw
YjLaGmreWv1sSgsnzdscFV3DMCFAzDUBpF2AoZ8xvSvhU2YBnSHq3jIkxetgNOzLdm1e+ytEtlxl
ZaYCadW+ddTjBBIV5Sr2y+8ltM3iHYbb/fgX782cs5JsnjFKIhExXdeiHHYYkl1YKjtt5l37HJdg
i1XamA+gYsU69uYuVk7W+MhZtq3LYb1sTF5RD3FEIglW/GZU153UL1/IDqMTE57lKdH5/H0InYnj
hjwHManhqzwD84p9OFkwjL7ND4Hm5y7Zxd8xin2NjjrICnNae3gLycScTo/HYZiBJ2dXMrrXQffh
Xl5KGhnZqLZeSSZgZ30hgA2bYCX7+ywLtLF3l/wqSRq7lf3LUJuXg0l15/CwCL1dlmi/kEMBcauj
qze5sm7rThVEx+luccqb0hNuKaeaxNmybX8/YzJJrqKlZVsRYDbVDa4me1pOTcO5wDdLjGvDGHdE
w4EWkQEgEwQk8ZZjRLZy07hVYuf3lZ8/CRyGw223OBvFuOEULUMPAmBwHhX+IF41Oeeu4/0+43bN
qAm1GNLfN2Q7HzvIBOYcE7ZP8NkExu8MNSxl9AshotdYKOUQTiD0iI+5yH1XpDv80cPPSExuYI4t
kXXwX2OW83cXeHQ9uLTlNoHAJ6/FgeduzEU1gud1Dk2AWUtrJ21pK/WtlD1fPkgbIAbOLEoRIA/G
jAJjESh0Ujw6IGHUhZechHZc3Mg8wacNF3iHwRgiiMsklDJ6NbJ5sTPzWztxOk43As87AOaunSXB
LKICKZuCjkncrJllL1GbeGmuV8cEM/QeyUQeZcj2yuEJgmqW4iGUcWwhRA6RVGil0fNDPVvOXNzF
M9fjttfujML4thnrRE5ioEin39+FSurUL+JeQNKNTuRxh16hqPYuO8XW3YQFPaMyXlEUghCLE1DV
Y+/SXuH2u3ZPfZ0+dHTfeVcTdQDmWL2DYxxkSIYqg7IJ3jma2xi8mMSejIPa7HLx0HM/KzbO8Dsw
xlnGtEklsEZSDhTKipb7cgoy+Qlf2vkh9OT7y0vJ2T+WtImIYd9DOAtfeuLOql8a5eny729dhGtz
WP4YUoP1wCxhjvk04Zuv9tOH7Em5EU/xfWiLdnUad9F3Dia9gy7sl0WXeJW6LLmUVWEOo4bDb4pf
ARS/rfdb1TbxP5FnvjORuRL7OFukJYaJgwz9ce3rnIp2J/OYUN5C3SWr6FaurOrRUCYNA6yaTqA/
C0HqmGNeS71V7kEToNvZIx2/G23zZuHkFdTjLgEzkYQkejhO1CPrGF+E5j1EBe1eu4m6Q1oc9PG1
knv78g7yvJKJKvWgD1M8AFFablp8v6cJdxyZ+sAlo5gQYpqpYLwJ1i8RJqaQy3gmiNB1d3Ho10/o
TZwHAp5JTAwxQftipCJMIp2b1w/tJwjR3jkhEzZADVAmoQLvUOo7fdzFqKbmwv3/si0gGXrvgUJb
KMsgAoNoHmmvuJSl1JE+7gnqDhAJQAWaJb0MrVFuxYUepCXzcfW7hRTeWoPK8S4eDHOQRiXDCFYI
mF4S6++ZERfXPYhznkARweuy2YTCbCXmgPFfw2J23Rp76AHJdBYQ5S7zcdC8lHCSCx4Es/HRBH3J
qgVEaX2DWKpoPMmJd3nft+/bP2aY7MZHcRlW4QSMfK/4tH9rimzx1LkSSNMztwwsXk/m1mfGm/T0
74Uz2e+nXiZTpFVAnO8G64YyWsa+4Yz14+RVAOTpYW5VRIFn6m+S6/IHKfSmrtuSdPAJYRdDNOxQ
gs8yC6Svw4/6mdKfprAz8g3Ol8H23p1RaZBahXS5q8VZogdKTPfJ8EVe/IXHfLJ9Aa8sY24nqTej
Wo/QIUx7QiJ0GDrjU+xmaPuCukh53welI/OJoTZT3hUqc8ZKEISq8wLL2ullbp4MRXQia99X11rO
G+rdjqznqEEXebWIXZ6bk06jRpbnO/C7XgnQlrh8AHgQzH0UFY1eEg1rqBk/0vlUE87lsH3Dnk1g
L6Mo7Dqpwe9PKFVlEWYv0qPR/kiELwZJ3GXaFbx39+2U9ozIBKYOItENHnVQ+Y/uNc1byF1q7kwr
tssiAiU6L4BsOjrVXPtPZGeCVGLOklVQJxwdKNY7sdP9Ilc9an/hgIeVnApVXhOJE+e3g8gZle2G
tpKCLGIJ1N4XW7sEB2roal6T2MZBw5QOr8WResGF64vtiIamjiqJJuASubKL4qCli9N2PkmeL3vj
Jo4sYRz5bR6ZbchXY3Akyg0+JxPofc4TtK3w8W2hvmDWr5eRtgP/CooJUGkfi3lRAmpwYnBr48km
dJV7AxJ92uHfzJhwAZlolUyZ0Up02IBWHTt7CDBatY8CKoOW4VOBl7pvHuyVfUyYGogmTmULOCMH
S7LcXFVm6F5ew82TtoJgwhPU6sa5J4AQdT+SCCgG76LltU/2RVHa2aAGl+F4FjGhCupci9HneB7O
270WfVFGTrqxGdhX5jChKlzm2MzpBvWThUeY29TaDeFh7pE8a5yK8Pb5XWExQWoUi3oqOmDpRz2Q
PQ0vBnh2rj14gw8m15AXpXhrx0QppQgNs0qxdq0b3Uxu6SpXZIeGMid5pPIwaBvi1k82P1XPJrIM
cyoxRyJSE6Nn8ZDeUlETwdOOJTp8kHX8C6Jwzv4pbGdM24rx0ANQPpZ7SjDcamCnSf0kmH+oP+oE
0wckQK7j8qRweLvJ0lP2ojmq8whk5VTv5xsqSJBf9c+aU7jCnoe2eeGs1pWJI3KkSmm2ACwGGVN6
VYXHjDeuzoNgYoeRFpZWJG8n7RiPuFTKoCD/XD7NvHioMNGjJOMoJ9QlR6d61vwMjX/lS+0pweL1
gRnZvHXbjlamYklvxEXsAJY+NbE8R7TeKkFmXBbrztaK/jqUBohDdsc2UXxNmDgxazv7ls+ozEGv
CdjPFrBROzM6gvq9fqBa8bToFaLNCY0Xb3oVXDYa6uof7usVKnPcGyvvB4EOxFjTQylcLe1RUF6s
6mSpR627jsef2jDYcrm7vKWbud4ZlU1Kpj4R1KYEaron+wWajVqgYN4i5q0pvZovWMdmI5JAtFSk
81nKybyj7FoCxJKk1lboeeNLMXMWU2cyBWswprooUUR/o0FzMi87hrtmn3uRz5s8k3hLyBzumYBf
lFjUXQ6iA+EIG+0rt9V9gTnszOleIUO1n/eZG+Jp6rbiXRLbx/6Pr+rMsQ910kViC0OJb/0wD/Ra
Sv3syfCo3uc0uXR1ebLdPEwmCoy9IHSNAINDPfOn/FipP+uCN06yNTxomCvPZFKH3tKFsimAMh4k
nxIFlrvuuqUfvnx32c5hz6vIpBFCjt5DRUauHF9nzwumwiy8L+MlltJPyT8Wz7yadyNX1Povd9AZ
lgk0XVGbvU7DG6X+yLz0RBXESnzhg9Jr1/330wnv1pOJL7WadpVIdQHr9F5WbqPOnXnPsRzHYHlN
0WVjVeATQXVduK3mQFv21fKpGsW5hMUctnAqyrIoUImZipOaBYZ6Vefe5ZC4vS1/6ksY/n7/Ca8r
Qz7nAzBo1o9j7Os/NZwndFF589XEe7jcvlRXcMxxyvo+JaUKuBZ9LwtyoNi1vNqbQFzVB3nAFYjc
DMUrPOZgTUrfjqGCKVbyg7hULz50pZtkj0YKp+aWsjaT2BUYc7LmOiHpnMM4o33twp1Qci4W+v//
cK+sKjvM4snosqpGWpvXUww1EeTjwuuSZq6aflt4XfV/cYxzgYxZOaUbxljvUEaaD+Oz4i47Uh4m
BzVAf9wl39P0c454xmMWT1OaeFBn4DXerOGNpfYjz3KSgUJC04Y3q7rVE/Wu7MjEI0k2cjD2YzHT
yrYo8Sxlygqvhy+Ts/yDx0wncT/RG/kOkolKaP1cZJW+nWbaq1G7ppLao8lpqti+Ss5OwsYlqN6o
YUidRA1mD1LynuVVr1pAu2cHXmMZdbgLDmkwXzTyYCyllMGgsiuDLJ52TU3sTE7cy0GKB8MkOPJU
JlLXwCRZfkxAId1VqLdw/G/77P5xP3Z2WZmGHv8BBiSG91Xa7qOhd/57MyyQkymmqeu6yTbFZXOi
VpmFWbNpemjGk5TJIBjaX8bYrDmvQZi1ikYlLjIqBkj1rMMcZRyyE0+DrwV0Rgq9NkF4bzxeBt3a
nzUmc0/JojR1MlWeE+PJVcQInaezO2U8RfutLVrD0H9fVZvnHnXTqQOMNN701kPZcqZ8eL9PzVz9
vlaYpE5S/P5s3WjZXddykhIaUdjTsv77mYgadhFpohq/j7Gr+pRNoQ5KoVG3nDguqsQZK1H+HhMp
80P0dnBTTN4mMfE1z/NoESKg61/lQ3Vj+LT1HLNzbvwM33CVJz7tAQ+SCbE12m0MkXLVFuK+Nu/i
+oo7ULwlZmqsF5WJqR0andPZAka8V+/aa9HTXtLTfeVo9+Orl9wWt/2xDLod70PorV3+w2ZiUEHV
0elOv9jfO4s5Edma6LCWcqIfQqgiecNTGIzfYvSNQPbIGSq7e6xCHDnxykKJzr985jbjPHSq/vwB
zEHP2ya0MipvGu9/fzKY19UetfV/Uz/a3EgTQgVgHZZB3MMc8LIq50bUgVUPTnvdPv5m7SOzm+yN
YHZbJwdl1K3mXjZx8zyuUJnzbi4TWi4MjHmZwrUsv6Qx5zzyrKL/vjrvVoe+jjehtqi/n5WbXL8q
dA7EZr6Lea4/K8eceaKH1qwrsEGz832/13bV0XLQPS+BHlq0Iz95ubxmm60qkCdQJNBvgIKDfaEw
Rx2jawvmB2iCPd9Idn7q8bQKAToqgEizmsYXMa9kGz85yJvbtUJmHLIe0nZqZyAPB3CKX9UnDT1G
ju4KT931gGrEjCYunrWbW7jCZB1zFrTFooq0wyHe64HoSXbj9JjbRi0CSsZUQPlfiEXTUPnh7Fvg
31YxRwcaRibmpE2UhGGHTSXqT7N/joybZlD9ZpDsvpjdy8tKHeQCFtslpqrmiHOOo2eEy640l8eB
KN8kMMLni/bPZajtDfxjFhvS6iE3lJQqTkSm2yS3Eq+H5c33LtnCeEiX6YOMkRkaskZP87uAJPbi
SjYK7zf5i3iiDDzmFQSaCpsm/fwLafOjBsyO/79zrOaPUJbEFEJEbRHKjPmt4qa+dT/dpTftIb6T
7y+vJxeNLvgqwLSTNKQF9RM1QO+Gm57ialdfUUWoNkjqA+9O2swvVsYx8Qybh9chE8s7CNlOLhVo
Qat+NXf2Au0QMzRsVbICjok892Tim9ULkiJQIdn0Wj60fgcRhuouhnbttMtf1Byf9fIuKm0eW/N2
mruylR7R1dJWWhXnUoKlbV1ds4dvtBAZu+rPakR3TP1Mmf4zycl48YZ66CUPZjIaPP1qU0SXWGjN
ayEPHUkUdk0UHZZU3WF04k4nxGkzRN2wuy20p0UyOC9zvEPKxJ4xGRY1omdo6V/T4SnPOL9/eUMl
tt+IlLKmtjJ+v0T7sJS4rTTtp4gW6jlX44Yh6GaixFTQ1PnIN9dMFVGLFnOm9Sztm0iwRbX2L3vn
hi2AUHRZ1zUMjsnMgVDDqs1UERBtdxcOxE7VL139MGi8Q7DhFe9wmEPQWlHbN5Q1B7k7rSNEnobn
odI2jukNPPHrZ7z/HSDj/VPSLssUARBV+BaCLl3Qfpd/mo/ApHNJhWt9IZjw/nJ5OTcuW3SDoZkO
5IAmlUx7f+aMrhrSzgLqGN1J5uNUXy0px/s4EOybbNEU7dKmuM8xlOBEYRgsxmgPCbc9ZdMzzqaw
T7GirhFQvwAn3r+CcvAVFwG+hfoC9NNyYiseBBi85eHy8m3lguv1Y19h9cUIhxb9Rm8SkfS5mezM
R/KfSe7uitc7vHnAVjYyuVFSG6SClhWKM7lqd4kSyEO4v2wSbxmZCy4sh0jQ6bBqqyd2l3+30hfJ
ulZ4tUjqWEzUfbdwzDlG+qwrBoWhJIFd0O9G/23aYHfZmq2S4Dsc5hyPaZlYGHpBfe559H4/boVu
uwM1m708g+aFrzlM9+CjZRhkhvoV1Jst5iALZLLQJYV8pMTcOea4bqG55Qmd3dbO6BuHHs/a/ic+
q2DlGZO5w0SxiCRdozlQ8rrIyNE7rqDexovkOwgmUsid1cYSlW4eHYzg0Y/jQ35FG4nKgCfbvBkx
ZBFadngn0RDo3weltkvFusEslFO0rbukyANaDDqYk33ZN3gwjGvMdZ6QMMdhslBTk8mXQSvcLm04
KNshYmUN4w9WPLRpKsAa+hqT7VBJcEIflEq/xYTcTxTuTHEFx7iCFop5alDZ0qUL0rq1ZxKUvckz
iv7RH5xcBkkZ+sbFjyoeixLpeSVj7aLZbnK7+EbLJZUjeMq9+mAqIB6RMY4y2lzm7u1NOwMz4ckS
DagI0WtSAt+wpGdenQfIE5zPuMYZhfFAuY9aM9GA0pHF7sOnMtZtueWU9Tcj7WoNGf8Lmx7Fdp1m
S2ZQDzcF2kVVdA4NPPX6zUtjhcM4YCH1yShSzrV8aFwJzZSdwGm45XkD43OFhkHjhQbZRJ9Oik72
Y50U9tJOe7nJ3bHHgM3l/dn6DIOXnzeIiUaWrsu9iEFTZzlB4DMokZ8ZXpLgGxNfovyHJY7XqeL7
iNQZfRsvlIBS2IkHeo/Up15CBabcqQNkzxQv9UqQ/weXreQ4iMrUI5UICZtIvbBWOyhsHhIUmbQK
I3ozB4jjIar83rx8KBcBkp64JNsfVXplGveXDeH9PpO2SAnkQRrKgmSAWSIsn6b56TIAdbAL4Uhl
okIcQwF1kADQTV9HUbBV8kVqr4f+VVxeqpnzhM+zhgkOA2oeYWjR1VpKW0OXRUE4xN08BCYyTAZ6
BEZadpNUtI/Pp8nyLq8Xz5+ZkGDWUT4ZMQCE6rFQ7gZylU7fLkP85d77c0RVJijkuSYZEq3jGQ9U
sW9BxxRIlfa/xwYFLlsnzyQmIhQ6/EtvAKenB4EcSuuhXzjHZKuxbh11WAY/I53UAQxcaAIbwHrb
PnbH7Aihbj/+J34mngmqLRnUu48/P7WS4Isy33hB2ekdfcY8M0mhxDFFXqbbKtrBQpRjlLsZKgVv
RbVP5ZNUjvA/iExAiEJxwlcjEA3jn1LojkaTPnGM2vbxMwQTEyoZSbJcAqKY7dmJdoXXoIW1t2Ww
wJxot67lFhyOdR4k/fd1gSnTLKOmSkGV6FnRqSO/Ltu0Ha/PJlEXXf1+KoSm1VDFlEzH49DoK9D2
lcR9qHKaxnl2MOGhRszJwBTUO/JwLZk3Kq8Vd+sdCn5+NoQJD2HeL4mlwZDfxAdQGztYAW0bjbjH
dvsDbYXFhAlxLkZBjmGMflx8iAhCbdM1by1PjdzZ1Zz0a37kMSb+JXs428fEiqGNBZA+wb7eVWNH
86WdSNnykkfJU6/46cN2aPoDxzI0JkQUtYhKupu9vxSvWrLsFjXlZJMcp3jb05XzGfKURlmHdTTU
WDkUYaMfMtXkNXttmqJIkgQWOVM0WKXxsijTMk6g1qPI+oNigWkc3S+BYPGs2b49zkBsy0s9qyKG
R7BmtLVQ+E4lgcxr9WH2ZTfzG9HmPbJxDGPbXjQlW9SKSuzpCWjHZPrtrjbeUEHP5nKQ2NynlWFM
aBWNoa8sKjpumU8LeRZ4w288Q5i4ika8wSo7agh4TU31LrO+6c2XyzbwMJhAKklNmQ0UQ0iuW9Ht
pTuVN+fDdQD6N6z8eVHRjVkTYCgCiA6gRuZFR7gb6AppBiFf4UGJ1z/G2xomrmrm0AoGPaeF7rYo
3US5xdl8rlVMZE1TAr6fERDLKbpRQAQV7uXbxiWeEKi7f/E4Rnf7Q2K88jYmui6NWOO1CN5GXrMb
ECFSvivlBjVl6Gl3kDOdd5nkXXaO7SxphclE104UwlgZgQl69iAzXDrjjL4/y1UhAD+7VLJ1NsGh
w/to3w7rZ2CWEg2SB5kUT1jc0RFOtEffuiF271V72ijH6xXevOxXYMzHmVQOSq7TZKLXspMpJ05S
ZbdNKN+mgrDnrOjm580Ki4kZo4ZaS0e9pndFR0SipJm+5RhH+f9Iu7LmuHFe+4tUJZESJb1KavXi
PbETOy+qyaZ93/Xr76EzX1qhNc07npfkoat0DBIEQBA4oE56rcIkxh59aT9P9/RFPnlbokIiv39L
WWOMNcCza6txMNlir7j0ps1c/c5+5aRJOu+yvFxBLiityJUWh+o8NeiTcS17p9gHK90xIDMN6c2h
dZj6qEzuf0MUjE1fNCApJRxxHFEzqmb9cUxGDGkb6/AqbhvYA9vGOLowQSeXNX15DzofsaJjSpf2
yh+5MnVWnc1LSTBHTdH1p6GfdkEz+WoVOiN4QezA9Ka6uErSwr8Mu63BZ1jBNowghmyWjkdeVvyd
lsW9xfqTGSfXKVMlD4P/YBPOWIJN6KxgSHQFIn5SDuUnLCWvVLO89Brlx2551H32/7B+23r0G1TM
2vTaREllA7Rt9Y+Fnf5odPU4zj/YAGbkqtgbxbSfTJmN3/YiZ1TBMJRV1KdgD8FhVU4DPSaRxBps
O9/z9wVjUGMOW0IGbNuiZt+DbHqw1fYUVkYp8VUyOYRAgtTglI65Vtbhw6h9zyIpaYwMgf++0vuk
T0Kz4zP37APb5zH62DHSW3GYN1TQCn4HtBCQvye3wrlDwIVhmIYqHHVdT/WkZxDLVHDZYF/Vyrt8
rLb35wwgRBGYjJOYVgKpUkpvaacdyzDc58EoOb3/EEqccYRQQtNKhcU67DKvCgNbLnIC1YGPMODt
NxlojS6LJcUTzAVVxr8DMh1zYk/U0z53X8N2xwt8NHRP2sf5w2XEbft0FlCwGXMKytZxxEKq4+Ik
7C6sC5AqXw1ZL7H+/2CdfiOJF7S0HtAtmWMpXwmcB0RJ9X5wAl/9jmzLMwYAOcUTvX/fleOMKhiK
PCqXruARrhZXThIhzat1hzBJDpeXcfuGfdb417BpdcwqPVBQLQSc/rR8+8UT3dheeG3sefGgfc9u
te+XISU796pKK0RdCxibC+xcpV1HCQ5z3HlddjKVdyXkVqIJFkS1+h53BIhGPxpIxGdOiqA6QwWY
uWO1V9TgZOHvUKEn63aVHPLXWqaVhNUIJrY+gIS0ebbGXYNXFSqjIuJ//Nsw6KwfgiFRtcEwOwpL
FU9flAaDlZ4v75Ls+4IBQaJqKFmN72f0R50MTqxLTIYMQLAYs8WSuuUCqH23p7PpgU366b/JINgI
Y0JD4MTTBJbe+Ha7XKk6k0gh2erXqvHVVlsJDazh1Tig+DXB1GVL+2Shu+iyIJIjI9b4zgkp6pJf
J9R8N44POrkNzBNrJbU4MhQhdgjLptNrk/um6ctiRE5kFs6knYLlfQ9055NJhOihKVvcGThS56Hv
wfRR6Ho1uZWT3iOPCEK4y6v3aqEvnBUiGIJk1mstMwCnW7lbR7EXavO9XWJOXAKuTsz0VbLlOGAK
rhH8uAwtUw/++0o95rBQ5rKCkuvLcbH8bjnS4V0R329DQARDoE8JMRqebmmDzwWmwevaz7iVVUPw
k3JpBQVrMKeDpiT88mwqeN5sr0Z0fpd3YX9X5ItLRh+zhGVud9M+YDwNIZTZb2dL9oE21wsteQQD
0n+0mS0eedLQw49Oi8xXvfYjpmHIXAaX442cK1BBU4bITEaqATS6HvziCJrVH5oT+dXn1g/uAgc5
75gPePXjr5f1ZDt+WgELipIF2tBH/Farxsd+R9zhY+Rb3jC7iunWx+JkH2X9JLL1FfSmrAat0SqI
WobP7XxLI0lksWlNVhIJKpNnc9XUDN9XrWTfNuVjQPQjU8J938jKj7ZF0S3DojrFm6IQK1FzMZJx
rCFK891MTmSUGEbuit5qxfn7gmFsaa1EYY/vL+SbnSdundsgy9DMlxEcD0FbOcMcSV6jtlfvDCla
yIwkdEoBaWq46aO2Oj8myxdGJZu0/ZiDbP3/lk5Q+IYMKG7mOKOrPZOddkj3Y+XQPb8moKL0spZv
WsMVmKDkWjYMRdnwdRw/KvXeip5oIlk3GYSg1SoDXXodAcJWvUx3zeSGyZLPsq0RFDswC0z0Q6UF
WLqu08xTVLRlTzeNrAZSptRCfDSwDM80tAJMcKeoj4asfmTTpK82QwiOigJDuzqCleoVzKGJPTJm
11HzKUm+LtGHOXkcmXT2Mz8nF87Rmxfyxm7MxQYk2Vundm/f2iX65n4lfTXqtLKZeltNA5aKSgKq
EszNtMUZIgOrqBkpBYLkT/ZdPYNULUcN7viiPWin6Wd0wEuRJ0shbEcbK1Bh4zLCsiFrsXF6w270
CalQbfoetgmY+9MpvKbVjzlkzmQM/jtO1wpX2NA8YTkon6CX4VSdNEau7CX4MA3mf4MR8+hxGNeW
yv2yooJ1HBerUFs8KhvAt52uP0sj9k7HLOpbk3tiWh9Gw2GYmhzv0n073/N2GvXwruedFZ5g4/M0
b9Qi5qd6TKbBjcKSFm6yTNa3y7u0rZMMnWQ6RlbouiEAjTmcR8bH5RnOuFs8ziuNMUbgCO3xyAyW
UPC4G9/zdzTu84rZ36iCP4mDqe7jGahpeJMSfzSfqk5yFdo0WCsIwZVMYTKqZQ+IvAidYrpjiUTz
ZACC+1AMW7NIhNwpNRW/00Z/kU8c3TRRJqE6uvb1t9OsjF63Q4XCYtS7xVd3vJaGfe99zgCG+h1J
tnHTWdm2RalNMP1J7K8geVIUyoiKoUTNqduMo+ZRFtsHDGzMJa53O8Bc6begAGrYGyFLYZV+jVJN
fOPD/LKAI4AzmSc/itG5rOebm7XCE7Qh0klSlgvO05xfsehUzx8vf39z7QyLqbgfYDjUq7yrmxXG
tCqTbUEZlGF0ZhVsRvYeHfYSKWQoghRTTMO8MXB/q4l6bErN7av8wKJZsjvbi3UWRtBszMIAiUKI
C2oV7he8LSvKj8urtRmzrFaL/75arbbEDLoYNBEumQ9x5aZl76j9SZNNOpbBCKFRr1VZbmlYrqLR
nKFH8WOaOkP5eapsyYrJNkZwsl1V2XiUgkBtt9woZYkAedkNibG7vG6yjRF8Kt4J+m4MIZCxXJfk
R6286x3lvDFi/ihLWbdgah5uSQXi4ftlfLgswD/40d+qJaaOJn0K0rnnD05evGCsKX+gJR+HGcMr
k535IiN53c4nrwQS3BteQ0E9HEOgzq9/Ls+/MsqgMI+v2R0usmiOk1EBS/ZITCZZzdCgtQt7lGt7
Fn5vpsfLS8hV6U3UupKI46/Ojjb3PRuRpHZB4RKpHwxyHODgSvMRvCe9LAf3D3b6vF+CKVi6YZ7L
CetXNo7ykbMzopt/CJ3MGelrU0h/Rd9Vt7WSULAO41iUpaZAwnaYH+s6vI/6eNf3i3d5ISVnlgjW
IYVrowEv5puqm646VSBQa/aXIbbVj1NWWK8TlcWwsVRNOqg9KHei44xiiMiNUvSdxG5Xg98SU6F2
mYus5mXQTau3whRUvmtLy9QpMIfqYaxvo+EH6Wpn6GSzFLa4GBHEnYUTfPgcBhkDP+HfbXFu9rG8
Ne6CPVrIPoTH/FrJd7PHCzFbzES5kjWb8915cwxW4MIxoIqlqI0JcFOx3TwG+/v1qDzQ4ptES2Sr
KRwA0hTJElrAacYCzA4YyEPwjpi6ySAxjfwPfivQ75BYnHsbk4qMSot4VUX/Dq5q6OyWKMamwq8i
YqExZLYXzQp50J0Y33TtKlzuQxljoEQIQ0h9FVX3N4VD2+V3vZF9HMJ3TKRAjGUyivF6GjM1U9iR
esjnOMFQFXAoLL6BZH3zmVSYk/T3hN7Rkana23X7E1CwR4WpK60aBaPbEA+zTP3c9i0MELx8amUg
gjXq51pjGYFUlY4X3Dna9+gUGnsJytv9+VMUIU7R4iSoMap1dKN+F+eoXs9TSSS0YfL+hBBiFMs2
QrsyAWGg7WC5znf5Pi9+XSeRWvGzfZc4vSpBlayemAWw8t7WTQOgXfKSVZ9pet+BAvbyDm28vP8h
mWjMjYawANTn4yu1GfXKfXNVVbvuM3tkUL5il4Rub4MAVlYrKNk0cc5oWiJPmSXK6M7aQ6E+jP/e
Ef4pl2DHSZb3BS2weJy3Y47VozFWH5Am/3h5/bb3yEaiAZwLhiFWjoVTSsmYhpNbWOTBWEK/antX
KyUud3uxziiChquWmVpRgMVazIPW/Yj+PQkBX6zz9wX1LlurxORPSFHVprc02Pklcpvl+fJabSTC
/4ARy8FYa4TWrEMMdW+B/345ZFfmawmEvKthc18squHWynSKrfkzoKRtWkSvlscqYq+PMZCmvTZt
WZeODEUwomHdmLQJcXhiFMj0Zu32dJc2knT7tvFZySJYUSMzVdTOAUW54uPf2n3k9SjnAK0CEhru
/Nn2/n1hDDZqhSjoW4PBW+CHAuKiMSecokNXfjPR53tZHza1eoUiaF1TwK+2BVCMzNc1ZBfQLP2f
EMSyopGGsVbYQFB7NQEFoKFhn7oqskbZHvEY4M9Ah68YQ0YLTJSEiEyXYUDKjIUwNy1G9HVH7aDl
jv1XfiSotW6lF0BuvN6g2ej7tjFKVGXiY9ystDScjGhylXZfHA1kbSOk0DAN05x2+ZHyMZWNxBlt
XJog4QpTiMBZUESh1gCzjNz0L7wjFJgytxzG0Qnqg71nh/Cj9Kl4c1VXmIIR78sJ11waT0gJuRay
0wnea7vKNUF6UO1ld9zNw7wC4+q6uoMa1qDMhC+qlR5qy7ju1Gfw9kh0XrqMgmFKhi6pMJdocvME
NZc8V6CObo4xh3fg0gGTKDq8ZFaKn9ZL2iJYqSojJJnQVeOmxPDDsN6lvUPL1KnUQ27fjLkiUxWu
CpcABYOV66DRMVMA4sHT55wsIxqCwX7NKbqsW+PxHYd8tW+CsWJxgCJxDc4rALeDfhMakpy7dMsE
O2XbQ9yqNbYs46SQLn9UMxdUwzs2nFflJjdE3f0nkcRHPM2I89jGUADXyF9Y/DWuJd/feCDhh5ni
TVq1DKydINLYmmxK0mRCV0rwoKLuV3PKH+M9EiDe9BdxcIXfv08LmU0wQtwGUYqgFHoxl6Mew/lr
CGlPNKoHPxi6H0FqfjJbdA0n6HPInaSbB9lQGi7MW3U8IwsK0jOlq4sWCmKGt1Vxm86ntt+bLSaB
kCtW3NZj6l3evm1LcgYUVtfWQszBsSAqXe6toPZndpdksovv2zs838LfIOLtIMxnZmcxpNLiwekX
txqzg4rymTmUHOctN40xZ4SAcVPjbyh/2kUyo+kCQ50RDFgvY72rZAzEm8q4BhA8S2TR0kpLE4M2
MExtONa4gqTFdXfihc081WIfI/C2yN4DtrQCpTMgY7Mh2ZtJ3FpgT0mLpnVXUZCWMO5R1DKXxzAv
3cKYkT57kBeCcHclKuIaUlDEvI0KC/Ma+F1r3P2Pq6r72zAqjzIWH36iLsEJajiAXieMmTG6RXJH
ieUrs6P3j0OaOUEzHi6r/KaSnFdTzLHPFinCaIJoXeTN5DMbPl3+/kaOnaDo6Pd2iTn2auzzqFUg
jLqvUOqLxr3IL666GYQj2Q6dJJIjLJNH0EndAq9zF0GeUpl3xdj8LM3p4V0imQZq79Dr/WaieYDq
JmVREJ3+Hd2EJzp7yYzKID4QoNhXhuQkb5kMnaBGg1gmM97Mo7WyPhsxLgvXvKTJwJMQpqjPZMvc
HhS7GVwlWTIJ4vbZJmAx0C2QxTCR1TVTCKrsZ5jCdpc9gtMZU1gGR9uPPu9ZcMEp67USTdzWlDOk
SO66jJiS2Kk8FAfdE2+37Een9UeP7ma8+svm52zZep1qBL3YMI+qOGCKmPGkjHaK3nWzfFpgNlRQ
3c+WJenfksEIpkMH/7/WMsDYNaRJMkdZboZQsnSbBmMli2Aw4LTHek6zCTkZZV+HmISxOBkmZWl9
/TNdZKmTzSN2RhMHR8VRmg1mzEUqKydWFTftI+fyEZNBCK5rhE72YQSBUlA430UL03YF01JZNLUN
Y2GCpQkWR1MkwIXdm/CChWiq+JYcgwdecJJ4NriJ0Cut+nhx3suyZ5vqAGY2XYX10LExf/pkVmuV
pvO0Eyl2WgbWJd0J1afLi7cZ9+orEEHnTMJAA8fPbn8KbpojzzsUlp9ZLpcp2tEXUzaTgn/xjcda
IQoKuBhKnyUdxGpQglTuMNPaafqfY1M7gbEvs8y/LKFkFcV8VKtSM7QSwBUDKk4NvSg9prFTl9h/
/TcgQQ+LZE6ozfN3nXUwYGSj5dSAbOwyyKYWnhdP5JAaWyOvbB516toNm28T8h9Xi0c3q/vxqNpR
HZRYLXvBg9GgOEHl1bbuXZZiM0m40jqRSSppl5CBkeRXktD0yz1yXeFx2NXwiHkpQ5MtGleRlVBz
n8MfNhBqPL1Og70nypFzrXQfIhCK1aA4eJSW7WxGnquN4m56hRnGpFXaEZicefO1GthHmeThPfmM
9UIKNqK229FuCGCs0O2Q0520x8mUTRjaWj9DRUk4w80AbEXC+k0hSkKNgUxuF8xOUUROJh2mJYMQ
lmtk+og8ECA476WVexV0InbpHtcezS395kcs58Th3xQNkaGpVMUUCobhU8KBzRQjKQnR4NVfSUv1
PebghX5+WA6mG3xkzQ2v6JI3tW2aXBR0YcYz+F1UIkYTc4tCCD0YkWoowclU2PvpmqJcvPYqcoo+
qF6zl+XYtmygYeg2jz8Zwfvjn8qoDBq67icbXeDm1y54qeyPoy6xflthhWFYvNSPqioTc6Nmv6iV
ooEygIELmJqHOfgWWzscc6dCIHPZfGyLc8biyrQ6W7PR6YtlBcgYlrcjOAva6TMKsCUgWwd4LZCw
ZjC0etgFEIhOURk5BrO1xMmjLDHuqjJJf+bKs8aQM3+om66VFZJsDKNAfhmnyn6dkoJD96eITW4s
Opt1Ht9OnubVGJKiUye4RhJxeug5vwfeI4tv3QuRjU3YVM81tBARTCZ4EOYalzCy13w+ZReD3z5g
GU7EUw+BtON56+Sv4YRwwKzAc9NUkDQbnkkBSi81MgbJXm76G/5IhOlRnOtW5HZbYiufepPCbWK0
F5/TWiTofdf4qL5DU0juQ5sSrcDIn3unTsk4JRRgeQFKjR+K/fOy+su+L/hopWiykKRYMYPsqME8
c5JVwG/p/nq5hANWDZQpi/66XLwqZsDMe2Xf7c3jfxNEOGJzZWR9ygAzocfEfIkG2b7LVkrwKvY8
JQEDS46rqjcpLiGLLdvrzYvoeqmEg1qj1hg8PID4xQ+Ax4uj9oFTkzM0/iwyu7AVO6/RhLPZT5US
minQ+oHdJFntJWS61/THclpOCVEQRsnCZ5kqCMeTkTJmxAZict0d6cG85Qzi2UnmoTZzCCvJxFc8
qjR2DSoHnh/8xSCulz57MXf2XxkiAP7CFmOErORFb8uRrEGFCMBIDXVSuHBM+dArmqsXqcumr/9J
y181aO2t6t7WphogmXY/GM/TJMkabBtsQim1DFPH/4IKxm2X2VqP1Op0B9baY+Hbt/DB892w4+YN
dPzfLwu0rfOEmbgIc3o6MZwo0XrGCg0GCO1HmDZZgpnOnRq3A00mH0U6FxIJN4/xCk84xrHdIg0+
AE9hqdMGkUM7/7JIm4qwQhCWsG2rCFScQCgwcmWomWNlviYjmJKJIRxeU6GB0VgAAddQpzZoa5L1
BW5WEeDK/ntnhNNaKnZrkIavVPE6lzPcxU+oGU47jz4Qv8B0hgxB/OHy4v2DAv5GFc+uVltlqY7Q
8Oi6Re0CPcQ3ceItDyoQMUSqcU0JN/Am4jo4EzRi0Zs5RK0Mvy6YDnGZ2//IXRMUR6XX3dhHGW3A
1s4ZoMm38KKFtRVf0lAvqnZtiPg5YLeMpRjRbYWyAvYtFTQwdczAPwaS4IIzTPsGESa/ZOnUcvrp
oeSamEkacPm6vLnymDwTjQhdfTNIE3UySWBi6KTbDLV1UFAf7UU67Y54tht2YyEbpLEt0xlOiITA
/WkscQiZGOI60vqTjpYJW3J2ZTIJ4dBIysUOJ8ik4tm59fJJ8ximDViy1Mum2TOQTWTIxuFJTqxz
zZcy73Jbn9waA+lfKV6Gw6DyOHJ2iBed5G2XW+4eVzYLg7cIaEBf65hXrmNpVa22KwtPxE7pPC8e
p/MaPtNDcNS/Jz/p6RezTJTsDUlk9g+y/kYWn3qKWVNrjF3Bld8bd8VLvSdoF+SkoMXp/3ET3zxf
EFKnhoYaNHF+WgBitjktOo5WfgKD4mtzRe3ZX+DC3GRX3UjDDa554kFgqm0bmo6KXBQ6/RmjN0bR
E1rhDj6fgn2OBwvtVv3IHyx42yBZnMsWcuscIKlowTlbBnk7/2egUaOVPS6sWeuUGCM4p3jKlezZ
1iKuQMQJQFnHahJYAJnKKsYwjyJ1pqbfXZaEO8I363aWhAoRU16XMcV0SVwHMfwZnUKTTdyqiJ26
vBmCD5exNgWiqPi38SyNkivBKYchXrCatOX577jxzLaxHMX+96T8hGAGzm8QwSnTPiTdTBpe8aTg
+cgYCgfv4x8vS7Lpr9Yogl9OibZg8AREabwo8gxUj+L5IN8PSLMepx2YJX0ZddI2JIZNYeAUxlli
jNefGh5h1MA0LeDgi44L5sXjFnfVOTomBVJMuYo9TeJZNvHW93jBf7GpsKZMR+jxqy+y3M+JQ44M
o1X58GT7PpSldbfUYw0oxAAGqwI6ZchT2BjDo7AAAytxM5Lo+6Yh5G3vePUDa6Rq8r9iZYJZ1c+J
wd+IeTaEevU+HI4DBq+AM3tXa24sLfvjJ0g8YWtAYR2TedYy9LUjVZEcKlTfRZ7iZjlei8GTefeu
G/hKOmENcz1e1E7FGrbLrlIfrerzZcXf8s1rYQQlTIoKI655/cVkzE7PnnW8SM/6N9vyLuNs6sJK
DuEUt+YMB4qR0G4ap57SBuiVlCiCTBLhBKtDENAmhSRBHaHJXBm/KPV120lOEV+PC5sv1vsEbNZo
vPDcW1WluqcvIONDWQ4yF3h6RxXaxKIPjWETiX/azo+d108s/1FLNe1mrgfG3a+RyMVVeUQm2lWk
nG58od6KiNmvCKRARyTG0p3V60mnECRMbPBMh/BSCvuZKGjd7/MmcFGB6vbh4tAg1d3LSrK9uL+R
xWvKHNhhZaVAtvTpxV7sz6yZf1hD9K01yR1tiKzNbFspz3iCr6y0Amn3HNeieNmF7V0hG/kn+z6P
cVamidBO6XL0Xrlo4nMLDWz0uUTpua25sFevNn+F0KWBonQxJMg7fwy/09Bn6fPlTZEJwX9fQSwp
sfOlhRA5blVB6ViGLPja9kwYFPe3xr2mnlYQWRik/RwDogOFp44h47lrPfKKLD4KL3Bllx4pnmBU
Fz2IzX4CXrsbrlEn4EegDC0OOMRIj4QepoNeXkIpoGBl86inacOzgp0/PfPeAWVXgQccFO6cehwP
uaokMpPphWBup1QHf7sOCa3Kfk7wPFyQ7JgTQ2INJaZCvP5otULSdgCMvu9QmRDziiJUF0svA9su
97eCiJed1ujqbOKGgYcumDbsLwUy3qrP02cWOVzeLYnCi6+OjHWsSRuAqeMuiXySPF7+/rY2IJ41
dF3jqQS+eSt1N5SqHlivIS6KHOtLc20jQVdcVYYTfVL2uR96+WcJ4qY6rBAFhQepHUqNCUrcg6ce
d6nG4cS14Wl+IRquICD1QswJfglPRjWz6ZNRGGOrlLMSva7ESlKzj4ayUKD3VfRUZ1dqknjddNRb
2c1/W74zjmCj2lKdtIZn1UA+WI7HKfs4FxKt2I4zV7IIu2ZnGAbC+KOOclh8E7NSzN2yz4/G6xM0
213eMZlAwoa1YYXIOQFYad2qrVP0T7omcbYyCMEm1Ziq1lY9IDryY2AL+kdupurpshjb6c7Vogl2
KAx4QTNXgOjauENDzlXg8QeK+fvsBw5x4jtL5kw2T+8KUQgDSahZba9CLFpb131e6I7e9jKxePLh
jds9g4j2KG8IaYcOYqlfcMtm+/SQ+PoRHgRl0uiKmQ8yfZBIJdqkJIR/VHKuD91X1UJNYP5VslM8
FrkkEv99dVQn0/r7RTHDnJFr6i0Y4NsxL/io7Ju97Ul98KZE6HvA3Z7pSLgIeCQbx2AA3YRbgx3q
FB2LIydHrQ6OPe0GXKVSX1aJs213V5B8V1cipoZmRPqIGFrdT9/YqYDbxz3hU3pN/Gw3XknxNpd0
hSdYpcJowjmbgNfO6JtCm9ZVup81p/frY7az72V4shXlB34lXtT04bTY0BG9f5pZtqMg93qPkqwk
EsxS1C6Z2fJbyOTzV/oS84rR1Hk3vzriQfaWKhNIsFBdOmP4uAG0Spmeg6o9aOYgebjadFArgQT7
ZCJ3W4UtIFCo0kY/8z5xy/qR1rLnq23vsQISzJIB/lEao4YKbFv8PUR3a4yJDa5nn/nV/l3F1+D0
//twodznT1VoLGWoiwpijafO4zsVHKPPukP80stu6nd5xhWacI1a8tkqRn4nbrwGw0F2FCMOa6/7
+ZrH8qX5l03ju4ITLIc25sVgcj2f93+37r2ANUZH0xRBPyK7Db9KtP6yHlJVsBt0xkSxsIapwqF6
bbd0Iq81XNbsjF3rIZUB0n+l9S6jykD576vT3GtlaCjceBQx+El75UkrdYnyb0YAq4UUDEbTxlqF
cV+4/raWVykG7sDPKHpyLgsiQxFshlYjH0O5IDXLPIL7nfE1VSX3EBmGYCkmPY+VKQWG3n6oyccw
uBtGyWJp3BS8cZCr1RJMRUkCG4w+wCiRKLvCLGSk/jKUXuEZ/2vNOyv5AKL0PveU4yi9QF52JfRN
TiZmKFe1AN7u5h314l34lF4vbnQAh7gra+XcXk30ifDXEBPeWVC9ps7rLMT9pOhK08DwNNJ5QcUm
1QlGSiR9nZtgzEJFIqgI0Uct6DmL9LJLZvS1jfHzqKhXVWA7kyWjgN32/SsY/mesjlNiV3pZW7wE
w++uedMXXqN3xk3v8fsqu5VRTm/6lRWcoPSGYYBEiDfTFeF8i8Y3r9HZUzSipKBPJAvIdfuNXq6g
BN23SsMsggb9S/aEO3hA/D6qY7QiTjtDn7yYkC+Xz7N0KYWDgHGoJu1q3jB14hehej8rjvqiY3gb
85ub/lDJiiY2TeFKQkEfSzqSnuUcULtZors4e7wskeT74rtcReyEz5hAdiHybPWpkt2CJMogPsnh
ZUlvShsqbvbKNYj2fqhzfG+O1c4IBokh5EvxRhksixG8RoMpUuTZbPKhSQwTroonZLRDvDf2XMGj
/eUV2zy0ZxhxxRSqK3kcAGZqvLZ/0YnH2MNliM1NQYrERgE2apiYcGCbiKJjOIfFo+0uCl802abI
vi+cUIYmIgXNGjz368ygvdC0UeL4tg/KSgThZM6ROegz90qTz048ransQLXi9h4326H37ykp4ZxX
cMK5LNvBWqYYcLWKy5PS3DN0xDngiTvEBmj8Lm/PpgYYv32E2Bs/0qRQp/LVR5heosVeUd2nsnbT
TdMGdQVvrEbAfyqEsQsdKqvPcM22jOe8UpwifLGWn1X/0kqcuwxIiGCtVNHr2uJ5Koy786aR/uz0
XvPL3LyqlSbcKe3SSRZwU/+YBu5dAnJkVB386ZDCwciXZkZ/ZNM8B/FXVVYhvCnS6vuCfoeFXnUl
Z3YydDzaGOaiYxaIhtiIpP0hjEM0V2OW4v4dWrGy1MI60rlfekyXxutYFDpG8qCDdEKXBZTbd6kV
Cg+WVr58jFmBOkvY6zLf6yd9x3lXxsTBEC57P+yLJ5m1296qc4gixP8ha7QsIsCbo+RTNep4BlHf
U+e6OruCi4trhhwtt3aq+Ryoo8PML60u2ZztdTuDiLOEMSs7B1k64n2ewYwPmO2VuLoT3HGS8fZA
Hy/rwpbXQ98O0tvoA2Fv2HHwUG/pWTohsEMzf0kegvaOZGRnKt8v42ztDi66SKWbFuiQREaLZq6V
RI9G5LajGy37OcqM0JZLXX9fMKsNHaOs5HLwPrHCT/c96qubfX+4LMbmC+8aR1CBJshCvbQgB+IQ
T3Eit7wxdr84dmQKvemZVljiK/ZUcWJ7e/jfdSLcaRQ1E2CyQqxQuE3iTYnE3G35izWiYBmWPgm6
hu+Sqj/H1ZVSpU4jqzHYVPA1iGAYpiVqLdgFXNQHj1/PYLjRRO3wvkVtV+3f87qxhhPsgl3O0aKW
gEM47NjLhx4jFvTEseN3BHVrHH4CVvZOR2UaCXu+difDb3nO7cg7FaUlhVuJlTWO4JLyKipt1Afh
ReDbDMogzu1gt6AJqDEgmd8zJ4lcmxbifHItwUU1fW8g5wy8ciCfLBreKNlnpsd/6R19uny4JDbC
4s5ytYLgZyHLYANJIZGTTIWzyKaxSI+UYCbapUIajh9fE/V2thM8gL7Kzd3kM0qD2uv/T8+gbPkE
gxEutT4OLRDnOnbD7KSFo5NOKYYDSyys7FyJXA5mvUwlA/s8BmE0O0wzS5y4j6+yuPQsrXXrPvGb
sXfDcnLSYv5rZGxnma20v5+bCPFus1JPsQa1bfQ8zLm8nFGCF3o1poO2WkfjLWIyXp/XWpNLaIIt
SSh6+1D/j7aaY3ygV91h9ImfOMlJmj6VySWYEYKOuL7RgMTv08FJO1TFITz+Ks0PKlkQIEMTjIlR
UcOEzUJmYp6cpR921pCcuhgcE32t73UrcZopO+R1cV13lkdj2VhYqTIJViYN7FFHMwfEnd3qWGEk
euqiFJxiQANmdvgyI735BLlWG8HK2HGoJYoB5eWksd0jf7WwXW3weHch735IVTTAvsvb2RaYSBnV
TDGDlhphkgbjgpzMcKWTvTl3ThL+fI9N+40h3sAwX4pZvQ2MLO6vzdh2B2P8dBmCm8W3Z+AMITjt
rh3sJAsAYYXZ7TSHh6ALTtUEYuwyPtiLKtFNGZxw5CYl6Fk4oEphKiqnCXybmW5Ir/XhfuhvLku2
7RDOkglnDtWkhgnSalz4ctsZtT53QhOzdy6DbEeOZxDhqNnJkJF2AYgWfIn069zGnK6DQm9SK3XC
xW+L42W8bYdwxhNO1jiGGU0trJ+6OBiK7Vgg7gBpXTLL3ib+4QyfkYQzpVpTSDMdSAUIy0+VH/mx
O2duilJpzkkiO8Oy3eKKs3LfS5eYvcYVI7Gfmg5DkKmsl1yGIHjvmSjxrwNLi9argh5tm++44Vnk
vGSCt47GpaE0hwwjvJUGR/mkZhKl3r5CUJCIcWY/VRPr6BiaGPoeiSyUSdntzkCNin6ve+kxs13U
0e3eoW0rMEEHzFKrGpWXHqa63zcuOqJu1VJyKeIa+8YArTCEjVfNvjV7E6VYZYFGhqtWQ5e/RIzN
nV9BCDsfjgqFqweEpez04rqS8YvJRBD2fSybsdE6fD/U2YFmvTd0A0YmTI1kwtKGHKam4d0TZLSa
ob4e2dUZse2MBnWSYsjcZNzNZH6IRluyVFsx7h8YgtU0C2WaWwoMdjO89rGGp+bK2DW/8i43TCLS
luv+A4/LvJJpyKgRRjrw2lO7432zkZ+XMDWLm37nJK0B2sbdy1otW0a+nStIs80WkzXZ4OrVbQEm
rDKQzdDYMp5/SCUcnAkUekpjQqrOZ+Dfzvy69H/RSOfe/5F2Xc11M7nyF7GKObwynaCjbMnhheXI
nDN//e2Rtyx6TBPflR92H9a1B8IMpgfEAN0YKVSoNoqtVPY3g9wpypS8b5oSBlllob+Jz+qJKcuV
t1TfwcYF/psh/iwtiYpnaxjqF9tMvxv1vSDFTjY+6THx6LVxqn6zxJ0qucl6KzNhaRjOYXhGxjoU
D/uRsMXwsbbBV5+rXkq0tn/Zp+xS4StgPGhX4Tl3xJNyH78T3dLNC8iPUKSHVNjzzV4WOA9jqCgO
jvYon0WvxieB6c7f0KjJ6PrEo/TReLfvK1suDmd/c5XLvFJB78ZphMVoFo6xIHyM++UkyJk/x9oh
qjUH4n53mjC0RIZEbCMvaKTnraJUHeyO8gH1wUU8BTHh2uaBxgvSC+EtUnHuQJugNp8NtpiVcF7U
a4G617d4EQw8W/8ywB3nMChMw0jYbt2OXtw42jF5xEMPeOF7+YUa/kWlhpoe21y5lVXuTCdzCUJ1
LQY0ljdJdDMU37OMyFhIz7jjHCe9YNQ6bBiPDdrkC7c9BHe5wxrzO511b7qWSzWxUX5xB9uw8gpP
QbAJELa15rE0TkVOZBVESPBfTnKnRENiwsZkjtcgrnZEvSKuLsoE9+WUJZmUigWCYkhyOyt+LPEb
PjHXYceLaw41yqmmDCeK9p3QBTaS/CyoiduQxe4fuPAaZRp34ZcQsaq0+MUN1TayewMfShGwlhR8
2rw5VobYeq6u3UiRsmwQ4E3ThI4oPAvmY5A8hNU79M8TmENtDQcISREvk8R2f0zeB8lzKzztY+nm
7yuSbqHep5t/EDWHw9AnSWL1jhwqftRJYJanBH0oExxcx6ZqTUsRYEi1vhbzS1qe9l3Y3PaVC9y2
N2pTmdEEF+LyJldbV48+R+rdVBMrtXnWV2a4TW+McI7TEW6U7UM6nrTgLiSrTRvlLvRBvO4Gt9vW
KM0DBGh6jJHrZ+sqwazm195dnlW8eO0v2nZetzLFXQSy1g15mWHVWH0ycrSryNdP4Yk1F0efBIJg
gwoBDv9VBF9bLfArzc96fBEkAvw3M4KVMxz2t30N5qcezqgHzVeOlsdYhRq6U5Xyg8N7dO6lalCy
/TlMUNwqIKLRHcPrzIbistdcZ4e3tI+uI4IvZkuzlsUJi4jOTW9kkO6Dug31mINyVjx8mYUuxU1C
hDlft04Foxg0Fhdd5OXJVaP5SUJcN5vw+bpbfDN9HhaRIJtm72jBYRq/FtoDaGldSwU/ohITd8J2
eroyxqGDkViFAs2yHjMd4NYA5UV+Fm56f3Zn/EeEagEV6xtqgPJvW8YBBbhDohrjRb1TfJghyOcg
F/FLRwfVBsrG7Sn356vAm34wciMoWVP+Mn/+uARX/nIQElWZaKFHrHcY/W7EWgcP4q2JiSmsLoa1
qIIEub4cjvRZ3QziwjYTBeu8tYe7erKD0xDayXN9mq5D2YEAmfywD1/sQO95yQFK0xndJLbwUuhG
G7NaRfUcDB+XBopq+j1Ez/atbZcSVovK4UsoR7g6YwRR46pnifGmoDtKPYFv4VD68xfqxZu40SwO
ZpJCFvNygrlFfh7A05hqsS3N50ol/NqHTY1vvDeMApJ+zC3xLHvSleWx/rvkTLmzDymo9vyeLkEA
CLuVspCU78P4OQ1vJp24YIjrTBO5JKNBUVyOO7jCeBUkzFxOiZP9bya3/EK9glEecaBSi3qk5To8
msarSj/0xe00//+bvFYoookcirR9lzYB25t5+mQZmKHC+6GqPE3VnRETeEx5w0HG3KFuoETwRsH3
c5fpniQVaMWlFE7IPeKgImvHImk72BGxR+2NcpTvQL7WoRE39eXcJqFp/xhpIgcSpgy+CCXHElqP
YHVV/Basp0gNFDD7Y7bEB/heD9f0Dbr9JfoLLdCE/3u8x03Vj3L9EovNybiKz8NVeAgwsF2flBdx
EsAwKbW1n5pofM99vAhxlLHFZQxL3V0+2ZFvePEF1OuTB+x3o+8mRWJB2OQZEIYx0rqxgaP5GHrg
3/asMff/CXq1l1eE1beWNi1hZFQvfkkv/dumu6CpiQlDvdDHEpBIQL32EsQre8tYZc0SwJ6A8j36
V/In+S75wWTzZDuN7OiaYgwiLXJgkuVjmobsLotim01bsRwvre3lUJ/ES+PEPiUEQFrksMUwwz4P
WQLGtLYgToXmLf2uQ3uC7GOgO7IpuKTihAMYXahbq2kRJ0J/Vy1eQ72PEkkISL9+P3GKUHcRKJyZ
Q4ObHiFuHz1WV9p1eUkeCjRczKGtv6ka+HrKXwqyq0BhFBDhmMEpo3f64KHC6y85xb3/Pai9TPms
bBhm3eQBSwQsxr/ImgFmzcH30wEvs3cUCyKRDfD0CE3VWH2C18RfjVsjxv2gRX/aP9HEbcMXqkW1
MSSwzKMDp8/sufL7Hg9MFHkZZYRLOfpZ0wf55faMGmjWfdGGpyX6vu8IEdUyl3LkmVDpGVuvtrxS
4nc9xYrxUk/+e5Kr8fXmbAajvLRgpVhUq8CFWXPjT3nqWVfhEf/9MOR264bfZBdKF1DzKG/xFVXZ
kmD/41eFJnOIYdX4n5YSfwqb1KgdBcNVLsat/c5j39mWYFMkENQGsn9fRX60BKNosGrLVNyO3W1a
3qqU1BWRHsgcaAimOhsxixEJQh596RXGfaaAn1962o+TbVfAlK+y9uI/RMP6StI6aQZKxO0XlJDs
RDr08cd/s8GlHK266K1uwkZhHIPxuhsWO0LOs2/kL/fGqycMQVabIgZl1g3MSoeWQRB5R24kOVEE
XQUmtRE/IqvJicrO9iH7ZZJHi94wujIaYFIzD1P/PFGcMNTvc0BRl6m0DD1uDrX7BL0Effi+v2ab
m69ZEGeAVDImUNi/r5ZMaKZg7OcS7y35gN7Da6vN7KIikiTKCB/JjdmOqgIjdfpYaq5p3iq9+29+
cLl0j2nwYNJgwkD3cKVe0qhH2/XzvpHtL4TVanFhLApjENUdrMTQsPdBVuenaNS00wvrL0Qi5O3b
Y+vyB8CuzHHxDKbDpQCsYXPE0O5AiBcerfHTKL+pJvNqhx9AW0DDq4xVNTiB5QkRGDjwju5GLuA7
FwCh/4mEiIgJfowP/U5V2KvF4GStVz931u1P8r/cUR8tqMiOV4y2AjyRxJJSZrlLUTcgvhvqWNJE
fu7L3o6tU7s87G8bZYNPmNshkDO2nEmUQ+9khK7ZMawP+0aI2FC4Gy9qwmLoTKyfCa5hTXCkbgaX
u+TG+o99Qy/J6U4UKszdFURMSlbUAtsp8YDnI+nR/MSmAUoH6Pp+gtH+ZVZ7Pr6pLLOKSrYCK7v5
OA/gkMVWlUbriGVup81oG8idCf/Yduz5x0EHxg2iJFPYSsYnyI4xbhHW1CqHYNl0RZA8RCT9P/vJ
PZMcjgTz2MqKAJMYVPKb9KFrrjIMxknitULp31HByGHIlFtJmgVYxRS0tZH4tZ/B4tlTQ8XbV+/r
Zqni75ulNGJrCCI8AifbC1c0Y4NB9YRpt2SeQL5skwa5i9GMknCwQvhVubl0/zKfctY8C03Jjc9Y
g2KfmuggVpLXIhP0LK8ClcWj9FFneoIhvguO+8FI2eCgIzYMrUwYPI041Vl5SqqvCdV4RtngkKOR
9UFdWPAlknGIMY6SyCeVanYm94f9FavT20yWNCbsVKn31YU1TwLZbfNxcRTnv9BsUlezyqGFGli5
MMdYueCJvSwwOiL9BGz62UNLcehtpmWrcOcwo8mF/3m3KLJtzddxRbRkbbeZrSxwEGEqglhqzJ9W
S5yw60Abem7yb2AJTcp3slA6snkyBSKbpUKDAwsli9WxH2BUMXV/HFwQmjhtQvXsEVb4jpHGjJmC
Ku7HWB1sHYzkkmx3b+GgNqTXBdQ4gJDLfJrEDL7oyTm7MIo+9lydd0yN1jhgojb3qaigHOOSCwtV
9zgp4ViRf8zAed4lLbTBKOlvygqHEUlgdvkkwLEuLW0ZJFgJVjG7/ycg0jiQKINZKjqWTyuYwes1
N80/5o33bzaYoyuI0Fo5m3oGEZa63NYyCjtqfW+2lBkKGjQOGoo6ytGQDl/k+x56He1BP8m3DIjQ
dEVOyFC7wyGDHI1VHo8wNqrvBgW9fsEHayBuCXb2d9IHjcMGSQtLM8gRZzirXipex9M5qdwBahOW
/DGUiW3aaoT/7SRxqNDmi6Wo7KodA/QN5+ccjwWRiWIsu2Wp6QQq3eQldFFTafMYj/zOPDupzV6g
uw/VBYgOis3iqhV84ZoRy5INJ0QaqHN4IQy6JsQszW3cwR3wFu5OR8vRb+NvP0kpqSo3ESg6BxYx
JhzlJmYoOPW2XPW2pPqz/JZPEWjASVCrgaIAr/sgN8YATnIYkevGUYyHKQFfeHTaP8fb5e2VFQ4s
WkFJtURGgCSWbUj28lO6w2/eT/eh4kQ39Z18pGr2269YK6Mceoiamht6z6LSCdHC3vrVabqwhoL4
ED0bM8wqxX+JE4YWfxy+lV0OTQZdUuckxZKGaKvBcwgIQVI7PQdu7Y6WLZ1fujbuZYN8pdg+GSvL
HLQ0clfoAUsOWSvDiJs5djCTlLmCF71Hqo3Osg/5VyhGCO6bPsVWlnnA6eNBFxJYnuSLMX1thWuj
JRKel0rZ3rpyKFO2pqI3Zo3PsGv2kFYephwvPrO7XCE9RRrHiEDFGwypupGXHWoi89lM6H55CHaK
3++iqFSHvmX3XZa0DsjobdU67J8SygKHL/kEBC0MWKgM0zNUdNwoqr9vggXA35fQ5JsM9FBZhrFB
aCbthzj5VuG7WcZISetb0uO+pU3wWi0Xl4Pk6G1JxRqWjPyjOnrNKNhT/LxvY/veXhnhYCUy0lyq
I0REdlnQH4SLOz1YT0IFYvHMw9f5O8IetUMcogSaOowByxOqD+Wzgd45HTWO3An8FrCGzpPUn6jB
aGrHODCZmqQS5BDr2JggzLdFcBuhKGVA7Hr8SnjHIngvODj0gGhrPsesKtUqmq/qjqEcKs0ToAnU
DudBOATDY01NnP1lC3WIiWBWQIbY0e/HSgW1JMZQUVrOLuXzz69ANLw3NtNaiEmC7O0NfLXGXalj
IFdLmeAKL6Nro7iTqZob9ftc1BtBYGTxAm8m9iaYPPZkSwj7C//cpFcP2F+wSokTIx/AiggL/VkS
fKY2OB07NNeApvDMHoqpDdo+x6/2uJDvxGwOZpGV/rOzDj3NzK8oLgfKBBfiRlhGVhBhU8zpFt+w
cXOayQx1+xi9usHFtiC2jVGznFG/Ro6KOeSXAmXuNEfxpIauca/6xydQlhCJD+Uafy0aKW4MCasH
thm7XM6jMdsWJXvxl+zq1TnuYtSTIIl0tkdC403NUUd9MvHjA6Z7OmdYjrMLkkxStuQv6dUvqzy9
UaggFM2OpcOSK+eHlxVFVXRGPxIoJWd7dhv7v8iFE2fM4BBjCupWFMC85yRL6qSybgetQyAh+4md
Q2bwMGH2caCyQ9ZK55+cCfDLAEeE5tC0NpQ/HGZkWttpbQljeQP6uPChf8v4OERdX3eKw4y8yZom
tmBBVsHG+aL2fFVbdvyitNWQWnKUQxxkWGBurbQe5tIxtwP9SSZ5sbdvqleHOMQw614zFRUW4jk5
tJMNi46adZgAw5i/eJNqt1DfsrX+Td9Kr2Y5EKmGeWlLE2YN4b4T77Co6Jtx92OPWjwOMXIFr97N
DBv6HPi6mdlh96aJnFU4cHChQSlDy9jqJYpu4zjZAskds+2FpZqmAY0wKPz9fksVqhwK0QRsUA+K
DwvKMQc0gB4RsyD45EK7BUj1M+LYboPtL6P8I6U1Sd2k6TBaLXjBaBxJLNyFYi74C+y9WuHgp4CW
YNizm2RojuGNOoOAO3NDDxW2R6QtClqcmE7UgXrppZzjIEkuk0gMmdlaEx0BaokB/JyObwm+V984
KBLSemgrlh7pwvtWh1q3/2+/z8JmlbzIcpEnaM3FATIPZvQtLD/s/z61SBzyJFI1Bg27kiD7bRdj
bGv1t2Y67BshYlvhwGdoIyMZ2UNWUIW2Jd2n492+ATLEOJyJ2gosog0+M4zHQbZ1dFMyFfUBH7uR
bkP7287OGckxuz31ob9uPoc8nZGLWcFefbJTeMx6uzyjod7p0WlsPnr5KblhsoXCR3SlOwOpGk8t
KgcYcilhxo71TQSfxhkvrOND8zhd6a50FjAP5Yl2QU8mEdHCv0jWSy+P5QyH5UP4uc/dtDz8rA5p
93nk9YMNfFePo/2mWeLXhVY5BBnyRRax2uzC/9JkF7mt7T4gThoLwj8zmF+byT9F6hDAGpcAvuGN
w8lEfwDDoCotbqRQtLublgwIijAJYMhrcjvXpnOVzqwqE9cY65p6VxWuOuFSFbm9fyw2t+uXIYsv
wBTR0E5W0gyOhHet8CuYDiyLuOC3C9krG/zW4Aqp0hA2htxvhncGulZ18XqZH5Typh7eLdlpxLhX
+rzv2Wbwr6xy2K4oRY3Hfiyhrr5Ta+O86GR/MUPuP+JhZYJDdnkRKrMeWzjmBwfjuOCxtWNspD+7
0NFwqRIjGdu1yJVFDuvVpmjSjG2Xepg9FCF96ybQL2plB8fy1IFNZDxGT315bij+je04gcyNqOs6
tN+5S0BV6zEPWriatl9a2ZeLjxUlgrod868m2L+v77ERMoBZDRNVWvra+DWIRXuJrmvr435gbL+R
o+/OAqGrqOkKt21dprRmyDpc5nv0Gk8X7di9R9pxamZQlTJlZnAC7pvcXr1Xi9y2SUVWRr3J7p66
socavcfRdShS0/TbZZ+VY9wmyVGQQfgSId96waG1q9sEj/HyLesLH6/K9//mE7ddFaSj8oKVxWvz
KrYi1wStlRl5+0a2Y+J14bhLG6yCNRJrVM/Uzpd6Tx7e1SjRdEQRnNoe7pIeZi2PFAXrVsz+UJ1H
CeNHEcWVvZ2ArHaHw3QDr6GlocJKdjIunTu54VE7WjftR/ExP6m+eOyvSEEsYv342ziLpLroFayf
9CgonnnPxkgwcfqlBNP0aYmc7OZnXwjVGc725U9k/LVv/G2cKqA7a1gbRSx/LMpPAtqTMk8VdafB
i8k/hQh/KcsWaK0VFvQSJC/7+DoXjlL7JTOJ/JHFwJ5HHGiAa68BYzZWUleHYy4OtlU1zoKqcYvv
IkWGeg8x6UedZpUDDd0MFy0v4Fjny2fGXBKew6fgqKEiGZ0lChSJM8BTzCyZgIZq1rcRNa55APfR
AoLZo+5OZ+3QQOfpnXqpHwVXJZIDyiyHIlldZVkmwUlFj+xhUJ3cSNC4KRA4sl3Nez18KgckVjiJ
WiG/HD68aDjpZAuO4fxsjAJ35pNxmqgV3c4OXs8Ahyp4rrQUQYdJJnfDZk+rL8oNU3hiI2qGiwnl
/YNAAQxP2CkJqtQHCwPLQ3kTPEvH4BvGzM8LpH5O0TnAqHt2Te0fZZTvKlIWI84LEXGz9PZ87kqb
RWp5QJden9iVJ/qLji+cwinf8nL4uqF8n5Gw9I06syu1Et7Vy11gUu1SVMjw5DRxMZhqX8BCgH6I
k+QKX+JziulhPKyf8rsQRUuqS5rKTHiqGq1HB7M5voSMONvTqUZ9p3aTz+VPhU6fYunaPH2WKEG0
HMqp4Fv8PeUyp2I2SlYlFYP3qfa+V34o1CTFNoytbHDHIBBndRFVkNGJB/PA5BHDQ+eZtubg8xPk
d/tngGHiHyi9MsbdsWMKSpGMVUk17RgvNyJF2Ub8Pn+fBmGWTFoLZ4I2eye1xicxUQkCTMoE97XU
mJnQpwlcYLWKJJfA7kol85QJ7tNoaOYxmUJ4UU3va+l5Xtz9XdjMOl53QeXuyrSa1MgY8PtpGtha
+CmbGx/jE3FIQSz7Q3e2m78i43Zss9aEocad/AUjnjWejqWH/GT68lVEbAzlFTtMq+8TtczjKMqw
MZ11xkU165EvRGdLelMlebV63JW4BBI0MHPYiYNnXXWWgiJF2Cz0rwxwp36YY1GrQxiQYqm4UuZO
skdTrDwd9SI7aYz2sPTzhyjJL3po5F5q5KT6CRWBHCiobRllkoKN63ztFooUbuSLH4sr/EkOlJyv
Q18m8oztIsTKaQ4ZGmOe25rBEJRaPdlBu9RRPrHPvYIs+hGoyl+JAyrZoVVjfcPgEkqXXn+oMqpu
s11YfPWHv/+g6pOmE3sUH/yr3sBY1HIqMA0MdlEQgx8uUMMW/fEyfZLx6Udy2RDbx1+Ngwoe2CaC
ce2296wPYGj2ktscV1XvNi1I9SqHVBbZPn26ZeggMYAwDocpuVGPQhoxsky/XY7qD0hRuQPOe+kU
VzXrdsMTyGK/8YnAerXLlmJ16kEW0WhdxuwK1/VwHJCKv2nCemWCA5YmlZNeZiZeBeiZuBbVJr35
TbYyw+GK3EPjoGDEpotaefUQHqT0m2lEXmx90cvgfv8K2M6eVtY4kOkjrWoTRnvbITYxe39GG7gX
+JnNuHHSx+Sa+uT8S6LxulMcprRSAW5fATx/ORheIA3UHgZbehj94VlzIlLxYPuQv1rj8CQdB2MK
0AMOvb2HCN/xwfuwOu6v4fYp+2WCF7iJzGEKoQuEVksRBPKK6cyW9o8muGSj6oS+rGXmhVjcxV1z
NtXC3/eCLfufd/SrF1yyEVRCk0g5C4TgjIqRbY5nIfthKb6V3vQB8VVAoITJoYQuJUU66PAn6aaj
XoE+Ps1sRaqPVUI9jFIRbnLI0IHydexF2Go9+Tzhq0d7Xzrh9+DSusIBw1cDSSFPxBwvt2alwSCn
AyzqkChus896ca9W7/e3a/sb5PXg8oI2Wa5LsWgwt2ZbuBWfCwxwGB5mbTEo4OY+el48wiIV5xxU
jEZnahWkwzCzxKYA6ydD8oRn7WAdQmf6nl2DvED5tm+TihMOK2LDFAOxhcnIPGjdcZA6u80/icuX
fTOUZxxI9HqqqTo7Xmqd2Jl0ViTi/BIRwfMAGhDrsSLGii2XCyhHj0v9tS6JvHf7E/81Injuv9EY
uj6RYCTLEOvCrQxqmMRnSga3IQRPpMXJ0SRMTgYw7NkBjj/4AId6lNQYGVt0ak7aVX5AC+MZn95u
7FLFhG2a7JWLHG5UetSYCrMF0QEJsluCjfPMPiaCi3Sffa6gOp5cvfWDf2WXwxB0BYR53WFp9eve
A4UGVFbcyuuhx9046WP+hex0pBaVBdQqnan6Uglfzlo4gzqGCddYXoWUG33eb5K8QKfKL+i3uIxj
7rW8go4na5Ea7Db4NAzuP50vi0MOaNKWbcGot4P03JZ+3RPQxP7/eyHIw4Q2g0GOwUQg3XfGuRm+
12jXFc4WFEn+zRMOKWYxUVJBgyVJdhfj3dJQgsf7G/8HqV8fmyIESmGgEdXDGAuXeB7dDo1+k/lB
KcM7MZAvVQyCkHIQfEWYiCyAOGF/sP3Jnfi/pRTvO3dBE4mfuSq4zw75AbKXjGWqPqWx15p29EQd
732U/IMFsCtjWV+YWEFR3wb9qbeeUqoUQZngACQSIyEvBZjQunOinSEmrFGJFGWCw4pGz6auCBDs
aSbbo/AgYLJ8Vshnqv07SxPZn7FCCEHHKIPcwJOYIUTuJa5mYILdVj7lp/iOPY9KuMuo4jVllYOK
MhnqIlPhnBzcjePRnB/3zxe1eBxSNIEQBgq7KCvxvR4r9pR+T7MP+zYoHzi0gEpuFEJTGI1SfWrL
+tcuIm77zZRTFkWVUfUrTJL0972JxTkyUza3IByV26FxGdsOlPl8JXPr0rbOaAJ00/f7Xm2t3Nom
l79P2owZN9Yjp0WfpfiWqTDnxv2+jc2kc22EOz5pImVj0cBI59aZzWRdBac4Mj6/l1TabYnvBMop
7izpSTYafQV7VqRCOfsY5ZazvKW7cO0Ud5LmWJIzxYIRdS69rnk0tMpRkm/7S0d5wh0cIQ7afGbN
DFZ7VmTPAklCT2H3VmCvHeEOT1aY/+sBNSdPnT3Rw1ukB56v7qA+TufphTGGGkil/OIO05JWNUSN
sHhF90GfP6TSXd4TT7qUW9ydW1tSUmkaTMjxdQYw1aXP+3tDGOALgaLV9EnI3saM8l6xPqYtlZlv
XeqrjeGLgDFedsyETZ5FmCA59Yfh2J17Bcye/yWb2/wOWFvjkEDp5zCfS7iz3BaX0dMu/RPSR1Qb
5a8zdGTk97FLFXVY9PIJ2NokhwvVWBpWxJgRGL+ULn6ah6OpNB5SmP2dogCIH7wPrVBOQhmxkP6Y
HcX/WV00nLLExAW+OMh5a3Zk9hzjsGFp4yLtQ9iLjC+CdqhQ7tP9XPInlYBvctc4gJDn0sjlApYU
xVu+BvfoDEILSO7ol1D1ih8iGkHRNEatJ3F8Neb/KotQq8HQBwZL4zk13Ojd4gqynd8HbmcHmAw6
QICDfchJxJGmlpVDjVE2NAUkUEjYBeF5CAwHc45fFgP8SUlwJRvUQxd1wDkEkZMky6IXthUZYqd9
dBH6t7xork4AP5evgMA6NVjT/9R9mK3PKN3uRz7hAj8qmMkRGoTY9R7UXws0m44mcXsQkcAP3A9W
FU4J6+zO2g9YpUW7EqbTvg9smXcOk86hhLHEWdCyOWlTFx01bmwj/xFPntbF0BK2GPf7uBCPaJRX
bFlX8T1pYS0XNUy2wfssfWiaxmkoVabtrTFkU1UVSdZ4UXitS2uj0lCUmK3HtLrvKPK+TbIbPPv/
MsCdlqkJw1Rn30XBNca7nfgcXJimGrpTiA3ahvFXQ9w5yawCPcDs49NUfDN5RroaYFo+y+z9OCDM
8AVzQdDNsWfPwXX+vYofpkHz2hQs1MTe/yUN/+WOyaXhWdfWjLzs54ON/FSD8VJwlpvix/iilRV9
6iixHMoz7uoNNSVNK1Ye0PPQjpPUnsSzUT1rA3Xhbr6irGKCr6AnpTDGPXuZDZ87dCi2h/C78JSe
Fk8+Wu5CwPXmqyxEzQxZRCeuaPFdZ3U8d2LNaNLE9KRIdmWecn20pXy2084pUt/MP87BRyP+uh8o
mydrZZYt9+r0hiHocw12TUj1fBkD8dpUqOeBbROqhP5iw7SUl4RjZQJEmFnfylrv1BLkPczoKNca
EYebGCS9muAwqMrSZRoEmNCUZy29FpebhpqCpUywf1950aVVpFqp3mN26Q7N57ZqfplAVfmW3Xj1
g9sNNV/yql/gx5B+mubrYiGSkU0ndAsKSpYuKjIvNDGYkrSAvAchLVyC4rsAVeFo+LLvA2WDO6CW
OmhKpUWYgZ9DL7Gs9+WEl4w5Dt+yVitfuKsuCfUimTvYsSIRtRLz1NcNUWXYjNyVCS6sVAm0Z3UC
E6qsgtv+mGo64cR2TroywYVVIC7GLNQwMfizlx6bk3IUPOFzd14cFUpTlZNdo/l/f4c2IRRKazro
eFiscXdQHos49TEgNDEqr1SbY6U37jJ+CaSKKC5s3w+vpvgh7ihSEjS4MFk7C6yuSEkc4z3qdbiJ
bP2WsWg0KiQ3993bzIFWNrk7SZ0CXRpr2FQP4VE5dkemdSWTrzKbcb4yw8V5EVSZFjPJxih5mpSn
Mv4sUNSZ5PJxMa7EkdnnzBWt1S76WN3qdXjUs8ZJtOSiy6rb5MZTLQcHBTPxgmjacROdDfVHOL/l
fUFeecsdhSHOcrOV8JdIk+EOCdqFZOqZi1pQ7ijkkAJPVCaBKMW5M7VXpvJNecsE6toNDmAtTS7l
KkdhMkxk27SEU9Qqb8HY1Upx33sZVGkmwYIJE2wZst+PV0vp70f4dmqyssGlq1E2a4vCGlhYC5fq
pF76FB/YY3vuBw8UDTxpjcMLSeyXShKxMVA79wS7tevvObp/0Vt4BMkplQgRYcCnrkM1lGpcs/r3
PfMtcxXJMQxb/Nh4EjS6pO/NQSgc8FH/25ryqWwoaGO1sNf+UbNBMgdqbd1dbhQ86zICXqoiSi2q
ycFHY1XdrC8s2m8HV/TaQ7aguSC/MLmAunUotrLNq+w1YvhktpqjZMgM3DPBkHplP7p9PDnEClI2
OIxooPbathWiEmMaFShQQHjpC45c2dMZ/SfRkdGuknkzW6c/vnhXjnGoYUnqlAnsuUQAMYkCxUEl
ceTThGo5IL+zqWIsBcl8U0gEVYuuL7BvwfUCxYKjdBQcZbExs5FftLPidIf5OFru/tJSK8thijm2
nSE1cFLVb6buaW4iYu+IlMDkAMWS9EI00DDkBMWCQlx0CNLm3KS5N0sx4ct2gXG1YxycdGk8LTPD
+cEfUUHvD3h0QOhXkJ0v3bSwqW6/7Y/7V4OW+HvqnoLJFi3YWL1c777qgmLL8/y5ETD4okDMOV/c
Rc/cWIxsKRif9jduc0x1deHwHSOzJJk5VL1wG1wHs9NdxM+R0x7q2sbs9635oQ5s4VydI4/CFyJi
+JYRrVPQEtAyzO4emvaqUqmZrM2C+2pRudRkabKgi9mlADKUQ4yJX0H0pIbR5PnZQVGIoCEuBYu5
u/r66g1Tj2TWPgQh82KxHEE8CtlCXQHsb97BEovDknAQgkVK4RNTMVxcdEZfxdcgPr7X/ejcHyk1
W8opLhnJO80Kao2d6u4zmBHsBLOI01hSXlFmOPCYJMjwaCbMpBEYH0pQPLgZkDk+lF8VhOSzjoHL
7ECxi1LH3OIgRbCaopQymJUPzcny2wfGE9n78bvZDb8KLpU9UgHPoUpRxIqksgaYfLi05S1Jebv/
+zpPDyArGo6xigs01Sw0l2V+ETREWkeZ4D5coOeTQiQFLgzduWrvmpKoklC/z6UcitW3ST8ivJXh
oAt+3BCZL3E3osLw+ynVlEyHPDPWiPGDBj/QMeGnB+nBepLO+R3j20slj8DX/eDWeRVIfTSmDr1x
LMo08IQ5uqN9CdzivQyCkYvo6sfkvrimirjbxbpf4AfGpt8drRvwbMesG4qNl7Mhv8qATOPoshkK
ckSEnc+/oxJoB343ps9lsoQSwmIqZS/Xw5uind0ixQefBJ3EsCCWlIoSDi6ywQiidIG5rL6OzI9S
/4YR89cbUefFH8s5MRZxwo6l7WXu3c7wZ8ElomL/ctL/0Ho05Vns2a2bnIJzec8mQWZotdWPtJgl
EYC8xGOYFQk4ImBq0bwOzbNJemoTicLw/fxMfwnI1f1nJPIkCizMxfv+h+KL12CnTRzpAS8ifnXD
eiRn0TZO0olYSMo7DjKCXJKDgH32q4fkLr6CKM+tltuDzYZ3Naf4VN+GPvVySdnkUCQdzKbQWGax
yHeNVtnJcpiEmFhRdvv8eagA44oFTLUULsqLLBUjLUAl1EInR4UvlfGTHIMMSb6ZwBiiaj+IhWQL
tWePvw0X3QD9htCD2tW4fZEG8zWvYiyG4CohL9/tJXz1jrsMw3Ypy0qHd4b8TURnSvBeozqwCBP8
/CduKsEaFjhUyJfJ8vPuEL2J1ls2frnBN3m1Sa4beQg3hKOZuZatOs1t+lRcTaj5gpgZbBtkmwXl
Fhfwugi2WG2BSdCvNdptOl0l1GPmds135RYX4GLaCmnM3Po/0q5rSW5d136RqhSowFfF7p489ozD
i8rbQTlnff1dnH2uW8ORm8dz9oP3w1RpNUgQAEFgQfswuqxJXOscyYOWn7JjaEdO+lVLbVEdgkgw
ZvY3FqQv+zGOLbaWkfmhLOfbcFxutSh6uKzo+97jvGXsZ2xgtIxIq1kDptUPURQsuaDQR/R9zhlO
sap3EXvBmKz7Mr8ZDFFH8B+CmLMEnGWoKail1gYIK2hGGZvlVfhxfmzRqK051iHz8xtRDmPfwZ8R
OdsQN4sM7m8cpWTEfMBkeqAlmt2twc6JYWdyKDLqIjzOOtRj0SVrAgk1EEprzkjt6nnFzPb4A3Uq
Nm8NE2iV4IUh2Re9qgrUkC8EW/twqmICWXuCMjMQI2iW6Y3vTJz/XlK+HMxqiyTMmHXqvye3qqO5
mRdhHr2U2Ysvu+VD5IqGM72Mmr1g4flO0KynoVabbBeVJgi16cPQ0YOeL6cyk72+VFGzAv8yEXuM
HwppDnqq271s4aCUrkynu1bTbqd2vJMb9V2+jhKNWpYC4lLOpnXDOMapjl9GQqRZosSPrMHVq+Wh
mJevVYbxaZqo1GX/mP6G5APkMhxy2kW4CRRybUuWQ8APd9nQ7EdEZwTOEEhjqg7DyzMjWGDz+Yde
HCbpiSaCxyQRDGcNxoiQUc5xVowm8dTK77THJQUbl0hjRQvG2YBCq0m3qszqmDforJ1FxE6i7/Nn
3ujhrXNsyJiXtoI69nJa3Ms78oeU9u8t4UNhuvZqotfAYPwWxFsPsnabOJMbYeDWdBWLmoWFeNx9
uVb1KYaWseCU3cI6vIHEzyOmRWa+eRQVf7MFenu8z8Jxh2jN1lztZggXG5Nqdw1aNcy0zdBpo3+K
rHXEpGbjSisjzW4neRAou1BULmTQh9YIxwHo4dfFY/PPMb3hGPqYnebXgfEo2Mj969NZVqZMGyde
g6QtVNmjNJtEw4iy8rvyqjiqbvwgylP+IU10xuIChiHT8wrTRdlVenZZZip29VvWBEPYqHVXNDZZ
cA5e8rUb0fIh7gs5hmjGeEd7FSWYolz9voc7C8RZjLobE6qx+KEr3Gj80pfBJGqx+UMEecbgrIXc
dOZMS2CA7cPFi5xTPBpOFbSfJsWmN+2z5i1XqWjo0x8iozMqZ0PUdpAlJcHakYDhDTdxbEu35Ijk
i78cV2JHd0LqKMF+qXzuPh2pIbW4DE5OeWQp2eFndMqCxLHsBu+PqP8SXT9FZ03lzApujMgDM98l
HVDa7WtXYPRzm8/ot4Q+al8unzWRfLxZ6fNCbl/y9MVhru8zkSMWaCM/Ij1T+8qMmP/qyp/RKGOS
2o+yEXTUiTA4c0GjccGzOuILifzK0n9WNSiln5eXSWQm+DHRQ1yzBkfIoQYgLfESb4hOYA9GlSHu
z40d3iYiln7RznABRjuVpDNGqEGn3KBh2dCDyyIJIguVsxMaDaWwNLBqC/jlzPWRqLd5fZ9jzOxl
HGYLLjgulbMVRrNoask8f6VflQYs3kK9pHtQcrxAFXBbookeonXjrERdWShSYfZPzr0RtLYiYgPR
+eR52BVFXmWtYBvjtdegOvJisOgeoyMF1UCEma/e5fVj+3Bh/TTOHGDyVDOvLCOgTv3dQGI0bCbl
lW5Iq1300idkWUQDgQUrqHE2wcLyqR27Q5PyKtE+1JogphUdJp72laCMPivZCjKaldztZsf4Evpo
/0JOz1IQqwnZN0Uisb9v3G4SkWQZMiAuqGi7jj8yn5V4maOYTvhB9dkkD2GSXoTJzNYGc46o2pbY
PqTcFid5ZFGTcR9eg5T4VN6y7k1Rc63ILfPU7fOsppitgI2bfTTOeMVD8sQ4MCZXtdV/JLcGN4Co
HkEkJGdF0lZalJBVQa5DjEGwauHp1SAiABQYeI0zIaoUTxUONXZPs/DqgGF3o35jzPqHyydNFGBo
nOnorSW0QpajGk5GYJ2Ip1QH1ifDYvqud5Yr61EUWQvWj09j5iigUy0ZVjgNQXyRrRgoIshYCewv
4eyHRcupSiUIJYMXUplAtrncSWZh1+vdoCR2FMcCg/X2eKOskxoWGnpkS7dQ7fta8SN9WqJklEdP
fyktqv3OcKxj4pior9AGV8w1KETkjje6M+a5mNfRYxcGsMA7pWWPBygliFJ6dNIIhy++WVRORO5s
I32v62oHEbPmuTWOqXFSdW8Zbxbt2lQiR6CXLMh85QI4NC4UWJoii7uKLWhVfM+J9atdNLs34rtx
vumt2u3q1Z3z1TFzUfz75uRxyNzxXvD4Vy0dFlZNiBM15CGWjQAMWYFAQuZSLknInfC5MwwUCUDC
Hhu43KIr7oY632mg/lcFOSI07pzTvFXlZYRU8fXoK7CU80HVbEQoR+NQ3og42t4c8ddr+OYKUbCe
7Qloi+Ebsy9Jh8uL9yZA4L7PHXBzzSSaUSZNfi33blteZfJnuT+ssSkI5Xa1wdQJtWRN040XZomN
R0tUbV3CaoI5BMO4cVqHx0QUvb21wUyaDQavCTK1ujEHxuyD19PVrlhjq/yB2BIYAjFvy19Fmby3
AR0HyalDNrdDXteAHE7aZzajz3Knex3zDvPTO0b0vQbjtaEGaWm5tGwNUWtPgtxwL2uDaAH566Oa
dk2tdQCwMMPz5bJSPKSxnTnExtQYy6bPZSBqjRQohspFjIrZSH3WzjBQfVBXx6I9xPXfFo+8rBv6
d4gMelzKM24ZZRHKA7MQRXLC0LdK1IK+L8L5+5yNzZS1w0hpBXoX3iz6vTVdLevj5a0RQXDGVGpl
hYYZROiKE0kqO11cA42Rl0He1oZwC8UfoLQoqkiCOSgw3ICxhviYqJC88AqJm6fZx97YbdZV9Z9d
4Y7OpJvojYyxamrpLiGuJsRPqB9VblTY8vLPZdEE68fXUYZxYsZqjPWTzMAsD5EVlKI0+B9swW+B
+HrJumnCVM+xemyyl3wzgyOZ9M4MNlQ2fjc1vcsi7fqG8/rxZZJW3CtpxWy3jtNa6p/jWhQ7iBC4
YIwoplxETOnAOX7U/eyEcmHq6t7oaSALyxu7+LSIvDn75gWt4Ksl5Uldu1oGJmMYUlqWVvVjtz6k
uW1gFpBd+KIaW5FqsL9vPNOgZ3VZMtUgybHDXa67L0ZBYwBT5UtCcQYiTBPSFQQQbH5UFyQBa+uR
DyJJRPvFGQmKOuFRbnCiQjUYlZNsCApnRSvFmwcLlLhZCDFmI7Rj426OJoeIckv7RshSNYNSS0Ft
Iqd1apXMuZGQ0UueWVYdvaue/AWse17+VbRg+w4PFw1Zx2A/NLBy8U81q7SVVx0bc20Eq2s4yeAm
AasQQrcGCp3dNPh78jZmZDeYnMMDtXnSzomJ+H+xe4ytCVnbsf5STfMO8rYXMEygUjCBisoWZ2Rz
YuYZpiTDo7d+rx0n6l82Qm/zBq8BeMMqGZ2G0jEAKHcLxkyj98S109423A75zRrHtUFd2bsMk/Vb
Kt7ShkqVSBMFaP09eaYfFm/8WN9JXn8qMZHhG97shLS7b4vhOTm5XWtoX85hqo2eUTv0rj2WsErl
pzbCaw9al3Ax1UCFj2oogZHfPXIbSbnDUCoUI64pYKciaEPXmv1ONFZz329R1TBNKrNR05zZiMtu
bNUMh2DI3fYaDa8/JSdfcAGerlW3DoSjwndl2uBxZqRpxlzFf7iwge4G2bSv0exkQe1F90jisUM3
wDIKX1x3HcsGlTsJcdlKEcoY4MyOYVB46xW9jQLz6eVp8CQj5Hi8fDJ2jfEZj6f8CCN0apg18Nrc
1wmoUt6jGZvvc6bL0GcLTd3Ytay6l/KHuLpfK4EI+7mRDQan9FNb5DoeidmFKgz0q9Rtr9SPOayj
5tUB/Wh+vLxkAsXgGUCMVc+KtmNw/SGLvxP9MOcCkUQQbNc2zr4qxyKbmLkKQRVVkNt+LOxB/fa/
ycF+xAZkBVFK3EY4tD1IGBNfkQMEtpchRNrFRRRLOPzHHKnKw0yONHq4/H3ROnE2oWnTpK2ZubMs
NNxH9jh7ChFERfved6NenCGQ4nY0mhgg5efyuj4a4PG1syfD1W+qYwyCOnc6iCiDRevGWYGqz1XJ
NLH/8/Qp6iq7E90F/2BNUeaM6i/0prx57SuGLspoP3qNh65xkKzNh/wTanVBmB59ELVGCtE4PRjG
tTbMcMC90FN8w1EOIwYivLgkPPhW/7xHKc6icUqhr7WcTiz/YA1PYYo30+nbtHy/jLEnEXhNVRYh
qQR8OZxdK01tngapY+s3okLAcKJTAtJgE/k88RB6IRpn4cwhrBCYY7fSY9bZQ2Ad//VDqq1evaPg
nmqvZOO8+Tqrk6Qy2dQ6R79gJ6EHuVybQ1jrorv8zgEGlEFUxUTKjfJjpkerwlSuesQ9igxHPUkP
RMnumkVEabNznrYw/INmmE9y2BvQP1A2HNOkPlp15gg0Ysdzv8LgNCIe1LaJS4hCHsqP+nX1UARF
6jbu7PVOr7vSfSF4ZNzJTLwC5JWiyAcFvdxIFmT+VF8Pw02j31bVXVcfZmFiVLSCnE6kzRDKk4UV
XLuTnP2T/DXH1YvO/VYEjeFvnFFOlUiLRnwfvCnGz2m8oj8F+8OWg7vdvlouzt0pmMQ5yAoQGGlF
hoR4Fiz384m1FNU3vajIWaDY/ENlEZI6nnDR9ZT0kUjHrn0wxuf/USLe0Fl9EpmUafVDicRHF+i3
jctYTHU0PPz1Myi3QZwX7Jph0pUWYPGSekvf+FYvqqIV6Rjn9RIFrAsgA4Y862nqDtp4vLxg+9+H
yTbBIgtbw62XNfYmCdE/542532p3qSVI4O6baQUjaymjIscLwmslXru+GxYKAE2xo1vrVJxCF835
MrW7Y36KfBFvBHObvEoreKfQVQuzxnSe0UpSTCPtF7P3FA03vAm15eGpU51wXgXGbU+bt0Cc/27X
cDIGAqBitUdDsvPMzXTRQ/GeNKCHM/HuYlrWmwFx0dihGl9Teo+Qq/4HiJTstLB10YToPSXYonB6
LKedhgHDau8l8tEoP1JNMDaZKRG/JxrS3IquEyRsLE7J8DCBIXdqPXgNqiCPS5P115oczt4ytOmp
jzUcnG4S9TnvuQLQ9qmqhhneusEza4xLJFMJR9TrDeIknW9g8ulU36Ta3bDe66Mg6t5bwi0a53iG
UlqNOm2BFgcLvSn+ugMFpgb8WTLVkbtFTohbwlTpY7IOWEK17OxOR1lHKHrB31NoTVUBo1Hw1vLV
811LQUuzQIS0m2wTxflNQ12t7AQWYXelNjDcuYkKRTIVCzBVNfkrVd1QOIh579RsJeEWC+06VS3l
3eAlKHKremJr8oNuXOWaaFTc7pJpsGwKqh5Ug78x1A2uimFWDl693ncRqOZ+qaLCs93l2kBwy5XC
RWc0AQTJDnpxlCuBAxCJwK1VIvVTvUT4ftb7WfmUR7ZhfrnsY/Zui7q2kYGzL3q7LA2mlA4e69CW
bDBdejSy24Os2Dmyp5UrHYVs/buORwNxJzFhAWQ0W752POClkgdVAmh3GjxG0VIEM27DGHPAhuiI
5rDuqtwGjW3jJlYry3walLAaPCm+xiuYWc62+bMUTbzftWkbFLaZG5SRZBWGwMOmTd31mHhfB6l3
MhNvSPlt2YgekXY1YwPGaR4xSppVzOSY/UkqW1vKTmE02Zd1YxcEMSicg6WYps7FN9I0m9Y05oOH
uZv+SLUbEtcHBaNDL8Psbs8Zhk/pjWEYDYYBZSi6R70JMo3aCsj1zL+uWWNmeoPDXXiqyDKmKII4
WvVFAm3jkD/1jQiErckbd7oB4XxNOk8kbEBv6TGOiyEA2UHAeIdETyyCreFzenNbplHTAkZfJmdB
w3J4VTYiRhcRCHduZuS1SYGCSU83JadqxiDKasfql/dYOUY+aSr4x+InohYFMcC0DI9g5Z682k1x
Z85//8SmaxsIThJ9kEPJxH0KHvpnYl7XykOTC4IMZovfbPwGgi3m5vhPy9TI0QCIljzOmdMMHSj6
MrsHO5kiuEjvJZBficOd/q7uzTiM+gHva6s/3XZBeIT5ZGWlupN/je4aAeCuImxk4/wQmJnSKTZY
WBCCJ08vPFqE12pMvMuGQATDuaJprFq0WWAJMzVIYc1QtUrFw0H37tVbXeCs2rpoFUlloLD2IrDJ
+dFTgrYB1lxEXVVg23bNwXnl+OZWOlZg8E2xUyqqV7ugv5p8sJ4J39F2TegGhjNt7SLJ0hgDZiRe
mN7r5keJVRbJreBetfeKvNU8vqU1iqUFfW4ASo/9MfHmf6bGNV7ChOlgVAJ92A2vkGUjKsVFCiOY
Xh8ppSd4UpjYLaH7PCnPsiKSZlcVNgCcWYjmxupXAwBjg7lmBD0k4CHNfFZoBgIkZxZk5nf1ewPH
/r4xEbpGWkuVAGc2iBWvm/A0/DXTKfNxGwjeMkyTmcQT4gJLRdqjtoqPyUjBrNqFeJAhRRKUTfg5
1qbZrQsR2Y9ouzgrgftJOidIvHmWlFzHdXpVoib2soV4S9zGyceZCNkYLVUdmCUqs+e1irUPnR4+
pTMKnTq9v00laThMnbEGpEmkg4oJIAJPsm97NyvMmY8GVJ5ErfALwtnWvqsO4/qR78fIRn88eCH7
J9FbtQiRrwWYzGwdBwvrKl0RBBXaoXJ6e7mbwXeB6NwVJc72g/OzhHwZAOOEREgJCdfv47WE8cXZ
EwoVvfWZzS4W9mQw0/TGb27QuIBJTtK8RLKemWPWsjsfqhLFXTOIgMugLAUnftdJb8A4i9LFVoN5
QAAr+tpNwycjDZYlPQyFszQfBKrKvnVJMM64UEwP0xa886KGdf3OKhsq56W7pfdYhy51ZYGr2bcu
hDGqg8YblSmvrUs0UGtKQpjmVXU181b/2U4C3Rcg8IWyGJGcR1MIz7ku99PXvrzXfl5eMxEA58YM
udQSBDe4si+Km9boSP9KF1Habh/EtBSCmkJq8gmvbmqbqchxG9SXW0Lcmfjr5F2W4w9H9ozBmaku
TRNdlgrsfe1gKDaaVDHh2Qk7t/VYnDEIG41EQnGbH8sanqU0CAUKukFm44DsJv0skGrfXf6WijdE
/TjL2mriPsDGVqMF3G8/qUekP8FPO1yJuut3QxrrDMbpAh3SwZwGSCRbH4bZXUPdzitPE1Uu/MHa
nXE4+yPNc6kZA7vkgDh5xVzT8N5yCVqJcy/xieCM7rvIMxhnf9ZIy0EqDLAZlLgoXh0FnUUCNeDL
PBuwqOojWzRqPLVfMG/PnkW9DaJ9YT9hE8TMcR91uBbCA6eS4k40CYopr2xjzgc7NTKBzokE4uKZ
ypI0qUKmwwuLe+tbnH7AzJL/Uau5sKVohn5WOoRMclAeTb/BK9vgK2hTir3IF4W0+w7orACcYdDx
3FKkLeRJzQUB2QeUtPhl5czK85g+XxaMfeqt/zlDcSZh6Qp91gnkmnvTNQsHL0jjXNqR+Q8eW6Ph
12W0y4JZPBlmlc7UaCYIpstZYFjXs/ExX2bHsoJCO1yG2r+E/DYNFj+zoifgezUwFgM1Z6xVCPHX
sTqqtmxLf0/+9RJv/v8iWjJnHcAyN67R8iLWr2wY7bi/VkpB0v3yiUIjz+sT1eYgehlCGIWl/2as
HvhfPYLiNqQPBet22X5bPDNmNBogu7AAxKpaWKK3lm04QPBqtIEO3qXj/4jHmYpy6tYsTLFPSYii
HdN/4f7+WFAwLmlgZBEFypdthcWzYnYkSs2CMrWob6xv0nKj/7wskGijOEthjWE61SUiujS7M1Ce
Wj+sX61UFKOKxOBMRDf2nWTEUDlttJvkavoRiTZGJAdnGdp4lnLTgglPleuo8iJMI0hlR0kj9/J6
CcIgi6f/iTVrXacaovQoOWLE/bELpgHHwMTwPgBNpEDh9uRCbZOhyKBEVd7UiBUalajaIymaTINt
0kNcSacpe1Br0YyWvS3aArEfsvGBYROCQ4EleXXrpv8RGw+F6KyKEHhVa9QhzooUAWThduNHS/UM
2bu8O6LV4vSs0pqiLBsIYWqPxeyACdhZEn8uny7DiCThlE3WMwMRD2Ci4cn4JnXfCklg13YRNEz9
VXXkPrD9r3dDikujinOs1Vw4Kv2JVzJJ+v4OITYQnBtILdpYSxrjkXxF6abp6vFJ70RvOnvBIdmA
cH7ALOZBGnOAFOVVbJxmKlinPRe9/T53IU3jRbIKK4F97E+9HlTa7Vze4mm/F1Kp7h78LRTbss0B
6efJ7JIFUDOaeUtQi7efjB/1gdl9VPrU9iKiNBGtHXciMY9EyaYEOqBGYAK9W95Re6xvBeLOo6Hl
HaUj9mYkR23tbVIdO2FByV7ERoihqgYhuMPzDyFLbZp5aum9VyZ5I/mpHuWdHbahOgcr3ue8Di9+
ld837Xhl6tnwnoPKKkBgOk3dJNxBtdpei3QyIAzp/BBXyI76lSzA2A3dXspM/gXh8+HIU9OpMJFC
sKLYqTpwRLWWE8vd45QZj3DpJYIg1Y7NziFtfkfTSpCC3dfMs5Q8DaTWdlWER9p/s/9sHEn9qbzq
UXv/Mtrxh8glCfE4y2HQRs3HDHjl5+yZNX9G4Dih4KgK/rtBxLuHXNfQk62B8MHkJ3mNPTEWaY0G
z2gfKXFQu+RSZO/0zBZ2uAig+EleA8ZQx0Mq9Z4u+eZyHdFfsfJRXV0qiRL1u6f7LBRfvByqiWX1
FEJluderp0I0xHvXFW6+z21Spmi9oYyQxKD34w/ZCoMseyqK9wSoZAPDGfjGlM1ojWBEqPXNGD+m
+QdFVDK4LwmlpoyqMF1/6SvbGN6pjlI0JIXI1lbg8WmHwGjaa9r8qoreu+wS9zXbQPkGatwsDbm0
1zY+K+liziqiSAxyq4+1n7oZJiGgp706MisfB5LgFVKIyDkwa9LaHGNp/k3VEGTeU79wQj9/Sdbk
N6IwmTkp/gKNd6ffArK/b9Yyi+vCyFbAVYY/ph/D7LoSJYl3t2sDwbmtstXDAXEYIPQreQmUGi1+
Coh7Hi7vlUgS3ntlKFvvWbWAtR6G5Hld7tReNC1r94xuROHDyaloSqXGapH0qJi3lqjWat91bAA4
/1RKtNNiVmzVedGhdKPTWHusfJgZ7qYJLq/Y5Y2hfDpjjYxQmkNsjB4F7ezH9UmleHQZf1yGubwx
lM9kKLSy9HGETG3h641qq6OvDqKehV07/XvhULTxWo9Hs2zlvIQs6nIT/gpn5NWrHOx/tjmNghBT
sEmUz2WEmpLJBlNolmJgTAeDhgbzCQ9Vy6EU1ScJ0TiDMDdR0YXDf9AY3SVd0TgKWm7Yn1qEJtor
zhzoi1JqYQIwo3K07lehIo7+clkdRFrHmQMrG2vJ7AAxN41bk0M9PzZVbavp3w7cQFbrbNkw7uC1
RgyTXDZNChxV/jqN4SnRc2fRI++yNAJ7jTbp1zBNmaB4mp3Y/HryWGZ1jUEpx+ZAZy4epUNHtH6i
LeJMBNGruIsVyBWbhk8V6kRUuk4jUfWy4EDxaY3VHNUkZ2pnELRiRzcS+jfvc3lxpV40qmlXI87h
Kn8laGoJSbQJ4aPR+FPkxHnmWKEthyKc3ZXb4HAnyZzmqGpq4NDlVu9ie/jRdgKlE4nCnR9pLrsK
L1RQbnqaEzdcIkdHk3n0nrrfzRWDcIeoNfQ4lVvgtBZq70qMGEqwSyU5CrSbmc034cFmybhDVFiD
FkcacNjDNRsOGaXIpbL2nOmQfXqXam/QuLNk5mQMmxVoZqgcJfV+WNd7rRIObGRB2wWheJaIfCZh
Wsp4gcVksBF95KYfoSYG7qJxZV93svfQhPzbd/CfCyGneHqbU8ylg1zWtyh+nr/G8fPlfRJots6p
XRGGNDHiEerQn4YaFWVlMIs2Z/cRcaNzOqdzSWsmkmZCivWODYYv/dCNAuVhRStdKRzlIkTjNK9T
inFWFlaERW1WtsTC4GRysmvVRzeskCB7345bRFZVxVCIzHdrLPNooQ0JadycRfoaCl6SoEkwnISN
9iuDHuMCHi9v2r6tOCNyIQtez0s0dMJzJF1up9/JpDgqpvP2Py/DCCXj7jBrRLoxbl4S1PWR3Sf6
K0wSfEJDlLcc1FtRicau49gsJKfsCppHq54tJFV+Tpk99r8wdsUGj2VKG0Ekxj719iCfV5BT+yhP
lNBUAFU3N1b+zTIFVwrRDnEab7TaoFXsva9Kj0OW21Un25bxFQUC9uU92j+/Z0E4ZW+1bKlyFiI3
5HO9XEvZrzwVJYX2TfkZgzOuc7IqXcHUTQ3YTTY8RteWDZWzYy90RGMQ2ccu7QwXpDSDtJCSvcJV
jWlnka2iD7bERNx6Bj/XVbjmAk34g5KDgcRSNF0lfBk/Zo9hMierTI5ANjV+kYefpPw+/ihWDCEp
ftYjuq9O6vSsKD/iVHBl39fC39B8aT8mFNAZEQwWtrrV+qdORJ0k+j6X+l+zYtatGt+vzWMyeXUu
qHja1/Lz7+fs0KqGad4Z+H6c2s3syOUdObSJoChkX8PPIJwRymkzRUOBert0LZ2KlMEof10N0QQ8
0VKxv2+yGWNex+rK+q7m6i6jN/Lov+ecnqXgDI42oY+0QuuDN7ZuVD/N0c1cfPvfIDibY9GszGUC
iKj8ZRTfCu2XZD5fhhBtOGdtCitPDMypgRQhYh4dpETdLzOJ0AMpOBn7ruC8XJzJmagV4WEMssjZ
ac6/kcRJ0P7QGd91WXRx3SOTQox1xuIsTrEW8HE9FKxDrxXLQBtI0x0Z5Qwbny7b5c9RFxY7/yFK
+Y3Kp4cXPVTS/N/CzsVT3MTrD/KRlVa36PUW8RDtniFGxEUUGf/jWzDpTLrFMpHBjSMvVuzCOJjE
fYdqUNM0MNzTMPHU+PoAxSB5Gk00dXkVuhPoTdrgRfPjWj9eRtnTC11WVFmVNdCn8dzyZtxmYdTi
5UxRInsd7tfsl5Kd+tkpRaq+6xe2UJxxQwvuIi0T0tH99+yZFagyRjg6I4PSHdWDUeCCflm2PRO0
BeRWcC2VSdM6AC6rB/YeVZS0E32fM3Foj41jVLiwFhzjvkbD51pmh/eIgNwJKpwI+u+4o5TlUim3
Ly1xypwfKrkKb4qsEbZZ7EvyG4avtDU7PWl0ihjBumH82exG0R8+Nd8Hd/VYm4oo1S3C4/xomYbq
hDwhkretv4wfc13g4va1+iwPp2o1It9YK/H9KYvtKnEUw3L7/ttIn8fw++Ud2rPgunyG4pRMs4hR
dBqSM+HqzLJqK7iIkclDmbd9GWjP5GyBOG0jWlORLAaQtR7z8VnO/UQUZP/hiJ6F4ZyqbmZFaBrA
SBlfhqN8il3jWB/+rbmVdEdEAcjUl49NtzJxHlZLTHkYZeBJEW52S2yb9Rgs2f2wmJ9rCv9Eq0Pd
TO57VtJiJMKmhdG4nNNl01iVaoQvbIa7Wboev8qyIHLYV4ozAudtaSkVqzaiNEw13VpysuRJexqo
wKXvK8QZhLMN0SKHMmEgC70f5od+vakaQTz6B4X4jcEH1BNRirzVgIHqk8lRPrOG7RQdbGnhyb7l
g/joeHlvBCvHF9eMBaa6YmIftLz7RuLjqHyT22M1CW5ggqUzOPuAMeFRKmdMA5YDzEM8fQ9FVwUR
BGcXMBa0kawagkht6dHuoS2TwyAqJt4FURQdLe26qsg850AeYSpRJ6MMxSTeWBxJ5/WhwAPtbsgG
gjui/ahiehPSz4gV/bz9RFHulBWf1U6wI7sWewPDncnBwmybTstgseltoU62rC92MwVqetDbwnmH
jm2wuNMZpivmGehYtRj34DVGglh1zW+aKBO46+Q2MNz5zPNZqymDWZdPxLBusnASuDkBAk/bpZd6
JI0qFk3rTlblj5ngMArUiw8OJUYHNAz4vhE2dv5dkQmGi3uXN0MkA3cUjaRoSAWqLm9RuhNplq9l
EwWXIURicEcxWzo9qjpsRFHYRvzczm4lfb4MwfbyjSNTCEW2Q0UUzRcnKGqk99qK9BSYF3TzaSIP
SXqrWbfp+KVQn03hPJBdkVAejk5V1UI1BPv75nat6UpHl6zpveXBCCiaER1WDiEfW0yl9tl7V/nU
HUTFRbtbtQHlTEFUZCnJhrL31AkTXOP8lOqL4GiKIDgzULRWFyUJ5FIxoqC/oaIhpLtmhqITDixK
KFnhiZRbEoNvvV17ryePawvyKWKb2WH6KK48Y0rFawTeGGCT0RuH2jpO6dJhXjq1HHpcgv9t+y4G
13xMwMfLyt+1NBDFUru+eovI1najE0tXKiXKR3AnTWw0MLnZqZVt6rDgLfPr/2KQhRCR00LSpcSA
RmA1vzPWaA0k2CboF328GLoYVeiLutt37/hbETkNzFdDjqTkZVHTe3bHD93hy+CXj+qBuqJXlj1d
3IJxujikZIkjo++R5vPr0HRAcSrQ9r1TvEXgHBFpE0OvdLZ+o2OS0/CjlwUxonCLOCdEtKGKxhBC
zH7yiCZH8F2jREIP6kcZFM2h04gqY3dl0lXceywT2ZGXH7TRwrYfjDTSw86TxqtysGPlREScJ/tq
sMHgNN2UUB3Wa8BQA4IZXaAqdFqPBpFTO5Ir6t/cMxkGJlmBeV0GAyc/JdEoFykn6oxcVjneVfVy
Iw0/urk/6pJyg5dEgSPZ3TAQaoGXhPFigX/r9SkuFr01+wQWipE1a9eYg+RYiYu50hidJR3jIE29
y65rHxFsbAaYkQhK+DjEtJaNCjcl2AkQP7YfqkC5BcMPG3hRotSpdMzEvYy4d7CQ0PoNyG1fUkxd
2U0WaPnQ0qkeTNEIjz0VNDF2TAZzqoUnCC67ENVZ0XUmiPLa5Dr/rrfXuFheluAPa3aG4KKWsusW
WQ0ZF98N0W32Hs/8r/pxdtJveIUNhG3r7IO8O9nKxG0Sovy6lScA9p9DZmtLfzwoDwR1VUfdEU91
2Yv6t3DcFmUoAqGDATjMsHc01cM2zcM3xfAF67irCjhauHNb1DJ4hsZOX4o5mRd4yUrz07Ly9ba1
+3U+DlrpNrAfeqo+jqNlR6HsqypeLnNwxs7EUxUR18Ou1mx+Cudb6IjpNUuNgxe2jyM59NK1KerT
3osSUSL9W1rOo2RRSuJqBESu6+kVibLSU/N6CZYyzk6T1BSu3ne4X0lW6YLgegwurzZzJ290yES1
P0q12VwOToc6gkoVJYW7ydocI0TtpCM2Nb5003NjHSsi6A3etdIg4f4Nx+lQGimrlcpwPb2PR8Yw
qKGy8T8YyfcLI3OFJ2R3+0yDJW80E/Edd+jjQi5UaC3Q+hz8dbVjkNAealFp+O7BMCnMJIVvA5Pp
a/OcrSqtzRVbKK9HVMxNqNJEBW0v6mLaczoY5PD/MG9udtnYomZOhon8P9KuqzlupNf+IlYxh1fm
GSXLkuXwwvLa/phz5q+/p6XrFd3iDtZevU4VIXQDaDQaOAcCBGAwrk1iK+C+VPrUpRnD2OK8sQwT
VWbD1CwUM9ni7g7tSF63fomWwZud2VMdsHn/6H2GdV7dUAWeQ812ojg3G2QlHZUCouQSbVmS3SYf
FIDWbQ2gq75ftvfDvdqJ4txNbMUEIyYQlQ5+Wr6X5EDRQ03yL0s5DGGWgmsf5kXAPcMZXgNmpTSx
rAFsa5Kn5F8rtSGqcMcSdCCXGujI0izO5hKzFtc+x0uQkajv1zjys7kkZoIPvcf6KULn+49Tve2V
tEMf/xQHYncXdW5LlSsva6HzvcditU5dLENEI5zr5kaVvMv7cHwm73TgzuS8QLllAo45IOclX3Lb
QMCFuHXH51GbyJGJ+HZoXTtxXDSd1EIs9RXi+vpWUMNcftCa7xOAZS+rRe0MW9ada2L0fNxGgWlV
v5vkr1L7LTOfLos4dMmdJpz3z3K+dXkFEYsAUtjmbkwLO5K/WyBPoiBdqEVjv++0YfNekc7sbJYe
m9LPM5CRLO7SqsSqUXI415dEqZfiCE6ZYQShVfNP8/YdL2lOWqZE4ZKSxN/hylldBrY/DWy6fCjn
1hkBaE+hfVJiuBjQbejU1lSIEaVzn11FxmCLiV12FMY4IYfvNRbBMZCXA+RswzmTaqeYW2/5sTZU
LYmSw0VNAWeRksyQUyLPigO0jOktWBeJyElJ4UKCWqlFVDJzi8RAmp/k6JsGqJWeWrRDUFsAKeCd
HlzNMs6CX8160jByrG8wt87XwCrVB2zw3KrAnjV5bBShvyKHEY7iwl4kU33nSZbV9FYKhhJvawU3
lxWnHSuvF/6oQ3cvh/MkQe7TpmkgR79ZO9x0WBan9DbS9Jfp2iyI/7ocjg4D+V4k51LtHMVJKeB+
uAZ6wNhYR8FWIqe6asFklZzF2h0NIl5Qq8m5l6bputIM0NJYbwUQrGXXxhReVosQwad07SBrQyZD
q22y+/kMKIeSkHB0wu7WjS/XR2Cs0dIeSmQYg47eSRSuOaUB501maY0rgByQJAC9I8/dof6myUTB
ipLBnapJn8r9msBjNfF/aWyrzeyNKGpf3orDQZ79SnGHqiEOW7os0IRxfHZ3dbDIoWqzCdk13FJC
paMgtBfGVN55amzGXVUpEKYpnoWm6a62peFappqLqZXjAoISb/o8L9j9aEUF+BFJdd39R024WFAV
UV+UMTanWTq7+7xKkr1UQVsTUZs5G38b2S8Y5/9LNMkSiAEHIIXYuv5o1ehcnvCOftVJFaieErv4
k4HFvUTe/Ye1bI0EEhf5+4RBteobSbFIOKcq/moFS5lKaScypYYhUOf0ZKyPl636WIIhioqBbi7d
4FxnbTJ5KVa0I8XFaTMfooHIdJ7P/jf7AtgLBvkJcBX+8US1ikZe2w6GPF0l5nmoU3fr0FYVDrof
m59n8V6gNuZQJ12yDFRfFfUN1sZalCVwgHGrN0uvWq5F6mp16DS773MhbcxnyxJYBV7vrsf4PilA
k60RYZmSwe0LkKAlo68mpDqqnw2OpV4ZtX95648D2k4Pto67GJMlYJ5JG8hQbxZ/u1ZAYN4CYSnY
0P1YD8RheRjQdsK4gDa3qqClJYTlum/AO0v1fQunNKiZgmM5pqmBPxasCjwfjS5mRpP3bHP03qlN
FzQvdoE+X6pefFipMtHLqWMiXkU3BadQ0pmL3mWoVK3nIrINfwsnW7nRbdE3vtJMQYf2sJPGBWq9
6NSmq3pEAumsaQAEvW0pMlDebfBcAdpIE7BEqqyKBn/XXuYuFqdeyr04mR0Q5KCT/HTZ4vg7Iy+B
c5zWStK4KJTcw1iGnbe+WF6L1l0y+CZVR+SXi5fEuY8yVKOgxtDFBH6BeiXLUIgwaP7A4UVw3mM0
ll6LTBn2AiKFQ6g9tw0nweU1e2NnvBzOzkYzQbtOBTmDKzrTY+XnQQwoOcWRw+Lmd7tfeWGcmRmR
3hhlLOcoNodpe69SNJ+UjXHJQJIoyYQe/9yb9U9JGWSDT6wWtfFcGqDJcyfpKVbLGG3hYTjlmHlU
3veZHYUvfaniYFuuQIil1OJSASGPh7Zs2B5Zp6a60qhgQ2jFX7CzSIurNcKypdJ9bzli/H793Wdl
buf5iqSmoe4eFRABwj2vU2JfrWLH2CgxxEo9W/vuzGkyw5xSFWKk7baq3iUrkQZS3+ccHz3J07SA
79DT1Mye53tt+OuyhVEC2O87BcReEOt+goAs8YrqNOWUv7P/cJ8w8RvB+Xtcqn0bW2wjXD0YTpLd
30R4Jpx93R/vYry+/zd9OI/vUiFTIoOJS64j5bqn+t3fXMx5fTiXj0p0zlkNBGyxt3qCXd4nrnY7
OeIn85PyL+i6KV/hIsAk1GPcLfBFUX2swM8iJtfF+PnyohGxn++wN6VGX3tM/T3HfiW0PAaZTBOo
vCkRcWvHt9jLyygmyNlzr/k0+WixX1zJLdwh3O7b1c/f1X4RWERRn5TJFdnUtJKyPIZM7aE6Ad6x
dxgalHYjBbMrXy839Lvx4RGn4fqhymgZwAs8Fz7XZDBKqVMRFDCZ/ExBEYp3G6DjSzcloeOP7GMn
jI+lYBloy9SEfkl7M2V3aLMetk+/bx4a0kK06Rjoi+fxrQa9Fcapmpl5gDsQ/DpKoPrFuf/NOwKz
jp0YfnipL7fBLJop99AwastRbI8ga4gIUz/0370Uzh5qeREUq4aUyZ8BasOaBqdQdeHAPlAE/vqT
eLQXx+WISmY20hKztctvAVoZq1TVjvk/H1+BHIfrIbqNVINftc0yZfBMrrnXp/er/B0TGOV4Xyjn
dLmrLYFIEg+NbSeMW7wirdNcANow0PLe68m7JTtZ8sNlY6NEcAtWp6DqNkrogwKe1nxcott87Ak1
jg69/Zpxp6rYSzrmqDfEBD1sqpOsEocQpQN3qNZ1VcZmhUO1bm8H86FMXbUiEgNKBPt9d25jOHsF
Ft2CGCO7dXWdbV5DgYdQIrijNGkQEpYGq9T0oVWFQufnvw3o8eLzr9bLnaZppA2TWGO3l9hVz41f
32jv0beg2oD69Y3Mpog22PcueQt3mhrWEgtzB53WKQsU7SYdgrbD2NLgFFR/MmVk/CkQd8msJhDV
bbeDeG9RtfR/iGR/r53JVdPiLQWlkgIB8RPAANirROLnzvp9caan+A8zkZ3X8JAUWmcCU1aH8y/q
KZc/1jKwMH78J+c3OednbEtbH8Ec0v5asMBFktkVxcBL7MsbhqNFy+cighpKc8ZcjZgQmDvU9znn
txIJWAMptmUQ/C71Ube7vEbU9znPj6O87iSBbYN5Mka0Ff3H73NuP+dLLbYKvl9WQdEGZkt8/zg9
ej1EeDKQBReObmwhIDttvgwCKAUv7h7KdugJN97VRL2edBPO5bdBHpeywn703uwBjcHDPJ9b4frM
WEHMW51Qjy3P2whj6GhEAtWuxNfRuixtq2WCdm2n2KvwUTfu0MbkltqXy2bwZsL8JXS+CuL2adM7
qRFLHDKtlz2uHjiRHLAud3jD2Zz8XetXjlmS+PLMuC5px8XrrZWTTWMxAMMq+hzkmjev7wnFDg0c
tXUdyTOwb/i5Dilq1iRlGYAQqvfxLQts7MaYPAlfVpDtgcKDOK6PTWQnkVvKIomStReRpOk326fn
p2t/A4lke726w79oLD1cxJ04bhFLBTcHK4NFzqZbpleyEWq/PWj+bB07GZzV61W3RhazetA7e7LH
CnrV1XTWAt0XsYDpR2LTWGR+Yxg7edxpN5exFscTNo11z6HxyAGgSzCBZ56Ry5KXOpagXZDGs+LI
wzKt6wZp6/3gRsGIXgMA97OefoZMGTmUTRI7xtNzYdSoELMI2dYi3JhoDfsXc8eUCO7oW1JFnAam
kqDibelb/kluHi7v0WHu87pFfOur2GAIomhh5eLwwVC9fH7MwTqcNXgjialbCaUNdwga07QV04oF
61OnTd+Jkd1Q3UCUCPb7LgOW9d7smxYLFmVhgQDRhakWXF4xIhJZXFxQs3pO2IwZhr02jNBnzkTN
YlESuFAwKk0FOmvsiamcx+7UzeFlDahF4sJAllmN2S74fjpdG6IXNY+r9PWyCEoFzvPTuVd1jITg
2i5dW/q9QA1HXlYBNL+/7rNk5ZrUzYhkZvlO3BxZfKI4Ro41UPHmhcZ0y1S5W+0E/Iy1jFlCst0m
5oNCdccea/D6fc61U0vSm01lGYi4nJatPRlx/a0wqadpSg0WNHcOkSl1VGF8BwlOase3iyt7rAcr
dUxgxfnsJBPIauuhZhZ6wA283+oAu/pVpFmr5SbkrGQzX4nR96S5bagJtOPDeSeDW70iURlw6sjy
NwCmuMWd4MSB5rH8rQuszxRe3OEq7sRxq9gkbVLmzYA43J+rye+pAYTj9HcngP0Du21qlyzKyh76
dN+UOxPJTR0oolN/whMvZhQVitrmWB9TVtHcejBLhfF7PduKDlaxXAnlrbX8SYxEkenn9zl1Kjkb
miTH9+vtrkpP5e9iaD0nMrvvMxPcLZe15dKmL/h+ZgV9+qTmj5fD15u2ASZAF01Nw6wPXox5GKO4
xnOkgd5ycJGZAWO2kk/K+YXZihqjO3IXjOUZqoIXdhnJ7a+6MMiXThUb7MXWoeKRebLaAHmMepQ6
dJm9HM5lKoDyrkijWQbdo6vDZimt4FVhYWLwtnTHKwpl/8jI9gI5p1ENFAWnBQK7+SrNXUMnLnHU
wnFGhteJYczY92vpxqz8YriOC6KV/Xmf+ZxyrwNnaGItLrGuMR1c+Tx3NpsvKwPpvXazOPUpPU2e
7DZBQQIoU2vHJRmCIiVJzozC6j9tYhBpHmHglAAux4iFdgZ/CQRID6BPqZ5pA0qnyBBz2tMQrOH4
Zzeq/WJyeUeFx91FNiEzuwaeO9pXgZYKPFuAfDol+HPJGxyz6Lebh0PIAiuCpPAjSdHYTaOq5Lh+
nBnrGWteqdDBILpAAfj9KXMWMkzrb2l8G2s/srnHCNKAR/YVbwg4ZgcbUw/ITlBToKGiWArFa4d3
JB1zqTrCBt8EBG6yVhrAvszaGsf6jFYdL+sf8ulRxCyPOXsK1dB/eEjtJXL7l/e9mrRRwWo0ks/Q
Z81HzVvOwBEHRfBE9Z4cBqy9OC6HFGYhErUJ4pZPk8tQy01XCjYAO6OO+S/SFkI9tAv+GohrHdjB
jQx5CVDS07ANSkfz6uv/YJyv2r3pRIowOK9aEqQJ4Rx5jJAm8y0nN0FHg15ujwrGLGC8sRZA8qEH
31SBkMydMqPaCFal1HhyEu81M4wT024sJxNOl+PKUUy2dmK4Q0ZK5nZTV4hBHXI1nsQxyNPHyyKO
Ipcls843Gbh8gKz4dZsssxfkkvmZWoSDdrWSMZ+dS2+WSlZ1nfmyKfPtop1YC8ZSJ8wOWJjqgyEc
Sju9Zm+BVaDeLkRt+NjwdgKZxrtsBpNZZh2NMTz5y3DNDF0/CV+jkQH0A/24pOLiwR7B8IC/gQwH
r9H8y61RrFK+gpAde/Q1Um0R+IZoI7y8SUcv7Hsh/AukkqzbAnSmzOsk1GIYFAHWUNtQ0x1dltI+
P+NQpK6EZvyo6zph8LzToNlgnIT0Tqrf1VQL9tFmQTFDAiikJsHUOfOLRnTitytkrOfJFT1smms+
At8eNa35iqpTHyv0KoxLA9piVUshMTKvaE9Avo2l6+V3B8JwbP2iD5cIFKUlt+oMfUzzVsmdOq5s
7YcuE3HhKKH+RQx3dtTiGPVzDk2qbv5LM0CInA14mVKTELX4O7ET309j40riEMZlfdZa0ScM8iAZ
AOOKwXoVLBVwnlw2mraY/V4UJUO8fUkGBGcLyhM7S2KfcrGDaPuLMM6jF90s0CqnZ56k/VUIK+NP
H6TPBoVRemyMO6U4YzStrdNzZh/KHTuytlDHEcnyqRxNJVTXwtGBbCkqRrvROyCxUXIuTrXztFaN
lqKcO7l5mPlGbA9XqWPciOATXEPRcolNY0cuF4rBkCIaMlI4zPfyzjZMrZUl7Za+4oGf2PD1v8gV
D4L+L5I4T0t0RWwSBZJaNstV4c25ujI+CDcvyU0b/u6QLHM7xZR0TUKiIcn8BROzY1qkyGvqFcMY
Ditm2dvK6TbDQ4sycYk5MkYAYYkgoQOwo8Y/nayoh9abrKdeWuPltP1oqZ900xZLwsWPYtVeDLeC
4xIJq5AaqZcj+QQPg7dqP3qqu/rg8AeImGRplg4OBIVHMBk7oe50QU09oX1swC2UEEq8GeVg+6Jq
hgxIWSC0vwkTajprRTMu0EK6n+N7vVkdK3Km9nsyBgMsrzsZGlGjO1q4vUguWIDooY1mc0xRCRQe
1e5bPGkl0FIpspyjpduL4WJF2SyRlSjQzKrvRiNo9d+v+fyycvz+m7K1ZA2+PyTv9ThcRCpNohTg
ws9apLO6NXPqjQ6A/cBmuoRS5sjvwIjybfEY24uUEjoduc5+zbhTK+9bq43VKfWy8jPmfletCnoN
aAMykS4dqqYDFIrFOvQIWlxkzYdSbSSYgFpdderdSk3aEN/n2T6FzmgLLcX3l9k3jRM5inDsNq8K
8GyezdKPTYpJG088D6fyXDusmbc/DTdjePlIONyRnSDugqFvSxwhS0i9SvpfnCROpU22MY0ANCF6
qQ4zFiAx/dwTHv2pRZSZl6XHnqBDuTzrp8GzJU8OHRLCiFkRf8rtJbHd2+X/Zl8k+sR2v19tMQDk
/am9rc+pZ2JMurgVPyVhcosu4n9z52XXvkuiuaCgbJUggIsAop9p4lLPuFVuVrRhr6HU2Je37vBO
sNeTixD5lo46WPZY/gAwlScFDiw8SWchtxmG1xxu3ycKG5rcRS5oZEnTNVoLmS9og1q4XTUhOIPf
Ad+WqEdSTsYFi7rJ47FtmZNZJxFUznO3UCtIbRcfJ9bW0qoaItgKDu/YnMxy7k/6x5hEd6NWjkc4
7qxsGY3lebdEp79VwjxQbeQN13QPOLFyfAlcaLJGMwqIsoxARHeCTPgyETTeoBrHepskEoJGjCk2
We7tEtujj0FBPnEfZuQ7G9e5a8aabVlSDVAlOwEz7i5Bj4r5IDkotzuxKzwSHkXYg85Fjjzv0W+0
Qlp1zRoeymALrEAD2h89Q3GYpbyGQx4JSUvzppNmmN44n1br3H6fGqp56eiKtl87Lj7I+dSbQL4A
eGVuzyseKBhFRgomFu9lAJ3q+yQ3iwsOUyHIib5h+cwvorO55Tm+F5zRNz819xUJ6U4ZIRceltoA
UXCOBTSmq9F4l2w3unVKqAZQypW4CCEgxVOTFVKS1LXah6anNolQgy/slFKcmUODNSv/t3q60wZR
Y5/yEAJdwxld0TVaO3/Q3xOWzv7vCwcVX9opDZA7gEyAxfEoSJz8LHxLnNZh/pUUtnjSAVIg2/Jf
xdk6TZ8J4UfX0J1hGsxwdwe0YfbSqj2ngSfF720p1E85uJVl8smMcDK+9FiOwjZaEXKOwUDJW3VU
QLX15Foe2gjGAkBOjhdHmYf5V9dS0FaUsZCsrU8M+jRyhR+NtznNbYfY0V+NMXVwHV2v2STCT5Gc
8Q9TF8mD3rGDS3RkJ3HGIAMSDJh8UTmQP2ZE3k5pyHlBtJoRuN6hoSX4SvEpM4gr2/NQ0htzfNWH
PxwracVgDFvCUcPjmeYPD8P15s5BHeiudl+fRNd8wIj5UxJ2QRaQcL+HcX8nnv2+M8hoBQWOlUF8
2U5XePiy6/KxUsfrSDecagF52mShfGwubpfXYbYR/iAfJqw78Zw/JFZRzBETX5wwvHelhUsIQIrO
ZgB565MWmqcoXP0Yr3qZDUIO0CEqTubFIEVMMd1HcaawKH1pL7gjdzbEqm4H/Dd5HeT9+6RwxmZ2
+7G1537xiFDAVLskjDtx0es6SXMOYf3LoN95CKNwYS/oeOKTCDM7jLW7deayc2Myy1oFCZGHkVK/
M/UPtVw4pVS5pvKB0ItwUJ07e8VJsdYxalNPAyQ2XoMTv/o4+nVqt67sD44YkofvYVDdKccdvrJa
CPNWQznNntztWgq7Ky1gQZUKBtQqcrHHAoNUPq9QzRw2W8RjLCx1im8iah7/OJ3YacRFnXieoyZr
YRuTXz2WaBrpQkBKy3fFbeEBofi38Ymfa1Wv8vijuO2kLIpTyBswtcaeIspABOg3MGGd4aYISuJ+
c1j/3QVx/gwG2n6XJSN2TL0BlgpeuAXP8AwAt29e4aVkEf3wMNypx0WZ0io1aWGuBrTitnKt7v1G
gngRBwV/4NZyVUoTk5F0LmPeym+2c+sullvg9U3ykvNq2NbjZV+jZHIhRFlZKxmLV2N91Q+BpDuX
v398c9stHBc2ynQYU8nAPg2uhHTlhUfzpW5O5hLESWRwcQP9HGXVA3sVR0Ecjjes5yE/JaEY0o8q
lH8ZfMTIs3q0TOhV4LajuMmd9TU+MThuhk41UP0HxLFicGFDldDp0MzQbFG/C0tvZ5UUZDOepxJb
jIkTlUWGC6eKwUUOA4VFtDNCFqs1Sbhp5ydGz0cN0xJi+OEwkEgsQx1DTHbqTgq6/5UgCUv/v4rh
shNLbyMxYckRs4n8bHn/TpvjetKrnfODYUqTbL1QMnVS21yQh6le6wjOsrr69fhJCBibhE01UhBR
iZ8UW6TCzFMJRtgPOiDOtY/z8EkBatVlHz6Wgvch1lMk6jxuol61TaZ0NWKEVKMb/7NePXYb1Xl4
NC1kqUCs+imFc94G7buWJJQwcV/yhZDx2/VBhDko6d58YJ20f8Bh/XJovcrknFgy5liKDcic/AhP
bfey1wbjbCv3myN5a2VXATV8dbiWaKcWZVOXTRBC/Zos19payGrZ4BGx96OitGPxtpip4iYlhFvK
SWniMRWxYYWoO+LgAw3Qr5SHy1ZxaPHA0pQYuc3zXepXVVozr8xebTJkn4qvg3Cs027iG+WLaoMk
GQiQVRzKiU8IPUp590K5cxhOJqNuC6EvUzyFO12hG/YZQSu7qcM/kWaoIpglFCA18ZZfZwC2V7cy
QyjU/PlD7DWh9WFB15eCHEoVqbPyULmdOG7fIk1agQ5SMXGIVV77wXKmc37N3pNSv6JG5Y+OfkzL
/q0cZ/yjVlS5WEKapYd1fJYsQh323/LnyP773JlVVHK7tEqdeaPxoC+OkkmO9iMeqOv8kbHvxXDH
VVx0m1lYENPq/jZ+X3SgkFLwzse2/rpWfD9lokrZFLdYq+SkBun7Moy/xK2dBqMv4mqZDk71R7gg
wBL/e394oFAhmwpTSphina/fZ4+JAyDHML4u/teOTn8tumJIYV8drqWFx2YdZEiIxFx06tUyVmQQ
SIGR83+SLDiz0rpdTa7mUZ4GZP6/xXB2PraypooJxPxsaG+uGL4Wq0pTfSKHRr4TxRl5NK+yCCDU
zNNbxW+H5WO2xQS/G7VonJ2PiygprQxtNODRjpZjSl6LNmYiFFFSODMv8200Mx2KMDDUClfi5grk
pXihBQqJi6zTn0NlDKnj6jDN1YC5Z4IOA6M5PEGWmQprF7cF6zAzz+yRbOucGS+c7uoyMJyBeuQ+
vNftBXIXknkDQYSxYjW7bwBzYcMneL4dGzDdyH7hxXdUd9Rh3rEXyNl8bP3cPvMDrv5ubxeueYrR
SacEwj1A30DApBCllOO9fF1U3v6jpNL0BsfKBGpD0B4DoncWiGcmciE5y9c6zEFnPRaSdSjIjorq
ePeXdovYaKGysYbz6l420aOEfr+QnB8InZa0usK8+pyG0tUQvty9EqKDiFSM8wSrM6NIB8MM8o5n
zjaMlZso96u2jJpeEVAVPWKzVFY62pU3+3WZrEiAuFh0htVVV7+lANApL+Pn+3KzV+pihkEso92c
FDf6bDlVqN9BI0wH/FmU/9v8VC6Haro5qVcZGg1yaguJuxafZSu4bAzHcfdVhvLrqq1CjyLXBBlt
cS7av0bz8+XvH9YVdtamcnGiUYrJ2mqcyGPjNLhsxZ7goAXDCCov96l71vH5/xoGeQYkaQCL/CRC
nfkeUDaPqoPEM8xnu/fVby9DN8ojoSBboTfp004kFySGWG/MaYZI5eG5w8iPTsXHJpx9lEAD451O
nGKkDXLxoihXoUtYpJ9Qc23PdbC+U77oz7m8cBqoob9jrzIlcC9qkqnyIwCxuLarAKYjhuo3p0+R
4tTG/eUVPDbBVxG8mZdTjgEfnJjTfBUl79TUv/z9f1ixVwGcjYtL1k7lAgGF5LL7/nZlXlsLmvOF
ADVWV33/H+VxJi+O/bpKItZscIW7zQXHM2jnlvcG+lWaD1Sh+h/C7Kt23LmIsQZNji1Ik4DPwAak
IjcdXBWlyAqnR4T9olIcasM4i8+qUcNrTsrudpK/nNjdLg46j4V1lhimvkncUP7BrV915GwezFGo
czETyU5pWPin4WqLbTOxe2RUToEmvpq8wB679atI7pRMrUQfGyZycBkMReGiZd/V8N4pA8/QIoEo
qDXlDssGbbZJr2JNm/Vqlp7ikUhlDs0ENEEgCsQQh44aza+BXup1Y1AHduoHM2sWw6BS7rSf2PBz
dja9nkprmNfyYRGjIiCiwx+GHrgt6yOAZ05rn3n1C88Fw9WYgdn5PGwduwaBzshs7pI4frviNlnb
akCnfifZ+lelywLV9Mv+f4RvH5nFXi1uGYtpSeQigVoMA0h3GGdqdfVNt9mbrUVqdRR9X6XJb6bL
hmxhJHpIsqFVsfmZMjpmfbqs05Hp7YVwlVdBqfpiSyCkF09l+kUpiXhIfZ9Zyi4xa/MpMQ0wRnsZ
cCXNj0lNbP1hdNgrwMX3TOysUe4hYAYcE4vvofJeeMot3EVA8YYgaHrkqX/ZvNF9+6tSwgzg8azu
ILNxXoa9gRrixKnNhnvpxIYyBC7IJ7VojdYGFVvxHnSKJqaKRSpVo2RwYV0Y60EYBaiEa7o953ZS
rrZEPZ5RQriwUOubtE5miyxdx10R1MapiDZc97JFU0K4YAAmWECDS1itQrgZtsIGLONANZ6xb/xz
wJF5aNa5VLPJ7OA1RnTG+IVdYqQFolrMSCrIxqjuDRZXLojjwVkzoTDR5ANxkr54iTjgnngSys42
ondGI9tSRbzbXo6nb3j4MrmJy74YsU+S5oCVQMlR5hecloISIrbqOXfbBQdRrNF3wQx7XU/rlxkl
dkP5eNka/uHo+3kUgcv0V1+1ZtDMgwUdR9/9y2uF4OABOmB9Z2yEnMpWiHj3HK52KqWLMgMZFuKy
5Wpa7haKnoJaMvb77vtZsaAwtzJ1rIc0Q8H2hyHO9uU1o2RwsaAxBwD+gMXB0+vsVGzZQ1/qfpl+
vSyFitz8QJMi9lEmz9j9dLXVwv15PzQVT78brxkDNd2jTFk2Fxz6QSlkcJTgumF+1evrznonGuE2
EZcaSgqXJ4hZ3teJiAWMQYIyKD8sNXPW6JxRN15io557znbGkJpWssKHcA4BtGz6XiJ0lxJhDIQu
/PwUrtNtqy7QRWssd1GdsS08Vb4eqDnww4va7iCXuUwB6WmRWDkETXhaZLPtM9qSPSOQ8VRvNPZM
7BEVGGQuMExbOZhNB/P7iS2BSvo71q8ueTgF3T96ptrrxyUNppbFysQyoRGzkKyhsXVqELGxdsbc
b8PLzkWEIf5NTEvUYQHROixjxMUlK55EvSEWkDI+LkpM2pRoCVu/ZPCACLR8WebgshKUBC5dELdo
ziQWIJTpQf86tX8VI5ErsC9cOFif2xZ3DrTIMSDdJdhcmYdGhnFKGXiUtbthhk/rRcKTDkee9hbA
hYXFnCUB1DhYMT35X6z2V/H4XQKACsh03CQ2k6A2Yj+V4i9i+v7ySlLO9eZprEQXTIu47tUrEGn6
YAoXw3nJkJugDeP/eOryz2Kdbm2Gzow9ATir6BVoGDYfW1e3Wdvjv+gRkC5vpMIFj2EUi7awIK+w
nrs64rPY2LgElCcWPlqyCnL5JijzLy7CpMz5VsFw1iB+Us9o40V5e7kvr2e3dlOfeiAjPEHhYsem
FphwZYE+n79YGEQBX6lMATBQMtjvO1+Ii1ZXdXaJ3oxAj51EOksUcgAlggsZzZZUW8msQtSBJfJO
+SGIxHWQksCFDKASlCDEhhLz5gAlYPkyUtzLhzXtnRcrXAqRRu0MQ2NefHq5+1Vhf53Zoi3QE1XM
bC/EJ4WLGGoqbpskY8Hk4AU6wjzp1z97h6lpNGLt+DeU2OqUrNEhrEYHkapfpX3iJvPpciSihDBH
3lnZMFup3rFTfps+Rk/9eN9UREw/lmCqYBE3wMf1/JS4k9Bp69RXEvZnYO92X+qutWMKTY6SwRly
3/dVq4OD1JPRRCaHxteCYrr8h4j9qgZnyZvZlVK2QERapfYo38nF7WS9KzNfnK7Mr5n0tVeeIu2+
pbD0j/O9V7mceesgHakEA3JL+UaX0BEfBUJ0kqiS3XGC8iqGs+wM4MwyPBWOmofDclcqRAL0D276
twA+NxbrqVsnESETqCvXjY838aDGYcBmYqnXacIa+BQ5xeimsmgQBRpuXfSn0jUocyCWi0+OM6PU
WvSysgrxtZm4MwXFQH2fS4b7OFJ6UGIj8RX8VbltqTLjP2Tbr9vB/oGdV7J+AT0eoYD1MNU2a1k1
3WLFyPfmAdr5exNQRyYpke3aTqJczKY8rpD4UsNn42YWes91cEKAIy6g8nvKCLiQEJdytmkNVjBX
JttsHeCeYHDU/ZPo+bqKXFCIRRArdyl0ioG/BE7fqZOd1vIvC6FCD58V5+Mom2YPVeKnFzgr08Xd
j9HrFYCzMhRCqcPmDkBn/ozYPOoeerbqRGJasZtYecv6O0vH8NBVd5pRpkGV7R1VpqF05BPiVR1U
rWwgU3oocNqBMwTYELdC4b1kjCbFFcPC5puTHA+p4PpUDRAgcQ6my8M41ApaInUdiImlvWU3DfrC
Y0yWzMUnXf98eQ8Po/hOHOduVl0PZs9KOJZ50xZX1tj5Um4bLeVl7DuX1OKcbCjLNipz5AwVplSz
EGwol/U49KqdHpxXWWaj9V0GPbo4qMQPYmW3FBPzcaDYyeCcKrXguVHMstL7+n8vzUyWs7aAUmAN
zZFHVXMpnbgTNq37YhImmIIV+eZXq70a/uhau9OIO1w7tauapIBGUpN4zed8mZy+nW0D3czTt8sb
RK0ePyEg11GBKSnU9M2bzTf8zB/CBsRvpq0BUso6/dFZ+6oaDxXdN7OOJzGopq4nMbfF+qaYPUIl
wqj5KYEt67a5Zc8U+g1igxn0zl+M7C1VnM+fGdLifzRyfkBANwVT6FIY+Zyfe/Ep/6RSdPbHJges
YJA/S6L8pnVJidQ1yhDt5PIH6B8TEM2aA/XIfHhZYaEN2KkqkAI5q6s6aYtUY0GlEJOdPsO9Fbzx
s/BleVpPXUDVPv/B8P4Wxz+KCHJaWsUMccWndsUuqRhttSMwsG0AYAqyq9QXiMvl4QwvY6/7fw2f
c85dSjGmRp32OpZxPrPp/zlQ8YL+I7ZPOCC9NGW9begEs661xhdOV1R36fEmvkrnahxlqxhduc0s
FjaOrNqANHe0jHj6IZeVO6gsMZuLNcKyLnfFiKYttJNeiafqY2s9Y65UH6hWQUot7qj6P9Kuqzlu
pNf+IlYxh1eG4cxolG1J9gvLYc2cM3/9PS3f3aFa9GA/7Vbt05R5hG40gEYDB4MmCUpfQqxQe4li
31Rbu08d4khv5odWO8f+iNXOWYW2pOjpRPzcO79bVmq3m+3fdPZUoyolEee0KiNMtLnDEjbVp6AG
AeNO1p4Igdg2vHe8Z2XgnJYoN1XWGwOLp9MbxlTMYts6BncwJlTvM0c6EICbEQWKR0SNBWoYIP92
BRHXLEWnQveHXf0kemzgYfM9/Fy7ph3Y86fGKZzA0z5dRt1cSUXGPEIMwJRF3tqbZlWiSYZ1ryyH
YnGl5br7wFQFC7Rw/0BwpyoxojQtQ0CozYP+zQC9qUm9rW+fqRUGd6YmdEkP0oAmgepFu2XEvaHX
XBV79VY5Mt6kDyX/V3DciWqzNjJFvN15pvbSmV/0nrARm/5RAbEjEiwGmsE43UOLYzoZGooQ0/Iq
Svbm4l7e9T+s1xmAi5CWxcj0irXYNGCCZU1L6efqWXXnHRvLk1yjauAy4LaanfE4z4WHBlxARFT2
ZuA5NrxA9eSCykdsesfzovH5iGHKzCDLgCE9YiLlrr823eWBXX8HH6/Q3mWBtq83KzQuzdZqGGyU
hVhBdXBNMJmXfvBpMJz0wEJa/YHsQNg0R9AGEbcbHUMcOJVIYl0SZhC9eMIVa/QukO+P/fmWpSo7
lEZ96LK9guMURJLzSUkUATQHkadWmT+HJwMMDpcXcVPNVyCcVgSjorVLD5nK6NhGnka9eLJ//86E
//P9dxNp4qiMGmPB98Xjbyqm6Sjv1D1FFrdpuFcwnCosgS7EeYe10qwEZWTgsi/LK8mq7DZXv1xe
MYnC4oypIvSBkXUQ6XVehOh9xXzcq/jacOadCgpnp7+ls2/b1mIlIGddwUXXl+0IAZfH5MCYKBJG
8fOLtRp0TuR9yLuv4JjarEKJUDJNOaohoxmirWfO4ZlMzU5asp/tsv5hrNBbIBEKnoo15CoQgxm7
qKfoMTfN3koStpsrSaY+L9MkAwAIjllxTGhLNqtW7mw5xAVOwrt08CDsCB25bCpAX/kWtRhyWZfm
iOlId2K1teGx+V5c9WANyY61RLJoUcvI2Yo6CLXFZFNSwuQ6Eg+tQRS7Ut/nzMRSt6PeMFtUFn4N
0o6I8hwEAH/R6TJRKYYGAuifVXR3odkf8YPqVr8wvmGPAJC0roRh4q85QTQaQzhBomHHGC6Gfb9j
OVPq2rtdAHTWv1cnttK/ZbbSQS2BY9xK6E3Ov6Y+DhHzGayPXL35FzPVWR/QBZv7aktWkKH4t62Q
ff2Yg2M+fKWHDt3MIdScMIV8IVg1llYbiti18pdwG4PsiAXMz2yqpuLUu+Rbe1D3o03l4yhjyL9+
FXMnoPoRa5r/+s3wxzrzUM4wHVltKqphqcQmYUReXcJqRfUorXJ1hJyd7Gr6J6N2wuSeWMvN29tK
UTiT0QlhN4LG9XdbpbEPj7qM4gXJKdDgXWjUzlE6whmMSRqaoTKBxlrkCuSzMta8CR5XivVi+2Ab
kqphqJto8o280yzijYIFGGbZ2lpuXfVz/JGGIR1j1f7G4Gy8Fk9CJTHjwZhdWCht3aju4o8YqTDv
G6pykJKI2yjcR60wZCFNOt8W6m2i+IQmbDoPdCOZEuZQYDQJ+32lbVOWDJjzYTEyrQmE8hnaCgUn
wLBa1s0TuuX3y3ibh3gFx+RdwRmmPGLIswm6i6Jw8rrdZ/IhEKELAlUazVbmnWFaIXHOXrZGKywD
CDbEblc9d1mMoQqS9Jz3VGP35oFdIXEaMfRCmAhJAK8f+unkpyHmoRGRxaYarCA4NZgwFScvGwiz
jJE9ZH4cEDdQSgbuiA69FGuFBACwstbqXflT1D9kc1YycG5diOayFEQs07QL/NFf9pHkKTg3jDTD
ohqqCT3jSy/EJDQ7XYM84nyIc3sYO9dC93ZInc/te+FZKj4RjDIpvQt0SDU68AnoTouPAdpyDV/x
KpI8iNglvoV1mHstjGP4Iq28xkb1xWcMr7x8QLef+VcCcQahwMu4GvcQqHFZnzGe8ZCtVI6Mi4Pk
zt28wrM2SAxFMAz0U721BlU1YKb8wk4OBoKEV/FRd4XPr6RfMD1UnLy9eGcw7iqVR8Kc5SnAxPgZ
NDS9pIOCjghdtyOwlUTc6gVhOitlhB1iZN7MOxT6MXYGLwD58HyFoWeOQKn6tm04y8Wb1GrWcoOd
q0F7yNoHTCMjNIJaOPb7ymZLZWstUgQfhDbt4JpVlUe78Lra167lx4fFS+zU/ZAnX60jZ1PNOsBr
K9usNP5pzbe5UNqEVNSycSa1TjGMMQyxU8NO2YHN9n7q7G4/OPVBuq6c2K2fqdcOUjk4IxviDXka
EkBmp9cW/h3GPA+25mkY3sJCSTm0qafRrZsHBpuhYVDWMVWDTzJ3LTpn8wr+VvUHlIhgQOurYfpI
b/0ahtuu2UIXqx4BJmycEu07XehYAkUkv6WHaxBux5pgqgNr0GH9klMd37TtPqRYDzbN+RqD26K6
LyIlqtgElRkzaNiAe7Oyf6QHEQ9R6S2l5ZREnEvsp0aZzR4SJe2x+dJmDwZ1JWR/Lx8FreThp07U
Vhk0DZsIMysiipyaqykeH7Q4+iQZphOJio/e6pfLJ4uC5Ix637eWDveLWTfSJ/0vTRbtebgelusg
3smVThxjQr81zqjLS6csUQL5htf30QF0euyySy0jpRf8JIrICExZSbBTowZSdDzE3oDxJrKFa9bv
mzniw+U13DQV633jjLqMLrSu0DXkY3/Mx+Tu9WKNLNypuAE/dGQHNxP12Lx1JVwjcla+kCbL1Njp
ksE/oyCHZGC6Czi/GMVOSN6qt66EazTOYCiCVQWBDCWJCtnLx85e0DYk6NJV37a2VeBCoCMJHYmO
ioF1xNoSp47n3q6sHpNecuhMdpp/GbvsEfnUz9ETGLQc+cQSJbonfr2MSUFyZqWNxKFPO4hbVdeY
rmDOd3Ht/TcIzpZYSR4iH439Cy1Hk3M7QP209fMyBnUMdLatq1BAX7Ren5mSsPAmcpQ90prucMxu
2Ogf49NltC0PvdIRfiSFkalan7EpVk3uRMm9Ij9e/j6xKfxIirbUNUz/wqYI5jet3Fv191z7wL3N
EDHvDo+HjEmK25RoKHNjKRmEdZ2nKLgivv8HO/EPAJ/KLMpAnDQZaxSd2NifFmRH8p31jY2PqXzj
i/rwkWbglUR8KtMcizAQLFysyuTY/RTyfa06l7dl23+cReJMepGPxizXWDM0TTqj+ixhwKjlWdbo
5fGuKgvKHLDvvXeRZzwuZLemWNXbBniMg4C9w0egpkB5OOPf2FHvbJvpxPX6cYY9C1p5bgVsWHJq
Ytv4sZwYh/Ny35Y2aIlClBpQQQYJyc7B6tBmGEknG8z46Kg2PbBiUHSwiZj7PHjhHRjid9QDGamV
nHWX9XCclRxKIt/3Xv0Nl2LQFHV2qaBYmBETB85Hqt/Xy8rFhlKiGJ3GAlCwOmrCVToQF7ttW3FW
Es6AV0YiKSZLkzWdX8JfVBiYNBAUX9v27ozBGQt5itRUESFDNlq7dFSuRK0nztY2BGoVULUGtkOe
vhldCL2VF7Dfy3hVKYei+o/f55ZJsaZexPxD8LyLfmh6MjkzffuwngXg1igyShlDmwHA+ACbW0wb
cIzPChoR2PxruSHEYXr63jT8g8aXYg6Tmi1ZheXSu8/mt9z6aSpo49pdtnfbqnUG4eJloUTPzTRg
nmIyPjKeCO2qp0zqH0zAGYOzqUqB8o8+gyDsAQpPhCgkNLz4xOhqUJDrpN8vi/SHOOGMx9lUva5k
DUxKyLXczw57ix/Y7OEWL5LoTXDL58tw1ApyNlWLNA2sVJBu7k+S+LnIHrPiI7WChniWiDOipVpn
hsgiH8X0TeshmHfzSFRD/sFsnjE4sxlizLCmMnXDRBNUYMY3gt06YHjzloewcQdPONIzIDbXjg3Y
Ax+Zyd403joHy+iDxcrgj+TFMYxdUXhSf7i8Pdvat8Lg5dKHbplZINe9/P/QAjQj1C+sdxX1LS7V
drdp5ExUzui6BL5pPiUbFnIwlyLq50vpthHuWmosIbMx76zC6vvcYTKXyMhTHd+XwVfMZrKNqMXI
dx+7c65wuEM0BYZVjgNwWLDNnqkjl82WYGOurYNEZVe2z+wKjjtFU9Kaba4A7ndCrLzPYVz7l/HE
xqosFBy1iJze1Usqij3bJBmGvNrlfrur8YBLBj+b+r2SitM9NZ/qoRiBo17Pr1OPap9NLQW1UGFL
TuekmIZDFW9RmFwwogdduowGMHvMc1INu8ueetJYsN2/pIWcq9WWUsbYZoCwbizVSb3EFTzLU+36
YF4V9OSRTc+7WkjO8w5FZE0qUw/tkc0UaP1uL/4uR/sXJUGbrxBgi5Mw6wQ19u9mM9e1XAl5FOJe
gwKkHBxUwS68k+0KRbFUA8SmeVpjcSvZDXHaaoEQeYHhZJjKkCO/nTrK1yx7LWem6zTY/vNbtwbk
lhKk2svYCACUyx9ytVMiJ5I/y8pfXfBAWN6tpA5edlFhrIqY3s3PnRaEdFJzPcGm3So7Nu+LheGL
M586OkW2ldIxFcwrUGVDNlDS/NaTSK2gqRZTSEbjzgZQKX57qKAclGHcOl6mJism8tqagbv1W6Ag
aFsVTLjIxaX7IL5ry9uEWrhtCEtGdlJXVIWn90Obbs7CJdjCXjtYi+C3JdoD2twh9mfrEKNK1lTx
v2GqfMGCoqZNKkhQ89GpM5vRTQpg9J2OI4im/02p3aaurwE5cyij4cIMVAD+fp8qfeNBvqs8VspS
+ayEkbg3bfniNR5nCscRQ3VLBXhd/WmOT6Xo/scV5A7v2PSYGsgEYsM+x2tWvaC/DvvEOCSwZ1KP
iJutlWuBuLM7CLqymAvwZrSMHBkjbunE1+m+9NFP9wSP0tq0xm/65hUqP2YqxwU+r3SgYiLDC8jB
/eUmPwRIF0SedSCTs1umfo3G3UjMYBIWy2CbBtciv84JFJzwwEiGw1uqsnorEFiDcdEUKj/rPh/Y
gh5/e5X/EE2tcTirMSb9EC1RhPKDH7PTIFPW7YW/Oo+RliEC+IjhXaNxwVQ+gSgvlSFV+oQc9quW
FM+sZre7prItm0cMhgq1O5ohKnxV64j5MYY65lhA69SkB516E9v+PmbgaIqoIsfCaYMuqaoSlPh+
uRy6+SHQ/MtHeMvWWtr5+5wCmLk2JWKO70tGiNT/5JYpvEZITWXdvF1ZOhyGAbOuoAHmrduQkmoR
BaZojPUWzd5f1UOGIlmMRbQZg07oDh+JcdeInG0y53IYajmIUITiS/P1oPmqGNpJt+uz0A5l718k
Mzc3ayUkZ55SzejbKkZoEYND8ddv+s7qSj8t1Wuf/uuExMPl/SMg+SRJPEltmXaQUp/cTvXzgXiZ
2tSPs0h8y1IvGk0v5hBJDRdPGOxibj2h+nZZCEo7+BbVNIzGPmd7paK2PnolIcVo9NZOY1u1cFMI
X+d0kLHnpqldCcdZJc3qUiEXARvOoMBnJG3qIXak+8kDVxtN4fAezhDxnyTrliUiT8adgbwUFD0a
ZxbEzw57Loh9cPo4Ilg8Io+kBGDBxNs49y0ap/9piYoboQMamDXFY4PCkcztns1PmKTBGNZZFBq6
KHrQXGIzKWDuFCxi3jRisSDNedvPdpq7RYQZF6xLLHWkBYOu5u4oHHGd8EmZ30d0b2TmX8hiy8iS
SITMyaE7sWfUHy0yNyjCR5EMfXd5fzbeonG2WSlRBitkQBuX/SJcldpDmBFZ6Y2I5y0GZ59rYQQr
Yg0MOXPTp/SGhR8hOlD6H8m35CF5napOZds24tS3oNy5WESQsIsJQGvM/9mNfujp7sKmXbAhVJXf
292XyzpDrSSzcqtHkt4cijxCubDXaNiqbK+Fum2RYyEpFPb7CqUyZkHo9Anh91FHPmJy4Yn84Qox
6yk9CffmTrij3PdG7Ph2KbmQH7eorpEnSAZWUGZigtEWntgEJ3XHXm2p0oX37uAtHGdiLNRCanMF
uAKt/kX51FLJbAqAsyr5PEQNprzgLb0/ZuG1pBLWg9ojzngIrSaYJbORk1g72hy6Fka7jf/zvejN
KvEBfaQZ7YB3TjyUxLJtCvdlSBT0EqvED4rV4qUvUDEFy9BjfCqe+4KUMAwUAmcXrD6rTNWECKN8
VIobFHF/5EQqmi5bOjIYfD6hQtGh1LcS4kIQ/2iVG1oZxjA6l0H+cDrOKNzpaPpx6IRWRqCuJWD+
uemmnxPmmKrSAWWHsnqnTF87y2MBW0HdfLYV7QzNnZS5LKJaTBXYONGr47setofKY5DicYclSwO1
rjMsonqPqxyefqsr3HkwvO3f0HZtBFFMq88ScUcH8xdxO67YlmF4Rv7Qgo+VccCy/AJmqV4LZKaV
ko9nHTLFRgyqDoigyPC7T5KNCUxX7AYZv9CDMzY3DCPi0Kctyejc57xtNFrmWDWwPHNyrJadon/p
UuLYbkJg6BiGSyqK8W4UXbSkhlTlOLaldjVOrq5/XuTdZZWnIDiNX2Zk+hsF2lZZ+zD6OWW+XD//
NwhOs5U8TmtjGrFQmNfb/WV8k6yHywjbAcJqoTjFVgypnZZmYC+M/89C7mWG3WCiiInKF+E0/e+V
NtDtFSCn2+jC6UPVgkzFyTwWn1q7dsy75WZxArv8ImJmKkU6sJEDf4PI+4hW1gep1aALrLZxuJ32
hiMYYGJBFmY3Uk/d1ILyDiMbwc9rzUCT75sSta+9z2aMzLdsHhzuB36/v7yDhBoanPvQoqWc0wp4
Vmu5LYiHrMlTe+LuuNE//XYNuTjSHDJ9bAXsWu0pP16pDzB5Rr7TT8lNjQRaA070zAm/XxaN3Dnm
OldhnpEP7TzGQE0OwRHEHremG56iG0a2EFJUC5tu+KyXBlvnFRYKPSpMSASWrl1pJkjJDoQwbCPe
3eJWAJy9KANlKKQIG1V7g6vsMpe9Isy3bJh5uKOiVXaKLoFxlmOel2rSJEiD4C5KLLs3noL8S18z
dlMTjWkxNZFr24OsxOMMCWqi86WeYUiE/QIaifgYY7zp8nol/het9dRiclakHlVVGHOgsUfWws1u
48GLnd/l/2LikCkoSjw+O6PJfWjlNXYvO4EmUvSUfewPR+nYn1iCgWrlJ5SRz9WMWhw2XQm00noU
B6+sCCtMfZ8zGqmiJEKwQD3abN8HR4OqxSGXi7MXRawqSb7AOeJ6hoxF6+c+RvemJzAO7QWX6s6g
xGG/r87uWAagsO+wXHGE8vhTlLrE2WV/7oXjxL//FUuogtYIAOnsvdLkhAjILEe5r0/jYCfHkJ4Z
yIKgS5CcuZCqUQmtEVv0e8pteCz25SEEdR09e4JaPs5YFHETRzpbvm56LIobiex8Ik6rydkGcw5j
c5BfbUN1Yq9z2k3oG/eMeQMkAf8t9DM502BpWq/JFRbOzGyrfFYLe8keCH14/0b7xh1a7PeVwmEC
65LPCgRKDqxXEbNRrzQfbumKuttQB8niYmVplpeiNCDNcptnaJnQriI3dmqFdRSAz50yPEQ0YXGG
IU5ADjCrgIuqa615LOWnhCoxfa2lvqDZFmcbxqHqi7KBusGr+7+pDupDgkG5VGi0fY86+ySLswtD
kldxkwJJ6u3pjtUly07zmPsFWsRwe0PVyo7KmRJnyeLCiGZStHkeADkYkW6DFPdrGSw+oX6EObI4
2yCIrVFh4A5W8NSc5CfJZglZK/Mmp3qdLNZ1hAGkpOIshFT209CxW4I6upV6Hc9Eyd622qloljJF
9K/ypQgY16GXltqwM/toRZ+i7DBRykBBcLoQ5mVeWlWL8KvP7UyN7DL6nCBDcXlrtlEMPOYZqBd5
N5i0inohqSr4vS4v7QpNgm2H9mIilKRAuENqDIOQWANAQumg6icLdyaqUf4dhKLj8sz2Al0XhsVH
w0srD9aQaJo7mLcJ2Jnyw7J4l5fq/el8xVAlS8d9EOUnnFJpfV0OhqRrLss5SDvVkT/nPqvbWBzp
qX2ko8Ztoc6AnBvSmqTQ8xCAVTs7UnSVyIUbJLvLYlEgnPsJJV1cogErl/bfDPVWRhpcnv7X4/J2
5fiufCHLi3ASDc0d+8Uuw10v5LbeE6nV9zdZDoVzPe1ozQkmb2hu8DmRcZPNvdLXXel+aezJ6/5F
1MvM1hvHwAFyeh0uepS08N/ukGMqpyx5yyxbtpZqjdMp1MTidyaNA+O8UAOCn1E2sYZKcFD0K4Vq
Yae+z9kbbTbiSROwegKe67qbxiR04L0b5QRgiriKQRQ9CCRpgQCvA9NR8NTZrF1pJumQqG3hvU1u
VO2A93nXQkRV13ipqo5xVNix/vPy0aGWjDMIqZkseP8GkJ76UbsjRy8QR1Plzr9otV06gc7CbYJj
vBzn4stMvfJRENzpl0VU6wcJICRrvBrj1i7G8BiK1OwzAoZvR24wcKHvYuy9BEcWGJ5UogdqINwM
se8ad/5ljN5sC5ADuap0FMArURX2GF6Jak74TMrQ8M3HRiSO45xAmulH+ZTu++vQQ+/l18b8/0Gp
Gck28i6Aent2+DbkvgWHQDpBtNFpZ481qEOf2fzFIrOzm/GTvKfCD8rbaZw9MM1EKvIaQrKxTHiM
tYfvMHI7ZLNQPR3jHkQ+oTNdu2BONd5AGF2v5RrTxdvhRXRmlKGpEd5KUYl2HX4FXULkLL/El/Yk
u/JeI5SHndVL4JzR0NrSTBvmogIt3Q1hZQ9K7iatbuelvAMHrHPZdFAHgjMdRSiNCthZYaMWTLc8
pcZtquwvQ7x/wH9VGhTKShYYIAy+QMyKwnTqDUlzQYEUgNVber2KaT5KP8qDhj1EcT+BuS3WGZJb
RdjCtEUXJ8RKTmly1Zq+SKZ2t8/CGYNbuqQqFblugRE+VaWtH4sdS1jLP1HQ4k03dG5r26yc8Tgr
3OeLpSWtCjzUr5j1XSjLdrrcSNRA0m1vcsbhTHGW94WCl1U4YO3BKn90CcFgxv7O9xr+z/f5luGo
EfNetRTNXQL5rzASXCOc9rpcueYw+GnSVugbtwh9oHTwXduwJakFyhTZmWaVQK1vHoITxtfdogeI
8dlSmbXNY6xJIu4AuqmI/HQQQWvHdA4QksnFX1l+HQWZ33xlw0Ol/7lwhJ2uFRJnH4suQAXjCCQ9
Hh1Q+TpjBvqY+EOecwXDGUWpTnLTEgEz6d+T5lYR7zvr5bKh2FRwxpynWCraQ/lCz6Eo+qBKQ90t
ixtZ8DKYiw65wt67DLMdAK5wuHB5GRXU2eA+4zbzHd71heExa5+TYHAm3dH7n1Hxs6WMxaY9WkFy
QXNipJ3RMdEMlLkFhzawa426drA/+925WmFwihAlGBATmgIC89vJReeer+Pdwk0PrJE8842YWEZK
JPb7KowW+gye2QJc2TROnhnemGFECAaTXN6tbRjDUixL0ix0rbyF0a08tPQy092xQTuMboeS/IFK
iNczdAbhNCLojVFrYoAkwWHQ76vgph2pYlxKEE4F1D6tK1RbQhD5GEuJq9WnbqqIkHATRJcUg9Uz
g8ed80m6wdi/FGyKuFwvrNbwegiJDdk8pSsIzg2FiTl22cJOT5S5Oqh+l+umV+xUI8p7tqPbFRDn
hzTLympBgCzVC7YEnDeMBVpC3R+ahlkdMZVfJdaOf6nqqjpL0pnhjc9FeJWoJoiDdpe1+f3LLNO0
s1D8A1VbdHqeZQBh7SLFLvUlvz78fgX+n1NqHBSn1IXZ5VURAarsP6f5D1OwnC7uCIV7n2fnUDi1
jgI5G6QSKNGJPV9Ke/mudtks9tcCH//y8m161dXqcSYOjiOSC/R5uSnmR2vabdpotvm9b++6jLKm
7O9+Z01XUExbVuYNYyowyH4KcIm7t/BC/9pvCMIl7at5i1IiX/lCsrNRiOzgrRAVU7W63ALifN/i
alXswAl9kH82HlP3/orEY/t/SULOVlj6gsolZsCjk/XYHJR94Kpu09iY3+fGLnWvoU4XZzZiZPUx
7hBoZirbQhi5oYw7TRMSgR4FwxmNMpDColwA06uYdLf8pQTp3opiSus3Y+SzdvDvWElZp5bIYKTH
4iQ77Y2yz51mX77MP9j4Qx30R4TZJQTj37NAFdR3nQZEQbgfciePvzYTIRUFwRRmpYBLUkytKQOi
Dh6j9D4tb+nBKdTCceZCUY25mqIIxdS386/6hhn17ip1MrwFnl6rfL4rXy7bDEoqzmZM4ZCy1wWY
wcATxBs5LGyyzIfCYL+vVi6MtUpMY/hEJbCcQsttc0qdJXm6LAm1dpyByM0uRFUbJOknT64+TRS1
NPv3FwwCP/Ij7bpR7Jkp19PHvsK9WbRTxV5AEvkROVTEcqau6IhY367WrJW9WU5YrbJ9iMafvUbY
gD/4JBMjgEzFQK0kB9BiTgoy1Ai1QJGtOMwpYfqk0/Ygam+c5Ej1AzPT9X7dznDcvphNO4ZNg+hx
gW5l5UHXzb0YqXYquHWr2PkQeJcX8A+h0RmRM91VHOjlPEJA/Wv5xBqrzYOV+YrPCNQLH0U81CXz
D3HLGZEz32OWqrXAIuTWmz0dD/dV4Ax4S2fkyVniXpZvU9FNZIvAy4s6VL5qJDCmLG97C1nG9nsl
nBrrI7Z09X1uw0q5yuVpwvfNvLXD+Oc81U4VU1xH25nLFQy3S/rUlLkiMjE0O35ivLW5rz2obr8b
S3T2y5gwTvVibh7hFSS3TZ1e1SjiQAyhhSBiWF5U85fc7HP1Q7HlCodzs0FlCWmUAmdQT/nkG/03
K8kIM7Gt5WcQ3smykSxSm7wGRMMPE7nmqXU0Lz1ZkSP4mP7hhs+X9W5by1eI3GUzTNOwD5hY0SG4
l71sJ34R/prBjSvuO4EQj1ByvmLEzMZS71+xgtsiuEuoXh9CFfhqkWHWlK6OmTUf3Vp+HNQXWXIU
lNZeXjNKDPb7yvUNudYsChMjLKtdamQonPx6GWHbnK92hTPnSlUIuAjiHLFCFDZfRr8Ldmy6jLyn
E3fUsnG2QQKXdd03kGcan/sZfPqDI6mPY0WoGrVsnG0I0mgyVLQ8u0F7GiSvKH1i0TZvE6tF4yxB
gmHs5TwAQHmsZ089WjtGKpKMbh7bKIz8F0NPKZE4m1B3uJsNeMZzw+UQFY5lPRIisdP3zs/+I5Iq
csVj4ggf1DCA8fUxhtU1yyBGNnfZNeXSL8vyrhxlyeQgrUEk5+aS5gVFedXJKnXDlDfF0cBWYoi6
bvBvafUyDLHE7nsCagLQFzfto+eucjSfmRvhND8Qy7etEWc87qRGelqZGOiqud1O1F7JpXPGGRE5
ncconcIdlQPfMuASOlUgoSRrYIHhlLzNmkBV4wXJjtO0i/e1z0J93RZ3Cp7ukPd3L0u4sWmSJcsG
aIdUdK7w7TGyusSFVuOdSR4xV/pWoYYwb8uzAmA7urJ1wSyYk6ACABfK0WtvwJwJh1T8Kk8sJdDv
Z+IQM8PGKfwbgdiOrvD6TJ4XTOjDu3tx2w7XWnsyKFYCas04pchSaQj6AiK14W62rgvqsWfLpb6R
gTPec6ZNdQHSCFcSMHYD78Wu5ZSm/zsp3ewuawAzMZcWjDPe2ZwnpixC4YbdcOpRO93v8JRAFnYw
vb0Ew+m1VMmBLEVYtExs7Gr5nueJW0zHxPRzjXB+FBRnxjHFsjGUiS0fuhDKY5o9x8qzNN0q0+fL
S0fpGme9UREjl1qGpQurH9Ly3TIfh44ont8KiKELKFtD97+qgFfrrT5PTdfOyTKxRzgJObXCD+4Z
NUm0ix1Fe5ngleY9VVe6LdcZk1tAdembedFnXJrLu8r4lGGas05UFFEQ3NI1Uy5kjQqxAr2yp/5m
THeZen95e7b14G8xFN73DdMwGZYGjDgyElvJ5ZtZDe5ks3fAs+Bp00Jl3zfioNVeKfxoFDEc5bJt
2Lo5SuhFIPR4EOzMHfbDkVFSZE5SO2zH4h01y2Er3nsDzZnZoRKlagoArd4z3sHaH+wFcyNCJwNZ
I5VXI9E4Iysa4RiiLx6u/lfvDZ8YA1ZnG+AWR66AMThd3sdte3veR87ezp3YW+AEhK6Ek23UXzq9
9f4bAtPWldNIqi5S0cuGsCJv7tDMeezEwb4Msb1m7EWOJVfYlJS3GC0GxJViP7zebP9+mclfmGcX
EbtQfn3bbqzgOIUAK6TV1wXg5Gvdl73yuGAsfHWlfmKPmyg5+i4RbXubu7QC5HTCmmSzKzsAdrGC
AttiUt3RUqjZEZtneoXC6UIxK0Kgh0Cpk84FO/sozxj/7k/6S9wRNRfboYsmyjLyKSxA4rTCbNQm
qdSRPab9JsQtHUx+SV9nM2Zev6coKDdXcIXHeeJxqkZBKIFnKKceryfRR2zu6vucKzH7fJpVq2fX
zh9abKfWz/THZSXfNIArBM5xNKOpCFWKc1TVsb+Y+zn28RZtN8lImITt07RC4v2HkkWmpWOtoh7M
hYyOfbwTbzU/ehCOFWY7X5ZrqxRGAuHC36rA199M0mxJEhMs/JbXTg4mHBdtK25nq7fFU7J4/47l
ctNJrlA5k2FWY6HmqOx1A+tZ0390ZWIHMSUasWevK72yfVXTgiS0AQgG9MwI0bXdOCHB5yguxiR6
/Y/W8qPQBrHhPXVh3BYP2WxMT0dem6/3CRRtTBfmn43oc2162nwtpf7ljds+UgYbyG1iIfnyGJT1
WJY1daibag9Dsbcq4khtL975+5yVbUo9TYIS5sisYldq96qhOrp1O1L1gJtBOpji/paDM6610WaJ
xIwrG/TCgnTJt/x/wby7aV5XOJx5rSstbKocOIyqvXXaz/Ux/NrZLGuN0lG/uUE1NqbELj8vb9Mf
jvNZPs7UdmVkWIIO0zShbV5ETW6K1zqbMXhhIoqbfr8MR2kFZ2jRM1GETQ+tMNTQbmu84vbq4TLE
tm6fBeJsrZBVdWC0ECjNwNG9gO4g6t06ptw8JQlncEPBSoKamfQuOcWYnE5RdVJicGZ2NMxkMGro
Qwc+l1zZCSijXKg3VEK5+QLz2bJmOZcAAvqtQw9T3u+MY+dTeX5Kyfgacz0MwzlGw6Y7tcfqwHi+
qr0wefmJ8VNFR2pviLXjK81nSxGTOgBcJta7MS9cKy52Uz8QJo6C4UzD0tZLWDIViKvZ7pMrIWzs
uidiIQqEswtN2XXBogJk6ZGMGHU7WHRP6ampwxQM+33li/QOHQzoDkb8gLq42HxKpcZOKaKTPzjz
f86mxh1/ycgLpTAgTIK2uVPxaXHBLHmvHlrJ7d0FWSmUn/okOxpzBe8SIGfTyif2jDoYm3iGlkug
8ftN1ZF9r5BGHHzUN3qXzQ91pDi7gI7BoVhY9K+rL3p1hzcuu9TvlPna6it3+Gtewt1lwD8Ey+dF
5SxFLk6G2LOti59YJWXhxvepPx2bJywoy1t+IvCI5dS5xLacgVFgCREAon0T43jMO+UmeWIHed7P
oU2OACI0k8+TLp2sdA0LJISr5kX1qwOycrvieTiKP1BYAJ5AulOe8MX8qKullrJBkADZyb2P7Pp+
7ucrPbQO2pDfynG+v7yiRCij83bEaoVKYadC7vpPuTIdzCLfmWLyYqXZ/9o1r+iIpv/RFZ2zJqYy
mFEfQTIzfa7qRzM5ydnLZWmo/eIsSY3i7qmxWlbhfR0Wp7g+9Pnhv0FwZmQpg66aWcwSKCCkiU5B
iMEfBZHDIhy8zsUR4MNUFo2FKrVwpyqgHHMvC0F9nzMUQRaBIWuEEKK8UzFiRiTswv+R9mXLceNM
s0/ECBBcQN5y6UW7ZFuSfcOQl+G+73z6k9D8x6LQ/BpjOcIxNxPRqQIKhWKhKlO2D0JYaCczapIJ
v2+wY9PfKPGxTSQlUkmsEymX5jLqApvHuqKbdl3ROCwhblZrjhLj02XQfa1tPFOTTZJJLBO5l5ZF
mZuWZ3iFhgmF6rC0sduPj+e3Z7uM83ZURMaloqvnuuP1DjA8XXWDw+WJFXSR0B/WD7wI7WPpKNem
R5gExNG8IdoUP3VrDJR3Ff/UKOrPdL4zA4nHbadhKwDhq7YGl5naVwDoL5bXFy7F5aVKXjuUlyo3
o9oKTPhAG2kQsGXGNdF3L2F/W5vfDbRQ2hKbNn1hhSLEzqy2g7YyYVJj3eoYeqsMhw4SV9i8DlYY
fN9WudGQL62K4UVe+QocNUOfmXlF1X/6qnJCmWCgDEuInh3NiiYEuxga7p+1nDhRGkJJIfCW0k3C
1JH4uGz1+B6uLKvQmj+xFKs3hX77zyujMtiqpvvoERPZi2vAMUJpUXnTMWxLo6bOMHIkpmOTDcH0
JUIJu8L8vwEuONWxae5W4WeJdXzvT/K+FZAQYbMsnXIa8sp86mDqDd8dy4HcgcX8mewMkILIPjs2
926FJ0TcMCzmSY2Bh0/CMpj9ufRLguU0cledZO/xEuPELEyvh76vOl6h+hLc8zpc5KFFMXP1W56K
KUcp54Vk28Q8LB50S8s7WNfT0kkLL0fPVgVK3PkjJ/ptFcXkKzP7oJ84zqL90KfPAXux2k/nPYMf
2DOOISZcSZmrWsmwdva8C8pr+se0bDzLWpkgBAy0MUGmQeOOhwopH5v4bzLLMjOEWIFho3rJdMA0
VuqYQ+oGg6x1nB8RYaUowUm1TIoK2Al5B11YViQzkrmyGS7t7pNVhgfwN+wTpfs8zcTvh2n/x3vz
DlE4tBrmGHQVCkNeXVqFY8XqU5C37nmMrU+mdyDCSTX6yDRNreGdc1xaftz/K83LBZy1FyKdkpbh
iUweVZnPpAtglFJg9JYzq5t3th89cc0fyG9/kU1LbMR12Ac9N6oizp7MMOcZ+IxpgltE1zHrC+3C
bnaX/EWyihsfgu9QhNtDTaMeI2K4PTBd6fEQlO7JsfO5Fk+8kz1FbuVjQAMviAUZI/VkRrWLGqPM
zQq1g9iZ3fLGBF0ufwdIr6pH3p4qZ8naSG/fIQrH2KDWpJZWzUu//BgPB64mJ+/P2N6sN8OEY4zW
XqglxoBZ9MQh5SW21ZlkTcQbseKdLcJetVHEtCSBx7POT/BGbUjKVNuB4s0IfjeuMoneUsIu4rtT
TE9j2bhFcCRB7LThy1CETt1IosS2N0DszNZVNCWfTN+WVNGJzgMTiB2SuxZv/Yo/30WWm2FEetgr
x4OMcG77EK8ghYRWwVdmV+tYwsIGM7zmlftZcWbV6b3ooB8iv74c//wTlJIVIs8BVosahXWSGAWM
XOZPRQBRqN35E7zpeavfFxw8TduwHWpYVOY/8YVTlJNjjP7fYQjeXeddVRBuQ1jdmdCICyzk0Got
y2Q30qF3SyX4N8XcxkhivlS3RuZyeoPpkI4gJkf7aI8Yy47x03nDNk8U1LLQbAKhnxOx8kCr8Q1a
p4h+xqWquBqVbP7W1xpM+g0gfg6WjYWJtwoAdB99ZrvlEO7NW8vRQA4Z76TSKhJzXjvjVr7WZ3Zn
kQJo5ezwGY3usgdZH2SvJ5ezeVoPgS9rdtqGtC0TQ6b43BXHf8s5inQjyHALh/u6vTVNSY687d5v
vy+mEnZRx5xuwGu6y6S9in+0/eNHfOANQcgjEH/qUuMInXVU8htNxs3zP8LcbwBxyjdPxx5htYAJ
7UVxZLsSl1510L4NF/2P5WLx5W81kkUTR36XBK/tRgpEs/4ePJb9PekkEeF/OPabUUIg7aZkUcYW
+66Ap/FKhxQnJgRHJ+jc/FigiiwlApLZJMTRJLSXfmr4NiVXS3EM9R9V+PMDnmBoGjjuDHoqDGx0
i5HmVoIeo/FFV74piaRwu3lWVr8vxLdCseIoW2J8ffWJhWDTdS6dFok78x85yfZXIMIlbqoxhFhn
GGGng8Ni4iqIBL3qNLOshLfVaIuVelsv4WyiMDT3rQaoLrjgLDvB0bjW8j3Z8R49We64bZfJoIFJ
oY/xerOvYhuxizCZKBwu1SuPZKE345MiVnQnaFXJp8WmqxlvUHwfV1DKMrcl0PAYA+EYW3cnCHnH
HyjtYvHeQPgfsQIJA2KNYGgACIQ2zBeWXLNO0l7Bt/rUFd4gBH9rWrWPow4Qo6kWDmie0IPfVJFr
l921WefJgVJ0/3/kDL1hCu7HjIVas819otFcElpH6AJ6fwchuF3SFfFccrdLOp+Sy17GcLod21Zb
I9wI1jAqnHYbrja/cikGx6zftR6XIciux9DJJXFBBkiF1zg7i5Y8quHbNWSv+ahjF4Bbc/A1P/20
fJUxE0ncmwoV5K4GUVVVAa0LkCqmThs5bfvP+T3a/Ox6W0IqXA+ZFbXEaIBBCxCm1UOHe6L+NcW0
cNtBzZ12iDXfXEiyY21j/p2DUOGqsJU5SUFqjv7aGnO4U3Joxq/nzduO5L+9nAoRIqxaY2gjnCxW
H/J5n9H93/2+EBwIpMIbZcHykfIusK476VwJX/8zoYEKocGcw4TMIQA47wOvZVg/yafJ/XeaV9pv
KPM4ISj0uvJ/eWmqzU/xMv0MZ9sZLKmwAd/Yc1YJkaFIrN5oMP+BYgZXSEkvclf34uPyb2e1NN+W
XElUiBN9x2q975CS0FB39dotanR2WLdE9qEswREVf1I1Czo7gll69ISibdZMfrFc5P3P804ngxHi
Qog5iQK6lsgaFzc07nTrZfkV5bJODokvaEJkqPI4sgceGbJZ9aKycxvIgfXzj/O2yFCEEBCRpKnm
1xA+VQ9tMXtxrtwWqoxcZzMOmAQ0bq8Sk2KirevQUK8NJNpddd0ml5MsDmyasfp9YbHypI2juSnx
kqSDmcyq7kBv4ORhuzu/WttlkRWOsFxzD/fSbf6J4s1gn2zd+pfl6Q6XP87uM1c2py4zSwifLOww
XasCzqaxUw3ukLbOHDnnjZLtDf8jVglWWoNDPI2xdtF8E8aPhPrnf19mBD9Oq98vi2YOOr73Zvar
TI8p2qF6zTuPsXkkV/siBM7FsHEgJ2CQ+bpHX1X/syjvOpnog2ylhLCJs/J/lljtzi5uZtlTynZ+
szJDCJRxR8o20GGGcugjTJ7ymTzFVU2vPg778SOTAGAp/30qxSn+uhsa0GOgjhnGqO51U5v5tIC4
5fm9ORVa0vCgsoIR4mVsBI2e5oBpfoxoSeMtTcHVeFc/84p25qiQ5VKOM3HPw0o2SxzijzD6zgoF
aznHR5rcQP/h735fCAVqliFu8tpBoKc7Yujfuq58Og8hCzei2AMmGS0j4ud/vB8hTJ6DpSLmlXnO
sMsn8speEuAk50iUeqhtdUwDgptaC76Byqimoxv+qFtJ/Xwz6QW/DLFtpkHBUXBzKK3X8cAfAZIj
r74NBwiJ7bt9ezi/fNse8BtGbPiltC4pVQCTB3eteTcmD3/3+4Jfo1cV79IZfl8LrrUJ5JGSg8OD
1kmW9rZMYmevUtJ+1jX8fjZ9mpafod7uNDwEGc9sfj5vyXbpbQUlOHORZGZc9SiOh48YrHL4+9Z0
sN088mYv9yr3IOsc3d4bSMYbfNaAiAqeuoVpqFaBo+X066z9UGUlpP8RdN4AhFtHGVjQdDMADGfo
3ehOBz01OF7Hr+kVBpw9DYXfV7FgGVHJ9m33hivcRGwKIoqWRnwwLNdm6ltIDj/0amy+QQjXUBDT
pEhKRIW8umvKx9DYn/cGmQnC8VTGKEnmku9N4VfFoY4woCupVm/Hmd8miJl6O4WBnTMkt4n+EIBv
rGG86aevPp23ZBMGKGCmoKp5wlbUZtmg2ww3z2xcKq2rJxhX/RXKwtnmeiGQQerFNnQmkpKPVtiV
4YSnYY1GDsXXhxY7pJZcNzIQwZ8tZk6q1vAOMwJ58og5k5buwoJJ9n7zXK5sEdzXMIZmSvnAW4ie
Gjuo0f71lwiC94YsLGKboB9lZvQ6jYzj0n45v+vb1+bKCMGB02iw9YpiQ5RDEUNgqtgFXvHEX3dU
t3ogBynpF92K1G+AYn+SiYnK0Up4G8/t4HEK68BTb7Q9p2vEJL0ksZF4gtibZE16ALlRLGDffDfT
ywZEWfXinV/C7YPz26XFviSFNgrrKxgUql/7xk33Vv2sRJL7WWaIcOn0Y6kOhMLXsvq6mb5D9mEu
JHFG4s4nLeDDEGYFn62d6UVmXLay71p+HE6u6NXGcxNX3zax0RpBEHFnrvonFb2ykeqpGC1xskS5
HW0qyQj42TiBg5wUCIR1TQUJ0Xs4mi7WaPIhnBwzmtUQvUqXTFntJKD51cjO7BoJ4vYnyRuk+I2Q
l0QrJ/La9/KvmC7GLR46n1NpFm4tKfBuesQKTMyoFhBjjQ3a0Ct6Zevf0umpkTbycK86s4bid0Fm
JHZUBjBIv7bueWwo3dTVvuVX3KTwI+SqlKxMEpy8HZqgtRlMghAMLqDUaerUUaPj+fO66ecrFP7/
V36Ya0mXgsgcC8cOnXY0ZK/Xso0R/DwxzNxmGRxvSEvUwh/nGNoizD9vxHbcXlkh3HERNSi6tnFa
LRPdhLxDt4YmZfsVXh09oD93/6EsdAUo3HY5C7rS5hcF6V+U/JoZMgo22boJl11rp9ZAXifNBtVh
RoUeocup/8jm2yqxGePaVSKdXDxYGWgKVFixHJfygiiSy2B7X2wdL5h4VdRt8cbJZ6pHk7ngM/SC
a11iDMqLbaf1FnBazofADV7OO8KmN6/w+HW78mYL7AsDrQgMItdm97WaPp///ddukpMYsAIQDuWQ
l3FJOgDMF7aju/GFeeRal5VUyXr7w2qFJBxMqmUTinZAGnbNUXXGX7k7a47umGhtoU50z44z+1DI
XmEKhzXrQlVV+HaRC2NXf4vAzd7vyqMKwGqvysjzt2+IFZxwavNYzaE8hlyBP5HwwRGUXqtLhvZS
rtw1JLIowR/5zm2ecGhJlrM8GbGkLR4Bx5v4orhkIGbrvsj0jTYP78ow4fCifBwGJicOyIa9WqYO
HsoamVj9NgaUSGwQsWkgXnrv6k1CQHDDSb4i+9ocj1l5N0nfsPitKS6YSlQdr+i880ikhEmNyM7a
FMGbdfvuakRyarvhvLP33X9g3N0MFms04fCarZ3AI3gP3Et1rDHQ4XF1196rdYzZVxixkHZzbd3o
a0ThNNdDrVCLTw13nhfd8YHrPeqze0w9eIUry743TzSa4CxdRSsXwUjH+x1ThtDoNH5JccpL0439
RnXja24hP9EEqZ87yMS9tgKiSizQEUJTEqmfYGEzk0QLJ5Rn0upGq7+3MmnMzTMMcgymvkoGWKKL
gCOjJy0o+/GuEew5j2fgZU/9rj1yNQcZL8Lrw/mJQ67QBBfRVLAB6jzNy66qI9pKQRuKHsb0V40e
Z/RvX01+/TNzlgswCDmVW7gyj9k6dGtrheWMUmYW9ggXZbVPpucWpTVZz8/mjqlgVrR5C7dqCuea
5HkfoaGNf3hUOtQFzX1jGM+Sa4yv0+k6/gYRRxJbRWOQuAZIdEUveM0u3qv3JlQCQI8lfcTdPtiU
EqoaaCuyiRAOszqndOEfH81z73M0xBG/8u1rXiIsrmUHjf+caJyGnAPKMtQyLLFC2BvDXJTjqGOT
QKABVR7it4x5AfueZN+TD3wnaroFnjbUIqGmKngEpotAE59HaCxJ8yPJzU9VKstut5xuDSFkAqGp
dEpcAkJvzOu8+RWGxjHvZZo8Wx/uaxQhOnW4YqY2R+tcnn6Kkc7m8dXcPKuxZL02o+AaR7j0hziv
uySGNUzzu2dzz3axr7gzHGMAfzboFBB6Zcd20zaDUg3dsyY9JREdxpKpvN2MoN2sqf0k/lzWn9mH
NmoFI0QnpQujFs/VSNkgYZJRN1B/gTX+/NHddIYVhuBvqp0MNSTqsU3LNUmdgX2aZVXcrdKEtoIQ
/G3oSrUlGVarbR6I8hSHmFR+6XTDjUBqe96azetjjSV4XT00UZIHMEc5/Ks0g/Gs3Qwu2f8ya8tD
50lgWBkmuB7p+1pXVYDRlrqZAnVLdtHET1brVc1DTf9pZG8JW7F8bZ2QcNrqlE+0wErOpHXVNPXw
ouGdX0HZZgmxNWjZCJkKQHTxFzJ8Tuu7ZsncYnqhcfmXUMLNNHQRVDAmLF/YXbXFI+Y10WHpGu13
BjHU81ZJvFy8n9TaLFLTBFSmPpovBvtUy0S1JFsjTsdHegNy+1fH60HQ7JQowP+dCUIw6BgiNo1g
glma+1xp71Xcg04rbcLYYouhKycTWcrqgrIqruABo8v5YkBQlO+TJ78PPbDA4bFXOZaXwa/zxm2v
ngGGa2YQAvrX96ksHuEYCQJL90xzvjD08jKeZDOV2479G0J86NGNqjMY3gC9qd8X9Ce4PqiGUYv5
Kf1IyVoz3pCE2mGqLglJIyARvFoQDBvaezWkTivjSPsfwQ71Fo1RDYsmhAOE1KKvWwWCTN5iv74u
KL76oN/+W6Iyjuf3CJ8Wm/HuDU+IDdPSgPTSBp7S9mhVnwIt2uepmhaOOmjTXs2H8itUR+zESUNl
/mEuelA5FtQGG6/R41ZxzCQFMU9WNeWtqvTWd3O2aO40vbXc0a6HxlnRT1+1lJJfcb5Qstfyor9o
CKmvTUrb1Jl7En6dY2L1XpibWeO2LKGfzCIM/gmsOn2k6OzaZVFe5X5moF/W1dS5z5xRT3pw0Zp9
OLmGGrS7rFNHMNTqBBUjI5qPeMdguyLLwxu7UZSHqbSD0AkqaNvg0fuB2BUYpibyfQjwUghSMzv9
hBQ0uy2zkVwE3YiW7D6eAmU/m0Zf7cdKjy6SiFmKa2sBeMQ0rWUou45mdhViDKN1I7DnVT5tiJrv
8pFB4S+zaNc6SWJ3+6ArzBersehDQsBF5jQmKQ59kSxXrB1Mr8KsLnGsXGnwJDZVYeJAEpOBerJn
duuxotKZw9Qhj5xo0efMb6LGvBrzxLTcIgonFCjKdLzT57pPd9iNEKzk5VIubtankQUN6r4ZXZoH
SnywksbU9hgvnApQjSxph1E4Vmq+mgYaON4mI7xPlFKn18ocdf+YEVO+xFqhfjHbQLua1Ga6iQq8
hXrWiA5Pt7bsTNb2v30CbE038Y9S5Ofv40ZEJ9XOFmRI2dXo6/5y6JzKL48hPrjln/eblwiUWjkv
NWS9REkiLZ4ritlb3dMiL0ruA+ponYRRWQYhZBTBmCwxqwLdK9V9kD+Q5KrJH84f481DvLJCCBro
FiWNrsAKarltfFPpkpaa7YR8BSBECauOtDqzYcNvBYYdRUQwXh89wVxwUO+k7AVbRumEUcwnGyg9
n/Tx6GTA0B6qBlP5maDyZz6fX7StfVn9vtjAs/T6BH0w/H4+Kk4YOoY1ubMh4fWRGCHS9c0R6zAy
UyFSGLdasS96iXNtnpa1FcJpWfA1oXcEVuj7DpO0vMjROZCS2IF1Ujp9v3Xf6ipEhw3KQAAtSrLr
/VCBAxVg6fyt7Hsv1n/0AcbbepfI3j43F24FxXdvVaW3QzVFyEUVJQuvxtYn6f2f7z6+/n/fs0J2
Qs3FrhUTHt1PtW9Huo8vmkMUy4QJNvfnDeeEvz3L55xFGJBCQW/yOOFu4JE7bW/uQFawl42wbC3a
GkzIUtS4LgO9AZhRfrWGy1zz/2bRMKH3flN0iKsnSh6iOQDNTvngRVPv5Irke2/LydDTaaB3j785
iSXQuKTanFpogA/Q42S7SOwOCf3MrMfztmxWnDR86ltYMU0FP897YwxoRlQgYNZR3yqOoJLGHBt0
N0ModIHSBjWuwpF1cmyWGFaIQhQleg8FCRST8c6ZuOF46Kp9WV8vmuSdexsGJX8b+SoIn4WjE2Gc
LB4muPagfGvzQ2XfldPTUEjunG3PZm8wwr2mKnEVLzlg+D3NduHF4PCHoMbJP3pPr8CEzYqMXktB
kaZ7xfgJ2desPg4yCqet+0BbQQi7UyUTyEz4slXq41jdoVfZtWSquTIMIep01Vy1MwXGwr5E89WS
XMS1pHgmgRBn3S0WJWHVAyLp90bwvHxLiMS/Ng/o20KJ8+2KGkZ6RODGbLhEGuiMWrtTBz8zEyds
Zfcbr1Wd1GNWYELICdO6sMMa5gTXFfUMSDo2B/WGfuKH1KhBVdJKrJOtn1A8QwBVctVCLhUFnUOb
uzbEs1L3dD74yEB4IF/dblaGfHB83SQzACnZfaS2fqwfzoNsxgFLwz1tIEM4oSavq1KLtdrUPbuM
dia9juiMWknh9IXsK1KGJJhD42yK0SKAiNM73Y7dDu1huuI0L+S2HBwr9CHhzjVD5NJP21HIQl8C
fw4xT8jRNcusQfQGZ0yO1gU6FA7z3VBBawqSd0hLA+KfX9NN31/BCe5oxEleZRq8IwgSt7TzA/hU
vzcLustYP7pFOMmWlv/gif+vAAV3hKKpGmkZv6WO/T+8O0Jxk+/Kl/TIlacGmTbh9ka+raawkdFU
lVY2wzzWXejtrdEvF3YQOZnykddv7M3vbeMHZHUAlDQ043aAWf1ybK3HIPKVcX9+q7Y/WlYYwgVl
6QrJbDx44oJadsRP/ZhPIlZO7Sl7a4evyV0qi+/bScUKk/vPyi4tKZexRoMoGsOJC+Uzd+kcrYHS
WvbAFVrLwG0/Eu9XiMK1xZIAErQjrBzUK7Pwk+Z7I3vj34xWKwjh1iLtpHYhd3p0zNgQmW3IsQh+
nt8tCYb4NZZWDQ3THBhWsxuz3EExd2KPH8BYVRaEAW+rzPtR48wPc75gUvQmGDSvMD8S2lcgQg4+
DG0SDy0H6XNHb79TmntskuTI4mrxFgET8nr4Kkb3OXo137tZS2drtpI48ONo3BfsW6QM+6WSRQN+
2tex518UdGSZKEQaJxdIyawoAvu77S+z6VpkcCumO3+2Ja8Qhm1T3TJee8zeG9KUyqSAmt/2SXKM
G8OdzVtT+3Yegy/GiRlobTDR46BjZ4RYo7Vd0+ThYvt22+71bE6dis6XdB4PS5ZdUwaSo275fB5z
a+kYxR5B7gxi1OLHRZqOqRag5OaH2UXZXsCvz/++eA/xdUNdBG//FCMBxBKuhXrSa40laeC3LR5W
7En3J95mgDJp4tD5l0HUr+cBNw3SMIJAX9dQFCHRUCUFQ+xk+0NgXnYxRncCWRqxBWGhc4IwyMTZ
J10NtAbx1NTBqdGH7M4J3YE8XHJutpYNBIygSwUzsI6y33t3q9mQGfZQKn6LD9glcjTzq9E6A+R9
uuzl/IKJVynfIctG6Qr2UD6X/B6qpWm4sDFV/GS5a4JjqByp8SMaP59H2QoE+HrV8Mpi6eC4Eg1S
hnGsSQ7GNnJftUeNfSpl2gz8J4TjY+PvJ3zdwA9HBIgeb7vxkuiBn4ERWEuv9FjDiln+yL4kszd3
o1t2v85btbF2gMS3K0Qb0VR2UgLQh8WmJUV4W0J915UQNciD+qruE8NRjVD2zncyzoW9eocnZAqs
y7qgiDR4XqmAIe6GLfohDp6s2G3QcpXnLwOEXMal3KHl9gKvc2HQXgYEjL6g52sqGc+bzHohh5gK
1arSWQ18tdV3oeUZRu8kkQ3Kjru/W2bhFhmXNq+sGGabmC+c3Kp/BDW7NUr4b2TmCP6jkxzyLhY2
M5z9zjhQxKuhwqPMB66S9SaK78EWWh7yYgFOal5aFjapd3RN8jm6aYsN4iM8pkJP7TXlXKV3XV0N
80JnxacDxZjEpRouO6X8qdqyl+ETVif8ONRzLa4oxZs3xfCBWfDBaqbKdEeXqxPyB1tIGPnx1z9n
zXyF0iwL7LRQ9Ds54CGx5yrNa9NV6tGps5s8BvNAdn/e104+1ICi4VGToQvVRK4odlwVmdWUZQWU
aaft6K/EGy6Z3yMVr3eYW9AfJHD8AlxHLRFOONKNXtdjPwDOcMrHFOx7UCFWQOdT1G79OfwP3f4b
BhoETPPg4bZM+MdrkFn5hp2Dm9awgajvoa1G8XCVurPq5EdrR59sz5YcKzGr0fCqvoYTogQod41F
QbeX2y0RFDkHtu8Xso8jbXQizb4idn1jZ71/fllF/xdBhYgRV3qRLQpsHAgILucrJbgqm3ur+XQe
RswERBghZCjTCHErk29e9DAOX4NA4ozbv4/yMkTb2KmiWkaSPmDcOdJ0Dl2kp6OX9prss+nkY/DV
DAskaTo10YYgtmlatFL1xExNt/UH1P4hgIIj7HROCW6+7td4kLWwicnAK55NobSAOsgpxXScKpOe
BAU8sIMWVEme9Ibdl0wmKC6DEZxgnOoSPPqAicvYCXoomn5hhsQDxERNNEXwgCQjOtrxgIHJV2ee
vpp26EToPGBK4xT91/Putm0QqG/B8YwXIZE/JsWcKEFrAQwCgqHFLhtfliCV5J6bZwfvzP8fRSgd
sdEoU7UFirKoLiM3kfktDTKnAjnoeXO2I9EKicfGVSQKZnsadAKkf5vI0W9tQNp2cu2LZq8qjoys
/yR94psFIRz8F8k7ZgCEzVLNKTC1BX4eMFf51C276XnyiJ/t9LvgYC/H0fCpx5v1ZA5/ektahoYH
SdxdRIfTi63raWJlw5TMtmde6xfZj9rF69pteWS/YqnIvBSLB5XVqqZabJUBKLPQmVMcY3Qom3cG
hnCna7lqkhSLe+wKiymMxGYKrNFddupVetFc8hGi+vY/YJ34JdYQ4ckAUQL+EXENu5TGSR3OFgSf
B2/2IzervPkGAqH72F1c4qEYM30p9kTWxH5y6gRcYT1bw9TrlkyWN9aPSfePnR0WXZLgnsR5AUJY
xqVN7aUtATG1aNX5ZiuyBrTNjVovnphmRHNYtykWD7IffKQwONLPtPa0C+pBwbWVnOzNrUIRA/10
6FDGZ/J7t5jGkAbMGixPUx8V7UCzXRAcB1lH6um9xZftDUbMpMPYLlBpBwzYLbzFU51kp3/FDHB4
tPflbjwoMtHgk2gPQLS7mbiN+eCGJexTyshsTFWBYZAM9Pfxc6QPSN9Hx7KPdbQ7Hx35Gr1LDDmW
ptlQ1kW7OhVHjrukHc2qS+1XRQlOtM8f49Pdn+rCgg5CYzrSXf6lgP4V4fNfVRQDMmel7ZXhNSsi
t48cQ/qVsHWE1iDCldLmZV0YAUBi+6ZqTcfsDn33gTO0xhAuk6JRhj59xVDu2ummk03Jbh4hCwkS
igtQx6Dih0FNcDMWJLbxwlEd7d10uex7r3LMy1h+X/AFETffslEnwS1sM6oKSTNYQfAAXzX2q2dT
N3LrL4PzA73kfnMtIwg6vYYthrsQXWwoauHaF1s502qp0jFWGKYztR0IA2+tO+amV+isxNNNKO2b
Oz1E/HtRRy0QH6j6iVJFqLKoauLY8tJ/yn9mV9sZB+UHvuReO4KC3rFnPlePt3nZLM1plAUwRE0M
3k6jouL5PirltFXVprAYGF1ap1zu8mB//sjKAISbYphbTY06AMSgEex1eiwHS5KcbXghjNBUCh4X
DQUnsUhcWCVaUUo+AmTfFUcwae8sr7Wv4yPqT+jUOW/Q6bnlYJaK6iAchIoJp1ouoPHXTawY+UrT
PR3ASU9lT5UbYZxRHW2UhJM5QNdBuC2MyQ5RyUgtTC5yPltofe8wOXEYfH1HDplLHs4btbWEazyR
P7cawrk0LOBlx+GYKSA+KG2QF1JQidXQCJXE8a3jhZF9/hRvoNJuvJq/ypHK0BitdgFcA/M0dFbx
bLPzzV21z1zjs8S408gBENQiCXYMni7S9dphriFHmplX9K/Cp/l+2S/36ZHuMj/cyfqyTy96FKhR
9HmFQw1IiFNROVeFEWvMMybTNdvveIYBqXvNB/z/3C4gadzboJaH/Xt/eJOyR7U81BkyTQX05JgM
CNBAOEXuf9Oe2TjKQDHR1cu4FJJYTE4S0te1OjFwh3+PTG+S9aZsLpxGdKwZLyAz4dt0iZMoMMnI
PK29CNgVMVInCLzkT18rNZTleIe+TUxodbHXeYuV7ynRoBlNPjCvMr9r8S4OHzJN4t+bK7WC4Jau
IGrKAi2EcDVmt2+z6qmS8eNsnR8sFB4nTLRZo84uhO05MoMMhXZE1Rmpa7ULfQxul47ybfK5pJv0
nt/cGoQhtPbZJm5gIRxVpE9DlsOn48zJH/Ob8IDr11X8LnQY5psb/q3BW7xlcWlzIUGcZVsG/A4p
5vuFbImd5KYJl9Psl8V+QlvXR47QCkDwuaZHC6mpA8A+zBecn2k4LPfoJX4Vb5J98sqsEVZxKZqK
4auJeR00GtVgp7PsI473Zo4YxiPDHPuGr9c4VpjxGJyKyYIOd633aRiOD2+3p2AUQQ4uJMf1Mirq
FCFV0e/1i/TAK6W1t1yomOHnLDkfSFDwRKYhA0OXEMbPBQ/I1IZZar9YXhG86PoPS/b7WzctPqHx
FI9RJwOJv/D9YhpFQbMGTKr6nrog0f3Fm7B1R3WTQ/4plA5Lb6QPKCJhPEhDkMOHu9DHMJo9q7Ok
R2ggDx0ylMGNKsmb+Yab6WCMwNyWofMsRVgyK9b1jBqAoCS6KRt0qbay+b2T/hwE0XcYwrlZrKnV
FgUY6qepdIYr7QBxzpvsEVVFHe3RKJkfvPNHdXPhVlYJhycoTZA21oipA7RLhvFXl0Z3lvbHMuKC
YaLUTKS0ZauUOEHVD/uWPbdOCmrV/iuEQJV9BkHJaP9XZonpJFjOlsDgl15mZU6nf6nRXpzI6In5
bghnFo82r43ZvBVI/EYnGVVVyndLYS8RKhtL/b2pngrbD+0XRdaps3U5vUMTbr8wz+tZg5976m3v
87a37gChnle+ULm+rhRN8PYlrwqQiwNt2gX78oLn/uVzjha76j+oXW06IQ4t4h+uQc0Q7t1RCTWz
nmoGvbXQU6HLAKnRRpY9bILwZgo+zk5Phi8VC6LOZhdit2jIp9nr5plVkheojQtdx7fL/8cQpy+t
GdpDcwWMBZlpFuwGM/PK3p+jz+fdm6/+ieeBPQE5PnpPTgYCdCVsq1oNTIyCvFjZQ0Y82jwbdBe1
kmGdrTgOi96QBK+bzBzjGh2Q5vvuOXzgrK7TAfMnNrpXOzfyZZXzzTO1whP8rsj1DLODfAUxlphZ
P/vorsRaduTQhT8raVza+IZ5Z54QcE2jz43MgHnqJ3IPjS3o7plem4FLiVcrZcZtuSA+qCGeCWVB
VBOFSz5r7C5YehOX4lCFbl/O3yJmHkgY+efdQ4bDrV4nyoNezDkyPG9MH6dK3wffI22SZCzbGKBf
Ra6CoQrxsyXKzLBKS2CExnOqPDD1c/+nfef80tDwdmchE0fd6ORzNu8yi0wR86z/R9qVNbetM8tf
xCqCBLdXkiIl2Y7sxHHsvLAS54T7vvPX34bz3ZiGeIQTp/KYKrUHHAwGg54ecjfiVqliNLBQiWcj
8cIjiYKkC3Qh1AT4A1AqwkZpS1Q5booDe6KWHCO1VR/qXbilZ072ePnbbKURL8Q7E3PYWXn37bex
ZrnK0hqxbmkfLfqYiQ6lzR27BuBcWq5NLZcrGCRFdgd1ISa4mDslFDx22YfSK/zlj8uh+EyMSvg/
i7gVXJIkmTICi0h0rSI5znLRu8hWWF0h8Pn3MiZdpXaV4SZt7YbRYZTugrR1cpHDbZ56SMFxGcNh
BC4hdxCpg6rHoZwD6KWBp/ZTRz7kaLRNUNEQFdg2d9AKjHnKapcmqqa3YQewvL3uTZeUD6NpX3Y2
EQT7/xVEHo8lWqwKQKj3cS/buvozC1UByKZHY9wA9M6Q6yMFfwvSRGEa6EaCVIE+J+VzISQNbAVp
+NdvAG6hJK00W8UEwODpRyY3BpHsZjfg/Eldq3Ci0bm8aiKDuFVTwn4yigF4cvmhKG51srv8+5tf
ZWUPd6bOZkUXzDJAcqoiExkflvTL2Iv6kzfj2gqEizOJSo1cVpgRvun/imvdkQ1/0ODMgSN6r9oM
O5olq2DeKmBF8nF0WapE6VJivNQedSdzGwhAM34WK62CRigIOltruILjyfFjpIV9MMtwutShzSmt
d0b0jhNuDcGd1pA8HMpAXgy09p6sTsFT0rEVjQM6U8ZkZ9wahDuq80zRyzaCHaxZhz2W0hNTYYtd
YWzbcog1ErdNpSIpQpLhA031wTql+/A4Jrb2tVbxpM0UxUIhP2BrH2l4U1KgoyfjeOX2UdSQxAjl
RXdN6Votj8LsjR0sfBa8/n1uH2lDTHOwLFAzbd0wvWkxIdz62Jt7mnyPyN4MLUGg2/I5eDYYv+wV
67zgHaW6EZNJdy0UmsZksqcx8cdQsHNFKJxHaKrZknCYdTduUuhx7Jfg1ooFpM2tL7O2hPMFJHSd
rg5YOUP7WJH7aPYvR7jNQsYagAvZZFrGYGIAKi6rk1t+bP1wl0IbIYpR0QJNWFjR2ro4rBE5Z1M6
vYqthDnb9LU3c2eKnqZIt2PyMVYfqGhy0OZHQr+BroC/aap8Q3FDoGCgjoaOXnlXLR7iZ7UR3LxE
CJxzJ22VzxQfyl2ieN5rOdXuU3OC8N8sopZvOsPKFu6koEm+1AXazmHLV51cpc39ZWfYtARCQSpL
5jU8RLzND6K4bZRCojoIhYuN5o+uBolcJOi1lSLqKxBu1wTaOPRyoOhuk3ztm6+hDPHv2lfbp8u2
bGaIeKVBTVMGtfqsVJHOZQ0JBuBIBUSj2IBCayc9TA7r5Yy995Sx1mjcNqKB3PVpDbQZCnyTeUeS
Yy8JHG1z5VYWcRsnjyAeREpgQBovbGyluzGNvVV4goXb9IIVDOfPxlhMGI+qomRh2QXeVhLXgPjQ
Dw2lwEO0Zw+U8Xf5SqQvsOnbK1TOtyNrydETBlQpcFPlU22KSrbbZqE5h+LCYII/8da5wchU53LC
Nq2hwDSH+zwbbEn9Ilg85r38SadDbAb3bIKmYY0zI1UxV2EB/8lNH6zM6Q4Z5pTFzqg62Yf/RNze
tGqFx90h+84qicKWLbkeXJSh3eBJ/dgd8/vGlm3JjfzsRvSKs3WYr03kbpFj3cZ1miFKJAdW3Ez9
0WMlbxHPYHsDv5rGjw4pdJppGFmJ2sixwszzZW/siG/4ssuueJV7+cNtut8KjPOOfgzQbr7AKGsO
7ap5jsDrv4ywfdKuILjAV2nECioDn0r7pGPUdXyXO2kHDTuMysQ5C4Gvdq/eCzAF7qhz6UNQDEMc
g62IscD5w69StPa1d8ku2YGz5P8lGlvk1SVW7/qkVEJUmuodu8kkXm/sKOxjtIZRfJMR+D7fadUY
agtZPnyzYfZSrF9iOVP5+bJNIr/ggmGmRmmFZyYc7owB/48m/bj8+0Kv4ALGEHXRrLMvJO1NaMWG
x+4KYH6zw8hZlPCjG1mQtZ7pKbKLzGr/6lzIsOhk5uA8Y1+BMxvvY7AMDuHn0J9PTJc0hZanrUGH
QOT+IlfkwobSBAN07GCocsNEkgtP2hUJKD2yx8p3haj/VxCl+HdGIwuUZE4Blx3CPdnHfof7bSOc
pLd5LURyyeSsQR+jvEiWtMhSHS0yzPLZAEdGrbF8uh/t9zzUgpMJAi2KeBpoPNxezowiSTEGRked
QD39Gt0U3qg3o6eA5RV6peBSvVknwIEMUR9UjrWzkToYYZ7EtR6jqEs9pro57KXWbr3kG3tPoF/+
XMWYOeYKkGe3qn1R0KFO8bgUTejl2g114+QQnYoEedRW3FjjcLG+G6OpyygMi7XHYLqj5f1gCIoe
W3yyN7ZwwV4KJtOMJRR10Bq+x9PSZw3ikJj/rmIsSCUc/MA+PZ91gBMMaTOK9OZMpN6olkaWUlQP
k0PT+9YzI8wF7uCU0xW6MCF5LsrWztsm8K0YFHheKCSCN/A21NOk7fRZk5jbV4fCrf3ISVxp1+TQ
b2P7LHPSL/KVkIezFY7XsFw4nnM97YYZsF27Sz8ygmi3lz4vmF6mPxMH28AVDZveTENQR4CMAAii
usrnjRJNMy1c8PDELEWr+n6wR0/2mJC3JETbcE2mN8v0w0AyATvw7bLG/VDUTcmePpcPUxba5J8k
2P/5iWNomKtBTYyeBX2Kc/+xqc26HTWMzoZ2WPIEhrxruvmj8XXYofPqqH9URCfORuh/g8htBozq
7EezBKK1nzzWfSJBBHs5yv+pr2bDRd6AcWGSytX/zBuij01xm6SuYP02NhsehFSIRMkqAj7fMSTP
gVp0kGJ3w5/z7NCjhRtS7oAJZmWuDGWn1BO9Rm75IHuD0lgvvqnAG9+6xTAUZaI1lLgjCo8+ozmm
TtfY1t0EUjR2tyMwceODWSCzU1Y7w0sbT8pIDSOdUwWSyymdDkRxW1Lb6niljM94Kg+U0lbLvdHq
N2VS2EUmcJeNPfAGnPMWNWwHqeihoRcTVN2DtHfUVv1gTKIn5Q1HsRQV9FGC3U3O+PSp2ZVjnUHs
RFXHwcHJi25bUzSXjgUkLjK/AeGSrUlehqbpAYJrtRPTp7gvnFwP7b4WJN9bqwYNKWj/oxmFdV6/
dZExon0qWxIUQbOfWmEn8ZeyFXj+JgQY5iCKgXZ51mqooMSGyT9gvspRqY62FBBN2kvUoEcTIziN
9zghkzwxkXsYEATkmGJLO1uSWeW4TaDJ/widMTj93Nvz87SbD+968rfWcFxYDLW5x9DqApXW5jHr
fk7lh6B/eMe+WmNwrg3B1jmXYpjUshnmBWirAzIqA6xVvJCJw8ZGpIKEIsr6UIrCccJfkMJ5bqkZ
tjgtH6P75p5F+tQfHBmSpwi9sbCyuxWnkAYzJDyJWmezi7MmGVtIHepoh6F4/1v2KCv7o8vOyv+A
trWBsXlxLIMWB6kBzuVJEU2RhNZXN4rtxWPkxeyT5ITX0I5GsSXH8Sx6CN66rbE8/zck+5NWN9y5
V+mU0JTdnWRncTH0AM0Jy968x3AjdmGDSq7oIsNiOx9B1pBcSrB0PTRFC/gMIfrzUH40zcw1khFS
+zFq5whal310a5Ov4bgMK5GI0YUQM3fTAbqvk4vcZzf+uUIEGyizWkfuQLMa6FZXCtaRZjsdpQI0
A7rTtJM92ZWFE7W3kvE3aFwQDvRQxcUJjjIfiVd5pR9eM03uaBcKPUT0tbhbblbKA5rxmU+mLYYH
OAv1B8PatT9MkTLU1v1sZRWVufhYaiOafnJmVQMFIMQTZhn5UM0utWWv2KWmLazJbUaU398Nihtv
/b+bwFHQLXw3+Q7NjnsVHJzYGY6/3iX/Q4+0CI8LmHpeKEkABpPbH8MPuEihmoqBCXfsLs+qgMI7
L/u9f99sSPDe2ocU7H8Bmvqql4P5WgSOeRpdxsap9807CBlvPiEXTkJDjweIk+NdVFVu+8Tcq5aw
7iJaQi5+9FhAtWEY+h3x6K4EU6bZTQ54czZraxflqpfjB2rtb1eQ9mg7UVV4yFTvoRAghadIlIFf
jvvoAnkLIYW4lw4NLMrr56S4Hf94aA8KEW8+CxcvMiWO9WkBAOYBBT5q6ofiSiZ2t2PNj5b7p8rX
PBwXMyLM56ClzrygvunnW8X0Lof0fzmW0SOFzgVcWHRu1xaRXEqkrxjFPwpsNpYAkpzfRozl06/E
jORtD3hF4/asSrOwr8cSWYfa2h0ChIJxnsJKwPZOfUXhdiqZpFaaB4aC4hRjgwYxUpvZq734ZPyo
RHMGhWvIbVUlbYO8lZEeknqf4TmCFVjG0ddu+ms2Q0DkE/8S3V/t47YtmqswgibGN+tcpr3O5g5C
Gx8bl3o5yjlCPNF68vt2UCWjm7GeLPL1N4kXwrZmx8iV8n4QBT6Rj3BbOIvUAmq+sC5F2b7+lCI1
VQXXSOEX43axVCwpJAWB0TZ2uIcIlWM5Vmr3Ljs7Ml/IpBCtILeNadEqWqXDQzp3cKnTOqUz7A3H
8AtUVer95T29HQN/uwdf3qZxgHFVCz5XkC430qDeyEVtX4YQLSA/QmomEyITBjSCzSe1aGQAU8dN
D2hfVp3ai3bC5Hr7pHq1iS3wKrlW5LqUagU2sQc/1VW/VxCxPrDWCbKT95HuKB8FFooQuSBSTEZE
JRYYw5/IQtFST74jikTgWVHIKogjvWhXG1wUGXqi5BAkgE++TAQGh/1W/SgfWKMx9PS/IKsXWMjW
7DyheV1TLowouRSMhDnl4EHB7lQ7kCx5+lWiZS+OAj3fjUcXHJyvaFwQ0ZVBLqwS61lcd4f/F35R
9sZBYJXI+7nw0em1ih485pnP5LkbbOi+YJZuZ6NWlGOw1SHD/v7bCMm35yrmYpJ4YM4C/oDDXrBy
n7qsHMEIJaJX9n+5tLyuJRdO9D7QlFjDl1P86Jal9haeN1HoZpdMiM1eXlFBPOa7vqZwjM0Rg9xc
yzomqh1o15G1uwwhCid8UbHR2mYcUqzfBFfM8TpsOfMP1miooq2MLiLPF/gIP4qp0Qe1CBe2fl8H
twEBCKpAaOtXTtLLWNb4PSxxlEshJcVUcynhZ8Yp3UKn3kxwgk7qwYww6WGMcke14m/vWchXIL53
KV6UqABb5tcDLkXUSpChQvbcL135StTNv7mMKzAudxyRDEeYKq5jAhR5aqXoiHFmom+1jYFFw2Mj
uhP4OlVXo3LZhjWyATz8VeXD0IkyYBZ4zsIg+yz/Q+ACUyw3GWIvEOSvmOf3zCo3GCsAgjpmr9XY
VA3uQmKmo8guLkxJFsmUumd2kTvQmqr64bIniH6fy3AMTZJJqeH3VX1vYcas/I5XTLj067JxMQjs
+q7ORwCw63d3IHvtAz1JmI7+H94cNs/iVyw+o2mGJQ2DAOHB/Mw6GQu8qmC3fmrd/9a+xtb+gkfw
yY1ESVPOJkwzx8/pcG9ifmBdHvXsJxG9M2wHvpVl7Ixe5TUgPxNJZqs4PTLCBesYD/YGJNH+ywzY
LXoH3g8Z8ZkYGBHEl2imJkzkMsQ6oio6lDZ7Liqd2Fd+xNfGXXw7+OHJ3IlGRW2eHytQzkR0YeRh
wFJFUxocuDoaZpwhFTESNpMZCIgpGp5Icf3hkpmlyNtIaTC6MEjtpP0fxwhSN+1xgEifWAdr+8ut
ALmwkTSFUQQdAFm5i5H5wFnZxwdGwhc3VG6f+Cs0LlzEUo7mvRpoTeqxudGJJzn15BkvpAFRG8jm
F8P8cLzjQE0caQbnlGpBR3nSMAQ5vDHpraocTUVwR9nixoAawB6loFGAdkru7OimcmlraLfgTgm+
5bHbZ7h9RXvxbLfN8L4C4tzPWlBJA9dHc6t5smnyEIG/HGX+JAkSz+1FgxgqE66HMBEXDzUp7Kug
UDAfwdxV8UH9p25Ft9bNMAhVdMa6MdE2zDlBlOj5XCwwhU0rZOdU6eef0Tnz0n6f3Am1hjdNWuFx
Z8gUlpjwyPCqR/3O9IlryHbkyokNAoJj2sq13tnRnbB8wz79WfhdwXIrGcu9BeYqYGX/pZnzKrjO
DyoansTilwILeR4pHfM20ZmFmdX7kQEpqSHezZZovtz29rV0SD+ih+ZcC04yUmr2UsjSMsz+dNJd
eJQPrBAfe/p7vAQvvcSUwTE2z7RDiyKVCzxXMi6YhTF23+jLBchySkzq2zFEEbdzaxHXgCwVWZ1h
GDcYNZ2BNLDvv+V4Oqme5z+dmsjKoGsI9iesIAISZt1QwiYNw7jGZrT1UnA93WItvYHg4rnRR2qn
Z4DoXMOyNS9Dxy11w3+Sn70LfTkv89tjeRJeV7ecfW0Zt6dJlXZl0AFWyVzWioBWoQ+TZkOQ0i38
92iLvTGS29EZBJ07WYlRqTwFN+ya2u3n0+TIHntjFhLBRI7BbeRFK7t2ZF8tue4jhy57yAXiYtwd
p8aeS7tU0XDRYZynEHgr+YVWoMw4b0yxnAOW6xiTaSMTg+Fd2VEeEmLXN9KH6SNrCG/s6i4WU9K3
jhnWHIPuJYIshOdYWCVkIzCAA0Gr/o6hqyMNbIyoExG0Nld0hcJttaDOsjJgKEn0efix6E+maCD4
ZhlKRz8UWGYmhOF41UPofpqyksNFeuqxh/oE4nrF7ESgdip25YipnUJEzqjQTGpMjEdw1KBFcVAg
nBTuJKdMbCnFY6WCdEr0Vrm9jK82cuGkmprczGWwVbT4Whs9iTzFommfm1ZBPBo1LwhXwi84H0yq
QM2ywURm30N+LsfjGpndakd720Rdo/SsgyQi4WzdW1aQ/DVpHoJy6iX0gEm1tq9+WItq112xI/+E
jSDd3tpguEHQFy4i0jcuQ7TGwWgn1jDTtx6NrhZDIMHCFodPAda/z7sEcl0tGPH7CRjaKhja7+8j
QU3m1Q7OEbJ4GKxyAE7ngSUCqgEBqwxii6yoHDjT0+U7+eadYQ3HnTGgOcZGVwGucqEnsytQZAh9
wykPJUq8ou5GIRp3tMg5CSGeif4E82bx2IEGTeAbevqlQSX6YiKP4E4WEqC+W8UwbZxl8A8bNzcC
9/LyiZyC21FKn4BybsKeDLxpskdXgvdS/Pcvw2wFh9VH4nUqwnxUpITCEgSHyrQjaAeootvP1m0V
46YRGjRGpeQp0hg33NAotliOxvwOryf3yZcJbwvsRe2P552x7AkcUUiqYT4UiOD8XUumsV4X6L3p
k72kHqpC8GHYtz3bravf565Ys56oWdXg9yXyj6Z/jeYrM9hHmNhltKduFnQ9bwfWFRoXe4wom0nE
dHGqR+0lskbuYMuH6ciSiVjIlNt07BUc+/9V6tmH9ZgGI4JqQG1DOYXKt3e42+r3uRCkWJNaySn7
/RgKexHdk2zYGdALvwyzeQXByc0YoKDEnTU7o21TiS00bbw8imv7HFyPbsdUCipHqBC9ldSusbg4
p8xKnkms+DhA62M6xMf+KWOTUlk1XxFViLf2K+jqhKk0o7mSz7x0nQb5NDeo2CZklxUeoaPbVn/e
F2KtQTgvGDFHY7ICVhJED280+DUUK1oRuWQrh1yDcK5gdWmjmDM4mXV7TSuMuunsbrIT5dNlVxAt
GPd10jqLBi0BE3Mxv+nLri/vjfTwHggLrUishHTWLb6o5lj0Id6MymEGcckLJBXauyKJl81QgBbu
3zBc4KE5ldpkxDtOe4zuQ9Y8sLO+/SokMfVi8pdWcZFHWXpJ6zJUMlNS2vI3KcKcZpEPbMVSFMSg
bc2u72dDq/R+0obIwMopmodNbJsqtfPpsYS/BfHnZhCYtL2Er3gvdbpVeMvleE7qEo6dHabr8hid
cmcI7eWIJBU50ID+D+eya2zF05WBL3FqBahNphzVKQBn8iQ1H2cRf3TTu1cGcT6hWTHaZzp8JL02
XUXalWPqjKlARlQEwnlCnctdYrJg2tffZRNqVp91S5CGiNaJizhaEQU17eAIY9h81ar8BAqOfflT
iKxg/7/6FJ0cq8mIqVduqTxp0hXNZDvtBOUoEQYXbNoxJWaQ4HMQDJ0vwutZ+57L3t/ZwSW6WpJ1
Ucd8uIvwtBA9KcHiVNbDZRD2h/JJDmbSQhwJQ0rQ08ktllb3IVVzAmZhMXqqnvkgT3rREHxsUjzn
Xsba/vavWNyiheNszAitSA8x5vmmrub6MPezaNbqJmOdTahg7XpQkOZf3ZUiboMoh0iNfJccxp3h
lXfhztjNz6MbOgHof+8hgKLbAN1yaHxBuyqXwU+ymRq1hDWc4usyOyz9N0sXhJfNW88Kg9eUmvI4
VjrUuZB7sOkUpd90HypUPhk3wkxvNPfyp9r071eT+B7fYsz7qYhgUi+DoTO043VbTN/SkgoC9ab7
QT6PDXdFjw2vOAiZGlMJc1x+qqCzZ/VTVz2b2k7qBTBsq5x5+QqGu8blsjm2JSbauJ3VX+chOjOg
KDxad+FQ7gJz8d6zeK9Gcf6ghKPZDQmMKs0P5eIb7cdcdJ5ubqVXg/jb3EAGLdUrQOQB3kvMUz48
XrbhXxzutxH87WpGd23doK3eNb+WD6ymytiYRuYqIGOChr4XwG073Cscd74NihXn+YAvNPuDJzuY
hui1DnrtUp+A+x486l/G78InGfajF9xC4c47q9UrdWFSIqS3iQXNnMqLvGo/NN6vF/j3FOgwXfr/
vV3hDr98sPoW2RE4RySy5961agyUMwVFpu3cZ4XCh3SjGMcQqsWQHZg86ZmiM7rbT4bDOHDyvv4i
aiEQfTourBvKUmGYK26uRN0tqKp2kV2KrpObb/zrpeMPw3mu1aDE0il3/a54oQB55j2bPYQ8Hwop
aE1+EsV14R7gwkYm1+kAkWNUAK4KEKCzE0ageuqRiZeIOz9EW5qLGnSY5FBqAVaMyY2i97eKJWqs
EhnE86iWbKzonKMI1DyyBzvcLEIb4tnX7WH6LO4MElikcgWaNKBUQpse0Or+Qzw9LXEnoOsIXE/l
okZsRXNuWUAwm++RtadpaeeiV04RBhckaCfVOSTOWAkQEmEhdAmn3O4XoVjOZnXhdduqXHDoLVJG
NcZTuehsYpX1yJUcqD3/4lqKQp/IKPb/qxxZVWujsphn59aHpTrK9Z0u6sEQfX0uLEhRLilmD4jA
+jLM3+tKcGRs/76B7nAM7sKAOM6EcewkJeqRoljlEyU/w0r0dCoC4Axo85oo4wAAaW+dklsmvWDe
xr76VT9Fe3TFqLboErn9VV5N4oJcMU1GYFkLbuJJYE/6x9oMbXF/lAiFi2pxqmZ5wlL+jPzU45uQ
SM44i6aabmdcr6Zw0axF900K3Qck4WlrByrI9Kppd8ljl7e20nwSZA9sD54f5L/R+MZpRTM7KYqR
HbNWjnSXfII6ATSl2UyABjMBhIJCIjwusukKnisH9B+D9T1cIzW6RZmutFv3F1c5RCrrX7ZQ4IsW
F+hUI87kKgJgqAUYvqNJd0PRK+8BwfMyMRlr9Ew/sLBa2idMbkfpIMqUmZhVSUR+wTbN2ZdaYTBD
V4EnyHUITE34UkH3rUCD2dzZZHJ1Ealo08dXMFxwsCYlgLw0YNrmexdqTo+7s9r8uPxRRCBcgJjS
bM6bESAWuQ6jfWR9qt6VMa7s4CKCbAxlnLWAIM1jmNxa5G4IBXF0OylYYXDxwOhTQ5slYITLgZYO
gWLx8K2JvxfFVToch/5Wb3ZJ2DmLCFm0flyMiKaYNM0CfwtjJKmGoxems6R/59Q8F2pq9RSDHQEi
leFzHlg/45k6l/1g26ehCQTZEAviA1w0CKa5zOKww93cHEDNfG4s0IXA654t7zLQ9oK9AnFRIIZE
VtOqPS5JmLSdJ/bwD4QJ7b/DYKFvtUH1XmumtoMxhnmSyVWRHjNFYMZmMMMj+/+vFxcDZIySGocc
EIWRXqsmJkol/1w2QoTAFnJlRADd6jyH7K67xE8J5CaKb5d/X/QhuJ1f1laJCwl+XzG/yPJBS3+S
Yvd3ENzOb+IqHnsozrhK8CmPnwPLb+iXd0BgygPGpYN9eTaf2FQGMzKiCUTIwTGDQ/9DVw6XEbZj
yysEz91gwkRkskbG7aQQpMVbRuoHhb2Mru6xCRbj3bsAcYTpsAqzbrhlgyji0lvgUeOeOLmSjRqC
S2+ZIuN4ELOjNl8fLVb1M6GSZSENfetn/aDJzTK0GtQ/snsI2V9pO/05hKJg4YgUilgw5A/ONRS3
aepGmiSlA5Tis9vBsCd+fVD2ogOHBfszGAXZNCb/UQsKYG8tmvImKUhkaW5BHubheYk/m5NfDL0d
KDEEkQRnz6ZRKzQuoLVq3RBrAF1aeREfgA96TEpQ+HK7la9hqtJvq7jvBKo0TeYIONqnSUUj23gT
uaFPvoYK/DDFDDvRANKtALEG5L7WUktF3gQAlBtvno5z7yelIIq+1EbPPhUG2Sk6RnlBgIZzdbWc
tRh8N40N3bL1XefSn2jnBJXZgj6Fb/Y2GxSEplVBYNrc07hT/8bl8oVelfOhlcCjr1jJjMlM547x
eTr+ghM55FYoX6NxSUIzF2UD2gpIj8EpGj4Pw1+awycIilE0BnrYXpZx90uqzbyODzI6Hua9sKTE
9s/ZR9MMFRQlKIKfNX7pizFpcwA+/XhcPCbxm13lh8Zm0j2ifsrNlcO0GBACoWaJ8YBvt3JQRUZF
oxlCXK2byTfCovrm5sVcIozmpmBV8lOWwO/NBzNvwDKnbX/fJkrlTlms24YezbtUTdtdMpa3XVFL
XlS3tXM50rMj9mwhQUNEww96LSw+9MqpNUhUAnoZ9h64M3Ylyd4ih+5Yi0iP5wtpQoVOg/KdhvHF
ZwMpIX5ER6r0WMj8aTA+YfTBZVM2fx99gOBMQVYS/95+KKUc2j5JSjT5jN3HpcGYp6AVnIvn8Qgm
qJC4BXEYslF8p6auda1ejwP6UlBZqHE+pYvTawIO06YdqMQgncBUDYzzfWuHOTb6WAZwOL28TZUf
iYiMtxHxYAXF9zbQjQLpWU7/Z5KMNqsyJCzRdRXbLxVM9kYw2PNpfE4P0846QqbdkfbCnhF2EL31
trfI3LHYFiMmv2lAHp4L9UV4iM3fHSVvQCt0tBNSvc/DBPBAusaURkM2cKl4u5TxkuoYCE7QduPM
UN0idnwMPDb4voIoz2Xv23SNFRTnfTraYTCsBhGJNte14snTB+HIjU3HMJBR4HEXcxR5/UilAc1p
ItirQf6TRp8lKthAmya8/j7fyz0sUVVaFXKjsUrtrrID1oksmle18QSBb7JC4XwgxkC+YMmAUjzK
lRPcMEr3tJ9vp8ydH6dd8tJQKxRj3Vw7k2B8NUTfML6R2b66yiQF7WivwPM6y6Z+m7vyjs0npffa
Xdb+R03WjTY2mAp6pcwkdiFHyOVleUaGlHQAZckma24IMTn9v3Dqtr4cE5mF6CZOwzOpWTMvpiXu
QVlv51OufGpaLxTVoTfyFcgDrzA4Y/QYckM9BUbnas/syLWc/jk/aC9qaFRADBGicadul1ShFEdo
NKAZBt2zWRIWel+TDJx/zRFrOArxmP+s/CNOkE1EC9qUlufFs7zyZoBmjnUzYCp4shNpt7Oww4fB
9VJyztjMamBYLYwba3Wntq5CPuUzcTsoEsWChRRBcVdsY6o7FekLCoVJ+hDo897SjN5W0uJmoFlt
p1PyjtNrbRsXcpUoC9uWuaIS7Jr+g/nn7xVv3ZCLs2bS5qmm4vfD+FhpXp0J/v6Nd9+3AFymXOUN
ITSEJ0j1gSlUo5vWckxiqxU6oRgVX0QSESHyz4lRkE4kC+EO7Q4TRrp7JkmCLmxMuv7ABOTGfWoI
Iv1mEF59Jf5NUdUrfdI1rKJ2yu7nhwL61MuVBaFxpYVyE9vT/fc/T6TZwoLzab5oivI9sEkxK1ak
QK2MJtTpsp9DIPD1f1nI3wj8+4WUNTRrKRBkn7VB1/5gm9eti2ZU9HhnwoF4W2fKyiB+oLupp2Or
zUx+bZgdE+dy2rwnZ15DcEE3LnUIhhSAKPuPRfAlFrVObh8cryvGhVmaa0Ucxvh9fTn0+nUm7XJR
pwnbkOfB7hWCi6y0KVMtn9DnF5iPyXw9Gn6jUDseUA65wY1L5NlbKd96xbjYOuHaNJYWLDInDCFi
knV4lBtvDX8+xJ5I42Q7ur7axkXXIKNkCAyAzeHoB9W3MHqYMBhD+RmKRsb9ywH1CsXF1cZK6Ril
gIrz3S+GTeznxG1dyWdMIhGbWYjHxVlpVKhUD8DrM7eAqFaM8oT6oX8K75edsu/3f549r78aF3SL
iLZGZzDxWOVYyfcFRulI/mWI85vuOvwYvOppPmR5XDBtRhN3tz68w5wCJ1AemlhAphBEIeSbb1OJ
kHQQb2EOnxzIqXOZHGjT2YHXe+Yjm1giCZhKl/cwWsg5vAZ8ejMBz32U91mxN9K9MYoe8Vkc+PdN
bJzJmwZlPVRsV8l++IGNRckh3zoddZspWoiVIDfIp28/Fhc0zM4cjJSdFdXj4skPrP4MuQ4P1bjh
pf3OAsHtsntsB3Pk6JhuACkNvgw4hyAJh0zIKujVXYgqRRL9vIywHSxeEbgdRWtdGtsICJq+N/tr
md4GcmhH6v1g/nlVhy3fKxS3nUhTyPLIxNtI0N1YS3BVwSt6Y/HSWRbkS9vb6jcUX/eby9jMR0wJ
d5P4q1y4pvFNN/1SNE93OxwRwsY2YxgjVbiwTlo5S6cCmwpbqkRjV4tRBuiN7DHXlPV1iaqzm99q
BccF9rGyjEbWkZJ1EvWtFCNU8UwIygCZT4OoAn1WAMTlEHZBax3FGMiDcH4BpZiqg9L/7Fr5Ke/6
UwACb2Wi0X/ur6o8OpbG8KULRUKaZ/7OoXIuUqXY5GWbzG4tTafJLA80rd3LDn8WmN5C8K7RjxAk
MfUQX6iS7bAsbCM+hs0kOPHPHJBD4cKt1Kpja1EsX2O09mKqNsn/CfQfY00EpVKROVycTSMSpyk6
5VzT+jJFfhLUNgkeLi+Z4KvwY9eUUsmjXgJGS3wzuiWJoDVbZAPDX11zy0WtzTzBVy+CYyNdpfWN
OvzpUf7yPUDgZ83t2tnT11hUJJ2NDMvUfjf6H2FwovRPG2w4CO5LlBM6VkOSz245fp60Uy/fmrog
rG1/iFcruMQY8a6blAkQRLmuspslExw351kCZwP3JQgpKDSpAMAkjhDNDh2o9MO+wjsGG/XUJFcZ
edfHf7WJi6FNG2qJXgBSjdylg2JD9JQqorhyHqk5w7jQGeiR1GQSvv/omH78wnhHBq76kl/cWW76
/T0b5tUmFshXDt3McqRULWzCiBSCpuK6OPwdABed0S3UKESDOXV6lJVPQyRIrbZ35KsBXBxWjQSP
FikMKPN9q93K06esFFU/z06zt5+ELzDMGLppKTFssNraVsJDZRR20BA0pHi52riXF+w8d+PQuIAc
yc0smcwBZF8+MvFfGYNtMXXiSbeJU6DRphudTkSIE6JyMcHK2rTv2TomB6YBOO0z4rSjXWA/MSZB
aNozOnBE3r59dv/+evzj4BiMQZnmQGW7OD1aOyZFIQvpBAIn4UnNGSSis1IqZjcsIlsB0VxDOjLe
/+WH4+KD0RTBFEowhgkAPvY/mQIge5+ZMwi8/CKBivKs80IU5yxctMiHdMxKFpPkIzTL7NqJUqdP
3OLLgEEDUFZyLQgFaM5SCA5zQXznCS4BJa2exMAt86Oafkrbv4u1Khc2VAsxScF8bzecFrsOfk7q
Uyvq+hJ5BRc6xjoM0SMMDDM5tNZkS+OuUb9cdort7Oq3g/NvhUoZtUuVAKNQ8byOkZ9kuam7fRNE
orBxVrh56wmUCxtxKOFl1wQS+vPsvPpMlNOkOHL9tdO8Js1sDdGdpIsti2psgmWkXORoumAqDXbU
B+ZVbByotlsGwdYSQXDZRIHqbjrUgGgqOx/udcWe08fLH0oUACnz+NVJOLe0m2MKjOp5eTYxUTQ5
TTa6tak9P0KsaS9mYYh8g4sXM1prqdUDsSRHa7wNY8MeNQCqonK14PyiXJCo/o+0K9uRG0eCXyRA
B3W9Siqpqk+7bbftfhFsz45uUdQtff0GvTtTKramOG4DCyywXlR0kpnJFJkZMVhj7PD0N1Sxh44+
r7Pu8jUJ2viO1pLyVZIYRMU8Bb6QjaBSDEAU4Vrv9UF2PbQPYOOxDocuAVXj5T7hjoFWi8NzOfOH
Z4JxiFX1+HXKeOjngL8OykeI9nfqb0zxYlynST+tJQR+KHV9YtFwqZcDTe5+fZLoZxCfgYQgHgxa
dGkLIFdrD0WRnwyjfy6NUZK9/6F6PuMIMVv27TxpCcVRdUqe+GPk6DWHAqSJCZ7r0IcWSIKL/97F
/ZdglxDA2WT0JB1gl/HB/J+E7omcOoreME7hLm1v4qfDNTghlld08/3P4dMT1wnTIEKRPWnoX0gD
88F67C2P1zRQGncDGb2rzFWEoJ6GRen0GCvLVN13HPSxD2DzZGl6uL6k+ynxvINCTNPOTtS+BE7f
u6Ea0xDCcEc7WyTnsCTaxGaaotdyrZwBo6rpU7lkt2wqw+uW7GenvywBAYAQ0KvdFusKiKzDFEaJ
RhNkqMQ+Uf3JKWVZ/vqyGeLlsl26LqEFwNofIBbmAgagJQ2S+6r01xtornjtJ9SGsqe7fyjTzjYK
8WZpIPNWYyQtLv2tAJX5seJZX5tbMAKEVgi9cZwzsmbd674I2pPLlV1yzL6RHMYq7Wk2M7/Wj3p3
AmGVJLyvOwmkji5xJncmqakBp1aN931r3val7BVM2/9SOK+gEFeKYhaa1WEFLaiYW6vvfJvu8VxI
oSxAPnBKBUiMq556pIHGH1h+uf+TJzAbvVAaGr/0V12uPW61s5Xho2zu27uqMY/M/HQ9DHY9c4PA
c9qm/ihbkxmsx9WSWmdeC4nK+utKJB/Luxu1wRDOTrAsdU2fAqNj5g165+7IIqM9kUCIl5Za5tLV
HAuUUclDXH/NLIkJkmUSJbV0s61aDEQjkvJjqvsop808uL4TMhOEYJ0w+bwu/AM8pY+V/azKWiRk
vy+EZaEZJKkbmFC42u2iFie7l1zw7V8inTfa4n/Cxpkqd2CNlgIC7QjUg2gWGJHHPzWfH3vxgyy9
7cbmBk2ITQKVTMWZ4FZ0svAomC+oj17Gnvj4nw9OVviVPT5rqeyVRraOwhEIsn19UE3Atsq3KXlC
PfZ7fsAPrs0ixqxf3baEH0yD/imDeLxuN9HvQQhBT6dcAecoTGBd2Le3kyI5vmXRIgR8vDqJTlr8
vuM8KOsTbnqJTP/49fTJZWoUh2uSmdmtW8HX+qAeuIYZnpZIgynbn2OvSfem2vXsbaKAhJOvObUJ
tiW/07nAWBeleMrCzP16w6mks0DWTCdxb1vIB2OSgkWXG9jS/mSWX2YHRKYs0967hvHcDQpeTuqv
iVEefss3ROo9m81UZwr2rinqd0PbHXuTStxv/ztgs5ZCniC1w9ZSgWnpHf3zfwzZWuVR11t+sn86
Ukn63WLPJugjRd+09lqoWGvTqm1wjM8os7pZ9fBoR8uHvMO2JcnbXOWMJmaIVKl7hd9uc6bbFATI
9IRncMxHY+CG4ZWAqZ7+dH3X9iPuDCkkDYZxALsbAZm1LahatSA12MEeZb3G/5DhISCBGQ600osa
zOuaD1TJY0gU4rnD1333NgOvs+se6GmO5A2e+2ad4QRH6VPG4rlx+Yz0t7V8NLtv9SRhgdx3Rgxw
qFDNxriIeLQPGnrRKbg0oBU0mWg+ctE6WPjKf8oFXQu8BU12e7pr1AZQCOy6SbK8NQBIMT25pu7H
eazxTTiWp+s+sev0GxzhwDdaDIYoGnB0+jzjhkdJwywuggmPVrGMoW/fMTZgwk5ZNDbrosWrcXrH
iYmNW+Vgrng/4hwE5ldXckbum0YMgoF8zXqlvUV1HPxoYZiDUX3WKh8anWby4tY/0lj1ri/i/mb9
jSQ+woxos+usFEh4Hr1r1vrRabOox1DR78EINzC6XmhxSqw5SLrBJ3iQiH845M/fwxD8LmFLt7LG
noOCfSc08bJy9Nc1ug7yD45wXjDB6/CIbPVmCZQOkwGY3mA3yaHwqRbwYHpjhoAixv89QXxjGRua
rGkKOHX96oAcEoOarizr7XsbOljAsotmD/E2wimtcQHfHkzKTl0KuQEngct5mRrpiyXxt92PZ+Sh
v7CE0qxLSqehLRIsaZ3Pk6Z6w2TdOONwbC0Z4YoMSqjSaOtAsGeAWa7+I6f3nVt6LRqYDxKH4Bv+
6lbMhRoQ1Ihd/dXQXw4Gm8W10BxRf4F2CW+CrO7Np+7LeEifYk+uFskzzTU84fRlLGFxBwrUwCV/
mGXimTLmhn0X31jE/WVToQ+tQtM6RmLlyi9cq3e8bY+8pfMnQa3k5nk3AW3ABIcA4UKlGQXMacoX
St6p7H5hn69vkQxCcAS1avB1m3GIvAyq6YbmxKPFx+sgkm0R63V91E0FDCv4/IytI0R6fLZMkgNP
tjFijV5mZHU6F4a0wQgxpTpIw+QTC9ipvlECXda3Llk2sUBfaDfpMz/HyzvrRgtY1N/OT15ycjwL
j8nWA2j1JAbKEIXcOqMU6mnDv9tyUDBh1NNQl9DN6OH6Vmncp66EkChbm4PKo10XrGP9o3jOGOq8
F+gaHEavTbweonn+Zz5tgOf54Jd1h/hX3dnbbb4Cm9BKu6nCpSXWNKsQuf0hWQq/kL3A7ubzDYiQ
IVqSWIlZYhkrgOiFG+kF/qMcOx3M3PNbbo42YEKywKdOVXOqtiAFb0lu5eFM03eUvullfAMjpAna
paY6NtiyUX1I0qdKtmay8BVyBAjGQWahw4wF4iNqVMhGGiS//2qKcXYaJ+ZZO7H0+wwXuUNbfrju
1jIIocbKST7aS4Jtz/sDzZ9p93tpVFSgNfCmmhQOlshql58SE90Xhtbn3zNCSAE16ER0i7cCsirK
h9uV/d5x4/BF3ASgXqfmutT4fUIXVIgHUuBjeZHExP7lzdlbRfq6ZkqdMudNmUoHKfiJHNDT6sWa
e3LJKekjE7S7K7FOej0fqay/dd8NiIU5bQfML2Lzzxz3eFDiFi5OeYv2hFOnyW6j9/P0GUJYxKy0
tbrmV4SN9uwUB6N+p0rfUnm1/jpHnzGETGnlpAcnI5awD+mEYUsCmTHnjrDAjaqg+fSmj1YIy/y1
akLOrMu6x3Mq4FR8Zs0WDcwUrSWKTE5HtjlCtlQcTWmYDpiyPyzVo1W8pUF0Y4aQJkdlNiwdY6NB
Y6V+v3Y3PZPxrewfnueVEjIlOnXNfOadzflsHczCZ0Put8oBM2fegBEW7dv1hLB/f3E2Sez1qVJm
VvnMd+alDchNgya6OvbBCKBEeJz6LNOb2z88HQxHQ+cTDfBCFl0L1+qGBVlutGOvIScTNM/2bW9+
Ga035dMzkvC9WqhNM6YtkArnQ6wcrJwiVUhKnd1vIJA2/GWNkE7HcUlUxq0xsxcN9/lZ7mvqicn6
ynZ8QldVyPSAiQSMBqJw2BKPiwZJHRwNpXZoahYM/RRlbjF7rp34Y28+5Eym0bv3+rsFFSvuPKnN
hOBtPpgfJz+OkGRf6Cd98lgAOkCfgTQksh7e8FF5ASq4R7NUipLwAm7UEy/Pw4W9b/KbbJAU3zsZ
9gJG8I1lsmPFTmBbodwxM1jdd4OsIpFBCK6hpdrULnz5quKmHR+cUg2YVoeS6N1JeBeGCEdFWija
3PPycH1cfNUn4DBav7fHvkWTinYowuE4//oJf4EoHByzqyYGW4GYMuektVngTrY3yB5MZXYJ50Wp
tfOo9UAZLPpeK9IbsuqSUmgv811YIhwW+hK71sBP8j5oM8h7QoL1oL8jAdcsr8K48mQdPjKXEE4P
01k7W+PvWijpvWaKhqbx8CJ03SVkIML5QebWVrSJuzbUIWpSoiV69o1JNsqwk/m2iycW3KZeq9lY
YoPwYuL1mjeTe634M7EryS5JHEEUpLBrlbJEx5p109MwMm+WcSVIcqtYdsdp77iDhvXq2vKBDjq0
ZJ3PZpyETWfAK9TuIa8TyR7xPRCKr4vFE3KD69S1QvgNkG0vXt3fp3kUVwfFQtNwHhLjiTD6m8vI
l3lTlzduwuaSjxiNxvPMvpv103Wv2yvJL0wS0kI/JGYDLXl8gK2g1TS07Kkps2Pe5d/14iMDR2ls
PVnqfErN6f2Utcfr8DIvEdLFqBW0jE2eLgimicc0gCKcJNXKIIRs0ROCZqQcK9joxg2ZnMdkmd9y
KmkOGBYhEoqqQgjdbAaPVU2MObDX+LOWvBB1iMjMTtfXatfhzyiivFOi0KZTc30OjJYFaRGm7alc
f1gd85J69FZZV8dOwaerGzjhRB/dfExpCjg3fWnSxFfjH2S97YdTO0sM292hDZJ+6eNWxSpGZzAi
rwMN8OqDThj793bo55GyCaOsbsgw6zBG6SK9Q/LGw9v65fr+7CaHjRlCqOax7vQQrMGCDbWftP5s
R1r5GJPvdZt7kJVKdUm7xd6958UWCbHbJjQzyhR+F7s/X2XZze++yuo/9ZI01QYrky1EUpemuuXE
gAOtmqeOhd+WUc5kpfnuOchVmf6PwsNgs1U1ycykMbCMxPhijp6yfnNldL+7Z+AGQohXDTc2TsnI
HCzLfaLfVMpR+Y+tf3yDO5xBxIMWlMWtOjCsljJldWCpCwsNSr6DPlD3NJT93lTWk1fqVesNBvt0
HXzfNTboQvROmjV0agf0Zd482OvGv3ywl+IJMUxXVVmyFEu6aRDAs9y/xdtNThvzhIO4ZdrqxjWc
JF2hOp756fi5nf9j6KY/zTJvkTikeDXWr3oxqdy0so/qLipJSLvoN7dLiOShwg3FyjGwXWOg++sp
DxX/Xy+fzCTh2CWYIlchF46jJH0ZjQPaduWvpzIMIVvUnVWzkQdZY1vhTNaDMcehk8g+PKWeJ+QL
a1bUjlXAmeaDik+pAq0pTjBDQuTkgOZW1pq7ewpvPE/IHeBz6xqlARwluW8uD7oR5qDZ6I+LYnmr
ISleJIsojoIseuvOLd+oYaZeb4f5dNfGf1x3vv1YMk0b4p425lwE34OitjHg5ZSfIp9Z+463B5g/
X7mb+Xgd6R/26gwl+J1aKJnS2ivMsd+t+h/49hjjMMuPy+wZRuWn5bPDvmTJnZNMkjp6fyHPyII3
Ugsdz3oHZArCxxL922XU97JmQRmI6Ip5M6wmxUpStz72+nLMme3VeXf4zWUUfNBNqLM0HAdvqXeG
DfodqznGqRNWS+sbTvwjYf2hsJMj69bQyYv7sbF+cytFbb5KL9icqvgb/p+xzDtO+vIzYzlHeb+H
xElFbb4iW+PZ0FAjVux77b5kSoiReJUdiRVdX1zJHooskNA4Gmljwq5ZV3xr9tJ59hvZR7gMRDi+
XGrUXWYsc1Cnhq913zplQU2qSPxEhiIUpCWxWwuN2TgklXCAatgsP7j2IVywdEIJkrwiJO56s2Z1
hXO4pUrgoOdxHqY7s6vfFL1nGMGSbgAVwlAChqdBVQ3T6S7u/3N94/c97IzBTd3UnfgqHDttwGo5
ZYRp+2Xq/BasdHU4VjJJMtmqCWmwWLq6AucPPngcNIqWBubdiY82499cNSHnGRCRspIZh0dFcCkS
dXMojRbZogkZr0xpYSR8/1nT+uhWCe0yWsbJy50/K1OScmSrJmQ9vBJnXUewQbhhxIV67qVrd0hH
yTCDxCJRZDLNGnewB1hEjXtF/4EvEG0xw2a5r6R6lrtQhgnhIbwMcOWBS49LG2i5xt2E5j8wqPEv
AsUIjSSsqpP05OUB8uri6gwlZmsVoj2jOgJqSdvAbkmwKIrkE3vXGgKOam6LY4hvuwklhaMtI+Jn
WL0VT7pGpE+f1KT2JrACXI/VXVfYYAkBpLZURcvIgJK8br8qgxaVOYgP1vgtHreB4SZvUgK+aNa2
H2FS5d6q6YvZg5FLxoO+bwq6XzBbrFq2KRwFSTq5WWPjKIhrqOwV/oJ2PDS/XF+vvXFzHSTif6MI
CbSc0c1qDjNc7U9cmp/s2zQo/Nn09PAm9zLpSKzMKP7vm4WbjFZJ1AFGGdyaNWLxS2ZLGrh5annl
0huTBB9YXVXP1xEYWWMcxn7+sA4mpqTXd26yeFTVDk4qe3zfjaINpOAPTk7aysZBEYxW/bRO7Yee
mG/y7PNGCQl1ybrWNBdAVNZ4HFPjm1M6x1KxJFlud4NMiLURRKpBxLH2eKwskjvIBw2+n1kBAvHl
6HS/rH3tWjp48f9CEb9eVqZWna1wFM18MGOwajuGzLP5RcYrN9hgCBcdDp1aw1YQo2bvWzf2McFc
gmlDQfLfEE/v5rgNmH7p16PdIyMYAGvyl36ZPIP+yJbnlD47cyZxhP1vpQ2WkBgGKzHStULIGsLI
hRvNkfy7VmaakCHIPCaTPfFcx773ENjG8O70abC/ucPvuZ4r5IbMTpizMgAl04vuHnj1K7tOkXi3
K6SGRY1boy6xdFr51f55hUg1yfbspoLN7gipIGm12lZW7tpldjOw4ai6qwRi3wrIB6gOuqgdkeOy
LSEdP6b4ZFXWefBalYTDnLd+2UqGKvZNOeMIKWdmdZEPJXCmafWo/Q2fxtdPH5khQp1TQRWGJDG2
Y1CMY9vfZ71xO62ymuAfAuZvO8RZ4AosHe7E7UDAqP4c9I851GTXnxdB+CKVyVVIrBLnh6beXjXw
B6Aczc1oVbtgKhavKaovb1k8rudrO6CdFKk0K2pOVF9MfCrahecMLxYDZ6yMlXH3LDXPIELAMDTe
4UvOQhIt0xoSqbXjFTapQxc6QaDDramnq9W3IRuff884IYpUijkfowPuatxBO89rWZgNsky6v1Fn
4wT/dofE6RyGFbT5NWcXjCi0mCzl/IP3nVEEJyeK3cZ0Aoo4/8IlELLwbd73N5w4n5QndqGNM1au
H2+HzrOc++zHb+2NSDo/uKlr0wEIbRNHiv0yJ+XDwGRzQ5LNMYQTdTHtka0JR4lf2PT4bwpF2daI
nZ/FNHT5BAp9/kxme2CpuueJ4V9fVclMEk7SJEdZiltOnKRqlE9elhYelWWF/dP6vP38b9gU2Elb
pnabwqQ8c770SR6qafsdj3c31qQETH/TTcI5PxhCftDVxnQVHc49T8bNHCu+o8THRZPNDPGfeVXL
WRba8mxogmMk4NKqrEyzJG0Ag6EuUIvT+f0AzuVcNvq5u0EgDNeJaVvg+BBCVcu0ztFbXL/k+p+F
9a5jJ1ZKPk4kEGIPnjFOU4uRBtyLdKXn5mGK/2qy4xsi9GyHOPYSl4bWNOjNCNwYTG8GpOimB3Wh
sgqbh+CrXdnACCGa6T0ZiQuYt4XPbjkCER5LNUHsbYpcf6zoXVLwR23HUD6atnZcSRFeX7j9jOAS
HUKBOs4VVQgf1jkO7RuUCklSNahFphTvhs5ycJdO9d0VXdtNM6hgzwNH0FBgUtcxXPRlmaVfgbxY
Uuftf5xv/hohumy7LnqrwAIrR/1+wlcM/Tk7ad6TD2rY/wv9nF3v3AAKx67tdEVtKrx0qe4q5N36
X9xrSNdYOHadPjWzdcAaXzQnqPxF2DmmB9m7nMwmIahprTRawp+WbDvKpsdejczyLR2Urm0bOnEd
XRcpEhbI007FhKDOKv4Q/G/u0/cyoIZuYaRqB73JPye0NnkdHGyjW1Y22kKT70t9R+zv5hDE9tfr
/r8XYhofyQS3EC7sxKs6SylYluXJGrT5XTnduTJ5yb290AwdY5+6YZmueKfV4IZwoo2ClivnVCU3
rAylc0kyCOGQHUhsNHUKEzA8MhsVZKdPLhjerq/TbnPc1hD+V2y2oyRz7lq4UwJhbHsyjsphvmEn
1cswASfjpt070aF15lpEcwj6aAT/HZ1VsQc7xvjA2j6t9RCwcfzU9iCxL6uTM//numX818ScrkF4
EWP0hoZMIBhmdLQas4KgCxSGdVEVccZnOY/VrjtvYITMBqkLM4t1A526bo+hgWcyHnW9C0cQhF63
Z7cneGuQkNLSjlGtyWBQelf9pBahURLFoYUM+m/Gz3ezG/r6bdXhff3gIrj0DMXI3DFxtf/NAnOt
wvnWPZSeHXHKZPN03brdZdyACSewyRZnnjId05Hwj1HtcU8MNcsysOO3UCeCIPtsl3DrpJlKETMC
uzRMz0JIZj0m0fxkQtLoxLkTZZZJ11GIY0ur+znLYdocLgcMSoZ9Dl0rrqq7HGM/7mR+spv6NvYJ
jr9kw7rYNuwrXa8qf2oOQTHskPQBC+JH41AE5b3saNJk+yeEQZFCwrNXANp8ae7sUGVoT/bScLU9
2zcj50viI/TeZ03gfrzuONLlFcIimU07pykC0KJD8mNAq7RfOVn/xcYol5cOZR2VYIbw+plA4VWv
g5yMtxjZBv+3Q2UxupvhUNjrBs4FC/X9ZcgYZBlqyvI10Ml8itUxavssQm/zH2CU9l1WSKrj3Z0+
w4klOG2qDq/rxRoYSKYTCE4X+y03dKA3+MsisQBvuqwlVIVFJTrOe3ZY+8pTnffX91BmhxD8EGio
9EEDSG4eKusuWSTXf9zjXx0FGyOEiM/InBYxLdeAgrqlQcODHml2K4k7mRH83zcHqbOAzNBxsjVw
ktZT89vOkV7/ySCEyFaRIaeeb4YN0vX36YgP/TrAHGkerO/bZ+3QfZCrTcvWTghsbe3N0cSdY2Cb
nZcV3wf2MZaxNMjsEkK4SEqIPoMjMDDWz8v6bpFpZ+zOi229WCjUF0wtKpCKX6HRaIUTLaLaYL6W
DCfcO3v1pPkWNW/HGANsTd56nYs2o5i9cyi9K23ms0Y20v5a8RjPRts/SEgUCpswoQnitcApvPxU
gyX1VB3Bphvqp+ROeUlGr3+OITw7HX9Zwf4SWezZbfJhmcoO+5k171j+oMUP1a8rswoYQuVgLZOr
kAJ5aUKzIlj0/eTQ3xKQVUBjL5IxR0icRxySmV2wfncmB5tq54OtmW5kxqsruSLYR8HjtcvrV1v8
ZMfIMysrE2VybgxKVDTIJPi/SUZ4uRu+ylMQynJNDFoYkJ+7TCFuW6ADyEUKGewPjvtgVwyMbg95
+8Msj3rz4XrS3Q3sDZgQ2JBVAI9bBxd0pw/JQDxHtfysSSXrtl+1bmCE2M7VPm8XvCkGEPfBBRHn
yIn0P8ab9tDd1YfpKOO1lZklhLpdZmlOSphVm08avSHuY5NIZvxlEELwJlZbIVsBohielvlmVjB4
ior1+vbslhLndRNHYcBb2w8TX7fVTL2VTge7M/yxtiIzayNDenpJbPr5mbg5vUarVxMXzSBBt6oY
hM8PmYVZ+1JWTuyG0cYq4aS3MxDVzS1g9Np4rqz2yc0qye7sVqIbCOGwN53u/5ZM2cmsvXKuvflF
k1HkyAzh/75ZrwYixnZJ4QPt4K3oZpokJdHujZm2MYNv2AYAnQqtbk5Yqbg8cOY+5le+1XjWx94r
8N4btb4iraVlPiekBHXM4qG2gdnXaB9Wc2/JItzxek53r1Zv+eDb2CfkBZvljpLzMz/VxzjIDJUe
87hzvabW60e1XWlwPZ4kuVW8duqq3rKh04X1TOZ34JTMcVmtRV09fSpqxx+tNizaN0gp4X7r73z+
k4J7s4dZPLbNyEvClBiPekn9yuRqhLKgksSu2M+XrcVaxXaK6mZ9zIoIlyqLbMpfBiGc6E5nxw7I
ApHFTf2oOmmYDhpUPZfD9U2SwQjpoSvtGmKl3CmcHwkNE+Vmib9eh9gPXLy54g6KaDjJL+MK1UKi
QuIHx96gR8OS+YpbSGJXBiHkhj5b0BKYVmtQ6V/n9mlpo+sm7K8SSGZBpWe70Fu+NAG17KrZCl0D
a/iktR+c9MmRlnD7NpwxhJ1w81RHOdIgv4EnazpwEuI0jMPl0b53I+copw6VAQr70iVrMZsljIrj
yh9L1y8G2VS9bN2EfaniZCFVDwjWZT7RbxVKfdJIjh8ZCP/3Tcw3Bvon2QgQw7p3lPeLfih7iQvv
QuBFB5y/rubgDvoSIhugMKcYiJLa+WRaN3p2N0+SSnT/i+mMIZYfRtUSZYiBYT7WJ2XwuXi5exjQ
leyNzyqoY60n3CJJisXd82cDKjj20M1ksEeAsvbHMCseKx5iZwyS8pMxyAzk/vSq1t5gCQ6OZ1h9
oCnyQHk3LPj8KsM0dO6WH0vIRb6Uk4xgYf+GbAMoOLhdTTPmZ2HcHCKabjglBggWQ+dr/V2Lko9c
cQGKpOpbSAq0Dazg9Mrc9A6+avFNod+X1pdlfsvdyub3BX9vJ81MxwqfX4Qskbq0B1q9NJmsGt4v
hzYwYmkS66ZW5z8/KdHhfZhP7eNPpQrPfZ8eya3yTrZfu/loAyjUJ20+KVTnd1J29jS1XxIZkbzs
94XvlJpNxoxZdyTYMbK7u1Ym4itdMSFL5GP5/5u79dGKFI8cWKT4pZc/ryA4rPC8IxtTlFgkliHp
MsQmZYgotSkfyp5GK5ENybyu7W3dwt09waGnW5jQvsx8Zg0tx3mw+iBj6DgpIrwbjf3TqhyvH7Cv
8xCHcSyQ7+IFEQxKlzDq4jQr3qrQRp5U/oRp/Wm5mfo00OzKt5MP18F2NuoCTWwhZngJ07IeaLhi
sHy163y0M9d+Ncz+3DUBWac/Uis5VBlkpTS8wqTVl6VfI5fYB5tIGd5f7+LlXyPk4GTA6TIS/DVk
PjSn7NhBESYNOsMjmqfdkLBFl6H2y6/Ol5hCLp4thc5kdvqgnG/V6X0Tfx6VP66vsmRLRXb3pcym
Cm0OUFSI7VM1VCG1Ox+yvU9LhpuIUnJC79x6XFrEV3lTBYyKQt1pwipmfw6HBEODBz6xSzxCDtk7
7aAeZenqdU1wCSikYTAn9rRzAUhROo2T4iXdF2JIDk0ZiJCErarBS7sKkJiMnmt9nYw7Kw2vb9Tr
77RLQ4S8201LbI4ufKEiX9h6YzafFf2FpE+UHCdTRjkpM0jIJ2My6323AmztMdtXgPRfqYPeyk7X
bdp5ZL80SkgoCUuMNnawcG7vcx67HKMpZepzTYi3tLlvwcDxf+l7w2CCv5fBKNaEQ0V9zbpPXNfP
1lsq1XjcT8h/ZUpNpMzTFSXHKzvCakI3cnZcj+Q0fswD6ru++Z7qnuPVUIVItINkQXlGuKzeYCNG
1HXVsFQwpAteQh1rqTD1gfhCQzLuFKk/eoXioRENTNVZoHz8TTzBUTJoPEKIlvToX9J+JNCQ1mJ/
jerS4wmRqh6TnEA7r5qXBgoeMyYLJeUMA6E3BMG9PEzutYcSzGn8qb/99dHxCzSxr9wq5nhYYqBV
qm+3txr6F8hbcvx5x8Rugmo0oVbfmX0wKy96c9uajVenkqN0N5w3GMI5ouEW1kx6YOj1u5ac+uXR
lPX9/MPGmKZpGRAKccS2kryxhokQeAI7DAdOxJ0H47G/oaf6kISpJOHuHsaYmnPBrcjvkYRvhlVx
4qKnCC9Xu2vsm0mVDDTKfl84prohtmdwPfXBUN9ayxez+eWPA+5X57+fb9jmGHRJmihOhd+3Cniy
Oz2jM8HDaLDkm/sfNuWMIxxMo54ObZUDZyzC+mSHfEKqbfzsjmfYNpJ1O+z72RlOyD554qJwnJBh
MZf5PXVN5X2fGTWk3rsqup54ZBsk5J2lmCuVjTAsne2TY7PQcePv1yF4JnmdSs/GCJkG92EQvC7j
PigqEmjZ+D0ulT/dmAXmNN51ReORAtBzI3FtyZ6BoO3SNzLmOOAVhWk4PNAWUwY9Do/ixBOqG8gc
/fqOgVHqEkxlWqFiRBBQuNjONG9YftjVbzk72hsvMYo6WduWO7tTP5j9ySlG38pkmfq6Q+D4uwSx
1SFPlwS7lYNwsAL7AbQ6HFmjnmy1hLTQ6JAzoAyWrCkUKL8lP+L043Wn260b/k4MmKC8NMNlbqYs
3K+7AR9yuPZvldXT1+Y4DFniXcfiMfLPDq6rQnJY9biuswxLNsY3NRQum/7BaYKk+qannrrKLmdl
GyTkhpgNVmzy3GDZsxtUWl5/q/OqlviaNHqExGAPnaa6Cl/AQ3sqDtl7a/L0kxZNgRWmN43sNoH/
1dfWUEgSLGmHQumxhroKmgCqhowZUduRKB5nz0wnmfi6ZBXF60c8rmqjUQCPX9Kn70b3+bpPSPxP
fO5MG6N2yhXLR3CRYOsHvayDdj1Af86/DrRrCLqpdTBRYMBRLHtAKqJMlQugbCieMAfkzTU9XYfY
jVYQH1jocQUzgS7sTamPZd/xGpyCIWDI6j+IDSfP6FsKuDOMOI5V5jjLJxvfMEMRKOw2rzyzfLpu
yf5i/W2JOI/VkwYaRSaud8jyYrU3q0wAULJS4iRW1rSspvymRWGQC260TwM1vd6VqSXsf+5BQU7F
MKNr6qKqklYnekf4ZcNw05ymqLhvDuMh9vCgFbzpC3YDJeSBeYXyFeWnaJ0e9KHDp/+xGKQSaPsb
czZIcLFaSVEo/jyrwxG3r6mPcXrXbw7pA+4yvPQwHGUfQNcRX2lYz2x0aodfCRHnrlf0oCsGSWm1
m9L+XrlXwtVwAaJUI1JMah4047Q4LLQtvzBfkmmVJIFdvwPJBgj4VUx9WcJp5xTNWE29jiSgkiDu
2W2svWs62eMp34RXOXqDIpxz/TCqeUaAokMztAnHoxbpITnKRAD2YSwN8ky2ze25PLptjaYNCAk4
DNgO0M2jRW7UR/bpei7YX7MzDHeQzaeDMaOZmFLANFXI6Ke5CtZCUvnuQpjgh1BV17E1sacLPDiW
MdT4lFvaO8V9rFTL039dmhhfQBsMIT7NPllqUuOTNHeLoMh78PA7b/mI20AIwVnEhgJuO0C0emDm
903+e78vqjA0w1BlGr90Z9Zt0TV+OTiSCm032M8WiA/aXVMV6brCApJ+GKl2qnRZ/b9/yb6B0C/d
qZ3BddbF/OXgzzzz6LPidRCqd33dOuiP6REtVWB0koT9bpGxwRQiZZxtS6m4WVNagolmDbU5uesw
1KCt6vF6tMhWUIgWu6y0UoE8YUBiczlRFcmsRzL6fB1FEjAijaLZLEVWqkBZ4s/62gXGdJjf0Il2
ETFESGNZ5loJSXBId6CMqsrZr1jj2Y0p2RyZLfx42OSXLMZscTtic4rmnTu6UdZ+mFkZ/N6CCdHf
L8UyjhVA7DHUKNYsIOq36xD8J15l/Y2TCdFfOam2ziv2JMVbcvrDaO6N9kPjWFE+YrrTkpEA7Dsa
dMws1f4vaVe2HLeuJL+IEQR3vnLtbrV22bL9wvByBO77/vWT8J1x0zBPY6785Ah3BFMFFBIFoCoL
4SZ/cItpTmdzxuzUdY/bT3U5jlYmEH3e3ZlRiv1/GJwHoP3OMGgF9v5oOWLlSOgGFyfHJXpcdVvA
PD8PEn8O3wWLc4PSGiba17BHUctDQeTGa4vYtYfBS4faW+zEizp0a8oSJ7HS5+tTt88PF2zOO8wa
0gM1i6jJMJ9R6R7C7PulrTy7eNcZYTOknJeg7SHqRNjLjal8gAqOU1s+WjG8a0n9soc/tFVDbqw0
hysq8QEyQo5hnHrp+/UxE/gff3DT0jwrsxG+UVXowhIP5kErZFE9+D43XAzhNgs9tqJJZu+/kVw6
+tKcC+ND2Yj6vItQ1N8ZaEB9bId8F1y6S/6S6sGQ6I7Wi2J30YCx3zc8l80xbsXZgjXs50ZKnLQW
EJDIDPb7BsAqo3rJFQCo0X0c207SeIohevjfv++4OPDP7JoNSroWcreUmPcxyJ4KvwrjONCc2c/x
vJTj8ek9h90NHEcL00ps3ImyUStO/VSERVm6M9RbrjvzTjdK7HV4SNCZch1SnzkXyNLVqkr2YPG/
hRJO96Ez3PEwp658XALVne9k9DIyU6T6Qkn9Ojpb839Q3wac84ySQFg8UhFhEz1ypPrLnKAlr/o4
Sp/Q0+Qcr34tC4h9fxY3kJyv2O2YFPKCiHtEDlThx4Equ7o/BLPPSgEMUbfPXdfcwHEbiUrjHuL9
gJuyUyrpPkLjjJiCYRSBcK5SG0BRc8xhGyHCs9NzlseHvEzedeO3MYbbLcoytho1xnS1QX2ej+uh
Pij3k8dy8Sj+77pvCGeK2zCUPq/b1ARaj1TPEKrcXhZW0Bb6UJ1Xvw9Fh8pdlroYx1clRaMCtawI
Z9dID/rpvGgCsRLR97n7/yXTE6ul8IR4moNRJY+1HgsgBH7A1yEtbR/hARImWO2ADsCnCA3Xxsy7
Pi8iOzjC0CVFbVfm0VDywPJ1aC0qY9wpTfuNk/heAKk0DkRLMPPsZnkJB79H9bzkmi463puu4RC3
QuFy9iqqeBCNH/t9w/CyXigaLYG7LkFaP2efZNEz4W6ovHEyjg6gH4TIkjkZkvYdxaqdOKeHfPia
fSfjDdoq/R0xWBwxyLEC/YgKc4Vdl6y5Q7+jeYoAYydP9/fZ4ljBlFQ9bv6zg6CdiNu5cUAKJ/2W
2E7nQZTAjf3q1SoO191QNJIcO0RzN059BtMGZLFYLbqSQdnBteM+7NHgqLSj3ilzQ3APIXAQPk+u
rFMMJtuv1DxICIHvQ3Phx3XDBOvL5nhirpK4NxqQOclcub2n67fr3xfZoPzu5GY84bZogA3afN/Q
YChrNEoRxC6CyeGTBgyL4BmiZ1yXlM6aNq7+1Zi/pd3b8MMSKYqL7GHjuVm0k2yiIyLbJpRlVp2Y
yKlbd82ZjKPuXx85tlquRCu8pmaVtsNsMQafe+IUCnEi41R3D0biFMnLdSiRURxPrEapyAlztKHv
nR5NGwzzVBqC/XzfHpRwWDLrOMTfeelJ30BsHvZYU+ko1ZOZPK6Zv9inpTxeN2f/OcK4QHFOV1Z2
EdsqnJrlErHYOUmRirh4kEAN49S7jiayi9uhpGnRlcXAIRAqqHd5paFW8RPuum8zrfPHdniXV1xM
4/wPKsK1HKdAm8lZI/e0OrdyOJDWmYv3HHM2g8icZuPpc9HoHfThwD7xiMJp6b6ikJDQegGz7meO
bnA45xuySp40dsfWQeGz6pwhLMLeGf2ycxSndsUvSP8S6l3GkNuniK51chP/dA81QD5TsJRu68sB
y9wbEfIJLNxfXRc4Rl+bgSRo3Io0cRytGjmslLCwIFHyvljigsHtT4Xct0rNBrFU3CT+OM5uNXy8
7ucCM3i5+XSuC9JKWL9Ffij7yFH7+6V6vY4hcgad246ydTVQJ4mpialvIApP0CrY0X6sd1PlGEEL
bxClYou8gW8OQjRc/NHkpzdEIbsjn01Hc1bXCupby5efrlsoGkWOLSpZkuOqxSiOI7ql951TxHdr
Ijh2siXz59bxyxt0jiS0CoI/kwZvyKnXI3cS4hypbfuV0rrvsAY9hmzd1qDuwN+Pq2reqGmvDl6i
KG6LbgdQhnIyVVQMsztoGxiOIigKw5AboQx4uXwrzAeaa44sercSYXCkoNrWJFk6TMny4VubQPSp
b+6ReSSIVdjQ/zE1G1M4MljXuZJYVO4hZxlxnXqitv6esHEDwXFBKS94Ox4ZhJk67fRgKW9qKpRm
YY56xRCeDpZWMToJz4meHLLjchWWr/NT608eOyyl4frjrzyNJ4YmrSxc0sAF1r58VI36KE31Y6YJ
86xFZnGhQ9ZpcT4pMGsJy8FlmdbUz9zRdP/TiDj98N/LN+A8c5ktXlevzJV+7QcYNiZn0rya5U0h
6t+8/xa4weD4QK4i1LdAcQi3UBSiK8UXyNxHgRkuZzSK8MwjUpNFN1H7TG6hUwCxCVp0/fx9s+s1
6B3edymUDsegP9sFymn7mxWSdGgngz3QK8P6fS65geTMVPuhltCYBcpQbnJnfpqPycn2e1C5HaJl
xXvUwjF1GzxGKVsTMyO2aAw8Zb2VJFfKqLOKevnu8sUGg6O+qiizGD0qBs+o89sy6c+DIkrWEE4V
R31SYawI+jFVaLdQQx+uwYXsmLrzU/RMfOUg/RD5/P418MYqjgXLIbb6LAFi65Xn5mN1R85Ni62X
dTBJjnPrNOfuZf7SxQ5aWPjXmWR3c9xgc/QYSZFVVxNG1KKK00RvkZk7eXRHK9HF0u6OcgHiywNr
rbOHOIeRsg3Rqu5bVVfONL2HFzcgXMBU2W3VSWgM6knaer9Kha8100s7mcH1QRO4ocLR4qrqSTMp
GLR+Lf2617w+flcssbGEi4zkJUnLjEGkqeSrZL0ZE/MM5hSELCJL2O+bRWsZfZ83LWDaZPH7BEom
tu393WBxvGDns2Xh/R68kK2+vIyu3Yu6jQmcWOFoIW3NGGoPsCKZBzenX+BeNRkcY/n+d6Zw1NCY
alSoSI72xiH2o85ypFzUp4B94o9AYjPvHBcsuKpuhh6jFUnoKC8vTl8/QlNUU/8Zus9/Zw239Jd+
NJXIwmJRsmOzPuSiMlqBb/EZo0ROcB2+YrTkoXXNvvItmwrYa38vvwwXnzKKh/q4NiUM12g7ax6s
thOFQziigYRDYrfUAyWoguReVOu8f++6weUYoMcDTylR4NZe9XFNnPKzfihO0TEKqspR35bnynJo
IOqkxWbkinPwuXe0KiQVMmSDN2d4+YHY49KoZ2lNbpdF96O+CEazuptj6/m6ozCfuwbLkQTuB6J1
aeAoGcQ1aR4WyiG2D7mNZmEUKWGC45pgo1A5viAWmqyt7OiR9Ik7WTcDjmxW93LdJBEIxxjIwq6t
ygaIBeG/JFC7sy7KmReQEp9eCDVUPWsyE/LGY1gbkiNJB6P8qIpWmQiGIwy0iF4sfYZPEAttxHHp
n0iH2fIaVfC+tb+aTU1GTTwS2vlWflGfdMMcS4OnovKk1G+yWDDv+4b8AuCPUIlh5+Wi24OXx8NN
okPQDw1XlRcyiiqP9uf+AsQFCVKZyZmewpKigriep5yiL9pJ8+eb6EDTs5yeFw8KIF4k2GpFsBxl
dPYMeb8oGtDmZioOcREdMkMKtLkWXcH+SwR7MVD9fVMvoZWhZBqQOj9Xz8kByg9+/pYdkUSrutFN
7Iuqz/d56QLIEcRU2itRSgD2svWUj3mQktovW+p3yxyks+EqOAkMWRq8ZxFfYDmmmOtFstqGjp5E
flhIoMFrim441zEEbq8zr90ESKqc5XIeA2OVmaDTemvP7zrMo/vE/64svpi513XcglgYvSpTnkq7
C3KtD4p8evo7SziiMKJ6rHMdMJLZOZb6VFlfrgOIHJyLJ5Bdm0LJAevKNjLc6aa+rLdORFTvOoxg
RvhiZejoSMWQAyZWc+W+L/vvVUXb49+BcBzR5Gk/KitAULR8RC1cEDdUYMfuroouILhLUyGy/vMh
fuNZlj1pEtKCcD6v/qnVb8NY+N3sRKWKNp+6V03veo/e4HHzPyTovzaa2I/S6cbUj5Pypo+CUdtP
p9xgcC4gTVpJuwgY8il9GELr+N1w8iflMByuT8/uXnHB4Q+TeF/UGjOxEAgps5Pbj+ZSOsPwbHeC
TW8/vtwAcX5g6bqSpyOA5Ef7XnOXu/UgQb19zNFXFKWkEGEUZY3vuvcGkdsmVMjud2gfhCu3AQ0F
9GONkunrg7e/P2wguP2hXmzZNFtATG55LB/oTerFXu3bj5EzPiaBKFhW2CD9ET9u8JjJG0+nCiTR
YjaI+j0yeK1QRxVRZHjGqQyio/wgfchzBz3RJi/R3Baqx38/qNxOUVSKOuEAjeWsjtgkSH7o1+nt
+rDu0t/GSm6nUIbGXFsLVqKYWnLwcnMa6+XzTI1P13F2T4gbHO4QSiM0qiqQb+ER8tFQ69cxqf11
SsNJ1e8Msxaw1L47sg7BFipKUcL4+9zN8QopRba1W13ravZtVgh2DREAP2w5UeaxQNinJ+o/0rgE
USWKLPcv2NAD5P+M4IbM6AuUFdvAQAgekthLbsiB3movGhLoIuc/wV73oqBNsOh6bd8pLsgc6Ubq
QDo8F+E4X+WuFh+juHP7RKR/sO8SFxSOdvsGrU0VaHh4iztBzC5GTMt6nkTeQ0jaoDoS0NX/6/FY
MHl8Tk4zpHqcMe8o0sm1aurCLa97OxugP7kD/SqIaeFlmH8QWHO0GVtWgrNnBJ2N1vLtzn5D15qj
lqW3XdPfWLOohPtf+PGCyaze8FXZlmpsVnggQKeq2KU3P6UPg+xshrJXniRPFD7vO8kFj1tjxdgU
wzjgMDqX9+uoOGn+2qlfr4/j/kxdMLhltmp911YTxrFsX1ryiBzVv/s+t8S6YbV0u8X3pzWsumNP
guvfF40Rt5BweMqnxpKxhNU6HGhxbhLz+9SJyg5Fw8StpGlM7STNMfXZeoqa21b0Fr33fVMmRDPB
RTraX/3uWk3TaznUXvBwp9HYaVTi6GssYFQ2lfySYV17iA39VuSTcVPRlKRWR/a+lSZzmOSdX61d
iDR9n8rf//tJ2SJxk0KNqZIIe63TrW+zHhZ4DzQEL8S7CQlbDG5GFANqqhVucz1kc0CPDk0SvPpm
CRboZdah6O5JMHT82SKeiWLOMcDS/mRk4WAdJeqK9oTdoHJjEi8KMBppFK0NUJQQKeNeF9rU0V6c
KWjv2pAiokTazV9NlMEFlWWJIrE8xkSVw6dardF1yB0MUS26aPC4sHJIDNzEqgAZo9kzYsUrJtyq
VBJaif9z3Zy9/W47gBxB4zYNXUkYmVHUCOrp01gcVbNG6cnRHo7XofZ4ZwvFcXNcl0OuWjCqpdjl
sGpxIV99l7TqHfy8xWGDu9lz1FmNaGSvODzngSEdh15wu7ZPPL9IweBIAanIa60yfm6GFmIUcrD2
o2ALEA0Vxwb1msQJsk9ZXkqKSpKbipYOJU9/Nx8cHUR2QujUA6RDPJqMX2TyT1mLTki7loCkoaeB
EZN5kS9N7VNNWvBy0aFFK3tMOC2iR9/d+dhAcPNdrjKprArXtmoh+7VmOsksOneJrOCm3FxMJW8H
QJjKj6wqnLxanJz+eMd8bOzgJl1VJtlqDdxiDOlxbEKyHsh7tn7Ef79mg5vyapVohcMNDlbdacn9
eb3N3/MMuoHgn6r0tUbq9wIIGhfekiKvjqr+9YESTDj/UhWpyZKtP9+/uw/Scl/MgonYEZg2la0N
HMdDW69GPiJmIj1rpzh1pNdIcvSn8tD69EF11y/NveRl0HMVLPtd2r9MD/8ohaJCeepnLJaGmmed
rGGjDWdkKB0jSQ2uj+Eu72+g2BhvSDJvmryx2DQV662an+35XObUaZODsQhoZvcmazuabHFtoNIm
hixaCailDdLsXusSb0EWSDU9W9NdD5Ha+saqBOc4kYtwnNAZraqiJh3mZYcm+2ZPL9eHT/R9jhBi
2lTGwB77K033DQhSmKXiXYfYD9c2U8TxgV0MQ9lqsKFai1NLTQ+7mt+trauU9bOuTk655q5qf+rl
Kogayato7Vz/E0RWcnSB1rJyS1SE2EXdH2YFYtdoA3wdgn3ijwj7YiQviRHbuBSMIvaynR1Rmt5q
7jTcE+0mHe5l6O6uooJkgUl8sUCSG1UcoXAEh58ojOb+OBjCVD8RBkcfJfpsF7MFjM6PwuKQB1Rz
zCfNw1HFX57bsPg2iG6kRZBcwFjMtEWVIYax7G5N+074Aiv6Pvt9s4YjQ0njjuD7MZ71rIeyFvXa
FOywfMKvWbZQkWCpLfWnPArK6C4Rta0RmcBRQqXTTPqJ0MfnxTpquuAxVEDeGkcJpSrZuszyEuc5
kPDKQVGKHurq5+vrZfdGZcOmGscKPYrFmuk/6RKTv/iZ3xiuicJf1vVA+yZ9Fu1J+8MGRUdi6NB4
4mugaN5NcWTjMipCevmxRwNIl8zWe67qTXJB4fyrzynRlxYoKr2zizddpJm7f1DcAHCbkGKXsVIp
7InIJUFnu7Gbesnt6K5u9TId+9lhh0XBVImGjvO4ukhivVHZ0N1a4AHWd0o+ooACr+K9mwSRKyoI
+RfnuAwj54NIPpzQoQIX571HIcGERgXJ7YTqzK/qSfHkg/YkJJ79OOKCyLnjqgyjPq+wcaje6jlz
h3hwdfsh0mJ3TURJO/tL7ALG7Ue0qzo8x2MSo0UKkUF2qJoIQrXGDY0mEdb1ydN4UVW576YmZ/mP
Q0Udkt1m0uN19xAB8PdXatl3+gwASm9j/Wvd/nP9+z97Yv25tf7faGm8iqqiSL2dV5iaMUD7ATWM
GodJ57d+/VF1oe39PN8tqK8+FmjVbD1Jgqq8fUK/oHM7ktwOHdpmwBWj5QA6bKbXSVRZ8S8R0gWD
Y40lGxezjvEkMOIZTPZZd0zzbg2LlyqYDoqA30XzxTHIKlWGiqdSrC0VzT7t6YEkS3h9ykQQHGFU
amxreKTEe5RBWjeLdbSpxzXJ34FwHAHpg4RkLFexNLXb1FxO6L7nX4cQzT1HCkbbjcSYMfdd9ACx
7XG9HUXKRiIIjgqMdKFtZmGoVPtrlYeDuTjW9PG6GYLp4FV47Klt1ZoCI6G3dLqfTFHNucAIXoKn
tPRaWkxMRTWo/pRnEBNCQ/OkEsy4CIaLR+W4VxQFauseKo9QtvW57E2X6iLCFKFwC14l3YqSMIxW
W78s8SNBo5NV1AZQNCPs900YSgiZltlEjCWXbz35jLvXv5txZuPm+2Op0LacYYONJOH8IzE1wVSI
KItX34G4XK/2MZYGE72X/dzDs/1RQxfKHKL3othNEA+gku53e3ALWvSo3mQRSNQiHlgPhSv9Yz3n
TG30oB+T1+vjJwizoOr/O6CEJ0VbN2GedLAepe8syoo8zcs/xndawDYa3buOKPIIjgcmTY6kIseM
9dahKO+N910u/tpi+PSYZYHLtSoMWpqHWnmRhSXlAgP4ZyxEMK2ZxDAgPTd6wFKuI4+G4+KSE32Y
XhKvdM2/25r5motFSSWbsh0ggd7TlMrOmN5W6ct7JsZSFdNQTNPkX2Zs9MEds5bdHdDbVnkiwhPj
fjB4AeBYrbCNuMMjLY6kcRJ2o3pa7Si0u9wlkiGghX1qu0Bx1FbnQ61nrP5rbRrUVuZ+29e4E6n9
60MmgmGusmGfUlNpNFaAqcgtRHVW6SGtPlyHYOvvz5jwYgn7EzYQipU2jVTjDaaIojuro49tZ38b
Ejm0s8qdqXSwmyz4O0guqJEpteTIgiPIS/QVqbsvkoTGEsR8yQv1Y1NXz1FVC+Zrf01drORoL2vx
TLsQQA51cU4iDbXeomQKkfdxREea1ZpyVqIXxYZT0jsUxjoT5DUnYY2yCIljOKkw41LSYEzUPeXl
p6TDeqXUket3cTekiA00AkKAyaufQ9QwM3V2Tzu4g28ho2x8NV7Wu85jrXKWwzo5Im049qf/4Y0X
RP6twKyTuUjYlYn2UwB5PAxBd1RQ5HvdA3fX1QaGO2l1i011SHDipJW8Rh/b9qlcBdu6yBCOiyat
muWaHUy1sD+SQxJOgRFkgUjbS2QIx0MQ9o1LS2YEkVkBkW6SNXb7RnRA2I9RNuPF8dCYLisufNh4
vZnPVoiX50P+jVboCKX68Ulk1K5/b9A4SsrQZqiMcxilp2glvdrWRyux3GxMXls5eQ8xbLA4Lhrz
ee1y3Nx77XQTV4cs/ktP44inQs+/TmLVc1qZONHwLUYLuSkTZNKKvICjHgR1cgnBbQyYisbyY+xK
THQ9FUkqimA43ukSOiUKuwAZNe22yQo/KvVz1q/e9cXJhuQKB/APAPpgJFnGHqI6E1eY5s0QfYwH
w8vHp1wT6BcIVil/91/atZyayCPc6K1L0Fv/S7rRODKwrbVS0gwWrVKQkU9p0TmpUBJNNGwcFcyF
nZQJe/QuRsiFJo5mo8i/d2TpFLWCfIfdmOGyaDSODrIsSpU+ApRk3TbS60JWJ9cs1D18yJEr3jYf
rjvEHv0YRDaQc2WhVxf+/T1GqST0y1HNsfaGxY2+lEcNOkvK57TwIZ3hZ8+i6do7s2zx+BC/6eoy
k4q5xnNNUXh60EFQgDw1tjOfVtcI6lD/vIh6Ce9M32+Y/Ja0jjlZOtg40psc8rta9hDnb3H1XIqy
vnZiISDZEOvDzmDYJkdJePFIExXiTjj8n4Y5jBfB+hV9n2ejrlOgb43v11LudO2nKBNw9v5QXQzg
3MGeoK7apWsNLefhbqzSQJLV0GwHB0x+sirRg+TOdrQdL14/E549SAnzBgtts5PKr0pkx6mnQvRK
uEOvBkHTGjYlkH/h33HSPtXLYoUydhTVL4m5PPTZ5EaQP7q+mkQw3Ogt2CeGoQVMmnzp1pBMX+LZ
vw6xv4AupvDlhtGa0XSWgLFSL68c8kn2oUtwsM70qGuBHChe7AtXLSM4bt/Yjh+v2zJnhq0qClbQ
8ojHDvSRjIP+ZkRb5uGsu+JWoHtXKcBDD2Pd1BX1D9kRzSjtQZInrNhPkz997XCz0R8yd4J9oF8x
4O662uCx3zcnNVmz8yHK4Yd2qceH1ETnFmU0//s3CBhlM40ldBdE5dTvIBEd2F3AgsMsrgRtqGLk
0fN159j3vwsCvxkmhRTZPRBIEt8vanaWepzQrUZAEiIY5i2b0eqoWmSSCpIYLc1Fxo6B08qQPv2d
LdyUlHK5DJTImJIWLYI01MOvWtBZhncdZn8D3MwKM3ZjDGnRikhRMWYyEmYe1EPs9U6iuuXHFSLd
9FmURCsaOy4oHiot7XMDcEYWO3P01Sx+dNqP6zaJMLhdSFdS5J51mJ/cDjP6T6adl0bgaTthym++
zG1EudFqSyUBYpAe0CzCSSE+1KxBbt0r0bGM3q4bxOb6T/q5+DXHqxOhpi7bQEtjNGQ8jGNZqMG6
mrrgrm6fdxRVxR2aLLMd/HdniNSpUDuV1F5D0AKL1VZrP0Y3Gpx5cVR0n39XhRdO/78QTfl3REtr
+6RH2TEKJxP0SleOY9L410dvT0jzNwyOeIaUNLoRAQOd927muQm6QrvBNce5WYtHWR4dKYVIGoRH
kmR0S2oJeG/XVyCxRFTDVK0/CkajNLOXdoDLo+CGOku7sIe2pyxRnVoqP08ZDqJZ9d/XEsDkCybn
n5osWanBMKfizRx/NMahsg4a+SoYWTY7fzjmBobzl7wwlTa1sE/pzuSbQfMBve1DK8ATr+A0tRso
XYD4sLlaIkqzHCugMC3kGlhoX9NP1qs1o8DbmoPrZonAOH9Jy9LMLLaNrLiu7vsb00bPTul+SQWO
sctTG6O47coiWlmtKnbd1crCRJX9qZoPk0XC6+b8S8j0iz74aq84r2KKNiKI/m6RIubnz1k4Ugdv
9E7vKt8ilxxF1yy7ll02FV6PeWgrtAOa2OY1lq6RHrNad8pG4BNCu7jx06WiXnUd86Q7o4eDrwoR
1Oi83NcLhFdZlW/+oRf1H9r1jY1l3N5PirzJhh6O2NZzqNf3ph65SCdzY0XghKIh5PZ/SLbIWsX2
5Sg7QGRYT9xUVNS0T/cbY9jfsNn7JRRXGkSDMZ3PVMhZZwfbNyAyzNR3JE+YTsYm5E+6+EX2vBYJ
+pno8qAqYMIcEm2Fn3qSS+6673JQsbQQX+D3bJ1egeOPCkWXlxYdwPvLiaCz3nxADs+RFVSKt7Fd
t7hsY/wBAW1VKS4uYJkGBe1u/iCTmzS3gswUrGURDufyaC8vo9sQcEz7tukDi1rOovipqE/t7jF4
Yw7n5aMhS6lNAaPHeC5uH0flqFudK0METCQJsOvnGyjOzwmtm1a1MUnogGqmQdUcSSEI1nbDpw0E
5+bNmK9tk8Kaqf6RF29dIliq++toA8BmbbOOxkiSlz6HDTruCfDyTXBWmx9LRw50N0WHFNE79H7Q
vgHkItypUGbo7gBwve/Q6CE7ZaF6O7to8YFUP1GZq8jnuFiijnQI7ywAkxfJMaxPuvxCBtPp6V9O
ExdMjCSO1ogZNZvfsuQsvDwSeBpfJLjqEBnsWnzfVjpHG1UnL+tAnV+us44IhQseil4npBmBYiVH
2zhVmt9oh+sQIn/jywLntUauRQUM8rxgY4W8axponw3UujnduXloQ1H4JTKK44NMQzO3iLnA2h3j
6tQoXitqVynyaYMjgnWcq7KiwNDC8oV4uYcizq8dstirACQkypcVcALf21Vdu6weZEQow0TeZjIc
40HUC1c0aBwrtGvVpa3CDKo+LlQPaHXsMtGFpQiEY4LOyns0IGMbT5Uercl02qEP7VJzr7ucgAMM
jgOyKaosmgMm1xJHKb2xfu2Hb8IElX1rfh1bFM7PRiXO5YadJ3rzQ7c6DXlWROJT/3IavGBwfjZO
naanLGqEYg8LC5gycjK4M7gTLbu894zbBYwZvNkZUipLYzUgxNcG1YHAsDtYh2XqnF4SBAZ7yobb
Ex+vpVlXRlpMMcyyFhcyLVDnh2X9gT2pm6Fyrr/iYvS0fr5u3l7a72+onPulim21uG3B1gqx4iis
g/UGKeC9n4XS19klboleFQt1JncNppvqmwB9fxFfRpfzymoup2awMbqIhEIb7XqcxsVJyvQ1x3Li
g3xTrB4RmSwC5bYpuzebvqAYaAk3mOfRU3zpNfElNzroIYRw0PjNFcVIbBT/DGR/2cmnLhRRIVtF
AkjDjtzWngKpm05rlRzS8hvkhoRv8iI8bg9b80ptDHYA7hv5Y66pN/KIlrsJ64aLkrqIPJty5q5Z
6Wopsobb2u3mkqmGuVNMb+2oOLSNEVLcVF+fb8HI833gIf4dQ0Eff9Yi2b5eR/cy6QWlfD+TFK8N
NcdAir7ONInAQDJq/FkkpxOU1uCwvHipE58yVkzhRX4fjCIx3H/ZAC+zzMzfcEVWGXYhs/tx1isR
QX1QEz9xWR1X65YaKEMwnAKy5QU7FUqSuauwesZyPmlyc5hm+jkxJ9GQsgVxbUi5fbBQ7C4tF9hF
c+fTJztGwMJeWa2XzrMcv5sc4yw/mz/TPereu+4y/xIqXQaVI6hEGWprRL9WDOrkKz5bqOoTU1PX
gjacHBEhisaUY6SY6KTKGthqG4de8WXzQ00EL+QiCI5/1Cjv58GCRUP5z4JErZY4pfSPYNh293tV
VjTbgOTJH/JRWcpojp1o6k+L2x5Znmhn+vGbAbUvihcv6lkuvS9EUdleMbSBx71fuJyvTFCKn+sI
YRluY8tz/lD4jRt9lnzjbH9RgiKwQ9aYoXgVmMtW9R8uuoHlvIRIpbZaDNZEgypkxUq+8oN80UPi
p37p5u57Kpl+s5Pzk6rNNQWV6whC7OZhVkqXmt3r0hSuudIHXXTRI5pNzmXqBYW1Ucxmc35NrdKp
mRymCw1mAaPsEvRlGPmLRruTFUJ+vp6nH6b6VlH86/MksIO/VlRJUehTjWiDTK/SGDkrOaW5X2iC
y3ORGcrvRNzlqa53CWBS40lGmrcoC2l3BW+GidtjKpN2eWbg+3n3idIfQ3tbiErS93lvg8FtJrax
KqRnp6kxMJ0F1UqNC/20UHPiO9Vfbsjx+szsb14bPGbzZvNSB3UqU3YvSu4HXw8I5BbLm+z4s/ZL
qEwoGkCOJbBe8jZXsHrQEDJL7ihxJEVwuSzyAY4RyjYyNLzbYI6aF728G6l7fcBEJnAEINmjREzm
ykvTn8d4eFEommPLH6+j7G69qmpYuqGgf4nOeVo+Wu0cjyY8+chSjXBLFLJ9T3Tdv3+msiwDZwFZ
sTU+2S2bkbNV6EaDi2TZZe0spbvxZCPdjQZScN2kvYFTZN3SCDJ9iMJnEajjsEANl7ZeOz7nvd/q
p7R+h3YVEhQuGBwBzHSqbKuLWy+uHP3+P+1zbBdNHOTg/3NI3JulLRw3S1K/9NnQwSTlV2YyGzuR
RhpzKX6T28JwlKBQKVPsCTCRAS1N2Zn7D9lCvWg+dYl0zIku2A12OWELyHHC1HRj2TNAOWze2iOy
ZtAYZdXR/vu915RbNI4UNCT4oe8C0CCkdjAXtIBU8LxlaR/XzPSv++BumLLF4thBRqMZZaHAGk7V
5LVnyWHloKMDxOX77IP3/DrEcUmQjCscUY41kiSZ9bkHLl18litdhaYfBTRxqrMWvCuX/bd1wMUN
aWvIWqkCrlxmp/1s4N40E8l+CNYzHzNAXgcdGXOstbH4XGM9529EpAW+D2GjMkjWdAS0nBlL25l9
pFgoR6weUVa5Gi/Zd4FD7D01KfIvCP6paUaLe2XIbBDgG3sIX/EAYMVOcWTZYUSkCre/kC9g3PG8
JFa/0gT20C5zDPR8tFqnml/X8ZZad2otINy9nXBrGkeGRd1JZR6ZjdfIB2jBZMoHwdgJpoffpCQj
ldEJBObocVc5uEB/giDZKV0JSmETT1oxaU0RJK38Ee07vCrP7yAg77S6BOGq2W9iyRP8QcyiP4ny
Mr4cUaJG1iRphcnEjeqJNfIkj0xvFo+8fuSKhHpF1rPfN4HTqlOZzhmsj8wO9yeD27fFvRzlgnhm
NyDcTiNHj8sk/w9p17UcN7JDv4hVzOGVaYJGWZZtvbAc1sw58+vvafmuh2pxB/dq9aoqnkE3gEaj
gYNGLRrg4IrDrnS/vbF4W/1i96rQ1z1iFSnBOB8pJH2pqwIApcdQvEaezGG51sGuv8SxbQr+5Gn/
Q8J1W050FKGL0lJ0hSc+1lNLalNdgrG70WD/jkTNExuFqTjNETtIyblp+itAbmEx+jwuakOu8W5R
PeVoX1l2i4O7yTX9yry5pCsobkmlRanEFM9LYGZ8KfPcjjVP7ShF2dT+FQh3xqCCchl0AfIYj6PX
3aXesJ/v6tJGS61vfJWIWIsSifPNygRGPcGCSFOX3EUo5zFBRToV6j2hjdu7ZCGms3QDhMR8jDXq
sZaBIQWJ6t8D14Wb+FQfMi/bkXehraooWTpjcf5DTjA7ugjUGmz6mh8fA/fHjA4tcf+BBiCE9Wcc
trYr1xHhlhrmIXBKxnYaH6W8dOKAajf7B4s6w3AKbg7FDGplwIxHVFu5Kco2Ukc/ZTbYPOA4qCbo
bY04w3FK3pdDqjaaUrsWxh0uSNlV9y3FXbN5pq1WjtPxOddTU2kgUlCAdzub7bEnzGhTChkXYhH1
zorEd1oPSjdlFQoPUab+0EzPCaaCxZgs+xGtXqHwZ3MfSXFnLtCASn+Ie80Bh71bD4E7pvMOAj6W
Gp65++phLl8EnZoQR8nI2VRQNaEqyCLikOKxM+61JrUnuSZkZNr17jBeicgZU1+luZJj0rWLWVZ+
q90YyydQiDt6TAWi28H1CokzJ3TSyROoedgl1tzpuMSCuPyIYkPUQlluSWRxNzVwBcYZlToUqmha
ADMtCGN1dmEQnpWUhzOkVixDMxagHEJ9EG7HXekIjgge5txlR29K11ux/b60VZxVDWBjsDIDMnWu
6IR7kDLt8Rrn5IdoL9vCgVrCrfEAurxaQ+7saAa5t6QZeDoor3Sn3tW2cMscVOSHJ+u6Z4+6pR/e
anciYd3E7r17kMstUerZQax0KP3HcAwxHwm9J4yL5x21jHgeupKd9fo+VI7SlNpC+XDZf1BicO7D
bOWqFZn7GGIk0lCHjGe+ywjbh8d5j3iWUQzb69WOrVR/rH+xB+IAhwdeDNG1ingi+kSFndSyce6i
nsQEYzyYXUmgtsFsW08ux0OJuXuXBaNwOGfRaJPZRB3k0o3HWve7PrdbsnCd2h/OSYwF+MaRyYUF
d05quGzaWeIOtniock94wbO+S1csUIJxXqNJRTlWmWMKpaMRuGKMRruBeiigQDhPYdRyaggLBMNU
wrQr7TK/D5Ivl3eIWjzOO2RBGk7LgB2Kwm9m6kpiQVjoZtZz5X/4bmJ1VIoI9f7snvi7vjQ+sfrS
yAvBanBZGGLB+ASrMqL/bGauVdWuEvVQBkeRnK+9GbaeTZVvJR7EaKiMhGHs0gc2BMq4rkGQUJBF
MZQwXNxQSVMQ1MxvK+KvLL+tMXZsGIlUGRE28H3Es5xXkcTiryL5NIRfW8NJqtDOqZ42Zg0Xjjye
STTK1ThMmbUgx+TiLlZ2D2NYe6EG5sfq02UdoHypyrkDvc6NvmS+rXNRZsquFoNdea2rHMXXyYdU
8RIlHOcKArk25jQCXmTZTXALaujc2MuyoxGCUfrAeQMQgUSKOsIb9JkXdb9CC1z9lLES3oDPAeZx
O1hRDH2oO2kPpiBPXD7AKrsOR/gcoCL0jTk0EEOqvyypE9ZfFKopgNBqvsxciZNULBLczbsyfuoC
8W5EQ2BQV36ZpIfL2vZaa/detXVVQyGxxtIpb2+Xet0EnTqwvMYLq4RBdHW0Pkdus+93iau7o49q
48n+lDxLDhI5TujWny2iH21bMf78BD43PKIfa5hMJq6xH5YH8PmXPRElUxBcLlXLVbFCpwX8BG6b
Zv6gS3/FJHXkdmB8loOLs+QqbgohhxwLHkfDfbuLXKG1i/3sSx7i8BuZiOu2WNChimdAzsP2eq5W
2gjAEeZahvqzZA422m/dpQQbbag9mdbTlJh2kFHlldR6Mjtc5SQwS6grQbCCk33o4QIjJ7Z+xPXu
sm7+w9XmLB/7FSsUE9PZGpGlJIrSjlCcgrgy32leaOy7Z0Y2VxO3NXJBOdfbj0lZIIEKV3hgLVQs
yacd8bzpfmAYy5ud43yuFf6tj3UQ4vXKC4zMjrNT86GW9rWKcE4XlRSyJORIs+jXfYRuHJacbVAu
ilFxT2j19Kkaxs1urTUg508ybUC3UYIlTDM7uNf8whdHu7pq/cUZT+KpdK1D+PmynrySy/2zD9N4
Xt2hKVEmEsMOag1Jb5b4m6/ryc69l/RZ8hV32VuOdg0KVCdt3XZwEjt2ycfx7aPnb2XVRM7FhIKs
pmkEwSvJZUzFbuGGx+ZKqhx01Qo7MD7AeWZEwPgPwekZlfM5E7LgTSMzF5B5huCD6UjK/U64aquX
Jbntdd0ehq9WTnhsSlbO8eh5AIZkAVpVmandqF+izLu8pf8QBJ3l4hxMq6NWK52AEB0YDW/2+qis
XOtYydzPdlSmcPvEPcNxngYjtc1aZlrbRtl12kjHVs2+G9LkoAaVyFFfdp2ayPmYXEg7cVggWZ//
ypqdODe2GRCOjBnZJYPg3IseR4ogicDIMPTPCvdN8bUP7+PlrpcO6og5TFS1IvvgJUDOzUhq1Uht
zADjwi7TZ6u9CeVTmBZ2QhccUNrHuZglyuZwSQCmPOajmzypqHoqcS5oulvgmWvYWa5KHLUEJE/b
m0qqXrUW9EPRbtP+qS6oBo9/UHjLtGTTNC0M+3171lUKeibTAbU14n3rNQcFrKqmOzjq7W9idyro
J/G4HVPMaRr0BnjWIytul/bqYf75g9HyNTvhKScUcnv9ztJxW2ZGw7SAMAT6kbwU1lVJNa5sG9Wf
7/NNX7OU6IPRs++DLKYQOzuSj7319UNO6YzCufg2kuVZm4Ey+N2pPia+6RopBsPpyHGhXNwJvl0G
3PZKZzzeuRelOpg18KbqWo/QWZLfC+jPrEOKJfQfTu0zEufQrVxqwhJDcV34c1DfPGAgAyb54f1H
xjhl1WchEBW9bvuoMyTn4atmlsEuBeHUHaPa6fajz4rWyAiIbcp713TG4Vx7tAi5NuTA6VzDXtzW
Xq4Cn9WhFzvqpY4SiXPtSq0hDcpqKJKD4veow+t9YUfX61AwnKtoJDwBha8r1w9Xi3YKq3iX6i+h
jCR1VdlZdQX6XPuyKm7XQqHP57/+iW8NU4pxDCWm+507eoKN7Lurd655ik8mXFSDdhjrq+YKsUfg
Ep7jHVeJWmjLHAMXNneYP0WP6l3/1XoZvMKb93HrWE9ULMA83wWF4blKBGWcDYEtb1rc9fLBKK4C
62cYed1iN9Zf/048g3MpQ5l2Q68BDA0T+o6pZ/rCXlP0yP59bUxqsily87AGS4mu4pVd1/jxK3mb
4h3DxPk59g9mH/tt6OTmt3HUMBrw8bJ8m355BcUZuWk2o67WODfLqUdRmbMUpZNn95dBNlVkBcJZ
+LjEYSZ2ABGs22m6LSiGAUoIzqwzrbRSdMjX7twqdp0vdpi+KAnFdU9JwVn1JFjCmFUoXaiqay29
D0X/8iptSoFNR/0uJtxaIrdKWrcYwyTmqKg1v00Y9S7eqzXRA7SpWCsIbqFyNFQhVZ6hkLAw7sV8
OCa58SkWZ9vCU24tUAVymyu2guNWTBTNKpBGSNR1T2lzXw4fSRoZhmXpmiyDKYn54VX6oTeGckEV
Xu3GeuuoXWGr+rJfQqo0bDsUszTGkowR7ihdeYuTzksa9EXSuOp177GDg7G1swvz5L3OUfE+oAhn
OD6BGUe52aoiSjHV9NDiIV+aDpn5fBmD7fQ7H7rC4NzaNJmBmS8QyVSOQjVBAT4r3W3Rfb0Ms6kB
lol6dAWDlMEn+nbl6rbOusCaYZnyvZFdTyHxvEB9nwuSs8Lq8ilFalyvEntEJ6hF5S4oBG7vdXOa
qzCEBI3iFtFoC1ZBpAgIBJ5TaYrqegwayLAo7hxc18X+8h5sZ+nOm8DXwFT9ouk6S4hnrPvAWT53
+/mWNVWBrPqz9pNAo8ThYmIjqGrVKtmWXEdPwREDM515tMevy42G+e+Ng4rwiVrC7fB4JSIXHqNh
vdBGYYKeHRkXt4VGEVv+Ovc2Zji4Gag/lq9pRPjr7dTOCpStxMr9TAGcaTRBNYqov84lwZv1ytdR
fRPOGECpFbtFl35JQ7tfAuHUzxQ91uZ5sYLnzgu1wnkkVFhowTiMwbO83M0RYb4UBHdeyOPQTCiA
QEzZHiN1byXHUdv9S33hXIQydlogxhBDYwGW6GlXml/vTBfMIzfmF9GlGdVJg+C8RihonR600Jbo
tPi/S1PFg8Zai73YpYKTbU/7xwXyDPtJ0hZSYcD66uanYdyrzZeyuO56Yqc2G6YR/f/taflSmCBT
RCPXAKNkrKrYjV8KZFHBqSDtOoz+apz8Z+Po39FnQrgvQj6+QCZf8tBIMI/dNZTnIe899MN/QjHp
KUoqotqH2je+8dzUtEw0WQ0aCsJfGeoZFau1Y1RS9AsAoft8xUwdtXHaDABDauSoLODaiCMnSD8Q
GrPqRET6iqVpfJl0ESIfP2dID0dmelKD+i6XqRT0liBrCM6IRcaIJEx4cgVJg610fw3G7OQUX/iW
11+DcFbcSNJSTDlAelx527C9FQSKbYmSg7PauppweV4AIYrXEzqB5b622456PWY/lA+M1oJw532f
9GozyUApe705ivLyEyMqJzuY5cjuZsuwzXCUCBPaDDBXoPwDK8alWGI3w4b0zBUe8xuUZx1Mt9Ns
rUKDfOaZuU25JUJOvoe3D7QhNUVANsGxxuA8/crsbs00d+qOiNIpJC4ggH/P9bxmngnVMrJvzXez
+th1hl2Ovy6fJYQS8vdmWVm6MmSaLreKhzY7N9C8ywiEDlrckW8OVjgUTAd1dbCXtrKnLLBD88e/
Q2G/YhVYNKZiZbMKlGKY/KY5qrK8jzD+5TIKtVqcX1DLolULVjqXwfv0P6deJACoxeJ8Qq/M/631
EGCpweC1YMORqQJvSgrOK2ijlI2GCCkwrbpTd0pKaC9pm5xDGOdaXLIB6pud0psZJOfBYUSFJobI
hk57+z+0cG8dqIqoqaaqYM62xbdIDEgxiBO7cQzR+JzXaG40F6cZzb0ZV79ScBSIeYGQsz2UhWT3
cXGKheAwia0TBOEui1NXlFP3sqpsxtfr38TpvabVXTIHI27aqNFHfKF6SD/7YOz91DWvc+yyHTXH
jloGzgjGTm/RyIcgLewUu02eg/lOiq5NqnJsM6hYi8aZwZxjmqguQTSMRfOQTXeiyBYc1S4PGCj6
/UPPOms4zijmNGnMeQGcfF/iAX7HmL71Q/slPRQ3bOIS1ae9bR9nbeLto0FTp6gMwIv2qXGYyMCT
ue/3B+YZgLOPRMfAxF7EPjH2V/A82dLnwe7s16rYT+RjAbvIXUDj35HkJurDwgBa7eE2qzisnR7l
9IqdHhYvQB3ejjooiQXkZ9phTIiphBk2rBCuzfiUU9XF217yz/rxJIKFNId1OEOiUrgbjROKqwKq
pJRtwaVFY4u6Ok+CeZpyrYZHSQ7hXrli9APWUdyTFRaUKJyXUJKurtoAoszH4aS49S68NzEI0kBV
QLRvdv13/YZiqqF2h/MS5qxn8M+AzFtf0ZA8IQYAU+5B59xDmUd5O8kAYDPE49xO3Hyn3Fj3gZ3Y
uWm3H3iHXbkHnXMPiWSMZqgALi3vUExoCzNx4SDcKv9MVKI3e1CZJ+8qcx/nvdOk2U3Q41VKj9zL
pwalDpxnGPphwlxyyJKIeDWRGnvp7zHK5TIItUH8a5A4RdZQZkDReju8CVEWmTuD3YYuKokOzW6h
6Lq2w9k/9so/CEkgal5mlmoyppu+9ATjMTU9Uz41ws9/KRkXOHfzOOajDiTWK7mAiVN4QM+G97sR
SiHiHMKQDM5HKEKKGwGLOlLjSg4ehPT5sjTU99n/Vz5oCZQqrSoIs2S3ZnOfUzNVCWUzOEeQGY2B
wjamBsKnrPK64CbXCT4iCoJzBUNmjlpSAGKorhUQPocPGRVoURCc+UfLAP6rBhBNF/lofXeioXGq
7Pu/2wsuJjA0cErrLXxAI/d7cyhv64lqONoWBI/RIoYAyAqfc+7MNDBLprua/FxIqV2aAUo+qOas
bWd2RuEsJBqUudQqdrAJHULhGzPBrSzdhRHxzEBJwxmHENVdJLOdl4tkFwrRLxBlHNO8313eFwqG
s5FC1puyYaFA1++i/tn4iyQU37bC84KxX7CywkRpMIGtxGUmN67y5ovRU8clBcDZiF4pYTJrEGHy
Fb/AIAB5why3CiXW3YNoF0792Qj2l1dtk3IVrb0KyJUwxUvnK+STXhOUbMBzuSU75gvrzsr89BNu
aOBkzl6J8iqQRX4o8jij8jkbJVjwGMwKd9F/dEr6ZKcHH5hcicJGyCRKmq6CC+DtbklNkJpj3yOe
Kn5iiK7dDYRebx+eKwTOgEw51JQY1/PXy4+AyQ0Lqoq6IxvfNWNUOLFRm8qxQuPMaKokJZItoBmP
ki+5ILB2cqfblwmYajED9soY7Y+0LqyXkDOpTpFhUCZbwuBZxQN3MP6Up4+405VYnFEV+pwOpogr
VlVfJ9oupepdNt3C6vucTQVmJAtdA3ctpo+1epOLd4rkX96azaBmBcGdO4IpSGMysaiwfporBaXu
iR1q6W5KDxl5h2NK9e46sgLjjp82M1MMPcKevFZhvYClfxefkm+qnxwjvHYTWkcpHReFgj6uxaAG
oMXq1966VSKipmI7N3IWhw9Am1HUKmXE9hu38i8M30FZGQb7hfZyrxwL8E+Bd8hsnMv7RQj1LgjF
y6KEYe7oceqOs3xTzkT9OKFyBucXeiuOK1GDPpjpvpT8TPBqKmBju3xBC/iA05SaPgBbIbx2dZ8u
g9NosmNVoISdUImCSWFU7ct2Im+1T5wrKNEYJgdgqkYLdAheXzYcIjwNx9Flb4yhS3keaos4rzAt
QRPlIuCS9CkaVAeELoTRUpvE+YUpMoNWY1e5SdXtxpDuc6VzY42s8BOJneKcg5lmtS4PwFmiwrbG
2U4iy5mkp77Ai8jdkOxEBUe7+vmyipP7xbkJcLf0TW1Ax9WdhFBiQcG1+pRhpBDjcNEOMhG6UKvJ
+YkIXF6RYcCMG7RptFDIvC8wG7bxLotFwPCjRisU26QYAosXBO3KyO4D61ugEKc62/cLlsVTM0Zt
k6udgf2Kw2tpSW0wdzi9eisY1ABG4tQwOS8xjpMmxyJzrSgcqiblMGXt04jXssoYrtuEal0iLMrk
woe5GZspUbF0avejEtDdW4cfCiXPPsLkfEQgTEVlhICQd4ObPkhu4kau+ZPRtf4e6tJ+p+LIzUVU
ZAvVUSLjGuGsyzDGzhj0FiF5JnlF0vqZdReFh1kBj75Qupe1b1M1VmCcTakWisjlGGAa5ix3yeTk
yXJKptir+pw4oigozp4yqZHHBBbsmvnPLsBcwcbOf1TUhKRNc/ojkMV3lk1GZIlZAJRB+ZHpu1LA
oNHw5+VF2zypVhhcGN6nphYOAxYt6SQ7l1vMd9F8ualue0xty819MfVEFvCyTlgiZ1iYkVhKMls7
xfgeS9pOXUCyCoYDuzZ/WtX4oZfAlYCcYRWpkYZqBjvODEzKCbMjipUIt7dpuysIzrASQZ4UPetw
0UiPZnQnCITlUnrA/r+62BZNrAjCjO9L7T7vn0ZUmvVEIHlZoS2+LyyYizmKTEBYqP/F2DRcyGrt
OYqpOuPtS9lqrXiPABZ9QY+xHRH4LFRv2Xd2g3mOsi3aNJcdtTGcR8iF0MjGhm3MfBt2oi1RQ1Op
neH8gJhMlhzKsJ50sXWcDXF1zMVPly10UwhN0UzDUg1J4kunxXKeknnSEaEsKNUoKhuhyWUE9ivf
nakrBKYcK/3KTYyHTkqDHQys9+t/7RzZXKwVDLf1/SwX+mRBEANMQGg7FlAAEs27y7JQq8VtuTlH
U4NqXbw4BTdm9DxQqd7thMxKCm7LB6tSlkaCFI1loyAMPRPS98gN/PzQRKiZZnQ5womK3wip+A7A
UQCz/sh2qLEaT2gwiyv5UD7mLNdrQehKCVQkmhatglxTNR3xBrCrRNO9vDfbUe8Kg3P9ZgBukSaF
GPmv+Nvf9KB96is7yWFJmY6qnSVU7vUHrYQy8XxSlx0AEaBgetXsqiAZzvsPPecboqEbpqSDm5z9
jBVMnasYg8tIqIX8tpPupDGw0/5LKn2/vH6b0qxgODu1UilPtBwwAZj+yrZyuurKTIg3tO0r/wqF
M1MkITNpUYEi3UqgJgfNvn4IWrf32bxTZE5uDcU2iCv5ZhSywuSsVtBDeQgFYGZW5ivKNy26LYVj
mT2FGkauUrcvah05E27UGM9cJdAq5SSk17FwrDTixYmA4NscCinKF6SLQaLdnpB8siN0II0lcat7
7xVM2bQ03ZQlRVZMkdupSmsjQVHDwR0WZEluQoGIct/vytvvc7sidovQR200uEb7BQMqlvEqBNd+
+LVWZHvRPl9W7o3I4C0atyt6Kcap0EAaxuwHv+rkf+Em7mhHjIm9oxJnG278DRrvUYM0wF+YDCBi
DHatHduhZ3nSTeMtjmx/m/eZ8/+3i7xF5CLtTg4wPRlsM24vmVdaU+/ND/D5vYXg/GsBnRN1ARB1
eRea3tSeRGoOKaFzvEft1BDUswF0YowmW1w6R4qfCUVgEfnbcOStFOwnrLyppfdLUw5QBP3aumU1
MIGrecrOQA07mw5PVS1REnHOuxHkWK8sSNRpP2fr2wdqYN6Kw3ntqh+VWDWF3h2ElyEvbNMAcTNF
Rfbe37wF4VxB3apKvEzYebxC2Kr8aMDfKNavyztDrRTnDxIzDSMQfrJx6Ic4vpLVw0e+byG7i0NG
lvhjtE2mJo512GQ5YMxtjAZf07+MwJbhvWqdEbi9KMZUHMc6BeeAbN6pOhi7lcFLjMYx5/yTXlFM
GNu7cobjdmWYlb7KC8DV6OBaEnB1HQXyhXDbXM4g3K4suhr0qoJV64/GLSN+Ctzke+//ntaQOeLD
5SXciA+Yqp3xOD8tYDAhSneBl5yqQ2uXx3InPSw3KXgJTX/eqw/Lz8uI22r3B5A/S/N6KkRjwSrG
xbGSn8KeOKvZpl9QCp7wrIvNVhskCKQkmLABotVO/yJEx47cqfe55jcrp3HuOaisEZS8MFIZbFIK
am2XnbVT93R7ByURl/PI4qlqqworZs6HRd8VCBdVEyXpRNRGwbCNWzlqqQ2sAkyekCcf/WS4Gut9
uNSOkhGhAYXDeehoWrK86LBBw1K6QfCjn1zMunXimMgtb9xP3m4Q+yErgQpNLoSsxLoVJzahLd8Z
jrIrbHbuxGDhonhkKcXm3EOH4jutzAAnKDqGXoOEqyI8KrPFS6rN+YYIqf6k7IDANI4JFB4ETP2h
iiMJt6pxLkELa7mLZbZBg22Jf+mYEY1gflfGnho9XXYGhEvla2R7XW1D0GEObhjpdi16QXGaCypt
TSkCX5zQ6Gju1gIIpF8bk89mSU57+ZA18KqLJ/4PBF6UWJxrCCtdLXNmSklY2FO7DwLFLizv8tr9
Q9D7x5PqnF8I+qYIEWUP7hUblssmVUbuD8tpfcaULO4tt/3/34/fWNS7gdvBMkoyOywa93eZX+hh
rkp2Jd+WJ1br1+9jqnWV8BY65y3aptWjgWnIIqmf1AlZvxzzOIXyqrQoxlwKivMXaqaocdcy85KH
Y1uZ/hio3jCgcFLJib2jFITzFXqFJgkjgIJoxqHU3GI5DFQxOHWy8+WzphGFS1YAQ3oUHpfeEb3U
C1wMucLon9iuT5L3IYactxrC+Y5xRA2yoAE0mPfVq6HpT2bolidhh6rqPWEBzI4uOES+niGOKqlJ
NOxY86VAvThjyfzRzL89vE+5EcL78oUMajlEYtJBNDXHBIjYXyTw8sXuYPhjV/va8GmmqJQILeFL
G/DSJofqAkRZLjFvwpXTwU5IPaHk4tzIGOloKmlg1ONxzHF9Nq6E7vV8idzBxqCw5SjMjjZ76hfF
STzLpZolKUU1uMBDGdXcVNmx1nqMbzHDO6Yf75adN7uYo3D4/6eFvFFRvvw2xqW3lA3IOyHP0rxI
wk02UIq5FcXjLUzT8Ewqihp/r87qvp5nNOC5UWx3vaP9YBMOQbB0P7Ye416mLW8r+lgjcouoj0MS
DyIQE3SwJQ2GuVPVQxQC54nLKszqsAdCNn8Wip/KtLtszdT3OfebTV2PhBFu7kltoQO9Q3n0RISE
Wwa1XiTO7cq5puhjBohGfpaUfWM96tSdlILgYjRc3DVRTrBKU7OXjOuwuI06orh7M55Zi8E52W60
hKgIgDH45uzMz5GTuOjBPWa1Ux/A++9TdXCEUDzvh1m1Q5ziZdltg7u2+tWYj9H87SO7r1l4F9cU
0BZy+TSrt7ByDbZmUU+xedCppP5mQhJMRX8AuJhMUoRKzViqK849VngbYq53KmC2WHnA68hOJRgA
trzqGo7zqlU4tr2oAU48xntpH+/yg4QKO2pn/kEXzmJxdj9nQWZNOdsaT/J1J/ZyhxH+9K7up37g
CcRz/7YmnOHY/1d3qiRXlKwXAKf0kq1l1yp6zYXg+bIukHvFuQI57mNZHbB4wXU12IYfHs1T/0X0
s32CSQkRkXinZOK9QtBiXlAHtNzIXCVcXnqj+UsPKEa/bf92XjrOM+CUCOumwtKl/Us+1HYRUDMy
yHXjHAPmAxez0SBgiE4tRqco+9JJHbzLYl7f/5BqJdaNLys3pDLuB/agMCkg7Z68BHwyQUtszmZ0
sDIkvvsfhYl6mspYNhGUbyCaclgUaz6JBxRiy24HupDCoUI9pl98XLnG5H1FMWuNrjL9y+907YtY
nSJkXGqqwI6UjXMSgmYGGobCINk3OwZ6UiOnvM93GCH1qIEsXHPoAXCbl8a1aJy/aMcl78cSKjI6
yJGfRBSXGqFteMZ1fjCO7Nk22jUUuxrlpSzObQyqlGRSDkEZqhV5GD+wC/zOq0w3xIzM0f6Xxmbx
HkRNZSFMIWYnHGXpVFMPJ5SGcD4Ds+g0LWCRhIwLsJFfq3PqKB3SZkQkSdkY5zS0VB4GLYccoepb
YmMbw4LuIZfwtxQK5zeKPtDjoAIKO0Syw+LqmE2Mp1QQIQ9exca/742fBOblFXxXDjc0eEQZ49eT
xK5+RAd2JicuGqQrW36MB1ziEsxPDclmmG1ZLVXWRYz3lXmGvAr0QznK+hEDYuJGHBtO281OuFBd
Zdve/g/MuzR3U+RKIAFGM/Q7o5o8TEKntm3r+mthWuB/ReFT3XKKHr9hAoZ8vygO+pj33b79gSFm
iwcisSvqokasHJ/wthSzwYycDBfg6Va1vMC8FckC7s2LE2a0Y4g06yTiWfiauBuSGi8SeI7oPc0H
NeztYEsvE7hlcl8P7Q/JtMLj7GuWJ2vU2xyh9HilqLdtfV9R1RCby7aC4IxrTifVanOIpBiHQLup
1J0gfblsTJvKdobg4/M4qYehEiBF0J4Sy5d64mlg23+vALjovFL1uYtSyKDu+mcrtnFH99uvixPf
gQbKHa8k4hFnWyAU3xgWBq+CwvxtmJkLYHJrWNavHXO7ru7nzru8Ysw/vzvhWXXPfwG48yEYyliJ
UiQBkiAFXcJtKS5Id6OX9a5sHi9Dbe//GYo7KjA+C7RqKWRRrOsx3wvz9ymmIj9qvTg1NsZEC6Mc
GLq0U4cr8m6+Hams1otT4mYGtWkqviaJJH/+xnI0ISippaMEbhn1ih4GTawaH1zmgjxnbQvALi2P
TS2xIPN6RtfI5c0hFo6PLvWum4yGPSEnamj3aBpJqYsnhcDFkp00xXPL3vKL+XHKflUdkdOgvs/F
kFNnpEVnYaGm5FOyXBtUfpD6Pvv/6sbXZE3dWAK+L0XZUQkUP5QLwhiZ8lwwRj46nFSlVsOIbcKh
ObRoSpN2jOuceteiJOFsXoyCbBZY4q8zdV8XRHsRFuLWv30DO9sJ3yLRaXqb1QFEYdTmLJc57MPd
5Ag7NjaaUq3X1vRLC8eZvWiJvSmwEgsWVmd3CKB8sCg+jL7gYM43+okVTDYyneRk2JZLXyYIJ2px
TiEH52aIccJQ7eQ0ia7efBfUl86o7AjERJft9KI7wEhd9hi/0kIjHyu5YGURbfCYleD2fMjJ9+LN
cOrvvQMGd8iVQyEL6GXBKeAGu+gLSxDJj6atOMW94FpPlwW6qIwA49xCsaRKh2MBxSTS16hs7JCq
7KBWjPML5SzN6oh2X9fU7aK56mInUiht347WLAPcX6qFrnYOoxZys5AaxB1N6us7w9c+s4nBy25q
/NdXdvINhin0e4U/A3LOKB1RzIqp7KhhtPZjVTqGnttjW2HW4OcBZccj8eC5vYZnOPb/ldb12aRJ
dQL5puaQZLcyCCLCxw/ogaxIuoUFFFG4/BZCT4u8iUSrx0tBC+o02Vbz3v13EJyqVVNhaHMNCC37
1KWftZKIDjdVWdZ1UTMt3UJf2FsRzFHIMIMMJXER+FRFCxcPsFtdFmHbr54x+HCgEc0Mlcy4Lc7H
5Ol3R+yPvoRtJp7gms5ltM1tX4HxeyL1mjwUAOtA/xwkdzVaNfr8/jLI5v13BcLtSmipQyYIQe92
KGKPLBDbW35Ytju12V0G2iB/NmVrhcRZaddPpqiPr2v3exJddywPLO1SONR1amPq3VsszkCbfMzT
jBUV5uLXrhocJfkm9D54NR2U6RfFTT5IdkLOO6DWkrPTSg0w3kaGBmqJaE/h92ianFh9jpeHy0tJ
KQYXQRhp0DRTCpxRu5K05zH+pA2EMVGicLeFvNMxOVAARJyqaIW90mLVGZOHkpowSRitxYUOSPjg
4bdnRhuNmIKY+a3+//egvNUFzi8sYOyYQmazUvoimY8dxUC0fSv9o9jgHnnreAK5keRFggmVnno/
Z/bv5w/NQwZEcTon9inHsLloChgfJBPtDSo/WMvCpEVRTeFJK/N7at2OMuF4NjdfUVTDMFVVM2VO
j9U6iKNewvfVStovzbUs1nZu3UbNQgBtRm4rIE6Ro6IxKss0ezfvFTuMur1WX6vaXTOYVzFeXC5b
zbYDWqFxOq2UYy1lGVu2bmciTGCvlYWKwUmvvP77y2ibNroC4xR7UqUqSzEEw9W6/TS7VnGV1p//
HQSn2EOE+q6MHahj+dyWO1EP7IbqEt1O1J/l4FnSixlNNJIFkObH5I9eh+LczE0/6U/Gi/wl2st7
/YHKVG177xUmd/BFWZPP/YS1i+fQHf9D2pc1x43zXP8iVUkktd1K6tXdXuM4yY0q8WS077t+/XeY
eb+0TGuaTzxXvnCVToMEARAEDhqwsFcOClvq9tx1tpOkd3NEnF52jiU79o4r3UTRczgDdez8r0OH
IZeDfhemf/2nTRNJ0hvbCNLQgMqnqMmLAv88kHkbq/X2Osy6UVqsoeABhyQ27DaANPTJP/MyzdBj
960D2gtw28uLNdczMws8wWbgkXmYQx9ydcfedkKwimFa6Lif7onm2KXbHFrMMNQ/XZdy3RD+NlRU
sB/K4BtZ3EA5QzvZKYp9pnSSmCiZVghGg4RagFQ95FJRblXNGzt/TVVJ7kSGIdiKvhuUKlKBUTa7
Aa2YEl3gq/DutkIxDJtamsU0keRbTZKxt/lbW2GgknZ6bRrdqeyHMZI8yq/vxgVHUDm0GcdTzSu4
8ulWsbZZLXmDXV+my/dFFau0pih4PByar5hpqqr39iCJhv/F3F0wBI3SyJCqGi8saL+Yd3Qbuvzx
ur4J/x5de2ds4033Qxqs8hD73f4wlTJkgQnBa8Pb+KG2zaCIUDaF7nULFfzzvtyPLp9N/uF3J0ZN
jOPEVckWh2vkHUkYnRBwGT1xe+0lJ/XWHD7i/C4gotPQutYOFAaQIH9Sors6eNDL5w8c/QWEsGiG
qbVjw/1rUv2VF58n4yPKtvi+cC9KisJPKG+wypJwF5Snto48Y/58XYh1dWMmwZwnipu3mKczcjtp
bV67MLiqCyptzB/xBydxTVc5D95wUPcmUCWB0Oo5XYAK5iYswpYWGkBbBPTF10425Hz1+5gCrJum
RqFlwjm1Bkxwt5MKKZ/6MRg6FzcxiUVbv4cvIIRjmqL7ulNxscORqT7r2+hog+a1hGdDGb002yOT
R3ABfh51dW0BTAu+9+qDbUhczLrv1E2d2Hh9ZUzM+NXdaOBcFnjWShx6xwe1VLsI41Gd9G8dRqfc
+e4oedniv/mdzVlACuptxpFlkQmQ2TS6NLrLo+9qdOri0tVCiTFYGbSDC9gCi761b9YYW0OTcfHO
1vnceuWh28WYxPqYvzAwEN9zQ2cfZBKueosFquCN1E73W8MCqom0iVq4jTk5Ri9RRK5nwjJSXML4
4VUtXRVvYk1twX4ShdeZ5w7YLAMtcKbxpvxA/cUbHOHINlldlIoJnEj9SrV7MtYODSSyrKnhGxDh
PgFmtAD8swDpv3AWFR9TSe9r3bHPBANVhn2nuh8o46OazTj1Hn9kFyMT1FuXgar42KP+hRjOVJzj
YnfdxK6owRsIQQ16zGEYusaGpfBbp8KY9ap1ylQCsqYGROMjFXn+9F3KfgqLMYLDRU2RMTlt2DlN
l7sgA3Aq2fCONXGWSMK57SIzqjTQX3k5+dxF+8H+PhkSYdacEuiHL9II57XPU2obvYFdCVEMZjts
Ez2U2xBvOmhk9zfqls+pzXWJFVyxsm9QhY3SxyIxBhOoPT0l8bdGVm+/qt5LsQS31Ay6GccjAPgw
crZTXXM7761TcigOfNpXef5AD/gbibjWLNL2TWPFuJ9b6MRTzbtkrG4Nc5Ds1eqiEaJioCczLJOa
byFmu6iGDpvlmewx0X8UsjkIq+q2+L5gd4xaYWky6ygfGvKDEli7OW2/Ev37n59RskARDM+UqOCJ
KoBSKUR3q7n+yQb1WMfFR1TsgsOERF2IEUpjgbZcTDkiZ7WiN7VtS2Ir/lNFh7AQhQlhqT13cHYB
ICxaYNrByWh+6MV+TjCj239StEObS9Zu7aJPl4iCRVC10Sg6BsThqG25Sifu/GA4lqOjAt93ZY+9
q6bORNoR9sEihpgbjEMNY2ZiExygufmpGoJNaNemE9g/2Dj/+bMXxcB0XdPAiQ4VF+wQMdKijYdo
9EKUFNhfB/J3G8hKQlcVfIEhWB1sVttEEzAydH62/c+xMVFI/vMD+r0AESxPFHWtamoAGckpmo6T
9RzIpmCsWzeMuQKbF9joqXiJ9Ks8H/0qHtFcypswOVdrAxrdT6NrOZxhZ8DLpETXV1VhASloHmv0
lKB2Ei2YoMtUyH1fYoaYvc8+QHgAPbiIJuhBS8f/26OIBQ8YMeiqFvUMdThc36V1v7fAEXTByMNE
LQzIw3bBPvWKXYOGlgx3MfLEB5ere4QOH4hS38gmqEY/d3qsd8Ccxm999D0ZqNcNn/+jYIIjMhLK
b7MA6Y5J6vDwOziSGNdMA7UZ+cbeBa68E2z9ZF12TXBNmADP5pYrpFV87vXzFD4P5Pm6YKveb7Fh
gnfSM79pqhxy6UrqTNN9lGyvA8hkEBxTnoazDhs0gjQa7yA3k3I2u0//CULsHR1MTGBoGFeAyd92
k++qleK1GGV9HWbtxrxUNLFt1DZCFWNyIIruDCCY05zxBj3ano2KoHwnyzhK1k3sGPWNsQ+MHkJp
No7MdGobDO6SeSLJ7ot02KmdTUHHIFGk3LNi6yt/ngF6s2IcfxG+JcEwlEmB7/fNcUhA/Xf0G0lA
su68LxosNoFOcV0rKVcw45lMLu9URsG7m7Kt4digVFA89ijRA4nRNgVbkPbgra+4LWjxmsPc1sOd
cl/t1K/+Pjjwbuxki9nPMjcrc0+mYA1q0hdW2wKW3pWRQ7fJHg/wKLMf7nUo5AkNtveygH9dP0xq
UQ2ZVVPMdGo9aqwS0x+8hh5pczJkaS5uXd6Feoi5/+/7YpJzGGfVV6kyeAZDDZ+2ja1dkd6O448u
AcNdI+m2lEgjDg3WUd40kAZoU4i7i2VtqP2Bpw4o/EUgwZ+jIdlgkYUFq2iB4rk4uA1N/cFKtFQS
OKybhwuQ4NDjsPaNwIcsRWJti5we7Gi66+iHwv2FPMIBbiJf6S0jGL14yG+0yHajUkbZvJbberNm
XNSFkciCILAMDRj2ExjfEC8Y33nBHnOmbfYJegfet+zJ9mSJE35crumecIrHIuiIqWIFW9QK5/4h
r2pHs0qnrE+5bELN6m4hvaXZmN2CJwPh6ILHLNZJjKOL7IkOb2G7swxi1SgtIARHbiYtbeoxRKzQ
K05iecqcuix8HPSPmPQFjuDPW4X1aJkCzpQGTmDca7iXTbJn+dWT+hvkXTkIXnMitVEAEtMTqQ6W
bPbx6t4vvi9cMetBV/Sgxn40uGJOXYLO/ntf1ZDgOqkyYvzre6+J5aGjH+alEgGrCM4jO6v1fhgl
lUbrR8hG5kzDJQhxvmANxh71JhRTwjz/eXLD+2wfbu0N5nh5yk/D8Z1+N27QNnqQFaauu6QFrmAe
SjtP1EwDru6obn9A0zpz7A25o5OTIybyvzc3xea6911fzouo/P9La5GkehfnBQLx4j5DeU31JZe9
YK5r3wVCsAzJqJQNQT7Sm/rvTf/ST5JL+XrIslg2wRzUfhD0RpmNXok572BypXtlg0mSu+B+8ur/
odhp3TZcBBJsQ6jkE8tT4KnFTW7f9OaxS5/jD4XhC6kEy8BYwPxWBUrXPZvzdi5ezEiycqvxwgVC
zD5hFHqITAf0LYpftOmpse+S6ahoX23LZa3keWdN0aiKz2E4pY70iWAjlKIygrBKodsYuVd6k3WX
l9vrurx6o1hiCOECCfw2tzTErrzqn7khejV9r9ny9HC++0AjLV2CCUYiaVs/zwkECsqbFoxj0qGY
/AOiR10CCNagL2xW1EMyerntlNRFL+aebYpdvg/qQ78hXgQWg+sLKNsjwRiMRVRUSQDEINupkTva
976MuWfNGFBogAHJOKevoNUhuhWKoABEPG/74TTK2CXWRfj9ffHy2gezYkclVzP/ziI4MntW7q6v
0r+o2QVDUGU84WkYYoJjY5yNHSduNQ7sbkZlJTc2so57yYKJF1ew4itVbEKgqtqG7WMj86ey7wtq
XIMotFYKCFOS0O3iwmGqd329ZFvCf8HCxVhVhlmGISSg/YuWPRSI5OPq+TqGTApBcyO8hiITCyl8
3Hz0aJsyJrkhSHddcGN1qs5dj8IlkMcNx/qQbcItuY/ABsqp8D9mXC4qJri0tEIdgzZBntzuTqwo
7vxMNvhnzYstTqIpeLHGDklTttgWgxxV86m3MHgRjd9GbUhWTrY3wpFXh0aJB+6eJ+NmjJ+MQuLF
JIKI05jMWEtAyoi1CrUGHb46urC9rKd3jfl4Xckkiiwy8YRaiYcGC4LQvPGG9kzwjG/J0ubr0qBp
FNyzBO/Pws6PwziwuLMHr9djUPptOxo7MTlPTGLF1oW54AjbX1MfbDUWxzFI7Or1nLlFpYBdzKye
ri/banyGDp7fIokKQDB8x0c7uce+dXjobHbBJtgVr43HOTqDLZE0X0lWUIxqOj0kelIhaWDGGQYU
lKD2b/SfIDQ44sXjcF02ySqKj2sDGfO0960BNyvDnXrMrKg92/+Q3v1eP0beGtDJNOcwzSDQWGX7
tm/dwMYw7pLVX/+bMIIrAC+1PpoZrvC+2hdeNY3U0fQw3lqZIXkiXDcJF4kElwDGNKMjGZaNxITs
+6D+hMOV7a+LI9MDwSdofezbasXVrg+OdhI+haQ8zRMu8Uw2ynEVSmPofUCnAzPExC8ZQE3tYwqY
l4DNWwu/a2a6M8LH0vp8XaTVdVvgCOuWl0iz9IqBp84mfFRp9lAnrcRar2r0AkJYNT301bxEWYA3
mANzMPzQd6pEj846xJaYIG7K3gW4Cyi+qovAwBiskfoEWtDrk2NZbjErG3UcnYA6VSALPGVg/P8L
sHImndVzlRtB8uNYbbAZmX6kY4mQYbzhyYvrW8WN2jXhBPvKkppCW4Cn5J8sy2um7Wwc4/Ip7DMn
evVnmQrK9k0wsmGoom1pgrbbyPUGc+ZY6J5Lm7+uSyVRQNHXRmGuDZEF7Ziiekfn6A5NMZvrEJKN
Er1smRh9k2nQ8Qg5TGSzP9Om28+44TuTP28Rtbj/DU+wrkxviOrXwANFSJTeFMprOh+IsUtJJTla
6yGkZlEVmSWG2Eu4OPiE5lEdY4/Uh3HbHpKjUTrBAYX8IN42v/oSwVbTSSif+w0nSJbGVMHwaagg
O6NR19P344v+CM5q/2kAuRQqHO+lJVOrWo/SYUY4UyFTBS20apOmMxyJZ1q7NP4xVWhEVjA0Hvb3
XHS3mS6J/dZlvACK801AJd1Sm7/4608tdXirdepZ9/GPYWucskO8r6Uk4PzgvjvYC0RhE3tDGVlq
ArEsFU+1Mfy6So4F8pDzPG18BZNC0vpwXUVXz/YCUtjIqskbo+ZJ4tjcp/lhMA/2n89gRJpzASH4
/n4MpqLhD9f1bJ3zujzHcQyqqTrWJIdAJovgwmiXNKWhQpa2ORrjgZHAIVTi+WVbxH/DwtZrmJtK
WAcM3T824b4IEkcrX9tkN7Tf80iS2NJWnf9i6QQ31iSprTUzlq712FHzUs/4+g8LjA6yjmwbn2tX
8WQ8QLJlFNyZSsu0tnuIGPgvOnyY9b2rNte1btUQL+QSPFhtVZWizICg5rNNvDA7zN29yR6IjMl8
1aksgASjYQ8jmI4bWPuyJ7vBtLcgPZZo3fodhOiaaeHxC2+vwnpN6GeyFV5sMG6nTYY02vTVOPGe
FoJEvnLyJQHu+tpd4IS1y3TWzIQfpyHbKWRDC8W168itQ+oQImsnXi0TogvhhAXs/H5owhipCbYj
LgiVP3N+lWwHFucvhoM+t3P0lPy4rhzr+vdbQDEQwLRRzch4kYiNC12w1+1bqnzI6l0gBEM7JRj+
N1iA0NOTX35j8w0bH69LIdkmcfgxQ10kzTG3DMXyIOYoQUgTPEzDq5pu9Y9QssPCXsQRLCwmzCsB
WnZ4cpqXOWAEy8by+mN1yLbB9iOVKEswwcrqra7mlBdxmfXZjA5t8B/3RrCwg26wiU1YuALhbACn
p+heLfNJst0RDGs75eVkxjxDVdynbD8290GIUUbBfk47iX3gJ+S9U4dpYBYmkL4byRQrLAu1FFff
Jpp/xDXDxM4gec1IcBdbyqe+ZXeZX/0IzA+QYkMpLriCiPrQYIZNCVyiPeRzuNOifZPL5tv9i/G7
oAjGD4NCUcZVwpLXr62XfmJu5WZ4RwhTB7MpkL2UlZmvG4cLnmD9JjUpC8tAwiKq6HYorZ2GQVeG
GUgclAxGMHuIiZK+4ouXmO0dqFXuSqq3zmB8/oiR+C2NSFhZoUw2jAtIYyCNFGbBuajTQ8mGh3Bo
n0nzgU7FpUqI3JUVZYYf1JBqsF80ZJUUozto0ipjrlhXFF6krEwGs0/pCJS6+kLUQ9wGx6DEu49U
93gF+zUgwexV1lTWpQ2guXqox95ttIdyYO445k6IKYs1cXJ1M+PKf33TJLqhCwYwSfteIwZgo+il
j7wBc2YKaRUr90DXZOM/YhFnUnQwRwrXc5U/zuVoSMn3fueMmxocMv/xUOmCqciYP9Tdr6B20lzG
qFsMDENmCsnCrQdjF20XbIVVs8kkvESp82/14Vskm0K2RqXwRr8F49CXemCYE98ZG2yPaf93PKR/
6SO711Jry5T62chyd8L8OEzUkdwWZbIJBkPpYrD58qPF5uKsBcq3JP8AKeBSOnFuUwZ65UhjWD5i
B+k2S2deF95IokuJcouV9XPtq4muQO9qckqsjWXuPlTKunBMBnmr2lEUNtrcQ44qxzUeIxGdvrEk
qiZxuuKYJtAv5enEVW3McHJ83wl88xbNcV5opfdDPe5sGh6UppeQAshWTzANYdH6oGYDrE4f03qX
TbftKEm9yCAEwxAm+kgzGxAsZPsoih0j0k9plkkWUKLPhmASbHOc0E8PmKg99eh9ySTFaRInYQi2
IG+rYc75xUydkm1SbBpN2ZbpcUr+I45gEoZwpkk241zGYZJs0jQrnRbn9FErIzC8FKEqWbf1RNwl
7BKrEIipaDHj+cXxrv3Cu5uLHb2ta0fd8iEhMpsgWUaxJqEjaGEdTIgHx7f1wSCef/e7EF30sro1
iT6IFfUBcoGtwZ3eoDvpJ8PVnHBb3qhP6d/ZibdVYNyvIllKiaaL5Qm6j2LZNsZKplHpVkgZqdZh
ktVNy0CEGCL1ddaOCUA68pAnmovG9yEYJJKsLh4lqo7BRLbxbjKREVO0XkHhvKnWEycJydbvZb2y
Mgz+/0XAUKVsTjobGG177Pqvavt0Per5xWf9LiJZCCEYHpBcGEaCuZhgITCO3W2+rQ8YCH/kUwUw
LLVz+g168LypdaZT5k2q86EgZYEvWCSSZRH6vnDTMPsn47tPXi1Zbm/1UrhAEGySpeBNT/2V8C0e
GBgwhvo+pROqjkcHL7zXl3NV7xZYgl2a9EapwDyGWy6qShLzZgIl9phsPgCi25jtY6hgXBEb9kFQ
bYeJqeFhyj/3COdocA6k9e0a/6nvFGOBIogS2VM1DyEB8a2j7POTccy3/R5DZjf1jb7RHzghbvlc
7Q3pXJzV/VoACzHXMBR90qkQTwMrfnIwsg5TodElfkdCCWfR6uG6IImhFxn0QW11IIUWcRQ1emqD
RJbrJWvLaIGAnyHCpu+IRIqwrspxmpEn2AwbA1k2ZUMOdMe2NbikMkmgsirQAkw4TP5g09Fm0+Cl
ZByPUUkNzJgyVEmsskZCR+kCRjhR/uArYx+pCMjTOdiF1uAoY3sT9/GjmsEQKuyz37C7NA3v2yy2
3DAuvesnQCanoJtxpYRlOeIHUAxtcMO6pg6mHUjEXHXCCykFPayrTFfCENqh2EdibNO+c+x5E5Uv
12WRrabo7BnDjNg2goZUm/LA7e68Q4mYU/4Pw3gk6ya6e3vOw14ZARUm32Lte5lKCmlk3+eHYeGt
Qi2MzUoZ8diL+UWNmTipjIB31ThcNkWsm7BasCSnNTYlyxEjJ5uietWn1AW7mZO2MkVfteYLMC7u
QhwwvbZ+mGC5MqV37fLYgyZ5DiRqJlszwQH7bYk0cogza/pHM7tFslKiX6uGfCGFaBTQaEXmCEvW
bKrPlPyi9rS3sxN6lWfqTrgPb/PNcOI9lE0gCZHWvcgCXDAVc9+OPjL/iCUxPdxTUWE9PYdejf4I
TNPapY/MQwsB5pHY3oeKuhbIgo2YhrT0tRHIlvk0WZuIs5kYbq68SpZXtn+CmZhqJZv6nu9f6CST
M4O/oNqVL8p3JEvHB30HN7lDQ74EVeJWxNeUyBxIZiRAzWrH2pXgAe0d66Sfxw2/j8iCNMmpEyss
mK5qBhjQkdDM7hF0BFrl1OXRTJ8mTZKoeGcNma1rFki8CSMMFYBi7rRp9aprjVl32W70FIfP4Ukd
riOgETtcX0Rx50Qo4bnIGvyo1SxA5RGYJtgOJTaSbRKP3j8Iho75SBoz0MP51oAUnQGmm4TqrtXO
rRNp1o8uUO47nzx0bbeL8mEL6irvulTvrqoiqGBQVPQtszrRdDc8JLfMzY7FGQO1dubfZN/tZc8g
62t4kVAwLnbTqsnYQsLJfynCwzTISmBEGyxKIxgQPVMn1WhAqRIFmJZilns9iU+wyx/ShYscgrWw
+3FKWhOL1luv/vjil5KLwbskpiiHYCZiqvlaY6q665/plg+cb6HVvJxV9mwoWbBfF76F06JgMQ3p
DElKepob4tDuMfjjnK8gjUi1H0+z34OAH4odHdR2G0QSMyBRK8LN30KIkVh12g3YddNPHLtuHarL
AnOKTyzvN/+IYIN1SLMsEA/x/y8gojSgytzqujvUMNqK07jJQ4Km14KAayTdRH9MhS8CCsYgz6tB
jQMGTc5Dx4hvp7R3lOzx+ukXg1YRRDj8TZrHiu8DxIQxa9lzwYOw8JMqa2kRPYKII5z7Uvd9G12c
oL2zQT+lJF9iyrx4MrdFrW5MIiVLXNfqy24JZmAa1R41OrAzvQbaMIfwQKJy8BzuwsOzbc4JgVE0
I6uI46fympIIZqGpwTliD4ANMU7HvPFxc0vu253ME70rShOXU7AOzEBCM2ywnGBQ6MEA6c4nsJV5
9Y3dOI1X4clrdpjUAb575hVgxVEQYcDKCTWGuqvfDRutdxJQN0Rg1BgrjKKqd38+MVAEFFxuqqKV
a9JwrrP8r6ZJHNJUjtp+uX4GVo0HaJxRnWZgEAgTdJPGSlvOM0wthl796HPzs9rKHPuq+i8gBHUs
A0Zb3Deg/tUhNR+t8ajUt337WJYyB/uuVOfXki2gBBXs9bxkScGlwfWQ7DD7bJt7SuyajdODFwmn
/CE2XFnEt6r4C1RBIRtGuhoFqbrbaYUz1scpvKcxyBPRWaqNbjbsyv5wfdckiGLg51s1aoVruBQ8
I1L7xs+OavIjtPFWr+/GFDM2uj/M/vyzsIZlWHgU19ivOGrhAPw+wUAF7mM09Tand7SU+LD100Uv
AIKHUYYk7aoJAP0rO6Zfu12xM3DdwRSKACnVSDqOc1XvwcGMMmEwjZmiRyuaZtTUwcas2zR0rODn
oP+8vkXrACDnwnwa833Cm05BlZjEhHMJwIVDPg+jBGD1WBmmaWsYYmqAUvitT9ZmlsekNRC76K8s
vc1wmspyl9axUyiyHNKKRyGaxi8buLzYKCZ8i5VrOmZgTb3uxkU2u5qetpse1Scbq60n7/q6rThl
QOGFHP0rqol5tm+hYr1p/EIbdJDiPAZR5GD4nxuOBytv3etA6zJdgATLF1hKPyfJpLs2eOay81SV
jtLvr2Os7NEbYYR1m+ZAZQrBuuHh2untb1r6t2LFLm1yp5IlaGXyCLYvwEDWqWTAMsIErUXE3xj9
9E2vS4nteTf9DbbgjVCCuTNSNSNo0eW3TiMEoRAGIyHCMHAF5YNQMNU5OvV/R5lLIqdAG7X5gRHg
wk8QffGUY+4TabB3c2I+FFZwaJvyscxDSYqOSJRRHNOoooyn7EPgDG506+8+JZv25i781BZOe+Kc
e+S+8cJ8o3qJV280l//1un1yJ/MwK8ZkueS2cNYTagYdjfA7Av/JLg5t9fM/6anIvBjHxJx9FVtq
2uesjhwzv5+i+7Z48mXT7mQryiVdOJKi0LQ6n6GlSnNUmnOrfTK6YyV7xpKcBXGyo1Hbha/6kMdu
9kV/MGzkDyTHQFvxwUQDuSjmxBoMDyOC/aC0sSuFdogHHbx0e9TDDC08WfBknXYECxqqnwO330Xb
EC8/17drVbwFtGBWTL+zxjHAIk7zPlK/RN1Rl433lEEI1kRBDUyqtS2C7O67Xj+1xpdYxiyyahwX
Ugh2RK0mDbyiWMDafCbq3lZG1wBnc8C+F7JK5HWbdcESX696DFvNLQIs9ciNVfPc36BfIXZ8L31h
XuPRI9K6GEHfbIwNOoPzXf2nT/m/TNbiFwjRfKEEQxk2XFr2c8zOmM/hFL3kni7ZNLGsqEx0Nvoc
Qxu0F03RdqBE/5GNlSw/s46jMzRRU4tfHd4eYmb2v+Z/4xDvm7/1LwxmX9mUG+sOtdCbyeMJAZkF
XLUb5AIpWMBxnClrFIhWlocwPhX0KWi/yCe6rRraBYwQhhZKh/FHEaKPMiscLXqJx81Hju5FDtH+
5UpbFzwiCClGX6nZtq2Un701PF+HkS0X38GFmVVnHRMefSyXqcZbMywdA8nGJP9qB7IJqb/iTOHa
Dzt4kUiwg1nbg4IihESDWx+6v7vPPD0UbAw0ir3OxwQUab7XOvqOTzSlPwfV0b5el5XINk0whxGp
adhxnzK4yhMfQ5TfhZ7pJgf/WDxkO9OdXVS/fYmQ8aAgOI/3xl7OJLKWSn6zDoLFbIIypiTmv+JI
X4N9s8tcw+snSP2/JFvWLkxv4ATrOdQJ7csRcPRp3PaH9C7atZvK6zf/EKXIzt9aTnaJJ7IfzkWL
0vkMeOlB35ovivuKcoMteWkkvu3dK9g/hvK3PlHBuOhaX8/6AKDWq0/EzT0wZO6yTXWOdr2rPARu
to22yqk9y5AlVk2cBxZoNKc9VyMr0L/33XjTj3Ht1LUuMQESdRX5zxAydGNm42wa/v0U/hVnH/IC
lwUUTEypJnU6lnwBFWNr9jiW4FBS4V2vHzuZGIKJaWg2dLkBGKZ/6ZRHq3m4/n2pxgmGpY3MvE/+
0bhgnx3bPd2Fe97tF+8kSPxoXjFhIiuIwYqqwwhR6PZp3iJnuo32+V1xzl+y07ihu8krvHh0tPt8
J5vsKNM5wWgECLHiyYAuWOp+JM8YoeWPrxLpZBiCpSCDMlUD14fBLU813rQ/R0fDazfNYXTL73xJ
5eX0Mmso0oTURhdGhcmV0Mu+8wrQ3mFO/j1wS1eezPmX8O63yout32OVzqHJjWEXglFQw8QZzatc
TCXfhJg7k/LS03hvctpr3NG4Csk4IKXyCvEJSdKmGLm88cH8MuzGPb8B1N/BLrMJPGmeU3L2mBCm
gEK6DwtuI9MIpagd+NisY4cB9uSuCj2U6/0PTFn/ct+5rLFgVoZRadKkBqa9n1x/Z2B5zT3GV3km
dtd0MQjwlINMGMU4O/KnpdiCT2CCrVF9U+syCuxWvQ3qPSkO18+I5IiIWfC5xYtMzfNbnf6l7G6C
5kuhy/waP2bvjQzIuHTwqhJk0d6GZKQKK0XjuQR6F9zGh/Jg7DDPBYORMpcdIlcJ3XkzYX4528uf
Ztblu2AL+mLnBhonwG3ullro5NHOjma3sXPn+iquBp0UnLF4JDQ0VWycGNO0A2ExUDT/XCU3hf2Y
B3ca/Yh7W6AI61h0SfxPJYLJAqegj1bybMWSkvl137MAERYMHqGNO+WfyopTt7MOyjdlxwnoZLNP
V7ViASScKiWqoylN8HYQH9oD3dub5MDLHWUubn1rdBOZbt22mciNTbqwVrUZCRGSvBj65HbVQ0+3
VNMlKrB6p6e/ccQo0QQli5blwKmsbpMwDUnP29C+77S/BiLjZJFhCYHiGIVGCuo+vBHPCBJtFUQY
vTMyvMzFu3mSTRNePUILyQS1s8E6QgILMQLFTUrrQ6dOn0gbuteP0NrjJtEWMILiYTxKgDcFwASf
OatI/KU6Ky73JeE+fbRuMBdegiiTS1BAveNGrMAq0tr2kt7D5DsEOxL7uuqvqE1QCUspniz4KVhc
RyfC4gj5HlxHJ5SLfGK+d33Z1oX4/9+3xIncY9x2hAX4vhHo90W5pVXt1kUmixOvi4F6ubdiUD8w
ac3TiqruBDmmKrT3zY5vT1Z7vu1MnnaWt/uu3/R+L54lcjLb6J6vVBuorWdjNNc+OdqbInXbTTo7
8PReLh0WuGotGEy4bvJubdFaYJTDZIO9EM0Meun2Ve7m8RF09M4c/n1931YX9AIkmou5HkLapQAq
NPPWp/Sbbsn4C1cN7AJC2LOhQHtsOgIi7A4muVU6zcmt3NEwdrMjtdMPmzL8fF2q9R1bYAq2gmDo
mB+pDdztF1ALe8Ou2lleewxvw33rTnvZJWI9/EWMxDAKSCeWyNhuqlGmZnqB/UJ6Y/ZChGa+l+eO
DTKsXXCiyL0YcCoIvJ91z3+cv8quzuv7ePkBwjUmHaxQb0z8gD64GeKTJWvkX08KLCQUDEhfhi3Y
8wDAR/Xk2/hOvVfOM5ioGSbahDfqjbVRj8ohw9/re7kqGU4AOE0I4jaDW56F5epzjBQYR2zloGFJ
O21vRbIRYmtlnCj/umDw47jAYHNtVwHHmI7loTj6h9fsVKGqHQNoJQ9aqy5zgcT/v0BKWn0AvXYN
l2ngiU4NK4cN8bfKRgo8RNg79t5/Wz1BL2x/VvFYCMmq8Tmd92zYXv/++rVrIZCgFxlVkkTrAFB/
yT+FbuQE3+h5RqmH/hxuZOeM78O7CP4CJjYfFI3J+qIGWJp/U4zPSpxhyE2+i8c/bd39dd0ByQem
6aqYESuOOe/CTGnjClkBks1/dYq1H8vhU2ToD1Vloxt1eE2M8UQsJot6uV16L+AFV1CPjmCCYaTi
GgSmGyT5UJvN+fFxM/Ed9RN/yb2+e+vraVvMNkwD3lSIdQof/yhjeO0oOg/FNvGdTWxLujZlGPx8
LzR+6pii4AyjbpnmbjmhTThwuvIOrMwfiaP0izCCoWj9seDNobge08AJ9b3p32d/OjzsH724YHBh
F8JUfjBVkYJIYEiPnf9KR0fPn6/vCf+Z71XgAiGogNmAzAQmAqpnf7E69MuVKRifJVe4dQe5WCzB
LtTjzLqWQBC2s6dfisYnAzGn0jd8IJG82etXhco1uQRDMTdzzOYK29NsMANyvhsmx0dWOdj8P9Ku
qzlynNf+IlUph1fFjs5je/yimqicJSr8+nvovd+2ltY2d2ZedrbKVToNEgRAEDiQDDsbHFDE2EmI
XD3ueK7wdH1NqY5dwWarjFW5GqWa6qC09F68oHg+trw/g2CinCXWlnKiD/hm8yNKHqyRYxp4IjAR
TTKIWZOKVLstkMo9ir8+MOpdt3XUMaEOUVUNNgXT66TJCxOLhGmtJ/VAnnLUdGpe/gUEpvcHgfug
+IFYjgVkNF0ncPYpfSJr0Igi26jpaPFig6dMc197ReyJsk313ync8ci7dG37rZW0zAHIVXMozQnr
Ofn0kWMIyPGbbk/PKVrZeAWzVJAP6rfCYlQf8aIkkg4rGyoHWTrK4UuTPReJagu/3GvIrClblxg1
7bBoOaAqs3PqcQmk5fdc/kUclsFHHEpRF+m7Q+fNJmb6vsfWGh4Yi88p3vA73mP3puqv8BjVzzG3
SpwJtkoNiGzT58XY1yJks6XWTh/wHOVGtwO3F4z6viubpjG+UWmFSCkXoILx2KcP7OSrvv82OSih
PeSfDI6F2n7ExawSFY3SKCdkN25OOlHMqdnHa5E/eOrPxdd82hGTu9lb5agYKyo51d1wq992+9ZJ
D7wbBFV4Vl6Zzi4xaOPvh0tup0kDZlFB3jQjzpzLB6HBSUADUBUv+4nkD3nT7X/dZq4hmSVeEjNC
ugyKJI9fq+oLzSRdB9hM5qwRqGqt/HUO3veyqPFd4mf6u+qgmyHEzDAXdYCB9dzFtuCS1L0Ou6Ww
a1QmEinpa5Y0ArVS00Myqb4k1/Z1iK0oYQ3BBCJZVI+CRoMdQeu9VsJLrTYHQ/KrbKbUnKxhGBMd
ZXEcLTQ3NSSynWoF4oOHyrq/LsumLV6jMLZYaXqllC0IU4ClGO2BZNfAuLjJU+SIduJbvMXj7Q9j
jyULyXgQfyIcmOOT0C1+17Qcmegnrpym9/T2SvHSpJN1g741GEP5goTsqRISR5nJXhllR2yzoA1x
GzN/da4Gs1/vF90VbFQqRhei0wWSvajpjSk/cLZK5MjF2OJ4MMapjbB0apDe1f60IwcrMI94EuYc
3a1rw0on2KtJV/YtJkRRcxTTsO1UzK09m99zYXddoi3fvMZhLIQchm1a18Ah8ZdkaAMTpbtWNTzM
xRnXvetYmzKBIlNRUFutfxivPUl6M5cNSKnl6bYiD3H7guS8FL1cR9k05CsURiLSEFVLKmRq5Ex6
jersqeotVyS9J5mVX/TWbV/x5oZvBvfyCpOxeFE6kqYbIFn/TT6oP5H/cuseHhqk5mChnX3qskon
cjX3uqybZnCFy5hBwSATOpEgqzION2oFFqcyOjdWwoHZVJIVDGMGp9DUukmBePr0liuWk1rfVOlR
NL4ZYhT8jkQmJkehpF/7MFU8JgtoQVMkiJppsMvy3GqFU/5GMwkG2F9AmFMckn6MrAhGVh5VzPeK
3CwdvetybBrAFQTj26cQkzVao/7rWQ2z0YNsL3n8ZzWqzB/s7AqGUXZrbIYuwgwUB1QRJwxFcbJZ
4kQp26f2slisbrdGEbYSFkuajp0QSMqnatjV6fP19eKhMJocgxcinnUI0qYPcnhSkS/vFcHueY1L
mycGnD8ihtQZiqEwCzb0oiwrNVTZEDu0Wxdt5hiN2B21oUl+J0ZZQTELFy6LluDtAvXZsu5FYm2L
U+kkwsKB2Q4fFFDWSJKIyXts8r0kKIRaqMFL9/F31Zt2ujs55mtqo06N65e21+8CxsQqMrapE0II
VarfGlxPzeTTkD5d1wUeBhOfkLQYElSzoLnC+hpFsy0oTxOGNl8H2bx+o1vy/5ftw9TUTDSTbhIh
ifSovadiUjdqbBTtuMZNjRH1uZc3NuEW+W3H5CtcJlNSTp0U6TJw0z0aVoLZ078sx36ngryr+z7s
+T3mXETG3A3VEC8CNd+NN3iiR/tGcX/s4Z2MQ+WXTnf8nf6A9doy1o+kU1XHBhAXta/2uSCgO9bK
6l3SD7xU9abhWC0nc6BLcHdVSQNlQYPn5yLT3WwoH0jYQcTfqZuUFdM0DPSFoVOV0UtBsvJ0rGAJ
s/wwpU+Z9HBdJTfd7OX7bHq/NYQqkkuk96dsOi5LhGENjb2kDZosBT/OeL1h28fsb3FYfqF8wqyL
xISrNWdxL7YtJti0+6aY/OtS0Q344KJUkISg1RFTQ9hSsViIE9EwYc9VjJ0cu+iuLwteimRTlBUG
owRWLCaYTw0MIbYL3X4vAH+LznibS9CRbYIjoHWyR948zc0sMqhP/haN/qzVdWPWMPt2zJHBUwMT
L2f0PjDf0hHCjZ8f+JwEm6q+gmN8JGmyOq9oD4m+DLBThuWolRkoxnJTJumP67u2qYsrLCbkE9tB
SBv6ApTBLzbdp4X8CJO3bIodreaVbXHXkXEqCXgNRwOk9k6LXFN2pEWTc2objm7jKJ9zJ+T5TJ5O
Mic5quslSVAH7VQanGSpBXEyc9R+ewE1Q7UQUSCpzBhdYsyJUnQwFg2t4RaHoDaVswE2Q0pwmVfB
9e2iP/jjIbugMQZXSqo5qS2g0SouWoiZ7IVA5nIQvJeGX8NhDlrSDkVp0DBNu6VZwR6pumQn7Qo0
4ZR3mScf/nr8xwuU7oqPRlA9oUQfKeXZz+5kNCcSj3wp0E39q3Nh3y/+IFf832ozJ7HIrUYSe8iv
KbEtxodaE+1pfLq+yNtW5gLCnL+lG5GiCwEiV4/K/KDke0PgHLvNp3h5JQhz7ipj7sAvRjfyRIlr
k8N8R/NAqWe5unddnM2C2jUWc+xCZUn1PIID6DTbeDQP8xlD0G8xgNgz3dE3DrS5VHLSXe5Fj9XX
6+DbJ/CylswJJEuZt0oHRULxzZMgx16ULbw8F2e/2GcvBBtCE8XAMBtyLMfJrmUMhWkj97ooPBgm
oGs0EsKR0i2bFVc17hTzJWl4+aDNgtDVZrHd9pU8Gl1h0ZOH/PSUn5Ph01w8xtOPdC5tAQP8UjR4
84pPeKIxZqUwDUUoqcYvE0609b1tvkRzZl9fP44qvHdXrbxoZhZa09cAsabZ0eZdhcKh6wjbYlgS
HvpB/auxc2CSJFJgG4GAvv/ooFTV7MDjJDfN3PEKhbaFuUAxK6aQgkx1DKh+OCrVDZcy6F8MxAWA
/oDVainzlKtNhyAx3SdoSqHtBVog+6DcOPCi+G2ncoGiy7qCSqdRtjoDsqR7yoJFncp/KQ3+F/d/
wWHsqigOGBv2Hvf66gEDmB0w64Nxa3GW5z4oHd5Rop/76MMucIyJNSKtV6UKK4he9my61brWlqSn
KPx2Xek2n7RksMkhl6UikhIZnFLWjNIoC6QaHiV/QhleDMFUp/ZhX1Fvj7ESboH5LLRhlbpGfmXt
pi6ufgBj3/NhCREp4hZWGH5i3lrhz+sSbh6r1fcZG95iOCRZLAgYNd/i/rHFhD7pd9rAV4vIPiTM
aVFWJSI0R4tOuflUDqdhmjnmYftM6bKFqYaUzITt3ikkdTJGM6PtV/pB2WW4OAyujMAl9njPjJtr
toKS/3mmxMGSpBB90s5Y/oRIff194mWjN4/tCoIxQZoyqW2Yp/RW0qKiH23myD8X/p9KwhgiUs2d
asiQJEXPfIrUs/xjzn+jeErWUX+mmjpihfe8+8oCTRiR3sgtdr/OQL82HePhWcxEOxo49UDbS3bB
YU6KLikV6Wj9aoqWXWmXYMlUPz3wmiB4MMyBiWKx02eaFpGDHnOy6c5QOlUezOa5v6waG/eoUkOS
RAKMopwy9Wbm5Sl432cCnlnplTYi+L4u3c7Ws8AtP9y00CsBmEMCZsdamERsh5LWo9dWCnHQHxnv
ULNCfFXBXPbrhoxa4g8eYYXHnBhxaLpQ7CHQmEd2q6OIMzwL9Utsncz003WobWe3wmKOjWGpmLxJ
k5voFAzvq5v4fVrXeKfFjvBOP8srcnzf7mvSMW5clZFsrEpEjmD1VQH3BVMznafQDU/jq1ftNQ+d
cwl6B2Q7QzKQ1yrIW1vGuZNZXjJE+4i9lO9p5PZk8obGr7vvmKHoctaW6sU1SRmPq1mw4oVAFVPL
Hwyjcaxc7Zy+SJ4XSffrJP2GqYN3VTE+aHT8qWjKtpl2/vVfwTsdjC3JU1NbSI4fEesVgvW9lf7q
8Kv3y+5KhRgzkhRDnJs05TnPt4t5aET6NMyRgnME2caIsiZKplR0KdvvrfqlnFI7Eh8tweLt2bZD
/Nv0st32UTkMwjuQGnRfJLc4gKA+fpmc8qbyrbtuh3EWO56B5B1CttNe7bQmq6hf6d1yj5maXnav
3ei25CjOvEcgzWH63+weWPkxtuPeILOSwJnRBFfROItfvg/pQwdI5kyOFSiOdW6/VK78wm/V3ezN
WGMzBkfs06Sv6DPUfFBbcHFmhd2dBTu6odSEsa+7yX7K7dKrH6RzsY938k7b/9GJUBgDREhZJQt9
fwBbUNofDWl3/ftbrItoaL3oEGNjmjQf5pq+gqb71u9PzSHGmOi/SD/qLz2KxfjLuv3qtsJkbI1O
FrnqZRxCzR49Cynn7JAESCTufmZcfgCOSVEYk1JgimnWUX9IpLtaPHOv+bzDzhiUSTOnvi3x/awE
v24TWXuw3r7mIKVreyniWBbOgWcb80342bij0YOYP4bWSde+GROn0ITjc9h4vkarWJuZgKiFeI/b
/tM4Zl6b5Bg70ITnJOU20NAA4aPjsdD3ZyoWmk+ZiEjUQlQ0alBANWh0nLEOr4j6Z+JET91T4cZv
vNh7W8ALHhMgtbkURylNw0ak8izhFpUGrobGU6Hzrea3sif6BYyJjgjKQFskNZAmDD1p+SF2o121
PI7WfzHJFxTGTOEKUCwRdWrxHq4Zc1LR16h52amCScIScuctbp+pCx5jlMJ4UkJthlRJUfvjYrpN
kj9y7BI9N9fUgrFLICYq1ZbGeq0bPZRPy2n8Ye7TWxPv84i4QrulA6rt8iB/zYM54IDzdJIxUGEt
DVFEIKAh2bOThzYt4s2CaG8UyDhQhgZepLl9si9Lypgp0HZXcVYAsTYWfySiLRMQbzQ83sx/Mb0X
HMZcWbVetOWIZZWDek8LHvIjJVii7wyRz8sWbb+e/63+H1p7UT3WlwJV/yy38VjvYGhO5QgOehD8
9oaSTWifeTEz5zB86PPVDAz+w8Q1Gp9gbk6EjtvC+YYzB+pTp3/IuDdGLiBjUCLSYPLRjCXV0MBp
/qyRgMvAWqX8lO32P6Tgrh8+U2RMSjSo/3/fTvqvxnQb8VLyVNM+HDyDshqALliVVEb3O2NpJn2C
A0j0pzb/KadHqfgZluCtHO00fL5+0jaFWYExaq+Dv1ovC4Dp9XIe0tzR1fLhOsTmyVpBsBovV6Zl
asi0wc3Yo/o5y/FP8/k6CEcOtgS/tIpKATEsjlWEiReBEO2vf3/7InqRgm2cIEU2jmoKADS8zF5y
7JzKsfDaG7riXQ6GHNU2YRTT4/Rp2KUHnnXaNhsreEbHQ3My1cTM3w/yAsayBIcqccCLS1ts/kN/
z2at8AqPUfJKQd1NGmPTUgzrk+zcJSCQGk998FvRwAqIbuwqS0Ywykw0RqyrpS47S49ypzZHvyrH
IArl0S6Vhfdkw11LxnvqJG46SwPkomiNPWQ3k4LR7XF0k4RSjdvoaPdJg1qBTD5GerEbh9ibq4yj
UDyFZdyrIEtEbzoscFgndlv+LBrvusbyABgzkooYbI7+YWjMrJ+jAn0gReL8GQRjPFRFzcVZgFJq
YnkUVHFfoh/kOsS2cV/pB2M9ulFL5xyvbE586uFMlJ3gKDcE5n3xUk9weUX49HNXjC9LdapaagNm
a+gGzT/TLOfgxztxx62+4eyOzgTdUpOUvT5CrM6T/PGmc5Zj4ZinHNf40NZ+jDuR07zOE4wxIGOM
1xSN5lXTPeUAKPAeJvv/Yb4Ex3uxg5MHpV/A40gX8F4+4OnmEJ3fO76K1+QJ4ybs5DZ0hqN1at2O
k6jgLSn9+9qSLEmp1DKWtESxHhh07pJQdTnayMNgTIfWDUTRY2o6brMvNP+5gARXdZOTdr94DagV
eY/YPEDGTGSiWk8dBQxHwzbwSFX86iDl94Tc5YCxg5SlsJpNktENGxe7sE6GeGgweDjlzEDYrgFY
4TDGYmzLLNZUbA99+81ASJiDfIIO2+JlbHj2nS11VKREMHIqkWV8mRJfszI7NgfbUHdx8iCGD1l/
yIxDYiS2KoY2R0OoWf1oQGjHo2EassbWaM8ymPtqem1KwYZI61UpsTtKU9y5to1ABqV7CMbzwuf1
qW6fuwsuo5mqbP7vfA+jbYiZXZfwK5rbCac2es1TzmGjendNTEYvc1OLaomak6EKinQ3ghtxHuxm
fOYs57bZuojFeLFESPVwVKA1NLZPdgqIp1Vv2dVHeGyn9qbWtkBMGHtgMytfo56zmzx0RmdFGRUk
eYLNpMQplF+s9cD4yOUX48HQv68sF9jl5LjKAJM0pp/Gy0lWGg9jK2o7F5rXbMSovWbyjZk7249G
cVd2kU1njbU5dWZITeZJnW0ZFVvp19YjXuSUhwp5C541267aMv7eTja5hSlHYmlRczbi/Wj6NoJ3
hl4QBW8J1H1xspBRVv3Kl0/8SeecA6IyDrCTjDgiNOAaihetjJxQf0zFBjRrz/X0ZH2/rrfbZvsi
JxM+xxGG1QkTwKzqNuwC0/Kvf59z/FSKv9KYchkGdaBJzyjRbb34FppnXLFcaex48RddlmsqwtgV
fckqkv5V8Y+hQA4tMDAfUV4Hfh3r91rCVurBWJVM1NVhoTFrLUe2Vjy1Zm3LA8d08RSBMSnoncg6
1AFDBwV8fbxXyUva+wtB0S6q+EBkyVvC7bvURRkYK5IKVd3UdAkz+UmKT2qS2ePyWOAFXXKH+XmB
9bI+X9eP7cTPaiVZk5KVc5qTd8tFn0rAMbpL3eyTCq7+5HPvlEHE0xSOSrI3cCWviFjT+oBQDBTx
ZIE6eQTTT8YzWjwcJnI246jqCmosM+leFH5GyWnR/ZA3HZRzgDXGWkgg5bJmAZrYYNRAR24rQ+b4
lg83G03E7FEDozoN8Jmi94k5w1mUS4mZIMMo7ChfQBMIXrlbgsGlvXahw+PKZNeNhWMOslhJ81il
gLOavdUGo/V9GP2x5xSjfHjO+gtG10wFzQWY68EoniUNpM4swNSvgxce3ilB3OL1BRPWEfXkGB/G
zY3QHV+bKAaSbT1R4gqPJhMgOwRblLrYvEtOtGrIciuO7aCLdA2KUb4Ww3BnPW97R8/24P4Kj0mx
v35yt7fp7/UzGMWL46aHdwLCYN1kWmlP4bFJZi/qx181S+yyMT5KmIS+SqksNLSKjultu6MzhLNH
rtenX7q2aoymm6IqYqIiNmhEysXp97lPB14sh/d3BPo+wuMa+1AUx8rGKHsxh4s2iECMQB2hL68R
qOcETOaJzsX83AsnI3Fm/a2rH69vHk896Oau3HJBjArvMoBVukMpfG77U0g4B4yen2tryXivvENe
x1ABQRNzQ0DnRA5Iy/GuEzxJGJ9l6glmhtEFbMSzrN4NQ9BKnLO0uUkoaFaQ4bMMVMgxm9RVpjhK
C0aTwVN40TE7kN2ExA6ezG55o2o/3AmpQmgYkIeBdSiSRC31P3cmNWalxAwZHNw365YmQCoQj/aU
NbrH7YGn8ewlkEFjfWGuJ0SLKVrYfK2aZwyQb4pbLQsM3Mmua9ymvV0JxualQXswq2kPqHQ8zs7s
4Xb0ErrZaDc5fQNx9COKhwJe/mrLSq1RGSuldrEySwtQF6FyEpCAGZ6O/9N5OZ1tHTFk0QDlAmpc
2SLKPlNkecqgh/l+OlX3sU+HoUhefc9nrdjWkRUWo/MLGup7oaBHS3HqvYZWkiSYv+uU/v7IZ6Zl
I4x3HVmhMRqpzrPQgNW8d9r+ECo3Ii8Nwvk+W0ipWTVuCXTluqR8rOf6W5PGnApXHgTjDSORlGi5
hBZURenLoe5Ldely9JuHwWiaqaO/LjOBIb9ZA6oTVKd8pNUxheIIZ9omFrkFzzDRb7I2Vrtsjcx4
xlnqprJ8P75n2hgZgtKMeJOX2rTQnfdGu2Vp12B0AVY+Y8rl1Exk7FOiHcViV0VfNJ454kEwhraf
uzHVqKpJ5We5+aSlB0F45uzTVhC2FoNxfdVojAbpgNGCeHtBH0TxqT/IPgkEV+CoHU8cxgXKuSl2
fQ8o2NnCV6OE7I3Yim2rM7l3Nx4WYxOI3AxlIgFrRqKCFiEUqg0OkZ8IXeho1fFrCnoqLoEZD5Wx
Dcsc4ipFD9asHqr6bbGcKOI1mG17jouWs1WSrQaStNygpxckV6+CTYmP+yMKZEI/AntfYtNkJQJ2
zu7xzCxbNFmOS6Q2IXBpuC57qb8YYJtZkPgRd8pnXsTOFZMxIM1SCXMRYQdRfY3riLIThR3NM1VP
tOaiDGTDDgubVwWxFaatjgNbNLn0/9tBiRynBbegXrVV8pjGk22ZGMwbmLwpH9x1ZQyJXDVtWzUQ
VLr9q7FVcEI/2y/ef4mwORrKlkVqnYgTSI+7lqVOZ8YeGDrBP7vsr5sVHgxjVcJEUQ1Fg66AfzTQ
SWmHU7uL5NT+MxjGooSiri0jjdtrY1frB93Y9ZL/ZxCMIVnmOUyF9xtJqh0kS7HbTDskhHeq6YJc
cV0KYzk0IdebibougWDQwvijrFvHKgMl4j6FbV3qVhrO5o6LWG2NlOYTRsRm0QNNHmcOEhg/RRdT
e3weWxRPvdnUsVBjZvIgQTJJsvUDiOa+EtCAmLfdCUOJgj90mWy2eGwQkI40eiJDGBBFvTMyzJrp
X/5IKVh6CWvEUKCUXvYb61HMA9Jm9sBLFXOOEJsqVpKySzIZ66Zps912boMr+BJxLr4f8o1MNMve
5VDDifiCeqzRER0TJdl4YUaBPx6zKWd/BTIf7h2fp4CMbaiTMqtmAkhQi56kpwpMm5gmcVic2bUa
uz43nM3ieRK2MEucVatX6f0g3tOajb3uaF8xXk9Av50A/tQcldq4c3Hu+7ztY+yGvLQKMrkAFYTe
Dq2fhXQX8jrINlOR67PMWI2elHGkiFjKprUHT/HHt9w3bkTFrp9paSJBk83uuubzLnbsFbnUowGl
yICU8bSGV9KdmNoEs39lV9xxx8fyjAd7S+5ka4gGHas45U7xXINlonIyzM1wEdX/h7sdT1XY9DGZ
inDuaG5NuhXv070JYszUTQLpxlYfiSeexB0vC8q5J7GUt6Elg6eDRlVD8tKU7ljzPAtHETUmvCBx
XGYDvYjVivlQ6OQuK6wb2ay/XlcMnhz0Z6yuQyBLKsyIZsWn5TmuZ+RoePVf9MRccZHs6OmykXJt
wIAWR1cw5GPpbdBI2BXeYYiXCI0dJn/m+TUmuKhGPZnqEhJp03EqJFvqMEdPyp3r68Y7wxpjKNDR
Wk0dXTj5PnpA02HmUXs43uFZXgNTFpm5OcIPzJF/GX3TwihjVcQQb2qhV3tVoXNlLq2KWuDiQTwn
4OayvOWBThVp7frQ4u7XHPOAd2P+F9txwWVVMcnQAj8Dl9YyZZ7yYj1I9zDBvpk6vEzXv6zrBYxR
SOQNh7LUAYZKrcq2YlxZlh2mlL/NfnmjouTznlcSuWk9wMKtKjqehz5OpCHpHHWClSF9eM4erL2M
UrTSVwWMo1mC+CZ/KN/KgMeXsBU4rjEZ9VmWdJLCroCYyqHCZLNRdpvmrIUSR0+3zvcah3E1ehOa
6WJCtjq/7aZjaNxzzsFW8kY3ZVE2JQ3PTxajlKVY6zpibbpfsye5mLH4vXMHV/czP3LFh+tom9Ks
wBhNXEC2NpEygZ3vG7tA3FOpPEfJk4fRv0zQjUmYAEGz5Cq6cxBynDtfRpmE4Oq/JQ8lMZdEzBpj
q5d0pL5mVY3xbqJVNijN7Sjn7M/2il0QGHEqSyKhKgOhLInToVtmaL3re7J5YnWwIfxPCCYwbGZT
kwUCiPhUn+gsadOVbloPHOJeDioi3nGlv5j1J2s4xr6LYTLEcQ44sTs15YPa7peJwxHHg2AOZ7qE
hlpXgNCX9DDoskcUazc2hXt95XgwzNmUyGKEdQqYPL6ryD3RH9XsF0dhUJexWiz21qirEyFdGPVO
b3wq8qCfuGkQjoKx98QFmcgQLf5Yq3vtm+LHjlg51TlzwhI5ptAeb2vNNTnFtTyVY6+L9ZhokdTi
kNbu7OiH0m0wxDbZ42UO5H0Rl8iUJyNj4+pZJYlUQEazudOqu1HdX1eEzXh5vU30B6w8e1yQKFQb
AAx00gvqR85I0tFR8HgZuW+5V6st52Ng8ARmG6Jm8kPRgKjELak6oXNKUrhZZzrj4M9lYPQ1x/ts
CrZCYmsFZER4yWJZnaPpIAFxyuU0Y5iNMNS4emez1T7Ni1q8KEM1g2qpBR+bItSisptQ6AkWgHoo
eKmnzSBq/YuYRxRYjrJM5rB7vzknuydVtRW0YBK8dIF2GWMj+iCaT7XTfuK9EG1q7Rqaup7VLoel
UC+dCmgVlB5Y/ejQI6mCTpbXHJ3UkWnP3MkcWyZmDclobjlEfaSVwDI/UVah0s0edHg0AZkj8xt5
RlXPr/eHUZuzxmSUeS4jpRq19xU2MeVs1wTtTjqUux6FuJRa83dyR2s8ugarZa3yLM6rAjIquT+M
xJ5JoJIfnBO6ZQLWIIyTS3tDG/QCQomHrLNVhPtkN0rvhKGSJ++EO/2B1xuxGZeuMRlPZ4pDDM9K
Me/1Aw1FnlKXHMHkid6nxbMO6SHmuIvNUH8NyXg+c+iHPh0BGZ7b/fzp/UrjC8Fwm7jcsUJbT1hr
LMb9RWo8o+kTWHIQol4u3BPM5RYC+uzHO3r0Z7MxwwrKpCWDKxWR5TCr5wQqouuhH044/PotiW8F
7cUgXypl4Zk9jraYjJHpB1FOewuidQfNxvBssEA6he4YnnnbfiE3hY93CS6FIc/YstR1A1hD6yml
huVGgiPO3WnX7qrTjNuhuOOm57YC5fWaMqZlEKo0FRagqYHxSjtrQ3/20XLq5OgT4ioL1fVrO8gY
lbGYU1UYsKK0ekp2YqdAcUJ+ax4Krzqr7uL0X+JjnbkSz2FQLbwGzFiXQmnksaAngvL2UnL+Eeeh
5V/ueSrDGJiqNQtrARc1HnQl3zzQ10HhQXfjG9WnjcPhw29d69cbyJiXOJ2XvK+wgSAXP+G/fo96
INMe9y236/ADsQjjE0zGrhTFooYGLrxoUpYPio9t/Lp8Lb9ru9Q39xEa9xUvRxU84h0SIDSYufm6
D/0w7C9grM0IUszSHCBtjhFmeFk+tEda2cIn7uK5eYsxNjUqnqU+fJeVuKifcKX3pxMjmPf0AZRb
s0O/91FDLU3SLFVXLIXZxyYTmtQMqWTg8y1vC2Ra4xsTr7tcapptHb0gMbvY5KQDndf7kW/38g+5
sVM33BueEWPjEHqD3MSdeI1M23bmAspsHNHBIhxRO0MbmYwFnbGUhkbJ33v4C+n3HswN8W9A9s6U
1p0yqhMAs5+SL7nofhFRgzD7uq9//Q/kMJxFZS9QhjDHqpQBTgys2+Ymd1HhBVJBHfPaFHD58guv
tmPCi3xMGDqQvAaVOwAr3AZHVbKH/hU8oTYnYuLsG/vYJst1nVT0wGGEZNAhsfxOhRCdtIN5jO+V
zxw43jLSv69cPG46NSpsAVdWINkBOdRb1mDb6Bk3X+hwLL5T4i0k4xq6Atx5komDXij3mCAlm3ui
Pl4Xa9v7XPaK8Qpt2KedQiBVJx3EaN+H56h8MKRAFn4S45glMy9y2Q7KLoCMMam1HI0uVPnpHUX+
QSljR2h+/8Z/Udy8hUooWpcspA8VkZEtkSptlAbcDZXoIUW+SEJv/XzshYwnE41EPhjIFRAj06ya
UwTyUXrlm53JVUAcRjBDw7QlFL/ypwNuPs4aKzzGTFaDCOYAArwBaXkEf8ZLdEhQAiM9J3eyDUpK
l1f+8oE07N27SbpiGvRtAHnsf2q/qnWyAK4iKuIIlvXSV44lcjAu7dyWnJvKfZzwRhtYd9xn4U2F
WSEz526MSLiEHQ4B5baSMZM0OtBAUPESn+fpthXGMjFXQzc+Uq/2WbjkMRh5QS7U2FFbgUsWvCox
DFgr+NfP3XYsLV2wGCMpWsoyqoNKq/Xrk3nI3cXWkNRU/enMr0nkojHbh4lGGgp8gJafrNtkl/um
q5zHV5Um0X3ekKbtAGUlG7NlamLJsTwBTWjc3kf6zF92povqbO0erY+OyOXQ27TNK0DGUNbzNDQz
FS+Zd5L0uSHPnN3iATCmpBqTsQYzbw+XnT4JFa2tcwWn3s2YnuxMSHPMO96c5H85chcNYaxKmyv9
OGJmDS2VTuz8TvWaAJwCbg7IxSO4cyFwz3zhadzxQvdNx7NaT8bAiIY4IzUAaDU+i+jCFcOnSPuN
HDg6pXRLow87hsGINwtERiGr3DtGeKuphhMrRyPn2S36kQ+WeQXCCJJgxrQwjAoeUdvkqArFbqkj
1LjHT4ml3/exzJvRuX3QVoBMMFllZd9kBgDjwTEDbRe75Ut4GvzhJLv1mdfVQX/+FfHYtIOVjJOO
IYkQr3/orAche4oszNO+qfTCji1esm/zEFxkY5MO1igqSUsXc2nOUvyk/Sq99ruPWX2fMYl5mIyG
JdC1U79HxLXGEkOoc07YuKnaKxDGEmbSkmVFQUG6V2uI7WV+K0xOrMjDYOyfNml6EodQ7a66i5pP
qXiOeA+V24qGYklJQm8ZhsczJq83xGmeiYQ35Te4RU/agSYgPxIQeEpefDBbh2MBN2Va4TEWkHRl
3A8l8PrcEX8u6MqLPKTQ5T05dJS1CKPi/fScfeXA0u34oOErWMZKNHKWNsoA2PIVc3XxbC6EjvYg
7ilTaR+Mi8tL9nIXljEZ4axPo2ph82iks7i5G3k6GgasoPINfnSzeaZW8jH2QhU6vFeMdFl9Si+R
+0uIRiZMjQJc5kaot+B5Z85GstmDSOw7TZyAWFvfBCnBpfp2inhMQpvXiotYLAdll6A8VijpCchR
atkKr2Yk7FEz40tD4g3TuFuKwonnmMfcyBOOMSGiJUc5ESHc1JzrUULw9nPqRI4J4ewZW5FQLL0S
ZTmEmwspCDv5RujM4Lre8yAYC4L5421WKIAQ2l1vPinZb1QhGqv9YayHMvVCnS1YJ3nBHOkO5frS
YItcLlLedjBGo+9UMhgZxFCStxhdDxl6RZfX60u1/aSwkoUxEYoyGVNGLeFwWPxkh1HOvVu9IlUM
O1hJ3nW0TYk0EWunoyEaQ2H/eQ9C/3eHaR2QqEp3MwgewdEe9pzXZx4Gu/kY8036FBjmtFPj5648
Jwov6bWNoUom5sjrdCTYP+XozJLIciX+ZeUkN8OLXdzb6Fg/lsi1vRdf5UE1cnpF6H5/sObaBZU5
nsOix8U8AXWuvsWKrTWwse15qd+ub9Km9VnBMJvUTGEmmfJC68n6fXZodxl4W+MD9/2M/txr4jAb
VYhNFeU6cFo3fZIRnpv/R9p1NEmqM9tfRAQII9hSQJnuam9nQ4zFe8+vf0c9371Nq3iluT2zmE1H
cCqlVCqV5iRr1EwQay63xbfmMw7zQiq2pYsAVBtXupXBod00SWBnqH3J8ECdBDu0angWINyJ7TAX
MWHTyzbN+KWWH01J5EesPucXANxpBfnxEJCJqUDjlfS2aVRXBw15KLmwDIm0x6vYybJXfS5355VC
pPH8vd6EzaSrAJ612JZKp1N+EWF7mUgjuOu8LvJmrjqAFCwy021BlXaVXjBqNhDIO4bAULxNozqj
gHzLl5T+oxLEcDqUxw1Xv+d9g9h3sos96AwIajdjx0ScZsBgn3IreeQg5i8WrO1JC5iVFEqUQuxx
LrfgZ3YCXPdjLmJSFcFw5kNL9KkpS8CgUtkMqE0kJ5nuzqvJuv+nU0PBwxRVcyeui1RX+mwyWTzV
q68N5K1Mx8xZ8YYr72bqCvBWsysLPE4oRULUydSANxwYAUB70dojpm98jgIAbfn/CsZZRR3/2q5n
go0Xev80SQe1fxAIs67/7xicRazJaGgVO2SygWEGmqugvfsOs0HHDTsBKP2WfpxHXLNXJrEoZuAi
wGvy/eQhbv6wnpgJjlwzvIpExDui73NWoxt7aWgHfJ+ylrgvuv+Xv58zGEWQK5JWT4hchdrOb8Zv
5UQEVmLt0l0sEd84rmmTEigyuzemaw2z0yRiF/SOFv+Vmp0935c4nEtBzaEYpJGJ0j1asZf5yKD9
V1IiHoM7LG1OhihjN7sf7fzRlgcQiF9NwhpddhR4u7oUhTsqk1IkijUDZoJLqTiYKYrJqayQymY2
IN6KXvNrDssSj2nh4mo3TDVWg3FkhfesvvX3LCYxLx27W0/EUg0D06Kpqeq882oaVtTE5gBNkG/H
7JhlP0P6RVcz269EUwjWTDV8y3+hOImiPu160gNqGMs7HyO3DWJczGHtnD/+Ihj29+XCFdFU0x4L
19PG2BZZGTizrpkX85QngmO0GtVeisS5RuaYoLZugkitM7gYseH6r4bzuzeiP1r7QuCvrFZnLfE4
T0nOaBeTGXj592yy873KilCRbHwg96xuE3HhQxLaIp9i1VosNo4zeJmldeaYATXJ5X2RIaCUNq7R
yTulMB7Ob54IirN9FJTNRhlh88whs9vkhSYPIVhOkkRUQS7QEp4EGHd8UGUpZJITtyPPc+K25Pm8
LCLtMDjrNxA1q8cUwvjH3pFddTdfmK/BttrPX+sNnKHX83js/Jw5ygZnCIs8juIwARxRNVsyXjUR
F8iqH7RQP574lw5JoalM3RmjcYZWIEQKosveVd1pR+6IqDBQJBD7++Ikq2ackkIBnHHUDo3dbbMj
WBL284FljCIvPAobkFeN/LumG5ztUHOzGUoLiN2hyFwNLchg1EOIwpGvze+GFx5mwZ6J1JAzIKj5
L9pCA+DUXUpzarfZYTZ//Z1ecEajiBJV7n1g5ONFlH5Lpqfz3xfJwJkHtUn/d2Ytddg0w+CWAwXV
u27/HQxnGuQwz8pihBg9en1QNd6Ou6oUTdpbVTkNY3JQIkBQI8ApgNwVQ6+ncFiorjhql21HITfl
6nItILgtN8OyIUWGYxrq30CBb8o/x8o7v1TsEyeWYAHB7XijRZqusytwRovokMy2YeLtmd2Ppmg8
Glv0UyRVV0yLGOjH4jbFkNq8MQc496r8nKo+Cupqm6CMI70P4tcanfsS2ZyXjf32M4h8rNpq9bBr
KiAambaJY83Vo85DdtmhVNr68yCIsKwbcUT1/ich//aTjWjO0c3EuEXUF9VjnYESjBASHGzqeboR
NemtVnKYC0DOjM/tVE0WExA0ogc9wuxsm5F7oofV7lO72WMo4B8U0IuWlXNvK5lSQ68RMW0doKKD
+quMgtdm239jb88WUcCrAAkdcWXYuk+zkJez8onVg9mHAFm/1+JdlOw01NfGmPvWxF/k7yOIistN
JGyvWb/LFrDcSS9wjVUTe/q234un7K7Zhk6EF5fD2OI+V7a13FTu0GOCYJwQFkGY50C15REPIZM2
ClpPYtGbazX4vcTiTn9cFjEy6cBiNE3dHXupTDfWNneT3BalxlaNGWgFDGISRUUA/OMV7ad5NoR5
j+t4/gqm6Zs5RMOHL+qNe2PjOjn0CxhOR3otyec0Bczw9vhCvggMBjlYu3y4If7eetSuMQ7ZAQvO
wdiVm26XvwiLjlZN3eI38AqjzHOov/2GtyQg2hWknV/awbF5KfamF96aiC2HKLXtnqfWVgTZmdXz
uUDnFWjoZkxN7rACkeJVAwpt+9LB+9rzywmVDPTneSsr2ldOh8x+DMI5xoJTK7Vjk2wq6TrWnj8B
glyDZVJ22xLu8sh6kBlJzL/LdE+vntv0oEaCZVs/5u8YfDiUBHQqNebRhXv6krnVo+XK99VL7xre
dKFNzl9JxAc9NV3Vs8zHssXNruiuLUTlaWsKHKHVKiBzIRN3Q3Rd0wejylAse6hRC6R7ykW9y5GW
9h/kffBQvFSXoIXcSWJGllU9XGBzB96QrTaIA7gWDZgowSdvbsZs09howXYqx0837dM8uep2ds2d
OKYs3E3ODlAzqvskBHr01FGMisk9VixKU4du5yfyqRoyxicKBioDtX8WdwriXMozS21htTNEEx6s
/Ot5dVn10xbf5zxnMoy0RMYVd5D6o0gvUiLbZvOcFAIfZvUwL2C4c1arbSZNEmCC3FUwnb633Kr8
1Fn+Z6l0mYW0F2+1yazVqi6BIY3Jph38XZUVhzyt9+dX7Lwousw9qYNJVqkZwgwq1qEjF6VSb2JV
FbiY6z7fvwumy9wBo3VSJkkCYYrJlmvQADE9s9ziO6LwNfy+VjgeQgjJnSs99RFY8ZkqOOZWY31U
F9or8Ni82+FZyJjHPndyoS4k5A5SWuYkiiwG5ynwaZHPeE0Rl3db2MVy27U2wi/nd27dz1tAsq1d
aEjUjDNtmIS/u6kaEC3WrV12GKs2urk7XJDMNhqb/vhLXO7mJGgzmOYeKpNriG8G0z6I0aNW9d+q
qlRtK6du3/elXYXzk6WpdkRbr80NVwqL57CbjmiT/lv14sxKhemCWcFWYkBluPJWTtTuKBIijN8k
3Ypch3WHcLHynJnR1D6RUrbZ8kH3QMx9l22Uq+KS7XQtohxninOqWMgpoR6CmCYfQakTZC4Mttph
dZxlPFk+5zS8A3DbWadDnhEKgKBwE+tuRtVXKHIa2IJwQhB0NsGpRZ+ArPBMZw0SSGWQ1L/jXOwV
9EWyMBGwwZAf7RVn48VXUeGbOflWWFS3sn4foDnx+qHxQZfdIADaKLe9Yu2icd6dPxErNvQDBKd+
iV4mWmtWYAJLntvoupMOXSm4cdYesR8wOJVr5liXhhArqCqoZW++hhvFDlEe3Zcbww5+YFDkThSl
XnOLPmBy15whR6M8RsDUbRKyiQsv6LvwGrvCGEfQFtZ2dpk/TU738CkqwSU0z3RmSHpIVYpdQzjP
aSu8P8LkUsuoSDEF2sFznA0xKcKuw9Z1h3LfX6OuaV9mSEJle9xSm/xo3PWv55VlzeX6IBp3F0rU
18eEAjJ4mjYsE9VfgJTxF0s2iGdSClSTz0aVdSNnnYp19NEmVlSBE6mFU1NRJmpdKAPZYQ1lmzjk
/G1LgoyU8ZsFZg0kKHW6s1xWP2rs8q2Ia3pVqAUY29TFxYeKoKoyCYTqqeSZZXpRDjOKpX3n/E6t
OJMEPTH/ysTdr1bdRyENIVM95lsfQ8ztUG9cWpYH2lX357HWz/cCjDNTqgkGhCD93wL6IEMZL4yb
Hmcbkw0RFouuhaeb6dmJTV4gclaLSIZREZBCI6rBOlxZr7Lp+F6xL2CGhV2nK/4RFtOAH6sZBlhS
OD/Tn62pMS1offuihA7razcwO2iTPpm4CBxih678iQaLD5DcQYtiGvoTu3Qs5VfWX5vFsaOiEr91
HXkXi9P7sgrVYWIMgnLK3ExXeZbcSHPCJ+Jl6Gf37X4bOOFx/nFeXdZPwDssdwLilhRWzngF8zl3
tdG6nJXpIZ+Kh/Mw7DOnKvIOw52AmY6tP0mgcdO77lgP4Us8ytvzECJJOL2nftogRwm9UMwpdvSU
Vg4awXI7nBvRWFSRNJzC+22lxxojjgWZ1uT1sVpv58GQ3PMCkfVzBQ412EJZxzTDj9YpUK3RNBSm
dvdsjCGaq1/rbxEKxxo79YzS7g8DxqO2R+kHfR1/SmgjtAT1hexePt2291/AaYdcDaQ3JvwCxnaQ
e5gQcmCk/6JOvrUnFg7YOw6nHkVUqG3NWPg7tGR2XzH6HTPER3BHoaubsf6LIobruvKOx+lKPw9V
ThkhqS4/J8NrI10XoIY8v31CoTgtifOis+iMxRsOxRMqecBJpdeb2m2fYngEljOJzNT/Y/rfxeJc
u8DsNAmivfUNKm8xmBaTGievGWw2OnF+TK4/EWX+sHOcZ5drdJKCCrZfmZ8tgvHRbWfPnSDdvH7e
/pWLrwjIWyWOEwailrs6v5l9Ua/UuteB/Dnmyas6Jodyl8qgDSHadvB0Ua57Z76MDphz/IU1izPa
QuETf/VgmxTNQGz2jsyn5hpaxb6SvpFawsd57BtQhY4o+Qw2xjfpVcTis7p672h8Wq6paarkOdCQ
bPZqJIDNOBa8W0QQ3PJVSjD0ZYBbxC9RRoaW+7T4ev40rSJYsq4TgloojVcBychq3zKAMJQXuXKY
RJXUqxZh8X1OgjboUzNgDNpts0u6wpYbR/tEoxkS1+8ycG5EHeRZnrLjSXU3oZcJJrSJ5peJxOCu
DDrUfhUwkmwr9Yb+FsnB3r87vxNrMQuIoVqmSXSq4r+P19KIoVFUZYOjRm9yw+8szNu9sPiI5GAO
7HmwVa9ogcUZakR4FJIawNL0l2g8NrXl+uU+sEQe+rrpXABxxrpUwnpIRwZ0ZAmsbts8YhJ9feHv
6IR+ucSRnKZ0zwu3fkMsQDl7ndSjP9eY9PU2iwPRJk/a1LsK3p7m1VvLEc3+WFeO943jbHVAg67S
FMDNbY2g2s1oXBmyaGjvuim1EGLSCOhzFYud5MWbilT9gOcbUFjhHQW3T+DWF6Vb7TUkPT7BmAqI
dzBOF9NQqQNqMZHS9D6rApD1Nd75XVpXwXcITgV7GlvGrAMiMq9abSM1z33yIkuzQNNXXa2FJJwC
InweBHAZWBeM7v1TVEp2n7mvCYpoUBEi67LOF77lAXq7s4C91epoayLmE8jVRTK3zvlFY7+WdxwJ
wXBNQ9ZMNj7soxKUTWbmtGOFTdVtHb1aQ2TPyLjp86M2WJvzWKsaR4jGpnhCGRR+6gYlfaBhwgcL
2uLyxpMQ3f5uuZPfWCdEt+nqocXIUJ1arID9pA5pLMaYzhGomn8zAieskWivOYOjborrHC0bAumY
yT5ZygUep39J2mqjXgEPpW4b9Jw6vbJJtrWrbPRNmtiBl337S0ROFY0U/Ano/MHz5nuPLl5lB+IQ
W7lVDirI3AJP5IyvcXCS5YpyZlCSZGTOk7cVlTezoyBlCdvbF4711UARN1gpnfQnfdVvylykOqLF
5fRUV+K6G6T0twWee3vYoobIlZU3DnX15/RMH/5ucfmstz9q6VynjOn7bVzq20gr83Lw3kz+TfVN
tLprRn+xuHzeO9amlA5gdtv4NVrB+2OgGXYp4iVa887gl6lEhfnAAWTLvLD5BqIjk8+u6azT7v2s
ucS0GIGLuSrHAoK7VlIytl0TwkGbav2AePKdZtV3Csmfzu8PO00np20Bw10oI/pTZTWBGSbjF7m+
yXvNKfqbUTiAQ4TDneqoDvTIpOxWeap72z+Me8b0hZlRuziDLclRttse0VAuWMV167WQjzvb9Yxx
XEoF+QaEqUEZdWu8mpfSlwlvD/KcyLaoLn592wyK+QQ63jr8fdP4pLMCFl8a1cAOx8A2I4xwC0W0
jP+PXO845KMG9jVtqBwBh9GLzY7xk7HaqlutgPOWeRF4V87ryarDSEA89I9gnMqHuSwRWQIgBjAR
u92DP22TbaJN+MSCdfFF5H1ixggeP++I3AnQo6ac6xyIdMT0xS5wxz51BFKt2kPk1bBbRDNP6n7G
ShsSWYVahoXNiv2Cg4G867bfBDe5i1K/R1HoZ+0cqDJcEVUDWyHhJ7Vl2UitWorwYBlCNyTBJipR
oDInWzOvBMKxa4Q/2ksobv0KKWjbso0h2/ycRmC2TLcpmRzffKyq+1YUOlt9Jqkycks67KFl8S7Q
mIItBw26LCqOMrCNBo5J/3LyUEfpiTjwV/NrCyyeVztWfB32BKvYuIwvPGYDIK9Kb7ygSEHtazf4
YXqDaedbfR88C1SGLdvpsv4rJ+Vezkk2p3UXsh3cGTh5SCeiCpdRfpi25jHCQlErwJpJWQrLHfVS
DeV0sACohG6iXLSmE/cCM7kqkwJiTgVDQGAtOSvZ0dBochmqUhmeZT5XokjAqrlSFwBMVxcXpq5F
YHJu4WIFT73zeyS3Edqly9aMjZ/XHwS7tHawl4Cco6NkcxdEIQB/e62pN4LjS7Nb93dhw2cSaws4
jas5qiwMv40lLOBEDrW61ye3jUVzYlf1wIDLweZXgwOOV7w4kgLS4yprXNCPHtjU0womWEI7ipPc
VN60M69EuneqGDoeNFAKBKtlZJ+4ZRxrFPBXGYj1dN0tpLtKE4S5Vt4yHwD4YJ2CQOSIQU9gQbxX
XlhON9sOsR3trUNzjQrvrUAtTs3vRzhuDSOCYT6YJAVC+GO611IbVgqNctQdvAEzW6o9sdOD+CZb
sVcfYbkjrLV5EBQRpNS+tB1c/gGc0Wz36BW5l27LK3kvHcNdfsD0WtFBEEnM3dtFBWKsnFEjNm6w
q0HZvg0O8it9i76a3yYUKsNKDrYwNn96AJnIiPkSy9Dw8uZNSj+nZtgYDZI5LCxSIcERgWmM9fmH
LmLMAgvGPvfRKgMOsUYMh1JNVeODdEXdSZiCDrhJei7165zcTt3NZB18ETHcyj33EYnzZCuzbawe
FRYIXMzOF3XXgtlf2obI24i0dfXwLWTiljAoewkdTdAaMj9o5mMb/Dx/GtjhPbdmnFGOGxLPJcGa
kfE6rbdEm+2x2VcxtdUZA+t7zKiQBW/tUxv2cfE4e9LWcoqmJixeFd62+Q7ZxCB6PS/V+mF7Xzb+
xUlQljKHaGlAbqNx5U12FzI7+VO5okfGKoy8AMguzD9gaRfoIP/0zOCxYugI1rNqIycHKcPUukmw
D3QUJRfGRiCmYClVzqY0Rk2jeoSYYGZAFCa9TG9K1IYGx6CwCyQSPUzycESxEoFK8u5rE8wY2hVD
JaPJKZJvJeZNnBdLtIbsBywcBcx4NYqZKUgddnY8/ewRhJQP2nxB1P15JKGesAVeQElGkARdCKgm
bC+pqh7ySfla+7OX18MFY51qaYw4q+aQKd+3MvWiQnbbLPQMPcRhqXcm+DWLXPam2fjv1REfzonK
GRkyKaRWTGY9K/W2oKoLzrI9oYqdxeYhqny70/F8MBq3DFVHy8aLqX8Ow2EXyr4ty8l2jDTRIENF
YC54JzGU625UK6xXvJd/aW58nVG38yxXcqk7b1l3VOZMO720LUzX3JC789slUnfOWPl+qptRAs1r
yidzPAzkUhkEd4hQIzjrVASk0AhlGoGiA+ql8FTZZFmyxwR2p/3KxsVYe+1KO4qi1Cv0/B/2m/cf
SUuCAYErtrb9vtr6znd9y4piRS8nwR7ybOthlYwSMYBj3NZ7dafdqNtmn13/5c3FD6gaO7+d4hCb
ZY1PRr+dhGeXGbczVxfPru7nUW1ViIHgETZ76DnZBUfGIYRZH4zoUWBqRYvG2SR9wrgtn6levGeZ
smTbYQaGuMVj1VN7v7f4Ul9CJUmt0PaNytSHL0Ga2qF6G3Wius21ldMVpOI1auK1x1vwQu4rFC3r
TJgRj1cW/kXbCjL/JYoohXq9dl8s0bilM3NVQgoDaIn2qtbXavyYdJlXS4EzBkcrTmwa7evRrfJ9
Ix+pvKdB6Zy3GyvRdnifC4E5M2+gx77SJPyECE9P3VN3pe+YP2ok6NgFWe3inwEC7oG4P4m9+Xgd
XQJzNjyvMTfUjJh7hRAdJojvlC1jBf0D/uw1X3uJxDmKAwWpZMJWefT8LXmcMSJiejEvO5akcfNt
UojWVATIGeNQy2Zj8AFYub3D6rPUZ3PPiEGVjXY5CeulVpouP+4hZ5j9UpEiM8NSjg1qcHsnig4x
beywqF1ZvU/a12BInYz80LLMVoPbPNtXxPWDR6TP0+nFV5KNFhUODfdRdE1CDGJrhKPeVjRdkUF7
z2p48Vx+uz0X3kSWg5CnKvDOip60A/WKI8KxR/qld9mI6RQ14MLCUPZW5fRricgzJ6GCcihQZMZu
K/kXawbHJJIv2Z7dUkRUl7D26vkAxj2ckyqSwWkGMNYo0j9EB/2KGY3q/g8OzoqJ+oDF/r5YStqB
iEKOgBVeBlfBTr3wUV0bPEwOQpmuKMq84ld8AGOqvgCrtVSJVQVgMlj1a+1XNY1I234RGKEVW/AB
hbODdaaiFDoHCjEx+6qhCTzLrFCPWtVaV3ERq17W52Qz5WbklM0UOshZ/BT8hpVDC8I4PMlRhUW1
k1T4pFRSkDN/lxUqsFG1oaPeaXb+FoLrhEy+zAacqOcCjttFRZnNovRxZhMU5dDa6aIJ7F6hXY/X
Y4oHczyJOj1WF3mByG2lNkWpFjBEGlyO7THpL1HhYldkg4GZtp9dK7kjq4F3fllP9EfREJNDuaoK
2gnEHjhTiBrcLDCIljq6dawSx692nSwwtycryUFw1g/Do+J+mgARDhdze8ueBXgcGXm289t9oAne
HiduyEc0PiJH8nioKwNodXCXGoe529L8RyraLIFMPJdFoJmx2vkqrHZ7p0u7iBzG5rmZR7suL6Rc
sEenUUZOJk4XczMlWmlBJnCA4BHFuP9wSf7INLe5xFRGYQ+lQCn4/LAyhkUSdsBLCejsAnvSMfNd
353XvNOgOicVZ1QUXaGTRbGG0+20oS8szJFs0YSDUj7U0OePIlO5DqjJJpj0NFNDvuyjrTSaUK5I
aqED4Sgnh5jFGzyEVcqN37isaiHfCAffndwFTMYFJLdzWmJNNargUke5T578LWN6SjYlxux6hfMH
gdoTG8nBcSbEbJLQTGcTEn7pUVDMqDjoRnpkIy0yJ/BE4fVVPVlIx+1gqrSjjHkk6IDIf0TjY608
5NUPgZacuAmcSOw3LC44GodEkhSI1KVvpJczyltmusn2CMQeRPPrT55KHBjn8zZzPrdyAoFGv7Vn
euitg5RkmL6uXwz0VimfpkZAfLdqrhZLyPm+utrl2dgBcajvav37WOxavdzIIqYD0U5xZt7vidGb
FlbRlG6qFkVJ43HGALjze7UKYiga6/HHQvLZljzwUTCLue6O0h/k5jUatkMnUId1CJxgC7PylJM4
eSmh17rIdFgm+DlZcae0j9a4Py8G09oPNz9TArBC/oPBKYFpjFGFkT6pozY7I7/UdMENtWqHdNk0
0WAPMiCFny4RDpXf9hQuv0XA0G2TA6JRqCWVKk/Z0q3JMmHueZFOyx8gkw7vHnlfNhCG701pjbLP
K32ETPfTxt+CO9mRFQxNxlirTWyPP/ONsL1hTbOXkJxxSNpMHXuw9jnIkG2k/gYzYaQ22pTSnUC2
NZ1YArG/LyyEZJZKI48AykCufm1uCdpRwEKtHhHafFE2f8h6tGZql6i8liiFNivlDLt0+E2hk/uo
rJ4PDDC+rWRxSmrtLlkicqaiCFW5GAjkNL50mBKWHCR3vho8NFBvxVeJaPc4gxEi7YZHMsBi+mjp
16qGTETl1t3D+c0T7R3nG8pFU0upCRjMxoPbb+e6YynP5zHWz5uCRnoknlHdwXeLBOnc9wE6Bpy+
wvxS8j+SFXW2pUcZgwymnegaWZfqHZC79cdhSIOyxAHPUaI1a7ukrexcZKZEINxdj8ngcaAR3IrW
BAo3v0Kw8rpMn86v3ZotxGjSf5eOO8RdnUpKPwAkbPMLMOUc2uT7eYRV53YJwR3fygjyXrUAofVO
6COljTDJTr6pJ7e61FEMJoohs2PCm3eQEYCLgBIL8Q5O5dQ61uOoxeaQ8DmQdxnyhbr6JW8TO7ZE
JIjre/QvFv8YCYZMo2jxgosbPQ/ZTdk9yqMgIrp6UMEYqFBW5SDzmeOJ5nTSMwJdi9ODEdyOY+1p
4RVpBSd1VRMWOJy9k+JJ6w0DOKiHtQPtOyjXPqMICwTOvs0NpkcpDCGpbTQwoqmWFQWaaLEFIZnY
wq3uzQKOs3C1McM5DwHXaS9W7VB12+mCq0m0N5yqUVmbwqEEBNrVu/gpjG/JdD82oqTj+hF6F4VP
GWdg2tdDSUmdBu/4Du9DJPuwdMOwRYL6Vd6JymEFusBniqsG/NPxBLnmNr4DG7UjRaXALxbKxNnQ
pK8zuVOZNvxKu22JTBZGRTlVfDm6f/R0EsnEmVPfUKJpHIAHL4KV7hNUKZUeu9PLyR1BzFtuRQ9S
gQaq7CctHBejDamW9ti2uH6h2UYtEzsTjQQRicVbV1L7ch0AI5xuqPYL00c354/tuhAgoVXRLk5P
asnLegKP9gw/KCyulfZn9SPUPqcK7xDcOg2VVRm1Agjtlk1jQ/AWvGgKWLr/6MnONvrkfkBmiegY
/Kad1NSamDXbTzpO0nxNEAlXd7FjbZTb4hLjxlH5owteG+uK/o7HH97JaDSjj4GH1wCL7LDZl/Fz
9V09MJ0TVZSvbtcCjYuBzHkVBRGpU8f3BzsMv44N3UzC2T0noUz23Fig8IeX1nk1h5Ap3LPHhr9X
wNX9J7mjVfVeAHGndkx1La4GAI3o++vTn51o6MyqCV8AcLpXoX8pGWoANNLlPHtNXtpR5nX/eXYT
t2DcMfUHOc6ozJQgQSjfHO4KC6ng2AL9oWhq5+qSaXjdUtaXe8IrFYxE1YqxSp2yfom7X20kiOut
atji+5yjkLRGH/RTie8H/mYwXS0u7LwW2QQRCucs5MQYwiYDilZ53S+WCsaN50qBN7xgmiCxIwdF
gdvzpm71qBoKpjSbaAPXLL6E1Uww5LTSctx3oa2hJ/MKbHYehjSyzH2FroXPXBAGsWS0rmHItsxT
gAV9UTdNW+BSH1BsmTz2RbFJx0eBVGsGb4nCbZgV1mFLC6AYx4E63ZPxFogN9pbvzi57W34qKmqA
BFJBPAKcgPy86xB0kK1fYh2Hg7llkxfK3eCxhzMz6KLyh7UTjDpOHS2UBgJtPPVkKwdhLfeIedEe
i2htG0W3UY5YzgLtYBrH3xtLHM6f9LM5Ij4FTlQnLqnmjd4Ph9bMvGBSbCVRROmitcDoEo9zLqO6
qtO0A558276RR4ADMCkw27JGjt768d+VhMKNRH0qMlQmrB7nq6S+3ltZkUBJFOs3j6OXYyKqCoow
DwRWe9EzbcVMUTS9UguzwjEUnZ89VI6m0hfNmDhyeAjovhfNNjpNCaPddQnA7VefGHVmVT2aFS/n
NzJy/S57yd7Gy5mibmFlRQk/gHGbhWY7UPh1kAbF75Fd9jZrGu7jjeb0rm8TNBR2ezT3eurr+X0T
4PJJ9ppMhoXZN4nTYuabE8iF9XOMre6oE0yLrNu69M7jiVaVj7UkedRYcwtANmxnOIZoRfXvmz0o
1TZCNsYVw4VFpZhybTKWRD6oGXVzjkPQJY7SYR4cy62Q2Im24ADYBpvgJbiOvp2XjqkEd8Q/AHLO
QDKCiUZNABjGl1L8UIxXMSaKxTtT23dKujkPtr5179JxLkEz06AFDxNqe6QRhU6mijkdUWhsrKYA
b4svJBpcsV8fhGO/Z/EaiancTxXDYzsH7/dZdhPXKt3yvngEqeZxdFPX1LdU2omuuVVJMWtZ1k0Q
rICE4CPyaKnoblOzxCmyn1pwXZmjbSXPQy2Kxqzd3xS0thhoRqmJwc5sCRYizuqMOOCcYklRSxXt
lF3+bN6btuzE7rAr3PP7t46mmaioobKMO5wTS9aTwQxCLGi4D2/eClxmcED9nvGivIomD69FOeGU
vMNxPrcxNhUYBpHDZ/URv0crWxvGhfp7PKKIFWfFAfsAx10IbTAUTWLWUBfZ2I+UgptJdpSkE5wC
EQx35EajSUOdQCqpOrYY66Lq4Aq7O79Tq1fNYuW4k9aaeYmesiZBbVZso9vbpsPD3yFwZ6vvRn/Q
DEhR0qNp7uVRQPy1eoIWEnCK7eutUnUlJFDovi6dEgMyh8Yx2l9/JwZ3ZXY16GgVDTB9qu8NP7vR
ysw5D7GWqaIoeASnk8GiCTyVfRHNCChEZeKo19Fkm6g8jB3ERnB0ajSKsQlx/kY0/HVVAd4x+Sf4
OAdVGk1wbuAI7wlYcfw4FDzzRRCcMUibxg8mA2JN+QWmOsjt7vy6rZ6ThQjc6QerR18PATQs1n7I
ykU6PEqFdx5i9fZbQHAnXmnUPO9MtjNFaRvWnW9exj0GjIwH07waRbxFIjS2oAtbjblCiMQoeeIk
KlgQ+mxrJcaFOpHjnD2NRbAtg+kTeVmoHstFoLoYwXTuFE0tndpewRomA3g02NvOv9Rzx3qkGPkx
7Yy7VLLPL+mqVpgWFpU1RKqUQ8xLuRyy2IgdKl9l8o3xnwdqMx938X3uwKLWszYzS4+dudr58ybN
r9pRYKDZTzzxifAoIBjvi3UzuX0KwrEO4cZjDO6cy8h0JZ0Tm3iJp3FsJ/RaNyyBGp42GzChFoic
uQ5SUo4IncaOSrJtTwonNOqXUPG3zVx4WTWAfZ3kt6NRf9V0Inh1rR6zBTYzxAutLKg1ll1iIUan
fg+7w4gCvVzkOKwqxQKDU4o2CVM1r83Y6evbcLqup+15pRPJwCnFCGclMCmULq3VCx3kKYnv74nR
fkIxFFklhkJMRYOqfVyqWNEUP82wVGoWhLbvR/JGIZoDdtarLkNze5UJFGNt3RR0+VoUoVuV8G8d
yyyBRzWm7LeRsTNFpfhsb3lNX36fEyhRw6kB113sIDq8QXvCRlaKoxGX97ohijquGb8lFGfNk67L
ovxNFD37qvaXdaM77Tw8THq0bZr8bminl/NKseqtsniMAhd8pQMVJBKa1RHY23CvKs7v5xS4vn2X
HnDCboUhYnZbnKwmq+S1ZNz1lK8xbCujGPIUd660w4tY9xgNlPkDMwk3sjMf/yDoJALkDFWD+gnQ
OELAVkWcvUX7kOkYGPdZdZvmMkefQfifGfxhqNgoJ6KAocPUeVcGe1hpmo7nhtFdGuTSEl3Ia6Z3
8X3ebclDEtW5he/H+XVZHTJ0D7T0Qq12tXA8K1O40936VxQ+49dkSjNpPp5o4aWhv4V/AlcrbRRJ
/fbJFBHV0+phfl87vj20DKS6NSPsVo/UHwh1i8fz+i76PtOWhSEnE8YTKjEEGqxskwTlIQxEMf3T
OR0f95/P7yVlYxZdARm0Y/iQRBtWtA5uLnBfEy8gqFvP0Mkr6iRfs+5LpWB/XwgWDgnGMRTsMV1/
C/T/I+27liPHmWafiBEg6G/pulvej7lhzI6h955P/yc0Z6cpiEucTxO6VASzUSgUCkBVJrbgZ10V
RHbhwLhdEMEXYbjDwEIwSj5JNsh0Dn3igSno2jqgis3pnOogCc44ohnjtsW6qJuxTJm306s0/FHr
AtbazQP02nLcvjjm0zLnzHLjhaE49KVmFM5PoCq3y5O0oC1F+J6wHZLOq4q7Fewywwhlla2qU3GC
SuaxfNbvOtu4bk/DtfRFSGa2uYOdFxXfpmkWtEU0hgnVgwKiFMxbOJ6aywYvJlULkmPw02WqnTyX
n3Tvr5Yb37hJxzbEjQxGqljPXfWS9e7+9wVez3dsdkGKstAR3+/Lu7S+IvPNIGQIEszWu6bNXC2t
XIf1ak8/UEd3ssf4untlL2G1yIugsEfkjypbEKuVDOKSNMsl4DUu00lPPVzwh9cdmAQbO7vvL4Xu
IQjyfAenvrRzYCwwYnEl+6AjOnYXTIaAtS2FYtlIwXpWuSDSWeUc9gTDS//fZVz8k4w2eezd6Jj7
ldN+CoggcIm8hAsh6jLEVQ6zuiN9UuoLo/whm4IoxZbszkapckEkHmOzGl735BOrv08PIDXzcWfx
l+uJixxSDeJgja1kfbldlmsa+/vrSRTieR2WfrKioDRhKg0M269aR2iST2v7++QUN9RNXcvtRS91
gunhTwxNPlp98bp1Lb0j61+VCPfewhtFgd9pXG7dy1Kn5BLz8oQcyppcloph71tvE0JliigW+N8o
/25bVmiTjpQQ13HZc2LdKOXD/vc34/jq+9zSmfO5VKsZ3x/GT6r6WHWtPY613UlUMJDtU8EKiVsx
tZmllQEJHpdxtVJohdRO5BZ4YFG82BfVpmybDRytpgX5u3e93WYQV1BTw4kxj3O3sUKvV0UcCduW
O0Own7CKqb05B3Fv4mwdkhDkE5bqyF3tQSP4KLXk1/4sbYYC9YzF3H2FpWqVNvQJhsMeVJTL7jiD
NRRqDMd9GJHVOGfo58XSQxMwS3Ncxpdu+lBetBoH5wOJqZFOaWGzBaqYaGHCbdUDPaECq8HTb4PN
QRW4N4uR72LoCpCLoWEQSO1SAzDKLTuIQ98oCkeblFOloo9JQqIkd8IXWhEoF1HBKJ+wtzjcivQO
NL6hyJk9Qc/oaHR27nT2/HnWvOkX/Y5+O4goi57A/mOh/XEWPjVLZSvAIxjgR0exbLZ1xLjxtEd/
QdUZiDREbGx038Z8QhbluWrhajBBMtN7xGNsXpKzoCkavJG+KHXfvLLDYejflc2nZ3JQWZ1SAE09
SJ/BOQWZC9NuHsTF3YLFwOdoS2eYaZ4BSIoeaFXY7ShqJd9EgM4V6ldkDUU53C1QE5TyHMYBghRI
q9NrXTgzm7vgCoDN3Cps0KnvoiQBQOPL38HxxiqbmD7T6FY30rUMlprI+59Zh9lJdYXJUt8Vphql
JakWmM2KH4r4KZlcNfu8H6Y2H3bWGFzo1dqKpsEMjM4fLJuAYbNHecAS2sq9AfodRHxhx+fmmgan
GgjUTYso7zg9g2kyoyFJ3Ty4YxLMnX5ppTdzfTQzv4hiwWa5PXF/0HhWz6xoDGXIgdaqxCZT4kxz
bhPhO/3mMUQzKdRPIKuIhq63cxUo5lDMBWAGf6A2YxiPfPIFNIqtK4Gfw5Q9Ub3W9sDOiFw8rjTV
yoIsZekM8XCndZGqxQm6m0eBh7Cl8y7ur0bGhWCaxotZQA4NFTms+h+dnn5w+5vdRFRcsX24OmPx
8TYJFblQm1csTcZrT+5FPnxRQrMTSqgyUBlaT/vDE1iRj7h6G1vzaGLe1KI7hmnrQYLQI6GoJ/c/
1tmf2eJjbY8H7KqSMFvJKUYdR1TY1eKGz9Ul08chRxPcVqUrf/m7wXEBpK7BkG3NAJ3ywTbLGaRe
UGCehNoBm/nbatq4IKLWcmtRBTjsTKw62nGGdDGxp4feXTywc4OUdbIlV1bd/NP+CLfj/tmsbHpX
IbKaQhoFE5B1WUI9a2qb+f0+Alu4O+7PH4jrtK0knU1c0D+nQ2aP4aPVfh6Dn1Wk+/tQ2+nGyo5c
EIlSA1q2bL46N62d6Uo5xocKWQ8y1OJezFIixONCSDTXTYjXb4anMCbP9tBdxk6dAY8V1SuiuxPR
bHGhJDWlJClH4OE147MMwtIFt/3xCc9ODwSH18L5WAJ3tih/YB67ToN4KQJK+NJ7ml+goVd3pa/s
LlRcGCwYHn9SHqDhWKUthjeT6xbC1q3AFQWxij8jK/KsTVKA79fl9ya9aq2fg6jsWATBRQyr6XKq
NYDo0fQ8tXaXfyoSgRuIzMT+v1qzatgq3cAuFGKUqkqXWS54DRbtIhofFAgIJRe2Y41OjGO+bfgL
W0hepkMGA1S8QlYuQYzQuMNettTFWKjYROIysAtj8hVd/pEN1NPVgbrylB0EgUKQbfAlc4UZVMPA
ghI7xLZO/1PVnMDvX6nqmoN0agZvH1E0Z1yk6JJeadMYJo0ynyY3sy4a0ebJZ7VQudDQ9/Fg9Cz0
pS+M2Xe5NPAwfYhuWLeNmtvzw/54BH7OK6Epmdb0howZo+kxkGJbpW5WfNvH2D5fncfElxqi6ALi
7AqMVlyFx/xiODJepPlKTPInCuQ6dzqpQ6OSywRIy+3oqU7hRrfV5ehPHgFPmFC8RzBXOhckJCXV
zYFtuuMFtntI9yg3i8PEL1gI/9D148qIXLQgkdQ3CRtaI+sXbY++hCVwIC7n7k+WyCG4mKH1pZwM
FGNSUoh4tM2VFSd2GAuFiATZtM6FCnkmeZBbwCkjMD4oOCVUnyovfGKHBNEdlCAt07l0QiaBYqQU
ptNiMNbh2qI6zdqlGQhuLUSm42JDodM4GtlBZLKupdw4BPQOsM7+/AgCEH9onAcji3q2t+ZJn/l9
t0R22LSiDEwwFP6wKPe0q9ESAC8wTU+pg2Oam6eJTqIzlSB+83IPg2FMY8JWUON2sc1qnlPne/fL
hM5K4kGp1fsr4xlceAC5YaAoEeBqq7Lz8TowW3sfQWQ4LiSUY6bnXYM9HfxoUGUk4Y1FBG626c06
6k+hkaQbKEt/mzakQVZI/RjDA9KmtROpOah1dhtq+XOu98/7w9n0thUWt0q1WMtC2gBLHiO7nD6V
mvBmc9MFVhDc4iySKanGBBAJGl2qJ1Cnuuqd7iYzxO5xjX/bigKpyH7cMq1RTmuOIx4N0gHa89Op
anonyk5RLtj22A9/d2BaDYzbySvNKiW1wDNISoYLKf5mTtP3uGu8pENxiiUqdNw+WJ/hXjfhVTYp
49xphiHs2DY2ewCGlvmj5NRuXr4WJtNjdvjQs/kKksX4FaQ+UUs12NSN9NKavVJUN84stGPB191+
9X05lxo88eD72auKoQUhCfZaKSp02Fyzq2Hwa5aAVMtUMVEFRWE6WsZ6/bvZiFrdhRPEbeBJKbel
KgFm8qXviisfzS/0ixnZ2qGHMkYa2e3l8KE6pdXQuFjRhdOgKi18vdKKU2J2flMLF/BGNzVYLzXo
z5gIRirfLomMocoHCRjkYjhlt82REdXiDdY3BV212+5wBuIMGMULKXTQlLtleZfInW1mh7nyjf5n
X5/m5XGIqbsf/bYjxRmQsx4IOCyiNkiO6xLUas+5dkcKMOYUD/sw24HiDMMF2ansjdrUMS4N7dtK
5PXBZEfx06gh5MrZRzao1Wxx4TZNzIiQHmNqpGtj+GEOh0L7yLl2BcEFWFK0XR0uGE9QlU7RFRe5
3hz2Tba9ZM8m42JrPBBqteyW2UrA1WnUTlHhwJnPf+cAJnP9VQBSaN0GhYyRpBqxKy125vJpxKVv
kTp/NR6e+5EElM4T22erZMDdv+ZWZD6UUeL/HQyX/1horCd9DLMFwVWS+51e2I0mWKXbtw7n6Te5
cNrOY2+oEsbCNClRhuRKN/QLo69mYlQmtlxBPrTZ1CnrpgZmP1NVQIrxdpbGSgqnBHm9K8mvT5PG
QxNCop61GgNOeIO9nbCc4Tgjlu0sZ1MDuO777DQnxmLZHJNfxasoiOUK2fhZWHu3Cxoo0UUPqYm6
cd7Xi4Zmsg48zR7c9EF/pRLQwZxp3Qeoiiuu60/7XrIZ9s6AfCYBPpYiKrQFXgJSLekyrJ4k3TEt
0bQxO+2M63VaV4urNTW9aGbC/CSYQZwiX8aH8oqAN9lpwJYvSvu2/XI1LG7exqkIaaxiWOr1BFUD
XIF6s34FjnO/9KXTmDhEVNAlMiS3EqLYTOI8wwgLyTfmx7CanT4BO0di70/YZjRcjYzbGNH10i9W
DRyj0ewKVEQKtUfykdixAuE2w1rqFqNSYL4ifi7RMtHG3+b6I2Ed/BUaRacTymw4DH3OmixM4OrU
TFvbaPMHI62/4ZXU+4jBzjhs4laup09DK+spcMz+mxoeTflXI6IF2pwT9NZSRjWjQdz5LUQbosPH
6lXcRGHWp9hVIsuppY/sT5aONhbNAL0RT9VJUJwbJBQdj2Frgr/6oCXXVRrYuim4Sd4cjGWBNJVJ
gMl8KztEqvssLEFGkFSta7XqSVKJGy+5YPo3IzmKs0HXCPoSDa/ib40WxdM0Z1AydDOr7u0SSjxK
b4HVvfwn6AIHtHiDN869H6lQYp207p9AqJi3FdxXv4CnxMt1qwzBf4r73djuweOuHCF6KTlFhuhO
IOcGluKnfV80NsIglRWK7iJVpTrPkKdAOh1tfSy8m5M3KC+qtHgZnuhry1f6+32szfvRNRjn+FHZ
B+qsACz4iSqHCnxO0zH5hD4JpqSAjF2wzra2LnTKsr472URTHBcAp2VqgliF3xhKaw80dpJJYL2t
M8Eagf2C1UqW9DmmkTn9fk6Wj82RPSOLlX1EA2ELZAVTWBE1AxMDkQvplA3tTRUZzv7cbG0W2N0J
UhhLtvAw8hai09WCFiWmJgklr8XNtTwc59xJ4pd9nM2hQOeSouIE+tp8249B8oLMEgJTFUunnOT3
rfAdXADBd/4EAR01NdKxiLpTUr1IohuwrXD0qvGOIkxEP74TdirMXiW5iYNgnFxFo3RIcnAJNOUH
tlVoCKOVF4UsTJD87YwsskSNcsYwmvDQSZ9rCLiK9A43F/8KgnNfXZspmWJAZNrEuu+V5gG+PMpX
SSM4lG3aDAcmyNBquorm9beDUfJSC1D1i1N6hdrBSnIqItlWI0p5RDDcgApdmupFp7g4ll8K46JY
rnsRJd2md61Gwq1FyKRMMcTjMS3p13S+WUQXGpsLEScJS8Ptlazz1D5BpjeMih/f17/HdLRD7ftQ
P8fx0wfWoYmVLoM8C/203DDqgKRFNGDvxjUGKdxRxO65aabV97lQL9cF2iUIdrIgl4/JHL6kuqir
fzOlRvvsnzEw916FRWUpkhKfZVPh1556EeMNdjnOkJhVnB6qIPZwME77ZtvewlaY3O1CEyYxsQrY
TXtkYsfsxYD8YPSHTHhS1FWz6QsrMC4hiREYIFjAwOp7o7vJLpcitC0Rw8d/2NE0CfrsocnOU8zg
tKWaLYi5cOttqacy0mt7UUjh611ylaaFZHeR3AJXHS60Znru5OQU5t3TbGmuIgWi6rPtQZ9/DXdQ
qoZkyccSC6AtFbul1kVKFicZFbfJvu9P5raPnpG4oBTIU1WkFOMOtcdYf1Csh/3vb2YH5vn7DH/l
n0klD2ow4PtoRT20cegNEuYvTHo3llR3Lge7DOY7Sx0+8gxEV8Dc4paNsZYWFkMk2ThE808aTpdZ
JDr3MVfnT9BrFG6JT9UwkW4B5UXVd6dA7gt7VAs0W0zGqewan0gzI40WJOmiOePW/LKogaUkGBpJ
JccooO1cih6HRQ7ILXFzTLIiCADRUdVJqXTd4EZ0GSJXakdv30NEUNwCX6ZRS7sQHlKk4/dQg+BA
MDm5Kl/FQyswHDPMzmzxWVE6J8akNRiVBnEIbGB2OUD1MiU/CSTkZIMIfF8wT3xPdDKaetrNgFva
41LcVNJx33Ki4XBRom+ToTYlfN8wB7euvoXVNSSgJnWwU03U48G+tWc6Lk5kZJHmkhEUgbB1dsJj
Aebjzga7CxOOkT5EeouE70/ceNcaTZrBpMx2kw8wN7xAS4Cr3YPUl/UVifqx/mNLO8Nx0WIE/z9k
OOCE4yh7vYFnjUZ1l6zxsn550qbruAa7Wd97i6kftUD15lbUoCr8CVwoKbQ2TCjjy5Jvg3u2q6qK
rdqM7aB9FBcIsgHtzScXQ4I+ov3MyMAs+kMaYluu7sLB3/dPEQYXRIJp7gPaYOum5U2b3CzVXVAJ
VrRo31a46CGBEb5nZYIosJPRA5u4pWoPl4Y3Oe0pu0CzsqhKW7Do+LrwFDz3RdXDcFkw17ZaIuuZ
COqKQc5sqt1NNxDREAVm5C/XM5rrQcGWeXRqrtitaVvbA3Ku/jtYiOz6Ubpr/xFe1QrWO18knll9
1CXMPwiI9sPL5cgotZkGMuK0I+ouEc0i35Wjln2sjyrQpuo6uJfQ0jJB7XFRfQh9/yb3F/XHiozK
5SV9gOgsl/CbTD8a1A2iyzF2991f5CnsJ6xSHyVGxW+/sHkr20NTX5AYV0pEdtXUMaOnfSzBJsqX
hs9ZquQWM2BLTvryWct/FPWlkomooYUTxca8GlPDzmXgRWXVniAodeL7/CL04sNwwTgEi14osLs5
LohwKGBap5BE4pZ3kccSCQ0QaubRdd/7xviiKrHdRD/2zbfpDWcY/s6x0AhIUBXAaEX32BXSMQ/p
bFuD6GzOvOpd1LUsqPWCtFYGJdZb8xXdkJh1CvPVOrHjjvgdnb39oby+De1hcPtIOUSF0bBT7Rw7
NLhU9GOjHrPyFs30TpQ+xs0TzWpnH3TbfudxcW4htYjAucZOoVBmHdpLIn3VRNf5m9UbdGU8bjuR
LNLRlAJkkG2oYpmH/Mio8PPCib71V7/bgESi8FsTBr4jFWTokJRGu/bbCRurrlx0AyRETUoOQ5nd
KJKo3JP9bH6+VhB8UlpaSxLQCkeISH6ZS8+MUnsiT1F51XfHrhCwDwjGw6ekkqYoKm0RJ2b5otC+
miKOlC1HWA+GS0lbJVbnXIK9SBBf5bSyCZpVSRIJMl8RDJeNUm0xhkwHzIiXdAPU4IrmLJngvk40
McyWq1iXpbjWhhwCQMAAlZjPaJG0zfAly1DyZ7mRIZiazaeXte3YoFd4xmI0yrJgUEr/SqAUuLqb
/VqgZiIJ24lFBuSChIIGVU0xgbXIzbFJDDdDYhsQIRGQyN+4wDAm2phVGnCq7+FLhH5pFBf62s1Y
2RWkSc3jh6RJjbUVuSjR6gWdjR7LyaT3cxDanXnZxgIiSNGo+KhQDDirdhiVXn+n0fMkOhJvsoEr
oMXT8GypgReMM9tSIyAlrC+l9eraAYcSuq+nf5LO/t67+mfK6IjB5e6KqrQ3x7WC5WxnFKkahiaK
c/v+wQjuyOLubxPbLr4C4Axn6mi9xnU+wsM9U6jL/Pha+jrjUU9yRT2pm9uFAjkoC5VxeMzhOTZy
xmJIMnBQabfa74b53KGnInJ6N7BRWP9JXCiybb8zJLeqGsbq0TLIqiIgCYhl1SZtqnxgs10PjHMO
HTTcS9DBOTTpKwEjPPlSiwSF2Ty825NWtuMcQS00BfZD8TltriTViejPXPu0RE9T/y2UbositwWO
sXXcYIojIGvHvQvhH3qiLEBDO4u12VV+Y4FZqPKiGzZNFepQRFns5jRZMvQ1IfULHlfunU+NVQka
JCSBJox0rTXVg0JFG9TmaR6viH8wuI0wgrrlokcyODp9/RfjdZMc5Ub+CnImtNgqnWBhsSl/N18r
NG4/hKZvtoQSRtQ0o222vmn+apUfy+I0w9P+TG1uHJaGuSJgwX0nftRoC7hclYlxaLYorMhdXdEd
o28FPr49RX9g+KTInONUJeUM9onyRqt1iJyLqjBFCJwTzBmpmjFaEhfpnZ3IsheHxWnfVpsJxNlW
PEVhmHRzkhewlTpJ9rJA4hEls0mFtxn9dupQPRuPgnW0dVxSVoicHzQmmkbQmQkGUtW05fhppj9C
zZlFb6bbsRU6H5pGFMj58vtTiLpPUtcwnlXY5BBRe/Z0UPyRL8HgRC/ZzXCYL0X91dued8bkYtKg
z6SpDfj4kl5NyX1TeOZHWvFUQqH9SCB4j2egtxlYi1vnSsoUxi8ExYg2LWQbZ10U1ouIObfmSSUW
wVaB3R3ajG+BZE3tMkoQHUzIv9DmWU+1m2T+AqEDQWDYPLCvkbg4lA8zKNklIBWxrbATuxf+RPOD
y3hcyKfEEz0Obi2rNR7ngZXSVIpaAU+bb6buuQk/UAe1/j7DXyXJaSNpTSHDC1RclYJwR5pDy6/b
YWTNJGBeFthvc6JMFJCp2CjAD8I5HRj1KyMhoEJu85+B6ekoDx81r5MEkWLLt1Gh8weGy4uCoS5i
qoKGG9m40l7K8n0uylm3tggVF9ygOYFG8DupKJLoUqAHYFch6mdV9oP+W4zu1vheqn/uR73N5HWN
xGVBJK9nCzVw4HFx1cam4HEBJ5hv4NUWWhOyU/rLtwpqL6KH4m0bngfILd56ik1ZyQFLyKHTbsvw
QdW+7g9t07lXNuS8IUP7vj4qzIZgmm9QlvsRN7BQeEepxd4+uLCQRpWmjIwqvcj8drqo0qP2IU8D
fzP42JFs4Urj7fpJNH3WrKoBjVQTuLEq28EYOmgP/sD+DX6of2H47sV5IQmI+QATSOmxVmo3Db/v
z8W2m60gOGN1kQaxnayDsT4rj8nsv0ojPtK79nuBxjW87Z1+X1aLDhabTrDC5SLqNJSow6xbXD3V
wSG0ep9aovoXEQQXRLspUeVmgvWSGdQzSX6dCamhNxJUFMZSHd2jqmZCuYsbRhoUhhyFaGCOTkxD
ozwEPludaIP6/+icfj+gt2DcgKSGViDuAdjQnkzlIc5Ez5PvF/9bAPYDVttCoWV9mScAyAMvwTMJ
a9vXHqQX+Z5+1g6Lx/T+akH5vGhQ7DetMOVMB59HQgJHw6WnXCS2JkoThJPEhVLLKvouMTCs35wh
7UHy4qv09PvNVfTmI7IhF0CDtmlREAUwTT+1rd81D4pQYEmEwUXQQGmTuc2BoV5npZ1R5CRQt3VN
3DjYRuWUV6xDpT/mgqnaSIOYfyDoqSoqtd/paHSQWS6hrxM4jSv7rH8jcOnp346Y0F0EV4fbwzzD
ccPs5VAqihIF0435j7E0jpnc5tWn/QAowuAieRtZxjKQJnBQaxL37jj5Ze3tQ2x7+J9h8M1XEeR3
0goCwU7Z/jMrd0Um+P777OrNrPAV+mmrT7Oy4PtRAJrk+cIkfhp9G/93xvO3MFyoG5Yh6GXUQTsq
ua9wqT6f1EpwIyiYDL7jKolxLu5yTLjUenoMQnDZruhHJhy3IzqBYpZi8K0ZS9ZqXa8DI7JAoJB9
i62jTo/7M87W+NuLBJhqhcEFHNRl9XmttIFTJVc6+DsIpDCri47eENHr6HZsW0Fx4UYzRyr3OqDo
fQUh7enTktv0KUDH5amA2lpeCIa26WwrPG5NqvWg0HECXjHrHrj+4qD3E+NyjASuIMLh1qWZzVqf
Q77UgRpOZ0eWXjtxGUovo5JI7lArmb8/ZQI8nlcqXgYrHBsWa1AnaIamK1loopbk+X4Q7XiiOeNp
peZaNdqWxbXXdvDnyIfsFpzRAKt/7mPOckFCvJHkvfFHnmdKRxYURGH/6iRXqG09NJ+I4nYXymFx
AjuxKye5HnM7EukubdxwvAXmMhbcfQQSlMwgJebl32bQnzKRMfD/4UbXL136KRSK3m4G27N/alwK
07R9gHJB2LYokptmXry6FRUObkapFQT7/ypjKcu+V0y2BCgZVLvV2hoyTEHrTiY4bfe9UugqzG1X
WGaxFFSOMBz9ml3114e+c2NnfBVokxNb1KMpsh4XTcoQTQRpAUeZejQuUu2iIEQQQEQQXADpujAd
YhYbc+0mBl2OaHZE3+cCB6mCuBh7WGwsfxIrs4fyf39hfOPUPNWUpcY5BgGEwVeQBZWHcrRBI+gq
TLxMVIC7HZfAiIwzBu7UXlOytQNMEXJyDMpZyC9a3kkWVL4hW68IZmU7tYP+r4KOGnSt8VtvGM/x
uJhI7eb72RlAVBi4qZNaoCrU/eoAierHj3j2CpBbqDSWFLks4AfNb53j/ED6U3xFfHbeRLtzULj7
iJuWXAFyyxYUHKMysTQsM05q6yvKiGpPtw9Ft8eb4WGFwy3ZOh11NJgCJ5Sf1OzFskY76EWM8cyL
32UYKxBuoXZEGdAJA+u98sUdOgh7R8fUFz1limzGLdZC1qLQsjCWIXyYo4t+UZws88ZGt/fnRmQz
btHGUzHnKcQWHCkPofdV24F81YoofQUgfHlSRNqkHlkCm5eJ3cl2bHZ22Qr8WgTC3aegAkUCFxQm
RofohlM0eeOnqfxjCQdR3fL25nr2AYtLyKHjIKOmAlDpL/VQnfrDcDRau8rt6cLCvfR4VB9UUSWP
wCH4RsgQ8rsDZcelmN5P5lMb3QXTZR+J1tBmAq2ydmOFoo1a5fwBVV9lXU8DEmizi3EbQZ8qw3ge
h+6xsNSLKbrfd7/tbfaMx2d/0wJyGSsFXmCAxK3ymZ72eGdcFzeIRh8RJMIOsoLjnGQMUr2XK8DV
nnkIvrI68Pww3Y8Zdnbdn4+98GWYJVrv48Ufg/IZoCZPNFXqEbsiCnxVcFkwrofY0UHCzNSxRLfI
QoOy37PatkCZGQ1BghH2F9Ztd0ovwOLuqd9/MyKI7hL/YyWcR8ftJVUT67GsAE2RUfOTe/nz/EV6
MVIQRgV26RaH0bC7L/s+I3BRnpO0SDSjrytYNG/My3QeLk2t71FUpx3CUDs04/RjH287sJzHyG0r
faSoZW0hNRuVwTamxwyPhLWICGujtOStZ3L7ytxGeAUPYMkRjwvoqg7x4j5UDvE1rANRV7XQS7jt
JUqXYm6Yl+SR07mMjJxdYs2hO6GLG/T73r4J/yPJOduQCysKxeVpqGPOVGTTIUj6pqPual/H3zmO
I7q/Eo2PzxQrBG9Iqf22JutRLyH+UBi2zriyGA9qLbp8FDglX5MhaXJfziMA4+wihS7DQsDiKV0u
lWbXXSjYtLf3gj/W5DlKVb1vss4EGMp+sadCDBlv8qh2gvsIkAS+z/OT5vkw5FYG35/N2kRdZ286
vRzbSyUqGRMBcYFkVpmajAKgRLroyeWES3BR7ahoifEVVaiWwHvC8BqKcTWEUJwfwivrgLTq2Pj7
Ds9+7k7U57lJc5CpBzTHDKFKTr+LaBi5YTD0h30UkdNxMWPM4iVUZRgtW0BWZH3pxq+kdU0VwsTN
h7Krs8txAaMIg34JdUD1iH65dKdUgZvX7v54RE7ARQkpy2spY+MZp9ussi3lem4FEKLIwL/sDaME
H2BrRzouPqOzzp3KA08kzj6xkDGI/eB3bqARFUUZqDXR+A7tZhpQl71gQHKcdc8jKC5cs7WO8pKO
Pp2HL21DfgSGBv5NVPALRrrpghr0binaD/DHOQfNdDk28k5yWjTYWBdTJXDxzclafZ/ziLw1o0TO
8H05HVhS3/Z4E5d+7nuEaBCcR6CqF/SuFUDS4HHKfubLw/73tzcmHSq9aNE2iM43aETFZNRq3UtO
8Ny9aqIHLhp3bjqP+pkXChXAtt3vjMcfhcq4ruJeBx4oqw6Fm/hZZ6vgTmFldWpof+jpQIdfqWj/
RMkbN0lSIYPPswQTZVNdz50PGS2f6KPAEzYnaQXCTdJihINFa4BQ+YuhfI7V4/4kbX5/tYrYdrhK
aXs5T+NEwbWPsdyh0UkVPRNtT8oKgFsqpRSGqcqu8vXKyW+YVFQEPSJkQ53H7mBk5SO76gqPm5VZ
b3pcRWNAlTzZYfpP1qW2LKI4EY6KmxZNDvMGN6bYgx5fm1D97giu0MmBjsghO4hE3UVwvGdnOY1D
g92tQ/7ILe4KfzguN/GJHXPCWxFjH5vyncBqcee4VGoVnONYYKXzfWo0FyPSn5G6fSN4ed3cYs9T
xR/1lVaO5pRNldyqvh7c0e6L1s2XtPaCNvo7t+CP+K8NDYEMLCrVdgwK4+o6S739tbSdBK0GxBbb
ajFZkVRFlD23BNcmSNPrg/7Deh7g5/OxEb5CbB5+V2BsD1mBgXOwNGc2TQTEHpmfPtO7+Ta/mtAT
Mh7LT6roznZ7T/qz31pcpCjIWGkNS7vUJLhCG8VFLHeOgVutfSOKYLh4Uce63CwGbNjDJ6SjqgUH
9CCf9kEEUY8v3cvzaTS1jnkemB+KqbzOEuMvx8FFiKFSFQyE+UJ6UU6fcSFbiJLufVPphOM/nZdc
z/UQECT61IUHebzSq6d9Q23v4X+87F01Ko01aW6ZS0fg/0Zb54EWTgC+vOvCZuV641EeBVWc++FH
J/StX8daQLMmgl831X2a/VPFnhKC+HkS0XOIcLjLnGaq0q5vsTFN8s9CckPrIUWtjlIJ6gIFsRsP
9G/Ho4UkUM0E4xn8DrVHYCvAPhHeUbxPimUo9kOqzrPPL0oYdjGrAwi6b0aBUgOclifaQ8WrfYhC
EQOzyAG5kDCgZl0JGPefOV930iWZbkpJsEcIzcfFg6xTloTmMN8k+foFExBNHSXzrMb+LSRMBAS5
Irfg8oeepnnXszEtrZdl92S41JCuxoIiIBEKFx2quSwkiAoiymmXdeMYgeaR/peG6pD99bsf6PTX
huDVJmFZWhrNMXDy/httbtXc+bvvc7nCyKpe+xSzE0te0D8pIrJqgT+/esfq91MD6hZ9i98fUUhi
TReRkju4vwD5Xlx5fzcUPh6oVrNYEoZiZL7V/rSsX/vf3x6KYho6pFhZI8bbOJBSo61ydjiejGPT
WrjncWPwzVaLXdWCmLM962coLuTQaiQzYWd9s3mgy+c+EzwWi77P4sJqVqANU0qZhu/X1qOSfFZF
i357dZx/P/v/6vvamPRFzw4lMnoUQD8i/wpKFLyqYDcVjESExEWXqaa5NU+YFIgQOkZsW11kB/mX
Scjgwmb3fVJ9HhIXVsDXvEB+BkDWY8+Eo46DHRwnx0QbW+6Lpb42JNhx5Y2s9l9v4wLMGOjRogyY
otabPdxA+6Y74GHEYNcxYMkxPZA0CJKq7d3gDyR/LxxPSOezBpAD+aWOJ6P+RxKakcWTHTPyV8FV
oORDywqo9KR4HMh4sMx/EmlwusiP49wPSGlrz0N5CeqV/dX7HwY9X/lwy3es81bXDdyWKLfVU+TM
PxMfPQv3oGscPO0lucCGcYtqo33U7YV2BuUW8qhGY1V3AE1ofRNV1m3TFH8Jwa3lss7Nei4BEZR3
XfwpEJXWiYbArWUoBysVQivIyPqDqjzoqai8m+WD71zifEPCux0xjTwN9VZ6vXSMj8uR3r3WrUCi
SCy1vRnEV2Dcflf1at+NJsAs9UEDhyI0DcrE8FBnYodB7H9g9ldgbOSrMEhyi9StCjBQZds00U5F
+H+kXdmS2zgS/CJG8AbxykOU1K0+3Kf9wvDJ+7759ZvombVomBZ22xPzpjCzCygkgEJV1iAI/2zy
3wqC8+pIg4xqsgDCCI5Sfj1nXh5b9qw4ly3ZPsWtcDhHjmMEGpFAIOGNKv9R4TGTPcEFnTN5hlP5
on6amz63QuN8ejZInUgd0GS0VVyyGZIgD5cNEiFwXh2GhKADOhs36VS3x5YILkGi73P7kmVOSxIX
+H4lY5CaGGU471n3qzHiNqSO9kaPDlUIMRuHqvusZKJCFdFS4XagIKClIQdY+KhbciglTkXvmuKH
NB8X0av15s5ztoV/d9D1MDeUGrbURekES2UXZoKWCB8vz/n2FrCC4Ra/2te1loSwqD8W2GdCrzpo
KFCQHDxCKn43ewNiL+qVqAHS9h18hcvxQJC0eqqmMC86jIhsL4/xkXpmg61cQXIe2k4Kg6jbuQcm
Dg8ySngJ5JV+pR6Cw13UmdgVdL87sLyKAtkjUL1rcOtXXYDeTILU6G2PPyNyK6ozp85Y2FY3BJlt
Qk81te4F87e9U5wh+EWljAYJGAm9nYmcbGceQj89yC66b73zmXw1hNwCa0t0lW9SGKSEH7Tqo1F/
6eLdGB+y0I30xY4Lp0yOFr1dBtGljH35tx2RtZ4zFQgTEj7WmXaDmoZkhF8m1wnx6/FQB9+C7FNj
XRvJl8uDujltKyz2+2qPyro2Qan8hGlDc4spD/eTZLiXIbadcYXBOaNCgyaqZGaPK90qLntbHtGy
ZsHpGbvHE3VFJUEiozhfbIdca2cdgEvn6N2pFtWKbvLVyiDOESuiIMKeYNC09HopodNnHuRKsENt
7uwrDN79ljSN9XiQnLDOHKSyRUtnG83XQBedv0SDxfF8Ec/DrGYYLOW294IG+nyxF0H/czqGql0f
yl3mK4KbxvZx4qdxFh/57FO1r8oKA9gfyUNzADntdDeO7dntHHED8svr6bfS26lFf49WwVCay+TM
Dd4PjDtdj+1Ofu4mdzIFd1I2YL8vX0JVSzbRcILX4Uq1QjflBs+YFeKRS/vYFk9z+yqTz6l2iOer
shNF9rdn8AzI7S+ZHESRNoGpwtzu4sf0fe5+/j53yJyCuJwCFd+vzC9mWdiFijiOIGwnsoH9vuKh
fm4aqSDsrbknzgTViWnxLtPQ9qI9W8Gx0JLhv9CAFUhSdocid4P2tdMFccE/ePYZhaOeIkLr0CZg
KA/z8c2zkbSJE+zk/S+t4EU2cUSUFFlcyTLQpuBWVZE83B5SVfQiK5oajonSOu+HSQeIQfa9ehOI
+lCKvs8RUD0E8xJGmPpceomrx0LUu1MwSLyqa9z3SxEn+H4teaoV2kaNit6nv3IuXscVcuQaGVNg
mAvdV7PuBJmEcMKyvwyzfZTE3eRfbuGlWyOpMYK5B07YoCie7NjptcYm2tj6rWW/PVSKsp5FLs0L
uA5RQ+gUApMdu1gr6XJ0mHgxyxVcPooa9ohmiyMCqR/aoWFJIFWsPqiVZCN5orJnkghYWuB1fMWl
Ko3BVLXA0eW9FX6QRGIMwqnimMCi7VgozO3SH9V14Pd+7hf7QHXGHRs66dD95TrVOTLIEwxbxXxD
nxZ7UKYPZm0KDvlCozguyAtso5MELmh2fWPnNxAXcBDfMNE7VvEa30QaqXfZ5UX+wLFDMGlBPTDv
K6HNSKfqWhm8uOl3l1G274bnhcXn2o8tVPdNRnKjIzuLCyr1JGI3Ic7EdnxN/A45cNH3WFTaJhpQ
vuqyUuSu1dm+Z4RuSVzWqx2SEFfZ7CmRw3oshrv3nY5/cgifdV9B6kRuY0AuWmQP876kguOdYMr4
l5JyWqLGMABAq/sq8EmNAnDRE4OIlfiSSkuv60DJAcL6YDIRNuOD7vYu0xigruhRUWQR+311Oom0
MVCjFt6hq/4Yf9XK2TaX/78xCEL+KxfkCEOjY9lVA7OIZS5Hh1jBdiIdlUhwRhEwn8HxBMWNj+Ap
A/M/v6D7ziyq2tscLEvHqR6Fe1TlU4mHtoW64FLiQmF+QW9aO2jcVnRrEWFwYyVDyjLLJ/RZIkm5
6+Ni35PJnevOu0wLbCh+O8qvTOGGqtJaS55DmJIoP5T6lFUvUz6zqz9VBeffbX9eQXHM2hdBVs8W
LEK5Liv2Gfb5a4gueW9FtZkjf7hs2TbxrPA4XlXRKW0II+DlP7rSrh5ZbWV2pZv7xUH8zSv8yhAE
kTf97ozIR/mUylQrnc1ZpD+ryafS8C+bJPAJwoX34lIlScUs0tPlNCbNqRmg2591AjNEMNxtC/5T
jJMBnzDyyXLiZICkvaIdFGHzFBEQd+3qpqnTZxlAcg59rZDapew2ogsLWygXPJxwx62xi6m5LBi0
dIYysXEy9B7ahR/DUhAQ315JFup4UV7PhEB/ZdCqNYO6ocBp8D5hLrcZsmmC0V7K74n2cNkPtoUF
rDMWZ1NrLItE1Lc4IbU/jTeZe0Dw85vhtW74keXttFemKFq+7dxnTDaZ6x2iWGRjLhBbtpKD3Nwu
iYAftufp/H2O8KK6yFMovyNiQs2nOhk8bdaQWk4GG+Jv7uUBFNnCsZ4SKGY9JbBlnD71YWpLomJ1
xmW/O93ZGI7rIJsJmaC315HWcOXaoVa8M3IXnb/U8EMdCMz5A7We4Tiq66Sa6gXUBZ3xaPmqt+yp
V0MkUXbRQEpY1rA5UdAlRi9fU0FOH8dC3RybQTQUcHToCWbtfVGhrmHw8/T1HZO0wuFoKJgrOYEQ
keTMy57IT2XyrqP+CoBbsYbclQaB4LszTbhqaixsiyRzCGH9e9bXE0cUKd50vBUk+321iOY0zYqi
h00kKu6o1t4ls6gWbXvfW2FwC3UxsqgM2LiZKMQ07LdL9K76MuKI7+m75Ch9E+Vjb/vfCpJbuyTQ
soDogFRRVtsctH3qN5mbQlWA1UNXhXPZM4R43Po1q6Ju+wh43S7wm7vaKZ3xY5LZ2rHE008nwtue
NUOR8VIBLU1edlAKctMqixr7LvYpS/tgvavQjv4E4A8OcZ6oNCUA6Is7Mzq1tEOXkP3lQdvcbNEm
Eu1hZYq0NG7MCJp3zmRmb4N9WJ4oNt5DROmnRI/flSC9QuLITx71slwK3CVkFRgz8vJj2Q5q0SbI
ludvHLuC4UgPAvPJSAcYNB/zm/oePXfwZqW4rYuMBySYS7E7iRzhD473cxD5SBuls9YabOOV573l
v0WnvDRzyKflyAor/n89WlyYzibyQTe9MIclYSYW6JFG9dHNRPlKAq/gw22V1EA+s4RB5rIPkcw+
XpFYsLGLIDiaJa3emRQxLsS7nipyn3ZHOgju43/gvPO8cLyqV+okT6wczTzFxGWKXKWTOwhuGAYU
uVhvT9Gb9zYnnBE5ljWm2VCWGAOXGB8oeUjeVzS9mnuOU/ugHKVBx7BhVvDErewRbfi8+P8UaxB3
FLw9i2aJo4dI0qWkTmBP3X7QhwMp7vJ3laOtLOJ4YShTyCcumKQ4VO4HaM1kamy6hTqUov1BQA28
jkWbqeHcRzBmwJE/c9Sj7jEN+2Lex5CfLJnywuNldhUxAx9eU/s0VhcZ0zU61TUum256T2VHq5x/
Jix9VwziPJh8WE2uY2uy2BGWYLPQxl2pj84kcgrRuuIjaW08QA/ZwEDOkycfVSdCe145sYv9MEOc
gF2iI//yQG75oSEbuoJ6WRMNlDm2KGSNxF0Mu4ros4QUUOXR6gXhIREERxazlXSdAq10p6++Mlcf
P6mijpMiCPb76pxn1mGVNRmsKNvYQxmPHZXfi0lw4xSBcAxBklhTEhmnBnMcHpD6+VWSblpDeLnY
WkzrGeGZAUUAScZskf3e09DBL3JjBPonpz50CN6Kns5FVnEsEZrZJJfsLtO1hr3ghT5ZPLwr/52X
cWeHuQ6jzCRwgSH4JJMKgoOGE8beZZCti9Jq4HgB0lyhLYX8FQJQTeyNpZfN3b7N74tYlCknGDJe
iXQgNFeGCkAKRBPTBenacvhFjTtBIgWbaP7AtbaHu5DJQVCEiwYYOaaOXN2oqM9vQ7yWa77ZilQu
tvbXNRjHA0Pe5s2kMrA2xg0wcopR4AOb5LaG4HhAn3LFtFrm2PcdOoFDn9ghTngwkaSRu/FOeDFj
43Np/Ng0rkihI51qzh1MCp+Dk/zc+qk/33ZeeMfyu0RHR5HzceQQW6ahFmzVqvk3I/KgjYwWbbpd
BIXAy0XOx9HD0C7TErIic9KZoZ0WL/0YqU6aRQK2E04XRwx0kpZs7DF8XefHnxcXfXU9xDle8ZI0
QLfmfUm6a//gSILIqRy0jInU1OvpMes/XuYHgYvzNdNzt6Q6NUBCmfZDMxLILT9fBticGijuot8S
pdTkeWGaEaiknYYzal7aCupHwswpTcHBcZMVVKojkZBAK5E/a5XIbDeRJ4SDj3yvRb4UlHagXof9
Tu7eU2mHjiP/heLPWCYJi1zrCHsR04mresrectXbscdrc36LpEX/8vBtnunWeFykq5CQItxPMK1z
R4+9wFWKw2ojWWun5pSK2gZthnXXeBzBLqUWKnoAvN4Z74ev5mzrjmKXvnZTRSwDgsmGNT6Uar/8
paEc2c6qDnFQ2UBs97TsWPyw2UOn3YGVaGAl5MFttzxPI8e7WgjFQUWDmcNuQdfj2EPZHNKUd9Rb
jiw/rm/87FSJsjzYav2NfVfOw/6qFfsi+j+UUgXU5MBuU6nfQ7qxEV7ZRcZxvNvWNM16Zlw6PiEL
T4lV25xEG/5mHf/aUzjSHWf930WHxzqWgzW8oOR53LHwXvI9fRG4x+YJcDV0HPP2Vtfk4QCbokPn
sgyZEhIZ5uP0dgUIb4XrThZMFUe8Q6u1ETqXIt72dvEN3K+Gz6Q4RDKbogXOV+aE1SAXBZss1ida
9eKjOtzHsIrtJll5LRImE/gGXxumpWEg14wqI+UasfMgJE4Szvbl2drcVc6TxcuDhWo3ZjIDMegC
ydDlEAba7jKEcNw4vmjStki0EkQ8OnF3He5zzzoYrY0qN8lTTuKiJtHAcYxBJ6OvOwM2TUlwZQRa
72oZwpbZOAgon63OCyTBv+xno1XJZQAiTJPDl0rb65avKKLRE1nDUQQdaRj2LawZdrNnDLa2D5/a
j8t9fugPrNRSRY7RjSRC3Tx9rvyCo4y+kht5LnS2iJniX+k3VwiYskI0azdemY0j8BEBaZgcaQR1
kfTDgqHMYtv028+sexcW2gOyw55N5LCIAmaiUeVII6Xj0GaMpAYERFrjJogsW3ivFywuPlBPAl0Z
CTuByOXNnPj6exKLVrzOv/B3WVojuQRGVAjGVjPaCZSSO5rCTiabk6OpaKdl6gSFO5wzDFMzQt9f
YcJXPbKLdEdDeJE4JRrWYwOWXNG71/bRZgXIeUMeImpelDiKjs7gtjdBbdcIJVmujCZ1dnHT3yVe
6GqaHT0J3JCd0X5b0Stgzi2aume9Od+ARy++WvbdXreJn+3nvajBwKZznKFUtq2tThhRpunZwGys
s0NJniRR0fxmmYmxAuDPozPepiSmMzAnR/ZgyRYUGoiH3xEBfMulc2JXdDbcZMQVJncmTXK0FDRK
YKbyKV5eS7xO1ZXdLa+CeRINHreloCkjtIk0DB7zSPrKZLiQYn5jEOe/Gu+6iKI2GWNlGrerNF1T
BeoESE3Jn9Lsa6s3j2HR7AWWbRLvCob9GSu3gMB8tMhs1hp3cqtvTBqrQTjo35W2fLwMx1buBX9X
uc2lqxMrmglWdk2cwkjsOjwGwacyvU7Hb5eRRDPGcUhTKWk5qLArpHW7q+oUKdM0JIJ9S4TCEUdG
Q6yoAShUjey6fNREGujbAMjXQeM6RSe8SuMYj3VKI+xTVgd1onuNeO8ZpvP3uQkJaB7oU419N5/c
Irga35XGYGhnAG4eSJXQpGIb++hommPs2K24dmdqW/biJV52Ep3Pt9fNGZCbEk0jA6kZpRJkGGj0
oKRvjcovD9sfyO6MwhG3LGtZHqPZsZOgickNvSoRnutkNGG07OqmdPNbKtylBIbxAZllSYjcGoDs
xydLe1ika/T8FhzPt9fnT7N47bpMkvWuszB4fe1oCRrQDDem8hIhoZ28SwNw5Rm8fF0cRHWpjLAn
ux6wx6fH3Il9dkvMjmJhJ8E64ms6tRx9TasEYLp6HwUvoyUgAjbfvxPbeeAY/opGUcGXNWjejGhc
Jn2vSW3ry/BhQtV5Z6IDiI7tIoyPCFEJ5ktkFsfeRIqaMVcBS+mhy/0qFQS12PK/ZBZHDz2dgiw2
8X0Z2f99eC+Z2PraQylq5yzyO44lCjNOp5zRULzI7hBXe5QMunEa2dIyHKc5FLyxbUcozqzEC9jp
VbwYE/M97Xb0hsOy127yg75DK8OdSExhs7Rh7eccVUS1VKcW28hZpjyh9hg5DfoySN7id82O3IMv
doUvSmi+zBa/lXjmVF/6kHnGYHxt5Vf0p7XNd2Vdok81Wr0beIzAnPzq9VGtBarKCn3L8lscPRFT
dE3b9G8DX0fn1rdqzl8BDG1IO50l4o+O6S9ui7462Recu1I7vyZHVhtbxf5lat9cyStIzuUha1gr
tSWz8E6DV5dhr/lwjP17MjSMFQw3dBnJaNJQWBZbFRKDvi/h4bIdoqHj9sG6aYMxymHHoj6X5WMu
VKbd5IaVBZxfd8k8ScQEQIIr9DFCF6/4hIa0PvXQbdJ6RMsDJ3fxAJfp7mXLBDPEN7DP+n5U4wpD
R/Dwli9e1v8wjcAmhj9oR2RLBsnjZcDtiNLZVL6kuB6yquqYqSyDVXOXvXJj2qyha+OEwpe4zZWL
7ALD0E30f+e3qnGCcpfaY+WO0ENq0ntV2gWLoPpum5RWIMx7VvuV3ieFHloYw84dXPlzdxt7OV4P
ltlZnGhf3sZudBpFr6Yiy7jdyoBQ8pSnsEyZHnQa2lG4y4oPl+dKhMEt3zkjWlNOOJHXw1M/PybS
S1kIXpq3D3+rwePWbhQrpZGyGRp2vVc8EnT4tdx217+ydl8xjn6iIrzt/WqFyC1mCM2MeVwD0bzX
dmjouJdvjSPcD7VWoiMF+9RvW/4KilvWbajKiZoAagluqfxDgTQTRHQg7HmN1tb2LFIV2aQpPAJS
RdcsTeOjzqMUjtD6mzFf4a6hL6qolev22l0BsAvwytNbiFl3zQgAVj779p5T2V8nh3G69FjvL3uf
EI0LFGRyMapzArTG7X/EaCYS+/pD7yJu5Rf++96qVrZxq3ie6lHKCHQcllv2bvQWlrhpE1t/MHwL
VUSVb3wTlS8y5/7NP1aY3CLuUOOD3ARYiByV6qYhZX9s+uR7TqfWoVGP8uQ57ER0xSbpEii3qqel
GNK4BGj5g4WH6+8m3pPkHg0j2WOIOJN2MwK5MpJb4UuuqIvBpnG5DT+HHyLEeyCactdTm2nvS64m
OpCKDOQWuBoXOHiwUbVSe8LlGEZO+/5jZL112RFnD2xu3isDuVWOdPhGh6IYwzt2+Wsm3Vm1V4sU
ygWLmw9IT+oYLxmbtqY+afJjFf7lcuMj0hZdUB6PimjIK9OH+oYV0XXH7gdr4i1+59m2Bs0uia6o
ClG5MYuMalRifcEdr3BRt2umglwFwff5c00QoCNGS/D9LjjO4XEqfQE5bUabEdH71wD+GNO1i7Tk
DY4xAdFepCXd9VQ75JPsa3pyjObnIbV2tFRPmqRf4z5rX4bfdrkzOkfEUt83dcgOUcV8p7T7Lonc
tnkMFpEw9eYJYGUlR8FRpdR0MTGMQ3DstM8TTlH58O2yLSIMNpWrTaWM9FaVA2BgFA9Fea/W9WFI
vv8dCMe0S2KNisKeQbJXQg6NftsoovWzzXPnOeF4NUQT6rGoMCd4BjO+hmgCjPRJJ7zG9vGK/Apf
dOv5w/54BuSItTAb1DUVAIT+/Q3LdFDvUJzgKB67elvO5QEUonGsKutRaOrMvH8a3KV4CF78/7a3
E6WGivybo4dBq7q8rTFdfXBTWXYaecY9EXW2EYDwJR5kjCMmOYMJyz9Swx+t2kmLnRJ9vTxyAiri
SzvqxQxTM4Et9RLvtCQ95FoiCC0JlhBf21HINI8CCXuDnh0VSPHNn5Lo+e+s4JhgmtBSu1swWK18
ypDmkqqfLwNsPxyeuUbneCCdsqmwYvBA62mv9Weyq/3wpNxMx/ZauWe3AaSFXLVEwKTbR7Cfi4jX
ThnLyUQjdNiVNt/m6Ujmw1zusy6zVYiUXbZQNEscQVRNlMVzCKglOCIRqlr2RihKnWSr8PfD3dkc
jhOadKgyhfn0hNrne+tY3LHzluS1u8GTXXm33Js4dv0vymQiN+f4oQ+TCBl77HySXgfWbTrsLo/e
9vcJWrdpFmpRKWfZMg51W1gZnkQDemrn4KXDZnsZYpsQzhCcCXk5TGOoo0yUzHd4idfbxAmTHSGC
pfQHKj3jcOyWyDrkSDWY0h+t6p92qDvT7fQd6wU97yEaetmu7QiF+V9AzP+vW2yaF4teKQBcbi3p
Wj9WO6Z5myhH4yidWOzlf+n/sJ3Gu0LlHrEzM0ulRmLD2TnLVyZQGh4LyGVHdvLM2gUxYVTBLrW9
xM6GcueiIAsTqTdTOKGxzyJqD1DSQPGoYDjZV35fZGcUjgtzaxqpJMMwli2K1xYvcI0bzWcpm+Qg
KmC47PcK37PD6ptkiVqAhcuM4FV4q9SZwO9Fo8Z+X53AWtLEjaoAArribl5CQtr0lHF/edQuLy5F
Zr+vQAqrR9leCRC5RtYTno1MNGRMnkj/+Hc4HE8YcW0FsQxf17serc8nh6iDLVlOEJXu3yFxdJFJ
poXOAEBKNdluoTkxlZpXoluzLpgfAWEoMkcYuqbW7ZLAkZXeVu9Z0WPkYjFnLtsWIy/wLhsmwuNb
dSAYUcbZCMvk+2m3XLd++ISkv65BOg17XyGaYCQFPv4Wslv5Bqp7S31hDhhR3Wmqzp6pYAg3EFj/
AU3VVUVDJJ0jBqSzz0o8zYVr0P2g+M0s2Hg3ltAv3+coYSQJnZVuQac/yaXyZym5SvR3xDV+wWA2
rkbJnAlS7iXY0Oe+fqSIXAa7KvAMX93pe7Hy7Nau8QseRwt5K+MMHgCven19jT8oLgvc+JAegZC5
1zjxTtRmWjSIHEVUixm0ssIMxFvUsnhFdF+RaHfZuUWewPFDMye0UxaAlMsprHZWLYhos3/PbQ6/
jBrHClTJIylp8P1svovoIbGO6fA4xY3diGo2NxgVSAa8WbGIQXmxgmYepHGUEUCpR9OVuqsk2dO8
teX88T0j9hOHjzxlfVJWtADOVH0c0fNbjQX6HNtTcgbgDgo93jH0mCqoW5rHR7XPn/VQ+HK8Ea9Z
DxbhCKCIu0XRRmAM0mmaWzT4hpDpfBuiMTwS6waoiiu7sHpsgh+XB2/rgeMXYI4ZTH3MJVMCsOxP
u/4Z/U9ucePECxtkJ1nPb2jl/f+3wV8QOZ6YkjHFFoj5Illpp+O+a1DKInI+0Zxx5BCEqItvOzZn
4wMNKxuN+C4P3DYZnJ2CIwNaWaNFSliBQov7yUzdYTBPlhZ5l2G2noN+GS2OD3oryqV8YoagnAli
ZdEue4membJEIWxLs7Wx/gLGkcOcK+VcaADr8Nole6kX7YLr6YgbGV6fRH4gmiLu1CDFWT2MzA8m
zW3UY/OOfLe1Mb9VvYaDgQgujAnI60IfIHx0eWoEfz9f1GYZlabjWR/bQd97mTo5KAsTzP42hdI3
fSM8mvFSKWNYpTH0tQq3sHSnDyc7U2Y3a7+Yi3vZlm1vPgNxE59rkZaRVitcK90Xcgnp7ns1Td9x
MUGhH67IOOQYKuFb7vW9XOhzLmNHmNGcoUfCRf11yO3lmH6DtOA+EIVsNkl1hcetUZImVZMTnHpU
v0IaDlOFXVAzx+6TkWBb3XSGFRS3TAOFSLSuYJo55l6MzMem9d8xRRbqJmR0KyAWf8guow4RhlLC
chmvjPY+Xhq7E+WAbVpxxuAP1iZKxtDWDRjon2TMX7pRMEpbd26LrAC4rdSq8DAwRmEJgrF8KbaL
nXlXjnbrGsfQqRwp8UQ766ZnWyY7VGuyqRBuYoqsRtBusbDbkMAeUB1OgptW2PJq48oNu84o3PoZ
kIeQ6zVQWk/ZsRJClB99YMrN5g5bqGxfdoU/DOMZjqNOE6KiSyABjqV0KJDQLVKnuRoghDD5so3A
hejou0lEZ/t4LjXqJOihN4n7Q23YI6Sie2jm9uSkBPt3mUYtRZXRQNfgA55DpSw15K9QU/2c3OlO
6wR38zdW6Wo45S09iOpBtg07w3EUYXQG+uUpgDN01Z6bTyYukmXoGqIUWDYjvx27Ke53hDL/f5vR
1eVoUgkhaDJRusmBZQTmKPokx87vBcO36e0rGLbAVzDDYJCpJ1hfBv1cVW5BX0ZDcBoWWcL+hBUE
VdSsyyk4gljzvZnu5+ROzj8OI3ECSp0uOwbt/6/bZEHw7OfYcXNUGUkQRgaMksdPknHS6wO1BPvf
9slnhcHRRK0p3aDoiMG06THwcxx8qGMptvSpeYYUqPBxbJNoV3AcX8i0J7WVwB3MGQLiEHOLjb/0
BI4i+iVvgyJKIECmtMdiyXZBXj3UdSrYlUQDx9caacgLxDYLS+YjmvcgX866XqCmHULEOxZWbG8P
m2laaAqqKip/5JpyLaCkgVF587XJf5iixqZs2H9fpefvc7ewVB1qmmswJs4VL8oQUqjGXWT1jjLr
+2LKvcpSPl4mvE0ComdI7v6Vo1pwkHWYJCPmmH5J2g9p61rorXkZ5g/zdMbhmEEtjCaOQ+YPDsrP
Qrv3zYOOyoz2cTqJS+tFE8WRRJFkITRngGYE2Rc0Pz6Ycr27bNE21Z0N4lhhHEYJB+60dPVuKOzA
vOkLGdmpjWB+Nvda5FQrCqUqohi8rIRZdsgy1ILC1e/zdN8c8uOwL66w/Rn4/8iuYaLyvS2XWCHy
6hIzNcpEk8F3knJthY7WL/ZY2HoiOIxtzdEahjuLTYUejLEMw5LlWVr2lfx6eYJE3+cWkz6plqpC
ONWtkiez+zjS+8vf33KA9d/PrRxZbiVJg2S4282V1xfKVUbT3aIm7mUYxvw8J6xhmJmr/S6kZZvP
GTt3B5/16gld5O2xPtHwgPur4IIksohbNcnYIiNYA5SWLQe1SHcE1z20jRZYJILhVk5uUquYFgYT
e9l4HRm2sDmPyIW57dRsS9NApj/Ow+ZrHx9lJbQb6Plnf+lijM9Xc4PDlpYn7LBYSnfy7MfZ0+W5
33ZhzTAMi1J0s+LMGMsWFYUpOxVQyUNq6WlsahEzizA4GyotS4pyghsreHKcXlVV1Nh8ey7ORnAn
gVFfSGRBGcnNIWBFtMwZFqQPhHdZLMog2NxkLPknFH8YoN1kzX2C8Rp24T71sofecHQU9qtudFQS
exLlf22+AawBOQ5TJo32MTQ6XPJg+biR+OgWre2rL+gC6i3PSDRyg/JIv/2VV6gcsQVSXNYFm7HI
lHa5Gh/1aRAsUcGcqRy3TaTI+2KAXSoeHZwhNWUU4cMzgpJOdtzEAird5rjzvDEfXa2jAB3wJsuC
RYZyHZeeMqi2BRXjKLwvQ927PHp/2FDPYBzL9VaShzSCbclhcVkLPCuxB1ZPqUDnJ3XbF0n0fif0
S47xGklXCVVgX43albsemW/Uk2/pqb9mrcJEAhDbKxpKV3j3QOEZX8hLR8kYp9bExhoNdtqMbq6O
gve8zbA9xKx+YnAW0ck0u7oEhn5KZ3v+EfjsrgwdMmeUduGd8T8k9G36JB74VWKhzynhe81AcmJR
5BwxgFC7z1E2HqPfrjXF9iiU3NvKtbKsFRTnj6wdLrq7EYzgYTiYJeqavOllRJxoN7qhY5SO+aVF
QqYbeL2oLHbbPVfYnHvO0RAZagJspvkTe+Gn+CQfoPPijAcZz5hmKziZs+/9dr5Y4XEzudCE4mUW
w0qiD4bROHLY21UhCVA23xHWQ8ptZXibXcaSwmGm3XCNVyU/2JNjYkceRKMF5CWyiNvRxgSiWhEo
zB3T1i5itxsle0i9yzSyuchWw8btanmRW9TSMGxTfVStfSi6Cm6vsDMAL8m09NGInDFYgWT5Ed2i
WCPuwY5ehuNcQpixQfdM0cFfMHB8gUxrGGW8WICUu09t8CPIrptAGIRnW8cFf+NlmdKSdB16hBQu
OgE+ZE3u4hjtV3LkFyrxZlO7jZrmKuwMF6LsdlJ0h0ACtZSifj+iNW5yW1yJ4AQ1Qxjbeu1z9ag7
CbpEnLSX2J93xYf5tT8o3/WXgL7LOZGjhyRERUNy/69bHYmbOQpKvHRIpu50NLHzDs9P0ctl79ye
yTMKd0QYoywoaKFjJvFYk+GJQ/NzYSM1lhb3+0yeQbgRNBKraGUdpkQH9jKY+4tPffa4IYoqbjM/
qiAoQW8A3eLWmiblgbwwOh7Ub6H5UPaJo9R3aNUlIKntNf0Th5c9aPsCXQIHA66JxgYmGmCqhix4
thWYwqsekI7Oet/D+6v2oPQ3tDbtrPsUp6LWAyJTOAdoFtKbgwGcjPhScVWJ+rqI7ODm3kzGWUVM
B7tGT1obbWQ6O+jn8GqA9I/dRXP4rmVznhpm7+qEWCI1zgxk2BOhm29jEHsoWlufvl5eNqJRY8tq
hZItZZGUHayaiuYYKtKpDmfnMsT2lYGV9PzjzJTbb5nad4lewliagxveqDg11X73Qh3itV/nV3pE
5tC7nrqtFSa3+dZhMoRGjNEbOh8RxbERhHK26eZsE7fjmm3TQGAPNqmzV0huNDxlnSDsLxw3jgSq
qkdHD7ZyrCfy8E9jA/Ou2ffo73P6N+/uWy06jW06hAo1DSRaYD/nVQcUuU/SsUaMqpQzv8gXJybV
O9JRrBUEN3aa0SRViB5JblzF+3z5qAySXybCPI7NKVrBcMOHYLKk4t7Dtrswdmp0yiod66B9mJwR
iTC26sq4rIqaAQiGjz/DdHTK41QCKDU+9OQ5154Ei0kEwO2mlZom2OYweDSCth5Tbai/pz5ucyyh
X/HkvRnaCJhdRhUMJX+CqVUt72mN+BWSnCsv1JbZm/u8ddQgFqlSbNLsedb4Q0psDK2BWxhmrUEX
F+OAUI3TRrk9vaN+BW3Ufjq6yQZ6xXxmo8cpLdlMBRBBOSnvKZ/8BYAN6gogp90SUwMzpSn2fzN0
s6vomVVbFO/RQPwFjSPZELGKIsphTlY/zuMpLkpbFaUdi9yAI9WxNrKQsEfwOXswan+xHpbx8bKn
iaaf44ZY7k01VDFomDpbL2M7Hk+htCutyf07II4dyjIww1p9m/7UpVMEMNUrjX0s6gAuGDQ+WVKf
2o4OC4C09j+kXVlz3Div/UWqErVRetXWi9t27NixkxdV4sxo33f9+nvofDMt00rzjvPqrtIxQAAE
SeBAPiZKdyytDhTH2p8FVb5ZN4raOQ8lKA7tZW5RBYd6yd1MEg2IFIQfvmqyyiorT1lNDNjk7XbY
tcuPy+uyfRuggJeSUI29V3BuM8Fv8miCIPrn3tN9Rs0fnEJQUoPhGESRohPg9k3VCo9znGKQLD1h
imueM1QKgA3TC0/FF9B946JKdFDfNu+zcJwHRbI0mA172ujAzzcqT1qJOTXfJ0l0xa2wD707qayk
4vxo7kxCaMwidqq08625RFNxMDscPJPWNJtjgL8jgS3i4Nus5El5wriXwXCtuJfLq6RPO9AHJoMc
3ShhL6u4D8UkZ49YcdU5wTJXsy2F5oLjnITBkHZldUphL2C32BErHA7VPOS4OY06aXIDrS1RIdyP
SXqsaxLJTtdMlSLKMTdPZuBJ0sFnAUYjftQn2ilJYFoz3pHH8Fjl2W3Rzg+xXHlxbt122nRL9f46
anGhMFYC7E2XWEFzBospun1SVYCW5cJu6s7ORTx/myFkhcCZqBRUtW5OQEgjxc6jY97VtiTaeDdB
VhbDBcQ8yHpFJSyAoDhi0R5JbNiJLigs2dTVGYTvwkdsKpo4x7XwEsr3kpHZudJ9uxxABHLwffhB
oVpawGpXiHGYJ+QNfpr7lyG2pUB9G6XEYCb3dmePFdqpKruoYlS9RabeW7MsgPhNWDpjcGuet1AV
Sph+XdawKo/Y6f3ygJk4YMjoP5TfncG4sJQHmHeg1gDrJNUmmT8HpaOn7mWtsZDzPiSdQbiQpARy
munskhLdwv2nIOgku0Ung5sR6z5Lkyfwb8+f+xm53mVcwiz3HfDKfTjpCCmKNDCn0jWvQZjvxsfM
xd1Nav9DZF/6kWeNdnOt4yAqusnZNMcVOCd12fVtnsrw3YoQly73VXPf6IVARBEI57tU04Oh1wAy
y3e41KPNPRHd/gog+HrEnMzRqOgLHhqlu7GkzjJqLkgzBbGUWfW7pVLONsIJgj4FvW1T2EiJ1K9N
d3kSukX0HBeiPGZTnH+B0D781oXnNs1VVNDBGqjs5L3sT5g1JRujwI0vRwpY81sYk+JGdMiQMQfV
J8n61Esfyvr+0de7Lra+aRqNsnvCHBSSXXSTYtLw3AuCtkhX6lshOhMTQtoZIKlx1Q94FgWF8f6y
j26uu4q7f0xYxRwZ/h4enf5GaynsbUEZnTS3JT31qGHHwUf0tcJR3opioiJr0llyGajSTtcDZyp/
6uPwEXdcoXAKywmJMh2DeF06KTuqRDukPacwrnaXlfZaHP7OW1Y4zPpWJ0w2hTIxUiZNmXyNG/Bi
WIZ8MAfLqaYITRLIYGXqBXT6TCIhQyFT1SVwZjUr8DaVQm15FZK8ziFBNHUDn14rfo7aA1HivGmD
K1G57VAb1T6jMjtFFarTVYZT9vVhURWBv24/2q1wuL2inYcmigcYYvP6AFXuWsmWHq0dGy4MRQsW
kBnCJR1ym0PVWr0yFCw8UGd2Jre187vITcEH4bF++NAlopbRzYC0ko8LsDGL4XUPxPE4udiAd+ZX
3GYvR1YJgNCx1x+Wz5eFZBq7ICN//i2aQAkyFStHpps5uKmPYBl4itPHyygCufjjb4Kpi+rI6pJk
cuiDa3UQBCi2Epek4AKHbtJxITEsQFa/dvGtSjECE9MMktoZZn+JBcsksHZ+EmZeDUkDDheskuRF
0yk397MliITbCebZEvgTk2VIxRgyjXWugT5uf9mzLsQ+Rivv/4ffSyQS+30VLgazowXtATdF1T4y
Qr8i4ymnopGVIhguTuh1WMcTK5lo64TcolBJ2Q9GNjtBUP34M4vjIoVqRVWujkBSloe22atRLNhF
RI7DBYeoUOLFGmFyk5nfhPp4MlMwLGWFDYJAG6VKApsTeRAXGfRUNfKogTyRGqJYTbVLkFNeVplg
cfgcMikCZehem2jQGaSUDroMHCGrtsiw+ZL1QVfNAWkGnAd116xGJ/Kb/bJjzR/ZrhWUBYlE4uJC
ryqg3BqwSFU44sIy0+6DrLiZq4+MbTHNs7uaXE6BN2lllsxXd+1iOzgSHF+ol3xhpX5scpBowxVk
ZCYzl5W/LlaEC3gWtqv4ZA32pH0z1Hs41kdM4nw84lvWF2PWhpzgbNbFj1q4Dxqvb7zLVrcpyRmC
34C0VB4SrcbhKKajO4RXpEm9MLyqhFRLIiAu2QfrdF0UC2TRP8uO4kB1pl06HejP6TVmKJ8wMhdF
5feNf1m+bYNfCcjZIN5Wc/THQ0ALnwevNr0KvdTRQpCBQGhfNDpt0+RXcJwlYuQDdsOWHTaVOzP+
MaJTXjQeUyQS78OakaMDIJJR8Nl61SEHXad5KmZUtip+6Ye++lWgws1E7CyTyamwkHKjBR9/6TYv
4fdflUfUsx4TPNawebAi59pOM1d4nA4NKSa0CSHfEEI+1mOOsbq1O3m4RRSyoW8vmC6D9Jo9d/Fk
cHSpork1evRtTLcjcNraLoTGLwLhJIqKJK2lcUB/1TWengqUs4JMGefSHXUImA2whJDtg89ekOsf
2bgwlVI56GUTsJIZHQrj2lgML6gFL/Hbjn0GYbKvYuHYGctQzFBg2ah2Rl+K2nS1+UkS8YBtbsEr
Ydj/scKRE72hRQphJvWvwLw2ZfeymW9/39RVVBShu4bvBi/6Rq4Dgu+HQ+U3ZXajKLEAYtsMzhCc
CAYaqeeQrYcRP3Vg7isfZsW7LIUIgku8OqutFQWllW7d3Ce6p2KQxSIqJtpM91GY8o+muNxL0axi
7GLEg0U1XiI1ucHh89NQf6/GyK6WwI+S6Q+l4tKvpjYpqSmkyuJT0XlK8K0T3fALlp/vNQcFzZDR
HoE7GZ9U806rBFFU9H1+/5OWnnQplEas7wsGA1HR1PvtCtHzsrxuGysHwaBzvUgCKGnwVZ8NMpRk
x3ioPNkPHdm2Pk2jLSxPFpjb63vlCrPTlcqo2HZXkb+GMHA0idomWpcvG/V2iPnX4F4lX6EUS6W1
KUMpWvM+K5Zdaj6DT+WmtkR3/aJVYvKukLquW/L8VZ7ge9Ke5j+MAK9VqKvvZ+XU4vWQbaX1Nd4c
o+DG+Ahjk7kyAy4C6IFmDJICZbHSOI38ND5ALWmuATj3TzALVIuY+8cKipCbyZfGcHd5wYW2zDl8
tqCrdgyZw4fejMkX6HPclzvqpZbdYtbB8F3cA71dAWyA3AQvArqs8PcKcdcVbRdVpRs8hjeqH1xH
r2yg+S56Um6j7/qxc5Qn0QvIpmkbuiareM83MXHyrcHlphLrtdJgSwDtkGz4Q34op8qbMdhaoNLN
LG6FxGVxat1lmRkBSblDx+0+88E06ag7cOK99kaLKBo2IwNVFDRmgHVL5YkuugW7HSnL0lXVGMP2
nmcZ1KqRoHx28xZgBcKZYj/3tdpVWLIkOQXz9zj/WoR3heyE5sNl7W1ueSsgzh7nMl0SKQUQJlEF
5hca3/WjZff6MR4epfz7ZTCB6vibAN1M5pKAVNBNpqdaueqLr4EmSNq2zxBngfgzBOaRkW5qGMZB
L212htBc0PgSkGzFrnhk/LZImLRBXzkF+X0iCiIMkSRIEmf9GeWntk7uUv0jb9vom/oHg8X2VWxN
tGHR+qlD4JOOpbTXul0+C+xtO0asMLj9oVRy0qYL5FBvZYel8GHlSze1y3h8Gke5Kg+Y0ZDY6s/L
FsHM690F6wqWSxwnTDKoMgabHcLXyR6jT7xGOPd7c/dbwXBbByFkDik7CyXRd6IcauG7/Wa0WwFw
/kpDkhZtCYDhhcB9MlvDRQC70x8ylzXcKS4F8Y44tovMj3PfpTfaSI2AK6dgg5A/ET1z5+5weZFE
xsG3mxYoc1drtkrgHS1eSvC27uJ9cSt5U+PMtzHc7KCywVQfYoIEJck/ls83kUSpojd6DOAeckE8
s7R8pRJc5gnF4zaQADOeQZYNlOq5Oi1g+SFPHQVjns3m3UMwxsX8tT2KXmUEa8f3noZ6aQAZbl1U
DzotbKm8mlNBwfp2Xd1Kg1zsCGg+jW2Okxm6f8A2CDL11An8XzTgqVtdCzljBZ7AF/LFYQQaV3YU
PN/DyqMdJy7Z4fHEG/foT/7Zz+5lExXpkosjmdxUSVIwVPZYjcfPAxW9BQliyGvt3SoKS0pUhokO
K0kHpfa1aX5sm5aIbHEzmQGxObEUSkz0tb6N9WobFl0dtCyZQdsEQuKwp95wHF022dU6iCa7btvH
Co+zj2gkOsgQgEc/F4dfydNLfKhPIIm30fcpytU28xrTQh6qaDrKILhALIddl5rsBqx7qU7snr52
wrv4WF3Jt6guVI8oz98b99bDx25LV8BcgJ6XKq0aBcDjccEZctkrDwZYWTowb2aOaLbYpjWuwLio
HPQTGeuM4Eo4eQxB1hQnt2r79bLFi/yME6jRSJlF7HYqr77E/a0WmXZs+bFxdxlmU5RV/OBEMYuu
QiULYAqpQ7usXw+WHU37yyACWfj6wA7cqMWsAgQzB50RRaSR2judeqSDqEZD4MR8meDUz0trxYgT
ufJQV37QPV+WZPt8h7GdJuZ/mzIu3N76L64qxiCYalSdpbb0vw4AP/hJUcYXWMhCh10orOP7jROf
QbkNLJTUqkopTkCslTrz8+v5E0a8OpWtesWOTTz0L0u5qcWVkFyQarOxtpKW4c23S/RkiornhQJx
UcnUdEVW2ZHOfPznYj7DO9thcCZP/4KSPUGGs2nlK4HY76vYbpjBOJEUeLrxY5Jv6pa6nZABWBDa
eYIjJQ26bqDY7634ZDY2itydaV/srcw1iMu6eBphe8j2aegc3nmKoyEpwP/XADM5hRg/7TPCNc2V
kCS6rNBdFN+3DePf3UvnrL+JhkI1Ruwmc3efxE+yIdgeWbR5d1xYicMZuqI2ViOr+L7aEjuUnXo6
ZeNVgxNrkeSHFjzHbSbIoLZN4ywSZ+uZrIRFyzbkkT53tYJJco5OPzDHy8QlyT+7vs7ZewxuCzCc
Y5kISZ0WNTnSPk2/taaoKFYkDGfnYR6NYKsDTld+lbpPtL3vo4/sSytRuEwsnf8RZQhu6bSz5i9j
N+JlSFTIIjI1LpMI5Qwk8czU1FviDwccs2wQnM63ncfexucr9dD+qfa4LReUnFSX0KHrqriJtIM4
clKJanamP1wOr78Jf2dz4DZddEr0A9i6cew5Ts/hvsCYhxf9Oj8xp42EzK0CTfLNi4sytKCqB5rc
n4r2NIruFgRGx1d5jtFoLSTF95U6scnwRep/RJIggxBhcIHBnMd+6VCT4Y4BiY8DxagZNWjjK1nu
A/vy6mwmK2cD51sVh8qUgsSE4Q3mbJv5MdU/SRAsEhGfC2Id36koh2TphhwiadXyU9VqzOdui/tc
aU5BmjlmYBx10vrppH4k41vJx8UIktVTosfALdLkPpvrKzXQrkBaLYDZPgn8a+MGFyeoBqp/IwCM
CWbqqSltggQzNst9EKAeTfuzKG5w0aLJdUnrwJbmxsu+U7wIfDcfKpVf6Y2LDlSLNTWrIZBq7uZh
X3bHsDhcNr3fZJdnpXGBYVm6Uq5CYEQHTJV2QZOYOuan2MkYAXJyN14lO1lQBi7C5Atphi5GE38P
zPmoP6ev1KOW07rSXfM9dFhvnmh4kyAe8UWdVaskU8quVMFpaWtNbWu6wBrYUlxII/h2Rgyi7fqU
xdf2qJFvSnCvycSRyWOj/wD/++U1245M/554+buzWhtRGzSig6Kbyc8qir8sUlw5S5sJcLb96YzD
pV5xHaixMQAnxHuLpe3bWrfL8jZ8qUT1CttlLOfjLc/LNutVZdYFE+l17lXrDE/hocYFcegbAusT
aY/LvoIsRqU0Cs5BChnuFw1vsHiWI0ksUN52TD8rj5nkKv9PpSLQlwAwNCrsKH5Kml1t3KedoNjy
N+n4GYeLrX1sJmFeMnEw7uP74oKcAPxQyYiJfOwmQkSQJtIeF2PbJZxkUwWcFh9G00vbYzUKQtL2
LnWWiAus8wg6ZykGhJXicNYdR5xsqr62CRr40+5qIHdhJEr9mCm/d98zJhdppYlM3TABc5wdViYW
HDLwpMDcDwXOu6loNOR2OoY+FFBuE1Qc8TxzmEpbZJjpxe6HZ4elYxDNkR4nZ3bR9OCJ4t+mMa7g
uFUbpHmkUqdgA45LX6sDpwwnj83a1LLRvRyctg1yhcUtX44L9XyQcVPV+PXfaJNDpok+BB0XFayG
UDhcnaVh71ZuBcetXDfMU9rMEG2ghwIFcAkK4Ch18tIePHBXCieYbW4lKzxuv8wNKptkgXidYn2R
U+3epIKtZHt7PEPwXErlEugpinhgHC/DM3vNz9xhL+MY0mRgL2OHbJEWBfbBUyuhHdtI5Bjm2Cvg
O+yXXnYzU9sZM84/vVR9qHJkJSCXWmeZLs96hjUL01T/XM3JFc314uHPDNHiAn0ezbqpMMuQ9ssL
m1kS+Z0NYvgZPIS4p/Auw21GrZVMXLyPkizqSAo0LcGIlDEdqIujpJPJ1SGbrcEpIv1OntGorMuJ
4ApDFE34NmJqhDMeZbB8nT+46T0bSs/yqfIQ7dnA5g9dyaxE5aJJpcgFpnXAPnVwA8vmdVUIdLm5
yawAuBAiF5KiKzPkiaq7Ik57Ozbm2o61n5eXTODKFhc6GlovGYgjUJsX7GrzoNW7y98XOjIXK5Sq
kkCzA4DRMXaKYzhsuEi31+zoBnmuPe/zJwEi08zvo+G7btS8krveYI6M4tnD7PW7xI2vVTfyC4wY
CfHujpd3kB8+TV8FwJeXDMeJt+kOJqDpYOBn5v+tc5uDETlsBlXzVF3hmXV0Db/5FvvCp6bNbftf
Q3nXtQrWeJkRBbLKDBM0etN+OP6i0RPfiIsE5KLJGBt5jakQ8LH6QBd/nG4iUeXm5Shs8PNYFaVV
jIZg8VBebYaG3Zp4XtWetQ+1Nq20xkRdpaZxlyWpxERJFFA8JY469nYWCYLSZecy+KGsVCZF1bKY
lOpXWeFkqcDURevBPGElhARmBnkwmBDtsSF2Gt5LmnvZqEUicPEhCYMuKCkgWvREj3JtZ5WoRoZZ
zSV/5SLEXMRyTkdAzBmaPbSj6sYYn4w5xnrlsPyl2omC9zu9oeSY6goY9EDjjtdgbu+NJn1pjKUz
HejOLgxUgF0vg/cfFcdhcL7SNGlMCQEGMRI7w2WMnuwuI7zPMjkItnar5Q9UPaCpBgjdHlzFiRwU
czjage4Kb96LGlXeGQIHxjmMmemFnFoAqxSMF3qMki+XpRF9n9tQAwV16G2N7+fFMVO+yv/9kMgJ
wDlLE6lDYuoAGB3ZWU7qPt3Ra7zlocImdkUH7PfpCIfG+U1ngrZHNoE2+fmNAZbwaR/uKo/esfeo
ZJf+uKy9d2GTg+N8CGBB2+aASzGZXlZ9fZocZXAUZX8Zh33nja++xeFLDdvFNPSJrZK2Yye2dNeg
t1oRNtmI1Me/9w5yUwxTCJzBL790h/QoOaXuLHfMtuV94RSde1kwgfnxPUvo8OjVsmSCYZh1JFuH
WOkEuhNBcBFhjsOsS5fWdLIkukq6ZCfNuXNZCoEZ8H2Gg5WjEJotT6i0N5JeXrVJ4YzR7CWtZl+G
en9dxZkCFxBQbK1jwOPrErEH0Hxn4eHwlN2U/rivRbRQ7+k7OTQuPMx9K4dB35tOj0KT8KrdBYUj
/xwcE2fq/lNyDJzGF75MiVaMCxmkn+pEHiBipx9M9VOYiBiDRSHc5MJEHIy5kQ4QKzskmqO64VE5
GHaovY4SSK5FrXKCjY9nQo4T8387Rtd6Iz01LXpv/nBX4k/umSmj/YKForaxQcNw6neB29kqLtbR
Cl/sKoHjikIFf26f4iCRdBYqWK0rqjQe011nd556ZPyd7ZX6ILD7d+nKW0u0uOTB1EddrlW48XgM
7roDQae/Oe7qZwruatkeO1uRBanE+zMUB8lFjmapaGmxvTe4xkbvZZg6mWCrD/aY7rVPjkZui04V
Asu32O+r1GJAQUXTGhAy6vbm/En+76UonEhc9Ki6OE1oAAD98+RqDsoOvOKpxYWt5qdu4YiG9b6n
reLwuPihzAsG0aZQoXKXm07TeQZ4k62b4NT6rBY7eMpP7Ut6YOWAaIETFcII4rLFBRKaGlOvs7hc
Do/tciz769BCXV4lagBn37mwPfOn+bbBtrKECCd4oLXH6JB0NxQ1t4F8Hyrf/9APuJQjTKahnHrI
tNz2Xrhvd0mAtgrMQTFRHyUdxsDRf16GvBy9LJ5mqtDkRsuZFqXkpMrfqemmjeAS/HJ+Y/FHeIWY
5dARmCVr/U6P8e5X4fwfBklL5oIIaYxpHhvgWHttZx4x3tCtrqTr/x9PpkhvXPgYF5pRhfmaRu40
ckXKT6mo2PtyvADr1Nt4kS7ZSCzmXmH2eTIxx15wHyz6PhcuQAsf5iFpEAExoHP+JOSjF4RYiz+q
a1YeR6MGHZnfRg80etiJcRvmFqzFRbFTtLiIUnaRSFxMGCMatmoJRGOx9olUesmoCnI0kTVz2YWe
jkY9J1iVoPlhyfcD2EUXbbFb0KVG0bHtvgdyI8hARbbGRYWi0VuSt5Aqq677yZ2056l3L4cBgeL4
zttUH5fanCAVDe9LDNqoBHn6tghordMNXBG8L6Y2SZ0bEYIoOJbqaJ9hxoKqEcHSbEfqMwi3NEZV
zHpNIEQSXJf9rdlYdl0f4/akK58/oq4zErciY5KbGFQMceYotK3oThOdCQX64p/is0hK69kCAG0O
yRDbmOhhRKL+Mxaj3u9soNAnGIT9/rGwDMlQxAUCQOstPvwTL2rBT802QLDU7ejXWmADv0nMz3hc
vpDnM4lGFjOrF8wXPI2YuTXYCrEnr3Oqnejt6TdJ7BmOCwYWSYJ0YfnW0iNpbg7lMfLVe+Nk3Cp+
5llfRQeBbR8643HmJ6Hw6Jeb5mR4XrLsoS3uLpvdtlWcETizC/IsDeXXDJL+MFBIaN1QEb+cQAj+
pFG1Q5c3KVNaUH+ZkwrdALPATbcTt3+l4A8XWlth6HUPCNyueMHwWIaKrylfVE1UwiCwb/5UQcJ2
GlJQYTjqLbvFJ085+on06/KECey32j05XF4dkX3zD4PEiKxuDOFPrPkfBIC7itoa9joVV4fRrvt6
GU5gDO+OExFtR22AGi0QDs6pqxgpWFMEFieUif0Xq0OLuihlUsuQKbXVF9krkFRlT/2z5jPyv/zH
ZZFExscFCKWI/3ebky+3Y35bjIIIJLI8LiKUCZ0bqYcwWvmz7B8afRcb9+b4clmK7W3obN9cHDBQ
zFkEI1DU+LFKbkP9OAyflkXCuANRBFcuR3CLCwipKmtNAU40R9rPzozzV4JOzugJs1dQEmEKCpw2
V8dQFZPqlGLaNnO3lSmEepT34QSDa+J7dbluRPTLm99HIwp6/zVDx5zWt9831LrqzQnumtXXs3U/
i/LpzXVZfZ/hr/7/ogrzoG7x/WioHYoXhNlKUf0v2y04vUTdjCJhOL+ZtCyIJqvCWbw+gGRCEc1K
2zTllTCcq9SSNihdge8H5QulP+VJ87EgqainajuHX+FwLkPzQRuKHDi1Z85O9qm1a0fyjNNwlL7N
LobsfRZtoyLJOPcJs5YolYplavvvedg7uXaf9zeK+u0DXroSjHMdqZZDy4gBM7f3iQR6hPFRppPf
4X43FETq7SCKAfWMYELWCF9WnhkYHoSZtDgIZV72INnsJGQ8FLkH2laQhX0s0VrhsbCxsnS9Ckot
LxEWwLfGXs2bWxT5Jnbr1gfdSW9FtXvbtk5V1QJzPSooOFU2fd9HAS2R3M8lXpYH8nfSi25hfqPD
f0H4xrshbXJj6ZnBPxq4R2iRPFZXyZfFY6FO9Ji5gQYWMkO2EOhwXgGF/lsN9tM4S5WuUATWxVc8
stcOjYed3GkwYlSUqb7X31swzpclMMMOYahRp8z/NuUvi4ia8X2m8Pb7nA+ns5LKdaFSpwK9XyW5
i2La8gf2orconN/2c5zKZQIpolMPbhN0b++GIxuSmrtilYlE4kwuT4gqLyA+cTLlFEw7Y/IDEcWO
AILKb01gTkw1IQbkCaST0d7qxZWm/9daBuWNyvjy8TFv8ixkKhuTJ3n4XEzO5Rj3PpS+/T4XBwo1
xPSKAAvflA99g7MkZMntonq8DCPSFLdx10GV5Rh6Qh1juo2CnZ60dmQIknmRKNzmPU7R3M0JMBb9
R139TIenKf87E6Ugv/F7TSOqKqs4FXOiFKSjrVkYIOX53KGnvd0N++muf21BhBHvLuttW6YzGCeT
jBxBKy2dYkiN3+XX8fypKT1DESSJ26tzRmG/rzYDScXM6B7jGR2LgP0n6NxYciXy+bIoIhAuhKmp
VrW4EqEOlf+aJY8Ujd2LWtVF6uLCmJH3pkJbCKIEo111XiY/NMNjLAmcZjsan/XFxTG9ljFciOmL
RPGjLunfpvw/d+e9+v0ZgoteI+kMpQsBMTepnVmfmuw4EP+PVkTjwlfW4243DLAiYXuqEr+Mv82i
kC/QFM+blTWV1VYKICL6o5G//nc6wLdq4mlBI5INGIEBNXXaS6un9ihsUmLu/PYGDAGSEsXUFZ1g
2Aa3EImmj0RhSppqt1JsNqwwASNoE9oRdfUjeIRc4/7yumxk1G8w+X1llLQ0q0B95mjX1YmFGMnT
Pen6CVMDkFvsRTXRG9dgb/FYrePK/+mAXdlkm0z1jCaYzDZQ0jTsE2qHsd277EG3F6VPm4aBefAK
wXQ0QlTOU/XIMkuka4DUX3BbXYnC9Ga0WX2fc9GsMcJMyVCNHxZX8nBQcMQSdWlui2ASnRLLtHSe
iXSOkzSqdAtkCJjzopTfplSwoYkAuIg5lZYqoUecOmZ7QsW/sCdzM1rSswDcGiwUJcJ6irENXXBE
wUol7yzDJn9dNubthTiDcAuB82fYDhRC6OZts5yq5XpcBKWMIgjORTGNxUxDFRAyOld18rjUX4Qz
HTfqbpiP/CsH//xhYNjXsjA5QuoaR7SW+NQzQ7Ads4tp0QFXsPKv/8zKIZdiDuYRJw+nJPupvGnV
/R8tymuOs/p+GdRFSAMIoyz7fH6uW9QWCp50t/OklcK4PKmWs6iOWmCYms9aIMqd4Rqf9QikF/+f
vm8hHtPpSqa6LagV47jmZBrexfM9uHi85io1d9Ku25Wd/aEj2Uo+ZpVrPNLMFD188B66T4pDkXmX
10hkA5z31xpq1iSMo3YUq3Uy1CbFmeg17DeB/2zUXARQYzA0xNSEnQWeqqIHt4XSTLeW/OLvycOl
9JPIsgW+SrhwYMiLFS+YSeeY/eMwv5jjVT0IwuZvts+zVFw8WLRo1EOc2R3zunM1yVNSm00aCK8D
PCTluJECBWDr0MPl9RIpk3+QawjGT3QTlCntKzwmHCw/9LRDktlT5Vi75pgKKdgFAZwnlJsw7rI0
QwRwOb8iD/WjWhwl3b0s1uaCQZeWiknkMAXOjZvIKKWY5bppNvrZNLi0pra0yPafwXDeG0ppqVQx
8oFZe27TQ5Ucq/rLZYjtCLEShfNYzcAsTdJDlOaZsZEVfrdHGtd5aGzDVA3pI7vSCo3332aa9YAd
3Wr9OYuuiATGeusPMTj/HYzACMAqiIPb+JQtL3LyLQn/FmiNJX/vEuCVHJzHWpbcWw0mrTsdxtgd
NA8lcN6EdfJfWwQEQW/ToldgnOumhibJYwEwqTWcIf/LSg80+isdkw+ZG+iDwcZoGBjm+TZ4o1lJ
buQQYSgHx3fdvrSyYcuLYAvcdp0zCHe3YlrSvCR4y3B6XHqMdls/y7EvWJ3N44l5xuDcs0ooXmMD
KEz71nvFA47vTuTGu95Cr2HmRUdRr+FvnOgMyDmqWSRKGUWIcmmEkn72RP/KYE6+WbvaTwtbdAOy
uQ2uBOScVlG0JABDDczPupYGu5yeBBoUAXB+2uV50scpABIUsiKv+zw8kH3u4FIvdNsHtLy6qag7
TwTJuW0YB11oJCy9ixq0hf5FRoEbiQA4nzWMUZnikCkNVQDmdR66l5W27aZnI+DclIB0SVcMCBAa
FbZURw+eaXvqRd1iImPjCb+qJq7rMAeOetuVmNDHukeyq94tvrOYLdrBBVLxfF/FDHbRhQUFs3yJ
hqPW3Jbhd0N0JSIUigsLbRbXejdgcVpPmUGclnoqtZvGnjAdPPdr4ohyLmZO7yK4hVkZRMbjC44N
b4NdARYhI0fBFTrhTDvpr2W0x6AvTo8KH0zqH4msKzDO9OpQKQOrA5gZH7Lq2DW+Fe4/YH0rCM76
WpqPRVwBItUH9JF9k4qXtn2uOtm5jLMZv884fNdNOGLYyLQAZ9IcrT+UGKz734u4cKpcQXD7UIQj
kmaGuOlR5oNeuVnk96rAV0VScOYmWYEkaxOkmIsZ79iOKUtOI4WCZd8+H68k4TYiCxd1lGaQpKgP
jFB5Qa+NTScvPTCrFrXFiYRiAXB1+ArGUB30nKFhUM+S3FLpNC+iUW+bMqlIffFeCVJtnS9nSMO6
kdQS+bX1efRUt94t9wlrn/YK579X/uvaGooTaLJQzmdqgBrJbqietOX+si0LZWEaXWmsT+RlmmYJ
ryP1/9I4zP/pnBzLI+8/EnHW0nB7aqRKUjCFAGvGq7b6niXPhOz6/ucgavXdaDB4qzcutgVtl1lV
DiQwlI4e46BZbO1rcVs6uSNZGAaZH5I9amJtY7HlH6LkZPPMpxJLBd+hqVkWfwKjwzhNhhKxesXZ
Sb/LHt7tf80tY7cc4hOfEJDz5jGWqkgbQxTf/VrG8LiEto6aAfuVKHCvfyI/L1vO1q64FpFzbK1T
jJwOQIwiT1Jv26S0RwxkUz7y4rHG4TzAnBQtxmgi1ESlpS1PNgXliFr5l4XZihtrEM4LNLXpRiOF
MFP9bEXeAJ5oQwAh0hf7feVoSxpPTZwDIm7vB5rYOeJtGu1GUckI0we/q69F4SxfzfIWD+oMZ3gE
iZrdlYKQIQLgdnIt7SgmWgOg01+k4Vs3C562RWvBbeNpGwc0lvF9Uu+N2JnJKRRecDF3eKckxTIs
A0+YyFe59SZqiN7jMWYlIdLnBhw9+U69GV9mdz6IeVi2Y6yqEhUXJXgY5svT0KddD3maovytB7NS
uwPfBsH9AkEHXuiqgmuuTfWtwDh/SdslClWaoIKnAcvgvTn7uYhZbjNVVVcYnPqKMc/7BVmjI9/1
nnlU9/FO+7ygxoW9Q4mehDYdZwXGOU7ZFE1WEIBF8P42earqz2X8aGhfLocAoVCc48goIvw/0q5s
OW5ch36RqrRREl8ltXrx7jhxkhfVZJJo33d9/T10ZmKZzWne8TzkIeUqnQYJgCAIHKCnJUdF5Byw
uYXMYQ+Rv55U1HzXH2VnoRSPsyPaTHFFKsjVB2uQHbIdKxiw3F/DsU2J0Up1kLOqPtbVZuiAZuue
szd3zV6z3fQn2iSv1UMjyXCIj6Pfe2ae94ZZTW0OWMux8ePxr9dRxSupb96NSCAXd7LIj/3+txZt
aRbBpFg0oql41OEi5sqkTh5Gk/7SCm8c6G5C76J8FMm58wOPkK2rqMTDHGw8UL714sQIjRi83ehy
7r7lReImleQSc26+lubYbFiaobMIkzMtXc07ZzJXDZ3vYEg2r2pduUI7/E6i7OfZu7cwnFHNKoiG
VIz99tRTeW+AoC/xkBsqXrjlSllftWjRMHMMU7IwlstCcdzbRQsxvmWKS4CVar2ban2nyh6uBOpt
4SYBDAuZH7zKc9sfFkNtd+pgIFtDAvtqdhWPtT4qJ/mYHYFyWxj2pTkGsZi+8ffm2VpsI9Yb4y+i
j85rtUdMN/OqIyZmFA+ltB/l3AMChoLLAVNiUOLM94lriaZaYxFj0lcVXk+0CdY0QopF7TC+JZRN
6xMu5QaN7+PAmKzcbjELx+t9Db0Iyc6s0Yuweuy9P+pdiSKen8QWq5cyiUlUvJbzGVe6ZgU6vyDb
rAS/CJPM73XrNonbHVnrsZSPSqCMhk11w0IxOorc+ebfpEhVqlCieVMN9gLrZHrZLg0yLzMxapGA
ikp66xGtKCAJSoZt3QIDOneyWNFopW1iaXh4mn3FzcA+0qJZXNtVd9KbBzs1OD9oasyDwM5smANn
a0s29KpRzvqLIUw3lKBj7mCPrnZw/PDD5BOvKp9S6reMcO5WVjIi8F6mZmNknOZATQ2T8165kS/G
3Cu6Vyu5O44YCDUelf7pss7IQDjftWCcljrroe6N3TE3ClfRg1T/cBmDbcnZMiI2RO0htSzwJ751
WbE+0noegKHonRs5V1b9tQJrrtnserzcXcYSyrPBYiayuRloEyHxPFLdC3vnagybw0KUoLFldxyR
3zK1DQ53dkX1qMalBZzoU4FXcCS1Wf3Q+pDnbn5b7ui9cfz3gqFq3XIwKxC5eMLpvVZbWdZVpu61
+g8VZFVR7hFZaZ9Qqi0IF0ZNtFazNAbIss/+wOx45OhNv7iuMKyLMQ3KnveleFwgFU5Z38yo/Uax
cnjz8jIQhEG9G3wd7Lbv4K3XLVb5//ca8vY8ZbGlwhnr6Ko7ld1Va/mX90gQhgKAZbFs7JKG5py3
2tfklZquM9x9+5e7L78hGYSccwuiL1tiuoKT7A0YZ7paUpidiqIcb6yJ60w+xUQwO+tcSzbQQuDl
3wBxqkfaGZl0FUDJAiaaSg3sepWYrchFbBeOUzxiKXbaVoAwk96Pc8zo+HPByNNW35u9NI0qOCZN
HW0gJjEIIg++Lk6d7NBqV9huswOL/K9LZL14IM5Ami73km+XtUK4fBs4TrYiK+w0ARGl18bqx3FM
7szuPZqwQeDMaCL5WlUzBML+zMP9WPeulrmrSt6zS684fDFr0Sl2kiTAqc0/IxWzpxOXgo1rTK/i
StppIvLkm13igxk7j6cBZMP6S2TIqmaqfflNKf2wxCuOHjCiS/NxKSUJE7FL2sjIlGdzgJBhLfJF
wW5hWIezt4P1sEzudE++kr2xq/fkfnm8rB5COU1CUfpBUeHIF39Q5JUGq8dNsq2fHGd2e1QzyDhp
ZBhMRTdCUaRPFzyC6Hg4uJmdYMQ4Z9mgHVGshAltv8XgXN9UL3W76hBjSVfPLpJ9BuoedTzUIC4f
ld0o67sVWtUGj/N+BENh03SGSNQo/Dxs3KyVEHPIFo1zezaJqoGGkGiaFXd03DDXd04iS5/JUDjv
oKJvtMdlBes2kF1F7V3aOFcYsCcx3fORlTj7DF3DxcCGVWl8jfVIyyQsMGQPcfro98dmH985paej
n4rdRoog8cNH5Jur3b/X7g0sX2adVEW1lKsF2OTZKF1LjdxB1iIktNktCBdgJp2htvr0ItuwI0EZ
jFeOr36YvfYWL9i+zGJFB+8WjnMRoCEaZ9JCplCvvbTf0fq5SjpPq4LLaydIw2y3jPcMKV31VGVb
pqPTDkIdhoDVWcquOTJxOOegd2MVWmiZ9NT855pdOw0jBT+p1L8szT/skknRVox7PuZgv3VCS6Ml
Jq7kfzt0zbUxMNJrQIwFStxn5fiOpCBT+VdAzrQGQ6tiZ8E+sVY4NuZO2TXJfkZxbI6polIuM5FH
Qls2a+Sx8aDJ16pnTRslFBzCnk0ep+gRsxUvL6Ds+2wfN058VRplrSPsUxSut6GpfwaVmeT0Ezmj
rQjcFsU9Uo1DCo0jtG4e1CnJfnar+aRNlkwbZMJwe5ON7TQOOoShsBxLqTx1fZe+YWooVAAPh2eD
FY28LAdF1XF7vy4mn2Wh50MYDP1+Qbag3sc39PCODUIRp2qahsUmP7zdoGTtrLGNAYieop26xn+0
uYzES7hBrxB8/att1PpadoBol1sT6YDiKpY9GYntdIPBedPUMBZ7KTQdtTPJI6Pkc/zomFyzVXsJ
j58vr5oUj3OneI7Aa2QNmbod4+tIA/W+PLCEIyPsSD1Z4PBS/synI4yNfNzVnWJqgJk0kC/5ae3B
qPGThXmscl75uASKpxgBm9MBVveDnUh0Uqj1G2j2940JNyjaqdoe0MW6K9UH1ZA0GQovoFB1C0l7
MAmhlPgtwNIVdIic+u+1rPbktmTZMZCflHurkwUVbGv4pdzCcVaMthN7UvNWR3pz9OfrX5WRzjWG
e+/U53eURVroXYRlsVwcZgFz9jXHbZRNZsHQWKlIsgu/s3Hzv27X6xeJWopks5Bj1/ACQgwkOd8u
pRZbqxqlDbJWYHDEQ2OBOdjN5xVcn6gA92WpF5Fh45DVHN0wDdXiuQloaNRWimobL14CWh3W4Y/u
XcqxxeAMbU7QKTKEpQ7iZlBheOyh1vSTIznpLrtLXV4/UfBiEQ1PFKz97Cw1rIRLvjjNirjWnHbl
4nxNpw+ILtKscSct+uJU8S4xZVd7kX1tQTl9NJKps/MBoLqBkqXlWA6SYnAZAKeCZthFNNUWBjD8
sGf1c1Y37uWFE0OYNsWrCJKlPOcBzjHLGRIVd7Xus13cr7K6VaGPsFAp9jcAF0fUM3J84wAARqrA
GAIUTz2SvYrRRNSXkVIIvTu7v0C3CYp3+FbuvhmWbs1nrNjXOVj9GdSTjk+aoMPYCEbmviz+e9bv
FZCt79bHGg2dzAqAVXhf0cdY1qwh3p/X7zNL3ny/msduKRp8f9EwYHhtH+FCJDdPGQS3Q0ZT2DSb
J4hQ7jXauKoqS5OLrfNVCO6caKekSy32sqGeDHZfOmj75qiDU/jyXrDP8OfDdvM5e1yiSkftFmBq
x7zW7MlbKhK6XZH5Roh+riEd9pcBhSuHx2s8JyOvdzanxFidfNQG2KdtZ27VfO5U/78BcD60W7K2
SRMANE2yq5A1tHJJmC88CTYicOdO2SROSCogTProdngAHRUXPaP/TQy2jhslDrMkao2ZrZP2KTWO
oWwfmIaebTyOac1k7R9nSa06AiNxMiKmSyK3mA9rfd/ckek9m23jMRxVCjqulVyg6vRJXVkpzMTs
Q/Rv9sqe2sZ8vLxSYgfmINzAJDeVFSy8XSpdCSsKukTM97kpB886MT547Tbr98WRdecY92st2Rxm
FWeLt0HkrMaeIr0dHCBqTb7TTDCrDK7df+rM2Y+MH7q+uyzhSwHlJTzuUGtShS6aCbyX8RG+5q4H
/b46zYf8uaKorVL2OaLHWXN/gm0uoNfTw+UfID6RXgXmi8DTfmprMuAHOB/H3HsZ8+Y7fmUdyN4K
6r0je20QaucGj1OcvFDmOVp6BFt03g3N4C1O7RZ6HpSJTEdF79Xswelv9eGnL4y53qeRBtlGFnX9
GgAzDSjZzg/vmd6OLN8WjXMeoIYj2kQhmdWwGG+X7LKbCZmWr+z2lgWy1JF05zg/0qRxnvULpGvS
w0vjGi5QRbSjN2w6vXw8pdC9bxaTO3sTUoV13AAuCm8L/bsi46qUKQb7+8Yt2svqjHmH76faD4yX
c2ln+lZ4U8+SPIsQh2KgFUU29rzCRp9z0hN25bXCnZUfQutYV7tO8yR2xXb7zLA3MNxhlZtDkUTJ
y82aVZ+gMmNfH9jzKrOq3Bu/vAPPfmHrslFaY/ODrqd1mWOS5MhO5L/GbCqufZtgNsz0WdnjCTSV
lvQLhmeA+wnlXUAFWxCSLtyOdekwj2uKG7WdF7FnpAR9wY3TpEPqNlqEkrl0tRfTDad6VnxMmp+/
xX2YZB9jq52m+2jQ4p9KopTJoawM9XsW1ZnlZuOaSXZc/EPxdM/iEhTJ2pzqLkqyjNaM6yR+Zde6
KmoG1JscLCfhAZVWNSPjxkA86ah24fGFO/NvXE6loyYzyFrhig4SOm1wS7RMp0HysYt8/Y7x3pU3
0gFBogjGxraYKFpBhQ5/LvfRmDglOzFtzVVPfeIqfyZXOTqB058Dpr5iaGHtlZ6smEAUa25ROWVX
VkPpUxuuz7EKjw6fumFfNIvX0SBX4vdYlm3hhkYM0JupKndktknvWDlYd5A9Ii46zDBZexdjFgix
wFaBd+sbWUmmeE1/A/LUGImZKJWFLBkGTRZ4kHKzfPQyWfpX5F5tW7PgkjA+zOBDnamdzcgooCtT
fhiGh7r6Q+IgmDXyDgkBm4NiT5bA4ZkJ4oaAlSyscLGJ4SBqZN3sXb64bJZxvJMdTsIlo8TC/QtG
d0aUWq4T7TCdDGfTaB3jqQmqvPuerbIiU9GiOSjHNMGowGoyuWjNMuKoNbPK9Gbbuur15EMayQbB
CCXZODlOteOEJHWzJNj8sL8J1fzaREy9GO074mnsPuoH8X6hmTwjNCrdtFGd4Uun8qpQ/uyJpJpe
GAttATg56rSuHK3NIAdYG/4ahtdistuNGaQnGf2meNFepeFCocisQ1DLAczOq1Oi5SencDAQuZe5
Avajz3R6s2pcCDQaUd8RdgJN3rQzvc4LMVwhd39xiirBZQsSCmWg8hE1Ro5m88Mo5mQYCFqp8fQ4
7abwaz9DOomRivQZVYe/IdhP2MRASu/0da4DwrT9yv60Op8uiyCMGbcA3Ik05KljxTEWDCeS/sDq
59nEn4U9BIIWVTrSXHwCvrC8gT/KMfkMlAPaLWvOYxwMX3ukqHPf+oICbX/+xM6hSEojKpZvg8cp
RIIyPScsgYd3NBYTzwcVp53taicWdhlfVAkhtFAniAlEkCcZaNV7u2FZVsdp3WA9Ox2zj9XKXYzi
hlBHdhEWKvoGh5Orz5q1zwgUgyk6myMSHtlEL4on6Xwvm2okFgoPGLaJw4Kq3K3bMeKGthlCybKz
74rkZ7gUH53p+2VVFIYM5BWEc91FotnRFAMkCp/t9Elh1UX1DUFQRBT/MpRYCzdYXMSwRrljhZgW
jMdoNhI+21We4sXP/Q6ljnvqy1hL2GaceaVXOD5e6DFUjoAsB4effjKWG13WJCD7Phd358WsNQ5b
unjKuudaTZvPRthm7n9btRdb2zgjw6RLn68QQzk4+/6JUSdRD0kJY/+rFbORRZFi690sHGdNaV1P
c08h2Jx7yocQAwuKfXk1ZMESMPNdieT8YN7u0kaxhd5IGGtLnE4LJJyrJzsNikF1ifE0DD8vr6QM
hvPqBVn7ugGPjTehb66q6yBd8Zwb9m4xSnK+QqTNhYNbQC3JwyrHyFOPLPcKPabhlVp+GbKny/KI
cmTbaw2/bLiZD7mGULXX0gi1X7WnxrOLZ+srKwNdbGMexsiSeECRT3rJNrJDRENj0tut6pSUDtQa
TS+unibcEp2fuqyUSQiBUFWz4MhBmsNtk1kpbRQ6g+mFzge7CEqU8+bmh8tLJ/J6FI8xKGECpzbq
X9+K0ZMCFFoZMKYqczvwTmbfrLn38nzXg4D9MpZIGaiB1yb0a6gIV7gli1aUYOgxRV1vV3nacK/S
3l1B5WgXpX8ZiW04b0dbJHZ6bexIq9ZKzwogVd1jjeGBkyQsEjrwLQC3bAntUHIYAoC9PpsII9IA
zBgHy/3lwE3JqS5gWLNQDoWLBXFweccci7cCDV0yaQlyLBj5Yd2op3BfBnbkWj46URu/OrJZpIOM
jUPo/VCcZYNkES0vuAi8BY07YyliiwlpHUZwMGYHONxdFJ7YtGp5N69QPTZw/AHsaBhGxNYUN7Xv
JZj5KyUDOXYKfxtJ3tSkonEH8IKYFpOBgLUWdzlSo8ZVttdGHzf2X5Ut0pdPUby0WUu+28CcQiMs
WwCqD4zEmlGhGTeMxJpNZZYVu4kcBx50UeCJbASeWzltWTLSR1WVsa6aIEI7gHMTy2YSiS0Al3cH
aRYg8DUKs+VMhVFgmGuKuu8PTKLx0NDT7LGX3OmgLr4stBXeGNE/h9s7QdHg2QCAJtfnqlJq0+s/
s8rODiXgOPqv/590gcCB4CGJUSoRDaNP+PmI8Tp2lb7gHm+TXRhfF63E7cq+zzkoswnTtW7x/Xgg
hzRu72jXB5d9oOBQfCMC56I6sO/19YzV0keys5fEzUPtIRrinTqDPbfr99n676mI0PK/WTUm9cbt
DsVkF2oEyHgpPYd+t5Vnbd5fFkug20R9aaoxDQEJcB8bpemkiuHZc4tJJMvQVz+U1iof2iKRzRUU
YunEwbFooVOIT+wZ+hzTSSlMDxnMz20/HpERPiRNKzkXBWcwY0r4G4YPzzVMRTMbtTQ9Su+W8LEw
HpPBNaQM50IYJKVAq4O2u7MWwqVFti0M4RW0HDGs/mTZsxulH4t19XvZo5pw5TZYzNdvNAFFqc4a
qswDmTUizEcrDPA/ybppMonY3zcoUznlqVoCpfXTo7m61gimHRI0exQp9n6B18NPyl7FxZ76ssuI
EBoENGgaQqYPqd+30CNBxxUcEtyfupLreWrcofWmhkxuojTVzTqpknyZ0GNsALkVNSwrMpsKgKrz
YZ6/LbI7nOhIJOja/S0Rt5idZS6qWgDA+DCg9nIAmUbxefBX1EdHgazCTeTL36Bxh72RjEOhouYX
3bT9sXoIMXWQMerUj+pB1iwpxeIOeytMi8hie5UbXrgvdmzeBqjW4ULQxaMch0HieUVn41Y4vtG7
jMAH6DDhQNn4K+ljqx4bu+y4TlDunZ2sjFWoHGycB9oNBbxZRtoh6u6I6YHWRa1ujOrjZacrlmgD
wHn2eRrH3lYME22mB/NUB6sb+ovmDpo/+IzPihxlyc1/gASNDGYBCJie9G5p9GTV4EJu5oAxEYa+
c91AI+NDjQZKWXQhXsJXOO5ETtuCplMHOB38E92jmXmSJWQf4O4kSDm+AnDnsWavYHdpAZBf14g4
14O9M9Ee3Lrtu8YX4STegHH7FbfgG49BQ+dNReSqzaHrJNdfsbvYIHAOsI0xq92sgWCyOZ5sYoJ6
7BA9kxP5P/jZhefJBo3zfn3St0MWMmXQvkzTIaK5uyo/JDvEduDSDnEeMIxDFKqCvxatoMxNpIHW
emxWZHpQjrk3ncjTZUCZynE+EDcuI1cQeHj1EAdK6zzHSSvZJmEQuFk3zvVN1WBndgWIUqP5Luvs
1ANPw22/ZIurt6Xh0indV5nmX5ZMeDq+wvKDweD64tXoAVsUU1Anj8S8cXQUFNVPo/V8GUqsiKie
QKU0dRyd5/AgmTnEKC2Gqv/15DJeJfsOTePs3JJxTAsFQ0cPWudQdY6SjbfHvtWGhpKNoKdM0KDX
lD+i7NuIvJNZP4TveH9FidlvKH4N1dpWGzogwZR38XVvYWxpu/z7AuY3EFxCpldrpdFiSOOgbm6a
G6+XTdQQ2i0uicShKGc/K/zWSpCuhBZMqoAfMqLbMnxOZA3PQjOi4P8CdQzq8/lWMq0g+TCi5weE
6Sdz/mzTTxINE/qFDQBnp6GSFSkayHGtuZ4DVv0f+6DaxPCb6ugEy6F4jiQ6LZOI0zKjbgfDiAA4
zldKeEVXSf2J5Pt863abFyykhclEeKQ2b2CjkhUTbvvrivGZvrICVYtjQIDaBxVc8ak9skJJFQ9E
KIgAIw0bECjNesik4k5wPEZ1eBYHaBO1rhkemkWyLULj30jFneDTmKPjqgXAhHwsuck6zDRIr9bm
mBofLi8g22D+JEKjhEpVNJ04yM++dTOI8VDNaiLcWpRnPcFRRJ6QhWhnvytvc+0zSST5RXZ8nuOh
exSMLGg9d9jSbi5SdOpRxd7CX1slmERq3yo/KuX3OdtdFkvUbYWZTq84nFzpmidOpq9Iq3xw9pbX
fMVkJ2/YpzUo7keE41VQZ7scwzfc/+PpV6SUW3AuhqhjjFbXGwiJwbx7ZK0iDFXHw2Xq98/pz1zZ
Rd7/E4kJ49gtLNOqzdqmaOAI6QRY8yEd3f6oHezH3rU+dJVrBlkQ3emSzRTZAcoI0ccP5hGCvPFb
wJkuTkpnKE9p/KjBpKa8JwWzAeBJwseqx5XYhlNPU63YLeoEIh8SkWu0Ebyntgoa81sYniKckI4R
TsFVrXflNZtqE/sOGr06P70d98vhHS/Nb+A4HxL37dgOyJ1gfJoS5C24LMAkmgyyoddiVXyVivMk
1Zw7+jwABvWJSrNPokcyPklsTXRqbVeOt+llqMeEqQGLi9r+8OvtEt14+YHlnCO/lXl90Q1ni8hZ
t9mlZjSML4ijr4GkA5UHu181AVEgq7QSxn1bNM6cGSM+JR3QWKdo7GWn0Nfvjb0e6Aellg4fEpVs
vtEMzowbxRibcWJwJ/SP6y5CQBT5Gbf2bfMnuwOnu8hxZS0zElMmXOTRW0szgPgL4VN9W9tPjfp4
WUlk3+dchdKjhKgt8P1UzXBV/FI6kvdf0ZG52ST+2SNFUqKzWdYqzStXjz9p89ePk4yCQXxa/rYm
/imimlqExinbGhN3z+Y5ohHms9w75rc8PtVah/Zr2TgT4cIZ4M4AMSLF8wCnDYMDvq9hQSiQVbE7
gO5aliCTAXA7Twok79UVACQsbsPI2Oft6r1j89HLipdYaqsgqXp7Tkx6NYcv50SkdIdc1U/RIusJ
Fvq5DQS3TCHVHJCjYWfyuna76Hs5f42Vn5fFEF1x8ST6WwxupViDcNaj+BgTKUNUS8RuqN9kSe7W
LUaQ5c+5zHeLd+YVj7OZZDBCBe/1iGEcMPAl7pi8J7e8kYg3mijsnMKoINHS/2F3vjmDB2g9kGGX
yiYqip3o6+LxpmM2iuOE7Hi1P5A/k0NyQhx2Wir314Tof/0uaaqOyl7wgIjWVf5KqzdKttQdpqtZ
nXVDKxPjCrS7slr2lzXi3FdzONy9trYiMpYLcKrsVNyy6jQ2mS48FNf0QQdT9DsDPQ6Vix0SrcVA
VIxfxewUrXLtl2eIIbAfuuuX00HaJX6miBweF0QUq42y6hR4qVn+VEJ36KjsQe88eAUG+HjBkmox
Vl6+CHzJV2NxYqVD+DXsfk14J7fk5u86Bxm9MXM5b+4hHBxny22NQfV6EnZePzWoSNlp6HpMmidD
FsGe11NwQJwRZ71qz7mNteuIW32yTmjD8FgDvP1RwVylHBlmWQXAmSt8i8i3teljEeZKi5UcFtwA
lOgjrcE/Mjb/9mrPwXCqHxZORGoKwVQMH2lajOGTUYLIBOHUvFDHtatXCNKMj6WReGZ2bS6ys0kG
wun2HK1tsiYA6cJ7K+vdimauvAPhLETmFotZ2OZqhko7a2qZdhPNra9ZkmK+ar9Ntbt8XndVwO73
/mXXJJOL/X2D2Bdm5EQ4b715uc2y27p7NGST30VuYWOyDnesJyUy2CrOEA8DHny7TPziX49/ZctG
wTaNqjc0O/CkBJ0Txg0mNPeYzNqTG6e2QNHZ66EfhRgAcnm9hMJsoDhhiJa3JFMBNYx+itEpzfPl
7wv3g1JMykHRPg4nzlxyEJYoSWn0nqGsHgovfUf/aRXUvYwidGsbFM5kSNW2KRrWem+OHtt2R6zQ
t7PMXWqJNGeBMDZGZz3WrEbsnNYttXOFRitWqyi0r6jFcPWpcIcKJ55muWbf3qyt8iOdrKfL4okW
cQPL07opZR2lBtMHhZ4qXDOzoJNlFFmgyB8MWwhun5ZOKcBZBwiqQBGm/oaq83FVimNl2kcEFX/+
N4m4DTOGkRpJRHovjcCCV85eZ6AGSNotwn71Jak4L2fZYaulM2DCm/LJ8KOTcdN/SvEgWP77Acdv
VcNmhrZxPLoWI9ZjqjHpD4tyyMi/fUrgvs85trUP7anqIIqFkrBWHQJt6P3/timcL+j6UkNPLkRY
848tpgspk69WlsThnN0mODmYIm7WSSEJJnDEABmLct93s6uj0Z6inGnoQPqYoeY8lNJHi+2HYjYB
qunOueI63bTTsFZ6kJuWsb/sFBfByI/y2UYZCYhRKn85aN8VidGeh/5MUh3digb+aWddi6aRFnMS
qj3mOkx/IGm+L7VddGT8jxhjuauc4PLuCX3TKxxf5DRQo68yVYNJoeAjO/UHNqcsPclaI4UR60as
l2KQzQbistuDlEcHzvXor36J/C6epu9NtKaMe1A1PV4WS+Tat3CcpzCbFUNuJ4jVEt3tURoWacSN
O8VVItm1kJnombfYrCDnLQrdWcw+B5RD/Kq8y0OJKLLvs79vVs6I7MKwC3w/Ug8x2rEGU0Y0I0Pg
nASx8oVWI/bGGbLd2ve3KD6XxL/nxT5v1fqF+nQjxTx1fZfWkIKlPZklhcfyQPesJlVGZyo8lDYb
wvmKbGiUqSOAGqM/puJE6ReqH5u6cofp02UtEyMZBIlwR6dnvbhpGi/hnMEr9fHqJnHqOvFHZ7ma
8Cpsx5JCM7FGv2Jxd7AIdSPlaCNY0ejJGh5j3XGtaG/LSpb+wf+84vBXsNZoi7SAMvSBFmh+dqK3
xs3sxYcicG5lef1/UIvfaPz1K1XbsgHHQu+V11rAUuFd0F2/s/f8RQNfofhYpU9a3QiZB1rb+7FE
a3+bn6I23StkCTqz9S/rhvD00F/hOA800Ql8Siy4jPvG7a09xeuZ4vxHEM73mGqpKmUGmRrMIj6Q
Mq08RJrUtZMlltEWir3Eq0Ds7xsL1pYlamILWODaOLJpx3Hn1Yf8Svm4erXbBNNzZu4vr6HEvvhq
TqUFBenSYg37md5WVn4X0/paLYsANHz+Us6S1RRLiBlpJutIR53PWwnbmvYJWXH02vWXwj46sgua
7PvMxDcrmNTJmpEF34+Tj06nuonMH4l17lUAzvMp3agWRgwA3VpvLWXYUchQFlpweVvErugVhnNF
fbKYTd0AJqG3czq5evOQxXdp8x9hOE9Uoki+7pg0GLGSuG08PBT6dEfDbjdP1fNlkSQrx7+dLguI
sByDrVx+WIsrgnhLlby5CENY8M6+hHZs8sTb3V9bXCq6FceSkYXerPduW38g2cEZfyrFhxgzSS5L
9BK5ncUlGzzOXkkDLa8tiISM5Kd46ncdmb70evUw6JlHl85T4uRHrYJeFfV0EmwmyyVszpJMdbIm
XKJguH/1YaFD6Rbzg71fw97o98t4wt1jvWvo/AMvBv/sk9W1Etk1/IQ9kYOF4cHxmIDfRpEsqdB+
NzCc3ltGYStTAw9oY9hPtmI4n2yKh/g8NG2MTrIpxQglTklQeGbPQx/2Xk3dGomv8Kh0bge+kvQq
CWRZL/FZTzQMd0NlgIV3s7cqOaaKim7MePCUq953Tt0+9MHqe3rpfpIOkhFu0gaM08doWK2KLADT
tdL62dHWejL6yZzcqB5KGcmoMJOsb9A4DUzR5aD1JtCIu35W7lj3QbbXj3OMUS+MI7n6JiMAEdr3
BpHz7ism8PZ6nAweyjw8oiqBtiAX0o9XKUosqwKRbqlI7EyokHjTIjqYnMApxnnITk0dzVygLU5/
HWrXuSw5Lv4+I4MBD4yBlrW3+rGUWbs6BDdgtWn3pC6OWf3vGcBZWIZe7r8xOBlWuujNyDCYq7DQ
sokk3K55qV9no+ze9Qi1weNf8VIry9XUAl6HQcW2r9yh8cZNwZ9dKMG8uIuPwUD/x1BPsfb/FpN/
0Utz09TTCp1Rs4Vgt7LuYmty46KT5HvYap053tfVtLioc83U2ZgzwORJ7o+QJ6of7HKPsClNrsP+
FMsIfMRa/yoX50LAdtTVxgRAo7yLIrDQx65SLK6i3A/q46JUEhcsW0bOicStgW7NEbuXD1HpEtKU
bjj0P5W8lBE8CmPPzUpyDoR1EqE7G0iDQTw9WtwkPBBQEM75gRqS0jCZVJzraColRH8xsMr5Kh2D
SL1XlP3lI1Joyuj41zHYAbxBfG3pDIDGijLwCoCPpivIsXXeFa9tILgLFuo8zdSg6eBlGCfjKD/t
xnZX40vcSW4iwtXa4HA6ntkdevZ64ITJMases+pLm0gu2+KTEdxhmIVnYrimxe1I3mbJFDdw5tOJ
kd9U+9Dwh0ANGBuy/dRJjyuxTK94XOTuoG0tJiPwRoziXXHvHm4enzIPBLksZmr3FEx5kniUiXDm
KjYics5dX7JuaUdY7qSXfrfstcbYReRgt5LtEsc0GyDOw0dWmcz5BNleRqT4zU17ZaMFkDF1RLLx
msJ1BHcf+DVR+u3wwy7ziqp9Vjm4EKfPrerT6hORcUuLU5ksK2yiitPQ+Xc2uoLBrh1w6rb+jHq6
3M+Rgr7u/OKpdTM/Nl1Z5ahYGzeInDaWnVoquFbgdvKQ/fGL597eFbq77tj8aVlYKFSMDRqni73h
aOWcA60gs418oDN5WpHGp84ZMz9RhqfLnkkcqm3wOEXM50lZVswM98LMHf3qFklvLy7d0QV7Xvwy
eSYJjHe59w0op5RmOOPZ32CKktTI2+UTTpO6oa6aTr7ZNPtFDY+X5RSelLBwUyVYQQzafBtMGQsd
Z3vB6V+TbD5qPZ12KmloAMIK1OA1iR5gJlzsLQlYOC4jizV2A82dmnmZW3rOoFt//ZP17CkYKjUE
xXHFRHYwbu4u4wnPmg0cM9JNnsNIHcUcqI38wLJczfV6FSmyRmZhnLOB4CyiCIsEM0QBkR4N5A0Z
Nzobu2RL9kxYsgT//3vTOFuYMgr+jxo4xgebuuFDc8uY0EKwSCrqfvVUf7iDckpOH6EBbkA5g6AZ
OhpaC9tF1QGNo07dBobZKhhuZmHMBV4b/qt+cMYAFshsTlQAjsEv1rD5kHnrvt+ZqNoNPRnvldif
gZYTlVAaEvX8836sry3uLrD4PhjAUlYGhUce7ZsYbMu5p0lWU4rGxQtzjhi1UGDq8XHYrT5ugFfk
0XQXHObqs8x5Cg+gjWiclXd5r1joh4NfCT/Q9CExvy/9z8vmJdb919XjrHlsUm3sLUAU+peIfrLD
m9G8q/MOZQWxm06nLpHYs1gfXwE5ex4jLQ/rHICjBnIb7ah2xNP6R2MuJIooA2J/3ziOskdX/0Bg
bfGQn8a+vFZ1nK/EbRNZ57Rsmzi7LkG2q/YTRKL1k53cEe2L03y4vE1iL/i6apwVry17f2SuQ0+O
YXabNZK4SiYCZ7TOHJK6ZSIs2j7HztfqjT3I7lv/cHT8loJ/H46Uqi/U/5F2Xc1167z2F2lGvbyq
7ebtbsfJiybFR71LVPn1d9G5J1uhFfE7zkye4hmtDRIAQRBYECDF4BAXpdwgdzMPHUgB/p87k3N/
5SzaWyy50IBpFAa1UQGntftOuSnGx+1NeRu+9S7qvdjnm7NYAEhKr8RTCNeTXA3PmDb2bUb1kiMf
JbczbSNwTHd0RB+UJZLlja9JauMqw9Fyzsa9LfniJygxRgJnM2TMmr2uaXYNhrdg5pXq8VaS/n2B
YuWTKM0UZQxvNe3U8FaSJwX9++L7gW5CjBgLqeAxI/0W1o8yed7eLB4E4w4sU++DXqIitHtjIq6F
WntV441w/8MZf1FxxhfU4xCqwwhD0uzBa68zH+OPtNzujq1LMG64wuD4NODSJvGEY9xD3kmT3kRY
P2H8NIR7rfpe8Tpk6Q/f0nXGQwxhlVvRBMGK+q6qj1P4Y0yOqbFrSu4acrSNnXknRu0cJzTkC87N
VbhXXykTBep27+jgKvPTdAr+zohYnr8g70BenkO2Un/pqyfDeoizu79SP5mJGzoVJWBTDYh5vu6L
+6G+C8zP2xDvqXJo9vPijtgMfJEXJthggTGgD7F8njzKfRseySfiiN+DG8lB7nXfn/5zAxMDyzgH
obDmnNCzg4A2TpjznSKn+23ReBrB+Id5NJOoagHRaOp1WAiemYkcujhOuCAz/kHL4qSwGihdWj73
46PZHnNykOIf24LwUBj3UGWWLIDmGShowEiV616yU8kWWh5tEm/BGIcwBUpbJvRkSovA1pGdbiRO
xuf9fGFm2xmHMElpIesB1eibFNds9PR+B8Ot1w72DK5WxWmhh+CM+c8zN3+HZftLpjAxlFkDrKlp
DmlArDvyrpy8OEVhko+t1FvFTA3JePhpRKC1qgVkz6qvMgr1GuQwOPcKjgNXGPegBmXXFDMQx+4o
ode2Ue7M8fu27tE93/DgbM6AVChyjeltwoxRPUJeg+KmK69SYYcJM3bb8aY3rqsg+BrQBgRGS3b+
dEeSNJ9z5KFLwVOlT1X8vC0O5/tsRbLa1kpFBnx/RBKCPFs9JyReTyXhKen/BTAYLZj1uUOLHnKa
8hd9h7F5d6EnOAESHbpPPA2ulHfd4yIyWqAlVlEE9MEluqonm06eivxmHx4rz7TwmCTTjCDH7a0r
xUVI5ffISyZKghG2gKyzH2H8PHcjjf2r8EHUX7VmcLf3bN39XdDoni7iPCNRzT5s6Z6Rh761rVBy
697u5w9lbhdbx5wXei+WikDfAYdBdaXxeTIzOxT/2RaGp4BU2IUwXdRVQUCf17UOE7SaqyngaOB6
yHVZLeawkGXQL5X0fSpA86Ye5yeZFsjM5XSjFulO03kdU7zdYQ4NsAfl3SRAoGw8ifm3Rt7X6qsQ
8hgXeevGHBww3EpQEsAQ5VXMP/e1t70vHDHYMsBGw8CBOIRKS8NpDNxcju0cStY/b8Osu+xfu2My
7gHZhSpoY+xOXD7X42MZF3bD2xHOUrGzxJp0MFWD7ogZ6Y4gmDtEqvu/E4NxAIXVZXo8QowEg+aj
k6bm6JF5+TsMxuxDVSkNMcGOlOG5Kw/ZMNuS/OnvMBiT72hirukhh259moT73HySSk4+4Q8hz2XL
GYsX9D4xxonKodmdq9lB5NAsxriPPtVuZbiYjODE7gP3kYiq0vuT+4LLOAK9CFC7VgNX3SFBfRN6
w+f4inimL54+Vpd0cZ0m4wTKsEhQCYp1NEGQl33ueO3IPLNhrB/kscj/5ZClxdSmsC1shN2OGXLu
QhzDYdkZxUIKOo1KkcmCL0/NaST5YVvh/hAl/toVdnqOpKKSsKNVGPkz+MFB9qe74OvWrkcn023a
0DH850m3b7HvBZGJD3QxqiZTgTtIh/Qa7f4Ourr/zh1YjDuYiNYELfU4Epi2dGE4VFPlzqHubi/e
qhZYGBNtqpoF3nHGeaL0N5hTBWtnzaWLEdWYHSC7VsQro1q/EqMAF9RgCmhcRcYrjKoyW1UKcRCy
+yquw5GrK3bpRG5wlV4N/uCavnCoEk973BZwXTsWyIyvwOFQiM2EGxidsRl9xrPE7nvzz+xQLsjY
5RUtrp55CzTGQ+Cul4KGD2h9XviDqn8uB8uXguJsjbyJBfRT75zRAopxEA20QyQ4NpyqOLdB7Yxp
YkvDUZZ2csEzsXU1uWwf4yyEPB0LAZXUeO3X7+qvtG1Ksutd1tn998kvf+QYoGfxXnM5a8lmqaco
jCQphM505mFKrus5chrTizMeW+iaj1LACa3peMJFky1jA0Ii52OdjLBmyxPMT3gYsTk6SP0Bu1VL
BMZfKEGm6WE80eUzd4o770nghFeTr3jofUdxGg+PJxHjPJKpU2USAa94mSa7/IdOfAu96lta2lHh
gbflf5gCuFoRshSS/qhFGB4ZStzUGO6K3PGVbF4NAdiw6tFtjAdFPmvo0BKqszx9rzrCE5eKs7W8
jHNp02zsc4pMfMolOu6tyZ1u+8ru3cCmzUgdj8Nt1augdpLOVddATcmylRstlriZZxQcUqYGp3+i
43GiZ9Ufd4kXeArHi61v6C841hRCPA32Ce7BTiDtSBfZ5cCbF7Jm4QuB2Dea3Gj1wZKAgMkQoW2o
yRUmQ5xB/+5s2wIPhzGFktSNIecoYA+1fHCS3JgcEkvlfqxNXhUqb9EYK5jK3iJqBpHm9hgOZ5Lz
2t/WHNRyzRiNzwhpC5ICYLxpG5sWndboJW32CnHHI8qHbPQ8netPPPbk1bfvJS6j7/VsFG3bQd9b
7+d0WZSTE5RA0+Ir9b79WzGZEzSVM7VKU2zZc/NioHnsGsXrDtm3vpS5cm/rN6NHK+hSg2PXPFVh
ztJJ63K9DoFLVCtw5iCJ7FGTUqclcrjb1sq1sxRzB9DGj5FnoExkVEUbQlNLsw4vx0niCGKG2qHb
znzM23MwDBwLWO3hWIIxapObZR4VE9KyRlA/g/POn7QU1EZVsAvUxCNR5lWBdCSR9T0I67ttQVcD
saXuMFFDNSni0OXQWREvv3dt7cwvb427vo6xtGPgtT0U6ScjEW/C1+oiX3ymxAQRs9HoUyZCbQON
2FMfOGQ+WPOLVp/mgYfFsX326Qoj7GYl6YEVy7vCuh1S3jrSoOD9mfPLI7NPVaaaq4mGGWlOEKX/
TBIuoF16RgDto9XWyaXclbXC70PViTL9oIsfecZabCP7jDVLRBMDuo2GdTTKfSQ9cttWOObH2sQY
paGiUPcZWtcRerXK9ClQOVlP3jkqM7YQiyWpFHrsoBZ7UDE53cCQZDzXGw7K9sLHyVX33K51esRs
bR3jPgM5qjSDYOtQlI1ROmhPFWztbO3ojSC4jnj2zlNFxn2GrZWOIM3Gm3BbHxQ9ussK0+VYNfVP
WyIxrlIc+mCSFIpBb9q22dggafRCr7On0M2vDNPJuN3/PP1gPEkoCmM0UvecxSggkUQ7RBOV1Lxy
RKOf2RKN8Rp1bEyyJkK04Sgiy5O55W46lzsltK0nNQO9Mc6e0xTa8T98hlKOx2LfuAJTmmaDmsCY
+p3wLSafuvlLEx1DhZNh5ugI+9AVjZY6iCZUUms9OcZswPgjl6mFw2AftkZpjFGDBVEi0PmP4NqY
kI4V59MoP2xv2HpQZKHAXpHRuWcw+5XNgzqp+gAnOGJGbu5bYeO16VNS5JzwYLXEAzz0/yKx+eWx
NsZi7ICUXKnH1tb24O277hInKGzdpkPdp30bOP3HwpILLHNdrKsYoyJbwGKCnxyENsn2ofZlexHX
/SLIPFGLLsq6xXYto1hqkkt6g8v/aSebDsOkU0u7ymk8axecpj3vrXVV1ReAjJcakxrDaugVVSpC
p86PWoCUJiasq1d59Jkj3KrnWGAx3mqqqiZKc1y4Ews3GYwRQvmtL2CMtwNO49b9ScuT7eJv27ir
RraAZRxWOxcEdxzAkuaQZOdq3m1/nycWo/mVqSVKNWIJA2I4QZf7UTh6eTd62zAcMdiu5jEWJLBC
AyYjuzw+hYTzBM77PqPfvWDFTZvi+0P2UDYvY+l/4PdT8nMUQ2M45VuEusgTWA0hViqjjbhQf2Td
SdR4J8bqYbgAYPZ5qCo8c+i0T/lFURxMZ7b7J9NVbWVw+6sPDUxBOhgtI78kYjZeLOZGzTWchGqn
+Mr4LCjFXvoI1dwChI1olU6SW0MACIgtpP6ZfOj7oCfCNGtDMtFEgXN4sS36ZASdHve0ePasBj/K
D6nV4vuMg4lkCV3WKb6fz8deOEoxrw5mNaxbADBepZiTHHM8CE30/uzgAcckOKpVP/eNA3dIKA+N
UTI9zDrc4yBO80IwYxLzETu70Gxtp2NKxZQ4XMLvVa1WFMxzlTAdFEP5mP1RylIUa3rsvA3MCb1e
sJNvlUc8OlcLpMsFrzN+9ZlNWUAyWzYpSDqFKEt3Ksg4u5iI6+cqSgBB2tj6szN741kY7MApvn/A
QyxwmZ3sFEHp4gCiRsKx7h/jhBNtrUcOCwBm8+qwqMDbgZNAQGNrfTB38tsBpMoO3iIUR8IFGE1R
3AH1q551Acv4CRUs6gXIBnAAWV/n8rtBPnIyXL7PdkHXYq2NOl03uUzsDlxCecxZOY4EbMNzXTTS
LA3QiKg9W921Vn/d3nmqxO+C/YUE1OoWTqgsdXB8SZCg0L4p5U2MIQ5qx1mldYxLrofBGINZMDAw
CakBdXJLIfKrznR7seAcczwY+veFKCRtdfCBAMaozk19k/WvqvSfmdHpwbNIWzEGGms6qccamaRG
+KrFs4MuP2d7Q/5gKpfVYmyxiIQxgZuD25nAuTC8lbKiCs9yxMzJryRHc1If3ZG8cJSawntFuMAy
FirNrWw2DWCD9qqdd0q/r1TEbY2dtd+a+GyUvNvEumZfABnbtCL0KKQNlnKSHmfxa857z11P2l72
ir1LNmkYaUj60XtshYAX5cCgAAlvaXdp4fDSX7xtYy+U8lD3xVS/oaXPRLKLg+LGnnA9JLZgIMM3
Yqp0cqz3HG3hrCJ7y1QNZMQtCasoHmncBXqOpxhF0Bg2qTm5P5wMd+LR0lAd39AUtpoSRKaNDNZi
xEX1oSZuI4LA2LhveBRqHIVUqOQLcw7D1NS1AJIRv8MEvnQ3+Krf7HjMCxyvoTBeo9OJlJhUS/r6
eyM9aeRJ41EP8iAYpyENRtOFMdV0ND+KwpcRi5aMHL/BUwTGbYB8sDVT6pnGJPJQ1O/p4OHdVjYe
BOMi5FrWVYF6pjy9rds9UTn3IN46MR6hwR1fxaBPONfhoTScHmdRLj9ty7B+z794BZbBgQyYzdpR
PyfuwAy0Dw6JaPehS/MXmpMcQYv6l+cS+9ptNUkmNzkQJ/mcDZPdYvxxFHO2n+ftVOaQrSNBKtoS
KDEI3/ud/rnDIHtaORt5yZnXqLKqCaAH0NF0CnoAtlYmAnVsM9GUkzY/aOWPLOFowro0CwD6AxbG
3xNc/cgMgOlIeflDL0egaNoNHvhibiXw+vvQAo31AbWeRikNgkaRToewFC8wMt8sMeW96NxuqAo7
zJA50dI7XYo4YQtXVsY9tGWmqYSmt9Q74sbIqZmutMsP2v80x2HVxhaiMm6iKkBtMk609KLcFROC
VuG2+lAPhrIAYRyFpVuhleLVy7GkZyM7m9PDthHz1I9xFGNnRXmn4PudcA7rc8wrntpcJAud1b9r
n4qRykYEHm5n0E9GvUPLklry3ng3ZQAGk/SZAiIFGb0RDRO67+fuqPgppgjGTkjsKjzTIYKRx6uz
pwv/7uj+d2MAyjiJrm2qMJRxmzCqu7w4lvE1hgnG022bXmEMGMclvY1i20JTfl/GGtm5TNaBhtxW
ekXSRr/T4n7M7UyV2n1OyuSgGYOKSdxmj6lx4KTzulkrE6dOYw0RpxB6RRMWd+OQy/dKb4WVY8zj
EJ3jTADRnxWn47fAjGSvyZTYHZsxR9vXaAbPhgzeBNuMexnP9JmIly6rr/IRfJ5DdIx1fbIraWxO
jZAG55motVsbVS7sm7TTLLvO2jq3x3gC/RjqGXIbcX73ZRhEHUQypWyATiMG031uoCvUNrRxeBDL
trkPiqYGF2Uwkt6WuqT8WlgYFwaPMkYPWZ1bo7ttA6stE7+MDHvJuI1ca8twfnORd9pNQOcNoqnY
cLTzfJR93Be5yrN+dC60h/EdZjQKpKhgFrWXftV8aZ87wd44myBQaXahy4tteVbIeJFIMEDnEUB9
uswfpBNGRA4zj3X6D6toaAo4isBnxo68jVqlTcHHiiizdoejeqR5ibC258rBbMH6QGfJ9TZ3+ve6
8f9CZa8ms6ZixAjKLbCSropml3lvgdXR2IXIgvDvJusLeUFjXA16kXR0DQJNlUJX1m8zHXeD8XVb
H6m6vTf2CwjjWsQA70aBDBBUajlKVNmWSuwouSXSYRtoVRpdRO2speiqyHITlVpYhEpt4LBG99N8
L3T36sceyRcYjOqFakLCSIcwwzF7NHx6dfyOaQyH/y1LtR4BLOCY86wozL7SCJRQ6na092n8ZrpR
ZjcTJqiXbrXjseOvqt8vPLDj/+6YLdNSpHbCEpLmsa6e5ImjC++/L+MxEq+RFiZliuAm+f37VYEA
oO9EVJuNxl7UokMezp+3tWDFGf2OwSh13KCaTVHBCZk2oPhUUYNY4t6LOF7YYcmcfs+jj3qvd78D
MgpezUqGWSqUhHJ4jAJ9R8ortTf2HLF4S8ecmVOb5FM3Yelo8bTsRA5myNZ2WzgtaNMUFH2plsuT
bB1TN+D/JNHE6LLft2sGbU8n6jOy+MpV1T9lhFNzQs+F310DXbnL95mVa3PDzC1jgkQqKhCb0HTw
pAZHUYsHOUx3hsTJma7v1AWPWcOk1ksLB/zggG5FtIXe6rwQZd22GFS8XAgPii7t4p7S1OM0VyVE
G7STqKNJ+8QtqnzvWH9fPfoTFhBh0xFMnwFEb4ZOGzYYm506/Zx9i9Hss619PEVgQorayDDRUATU
lLtz8KIbPKOlO72lCUwEMbb1LBAdAK0HroY9MsEn4ZVevWlzcaVxAlCe3jFeXK8SzLuVgTZrP/Tp
Ba+UNtH9KAVzY7PbXjmeHjAevJ9jRULpyuAU1R3C1KIhrtKKHHk4IO9ae5p0Bgs+5JH6XYgxCal+
H/fcoXicPWKbe+ogEke1gyg4/porAXVN5S7eBTL4XOhZxMs7c3TOYpyDjl4RXEogVC4fc1SwJ/H3
v9oaNleRk7yJ5BwAhfUVyXs7Ce/U5HEbg2rShl5bjBsgUTJNUoI1i2bdidHYWySfoqSzzfILaGPD
ytuGW0k2/+YTLMYnZES2AiS34VHv1GPlx1+6vXJW7n4WJINpbB9+hOX6d0zGOahTB6Joikl8/ai4
iT9P7s/H0GlPBpvXRsTTC8ZVWC1oY+Fc4fbkXSW8xIRLFspTdMY9WMo41UUFhGnXwx1lfuSrP5Qd
2CBxmZHvOVtGY54tFWE8RCppqAWjrk+VHkthtOvuc5gRJ0AXFhpuxjSy689CFLoc2G0htXehXiqF
rU6FBFGTR+9sFlihtR2tN465lJcrgSx0BAODdQl9Z/jHCCmardJow9uSdm6wK8DBMn2mw4lKVzho
h4/IdkFj63Kqtk8HyQQa7v1vLzwesTPDTq8oPX6/Vzh4q+53AceESZWhimU2Ao5Mn4YA8hl3ChwW
RyganLzTE9UQ8coIJnnNZEwbRaWB0GlIxvRHWi2LTO6t+aNPbLz42bTdoJZ4zmT1mFwgMoZNdE0h
nQrE5EADzgw0kNYJ9Z7XxAlv1QfRD53EU3Nc5j6knAtkxsajWSqFyQAynWakop84OKgucWS/9D8y
Ul2lynlZWdbeyzqVE7qynR++0b8K3tR7KqIPGlenJU863k4yxqAIZmRqPfDoCHcJDjN3in3tgnzL
F0EHyWtS4WwjGx3Uap7p+gw4s7yutHNt/jOh8BSsFrr+33tYsZIg7sXsElFH+waVfBGS1nnWYXQu
yGAwU+soNqKjYxZHbFoP27ZAF+idKSxg6BGxgAmMKlHzoEK8Uz8G3W093WiCG4imE4Eh/UzIfhtu
1b4XcIzliXobSKUEqcbY1YpjN7oib/oP/cVbEjGmJnfDiDxUjXPbuB2r65pXLbLugDXFEjXMvhAV
tkkiyvV81qqW2rLkK+64Hxsklmh8LRzqffC6vWLr4lzQ6OGz2CBryCo9mIAmadGzqddP+qw62xB0
Rd6v2AWCUbViqDSrHAHRGPt5+KGWGvrlrg1T4Vnr6kG5WDlG2TpjiDCVHEDZi/ZGQENO7Wfkb5GH
R+0vRyrewjGqps4DRnhQMCvIbIKq36y43163P2iCoagoXFPM90MtlLDNQM+MkBSaQHv0FdEbHcxb
9IudfK/ymIRXEqnUJ/zCY91P3upxFSA772BCnOIXvnBdnwM3dqbv5Fl2Uzf0TS4m3fz3ynHBZE5k
TZ5AoSACsz0WB9mrHkIvdYRnUFYdEACINm/b1pNOCyEZhTdGEcToHQB77W2uzLgnkR87vUsZ5qIv
ymfenI11RblIyKh/I7eZ0FXoiDOta1G5n/87J8Xvu8ZofRorQyL3EEgiGHc21J4y2hKvDJyni+x1
pSzq0JzoHS+5oo3R5ETsAeks2RbtwvnvlIa/i8T42NEYW0WliogO26NWCi/FZKBUkzc+YeXRGDi6
aBgG5sYYosYELz1IkGSFLl12iPfTU+RajnTUffUbr31qVQcwP0HCa4+kqTLjLOSsThrMJce5VKeh
3eO9Ype2osiJbnkozLKFeEezUgvhg5GBn884NAavXJj+znfWupCDWTDd0NNCzWmA8oXS7xd++Fp2
YLcc/BH8oPRh3xjQlGlvO0IeKhP1mVi9GZRIOECGkx6+BHj8E0Wes111RAvRmFCvHVCRHqjYIuLX
X9Gwi4fc4ZZO36E3keQ12m3LxNkr9vmoqLRa62kkKxEnE3cFr9aa933Gr4Yl+LfUDOI05Y0oPcQ6
JyG8nr+4rBdbtRZGytBPBALQLLfoZe7sz26OVZvvdBs8/m+X08ftRVv3QgtQxpeOZpaFCn3mHiKH
1o8L3nA730lHCa+XCMf/UifY+rUuLHqr1QEnKJ65M/xxn31qMmg7qkrc3M92w922gLxdY/wEUt5N
C/IOpDvDU2I9JFwSKHq6bRiwwriIrAglyjMFtbsxQQso7eOdhpyTguvhB934YrcYb1Eksd7rKU4+
vSvsNLvK0ge51jnOYfWGsQBhnAOmqQg6im9ouAw6zWOMGkOqDbwaQ97OMO7BKuO+blKowpRUGvI9
EWgEiMzzdBwUtrJNMPq46WugZNF8FwfNjYhB5dsqxrMhtpYNh8REJAkYxJ88xY38AR7cpnnHCeG5
zbvT/gHP0FUL0/wUvPhCJRc3jFkDtZEqYIO0B9r0IWHkRrEffFrgwB/kR/X3vX5fwOgCL8AMq+71
BsyaTqJiUKZ5zNrYyTpf6DmGuh4r47z7VyrWUlNlaIec6vaZuNkjbTW07pEuRgmCm9+WvuCOvNaS
deW4QDK22yfzKAQaIMvqh4lG1JnrHdbPwAsCY7CTIg0JnAMODVcHD3zmj6f4nHwbfMyjOGNMK083
3jrut7aLMV6lEiYtJgCk+ZUJ143wVfhSuHBLR8HLTh2CimanJij1nhwaXQio73Q49rCa1V3sJGPZ
qVokkjZDZboUsWxQuqL20poj7nO7UH3IVJxs7Tch4nXErvutf9caN/3fNbUlehRkE0QPKiG121D3
0Ehq9xnG0VhGY4/l6JRpvOvH9mFb4PVo6gLMRAZzPY+yRL2yZO6s9CUWTwLuWdsYf4gOLiD0HFrY
IXquiBDEADEtD8OurjQ/PoJfDgaiX9VX6RvLixNym4XWb3e/NtMUGWczGKEhlDTsmXubvDQH7RQc
2sQeeiRf6Vgc4bN6vy3qtlWiN/N3STGJtSAxdW9p8qkzR7QRNZzF5GkK42rUCp2HTYm1jCVEosp4
Z3ipfhglcY/5Wx6BeShlzjsltl2ByZamWRZuE1NIN/AJ/NuHAv4tdaQvui37mSe4ure9iuv+lNYu
aKpqyXh9+H0ZR5BgoREYpRnzjfaAqm4Ug5Den68nPwDDBJ5WMkfnJR9WD4sFJqOk85yrgTgBUwuO
oLfBe87kybJjFryBV9RvvnNzCyBGK5VuRq+FpmAxiWAbyVU97gcM2Qibg6UWHG1ZNe8FFqOPIhHl
XNchFAEPrhGAbk50wu51e7t4IPTvC/PuiVWZ8QyBREk84En7JgKBhqwr3jbMeuywEIY58mQ5rdKq
gTAYAkz7+VEd6aWZM6GNRNxnzoceLDHtXJZUGbwPbCVhKCpVj4mRSLiZZ5IdI5l3f6Za/F4RfgGw
tz51wrs8pqLRhEO4b24iN3VoJCTb+Q0v5bDuCi/CsN1MQSVqlRLreK3cRbfIOtRP6GNKD4MbOqWf
jXZ/4rUUrOdTFpCMQWFmTa6UI9ZPPI6YLiXtwzP6rr3mzIvGaVywtY6MQaFaF+RTmJjsFCaIuJPZ
FofGSWbZ0SL5lkSCk8jZgaOLq45+IRxjWIKgV5YhQOc7EOZ1P8aHxAf14SsExBxzxCZBbuccfVk3
s4u6sGYmzWTMaogpmamdNr09CF8H9Ykj2Lp3uqAwRtYZUVfKAlA6V/IxZk1yp6/6MQY7DMhwalc6
htZBxghdO7r7231kAs5IluUBLKuDI0/TPm6GF2SwHtCb5odN/VRplaMmlrstLm8bmZAz7QxkY0OY
BWZSg1a3xLyobYAVTkdkFQ2MLDcUSzffTd4sIy1tOnT8ovHlJ7NifFUfErv6H+Kd9RPsAsUII7eD
hpQ9oMbRcsVU8YdGOEhjZyvKw7ZU60pyQWKi5L5Us1qgSLHeaS4RieAQlGGB4ErMvIj0qOAUZB5l
9WoQYkro1kENqvFuvuhUmkYMpl16PQh2SeFUD7mD8vidAkJ8RyqxoB9Kyy0QGVvQTPTuY/wrTup5
32V4geX0jLylxd55rgUAo/FKlUxNQQEK9AVLbnWT3VQ3I2Y3nyU/cqxPQ23/PBUkkLrQ3q/Kab+l
6ASt3h4BMdvO9Ocn9GvyzotVVVr8MEaV6rLo2q7ED4unQwyGHiU79f0VEXkpjhUyPZjHAojRpDSO
23YqABQdjBsRg84Tl4Do3sHlB8yjzb1+Qgufk+y4ZBD09NlYenbmhlgU+mxSbcJkJkz+LHcpmmyJ
h+MXtVYfesKwJFo6DaZoNCv+HiEF8UympMRJX/QvSnGoxidT5+jS+nGLGdYKTAOvGAqjS6YwtcFA
T/ifjcPxsdnnB0qPy7OK9VhigcQohzajEl0ygNR6dDQ9WNLuUAlxohOZ0aG8R2XJtrf5AyB9jJQV
y3pHfa2l6DTS0H/mFFfBbj6ggtpRH3Sb1jxF0A7eq+DqQWtd4BizH5WqK8sRcCSfK7fNrRTTwS3T
rwPjdVuyVTNbIDF71moou8C4OPrGavww+ghlBPOdMpJTXM/+NhRPKGbTcllp5riByw4S9ZvVFC+x
NZwCy+B46dUDdSERo+lxpaRTEkGi2gB78Bg0ij1Nc/uXGvFmDIsrx1QnYSXQLaKFRuDCjI/mrYWb
QHU9HbIvuB1626u3tlEWSIpF3EYVQzWYELMt1ElRKqzeMNwYw4+ov5/1T1b4vI2yGiwsYdioUo5V
OUfjKqL0cD+c6S27vIr2KZ74uZmutZ1aYlGFWSxhbJEkTicqEpZQf1b81hleIxdEuN30lh0xUcn4
yBFwLXBYgtJ1XoBmhpmFKQGouKszGzPWnYASLRau4En3ogQmXFCHUyrcdl/uOdhU9ViPv8RmjE3X
80GtCK6PMGy3yh1y8H25tnv0aYk4Zju78xBKDDcN/mO05U+88HbNApf4jAWaVicWVg7ZM7x+RHJ7
rJvWSRJuhehanLTEYUxQA+d7VGbAodzGmIdV+dhVp4qc+pB5w0kWudHCCs2RLC8gWR5BqUqLUo/p
th6T2VexnzMmJZtgGz72iFaKa3CcuIVq85Z09WRYAjOJolnGAB7UMSNO+adz6+t+F7jZN1QAHoUd
2cU+r7adbtGGCrFDbNCD0gniCDn7HkOu88KtojtLv1LK3Zh+y7LvHI1dSxAspWO8Tpj2qBCg7oBG
vAUKDtMn+lhC0x3c9wSJJxvje7oi6So8Of4ES0+yIxBb2esH+hpk/YNOWL84tuifRMUex7lyDJOt
kBX1ujGbFsg0D/Lvo11y5CrLWsiHQjpV1ZAj1d5NKVCFCrwgBep9/7/Ypz4LnoY7bfOsg+GMF0Kv
pqsskc6fQQJTfUdwr5JCL/IUcOquOwifaCnT9D1AxE6LZGRu9fu6e/kFxx6JCqnmtIoBR/15eW1O
tnlUvXInfG39/BAGNrlO/VhytnWUh8oYYFiqUp6VQC2s1M6NK4LJDITT/sVbybe/L06NhgyaLltv
KxnuSYo7gu5aX+QXdL262VP9kceYxca9OZ0F3KRVsyVTPVF34xUlqun99pAce86BtG5wlw1jDE5p
K5AlUf1osi+q9tDJ+0Yq7IzcCMGNpd9u79NqSn0pFN3IhVBmIYgkMIDW4/QbXfXfQ290muefNPvW
j7+EZA77PjFlmAddxy+dK7yAzMgJ3HCX7/DuY+sYAeh/0MQva8qc8ZImRo1Aw08V9QzTK6Vv1nbW
sbFRoH3NC6FWg0JJVsD2qGjotWTA6qJtQrHF4ZNmXolryfx9Eh963pAaqgbvzpwFClWjxcaJYaeW
Uw4UjP6W1BsyPW5vE+/7TLgQBsHQzxK+P+d3BqqweVPZ1jXvIgAbHHTdNHUKBUgOxBWfJRfEDaVq
G56xK2/zwAYnzIl07rZU65HBApVxTCbJhdEwgEqjPc1v7fQLrgkOcnyo1Zn2PM1b9YMLOHr2LHZp
Ai1nXymAa5Vja9WuWZzDKeBdezh7ZTIBQa72mSjTpWxcmi/KXJBJZhbY3ltX9g08x+1TTFLh6fk6
qiWZ8B8yOskZ1KrO0tCgj0hTueuMGW2KvK7b1RdiS7pA0J+wWD4hTIcgRPrXKUqbcubkd+PJxEvt
gBKK0UPf4it5QhqKF8/xJGOcYhk3yRQWgI2zfTHfxxPnQsf7PuMBlVAV85ReOSbjOlWukvFuW8tX
r1OLZWM8UDA0tdnG+H4VKcgtGce4aBy9NEc36+IbuesHngbyEBlvhOCq1OYEiPRykXvZDag10AsD
qpKj5cHVYlbSLaW8UHgTmXhLybipKgoiWQnpVsWvTX3SuTPwOAAsx4GYRONPP0jH3YN6DwUXIGoF
kfwh2eOpzLVueT6Dp/Vsc0dg/eva1bvJmbx0n9Chbj9AEHtTwS3SzKd8v60xPCkZP1WmdSz31IOI
mFcoSftA56jkHxzvL1Nmh16QJJy0ugcCdbygvHXiu/hMHGuX7BuM0eYlnNaDw4sNsPMv9IzofZq+
4VGChcItXwWkcq3duBtOvBnD6zddMBFYsiHp/0fadSzJjezAL2IEvbnStB/vpLkwZOm959e/rNl9
ak6JamyMLntYRTQGRVQWCgVkQk2aQwwjHTVzTrPRyTIUP2VHnveig1bXu2yrn+Z6E4vgFGGyeFQJ
eX1dTQMYrEFnUOdLUD1Yi6zSr0Y8zHWpLWMABFVQ3HQ1ZDfMIEUttXZuK+hPx7MV+tQVnWcZF/Ik
bWI/HZFLqfE+u2fUFdC/toXJiTI0iaa7aENdBVfg5Z1NDl7ENtHHxsLyYsT1StWdefwqRl5Uhxud
mvBfW9B3tjhEUZo2TWcR/vmv+sH8wpJTC/nBFNmKlx4Esh1pJUVQsI54A5DwhGXybf9N35lmlAvI
wNMXFXRXYvw0D2SvFTuMuXRRwSCfIosSY/Ljuxb6dtbD3LTQ9v8gbYZrpAiO5ST78fm/URGt5MCK
CNZAEPdIooz/cAe3nMdlm4ao/UdPmXXK9U/mvElj7zJqrS7dwgqHWgIEBuephpXY3EcQ8mxPfbC7
bIJF1m/rpuuQaMBTrYUi73tHRFnQBrExUYRot1l1rbUP+vCpnm/i/KCEFEvVuj9nY1yYp0lUBJEF
Y3XyJInfQK6HuU5K1I8ywsV31Ce9GqgGkgP5x6A+1PEur4lqP7FofIey1oe9Yczwo5uiTa1+CaIn
tUbZH4Bf7YZyf/kTrZxdiLVfq8b3KmudWaEiBoc6tAVgklqg6gxsRS7EAE+5GVvmlNY93NGvsme5
todnFE2dwlFv65012mzusrZjqCEaz+WWxNvVnYtpZgPwIBkaL/AaSmZXqQkeCdHh8cnfNjCtf+42
8icRD7+RW7xcXs21g1MRF/a45BSVU/Ab+2i3QDLgGBHqxNm2ctMvw4lNa1CdketwuzDHbTB1SMMu
gUgPasSFcUQ/kD1+lZHr5Dnye7H8L+wFqztgYZLbZmITac0YY0XxnDK6zWy3CnvrEHeZV13Vu9Yr
e0xrooq7pc4xcnG5zSfJWqU2GUyj+Sn02GndHmsvnr0AwxXGLdVs9Zad/ha6Z1f56l+Ggd1AYG07
kPJGd7RT3jKB4MSRb+IHw2t/Sk7gIGZv1U2yCVyS/47B/CXz3DGQjUFaCOlb7Op4umqc2Y6uRtSL
5Z15/Xdx+7b0i7viHBQdRohhK3kWbsZ9dNDdArdGiLLGXnpFXX6pL/kW1wtzaTKWUc6CqHVZISHH
a4r/WKJRoNhoMaQbLnu3GrJosDXwhgqtEl4Vtc/aKQAPJJKu7Dgk3jztu8q7bGLdo7MNPlYSEGjp
cYnT1AKT5/WwnY+WM9+FXzDA6dJDGPLqIbEwx8VGUo5+lFVwqQ1CKDRawSjF18GUx899K/uJbYxm
DRH6pOikwyinAQSf0Rm5r9FSCr0mU07DO01Xs95R2yH7PqGje7blMmqghrubpwKPTPW9lidKhwpZ
32UvdZ1msqNYeXRTZ8P0Jaim+ik20/FaE8Lwuk7M4duslg0xA7d6Oi3c5HIUVSzzsGPpnVHcKPNV
nLiXPxv1+1wVpsoMozUa/H5THHX5JUyIWsXa1UYRFw6wP2AR6FMatlEm+2i/22bPoyvY1WHe1bvp
Rgcf6D+kIcbnv4z3tyvywqg/lTNYWBAc+viahN8D4UYir9mr4LRwjDvoInmSfZNljxUb8sabiGNl
tvhgbdmLCIX81GfijjmwPjbWlMIhKb6P/ReF4gGgfp8706ZeHKxKRRhM7b0uhramfCgvWCwXd3SV
iSF1Yg0L5bf2E5qVICdZHq3Ukw6MVqWmFDgIxOPrLlYn+4IcYMGS5NDneyHeGdLmr7YOX2cJcr/q
Z7Z1Kq34Gk4Y/fCpuX4WQ78dgOdF49VEVWsyEmWCCVAA2YOcbEoh8xJZ3ZgtNbNHmeKAoInDOG17
LFhuTXeDnrsYJvBivbjLZsrU21Hwu1uqJGmmbICalYvmqOz8OaxxmxTyDprFVY48uHgNFP+I7ufH
wO8cNcXQaC5c+wrJY7S+b8/GuVBXitBX8wLG0/yuyL4E0uMQgInWsnvxsz9+9/XPlrRtTUrMfn19
z2a5+I9LBaDk4xbQGoldgzreBBVAq9hqKRCH/ep9A0/ReI9GZ5HCSxQO2QSVph4OtmGYn0IlnLZD
aU5eNk8murz9b6mSS5gGkwxH7IrIvbwr1gs8C/NsIZbYW4xtqQ9vgM+aNhjcm67hRKfwnnHVW3uS
N4KF5u/hdHaYC6cUr+9FIMPhzPdARfjAmo5Y52XgQ9ugcOUjhf3raHk2yIVQoVaSX4Yw6IeHobpq
FSoZpQxwwRJBQSM3aqyheGdq6CVyWQer6fobZVudzMIOG1vdGfvLX24dMn95xfOkCUakCmkJr0IJ
rbmy1ykQvx7tvzPCpW0FpEfGJoGRVPfy4ZRU0E4gelbXd9rZDy5lEnXFDFsJoDkrHtrBtPZTnR3n
4NNlR/6Q757NcIApzXkpaRk8qbwm80ro+LBeDCP1oFt2pC/y1NdhIbPYVnqu4QhN4ZWvbAxr49eH
6gNSSBhJOm9dXsouU5Q+AkE3C7vJMQ8Q1HiKTrMzuZk7Hal+WLYrL+xajcMJSUrKIGY4PMXoFMi3
UhvZsoDa7M00U5i0jvnnb8UhhDz/f8Oqxr8UgGiBDKDYmqEHkmwJXMMjSUQ7p6SjN1viO4/iRkNV
McdwbTQhLpDpuD2oCQAWuE6i6rLTbimy81XQXZrkFlNsJ38SxRxtF+6Eh4PGzl4zJ3LiL+h2xytT
4BqPRPivjDQrS4vckg4VFAzkCRaHA4sUdAQ50R6k2vSQ2drHk9Dt9PZaYKBVlov8NAhiE7oMb/1q
mRduwOAdnIp97uXb7gOjO6DgPRvjwEOtpiguoIHrhONR0j/HVKK9ChtLAxxsxFIbdlBJY95IGwNM
m+GmhWJ25zLWRvJ9c633950/HGxYpZ4Wuo7nCGE3b9iEtHYdXgfocKJfItbyjqVnDMEWCJV2pmC2
GjwbN2z2IdkyjU+ZlImnzHChXnWzBbLBtwckxvTwj+CXSLZerM2QYOXABKlpIPfQeeKmIdR6dcyR
EDde9mXGqGH0GlXofuu2xZWBpvDitke7ttO8UFW3tfNraZjLLuo4aMfMh2EtLlB2g+5UeTXp36eS
OCfXTpSlHS7JMEo1LQUNdjL/VLSeNN5PsfSB435h4zfly7pCN0SCS7Lc3qMf0x5nu5modw8Ww/xJ
sjTCAYTv92Erzuzqkj4W4bbziRHJtRf1ZSjoHCiEQ5PEcwIDNXrcWINM6Mq33cZGeANc71JHoCxS
LnEoMediBxrgN4us7oo0ehv9GMCy/QWy3MA9ObMxlXoZ0imbHFT0ndWllgmbSfKtyjZK8XT591dr
9cvvxAHE3EQN5F2ZAXTjsB01f2UjWSzBULyIHAsg4lvngCKKQfwrhYg90Thqw3PUooWK2quUDf4U
VHLBGlW41Jr7Ijho8b6kuPfWz/YzEOkcHpRlE/pNDj/yFKNKJRgMG0j4WB4GG8wH7VCgukp2Ga+f
ub/Ajx8t6+tek9OG2TyBgs2dX0BwwWKPsVzWFAH/6iLi+Rr1AIxhivwTdmiYfZtJkDqUddeot3O0
j0MC61YxdWGCi4UU+kulksJE51d2pV8bxuPY+G6vWsQmWjekKTg2JPS08UxEaaega8REmp6MyrUZ
R05lmZ6AMYlCpjhP11MJRYZbKpM456fvZ8mvQQgOnYLuMG+iXbVFx95G24pu7dCn+yo6LIxxGDjJ
oVEUEY7d3tgN3dVAXj5Ws+aFAQ7yhmlsMJIHA8oD6gbPkh3joal3ot4GDxp4Qaka8Vve+NuxsTDI
4Z1Q92wSAgYbD60vTFcNFRkvcnpPvcVg+hFNDni51PEAwESnN5rmkOo01KJyiJhM0An2NXzBFLTr
IAQ8WL6jo+1y9MxNBIYnDMVThCSrxTdp4Ta3FZR5Sowug9tWciogWajNqq2MryVGauLeNvB/mva+
D3eXwZ/ylAPKaC79IPSxAZVgGxWPiXF3+fdXMQT8v5YE6WUVkq/vk0+hADOIyORS6/oq8+/bEYEa
yO5lI+sn2MIKt3apHMtqGUdImXAqQ91gPra+458MR5dsBUgs7AWKcZhyjFs4aRKCPDFgsmjs0fic
SfZs3RNusRPk951wXjzuhBGEwDDiEYvHmuuYlEdrHOpjtVUYP4PgzdsqsiUPze6NHaoP1GHDPPjN
uoruM0XRoAjAN/sMiT504JOBzFTxOCpP4ag6pr5Pox/FQLY6r4LMwhaHYkIUtYaawFZ46n5iLAi3
ycjRQ/DMgitu2x0p31aPg4U9DtRkqa9Fjdkzyn0S38raxpqfJCH0Ln/B1SBZmOGgDJ0fqqTEUGLJ
wdkG8p9JSKEVQRxtq1t4YYTfYmIFWuMUvjRFZKvVUzRVhIX1/aVaGMdWZMuCAOj7XZwYuiHkIkxE
oyQdoqQz3WQuQzuKW7RbhM2D3MrNTgy7auNHrelMmDNwxlKs7MBQS1vQJ4oeaN3pX38RP9BfypDS
GTBRjVI5RNYG616pxuePfLyzCe76UumGERojTGQNRqk037b6yTWaxrlshvKEC/02RrXGNGGmjEF1
B0XRqKPK1uu76+wJF+2+2c11zgTqprvWVTblxnfzF/OExA5tDf51RdySKI/Yvy8KDnrezGlawZwl
ngpIJSdhSuyrdWg6O8SFfNsmRiwJWLOwQ7vNVO5C6D8WTfhdDMeHbJY/kqWew9/gjhew6Rp+2MKh
0NonxanvgfrTKUmp8Tpqn/EPcFkEodHUh19Wtf9HFc98VN1gX4GU/dDtaWrT9UvMwjXuiCnHYZgj
DRYbb6zR8JJukq3ceQ2oj51620lO+HQ53Nmn+e1U0SAop6E9FiqD3LlZlmXhp7qCtcQDTVDaIeSp
6ofLNlYDcGGDc8oaA+gBMBuRJEA/w3AlSyYicP1TLWxwkFj64dRqFWyYWbSrowlPo8opDI2NiNTQ
TM07Xf9ituKujcq9VmibeK48caDeVNbmeBXp/GfwPZmBXOeWGauQIALpodvuyxMbZgjuoN0DOZ3W
jq/bzPNv2Fs+OcdDLDPfoRmbRthJJpZA7RVvbrKjGrUElMirB/XCPw4dtUBRAt1nNrb1PnATe0Dd
HGN+LlMMkHZ5tFH3003nsjb8+koFsuFqYE8ursUelTSsX+wWfwyHo2OUZgHaS/DNUy/fM2HR8mg8
Ga8TWqkSUrJrtaC6sMbBqJg1QxX0+LRVYTzFeJNxmj5yDIhWJkLx2qXzbhriH2pADY9SdjlwLWcQ
9GQdljyVQ7tG7pJcCcp9VL2q8sGPik1YTu7l/UouLAewuLX74MfDwtauDPo4VG+34Wa8N7a5F981
RExR/nEIFAu5UaYK/OvEfVW+GsVnM5ntqdnn2Y0u3goBNcz0B6zQMUQCqQG8PXEr2g8iGBoifMk+
cNECx0KnckJ3vg7rzbTB6zspy7d6c8CY9P8tcgsqtkIkqAmLHc20hWF2ArSRjVuxw8SRDvkQsntj
HdbPBrlFtXq0prQKDOpXeDbE21pum64227Vn3rCBY/UFPPpX1JPeOjqcrXJAP2lQK2tGfMowi92y
fbFGZd9kn0rh2+UApbzjwL6uZL/te5ySRYShkfqLKqcHRWi2f2WF79QUrSafOxNrCDXm/Vxa3yah
s1u9pobDGUz9fgT/WrW3t6lFfjbIQhrJEIl06rhqnblqBdesx8gGhSMuXdmoYzkrC9TAlXydtkmw
M7W+9CxhgIhZiC5NfcKT8GXX14+S85/EwbxUjyG6ipFh6Uni+oIJMopQoq4xxFd826YLv0dBjrRK
Z5sCzU3WD1n29Igod6z7YTHGOqgpgpfrfeo7tpUZaCqkmYM420sYLgpTjUhG1zo3DdmwVMUC2YSp
qJwNoYOciRUEPRochAf1MFyjH8ADJZ9jpS5r3AThxFP6IUGEd2a546gYhBrTGDA7RhW4ziekjGno
YfD6Ss6Vh17W90mWYjhtrl5ytbDFJMhwpRHtUaIYwlYW+d1fwsFpNZWGrpf4S8q8snPoT6gvl6Nx
BVbeGeDQE1QeRqjmMIC+ZbznbMTxk5A8dB8prb6zw4FmIyZ4mM3D3uk7tKpiIkO1GS/d+HP2ZOQv
KUl4vrID3hnk8BL72/KDOOrxhHmfy2BSTJ9qhdpmay+076xwaKlUZReKHZZPFx7kxLB9SOkK+k4x
7qz5ukDtvQZPdhHfd9JjncpuIN1O2k0X3Y7Dbgp14rSn/hq+faovqqpvfPw14Pdw/TumkVg+gGHa
AVfSbsaQT+bW438QMiKiVOPKB83U1EpT4eNiLHzbtjXmOKlBDOJzahxqlqHZ1UkM17rmXuk36nhN
l//Zb3CHxfJj8mKBflNJQhDDDWHHCHsacC5pnn6jME5+MuWl1ozDmBBEg5pQw1gro+pdYbSsJQ4a
ask47OjkUjFFDLKxh0E2lhm0u6wm4IPygoMPyWhy0Y9gY1IeISle6USeQP0+BxtlIPipouGz5/pN
1x2GgjhhqN/nUML0kRFYDF/V5qRVuG9pXy7j61rV4V1QcQgBpYNgUllQgTuWSYfm6LcBAUS0ZSUp
8bF4CFzqRZhwiu94kKdWbQO2Vyz5Rz9+LRMKZ1ayKkM2wf4L0Vft94ntMkpCMQoTYOubS42ToZ0H
D1Wm7dv6sfwPdGirx9TCInN5kc8kcjKPBgj2gGzxLWYX75of4Q2b2c721T76zkQj8TimuZc/3uoO
WljldlCUgiE2j2G1m6+icJcF93NPDNesY/bCBreDtDQq5h5cGv+2zcG3H1Pi+bHbvoDgysW81CY9
5MOV1roUDzzlHre58gpjN5kVw73s0Ai4AGc7cf56eQnXGlfexQq3w5o+EBOfxYp4N27C23KTvM6t
PeU4/AeUMtK7XHOHHTncRvnGbbu0DaM8jWCWSRM3ToJJ+A46WvpjjXEPYSsfB8mhBk9X9935U/J8
QFpiVvr0b7hY2pVB6dJRv88ds/PQ5F0h4HsZ8q3efGo64ra0vmY66zOSLcjLcr8/dhKmIjTMo5Xx
l9QfwNh1UhuSN3x9K5+tcCe5lihQgyhzJCWveWT7d5BUGN1XpoTRHnLTsfCsucEt1yPHkNmf/9vx
DoIJyUJjhCjxQwkQ10pyNCx0GAPTD8wea6GTHHUHGmbnctSvruTCFLepw9qYy4SZMoRXUd42EqQP
PiLbBrqOsz/c9tWLpkCzlMX8sWzRGbbBIdh3pxhalf+Bg51yidvH5SBbkVIInSNYN5M62AImjC3z
+fK6rV/4Fj5x2zbE06w/5bAi3x1ZjVcCF4jtn/A8GuzFTY4JdfleebxslPCMz5rNsQxkbcLHauWf
TXyt+C/SRxqolt+Kz5CtChcFU4QNSTrlmNQD4YjjAxNvDByhLpu9/2AacF5LPmUOkzRP0xBrmSt4
NC/RMkO1Vq5V+965xd3PjQK1xUKGW8Fz57ER4gzEvi2oUf+b7Nla48g7ewwhF2lACM0B1S9gz7+a
vAbkyPKtsZXd8ooadqRigv37wlCsh2Ec9zCkRObeV27LvnSDicijVvF88YE4lNBTsYUoMIx0Zr1P
xtSFRtj+72Kbw4jE9EcraGDCQorWtmjYw+SxTqDd6hmviCKkvA1ZNdF19n61UsEwtclCpBWhk6W2
9En03nqntm1ma4mtf5O88i4niSXYH88D+tIsFw2qNUbhYMBskx/n6edcZS5uwE7cnazy9fI6ki5y
ASHloASRfBYQN4O09bfdNqhs+VZFS6IIXh2n2qhHEMgSK7sWIUsPuQipW62X0N/ZQfjiZ5SdROr6
s4q3SwNcfMRm4gPX2RJiFIBNeE3SJg5ZehZBQgcEx3fRpjuKmV2pW2JF127bS9PcgVLVUQNNFJgG
K8mW9RfPR/n2jdjfoUNl9Rq2tMYdLIVe96PMQF4JvPKkH8B2kNtMgFsKWWuAK36l2/vY17kQn/wA
sFCjePpWvczN+1EwnADcuPrUu4lMXDIpQ1ziFuli1ocaljIqbpXsLhSuihHbPaQGK4lw5GeBQS5U
djU7USql34664RX6B6hwjMV34knWUlFSFHWACTHZlfGNaBD3LWqpOMywcr3tExYHsYrzo/oxtODa
bcC763++HN9rxCXvPOEQo571IA8i3MIrj7Was4c+DKYYx3kXs56U1haufBBylYf44JubrHFEijmZ
7aBL8cehR1v33WilWMsp2SXJbVg9pPq1hCnOGSJE3mV3mTeXbHFA0vmC0k0a1jWT0eTwGnSHNvr2
dyY4wDDirskUi23h/CbL77V5NwdEOWjtdfbdR+Ngoi9FsW1jLBm0hvDRWD9udFV6whZqgPuCOP+J
WORl0vIqlLRSgLFSa+x4uG3FrTS/lglxrSN2Ld+jjfJWPCgVzDTBXYxJaLI/hPj2b2JAi2RJSkQw
WPUwUH9icunKrvwa4oqPLg2PvYeKuwl0hS1Fr0CtHpd0FFVvxpg5hFXhS+YfMv1WR1z4lBztao67
QCReHTsKg3EMO3jXf1MPoZO6yVMC0aL+mYkVBW5KHPnUYrJ/XyxmNZejGEgwl6h3tX4wupNC1pyo
iOCAIVDSwoxZvqZuy0fFra5SEazF7Ib1Nk50A6Gb6OXy5mUb5wI+8L1Qk5B0UspyXaWvnDYXb4JW
fzTz2K3qdAPKArsWVRdUDE+XzVJ5m8KBhjrW+qyxLKN2xcPkQWvANdiUAmqXms14gcJDZdjiXyZu
CocjuTJXuq7DrKmDV1IpbJ3St6UyGr4dKhnmQYCGJ+ISvBFu7qNnmolOgwn6lMnQ1ALX2YceLRZ7
ga8QmXFW6NMMm1JxY1oH33cvfy5iT/M8dVGqpcnAIH6oN3l7NFu8q86Hhp5JZeBwIRz5h2XwYFh+
zSAr3U+CxzjbhHvl2g9ca9s67VMMFm/CNfJ7sU252NhFl/aVpsK3WnIHUI4+Fvesc01wpNRV5p2C
CQ96ZIZAE77mpQb9mIsj/FQgrajKgaNZjTPmJEiu1daWgcEhiijVZiuESHbaDSsENNtccuZr6YCL
33b+AGnm8pBWuVxDLyNcOHWspCoAsaT0BqwRThiSMEkFCYcdlqDWolFj8ZLncl/dBZ4J1uTey27R
tmLT34oKfg4zLLFHiAQwp8mj3Xay3de1IwW1E5DsN4RnfMlLNlpQTrMDQLwrMV3HWtA6xTauBpfN
WKj3FkGnSRw4fPkLVZsh0zOEh4DB7GI/tLu/wg2+1DVEuN/VrN4qaT81E28m+pWpffIlav6AOMX4
F+JW0AQpyLBuTPlEOkZbdL4gwqnuS2q5OKhQwOegI6Zx7Q+2bXMslb9LPHmSDT1s56pjUFQ0p6nc
mH7ulfX3APB3+bNQfnCoUAvZ0GSsfJHl21Jq7cCnZKCp7IwfkS8nqUOfKkyYV4NnbMC5s2V6V1Cd
BmkiXZCh8gmNw4RCMBtRYReE9DRvTN3GIPamfImcblOdJtmWXRFUPyPVVknAuMZBQwCqQUtlddYi
/6HLR3WuUX8n9hDxsfhX41kRgyLtYAPtAlPwQxY+/1Uw6FyRoiuqVB9K/P4c30cQ7aZorwn45Cfk
m8DAcBBbI0P95k8Y2RT2cvIkG1RLFnWQ6wxcFwf53PVR6LPcQb1rQ3fCm37kta1tONWpHF0Mt+BW
QDHVUHGuc5DQzuhl8k1413jtSXEjb4pd5bo4KQ4kd5+MzxIlYEqEHD/NmESiX6bskO3822z0tCyw
g/Lv8IEfj5+trB4LBqeRdDUr+6gmrvOUD1yiYAqjOYk+fl/OQ1sA/6b6nFEUFmQ4cIgwmGiYhWgw
e7Iyt6rphq3j36q34M6oWV34szFtEQ/e5c1EecYBwlhFaRoz2Ctqp5k++fW2UolKGWGCHztTMW2h
FAy8zeyhiA1HVU9a3DmX/aDi2uBQwWy6ehIHhBla1kC+BK0PzHuC2f1pBhG/Bf4i8g6zxkezTB8N
7gEaPYH/1pFAEO3Np9xFO476wObDOtGmXoIJVOW7ZCtr0oaEJeBqcqs0m4Tq8Ke+EocLtWzFfsQ6
ZP32Xih0R4qu6mCyL38lygj79wXi9WKkYvwHTkjDizZ9r3PIM2tEuLFtcuFGxg+ezZ0idKWAQNCV
z+V4bWSDLUU3WZo5TXsVqQQjOuURhwz1qIAEiVVZlPRVFKC/A765pqZoENc/vg5JDQhraLLK7VIp
EupKUPBCH07+NhwKLzcaAkL/sIF+2eBT+S6bWpD7w4a41e9YKg/9TzyWzwcRRxF9SVntVwJZ/f99
4lN5Kw/iFC9hWLmbzpuQcjUO1k+9zXeBjKdsVkAKvQAClRmlXke6ym1ciCWrIoaDcYNOnfBWsBsA
LdK9g9zZbPfGP6gqznqUnH3lTnqjCao8BScNbsyftVy0JXVyg45Ixokg0bgdXCq+lnesjaMCQZua
CF5dDUSQUH5w+9fQkUC2NUw05bcyfTI7zU3qh49gxHmtuFy/UsvU6Fg5CpMxXl3Prulbzji0m8tm
/nDcnu1wOzeIzH+7eCTr3+bD/iVxlK11N4KCPnGh/UycUeuJ5dkid8BrYqujgw2elcJdJ79M87Vc
vNTj42XHqDDgsMKU89x/21fB8KVCVZZ6pCe84NN7MfbV2q/gBfr9bSu7ywOoMYw7s9xe9uMPN6Rf
y8Xn+Xoe96AGhiHppneh7ropnlCd+To6GBHRUDjpdtMddWEmApzP/YO4NIM0hU0zn+xJvZaVe80g
nlGoBeTAoA18TQfxGw4ozJ8qVmMrUoFxf7SgktRb7Kd+PwvPS8hBQquC512OmTuvwk20k47tLj9K
285lvDof0m9GQnQ2x8GDUFr96DNzqY4UzArtODsWVKsB9YnY8i5yCFEKOnBvwEgkH9Lkk2K4dX93
OfSoL8RBw1xXgT9b+EJim9qx3LpJdWWZR8GnGGSJvcrTYfV90YeoU+NhNbuu2kNMYcEf2jLOX4QD
gzof46RiX2RwLMuWnxuMUFpe+NN/yHWoiOdb04me6bZFyi6f849+0nYxgzq8jTj5rQbVVjdFY/DX
IUZ1UABXqaW6leCkZC8PER78PaABcULtR7Dc95JtqbtJDZ188C4HCPHd+Mw/7yuMmQn4bol1nZYP
BTWjyT7LhX3LJ/tjrMRBzs5ZCRQajf+gdje69cVIPjXtzoh2H3sq/BUlBgcTWTW3maHDXB6WKBQf
A8z2VsbPy2tGfRj274t9m8haIiYM9qDbMVdoHmjQ2lWRXcHr3UBnXzh4mDojBMEcvr/1INy8EWFt
+szu0aptHq3P1DQRFQgcUgy5po1zD6c0Rbfb7AdSlsurRhngcoYxGtV0YgihF8c+QX7cf79s4A+3
2POCcRAhJ2M0JKzcFXagC8g3/Q5y7dmbeku+pdaLssa3tpea1PdqAX/iE6OMLbbzvXKIWdvqhrox
UxmeyZUEFHD+hT1r8oz3IHiwQdkZbsTPzSe/g/YhY7vUbg1x83fLaXJ3iyAQqnqe4KBxg653NIdH
TvmTPQaGXvJC2Fo93mVDUxUMzmoqX7NW9CG2QpAX47GsYPTMmRdvEmcunaSAh4ymhioXrfe1LEzy
8Zj1ml6XMNl40TWbC4QACqrWECp201dK/3s1+BfGuNCMtVqvQByDJ3a/tcf0Z/Oh2uTZAJ/L6k1u
dHEKAxMwIkSFVxJOc/GV+Ewszn5DcwWtq5KqgMiAT2Sjrm5VA/16iEOFtTZvmw1r1W5RzqPq++tJ
M6LB0hQFYoMKl1yaTT6VZVhjFCd0QJsgSLYKbrd4A8FPGZP4tqWhlsjUyz72LL2wzD7mAt8nCdoX
GIzFx7rpQUkBRpX5K6w+TpLbe9VmOgqK/QHWJIPF/v+95c6UQCn6IsWsqhNbEJoK7yuqi3D10FoY
4E6ToMlENLlgOZtp2kaC4LYFhKXHwbkcIquBvjDDHSOmgaxFy2Gm1nZVfOo+wCj4bp24XVtOutyq
FX4/lk95c4SJ9kOvPgsXuL0qKZirhZhED/i5kzVXkT9fXqL1os3ZAN+m0iVyF0U5DASpHV1D3BBT
tf6GFaiaPVgtUSj6S4Pc8ZFJdVmJbCv1m6Zypmumc+hvkgjFqcAZX/OtTlgkooBvWqnUAqQ9HQxa
uDRlnf5Q9ZRE1vqZuFhFDh/aQJfLLoKN6HnwzIMMfWpM8w52A/YB3Amnr9qe6tgibXLIIM+JXpos
ultX2kwH0dEwuorxgUMNiVeXva5WO+LbEfuWb1eBUJo4iwNMlt9kzK6DJ6DAQEkxYIQeIpUzZpjB
fdTRUk1klHKAYdZqbIwlDIfNPwfyTXKlugWIayAv+F+4bNnW/e1wWXxQDjrCvjSl2GAQ2OeYytjH
1nWUupPxVM/QJ1P3lxeW/fmXrHFAMtZozwHFEsaom8Ee0v2oxk4cPaSUHhX1/Tg0sepY1U2RhUwZ
OLp2ivPATilB2/X9ZqqoqUNdCBec9ydWI4XmPEplj/JVZTfhfeYTdQTCAH8LDg0h1FNmoAjvsuLz
OBLPkn847X95wF92Jx9PDaZWwIOHWnFMjJ3fa2/cv60dgdey3o/QDKLPesovLseNiwBKTxXM1uXn
vvomqe7lKKN+nwMpcxbrVI8RZWb0Ahp/rfh++ff/sEvP68b+gEWughpmPPkmc8AtvkDuDgJLzYbx
WmD8fEO/daxH89kc+/eFOQiC5ZiJhTl/vPHDfdi0tlltCZ/Wt+bZCIc8vRxCLJMZaTx/O34rT8k9
msGhRx45g2WH1+k1067U7wmz7Fv8jghnsxz+aL5mIOvDt8p+dh741TG510HjDa2kHqsvCSdqypIK
Dg6C1NTsUtRpMQ7hXwv5TkgJiKM+FocKRTEk/cTWsZaeh/I6H+/B/nV50YhPxV+CMXA7hGYLF7To
tW13QSp7Vqg64kS1sxFrxd+A8aL3r6ExHY+zJW4kY7Av+0IsF3/fbaw5SawRvozTdQh2qOZQU+wJ
60fcrxAzOThQE9OUowZfpOqfxOlgWE8i+pai+rHud2R/zOplTTsb46BBqwUrChlmY94/cmQPYhVb
zUv2QWzTUpgSC6YLu4eXVxJDtSkrBdakwK1+5vthWzi570Zb1S723Q3O2WPnstmH0hleQgoyGE5f
ss5BRiQFrTB1WFjxLn7UNgrE7aKT/Mm32YMv9fq1XjpYrCyHFH6Q5XOqw1fjQdqoTuIFh/bAQBec
GC5V/KEin0OJOqvV1C8BS015DPLPCvVE8Iek9hwnHEwIchwFPvPGbd0C+SQezLVracseV2av3gqu
9ne4ZInvDxFRr3NdDWFQbrKbomzsZFKflF79u/1scbeepocstzohJqYg3cl9ac/j6zQ/XwYN4utY
LDAXB2Kdx7UC1WgciP30aAS1p5nUfZT6QLx6hVEJpVENcKT/NBb2KLsyqmPoaXAaxcm/KM/jlhY1
ZyF8YUNZHHgUmTgIRgK/xDk7COjnU+/VHDRTkKmOdn+3hFxOYQ65VIwpArwO71t511EjmuuV2vN2
tThwKKRamv0UvhiYqXmrC6dH425CM0hE6ldQ8cBBg5ihQbAO4AyS/n30P9Kua0luHNl+ESMIEjR4
pSnbTq02kl4YkkZD7z2//h707FVRaG5hVnpVR9RRJhKJZJqTlXomWMZ2XV+Sd4oJDsGy6yg2ua/L
gq92/th3JzWR9ALJwkom+ITUKCpFt6CymVM0kQGNJVhuw5flWXtzN335Fz1o18MvfMb8epNslSlL
bUEsRLIv+de3L2sfo/Ljjvjjx/kge4uvq9EWFxwocdUtBvdCSujX1k2lHgblz54lWxW8A2tHXU14
eDSeGrSo1nvLj48DmjL+zffztp8wkS5lGphmDZFothozC+TXPbIuhTO7WfKMVgNvOptPvb23kLH9
V6ibEeAKVLhcBquSRekBmkyFO2huUNxb440eS3rhNu/VCka4V8kQhk3ZdQgv1AdbHZ0erH3Xr5UM
QbhWxtLacVpBEHVcHJUmjiG7uNtxw0oI4VYlbGpmyiGqT/wLwzhoilN+xxZAXkX+LMvWbxr4Be2N
OWT1NGnJoKg6WrM5kRtN9xW7G9nuus62/cQKQ3hjm6ULCosfS3RMnpqHzCtd+8Z0QKv4AA4SKbGx
TCThPsXWHKtZBJE07Wm2byzUOuL5+3WZNl++lUhCjK4YWh318YD071g7eUX2Y9h8W+oCdJmgKZBG
rptubwUnPrSLhQFrbhNt5Cofw4N1qN3hUH6amaPsh1vlKC1vcCW9e9pXiFzJK7vousVSZguI4OHU
ULy56ff5PkP2K3PShwLlS/3zdY1uP8ArRMFHdNoyhxQsA+CMDZ2iH526vMn7PatOcWQ5ef1UBYnf
kA9l7V9Hltzpt87NlahjrGNJYA1R67x1WPZ3KaX72fzIWokmeI0pD/O+HCFa3jicQku5QzoRHhjc
5dHJlK3ykNm/4EBK0zZTBjJq1+idcTkQzbEOCRZisa96hKSZp5ZO4mA6TvrJIwEWeTt0K0A9kJ+g
TtD7Ehwj9TmSce9JDuttM9jqsHo7UQiWDiHMte8JJl31l+vGILnYIlVHpRaGXen4/dF+LfIdmamr
54eqeWHSbih+6leumEjZEWlLha1XgMrUO8SAUf5URMcZu8Pm12w8XBdLdjSCAxmDOGUsx9GE9Uu6
nEj5vY1l1WXZyyUuA1TUVp/tFAJ1u9EH5/KueS0O2E7q4+HytMfrEnF3cE17grtIQwOdixU8sIaZ
Z1KPR9KOp0wt/TL7rTjXtBEtaSoxbLE9KR6KtunGEcp7Gbx/WsWDG6ydO/FhcUVeWt709haWAxJw
2VJNnBZHW7ql9yUOqzYcj+94Sbwfj9h8gB4H7HCUFo82r9QKTngvpypK2cz9RfWdN55iYak7qQ77
ajr1MQSTUeHqkpbQTWtcIQqvpzXXc2KULapy8328nIzldpQR4MogBIMPqYIx5BBCpfX3wLoxAoRs
scyxb4FQAgIv07YtU7PfeVrKApKr8LTWUUfmbMbii911M986HEpgfPbbOhzxTtVRVhKjRjPFBN4l
lfwIZTJs3aM1gHCPlrkpZ2Xk3Rqh7bT1i4LvOFP50mkSQWQ4QmyuU7tbaA8cdcSwp+kYMfFNw+8b
yVjAphdaCyQ8trmdzDnjAsXLbXGMz7Wbu8riUPNQHmss6pZR3m2ekE5VOAaVvl9fOJOpKGgAXs5k
Id5kRO5opZIx8K1Hia4ghDMqLdUmrQIIOwt3jXIL0jhH7W+T+kdnT8frBrcZraNxh2IzqWXrmthS
gz1FfdZp+BwlxMn/tvds9x/Sxe7v+thgSlMasGz5O0otfPkajL3f9xRPYA0sVaRDwuQQYRjGN98Y
OVo06i6HyecZGGl8K8MUrKTMijTWeItI0e3tvebHfvSxRo039HvM4jT7DOO2zu9o1rAJUQ2N6FT0
60NI2paGcHt0P2AXdepPTroPDhli+G7PPCoLBLdieIp9fFTTsGbCFvvlsmRpG6vjsdJuiZ3lKfMU
t8AEtIFPr+IU70rppJEMUdBqmNkZWRoeAaA8e9IPZuIwN46Q0ueVxtCTUnVt3naDUlVlNurapqjT
MIxGk+Y1Vgx+AEs4yhd88Sz78C+TJ1uB/BpNeCrrWsuClAIt091gX+2iXfIt+5ubaPIh2UvMRQYm
vJJIRqtKT6sRpJ2L1zpYB7QrDvOu3smXRm/5MOwcoRQJUJinKjxktdlYWIjcjG6j/yBoUzFkpfst
D7YCENMMcRZWqdq3o9smbK/nxse6HL9FLN53ZX/QF9ljw/+/YnC4hhMyDqHad+k8Qh7aJA52k87V
jAGNx3h+LVjvzeZRbUzZ7d6y/TWmYBs90cDBE0FEJJB5YTjyBicGgRFm7HJP3j21OXOwxhPMo85K
A8tqIGN2M2Hza3qiD+206xOwOCx+t2/P6t3sBq7+O21ba1whsgoyI6p1jmssD0HwfVwer9u9xBbf
mkBWX3iJtZiaGeH3FyvWHNLG59hsJBibj9xaCOFFTedQySnWg+JTRTsxR/eK+8DrDczDceefB9IC
Hfd81yxSCH8KMzaGJoBU/TDvFOtrxJ60aVcs6kMyn/K8c39DiWiUJhYCR8sSG8KSXhmzoYJ8mKov
ko9d8Nf1399WoIFPIh2Br0ne/r46pdzSajttYe18GLy9a0GBanv0SMENxheyyVoItiJtsOT+hBOM
bunbpU0bwGkY6NK+ztrL3P+QiLTpb1cY/P+wEokYYNpAoRGLlHdklx8QeoRO8jJ6IAU7SJmfNq18
BSYYYBVpTVaXaB0Z2FGZj4qUkVGmMcHgjLYOGoa2NVRKyI6gqoBQ43MO5mxOLojiPiersyRxqtQq
hPc/0XJ7bAkW/o7uPDucz0pxEeOj14idQPsnnX7adoIrNYoPV1xPmHgHILm3sdoKTeB4lfN98qqF
Htoex92MzvPUk498SdQr5rosrZhj3YZ6qV052fQYVvehKel3k2EIr1iJuauyQvOMG7egzLnpO18Z
JUGGDEJ8tIYA5aAEZmguX+KwwFAAdnfJ4lCJrYuJrsHW57ZMIAfSn8Y9n9vI7hETYvbG5W2iC9Yd
3v5OnnDlMDTBYSAspF0QQTCjvE/am0HWLi2TiSt25SyshmSjksHwwsxnY+qoVSRx4bKjETyElU/d
pNbQWteqz1QfHdUqD3aqS4xMJojgJ2yW1kqhQxBbP+XVh4m9/Jlb1QSfYNUFQcYWAH2GjawUbTBT
Dt6Q5I73jciC5k2l4TmymaWb+BoXrsxcY9ljYQCsaI8W1Z3CeMqzT9clkmGId2YinQbeGsSylqsp
HZixj1Uo/ZTaPJeVJEJ4N2ix0gfjgDDoY3BbPfXolCKWM+oOWGucxqHfFnR3H65Lthk2rzCFS1Ob
qs3sDphliqrjsSSHNqp9e3odkpeCvejt4FwHlKmS/311i4xWVxbWQpVjfojmx6Q6T+ge+DMM4R7Z
06CYmJ9GXG5Vmp9WYeAQzTiVJapK15H4L72L8VbqE67SaEzFTHOoz8Bp1c9TgtRT4igK9a/jyLQm
3qjJLDKwo4xuqt7a0feG3Nq6pJK+WY3D6NbPiyQ8rB0NS53OwOg81SUecfApT/YMNWjrs6zJgv9/
r+hNbPUqaa91eOxgBeVd0Xy21Ma1h72tfU3Ku+n3IteLZGLHV09ZPKQ9JKP7GQymMbhtg2ODLAwK
4IdIGrlK7rHY+2VGlRGpJodTD2H+yJovv2MM1NQMi6iaLXLlhLNCgjDFM2EU9+nyqZm/MO31OsS2
Xf+EEKlyWJp3KRvwMaHbXwf2VBknvY1dxSokL952Mse8AAneO8MiQdoV+EjiRoecB9qJUkwPTmit
jneKJFjdPpgLmODGTT2NzbaHVDRGPexOSz/8mdYEB14maD6eR/y+iskUpfLnKHeLcFdQSTFlcyrC
WGlN8NpGjlHZLIbWan8M/BopWzyyfnxrmB6WQvFtFCAW8mSXdtsJXdQnuO6koks2ou7m2l3sBvG3
KbgzZU3+siMSXHelW4ZZ8DROWMVOSX5kk+SMNruhDHTZmSixUKKJtf8ymCcddAB4y8HJlOh8gMC1
/H+GI8Yn1WmeZeuntvV2QRSct2EavVn1QJzsg0qZ001+jzWW121PBiJ47yVWtFarAEKr1GHa1zY4
tbJZUZnuxE8gNa2qckRh1F3up50Kro3aLV4t+O6beWfu0p1a+frxulz/xUP81J5Y/q+rktjgYOUf
mPyrllPe6Y/9jp2Qsd9rv/cIXtAEF6EtHVnaGRJ2Hl9BmXnhqTiobxlY2Wiv5MTEb6Q8U3VbiQBl
Nzt1+EAbjxUShyeDEPzERCbdttBY4+rLbla+s/A4R7JSuQyD/30V0KVpCJJXbniNsqOn6YhUKHfh
tceXXGK07cwbvmTFHBmo4CbYlM39wi9xU9zXmd8Pr60hEWzbE10sQQjtZhCfJ1UCiFg/Z+qR/g5p
5MoPiR9Jht4k45DjbLLQS+M7xUQ/nuwzfDvMusggOIUu5zwNPOWUHFU/97+Q76pr4tJGnvFInyY3
cGaQ4fvZs+zWSoDFfR2lNUZmzSOu3niKSeuhPhQnT3F7H5h7puqyKEJyVuLeDqTVEgwCcXN4I5kl
qJzkt9WB7419hndCUk+GyJ/y9wHsT82KizyQhw+jIn5D5KMeGfruTY++7SDtUG9mB4kXlEkohBYT
FjIy1kCh/5A3L2cE59biZM7iLi/oKfPrcywTUnLJxHUeWasjn1IB0yi+BB3zZ7vB4j9D8nDxe3RN
k4L/0KzYNjL+/d6TL/ryqKTHpNylwa2+fLquw00VWoQyyzQshn28vzqqwS5ZpvYZLlx6U6OpsZ9l
5d5NhaGMruvY2QkI4ZDKmdZ2NBZ4PLppZ6Z3tFiOtJKE5ttiXED431f+1m5shGAGQNTlNgSTMnu+
riaZEIKaIgwmLITg93vGfIItxRE6g0Bjeh1l8wNjpSrBgY+YVqhIzVVVRzehimxnTva62j0aze/M
+xgrKMGRI94zxqZGUZUOizNU91PReEvwcl2ezX2LaxTuEVfHgg1tpGQMAmlYeccT0su+PiLp7skI
/GTnL/h0FZSyI4YU4Ov0m3A6afXvZAfRBmIyE0wuuhhvKZ1pRDRJUYPWPxcwMfN33tXV7wsRFvYQ
dlPb4PdntaycNJ2+B6Fsrfe2dV1kEC7ikEyaYsTAqIbyS9za4NNYxkNnGLvRlI0RbZ/HBUu4j4jt
S4Jpa8ij+EYXOmh0k9yV7czMSmXClUyqKa3Bcsg/WXinTOxrn/Ob6NDsA1dWz9m+/RdphHuZZuCd
Z1xzihph4Z83sxD7eCVxyWZ0YBObb8FEz5HYRKfndrgYWo4b2X7T2r/boHayygntxA9a5g1U4jG3
a1Q2WIXBIaXrqtgVs9QpiSi4YkHo6YQv/08XxL6O3wdf8+TEKptKXOEJvqDuFaMabFzRYjbdITHd
srwn2sfrHmfTxlcggh/ItVzrc17vnXMQIZjOzCYnTp675Pt1nM33+YIjMkjNUadHfQth9O7QdPuY
fpzLfKdPCRjhZvc61uZdWmEJ2SA2dk1RKMDq+tmtWHCTNLJmQcnZiPynrG4LOnK1gYPBG7Hqr0Vb
byvRmczixMUHWpcPxIqB0nxXMcj92GNtjHbU7tXvxd2/ofKRHZLghIrEXHp74YqbJ6cysLQQc6AG
Z9ys4t/ptjRs9F6hORrhlNifCtoeIwl0pB+H3YSeNpR4Aiz7mdzyodunrSvLOm0nHVZ4gkvKBzUM
icWrYv9JEdb78gc6DxD6hm71QXmQdSdum8hFQCFg0E20utAEOaigfWzJOZ3vukSWwdu29AuG4CLG
kSVdrb4J9ZZn2KW3+iEAc+l0ig75Lkqd9Nv1uyWTSvAXehrFY7MAUTMHJzCY0+hPQSftidK3wvnL
aYlffmPXwvlpgGl9bh2xXz6zO9PLj8q+2RNFuixs0/IZGud1A01sljgE3fdg627nEtZRJY9R+UEf
56M+KeckC27D0H6+rsRNp7tCE+5Z0idjnlBEeTpiCpK7IUYOO/WgSddO8Sjo3VfRCoif5iqcTKYw
Z6yFWHPm0VP11pCrEmc68RdLPkC3fclWeMIla/KoJ2MLwdIIuyn17//s/8NOudwpRtDb8WdSlsTZ
Tu2tQIWLNqVwU0sOIeFL0M8WvWUmGjQ8mmh4TGSpvU3LXKGJV67sqTLqELHxMC5v7bL75tAYTg+q
QhPkfcZT+XrdWDZv3ApQuHFdMQy2agNQne8pfR1KsKupMmbb7afmJ8q7+egyz8Hzw5XIc7J8jD3y
eCZiwajKvxlk3w5GV3jCG91Y6UCSjku1X3Yxeqb0uxz0dP9mcnkzTlxBCZ8KVmCyRS8gWqA+Vexo
DkcrP7fZbc9uU00SemwfFjhGGZpibSJSWAYqy5KQ4AVta93p7BnPi6bqTlOSeH/dLDZdP7sgCVIx
KyZJZiI2CM1d00fOiLHsP0PgN2HlPOzaon03AcEMMFO59J8GJZGUUWTqEhxhG9hdU6mAaNMfNb2z
dTSZd5+vi/FfTPuiKcEJZlrRtXqAMzG/dJ6NReTDwWgd9Z5f2AqNJIMEcNveLniCE2S1FTYLL3Bp
5jlSU6w5OXcgPSmyXVAwJ21y77qAMksQ/F9Z2vHcoIHF1ZLUWVCUtp7+DEBwedbSJvVsQoG0upmi
e4oOvT8DEFxc2KRNlhkAYDDkaPDmVhYoqZsP4c8zERnmbNP8T01V2/OeZ/3QnMcd//aV5VW2i6qX
eylSzRWRAUJ1rqx/4szMq+JdWu5alDE4h6NtOVbnRftQ8krIrFykWm/DtugG7g9an+x0r9zbR6V1
KEg4CWaFJyz3OV4/NG5W72OLi0oF9xDpeC1AKovYIkrdqJlmPPrDSS2N2z5NqWd1Yygxk+2w6YIo
eIvBsvrZLIFYVw+pMiGfeFflpySSkgNviWaqGtXwXaJRtIT96vkIaNqqicy84MEHKFi8U5/DU44t
xpM7+dlB/7FQp7rlUz+/IeIaWbhqlVFYdmUAeaZYGoI1vLSbHCU4t5GkprflNNZAwpXLh15dKjCm
u9ic/KLO00Ej+f66gWwmMy8YTORc6cAQkcctMPRpeZ5aTnAw+1qKgfJ5uhm08iGas5cID3PDwLwn
Ab8uIHtHwIJ24nieAf5PVGi6fenyZc3GKbprMMVe7HVZG8rWa7aWV/vVbExdJUGkcXmDvab8iKM7
Gkrels0IGxlVzGTpDGlVcUtgxCaC5WP/qRhxwupk8bJvaFjGqFTjRl8IyEtkRrnpW9agwou2zFoR
lBNAebND5Bpn5S6+/Y6uYnR1RaUrqxhtH91FRuH6qZFR2Qavwy3TX5bid/rrdduQ/b5wyeIkMTSd
V+dp4anFjVV+vf77/O6IntHE6kvcT0slpjgIaY0Bvg8skF+rp/hQ31q+tf83S2v/y7FccLicqwAt
rFQ2tiHsrfMWuPzYNx94zN570aHa92dZA8q22i5wQhwF0hKraBaIVQ1nQ70l0vXPW4HTWm+CmY1p
GxoBAwDv0ZhB3Fbv6n3kWf6yn0B/1y1YvEnP9Cb1sC7clkTum18ka3TB6syqHewwhjYNbHfH7pCP
ufu9vtHxeMoY6jaHD9ZQggFqykD1OHrzTeiRRDtK/yO9JWcFxd/W6/7mYelsS/c8yM5PcPkhWmAa
vQCqlXxetNtCRhO8GfqYRLNg+HywUnS5hjITrLwCQOurLnURiX7WWxfJqLdufesH9rTuiMzpbp/b
ClXwulPbVoEeLgjvP9gnjBPt4lsOmJzlTeKbGlxBCSHPYM5pOzMICL/spPqDJWVL3HQdKwThSneo
Y/cR0kFuE3tD+Tx2L3Ya7CzzkA4evlrrfKcZd8W4s6y9XhOXYJNmwj6Pwf2AhQXIzN23syZ5SWVC
C9fewghG2g7QL62+RdaHMZT2XfCb9c5froQW7n1p1UlCCggNj/nWvZmG7hgdsGaiOBv72RvuMt9U
ncxE8UDajvhGzHINXbj3PWarq7iAfBx9ONajb3xDOqJGtNf5vAly2Bf78bX+1r9W7vCYeqE3KBId
b7vylQoEj8AGLGPKov+ogO+E6GsnQHK6PConPOsn7fH6EyU7VMEX6H2va3kAoY26wKLZl8CWFU8l
COLgrq4pqtolQOgtNL/l5jlPCokQb7M4V47uzTWsHsCFlIuq8zjdfp524GU9R5yNFhsP0h+xv3g5
ulkVt/U4uXfFt9tia/gRfejHP9LlW35y/b8orTzVuAEVeuo05J4kkkKnzMW9Wc8KwQJjzTJxF8ef
Jqzs9epbOIW9jubmSJLf3PrGWvnwt/hzBWWw0c5q7sMLglG42GfN5JrpTTjIpiu2I9mLyb+9Jiuk
IZtVJVKAxD6SIxcr9/XX4Rsf7cIy8ek29GQmKXGub8/yCpGRiQ42qEfxWcd3/DG/8/9VCmDb9NEZ
bKB/hxfBf43LrDbSsMYZOG8M439hwcvZfijOraf/3Ti5V9XOJHMgEkgxvzEHdWjYJSCV9rXPdrUu
CWllvy+ka/upTbKRi5Tb2OxdDKrHJlvS0rEdFiFn+h+9iSmMccaG4GEESAoz5x/e5DX+whP5hj/v
OLkz8lvJvpE2RvBn+70bQaMK0RgxLV18AZa8rdMOlliBo5h/4JBvA9ZRcaLB5lTdSkn5Nr8TyQVP
cPZtoSzDWAEPnCWcOxvuPvyiVpj4X1wDBBv1E/aq7mQTbtvWf0EVrDIGyUA8J0DN58/VjFV5+kEJ
Ptb4B5VT9Q37TDled4z/JSD8CSmuomlCPQy0EgF9kKEPmhd5y9oxR0dxJ9d2qrvSm8J/QSe3WREy
LwoWuT0wlzpl9gzcYafvcn855G7yTQe1bH6fufpfEim378ZFSu3X674ketwoHA2t+d6EXWbkHIGZ
vN1xKlYkNMGXIimebyJquqqDuMQwwArzK2JdzXQwKX8PwFPFzE9Gk8sCks13YAUhxGRtr6paogKC
7pfIjw8W6JCitwJ9/QQeoVNyBnuklMFs82asUIWbWFnZPDOLuxn9trdfGLnVUtmIw7abWYEI14/2
ttnkGkTjmaH2LvpL9Sfb4dkhTkKAjazzE/khX27xNhLyzs2scIULGKikyqYawrU+6uYaIt0a5AdB
gYU7ExbD0Xu+VkM9BIkr8zjbajWpBVYmfJuJPHQRWKDSPEQLLu2/RJWfNXdW/HL9Fmyb5AWC/331
toL60OjTEjmVsLpToldkga///rYvAU/P/8sg2HxQRTZt+dz8GyeRvtN84pCzcUcd5Zad+vvKje+l
peWtsgFYKn6CCreAdPYQpnzGmc9xLE/La3ZWd2BI77BU+bp82/ftgiRYfkg1MHUVQCKqhc31eIvU
wjEW25/76H/1HkxH4w1n6VIt9LKpApQWzglIJNrOD4qH0sbol+wd58HAL4YuAAgXbGCNZS960/l1
4POZMiSXj2aNMJz3LMnO6J3iOBiSUqquUou941iM5qXsK2wO9GltOUPwdaTfAyVxaLK7fkDvP9He
gJDNY6pG7Hfkij0bQBiplh2Y55zglpfIsaBQd6YP7JZTfVT7wZCkpPhBvNMjsrz/jyg8LG3cd3pr
152fLve2/RoovjmavgZWukpW693W4gVKyGyYcVWVfQ3hjOZkfiXjDSgJO9myqnc+QtCg4CNG2mPx
dYGjalXqhdEARrpaorJ3nk6AELyEbU3h0HRQmcVu7fFzhAJO83zdEGRScFWuPJ0FaoW0zQAR6V7F
vGqWdE6/L5u8ycBAvsOYYSJP+CsAyXVt0Q0OgHqXUwThTUWCXUC0nR0sj5SAgXcpb4Mlf+6M1+uy
bavvJ7T40T5bdhHQBSdkjGfU4xfyuSol6pNBCF8S3bikvRFAOn0411ifHO+nwr8uxfYJXaQQ7k1W
9QntDe5/ogMbvZHur/++TAThstSZVcVdh9+PcuwPXe7DCLtMlt8Qgpmg2cdkto0OekFPNtECu4n0
3h/Jyc6/RqPkQd1S0vr3BSUVixKOQUN6v18cDQsR0kwWQr57PGHHawRBTYudN7keQwI2gG75icYP
xlI4PX2YQSUd74rqlvUSobbc2BpS8DDdkNuZ3kOoJTi2hDhddMj0R4VIXtAtA1jD8L+vXMA8to2G
bV69n05eVp60yAMvxHUbe/8NI2hPcDMBoSnpFa33ec2N7TIvqBzqmU57xNIczBtLHOfWW7MWif99
JVJh82XFM9cc+uaaUzP8TZJPinZWRyZBkp2REB0ULQniwoBgZrk44/wpKXxzCJ2pKyUGuGnhFmEI
DDBtjrD3V5EYKssaxUpwP9JuKNklmSRk21TZ6vcFQbK5HfFq2r2vs86J2iNFu23WgAc0chIim2+T
CSM8CthLYI5ZB2EU9rUKzlr2v/YDcHO7CCNSNYQK1qPoNX7fwMBjd2NIcwFbQSEDDZtpUg1LJMV0
Hx2HtI7RIeLz4h5FDXk6LHf1MfPDSFrL27yfKyzh7sTBmFdDF+L7e3yesVuhTJ+n+ZPkgnL3JUZn
a4EE88JShTLPBoCU/oyBRgcpxYPlZ3/3HlhZ3fxelr/ZDEDXgIK9BWquBV0CQJ7VMN0CVFjxnvOk
F4/d3jqG364LKFOiYHGKneudqQHOjDMQkGDoaUItu/uf1wi+GZ4NDl98mjLQzf56S7H3M2rV2uh9
tU6dadhRvXVG2dfjpiw2A0OpTgwKbsNfQYp0zMPJgs+Bd5vDw8TuDFXyJmw77BWGcDxp2IXauPDn
7tAjYZLt5tExn6YPOcijQdWne9ePZ9MhrOCE46n0Estue8BN1qFr7wwZD6BEZeLuRSNLoygf8ftE
vSPsXFQvvfJbHpoxis8pZMmRfP31WKZwqkGGh7OPR8M3g9pFGCR5bTbFWEEIYU5a6VFlhyYegXxw
yuybVZyn+en6UWy+aCsMwYTLjiKOKiGGXTUuNXda8FiOH8NR4nFkMNwiVk80vggYrVra+0N7qw63
g3ZfYlvpJNvGsPmsraThGl3BdFPHapZBmqJTkQvLDJ9GiTtgI1Lf2z+6UD3+mfYEZx11hTnVDfD0
QHes4CtLxt0CmndT8sJtX9CVYIITWDCJrlsx9Ke/lRciJN8wa4nmHP7xLqMu2EIzkSO1sYcBKRvT
EO7nkFDVXCYYHgZIFmc5ItPndSe+pLJBH8teluLbcAdrOHG+bjTTiS4F4Kb51SgeplBySrLfF65q
vJSL0iUIduz5sKT30/B43Qpkvy/c07kFr3MY4f+/JKpf67bLsL3qOsSGK/hFRcI17bsw60DFgBCq
tl1a39CIOsXy/GcgwiVVg4ZW6GxDdIsmAcOI+CqxXW1KvnNkogh31C4K3bJyfhrDs5l4rH82ZRyi
7+uzTP9FXcK9HOu6aMMB6ip9nTjRw7gP/eZsPbdwCh4fSQfhiOSENjzcL5DiDY2KtjRmKC9ejn39
MCfnkIZOJbNlmfaElxob7xtsA4JksXqcy5uyPTAZbbkMQrj9jTpGhpUBYggW1Ewbh+U/hj+UQyz6
BskCeszYQuiUnwPb19gtivXXzZmrQghy1ycidrM3pKC5zgBRjcQp6CHXPvbJl74+RNGpjJ+ug0mU
9q7+i4XS1cB9gEVudM1X7I9j4P0ZhOADQFZPw2SBPGb3qI1PLPg4t5JAcNuITWSkCbbeqppgxHOk
Gkzj37c96o7jU25ZXpShol1XkrPZdpkXIMGMFxawvpl5hmAe72o7f2ZUNkm9fSIXCMGMzamc2zQF
RFo9jP1tGD9Hwd/XT2Tbwn5CiJOeGKMKl7ZFnIl9Od7Edp36Qe9ugvy+QllONnUskUdMqlVForUq
Q5YjaSqntFM3bT+gs1nixv7L289QncXWJwpyrF9DqDhQ6ZRpiDTI/eBxMmvbM2/Gnfq29Un28m/L
dAETzaAf9M6woUDFnp3RftHYc0wP1w9p29QuGIIdENrWS2xDoAUdeJU1OEknW3stEUPk8qwsBmbs
EL4flUpEnd/GrHQiGaewRA7xg2NWiy6YeKzJ5sJFSsWvck3iYbgq3nvMn6oSaTvV3jSH2ICq6F7H
pvB0P+7oTjvIaKS3sgFoWNGJiY0wfCGr4MkiEynusEM+hR1Ajvy1xXIMrN4yPmANgRt77DNmR67b
wOYBrQC5blffBSQNZxTNkQ+IrG9RedTMb6yUhOgyCP73FYS5qLWt5ZBpCGcvBC2RkqZe15bH65Lw
6/fuiFaSCJFNbLNqAj0J+Ow/3KI/ufUG7AmKPl4H2Y6fViiCE8iQfuzpAmGKT8GH8cU6xL7tFYfx
u4Uz0g7hR1kldNPyVoCCI9CUsZxzCrGS43DMPsZ7a6+csNlYor3N920Fw/8bq0MKwrmwCwo70Fpy
GPXoTOfC7+zOsftJcpe2HekFS0xCWLOaBEyDDrMbnlNZDvSo7wlaOTkzv0x/m84BuUnsy7LwmSjy
yYw0X5qKKfDa/V7rn0L2dN0iNq0bX30o62kaulgEg2gTOrC44uGa8jqkozNXrRcQGZf0+0YJHrev
YAQzWBZsPikjZHKbHQOxr89XXZtH6tHese/7G4zg38uTk9uygcqDYJmZScWRF9sMlRFlLKRZ7GOe
fWPZKZEVXbYvFL1giA7IbNus4mH7sIseOMkvOCEwGlIe0QfrMa+R7gPeNIgVoOCOoqRrwogLpUxn
wh6kfb38JN75ITTbgkgO+QFGhd831CjOrQEGZ5n53dTWDraKWbXmThZnUf9Sy1hxyaaHWAEKjq/Q
2qZdsBvKD34kR0yJfuda5My1fGfj4qpefGPt+XCcvPtpU5craMH4MTAfN7UG6Kz5YEz3Sbq/frk2
vdLq9wWrD8LSZk0c9H5XMy/5RKKn1EI4JO1a3ihqmiD9/XlmgvdbSqYlnQU5mJbuzUp38skzmkfV
dPPiuUdUgdyZ08nYazav1wVVrM5UxcLKmltKnus3LHaUyLobZAUGyREZYooHS0O60ngT7cbM78t4
d/2Itr35Sgrt15djqgfLDigAkpsF/VvxKXUrP8eqUB6xyAqaUjQhQFLGpgBBM9D6U5yeGvRlLmjq
nZZbTkMi55KVaY//ffUsVqWedjnhR7Tog9MGkek01exdV6HMDgSPEfTgkq0igDRFpziJYlAnSIyj
jt6QPwMSPEVKSmwJmwFkjn5MXvLPVvb1zxAEh0BIgBWDBcKIqrqdv/TjvpEVmrdD5JW9CT4hpuCe
71sIEWI6FmyKiZe6y91wsj4svooE1p9eIME3GGUX2jMPIGoDI1tP4/9MDM9f9os8Yo5XG0bUzSuo
LBtexy9VQJ3piyLrDuR6v/IoiQwmrQE2CdOGED3B4qVwP9HAG7qvSerbxoc/MgGRRC0IjSnA4MLg
K/SvtnxKh30fSexY5gVECjWCK6MVBBgMr9udtVvA/KDpHk/6a+fQ+62PJNMmSL8SlLrFNTKdEdk1
NTrkZNSDnv+V5M6kP/wfadfVHDfObH8RqwBmvDJMUM6294VlyzZzzvz190C710ND3MG38puqVMWe
Rgc0Opw+f2rbjuZEQvCiRTBSoIQOcDRTiaSJclfYMh34F8s50RB8ZzdO0wT0Wdym3uDpbupHXvjc
YUCBw28ZX6Szt/w3v1e6Ez3BeSpzNOhpD3poyvabu/y+A+oyEs3RgQf6s2ygfduNnsgJbnRQgrHv
ahyhPjkW0j+FeTdXsvefjCfBhU4Vq/meCPhqb+LTLGifT6/bnborAUsl20nBP3buAAVvmmqY5TN1
cITdjp5ZpDe5Yh2r7tXMNFnR9v002psbOp2e4FYXLH5KrQSMWRouuaIwv9elpTh6HSHd0TY/+ygv
75eiXfzB6DGKS8hzWjafzluBTISCr7WGrKMBN7S5ugm0V013BllLtoSEmJHC7GLTGS3OFF1e6lg5
WukW0et5NiTGLCakqF7OwcCNuW/c/ov2sWv8l6jEZFSsJUAsnvD5Zb4pVeCj2p4UQVTGguAr+ipO
jbAAjcY6hMH3UH0+f0TbF9KJB8E3oOu66NBhiWd5TJze/Dw1lwnyqVg6ThbvPKl/uS1OtATHECRd
HNgDtKpGjzcihsDTbupXA/ANDZYPyFByZZbEBBdR2FWf9T2Ojk+tFl5yW3wLMO5GfXJYZM3kEg8h
YtrUtaYX1QTWhuGT2V1F6TXTP5eyRLHs5mCCc1CHCC0KM1hqGyc5hoe/9wQwN7NdjiQnHxnaznec
rlwmeAJNjYDyUkE/qq7eZaHutXn6nJePfQ4WO5huW/hN0x7KDpfYyACRFXTHKM6uG1o5Qag9nNeh
817DEkFvRlammpLgAKLlrq2eGX1S8o+QQAcdNtXZlkFUgePUXtIFEJzQ0uynbqG38ceQSIpY26p5
oiGWZaKhLuaunXtf5WlsL9qxxv175ng+5KXE7jZ1c0VMeHn2I4tJGYGhECtgx9gZse7b+FoAMei8
bGR0+JW9fqMZbUbJCKYM8rJETjZ/G6OHMJUU57lDencXr7gRHCKmVQYztsBNF+5jrHGo/PNcyL7P
/7/iolGIiYV7+H6SESc25htVVSXi31TiFQuCH+zaRm+mEvFYkIXANT7Uyl9FJaEhEwb//4qNsgJ0
Tm7CUJa0dFrmR90NUObcqcvd8+e1eYGsmBFiI1qWizpkCxyEhmd/kvmGRXY6yfcdne6DROYAZOIR
PGAY6FEYZDyWtT3soTPz43l2ts+Nw9SaJsrVYn1ZyY3ELHQ4cpV9CsNdyDBFu7hmLEPQ2j62Ex2B
D2JnZYbufQTJEXPD0LHmhzzOnCw5ZpWk7iNjSXBodpwnKVHBElpavKK/QDDrWI3lGOXu/Nlt6/Uv
nkSvtkxlVajcOcfmTYylv3g/q7Ka+bb8TzQEZ4b9h0GjRWBGWUpvMOZvmXRbkowNwY/FHbr1Vdqg
/afGAhLmojbnVLIpmn+5Ak6MCH6sstQy0ZYWLWW72edXQET9AThMmq8cQ+r/mWQEpxZTDes2bRDL
yZfsdSQ/pcGd7ND4/1f+xqhGrIrksd3YXNlfdfu6k7UvySgIHs2usPYrmsCDEjthf11/IaPEUN7P
EPO3F+78f4xfhCpASjNJkdPiPYwYSMWjMrvij8vUB6he6xh+eFR33X5c/vtktkBY8AaLUfSENFC5
QL+kkRPY163tnFeB7eh7xZzgBkyWMxuzNQgDfkaay1f+8pJpXx/ZvtwVe+XPnIGITqCXUTupIchl
zSE33da+JbIuUIlGiEAEqapOLFpwamo/79RkctBVd12lkoyQxH3qgjvIrLpLCwNUwsb2AiQfe838
Uuajp7HxRSKjzfrHSUa64BSyuhiWqoMVDWZ3OWFpKC0HRyvQdpJ87fT5Imkjx0Dm0Exl4pL4VV3w
EHXOgqrhaYch23XJvbQat/10WbEmOIhIpd0catAHdR8f2n16HVzRBRsJZq/wx8OI3dMyh8GN5n2k
+MuadcFhGHpV04aBpWSeIkyppHe0slUAXZlXtB0CJ2kBYKQV+/MylCmlEA+F42QHGgXVKSmx0cZJ
W5RSm8fzRLitnmNN9BdpQQG6zVk7dkd6aA78EU2kbTAyXgSX0WR2HGU91DFTdqR0U+sI33eeE4l1
ibU3ZpWYjObXoIU2eKI9GYvlN9lxZh+Kh38pg1h+U8O6M1seN2QaQA4iv++tXWxiebItG5KWqJ0h
+IuqKIOumCAboj6x6WpUbzo80BNgYi8eY6Yk/N6mZus6hlgNTHoIZoWuNExHNHiuqN1zOPrWkHo5
w1YgywOC5DS3EnFta8SJnGhTdaWg8QYhHik034gdzTL3kWzxxrZOnIgIJlRnUT7B8cEXTTfZa2Bl
qMQM/fG84sk4EUwo61AqRRISVy5WLCr34WtsSgowMjYE66nmqB4j/lQxBkdH0NIVL7NxPZMPVUWs
X8clht1qrSnWNIGTKHo2v5bs+yyrLW9fDicKQtBdTm3XYEPl3xmE5jKsJOO4su8LJkMrYD+MIb5v
h+SqTcjlZPyh4ootNBGWjYU5d8uYI31JWfAy5MUj2tQOf6RV4jpGVixIl3Ey5TCqLsm7YTdqBClV
TTbBvv2APMlEMPzUKP5JPofki/mVjVdR9tP6ass2ckjMRBMMfiELVZKFG3zVOXinTnBkhaxiJLEU
Me6uRhaN6Qj5Y1zRRVEj1V6T8bmZPnQ1n45MMPku65IpT0GmpE/ohUb6QAkl7lh2XILNaxRBdsdz
bXPo1v3R+vrB/NcvJsS4WsMGtjx7s0XMPTWX/QeGOfEGOn1fsPVkyQ21GSBwpWS7WrePYznt4yCR
uF+JyMWoOtRJ1pkMB5UCoq24KnH72/V+jmW3scRMxIgaQOx1hgI1r290n0dVeRxZfken2cm6eDfX
QHg97wAk97EYR5tmWBFSga9kMXKnNmZXSZg7xQ3Ap3qsq0gbTGVjC+F5qv8SXZ+kJngDbAoY0twG
m+P97PLayoAxXG+6LxzqvsXX7M8CATG4Hia1VVTuFwI4hLQHak7zkJoyoDSJOYkgAzVRlhyLEEBF
+a7kibP8sAdZI4tMQwSv0CLfM5YVOJmTBXNls58qWAhamjt9om6ayxRSpiCCh+gxdJya/OBsNd3F
EabMLSwXSxOnMEYvHmIsIspez2uHxNbEGLtJlVbXEpxiz2764mtTlK6hHEppc6xEWmKMnUVD2eo5
Ap5CjZwaCl9/DkOJ3m3nzbCXEut/CIaAxP29wDkIbTpjyATgW24cTfedVjlkaEOn0CLqDDOu3TR1
Oxu7QSLq6Yop+QWb+rL6ATyYWWW6JrMumDog4a00zEEIbOe9Y+FyLL+EspEt/ql3z7wVKcGq+9yo
GuzKRHCvGrdaOt7kdSq5sLbTQisawgUfJZUO3HLQ4HCqWEy160dHfWo96pbefLBL/7wuburIihw/
3dXpmVi4ZWs2xGcMl2ixMsv7VP1DEoJBB0M0VxWFgDKAsEEZFT/6UCSx4kIwYiOtjaYucWisPVTp
dZpeaf3T+YOSyF5sR2vbYY6RDYKeLwdiPlMZmI9EEGInmt5PuVkzsJAxS+tdFqbFY04o7GjqifUR
D3Q6L7EXzWp0u0lqECtnZHxMd+mxwuZrERzOn5mMJ+135UqXzFYijrpUNccOAPXsptQlcYuMhGD9
jamEqrZALKNqO4Z9DLPZs1OJ7DfviNVx8R+xMpI5i6JEL8FHRxqfBYszk+ZT1zz3FdBzg68Rrtvz
B/cvXoAjKhu2amO32u8U+7bIKfwq2HJNrCDBUJ36Jbx66xLjiaVhlIRJ/0IQBXbNAAqbLQ7wk0gN
m8xCsTjC7Amnl+41bP52yQ5o4ntz+UN6ojkpamwQynvggucsdkzsKcv32WUXcYK8Y2wnOdBt8/3F
n2hezRAkrOHphWkX7FO/3KN5fXmYbxeUeDIkPNEdMROJFLdvphNN4Rmth8Rq4g40Z1xHk+b36if0
lmrLXpM1b8koCYZmJlNm6jyiYOglQHlMZQ+0SBztB4sk6Oyb54j1gjYzsBRafSvZrEyB1JVZKzO/
nlBQUm1gQM3786LatOgVBeG6iBalaSIGi44Sh7U/MNRApm/nSWwGYCsSwnWhjRjsoyGY6MxD9mot
msNelOD1PJHtN8CJisqLC6ujaoJYUckAKsrhb5P6Z0cZkLbRYKUljkzJJWyJW+iB0seqMQfBCrOx
Ab3smqvB2JH/vBmHF8dWfAlqbYVZ34T89JTqumKXXe+dPziJAqiCMldBn7LMhgIUgKzQp4uG3veB
RMm2j8owVcMgOpYTCx49RF+BVVdIc+fa8lgr6nXcZlf2omoO1elHOmSAbfn/tPhvWelBYepFYJS8
mEjYoR7o1cSka2H4mbyLTFc0uINY0YhZkDZxCxrLLZr5OAwtXwaRXao9QJ7R2Y5+vo8I6cSUYKVV
YNl04lW4ue4c3vza6d4o2/8lk5Jgp1UfDWMQV3ibjcD+GfQbZTZuxwGYLGSQXEjbfu0XP+J91BSx
Efch+BmsQ8AeguzPlEC8fzJltEpEcwjvlvpSJ51fEdnjXHJaYlBXzo2tNG8VXv11qg4YWndMtu8t
GXruvzi201kJBho3aYUVIOCl29l7FYNGyTfgTLkcF3g+1Jfzwx+pmslFt9LtABsLDTpBC6poP1ov
aYINsH8oHcEd2AkJTHg1uBzKqgvsXYyOdZ755/mQyUfwA1bTmFrM/UCjXM/DEVVrI3RZIdv7se0+
T9IRXAFJraZYMArkW9iMEd2133VZ7U5mK4Lt16ma9BrXZXW5VepvoS6B1JZxIJh9Gdl2Yin8oNh1
FzntfFfJynQSEiKYDH4/1rFPIEEKADBo9bQfku5ZJ/RD4dIvYYiIMmj0AYQh98uR9jIs14oucVsy
PoS7WMGqKsp4bxStsBGruiuB0azK3lgSeYvgC6rWmFheAyIqe4zZ9SCb99xuaj7dXpZg4ZauN3GR
QWXpo7nHghCnfU5/MBe72wd/vsL2Sld5QkfCeXOUccWPduVWtJHOGilBtO9SH1WCT2pSSBqYZNIR
LL6u04xQrmWNGjp52Dm1dmVKR28kd78I9zjOTc26GYw03vgTK9p3o+LMt/QCC0B2lRtANSQnt53z
W8lLcADNwpY07UAxyPxlhzGzS+2mm/F0Ix45yCIN2XVjCe4Acy+NWg1cx2/jG/40xapC668FuAi5
F+9k01kSmdlC1F5kYVtVKj/N5tCPvm0ebFn5VkZCeNxjRUxRUgoSU7fvw+NEv1CZ5kmU2xb8QmFp
JRl4K1bQ7Mr4LrElmi37vhAC5Cob+tAEC5aCMaHbTvl+3jhlQrf5D1hZJw0rPRpaEBiiHnkd+1At
5l2uVbdzHexrMz8k7XIdAJivM+6NWvE0AOsGVvtncYEt+IgwbgJC3noc9XSfddENRT3iPKcyZRB8
RFKjY67ktpQOzzTwmunWkGHsy4QlRATBqAZGzD3dOGCRs8n8dpEN92yTYJjX1S2bo4r8Li4tyGnB
+FiK0RxVdmF+aAqAnb4vqIMS2V1pl2gXytudlUDwEn3elsLp+4KgB1ZqCVBEkN2td6ruZOQ+L44f
EfSJhCDopjDjUMvAgmEdQKLJsWro8GckBEHbRkUrZMLxKLNv0uzFsipHTZ7O09jOFK5EITj/OSEx
loOAj4K9PTSny/aLiTZILOhLd4GrSejx3/z+ZXs6NsH7MxpMRhaC3DJjNzhmTNTHRa/cZHG06q/z
rEmUQNwHQQdiZWjKxkVTKh5wJ5oy9tPO/TMigvMfrJTqHebggGT8bdKvs/qlLyRqIBPR2/9XzjOJ
seHtbWaV8OJzj63CzWV30fjRg4oLWgbJxhX3jITeXPmKml3WacW41i2YUqxhn3rm1bqrFbvzJyej
I/iAXq3jqVygCXZxN5CbFnU+vadOPc6S+IZ/6BxDgjOwrMwym7e3elq5U5nfMi2UXCwyVROcQdUv
WtVwVSvx/GBG72r0IN0YKtUDwR+YdmO0Uf72UB991c92tjfejZi4bPbMUyQdnduIRSfHQAXHgG0U
imlq0IPxInkKLnQ38xLP8MkrdcerzC/2pn9eIWSHKLiG0ojtKOCugaE8YjpVcmHI1qdJdE7M4Q5h
po8xH8cl5ML8UfSLj7no4E+dgpi5tcK5HKIYTQhmcWkWz8YMUGDJo1qi1G+LgVdWCvT+ag540saq
r2n5ylrJ92UnJUQAtFH1gFkQBkkRiYVu2d/T9sqWASfKyAhOQGHz0AB7Bko2H2l9HWLfQW59m+0v
f6RaYhtvh/UD6WzhtMrZT4adquxqe/dnJDinK4GYUb0oUwnVQr0G8zPxZ1U2PyMTuWD+6ULsKmA4
K9PudkYaH/LOlLjKzTidElVnlm6oRBMxRkmgKIVml4hqADOuOJHb/shdy2X78ag6yjGXOJktltbk
hHcNmAiDsS1ALvJH8xDIrs4tl7L+vqDFeWeQDKEsRuaG54TsKMCNmKydWkZDUOHKVJY0SJDPTMLC
sYrrYkgcu/x8Xrs2ff+aE/4rVuql4HbRygmc0Nvg+u8gILw2e2CaZH4mdcUyuQjKTJPCxEIV8JQ2
u6I8VIV3nh3Z9wVV7gfs9gtDfL8b2U5hgBMMWokqy8QiXF91oSuBlUKTM0zomrPiFLXmt7JFFjIq
wp0VZeEY1ZyK2X+d0ztgQjlqKYn/JDTEltSu6MpliUAjwTSZZpjuUCl/2dI6gEQm4rjX2NK+nUpo
2BTs4urJTmUqvDV9tVJhsSe1BvAiYEVBQO0yjCP5xLiwkc5KbznmWJXuy7x01EDiYWQeTexQNaJa
IxbWLPrV5+qKvKQXgVf59qN2ARxTbLeVpbdkwuKnvLJTLR8mbEoFuQFqN/8VtMwZZSDdm6EZFucy
DRPUhm2KYJ9FDV8wVDCf7Iruutt6r9/ZV8pXax84wx7nmThE8pbaVo5fFEU4GcI0aig8x5U1RyO4
LGRdf7LvC8+oZmkTlvHR0KZ+Ssq7StY4Lvu+cNHopKzQl4Pvz9ngabHumqWsaLsVynBoRZ2pJjaU
igipRR+VNOMrBygkXwJfEc+nirhVLKlBbNIBeIaBhVeASiXCUdmpWrJoBkSqHupuxPZahwam8EE6
ECyjIxxZPBiplnc2fDQ7dtVjlV4FER6EliV5QW9bqI510IxqNnYoCZdB0y9mlLQWL3Z3XnNs8b5N
XXJsvcXv3A9a6IqccDGwsGC2zeUUZD812xnNb/RDd8+KhHArjEuZqyNfrlaxrwGA+7TY+VCKi55o
iLfCmC5lUHM2WnbDikMI/CIZ1PSmL1uREDTNMvSp0FQIJkP5uXpMqp1mvZwPBPhJiG/zNReCkqkW
EHmJBRLkIj7EF+Ge553kC2ZknAhx4NIu3aDVEEiifV/6nxZ9KtXn85zI1FgcTUjisOoagIahx6+L
HWMXX8TPxSHJnNEzd/NB+0IkjmDTpwGuWMeOTUqY2PRC0QGXG7WO+3T2y+RSGSVxh+z73EGsrrI+
DGwro/i+OVwlyyGQtWFuyn71+wW7D2mlWEzXMPaWjJ/tYprdpk+pFwaD5ZXtouzgThefFeZXrJ9o
JOEh//g7xbOoSrG6y7beYR3mlCpjnxG8DOrECaND1D0k3YMW32nfJXrBVfgcJUHFB46AH7egRB/B
4bHfB556Z9xzQKlZWl3blBmjNszSohauod9lhhs6j+diGnxDu2rDC9OSJLok3xfjgFxN2LTYI3D0
Z+bpo74zJ112H4gHZqqwedV6qz1QXReLDwkN0sUO+9gfXmffdMfUbw6113ua21JnPMj6394ZrkiP
87zScytujCJKQE/L3Pnlb0zpzGlmZ0YBtHHnS1mMKN6sIkHurVYEZwB6UXUCwbj5poxY5XTIo6+l
LEoUfZ5IRTDfMM/sPIg5W8qFqt7o/T6VJaFkjAgWnIZVYpgpSGTBtWI9JcUN0Y/Ffy1+iowIF7ad
DGUX2F3sW4BZTW+M/kFioaJSiwQEo1E0pUmsAWyUvnGrX+h+4nXf1MSxXF6Vbh/Jp0hiRhLZiKWJ
xGLYwMxVLmWPQ70Py9tatixoS61102TY4oIrAtV9gau+K2s7M1o0kNwvgHS5jC+YT/d1ifso5Kvs
v2Qyw904xzVFsQtHp0UeUwsUW5/uAOhyOZYucLKf2x1DloKgX0JxW8kl9S4xAuH9RlQIUsyly/KC
gujocjCZGpDw3aXucdQVdidrbdmQ22/EBF8Oy50ijXNI59KzlZ9pF/kzMN8kCsnDkfWVIfIkhCsY
VbM6a+iY118ojyHgPHJ3cKYLdq25HIVQloSVcSU4wNoEPPsQglxBf9bFxTAuTiGL8mU0+P9XPk/t
s1ZVGtBI7UeiPDTJp1bm8N49i8VjEzxeRhKs3KhAw+pc+5pD8PD1AC36zp/nzwD/5Y1HkkKzTOUF
D6iYZazP3MhKejSw61yWVZZZsSU4vzKOjWwowJP2CLgsHj68rX28Vq7ro8r7ZfzzurfFkI3L18JK
W1y+ItImS0dFj3KDeblBHGP8a5IN1m8SsFRsq8QopqaKozDGUJsI60ww1BqOZQKZ9r++9bkaoMBs
MguLubgD/F3VWJW2bRnEgadUT0qEheAS570pE6ZaGgDsLNVCBPk7gajE7teoAoGqdHSLwyOjww1A
ZvsQ5TGvuYh8WcSwZT0M4RyGNLBr+F3Cp63MXCnngXmV/RyzH0l3taifzgt+kwSSCiowORF2iyUS
Eo0hMGJAIupqR/+Rccn81zbNN8msaAgGakVGpNglaKjoMqfYF0JLx5ZBUbxrZxOpCDap1sE46yGo
hPm+OAKHBjhcSrb/H9vZtvQZy2F+nZtgoBnTWkXLQK2v3PhnceSrIQA6b3rB4+TzTZOFK9sOsSEq
gzAshMbrRcd8l6B/eRJSEpvU9uzmNSSJZ6UpkMCf/7M+GKBgGyYSjUg0CVakEj03g4qhxGxcJrU/
jpexIgsYNiJ9g2poL8JSQUYwc/y7IY1dwdKlsGwvfvl71Vy8rz/zqDvdhTvZaOxWpPAbNeHyzrse
W9qQTfX068HrjtlO8ctXXj7PdwEWkZ0/vi0ngQoa/JCGtxgStVyIqwvP0OyozbPW9lRMSh9zjKhl
38Ir/W1CTT/Ml7JpoU321gQF41LVKAd2Oggqh2XH0w+DY/j0gi8okW/E4TYkRCiYFkOdkGmEUqwL
+J27uonzThlUIHI3o1PE4fTJAuJu5Uwkri71wkoABDa0H9EX7p8YhglxgYiePdXLJc76yfam2+hY
Hatd6SruyGdiyv/hKuRm9I5HQ7M0wmwLzApmNhvJlPL1356+5zFYukfHzQFjr/vzmrLxiDLwWkef
nY10rkUERZl1behpmTPPzpg7sxfTDByFHoNIUtHf1kgbTsMGtffL6tFyW81ThQ1D9vWImVCuILGL
ddWu8T+pyJaX0pCi5lEEdERsggiiMWmiLgNMBkW3dHRtstSzZY1+3LuKMloTeWfTVp83MYjkIbLF
y42OMTn1loaNo7HHQranacPXG3hLMQ1AYPr7RWEReolbLWqYZ9ILEl4Eg0QVNo8Mft3EPi1i2rqg
cdZY9/3UJcwjTecMytcoCxyV3p3Xt01HoTFsdzUYRZVfnPkc0qFD+gFn1vqzT71kF1+PX3Q8C3k3
Wf2Ry0pXbWYapqEiISXcxq1mw/EquEcm7bX5UhrfFhkQ4daprSkIN/AwWINaRoHt5e2DMuyK+FhN
/vkz2xL8moQgmLJFCK6XCpz5YPgTqR/KopFcGFtc4MLVcRHy9ot33oY1ZWoVbeBFfKVQkzwWskHM
LZ9taLi4ddvEjkCxzjIQrSZqgERDm/9YYm8C4IuB2YLwVUv+67ZyhGDGmpQgkipMx8XkpGpyb3+1
hr8C2cNo87hWzAgSIVaVT4ndBF5hzo6qG+jroPsl7yWCl5yZWGVB+4ii2gXIkCb3yfiVmvcDuU/g
qVUZVOOWjq3OTAy4qm6oh2zCmQ1Y6Z08JrKt3pv+H2EHo8h2AxRAnPspKz3saVOCQHxl7nlcrLjY
JkQypLmIh/YeaWJh62pbU+Qsr2KgfkYCftKrwAv73AkJyogYzUajtCWR0rYynDjj/1/RiTtTnysG
zqz4KqaXvBd7OP53D7BmRYiuekULu6YAK/3wvCSPuSwWlrEguMmRaXXKpgKKZtgAtipHID3bD9V0
f56NTYnoBp6SFgJTnQhmE2RKM0baHHhZ/RQjDVO9oAEn0PbnqWyqMurgqo5qLkW08bs8qjGeWbkM
8DTWpTnfabJtmlu3vmGoJpDUKEWAIcg7KVBIzlJwoWm5x7LkMq2JB9DeQ1VF/hJcjeRD7mZFURB/
hqp7WDFsdM/HqnBYl+y7ZXwcUlliePNyXrMmHJ2h08rqOGsRdlwiwN3PtwAYcFUn8kNP+iTiYboY
Pq2pCX6aLqNSZznYSq46T9sVu65zmkO7oy4Wad6HO/XhvGK8JbbPERT0L42xwQKbCwJvTANnbv5i
yzPNvT56HsKLYkzdsrrXZRhMm9p4kp2Iz5VlBXZMENCs6FVvo4ogqcNykZzhScTliqy5KRd+iLQ2
nLZK/UW5sOzyaBTfK+l29m2JAbABqC66jffs76Y1tXTUFFsNvOWWz1ZW2I+buxgDyhw+PxfuZOPH
28yd6AkufO7VKhl1EngzYFZDs7gGwGPjlLn9TJLlepSuQt2+pQzAkaCVBo9xMSfAmqyh1oC9fbNe
MyfKsbNd7dLMqSFDp+vNmwAbaZ0xq7NdlDWtM8XDt4J2T3kwhY4ZB4sMSkD6i4Q3Bq3KCp09+EWj
S1yMs7rJzgKetkdeJ79AH/zcSN652+7tdASCjDOdKGFnaoGXEnIcYgBgRbnXsvLCaoKrotR2syKL
oWUkBTETjHsZWNkTeFP1ZOav1rA4hCBFC7UagA3zX4d13+LDlZAFB66aWQK0CWhxShQnVVuHp7Ak
rmbT7HkG2DY11UBM/bullHlvYxoDmtvt1AiFd+2Ad84d3bP9gt4/PjKxyF5WEpKip1nyuFCbCiTj
xpmog9Pj6lLv1bsBniFzB59iqEqWsueMvPM/J0ZF/4OVraNCxgXDhrb+bMf653TRfTZoR+TvPCyj
v6qLeE97cjh/wJueYUVWMIssnQC2wkA2ty4p+jMaPXH1/m6wAVmkfj1PazM6WtESLCLIVKI0BLei
niVYzdXXX0fA18ZaLLG8bQGaOsHr2NRM8WmcBTnRiAkB6lhPql2HMgSU7evdPBEQLtxaAfBYEXHF
f1FdPlKTu8UnfsFnh+hCNsm1rRgnYoIFWMWiZCp21XrFVXChHbpDesT4/V5WgpUcmjhUU9V9NdEM
PCXTzijvNFn9f9M3nc5MTCT1WBKkdzW+H9o34+hT9aVXMJOChXoNcaeBSBzHpq5ZSNoCRgjNJyIC
ZkqV2cS2C3TpEN1Rss+jnjijJYHk3qpVcof6iwo/1NWTBfF+M3UhQuThM09981scXnbZL251wwuV
8E7fP2BDK4qCz13sSaEjAcWifBq+t0Cxb2STybKjE6JkGxOxWFoNEknnN+Wn8buhSVysjIIQHo/Y
eqLFKWItOzmQ4TpoLqZG0uq8HaOuDkqw0QSLJ4vCBhd8BiY+LJfVwdoXfryT2aeMGcE+7Skd7GIB
M0WMrFiJJX9PkdIdz4t9qxy21jQRCmmZ81BJS1DpdtVR85ZDcSixtjz1Qk8WLG56gtPJifl5szSr
VIk4KfuhI4UzDE/nmdl0BSsCwp1TdSZahRlEY5Y/urRGbZ84wfBiRMSpUTfS9+fJSQQk7l82YjrH
mOzBYyy4pvFTVuxb2XyCjITgBybDJp1NwVEUPSTJU1t8YbLK7valszo1/htWvqa17C4tC4ilv+CV
IXpQ3PDK2BMv8fFgkFyhb3hu78KRFTXBCUxakLVlBI6029lXnMwrXf34/3+l7vTQM8fa12iJRbxw
Xbzqh8KVKeL2qZpIL6G0wos3v3MctAB2wLAsTLgBQGTyPU7QNZFLfPimtttIP9goR1lE7LUkLKVF
ZIFIFeffyZAZWGdXGR9RwRMRseGSFGYeAvcZssuw81FzSvpTk079cbN5J7IVEeG44oVGfTby47oF
WDYQwAYHi+b33EkUe1lBQHJs4lrfSbESM1W7wAvMJHX7dNbcrKaG5BbfVvoVT0LIiLzGUikFbFd7
TF84ZLv5BdQyV91lfvJDxtSmwq2oCWZsF3leFBNOsDUu+9QrzYM2+uedEZXR4P9fmXGhD5PSKji4
oXdaX79ATRmdGndh7zZ+gee/6lTPtj9JblyZuARzLoIp1qcFnGHFjw3s7yT3lNyWtbxtPiZW5yfc
63W5oGhJwdscFjuTxFggEGSfk9R4sLvcDyNVkgeVcSXc8X3WBGGqgSst3w3LcQgP54Ulk5VwtY9z
bJhod8PV3mNVUJFe9ErnJIEMKHs7jPx1bpSQ33WiZX1dFrxqhOdmOTsFLvi3tH7jm7eLD41wM2n7
CZf4v3sL5F9/pznXYatq3ICR+LoyKsPFECfQdrPa6QIZsMI2Lc3A6gVUlJC4/p0WFrJl2F3D84X2
/G2asephSe8ppjlLRffOi+xfzvJES9AJ1lKryAI8MsPMsRwULA49Gi+ZP6JA4vMpW9nDfVvpTwQF
JemARMBICeaU+tBabjgcVUUDyu+oy/CZN9URTTyGqUM0lAnOMFVoPCNHwOtxxzF6UQqfyFAEZSQE
DwiMQjWeNZDAJL/9dZm+lTLMzW2XvuJCcIClRpeWhjivv+MYDqKtO7aDSYq9vOXuX6ihXqZqDF0Z
YjBbmM0/RQz7mc9tFNj5AWQcR0WvSSjN4Wz5I6QbmK6rVENfpKDn5tCpc0Zj6N74EGovy/CBnkXA
FvIBO97+YYhdJqaq17ORJQjNX61bzk20M/zhIr/iOcwYQD/njWmTnxU54daYrcnQ9TpFWNvTV2LV
38vxx3kKW/q2Zkg4sTlK5jnpwVC6XGe9wyy0e/jnSWxmfk1UmQCCpaOZVIzwUlJElRIjhuCZXwVj
5Ej9dmiR4Ol2c1ftS+LknyQ0t2KxFU0x4KvDpg3VBTSTK+yb29X71DX8/KghFot3srBlU8nX1ARf
bqAcjE3WnMML3iq5HCw/PvIBgcYNpeXgTaUwmY4NFCrVkab/3ZmHsZqZJIGLMNEeNlSv6Kc4f3ib
OrEiIHhwa46MNJnx9BiLmyy8IcMlrT8QDqG1+BcPgs9GI0sfRyVIYKXNTTdluaMMADU9z8dmqPd/
pF1Zb9w6s/xFAiRqf9U6Mx7HsZ3F8YuQldr3/dffovOdWKZ1hvc4TzEQQDVNNptNsrtqg8Kf2cdx
NgyI5iDVC5J3Mph+Ym+lThT0Pru5zt3mKhfm5bv73xaU84VIolEaJ5geFFPcDJ9++14au2jOg7cv
h+qbiAzsX9zvz2jyHMddVRIF+kPM/azQhvvZbnKUA9XFydQTUUEK3I8/zdtDYpR5iUE1ip99+zke
vwlmjQ0QnxhtB5D9gE2CLifEGmyVJUY3rCYcrS+h6RbHymuvdcGtzl5etIViK2ED1apygRd+QM2a
4eLJ7JRAeX6UtK/JWoR/aRYXy9tc1rqFsp3dVQIV9WK57NDj4FnBctWZAtcXLGGDixGdYeVGomOS
UvKDGp5VT04kIiT+l7j+7HZcnEiJjobSGSAT+NTWY+LHnuGln9irN9jBPBGb4tOzwSXH4IKGtZhF
VrC4FBO0cIylI0G0NtSO6eLYuFmUPK1Apl7foZghdURbschavi1r7CQrxr0igglOpXg1NoMUdzLK
OzU9sQepWljRKlrWPE0yseqxTqEBjGX9xCeL+wTjXKBfJQtyV0Qbtm8fyllwy2kgdeKTW4hHz1TX
W/YkzooYGD+e7RpQV2H8AeWbsnZjA8et8rFMB5S3YThXPAykxkc7B+fLcqbL+1IXVBbsRqwNFLfK
43KkiS0DapDOeCSVrY+Xl/buYjNt01ZM1B2+qqfuUyjByjayTnVuQVaiQP56tv03YFjIMVQDxfCv
GopSopGkX2IExeY6m8PKPLypCBivvH8guOWsT4aRpSbM0PITSvOcNLtNIEOsdqDlND8uFhEkt/v+
bUPHHlUYrJqSm5eugyK61eeoogLHi0sP6iELs8lpsTsXQfymyyUM3h84LgBHYLPOmxSpbqrXjW/p
K6aJrNVVOk5veQDdQnHht05oK2ca8vYWJQbQH3FsJbjsD7vvEVsIbrYG2i+pOQNicrUWPAnKQTuO
v9haFR/idh18M3Jc4FUzwx4LlBp5lNzq7VUOSdJEkBDup03PGHx4XVu5r5cKGP2D+aAfoDjo428n
O06jA/4SD51BAv/bDQsbRC5RK+NOqbUG7kfXYzFey4l3eYp2k4vN99kRZZNcdFo1KzPF90mMZ/0S
xHw3WXVjpiJdWpEd3K3EgApCKZfYyLVJaGU1Sp/zw2VThLPDfsPGlrKXKhMkrczbpl8sfclOcdCf
5l+RQ110bN2IWvWeeDFfbfab0eOCQxsZq1qx0ZvcZXHms+GqYyC58k10Ezmpsxyyz3kI3ShXPoha
Sfa3wg02FynK0Vgn24K1CEzrA6t5iQN5cvIrNZTC7HsSiN5j910FrZaKwbrReK6GuFbX1AaHt2fa
p7p2VuOD0XoaEc3ibmaNXs5/YLhZnPO6gHoVtnjWWa6ecw9bvG8/SmER2CK9738ZxGcwbgKlrh/6
Al2EOHypATvyJ+Hynl00Mam2wREShOwtA1NWLQ0ZjG2hr+mli+Y0GUmuoXrZRtsypH5W1AIUqVce
ckdBb4722bp7y8vzFpKLwblSLko31jAx9hbyufshp7eXF95e5DUhrqTjeQx9snw1O6lMY8gKFG3Y
RufYqIO0tdEhWeVdhtkdO7ThopqdQPiJL/KK7QUKpDEKdmLdb7OH2f50+fu7zmA+A/AlXRBmX2ql
BQDih6+hmquoQbs7Qh2Huta3SXFFl8ICi/hqri5fFrRfAzDpTaeid4mwfZmFbz5AbU3iwrsxrMUy
RSjcYv5d+HGwym7vQ5A0KMPqKvp5eQR3HWEzgFyQn6qkbtQc9qCyMOq/TOYhGQRbsAiCDekmxq+p
WedyAQhZUl2rLsAiaD3klXr/d5awn7GBGceR2FC7xrZoyc4skbvWXtypFMmz7GaX2/nhgjiaGcBU
S7F0Wk8J5OvoaPqja+GBLz+VYSMKraLB46KPVOVmPcwYPC1EAbiX34yKa7vnz1I44jw6XXnQx7w8
jnt7xtY+Pvi0WYbeUCCqkumsY2gOv1b4OogtL+PsriRNMVT06oPL1uLmS1+VpI6Y5/Xo06+pflVP
uYD+YdcUdLbZCrqX0ePGZWLSVONOCTUvXlF9r42wGBZfje5rSWTK7iRtcLglC2bhWhli4AwzSuQf
6Xfai5KxfbfbYHALdVxXHZxEwOj8CbRLCYhNHCgIP6kbWneK4AJLZBG3ZiGul9d2BjRd+dGTX0bd
eKOoBHjXATYWcQ5QTXk8K8wiUFfeD8YKaRbiXfYxkRncWl0WeR6pkUqeOYQjnu0ky50qUdG/yMu4
JapXsbakOkDy+thHV1T7nnzP2kmwXHZNAY2BocpQUET68zK8GXqZZaUMFB19ofPD+kg6wXXGrh0b
BG7hmyZJarsGwoim8YIeZTBkypo7iGip9l15A8Qd+3DRW2nZEku4EZrwdFf4UelaP2q//spaXCvR
DdvuyKGzlfVu6pDc5UauyTVTk/SIVQ1LV0asPax09pNpErzhiWC44UvTLMW1A2DswlWn89gFy3z3
BnfeWMIN3Jikg1TUgBjksIQwn3Ia3/SoBu6Xf0aLb6mszAGvuD0w5BDUf4c8wF/vG29l13Uh+IAF
gWb3vsEEPy3rebORObFh3WzbpWw3i5JQcCAcoTbloowqCUc3Gx3VXw6j6PTA5vpVcrVB4wJCq0CI
W82AJq9Ookdgr/Pwvuyo5NYQ0XPu56YbLM7voqYlo9JK7KnQfGhAQuNS33YHT7dcaELgOkX0gsKm
/5JxnAcSnRpaXD8NpRqwSy81ZO9RomPsbtze2MV5YRfF6tQzu7LmXR/5NAoue/l+fHgG4OnXJDRq
yP0CAEisoQM+96ivvxsCKYSAl5CYQ2DNk39u/A9H16kbOoDJyqFqj2YlyEFE3+dyg1kfx3ZWsJ5M
md53cRugfv0tkQd3nazUEZTTfOfwgLfOWJtN1pM1nijRj+0qOWReBTvQ/tp5hmGWbkbKqMZMkSUD
xd1FfLcMkmMv1bvY1nHPpZ6ILmqz2h+4ZzguMMxzHPUGtZEf0q9q9FDGgvrQ3Xi9GTUuFGitPk1y
Y+HSYjK8uOz9ZtKuqd4LTtoiM7go0EWkIbmMyZmTM9RHUTJ3ebWIvs8tellbGk3r2PfROUXE/rub
FWyGiVvtptKP8zJjmNDrlxz0LNL8pMjzMC+t1DH6TFjzsDcvoDhDNzeruNH5c0Gm09ZS16cyovqo
4EIQRR1XxtkEiVKI65bDcrD8QlSPujeKW1DOGdamiJOmB+hSf6X0qhZVxu/GNItdtKBUCTkcX/Js
D3omofwL3uzlo8Me77VjfpXnDjgscW8FUfTLbrG7+2wBubhTZGbRji0DDNaA+KDtvreO0UG6ZnpE
+cfs82W83QHc2McdTzq5RRumBLh8+kWzj8Pw4/L3hQPIfsAm+kwQImmSBQDybf9ED1WE9WF4IHjS
sT3hsZuNDr+VooEX5JxoNcMLHGfOpFGoLs94VJcO6OP1lUPmkg/FUfFj3/ZEZFS7Y7cB40wj80wN
qgNMjk9Wf+olQY61+31IrxP0muE1jOcu0aqU1MWCMg45O2ndjTkJvr+7Yp+/r3JVrmMuLbWm9Xhy
ra9tLdS6kymikBCYwAvfgEI170ZW6kXXzm+K3rFIerjsYSIruAVTVlnVGh0g8uRc/xiq23QWbKAi
Izinknpd1QtWmUsK1Rk665zWloBFai9aW5up4FwpG/SuSlgRTQ6awDlzKc0gS360RepwIlPYYG5W
Y2tlZdppGCxzMW/myrhTM9HZnW1cr5YgKosNgno07RUzURZ3mdFGMMVqvrXDgxld9fKtXUD7cPaS
N3V+Whs0bhute2ig2ibQZNNtEwcFQk8vC/niKr+o2wu7Mve97dk6bluNGmmsExZgyPC1Mdy8/NEJ
JeJ2g9gfm/DuxE0SUZaxN7GpKfdjwHosrCP5MLrIo906FB0+9j3iH4NAKfYSbI4Sy2xZ9aAeXdPu
1BH/8vLc9+zn73PLk1hpttQNvl+t1wsJxwWtmC0ewRVVsEp3Z8bQQb+igjwPNCwvDWkja7TyEa6t
1e9p/4Xofi8ib9zfnDcY3DKV9KVMrATexji+bFD9FG4SJijaYue17upNh2xE/j82ccsVu7O8qgps
sohxSJvCrYroY4V28Cb9nhJ6Czoity6LQ4sSk4kYPy9PnWhEueRKU9bMamWgt/O9ln/JW1eRg8sQ
++nBxkIuzZ7jtjNiVphmXGvQqlAOlse4KlmpYuI1AtWivZPQdji5YDHTCpeKDGy0b4jxOatV11D8
qLgq/6vGLGNi2CJxYcIw+7XrCiCBEEhavtnkgyU9XB663YX7PHL8hU+tgtFfZiWzdMidITk3/eEy
APuNrwL5BoCLDNM6ZZYSYfpHWXIb6Z1V3hC0NyfTZ4oX/t4f4i+XAXdDxQaQCxXNOPdyzAo94yyF
x58IPYG2yV/+q/IXNzm8dpVRd5WxDBi5bPhY9le5ctu/gdF8O/+8aonSmmBjNtnCVT7ooztbIB7z
L4+WaP652BBRNMatLaxokh/LcqUOggOwKNhp3PKnaaN30FMAwOJI978lNnonX/zVZeEu8jvByX63
RXyzajQuGCh6Jlsl24vW+KM8e5MS4MYibj8o5klpW6+qT5EusFIQ4zQuJNSVNvYDG8VImpy6C8e8
c/o8vDxVIhAuGtgGahpltm3k1Zdcv7bNzrWIiPxlDwS0sTh8o9hBNnimaa2qoZJWGaiLkq9V9XFE
iym5v2zHnsttITiPQJ4lDXYKCHm90Vo/z73L3983wWRJI1Os4t/9LFlKpjEFS7oy176WuGnUOGQS
qdWyKeXjGmga/6BwYYboa0YysKt6Q3ZIk/dz+nHUQ6kxnLJKnBjlZZeN2t3itnhcYmKBsRXdziqT
Uvhd60B94/hbSmG6Ep2ARUPIpnCT4IPIV5nWBsaZsd/OpYPEQDYEcVqEwf5/g1EvPe2WBQbFZuqo
K3a320mkYrTraiDSI3j5QX8if/YdtRovgASuZmp3iv2+rQTZ4v73QdhrgpKfoGvmpQ2SmhrjxFwt
T+4iekdFxIP7s649A3BrRUJl1Wwyxv+u8I0TawxL3PxJ/CYgXh2KHsv29k57A8eFzhja4kNDMV5I
2m4ia76qdJwWKLnDHYkgZO5CsZJjE1p5msq//ChTS9RhWkGlAmI2RT3LSuzqdajVb4kGoGNTVHgA
eUWsaSTtAK1suHKu/CzBga2F4/j18trc9eQNBLdaiF62Wlmw1WJf2/37KD2Xwl5itrxfhZsNBudp
kYL1ErEVmZ6XFt2vmQ/+/ENxrs5Mq0rcI7g/Pc/Dxjler1RqU45YnX2/PBaSn0VDAHakqzeRN4IG
7M/8cC5ntzFVUQ1nexE656PJpwTJYRG8YYZMUBwzAUjQN3Nbp2p1pMxygEjFDQq0leW6ENad747Y
Mwb/bpUmhd6POfknQOfgP++0p+erxC1/VUfVnw7gxVru/so0/gULmjd5ihIKSHZY5hFv0G5kq15T
tIKsajfSbazjtrt0atfFajCCU6c6Uf5lEVU97gKg9VA3oSqGxyzOwSVa2UtnSaDvNgJLupWyb5fH
SfR9zqEbKY/1RcL3JyMo2oMk4qDdD9UbAzhHLqR0BjcgAJZT81WDpID8o/NYjWjtLp9FhYi7IQdX
fbaqgcL9FdPkQkazoEb8RJvZ/8jkX7WIxlWEwAU1tanMJurRt9Gpp1qVHbT0L9Xnt8zJsxXcnI+z
mUwSBUa/vk+XzIk1QaopMoKb9DiRlqHKAWDJIRm/yPSrWbwl+G9mgpv2CHnB7+bwvvHt4h24tC1N
sPZ2U80NBHe6qJIFJJ8jJttYrofV7fPbDMqVKVqdcayqZlFllgiOC5Y6KkLNkbLmbRMyM81tNl6r
uU+G2KNxOFs/L/vA7gERGi3/uDLPUJeWow06SMyRcjN6xI3dxk0+DkHynhFkiPVZdktObJslaypa
1F9TT3ZNncWEooY3dp9kqAL6ESmVHOgQXhOtUxEaX6KM8oJU0a0I4kCp3mtOitN27saWpUZ+JOPR
VmkUuUfdyzAf66mKnSKTus4pp6Jf3II2oksLNndcGoE+AEiCqPBLaLtwp4ikxXqb0gGpSoveqLn2
ljxxtOoK/TftWGGNxF5v/PfN9wUmF0mGvJKbOJuwQ2VBpVwP4L+U/3sNBIgAoLesMU0pdBq+zMNr
bO66UvVIIvQHw3CJ/XUWVXnu7B8QZZDRuIuGPFXnFaQba5FNO5UhXESPcXGkg6jGUwTArfJ0TGy8
qiMhJk3u0vZTYeeCiRAhcKM0xFAkTgYgQGz3mC/GsUoFD1ACBD4HkidLG9MMCNKSuWWZOpYok9tb
UNt54POdddUsaiyAgI4co8xjKnJG78o4D6Gmyr8cnHb2D4CZOOXjQgnSD8pLv8JpaNYXZYYqizo+
tnn5HizzpaPJotfHveTBQA8hFKOg7AYdMW5qpnWxSZJbCBPeGkQ46OGx5shYgoqAevaHy1btztIz
GM9iEWm1JaWNiSMRuFqWQ7+El7+/x5Cwtcbmhg3HYhBBtgAwMkdXHAtdzesV6iLfQWyyftLtbNF7
J2ruYpv5q9i2MYtLUdW8J0WxYAyX+WZQjksDjkNcalfTj8vmiXC4GKpDrr7QGuAUy8eqfTS6yVn0
wqlawTvDrvMxZ1CIjE4dnpHDjOZFgpgePH0JchOi2O4i6t0SQXAxZ0FN+ahEDML8Jpm3+vyYzILR
YvnPq1nZWMF5NnhNhyySAJFOVx1F3+/oLePnfLpVI1GI3llFFrJhVJIq+Nd+9XhXypMa45UQlfin
4Rfr/JX8+HNyzN4zBSrRM5AQjS2zzQWWohadZLSjhKKe0WOFikiQroeABH1IA1tQSLjTK/nSNjaV
G7TYalBkJw3MtvTIJK9iLzpbht95M/ivpoNaI2twLns6m5uXcwdMHQT8EMCyLJl/1QXTSjFVeiF5
IH73V/p+nM9DEsrk3LWh2qpOIaqafR2ZXgJyS3jqbKMe8xLF9Ovnsf9q54JD4Gt/f/l9bulaiN69
llYocu+OlRRCoEKKDpfHTHkdHl5icG5h0bFPGxuD1vmjR6/mcx0UYe+sJ3YW1MPf1zVCnez9kYNy
DJTXCGvnf+kejRGbVtHUEo7PaHcANy5xzav5oNyNpwbvkw+QvhSWAu/sxczUP6B8d7WkFepUpQBN
F1QYlEF0tD8auTv7Om6kROFdYCHPW1FmDUQJZMwdST8b430pqs/ZX2GGzvpYcR0FdZSXQ0hmWa0q
2koeCKyNcD2vxyaEht6jGk6Vw8ZPBbeUd9lbdh1yg8k5S2ut6FPLgJlBtCw+VeSXLmLoFtrFRY6p
7LLBIsDAy8HktccuhEYDGO2Otu5AFBynLOqBr/vvDGOrZBOuUi1t26kFqAEZUe2rkX8VviwLDeOO
3uOkVZ2NWhpvCVXFYZyb9LE/1IfxFA0OY3tIr0Xnp93FvZkvbsOcstVsEwmQGpLbFaQZSQ8xgQ9m
+/Hvho9bzgkdzdhKMHxJdpBNX0I7RiPI0gSmWFx90NxqeVQx11Piuz65yYbbRT9Yye1lQ0QoXCqo
THQCZT9QVAJ64dq4kYrOXxUo2kGU+TLU/oaMTUkGO7xpYw2/9Dkpy1eVKj3rLBo1v4bEdHSk50rz
uzPxloPoxnLftGc4brMqy6ha0xpwqaRB6PK7rXwEGwg6nUW8H/tB4hmIC0zpVA6rQQCkgZAjuqrX
m1oTdOnuBtfN0HFxqNOTqY+jDjt9d0rTYKoFB0O2Ll5lEpvvczFIz+iiUwluUKDpr3D0rG+CXBof
EXDB4jm12m0i66vDrkoEEVZkGZvFbSBKYrmkFgZPoZOHrka/z42/hODikNHKlSUtgDC1s93dKb1g
8EQmcEFn0McZp3ZMzjrfx8pt+7a82SQgOTBUxYJO7csxyqNEWQ0N+3iPpmbWXcpeloszqxU3PVnQ
aLi/TJ/R+EsC22psmspAs/LwKU85rMhTZhksGIzI9Q3au8hSNnhcWIikuCddipiNCz9G4ZAyjgDT
7VBuRw6RKyQU250uZGGmjbsDRCLOHdq4LXHhB19nTdvDNfW194rsMlYCFYJEhDrm0eoE2+3+XrgB
5XzERDQaqhQ+kp7HJ9HzxpXeaT+SCn0TTAdJezfXb8K0VNBIQE9Sxb3FS7epZUo6KivYf28Hfzx3
oJPHTfu5ephR2gPd5nei3Xc3EG4A2chv1vJsmRoeJQnrgoVQxmcVOYXoFm4XAq8qOp7BNWwh3OTV
mj5P0DNB9p6t7lR8WwrrRoptwX3lbuass/tXaIoSjB83dIqadVCywNCV5VrqfjdXlDo2OqLBNIdH
kd7BlX9ZQkkro6ULzn71bioVHTfHWQIJn5QU9PvlzXPPbiaJjYUCaRXEgZdDiydYMrXDinxNu5p/
LMZHTfH/DoGbvLppejVtgFClp8J2TfNeE2pQs1/JbzNMVECxQW8La7jZQz44rFG+YKn/GgPWW1yE
1rn2QffkVbgeFB1JdkPZFo9bddVcNqUNhSeP3DLxhgaU1DSUrnFt54nvt/adZmMdF6YtUrZ6JQGt
92Q3OSD7dOEogYq2FEsUpC+P5Cvu8lIv4wU6YLAs90xk8NgUQJ7l6reTil5gpngoumvdeQhCx80f
815Rl7eNLqs5BWTrMenjxLeOIB/DdaEWyAfq6R8u+yPzhVe+ooNwWYFslPyqMKSLaJ9jAhFMzFAz
HtIhGCLHtj4PhuD5jk3LJSDO8eeyotXMzpWyVF010nI1RFBatR60dgzzBU2BaRRmxX8XVsRobsxj
C34TK4k6pyldYB7eih+UDumv2rxlRW8guNSqmro+K0tAdJqMgt6jkZw1SRApd+PSBoNb0QOBTqpB
cOofotGpIkjkpJNrzCIqMpEzcAu5QQHKsGowBW1Gpx6nB3P9JE1oBYnT2UGri3vZ9/aODrqO7QrE
jnhd4FMgSAR2Uz7ijoh2XfrLzrTk40KyOHbKUhm+9lKRWILNWoTIJUG1okjtWgCxot0VqgcCYqIq
kukCSFLUC8D2l/Jme+NcvldRjC/P2N6eeGuC+AZku35+xWJVjQ4HKgLc9RKZEclgo1JA9vLS2cek
NKY5xVVsXN/a5m1FzpKoAksAwT+ayFWuTvbCIJb5JJn5NR60Q8vo33AQw2W/jA5YlOC+qr+tm3oe
VHZZYy/vEvlqEK3ZXT/YfJ9bswsd5sLCRbJHl5u08SMzd8YlFAoO7MJs0gnO3eiM02SUY7OPI8hC
dEdLXoOq94W1xLuzssEhLyeemlVkQKYL6tgo8lWGUyw1zmAfL6/WXRBUOOoWzkYgYuVi0EwstNIS
UNWo431qhhEKFvNUMO+7m8QGgw9AatK1Uw8MMxtOk2Q5EgR3Owk5oDKVB2VGAU483MR5Jlo6+2t1
g8ytnUqLzH5acsmbgwXUQmDUu6ah5jD2YfkQ+aJtly39V7vhMxxf7lHOU2FGGeCW9VgbJ0Py/mqy
+FZrZTbUrqrx/Xi6stGWY5/M0b8MITKBc7olx/1Tm/82wUrQxv2X3+dy8Zxqk9mb8IVWOlHzKCfB
5d+/uzg3U8BF58jIlFkv8fs1Ww4shbqVXHn2HGq9IPPZ3VU3QGxhbXOQTIF4FOORKqVHq4yd0fqi
TI/rcDeKls9+Jr6B4uIanbWlMyRAIQZAIOvMFDV131z+pw4j5LVmc/zKjRGfVQQERg7JzdFMayIn
MvDS4+xdl94HyNrjAgNPf0Lhvt3ws4HipsswUhndiqnkNeshs8+2HE6jIN0XQXATBW6HGttbgola
goxc2RAKTf7zazby0Y0V3ATlXaNLMQryvHV5p1rBCimu/y7HxiDAVmEgsQKtHLfp6Cglw/kSFz0p
+aRC98GK/VJY5rm7+Dcg/OKPLLAvT9hAtUeUTsUfNFdxZihzWGbISNRr3JjRb5fX6/7sPNvF+ZqU
WJndN7jb0ZRj1tnO/GhLsSAjZfvLa39+xuCczB5RCZA0MKugiRKgYr9xwAI4uHHUNE7WLRJ69Src
4MuLJYhGogHlfI+m3WJMOmZNoeE8ne1U4Nu7QWgzYZzjKVSStNTA9/vqizXcrthWrd5Rl3Cmoov6
XVNAXSQTxoX7qorHLpRImQxM1Gj4cXU1inLQ/Shno3IR4uu2/aokhKBP3ShaXJ3GR/SegphCcuPU
/U0jUodzKXCKfXue4bikJCHzAoYWDF1VhmocDLJ32bGF9nC5h1plXTeYsKd80J36OITRsWDEhtBx
wvXh24L28/Dxyi1JbcbNZOAwmZ4J2oQh3xNKX4370WdsY4aISlMwenwf2tJKU55YQFOWYO7erf+d
WwrhbmMNF4nqjER9jgshr51iNFAd9L5yBPOzG3lsG3xwrLDA4rsBzbgb5DRjEfWIZ1wF3M5F2E14
PNbD4kPqtG5UOOm1cJ5YQHsVjDaw3JIds5nQtgXsGJRHprADqb6rKBi8JxY6d/1y2UyRlVx+T6S1
0ZsEcI1+W9b3fXzb26J75f00e2MTt5bWLNHrzoKrZ7nTnukB1RIgou8eyHdW5Gd7b7kr1zd43NKa
IrMpF3bQM8pQGVOcJ/yuvr88cP+yfv/4B8/9YsylOhQF84+zFSaH5GT6xXnydBfHFU/IDcUcmncL
VBLjuoRVubwSyltjOWsygiO4qThRiGDhmf4aKqcZ8gTiepOdKkaLkab/gWPre5O9jotCCkMFXPtQ
J5CGYd13zeQyKjrUDXlM01OMylz7ko38bihH/3tLHHCSXYuHtLhHV/4o6u7YdcetcdwSG6oxH3IZ
xqGcLMFo1mhXsl083TyNZias3tnbhbd43BpTRr0xDOiPe5WmhlQNMqlwMvsGZJzO1Hx+g1tuwbi1
tpiyVuhs5vqA1Z5WoeSCeHrGC1yFBE1YJrf7+LbF49Zaoxpp2QwwbgzY+2kTNmwTY8JcdQgdgelW
YN9ewHrGQx3/S8/MU3Tn2tlTLaBxS1zFK4Psuo3wGsAkEPtwgQaUpx4FqJeXH+GrAcFB3JBiwqgq
w9NeHQfGj8ZTw+7MyMmJIG3bjS1bI7ntzcaDl9SgXwF3iHPiqB49fbczPHfYISvmEJbf7yXAWzi2
J21WOwFJQWWz4DJMj/K8IkE8WOOxLPxxedTSQDCWezvcFo2LLYTWS160mMHyYUEZOyqX/NGJ44BV
c5ao5sx1V4Aomj0usCzquBhRBEQCw56EDGxf87QsWFA5//9ofBH5KBdgyGjoccVqcZdTjqaSs+zH
dqgHeZCFxr1uPLA6yBKHpctmspX27+ETt3UvZzG2VrpICWbxd41sFqJrFa/8IhJUkXFcgEnrakUJ
Mhb8XN+OEDUauttWEyyAyxETd5wvTenjqWigbw9TjLtZ+WhMvtV/qJK7Hsfay4MmQOJfI3KJqCth
9UXQA7CuG2n4aYABL1ioeSIEoSxbJ1Fl8eVtjvBdHNbyz2pbzdCAxqmCB9PvuqI4ly0TbHNo93o5
iE2jqm2rwB+0RyQNrCSsciWXph5UhMPlg3wQOeC+Z+BKCNSlqI19lfSjImRsVwDG9E4iTp7/FF5z
7J0rDPkZgrNJNiQ8hEiAqPXUKcHOIIlkoPZj4TMCFwsjO9ZSXcfabTLrVP/oWsUxm3AsT9ZUupUl
2M5E9nCxcNGGaWxSoLXy7LQNyGGE6uy74RbHcpxgLDAg8jwQtTJbpGHrNT8vruyXkNizPAtsaM2x
CIZvIja0Xe9+huPTYqU07NpQsXQzqOIMYF6bFM+ABsp4ELj3blDfAHE3XmMTkVqG7rxXP/So7GUy
yNJPlgPkPjww/Es0zvGaVE/UmF1vWI+9x1oQJH/6ooYD9n8aVIL7wv2kamMb54QlTddETjBnTPJA
c/NgrbwMBNqRQxxywNZxFD1NkF1P3EBynliZKp1BBMsg58qZXPumR7V0gbfL0bdP8+3gKQedOonL
bgzS29wtrrQwvzXflGltfgcLMptcZKEryJVZZWl8nHy2Z1qe9GkK4kMNeVlR64DIaG6jbjQryYsR
YDq47oZgJYKJ3I2IG2O4LXmu06IkFN9XwK+tHjRybqngnWE/zG8wuP24BcFcOTGMyu9+F/lRH9LM
q2N/tBlv+Le3nUU3iNzuPM1NYdkq1gKBDirOGPQ0gBA58XSQrsuHQnZEXGD7+fAzIs/UNtJxlecK
NspheyYQogKdmtecVahB/z/O2oKIyddSD1Ka9CUrCGZd2Wytz47hDcEUyB47/ArHU4THxRaUpKXt
2sE69Ub/zvAKN2NMN6u7eLlvvxft04IQzbO3SQVdY2IiRCcFGqDHj5J+PaiJYxf3l4OmYHXxFG62
hOqwZYZd0MACvc1Igr/7PhcqJEoLIy/w/QqatShVHAT1N6Lfz0WHdZLXIW3x/blunJ7etlSopy2a
ei5A5EwAgqSAaKAfR1Cey17u1nDwmK61fhTxw+1bZILcWVcJHjy4EUvsoZO7jpX6tLdxd5eK4t2/
BKNnAG7IyjahS2TgeXUMWCluCVHmwjU8JWyO2oEGwnP57vgRXNESDYTVr5rfDZTERprMiok+VV+h
ooHbju+T/fSAn3k0ENVT78bzZzi+6aupS60YC4xf1J4L6gzq+1FUCrg7RRsILq3B2dgqSotZlIPt
O7WvtNgUJDO7638DwcWbgsa00zNYkeapF8k36BLwcnIr1/7l9bkftjdAbPY2e3lFUhVsdwBq86eD
PutXVx+zp1tS9lgogBM4g8mGdgNX1mpn6TXg7IN8+p2jDbXDFFxY6ZXlC6v52Vy8OnFv7OOWU1Ub
iwRiKGyEYRSq3gw56da3w9TJPFFeJJozbmEVNelym3leMYMqqvTX6UehQBpv/CkYRJFNXEQaRylX
x5YNYoQHCIIHCMuLNdyUMEHu6G89hEte5mKVVPBwYkE9smyPsc1LX+kHxc/Q+78K6oz20+rNfHGJ
S2/bCRQjsLYmul7n5XSkIPfTS8UlWfo4gJO1N13Zag6pZhyW5lDrEMqt0a4l5+7lUd5d5IxmGbwd
oH3iCeASiEApGctn4u5hbkLS3l7+/q63bL7PecvSGzFknvD9VundUfYqEIupJXWoKjiFiYA4b2lI
nP2+/Y1Ty6kyX0khl6SejO7XZYPYd16tNA1kAIaq2SBF56Ji03bUIC1SMsksPg+TddVmeeMSPGhP
iRJK81t2fgggaEQlqgEdhJeRRKuqJc6gBu1V9r0pn+Y3taxAofsfAP7aSUsHVWtUAOj3A/yepXym
7DJVOy2oT7ULlZGHyyO463IbRG4ES6PRazplptfIRyu+yhfBOWTXEzSQjlqo62XUhi+HzE6gXjIO
sGicPse1N6vXFXg8tDdNzDMKFy9i05hyq85NcEJ6TfRzjn+8YZTQk4LWFEYUxDP2Fu2EluEkMb3U
pPqnuopbUNK0seCQuztWGxRurDLZTvOujjH7zYNSH6a8gOrc1zYWSaGw/efVqtngcKOlUW1u5RbW
lO0R8hdydDLiN/TnGRsIbqW0HRp3bNyWen320SA/NVGGJzCB55DKST2vZYrv28v7on0k1U1SCmZD
BMGtDHkyJXMeMUpzD9JfYn+i4Btz80lUhr6//TyPlc7lXTMxhq6ZACTjoeMIJRy3cLvJGYb/I+3K
luu2leAXsYoECZB4JXk26WixbMWyX1iO7XDfd379bcg3EQUxB4mSx7jqtAYYDIaDmW7XQHmlPwlO
U/PTf3JouVcvspeI4f3d9u3kvEx3S7m//PvbOd7KKBF3VklXmORtnhUASOxTdbbB6O/4be3HsSvK
AWrihc04tsITu7nCA/0JupGFT9umdpObw10e2IrbWeUQ4viuIMARNk1JA5+jqdfkp7zzWhX5jCIC
UCkCOAYepBqKCJAbn2p0RVAC2b/5gEdGV7E/qvWSYkA8LF1sMY2huDCBqaV9DE6oDh3wPOsJnXl1
OUO1elJEIOFoxoMO01iLWdMl3deDl48qShhxVi6ENrmdKeO2VjoJ3CA6iRe98jC41a48hV7qq3nz
FCbJDxv5NAV6WAIsXNwg+LGkx0DJPLgdHdC4CekNcAKj6PPa66bYToLQCdhzzRe6KP7wGZMjKPpO
KLgKAcruy2XX2LRqBSid3BxUD8MElXJfK+84JsC0K+XgyHY9YIUh/obVUaoq8J1XC2dosMeg1265
jpN7TAk+2gfRdtYZ10niX7ZKCSmd3m6sgwQ0NwJS9PSXh1g71v7o637xoTqY96GKOFq1jtJZTuI6
TXkkABH3SDPumhYal8ugiErbkXa1ltJJTkwGTfkYYQkcy+fpDBYkEGK3pTs/VyVVVom/+s0BW6FJ
x5jmQZQwEQQj83va7hvzWOd3GC6iqoccxfLJJ9kas2qOR7hI0+KSgoKOr5mqDz9xdi4YIx9gM+NB
lnOcLedm8i2vPdgYJP4dF29+nnblnp/i4qhww824+7J+TLrsA1T2IjxUsl9jYJAvx0QnRZcKnk88
dkz3qe7qqmC/eausMKUQwkMWRyQTF1d9GoZ9hffRyXJz/VFhm2o5pchhJz1NrALLGZ1/fb1onnFb
HDuMzUBhT/lKo3BFuWrZzVkxaxRLGbPR737U7Dzwj4n1RFRfs6o9k0JHbJtlU4u7EmQjJL8rlJ1n
2wDQo8KHLMGTrHSoRj4akCMSvv4d4nronm8f80N4CCI3PVn75Mp5ULUSbZ+uvxDl0b24D8exLmzm
L4T9PqULmofau0VXBieFZTLtIagvLaMuHeHuIXpscpSyK9vVflqugerbfDQqd1A1Uqhsk45YQfKo
rxdgdvZxHq8KPM5oh8uuvn2iXpZPOlEFaPWYOWPDxtp2m/xppqmbpudZxWSuWj7x76t7UoOCMTFz
4NTmFLpoWLrvF6Kw5W8yjBdjxHquQBaSI2amWK9y9tqdeDLH+yq6msNz23vmlaD5UlWz/+bSesGU
jtSyNOHQa8DUP+R//Gr2wjiFCc7S7h9QDqs8QkSStYWpweYgB9oU48kVszy35fj9skeodkq6hdtk
YojqOFCGkx542T1SezldhlAumhQmZoYSBK1hhhBJA3+oqCuHboajZOAoTaoygfi5N7cjXmx1zh1M
c8mSn6AyAX++jdLQsAT3kM3zoQeLmR6+m1O8IDuh4YVtcW33Kl2Xzbi+wpWcvtVxQ7IFJaPCqWZP
G+s9MzGP3Togm+NBhyas5j3VCo4KMOXUFn3Ur/2jZw0SwwjfJsE0PMV6OLv4QFbtnviRN8u5ApHD
Up8Mvz7zKb8qwNIbXxm3YXMUQ6XqRw/hbpfApACF7iFtzGdhESqvOt1XrMDzwB3UF5zuYAWKfobN
HVuZJu1YntGkrUC36FNn8eoF38WGm5kQ1dO8uVUkbZsHbYUlRSuS8TSholqSsuvIuSWq16nNWMEZ
ehUxtYTuOOmQ6VESh6GD329C0Bqz6zxy3Ip7l4+yAkTuhgKpdYYRY4CQobzJRxsl6/Aup6oJts1r
6sUWWSQWYcieE+EFmcncKg3dtjkt05Vi91XGSI5d88DpikQUrc3WrUzXZuDIf88cGXjM/9wWmaW9
WayyqRqAcPtgl8daNdC+7cIvvy+5sG1P0aKLbUenWrxvOpIi4DAxC1zfQqDDx4CcomatWjbx76tL
yRlZlRsEFmnDxz69z9unuDn8NzeTbtl6JBlGy2GUmSynsTjgHf7arL5dBtk+kC8rJ1Z2ZUeV6P9f
uQ463k2buebPywCqhZKu1qkoehaKmo5hNBFEN3Tmjn1/NLv062UglSXS0Q8xAE7CCBeepR/pfHJU
rDeK35fblZaIN1UtTn3cnePoMVP1fCkWSn4Nq/Shn7QaHjW2v/M4cJvJtZJ3eS0Oos1B/Y8Hnde7
nSVZk8d6jQNhHPLui225S6+4KbeX6QVC2u8mJxHks1tsA5Rt+w6PzJ2Kp217pV4gpJ3WMa0MxQtA
4BC6eeYvRelZ/btuqj9BQG32eqmWpsmqPAdI2OZ3Vo13PKZqPNm+5l8gpMSlDbKQDXqDoirt9s2P
TAf16nRndMQLn1jydPl4bN0mkJ3SMWoruK/l7+06bskwxLAnGfFEAeUOFhlXZn2PriKFB2xtj60z
CAmiNdkmcrCvYFQVaBUeJdPgPJcQN6/iz3TI33ELr2GEI64iVwTpj7qkgDFx1c/jIzEgVZgrHkA3
Z+bWKMLYFUrTxWXcTUDB51V2Ln8jHnqtD8Endp65+6tZMd4rmwfFpSsngDYyd3R3g72OyZNJcz2T
MW9wTnXm/5J0aa6Nr/3TP0s3t43EyyiuAR3EUDLXtl1PZIqsAZfZsYihxYa2a91Nvfr7cCWesJ6J
osHxqNjAzS8izJULsUHwG4Dp6PXaGggUpINmkl9lzzyWJaomy+109V7pC8dYo0mBKR4hHx4ZQKMY
CRn8qPihrIxvev7KICkwobsbjTY2IBik37L5o2HEXkpVryQi+3/jHC8o8kUESQDK+AgU/YOoywji
/NQbrszDsoMKxV5VM96sva8WTr6YkoY6HQhWgEeffSPyv5ffw9PisX2yC3YqulHFIlpSQqqFs5VY
dIQzNk+z85sREXfoVF+pKhCxxqtjHfd6A6oq2LSEjtsylG2NbmdmiuihQpFCVDCFIWXFDJeLv5Kf
KG4OqiZqFYL495UdnZOCJiaBHWQBV0v0lc3symGN4qSqUKRMNCVJERIbW+KQKnCL9lPFA0wsO8S9
fEepcKSAYCZFV7XC0wrys2tuFpN6pH3H9w4uJcY4auoccrqvVyydlmXqBsQ63IVQAj3grvKH8D0L
tgKRNh5xJpyKuReXbXkXkf4UpPQ0ve+mXcFIu28vOXpBEtgyTBiqvo35wXlPq8Z6uaStr+O+AX+t
WK6B7ib9RzSi7Es/X973zSLmGkXaeAeNc30xw8HayhuvlifiteDtQl9p62qpa16J1kHVyONmQrRa
POk+qEGrlWHqTHQdXffV/diDMqp2I/7HZds2fXoFI90JTbn0zTABptNDt6E7JE6eHSuSVQWITH3P
WlD4tD1AtHQ+5+P4yLWP3FYFm63UfrVLjpSvGplVt32KXQJ53NEE2XUSzYoIoNgURwr+WZ+jvVhs
SmVErh27dY0eum8lVQTm7TvtZVccKQqETptP9QhTyh3UZ5+pEHCJ0q/pCUwtPgbCdpe9QLV0UkCw
cqtfsC9IVps4c604L1w0KCqijtIqKR60BSt0Dv6Z5yc8kRkEP6rr8PyLpZLeqwatVJsl/n11+WiJ
2XRDjc1KmmSX27fGFF51oRfpipC9jQNaW+Q1Qk1V8ruxbkicdiWOEBuvAz49FlCscqvc2eeZimVW
HMc3yRXaBP/EkhyQk7l0xjjH5+uhOxnXHFTL4v1T9Y207Q8vMJL/GRYIqMIInxXact86d/F7WDHt
lRmSvyVFaSRJVWDJEjsXOqTFdROmcITMqc9OWSk+Lrfjz4s5kuNpXYAX/wxw+nTXVG5vnJH5Xj5B
KgjJ2fQxaZvBhhPUunM/008g947dydYUH6+bnNTrlZOuomlOwJ4TAMcMfcEiEmG8gdtg2iCQ3FJN
N6g8W7qDeN7B2wjWrQgyN3O+9tboGdxzjEwRV1WrJ91Cpp3N7bjArWkEUfcQnamHYP5+eYc2jw4K
DJaB5Io6cn81czCFFHOxQ024c/h+HCFakx2z+mM9FF4HEchYpTa0eYxMEx+QzAKvjdyfHES504cx
1q/lT2XSXKE0f7hs1ObCrRCkHVrMqk8WQywcdA5i6LfOd46qev3cGP4m6KxApN1Jm1GPdPFWlznD
AweXcZhX9znBw5JxP4atZ1TGztF+RmH14bJ1ivWT84bSbkItZaJ/fHy0kQap+NAUqydnDDafixSV
DFEzDfxpSVzdWnzWKe6H7fTxZf3eZA1WMMXaBDOM0E+/LT6SR9zm9qNxKBEjdmiJPKhOrggDF7ZM
TiAyu+71bELPOmuyhzZLXRTYPM35fWmH6wER9/I+KS2U4nnHDBpOGRayQgOcZ7uC6w1xCcK6jTtd
kb119FX5scpCsber250kpBrHCJAhJmYsxx/n2846MethXBSBYzMKrrZPCu1alYGuN8BaRkHqs+q2
LKJ92O3yTFH9Vnm7FNqd2ZyhpwmLivgBj+LRpLiitu8OyyIQf2YWJ7K7N2DAtsB3LpKH/huUXPf2
roueZ+tBUaNi45PPlgkBQ8MwoMkCMUMTow2v96eIkhLDLBGaMCzjuiaY5eLZE58fL3uevGYyihT/
EnAPawaaBn3kE7gHPxBMgl9GkHdfRpCCX0ITM6/1mPnMbr0wu67AvW8Et412vIzzptwoAcnPtozM
k8nslGGwrzmL7mI0gu8gfIx5c1z1Kl8QieI6QMhoUtKaJOacYAYcXWH+CPGHzNcegv3kgWrtHwjg
bq8hujyYTQked8zXvpBO1dRkY4FGrdZ2jXoH3VhXK+85NFguL+Km00E/kzkMfSVgHnkNZPbgCtfD
ED2X2SEu/MC+K1TcJpse9wIhb1NeQyl8xGSYX/S7ULsqVfSsclx73pjV70sbEyR2YNBeo345am5i
+mX2u1Git5ecLO3p8mptbssKSvjIKoRGSabXbAKUk6P5JXbTIDhM+l01qzr1VGsm7X+XYPtbh1PU
Mj7a86mvVGdH/MAbb15ZIv6AtSVRq2X9AEvmK2Nv+Lh8dvp9d4WaKdpfkBn9a8ZMeZek26erU3Me
GABFt5RQ8MrowbzBBwxOa/KhhsijpnBtlV9It1A6Vpw0oKP1p3w89V3/OR6qXZCV+y4O/WqoPl/2
DRE4L62oFL4H3WwyJxArmn4OTVTW21Pd3Zvtt6R1x0rVS6JyEPHXrPZPz3SjZxOMG2BQNoB0zuaK
9XvziiRvmRQb5jRsaFPgQur2wU8SefNO5GG5N9/XT0Pj6iisVId/W5P6BcohAMEsxD75WdMx+3hM
eED9iVXFR94O0ARN4lzh/9sH+QVF8o0ppzwoCc6XGVw58cfSOPcscYOWKdZw2wdfcCSnoElttlMB
axoyJ6brZAbIFonZHOu52pt6Xvh5WoEc97Irbgf1F1TJOTKz6qqJAjWJdgM6vtNjrxqNevOJ87xP
JqE2Y5iGeaNkXYVkKhoC5yjOxr7aT8fwVJ6KK/VYz/Y1v0KSQhUDecSy2MgnljtcICiC2Q/8W/30
SzWuUjFKv6m5yYZJgQptQLzmOgyLzhNab9vDAGJfOPxzY2CwmxTNjpt7tbJO8sQoxHiPHsG6fi5c
3u3C+GvhKL6nNoPFCkPyQiT+neFMMAmsxaBsvWbh4bLDiUjwJvatACSHI52u0Vxc8Qnv3BBvzVH+
NTL4MQG9oYU56fDICwXk5gleQUrBKSyTzm4T2DQHvZ9GN3PxmBetH6noa8Sf/tY0DtF2FCv1N7LV
UxOyquMI645WniBECw1ku0rdsrstwvHQDgqztrfqLziZuySqSzvua8DZc+3F2mkAse/lvdp2uBcE
KV1qMRZuTCkQAvSTz+lOCNLYKrUqFQh5fT2NDb7Msh4RCA/buzxJ3XzKdoPqi1aFImVJ+HAjTS/i
HGpGlsuzwl307oeeBIrXBRWOFIFqM47DMQNOXWOygNXQkazrP5bI8C5vjWrzxd+xutQtMaUNWU6k
ELR1vAjtY26Gvu7LIFvGgBoXxEI6R01P/rSwzWleQp1SP28f8umx6nqv/bc6FyKGrjGkBUuM1JnT
DBh8NHN0g2RIT2jsj0OsoCDdWrE1kLRipTZZrRky+Fll34Ih9Jpnipe4bQTwbDs61Axs+QOJRuho
yZHP+fN8soodK75c3g7F78tfR1Wop7SGspOf1Dda9yMpHi7//vZ2//X3y03HWuYstp3h9/X0PiNH
rp/sQBVStmIx0V8wpNMezlMS4gRSPPKdy+5ckmuNoouPT4rQJe4pORavcaTzTouu7roctkT2aVn8
pryy+f301Swe/9uaSe5bEUx/6Zj28fXmnMQ7bfyaqRoKVKZIjjv1hSYeWeBWxXU5/86jHWsz39Tu
A+fTZWNUDiYlGHGROrWgHfVz07kPcn3PEmVtRNwZlzZGWLsKXGmwZO3SikOCr0lrB4qlK35oQLCk
1hraNAdkPCaUA0DMI38fhF2DDx8NmTuhT2Aw08CXc3m9Ng/MCkBaL4OwZNQLADjg3WvRrNCcqX66
jLGZZApKoT+tkBZM78aejzNAktJNfwN7eHcP3umb6qhn+/Es6tsqEqdNh1shSilaRIyi10ogWl26
q6EZOdCfEbnSjPm6LJ8U5ole2jf+sAKTk7OZhWaGjMoP+6HEHaa5NZ2v2sA8GXF1z1PIEpHONaro
IR4axeFVOIicQdXcsWmpA1sfltENqzBxM/SsXrZQ4SS2lEQNVVoZ8ySchD6VxUNoxe5Qf72MsRlV
DQdfwagCEkduu126Sbc64elmrHtT89BHlWelnqVibdrEQesUSs+WAfImyZZmKAivUjSXDJANHEE/
0bWuM9/ajqLPcXPNVjjSLUHt3DIwNwAcZznUOgZrWXlbzCpJmE0Yi6BT2YY6tiW/WhqYQU5HEylB
b+lehLaCMcR3z/7y3myDYGNMmz63u74OeKjQo1katVu/Ca4yjGSmH2tVDrW5LRiB+xNCOrBMz+KA
jYCYotabh3M/mBi+3zeq9sxNHA7KLgPvrfjIkbZfX+Y8wLwdyqfFPdE+oyboxua5bhTfoG/eUp5z
whWOtP0R5oCXYAKOuCNyVOuLIz8IJhD1HbG5OysoKU8Yprjt8gRQ1rC0XmAmP5s0JTttcfzLbvDm
GU82SgSj1cWXQAbXtksg1bsZQgwgagUlSLR3PkWZOz4R0Ot4+jFSPHtt3x4r+4T9K9RJLyOjzYA6
QG89QleDBXUGcMdkfkjwPFqiseE9n1oQxzMgBc9AHiafqgr8S8gjLMu3BzBexgWdDqgNpbuRE1Nx
tjYLPius59LTyjzUEJYFlI2W32Wedmd5tSco8dM/x5FVL7+bdU7moJLlIFrojvzKl9OizfqotPzy
D+uq3FVn0T5Welnr2V5+nlFhAJ23qg9z65pag0rHgXMjqu20AugMXjHMapkqWbnNdVxDSMeAt5Ue
cwsQkJp4gC71kXv8Rt8/s+8cVCMOW3WSNZh0EirM7FqkwiLWWugR55qi7uOMV0N0qpNjzw6Kg7eV
YazhpCMAASaMLDuF5Qc33al/7I4jZDSqD/+g/LgVTNZIIn6uvBF95GXRcyCN3uQPOWbxw92YQD3H
8DrmhqAJye+4r2KEULmHlCByUnCCYRjL18kH4tw1qgtM6RzS9QJ2oylKhf+ZdyOm1+sDOUEt2tX9
1I991WTItjWc6JYJ4kFiSflgnUSDnmS5hfgU+npWom1EkVz8jT1/QcgUdKRHXQOTXZZfIOEs0QHa
CS6Xj9rsPQdEXxU1Nk3ihFm6SUEkIEsu131Ns4XALSzWY254PNHFVFRqVBDSFll1sgR8AMTAP4Th
dT6p1kwsu5yms5UN0rZAqbMc8DxhQWLLgfJNfjWcmvCQO74QWUaPiJtHfj24qeXFX+ov/4B3QkSg
t38AGh7wfqBT7kgWjoY59904iLNl7DGDv0sPy4PQpXpWdvaGL5ejxuZR5pwaEMW13kriVvEw1U48
IkaNu9LJXPDK6vN7Pg0wYGY6Igd9K7FZ1rwMB9JbfsS/JVq87/huyFVvm5vZ1ApFZoxpNe5MSwhT
6F0AHpfyBrP9FfhpRG9rr/y+39onjK/h3ieEvlX1jPRu6m19sdBpISiU6xvyg9/84rkIvGFvPVze
p80EBz2bOv4TuyWPtVagljVb2lng9sf59fvbZJ/+dND3zPZt4Yb73lUAbhUw1oCSI4KOKdHKFJtG
XR3vnIab3NHdvK/38V7VKbyZM9pwQFNI5Lyld69RK+tYgJtyvGLItW+zTxGSRshW7of06hcZo3FS
2Le5gStM6RKz4yZYaA/M8Jt4fU9TN9zF0IMWb7g1ZAw81Ypuxa61kdL9Fer5MpgaAPv0h17f8ChR
bNkWAIeIEXcMkziO7CKclgborRIAgMdt6B8T68PlNVMBSC5B84Wx3Irhg9Y5dU5MJX+56eRrC6To
C8mqhLVgZEJDET5UvzSOG+1TLz1hfljQnRUHp9xdNkkBCb6f17mMkRdVWoywaXga/Gci70PsMbf9
v0aHKm5sxdsXC7lcWcggcahpBizU7OWQZz+CajqE1u+XjVKBkNc2kSoJ0z4TIDnma8uOeyYoE700
dBQvtZsxd22OOGSrTDDt56XuQiDZkIFKrS9hYHl5+FTZV/HSuJ19HqsvffmdqWSNVBYKT13hcjM0
m4UIRyFnzdmDOEZNELtVBVjbJv6GFUbb5zQMxVb13rTXIdhIaoQIRAY3uh390MvBe5aB+fby3v2N
Q+IICw1T+023h850K8rmDBfLB4YMxDgGPjuBxMBbdtMh2qmSts1PPaQZf+FJcdAMDWeIO2SJFsVH
lzucW7f2ov3gxafsN/L9n+m0bkQSQ9cNjOkLSjkwGr1eW5rZWmrmjumb9iEwrumyu7yKZONj6BWA
FKrCYomL2RQAXbpMbsfysfRaOym+kTBx/ohpEKbnMHeSHGpsJH6qIF1ce2mnp6ZvZ3Y8e3wA59gx
LXlue+bUDOembvoHB5+ouUvGqnlqwy74DfJaoXMoi9AJFRfUhvsZxHlOaJAIvmm0xf+xxtIoUdWH
lJ/b29MdaR6nqsLwUUoUr7kqLClg5AOFtEYBLKtb3IjBC6wPSRa6qUrbT+yrlN2+MkqKFzRA9b+Z
ANRnqT8G2c6kexaiMwxqaPWPyz6wdZKQKIECBI+6SC3kTyx01i081sQKfnBmr4FSeXqY75YAwmAE
bVrObvz39yMAwUOGV1Ekhm8+gEZupBSPl+CBCe6bhHlOo1KT3wh8IDEArw9EEhwd3dGvD84QDfPI
jAUfwdNXQ59dm1cupfeKlRP7LW/TGkXyh74gszbZQBm+z3+I/qLJJV9iAo7/4UY9fb8VDMAbjA5v
U0fAk2ffNKueszEO0X5Brpblhqi6Ybe8W7fxMWVboAXR5byIgj+Qjx0SL7pgSKLCXFVsHtIovgLz
416xchtZs7HGkuIO60xSdxa+Hzk7/mINxFSBfeKHDAKxKnKVLWdYg0np0jBNda1zFCyq5TYfPyTp
SVMyf17GQEx97XDU1AcroDDIuJu46xxGsPc6PzAn7ZGnBXXVyouVwmJbDgHfBn+PBa6Ot88v5UwI
D03Tr6o7mqBgdry8S6rfl9zbhpCvacb4/SBu3Nj5xscvlwE2Q4+BtWF4VdOdN9qVRZ3FTVLhEu+v
yj9+jdilntOBFFs7NAcOoZ/LgFsWrfDklol8AYNu2QFPN75kfG8uioe3vzEI78vERk/8GwGuOS/R
I6EjGTLuslP6EKHrlZkohyxe/KPz5qOmKsRsW/QCKA71KvsaOjNO0faKaiamPxp3KfGOkO6CU7DP
cOnuy5OOEK56EVaBSmlJWy7JZIjvDz5/TpbCTTpVwryJwC1U/Cga50xLHLeVWVaDluhYi6iPEWka
7trfIpDpipeKLt+l4qWiA72JKscTQUcO5zhFBoRb8HmIrpTXoDBJ48WkYfN0OuHTKspz8q1sov6P
oUvM4Gh1uXGrJVFRfhrraFCxO2+FkHV8l45bWmfJUmeI720xu7y6m5Z2V1i1e/kIqFCk1ELn0B+r
TaD0oXWco8jNoZOkWSru3q0NXBsj/n21gQGOxxQ04rJa7oL6aKaH95jB8SiMlA/hVorpE2REIzQR
o0+MnFv9Nza4SmaATRMYviwooRY35YnSKTHttsgDvLOM/PfMnn/Xpx/vMGKFIN2C2dR0hqXB4eaI
uHH2WcdgVVgpzpLKDGmlwF0WkJQCpC+vi+XGUqUNW7mq+WKEPDg6pTwJy1ycGshpl2g6NdiHyUQN
WEOZlClSx80AC0ltyyZo8zcMRwoMSeFg9KmL0T7x2DcQvcZU9j5EAczqMVVA/8F059bzgEEwSeXg
irUZEuXXnswdvujjwkG4+tjhwbTHvAtmHz8KjXf1Z+bW6SQElGyE2LgXiRTO9SAuIX1hW37WFbVv
8+WLM8+oLDYoOF/2vW27kDU4kNvixhtW4DrJg7pNcYLIjXn3J3PzUD3LRv97ZUU8d6N2/oImxYO8
51O89CKgd+exPKf8Wzc//UeLJN8ol0nLrBExp/GNfYRrUPPIvQmVmnwf7FTPbMr1k7YqhYwM2IyB
hknj59Rlbzz0e/rhF/O16m7aOsXYJ0zbwekhWiaFCp6TOU2jCr141W0W3FvG7vLiqX5fihJjFUOH
sm7gDby87jTzmE/vyflXJshkZSUvddMsANE9b08BXeHlEN6bO+3EFWnR5jF6WS35U4ktOqFjWcMT
jN+c4tCRUklmuh2J0PSC3BtKKqCQeh0XAq0JUIov0G8fiWdDoVKT+MN1cwyROvyjULRp1QpRurrT
YXGSpcWHOh9LyIcedTxE8VylXSf89k0WtEKRTmoWLzypQafolzW4usnBMkcvafdKBY1NHNs0DSSv
FGyDksc1IBmMjT5DJA9qlzWpOxvLXsNnYKGo2mzv1AuS3BXCCiuaqYV6AwbChNq6H4xuh6RcOzhQ
Seqv3+V9Nnq4KMfHGQSrXntG2qCHsc3hGVafu/3kJZguzVXkZZsHFoUNCGI5mDKXM+S8I11Pi0S0
AZe9hzvFK6dM9Vi4BbK+26WMuBx7Zx5T3O0s+dzpH3oVaceWD6x/X1qpJV0srUTDjj/SyuXzvgy/
R+WtrdIM2jo4zzKPuMjRVSWvlRknU923gKnR85v3hZfqfq8SDlCBCFtXGe+cg0lqhKogtIMzV4+9
xtRdEu//fZheWyJ9eRFTswo+wpLerM5x4hyzXFHU2t5yTHj8f62kiyYGzdusi4+gsTLP5VDfRqXq
Q0f8hBxh1kZIJ9/WyAjdDeQCIx13Wbeb0pspPoPlq8AniaWaWlEYJLd3aGM4d5QijQ9zeq0P/FOR
trvLu6LYeiodkzmC2mcbwKAaIzFm4dZ655FCkbCp7JDOSjJCIduusTFVv5u7Q66p2ixVANL1wuy5
LRZUmSH1uK9OwVWBdiXNQ0bYo4zQ+0h4D/3x8sJtn/+/nI2KP2l1ZsI67LqlwMKZk+E5jm/g+c02
rlrVN4rKNLGBK5xSn2a7CmAavh12yLHPYfyeMXVMs77YIp1/bR5IFDvYHyPdC63jCo2AmpehC+Gq
PifH9KOqHUDldVIsSMuENpWoB4955BrWnV0mbmf9+zGpV1ZJ4cDoxryvdZwevPMZRzTi9nvSc0VU
22pseIUiRQSuT8uoEWEKbmjNRdfyrtjnByMBrQDkz/bjcRjfU0B42S4mfdbVGZu6QqxeW/ymQ6cR
lIz053/ybrk/2g6CPLMZPAI8o72LlwK0Yy0fAwL+foPuLmOpllDWI6tnHialAXt6T79K+v/rsXdH
p9lFt+JjdT4q9bZFyLkQyJkUMWhJO4J6GPWX2q+EEsqOe+M9aDoHVLxTZX1OcYqZFC2s1sBDfSyi
BST/tIzdcEfzLy/j9pnigqwcH9/Gcyq5ChRZ0hlc40gVlyZfroeiQqJQm49GO6po+VRIkjGjE5QZ
qUVSWlrT7CbErj0WFe2xKzply8tmnEWrHHqDKWTJ5Ce+EnoYjImNSoovGT12EDzv44eQqHTPN1Nt
6O78CSRftoM1FlY4oDyzfBdtIi2YqaAOehaieA20SFVdAJsesYKTLl6thNB7xmCXlWoRSKMmns8+
SdpcEaC2Nsui+FLRQTrJuCXF9gZlWOQqE8YU40cHgvGQW89Vqd3m2q1BpHhuBzVIj5dBTKR6lD8z
kYa7zs3+mBp0KIvnENUBVpklBXc2VqBJT2fsFtKvZd/zmzzeXT5QmzuEggUIIcEjQuV6HYRLHMNp
UD2rNIO7OR9StzALxandDn6YmsErnw3OI1lbNbdHao09biky+O3sTmhDxfClV5suBV/jXjAtZQfV
Y9LW6uGJ+S9Q6QTXUPGahhSmNQsHFfbSEdeeei/QVfpdKiDx76ugRIIpSYbAQSFav8msp+lrGCn8
ezMjx6eqhUY/ykwin6Mw0gewIaEFGjQPdIk8Grh69pCwwEvIVfieb9fn539A4jDJMokZ7eo66mFQ
mH3U498X1fPRptOJ9oJfvy+XbJs+gGISVMJ8xrKv4XwT0+bnZbfeDKgrBGnBxjIs5mABQhM+lKEX
avC0n4x+uIyiskNK+dncMb1AREJg+1jWT/q/VUYXRVm0T9kUKiCi5iylXTUxuhhxDQWl2AIhY1pd
U9513hD/W9b4ZyA8iUJwRPQvvFGVsMKcazYmie3EOTnU+KMv9cHNln+r7C3hyBOcqHMXlj4b+IQx
MVAFwtF+HwyqF7StvQfH3p/GyBOcdVQupZXDGNbiPVK/HWt0nTuVO82KFFUFJG1/kVgVpxkmvZN8
+JBrnT+BNGlKTg7k+y472laEWZskJXLZgA4gHmEKG+2WR2JNXl4V10ukWjkVjBQxaQ5eunjCysX8
M23ILh3o0XHcy7ZsHZq1LeKPWEXLph7I3I3wAaOnXxZW3veaqoN4s/a/xhA7t8JIJ4a+SpD4+2CQ
NPc9ZDfAZkTdBB1hoEGbj0rZha0AbZmGidYcE2N0ciPgMvBy1BMd1T4H3KLdkxUlXsb2GIpxTWdn
Tk+X13DzQl3jSZkBr8fMHjkSHvaY4jHa9ISSaIj0ntV+kbnhPfWag2pScHPnVkZK4QiV1B7fMEhH
RhS18WjMAsVT6Kb/vQDILxB9l9t2NS8AaGJvSh9jNqAasFes3dZXESiInecGJ4pegdfO0VaZHo06
UKIz/4jp22dRFoQ6emD76tC956V9DSf5Yl90+PJrARejnd2cJ69UzRNv78uLQVJiOrLJKfoBCHni
7KOydtFBc7y8aJs7g7F+ir4L9ALJb+2sE2qeegv/rr4nxDPNJ0oVlQwVhOTSlsaMsssBkfDyWFml
B9XkYz3+vGzIVqu3ISif/rREcmI62F2DVxrk1L3LrvDIhWkJ/liexIFRPQpumrT6LBH/vgpD5sjq
pepxShuzu56M5jzQ8QMvVeqDm/u/gpFM6uwyK5MJMPncPSZt9mme3vPotPr2kb8buZXjW9sCBNRO
H2PQJIGY8xTk5GPNAv/yDimskYu1kVM22qQh6TGt5FjS5a7NO++/QUgXt97Xo0kzWGOMxS4vTS8J
FUFme+eRtGFSDNoVcqtSEde81Yue+hD9+WQ49df/kXZlzXXbzPIXsYr78srtLNosybZkv7AsJyG4
r+D2629D+eJDQQxxraTip1PF1gCDwQCY6U7s2I2hkL1viAiGM6RGEULXlziSSk0Ddfaw0X62UEja
B9mekIstXPIBNkDFiKIeUXk5GWCIbwTvf5tGmNAD1nX0hYGq4O0q6YwSkmYRKKUGKczbz7MU0vlx
3wQRBBdbbElKFIkCYo7pnYwbgjhxbgscePdhNkdqZQm3EPO0VmnGEsJIH9zB+bRkp32A7TuIC8Jr
v8AqosRxOg+4UcHelbg0d9Gydyy8+EZ+RGoDkYUSuU0p2sAEg8cfPu0WFdREhVV4dfas9HOvdIEV
i0Qj2BTwd5Xg/PnHC1TOlRctd6aRWUaN0TecH3IWlNUTiWKQhF5nhYBoYXumHMVi3aJo32A2r8Yx
qtumBA0DKDikG9v+0YkacEXf5zZ9YmXVjEQRm9l41Stu1nzed4TNOcGOCy0+XBmiG/Xt30/S1lmy
GA5tOfrXTILuwNQFkMIQHHBFMNyktI0EkQgbU79Un80Fr9i3xgf4BFEtdrGEiy4EjaJLlGCkuvl7
rF0NGhan/pG8coXBZms123atRhkhwJAhP5pbNyZEcMZUMCWbDrwC4VzKGWUofI2Ykk7WTijBhSI3
+LIiEKV3jTstrkYEL8Gbk8O6TG0VBbjv+Oua0p6yfsDkjCh1tRt3wbt2IaJjEIDwFdmtPCYLulKw
+OV7qYV4x9nIjvu+zOL7u5V/sYPnsTPzeRh7dljDw7YPea+sPxhDqJXooZUEG/+WNQb2GdQg6qaF
/946Qmt3ldp2PWpnNNu11XsDNwSz6OVg8/S5RuF2m8FQpXiogNIFSsga7u0/4hNr1pGPzZXoWXgr
0qzBuD2nsIaiMUfks3W3nNShuerM1t+fIMGo8RWkUSdp9kJgD0F3JLqcjOSpyQUVYSwg8k6wMoNP
mIo01xQwPiLSlLWbRI9z/iDjjqgSyZyw4djD4SKaUsZK3VjA6UG6lKteQk2oOENG/d5YZJDkRyhn
F2zaIkguwkGzRYm6mUH2xHfiY0SIF+EeQruxpNE1QRATp4L0c6sbEn0Uvxzd5iJegaO0Dn6T1/p8
+XzTnrrDwwkiCoZroqyq8ONHEUuMyEnY76sYS5ZSm9EUhx11AoG4Eeryn4QKnGQTAwQB0NoFy63B
v/4lZiE1tgWMFkpw8EWp/GrbgmgkwuBGjub6oEN3G2Vv6SMYIqfkKRERUW/6+soMbqgySAZVKQFE
UbSPGe2/ysrcoBZJuSkt0YPpJhaYndAGp4BxjE+u5RESDdqCKj4rU3+gyPduGpzWHWUzmMYP8LMh
F7lgcXFPQ/VjX6OKxx9Q/5hMGmSylmujFBW9bSbBaxwu5I3pYKvUgk3qgSkclHeVV3jqqfPVMA/k
lw/wOcEsNECBRwp06PzjVbSkskYGwJl6qNBPjSHwuO39YgXAuVyWGTmNu1d7bMiYVYf8ynQVT31l
2RSx8LNJeBMAHVNVcYej4OlQQ3UnF40KuSC4tyaLH/XWZ8zXgUz0mJfSmc7Tzaw1YeHUgmj0bklx
kJx9umKQ3Cbx4qf6n3E+QQD+qo//2N+j3jsFB8Itqgl38FVSASS6yQnKe7pD4aGIlOLG1/oLxFhC
3jTl3dLiENnvq4inNVrbUBsjOYSWhoqYfoAUKuus19228eh1b4IjLvPTGxEDhwiYy2KGWam7HKU+
vmo+0+y2z25sC0SVv5s0c+Zxq9meZmqoCwbUVM8VvaP2YSpe9idNZAi3kCtbJkZaS7PvGO0xmY5S
q4Xl+CCXghXGHGzH5/lT81QNLWUkhWgZq+/7zsZ9XBHsm/IuiX07WvyBrMrrqSxn5gzxD1k/6+nP
jjZQogvVXkRj+z5ecFhcDhPJ8Vg5GrD0+yVUg+UooQxBfWbqSJKwifX9UwOHxgWMpsVZVjaAligH
dmHK+nmW++Rkta8xqoYik8jBRfPFBYyOVnU163A9MieoyzrqIlFZ0WxxwaJsS43YPQA61OQZC/j4
5TtwW6cZKNI0kU6psh1yQUKI8kO0wvHVPfNkZY1OoxkdSulp0jz1DF5Hj96Y4D+M/MRbllPfeBBO
BmGmSPj1X+LiL3D+5nbIJEqQwc+gk+q+GmFydrzmOTu98sGF1um3GU1eveUCx11M9Ckt6lFyZj/O
UuLGoxyqnUZcKRedsgSDanCLQGmrWKU1BhXH67sobjx7eOoSw+vTJVDNh5l821/g/7LqLpZx62CK
SNc3OgBRvMfazIYry5M6twOlTx6k30U1GNux8QLHrQElLkD8EWPezOUm1u+d9HObq64m4ogVDSO3
EkhTypLkAGaKlod6Hk9lC1r/pUZ6AJLMsruJZv2wP5Lbq/tiGbdvGnEdgcUFA5lYy23ZRsel/O0G
aM4LuR0SD0BJQwmsInbiIuh7ct26+1aI5ocN7Gr3n7Cs5DIHRG48aDmENqqvpoyLS1G0F40Wt0eO
aqvPmQKcIrZsN1rs72Ml0gxjk/x+f/w1I3ytLYUkmdmpmBHQox9rrQwsLb7P29jfHzLREuILbvtl
6lW7gC3OccYaQgH7ef4GeY9DGYxXoki0HeMvRnEBIpos5Gc9wJbpts+v63l2KblWuzMZBbekgini
y2yV2hhGq8TwSXrnTmXKnvz3R24TAQqSkJDEw/W7J5K4HAfIWCSLP5IRwvc1eV46kST5pkOvMDiH
1iytpOUAjM551NRPNXhSRnJIRQFn2wlWOJxDZ5iIhSQsn/ia/WCkLPVLfYyoC16omzj87RJKFgku
aHzqZ8+WShwKNDl90rs/JBoHciLIlLf32BUIt+mBYUvLli7F0AWDP5qu5k9Hy1Nad/jKGJutk+gQ
J5gr/rGE5G1u9TPmSo6jYCZnTb+SyUPeieQ/3r+Wc8PHbXpWNYAkgMCy0bMPqke8+Cx/YvpcOGIJ
rrOFo8gWwSqijkabyVoJrCpocao/MbWJ6DqdXeVgHRhtqOh5XuSKKrf5OUaNy2CdLavXxsPOK24c
nN6cA+Poa477a3gzyK6chNv2IqovkAGCebXyNf/Ztw+RKNEURAmV2/Uqs1CzvAaC2aUnM48ORi3S
zRVBcEEiR9ldmtUYsSFGy670WI+f90dJBMBFB62vLCplWK+OczeqYTk8/Kfv8+8Z47J0y2zCgLYo
byGvfoyWv/YRRH7Mv2dIY6WlM7sX6PFi6iVHnM88+W4Mh0D2mzsxLYpgyDRuo2sVaMzVBCY5RhCj
mUl0hBAEG16tYpDRMCsPcKtJVrwpUdx+Pib0WdYF5DzbC0Q3oMgso2ybf5MdmymZDYZjSN/N4dj1
h3T29+dGBMGtQWPRQfWIE4JPzJ+O/blpT8R82ofYTDuUixXcIkwTzYjUERCginGVJNBUX4u/2aTw
xmUW5KAic7jVGGdmqaCrbPFzK3PJ+LVXv1Wicpzt8//KIG5Foru4MmSSY1pcGlQPzpWC+wYQdaGA
F00P9MX4JnpKEAwhXx6uLTVusqUMa1S9bvQrMv/UYx38K4or96JNZ3sILdZ4A6UkvJm83XRmO1IT
5/Uu7dBft7WLKsqzFnn6J1zenFW39VpyzG9EV8qbS0pVUKIKZ9fePd+j/t2ZHDZxQ1O7YHLEvwdH
udFQxbHvjZvmrYD42ID7+Hy0GBAJSP9Jj9xWOu1DbIafFQQ3gkpUOzkuTtia0m9g18PgiB4xRBDs
91VmQIxysDWWX0FJzZge+lFgAlsn784/KxPYKK6+r6tmac4tImhBjaBSJ2/RZ08ay6vJId/naXwp
s1YAKfIALhLlE+2HbIZJ9nwq+1Ped26dH5vp5/7kiGC4aOR0xVIZCWA6C442nxecTuwlzExBDdd7
0ViWKK6GkAtFUztJXRkxIIg1dDdWh5sR41bWvVa+zx1vtj+jK17g3Nv52wqUC00mlAeWSgKodCWf
NXT0Rr5xqyxucWJa10LZafa5HTfhc4ciskvojABOPdjn7MyUKchRXGYtWLN8/pDbOXGUFAtKao4q
qHisL3b9tO8WopHjc4aq1SSyMAwUWoSln99lh/5sIqL3h+7pt/kd3/oGn0CkIx2seWA5nYE+206O
voKy6WTpIjHPzX1D1W32RodidL5tKcVVp5oaM64EzeLsSOWZxn/FpH1xcJ0FBSxPMIYssL13h19w
/DY1m+0I7SHANUH0vT9Bb9VPDlFo3rELQekkugPYtg4iG44h6+DH4ZYy+tycdnbk2a9V04X2n0uh
yCunJf6FKf3d+rjXKbuAcctZbSc7LhKAGVPpFUvvVbogAG7H9AsCv3ZR7RGpnTL7VJWhGUZwj/ax
beMXBH+tNZnSRDt1mf1yKAOFSi6NBTXrAiP4C61ayUaprVTcMeXLifTlOSOi3sntaHAxgtvB666G
BGeBcSLWMRuPbXoyqvAjngySHwtpnmKC7+ft/qdIWgTOD3hy9pdaBOxyG1XxXtR7ReWqYe/l9yJu
hM0dd4XI7ehajwKPUQfiQKPhGqQmk6elDSK3bheo0MuiH7Xj0IMu/XaXAXPsFTC31atmF+t6C5/I
CCh5nDg+tEbTBWn7oTesFRC3wadtYZozlGtQ1Ww8NTY5TzTx9+dt0zUYibIFQRLwcHLXTmZHzaWz
4RpV/SnSP6XRramJrrY2E4gVBud+ZIlna1EYRjCEUAD1Sj/1oxOjcs9/2BBJkl3JX77tG7a5rFag
nD9WFuSLKgOgY3aV0YOSCLL+ze8zOhawRoLzjmdSzgvJyizIPPqxfNeQBykN9v/+7TPTCoALn3Jp
N+PowMsK4iVfk1vdg+5I6HjTfQL6B5CPicsRNp1hBcnF04xIsmqBhc4frGOcXjlRsEyCJG8f4h2H
ckdUiVQ9rJo059zW+XluplDNRpHPbW6sv0xReHLw0bSb3slhCrmmQXJsDsUQMIreyK181mZvL4JE
UmQY5+SKUXVyP8MfSENvO1sOuiz5krWiPGhzB1/Zxbm13FQ6GcB27rfJlwKaN9YPI32aFW/uRfe2
bLLfpSYrJC68Sn01mvnEcoVm9ipJOmi1dK0bC1QCOvmgRTTIkh7N+ILtUGQgG+fVOaqURgWVTBjH
RgMHEqQlpMS1h0c7Oi+ZgA1pfwlDYuIt1ATJIhnHJ7y5aKpbgJc1EhWNbN99rwaRS7istq4ym+1R
lZI0PqHkQVZk8GTM6U1qRLd9+aRkUpjIVeqjq/lk1R/aQlZ/ABdF0GwppTTHLFIVz7K9C+FQgeNv
1zCtILioEUXpOJIIEMNzfT34i1/62lN0Sm4ggneWExf3BV56X73sx8fNTUW3ceeioeXnndJz07dR
ai7wkw7nAZLfVfkLjak7jqLH022HvABxXlKbQ4SSSpgHijlvJrNLBg33SfXnRhp8G9Rm+3Ztx5EL
HO8xCrHmuWcxeHzKxz/i9kYZTvsQ235/geB8Al1+XdEOGDqNPrfLjRU//rfvcw6hgh1gmlJ830K5
unSIRY032xcFBkvBXtlm+cNgpyVtDGrE2ZfP7D1pObbH4sRK40Xvv5tOtgLiYiC1DCWPJgB1UpBm
owsdSy+Vvqvzw/6IbcZaJvuADgzQHvO7VTeXRZ4ZA45KKTgT0DKvHVJoZshUf7Gxft2xrNIrSVX9
TBbRNmw6wwqa27fmisSKPowsT8p+6G1z1MdI1K7/LxN2sY/btdBYaoPIECBMIY4emJpZc+oP/w89
zs19f2UON2MgWLfT1gBS60++jmLK7M/M6yA1wLJMelUJtpBtB7kYxu1WkTZ03cAMm0EDai7BnFRu
I53TVIAjmiUuCIHvIiqnETi2jL5c2kQU3JO2IC6IjOFCT9/pSz628MKq0gLQ9AUWePoy2rj1LMgC
t++OVtPEhSC6WGVDWjZu51p16QMT8TUCHKL+1qMZRc8BItO4kKREqaZ0E/DMSguH6JCnkVtkqVdS
f38lCybqdSWs0hfHrBpSFwBq7eKHWVZ3uSG6stzcIS5j95pzrCDMoptQgA+IuOq/ElPydCsuXH35
uW+JYMhep3AFU1Q9basWh892yjxJUbxEd85RHramoCNj+7FzZRAXHaA5B+Z9EwbpNwuuEjW8dTp4
7ewDVs4o+aIUWjRF7PeVYXY2l33Mxq+J6wZ1Nkm4LOrX/cETYXBxQSmUnMwalhJS9b/iuAkWuxNU
DIncgM3fygzLHhyj6QEho3WvT3Bp/nOqDvtmbOd2q6nhQkKq9WC9SeEExiNY/7sfCgTR7E994XY/
8cIRgHQdylgQvhFdVIqM4+LD7Ggoq6gxR478tf8DbJ5uHx8FtrGd7d0BZ2UbFxNimTiDToFBTtG9
GjTgsWvGc+Oz0o3xaAspqtlVyg4eX0bUZEpmQ88WPI2+7P1dBxOFrA4mCUV5y6b7Mb0GqCmju1fj
pi2apXzsYuQtMRTl1Ey+KqsPnXdXEPwMSShXt1lqNGt5D2GOEnfKaCBVFtPfnyeRLdw0qXSqO6sF
UN0mo+eUc+Lp/ef/hMGTxmR0KeyCJZRamhi9m0Lv4rOeSiJZ7U2vZnykeK01oTLMRYUq6w2LljgN
zkurebVp+lJqU9dRn/fNEeFwoWGhTVo3E1btFB+QgEckgGn7EJu7w8oUzsMMOoLsocTZGUKCnq5d
qVPj5dp5jASJz3YEWgFxflbUuqmAMAg1snpg3+tI9xnl7vRQHyfPOZCctSKGji/SxBXZx3ldallR
CnkbeAQMk5pz3iQ+dQ7C4gH2578LChfz+HyB5J29dCgn8q2hem51A4RIy6MTfUvHWPMHmwRdJQf7
U7e9oH55IZ8/FFKnaTkqKH00LLQdBFxEpxmB+/GZAxS7/3fHl+Nuj5TSkY64NTIsIvBB0dhxeUOU
K1JsZ5gjtKoezBKqNPpxqZ8i51yl0rFOBTe+zKXfTxWIJ1FCCz0Ii4OrLKxfXcZUgalPbb5ozicp
vhlrcJAJotG2XRcgNoGrnR0KgFVBbAD1w9UCMtfyRkEhbUtCLORRVEm/PVkXMPb7CqzMmco7Ybc3
pPNU43YuwyU13X2X2873zQsKF5HKqiJUNWCSRNzkRw39yeGoLW4bNKfu7gMSO+yFZgXHRac4kROb
yjAqqT6ZWWBbB11EerodIC4WcXGprKeaEh0WLWPmJfltHFM/t32DCtK8Ta/DtYBpoSkWCp7cA01E
KRRr2YFCJwrIR2UrAwtdj7yrTD0V/RW2HItkgzZdwjJ1mdGoWTqv2lHkTpYmC9ZVVd628u0MVcAy
2HcIAQQf9iKdtFoZY/R0+7GODinU0FJVsHVsYjBaWsgOGjqeJd96NonVNo1TlNQX4/CoUrQSS8mL
PAwCUzbD6QqGc+2YJr2DXBw7oXMrq7elSAVN9H3OlyWwXszQrcZRInHUye3KibyopUIEp7BNf16Z
wfmzVZKmGEzAtNXgOXgvoSdbvbaMxw9M/AqG21cnlGCBehQwqXOK6D0khgtRyiCYd75bDYzH0pCN
gDDsE5VOGQnk36bmYfHlYgXPL2b3nZyNbLAc+06Tf6SiYrJNE0A9a2vYaJDDc6OUzqppSYqNnJfo
rqG14OqMPaMX3csJYPiRikqlyRw2UiP9QpeAOE+TqPRg03sdC6U0UB623nEHGLJFSMRqIwvlpm4O
SHD2/emVfIDflTFKeH9wIJADQc63q3zEa2JNNQxVDj586llgPc/dxc+C4mBe97gcJl5d+PmtASU3
xxeJ22xubJDq1bDbyNBz43t27dgZUG+M63rDBS31bRkOx+xawgmS9bTansDYrUW6RuMuayVbGpvB
BFqKh5aWCePdJTfR58EbwVtQ+ewdXfpDdJjc8pI1KJf3yE5WQiRIw31JtnhjJPmGNQZR8ZGHjzUM
l/U4Q5yVRQGYrL+uy5NqncZcUJG0+aa+xuCcBc/4ICNiGPTMtLyyc3bAvsDehVlvSPqlOYr4fTcv
tzQwMGOXhvo2OJbe+mfWQk4dPzNI5fmVLT/QbpQDuVWCNIgC0blla72t4bgwnlInyrUKcFVzmy4v
WSni990GAIuFDsooSHtzQziNaiENDQAW+4eBZsJI9J646W7KBYDbTyG+bk0Lq4dq5BtZuzWWm8z+
LFhHW1cx2gqDmxSjkDLdHuAH4xn1KOh+j47aOcU7pfShPvQ1FDchJXVmpWhgzljWITW7w5KISvi3
3XplDrddOKMWyzEbsulZ9XTQ4g8vViDdRCitgTAwVEFEXU+bcegCyFexEr1bxoQBWtngOtHVNKRu
Wh3SVtDOIXA2voy16CVFTyPgZIqMHsz6CpWb4b4viEzhQiqhHXQ/WQEUCibdzLrVm+cCqqZK/vLf
cLgo2izVAEl24CRR/Hn+Dv13j/TmIYoERy021+/2w9XUsCFdnefMoelrizJ/y7XrusjPKSK21Jde
nTqes5SeCpYlNydasG/fvwS6X+tW4wJDTExlpqwARrtTzyhlPdu+/nk6s9CqHq2TqP1hM0yojH/Z
cpBX8PWGlNayDKpxpMV6cZ+1+WFJuysSiVQTtmHAgAgpAZDn8/T5it6oWdTouLIzr9r+tsiuK1G+
uumBaHr7HwS/mNR60GgiIRh1w+Lq6hUrlVXwANIJKmtYpHnnGSsc7iRp9JNUdRVwDA2EFc29MR2q
NpycexCa+lIkQBNZxa2rrEhRsGgDLe/Qivmgqk90OA/RnwKv24wQK6O4ZUULfRxQIwl39/6+VE99
e3QHy2U5EdvUNSiRCi6CBD6hcUusKptF0Qjzick5lQo7kOMsbpmCbE8Ew35freRhssYOQQNRPZMD
c56DXO8CqRB21MsCv2AzucLpaddOVQEc+RydWWNWcc26suJQVIskMojfdRVDSiyQGftNf631xK3R
Aky/7TsE+8aek3Pb7ajSpktZWDBSNJdq1zH5OSj3pn3qPhaALsuW23Q1e4C8WA5r0uim1n4U/TP5
UDszLjD+CQ38uwS1WrmlLPWWa3Ad1OHwEn/JW3fyFA8V1Zkbh53gZX5z2bJ7H9uC7KjKl7WihMpQ
jRzjFw/zwUpcI6uOpn0gohokEQ43TwOd+mSOgTPaTmAXMerqUSVe/NW1j/sOsel0K4O4aTLieYEM
pYFVNOlf4sny6tH+1A0f2id+weBA+nYRZXGWZWBpxzWqGVTGS6F6rVCwgYXMd769wuACeGlWebmo
8Ljax2V3fNSOkb8cxmc1bP8fMuWbkXWFxgVwjUa5rUosLKT5TYS2B2ssBBFuO2dgMgoQ3MIVp8mF
uCwe5JEmLY7rrQupd/UMfeUw84zBpyFYf/z69+n0cXOjrRC5YFfZI2Qbqhp9RMqfinI7xaNXiLj0
t/PxFQgX6JwiKWI5acAJcGbkWspxcNXP2P1A30rOqdeHHylpWFvFrSaj0xy7mgBod5prNZobV6f9
ZbTtDZeZ4pZRVS3jnGeYKal9lvoveeb/p+/zqj5JqVlp32FeBhOubTyoQjrTzTPfZVJ4SR91WRJS
U4yRFgfxkV3UVD8n4jHl+Ni3Pu+bsx11cDqWTdO0oXn+Nhw08TQsstXDzahHI1ikBpMmSEO2p+SC
wX5f7duWLdXxstDXvlxFvSs/tvtoFwBudVaUjmojdRixR2gCnEq0Rjpefx6fp6AJk1BU87F9l7bC
49amaZsV6pUxaPHos+uZ6FSM7kjdOWSiKsWLUM51M1lYAXLrVLUGM9VNAMoH59H2aDANbof2beKj
UFpxjUP+g9W4SL4od9je/S4jy63XJdOqCKe0xadLciLNchVVag+Cs7bGTj8F+774L+Hogsat3TZe
xshCjYOvPDLKJHqIfB0hYvQm5MhlUB4G5MiCeMG++X6v+oXJZy5oyVKGpEG8SA3bbFw7M+5w3Q1R
9lQdiqDBi5ab2OkzCJbmEBSvP/ZNFowv/2jWV5LqDBQTqxS1iyxGt3DZJ3k0fd7H2VyCOmiTTLyW
4X9uR2YEw6puVZhH+SSP5/4jHQra6vvcHpzbaCtP2fcJbW7whho4jmgP3oxUKwguUnUgnVTGDIG3
MRvNt4wG2jzjgobQ/EPnmRUSF6/GpBumuIUxkx25k3E9gWWPUkFQ3Jz5FQgXs3BXJBdzARBkzoES
f0eAdGn6YjofuZla4XCxKslUyNTGGLY46zJozjtgBhNuuqK5eRefQNNpzwBZ5smtB09FJ441HfZ9
eDvsrkzhgpE8GinEuDBk7AiN5nsvSt3My93qxKRAqqd9ONEEccGoKrspihPYRCU8mFcpnrWo11mj
Z2SiuLeZL18M4x+ZK7tpJ6eHYem1eVhO8Rm63efRx6Wolwg5TgWhgK+qsRobT/UTwHBCL90yar7L
megALcLgwoEqp1pkoZQPskY/lTxxLSXcnxwRABcM6moZoHuLyanSDu+zxtyHqkLLnx9BMRSUaIBF
0eKVIntZ6mm9IBPLoxu9ulcVwcSzZfFu70EX8v++z+eShbJkUUmQt1RzHOPu0zjOk/ktQe+aW9XT
QZ4Xb9+g18ndQ+T2ASWHeFqnwSJEG1bcwkrUQDqGWwhcwIteATe31pV5nBcsqSJVNsXWOkzNT1my
C7fJxpPWVUeqWH5EZWztuOKFTtiXfTO3ly5kz2yIibKT4duEs4ZqkEzbESEiqdAfsBysCLU1Uftn
Wkyf96G2p/ACxcUky44rCxTFIPhTy2MHsfHqqc6/5FbhKaXq7mO9FzpgZ0Im5/Y/u7iQ1ORz7DTV
AHYi1esCtXWhTO9Xh/YYhWPsV7gNq+7ErSrbwf0XKp8hzUpvj5MOVMUww6zpXGOeTksqauMUTBqf
CknqNA5WChhNRSve8n1q8DQehdEoqB8RmcN5ZVeNrWlqSDIz9bOBAvEiRdeS4HJKhMGFJ5Ogl1J3
gFFVgQMA56uViJ4f/2U7vMwLi5GrY5VtzEMZZxiwvwn9cnSq677uNiecE8PquO97IovY7yuw0lRt
CMrAogICzKb9rND5Suq+7oNsHwAuDs5Lmw9qUUEfDSjSVXn9NzWDdTvfTV4NtpbCLw+i843ILC5S
oAI0i2Mb+Xc+f7ItHzeykGkW7YZCs7ggAbqgqO9LBAn10F6rQR4mX6wgvxrDyIXuwWPuGX/sD6Qg
KvFlOaMTF1OuwjWi+udEn9Wo9KzlJrfQ8wX23n2s7a34lxvytTl9UxtyS2CcXl7hdG9rAs8TjR5f
w4Tk1bIXFmL1Q3wE8QwqSdKnNkZN5hRUYXzXG14kOJYJxo/n214qW0kWA26hpvbZkJpbUjeFq6R4
2x2aoFOE+zILCO/35csg8gFjaIk52pgwHHBD41px42BwjWAM89vh4JyKp/05E7i9wYeOobJi6zWk
d7VLlOmOxLGbK5No6kTjyEWNsSBDgs4V5NDnLjBcdBgd6SEJJC8+kKfBY0+uypf0LNLuFcGyrWYV
rHBKsCZQrWA0l8yb65sJAjD6obFfsu7xvw0k+0tWSBKRUR8qM0epZjfpiD/P17GIwH/79vkSFg0u
fuC7lREXbAV8n57tg3EsDsrt4Jl31UlGM7HofkvkHVyaQZjQZzPCqEX7ObSHyvrixN7+uAk2e56t
SM6S3E56zFC3HAkYd1TDa8pTJA2C4CTC4fLdSI8z1c4wcpFuu4XsGcUpyWRXNz90yv61fk0uqVBn
fZIdGfZIOnErM3MbEYJgUnjebasjUzqxS1SL5GcrrwO0V945xiyYGJGvmVxoMEalmXW20SuKCyLx
k+anYX8sRs/6bv5kzwKNJZgjUSLDP64spm7VfcyWa9gFc2B6JXGdoAvnUAvy79Zp3/UE+5XJBQer
UwalNIEm99e69imlAkYX0URxISGBoC9NIFwK177J07Bon4takF6KTODiAQQ3k2oymS/gRfYwtPJD
YZkikTqRHXwUIFNuSy1AUm24G4w/1FQCb3kpeq8RxGr+DDyk/6T9bSWfjcQdk9vIHK+yn7UjGDUR
Eh8L2rJv7AQGZVNxyjIL+WVu/FHUc3ONhnVcJUnF876riTzb4sICGHA0c2Z5WPXXwB5Cu4MUmNdZ
i4KP9mB8Er0TbE6ZobDqTVNVoOH1djcqisrA0xeinQI1QW0kLsUFplN9+YhVKxhuBRWTGY0gFMAx
lLr64bW618+8dAR5QR6Ijx7Mm9/lRis4bkGB2cpc4gFwdvuwoOc1z3GfVOHfo6bc6/a3feu2x9DQ
0fSooUqbb56Sa02eyYRLC6uSfBkFYmjOiSJBfe+2SRcQLsjSMWt1FexSfp8OrlafB+slyr/Ng9eg
TLESVRNvhgtowP9jEucWeWEomV7hmgl1fI/T3D8s5M//NmicR1hDlkWxDARo7V0roJspe/Nkml24
D8M+894TLoZwnoALv9ZMIsBM/cGuw6ZToHLhEvVpH0bkAlx4jSJs5FB3RKBITv0fNblbROQL27vs
akq44CrTSWt7iw3Y/ez9fRHHnt5Ndwp6LwlFZbACi3hRU6XFIrLZ++GCBrPK65RrKqLOZn/xztzw
mqZLk2XjUGPQ9Nj8XhT5F7uZv5ilBMrOEqKfdnoqirnxyCx/KGO5jKXNBVnHRIWbPMG48Rx9Z6+/
FVgZpC/GYQpUNwkd/z95h629DbJmbmpg6MLUle3oFiAZMyFIPRz3QbZ3jpVRXITQ6KBY5cIiRIgW
g9eefxoaIIf5f8mesSHamzwuQgyZRvIpB5pyN/jxUTn2x+R69KHehQEUXQsLVrHNBQvZmNSkg4Av
mBzLLJTr8sFUYj9W5DKUSuXL/kCKPJ8LGcRQCKGvs2WboTwlqMId75fGCn4XxmI9NSgqNmUFjwXc
AFpLkSl2Z1DfSquQVOk9jcarRqkEKcz7SP4Whhu6rrFHO3EAoylNqGnSYZFEuhobl8xvMbgRwyuE
1Y4NMPrQviffplPuV5596t3lXOhwCDTBnkQu8frC9dYB34JyIdeRi9qko079pa5A8CvfRFJ06kj3
pzOnxw6MdBYtjkYJPd8mPuxPnWhMuVBs43xYW5Cs86HbeTLy+6rKBbP23gffGMffkGW6k+WJhBGt
jOprEUd+OcVn2xJpGgkM4e/JFsijS1IFmMEIFhpO8Wl/oERmcHE2s5yqcwoTPq5eK6R2aXfKi5d9
DJENXHDVTMlKygE2QNbVZyf1rBOkXiIr2F+wurGZLT2OnAIIsnyU7a9Zdp2Lar23IVjGalgG7vm5
FVRVqLFMSzL4jvS9VW7rNvcakbi7uj1SFxBuxZQSncoxA0gf6vfymXGIlT55fClMVCfKAbjYqoMT
JNfSTTW443CYDlBcvIsC0WWR6O/gls/Uxr1U457Pn0xZ9WQT2uIkEngFG7D30eEfWw2+ZlVKx6Ft
SAK5qeVYTP9H2nctx60z3T4Rq0gw4pZhkmYkS1awfcNyZM5gfPqzoP39e0Yw9+BYdpWvVMWeDlho
AN2rn8bp0fZ0lnu69sed2HylngUJR0Ra90VTtVAm1X+ORulqqFKs01/vifGzEGEdjcwezcKJYDEc
dzU0nVCJua67xFSFRdSiftCqKbQYrU+pchz/nGr8rZWEJWRobWKWBdzhzHeJtaOy+huZu/n6ulyi
yzDPg4rfj54qt2Ebe/iu0xeS+GN6f90V11cqaiDfSkqKprCoBVfk3aGaaz/NwFmHd9XrUv5jdzt7
XAAEFd0lec+gEJnrynX0cGdm44MW30bNpp4iP6u6gGWq5TmmrO9XFgsCTLAJ8+dMBl9ZpfNZG6qt
achu22UiBASoMHygx/IcoEbgWDsWSbZPyffF6pgoJiNrBqhQdC1YbnAJlbxrT+CjFNCcTRzxArLJ
ZgcszBkoYbWu9E0N5V55F3rKVEvuBtdVOQsS4m22IyuM6xQrRwtNtybgaHVAE3U93NaD+ixEiLZ4
yRZrBHuBj5YC4mrTdCzGenTjkvjXBfFf+xssg9jU1sA8qqFa/e3qaUylBvFP2Ptl7mBAQxqUtA9y
VgbFn4+TA+JcSOJ2vUAEPlDdqQfUYfXaY0H2M05egyUpyFv1zYUMAXXCOc+ZUwELZuPzMH8JZbcw
MmsJvscDYpM0Gr7fJseJPunD7YQ1M8i2MJkY0ftpaGBPhhhqZ/twqV0979ywrNw0+XP6lbdeEbAF
jG5trbXwP5m+pLiISdBzyCTdeavBfOEVAVxKJJ2U1JDRxaeCNG6xbPK5lgE033KvRLJY4mLqSziq
MYzGvi+bbgIxNLrz0NqRdTvVzzaGjKpZEmtirQsqXJq2nCFv6TBFY5fWkjyGW/6aPlzfi/USjrWt
pSbWS4Np26x2i/nQzbfToKOc1Y9LSUXN+v4G8MRsBor9UqwudsaoVGKen3VhdWtNs4fufjeZsNct
WuVpWrKpmn6nh9n9ECWb6yC0bsqzbEFVW62LdOLJdtT2d61ReOZcS0Ss5iMX6gk4Bw6VIi9GvqQI
pnxbjxModJ3wKzqiW9nd+nq4n7URgA78cWOE0ipcoPJ3ROO2sL9l0leJdYg4CxGQLksGWjYVTMbr
aNPBGz5ou3gzHNTPBloYylvtNDQu3ds/rntKZkb+sy6CEm9iFvrOILbqEq9vn635UxQFnfEznyX7
uSwmBAxU1VYpUgKHKY52jJV6k5izJOZlIgTsUzEoLTEybLJjYo4eiLK/YRaiBPtkfhKwr0mKLp25
wWh1IssdnX5ps+FXskp0iV/E/EovS3Tc2xBjVc/5fEMzMKd2hzwP9L6SAK3EamLtcdsZIFR2EN7m
0pyWzvKtppNkPyvlQnxX+je6X29WL8IMDWCYg2RARn5MvvZfYy/1rf1yb5/qHEVk6UF5lLWQSPz0
etl/IdHWnJ5MJSTGGK9SfDGz+4I1fmfKEruVS+G3qnHzXghSzDIxjA6eYv4YGB6v+Iu2HRh1CvDA
/nlp3FthAkoMTZRHCk/r9ckImvFzQzS/m5+vY4IE715JNS80qjRbKQcNQpq5G12NTb45VD9CJ5ZE
hSzwBEQo8zFUS34Cm6z8c6KgdtF6X959EXgCJCCBSM1JB+qMeJ7K4sJv9erElqfrFpNpIoBCm9p9
ZgHC/TQJWHo/yJhMJB4RyX91DG2J0g7fV/B27CTPSrqbConXJQtG5KJahjrq85EvGM34NVvDBrNK
PTLFwaTJRk+uvLS9CWNxevhUJ2GSpvBKuk8e+JTtzNO3zZFTzvz/8GxJwJQIuUKe5mqWmjxXGF/g
pX0U7dVuPtLoftAl28O6KMwO43NFwC0iXFapQ5/zfwM68b5bfebm9QczubfSB102C2k95s6ShBxL
jeoWhecF8rtojlyzLN2JlrIqWZkQwXLMKabFqHAIV1nr1V2LEcL+9aWzHnZnNfgvuAAbm9WsA0cY
4HNpXTZuFdSEReF2lrXY8yX4e/Z9liMgp6qiv6YsoElt7ewyOYQg7KH68xJZrsPigOQIeOmD4fq6
PQvlyl8ox4pu0aMKPrJO+p1lutbhdXzF6Bo+L5RlFkijSk822k4mVcDVPLfiamoRg2TeYQRqizEM
siEqsrgQYLWs+6gtVChGY3U7Z2Qf9aNkd5BpIWBqlM6VndrQIqyfq9ZwB+VDiNHf16NvhSCaI9G/
HhIf4YteC5uhgyJoBehm16SutlGDLKi8zKtbV/1exT4qmv33sKy/lSwgRYUjUhmrCMjOqj0SfWrG
aSNRTmJC8RG+T5Bm6wNEYJhw1Hj8GT4KnB/6CeTXrZv8IG6N8PvzaRlvFRMwQ2WGVY0UjovJkbH7
jD7rxU/D/PPRM2/FiMARdiqJKTzXjE9x+KEjwXXryYzH/36xdpeF0WjI8P0M9NMN+aWilXuU3KLK
ZAj4kIZ1NmFOI9LinvpNrLstuEyYIrvrlmCsIwACSck0kBhiSK4eC7Xz27kKDLa4mfauVYupAahx
NAxLF7u8jKJoixjFJX6LPsY43PLaqVB2x7meP1xIEeCn1bRIi5CkYj5f9JW3pMSodVOesj3ZvL6F
S/aoVbS7ECdAUUYHoo96Nfg2w5RnVF+buuy2SyJCvOwqp66MRgUuMutTlPl5/J7Tt2E6GriMHaQm
QjSP9kTmpgcU6Og1xjbokvQ91+gXEoRYdpwxsQwCCSjVQie4imdHGZfof/j9rIUQyHRJ8o5xLcaD
da/OAUc07vohDEY/7Vyye9c7yoVWQqRNUa+yqoPEyqldqjSgrJTsc+ueP+skBJfdWdmiGLi0qMmv
1j6gKEuyx62u/rMK4lWCYtfJYE5QARdm+7o/WE3jJ3Mpf/7mtvgtxboQJOxoDEW7VYfmN79Uvhh9
4lHlEIePGrV2XXuqB8kz4WqmjZchjHGjmIYh1oRadm3bM4W03Fo2mtEGA31Ji9DNR8cP6eb6ZrDu
pLMw/veLzSAFXzsIJyDMKn9l4AbT3nXCu9BGWJ9qFo7txFdP4STqV4UUmodr/HprFG3z8bouq5vO
hShhoeaKPsWGif15VIzRwxOk4dqFgqvhPy9wxA59IUhYrU2o18ToIaiiKs6tCx9J0dSPEcicJOj2
H8Bw9o+wTBsShxpYSnBOASnup/o10bEw88WNn40Kp8pi8+cdC2+VE5atEqblUBiQ2DCGkWr7rpHg
6fqy/VclMTOdumSuQ57FF8RwHfWuA4F/Qb8p4e56OKzXlp3dJBaJDlVSJJrJY9vytRyFr/90l7S7
AS0tPiexIbtIyniwDhZn9YTjKx0ztDJEUC9fMlQVlbaX1c3JbNAF0DGvc4bniMrGVUtWsVglmqoY
B2MiI/FVNLMge3Sp4V83pkyCgBNz72japEGCOUyHrpqPVTpK4HxVhEksVMFbnAFBQFndQn9xzxyU
xs04Jjcd9trH60qsAsSFBME1ZR9iOiqGBPqVhf4s+0Ndg55klLzsrsL3hRDhlNAXY6qizA/vlFEL
aKj8Ct2Omc2Ctv2pvOuu5EKY4Ba8hWEoxQCNTJoZBzyWfTHmMQyum211wV4IESC8dTD7QE8gRCk/
zyGGKx/15a4tvl+XInO/gN6mUxdaH8NuAO9vkU0PS9hIFJH5X8DthRYdZeiUh//BaBV/dHAzM02f
r+shEyIgdq4WoIFOIUQttv24i6NTJOvIkjlEgGh1SVkSgezCT7HUWVa6ldbuku/Z/O26KhKXiKWk
DZ3qKa3xsGs4oKNCumM0+ea6CIm1xDLS2TGLKlagimnEXjhvB0t1y1mSUUnsJTZYR4bdRjMXQnEu
3DRV+a1JmRVERmN7KKF+V2p9Xi+mgAAN5ucZGl+UxLwh6U1CJRubTB1h0aekiTAsF99vGX2ay/kw
sGZH8saro3fVW16owt13kR5mepbrVoFgzsg2qjZmLFFFApYmV/Xi+9SoVaJyRO7sGityn9uPSv6r
tG/ASCPZXmRWExb/EGmNUSpQZUE9T5XslLBxzfzg/PnkKORPFyYT1n9fdlHnOAi2eL5d0k0TP2nO
e56DTYsXQekUA0SE9R92mNraaLBanjwl5eKO7OX6qly31b8CxJOV3hE9JjoWfjG1G2X4UOUpuAi+
MuXhupz11X+WI2z5PanR+T1DTj6+xMbecO5i2Zyg9Qz6bCzxhRbsak1r2pBh3ZNf9qbaRqdlO4Hw
ytoUd3KOj3XMPKskLP6BoWdjei2GMQ5d/VjrH6+bbP3F+UIfYfXXaBfMZ145Nh7ywZ32SRBv2h16
FmbQH2tBvbVubUm8SW0owIBWMzUz0ZELSpGc/NNZ6pF9HST7JVhOyUZ2dSCLCwEWiqpPFjuDPNbc
z+VLipNIm0uqlmQyBDxQlrha7ImjtPaYLNtCj1zMFr/uLJkMAQvwdmWgNgC+6ttkkxblCUQEuyWe
938nRsADDElTwMMIVYbhYOAGSf3QGV+ui1g/TJ3DTnypTcb+f0Ve6hbTCz9wQrx0U39T74Yg8owd
Zql6smO2ZCn99nDbMWKVGqIgizYqaj1lNJIrQ5I4VP+7VsXXWkqtrl0auCc+1kcUA2zGbfMUb5Kt
iYeExWsfUrfepj9l0S1bTuKz7czyrAh1Hnpb48Db7Zx9/C1HNZSxUXfNC5UsX5kdBcQYqG3YC4Md
8xQ9fXkTtGW5kYSHTIaAEMbEUqfiOYmxZfvSz+7ZLjpG+8VDV5+f3cXb5cd1iZKlRQSIUMHgYKkJ
lIqqW06OrOMyof3zIbtvA0TAiJAZ9VhTaNXVD0q7GcnTdSWkkSAARFqMhpI3HOg+5Xvesc85dtNn
FmA8H57mZC9Y60ajpknBU+dotqBPNwwNTotoqurnu3Y5Oq3pqjKkkMkQVAIVHh3yzIbNln1dnPLu
mBqSPVAmQsS7is4Us+DQmDi80OIRWaSnDrKqWYkQ8ZpKiyocfSiEkAVgEH4m5ecp+XTd/zIZQv5j
olsiGSlslZUfFowj1h+kZE/rqdy/LhefSjv0KluDAzVwSHAjziuagGwYD+cSVQweO79dkptnQULi
szDcPVEDujhlnOzGLnE8p6/7bZck9yxKsjuntQJ7nsyPcTUwd66UCtciSrKDN+8is6pPVMM47phV
8TZqUyNgjKI0gwza16WyHkdwlD+HoFlqXPDd1a5Vjui8dgh6egnBjKVUrTy1SZvNZBc/rbDmBRcK
ii8YTRt3zJi1K0j5g6Hf74M+jqkXZ2N8S8j0tTY01H4QTR+3ttpmd6mt9jscfNXT0JHPTdemXlmD
w9JEl74/ZpUhuQ5dR86z3QR0BndkRuIOdkuH8VHTo3tbk73BycKM//3ilJWaeFkC+UTvh+pnp75p
dOIOY3A9lGVqCHjsMCvv1ZyvyYYVfmZZrYfy60Sylf1HGnK2loBgmHoFumweZeVRoa+MlMsOfVso
8f1kblWfbfOf6UF2ASaznwBpOqvLOsOUen8ubxZza6eHVjaVVWY+AdJAWT8WJsPpNOyflOVBU/4O
Mqn6NgSaSVGMsoLdhuZeBY+ATT7T6Pv1EFivzD9DABXgrHecDCWcsFMyIZdh6m00hls9XTwlJV4W
G14VLW5fxJsoLCWne4mLKHmrX5U4OUlmhF9cPybN0xweikUSezIRAsARGrUhmaBdo5euMhIcTp7w
pHXdhjIhAhqUU76AXxh61Pl8ROFiQOrqzqhkKahMDP/7BSL04ULsceGgQ4irED+3O6+T+USyI1AB
EmJGlCkLIWTsco84x3580XHxqkVeV0vCe71Y+SL0BFyol6Wsx4X7/9hjjkW3tW+Zqx0wtxcEJzLr
SRYrFfDAKeqmDXlqkLBNRe9S2RQgmXcEMOhmu28qHd8n6c5E4S3ef2W8Yf9xjfB/QErELufeaZe6
ieGc+MhAwqHv7Mitb9CBPHmOq4PhvHjpZOnn9VwEbQpvoy5jaWM5BDIxw9KiGJGoPsbVzymTcbxd
tx9RBTAYhor0pICcSt3ryWMx3fSZJN35j8z9bD8BDSwMTbHw6saJK5Q7foYrvAG1vvzAw0lTZGfh
FS5tfhQ5yxOAIWSzY2RcJ7M61eHdkJ/0+GmMd5r9WdULrOMbsypdpr+nkOtCrAAUQ6GOE8kBehM5
0u7GLm9GY38d8lZXk0XAX0Ac28K04rdRQRJSFEmJQ1Y9AhqatoqRoNqyQTerMXEhRQCjdimToubt
g1mTPVeauolL2ri9Los9mTYCEHUK5ugWGjZyI/9QqnezjJRFpoeIPQMGpTavDyZKGCT6J6c3d4m1
ve4SmRABgLSk1UhrQom8/TSxl1nvXDt6V0Pn2SPi61K70DGlM0KrTY/zeGra3ZhJcuv1VXohQ0Sc
cZiomcLr8X6yd//MNzKxcryxckHuBo5n079uulWMu5AoYA+q9wzHjvgzA/hE2iQwqqeeHM3m4boY
SZiJb0xlnDXROHMx+XE2H7pGEgGy7/O/XyQIeJVR6YwOa5/opqeS7iZhjgRCZZYS1n0S0yxZ+ENJ
0z+hjMZLEgxgbb/FWuG+x1aWga5x1BXQ1yC50IUqjGAUFRpAZuVD1B1s2SPZ+mo5f1+w1VTEGbUc
tPt0anoorJduMP3IsSRacOD47XyNgTr/p4VgrrZX/0fBkmiPmR6BPSBz+9LZkyYoE0mzx3o6dSFM
QMumpsZYFajda2YMcE92+g0NhsP0S/WRLso3N5kFBdDUcuN/TCjDpyE8FbnbHkdchVFMiwiibmd8
4puq/DpsPcipY9mIYp2IBUJhahfhpEPL1GxuLUa2rJfVKMpECHCgYpyVNcwQ0YOAA4Rju6V8eU90
n5UQEpEMo2N0UAAhupl9C76ZD0r5vgV0FiEEOCwzJTbneGDVnaU/EGfzdyoIoT1UVjGynH8/ebCS
4yyr+1hfOuffL0Qzs5yCOfz7Tvc11LuAzjdl/0yqyEssWe/f+qOCdRYmxHKqmTYtcviD4UbHnZ87
D4P1TtXodr7ZIrPmo8fJKX0dQX7djP+x251FC7lBFLWqVUzQc2xd7dM/BLD9pgSD6VbHZNS/X0BC
npDTMkJSCl2r6KTO21k2UliyesRbi6iLhlZZeNXZ1NpeX2aYiaQsEmCVCRFyhI7E/VJFsFpsxq6p
HuxEkkPLBAgYQE1FaZQFAsyRojoP56wquO75dfz81/Hi1G+7nxU1r2GnqMncDN15aTx6eSHRQyZF
gIEIpOD/UONgnOamynyl0wP1XXRP5+VDBSxoUfOgtQ6Mleh0VxfULVkhOXCs6mFjlDyYPqhmifMq
6gEOTyc8umjhPi3BjrRXZaXIq7nNWYSY26J/RysLsIz7mXqa7B+zfouiEE9F3e47HH8hR4jd1slQ
ntNDTplvlPBmjralrJppHVUuZAjhG5csIyFm0vph5tp3nD423kyF2206MG4EbNvfyFrcV/H6QqKw
pWHydjmQEA4ajB8N8VgU6PSelHdz+nDdfDI3CRHNqDlVKa+l0NA2oGioBjW+j/RbjYGX1wVJQs4U
ojq1Zqul4JX2NXoKJy8cXjJjd13E+tX4hdWEXU5nE0W1EI+F78ZW2yguvUn90M9vug1Sj+2wzaSz
SWX2E/Y61NqDjU+Fo3rt3sbQP1CNqfu42lzXTGY8cVszhiHTOkiJrBvNfuxi5ITvKQa5sJ2wkZWm
To2kwjmR2cppXmq8O4GbgsguwFZ3grMYcRCF2fxfGLDphbbo0/auW4pb4rczwsX3BTio4iRZWgen
NhNDIUzllCQ3U34fOVsCSqYx+nxdmmSZimMo1NZW1Jh7n04vJWaeDRYu9oNh2arT9+uSJBEgjqNo
lXF0VP5MrkQPBOltMb1gJq5kjb6WsFyznoAGNgmLPlMgpQvA+J7sptid0GrshlvNz3308m/NYAhC
F1UhZNv1ICu2ZOcumaICThTM/J9JyRf1gB9heJ0Xb6infsyOy68lwCnIVyTvGuuHvYuoEYBjUEJz
anh9CLkvlIDtu222bZFBYuKbP91mG9lzmmxHsQTYaIpybLoRAo1T+qgG/1Q9JMfFa/Y8S5Vd18uM
KuCHUziDonFWr8naKd1OMW5iNbgeoBwfroWOgB+aQfohjaFRWD2jKchz0HfUmJ1bzQ9zt12q1A2Z
pM9gHUssW6eao6vq6znk4lajzNWJ5pyKqpxu9PDmPeOUcONsnwUIZlPHNk3yV0IgFJn7nPLVaFxw
qvuWD+q16pU8vj4kPt3L9v/1y+4L0YI5037O1ZwzpGFE6UHfKQ/adgh0DwvPMyVmXA+Of7UU69oi
ENYZKsXlkDo8maHfWztcqF4Pjv+I97MMAZa1Km/LmLOCdMEYaH4SRPfJCTN1XGXbbpOPsinrksgQ
y9ow15DajLNwNqRs9xXNI9x8oW7iulYywwlJmhNZzM45Y0/p7Kb+w0DBxfYu2D/bTQTkIXViQ4EI
nfxEKfUwfXFkN93r72DnUCNczYtlhDLqpukK+KY/ZM+qRzzLyz8qmOdOPtED77l+123hhUABbTts
Zgnl9cjF3LtNcspSQLysuFW2gogAsXER5SnjxD28rKy+i30MeNtqwXCKfBmViiwQBJzA/G3TWjjD
cGeqSKBv4+HJiSR7lCykRUBoS63vONFNWxZea/cBi5kkntcZM86O0YUSiaivjNrh18SjN49+98wG
r98u3xKPBcXggdd6eDZR6apIOwYlBtQFeCjqXItiTuXEMGIkbu/CtvGHWmJBGQjp5G2gF2U1mU3+
Gujl3npO/dhPvGTfHVuXKyXbdKXyBHxQcr1y6ILFi2PjssGwBzf7oniGWxFX9wpfbsb1m7cLBwpw
Mahql88DJM5bPtiwCLSbqvJCH370m326KzC9DlXK+0pyeJAEpy5AyDRNNdNnBE4RaZvQUAK0im+v
g61MhAAaJoviOn6N//CuLLZ08v7u+wJc5HqqtFMFFdqu/THN2t1UyRje1lOkf8FcF2AiskZ7bLkK
xtY58BSz33QYHis7ya0XIV1EgQAVdtq3KijdcNuWzx8dZvtTb++XKP7iMFBpVNPWatJj1IMoiSaS
jV6ykEWuCxKqTcv4bUw3KyhG3jpJ51Xqw3VXyaBd7JOdaehMWgIF/zeY3q2ekm21tzbz7l3kGg5y
S1CiWY7uCJEd9t3kdGTGXpXvuvTD0D5JdFmN6wsBQlwXdhsXpIIAs+224ArwTYYRVQroxajtG2ns
tQpmk5rTvd1Hm0VXdlWUoDFU9fJwkqziVec5uqVpmq5atvii2hLatoWO4UtdE7n2YHvg0VLY43WF
ZUK4PS6yDaoNxtzoKoREoxdqn4xa95ZaEiEyIfzvF0KipR6rMNfw6D0bQR1hnqyV3BizrOtk3Xdn
g4m+0wBIZguDqdo+0W5SJmk5kakhYBKlSmdWCr6/9Ght6m/VKsX12fPfOURAJdCD4ulp4ULmNLAX
bY9xQTdFPkkO9jJbCaBkhMvA+gJ+pxjE0jpgH0jDzV9pIt4t4eoHc/oaiECxd2AWymmYl5OWyd7S
1tOk8zqxhGxFqwmLIwVy1O3wafle781d+IEG2JPc4bUDrdqQl06CrOuofiFVyF5Cs9fmJkVMl0cd
O3uxHQ5kw7bK+7LZC0FC2kLtqMT4DwSEwrZtcW+RY5pJjpxSEwooMAzFnJcoM/dbn378h1s1vYsZ
HgozJJtlGcS7+EBNT1abIllR4uQB1PQknW5DN8040uF7uGwm+ut6FK5fJl3YT0AFJ0qmcOYIZ3yZ
Pc5g5eyjY7KffQYGTFlVnEwhASJMED+VTIOwQn9s89NAHof66bpCkpVrCQARV0aZ2zECrzV/UuOu
kBVNy74vIAPFKAhjIfBJFt+T6CuTMfRLvi9OPM2Vjo7MhImUZNgCh7xC7yXIs36GPvtc5Abll0Rh
MUPG6Ckfq8lHU+oh2oa73A11T/XLQ/rlXafoC5ECHhRjHJtFj8Shpu3OdLJAnfMgTWaZavw7v13s
XcgR4GCgyoDBYHAPxirV+xo0g+2OHfpP/1An/uUCtQVgsCmGNJAY0uwckww7fRf3uddGw3seci+U
4svqIkFwMP+9yhj8pQ76xlzYrRHbhyqpg+tLZ3V14s1Jo6pJNMcUVyeIrNq4wdIZisGtMSC2sUDM
OEgokmRShAVq1fk0zJQrUz+r1ZNJDuG7ai4vFBHWqG2TJHFUgv4PVI6kEaq7WmefKfrf2Uvcwcty
oPOkvdqrWA5xgduAsVMwmZplhX/dNeswfVZJ3MUZySra1ZBlor5LccG57RWeituAMii3sgMyx/zf
FtGFMGGxsqFCR7cKYZZxsKb7mmiBRubAimSsp9zX1wQJqzW1574oFwgyVPVTmY2BWud7TStx868G
Zq1vQnPcXrfkim6WDkZky3Y0lH2KBCZhNFB9NqLWV63KDfuTTitXd2ZPNf980b4RJBhxVh0nxOjK
1i+qW4PdRfFDOt5f12UtKt7IEOzHijKxC5UrgwdkXtRu1a6GmnYtyDDZNPsmEcdTRcFdEGeg+tKm
qoaW1Lc4lCaRocyUNrjm50FY4mac3WRHTPo7yK4FVrbBN6IEZFXr0QTlrtP4jnrfLplL3tEd9EYA
h6kLTNXiV/9AF5ueMD3Ope33WsbDIFOCx+KljHExtHKEEnV3GOZj2O2vO2QFSqEDxopS/t8S6yGH
OneaLlMaDIo+hiMoFb8usnSKQ+XvLj+LEKK4TFmNSbMh/BB3bmHl22RIgjGtD2ObAxBeVAzIdPPB
/PNN4o1mQqQVcR+yqIFmEzKgujTcKZ/dWjG9vzOgEGVJyVoFL8iNn4PNyCEjpm137iLb8dauVt9o
I8TaYutaXig81j4mt3yAruPPd+mveUNww9nt5ofrWv0HLJydJsQdQ1WBXg5QK95nt7q/7GxvOSxe
5GV+Ir0NXw/yszAha9B6o2yJDWGgUNqakcEZmiRu4p+4FoRCymCjizixewShFj8Yxq1pHur+ieqb
cZE+KvB4viZKSB1orJA0S6FNXT3q1kOf6XgX9jKrc/UhIOgvrj+XRaBap5L51722shdeBolYO2km
Va6XJo9Fe953qe7XaBNSk/sUCbreJxujH//8Bu2NROFmoEuKpdZLSBwN06uy5wWsss30jsPzGykC
guR6XlilCec1eEw1PA10NLHX4Jo/ftEOEd6I22358x0HzTdCBfzIqrjL+hYb4xI/UPahLn41w4/r
/pKALxWwYymY7eQwmZ/Rj8ri1+XsaobEeDIZAnBUDaWGU0OGhtyyyfyurN2wlWREMiECWuRLVy0h
aPQxM+RBrwNQmBvtx+u2kixgceZtOfWsYXi5RaNxuGF65o1NHCR96WNK9VOpjJJ9ce2A+8b9AmBk
ZZqy2Ia8+T55bnEMfK2AtL3pkD1iLpc37lQJ5spWr4AbeciUaHQgsVeONh6hGdK+4zDfLZOf2ZK0
b63w6UI9W+wF7aq8qXsGYaOH53xUdW6ck4OrmxQM1OSRBYtHv2r3hosZ7ZxfSpXAsWR/scW+0HFR
0KKRIWK6IH1Mdvlm2CXb8hfuqYJ2O8s69K7Hpy12hxbVWBCQ6iIX0NqgQltbnTPcx0qW89ozzRuj
CpBR0yiMUb0OozatP6Tkntm2D8pnX1HRbw3q+KWMfIYOsdIYn6bi5W9WiK0KaFIsxtS1I6RH4+JW
0b2pfIrLBVw8ti6RxL/03zvcbwTsTZbTsR1hzpwFdXbSDMnVucxdApyEUQpmWILvq0XsdvXXYvq4
2BJclEYgB5yLzJrmoAmOuRLxftE93g6dgSMubTzOw/Oue8s3sSHgSW02i1LGPATRDWBVXy3jRySb
ZLJ2Zf5GiAAhZLbGtgPLoT9trEO5CffaFvV120jKKrRWeXwp6fWXXFhvVjNKNJ6PEhwbOcnyknoV
7hPq13JJ4maxi2us0b0e4jIFX1fghdhpifU5VBHj06a4LYJht0DB1zEJMvxfjUFsjaB0R/sBLrPe
hoez9BGjjd345sdlY27IU1q6xud61wZgM7/Nd5i4g3list6x9ai8ECukOg5pyl7XrQa88xvOXh0d
rMfqe3aMPqh+u5W+saxr6RDTtFR0YDhCwFSEaO1gwY1NQKGn5ps3y8681b6oFNBP/HlnPDidzIur
+AGinv9JFfPUlrYTM1KEaRNkX6nmtmgwGHbljXbf9Z6yBcH5B0e24chkCv4kw0zyMcJB2rzrvmp+
s21ftIfYLzyE8HfwlW2WaSsJVg73v8HkhZqCL8e0yRSTX0CwDXZYtu9PnOorO87obaxQDSOrv+GI
dU2esP1kTd0NLIJZB+NhNg5FFkT1FwuH67liEnNK4ub3zHWhicmg2kRPGnkal9sh2l03n8xh/Cdc
LPVyioiVpAhNtX/IppfpHS0GuPE4B6GwydSKNqpRzoMw/zhXm5Te9jKaA5mVhC0mbJIxCk1gSG58
T537pPtky1p1ZCKEbaUh4aS0Caw0FJ+d6qbOfhWJJI65Ia6FlYARHSs7p+OOGMivvr9zum2rneJM
sudfdzcVE9Keso5FPKLofNtXxymXAPp1LXD3+DaczCFCcXMFdyfFVol61+q/dE6/DftffxO2VEw1
nYloYWJBj14ZPzgT3ijiXFLXt3pQ+DdyqSqs81bTSTYTOCRpnofpAwl3TXdQoxtMgisSGZ3C9QCj
YlbZak2pJROEjabr3DvbepM90aAOOh+Dd8D0iPrs3JMhmcxZwtp30jnsFwIjZvOd6eA9xEhSAyN9
nS+xRSW7kUwW//sFztgVzgNOjcAw581gtRj5s0nIQ1NkfwWZVBXAQLU0jF7i+SYYGb0w/clJs6Zc
l2izflF4ERwCIFRTF2q5DdMZX7rXmUJRQL35znLVDWcKlt2SyJatCA5l7dBpgFap+aNWRjdlkgCU
xJ+YaFZqnYadAn2G5UPYPNWgimmj97yznG0mZpUpms1oxTfOPEEbWNwGvfLoqE/XgWE9Zb6QIqQD
jZpraaXyZftc7qcjnxsMIrt9fsPHJ5bgugXNgqz7bD1hvhAqYEXfkDEt+XsLJT/C9jv5f6Rd2XLc
uLL8IkYQJLi9cu1utSRr8frCGMs2933n19+EZs6Ignkb57SfHA5FMLuAQgIoVGWlD3Pn5Unql/I3
PbmfVWo3k3/ZUtGUMZ/ZrCh4X1hBixQB/+QoV0imOUWi7ti7g0lloltEM9Fbg39oDrM1jDSJsvjF
5CkeKu4z23R/AhMdcsbb8uNDc8V5ZIvILSwz6onZNjiZL3hcbMzKl9XmioHbQnCLKSFWPaUrjArr
sxnfFLjkzI+X52ZvvW4g+AfnoVWTulgAYWmHLsztSBTT3AfQCJSrNKrrfHEFGFRFWAdnniZcnyYd
uoZTIWDSvf2Pym8QHGNbpjobag8I9GnzNLxnS4U9VcQzzMhBf8BjM3y5PGh7B+stIEfdqTSamWZi
6tul9jTjpa4zO1YRelSCStRLYJfAt2Ccn42lJQ3TzC6exE6f/64G7G0T+mwgcPmAgNKPP7OO87py
gIJAM7AZa9D9KT5Ctq+ij6Ra7EzJBduTwDv4govKmCRrHEANTfMSt9+X0L1si+j73CnP1KQulWrM
lKRFX/F6flTD5Q8hOBrXLbkNdbReglBWmtjZWj43iyTw8D0G3fiAyrF2bljQVg2BkdD6eZDaew08
nQhvcSJfU9lwbpi6CjMpnEpMh35LT5pPDvVnqJYYt9qJ5YSsX4UFt6L5YYZvAONQplbTMRIdK69b
mqDTlCuuK9ux49ghybIoJoynw1r1ynr5MhAZg5c7eS1Su2Sf4m9GWyiOF6LYGEsoUL7G9H7mrXwz
6MoXM1we0rESLByRR3CskGpS0nQhoNKqtuvCX+lN3b5cXjwiczgiaBWKbpsxiEDuHov2XOe/qHQ/
ZIJ3eQGZ8hUTHUlIm1OgWIN6T5LahrTmqRw0uy6tl3hS/ctGsR99YY740okxhaCMqmDgNDo583yG
vF1LnV6rbapKjtHYVLTF7j4DbNyCcgwh99YI/TG2qox/EgjR1RPpQX7vZL7oAL4bMdyicVxR1l3a
dzoM7FkwtjxSj0lANLMPBSAv8UUNuQUrmHKUUXdZG6cZpm9NpQcy13dN9b8XAehbgziOQBdrq5lX
IBD1JTRuhuJr3FwRbNhCcBwRQRyqIyyrZsEDQ59FdiJ6Ed19P9xCcNyQmspKpxRWmJbXng0/O0lO
9FF5LhJbeoheBUNFh30BR1COI4ocub5NBqtWWri6Otm5XJ9QGuxdXlEiGI4mKkgVI+MFDtc1amJr
tXXXS/K3rhZemJjnXli6vKJOkswD1N8BRG/1b21lmwH1qsByBsmXkfcSe9cE0zZzxif2deqIwkwT
c1aHt33i99ZTI9I9E7Af35dsqSFM2BNAWPKvTr6X0i+k/FDHt1oieN8SrFO+tkkxBk2fIgDF1nAO
o/w0KN//yA80jglyOpSonIG70fSzbnpWiNO3qK5919cIsaAUK0MGis9ZzUk8V2bZtixDYjK9sBVH
UHd3vQ0Ex9bhpK1rUnWtO1U/SprZcnVL0slJh6u28A0QR9QNanFJX8GWZb0fl+/E8gpRwaVouLgp
6Ygk9aYBiLDP7WK8xelxFQVq9w+N6L2tatTQiaFw65/Oc6zlLV645VNyaJyqsZNgfkyOxGEa0nXq
XpEij27bFjEs1cBLHB+6JVXar/LUt65SBPL6XBBsp6Ugpro7clD8MWEPVML4nuJ5V2q0JlXrJl3l
jE2QR60tRb8ur5j9vXqDwu07Ko3VWp2AEp+h1xcimFoEy4f0U3FkaQ8iOtulgA0atwUVlRZba1cj
FWFAAeWHWvRCw/aT3/h5831uv1GTFL1Ol9cx8/vkZsyQtvIMGQK7jOw4EWSa7Z7jNmC/eZ1eK9UM
sEG7kfJnYjqL9dh1bt08xa2tZI1zea52ifoNj487DlJFo1oDntx8QNvqhj6ujW+hoYp0TZk+NF7/
9T0+/LhkGvKX2DimrWuedMQFQ3f6kCX2+ovd+FNHFhx/RH74+vfNNaw1ujpTInjG4Awe1HicCMU7
o2MFpSe5IlISonHENxd4BOtM2KffDp7hM9106kq3eNCGavpVh6DNYHIUuBZjHks6wKYK4qsHSEwv
ome9/bPdBoORyXb4yhYt3Etg0GB2Y6f4i3psABsCUOjj5d50WEb3sj/uRzw3oBx36PFSDrkB0Pw8
5Xb1CD/xrchGF9izadmt3Z5qJ4xsUW9b4exxLCI3y7rmEnA7b/GaU+OwNl+9R/02iMT1AQLOIhyn
KLkVrm0Lz5xO5ZH5SgbVis/xL90O7TEYDgl6ZYlSuEWYHLVotC8NrYWF/UBsNf85Wp5g7nZPsm9z
xysO1XE9o7Pn6xj+nS0Tas5Y/Nt3YRy9QkCXgv2MT1+R0npQypF5Czl3+aFA1mclCTAE48aLDmVr
ElKZzZWWnpPxcyRqk7T7eLEhRr5pHlVMipgEjKDBeC688Ahl27s+KB0RaYgsYX/fLOgUXQIm9P5q
UQHc2CSx7Dx/uewCu6fMjQdwlKEuOiJ6GRBMnDKJavdoQ6p6dH28DLNXZ7zdS/geeU1uFCUaa+EE
+HF+IT5Ss6ogCYreNT4aEAOqg8MQOqIDmsg4jiKKsDBNtcI8ReRhaH/1bW93/UNBBMtIBMNxQ9xE
Qxc2gAmrzibqX53xXaOnWPopGEORN3B8II9SjNaawFGC0VUc1dUycK3prifdTr6OkJD2RSO4f6h+
8w8+MI5EobZaGLuT+y5HNYxTujhI33X+KHkojkI0VvL/zExegyiUlVHLGO1pT8b9ktuxk7vm0fLW
wAjxIlm5dUCFqV8CJlS521Y0oTa5jOGfseSXyG9LTvnnFEftb7jR21DfEJ4HdieT6qpmKVRGUiz3
ItBmukL6jE2m9EgLZxVdHHbPiZvvcwYNettrPTsLJCg5VF/QYt5QDmFjQsbkiu4ZOqWQi0A2ItUg
UfeepYqGSm3b4+IVlR4x7rIvuRRc9ondE/0bAn/oVdCcQZFCzE6DFy45Q5X1C0ofjMFwxuGstdcE
+jZo3NTURZNUBH2V3Kz+EWaZHVXQ+0tq97JN+w7w76jxZ92uK9AJMAFKSP24Oq69aB2xGf7tGrQx
gzveKkU+LlMJALThDRSPHAyv8yeXxfgSYY7fLgduwJi1m53KHIa6mCTMUIJKG6LGqD/93KJuZFYE
Zu0Om6bruoEaV+Zv74EQzRlG1SpxeUwKm5SxPVaCvUqEwEzdmKJlTaF2KVaOkX5N6LkbromAbSzg
d6VYpovFNvUpe7LWB3l1LzsWG4Hf5n3zfW47WqOyrVYLv39MZSdqP0KV29V1QWrK/vF7g8It+jmt
1FhHGyPmXafCS5/C2o6/awHrG2x8VUvnslH7G5GuW4Ymm6qh8ErpUiplqToQHIZdvbVZQTAOqosv
3xuBgh0hDQZRqwkRJB/nXeiMapB8hTLKYfZZLUh22/UuRQsDVtyoFPb4VWDk7ip6M5IP9E5NPqNz
qcxOSdJ9GOBwrJ1zF00bgiaxi+d1ReuEzLVcco1LbnC5zaIhyTiOeP9yjfjjkL6kreBiv7ukNt/n
qMhYxrzRJ4xkgvQeY03cJQwFz3e7EJA/YAK0Guuhwq3aTlWj0IQJU9fb1TgGkiHKzN33+Q0G+w0b
ZsiLetStVMFxHA7BnqULtJ5fT0xDUHz0EhnEEd26qm1DGVg1e6uGTurfBc7GtrHfeGJjDcdzktWW
lVwBID+iPxgifj0ufsuZQphQdI/ZpSRTNoiJ/U42+FuflXf1IhENfp2epviUoch+OlxjzgaD8+G2
zNJ51IDRQKrtyG5l8nF5YcUCdSDK2t9dpxssztk6lch9LQNrTc515+ZjasfyQTI+CWxiv/m3KTLR
a0+2FN2gfDbZStSkX1uVnb4HjzEQDt2+dBvaTLRSlNy6z3cbNG7j6Ac6GUoNtN5t8YDmJ3gaHCI3
OrI0wDLIPvcivtu1zyKyguwUWUO63PsFFWVFCS2tCU8PgR5oPiqD3Px7+umfGM5nwWiyWeFHE7uH
Akk97CPIhXmP1shNXRcFHB6i6j5uFX7yU2PZS0gWVg7qh0rkkWy8fsOD2AyhSAdUgPkerx4VVPxZ
Me4UR3Zfs/wpfq3n0o+Q7SHu+lrRxYQn80A0snsOitM4XqdgJlQEuTOGiqnUSJwhQrFEx0T6JRsz
Cvx+TKKssD2S2uJwLpMvdIgHCpxk+mu0/LkWKeGLDOHGMEwra6AWAtB91bm6+QWv/F7f3LXJj2uc
423E+PSPSZVIZJkAIvfo5qz5XSA5+c30gsjp35IjIikDNgW/eccGkLtlKB2S6SQ2RXORulR35OSs
xC9p912cpCOC4qhxpoU5mAOgNKN/6uqPVW86cbzaWo5nnlp1BUO5x/aaoqmmrqsmXJBbZ9HYQYFL
QQ2t+W3x2O09+tbfJE7nzl73zBLzLVc0mLshuS0m86PN1rymK7SfemDSh/aoHswP1Eav51PhD6JV
vcsiG+u4pZXkll4mFZDUJ/OWtaAZb4zWgay+hryWGiEtWyhOswtJdVlGVJFYxitxb4xrzOWfMmH1
CXk0znS7HtLPxu3oxTepZ7migt3ddwQkyf6Lx1b9Bi9TJVoPLfLO4yN50U3okCee6aq3aPzgmF+G
ZwXKHgKf2dsJUHaHjZPKKqzkRnWA9Lg0MjmAFE2TWXw9CUgwuX/vdKLjyC5rbcA41sqyXIdaPMBa
tNkKlw/NIIhA754Ut+ZwtNWZqlL2FRASw9VPaFOEBoJS7i1fJrdC8aJyReMwHfNlGaaMslCdf4pe
e2rmLc1xVcl9U7mbRHfW3VceXTZMDe0dCFpUcvOjLquhtT0AZtxGGoeeap+V1SrPIVQvjglaMQZ9
YLmiPXSPuXSE03XNRGDpt4a8vZW1NZUbJE2uX+XxQRqcsqeuRV11FdXw7rHWFopjkG7MxwFxx8ZV
pW9EmfymOoTkmoL/LQg/jKTvSWUApFEqe0Qac5ZQWxZlp+y63xaGc/A0npFnbGDYlhNOHh58wh2+
MtH9Fh3/RPoQu+fGLRrn7FLDiEQDWn42A8NfD/p0Gp3ZgwKKF/8cUkd7FrDFHiFuEPmbebto8gSF
WSREfdFwT65984hg7fowerpfB7mjCgB3fQN3ShXrC5klvBpVO8tTF6JJuZt2h3JK7bzxU1nAGSIM
bpNujCIlU1yxCojYSVrFbmLqhiR2L4+dCIYN7ZbbkfonqTmGrikrJ511e26ag9XXzhUwGrp1qwgN
G5Qv4F7TXO5DWiLNMLKCLtMPyF/zENS7BgaegJJtxNEV/gJhISMqtNoM5TZktdF/XK9kO8lE/UX2
PRwbrwkXkHGDZYO6GTRDn/U0rlGdot5P2J3WQ39DZDRZRycYpBZRBCJ/XB6+Xd7bAHJkVKiTViud
ipTnPrX7xHBCafGstnfCVjtE02xfhtvd8XEn+tdAnpcqohvod4hsZMXB+wB74mZbfjI5xjf9nrXW
u6pZBwsJ/YvJkVQSVYvWdxhUzfgYE9uqXkJR6+h9ItxgcNREQ8kY5hV2WYoTPVJvvom/V1/y3NZ9
NJNyVkEcTTBt/DvFNEboE5MBTjLvo1JxQwV53PH3dU4hwXYUzNkuCb7ZxqfnxOFikMgEGLlfoZCY
ebFbH7IzlHHAu/lVMY/NdL0O9WYNKGWylEYKuFgDAUbn+DVF+WiJVCwp1hJ/L9ricASFlAck27Ep
q7VDrN+kmmCOdglwM2wMf2NHbtBOgrYGc/XINieoxFR2O3mXJ0cEwhGGnihxp7NyNmgnHUJrvknn
5JBOooOsCIaniY4UY9PClgL3j2J61synphfsS6L54KjBqqSSKjNMmdvZl4gVNBUV0Y/IlTkqgKBf
35dszmkQ/1DP6BqbeIUj/ayOUAnKPOsojHWxkbnkZRwxLCNKARdUSrJbXEBxOXWqIJft+jDgiUx1
xsfmHvfUD9bzZb8QEASfcFM0ip7NjCDq9UOVfhrJh0b+osc5ZPBy9zKUwDf4mGtNpWjWJrZn0dRu
VjvTF3E5wR4IRLrwVq3KVFcMbrHqZZTQmDlHmo92Mt0aeJQZM4EHikC4FTsinEdog6ozc/irwr2j
flaz4H8frK0d7CdsSCGd8EjWE6T0W8m3tfea6jkJ/xCCW6vKsvZlNGHqNSPow49Jcp6aK2rSt1Zw
SzWpEr1dZ0As1c2i1HZjvIhzhUWzwa3V3lrVMWNTvr4YX3QHLfEimzyupyFBKlxrZ278LQ1EUosi
UG65mkXE2tfDBZped8l6Vw7U7UTpp3tMtxk+U37vBDSzurGxYNmyemZ4EGaoi77PRfzmCjnPRQcj
rKL9GNf6LTFFJ9U9ftmawF0izLXNTdykIVCBHpOS4nbxj0w6luXPtvt4ecWwaeYJdIvErfzUsMy1
CoFUKudaezGHcwlZ9TH8LMeF3WtXPCBu0TgKQOODeVYKeLaFDg7Wx+yKDpb69vvc+pfleJnGFlNT
5U+a9UERvcnvHrC3ANzqL2UlpzMbLugxLw79xcKiWVBoOF+vDnszp4atCAZNsGhMjg5Ksx7y1IBR
aXeajM+0m2yqCNxA5HAcG6x9bpAR4TQENE7aYaZBmx4tahexf9nddq9g2wHkGMCiRjo3rNYdulHh
7ZjYxO2cIhhSG7l9I6inF6uQ7b2QbjB5PTAlX/tU1zFpvcsecPB6c1KO/135omCuLI4bpBotBbsF
Dl5KSFLMX8yU2p2oRlIEwrHD3E+WRCM4hGLcmOFP2tR228uCw5yA5SyOGEj+H08fesMe09A2Rbkn
+9SDcCCawiI0yKfOoZRwzghqqV29O/fFXw1yQNA3Yjjo5X1LBFvqbtEs0vP+BePGrApDQ+8ZWO9O
HhOGj07lwUBBQhmIhOH/Hx83qKUqSGFAOPf9BlQTjeStrrBAGtrV3CXebBsfVye0K7dFt8xrbg9o
F/AfOP62Gme5gTcowK0Q3KilZ3U0nGb6dHnh7vvcGwjn2ItO2wpdZUBChulppe41aeWvuig3Y5+H
3mC4aZrVeiFmApjKuovNB2X8TrtTQ2dbvm6reEPi/NvUymiQWGgmGx9T5MRe02Ece9EbALfXRVGT
D/UAgClaPQldi2blQIWKF6J5YX/fnHghWz2MWYcBs/LKzorviK7Zcv7lzyaf2/VMa5KLmt2y2t4z
hwMpoIlyvAyxG+LZDhe3y+lJ34zIMIAQk09PiPAcIMHM6nDxzlgKBcD2ye1tbrjtzljStUvY+Sqh
5YFmpVvWiXPZIDYmvx+s3iA4ElBmtGHq2VEnQcfQWXH15NOCfOdB1OJFYAp/FU0bike+GeMmN3eR
cZhFtzYRm/EX0EwerFluYMiK5jF4h5A9Fn+Djkf5qzqWXuKaj5dHTmQRxwFhSPOytmBRUo83atHY
liVqYSWYHL7yAwVc6K7Kgkdd8VNDlxp1cQxyq4Y/LlsicmqFmbpZnWtHo5S8mrJ49dE4sF5P8efm
ixVM95kv6mDFXOqCy/FR9Fa1GrRNxh7XIYly0D/j4ONM1mrHUO7LqvIZSTVuV3++bKNoKDluKJU+
CU3m5wZ9MRfVlhfVJflhFWVzC8eSI4i5MxI9YSQ0++2xhKB3dJxc1KU5ix06oswwkQ9yBKEoZpsR
qOW6XfUjXm8lUbek3anCA5SMlDBNVfh38mWBuvEE8UNXVubHOQ+Rx2EgxIyi3Vq9mVCBrDfagebP
l+dqd7PYoHJWEbkZ26wCqlrdS8az2R0lUR3t/jSpJiUQXUeDV54uFnUNQ52mfyunrW4GSQW8L983
yI+KXJGS9/59bIPGcUVbr21Wp3g40pBSQRR2rvMkB4+Ig5s+Fh/KUx7MgqPk7iBuILmDg9ISY6pL
QEbTo0qDRftBs2v22w0ERxsJVaHSNQNiUJ7nBS0P7kqRevCug28guHNDp6x9J2mYpkR9XtV7xRDk
8QpnhuMFve2WNaOwYfxSn1nOo4m2IbaGbBfiFX7iNjeyoN5D6HocQ1RlRpvZhE3yw+SNR9bEZg2s
h797gwtLqnaJbzOC3GJa6IjUlBoGosWBbwbNI8vwbg+jneXIkWqO7EmRoDm4QElANHHcuWKc1iiR
mcfLy0HVAzV8uswRoonjS8UKJS/7NQZA78rO6qpuh7SXzEHuxv1ylI6hJ6qg2T9hvI0kXyk2zkne
lBCJg6sQn9Wnz98l4BlB9gEtPk9XpVUYGzyONKZKjmnVs5k7rT57BlaOozO5aKLzX/SQF7gJr7VW
KItaWwacEq98UPX7EPWFU+k/jVik7c68+7fdX0eOMUVGs6bwabFkLKWwlaXarfTn0nie8FyQrWf0
HU6mxL7sI7sUuIHi1vZYrsUw44LjohjAbpFr3p3KSECzrxvFJXu41SyTRmqLGCDrPat7yn3Vx/so
ChfZKlvvOndyy0ckLB1ZLcV1ue4mRUtLJLFZOlKy3h/dJiuOxl5mTwl4X0ziU5F+S4qHy+O4u9a2
IByHxNVcmKWCSA5B+tWnGuJa86E/ULdB6uoDe65HjcjxMube3G0hOf7Q+xodndkrzGJ90GJXz78m
iuDqcxmC8FrbSdbVa8gkDJG7bFNq68U5HQQ0uEsab3YQPlUurJMMOtiYn/AjopWsUMDV3fxmdgo8
NsqHOLg8bHvLeAvHcUa9TmtejrBJhtrfnPxFVhSVKXY7uJdxRGPHnS5CSZZSi4lS6SMyYfJzX6Z2
mH/8MxDufGFKRMoznfm29JBpNgk1e20Eu/GuIZqGqljkzKOchzOkGhLNGk0MWEs+9cQ22nOu+1eY
sYHgzBhTPCfUDGLBs7lcFnbevSyiVsQiO9jfN1e4DL3P14RNfJ5VpzKGpG0WvZSS9Ye2cJRaRWuc
GIwJov5cGw9oSbMkz382XByjyVWvj4mCoIc8SXY4h06j9B6SrrzLMLs5puZmWjhSM/PZ6sMI3sW0
kyW7s1O//U4/WB/pvexX/nRYf8xCXXK2/vjdYgvK0VrRJWW7VBi/zkPBHVQJwme8nIZQKSxxDhuu
esfY4PF1BkkdhmnPYvD0W36uQT+RZzzKX1tP8dVP0lGkDr2/U7wNKh8sX5BV/TenNt7grVCFSd3j
T3L31bShQip8MmGucGE0eYnJeYithLDRJOlor0pvR8k3RTn3tW8pnwXuwojgEhZHFGSsrXJU4ZaQ
rIqfVR8v0Y78oT8tA5rEsopQRXA1EaxoytFGrNfrrPcAJFGgFcdK89JRsMnu706b6eJYY8yXXlPY
G/Hf7pj6WbDe6fbfiYaDHQkGUWQSxx5hosZNythjqG76pIEWi9sOAvpg37g0Txx99HLbp2oCjArR
paL0IDpzzvSjpcd/SCC80GS0jgtJ2REFaYs2e69r/oKSg5cE2uiiVNjtg+Re2DJONIQcgeSvpTWv
qQltcsBVEumZkDsVxrmZc10YRT7l2Rho1+kMxqzR10ZensgiEgLcvQebEAxHPg2y/H8TtDPKQtJn
DRidp7L7lB8+l4f8teGSfDCvqVlAtSHI0DKgbMczU5Pn5VSwpC/0JbGlNrcX0Xvn7uPdFoI7fGlL
UscZLvd4UCOQnIlOod+dWa9Y8bF/d3421nBslEMFTupY7k2bfZv7v1JRfeuum22+z5FPM5hJ3LIo
JkkhR9JBYEu/UWrBCtpdqhsQ9iM2Z5ay1/txYQ+QdSZ5Mn0ou+aQkkOUC5hUhMPRjlkZsRRSGLNU
yPYrZlvS5se4Du1S+By9z6gbmzj6IVapy3kDH9Ce6rP2uku8QMMOjUfQT08SikLun2I2eNwppi7I
uqYqbFNwuyj96uNMPDShU561gElvxJldIM+QuiJBNJGDcDyEDi5jOSfANcz7JTrR+KPcX5FQsllO
PAfVcUTMtMJQRuS5iSDj+xCKutHsCkVtMbj34jnJ1GpmroHzkWL3Z8Xp71O/cNpDhH56f3UKyjEX
dBuYrrpSv80br4AbraslNyGAUT+eHlmbwsiTU1tFwED9pTk9HuAH5/IRhrneb5y+geQ4I86GfE41
QEZG6sypPw8/lfluMr+vZiuIvOxz+waL449hqtMuqYAVH8OgQLggcXK7ObKEvdwZRGhsli5ZxhGJ
Ngw0zRlaCwlAHHKLIDwvL7OnQaMqFJCW0DSOTTKoDzVJDLeMj2bAWB46rE51jJwaQjfXJE2YhgXZ
V4tS8pvY0RBB6EYpAVampl0Pd2oe21n69bJj/D+k9S8Kn5qhqq2GYlaMX/Zp8tpnCGGiW5L6EL5o
yO2PXFEkdZ873uC4RadL8j9PtXl/UtKbMbpdZ4FgzK6vm7jRG0ww1zA4GpbJkNMxx9airncamuLQ
4jPkevGODimIZ8Ho7e7FGyyOgldZg4wo28aKxY7uxjOTs9UemUR3qfnLawUmXtQvg4owOfod1ray
oDvN6Hf187DwZyqqUNyH0Amrqibmb9JH0GOldboAwsyf8qVEoZOAA0UA3EKSl3rNe5baYkIpd5p9
cxFkcu/7tflmAucFhTHmZsPYHX0V/tNEJv8+1VAeST7ohwjtWgXzsn8B3kByztAPwz9LSbNZEh8U
+r6PN/KHEtKdzbHy89tU1O5eNIycK4yGjuqC18x79ZM5PVFRMunu6cnSKUqniKr+JoVEGnNNKxbq
I8sdMh3KNnES1KAlg4BYd1nhDYff7pVQsmg0sWgfOaPl92Qco1rACvsQFjRhDBOCXvxz9rqaM1Jv
AbFYd4Xi0+XOkg6XF+bu9mARFToYOuoEZb4UsW3kaCmshKl1qj6L8CAvkakDsGp940d1jYuD4mTT
0PGO95tmS9TNplXEECjT0bjc8ovbzKk1+DdBb9UFosm1yMN3xtCQYRr6XaP5lM4rY4XJtKSgOzwd
9n8V+SGqnqfsiqA5LMKNkFIItRD+cb7ujT5eFatjLWMTOzqUUKIpJke+R14XDmTxqUzdy9O2s4je
ISrvryJkzom1mECkSeY2a+8UtYAZdnakdwjc6UuRrU5RaiDMZXGIsuPU3y8T+kQXHXQuBU64O0eb
8WPWbi5W6MSUD0kRdq6F1hQqXe28ChZRB5s9EKalo6LcGsXKvAB+DSVfqY5lnFcBYoWuNd+PVXB5
WgQY/CMv0QZNMltgoGObrUy36SyhZangnrE390RG52fUFRkqigHfj5YcS/JCC9Ihu+5W7/wcKn+X
rdjjBGOLwG0KlpHIklICIT0rrFsA5Cbo/er8d9Lfe7ueQSgU/FE6rFLI8by3p507GqZh3iN3vfll
LrprhL2T5KGvTapdhDiDL8Q12ukot/Ntiu5dizp+ajOR+MDOvvHuZ3BOGE2tkdCk7NH294fZ40oz
f4NWvt3Sz5dHd29hoV4YnGsgO/u3TJ4iTdZWH7LejcmvLFXspfkkqd8kaXDNWERMuzZtsDiawF/S
QTKApTwsjuoXnjnhypadEd528ofIfzCOohSvvagS9qo3+7jpXJJorjUTmD0SypjQ2BqYKEBgGaei
CNbuSthAcVMGPbWsKCycUEK5PGjJ5JuGUOZQhMGW/IabplFXcihf9OhAPrvo6xckt6ob+03klp+I
wxLdrWtEdN4NIXfS1Cqz6uYamOngdMjDQwedGIk+9EmlPvUL33ItgaeIrOQ4xcyXeEDLY4ykfmPJ
p0zYWInNOnflfWcSRynJOGREbQHQ+727eEwnebZfVYvxkpT4jeCcsUvEBoUii25RgvKE97NmzfOY
hGrUu032FKf3KXmYRUlyIgjOojSjtSqTGOk87eDgf6wjlT9EArLf5+KNJdxxuS3VTlMlwJQI0tZ+
7FtO71kBW04TMjSv4KY3MJ2r8ZugWBblcQIqLm7MPrNz9a+wNR158nv9Go/bQHGXainppbCfYReZ
lm9xv9xEoSgbdO9yYxDDhBAutDMsymfuGkaShkuxoOn1LyZRqh1S10RPon9SrMugOTQivthdSCbR
NUNHriZ637x3vGguBnPWALlo9cmg48lsRXIUuxvIBoJjvXGQ1ahZARFFkATUF7cvT71keSp6m6I5
32WPENnD0V9bq6spZTjRIIx0pqlhz8MoWKsiCJ7thrBOrX7FeUb9lKafLer+mQkcF+SLbMqyzL6P
lKN1dBRUsl9G2He0zZRwXIDQQJQPM6ZEeaAnlWXnOpYnH6VvrBxuOaDrzeNlxF3y2QByrDBZ0wq9
Rtikqo+GdAIP2fUV6jHsDv2PK2OMOFcu5r4yCTC61rDT5abD8X9QD5cNuTz50A96D6Khh1eqGa8g
30eYE4lWiwiAPwLV7QBVMEzNGne1DSmwH7L+47INlyfDlLk1n1ooWFIZRIkGdGFlDyPUzAQTvm+G
JlvopqYhQsSNk5JYmlSlM8zIRltabgaoIlxjhakplmZaFP+8nwlVj8a67mAFqWdfb3+gmy20HkXT
sX/aR5X1PzD8FSnM0IJnVV+XyvqqEmy644kEr7cLyOi0/h9ZxSfBzvlUh10GOBMl3/WMaHQb+4Wo
58m+B7wZxTlZqy9TDxmQzk2g8CBB0jSP7K4QmCIcOs7PIqtce6WHLdEvGrCsxsjLnNCXB1vxK/e/
6DUhMos55ebs24VSWYYlAA3Urn9hrwepD+/7OX1tviy+CTGx5mZ9ujxh+47+NpTsN20wRwsCIJaG
oQx7NPHIfrW16ES1Z5WCI6EMLzd1XKDfIzQVkedkAdksD/MLcmAd6pRPUAe6mR/Cp+lcnpYbUbtX
AaTBUemo6pMZ0gFGpU+xdRwQgehFCQO7J0WEZRD5xq2SGrwIYW7UqKMfJriH6aBAFunlo928DC9S
UPjhne5dnqd9k97QuC2vDuVK71eMol7+JMu512Q7tj5dxtjdVxWiaAjnQ7kR5/j3U1WXZpaES491
xW5B96Ubu4Wjn+mTFZxapwxERrGjBn9L2eKxv2+cbzYaFV2A0Z8Ofd2cCZr9JEP4LnrIRU34dkdv
Yxh3JonV1MqsEUBtOwea4llUDRbjfw8fQ0wccpfIykdskpefaZH0qpc6Rg8BFVttDUeltkoE63V/
yN5AOI6IpyFKphAgsxEdDPJBTszbvrMVkaDXHi9sjeFcQTKLphpatoTGj2Xy2bzmILL9Pjf1ajYk
McnwfdO862aHaoINfDcusgXgpryTizhuTQxUHnk6hCCZglwWeaxwB5F29/LK2fevt1nhVyehozUl
sAbiI2OZuNLoScn3yxiimed4VKn1tFw0YCR45C2gbFSjVbfmKpbgfrBPbG9+zCvPlJnW0YUZk1p2
nztMfm895J/JcrCCyo98UevDvQvWZqZ4PUu5HXOyEswUbRInK57i8Uev17Yq32aiVJ//I+3KduvG
le0XCZAoUcOrhj15nmO/CB0n0TzP+vq76EbHMq0j3jg4aJwHA3ulisXFElm1SrBOJpc4tCSNukIH
D8hNa9eyG5kPreguRLBzTC5t6JNs1GsW2YW+04yHVjRLSbg+HAVoURWOisGMmHDwlJCpT5wZZ6ni
UEcc2qthR2XVMBSIIyr8KIsqhnh2UuFqxzKulPogyd5Y31KRVNBqskUMDdPqLLwWfJqXK1V9IvVY
GjdDssWOU5RhOYWFyiiCGzhx0K1GgomuGDajw/hUXWiVba/redW6Dd6p6hhZJGhCNMd6NRQWIFy4
9b2SU7MCCJkvWuLFgeCJXGQEF2oQNxqbScbvZ6Ful/qLaTw0qeBGYj3cFkZw4VbnVR7GFkDanZa6
5XHYBx55NhJMaK8gvi3aPqtssIBjNi9ygqiXaaKUJeC011Q7D+XncXTK/IyKRDoYJ39KPhZA3Ak0
WXnRFj2A+jF3auN1mve1eZ/kzzL9EXSikifGzlto3HFEoXifdMyL0ohaVohJopvELM6RJthUu0Qt
lBOn3vaBsbKn0LCCVIRqmgYdbp7t4sQac7+TIVye2PO3+ljuxrP5VjLQXKTvwlNnR0/biJ/j/SMg
F49+ZFljESoDvvzUkzU2XqEH9jbESjh+xODCcfYTC6U70wCFDfbym+01PP/CPgjTpNBmrLvjNqDI
Ji4eiwHTsaoGeLXuZcZhygW//5lfP9rDhSFEKcpJL/H7eJ+Kvxn97Blkb0lE4LfP2+ojDBd/RSJF
iZbPiIXUNsMnjCtDebU96F4rcthnUvqIxOVCQ5NKPq0QdZAuDOSzsMa4OkGKIvIZlwrFWkgtEB/G
6aCIn2pHOadOOLnoaP87r/GaW0Etzd1kAqggph0Fdqekp6HSbMixJ51x2I40UWjzslsmZm9AQhdr
1J3Y2AEM2HGma7qXXVZlJ+rFEcS1xZ1NVp92Smwh7rT+QZ1uG10Q16Lf57igL5U07E38/qgdxvmg
RoJ7BdHvs78vzokQuTBaW+EsLfuJpyC7iXaC5WD/wo+UzQIZMzHRDYAMge/9Uwo1l6ewhwVX3S9W
PY3mKI/cjU5zzrTrRb2Z6/vmHY4ziBbNXGntMGDS3zlBF1Fj2qN6vW3T+sZ5x+DIjAxxh3o3YIzD
U+jvrR75j+4FqGPexlmpO//oO47V6sKXpXkcwZqWHV5rTgV1vDqztbvinIldW65IhV/kPY7f0N6c
RaaPxZr9U67f6J0jid6JRRA8sU11Zo4WIBJtF1DUtJwPvSDmRBAcsQV1LqtNDrflKEksB+J2sqs1
v7YXZ/0o+B0EfNNfXpdZmRkdTlDjn0h2uka2MZysdEtRhvU/CO0dibtF70oMlsh6FtKhjUfOU32V
7ePClaAyyUYjlH9epvUh6viGP7yfBPnYYIWspj3Gpr6fK0kQ2SLncbSmhP2oFzMg6vJKh+RW/DQQ
T4rPKj0XIAligW/wm9XcV40YSHIQ7Ep5ukoHuvMn0f2sCIb9fcGjTRcFNJ2xRlZ/FxcXI0p5E5FC
wDpXv8cBxwaS0Sbj+BZx9NXXXKP9vh3Rot/nNj8p5k6xVNjQGZObqeFOyhLBzvwfyfS7Ddzun/wi
CjLc92L+ZlnYbNRS4Jn3pae/4kX4/zGQgPlk4/ThCyn7qZ2jfMLy+4N6LGV/HwbmjvqDlySiVkUB
FF9aa/ZRnWUS3If6qT1J7scgdoqouepp424vFHPShlH8SNHJT9oMklGI6fElh0bmeClhyiNGEBkP
Qv2G9Z2KoXa6iqF+aOD/GNiBlKuKoSEBgUDnLv2Rm89moJxI4piJ7mybtXLZyIjnHYt8xPLntFBM
iR130NDRPPQqnmdHigYrsU7m+mK9Q3EENM4ICl9jLiSNNyqRM6IGFqUIvn6/bdQ6MbwDsU23IIZZ
TSV8h8OmsT8Lulu1+Tmrgk0lWiKOe6xgHnElBFum4jr3j0q308OHsLutlPRLZPpuDPPqwhhiFrJv
KDCGmP0pNju3UUovoqJHIdHicEQUK12V5RJLesdLSvf+rDrlcNGGr3+3NBwX1QlKLHwCa2K0YytP
g293VPCYIbKEy0R0DDqMoggQ1MhtonWoBp1erJ+YQC4A+h+p4u+l4buLojnWIz9BIt9DGydD5V19
Zv0zDTab0Fe4w6H4Pj77/2w7UGDd235ehIOlQmJXz7FOs/E9KW6LoHRSdSdjcurf4XC8UKZyFsUx
Ajyov9fPnaF5889mLkT0w37mM62+u5DjhEohtVkVCxfK0h76Lm+DUhvD1v8yzN/eERfuM6Y6jXwD
wdGopZNEjln0+3w4KuHjtvsEFPQWOguctJigojvCrjk+N1rfy5NLYwz+1nssWBYokpLIZTMjGNQr
7cTeOiR07Mnf2OAaCJ8JTkBhuHMUMRQWtFjY/RVra88wRzc6QYW0w3BBlII4BF0ZyvOfCyt8OJ4U
ji+Mckym+u2OabgLerfFA5IlaqkTrRVHGFZfGAFlnFRmhe3Xl7ppetmcCDbU/0jDfoc6LxRrRFGm
NT3cJ52x14+3j/JLBW2x0j71gt2fj0j54Dm+1aT1ZTme2Hes1ne23h/q4ilNLxI6od9Y9v4q2glH
Fqbpj9PEzihJe5VmvO5cCw9cwSLxirFp1FsNCuewoVCbN2SHBsRn9r/+zg4ucSB61mpzzSJhPMun
wgkqbxAy63om+R4HzNLFpiWRUqXJwJxVWm497/p4dkjwo2gqyP3vSTWIWILVjGxwLOFYIldztO5X
ACz8wabSRV6e8uKqiVN7tO407WiVr2Fxu+1J5qktTI4rqjhGpMk4PozgbJa+SaWoNVqQgBGOGNoa
b6ETy8cLyDvLykVl3Sr5ZGvjWSB65X0jmS1jOIJodXMKugSxh8uAIsSzMh7EdqGbnwWSHV20UJWR
3d4zdzmSZlH95v+4ifgdLnwZ3GD0hQZV9n+TDB3jlQplh1KuHWsomDAPTdSAK9hofB1cHSkt0gtE
ixYd/dGxsh+yqD/2LTHacKjK8UUdmUNIM2AEuvZP1qP6VW/Oet/wzLo7S6P5vEqSizCdvS5UBacY
C/YtaC7hmAoLL9AsccfgAFuvnBQv95px6ERNZCsVSR/4V+W4pI71sKfsdkLes/LFah/8LM96p8NU
LGJHd74nEiYVWcbzCjVSpe3hVDQC4E7ZkQoMNi5/VPhO3d7bopNM5Qgl7rVcDxSEZDJBlSDfxajq
cGTUzO5Hh82v9TO7+C7AZN+8W+vGEYoSZZUs+XBneGTPgf0hP7CHM9bdYAru51e0Mz4uHcctcmbV
ev32rb/HYAKmbphju2uqrc52dNR2NS5NjB/txdeuad+3OsczqDRpU8IugwYFiQgEg/zITv68G/mD
cfwdqpo3fZAPWLxuugrCgz9dhqKpfQLy5xWJylrpBon5z6yVvZRiALWWCmJQwFL8fWnVFYaGL3yE
YHKkENyiGrooX7djTmQGRxVSyVQC2LeCReykudKVh+3fF9298PekKIbp4px9y1F7gKYcJEh/z0QR
vZmJ9qzGsYNZh0QLWhiD2efnwUE9aM9pjMZjead60lGJvyCJ9jHOOJLoqtAqFB+AkwVh5ojuTLly
cvMLMtAfcThisIpUTQqWvYfn7TdsVwXzjMIdG17RUtu40G1tRw7iEaWi4OA4IvfDoilkwMrycZTO
E7rfDg5RgHNc4GtyEhaMzX3lFLa/Wt1OfUGOJoDgL0+tRo2amH2QJPGx8x/1qbb7ViSGJgLh7jLR
90Sh1Qg7InKSksRpFFtNRb1UqyB47NQJxiRDMIBzluyHUZqGOvL2WXEVNTsLEvnQGpW7vSbrB4Nl
qKqmoiQXMgE4pBapezxS3Db3BMnDfvD0B3kf3Q77bI+n7oviXL76t8hQ+uP+NwT4ApTbSJOZ4asx
BOhMfhL1tvzKlYgmawTTJ3WZEJ6to1GF2ORoIsGk34fqcoS+bpkcu0JwW7aWnixhuJyvt4yuMBkM
RPfcSD/ro2YnlY9SIMBZvaZYAnG0HTSFXlQoasU1RX1s9uMR08buq9TR7X+7cOVb5bl/3o4MkXGM
LRaBYRDIlJQMk3SR27VXqZk5Sb6TyWEbZy3Ql7ZxAejLdeWHEpxYyteTFdoBBJpMgS0iDC7eitEv
FCn0sWMnJHjXuKcfyrttM0Tu4jgb2iIVoSXcNbbQd0v2KLbB7HMbDaX2NtBqFr50GEfTQ5ymZhgA
adChUfDfPG4kyPXkjA7Z4f1rZwkWae1oWGJybNRMWaeGEjBnWt2YOhR6wvJh2y6BA3nqHgeD9jRG
HCREPuraM8p93DLVHAjObwMJgoF/9tK1LJOjEbboRnLQxmin0OY6FL3ri1A4bphoOhj6hJCT1Nu0
OwXmP0PkbRsiWBS+GLhA47DcKjCE9vk+oCPUMi3B8SCygiMBXWkGMvmAkIOLtDgN5kMVCkpaRVaw
f8KCZ5RsmoywgaMonV7wjVLYspX9pae4/e/nczOGEcOIi9MUGHgHEs3MEnmK3/9VBK3SABBEy5yQ
HtsSPTqDQBxT5Ctu61tjpZpxg+Ug8sUcn0yRfJTo97ltrkVllhtsLdSomOwecv5+MQk+RQX7nG+z
rwdM/FMS2GA25+b0nKLpVbMOenyzvTlEZybfNKqjnq6lLXCUu961kENXbxreyi2xIFvLdBcMV1Ry
KwgCndv0lhLpczhIeHmuqY0JvoESOprvblsmWCSdSwYifH3GEMLHYSZ70nzs/lzp1cSLG1r4CcH/
Y0zFxw3ZGKUvjXUwukE+O1nzataxJ6k3mWhW5+r32wKIf2tMAznvKh9A+ot099a0t9OOyk36+G/S
KZLfWl+c33bxz4xmaRV+aGBxqilwS+LIXe4QXcBmQqO4EOgldepJD6MoZmy76q7bS15+1p/KX7M3
XzDZhe1oYLzCXyItnchFgxHkQdJE4ejKRYSb3KMZqPbYJPY4PPvh/TbWeuS9e5D9fUHVLT5/UUsM
D5qD+RSl87GqRTUpokVif19ADIXSZVMGBuow91g6avXR0L5Qdrn0GHcYGKaa5YMKiARXUnNjop8h
dYa0cVqRtJfIX9yZYOhhUMbo6scE5Js8uWtEdC1yFncc9CFkxcoSv29JL436POi4ta8Eee3qxfbS
XRwdZE1X0JoAJD4yDZYRM/IsXIhKruj5Y/1g+B1d/GNiYrDnMFQ+uYHUHCIj2XVS/uTPaAex/lw7
6QPFfXpInNRJRpEqbKpvough+0rl6MJn/OMhqjWkRukRYk0+7KDedbA6w4Zwp7O9HwXrzz8gqj6+
5wsNMFF+NnS4jjgvRcVUokXhtnw5tsaYxKAXX9291NJZPHmTqLZ71QxFkSFWg/8gAPtxzxvKECpB
b+BaLT/rgoNEz0xtv+0pFqSfWHIBwe0UK+t0lWaASNvQa6dvk3UHFbwqOoso9kzxPMYCkllPPxaI
3LaJ81HOTRWIGEqeH+dz6Ym9jgcXkGCx7OiauPFN812kQLxKOO+gfLNoPYxdW1XMk35zTSgSHFp7
f+VJvj80msykbNln2qj8pOn5KL100q2ZIQ/pLttpV4k6ctYP1IVN3IE6NX1HxxmA08ncy15yCt36
kJzTPXu0SJ3sads+kQu581QaaNS0PeDQ2Luno3oMMP7s7yC4PZU2nSLPGSBU/0oqHttYEOyC/WSy
vy/O0IS2dRdZiIIqbs+bvrW1aDz4pBCYsUoNi4XhzlGIEGLZJ8DoOnUCFAMNkt3KXh6/brtr/QRa
AHH8kE96MJozA6ojqGRem+lBUi8IjW3dd4mEpqMMu0zwqcV+dIMxTI4xZL3xk7zCIvnjS9xc+sNF
EV0O/oNei9ozRBHHMUXRBHlnmLjp7TWC4r5XxRQslGgL8Y1TkU/LoS7gwP7bv7Izvd2yYXDOv2Ms
RSwkIFu+c0oKlNbQGrgOw89s069s0thadxOiWyt6GcYnuRIE/HokalTRINlkQFj3Y8BLaStPqDlH
Rje8BOp+lBRbaz0iqsJcrVtA95FF0cVJqfHm58XGCvKiGrsBHZWVp+yINx+MS5bay7sKE6iEdX1C
OI4npqFXipkCrpWtUxS3h7jzD1lXnZMcFboWJg0RTDKCwdUIKX2j2peqKirxWueSd5M5146yFURT
iX+Dqd7jHuhYJOZPOuS+LdjjjFY/b7d3HI5MyqCLdbMDTv0tVx1Wtj0etB8l9vYNBny58lMj6FoU
GcaRSp/RMDd8ABY6uRhKcp71il1asbdtmAiGo5FSzYKaMhi/OMtAVXpvp5aoDXc9/t+dxzGIbuGM
VEo8pwzSeWV6Gj5sLSirKE9/ZQufoMdhmCuthf7LrsvnfRPlqZtgTLdTS+a3baRVSiSKCm12Ymky
n2SMzViFmgSDqnwf05MuSipWV2Xx+1xOMUuZXuWZhiQmeSmjHY1PSS44P1bXZAHB5REzJBD7xFSx
8Cg2bo9SiYFnaIMSFXquk8QChyMJvWugrpQyU3aTpzuol/WoN59klxxSx7jfXheR39jfFwRYFj5t
zRBgEjZLgc8aWbL7P5csxMfZwiKOCtq00SApBxBfPgzRmaLdbRux/oCyAOC2vtkHVE5TLE3wy7wo
UXlToB+SYqbgZLeeAvH34dCKhgmuR7TG5DhlCFTxDURR1NFaZ2XNdNpJ1RkVxYHg9/nXE60tUk1i
3cqzcUyCY68KniBXz3Ty+9/PP5rIcUdqlTUoG8ZDZVwremyT/qJKe1upkBMZrqSH7vY6rQfbOyS3
SfF8YtE6At3oVWI3Ru4M2S6vXv4OhNum/ahS0hPYJeeXpeTo8uMgOmlYOH062hauY0u32DSGMo21
NGFpqvxXPTxa7UPhX5HuOhG9pIiAuN2Zou0p8ytmC+0vUD+CcXNQJILEm79Dfe5frg63S1HCmeom
kzDoLc0x1ecwvsHltwBkPXNd+I7bqkE/+o0SIAa0i7cCc2jwYfBSfqgfA0e2g6tR8NkuijnuuLZi
vez8BnhGWVyhqu2kkdpTU1F9ggiGO7DjTNeKkFV+++k+Kh3NvJD+XGSNsejv3cM/s8xmP+XhjPWh
5r4LH6FK1n5F+GEJwdXBlK1F9Io1hBAUYcsjKqEyLwnPhlGUhDKvb+wg/llFmbrKHGO4C9Ictq99
TzEoIz7E3iTbY/q8TQiKgOn45xVTGSy1YiFgPrCq6Ooivp53s8tmhOs/eqc6km9aYcdn5d531Ptt
8PWk4X3ROKoY/bLpswLYSX4tV07RNs44eP1X1BqWC8cRRUHiqBoMxkjl5dSc6kSwbQVEpHPcUKt1
YIVMbUKtFbvHBVgRPtEx86wsgjCS83c+4yiiMPOxIBqMkXuaniW5pB4JMS8DBTMDqTRNgi8VtgRb
scgxRF+ljV6z7i7Ngur0SM4mX/SuL4oCjh2aiKh1yCJwLvx9YzVOZiR3mYY7FsEbqQCIV+YM8joN
sxC2JHXtVh0bHolZ1NZpJIKUS+A0g2OKQG0SP2oABAXqlhwUKqBtQcAZXKqA0ZQlDdm+odkuzRIH
I9/suL2SMRcwFd7sspTgcwRgXpCJ0UT4NuECrh/QTjOy4rXwfN5pj81eulUvyxpdY+ojOTRnuWi4
1/oyvQNyITehBl4nuCV3e7X15uFnbvoOlY+tqMxsfZXecbi409rY/1cwavQtC1rBKClSaGAJ9qsA
hf+KHIwmr3pmTRuRXWNMjlQq3jYlrIfDb0P45x2okYdGWGCFIj9wsuRxlk9W2th65hihIPLWv79U
BZMWMGMJTzgcl2JKbY/J5JQV8WsnfErsNZdi5keL9EQ8SXY1b1iAccSaZqrsDz3AJvoNimm2ZKau
Wu62vbf+fbRA4QJ8VKQxb2N8gJkv4T2rq86c1p5vptcchcf13nKzr9zFLAC5AB+sIOyrDmZFykke
D/P4Moimia3uoQUEF9t45qFapLPP5LK0C3onBbqtjgdD/jtT+KvWxJoKg9TAGWrVVnzUySVund8K
Vojx2ScKereGv2FFHW88N/Vb0GWXw77YJygFbR+JjZxY+C4rCnFenKqHUN44yEDTLhqPybyFO+Uy
O4e4hxvtzK/s3YVpjH0XX0vS0MVSzL7+06pyWx/9PhJFx4iBe/gnWdQGJ9hPFuOqBZiuq6imUWFZ
B6JIptOQFHY4CiwSgbC/L0AU6L2nGM6Gw88/hZWn5te+L4g64RJxxGD2PYQ1dRiiX8y7BF3MBu6A
ZodNFY5c0aCU1ZpxlIv/x3n8EK4G0+6lKQIa5r9Yl7RzotkOncjLHMjJvKiTl3bn/8aiCFrkS44p
FClIei2DL8fpUku8vnykItmi1cNjYRzHFJJmVjkuJd9uBFL/OPX3eVk4aObrusftbbxtDOFnTCRd
WBSaBTeWc+UMuLctMStjFnDF6nH725xP0qoyKZpOxsBRV24lu86zI7qxBAeGCILLvrKwG4KMHYFD
KmNYRpOiC7edBWnD+lXAwhCOGDoUCiYdO/vqAg/q0UE5YHriwbhAgZ+nnUnCKF9fHaqoMmbmGZSv
ro3rovT1Eq9YsfpDKY4hUuOECqrF1mPtHYPjnygOjRw67zABj5mSvqfdI/qa7Ug7CIWk1xfpHYpj
IYrBxdoYWmCh0XDTJvEszLPZjud1CEydopZlUotPuyxp0IyJ5Q3Qxw9sReovNVX0nrJ+jr9jcLEW
h23fYrgVLmjy51jCC/q5al3Golr09bV/R+FiTQ2nLqU5UNroQZWcVHnWRUUv61kWWlRkxTIIU1r+
eCzoFIPiSMeefTFcgjyy+Uy4fzwPanfaEVc+KIMtarxeNesdkk9OUij5lG0KyBIzOQ3JaaMnSfmK
UhqUo/+zi89NBitPOoioovYpOSjoxFd7uxxFUqDrlpimoVqgNJkfbtWnadTGajW6jXwTK9dVkDnF
l1JG7R2DO1Njg0p9aAAj1V7b6jSbz2GOL6Lgx/auWTWFojXbgtg2+9/HOEj0TsliUox4S7tsqNuS
q0Y7/B0ERzNJj/S38QExzqHTlWc5VgcDzv4OhNm5SHPCgKRmrgGki56Ues8evOJBcGHB9sSnvHfh
K25JdPR7SlUBDB8S26p+tCJn1g8SJkPLdeia1UUofynSFpDcx1CRDIMSRoA08+vIuLagyCen37Zd
t14stgDh0hqIKNNsCMvRRdX9/J9GZ4wRJnpoYwDyK9nVt/JBpH6zyqULVJ6BWsUvQxWmldrrgHJv
MM48veT+r23rVo+F3zAYEvwxMIhWyUZmASbpUpsWr5MovEUA3O3SgBLFaIrgvWaY7ZF4o27+VWxr
MnfqpJJlxRbNRzerrq38kJFHvRM94q8fCAs/8UTQdNNcsV3aUFt/YLNn50PwkJ7hy/vb6MV24oqa
87cDAP1d3MoMcWnMFRxHUXmE3nOblmTHBkdqmLW5HQSCEMdlyUesSZoliF4Dq8TV0mN9buErMpbt
6cq4eBvIeiJu6Ik+Jte5lRps1pFhGHwPSByiAbiNAWpBI2iUXCWwbFmUxK2H3zsIFxxhVPXFPGHd
6ji4iGrLTQeRNMB6CRxKjv4zhIuNJsrkcGjZSpmp3UODOjDsLr5WmyMxZ4dGTpvc6aaAbVez0wUo
Fx6Wkva4RIdhYX2jkMsg9cIcYVjfhIrg+1XkQi44jGRoszLFUYtcm6SnFjd1Xwq/dweyrbA4ndRM
SrV6hC2DM3jtsb+OPCYsFv+jnt6kxfb0+OfzlPACt3Afd3J0GIk2Ri2MGugZXseIFOIifz/I/2yb
Jopx7uyQ/HFsSAwYQ8XhnuUYYTc7LZ7L/w6GOyxG0rV53gOmJo/W9L0vrpvg+a8g+OeIkMxtgIjD
pOHoOBTnTX0Yv3TF/b4m/ENEo+shUjpYkVjkPqtnZyqHLyVCmJmC+mrMV8MYoo+hNsl9CJ2cFDxe
XOsJxFbqi1AkjLNOpwsQjnSyWJ390s9wav+S7qRDeVTd+dAe8jP5KjqmlzruaUVlxW/fb5+yrwUm
R0IKen4rygybr+YdzkIvuimPiht5EJJxRwdXDK6xtx5GaNhoh+FJmPSvssQCn+OjIhhTpQuS0ZXI
aKOY/4g7ga8QkYG5eApmwBsWr7pAiryVag1uzZJj25zLopcJthk/uxDD3g3d1HSVH1M3BPrUpm00
unle2u34RLLvcvqsoei3P5drgTGrzACo/8A4ZjDnRApUH/7qU3KkyWCjfvqpbSfvC9t2AcMxA5nw
KhGaMbqcJE9T7lBpUIiKsQWW8AI/DWQ7tZgAAu8eYdfYcr9PRGIOq6fduxm8ZoQqS1kaDsCwrN5V
0m9a8DBDB6V4zDVFkE6uBrKpEoyBoSaK2Zi5i8MoDeYq0QxEWZw81NYdngj+fEVQoKyakFqGhIjK
bdS+KSW08iLKIsPu9fvgdR6/bSOwNeXjeInAbcVZCqZWSdAW1NeGG3SRE/Tfx2628+RYdZi9WL/O
opuftRhYQnJOU/2gbywDPVtKn5a2MZc3qaFgLq9IX2EtKV7icJmCro80wtQ4mBY+SPNOnVG42Xyb
DFG7m8geLj1AXbxV1xlwEnz0DdLtjL7xqBJNOlqL6qU1HAegdM6AOBZQRvW1Tu/r6btSpI46HFuk
I9sxIXIcxwOYlzo3UK3BBUD9mDWFnWI+1XRpfiXdXljEc4ERpwOG+CL0dOtSVVlF9a9tO9Y4egnA
nd9NoWDYyIRAMxFfeBSqyVWFocaN7s76mV/dbaMJFohX/VJHA5dlaNBxTVo6jYrOBWIr+rMVHLv+
xzbUasTphOiYJaobeL75SDsY/4TRAhHbQfiIaNpdBOGiShZwD9v5n5jhHYRP4tK+NIaa9aRWBJKO
pXE1+v7+r+zgk7hcjhQy9GgUjRvzfCq0gx8God2pokqF1YDWLUXFE4CmWjxNm1I/xamEfCfKfNw2
3Xf1t0C1TVFR9apmGu56IfJkWhBF4vsfMzVJYjRT4f1kcupj5gWn8hD+IrvpmOxEdz6rMYAeS9xr
aoam8C0smV8qCmHte02R/JPImlsbUW8XmuCjZHUPLWC488GfjCRXCWA0vN6qAepV5ls5vU01w1OL
s7S/+fOI0A0KoSxMllBV3qo5b5pOryu8DQX5U6/S504hql3ElreNs7ZZlzicWcPsN9VMSqyUrEzX
nVpWdl1qpUusSd2Hino5Cmcxru2nJSRb0EWuQHO/pJEOyDAkyKup/9SWRFDcvRboSwz29wUGKWN8
eplwX9iNF3qK9EcefbtK70kQHrc9KDKHeXgBJalG06BnHaWHMYoB57Z8GhSR3Ovqhlrawx16pPfR
pZXVeCSSqu9oDDvQ6dcYNleJGse2FsgPg5/dYJo0CgSz8lgngbtt5HqYWLKpKYxn+faVetJVTSk7
1LOML8r92P/MVRRLNGelKTiq1nazbrwDcV+B/jTPQTMDKAi+SR0ED9XzRhclKqvFBUsULp1MxmBU
lLxFcQFaCFmRU4wZp803y/Cd3iNuIqwBEZnFbTNNj40cXbjwXxI8+YXhoUzxOJSJQAhqPRbfvcdt
rdhoArOKe+zmsXRRzO6FiajVd31nvUNwO0vP8rYceiyQ5e/a0jUn2UuLW0mmgi+KNb5dLhG3rSK9
QBTiHR5XdYNt1fi2NO6a5hjnhYPJ2oVIXEe0QNwGm3Ldj/oOC5S3ELmZnBAdGkQkBSKMOy5fKQd5
HlUNRtUuKAkV2OGOXpYe2RU7yRVpywtWin8bNXoSzfrMYg7NjclwnnQVbtROvmigs8B1/PNoUiLd
kw3gZH7wYiT11ZzgAjcVXdaIzOGYAQ99VB8m+K6rXpXgvK1UG+J9lvVrm+neil35dG8RePzrpRJX
PR5oYQ61O+i96g61J0/zir30z+hggoJd78sTOuwEDCsyj2OIOjcqjEdqcOUUAiKSd1PUX08RdLEe
tg0UcITFcYQUdm3dsw2MCsUjkvXztiACW1bv8pY+ZMYuzsR0qnySy/Bh5bFutHAXNo587R+Mfe4l
Lr7WjtI9hiJvGyZcOY4yhtkMtEAFar+rj/gQcDQknoljPSTH4PivFrt03j5/ZbDi0liOOmSlSPwk
AyxJ7nrtSKyLxhCkM//j/P/NuhZHHL6GPAYtsWxwn8PqFfvDeDM6yT1mQAkHRW4zr8G/biY0kk0T
TZiuEhaqHcil4xftLkklrw0jl8rm0xyJmgm3OcTgb5gLKdBqJYV9CVrq/cCupAsqmmq0ncOg1elj
UI5DXmZWgHUa5VSBtKQOro+dXqt2iYWaYJ+IBG9XdxpqtkEXmoIPLm7RWoqRDgle292pTlA2e5WX
++2IX/XaOwDfIpkZelb0bPwPTaWb3Cx3c6Xvs1YRXIOIYLjrgxA2RLGMrELSD4q5I+POEPV2CVxF
ubVJMQ9qogwi7ex2eLWIaAD86uIvXMVlfGoq5yHJEWAVLe/nRr9Kp8JT6/SI95OjEgkZkP2DP50i
Czxm8IIBm8lsk16BQbULITMvddsnjFJzjFPqpXtLkPaJFoj9fQEmaxVGUzKw1roYzcPQP9Wi78TV
42lhD8fo1TCaRqrCf2qUOYP8M6suIKKrEcHH1OqLDCaJ/7dnKMfh7ShZGmQTmC6wudehNXgiTmNH
L5KTDbZmKw51yAGaKS40xJ34UO5F1wmiSOTYvKqGDIPU4ct+PKuCWzM/bO9ZUSBypECNMOhNNkOU
Tq0zD7sBHNQpP6NxF7WiAgzBovEdk1S1ynksgRVQ01Z6Rxv2QxE4fny/bZPAZ3xRgqpO9ZSowBna
77H2UsTP278viG++W3IgVhbMjOcyA8V9VV55cRTeQtNot40jsoMjCbnUMQhTRvAVOVSbi3tL1Igi
WhD2D1hsVDau1gzYFGGq6XapvWjNyQ/3bSsowl0trljsIp0jBBJMmUkiOKzd+XumcDfv0eWJKRyN
IJpXa5iXSDwvJHUbpGziM71LMfOj2fsuvdTuMCxpl56Cnai94a2X6jOvUovqiqKZKMr86EE8Q5tV
OyE5ITc63mo7x4feQQd5d38XX+ZvxdPDde+x8b/VmairZzUzQh3wf+DcQZgaUA/PRoBn+XWs/SjG
41ynNkr2eulc1b6gKqsvwLgjUbEoDZSKpWEkuKIjJu7453EW2LPw5Z2F9ZZPubCv9YhIpgwk6VB/
q4/DHl+lt/2J7MD2YFvRh9z6bn73IrcJNPP/SLuO5spxXvuLVKUctqLCjc52u3ujcrunlXPWr3+H
nqmxTOu7fO3ZeOOqewQQBEEQOEg18K4gDhPMvYKgy0hdo3j8yk5+x2A2gGGKWm2oyJeB4aG068TA
80DOe/Tc3s3vIIzty3ExgHYDehvag6gTJUlJM7oVGN8vC8OaHTomZNnQdUM2TAOdUMz6aAnKsIKw
1Eg0yb46nlHGRNLwOGa3SfVkLQ+X0T45DxaOWZ941IQiiwGHmvcD6PK9XAfblTOnROwIappsYbFc
gdN1yOqSBWUWLI/zPOyCAqDCeKsE3U4Q5m9DKRNUu5HLAvKgmGUzSkUuRwlQU/1sTcdh1O1SLMEA
y1u3T/WPrFBMMCMuw2h2Y66R2pUP9Co83JSPBqnR7vHSke6cEYkTP7F7i0WkprQ6YNBM0lQlNRUV
3LlWel1PGHdm8fKn1ALWDuMNxUSVOh548MdiUNLFGBZZ6jWUKu+N7rQIu8sr9OlUYQGYIAmMAVoY
paNGyn44mqF57IK6sBUNo9SWvCdGU3ulONtGL/3ENHu3N9WzhI7yJeM1gGzq819JLfYuPKTJYhbd
oBEk32+CTj2CCcCbkoR3v2dd8EeBLfb+K025qgYlcLJ9/SI5yi5+fG0d81X1ci920p+X9Xt5/axP
N2EdZOUgc0IordXpobcClSzB3HL2GWcVLZHxW+pcFnMTAGa+XZ4pG/aABqdwD65Sp0Sf5Zf29Wqt
GL/V5NoSxTHgDLkDg9exUJ+N4n5IOJ7qU5qJXSvGVakapuGWGXBUf0YHlW4P++WYEhyYD7qtHWiH
YnvCZOGffzpjhgVmHFdtiWAutgDcDb6k+obGiTg+padZAMZfSWBcEyRQ7JAKrIrxrrg33PjUOz1C
R8otf9kIeVuLcSKtmgTWRJerqGYiR7nT1hYqPXk8fDwYxpUUuh4I4DjUiKiPtlCENqrsSp3zWssz
9bczdeV3g6WPjawHinSNCOChJSUxnWCn+SPaRvnPSVQ3/9sBWyzxe4bIOJtawKnag6n4CTgiwF5t
3SX1L8SunPCD4y3erGYlWxPqkyRiTCKJ5tYvGxH8IKl72RY2j2RT0VQVXJcoM2U8hVFWYoH6FI1Y
bW1jtogmZ2SKZVvgdvRtm8M7EuMkht4Mq9SAiffmfdL4/XwVyjy/RyNzdnUUSUWeAowpqmYwJtek
llFleOQmKm4o4uO062zdnmObXsDA/seB29LdCo1lSJZHuRV0A0d+NSgYd9rLhi1Gi+KP6mAQXZdf
Li/VlgLXcMwdSLaWeJxaCKeHz2W52Lk02UvOe2/eDJ3WMFTHK6OLkzms0xlSjbc9JkQVYLQbbDwg
uHQeELr0Hd5NlicXY4KSgXLSJKtp1Iui37wiggW/x5s6xENhzK8W5VhtG2gvy7SndG53/Zxc1TVv
fuqmP1qrj37HSn1CbTRZakJ9RuiCLo0oGDpukSYiC1lcHb3FBifw5CIyh1OEOS4KauSwsQ6UYkM6
5r7uYFQ3bWZO3IBInGP4UyaAHlZrEZnDSsAGE0u6y0pQG0bSt8AqSFY1O9X8q1XOtViTvv+GkYaO
NQm2MO4NsSRScRBxDTSzlNRwL5KUODWmtWQiL0LectDrj2MON5QVmOqQw5oMMDmHRW6DJBiEaFKX
26Z6Hbeck3vLRa/hGI8j9UI3BQqUb9UVJvdFtmT+YYqZ0Tb7mNxOSyxmIQRqgxvFPMySbscRrzNx
MwBZyWExzgULWgsWVdvgac9/U88I5787xcYdb404SmNJQEqhsaQINEukCL4HmGf1pyXef6sMtSz0
VJMtdrZwUWKYlbRAGC1+mYezic2Qf8EbY8yhihyEhQctTWEUVoOewEwEQSX9YDq9EJ5LM7gBtfjt
Zae/5Y4/4DDuOBzEaa7BMoqFkX/ThbHI4gtgKqDFMhnpCS9JtOVPPiAy/rhMxlSWoogeoukd5U4O
/cbtXAwTdqJD7PBO0Q1j+ADHOOZCTUOQtEJALcztYu5BpfOFO94HCMYnz32wQCBINDzXGHiK6eQp
ma8XMjzJTgaReMwiW4mcD4CMS17mfumLCTLNZHDwanyN+9ceh9qR6/w3jjVFVSUVz+AgE5fZfPM0
56AfNnGNnNXyr2T+q1Z0O5iTfaQP+xTTAzHM24uz5hZTRv0yxVyPcrQTHclioz/Bgp3L1sr7Gkbu
AH0Cc99hU+R4d7UsT0RJz6hz2JA3DWYlMnP8RGMeacsAkHG+nlM/DR4vC0FdNhNEflApc4IomiKn
/YTfF1Wt1YkxW9btkmpL7oWBqjpjXtW3SqTiUqM2sgE62aoYON02G4cYPkHFxR1tF2ghYrZgL2Tp
ItYwWHmqwV1edB2JRK19XAwdzOkNCApCMSQF+s/cy7JvXbHh1CTD0EzFQqEy426UsC9K2chQ3eBg
5vI1JUrN3elY7YaddBXu8baAccjJIeKs6bbTWeEyEhu5li9ZhtRgHxHrVSWZM+zEX60jxjZIwYng
fM3NrRA/+R2tVgMFiMKRxrnKLtir+8ot7P6UufNO8C5rdnNJV3B066ziQgyXHdSUChiLs1cppx6s
/zra66TGEdP+1Gi8h3C61z6Z8QqQ2YvxrOZL2wGwnsJ9K8/n2QA3tSJ46RzxHCzdcp+wVvbK6BKV
HIhAY+pgvdGV4V/nxBG/p3vdk0hjU94ow4ms/weJ3bbdqHQCMCaF6qDX+ajWWZJLDOBMEEqctGfV
ja4NF9k7u90jEQWr+ULqBBvzHY4xU4z6NNOuwvaQ61ddvZrTH0L55/HeBwhGl5VZzVpEJTL1Y2+e
9OXK4EFsBxUrMRhjRNG7IAcJxKh/Izt4m3mBU+1aZ3BnJE3kYwE62svWv+2z3/XGGCOIVJOlSlNk
MtTQDsdd071eBvjEI4aY74PamFNhQpCH2B8IdFi8cjJ9we797miQFh4EfdkNidzosdxdhqWK+mz4
73IxZ0Ubm2M7GlgsZEBJU54b1bCVpedo783fX4JhbhmCiblfrQ6YkUxOt49Igjq09BCfa7vF+BDp
RGe6L7kdOOE+30suil+w64Sb9OdoKy7uQY5wKm75HJI8Q2Kzb6WWtZkuw5BUXyltlbQkcSInJpqf
XSU7nBXcHciFZALvKohwjw8ASRN+QPSje4ukJ+poMpQ4BoRH/PCJxZkxLTYNl4MyWtYnmFZyqga7
dg3LLu8U8Gmk+9bT/MXNPdOyBR/MMaBM/FJ8/L5X3zzg6uCQZrSphCHQ47A6tprom7nBudFzrPhN
5SuIbgFTdFRQdwCmkNkH981Qco4/nqN+K1xdYbRgB4kCHRiaDaZb3GRCDN9SMSQhv5HOfMa1zdNv
pTXG4VSdnKGhATsmrZ8GtbG7tEYTyo+s+dMeNdY4GL9jtUnYNAGAQL20N0HwpfR/OmyUhWCcjLmU
SjoZsAABzG7acqwRVSf6/WVP9qn+i0VhfIwslGmsa28OtDqFO/GceOZedEFJTDDgyRed8Wb2mqvk
oN9Zp/Ebb/4gz4Gz9SWmqtZLpAC/daMH5Tq4/bumJSXLQbqljKT/Hx6C7Zvau528aWVllpJgYq6v
DNTspLxNpGy9+EbFuBNezmPzVvEejrHcvlGTp2lXIhwbvHDX+6mvwHHwSzw2D9oVDGP3QamXsqTi
4Xsajk1+UgdeOee2N1whMAYP3lu9nGII0jiSp/syQWrzmD9Sz6/vVbvch6QCs73iFv4i2JeNdHNX
r7CZnYDng1y1FkgnRSKJx9LW0XdVF7vA2v83IHYzgK5tnCQAlUqBHuTcwSFPgmD50Vilfxlqe+O9
C8Um+Ep10K0cb6hQaPhCj7T5N21+aB/Vm2KXPMleuofV+ONOtuUd/wzn6JTN/OmRXuboGUAG0yrJ
KI+2nA4epjMdni7L+amS/s3BrORkDKdaGkwwHQBUnP65JIx2cZw9yU298UsB5wqMsRSxNUEh0EOp
QlzYaXRQ9JJji9uByAqCsRElVoW2niEPpQESbMWJDwKh5MmTK7mRG3q8K+vmMf0v4Cfys7AY01ms
IVPdd7al7Ayk36fl+fIy8UCY8MrQJK1XqTWqmmjL5inRnxterfHbYf8pntU0WcKMPUU2VOXjra1I
9UwNBhya6lk8FL8yZ7FNp0UnII2mJhcP+VzGmW253iGZa1UbilIhiTF2kvVY1N+G6qqWHy+rTt7e
Su8Y9BtWh0kB1ZVjDozuuXiAn0cRZhPb9VV+aPYZJrZ29tDYgRfc13tUKTgLCv1IYuNe8rVsyvuH
0A9dfUgDHmoMUsOHiH6xl06JA9JhZyC4B7kYzMDNd24fOu9wzM6OC9MQJ3pl1ZWHcTxGindZsdvB
48pemN2MhsTIzHIATJ7ktYj5A8fAM//oCX7ja995HWFbryHIgr0LxGztJJebpU2offrhTjtOtkCM
W3rDSJ2CfCm8ewdje0kaZBWzIARYm1g3QTU7VTQ48sSjI+IpkR27ZQSg1NBE4GR7xRPJ4pS3wR5D
cOp9dYgOAeHV7FIlXdjkbGdJnPSxmVswQtUfTrRxqveMQ+d/LQW+0h/jTMpYM2uV6i/Zi37vlncS
5tY1u+FgEYxgQ4wlHnkbjNrbJdEYZ5L24WQodH9FKF80rO9N4ev9w4AZAN1LM/JugBzXpTFuBaTb
aZWVELAPz22Jd8z5XsjvvrLFdFnEHGldtPBu9tFlCHGYdBn+QTCq6ERL17HFrsBZRCY3OsZe4F7G
2zSOFRyjwTwbE7Og477oDqPGofiCj4knu8sw2yfNCofRHSZ1940S432kP5RPKKC1UxzSr/lJQkrI
TpCf4MX5m4u1AmRcbyJPmJaFVhrkeXdCdhu3t6PCEYoHwbjbNJDyqgehPjHL0FbT1NaF1JZKnkVs
evWVJIzT7QIr6kJqEbKv+4o9kw6HGOaNFrvObffNoeL2P/IEY9yulQT/IFrd7VQceu3UxJxUx3bU
9i4VW7SjNmEv1XC5KI1M9tVewLCB5acKOxcamxYQ8i1iq15CUVeQTEglJ6oihNQkRrwGUsAEbXy2
7szX6WNnK37rlfsAyatxVz1XIwl/cvaAvOWtVvj0/6toIImtbg5LiIybdU40T9qZznDQ/OAZWUJu
oLUZBOmaBipyRTVAW/ERDTkXZQ4o2mSldtQcSuUq75D0iWNyWa5ta3kHYsQKq6E3kpq+wLd3ZX1n
TlcVryKfJwvjFDWtjFqjx8pJwg9L26lLSGrzZ5bwRNneau+iMN4wmMI46FXgLIM/d+c2+n5ZVdvP
eqtFobpcmUDWLHM80YfZ4VWdbZks+/SAcZt35mtMKNdi6mG4EZ3AwlkjnmCMN6xj0yxkWiXRCdda
stMijivczkasBGN94ZTUbYeBEUTYdRjcbscYOnaFvAQZz9OucrvGNnu7PvXeBHYRfintdlC1wmec
5KglFh7ZYO3jQT7QrSUQ+WGAThGOuKHDq73i2TzjIUM9FptChD6tGm3HPSlldL6Io80xl22P8a89
siFpF6hLCSYB6jFooIjH2J8WUW3KltH+5BESb8pkyIoFdhsZRZvMEna1jtlxNYwfJBN+O5Xf9SpF
FUjScGyRh8MsVdGYSdphcgWxRgTynddJhr3UnNe7TYNfCcMsULeUZjeo0Fxn7eruoH/p7H//ffb4
ilPjn7OkQRljWVXHrgo1e/jjyTVvyZoVDuPFez2IDKGEssAuSdoRmxf8tmpsz6MXRV9yf6g4QKuV
pmMeDuOdDIXOWNPwfIzyVlu10qOujLwrMf3gTyH7CoPxRNWkR6M4Uw+IJ2qVIOQ8qigO7vedzw06
N7fPCoux6DKau6bp324+EsZ9tv5wHEjvCH7ujTtepmvbrN+Vx5h1VPdzldfwgDHSrWbnTblF+sbn
eAT6yZfUx9h1tQRGIGdYoiK2JXQo9OfAsUjrDW7ot47sFQfLiZCj/I/SsZ4oBqlIKdNKmCG8yuoI
jXC3gs4jtuSokL0Zm2UTx3lCQZTILoarqEzsePrrsgqphi5okL0Od4s2FHP2ZhQ0kE79eE8n4Gn7
yzDbDuhfc2AL+vOqiVT0raKaWql9o5J8M5I5hy7HFjQmWhk7WRP6DpLkYGkNxrsmOVjGMW+vpYVT
WLKdG3/fSezV12hhzRZVmn7bnWj1I51LT8sVYt84R1dLZi9giJaRQwtc8TYj6t1lbW6/D60+gHEb
hTzicKrwAfPhrRJqF3h0xMDATWNwRWWcRobRFvLc0X38W3ntTvNB/42bAsqgkuvAaZAV1U/xXvCL
A17Wj/yHI94eYNxIEmBEjYbKOmLWJWnlo2y+dMa3/6hNxouEQdtbkwUZ2/kcJX6h/S6U1O7Dlwjd
yKHi9fVZzixONMPZESwXw9iYaRpTB7mkP+pxp4k/OFLxAJizMiu7EjTMAFCui331QO9383fp0HoL
oeknYf+ljOG7UbKsDHNUlb2uALDOQNSRWKZnCXFCpGF0Lou2ef9ZATH3n2iuhqCeYBRWqQcYxh3X
3tiIMUFRQuvEbfp6GY6nSPr/1S2lnYbUDGtstmk+YiiAMnAcF7XhCy6YLZZFCU1b5wl+PwozZ46v
ZP0KDEIkS66M4bEZHi5Lw9lR7OTqcpjlKKW+y9AMv2okIsWR36qLexmGpzTWb0wCoqeSbtzZtJEI
taNO5ewgniSMbwD7AqbLjbA3GQxpotXYWnvKDQ51hrwZNZmybmHOgWJ9YrqMTVkOOh2hc3QKbumQ
dOF+diN4exPeXjlTagndHm/qE61EF3f5Tx4dw3aiZvUF9AtX9tdEadcrGr5g8MqnwBfPgR8i34U6
CIMkV9OhREGjBQ460WlIcMcLGze1vEJnNpsR4ILU0Y7gaCkxrXRfVandtbyZ4zwUZo8VaSfOSYI4
uNXNm6bBWKAq/JWXBecetH0xNi3NkHCN1FU2Dpm6Os572geFJxt03Tvpj263VIiCo117HaNzIePd
WjfDkhUiI5k0DZaZWEBUrEcxz+wYd+MZl9flquaFwzwoquSVoYSgnTOSCFBqet8KuzzdVdJjIp2z
4OkLm3slExN+WOlYz4KIN2ZB6g+GWT5pc8CJsXiysP5jBsu2nqEZJ2qf1emgWledsjfnK0HgyLKd
q1kJw7iRUBaFRIyBJGHmR/cg2Ykz5XaEZ9/eE/foTSCUKlDYGw+hJ32lw0lRV+hM7DFPUlImFdBN
bOu3CbNvk46TO/oCy3uq344b39HYoGMwetRDUyqPCNw89H1DAg9Q54cOb0LMdt3UComJPopADvqE
rl/rdrFtHlA5chauOtu4LfcKoSWYlOKU9ya1eZSuUBlXGRiDrkgV5OvK+dlKp125oOkk0W/NfAgx
Fys/9gZvCNK26/rXpeiMg0SCtLXKAphzdyqrx0g6m7ypltuJ0pVcjBNpG0XTpwAYrVu+jE+gVN0t
+xDTiAeC64ZbOtVVKNkh/NfljS7xFMq4lGaWwjmk3ivaz7+FyH5j7zTx8Fw/Z0ftVvYGvzhnbkUy
bh8zxwOwgcrcLXJW6LCgUW/dSjxOGoaHghqgmdAGEekOR1JxKwpbqZhxOFaXlk0JnhGCuBwj1A+F
6onaFfIlBI0KioLpcSha60bOvZinX8b5KEWI7swIQpZZcjK1YjdPIel+Wk3yc5HF3WUZqZV8CjRX
IjK+plDbTpwGiLiEy42AaFaJS57BcDDY4QhxZGRV1kMgZEXSp/43Rl2R/jF9TImAXLeHzteUW4G0
eR94l+vTtIRMKCdFw3GUxL0DWmBbmwu7E6+L4uWyAjlb3WDci5xOgiIuUKAaiScr10mVdk5V83pk
eDCMR7GqOg2rhPpOoyJytnzrw+EWg73cy9Jsl76t9MZ4FVPHWCU8JqEe5xAc8kOKhsoaT360MYaX
/+GJRP+/Ck2qPiyaYgRUCcayUT0ImGOZKhyBeLbHhCWLEGiBQJvpS3n2J1M8qV3K2a88CMZLdJmk
KzE9QAf1pI7H9E8Hfb4luFdLwviDNC1zwZLx+5l4X5v7IOcknDf9jYVpH4YmayqeFT6uwyIrZVyk
UFGFLswpvDJ6zxp+9MljIV2Lzf1lA9tU1gqMWfQwWMDiIQPMXPaxfIwF//Lvb+771e8z652hoMFo
VPy+nOd7vYjxdlI5UZg6RhpyTGv74mDpKpqrLUvB7eGj4so6AFFjiwLEwVO8fFcjSosFmxKAJ8fo
0Nu5Zl8Wjv7gJ2e9AmSEW5J2MLsCgHmEcWPWnVL6vbh8yV1jljkswYBUMmPPGMiLMl9a/43HJ5Ne
K6vryBtArIqhJt1TSFJn/MZLnm/GhigYFTX0wNMJYYxoqqKVGLCOyiFch/QDalR3OSpU27fqc/Sr
uCbaOSOX1yS3ZS1rVEbUJc7aXJmBmoWPtXwaaj9sDuLw6/KybTrVNQyzg1stz4tBAIyGRiALuWER
wwppiR6/hGMzLFxjMQd6kBTiKCfURn6rETFvFc86Ztem09kT+A0VEt+g08QZuWOVtzb2Cpc95FtB
CCylgIyVkPtlPyPjx8vmb5k/+Dyw1WSwrGFiz8f91kkKCrEaQAjFdWyd9OJ7yBuztWkQKwjmmBWX
2TJqESmqQmi+JWPr1IPxIrbafqlMjqfiScO43cJaMP1VRdKtk0Ekq111wU2RcTA2a4jWKmNcVGKk
kZAaAJFCJ/AVJ3QDEKF0tvDUuXjkc3KT3hCeOfa+aQsrLTKbuQBL8d+dRoP3bKGGIyI1ufsrOxp+
7RXcWiweGruJu0zLYvqGKeeD6hmLohCpGkf3slA8y2D2sIDASBxmWAYSmIc+Nx001O9TZBgbSeR5
YB4Ws4elPtU1mZZRBkgAoKl9l4Z25uRkvtEx5sQGUSmlibKckkdluBUKrMyF7WzS9K7LJpp2VuK7
cjmP9amrSpIGL1V8k/A6+Dkb4O2ZaRX/lVYsLaYMjeZtZ8+pqyH+Cy3v8rJtFkivRWKchi7Ei2Sp
QNGuKb1gsJd80QvshPJsEV6ugbNwMuM+rECPMaUV+guz8ZCKip1MOqggx9+6md3+R8EY/5EhPa1P
CrBUv36hs0d0NCmar0h72/OOVx1FLY6NPBAJKOCX1RVTZYs59KobZYG29SZvBM4g5fWjHb8ij27V
SzBMhggPOBj11QJmqc+K/mMMj3n/IxV+TrwXj+2FepeHsQpTyzslpkeJJWHaSAT2vVL2RAsVAn/K
S06j97XmGJPQplSsQxlIQ/hSzAtar926/82xBfojl/TG2EKEcZdSSls7gzNl8qoKm0ZPE7F82Sl+
ZIRnDjz1McdKroRWjlwe1ikSfTSwPpZRjYJbsDBhbNVl2TZfm9cKpN+ychNGbKa6rAFL9SVPsMUz
mnIJZfqgaYQmsrP7FPVe++y3iJqvSnjqv/F29fYB824s7AGjLTqCGXxBPpxC5akavnCB1DTV1DRR
UzWMJ/wo4WTOlW4JmkrCcsZzjSEmjgS+bU72fFMKHS8cMq7wIpqjGJR5nuqh1cHzNg/WsYiG52DS
edwh26tl4BoJyl+MJmRPkKTUFQN3YVqPlz1gfe5z3yA0f96A4BCNUyDmw2NzSNCxdQwdBfdAjr1s
3yRWX8BoU0UPtSg3+AIUmznLKXWz69xXnepJQF3C23QmB/7R8C6b6eaTgbaCZTxKO+fSrPeAnTzr
tXCqe7OywwOaFGkROijSabR/I+/03G686szLpWwfc5RVSaQk4Co7XiEsW7zILSo07pg+Crnwsh+f
NdfyKcks77ZGTeWTu1mBMbKqmh5k1gAwZKCvJMu6ESrrum14L3M8GMZ1VpOpmS04NMkYPs/KjWI4
usariNj0nNYbeTp+CQ3HH3dFrZVxVTcID0YS3EYDSXfLDlVpTrHQ3j7K5kM4hkLt77Py3hGZfSgN
aasWNOyh/STjj9Cl9aoS6e5QTb3jYPGkY3ynFZqjOUl4Dk8zcI1gU5LYxVvqbvRUT3nkt9f9DzN8
F45xlZI2gLeH3p/SJ9NPj/HBIPNriCtn5fOJzLdvN6vFY2LyPBkEa6SqRFRyoteM/JD7nd07xu/k
rQGOu3jUsi8tHhOZt42Al7sRiEVn3qnTk4qytUDV7qTC8i29IZX+zUiWp6HBeKq4cYUh4CTrtvfE
vwpm/atVDqa50FKNpH6QlN0cnBNepfrmQfGuVTYuF/uySDVaSqNhwsNy1+Scxhbe7zPew2wWwZho
GUisg/N+TNwsfeLYPU9LjOfILYygj2iJWOvqM2ieeh8t/zeNm11lu+k3LYoQHO7Bw5OLcSVJBjr6
SnkDxbBpJ3Yx3RzUK7Qgrr8B+7KPEQmX5dwMl1crxbiSoJn/qQY19QpcBpJFTDW40XvT7VRQjdc1
z3dx/MlbW/EqFsPZE40S2hjhLXNw9exaPz8XltOY6L0r0BU03hY8IoXN92ltJSTjUkQ5RxsZ3eT1
G9lA+Vf07W1EYGHzsoGbl5wVEuNOREWO64heFZvyoRav9eksqT9iYz/l9313nuOHy6u3Hams8Bhn
ok1zko7tmzabU3iUTrQeb9ip9+nD7HS+aEcgQuJFaJytodA3z9USzkNkLEaAI6GXzuN0yKbHmDeA
hwfBRGB6N2emKECPldXZYnZoOplMvFdFeQtFF2VMvddNDAMzmbOtLWqzqmgrN414hteZ9C8t5jnm
/nSnIV2Cytsa0WaASqx6r+4sR3eD3Kas0NwKiq1dsf4SxkKXWRIyo4O8mCkp2/0dbWKPSf9q+NGx
uOV7GnnL06wBGUOVykLGdHEYTuvmV/JT6yd7ydO8wltQowIC7FuFdHiwC9zqafEnN9vNiLVbzn1i
a7esP4Kx3kWLNV2g+qdN2iAwewsq+NW+HFlZzpFO6joMU4ByW/05aX6qtc/ZhTwAxlpTOcN7BOVf
Ms8i7s4tCXFcIOkFNh/07N+CQ5LjRTmGyxJXRpGgxqjjh0Mbfhrzzz48llbBORl4GNRkV7s8D8tc
A2kjdnkuuYv4cxlzNxs54SUPhGp2BRIFU4K+HIAYaULG5dksrs2MU2vJw6D/X2EMPSZ9v/EbyME3
fboN9deFR1tNHQUb060M2WIcSWbUDRrzYABTPaKaw++C10m/DcPevWxpW6f1GodxE6VmSiGo3GHJ
ZWQ3Quh0rde2V7Xu1vX9ZajNF6c1FuMhUJsiBTpd/9JwKAOcgDtGYzizk7n81kLeDmI8gRmbc69S
sKaffKRyTlbAK/27vEZgz/xoBko1LkFAGSFKNT4u0ox2OPg1VXNDs9pzdLcV47/rTmfn7ESxqaUC
zb63IFtFd7wbOMsdvTE1tCju22W0y/YN2I+CTYk0j1EEsGGInNn4Vku6W2IOxGWUyyuEouWPKJg9
W4YKzevrxrGenlHUxAHgicG4AlFvpbChfXFFJ9lKAS7i+teYPlyWYvN2uV4ZxhlAhGwKaJpzJM0J
o9ExtFC8Ue3sqqBW/es/orF+QRu1sKUNNco1TTVKtvSt28X7aFf94L8c8BTIOIdUb4VOHgHWpoNT
tZOTj4KTi7wS/M2Yc61CxjEknVRLAn0QtO4nFK4Xe/pygId2x/KDezo5FXRQDi8g5KIyHgIzuQpx
Kqh0bv6ivrSkSTH9hjol+btqD+7ylPd2XNiYwnB5EbfVapmKCP4MPBwzfqPodDFuaRtP2TxlyXU9
3+s8LqVt1/QOwcQPg1F1ujIDAm+QJI8zMmaiPQw/JoHjmLY38TsQ4yr6dkK5o4k9Js67vKMN5Lxp
XDxtMW5C6UEP2dALibpcF8OTIp2nlnOeU/v6fNi+C8E4CjRnVvVCb+aCFtm14VrBTy3fN2Jhl9HR
iHl8tDyJ6P9X4UNm5kVYFYAbZxm0pMMZFQo3assjEPp03mq4iJiqIYMlTMZIH5MxgraO5rCwwh5J
vfKq8HK/ArkzHacaubyZn5/Kjlgsxg5yYRSEagBW+KJ4BZ70kWR+y/SiZTdDcytPh3RzrpeMxWOs
opsDUPHIQoe4xfyei+qtoXTu3IjECtvj3Gh7OcBQe0vkZhuo0i4BM7bSIEeEkwqCTkpKkkW+KkXR
biflKlQNT9KEq/iYLedUqVA+OHec6w27rVmpGcuRarFqRh3ghbmTZvS3hLeq+L3kvU+zBsrCMIcM
mN7MCg29PelELxxbUiCHOPDy9aznoCCWLJsi5sFK8ifeAm2stTldrI5o4q/Z6g+xWd3+mZ/9G0EH
KQJqCMG0w2hLzcwMfkPvUI3tCcrZqDxT4WQ+P53+f2PQdivVMuHLGTscMhNRBmamg67Fpqkn2o5R
Ps8enfU0HnnJIC4cY33LqBp48zY6pLKrfU0JyNzgmj7kiKC25HExba/Qu2yM/owmMschAFiTPCKA
rhrO8J9Np2HJ7wCMnam5Ghog2utImP/KZfkqrzNHTX7pM9LyReeiAeRXuwz7uRkPgXgvacut3OfO
V4zk/RuYGKeTl6hQIqrR4aUtT7N80ni18zw9MuHNUOuVGraw9DnCXHhl+iZlHSdi3/T1a1UywUza
VApKqqDKZI+HNru4zgnqV7wE7G3c1BL15awLXGGx6X5RFCNrNoGV7cXMplO6XzFMGiTRiNP4xYNb
zmiNxpxiFfgZ1MgAWmM+agMIBpYfLW8O/KdHG2YbvzVXro7kXi/6QMkBImq2jEpPympFNVhLDmVY
FXflt5yzZDy5GM+hCmavTyGFBA+pZT5oaObKUs4kFB4I4y/MsCwUowNIUB3T4C8lOstixwlnP5HE
scpj/ERmJHozGtRPOJJli3hfQNNPhqdeCKWBahv3YhKABI9X8MHZV2ziH9QC6hyV2FdtpNtimNom
b+od1y4Y71CFgtJk1N9SzpuaZAMpHIw/QiRVI4zC/PQnvCpy+0R4gjEOYyrEzhQTumrZoRpBwISj
/rLXYyNedskYd9HFSaW2PeTqq2SwdW3pYYK6H+NJIQmKo9XMoZ0mvIGcHGtk0/ySHmqK0UIuXXqI
09eiAiFOwLH47UOFygf+NMyaZ18K1SoAj6yBU189IyqM7RZ1HpGjXMmv4Xe8R/m8M5mawCdvuMJj
Il+rM9qsSiGUok0OuFbstvDQKOkJmDMWc4TbNIwVFuMz8MpVmUWgdagqPbTxY1bcXTYLniyMu4gN
owe/EHTXZ/eRdei0mKRzAaIS3c77vy5jbe+tlTCM28BzaL+g4B9H1huhtUQnQvj583cdMzcqH7fu
yvmPiEy8IQd5LE14FQEbifY8nXS8bOmJrT8seClUXnBSPv5xsQOVz1oJyTiQfjL0fk4BWZS2Al61
ZYeLuIFaDvSWHtAO6fPILbYuRmtAxnekdbbkgo4lbOtkny8xsQw0tS5oAcmLU7akbloMD1OdcRzK
dgCyEpTxKMHYdf9H2nU1R47z2l+kKonKr4od3M5hPC+qmfGucs769ffQe79tmdY0d71vrnKVToME
QBAEDmRDAG5y1bsx+k7IbXT91+wp3s1h042coVg3gufssJBzQNV9ZqGTdSxf1fGRoyvUlC6YtcyE
HXU2NN1ILw/E75+bAGPvSn+wxJtutvLHwq2eFF66krNzMuNIWqJX85xRscyXUD4k4/OA10PjqI+9
3ZA3NeWYAzXmSxIyzkQdwkQErxccZfZQJQ8hr4WL9336/1VMFQaGgUcFqH7X7Jo+tDrlgbNHHHcl
Mx4klUDbktMVEw/Rm2KnmF8V/4ESNxNVphLq+aYUBdWCo77iNLsMzZON9STlEs6aAEect54YPw/1
0+Xv81SccRtp3w1yl2Ptlqm2lVy3FXG8SYXs5TIMz2plxltkS4Xba4wV1Dvwxd7m0XMPolED7LTy
Q154QeWb5S7WRo+Dy1s/xltkZlTEDWaHoAC+fJ5d3bCWI3q1HcpIhcaMPfrubxte3pVjYAqTdx0x
xHFs6EmtlNdy6xsG6H/Nmxicl5rq/igxUu6ylJ8oWRjnz3K5JsnUlnGC1R0xlEJ0oZ+OVuE1PHa1
A6gB6cgPJ8ms5geeKEI79GIR4+p5UfKn5iv2VzB+ZdQx+Jqk+BUQdMH0FDodcDqmtuSP3/wRB1GK
/pfC5sVFvECMnVIQDY0xBib2mObXg9kS3Ric4q0jzC4YU53Q4/HObxuNrMsyOgR1w2CUqm1nI0gD
uQMX8TcyHeqosIKEk1PazsCAlkUziWGixpuxzFIMhRSv/9jTw+IRt8Z8n9bLMbXlH9Vl0r357KPP
aIx9YqKQKuFtiaI1V92ejshYroObd8ZZL/Iv6+tvduyMxiwgwvOuiqk3aF2iO8SVdsWL8KyCekN0
lKP4InBYbrY37G88luUjK5G/bkVIV5iDO0zKPlel66lqOTCfXnr+soAzDnuWd0Pez6YCb41b3DUN
Tgw8Z9nSLvbnb0oJPqTkIOyj08hTFvrhC9vHMo2NoqGoowDg+WAcJAvVdxhisdiIrLmsmdvO7Swj
c5qL6mIuaL2BphjX8/Q0khcj+dWFozWGviKiEkfkeLdtF34GZI73UtfDVqd3kSoSLH1Sbs2peL6s
kNSWLi0f1Z9VBIFnTlIV1KD7PAIf0W6qMS42PAjZLuNt1eaF+GzWbKtv1yadGRFIQxbRMXGqC+Jr
0IKz9ag2vype5MJTfMaJTFXVZhOBXiTm4ODh08oysHIpPy4vHw+FcR6hUGgSmKU61Ce8NtKPNuyt
MObd6TXOHjE+o4qahUiE7lHxZxC96epdV98mg/ilgOtvbWM7eTFRWJHFACuWIgyPbsjIUbXfnNVn
AMZHpNksD5EEOWSpe1jKIXONVr9qxDrxxYYETqBqUIeySCILI9OrXRIEdI5wNOy0JUPWvy0yKzW0
uz6dcMEbp9kKIhC0YGx2ao9lZnfD44iboiXXmvx0eZ+3b9KaiAYaNMIpYA76aCdNk6GFxhR7u3ST
PZ2YDdo3J3/CcGUTY1dKdHRPPLawTXtZQTJBRVjJZaUXgByRuu9+ykKMDJynlWiKr01HBtfBZRk5
7o1lNBGaYpBjCfZpzhOGN10HqavI36vODdFFkNZYV25szDl72ZEe2SINhjlC5fD6cKd7aMM/SXfG
Dc0G86e9cFydznjTpiZl2DeQb8rUfS+XnkEmBIUGnqBz3ekz8efl9eSYrc641iVX5D6QIFwXZF4r
YcKMMd2ki7Iz0sa9DLV5UJxV5b1mduXF46BTjUKEqhizm+iPccO5Bm66udX3qair7yuiblYNMpg2
qPgsAS8SevRNiDj+gScE47H1WIsSgZoY2n7i5VYlnMze5n6shGB8tWFmams2+H6DHHM44h1squ/U
WrA0knDCId56MR47V9pgUCRAidVzWnmN+Nrm3y5vOdcjMVeteTK6agmBIaiFLYnCq27kfpwbcE5h
/6qG0R9tEQV2HUigrCc7edGQg1tasCLJwRWoIiqODnJ/EBMeVXoozlMBJZm86La6LZzcl++zY4a5
s8quOvU/edcfzirLjEFnUxyZAcEKpEVimUgS+KbBUXyOzrDpjzwQ9SYWACEpGDJaTuj6zzAibX6s
lumNs6GbzvCsnzJjZNmMt9o6AlbrBr7k4EHHMR571B/mnvD2b4uR3+P1FRhjbJ3atoOmAKxIvmeJ
pwajlf9Hr8FmPsY5HPuCGtyg5Sh6rRxJ2tcpxw44XkNmTG1Z+iCPJoCIwUOVPsT/loWJWSg2o2Fi
fuJUUDMLGk8L3qSG04m4rcSKCMpzWUcim7GaFt7UkAYJvz87xCS2Uslq+y951jMGYyjlOItCVgLD
XP4ERee+UntekQb9mZ/uEVCY/4lBxVydEENAlGLpAEG7b4lNOzIm3P10X0LlxLyrOb6ct2qMrZSi
2SckBBxCVkuvD3MvO3nGnSS7bZJnqRgrwRA1oQ9AbGoHTx14VEAj4ZC99oAuHZtfTr3ta85gzPk0
DmZQlgrAhPgqEZzOeBnbfRA9XnYz2/ZyRmHsJUjKHE0BBKdstJPjfWhwvn9RCpCLMceSuszdqFWQ
IiKCnTUHrc3cLtv1KqdOazOa+5/CAYcJyMmsVlFP7WbpFI+Qw9K1lqofMEFzX/S8q9F2EneFRhVl
pd6l0Zv5HNFVw4AsOm4mugl2pk+5S3mqTbf5t5YEwRiHAE7uLM3pAnYN8THs1M604OfQPAcmcUy0
92XJwFlK3pYx7iElkVzmNRDLaLIiEjukxJAT47ERNOs/KB9kY7wEaZALF1sgaf1TP+zHlBN38SSh
/19tU5hOvVDO+H6MQlZl35i3WX8lil+59K+UgfEKtCwS/PZQBiJcxRiJJj2mGcef8gRhfIGqpU0i
LoDIU8MLu9ISczz0SbuUSydL7eSSujH+AJOpEHjIWDLquKWr+IDJFbbu9/vojpf85JgsW5Q9mNWS
SDWE0tJDK4RWCG7DkVyJGvh/Em4V6UXfLYM27KMuRLMolUECtGjfu/RlALx5941Lw6ngnsfDwNmv
95T2SvFyKROCfsQqCqJmxeKNUaKKv92R6uWyAX3qiv0rHPl/9w2pGO+QJ0UkyCakCqRHiTjL9fQm
x9NOzit3KRunkopdbhgeB/Xi6Q5UxkM0E/n/tawyNDsKNyZGBZt2blrmaXJpeQ63qZq3e4ynyOc8
T0QasoC981uzb30VbLH2AiWlo6sPzdeSLed1ZTyHmCrIO+nAm1TNFUP5IapquxUbd1HTb30dYiTX
wFnViycxFpVxI3EPFlSTitiaLhHusphXgXQxSAIA40QwKyAiDT0iywnkQ4p0kgeCY583tpcnB+NB
ZClMtTqFShpTeAhoaVPPS01xJGHLIRHsKe2wQJI4OWnBbhJe2oHXK7X9NHN265+qmtqmCnIa7E03
xomSW5d2bksNntPoVLnwhtcds+0zdEVH+4AkySx1S5Pnk1k3c2/L5A2dCpgtArL+pwzzSy9b7/b+
nHGoqa18k9DkfVlKE3Cy0oqiG6XbXQb4TXR0RmCc0jAhrSuKkAQFlrtIJwM8/OyORmKjbOt+ngSM
HShcPQ5cU1KeJHPkNJdwfwDjn6ZRIQPaZHCJOpTX42k4jl57FdpkN+54Fdu/UZOzsIxnEoq4DRMZ
wvYH8RDu5B06oGXUG1HH1Pj9bkj+4/4xrmmS+2kRNQgXxKc8cZvsmbN9PAVhHFFtjKmmhZAoopPT
kHn4jmfd2FdnVHjg6dpp/tDuy/+qM4xzCkNzicsCoGNlV+hGw4Hi1hmqxIgTuV88Ts6bxvioYtZl
DMLGGjZO76olSo0o3c+AVLA1XccOLzPFMW32KaUZFjGYAsDFXWb1yduABJWSXvU1by4cD4gNcnIJ
g4IirKKpvtWYs1yYtxOpLCG4v6wjHBX59DZg6KTqO+Dk5bWpHdSeE7hvv/mDwOr/nSH7EhAluT4F
CN+xQSjxBLVBAxumM0qLu9Dh2jB1eZ+D3jMa4y8kcV56IQPaaI9ut5cc6Rj7ijU6w/U/mPDNQ2M8
RtJoU23kWLzO6Y336cax38y28TBi1Ex0UHg8orzNYhyGoUiVOqiQjoBre7xreDPvfhOEnpePcRip
OemqSt1tso938hFjcw6gireSA+8uzFNvxklEvWg0ogIgqfwmNrvQcNv8Kla+lII7i8M4hxRhX1HV
2B9EGdZQvxB9P0T7ywbEO6JYJk0jEKfUoC7BSP+s5gcVwz2nvUJmHJFXY3VqhhsR9RER52q/fVrp
oinJkqGYSDB+PPynqjbjqkRSPvs22++kssdhV+wwpsoRDo3Pc7SbqneGY+tG+0IDHdKAbCmeUe2c
qD5RM87JQX/xJ9tdQTAuT6qirqxlSGQinKnzfRsllho9ickfun5dC4aLeh7OCbzdfrHCpBa+CqGi
hiiN0gCTEq5oz/332o4c5bb1QDl2CH/Nu+w7r3Bnu6JmhckEVbIRlB3RgBn+mJzIbp+NQ144oCjx
dVe96/tDixrZcUd4HWObsfYKl/GN9WiEHRGBu0jOX3Now+9EtaeDdDB90ZkUK3ZMZ/Y59sHTHMZJ
iklejtEI2MEzDvquTK3hhZLPazfat/6xQ2AFjszLmDxIxk/WowDboCuciLeRfsjD28vf56oN4ydV
U9VmjQAgfy7dwen2LUZ+K6/1r94xrGg3nTJf5k2R4gnFukyShP1ET2qzvJkQiybJl66VKwVhXIo2
9susN7gnacv7iIW9WqIbrmx4HpOjiOzLSx4vqOuaIInid3sUAV5XFUb5Dgc0zIJGNANr4nxfl87l
PeOBMt5FTWRSKTQXOhd/9EHpSPJRD39dxuA5ZYVxJxqYqXGZhV7oJqi/hu4wGoKfNuluqCon7jMf
57cdiBFGdGu2mKL0vvMHNeSpynbQdd5JtnxUkbWyUnP8jgkTp9FP5ry3atAcWeObrxIvx0LV/YLn
VqjqrryoKWQouY5xOHTaaAvyUzvcpYKn6W8Fr/iLKxnjTaS0mw2dOrHBGzCu6Z3rovfG2AKZrxd6
vICSpzWMJ9GCqVQLg8JND6H4LRl/NF/qG1rtFeNL+lgL0rnC4gVK5oziTRS9Lt2TIJfWzEtmclyI
wriQdm6ioqogTdT7wvTMva7zVotxICLBCdPQJ1vDeIi0m5z8GbcPl02MIwI7lFtUhylrEOTbA7kK
w73+tfvKeTvYgdwmnmpbYYZz0k64UHogRBxQd9o7NAdQi5bJuR9tLxkdOCOpBvr5md03ujIRFRk5
trb4U+n3gnldx97lJfuNzZwxmG2X5FiI+lTGwX9jPlR7eTfsMGV8sulrZ3LgtjjzRGK0YI4MvZ5q
wA0eKCWs3r9JvMgLHisXwekV2emv+iNHwm2t+J+ESEl9dEC1NE+xSbP0gY5YmHZVJx3mtfZeTK8v
DQYDZHb8pSu6fgZlTpTGmKVqGrF1GbmaJl8O/UZ8UkXOackTjTlSRDDb56QFymL21qzdDDwWmu0L
zEoOJh5tJVWOUvpwnOwDHwEakqP/K7TuOSH+ZdWQRCrs6qBQ4lAgXQcoTP309PR7Wge2ZPJKYLYL
llYS0Z+xggHVRxkNOmBUqHt7F7qCHfqyr1mBVTrpwz/IO9A1+nQCgioGCV9RUwyZWcMYbEhKVUAB
l9Axv1XQdwG8H8fWUQ/NPQZTPPGsbPPIXQEyK9mYrUZC+gSQLntxPMWYkdIk+zK6KgYeidCmBq6g
mNWsRE0bQWuCoEawpfY6id441ktV+NLiMYesXpThnL4/jONeghmi/vSiu3TWQeaOPyPOA+wnmtH3
hzZD0VQw2oMBlq0vWGRzTsoI7km66RzKt5N49eCSxwHRUelLoUX5fek4lv5FdTqPPjHGTrvLnhZe
mLa9sOdfwpj2ojYSkXqo6RyeGjSMKzm3zoUHweplKOOjEiBad3QphTEopsDbb6W3uYN5nna9E++/
tJs4ymQMP5BUjXH/ukwMJZMGRPd39HqbT++jK1Av5Bo/Q4c7vHRbef6G+5SRbUCnkS5Iv1DqVNkp
/QXdkod4j+ERGAsgfikFRw/qv6Rjx1BmkUCKZYB0poLqcCPwYzJyUjvbe3aGYNTCyLMpBxEuTDub
nxelvAsMXrvstodcicHoBTpeqlyYIIZ2Cq+V5/gAAg2zcCZ7sSmZdvbHmNgiLwHB2yoq+MotN4I5
C0oNwaoSfD+FV2Cu3s9fk40yn50pWNLrZU2kbuOzWzmvI+O3smFSY4WuY7zMflbfpG3kNL2MJknO
qcbbMMZ/Cf2S1GaPxRyMfSQ9VSXHpHiCsDHiWOpKn0AQRS4ccUB9c5e89LXs9IX6cHnNqHFeWjMm
VJzSlAwizZ9LSghyZX12mng8SsNoGYv52Bu1p8WZ00rczPOmbiAGxiA4oqNYkpEx7AolIPQtzMA4
GN1LPMNRnPqKvlLxpxpsbtgKjJFyadNKKCNcIiRzL8n7LOKs4maYs/o+4wLVShbGnj7MissNiLos
ST9G/Ve0+4zBJlHCuSsWNMjhzq2+aeahz9yk/1mpvEzXpu6tYJggVw1kVJ/Qdyjct1EfB3a6EHw4
Foh79y0YSBw6liG4jxInfLmsiTxgxguiu1E2Mcqxt2vFsLLwqh9KpxBtCbPuLgNtX49WIjK+UBPL
Jc9pAl8E5/2e4AHReMuOIqJtjISvuM2GHOVjkyVFGBWKRk2s1I5xcmxq77I8HOVjmdtm0RSHgV7y
k/J1Uv0MiYSg46kFXZNPfsJUTIynQfkJzsKPrrzQmkaeSri8aG/4OojKuwD92L0Hottol7ihVyjO
V8Q6I1J9WR0eGoqp5Yo6WWU+peRUVyp6Vd4uY2zr3BmDcUK1XDUhWYBhaN+UJcRgpQlU2G4gxRxh
thPIq/VjPJA0hZ04ZvTIwKRZyqViXmc/g93glrepU2CGUuO03EN/WzPO4jFuKR6rmRT00G9+TV55
PV21aHUTO0ezNNOS3MSNvve7LzWWnyVlawNDTPpSpqrHLblRrVrzlCwE8zunTmTbpv6W7P2Ku1KO
uYvKfoggGfh1wZYIxoeOs2M8BMYdLXlIirDraMnVk1idpHB/WfXo2l8wqPfM8kqCFlFsDaOlhS40
6dTtVATM/Hl8n6Zavd9+VttB5VzhhGqcxnWMldJO+Z/zQfLSXXoIvwe31Qt6nfF4mO2S+9AuH+IH
3pX18xKiMJh6Cw34qqgw1lV2WbdM9B45Nj+X7raSOXHzZ/X++H3GpoRUVLQmw/dbtKVLkey02fd4
Me3LG8VDYYyoVjBUUUqAspBnVUKvv99MHF3YeEaAJBhBrYgqiFgltnUkCxSlRpsZAmVUZX4zfAXD
8ZKfBVgCZ0vxkgOqaTgOfVMqDGtWNYWA9JO9FIudindQEerdmfsIdZ/F1ZLwyp0+e1dItcJgTKhR
SKHrbYt4fDZ3TT54S5U9y7myC4dwd3mTNu43H7GYM50kMei2JcijnMrn/gceY5wA0zTr0moRUxJQ
hfCIlbiQjGXNI8J0uHV6EQVPQo4+GSA+apZw11iTX9njUbn/j1LSXV0Zc6kGGelyQIbPvascUO9y
zG3d1U+z11xjMgpXSJ6asIfwkjZiGgEwS3onnh0yoaF4/HlZLOoHPrrCj3vH+Ak0Y0eNIDaI/Oq+
t4xZ/COU5sVKjDy0QLCBEawhx6bfC2YvQTKuo9FJrUeEynUl/yoGa0HiorYFN8M1BMQTdu/pKOlZ
6LQZr+PZBVdzGJcijtqUiAIMo3XpnKnMS/+gXBfpPrD6fUIJoHmVoxs1CB/WmD2Vm7BMlX7GGo92
et095q50jBy4mB0iAfUAqj/bpMRPy8PlreXoD3tO5xKYgAsNkubaYMnBa1i9xoRnFdS2L2zme7y/
sopsJpOhyZCN3I1ue43JiY7qTofF7t/pu3mVMRy3xp7cuhGTVJAhU9NHbhtMFi5mtihecfmSP4cI
H/eMcTBNlM36kEJJg1ODR5zuKPvmgT+fZ+M94CMO41XqLsxTJYNA4sEEmStaorwQ/X6GV/k1x09v
hgTnI+FdTVdbpZG2kyKqD9PktdOPCtmZ/6ZwjC8hc9VMtQkAoWqdIT8GeWmpvBKXbSlkMHIrCHB0
NuM5V6pU1iliKj15qkPMG0rML4nxNwKb5BT0Jk1UEdFh0pteb4pHVVesyZSdy6vFEYRNbvZZUQox
nK7dzt+b7kf/hdpgqlpnOcjHA4u2dqZLAQDzIYkt2v0R1pS0jHiGF3u8IsNtb6MrxACvFQrlmM0f
M0QbcYHNl1XVyVJQAiyuJpScvdletDMKc3aUai+2WgqUObhd0nv0rvNOJ/p6+dmhnRGY82Eys3lS
R+rQ6sbR5NdBO5npg6ZcFfqdOe71LLTMf38Vpjv1NyabXsqGcejzGVKl6WLL6ZU2gd3FvE6Id1nl
Nm7CH4GYBJNYg0yjpt5atYLZzq87+j4tYZRI7Qh3WuTSuWfRE8/x/ObMPcvHaGJVCqGCSSIIEDG0
1TSs4qHZRZklHdJHzSvuYse4Lr/wLvlRVnpyrdxdU3fZnFLPGqRW/2cYWuUhcejQlFG2RS+9pVNV
v8Ci+hGU6u8KtMJlgigSQLM9HSWOMcJPgSfeLOgBoGWGmPTF2VG6YxfUlU1AqWrWZwk1u9Ztn3M3
PLRehCslXkFtXtDNsT2FiUfBO46ZaHmNMCa7FkAww+vK2/y+IRoaXvl1HdO8P67dnBOpWAKIMjUn
Pd8PGedJZNNDrb7P/H41qklFaADfthhoHeteoMR+lPQ8I6Pa/GlLVjiMJ+xnMVdIAxxzpx0qj16G
zKfFrt5p56Uv3CVxC8a4cJzsRGPpcYZW7YOpi5EqEV0JhYpjudenb5eVbGvh6J5oyECCVZkNJAOU
XpgCpq/ZQXGdKtdT483cw2pr0dYYjIsQCilSDREYtIFWsVtQ0EVOtaOzSmOP9yzNE4hxDVJaZtmY
UrDKwNTCUpVR/kUMq8/N5/+2dIw/yMQ8QfIUSOjn9+JqsPOk2Rd1ynln30xirJePsR091eRQjSKk
FN7f0EHsbVjCNdmPnuDnngli8a8gqpKIhjucXDII6T5aazTNYG1TMddm8EDESh+RUJLTWPkeCQ0H
ZcZHnqvb2rQ1IKMhJCjzNqWDdDTTRguX8SRk95c3a8sBrREYtTDHQE+CEQhi87OMr/uF5xnoB1jP
sAZgtKGr0qFsM2hD/Lx47+yObyK2SD4QR9ype94b8LY8GCIpixgrQxQmlKlmYTaUiY7zIH4s7JKB
kwjePNdV6W8AlcZSq9MOtOhRXhkAUHzZy11MDw9sI0LFw+SCy21f7rKrKnEub9LGCxJeQFagjOKJ
ZjvlmN8KtjN0HVESifwE4joPJQiY4MSb98tZQpVRulAC2VlE6BIW6gEt4ydR+vcVCJCHoK7HME0D
d2VG65o077RKgTzB7Pbxc1Y/fWXBVgCM1qVVIA4FAUAD8hX6/NEcZ8z9M97Z67kt4JsrtkJjPFHd
T1MS6ECbluypUbVdIWq8+awbrVNYM1nHqDCMLxZBDflR8SqUnHUtHfgT7bt94UVObst+u+ffzzed
zgqIWTu1nTNTG8DEbMb3kvo9jHori359ZYNWIOySgTl0nhWqZHgiIG7ijeqtbkfX7+Nc+ltemfXm
LQDVQigNQhObYbAt88Ywl2PYYIuMU/usetIOdfO9R94m20Bld+qgAsZ8S3iGS8OrT85vhcpc3RRM
6tS6FKjddJ1Oj6CwtIzIz3RepejmWbgWj3F7tE28TXuqgb8Cn7JXm/d0+NRfz+ehw6Wt3grBVQXj
60QDbM4Sy+achTLYDhQwIg6Z3exzxC2gWKjQg4s3dJ/H/rGpkGcwdqBzs4iLnM8Aq1KvH06CaZsJ
hxXqNwv4t0Am42FRZJXKcw2M9yerI+r0it14+9fJrr92GDjJCWK37XklFeNmO8FoUqkE4njQDrkb
oJhY9AKr8/X9ZVvb9E4rIMZxmEUutmIBIGI+jPpkqSDl/G8IjMcYm3pRYkoVnU2qFanKLsJ15jIE
TwcYf1FOUaznAyBkdJj3cWfl9WMp/7gMsn24r5aK2vPqcM8x8MToQvjY+TAhjwc3od9rV/W3/Gqx
NW/eqa/S22VIejFiPAQYHAhBQAG/hD8/IhpyP8RzBKrPYWqQOLwv+yd0HYyVYQsST8c3vNEHLHab
kpwYggKs4GT4oovOcvVIb2qzZFXPdBpIdZpqK/R4dXIbe/cBl9k7QxCDohkIFBA97UosW3F9l6W8
TCx1cZdWktm7XgqnYKnBEUyrzDG/2pVAjf4PerJ50jBXXeSstKhfgCP6M8oBbPMY3eg2KIVBeeDO
Tkjn4d7wHC5POOYgmZYar7gJto741N0OSM1T4Xgv6FvPNh+2ijlHoqHKdEHGVmVX4WJJeKWiClLt
wAQKhgfb8FLQmQSgMr5sBVvud437iaZFG4SgGN83768XKgQ3972nodin8dsjb/oqx+pYwhZRV0kb
FBBzwvuigAMFZR2SqRxIc9B7jvvlysY4+j7RB7kyqGxgj/ADv/CGn91OR7OK6Y+P/6AEg/qMC5ZA
GJ8y6yZIpSRIV1xJnmLrP0s7xQtj77T7xBVfuEpDBbiEx/iVLMozaYyBJz3QgvfejzxQ+YDfCaPj
uQQZ9GOfwcD2gqy7iWCO0dAgNYVGL0WEVMZBJock5BR5/MYE/gZgL3jg1mm6HEPebPHO8MEngbHT
zZHsUfQz2ZXl1p4j3EajfdkAtl3zGZQJP8xiwMhhKpWY5fvcnB/KsHDnAd2Vkco5rHlQjDrWs5op
ZQAoA2n9qD7E8XVs+v3AiW84+8ReV1DkuyRzLUHr+4OuwJe0CkeQbZ94XjNG7QpDnWmVG/L3euui
c8Yr9NTvoswNpvS7ojS2UiePeWb8+5QqXNUZljnNdMwL06oZglXFa5dpdhoep5xXSrd9yJxBmMMs
C2MDT3Iwqbl6Hro/m+wg5/eXVW4rqfBBEOYgE3RTCUsCQRR/dmmXCils+ZqWaOEcO6Y8lmeeSMwR
Vg5dpYoB4Pro1KinubkzFE6QyBWJcQ4YM10ZQg8MmichNq2xiBwRrRoEw9z+fbOrvF4/dkBKMvdd
H7QAk9pvk/hY8Cr2OBbEsnwpw7AEnY7vD6XgmkT7Q9BMXkc+b8XYIShLn1dtQ7W5dcP72ZUs6SV5
ockskBt58utlleO4Ho05mJoxToZEBJgwPeTzbaLsBXFPxl+XUTYVTTV1DRyHyAGyQ4D0EcMygwR+
IVCOUvCIUYylyskCbsYPKwhGlzutzPRwWeDcMPBgwPyGavxzIXgxNxSrr/3L8myu2gqMUWoM5RzV
JIQ83XJd9bdKecpbn2h3l1E2te2MwmpzEwXIp2tAqYzsrmmTwzJ2E8dj8zCYU25ctLHEbRRHj3gS
hrdA+nlZBs7Os8psprlUzBm+L7b3afN9qG5nHvUeTwRGhckUKpibB4gs8BN534QPl0XYNsjVPtAf
sLqCVgiEtT6AajXO4Mxu+14mVhzLPe0247mw7dh0hUZXdIWWy01jTALQtJMAJjXMSI9P5lPryA3q
QKu7yuddZLau2JK0QmROtk4wMzKYQMTMzdmNbAl1d1Z8Qjf1t8Cil6eitAOXs6h0Vz4FjStQ5qgj
gSJkIY3p6PVJvUq83J7Qdbk3fdAzetVo17wDfKvi74OcjItABlUo+wq+rmwsYTcZuCwuTnmYjsWu
/jY0luyPaAOAxBi25vCerbn7yviMrBqXQRkh8IIeVFoGEzmzas83s0fv+cVTrXNMm+Ok2AIizJEn
iUIVyRj3gRDZcvigNjtl5NUybpo4huiYeIPDOJ335tuVwqpygylJBWpFtOo4l3ex5kaEY4LbEJqG
1l0D3KpscbSudFWXkZnG4qobjCB1XWJLabovXTS0Mw5j6XFZEzU2IUrwpBw0O3a7t9il5bUoIkYi
9fY9k/DANflND7aCZUxeUJU4jmaIN9q61WoYER/cmm4cwwAXm86JF3fFF/LgkrTCZIw+kE090iZg
CuJtpp4Ww2nNU8A7+HmSMVaeDLMuxTpQVHOnZn42csIX3vcZk667oBA0Fd/XlBG9QTdttThfcFS0
vh+JaM2UPvWOlyTSCzWssVAhyjVQwIbLNFLrreQkz8V1iVmQhHcN2FL3NST5eAREsWB2i1nRI0AK
XR0z4nHoJA/I+dyJmZ38QMcVqpIdmXM/pB6IdclrWOYg1ea6ygwCWKOqd0rZ3gXldJKD2MXM0+9i
KReYPt7fmkn7dHmJP28iXqN1XAcNVdJ0zIj8KK6Q1ZNexGZrK9UfGnkrxG+Xv79xgH8EYHQ9icce
FaEAGA/IH2AGpeFI/gzmKTqDkufoP7vdj2CMys9l1IgllaYWKmuIXoXpRl6+k1yzOVLRD33cro9A
jO6baZGqqgyg6koDyVrmCa56XxwVK7omngpWLWR69sp1/HIZl7dbzDlmLHLfThpge/0oDo9ZwYkY
Od9nWQcjVasWucT3RfSnT8mDEXLodzYeHunCKZqmoK9ANQ1G3wJ5xKCoXmhhXr27XEk701V9waUX
bVTIoQMrOvHYaj6b1kdIRgOhClOR1oDMQLIp7ZQ9Tn3MReM9y22v3VkyRvdCPYtHXE2RIBt/qOZt
zT2pPkdtH+VgdE6LuwnjOTHocfhmomMCkaITPikooWz3lHGH55E2Mn8f8Rhlk3E9rZaZ4nnTLUqs
E8yfAV1IidlyKjj4QhR5SHZwTL0vZFApsgFeIQV6gmrhj05pmI2Q9KrevleCLQ4qvDGMd0DJZuEW
3Jr4jeDwIxqjH7OmSOmsGS3u/OCktKUjWmsfYzAzaGj9Mt8097INb7QEfsRjFCWelXwZdOB1oF9B
86Hd1hbqZm6kl2CP8byDVbhoQ3EzxSqP6mjxfCRdvM+u67y4jBq1ky4FJWbZ2iaduUhQg0tKK214
l1seDKM9fRqQpEywh4LqJvFjj8Q74XhDDgR7R1+0ZOmRFsfR0hlOM3UHtYIPyVvOhvFgmGt6X5qL
ngaAKfqHeTgaoZ8OLee+8P6ic2FX2Lt6qmaLGiYAId9p3z8tfkwVKwOj0fQy35JXBeMxiUfQ/a++
po3V//t05AelZHNR4YLRVt2I7SrquwpFfFpwEwXPlzV/cyFRICGjvNfAEy+zkKmaNmYZwaFE1WnA
dG9w/0Sp/wUMExS9cBumDpSPriNX284U6hBX2+anOPsKMARedcTmgbLCYCyoScMwSht4+gSlRxgl
44Mkf493ud1lUehnPqnECoaxoKJEgXGdAgaM63bQPQfRSVMSq0J3WiKJTiXwJr1snmBnQPb01+Z5
QdEMAAttX3VXQ8J5KtiOBVcArAL8H2nXtRw5EiO/iBH05pWm2d1qmZEbjV4YO47ee379ZUm325wS
t3GnfVaEssFCZaFQQKKsC2sZ4ADZiakYLPvQt65HV4RQfeiSPMv+24Xvp3CRfJ8KGAImAS0RdsWB
lacKTizsZmS/6TNrM/JcmcbF7xg3CFcbmN+ppSdW9aFrF1vpNbeuqOBzcxutoNgyru78ixGo7Vxh
mdI2zFwlTnS8vdS6Ewn6RMW57Btd+obst6ywLH1WhzkCFjurVPSmYWBwtZ8cAVphekL2F2yHhyvb
uLM4QT3prOvAw/RzKIE54l8s48cE8tCNrfnTM2vZ0Cm/3IysLBMDlRXEpqjU+tPKNlTytpEwM3l5
0Gz9WGBgieBM9xhpgAKuyKOGGmwv4BmO+6ih3suaEmhwzOo6RtGE0Nr58PsyeWxHbyubuC+JR7nB
0EIQ+iLBJBUlaZhHNexx5i/HEWUZUCO7zg07uNEeLyNT1nEMLDWQFVcnFrwVsR8X6KELltNQhO5l
mI3MKU6slYEcC2tWlYaJgUWrZ3t2WC92ipf21BFeZzbq07XuKEL+F/46LxzHyAbUVrHHYdr78LrU
m/ZI6tms7jjeUbrl24zyDxifQrSkGL37GeyrjL0hfZd6wS4SdK5YVB3UNk+egThW1oe0KicLQJB7
Z90qmB/+WMy2vGND+cge+m1GOaNxrBxUailUbNn067f5lkj0GffxQfAbTL/63E3i7CT8NAwjynoT
718stsdQNvSWB9+q/fvssuyppL4kwSP8YGy9iNIoHYFWvIzvdaA7xB/igZW2ZLi66PeX9wCx1fjO
H11ApBak8MdSbTU37+IfQ5VkB7MYqblR2yHPedU4NtGWQIzzHuEpkxBPj5hpA7kUkSy4ogziuEPM
lEKa0KDsFOIPQ/+WKNd9LduXPxrFjAZHHH2EhgiFeWB0QOePk3rha/qU4n5ZnvpDdZ05aCz+RrWu
sCPk40F6/oAcdahjOwZ5ANBaPirKflKIuJdYIH4qBr6b0KgZuz/gSafY5f7iCz5dPEsskMlxRSv9
favL1MkudShtGC8K5hsRS0RQksmRxJRkmWQVcGwrEHbDYviKUN3ExXRSgsJO0maw9a7fj+N4ZenL
QV0CykcoO9lOX8c9QjZm0YDl0l+zx/QqTG3B0Rbbeuo8fSfuaxwB9vLtstUUJheFFJkkGFWKJezq
6SoP+mtF1O+HLiVIgzo4+RScqkADe1Rhm3iM902Nnp0WshtsPnbhpe78NQjtiTBtM+chiTL0BmUo
21r89BTLWgJUCcE2prAjuTK6HN7yOp5+iA+dN+J+27aeaTMxTEyCJW5SW5tvhc5fbEyzGWZJAnoT
PGbdXTLklMNurd0agdsXqSm1aCll2w8yaacRg7iMHdJWnpl4hpMeshtdtvMHlQhcKVRum6TqaESh
iW0iCb29lAKeGUOvoZpTKBRuLwxoZlXkGLZpxa1WfbUKX1QJ9qIgONdPcx2kHAJCCnZ6ZKC9/qDG
1PAZygvYj1jtaQFPj0qk4mulpW/Gd4v29f+/f9c+wJ2R+SDIiTHBCNXyTLm2p3gfkb0FmzHoGoU7
IiP0Xw8GI/rGlXaR0/vxEdWYvuyWD5ZLFZGzf8afWmsw7qgcIynAKx8+WahY95qenNJcs2d5dpHL
sVuV6mT+F+M0KPPLGC4k8+r8xSQreSCCmv5WvwwOxVX2Fj3RAfZm4leCBtffaJx1jdgWVqgDjZXH
BTWrvcAsItVuMpuVBs+iTcajbK98/KDQXFVBhJaucz6Ydku05OxcadnTogH1Rqe4TWt7cNALIPim
aVfX1HVz6yKBm9I/mJxfimGjiXhcxJ06jWwZ16P5lMiPST9Qhyajm0vGca7ZKLViLQ2AhGCH4nFP
Ql13lPtsPJsCYU+TSppu9Axp0H8/W8YtoFIFuhpVbMdBVELbm4flKDmYafOZwqA/kbjwrQm1rqyg
pATHVHbNiYlGBW6WoOWQjXhJVJsqyf+XrfCPbfz1r27xBoKaD7DVc4DHgfCIkqBd/pjY8p7WdSBc
hO/ktozYHMsaH1KvfqrBjyz8ksw31f9ft+ePj8jPPuyMJjTEiZlkOWP9KmFy9WUGJj8ad1T1Rirn
NbsQNW5xEL3MhUvcsGxV44cuOeCL8Hf+ulfpqBuxGBo4EdVMLSToSocJFrBebjKdSVAHf9lrKyEy
2hxoykPrsRjfPIQny1N8dlEPyfTDv7Dj2QE52giSau6FGasl7Nl4VgxmwYCFfjegqYfhUbql22sn
yaouyhhcI/JN0FUfKWIH8Q+Mg+091hmf+rWr+YrDyi2o69jWdUlagXEBhyWnXVcWABOPwVF5S+Eb
x+xI9Rpuf8QVDsf3QRyJTdECR7hadtUdO2FS50df2pBJgNA22de7uZEhYAkVS6b4yUtj5RitF/SM
ETsXd9vnbNd9nW+NL8Mza8aHxMURY1uvKNTN6O0MylNVFxWlorLoTVF1W4lGu9V+SkJEbe7N+G0F
w8XYyVzENapVEGN/weMEHl7wJixC5tZOfpu25HR+5gsRldLZ3OMrUPb3VdCIggghGNi7mNSj/IgJ
HKCGTzwwTsl3haOSFEZZyVGYmcwQAEeR89vtLPbY7L4Smv0VWvXnfflVIOsW/mXj/eMzPI01mjUq
1YDlw/SW2DaR/masGR+mZxTp+GTxKfVFuS2xWA1kXro3F20z29jVvoJMu+Tkd7IdeWTEtQmHhlId
905V+SBKNmd1XBQVdqD+hT0C1b7lSJOH+VJvakwRpVu8uRdWcFxIwoQJQzMH3Jz/GtTczvSXqXwi
jrnNo2AFwkUjSZnKicBA2B2ggZrkcKWf0Cbrjgc2lI26vW+65BmO1yZrsjAI85CRWFg5QV7ZGdnw
SKySyu1tjBHu8iABxHIr/WAj43M/+Z6e1BcNE7OoovXNDKAE3V1RxQMCiJJzwbxRe6PKUlbzKTpD
bwfXbHKK0NkoRFpsVCMXz4vX+eN3KsWz+b7FFAIg16TLcEkuRE4MRY/HMEZ1oY6l00HTDBltOTvD
E+IDO8qh7u9/xl90yADCWhHlNBynFHhEbjCNg7WxLooTHFt/FGxZsoMHFr0GuZ1ck4Xtmz66wuRO
WGQK57LogCkgYwdaYaLKe+VG+mK9iqiQS3fUNWf7264QuVVN5VAQ2FBbx6rxWJn87O4UvOLtU0e3
Y81bIKsHyXXhG/UqtLnjMd8Io3c0BXljznXNpQtNOcNrXp+UaLpDdOMjaT151txTLVDbVL3C4k6j
MMumWBpVdg2Rdoq7QJQUkxpctoqZk34n3IZp93y4z63QOLcxRDSXBh0sQzb262xq92qt3o5B9r2X
vpp6t1ssPCrm074mmwq346YVNOc9cawUQS/D0PfONVwZjqXPcvRvvWu/PncorfA438kLZVa6GHjm
9fjW92Ee8hecujcsqpCpvrxNQl2hcaF1L2CubCIB7f1VHc8dw85y0hFdEN0zWo4c7VsgH4jV3KRY
tFCarBMMaucc9VhZkNV6IwMU+mDGDs9ukmc99a4O55kG73Px/AqPOwkhF9cajai0mInKpn6V10Hn
ajcaLsziHgLkn4roV3DcmaiHyxTqBeDaQXxRu/LrIpbuMg0Yqvtdt8zrGjdaSxWol4LNpfwHFtM5
/owPGyWCopMCWCW4nufKblEffnnhNq8qKwSOXyxNkytDwLqxaiMWmyl+tP8/aB1c9g+Ihf1pyaBk
iCgQv7yJm4uess8x/GUX7NgksehYlLvLZm3S5sosjlyQ3u1CFBtjvYwZInz3kD2VlK//DYNjETkt
9LSTgCEF15Z6XZe3kvKZFPzKDI44FHkq+qEFRIDqA+lJmvZj9fDfrODYImsjKU56OEBmHoTsWrNu
zIC45lA+xnGDnPXx0pqAMAdMgUqRX2htQ3hp+tsKiexMzm3ZoG6Nm+9Q0urTcQQRLGLQ5YwgILLr
i0ig1AiEcMjcSui7YRXNn3kuXwNyFKGUuCTojORjKFzgfhqEfkRfU4l99Ja0XN0YIbSWy0IOs/q3
cmKMmoGWlifeDh57Mdct97J3bMcE588ocfxQ9kUqt2jDZIU+1QFdi3hTK67iQ3nAY5pPqa9v851q
ydB7ZNJrnL9LUWpaUYfraR1A7F2c76yUnFe+/QXPGJzDD0XbobgRGKxlhJUJLviCTyytNu+NAyU5
RFnE+b6eC8sYMLSg/iuJb0erd4gVohA4R9fAQ/EwI45Kf5ejWyGLwFSItcxLS1T1stS4iCmYBL++
rfuH6A2TX/5eKc7bgxm8lLGUNWtsY83/C4qV8gNLI3zyrP8Hi88AabjtTC0rfHkvjMK3PMT+8FYl
OJKZ0O2T4wzGOTxOw34YSiyYJfYnvav38SL9nA3q7Wv7PnH+gHy6ujKTOslZnQhyhD46c/fqXXiN
I168zQ8YxYFkhZTYJbWfKeu4c1FsTUFI2WuN1F/J/b7BfKDiL8IhiQ3GZ3zGDIOpcoMF9m8dMYLz
Y97ZkOF2IpvqWmG754IX8lnrAnciPWixWEYy2FJxCtJDqtduBE16QRptwrDNG8tqyTjmkCtNDSUJ
aFX5CH1feyx+RrIjJQtm6B2F4mebPgYlEWSQfsIRiDFjVqTVwU8gxxY/V5hol+y678Jz84yWQXbV
RUczueOYk1/6rhynqGETtlPLnFOzOzQ0p75QYOAOa1qp/J7qGdm+j60+LEcm6MCPco29W5rX6c1w
SD39m6zYbMI4e1uZsbyPxFIS+4AvaGqF2DCziO0DyQ5HPOew666IRlNPe4VAOCthTSCnTlpKkDVf
4RSmYljqBXDZzRPvfG7pyN/YCF8JY4zkq8AjX/ooRLZbVwFDEyhKrOtwWvM1vFdO2e2EprhAwpH3
HjIoiT38//vG8RR3Xk+TY5kJhaUQ4cJ6xmbgVPMJWjS2pBBHEGUY+/vKsCnu5KFlGyMvRt8UzJth
EfeEmxBUxhczNWontGzEDYLI4MviMulN66Z+YfXpyS/KOSif5OilFEOpXmrwZtW9GOlLGF5JGtEH
TO00k2OTesgXcx6AMX5hjfDVbrEDtxztzE5uRDfffSp9tfIEjkgyVdN6hZV4mPNtJX7XupNS3F9e
pG0/MNGQoyH7AC3qP/2gEoq4EgxAxMHo9lF/yPr0c35wxuB8rUqLRYpybNsMIm8K1JuaPfIpOtSb
IBy2TwTipKFMYp6ycu1WKwwB2h1IiSenpH9uBOKTbXva2RzO02QzDDEVCObI022Z7RXJtOfx5+Vl
oTA4T1uKCLc+xrBt+WyGx0Z9kXvCmykIzrmaDiNEjQUQcYRBkVAVVIb2ppkrYvW3r6/nr8WdTqUZ
5+ViAiZ5i2dYmMsUrqi7z+ZJDxECg+VcZA1ptD9XvbRitOjl72Rzbf2QHbjbLkT3JqQiIFXrtJhr
QvbEbH3DNShjwJWr5WPQLNKE+50VQurVauwommzDfL7sDFsOvUbh9qg4D6m0mEBpdD8pbjLyXkyZ
wW/QvFtGVQWAqDzG6Xeh3ek1EYlRNrCfsPpSpWFFg5ZieSzzIPeH2SAkSigTuE0pYUpEGYvspi1i
YE6HNrLIR7PLJ6hlvRLctlTapp3RogRqyW+7/s40ic2yecKsAbhNqaL5NxUZQPViPQQ+k9TAcLhr
4XXyEMCS7zJbm3MNx23OJW71IGLvI2YCTd8oWlBoH1h4+Z36GnFHJNmoWn3tOqu3+0mhJlMSa8Zn
Y+Y21Oa8ZW5nVrbUq35hxqepSn5f3j6bySwZIv7QKrHwBsUXXiR5pDZGCyuVh2ln/Xgb4+Yib4H5
Z6wdKTuGrkHw97a7mwgNVUPEqco5imjm8yRLCy7b3SmPUltrSJF9xi38LQOyP/9AcK4izGmdFKH4
fgU29iU68dCIfG0cWZU2Vc28Ta8SqtoUEAGbXPrn/sWLD35KiCxk67ECj9pZFlTLCM8Q4xk8FvsU
tR2LGNHymR23wuX2dQixUYz8Am4nuOF8F5PjH9ln+vAZVwDcSqmjXCtBDoDJus2jPQalIXW206uv
gXmo0ETxGV9cwXGrFlli2jTt23fEbRRlrTUb+zYqdp3YExOlx5SMqSCUPTa9cQXKbfMyFoZRxpuP
Mxa+Mt33y/1lq4j//2Ejq32Gt0YYpRexHTcv0mcEC+SzAXwedSlVs24xIdGxovtJ2ffFrUUFwptU
uIJg2211QCWRFi2pBQgVTTrszt54gk8/5Wxy3gqGP8uDThmmAUtRp50tSj9V61upk+n7rVzL+nux
BVsZE4amiJsrM6bZielNMgW2PB3C4H7MvihZbCfVX2pODWPZzHavUTmOwJjpLIrf9ire+HWEX225
G6DV0R+i45C4VKkI9Sk5auj0psiLBUYa2n1QnETzUAvE2wtFe3xNSKwtlSEyr1Awgi9zID67E+4l
lA7Z5sPwe3iW7bfTw728n7bDgJWXcCwhqVJdauxLqv7o4YUWI1Qy0e4AO57KnSR8SnhkvXQcQ0DM
IMgtRu+GdVstJTrhnJwUxGMLcoFqeeX0VJxqPYwZiHlos/tSqe3AOLTV4F3+fIRj8FoWTdvgzaBj
X6+4ypMrMTlFlPQ2ZQrHFsVUmktSAWIomuMyWX4eCLYxaF7Vis5lawhy5SXS9bAeDLHCm5VRFJC2
X05tR02+YmfcpYXh6EKTx7hEywe6LqP7wTyGymjPVmQvzY9WogqeKHM4kigjLRjrAFg5ZrrXTew3
kkJ8MYqIZI4ZBCVCrVXC7DmpR20v3OhoodNtkCA0Wj7zcrnaOryqSVwnQ5PUAJMgsGtCOjxMTqX6
dNkJKJfmCCEN1VDBGY4r4FQ742g81FCgqSdSAowdPx89gcmjqbhKYzztnwfHJJldhYI/1tlgftF2
qVeH+9jRMZ1HtrvaTp6oQHk7OJfOiJzvpeWM6vIFiJqds0o0Jz/m/mG+mzAIN0MSuf7+mS+JgYyw
UTJUlcsTmGiSzQ0WmcfpQx4epuDODNzLEP9yapwxOHbQcQwaAbOp+REWfvYYIRmR+/Nd+UO3NQ1K
QaId0vXl7L9+XLszKrd2gVxnY6EBNXxuDdc8sg9ZeWPrZTespo+s3t32yTMet3JRYfb4yMAzr+Vl
n98z5dbg1O0xjWinZ6wIu7dncuTbNledUTn+yKqgaMUaAZSSG4OdV9+rMrnSy+JKFLqrSv5UI4ks
YyqspOhoRxO5k1FVx7FOJtCvOrhMJHHZK1BXe1Rdcdc/0infbe464/GxtFpYRvJ20aoUJ71X9uZd
ddW+aBifVj9ApcC77Kqba7hC43YDNF3/90iex9c8Ps7TTRkcLkNsLtgKgtsMSZkJQ8RqLiRo+1k/
8/q5nFG8DsW6jBQxoszhtoDeWnKss8uc/jo74R7BmldrznQUoSo473u7PVrup+qjVx7yxnCrYHsq
B3WoFqQxrAc2H27ZY8Fc0072Ip6hyUraTYZefU7O/8tCSSa9xOeUMQohvsoQGoa+DLXk90LTiXqN
2qxVWJvHHaZt3BRy/1biJCPGaUM9v65qRfKUoP05inW20830OqiV+crqx+mnXnSNs8xR6lx2o82Y
WFMkHdqUkmhaHxrF+yYrDHOCoAaiYOgdSYW97PHQGZ6m36wRKZnJpPKWO60hud3R5Gk7TAsgp+wk
m89JuMvCX//RLG57aFGuKqOBV9oaKigLCs6TB+FmQKyvHTGSuiMj/U2CWRvF7RG8wA8mxrbAqB+L
K9jsETX7jvuMLZ8acvAEicYdEtmcZ0MiA42V879r5wme4ZWHAqU1lJYAicZtjiTTpz6RsWDVC7q7
A7/aRWxUSJK/lWH3e+p02EoarL8ltzeUpZyC0gBeYi5+3ua2lDbXjRD5fdj9FsXULaLI74aMCDDY
R+NP+jUsl7MK+24OtQkfVS3uFO166ol80eaeXwNw4Wav1tE8qbBLMQSnwOSYXGp2hRD4rZX4vVIe
l0y7aqN2jzo0L4s7//Km2Pqsa8rh7Etroy6bAYyaHFhzIxPxg2oUHcFsRkyyZqqG8hbwcjiRgrdc
UQPOAuULN7/BVcFT3TBy39s2qTeqLTrB29Q/cNxX7YbAMtQCcGIUnOLlaYjaXdGMu8sfbxvFklHZ
zIaK8CPnq8iam4ZdTaf6izGXzjLuC0rdk/k174AypEL+xuD8XquHKrZmBGGddRsOP5jsYZuZdjdU
FOtvL9EZiV+iMIA2BLOGlXwwQSCoLHbIlL63DVPj/zYPmbVh3BIVSplFGETP4N6Gu7nRTv2GFj91
1/kJKUpFLRUXWxb9GEeSgBR+oUR202BA93dZpxoa2CF1Ya34IWFlo8dKX8IkJqGbe6WfiJA0iB9Z
RJRTlf6bDLz6gBp3ZAaYNqOMLHPVH4XbCjef0LO8PnM6VNimu7yz/5Oza9zpGWeq3CzMuHrx6/hO
QlBESfUTi8Q3aKViUA2Ym4vn5MhvxsiWoAaRZ8WnHF2RDQm+jpTim2euokgFgmFTyEJX1nbG6q2j
B8t716+zvpFR5NYJIq/QuGNZMitJXFCb7Gi3xSOU39HkNrMHiPqweJAxdTASg7gGbHvGCpJ955WB
1oK3zbduDHlAxZgKRwyfzEc9sg0fscAv0sTNQ2SFx3HUKClTZqRg2xmKuX5+z+ZD3v+KvqOLUL5N
bhSUqEHk/kapIAp02Sm3WWQFzZGWNtdDMLB+l3K2C1yK8Y6b+7qbnkoInOIgG6+oexz5dTni0ow+
G/p39zEyB8rVvnmAKkXv4G3ODcmH480IYe1AHHX1oRjNDbvVsapiAVIpiMUPrIJZOFC2Eb7Kp43j
tNKM2QJUXSZ2kf2qBWLvUQAcZ1mj2bfWAACzvMvfpmxSfUKby6PJqmEYGAWD+adc0D0aGZq/ejD9
sFt2KWYSQDFSQ6cza7iKUKRCvFtsWbSG47e3WGnS/Pb83N5b0l91QRwqW+f/+v9ze7lo1TnrB6R+
5gqiJx1entXYDsafc/GJso41ELeJTSutNWiUIvndPYbD11m4lqWMWP4tgl9jcLt1gBC6LOvAGHGB
T1+09JCQubKtMGaNwW3PpE1jLWXrj4vkkbVNyEhwshyBbAvk3FHKIG5vlnOQ4p0cYPNy24+V3aPa
X/hxmeMue4DM99ZB/s4cQhUYtTrYanqTamhlmCDnTB0bl10ZxSp/HhtRO1hJnSHUjJO97sd7yIQi
yyg1TvQsspwHxnBRRwdbDD5iOi8WFE84yKg3TJUtVlUKX2PFOI5ycWgkwRP1+a5QMle3EsLMy0sm
ixw/1NXQlSHzwbw7jdXrUrhmvr+8YgQHocH+T7O0rAzbwAJG6ykv7Pw1PJTboDhOwzek5ieSaBxF
oFpojBIdH1F5EB3W4iJdWfesCL66RyjtE7ax7/NxyUxZUkQFxSl8o/dQd9DzYvFMo3rs2p/70n3+
0ngLzr/p+v9QbkgBcj4CUbw5NhSYZ2AOZWmPfooZWG7stK6e7Zpj5Fku9Ri97SNnGzkfMbJRltoC
OyGTpRs97Q9NnZ+6qCS6JjdfZDT5jMP5yZhBb6oPgBNAj/plOPV++hT67D1mtDBqr/EtlzqvKNM4
Z4E01IJXILbJ6xtZu+stv6EGHGybdc4f8jKXWV0ppiEgp/F+k8zcNPUgrelifqhvQY6133dkm9Im
7Z8xFY6JoVNat0KDRE2FCYlvndY+ROxcCxFv/526e20y5RmMlwJBGWo8tS3A2uk1zo9yFTqXd9nm
Kq0AOCrWNFXUAwkASnAUlL0YHJOR4EFqlVRuX/VSVAljDQx2AS++1X8xaYrh2M0eBiBClcm8UahV
Yuf7B+5YmcXtqzmbpl4M4BhzBMW/5Khn+7jGzct8TRLqvkqtEbe3Wj00griDeYUOTUO8iBhp6P63
VeL2UtQtQley/C5CZntO7/Dejpmv3y6DbF5xVhlClQvM5KlGbxXzhTRymH5Idgs1q2/TkRVbt7fx
A3Umb58nq1XiojRLLSIMzAbg9DJCIgHKRDLk3UdXQhoDzWr9f91NXMSWx1Mqzgq8QhXu5/kuyxb7
P35CjhzyIjeinPmC+KVB9Owr+8jt7PQk/oDAzf9hANvmnW21ZnwmSBCiyBDZ3koO8zMTXBduxEOI
1j+M9pKohAbh6XwiqMr1QRFDRBtKLXpiKB/0ciRuOaRBHFloNQrKa7ZzixPr3J323dHyMYXCoceU
UuZwJCEtkzaa7Ek/zfZ98lzVfxHewMjzAgtpHDNYGKyh9szfZnS05l5wCDHyNUG9Cl0pQNnCMcSQ
i0UCZQfk6LqdIj7pGlW0S7GDxrGDaqhNWMdAUP3+L9ZzyaaEmBKiv2hf+caBmmvx9ip+6etx7JBn
qFlGnwlIbyoOlg5ALThaFVTTRDTQZPVVUrZPodofhuo3sXDEqahxRNFkZrh07A0IY8n3+TE8JsMu
u41c5To/YErZFzm0a1TuPxKwWyWe683MsUeKuShxpOETswQMJGOO7+KWlU8VbG3bp4mmauHlQrY4
oCGAzJDGriZZ1tt6+aqG3+Wy+1Ro8TeIwl8nF6jD4FUb4fSYZfvAwDStTvYFoXi6/NUu26Lwl8kx
jKahYlcgsbpZ5vuuuookgpQoCI6ToA4Ylo0AiMHYd8OdLv9awp+XrdisL9KU89fiyKhRGkXK2JKg
KlX8rToo+UGWPbvS7fxgvFoQY6jIiVeUXRw/CXMmVWHG7nP6bAudvlOU6Qu8kNpO7Pt83Mln29jv
WKWJgy4uF0jSY4lQ+rq4uMo9VVeDw8ZfF2SSmPHQJTCOp5J5aOO2hlE5emw7I7dD5Su04ew5oWa4
bXPu2SyOoCqIcgcWK84yF8OelcIXwoW6uG0fIWcMjok0CV3gJvt0THK5eygd6FYduhsMSqSLzZiL
XfpyHCvU04wm5QlYradZNioFj8vX5sosbBVd5+UuwQsdxXiEeXxllJ5qQbwUjCPAeGxCQfQg4oyE
4O0DqZBHOMZb5LHywlTq81iaYR7KYOMbjBn2h9Pgsp2WuN3eelWwBzLIPVNPxOyzXfisb1HwCreW
NJRgimyXxae+v53EGytCc332oJYvRf2kBi8ElTCfuATIUUkUSGNk9Lh5X8nX8lH08qO2Y1LJplvs
dWSHTNvcZRPKFcmAftNUVbI03VJk9YOmcB8UjbSoA1I2UFvMslNW2QWevfC+iya02LZmW79KH0Tb
lN8mYtEa0ZtbcvUDOEbTrDzAgAb8gEC87lS/bX3i227ukRUAR2Vdn4qRhDZ7qKzJx8VV9sOVeMsu
SDn4OfOpG8t21LXC49jMbONKbSbgda5l2em+vraQjxJ34U+maBySQs2bR8IKj+O0OpSNpGB4ZnwI
ME1PPim9e/kbUk7CUZqI+eKFBZZGtdu7ksZ/qATRVqZwdGZExZDXLXB6yBqV95mbuNCiNRzDT/bR
MaNa1Ikvx6dqiraJalMCnGAcgv42V06merj85TYZ7GwRX+csdxNGYQ6AQF2rU8loQUxbW6hQO0eO
s6Os4UKeBWKapsigNHtwy/vxtb2GfLz4c3LKx+4GqrcQVDpQ2dBtb0evt66aGkq5+RZLJChbE4LW
7ASa3La1e7/0tRvoxOJNDUPfUCtr7C5/0k3CWCFyzqjKk1h3AhBF42pIH+qWCB03tW9Z+/rfJnFe
qIVQF5pFAJjGWxtaDsEwyKqggq3y5B0agAuwMYrKHIo6CMt4fxxCTK8LJtxhqhZjWR9Kk+xI29zI
Z9N4dwyjZZxaEQhXAbokvoieZJe+chMo9rAfoBiz3CR/MWW56Evk1//VPM5BxwkXGAXyBk4jfg8h
DJ58uewYlC+q3CkaVkY7WjoWbtixMdwpq7z/KvnpHaulyPyYSiNuZ8NWn5M7uyA1sOhDhM/5rsEq
oYxT8GIfw7i8+JY6qhmPf4gRVmDcORbKaWr2zO+7LjpJ4uCZlXmIhec2GNxhoMbZbUYkKzTuFIuM
eBiSGGhxvs+Vm664nSp31BvbkF808zOdpastp3Jn2IxHedSJ4ENmmHTV3ZrtvqYEHMnF4njDQnNV
rbLFkv3B1XaQpfjFVOpZSWPoLmTB9uYNavUBORZJirQadLZcKirEWcGX3CGv+K5XhEwpVTO3yf5n
OD6rmAZ1ZM4LY3/jfg5lp8j3zedErlbrxKcTg0gL5zIASrcbXNaGmV+H17rLBvOUu+yJ6i39lx2t
GaKIOdWGxjd+Wr1WZWqBC0B0GD3ZSa/YpFvx24/yULqsEYqIFbcJ+AzHuUhcyoIlqoALy3E3Stkt
3gU+ExBoZwjOLZpMAUexmhC5PaVJ6ehq7aaxqxU9AfQv3w5Hsm6KkmbyTWTdIISF1f1vPFDc1V8i
SCoy6VDZHZ4gZPepb3eG47gw7BWhk5IeTR/KCDnzvSQ/XKb3zVBKOwNw/Je2co2ZwB08XL1PMKI0
+aqk9JR38rNxxNdIbWo0KewYHd1nnQDQjBiuLMSg+m7BUwfZCsBW/COvn+3iuC+sw2CIFwCywaHv
g1agzXWkVKy20/Sr78c5d9+pcRgawJF901fc8BjslCNrghPIK8m/cO3ZJs7Lu6zT06wDlmYvbIyh
3aLCAe/ywhd9p0oOZds2+f0DxyvhTVKWl3IJV5/Gr8U822NwnQm/Lrsf9f142TvLjC14H2x6H4ra
+kw4f9xJnnpF8RDh6h+Ge3bmrFQN7FHE53xyY6Oxu/RhSb8TJm1ejc8uwWvcDRgk25siTGpRroFH
lS+lEz+hWdFt0FAvfqf6NLbp9bxMHEWMbVw0igq4MQiduDM8OR09wiQKg2MJURKyRGuAofoBei/T
6+YWY8i+9rvZxXCH1B73MhXXbieCV5+Ro4y0FxIFhXjsxj9600F+hjI4pPhVe/rdHhofwjOffD1a
YXKskWbQ4rBC2Fkabh7+mqhRjRQPmhxdYLYsrkAWAKJDfA9P3AcHVjc0PcusMJmmDGrhOMqom6bX
a3Z9/V9VyV2Q2KZrOBIG1kFJ9tVyqecqgjUs9razyvIZhpw20wgL8z6zlSGwAxQI57VNeCSxySyW
UF3BSGUrdQLjwrdRBk9LZ7NnOGi5O/1DcsyeKHekzOKuWU1ZLQPqQrGpq5tKug+NvT79vmwTsVZ8
Ha0+TZFqMt9oi8CuAvFGTyQqjb4dP/9DFhZHFnopNQYEsFjabvZGP/ZSX3/MoFfIpjEo1Dv5JuPq
smawMFPFiLU/F2mEeOs8DojWK/nZbF+F4VWW3Uz7zIBVDWJRsqpZbM4vt2uLNIqDStQQJEUQ+sI4
WpRcOZfXhv2LD+GEJYo66u90jOzlCNA0hSGM2VC6cgzdRu+cJoNIgSmZ90Nbe0VqfL2Mt+kLKzzu
y6HDv2piCyb12XTbGKJbN58qP15BcF9NTxCUmUyMOe/uJQxqU05pRpRSb1uhQJkMWSyIF7JNvNqk
aZQbBpTr8NIwzk6uxH6apFRAvvVyoosi4nE2YUTmiQCFC1JkZAj9RZ+p0GM0jd3uygNTw6ByWIyc
eSdYQ3EcEKQqeplEPEsvsmJ4XVYVniovk1O0yu8czW7enKrLlarIw4/L3vCmg8IhozxIwZQmDW0k
hsIhQxUgMJS8YTmY8q/sDkqjUM5DkUvwCMnnPZN7bo4YZcEEn49seFq/h2K9e/lHbJ1df/wIbjWF
QtfndsGPYGeJAPzS7/aquziLN/jjXiJWdoM8/oDjqCoslC4NBsAV4Q3aiO3QOIiyi/EdhF0bzP4H
Dre1y7wq1HQCTq7uouHYYFLURLDHh30goSoEzITCcdVUPiiPtBAbLIy4T9xBvDcKz4qJ5OoHE7j/
z32qNGoDzRI6PN+ND3HqWxCepdpytyFAsSielaUP0iKZNU2NZkDpqkM7n5Tc1lCK+B/Srmw5bhwJ
fhEjSIIEyVdefUity5It+4Uxtmd43ze/fhPyzoiN5jTW2qeJGEcoG2ChUFWoykwiwUTEZYfk20Le
UTg7t/pkrNRwTFymNKrflLvmRj3Et4MHcV1b/hLt5G8Co764EBkiY7+Q3/7DT5QqhrEkgwLE/+os
RmD+m+8hQvjGSSl6At3cxRUa59Y1GW08jTKBL6ysbLV80rO/pOm3C7bckjjHroeDPnftDE1pZNqt
TeojpDnc/ABtFbCWxL6Z/H6NnYPkwtqirC29DwFpyZOt1u1Lb/w2MzEHwUWyepOMFD2LULAwodoY
gtdbta1YYICbB/X9+/D1vqmkbRAZAMGdOPQPxBQcVNHf56LW0NKtUFFhbWP/Qqld4yxdt+dtA4Pe
HjVAAGS9JVWrGxcP3nU1lUvizmPoSZqymwnmLVVVsI7tg4o7/W8czpDnguR6OsnMxuInRvWYHtHV
F9sgI8FJxdjKV9HRubx+3gzgHZIz6yVk0+wxINmbOiPIJwkifmpnTyx3CrxRJIl6cQExQI3AcVME
zIgrz6MXGoI1uAFjjWvQlzAHoWHrhvHOXL5/4JNRRJaM2RlMZByMWeeYytaj1NW03jN1faeqzT6T
o/3/B8O51nDsZSmnEkxPGlH3eM76P5pMlF6wEOAsTmFbxiZ8Zc3EbJHKzHNlfkPWVGTp1cRdPo0O
k9MMDsXefGaKLMMu9EuBGW4epxUcZ4UUootgEgRcaX2KoUHaClzp5mnCvaBRsNGbOp+RaU2shEal
wwKktHTkWGvsnibxDuos99e/zvZK3pHYv682LqxUXQ9HIJE4Pliq/ECGTBBPbS7GhH2ZaEjRCT8j
UjVF1asTgQHIJ3PwDMzjdwLa9c0T8w7B09iM4MdR1RQQCsldZGt2SzAbryN8EyQW2/5nhcQdGlKR
OVg6fPnx+OYMfMWw8fD0a+i0lm23FByfzQ+0AuSOT2VK6DOYAUinR8T9rfYRA4A0o64RA2E+r5LY
a1ljNAVN3GpWbD3KHiZFOG540VaL0wnRWRWszZjCs3ie42kJsowodeLGetnvNKNtVBuvHGgOKiUt
vI/0mN7mizF/qWtwHYBQN6EPRZx2ohFy0e/gju0gyWZoBhU+Hnhz0v1y07xp10fC6vzWR1svmLsy
2k7F+0bUwD9M37rhRz/410/tZUX+bUfBaUAhagKlYi4lavSuy4gMgA53EnVir/pSMY1nDB1AF/XL
dbTt1byDcT7CMI14aRnYVD/rpWcOu+t/f/NQsQtIUxW8blG+j0GX56wrEkQnxe3ogX3HnfbxDoQQ
h+IuZGpC96Ki2pa/WANyhyrPrECRSgBmRuR0aboLJTSF1IkXBrHg/F6Wk9mnWi2O+1RDmUZLELPQ
65g0bv4HiyAiV3uI8dqQtP7bAsWtpGwF/IW4RuW+WS4HiWRFDPUXRRSUBiVPx7wX8UJfREOxaSCr
JfK371LNCekQvQaJ5RQWWk+sDxn8CoI7uoqihy3a/hI3OTQQBUV/CwrJAZ67YnTuiATs2PG8tnnc
8S0C0wgylnPKc+wnWvZHp2DgGype8dgd+pKIFBC2j/NqdVwak8WFYVgBANnDePXA+OcMaNVSGz37
e9WwBeeNXVLX1selNIrR1FHUwzhQEaVHECH75K52g/vFy31DcPtfTpGc2z+f2pST1UQNeI/d+dgc
ejBoaHYPLigVyobXl7UVZ6xMnu9mULJogcgqgEzIn82SVxoYD/3zIxh48DdBF40aJrdzgT4F4bwg
3yzVxwYETXF7UlNBjLHtnP7B4FuyxyRqlTpnOa1eOp2GQnln2n0x7SdJ1E27vWXvUFw006F4SDMV
UPKY2QumltKnQBMs51+8OwgGQfepG4gyzkPMZSatJo0wbsaVdGpBzg9qi2fCVHZZ/uSIHoI2EzYd
X+dvQO405eYYmHIBwDhD76T0pk0hIWUrG5c4/8sQ4Lb/ewfkrGLQh3IJGOCgfO6jky6JhoS3HQQI
KqG3bFoQIuU87LxA6r03UciLP49evK93FQRPdYzlMR4aUaP+5nJWYJyvldrckIgGsLx+aUw37kTZ
2jaADjVVELcwEthzi6iCDhRCcwkAkPh6f+uDLrPb+qZNnOoxO/0+iyFzQ+CJ+xuT/aZVohMpWRhG
KjDl3eLLXuaXDijnwQgJcenUT2WBj928QlQ04SPgNVSNz+EroxhpZyHktdCNWbV7SMKAjOxJrh9z
UQS/be9gRgKRrgIWT40zv8mYtKFLc2YcqIrsyc2EdWlvop2MyUNYENmMLd7xLjz6GFspMYA3P1IM
xaBtbJd9iQ+qT/exL2pE2nRRKzDeRSlBYfRVhsyeLmijKTF4k0aFU6ZZK4oxNs1yBcXWvTIRdeoH
PSsABbNcfEavga7Cx8E2Y7d1JbAZROXvi10xs1xhckehm5DrhyEwpVHzJzxXF3Hoyxlxr99boqVx
1h/0dRfFC2BSSfLCqjmC2kpw/YrMUOd8lB4XUk1LmEXzOri/eIK72R3wMs7GycEwIOKw2vaKq83j
HJU+GniaioGo7ppbRr5CXVwrDmt5llwRo9HmtbwC466xPLZCKK5hC1vNj9VT2Ie7TD4Ws2g6Q/Sp
uNtL6eShn3q2KN2P0pOqi+5j0fHl3EWLO18eJgCgAxjDgIUbl85gtyDQyLzAsEW51qYnfN83yvVl
zOVUlo2FfWus+UHv+p0009s67918wjELRIw8gu2jnL+YyyZpJAurg1jhIYx+YO5VUDERLYhzE+DA
I6XMrM5Y0h2Zf0aRfphhBpY+vUSpyOxERk45DzHkHdpmR8DR0+KHNyDrHO32R3/LuuClh/z7dUch
hOM8hQqN1CRJClZgn73uHvuIGVjp1B8g23OaBHU70cfiXEaq5qVRs5tLiUx7os+Y2bm+HBEA5yGy
Ng2SOcStP5XofF/0Nn/JLCkToLAjeZFPoYQmI+ikGmaIzy8OqUGC37UokPTySR1vO8uX6WtjPKpq
56ja/vqStr/QCo2z8CJt64pCp8xdFJuVukvHgN55hSFRNs+bFzZ9+hCiZRHDNGUV467n65t1rUBT
Fdb3i04bDdXH5qaGwyh9yaWi6JAZ9OVu/oPGN3KpejWlGiuesRmkX9WS8DQ4FDRJuW+5isAG/2U/
3/G4/QyyyjCltMV+3tPHX7SSTQg6S2gtYJRAE2zmpkVq72i89zDJUBcaq4Wqj1MbgeL3VfC12O+9
2D+KvhS8IYO0i/eAgZWkBYZ6cYE8MlrE8qTc5QdUBp1i99v6wOfRC+XuxIyE0tINOL+t9UUJDpGi
2YmodVEQAFLuPjSTaEhNGffHMt0U3Z8art38j+tbtnl+V1cUZ99LMeltwHxeq+yK5Yckd3ZtHvvw
a0T9URWc3+04AnVbAuoHS+WbxgarNYpyZg62TO04PUiy4mXyPZp67Our2jZsSDOCXgIDA3hHOj+2
Q7JIhjKz7owf0qfmjcslPIGapjyAzmUXeNfhtr/TOxrnauexbXvFwjGS9dmNcnSDyBAqsWr/Osx2
OWG1Ks7mUBKP6pBiVfLjDO0wzUH96j51gn1+296qbuSJ1RrY9784UStIzgRzPJ6UWQNISbHfho7R
bi+3NipNhx/FjCkg4pRufA82o84Z97LAY2wbzPvGctaZtgaZZbbgKkADwvAQTbdd3NiS+un6zr5x
vl5ZJu94kwaibE0NoOY1R5mB2NnB/Kt9m4KrXTbqNHlxaS9H1dchmypKKwWbzPfTYZRGApE70JlW
IKvwkh3GM8Frc32V/5Km/LOdFueAg6o2wXAEnOAF/V3OeKfsTReMyflBdttP0kHUvrYdLr7jcfFb
LFkzDBZ46rwfw8eu2ieY30UDBtrMBSd+8255t1O+yTaeqzqu2Ac01ecJY/6tI9g7tjfXLITzKEkd
TqjlAgDNz3+B4XpnPgyhbX0bPNWd93R2r+MJXIrFuZRqUsCIrMClBENu00539IHYuf6RViz0if7t
J/knUNVK8qZgnosoyFuZ4lLqqKkPZR3IaQSO8vP6qkRfifMm6DNTUb3AJjbSKZvvI1XkIUVfiXMY
piXXIx51Ud4Ht9Dul+Bx8NxEDqt1yfthFJjd5mfSwE6LRgUVmvechYeL0QdligUN3RG3LPhePNP4
+oFNW2GwTV3VZuZStkBaAAwt2VvFQaEf2rQVAGfaOh4EUe5ni/DNXXrD3ugsr/gLrHFoMS2/XF/N
thNaoXGW3TUJmXKGNj8OLpNGDdxespc763GErme0myrBNxIictfmXKfp0jLfwMiyp0MBhRrMXh56
X9otp2wnIh/dDj5WK+SsPM4jgo5/4GW36Bp2l73uYRjYVVGbEY+biCyQs/hEguZ1I+EE1+lhHh5j
6VgVghhRAMGXMcxSy9S4x3qk6jkwvAgHtxKkkaI94yN32mktlLuxjNYzd0zr1XSnHHnd4lA/OvbC
d8BNR/GeSfIdYIGkN6Ro0Q9BTz3oH5W95GQ34JsHi3/s6wJnfjlxx5KFFRr7NasjbEDgahlZlpxj
Pgdc+sNe+pNpjnSgbRHNpgnBOJ+Ul2NZ5wnSLNYzPjyTPT2wYdnGHl50QQK5bRn/ZP8q55p0fdEr
WQJUp8a2ntX2jB7bKPv+IZfxDsM5qKmaTcifA6Y/VrfhnuBjkWrH2DqZ6Eh0EnIG/IvLeEfknJSe
lkELpTJ8sMaGuAR4mkqoan9Nb0dXd/Cy8E00KPmW+1zEFysT4ZxUaiDTk0cY5Jx0bpHtmk7ft7Ls
RvXBjL61bBoFg+PGfbHE9jwXdgAqA6O6LYfnSjPtoM1FNsu+3bUfxHkxeUFh4K2RZ/AJdF5CD4dT
/hr4jBOiOOWyPUOkR9AL/C9u4H3fOW/Wp0kmdQWzXd1moXD6kjqZnfzBZh7FxOyCJfK9c0vT//el
Sm0SO4xzZ5hfBaYr8DOEq7CgmpNp5QxDihSolBh+4oenvrLJowpOGTGtqGgD+akVaa66Bc2sOJF+
cWB3T3GDzMnBgIoT+qL6tmj/OE+jUjxORQM7/lVlL9ZDLxISFvgXwn7Aym8mywRSOAIANVEghZy7
Zix7mia6DUQwnH+Zq6rQixj23ZnoQomJDe3546TqtsAY2H5cOVKE8yrTTBpJYt1k0Daws5+MYTZ/
HV/rW8XJIHSSiwBF34fzKcPSWmnPomGtzcABNIOzSdANLLQ3zkuYIZFytQdEar4JZDLKYf3bcly8
0gdLqXt9B9kGXdtAzj1kbTdrKqv/pggOVExcgQxVOU30Y9HIP26I5y8qqjgcLQnOGILPb8+8klfc
LEfmhcSLEu0h3wM4a01Hlxp7qIRe8qw5mRu42qFFLHInu41Y3EDgk3hO9K6OxlR+i0bAifffJKm6
kS2bDeD8D4/mArPn2YxUJHxJDtVbVz1B3m1fuIi6HpbH8nZ2M088NiwKgDTOa+RV1NT9hP3UQ7fC
JTLt1Z8F2BV9RvguagAUfj3OeVjtkC8zeyHooOcL4nK8GilPBOlmcgzdD/WjvkcJ/HQvlOiLuZ2x
lZJ0HFNf/liz4QqAcxlZnitjZbAwBMR1OUY71cMC0kYM3+JdWXR/CPeO8x5FpLalycKs6f5X6SsD
4dXPzov2+Sc9sWUhkfTmA8FqeZwDMaVE1yMWsC4/kgfGip18173oCfRuL+QjsfHqLYKdwtXdpYWt
0SrsLSIapxONwPmZJU65CDzi5tW1QuGu4FadlN5kKG1txXYZKrmTjQt1aGmISAa32xkx5ITHFc3S
dH6aQUMinYFik7VqBjvW+qJ79YFFMUJ2t00P9Y7EB2bprGAOfyEMiTG8LPumdCd0vbKqFPqVRGEn
++oX1wpkXnT0K2HoiK+CRTSWjSrGwqxmdhpoDuf3MShh+5e8/lpBxE4SRIXsEF3D48x+1uXWrHrg
MZnXsvguD4VX9nea8VJR5/qNuf1msFobZ/F5azXZ1AGrc5lgLpsai9zBrrzwgTWLhL71LEDc/HgG
nngsjFQoKuUcYgXO2YlkKkqXlQMVdxtfES298g/6yt5ehImTCI4LqqpkLDH6ovxKdxc39aLIxu2J
rqXMM0Zb1CG4vaGmbOJ5UdOQk3ERfRxao0xbdDxOxkGJbUhYO8O+/doou1t2f6b+z5/XN3TziK8A
OUeCAWdD7SmaezW8NIKoh34vRWLYIgjOi9RxOo7LgjUZNXTOh3tZ7dBD/Pj/rYO7lkN9WDSFrcM0
Esds7qv5m1nvrmNs3yimploGVUz4Rc7cyxKdShLr755CXMeGHx61Q7Av/pLxcAOlAIH3FcEZXPtD
lEuFnsqA+/t0hUemsmntahCGSv71xW26jfe1GZzlGfU4Yvswa1D1uttmmZ3Wr7ke22H4NW4FK9u2
iH/20eCMrtZ7MzILtEcXceLEFQq0bexEkUjIkH3zC0+4WhJneENRUcgOAEatAlslkT8Y0v76rokg
2L+v7mEYXSArhFnE/FdlZjtC1cN1BNFesX9fIVQLScsywHdp6scx/V7kx2wS2TXbiMuNwpgaAd8K
9KWZbawwkAnPQ9ihMRkE4tMrkyRjnWtdiGFc9RWt3UK/unknmu+A3B3VaKhGpVMHyy6gea4cJpRH
eiW0JfTlmXYhzzvUpK7v47Z9v0NyZ5dOjUmyBl5IX7LQmfXRCwvVoVKfuTOVnDnvvOuA2x/uH0A+
zYvVpDJojU0NUujINdQxIv3YzL/N88uqv+9byed3KI5kYR5iXZQMNpiTg96yry9kMy9eIXCntZtz
s1UDLGTGTHNQLngpnNwq3iciNYp/cXjvW8Yd2EALJsw6Amm5n15ZhY69GHaR84u7QeRft8/uOxp3
di29aqNRhhGmUIUMwwJD1IKdEyHwZ5dGUZkyGg+DHubFjrqn619GuGFceNIkQRWkKT7+TF3jfgEN
Y3gsKq+bnd5lT5Kx4vyfiJyrqJADpBC3Yk2uMkTPoJRoR251o4P2USzjsZ0UrEyP8xO0wxhtR1jo
kOCFOhlRpZ2DGN094SlvIrfvA/zP3iGW5iijaHpM4DH49n8ZM4xKzGZDkm5XS3dSWjuJ9ansPU2c
/bAzdMUD852OsRKTSTaAFc/25LPJjdDTmT+060N1/B9iC4HL54e6yno2SVxhZ6PDL5rfaQ8+8iOb
t0ZR6EX4bLmZG79/SZ1zIppUjcRasMCpf2uujPwltLVPrGwS+7WocCg4ePzLuZWZbRSyR9LB2OWf
2cRB7OWOVXpzhpPxa1hJ5E4E/p7XxFJySDNXbLqnpDdNdZQl35wFpUMRBOdPQkw1zEMOCLDX2Unt
6sS0Y1GVRgTC+5S0lpRcxd5NUXYc6IEG4c38oQjQUhQKRQ1KFH5y3VCQoUJ2HOF68VkH9ZUq25lQ
2ZzFxxeHagXCrWRp+7Lt2aEaj/QIytjTdGSvomKBmU1zWwFxTpFElVphWA03CX2lw5cq9QRed/O0
rgA4P0gabeqCCADJLXlVP4Nt0lUfgk+m3djjfSqshIvWw8VKfUYalbCvM7fQ/xlKNyNfrq9oKwCk
sgkmObR1s3rPecSporbexKAicCFeHEOEcWg7J1Qbcx+V0UsPoRdPqYfUI1ZYnnIzVgXX2JaNr+E5
y5DNKgjyJkndMaK2Enyt48BJqeC9cWsX1yCcVUCtKQstFWuMUijx1OgTFo20bN1QIC80TIiZWoS8
PTSv4nYy9BBoQgOKOxYL3Y+DHLjo74YKjtQ+1CgueNWYNbvrX06EyVa9wgyXosiaBZh0SY6yQvdS
kh2jVAf71SI7BZFEtr91Na4XyZlKaoT4WgoA9U/KDzb+hAYiR0eLqpu7sVDpZ9MyFDDEK8QEixw/
XxgPU1x3OQt0s86dKLhI1OxpIPNHDHAFw12HQzPMAe0Bowa1vSx35TTZChEYoGgtzKusPlXZd8tc
LWHqViGeDarajpt+Xy3CQvulSTAWTcUyZFSsVMI7c0vJlM60tMAx7qfIpX/B2n2wFv8g32bQMCSg
Eghd5SS5oi75ywN2jsud4mypKzkxgSuNN1b7V2N9vm7ql/t3/vfZulf7N894fhyRlDh5csz7JzL2
Nli5r2OI1sB59jGPkzAiwGi01lZ1ULWLDuzGi9X5MjhvTqSgC+saEMUtOuLwbdLdj8WRjhg8EviG
jfIlBZG+bmEa2DBlje/Bn+U2oUseWWCUrCJ3iTzlVtn3o92YzvI5iTGwyEY/yM/reyiE5TbRjLJB
6hvAZmhfgWgQJrmVveX1r4FlO+ghxzSNKNpjtnUeW7CVgiMG7z2KCQ98bhvdFMbQcgUkSW+j5fuk
32fFX7olgvmXpb3jcDZuBkEzFTNw2FOx/NhDthM9Vw+hZHcee+FMU0fUML6RVZ6vjbN7MzXUbOyB
aX5juUG7kzzpM9lZR6jX+aLM4DISABjjeYXZgFGW75ULJUsKIksyHSVt3Vr36bAvpk+SWjlDuHi6
tG+mV4G5XOYiVNEhMEjY+4GKYfLzb6c2CpItWpgQbfHQf4VGCfWgGw5rtk6F7fcb3V7naNyFWUSg
cVdjoCWHeJ+54bfgYOFj7mZw4sv7Vj9Jgixh8/ut18fZJrRHFkJaIEo3zF7Yjak+kB1i3/+lwYDt
Fn8S1michZatqiedlZs484rP+gvCGmPyCKvQFJjfiw1mwyuffT3OOodagcRPXpqOLOl2NDiG/jgb
3wUmcpk64AXGMEFBjWI/pg+5LVyaPFSMEYtSlsWfp95JzH44GMni0ZI8BVl4MsjySKXGGwzlWQB+
GfFQFtOxl1A8BJE35qPVvbMEqTJri26+SZQZPl4Knc4uPoNg1I6O+RcB2sYNpJiWqVMNiwUDBuc8
Z4oqS5gp5ps0meaUx6x12eP1G4194aEbUDzftoGpQm2FvBUEEDhwjw1EGZVcSjvLCfTRzZf2qct+
X9hFoWcYXIg1BzmYPRpgtMfgmxyBvRCrGsEqPxkQaA0GWxbffxtnASyJEInUMbpkyAZnNlMy4i1g
Bia5T57fPKcTjk53ZCMP8j7wJhEh+0aFDKtcIXKnT57kIioqIDI+qvYuPhb7t/mKk/AmYnbAnfMz
JO7cLcGIVvCSfbMTq/tBqiTDrE3lKTECimbf4DrqQKtjI1nTBj8OXNEL1cbBP/sBnKHSwZCzgH3Q
bFJsLf9Dsr4QzK5cPw6blolpC2qAv5OYb8HU6uxJiTKQwmwsPEfhADSZjYa96wgbzbj4ZKBdNnDb
ERNMpOfXTw02X7xD1Ba4v7vbyBlP06E7sDIqeer9wUNNszuNX/q96HF5c2krXPbvq6UVldxUUQrc
2Zp+ZnVgh+UgciYbV+vZ2rgDMCq9buYFMLJDuDduWP2+vAURDIp8Hwk2z7A409cNo5rMEFjSvvd0
1mV/F76ozzB/5BzppxZTYR/6dIgbULjQkHPz8a3Wx0jqVUDSE2vcRrPZJ+I2P8HbDoKMUbU7dODj
uWzsbFFv1qXcInNnK2jO+os+WwKJrXbyRwilKTexgps9OMigK1qcFDznTuzWX0SlVLaJF6d+Bcsl
D6B/lQtZqaAvKn8BgRaTSXDSvkNziSTIVrcCpfUK38YoV/ZJm9gwaIwV6veLz5qZ0Yh/+tVfDPsR
9tapG9fsGR53CdWL1pepBjymOKIEtnZkGhrkVtXs4RaBjB+4upd9Jsfkadrlka2Hvjg83DyU7/v7
9iNXi25rkkPuAj+ibHwKsoEejVbX/Y0IgXM3IN1rK6kGQhOjWtyMdvzjOsBWjgKCSQq1Nh0kwReD
8dIy1zWUEAPHTG1kYBVawxO/+A5hDbjP51/DfsPX66BbdgkKXURmoAfDGx738cKlaoxRCbCq4aa0
5fExWfZR5V8HeYu0eOtXIdBgIdVDpsfTgS6kijNZ0ixH/da5AVoWUeJ1pM+Z/XfDZ2+L2tO2bjmQ
gZhIiFAZRw597qUVudBLSCVZjty/mOpjPH7JKwHRyhYExjKRoQNFvpBXMRA8x2OIM51Os98vsp2Y
yk3dUYHhbeUhTCsbORYOLm477jKYu66v9LHEgUZK3t+xPFKzZwzGYcZFSA276T5AUs1k/ECKe+Gb
+66lpCyo6cxHxbJZ2hOgXTyN7ehu8lAq9EXlp61thH4Py1nBKA62qfMvlUm4DFLcd06VNC/xmDtp
UuR2SlSBY9w6wCA0QFFFRpIMNstznKbRMssIDBPHC5U0ObrHOPef1w19G4KimiEbMsGiziGkNKH9
2FnIiEl8jzdXX5Z/vwsMukEyWKqpDFH4CybxsLOaWuoB0cTfpkOlvSaCR7+tz6FjEE5XNApqb/5z
9FSv0yAjltNPoGpZ9nipdrPx8fc3CiSVpmlo2CzCfws1VrLYmuAQyn64wWvfgU4ixv+tb7GGYNfW
6kaop7oI+4CtY049Saf7PqDu9VVsbpWJzQJXhozHNy6UB6mspUPSG0kDkZ6HvLLHrMWMki7qiBbh
cDFLrRbaMoDv07Gs+7h66c19XAkOxyaEpeINETI6IHPlDiFppTosxgEQk+YPM0Jp/Q48rAJXtvlN
UJ6C/eKt5aI5uWhMS5rRWeMUWXyUe+1UBrH3+9+EyhYyDlWmFhSezz/7lClJ0emAoKDTzKfjbOHy
DHbXQTZdMoX8AQj90cOIVq9zlLrtqyZUYL/Bi37PLjQoiRxMBcMZ7B1emDOyP8ffn2hkVUDpr+mX
D1SRprQjHVSWnWryMbwz/PgY3Kr1fpcejGN2FOYEW0kqfCRLrywiy3zPhp6N6KAtmWVjPHW6TcFd
FzzrexZLMuHu/pBj5mX8nrx8JLmiuLVRQqFg5OftMB/QbVinLFLI/9St2tYmQVVvy9BxyWAjsZkm
fOn5lyvReTNWXYussTmY8U06fmq1b9etQwTBJVRdGmppp3XwPOle6iN76J6mj7DnwABXC+Gczxg3
qTbVQJG/MUoApvClHcB/wsqv1U5YzN6o5J3BcT4IDEcgJ52xb3mSaXsCd40TeLLa8udo9X6dYlp6
Jl+SjPxMmw+8XZ6vlbtXp6KIkpwCvJPQ1AM1Wc90zXrfeUydL3BEjDaCD8hPNnQ0pK3CihcVVV8x
qHQfTpWXFIvAG257kfdPyAff5RKGUrXgE2o74hdglafPmguNV2gmR8fs92kwzjaRnzpVlRRK6j3Q
2j6388UGlahjxoKYeCufWFkl736jcOjCgH2psKa77mfTRXapZz4Jnq6fsa3XuLU98lOn8UJqlcYA
6kdF3RNaQml4xENwr8nJLrOUelcmhuahmQhxeSCjAaOsWsUxx/IjDgWXPNIMRAKEJ0UY57HAcx2M
RVMe02w3VJ810dPj1rWJWEwDtx3uZ4Of6SFK3GbNhDuNxC+KfMxFpbTNj/b+93l7R5w2QWoHf3/p
5SOVyFOl3DcY4g0MgWfcWghENpDeIrPQUd89d77hpIKJJUYmQ8ljTkZnsGrnul1sLWWFwPf6a102
Z2oEhI5Q22xl2yg/G5rdBD+v4zDvyt/IaxwumZijsiR1DRzJvK/HEyrZrtTltpF8nsrOv46lsG25
AFNwFeM+RlTDRxttVU+pRFB6oH0I+RuSz+rRJDTq7VpNjdJWJsUa9yTqYtDKQst59KACSzW/b9Bl
4hA1ChOnJXqn25i6GBVnCnqS29WiYkRhSZvGcPuhjg23aeLp1Hdj2gk83ZZDhZ+j7BlGUzG/df7d
I2swmihH/NLRzG8iNPbRws3n1L2+USIYZn6rkN8YUJgtU0QtwXKi7X3c74ZJECdvforVSthPWEP0
SjVGLDDKx2Kfk2JfVXLklqbiJRWU+BrJqabgEzioBEvbvCvWW8gMfwWcpFVD4hZbaHxqbtkDheEF
Csg1dJChWC45XN9JtlMXFrdaJhdc5GWuLDKsCuIjpd3plW1oogVtxbSGoRCQkkL7GHn5+YLa0JIb
WPt/Lz9oPDAK2efWZSG0dJB67/eViigKKP8A8l6O6d6DexKAyZL4c1F/SstOwF28aYArCM4r5INa
ZHB9qKaBCjf/2kqOHgnS800Ht4JQz7cNsh/LYLT4MnEpfWvok5XH+6FObV1vves2sFkJWm8Yd2oD
PR5MqEmxh4HF131WyFXuFlTJWW+z5coCYlXR5nGnd6FhFVQRVhai/D+Zuddpn+T+s2BRbH8uLHu1
f9wBJuVYpRUqRMhsJpeNWqJ39qC5sl94xS4S2MP2qV2hcad2rKgSxcwjYWTao065kxabJVCsmEse
1I/BoRJJUGZFRMItrjK6lAYNvtjfsksUTEnO5PSH7qXEXSgIfTZt0dRlPHYbKsU7zrktyiAKTYeg
xqjqhHKu9lmVIHUYOJmIImPTMlY4nM1HZjLQDLbh1olqz8Ufpfm9SH/b+gz2WokIi0CCAbnL+VoM
0FYQqmWS0yrTi2GmXraUn62gE8Qnl0s5h+HOVKJ0Wj41ueSMzfdeelrKxO5FM5yXzhsY4BkFiS9a
yNBYdb6ULDPHSJOA0Sx3fTvYsSmibr388AxBUyCXR0Dky0f5ZWjE6KVOJScKYGvgaSMPsAS7mezr
p1WEw7mEIQ1IOlqx5NSDxHpUpAD5bZvZtUjB+jKcO18Qt2WlYQxhniT4+iEGrrs/J+tAyh8SOQ7R
7w8znUNxLiGpNRpPGfbOLB/qZbRByS7YtQ3HfQ7B3d51qajTEsKWzW/s/Zg1LnX2oKOZ6L8U1YJo
QfSZuNrAECaVRGcsqTPvy/phyIcbVcnsNha2aYi+Exc0aM3SUUyi4vjodg9xAOUW8wi7eCf9gSYm
zzqNLnPjygFUUf+XJfJTiBjzaWjKLL4B63fwrITUDs1HvRGkz9tH95+Dxb9aBRGaC2oD68uiJ1p+
C6Xfjh7OLINnldGMCK3MFAcqw6iXBT3vRKptvbbpOAs2TLQSztE1bRLUEM3Dl6o+y+WJiOj6Nh3p
uwvi+WPoBMrtucUHyfM/ZTBhFnedJLgSNm7v893ivAK0rWqjUbAGC50RaDpEAFTs9R1xVKYWLbgZ
Nioa52icYyBjMdTQocWpPaEBEBVXInsp9LYzWHRtudftWeQjNN5HYOKiLyDCh+DO3CkuQY8J5l6f
e5eJrIWu9fM6nuhzcS7CKJG5Dgo+l9EcwS08RM+aiFZAZHGcbxg1VY9bdnaSpj/GtX4XjJrgGwkg
+PFCEOMGumQCQrM+LcanUfQKI/oq/DhhQau5XyJ47n52JlQ5QY4AGiEH9M+GvPvfGmtFa1LPowVF
T8JewnitY8Xt/aSHz4paC3zBRnfdmWnzb4pZWClmyi6kMol2Otp2raF2qWS4eF3/qhQyZL+Nm2HW
vYQIu0AFlxM/T5hBwjVImOcuXoMX9QjdJMV+Du3ggT4TwwkfGDM0ujn+L3Pnn+zVkORTlwNUb16z
+ktMfjbBn9chRN5J5/yFjOB0IRqMsXJZe3IGSnL5K+PLVff1F5G7FVom5y+spcqKKMSKWm8EqT3a
kz2QaLjUZjIUkmsJUouNPi1mMobOkicIo13kFmRu1XyCySRoQshs83FxMXPh5g5p7WJ2yCNY7ZFE
ZU739fq+bp4HU5FlA8rm5LJGqSVqpk0lFtrfjtXjIKoXb9rj+9/nK5SLZAb5VODvo0glp3cVCiDm
KVVfrq9i09+uULjUTFMT3awIUMz6exbedDl4p0TSZ9s2sQLhXEdi1Io86gWiiRhChsutcmN54Y41
X0Z71mMt4sYXfBq+DgonUUtaWUmOXMS2Nnwh/yHtunrk1pnlLxKgHF6VJuzM5mS/CI7KonL69V9x
zz0eLVcW77HfDBiY2iZbxWazu5p331gFwMughmZA3RBZEbwRQ35b2YywaoabGI9B/7y9K7zfp/+/
SOJhTDYqU3L8vpq7KXmq59e/+33qFYvfzzNjjucJ4Z1VlXZe3uXG7u8AGM5palQioZFZcMb6NQif
VK6CPw0L36dn8NkvdoChmZYIY9pQgH8EbfNdVZyyqxmjdCG+6ULBn/AiId6eMJFJgKagCZPnYJL1
JRFRkhY+/N2aMXGJLhTGMFTYlA5FLzZUY4itN/KfHDiXdWMjE3OUiNmNAFHr+/57lNyVJSf2oSu/
sTNsaDLOctBY9OrQQFOu2Wnksxi3Nm6yrtRwbkHrR9vCGoZY0iFEzgwagM6/Kgduu0emJMNhQ92A
V5y7SpYLOOqUi89GKsVWDgbANSr5AWXeKzHVYzuQS96FguPdbCyS1xORBxVrKGIgoOFX6D9PndpL
MEb8/yM7Tz1ra8sYOhiEDEUWCuCsGhLZ1jj7OrIc6DB+RTGyLyvtHl0PvmRE/l95PBuZkL4P4sLC
R6x1/ScUSD0MKeeQ5u0YQxOm0ujFUGDHavW+ne9D86nkyaZzeIHt5ykE3cy1FBAmSiGNZ6XivIXy
TGBoAUWd3Wjp1OnC9jQOul1qYWq3Rfr4V5uhM+pnsmAO1RiD33JBvRsNxYs67vBajl+zb+CJ2jWy
WdPtcMUaNaPNrt2biqfjfSqBfmF2rnlP1ivF0u8OCp2hiCEpSKuNgJQekkN0q2OAvHnbfdLOxh1V
7Gn2Bmcd16OdC0uwgw5jpWpThfqcsIfA/VV8jKGtSVNOVP83cAgnVcPxD53654KUTKVOZJTZgAMr
8Uo0tVOmYG5VYXHeDFbD0YVVDEeMZVyOjQoYNJy8iBG6Evr+uaplWw54jUcrZeDv94yJHiZtkgUh
o3vW2ZNm06IlGtFP341zEaFvlDZyCqf//u73HpXhirYLZlRQUBZMHTE/hbyBdryNYgIIolkx9DXw
+13xXUjvwgqj6mfCOX253sfQRV/OUy3hgd9pv+H243eYAiRM7nTbeuhzcuQX6b93cL1bNvaeMqiB
lQoGNgvayXYtPmYWxyQOwbLNix2e+QS5g0VCfIrDh77nXCE5ns2qIxaVocU6DYkCcScG95J1CNtX
sXrZplfO7rN3ErRfxhA7xzLJVrZTEwhNBcZBCXgloDwYhg0gr2+YpMCRmuaNHWiWPYufq/Ru2xZe
3MX2XaJ+Kukruuf1W5dG6E2CHZ60HQ1PhhfCk/RfT3leyMdgCCEbA7QPp9gi03CoXGLkExUXI6iA
y/vixx/Mjn3v0gwThBkef4lMvyHXUj00C+5zR/P0h9npckfGmcFZTs6xaDDMIGcEL+gQDXHUDEOU
ci/fQaxrrDHnSvXRNXsOb/77i+x7CxmWmNo0q80OGzhN0g3RPsFjTojFNBdS6zxVa873ZTKBRaeU
IZnovSYFQZjRXjJ7p4ndPOWlD3lATC4jb+NEw4wOACHJ/31UDhruUVP/fXu3OF+YyQQUSg+NpCFF
nBQ091U+QtTgkfDKaniWUIdZnOkpqZJCoheNIv6MCkzSH0ro1gi80HKdWU3oaUiaiLJBxguyKszx
PIJc3aj8MNLQTmRObPKb0+gXwlvCd2FIHppiPNH3UuWBvjA2u/zc28lkU927HB1C86ftzaFf5seb
zAWPcQGrSDWlo0FshZfZWT2GKOsTxzqyITzp6O2f3aYvcIwvZD1UCuYccPPwEAwHsa1skVcpu7ZJ
KDTABUxCBwx6Lt77ghyXmYV0O3yh2SvTuQ45lWprvrb8fYZ86lQzlILmmlIJkypzAZNvZ9eotZsi
Jd727vCgGH8LkionlgBTpBFCDoGtJamjZT+1/rCNs3o+LWxiKYeEsp7Os4AOyXNVYZSJtA/c8KAq
DkJwtO3yDt1VN1/iMW4X6qFSFi017IbOBQrvLMvVv5de74VO7g5ISCfutokcr2BZqDYUU4PyD15K
WsMucG2SAw7CGs8tbWI4SJEg+qFQBLNQvHC2iwSSus3XbTPWvtclCDVzwQ+KOakqShCQGZ4kV4R4
lajYhnwcux/RH0wVRdXO5UNiJYSkKDe1XgKWPLf3JdTaejL42+bwdoV+AAtzQkOrxImaY0BcmRhf
TN5ZytsUhgzMuLTULodjF7p+mxaQDZeN+DGqGl7rPc8SlhWEWRqUDEAJMsQRlLgsXt6E+5EybNCN
ej02FSCqGsIMeMh2cPVCmRASA7f0hjdycwFrcdbCA9jBwLoYEL0TAtDCUxM50a2KdizTLSGu8Yo0
F21Z5RAex73ZWcAVlG6EXANgCeF1LR9sJb4j6EcpU1vGgL2/cj52ILBskVG2KAlNmP6tfh6G5+3f
X72WL5ePYYQULSjpNADAaqHuUuLFGZK5aESBwKvmaUcUO7gWd6wMx+PZWcAhcu6IAACaZj9ajK02
8cbHKztfTRItLaN/xOK7TetRm8q3hAMqHHBntq4x3gU3jJOxg5K9Lb7kL7wI/K11lQ1VlpgMV1TS
aBlZCH7tjjWxR1e8MjBKjM55o+lew8uhHRe506d+otccGwKQnCwzb2UZLslnMhbdiO9vKq5Lyc7U
12jgHMQcFrEYFsmaoa86yodpHL2SqfcJGkc4Xsn7qBkaaaxq6ixCvXIv35UHJDx8yIt58alC8yEq
YvbbeNsmQYDxvasQvZcUvJxBpFBSbQWD1BE+byNskwba698jBFnW5gH9zOZwp6EtsBBVvDE8KeVZ
xrPTNhZ1st87IfrE32MJRpqIbQ9rSK/9SOfhWZ9He0waL4R4xTbU6iX+4vCmyNBHEyUBKSfYNR3z
6xx1S63oSHfWjvjDHm0eHLRtt4A44nvLCvS0tAXlje5oPfwzOzrcGU90UGuOvgHeGzfPLRgGaXVS
aYMIuD6bThnpniWBOzaCh8EwhqSVeZ/2wGg8OrIp9DJIE343HHp2TVez4SmlLXG+YO6uMSyBV31N
0GlCSezd9mRd0TKjuXfJYdzV3O5RnuszfKHjeJbbCmBzfVBRXiTVSIaEn/qkt/vw+7aH8FaT4Y28
kYs0zoHVKeJBlwTfynjnCgeCvf0SczQhGAaIdgoNqFsNeOLowt22Hb+5fOACb6FRWZZYbeesyTMp
FnGQaA8Degeac/yE3s0YykiJXWJINfeBg5LCR9K4ADJ+GGitieZoJHS6Y3GgqmvxLj1RmXd8WNzz
f7XAB4Kqv8xjHDDAU/LY0VRVWDkiNAfQjKF6kWu6U+iqN9Hs0IGopVPseMow67t3AWacMZZFJZNK
AAdFdq0L8aNgJd723vEgGB+cBx2Ttwqa18x/dsq3euAcVutH/C8T2Nd+XalzpaRvh8k0EbvBjWSE
yrcm8hqveTjMkRW3dU/yt6qC8aYyceHFp9tzbFk/qi62MEdVGjT/lkdkP/P6Gy4OXhy6JLnb3pJV
U2iHB1TSJRmNC+/PjS4vgpFUA76m/BMp7uPpuuGNFVhluQUE9YpFtIn/qepI6pA9n1uop3hCfU3k
n024G//syFhAUWsXUBrtIMjHHvm3G1q9m0J7tber1xF1Mhqmg2q3XHHq1XN3gciQQ0E6qzZ6rN+Q
uQSjIAqX7HoMyEWdKj16fU2weekX3pYxDNEofZFnLdZTGl9mEjkkfZKEhhO+0E/xA+kt7GLYAFXD
fdbTTVPJtxF6lsE9CjdtIu+0KrND4ZMxhc62J64fvQtIhh3aXCyqlGAp585+0w45mq6OK5BPdYF5
hZucRWSf/8u2TQ0I7NDaFj/Qnak5omJn26BVtoPWI/SCTPQos6pHhVapYUdaPORZjwKddcF5yFv9
ri6/z17vYQDR8g6/ryFeaE10PYtXZeBV81UTP26bsn7oLrAYxqvQGK0LA5Yrtc+GXV0rV7092nSK
/XRCXS2H+zgrx17tCxz92VTDso54UnGcok/b5qxu/sIahvSsNgtIIeH3++o1qc96Hjp/u/vsRT6N
MKulT4Eh9k9Zc10l/rYNq+fDwgaW6uTImIhFbVBzTJYKEXIJXjCJ6Xno+nzfQqWIJ3bCcziG6+JO
aDvTQvdupn4LNGJPJaTXY9kuhnMiP/ydeQzJxaKU6mUO8zBJ4QBZsWMyST/zqXcNRT5sQ/G8gaE6
tRzrcDZhViztWu0sG/u8+EsIhtogj6G0QwuIfMCbYJKgjzfBv3/+jSEo1X5/+glmLobDjDWLyYOY
9g7R0Sn1uo1BF+PDufDL7ST2tl4Lc2u2BiyJzF2s7Eb5S2xctZMbSEhoY4TVNtp6poq2a0KzkKpH
M27Qh6jEk2ecCX3cZ7ZhGb03ZOFoh73SXGulEvvzKJte299BXehpLjHXj5T118yaegcCTv1RlyFB
wvmjKD18XIPLH8U4jCxAz6BN8UfVr7QTJb4z3cAffO2oOalbOH9Shqkv1oBxnoZU5iyLI+DqQxju
x+RQGN62SeufwC+L2NNQbMlcFQ0guuylSHVnVh7HJOSch+sHPIalSSZUOCB2whiid+ZghdoMSlSg
0lBrfqq033u59LMpv1EqqCGXI06ySNgbUuVBe+N+28p1yvyFzyodCFoTC4Iy4WlRKQ6mJnv5qDuq
rLjikO+2odap8gLFnJeJEEhBnYigSlS99I4l2w0mAF6P/10wkLZmX3CYWwIk8CC0UWJJkWis0t1U
ccrg1k/iy+/TT2ERUKe52Kv9hN+v2q9R+pDzXpB4W0LxF7/fNuiZ1nRsydxhsGQ2f5dTlNOMEP0W
BZOTOl138ost9P+XWLGhltMIrLyJvVEoD+ksfRNznpIab8mYU3IUlF4vJMBYzVnpvkS8ZgbekjGU
CLfS01zBliiC7qtV42G8izuV9VEjPCXX9TerhXsxTNe1GDM6z7ClxkBiKrur36qPVKhBdsV9xbtM
8TaI4YeyL6pGq4GWklsx27UKsU1lv/1hru4O5Ps0Fak8aEMyDp1XqaWQmgayWu7gpmhXvAF3q5/+
AoFx6awLAmWOcQcNyuRgZqOnC9luNIRnaWq/WZb1J88aCzjGqwe8F02WikO/nPVjLNTHtI1csWz8
7XVb3ZsFDOPVvaISK4FwMGSTOtPu8S5wjmozO1q9OLjbULwtYhw8i80IorhYwKZww/Ku7h+3f3/9
MrOwhfHqIaxUSEQAoIVAYH8be4IXnv5pz0qOmZN+3cbj2cO4NUkEyNbWgEPd8lNtxg4Y4nUbgv7F
HyKSXxbJbORXkMAgbYiIJJrHc5UXV72U2EMBZ0CJXWH2Nul4t9tth/jQiBgZGG7W0hvhYN3mra8U
iU0qb9us9fBvYRdzvI1dbU3FCJDsNBM73Ve70U6deRc9928ah9lZO2xD8sxi+GGK4qFOC6yk2T2V
qF+fbkUeQdD93tos6i+Lc0gti7jWNBgloWezC0K7gvCgSE4dVC9080ulPtXWj22r1iExBUnEwEOk
WJhwBJl0MbNaWEXHPBV0oIbXHFK/45Dr+uJdYJjtMuUeZUg0GaZnPxPFbYPQGbkarKvnH4bJ/GsL
s0OkIqb5diVofaOD8rfmIxlxmPemKzyHj1T5C8IN/Ilc64n5BS6zbRnENge0Q4E1Xns3REF+73e5
Cy0Cr99D/am4Sh8xzmb/J/0OdHbOv+bSNV94y4xMdqzWgI3lY9n7wJl5U+bXT6wLBMPtqAboC0UC
Qc1pXtlFHu7l7nNUCUcp6vxymDgxJW8DGX5Xs3lMWx0Wlbmp2mOr7ppJ+k7Lq7sm+KPP+WIaQ/Vh
MMtjXAJrku6IeTK6J7l+2P62eKtHv73FBqWNWCmKCIhRu08SP6uvolax0+qrwNOG43xebOtBOvch
CjeANBilPY/f87y3VZ45PBCGKgSxHQOc6YiSw3PQe7N0N5j+9oqtV9ZcfJptQRBbo8gDuiuQc0Ci
3JXc4gFd+gftPL2i+MNN3dDntbv85iz55QpsR4JWTZkVUbdrvPlb9hjv0yPNx0C4GQISqNKFnAh3
ogvH1Q2GM8ygtppMA2YqeEnn9eJdgsFz3PrP9QjjYhrDEdDGNNPZAEz9OmT27E7XlUMc06094Yxg
LXZS/ngcSrMfT7ELJkMauTJhgBl1xtItY7s+KHvA73U8jKq+flXsuDowPECGNqAvmYlThRyF8RAF
doxYQLtWzumh99Lbyi921iPHS3mrynDHWAkzMSggBrgYYHxUczv69/l+8qN9cmweMC3e5UDSDN3W
ojJcorWRVUEAFhmSo+w0zvyiusm1glOFpyPB+crZiuGik8WwSwAUY/JMQ3Z6aNplerttDg+EoZJh
DKt6tACSa3Y2tK9RMZ9lwmvAXr+kXtiErQ1OEgs5kgj7NDWnJnPbofBmGWqu4a0Y3ouxmzSnNntR
U22X/FHZ6AKaiUX0MJtacYCFKghLfi5izgpyXNCk/784WyJdSM08hGlDd0qtm5lXDM9dO4Y5mmiq
474FgLxrT7RICQKQvoFJjrSSgne/X7eG7oahQUqSzf+J1Tg2/Qzxjdhs/TRFN2z0fdvjfmPPLwg2
xRe1vTaLYUUD3fY0u+kxPpsPtBVVREio3m+jrbK7hjHOMgYEwRyGkZCsiOI5gLatSb6Fw9lAz0pg
2q3I6SpZDTAWMAwPNYNIFLkFjGjgvCR17TeJuZdC6U7Vh5cBjQXbZq1+tgs8hoSiPiriWIecSBua
h6QuvK6qDvPwRwUOv2CQjH/v220L0ahgwktC2iuHODdduRIKGwJBxyArOSatH/4LMIaKuoKKvphY
Q6n2Yjon4i58Sl6CfUNsWvNKK3lkjnesevsCUn5vX9yK2YCecriiEIZ3IlRcz5FGeo5l25ulsFWG
5aC3M9pLELsXiAmbfR3KNoRO/8YjMDXqvSml0JW5UMIUQ/8aR/teQTFF/t+nuYAYFuvFUBEG+GhF
CSUbx5zO3ehqxnUmcuxYf4FYYDBBi2aS3kxlrJYmIWQpIA3VKHjFpoUa1i2vRnKdjBZoDD8EKZl0
QmARshe+7FU7dEnoYCPJi47kihfg8jyBoQmhVUOpbYE2ohyg1g4a5Kljbb/tCTynZrghq3WMsK/w
0Q54hGurryrvWZu3aGwRYRgFRlRTwXDlpndplGe64kN+EDE72XJ5a7bN4MqbvyzOV7HF7OtYBxhE
xG0th9YbCoV02+AlRtZvPBdXeLN6CRTVRld2WLc5/WdSh434/NHIPGmHrik618JwJc5hyNmrtzTo
ArMQGrlLYxjXkatk+qrLX/7KF944d/H7Q4y5PNUMh5s7mjX4IfFqdLi+wFCCRcR4JhMsyNFCObz1
XgeH8GSp/vg2zYUXf3M+obcU0MKiYohx9CSwyEpFW0KhEwYyE56mLm9bGFbQwlqzavqd9q3hllnp
iWLkbe/M20fy4R6xcDeGCwiqstUqAAaCu6+FqLh9LHlx/zWao+ui613BCBzJIm7f8GqAeUvIEERJ
VHUOKHJdd/sou5+T5kz0vzwr2FmeoyYUUWXSNSxwrUBKPcmj17SwOIfrOj1gcryJ2ZPGB93wPprR
XCsjYO2y0M6Vu5Fkjjr5lc55mfxNeHIBYs6lIsalL00B1If3cm1PHloofcubISc4+dmz7BNoj/IK
fte36gLKOGI/hw0e/QEqI3DtW68SfwrigeOJNMr56IkXEMYTQzR2REYKLTxJ+6po95Fx6HpHrGJP
nw9EvkpkzZFa3R3m2+CPmgcxKfvf3WNcsdbiIlRqQMdoXRnQcjek+B522wZyXITNyaEJLUItIRZR
yPO9El4r2p3Rk109ckIXHg4TwCIjJ08dppo7EEm0pzz0R0E9ys2Bq4C7Tk+/Vo3NzVlFH2dCCKDe
uhGD2BbNx+0V+w2rXxCYS3OddE2KaTcI9M6DR8Mi0+38/EDFNPj19Dxz6P8vKF2HqjMRqeBjCm1E
rfqKBqNtc1Y3Rhcx1lI3MHyS1XwX5xb9AVR8MZFPc3gbd51b599GXCy2cdaXbQHEWAIBi2IYNWrJ
YD4I+pdObN1Gg7akMvqVKPtKlMpeGOQ2GiQwKKIRjkaTc7xwlTIWfwP9/8VqEiXB6FiBerva2JHw
OMySM3M7l3koDBvmltTUsoglVTECHpYR6aGNeZRL2e0DMS1MYdgvnctOSgaANJ7kR06K3tj6qn+o
fgRIm6Y5mizanShiCoGte9s7yTOPoUSTKMXcT0AWi+sAzBQ9lbxKTR4EQ31QxJmHjLJSlX+P4/1U
I0AbOM84HAxW+n3MjBjODoxe/9IMxz4/Ggqvx3c9kLnsEiv8rkm43hozdYVde8iP7T4/SejzkfH8
tr0pvM+LlYDHHPJOLyqEFOq582hTrOBpXnqC7DdyA7zZvhzSYAVVTVNLU5kGmiRGYhKT3otqX9Ve
JD9wrOJtEkMaNdFazEOhpPFcY9rBo7K3vKRGN7YzQxyCKpoLqN/mXXdWSXexa/SvWtCEqitZqVrY
NSIWGDmOuj5ep896xLSAYDiiEVJZgHARfX7IDpIPrQYMsXNjJz9gwoLmTFfGLe+yyFtLhjFUhUxJ
31JfLJ6bcT8Eil2Cabd3jOcZDDnIozHIPd2wKH9Kh/zYp4kXKtD7xESix20orsszLDEp4TzLPbCU
h+qL4Ut7NLYpTnygc3imvcqd68ixjW3Pmgut7EMLXp/nu84TnfB+dgt33n9rbbNy4ZP0Vhd5f0mG
rEKrCkG1OKZkqFnnYNjPw+dZfdleSp5lNApeOHxQ6VIV0ASZVo87KAA54lSciyTZdRlvUs56HcLF
89mOrdCo0jKiYXv/ShcRAoE3BK99KRqO0AUpOZqT3wjcywLPWViN1sEsSwyxB6wVhd+TxPCtWdyp
detiBLPTjrNtxuDlxDyIauGmQ/IqmZO3vcqcI5tVj5+GsSPTiA8wTvdjfJMk9xPmCsqCnUuc1MZ6
vmaxyCy9aKSb0x5Q8lnNdyVEyoLEVtFnnx/GO2M3uemnesctbeHwJlvtrsdpLAoKUKXUH13htfTH
vXatuuXPrnOsXbtDAyDHc3mQDN8MuKCJlQHIuT43xhNROZrFvC+D4ZikjMc5prLxFeJvSSKo/T5J
UCKV99u+8ZbN2ojn2BJ26OJnVkWPVEN2zJ3sxZ55SKm0XOZau8ofXrgydpzzgC2qSqMm68YMSwfV
4oP6FB7H0G6P8o14UI6tI9rap/wlEzjnAw+UYZoxzc08MLGeZTA7muhqkepMXI6hv/JxMRXMgkZG
Xv0wwWwiGKAZ1khXSjeT0x4aXNHm+8GnM1CGPS/NR11sC4wxCW1Mhlj2yPLJKtJRovQ1DCY8BjW7
Wssf2gL25elh21vWvfJiH3MFVStr0i2Rvj2F2t0QvE7zfGNNqguZdc6Naf3JQb9A0Q9wcTTkkxHr
eU+XsjlSZVcqwZPX++pENX94Rx39mraWknrPEizP27nWsJS0zq/ZpbvBp0MJ/5CoLkYx9IiXrbaM
aHNb49H5fYlvHkpMeu8RVdLpE81V/2l7w9Zp6gLIxF5EUAiE+7CKGdoodORX6pqzUesf1gWBIcK4
iKK6pAhqgTfwgOZGCQbL8kbl8DyP4UN4Qjs0IlaOQBQpJEj+/iTtsSf+X60X+4qiqkVLJguOMCnk
WmqNvYR5z9sQnAVj306GIZ21mLa3ZjqG9UHJCmPpc5FzEPNAGG6wglKOLfpIHEX3GE5ZmTemvtu2
4zdXiV87z76TlIJk5m0BQ8LmVJ7S/bwPTrPhoBTtBu6MrBRCUo6zcdyZfTohQly3aQVIWgKsQXu+
/7Nu6gvvvEU4CypARdhgmfQTzYPOFbPaxuQddzIFF4Vbbt/GxI6s+SaRa4gf4sEwqjXebDje3n0g
CR1SSC1dV+0qzlwhfolL94/2DlytowhDNtjJ2apQ1cZgoXR1Oo7u5Bk+Klg85TwQm/JQ4swP24Dr
Nv3CY9O9dY+B020EvFKvX+REfEYZlT0YPDHC35waFxwm3atW0ShrKXDEY3BEaZ1noJAvgGZ86ej3
f2cS84lF0EsoSQEoM5+dGJNEit6RY28b5Dcf2cUg5f3JFI3jkFcJUNQ79UjuqdaX5WU2QVL2iIJP
P3N41/WPNxYVfYQm+hBQbmTpGBP+HtIIqDTDaDTIM4fX4V7Z1/vhG/2iqU4W74v+aOB7NLYbXykG
zHGbgGY9QEHZlyOHSsXgruKgDag5IHC64uasPtAIg8l4ySRoxZiLwMxOowvAFwERqJ2fgsgun7GT
CNZi3hCLj4E2A8r4iy6UqpDNAKVnvwK5ixFaPzuavxft8GYK7YlH0NQ33kU1DCLjO2j6LaeILq16
/mduZ/w0JXaxbzFPSdwH9zxB7A8fOYNHl31BnaWpB2NAlzWOj0ngYW7vlHKSpx/CAAaC/gkLiLow
UJLU00W0rvPhUXVV88gLBnnewfBvhAwctAGAYZrRdRZkuyH6z60sjBlMWJZJgVV1aAd3wjCCWPlz
UXuSeR01u0Z5ToTaTnlK0aveZ2IMFfReDV3FfOX3C9dZKR7PuxZPRfSaR8dBiokdFXtpR5sSUUZR
ODo3cbXmEEtQxgGHpjWtwezqt7AanZeYMeAEJ9WG5J5fEoy9nGzL5V2LPua+sbhLVMYN43RsIQ8E
1K7pvKkpnba4CuoaEve+kKOZzLCFxpfbH9tMzbOV8UyxVgPTSIFahFdJPCCk88s/GMXL2Mb4JkFK
IAyobbWbPcpe4qu3zWCLB2OHc/sc4/L8+CdmmTr022RV0lnt71kRZZQVNbWjKxj4nUv2qItOgpTV
NszaNwd97H9h2LgbjjmkQQuYOveTNrRnhfckony4470t3QWCIX2rw7CaEhJUTlSRIbI1We/ujEqe
dRymU2Tshd6ULLspC/nzUMfYumYape+SFaMU2sQl50s46XLnBAkGvaHTWjF9cKuOadjq59gkboGe
bKeKQrwjGmEJvV0jidChpkx3wozxlHahytJjPwRU+3swNG+qzQpBslokR6PMDBV5XGiQYJZ3RrAI
SBvamWhicj1u2wUUVKWkdVQ9DO1QsarUjUal/2k2hszZ7o8JPGaVmI+HBIJcag02oqptXYOeUOnn
u1DFwOfyp3RUoSlE5aBGzjX1N/R02Rzm6xkrjJWSNcBiHDISeN0uPKbn8mo8Ftco4Ugdnqjpx2ww
YyfzIYlKL5kCgTd0ulscZC9Dc1/4BJHssXQ6aNXSV/Vp3ye2yOk7Xg2vlq7OcH/diSSPUphKaiwv
1SENd9kVNNXf9Jp4xZS8D4u5nhddphEi4tZflzeiep9rnCBjnfYuG8cEi3Nfz0FewppYdET0ZCb6
dR3/10Lu93vFVi2F1tSOkQyMKt3r/d1QXHcEmlp95in55G4TEc8T3/R4FxGGZDZhYFDCE4/xnmiY
FBeeRgeJNTu7q8/DvuVRH++Tk5mjGQIXamRSh2jd9Do2MbmETuNJndyy4wMtYdL9cseTnObsm8wc
zbNo5nqQAzS0rssE8rThVdo/b68lD4PhkrG1UHCjwffiMrFDCEHXrd1lnIiQB0L/f7FfTYYSnwqF
D04nH3vjzpoPRfm0bQd3hxiyMCPJguAo9YldItvqsUZmNz2bjzE8g6B7tX8abF7Tx8erLOP1DE+I
2mA2dQbQtMoPpVD4pp64Sjb4aAC4aybr0RAal8zN3djFThSn/rbRq+uqWDJkUnQDWS7mw0b9VyVN
RolBPeGritMwViNbiWJnG2WdDS8w7MEvlMqgaCV8pIdkJx703cjVb6WdhcGMf9CkTpd0AcaEAN1A
IKXTAWzs5V0mtHetkLl6FR3+0ijmi+7zcsqqBFsXncrDdB0eG798pvqjaNDkxrvU+dhb3tIo5kue
8lk2QprXncprufmsy6gwwvMDd2QYxyHeLvKLDy0W8jSM4qp2DOEmr1Xb1GLISfHyvKvn1WKLmM95
Gq1ZlSosXZMbtoIEbCXy5IzWKX6BwXzOooaO9HSCJZo9+8FO2ff71kZ56oGmiTKHl+KgH+rWBjEf
sjYRCQMmAdeij8GYr1XS2XmCEinhLEXcGVgfXoUYH2cO/LHI5iwVgVZ+a6HErGKQYeKWL5npB3vM
uEYRkPBmZ/PV5N73qKttWcpwRpGCqqYO2COWtXCrp8rwULXqp5/QJezkLxWvh5Hjk2xk0EZiHKHF
q3ZMVHoQCwkHMfELdfiT28nFYdiYYO7jtkwGuoPNwyC7YcdpV+TsGRsBCKVZmJDAr51EudeMfd++
QCPc7pSnKThy1Qh5lMse/ZFY652kYtHK18mh3Tz5TjxY58ltHYy24BA8b4eYGCDOjaStdIAJ9b6L
n5PQVwQe3XI4Q2Y4g5iq2sgTMP4pScz8jOwxIATOTsXHkbnXuNpy3EVkOGTs1XISZmzZ4AR3oofH
8tyWb3unOrS7wOBq165HAwsXZEhEDdpRK0zYSF8oaUGfdaYFfaJdOLz0KG/LGAYpRSPUux5QFhK/
6Vdi7vPp/u9OSLal1VRNzRwDLN8curRKhFbtwwk/azvJ4+vFcyxiu1vjCLrTBFEGyjotBwO69xou
fupccEImSm8b9Kcw4UXTJkGuQ7QZTcH03twjuSag+OS/vyJTileRizEVCQvFKrlbai6SCcpl8L34
uu9tBbVgudN9ar34FlMFvOQH7xa5fmSaimmpooyeDlb+K8qlpCshNYg3ASoQXdzkzpzbxnl2VB+P
EDuNN4RndcsWgAxvmOGoCtCdwxkdfNHan4l0Nsdvf+KECwyGN5Sh0MuqhVGaTeXiG2fEU4dqW7sC
wsk8PZpVklqAMYSRTeOcjHQFa+tGDb+rKadgiLtFDEOMSkdSVcCKYSrHnh6++U4t8awxOzq2yDTs
9Ctn/Vb3aJG0Y8JcQ5LDOgkRq2kP0qvsaVehlzrFvskcFPP4BYRBMNE9fOGg0q/ow1e2QGXi3UEv
2k55y5908pNpjfvEGO16qlHQJ+ZIq2HQhRLYfRQ/qUF3UqzI4/wB1KwPf8BiJxl+hFacMZt0J2mG
AIqIIohf+jz5tD1VNeyaF32snzULQCasCgJTFzQNgNNd49EDO3LV2zj+P4Vv7lPBtn0o5oP9i0C/
RPfKkL3RGObkRA5eoK/lB2MnOTQ+kO//ajUx+OU9mtGSQkNrLGIrvz7J3oxCa8z9PNU2ncDHC8U5
H4nODrLJRvSraTRCHRzRkZ9zaFChAOeGBsa0Xp37ifDWknHWsk7FdpKB13jqUXJRXHcrXf9TXGTe
8wRvtylGZ9vN0zqLm8IEA0zVcy6dtJSTh+OuHkOYYiZE9UA9fzh2VD9sbx70QwMJX2En7zPH+s7x
DZ5BDGcOihxEKY27jfbt0Sr04vN4hVLazMU8DwQKgRNz6GU1FP/1rekiw6LG2ChFLWEN1WTfGbed
8MMwrhu8F+jkJsL78LaFqwy6QGOoJBj7OhDpggbtqRAf/0fadS3LrePaL1KVsshXqbvVaedov6gc
xso56+vvYnvmtDYti/fYc6rmxVWNDQoAQYS1aOgIUTAWkxJiAUoL/yOUn7ZUWqDJ0fKSOIaAsGv2
jC24coVTncuWfpXD/n0WNSgQPcBB+t8ENdtJW2V4rDesqA2G1Xtf1AhetEUqKzI6mhhS0Pn9MZCT
0DbQugr77uYx+saI39sdoJCnrWpj8OhRtPW5ZItUVUxCLaThJr9RE2GNjYxmhrK9eYqDI9EFizRL
hjf/fe78CkO28iLLKyctpRMY125CqdxVLb3r2+gUBu22H4T4V0vmRw16ySEV0C1wF8sEbhPdUyEz
OZQA/wHvR7ADCzyId1neGuBadeWvVByFl67wmVx+5qOrjCGKTDhZh6X+DMPak1se1AsLkSiPXJwv
mcvi7hcpSeLRU6Ajq8UhSXkjB8X1tw3ifn2on7Ib+V8vWSM9n0vkvmSpk1CXmXYlihKAcpTJjRm/
/PvAMZfB3SsWaUtV7iAjL76l/UOfPwSGIBIuexiAysAVpRoaLsaPHh3q3hCF5HJ39RhYiTa500eX
hJKF3uAlFV0vLJzziRV8+R+BXDScithUwhAhpLcc9YHBzUS71PE6xzy0n+iN5bJGCP0u5C5bCl1z
uZwb6FpqNQGrB8pus1HTjbUrXfO7f5aTHZuGE+I1K+zkVhTlZ+69xIrl2rqcLFvBinYYBYKyCGHl
xn9GCQGjk/4dcEhEsOeLZYSZqvxtQDDaSlNcB8h/+i0rt3uH8MyK7ZkrCV7DIvsxOT8YcgBIZhE+
p3JHHkLMkUVg41JulcpmoCTWJ2HHhBn92rFyTkG0ySP69ViRbH2SJTtEPxfzTifrE/aL1r1wObhc
LdZkl8bs0rPGyASvA45zeiKftXfJTuAm1Enf4xzPSHUD49mvi1y6znEDqSrF4jRRTE7HRjezIGH1
tOjgnya8V9m7Qz6JZqCWNZvJ4TSTO2PIBgo5yUH9oTr0VN4Ed5hCtC0PCMLARQR1lyhWL15HM5ns
32enWTd0CDDojcJTecCMQ5eeChHTqEgEl1HK/RgpASujlapbafucHHrrYf0LLSYKMy24sKlkCdF9
1q1O6XQ2AOGRVZ4gV1h8Ec6tgIuUQ+BHUadBjXqbPbcurrSHCe2lCNS6qMVs1hUS2gIXH+UQ2MEV
k5acQV5ySp4K2Z5uwzOxWSY55uDJ/KOHGgV0CPZoAMMJSJaPtiBLg5pTijJddEBlxi6d0Mc1MLls
drFy1VxIzr54+cwEctHK0oI+00bkk3n/xY9eK/X5tvJDW3CUi1fNTArnvlFfZ1NWXybiQATEtq1C
7DoiQsnn6Ohtm0/r8pZt8XqKnBero2KMaQVxdVHbkQFOt/R9XcLCsaEkSFRZp+z/+d1ULVDbppd1
vJeGu0S5DwmwefKnLogFJ7egyQc5nD1EcR21WmcwryJ2GhiHif57FjxdRuqGRNskAFq0+HQYBJ81
HjDQZXxoUWfR9qNkFyew6t4xdufood4PoqLdQjyai+QzYTmyLKltINIf7Z9c2ShbFbaFmoSOClq8
AXDOo+hmXhSqA+1bxvKzqlrcWbaRPEqeAZbRyrupyXnIAntoBWMZC/cUTvMqg3MnKaNRT+KB3R+s
X0EOhkuPQH8VXIdLkfCDHM6hrN43o7KEHNb7MZ0SkzPhTbFlbZh+Lz2vG/vS1NgHaZw/9dTowCqE
k2OdY2oHjnLycifYUcdwLTfa66cOwBT7f42vxQxzdpj8xVilZWk2ENuC2qOO75PyW2wJPthSuvZB
CHc1TiEFlW4HIaobPCs7lgR3GBbXMB/vpOgLigriIgvh7sl0in2rCvHl/oetr10KE6JuCbsKuaRQ
x+zqhR/RkJGrfbxIEhVF/sAYkYUOpUPCchsnn7Ph7OuOMb0XVIRsu+hbV3G/tJpiOlCtgzjC0vc6
sxvvrW1FLyVm1StK8bdjmXljSAdIqbf9NgDiMUEryAHR13FwETNc4/u64Yu04rx5LC1dI2SCbfjo
lBSb1BrtQf/3idP8S/EVnUqPwxHbd6gKGNmhr4KtJ4kmFBZvkdnX4fxXjmgRWQpElNNdZR6Df79N
zTx1JoDz1NGK5DjoIcB76TZsTMzb6Buwqdmsu56hXrn+XZYm0yDPAIIAZrQIWHA+WnfVqoFRThoi
w3HYUWxvbdL/eLtqP+wtsA2hqK3Y4yl9E0hdyGKuUinqih+lkkprvElTWf2GVQbCrX+T7XvAexdu
4ogm0JferB+kcddViq2/UWfSssQJ7tkmMLYI8CRxDfQjROFiKdn9II0zdap0FqpTkBadyRF7JqXN
wJ2bo3QTf0e/fW8cyj8oGH0Qyd1hdYF5JyWEyKA/hiM6Hz1Y1gTOtVBy+CCDs3wzM8e66iBjHAYn
ow9x8ApYceSFdmS9CsxjMbL/zyhhHpwT1DBI9Fkgi/VVvWOAW9nybe8ZoAK38SF99h19jyGkyI7c
Zic/rktfTEhnwrlrTPOJGfiWwnoG2P5Lqyc61E7ahduo1wVYWCI9uRtMTizgUYYQZQIngbEFZF+z
dqcWt+nwVHuIyPXTum7Ld/RMOe7dp4FsPG5ynKzW2sHzgIdR9oShWumVPYtCxQ53otRD6H1chNGw
jdENDZRsNrKjO4rtH7P9z+6uqLaxnMxd1eOHQUtlsIY2gXrKU/zKRiiCnbUdDHvYAljdFam2fBn8
N3ailcDFlRF5bzelkEbDzK7Ld1+UUokEcKFEU8bMTywIaErZrvXM9aksqASIRHChA3tQXWCWEFEl
7VE2yIFqIuSMZYeiCphEcctofMmwJ51kdQGeKHL7Mk52XXc29qoSEVr7UlEUEeoqhzutvhz6YJKh
ioXnyK45GKgXYqiKbgcLXCPE1rAnqe77E5acRBXg5fTmKpo7RSVS+iRtcYuW3n1vbDwM32WSIC79
xpGuQrgI3NUZSBRN9qkAyJvh0qz7CxE0owQkIhryy0jirxniVRoXg2Mla0crxlczfp5mihG12snd
CMCD4KDuHFZNR0ry4t2qm/8PgORvLtLrX8AF4rhJDLP2oK8BsikVOWp4BOBB4qFN123LnfTJx+36
Z+n3VSgXkrsQrLYhMyJfolvFk2xFtRD5k816IF52u6sYLg5HUmxYigeDybEPpbt9//p3v88F3WEw
I23K8fvqtK29zxEWa9YFLKcD/yjA7+NbVgsIihoCosbNmkMSZ05ID1L53liC2VbBUfHFhpwmqpwy
VaJ6n3lATwhFpaHfXBtXZbjIkQeml03MfZNz/srI7vR79IGd+F5GAV60OCMIhxYXK6ypDHIQVeHp
VSPj7YmGaFiCvcrcq/XwY/0ric6O/fusIF7VPhg/QjixYj729Jj/ycwYWpF4G+usRmhpnIAmjywt
ZZlnGO2V9+nMwlKzV5/JAGBZeaOfhPUadjy/xKWZRC4uyV3ceoEpo45X2d27eSyP3kH+Xm29p2Hb
HwpX2Mhgt/iaQC4M5YXmyVKFpyub+IFxON7G2FpAtspcEUDpJT9Zk8VFn74HIEoaQzk0Z9Dvit34
LLlsjkk4oyU6Ri4Ame2UDHWMrAxLhFWO0iEmmWQArYGUa0QqyOo11vd1Y1y8JGdfjotJoz/VisFq
AO14pyonPf00aW/rIhbt/SqCh0atmoKaPktvZfPNk6ddVSeHdQnLsWImgkv6Cn+I5BBE5Kic5F/C
U3lBmmCzg+hqwfpE6EiL0WImjgtNmNmQZVpCXK9isLRoQOm0rfS3YHj5S724sBSXxVBhlI89ydPb
dDtgo6UGgJtqM2Z1Yd9T4FQ6Fzf8vAusJIS05Oy5F2nHHEAWjPxIlKULzI4fdvalfOwaDZZOi+cM
2JrG6DamIIteflfNPhMXJLIpVwolgT7h69BegNtYlCi25Kl7jdBvElUZRIbOBYqp6GQMpUApK/rc
0sDuk4d1exDZHRcf+oCAysuDgMwMDgmJt7F6rtofJTA51gUtp+2zo+PCgt6QqbTYI7g/jm7WgpVQ
d3rMHpeRXWzHbwaWnG22V9XbgDhZly04Rb731JhaCJxjfDWNfmnIWzcK3vfLKexVNx4BtfPyLAxk
6NYNOxMAEsig2ZCG/hz1G+tB3UXwLpFpCOzd4CJGM4UeGS6ObMX20N1nmW/n0mb95EQGz4OhAghB
BsoUNAPYwVbepkevt7t9VO20B+oy/BtFhG3MLG7lbuRxUCUv6xRFxfWhl7FtGDcDMBE8DFRq4cHU
BtsfRL1W0UGyf58lT3rZKW3u4zKp+xff+96b20m0mC4yQC5sqJ0XWwq7TEojPapkOgSZ8KYXqcGF
Cpp0eZslzAZ9cMnrWzyKH9EhbEuA/w9bTJfZFHx9tqhzLBLLBRBaqsrQRhBbYWlR6e9JUDuN9OMv
zZALHpYaAEwjhZRhp6F75x+DO4KC+c9OkHUPMu51gQKt+MGrEjRZVaDjgxVDj6BLHrRJszEQLuil
icRwScaQSHGQsJgYkWTnK71dMZtvMoE2y9X/a3ziJ6xCw0wK0kOdatNvlU2ysRSgSZYbouDqx+L4
xnz0vwqXLoViuVyDRKlsBCzNrd6nXbwPH4KNegh+NFs2DuI56UlchhR4Gj9oZWBVLB4IRCbel94/
DOVfRguTfdJZtFC8rJYMdpQBcRNtq+mtLQMWYd38hCfHBYwkBXoOsN5QE7lTfxQ7/3Ozl14Bf8v2
ZfCI/JxhUTEUNYlE1shFkHLUJ6ljsb43drF/jPJTOAgSKJEILlrIjTwkygi9SHYrdf+RpaMuon8S
ieBCRTfKweQxLXTpvu8fuvw2176sfx6BCL4ogt6jH5g+tPDGuxQjQADZ06X3dRnssFeuQb4cktaa
qkVMRta9leqxqh4n74A8A1WEwFkXJfAZHvILUxGxkioQFZTP3vhumoLhFdHvc2FAK4fSqtjtNxU3
rfRYpfv1v1/0OZj8mUtKWmmAIhYZQ2MywPJJfZ6EtAGiFM9if8RMiE+A49xMUAKtzNf6MQL+xPCg
3fYKNkw8O9kCCVB31/USyuSigG9NKMyyYBacMQD/rX2lO39r3U6P8p12nF7Vvajqwn5wzei4CKAV
vSGnNXtXgwDdkB919XbsMChjtAKTWy5yX28kiwsERdYoSe9Btea9wABVENhgCh/fZQxSj6cs2v7l
SXJBoVB7a6AZxJVoNaL1/E4xRQ3MdM0eE0ZPvgOMk/DxJnry8CTQU1skKTqc6PvdsJaYVrnd3rhR
8RrAIF98X9n6vnnJXtTU1kSErAKfIFxmYWpTowcGfII2x1jalwDKkgTDJQK35mmhgyzRJ5W5dZt/
IZjUrgS/L7IRwsUNvWurWmMCEuCfoXDFUAE1TPwD6SjciXqKAtMnXBCZ1NzT/AjCaNBuyuC9x3x/
Or3lpiDlY5a24mKEiyN6pYfqaLDrCaD2jCBVw+535YpeUaL6FeFix1jQYrByyOnQIsMa3Fv21bop
z+pm3CsZSF3WHUxkblzgyAe5VEz2+Bisve49gjdNFY7MsAft2slxIYMBbuujhi9UvXs3P/Hm1AMC
vYr2lDiRFNkDFzGCoSVNHUCjpMyJQ8c4cqzB9Jw4KqndSZIo1jNjXtGOH/BU4EpGyV44DCdC27EN
K0D76RvWzzT3mKIX1cuWZxSvIZhyISJQlNgfmXuhwq7/pOC4V++Tk1rYwVuz/Qn3GeU7YewXBA7K
PvTsKu087PKaKlStt4Awu2XMYENqA3iTgVNKh6j7s+iPqqZssrErfvipziy/a9lMS3QI98lOuo2d
CkzBtoKbO97Qe+1gvqz7w2/c738iFX7yaahBXjGO6P6UW+KyEcnYaVJ7QHv6Qksgmldb9r+rOO5b
xlgukQpWw8jJbVPcobVpq6Mgd2c+/KuFXmVwn23KKuLLBVSi41OjaXY0PNq+fG57EbST8PD4wF8m
Wp8WrCIDBGTgzW2DuwrQ0mygv32jz+ufSnR0XODP+4gNIEOtrrrJknpn9SmgWb+vC/lNHe16eOyv
mNl8rVmZpAZMCibhivsMG2sI/Y8dptPyXZU7okxu2ceu8rjw36dpGkvsCIPqWWpfs+bzXyrERfy6
BcFeysanmo2yw9LfTrv1dgD7uuDCJ86flZmu+nDB3xtJ26aswpoWp0r50qVP0p9skaPJeZXBhfwo
9a2fE2HZe/gKRKztcNIwV/JFcY2Hn35bi57cIlPnJ5m0Xu21pmfHCFg7eZttuj35L/AxEJAO6x9N
YOr8IFNOoiCnDYyiU87Az/XkV0W0AyQSwQWJGOO4csnSDjN6GhrsTQ3gRfixrsZvqiP/fKiLs82c
yWM4PWkLPZpNdSYJxutLtzkpt8ORke7l2DrDoJYhOLzfZPNXqVygkMzEUiwWYwNpx0ZVqG2dLrNn
m87WVQcIv82WFfrFRMKi6HE5kJnCveFLhsxiVIkxbgYiFWwsxI7Bkdx0l9yIkP1FH5ELHgMJJWnM
oGnZvFglWoO1i2qE6Am4nPFcz5OLIOaglGlMYCrjg3wEEg0CorVtMAINTnAk+CJXE1xfChdBjKyv
MeIHcX55zpVzrRzCaHDC/D3NRAmHIPgqfCCJC5AGsPHEtnwtEEJ6TcRiKJDA49lhlwrriWz4uExu
6+lWSR/XXUz0+1w+oaqZbljs9wFrb6fleytiwBKYGI9kVxp5o3sTvkYo79V0smn6RBoRaoZICy6P
IPjhQmUeO5QPtHmlkQCimX3HlYxIZfJnbtkMJS0IC3b/kg2KBc01OewwZ3JSTc2qpLrISW9VQPLT
rfTKaCQZIP8g2q4V3Ukq5/5eTtSpYe7fbLoN6xb4n4t95/RnXBmPIhA50TfiokBayZmuF9AtzeNN
3Ja3Sk0E9UfRfaFyrh+Yg+/JHmRYT1W1iR8zpCvNKTkBdg1gAfSHalc3IowdkYFzMcCLmolm7J0/
ZtuBniLLETKFCET8skKUJsSL2DuqmJ7S7IVgQHT6uh4HlkuQlgoeCIMQmWjc52l9pdGkyUPt9g78
guYRmFK7NrLxfAoPLCeq3PJN/ZPgM5PJfa50ymSSyJBJySc/3HqiFYdFk7OopeuGBhQnvrSujp6l
+QF+f2gcKX+bSlG/bfHDzAQwf575qxm1k6rJmBGyLGBMGu2jorZ2nU/79Y8jEsOFt6I0GqPsIQaE
oC2UGHI3LSp7XchyNJgpwwU5UFun3Viz00LrNd2mbhpt0wsURL/PT70sSAsWr+mZOKb07OxA3TbJ
uQelpFE+JlRxVdI5lVErTq1iXVMBtrVAQZE5cOGu1yVpykZ2jK62A8jpTfPVyI++a7gMfsIsYeFZ
L9By2a+IaSrgWNF07VKcmanZklQypzIElGB+Yxrj164N7yVftWlt3UgBAfFxtZe9Zlu39NECRaOV
KEepCUGxO4l63Yv6z/4UzsULpdQLKYxqZ4q9wk2nCrP7cmyJqrnsGH+5xGZiOK/WqGYYoQ6NL0WY
jf8wHUo3vGk/mWd20tGWECxpiWC6llNnYGAQglNWZB6OSZXJFJsmhhIMyXK7ewJCAB88GVWq20UN
BvqBngHp8jgGid3LvZ2FVeKkGvmxbmSLVj37K7iI0OWDmjIIRKceD57iKu29gZH2AX7bf1+XxI7x
l2OeSeKCgleiq6K00LesG1sxP7etbJeBa5YHr9gMgSUw5MUYNBPHjGtmx31bgoE2hWJN9qkwyS6N
XzRJ9Ki8JMxrSnFBIUjaVM0bSDFb8yZOW8cfgB4QHGsrtAHmVaEpXtOdbkWbBqQztXzT+MFba5HI
LuujZwBlLIxPalY7suFv189bdABc9KiLTht8KuHBO+21cbSD8jYTTuEvB2GKvRpwxQJs6xeQfW9K
20o1f2aa8Ta/yb7qd+2FRpw8as/rKi2/dK/S+KJEbHqkoTGkaU/K7vNXPDfBXZ46xlb9Zh3ZpKi/
EclcDEIzkdyDQ+rkYsLuOrvz3bHqN16ZbgRaMR/71Yj+OcPLGc9MNU4G3PsyRDDqGB1wlWCc9nb1
Rt+lO/9JEawzLAYe1H0180KSZ1lcWJ2s0jByNL4Z6CnDbtoMe3IfOgyGx3xLHFE5f8kO5+K48FqZ
I7iHStxinv9cS25cPRijqKm4aIZzIVxS24aUGiSCTs2O3oVYoLC28fkn45+0EQ4Ps1DFf7CZNL59
mlt+m1gUUB7+D+1OP1LgvxURYFfs/MxmsOu3+OsfmMhcImeFYNMM0li5mAij3c3dRLbHO9aWGPfp
VyFCrUhB7lZIQuAHjgO+WXLuQZyxV/YSlp4oUGw29OHSJxCy1iw5wVxD7nowJjoleQ0NK7B5Mifo
TtneBIwffGAnAmpbcuq5MPbvM48zZcDV+waEWSUAp9F2ND0Rq8vi224ug7sakDdVo5fCJMGz+iTd
qdgfA1wT2i26nZSoBjbAdRfuiog+HBf0hyFus1K72ImyA/Ltzogc4zE+ZI8qkJXMRyFjgsC7CRdM
kkLLAAgEgcawG7qdMn2S2/+sG/9SfjY/SC6A9Hocy4EGY8S0kV59lvOHyf8hnO4VhUUeOyeNCtlA
+481QkCn5aDIvrdeWCvucq/sRFVbgVZ8WzUyq0BRAeTlEDO3SXhLhsE2gdJKLNGjbynFm50f305V
PD+aGiCuYZ98m0a3aXlbN59U63uvCAs0AvPjG6hajFZcPbAzBDeug6RD27GVTd8Nxm0OUECgrrnr
xiH6bDyueySjozkxkdOd7oJ9FUD8WNI0n9vNsCWn6EEE+iIweMqFDjlQ6mC8ROL8FSBOSv4tMQU3
tEgE+/dZdGoDGpW1BZU08pKquzR66cOd4NgE4ZZygYKSQjf1GubH2n6scO8Bdcg/sKYf3YhQhwTh
lnJBYow6VTPYmZmmU/Vn8A0KtBHZHRciaFNkg5Yj1poA96/uSwcE7hvrpj4zEjzpIEpplp4yc4/i
sg0JOCYZ4C9xPZIvtfSf0TzlIQaoIg1s3m9h+yrQjl3uv083CN+yV6ZI72iP44NLOejnONNePYwX
ZE8RTcL6lyI8lnldF7lPWLJmEZDGNjZR/6RBcD07wuOXW/o0jErPrkUV/ap3TRXRZK57D5G5RALs
SwXNPJxWZn0lWWsn0tlqib3+TURCuCgw1MBzCQPKugR3ijTgkfk1Js/rMtZvCMKDkBidqcRRCkV0
kGhO4Se0iO20edPSL+tyRN+cCwWd3lp1yswrmE5K8EY10RdZ6kbMPznn/qoxJR2IRhmA1W1gxYcp
eJHooSlBWRXpdjtVWzMVDLMtlrHmMrmIgN0FALiFMLPinTz4e7pDuRYz/gNgzsj7/2emUmQRXEwo
qEKGmp1i2b6k8W3RvrStoKsjuOsI//y1iBzVXgsZ45F+YwzIxb7dEZARG4yXbSeEsBToxLflPcy0
BQMwzhz1xnqqXxkTV/kia7aHku6lw4t6Qvsmel6t5yuEfw4bemyhAgktfe+1rL4ZHZIitM3N9qT5
lsCPBbZ/OfHZVZs1VVUYMTSk5GVoX6Q/abjOzPBiprPfxz5wFYUNfl+x9i05V5lowW/5Htcsamrg
+1X45VIdL0MfSFZseRE84rrNCEwA4LdRTJthYvxZ9nMVx8UKc1CV0hqxzz9o31TzfgxewuKwHo6W
w95VBBctYrAFy6MFjczkENapkw673IM+wv7BsnVfBXEhovA7L6MMdIENvJoMCPFTs9cPxtZwx02+
qW5S2RY95Jft7SqTixJSBoCgwIDMXAHL55sONvv10xMI4DdK+1Bv/FRhSkWNPWg7RX36OwFcJSKc
xr40Ge5GVd8Mw7lJvq3//m9KOf8cEb8+2k8tDRsdAlpG3qyhOhW90Zd6Ux9iVAKoYHZQYAT8GqlX
p2mQppBWJz9KLCHWtd1HojavwEn5zdFS63rUbyDkQpjMQKHUe/Vg2sktoxgSDYyLTICpPIs5Bqn8
qAK2shN46aYhptup3l+GHYOLA7kuW7rSIQ5Eh/+CloLHbZ8eGNp8cNOL9qSXM4irTXAxgQwN6QqG
0Uurg1S4XSA7tXFLk/+09b4J38dG8AJbHEFWUB/9b1g1+NhQB7GWMdwSrwO72+WqfUts7yl0JJD7
UCAPsXdFLTpWkTVy4UGexjj2VIitt+UXbXNQ9sWb+X14GMGgPNr4r9j+ZUTnF0pjPaZ+yYZn49Cp
isEeyLkPRA6w/D6zVAxjgXjE4K9ZuUmtkFYomMpudtAY+dpLsw+dCXTs2dEPbJFX/6b4dhXIfGTu
A6bWesWEg7RaIPhZO+VEDqHTt7ZylDeM6We6F9eFlx3vKpRzvD5R/ucU9E5pb01h5V4kgPM6A6W2
qmftj8HfMqxlsAm5+vfKsHXwP7GRG6xRTyJXEH07zvfCVE2J4uEozc/JgQGCBrv+U4OBRqAHbOkn
0TTcbzL36ylyrjdWoddLBSuuv+o/lI1xGva+i3m4Z+MHY5Xwtvl2/cZZOFUCzGw2X6voAHvkbGWi
yoSne9c4g6rabf+QhKJUY8GtP0jgDKMdpjHog75Bszw/h12yaSNpO2Jy4A8UAamiaVEN9D784z3N
8RjGg7FxlADpsvwf33T/TgC752Ze5dWq2ZgeBKTFrTkcdU+Q+i3d/QR9qX80YLY4E0AaNe1Tw8B3
PmD5DqSQsYOIB1yWGNRmonfGUpD/II378E3vy4rHpPmvuLGSc8OwP9gOf+wqj2GOF4fdbdP76Ciq
Hy1a3ExNzh5U3R9HNcQ5BuMJDYjYe/6T74SOrEYVWQWv08djLIaEEl1VYdHpOwk2evm0/vuL9mxe
f59z0WKICq8dNPz+8CqHt6nuqBEVJLK/sYWrEO4unMIskQgT8r+uKJrm5qbesI6QEYm3jhY/CtDk
AZxvWFTlvadtUbhOBtI4quVk7MoHzhaVHWmwGVEtw2707xLRuM3CYweja1ehnEelQRBkisSEap8y
4G2lqW3Gn5H9bta/mEgO51g5tpz9MaGNY6rP7dDZE2w7Rs8SkGqCILS0HPlBJXbOMx8uirGPZaC+
YSR8Qjm+dGsJKJGM7U7eCzsOoo/GeZKi1WqsKhBG1bOZPPqiOtKipc++D3fjqn4yjWzhzhllVw/3
o/HV6D793afhnLVOQl8dcoho5cwmcWxrEuCFi/1UCqrkIl04rzUN1WqVDoKi7K7Q9zKW9+h2XZfl
kGrplgJCeMXC2PrHjy/5tdVUrQc7+zweWQdSsZVT8ESxEdD9CO8bLDMnjmh7hP3hXH0cFvePUB71
gJq5OigKhMoyeKWxxSwl5oMnpQ9D/G2g+d5vMoGRL7vTVSL3CM7qCZhRGiQO5jdPvx2H97i6CfP4
L8Vw0aGJ5NaXAoiZ9ACoQy8+mtUmHqiZSJ9l07jqw4WHeMgaEORAEK3KTSllKAVLNu0Fln7ZZFj7
UFxoUDW9LzqTidl3O8/tb7MzGFMdbVPepE6vXcBkldcwsvMn0drZb8LSVUV2BLOwlNHCC4Ck2FxG
4ou73AGv8BF474BlFjVRFq2DAEpQsyyqg3fuoyja9ADlseBoRd8PO5QzKjvrmtgJmsLboBsrwsJi
TvXLsWKM0DAsgOj/Mknod/Fo0UFvwFRi7Gq32ceHyxjKft25l4wE+MYoNBrUVEGM8lEtjAzL4KmH
GF25C1vDUeLeSfVQcFMtFbkxEakpqqYBr5nwdBeAy6jr3AcOG1tlMv0H1og3N93W8h/+f1iAS3eI
rrNZV4w+Y4aN00tvDBCY6nHrJEX4khDikq4WKSWSwTlYIsdEz1LIaHZlYjNmnm4PKsIOKzggHfDe
wg3dDMKpqIXGIb7IVTP2V81sXtKywrKiqEU6XR2mQ+6kjuLmzzrevyJy0UXjAJ+bifF4PPL5Fq8Z
DnWFbbDWaaudmp9pfqunhz+wv5kI7v7qpUHqBjloAej1KEU3cXuohvd1EcvGN5PB3V9xU0VJ1UKG
7sa3yqZ2q7fhSLFk+fMJ4n8VyGO2xbuuDvuSNUDYKiafqVeAUJTSKmyR5Co7/ct00h4bWztmW/1r
vxdNBy1+o5kw7gDTpOpKqYc5yC043QYwuOf2OD2uq7Ro6TMh3AmCXDkNlRoalWF3kCu6oVTYlxLI
4C98OegKz5+gCPmsGrbUwqEYCEfqyApQiJzgEbAcYuCKZakaI89lVMT8wPZQxX4XapjxJS/ZuX5l
VInBrosc+iU9J48JIz8TIdcvf7GrSC40qaCsGRoTIpUAU2OSvhm0hx5jNeufbKnkAlpJmSoUEAQK
qJY/xokyVjsUzPD8pdQH2IEm34Y12XV+fEeIBG6I4mihmNUl/nmUiu+NObr6EJd2nJGDpNI/MSBM
peLpyhyRb/8BbK7wOoLPOEn+XWCEN8QX7V0tfsmZCE7fWO1HqVYgomqfKg+YAU/rB7p0IWOuX6Yg
dmZvIc4HjCHIirpoWRTxjq0bu5o7ntW9KM9g/vpL8KAK8J1waWFfgMtCY73Gte/3raP1T0GPgfM+
tYnx5vWuVoy2V0vOulqL1jiTx1mj0mrg6KYdXLv+FiWA25TeLD8XCFl89+szKdzHydBhTI2QaXVn
fGOjp6E7gawM70dsFAsRrxdNgeqUWT/45vlGRt1TMpZtgaDRubQ/V6JZrkVTQLVFNjEUhJyJyZ9d
wakGGrm4rpgp+PsapsDue1nIr3Zp/fO2YMgKyjrEhMXx6D2DT0I1DnKY9Mayy1tt35ymY31I70QD
d+w5uiaIexGHWj9lEbgZnFg7FuXbt8zYFeScdft1W1v6LnN9uFexOvR9XLbQBx2fGggOIsyQxZse
NFc6aBJlEzGdGfvsw1ipCUDrBu8BaZ/36PEUO++QWLbykJ4ZjhP9JPJWdSkbm0vkTm7QujpJZAnv
70O+l48M75K4mNHd5K609Y8WltcktzxXXxgrFLkVcSYunuhMYe5EzZLoeE1C4cp8DLAyGYiWjhc9
d64gl1/kdUm8eoCChl2cq4Nxak7tzruTNwxAXrSeuxT85sK4GBvKbYEVKahTIIuZpt2IDaIMr9Yu
3vba51qUS6+fns7P4Ok0naSph26JGTg0rW2pEHSiRRK4aO5FWhgWIyRUeXNITX2DPsT7ulNdltd/
cd5/bAB0pB+NvpDrpqLsC+k3OgCtt8OZ7lFe3QHwC3125RFMRYw14Y3GCLjB3nDG/R90p8n1u6FE
/fFP6GtQyw/sT8AkoPFDs6bsPcEW1R/MQQD4UGVEtXiQGL98L7/Le3RZUKEh5UGREncIzcP6aS5d
h3MR3AdLJS/FvYwnT0zALyn5do1i9URFzaOlasJcDPfNqKyCGiSEGExG2MX0HZ0zuyriTa6Hoqt3
0QRnh8Z9GykqFT8McWjxuO029RfymuyaPXDQm63WM1zAo3RQBUNtolNkf9MsDudeZpLehExFAkdt
JH9OumZfeYbAu5Y6wh8Mgov3heKPmVawrzXa8jF4njy7dhTQj8ea0+/It/h7BsZ6VZDMLt/LsyPl
gn5lSrRvmVcbRlk9h42sKbbex+qXYmjUYwP2Q9UhRVGdK7UYnn2dRCgWJZo2Cb7tUh4ydzvumGmg
0zFq8Xc0WWErU+xI9bscHrHPbg/+YMu6ahu9aAhz8dvOwg135kNnNT3aGxAKdGdyMzrkiB7HzTf5
bnDocQRZyv+Rdl3NcePM9hexihEkXxknSKMc7BeW7bWZc+avvwfy/TwUxB3sah/0pCqeaaDRaHQ4
zbtktxE1w8TTQdTwKnmvTbLUmQHIhODOEcmWjMcmexAbwlnLzWOC8fXoydNUVWLHfJp5WhS4e2Cp
Az/sDrLC8X22dXUFwGxWG4gTqejdBgK85kp09WPmEc0erBTGeXRCO0AyipsP3b5Rz2Ixu9UMWqqo
FVAnklrptJ8D0zOUq6b7QpIndemsy+bzb9yFMx5zNHIF5HdKjmVE30ZsVWii66zoWb+jxXeFz60h
4u0a4/+kmhEhzQ84sz9o2lELOcU7m3Z6tWl0eVeGrFs6TTUjfH+U42M63UWtbgXqX2HF4+DmCcJ4
PnO1kLylOZayup3N+yrlVHxsevhnQdgZNkiD1iQNIUhCcmdoRit4I4noD0OJOR/Bl8tqsH1i/2gB
G1UJOrT4SxXQJGMvDvtiuVEKju3nKDYb4J3yrtf6HhBKhWGho5dUD/H4Tc9CyyDPTcA7vdt+/lki
5hY1+yHQEhFwaIdDf23mqV+0u3bf+KbDK87hLR5jKHQzTKSkhCpo8s84bd0uP5GB50rxDipbY1xp
QawVHQQSzEO1rw+UoFg6hbNXXtFiKt4Lk4vHGAZxFMtKp3jjIdXxNNMQLJcfRwUVR/RpxJuHxjO3
KmMZmlwRZI3qhyZZuW4Ve0qLiYSUhkrqGGGVK81O3Jhrb7lyMhZD0ok2yTNw50N6ojWGmKzkSmgN
pZXbvLoqnqowViMP015Qa4CF9fOc+GL1KJWcc8axgGztMUlzErQ0xUZmtN1kNwIBdce0i8znyyaD
h8Nc8goJhzwfIArRc8x9A+Fn/5PMpjVyW/M5i8bWIjdL1wujAKSmvmuNq7b4En6C5XPllyIQ9f7a
KBPZ6NMUfmne32fSUyzdqsnd5fXalOKPD6qajJ7lep5LpgEIqcG9ihE50hjvtJ5HkMODYTQsq6uI
pAV8L61MHH34KRSBpaoc67oNQmRRJiJCnmyBAVhrVBIHCP1nceGAIGZvhJEXjIX3mSX7A8NmGMau
EZfcRBZDG4/J2Fp6dYw1jnu8qcbKGYNR41BGz1CsQZRoLuxZ1axGzKwZuYSU1+WybeFWUMwbUpGF
LBpEQI0ober2NSaZBs4PzHO7k+wGtBmFvXzmWl8hspdgKSdFqmMBjXRx5w60DLqIh07q/7d9Yi5A
knewOC0EK/rCTcNfU/8cL58qRdMU1IKjMkwD1QmzUyJOUGk0yN7SceCg/b3rdrovew2GqWc+tyyR
bsaHIM0KjdksTSjDSCuBJj1ke/BQg5s/pYN2BT9zs2te8cx2IHQFx+yUMilqqEaAo6TXlIBOOKn7
xlUOtJY//c4bMbnpva7gmB3TYsnsswJwAqbtFFdq83JZI3jfpwZk5YbXcaxpU4zvZ+auSA8Rb6Qa
7/v0VK++bwQBMYUU39f7gyrs++zxE78fRSO6iueCDiP3/vtyJ8vhlOHgJFO9J7l2bwQVj/FqU8NW
GMyWq2nSlGMODEqR3N/RAusa00IUGyEQT/jrskCbFnsFRhd0tWBmXJM6KACmjou1aLkVlT8zXmnR
pi1dgTC7niyCnvX07iniK534gpLZZv1Xxw3G8YRhdr/Bh0MzB04moc9uBIOVjODJxBt+vX0oV/Iw
XkEiCpMqlVg0anHiXeymPw0nF8C/8ja4/lqPOYaUi8g4CcXQSFNJKxHMXe/StBtI/ufb6S7f0x4l
chp4ZBG8LWPchQTElyAfh1cSprKllPsgBYsWQoCie1n/Ng/seSnfInQr/SvbVB2FGVvWzl+jyFvS
/eXv0634YK5X32cuB8FQ0JRbYeGa+SUvrwzJN7rrfBhRPv6JEV+GtoJibIMCdpd6SQCVTcc6PQna
qx4/X5aGsytvarJaLU3K27gYACF27bGc0uul0Fy1ydxKnDn+D29jGMPQ5LMuyh2gyu6qjZ4y4TOu
4mq1GJvQl6oWz9Qm5PWzpt1IZgV2UE7Qhyrpx80nmiRqoLAAc+d74zYZ/VI2EjBmEEWj9O6o+JL7
D57E9PRdwmFk0QS1klsZa6X6ieQkV+ZNCjpqh2ZtyFWNklrN6n4VJ1Qpef9gWO72fWEiqIorCbV5
zFFF677UpbREOZ+tno7G8FGLH/qtI9kktnIuqcumldVQ/yejXlNGav79qiryItaE1r1K9Q6XRmMe
Jx5z36byEXydKEgRSSyF14Lxf2ZJi8mWdmeWL0PDKbbePEc6qiVR1IqyAnbwqjr2EywPRAj6ARVx
phmfyKKkdm0Ij2o0q5954iGLbaLsWpVNlrU679WhLCNE2uVOt1odjd/qz6TR7MvGYXNfViiM3yDH
SVMNAYQaF/0Qd+DpMqGF8nj/32CYQ5WO5rDUFGZpmysyJS9oenMT/VP2YSUNc6aE0UBNOV0zIfNS
6WpAP67wmbthBUG1ZGVN42CZhqIEhFlO10mo7SIJPDFCY0Xm6OoCrwFsW+nOWsB6De00o3AGcGr5
a8TNmvWZRRYM4dWfL+/QdlprJRjjLch1uuSZCaTk7YWS+8OBjuqOXB5N1naQbIXE2AJZrpemTCCM
cb14KtpJaEtYfaWgJazgchVu3uVnMJa4uiTz0qYzNC8fnKj3dPWriK6C9FXpOYrBE0thvIZE0dN0
NLCAtPCzAjuJ+KX1Bpc2ybQ7Xph4s8BP02G6UR4EQg12YJk+E5DrkYxeH0i10CnQoTtYWmqVe/OQ
IbbZ7nh5XXnbWJwxmVOMeBPelQLF7NN4L+EqfpSVSKusuCCq7pVd1oE1rpe0Wy02w9Cd1W58qNt0
yuyxbaRHVIibipX3XTW5U1/I6kELxPk5LKICTVIj+AKh1wR1kXouJoKliYNUY7a6GNho6lMqpyWI
OmTaEDwUZTjxwqmb/QQaCtVFWHgNNEaMLyZElSQLBsQb0TRIVxTlQ0dKn8WfjrLtmxvYP1T5IQrB
knW1INCMQIECT6axZvt356/h1D9a5zep2mcKhVEX9QePsSNVqpoLyYCnm9eydiq1e1XlHIDN+9eU
JN1Ap5CKd+57yzhNZltgCAKCHOMRFX/WKH+7bKLeJk18cJlWCMwJ60QksYoCCJhO32KGe/+tBkn4
N9kuHEqSghB19SuPHOMhQbFDepgdMCRyZ3tsb52JXLQogeVZZenpxC6s5XJEHRvie3SUSOAo9+KD
akl2aBeH7Jp37DavgBUec+qqtFe1NAGeogVWR1xxPNB+snpxLi/vtv6vgJjbU0eaHRzv0JHRFu3F
kazlJfR139hVPo+iYFtXzmvI3KJyNKUmmuPwUsQQ6gaP7UIvLY44W9YK9Z/wnEQdZZpv1mx1U8vZ
sEyVBAc7/BY9koOMxrX6yXDSq+Kb8QP0Sl5m88TavAPWmIxciaaAeWgBJuqG1ANGVTnBl+YYgrdW
/9Xxh35uLeMajjnVYkZ6hVARlYfiqpMtOkBDoAPuBowIklA8Z31u0qixBmUchUSKC/Q+ALRxmtjC
5SM5sRvegTmts0Qvv13QWytblR06c87bU2qCWQuwxmZcB7NZiDqIwG4xnIjYMSbUth6xVE/e0Rnf
HA2iX7uAxvoOJArBzDUDTfbJ3eQUt+21PP+OpDjatQpL585ejlbpN2l50RSeMrEOxVJnIkIDiITX
KN36/TIMr1Vc8KUnOIRTtCVTT/+SsMztN5e9Pgbj29Kin0lBo2d4qI6p6dLxw9Wugzc47tGIuZdQ
5JMcp+fSEb7wKPS3FRrMCjANMtFY29ovrdFLMw3FRmrvlLqAfuZMMnmWjgdD/78yDYqkqXkmYGXD
Z9wm3VXlGaNNQCXXZBYGIwh+cuhf5PvL6rTliYKG+I9sjHk1SYKRbwJkS5KryHgm6QEcemDOu+vJ
wjkn26bvDMWYoX7o8rKnyaE0R1kMpl2iH/2mKQknHLPphK5FYuzPkJFaTGSINIXO4DUYY1f6veqM
oTPZ9PZNvgqVxesV4q0jY3/Q86fmAd08NC74aSzZSa0UVm5E9iAErh4XHCl5ysLYHDVpljwdIaRk
+h3Ka3n9BH9zzv+3W+Asea+NsQxi9xaBQNy7g6PaEfjbUz/waFg49CJOiI6LxjhR7YRBPjkB2m8S
hhaDYzAjerLRWeDpicUr39u2oWfhGLOihzqGqyjYLakzdh2R3E5CRcRY3AhJiIEn4n2t6ledbnA2
jaOaIMZ/v6hGGaiJSHNgSYx4O7x5P4ksFLn44ePsZG7qjEeeqFuzDHAznmVlzEodwzVuaEuosCv2
5Ftrwxfdy3/R6UX0cSs4iwt+nT2PbmCzRX+Ny1gWFU0IXdZgjZMSsoKE1TZfkA7eG85gRycdZeGO
5FbXHW/U+WUzQ0TGzExTKFL2IihuVp6Q+7puxb8KOeJWK/FwGDMj96Ku1xlwilcZw4NVzCvWTobi
CM9vXg6SGb1uoQHysr2+fO6xvu81CEUcURIsQDVNfyoOEffc88RiDMtipuDGoV3K6S/aOULVBbk0
3Y2+IWfye7gjt1Z/s26A4JGGwR7g7TLZctoxQqWISItTOs/wqb2e4J+6Agqm+ysKmlxHkz9zrr7N
pVyBMkYgVcJ57AaEZlUUkLQzGhKnu8ubtbmWKwTmuLcyTsBIY0q6ONpL1tlGPVjZIriXYTYff+vl
Y4740g+t0hmQRLrpHJofwHRM1OhZ+dXgKm5xrfLyhjzB6P9XrkotaHGbYk683SmdA5fJKeJfdcmt
cKQ78MH7W60fc5QVzMHSQGnV28E1HbFLaZoaVzv8riThRlo2fc0VGnOgR4TvEQKErzkfaJ8KLDMo
PsSHdD8+ihhq0B4bHh0G/f2X5GMOc0NqVGTRzBEx5oNaVV6utL6WP/fZf1YR5liXvRAVAVVFkTi0
8HDZGfsGIXxPuav32SF74sV2/kYpka5CD7OooFX/vY4ImTBnSojl7Jzf02ZKW/2iWgUdV+8jGMN5
Kmyf5j9w7LNoSKp6ijvYrRbdqXoWW2W55xyzbXU8QzBOypiUZtTSQirKZY9X7RsvXoxmus4397x6
me0jdgZjrFOD7WolmjjSWoQb5SdFfW1TDl8ib80Y+0SkRks6WsMihq/wTKxmeeUsGQ+BsUy5kFft
EEEJUCwF4gF7BENTbqVX5CY7odHgaTzqzsixutuYGLRG86QSYYfdJ5pmZN2EMA5eAZZe6+iDeb4s
1vbe/A9BZ33jAtUlQxMgJturqRfN40EYQ1cRJu8yzOabQtY00IOCWwr50PcnaDJEQU5pgVZeIHIp
BuSX3qm1VRV5aA0jouozmSb/MuamaLJh6ophauhtYTBntO1EKcaN2WJxTPXbrjzFJmd/eBCMTgxL
KY9hA4ioe02jfdHdaxnHGGw7FCsx6G9YXVA62ImNaQDGaBt3NEpRPGCm4HCs3PixgR8T3YWCzSvw
3jTnK1D6/xWoAmczjFKAhgHZ1zMYyarIS6d5n6Rc60qfX++vDvQcwlfSQXWK6XM6c3W0LWLA4GBG
UPSgeT1ojQbLuKEd37z+1w0//j0SY8cboRibQW7Ht+YqwcpdTEL7WSeOekM7hMDZ/j10QEjBC7ps
bOE7XDZzXos00VL1v3GzL6ZolXeorPFUREQUOy7wvLfDwuJtIhXnwsKyZAdTq9dpoUBcytadHgR3
9ASfX2nx0Ui9l44x750+N2WEtjVb03dx8hx3D5fP8cb1+x6AOcja3BPMd8HytW6zF2srcBCBRZrW
ina5N+7khEvNwxOJOddCO2aiDlIqGz7NVdTI9zMKKi5LxYNgjnVGtDrE22S0k2Y35Xek5ZgmrtIx
RzgGm0asCM0IUojRle18l7pKYs+3o2f6gWUcEUD2Wm4lLt2LSzrHeJ4LBnQaqFLDYfY7h45gLelx
vmodyhCASknOvbIRhnivG4zxGEy5XOocOyX7gS8jO3tXX6tfaHheoaVxeWT1Ox5VMu9cMWakzM28
kg3ImMs3VFRDKR5QY3ISAtEbDHWvpNDPuWoD67LKcHBNJo4lFGWhZAZkPRNjLP+kcuqjc/huTdnp
V2M8aVFCtZ+WN9eHzGle5P3v2YpZbf374drv0RjzgVofSUFnCjRmij1RjW5aDWUlUsO7Rz+6IBTH
BF+PjLyioTIubxF2U7nIA8yUFaBxYD8+oY84PBjgR+2vkhA3ae6kTu01T7y4FQ+ZkbCSWsEwZyA3
alg3Fqpuu8BpzEU8LWI+3KCXIf0R5NMo25f1ZdvEnCVmrFhPmVIXDbhV+VrkB03nNC9t36dgsAE9
OShB5LeE58pLQEg41QUFJsbAo7aJneEmPSwvmCVm2um+flTc8FVsfH513Ue3C1u5wmUWdBnlSBBE
4Hbh17T5GiffRG5n/0cP6D0Gc+kUYYTojgyMMttF0aE2nCIQMPibN+ln206vhGF2qZOXvuglAIkH
BTqIYWw5En0grXJgvpx5N/ght7NtoxjpvXTM7SNLSYQKVdguwNq6h2Cmh/YMoPF6FzZ1fyUdcwsR
zJzHJGcqXSSZu6rJRz8utMo2eoyAqpRBtkeSR7vLiv83ikkQDgZDETpQmFtBkKS8IRFsSvAk3xV7
yanvYgQ1q2PXWBqo6YiX3IU3JQeWfvXD3aecUZl7QZ46s8hCoMbkMRUiMAQg0VDX1tD7ZP4r7ojF
EXPzgJ8BWb8ylsQ+ebts6xljziZHsObryEntFNWtfnYqvfnIy8BzZGR9SiGfkzQuoTiZjhoekln9
dAgRlKv6r1LwYMhPHBHpUb6wpiyDZlqBhd6gLntwPTiSk2Jm/fxF8t9mnDoSLxLOW1Dm0Gf9qESY
no5jIe1IiFXMKuczAq2uIQZCFjqiysk42qEYXImDgWqC0pIK9BClASZJYFKdVu0MTIlPNdBONKYq
WaYi+pxfQVE+LuvZctNju7Lcomo0UZPgWAZP2k31u7AhVS2tfZtS1YLp2uO98zYS4O9tDnMoQy1q
+kGoR7s/iJjJF2E0Vlzaktd5A+bX0gm94dNy3zvga7gZMIhQcTEuhOegbu/wWXD2jCLu1cUEghP5
yzjuyuA7Z2W3FfYPwFuN1Wply24ONSMGALWs4bG8C3AgaRplfMQtwrE4HGne+LNWYIsm/v/dEbbC
qW7SxyJBuPCyRJyLkK3aC8HYK8Ujtq0oQJA2FF5SYETcVNsykTmtAby78E2FVvJo5jiZYYvz1zm6
aU1OZM+aEz+Je3Kz2M3J2EmqlTx9zqadt4yu8gp1HqSobkxIGA7111aQnLGRHF1HUg812yVS7wkM
6uVF3X7Tnu9Ftniq18msjPR1Fug28ce3QXHDLryKUVL3SCcd89icearCXsR5OIoVXdpiOS3FvuQN
oth8nKwEYixKY0YZao4hULanaRvBVXxaNcRlOuDJwViRyBDA7kgPcH+Ybdp9mWHW3YjMMyXMFx3y
gicfL6fPw2SNhjYH9RRAQbRuJ/eDJRo9Tx84fhIb89eEqDGrBduzKLKfTM+zhBQYOZhFtUvS0F7G
n4G+V0L1NImirS27fvoZzg95plm9+nNQXi6rJ8fBZiujCAl6tJzi18QL+ER3y3Ld6LeXIbYdiT+H
TqF2dHXo6gaWawZViq0rmTdPihWGoFhoIjcKa2cSKycMZw4kZxvZILQmqhM4cOkFFCgnaTKOYJby
Lku1Uf3x7pJT6G9YiRWaROtS6kFoD2/TxB3jFvPx0OFU3vDph3gCMV58NBK9iUt6FurRBx/tc6pM
vy4LxNNLxmxg8s4gGhXWTG4CSwjJUS46V9Njj/SNNRg8Pgye4jFWJAlMkUwBJBo7DBNRR3BiNH5q
/HuS4Pe7xBgRlFOEY041wdQiK8uvZfOn3s3O5aXjaThjNWIl68qAvo7Rzm/MnVX0bqLexEJuKele
4qWKeJrHchDFzbyIZg/N68GRBtqw/jq+rkeQpQev7e18lPaXpePoHhtOycF5F9cRpCuEA9jLex5V
4Eaxz7s9YimIWqTaRtEEQPCk+jTtKllZYQ27KbQSjHXzFDt3chRqgkOa17TFxWacdIkgWyXRV45m
ST/Ce9nNvKGzmpcOQWfDMrzu21v9iLd87gHyxyqqjPlIRr2bFLqqZfPXlL3CmHC8uW2lPL9RmQNW
iUXSiRneqGmy14rrcL7p0psq+0WS3Op5lX1/E2b4g2Yw4uSYSPQ7Uqr6w16yIo84dC6fyOV13tbG
MxBjCUVlRsyVPviF5i7V92XIC3VtJqlWT23GDnYCWmbKGRqhyyoKI9ELpKP5aC5uJtHAG7gEqUq3
j43GUtvwM5mCFTSzZZkst8GQQjadPGGIihUIT5eP8rbRPS8eYw0HpTTntgZArXmlsJPSXVz7lyH+
xt89YzDGEM/YICk1rF/ngA8ktPKvua259F00740XweEVsW40W1Dz8QeQDZb3rSoWeQyh0Pwb3NEq
key7OVm6X97+g5p9jv6xIfNIKs04ommICMM923sQFNvNTrzJQBXplk7lz6A65T2Wtl+aZwkZDyoE
30Ec0fzDiPe0iIYcdKilGBAZ7ULJ4s9+ozv0MWRwhmNsYr9oRhIUELEJUUmnRNY074LpMevuA61B
Jt+Xm5fLSsPRS5OxHlUTxWWmQsAkPM7tTZbvFoGnl7xFZAyHnLRamunAaBx0foI24pCihjX4ARZJ
MIrxRn5wtZIxI3mfJV1FtdKo8HhRdoIbtI54o/uFGx3C0vlvC8hYDinJBaNKgKYWJ13dpe1B5jWb
0h98SSsY25HlTSgr1HYEzVU77afiNh/8vvcuC8LTPcZ6TIIkDGEJlFgUMNKc3KpSfQRfqTMF3U2U
FrtoQmcrl56LY7U+VI5XxVR3C11AOnvJPNZf88kynJ52nT7nkoX78/tlQbc9D5SOSjrK7InJEgcG
cb0oCc0VLTe0Ryyyp8rpx12sWup+sCeMLJ2egmIPNlPhCy82xgVntHPE3AxFNQA+QVw6YgpW7Dsa
yWmOjFKMprcJOnFUw8t5bsl2xH4lN6OqY92SYK4ATcNmtDe0Ht3ctmJMJhmvqgNqFr//Jd9fXuxN
rcIQD8MUMYCHsLHsuY80uQTtCPKp3V46mphiLrkNN/Ky7ZmvcBhDrfd1vpDprX5B8iSnPIQH5TS4
7b505qPweFmoTaO5AmPMdKIiyjPPADOU3iK6X7XPufLtMsb2uViBMJa5SKMlDiWAZCUmTilo/LbS
0jZt9YaO/YklK0mRd/+PoIypRn+PUMoUdPDIiIixqdrZTXdUMehKWlwkjSu/5bheXEGZE9H2S740
BVTk+XVAegWtIzchKshprix94EXI6ap9sKWrVWXOQD0lYB5YIGAXKzswbNpy1XAWkQfBmOuyIOY8
Ue0QSPcqGdNeN3WOrZbpNy6JwRjrHg09U02oGCjPlW0QWu70+/pasOnguu4hPWZo28R4MrROyLGl
XsUempgUu/SSHfXMuCaVcyJYT1AVs7LUAvwe8W7yjF8t2n8MpwlRvkss85A7xRMvSEm14sMKaOiw
wx/IClVmBRZDWsB+gxxP1O6S5L42fk7KceKRcWzuJeXYw9R1OluJUReMFJF71OQjbG0+6PltzUtV
8b7P6Aplm5K6GhPrSPkshj+Scc850Ju+10oAZplmIVyqMImhKF56Gv3SVx3pEMCA0N5Wnuu1vSd/
VovNy5ikWUS1wWoNqLRDKjqeweNIHInwXoq0juTj5p+BmDqTKjSzVlkAhDfvlYJJJeIX8xs1GOKu
5Dl4nC1iczOmoUlVpWIFs8Gf++u2feBsEb0tLgnD3ibiSMR4gDCNkzxKDm3GT76He9oR3Pj1d543
uXlUzxrxYfRPIs8kFiDPUt3Vw2NTnqb+3/fn4WG4wmCukakPxlqoIVKNriA6bDf2k2fK5Jc7IZ/M
YFvHwY+C0mrF0NkhQ0I2SfOiYQiy9DDb6MXwhl37pUWjWuYKDi8duDEtlMp2RmOuKymc0gVU9PRE
mQ/pt7fR8w5ImZdTdUQgkI7kQ9Nj7ISO0diXVWV7687QjDWqs3weIpFCG50Vi7Yk6pbCMxmbh5h2
4mFaItKOGqOOShRWQtaEeG2Up17CEBvxW6RodhOl1iekWQHRg7cK4+d63opjG+HpOZ/yyZbjq543
qXbz7K4gGD0MKnVoBxUQA7hC6teYRxeyuSGr7zO6kPSTWMsz1gpsGlbW3UrBrdA5l5dp+z2LggWC
EntJ09gE9JhGaJqJcZhG0JzTeVAqAnwYJYhGN14Cc9uNXmExbjTIs1A+FwHL+Nq7A+aB5nYB8rjs
HrFYbrXC9uqdBWM0bY6DeGgTgMkkWdDkI6Ilx1GTWPjR9DOvHYeejQ9Wlug6JdPQaLfCe20b27A0
KjWHGZdCNMg4QmRaYJ+2I+MKo3I5qr2dZF+hMYohd0W/SCXQyN0QOvS11dwsx+AxeYmv6qv5KvwR
88Nxm3ZwBcqYB/BkZtOcwQ62ruGjjs6K3cmSTqInO/GDzlHL7c07ryfjuUgR2CtbBRK22S8xtYzw
WYzdy5q/DXHWD8ZAZHUZZ2UK/UA6XS9fwBKe/vumThjzlb4zWhGXpmC0KiCyyJfD+zrgPW62LdBZ
BkYREgkpDinAbYvyMfWAykMncCLJXU4aCsRzJ0ZqzFb+urxu2xb8z9YYjM+3dLEhZHmBLJUqWvns
l9JDr8aW3n25jLP9clspHFMs3YqFrgkidCABe3fmZDeRE0vO735m9AzgguK4s/SXXzrEjN/X92We
jVTD9eCAYVO2Lh2WcJ+HD1F6LQXPullzblzOUpqMPWwLdBqbPT3HqHgOvXSsC9QcClGILFU5aILV
9HXx+pllxax6FVETMP9ozDlOjQXRqayEd3sdXFN/JvejEm85OmwSA2SPCHRzEDctxwqROcwRKadZ
zKAxys3i0TETsU/7dUQUaxf2v+e4xJlbgTHqWSVCZkYBxFPE227+3sQc9d9UkvP3WQ6vNut7Jdbo
8iHkVHipPx1olQzPj97W/hUOo4wZSrYSQQFOg0AJ4iSgmGmONdRf9XIv5A5V2bzAVnCMKg7xUMyV
BDhx0a4NNbLKojmKOnjdommXdKF/WSc2je8KjrmclUkfFTOASuTmaRGOqUysUuDxW/GOFwMy42lt
BCmO14QGHc1f8r+SBvPOOaSn2zu1slPsRbI0oHZf3i7G4YrySwWOvDcx1aTdd374wKvZ5ykgAyeo
AgKEoDIH32XhdGJ0lLL4a0NepiJ+7YrMCqbsOJUpp/licy1XG8ZcZWEjGVWfArUUBasIMb9NA+dS
rn5v08a9rBvbQWxQwesEU5lBNchgVZFAQGOMh4h4d52iStFG5cAxcEZQK6HUzpqd+rbzMTselR+X
kbeFPAPT/6/eDAYoas3CxE52unA1dCcpHb1yuZ15M4W5EjI2GO0YzRQEABKTA0iMX4lP05vVTreD
nZh6ybPooQEaMRRugoBqx4c7brW2jC2WeqkjdQXk/kD8JqTxPYxhjcApELrJCTEBu/D//VgMapLP
y8qY5Fk09CjR4AbF8iETG7us3Qn8hJf3btspPqOw9XddluLtmkBr9IfFIShNxvykBE1cVjSjhGZy
yTE4kdIlT5dxOQvKFtqVRRSqXYsFjYsZQXNkwzWOgaHqfmHL2Dq7uahjkUhYviT+mvRung621H/5
b1IwpjLHiSOTAQyxfBaaF2X6dvn7nJPFFtVJdVlHiorNydv7QD1lOnG09Bm0Thwt2L7G/qiawpgO
9Nr3RUBfs+Fs1+avuQGjoWSltWKlA6+sers2ZqVxjLloNFGOlQhbD/I7zHg09r1XU5PPP7X0sr+k
Aoy9KKVmUHQBy0cIRoPl7nSUTsrk5nvZiQ4Fr7Zu+0ZbCcYYiQgFTFVLtaEBW8bbjbbvjrRyijZt
CI70H5WPsQ8TmTOhNyFdnB9D+SHqVY5WbAcezgKxlXXBIpNGGLFT6jXxNY9mCodDjxjePxk6xls+
trDO1Ps4hcOLGBeYOwWvog9mGCSfOEn1Y8Z7GRae409td9GuJJTfX12dCpIBLQQmhly/vZe8yOkw
2BtPGDd3MECOd5Nw7J7KWAwhWYYspmHRyPzWhKpdmLx3w7bNMERQN2OwqckyHbaLOk6VBvdNIQkS
TkZ0G0c6sfpaQ/h/Dov9Z0zUGY7xq8QBNQop1cJk8Wr9KoyeGuJFOS+L8TfaccZhTFRSVa1aDlg4
YTf+wlgqP/WLHXmY8PxKMOqIl5L8G1/jjMdYqVYFW3USYhkrR8FZltE4m7vgZDrpbu81v8YSLZEW
ffoF9sQp1+bKytitwlxUrTLg5gvHtwGD10puYbKy5hPQ7hS29OVTERf9LCxjuWipR1BQQ6lU5lOY
CTf1wnM0thX/DMFYKwlU8+VYYP9GUfF7Q0EbmMHLQNHD88HeG6phqGAh03SWrqgWO9IVOs2rYYYw
JfdB6OOaPv5wmP+BAd62j2c81ncKlSLD3FPgIZaNOl2aYO12LWgG/hGz9+ZttkJjnrZjZXTRUgJN
f0AQx6nt0i6+08qN7I4bct7crRUWYxdJAF61KAXW7OvtgRymB0oiZ9rSbBeaNztgut9xjxz96IXt
Y9sUkrEYjHpB4J6231MOXsGdb36Xpnz2kK1EZAxXFatEDnKkIfQeYzzze7p7gj3YVe7QlNhnQ8Er
RMaEdV0nmmKGRc1/zTYl+BZcSbSVa5ojjQ4ljwyNHtpLy8lYMFk2ZtIKEFBOfnWBUFudHrtGFeIN
Gl7rS3tCcxunNHPz7llJyBiuUMJ1agaAXOL7KL+fgjtMDnMW9eXynbNtIFc4jL0ahkUsJIKVnDzF
oy3Ogi18U/zivrFj+Fk887idXlzhMcYrXqZZaWLg4d5+zF4XoLa+DhKsA6VDa35RGs7GnspPV06e
sVknzMwFjCbTsaZ98KLOrxPmCY5XkUaD+0O6F5ZjieEnAc9cb9elrWBZayMMhhkIOIyij87KxQt3
qAHylF3oEmf8EWZvVq7wg8Lh7O3mu20FzJgeWda7XKbylm7vGr9Mb7xObijh6OSOV/NjfVPYXMuz
WeS+wmS8MlHqpiWOsL9m5Cq1V5PbSP6pdjcgbNOyQw2e44hbLsE5nmzHQzsNo57TrN5yg8aYGxkB
m0fK+pjaL4Zsz943lIP4/W7i8MXxzg5baCnmklJP1LT3h8m0Aj8HVWfod4fRCx8VW+U3LtLDccEO
qYwdmmMdfKf0sGpQIxCQeJjOsStV68dkGxYYO5+IFVioCNwFJy7ROuceY8c1z7OEksAKylS7M8hk
LdlN3WlnnpRT8UwQf04jS+c4xDz9ZWyTMPdlbJgQt0GpeATSv+Alz+44h4QnF2OQSsxtWBR6eZWq
J73SWrPSz0Srg1kwEen7zRvPq4vi+Tvs0GZVlJI5o8UBNLiO3iBneAGT14HOK29fVE7odFNtTEnX
EAOTZZUwtyUOXTyaEQwQJf2Rdqk/etEu9XiuzuZ2rWAY7VTBpyLkMWBM6TlSnDT5WlU2Z7c2PbcV
BnMtznUmCWEqDGgZq+brJBim/yPty5bjxoFlv4gRIAlur1x60y5ZluwXxtgz5r7v/PqTkM8ds9G4
jbFPxHheFMFqAIVCoZCV6Q7jmnpVOoV3SMvjU6rmxj4ay96Nx9Z26zilp7kp9td/iNBrNr+Dc82I
aOUwKPgdRH2agDKK/8T1N9/nvLJT9A6URuz7o/I6muUx6uznMZNpkkqWjBdcbmk1ZZTAjJV/GaGA
XmcukWmWiKfKUB3NYkwqfC5qltUYM3Z2TykfkvBvuj5fXwrxGH59n9nf1MyHprf6RkH0N3t79UK8
d7u6lfuDvMFaeCkCSOX/jYTbR51WassEASmPfv0pERz6TlC9W3c/OVwXiY+JkTEbe9yGmmj7v3io
cfcTBqjfD++TzxSCO1mtQzaL3MayHBLPDUMKpMrXeAbY4asyfbq+UOLzcjMebtNAuHUYmx42dDe5
/2hduTdv6Ut1+/PQkgpwC/OCjT1uEzlFVuk9Qx7OFjTRGzzbKKNvWifTuUnJ4zwdJOMT3rp+2ePz
y5rMRhFW8I/W198Zb/f6zMACAJftI2n5S3yEbKxxaWWoaKaSsRXrAkZ9ku9KnFofJVJAoBtXRpMn
cRC+lzZNkpZCsBrnP7lLUNju/LKUVB2Edx7HNjWbVds0wo1oUeu+1vHk5dn558FcXFV7GzQoAlgy
3Nz/Z2f9ssRlxuscgWiJooQyMBq3IgDo7BNoQe4RAqUKQOL498sWlxEveK90ah2jynCdovf28iJx
uwsDDgSEHAh6acAzWjbfOJhlS+M4zjQG9Cs6I287t0GBYXSjBM4wBz1Kr78NjvqwCPUXaDUCnc4j
OJKYLKZVzGOgkRJKlK0XRrjBzYt7fWQXLseZ4eKF4SiNjgx7xFU7cxPUT+y3QgpzEM/er7FwQSKv
8txaNBhpd/0HhxBqFxG4QHqI+CzH2svv/o+zxwM4qrangNzAotMFpHptjV0qI9+4DA7nU8dLCEQo
WUC4FjYUKK8BVZn6hZeGXnQ73Va78F6WYUom0eT2k2F2OBdNuGCrZ7d1a3mDJlPZvHxg4IbE7aMZ
YDzdajEkJs6N9i433WWv9TfrlT1CLYfupkz96/53eWB9mAQvIQRxIcOrcQd+3I1Zgm7LMVie2AN5
+tAflofOt1GtznaOLyMREq4aVVVLNwgopyn/bjMvNJyWth2CPgdZmXma7oo9OcaF/9+2MTvTz66T
GN7WHLdq5aBkeZPDXAs9x7l7svCuEZvvSnwXrd+uT6VoK29NcYsX5UvTaiNMWZB8SD7ZietYn6+b
uDg92Gg0A+TPODtM52MxN3lgp1RZ3RrREGTLgxYf1xa81iBR1eniXTckXqaNJbYbNpZQUSnmeY6H
gBWrf4qC2EcjYMXq8k527oq21nZYnA/aClmnEuISwep8qYnXypoZhCuzGQyXZA5ONxqtg2lDo1g3
3hkQlZXJdcuGwOeWZgkalhRDKFpADI+wdX1BhN8H8zd2DYUOE98rBd4JGvZQLg4i7cYsPLXcXf/+
5Ts7c61fBvjbOu7pRdIl+N2UvufFUwv+FaUJjPmb2u26+m5SHzNdkkwKl2VjksuF2mkOi7aDyQGN
imVpepqyeoVh/cERux0ZFwKUrly6HjwsgWoEfbxb2uPcScpkwn25GQm39ePRtHong4nMKna16i6O
7lPzmyZrtJR4gcH+vtmVTdqkFilhB5UOP5rV+8JOJItyCfFhjmAC3UlAYgCy+YtkoViMzFiHADTi
H0i7am/Xrumzl3z2ntjcLJBwkHgfWwM+TBuqqlu4O9sQtuEmUAExyWJVcIUeSHtGejgfbDytQ2PQ
L6WdxqLV2hrjZlFLiZ3POYytNNCNuwrtlbW2LxpN4njC43xriItrYdtkYACEIWBX9ozle3VjX33u
XYRRn9w4R9m7t8g/QDKMhkrcL/Ciz63dOFA6VK3TB2n3lHfPqVQrSrxO/xrgo4Q5Z1mVFzAw4lED
ord7/XkYQIY5o1FrOsS/3zgDZ0SrB4Q3mCYz4bNwgAWjsk9gDxdcJESqO9+UBzZ75V7WFXYZjagG
TCAs4VylaJw631sQbY+WwpjKgKyHdH7OUpfq++tufrk8UMl2bBv6HgBcXEjBdvpCKhNNU4CXPRo2
yLskRdBLx6YacjgHrW0YARgnz4dgjnrW5RW+31X0oAztj3TRj8kEuuR0lhIyX5QpHeiTYLYo/tOJ
ZnFbFm29VpTodfWRq6q3HSAWKyvu4i4mq7oK5k2H5gW4rB1dt0D6cD6uskkHo171KgB9p2XfR6ak
2ZFti/Pog6Fsvs9dwrLSNkMjpVVATgmKxxYUIMwd1EV/f/khk04NYG4dbCE+svY6envMVKuCGNyt
8ecpk62JYP23BniEQTnEIx3RrhJU6r7B3Tg2VEhaRXTn5M3LdVcW7JYzU9zZPQFdYOcJxkKnIAyh
Oe3sGKvldSOidaeQBNAckxpIeLn4adW0d0Z1rQLH2vflcaGS7wsHsfk+m8/NcaoXFugVe3yf1MVy
SLRRPWF71o/DMMo6JpiL8i5mIWXX4GgG6hfcbpnBmNw7ZKqCaJ0cN7GgU5RVNzNETfLpC26S778/
c4B165CuNR1L4zk7orilA/reMXPrDxorwTCvwXULoj2DMGM5hk514yIhXerItDRrrIJp0iNUo5d7
M53dMtR3VTd/a4rOjxTbT4isnUdwqFJ9Y5g/gkISjaneYybn3Q2TB2682d1pR0aYVuNFXfbaK/KR
rTnO0duu0Mc1xjjrtQ2IkX21s9orWksSgkSubuGQs5lurHahOKwioI/O3MI/OrDGNNQsdn0d6v71
RRNc6zB5OH9wPCAxgVTWuccvcz2kOALLQKs981Tu4h0BJCE7DrdMiVwW8ARzh/YCFdAqzQa/A++F
ukPtCP2wRTCBEHN8irNjlEvmTRDyYAJypzhP4ej80VBXVHdGQ2dHauiGkENqG7dQHlLZ/e6ynOpQ
hG2ApS38g6AYdwaBrYOUI/BbwXKyMXHhsQ0gteixjFiG+rxEU3zYAt+OoxqqpvPtwvO8kpA9KOGa
75YLnmwZ008UOOj390juqS0U9X4+2srClHDFnF+WubtSXpHEntalCKJ5QN/hMbdDSFhKzkGZES4W
JnFs6kMOI9S57wcwpJG7PPztxx7MIcQ2mOgG0mHkROeennZtu2bqCBh3OrpVcprayS0ayX4SjWRr
hDtA4jXuw3yEEduZXCdx+/4x1H5c37OCyICBQJxBJWxh+BRYV6euTTXYsGLwepb30ShZDtEW2hrg
sp+qciAWDKLXYNVAPvNl6ECatRym/NP1cYjn6tc4uNCjt3W7lgrMtPP9gE608WUqJRcuiQm+6jwl
helU5QzkbTscjOhbllhPbfT39XFI1oMvO89xmkZ6yhyrfVKHv/JIcgGXfZ/bghkTlAtnzNNsPzjD
Y6hIIqZskrjd1zuJRVBixjrUT1p0aKJnIkN5i44Zy2L3NqZWZ2ofZ/gmsSqnZbb0Pilwnc+PrI4N
UlNff0YoC4oX2SkjqFhgq2+ssRFvrGWa02RjBGsfBGU7DR3aSkA/jSf2MsnU3x0/e7vuBOIRmlBK
wj3bcsxLwpI8hQRkjqtWoO4QLoOauFbnUmYRlfrE3l03KFy1jT0u0tiqMukQTIalEXpByWvfVl5k
SCKB0IhlsTs3RfjkzzibFjP6LHsYSd9iMzA6y4uT79cHInTvjQ0u2ixz0kUWtMgCe/3ak6eieLr+
ffHKbAxwcWZKYsBKq7YIyvcefTxg2wCCIf0x+YDNBlLfsy7zelCs/DtlPGtWnGfzEDNr02l6SnKX
Gq6+M3FYA4NouDisHQgYM03mRMq9IRsp/yjqtHq5lsx29lndOehtzDz9ydqDvcafDjJ8sGTd+Db6
ulrmkmpYNyNKA0ht+ppeS3xcmPdsJ5MPTXVqQ9kMA6J36bJjQj3GW7EPD0BUMtSf9qDt0ptyLxMe
k7g9T6AadmWrhNFQBLmzN+ljptzZ2m8XiBGibNQ3ce3X9QtGnjqx4shkQbebZy/rdinJXUv9okTe
de8XrhKgqQS1PxD/8JmjFobE7BusUrIeG8NvMgl8Qehz6BQyDRO67QjsXKxtmrG2bbRioiA3Bcau
BINv4a1Pyp4RNUmVSC/LjYhCG2tc1EssI2zWAdaUw0+VePrpJ9okDhxfBlhkkYe7op8ZY1t9c4xA
T5qkxghjlj24q1P5dr4G4bo8ziBiXoc5WCv95fpyiTzPcVD0tm3LgGQ2Z7K1Wlzi5yYPFoSLCaHC
vi3wpnfdCJskblw2ITYKdTioDHqBahlNbVpJlUOP4BCm92lT+GbZuEM8SQyJnOPMErd/W9rlKrFh
iR2KkGg6GPFu9IYPNNdU+TKBScHs2Sh04xA2UVS5KEGktrWm9VDmAc06V1s9czVcq3q+PnuCHbU1
wpcb0kopLV2FkQyQicIIaufH/80AV2BQFWdpwxoGWtJ4RV4dTUWVpJSCR36EhF8zZbB9tnHtcO5r
zVlho85x7Udq+Ra9TrVr3K1efKj3DZoYZV1pwnljRWhEI82AuNy5SaNsbHPq6jww7+pj7Bk3EYhq
LQ9PBZ+h3YP6vfTWzAZx4eeAFKAY7Tj0Qjy7SbJ0xisS8z404Bk7SPl69FN2xCX9KQ7+4MkKc7ox
xyZgM6ft4OhhRmBOfSg+Q2EHFC/kOL07+/+CRhJuLWpgKln9UEc55dza0Dlq7awZCjf7+rgwXqgQ
BMv0PXR1SKrL5lK0s6iBdWPlQ/ViZ3X6PNUZDZFZ4LiaZigBzj3wszLlTaFfbuzwm2tKdKeu8NSM
7Gl+Z2jJCpgkJ3P1PYObRjsZ+ZDoqoA7CYu2mgqFdd4ri6qwiDI5OB/BYv6csC4VPzza4BaffGWv
nyo/Dapv1ze4eO02RrmU1yqQD4D5vsDaqTvdZ9zpduz+hPTkXv4uMceiLL8PtmPkEmBNqRKoxsPc
uFt3mqcAK1d5+r3xBEA8uIA0yaOTcHhgUzSwkAYqinwLMdDVtQLEa4nLHlTqCo+ReRpBMuzB6b8r
98Xvv+dTgCdVwwHtl20YfA3TjLo4XlJSBmqR+s0A5wSem8axf30eRcemY7NnLB1Ve4ztfMf1IEIt
W7zno+5S7XrzmMBaZWfuOgbXDQk2GwqhKF3i3Q68dvzTAMpHUZeSKA/s+E4rdC9Ug3CSMTWKttqZ
FS5clWj/L7I6/nk2x2iXDP387fvqUciM5F4m8XlB9D+zxk1e18xxZTawVmgn4pzyTDJn0uFwmWFv
NEufO0oWDCempKYeFC+/WR5YhYHg7iPrgxI4A8aD6htyanJJVTyZZo0G7zBDbhifirHe9V1xkyad
5Va5XrvXHUI0edhJIF/VkS5dbKilVuZhac0saPrx4Mz185DLCMpEPrc1wXtDP/WlPVhZoKbkOWv6
F0g9oQ5LJMskGwnnBq1d6mYVYSQqgaK6BuhdOP4ucYuDpwwKSnwAVhAT+BR6TGMtba0CnpaDnVaL
dsgOTtEwSapmoijHckzA75Bb4MmbG4rRZF26pLAz7tqjccNUchfAETxG+K8cpY2NIofbmuP8uyQk
rC2a5Xgr/gH52Ez5vqYHR4avELqBhQkkHwgLHi/S2EurxS2s6NWXFgqBDZAjstZFiQ3+jB8KfW27
BBM3V5/S72R8GyvJpVe8Nr+GYXApdEUhNK+WMKG+GC/1kaIcB4WX2vtZ85FlfqIBMcJJ4JRsw8bz
1vnBkOvrGnaRlgXoplttd25vY2lbjOAMd7Y2uJSBpJaeFhlstN/pE8vY2YiszLW+ssToP8ByZQa5
pKEYVxziKgzSr0zEg1XNzNpNEqQpDApB79vd7we5zQh5ovEx68LOLNQsSJXoEIaT6U79IDv1RLto
a4RzjJzOg9GGMLLGrw4kUezB779mubTXQjJ7PMF4HMbrWqmwM+6WYD6uB/ol2msv4PgNlkPzpv7J
CbEdF/s9m7uHvujTUK6wZ0/+bJxMU9KZL4rbjN/RQMkKj508gXQOge6srgjGYwTz/BDL6PWEOxY3
Cwu5FWPi5h9RwronGiRF2IQBF+enKIi59qcRO5bNWCpLsdiW5FJiZ2uOuz2pgzE2TjlDFru8L6He
vLZ7k8SuWvzT6Lnk9BaGB3T4MMQK0D4OFx7aqU/bhfRZ0GUHLbm30fs+HK/vHZEJ1ElN4BLQ6wpl
g/PlX0Oqam1dZUE5V35h+06bBf0UXDci2jsWcEoAq5gGS+zPjeSkMzongxEVEgAJEh37h1H+E8sy
OdHSbMzw7ZlrMmbjaJRotB6i1C3M+HOl1W6qdIfcInglrCUHuci1wSuDTFtFfgUk3vmwtNjU8sys
syCeDcD0KczIDgihd9sqcAIgVsTJyvc4DAMeacC9CRcANQkDWXSTa962weKXAeCsMgVNkTtszXHe
nS7NlA0hYrc2P5jhc0Kfx/D5ujMITegYDLXheBcwi6xVSZLbyBehJOV2gJaBfstbZTBq4dpsrHCn
npOoxDAqZNlK82Ckb3P9en0UIuwQ3tDxWqNRhm7mF2aq+jCeNRgI84Cx5JYvhUeP4WF4bz8zTo7E
l/rCBVkE8tOtSW5xijxsyYhKUZD3e0M5Kdqj5gD0Vd4b9U3YvC3DqZRiH4S3o61R7nzQSFEQPcPt
KPrhICGqGc7n0bhT7uaA4XxkGCkROMZxiApxKN0GlyjhYoVlrklT6cjzjQcbuUN0Cg/JI2O3l4Nj
RPFiY+qjj2Fz9JWVAWpWwq4UIx4BnMdGe0urH6N922R/ECm2lrgoqyaRgfoALIXO22D4hfn9ujeK
AqwDVBQBfo6CgIqLRFM9ki5psKey/q8sctvuh9XunGR/3YrQ55lyF9pGUDbELfY84HXq0C15iqs4
A7cmp/YmOTR77cvwjoL5DgwJxNVlBJGiaAG3p4BKARuMzs1zk6pTg0kjaxAtSOz1EELGk140fb4+
MFGw2BrhNlbiTBlusAjkNGr3ReUEZf5H4zDx2KXato6LPzeOIV4gbT8vWKHCbm7UpLkBpogeaCar
obE14PMTJEIOcyi8AxE2oRunXi20Hs8pDgzUQh9JZcUunWoANNa3cCofBq353uQy+gXh/NkE5WS8
TNrIJc5tzkOih3YK967W4a+unneEaoc/WKKNCfYTNsMyQmIRiI9iiZS3pr5L9d317wv9bPN9btqW
gsYDZCKwPu03qu1tmrpT4l+3ITzMHcQ1HeQiGtokOSeYu2RslQy5dvYDXYTHbl95mQcaWm3HaL9k
54UwKNhACuOUxWPdR6TdTJmi5lUXNhiSZXwbVtdauqCJ3XD4bQVl3PmhhkWpZbCyI3/zb+MYiEp1
RcTOmlV1I1Nb7nLbSDTJ9F2Ga9hBP4+KIo2OwMx5WWQpvaWtyLz1Hq9PcX/XWsOxVPvAMYk72clv
ewTMsUcnDdBJAE65mNqBg0qdywhw0PAx0nbD+KL3kqd8wWF3boMLqPpkQ81Fgw2yB0MRmPYhkE7d
MWCCzevvh6BzY9zJWtR62Y8jjGX5j1jLXZK8UlnbyGUkOLPBX8X7dUrQefdh49SXj52sz+/Spw3m
TNg82O7qxWVvVaM4nhW8lMHHOvABEtujmjuHf1/fqaJhqBqEAfEsAJ/jSaINBxu1sh28cyu6O025
b0xS/U12qJwHajaUXza4Q2cu07RcRmSP4StgpT+FHcrDMHw0QMn5XwWH97k9bvvQzF40tYE9FGWe
EiisN3vbT2OPPEDNEZXuVXFlLFiyaWR/30SgKart2ExgUk93a3YoZZAp2fe5oD32yB/nGd/P1ocy
e7JlGuSy7zNv3Pz+Jkc6Pk/4fguFFvOTkUpetoXfB+IP6Bcc1BdPiMvQObOhmMCkLDhv+hhMYUot
Qy8LMnj08BHUqgH7BWSDb8snrY7yTgJnLhaXCUJOz+qhvRk9xwLfJCNUlj35ioalEZBrEDx5kYua
Qh1nKuhJsUmB1Z+VW+C+r+9OwTnKRvTLALd10jbK2w5NQ0GJJy5cEuKdcU99+qLszZt6LztHZcPh
Ns6qRGmchRiOYn1zlrveCa4P5zL1wGhw2XF0WzUBAeW+Pxm0i9GMmwfOcm9Uh1l9CmXNvpc8kjij
kQSgCGcCaHBx6aZK1prOtBSBGep1CulonKOgihnwDIu2/0ap/LmeQ/Sba85gnKY4IpmvDu1gPveg
tk1cJeo0dd8roX2XkYYa/lQBr+DOVEuMUz3oceypSUI+oUaX+9enR3hIWiY61cHZgiLShzdsdmGY
GOpoDiUOydN4y8hnstvkkQE/IFn5J561tcWtBXh1ydjHFRDNQHwmh26veKR2m8RlYpJ2oEgEoUQp
DWpvQGIAIYtbDhfAwqJo9T4qiqDJoZnRmm4/+qQ5ONVNPcjUVURutrXFBTOSmQQkaYD9OuTHtOwH
9TavZBdE0ZmGzjTUxOBpKPly40HXfztn6H3F+z2D9KEmeyDH2WM09Nbj7zeYwKeRbxooK1MHUJbz
6Fw6Rd8rBrCWIAqeswcSPefG23XfE83Z1gQLDRvXUxWAwQ0TWEtteDWGx34Bk3kjeXUU+jdKo2hJ
RY0XT/fcOMC8Blo5G/6dfB7hc/lOezSemFwlcL4S/xaGMjQ/mw52ElFNztQaN71ZWR18YMm80Lg3
ZusPLGAgOsFzM0WHCZc1K0rZxsk6sUV5Gs2bMZLUq4WzpeOxDFU3VJNB/HK+JLpSORrU+xhCv7pn
FKLLF2346IJfDguRjIalxHyOtjXG5edT3uJe2MJYn39tU7zRFodqdJ32Jkx3pvNotpJ4IDyrKYMF
4IYMNCc/fdqcFZYyYPqGE629+qj70WkpgWQi341TGSw35u9DbgxUjVAqQFlCBYM5dydNeiONe9bo
0kNvll1BbL/6nh0ZlmM4kOff309bY9zBbZG+Ai8IhrcMr9Z8qxs3qeytQbRltyY4F890cALNNUwU
ym3cnjT1cyYjm2YuxnvF1gQXFYy57sHghSkr1sOQ9a7eoyulv12nO8WW9qgKjSFtMxgVKdaIG08X
64MSNXDBBMj8IZj9GNpiNrJFd/CBY8f/Vc+++bMkDnf6f+1ygwzLUMnsCXbHbj/pJBgWur/uDMKR
oXUUQQ8nHxoUz3dyMWhJYlawYId406hfEhLYLXXDDgIw/ct1W8KUEaBHYM1VzCJKpOfGQqszDCdH
kP3JNrHe2H+nP6x9A1QZnlRlj5Liof2yxsWNJDZyVWfW0qp2S2cfpZEfde9tfVsPT5KRiWI6CiIo
TrHdS/j0HmWdLs5t+hONpeP9s+/d0a2hDsV4Isu73OtlFR9hmEKrrIaSm42nST5oZFlvrVrNwOaj
gsZFF7ExhdLNZNTQTUkyFZIE42pE+6lUquJZ6Xv1c1qTokPbpKO2u7ZR8tuGrOXzWIdSsS7RhAAC
TwB6QsaId57zpY7WtHDqFH4Foo8BdPcrWsYYQZ31FL4AYrOTV9pEMWdrkUuttHUt7ajBchfOi2rc
NfbrYEheEIQOvLXBOfA0qWphjEgVkZfeM4kJ8zG6zY5qoDHM3dt1pxIPCD3Khm2ikHxRqCyIMzgV
ckWLPuftXlNvLU121IlyRXAs/2uDOwu6UV96a07RYVm5ZYWbKbA2p/KwRIG2M/4DC6PoLN+k9vzD
UqZDoKNe2J4EyI8JQQ47xh8tq0kIp25zW2GPeJuUMVGBT7NDmCHN5yZ8ps6dIk3lhR6+scFHztUZ
+56Flw5QO40+l79fDTfI9q7AORt0mJuZLmhJtNogg8LIvNNkLTLiefp19eFCpIHX09Eo4M9586TV
r9kAFuo/yW22w+AqnvNiF22SYxhOcyiB5VIPyd4BB90TAbYz2YXB9V0j3qO/rnM8Ps0qO0UZUrZH
34EkvemQS9XB+IMpOv3ZAb0ZHI9Us+ywdyYwKAVOe1KTYMgk9xLJAvGNHoQ0NanZ3XQOH+bV8frl
NTJX9/qUiT35Xy/gs5sFHZaJ0WEQU3zXqycqK+JLl4T9gM12jOqS2uUKA8lndiNlla/idvV+Loms
UiSbMvb3jTGbpIphGjDWkGXX56ofjfN+iaR64sLQufEz7rzJ8ZhYqGxQNgSBtX+g/uGZLzHoeHMI
UtHn60sknUIuGHRpRbUphjVtz8rG62GZ3PImuk3v9UA5SgFWMpfgAsOCV9J+TGCOtLs8eahk0u+y
73NBgZS9TaISfl0ubyT9ataSKCB0AjSR4yoPVR0IzJ87wWDocWlZCb7fHWL6UK27fv5tTB3C8y8T
fJzJGyUqdB0mor71Rgc4N3DJXl91wShUdGXi0Z2ooEPWuVGoTWqQRl+boF0ea+r1zo1S7q+bEL1I
bG3wBOBDkpdGacMGIwbNx33sDXfA9Hpkt7xknZ+6/6HJmm0N7u4G+jcQwOGlmhoXj5Vrmqzr0M/Q
woWwDKuGx+gthO4oIEgQBSmDNQAbyl7WtyPwOVTDWJEKFxDzgq4LNPhU1bWuCbrm+6z+RWWUP6Kq
iArKHwrOQ4DRQJVw7nSouGezqkCoNW99AxJByZ0RjAvEgQqQA8owOqLRbI2xv2/CnBORASAAGEuH
vRF90WV9kqLrBetZQNcxOHLQ0Mo53xpCyqFZMV0ZVFpekmcaNB+cNZOy03ZM4kzGGstiCu8VwI6C
IgcPzBpezM9HpFZt2nQVvEJLs9pflf62INFd08+7mSrBbPR/j/YqubiJdhgwq4zyDquG5oxzm9FE
cpopNbR17QeCyi+4UjNfssMEB4WKujJk43XGmeRwNhoIkhuz0jeBUqN1ctiPh5gJCEYaIAfoLfT/
JAPCqyyeMwhmEYSf3EROS7lWrd7+3NKKi1eBtxGlCmufozc0ltyJ2K/nV21rjDspbNradKEwRvfh
iZEGQt+PKcIcrs+iyN0/0MWAwqoAU3CT2Jm2MsxD2qAISJ+b1D7oZShJg0RRCQGdqkAcACDLI0kn
synt3MSOKp2HNfH1LnZb/ZRWr9dHInQ51tCPIATAKn8zLsOVDCuLEpF97xS7tMncfJD4nNgGWhrQ
2qQzsNO5WwP90ldWDhuN0e80u/ASuzqEmYyfR0DwYIC9/5cdLghBSk6pwrBAjPhB93eMQTT2o9cR
7A5A06BRl7ixO0g8QbRMKJujZ8cBl5b1Ebe2gS8sljQjLdC3+dq7s10+l2sReq2a+pr120IwoFWz
NTxz4qBHKYPnXxhnbUrKtGmDqQQNsGHMry1ZJAOyBb6NIg6ac4EwRyzia3BprShzGkVdgDFD89ub
tdSGgmVKZsWbCyQAruOofRVYTda+OJkG6di1O6arkQ3e0Dep4o+m3YzeQuiYnqwWEK1jRBvzpoxN
C1x+dVokO7w+J523FnNqB/3KykDdshaQdwPfyeJSh6xoQi5poXrdukaJp66r+tatc3uiYK/r/KLr
59Zr8HYx+lG42q9xR1uP9m1tBCUdLVQPu9kMlLaNa3ceHfWbAmpjkK5CTCI6zr1u490z68hrn8yJ
6q1p2T7QxIJqxlCjxpGNavHWpYNauKQx29LH20msupU2jseuHYZsFw4xOlhGpdVCn+JR4pnaY4eg
M4NhPI1VFJv7tG7tr2FbZi3kFwzrLrEyar8jR9PTQEvQ/flpiWuD+EsTrZA+c3ra3xRKkda3UWuT
92E005PWM7RWXmTNp5yELfWqMFUXP59H1EfqyrSPXRKvb32b6ke8ielfQqgxoLYVGuazih6g0TML
8MQXQ4GqimOWnYxEk0VvLuBCCQFJE/vH2EfO9zbp1UyZJqMJQJTnW9DC7eIgnF/M4ih7GBX55dYS
t7uzVBtUTGMTxEntVtNeMyWnr8wAC2ObrdwMKmkwcQjq1rFNd1Mr+b7gbMJUoYkQgAvAVnmwWhjS
taBm2oIIZnGL6hXIOdcA58z4OmuNa1g3qSLZy4LgBN5CE40iKgW0/qNffTMiIPeNxh6TNgDM631t
1i9lnf01jtVxUH+fQQqLT3QVlwOU70CLdz55OSARtV7XiING7YXJj0UzUcb5/cMKRoBZAAQbZWa+
XteBj3yFPgYKUOuhN+7S1Wu13fXzUJQ2b23wCHCoRw90RGhDdwUTBWr2S+qqewi1sNd+Wa1DdN85
s8ZN27LoVmqnH9bQy+GrN+aj/fe6t/Y6aJaUL/Q5ebs+PpGTf5CAftzjsFDn67TqydymPbj3B+1L
rz10socwUaKu6XhQMdB2w6R0uIBg22OZlCV8rvoQlmUqkniX+j74xC/8aCd78Zfa48JCajZ5k+aw
x/gBYu+namV2W7p0V6Cc9wf4NcAvocNmgD8TF2Eum22GyJjaCAvmTDfa8k4NCf5TkCsxOgDk/sBM
I1RwmSVe9malw3EZmGmS3lOFQqUlNXWkgMPf1z1BwFaBLQv2DVMF2IzdQc9dYVxzpy1rDTfQgGk4
536Nd0s8FjnetANs6lB7Xe/+vs7NuVEWsjYhCVC0JUxytUFD9aFLb8ZRMn8i/8Z5y3CNDKTLE3MO
gLSqxHKaIKyjoNXaPcRUPcnEyWxwY2jUQgN0P2QTV/ylw+1WTF6MeWtoQHaMoM+WoQ5Ex+x2WJzb
TaTR1kWHyT6vXKP6WqHIE1Gvbb4niWQGRR64NWWfr1A72lavrpjBpPynHP/u2ncyJpLLjaiAiDfe
X8vEufkIfEGHCwk7zF1yih+NAxPcwtHByvD1XnYJvb5iJuFeYKYsduY0w/RVc9A0d8okqb6JjnY8
WaOEBKDGJe5ocZJyrim+z/RB2bWzDSgUXWUPScLjYmuHjXOze1pbK6Ylilp0QpkniJ7uFK+aPHUP
bgIvdes7p3ZlNFjCALu1yYWJeM1iojFvV/Rgat30k+N2OBZNnzh37FiUN3yJ0hY8X6NYoEGs46Ix
RlmXBvICUxuottuMx7ALbPNJhusTuTkSCSBdNGIDYcXtKKUZSALJGizUQnyQ6+o99Y1/rkcKkdtt
bXBbKVqcEOS6tA1m3V9Hv8xkr1nsA3z2vTXAbaNebUmRUxhgfHkK1iX1rdTr1aBSQB4B3nwvDexn
+IVfUr+RgXrFU2jpwNwzMgmL8wxdMR06KqQNhvyAupKbfF9WWb+zcApBh4BSFZpjLjpWplXVRovm
bZDON1r/ULV/sHOh6msCPIYyDi7W5ztqXiwa2QPSBwLibf1gHrNjepA/AQt3EaBvuBqjdH6JqdJX
Os/KgvyY9fCbXnJK9tMjdW3X3i0H7VnGfyBcGrTTgroOymtoizgfVqEmpEjTCjdP697+CzpLEZXc
LUTVFs0kUAtDxythqjDnJiIrrEmMa2zAuPJZm/3qPj+Xb9RdPQ83432514/Xt5NoUCgyo5wNn7MN
vvFvGHpFyyxcoEK81y8nEHtLm1XYvPAbytQAHGWgaIL87nxQqUXbuLUWZJNA31dL7bb1y6QqnhE+
I3OWJRKCWuxHSRRbBxnfRRmx1NTJHk1Y6wDiYgiE8aDfUbc70pt878gWTLSVWAH2f63Z3CGoWCWd
Zgc6A2g1WyC2Xu+qvROgXrK4ze0aRB45/AHFJnQhNza5+azTXqsdCzYbw42eAWh2o4AeO8clKDZn
UllN2RDZhG/ORxBbK21NYS4y3/+HtCtbrhvXtV+kKs2iXiVt7cHzEMf2iyrtJJrnWV9/F53bbZnm
EROnq99cETZIEASBhYUs9of87hMWuFKHedxoVpzigY/vI+U7t08ScavoYVsE7/JbrxhVcaXC0EcS
nDpEDCmSXVLhzlawR03Rz23RMC7+aqH7EIkbUJ2xud/MIoscSlOzy8vrbP6nnQV0rrzvo4cWjhUH
Fh0tjIeI6soYzBhZckN+AO7SBDXG9lpx4yFksTA/lQJWP8xlJ4UVBZjgW+/IMx3shYyi0/xTe9ZN
e1QdyUMe1t+WyNkd5Dhk3BjgacIYa8YA4qkNrKCfSgyVy906ShyVfJO1h4I0AtU4awdBFuZL4A0N
xBXjwPUFreElFUTio9Zd5s1uWxGOL333fSY0UXQwidQGvh9OXyzJ2JXtnSZEqvKUQNc+ukzQaAQj
Y04/iS1rTsaoQtGuAfvsnZ0JziPvWsWUT8RwKJkBl8o+l7skSwcMiinxLnIVxRtA6txdkaN8VSTH
3+TKpFvMXBEaJbtFnosOz2Cx+VWuj8MUYFxUWhV3agdEYzv6jd17lhZiGvLklSMQWHXpWhMYRgz7
VIdfdEzi2d4/3uv93c+ga7/yE1UZgN7SpFOrdvO+PBtPSu/+GuQhuYPuNw/LTlz34q/3SnnmSLcG
RhOMOqTOp+XR8jM/B4rSuBl2mPtMi4cCLXlWul5rehxXSjZRMi79gDlQqo3mtNhJx8ENVMFR4HmR
d0vJnDU1MCNjCDCgi7ao6K5xsAA/xF1sPcslLuPcL76Iqv/ChWTOX52XxYxxPXAkJ+uOoFSZ72tv
fGo9yvg2nwm7vUQrybwUrFZrs4Fu3OT/migQqV8sl+5b6kXoOQeXRlvtlqdtK+U5AN0CXShcGVJa
7EyyrGsjKWwwMgzTa88IGc/IIOpl5CqGqNrE+0AGQpFRTEnQwZxN8ABD9KVr9st0VUvethY8p48b
BqP1aF1e1alHWFlhgllapDJRVO5V4ugZxgkDUVFdN9HLthyuIa4FMWd6LMZ0CWn9H1Xfc+mqOyqH
dK+iuU26sU7dPtu3gtcPLw/z2mdGw3gEEQqzeggH22zMXxMK9AFZD2BXbQ6jj3Cj/o2BBryVpG1t
/y+O7QVHda5uIgvZZ7sxnNJ+mNti1+uYdd0ItoxneHiSYDYPGsLQJUGtZrVldYr8qp4lCNRGP1FP
kyjhwxloi5EgeJai5mHh7mFLK32daWFtoO5rE5QHy64ob5GSjDzS1V+a0tRdXcknp0UDpJdWICMY
iiIQvP55lg/AErgV0bwAgApjlo25gOKFVkPm4ntoKk6v/jQaYVGd3tHsdYdBrSCRUTDv7cNLMjRn
O1XoliW2o59o85F2GUQgJPidzA9/WQFhxYsSfVzIpL3ft96uQaGl4Dke9ooJ1Lz5ZM1a7Mz6hRof
DTU8kpqQ3YhK6m7opeJBcAA5DzJgizRElOhTA8EME7CYBG2u+jwjzYqsrolsShV44R6zfeld2rr5
10/Io1VT8A2jKvih32UYqlLtDRw/eU/2FEc5ag6SORgmUu0zd/m+LY53KNbSmNdREsamlRNsJRhh
Uicq08SViCihwg1MUHM0CTp4gJ9iGz5b2izb9RpSu+f9TgNPumm41dfp1tjTuwaVeeO6PhM9bjln
AYcQcSbGqAFiySKnCluX4tLGxum5N3clqCUx7Vt01fAu7bUUdhyLFatTJHVUyr47Zj65LkovPNfQ
hTce5BzMZU79iZaIdyJZiyyVKO9TiKSASB3QxAzc3iAEKY/6ebEXtv5xTOSdOMZEAlmqtUZ6OwC+
qmMUCwYP0Qwz8DM3wC4YArPklVzfCWUc2WgWZidTHQ2HBvAgUDxrDiiBAo9vHLePACe/804U1X91
L1Qt7nF5hCipdYkdOV3oACIReI35iQccUtgUzIqDjTuPUYpE0lCafVDtutazjFMU3m1rwt0p2v1j
wu7hmhlPaehphwdijULaJN/NaiD7GDqdCpaLd5jR8AeqIAoGAisFI6Wk5BFBWNBS17irrik90Tgi
5KczmTuYBGWLDUTFLt5h1vHqBZ0YRAM3+n6T4nyu9UlRW3BuTX7XY7eQhvQtFI387TVkBYFZARlM
gOzAUIU4gZ1dUuRdPMfJZHt4gftF5URw90ssgCSyG8UKYQwhr2srnqPZ9hK0HbgkNO+BcbrdVuRD
HMcKYew6TgvTqGJook87srf8cIdXYOPSthYNpJCiadYfIlVWHmMXaTaOMdITkHexPPYPrYMCKOr8
CuZ+OoAn7eIrUSPFB+f7KhKxlk037SPSLpTiCYS+le0tVxivUB3RhXImF1CxLh3MAkDVtfzTWQC/
RCIeACUPiPRYUIsVAXQsj4PtofOpcEjSm64VHUHKKojkXtNG6yDrVRChlXGAWz7emSRTumGaetsD
6DQuT72mTq4dYujKTq7T6IWYUX4T1GP7tR+6cHYDvckvk85OiNOqLfluWFFcY25HnoWu1aChDYze
WffVzpJs8mbZbMG1I83Tc5tLGiD0WhFFTrlkC8BoibJcDjHyCM62RbKOltWIvgRWjhZQ7axsus72
os7yZnCv1tPkNP03TIkZOlkgjHuOV8vHOAwdVYFSklvb64fF0evnqHww0/tthfhHDFDcVzJFALmY
p5IsJ5OBZh7bC7+NOwvz0Gw3+0nHbNCWBBH6nKsRUn8g7AMA/WP6L9WXRCoUONd83C+l5MetfJa3
heD9JxLDZCHMojO0GY9rT0ufzfq5jgtHHYWtwTRoYK0bXci03o8M3Yd25G4gdj6mWLnofPAWr7yJ
7uJ90TjGnoKq2tIT7BT7ZKG2h+eDSgdEIjXM1ol0pZIqc7Gh1RWlUItP1Vl4/4vX6E8TVKwoqvrK
zO22x/ukCjAuTPUS7UCCU6IJnAPv/lhrw9wfYQNcrNFDm6p6wuTUvt/95XIxd0cPopHMkiCAFpEp
DggoXaQc9vRutwSniE0AsOtFDXK1XmnZgRRZhqxaTvZDgQ7PIj8MTectWSuoPnAP7HrhGBc0q1LW
xC1k0ceV5U+HwJ/cCg0wv0Mcy70RAVYA+QwGOKAtgHEPJLCVCNRuuCv86Hp+BkDiWj/2dOzPrryq
voTeHyPfXtfyTaLG1PPquRpiLTLpvnW9q/g6WCDsHH14dIgdUR1xFZvnLjDWG7VRxLQ4yoyfTfF2
xnhX6JgUTxbxA+2lGwTRkkgE45HiiYCvG/kBL1efQBPvZqY3Kt+2LV4kg9mqvsqVPmnpVlWSFzbf
uiH0pOTH3whBnP7e0s2qzcOhIRimkB5V7TpovCS+3hbBu2PftgOQt/ci9EVS9RDzYz17npxaObbS
S2j+A2i+PdxsS/rwRPtla//uPGLl96IQBAGsOEEUuVh8HYmK4iw/Gq+c1iKXyj+3/1kZ+r3ey5qV
olakhKpVOAF6lCo/8TB7lGarS1y2ImzYtjUAD/ReXK0gvwuiPNvr6tm1yGkOK3e2BQ8prt9b6UR/
xMrvmSUZjYzgrKqxsseopGPe15dqTpy0KQT4Pe59sRLFuL1ystWqMaCPWoPxProthOxr1HQ/3Oeo
56G8BAjsh0chRmuEEWZKwfFgfpvdenqCPhA3L3vMRwwda3mqy6tseNo2Qb5ab0IZtUIrnLIAKTRv
lL52dCLjfPsJASpwTOCCoQ1rjNlVdj9pajzTA3vXDveN6W1/n2tnmCQEYCpeL6Dce28CuhxHVdYj
1hr8Ct2Y9t6a9n8ngbHkfAliO0fF0pMR6ks/QxBUlYJLletyVkowdtyDVhyzHCBiAd7L7ArHzq87
5ahI59ryuK0N9cIfrAwpFDq8DFBrlnBE6dB+abcqtJH0a3M0fhZa4alL48SY797Fqj/WT3MlYiDi
mtlKKuPoGrOriJ1AqtadovTG6gWn8wPt4qsnXQlgzCBVhixqUbr1ZGX4Weu1UyrDIc+R3kP7UJFI
qdOS/ZCcqQ6JzgJp2iHo8EOl35X15JsY4KbGpWd9315r/ra+rTVjOWoUzAs6fGyvIamHfHuVma5i
3psAGy/d4GwL4zv41RIwRoR8VmcXOZZg6lFSoFyd6vX83byihPGBKyIY44vDcAkVGCvUYFhmonlO
0KuJ2Qz0PukNx0QsmAA4myGlhAeImByUe9AxEBfYDXRCYK7b+4O+KEFh6kmMCXjkWDbPjXJIhEBg
gQw2E53OytgtHWSMruV0xxidjso/1VUO8nAwU7bHDgQ9uz/Fe76a7ptibGegPA9WkFHFiHxT9Zfq
eBdXggcpN8tDG7zRGg9M3Acuv3mWRgAMEuL1p/lkPFJms/BLnHi0JaHZG6MrGs/Nlwg+I5TRMCPx
A9o4nPRUz4eWIHCnmOoEkAbg/jJkvCkFMrjcRIyLXIOkNGoA/KEv/wPxWJ0ZxOqNnmDzFF/x4p05
ugWKrrTKpI2uKJfA1RDEYwCrEA1Lyj5NRoxHAwavIHh/L6A4UA4oIHgDwqmZgjZ8kZnw9XuTxz5M
IpVEZUblpT8tsFj3aAF6ASEjRTbEQv5KvjQkwQHhxn9IoL0/blNRlaG2dMRrPPrMy/z4Qr/rPd1P
TvXZH49Oo2dAX0ljwhC9SAN7GCCt8vLRo2yM00E9ahfJg4VO89QXnXTefQTuBgT3mH0K2YwzGeQ4
H+sE8vCccEbjn0L0jORFpkjK0JGnAEGjePZ++ZZKK3v0kEKhuXb78K7pTK8HlaUkuM55HouS7SG9
iWbRD29H225CTNOucMxA5pdp58Ooeq2I24d3j62FMK/HJUKrUwC0hgdyha7w9RrNd06hSva4z7sk
OTNbq3kwam0QhEXcI4YuKsDUUTdG7zRzq5cF6kpoHSRe58+nIkQXSIEZd+gIao7WqQbE+08JN6gd
rgUyN7bZS3iPlRCoxstuyDEyaco/c0+vZTAnaynjTgqpjLFyyV7fJXeSaz3HRxlkbLipd9thAc8Q
cbBAh4JGYhg63dvVE6lHj0kioVTuhfojIZ6EIbWGsrcK0VbRCI6NK9E8CpoA3ND4n9mqtjUB8Eaf
vQfInE9r7sbl5AYO4HJuKAQk85V6E8ZsUxjiuaF0EKagUd0m3xoboOTGCzRRbZp3vNZaMXvVKXqW
RqEKA2weY7KrUc3KRbOfRTIY34fdwbwpnCzP6ve5creEbipiu+W5O4tWd8D/CVgLCxnuhtoO0O0B
bzR9Ncv7kghsmqcCHBAIjFBWRMWA8XZTqtVDTlVIAeUyu/O06z3NEGRseUJAPw32djQrfCyakr6P
Cq2rMTkvep4GR00WxwgFgZJIBrMXslVhtOpMZQA/vAuCBBkzOqe27CwRfzNXFKBUKjSyUKNiDgyx
h0LtBzjVJFgAav0qN/quEjHe8zbeWAlhDkrdKCQoNQhRyunHaJs3kSoJ9l4kguq5cjCT3eOejSEi
qu8b6dwq3W0Hxr18ViowWxKTaQ7mEQMTxyT41hB0lmGYg1eXF6E8XcemqOOee+dgeqaN0jV4R8Bi
+16fIgfpUkxv1ORY1m6MuA7dHBf2RfGA0P80Hv60/YZeOWt51LGu1q+O1ShSVJjcgpa/5CwzzxpR
BoPnLtciGFOztC4mrQ0R4BlxwujUFn6u78b2uL1TfIt+WznG2KTcajrM24KzVCIwH+2toXeCXGAO
XHOz8AAEiT/wCWz+QgvA94HBaIjcCuAPvwTGZzzA6vvMdhArqkeQPSKgCmrbb7B3Tpprw5ncZwJJ
1CmyNyZuZLzHbMpMxYaICVEx1rDDwfm3u5XiQ8XVBW4kb1AmZgw/BgCP5SboA3u0mxwHaGhP+gnx
hie5QeHI4e730IbcHbIxuA5T8mwLaOv3Bp110hiaJSIOvW3ujEB3wGEiWDpuWQhUAf/JYEzNVEmb
KKGOeAa4LTyGwEnkV9Uu8PPz/j7Zxd6UOKJx8kKhjKdbanRWyxMUkzEO1Olsh0Zv4Q72nnnmVXq/
wD+IKLF43g91ITwkLGBuLZa2U26iMgKgE97BBLfTHWmvXgr7rvlTLvfXuJfmAylnHoA7zAVuqr05
KrmF197g1vapAhtRJMDc8bwDpWCjATaMnm296VHdqyUVYa+ktc5UXaFz3KtFgQjXe6+lME+Voit6
VW5n7NGNefNr1NMM+ubsgdLsh54oCyZSilm3tAv6ADcUmPxbzG95jIxHIb8N7zitYiv22W9IeCpY
4YL7SDF3RhEctVZUq+ZpsRbBXHnGMpImRZrPs4eveXItq9/V+m77buB6obUMxq/qwILJVqrgDdm5
xRFQqpN8bZ4PJ8rsIE4WihaN8UF9baIR3caiLdqt1J6lItIhbuVurQ7jgIx+arsyhQAt9cFhCKcK
G5B82S/A1CrEhdHFYa+KtTTG8+RLp2BQJqSF+Z4uHk20ou2viZBtosQOn0KFrQUyQVcdxMEyx9gt
kjrpAy0WUurbpXGTnzMSaphYIUpviWyQeafWemCmcgEbBNORQ4KfRnwMRB0nIhmMcwjaWtKHEjLK
4rtauk1xrRW7bTsXiWAcAlCj6FxosVOYWp9ax+G5kD/hR1dbw3K5gvc41iUNHg4sMwfLGB/jIHWk
of2+rQgvZgTtBm2TRPIAHvv9Lb4EBfrgC4gJ5Ztk8UdwVMiNF4sKQyIxjKHJxGgLWYYD1fWzXvOt
8UVXQwe5M+fv1GHMqxyWEATYUCeVrtP+qhvmfTHeqBhz+ndyGBMzxhxEmQndHcV09OiA3JwTpudl
vd+Ww7Wz1fYwdtboHRp36T2X91+G71YLdPcoQidwvQ5SNth/1AyQV39vAnEToHYvUZddIwdMA0fi
1S/Rw/A6j1qUkuVqtJLGrFwUjcglIn/gWaRzpBgDunonVwWvB77fXklh1i1sJbIUIXTS98t5cxcB
AkEZPfpr+SAqgXDvIOCsCV73AJi+hiqrhx1I95MhwogCT1PP5f4mtgRBMPforL7PXEFyScBZWUOV
JJvPrfYQV8alYviBaCAwf2Pe9KB/X+lhBU1QxvTyadJzENylxZOS/rNtzf9jW95kMG4ARORxQ0qs
lbqntZvMD+61i+51OqtSCVyBSB/GrCMVfMjov8LRyUKnGDAN7paQo0Ah0eYz1iwhwxvpFRZNzbyg
cofYwaQWN8DYehNmnfkU5x/tRPe2yCQY6ybgLyVTANVAmuRgPLlt107W+kWy21ZPsIRsw6FakV4y
RmoSNs7q4jVj7wjHAguWkO0a63RMoLVpRBCnd82ARgIBzosfkr4dIJX6v5Vh21mfDIWN1TLu+l1w
ojMrkocCBTU6REKEvxItGRORKjFg5UmNJdNCNHerXmEGbpuK3Bv9yodAcaUS4xPKxW6qjJqdbgJT
RutoiZe79MFFQ8VPR9oriVTv1SJ2Uh8ZGFaP7IJ1KNpLaxCdJJFKrGsI9RFw4FdbA0sWRWNSp92+
GDcT7qFqLyoBfWjOoW9hMMf867dVxj9oOeY3BjSEW3qnOCpeecruwv1wUk4hkHmzF0Ko6OCKbJ1x
F7Xe1ZghDltvMC4QWVsnH/3tI8uVgMq4jAmYyCOwp6lOkqmOaQCUj1+S+SrsBKZHV+WD5a2+zxwm
rdAwYWxGIJdO+Wn4bgbfF3VGEu1rKmKs5Tq5lSRqMCuLW1otaysaMqqIEKLs2TbGXWi4lixYMe6J
XclhzlLbdb0BdBBWbLmYa8cczrRacBWJVGEOTxxGWql1EBEkrZOml3YTu9Ozru239160N/RnrFYs
zvWsjkIqBltSGiczuKzA41io97XIzPinZ7VqzOnJh0ya5QFpHj3Q9uifco1Mxdy5yrWqYVeRIPDk
XDrmSuekRP+WEGuXqfNPcBn5tUX27XK3rTrfya9+D3OyIlVtp7mE7oXtAHdFhxNRLk55+k2YEjcD
RSEo/x405g4O2lxT2xwL0PlR5AV7FPX20gNRnG5Hwf/JRXnYVlFwstkEUWgvejpU0HDM7ur2FFWC
ky1aQnZGu4XJc0sqQQBtJB2/0eEGwNMRJ3CQytmj9env9GE8SSuPVWd0WEBVKq87ozzrGsHNLzjZ
bOnNaIZKN3r4wox8m0Cxgjr/KKQ/oUmzDYeoMe5DygzJVkIIUdEnoe9on0R5xN3hFq4othDZnMb4
Ea02zWKhLrGMXPWmgo1Ph+pMu1D28uPs6WLGTLoHW8oxHkU2MFyw66CcCeA6HfYEEvsbbY8K2Q61
OYGB89UjmNcNYBfwa2x2utbyxchoxF69EPDp0qjGBzLadsYXY09rJn86fuA1BCBgZQBjHVAGbK46
wkyULDMHPK1q44AJvP9YvYIBJf0RneoC4ATXFleiGP+U5VKF1gyIStvzIXUboEE+F0KtZDAuKS8r
C9B1IOOMq0516HYhBD2ZV/YN+E138d2nopk3eSZFuq/uGzQdLZGGkeeelVZ3gOLfjiI+Z+7FuZLA
ZKzNJIxyqceqtf2XLLJ8mwwYaVC4gwh0QJfmg6GvBDHOSEv6sZ4SCFL3lNpvOIRHDHTZW4Iol+fD
CeZCAMEOJnYMCX6/YgqQy8h/WhY6VUEbaGdO/rLtVHlmhoQdWFvQvfeRKNM2o9TIGhlNo2Qu9oYR
RxAzVK46RJ9w32tJzIrZTR3omAxhAfB8nqDSmAgODNcbrAUw8V+hAciSV1BFuypAbowZTJKbSk6W
UfaU8/lMOg+/bi8e9wZci2R9eTj2jZlDp5wyPPZ7aYd2Tt2Lj3TeevRDBGXlbhaGzIJ2A6NJPpDD
SENiSvI4WV6kxug1wZX+MqWCbeIv40oI43giVU47VYIQWn5O0fVNjkBc7uvzAgQR2r1ouJ1IJ8YH
JaNWTEEHcWGbOQFx41B30Ff9mY16U4pNTLTSrNNSpoV7yYRaysG6fVnc/hyYKiGGlOeDyEoW44Ok
vAiMMJ8tD/OzwLF9AqB01xmIM79vK8X1DSs5zIEqjGBpyh4rN5pnVXGpCxEvIgHMgTJlKW0MHQIQ
PRDMQledxSvwypZcwIul5CD7tEFM9M4WSaV/X10SxlIuQOEuWL7u2Fc3+fiwvWwCg2Mxb2MYpGZJ
TSFTv5MHJf8+PW8L4O4/ZjHoJvhIAH1jlq2XgB22+hgxUPfN/FFNt4V6ykp/WwhPC8CIKaRSxnwE
lk9bjrrQkJrAwtiju8mIHaMo3e4zULS1EMYVTF1cFdYMIbkt37TVt0JDa1D8tK0J1+GspTAeANWk
NER0ZwFRbocexWwER+mHrqAlgMZwwaUiuFR5G7QSyFbKGjOKejmAwKgo9llkHvRF9XJZ+Z5Zn2q+
wVQOenmjtfIDL80Ats4IYy0sYJ8QoFavbdHxufRMz454+hvXKlbSmLNjyXFa9ws0q+JzE2Pz7K/a
j+3d4p1OG1ZtoT2JyB/w68lc12VsUJIJzELQb8HBuf19rgZv31eYEFG2etVKbXwfk/9C7UatH8G4
9hkRFDajohkE+Kf3DibTwwbkpi2OjnzSwr0MUFodeNsy+Mv0JoOa4MqJJZWRFzWma3vGdJYoN4sI
uSf6PpNNMTr0L6gdvm9PX+MQjbui9kwuqAnJCnCao4URXQSsF4slKScj3GSDQGDI0MgCcOB+voqP
aYQZndmuF0615HuClUyq9WrVzF7vAquDzPQnCiOowmNMRedUP9vSkfbDPhROneRmpdZaMrawzBGq
Sw0kArq1yyKvuKejMTqnfFn2tK8/A8OxcEA5d/PAnGaiSw5FQINRc6aA+C6uLa8on7Ti0poEIRzX
v62+zygV53FodCq+L8kPMchxG3AndxhP/bht4yIxH2xcJlI7QEzbZA7k5GPlKOVl+xnkJSWa+3e5
GFufpV4ikwE51eI3zVmrekYsgJDzLY8gg4CeJgTXH/p+kjpPwfqFK+Gc5kl+wVq6yqWNTbiCdqIr
iG4B+3wE3SLtuwBfJvzEe0u3pEWDh9Dg5oADaFqPVLPbiMgdOBtk0XGWQCvDX+OSeS8kS6VlnEiP
46TJzjjuYgX1g/bY9H9OImEhFMG7BNMWMMyQUQbAk6wom5CWsKaDnukoZcqHaZYEdW3OmqFCQZXB
/EeC3tL36qiwjyYPgFeV6gPmMerlRZLut02ahhrMtrwTwYbUJOqCJEIr3RDdqtFVnaHxHfQl6oA9
ypxy2FefcOTvJDJuVinVUGtBE+lNYArW3VgWpDR5lg0ByCFoQHFiJCFrBEYWSDlF+cYP/ev4deRG
nowL2os7H/Dq+rq9gkJ5TMw4pCiTqXYKY7gzlNdoTroMfHQWza5xooVGURaQ403fKciEj5GuGCWJ
Acwm8kUlP42dyDfQTf9oFP+tIBsuJrkURckEjfqTiYRtfZG68dHa4+kIFmcR3I1uxwdhBN2xCFAx
KYB1DGTKlkyLkSLrWsPLMI5Ml45ZvzhF0Ht2K+qO564dTi38ELHBSMysXZr3yCjM6P/Rn8PaHR7T
b/SFNxyWvdKev4aowhYt3il+bTcCTTXSwSxwmeQAnVsV0O1TPTpJjAaqzNFEg81FQpgbts9lLUpo
ewvpv0WJH/XfFCJIN/Gc61oPxulZiFKHeYSrKCpwf2TODJo1RX9MRWghkSrMLRsCFW0sIVSZpwIe
CI16vZO+bB9anhmsdWF8RNtoVZ/Z0KWvrkEM1YpqHlwdQBeOBwM6tJC4eu+5Rw2tU2EuIVPR3lpx
75QmaGNFsCeuEishjO9esnAqpB6PVblQDupU3Gjy4H9inVYiGGedjdpslQH0kIBFbOZj2R3+TgBj
t0NuYuhuiZuUxMn5BOpgCwzFfyeCsds8TgL062GZ7DR3zUo7M+dacDR4bweKRP1vvxmbVZaMREqM
dVLuupdfYBMkfGOvfaSw5OhUnqkCJ83ffBOEAniqgCyQseABDNW2lOLhS5TGNwbzSD7zbIRSbyKY
i62MCyOfIixcrZ5i6zzpzuVOcFmLtGDc8RzaDZnQy+0FlEfybNEFlzP/HP6rAvz9+3OYya01yBO+
r7S1V40FiE4UbzKj3SdMDHzteF4rIH5ny6j20KSKmuHCTMqnRDmlsbf9fa7rXX2fOSXLUCVDGCQI
aSrNj5J5F1HeJbv3q1h0ILkrthLFnJYpIFpIYuTyevRxZBiBe2V0Am24EZNiWJjuBbJVAGoZ76hJ
adpnJgxLudPCV1IF2onVg8MTnD8v0SE6KU/bC8gXSUfQg1wBRBzsc0dtSs2eehxQo/aGx1+FUxsY
/rzHREjabS5K6vIqJRiM9p9EizE90sRmWxuQmAJw5qkuRQ2nrt5BXomg8K/lMYuqB4pWGAvkUVp0
WtkMvO40+q9zU4SkGNxzC2wYGB3ocAI2aDOsEf5OMRFNK8ZVkidP5SyyEq4hrkQwLjVfMC3baCCi
JedEShy00OXyt22z4MqwQKgo45IGaQSzZn2j9KY800dwd1KTzLGTo1EJkuPcpVrJYG7pdMyavJF1
hAKdCobaQLmtlPD4d3ow13QHDALyH9BjaY6GdkTnbCBqnOcBkzFm622tGB+E6W5VT9k3PMlC5w3a
/U7KrZ3trL1+PgtbgfmLBlZz+FKDgHXtvd/GKPa0GGv4bQPFsRS1v6pxt5eM61Kt/ySwaVckCCQ9
BVodKaMfg45cTno2m8NuKQUmxvcDK0GMjUXolYytEqpIB8oMVaNGu+xn//foYgXr9vpjVvnEkqRt
UdPKAoku6vkymgUZCXrls481pFX+3ZdXN7v6flQmQbM0WDWjOZbTbR+63ZA4hFyFNp42ghCHfzrf
hDEWl2oYbhKMUGYurnUwq6JVSdQ8IrIC5rZT+xzJiAwiksV0m1zz23hnaS+hsd+2NhqNba0b48wS
UxkWvYIRdFp+0Uepb5T9YZ6OBWmfZAyA35bGXTiiUHYIGd37bBosHC09qullN2c/NP1Kmy+KRaAQ
/0JdyWCCw7BW0yUxoFF03nndkUIPrF3tLYAF/w5onGvYK3GMQ1DtbBxAIYdy9nyMClez77aXjP99
CghBmzYa6ukGrgzb6koM/5Rx26Rx4wCD7Eih4KXD35Q3CcyC9YFZtPoA/1nZthtGw1ECi4ONS2db
Ea5FvyJbfinCLJQiFWOiLvRmLh/C6jZV0RYeeqWoW02gjcFENzParsgkQZtBqS/7xtXzp0rNBd5G
sCksPX5jSXNgthBimAd1OAB7tL1Wou8zV3NoKV0x1Ph+sKhu1Zh7Oe922yL+xzn5b9vZ7E9V1M0E
yJ6FXFq/iw+YqL3T7xeM/DH9CnWWSfCgEmw/W2lJwMCFUWhQicinXt6poFuMANbCJJJtvUT7T/++
Oi9RWs4ShMFxVv2pibKLOHPrVhVI4brNN2M2GLc5xra6DJhM5c1adtaA+3UJMleuyakg0XMyi4Z6
iZRinECT1lHbDxA3FE9t5fdG4qQiAkLRBjFuoAlzWe5oGGUipLHbGzn+J+xGp58etjdIJIfxA4Wu
S+08QQ6YfJyivw5n0yWta5XCAV70lHy42942icU4jkFnkHrEqunBdXMeobmLHIdTIl/8XjpVoBib
WltmFXj6EuJiQ3Zlu3bH+jFoj0skwoWJBDHeIU6qeMxQO/Okoviaz9U+h31bWXQrR/bfOTqTid9N
JZkjwCmQaSnP2vlaEeFeRapQR7g6rTGmZXR6hTVbOsUZ9MPYXYwYxWCpgltUcIDYuphtRMtS0jdb
FFxVGTA6xCXl123DFjhtk+q60sWUzL6e6CHNg0tpPmL+3Se+b4PHTwa5qgL2tPff7zEi3lIorc64
PKfqz0kSxAHc37/6PmNWsz5mw5ji+0kR7Ge7mZ1pHkU4eJEQxqCmtgr6PEENjCjzvVbEB2P8VE5q
pQf9Cat9iJVyCFoLOS9EZBOg74HhoKwSBI/b28G/QFdymJsmGHQzCAnWy7xQXsip36f7ZU/ujP2y
y33JEyFORSvHmFcbaB1SqxA36A998E0WDg+hS//BXa70YS6ZUS41TVOwbtIhvJRe6BDA7lAqXn5e
HumQoeqPJ/kCw28pK4nMlTNXoT5EElSqHoO96ZYYkreLz19Hs/rj4VfvyidacSAT0zEp0RIGfzLX
T2cEyWiqkKk0B1m9jEXf53qat++z8WeoFbmV0O+r8VdLue7p7Zbcb5se3xT+04ENP81FbYe+wyEK
gulKtbuLZHraliDSgvEFXWhjYmoJCbbZnUVW5YOl7i6sPjGFZ70ZbAxKqhEIQBnVriD7mZm72Uwd
tfqUW3tbLMYd4CEby3qADbHIl4lcGiLyO34eZbXjjB+gfr/ErqOzZ3aaGExXdILyctNjMolLeX9F
rRv8vQGRrAooCVKDzDmVFGk0ywiJcEX93jypyg8RsPB/aPQmgTmXejgraA9AVl/d18ATHZAa2i03
gH5RnubAFSFwuEEAZcb9f4WYI9l3c9NFNRSy1O/mcJtLtls2O0Xab9v0/3DY/8lhkedmm2V5TyBn
ak+/+r2Q2R9O84t1Ux8RUXuf6FGCeb8JZG7sLlGr0ZwgsGn63Mdwpl26LJ6EuvsuD79sa8f3CW+y
mBNrKeFi1kYEMphR/SI1g5O0iehtJZLBXN6WrGaR0cIuNB2YwOK61bxtJV6Tmx/voDctmMNa1gnq
LyPuoKaq/VYCp3AoOeZYYropDpNk/FD1snOGUXo2k9ERCBepxxzkUBrAqGRhu8DWY98tnummN8Nh
vp7QVz49lN54sEXlWf6d+6Yvc6nLUquHAG1hRa8mDDmNd+WPeD+56X1yiNCmtwge4SINWdfR101o
qhCX2F8acpdU/vYS0n+/tX2M4yBBbmudAQMBBg3jP/c1KInM8Lad73Lr5u9EMU4DjZt1OucQZQ6S
YyWFE9u3Sf6zMR9zUY6U53Bp9wAGKIBlCeS57wPKsa6muUcy1qsK9Q4k/f+M4bMhDO95a7eWwpgC
poskcZNBSmIEX/tkRk5BDm8KO71J9ea+TEcBSRUPcAv2qDe1GGMoSKNkmBSGUDx1unannmwMz0Qr
/SNSf6nqjGBR+B1YFc/br8UyNlKWsYnUOXUilX5bT6FbTt8HJb5SwbqybSLUBFhrVEHuDi1pWx3b
IqqrRTOkVQWiwc43ddkNjMYpwOkS39vJZfV/pF3XbuW6svwiAZKo+CppRWd78gvhScqicvr6W/Q9
eyzTOuLZa94GGGC1u9ksUs3uKiX04/wSdg+IZ7/aFLxrExL2JITNwbfAk8NVw+fH8Nr+5h64VnI6
+ds+ruYm7tBo8IDIgfVuhCY1WrXu0KZSgSU/U+7SVAVLgWRby4wIqakU9kg6fuPoCkw/7p06YKME
CdeQCd3tf/wQkjHJw3nUc/hRN+onWqK905YpGMi8EJamG0Pa5wwnZBvtmAZdyeOQn/5uNQRQYsgM
lLfgRVGFGKv8pJI5CHsZUdrqKbkIlkgnYJKkGdMcnqT0Prf9lN275FMYHUPneegHb0r3sfth2zPJ
+ogEA4VD1dh28XLTJ4ZHxwpiPJIOSMnyEOECAzFJO44zOFVOBmba8voe7Nt8ak9/3HZFZki4xZCx
wSXGhaGuvS7IkYaPqewDTWaCR3NRgrBrKEEUPV8g5dqd99S5KdTdtherMKrrJrR2XBMKGYIXUxSy
xLRgYk6+4d3Jhaqom/92Q1mTmsyO4EpeFF2dp9j7+Vx4bfFlZruM/W4cyXG++s2hL/zhIV2GTFe6
SW9xLETXxpkE5HN60E82lBAgI1keCiPYDt/66Qe9CjDzogsLXRZv7VVhWedtxnsUD13k88Fx5ud+
/qX6kV8PAe+OznzZJM/qEb+wKaR432uZCf0KjJBXEFSmrnPvhqU3kFHbYT4BTWyXlFcR0z9OCknS
T8zVxhhOdk3nu+MVswxfG55b6xL0XtgRkiSbzSjVeVdE2ZGr2GDXtJFN0qwe5gsTQn4YYUzJRGEi
OdED/8JuoIskn/JfT/fXiAlHnRtaY446Pp5bbczfFz27C1UIJpjFsCeRTGWbh+XdBWXhk3DopZM1
t00Kn3prZyl7q7jkOFr8vnDiFXkSzXqM44iRrzPVA3f4mlqyZ5b1hUE9yHQhKWKLwhJTPfWh2sII
/uVRchurNfouQs9R9qDJSI0vJlB8e/Ouwqv+x6R4/iUggCcOVMLRhh/E8b2SB2UlaY76L3j0akPA
ByPW67TuYaM593te04n2xVV8zfXWC2mPnMwhERimaIyKCcBA3c82OabhDoQZ2zFbrX7oi6AJWKDk
kFFnvA1vANrlIEXHgMa94Wk+2UFA/mr+uW1P5pIACb0yxmbFc68prnpy7I29e8mDxdIjARIGTAcZ
tgkTllJ+bqPyI9oYJDtofYe+ZoEAB0ZrZnM9wcRIrkPkcae3klyWWRAwwGk7xpSaLwu7d/qHOT5u
r8NqB/gySiIIhM1gOhpcwEfQIbsHM8atcVKfmkDzda/41h1lL/2yleeAsTjJ3Zi2xaDAI/SYQih3
br93Zf2zSDvJ2ryHagzSQU3OeRFO0h1h01Q9NcImweBtNCWhN0Xl7TRCDjgj4UnTm2A7jO+P7rfG
hN1DCp2SLO3Q9InvLGuavYgrT+HdWm13bfHx74wJeyfRFRLFCoy1/VNVx0GM0uuMYRO7vXZk7ZPv
8++tY8ImilhpMT2HrXJM9s4EveZ8lqXg+4x4a0PYReC2S9CxDxvp7+KaPf9DENlh+G3043vnyAHo
70IobCsaOf2spD1mpufJ9EhYoZG7UYmXsNnxUBRhnt2F8b/ey2/9FLaaTSstnxxkJNGTI4VYUOfI
pMlWQ2lqaFI3NbSpi8X/XIsaKxlrNJ6Md5OzI8nZkdUwVjNiYULwooSWnJE1MBFHkFaP9JObhZLd
tNKzi0gtbAgYMVjKmOcENupA9ceg8ecrFepq/CiydtuZIImYWPVneClDJRymiPaTNftJrTAg5m/b
WLktvPFHpO6cjD7MeoLB6H4/7SzUcWnpmRBv4ZIW2Y35YdvcKvK9Rk9kxR1pD4U3PoY9O4bvpMeG
0l2bnszxy7YdSSboAuiZeltD9h6hazPzZOj0sx41+20TstXhf8LisFDs2ahtnmxqc61YDza7bWVs
/KvQvYgW/xOWJrSqHcYYu7Luhs9J5ZzCqTyyzvidIhVa1ZSAgGxxBLCjCYC0i8BpUUzadVi1x4pp
oZ8kOVpsZ8lXs8yWgHJ429TKuYOtsfhambdO9+CQT834Y3uNZFYEQCimyo6VEmuUglvLzW+mWAVP
58FVJAe6LN0EUMhL8HuFOuyUzVPjHI3oX1eY3mxS8bOhGtRitCpEy63Vs+n8mJuYeY6l/Ovu8Ldm
hC8HUASBr8OEG3pxm4d+pFxbMk6T1V0DtUgVo322+04LqNT7fqCWbQUWg95H7+tNBGkTCahJjIhK
y3pDQMfRWFZg5O3HVikjr4mfrVw2HyQzI4TLruxUiWeY0VTLK1GaNZEA5Gk7hVe+frAorxFzhcui
0eAaWceIWDHWv7Qh9ip9eDBSy0tBmOAXTdF5IGY/laPiJbP9xTBjvx1J5kGhXVIrkfkrgKpWZmhP
yh0raKd7O78x48+GjH55FfEWzgqgivZkhaU1Qhp3uTdYXmKnu1BhfubscGHebYd23R8Hn/4EIXZM
YdcOqtai8qOAzNx+yn5ozuciDf7KgtjHqcZhZlY1tQKF3TjPWvEpkkmCSHwQi4F9ZZGSpPChjq9J
tFMp813317YXq+gGIoH/xMkSMlBpss62enhRGlPhuVmO6X7Ved42sr7yr0aE5IrqsgR1Oow4Mys9
pRy+m2U6QHCiPvRK23lZnsheoGQmhWQbqiEeqQqTidFj8+6d8Yxnba+cFI/IqNZkMeTruDjK3WrI
ixqt9wF6Fa/zPLntbUtWXFq/my4WSjjA1SgeZjuEkX5P9uhKOyTJiwAJC5RT/e/L6xyXXhdMOMGb
tKCFOrsWON+/NVwDwPXL1DNMyUVBluDCEV4qTdOWNnwatA951OyK0YuUSHJgrN4TFr4ISFAqWpgT
7oupG6VPKC33bYU2DZW1oF0szEiCC5LMEwdZwQMz2eDHhGr3kJRHg+X5fayXVumbJfQIPNDWODXY
52fZiInET1s4sZyuSJq6QDAJe3DBS82GnZr6oWJIbpIy/wTEaNHEGpYM/vH3ZBz4nsGpYEMyRd6o
hQ9WKKNjkxkU0ANMp25qUjjmPKfNnTmWV0pyiIz7rpfpkPJ8e1v5fpP2tgAaeMBshziFpWKwdiE4
kehvbdLPc/vctXKZgFW/MCNqY2YTfZ/iIzlYhyvHnUN80RJ75xjp1WDnn1WnOpKmOvW1rCK+ilIL
cwKADHaUhmoZYdIJPQZGfR7Y122UX4eohQXu8AIHCzVOnHLm51UYvIjNBcquCgP7wAfGZapPMncE
7GAK7UKSIXqkcq5phoFKZtdftj1axaeFQwJ05PmcEjNByEq0gLbuR7R0+KEluf/LwiZ+AIzMmCnt
YUV94XtnB/WUnzD37oWBjDxoFSNeHRLfy7XsH1MstDyS+07ce1H7KKVL44F5t5EWdgSMqAuz7FoH
i9Ob1BtK/sHpOc9haXgYifUy7WaYH7eXaj0dTIw+E7wmmOLDs8VMqo0EKK8Ps+cQ5bMWpx+2TayX
U6CA8o8N/jcs8tsMI9ZWA+7I1a64Do+Y4dypP8kLj3y4lzXFrefeqzHhUsFYztqQwlim/daop4+j
54aSOZr174+FRwImFFBkN2cCwKt2817fxbsIve7FcQSvqn6kvoyERWpPQIjR1ts0TLBKxoHs811+
6N0gHbzR1/e6B/qXq/aicvzCQwEmZrtAnzUe24OM3tCqTj363WpCr9LKT9vZIUtAAStUO0krtEzi
WEzMc0vJD0xDHbdNbKeEJbKzsKac+g58KoFDb8Fj9MAomsggyb1tZR0j/km8dzLmlVpqfG7dClh8
cp7ztkHb86HpJOGS+SIghMkiMpkhfGmaMtCyPYHsZacH266sn7Cvrgg3h3AuaA42JhQkCusws7th
Vnwt0Xbxj1D9uG1KFjUBGzp8AjjViKhBgNBwf5kFKiCh7zJ3t21HAkKWSCWSVBAgGUE4EHSmV4IK
mbOkuMa5CfAGvM8Ok+yFVuYY//8F6DGwSaQjxULN6NKolXMXx9ddepeDx2DbM9liCdjgROOcGzoM
VfnPgt4QlATs2PWL1OvsXBJFmVMCKjSQTeDSDTgtWjDnEd3TZnNPUtRf93/nlIAKjAEWYv7VVkFU
z1KPuV1hGB+ky0za8SDxSWToQAWp0kIouQdmboVeY8Zn12GnemgPTdNLNpZk975caRZJQVyzrJ0O
a5XUBzMu/NLyXapd8uH2B7pBlf4283q9TFWHl6QUyJo5mad2LOh+hjJOLVncBJCgqVIaNEcuRLaF
L8MPFnODZBr9TqZkLTMkQITTpUZktS+QB73arthTVhJv0KwzG41/P5uNT5lF8PgKLlaoNIooNgoE
r+yfGmWXqR/U6O82kcb9XZgAS3ahjxkCZ+Qm2mnQftuYd2On3XXhJCleS7BBfF9kg9FkId9G6vzV
SA6DgrFccp2P1rnqP23vWFlqC9BgdkblDjlMudne0G9Tw88NCR0uX+j3t+M/x5ImgEIP6QeNljBR
tsaOZc3kM6dxJHAq8UN8YAztaFCcCgnA8BgLjssHVv3d+ouvi13COsVKYaFmH6xnXL+DMoSWjoyh
QxKtd8+KRjiyJoIZx2Af9a7/mLDH7SWXbEzxQTFuU6Xgwk5B0h7C2u/13Ouop2hP22ZkKyLsfzrM
4wgSCDwp2H0TpBqUNSMjZGen1yRrL7lnv+u/n3To7iYxoCa6zn/zWwI7oC50Yz1x9dj/gbyN15Y2
MloXoEAri74m/KJlQtiNy8xD8LnMAvfA29L+PZ8vhzbHMkxI5eFCIBS6hiFLycSvWiWZ0VI+f7Rs
7aKb9qsJ4ejpyn6oDAXx68kji/0Ebcw9k7y4rOf1qw3h3MlcpijuS70uHo9aH92UvexzX2ZCyDi3
cRXO3gOEnu7G4hMlp+2Mlv0+z/jFCTBmbTuqDlaiCdujHc/HvK0lqby+N1+jJGTWnGP0O6zhgps0
gRHe4Jqwm7NL5FLeJpVw+0TXlmHnYIcKot6vNdsrhl0SyigyVuOFxjDN1k38lkhCqiSz6+KQxDei
iTePkyPr5Jb9vnB2jX3VZC5Y5wLbvVHKoGm/bK/3KoIt/n7h4NJYZakJ+v6DXHuwnN9W7s/xYdvE
6nr/MQF2+rcppbAsQcM9HgnVlh3MlqVeqWLi3zD9VgsvOYcXtgQgoZlSYboO7jD1hhrfFUMy17gd
LsyhvvWlxuZQTApB5Rh92nregi1N2dmjbOZCZkYAktI2CmPo4cakXWla7LPmym0ugpJFrAQo0UkS
dsoEI1aX7xyHfIEyoCRc29n7TvKgt9EJ3IQEu0NVDqVF9pUm+8aUmRDQxJq4PACDFyoG78bWfRrK
WdLiJ0tgAUgyE836SgETJPpmx96YgDC9Q4Z93N4nqzfixXoIWz0voh4qbDCDxs866g4kzfbZ7Cfl
R3XsHrdtyVwSt32aQpQx5nvSVD1DRcsQ+9RB6s2SUW9IMln8hHXzrqgIXx44VbVfbebXrsQXSdzE
L1fNbpzScJFkaWgTLydjG1jpcOfGTYWGhPZn0uKNbjt8kqQTv2PNmqp2ZAIG1OLKIffJcMll5TUV
Xi6Di1PYDJmrD+CeDYb03Cm6V5VBJUs32coI2z9yoixtM/gw5b80TA8WX0Pd3w6TJMteRqMWbkTJ
oDRp+uJG5EGwjHT63RiCLM3cbxuSrQf/QxaGtElpBprDUDUkjmfNbndoOwgNbFtZv4MvlkUAArCN
Q3gWY/RBs+OTDdE+vIlYMPpDgJHbK3Kv9JIAytZIgIQZE3FV3sJgTO9ncizZp0h2Z5WZEJAgH+ZC
mQiQwEp3bnhnWl4m6+5cGYHDTew1buKHaz6yuI0GuKE+9AG71bwsyH39lLlBeHIPGcaV569S0h9J
TojfsrZbqY7OkN9tfaqju+iyPepgpA9qPlA54IFd5FxV90Wn1aoVjMNVYdyBJpwxyWPOOrK9mhDS
OoloHIGvDJd9tQZbbpZ/cKn6oBvhvgIldFMbksv/+n59tSfkdxMbfamNcIlUD2y4VorTXBGPKBLA
Xk05V8fkFDhLIGco3G5qYg3NWACwLfNLVeV++CNuf29v1VVPFiYEcNPyNMlIquONCFpLxXQFEWJf
S4/6RR0aCztCEoxNA1qhBK5M+c8e9AZKOe7K8p5Nsu8MmUP8/xfZRsauMRwUFsGTFJ3svPAKKz7O
eXNFol5y+Kxv14VTYho0xeRCJQA7R9m3aJufg+6GntRT8Vu5KT9NQXu4RAMHELGwKSBdWakj1Qcs
WIjHI/u7BlVIZh2J5eWyOZTVTbWwJABeaVLw0k/AhaI/DN0HldlPYCjJuq+zHn3dzkJJoosqQjTq
WVRBDTJw0J/R4N08bKCEfMnt9NUfkcHdbcGf5LQw0kb1GZJsFYlOdLhiRJIWq3i6sKO/zUCqVZGZ
1LBTpeaDXaeZn9Lkx3bAJFluCMiQpJnmaA22kznVkWcPLppl8/ppbFw8UIUSh2SrI2AEa6O4Rg81
ip265TWl6Q1RUMkAQhY1ASByxVGnniFqyvB5zhMvSSSfWOuXksW6CMigZybaZfhupTfOgQTVIfvu
XKtP9qH2aj+8S2XEirKwCeigpKOlti/24s9DeiD5r+7f8+C8AQNDAANVnZvBmhA0vXnMh+NYXKmy
SrfMCwEFCqOLprwECjit8pG0beqPID6faxDe/lVKizR9GVHTPqngC9TjP6vm1yqz0BOO76CxUSWm
1h+SX1NBpOvTxjYjWcS3T+uXECgYj63tGfWOq1ryptJEplDxX5IP+gS8AIZbkFBvqXS7UhL+YDSc
w+fwyNXQSeNNP/4hNpAN+64DxKs9AYSGjtkFWpGQ7NMNtdC5NXnmLzOSvE39l0C+mhFwyC6nWDd4
Xb8O5r3hp2hrIbejzxXew71sglDmk4BD+HRxtAgvlUGGEwKfyb0xe9l8N2i77UyULpaARe0cWpRU
/Bo+7uLM09BzPB/JrTJ6velNez1IL6AQ5Dv5NZACOCVJ4aR2iK8LYyyO+fxg0OijQg2JZ+ub+dWK
AEkzxmMHZ0QEJ523A9/ETeOTVlLc54jw7kFk4YoASmmjdCyDsg449r7Y8ZXdP6Xkg9LcxkYCIhxU
UWTrJcsLAaJmZhYdLg9o00BLHwFXYWwlOz1jnnTuQWJJLNIoQ5q7WgdLeUWTXaorZlC3ePilaOXK
Esl9Zf1E/LNYYrmm1QwjRYM43nqqB1J8MmXqmpJkEGszkT2GAwRQ8ZGePRnaU5SdnYvmu15T4WWj
LS7jMXpA/oNC5lXU/up+qoMk2WQrImBCREt31nltVsvHAy51iqIGxHkyZEeGLFj8/xeemHZFScen
lQz1AZ1UYfkwyU7aFV6ANxggNhWY6dSNZQUbeXyyDpzk07inapBed2AGqMGGGV/WFLtYIAEQUprV
2jggx1q39ar5rrYUryQfVNlrmSx8AiZAnMFOlAGuKeyBjXgUKOV0+TIbAgxYldXaXNELw4SnHHQn
Lejkkofto2H9m+jPnhQLNLo9poPJR+MSTBNqzLhNrRB8HTYkLvmrbOrIXmMlYCoWZ1SlmJij4PpF
3cGLszNok46suEPLRBZ/62PfdX5teyg7/MSegzQamlnjmW53PRrYK8drFfKDdeaENvD5qJTkm2Nh
3NQoZs9o0FWqgzGpbKtmX/W6pD+cp4V4lIBGD6+FGggKIQP3dtdBnohmqQrvDai8WpVvzs4+qlKP
RZ5SZbveDLadX0uhpT3hOtNGYd5qPNp65Sv6KRqD5JKv0KUJAbC6sjInNgKwel3xSXfltrZf0btJ
VhKTnB5iY0ffGnZW8Qc+0lVXac6+sbE+bEdLZkJwJe1cO+l5tTJCXuh0eO5yevo7E3zBFrBb6UZW
qjY/A13jmiksyPJwv21ibc0XNy+xf2MaRhPtIsj3SNmrKYiS8M6+2zYhOaR0AWVR+ULW82uDXl9j
NrhAn9Bsefq/5+5+c37oAsjG4DYsExVm6v5p+FY39xg43HZEFisBYhOQd9Ykxoob7F6LKz8Zdqz7
eYkNV39RMieaKL/IstTtHAufFGHz3co6jGoE4UXNApBj/48NcU6tT5JMzzPeWTGC56s0b5x8Drbd
WNsci30uSotDQDJXMcSKD754/kmy5OQWmmT/ra3G0oSw3kkHHg2o4uLe21917GqC9l0jGzlfS92l
DWHFyzKk0cBhJLG+67+K9HcV7aSVOUmsxPLfRMsIxW/AbhPedP3TLCvUyn5f+Pju1Mw08xm/32kf
muyZyG7Sst8XjqnEgmLKAPGJQInis61AZHf+sJ1NkqUW631u5bBSs7AMYTr7lXKfzc2ukbbO8Ths
HLcG93OBtmZNoq7lH6HV//Mv5ofsM9X9/FRwQjIZ157MJ/7/S2sjjsGGv91q1ZdUPcVJ76my9H25
M2+5xPN7YQSIiMlGDr30FzjErYebaddARmMPBr5xbz4Y+xyDAzIScZlnAt6zELf4EeqyQdrFV00y
emWVPU655C4q2Zpi8a+22VSmCuJX0tkvvra5tbfonU7mC0B/AQGiPgceidsu4qWkygws7ScYmqte
Us6WBEys/UUxeh9mCrDM1MgvvxJd9ZTZ395CknCJNb/BzOxw4s/4KiEHVT+0vXtS9Ieyk2xVyZ3V
FMCgzqxM00uEq3aeK7bL09swvrXNW43eX/QmvVgaUa1DUeqitP//6+DeDg8VNpJsAlm2NAImZBDq
6Ebel5KqU+A034cMr/mhpNQhM8L/f7FLoxL8BC/9D1lxV+ofK/eubiWfEqulymWsBCRwGrzXtrwB
EZQ59NAdogBfvWfzwNuC472s+L/6GbU0J2BA283KkMxI6eZshgEvMtNTnXvxtQMqZZRH6U4m2iEL
onAdKClG+xWo7AQMHiZfjErzGuO4vYlkNoTrQDVN1WTyfjvbeSbOUQWFiVl+3Lax+qy6CJ3ILhJ3
A9Fj/okELUceOD7m1U/B/DCjCqJ7qFzu1KNMw0WybcXOanecWsvlHST2pIaeS+qjU5U+beljFaKW
oBbJjlkSSlO+dzYOJ5GAxDEQy4avWBk9RubZHiWQ91Ii3DIgfM+SrlFck0N3dAJxHO+EvyZndMEH
1JeJYUng1RJwwmyccR5G5Ltbn9U69vUU2UF30o4ySQaK3ST4VCNhAZ5tTNxknt2D1Jb5qSXpJ5Et
jIAVSlak4BaFESV8NrNf7ij5fRkYWQI6hHkdK5S/rTvf8k+cy5Yix1mHWeAc+kSyBlbpjhKgwbbi
2k1afvaBm/6TA9JRdHl49KQ8kwdWY3yy2KFVRoIV3Iet5BOwwkyGyA2hpg5aJbysPSvR4A3uOUt0
r5Oxu0tMid9zpLCtGarJvA2YeUqNqo3qmZB866E83gXb8CTJDZFrpC6yqqMa31PVg6btdHJBRXuB
fjbfAIuzMDTrCKLC/Cs+dDwSfyzyOrCTYy0jkZBsJFvIcQfMrDlExfD1qDeeU7dekjPfkLXNS2BB
1JeuK31KM/5pl6POFeaYaXWrw9RAEqGVvO/L/BFyXC103Wl5z2E+7Qp2iqsb/ZKa2nJphIw29KYb
Ca/+xmbvlcN1UkneUyU+OOrbtddKiNiMfJ+6Ou4JD4MJlaXTJelraQR63xAqEGeoiyYKI5Wfc4Uz
H2o8WkGR9aIdglkIFyrYjm4Lpw5U5XNnyDIwYKTfCpDy1rJWzPUt+GqA//9iixisj+N5TsHaT5u9
rWhXWRhLjs71lXg1wf9/YaIZdepC0g3au8M3PDXn422V7y9ZiVcTwgZMcavuZieBFxjCrs1v1Py9
bUDmg3DIpLY1uQnoQgONmurZMLPMa1Kq7dwpi3fbpnjmv8f6V1+EzTdO1UDCEKbUBvpB5mhB14eg
Xl+2n2jCrtNCOcclFBYIKSXJJnNS2JNqmlvUSJALfaowD9eQFASC0AiYmlqSEqtZpxEVnf6GZlli
/1hCG9rRCZZiaDw2aXfOQN+2HcZ1E5ZhaHjtgBam4AypZjUPO9Dh6Fn7Ke7CHZR4ZVNl63cP7Y8R
8REbKhuK05kwgi+UzB/aGJNM2o4yd/TQr3+oK/rY2N1DQjQvUsfQS+vIt/JLuuqdxV8h1OTSKSNt
ZYImp2qmY2z1Z80pvtqa5Ia9mh0LK8LHuJHrUVk18DWjkeWpNPZmU//QzIlkL/O9+i7/F3YEyMu7
rp7KitvREDDL9IvQONo5SiaSmyPfSO8MQfIMDKPEVjXxRV3T6JSwEETDeoi5zOirCbrRVrmv4n3z
vyDtql8LcwLSDiYe97qq5LnyrWE7pg5eod8QQ3J2y8zwZVygbT5ix4WQGwqg0OO1+bdkfCR45iPj
BVNv6AT5Ez3+dyzslG5v2pQhev10O7RfU1uyOjI/BMSNXFpjDAG/n8/WScfwbD954M/dxZPkkri+
iQn48gyu0GW8k56OQzetoTkejKBE5GxCdbcPr2efemyvnGguucuvph0hUOiFvqkFo28DR1g6a5qa
Q+A8/Kiy+7z6ONePVQThqe86kezZ9a+VV2NiNdAx+njIDRgrlX2B7//5SAPlU3t2D+bDEJh+6cvb
qleBYmFTgKNijodIqWFzyn+r5JYl34ri8QJwX5gQsCjGGFTXWwWSwzb3Taic7Eg2R7R6fixMCDDU
D5Gd9TFM0Kneh6UbjMnPbSdkcRIAoaoj16IqLCDByxKUfUcFRL0X2DANnUAn0MYspLCLtF7JMz3B
WljGVZx7EfkWywY4Vt1YmBDuK8kcjRhQxVke9Z/p77h/qNXTthOrULCwIOwYDNpRG9R5gJq28qhy
VNsbt3smMlUciSNiraztyqjXVOCARe/p+CXDSw29pDj76olYGcuKMerNAiZK5zCMB2U6KbKmiFV4
WZgQtkY292lUxlhxs0p2WmA6tl/nvxz2taKeLdPykKyMJWySKTYicC1hZRzlmmQ3Ey6sNN9DwFly
X5TZEbdKmqVzOsJOGp86C4WqxjMNr5DFTmaGZ8jiTHPMhLU2T+VwnD1Cr0a79Orajy9p0HcWa8T/
joUdNsVVbZdYI31Mzm0eBVFOJcezLJmFjW/MmuX0/MOxGlAinxMfhIdf00qmbLkeMZujC67Zhkg+
qsZ4CiA6LmsWhJCMu3C8ghxAfgn9lQORuH+sCPGyzbotwNwDks4wvMG1cF8aLe7S6tX0ZIajBG3W
7wMLa0LoaFfMo0bBP9rshp29zwLnlF1xLsP20EmlXKTWBPi0u7jUxx6+Df6A/ZoFNCiv6p1y0I+g
YTtsI+l6VrwGUkBSa0g6q+Cu6e2+Kq7bcN/Iakc8Ou9u1a/RE2lIUwc6wo4DExG5nsef5mPq/HD0
I/mw7cn6oxCaTlTHsk1ii0ydCmjDlIxXFYaH/gcXPE/29m3zlRPYuWdwFe227a0m+sKcgEAloDtW
Q1QYyupcJMeYPPX61Vxewq4Lyrg/XgkIBL7ERk1NmNGGqxhfjekkmw1ZTYGFBWEvUZPmSs7jNuq6
N+ttMNZ1QI2Lij4LM8Im0h01HDCrhUtgfW3XN5GR+3Ys+dRZ7fJdRkvYO848hFPIKW8NE5MFigel
nc/6/XwwMn/2nX35ETolP7bzQBY+YQe5dW50ZQe/QHB5bqDEVZbxkepMcuCtN1v8iZ8jEph0tCSd
zQtO1kf+WZJeNX5sAhus6+RTdx1doYP5SZHf3bfT/N1sjTVTFZ8MOAENkJw3yqOZTV5MD5dVmC3b
xQyzTlRT1FVss3icuABUQDPP1O9IhfcMyV1r9SL0akIEogqKKwStUFDGsWcQvrVH63YozDMpnF1V
6Smm4mzJoq3nxh+nRFrkLO+SKsngVJkyLwJVaBZ6VN9tJ+D6Cr0aEe53eZNRjUZwS7M+gmfCgqR6
ejuVT9tW1p87F9Ejb68otIqHAdppgFclw4Riu4fkwtOU0dmLGfIhGQJbi3HH1HQPrKifm4lccoGx
NZQHTddyHJHkaBqLuGwxYBMwcKzE+sExU/Bs/N52c3XFFkYEAIkMZkxoKkK618hDwy+I6me15CNc
ZkSAjHzk9EA1jAzsh4PmxfGxmCUm+Onz7tBFKQY8y7Zq6+JLbqgrqEvPKr6QkmuC358uKcYsfl84
NKIelOXoKseh4Xb3mVqeWv2LphA/jEmwvSKr6b2wJJwb8QQ5x1KFJ4rbQ2lup9d3BAOFanfJ8xBe
VBzcww3TEvkAIi3DZKyGbcRcNK3hncuiSu6FVSqJ3Pv7HSo9Bri+oWgHmHPFqYPOLNWwGjoTHHrd
jrN9t1cT+A1A9w3xtMMoO96l9gR8sMd2KOKiNYO+83jFZzw20KfwtHN0RKfH/b/n4hb8E4CCUUYr
VYV/dbrvdtY5PSb7FJvIizu/33GpaVl7ybv9JFgUrmLEHPIq0+HhVCQeGCMhvUE6JimcSOPI/4rF
N9rQuDVj6GIBx/i044qyTmB/zLwhILvi0MiUD/+LOYM4tq5bSEsBJJiV5JE6oS1wOkNwY5ftrXsQ
JAfKoT5kB1l703t0fwnhH2ui+hWkoVrL5taG8mVoN9q3V43r/c16vRoT6oFEc1vLrGCsKg60eyhm
NPL928NC8EdI+jquOxK1pRmkIFodC8tP8tmfC1UCTu9gVjAj5LoztOY0KTATI/Oc6cwUmWCuLA9c
IbmV0mlVliFY/ONzhnYkPZVHaKDtWeDey2Z0/os1wCDaQDHNIJYHIUJQNV3RmKDkemnky+J963Vf
LOYlmJFzA0v1t+H9v2Teq0XhxO2scGJJCouj63E0pIHt4zF13oG4XzoJvLpeBMDrQkvXVMXqxGhZ
6pQnCdare4zzr+0gaRt+/xHKEwItF0B3AzJH4keoDoJGR2kZvPnRB+ZeO+IrZ9ftHa+C8ka0k32E
rq/Xwp6QHZVVoNjm5GbAXrIDut1B9r1EsQANOkH+eXut1qP36pyAgDM44q1whjG1fbTVDxU7/t3v
C5cK5tCudXT8ftQcE3J0y/3276+eE4tgCVeJeaizqlcLgMJ8yiBUEz5PpeR0l5kQsjmzk4qkPESd
ext1sRf2/hB/2HZjPcmgQG/ZIPtUNfFbqctx9XUznsW/J39mHlcYhoSbj4/QIfifeHg5XL65TvK0
frUofjq5U0njYoLF4TzvOb2HfuKK2qEPcg/p3OxqDLE7VaJaLp7DhGVymy7RrQmgivnmc11UXkmz
bzSV6jT/H2nXtRw3rkS/iFUEM1+ZZ0ajaNlev7CuwzLnzK+/B/K9OxRED7zy07pWVexpoHHQ6HB6
XylDkU1RkdH0xJgz0m5tMqkvyEqQ5qv8NpjuNWt9GRGvdRz/ge782yW8SGOMW0C/pVKbkKb34N5Y
QnLWQUTXpUJQF7MdVaMtT8MTx1J4KjJLma6TsTYGhA6LTUNikZvZC0qXHRHXR+3/6+HDL2Zy0ZGx
fgHVxcWkQdyqCnaRDy4ZeytueRTkb5OYVA4qoFTFQLBPZIugFB2j1kciKU4fOeSzZCPME3wb7cgt
7Opzj35hsEMNHHDah1qEFTWEqgwJTNGv/T8SC0UqhKoC/y8KpnPsjNZoq35otZYYCJwzvnsGDIRC
FF1VQVHGOBZZ04ha1i6KMy1BL5xTJOx7XkiJJ4O5O4xJC80kIYqTtd6A26p7NHjNmfsiTLpHkqlL
bCa9GSVDSPDcRkv3oRgcg9wsjc+xceoIvzlYmE7zfxn0DGz88mFJsloaYAzgTnKpLVCS8PmEJoQ7
3QVv9OiizR/GPnzVHmvu64puxDXpzEZF6dT26wjpkv8SrccFrHzvASKKl4GmJfvK0Zb6xtfkMZuG
kRtr16F119ElMKIrbncWXK1xqKPO51/nLS2DkF2eGZU+Q1gblbfqLB2bNvHaaMEAZu0sRrNjxORD
D16s60ryrIaFSrLUcr9AbFd/zMpHufs6yJyOFbpM15aROcwVeLdI0UGEKJ67+VYXOGhBf+K17zNI
SBYzayJQNjpr+zmqfGNw6+p7z8ve8LRg3ojzHIezLOB4VfJxBQ+78dcfbQT7KsyzYpJn+v2lfUw0
b2o+i4r9DhGmjGnHuiirmOKLhdyc3kpuwMlZTIpjiA/T6GhtA+qhT9dl7L8xLkLYohczHUtdnCCk
vFlc2an8psSMUzT20dZLbkPALiRspDHP2ykCHWORQRp5Gh3Jrr0ITYon/XnylM+VswRcMrS3uQFc
SipiU5j1qGgqEqOvF7FrklXNwQnrxIO92H1209126MEKvQhj+BK7A3NPa4G70xbe5aypEuX+gH9I
Z+S9Ft3PpYpS90x15C69LbP8w1pF1qAaDmcL9xZVhZNmGkTSTTzeXstB9XliLj31cI80apZholx7
ks90whvu+hOPDmsPgrbiGAhKqjSW8hriWuFOy1crzD0JpZocpfZQAnwnCsKBkizDp3itVNZjPkjR
ouAHXWz5QTku7vS36GJScrD64rck8hdakfWueBmsxNB1E+Qf+NdrsaZU57GioiJwXe5z5W9DTkE2
8o4AzFYGs4BmIyipGaNaL0w+mcPtmj3p0+H68u2v3kUNZvVGMUnyqIYa8iI7ixJaZXqY44M8cd50
eygLH0wmsokHF6h2Xy+X3oxjJjXYpTn02uYJA8Q4TwOeAPr3DQZ2ul5NK63+UI3nmXyII46d8b7P
7PeQitWCLDLOTnZo2qDmRSF2D8tmgZi9FoZkrisQ8CGfIRyLSrf1aPJz8V8X4FGU24hh9ntQTbAY
0s6EClXG0WPOW6a32WMqwASYmaaC6A0bmW/qru/iHvtAPXxM4XyUH/31YbaJLQG25e/y9+sGvLsv
G3mM59qJiaLqHQyrVks7y9WDqEzedREUflk/ZKsSY7tRq011rkGlcDaeqko9psr6RLr11EfdITEW
G//fLVXh6brY3RDFVi5j0uqCTPi0Qu5kU+rezlo/FTZ1i2tr9mu/4aR2eSvJWHjeLGulV1hJo7GG
RrXVbnI4GtHNYFdSw/GXcAMpInlTqaeV44q6aeSh0DeLO/1YBlQbjCB2+Fn33RfuVhpjGmuVZTI6
C5HUvdPvkoCOY4x+jOiVqfCekV3cCQfy18orn+DpyFhL1phL1+mQqpwVn3ZOjkEIIofFQeOkw8va
7O0ZbZVCkNkALzvrOaRtnk8lrQrG9B1JuU95r4hdG9wIYINWiqnIsUQLdidMGvUMv/YqX36UFzs5
iB4Nk/E02g0RbCWynp8YdiQtoFJ66G9qbw5qtzhgxi7aqn/DRnZ367KAMmMjRh0Js2BAmvQwuJJL
AsFefdUXHckS0ITMsX+692/sHzWCSOpq+A8blWt0sLHFVYw6l9ClB6DypXvQi/jojKDBpNbn9VD+
YjUvEpk31IhirkloIVHy2xvZWQPFkX0adKztd5D1AftRgS/JGJuuqm8S5krZyWPSwuHL1NxJm7tk
JTb6PyySfOcs5N5ticCOpqPHBNEkNtEclbk09UMPu/+SS0iy0BEOkmyRh8kTK4taS+LkdvSVI5be
jm/2byOWHseNk5EtxTyOVGzt9KjhQEpx8Bs/8xtcp9Z0U32IbNGq/e4dD+GttgwyryjKl7Kkg1jd
R9FpISJaFn7mpF12oQQs2QiH49oWWQLgWFcwJXAY0D3WfGzXs8Jlutk1/o0A5qgJnVqWJIYA4bQc
6ZZR2gRyK/uT8zsJ7V19kD1CD5csGjCU13uVLsqMYwjnuZhd0nrcCn3e95mTVZfiUIYmNiUSUtkS
tTW2JGXK3Osmt2voeNtglIOKOQtsT18/56RdwRvpTM1HVVstvfPUkZeW31VlI4TZGTQC/G9nVvEm
E47awLkTeUowV6KUDklH6LEBtaA/hTLGEQxuow48eKW/883x3OhB9dwcz0SV86pDYQsuq9FR7M6q
fhS2YlUHI1hO70m0aSqm2euKjgEY7GM6XpdG6xLYV9R4a3qISs7LbN992QhgXgRmYTZJrOBp1rgo
X4jt9mB6jR3j0Ezfyr/LWwn3Rcgxt11L2MhkDg1RF60tRcgUdWItierm03uqChDoQOIBk4gVzHd/
vUlqpatRLGHdREwLNVD5pn03eHNid18hGnBMIbJmSgobFAijetHTGljTfxaeKJlO9tyeVhB/U/6K
5ZQfeZmNXRPfCGTQYKhMM8OILN0ZjNv0G8bvjBNna/av8o0IZuEaKUfpYwcR0cfV6x6To+FM3pTA
e6YJRF6P0/4S6kjR6CjoFDHS8/U+6as+VyPtrGyd0Qn/Blx72k2cW+aZVussAbkfIusdYAfWe4QJ
wNBqsol/OvBrSGRUuffhUW1PZD10Jecq3V1FemI1jGFHRRybTZGGZpQy+srpjvmhPchBHxA8T1/c
cz6vyd552kpjkLUP2ziUQIGFLkgUw9mH3DMO2c1sy/Zt60eO/uH6AvLEMUCbxo1AOhPKNf3jKAex
wXki7ln5Vh0qfwOwUZM2ZZ1AHaO9MbRTnv9d9RwQ54mgf9+IwCxhUWwBEo6a3EimLSqPCzf1SZeB
vSe2ajCmnRhd09U0GEWnf8lO7gk2spDn0SV4FIb2zLn+dh9RW3kMqkpqHGnpBHn02StYGdLkqpsd
4BzDDY8cHtPRnpeqq6IhKjrwT2IRVi/7wlTpLmVjYY2iQ7rHCpXtyXObfrxub/uaXUSxSQFFCttO
DrFboxf6ajAHUeqsvnQnvMwCQ3oNVFV/KJJ9H5pRuJYVPVKDZT79r0fFlb8Mn0XvdwK9FLnfGAvm
GSsGyFDRLMXISwfSaZWGVqJecmZUIGl2h1kmxWpNkmTF+VeOehQRroljECOPsnHRF4irMbBC9WCb
7nRPB1a0vukUnPNMDf2aMAYvKsxSzkoFwppJAvdG2ZxFKbSaWTgV8/AuW9ksJAMeMiIxmLmHp6j8
BK4vuzasOTDtxVO88qF0+a9tnnIMkihqZYBSGspl62C1iM9P5K5OMhCmNByb3MWsjWb0l2wwy4hl
NaoJJFWqJ0rEquNAyB85hrELWkjzSyKKXGQENV8LmdKE5CNt1xMC/W6+yY6C2x+jBKEs4sIRtHm9
YLtKbeQxHk1ZY1IqaA9ByVWDQy8ijmYGlfCZoxU9PW8scCOFcWqEokGosYQU6rJLdmxHxzooDrSw
JvY5sjgasa3IabqiPLeFLMWXvdIr/OgMwkPtw2jPKJTMHP2+waBs57rU3Sv5oiAb8mz0dRa7BkLN
LsiXu5yXJOcpxeBFVWYd6DZgFlJ+VMvWHiM7iiaOge97TRstGKBYF6GSMgItOpegdg2u4L143x9F
j9ZtV9w4GU8pBir0OB5AHQqljOe4c8uD7CSuYIejTfwa425ewlfI9tnXt2r/NttoSX/W5hznpByU
cYWWQm8PqBOO7e6H6WYTGgsGWnoK8nX3ukieogxyhJmommEFRZXyFnGKuvBL3oAGnggGNwZdzRMk
J3DC5ruycUUZJYEcLXg2zkBFhzoroS6hRQXutFZL7FnovT9bKAYnsmhcxGWCFsuEaz/7MMIY4phX
ibR7ZVwMgKXpI/kQi2UGKWr8Nc1LP8IrWGtmz6wUDizsehW0I0dDaRrB1K3XpibWbYqsES7DTEkP
mVZ8D3PFmofiOGTVUxuTI1pxObu06xZuRDK2ppuYRF5WSEz0sd8uQan5svRB6U5Lx/N39+3hohxj
cmB96bqBSmqQi/9ZwE0e1dWS7nSflousqBzhydy/SC4yGRsch6E0WtqBq1o/L5LqXAe6T1+qPN7I
3aexvllJxhj71izllcpSvgxufxj8xM183e0cVMM8RkiK8GCCfvDtLfmPcmwWRktrkpgmrIVmlOQg
84kfB4XXcdzBfai4iGFc3WHR8iSXodea2ZFyPxpuwpvZuVtms1k7NuHSi2aXixpU6R3dUiurvjda
i/aZY4gssZobzLt7SCME0XmJpV3zx/wJyVDhQansRYxiIoHI1P1c08epuonaoAyduf9mYNjFdaza
v0c2opg7ee7b0aypfXRucauhsFxw10d4GTb11MzDu179G3HM5QzTIM1qAH5NwV6S08AbfsrVh72O
RaVGRQIEJB//35BRnjrHsESn8PhJzV0z3OjDYGORtYZcJNgpLbztu1Md3s4qBy54IhgsbKO8KVGn
ABG1l7YnrbTi8QPHCuguvzm0GzUYFIwiZSlFSiCXLBYqd9EzmJ8AE2fRy93kiffo3w0X6xtxDACK
bZOnPd0k5UE5L4+0rjV9Sn6skaWjSm9xyshqfR4w7SL9RiiLhHUeldmMdTTEY56Ax/HTny0ieyM3
ibymGXUtlIf2hl4lpo3Wpv/QOjy+4XEggmXOLcdRraoQwmrpNhndUTh2xKs1jH2QeVyNHANkB0ch
d0TkMYYozbyvMCVSfNAynjvL2Zw3Ff5FWaHkD5uDMcIIc3XPggvyP9kHg91tj+ij9MgtF+DYvM4g
RZwifqEvVOTN5ApW6aRPY6BYk9Pct9y06P49fLE+lom4SlulW1IsohA0lDMf1QKn8hNZrc4bHA21
4/kP9fsfGiSDHF3Xx/MqQ2aHGkrjSHvtQIJ7J9s9CkN5d9aOlciiZBKEwyWJ4C3w2kvMM32IMFAF
lMHlqREes+U2Nz/+e4W2MthXcVgrbTf1kDF7tIMHc0QLy/jQI66goZm64nUz7JyxV+IYH2MuUwzB
TCBuABN2h01STEsXnCg3rG5MODcx3QwGgl8JYy7irqpaE9sF2hwRo1HT0hbXezM9rfG/v05kUTYV
lDygC+pNXZMe5zkm0s0YDzL6RP6i1l48cGpBd1VBH5esoDqZvKmtAK9MD1qIBWMu1rMuPQ96Zhvm
X2n6lWMOO340qENkoqOfCw0hbGUFxuW23TwQjGWzUBCDgMx6kg4q/GgUnAV/KItBi7EALzoGhcP0
Zq++0b01UG97xdN9Gv4RvOvSdtDwlWKMV5HJ4yQJE4SF6SGM7/Ph33dDvPo+3cBN8GAco2RuQ5EG
ej4n633GS4zsxWBeCWD8CfRzjEpEBcSH+J42s2d+jzvdVTx0s5+Vx+vL9QtxaOYFkTC6tUTGq6xH
adXHHDb9M3VV+cUED3Zy6DDy8HaUOUd1f3su4lhbiNVQqvsRdrc0t8qq+qpZcy7EXTRVLyIYC9DE
CA0r64D43/qlGIM2+yRlD9dXjSeCMYKMFFHVSdCiKWJM920sKbybeHyH3K1hLCFvjXBFCQVCsw/L
scX70zgUn9GLgSkJv9EevbszyLqB79LQkANhLqGKjHDGFYCo6AsC0jxUHAwPOQnVaj+idAcpLB6X
wu46XmSybt+gobg4N4F2RHJU+Q7kdNG/pgtE2Zi4EcFeRNO4FPBVICK7qZsnVfz8DlPYfJ+5e8Zi
JsqE2h2n7QSQIeufOvPrsNQcxpXda2EjhTmllNZAnA2cUgR9bV36j1meqvh+jnk36d4b8NVyMecz
XI1RwTwYWDaa5CWgj4Cm/NWnPXq0DKXj9AvwDIA5q22VNFKEgD2qa+4n4pnieXpHtOOVRsxZBcni
QNYUGhmtp5fBlHsNr6+SpwVzUEkhjkImQ8Qau2Z6xkuiFQ7XzYxnAMyzr+zFxKjp6Rwk0ZmMv1X5
2DUHY+B4OHvtX69Wi0GBJGvkUF8hp8bbC1XNsWOgDP1Y3qYn/rOSs27smAml1c1KoH5bs55lOYik
m2r0rq/bPoheTg5bCLL25SAJ1KCLBU2gukczDOTWKC0aNARbOcfZoevzxhXdiGPgQABrf5gh8uWE
kjbRdGRorWX90MzZJzIldpivTr4gGWoInIv1F4pqJqEjKtEkyBylTBZTMFlhXqn6NLhJQIIE4cPi
QCte+K1sv8CJizTmVE1t1E1Ki1HTnYskG80U/VWfVsjTvCXoTij4etc+XgQyZyzH5CCtNaHedOw+
jofkGItWYoOscHYrp/Tj1LkucP/AXeQxB64AT5KY9lDQVANSHZO8snryVAqP18Vwt405cGmPBvoy
gRy5JIVbD3NpaWpb2d0iFZaYN50ljWtrCXnxoJlZZtWVmZ0bU44tsU94ZNH7PsA/SrMjGZYVUFkK
WORCuFdLZ13d69ryvs9cxpTwQ0VzIgbXtLndgZC64OVheYb5st4b/xzzu6WqCSFieoAe9UtO0XAK
0yoXvHV/p/ObK5K5nAnYTXupgkjjLH+mwav6JGRW9xfthqJNrEn1Z7b5EjDZ6BhHzToXEt0mzStT
kJqEma13j3n89/Xt4mrGYIpEelVI0GnqSF/AyOhkp+yY2d8MMIS6LSh6eHGQXfOgvc2gM0HnEDsK
SgglkiM3i7MQHg353uDV2vK+z2BIV01p279MO4vz2y4hx2Tm1YhQWHiD/xsVGNhIMwPZFToBLGwH
MJW4aXLXEtUTqhtTC5J/zSBNnduNNAY8SFGXqNzFEKV4/k7WxonbzBoJqOrL910vF1HsXR0voPMw
KigmPYxOEjS+YKetpfoEMxBD+18Pxn6tGHtrE3hT04wJEHjFH8vWF3g9y/t+zkYd5p7WF1PvGzoq
uXFHh87inU/LneiVqHPgRSR2vRw0JiC4ZxCQ9DCg17ZS15AZm4TO0nNttgcytk5LKo6nwxPDaNT1
UyLrI85qnqb2+F3Hsy3hlk7sn6CLLizUmWa4rng/Ik6vW8ZDEuTwEMFb06DU9Xca3/YRaLN49Adt
oE5oTK1eaw1m54t/09CRaed/Dw5t9s4wLJVnF7xFZAAvSkW5TkF9hsEVgVF55Xqokj/cJ+p4bDSK
omJMSYYlbMrvVWFVJLaIxJFBv/EWhS7bxABdGQllCBG4/wxfXW7C4i/EqaaJwz2yl4sC/FzEMGBH
1JzEUwIxvbfYxeOIZiwMkNRd4Rksy4Fysz4nT7z2Vd4OMZAnKAYGTk+QOaDFfJUrm0ytB74tThCJ
rtDbFQRLBHgiQDvATsAa9EVtUA6FXYLPpVefavJXZnox+VhiPBXnlqUn84os1uvK5LapMWcJRS+1
rZugKCud2EHJpOD9XsvU/hL+o9sLNm4scFmjdRVogZwg/UBdikU0y+QNYtsHiosMBo0SoRSEiBby
5O0ZkzpWXkaSpwMDRIMqkVaj9XZxeGyJJZju+h4eDZj3RQcGe+ZIGESBsvHnN2COo3eedtDPy2cd
l17mmY7OOU+8NWPAJ060dI41qpP53CTPS8ex6f23xkYhBnpi1WyWbIQAEjnhC8WZ6aafVmQKx//8
Rt6OZ9cMCi36bColRg0447fF/slX2RfWgErgwimf30GoBq9REZGeEWU0LDOrR8okbypdR+ZkKgO9
VZ+6IrWriFcEt38jbeQwi5iIodRIEuTIT3OEokXKFFfYQAUEsn+PA5YrklnIrMe4xOLl7WuvXvYo
O6iedY27Bd3LhccnFdy3k42KDK6b5jiK8GRwCz73ThSU6GYRn+ili4oGj1fRsHuSN8IYQF9jjJ4O
OwjTB38sDi3abbnVSNTFeoOwFxls/8Iizcm05JCBieQvUS1PcdDj9DN0wCOG3T3GG2GMvxeWU9iu
9BFdVfclhpFUP67fF5wFUxlobWYxE1v63FT1Z0Wzy+5R5qnAswCWx6XO4gqlmNBhOhJPQrZYOoCS
zqIklvxgEm/BGJxNtcJoK+oRSUVnxcZtnR+ur9j+ATLR8qwRlaAjn9mSwRybxJyRFMRUzuKjcVzO
dFRMb82guEJGn1+FtqvSRiCzR3UliZUeY+a0UZ5qUKREDkejXWzdCGDuvxyzTsa2gYCmQHMT5dgw
nOSwxgiHUc/4XdftRhyzRSRtI22tJXhd4t1U3oyT0/GG0O/6rBsRDH537ZoX5gAR+lo5RU6sVA+t
UZsfVIMHObzdYSAcY2GXVJMhypw+pcp54PHw7x+fjS4MYI8jiVa9gwDMNKcdyrZZWD2oRKcb4LXH
KwzkrRwD13M9dKEAGhZnEh/i6nMhO/NySHmjnXY94o1ODE5LekWGNILFCeZds9aWPNaOFnsKItwN
b4wp78CybHqtWKLnusACTscmt2RPBmGHcdM45hkE6E595hFocJQzGYDIDUGYQwHy8v4pEr6NsRXp
z1F4wJwTl3Ny6cl8cxdd1tFkoMEYSzOXMogyzmBHAOE/fUBrVvg5tUSL3+C7e1tsxDFAUY/oh+kx
KMSpxds0+2x0rh5ym/V279eNEBYejElvwCtKaxZo30jl5yka8gnYgYVDyetS4WnEAMVUq0rfixAm
Dag1z/wkFa01869vE7Xma7vEQEQ/qXWh0foYtPwHtHtYRin2e33kzcoxSFEPk6jEGU5V/210+gM5
hQ74Ub9RK+dftPtRr400FilSUZCjFFGv0aNuXYyEKxjX4QZ55VkeeJbOuaNMBjEWsLcsA/JgDoZZ
IMaGLJFTIPdmou6HX61/HdN1dubTGDc1ZsFB2Kq6seKX0r8vmsek+v+7EBjYB4PZPJqNpZukssX3
lelLpXtCdGcKnCT/dcPWRQYZlHUa5GWkKnROaZ7SAjN7ONVLdIN/bdaIf77WIkamCQ0pEJELZzI4
ensnCre5NFpK8yHm9axxUBylZq+llXFNpoheGbSdTL3JX8Ia623vrm7vC7LFC9pcvwgxsZWRN8cN
wmnQTm1cAXG1KLutQXGt5A/XwYGrGIMOSlQYiVJCkBCscI9JEJ0bh843AX0yAgPvetpubI8BiVBT
+17B5CInT2561a8XZ+CVnfFsj0GGXG2WcqYaGfmxNrxc9XReMT531Rg8WNFxZSwqZCRIdL68m7VD
IVi41b/Q7lYxiETr+kZxtGIja2GYaUMJMiunW+22mq1JOPW8olCO0bHRNKGuR01bIaPQOnvCRa62
1hI/pu+gCAIAKQo6iyUQ/rPt/vmoG50x4DBpw7NcH+XuseVdevsY+o8I9plcR4vQRwVEFOqpi47N
6l3fjl9YwEUAA6JrOc9SI0LA6JnfdPCimbbwnB1+hjlzW+QA6sv+voW7izwGUVXcPtVgYm9icIDU
aAWmTrjgV55++EPNGGAdm37u1pZm4g4SuptxuTZ2H5iZRcMmwz3/RbZXFb+1B5UBV0NcchBUvoDr
BM6RxC1+9IF46HGSpGD41Jx4eSyedTDo2gnr/wSa81ObPZU8A+d9nwHVKJOSzKBP2jU8KsTrNY71
7fv4F2NgULRP5l5IWnxfEn1ReJrlu1n29epjxZviyjVzBkzLZcgrzGyipZSGTxz5ZNyXcCBp/KR8
yP13FdFdkIFtH4hg4EPTQ7FsLa0h86PlNoo57g9nc9j2AR21RXlHoWE0vnblXdK61w8Q7/sMMojm
DNxLqA71RyW9lQSO47P/fd2QDdE0kINlNr81Iq3JJ9RlieJBlgJFf08ho3n5PrPl4pyZaMyi3xdu
MKDJ1G+LPxXBXJ/aKOdmKONJMqFwof0ShXdj8Xh9F34RuPhHDUl87UEZ45RLjQI1FD/0S6c5j6cW
XJKDQx8/qmr/oThm142xz9v+JXIB6lvMo7DWkwDq25+leSoHo/d934tuzGXQZEK4RNTFaZJDvHzq
jScxApvkfdQH9fjXH2rG3AdSLaWkoc9u1NEuVg9GqD4QQGtvHumsLh6f2z60XVSj1r95nJQqMdOq
ptuGyjG9/UqUs9Sc5cxfeSMLOeeIbWgXKrkyFXqOTCQOV+UQ6bzm/F+g50UZ5h4QlWE0SwEiem9y
Va/xweAB6k3KINNiVI0ZXN8qnkYMMqSKkKVDhJ2SUPE2htV9YvI6YHgiGHCY5khVVxUaRZJfKucp
/TNwY+mBdThtfUOP0dx+juvj0r7vvfPPlrCN6XrdTgXo8WFfuUOf8kVkkSD8Xrtt4RB3uKv5jLb0
gLx13S4iGWiQM02NWgkie688UIIkOtq9DGabdsTndvH1uhX8wp26yGPQYW6UyOgJapF7r1qs1aPj
A9PS6k/qeWjRZRgfQ75/Sj96TUkGJeLRDPvKhNARnMsEs8L0yFLP5EgfQ8VXngNHD841aQxK6IM2
Sl0OABwG4FJY2YkJAihy02qE08XGO8My4yuqK+Zv9zU9VA8j+H5ML7zXXRmMy5QMLXarT9d3b/+d
d9k8BjKKfpDCjqYnZA0NorFutU1qySLHB+JJYZBCbNao6Uoo1YHRKvflxh6r5z9ThEGKUkb9fa4D
KeJRdYi+WkPf4CVuWtfFcO4LmXElqqpAULiCJkvyqVXvJu25il0VlBYKxxA4S6Yw/gR6L8RGHqDP
OCqukIUHTUFLkclNynMUYmvspBljZBCgQ+THMmNLO4K76El4TFCkGN7kVvuREjZnhpXbvDPFs3SF
wY1JNFs8W6Ch8kV5oGTfc4Aih/jj5FGgMh3eBcwDKoXBjFpaW1GluaXhaD6dKcPVIbIyG6waGOVm
v2sOKN6Z/5wthUGNlpA+wWRFRG36rwrGPI/y03Vj5GpEjWjjvTRSpYY9hfrOXVyCXoLCR+nBfWJr
VhykrlFYMq/NhXMjKwxgqK1cg+QcuyaUloLKQnRlODFGLyeJ1VRYSMowyMs6cvVk8GNqRr1IqJ6N
exZt2tqp/KWCTiYO8uNkPfCiH7yzx2DJqs5i1TYQZ8zOLOlWlzjJGHKQhCeEQZJBE7I6W7GQE0pA
G82SNVBR8jI+nIvrTVzKGBYhHaGJXNyVtSWZILsofNH4wDFEjjIq43P0ajV3wgJlwi/kW/hgVlZs
0zCOAi6qh/Au+ouWCvBS63SFrtzKbDnHMCSTkWHmlyMeaYlZG/ysqebS4tEff00OgxtzljRZqmIR
kfDGVKjSk1KXIBZPCRTG0eUsJeeAsdGpQZ1nGbUYcADOnQvufupO5bFlutGhGUCflLuRx6Ol4G0f
/fsGR7palFpM3sJKFn8ncmNpmN/zp36iyiAH5vcUY0nhUDgJoIAE4CMHfsAU5todUhAbSU58rHTO
KeOtJoMcw6yasUI9D904yMZt/57acYLpuLqC4ZMaJoy8Xrm4JUmh0tBblkdWmrhSR6zqPUQl6Eu7
SGGWrqhIvyod3Z/lQHkAaCteq1vJzYKGEhSQU2oNXkpoF3S3Qpmlq0VdWQuayJ3scsCsIlQSuLqN
Apbp24C3ixjkdvLpuvHv2eFWJAO8WiwQtUAZktMOpZuNGRhJh4cqLA7XxewGa7ZyGOydha6pyx5y
Ond2CGqv1UcaqqHPZNPhDrzZs8GNNLYkQy7R/zHR2yu9mRbUHGFoKMa6hvC2npob9QhoPPP6gfag
cSuSwWNQe6e1/pJzfRkylfnUqeK3oe76cFs5jA83RiArK1eoFt/MIOPFOCuwD9XuaocW9ai4Nkm/
x0LxVh4DxdUwKGlKXTj5TlyRmShQQoqR1GsQfsMp4BLo8JaR7uwGF1UzUcfmpWACQT2aBSG+6Y9c
MdxlZFBEXcclWxuold/kH1T0alC+7eRg+jId/ATu2j+zf5PBk6pWzALE2DQLa/i0SFHESGrKGpr9
Ru3Eng+y3TMGR7QlqwuzhY00RLGk6GCg767ogplXicQ71SaDHqPWF51Ia2kWlF6iuBilvgCqF634
1UH0Y9cskYEQ0UzSSaOeVSx/FztvmYKVPHTToZMxGAnvaM6O7fkgl0UE28hrSzSWqagiiiF0apzy
I0IW06pXG+Un/lBY0wNHHD1Hv9bOYGs2Bk0cQjHCUmpn8o3W/YYYhDk/tu7s5m7/zOv9vo77Blu/
Iadmq2MOAHwe/ZTOmRWvx0Tj6HR9wwy2gEMTlRzsMFjBLF4eB8PNyYdxTGxzKS1h/E/6jqm5mysb
VPOvN6zLMsT96BuiXzPH6E1nUGWPs0vXLxaDrdrotRqzN2leI7+pGqROSWCgbBaMN/T5V7qpO3Gp
PXk7xSCHQNK+nam/U0s/4sjp1dPKC4HxtGLwIlHXMgspjY8qx3aJsbaCxsE/nhIMUDTI1fxMnpR5
57TLU90WbmFwAjg8NRiAyFDNrsq0ZmOM/Fo5myPn+xy4M9gSjYgIyjBQg85vaJyXbj4KQh5UBGz4
zH+cK8pgizWyRFtiTOaldaXZR9qSMqJZW3Fmu/nQ20vAiw5xtuhF+c3Nq/cvuQWIS4reiQVn7BI7
Lt4TzNig6ovSGykValfJANIywJxoK3bmgmQNgS9P9suP1MPNREvhVVZw7OLF7d7IzNOwULoEMiPD
lgn67AtMuzAc9Kyh/OX/zN28YTW85aR/3whdmgw5mhnHllS1pfwwGhUEAhw44inGQAMa65NxpY/I
tDaCTokPGCH9h9cgm4wuw7IdpghlmPGBkuxkqN2XPkwv+a2ENzCXe8AYmFBDQWs7+mANnyWfjlqk
o6XSBc0vvzNGY7cnFE4XoRFDHX2TDO6VJBrNVUKCofdGZ3JjG4X8dwX86ehD+DIBNHJ4Tbv7Km5k
MipmRhrmw9rThxDxYlsG/2p+og8hBGAP3ADsrveO+euyDPwQQdP32gp7QjJhqWda3D+BPT5zkbSB
aKcE2+Zw4kXxfqHcRRxjkFpTxUveQJzi0xpacoqdCHNlZjAyScHM7fPfddE22jH7h3laQ20SiKPT
aJGSBzFg6C1ojP8NYsDd87yRxeybnlVwdRWq2rk+SK78SbCFygX9P4IBIH590u8Nlzfccfd8b2Qy
FxpYeeJRGKl+BlrAzp38zHFnqA/7xulUUKKn6pi3LbFOZynL/RzlOADS/15bndccUow15c0i27/M
NJnAYcaIQ3Q+vjZEParCJi5aCiOrVx+SgHbHd46GR+TvtGnt7tZFHHtTG2PbjiTpgIzKo1rf6ZJi
NdwYEbXmN6u3EULNcwPxMYJrukR1Wh6UowJO7SiyOkzDE0BKmILYls5S8uV7XoXtbmU8Jkj+fy3Z
m7rsJ7VVBSjXI8FNO3Zm1NL95IPgVQPsn+iNLOb5LydDEyoZZBnnGmTHnZ/46UeEzt/PoEC0/5J2
Zctx4zr0i1QliaKWV0m9ercT28mLKqtE7fv29fcwcyet0BrxXs+D85Cu6tMAQRAEgQMHITRFV6wm
PnXkqdVqoV3x+2Ryy7NEyq1+mu7+yhPFP6TucfXStcATHEhTWWRUZo4HKudynz/xRjvtwX7i3ZYl
v+dJNtzqjl4ACl6E0++E/QiT6VEvwl9VRrjj+oVP0IaLvBqOsn6rfzCWi0qFjVc6ISGdDhGrXesT
nDjhOX4pMM2G7SNJfMy19XY//IYSnz461uGkjSGc2sfWkSZoYCVx/I2x9HOjtqAJiN8xaR20sMTQ
HUwi1akYTepFTlJWoCYho7dWcmbVk2S9Vs/PBQBfz8UWn7TGyhHGIXR87tHywiujzKcZTh8EIvJc
26o7XqAJp3WkD+kcBkBrcEUOMealOoWgtJun5165Ls3bqIxdo3nZlnHVJBegwpmdh0M01CNAM2sf
o1wmk1jFuutfAAibLNFmLTNCAKjnmbl8wnT8kqP/QHfjXX+QD9laD+sWgMImI+2sWJi2yR/YJ95D
zQuOg8EzT8E++jLuKqR/wQ8KXW4rctX8F7DCTivqKCQKp5HO4+t8bECD9qPXz0z9alNJYkWyZGLl
YzArjhowaHQOH8t61xmRRBTZmokT5lJaJEpKBtx0T33v8kEBzMuuixPiRiSZU082uXb1vLbAzgW/
b6lvRmCyZACXW40MRDW0h3lG53P5AVH7+8S6wPDtvtjO+pg5JEz4+2WgTtdtQeNd08fs0CThdYqk
utso43colnl5pOJtk0UPNsiJvG5yjNOsKbLaln/Q8+UHCcfrQED52qqwGRAZ+/Y58mJ/dNOr7DRj
/Nd0lL06rh/nCz0L/gyzgfHKToBHQLxI9t2hPc4PfBQDf8+SJr1Xj9cFmuDP9CIppyaCurWnv7gZ
Cs/xzGve1sDNSMYEsL4tLsoUPFmfZX1Cc8DF+U0/H6Phw/YGl32/4MjGykoNkuF2qlXjEXxCRxx2
+22I9SfAhcoE39U0Wm6O/C26wvWQR0DRHatQMsNprnW/enJOo8xvrYaxC0jBb2UBEj8MI8v9bPjS
oNaj36XFjzCQKE+yw8UnuanIu6JpsTiOddKqQ6udw1JS1y7bTWJndB9jgK/K+dT7ffXMCbhwW3vi
zIacZqA5yuxNJpLgTcoqNtTol73FmBSg7xUUDZBZIpRkdcQBxBjz0fYqr3IP05cZvImhP+c/w+R1
2+5konDTXzhGEhWVWv7aqeOtHnodu+5lrKgyCP75AsKc6nBIef1oVTDftL2wrHxr9LblkJqA4ANy
p9VYzKCuNvVaf/a7W/72C/YMY//f8hFZFkIml+AVUFSUDlEIxHlEMx29TWrq2qksiFoPLn77NvGl
jTVV2Ct8k9qfr3o//QCaAQwgtP1y52rnrMeF7H8Z9iHxeGJX9EDCsMawSN6k+hqRL1XzrkDmb6kc
8Y3NCJXacTiDsxnWh9FOb6dhOG5bxLYIjpjiIGZShzmvecRAh7n11EJSzy7x2I74khbrDhtmvkH7
ffHMHwWSG7AZf+72s2fuywPY3mR+R3KKO+LDGqaGoZ+YHxI8h5jtupvCS7zuVd+3h9zTQ0nUJNOg
4BuCaTammtfFmq3lxg1xdSnZ17aTc8RntXlqJlbxnpC2RRcaZ6nSFXd+VFFCMaCZQvP0d/NNaL9P
PkcVnEXY2HqmJtCjGR8zexcVtwX5l+Yneoc0sEjOA9ucVFesjW9t/V1El0sxhJhhZhYG/WLgJZ6l
2lMJ3vDxCI7dm6b4RRoFFqydLnNH/Gh7c9VfaE6IGXqzC2aVU4dzSu35NAMQRIr7fseHG5qyo0Pi
1Z036bzKmGejB1zodH6WPrfj9LOqOzdKxiNRvjJq4L9wP8mDA0uTw2ip+9rQJPtg29FjAtKfB9jo
VJWVcAZ4c9yRxAuKB7OQHPYyCCGi6JsAU+AyyBmXH6rRs8Y7LfH/lT/8perFMUxqm/UtvwI14LEv
fUf/sP39oggElzdMMkT2DmSbaPQXtKQnYeYEWkH9LHkye9SX/9ATifWJDkmEELRUR3GVzHVO0R95
nLqH3njZFuGNuYkAwq2syzs7GzjA9MDtu8NALWfHu2In/1fe7LCNJ3o/EU5wsLEdloY5Ac4KP2aT
4jaj5altfOOE+20gqWB88RaLHw9pSYYcSLiOIeOIXpf5mHkU3S6Dn84YxietEBKvgH/JRollWZoG
zkPBUQSYHRuVY0n9nj+8dofC610UTOBND24d7730JBu7KkZKAqJ40UgbNJiNGRA16yNJriP9i9k/
sfY49T8k2lw39d+yidcN1jtxbxRA0g/V84TnwzJ3xyv0Glq4rBGPaW76Gcybkg385vQXBRTMH8TW
bVnUgK12vPUL1Pdfjftyx8vknMGVwcmEFPZC1fSkJ3mFvUB7V7EeVbD5j/3XbVWu7+iLJoUdMNeN
jTpliNTm9Lkg7CGhrUxt3PEsj6y/1AbvREybam+G1U/aaDudk8IS9/E9ryyknzv/r6JJ9XFbnH/Y
Zxcs4UTOTGVQEgtYyjG/Vr1f/Xk+5Xyizjm4kmda+C7akk3YZRadY4u2wFNB9knuDDKRBtUOBfKt
atJYHyLLrp7UjA7ssbKiRvFUuxxeJUKvWgoYaA3HpLZj64LQxJkm0A7BUupX82FAcww4Ml/sExKH
p/lnfVt6uSebCCaDFOQeFbw3Vxr8WdYrLhkwxATxQWk9SSTjO+qNei+SiS2lapkSsy9hnk5CT5Oa
7ejU+UmbXTu9vutM9kAjdL/N8WuiW3eNoj7EVSM58ySSEuFYddp8ru0Bx2pufDfCc0G/mbI75uom
XEgp+JUpqMambCBlUTQuaTsvkGUZ3mTmf+3BBYTgTJSOTnacwUTavaKBrRXVy7vuU0ZQUo+E59HB
4C75HG6Z6gTnEoFjYYpUqC52Et9UyCEjyWnuCm/bSmTq4z9jcbYWMTjtNQr15WFx1nHtG0tbEh6u
Hm0L9Qn3FSs3SGTEMPdOGwy3U6dj0Ts7UndoVtGnqziWTSiRqY7/oIVMXdgZg6Fn2F/NPnEe58+1
rE91/TRbyCR4jUi3GaqLADFZnsF7IffOTu12DfjETYznmWVD/WQiCS6jRKQStgzLhHkaO1srwVum
7Gspf7XEGsRmUp1ktDR0LJVdMDdtUrdSJB2+q1HjRXFiG6mqduoY8+2qB7s2mNwUlKr6h0DGRCHb
s2LT6NwGxaCM3MdmO9AFkc5rbrMdZm1hyKx20Irb8D4+qsf/t0D5L1dBcVaD3RSzKARXETb6XNB8
gqtozqTfK+oZDzLbO3ZdgxcIwTGA9T1BAR0g5uLDrHlmf6Vkh2nyt1HWLeGCIvgFxizaEwaUdABR
1VFrJEH9mkGbGki2ED5hKq84UrlKOrNz+OHUo8p/mHfK/KkhErb39V1q/g5oREodvY3HcAh4gPGg
vfKGvOSAcnjrRjnox/BOVpexujALNOGwq7QMA7wToIXTZxMF1tFtlB9MKsncrS7MAkU477q8rion
gOeZ5/iYDj+zNjtuL71MDsGG8a6Oh2gbCPHwRDIvorM7to8Qzd3GWV+eiy8QmU5MK0+7vMERN5xt
jNWeUZhc76zD/0aBvR7dLtC42ItTYayTMewqoPXfyCs7ZucY1+PkmkZ4Z8n88E6a7+R62oi/dOEY
wrBPS0lCmHiQuCYqCxFa3rRHHS0mv+omuyvZO+nqniKoUrM0G40EIn9dBUbxpAsmA0kMzKWrvzTl
eK7Z9+1VW7MO8wLyplzG7GeraEa0wYVIb7KfeVv6M7IN1cs2zqowkAWj0giFQIIDMkiVBCbmB6EW
rtxpSLCHDBPpUkcS/8tgBKvoIsxKU1rAtFHqG6oCjoZxVzoyY5DBCLaACtMiYWww/ABDg5oY83yM
3m3Il3+nMyEqUcu2rbsAKK3yNbTG4zCh5q0adtsoq/vWXCyNEIykhUYrJQdMMu3A/4lZ8Y7X1m70
Rd0XvnxmmUR3YmokwnDZOM0Ah44fb640b860naHJIuFVw6YYioYHHfyJ3qjuzNoItdpAtjZFqHoy
sthPzMe6P22rb82B46r5G0ewuD6xBjU1K8O3gzY+MpC+o96nlz0pylAEg9MHxcqmAdKUzSlNnpRA
ckisLspCCsHUInOexrzB94Ow3DoYCmtcXioLZh9HEjHyXyq6UT5VwEaNDeIEMaRqs1yJtQlIQT1c
syHcl910DNGmrVnN2aGR5HxdNQOTqiispzq1TOEUH2Yn79scy5OgEKo9jxpxzeDcyx74VvVnO2gG
tzCCmRBhfQZMG+n4wDdfYaobPMdDh+IhyQG7JooFD2rbpqYbVJzXojfRHOaBBQy9cQsMrpvUynWs
0k07f9umV13CEkowalA79RRjzg2fgsjhjjcC9kd6E/aujkk08szRmnVbOoawogjcQtehoD2CXgR7
wjb2u3jemcTeab2s6mrN7JYQgoFjgWJeF2f4ZFYNt82bL5NCHgdmzF4a20eiVjK3yi1LNPQlouBW
C6cJUquAUFN8NM6c5kY9obTROmAy+EGWINVWjeOiQrEaT596ZrYd0HI8uPnE1/Ylc3lrYOD3Xhb5
3am65q3Sstz6muGDAcE2bQMP/0Q814tg1AKn0Q3foKU3jcc+NDwQdElMfxWFYMilYVBqWOJ0lZ6S
MS1TE04Dww3U5MiyL8z5uG30q0a4wOCfLwLKwGRmhN4VkMnX35UO3NT2fhtgfVctELiUCwTLHpTI
biAFeulueWVQ4ql32Yl68c7xZSwpMnGELTz3eK1sHA5mdyfM1zx2miziX91TC3mEbRsWeUIqEIj4
TfZjBPVbZf9s9Guqf5qDx23VrVr3AknYvTTJWWhbWJsefWwpxis5jxSEZZWsl01mZ8Kerboo7RoD
fi9F/UwSHRnqGKRj0iQg4jU2R4ocM0ihNqomnqN0/vwj7yRRiWRpxGOvnTszKBlWP62cfdgkbqhe
FcnnGtXwIK7fXhyZXZv6n3bNmqgdCr5z+j0vF6wOao72tdmLj/oVuZdNOl13dRdjMMULbTfXYToA
rn0Nb3uUVzVe89G5rY8IWtl9gIJu9aWRdqZK9pMpuIc0KwvsKKBqo3IXGdpdPMjOKKkiBQcxBFam
4bKCDRWA751H4raP6s4ReWmUpDzKenhkhii4iKSyY7PoYSRTWb7YyeD1JX2dUfSybR8yzQluoiFx
rucNpDJI+2ga7Q1lslJxmSSCfygjohATxDW+5uj3uYp6+6F+avRUIonEDZmCe4BNOk42QGF5ZLsw
g8B5JJHpGq0kRuY/903ocLFwS2B9sPKsMruBixM9mtqTAY6hIXHrzvJGexebkrza+vqgTkJFCwtv
6Ppz+2YdDeMAj5U8It9nc36ynNzbNoF1d3SBEDxEQbsQnCqA0ErrbqxMl+WFV3TUm1XtjpGv22gy
gQQHgRfAMNU1oBl16w4O6AxDiTwyBP754iSvmc6GlgCh6D9WplfJYpF1e7ZQT2Wo+BqxYKHqrDaa
bURVVWXeJCNiHsW+dfpcYs/rYvyGEa/iSR+bfVNjZ8Z2/5hrxj0Y8CQQ6yt/gRCMi0RD2mGGBS4t
ZgIeusKdHVDAaAd92lNZfyfffm+3zQVLtDLDKlp09SHkieqDPl7bY+cy7SZDs1nSXDH6XTr06B88
9gVSMLUuRkDa9oBMlT3aL3cx+i7b0DXqXXbSdqDAbf6lPgXL6zCdCozcCB6Usdw1wydaPA/NTRu/
TNruPbvoIhq30YWN91oxajSGDZbKlyK+NhV/+/slNi6SEYVR1TYdBpP6eR4iB/QwZ8y1ZDWCMhDh
7LGnsjLyHkIMxb2uXWX6s8UkbBLrzvqiJ+Hssc25qpgCOVoaU7ewpqssjn07K/cTifZNoj8pJHjd
1p0MUziI9L5Jk2EAZjSBPEI5OPpzXL50eHtJ9XMpS25suwmMUhEsoTItGnE3MSrnxjwa/X5bmu1F
omJ1dGmH44T3N9h0Pbho/hgrtF7J6BxlIIJzwDRGPTNbCNFN4alrqpMSK25iyfanxCNQsSw6C+Ym
mzNs0P61sXzzzOv2mBfHJ546Ce9kYv3Kjfyz06Mi4RC4ZjSnDCEXfeom1PyDgTP2WzTzlpOrfpv8
7NcUWrxc3XaSQ3A9Gvrb8NG+/6dZgBmGKB13EHFD3SFH4G0/DTPxI1m16OpbDwo5/3scgvf9TyTS
mlleRtBpEh/zU3gVntVPuKCBQ7Lf8eclDGeWyCazFsFvRHYZDs4IxFCje6JM92E+nOpe9qQp21mC
79BS0xwmyo+PhJ2pme2tqZAcGDJJBFcRTUNrRx1WifWZiyGhPVFdKh1cxnfPGyvExdhGDg9JEjGr
24yDrddzjJsLnhB4x1h2k3hF4XLKDfPx/2UJ4s/yKOv9jSYcgpmSRbU5AC1OrlkHomrm69q7gn1M
vlVB9YIic9ErNTPJs0Bj8EoYl6iZuyF4dIrYDdind3g/C9lwhKTYrWLquAlaJaRNBBtgtsv0wQ2S
wq0GJrGD1UBsASOYGotTLbIqwMSt9jVL+mPUBXsTFQdNkYE8nUk20KpzWMAJZpdYlCZTHCJCzjQM
3Q7TqzoxPxtT5MmeSdf2EGbUEIJHRRDoiMlj1UZm0EiR+aw7zUXPGC0lB7wMQNBclpOmMmsAaOSn
Fj854WnbAGTfL6gqrZNANWpcJqYouAEvzzmaJCa2mjJZ6EjMDkdKXxZhAYj2WzO51p15tq6yA3nE
kJBXXGB5n+//Mkp1VTLQ14IgV8eCi8nhOqFW2LeAVSl70ifbN0Et+w67thcYwtnQ4RaZhCDF8SNM
NjW+TC1m2HPKa/ptUGXUUGu+dIklnApxh2dLpYQvHePPLHukM8gf9+8whoU4grHVaLS0BwaILioj
Vwn0TzqeXf4dhmBwU66AJGDi1jA8mePZKiVcZ5JlF6+VuLdqGcMTlp/0lkcw5G/Sd9sScC2Ixw3K
sUziWBYn3RBulXYf6krOXzsmVLQM7eDnNUHoe9Dpuawf+uTbNtyaM1vC8dNvcRWyUwOcumC2Alsb
dXOz9Yy8OZjqrS1rKnnTx8dPtiUS+RMpwLwqlJlwX/Okn3UvudLQGtHiWHBtdFfGu1z6crS+WBdV
8s8XshnpjNN8hDGkUYBCdDPSMOS9kaSY1jfOBYR/vgCpu1gNB67Acria2V1YPWhMYnRvOGZ+qU4n
qkVx7KimmDPpnVbNp7gxwEeBJg/ih2fttqxdev41mkBigKtau4CJJl5bRUjiBmCs634MmdK5VjdJ
MFaVtsAQjLyw2UyVpEYAElq9W8zWK9PjY2db7ziq7QWOYN1TbmqWEwAnrDDtkeynavLy0VdlT/Hr
OnMcA0/kpgXCrz+NYChBnmtMFdyOkrrpOHpO9J59SkAzR0z0nlpiFMqaQdVZBkniAY3JRuXqE/hR
sz3LJUc295Bv/A9aOOCCDE6QLywNOh3KETTAyF3MuBmchhz9ZW7e/lTLazLMbhnJEtyr10qI9RtR
WKQRdPbJlAGRT0gcDnhoBd9rcdJBk5Z7Mr5tmXiCF2r6Ws9HXqzlZJgD02B2VbRrwc+bk+c0drxa
/2TIsk1r4SkuDygPo46ODi3haDXKOB5RBwD5nJeEfOr0W50wtPr4RStxFKtmuEASTtipHGhLIyAN
5fc0gHzsw/ZpsQ5g4RCnuAnpIt0hIXw6GpqyfHAYRNGdrn3Z/v5Vv2Bcvl+IeAa01UStCgGKJHCn
InLLMdjbw/M2ikwKcUGCwLRKp0X1IYMTzX4U5XEbQCaGsA4GsZUZfNOIEorbJNlR9oIk7TbE+q5Z
qEqIdFRn7nQ7AMb8DV1IfO60s8OtNLy398gaoCd5G08ikvhuEw1jVNYRVt4ECYcVPNTaQ9K/bmNI
1sUSXE9IwQk0VBBp7Cu/Qx9cb0jsdzXauSjNElxNbJU2+pyBkNJHrX92sh9l+F3G0rkKgpMaHHs2
/hWf0nBaolsKc0d9RauPluahNsdTMC8zTb5u62s1eQTK2b+RxEWp4w6PAhmQ+tfe5wNj0DNwU+8G
P0Q8pfiy3MTq+izghPWpnLbs4xFwaD02+mNSv6MHyzYNxDmQCHSq3AYXodTUJLZWBAkq+Qv7scXs
JdUgD3n0/44p+hVNLWAEJ5MEXVrWFmDaBiRlH8LqOOnvcQALCNHDWP1oJQ0gUNCj5MdKOTMZ8cHq
hlxACD4my0JMFRkAoSdPZLxO45dINqRdBiG4GCs0Asvu0CZQml3q07F7nAi6bWj9cduOVzeMaWHV
DRyPhthhgdYqI5wpyvhr+jUeMUkE53Fl97vEetgGWjXgBRD/fGFgQZclUTGg1abW7qP8R2xJ7gLr
G3IBIFiwFY3KWESQxHzAWzO4SnoXafjw9FcvdvF1luRv1lfoojnBlG06dHGqAE8P7ivyUljHOn/c
1pkMQjDlpphG1TYAwexbq/eIdVumu20I2foLpowHmHaaJ9gZzv6rUXNOrfElbdiOTrLnGJkBCBYd
4ZWkHiq+Pvl9Sm+IftiWRKIsW3hOynUtjpwEBjan0VWc/VALsPFHk7uNItGXLfjhpLAdnZZAIWH6
NBW7RiMeqJN9dEf620gSfdnCeYm8G/imeUNkm/feDPJzu5QF5DIIISBPzG6aohFLAkEU80OTVhJt
ra4JOrdwZ0KqDuO+/9z0Du5lecUYmp2K+6Hdp6R3w/plW08yDEFPJcvMyawjYNTKOSuyXRNkX0pT
3/87GEFX6VyVfcBhMMDtI8tTl+bxiamVZNXX3dhCZXzNFn5y6liaEQs4ypGzGOagiQcv6y9ewfqQ
3sjiCpn2+OcLOLOnmIpsAM7BvcjoH0j/0RnfszMXIgmecgJ7P57LYQWsvLfJLevOreylSCaG4ClV
pzJDdOmgv9tIr5whuapMpISTsvL+nRUI7hJU32GEPCd2TFl8S+Lcp0ZztktZYZNMHMFXFkPcxQNf
FcTKRrFH3tMdiWTfrG7+y6qILVpG4tB5nqEyzbmj5bGjP7ZVJft+Ye8XOurxhgbfn1dZfxU5M6Z6
KrnsEVeiKXFqYwn3Mgw5NEW1yTVNy2e0dXsz3m0Lw9f1TWbGMtBgAsp6DCQVFgTMrbYexTGOyfJD
YO2V6gGRk1sm0aF1PKqcttHWhcIEHo2gNp1agjVHTl/P0YRgP8kPTnYqwkOTH7ch1u+w6Ir4G0Ow
ZKrWFiE9v1Ckbgv2c36HDU94H/xF+S9ldlk9NxdwggJZWhV9nKH2UGG920W122e1rxT3tiFxNutm
91suMQyIlK4fgwhyTemTk98bmsQDyBQnRgA2kliGNkGSv+cKzAfOGc8nC4TysYl8qd8a3kUc4XRz
CrxCNaiA9KvJDfND/iE7pn57pZ66vXJTMk/7e8oLk2JLlswWTrwyM4vRjE3DtzDfpai/F7bhKfon
h0gyZxJrt4UTT+1NdTBbrFhYHBT9pKd7xiTtWho3ry018t+wOOZC1vB0K2RpMVZA3WGSwb58yW54
r0Tlp65zg7ceMDaBxeU2K/ztrSaTTzz+ItrbNMcSBtMpYJ4VXKu1xOjXX2Iv28sWPEaVTJikjLsK
JhliSPnwhVfr6J/KnY1H2MzXv+l7HWOcpImw1c2Glju8lVkgH/oVzCzUWttGO9ct1EoSDL4wOHPC
ab41+MOS5qlgPJFbpQxStBZTidqJQ3b5D815GWTFq+v7eyGTYCqmbY29MQJg3GdoW80OLcyjOmEO
ip96slp5mTSCbZSOntA6BNhg7rvgGI/vuXUvhBHsQmGDljs9hbaab9V07yTP77DtxfcLp0g05KnZ
RPj9c048s7oep5tAkw0jWd1ACxDh7MjLpp8a3r9QFbejuifRi/Wup1jbJkiso7AN7yF/+ofAKArT
KSFHSDOvrM5WY+MNzjX095zsCxzBnRd9PzsRb5+aEW4zC28ehau9K1+8ABEcdzhlMXUMgCThja3t
TRQlyuLt9RflBYa4DcesarQOGA5SxXu0RnCyNj4eRr0fIy+4i47RWUbXsurEF5jCzlQ0DSOtMmCW
5MccHCnY6Abl3nAeJxZ7pj257SghJVq3vItZCNuzKVmQY9wzXLcTe5b5CQXLRia7JK+K5eCOTHWd
gpFBMG81qfJeURT4AM059kHnaqH+1Mz9YQoK9AAQVw3CqzkZ/e2tu3rTRAe7xlsBLNA3CWZizHU6
jUYAdSJhkhvOOWLJXYHGMZuEGMxM79qeHTs12dttdF2qJVq3q3029B+2f8eajh0TcahhoZ0ehAF/
br0i1jDlhPIqzOnO6Pw2edIDiah8mcTTfwEhUqwix0UZai1wTBWYbmW8Rqx0o6pA+ayslGeVUWgJ
JTiSDsFhqlXwVdF1t2MgAXPBjfLCrnf9jjfo2rtREtqsBYhLQMGjDD3T2i5CrafefqFxhmTUU20F
XkV/Srv5+Z7eUqNgMKNOAn3iBTi53u6Gwdn1qi1ZKRkE/3wRUHRmE5YpL/4NW7LXMVeHRZJoc9Vz
8ZIR1PuCLxDcnX9CmJ1iJ12OPa0erlJMuuRjn+gNn3uOuTe+7W1b97rpXdCEA5IOoISbbdhDzz6j
rNRpfP3eyhwJyvoeuqAIeyi3ilprOo5SZc9DV6OAP7phlez0kggj3q3qET0PSgHVGd0XWr7cB/Nt
/J7O78XyiCexmqmlhQYi3N/ipwZcfaD9lNdD8U3xxpItzqkA0hgMSBP01SoTRtErDtg1Pvc+v/tm
nn1NH2YMuc2xR7dNYC2i1FWCSi4QLJiwO756C6PuFWOYFB2ZkPha21v76mDt2Ik/FL5nOhxe2P4A
E46sxJ6TerJC6htIGkWda6uRO1iSc3Flm/4BIuwhhjEHTtBDIqe8w1xnF6ND3G2lrVj0HwjCvmnm
1FFbB3mdKMpdjRxD+i2V5Y7WTsA/QAQziLBvqrwFSP2KwX332pHe1qWXXI+7fMf2Y+7Jsq0yUxBP
IjU2EjC/AXFMveDQHcDUuqt3wdMA8mVFmnRZVSICPQ09mLZhikdr2HasjzCMzreb6yipPEyHigJZ
DZEERBSpVto2D8HjgCI85zkBf2dna0+Wmsne91Zt7iKMSFE+j6TK0Q7CO1Lsh/pD47Kds1M+mh3m
y2m7GmPtk5d32OACUThaGTFDXZ8RmKXss9XuQvvOVt6zkRYQwpGq5GjHzHQIZc5enZ0CWVWSbHGE
89QGJTrKTPH9uXOnoD4hBQGP9enfqYn/hoV7C5V5ChUuQ6kkfjKc1KHybBmhnUwQwa0RHTFOncKU
afqpGj4m2ScQQm7LsRJJ6Yi+bXSi6bqOEuA/5UiRQOkGfs3kcnTlx64IDmZ+KpEcMiTVFmtVpX9g
Ce5NHyq863MiBf2QI28yHvMrcq7BMRBKncCvDSgcdn9gCV6ujVmg6vxE1Q/9NXc5HfhHUZN7kDXK
rq/RbwWK4cHUtXagojLHt2ZzB6qdnFg7WxZhy0CEAJsY9ZgUCaTp0YHdYdJ1d7Ty/3csyK9D9GIK
4ttry+ZwMHl7MRih3aF4CGQdWjIphH1vOX3adPyaoHaza/Yf8uCeyWZnyDCEvU9x57IbLgSKVe57
9illzU2hP25vmpWQUFcpWEyp45gaEdmjtGnGxDWeDe/Nj1V60OvKzRwMhpHksVZlWcAI2z9lY2CH
SED7dh2erDy5Kk3nO3ybJI6WSSO4AFub1Xhu4WWc6hjMd8Z4nsPRrWPJHWT1KFtII+z+UNOZGvKM
8FR8L7Qf8XTYXpRVT7b4fmHHYwpCm08RxNAN1VU0rzW/6swb6HxAKawkUJNgic+I5jC2ThFClqyo
jjH5YZJ7Hc9WmXWsjOO2WBK1UWHrp5OR1zOK2PzCvGrHu0RG07MeD170Jj4mOgq4zh2e7pkO7JmH
Z3z2UFq7GLB8yvbpQRYOSsxNzMDUfVw7WQfdofDPC56t+gpVWt4gKyuXwQiOoI/pf/UG7p6dnTxZ
MaRCkS/pd9sLJNmllH++iASSAhT1GaIdf4bbN8NTPiiuI009ylAEX1Ax9b+blNx1PzErDFxk9nWP
auKDsa8Pji+rKZVZOP98IVVMCqeasEJ+CjbtHDSWySsjj21X+nUicQwy0QTHMM6ahcZGKJDRq5jg
8ns/ywgs168gCyMXnEOv9n9HUq3HY49w116R2/A6uOMzS2TXeYnyRFYqqxhJ3cxw3N1808VgFPiu
0IMdGm4sa9iU6E5snghHFAJFGpCa4ltf3UTWhyb4sm3fko0kMlK1XRjbVgi/2tSd1ybXSR7tR/Q5
drttHJkoQnSgM2aqcQUzGOKzPXsJJuHKmD9logg+gfZaOIDXGwdqmbitccraTxr4EfK8k5wP3Jze
RJ8XcxPbFmy9zLSe+zgjH0N0uEUHSqavKhr6x1G9nStnN9vzdWPLnLlMh4KXQK8gZQ6PGAad7o3w
h9KFZ7vK/O2VkhxJpuAbGiWt27mBdDXSFCg8REmIRH8yOQSXUA6dbtb8fFXs7CVPA4/O6M1QFRnt
gmyjCm4hNcqJoLEWievS/mGDf3oq8Fit0shNB/Cgzy/bilsXy0RjNbibQUUtmHilx1nbGPzRY5pd
Pb4fZg2pHplQMhTByvUqaIPSxNWUaBgjMewHTElMjXc57Yso/Ecszgd9miq1HpFxA9W+Wnid9iwf
IrhuZxcMwZpRPJeH6gRB+FREjQ+SuI3wlx95dXP60F0FMm7MtTw5IvsLpGDahU5wn8uwQkZ85udE
7Geeg6yLZ2tu8MR7u0tPVlAgWy/B2I0wVbWBQkx0DrqMNV417Gcmad9Zt/SLYIKlgwN3TEAXjJwI
K85q+oBruBtF4VXVxTuDyhgL1kozlnoUm+T7KgarTgC44ue8158THLi9O9+i1sqvXYxrP/wv1Lf/
EMr+FvJNK7OBecEGg1HW3+yb4FDuUfBy1D7Hz8qBx0iZRKfrx8kFTv9zD4wlyLcKngNS8X5u6lfI
DnsxOYyydlyJgeiC26ijrpkZgTL78DEBgaHxOsoiFhmE4DP6MVQ7zExHtSojn0iQvjZUd5tKl/j1
VY2ZKDggePpFu6dgheVoTOGUQmM6JhKp4yGgX4fkOpVOdlz1HBcc8X5mjaVZYEQWQkrQdXbK5zl6
z61sASDcykajrPShhSBpc8yMW3WWJH5lAgimRfu+twILQVfnNPe0DcDsLcuUvFkLx0SjvUlNg7MA
2+IYGJ1ppOuyfvKDzn5Q6vZcWqmfGD3iPCKrL3oTDwlYggUnNqNFmY4TuGBvVPKS2FdBdh2ngWsp
ukvMKyZlnHnrCwRIwaI7RmKrxTAY33iY93Sf7sOPNXi38WyD+1LzokgW7I1/FeCE83ComGFj3taE
IYWGZ/XnMn6wQFyetK95L0kL/Ye061quG1e2X8QqEiAJ8pVpB1nBsizJfmE5jJlz5tffBc8Zi4I4
G3fsctW8qIZrN9ABaHSv3t04Tk9t6j952IUYlRPLnNqMLt6sxm47f2gn3aXl6tb24+XjigxICExN
ytLOWgA0FQeLXOfLV129WzDs8TLMG9/Dl24jj+AUkn6y+qQFTNhXX7WhOZtN441lGVyG4b/21Zn8
NYyYqCWVNZrzQBavwwgQI148W2mvVrAbYjVRcDxeZeZ/juwCpOAl+m6iU1fqIA7rlcatautTMdt/
gRx7dC/L9sZdCECCu7BBeWWFC2SbWzM6qMWMkY5NE0tQ3t6iBZg3ZqzbGIwNGB2PhaCFaA7tlRU7
3fMSEEy3CP3LUu3a1ItiiDWyk5UXJok4HCsCcKKt2pcox2LSx7mQPb1KdF2k16EqhtwyDFPwVmX6
YtDWaUDS2EzZLdVlswdkm8V/yubo3A5rtsYpV0Q0a1s/NBnBt8Se3pTFWnPdthbsKauu6mZ2ouHc
/KnRWoJvUPrKUFTuhPIlDYyp8EpDPU0mk/gG2VoJvkHJozHuCWDqqcOW+ET2jicBEMlH2IrncLZi
M+rxbpqvBlPirCU6bAsugIC2C1l7fH+2r0fQUfWzb9d/RcpVAyqIy+YiUWFbcAJTS8ds5Pte6+mz
MYRXxYLTvooCKSI5+O4vGoqCwU9n40gtBLuRWZXRhEBiS7BU16CHvSzJvga/fF+0kJHZWh7Db2bN
ap7TIiq8ys4whMimj5eR9tfsBUmIpWFS4pI8Q5JV60oHzccOGOxGx2SKS3P9+TKYTCzBZixSVWSN
IJYKpiXQ95rIDSm1ZG9kIILFmHGZmu0CENN0Qk1zmk+Y2CLRtLevqz8Dwa9lE8/X/TTMlVIAREeC
Kcd8ZPVxUE8YKIwD5PfJxhyQBXMS/cvLJ9krQzClpi3VaBwB2pipu9oHpeqdQr2Ls8NlHMkKig8i
LcG7foqJu15clocFLyFZM52G8uEyyr5jeFlCIZbGnVqsisqtVWWHxWocttSHnOV3FDMmlEj3LsP9
pO57c/zhPOiW/pOaXMBrqFaMSEnBEQXjO/Xz4taYRBP5yTXz2XtwRlzPPh+FLpv6uK8qG1zuSzbR
TtMVs1Ai4C5ZGjsU9OFplR2rCXcz1j2wbvZ6NXTDTveRG5OUie7u5Aab/32DHcVDklapipPlYp90
Q3ma8yeVpRJvtbuTGxTBW3Xx3DZTsS5eu9zF33TklPvCsaugUP8zjSY3uw2S4K0wwE5ZphXyUExG
su0DDWc3jWN3rT9f1pbds/IGSPBU2sSQe7MANJVXcXZbRgPmkmTocImcVjN8st5fxpMtoeC0UrXL
6lQHXqFXN7YBwt0ZFDNh71S5cdLA/XMZbjd+vYgnZqcSlGsYIT/spbXiZShBYvp/ppZ5vVViKiol
dO7nBRAtjd2mOdnTl8sySHSbCNE+0VbNRu/54lXsqqbHsr6j/7lHTZBBcBnGMpvZQgARde9a1UO5
Ri2tRuQ/84JbIoJ7QBtcHWNo3YI6ncnH+BEwPJOTfvv3o6YsYSfbd8Ef6LMxt0mCw5hF3tvL12r5
/jt7gsZEzmPG3jTURCRqQj2BMEVcHOxlPKsr6BJkPQz7xvKCIu68lZS2osJY0JA7xPHB7FHIW1gu
wbxOostSubtRF0PY/pFJUIKQaeVspIhT0Vico8hJV+aXGH/MmP9niydowhqruQUmQPic/otmHBo8
XqiGpARtXwFehBEVIDMVRVX4aX8o7ytr/RgqmUSMt1VuP63mBUMIB23Z0Zryu/jkzh5xS5Anhkc0
cKHIujn+2ZIJ8SDGiPJRHaBv+uwOHZqqkN3SZW8ifE3eWuiLPEIssGrSMr0DiF1/stPnxHgcB8kl
6W0DibBmgv/X67kaJ+4te3Sq6i7vVM17R8FA4o+dBxcXTEdl8PtPl5fv7WvPa1jx8ofsFkkHBbCd
X3whfnMYJme+H93JI15/wP3/apBd0iSrKd4HjU5vV1Q8LF4S3hB7dpTk2pol0XTfZDEYFjN0VPNN
b1Wu2Hj9U5D6XBGvw7l2qvGpm4JRmjTZ90S/gMRrQLqSuFFjAJV555XjocLxZ7lrlScie9jeFclQ
baLzojtDDKdJGKZhr2OUt1Hcpug6zyKHZo4qu2Ls+ocNjOBaVTq2ydriKGfabgj660Hif/adwwZA
8KZpuXYJqwAwBpgEibnOChqljAMvQolk42J2VW2DJThUNaJ2t1hYsyVTbhjD8EKUo9CISA5Tu0qw
geE/Y3PIHhIjrAYTMNV6bfGG/fm5H4hbtIdRxkkqk0hwrfpIs4lNWD3apdf1mNzUjXZc9F7iVmVa
ILjVprKRo6OQiGlNfJzCqcWQquHxsvORgQhudVwnZbX4rSFGpuOQ8TmkdjnJKLD37QZPBegyxIxY
kci3xkiySqtwVohxY7DKQ0fR+a+6sWxy7/5zi/ELSHSlVh4qeAUFEEYSBRFaANHF5hr+AO/NO8xk
Mzp3NQGdRZQQkPeZIv8tAwF6WZXYomnuVKepitlZ9KFzalDIOL+xURsoQelSpU+MeMRGoQCzGj7N
/7lbnQehzfcFbVvARTYuBUTRlXe0vapbiX3uKtrm+4KiDek4zp2Bl6m+Zxi4t/p28Z/L0wURhPBt
lEacxtxtNtVVHmHa43BFZWcEyY5TgemsS2IrZh2WKVQf9PQuLD61o8Q7768UplTomgGGGLGYbjK1
noDkCjthg7MrrtdrRqQdPdzDvzlO4WrwD4gQYjCKzghrK4E6+QMuPAVOHaBdv1vd0CnPpbTadt8w
N3hCxJmJgmmLZgpLOWOmDa/vVfzhE/nQ/+BBx7yR3bH29+lFPr7Im3Cw9E2b5XWGi29dI93zYGIC
R9Y9/I5NvoDwH7EBqfSaIK8OEC3+0izPRf90+fvSVROMHmSqDFXKANANDG22MHkoOyS2A5ZYnLJ5
xehH2ShO2boJbiAcQK0W2dgnHOncjJTga849Yv64LJhMxQVnYHTNmFC+cF33NVUD3Pok3lImhuAK
9F7r7AI99pgXaH4ujln+1arp82UhZLsj0tAmVgtWAf4U2Hs5pm24KLgGuX95NZ9HvwVl+EH2EimR
SiQKjkOW6GUDQKMrC8csqbOC1dFRpFMEZUCCd1CbpWYz4dYT3s7h1dKfR5mX279svXiEN+ynrWUO
YPfnKZfRi78TPzkjGYvKrOGEuVPOj9qVRWuJ1jHBJ5BKU7W4g1RFYVwptr04sdl23mWtkIHwpd34
hBABgswhHCud8c6W4n1griWhVKp4glvQKnMo6gJ6oKKDLYHOadAGb3aTh/SoHnMkYiXmtH9F3WyW
4BbGodS0GuN/QIF85mNsOdtI9yk7LdTV3MjNvMiTFS/LFlLwEaypyYxSbCh7zd7TMsQUaplY/Fe/
CYJMA/GFRsBPTwQvsfDq+LVADUaV1ScVpOg0/VDVkTsno2dHknbTXZt6ARNPDlo82hj0wAs+Buue
JPbdQlHkm+myJoPddeNjmtD0TsBUKmzVEtrqkunAUdTab0ZMUm5tiTrIIIStMSO70voKOh62X23j
s11+uGxD++q2kUHYmNiylyqZATB/awyc4/nEPRSh5a5xUDlL3nwtp3vjRvNWGf5ZN8wIe224djt3
1lhB33SUkkf5Ab7Waa1zs/Sny9JdXj34nNdANCuQZDS4cMwGYQQ5aEbjX4bYV+wXWQT/PfIikmGE
DlhoOta7zGvb1o3Vz1n3aZQNy9zX6xcs4WRnjRiWOZTAKrRz1/agGFZ9O/4t43kB4Wu68arZ0qNx
qsfmlP2hR/0F9U3Z2EWZHPzvGwj4Bz2OJsiRdfatnq1mQAvlLyOTdpjI9l/w3mWLG0SmY//LJXPX
NPaKxfgjA9VUwQeMajRYSgpZovZOTz/OVXBZv/Yj0C8D1VTBA7Rjpio2j3Ktxxz2jMJGsM8NgzN4
YLs7Vqojm964f1zYIIouoVXrNM6BSJ3wemVHfoUIPUwkfLY+RL1vIAYpUhpG/tE3PsEyiIVyMoxB
FE016hcrylYE2lyrfUPFFGAMnwGLw4yLmVY8WaavFF8lS7urHhtMwXZNsPV2LOdnYz/EWJjIR8as
QBskZ8lByvE6dDVZHNx1fRtIwYRjQ5tUk58ry+bTrD6y8lRpppNhAM5l2XZNbIMjWPFa1MlM+M02
TI+J5SvJiTSHyxD7oWODIZhx27Mqtxk8hZV7Ve6YuDPNDkg7B2e2cLlFGQXOKv+ZzJtnHjaggkmP
4FimoQ7QuT9Z4RnMBZelki2cYM8Lpl9HVgudAJd3lftK+TgVv5N12IggWLRFQSGilYDQBwzFfCSm
xINLN0Yw4NTmveoh1qjyCWqh+TsHY45+ml3sVWAel6PsXWq/2MQmSKOgpARjwoVls2KThVaszF56
Mi337wcd84756q15yzmA0KDt1efhiUi6kvh337iNDa6wlrUSzjPKTWbPNEbmTVOMxvyurr11yK80
NOm6qdpaEtvadRsbTGF5JySLzXIFptVgnNP8uaIy+v1dJXxB0IUD0twr2jpFQGh09URmzTdIeB/2
q3dZ1zW+OhdWTySuL6jZ5hUFzuQ2uVOf2k/sqXP6u8RX/M5TAxTpt45ybmqn/cgkhiZZRbEbgRpq
zMo5nEEZZh3CYj5Ohi3xUPsQUEkNFYsWhr68PmeAuqmvNQLxshU1Jf4cSpRP9n1B+eY1w/DONsLb
TslaJ6/6d3mrSSqa9qOxDQZDlEDaoPYWIkZRryYtTZPv0eQrldN7s2cHKeLx2LpqUPrWCsZW2ZVw
v/J7A8tl35zRyjhWw7xhszec8Q57ag79cT0MHnV7V87gtBsVN2BCJFH0zjT7BTL2rHdoHzqmsjik
Gn3ZtIk9d8H4uFu0v2Beg0h+o4b1SCruevsVhBfkXlMfcmSwtdtMFh33THiLJOpGG5bVxH1wq3xR
wx9m8qXInyXmy7deNN8thuCISF5qiaYAYzpXNxih8AGPCYXTn9mh9Jcj3n/aVOL63rb5IfxuIMWe
CmtldIoLQI6DQ86rN93TY+ol19Onv49NuV98k/cF7B6CmQZGeoYnLQup+tfamJcxW7IBp+z4XXzq
38Wu5hSH6JDmDrbSlc/13N29DZ6g/ZFOoyjjF8e1O/c4+7ZHkJlJdo9fPt/s3gZDUHrVGNdhLIEx
ucyZvdhNzvXV6JtBFsgoZfcc1Xb5hENTWSRmqqSAqmYMDFLUIMkW97I4MgjB16LTvdCaFIqRlPFz
2ypBy1SJvssgBJMimt5TlHNhx2P1Pm7QNgvqMomCyzAEk1p0JeuQLMKmJOCPWunZ6H/nlX6zGWIt
IqMD1TS+GXl0ZczfMvVmDmVi7DnULYaQ+IgWY4oKrltrd2obt9Dv5tWJpPxeuw7oRYXFksRqzM22
bbDp0Y8BY08xjyoNLBD8OqPhsAMvgJKlDiT786YzthqzTuGGmVnekFwZsi532ff53zdhbzSquC1K
SKSz5dtYr17aaZJSWxmEYPdKgxNXwq/XpXVoUY0qI3LhZnDBrxDB2KsRdIgFz0p2RPsxztWZRm3n
pOzD3CB9bBbOYhrHPzJ+Ihj/mhXMaBhEGuiVpp6y37mUbdVZsPyhXLNJ50k2at6H4ak9L79zJ9si
CHZPmqZXiAkJmJGdBsV06lVWNrN7kttgiGlptB0hU4hxV8jkqGdzcXREsfkJdUdHhoDmVl76HhkH
yTFbFjqp4AqyaB3jmSfbOn/yTTf3isEzvfVsOWBmPWReIr1VSBScktc2ZGpdUeodEPVDcT+BhO99
dKTH7EA+ZMp59ftD5FVPf6SAVDgf1GqbWisXck7u1dYfqH/5+5LzABXcwtqaxTTwpOhsHczo2Gfn
UUb4JHHZVHAL0QBK7YZHNxOU3Xn2gFFrbhR5ifTUKDl3UME/DHChvc34WilV6oVF+i0pKl/TSq+2
I7/o3q9R5c2rcSZT9TkmmsRXyOQUfIVSV7FtN5Cz7SYw6r6voqNFQagvG5gmVXzBaVQj03PK6y6S
3CmJ0566w3jEpLwSE5TQE14ELHVklHRSUMGPWCmZujbj0gXhdXQsA5q66oke+NNd+j4K2MNlxZSs
ppgpAF8oUgXc2WfrMcx8Yl1XkdcNwWUUiUWLeYJaa0qVFVyqkCR+kZDWmSNSSFBksgh+o8W9IoxN
yGKoj8X0EcPUnFWNkNn567I0uzWZG0esC96iiUnVRvx0pB8weg41mepd/mgGqCJwZUUeuzJhirUG
Bm5Oji1oO8nysi7DCiekZP0GVuQruoxXa1h5lMpKWXfTfmyDJSg87rt9PEU1171Z8/Rz/TNLsN7k
BaryeH9F6MvOGvsxbYMp6PtY6kxfjBKFYH73QwsKf73KO1c/gU/Uy76DX9oL3d+qc90IKp6goyyy
x1nDopbxvTHoroXxRkxGUsB35s0x6kUysQAZzGQZkkqQTB0YsohIFRzr/maC0zArScJ2N7pQSi1m
YjIGFQkSSyvuQoP1kIc+kmJwluG8LF8vK/2uIm4whAimoLgN0qBye5o+16GDq43LEresPl6GkYnC
/745PydVGtcFJ+GwwwCFmbT/q7J/x+VtJOGSbiDCtUI/PR1gUsWPiBqO3p6j8TzHsieUXadHTYtQ
k2rofBYOTujhppGSQpQo79+Vg3lSU9lr0G6vJNtgCC6PjSSLS3vilTn8la041P6KSNEfZHQ/MmEE
l7eaaVaMNYBQN+ylc4Fp0a33O1v/sl78J2z2pWq6pjII9qXpnEo5Vkuwkg+XIWRSCNo1WE00VBNX
YopCrF5FE22oru6fgQj6ZVJSL5X901Ie7NmdQ8kBaNexbPZcCAkTGat1DrEVCu4AhuIV6OMJp9qP
GkRW2YhN2YoJMYEVcY5KGAhTN9dVeqfXkusF///feMmNMIL/V/MxrGYLwmRN/21NUl/tQz9h9T1q
pky/Ub62th1c3p/9mPOCKd6jikabqpS7Mv06e4y/o9sS3UNo5KHXKD5PHD7UAGzZD5dRJbsmXqMS
oiYoQYWgTV25ynjolHv0fTnL8sEYPl2G2j9EbgQUvAJhizk0XAPNj71Xnwo//pC59LP5vybJThJ+
9kPDL8MVL0/psqYlqWc4Ota5Y9m7VPVD1GYZqayzTKKN4jWqV8FTssxYxFx34/pDaz1eXjnZ9wX/
oGbZ2psNFq6JVl9t1aD/jcF5PAO+2RzBPeRDvaY5l2HVJzd+Vqvr1Pyqlvd1dzepKOk/1AzPZdmN
3UpegmQaKPiNurG1KeZ+I+uTILJ/DL0N93GHbK5lS1zgfhR/0QjBaxQ9nXRCsY55hKe5d1PoENW/
vFUypRMcR50xrSg6SNO1ljei9pXcmqCtVMfDZRyJKOIFyYrQLxfy7ars6LBqjdvlxXG1ZEldiR8U
b0jJZI7aomHF1r40zr3aHajdT8fSKjOM12Pzoc203FVMW5bplckn+AqDKEqvTJCvxvXJmcPMUXJ2
ajVLEnplOPR1dKdsIXithYA9WgyT+EyLyKll08f3PR8qgAw+64upYveS1gxLUzU4CY+BFoDk7KhE
Tvm19TXXcMnX9KMs3bsrFXqYbMPAYDqMSXotlZWPcasynFmWAsyp9GOO+p8RPc+XdXA/Ym1gBHtK
0nkGNzCHeT/4fDpFaLjtMQyGYP7By6lwqdBviKTMRCabYGFdb7f5ipmSnm0davrFVG4N2VFGAiHS
XuskCbU8h1xZ4ZTJAwHdh31/ee1kEMIpfJqsqp04aaE2To4Ngg19eDaS3zrrv2yQSHld2f3/zq46
RkfUhnVnaV8vy7HrvTcIgv1kBUYMJnw3dK3x5yV1Y83EE3dxAJ/oE5kUiQffda8bOB4pN4dxDBoe
7JWf9+fvBlj8YgdkvVQ6ZI7/6Denvw0K37wNilpruYoKbuT9z2ug+mWg+Bgw9jPbUASh/5+5z3no
3cAJoZckY94a/EZmpmcFfCj6eZV6IG4Vl0QSPEKt0Hhsc2BMruoSF6+yfv+18FER487vW9zOKBL1
WaCgOd5ZZI5CpuyCn0i1zkzr+u8r1FR+LGfX6CVeQaaHglegc1PgSRPyFbQGQeFNWp6senJqjBEf
j5dVfjcmYg6cyQzCGbAFlWdzH2fViAxKhGkFOBRhrlUQ14lTgT18jB5UGbPbbs0K2wAKSl/pLMM/
AHaTFz/w7Gvo9c4K5qMvqkeOsgqm/YTbBk9Qfy1X5ibpkYdq8LSyJo6O7Jf1nbkYbho9UJRghP4o
u9Dtx5INqGgEcRlj/yBkhQG0B+rFgTo55I5zGLQOH7XHSZ1kz66yrRSsotKnlS0JQG3SBSpaOAzj
c7SaILpH/XHReYqMcG4/R7sRUzCFCPTHjVYCcf42etFRO7Kb9ofqoSITGcXLerp/6thgCTZRDnqq
GARY9LZtvR4PBUjEHLVD7yc6phfWriwbI0EkYgfEDCIfzGUEYj24IzhDMgiouL0zDK5yIPAvsumM
u/Hgl4hvyqsxNjNbdBOAUY8ROcuD2nxues3pMyZZzN0r2AZIOI/Suu7bYgLQ0NVemGPITC0tieff
eOOjNxiCY9FKRU10vl8g2wGr2XAYr8DZ2fqzn/vLk6yXbdcpb9AEr9IvczsMGax8VczAsjwN169S
ldzBJb4EVOqvQ2mi6GGpcZnGoD+VJwJKFE5FH3/9xqu50tmR6aBMIwQ/MkyVARIgAPZm72MEVIK2
XRtVIjWVTX7eX0BdRWZb1RAOhCOcBn/xd514ZFyZf6nzzSjrQd0Naugt+wdBULpcyZee8C49LUrO
jRL73VC68/LFNkLPbGV+XyaPoH5K3uS6zosIU/1eWd415ad0kajDvr99EUjQuTUjTZzPgFDMEJSH
X3TLnQY0QrAblqHmOJLV9clEErSvQA/3MjXAs5R3GUYr1zeVcbjsZfcdw4tIgr6hB7RNw4yLNM7B
FObuFFfOZYh/iY0vGEKYWvSMtg08yc+HPRhQgHzWFcaBOcoh96MgupXFxf16yI3mCWFKibqZ6RWk
wovbP+Phg/xr7ZOgdyOCV7D/3/zbf4kgL6IKMWtM9C6p+I4VP0aPj4dK/lpTd/luHNJjeg6HQFY6
u68iOH7beNKzbLGDk62rqSQpGGbX9nm2vvXpQznKGiolGGJmt7YZtQjvfY3WyJubp3lRnHE6XtaS
fUX8JYiYyZ01lqR5CiWJp/FTmq7XyfI7XZsMU2T+t1ZiBYzW5madahwCfKxa0XtUOvNl332/QAhO
KIzWivQcgnaaUxnMV8Ch1zXBMMvct2y9BF9kgz9zsPnGW/VdNj+1snFqsu8LvgePolTJcwQi1box
6bmIZLXsu1e6zW4InqcorAIP8xAA0w8cg/5Y09TNO8tN6DdmhW67gAc4kVGny6QSXNE8z2MZ/VTl
4UtDr0K1lTg7GYDgechkd2vNt6XLznb4yZjuL5vJv5xIXjRM8DAms9VsMDkAuuNKDOPhXbpX7Hr0
EZK8+q/4ev0ugeRx+u3B7hekmKyd8Byq0P4npBY0N2DSw/Dj5pkPqrbBOexJ4HYroV4UQ0zamih0
r9UBcIaTn/j7a3atHdgZrCyurG3tX+4zL6Jx0TepEkLm/92gxoCiTAJzapgzBbzqbzkW7Hd0w1Qt
Zug6Xq5tQflYpqyDMjTwP+yQGgGtJAS4+7qxARCUr01pjZQZAJZzfjKekyPntNGdevL4lGr1GLqy
SpPd0GDqKI3WCTFMccDa3HYtzg9ArBbkGrP3bfMN8UeybjIQwVMMKMMwl7TDIVwHy0i6OH2bOUYn
ewbb9d0bWYTtUdQCFLQjYPrq1tZ7ZwzvGFo1+l4mz359wQZJ2CdGKzMGGOoLuuGpMGILJHqjtxja
YSntQGkSR4mXoGlDb9AiSZyVSSn4j7TsVqUeIGVWf1uHm1F5LuJDr9xfNmLJlonMMG24DkU7QELQ
oN8ZSX9KjPEjU2R3ThmMcIcxS9uK6hwwA8O5H1zFNF/9UZE4QBmK4CSYOs9LlWHJiuqOLLUz1bej
jON3/+T4ohNiQ1mYgQiZpRBlBN0DGMHPCfqsjslJDXB7Ps6Gi3Tg5T3aDVUmYzqjtqmr4gOzkuaK
bvN6LV3BMDWkjepRlaQduMm8iRwbCP4TNu61WHpr6VPUvnXlzWS7DQlMchOTT+qY/KEwfA83SEhB
m0lNcVzJq8it4gTZvg+Xl2v/GsM0zcIFHN3wYi98quklsfFSzptpz7yXNr0NT8lhfp/xTbrP0VfB
Ekkw5J7gzQJuMAXVSzWr7MwSC5jg5RyqZ4GNVxkw6TE5z2bpNtGny0LuqvoGTzi/thGJi6mGjE2F
yD7eUYwgX2XPe7suaAMiaEWur2nU1AgaZVQ+TRWGFVASDI06OsvEJO5OtoCCXlhhZUQrF2jM3y3p
k9mUTl5/T4ibKyfSHf5s9YRAZRljETYrwHLrazIdw1gH5evjZYxdq90snhClDG1RRsPE4jVZfbPG
yITqlkTp9jP2Gwy+qBtjooo6tWECOQaz83nn2DCC16LMb1oyHdsc+fPpe4Yhqt0we4uavYsrGc/s
7uVg8wvEKDXYaqEQ/IJkSc9FhdZTo3XsQvMMezkbCdj6yspNRtkNUaL+PwP3RvClaMwxBHkqiBMy
NOpcRdnnJPvyRxv480i6wUiUkLQVD4262vwo1uYmsahkAyUG9nN/NxBsRpNwGwGCqGFQ1eP1zCK3
HEEg1MuGdMigBIcxx3qE+mqsmMlwfRuerf46XxVHo5JxKhK1/3n03Yhk0lWlFkZhe0NqXBXhdELl
tiSEyDZfcBVzpMcKKQGRh1+G6JjoiRPKCs9lGIKHmDOqd2EBjDL9nIPIUCfga364rGC7QffFdsTi
9qWwjKlVEDPSOfdNIw6y+DGmlUMatIqbEjCZQIKr6Mcob5MIZ6OmCczhmBXB+FvFyxt5BF/QKaPC
lB7y0OhQ9LexGdgyPmiJFGLpeptWKF5oAEFMxxreo9ibdBJWAhmEcFRtB0XRG67A+vh1yL8WzYhA
/v6Pdl5s/Cy0GBPTRmDUy12T/tDmDOypj0N/BF+e5GQnsUex47NZ1hhMNnAxZX82ND8LJaF0/zz8
suviQIp1qhN0RGFL1PcYO2We+eW8vMpjd/aXdzgNS7klZVFP5DKmQ6Ui/wjEZcEUvdV2hzIPVk1z
w7G672ji1MupmM7NpGBUTocnu07igCSGK7aIGlXI9HTEmlZ0cJTilKUfQ+NIqtNUSh4y9vMem9UV
ThF1aiVFk3Cz9a3DeAJ796fyqFxbgXplycTaT0tswAQfQRmIlBIeI5Zz9VjdcA5XbXWGwHRgcE79
MfKyp8uGIDuri2lxJdWaPOM3bBvFT7e86UY7Fh8zJENmtJrd/E3YKMsmSWKhmCcfDb0ytBAKZJnz
baTQu3qqv4y27URhepIIyOPq64sBIzyHpGNsrApmLuFisMaD0mqThmMZb1F4n4Akqz4OAXsfgwDT
+CSr8dl5UXmNJ8R5jah1v9rq4ClYUNCd8ZlVBAUqwESm4kT98bp0Q7+ShP0d3XmNy/3QJu43xgRe
+5AM6M41QU8JmrXEr3snOsxolaVu8px/lJEXvXVtryG5J99AGnmCm/iKpR3Xm9o4FKtEprdq8vr7
4hlgCOu4SfD9fsLk9HNIPlCkmbTi/rKKvA04r2EEE6/Uvh5wOBu8dHrS4xNr36mNpPZ5x2VyDBPP
Pzr+mWJhaBviFgBadkylqt3h70HtQXJING/BIFJ5ucS+SL/gRHL7cpgTTFXTB2+1b2vwIpEHs5IZ
FidxemtYLxhCnK6nRO3nARhL1oOnwVvMd3r7Ls7dED10xuhM+uNvzKd9tYzixMglHIge6lhGa2yO
emtc513o6NIhBPuK/SKaYMN0xtAGjUK0GWWB9rUqa5jbidmv5RCM1Y6aOaJ8f/TPE6qghkMcWA/a
ZxQyoM2RnWSGum9IL/IIhrq2uAQOCpatXyo+ZhFF/2B+dZtBcnSTrZtgsEUzz3ZUA6fMYEOnRkZW
Kvu+YKnh2q9rXGPZ6JoGkZZiMoRsepQMQgjBURcnmR6Zg8eq1C3Dp7b4dtnb8N94yWyEQ7pudRrR
csiQwqkpH/C652qRW0zfbFkt6GVRmFikpQ+JqoUZdiMqOqfE26FZHS/LctnNMDHRt7S5RUKQc3u9
ortj8zQO9M9BhABeGXWYFyrEKEAsoIUfq3A9hFTmoLm3+vdtYapg8onGDFpyEyGLSwNukPP92jor
SrKiQAkur5tsZ/jft4GTNl2yWgDToitbe1/LuBhk+yLYe5mBm25QoGNG9TBSfyA4kkcfLsvwLweO
f5wKUwVjt6IRTJYrhBjO9u3qma52bK+id7yQUw84SQa9u4x42YsxkQ5Pnco870PE6aL+FrGr0ji0
DXW05PtlGNniCR5AXdJQKRvIRdEPsCTHVvtUhbLgydXpkroJXoA/QJaWgR1iH8iZV2yGXuPhwW51
9QDDGg6yCMB/9AU8MV+XjU24pARCWchDOU2dXyUqxmoUyUdWrueaqoesYpJSbclCivm7vMIpWJ/h
HVTUbLKmdRLrI2jaJXdBiS2JKbwa/qeYuS1FjFyvk+WzWpWoukwQwTfM47hkBJkB8D1/zcNg6ian
0yUaIcMQXEKjRk3WcWtaMZy+Lp12+dyClPGPVPvnZXDjd5aSKd1SAmTo79P+Q2GlSLtLfNu/XIBs
C88/+A/aoF47NwxZHibTsnArCBYQ9jxUbnhSbAxXgiJ4mVdeT8fuCs0wl0XbD6svqILVRkZhhY2J
PdKUz1MfGGbutvlzQnt3UmXDNXZ4R/nx7QVMsF6tVVc4CYjYeouPh4Vb5QMmgbqV7kSNkxy6wPym
epWKMVLh/VRIJN15FH+FLnYt9WvUTk3KBi9sQHk/DRXx1CJsncaObVD9GU9NZj7O2pi6Q12iAqU0
mv9eP4GfYFGC+Vmgy8VN4vUeo/S6VmoTl039EB1zL7tKA54yIM+ThxSXVx6Mh8vbu3+B2iBy+9mo
rk6y2jYnOExywCzP5JickwO97n/ooBuMP1ruZbhdp7JBE2IbBs4YxrhAvpktzkQV31ynP4QQzETN
Cc4c/CxbDOzRnuv7JZQkOXddykYIwSTypLA5+SouaPZdVXohu0Uy7s/WSTCEKVyzNYshxJSv6Ey1
MEO9Pv4GxIutidXXSC+0kfp/pF3Xkty6rv0iVSlLfFXoND3JY4/H86JyFJVz/Pq7aJ/r1tCyuHfv
Kr9NWasBgiBIAAszNnZjavsEbKd9OQlc1qqiFhDqW9sKLRkzv1kYq06+Rj5Fwd4cBTtGBMEdIQ2Y
dscox57N5NupPAf5fT1cddz+dkomtyfrOcuiygCEKk/7OdX9rm+fEpoIJFmPJC4w3EZEV7Cp2Awm
Kr51euXM7SkKj3OVuon0PrQ/ba++SG/cRrTyvqxph6WpMWQKY3lu4gxttbosMDIRDLcZrW6sJdgA
tsrsxtXHOfUrQ/CSvOpSFkbG7cbcTs0+pjgzNGNw6ya+sWZRrzhTxp9B3mVpuN04dfFcgneoA01q
7uEyc+rB9aDN9a1lp/5/Wpc/ypbKQKuLGNLkYL5GG4ZfZ9OnRgoE/kUgET/GqgStspGmgGmro4HX
EcNwwJPumOPXbXEEi2NxHkBXQrC61TDqGVRuVm37OOCu8feX9efLlhR5ahStZRDVqU9PsahbcSVT
8eZM5rMymTJ348CCO9b5OXuKM98EO9Z8E+1EdPmr6rqcLHz+pRv6xpbYiymK72DJk3TNsi++z23H
EP16dW7j+AVrppMYHjE6pyd3SiSaA7lqXwsgblPWaqnmJYsqUv2rkpzBzTkqnyZVsFnWn/sWMNzG
lG25lcwW+hpcZaegFDm7RTPMI4gsQdrWHEbBRXnVm13g+PSKOoX1aDaQiuIGW2nvMw1zvYfn7S2z
kjl6Y298H4Ie2oNc5RAqPkYHWNuhOOFRrnLUY+OZXwOn35d7KirKXA3zF6JxG1UJAjTThxDNrp4t
kjtac1CUT636aghnbYu0yB3Z9tyGw5AwLZ7DO3DwZ07is2FmwaFMne6s3GI8yE6YxhEJyLbeIs5t
zKHUlQK7OH+Z0Fop3f+aRVHeGIkTHocXxph/wPgaSXCrEEnL/r7ANSNKrD7Gasp6+d6wTcwLLN+N
di/wgqKtwLN3ygFYHcIM8jW+stO8Yq8+5IfGYwPMp4Pthx+3rVQkFudJJqoMk80uKnYy7Ie43rUY
Uhl19LgNI1o1zo9EBrhVtR62EoJWpNAGX23vzfCzhL7HJC/9bTChDjl3opRJZdUse2DmX2QjRRPu
lwBijTk5RWg8smyyryeCBxHrs1qDAUDq/coWtY4JNMv3OkiBpJtJD4Pp1JNpnYP5ru4FWmVy/BHP
XDY739+AN7KmnSkgcnKrGw3qOhOXpl4/vqvqY4UB7pEgfyGSifMudpKrU9sBMG0qpwh3Udw7VS1Y
PoGt8OydKPMN7WwESIR20v4og881atodbu8uyQXBuuCg5ufdFyjKMBTmo3Pptive6cJSX6aRjSUy
uCSgNEypnrNshn5r4imAvWOmN9oeLMlutBM1vAiWx+CWJ5j6XAtQ8oGeMVSWqMQttcbvrhiL+OZg
4+ksJ3UyC3uEz4itY0FPtSVIa4sWhXPx1iAbddzDBRIjc5TuTJpP2w5iPaoxTSJroASyeOIKSU+M
GvUQsDAJtdfNPp9G18JcBirif1xfkAsQJ4mqJoFmg+zN66bXDEMAaPtuGkUPvMx3/mliFxD2IxYn
k6Z0pKpzJo1quIGWHsuBnmMj2+vT8G3ME78m/748mVnABZIpeAFZz3Le1zKsOq+r3aCHR7Ddfuhr
Y7e9Tn951LrgcKcTogstVFiqoTWanWRlh9ZEzGSNZzOjjWOF3bEJ+kOdRZ7Z536eIhttmgJ3JFpD
7uiSI9nqB5bGL+FddTwjgtfKpcW7bVFFKNyRFZRFaZAKi9jOD+0MDtrqsRfN1xCo0+YTngnJ8lbp
mDpf7NKtGfHgrjxUzc9m5ugKToqlldh89nPAFMBwigE3z9Y3VWlvpkw6aNlDE4j4Aba1Z8uc4wuN
EPc6C0ia2b+bKcJPiz7PkWhs17bfAJPvW7PP584YCgoYicwI6EGeVxmtm2nT7ATCSSUiMM53lANY
NuBp8eRSar41xn4YJf44pO/zUhTbrjvc/99mNs9NgbtXmfXskJro4OaN5TSxYCeLFogJu3AYiV61
9cQecyPUwvQSJgjWkZ9SUX+5SBDOX4zKmFfhz6yhBl455b0lKlL/S2h5URXvDWoCsrkeqzKAEWv6
nHrUm76ZjuKqHnr9vH9P6/J2C3Fuoe2o8itFmGcNdYZKPhV57M+l7Q+2iJJHsEZ8CnROOztJVawR
pZIfNbpLhvD4Dwg2BYvEpz1l09bD3gaOUfv6SUMZHo758Lbbtb6Na3EB7i1Rh7hINM4/ZJk2S1OJ
VTOmu4o+lf3nXJTu3z6F7Z+Gs7DwzhrQCskK2PQ6/tLMSIunfYy3mecZM6OJ3h/sWNScITLGnxUI
C8xcoZZWEcR75gd1Tx/IjtEapTfxs7wrdqHwVUuIx9S8wBvmlnYGez+lx/LM6OCyfX2YHhrUM6Q+
rZx/Xwb7xvp/ZlIXeFaYUzwLw1IkqXArGnxRi+HYyPSM7jlv+/wVLR/nOZAfJHPMThDDRJ303swi
ZyhAMdOCUOB9kAoyT6ItwHmRamyGQa2BNmm602ffNVHjlQiA8xtS0XZJzUqbbBP51cK23a4SlmML
QPheB1nvk54MMIcsKR9VRCwkbPfbyyKC4K5PcyWPxGKZJyOLPYxK9yZbdN0U+Aa+/jlO0gR5emwi
yfiiVx+q2HaK4Kobze9Tg+9xaCWtDxJWPAWSnxurnfelrglusutZ798xOepo327OOqCTnLGaTFbH
ne/GQ4Nqanggrzlsr4kojOQf0rU0q2yLGdcQ+Iy9Gm9UR/0pO5NH2ct2QjgWVf39fmPzj+nqaFlt
yQTTnlCs+wDyNpe4WeHQO32HqGgnmqgkcAX8sCtds/M6JcAz7XbXaJ/GOXWS+Dx3oS9nN0hQbKtT
ZOKcL5DCLqCUiUeb8bMB6jZrFpEXr5o40QxTVQluvHwPQ6qMs52pTe8V6qlXPtPZH6PnK6S4QPBP
6nhECZJ6rkDl13+O8wNJBdnB1UVZfJ9zBFZJS2yhuvfysX0q2+khoDmSkLVxH1rhzs6sO5KoAsx1
Q1+AcmFDgISkqukQKj1b94yjsD2o9z1uS7VLfVGot366LtD424XW6lSVf6KZe9Vn0yKH0klBMYUm
opN0jj7+tyXjHEZQ0z5vWlhFbQXO1H8kIv0JzI6feGV2TRvUHQAiCXMcKkeuXuR/PwIYIcJCadzF
wox1bSAJlKapPypyW4oOUpEMXFwQorlcrzBV1guTp06/qevajUTzvFc9wEIGzgOko5FWegg9ldlO
MU5pIkh3rWeiiEkInCdTFyfEbGS9rOLJxpP36NF63+ytO+WuPaEWzFWd7CkEnaiwzWddcRdMTqgu
y0KzTIA5Ks50Aivs5DPCNttDT0ftB/eKX7sogT1u2zRb7j/OioWkXNwTBkk2xgmWK2o6N6ofkPA/
JaWnKIK9sy0d4V9SRhW+SGkgXY5axyp8GcvUtVPBkS4C4XxeMthalWcAgVTHSaWHbBh3YyG6/f/F
8fz/UmES9dvIYQoGVTNm4JReNTnBvtz1hxQj4lCoDDLkXSnsixIJxnk6HS8BsgyjBFXgjd7siui1
EQ0RWdtTWBZdQzuRosDsOZmksU5MAkYIyUycqNxZbepsm9rq6bCE4Cw80rNZL9jpkNU7RdqVR5at
Mz05fFecf46fE9i2SCTOtuuujwbDhkhkpPZZDhrTT63M/LEt1toOWkjFF67YUlG0xYwdVKBFSYp2
g/bO1L7bonErAmH4wpXQNpUW3f69Z7AK6+dYdJqumdhSDM6mLUWX55CdC3l9kAJXmm5Nka8RicBZ
sdbKoVaw9aBJelKovauz5+21WG0hQJLCBkuMohOTJ9aZQF9Xx2YLx/2YH9v3qYfRNK78pDz+GiOd
3orK4Fd9wRKRCb24ctspnRRzAGJ6ju5UXzkQt9lFx9mVPcTanqhQZt3aLgKyZVzABUYMim0LcHkS
49WHSPOhVWrMmJau2jwXIPZDFkC2bIHd0kD8qM5555jN9JrYIk7+dZu7YHA+Z5hxxisSMHr7Q0e/
KuQuFw3AWS1iWq4P53RMU5r7FnMG8AQz73S/2o+WMz/+qmLqDXfb/kQCcR4HTwb9lAYAs0GTlnSf
MmTsQXvzn0D4PPk4B2k3zjCBWcPEpaMWDM7UCAT5i6/+vTR8pjwrYlAFpczOQGwnuVqHwaStGVhk
1wSpQfZGnxLX7JvoVS4HzACQ+/BZnvPhQanC/KxWuqivfFW1imzpKsZrmygSf2uPUxqGQ1TiB0nT
Q23sqXJq6v22Ytf38gKD84EY2mxlhfnTlTvsoRXDYI/KO/lo3zdH2Yk8/YrqALLA4xzilJpyNjD7
H8ebqgAP0618lc9VdMXCA6upg27srdrkOkIvMvMXcXMM2ttQNCaabVE+fiSX7/PGSPpCTuumh5vQ
XnQQV2nSKUtbx9S+1eCO2F6fdRP4LQtvk+lsYkAT7WD4AQr2u9uEFaOJaLjWHcZCIs4I2kAt9EgG
yrTPj2Q3H/T32RGzan1wfh22BVo9EBXLBBpmoaKz5e3iKA1eLrIWYV0et2rh9EWuvtqzoV7jMBYw
nCsfojwP8iLtvQo8ROqUuZj+dMiyQrA866ZwkYbz5kE90NhWAIPXOyeKTAdTjZ1OH0Ar6xBRklmk
Os6tW5YS0roFmKIjOYb+xO8YTynQ21/8wUUibvOEmEvYWTHWpzulEeYlI/3rJe50bz+NPhsqcU05
ClFhB7Js6wp261t7SCTspaDCvSKsWgdj5wylcCJRX9PqLlqAMM0uDvYplIKwpxBKbr80Gd3Ntj9W
otrk9fNjgcKZNtpP7KBnpl2V1p2qfdbL2iUS7kuYuVOHqd81lobJq+FNVsglhrqY7yKs4/b2EknK
2T16MPJ6yKHOLI8co/QyzB6xu1CAIhSVs3u9yeagxCRZDyegK/ss5rSR4bQd6SQfRI+7q/HfQq+c
3ZeTXk+dCjAiPVrprkMR50Q9Eu23Vbe6vRYwnOW3Y68UfYhQXQnoj1nDyPpouubwky1NRneHjdIK
Tm1oJE8wHw4nR4mRKUP5SKqH9ipbX2Bw2krjprBipBA8pZCdPm6cKb9tjNdtXa0mEkD6/VsSTlla
h6Ke1h5gANk+MXcmfd80X4vTVL10Qeu08Q2lV3TmLBD5zLNJmyqxNMgVVJimlz4ofYfJM8dtuVZt
4BKdmJxYiSlTHR2jcBT5jSa9dCJuh9Xtefk+f3FWskmuswrf75THMX2s6y81/XaFCBczthnjyMLX
ZeHclRkewj21/zDnd4nIwwh2o80Fpdk8x6UR4BQyg+ZQql6DBlttHN0sfrctCNsMf4RZKrir2RRA
zMLhgCqMfjdAZYRtD56KaiR+lo4HuWrdpFNdORWVB/3Fp13w1LeKs8yZvdeBGdm+Rekxbk114GZn
dC/uJ7g0oQ9dNYWFeNzBh5ZupZUqwGFe+/2Udm7T1ueqE7EkiGC4oy9NG7VtUSnp2e25HWKnH309
ftxeqdVdsxCF/YaFydm92gdxEyGmtz9o7Yd8EMSMIhm4Qw1Ec3IdG2xlpkOJnuDmNFz1FLgQgfPM
st3FtVRABDo9ScWzFPvbKhKJwHnlosioqdv4ftujAChq/Bqz0Fp0/mzD/MWILaKqCK5tVeYcGKFK
UaGaHamOp/EnszO6bs/ziVHMi2O39VNA/Y3G++TZQOJdMYFWw+lnce4aDT0jQnVKxbHlHyqa9Fpj
fFemgqN6XZsXXM41oB/T1CcWdlt5eQDHvZ/ihWMoU4E2RTCcR0CDdhvRCTCT9EDzu3z2yfAfJeG8
wM+IXs/Yeg04RB+y8lCK2CaZaf3pRy/K4jxAnIDxI+kRlip9risg9q6KD7KhN7ihhPN0Mxt9Z7m4
WCjv47YRjZVedQ2ajvJpYhEdE1bfuoZaCqNOzXDgTXbxTGSK5JuQ356t9h8CLjA499BVVNHHGRiW
YjWOMca3GIXrjFnpFHKyH2PpkCuzO1L6Pqj1Pbh+RePO2Kba+gGc8+i7xrSKHk9gMlhIlEO0x0wH
XwUByfbmFsFwPgS7fUjVCs/V+p6RnRB/2KFFAK1v2zCrVg+ONZUQDP/Sft4QF968R4V4TdmmDoMH
arhydC7DazbWAoIzyd4yTHCywySNAQnTp7750g+CM2k1n0kWGJzlKRrVFDoCo64NJ5ZBYI0SgO92
+pnWLzLmmkePSSI7WXtT0c8ZpmjntZvLgpIeZnl/GsZFlZxlFsaYlqGGm4s29B9SXXPUNjvLpNup
dfh1e9VEUJwN5jCMsWJQ9gRZbS/BxS+pHmvT3cZZ9/kLvXJWqE2jKlUFrkm6jPvL7dDe2NPtrH+b
5y/J+NJICeZmfNzGZL99S43coaak7aiYLPdoqqDwDHe5YrpR914LyxsqLN5lTn0DjC9Y0yNjtvMJ
djOd6IPmzSiRUnB+/uLwFAXTAslU7iCrwrJTaAEwUxocrTvJ42kwPxBUV0ttJlg5gYXwNWxpmJIk
h5/ytAjjZ6yvCVg5aN56qmhI2KrPX0QF3M7rhlCuMsw28dJYfbJCZR9YV2VRFhDcxgJzndJULDmc
R+e2ODBuLnEaZVVhCxBuS2nagFzQCEcYE6fyc+rVvcMaSccDulcn307d1JEx4a3cix7FVjV4OdF0
ToNVHVu/ElGgBI7bu3o4bm+odRf/+1TWOfXNspUWLUt0BYlnGI+kcMPo/TbEX/zEBYPTnjwWdS2z
q658qu5YtUASOdUx8yRPFVwURdJwHqmmSjnrLKVgxIWDsYyHkg77rjOcbYlWzWGxKJwXUvs4apD3
Rggflq5VHHR7du15V08v2zgCcfh2w7wzjKSpEE0E7efA9uq0cUxF4AtEGJzfQVLLkMD9jCwk/HVk
hO5kTI5dUG9blPXX5IvO+GZDjLEeSdwAJ3nG9Eo2Icr2GgzHcBSM8S1dUDv9R8E0ePdF8JIZUzLF
YCX3EvIxpp9kcq/au22hRLpjm3cBMUVyoXfMsJXZ6vdpqGCukhK4ensFASGblmMpBvI/ROEDMSWO
M6uL29aLg/2AaZ9DctZlEXnDijRvQDhpElLivThoWoy6OGXlOZUKBwlqwdZZC8beoLBfsdDZSIqu
R3dPi+KyuHODR+ZGQarlanfaK3mU9uUpFJrCWmHEG1DOy6FiO5w1HaDaU3mefHAPaIfwZB7Lg7an
h7z8B457zeDfYHJez0y1CcFkBXU+gXXAByCkTM7W4+AZbrIrvmzbolBGzvfZY6EkoQk8ScUQZN0H
3J16TB0M9ZowChzsCtf0ybwRkfODSK0ZfU2g1lihLoYklEOHTMO/fylfgvBRWEPHaCgkgBDzCzX2
0/CRil6VRLrjg6/WHnVqtdDdL0KRyE8+wDh8UMI5aNh7Ctz5aXu1BHuNj8DKAtf9jBkkOoxac98a
L4PogVm00/guAnMsZiNCy7/HZorbJxMDpEngqsd5bzwaJ3oz3UhnGl/h598sF+dFcmpQU1Mh2bhj
fQXZnjSONjvNi+0ETuqTIw0O27pce+l6A8m5lHwaErC1Y/Xy8+BbINy3vekh/cwGD1aHTHCRE60c
50pmlHH9Wjmzl5zJJE5CP5eiq4cIhPMdbTXjgbLG0lk9kvzK4Ohy4syhyOOzteAuOG8Ux7kMRY+L
usU/b4xQFBT0e7MQpUJFknAuAkWPSBApOLla49sYV/BG7+JCdHdaiceWcvDdBCNVWqLi3crLpldF
8khzl1V4U42+bhuaQF08Q09BUskae6yKavfOWGX35mAJaniZxjdWhJ8U3A6ZUkYTW3grwTPqQ0W+
J9o3XcLkaFiCYol4x0R7hy8ZrFMMnBot7B31MbxjhBP9wfJDDETzGFGzqG5h1RpsXVbxmkQQynB2
PYAEdDBN3DTTPHSj7GTUlhNN1+zQBQhn1VFm2daM1nWP2onTqTs0HzmqaHy5SBLOrrUWNclKXrRe
CCJwNHTHXeBUiYBFWwDCJ/CsKWhs1K60XjPdG4pr14pTdN+3jXo9Trmoi8/iocqxKCfcZjzpxr5l
VR6saJRSF62pu3pPPJGJi4RS3waA/QiSm0zH8nSK7IWD38q6Y0rvBVKxr/yxkRZScdG/FJSNEduQ
qvDNR2bXmEd7DJ4wShMssldc0jED/bdZ29yZpw1tQDQVYNqAUQ23ILnYlkakMvb3Rcxcxp0Kvkt8
Pxy9pjDcAaM6qSgyX/VuCyG4g21EcXjYoiDLi0JEi/DRvSWI5NbDrAUEt/1B0z6iywNy0GP1TB+i
Q8oaPIiD6LH3WXLV8uxRcOFYPRsWmJw3mGlrwquWMO8OL7uVL/dPZfAUXUHd/8YEeH9QkUK1YmZv
86uSjw6Rj2Us6iEQLBE/hiQ2FNrWPUDIdDdosSMssxcYGuEeA1AiRGybwAYU7dwXJ6oci2q/bcsi
I+BnjkS5ZnR5xM4AxTP3o/frAii5qunPbuDMt9NBxAInEotzBtZsJl1awgbK5DXGtba1bvQrOhSW
BkA4H1CbCSp9Yqhu6lK3m0yfEhGN4/phfbFlwvkBvaFVqaFZ25PB7Yaev2of3Sp4Mb4fzvpBPKRc
ZG6cR8hqY0CBB0SqwXHfjq/KJOiYFK0L5w9IO05dkcIUyrH0U/3cFdmB9P++WujNwnAOIO/iqSw6
KM0KRrCZV34xUN/Ir0hEA8bSDYI8GYi8ubVRbGobMfITWJvjMPuG/iKLytJX14PINjHAli4T/hVo
KAYNDZJYD72gTlCWjmb5gs3JdsIfx+YCgrPipJOrZJSxIu0LmuLgnyW/+dSBhlzDLOjOSV+28UQS
cUqrJ6u1mhJKK2LjJNWBT+rv2wjsC1sCcTbc1dWcDBEQLGnGxNpjgv6uNBBE7atnzEJrnB1jjjqq
wPHa46EZJfessD9LQb0fZVP3VUk9bEskAuPsWRqGcWw7SFRHtmMG3yeE0iTxguLjNg47sbY0x51o
am5qSSABJ9PNs63ErpbhbRNEPD/GgnzF7PNPKGIJnWC2r9mwF23+8eBTlXM6p9BmMt8m1Y005eIh
OAIl8g8+cdPrGPsM4frG+ISz4Z3WmejMNEC8HImmLLEF2VAk/9bTjB2GvjDPoGffjWF0KukwTA+K
3DmK+dG4YvqapS+0x511UTR2EuZHwuDBTKHa484YbxNNNNZJsK149girL3r0igAlpmA6690aKfXp
ihLMN6Jw3qGIwPhEDTBApeFNkd1PIspdkRCcb1DKPok1CYZWqI+p+SgVd7Eu6KUWrT3nGYo4aK24
BMTQD7XTURDOzuYpDTWwblpOmVb3qjzvtzeuSCzOQcSmNtGKrY2FTI4VOWrUO3iw2AZhP3zLqDnv
YKqkycsQgnW58RINEgakFl8NCZxCOmaV2SK+nfVb6sWs+SeeMEenXGWxTXQbfq6P+a79GOwaT32Z
0Rg+OZXgDUHgH/546onUOEtrwAXtuS4UdwQPrZ7fBjl1t/W4HtMtBOOuw0qmdFLfQ5G40x1yL9sb
70jijC4G3PrDQdiaIDAO/r0nZAzwtg7BbPkRtS9W/DSIkv4i3XExxKRMeTaHgOiy7zPdVzJ1W+Ja
wzXB40JxnHfAkCK9aXUoLg5ltwq/t8rktVnoba+PSF+cjwireDRLdgrG9mez2Y0ZprgmAgzBXtI4
JxEOqG9W2Y2o6Kf9MB+N+UtRVjut3sWlIFJZh9JRy6WaMlH5x564biqzxURVEBFMbmMQTKU91sVN
SsSlwOuau0Bxhh3SKQzkDC+LSXhbxaGXh8eefL9mdS4Y3GHXKVls6exipwwfu8SfzcYtg2/bGH9x
PRcQzp7loe/mbIIgdYpECruwVq/9QX8ocV/NcPTtRdV96xvoAshZNlUw27RrcWNJ2wpvI46kW65W
PozmFfOrcMBegDjjro1GD2sb6hvr44CbfmPsW9TH/Uf9cebdaTVo2WLor/ih7SiyUHiK+6ZjNNvs
g4RVOJpNZHfc8TcQOdYrHdpLMuOUaNKTloxOVwlHzjH7/fMEtCxQpKCswdS5EzAqpCFJBiQd4nN6
bI/VHlOJp9JJjiYmzqHhRtRrz8yMxzNkzDsGDyoaIRROjX2XF5ViwUuoYGmu+8AxAhHx06qpLzE4
3enxROisAcO87fxfr6aWH1OMosJscBDK15ogjFhbLEPWTY2gRB1UWZypm7mmjkYH2zDLb430Ve9P
mrQX2J8Ig7Ny00i7wGTpQfkVlu7p/uxkrnWYD4YvP7GWFVxtk2tSa0vBuNUKc0sNScFA62drvtVb
QYAiEopbqT6IpLig+L5We3p3kClIEA7bihNBcAaOUuY27JjeguG1KW8S60MgXXHVMxhnOkpaZPCu
cO+NUoY6xL6vG69Uz2qIiQwYddEIQvDVB8clCHcQyWaWdCidarzkx+QixtoVIIQDVVZyHjAwZDqk
7hVTEiwD8/psTbYsC9ObsJUX7/XtUGl13YFRf7TvdXi6PMWxRAVbZ9UfLEA4CwjnIZYwibjx4h49
xnfZ/G57+dmP/MPfLL7PLT+StSOJxhI1WobfJCGmhL7S+KPdeGmVHreh1g68hb74CXyBFeKNQYUo
Q3Q0Z39K6S5LbxtZ5G3W/dtFJn74mV7bWlagog7TQAzHPDFTkFzDV+9HEOyXexEh6eoOWsBxlleO
AzFTPA3hKIocGjtzZXo5PM629kQoXBAkj1lC8hkLFcf3ed85YP61dfWae8pyjbgoyKqsINBbqM58
DV5/kT5hCjq6tPcYl3gQckyLhGJ/X26hOBnRrwahqvzByo+T8cVsBY5h1epUG7T+hBCV8MYgNyau
yg1Wpy9vqbnXybc6PVS6oD92VZAFCmcDdFQqNTSAMmvlXk47J+kpZge+37aBVWewQOFswO4SKQ0t
oOi4qJYwArX6uI2wKodmgxSOIP6QTW5BclkdVRPlRJ7dvAvt1gm/qqog3b3uqRcY3EkdK8mAw6DA
9kzdqnZyVLFFvuR2YOCpfWuv4KAWl2Ktqm4ByjnrYgQprVQDVNMx1rtI0Q8iMLR1t7OA4Fx1H+TJ
OFNA6K/GPXM740F6VjsHnKEYtxn4quBYXbXsBR7nuhU6tLPc5Q0ettKbAdeWqc39rIz2/eD/J6vg
u5hbsC1PgwWkuZBvAnDNkSn3JE3kSAUC/UF/o2ZFJutQoKy/TIXfxq2vBjuairjtRDjcZrUx/mOq
RuB06j5G51gxPCkxRjkLX30ERsdzXeCBtrBAtQKjq7zyWOIcyty5djUk8xzWoSkdR82Z3m0vlgiU
/X3hUyuTdHFjAFSZ76z8gV5Booap7r9dhMW5iCnG2drkTHv53YzH5+mhsgVn3epz2RKDcxGEYoWG
EBiMUF/3453ktidrj4paTA/rRIcec5t/xEC6gWybDZr5P0ZStCHVG7vNGq/+qnXO/6pqXeUVdMLy
Tv0HfbSrBrgA5AywGBM0Xg4AnNFZIDeJk8cQi96Uokzfqi0sgLgDY6hrxdJ1ALUhAtQqdVJR5Z8I
gbO2OZHjtE6Y7tAFjBYQl4ge10XK4uwtnLKmUFs4n5R8Lmc8zMF5a9p7YxKN5WUf2jIDzujiOW3S
vmaikA+Uqo7yfaSiM4Kt7BYGdwwpcYOrEAVGlGHMQebHnu2ltUOfQSDsJcJhK6LV4Y4k25KUsByg
u1KLnDT9jiTiFc5mYWDcGRROSmdFJeQhw40yJk5cXxNY6QS8I4hmNYUn6GhJEc7yhIBEU71Oewix
P03Ba+m6kn5D8KdbEzQzlXpA6N1ZVZ7L/BqHfBGBP9asvoyqwUBMTUswEWnxWUobwQG9eotbQHAO
JTW0BIEbEwFjvsfKJ9WNNh8msjet3faCr+/Gi7I4j9IZk1ma7BpiBLNbzPd0qHea7arlfhtnfTNe
cDi/YqWaZWp4yMaDB3Xa/tkkn/XqaRtDJAvnWeBU7AhthZAF5QISxXhI1Ruag9yISLZEFsZ5FlKB
QxAlcQ3qfQMnmVsM/RbEgmuMbpZhmODAw6BCQniaNTtK4wyDMRA7ndiLnn1UZL/xfqWXDFlgBKuL
swDj5BnAAhHUI8CMunIyeDASur2In0UEwrlKvZlI0PVwLeF8m+tuF70myTXeayEH5x7NnAadpEEO
TA5zQIXvSOR528REQnD+sY90te4MIFjk1Iwukd8ro2CnrN87LlLwpBxV0YCeVWE+OHeyHz85HVFw
WRqOBgrQwiv3tkBt6+HZApF70NMVSqY0hz2rj51v7Jo9xj+7xuM/K7sVqPDnj1nEs3pPB5qy62IV
hG7euy1Y1uarzrGFRJxbQ0dcrc4SdIgxuY5NXzXh1LpVF71A4ByabqlxajNLmKCz9hidJAfj1hiv
g+RP98FTme9NzDUOPdFc41XnswBm+l3or6apNpgaREvy6hAZn4JJFzgfEQLnDijYoCI1h2hjcKvK
PyZN8GLA/v8fQdNCAs4TkCmzlNHG96v8Gx2/5emPqLsxs8P2VhVaNecNyiRuNMWCoiYZrJjWLjwp
d0no0886Uj2pKwvCApFdc66hHK1QBjVL42Xh7dx9awJnEC2MAIKvsRrAgt5ZiJ+9rnqYy9bpH0NF
VK0sUhv/uo8ygAKMzVgd+X/OINmbOLJ9xc921/UVLM45vswKWbpyDCaglSjCD44YkxSGgnhQsFP5
jrqKhHmcBYCIzS+h5djp7NT5czufjFZIZcP8yoZp8xVWwVSYdcN8d/AhGTzmu4t9eEuqXXynubJT
7kX1fiKT4LyBaQwN1VJYnWnu1OZTSJxu+rK9kQTblR/N0+ZoYEIpLiDqL6r20Yo+zobXGYLCEIHT
UTmnAD7CYZBYeKAqJzt8LhVB6k0UUamcO6gle5LaAmaAqY6Mxj/GFHN0MRRHDensK1jbluEbP4yn
KiokRmaANd3nshgdk/oBFbhR9oN5WzORqkKqgliGzk9o6uoJVJGRDIEQhZYUfd/aUdJvGmlymvS+
GAXbaG2BlnDcqUBSO8dbMuAKuzlZeOCorCsmO1pLCM4GIq1ocrMGxJQcWvIQNSIbWNstSwDOBpqq
o2alKAh0qWPcz7v2OOyz22gfuRggbt//fNd1rxjB80Yq7mCIy76S1BJSSc0hVJ/la3bOQii+yE6N
SU2HHN9vQd4q7xLRWM+1/Q+6Z+PnIGUwmXPRYR/YAwnjGadOHTtqqHrZfCePz+BsEcShq6uzAOJu
vehgqYik4h2ITqOjYyIJiGJV8v7/SLuu5bh1ZftFrAITSLwyTNAoWbIsyS8sR+ac+fV3wfuePRRM
D8raT+dUufYsNdDdaHZYfdmbyUCEyDDQQtJmPaRpogdNe9SVe13W47b14KwPjFvSOkKLjaGtbMhh
xs1T21Wu2jVfadrcpCr183GRJKFkEvF/X8GN1aJFZQyJlDibnGAmTmbQ0o1SmQvd9ACr+xE8QBfk
E3KOAAqSk5l7mqxHXvb7gvlbsVVHpYnf11rwv4RkjyZc77/dvuAApsRmqZnhahBrqIid1PrLINtC
IbMXwd6tOtFZ1AIDs4XXSa54IGr6WRrMnTAEeFkcCZSY6sJSkUVpyISsil46PbtOKHFZ74UyRn4Z
juACwi5Q0mmGSGDWcrDtwCHoiy6rI3lfsX9lPJbgBAit0CXFT2/YzT7YD3aBpx3RhOjrfrXvHVnT
h0TnxJJOVetd1DbQudKih0nHzre02P23S+J/wso+dZrn2hxBIhBWPMY2OQx17GtzcWrmcH8ZajPI
oVgjw5cAYnm7uARsjCOzQhc5cge6b++tHd/FlQSowvK8QSRD24p212iCNYENPo6JATQs+c2u7T2v
7GAn8/y9u6qvq4dO2mO5eVsr8QTTyjRLpwnSrV5ffVpAb086ybDrpqLjq/DXLh7spxIUvWJt1RIO
YGKFZ3tsMaKDaljQfbp8T5suewUjKDkNm1ZjNYJdm3xk5H7RTLeTpallGMJDp43/U4WFXdlfsulO
SiW4eRsrKQTFRvez2elo+ADh+gQGWeZbvYzzbvMpXUEIb5syU6OMeWUtzmbHjEAOcBzo1Vh9nmLZ
yLHsvLhqrMx0SZHQ+VX5otmPunXYglJuL3mqN08MpOtE5WurQKXwFiOpFr21YmSoy8WPorvR+nBZ
r2S/LxhkwwpbD0mFALqhexQL3SWYjpchNo9pJYJgghWWpqLiBRG09prGtzMaMwcJhEQKMc0R59iC
1hmQwqxBHF6RU54oko8ZiRRikkNnLb5nckjRBs9ZfqyRgpS1c2wmUuj5pMTUBkW2u7Q4BufUyX3s
6lUwIWI7nOGGPkyv/+lexCzHaHa2FfFOnwWkof2Pfrkt6nfU7tYCCfZuBk1nhaBoAHO8r0zXeXdF
ZRku2dUL9p6bNisnbiBW/KVpv1rlf7x3wcgVM4nanIuwhHuKLVck9u3hPc59de+ikdsV9ixWkKHL
ngy8Hk3pq72st0amwIKlZwMekDQECGjhs/FTmF2TWJJfkEEIlm6aWk6Xnl93Z2FpmwoWE78s35H2
odgOYOno1EBPsfBKNbOuKTmvPzbE2I35fD1msqrQthxnCEFtQzM0B4Pn/+Lyu1U0TqXcD9PLe6zv
jCHobZI0tYnaNr7Bwoc082IjdtphdxmDn/dv+Z7VUQm6u0y6biwVP6r4OqsORp44ZngyY+rOyz3m
9xJb1qO6SUa2vh1BlcvIHjAEBEj1bvRB+bAPPwyn6Bld0SXasDUn3SnfR/Kej5qVnIJqJ6M+BWrO
5QwVxMrUxTo8P6UYvAWV6+Uj3SI5xSjI+d4EHU+rKglCFVil+aL0V8r0TbGvzJS5BlivqvBxLF7n
d+Vrzphi33RXDv9f/mimU7Y8LIPEbrkeXNATMV9TT2Zpqbz/gcRHfdgFZeGU4XVSvMuV/nt0VIhh
sRCqnwmFyqvRkzG+MixSU5UHyf1svwdnEME96GwkisbtqmJI2lYgpsu+dqGT/Rx3469Ry+m1+HYZ
U3Z8gruwrCT6p44T5j+C+nYBDR60YGypcxlH4pbE1lxSguIg4b081jBdtXnvW018iIz3UF6tNJwK
XiMIR0zRjNCGzjpWdJ8Up7g6/DdJBC8RaoGiaiUuybAew8Rdoudy3F2GkOmB4BMyjM3MasqliGaP
YIHoaMmWAMicndiaZJOmbXWGCylejA/Vsd+XbndSH6YP0+xSPkq16w9mLPNA3Ex+s1ZGVBvL7hjV
xKmTCIm7wKpGHiWGB5D3eOCoxjZ4Y6cdmCeLGjZ1ewUmHKNlFkU9LQAL24eYvrIvpA5dIlO5zcta
oQhOtSgqElY6UCx8uznGXHxU9G7/DoU4Y4hOlJpzYoDcmyfZlCt885wU05YtLZWcluhI+1LtjDmD
HFWq+FjKBH6lwu004tiq/R5nuhJHcKaZpSApiaDOi9gh6m9DtKoytZZ4HMm9UMGZ1lMzmGaJM0uq
6UtRdJ+iJZOo86ZTW8nB/4TVR3Q8DHGjc20elM6pyJdauclkaWjZtQixVtmAtStUgRHpreEahH42
hvEbUZddZC3vmQi0sPCLYaOiRg3RSzcmOGGSCQmI0Bpehir7aBsyiK0zw6pqsCuaNnYIicP9WFhL
1EFBKK91X9r0OUZTZylzM5sYGjZ2mqZuqKbo25Ip7WnIa7jTfMuwdmTMse1S4qM3B0GsM4iYjQ7i
JdYYn8kwbiwMf6AdNvSppxC/9rovoVu5du7IumEkgonNmGG1FDGhcNq6We0z7M0Yxi9j//Oys9nS
OEvHxlPdQK8CPoHfanVJZzUYSoZQR5+8SUHZYG79HDyVWiCpUG6Ks0IS7CdXZxNt8jbEKe6W5GMb
3GWy7IoMgv/7ykQ7App4ElkIDzM/mq6n7lplsv2SW54GX3SabRoEXyXiFqtUb1usyQbG2GKdeJl4
WWT6l+9kW4x/IcQuuTmcqgF8XnBmTXI7duzaLshTXFrH/wYjJISbIrZRuoUk6Ug9q55+gp70g04K
2VuzbTzICGqqjpI+BlDfXgsIuduUhNAx5VCBzjN7DJ+W2+BAdoEDqpTnZN/KLmkzQQX2M3Cf6Rr+
51cj4koTCPY6xU0HZcM6kV2BTpXoKzlOrupyDpPcesfrs0YTVFtf6jzrI6AlaPoe6xdb1uezqXQr
cQTFjoIJcW4PAFbN13Vg7PNZ1vjLL0EM1tYycEexOrFlQvWzzSieHqPF2HO4I8OpHTPfLH9micQV
bDqdlTiCQrTdaGkNdwX5BCqtGnW3anQCPKtsekcOBt0qeNw0SzM1kRNhsDCzW3UqnM54slXTydF4
etmKNntaVxDiTowOtFNq0ALCCnZ0D4o60ElMOaZr3f6bsu9AWPse4oU1omC48ZxHYTcAMU6+12SX
yDKJm6pwPjRxM4Za9QUFDRCMp9vXmW/nX9UcFIK3HfYjXD48GZLw+kxVUo2dTpDqo+VTGRn7ULG8
YjJfetbu5rKTwG2a0UowwU7BdaYaQaIjRUr3uXJVyzJ+m4579fuCmYa21hoRw8Fp2PCR3CXmS/eO
HfXW+u4FM21JU5eRBYhA/RBUT7S7WmQB+6Z1rqQQrLMKEekUHb+UVnODLnX0pnfVRXESWbgrOy/h
m02lCqntRsN5YbO23t+nyC2Gsn1MsksXPtkq1Ry0tsSld9VxCBAi7i/r8PZx2fgy0EAbgrGGt44T
m56aoQcFijcjTWQPN2GEVdO1Y+Zf/huOcFgJnLNijDisSvtpVNetRrFP0H1XI66FWsT/xBGOi2l5
lugVxAEFT5t/iTD1J2uG2X6dzxhiFYxFcc70DBjjFWeNVQ/M7Xf5MXQbV75rRXI/Yj0s7NRBIz3A
Qu01b56QF3UQUqmyFd2bukzxpWNhv6nKROIYVZ9t7J3mVtM9DN3JzB6rVPJsqpuirDD4v6/e6L7P
U/gYYKSYLTyCaGW4y7C9anoYwHqw1K76qfSII8+tbJrQCldQcctQ5qri7Zhd2V8FJTlmyfh4Wbv5
T/wWfqwgBO3uwNCWNSoXbTmw6boZnu3xo6aGDvaSSF5s2U0JGk4bE/tZF/TFEGNwwLOQR4XTyxKH
kiMTmbHHNkYcbAEExdjjrC93KQiSLh/ZZobfOp+ZSI49DME4IWEI97kP9roXHNtdedQcbACTfClI
LkdkyNYVHbEnBVCNCTcyHcPo28zuFNNj6bt69NdCCSHB0Ouj0WnAmlGqoKCstgK2wyjqrrVSX4kr
NyfpzaJW10GmHKawQhJGNl272Wq0/huEOCFKzCghNf4Gsl92bLccspO1193EDz3ZgJJEGUUG7TLr
QNZfQu/H8tSYiH9uRv1wWU8kXoMJXoPaXTi3E6SJlOCe9BrW3o3qCZ9No0ukU2QyvRdcRVUp/UgY
5MmZX3U/NF32rSU7MMFRYBl2b7S8yTUY6Ge9DDx9iP1CzXeXD00GIziJiWZ5BR5HfLOWr/Vw0Fus
enpHx8y/WqYRQt5689FU+xbr2fCg1zf18BjIOhu3n9n/+QcACN8JRltHub1AhtZXd/q1esBn/mdM
a6DbUM5acvHAAKa9laa1877ReoDpceHo9m4oZ2eW9bBd1C6ACM6haCckSLm11NmjPt3Vsljxoqng
9wXD18BEOekVlKughyo82WgFDVJ5ACQTg5/l6h3P0TWvsxIwTEUKBDyRWSPjQbnosiGJYPQgcy4W
xt/TIv482UfSGC4dTjOYkRcsu7xsK7JTE2w+TOsYG5OhyKF2lbTP/P+BISIPUv8yzuUHD0IJtg8a
+CjouFDkKgZdnuKnLvyyH13J2j9lpydY/0jaaTZUXFAaY401fBjsMzd/tuCzkvU5y6xUzPYZaZ+E
SQosLc33lp36nNO3ZLmrdFh50icPtJk+hKHiY/ev6bSdecysRHKykhv89SCuFFK3jLHI+L3VCXZ5
hK+GNrtL+41luURVJAf76zDWQGk+URBiwudNz0XBYF2Htrgm04h+jx+XtUViZGIK0LQSgxUYmvfG
1Dgoob0LzEyST9jObJ497K9/X4ljsoD0HceovNkluWft6n2TuOq+vJ6+KPsMycZWdoRcyf8YKeNT
Q3Ae2MaFBkwCfQmxqyrSqZO3YM65TdmyV4u93f23V+rXN8lKxMUO6tjgNhdX38f8y2RJfp//uZfE
EZxHXuRmrc/4/UmPHGv6FOSYbZdltC5HdDg0wXMMTEUTfIqLSsCMiiU/99VJ/cAZc+ZD8R7OptW7
rgrOw6pQQun5REEZGm7aZPcKSutBk/mDQiWBuUTHxQ/pTA0LjEtDLNY8KrZrtZJ+G9nvCxFEQdOW
kQCiRANm9MHbJaUEkCEIYUNnU8uOc1x/QPYkvJpjiWf7g3s1LRS5GCo2Yhde3xkJTQnSJsb+n0qA
+QBWsGXP9rwUEKm7y17nDy7hjMcFXtmLMofZaCHj5EXXvO2h3aOzG/Xi5+lDftS86GpSnOH1Mua2
CZ0hBY8wmpaaZAa0IA58Q9uPLZpXJZ5u+5rOEEI4YVdIpJc5pMrJoWtOVJGkNrYfoPPvC14gnSrF
rAr8Pq1Th9LKXUjpmmBWm3rZILMMSnAF0WySqDJxWoumumm1I0Xi9YMbyhrWtwsD9CyT4AdIU8Z9
zGWyImfaVZjHjHbM1T4qT9qu3CmeLDW8fUcgQ2QqjAbVtreaR/IF5BoByoYKqUInqYdTqDOJem9i
WOgWMFEyBgmZIJMSdCRqU5TyMP+lJo+2sb+sytvmajNbA+szfl6cLg4Uw+iaIsTWKqQGQUO3t9zw
WB47F1PGrmxkblMVsAgPzPM2WC3EkaLWHC3FLCMQCuu52yS7PtAdVb1JhsN7pFoBCTqnor9rMBIA
aUgohKfUHw7YVNP4CC6xjsCR9UJt3hKjaLpipo2qvuAQgi6ZSyvDjgCzuGtAdZVVT5cFkgHwg107
uWakU8834tjpY0D9enmPmq0EENyBFUZLhHwPft++zftXM5KUBfl/LwYdNj6IdQ2Xwuv4wt8fm9iZ
xWnFa6QAaXIiMXawpVe2jdSwtBa9dVhrMP7vq8NSa9oHLOM7Ae7ayuV0HXx0LcZMHiYm+Me47b9n
9G8NKShAY7F47GJQzjftIWiuStlyQdn5CfffhnE+mZzSvg0jN1LBJl34UfVkko/G9O2yqvE/9dJV
CarAtLnqR4arioKPpp37+XzC/jSJgW45gvV5CfZpce4Rg5/XiEJUVXmUsZ0aH1pbFhtu+rc1kuBA
TTWsS50A6Z/JmXwfWiC/mvwByybj50ZKMM3jpwvHZwhJJjMpUy3lJP3JMcT2tOB+cMgxPk7g8JsP
dJF83kkuyxCeIIRgKqsGoDHDt8unJDsUumSMcfNZXZ2gIUSMM7jWAnQs/nOChRftRnRn3+IzD03T
xX557d4RXa3xBF+RTnXQdyHMV6MvhvK9p7Gj9B8uK7lE/wzBRdRDHEOpcW4Be67Ysc0mFF73sSWj
Idj8DloLIzgGltsDjfhWUKtz/xlqjffIKpAdCkeHwL8s1WYsvEYT3MQUJVk+oIzvlY1D94oTueZX
22Nfxm/BnYq0Tfks2+Ur8bWG4C2yGM3sWgbEMD2oyYfROF4WSfb7gqNYLKYVegFlAKWgkh/iXqLd
MgMS3MPcqVZFGf7+ZL4tw6NRfixlobbMBYkNK2kaVMaMCr83qA6n8QmvjMoxW/Agcfao/iSjAv+D
GugmRVWZ4rkVvEKg1ghGQSTrhT95r89VtQv96jlUnPBI7/hOZ+teRoWxfU9nSMFJoH5dgEwqRgAx
PtHgsykLgP5wiGcAwSsoqA4FSC9h3YXq8B3V08H20Nz+7R/eftk+5221OKMJ/oFOtRmqMdC0dHFb
7FYk2L8u24UulUlwDjVrSzWLEDa2PqY6D7EfeNODvq9utYN11D9etqQ/oFlIstvwEZgQeBsWNYFm
Fhpf72zsZ58f4GI53xbX2CVXrHJqyQsvgxM7eOtpzvSY7yqtlevYcml728UPYAd08toro29WcurS
0Fl+YKWN5FH8g9P9V1KxkTeNmwp04TjXpvZQtvcyL/Cq2Zt3FLr/Hs5rm5zBBM2PRy0q5gVytupH
UPPswthvrMi7fHnb5nUGEbQ/N0y0IvSwaFLETq9QZ4q+X0bY1vgzAv8LVkEzSPDbQtchBov8Obov
seOKSh5dGYSg7nRRJt0e4QdznR3KJN21GB/qLNmS5O1Y+SyJ8Ahy1lY15XuYB9LvYz3ZJ1F2Uxe2
b6C3bqll3Q1/iI/OeMIT2IexyrQSeIhmMdiYeaULik18bCj7BpyNqiR/ux26nOGEF5EqihaCowmq
0D3Z2SmdE9BKfM0a2eikTOUEd6EStUhMHva11Gmsj6Vs869EDlsIlBmdm9m28fv9mFxpauKpaudP
enufzaN3WbdlDkFcemcF2FUaLjAfLGCl2o5MX0PqtcMHldVOSj8r+W1Y3anvC2T/vSlb8AxpodKM
dZCQfpmQFFB/5L2sEijRdVvwCyRqQP8RQhn6TnNThrzaR1Z+s+hLs7xIzlBivbbgINK0Hsy4AxRX
cxU+dXIcLA30JrwgnM2RvWOMaeVXxf4uUPzHQ2fDic/qxwodKdr30P5vDskWPIU5tF3PGlxQo6O1
N3OIdWUWT5Jz41fw+wfhWQsE9wAKurpoW4Ak18uO16tyV/u+7EfvH+4GJnt3ZXiCf8DkeDeyGve0
3I0u35Ma+saRetiXgW+OeCeLlDZHHdf3JPiJksRDTfgO3W6XfjF36kHBcj/1od35vRffl7tiz94z
gbSCFHu9tLBNwVQLSL081OS09PBREtWQhS9irxdLrWEJR2CggZ0nRhMvrJ0md/Lr6JA/tici+RCR
PSNiz1eZJAoZeLzEg0G1cIbD8sCnN033V/b6vpflySQGzQTfoYx0KDPKnWJxQs7M6TtXrSQ0HzLP
ywSvkWVLV8wMILozeJobucupOvAegngn6yH4w2fPv5YmtnbFTCm0LoHHoJ8tfCPoh9ytRxcj3ta+
/5h6hasfpfke2SEKLiRkJpa918DUtR9dMjpKkzrj+1JyZ8EEF2LGaBBOLKhGT/b95DZd68SmrMwt
ee+Z4DfyKZqVmO9XNk3VSzO8ktJuH9lhCa6i6ko9SEdAaIr5OZ5mbChXE6eksiTc76LYvKNa0zSd
6YZBhfNC0qBXlJHNXkXuQ+OhlrFn/C7H298XjgqDaIGRUvy+XmbWTR5WwU0QKZGbx7FsCHbDgIDF
NGraOvaM/jbRqfb4xm/UAFiN/08q27i30FG4I9gJ8vd7Z9+CCdY66/nSJQ0EU0EDS0Y/nalrd/4o
866bB7gSiv/76mMj6ElXVy1wzAZzSLVb1kiJGZKX8PcA00ZXAAGBnWpi5lacgsNWyZnYtomd0M3s
ptNBxyYCJbxJZUvqZTiCNhCWlpVScpx6dqsm2iWYHM4My5cuy5QhCfbTD1jkHptAGpHTMXKMbqC8
mbpN+fdLHPjRWZxJgJj0t2m+NO3tBFzBPTjSnozwRdN+DIrkvduy0TWEoGpxw8wEE3a9pzTzdRlE
x5L9dc3prRCCkg2EsMFuKBCicN8ShqWvcYRxW1tzJoVep8XfF9HeAgpvwaAO1MYAce8tVXNl1XSv
1zInvWU461MTPFuBvqCcxfxitGs18Or8VZHtqpNBCOpctHiyGYMUY/KctDdxgJ4aU7IVQIYhKDLr
9CoEVUWPBM2HRf02JrZjlbKzkmiY2KsTJ9hynk8AoU2Aj73C1dp3eZh/zURsAGjTJkfDL26jDSd0
LH6NSwS7tZNpj5e/ISTHJbK/GbE9asUMHKKQnao1qJkr+7KQxWr8e/Ttl8ob/RVp38A3H4TYf9cj
ki+/gIvvYHj2Iw9A+WY1WR++7HYE+wd1YQeGe4CN9mOjOqz8fvnMZL/Pz3T1xDRaV0XMwO+r3XSj
TCqisvLlMoTsWgR7t7oxtOwE11IH93N0pSw3rYwvm9vzpSsR7D3J4nIcBkhRgcZ6sEbXHMBsFroZ
tVE2lXxxbwTQbxVAMP0mC2hX5UCr/SS4GUqHf+bn+8q3u33eIObgXSGy/KnsogRfEKtNQNtfDwE8
DcFcclnIvuW2381/7VRkNVfDNqtNrgtlcI/FKrwOV2PdYnjdBb4des3PyQ+h5IUr6wuRaIiuvlXC
joy92RYAbs0TlDyIPksLWJLj04UkU21limKVUEI9I07Z3UXyBKfEL4jNG0E8JrrCIYLP8W14UA/x
3nhc3BpNQjF2l/4no9K5vCu7rdR8KSPuF2by2hkRVvp0aFqWDZHLTk3wDjZVLESHQLFyc1/Zo5+k
iXNZkI0Mwhtr0gX3MAcRngXutZtvE7YD6Kd0bz01P3n9jXmtJNjZ1DTd4q1VmgVefcFRoOeyqFgK
vu4BZxYHnVOgFUBG97HpjVYggn8Yh5ihXKUgwEHY3iy7GqOCSv9Jpy9VJivibNisTWzQJmsgsmJ4
dt7qQbHkYB0O6h47rdltjFc115SbaU79JpR9Lm6c3RsoQSyEbEkVZQ30O1tctd1rLfPSTtJwuZHf
sRFN28Q0DEOzf2uB6gvTbCalxQ3tsGxTuePrnapn62mYweKa+BY+hNzLGrh1hGtEwZQCC4SHNOng
9urGG5ePnXaXlYvLYpmqbx3gGkiwpgDMm1XA72rSv6fVU6z/lG4M2ZRFVQ1GDJXS30raQ0HiZZgL
QLTM0cyPE8MIbnUf/31KGLcEGI3qgPqtSDqMS56aegmPXX2fDa9sr7Lp74PfNYRYGJ3AhBlVFSD6
cPIs2h1oNez6RFpd3vBxb3CEx8eqx0WhXJTlrvd5Y3QKGsrn5XbBtlx0wd2UX8e/Tyny00OmQtOp
gY4+wWiHdIzAzjEiUK0SMB0uTorlKFP29bJeb6oblICa2EVONLEntrGqpCPLgNBOAfVUdIw1Psjg
vQOEr/1VbUxbGGKral2lepj0ee/ldHBM64O9TE4qJTPZ8Kg2+LtN7GZUUZYXG0f1pM61Jodaj8WJ
mq8ER8aGpzF77RRZnZLHUUIo+QZKeI6wdiFLGxtQCvlhd7sgue/6JxRgVbRzYQNH3MkIbjb1byWb
oAwlw37DMYH+DQbGx0hzjXXXEg8ngxA8t92rSzR0kIn2yb4ObY9W5e4derCSQghPEytKlqiBHpBg
dPolcKNZ87Tk7wv8sJwzjOgUktIqWc2dQsUMdwLZUNu3+8uSbL9AKwzBIehVk4+dgtMykYuPD+nk
RB7zw2MYOHzfuO3HMtJfyf2ICziCMVBVdJ30ntZ8GrLHUtYdvymSpqKdxaSgo7NFcrCAjUazzDGi
3zs+othi26T2vfFHb+Eb5o6l5BHfkkfDoDZnhNE1UIK9DUqmpDAKpkQw12i6j00EJIVsHn/LuZmE
N24aIDv7bXwG+xgLIxzo4JnqjwpUHc3XgMgiU17ZEV3BGoOLuYqxi2wZ4q4GxoTMqGbMh7kNvKQ7
jIniGMHs8JzPZHtqfzPo7dVsOwQMxpeVces9X/8Jwkk2czTONipQXkmzzrHC9tkwlgPJjQfLlPXD
bR8pRd7MIBtzGkVWkDAc7MGjy6HXwBRDnUD9clkeGYb29kirUcnU0kBiPq1u++Q0kZtRusd3+9rO
cvB/X13bQsKWmDkwQhT7q/ihsK8I6LPRfeKiOl6bR8w8eM1oOAYxnFJzm7/vmkW+nJz/AEFvQPk6
tQ3BH6BhgbRyUMkVDZxattJTdpSCathtUdbhjOuKmuI0xYpDg/ym6WTpwU3fsZZGeBDx7Jd6wa9s
eglQ4I0/WI2rfB493c098py5mqxZewMRNSnTBgeojRXVGFR6e4GxnQd1hDAWUynqjrr1Pt7rN5mz
uBpvBnZlWyN+t7G3cMLrOLRNt2g24Aal39HA8sIIqfb2Y9DJtpRtVKneQgmvpBFFbYVNW4Da2Xvq
ZjvyOlzB7UOu4e+/Nt5giY1DDdNpPdrAwm5ZhGQY3cYByjg8tu+K4k3RLNvUEcu+vStFJSAYCnuU
wh7RH4I2imhH7lvUkG/KY4lWfqv3L3uQjXwB5FohCta1YIootxNcV411S5qf7dL99DDueL4gcNPn
y2i/G9lbMMHI8gGLxCIb4nWL6mbf5jhxMRN6GYP/wW+fmbcYgoEheTmQ0uxwhI1HrTvp7t9NGWwK
7ieKwqgppt+LxWyUaWrR2GlWjqVdB1CEURY2bxrRCkRw7EoXjqU9QYgeiSgWO7U2utYX9e8rbjir
FYygbjnrWIZt4zMGvH6GoRMmpZNM7uX7kIkiKNjQkczAoqgZyY0K5eQ9mMf2VooKuaSQwN3Yb/e+
kkXQLUUzzTHWcGRLgOUH9GSMgzugj3o2DprUG2wqGdPRgGtiM+ZvnOdqqoR9hmSe15IXtbk2EiaJ
VLY9wQpBcKNNkSp9YQMhOUb3xDf49p1X6qhu59JnBUwEl29p25eu8ARfikRUUsdlPXtxoe+SfHax
lfEQ19pTY9ODFmiv+rL4YIpA87Q93jeTbE+W5ESp0JipTrmlGSPkVZqXMnyQWtRGmQG6fhZQ5EJH
TqDPFwMAS+39WiyH9mz9obvKMgdjUg6qTZ4pOdRN1V9BClZcJrNFewNnGuSnwLid9cQJzbuwkXwf
yHRFpEVHWrkLsNgSLmnyMwwexr7Cx1aMxwE7r6Mr40E6XLJpbCvJ+G2ugsJ4KQfVDoEYZg66kGLM
/NRud+hMJ8ow8KoitoiuLO+EfauX9XTT+66ABStfgjYJ6wW3SELqMBDma8t930sOVCad8IQYOQZu
zYLbQv9lKK5H7RTVoY8SR8QeLouzrfUUAaFp8AdFEKcPSrMhA3qS6ugq1TwWv0sShqSHieQYE7vt
zNkK0o4uuKcuc/QU9AjBbaHa9zEBooRF4g9qeAYTlGLsEnDAWwT9NQ44WHimObxRP7PPhRMdmr3+
KhtPlQIKp9d0fQZCGwBG13Hm8HA6wkps0mPGiQ/oRL6s7XT7us4SCoqhg/TDVHoADuHDND/bqoy6
dttjnAG4Zq7sKh1ifZgXADS96VXDfUB2DQvc+h1M99wbnoGE56WPa7VuRxV2tJ92kzfehld8bUd+
7K8b0HUr0sUd/AfF51knFAlHw0KKVpz4n+0ma2wGTW/a4TUNlGMSGa5JXkI2X5PUcBYz/uviFNNW
iGL9leTpNFIyz15R3pH+w5ztctlG8S1vtIYQclvamFV1PwACceAYfxrNh4A8/b2HWEMIb0gEQsk+
LQDRhzcVu0+lRsR/4MLFiHVWxbIQoYHIxstnmFC/D46V5WBRgIv9uHfZXkZXt6Xha3kEJzGTCKqg
Qg9yhsp+UdzMM/IGunHVdJqks2DLja+hBPdAtWLCilJINubfDeU+Ko+cnsdIXSZbniZDEvwCWM5J
ms1ws+C81U56SItTXhrZ90jtIseuytRRNGwYvawZMuUTfIU6oHCY6ThJNbiZ6bWa+4tszlYGIXiJ
iFiTUlAOocWO2XxgsFlb1te66cbX9ySEnqSt2NzU3IoiZ3T5kqzEG5wmhBaSnely5oTLJ7epgyrC
dmwwNUGkIpzcmGSmGmgaP7nPuuYliuHU02NvvV6G2Xot9BWMcHrLEvX9CNYrr8ekI6VfzXR/GWAz
aF8jCCenzVldpwa8+Oj2/uK1Lvaxnciu8BWvlkQSl89MFWksBzboBPxaODP0BLWgCTeV2Y9R15OV
+zd17t9Tw8DX2ydwbocliQtj9gzDdjT9uZ1vJ1kxdGN8BG+DqlOsq0H947elOEZkNk3bAES/ox/i
wo9bB93tmIT9Zs2ulR40hzihJyWS2/S1K1jBT+Sou9X4COH3Nc4OpyhL9/rnpsGsAP6G3SDrMdjW
QEvlLelYpi36dhYqdBlKXFqipm7W6o45Sx7ZbbU4IwjuHBQG9sxs7vkS4kS9s2C61rAOsdRJbB/d
GYirzSoyylhKK42ruvGhvmXf+EgTc9nnOkK6L93N0jwtV7PfnkX1jCdcVUf0iaEbGbHlkW8zKZEz
LUFdHoEcWLYeYVvjz1CCO0qGUk9jfoaLeh2x1AnRSDOy9/mKM4rgjWIsQy1iHSiF7oYHnlk0/UB1
tF3uKZ6sCWSDwxwGpvHqmI51Q+iHf3tdTDOqDjQH2DnnDy988NsGfcdhOoQ/0ms49U/lDs2dt+Tv
WwE4rI64FmUsbDoSHOIQRxgfjZFgBBF8E772nBj122Wnu6nxZwixZhrQMAjLEhBaUGMRwHXXG15q
Hi1ZJ8WmVqxwhBMsw3Hughw4VXjL2tslu5IOw266hxWEGFs2GqWLgZRZljzFU4P838fLZyWTQcgv
glFFzRICAJXdJd3tqFwpMkL+7ehhJYTggephTHMsf4Bev8y/Jg+jnf3dcOadtqsxBii7Fm6Mv/mF
FZzgh9icpV3Er99q8ZFkWk6gY/RQeYmwCUC2QEd2P4IPisH/qS41sMYgwzreOL3Fa7a7fEUyDMH5
2Ky2kmYERhP5Wnxry5rupfcj+J0qKHKdBNAB7QOKa6+RW9xNB9Nf3MBBT10qHw3lSnXphgQfkNmZ
bTB+Q3yk0TqU+8FysATTXVzdRwWlckLZ/juJSxBrQ0kZ5Z09Q8R8ZMe+jRy9M/Z0Kk72/5F2Xc1x
48z2F7GKCQyvzDMaZVkr+4XllW3mnPnr74F810NB3IHX34teVMWeBhqNRodzYmJd3q7des3Gw7FD
5UoyFuC3gazO1Y7DDbCenMQGtbDq9UitczHmOCeYnSYvljivY3qCc+E4RcdwvQszTmfav1iIripo
QFAxO8eaoK5PCyB9aBkv9OOX2Kuv5mP2lCIPEXnCEy8rux81oyz/jzzGIsMIxCeKROVJqLEVbuzp
rqDbs/s7b439BTwLY6wx1aqongmeUM3iSkqgCl7HGwXbd0m/RLDgX3nbY3hygYihSqxp+DxU9zVI
cmU7J9yyxG4Ydl47FvpLS/SlreleUYhDNOp7bW8ZJ4opVHgVeEXdPzL3s27MFUW6sJbNHPIQMQPm
InNjhzwMnuAXXnrNy038y+E6S2PuqzZd2qKpcZfEB+FWByOE9jSAppmAE0K/G3hHed9RnaUxN5e2
anXUZtg39bo8vYVkThs0Dvp73MLhjzxwLJFtI6owzNsnGpQTMVuX3mjKD1J+vbxd+5fJWSPmwlrB
PFcnA1wvQkLitUsCVJe0P1wWsu9tz0IYdxGalW4sBZYt606YfRaBSzOWzpz+fVkMTxfGSxShEYaC
ATGy5OuDl7U80+ZtP+MZmlgUo3GGAALUND2xlk8VxkNUS7OU3IpeQELCkcjRiEUEM6qwFgtA3jvm
ciOaD2rNeQtyDIwwEWuEemWm0mKGoLq1EujEW2JOtLLr6hTRQDeQYSC7S3/C5hUIvy1UqYhistKA
ncgLBX/MYyt70bkQ9vu30kYUY8uqOUqJ0qLS1LmLS9tmQswmIkWOZn2AeZoHbk15d/k2Ahm7Xgqx
7/ICAmPtuu1uhOZLqXMsYPfobEQwNi104DtJaS1eTE07mm4X6Xs6DLbx3/vS8AzbyGFMW5lGZHdb
yKnq1pbR/DvPmIO0Lx9QznqxjApK1BVtT4WYzcuqH2tgVGkGx952q8YbTd5iiY3BTZ06kkyFkPRA
XsADbKdO+JQc1FeaHy8woRj+iQs9L93bFbURWElhX8451Sp/Eoi3phwgJ55dv/1/I0DogZAW1xDQ
vqCnD2ChQC4XrfIKUOZBfqQzKH90z21UYu65ZYyJENHwuHec2VmfUlBn5lfVIQ+Sx3uek+N4CJY3
IVxIizFFumG5CKw3EEmlygHEZldqVaRWUZORox7PDBk/YSqlLJXUDHNEQBKxhsYFTvv/KITxDTMJ
MZpEX+p6eFihhzQ7ScR9W+zeSJuNYtxDNI6N2saQAobOYLgWXPWupxg+0A0g+lJt5TxaFI5DYkkU
xkqew2aEREHJ/Iw89jJyed1B5xHE8qz+w1i21Ixl2mOXVLxCk6Dx59Q2H+Ln0aVDKaJuiQ+XvdPu
ZavgjYHuOln8wLgtjWVoqhoERtIhSq7i+f7y96kL/fDK3XyfPVRlSJKC7tVyjAIlaK+SQxykRx6g
Ik8Mtf6NtwjnEMydSOWBi2c9YZjHn7zukB+H4LI2+5H3Rh3mFKHuDVZQmUbeeLUvNs0Yxl5mS2lQ
PuOh5vO47vZP7Xl7mAOlZ8DQqen2KH0gT/4sBi0P0oCelks7xJymsBGBBKJh6QZzcsN4sVqQHrTV
Q63cm8WVwUvk7Du+s0bMnZvoBvLIBsSZ7VFVPsfkSKrKTl5rLrrS/qH9JYlNd5Rr1ePIYq8U/SB5
oPZ5pt0/sTfawrXqDS1gpynmF292/1/O8FkuE18moKzuFRl7RiMyIEX65kMb1AD8ophmKLHxeuI4
NsLmPrRFr8eUXiX5UgLmznQwhWZr4OO8bPucI8ai6a1Jvc4rFVPW10X9IPXXXX7V5MiQ12gD8bmo
7vv5j/NZYzH1QDqfp2kPS1H9/tR1FriokEPCxFRi8w8axw+ygHqJDg4ORYexpOFXTTr15h9FgWej
YBzHWgzAgqNPdnT32XL4SIbEAz37/7ZFjLeQ9E6p5QQrhijQ6/w+IL7k/gmoKw2bwWGDpw1BWZIx
8KmNF3WMUQjvQCyduGPx3eBFK/9yiM4y5PcOfYlNBMoxykDRsxZSAGA3ckcLVad5Ara6/BtYffvu
4iyRRh2bK6QgVVckFZ6Fk2LmltREthLVvt7hiSNW7uWN+pd4/SyMuRanVp+qKaM9H7mj+asT23UG
YNT5vnWrg5hg6Ln2FU5Ive8nzjLp/zcKquta1K2GHFXe6t8mQ7WMKVctuYo4JfhdOaok6SrtWVA/
jJ3Jkb6SnNYJjeu0t2f5IPGQ43dP61kE+6bqCr2bdCpCV10zvErnw+X92bUFYKOhrI/e+Q/oWHFk
NGtBczersNq6cC2C8G5QbX34o5zyRhBz+eKspnNUYE/iA433KDwuEDAfMQLv977p8Eb0di/fjTjm
8lXQ5QGyUogzQPwUKX4nPeMdkA8g1vYur+C+EfxaQfbyzaSsmRYqSV/KwyJdN7NkC8DdvCxl3w7O
UhhPtMbqrJIJUoT0iyidhIbjtd+QIT4ER6qB1gvApKkSm4wccnWtiYpzqn0pKwskosmNYHV26uk3
6/16H41W+VWxRes3StPUw30Qjc4PhOVAJf8w60iWBVAJSo3IGfjgAGUBdqgr3eQ/iE+B8f87uB18
+kYa45DWtE4NM2nw+I1UKwaTZflqhn/VIsc37B6sjRjGByVhTTA9CqUm0W+/mblvyLbCZT3jLR39
FVtP108G8oeQ0r4u9j93R1ShieANlIVnJDxxzLU7rdpoymsFx3oywHxNIWCixKJN7XRwbeb0L+/a
PB2xVUyVYmYwZ3ip5FKs9BIuY1KO8xT71fRy+VTtbZIqglVLRxvGRziJQjJ7QaYjCD1Qc8rmqIqC
nfWPVcaRs6fJVg5zx6P8SUKdNslL/SHLBAtNR85lTfa80FYCc6enUzTqkg6rTvuXRsaI9a3KRYrd
DVW2QpijY8xkadMcapQvxVfa3dZ8iq7NT2NuaV7mRc7Kucd3nRKuVQOzfGgM+wDDoUa6qOULIvHm
x5hYSMl3Vu6NV72F9P9Bst+62I+i03Nfo/sb9ksw21MiF1ltajStndSRl3a6lZock2AvKBWT3TKu
XUwWUoIOdvplnYZ46c2FAIvyQdcAcLTMdhkHnXlbmZ8v28aHZfwpS8eUhiyq6MFhjm2WdWVpmD2x
eyf52j0rXmdHLpBjTTu3msGms66tn3/vAl4vM2uVb4LRXa4BiQggPiyuBQaQk0KDJ7RVUthS42KK
zu55CUaeEMYHZlGlVSKgQ22lr0kGYIZaTe1cJ9NLL6NLlrOWdOxpe1m9qWSA6Q92aZqSzjilcI1n
0KRNxC5PGKiwo2PiE1/z8mPHuUDohy4IYuMKvZ2WxExhIDT3RxM9Cq7D1ueBF9K465IYJrAoxLpR
xmgmNolFu+lvmuV2Ma7iiBxNpITHZ87y0c9dEsd4wjYmnTkoEIen7oFcVXZmVyfVy/DM4V30u3Zx
3in2GT8k3djMFURN0ud5+q6hHUP99EfqEAntt7qiE7bSD35OdEGOOFnpKXqgqOfaE/H1Y/8bPdIy
e1n9tLyzLGanxiqWqlkb6NItboezjPq7G/5YrudAPAyvAGoAmjydWhfgiI1rpLYschyekL0ILmvN
Okf2hzB7KCa6jigSSneIq41PM49qjPd95i4b0wY+n35f6Eo3HHtvBnvHZRXe3k0f7fC8mMxVpmVq
pIkEMrLn1SnBxTQ/VAdKZMZr0+YpQ610E6H1dSWE6wJBfXstFFf9xNmMfSs/K8J4P7QsTNFAfXut
fEc3uDXMj4gDeF5v/9iepTA3CNoeZwPUhsQ2H+GMrMY2b2hdvL0pPF4i+EPmmTUv6rE2K5bFpBIL
AjuXfeVFx5nKUIPHtBxUtBPuGNTuPWycNWP8+aArmTIL0CxBN7aYll5dtbaZ/1WlX+r8lWN1u8aA
ngtRlggAZNj272SIJyQwcVWJR9mmCdMBNMWZPdvA8T7VfnjDy5N96Kt/W8yNRMbOQS4/6OrQwr0P
VtTgiYCRPKTxqwq7J9+tR5oZLm551YPdS2UjlTF6NY1UWm8mdlFGVpx6QhLMNfLB+TV8smWm3y6v
6+4Z2IhjzkCTFJG8hljWaXwQhjuh7DCswpHxIUnLriRzBDDlqi5jAyE05ahfxZiImdD2NF7z8ULf
kHw/eKeNQswRmFa1azKN7tpt/JQEkwvkCSd1En/wBmA1rT6lXVTQBIW5c7v0Y5frH6mPvfQLmGOx
zONszjl+AehTaVuZY9y1geTTOeLez/3l4fIOcg4Ge4+CEWCq5BbiFuFEakeQny5/f/fu1JHFNfDO
A/oic3c2ejkadQufMiqaFVWfBOIv09WY8qaheXKYq7HpEPCaEeS04W2vH9vi0NbfRoANXVZn/3yd
1WFuyAGQgVGrIAiVTVBZGFluz7l2XY6mM4A9KS4kTy3Cvy7L/BdXchZK93DjlzU8/Ep1gG7i/eol
z+UTHJhd+GkIBN35aIBZMj0apsORSlfsoyGepTKuZI2FMu86unNgdY/t7D7zy4C2RvQ++czjDtld
13PIyE4rzDIAUOQeIaM2fmrSyNKEhwyN8iDOKb4sQsjRjS7YB9XO0thHZm0IyzwJkIbMgD0Vg1X/
V3T9n1fp+bHCmL1cFuusSpBQd0FZNNY881jdd13vRgfG4HOAUlcLjecR2FuxbBMwa03eZRvgyWCs
PUsx5Z3OkCFU6BVfwEj3SeKFaTwZjHHXo9lKkjYSOzIfJ9kLl7sxOlxW4w074NJ+M6asLJOorjpk
SLeGT4v3lQ3mBsVp/PhvAQ04CuL3yql99QY0CH+jFd/JHlO7cnnx+66T2uwZ/f/mIMflTMpwoHYn
SvYS6/aAapM5H0ST84TlGThzZRYl+m4kE4LCqbA61JrKibOm/xLHny2cuSmBBmMAdACv5MkWbemt
ISI7tGDO/K99F0xUyvZqyoq6mIneYfNqcXhQl1k85aWSO4IwTl5qLqKlj1Hm6IJUH5Ip/37ZdvZX
8leUynZymp0Ym0KDKLWqflTGbd5wJrP3TeL8feYYj53YKmmN72fNYq3m3UquBVJZRf/jsh77x+ws
hznKpSFqbRzDm4eAUeoK9EK81iXnouKtFXOUAd07yIaAndIlvFO6xJ6Lvy9rwZPAHGQ9jztppK/+
pfoeqa+1wdkNaf8eMoiqAXwYhWdGwJpmWhIZWKb1tj2hn0izVsq0F3Se8DD+7EcGfO9RC/gjsfuW
cBbNOIesMLKlo/mtZFJOtf4amqOTTyc5XpzLi/jWSvbRHZ4lMd5hzdtSaWhMptzWhynoPTpoHqMV
sQVHXeRmvvTQurS3Kfd5pILcBWbcRpYPRK0LaAl+PA9PowGJUMnXjqr7s/eiU2zN8FtXezGPMrcE
9SGR/tOZnFVnomvdaFvgcsCARk/xFHCpa9/yq5kmYl3hALYYHkzKhyo8I5AtI+eaDDgiqq9KrOIq
+hrfmW9LrWHA30QBB8Ro3PwbT0u2VbdHRrGeqdAcOeYfP+cpyM3w2v4YTpVTfuJpuX8sf60q26lb
CKB8XQnuV7A86Xhhr5xjz7OaN4U3F2czKPVQR1BosuOn7GZ28Hz3gGJiJ/by2p0UW7Zqe7hKuCN0
+27zrBnj0kAdPrVigqPSjN1NHpV+VC4vWjx7nCPJ8Ttsr66kJHU49ZBD0Q7rJ9pFFjqm3ZjWemW6
o236htd/T235C6+XjON23saXN0urpdO4TNQZNFJVYLxyQmMAAN2sem4wdlYsvB5onjzG+RhKJI/V
DHm6ea2qvV/PX9YMcMv6f20UZk8e42kAB5sqxgyjXPWD3hyF6lX8s/oOMFn//7pgm3Y74PaafQVl
tC+qv6LrHvs2BqOFORmb1sl6eBYAqnFPOGcR2R7eAswMI0lxHmIRs8rFYZJiOy2CkvDqgHvZCKJp
BpDeAfGov7m3jXXIgHkH/U35lvrOreyKNqw3r3jDO71dPKK27l4+CHvnbSuPuX+zshuzuUTdajWv
+/Goyd9i3hVEXTx7+21F0LXdqJQ02USijpbGUN5RUEinI3utz03k0MjtkhzW0DNtySOpIvZw1I71
W/G0c0yfeqrS5qUbeevGGLtBfu3TfFs3btk9mCNna/ac/HbdmKtTFtImBcgYsWcCCnTzOBbB5b3f
zT9vJLBWPY95VekZVqxzadEZQ4fg1nNR5KbkQBgCsy/Le/vehR1i8Usz8BIVAnDnIE89TkfDpW1y
pieBdkkKjG/dy3oE16wDFLAjuNI5TzTOjrGcYmgbIIpUU/MYeqtX/o5XYBWGnCXdzWdul5QJ+6cx
VMR5xaaZj/G3wV+DBiCFop0EybG/apziCRzB32QrcborJKS9/w52Rr3w9gcwF6goNOmktfgBK3IJ
fiJlmZeDMNtqjQVV6RaIsZgSH1xdKXh4LLwFpv/fnPNpNs28nXHOp+wYtl/UNkjFl8sW9AHbg9WO
8SVK1wqg5MYmqn57kP3BTQLpSnMUuH+AL3vmkc5F8XAXOAdRZhyLaehZpppY0kxOD2I3PUlLyJlf
5CrG+JM00foCE6xIp1JcS9rfVPka3kGZfcgtzFaD/g7GIj/8j+vJ+Ji8K0lZmlhP8qj5QJLtAM6N
bpfU0+6MJzG31/vqMNz+786aRcjTajUu4wVr2jvlgYqMXP2m80yAEQEM9fNlNTk3EMtKNpV6JY09
tBTGv7LGi83FWkDePV7HZmcL62rlPCSpfdeqi7KJN60sg9fp/WGYO1lrBHqvCkF9UN3iWrfpMFOL
y4hf2dt5fxAQt+iigpZGcDWwjrzqUeWtFVmzfxJdlBiOB9OFTXwkjz/xqzbU4N/7cQJId1WWKPcW
8EgZJ5cBfkaIGlGzxSSocxHgb9eJdKP1sVvXHAv9uHUQBY8G2BMVQ0ssK1ai5IYGVHfNBkg+2huW
q1FenVaNrFAGblY0X9U0ZZCOzmWL2amBQS6ILxQJy2rqLK7tpMdtFMsqXdHJBd0A2l/K4CcQuuBd
lrW7mhtRjKmYc1l04ghRZYxbOFGqg1IWp7CMXsMo9Bct5DzuPrqz96oxfnrW5FpeEGHbi1jcJqp2
l44i56bfFaGC+AvdhkBE0plsvBGLXZ8JimZLw0s7fuozDpfux3AcKmy+T0PBzVVTA0dWVWKoEBpm
a82Deor68DPCv2sxlu8vb8/u4doKY6y9SuPe7FBNs/VH4TZ7m1qN/PKZYjP0Pv8Cf2Md/XC6Nsox
9kC6maT6AOVoQVJ4HIGRWn/LHWCkW9Gn195V7BGAMqKTuuaxQjciL5DeCdPery5jIJNKDIKcGI73
sXgonwTL9MqD6OInuBjXpficND6UR4B0lkd+lzTPeJg7Pu2RsYeJavZY9a3bSyHaBfKeN7O2k+J4
ryVzqxeU9zNDQ59d/dCRz7A1uzhGbmGPkTXbyrF6wn3vVHioCA7v8bBrvnBpkol2QQ1A7u/NN0l0
cICC9s1GZvBv0ssegIM0MNwvVhrLzmXz3V1NQjuwNYUQ9G69lzXP/dKBNx7eZRLnQzz3iZ/OEq9M
u3PfYTU3YhijHZcwXbvwTaWfEG9Ob5Evs42Zh9+gUN1fwLNSzAJqUVQYpgClhGV8KEwMjbRz8lhF
qI4U6x/qZoKhSBNNBQ1f75dwAFXmqs0aPZCzIzkJgGDqq8kDHagfuv8V9xQN0ljIszDGtZlqMk1k
JRoKs/VfZVb7uWw84sp3L5sFXaEPTmYjhjELKdPnLo+hUy58nRHoTeGnVZasy0L+xSrOyjBWMXd6
pqQppHRuR1DV7vwxUA/JoV7BP1vbvIaqXVvXNJFaOmIvkXa0bq6FNE2J0EbwnGn4tyLdE8K5dvYW
DXeaISmYU6JC3n8/EgpE6cDOseu+AW5wEOpfCS9bwpPBeL8yV/psThFbge8+c4xV/CGiJc1pxHLi
7M7eaqkEQY6pIKEGioP32uT6mAraAEnSuqyeKeaPw7QonIfN3kndCmGWTFVQNNeBQW8XYC6zFXnI
7aFQQQ2AwUlHIWgF4JgcNVzWsLcCmfVLRVAOKTARO0kPyVdaaAkPy+30mhYOQQP9bzxlPvZJY4xo
s47MRTKJVZeUFVyf7NOms8Lv4Bpo1ol3Me+axkYQ80ZcQyqpgNczEnxeDaohdobhx+UF5FkF8yJc
mqSM2h7rp+pgyGkmS+eNkXEksE+/QtQrTB1DQqx03jxUrsCDWdtfKDRASQrQ1FTC6CCYSRgWBbWB
Kgkq9WqoZ38oeKXL/X3/JYWlDQF1uJZUOryBnqfgoSgCQx69bjIwi1l/NULDbbrOkwXpKibz0+VN
2g1eEIb9oyF7JTWGUBaVAtl0PGn5Sp/P4QlFPEezaAK8RcYT9FpIM/2RDeKVSXTAZpugDHvvNLS4
TJa6R9RUd7O/pLLTzaicJLwC167b2IhhbsEK+FSyukBMJJXABrXR5xXNsbPyAAX2npd0DvAfdZhr
0JyUfGwyyPln9IDSTxUerw9l9w2xlcP4Wj1Sxn7AnWLPHnlJn4iXgPNgtFsDcTx42K9567evl6HK
Jkgb8Wpm1k8YhIxkaEF4pxff9+0eZe0shlm+bkiWIaFHuSu/p+1jr3LeXvtmcP4+s2zTqGZ9IuH7
gpFZ3XJsIlQdtetc5ZRddpcLTIkouOiIyNnpHbmTlwqT29SFt4fB7xHdUVBL3uHZNwMD1J2mhAbN
D6TOfSfV09qNGsqq7al4qL3KT2zFH58jW0aHQ2pz3ATd5g+X4UYeYwZlHQ3akEMe0qWjVQQr0E+X
yBU9GYRu6TU4iy8L3HW8BuADCM2ZICp97x1qYZ5g5FhHMzzKUzC1gapzAordzIy6kcHYnCmufaTk
NAhT0OSNzSI+wFoWm55bPfV5J+lf9uysE2ODYlaEI8YBaQyL3onoSgKJrO72P+j7v/ASLlTebtC8
VZAJmcpcUoQyhoJvAmV3DXS3OE1oBG3pU4pjI7wtY+Klhsj9UA90y8T0GjO238QeOOqgsvYum8ZO
/xrCJKRDJR3moZC3dd4E52qaR4YJBlR7OZZ3StCjCVD15t/oKd91ShtBzIblajxqiTjjXtZDy6wT
V5lrjp3v+SUiaaDENQBtr7M1fDFplyofSqQo5DthNNGumVpVfyWosfsHq0Yk09TAlU3zyMx925ZL
Bg7eBqEMEp9WXBXeWGV+HOF8hfGnoZ0yZAwHt40RvFf/cSqZPkW3spnTrOZrZBhZS7N4JFDrIVAL
Xj1nz/qQCMF4JMDaQYnBRGqRlpFpyLGQ4r106J1xtASLAiZkttbbYwvEQ8XNPIlHTrC7f2exbItj
V0itJg0FkiIJ8ZNUs6qYnMLwqCnB5f3bs8WNfmw3YxxHYBKWIQgY+M+RlH/Oka+8LGIvfbwVwexS
JBfmsFBdmmQqbfSeOspSOoNwVOMwtcyYlxrnbBmb/FcXwVQjOceLTkUDmxAfwBf/gNriZa12evBh
fDJiC8wwmKAKZ15VbRzqidLBMip3cOeTWDjdTWdT1yu+Cq3Vf1XQhP9HFzTewrSCSmRUbqjyGyfV
S33ZGzWkto6M0cOb7jp0Rhv49ML9cAK56xU3Mty1kI1E1v8Ogz4sSCzYdWVlN/kBo7bg9AYm0otw
DxwtjFeGnKXdC3a2OjIrq+iVnKH6hthabVKbCEVnt1mNhEaV2ZkwO1EkPxb5clORwr+8qbu6EhVe
UwOBOSItZnVzMkpKBtOZ6vjFFHqfzm9cFrGrHEAOKNKBqkos11eFra2TsUPEg7KDFFs9uctTjC3X
N0r1V6topyQrOQdw15mcRbLv2TGeS22dIXIdZZ+sj5U62XKFFjLeAORObyPOhCYhsUVUDNOLzM02
RiWgw/MeyhHLeMtGEk8J0D56bxIwSRZ0tJgTHuyGW1uZzIkwQiCnJylkjsJb22p4yK+AWK7ANPko
VLuxz1YacxoKU0LkUUJa5+qmRcESE78z8aZdcQ0Mf/3P2jFnYV0iVY3mAV7GEO1o+FKW30XjIAOl
B5NvvZObN2IJKihl5djMvnvbbCWTy5mlNTRSE0aTGHb9gvezATgYvAb8RHXHH/qX7oTpo4DX7bWD
j/Degpj7Ns/bKF9X6JsCzMQRXfIq25JVxlZ7pVpo/MGrxybHCFvLc63UTtinCNFUTYFjRRzDPrGW
ClXrXEEwUacdDudDaKj2ID9cPv10uy4JYc1nKuQxWWvNzlpAJmeWVl0X8b06lO4IjuHLsnbrdFuN
GNtJi0jtZbWid4V6FG9WcM10bn8S0Vhd+NEhRgWkBRmkbido37hXXDp8ytvQt5apSxozdhRXazOG
Bn4EseRj9JzKVriAjqsEN4N0Q67VWxM9ANWJvh+Ku+h3TEreXXNDRAIZQTf+vHfqyqgM2mxiY8cX
VMrdBreXdmpOEcbzpyvugd11ttovaWzkpplNugKY5c2AcWTs/nYNTDStTQ6w3TBVRCuT5oHHKbR7
cW2kMhcX9CtbnUAq8IstAYQouexdtqbdZybgUf5ZRkKXeRN5iGW0YBL2TYQd38U4lZRQVPlSnPKb
33G1++fxLI95RsdpQfQqhwOKlW9q9X1AGm+MOErxlo25r4pJqcW5gwyC9I0qPUc8VjOeAOZymltB
FcsSizYYotUChXvKnzj7smveBnkjsSWSqLMuRS2WNWoQLdE2PozY1N4cvM52hUKxv1z9UWy2kcb4
lKIV4xbkkTDvt0BwDOgjWQ24USdPK8ZtKICSiesWjnL0coDTIceQ2Y2TFKjsF47p8JIou/u0UYvx
EaU4jF3YwEuZ5WjLaWpPAi9Oofb6wRGeRbAgMtqaznmISAyRQ3iPetkxOlLwpNkGLtkjv0uDoxH7
Liedlq7oucLDVSzBHROjuawla2xxrI86FkYrA+UxzEbRxzi6kd57BTBgFqowgPqSNnaBeM6ufN2V
jgCO9gVePYMni/FAcqEqVSpFKto+ksD8O/Z6cPIanvYXv4FsL86DXgpe/aoGRCiWHHopUEMIk5zq
Nbnz0/Qdx8ki/nAAfupv5EF3jOOdOLqbG+fa9pqhgE5IxTwqBroDNBs7YaBZgBG2f4dweGfgC214
G/UYvzR2APYwhUy184NxxMSAcZxmCzk2JUgBSdG6BVDoQZjkmqmlP9OWVd6B2ysQvfsFjNtKxVoG
F1WiIqMd3+kygF9gOeiRze6ICzyMxJIBhpH7z7x0Iv3uR4PVUPJXwYOHUP79StdgegyTBisN3nnJ
rOy4+NEsV3PC8/w8OYyxGhNgoIlUUE7Yxe/S0F3iIrOmOn3KRx6A2f4baONbGGHFOKjVWr35lvSu
cMPD4IlehO6viUt6tWc6Ovqr/rlvWCynDFCAfVrBsYTAxX0pX/PKWl8omGzqGc642Bm27qlILOTw
QRTKd2z7gcjmBzBnZSljo1xy+OrOBezSM+htAu3QAYXO9Ed/6q3/zHz0lmbcCGQOiwzO+zJtoLF2
PbnjITn+THfjEWJHXHZInt9mzkXYycTUFWylkIGDREVrnSE6l502TwRzhy9hBKYjCQuY9IollKmV
RBwJu8+czYoxt7cmhLWS6zRKmBp71QS7GK4XwNlq7VPLnUiixs2c6HcGyd7d4SirAk2J5Sd4EnCf
gs4VhIAW3qe/Y36c1TOZHp5KNvKx7WAN863+2J9o6zQ42ezRHY8mesmA7e7+yXYZSLArigGvxZjf
mGpJh0wY0mHil0ELyMopWO14Kqzf+fuMxSGfEYqZgu+36ehNRuWNqnHXS8AtbXnMsftrdxbFWB5l
jVpnEeHwNH6d4k89r3ODLsVHUzh/n7G7VDJmbWzw/TUTgtwcnEKNLWn8fHlD9q37LIUxOEHJm3WS
qAeU5sgyhwzZu9RFRedaN4xj2ya8wGcnOtjuEPumVFqlTpQeO7Tcq8foqrmGo8U0ITkqeEyiwMcJ
VTm7xNYE+ojo5hphFcf4q67eyuJfl9dvP8lztjj2KYlpB1DCF9CHPKpHcqolK3L7oHtNfNUyfSCZ
IY8dN1bNHUvetQ9TRkuZIsk68vbvL//EWKZw0ZDLBpmdpYS3U29a8uhz1Nt1SGcp7IR3Wo+lSFI4
pKm228RS7RjdL4aTqUi2yL9BXrefdt0IZGIaMRI70IFBrfGFTn8Gg6/dDV7vig65p/w0Cfe9RBfq
w0HbSGQCDlE057qkEsWE5M8rAR9XIxZWbSSSC4S35lbRhTpY9O5zOpeZxVlgzjaylVp9UUq9A5WR
vaRB0oAQRUHnd2aLkrW0wc/eAe6h2A87NirTU7MJ0SOAps9iA5XLE+U/BMOGWwY0r0PbsIU7XoC8
ewg34hivP/UljFOCjmHSfmlH5UaZeEXGfRHouxZR7wDiN6ORAegZvaRv+Q7zW2b5TeOxkPEEMDrU
upqD/BUC6tb4PnaVW0wpD8x+3xbOSjC315KUpEsnyEgQ9/rZP/AcqoNJeVBNUcLI9pg42sMf2eBZ
LnOVKZ2Kxn96yMNW6916Ic4wpkHeKKAKScFy2+mBmC1uA0DwKGtRuLWIWNhL31kz0IytTjWfLv+i
ncU2dFkmCA9FIqIg+d4+ZXAjLGiNUCHjm5Z/KaPHy9/fWWgDxJISGvX3IMAzOe+TgT7Y8nmxx/lH
S1Rr0nk2yZHCRlca5tjXSkrxxiet10brbRiJvpoQzhW0u1hnZUxmsTKxzlMzhTIrQKFtoVFUh0zC
HyTLtktmMl4yXYdckQmkoNM36K5/whOD3uNweWf27tN3cmj8sHFNotTPUxpDDiWClZ9X2ZLdzkqd
PkiRoh0BOQBKw+SFD/Oxcw28E0yXeSO4JkbadTkEi8f+AMTdw4K2NH7VeydCfSeG8SNiKTaVqlP9
4sIBaaoljF8bI7ZCHqyITANE5l57J4nxJlJqzCuac9S3t2X6WUZVz42O0Xfl1D5N1+Fz7iW+8Kl9
ru6S1Boe0ewXoAnqcUA7dSMA7fcPYv93v4fxMuibyIgy4zhk08nojjnvHOznuTYHgYmYuwqTfaPx
pvDsoK+q9MbgdXCUHC269TXXUnnnjg3AhqlbaoXupC154nXTWUZld59Ml/jmsQfnImp9Ni+e3evs
2qwiAKLfm6lMEYYGaj/poX2Sgj6g3ZP1MeLOTe1VTd9JYvwKUbK1HuhJpGhCmI1J3BUJCSCU0lTl
8CSiZ2hy+VWny8sqiYyjMeJQnhXqaFaJOGIi2lrHcZg789/IGP4yFElkfAxBt25C6BriqBf2euhj
OBhA5aEDqr4Jb83jcCsGgqNxJlr2wq53chkXU0xZjEYDnAA621SYNk7hoXZFAKLdFU4V/0Yy9rK3
AS3Ae2sBCLuxlhU0XTDlh8lrobDaVjesVB9vSJa//E/OG73C78UZEwBei58uJ/QbtNC9EFDyhJjg
UvzZNbwwsWa/eFwCXsCwlzV8t7SMcynyfBiqN0WPxlEHkguFqWkO3S3tzb+s5f5FgWFCgC0j88pO
SedDJqRLLAAnF/lm6mOAh3OUr3g1/H85f2c5jDubisSo1TpU0MYeol9h+pQhNndVqzvNPs3MjLNt
cruY90/fWSjj1LpYiuWihnJNE1ux9mWpudTy9HR9vJd+iWBHOYbZDGU5R+nDuDb8GSlIAUDcxJc9
VHV+IwnJW0c2Sy5WRRhmGeSNL7ODjkdPcKv7GAai38eBGhSPv1EDoU7qko6ME1tNvcsI3TvVB87y
l8g1/4+062qS22a2v4hVJMD4yjRhdzYHSS8srQJzzvz192DtT0NheQe2XLL1oiqeaaDRDXQ47WB6
Oah42n9yyrcezdD+85JyBk1puzqKQ+wauzTJi9M95qfWRxVzaKd3BG5o3ovedEJMzpjNSy31egkR
Wy+6U0Aqke9qd3pjtOPEL/1kslWR/RStKmfNphJcmAUTcz42h/FUOpbzjd3SGkQqRVzj25f385Jy
pkwLaj0OZos60dLas3pH+qslFr0QBKZE56xWkEWWarRYQzZ1lRWXgVvlWN6KMtAiWThLkg+xVGDC
KwVjXrzsykgK93UatcdoaoTxDNHp5gxINqpFRUdgMVVkVaQJeAjpiVVXsm2Sni4b4201PCdt+SLS
WMtjGjRI2kYHcH846o8UBUmOcVqQXQ/e5LcEvHICyE01XEFyqpFOddHWGtRw8kHtiDxj/qy71kna
FUdE+oRwmyu6guOUBGUXc1h1kJCtKLKqtvJqeZ1dHpgbSE5/0tSJbOavNPj7u2L1EMo1UqsFgb1s
PQX5W+MqRlog3LFxXN1kYxK6YD3Z7/9gK1d4nMYYs9Focs9S4TJYv99kOdv1yQ3aL53eaHaCvds8
Cmcwvn7UbAtcqSMsJpt2YuEi5KqjPYIxGVXAilPZ9DkIXFSt1m+XgbeFPKdq2SavFrUYVSW1ZqRq
06S1lQi5PXfsPBK/LOH9ZaTtFzTGMf0vK8wZ5tBK9KhmUBbec9Kn6qC4tdNiKF1ko+QEY4WQkO5Q
hWynpi16421Mk2HJ+DM4Z6Iphs6aE0tJt151mK4xAgWMq2zIQOp0trEHCxicPSb5OvOTbMuv5CZG
ByXjjBMem82bzOqXcKd0Qa1cXbf4JWyiTb7H84zZIv3A+FBBzMW8oiiQtgmpy+hVVxUD3YCcJrcY
qkmTFLftWotrb6EmarzLXJQYEqDwKmzIUxpmNVBa48oq9rksStFs6upZDL4OJloUxeonBoABEZFj
vJUYdXrQXTZalTqln9+Gfi7DEoj2bPNwroC5W5MSB1NJFgBr1VNveUr6OEx7wenYNN4rDO4gdnVP
unoEBmtC1RHyPGSvEyhewB0t2/2b0D9tWu8VHncam7H5Gy+6Nu8b9Bt0VwSkDD2KrHP0ogrjA+xV
/sGarvC4Axhl47ykFgwcvVWPbMxN8ITds/PPf0Ifi7O+guJPGKiklokFCJpwlxSfEgyZHn9c3i72
iUvSMFVdmc2+D7pwqhEIHvIvffa2qH4Z3SiBAGVb76hhgT9JQRsDh2LNKLQNNbzLrcE8ZcvwWir9
DY3158vCbL//9TMOdw8zmkqpjQbSIO4w2P094xsN9vRe/0Rs/S1zRBdmkVycPar6Vs2VCXiKddum
FDHGV1UV9K1tP69+CUX5gFTe15qlJwBJDoadPyAf6YNPz8H7+8bYSWAELU1bdKHdNoH/W0jKz10Z
wiFIUFCrOnEx3WpTt9cjVcREwzbjo+qdMThjRIKsIFIBuYK2vZIb2W8yy60SdT830UFXS1smkaB6
QSQWZ5tSpcySgUFGy0skeWA2uKyA299HYsWgugo6JKYvq9NEMTYhmLUGhj34NOQ7QoS3/+1FOyNw
JkHTYtzbLCCwuQnmzzRzxxBllPSm+cwoFhGMdfCcInDK0TE7ifzHtrU4o3PnuAG5vUkZuo7SqbAG
tyGGdBvjlSIJgxjbbuQMxR3lsJGtMpbYUuKSbP6oEMBHXNTYodKvc/6Ipgum9gzHnWSjjYwibVvA
zfK9MS5XfauLCIQ23T4mn+rg8TBNmZ8ipltyK7cxMIa69PshvlYXxUkHyTFrxZZk4/GyMm4apxUc
5xjNMpqlSgVcNYx2N9yomBbS6a+XQTY1fgXCa7zajKEByjp09Lr6Ag6IQlSAJlo1TuMzUKd3tQIx
QlX7klFa2tWSPYwDZnggGoq+zX/P/A2vuxKJU/IOPSimmncIn83tVRwVoztWQ+qOvbq7vHaiDeJU
PJmiCvw+kCxupZ3Wq5/zZrlN8k7gQEQwnGrLZR8aGWFb1CcvCkU6Yw73mdwL1G1bE1AnrKFA4OPM
X4wClpO+w4E1ltc0+lkipX55uQQABpeYKeYlGuoOy6VRA36i8JVexPS4vVS/ZOCZHoOsL/Vihgy9
9DjqkheYO0WTBdu+HVExziic4ws6LYnKGCjvo0CdwkcHmwSWftZmJNtLiYD6H/BwQafPkJzjCwn4
qswGazdWP7LgqRifh0J0bjZd0wqDszd5VY/gI4FYY1BGbkvkzhnb4UtjToEtlTPKLPX5zZgUUbPE
pl6gPIuNAkf7JuXOq9ZYWlrXA/RCSXxaZz7G33l/oHorCO6kBl2t9lk6QjTtc919qkQMoJt6t/o+
d0SDJiXFANZUZxhi2daSqre7KB1seUlETkgAxU/sQx8z6vljiJLGp0pO3Sj73srCawrTpw93u7NA
PLFSkMlWpgawOeqO+s1jgliMa35mTJ/9ITlOpR+//acdUrkzpTGeDAzMBGDd20t1VYqy/aJ1406Q
kVhp0YfYIl16zOa3Rd53poj8QKDJKneCJISR1UkFRk2OpnanTYL6J3YSPu6KqqItD5x/Gp+s7KWo
MKIOe59gmmKlnWIUHCblPq9bNxhFHaXb7xbzjMY5bnQjN/KsQ5rGbVAR0TrFI0sKqUgCt0/NkdVb
i3Im7Jx8FBAjyymRDTCZc5sEkq8oqVJoQWoEX1EIe7Kk6RYm4VrXJR/svl6eqc993SnOZe3b6nMw
8boFf7RiKibh9R39YEraywBGv9ZuxHQZy2nd/CQZPvgWvMKTPmde6IeRo99Lrmj64fazd4XOKT/a
R+I6aN7RpVsN1Yb5c+pIL9GN6st7427+g8rs36Tlllkx224qTHbY8keJfA1MEcDmYVsJxB2ERKFN
G+BG5NB2fuwk63EZlDu1NwX5rs3nzAqG/YzVcy3qzL+NRjO9ytojho/t5PYwy8pBoB7savJBL1dA
/FHAFDhlKXAUojbzCUonLXM6JeniJB1GjmNIDqU7SR2u9JiImu62l1IFCyt44cAmyrkW1CfQQepL
vLKtygmXY5YfAikW6P/muUMm7W8Qvoi5CatBk1KA0HDXl68F+ZaBhkZDPE7zE+MmmwRXKIFQ78UK
q43LtKzCaAr0S7Xtixx+xwEHq5B9edO2leMsE3eoBt3MLMyfRcwqwfSHl4Aax0mrvWbOBMJsWuXV
4nGnqeyVhZYBgJbg1FZgLQh+ZPqtYZR22SzuZaG2754rMO5k5TEhUidhp1pv9mYLc/ac3EledVtx
wPxE7MjTS6FZFqJyB62b6g6RHojIohbBTzaSoduzaiAC7rbi/h8kJzajtCs5uROXSkow1joQ5WOv
g/I7OITXTMgstGVxJQnboo/n+6wrbItX+hgNJZ3nAKs6OvST5svoQ0ewYvRH3Oi7EOEKUSBmuxxn
JR93I9VNi9lgyJe/MNq4/JReJw9ozkL3pTBfuXmxX2FxJkQypi7qLUjH3iuRUyDfnGOGQLljnSXE
L7xxHyD3XAnHOQmOID8IIi4kKyVsE8N0srsCQcEfY+MZojE3AuvFD/KZRjxnywLyTVRxJKpdyx2y
PmF7P+Oi2qSJl0TKndnKgcDCsLPGa42pKKalyRiYgKkQv2tNaJK2GSQ8ykxa2U0FzSTPl4+7CIEz
LaMSoAovQyijpffytBsCQSZL9H3OmrQZyk0tAgkUKUNYQT22evEHEMZZ+d5HFK2OViWDPRCPcphh
8xvNd4X+eHmJtmsVVwDcGkXhaIY52sUdK4LF7RcPM1Wvyh65lsSwMwCPeX4s58JrdHVfa/JRD6In
Kcs9jALb52CYqmn/B9uG6yu8KXIlqmVw5qTKigGk6lDIpN+l6iMxBO+Abfd5/j5nPEozjKJxqlSn
QIN6Gj5a0rWSfr+8riIMzmhUao0xMgZkkOMQ9c61+kmR5qfRyuc/OEWrxeKpEiQ6leU0AyjXq8lV
w76027QWBRn+HzX5tWZ8x0Q209aMG6zZjD+UNWplbjzZkw1yP6T/ogUtpNVOS2xR9camqTdlBUFJ
FNJStKH/biYymizIRkNBGSmOeaR744HuFG85icvqNs/zCor3mrMeNUUNKKRfPEOZ/Rqxm8t6sflY
WYvDKXddIjs8N8DoPiFknNlwXjt0KyUvo9sf2FgoWjiXIbdUcY3IqftgJBiiOrBk1uSlIGgYboWl
pMxIfDDlq4XjtD0Dpc4wsoUbHbAnebEXetSwGUWB6pMrNRFWX2zLBMdBZbxbMZfmd6WIzGqWIxOA
BG3ZyvQSdQ/J8OXyum1rwxmDs+5VF5ZI57Kdak49fSTJ58vf/39U4QzAabahL/OYERxdRiCcFqii
SdwlR4TAQuHoAC7QSDhRVyQTp+HBYg1pNcOqz0O3y/Pq2hziP0gymuiq+t/WcArexpmZaMyhYFsw
iqDvBK9W0dbz6mwlSg/+Bjgso9TcplC0XW58bdvcEB3VrYvRWhJOq0vLGmNDe9fq0dOIq++I0+/i
L8hYXbfu7A43bAoYiCNu/8FOCcTkL39JXEpaawFc7r7qZWYrYAMb0z/IjZhwRGxWN+rSeKve50oO
910jkpEmj4rWOOPY3/RN6ws0ne35R/twxuGuemoZGYOi/BXyN53FHR/Cxc695HZGh4LhFHaygNpn
obvoWAsmRW7d3tcicpbCguUzaQAR0cLpjnptm/NNRQ+0uqvHXVeK2By27uxrOM5oZBnokRYFcEln
5OjlrDHp1UAZUBaRZBePpSjMuKkm50s0T9g2jpSGcYMrboVwKXpb3DwcX8p62V3eQQEM31Vvhcrf
ScEkfyLxbsqu8j8612dJ+E56LUqDOtBwmZ7hDlP1tRufSRgKfOEHm4vpJLhUYiYvqhMwQIlvM9SJ
EWIG2Ajy7evuOkbpaelkVxmcb+ekvuXW+8vr9qFnjMfj1G+YkzExFuD1x+K6O9CreFc1KFBcvAZc
sMJIGztI64PG4FAio2AGFDEthefzxdjpoZ7bqXGCL8F9CG6kwEXRPCYkujk67kR3M14r/kJDOSIo
YAkIflkUYvU4WWjT9WDMapykal3VKHaoabKVIBYo3+amsQkVrBlGB/0GZ4jNaK6ipARO47YvBnj2
0ZV213m9PyC2PO8HUdn8hzvnX4L9AuQ7a9ugCQI5ByCr4mUVR9mbsutd3QeBbytyM7xP5sG4VQwz
iyZmzcAqp1zeJ0yWJ92NM79WUPYd7eV95kyiywcfIeJROZPcqzK15hSog698Y9ysgSt/l78poGad
RpGITMs/quV5PblTYPZR3ZYTwOqf6U1zx1iBgkfFWeA+MTpKSPO/uaIElMSyiqlsSI3+rpcxSIP7
cATcPN728t0w3gtOtQiAu4No4WKMHduyzs1rZ7pmE+fNEeXPqp0ehhc62cVONAdn05TQlVT8KVAj
EoQzQNMX1BuxLTNd7YRZc6iZ/SdkwZub9gvvQydoqtdRLjEhQWat+OhZtuvn6SE+lAfMSnCRy3Yv
r+rlRVX4orugHaIMfzXOkhQ2NR+rWGCMN80VVcG2TFHqBIYgTi102qdq0TaOBqabTL1VyrtAFzwa
3qujP6g6q+oDGx7iF3zv50C6qs56SNG4BSYRHtMYvHG48dyYx7Z2QPGkleg4R5MYes3RmTkcUSww
XrMx9+N1AUPtTyCrQThRHDTdFv/8y9j6r6x1SntFnhS4okXyF0yTXfZ6cbi8hSII9u9rCEmb45QA
Qi5fwvRqrA9ZJID4EEx/N1yrBeaeMGWZm5U+YIExd7yx5cphY8EmtKwEIAifbfUbs9K66J617YNW
sJxNabtIl+fqHVZhBai7dnR6/1t9KDF9JbWJqBbnQ/6Yl5OzMVnXY6gyM2KLZS8+68tJ0VWIlMVX
Ro07PzW70NeeLu/fhzAPD8rZmLAfZhIyQ52AudqVvrUPhd9dGY7sU68wHfUW7x3MLREdfdHq8hm0
XM5JU6CWHV1WbOzackXuDGc4opHDk/f0Ln29LOemqTlvJp9A07Mgq2JQkzlVRLxSGtCkI6puE0Fw
/lVpEMsizHoWw64ZXqLox2URRPrxvqSrs8ZeGUrQYsnIbvmU3KHqFb1hKPg2nhsvau3SJa/xrfA+
u+kUVivHGZExpjRvdYgVHeIbxuyjGbb1VYFG6v68r5H1EZ28zYXEoEYMcDCRdufrm1p1Av9V0rO9
etA11+reLi+k6PvcOTNqjLGJog7rOFxL5H40RY/fzSVbCcCdqSS2aBtbAOiPYPDylavq1fiyOAEi
puwNMAne9O+RgQ8e6IzHlziplrWgvBN47PIaOfNPMPQ6g7u4cOCpHf6I0UeL7sVol3mR176KyjE2
fcAKnr/OtmNf0hTwQdrag/qzNQeXLIK0yLbBWKFwx4vmBDkJDSjzMdw3lc0av4xTeahAiJY+jntR
FlAkFXd3kBSwtyQ6tNBSr3vpu4wbhBr/2xLPd+u7Eoo7XB3B6apiCEX0q6V6bDPBvVUkBPv3lcmw
MEhuMFp8n+badZ3NPigAjyoxHv7TiVI5D210XafRBDBa80ntTpnINYrE4FyxHEt6mKn4ftEd0+RO
0q8sUU5027qutoKzCuUYmnHCrA5aHPH6cpFDdKLbwJ0rPN4DO9tX9/GjiANJJBhnKUIj6PQhg2Bm
hUCONTttX/uG9fKftoeP5RRSXEe9DJRMnux4vpMyQQR4+/l8Xjw+lFMEpA9mpsdyfhVn7qKNThqd
aHFQA0yMrQ6d/KQHz1Lw/bJg7/GGj5bPZMEP/KH8LSJoaVGQBs6p/MnsXeEOB+O29PQdI1yyPOk5
uSHoMowwps/pnGIniodsu5IzPmf62hRd1CG7VjT6d3l6HYVjzkUAnNUjYVEPhD2RWCmCggSmu6Av
hMLOeo09d07sZk74J3clvJn+t6ic5ZuqUE4X9qAh8ikNHoxe4K+237UrAM7qpamSqqj/ZS8mzOQz
/GUvOcs9a3UhV+Jx7dueA68gNGkTDHvju0+buUn7uZqZe8wL+MfWMe8YqYRhsFiEM1+JLrebm8Yi
ZIplgCNd48yhqpUxnUCF4ORkN2KA7L+m/Xl3GysAzh4isD7TMQcAZlkMLgsM5M43UEvrtoywH14J
7uVztr2EK0DOOAbz/yQyT6wHdNk3e1ZeZOJGk3j9lajp+wP/OS8gZxfVIm8XK8aWzUfQj3j9LvEb
GZlnVkLV2LWfeNUzxrE4l8VkUnywJmcpeR6ZyKgjOe6Auli6P4SzK7XSW6kFr0M4HfShvFbn+XAZ
UqAqPJVMMQ5k0jP2RNf2E0EjlsgyiwA4AyJNYM9XYqjK4DcH1ese611Wea2LqgHilrcRouHOIKq5
3wDFlCtc3SmhaFrnpSJLNvZFlHYYuPJSmI+daNzKxkYRfFZDQB9l3R/KnmNEjBOUIKPCuipeg7r2
yCJ7Vtft5GC5jQPTV61OcP/cEgkRaYxxtHSKACN35NSxmUcMm+oQqwL/FAbZxmA3vqwLTKk59SOo
48Z0cxNthB+mKQ4ybZTW1FAseAj3BSaR95hE3gkJEdkv/QhjqKBbRu5AMTnr1Exlkg8lFg/kArZG
7mgBMujWSVN/ngSLtnG9gQJgQIRJ8EfjKzmC0URXo0ZaJ0MFelCkD0ESOguRHi8v3FYQgyB8LRss
B412LM4NGyCrJEugtI7WgQ5Jourgq5WRofq4tZylXFJ7wSXIy7r0ZTALy+nDesFdcvpW1z2oKyY6
OtbSGd6kk1fLWP7tvFFYM3AqU8vCf2hC4MdlhAXSsYq+oAq63g/RLjEXm0p3VdoJFGhrZ9c4TIdX
t/2aGk0wDFiGOJu8WtI/j6rlYlb7biIy+pOiWIC3tb1rPPbvK7wy0pNkKeTWocYuqVFB+KCIGoW2
jt0aglNWWgRqbqWA0PXaS6v0LlPUT5e1Z3vVDAzbZmNaPxircg6HLmpUKCn9XsxXeUgcNTiG402r
PF9G2hRGNTCnmg1Alvluaa0ulTA0aOtg6Odex0B0a8gE/mTLMuIe/guCXy9DNsZQA0QU6fETAdu7
a1bYeEnu5r2sjXjcWA3xlyloBFUaW3cEgiHpoL81TIyp48M2RTxGLZ1gV4ZP5ctfczBnzQmpkx+G
G0bIIsn+5fVkwvCWbI3IFmOtf0WHcgZmyfq2dyow0PQvWf0tHAUwW3Z5DcP+fQUTDWOWVg1gqBy+
Keb3Ll78aoqfzKBzrXR0tFG+a8fUvSzcprKcl5MP6pB4nsaJCadNr139tiR3l78vWDy+g2dKAqtc
Cvb9PDjg1mNrluWNUmG3UvQfobg7CGpG6dAo8DGlUd4E9ejWWXwKRtWn0yLSQvatDzqBAjETRM8G
wRXh980Ko5oMkQWxGIcqahZ9qh9j9CbJLrEb1e5KgXJs2kADxQWKrqmIVXL3glTPKnOKDChH6ofz
qRueF9F7adNArSA4NTe0uFRrA000ZnxIlyOYRey0eZLk61wSlM6IhOE0fRjnUipzCKNZt5J+T8DJ
/28ZRN594VkYvnp1jAiKzwkgYincqXLuVRQ6MekC17Sp3SsY7kaw0LjBDBesmTQqrtSBPC5C92LW
1J5Wi3zU5v6YBJdClGAYGFH7u8otdVwYYwH11pNDkgx20DyrwZe51+xZ8S4f2s0NMjWNormc4PLG
Pc37ro3zJIRY/XSS8r0m3UltKVi6LQwN1zLc10D4hcYKTpyxInVQNWDOxFj0IXjSQDqg9J8vC7K1
ZisQvt4CNyWzIgpA4Ktsc/EKmO+xj9wAxHCNSBm2TCkmoZt4j6jYJf7+pddS2ysx0sCYdW3r4bMi
6jPdvICuEdgvWLmIAoMtKxoCoXFREINJojYbCFvchpgfqu26wkPk//QPun7YfvPWbo3LqR4ts6ag
HXD1L9khf1AwfZ2GqCdFLxo4qu1GWGix6eXXiOzgrSRNclqSqQJidm3u/po8SE+s0QijO/3QlQTm
VYjH2dcpq+uyJlCUxs+uZSfeF7cWhglhIitKEsTTXbZiU2QtH2dsk2HpQjlEJJPsBnAqsxrd/FRc
WQhOpY//uoyaWcM1GnfWrHzJdDPFaqr3o8fiKgrmHd4ZOzY9q+9ApqcKO9W3LOMZ0uTZlVAoU4WL
BMip8QiuZSDfx5jmk/SSvS73S4SOdRZDEhcjbKXxV7KiPv13zQETm5IV7Ix033ov3GtgGtevMRwC
pWqsk0AUhBPspMnTflfmQnuLpfkQZfSojxF66PyTH61d6Ye+aAyaaFU5w6yQHDyQFGqq919J7FvW
Lh0e01DgnwWnweSHkvRlkBuTBpjBLwZUlSj7we7YgVdAN2e+hr4ucDiXTSdqo3/ftDCpVZ2U2DQC
UvPUsgNLlGfbSrz8phecRSGVkZtpDYjlNnyZHby+nPxL5GJW64v0RcEpF1cfiKTijMrcJGZnSljG
iRq38Vg8YdDu/rKD2/Siv3wOCoR/X7hRb0jdMgcXUtWWy6+YT0Bzwb36AzHn7+YD9BO/g0RyMCjh
gKVLrpVvk0teGlQF5OAI2k3HaHFUf7iXXezdW/56WTr24f/f75h83qXKrLDuIwAH4zK+tZGJqpxy
6hbGIU711C5BQ/ylynA/0cmAMuU5UHv38k/YPt9ER30oygTwFyf8PPSRNYQ1C+t3h8w373RUkIx+
/vRenyNsQN16WGhnOJ4kU6KVWSfMfGWH6DsbI1zsMckVHcT5P2CE31TQFRhnKxWKgdXKAu2pF/Jc
S3XmFAk4My+v4KbNWoEwiVeufMkNtAJEACnjV3P0as1wpdQDhdZ/xOFsozzglrk02Kgxec2DlyBE
vwvo/CpBId7miVuJw9Z0LY5FjGmeIU6Q71T1DtmdthRE00UQnDXMoqLSaA+Iwjykw+c4u/7PEJw1
pJi2owdMCrW5jqid94fGci7vu0i5OOsXJVqVYwDZe++HYwzVKSaVoOFy26ivNoMzfxadESQKIMZg
ghAn9yJfuUl3E55gmAZp2qFDruJb0dtSpNCcRdBSbdRyA6Bh6SWNZoMByqZ65XSSKFS/uYRUJqi7
R2gXsYbfdQ0l8BpYX2EMIm0fNIdepGii73PLl8hThlJASJINV0r7kCTfLqvAtudYCcAtVR+btWoy
A7N8q18UZA6d8cQqwjvWjaY4up/F+Cs50s/CgrJNQ/oL2uIvoOESG3LOrkryfYFER7sD7dheOqE/
4h/UGW6qxAqMM6RJNrXlMDGwCcMt9HuQWsz0hyLqlrm8Xyhc+10fsqCTJ20AjDnfKvJTrO0E+yVa
NM6GagoKyqgJgPmoWRhi2GKvMGBvRFsJ2VsuEYTRRPKwf1/ZUtAlIbT2fp1Ve6/X5NslmQUXpE0I
jGJDL6esoReNs6V9s2RlwyCm5p5Gt0X1cHnJNnd+9X3OkCpdozdGgyMqf8mi3Cnn+6DEs0rUgMNO
+oeb0AqGswSDLvVNPsK5hS21l+Cp7e/TVrOn6KUUlsAxZb2ExVmFcigTDHcEln6P2CZGb5EDO6zK
SUwstVXRg2l55+3hDMSkllZqlcBq3MGtH9goCUZkVT2QvfAVvKncmko0ZPAsqvIsVqEVjJa2FHBI
9zoYrZm3oA+Yujh5IAvaCW9y28t4huOUO6WZ3Goq4GpUPIOiyJn25rWxK7xq92fhi5VonJajPL4s
coaFeeAIdrJS59DTD5Vmm5LPSp3BBCw4u0wLPmrJWTxO8ct4kaVqBKQM7hcS3prFdZvJtkVeNflz
HwuKeTavRGjSQkZLo4rJpxFILYXqMOEyUVIUaGRepld2Z7qXz/J27GCFwtnXpU0HLWdXyOSgYOYO
xoz64XHZFT9Za0rq96+iCpRN64QAK6ZnEWSV3/3nygDGI3OPOeoyOtC5V3eVJLB+m9Zp9X3uKDe1
mSkpKxGSYQFpaLmydOgV3cnLxRes3aY+rKC4k5yEszpqrAFSwvSG+kWy1ef4WF119vDTvIX1gN8F
i44rqrjfvgKecfl+ZtXsM2OQgavdolgdmZjQjtCbqNuFjelWaH8Rx5i2d03V0AeG3maNT8bEiI0E
Yc1Eza4nKKI0/UkqX9MNpIpR2qWDReV3xxgmaVtHBqpEMzAKEuq3jWIT6zA3j5d3bVuSMw6nH1NW
5q2qAqdoTlL3XIga2rb17/x9TinyJqdWkaAEb8nA2BR9HfofVJMdQ3SOtk8u3ucKqjJA3MDn47pB
M5tohhtu3rvpwUnhBQfJqd0ZDSbJUTzyYTsusELk7V8pF0Rugdh6HXmPkbG6sZLYgQ0aTl9UNLZ9
lV7hcSphlLoZY+Y9tsqyKSj3jxXItygecJ2DGbAuRWS89JH+1h9EJLfbTnoFzWlJN5dREAQwi7np
sBgIOjoP2uxEe9bZnP9R8HGFxulMHKqxEcfQSRYalzH7M8LwEwNCsulcoDERRLc2PcsZjq/GKxX0
fZU91pXqiS2zULhsj70AZFs/LcyQAYOzBpZyTqgoJv1o6lhCKbJxrWr+Fqyz1drtPMWRB2RRRDee
TZN8BuWzXylRigUZI5jGAG1eNbEfTDkEI9ZDiegx8S6bEpGI/DjftqNW+O48R8fcaT4qy57j02Cz
GSWYaIWgscj0bxqvlXict7aUFnTjlN0JlMKNc+poRKCLm+ZrhcA9h7KqD1Mzh+s0xn5fRcMtDZab
JoyPS0gFyyeCYsKubgK4bmfZyBJec3BXJJNTF8fEyHZl8ek/bhM7Dysg2tVlM0nQxNHJvzZovsVs
oc+GM0VOeT27pT/uk8wRYLJ1+nBXXK0jZyszBMKV0QQmCokzzHICf4Dpqq50Sm6ar3gtCTVfpBqc
sUwTdSwjBarRDcdK2VWigRfbmdiVRJxJnGJt6GbUPcFIpTeMMCo4zZ5y3e4YQaGc+qAt8JEWFVEu
bWdmVricHSkxuYEGTE3+4jhPveWVNfyyrq/qft6L8k1bxhGlqCgT1WTKxmP9rix5zloP5BwHIPy6
jJaTU7ewJlugHlu7tULhGehbSwMFRA+U+GVwu0N6rCpPWmz0/KH5b3qW3KFzRTUom/57DcqFbHRz
yCP8z24M6Y3iZi7q5Lz2E/E79L+KXOiWJcZ4CoJUGpjcP/QaltPYWZhpg7dgsThl6sX01lhwFqbe
DrTFVdU/CFKv8Xj1RK+P1gTAa8vdqF8n9Fgn94Jd2zrUawxON8IqrxakWnED+dK5LPiKiWmO8oX5
aaTMfdHonO0NO68hX6m2oCI3pOzB+Xc3Apu/+k1B6NVhTe2ilpste7ySjn9wIpZnBAT1eE5EX5T0
ZCo/lNApyOt/W0SeX73vuipUa2wU2YEAz2Nj5zqkfOgxsGUb44YFldLCReQ8GvqYrLypSoTD3kdA
ooATA+rlW+JnXvEsisGK1pDzaVKRtI01Ycdy87FsEjtvb9M4dwr1v64i59NKrdGsgjB199oXxU1B
vmM5mqfcS7tu176J+lSY9+Dd2Vo3OHc2qjRsggVwgbIL49cpP6ERwEnyx6kXRZEEhoN/CJpJMRmk
BVTZqss+nsClaURJgdaR7Llv5cIvy6rwsyWqRD57K1qmq+DeI4jxIMXCaUqUk66vYiBL+wXTNNH7
MzqBb+woiHGk6/DtTw7CCo7TlZkM6IJlcI0LR+rGXiHb8btfY/cDy9W+Xwbc9GwrPE5lzGxIlzpl
e4gp9Kjcz6kn9YfLGJt+bYXB6UmkB6xNDBhdLu1NSd2ZVi/YJpEY3EWniMJpRLEeIlaaNwVX4eJH
0x9kI9eKwPmSoC4tcEuynZFvqvgpyY5kEGzG5rVmjcH5kmoIjUh991ee7Eg27qKpZ3hDg/5Dpm9T
4okqTrYt4Xlz+ArRtKQjaQuI9dd02hbhWQNDylG344JvSqAJmxYDGQhQByGLZ5mcti1G31dUhjex
MvnK7EdvMELMMdW7/ZLLV6H+clnxtoVb4XGap2nSUM4z8FhjG/HqXSuBNbM8RPvoqN7ID5fhNpVw
hcYp4Wi1Y1V3QCPT7TzvSsmXY/cyhGgBOSWU9BiTYiJApOVuiq/TdBfTa4yBsERV0GxlPtj2lSyc
JtahrIU6AZCiXOdKgQzL5ygYPV0WddEIgPjH+ShZZmImAOrb607dD+VrV7hm/HR53TZN0Fkc/lFO
La1PkwUoc39bmz+NWhMYIBEAcyOr5yRotnUSsvXqsxurfRt7gSqLvs+5ISWJJaOP8f1IC+2hNWyt
/pO78mqJ2C9YSVBFNLDyEghlekznnWneDobg2iU4IBZ3/Nu4nxHTYtGfcTkEVnoV9uNhnEX81iIY
/tQbQTYOGdts8mSUBzSo2VMsCImIMLizngVhHAbsIKrK50h2i/JFqQSrJdpy7qw3DeZtGAHuqPr0
Je4H2wgEOrX5etdXW84d8gCvCMvsIcR4RFNn48tIcKMGt9wFvt4e7Tl679guMDDs8mm8uHioiZV/
V7VCDWtlYIYy6FEAgbKRJHs0RbFGEQj3sE2bZdFiFvsY5Lt8OJnJcx38FyWAHNyhL4qlQ0IOEGX/
oEmfGnJPrZ+Xl2ozr/Nrj4Dxf6RdWY/kNq/9RQbk3X71XtVdvfcseTEym/d996+/Rz25KbfKU8o3
M0CQIAP4FCWSoijykDH8sBv0fqJrhbYymgdGKQJGcRpOmlvEI07mpH/pzuJzUHfj7f/XDKAyziAb
BKKY9OCkUUEWSD8oI5dA7M4jGMggOMK359lFhMAdAcrbNfr3Gy/ULYqStfSBU41A5PmUI1SIOXbF
g2DcQ1+updhT2aoqwYzHBJzQk1fHvAEv160La8i4CFFoxREjYSkv0Ygp7pKL8XG1G/m0kT+8Sf9K
rczhNylc9RpAZbxGFgkZqo0gXTcX6M3F7F7eG/TVGAQIjNcYYr0mMl2/trw3sq/C+jhIzorh4rwc
Lf3QZQyiqKKE+4F2QeywmEOxgO6PPkPTBkeQkno0mzgEHGWn7uYSB1MgDEz3QzsU4ynW0WgEacBG
gYrDJkbsxNNrWv4tlncEZVnlq2IciKZzfOB+rK+fURnn0XVo7ww1oKYHpMBMsK5maJzDdGw8E0hB
ws3k7Jv0GY9xJMagR422Ao/EY2p10gAyav1oat0DfoebxM1znxtfri/tvqmdMRk3UstmLUooPLKz
ebVITyzNOKjxt+sge/QVuJifURifQfSi7QgBSo/iGU+wRAvXpuwYO7qbx3ZxK9oSEnFj6jsF7ySj
vuKa6jC+ZC3zKpUlQIvSh3KKrWJ8JrHfSpPFkZHuzgUQ9BMlH+hDI+zDWVlNcwMuAQA9K0dws39M
3xguBR39vvRqOPJS7LtbdwZk4/IaRPZ6GAEwafBKoSAZYUwPQybxjI+HwxifYUZRVklIjo2e7MX2
9Fp8jx3KF5Pf5a6CQhpnsHiJq92XXG0jHGN7rTabk5pBuMya3P7Q2JVdB4tHmS15dG2774FbLMbu
pkiKig6PTUjKFXcS6HBSJ8P8vNaljxXdc+kLnPPtrR3giq6YrNWRTOpHWgUlij+66CClQSZ8KOrH
SjyBsMGWzNjmsyHsH3ebNWWssEMn6zSjkp4SHnuaLQZzEHvKZEW+6odWajWx1X3MvvAaWnb1B5kE
DT2MiEnYvgSlEea5igGrIRvXeEX9UsccHd09Us8QbC8CHj8Xs+kBUVTuXN51OucJgfd9xgRUsGUq
Dc3oD9qNIn2sqyeO86DqzCqETkQTf1TMrjSZE1tABq4e6QFHo7noJoYKFvb8aPrhzRTwSjR3ky5n
NLCl49dsQriyiKtao+nuZXalYxIkx9DJcls9qb7gtz7vQWRPAbZwzOqZYKNeDWrLYvzUV0EuPRoN
Lxy+voAocH4vUojZPFncQKQWTYo/H8naG9Gnj2TmoeKo296ZohNwcYqobEbAzzgMM1IVjDhGRk4M
T/pyuxazIzc3sVk519Vif+HOOIyb6NOxNDGNBzj5X22LXGNS0LHA1nWUPeXeSsO4BUWt5UXJadp0
/l6XzzKvdnrPl8sEY1HRQ41aVpGl/5p0UmnDAoARtT9vldp4eTYtxevxHMZtc9yJot6hMUG9Kbdx
0phAm+xlsRoBrZVyoB362CZfhcfVp21grT9Zyl3LnVe3d5RA9xSM7lIwt+uiegbX5s6YqajyPYZE
vfVYyhUOS0wv+UFne5d+1NnXt28n2N9CsmFANq54tE0BiaSKrarfdPkExveOaFajcGpbdzTlHRRj
yJpUli16ZZAdmotAA8mNsiq/IQ1K40D6hLstuTgs6qjHLWOKEXO3h1J6qocPGNy76g8gb7m+bHtO
EKQByNAg2Y02eJYjKQ7LUKzITIkxCLYqBr107JQ3uj8dQOPL8Rg7lgwwE832eFeXLqis5iZdtElZ
KNNNbIm9ZoXohe9446M5KCyvpYIGNlWmKHIRg9D5JsXUnMn4fH3h9pRAkyQDzAF4bzPZu1gatYIQ
SeCwEio0oib691jJOXq2K4dE57mjihqNFYwJ10k0y/NM6at0FDKlhgfXMhtWoccq71lqVxqUjICo
gr7YsxREESr6E9RrQwskdKksdi5xB67sSrOBYG4gUphnYzEDYjmuTox6T22yls/zEaWQqLAPbdBr
xS6vCpMHyixhusz/aHde3a/aYCmCM8m/s02qjhNQQ6staNren7klKYbOSCFYmD1rjemu2V0f8SaR
7G/QGYQRRNdLMaZdS/aATh9yjAZe69r+Sp0B6HmyCYaqSU7KpQCAIt2s6UmvgPTlusnsQhioncfJ
oGM8OOM3QbElj80IRq0Q95c1t8zGwonIOcb30hUyCLtEuBcF1DtvZ9NGkCgdtEXsQA02e4urB4mL
SWqdNzh0fEpoT0Hy8bpUuzuDUw78f6YMth9GqiQxxiXv4G3aObwf1wQdrNXhOgTdXCYsllFU/i8E
E9WNyzLE8QwIWlhgKriNSesDulUcrVvsaek5D8i7x/cWjwnspr7KI1MCHvFXj85RT0B1kbz2YDzW
MEldK6yVU2+7qxobCekibzZtysZeywgQk+pm7W5a7aavOLdNHgT9+w2EgufqdSmgFyKoUBrdtFSM
rWybkqN/++pg4PaC2SIYwMQYat8nIpkISP1KzAROviTjb7DrQRnOAIyhSiE4NIseAGmzYIbICHKu
k6pw9oMnBXMRW5MsSYoIR0+hJoaVdQmmcq9CxFG0vRh1IwrbCtII+ZA2BFsyZB1CAXeqTwQEpK00
Wqr6Mal4gcF+sHNeu4tDWzOj3pQBWH5KD7SjDIN0b9IfJhjwS35ChZrJpdn+u1PsyN5ORfgA9mFw
aC5WfSjBDdDG3jTAihaHAia9FfOY43fuZFvtkBjTbTujF4QM2tGbp958TLvbeHF00bvukHgbx5gr
SiN1Q5qBMmRBvX4zTQwgWu/XFaU/3WvFowvdo/N+JxRjuvUMmuZpxULGh+GN9nc50ki1sTO/VC3y
2Xz6SscGtkd6ae+IJf/O6aujkY0osqiAWoLx8TJY7BMpAQWrUbaYy/NjMGvOC93usbWFYHx8hfHO
oUohlBPtPswjlFSFTnS72qiX1NHMxm3B2VPPLSKjKqaBkhY5AyLNRvcvsR0d+xu8I4B4R3xNvJTT
+7/nf3WMrUKojJVEn9R7/9uuEoon4hHnsjL4Zrg8SSSzU0PgnJV7fTfyFofxj4m2kibrps6OqNUV
7hysTzGGFLdwKG8HWIxZcbUduhpvgBt1iqy9b5EZp1lKsTSVGZBnrXKGafhRSimIf3JnmHNXJIJb
S+axl+vgujHuJhbOuDh03q/sEMZpPZhYWQkTNEHmPN/EPUKe+m/QkHC7cvccjA7yXlR/vdkDozVw
yp05NQOOH3N0DLnyMPIP3JCiPWayf12wfY05QzFeRkJfUZ6j1ccuCyNIxtwXF7Dl9ArnFNp7loHG
nHEY95LVZbiQBTjh99Gh7JBigF6tz8pDGITPia89y8fKqf0ydYSX6xLuHkhoGIQ9oLiA0lO+37ou
JZPZgkgJURwynqJTe3SykxE5s/tfCI72vYyq4UwyJfxhi0STVonERq+hKqfBnW/loLA1JwxWW/Al
K/F4WajdHdzAMTvYrAMKXOYGTg3OuxdfiRhagvCVs4jU+17Y3QaF2b+0rLq+HCBUpalzoNQKWMNw
JNn4f5GVlip6O8xcsMwyRya0BKsFqH1RYZfqvF+yKy6dgAlOQdwD2Rr0GIyfqoEeQxt846VfolDc
Urp19ZYoLB2O0PQ8uBB6g8WcF5hVBAqTpcVO+pMrO41fhmi5w2nhxkf9gOJtDt6u3W/wGLvX6YvJ
UkK29DZ8VEGd1h+GU+wRmTaMLVb6lFq1DRP9dh2Xt6SMBmGGaCnkEWDjlFh5nzygLwnXHp13auxF
NPpGPFaHEBlWcwUcQbTETwSF/etNiAYTNC2gyBRdC4Ylg0nNfCDBbxnJBpqu/OZiUpJRrCWCndSm
V92srB7ECtmnP1tG5vAdyqxsR4ohicc+dCr9EMqcY4juxDWFZFyZSvIhVFZADFXkNXrsCt1sX5di
/2zfLBVzwo7VpEaDil1S7+kkHnS2TpZ+t/rSg4INEo7khuhQQ7hPTo7n0nGKmiIR0FeDoRuZUpXR
w2TNUykNQ6RGP+HW9fXn04ryYODN90jHd/GiM7oh71aTwWP0UUhzsTT6CHU/5sdpsYQJ8zyGxprn
0wRqes6yXvgSBozRQAMPllKsQzhQtIV0jiJ6gx4Fu0BB3df2jh9DXBg1g8doY5ak7dpUEC7OXkvw
FIrhnTRxToWLYIzBYNSxzqtu1CUBCWAfKXRvDAaPNpdwHQf1e9c2ilHJRV9TooAb21nvO7c9yEHs
kM89mFYVTwn4FIU8RWTbn8HyWAh9irVLfix29TcdW4P6kTuSY4iuhmqc/9k7vV9H9uqzKCiD7RXI
V6apHUUHE1f1enSua+DF4cKAMIdZmWL0cTxDqKJwpynouzulCwh5/TMU5ggTZU0V8gmidK3hhNlH
ocNoSTxE1Dw/deEKGXEYZyGq6SyEaDt2luwgCrcLb7rq7nIh2a+rBA9sqDp7f2LEC1kHs8KggF4u
nFy+HYc8iIwgEiuOw9011A0Qsy+LQMfERlPsyPJT16GU+0vNg7gMgeliiQq8Kh4KMReJMaBaK5Rk
1CEMffPv7jp/DBRMv8XrJEh+uCV0u+Z6RmOfCTUQJenSAjQVRartywC0r9lB8FNLuuHXOF4eWO+F
Y8v5hXVusip8E676MDsYWY4O+97K75T6rdFedguwI4Mdgveavb9zugEyElAJg/PkvYqAWktI1BzM
2UJ9UlLa4jEpnAOfB8F42LbMpIbSfTqrecrmR9H8OK6frlssD4LRDa3WVVVfRyh6e1qHD53s6AmH
Fuky2U23SMIbm2TK9L/ob9iEX5PZL43QUh1/bgWvPMjOGoQvUWWlhk0n/NHeWF6X4O7htMFkDty4
mDFTe4Rc5Ah+jvvEX480sR7/rykXRjRGCQTDnFMwz2P5vmm1apv9/RL+z7TwDAajBcosD0OJid1O
G3pESiz5O5l5yvyLPVJ0NGOJBK+tjOfWQgO1ExrK/Gundyow7KBDynBEP5PQcEYn1ZsOrzroMun4
JtgZk3Hiab2ucroAs0OLG536GLmoYRgtM7PqIAcJGbiKnOpL66PcwJGOo7fyail3jxHp/AsYzVyj
utE6g+B4rx7D4fNa+deta987bQAYNax7lEDJCkTMPgyGraIlPHENB2FfdviHRt3tDv8lD7Gv/2fJ
GMVcMX8UlzoAL0dMQ/f7G9mPA3T+cjzUZWaM2UNGOVskj+aQUBw0jSIzFrmmnemH4iAhn1Pz9uuy
BYKBY9zVmnejMFXYsPS2VUDqpuB9oQ7S1aldlLB9LO/+C3XGfkT47y4ikfTegZE273WhgZDkcXBV
r8PQP92NbgdQDOVu5KiH61qz65M3cEzwIVZR/nPvlOhkaIeuuhWj79ch9mOCDQYTd5gk19qV6oeE
2ePPq9NZqWc4cegunuQgv+Fcx7tuaBrbuqJNoL2dJMD1y53e300hx9B4S8a4ElGcjWKgroSsbtVE
fjInViTzaji4isD4i0jJUaI8AaaD7pVO6mkPE4rM71B1hcLyJShHnn3tRlObfWIcSCehk1RR15/R
VP4NRIZgntTuh1tw/jn5iVfE/otzAI9mikELbzTmHOijosagApFe6mRv9d4mWeP6s+DCVR3GJ/Av
vFzXjF9o4hmR2bqqKRpFqoBY0q4m1aMkFopEC9mwpNSH2BxAaq0X90n6LviPiMwmDjLGndTzm4jz
Lb23tu7shpYUcG+u+1p/RmI2r43NZa4aIM0oaKfNdGIZaC/FJzq1o3KEgx4GpWBxxNvXmDMo4/lJ
rJTh2w6WtzTfnR0Lu74Jg+GNfkf4xqv/2T9oznDMARBVdaTnKJ1xJGQB4Bn92m0O+ZFH3MVbSsbx
LyU6avsUMHEd2XIegyTG/bOFYzl3UmHKO5UqoopOgCiQkJmswZldW9JtjfpRnkT7io8qVZMSJpqo
xX5/qki6VpajDmeSHjC23c0dwdVeBlzLpCBydJ6Z7Wr9GY2tXDfbJFxn6vDptWyF3veBeeoOra8+
XF/HXYXYADGnFyn0FcPBcCGjwzRlzKulkQcib47Hp2p8YcUbGOYA6xu5LkIKM6GU0niRxdd5/gJG
PmuseQUnvJ1iy7CFtdbiVgBW64T+z/ZHd7YntMT2/hTEvXN9Bbl41Bg2FyZ1klI1x1MHgvE5culA
IzyM2UPjjG75xKcG+wUeCFc1Qxb1i4djzEYNF2RCEAbfU5fR+FOKlLzu07g/QSr4cF2+3cMapJb/
D8e4DHGOF7EQ6ZmGee9dElmLNPhZqfEcPVWBSxU54zAGJpRNPwktcGg/EZ4bgsQn9z9be1AM+Xxd
qMtWGxqaoikLo8hQ7HsxYzIeZ6Mxlha33BbVsPogV1ahGLpDuhaUE4n2o1TX/iSvmMg+ZcWruFQ6
5zK6Gx3LGHiqSaIKlhqNOW+MegrbOkQr6ypaSo6aAxogp14GVlYXcwZHF6Oi0GfKDRr2FnqLyxw5
azNqhhCWiVMONk0Fh45ywEgjFIzQEuffiSW3aIz66HVc9/ICtFz+rpsPYcHRmz313H6fUZsBV5qu
revEachnAVdQpOxJyDPxvVN6A8IeNl04hbkoYKswrE64p5ffCrU2cochAMPt6IMsjFf+wtkknfHL
SlmtTV8AMTwVTzKCkczObimLc3rkT/PirKHOeOc8Sura1Aqkm5HMVuTnZHgpc85Bs+u2tmtI13jj
JkszHSOthESGbmvHn2xr0S2msVP68tgNOQECtR7WnWzhGK+cypO5ViZkEmNiT/NLP6muPB3Mkltg
y9squrobwfQMRCjFBMHAZ//zUq3foYVbP9UfaCV3+1vXahQO4VUdtcPor2ZWUqmSoTKVNHGqH3Aa
Rzkw3Six/OUbbVCnPaW4yfPohuhyscu59ZeMsxprKVKXpAczNZ122H8nqcfxyHvLKCnIaGE2pKlg
mPH7ZVRB9FouERBG1CmL8P/kARO3317wa9/g1SbtyrNBY9RDmttIxDDjGNkdH9OsVfmZIw4PgNEK
SU+0TBORDSYo7xetxo4Ny3gJveYrrZ5ZAjDBdDzXvo+pYnwjHmZxsDFOYy7mZFzSBklu1V+aIJL+
vi7Unk1h2gFOTg3t9mCyf79Fs9Dmi1IjKs3WQK0CUypsDJUfSl5dKg+HUbY8SYRCHYDTYkyobr5q
JLbQL2GpvAs7/cEXWk1HCyIOQNc+W6AipgZeWnqEbo3yKRUtbfq08GiFeRCMb1VXRY/rDBARCYrp
pUpckVc2vLvtmvo2M11D2yZzBK6p3o5SL8eOiHQNEtor79lh13dLGianoOmGgGuBCRnKJsvmPlSg
zAtewwfcG41bNB7+7JkLXR7dEBePCRpkcYD7WzRcU2e3POgYYjBHUARb9EdXclp/5RW07iNiMC2e
hlB1djEx1jQrsIuMkLA7trc0aSioR1D/I5lOggyFLy/XLYmLR/d0c2iMTTtEmKZOL+K0hJdGYctn
+iSfH5G755y9u/akg4sfHWaIe9lGk1VuBjz3qNi++Z6UbjF+7vsvROPVDe7q4QaGUXU0cwqCURo/
821NbiW0qfNFcVaw51uU8YafAdu1rg0kc2hMtZqUXQ3I0lisofZMkI7MPF++//SxQWE2K9ZLTLSL
gTI9FgjMP4V+7pMnOveUph0ifzw2B5pKLwufJmT51S+8lWUcL1Fb3Ugl2EMb3YXLXch7QN9PJGKm
jGzAxtFszqyjMGZ5v47U4zoqbpXDnYhUQIspuf4KAsPSr3BaBddNYFemDSSzqJ2yjF1KnbyyHhpZ
tFo0vF1H2DeyDQSzbFNbFJHxlo59nt5eAgSQqMhO51C62CmQ/2e+THqp3OAx59a0mFMuJBCpqr6r
ErGU4cd1iXhrxvhhoysHrW8BEE6nVL6PBomzZLv2tJGAcbyKWXV6ZQKg7CZrRTZX1KxJ5IQR3H1h
Dqwkbsempu8LC/HbW3rpVcDgbiregpG6/NdlnnazNUK50jamECO1QFRr9cjfw2vkine0RC75Vjz0
Nv/+trdROIllESwAinYxHHwsFaGbKkgoC+Q0yUgeg9Dmui7sruIGgy3dyGaFyCVBZNG/cRs09ngT
+TMqlwsPvPucC+neEbIFY0LLVlLngowAK9rQaSsRrGazVbVokQ5zlyMYZ/FM5hxB7Xk6qDTM1JID
rb1LvfZmfooOaGSnHEvE+o2JOLDcrXiM/5viuFxFWkG0dJll6JmVc5nZ6CfYWHMLwfi7vsiz2igB
Id7XBwETyIWn3ppxckhvFZq8gkmuejDODyO15KHIsIpTTCkHvPZj6Jl/FQcMMkJ38cwJMXYf27bi
Mb5PAxEFyowgHq36U2/wLlQG8CHUyESUYFf5qfryh3rCeMNRk4UKJDKIoU55ZRmPxKXDIAq7LcCG
bOtHlBJ5vKlhew5yKybjIMUwa6tlRnVMV910Mi780qPS/LFpMw5yWuWobOhB0qL/QkNjV/vFtHt3
uqVDDLlbt29vKCZB/50ko3v/fSwqJToGCSiIRcPTpFr5gNk8JsavgctpCYxnyhu4fOGlBX+hnmdQ
Rl9EodamYgaofL96aPS4F+6kl9mmJ3MSWw3HfXHhGF0pc6Xs+gFwxUJH2NBLBa3tkHREbDRx/nvm
JxLwJUuYs4UXI2ZRNXnNRAMxN+0mo4zQ0aPpjjZ5mwFkPHFMgbrEC+eyQWOci96qwixlQFM0p0bJ
Fk0jozygdympCdLnPGvn4TEq0+LBoyEL8BAhoEEod8KHOqC7h+ETTvXxunS7+inqCmXVkY2LCdZy
rg8aEl5IO4gnlTxmyuH693dtWgKrCPaJTuhjdAPsLFoll0gV6q3xhNv0XVvdhYP3ZyCM4zCHxkzn
PkcePMluwrAH8wxGvBW8B2X6Wy8UYSML4zlibUokcBAlDu6ClYVRv7YQiYM1LoIrSdkBTZvWn8h1
MaY2S/W0JB3kSsXI0mZLaz7lvLmGuwqweSlhtG2Msng0FAilJIequuWSc+8GN5uEKmM9qZ6hYthA
QjUTbufCE5XCipsPHS99tq9n57wtI8akpkKXN1iqtS9d0n/DzF2/nHhjxPcX64zCOFYtrGRx7LBY
0/KXqt8NvEQtb7EYaxnRdNIaaQZrSUtrwJ20L75rYm8VaMv4HdU6S8KYjK4lWbjq2BakLSbNDueH
lMcQt7slsohTj5gmGEuYsLaM8YSQrFgsQvxMdXpQ0XFnEtNvXJikDJ4rjSga+GSYBVOlOVfruYP2
qphILGJCLLkfHBOzHfkNhvvn3AaMWbM4iZpQK/p/HiMQO+Mpuvss+7Or2gv4Pn5jhzZojLcZe3lU
px6iJeJjR2xJfhIy/zrErkM7Q7BTc9C4mKgkgkDR9FgiG7c8yJE9558L3qDlfVX4d5vYXPCUyoKo
UFnCIrGMKeiUyW6Hz9el4e0POy+HhOh9lkaIk5tWhyGjtIxWsGfiTm8kljKPDXQ/Lt+sHxOHNFKV
YZQCxBJFS/5Ej2pYbFB9mj6ZfuEIDu/lctc9bPAYXyotozzoKwSMMbx3lR2ttFUlcScuBwF3KRl3
WmJ4XjN3QMJsEl9yV/TudpjvgppSG6fRn2m6wnjVdJziMVawjL0Iwr0CVc+iq5pP17Vj13Vv1o7x
FPqkohhMB4hEgr7wpdH7s+8zzmEm0VTOHb5fql/VHqw1Ka95YDcu3EjAOITBVGZpNoEQ935yp3up
g+ZK1W5y28TgaMHhlS/tKwGmUoroV0fukrVac8aE1iTGGbHeFx9kDxngCHdO1W8/EORheVVguz5i
g0bF32TtSTSIE55fYUzdIRmDBhySZXB9j3YrU+QNBmOwkjpNxVJCIko7W3uFD7KmWyXgN+PwhGEs
tQ+bPpZMdGXV/bMq+20SxOHvKPRGFsZExzCX8rHFeuni7aieyMg5HHadzeb7jFUqrWGUMX0Jn6YI
HWwHfV2cenhaO0676+4htMFhDDMyk6IUQQHkxODqSMybdVDdyvy8KJ1V8YyUty2MkUqCIfeqgG2Z
9PkgTOir0Gs/kUyOQ9v1NRuRGEs1akx5rcw4cVrjdV6+mBnHFXC+z5IOZiKOAXPEktXmYVwPZeZy
7GR371WMUjdBOCjhyvPeFg1hrpZoRRyaoJFs+XvCoCDVE4PohDkrihXedygSttDNyK0T3vVxZ+A3
A944AWlIkSCENjjjV90yjnQUaJNak7eid01wlN8xIcyPNFQ83ZGLWd31UqSaEWOfquw5bf24eL6+
jrvqtvk+o26JIo9EkaBuhvioRcEkfWh579P7O3UWgdmpKmyJPtHe7dk0bR35OeUvtUvsdHB+RxQD
cwDAsGqYCuNtotIY86nDxhjlQw8+xeplIRyIXUdAC/Z0A0Sm8lu0tdn7fm3gChpUs0nSZ0GwV/Vo
JLeq8C3jFczubssGiJrXBihKekNJEYk6pnlsB8vsQ6SleaVLPGmYBetEDHMhI6RRwYyTfF3Ez4ny
IOjgo01y6/re7B/UG4EYV53madVMBAKJyPch+Ya+Ae0WFPi0xpE7jGQ/6t2gsQ67adN1mYGmPi92
jyemrrIxyvmRTlMfMkwZ58WHXPkYOxKWbpW7EmuZ3s6gYqCZ6Ogk+4pHs9C8jdu1qI14jEUVnVlG
rQTxJtUjyo05fcvm56bgVajuerozzAUfXRQWBjgCaSjysyNCXxwdKUzacwTCYu7kdLpGFzflDR5z
G0+SrhA1Woc42TMGGqEm1vv5bzDv28s3yttduun39sTN1u7e0TfIdCU25qa14HEqIuzez+Lj5KgT
mxZw02o6ZeE4Ec7usZx0BuiIhioFWEO7+w8VhjiN9jw+ciyOJxPjQpYoyteSAGY6Uhas6rTeFYce
9pYjI3wdi+Ot2BcEQ/rXW2mhtWAulLY+kIwThPGWjfEgPbih0cIN7ehnD6eIOiWWHn2SCeepgCcL
4zrmbu1VmaaEovXUkCOZPanjbQ3PsBhnQQYlmfA6R6+umq97aLC+nfG2GVq4unKbq/cLzTfKzXgL
Mo+mAMIbKEJso5vESQLRqtAVKdVW/6N8eo2tqLR4nUaXYyXok+oZlW1hSYw+xXsgRQWRNuavYtYW
pahxYjxNyI+zO/pab+k9poRc10We75epXWxsWYjlwkwiuoGU8K7GS1ZN0PVHXyKJUzl4XeI9ZlFL
uuK3ZNZ7rKKYzDUQxbl0FXkOJrH0OFLxMJhrYW00uarHWM7+69uUDityo++ZrT6GVgRiiOiZZ9NU
K64JxbiPVDaVutUhlOKPh8bX3rqE+Z1BPLmYGKTMiR7N1OcvaGAXPkWE1yzPsWeZdRtzhnoX6trX
6SNB5katH3qDw6W721i9VXbGaZB8DJV5hBTT0fChcsf+aCITRTvRePrNWzDGd4i5FBYDDW0E8UnR
vxTrl+uaxvs+4y3yIiZT3+L7a3vQxscu4qwV5/tsQrfoatPQUny/GF/j/FEUOBdPXiTGpoTGnPSl
QRcofJ092uCih3b6RbnvDukRRJS8yI8nD2P8pRoX6kTPi4WcVL20qolHRb5bv7TRLoWx/dCcpkql
vQy0G5BOIkpcjORKBFCmGJYGYpj8NU3dP1IDhYq98aJljbzxSlexl2dXDsVjGod/ulOM7YfNvKSY
zAwXc5o9sC/e/HyrIE7qolOIE6Pw9onxAyIp5CakF5C5+6Rprk6CP1swxgVM6KLE5E98vxIPKNa2
UMDMkYDjyRTG8tWmnaq8giczphMhN+niDMpffyYEa/zmFIEtFhBL9SCFmEnRvF4H4FknmxdCmWlo
GjKWaYyct7DUJ2BKRBMvap8p94/4+Trg/rar4EgxZB2kmEw00CpZU8X0fBGU5kDK7Ebjty7yMBgX
UBmLSGq6McORjprv/BlFVl+W2qINOZoHpoEoMHnVrTxQxik0cZIuaQHQUPKX5MNa8K7s++p2Xjn6
AzYeoE3zvCtbAIzzs1HdFtW9snDOgl+cm2cMxgOk85QXw0oxwvs4vZ/Cb/38zTDQA4kqub6wI+Wl
EF6ylEcL/ouY+AzMeIOiC416VQGsWpqffovt7BgecrphXwmKUONjaXMjYrojlxHVGZPxENCRaTXo
vS8/hEcRAVyGcs2PcaDcTJbDRdu//p3RGG8x9JjqZtLGS9R00Z6N2ItG9AnjH5QELTzvuh8tntEY
x6EIfa6hPJlGiz/fuCcvDpCu9K9b8y+Own9xLopei3KWJZqAQ9+RWzzRB1TU/33W0CfWo9karwAc
p8vTFJayLC/qtihpJ6aY23JigRhitorTaI9uJlvFgWaZ6/+SUKIaeEVb2CrYSRCI1Ne0rdDtPogO
eV2DZbLSz2i7CXRXfyTg7X2pp6D4eH2JOWbPFq7lUtlINfUrMPtI+CA0X0veIcBRFnbOYW7kohq+
hUzrQa2OUvxSyb4xnsThQyr9FQ+cxAFPIsbJNL2sjwLVmTFGJRRBDnr4Osh/6C5NxqOIodKFSU8t
gASq7tXkoGocd8kThHEgBd6GfjqtYUrsdsmsKPzSEE78zwNh/IYeJkomU7evlL6EMDMGVTwigetK
xnP87GTDsjPzvM2h3ZTl8K088kgOb6Wmwe+0roLK8p8I4IIOvi/TespECFSvd1LlidxRBeSqpaJB
7v1BWYGFJE8MAJS3KyjEBbeHN2oxR47H1nj9yNfZaYZxIuVkpPcATK/1tMRAf+T0W1HsebGYqAJP
NUkhJpBFjO/S9qtQPF3feKo9v/ZqGHv2fq2KJQ+jLMf3lxHMxCKatswfhnovikdt/DAOv0UGst18
xvZJaybprNG9+TS4wic5CJ3wVlBBXo1OE4ebR6aR3jXxGCdgdussEiqecRI9Ohq6vqH0QQgHbTyC
O9fXknMY6uyg8nmY67qiikeNSLylrGDhQ2GPaMxEU/2j8MDrAvlF9H5WD8Y5RK2Z6UoEs23cxZZy
KwuiY+KDnzSxpnuBf/heD5l09pF36WPQQtKQSfJHx0wsyk9Kxy5F4PmxiBX9ZnblXwHZx12Sz+Mg
0KxXV0+eWeWeMnCZTq5HZvqbb9wE1stYiUJCCTh6Z3IVO3ND2UremmkLj/xeeuIsENXYDZiEcdBx
9BboYqSCghEjCXfeBmeT2EdRsc2ipa8hTy7bIFrzhMjK7J68sSaCkSPGKOjoj4IU/c0yNlI1Ualh
VBIgo/4paW5TxWt+ry3ifG68BYYbDLFaS32UgRG+Dm5tBOA4R58aEZF1UReLgLcWyXrute768au/
pdU3qH2IlyjRgALiec9qxwdFfhpKzsPe9dASYzbe60QfGkun0Vu+gX5g2W9A+JwojW1Kz9cdFOe8
ehs0spHFaJOlKWlItKiKhbtdLPMuwTyHJDL3jpY0laxSiPQgYoI8eRVv0Ob3HD00Hqancf07R9XZ
F9E6mYpVNgFHuSWjAJdGpw6ovw2txks87uWDc568dSZvV3CMo9lQgNe5Iuj90Gdx0JwW7JkVSk24
88c5uscO6IolgvpDehtXHkUvC/LnqLGaE/rwXjonfQK/nw3qbp6MHCVhX0MnPB6GCvUeY3arjadC
/6PoH1NW3yt7aNZjIlGhdFRqGEEPfv2i+nRd0X/x5vSvl5WYMEMQqnVt6WOXeN98SIIMddfGSyTb
2j3lRRQOEW8GNO/sl5hIozfCyEjfsjPe8GE+4DUesYZ0b/oDGGphDideA+O+cqAHB7QzooKJ7e/X
sc3UsNfps1q1BjGYiNKAO/9uXxX+hWBzg+rYllVMnx50/TVbP+XS4fo28b7PBOrhtIayGtIGDD0o
xpPEo0rjfZ85a1s9MUWVLlFq3hOpsTr59c8EoO5p4w7GKhFSowBAtrq9ktidnNvXEX7hUM97wJiL
GMVGLo9Yo5+zLkUQ5lnR4f9Iu67mvI2e+4s4w15u2Z6iLstFueHEdszeO3/9d1bO54deUcQbOZNJ
LjRDPNgFzmKxwMGCEFY8Zk78dV8ctWKc32RNVMsZeznVtS81JAki4ZnbqYaLOpybtMac1ooKdWaQ
1YSGI4ypPY0oUJjctBy9Ir+1qFv6dgWvfpHJHa+h1c4g54FM9VDfFn56kFAGVCCjSMV2b8DORRIX
jo/N/0sadVBux8cExf2jgnlO7oxCJ4wLsJWnP9swDgWMfBKlkfWXmfN5Mnxx+Gf/+28kBn6p9KpX
P9ZRlcyapFRM5BrAURreZJ8Uh82Ep04eAtH4UR5dkISlzp6fgtwFI2UGfpmBWC5KBIcIsmAkffRS
s6I9xtExyk+F8Gl/xSgRHCYYybCMtYEFS5NTGnzC3Mmc6ukgN4UDhTweyipioFBYNuPUDE5l4jWe
cGgO1kml3ju3w9OLCTCNVyhngIyyFpj/GJOfCSBtmO1Mc4X2eX/hCGjQOWiwgjiJWyYmEv2p+Dii
zl4e7Uq4TUBPlzsjWYlALiMHDMsgBZOhsMph9RuevsX8qhoczKtwzOqhUR+y4Rhat6ZORPsExuoc
SGBycSQYFvQ0xSMYanJqGvMbochlvzhMiK1ArAZmHcqdeRhv+5sSvccuOgKvTRvRiC8lBzL1sX2H
/iWTZ2RsBsMK9Ai+O32ZMD0d9GqufJ+fErw5UNZP2AlPxZjFyRgWzMGW6YOuHfICnOinrkPpv/5V
RoEulSIj9otnYywEsQtCDfKE8SpqbwWK9Iw64vmhh6lay+bCKjCi65/cU41omyhAEw76leAa3/fd
jBTHgccYJ5JeMn0wjpOx45a1/U3+MP1ACHOgz8TN1UOUD6YytIqr/N12jPOmLlmv8JL5s3EddER5
IPV9zptaqTbNJUKkXwteWP9VDQQqbS/XSgHOm/olasuQlRLljb1YNlux6Uou/OqHcCjOGp6AiJBv
8wC5COTvtDXq/020UQHcu4MV+2F3mN51d1iJ4AJvzEnMNKuHCeTK09iObmqe547iLqJWjr++Knjm
GWp2nrNeEFZVOd8zXnrthUaXeokk7IC/ts5xoGUJKyfpkAYqroOQsAPq++zvq0MQI6DQMcHMAM0Z
7qgKxy6yToRnstDgVbZ6tS3cQdsl8r+1d+JDdRoPYL6/6maXFRWx4DEZvH15lErcgavpqRmJrDM9
6L7m44clJVyTud6eOtzxCobSqAoYj4NWPnTtcclGWzY/mdrHuT9JmD36Z9pwQKCHqYX+dBzmWaI4
iar5VpAf/0wEBwVobu2kigXbY/u1Nw411T5HeQxfoxsMjTaL7Pr1ks53GNNM7hRXPy8PlMcQOMPX
5Q71AmJ9CcLkpbcjVG+3wt9iRLgNJYQLuOsgnbOM5e9FVN3Unqx4seDu78r2reviNjxTbSo1etSO
kNGf9bOOypHETwJX/q6Bgr05dOGZQmhSIgcGeSuhzZXlyKS7wR2uMXTW1R71D4vDalVCl5qT9YZd
YNaBZOA/OEh/Bx951DJDEdDG23qYCocSytCbUaWFWRHdoe5s6iK2qR/GiWpgqAQBMP73u7xIToa2
UnoWkWCuSI5hkZhlmh6sj1rkFLcd6pvJAJIZAg8WqqyKmNptYUAxz8owxnFT1EGD/scXiqXYi28C
n43dyDE86z2sUapsYKifouugaOXWU8C0YAVzkHH+iaJbqcckX5xcIexyC17XQjh4raMmjIIK/fBG
2NxLhX6naFRvKkPQ14t20YND2C5P9VpLBqRrBv0wyMfeXI7JfFrCR60nbi1v2MRFFoevAXqte0GH
Oq1nmCgqYk+34BJFrI93EdhEQRcXbZ2H6xXkzHAYBtXSY4gcHzqw8feH0GOTdEcfvEZ466FscOue
uxLHvzUKciVi0gDEBWlga9aTEd0N4eioSOztIxZhGfyD4zQHmdEucK+mP4vVg66c9r9PKcKBbiaH
XYXaGnxfvl6sxy762kWLZ2aUSWz77C+TeDGZVUxkYRp0MRaQ07liYzOW3urzdMaMb8c8Vu9qalpv
Dwe6lZkmqfayanJ1EKzn2vxbV7o/3BoOGULDnPSoh0pt8CErrmqqYXUTytdacKiA98RKmRIYGcM5
lDniZSI9BEfrkIGOof68bwhbEdhaGIcPkmoYZp9Dm1h+Dovv+nzQh8oWx89NdiDzrFtH/VoYBxCa
qoeKOEGYqAx28s2Ub6X6074+lAgOEMRSShJM2II+1gcxPCblPTkmnPAd/vY1JQNGkTTQApwcU5Y7
ltY6rR7ZZvrwR7rwT4l1K7ZixwS1lteYz1XltD2VuaNAm7+CFUPY5HIAIZ0vfQtRCR2539ovIID2
GNsRGTcQgMBfwmKrzTCMGeJmwylOMmw7cvvE1v4SQeoHRPD2l5BUj4MEjM4CmxOLi8rGnh10y4MJ
XUH7hS2dhcPLIKjv+xIJ5ObfFcG5WoQFHjDdMnxI6wfrPVeylQ/xr4jlEOZopodCQa/dydFyUpO/
/0wDDhIMo5lKlRHnJHF0tWjtlRR3h30RmwlI0LdicAR4vFSdT2gNEd6sUH2JFOBf+kP2hJlImM/S
XenXGIshPOAK4AvEvjDHfxUIrSRyhiCFSAIFIpP4MkdtwNgsGZPAKL6Zze0HK7ekKBIU5FuZ8kQA
7/4I8gcpOKfDs0m11L6xchcB3MkdRqISNBkEsCbN5VorbWSbjtZkp6fZ7ZxmskOfLCLbyt2qK61Y
GLY6xsc41KSAMZzU2kt6K/T0+wajwEC2j0kflM9uYsRKGrdVk1IJccS4W8SDiV7b8vCz1zZ0EgwD
pW5q1IaxA2Wlmqy1U1JpWE9LuTZqX6DKM7cRaKUNd5xXU1P1GIcBxNPRPsMQb+rs7irwVQUDnNgI
3nddBtfbxXmwKeKEUiaIVA/lLeaLfcaEa8PuWVB8CCSPioo3G4fX8rhzfRmyeqlKyIuuW9TY5GeQ
SHUgAJjAIYUMJQKX4iA9U1XC24HSamVfnfV9BfoViO38n3ZSXbWuabPsIQb8uQRkbV41LtL4UgdV
CKrWYNIGnxGoaleJq98zgtj6VHiFar8n+bJaVI3LwCY4lGcrgbxluVWH0xw95ipRaEPYvsZhyZwH
Xdl1bN+y60S/KkhP3l4zA0SwsmmiBIXboVkrJ0XKLTxxnwdX8VOML5afNU+3BdgFaGe/7u/RZvCH
WSf/iuOvZ/EgJE0qmBiNaN7VrT1nz3FNgROhEn8zq4w8F2cVKrWZy2hREj8snW8SeErCZ9bN8p7m
YWQhQDwMslvL4Ae5dGbRza2Jc2s0K7tWWjuSiSTsZjy7ksB5rzkJZVktkNCbpS2C+000T8v4nKD2
Yn97ts+ulSTOHIa2jSohFRjj+OyB8hg0oQdWRiuhWEA8mrkth3Z53Be6ee5fZJqsFWCF73OGxjHF
wn6phw61CfFhxARQ8X3n/koM561DaYTDVGIRg7T4UPfqjZK8q9BnZQom565aqXVTFWP55IfBRSmj
F/nzs3jqXfaqLxr2/sJtOtNKI+YIq4WLuymV+wALpwkP8eJJ+Xftnz+TwJ3zeICWk0DCmiEbZShH
rbjvqd3fPiNWWjAtV1qYraR3rQAtcN+QvmAOt8OItkPVE33tf0lSbkLqSh532kdG12DCzcrEhxom
3rtIF/3PJk7J5I77QGzBNjZiHYXB1pSbKf60v0+U35ocQuSRzErsISBD04A3/h1hETEvjzXNvMwJ
Srz2KxWXbcdNq5XkwCKVWYmpgZ2LrtnFDdPAXQsDfFlMwRIhwhOhJPOeVxeEizy+T7EWpKGtK+xc
lfrVtewwJYdjIh4M8GBGZ/09rfQrb+a7FJdKSZNZxaKyvkjRSxlBQODrNgvSovqdGfuVfhx6zAmI
OrIE8ppvmi3+MPzMDxJvRAlG/4TODDgGdcmjVpRDEFBOt2ZVY0Xhey9DYzBAoy4cNunc9MXP1F2f
ACy+R7GuWq1AvQ4bePhdwlA1IT0XlCtQMjg4kXBOth1ztaU9W/XByg7qe7jt13bBIUi2DPlUR0yN
+HPZo1vwh2o8ErbOEOG1rWOEHni0NQRmnBpqmYlymOCGBSZJX/ONK+lL+0kHSYV8vzxUggcmVkfA
7GrKJLaR6iKX003GG3mmhJCri8dy/JC8i81WxXBAS5FMULLy3AFBiyd+LcRFdehfmITKA17BItYl
znqoLZece7ep0Uog51UaXscVPYZApM8wFEM5guTnY+W1140Nvg+//krFg9sn2koi51WZYNaFUEAi
KkiZVy0Y2uK0GUoAZpf1GLxnlsN6SdkKrE9QNVCaoIe8RUf/9G0+Up2lmz6lmej5kxRJwkSH3wUY
k2wJSmjA4NNj014l0qFSKbBli/LK4FcyuBNMXNp4EWLcDBo0cC1u6pWO+tzBLBjaFgeKApRSiTu7
IjMJqqqESkHxzzR8SoWzmD3s+/C24f1aNT4LnUxJsMy4j7pB+NBJDz1F9ECowCefu74TdL3GsIDF
OJWmN+MZmbxLUTpwzlNlchtYLXQAb3tpM8LC0DMe++cBN4LlU+FZp+zL/qptcgOoF0Pg88/1MM5G
JUOk+XFGVSwrbnPACipi3rxpB7Z6hZ4ZEvaoteRcqFKzKcoFCJ2lJwVRxXzMF+IStx2jrRRjv2Hl
pnmgmU3OhjvEPxb0HeWeXDqBq912XtAyAgkn9PXG2V9NBtevvArzckRJQneJxRcdzLUy6VoCryqk
H2Mv2rMCVl3jLJjkK8VmKLGSxB0cetcPC5rgMKcPLZEYRc2exMzBUW2WYKL7qjYNcyWOg6Q0bnvW
t8FmRt1myrHo/P2FY3Czt3AcHOEtvlDqArGtmf5oh2t1TGxFf1yGH5WqOX2c2/vits+MlT4cHg2Z
GkldAnndv6UTChiX3d6N8AiLzgNyuzbh9iKPj6VlSw37XsP6ZafulLmoH806W71bHB1dFbGv3GPe
9b6Kmy62ksjdv7UgzHBjgIZB8kEOnViK7Ik8RdhHdraNJ/ioGjz+NwH8mHXasHJFEdFziL50BBbu
n+nDnfIdnhfCMcQKatOHaARjYHWnwcP2hWyDxmrVOGBKxEWdawsKqYOLYSCOdkRhlOQIqd1kaLjH
C6A7HuPP+1KpreKQSs/FMmxYvqmYPo/yBy05TQmBhoT/8swepWqog84OxzC66aXr4j3Vsepq3Th8
GGtrTMFkD0BPz3HwTxB5CkVgv33/XcngMALs4u28hOz+iz5Z5JvRt2/cDkglKE71EPvUfZTaFQ4i
hHwIl5HN5c2l/G5ogkeEL3bYU88he2I0Ef/8fkyJqI8NA+andfnPVCl2ap3CPibsmhLCgcEoK5km
ZNAFw1vcBu3f4t/BIBFCdjeIqSL/rsoARoBsjqBKf+7BtqwdS6f6Kp5YTKkfBdf6vu82uyDO5HGQ
sCR1lpbMqIsv3b8lftpj7ye3QCCfIi4hteOgIQ9yI29NaMf6mNl4uhmPOv6MV/rcHVlBIRWaUZvG
/r4KYFJDiJVOwaaN6GPWz632OLbENWAPFtgKclEEcs91N0vQqZivphzlkeA9JjZp74hgIjhkQLun
JS3s5EvQqcGmG7SJq6LYQEfOOfiT+IsJ4yCiFNDYXmvQx8jvZIy1HG+sBSGRpv2pVhw4oDq3SkoW
rzTWy7UagYub4Ybr137kUUmCFwaAt45ZqMU/4+BiH1lVC2kvbBvecjXgfe9n6rb6Knxi+Ti5dQqv
ckJXc/c3kLBC/nknHMUlKmPIDvvrQvpYYdD7RExdJ6zwxc9Xhj4lSo+rG0RY2nzfivo3TCMmtKC8
9+XvKxljLsZZyZYQLSmtN7m6034MXLFCZWQLRvH8A7VplFLs7yuBeSg08lwzyI2Ta1NpDyq4X/a3
ZjdaYXbBIYQ4jdWssxNxuStO9aPyuXSS1sEaumhMcnLTjlSy1YZCXZ7dQ0gx10EQmWIHw5492WPj
uJRb7aD7+R21iuS+cfDRY2h8lMhQEcPGyr/ZUILQG2zMhGRp7+osuNSxT+rHYUg91OKQ6pCIJG32
pOKFFo2Ula1iiqzp0wVZlH9xSAJqPmuRIixnJn83pYNQZ3bfUtbPTt4dAOFzI3ltBuhZQoSJN9oU
M63CB8FJ5OPojy5Q4zBT4wFeEGlPIBdwhELWKyZ75y6z0DYrP51SO8YkG722hxTPTSXaoaUbssuX
WEy+dg9t/2IW1BBrGCfV9Ib2uqPitc0O2P8PdeF0fMJk6MpGNhlaofRHPSsuMqooeHbrU3/f0KU/
xPHJU3+0qilIJnt0lKSXtuXp2BeO8HHwGCeruVCIQonjEKUIDC1QJrZvjR3dV37kKzO4aFiUIx4b
lbBLAiP50j0pqVMJTZBQLgcRliafzHE+7WMk89Y9Q+TwI9KNUR9UuJeS+UJ7qy/PveXE2VdzSZ0l
Uv50/TjwMPKun5MK69efZ4wVRv7urH6ffcUT7qnXHWrxOOAIkYY2ohw+3aWikxmM5UIlDuZtd9Jk
BbxspqloXIBddfOsjxZSaNLghOHjkNqy8q6CeP0ig6m5OifDOq/DfIaM1otvZS/2wvNg989s7HPu
p62zbw7bi3aRxtl3ZiqoHUG5uhvr/hh+txKKqv+FEOq1wV0kcCH1IhmDpqOvG/Eu5q98+tnZvYAW
/GRe18gwDZ9CJ/LGr+8rLVotJGfpk6FrKopLgX2yk39a0FHOHvazxDH+YgEiWgqJCdpMkz1NOVsv
UsUQRgkDtIUWZIQLqhGtyW3T+QbUm+7+tr0RBlxWlTP2Hu3kqMuGrOoSb0fJC00ga1gLnPTzvkTC
UHgOj2RIjNpYsI3zXHt5OT0VS0ZQoVIiuDNSNpSp75lOKWhD8VaWefsqEN6rs6Bg5VlK2yk60tG4
owyf6/FUx9cz1fpB7YvOIYRUG73VdTA6Ee1GrFg+wHSlEFf+mTFQexQjNKUSW9KVSpgbAQL8mIkr
Kt/MRFeXJrsyCMOmNoYDiUKXVbXosPdCItrL8qxqxM68EWP+Mmeet0ORM3nMOmxNdGKXYhQeuOoT
m7TFCuZk4pJPQZLOIUNaNIEYMX1AUe9JqPhRR1ZafrIwvuxzfi2iMyzycAKPoDNNiBOROeYOSPDM
HfWQy5gkgx0bXuZYsFGgrAOTIrggsIjvvlSCOq4s9JxgPt8NGAeV2LJD/SSAwGrfpwg5PGcHesQE
TRchJ+2RDwane1/dNOZV0g+EIMLSecYOYcJM75nhTzD14J9EUeD0sXxXP83lyOBpOtJQN6JBgRn2
xhcxz+28/7IE3/dX7I1L6i9b5zsb2mbUAnmGkPGsnqvKzvzcAbemZzR4XmTE4/EH6q1gu/56pRiH
E4Ncj3PBtmkR/OrEXsdC1dafjJvBC8B5mZxN/Df1qdsqARwGBxxVIQkGpqeDbVD/ksbX1XLYX0vK
KLjYwliaKu8GLCWIL205W5DHvZnfl3Y00YIiosIWkyh/x9hcEBSxZGhRI1unP/SyG4zEybetx0UE
dzJZUVYNgQIRpizaau62w0OptYQHvQGyFync2RSqYmVmGaQ07oCxXZHzk+e3PJVucaB48yiVOIuL
8iLQFeavZR9fiXXoa3P6o85JzkT2o1/j6UUpzsTQnVYYaQw5Ld7q2etU+k/2OTiy+2BzIyfO/Lhv
ctv4fZHHmVycKU2nLbiiJSfNT8/pYTmDA+xM1fZv4+pFDHdE1Vm0FJhJiwMxHWxp+lbVxwJDPIWB
uG5se+hFDhezjpZRJEsEOaF0Sowncf62v1yUGXBxqj6YmZ4I8FBJONfxrab5Wkwc54QInvAiUeJ2
ESJYgNV6hVmAH+QEXgXCeSghHAhkAxLpVo11KoTz2N4p8nmghhRuV57ov/bi1cg5AzPPwXz705Tz
Y3w2EzsEg0HtLk78zNjGy881VUVLGABPfGFkeSG8GMCifApAstO868p8UYrDAbCR/HspKqKrvsjt
pLmeqfFmb0TdFyEcCLT6ks1dARMQD3JjYxYiCPtbX0Y5gXVmXf71cd+q3zjDLwI5FFCtLLL6CuYg
NZ75MLnDfeIKDnrsYhzreH9NXYHsQ3sjh3gRymGCqPQpBvsyLQ03TO5z+bkdTpMCZp/usdYOXVLa
nUS8k1N2z+HDgNGtOqrIcM80zrnwzQqdcpz/0Lc4jFiUelnkETKM+TZX7ydgREBsGKEGP6BOifuh
11kdmaCedOOum0Cb/ve+TRCOxPd1loZcLwNDUnn+SxZg6AJx8lDntyr/HohYqVxGKI9ETM9KV3Mk
4q3bKkeJIitxKpx3lXVe4EjlwoW2q5uo0CGuDEbU+EmHOFf9P1szDhyyXGEDpCEiCe7UGI2qw/d9
AcQxypcxW1M39fIAAU37tGiYT86I/v4KstrZl0PuDQcIUydM4EjA7i937N5f+KWjPaKeCc9O85EK
5ylr5oCg05W0rNkTCdpi1Ppay0PboApY3kjr/0IbfjIdGInzudCwdPNZ8it/OjKCiQbNqP8DslEK
cQigj3gPN8Ak5iqNVyFNKLn9YbqqMNjVCSxbOLNbUUgO0WXLtBM68v2aMapA24QF9mrtT6oTYLjb
oOS2NVyHaUEYCKEh36vZZEIiC8w+2iG3g+WLgAtLLxBgTVg7361ZVIJe9yzBpYrPc3VldbeoFHRk
ihGEEsMBQ77E1aSz4pmpcWX9Oew+lnHiaNGPfZ8iAFXjwKHKillY2KVoTk6ycLJk/8++z7ZsnTsb
c8XscOF30y6zhU63q+nrn0lgC7mS0LeVaSzswhUX7hhfCe9LOP9yUY3DAXOZCm3omVEV92HlJHij
UtPrPH7aV4MKrzQuCJCTqarjDnKqb+pPUo743ByTxjalfzv8/xDhNA4QpDgI9YyVx8t41BM+LdX3
svqzwJRPaA9Lr0Tzzwr8T1l9F1idLVK0cgTC8GzUo2mGePWFGubkTYkfpQ9j+KjIV0P/QGwR4ZN8
bnsWOyQvRpha923xy1vLrzEMvLMz1tjCyJTQ93H6ThyuVBTMJ7unRK/BPgP1UEMy+TKexDC6r0ZR
uXIrzZ5x7g7ZQToRmjJ02UFtnYMFfe7VengpKf8yO9UJV353kTzV1b8xLYtDLBHQzT64J5DHCQOk
4koGLaOocnTzhxYSm7d5NiCvJIL6WNdEkzP2sazERZrRBTdmRyV5WDCQm+Is33bhiwy+3towW9EA
iw9kONFT9sRKk003FTCsklU8CPeteiD2id2If182QzZR+W9aqqGLFm8cnV52RaPMgvMysj0HBQkG
NqPODbRB7+it/l0WZxPBIESDVjJZKOSYHsvsaV+Z1ybw+/c5E0BnUG1lJr4fWZkCTIoUv53RaPBn
UrjjohWGqc86SNHF+Dhk0Xnul0/7IjbukNBEljRZU9GPocicrYXdslRt1QvOmHduKfwjB/eVlNn5
WNsmLrLLTaS7JlVVuREd/yaVT9FoYZGGYwqpwhE87N7yWSgxtnRxQhSQh3ckKS0pj9nm6uCNSkNT
haETnM4PHmQPDdaH6czu5WhaJEcObMDg79px9zJBa7o5nyGNjWyTnfFQnSo0BksPbITQXNh0wPwa
MX6XyEVg9QB2MdOCRAl3/mi0Vetxnj8QprJp9BdTUTinqiRZNhYTQuRD+yMXvAbkCMMxdsbWy/R/
nyoMAt1fH2O/K8Y5GsYGy4tswlCWpQAp5K2IK5vQu5pCPZxSjqDwzqY0bR0xk0Qux5XGY1iXTq7f
RkbrKMGHpvL6uLAD6oFp41b1u4JcyJYV4ywVARZ1knCHZwwXgoO3Ofbk+D/wJFFbyAVuoEEJJB2d
+Q7jmG1O6XlIMMTN7s7s2Wd4ZNNfRqrUjbJNDmGkWFTCNB/g68n8pcMe9qV8sgQq8U+oxmd0tEpu
jJYtZGqKTtF0dmT4hAMwL3p1gl0cgM/o6EUgW4hvBEfrHHCDXIOc0sGAZyeQneoTqLQOf2j9fIIn
zfuyKGTo1JSVXYgf1KKyDfmpTZ8IzajF4/DDMkDqk/TQLPjYucWTCu7hEm+QjWZ3HqPwD93/3u/6
m92r7BetELmQumopFFhFqH0xp7MphnZhEYcbpRUHHmhXz+ImgYy++TYmuNOlZDETg/I9k+BQI5bl
ypoliJBQYCx72mdrdoNj77Yn9WgmzvS8v1GEL6kcWpRql6WRAoOYp7uoeVD6xe6oenb2k1+rBBJc
SUVdm25xMkStAlllMQoOBkQfJDO57ibDYZOVNKp6jn1pTxKHRkPTLH2gQZKodYkPivLZWwbwfGrN
KNiVoqJdIE1Ve38J30Dci34cHplWHfSCBKmt9zNpihp3FgwU3nxUqTfW/cV8NZcYA9rTsRggLO5z
ux9vROmDIp3DgSjIYSv19kq+mk7ciEkbRgbEjMPjZGaeEmfn1AIrQ6oc5sFUbYgncksbr1PMg/9/
HV8NKq4Fsxu7ETKRfTZ+Hl7xecKQEVWx2eT0OrBFpOlIqrptr77I5bAqLWU1CWAhiK5YA2LkSF9T
51uJOTSKg4biK/GRMJhtHzcVy8C/qF3hzDSpumAO8KTojGfm48tRvmf2IropWMQFf1/atodfhHHW
KQhCllajCO9TIjs1vVLwBYXIdLwRDv8SwhfpCCANX4ZeQiT3MHrNfXtID6MEqGflVf1XmVrA7R27
iOOiby0wZLg5xKkPi8KIeVDNhcADk4VPpezKLlI6nv5xfx23He8ik23q6nyZU0EdohLrqFUPs/qc
h4VdSrd1fdgXQ6nGGeOcpNOcyLCNok4bvCbonSfELfWa8FKW/9q/L9qwn7HSxkgbLRg7aMO6sSOn
PygfFnCHsMYSWbHBXu5Ot7NrYFzX6GogvbTcjqrcpjTlDtOojmulVvETZCW+GrrxOlVyYjG3z4OL
lmxP11qOY54OC0SkbeyUohdEn0JZto32tsyocJHwM54kT1TQmxZ2sMmoxXCPp0bwapM4rCl1ONwY
p9bIhBcRU+ZpkWUXaO6w9Mqvw6+1qbt/ZokccARtKipLgsUTpZt2uZfC4/7337jV/todnhbPTMV6
UQII6HNc/fDa+CDcYpuu0YvbXwc2K0eg2ueJTeK5eVAFNXa5ApFaryMWydrQUcu5uinmnnrBJzaL
Z8oztWXCEwzDKHBt9KaBB0L0KQ6jk+nNKRgLosCL8CaTw41eS4tcUIEbuS6AXRrjwafR2d8wavE4
zFDkdgpmFRol5jExn+MIwxw+7It4I5a62AQHCigDFqM+gozsusJ42hpVs9KhuE3AAvDf68cQbjCO
Jox4klSVr0vBzS7NrEaG+c1303BfVd+W6Pu+OsxFXqHsSgS3YqYeBEndQYSKURTpuTtqKDgWjy3h
SZt7vxLDLVoltnoYME0azFWMPgbKf+Zo/X2lOBjVBikrFmbKZTQeQGbpd3Ll7q/UNhisdGDutIbq
ZSwQRcMzzY/1jC6vCsxwqE3KbOOhHuzQqZzCIZngqYXjADVPymAYWyjGujmHp/JhOC6RHzso8fJl
O0+d/mv+lVB0M/hbKcrBKmabGxOa5rBZqJFkPSO48N8YHmsYKT5Sr1yEgnwOI9YSo0lZXJYEhyK4
F8h5K5uYcNGGz2CoZlKDTw2ml53C4+DKDuvOq676zMlPEvqjC8zgUameOUorLhTTR7nVhBxCMesw
Ds9t4xF7tIndK604MB1HZZ4CE3sEsknGspI+ZA1I+/V7DUllCUllQXeSfwKMcCMpl7dD6ZVspvza
EaQ+1yoLsuXD6KkO8rxXuAHBINFQdEeyqm9bI6qOLUXVMF+YW0o57iTLZO8abNAHiMF9pBvYZHod
fbf155liAdo2l4s4bmFnq0zGXpiQ3ai/jJOT1l/C8T33HeUiglu/Jk6ltm2hUalWjtrfDXGKZy+i
qJUBw2tgvwjhEHfIulE3dFwZs7R3c+sxXG5HyRenD2pzJVEEf9SicfA7d6gNnWNotJgf5TCypSZz
lIjMPLG139OJQ+AkLRUx0iGGXQUMvz+UWEJX/9C7rBNVGe30676bsd+9J5BDX0tO5qXuIbDrCi+T
HjOpcfvwqxoTx9d2ULEyCQ5yRbHE8AABsZFmD275WODphL0Ndbc0Zwmh08ujwMp7lzFPilaCgatI
z7TKkw6WqSj7XEoURBGO+6LzSlCCa30pVUzQYfZYpR7IcKXbCax1DHQbzdnfq23I/WXwL6i1Erdo
Wl51DfaqHz+Ow+coJUqsqe9zwIBMsRjrE/v+1PhdqlzHVkot2eZ78cUMXkKQlQ5JXgXmmMMM2IR1
ALhvukFks/l74nGhbrdv4PhlxTiIGM1m6hP2Oi0mx5dxrEe5suPrZrajWxOd5BKRsaNWkEMJJWxl
QZxgEKV8Dqdz9t87YVgQeNGHg4eiyhJJZPAwBiOouR7G8bMxuftWtlFE8LsQDhKGNjZjmW0R89Tk
O3vT72zzQ35iPUTomCMQiFozDhi0OMl1s4c4djFEXUcyeUpnUEEYgQk8FUSo1UIXlpDSLZotz2A9
zoRDJoCQTqJoJ4ijgu8kmkwDAzMHGEHQfTQw1yN/NMTj/h5tx0a/7IAnfEgiI66iFiLEVsFqYVSq
/mNGfUwrdDYoVO19aZRCHC6ofYpEG6YnOVr4t15dW9Nf2vSwL4LyVJ7wQQFTRzgW2J/+PKHJC4/5
gjdLyCVKHhrW/qESspQ5cMBQVlmrNikcyZzxaKp3eBjub9XAj7qKAG1q8ThIKEurC4MQiuXiQxrf
oN7atqj2TMplZQ4X1CSXhCRlPsSI2RldTOKaCorCZr99anBro3I45H5xIFFYw6JX7CwafMXPMYGg
yZGxlBwFB190GAnzoBaRxwiwZdQti1KM5jS1t0pyIjnBCBF88UqoJJVgMIXUJrFx2banebGLhnyo
ouRwafNcGizLGOFMo8Ounq0jVF6auCzHy7hNxEc1tKN/9EfCv5iPvo7zTANDUyUL7QPcCqoi5oeA
KZgFlvI5PipX1dfq58Bo2RWPdeVRyYRtiPolkH+NKFq0DOcRrlD1UtitNjtmcm70G0VT8dj931k/
2ZF1EcYtqqWm4pwz+9cnN61PQugMFBHe9r5dRLBYcBW4tHGqGfEAEW13jW4De2yeyoGiwN4+Cy9C
OKSNDAyCrWQsWhL9LYgP0kSAEfV99veVEkmtq12tQYm6QG5XH31T7P19S6NEsHVciVAWVZtmCSr0
Gchsw5uyoNCOksAhalEkmTnVkNA0pyV+qqg5OG+g6WUXODTNl3rBfEIIAMGHWDlsplR4np9Ly06v
k9sFxBtU8pByFg5NA8mapLmHxFh8Hhc8ska2ON/nsRcNBJJuP/CuXIUDgkgEoyPKRFGi8Qlkr9Y3
1atvTJeh993Yg/s6RPVc+M7qOVWWVEm2ZEvjhzbHWq1lrWWy93nJHx9TTwjt5rMU2vEpOuZ+oTtW
4VBdj0yXV6C3Esota9VlaG8xIJTN/InRxftzzje1e9t325Ucbk2zUSgLzARjb8kTWq7ZDEPjdnnh
eqQS5tvGeZHFZxNxTuHVxIROySm/He5eKssc48G0JY/R9CrP++5MyuOgdQnrqkpEyGNlj9MTqE7u
c2d8VlD2yO5srUngx3ZksVKQA1pDDTMMEcNiWhil+jBc9wf0bmDmtiP76BQiJ5FuoslKHAe5GkYb
1dIA/Uq8DWQ3I5XHZDa2Y4N8SZQlgMOnU6FOLt6EzXUAAOk/ppMjZ35oNO7+bm0ro2n/R9p3NVmt
LM3+IkXIm1e5ZWbWeBjgRcGBjbz3+vU3ezjfXqIRqnOHNyKIWDnVXZ1dqq7KMgxZ1w2Ln1bOJhz1
QQAwsb4Loe09UC9c2wWV6hWBI982HcvYTAPmfqxSNHEHlNm0J/lIOTplCkfCpVgnUpphX/LstQ2/
WhLhZ5v3uWqJkoJR8jpUh369p4ZQqOIxxlJNmnmLqPwyhTLU0vT3fDutYJiZq+vQmpumQPUJKAgF
NXPqzc1oo+Z7f9v/cGauxnCXbmHNY19AOddBZ/SZzaKrbnC3o3SGxf7Up/T2M9HKJs4Hgkoqho4t
nfqliW3jEyS33OEod044oGAYFwgqCydKUYf96O/n6Goi5w9Nm0pVKLOFLL4byZPVQ2qit1XK7cil
5O4MoYljZc5gXPXfp6HlGF862ziYLBtPlVsxMtuzirs55GWqUKYPq5T70TPQzlNhHu3oskuYriff
PFKaZpoaJgMrIj+FMcvLEu9sIeYtoi4ifjCoj8LNI3X9fT7v2owpRi9l+P1EOEci2pKquzR5V/Sn
oacBHzGyhCGPvx4odZZ7DF4ScB+Vh0I6x9S8k81Fsgz8umlg7KbMHaWwFrIqbyy8K6WBnQuKXbwr
CF8hcMfHDEKtT2cgGPVFS56l4USwAaOu35xqBcAt0YDpOl3SAUC/MJmt9oBD87I8Dp4C0VPDXZ73
8TZP5gqOPzFBqQexBTi58Ex01zbi51T3ILLk7ONs3qQrHO6shNAWLtMwCJxKWvwuyN161D9nxXM+
1J4hF66Qyu4+ImEZnxNo+qyqxw6I49J6+WKbc+mnWmQr1tM+0Pa1erVN4aKseqrRBjswr6sUvwk/
lGJzMKz8EqvLUzwmB2GMHsU8eRDUiHiYIVaVlyMp9ayaCoPtXnPbiqdMwGtrd04Uwy6DL7NI+Mom
RazsZK67ug71NmrFKsOKlmNvt9G5FH9kGUWqxBHmW1rKWm60cYRJ3bfhU3Co0KWfHjIDoiR2fsIZ
uCiKTTXSU5gcbUiGPMhZBcwa44ryB7kjXha276XVynGsocRSh1nOAGBjh5m0V5/YjYemT5zp3g5f
CYfcvJhWcByHaGGCl8EcG8VGtLJ3Gi23x4cZWtDzjfWdamnf/spYwXEcsmSIvNQe1mEck8O2bDjm
o432HJfV6kSXloqYmKPtcKTCkUkymXUZtGy/vKm0Ndy8eBqwl3P4ENgJVEOpT1HKQv67TZUnHe1c
AExOP/N+iZs7FkQjJw9FBT4VWRD+yNeEdIEa6Rbzx15+DMOnbPzLS4bvYlEndFZlMxykcbsYC8jE
HA2vaOyfWxbcLdQJoEziuEObNSnp0OvkCDexgUoJjOw6GJ54n54w2G/yZCa86e0fA4Ku+I832Qqa
IsgBqWkThNGDQ6h/D6fF+TsUjjtqvRdalR3tYL7MKdrtX+ntIs6zytHHINVlO4jMHzCkhM2jQHEz
hNDfBjy+Y2gR0rHX08w3tBSWlEodAzPDS48iiTY4CGQvPLU3HGWUfbdYggaQ2ls+iY7qFL71hBcC
Tzs0X1HGj9nv72saWBnGsUaq5XWb13D6rHeaU+GbJyiR1Z8Gj6VCDHf4vO8YFGnw2iWYZSVOVibA
My6DK7msaCJ1oo//N8WSkkzdOmGWKGooQlJNybC4E9aUjdhpRohvn6j5WJbQ+gx7akAdhcH+fxUB
mGWSz6GJJYRkvb1AJl9a3nFo11Zwx2m0lE7E1ynEkUvp2C8vc1+8ZGPv7u8N22r+AlmjcAeqEuOl
UyWsVdSdOyWzk+pZ0G/E/lEtTuV0r6Nfdx9wy9/XgNyN3M9xkYUlAKcm8VL50apCT4yJQJQC4Q7V
PAvFIk4AMerkTjUSL+m1ey3W/L+zhTtHepzWgoF43oHy2E0rtHZVY1CCReUMNjMV1zUz+SlTXRxm
nTHAFVpvzGw2XDk/WIvdYwCEcM687KI8UI12+yuIkYi/+reutEoaFcy08VVH4F7iSz6k6sTYXv/Z
+X6rGNQDrRalDnbJ+HkjuIwliiBj1UEbulo97+/V/oE1+XFTqMyI01QGlqY9ZTW+6t+hWmHI613i
KCEtEyMSQiAEkz2e355bPORjR9v4Up4yBEfKad8kao/Y/684CHm/KirZHqUmPhKsBwHep1BTHhgB
7O0RRxC5MUyRWcMqaZ5sY7qxmhsUGzhx/mnfmM3Xh/XyccQgtq0hZgyojBA6szI0407vERGxah0q
+UdZxRHEoEZqhTq+wFFnvXTEJbxbssoXquhBCUNv3zLK8ziWqBodBcbM85Spvon08qbIM4JUNz+r
VovH56zqFIOiJRGugPRs90m4VzGKQYdssifitYFlS/ZN2rzRLVGxTNOUZRFTjn91PW02VfRXwu2E
Y3BhGfT0g/gQo9nmrcBzSezyXYt4BWSB4crXRUUJ2UAmLGJe3veG4RqBSLD59j5dIbiwoTUauRtl
A+Fe8ioHXywqobV9XK+/z/FDlC1ZNNSI9MbiYw1lqgp3BTWDmLKBowQlNWTRzICRDqZbzeWl1eO/
3AmOEKa8yzFsDhAJZqGaz1n14S99iyOC0ZQCfYmx1b1j9Bibw17OdLfFUBHlzApSBaLd6Q/Mc90Y
jgxMy5w7pWAc+mlCeMrkBZYQNUeKlzxSIuPbxHPF4sjAageI/7JPsdh6Deq7Ni1c0wpsqc7f8TW2
OqF84Uo05SG0mmBUGk72Mt5q0mNEBQmEt/Ey91MlyEFj4cR0CxRB5s6OKWcjzgyvcT/2UM3QJlih
Dc91emoaw56oLaGs4M59E6IoPh6AYSitnQ/PU/suYjFUWTUszdR4GSN9KWoT77PIeUkCaj36pbyx
qrQj7oDtpfoXhc/ydvOQ1yXLvS5qYuNsYlCOo3REmnV7ra4gHO/nZZhpOnPfoXkcza9yR9Rus6P2
e7Rx/X2O5qNCm/KZ5bNC8ajWz0pW2kP/oR4uqvQ9EP+zzzTb4ecVjNt4WWxLVWef3pZ+kqu7ukUG
Ta9s3fTT/vs+1B8uzCsWW9jV/dVqmrZ0Br4Xo9v4I+M0JHOdvn8bYJijVZ9SntvmmSse85YVXr/k
xtgi8eMkDUTnEEfNCfqndKcyPhKWUS7B/pIV0ijnUaBpsGyRbDwzQQDeZWP+EIqce4j+Hko/O1AN
sZsPDZZ4NY+7I+apGGq9Amjcpl5hPdUYfaKkXj/mNvuujPrvsxg81wlVBksZy10VdVNLeTexz/75
oi5eK//YX03qEHPXw1zHSyGynL+c/dDmW6tWkO7/so/xh/vu38Xjc7i1EgnoiwVIf178GNLtyl19
q2DuN/1WSxwxPn8rjaIkB4yUGhUT3KDOXIROX36I2Hdy/bpvF7E3fCpXHKvYyhdgiZ1h97iRuoRg
pz+E2deV4xijz6all0NAmKmd3ZqHEZ18eMAwMbMLLzLzsaTy7YQ/8JnbGU2lfcfy39pYeeHsWEFp
zxIl4bCJwl6iTd2SZIwi/fUIR1papn0SsYbvmxL1SZJrhcS3KnPc34h9BcER+1BCflMw8YHC2pff
ND18JuhB3eXbO7TC4XcoDSwzZji1dGaSZeVFuosVJz4NXvVEz4yhzOJoPdQsOe/DGBUrqEauDw26
stlLFpXA33TtlVUcm4eGgHoBBVaJiyNa3/+Hjj22/r/vj6qLqg5VT4UvrJbzoJoNVcNB/abdM0lA
VKsdhMm2HhXkhKle0W2H+xeND04HE9JhsQQ0q7w38fhRX3TluM8Gm8wjXyE4n+6GcKxrUYdBwddu
jjG7tIJm8mHqbsOAeqllTrWzeHyUWmqxOg5s8dCfVZzY0FnUpWLaM2R4yhOqlw7vqeK2VsZxXl4n
sSVgLjYeDeb7YDhqxZ2uE0+L1BZxnq2OWhvEUHZx6hpXa30IUORaK1/3N2k7LFoZwjm2KvYFG8qF
Lwi/cxVM3Ezc7ljdYOr3IfOiM/WptxkVreC4WCXB1V0IJuDy8DKY5zp/GpPbuZnsvzSLC0+WCXo4
+gKc8Ty4LF9rQHL8afSNs4wXHcsdqXtiO0W8sowLTCDY0UhpC3eXv8gouUCSuHWCU3GEslz0dXRL
vCpSI0wpD+Fila4X1FSLAZlPAvpTa3uEQtlARSsECq/sgkq6qIow19ap+69RKTnR9GEJ35dhvy4f
L+YyiHLazBNQFDZyjEXnomAXrymEuybd1pzobJx0j/ASgnN5WZd66su0qpmXvImFtTZOmdv9LO5A
9xGBxghvh6R4VZcJtUVyzQ50dlvm7nSr4O20S5wlh7JWctY6dx+P2jeOP6q8jLVABJwsl3gTQQ5C
fgkqIuT7w3X/L8ub7K9YfXyk6qKKaQQfFI7LJybe1R2Fj53H5leKN1RwsX3ZX8E49piq0so65iTy
oTkpx/wgHQQMM6GENamV48ijF4eyFzLA5NJZ7+8z/aZXicuR4EGTY4tErMYlz9jRlT63hSum0GlI
3Uglah22w5brgnEMoY6lEMgDLLFweeSYp0SqNP7hAjFFFD8rKKfnGzIS/LweNkhBybUfnXT0uMRe
4C6Ng5iczYqbj1RJCgnJLZ5S9kklBYDUL6wZO0OohEEcnei07gyinY+aQJzdbY+4Gsmt4yQrS2+w
PJucPKfZMctPRf+0f1y3t+pfCP6b0MzQtgz/xhOj8hglrzOlckH9PheOTU05SGIGEwT9P330LTeJ
cGWzIciC6sh/HYH/+pMbSQ8NFVm8OLMz2RZ/qA5ToMO0+hOaYVk1j/IP2i68/WX7AwFdYblIDJqn
JWrwYVd0Yp8bGBjudh6TdWGFGz0RV1CLyP5/xXaROTXQO2Wep99EqFGqU6osmXJufgaRHCHBpxXw
g5F1jCGUPUev+AwYoLzPPmwSR3nZX0HCt/mKHqNRg6Rlry4WMq/qxwYSqwFVDU+tG8eoQ1+MCDKB
Ebe+nj1lCcFzpBdwlDC1MYqFegD8FFVv0Ukw2dkNkl8YVkklv7bJ++pyHBsIqLluogVgRvhBizwZ
Dh9bh4TS1CM2hi/aSYcgVdGEg5BIju3ueyj9E1K1INS68YOGUElYzWqDQyt/Cb68uRu+nMQQX06s
DI46rJRFLB5bHR8dHIS5vECzxB9S7pfhk7y8K0N0pSGN44MFUj6NkOL8oIW9/8FCSYx6dBLDnTzW
9vWuF5gVHMcIpRW33QLVAUfP/1HT3DYowaDtZOEKgS3qatGGPp5reYIbyJHp57Uvld9UUfSazBsy
yNKY99l4nOtT+I7h5CinWAFz0ZaQma3UMGaNIyf+qJ7f5Oe9tvDRdOaXfnhPlVOQ3sjRxCyFZTVG
2Du07PUzFO8LP8EFEuXIYg+H1KeyOuTacrRRaUUnzOyls/PNAxOLMDDQ6+vsv3UkUqKipHkcbyiT
XEGzHQs6+awWujwshq0+s3aK+ajfTRVxWRGnjR9ZlEvoWg1ZrnSJRK+XFlte6ruY/NamYLjAQsvE
oNCZVXOKXYuhRp/aOjVQlbhA+IFFuWrMSaYjXu67pyYObFN8XwXH1d35CTSJlXSjNcCOLnR/KjkH
t4gpmbMziXtK4mf7BWWFxzGH2KAhpEcFo5PVEDWQHjPTC3S/LidfUV7N8RM+e8m2S2oZOS7REqHo
RFaslEzFy9ImByibun8VTugcawRJldUB43h9QVNfhMFyGB3wT6TKp7/D4bhCEBMNH2nAsabiBwQp
nuM4ujGjlIj8qRXjGCJp8OWMGSN4b020F0wvuoumxnmHJYqEuUe6JBsS32xrttq4CKKK2KWM7dC8
N81TUfr7GJshywqD2xUWJRdyBYy+Uey+PCj5bMv1BW8a+zjbabAVELcteh9AP3wBEAQPWP8F428d
4p8H1Bp/0308AHwglT/Zlf5bYmWFye1RLtZWFzUKKi1+jDlk+5E7v1/uhNQeLTu7U7zxhjq8m16x
QuSYPCkyyRKQXnHk5ZKPp1SlKmIIk97IY3Xpx2MRqp2KZaw91KppaI2FhgPmWyY5PnHZOyG1iIRF
bzflCjCRxx5qXQDMxle86A76p79zjLfLcQWQF1mkDhMAUJyJx7vihC5VJ3ekJy3FJWgcWLxJCSps
Xk3XbXr71lphRrMVG6IJTHE+zvJhqr6N///j3hAkrSDYuq4grDzq4kyE7xVaa6cyVPlFd3/lmPfu
ePfbd/caIbIEoeuAUMmLG2beFJ+U+Snt70b1mzYd98G2V0zFI6Rm6prKd7MvEJ0e8fKAGlDDbePv
gvSYkuI0Ejsdv1t0BeHWTDaMObQi3LRV5riGPXutnbmhF4bwh84WLuUJ6YMjqzuNfapwctvPr9jc
DWj0ozy17OGrUOaHotR9UesIDtzm2isEx7WNKs59uiBWGUfZnbLaDpgoce2nDfXsRe0WR7byFKaK
NQFJep6d9C6CYkh+yF5Rs6Des3YwfPreyMt7wkrlah7HtpE+NmORYgWjULUb9VgENR7730eAVxSO
YTFIvC8jBaZZx8UP2Yh2p8vRyPez+Thzus/7jr+dvrqaxT9zxFPW1i3LLbde8Mj0tOrJDtzipvyE
1BWU5KCJYhTORCQuCF/hnz0kSViSCtLiTtj60lihw+kWRao23lgI89in9c6Z4586clnTqpglnGPV
1xcnxqZl2r0x3mjZbI/Robb+yeXbwfR6g1hZ4sTxzx6mEaoDQh/E1Z2Tzg+zSlXTbN+V/7qKydGJ
ULRzgEmZrKOVPUDkh7Zzo8TJb2U/wYgZ806IiINHmcSRSB4m4pgZuFeU5HZJPzWUiiH1+xyDROUY
TXWAJRv0Q6ofg+U/+95A8IbJ8UYfJloZViBgvYjdaHDKoPJESgBh+3N3daI4ojAhWWhMBqyQnrVn
k7VPH9QTvI1VxNMtliQcxxhLOE4jlC7ZSxR7hagPGL3mawdcKv9DWRWxgvyA1KixxCJhtonqDb55
20q1u544OJRFFvdlbfaYd5LOAGnc3HQUqDgPR/F+mm0MRbVpBSO26zsUYTEKWQUaGMBa4vsJXhEI
3f1sWXeq0nlBl7p9o3r9Qr2HEk7ONwkq+rhgkC2s6+cvY/2pGYlQhvp99v8rc/SgldEhgd+fMfC+
aG8S9WX/FFEAHAvoS42+Egu8IwWXaUhsIf62D0BtCEcDShovWcJe74zElyW/1j+okMPTFlR57gMR
txA/1C0dtGgeOyxVN/lieYiMl0X+3Iof9lFIf+YIwei6POtUtiMH86BhprB6qt2f6kKxTxVkULvD
0UEOaatAmLF4ovQyhFBrDh73zdmmAFNRTU0XFZOvrOyUepYjpo4yiyd88dri4C/Z132MzY1RJcNU
NUjIyLzSzhRBQaZijbRd6MnlIYw+RPpD7v8VCP+tqdRCVU1vtW3Vx+ohh6SfIp+n2iScbNObr7bw
X5hpEZVNVaDGUZqem/pTP3mxtLi65knBe07+CokjMlFQE3WsgbRItxl8zCR+fztWXAGwiGRFLWMS
WVWpsOY16AGye626GRzpC3t3ZEG3/DQfyGeATX9eYbL/X2FGSjkXqQnMBbG+fmaZcZRQoXzkKT/J
6DCLUP4TEltGGspR3DJn9RRp8L/wI8Y9u+w1kqklpGw6Ww99KWZtR7HRdlZ+ZSrHe0nZRH2FRk4n
iz4MshuLh69KXNrBiLDOsuep8bTW75OX/WNALTAXFGFcexCIPVCjuHnIyuZ5iHtnH2L7OGs4yJjb
LkJd79c9zMwoixYNBJhiXsai4BLXEi8rv0ek9Cij0t/uchWf8Doa8NlM9V+RhmrGECEUfyB/NCNy
wHuoH36Ybt/0nN0B8wlVKLDIx/lGo14dtpfxisyRvNJldZGxno4AVRKCoSEnK7j7y7h9kays47g9
EsRynEc0ARS3o6e4KGxnH4fpiQ06yXDfU8dA3F9N/iU2LuGNGP/IzjtLVsTnEAqg7DX+XTHR1TD+
OTYwjWzqC9bdUKmQObZU5SKqHSVHtXlzrVA4fpQSBf0iTAAr1CHyPbdOqZS3ghgQFSEUDMeSfWMh
qcjUO+YCsxm+GKpN976wP3XHzzXmjStWtIqpqouELRhCCgMhhXjS7Z/is3QvBeHaGseGcSFhHs2E
QzUa5UODhxQ7MPLTvm9Ti8Zx35zFglkyDZcUNZ2L5Wtm6Ejip30QaZuI/j2kGkcPQV+h2YCpMk33
SC//rDbvjrXmTI/hid0n83F5UEObkstnB3Nvuzhy0IbcyGqmozD4Jq6w4dj7/0sB3+ZGaQiXZKYw
qvB5X4xPK2o8fzJtv4ep+DhSpe2bm7T6fc7r8Gqnqr2ZIsCwJs/oD2E2OLXyY3+TKBDO23o5LYog
AUgyQEClTtOLZC63RiEQ7Mb2+rc9WRnDeRwU98olTbBYQZN74vA0VpotYLKhatpl5f6dTZzfCdVo
xaoEmwr1Wz16ppnZKlXotl1BtTKIczKlMIIGQxOxcK1n3bNUXnCqbtrahazoggCtOpBdQtsHaoXJ
3UiQ3uz6VsQiqnX3QTVSt5kUN05Kwe7MobCRL3pqQvVYFl/CUPd6DGAOEs0Olem+jtGfl7aHenlX
U9H1b5LZrbbixlZThGVif5OC/HNtpTdWHXrdbBDJMGq9+TklUPUQBQPqQuhmy24bFNwIXngIiv8O
4wH9P+07EeGw/NASIRq7NGtyhIdJaYvio7jYenQH5fHWnImzQZxBmbvCxsasIJoC01IT3c+HCWKD
cUp8RxJkxU8s6ftZVBUTGE0wQiRvKSJfTKvD/ppRhnBkkhtJPsXs4GVND5Wczjia+SI60ahSowc2
r5aV13F0ImXy1EwhdmdsDacJb+TxnGBgb174+xaxU7xDWzJHJbE4D2JpwaJSkzC9WW78oTGfQ0P2
BEk5DaF8UkaFeJWgbOOYpcLQCbMegDl0li1bUJ7vbaH6Rg5sp3aLY5MiwhRlpYRLdHhQLCw/UnOn
Dj/vLyABwrerz5GC8UIhjLEiN1AfKumyZMRJpSC4BGa9ROPS6bBjUVo7wGuRFaISneIfed8TeOXR
cagUqU3hcUqG8eFQqfWUS+svzv/Wg7Bt05u0GeYP6PyLjZWoISbdlWA78SXqz0WPmj+yfYkCYSav
qFtfhrFSzAL9oLNdfrR6h03zFrzAz9F96vcy5LH1G1pckoLl6C4S9AJSDIBty8TuRw/tZ/ZAZTIo
EC54UmWzHsUQIGPY2EPwWZQkZxw+vse5r7vE/ojVAlqiXBhpiF2S46Mq35Wxm1HZ2e2vUMgGQOTu
zRM4pqvUUBAlxGOOABUBb3jBYAin8soITYepH5LjrreTMSs8jvH0aWhCMwGedF+ZH1jQXjrIVsyY
qqucZ/PAHsxT8sGc2i6O8yJLzKagw0o2ou5JQ2Wj2v7OlDMiNfKHKOK6mhzntWJU5qbE3ALzISAD
ikZEy9O8/yu/Uwlq2qbyf+H4B5w01ZK+ZptX5q3dd59F82Ipj3Lw6a/8kH/CWWakbwsG08TCoyXM
djgN/rg0xMW0HUNcreH4YhqWcilLZk35PQ+f9MHeN4Pydf6xptMSbax1AEQnViVeHsxb3a7Ql5e6
9GCA7QDvag3HECkGaeTiCEJPY+mLnohf2kA9mVF4saLw3GjZe/IU13NlcVxRtXK6iALg8jpDP+9h
RK+UER/3V5A4RhZHFnIxambLgtYiae91LXQKq/6i5am/D7Ndf7cyhiOJxlrgDBlw1IN5zjC/WXHr
Q3GDQUBsHsB4is6Z4e1jUkeJYwhok4koJgKk0Fu2lF+GaXKEyW2o91DKyTmGiGJhRNscfFDPIzSz
fRAqYvH2DTF4lUc8eUqi2gKgwNwhu2wju2pHB0OoMrutMnd/1TYcwrQUkSk+KJKh8xnarowmfB6K
pTsEFwlfSzHqFTVyzAq7sbko+RcUbm8KNW7GuZRKt3GxIy+FOx3174MjYgB19Y91oh7dKKO4LRKC
KA2SAEY1enTSAsWTBdxROfVCsOEJa6v4fCykCyK5M9naIR4a0sdZfN3fnA1P+AWAC1ytJZFFeQaA
qt2ozYe2ukTKOR0/7qMQq6VxrF0v6D/GyJXSTYsHs3ZC+btFiUdSEFxE10VdqbTyUrpdirYu42au
Pkz1Qt3dbDl2vIzPwi7aXKNPCSji4WflfPIqnXE3IAqierYpg9j/rwK7JMujSrGwM1VwyedDN98L
E3EfbAVav+w+844VRiZF5aQy91IfoTDz1B4iX3oybye04Ml29dhcrBMVFFMezdG2nuZ5lWQ4p3WV
umCmOxTmv/ydt3FU0Ml1lakRrOrU/kFv7pQ8d009Pe2jkIvHUQD6oVIQHixpPcVns8djz3yQT6Mv
OZVdeIgXDhZh2VbsuN4wvtNlLLIhrJmXj2cNm6afmXhpCua265MG9Q+qb4jYLV58s+nNTu2QfnDn
QbHbxLRRMEMsIzv7O0eKb3hRhqkWwgrLaF6YJnl7CM+40/G00dzJR6pOeitq+GUBOZqY6yaJpAUL
yAq1upf8zPp2MWDzUH0NncSjy82JY6yzFV4dMTVMgyDVAWgG5eS2MjSoo9nEp5M5kh/T1G5xlJGX
mZYUEnbr/yalZvcYHNqOtmqHL5Iju8KJLEHYCph/WVGOQ9Ip02ThzSXxOSO5YHevOVae7KvH0C+J
4JId3T1n4dijTEpxGUc4CzIhzpBd5uCMunRbtR4D80OfFgTfU5vHMclYWnk61ti8UBOdoTpmWuWo
1PRrikh4QaQmTOt6Zj4Z3Rr3TCQ/8gNMhwhruzqmJ/ZspKnkxAHi4je4nPnYV+GAsUC4kgVP6F7k
5i5oZkeqiO81YgV53U7DTAZ5ZGGZjmLfdEZl8TmZvu5TyDaGweZoGXgo5tdvSYZ6rIepdJfsNirP
jXIIC4LsCQh+teZBjqe2RQATzEfLuJhWZveURuQfTtK/dvBrNTTylCkBQMwLSwwsx+K1/O+khORA
NcNvc8UVjAvJxCDukyYHWJydIuuubalkJWPS34/qFYBjWq0OVaVNAdDhKeEjMkcQMsFXmnyS4pOB
moLYjy77fkCZxFFt25elafVAjKL2vpDkc9kM7yKEq1HMT1Zsnup5Y4wiIAoMbMsu6BqpqUcfytU4
Pp0KRdeKBAezaV0tP4mRN/XEQv2Bca5mcDQazKpeRyXMqNECwJoykelgc1Gr6jA4wb0OuTwIa1Md
5JRlHJsucW2WWcbYNH1tBLfIfjTke/92NHG1jAvKpLaV2xxq1K5wDO9Yjjxwx4LNKXKYBmDaEv5A
uBzfS5EGRZ0JjEVr3U+ie5USmtxm6X/N4XPwUGKRUkuCOZP4Iy28RCjtOvpQlASDUmZwZBCnBuZc
jzAjx1AWDCcqyWGUbN132IDvjQhiVKhOGTs4Q+JbKLlUGoilvFbSoTUVV8LlEMT+Ph0Q7sZ3SyR6
MOgycgKumRpoAc2R1z3D+wgUdlT2DOMYQQsaXREEdvnIsi03stNMz1Xf+Kqs2ymluU5dESZHDokp
J1UcAI1JgrJ6TBlVQJKD0P990y9ZQZ2p65gDgn9wDF41EM2IpRxnaZnsXIltqDDsb9GmV6wQOMaO
W6mIUHqJ7883mSu8Z0HmSj5Salrbn02apIjouAMcX8EcFOYoNVVSusZzc5s9MNEUw8t+sClE3YUu
n9r0vBUcd5wwmzDv+jIuXUl8WOqDutxZ02F/5UiTuM0RVdPQhwEY6OJ6G2FhujLyXQOa4TB19Rj+
h8Bjf/Nvfr6yiduqVLMgLp4Br/ERJvqRk59LR/w8+7qvvpIbRqFxp6rJ2lFtBmxYcWueywkiz+ZL
5bXoTkM+Dy2us0uYR20Zd7BmMYwTjNRBYufcn61nFoWnH8zv84N2mSDnypSlA6q/cPNjZrWk3C1c
TX2btRWWNCnvRbRViNJZlmu7aR+q5JTFRLJn20KcYkxpNfXfKuzNwlKs2YCFyC2fl8LO2thvBeIi
2SYo1k77E4UvsV/CcNRLDM5wIe36iWnS5Id0hFyZ7EMm7z9UeoKEY/m6VTymtklvFSXg5vPyicni
Co7mqd9+DmmjOseJFXz7Y1ZgsQgpVMEEmKWepPmoxn4uHwk/3Hb86/pxx9oodLPtNGC0nuRDh8Zv
QI6IXthgagElfkT8sknAq+3iTrWZtYPWmyDgtnxQ8sqWzA9Tcp6WJ9R9LuW3gnockjavyxUgd7Aj
syu1MQRgdJvdhq0dQTotPYS3mYgkRWHPyDt2HwtPOJEiMaSvcEdcS6VhSixAQ+VHs2wFHFYeLEcR
D6xPLyY1d9jv/c6YmAqnGjLKM/ka+LQKBLGWKnCYcQonT+1f4uCkUvVObIf2ULigeqxFWa0ioCTW
bCfps0n1gFAAXERtykVcTgYABPmH1GSoAXkXMf27TnwMPY6ViRkCABCF26w+61BIoFTZtk/uFYKj
ibBQp9bSAWGoT2rpL+OXJPlInFxiu/m+43rWINxjAqPDGPSfgwnkz1AZ9tvPc4l8MGYivOCjipq+
sH2JXE3jCEOdtHmSwhoRofRDyy9lfhPPTozOEd3AuFtRs/fNpKzkCCOdp6mMasBFlvZaW+1r21p+
p7SHZgjcfShq0ziqsPKgEPWBbZp5H1vurD6J71H+Mi2dPdzqli5bvAYh5sjrEPuEOct9dorRU524
pqtcojt2g8xH8r5ijvbbaV3hseVdXSFJlWbWOLdwEl8/V/50RHuPG6DnPnXJVPfm+q2wuPBCDkYF
LX2wrfwxeoLddKA7wYkdfDDkwGT3Mfqivf1N206wr1A5PlIGNYNMLiwUIrvW/PKOKRw3rxjKfRu+
CAcxsGkpfspSjqIUoRGVllFU3v1nHk+G/GKWJ8IuAoN/iR1xbZlqCLvi2VY1mz1VVEjSCneG0zV4
P1DO9Ut3+NtN5PtkLHXSa1TLghwfe696ifDlkjvI6Bsf0FflMPU2abQtImm7GRVc95B/rh26pqsl
BZ4z+SwQ7jD2FjtHfpZRMBx1YaRl1QwCApzZUvHdPGASci5/jY3BnqwRr93ZjalMd4UlED66yWEr
8zgO04QyagYZa9pr6Bez2q/JDTmfnnIX9v+rgz4YcbuIKTBGpHEhP1EipicUNd5i6R0y0TgygS5T
pmoJtomJesfH7L46vnVIXqhmLWnzklmtGEclnVhZcgdRS6QdlE+ihxy77EJXg40vq46tOxngE7wk
xF7oCCeRbM7c6Epbs7TGcYre1OqQxjDUgj5o0z9M2m2M6Li+TNU5NI6KgWt2/rR/4DfDnpXJHKeM
oThb5oANzNNTkh8Q7O//PkWU/FPuouYBZu5iTcUvza3lj/9AF+hSu+lJ+YGldI0HipoJi/i33CLp
CzXKYREqMWxJP8cTJelLOD3/lDsg+b7UBkxSkBZQXvP6pR2/Ecu2+YF03RdevFDuh3yeemA0oYdu
Idb0Mh0xGKdCz+yd7s9HapADZRTHFqXYiVpRYdlC/VM0+rl1L+uHfaMoCI4sMKFdzmQFEBOS/Shn
6w9TTEBs9e2szxCvVmhWmtVZ7CJhb8MYomC3hyR1LO//kXZdTXLjvPYXqUqZ0qtih8n2OL2oZu1d
5Zz16+/h7LfbbU67cXf85HJ1lTAgwQMQBA6UR/aoevJO2/fH+P4d01d+kioAR8ZGRe0lnNyh+irl
N1GWudVKqEatnoAOrJ+2baih2YbGojoPh7ZzB+phgfAZ4htjksxG02Qwu3R63mbOdLUhBPakmVCG
OKTiQ2O9rZaqmXyb0p2KRk+q/Oa1F+qK0xAfGRNVtdg0Q5FizxJvAAmTa4ZRuHkZ7iZA9O7Yf5+q
sAQJVKi5yzNd9EqpyE/4mWtcS00rVW6JidF+b6t+p2Q9Fa3x0OGalkJooZg9OOYX2J0aco6rymty
1/LYrZK4eHpAhnTK/OtnmMJzJuDEyuc6mjkW1hid0d+88rVBozhiluhffOIZ7n/edZHUQgqwUepy
087c8LP4pc0fWPPn9e9ffiY8YS0TAgy8EZraxu+WmlPst0DxjN3mwGgwSlD9AJpLDPNY3kPUfQ4Z
YtpExqR7U6+gVRFhsrUKIobox6p401+o+g8rl0rqEQebCeiRS03ECg3bFlUrJoL7nOZG24hggoAo
JgQTUsvamY3QqR7bXZLgBWxGvfJgvQs8DD5Yi8nKm25gVMZsoylV0EX5mDPXohp1L6/V6fuCiVdN
syoa8q3emugY9urMyxel+d5St3JKjGDXcRoxGXEKMDBRHavBiMwKQ4YPbPxI2Pfl2/hJH8G+WS7r
rGPQh9f6a962K471/u95ClS98OXEJ+ad/bM3gidctmGwqgZKmRNAaSw91a1ABTmhxmcLy5vtrwWX
ytc8JBm9XwbDk2jBxKdJK7ZIgZrzoZ69Zl/6SYApxynqPJF6QFFYTBGAX0amk0TB3mclA8EDQxZb
qr92sekk2ufrW8dX6y2+/ytA7PgdIxUDEnOsZsNWR1OzgEU3rfG9lVtX7X/vVIldv1NZpUXSQtbW
fzHmbwkVvxCLJXb5qmOLu8aK76/DTVI9yFQlzmXwOa2V4AvHvtQVrcJmDPZtLnMWlmJxr28HpQL/
/cylj4qVzBK3MHmNvSWLnGrxrkuglBAwYU0K3dZiKMFiPF2pboZRT7PqXxdCqSHggSmjvjsbIcTo
d7Z1V1HPmtT3BQwYZSXHEGt+EAd0Ln02qEdh6vvCQY+mVJ3wmIMXo9WX2MfRery+PtQmCMdaak3D
0kGe55mzCh5P20msY1kQvvLyy/YJKcV23aTWk1R+XSV39LMHXjSWu50fP/ACXToAIOUJjwPmlMWs
sqCVcs8wkv2jDnLZ2GcgBt4pLnyD/7647d8DKbbxLlnSTBN3OwM6YZpec6Tor+sbdfmt62wNhTPf
zLMemy0suU3cV9KTgPnxjY23bMOlZ4YSdqFxuzw7/iXKjuUth0KFpPVub0ilUzTWYYhyAmcuw76l
W6qpa7YpVhFJayejcYnD/tg6cvQjRSZUjY569lmmxsH/wixOsgSlRt3MZZs/rCGRbaB4sQp4YbPu
1TcT5qvQ7aeXD+9JnohwFoaf9CqC7aKRJ2eyN/D8y+9yZScZAsAVWds2En+jSll/2MrtFrdNYov4
J9565pMIAeM0zETQTO7NttzYZ3OHhjLzA9OQccBEpHdZ+UmWgHdt1PaVxmOq0Z0j0OHr/rKLghr/
vJo5dW4p1QT4WzLdSmduEXn0uZgeUG3eNrejQewRZXhiw+7QmoPGZI7ityXG+oDjP9D5YLEeVGZd
yB4oqqJf3Fz/XUaxdTcaFxAkjLC8+KV/YTDzj/UMAuo5yD61e4Qlu4qa2PiL1PVJpJADyMG1V+od
dOzzD5r9x5DJTlr7+bQvomfwzPubgdZyqnmAOGFia28rbYpUd9BzLA5Jdewnwh6p7wuIoVd5JWMl
kWDNbwz1vhmJVpnLMHtaNAEh2tmQl5QvWqnlwbKkzoYhEEb84fqporTgp+AMzPUibRs5g5RZuY+N
J2UmggjSvgWE6PJVVpIYAqJv2Uc8WwSSPz9oYbnXgwINOBrxTEKcWlsACa3O4rpQIa6WJncYH235
SV4wMyP3rq/bL7Ilp+0R4EGO+v+hES8A0F3TxeT5CN1FnW85w131WLlFSJVUE2f3TScv+FLyeV7h
emeMIQfVrLErPGuvfxyD9qbnt7uOfJO8boZINPxsIMPQRKNmYkFb8MGuZnGPgObbaigEDlJiBIjo
NCuXjQRi7HS9gWP8oKvDh1anoIjvyq/9FZOFSKllUd81MhYwqu17vdBD9P8/Jg1zhmi5W9TsIG+o
p1Rqwk1eP2VMFrAiYYO6mga0m/QfSnZQNwKLLlGLIo32jzUycdaO3prjpMI5etneOvS3eajfK24H
lnjcl4kTRukiIMZQm3nfmVjCLpEc1mCEX0JgEmULAmQMfV2WyismlYes2lnSrTwTb96XQ2am2Ipl
goZY1oXjOxhLm8hd8poyDiuvv03D8YuFJKe8K8hpCBcVOgkTqwmktrWbaEXehZnjQ5VON1quf+8U
qimaUkosHxg0o8uqCEq1htOuPmeOTALLy6qjESo+ZhQRh/Yi2J7pJRxapVZjvo4IMFXDVZTFGSot
YMOTHL2rvYgZIKIybMUEh+7PKKQpqlVKG4pn9UfeLJUeEDO7WrhhHur/hwb/Fyt5kie4ETnR2Ayn
gW4CeC3zE0b/7uWH3kPtPehByL7by87kTD3BGqdFVcAhCPUm2/mnvhtjY6KP7BYjCT17djEzxnvf
9v2rpJhWMyslt4oKSjYoPW2/bJiI0ycvJSMq/i4nQ0/aiSm1JNK10QbTMQL31MJ7ZLrTjvqBv+Vu
Thoa30o8CvkdZtGpT4STvohVZ5IFA9V0I562BZIHjxdF9W7xQUY1jb+tro2VHcIiHMb9bwoVfAxy
b2BoAwkGWAP+Hr6Yh9MBRI2cEh5vUcZ+ISJFynxEqr10TldMBeDW+mzcF68pDU6h1OdB68nBK+vp
V+pp8bLLOVtbDnpnkaO86r0ZjRAqh3xA8bJT9zyd3qA1hRpPfDmIPJMl+JwWDR06ulM4Wluh6fa3
mH3qo0MAheZ1UIXK1+tbeBmvTwdDQBvDrJZ5UyAua5IgtiQPs6H9Mk6862IolFEFlJl7u017Cfhp
fut9nnMow9pw54Df/LJbik6AOgwCyFjxuqr1gA3rk0OOwaMpAdJ8Vd7EVqdNEjN5RQMO1GjFqpX5
Bzu/QUIF/k52rOyjOn2/vnKEKpoQlPYYLdRtBVQxjJCzsbREBEIZnJi0i6NNkYceArrv8Qt/Q4kx
P9iYPNNhhzKIA5UY70spJGDGMiolqiewdlY3OCv4Pyfq3YHv7rXd4X/B2XHVmLnJywxUSvubsXM7
87G09mn9AqbftvzSj6lzfYsuxwb/niFNgIfCSmPM/MYKNnnmqqabmb2r1EednL5BCRKwoUmVKKp5
txcGI6O2oUBdQ+oPuwpP8YqfYkC7GUzPEtlRT+2YgBEYxKBIqQz9Rvk2YveatLu+ftT3BWwYzc5I
WInvz/lDuxwHlTDxyxiHFnrZ4APxLGF/qhKEiMkQVd6ItzunxO1x6/NnRRs+XdfjMiqc5AjbM1hN
Z4AXEdDdVlMw1rqrzbJXoHgMwQCoJtvRvy7wF+HGSaKwM5s9bH2nQ2JxU740nhmmuzlEv7M/No56
/zd/JnAp9qhXX2pJhS2z+qTFQYbgdrvPqoca5NlJQCjHv/H2GJ+UE0Dc1vt81AfIAEboh78HDCYf
1AfttunATLz4BYYfZO7wXXvHAATLZv9KFhOVcjzFgHhIrqxnfTp2VH/cZYM/fV/AdGOOGruJYZAL
uoOi+qMmv+tEnQQIwWBlT7IOmsnKq3rNLfo/yoHKdfEvXNkcMeXYD5qNlglI0GFzhRd9RQzmsUfO
xYJJ2D2BsL9wUieFBEjHWlW93GJHJMwS/HsymHmjO7xBOA8Kl8ocUxskIIaapX0pcXEZCp7yQ0Nd
RwjTFqkER3mYqiFFNBTFi6PKKC4GVXvU4b0HNb/HeKFSABfrjM8MWsCJppNiA9M2KiTTZp9P2BuO
c2Af6IZkauEEXDDmumr7FmahxU9NgoJPqhL3crnnmSoCKvRj2ZvdhK0xb9Ww/bQmrzOKy9DcM9cs
XPV7vf//3P+vAx7axn+OKWrELFu+QWxSfp1TdwXhUPFbbsoS04/ZatazXmDtiiX70tTrF9Zqd9nU
ZMRh4m7o10cX5Oc/q4IJ4skIgn0YA3hT1f5HGh2YLDmySZBxXLcFS0xAjmg7ttsGS2arn9iMB+Hu
G+EhKAn897NAb2bWsowchNRQn72+8lU/wyAZ3ZmUkM0ebyJ5b4brHyjCDKCfheZzpyyrYVdeupXM
VafoJjeHxM3L5CuhHncD1zZKiCeWTkIlewn1Zhc1ipgdGO3ZbYvJuqlHldJcXElLVTFkUwO3myEE
5TOKgFGcBkDa+p2Mt82aVYTVXYbwMxHCZo1LZRvMhAgNPUbFQ4UesdYzHu2wRCUCHyhHrB6lkrBP
dt/UWG3I677YnKOHC8SEAT6hFXfpIbQzx/aokrSLwH6mpLBlZmPKxYBKRc9iieJ0G8jSS/aQYYbS
YrW4HIytZzbWe25UZ0IFdO/TJh1snnMFM/FtWw/3KLMmElsX4e9MhIDrGoogcGXDYpaNfZ+CVrWq
ug+9nbrXN+3ize1MjADu8taV5jJDDJ/K1oe8PyvZ0Q89hGmIHSpjEdddWmLBKgzyYM8m+3hdDWK1
xIaUZSw1aZRhBZP6aUmDLe+d9R3c/5Z9WiqxJaVb5XnoV74jm4YJtsVtbqdOWlCFKdSxFdtSZmmL
Gr3Edd1InKJ2eKKdYyyz3e1RCvm7pkSsHrU7/PczVMeDyFpZGjRb9KdmCtKGyCESZ9QUgGGTpNKo
+KWpVD/WSews4wBv8WjJz3aMAQc1AUSUOgIkyPJQN0mGBQQD9y5R5T1cL3FsLmfXzoxBQIBJSoa2
5RwmvAcGVJNujPlmhWOHLRI4VLXB5afZM2kCGMhSM9otv5gt33m3aOUpvTscwYZROIvLKbZUbdfu
fu9ICcjQWkmTlAY01NvUsybZYVkcjFHuXxdzuSHwpJvYpjJXptEbCTe+wpUP8mON0dr+dtMgXznE
znQYVqf6VE9OhjbjmM7+8tjrjcs/Ey/cDO0ErXNGDPG9v3wZ9soOvR3PRih7JfrmKMJ+AqaYEAjG
Wdy0GNQIp8/2OQsi6yUfiEQpYfwi09KQsA4F00BCBQPYFfmxT73rG3YxmD1bMAEs0lhTEHkhJdYm
lmd3zCu270U1fm7HmLpEUXsj4EZTDhteo2H2q6se0CbgJ97kSM9SyLOkFPsBtTcCasStPLG5xN5U
m+k35uDIdnkrJZTDpfZHAI4alw5J3iCmjkDxq6BHU6VSRRRciI0o0ZBaWs+j9PkQPfKymOmz+nWK
MeyR8wNM4KjdKz+uWwW1egJajNGEQeLggPbKqnem7kNr3/fy99+SIbJ7YMyjHc/cAUeF7a594rF8
N+Zfrgu5/N51sm+RJy+aDC3TR0hJ9jreMRw0doelOzhL5yh3a8BpviKffPAiTF2k/FCkTEpHFabe
ed0NHz+wYf72jtP18EbUnjIRwgrF6leFKXoJTwxjj24L1e9lIkAmzEEkzBuNIlK0BYtorw8YaOkO
1uylVDKWUkKABw1VydoSQYl00RxDQ+Xm8D6WjTNrEFChz+q2l1QoMiAnWs6mBz4xpx1vpfRptP6c
1+PUfouBtDXFz0fArCXgBFIuah3zAxWv1odE1f0uyT+p64bsWLP/TZMXwovN2P4X2XZ4yR4ezL84
15bhT7zDEdzI3xK/CNM/CKH8gnvF8VoCYqjrP+es/au3XNVFG/Ft5EXBtjpr6mjuEFI5wMuloqfN
FLPMtpx1md5jTedivM8xFtlaR+RkNr+s1dpN09nJVj1oFeZZluld1/eysRqmqYKmTTHEOoWlNbNs
mEAZFdlaWKvmISmpJPflQ3cSIUQXs4kRq+rE3xWXoBp3c/q8qcF1LSgRfFPPbgqpnVZmJEMLA9SU
9be2nBylIGCeWin++5mMOR3Ktlp5k5H+VFq+phKZdG5Ybw3vtEwCbNjmUkYxJwT8+8qbh1r4Wg1N
nKrLB/gkRkCOTikUJdawVHlT/5BRh6+tQ4h26bDXqbd+jgXXNBKwgs2FaacqVmxSmjBuXN7YFGuP
lrIFfbr6102A2h4BLBod5RLDCiurChbIbDjWBmXIlD4iNHTLOBfcAlQ5f2zU7MHWiiNTdc+IVCez
e8IgCI3e1BakyRDLMsTFzY9UQRs7sWLEoRELCjB+B0xGCX9ttfDs8G0aboqEODO/SBr8a21iTUGu
Fk1SpNDBcJIJg35Qx9aHeZjuI7bbMOMMnHTudTsgRQpYUOlDOkcGDJx92AJOmFi6zLWfZ29DNSA9
yo3aJQEWWqvL2/yVDrK5X/qbKiESbtT3BVhg4LNUZl72oasfx/RGGr3r60V9X8ADRU7xToPZO569
fJ77QyP/7n4IKKAiQDB6XjMVsdcXmtrNMWjA1R4nn5eGjY75fF2jXyRBTkYnQIG+FMlkmrCAbJ/f
cYZJBtZdxf2bMpMKWUlpAipUpal1kw39kpvR57ea6IeJmVZ75HgOo0M+2hCnVhfenwpDllnTQzmp
+mo0h37rHEkjwmTCJkQy4WQpQGMyQEYzfEkTgLZJGDWlhBASTPEoJ+MCAX3/NE+ebN+aJRESEO5U
F2AA7F4mUwqIQOPjfiu/GKbs1nM4g4ExO8b6j7ShXiSpVeO/nwUI4PKTwFYFibVsjPs1L5BTHirC
KVDmJvL5WW06N5ICKdG3+IW/4E675HPvpQ8Z8uNkaHp5o2zZRpm9aVtiNByto96rvLVkCrBNPsZv
S06OW+frmxqIinnHBzW3gZAphsNLBLabbILMQjcdKf46ZjeF+YHAiMu+/F/FxI4ww1Q3q+JhkOGM
fxnwFK98losDttTbwcet8Afub8G8o8g4fpEEOQkWTD+Wtk6pY7QSqOHsq+627zCbHc0LUWCHcPVZ
QPf/UgsqHIVVzqy55O3GZin/KauoDFOfle5PYkUvm/9JMcH85XWUW5s7kmyPB1gD1L6ti5JVt9y3
A1jT6oBmIadEcsXPTtwUJw1GYUEkyKWelkF3JaPaXVeL+4q3MexJK8E9Sgt4dnDbhp1kz2y8HaUb
fbyRIvQaGLgNTkRwTikk+Mqhm8bExvRPT2PPifRloO5J/K+9po3gGRdpkDCbDJZQVpiLqX2Xc69t
v7CUnNNELZvgFBVFVbOZd8Bx4r5Odare45W+abiFmFRxmDFXNzpuPvuUHPR3Oa9/dswWCzTYbEtJ
bEBHhonO8a0SExZx/TTZYnWG2vRTvYz4/rjtwc7t6NNeZwkRNV03BIw4/tmyNxAE8RQSMAitWfU9
ZqVeN+vL1TPWaZUETJh1e0QZIrSYAm3PPqCF6nUUbBpaXuomBYhapAM9bO26/dliT1jVgKZDZ0Dd
ZjR2Rg8eZMxbx3Oy22FU3nUNqRUUsAHPUtIa1VAwS56Y/m3QiAeNXzji0woKyJBsdd/h8RgmftCT
12HlnDcqK73ZK3xwixH6/OJec5InYsOqRy1mjOLV4VAXDh/8kv6p3XHe0nrPa+3qP64v4OUA6iRP
wAqplKcl5o4q2xsBp0jtfP4ET4UY1D4JSFEXlqSMOkxinQvHmF7KljB1QsBr9u3MSfRTog2jBAEa
zz0YINgY3jFsFk/w/y7Va9vImYh26jFInrOqgCQmXPN9Zdu+rP1paYR7uI6q9qtJnsmZ+i0pugpb
ogwFSEPG2nbsHNfaxrhL5Myb+/Y45SuxfsSZfbXLM6GRPIHngJ9Zu5rchh0UBk7l0k3Z+yLb0yry
jTwTVG2tZpcptLPtl9S8mzD/Lla+aFbYpfe9NDhRNTtFlztt/FXRwuvGThmJgBazrgys56mqmAVN
vmspygPq+wJYdJFWmRkPweztbk2P6va+N8nT4gnoYCT50uG5GEHzXnUTV9lh4jbnwcY7TXKg3uAp
kxCgoe3U1kpr7p3SW6k/dtljm1aO0lNzlYlg2VYEcFBNya71nmMsyhl485ydBhEclN05vAkSPTeV
S17oCe3EFkG2dBPrEn7K7jnN/ZAjjM1R0oDCXGdwGd7gOxfvvESLMaWrmIlfm7aTtn/Equ4YZveS
OwbFnebyQr/ZoTJlRCAjsnJp1WIoC+c6Mhprp6H1slDiQ68NzvWjRTkuVQg1NLC+2LiII+P8afZ1
f9uh7TjgE8z/LtmmQJJb+q9jXFtsDCyatKlb3u7eGqDZNsNJPprG3Yh5hjghlG7EuVYF3DBUO7GQ
b+IGynR/fOnd1O91xAG85aIqneGJDqIIx6yKWLIkS23yNLQe8vu/hXm8elAGjHA25L4JkNLbS1z3
C+R0Xls4w55nUrWnLRwRvHeu/DnyrxsKtXECqmyy3mQ5g52oaLCPxo8s8mVzX+a7iSzu4eHzNRsR
cKXpagWV3a/bNvtMddCqhdmASNvJgeZXi0sFOYTjFlP5eRzneT9gKbdV97XG9mxtPiSx7XTL5hpG
DSqG9fduEGJ2nylWycd4w6NVUKt8UQoiACZgUkztS3lcNTGe672h32vjvs7v8uRlpEZkUBcVTUCP
FvzhczLhOFepo/+1gU0SU6hR5X8zIqG/3NUqfJyBdwT247o1Xu71PQV1IuWXUVqothiwgPyYGccB
g2pnr3M6NKVTkHURRWzV0HTdlC3VEE5ameXdqPG+t7S5q9LA1ogQ7vJd5UyAcLQMdGfnts37BZGj
jnfKbthFOw5RnUuTv10GjjNpwumaR/1/pVjzYQvy3bazUYlvhBZ8do5aOcphX/RjJ3FiEW9jaBEw
n7+QDKO7mWHfNM4kE7WilBDl5+C0nRRMmsFwZgwhesmT/bL4pfR83eIIKxALecsexRVxgspGufLr
8l6bPl7/PqWCcJIarVGWqIAKqX1Uhru6vElHIoihVOC/n4Xw01TMms5XidX3Niioi/D3VOAqnn1f
Mvs0qzt8P7ash9xa/Litwm6cCLdOqSF4WK2ylphxJgxd/zyjD3X4el0N6vvieY/HqlQ7fL/c6rDq
k72hU2PIKBHCiccQaUVveYcw+jJN5UOV/+ZOC2c8y1dE6ylUiFvdm6XJm9IuuL5KhL2KFbh2wdLU
2qBCF91L8kFR3Dz/vVMtUsX39lpJGT9y6WjfW20JemzjWKqLf10TChHFAttaLqSIoVQLYeLsT3uG
yyxiRPkLmnOdxK/+pIbqUEsnHHXcBadMQtra6+Xd0t/Jk2u+b47fCXZFNnjFbjXwisICBq980f06
lB/qm9kb0IdJt9OQKyic/LjpSy3h9hZ945eI9MC57jk5DfcpM7p/f3PHBAhIUPnY5CZWUMYzjREU
XuIZT7rXe/2+OBQhVWh5ecMMGzRZGvizxXtEVww13nURkGbZN6kNqzJxLOop42LAZp9kCCrVcWLK
koQlbNFjai1uvmA6hhGYHREYXr7JngkS4E2K5GpteOZQu9+CQMWNrzmCARxEKbLzYTxS99jLUHfS
S4A6NB/hRZTXl2nL2jiDuf5R2mTf8cUbw5lOAt6NRr1M6HTmJxiFLLyKRfJbb/hr9fjDFvVKSJiD
eF+odbCBmTWk1fWdmd4lw01NNXJdjm9PGokXhBauGu+9rxpxniCQwx/Vfbl/peshnAWlDl/cM7et
5CwfEs7DsdpgCPCG9o+cIly6eMM600ZAPNlYotnUoU2+jQ7TS2fLAmNmbhLvtPRZaZ4IfODx3psb
5Jk8bpRnKiFt/T+yrAT5Np3n20B0b6BiTz5Sl0fCvkVWkXiV9LrhGXI5TtwBlIvM8q5rQyCDJiBD
I8UyCM65u0CRhDQ+zNqTqf05q8/XxVBmIOCCHlUI1fkEYpMZgbTlgdY/pwNhaxT6aAIcKPO46RWf
v2rdoky+w0C52Df3LWYnybVjgGA7DqhmT2qHBHBAX1w/ZjVEJqPmGsxApSNxgyMkiFU/6qZEm6Zh
h6zEDtnQeMX6e5sj1vxsc5UtJa+XSYcnfQ1N+0WiyNsJM9MFGOjSqehzPvl3tD5E6ldLCbIWs3kk
wv8QZiZW/gzV2iudATMrzaPRhk18a0y737JknW/X2envlK2VFj79oWse7fWPGD12ym9qwbU8E6HI
C7PKHCLm/iaa9njJlq3guhaUUQnH3jR1fZj4bHq2HSPjqaV6yamNEM77muVjkq7YiE5/MqzdwoMa
y7muw+W+mBMQ68Jx3zbJipoZSqwHXP9llwXrMw68Jz2vX1Cw39xxwjuS4ZdaOuHETyiP0y0NqvHk
kH5QfbAleog+eHZU8cugeM7JPDo/Hldcjsio2aCqtW1NyBy+IATp0BZtPw1IMfvVnXIr76iJwoSK
IrHm2vX6MjdYWGV7UNL7KAqJnaMECHAwtOBNl7k7yFLn72bVzAPHznFxbTQUd27lal+viyQMUiQ3
ULTMSsvXoi9lcLculNEhM8bvqT85GaTB1T47uHZb1Hg+wrr17V1qPJHYQwVuhoAMVa1HhsSPVetH
aMLedtuKAep2OO+Tg/2utsozbQSMmNKkMJUCMLSAPQGTI4bbcQzt6M/f2xgBKSLWDanMn1+j+NbO
vyxT7WsmVe9O2ZuAFHGkrv3MC5H74nMTfY40win8Isv670XEEECht6au0Hkp+ACvdsAjrMPblRo0
DnsqigmpihBCHzHvqVRDp+RcHwNzjsxDP1EHlK/6FcAR2QvUiW2bVUIfhGp4nzC+l3evLeU+ivo0
Nxqd5Al8J4tf+WlAjfIkYgUxGTpFypzMG5RbJvaSG81T3w6SY6ImYNQ6QlECFkRmAzSJGqrJI8Ya
4e+k32dl5LyvHul0kEwBFuSlS8GDA4W0ODpqVvdlSyVCD2rNBGBYJn1rtwwixrp2M/0l2/6QDdVZ
ij+un1YKgcRJm705tdLI85dW1ltPqlkuvs6UT68EPNY27lTEwV7Ph1ZpK4Yuxmv7ko4o/yf+jDcH
QNUZxvFYYEgyUZ4sxpNVVvZjNKu2G79U++aBl5vmLi7lvuI2d8gLBWTb5RsXLEgUbplJv04zqOHx
nhGaB/QGujX4DhbwLUqH7EAl8d7iiSBNMJm4TdpyRdbBrUFzd199bDC4Av8BIwDGs/w/Omfe3GkF
eYL9yNG2KZkMebHlcpqcBI0TmNk23gyYqEPVkFCbJziWTdUzo2K67Q7mTp1uiyG4bh3U9zm4nbnh
KLGlflWhTImSoaFIHPU/D8MQlkvwJ0Ntjatlw/yGOQuiFiPBpJqIJd6caEGE4FGQ1EBD4AIlxulF
VY5s+cZyT24I3HibXP1ZjBhZpmYx5An4oNwZ8yhZgGlU8Fsmahh4kc14pLJb/K/+ya8I4oS3tCnP
2DDHEMc7HflbpBGa4KCnTusbWBfECPGlFEupUfPjE08vsnHXbJVj/ueUhiBDAIStskbWbpCxlV+H
7qNtZq4uEThH6SHAgKKBQGhGpYnbNz+GepeYx4Z6yyctQDj6WdtnTdRARooaHSPg5WOtNx14qUfm
zzsqZUupJBz+sSyLzVyxbHb0oteBpSZOaxPB/ttEkLA3AgLYfVltnQSEib4t4MJJD1HjsM2Jdh0G
rdYoi4sxs5lAHeLAinPctd4wiy2DzLjMP0XgiCn77pjEGKccVxVR80fJEsDB1CMtbRMDsuLOmaUn
k+GZ7Nai+KX4Ml05rWKYaQwa6Pv4MWIsNJOdbZYeSH8cG3nWYd5fB23KDsWQM87ksVFBKeqqj1aY
HougRBkjqtFrPJTJDt1BQiknYMSYzrZRDLB7adQOZVTspWkN1GH4wlBpophUBuxtNcvPNimGmlPM
2qHgSIvVq/ay3wTsqOyUp+VxAanB9OIqt/PxP7NeCEIFACkXfdxa7qgya3WK7WkrY0emsm5vEzGv
UixNMRXNwpgewRzZNsaWmcoIUDQFLyISJqU0EW8tz24XC53sinRnyNqdbpjBMDHHNFB5Bc6XZJ3D
JBlbV89t/7o1cYlvLfffv0is/C7rOUtRMw1jwszOdAhaGy9Qs2/l1i6OAit+WamZHZeDjpNEwbMV
aoPxxDXWQF7VGDQ6duGXld161/X6xSk5iRGsNkqkBugJxVIUQsFhoyDKzZlv3kT3ZpD5KPglkpGU
XoKbY8ao5dUEgTo7gqZ4GIh3eOr7/PezYG1Is5StHb6f8amHPdCS4i2hJAgOrqwqSZobSMjbG6UK
+//c0fqz9b8e/DMN7IUVWxorttspnwrpscxKt6CYLCkdBIc2mpNdKQp06Bo7GPU1GBbrM2Fal284
J9MSgtoJQe3URJARPQ/e3+2l5s2AGwd/1//PGQxh0QTIUFqrLzRptd2m6A4oWPTlmnrIv+wk/9VH
LOaeerSwxDFOZGFFGOZ6O6c3bQamKenp+sIRe/OmettCwsKqIGeTO7irxiFfOCkJwqHXiyiZE5Of
EfVmQMJFIp6YLrvC00oJZ9wYZEsv+PcHuUjcYlpvlkk1nE1q/GRuXgwj864v2eX7ra0wsM4oKH4U
+cA0LWmLmMEv2TsTg92UXemq+3y/guOuCt9lCGfCBFtruy0pkxHC1lT5Jql6gGIIv23lT61mEkHg
ZXw+yRIZwTBTNe4lC8aQ7Gc/PaJr2tOejFteADk9xwFVPHLRMs7ECV5HxbsdculQLZ3h2pa6LXYj
MwziGnLRPs6kCPa3NbluZCYQzpRuFPuxGyNfmuFCW8cs29+UJdhipaYbW2TIQreqI7WTaxkPQx05
KfMt89PvmaFICpbZymANqGZzjQ8c8pRd5DHfeERlh0eP0HhL9sQx72wZBUdUTPYgdyU2q7hZvN4B
p/yxvlH87PCfqesFQRwZzzySNbGmnQwYYakemvTjmBE++yKynikieKNOykdbXbmRb50vdw+ZpoUS
Wqfad7mkM0GCS1plMwelKVYMaSnukVBpUYKAc0QpVnUAqykR61CwJHIebGpcKQZ6VlwDz1K8mapG
rc/goFnV45OsrlsfsYoi2UExlkpbcONb6vFQMzUw2+VP4zmPIuK2SBmeyHggVdHYLOnrmQpH5TFX
gqHdGeWxbHcrih/Hu0YidCNwyRYQAwPQVmmOYCFSH47Nj6aInOuLR22VOHwCkbw22Qp0ShO3wnDk
2E+f0eSDKr2bykdL7H9+4fn5TNlc47MztcV4DqlyfngVTz+gZGqnPmx3LHeKO3BhhGRPGF+hNzeY
k+nbAlg0KxhNNZ76MRvjKCc5+ATb0qsn83aLbTwzNcGwRV6tNa6SgmfB2u61xX4kFpnaRgFIsqwd
Rr3EIhd7LXUkZw5jX//K0JtWoiEINX1VuFDO5nLy5kxzAV2mVUKrK8Ywuushbd3soXcyL/IM3/i2
Bqs3PNHB6OWTaCh4TrBMjYnEKm2V2Vvzf6Rd15LcMK79IlVJVH5V6DTTk8f2+EXlqJyzvv4etve6
23Rb2LX95KqpEhokeAgiHOQI3bRNjAzK0xi3br3cKAFhRHzPft/TsxxhOdt8jiJ07AJe8vCLnEjb
KVLfzID569tGqSMs4JyaZtLVENOgbvbVHJoXo5bhYFlJ+hmOXb9ZF/cHn+esloDSUqDkXWZj+Rjm
uv2YHgbyhbvpwPOD445Kjlw3yrM4wZ0zu7YfUUoL33F5MMpjTb0Xr4cz7J8CxJj4krVjm1tYP+vj
/J/ufutWep1cDS/sZ9v7OyfuLE9w4vC8Bt00z4eAf3LyJqNWkdeVCUQmbE8XELlu6iizwcrntvoN
071qOYJwZt0QiI0RayzyahrxEsa69dVdibofMoR2HRPPCyVg8DQAhFkIHTrbMQ79NvIMr/6yHEC/
7I07youiVoz//QLxUbMv1/MAdar8sY06J7QOCV5F/7ZmAiQEeTQkE6bAuq3UPuTV7PZTTWwL/8QK
6ogtZotpNGM6Q0QRfpqG75qZ+LmKG0Qn5FDbL8BAEbZxowQwY4y9OI5Kd1Nrr+uLdT2GenEyhaM/
mX3a2hxpNNPlUMOJhjB0KnHaL6MK4nn+zJKd+DkbiVcJsYZiJBz85RhQxzEHkzKRke0bp0i717oc
9yClJ0ziD67NTzMXI+FSPRpszrFhagb4UXYmmlM6R3Nq0KdjnI2BEG5OySQ2Tyy6sFBEb2kVFORz
ZnjlLCZv3Gheeat9UF00Pm46agQRv4VWzFKMh/cJi7uG31LDpB3LGFzJ5rSX8ugp6OTtksl/58uc
V1UAj8Ey1Q4lBXi03Gqgbh+Py014HEInRAsuygZqkFrX2nbdYCmzESBEreJRbbhMqflQzodwTrzS
PGa1Rm0fJYj//QKrsknNmVwDGdXnCcyDe16VKLkoEdzbOCzPvLdZ2psvFtUcQWCkIbgauc5UHS4i
XA3pUFavYbBt/+dS0pPjfd43AVYCdShUZBEAw/MGWRnUQGhk+RYPKqzZooAraaz+Rw3j44A4AOjV
j3yEFPzqvY4CCKrdnfKYxP42PWhMowth+7XPufX4GAHb17zJZZsMRerUu5Y43GKvW9yps7SA98lV
m8d6eYipKqrr37cMhsHAMiJ6QswmlbTKCjKMg+kiv0seC7Lmll3dn7MA4ewqIPKv+gDrpd/zusdy
az4FuwS0DnAwi21OBQz/4AGe5QnntpK7PkZ8EnD/BeRYrrmL+Q65reouruLyChzT01/WseI6Hp5l
Cke4nasiqBlkJsrDxEDzJN/o5be0OhSY4b0u6vqpPYsSTm0gtfYgLUALQ0eZ/EGe3uf2Zl0EuYTC
se2zoh577qslt+zAuXjHEdMKFlBbzxvMo8S2RduY2rjrMHhWTDjHM5NaQ58hVIaT239pus+S9sEE
Gce6cvy3/w4XP8WImYU5ZpEW19iqAsQfaAKTDWfQvydD78goZ1ikhpBHnC8xwzANURCi2gTP8PFB
kXdJQsS9CHsQ6WA0jEmzGw3Lhu4zx0Z1Z11b7hxRvBSUGAEmTDtvQM8LNdQZZArZo6LJTj2+W9+b
P3hP580RsIJNc5kOAZSZH9PvPDLEWWdC1bW3vJaNqjQixQlQkSddrjL9JK73i4f0oD1Ufu9Vd8yp
tlTWjDpVIgFMKadWHqiQpjvxXdw6igfSYa99q3gzwAz2uVnGRLuJ8tWonRMAAznniGH6JVKD1l0g
7WR221DELAT8icPhtTaTp4EfXR11NE4eGrdy0B016a22VMwEabeEmRBQwQSo6PQuCMwe8kzMNEP/
3ofqRXNrt/4Wb5vZ0XM/wHwnzNyRvL+qgLJ/GqjY4WlMButTm59m5SHM8IyJHu1m9Nb1IyBDbPG0
gqAwFRlC0uwg97KjShTRJ7GAIgmMVfSjXYI52A07zPXsJmeYct+oDiE9NpK4/kUimAhTRwJJgqgI
XJXmpniWXOnTcuAzErJXanAftXICfoDTPZBnfjlaySHpbrKcSLZS3xcAI42WGTFAvv2DeoiCwBsL
inKOOK5iU6eOrltt5u5LYh+lwAmsoz0RD+KrLiycPTh8sqrJmjgeKMSBRck54tP9YQLXPpqiXeRm
wj0cJGS08HD9vG7QpEDh9jAGC+MOW9RP9Qe8pE7JIPVO2U4uhqWgD/tvipQv9RPMIM9nPZ4m+Mx1
hTkw0rjXWUbkZa5ZwqUIwRLivlaMmpeUzwNqoOW07f1EMom7/Wo4/VIKP8cXT8OmCKYGpoY36G4+
yC5o6u/ZG9uD8Urfnop8P7cm4a9cs79LkcJ1gSsxUGUeT9fyQ8BwY3hMJVKQpDkI/qVkz1qR84r1
LvR+3PL6U2c6y2N7GyJgUWwX6hKktku4MdpMn6yFa1Wqut/I6YbFukcY+TWku1g5MScYN2o8Jfw9
XZROEXl16+SPzU16W4JoCwXZ/wW37DUYv5QoBJ8zprVq0EJi402YJ9W4/TF5Hm4M8F0svvpJ/dbd
gfOQ5L2ixPKFuLBKO8onVvMa/cLcaeOtlXvS8mmhutuJLROThJ0Rml1RQzlOBNC9kmVZV72/y9Xj
P+BCDRamcpJGUCPPnBhF8ydYqnxD8Yo7Hjmg3E1KIQEyUDJjSUyHQqG6adt7+mlDHF1xKv0UpUE2
8fLsuf0cqu/z+piNL+tGTm29gA5t1ERmzIO4mdqiNvpQS19UjOjLqMZ5CiJsASJMJsdaxYtf8Uzj
HNf5a7ytdpriFJ8wwu5G35PHl1o9ASIWs5AMzJnDxVs6vW+XDvKIbrod35LvA/hCcm/+DGbDv+gU
OdsghoD8aoNlOFWZBgJdt8/2tsFceXifNn4il5v1fVu3PV1kP1eWVu0lG3IkU71nVvQuzFtCBLFl
ukh+rvNyHKnhB/Z5PjUiBUjxLI+G8yMwRrUaKtdeHZdrJzgVi96NbRlDXmFjw2RX9ss7yeGUP+Ex
m10+JVx/jT17TxV/kJoKyFHmEcPcUqwmbyOfj8l9aPoKSsEVl5e7YzC5PhJPnnXj1MWh9fWE+ROM
3y3yfMztyokS0DdVf+HdXi4oP/wXgAj+1SJGrTdcdcNfjMVBYyDleVJ2KOCHyroAdFA41sktCi5B
DezUx9zFdMox9PStiuKP6FtDhcwIpNdlAUzUtg6XnrcnDJtwlyKoYN4hvA7v0+USE81bP2yUYQpI
Av5/cL4nULJiMWZ6V83HrFluRhbe95jb5BRWTGwcYR1ixXwwqFJXR7COSr6Ly6cBQ5oSgp+FEiG4
GommjF0SQCembHPpy2Q4hvy6vmzUNp3+fmF/jVFheIKKbUr2nLozf+3QXoRtQtR2U2wlqkeesMXT
Kb8Qp+ajifgExM326Fd9fKe1y25dJUoE//uFiClvwsDkqUe1Yc+mhBondEi/rMug0OgUd7oQgjmQ
45DPEDK744wJA+pOe5jvW096PD2y3eVtXSBh3mLNfCHnudTxZphgmLddFh8yLXvfNpPXM7YL1Ix4
kJD6CZihWFJRJtxPa76Mp3ulfO121c48xg+wiyM1iIQ0QwEtFqvW0oJnXKQb3i/MB6DMxek6Qcsb
5q9468u57lLpIlm6OpQgXVsgrkgLZx5fTAQi+/cySe+2/jzRxcC3XGpyEvCy7cab3cWLQHlt7TVv
3libeBMd15UiXq4oFf/V8tNR6dtShlbhO/kw+5ymrHvf3MS3BoaxGjdJ6vzPbE7INRoy/GdENUwL
ScVfJSKgkSkSr8YY2LtSnd1aVQlLvL5TPyWItUWmwipcidCpKa1vdmEvTpzfh4nmhjXVPPoHIzzL
Etav7li/WDIPm90aW3WjgqhsfshvFz/xES8h4gyUYsKDLuksMIjxdH6cfS+sQxHbrjI5uv1t3Siu
A8dZJ8Fhy4wxNwYD61cxTA83vISpDlNux+oNw94IT+P6fXWWJSAv2h2ZqvB6prl9CqbKybpbTfu4
rs8fjPwshP+IC+Tt47QbwhZC2FY6JTeXnfoU4PENXxB95aifSynOaUovwUeLQ0tjMc8+Nw3DVO/I
1zRpE0UzYeqUGAFzqygvFHuCmKK8H4e3Yfk4xYRHwXdATMRdnFex55ZNQ6NKvGoF3USYt3goMsIr
Is+QgAiNag+dOUKJYaNswBW/kQt3cDmrS7WVvraEuOtLZtmqYluKyU7PlQtjSNNIy8whDFxb/h7m
6CC+bwLitfgHjc4yhKupL7U0ikfIiPbKptpMu2BjOLOXOP8NQfcfLt6zNGH92lDVs4FrpNz/oB+X
/L5HLROeOVjBzKUmCF63iJ/yxBvKklW0esJjQimC5STD7KhUoorYI/FWGmKp7JYogoTqJenfjZGX
UBxzlBICls6mWuVJyxdteUjkx4SaBUd9XwDRImGTNEsS8v9l5BSghJ2VVwLW+E/8/WSe94H/hAtL
rge7SRv7ZGXFPuZE8AuK9Mo9yPxRKx98+kdxfNMuxIEuCDSjHTbFMLxqz9lS0u3yNByML7LHyArk
31lwTn7CWTsBQZtIG7NpgnYhqq1iy8vU+0r+vrReZUhOWRyTfnEy67Yw/ipjcJYrQGqWBfFc8lUd
phtpeVOHR2IduUuwtm0COCjmoJYxN26zO3VVlLxsQz/+GAn3P7ObCqsoYIMaxkWYatAmre+C/D7p
iRzBdZfk52qJidZGa21jTvhJDVu3HXNHjaxNHm4j6rFOnCcx2dpEthXMMRQp072m3E7/89zBXxdK
TLX2pTn13YzvB90nc9xE8X6mJo5f7RHCBIr/v3rEHGtYdnVSJ5DBts0+94ddu6n3zJkdargMgZ/i
cI20DBfWBBBUKbfWp7l8zCnHl9oOAQyGLqz7QYaEmb3E80MVES9y6lIT86tVq0qSakCAPPk/mvAl
X0IsG8UzR7YpN9n2r9qPLrdHOPlak3empsGWlcbns82XnYb5k8xVt8lTiWG1VFCZ1FFAgrGTTamz
oGNj7ArUk6Jy1TVe7MlRHnnTIj0NkJQowAFOqxTmHFQtFGH+oNmeHpUtinMhDS4RgaVcgRWoE3l1
I1uvW2XCJdjqiRtL+UaVPqSVivjXq1kmzjgR8girFFl2TUsJAwAedtDunCZpnYqa5065diIrWtik
nWTnMBKpwyLye3DaoVACE2tv+TVIJaMIfBXZdtmcma00YAXRbbQxMD20K3yTexTUUHJSMcGbKJYl
CkN+4LTt7I/bxIuPmLO1XXhHzmH4y1jvTywU+8ES2SyYXmEd0Wy3+UGJFHaozsVcL3+8qah35h/e
gGd5gjshTZHVSycn+flH22ntBokTfR4OKEWytxkegarqEVc9ZY8ComSGNoaDyXfvNORz8TIv8Sxv
OfAmiulbTA7rIdUUIKUblTzNQiyr3hzCOxQiIM2iPimmm92Et/OGH/N/NVEBU5SqbaO254bTxi6L
Eni6EohgvjGbCH9Q6CUGdtSyHVjHldMQalGc8pCAQq8BIcRGd13QslClrsT2iRy9ataZw1JBs0J/
UtPQsXsq/Ea48GLHWIU0cDki44enW3Hb7NVdehwf5t5RDxZ6JRLpr8IFPw+B2D3Wqwri9twb7PtX
BHaU7LtF0fYRgCXy87ZB8h98VOM8cZI6/tCPw2un3AdZsF8/XpQowQdp8iWXE4bFy6oXK/XB5Oag
NDhghIt7HRkVphqmreOfJcixTL2ZAx1mt9y3GO8F5kYv3kbv0CeLnh2Kve+6kV9IE4Aq7csJff9x
gOarHyyRtQ7ejnivHzLf3g9vIH5aX8arVn4hUACpOpRNkxUJPOvhNbZxtVA5Kf6B37yACwECJi1N
NGaaDo3M4XmW0IGnOTPaqscbpSW2ilJFgKI+DENtNiApKO9m5dkkcw6EALF2qKiVYLYRn+fFB9n+
4+wXm73kq4tj9M7g8yylthDbQxmEyCyQFSDbNHIoldwmDHmjYjPsUIscoRIUIR6ectN7f90k+Dqt
7JhILVAh+FKziItEhq/YpJgoKm3Zjnqc8oOzJkaIkShDFbdRhNUsppulf2fgGpaJO4PaMP73i6BF
myto91ggIlQPdrbttd36SlHgIHIIIAVlGXIPcMBrXjtwb7CATwMYuuc9feH9QGU3iNMkVg9pbFwK
s8feKN106JjmlPJHM9JuEWzazGb3Nx71+ezaAjg0epd1KlcvtZ6Z/jA3xA1I7Y+ADYU5FyZMLXCz
fGOotpNnlOd39Za40EDABHuSF3vRYAHNeJPacIZS9WtHQRxhBkht/WpnyYRD2lnYlbzZ8J5Z7ubB
CgYdvmWBVJBBhJjXtTLEQiF9mMO4rCBPQp/2Eji1PoO++7Yg+8GvRqt+Lh/KTn5VDLTQSlYkXNDO
2g77+GB8RRbDRA3IuGsoXop13DFkARAis9ZUmd8Ucq3sJjvadGl4XEwpcsbOPCzLjEs+R+t7QeQE
rgcbL7QUYIKxwjBa/hoZMeNCcwsvP3YH/ioINxJxogg8R2rl1xXVAnnsqlPYFtNCY5QBdIlrd5sT
CxyGafSm01CUhpS1CD5FUhhaKIdY1664V1JXVnQny25s6volVRPQAoNh4tri9wanHkY/X+Sod6gW
xhw55kWHpQAV2Tr8rsMHgje/rqXNMK0StDuIqCXjRyWwvxpN7v2bCAE/UjuS7SGACHuu77JweOkq
k7huqXUTC4NSuUmjnh8yOYDTh74YVOTZ9QajOk61VvYLlQSj8Op0IC7uxaptkkpXIJFzqA371Lfv
tBdeitdt+89/lQw9n67Tj7kQlqZmM8s5h2Br8Oao9ef0Nk8/rO8TqZIAHnJrJ4zNUOkUwDgmXvW5
2XWHwW8f5F1E0etdhyodyS5Ut6q2+JQqg6LK+jo49csc0oOxBz0XXCSqhvG6gZ/FCMAUdEWv6DyC
FmDceoJmvpJkluUI/rsXdhYh4NEc6lVujuhhr2eXM8skm+ZmMd3ON9D7A7+Gwj9KJQGMqqhTo5Rn
3vDWqD7wvoLTZXkbu/pH/pLHNAzifFESBVhqyrAeJC6xXUJvqKzvbUIVW/3hCJ9XUUCiQkKJWmhg
ozihTYfpQZKr++rH5dQ6Q5MS/sHaz/IEWFJGaVRZAPvD4G6wIO7iQ7zFi/7QoCky8ilPnf/6FRsR
uTmKOS/TsYW0vrhZwCcPWkJ5fGHli16ECLQSJQdXWzAN5adyIjuHjtjBMi4QZ8PpSHfhodkV4y3v
lmBO7IGs8K35MMvuOoAQViLSc5izbpQ5g9CgvVWil5EiWaBMRGTjKCZZk9MRAkrdUacNz2rUW1Re
KR4LUd/FPEyZ8tZ1un7xnxeS63yBvGGWsSQaYZVhlb1kWnpj9t1+VkokHG1qpBqpnwAkna5oxhTi
mKHc+mnxOOPC4Bi3MRgeum3oKW/rulH7JeBIEs2RnirQrQkyR2+eGCMWjxIgwEayjOBCkrFfXW87
UWM6EbU91Ck2BNTQk4lZbIYIOXkOm7s0xvyJwS/UyMk73Rv7bTI/lE29aax3zN6vrx/fjrUzLSBI
ZnWF1MZYvzL7rqW+NTWORHk2hAyRhCNpzXIYLehXl5nbFltb6X0WE1EfahVF7o2xaZUS6UJUgvI3
OG4wPL7UY/uB3yb/RYM4cWGK46bnYAmlgC+ctONtmfU2d1F5EWxAuuBX24l6wFJrKPg1s5V2GKyF
NbTyh3JxwvbeoCydEiHCRGuBBnGGRl2lO1L6MbGybVA//5O9mfxHXGARZt31dllAiKq1jpU8aLHl
pOx1Xcj1BMj56jAFVCirCiwm/F6ELWDyHe9JSu4lFySSNsppMXIFE0rptAtlEgJUKPDTfpyl8F3n
dfsMITPzld9X+aZwKZ+Q2i0BNPJYixpMVkdpUT/vpsg3zXQnLxtiISmVBHiIs75N+wBSeDNGsQkP
4TaIflT5e9I+pfpZCbAVSZ1lYx7TDqkDF6HvT3mr3vT6QuD5H175P29Di8c6LixQLooFLRjwdEF+
teGj/YobPja7cenJF9RlKPZut/Nisjbkm3S0PgbbHBPcw6302vny5ge3zb9tlyWgRGgFQy6bsPvG
xvBK7Jcfbpctr5XgWQqqGJ6CXJHVuS+6cjJULg5V6rMfoQcv8qxbHhf6u2FWoL5Gq6otq0wVywHn
2AilkNf+pOXdND3FJJHOdeM7C+Bn4cIwbIlJGIgHAdbrfGpdyLdFv9EwWZBbh/2m7rMP6/t13TE7
SxS2K25NFoy8FEibJNRQJo6SoWXhm6S8X5dDacb/fqHZYppgCebPEmY/j/FHlSqjvI5FZz0EUFc1
dZkW7vN1UeGEywemfq0b4uL4w7k9CxEwfezVCMPToMS0CbZ8cBoK0qXUKfe8dLu2CZigVBKwPKvN
Gc31kJYDJiRMdbmzFQJcr+4KYxjEbZmmbIgc2FoQKiBYRUCkC2+s6iWtt3+x6+fvi2mq1mhztS9T
5AiMfhu3yOvNNfWMv3o/XMgQwDTvtKCZe+hQjtIWl7sTTweTj0/P7/LOS8EszyrTS7tdWD4oOWES
xAKKCapWVcxAx8wGNyy+p9VjSvlc1+H7QjvhfFZNq0+hDe2SfX5XbJJ7UDK3jukOvuylXpC4BZWG
vW7lFyKFo2oVYxr2AUTOFeIwmj98lt8qf/TSr3RY6Sr8XMgSju1YGWVvcQNRVcMJ+3dZ/QhCFq+Z
Pq0bIj8rv70xLuQIJ1fLCmUJF8hJMZ1ajRVHM3cNAhXjs0Gm6XmKZU2WcG6VKpIUJYCsjrUb03Li
6J1dfoxqz6otpxo8O8VtJX1dV/AqWFwoKPhiRhMUUcP4ScaATsMvwWptakQ4hNoswRNboqFoG27s
CbzYsnw3foySR5ZQs77XVcGIqV+virJYetmIsX5TuWfSoxK61vR5fbXWNTHFrFVsGNWiVxAxdIcw
eTeEfFpw7WgK5U1ejyD93BdTTFs1Y700fQJJxlF2mZv76eRIbq67vJtYdxdM9LYWh+qM4Lv9ZxM0
xfxVNuRDM1iQ2ramy+RPmfZJHrdTbToZhoJFFMsDARmmLEDGMLatOkyQZ6JkaMMLA3QQ6Xjgat6Y
D1T32TrmmmLeKo0MFewEEJayg6o/WlTxJqmNABZSF02WEcHOo32wHbfBvt8MoAhr3Mql4pmkLAEs
6q4NDcvAuc3nk7vMMy5oAv/hLf8NG5lxYYwCSFiNtsRRA8Wm7A21SuOQulTPHnV4BYxopyyv1RIi
pPC1LG8Mq3PSL+uHlxAhJql0iy2jPUFE2H1i6W5U72r1+7oI/itXzs9p1y68VTSOWhh/BxMbq87p
JOTAZjeNjkulOulg4/IAkytdYLPuyaA99Ffgk6cpZ+MEW2AY9xZ9Ba/vAZGQxlFmh3nzrg+ddS0p
cDo5HxdqNtNiaEj5oUzpWxm5xhbRe39yzAZqO9Jr/pLA5sMNHgXrcokDfAqdXIgNQ7WIsxZilTrE
3B8Jbb5dvvs3GdyILmTYhhV1fc530L41locufrf+fQJhxab2UAdNrcbw/aWrnS64Yagi+6yab134
ISwoTlDK4gWQ0IKimSQurMLkP+W5M2/I+qTrD+kzNigCNjRD1+ka3xT5o/ZY7W0UF4JUenZ5mACh
HW99+SgTEGBCTfC4zvnDowQPsvwusynbJpZM7A3UpcJsTB0CxvZ21r2+eomo5kBCBzEakE9SUhnd
CYcwgP2zTTG1Ut8X4IBpBfIKKr6/TKnbBqVba/v1XaA2nQmvC1Y0prlw91u/XzYMRCfgVrnLQT/G
g5Nkjz+BqowrfHEm835GcI17CWmzQYu617/j9Dv5tn/rPRVUOJVrODn+c+LFpuh/KIMQAMFUI9ah
0xKOWA/+VAkjHtTBz+ev6ytKSRFchyaQdLnjZte2SK09YXKPoW7/TYQABvO0gFKXl3427B0Krxww
cg4K8awlnp1gGvt1q0A8NqoWF8KDrvVh2rWjU+GKcH60qcNlrSmiZWrpBEgIrG7MZu45TEbqLJEf
TJNjG+4/LZ7YJlileqf0A/SajNd5/jglKNp+XRdBrZ3YIZhoIZjyOS6A189EnWyL2SWdMx2k4+Lz
6QpUdwCxcGLHYCwpiabPOFYj0tLFJkCJU+Kv60RAkdgwWLXlIE0DRIArw1Le5yZR90apICCD2qS6
mXBzy6SD3X9dFjcwX9ZVoETwv1+AzxTKeRTG2JW+ZW7XeqE6YoOIdaKECMdftTEjniUQEmu5O81P
7fg8Td7fKGLrmmmhVVRjgiKF3s6qpaG8CGnMDq4GGP6niHjp/8GGz0IERTR01Ov1qSL6ywQEkI98
xMTypNmYSsIZRaipBaRAAdX0ugzSUYVWy33nBdt+G3hL7sgPna9t2E5JHKpb6PpWnTUUEC4t2QLi
LZhcKdUgXwB9Xw/KKAKrrw6xMdhZigBqUm/rk7lALXnb3RrfYr9PvHA7Pf5odMzfZ99yUCNQz39C
NxHl2KCCT8yGVFP9Us03SR47erZbN8PrkPBTMxHlSlNtWm2AjC5+1dneolLBJ4fz9zfYWYDg/ixw
Ecswwwb9qOEEidMDn8xgeHPljBtOVRUrLqjX0fFPNsRSygl+UcG0OJZ5VXOAqROngYOSjxswQ54Y
cyjALQ+WVMpB+YMzdlaY/6gLhEKfg63mvGmEd5Xx7ELW3PBiXE4Fm3/uK8I2KR0FHFn0sSmmDuLQ
9FBM95NEGMgfQhtnfQQMKdB1GGDkd8Dr+U7pby93czCq+Mku3VCBFMrkBfxAXazUWFybrHq0A88K
PuoTcUldd1/P+giIETW63isV9JlqmELr1drHqjuw4Gunj17Abo2RSG1QOgngschIFKchBOrZprfw
Bog9Aywn6+f49Nr+7ZyphqbYaK/SFLHGzdDVutF4NZh0M6N7GK1EPwzenTBuMt8OPidvod5/V1W7
ECocbjbXoGvoLYQ3lG9L55vBrcIe/1Ex4RD3dmh03cJnIj1Kz6dBPxi85rSc04cTOVZbLXEDqkuK
G/XaagqHWOnHxs4mKNYsyHdPO3ssnH55kKpXQjv+69cE8RW+QIsqTRbW8kpI+aDjNZX7066KNune
+sInrqAngrrLqC0TjvOURY0G1kBoNt+pit+a+2T0/1Ep4RS3qZU0KP9BMbPmS8/WdvGQyBt27H7B
CNZTAQFV+ca/uLaMwqHWcqnC5C4so1Z8jdV9PC8OM41NH2wNyjm8CrgXNi8c576a54nJUC4rCvUm
HEPjQZ6b7+tLSOgjFrrZJgaCRgvsL48VP2vuu05zCh1jbOsAFDIlBR6EFYoVb1k19zpYMXlxzuyf
SrZ37Ov/E6UadwZh9cQSihVvXZWiL6uDOKP6oumpo1AYf/3SOm+SKYBGHdtzIPfcyrNT8jP0bQzt
wKXFo2DUpXX9yr+QJqBFWRZxPqjQJ+rdAnQUJ+S1MDdub2+nbbqhnF5SoIAaTFnkNgihXnGL6Rq7
cqtjTFPzffRqtG82VIsgARliDZzUM6s2eEX/AjDM5d2Ecm2rfFu3eEqIgBmDjX6LusIamvahk46N
PSI28WFdBrluAkwMXYs3VwiY0J/zdMffJ6Fvuop+M/lgZHlPXY+UnQtQwQw8GhobOrXZoTZ2zbwl
9CEEiFVuba+CKz+HPmPksgPXZ9ilozN+4REe1BptzQdGdApSayhWvdWG3mpGCZmnToEUtDZ4Uj7m
mLqXHehhB4RZiHVviYkhInYN29OKBwtzccLC6arN+jJSMkSwGPRWZQ1kgD3hJjVnT17YQ1xSKEtt
loASRSVnYYqmMtdih764V6kqIMJnEXkF5rDqG3WEtc32+475aQn6y9xZZGK1KDX4z7jwWNQ8j3q0
yEEMexuKr4ya7EjthgAEadoUGWorsONoXUzGwFcNJGy7gTg7lBoCFChxzJQ44pueRg8FcnOmXD2t
2xUlQjj+VpGAZow7kXH3VNkPKTU0/Hq05XzviHVZ1qIkJgYDgg9G8ex75rZugscZCouUR+1eQ+8d
2XNyVSVEqxRdszQDbs6vm5+r01hGEsKt/aHzTnwS4PWZ3yZ38hsnfw43OdFwf9UazgLFLHG4jIZu
DRCopulNMVjfE4wOZjJZ7XPVA7qQI5SfNWpoVUsQ4yWDsBUnDa0VFGwOPi/YHD8rb8vXddu4/l67
ECg8neS4bPo6h8Dk1pRQh1ih2sJGjXf2CWXR9T5DdI5qFabWUsC5qB2qbNAg0mTvAvPdkh4i6j1z
3T5MA1lTDObVTeHwzrOkV4pUoAmkSzCjDfyrPdVcfV2Lswjh4NZpa/VjCBFjruxCm22mvD1q4CFf
3yD+S397UZhnMYKl16GkpWVZwgNXMWrOOI5h7ct64gSBI9u5vy7sd50MXWemruo65rGCGf7XYwVa
ib6v60wDZ0rujMlD2SmOQjJF/r45v0gR+Y7GKWTN1EFK90V7NNDYUh7To3o3826xZJcc7JeZygad
zuevy/irTOFc6aNcxlYOmW3xIGtON5TexLygsLYdO6TyU7TsLGqE8+9b96tM4WjNYZn3LE4hs1PR
HtTsKz+St20PNmiKXofYOLFtN2dLZ1gSRE2j4Zalz/JpG3Tf163jCs7/qhDf2IsrF91I6qRmWEQ0
ofygiEtMNEyCkxeULaDgMnWXcl0pxfjfL0SqvW5Eag7Fcuu21j+rybazv66rxQ/qmmkIjkQzJFI1
ahBhFpY7hjGOFsM8sHHTFBFeAYNrM6oo9qplqLJtKgAo7beasxn9fUuGYTVuE1euHppeE3evwLFD
nFYowe326xpeAXls3IU8QcV2kJVZ6iCvPYTZqXko9I0HvHi1597jO5e509u6zKuH/EKkgMCVmUWm
PraamzAvHI4W1d/Nf/Jvu3bxfQF+KzvJlHTA981Y35bRrouY02rM6SjG4yuDfn5dPAEUO1OSa1PB
4tWNk2K+6CfZb91oM0oO2yuPo9c45b2NeXjoKvfX1/Cq8Z91FJ2OtLfzIKuh49g0bjeOCP9pnm0x
wjyIpRTL0/JAM5Z+ghjQMTl5vUlw04SxHxpExJuSI+BhVpm9rDTc6qXSXQaXTSVk3dgZ4e9ScgT/
ou1tzCqaIWdCkgUE+W5lta6UfVZawsap/RHwsFMmA/V1XKFFcZXxnRF7KU0pef0kaZpsapalymIM
SVrMetCGTkNQzHhUNoUXpl561LxyrxgOosIeWlD/93onbvNnmYJmsqosamtAs5a92MUunt6nlDVQ
agnI3kpBOWgT1NJBnCE9xSORdL6+OWcVuJVc3ByRbarLWPeaG5mvcJ+mDiW3yZe/OaBnGQLI5UOZ
ZUYGHaol8rLIulOCzOvNmTBoShUB6+qBzXM1QRXZfpbTzxJ7CyZCBLUbAsip5ax3ZgsRbfXVGm5K
inqNUEGMEIH3OLQyGRhjox871J0wwQBvsuHt6lV+NlsxJqRrcTPZC7SAZ5k66v30YQZWhwf4RNvU
DW8xrEI98NowmuCQUlAAtySedG3mIIqghKuFqWOgXgcDF511i7vug12oKIDb/5F2pb114zz3Fxnw
bvmrt7tkT5qkzRejzbTe91X+9e9ROm+vq7hXz6QYDAaYAD6XEklRFHlYjlUYWwpz1o925LMxDCno
COxHPcLb7tuYcvc84nas8kvH+ZZIK0aXmo4xn26dXUrjc2V4EgJoswgiUcZFoIN84iiWjCGuSqYj
5sFqH/Bocl6S7XPhJAnnEeYwT6itMe0gN625s5N9FV4luYD6TaQInE8oyaJPrQbXGcVXE8nxXOIZ
8X/ORvzmngnnEKpEU7Msgd8p+kubvk75S5EJ3jtFi8U5hLjvVSvRAKHEL3M+ujFFJqyoncr4+le7
wiePOlWvw7oC0FIQZKhyJ5pBJxz61P5A7zdbNovoGnJGCLy5S6A8THCifY3r7bKv35qJrWvpiTyE
N/19uxv2HxHshMZ5BJ3EyiynQEvbz1boqOSHDWpyUSps22hOKJw/iKIpC1OGUiV4FGnSaztVBHHb
H3zOCYP9htVRGnakpROG5bjqyxyUoRO7uRd6YEXWfeqxDJHo1seU631wfwJkNrYCnKp2avUZgHJ5
OzQX6fItn73K9mQlAnO9lwyxwK1uG+0JkHMNtipLVpEAMIuCuriYSz9OBA8W2370BMH5hbZEJj/P
Gt3VMRy5edAlzRmnw1xfxUi0nde8TWl0RgGqa4ZN+OyopEVFgxwLzqLkkEQPofmtDu//CoK/mmiz
pY8RO+6I5Un1A0U0L+LF3pZCxx1Zl9lMI27B5N6KhpIyDzS195aqeZquXNSmiGtvc19wCf9/GM6X
LlrcWR0GZ7uW9ah1F6AcHSfDxwiWWZRo2DTVFRLnUnulTxZpAFJYHPvlJiwFDkfwfT7GMlHf1kct
vq8v+7C/skRTkQUbwkdXLIcgDTK+rxqfi/JesZ8n4+UjavVrM/hnNjo0eTwzEaoSLGr5Hea8gFPl
03mQbX922gieVEJBZxRVTGhWFfqMWCfxkx0uOaivvgP7NTidho8YpAH6FkszLN1++0Erf5ZK+kDH
GNbSqJjubJVXWVI4hjQHAsE2NWCFw/6+wmmRZEzsDIJpN3gU8brvhVvuh8/VAclip77KXWHT16ZO
rBDZ31eIFTGGlNpwNcS4qKR9l17m/32EDU7tFQTnm/NQ60AwBqEs9VJXHszOHzQR1RJrAn534Kww
OF+zFFpVkgYYTYmaesNZhu9ySZ1OKpyxu4zRGq/Ejq09C/aLHc7nYDnfM011LkklYGvFMx6U18Ur
vTQILzspIDeMtPK/T9D5fS05FxRWSBM3AxRRb75ZxpWOkEtN7L/Tdr5ZqovGIR1ApOAm1T95Ojlz
/V0TEWBvRginDeO7pTo6KuPAcjxdMl3HRu2o9GtC22t9Ui4znd4Pi+n3fSbwsBtFB7+tn6r+ru4Z
IsjOCiFaeMWuXsWuC1izUYtmI7HX2DyZVjJyod0SmnTJoPyuKdN9M2NqpSoT1+zLF22aAEnV17/T
x3ctVebc1noCxPGVgu0Rs2fdzM1/sCF/uZ8Eohplgbview/sxjCVPoa3N5Fx1JMRs6l9gUQspD9j
YSrnPPo6gZEt2LAi/rdqOHMzG6M1EEV+hD7od/Xg3EjdUWkABwrMC82vubd8o7cdamAU1IdKB1s0
h0Xge/muKnmuaFozp4UwyTFC3em6fdML0mjbL2crLeRcRpNrKgYEA8XU60tKrdupaF/GKfOqeL7o
FvPCxJw3vVFAFvffu79/W06+8aDXO3Ox0RfgFunBAk9/uSv/O5Pf7xDclTA3F4VWLNGZSi8h3tvz
H7NIBwVmzDdU5UtahFEHKZpRO8hj4tep5sWkyJye0GOmjt8FOs+c0Bmd59urumTWZb1mWnjFBmd2
Oww0lN3Gm98mOfQiUhlmQufguKBjlms5nNlLjG4qxyz3x6JypwpPaaJrzXbcdlJFjQs2MB2gWwod
qlh+jg+M0zfye5CdKXczqsqlw4eeX1ZwnO8gihpKZgq4ujvqYA3OY0dKBbdCoUycy2gSFEE37I1H
3bGuhmo3lJjdCbYL6jHGW/NeFRUOs6Di3H5xQUdR9KVMWGZnyhdkQo6znF+EalBKt5K0Hw3RXX7b
yePx0gbHvYL5yvg5qwhRb/tmrMcKWb3uqJYIbbzz6i74Pl9NAGaXQTYkfD/Kntv0oWl357+/rd6/
fj8/LWnBO8Wcq/i+Qr4uxClly8+N2zz8yM2H1ar8XCZ+ZNKCK3Bo2yUc0XQRZr6lH7VYlMfZdgwn
DC6gyOSmjZucYVyOnhYwx6CCHZ1VaOU70b36D7HSCY3zC/GUDnljAC0+SDcGOIEXBDCf2LAueb9M
zuCe36dtSzIVYqOCxZZlfgLyOExGGnVIsPxbnRDf4GCKDgsYL94mBqcfaIzD4bFC5CzJLLtFDnUg
qglitAvLCEgnOH43tXsFwVlPSUe9TGNAIDHuZI2BUdWCoE+AwEfrYDvr5CYHQk1uEEOM4fPf7Qsf
qo+0lqdQRm7NuAHPiZ8HlUs89dPsSrt+13wT6cFmVHRaMT5Er0pqDp0NuKF6LaUj7WxnEI0J3dbt
FQhnSaPRGHmkAIQ118Vu+WD7y33rs2KK+BiKKLxFInGW1M10TocRQUpPrvrkUyQH4yCqCt50cyuJ
uLOVIsmW0BJqQJJno3xUQNwtqU4ZPpzXBhEMd6bWZpNFEdudRp4PJHLHXAF9EBqolo+47ZU83Lna
pZMyyhnWbOrTXTuZTjp019Zo+nGfCDzP5l10BcW5gXFE2iplMtEjxoOA1J11Gbe7bn9+6dhn3p3b
6J/TFNVQicY/j02m3iZxiDolM8SkTLylBnMXByb+S/sWmSWr9Yg5zYLL/LZ7OKFyGzZJg7WoGHTm
EvPCkI+yIdinP5jSCYDbKFtqe33SC2QLfuQHVso77qdbCyFd74qJYt4oSM4tIrdX1QRCjc7CInY+
DkCnftB944agCvFn1bKaOt194hNPdxaXGn57b2Q+vRAxZ20XZK32knPrlp01MvhDEFQ8RNf5JxWj
eZpd+5zsMJsUxZeoJRI1B237kF/LzD+zJYNRKr0NxHA5yPMORbdNeTivoKKt5Ee6kayKy3KGrsSX
y+vPqmy0maK2zB93khcLNIcpxpmt5Mky7TqWU4lCoiaGdavPE+rNh6cKs1hU0WOoaPE4d18ayNcq
JaByrQvUKXJ1FMYmzbNg/QQWbnN+nnaaVeoalJMeh9yRMYVPumdvbdmuj90JeaYUoxLtI3uqVAWv
1gIz5+e9qS3y07UM6FT7oZuPlSnYrO0VJJZpgRQKBLHcCuZpZBome2CTjQua+Zl9VVNBeCuC4FZP
tfLC7A1sEpqdHBI9pVHr4P8J/OEflPwkCfsZq/tM3GZFSFLcB+LLCbdrhbUdXU+B7DEiC5GO/yGo
PaFx7tdu8taw3243bSDdWCj2CD0D9b2DUxxYIN08izodts3qhMj+vpKvjOtIkwfIZ9rdPo0vEuVi
lLujIvmJKO0u2jHOGZdxhLWUsGOqcWFVB0mrwfP337sGWZB+kodztWZr43mxhDz1jLKmuxCcD6IC
yk3jgWKDxVvGHZePcDEBXJGHArFGtoC5frQPmP8oiDG2FWGFwe52q22RUIaaqSyp0yaX5t3sgZp8
R7zi82TuR4w5/wgFAtZtBchZbCqVmWREAERbSGzs6vSgih4shUJxJmsOZOgiPPW/tfGApQLzBZPv
vTMEbLpg8tDszzvYTX1bicSZrkUqmlQpRIpm7ZAuwZBPh7oSeLqNnt/fF44zWX3JJ1mVEEk3/ujN
eNGJjvTWYgIFIu7SPyygLVuoIycKMThjTfFcWrcm3Kp690b9f5Fcode4dWhQYmhrcyGqRNzUdGLY
qFm3MTHY5pSibaui6jtbcxX1u1T8U/93Qi2sHQY5o87VtPEPl47FxDgUI3cSvp9ckj4A4VEoyuds
HrIrCM6QsqTpItUAhFZJXtRHhwojyGSzdUxj2XVdE0Qfeg9bIXKLFitRNFd2qLnj2C7o2kGU1yo/
JPBhf0C9VzicNXVZT9K4Bk4dHnPJU7V7YxSECdsKt8LgTChLDGpObIPII3tjZtWHmdsfrRd0Ln+I
2PF3feBsKZoVo4o7iDSDgbpm47l6//yibZ/nK4k4E1K60jIHDRCdbx5xL3DDQ4RnvZ/DnUQh3rb9
nPSbO/F6W7FR0B/hVgri8FD+ITQgoTjccWfpCsj2CojTooGw2OdBslPR5KEH6XFykm+CxRPIw/ND
1GU6NmEIdUiloL6UUBmWAjC/iHOnjfDKhhmxh4/FRKcd41ki8Npl2fGMRRyOS2AEyp6gFq3ziMNG
E0sohxcIyTzCu4vGCo/zGIlJdS0egBdfWjfhDpNN9/Sf5IAl9cPrD72JrsA4Z1HGlhlXFCva1E+5
cbRF/YSbZ+Dq+5yT6Ks2Hs0JwkRm6lLTUfsOQ4oFWUsRCOclxqoox8WCEhIqe/OMlSLmI7Lmf7kx
nHcYzDpJwJuqIQtHfQwnDuTUMb0hANE7CI7NVqAIImXnPAXWLYllZlq4WCzzfTO/npdHtGqcc9CH
sMynBuIU9DCYuZ+at+MweOdBRA7C4hxEUae0WdiijUFyrYOklSRYMkxnQ8DQTo5oJOumULapGgYy
8prJT9oui6mzYugj9G3yVctrItknsUAottHvLHQFwq0csYowyVvsDHpl/klBeI7a3ws1Y4yZpqjx
bHsBV2DcAmp6F9Ypi4FYzMXeNUKvC36ycYorYTd17hfYu+kFeZiqg4JJrZhmh8nRF11+d14dzm/P
u9EFndTJesOECcNLEu+z9nM67c9DsPX48+ZY/MyCqrbqyW7Zeu3IsduZB0a3VwSi9Oh23G0jagTp
kaLKJud0tH5MDcWGZ5Pveo8h6bfDZ+qB7y4Qtdv+QQdOWJznQWORRFrrzYgYWVYcgApMRn8vO/Gm
fSh6st3OF65k411PFal9w87Z+LJD5Q/irvCAUT6g27m2dgosF+GR/Z/54hB7rTA5o9Jrasy1DExC
fdu8kxbXHg7nVWNbu0/LyJmS1egEBRiAmOVbqeqdsimd8wjbAetJCj5CmdtkbMsWWtF6A3XeJtiC
aocOyLOqSNJPFyJ2g21f9EsmPjox6hEEDhNkGrrLkb6mMeagtsfCCAU+T6QTPHuVGslKHDN9jyhe
Bl12fS52+iHChpVOdmCUdDaa0QQLynb9vTWfxOPik7ktI7UOgZrO4yPeXN0cPamSmR2spG6cZbq3
enl3fg9FK8q0aJX6QIWO3JAsRrK8jv2q7ZycNPta745J0whyiMyOzknH+ZDCLntVywGlI209SS9t
dbTLr6F9RUXNTkLF5FxIkcVzR0os5HQkO1zYvNmZCzaKqXXsXeVNe2kUxC8i4TgnItVmJ0sLEJX6
U9536EjxVDo7w/QPRvoJ1ERg2RbnPIrY1pZsxkJ2bApcahsvffj5vFpsN2avTJvzHqop5zSLgKE9
5ChoYOP6MCL1kD4UrnKN5xsvfEbSRdicsn1k/rIAvsw+bJLOroYEOpI+K82Dno2ubFqCvRKpB19s
X6ukag3m8aMnRjc5YBqr5cexKz2yVFK5A3v2+eUUWBlfet+rUaUPGrQjzH5UGLlNvvR4hBBS4olg
OP+xgAZ6sXvAaKA91aKdld3NJua7lF/PiyNQQL5tsY0xdWVkl7ZqfFziT5Ww11TecBUmGqFVpKkM
Weer7HIJp0pkpShGQ2GuJIGlkLjGkmMcGOsi+lLjeO61Ci/oimCjNoOPNTLnD225SFqw1EEBc4+F
AnFgXNMv6MAJjKda+HC4tZBrNM4laq3ZDqBawkJan3XlR18JwgyhOJwjrDJdTnIKgOnf6zx46oL/
dYDplg9cS8P5wLiNo7wAw70rVeEuVtGvf8jy1MtBsEBFtTubNrwG45zgqDcLyhAAJu/KS4yowFNR
ubfct2wMJmKICk23jmYTcS8YwjVCCD+GzDKyOFNTuIyJlp5qBkl0rEFK22dw9elNJT/+dwtbw3Fp
kb6S1MJMYWF5Tq9bqXxVWlEIqmz52jUG5y3ysVxIkjORXBl1ZNSN9to+uVIPho+x1Jh3FgVC7nj2
u/kYYI3Jmdc4TQoNCS6Tw7E8KJfJkaImwWU13OUukZ3xy/llFInI2ZdedKQymIg5eTTnz1m0E7Yk
/0ERT5rBmRitst5qWda289lgFhCfs7Tg4WedinUrWsJtl3GC44xMoyo0kF3HO/NCKZ9o+IH25/UO
cXZVhpaNjj2Io4W5A/Yydym90Xo6vy8iIbjoIlMVaRrY9QcphECSrCCOhZnFrcNwJQjfRdlVmB6i
sLtCHPmeerQCFgXiNeKL3PoYs42yRfnCvBZlMAQa93aRXsXTVZz3w2ThQk7N2plVX5YxiqX/SGHz
WjbOPZhGTugYQQnkHatCz0C2Xz/rB1b2VwTpd5Hz2xbKtkFjisZXxeS2K5GiiuYsb5oZn6Mm6Ora
sXTvvEpsRpwm0gv/gvCXyTTtZ5BDAURRnK4NCJvCDqZDffARA6KlJP46g6kv8yJP9Iq9fW6dkLmH
sXjKxpgSILe94dH8aMkYvlgHUfw0JoI70B+c7gmL2zmMjUtlg2mljOkIR/sGFwYHgbWXX4y5Z97E
e3lve6KSqE1zU/BOLxMcmTY/hrEfWmJS3BpQhvpok2ejCgR7x46Kd25d1UB1SGQig6Aef19p/SSX
EiHUhII8EVCQoHCjcM1PXeMVBzOIj2bhKKJN25RpBcktZLaYspErDBIDjrTrXLo/L9Omzq++z52O
3QIHpWv4fmvNfjd+DbPsvrOJSOvZz3y/cpZiEYsoqKzmTGvUzEFFX6nmGg3iTUYNP32x0b3iSztG
Df+h0wMm/C8c7xRbOZn6amT5wmLJHImalzhKdudXbtPxrjA4ZdCGsMtGncCQ4yog6msZXXXkScoE
MNux7QqH04BqpASz9oADRm7Grcmm4Gkvy5GNwfsf+s+2dfy0dJxC5GHflCh4Zuc8KC/xFhd+SlyW
3GdDF3I3FNyxNgPOlXRM/1cmlc4Z5t5mgEvtzEvyvYWWH83CQHYvskcv1IS1V9sGdZKPi5XKWRn0
gqmGVDo0Bgeh5kV+gYZdN8E5vWMpr6h3hNlX0bIybVrJqU1KUatMzs6PP4FAjxFcF7vpNiZucygC
ydMFh+e2YZ/k5AKoWKJWk1cABIFI0Gb2RaqAba6s9uetYDsuXG0gF0hJVmNPlFUM0F3yxAo2Ix9n
tKft1IAeUK4iwhPJxXmSVDOobMyQC+xM8l15YKEoprhIjlV6M0Js9myHDbQEV0yB2vAtDgPKRIlW
A9ZOL+X5WhfNpd98ejBP68gXgFkDGA0yA2Yu75iDXPb5BWaOgfk88UR8L5tLqOmyIVsYBGXpnAng
JWUBiZEFE4gKDCBRvHr2lPCf84rB9uGdx1+BcAo/WOO0kBry6K1xM9n6ISwxF3CZpstkNr9Qe7jV
8mt5CV/Pw27u0wqWU3u02illwmTrte8y+VrV3vnvb3r91fc5daf6QmsYHVs7DJYuzcTJTfqIytdL
Na6d81giWThV75oyTVBGBZ3TzFt9Tu/CdhGIsx2oneThW9+mcNEr2mOb6tfw5WcmqE9dY/SmgPFg
125+JV3Wonm7Qlju8NT7sFUGtk2GM3qLR3aKh9HC16hGPNTXEaZZ4e1d4BAFCsl3x/VhGIMEHJBJ
nKbOJKmf0ugxKecYCcrxsp6RVFHkzjGGXLTGAp15V7hc4sG/K7DGdulgHPnkz5es77+3nC7AMOXJ
UwMNSeb8yjicVyCBoRtMwVaHzpI2DW3ht/Ca81TBPdZga+3c8xjb8clKgzhvUhTWaCsG1pVVUJhu
d9XvlbvBM4N6NznZt/No2yYBFksTI+R15e00WkmEAQrLkg9wwzL6K8ZnSX3+u+9zK9a0IeRhN84y
H1HNlzlUVDu4vScnCbjlqmzQSKNwEYmH2XSH/l6O1SCrBBsvWibO+XY62ANxQ8KhHId+mSk7qose
8URycI42qzVDknGMuCG9SqJgsB4bkf8TQXC+tpYSKZdZaJFnBGyPr2FN3GIKBV6WfeXdQYX6bTZp
GuPG+FcSLQ31OlFZxwSqmULDy/rBs9UvkrSj6SGbns4r2KYv0MGpRUAsLxO+lRmUJpqhDahXl0d7
Xw4xBv56bVf5TTOI7uCbIecJinftNNQ1TLtBK43+UlA8+LPO8PSbfEBhXXyv4cFfFCNt7tcKkHPq
ajZ0XdJAtrHdm/GxiO8bKgjDBMvHO/Emjoguy5DJ6O9UsC2p9GKU7uzx7vwubUzJROpxJQpb25Wf
6VNVLyLWsqbuKG5digcmjucQdapsPITKjsV9LezO27TaFSjnfIZiwGXPAGhiP0zaQ7cIcp6ixeNc
zzJTTU1KfF/De6MVXZQ9uoOyQ6o1ApMSCcJ+yGr1ur4ZxmIEUB3tYv3KVgSCbJ85q5XinE+El/ts
YGqgvxjOW5dYoB40NPxVnuSJXjW3g5UVGueHutQuKlUHWh+U6Mv4l7twoajZMh1pB9LuyrMOIsKv
7RvBCpYL/9SxsvRSY7De5EtOHSwgqmA31PJRRFOxvWEWyP5MVbdVvu+d5oZMevZAV5cY4TstuBVk
Ap3YvijqJwxuFamhVGVWw8+aV+adFgxvM6gBYzoLBoqWO9EcvW1vdMLjlg9z50wtU/CSWsXTdZVQ
ZzAGDOJsPyQXOnZATWETCx0Nvyv7IOO+IUvsLf+FuYryrZx9us0O4IHDbG1RknpbLUyiK7JuYsN4
xqNWUVqzqoGngmq90y7iyHJo+UOSFGdCJ0J7ZZl3mIHnxKmgVnZTSVbAvFXDAoZuBjAd7vPqthBF
RpvVSKalYBoPaiuxcZzTLSs6tBPbsQtWfhftMTkcw3WHYAjYUoo7eTc1ZIXH+dslGgpiM4Ey9ZOk
H2rlziIfOa+QhVTQbG3rhsop4WJFetjmeOBMtIcCj9/Tsx4GqiE6rja35gTzjuXIwFBPhb2jqjtU
7CO72u71T+G+8xQXw+D2xM8ngdqLELmzHsn9ZikJCmdq8q1PH5RasHDbe/Nr4XjGo4qoUlgs+L6c
7ck0Om17XQwChRZhcPoGrpRsSCdghNYFmJAd1YgdFM9/ZKUIGzOFNLpK+Orlpi1pbobQMjk/KuWx
MgX9NJs7QVBmKWuahVISzv+0hEoNqXFMFKD3qMxvuYgGYdtzrxA4w6/bsMlTdv5VvpniQVv10wBP
Oek+fFADFgyJKAa3z/cVIne+J13R/eQpWF5HL8FcvhZYrDmjwPmeuueDvU01WIFxB1MxNKERZwhb
jepTXx3k+s4QDQARQXBuIAWDHHggsYJjl/tzdkPnzB3Cx/NyCBSBf1mUjbikbQYQy8LLyvyqK4IM
imhb+LrUrMzs3kqAoNyQXbE4INn25NqpG2Rds5vuWbQzIonU349Wa8pLKYoYHkZixFXiaJPAeP6g
27asmpoi2yZfgpWGvaRrqB8C0Vn1xCpDCnd0rBf57cj5H2LJbZFOeOzvq9C4mvH4QBL4HAxXRUc0
1pH1T5RgzwJxHKo2c1SIaIfzirEtpK0iuFOJTsBr9DvoYCP46jSEd6nus3tgeIh7Z3SNnY1XzLfR
8aLgdVPhV4jcziVdKCXaCES8/Dma5Bbq9yoUiLW5lCsMzn3LYR7GScq2rrxo0zuq/+X3ua0a5JjI
kgEZrPmZWrte+CYkEoAt4koX5q4EuYwCARI9kB4Wr3MaN/aQFsxjV35Fx5MjeaIsqGhjOF+eZ3lT
ZgYwl+pmyF+1hooDRREG570taYZJmcCIYLK1/C2zXj9W+2yudp/z2suQ22SRsTt54iyVw7ouMTEj
7dzETZ9s0EIVqv+xc2kFyvlxtdbHTmJqjetEebBBQ1W4wxf9jUgBFSk7gd0yK3mXmjrB8c/YmOHY
qsOIhSRwC+zYBXuga5QooGC8V5H3EXZxE03ZmP+E/BSiid8VUg/LTiZqbLjx/Gz0j6loOu22wp++
z3mFbNKMdJ7wfcloP8Vlc6SzqFH6D77uhMF5hYzWSh9ZwGioKz2oLmsnldz8AmdieLNgTpmoaUgk
FO8mwPve9B0As+RKS5/lSpTH29aCk0Scm5D6peyiCgAdqNtQq5vcKYUTIbcLGrz4aKNI6SOxt21r
mq5qKt6XOPvN+hokfz0AbfUSdIvqcmumghsLczPvNfsEwVtvbwyFleLRfcpxMcfEDqrD1yX3dhmc
tyEREGextW3NOVEBRA3D1WwLc7ayOy2vDmP6EdY487RsOqv2XrlzvdL0oTYBhYkqoXVJ5wtp3J+X
5g/a/Wvd+AoklD2FhkKwNUWL2USl6uDUQLc5ucysg/FWvGCKmOOEmJzVhpjCJylVaiAPxSpCEl9y
6/3oLq4eyPvQ/Uvt0zkDlsd0KRsby6jm30fw4Wm3bSKI+gRKoXMm21AbAmmAsJNHa/ieoScoaT6V
Y/y328WZbhaHbdfFWDqwLiZf2V5Fx7zy+mPnsSMKg+E/FDKvlJCJvlLCNDLsSkoYonXRlDeLJBBp
+2w/KSDnG8IoazWZSZSEt40aLN39IOpK23aoJwjeN5Bl0qEFBlohbts+wvXi8bwViWTgfAJJ6oVE
BQDI4proGLDdSDS3VWQ0/OMLGZJJs0B1AZ5hlhVkPMO2Kx+Sw+z3br0TlT5uX81O+25wRzeGtXb1
GANvMr0ILfkIhxLf9lVzLwc4mgJRxng7DbkC5LxCW1ApRk8HYoWDEljBvC/3xaF3ZScSJuDZhp85
LPj3c5IaRjTWgIoWTL3Y58nkEFygUylGQdM/VMQzJvAO/Kt53mlm01H4WIL5nLm1a0kRzOatFAuu
08xUeLHQymzhXwxKVvhyVWPsFTOlEXx5OjttX3vLtM+7oxyCg05gtSIozivkkh61kinhOqaCArb7
Vlp3Wl84RH/tyKfzxrVlvWupOAdBpTwHKWGIuBw9TVaHESwiDuKt/VkjcP5Bt/sSMTHWTRssT46P
qS67Yf4omYIwSLRonJswqj5pegOLlkXqfalOO0xmcTsiOWBzDqKFOn+1cHywrySKEk0W2yPtcqg+
mbNAHMHGvBn06mSwxrnJ+hHfrzBrXL0chbw+bD3O6PObi1oBoBM1p3qPfZlc9l7VOd1V5XYO6ETj
gHUsyd5UYoIMfMReEo7HEUnHRQ3DMBdjwjartvakupw/Uu27Urq3t4uVcKlZx/o0QLgRrV5Z6851
5Kutpw2C0GTrbFrjsL+vcOqEYCqWBvMxxsZpk0CWXrTs9bymvanSuZ3i3MEwmOimBe00+Dvaw7Sr
XMmdgumyF96NRNJwziDKmj5sBuxKU3xvym8IuvxKEk2cF/gDhfMHFCxYsRJCmjKNUkfFpO3eSGJU
WsX7KNYEF5e3Osxza8d5BRtU1z15U4Qg3HUv0z0jb2DzM+d7208OLIM37YuLdjfuwmcxmcdmYLFS
EL4QtSr0cUwLLGn0o6JO9cR4X+c9va2LHeuKya9EbEKC5eULU5OatLHJlleLiZNpO70zvLj0evIk
0Mqte+5aMi6iMNI2zyLMIHHt1mdp0eiYfkMLvXXHmJBt7yMtTGs4zmPoVqEPdgWLLqtPWelVqIlI
oi/nZRLoPz8MRylGc7QnbJZdo+9Qkh2CV9mIKsFHYEyEEQpaNnFj/91ptKhs0qkNUWo0F9JqR+PO
LRTB+bQVhVnyCYR54JVnSjKLJLaJsGjKtcsqQkPoBD5PFVOrcRT2iuoplugJf1v1TpCcM6QzTZRR
glyhrO2WEY0BsO2WeJMh8Loi2dgPWcmWVq3VSA2AMErjFs1h+yEid0Nd3dTYt6RtAoyGd8/vmUg2
zjXaQ9dOKksbyVnsVFYAJ+ZLumN/ZMA4mBZNHS+Qmo2ygd9FSypttg122cmtQ4+zd3yePzLUbw3B
GW4kDws4wTKs3nBP7HsrPTSieXvbhnSSgtNwreoxLtKEFLS6TpTJWSS/Gb6f35HtEOKEwSl4Mw7a
NPQQY2yvlhnEK4KjY/OOtl4nTp3lqbcw7RsAUfFW3YBcv1O9gvDfpQdkUvzz4oiWjNNpfUCaIxyA
RhRErlfl7I2TIDW5CaGgkBHFKPgPP14zHqVMKSxcOvUMLI657OalfdNTYYkx2913Z+4KhzvhjTAv
BkmBrSxzoB+nXYoWqOVevjEH8AOynmrRmbd5u0UH6C/JuFM+KgdDzVmagzWN26j4So7RjiVcP1b1
t4LiuUCqMhzyiGIR6aJ6qZRgvI3qnVeFTc0+ScOXuCaYjvAzpdaHV13zORM1lGy6z9X3OQdgZaGx
DAVEqEC/nIPyPgRrWuhYo+RgAnfdC07V7Rhohcd5A7so5N5mKcLcRkbc2rNW9Nr2GnQdyUETYIyT
/RFvvULkfENhNgPoEoCYGbmnjU6oUrcC8Y0qfWSIxlodOCfR4k3Tavo3pNod6bcB50If/pjMT+d1
QmC7hHMPLUUjS80yyYpUuUN+7LvaS4WlI2zn31muqmloyNWR0XvbydXBGpajYQwTYbyXfeX8f9Uf
iTxW8xcFooBhs4QMc3x/4XH71IzWlM0L8PLLXHWmr6zrWPIxxaXwC9BZ0T25bkQp182VXGFyO1ZG
TWhZGHAPQuPY6WY3q2onFA5G2PSBKxRuv0yKUjXS23h6/NG/YtaEj1wyMvFop66fFL+9ErXQbla9
rpeSC1AKbUBJoQWxGr+y/j2viNe96onX+vaO9dlhBFP07bxabrqqlZicq09H+9/7L5WvquJLKSod
Fn2fc+xGp+RdDz53l2QPYf0YNqIxsAIA/n62jNKsyjUAZAxjs4JqZ/valbQ4LPP7k8p2EpGKiraK
v6JFo52OSwet126Mz/MlY5fVgHhpOuzqFHnqvXwhqkMVycn5/LGlliJnkLNKn6fiBm3W5xVh+wg+
acLbGJaV65C1SSXDAIBwRMs4roN+9taX5qleu/tIp9RK2fmL2pCZXbLkUHa5fCq6IDIzx/h+XiDR
gnFuQkP6baAK5OkX7aZr2ksiv55HEDgiflBpqrZRU2lQA4rBSDVJXKrZRzMTlX6KYDjHYEzJKKcz
YMKQ7KisOtlgO4poZLNouThHsKhNKw1MmNR4KuzYiaio8Wc7Hl9pGOcLpKGYmjoEBHkpcsc8Djty
qPfl5LFEChIOggTs5o3vBMcX6SYh2pmmHApAMQ4a1/Na/1zXF5lSCWIVwf5o3I0vlqI27hrgmOVt
3u4S/ZUmAi8n2By+OlcHucecLTAXTX2iytMk4ifbDChXS8UOw5XttwobyMjChtRInbG/NmKf2vdl
/qBkF610+Cuz0ZiwKzCzGjSMm7GQOg6viuqyXvaaiKBse+tNgvkeqgaGEm5LkmpKlAoF4m6nI4TE
/VJtiqeWYh7PJAmKmre35gTF+eUQrfGJWmBrKvVL0bwoluD7f7CaEwC/N705mRhgzWYmgT0BD5t3
xBtdVHqhj5Xx5Pof2Z0THLc7qY1Bo1OIFFph3w7yoRpBUyps92KL8j5MPYEwk1qpgJYT1mkDmTBM
91r9P9K+Y7mNpWn2iSZivNmOBUDQUyLFzYTseO/n6W829f0C1ByhrnTiLM5CEUhWd3V1TXVVJhoy
M6f2UgwiQ8mdJH/8Q5J6QuNTuXTW23qFSclH/VB42YyuLrV3sn30qX8jn89fQHh5eRm3v5nkEygX
tdepKmbMQMPLI08F6hvTufqtP2hBaI8Pwp4SASIdhYvg81wUucCKnz81hEvfuNGumQ44o1Om0pHN
iT3jzD4umEdy2IvmhBIeXoVnaETikUt3dLeOHRWeyVL/wS6/Dl/I6bBN31FEWTMsC+Ta/ERnZtYt
Wmt1PBMu9vqVFa5j3/JqTGF4KMgGlBYu26d3rnqC4xsL5iyXxjkG3JJgdBzC56sCqndLuK7G1Y5z
ym82L5MzOC5ytaBF1/MQcBEuExzC5KaUA8I1iRXkhzqzUEpWCcNu+GibwMHfBLorfGTaVHUQOpT8
zObVcmYQF77qIV3aWAKYYCx2IflLeD1WUHh9EM2dSXLYbmexZ3Bc+LIUtTRQNn/r92ZaJzFmSCEn
Wu01CPRRh4DaLC6MdWrahVoO25IZpFRLqttxO7t1juI8sWWbt8yZWVwIK1Ilz7MQSPE+HW0NOsCC
Fx1VqISIuAVqh+ZUpGzj4pc6LrqQMb9vFsHWahB95674QJhFeSIXsqJVWKH+C5BQd/UD5s/28mMG
LhGPsRkYLqWYtx0iz5aRC1qLWOEiTZnnWzYLyvljFpSxEz7iix6+T9m3vWtQUECjI2bP+TFPQVHm
PAmRhsjCcZyPxr8IgxjK6fe55YNOt5ytLGdXRJCHt5o9dcpB16mYtH2BnuFwy6ZN4iDOI3B6X7/v
97kvpY5yMw34yJ7c6bZ2SgejzYRvsMDwPvD+Mo7/sG+LRp1HkAWATbk8tvsuiP3aqz3zFjN2kC2i
Orq2/R0DXZalYtCTHyvFo1Nl5TXqc6Fc2YPuxNazTnU6URjcKcbzpybo7IYWo3tLv9fB4CB2Py6v
G4XBnVtwvYupzN4m0+lRZfMm+WtEDfL94RydFotzPE0s1LhkLdLQrw0g6hOMoE/SMU6DHss9NU5D
WcR5n1iWraKJsGgdn9UyiKE/rRDxdfuS/2UPr7Rq5UljGRI2JjWh/qYlwVjeQ+PgaK6Km2j/0rhs
ihCOxzQxnnJ4PihpTbRRaVSEhbm0w8KN0feW/L3etSrimQhFFvynq5DR+D3HHha5MKVQBUmy4bDK
GGO9xBgSGCG96g7RzvtLv/sdjj+uEWaVjdkAXFd4igaKkqDTieev927HYXDJkZwI4TokRuvo6tVk
em1yZ8yt3Se1rUj3kRA7UfoA1FE6xiSj4jsv5LDZVXb2yaJWlYKBaa11xEMe2m/cHs997XQvky85
rd064UMv2CPFyfI+z+Zwufxpavs8TS2sK8TB7iUwAU9B+VgEnQaSQMmZ9uqXrreFvz90HCy72s7M
lQX0t4LWBttZ/chkvzD20vzpsse8ux05CLbiZxCNqShaLmJFDf116nYd1QzyvkzLAXDhVjRm9PiV
DECyl3v2cJW6+qf4S93axRFMvUd250M/6bJZ7xJeDpULwE2ptErGUPPwuuwCMTxM6ZXc7I38oK49
AUZ5JReIjblv8lyAbFaCMba6aN2id6T55bJFFAgXSYRMnWZ1BIjS7wz10Faeav01w8jvq8YX6yxT
kPKww6p1XvGZna4hteMfxjV0NfzI7ywi4L//POfwuFCyirMyiTHw6shtWgyXJXCO2E1UV+6d8rPp
l9fF8+VlfJ9GcZhcCLHGtNPGBWdKetSDcc+kU829uJeC5ii6aCULqAooaSUXPPAlIuXzhJ37P9m9
LIBQubc6TJdaIAmB2YH6LWXjDOSCRi2sMR7UAWcN2q6uWgcf69DfhlcaGbGBhE8qXPBQ0Lk7xBn2
L1r3Fso5YmSb0gdiw9iGXLKHCyCYWtBqsQHIdJAPTLVQu8mOoye6oIv2KY1EavG4uLGYRoteR3jH
EvU7KMTarfWsap39D+oN3DZxQUMQ0n5tE5jVgoZ4r+xCV63t0rBnpygc1k6pUfkVtVtcBAGtrJy2
DS7uOXtQpA9m+rAK34jNeve98LtV/DjYiE9Jsx9gVQMiXcktDsl3ea/aaPY5VjhbPflVRBjFd3oJ
65DNRgNv7zzhVnayq+IQI8eqJrv9YQUpKLfNB/zrZTPfZaqclVwMCUN8acopVrJKHKt6bWCiKDiz
7lc1Fa4o+7jg0bahpsdv3r846mH5XB0aZ903QRT0npIfWM5Dk0OwEHHhyPGjYkMfggu8hH1h+TAk
XikE/7B+kqjrkCsWZdPkjAKTVWbIEIJzICRigNtOqG/U8ckSHiBqTdzNm6acQbF/P8tvyjAfJM0E
FAopTtZe11FCOMPmDp0hsH8/Q9CKSMij0sJiLa91elsXkT0K3y8v2PYdcgbCBcFMjxVLk2FGijsy
d6vvGMGe7BxibEzMXkFvIHWyNiPhGSIXCdGME/fgNUdsL7/o+lVaP+qYw1Uo1jRq9bgwCI5mNA8w
mIKpT5aFXVdepLfu5fWjULjQh2GmZW0soJjDBz38Hou3CcVlTEDwX68YUq2MVAPEWN/L7WtZ31h/
PwjL4s5pTywuX6rCZe3mBq7GyNFQe/eaoP5iOaPTyTZI4PYJ1eVDnB6LC3SoL4D+pANgIV+b7Uvd
E0+q1KJxgcBM5HYR2KItZdAqu7EMxnF/ees3Y/XZmvEBoJHSKg0B0RR3Wn6dx7dhdz9MH02Kj4o4
MBaz9SwOrFY4ztDuQN5lPUlibkfFkwrqTrJXjtoTLhTMnbaOC0gSHHW2xfyhjb5dXrDtL7azFeNO
/qS0rdL0ABh9xWfScGsIjg7G+qDa9eLVH9m7kkgOj27meWewXCRA6UercxYJ5CC+U9x1p3lasLiM
qiUh6Y+2qxhnaFxEaJSYRbi3oyTBSGWHAvvXGdPdbSAo9l+/Ufx2cCEF8btvlAUGtcBJjLqFjq/4
Y6F5sfp8edsuu4XF092AXNoI9YlBrDuo6y0U4xaxYiDz+d2GyFgkI2UAjL1aclmTYQFZLqa5SLP3
UNZwgSGXBw2kwQCzpsY31fFozhPxtUtBsH8/O69G2GFElfkbRL+U+etgUXRA7yfOuF3nIkKTWehe
FOFjk8MIvaSdumfd1JlPUbRcDj2WyIUENank2kgZUH21zjdy1nmidKdWPZHqEGmIJXKhoZsgezyw
2NN5YM+HcLjwEF0beCpiTzdqYVNVZ8owLiaUqlFZa4I9WoXZrVr1peufJuhWhUlICt5SWFxEsIxq
ytQctjH/ljFKXt5Wqh0F4MMeoTtSwsLSaVWXfi5lp/9duv0rFln8ECxe0uW+Zhnk8uYnyaHeGWg1
FXfU1+3l69Z6e7c9c/llaZOlZadKKJxUMexo2EGlkMi4tyssZ+ZwgUKqo7GqZraQKOJAaSTH4EIf
IlT8rHnk94IrPP2n4Pfmt2eGlUU7aAqLr9bk52pg/bXW3O8n+c3ks98vNFZNhISEo06fBUgedCEk
5xJi4ajd4cKFNq2V1OkwYjCdcf0yyZBnI7rxLidD1lud+8yOVgCz0sLyLSVN0Qtg+kX+OlSZIyev
RUNcSJQ5XKxAP/qULSrD6ndJokCk9xB3KrFmpLNxEULXCmWZJOyMfN27/T7z5t6WDFu7np3mSbah
I/IlXClQ5sGXDiwXKqb2/67CDBw+Dj7IfMFrI1sJFowTWy5FDkNdvfyzTqlYq2WyZEW6heTcmx4S
hsvRs/k/7mfv8mmiFpVvrR7VcIwmHXigGdN/qutd9W/sN9PeOvSIg9SHBpF0gpf+99u4BP9N3hVs
H+/jEUweyDtv3xq61dvVmY6inXqhI1FCY9QVzfdb11qcmvkK2KH5Ni+ZXUyf+vzQDeiKua6Tuzz+
rP59K/HvwYRvu670KIkm9jFatF9F+VEpvukypZBIJDc8X7K5zHqTsrJHmz+FGOKiemHJ/eJSjrpq
hLBhd9YUO4MneqUrPQuO+Ljez87kNncghrvWiChP+iUXUgqr0tNWAejog9JadmQv86oP7ZWGOZdp
r6l26VBEZ28vtBfOuswFGAP8uHXGzh4bimN+2Xhv9oKmOW2CwWdt092zsIditk89VhApCU+kbEGc
oZ7ZjRAp98IU2XJxKwsH06DewqkAwz/8aGkiStoKoN7/n3GpW35pvfqmD5YvWvkf80i+W1uo5D5N
WyyqGMy+5pd+/0X8lEBnIN5Vtzpkof3LEY04DnzrdqqF5pjXwItn1VNj+XqyqM5PCoL7YqnqPDFR
pMM7Z/xhKh+kgbi6CV/gG7a73FrjnF2n6L5gKcgwDG5TNOh+FN3Li0Vc3PyrjjYaGNZnSULdHha8
rsupjwaH/+oCXADBoEMeRqwuMznsAzz3xQksloNb3KW4tfEeSFFSU2ZxwUOLK1XM3yrBzXGUb61s
3wtUCrftBIylXjZUCaoCv99iK7j3jbwOYZRxo8ef05RgT/rDQf0FwDfCJrVRdhBSRQR8mTz2GCbe
jQd0+jqFP1xRXb7bK3YC48qNWZF1RjHAmgXkNdaVYID++r8axN37MbLeqRJwbCrobqGxPrwz99F+
PTBKkcT/64mnt6v3ZBF3SHulXmZBg0WWcZ2E3+vioJDU5+QeMSc5T7KNLsoTaC6AOXzwFD/z9Mm2
8OAr+xWmdKlPH2qT2L+foWVjPUziBI+Yo6BRHqc4WKivcNIi7qzmbRI3FcsHe39FuM59Gb2GeHtg
1TLjTiKGLSiLuINaQzN6NSu2ScJtbN4b2Q5y8EQKT2Fwt3qfgg9vZueoEm7m4eMc+eP4dDmMErFA
42JBvOpVh7cNdnr2uBDqhfh9tgzvE5NfvqxzNUVBmlZxFdnGgxZOUD40w9Nc3c3Svqe+P7avnhMS
FwfaJtESRQISYyLQ3CH5KilBSRXq/5DdnWC4UDCnWTWoC/a9BeUmuxHMO8PLbS1glJs5ThMVDYgd
0rlokEAZL1JXAMZzdqiXxJc0eX/ZCQg/09mfcHY6B9lQJp1lBY3xogzfiiToKFF3ygouAIxrqRY6
y6UkDQW4FR1P3y/bQAFwp19aeq0XWDybx+GTYBSYf9M/XYaglok78qlYKmFkwIYMqouD0dpCdSeu
Xy6D/OGb5eRg3KE3ZROi0ux2VoP8TtiNroLMM/Y7wQbn0tv8Y9J4JJ/1dnXvhMrFgRV6NrKwwDbF
2EfWVaQ8Y+hiDT9Z42djvi/Nz/VCtGgSG8ZrIphh0aWCivMaNzsB92qaUjw+FAIXEUBLE7aljJVM
h6u5/15OFPsJBcDFArOHbuoYwwSlTv0xnLy2bomj+Ydi9q+N4QmkIlUdipTdM+Vx8fApicaR5Ho8
gEfURxUntUkVXxZPLkRsgxl9FgySXGuqIQJg70/4ZM7xCRkea29wfwa4lbhHKX83uMggiJkSS9mb
v/d7bRfeLZNTPusxmNsbH1+rva3ezNBHJnI64jAbXLyYIAGoaVAAcvLlKhquLf3Ksh6Io0z5Bxcw
zLwMF4XVbXTNrm5K36pczfOGFwEtP6lnFnbuxARdFpUFGVz40Puwi+qSbZ9r2OM+uy+QBLF+e8lb
rhridYq43Q0uaqBGVIZihAOgZ89F/F2ZZqfqPdN8GqF8dXkx2d99wS15Lp56CTGIFsIu0brL9cBQ
Xyvl2Ez3anPowER8GYw6dfxUMLjgxqRkhqlBtINV81UWqG76sbjDB2cwjx5VWiTc0eRCiZgPZVFq
cJUy8ZriISox53R/2Shis/h+JnCYdl3HHvqSFiXE5LHLwHMw2b16iHKqYWa7F52RT/38xjS5KBIt
/dD3Cbar88Jgupa9do9RKrTNGl7UusvL6pRMzp3qb6HSM342p1fDzhQTbFzyY3H6IwphTniXBCse
rfD8x0jRqalF5uOXHJMLJIIh1n2vw1LmKh3GWya/2/+DlsHvH4UmF0u6JVvWgaW3mfJkqS8FJany
hzhsaKoIYQFL5yfQDGNMcLzQhagbzoJ5WTCiV4Fe2+0XTIJ8FH35uH6nm/j+EK9OsFy8CrveygcT
sOm+3etvLpKhhcO0hYO8I9Mcdozeb9YJjQtYZlroqcDQ2pfBY9sVunJtr0FxZG/D07+d6l9w/JPI
mszhlORoUWxA/K2KL30JFlT1w+VzTS0h/xAShVDmy1IUqao3KZImaEavcX/qPFeibTxdxtv+0DoZ
xYUqIZenJmJ9pTq6X4qXuNin6mGQPl9G2Q6IJxTus6eV/w8lFJ8i3Y/hiSpFZ/+HaHEC4aJUAxXr
TGZ9uYuT74uHvkS7CIaAXWWBeGgfTFe5I1EJ3XZScMJkhp/lV1Ker7EpAbPxzPvmc7JrgsyJn2tP
OYju8Bj5ZEZHIXIRapTWrGo7IHbe6BrIH3cd+qVkfMPgXUAF8fNDTH9QsOT6wkmTuXjVDyK0bFaA
jj7kIt30cVCAB4VedACmqXvZWbaTg9OackGkEzsrh4oIkoOpsItiF+uHbL1b9Ad5uCmpZl3KM7kY
IupGkkys3UPqrtWusovSF4eOykCI9eMfO1SY06tgo4A6CmR0h7ch7vwjG2ilpc+IE80/dHQgqR0b
GSfaWH2z9Qz5g6h5a0W1GhF+yL9vWFVXlAWqAI6Iz/O+NexJIUIh4Qe8ZFxuKUXaqUDoo4cmv5lB
taWOe7N5GZMEAn8UIeAf0sRffsc/d2ThOktDCVeY/X7fOeuX+oty07lv/c5Xo+qSJHqE7/GvHqUI
ttWM9bxHH+vKTu9iR7L7L2haae35h2nLdnsdOtQnGrVvXPzI+lVWNBaxzGm3zDdCGFPOvv3NeVpH
LlhYpTnOI8s90FUJckpQsxUOXrQhQczmI9icyUoNjW9nwydILmQko9KWE3NGvbzJx8mWil0ktXau
2cQ3ErV6XLhYxbEbTQNAmhK7Va7ts4J6ONw8v6gDGlARlAyLT3r1SkGPYIbMvkif6/YRWgJ22O0z
DAZdDrPbmcYZEOcJdSLFYsY66yZndn/qGyUBmJExeYd2KeItcdPXz8A4p5gbsVkK1jTTyLdybDhW
mdvSKBI2USicH0SalGISiKGAE157DefnISe+ySkIzgNiVLZygfWnS9Exb3RbXL5m/Y//tjV8Z/8y
CunQs+5K9sFV+00QV7sec1rxDiGh9qiJ3PfsKex7RIYatCxZmq7wyi/dqOVFm0y4M24Xr7PXqyT4
Kh0YGQeli7gZ1M+Q2AE7S5iKKkLPywKkPkvRrSfbHR536oOmo+V6/iGr/7RbJ8PYbp7Brfkgy600
Yres3qvy6qocdHcWwo+XN2wzLJxZxR2lslC0IbYAI1eRXVo3Xej/NwDu+EhmMtXZBABDF5yqyG6K
OCIGI96+Cd8leWdGcIcHDH1ZNoYD65AIA8uHWiruP6uzlSvBCyFv1N+kB2ghJgHSssvWUU7BnSlT
gJwzOPtQL5kbtCh9D42d3n0ypE+5vJfJrv/NZOxkJ/+KZYbV1OA/1iUYtHvjSniYwMeRO7Kfe21j
U5+phG/o7M85c8F21aChs2Lr0uYpza8XSp71D3H8l4/r8u8AUaULGL4FwM8u4tJtPoCv1qnQH1Rf
U0XC7fB3AuO+5MYlNfIoBFhUf891zCIKKCoMny77AzsuFzyRf8KqQzRgL8wfTOMqK/BOeteNgU41
lFEbw8UG8Kcnem7CFBkoc5BToW47oTxzNC4qmEKf5AIDUAOjsvtjDZ6joUb9VnK0z4yWmWreIhG5
MJGNRaNlBhDzY7mv95qfHJgrNDIkvVMvImdaqI3iQsbURXKTatgodHPtFEg3JaFmGyl6RMWUyLxY
DLjkE1yMEGcIh8js1LJP0CHI3vrg5B3ZfEc4OP+SVRhVWcYtcGp3aO0wGIIiMNCG9zQ6ps1uxPi7
fkN9ChDryAvCQpDFKCMZoNHQ20p/l4h+uF6FeF29fLAIlze4UJFFWd9bK3Da9DW3nrLu6b/9Phcd
pCiR1rnD7+fxldU/lBRZLeXg/HvWqhVxjLZ49mAftnAEsEO5UaA+ii/pwxyIO4oFcLuQejrD/INW
nGQheD5xovTczT4O/ZF11zTfDU+yHvvGkZzUztycbk7e3ikDMuKSbqkGXwYc6yaTTOjMO2YtN7Y8
1H4rz8d4Ud1FGR1pSnwltUCBUzya1uiNyYLpCrT+qPGuEefg8q5uH4nT38J5zVhkapspM9ZAuk8X
9Mrlx4VKq7erd/IJhHOdOIxQPF4BEv1IY3d2ocz1ZbwyvATzS87qjdeJ/2/fJCdItgdnNzOe//sI
ZGOATJ8j80pvXuTxX97Fz6zi7pguZcPoDbZxzH1r+CEVXy5vzR/882QDd8f0XR415swAcBqM3bxb
gxUGYRYBNLFwzfIaDBkp1ev9hw+GEyx30VSFuUgV2y20RUN0M/YxGr4G0Z2Cr3sk9oSR1GHgrpnW
6kZFlIDWuqM7gs7qZQZzLPQvwGgS2qnhxB518Cmf564biD8luZoDUlLAuLu+KEbqzPLzZcMIu/iy
YCn3sjUxB2yKw2R+SMn+pu175dc28bVAI4yUvJkAEB8ZX1sHwUD2cMco3nt0HUjO8C0jKWKJpeMr
g7JQKNDhBKhRfAIDQtpkdla7l1eOwuCihdZ05jDrwEiWV03+bFV3ZfVwGeIPefVp8bjw0IiGIhrM
6+SgP6pegco+051j08EWmUlR8Y8vBuaiHKYGC/idV++lo3QloCcdSrbWdbzDd1dsD1cq0TVBWsgF
j6IIk2mqYGGD91U2Lap/Y491ilMf6BO1PfhyioUKFzNSdYkrKPDAL9RvouxL03FO97Xx2oHLTS7u
p/kLJlTsy5tInTAucoidKveQEMUeCnfL7KcLFZqYo71PS09OwsWJsYBsGm5m3I2vJigyQWXqxs8h
no3BneZmj+Tzz3Ya/AuPZ7tZmtnEIA/w0mNxYzxpNvoWkemzT4v5QboX/SjI9kychxZQIs6cyn3I
qnqliSaL+Zp10BKvzq67lrguqXtF5VKNIu/jSWSxg72/V2iPQpgPJAel8ICaYCZcg9c/L9S6F6uM
uca6A4mKbFK2bLqGIskggFUVBS9kv6cXbdXVvcHqKR2IifBVjg8JtD9htuxn68JM1G/Y8XnniSc4
vma4dn3ZCBLg+qi0BS2xJUxZDuZt3tzUxd+rhrCK4Rka5wx5UytTw4xjjA0lqBPWwjb+15YxkAkA
sZTvSEG6NlnFBWhqwLhoUNZFD9l+RI5j+vFBmmydGrjcPGcKEm9RkgxQdXLBKstXrZlZRVQ8/N8Y
vYIeF6o4tP1Bc4bDBSijEsVZF/B9Ib6G14zUPPJGGy1QEQ6xiY45ihZiO2E8A+S8Er37AwQmYZiZ
2QvozQzfAo8kigRDZYOsEPQXqEyQ0uKbh+2EytfcwmzsF2QiaLAf5kNiNpEdLpQsC4XBuWScm1Jq
pcDQrUel/zwou8t3yWb8O7OBi01GH/Z4emcuUXxfhB9TJ9llQo6Hsl95f4x/OR7fIa6PUZdVrNIb
XoP82DFEO5wcdd+5rDzZWT41M72dBJyZxZb17CsoEvU8W9mywSFYj6h0paROhsE4yTE+oqqzv7yK
lMfrbJnP8Opc0yWBfcKz6cbVfQV760GG48nu43JFpfHbrWtn1nEpTtKqqyKxigeo/BZ78bIduHcT
T/A0L/2MOpyTPxiNDSognzCTedulfeQCiBAZwlKwsq9yK/9gY1OjgcE5O75hLAtd5RJwlNtwcSTt
BaMplje4NbFlyDJYnmqLAyxkpIVU/k2uKxdGQJusKgmLW2h8UTHBKflvHYG++RTtQUeaPOk+qkAO
pZZGnEG+Oteaii41zFml+lqOHpP2RR1/XF7K7Xv01wHka3G9icc3Cw/YTqs+9KE7SpA8LNHodRSM
j5eRiIDFV+PqOJJjnSEJ693YHtua8sHta/NkCvv3s6OWDXDAfMW1WeeQkFHc6L6UHNXVb0dv9UCO
2JAN59vXpilpumiJlskPgSfokCukGBWILH1e5k/z7GV6sApXc/pSp4ndU13Z20t4wtN/t1BNB1EQ
ZPbVBElKKJRGj5e36A/X5QmAO8aplqeVlMGgylv9/JvuKM/CTbuL9oMb2tAhTA8JKY9AGcWdZWmO
LSOyYJQVi0E7W/tZpnqs/hD1T3Zx5xcyr3oRDbBLxmAKNFR2/cG0YRESbZpqgf3B72KhKmkWlLNR
0LQ4PzTiNI/zREKwmCo7bIfPs1V5XTcFTVG9ZHp2MKbRITZuMyCeYbJFPvP9vM3hi6L48wkdsuOs
+3W5LfAoVgbrp+T5MtxmXDpD4y41HbMHRT8DLa5uh/xBWx2L1Mplq3RpFTlfF5F7GLEAjN5tjxI4
bkL0X5e7GdVRRgFiPV02if3cJTjO8+fIKkN9AFyavZbarkwbJ+ncxaQGe7YrH2drx7l72UL6Rl8B
hASkd7UKKsB4BQ7WG232jIBl3VBbpzo3N8/YGSjn/1XTgz+VbRgUNIzuczdQUweXl0/m+dfGuFXH
dAHAnH7oh8QWjGO33KwxNXGzmWeoGsrIItRYkTv97udjAvp9yASydOpncW+86jHKXPhlUO0ue8R2
0DjD4jJgpVWFIq5w+w4HM5j3K3KM/lBAYidzwxuqwXB7AU+GcUEjEszQiEoYFmcfzOR+7FvIt69+
Rc7obUeKExAXKaa6VqNxAJDxOLvowbuybiynOqa72IMUmk2s4fYpPqHxkaIxzVJDyQtiiJMnoSrQ
78rHJGDptvJZ3OkPl/E2AxPGDGXFQHUGt/Lv7pFCbkLsUsY9boG6dfzRQHtknolSBwHCs4nNWmqG
mMACSPQwg6xkCjTLu2zH5nk92fFWODoL50u4qFVbwI5MwCvXddUTz8vbvn0GwPn2ONdGnDUAyI8Y
SPJT37pBWwjre1G8+B7n+LI920tm6Wi3QoufwmuBLH2kzqImY8kg31ONnzSo6ijCj8sgfzDqhMLO
2NmqRabQ5WC8R93kfoWEhLQzvPkwegoO7P+H3t6ma5snNO7G0EGnlJsL0FgJW3cSz7zLAvl2cFnB
q3umZsS3XeIEx90bVpVMuT4ATpaudUh/ZIRLUL/PHZ1hqvRylPD7SvFpzu/D/uXy7mwGuNNy8cQa
S14WosJcQG3QG6JLfhsprtQtt9X617LqrFp3BsVdEuk8SLncwhRzrgJxLjGICepjsb+SRKpwJrFl
f5c3nGFxB6kMBbmyMmBBTLZMbPNeggQrPj7SW6uw0YkODYJir/eB6IJuw6XkaN6mcC7Bc9eGohQR
CDfeTIVMIKYmXXOx2dNX5VhI3LVr415XHOPAnnEi99/C+5n13GXSSfoUFeCzdSSp9fCE6IZ6u2/1
BXwMpWAr3ddEy+/XuHpEI/Ehj3FtNuOuikg9we2s6uwPYQHo7OhLY9amSo0/RNixIh8INFTXujGP
kx/akSM/px8WiryFODAaF21GAbIF6C3F8/PiauVhmT7+twPDxZeG9YRVzLNWY3XFMfVZg4yh+cPy
5TIQZQgXWaJumvKJRRbVuFrCxDYK8pRsQlgKSug6mIyMtyrZ2fb0bbbOzYTrRlwcdMkzZu3sekpt
EIp9zFEjQv8y+ca4GXDOMDnfnDHbCLIgXNPWULW+PHtKNeZOIprXxtpS5FGUgZz/5bO2StEEMGO9
SdKbMCOeO6jf55wtyzPFipjuVCmWjiovTiSqxB3N/OldKDlbL87frGlKq2KFCUJU2RPabaS0cKah
2udD5MUDxQ5AWcR53TQmad6wuYk+fgBPplgTK7Zdyzizh7vQMj0fNI3p0GiyM2nQvlGhTms8FL0r
PiZPAl620S8SWETnP+F1/NhkLOBGyBWsYlhot8Yst0HVS5YdKrFgl10n25fP7nZ9+WQl3zkl5r1Y
yky1aFB9du9UQY9J/c7ujrov2+qX3KEmNrbTrDNI7sqzQPK11CNMFO+bj2HAlFWgoJy8SfDSyrSE
n/AEkq0k9rXBjnHYpHYoxXY8PxFruEkgcmYQ+xPOotMUCVU9MwgRH3q1P+/Gg+yPqAxRV8b2NXWG
xIUJzRqnWM2wW5MBUscwENjX/wd9b31W7hvsWPFIdniy3bhwrGUuchTDWJbRDOPYA4T5o4R5g9+j
ItreIx8hYghpIBdEzFmOpIHJ05SWPX4dXcGuDphLDYzVng/KIfkELsfd5e2jHIQLJFK8hIpS45xH
6LHoQnQG5GT9n/IQLpb01fK/2Jjv52Ppj/CQ8gbtOD7VcE6dZ75JSu2RJUtvHgJNKbQ0Szsz9crn
Cs5Rv7bX9DVJLB/fNNX1bZTIOVxSFp6b6bHOgsvbQwREvj+qSrSuNJi+TgvZpUSY9piI8SSp8zt0
cV6G2k7GT8eLn6GcW2XoUqbMldmrP78YLiZqMYFaYigPb8yBco157xvR7a/Jh21qFbkQkiVjmWOM
l01TMqe3kIHGpW1EIGWGfKzkoXV7dTOJMpg43HwbVaJBRCgb4fusHCZ7iRfhkcNdfMYb13whX/mo
veRiiaWsKVqoYOUCONxnrrw6cf5GfIDJmR4EfHglnkQ3eqReNonkhO+mSnIdHR9sZ+O534O/CtMs
2q6rMU0lV/d1SylRU9vJxZS+msJWY7qQjeUlyVFKvhKeSgFwASWdO6FYWgDIwQhZeVS39xiwQ0sC
KpnOPVnKJOD4PipdtyZpVQCnXw8ehD3xOOaZrvIa33QQ5QPz8wN1ExCuwrdPSSpkw2sBiF10nTTH
NCnReXRcZek/JkB8D1VbmnIPTVtm2uo3N+zLV3AaN3pa3B4BmrKLyn74RiqlXg2jYWly7zO92cwr
MizlgA64ypdDl6LQ26ycnUKaygWWMJzqfu4B14iHvnkslUOuUIw3FAaXlci1Ba2OtyUsYrtSH6X6
W2X5lz2ewuBCR2v1c67MbJs6addJZWNPU3EdhZT4NOXpXAKSjvEaJYwwQhMOknVVa1QXKQXAhYYi
wzvbzCQZwfuW3NR30422qwLLydBQdAwrvCnKz1SKQ6VVPO3tUs6gBGTXy+TETzMumPo23LfQolYO
kle/5gFV2SG2i6/WJcW4KCqTd01SHGERBFxGdUgWnfAKYjE1rlJnqmubNypg2vGQhLdh+d9yQ437
VJn0oV47Gb9fRNel9ipSn+XUMim/fzlIq1T2VQVvM8cPsbofwtzWKc4a5lAXEniNiwDVImt6xKb9
FXl5tRrRnxr5gF7OB+g/PLU1pD+0xbt8WIngrTGzzz6I0rVvTJ2ZJS+7tHRWrbQj6EtQAwFbMHgq
FEVFx/9U3qu1ESLxeovdETrFKZvJQd57o0nKzaLqVAvnlqedYfEOHYZz0cqsmjZa+66+zgSifL55
RM8BOFdOTDNJtR4AGBf6EXW27kRe+E11i8XHEwSedfvJ+adH8nNQzr8tGTI9vQHQzjO+gsaXNe33
rg7mYIao3Q0UlR1pJufx6tQWupoAUc5d1oiN4QpwT6HXIP444eUjQ8ce9TRPbR13AJYmlqOIaYPP
2sdpfqwo4a2tQ3y+iJy3z6qW6aWM38/U0dbTr32f2+bwL/fGOQp3AWKqDmK+/4+061quG1e2X8Qq
EMyvDDsqWFn2C8uROWd+/V2Qz/GmIQ5xrsaPoymu3UCj0eiwmmDhjByVqOoJLtjJLOGt1yn4MP/H
vjqmdLztWIJyt2FX+UWf6ABV9y1G4GJOzJH18BEQwIscFdEu8feiplRFoyC/ozfZHtyRpzZMBWdM
tFGc02xaoWZKBTZKzp7S7qfS31fCSmgBBl+6O1Za75shMLTyTgs/D9ONFT9vW1fBSvE1DJg4m8Uz
S0+FY/GAfkevnkQhLYFl5Zvk80Rr4pilQ9rhXM7fy+F7rO8kPxG8P9deZQv14qt3x7rv9SlgkqTE
KwfrTHLNibR4R834KFW/ttdtNTayhOMMgW8WVT+A/AZNk/LtW5INA/JClAwfWHgkuxX1TIh0gTMM
epjT2EI3qGMYTyQGUfbg5rGgokWkDJxZoFmQjEMLjNnf6f5JHwXxaOGicSbACHAzySxa25wyw5Vu
JTvx+oP0M84w3KgFI6joqf4Wkd0wOjpnCeZ2NGZfh0isEyQ6K4fg4H+ZP9HTW81sbjOOxIzaqM20
USBn7VlBjSTZot8h2j3OWvi6lWgm05bYwKumM22tPJeJqJ5LgPKuRBf1NH3HLGzY9fRQymHiDcYU
7dOEaLtt/V8/1IqKQcSWgk3jdlIyDbBZMWfWak6JdmeFqiPlXheKSOL+QWUuQNwGxiPtjIE9cVrw
xKuobMgbh/HxsM6k7LY7JN+2BWM78V5hLnjcTtXdoJtGALxL9wmjHhC9otaP2h8YPjXjq105RAxG
Gc+KerZEnA2roQFKLgCcC5ijwrRSUgAEmaefqlPgWZ6ZY2pZfAMqo4910yzxOO+PmH1MiQm8Bry7
SHApbnSnfiYP8t7aY1rSreiKX9f1i3yc75f4WlfSEnhZPuzqStrlOcrFe1HxkwiGM/O0HKVkZBmL
lF4Z1oHKV6n6IU/iIgn7CYsHTpNnqhmyjE+gn0fp7Oe3ySQyvCIxOMsOguHSlHyYwcobPFZi5Zd2
8fQWoCWvrC2CxmATtIVvArbrG6eJZ6+kijLMXYjH22/2StQ6H5Tr1tMx40E7ko+5tZeV5GwFLYw+
KVlIuPEmL/6M0mOMMY5fVDu+qW1kJdHT425bC5F54od2lbU86RpGmAOyvdJ21YlVrwVXxbG+R2T6
YPwQ4DERNhaUT8mEIZFCGkJENmVWxYAy45Y4BhijWkxQZm3l/Q3oopyPTRNdnG8+NYMiwCHNmT3R
UCtswH2fbs1AoKYCo8inZ5AjVwbChPOjF02nINgWNSWvdkIvxeDMRl5rkYpZALiIg68t9QwUjE+4
8fNzPDw2YK7Vz50pil+tKwkK8GVL1dGAz3c0dkkVU9/EcyQYXP2UebEbPKEnqXfSr9ozq4X6EKsc
XSByJ6GfcGXOrMBNR3UGqFokh/7wHyZW9yVMh6x2Di/BuCuzGnOMvPABBopVxtrTH5QGNzRm5bnd
i7AhdVVJLqLxj6JSo0aVFHByEKL5hcaW352bklNPDrll86mDW+EpX/V2FpjcZWpMpjH4TEL9erTs
6Zf0OlynrvoZbbcYZPU8wx13qhxjCISqI5KWu1a1UabzyFQnPBamw4hKQcR+9K+yqzxzG2Rogp2o
uHP1rlgIyx0Ri8QzSvQBaZjf/KBzDP9GskRDAUUryuReXHqh8d9dNPrc0cL7UFXs3u8dRRN5kKIV
5K7XokjD3GR716Ixu+5C26q+Cozy6i23WDHuds3YG716e3oe6ys2zJ5+8h96PGgSpHyswzaaaHs4
z1uZZTUmMuSpCgRq5CPIuTC59cc2yLr7qBALI4tMtGDzcYEKmf+ODkwJHsxT40Sn9mxcz07gVA+B
kI53dYsWYJySm1VGe78BWNTc08Qj44tAGqay727NBQCn0khZtAbRARAfq2ekpkHNZjjSlwzJ8HLv
O6ITJFw9TrsrJdB0DfVWTueg+NvRnaqy6wO7nodbchB1Zq4b4IV4nIoPTR8VSgOTWEwwwMqhcKK9
9QWjBlzxi1ooG6fswSgXWsNiy637u+vFBC0VepaHqwLGKBFsnUg1OG3v9DJrNRY88q18cLKOFg5Y
uypHoCCrJ3ixgtx9OYKGX4kzwPTf2YXZIYzspi8KhpHVe71whReKCI+7MucuqXOFHa/0CouIWsAe
rErxL7JDcutQf8gEXqR7Fxfw0aqUMBNoVt+b/qUWleuvmqTF9/nrMZ4aP2vxfRmJR6kDLxQ90fG7
YI9Wr4wFCmclxjBMjfz3mpVHY8eIk3/zKY2ngNpkV7jldepojwJYwVbxg6PmWFZ8JYZwbBQwo6Az
j+TT6LDqiGAnqtgUrSRnOCSJRN0wAyysj5iFlfY/TCW1tyUSHCmeVy9IQTWbsSM16/dSjqnXH2hJ
oot94g1Eood6wLJbRR/tGuTqUqmyi9kXiLGe/VngcKYh7KSomnqslWb/Z1azMxJbHWyKu5f1vWQo
VQ8EqGvhIZSOKxYxNF1H7Otvv6XpUxTF0ex3EkM+IN+0Cw9EOGBlTQ+WMJwewHU3MZkXMJNl2sYY
2wqaM6W+FNm9NV1Y4nA3h5mqYBIYgINHXX60dvlDuEscENPrdu9pIC7tvomKVkSicepRUYkUAVvB
Sj8nUmhr+Z72z/9/FV+KxalGNUryGFXAIOFdi3r7XhRpYBaNdyiWANx9UVVDIBstANR9cl/u0DK7
Z71d+eljNZFLKO6qyCcW0fDZeoWZ60uwcmO7216u1aN0wdD5jlk6pNFECmCwqAL1Gt0uUCoIS9ft
mtCdvYw6kvshkt4lKndt+BhkMfrkbRGt124/HiInuUJCErVSjDFXxDm5WoS/xGOWfvHmUEo5njSm
eaB2v4vO2iF0TXf6MTvNsdix+uPpIOJ5eyt5/2dF0QlnL+gsaXGrvWHKu2rCa9XYVdeMayja6zUG
niKO7WYPuLfeenkDN9xv7y3dPuI64UxJamWJ1s/4BZo9TDYusBvVwxsS3K3RVY7Su/gFtFhOhq5E
6wtjIJrOfQxWFlEoUPQzOEuTlQEOmIqf0ekY7NGnNhlETSMiCM6yyLJFM7UHRABSm+JT1QgCtaLv
c1ZlVkMz7CZ8v67vwvJkzoLvr5YMLxWUsypDjG5eM87xTGFe4R4Tsg9IWHn1IXtN7cENHBxQuB3D
QViTydRwS005IzMTWhfBm2iuekJxsBe69Qvo+sHMXuxiMLOLLp5tA6rzfcs0LgtfM1Psld/exwPm
GQWpa6rNoSTaaw1CrFBW3CHovFqywHROBRZPsJV8T/Os+F1Q69hKWX8eVMzIFDXMrcb8Fnv59oxa
GJsoaGmcMARUD6VH4nX7nGUbyUN2DBzlSUzyuO2Z6G8/aAFoJKQ1kgiA6REzdNDbnhyZZyJKXInu
ire/L3ASPzVChV19sCde/qlhjBEOPOJfGPrioU9A6IGzY8vppqljDAEiEWjZNgl37OK6r8e6TTsM
1Hul+k2dH0Adb+fhj21DuaISpq5QFdw5aA2X+UdSV4Alh8ZN62TGq5w/U/Nu+/trD+e/ALjrTp2k
WDIaADTIwYBEBF5DemZhUkYh8oGxrH+BcXedqWPCdRMxMG34JKvkRZakx7YqBEM+1rThLxzufpN9
VneRAaebnN+R2FJ2Ikd/IDtk/XbqWcx8L9oo9veFArZZKoeDUbeOZe3k5qeVSgIff1XhFprAXVVa
IU9SVUMm0hf73IcvIuloIq7PjVYIGgNFsvBXllqN2iBDlnEwHWVu71q1/LKtd+sQFjVlZOlli3AQ
E0ia8iAtW0dOHwv1imqC594/6PUFgDufvaUGRpwDYDqxAWvgCwF3OFrw2JxjS7FFhP1CPO6WLEbE
uqQKeMFXjOFD6qu3jSdtz8YsSEcR66to9biLUVdJJ6kjwPL2TKXvSSYKPQkA+IuwnYteskoAFPo5
nVsbsRqBOosQOLsTx12lhDUQavqsD69NKVAA0fc5UzP7pMT0AXxfBgn6eN+KfOiVByNMzB/94i82
P7BSVWrx/di/nczEKYOHIBHZMfYj310yCxAm5MKomKpVBwU7JfGVfx3A7QIvzF3nMof4f4ihri4Z
JvrKhmHJBDH2v9HiJonqNMSxN58mh6XMCse4HxQ79jEfHJi7dE9ywTatLqOqy5pigAlM55tgqqQe
pyDsW8fQBsfKYtsKrqnsbRsbEQinC6bZlqSdAKK2GIs5fernW0zJFSj0mm8FAS6icMsnZ5KWkLFr
HZ+ckAHMEQ2MMRJ5vlGt07Qrb8QDb9c37ILIqYdldimICSAXuB1OWlmBsrX4/ye/IZSlvTk6BuHp
gppZacM5BkSa36p+YFNRdn19b/4A8JbGHwttyoMBq4Z+R/rQzLswet7e/nV34CIE71eHJvFDMMq1
b8mB+lO6689N7jSvBV63pdN8GxVblGxZFUtTCNUMmUK5uetnapI8JphggVfZax/uTQ0dZZqgMHLV
I1hgcFeO3k8Frmnm5SSkjGyrbbTbMG0wQVRLgs8l+PxEoxxXpTIMgm5yaikWXzQbIGMZVHkLC4EC
Koqhm8PB735s79aqUi8wuGPUkgRKN0AqkOvuEiW7ptqw24YQicGdmyjSSa4XEMPX7VRWYHNOwpF9
Igz294XpjpIkUXwCa9Bb1xUpXWqanq99xFEzCRo+NKJQhWfXhBfYhWmC+yGrC0TOaSWfVd0Q8VAw
PXp3Cy1QOF/NIHJnxeAuR+OE5UwpeNjn9Cjj1NpDL7lNF56icXjY3iIRJnd+Gksdh6GtWgd1Ra4p
oVVk8u8ln3wtp3jfJv5xlkPN2cZc3bLFeeK8qixpGivKoXkzkij+vWx5WS0Ipqwq9wXCZF30C62Y
G3mIkwoQTX4mBdqfTZGtEwhhcn5VY2QozCiBUMin8TU/Th7jusSQHsvAqXVZvCb1PhQPZmSDuP50
uEUGT1/ml3FpleweT4pz1N+Vg8gVYr/7nRJqFu4hXScUo7v/XrneKKw+03Pc4Xv/JNssUpkckdOz
Wc3eB/RAV/BPV8CTxS9hTtTJrxP4QTKltjbB+zW/5r7AzK3u0wKE80nGLiYJcgFQNuW+LV2pfUqo
ty3HqrItILglS5MszaiCM1RZRYGRK2ngjK2oEU4kB2dL88nU5KqDHFABW032uUbsKnnclmQtSG7q
C1HYr1icG9kMa6WogVKFzvj9rXL4Lro2MH9F0my4VujXEev0+ptO1w3d0olhwtv+GzWVEqQkkUNm
oXkMNcLc4v30CSX5b/x1uDe2hVxfyT9ofP9dq81zUFopGg5043aWZS/zpauRTF+3YdiPfneQLkLx
DaWanOnSQCBUlZm7gF6b0l0VHcaydrt4N9OHRPu5DSiSi9N0ZNZ6k/QAnJXQlmSvjV8yUU/zPyjI
ZfE4XTfIrJQ62yo283L6GjoKRl/pn8qDcc16OFRMNjoIUzfsl28tJaf7daFi5trIJLsNI3DaqVAR
hMXBcv42alOUNFldSINQomkImmAW9N/qOGJKApqvYALr5jQFThZdNSKTsb6OCwzOp0yTvFDSvoDt
e2jd4IBJXqgK9XfZK2VzShxWTOOLyAhFcnHHrJe0ADOpgJl2oatUyOu1XityltdBFLwwNfaPn6KN
iasVTS1YkNG/TmUM6EMWOxHRBKxaXOMCwnlKdQr+KoOZKc3CsB+1PatG4n3gNF3cY41TdKluez0L
me/au1F4GAxU6FDT2QZZq90y9QUKp9lFPQ1xmMF7Vbo3dphwp3nNK8Z4utFOWHa0vjV/XhV8L7WR
JFWisa0BuRSaPsdDcG3k7suL7OSInf2yHssP1Hn+JR63T0NQ026qIV5TfS0fEnPf5m6bi4ZrCleR
O7AFxoURqmOv2Jg6NlA9OKVnxh+b70URwfW7arFj3MEt0zquFJTAIVneAit05nN7UG02RiM8fchD
WoBxJ1YqrDRoKMD0zAuGu5b2dlRIAiVcP0x/1IIvqY7MMOwI85XBn1NJR918/HdKzleTpkEf1E0F
LYiP8g58pLsxP7ARQqwxfBLxLKxeu4tHFLc/Zl32zWjgETWTgICjsH7yC/rJKGYUaIOfyJZlgv8S
S9ejRMyDQNLVi2oBzu+XXE9oLwB4irF/TFJMZ0yufjfd0/sPUKmbyIj991XKd4NgGrQyhx38TiX6
XJjoTnraFoedznfX7uL73BOnNCppDhJ8v52sR9KRQ2tGNjEQopaMUNSbsaqFCzDOezFooVppCrCY
5l6spC+SRb9vy/MW49oSiLPpaRZqRRIwR312hhK1JpZX5OcuudG73DGKfeobLi1etlFFq8iZ+ElG
iZVkAXSYjmZVOH7X22UfY2pG7W4jrdumxRqyC2DhvZdJ1odqCajGG102qCBRbf3IyLDavfTZ+rEN
J9oxzri3UW/SSYGy18nV3D6hhWb7++vhxIU4nFlXyiIMWwv+Sgze4FtUfILvDjOhZ/bETo6sONfA
U0hQ3LV6SS5AOfthhHOYTswxq8Hb3sTfKxrZkS66skRKwRmKOpuDjHZAaZX7rrE143MXuH0ikEWw
QzzXlkxyf8w17JCW3876oyUcc7pu7xRLxaRklNDzk/YwWUzqoxQehXLbeYwhsD6nZ+36t8GbS3tb
Idh+vz++f9D4QXsgPlTRHgY0vfyhypGtZ64a7XPrRVVEmYx/OEoXLM72RUOfJ4EPrPb74DDevv5g
Rl7jMl8JNdofcpTMCxxn/XTZSDVVxsnVNMNWEPENtXMYPw/zh942CyDOBEbBTDUUvyBs1RbfCn16
mGq6lxpZkG5a1++LPEwzF5ZIowmyXyyz3co/q+Q85c2hsO5C/yPjt3AHXoB4k5frcR1QADUe26Vw
p9zDp229ycWYpf1Q7rdVcP1EXeA4myfFatih+wFw5XOtfIkyQfhN9H3O5KEoqsr7GnpgNKEnydrJ
kqrdtghC1eYsXJeNpYn5aPD3jvOOdR/ASSFHFm6h7nRAn4UAj6nU1rHlbF2IUdlhS4DXneQOr3e4
sif5ppzYgFHUafvCkiGBhMim/a19ShLFGeaKQMKreUe8Zp9/Q2aaMeCjKEXYX7F+Y/xXJxCl/xst
NOSpLtmRiroguiqMTr4Pg+pWngLRbKVt7cCbhkMq9bSh7E1K1Fo5S0l5E80GFRxd4epxJiIzTCkO
2ZGSb3uEJtA+6vWBPZ8YcYDv0Ptt9RDJxP6+sBSZGmaoecTrQy2kybN+lrreedsQ28bIIJyNaKRJ
VakCiNJXnbnNzqCq3o1+55K2EJF7scPzz8qOO/FvcdIgGDENhmEVimO1GCg6zrMr4+5Qqk72QNio
ObSKw393yPCY+xs39lszxXRiuC3tnj09KlBPRmiZkt23Mb442MI7az0R/8f2GoQzJFXZJzR7M/Ig
55i+MFVJ9rWHUcgwKOB1Er29RWvLGRJfTrtSriCj/hOZU1ftvDl9qI3nsXssGlGrh0Bp+Hz53BiR
rkmwxLrhTtHNSNwo+1oUs7utm//g5P6xHnzOvJDmjNbMeqBStMk8VkUHEgEoilN8DzD1HD3bO2Ht
PTMUG1r6ZgIWh66hZEoUZpKlA6K4Xub5R/mm9hhasPtY+PaiJ3xKSceTvNNY6qLQ7N9sY/QHRvwM
4AYmB1SM/hAs6ap0loqSAAUjfgyLO+/zlPa6UaDUoTulx98GjD4q+xnUx5BOcJ2uWv8FGHfgQ0vr
QsLA+shN2tIh5bE3R3tbpFUjuQDhTncfqy01c4BE06Pkvw7iWXDsknqnEQsE/iybTdOAPYOl/dpj
6kZf5nvpS+8xZzcWeQQiabhzXBmocusNVk5THjvt3m8Ez57tLTH563+GwillBFn82dFS3ZGjQxZZ
gi1hP/KfF8zkb321LPVZZQumaJgED7oKvwMDzTgcEAO6l83hKPum3ZUimtJ1o/tno0zeByjIFJMq
GpnDO78SL98ZhSvfWMi+ZC4ldiBuelvfLiTnFMWgqsyH7yw9BgVrBcS8yq+aHolBSXa39XvN2MJx
klHsouoo4+FcDotEijnoFLfmQM6z4k6YcZ+rFWi1U8FxfUve8Pu2hGLSLkwf6slVDb2+eJm4xPFP
FMYv3FHFRl358/gcOAekVb8hDCQcPLN2wgyiovVbAXOcaXFaT2KkE0AD8hYFfWVd6ORT8MgYr8EM
7W0v55puXqAs/gAkBmJ02MsWlN5o39/35+jYHOu9qCNmVReXOJznq6gpOPc04EiHxgsOOSg4wYL3
0rgg/9il16L7f232sbnEY4Z/sXemXyqxmmLv+s7WboMDua6c9iUldouOxeQx+kwP4SlwRTMXmHV9
rzL/3TmL7+IaO2kygwiwhv5VyQuXgmF+LJ6q4FPdCAqN1kzXUkJOO6NoyDPMLUJ5R+6Wvu5inJ8v
DPiLQNjfF8uYpp2lymwZG21XSoqX1oGNeYUCA7mKIssqFA0ZLl3hLsbRspQCiYW3wmAz+abFR636
sq3nq08VQ1ZNA/X6MhoXObvRxDRUfVZw2ng9JrNGyKKaV+YDQQ1t4Iq44VbDx0s0bnPmJiyqmAAt
PqIj0m6eoj0Kz730Q2kflndWNcyOQ30wd91nsjFkxluOKd+bwQ9lPBrRfnvp2G99p9MwRJqChIdh
qhwEJm8W8pjKWLkicspEvSKW/LoNsZrjhgyGhRc4OpJ4vy9tm6jSC+TRyd7/Yu6pI9vZF9Z1make
mwccYRqecL7sulFaoHK7REiVpa0C1PBKe/gPL7Cjed13Vp8gruZeVfMFHHeYYj9otR7c2yx7ZhUh
SCrOFCTV20u5atAXINxZoukkY6wMQNQJnavVUztOvzCA+5CPk1Pm1tlq49yeCxH/0NqDa7mBnJIM
STfL6cBko0S1a6p61BpsP8sxLC2AuLn6kLTq47aswg3kXNGhn8YYjO8otrQx3OO5ROi1tYfX6oh7
Bg2ywhw8MxLvjgLm9xIVZw11C5yUJE0CUwd5NXuBhUdWXTIemgEOgXrL7jHjkygGu/rmA4HAH0RO
wtHSpjkNWOYE7Z1XFmbClOdEc976WE7M5TZnWzQxZVVPF5ic+9Fb45jqBTIOna/sQzMFS2NZPo1y
J7DJbLU2VpOntjSC2CcyO/S1derR1akNP/WhcsIalfqFwJkTyMRPHFNJP2t6Dyw5MI9aWrmhOl8F
VJRnFcFwbkdiqIWl5oCRgvsUNTr5bRket5VeBMFdZEMhxXkbYncopvSEuuFU0zmSC2cbZf1oXZTg
rVt8cfM3iZIOOL6wg9/jY/xJQYqQMWb8qD3lV30azvPnbUBml7aUgYm9wEsokacIFeBIc0V2pp3N
/k5jdGnawzaOaPk4+4jJo0qRsR1Cuac31pKD9No+CXLv38FwlsK00EbTpYAppE+WeiTVMZHvtyFW
7+XFDnGmYZamuLYKmAYS13slNp7NpBb4mOtu9AKDNwU6ulDSGLsyOPIrJsVOXnROTpY3lk5YOcmn
Gs0aHcgQRIMJBLvE1ytUo4/2DAllfN08HbIJ5cUjcgHFfPhXS8hzVVa1P1XEwC7pzTeLPE6i2j2R
GJw5iOVswAMcy4fDZM8IPHbKU4V62W0p2Ea/PzqWho5kIqsGX0cnzWYrgeIGRicr7Q7kyh04WtFM
rnTOpO+bMnO38daluuBxR2jsm6mOQ+BF/QyO6s41513dCe72VXugU9SWmwY8T76oLqiN0QopNICi
ejnJEtvM6C5RD2QUHKNVaRZA7JgtDA9NwE9tJNCBYP6iBz9m5XGIBbKIINjfFxBTXceDr0CWWovt
YXzsgtzWh5/bu8J+5zstWMjB7QquUi0wZ4C02a6y7jv6dfv7667IAoAzaXIkWXrJFkq9zo/hFQJy
e/Oz/1h7MsZFV49iqmiRRJyBi/pGCktmBGh1pdG7yhd0foi2hTNu+Vj4RsKuuD4ZvrXac2Uod2rv
77fXTSAFXzNn6NUQ+TNQhvycN+fQcre/L5CCj7mpdWL1soxV6jBKZTyp/nUdCRZq3Rm4bD3fZNYn
04R5o0yBkb5hU+Mlz3JUd3ZYZU13mARLJjj7/ISGJpRgYphIcRu6xLqqVcWzwgc5fP53S8e2bnEu
47jSm5rhkPkadJJlts8qwe6sBxEXS8ed/ToZmhC9bbgCHrLn5B4MmfZRuk/P+a9hJ59M29xJx3A/
CYya6LDqnDWYoo5g4i1Eszqwb0SHBFzC6Td4pFemzSKJGGVmeturKdo1zj50+mR0I1oRnTR8Upsd
qMmcsjxHquDVINJ3zioEBJ0LMtNFNT74mEFTPuuKwMVeD98sNo2zDHQce3SSszMLmqvqPjqpR21f
fCKHj0xONY0LEk8mUhG/qucJSOhWoKBFyMEKjvLxZwXDfDMXnL0ifWQFDRvXhMEFYklUhpbFHkJx
Q577Rr0yctOpIxVpRIyBy6L9YP5Ag5WjlrmgYGXVTVmIyjlDQUYKhLCwcdOkeb0Re3qgeKbf7TAQ
AKyd5Gy0hWgj2QnekpZ7LFUIj8Ute2K2u8qjJxZ49l31GCPnXKAQO0dZcdwLzsF6qFFHeICiP0nW
3r01oyoigwRQxNSRX58P+WF2SvttdLcjJEhiy/ZexAsat6xpJvdlUQJtlt9SpogQvETOfGKctbEn
YvVZP30XNG5BEVKf03EEWpjv2vLBz3alyPNb15MLBGeVhyAPQTcMiDSJnSH6Ps23ZncdDQ+FFthF
JaomXm0JQOARrYWIPKJAjBMpDJRUJqzIqTQN1U5zpT1IaRQ2NpnnBlXnSWYjQfcN/5PsyXMwurql
3ndJIZqKvmo/F7+Dk1shPZiNWfuh5V83/V1DB6fTvhiziOR19W4wicqmbEBiTeesW2a11hhQ+O90
P74ihbvLwS1X2jPGquq76YwJD8WLiIxlTW8WmLydM8siR48OMIP+KSc48s0ul8Ld9g20dtpB+6Sr
qoZUqsUHw0ufFhZpsYJ6iC5Rs3R9XxReFUFwt88cBI0+sTLWMkNvVGPHfW//OyG43RkDiY5dAYQu
TVwrifBoBLvrNsaqzi9Wii/3LbqpkZqwgeu7U3Z4WXtyYKsPzCDmeyFNErv4eQu1BOOunMSwLL9m
xTgEPGDNqQoPhWEe+hY0Z/UoML7revZHBfjBun3k68HvolUwqY0gwktcsJkIHtwCJeCn6Wao0y/8
GQLFQew0aedlJRFclmvGYLlm7CcsXFMTxVIDYSRjg04cbNdJndPOVsLgpBjgh9tWB5E8bFEXYFrR
+GbHKpgtDCeJ70rRuLA1i74Uhgm7+H4jN2VUdhAmL27D7jFvj20QuqXW2U16a86zYHtWL+AlHueJ
pn1XtjFTOOXW389H6cbfzQ7YPjwM7QR75/bire6UjPwbyHIoWti460MzfIzQIKjumJv+k4KBWiih
byo7bULZzS1LFGFet94LPE4zNKn0Z4lVk0x7HTl75SCj0vIzbvy3x5if2d2LKJu+eqgWkJx+KGEx
dRhwBMi6saNubJyRYrBLXwmvpjVnxlwgcZpCY/U/pTJIWB3BL3stOZOCWVTEbff+jZCkWSQYpyjS
JOlB3mEtG2UvJ60n67u0Fk2GWlcQ1JZR1AUgY89t2FTF/jg3KMWN0AkVJc/5dKulL0YkKGVaPcTy
BYbbpGTurL5lJC1B47sNVZ9z3xQYpdU4gEllzHFTFcLijX8f5NQaqZzQtyT6BGbCeJc502c0Dtms
Ors5i7gJ13X9gsdXVmohiSmM7Vu+jVWDz3ZgazcUFeijh4KzZCd6w66bjgUid1fFWLTEZ9xHv/kF
wl1wrcyYUYMhit5wSFt323isbtoCjnPeSZ50pol9cyzVmYzngIo43Fc1nMIyqaDNAOcRp+F1PTEC
LCQJDIxpDH7I5U3a323LsA5hUnAWG1COdzwjtCBBz8LBpYkHeb5v0YwiR4KFWj1E9ALCGQZMdk7A
/8F81n7ax+1LQZRPtMOjavhI6zsM+R9xuBWL5SAb1RFIVQV640p3Q8wkbkTPtvWNv6BwfiTpx6HU
WKvf3KuP6tTvdCMS5eRFGNxpLZtM1kz2oNC0+hBJbQX2Wk2kYAIQniJj9OcsT5m72qY7Nfxupq/b
2rX6fQUvFZNaFooKOSESMoEJRMf3c+s4yBgUJdxwtqHv3NMLAi+B34OposEkI/SKfacZ7k9Jtvtx
ssHWhVeuqJ1v9bQs0DgDM2RtKbfstdnNt4FyQ6x9KOq1EywZPz++rBBVSnwIJEmnwPo5aCIZ1p8P
CyE4nydLfGkw2fOBUftSDJcLTvnZQoHT/9BFL5KG/X3hPI6xNPfWm7Ndv0r+OY9zt2vvE8b8nEVo
h7zyp8atLaeIbhNYUMUmnYgYU7Rn7O+Ln6Cp/pxO7PHalImbGuC71xrbH6fjv1J1jbNxPh21MmFU
vG2NFrjnTsTrt2pDF7vGWba5jv7zdm2wcFW7k+DxSNlDnEmC94QIiDNucoAcZccMj9KC5uqcgnHD
7H8loaiwWoTD2YZRluS+aYBTqj/04BBFz0RSbN8SEXysewWXleNzOGE6Z2OjAqjy9DsWMZE8VXHV
BzaxdDiohbetCKvlcOYCjzMSjBhTxQhnaAIqj6nTOMVeuzcae6o99KZ5jPYzjL0idbdxBevJp3lC
o9AKKYECqshMWM9K+9Ns3Ew4rXzdjVyIx5mPKNQiAxEgvJ+RRcRQjGv4+MkAL4uxmWA9idN+3pZM
YER0zohEGFWH9hmc4Cy49uPzlH6Ak3O5YZyFiHVfL+sYG4ZxPFoJKiBRBk5ggvh8TquaEqVMgGiy
Qbd2Z57qB/AwHkvPf5B/EXe8/hh/9lIozl74dDa7ljl2YLm2pVK3IxFZolDROUshYd2ilK1bKrts
3kSxN270x+Co3zK+c8x5w3M93m/rglD9OLNRjWACxRA+5uOz4Fe4s2YEP0cHjcCudAQfrf60jSjY
PD746Zuyj+AxAI3pRqv26nQjB4dtCJGJ4vM61O9TLWUkg+o+OAxPqEuMPdRC/uZFMzxRp5bgQBnc
wyWY+l7tc+hGYRBbnsBrg7C5QCSBOeIjK0ZfE2qxWCvZJ1/xPrpJ35I38PpLNOiyud71iFGaqIDc
Bl6VDeFxhMgNhMf5Kk+tpApcWjzYu+Q0kifxkGVm3955nAsATuvDIq+CsAYAm4yngxetcBLUHat2
c1TP6V4UMhLJw+l7ZDYRKS2mGsO0H/v8qswMwV6tavhFIr6UMzZaI4MWwL4WN2V9aosbaxRArCZl
zQUGdymWpZTEAwVGjUuxu4lOFElZxPSuRTkuIRKn3ESftbZTgORf98f0tj5Mu+6YgGdN9EJjK7+h
CJS7CNs+ySyF0ZvGb82HyR5hKNzuH7N4i6Xjrr9x0KcJmVe2dPUV495vrvtDcDTAhT9XaAQTybVu
jRaATF8WHnMzmMNcBwBsvPiRmXUJgx+TxwDlgpEreksL0ZghWaDVQRgkevkm3uSpzrAPTsF+RMS3
2iXCKcaC08RPKp+lbswtBpbW4I1A820vV6IbiinYll5wBkI2Z72rmQUanMGbvrJJyRiVYSu/cBef
Rb1ZorPLmYfWT/vETAFmlI+xBNoFOjpq8rptU5mvsCERX9CJWGIdwH0BTbWfoU5R2fdRdGxz+uX/
SLuy5bh1XftFqtJAidKrxu727NjO8KLKtDXPs77+Ljr77FZopVnXyasrWg0SAEEQWJCj7GC18rtc
uI6kF1jjWWvv7xqh56qVoLwHF1RwVuQrLmuiGVL7q3ZG4HQuXpVsXkIk1nLjcelq5Fg+Rpkgs7Zb
foupuv+JwUVgHc21ibDwyLiRndVdZrsKQAlV2OFgM4qKBVN7rNqWHy9vlkg2Tv2iXi61jLGFdWF1
20nGZ4kWd1kjqmRnn3mrE2fpOMXDC660NIzHS8tM5KdSkIdJn/ql8uY080cjd9spEliWQDKeFyjJ
5kxdDEBm/aOFvEgcPSBdeXn19rMj512zuINqwBuQ3jCGnl8kdqB6RsPGDZuyuxzkxb2MJpKIO6s6
8MonI0v2yIlqdzEogeS77D3l2Bs95IdZjkvfahFjC5PiR0kP8i5xFrkX2Oz+ZWCzbtwpRWqlrC3C
is1PZlD70Un9YckOeLI7nw0Jmg5J51xZIsoP0QKyv28OD9NAcwthtOZFBPMCd+cU2v0icH9/OKL+
03WLcxd5OsbDxGq0l+SIwWlH9nSSo0w78ppj7uXP73vI2Cwm5zpIRUMpRJCJyidGFDEfQp+NlVbt
2imFRUj7Z+JZOs5h5Msstxh4gDVcT9T4TIQl7qJN4lwFCsdCI2SqobWNPRRgQJWDXHnXJft/a0Zk
vhk6TabMiFje6koBSRmjg2BDTgf/vrrWXina31UVQ0xWAagqqsYXuY8TMSKCt0Gn0LRAbWfHkIif
Vov/Hh9xhuEMq18UjCQZATPloT1FiR2tmQNKYZEBM1/z1qGfcThTCiNwaZTsCTLEcZUcWJqs+s64
O9pAzN2xrxJnMM6iTAy+GGKm4FER2Vl01NMbU1Sy+IebwBmEs6J6VVPQ+QJEPo3H5rlwwDx/Z/ri
+Z/s115aOs6CdGVdq4ZxyKg9SLaeEvmq1wJ0zIu2aNdSQdevG2gWQYDOnU1zYyZqJFuIw25mlzi5
b36ur1YMJ/5FxIcBwqLb5/4jLmriLFU2wLTCF6izQoyCqoBsZ+2qz1dw66dXzYLqtiw5NWVuJ83w
KV4kZ6qiIOzpz6kKj5TGR00tvr/DEDY/hSnwxteDCB/BexsisBmR95nSq6iLf4RLboqWefeGvwHi
LnYIdEetNwH0i+2wQ1qrm+zOxY0LL+XkURSx7arPBo+zcDKBq1kFsxNaKW8ypIzTb3F+jN93j9zA
cAaOir1Rqk1spXGTHl9J9FzLMUsblRO4tlruKhinw8zrjVVs8DgbbyaiqyXT1mk9zNnnGuqZjR8J
RoSLicJFS8iZetXUOtFrZhl5ZCug8VStRzl7liMRN+V+LLCRirN1y8L0yCrBZpGAESqtBwljMdnN
n1xZbvLxssrv3yEYqQIBa4qlWhxaoSayNaTM/NzB89ljwlNk09ApDx1oxwLGfdhcxaLChl3vjKpa
y2K8ShiA/rulaUaydA2KMZ3UfNbKGBySTiE/C0TbPW82IJx6tOFo1lqisHeE7Fb32Xkj38vH6loB
f5MmGgaxnzfewHEaUqdzGA0G4NirJ/mHVXYTwNGgcqsP8YkeL4u366oxYgOzGDUNV0AOLu9CvAIV
K84eSX4gUfcS59bhMgT7xBv72kBwutFbUaykiO6dhtDPbUY8Y678eMAU+QVji4XUUbtKsYHjoril
K9I2xvBKZ/yRSaodkWMdCTy8YNH4iiGpLsoxxXhEtDd8qroRncSC9pN9LTgL8Xr725whZJwHY2UI
w2n2dR+ch05CvQHNPCxGnK4wjvjyJu37iw0id2qZyHxa0QLE8lPvhoF+MI/khxKo/hiA5UBQ4yXY
o1fxN+LJDWjJ9RpgZERXRpjYs/lBFZIa78ikahqmGhqggwDtFk/HkljpMM69xoZatAMmG+IVMJCP
UeuyJ8DYE16H3h7Iv+NxB+QEytwIDCfsbjl4jAsrdqkXHhj/EJuqKwx63rbZ/I7H+b+w78zolTtq
teLnhnantRxzZypGZ85AvLWWR2VonJksviXnAsexc5H+HZzzix0N82w1VZaAGN1udlXQqEY3ndt/
zZ4WcOlneGQV6c2OXfwOyrkrtVyVBHX3iA2ek5df1K244MYvrDiwDaxjd7psFm991+94nO+Km0gv
ygx4ePfyp/zUK88DPFklz1BZUZPIW6v4HYzzXBWSfTJlwuWFP6S3vVLZY6Q6lyUSGQXvvFS5AGXw
BCUNn39dPyWvPxkf2IN/5IuoqnbuNr/JxDsyS1FBTNdCJmmWMYR3ylDIEN3Hsvmxz1pvIIqrZsbD
rBmouST502VZBQv6uhQbN0PXUc2SCqJGcuRGQ+9bfeYtxAr+DoaLw1WlLVCCjSO7Lip7gpOJvnai
S+KuKBh/ZoFhTzE1vp2GmiuGDsU6Mi2dYlfhdbMqGAgtiIQFIPwTcikPWYjac9BWmMd0/h5Zx1I0
p04EwV0NlaIulKEiCG/y4VY2pQ+kjb2I5IKY4+0JDbU7Lxf/crxa0zpgggOWa5yDVJGu8MLrX971
t6H87xDcrsd4NtZKAghc8+y1+Rj1QYuCcu09HmgjCXemVOuy6mMEmMwARUHyYJgE23M999eLsJ93
9/zaYLHN29hLWWTKEHXAGk7lte5nXuhmjvr0qxpIcitBKkykC/wJUlZqn1mAk+oba7mW6u8LFTxu
iCC48yJZJl2uwFbqLMqNRQcbE6a6qRNcxEXKxh0SrZGXsiQBRGk/DfJL1niXNW3fZW/2hTsYprHB
fEomRbKAVR4D6W7aK6l06eKwlHUZSMJoUCASP6+yNcqit0wggpLldUSO9WgtLkWFemi3TpzZxbdQ
tIy7Z+1ZSn78Yhq2Wmeo8D54FQ+WDpOMGsmV5NCTotVX1f8/49xv9mtyAe+CUoI4MQBXKMHS36Wi
h6d91TNlw7IMS1d4lm9zqlJFiXAB783julxn0ik1BQVh+zGYesbgLEhe9FlvCK7dJLAGh0VgmTPq
qHFjOfjMLR3T6wNR5cKuboAsRdYtgjsjX+1fWND1UMVRhLmgqidZg2obmSGia9xJKWB/NjCcVeUj
aS2pA0wOdsPO7l7Ia4kiQe3tXag5kSPb02EpbP1JYG3sCPr9vvo7MGdtNM/HNmTAcqD4FGRo5RUN
dMCJJ03uniFnGU221BuHm6wS1aWRyTgEU4wZ5Upjz/OXtBvfE6JoGIuiWJhzYfLj1uuGFGSUKVwt
nrckEEIo/zTLh8sLt6vwGwzOoOqmsFCuzTDkDkxEEQiJEzBDyPGTlBfZj8tg+zeBDRp//DZZLINW
G5m0L11uvz6juL2d5vbiNxjvLe7aEYnH7RUx85ImtQlbm2cnSqWrcSk8lYpmVO9kspn6nbeK/Y6N
TqxS+b9lPAzg1GgCE373uvdkt8WjWu4IDuGdh+Tf8TgfMpVdm0umAVePRzuQDUaeeW/GeIFgNyph
cpet0lvjMtEkZFoKRlpyxtUM8tJoA2LlKLdRiwmTLn6irP777Jh2+chuycm3y5qyv2//IfL3nXYC
V/aU4AaSTc9ldYjIY1d8ugyxv2dEMdG0hgZNnXeJTTyGfb8Ag4BVlDgaBmYG/TdWHmSCkWH9aX1O
FOcvMTn/WOZGYlYhzq/8GuXi31mNMxrJAn05sifYipUBtALM3c3biMltXqubITELRAVZg/I4zAPt
44NAKuYk3ujHGYIPPDSzqzrw6ONw+YLR9v1xuJG8Ncha99f9tBLgCSTiY45hXP+NriflBnOS7Uk0
s243qNnIwznFcaj0thyhGW38HIPfEOUgUohevxKHJlhzLq+eSBrOJzZRo9YG47/WI+qti3bMZ1NE
1se+cWmD2G/YuCeDYhh7WmODxvTLbJ7UAUxQARtCX5+M9BpdMkb1Je/8Nrsq43ckx+GrNqvJ+cZa
V41wkQCuPuifkBZ1Kod87u3Wy9TX7lBhOl60opxzBKtS2nWMnb3qr2vpqlSPl3ds1zltBOLuJ01E
NNzu8P3YGFBMXd/RJPf7RhfkW/ed/AaHcxZtbswrqLVZZpK9yCanEG9qbN6RiuKuyyKxT11SEM5J
DHTBWHCmIEssF/5Yl7mj6HllNykJSKaloAvsfkbJnAmck2Ap+aorqs+ykrBkb1rdqdrHtLnVpPdE
UedV5GuuzDmkKgaVIKSPaxwno72Q752cCqx4/7q3geF8hr4ui6EzfnflLvzSH7WrGJGNVaNxpcAY
XhHfsGC/+LIrGlokB8sQKjObLlgNJP+N5KWoDG9FqNjIqOFIc0HMIYLkfEg+Ll2UMQE1pb2eVvop
mSaHDPmxSalryqVrNOTvDI2fwdKq3Wzgggm3RerIHjP6lISpH0+itPi+FmIEHEZ1Y3DEm5eNIlZk
sPYgEsCMA+oo05ckFbhgEQS3epK+alm5AqLU/qnN1o3V0iaSqL1uP8AmZ0nYz9g4ehr20hSrgKn+
MU6x0zjtt8QZ3OqJVXdFvqi+ev+gPMNxnnbul16ZWBK1V17U6ZB1dyHoYhQMIRp+XHZQQsk4p9u3
tUGLBpLJwewvXuk2QeGQJ8MObfOwHEQTef5gz2fRmDlsVlJGk92ohxCNzahn46BTV3JC/xcRjpBW
bv+APqNx/neZhkKTe0jXuuGD7OV48+okG2QGDiufCPEs/3R5PQU7x7dlkLjVEkwPxaGc9G4/BYX5
Es2GYwxBkryjtIhFAP9Jx9OeyRFNUcCLtaQKGhVt9qZXObghoW0x8gY3PSxX1g/RC/buNX0Dyjnk
YVh7NDZAwqT5riuPKWYRoYwzEdocs9y3R+dZOC5+G8wqB8UucDBX5ECH+LZHguXyZokg2N83urhm
GN+sM/8kW16bfFyG+H2n11kIzm8YaDyKKdN29QHFO67S25JXo2IY865wgcVYR5Hn+MPt64zIuQ7J
mtewYzox+uSUHEq3AqNL4qh36SPLEkU+Knr+bhU5D2LGxKoj5qwU9WeGaRi9qExZ4ONVzmUQtbZA
W4VtyrLTOr9I1gc9FVC5iMyW8xMoEFpJskKGOkmddr2e6ZNW3pv6ozYKHIRog/i+jKqt6iJDV5Uj
PzCuwvJDEfRX8yObXqva409MqBDIJlg+jXtlKsZEldA8gf2Jn8vOTUykRdP//2hFuCIQL2IwionK
J/7uGJZVpDXsdbHpfgzJbb/6WfIykR9z1tuduHB91wlt4Dgn1Lclkq4aLt9SjDkUstPcFqAuij/k
35rvU4U0Q4F8r5a6uiBy2vUYG1zOKUVm2oUtuzo0q1dqR3URJLF392rzfc4jGW2VRLSFXGRY3DrG
Xa6M3XaWvMsmu6+EGxz2Ozaeb8q1EMPpWVr3QdMcTBryU5eV2laVnR3nr63dBqKCEJFonGNCtU3f
VwVSa20SOk2k3OFku7JmObgs2j6MjlHM1EBKjWcvibqhDhtgOW0x2k1b2s3a2gRzyS/D7EbtQPkX
RmfVKJsFpGac4ngCTCF/1roDrb5rxmlNjkN9MIvDZax9ZT9jcQY8z9VELVxGnKzO7LQAj7D5tTXc
ivzd0vEsJgsBbRFWFUYl4Yqlto6p/yiFbIu7rnazcpwJqXUOXvMYqeOial0tNTxFup2p38n3U/Wu
IpINFmdOVaZI05IgL97lH9LpniTP5vxyeXME+qZzllSRSO0SHYumx89F7inlbSLql9lhtGbO9awA
nOmo2ajQUYe1rpE3+82L5hMnQ4NJhsA5OaqaY3yCxb6vz/N3ZLaZGzUPlTaJWgLp1Icaj+DKFWju
NQwHZeM6h94WHVX7t5GNpNxRn8hrAdoXbFjvY/YFIw+OQaLd4x0juUcz15WIZ09kWty5n7UktFYZ
K1vNkRfR6V4a9MBcMGmjEiYkBZrCU5oY8tTO/czMOIqdPKLumBs21RqBZxKtIV/9r6zdsNIJOOm1
8r2NMSW69GsYtEPa4+rlHv0sImTcPxX/00+excRc6nIyO2YDYW+b1j99JLjl77/tnvWC56dfywpT
PCn2SX1YQMdxUh2DXRwf18i2bqyH6n74MB1EJRl/OCXPcnHuI0T/XWalQEXB5ALaAMz+vQUDY/kS
2sVryaT0WRS/i5SEcyezWed9M8IAFjzQZE818v5K+PhXLotnNmm1dU5L7RVDskMNbzLa4hIjcS7D
iLSC8x3gpafy3EArxuapkn6YVFAXLPo+5ys6I8dglwxiNBlxorBx5XgWiCDaDc49kEKL9EWCAmhs
jMh6qqvF7mNBUZMAhC80M+hsNkUFkE5HZZZX61e1iBBTcObyVCWK3KaVPmCpjP6ahtdo+F3mT3X5
TaafL++5wJ/ypWZZPMKDD9jzoU0wveqpwxt0pGSONIj6zfcTSWeXwHOV9HVWWzSGTIzSgzi5G8d2
EnSuhfLitLFFNP4CbaOcL+hWorQNC8LW7jBFp1BEFSaUh7N8vaE5UVUAmF9G+GzlQB879IiFdn4Q
V2eLdI6LKJRyIqWpAExR/gkT1dWbF1TYi04i0ZpxHiBv54KC+YQVTqEsIXkkDr2qbjIQU6jIx9m6
E3uGwLf9wWdjgq9GNSK/GRiodJluTgau1+pN8RId9ENau8u9ehfdT0e8GLgkdUSPBn/YujMm54mK
Uvr3YSw+JresSCYJrJvVkd3MlVwh2r6NndE4p4QTqcWwA5ZAqNFTaD7jOam+zg6MEFBtjst32QcJ
tyMmp9rXmf9w+dTmKqORRGHVy/2a3Unh5E9Nc0yXRHAF3leaMwx325HVeaxpCZip/Z5bbm0K3ltE
Yqi/h7S1YukTnXHFtqTwkMvDIV1R3CFrAjFESsEzzVApLnH8IVVAAs0v/fUKxMp38S34/g9poD1d
9rtCNM495W3blTJ7oJicGWn13K2eiUtsKcg91A0K0ERbxLkq05yTMdaxhMqwOAQc0WYuCvh2684w
6u5fM1Z5ByVhCG7MdkkK/fyYHNaDcV8SNr8H6yd8lBDpBOeodFBqpTNbPeMmulUd6sP73i53CT3C
VfloQDhoqlOIYj3RMnJuI7EiUmUWUOsp9aXIOvUlFQQw+wf/eRk5XyEnPbhJJyihVWZXg4HL6TQc
6g7MGOHkaRj7+R41NFSCKXIYXPxmMN7cG6NajzhXOk/xccvxzWOEci1WPRU6ol7V3fXbgPE6sliS
GqUAC2en0R7z6IdAGpaKePMEsQHg1IIx0NOKxf8D+LXwvDIEkhd/yxenw8BbtIIdV+FVXwTJ6URh
lkvUsmCw/EWHXQWWIx+L6/QrQvSDmEdiV0E2InIK0hmEZjFrpZjK29D0MpLalHo97tu5QBV3j60z
El+SUCyx3q0ZdktuWqca3TxSGXNKL+Li3bXlDQ53fphTiVkrFXCWwp2aL2XrDP17WkM2ENwRAorG
bNEKLFrapk7TRgHNWwesBd7f6R9fjRB2phy31q/NKY/UXw/mE6FB/BXpl9d3Z1FsIVo7ZnGbdE/Z
tpOO7mIUJKKWmNberCMpnIkIrEUo7O8blEpeQjQJAaVPrg3lBkwwdj0dL6/dvm/QTZRdmyjy5Xk+
ammgWjoXgzPpHxpFsetIRBm7L8UZgVurCYWiGcaNotIc7FCN8Vz3vpGLChtFINxSFS2G5w4LQFri
9KDJqaZ7Y3i5vFT7bWmYK/u/teL8aIIyxnJmkoQ3rLic0fwtvoZBXaIngH0XcAbi/Gkp03qeNLZk
VTDI4/Vqfpynm6kzRNGDaPd5L6rVbWKVAEqP5kk5mPeonlg0vPpPLqqhXRP9dUfkty+v4/5eWZqs
GOxayr/GI4Fb12lTD46J4okWMxrigEbvegs1ziCc6xnbkoBVuhycOXlelTho5VO9jgJJ9g+FMwg7
pDYGWibDWHcTlo/kVxJ4BHQcsJPx3GqTrc2DIB7f36szGGdHaawZpUEhUZqhDCm25bRyL2+MSBzO
iCaJSFOZso3pia0P00GWF3st7pbesNf6PVmpzQZxxjRlTYPnd4iz1odafi7H9yU+NgicFcWY/SBL
Jnan91d/dTNvPCh4PmZxan4jCo1Fu8NZUlwaa1VLEKeIfubMap8v743IaLj4YzHCvGIpI1wjdJQF
S9d9pPkZ9ugdMBTEshpmZqiqzq1ZO2M2UMtgFt0v0LE1ye6QPlzG2L+DbUC4tTLGIi7GFiCdN3kx
XmjkCaVGhs3YmOi9KDu9uzMUoxgsvEHKhsppdVmg10qqmsGJaWJ46aj9yKJBOB5o9x62QeHUeRiN
olykCvvzypxSBXJyFV3rpzHIb0xL4Ar+sIJnmbhtmky0eBs1LHXCmz6bcpB4hYPwKlBdjAQRhAhs
O95E9xvRuO0qh0Yz5wVgq3HIw6d1zp8L80sNbv5yIHarKYLL0e7pt8HjVF1f9DpMRyzlNOE8x9yZ
2QydhRyyTPgEJNANvsZEptFA1Ba60XisxqQJVvVrR9zGHdE5k7lp5UwmInxRYTU7fC6sKF9psqTN
OFILErIZd5pbBdNkY8xh506gQFgOIfUvW5xITO4wpDFG+SQZdjCX3LFVbUnRBCehCIE7CYdVb61x
hURRlK9BZK29B5JdUV/EfgR2Vg2N/YzNgVsPI9EztnAkGK+7oAhqkBSWJ/F1TyQP5zSSUSlJSKAY
a/cx62tnMEUtWyIEzmHIjRwrs4E9AcWAPdTz91w1f1ze9v3XwM1ycW4iy0yqlQaWq8nd3mU1/PMH
5RD75nX3CWPuumPhxz9FzIEiwTh3YWkdsq7MEy64kWv3c/JdINWu9ZiaTBA8ykjZ8HsDvkW9G7A3
bOQ3cieuOtloBSM418Nb8p6isA0Yt02UKmvRUYBF+SnUY5+ON3k0CKxn359vULiNQttbOMs9UDpv
8TQ3dePEB5GpPx0ztGQRy728hLtbtIHjtqgzs0jLFCZUGbBhpJMpyqftPy9sIDgnjqRXsvYp3oNZ
sTQb49nXnqrZuofx0WgyxjMhGgUqKjg6dqOk/6Fab2gyW3UtlViFYHp4sqTCy9VDUa4CbyoC4RIn
UhUtBHMnBseqXTWc/Sn5rIeiWPziFkESzmXPchuXlQGQYnVQ1GsPY/SXa8W57D6t5jYbsUMGaqHx
7EinJ139cFnR9luINhvCxNw4bBQFJPk0Q4xfgQq7NNdojGanXBwIsNgPfnOqslZKDLYGtTY/SSVb
Sg3z3uB4end0FaT2k8nrD62nvNaw01FM3bS/SWdEzhPRRo9NjJxmSq68jusYD4gsWfSgeekpca3r
8OtfCsn5I7VVswbzaZnzMwMFPG+p4ui35UH2FQ9Eb6UziPREJCTnm5a5rdQxwbKm5lHpb3vR9AT2
/y9tG+eMMm2oi1HG92mRR46SgxWKzNX6lGdxeWzG7CUmoyYw4T843PPOce4pTqqmk2Uso3Ezuv2x
CaLnxMG2OYy4TPQkLkLjKxf6SUmNuAbarwvPEKSgSNEeVD/3Il80/0SwnnwNQ1tpmZrFWM+4dKwU
N18D1keJp9PpTo4HkdXtXnzOVsdXMpgrJchWA44932UgkwCxTY7pLoaf+K2ov0igi3wtQ6f2oAIZ
sZCy9SEucj8BHdRlA2P281YbwbxECaOHVDnFyNJ+RroSDiu0vMFCtxS1UzWINdHVY/8Q+Q+Hv3lg
4LsyzQThX4qexrxtnGkJX3JFE/iL/QU7w3BnlZJqmpxEgKHZ9ZLcFuHT5eUSfZ87pnrDCGt5ZTeL
/qiGp0YXqBdb7gvboXGHFMLXrKhNfH+SQA6RB0XzrCgUhb3HCYeiRK+ElzOBAvBXjKrOinRRgFgu
lq1Kj7S9RohkY46pc3np/uAVznvDnR4SqlWRAWOyYZQG6/CaP4Li3WfEp9JR2OHFduLSSnIHB6XT
rA0W0NSbGbfOIbBuUew9+PpJdeOTIeLlESkG81Kbg79dx1HNW8Ct6fKgjqBGj9UHwQKKbIg7OZZe
l+Y0h632n8xAsnN3vjKOfYG36NlDaUdQ3hSVG/4UoIok4zxEO2jt0HdAja9Xdn0/tN9QXSk9G7Zp
szkKC7ULQb5n36X/pymEL6JPQL+tMCsG5dnQDh5ygEEx+TFmKmSrCEwgH8/6QuqlRc4eYOaKgXS3
zSgo4xPpPeF8RlkXmBjHXN+IqAm9hq75OfRZ/QBOww+NYOkE5kw4B1JnkWEkI8CGsLrP6V3bY87s
GmY3iyrk1hboIz9OmzYY/amzmy/tFAxQsMr7rJG/15hv+67Q/awPnOcgnYoBRq8+Sn/MdDfNPsST
IEe1t24g9pUtBNKU6jx1YKTKjV53OGmT4VFZXxKtcWlx6mVhh82ebhMQXTH6GkVHGcvvjqKLkrDu
Wixa/WlxGHH3+DELkp8wqfyqR0Am2yf0/+GyKLoviIA575E3rTaomLHu5N0plW8rzZfDx6Q99FR0
1ouQOI8x930atSzYNEPdLvtjEuH2q32vx6+SIkpE71nvZjl5V9HnA0GxDJbT6MyrLtYf9TzzL3vA
XdU47xjvIDpzycsxhkkVGvXUWOuQuwRNZzavLioKy/cck1uJOHeBLmirBC/agCIqlJYUXhGAnNlD
95WH1lpfGKuLFpBzGJNspbh4AG700RDgonmEeo3udKD/ZYkL83HWbCJ7l5d0txdhKyT7Vdvj0sTI
LkuHihDGYPM6ejRYB79xi2vV74Ohc4x3JLa2iJwPWYxsiQZ2W7ZS2a4i6khkxLjESLB9ez5xC8OU
aSMYJsXOlaECpsJkXwlVTnnnmpnAWe0eKVsU3okMNcbVszuqFdvx8RerUf5xzF3txDiNSpGViaTi
fIeOhmgy9MAzl8UvlPqQ4nQhyvB4WS1EMJzjUPI6BAELYApjuZp1cpDN8QXDcwQlmAKV53v0wjVM
smwBzIKO4fYxE7WP77LybbZH524hUlWPGGEA7Wb09K9Fl45ObfI0Ulu/YTR5mb9Ktv5jkQXaJ1IM
vlUPD41N2DLRphPr+h+vQpSKKyj7BRuFuOKYuSI+xt7KyfkOZQrLAWnHf13VEFQOvW3c6pq5qkzo
qgTHis75jLgKF7VkT85Tk9nq6FEvt9FWhxrJy1oock586944KeiTYpUHJbg1MY3ibqZqYJamo1rL
B1RNnkIpwshnDKmtHhI9WW19bQ90KkSbyZbv0vJyvgRVjNVaMNfMsuQG3jzHA/Wi44BHM/kgXS/B
ZbkF1se/hdelrmgpdtTp5ONqqE5efw3nv7NwnXMkpYUaBYOFBom+fh2zNbHX1tDdGKVafykN50sw
NzbPOgWLZ5TkW2WWqF8M1eesnO3LqyZwJnz3Hu2SfFDYSdaWd5r2JRYVrO1rPcUVRzUtFcTSvx8o
pVwlicxsTC5Xp6kyp8oSmxbD85JXh2IVMlPsa8EZj7MyaRmLSBogD8sqv1IPolQhtePVlb4WjDPS
1UGUghZ3wfn8B6s7A7Mftjk5DWVZx4qZd3xkyWV/PvSn2fus2gla9oUvUPu2dUbjbKtdw39T2ctp
8hSXzY5YHwcfw4xhWxiR9XRZS3YfBtB08t82sm3eSCf15jIp7H4xnWSHOIx+oz/oQfmYnkSpD6bZ
b93GGYqzsUmOrSGUoTF1Y6Jc+LoZ7obhyQIjgjRltrV4tZBzTqSknLGhb5CmawvptPZTvVyP67dK
/bHGHxKjFJibQDie+nDQyIJBKUCKYh0DPhRXRsYS+StbU/Ivcmo4jbHcS4aIB3n3aRlDukAKqxqa
gv6h3/evXpZxWseOPX2ARtVZr5Kr1G+vdK+4Xhebve+UxH1PkdUWlJ2/G6UhiSLXoAFF0lTOUHji
D53I6NgX3ujKRizOuwxSXpZLBoQY8ykWD2TmRwXz11mvnJjKfNdVbsA417I2iWpiEuzgSLkfL5k9
D8K5d7veawPBOZElzvo8A9eDIx1WjIRRDuSz+rlWvBEVnqxy1RgQllg/BMYtEoxzJoWWdahQBKry
YXKiA7uz9YP/C3NhY2F7X3SbZ5+8tHGcPzEKqQvlGa+ZKnVbkjtjCIaOJNAl4gmE2/WUmyXl3Emf
4ZAJVexa5Q0eG+00XmEQKAoQ4oN6ZR1FnlK0lpwraZZ+avWcaSRsy2ocolTOZYkECHz4r5Z9rQ0a
dqsuHCMvbFMSqaFgc/j4P8rl0ewryDCpfiRd5+NLrJ104z3XmPPG8LG+PKYFOvohh5WgJkSniW0Y
jYjESWBQfL281VjSqDJR1iJyjAIxt9kd6qoWVGaL9oT9fePp+lWptbEFDKa+9t3tWn69vOf7YhCV
UhVjQcjr8bz5vlJkZYg6FuQblJNcXdfVfUIEIuzfvdDi9D8MzlvHVtPkGsOIjyGK6+YDcnrF9Fpc
zkbmUmFP0L7zRkkOhnjIFP+4RUPGcpWQnUfqZvUVFPyGroIYRgpaOG/18fIK7sdnEO5/aJwfmIYG
NWIr0NjDZwzOg/IXqdwNOyyWj+/K12zgOD9AR0U3pZIJZ9xpaems042CtNBlofbV7j+Z+GgiQ+P2
RGOAGGPiW0n1wWxNwRErguACh3jsSNbUgNBL8qVrFYz/lZNSkPUXgXCqB0Y8OnYMpNaP+fIYl6KW
bREAFyfIKG0K2w4AJZtQd1+NPy9vxG79FDOdf7WLJ/k3V3mIdCYB69o3UOQWgiYRtrO4pq8iIK8+
WgL3ue8Szojs7xuXgP6gXNVXvGs1w1cQH+hW5RmRqDhQZDUmFxoshZlOcw+5WOmrfLMeaOsot8Qe
vRLhCNVsRcT/vBuLb1aS8wqmOudrwYKRtT0a1XMpa3Yuf1rR6WJqh8u7JlpCziXESp+NJIFwUo1H
mU9SA06SH5chRIrHuYFuXvWkbQGRF846dPacvOdxaaN5fP8hpXnSGgUQGuOqVOqjkT7lVJRm3722
aIpCLMyVMBTCKRsIftoplbEpIyhJpE9a4WgDcUAEXmQ3ynqMFf8dy7bB49QOnaLFms/AM1Q/lDob
16b3uM4NAqdmZZpVNTr0cBxEp64tnJTG3mUZ9n3CBoJTL5r1cUhqQPTu4mSHxDPuB92pJlCZLy47
UqfBr0UBz67CbUA5hWPUqVY+AhSzYpL6S7h8uyyVQBP46DMf2jJPUc+LiS2MzCPBwGfWBS0iGBeI
wYeg85AXa00BY2YHWrZ2AYrRy4KItoePP8Nx0si6AGJyWL9RZ+exXTjfB7d/wVUL+eZZ0F67H2Gd
94YPRhUVZbaERe6sgoTlpioHHMEHC2QGmO8kMCFmIm9uWBswtsKb8yHTcqlJ2eU7obGfjG1QgHu7
NrPasdbEdAWLyXT5EhrnIJTOMFOV7VeMl0WM/Ggc3MRtUFlhaEAwuM2RNUuwcgv9Mx7kLoPvuvGN
pJyzUCKUzekqsPP11gjpQ6d/wThCQRmECITzF1ROqrw0ADISTyJBLD8PpBAIIlJ6zmGsqdnXA9NI
K5811yIFfdAXGr8ncNDYiEEEK6rFz6yqMZ6lLNoFbimp7RIcpsbc2RWohS7vyn7KaYPDbUuHxSLl
DByUlD/oNptphrEz6FaN7NpbPhl+HeAVSRjn7y/iWTxuo8LQUCVNXlnFbWX316qH3q7P8T/E/j/S
rmM5biSJfhEiYAuoK1wbNj1lqAuCpCR47/H1+4qaHYJFTNcu56SDIvoxq9IhK/Ol4mhe7Cs32k+B
oOqm7r8hctem0WUaSgpB/5i1YqOvyZ2wtq30xWb9D07kDY1z8GpURYFCMWpl3k8uo/42pxNxOy/a
d1+UZPepNPPtFl9HfFZuJDTzKGxDHOck+fNV0D3IneAL4x8c8d8S8R+3nU56xRpwfn+oIULPvEJT
Kt6dbQ3l+vDafJBFkIIrez3klVSToRm5kf91Zaz33MKGEQOLkJGr70QTjdtXpusWhoGxxhzTmu9d
cTZHxVSUExOw/qriyiy3R8V3l+xTv/wmgts0gBUap46qqmbKIgEtSxVbVe0cKxHPa7wIgVNBq5pp
2jdAWGY/tGq3N2P3PMK283gTgidlssBDW5ACEIpiW3gJxkDKhRb582PjLbBj/SJ2A9mZHgWwm3qx
guW+dg3cX7tUgDXuB5fVX62fOvoEZXCUgKxMkIJufVyZVNZBKIPQr6j8dsJJGhIST/2Iccb0iW0B
U2+03C5YOzYLlWYl7EzcuLl3iNx3cB8TJVtmIGrWbppPRrwXHCD7AS4PeAfA/oCVYQ2Whd60Yhid
2WFrELDfcd/tXxjtgrwX75PYUpN3cFzaUaeT3io54PLf2SF5CPfVNQZrL2u431K120MJ9/GZb+J3
oFxgy0CRImFB9OikXwfX9NliCeWqQpsCm0EVc7mK7ozzHtWoNTr6V0cnG66SxYsGQTfORmZj4rMO
e0xkxdBNPivV+8is1GbGchZdBw/CSTVeVO2LQC82hVAVSgiFGwSd+nu9QGXCGrMSG2ASLHqMnPIH
hvu/YSGHm9Uw52qH1Wn5NwHmpi6qlqUBEbB8Q0CZJlKWjjpI+kDaxHhVg4PptZj2YR8s1JUERaxt
c17hcY43NMpAT1QNWYBDdsFOB5Mx5l1PjP+efU6IvLAQj3PDYUExOmIAT7uWXhiLDqhwseBkdNFM
fVvsiCc4z01FeZOPbxXAATcDaAjYeWp+85Ol99SzTtgjiL0PjoEunf5Zn10B6oZLNqlmmIpsofSA
jtP3mlMSii2QkzK+NvhFL7FnucuuBn0s4966S0VKI4LjHBjYVeR+aVRYG75v8c53Xw5e/LoSt8DA
1iziJt/4SnsnHTvzlb9MtGVAbVLGBl5ZcoZwVy2dLTejHdQ7wTluWuDqHDmvNUn5lOcLznFKfaMH
17DuLftw13Y76x68abaMRgURE9y2iq5AOd81jzkaWXqcpnrbeyBD32HV9GE6Mg7JhM1S+QIhWWf9
h/CzwuNMUKqHUsbMHaYXsSNEsZE1oEmB+PKFaMcls61zQJztJZNBxjTEaeq7cJ8eU5RBor0MBkSB
QJvqqKuGpVoaKMs/zDc1SoO+JnPEzMQf9lTqmandu4x7g7qiWYJNC39D46ecqByN0aIDrZ1/hJXk
Nr2rGJ8grzepZaoGlhio+AjlLEzJJBUvXMGA2cHE1dvWUYqLQbT4ZFvzViicYem5klFDpwMCTvmE
hafHjrjSZHcoveX+uE9GxxK1Um2e3gqSs7A2GFU9qgCZskpy7Brd1z78xJfLu9PjLCoYh7AuUmlw
8vmVuS/CaGI4OvHhDxdFbdqf0cCVVJxJ9bUEfuAO1yXv0q+Mc90COSrYX6Qd5vc90a5O0RlydqVG
TW1IMcRT6u8W2OrNr4WI4EykGvy3RUTpbMxMNVovfxoOy0X0XGYOC5ysKIsHjc8U/taXxmc/aPi0
wtkCok7c5kTxNWO58oQhmv/NjDeDytuVqcyprIIKQQ9JOzMdMeArStlR9Mtwus9MQT1zM6KsYLjI
nGHZSjhqkGqhl1Pl6sbdedUTicE5ijA3MdUyMM2LOlfrDDD33Wtz7RmZoLYn1AjOWbSSmba1BST2
2cfWTEtO8jzfxCdzx/rRc9Figa2SxzuF4FzFQtIkkXvc0H9JvkEfjeoYNhgdzWPmwSkKIQWWpXKO
YzBrmZYGbkub/PQJhHivCbF6Ix+Uxh9dbJ4GlalyOH+FIhXhnIdSZC2pGhysNNy3+bEgItYw9gMf
4vBKBzl/QSU8RisxuzlKnUbD2oT6IpLdIIt3k7obO9F0/VZv/Prm+BAZyouSTTmOETsZH6bYNvz4
SA5W7I54OVBd1nzZ+KZki05y+1P3TVKehKgYsqGmBJLGkYP8zdqpHnhHXB0kHZdDAJ4OpqmJI5yf
3MxAVricM+mCZKRjBdzOlR02DDDhO6MGHX3ph76o93OrVPbueDmf0sjtElOC401O8vHVEr3XxSzM
UbbfPhVtqGkY6IvUTJUvzElEHYqoQfjsq8ZJuisZW9IsEavqtsqsUDgjyIpOnZoOKOFsozByjG7Y
WirJMZ0UYad/rfbIe0xL/f9NQyg3vknH2YYxaoSoKXCX6cpqn0PUAhfRMoytxuA1CB9M1SEf9S4D
iKR5bLN8uav2ZubRXeGBSc0770621eNNJD6QLnqqZGkOvzm8sOnDdtftZwXpcLRn3ktUJt70Xis0
TvWrJKOYDwHagqH/pltsTVhL2vTKKwhO32dJbVGtxfG1oG4MXfZVFnpY8JXY2rwHwbRT4GlwBsun
4MOC3f0Hv7nC5WLrWFEMhCQQjX2/sGMcfQIT+9cXxkVWw4ymOA1YALhoPZY9Dnty6t3ZxTZsYUFV
dF9cVDXRo06HHocZR6qdaD8Uw/+X+scF0RFEd22XA0G+/ZMowAG71r3msNlG0dfzZv6zuiPOb9RU
zTprwB0VFapV1rWE7VhL60exoAAotCrOUeB7Ik/GBFLV3oIJb9aIh0nRazbJKM7wt7Z+rT0GH0G1
bmyDyYJY1Xeqe2yEON8Fvn5PLxWnP2jsEQalCNTLHMHlMVs6o/N8BDVA36blFcQklwig5Ki5ka9d
BX7T2K8kDi4RJLAC49Y4/9FNUdhPCiRlCWzQPyUT3euiJiaB0vOUG2QyZkKYlizqaequlkXgKQRa
yBNsLFVG8h5PFU7evOCpMWuRqNZeUET/9no4V6EueNpsmLetXqQabEkslmC03CH0mB8QXHa1yMBE
R8f5C6MYrH5g4X9ST1bxUBcHgcaxCz6ncZy7kKu2Jn0AkbT6YO1MPzxmFxBnciy7wMhFLWogEFmy
xrmMKQ7adGTRWN2xZA1jOk7uqPc1VsSMwvUSouPj3Ia0pBgVbiCdNSIfbWRbCT/1YfbmAvnx+Die
pnycAaFc/5mHkBykg2CEcFj7gPIoqnELLJYfk9GaUimUV5FobSeVHVqZ3YhyJhEI5xZGtWikmuVl
/RS6mjr6TX4foZH/vPKJULjMop6WMNBYqiTnPw3V02rNHkQ7CZj+ntFvnkEjLcoORBHA6DCUntd+
RCqXzT4klW8ZlXteIIG68T2IdVaqY7EglciS2XDjhUS2KZWmyGYFUULnnEJslRMWVkEmPfPq32xw
NTxaD4anVM50fB3u35+XS3RRnJMYUCAPChYl2ib2irn10s5TR0HTz3aJY2VJnGfohhJbQ1nCN8/w
5KAsYJ+PkmO0IBFAqwqb6Q68/1swC5yOlOqaxb5CmOCrMhT6l2K5rqLRCZoTwWRbfDJ6gU5sKOA7
CO6y9HDBXaWASK373HJnchojr2kv5EFQ69q4pHdA3CXlCgYSJwqbTeurPnlOyUEVsUSLIPgbKoxi
LjrIolZftVJyYF12EAv5OTb0+50knNfGcpuoTkZI0n3PnzRMqua7BpvbL4ldXDU/sl34fF4LNvKH
NR7fn1yFwwLCAoiVY7Vv8KvXT1H1YBmiHFYgFuUemPMirpu0Yco2edWBcbJi6ndksaI8lL56Sn3R
2wy7D875vROMc+NZn6vzWAOxbu/Kwp2VX1bxhcZ+1Z8MEDueP8Ut+32HxuRfGVPSqnE4MLTWa7+y
p2XqpCcsZMBOcBBfX37mcRl4uq7JGlE0yncFYDtQr3UZvO3yUqPg9J1tIsx3aF4m6G/zuqv8XnSe
W0VRQGLPOtGwch1DQe9FrIxCDdMWmpkd6t8WvksLv2Nfi70dDq/F+WIXinhbN41OAf0oHthYLyRn
1wTbwqmsEiQY6u9SZZQnKK4JHPxrj9wHTVEVosiqBgj+CbuGosjBYsDD47s0HzIUKW+SGG1FeGUb
9pL2lY7zQxTen1eZTdFWqCyerjQGf4c6GAlQExNaE4IYccrtCuTL52G2KkDo3cNrHsFach1Svseh
GQmUUjUHpzTwqgzLY1t5dcU2jiDGc/U7ARwzq4+H+QbHmV2KyfesrCz2eqP4xaOylzyUgEY/sPHN
f9uL6ubbp/gGx9kd1lbJVVJCOj28rjA6Fn6n6rfzIm0GsdUBchdFCpqE6QgIKnWXo6rYqIL6tT7a
cWo8JOrs/Ts4JvFKL+iiLTr2yyIxJLITYAGYTI9GEdkh2S2RIGxufZC8Uw4uQMtyF0wJtnzjGZZ+
Z7phuQXUxGYkv9WuFZnzZrBZHSVnzjXSamzxA1zYP0XY41fH4J2wS3J7/ghFSsGF6rjuTHUuAJOZ
e3m4jM192gseekWScGF6Uppy6TVA5OwjYTkZi+lN2aEUvmgIZDFZS8VKHYwyRyEwANCMMozqy+2x
CEU5tcBmeY7boUYJoaDAMOs9cxHhcZRs0PSDrsLpb8Rlx22ZLJB8KqalGnzXRNdRRY8k+Ihe2ff0
zgrsZf5+XgX+QbP/xuDLWKRtwgScJ/j6/TL5r0R4eyTT0qWOHuLAMQX5+8bHD+zoDY1zshntekNi
EqFUYdb33SL40hac2IdSVWYqSZ7i3SVVrgf5i0L8JX0+f2JMYz84bk1BqyEIv7EIgLNNQ09TpdQQ
aqU4fqqqzCdG7uqBCdKNyRtjfGmlT7QQ9T1tHtwKlTNVrWuxbCwCalx/tZSvmegLZPPgVr/P2Wnf
FbES5Ph9FTwJserPYI80NEEo387+/kYBv/x7IzWVWJ2KGSjLfefGd2yLwoTFq1gLcYNOquPnUjEN
XfDgCzFA28OkXjmFREmlfFxgsHQhFyTdGe1ot/2+Xvwxuyv6EyW3QfYYLd4yPYORJSwEKdP2qb7h
c2EDy7OspWROqUALV7urAi8P/PPquK0YbxCcOkZ4lCMdi0xzhrHMsnHiWDRRv+nDV6fI6V5Ms3hO
Zxjt1+m6Aztx5LByQrkzvUCxUU/AandfdcWkiKLT43TS0iqll2rgGgRUPalsqwSsHqJtav+glH+f
IB85chQuljIETDC4GD7Nryo/8tXDkByG3JN99iQiysY2k00FG/3Q0Gvqps7n620+d7SddZhzsi9Q
w4iPkWxnuTfjIMVxZNPJr+G4G5T0YjRblkPjmay1+11+GSNomcf+wHp6PzH0aK3RuHtDJ0NJ0wxo
S/dd1e56IvpI3lIMBEUZcyhYuQBO0PdmXSStJU0NZYMo6VUMlb+o0eqCjU0X83V5SvZ435QeRbPD
m4e4RuWMOZ5qs+xLoP6ZjwJJ50V3TK4atJxKh1YQyDa1co3G2TWNMrUeIwsMS1/RI+HMbGbdG7+z
rujhUvpUiyvayxWiy/hORGs794EQj61M5wEaaUZ2bLrsDXzCPtNecU1sDOh24sbvD24FzdC4O4tg
boTgi4uTMO4zrDSJgtkxE3plhPVNPNZ+FxSemonoqj6e5isWBpd0gu/gD4uPg6ia9CKXMM0B3qjI
0b6BaMIEaRTrx4gmG7uQtMfzfnlbujdETlsmK1P0UgkXp2znO6mN3G7J9tgt9NiosiDKKMyg3qUk
TDqVUpXxGeNf7u66Implo8FJsnUnbFqlvOxrOz/+ISOJHfYAn1d24+TXsIvKPi8pcx7n0LnvPtqk
aTsqQG+j6kadsBmOTJ6VgTpZLR09Ro92ExzOQ4oE5h1AUS5ZGwLSuA6O8VE/SJfojt7XooP9EFy5
g+UuMSbpEmozcBi1y+wVbl86NLRbP7hmFNHpPdYDiF5bt3V1dZucXQTziDfEEaAyOPEMX3pmnRT4
8rzC4iy3+SJ6KRDJyMUGXQ+tPhgAlwXYRdKWTtXoAg0RXRf7/1UaVpNJphkFRN8/heRomntz+D1M
z4T4WneF1TLuefU4K5L2YR9TH+pjAQ5NXJtxPfZHXRWo34f4w9TCxIcMykSm/IFGIgwyEjUjViQN
9fdmuKqUh1m0p+1jFZFhWIpO8PuyZbz20a3OLAwGouRauYDGaHJB9di7ASopjrZDg7RjPcsX2a/6
2/lj+5iVvGJa8CEYUsE2I+6eEknpM1SlFic7YbAfcxWB354a+I1C3MfJfNIHr0GxwUWWFVlGdvle
J/IFK9amesEZ+uEdc1QhuJk8bdefWEpioJtHYMzMbHhA9r2mo3CJATE+5ZJyjBkNZF6cYEx2Jp2c
sLlVihNa2uxI9Jn7ut3zHBhnVFEzdGZfQrpuisdDYeaT5dFmDiGZYpm1SxqK5noSs3m4VpmSQ9/m
Q+ubmGV/GKlagCVmqWfZxcpiujcGKQkducubyAYFnDrYWdyXmt3HWG3WpJVZHhINr7Dj8FhVTXWP
PEUL/DLqw8RdxrgU8aptmZcK3icF4w8Uw3Dc1cUTEjBznlD1iGYv7vTrVBH18mxFT1CE6ZiBwaCv
LnN1AiQLnTrKgFiw3WU8VLlr9D/LTv2EY1rDqO+VcCClrjQqYJJD99qF13mMtktYOReJw51YaMij
hWdfqINPjsRpv0wX1UXvK07o9JgPZ28f/X4SBeaPGSvsWdWJqbOTNA0+Tw5rkgVdBPHCp8FVPdSY
8a2WPWGuzvkfMkh2WB90foXGBUvM1wdZVbE7uzavgx3joVYTm/6QdmQvHUQteVs+eC0bFyXjtKyT
JQaarD4WzX2il3ZT/zjvEDcVHd9oimGg0gZv/149FC0FxYSeQtGDI8H2hLoVeVwRAqeASWdNGVwu
vHxpJ+Crq0DmJjmh4irw82y1mnKjCr6eRJCcLhrBkho5g6zj1FXbxBmy3flj29R2w5QRtIihYgPy
+2Oj+jRoaYzUd9Jiu0FpR8vdYfHy4et5nE0VeMPhOR2iLo2qOEBS3+b7fvq+YJuVkCOA/a0flHqF
wanAkndNQSgwWIOpsmcDcqwyKuIR3bwU0ySwVRlPePy3kBzDhUYsh5bzexI+oUj+iaOydEPDCKpB
DZ60ve4GtKT1dMba89vFstPiSyFa3bKZt6K0+zcGu65VxrJIKklJBwz5yGajE5/epc5y27p/un9L
UdvbtntbAXIOZ6JaEkVgLHHiGY0g/S7y02kXvxKzYxK7dURd/Zv6tsLjXE4fxGO1DMCjarNHiu73
2Y8qERE6iVC41KEOl6bJCFAia5/KF4bpKrJgxFsEwRloNJVRaoyAUMcvRn6hqo7o61ekDPyQ9TJq
w7ykTIoTGqkYac6wp4Ub+NoOhLX7ILd1wUvTpgm93Q7/fjuaaqOYrJwwWJhPsK5NESHJpr6Bagiv
+jKxFCTm7xUcg2/6FJoDyxZiNJvHl9F0wvOjz8btGt2lmnveaLf86BqPCw5yo3ZmGSFrqOZvcfRi
Fj/lwA1BrfEZGGypZ3za4HXhtMFKMBtZDA1gyEvS/06y2c7CezmmApwtrdNAgPsXDl9nbazUomEN
HG28MEA61WqnqH88L8um3mk60VBVsgxZMTlh8qbNA2yAQ3Gzc9gUQuI2zwNiHK5JdUlnf2JnN5Ks
FSJPXhoFFcFTdI1WTlC7G1jHJn0XyMReRfgYtEbg9C5G+MG+BiBkIJ1Ao9tFuJsx5jALP5E+jvhw
snAa11SDuTQxTo81JURgPwPLDwal4ONAr2XPqD0Gso0hrZ/nJdwy3bWAXEqS9f2cSRoEnNHfO2Eq
Jpuc8wgiveCJTU09DxXNAETnp1eMZMIq/CrHyE2AFuZxH4P3RCDU5hf8WipmD+t4qERTRxIcJrmd
WCO46Ze74EQetB/gAQX1Tygu4m56DGwQVVXLgP7zvaXF0qLK0jATG9KLoDPvTBMRRKN+1v+KKsU2
J/WIVbeuKoc3daY46Do8FlS9GurucSyMr8sweucPfvtq3/4iPkZnekm0uF2cOLztjIvwU3USbSUy
F5TzvsXm9wUig1kDdZLIKa4lE3xw9lyBCYu1V1vTScQm9g+G8iYWF6QbbSlLbGRE3n7Sd4wEMT2C
8SIHL4Sx05z8AZ/r+/ZZmPEwQ/joCd5gOe+WGEUpTUxYw8YHHZIs5SLd6ba5k13VLnaihEdweQb3
XKsmeISYclxeqxyK5TBWgkeOzYjwdnc8Oya2dMgy0SHORBqn09AlF2VePIoaeAVWwTNkWvWgGU0J
McDteBEv/fexTH6EZuakw0AEQW6zhrbSR76uVVjqOBkGwBRqMy4syUGri/ryhwqrEdGk/oNf+1sj
+MQe5aAxA8Ho4iD4/FlkGPn6Ae7mGnuR3Fi4VJpp2BkN5JcyhdGiWF0KPPa1WvjBIT6w1yFRUVqk
GZzbSOpyMisG06qYl7lqIuwEvT3vmYRHx3mOMdM1cJpB+1oPu7/RioAhuMeXvxgh7kS2tJ09rpSd
cxmD2hIzBC0bVs8sPkUsUK6wOAsVoBQzLaK+V5HKc44C25waM1AAxroC6vKLhsVLymS35oPgEAUX
xef5KOxOmdHhEBuXkVPFnnQ17GM8Lw9egmFW45E+CD5e2LWc0UA+z7d05MWwZ4jWJXavNmAy/T2p
4+UUmXuptXYCAQU+kHApUYn9t+FrACsjpzuxdb+sQjPd9o+ty7hD6EFEuS9yIYRLh4JirMfhvzYm
2dqeHHS7sOVTsxN1yIiuj0m/ylE0LZ+jdkZahI1BfXqVar9ykZP/OPH/mlT+7aL4Jpxy0LKBLsyW
j3/KrMOz+qg1zuQgG7tKsVZKD0HcKsj4BBZAOA8ij5k6KixCLxVePovM77IrM7vTxoNAQZgCnNNH
zo1kRflXTG6wqUv2Wif04p15ybwidUWT/pvu1wD7nG7JqK1Z3KeAUpVmRFTcVxrcgOTINoxj2u5N
9RCPmLbuvSA0RQbAfvKDfCtIzgDGRI8GyQSkct1j9Bm7fG7I9f+4BXUzv1lhcZo/phbIfi1gsRYL
xmcqXcW7DByqup/71p2QZ0uEx6s/+DUUpa8Wpz9OLxNK5P0ucMlPVpkvf4pHLbYteyUfM8e1uRky
CBQk4Fk/koflBIIWdJ55bGZd3lvUFWjmputaoXEmoGaSUSwhTlO91XfdIfNpd0Wd8rXpofxGAkcc
t0WQnDFImbFkWFCBF4fsikajnY6DQCr2C+fUkQujGWoV+KCAUGEsYwtfkifYT6TJp9QswOIqz9/b
WBGe5KaNr06SC6eJrkhWIuPeOkS5yAH/2664mJxX/++KCB8FZ8hPGi1DoU4jUxIt3NX0Lla/CPRC
YNH8jJEVFbWeEBwhRgMJ+FditrFG9pRjtI+Owh4KgY1Rzn9IurKwKjoeav4qC3fPRuSX382dheCZ
hPv/e1KLxRtLNnXQgmjaB77MWVtoay4jngWKNrSDfHItRXXxsprYeWkIGpo3A+gKjFPHZEkVTSPD
7NTBDdpdqP6dWL7gvrZOEE+gGsF7F97L+QBa612ZBEqH4v0LqyKkXuQOmD3Ih9eHQ/Hb/JZMazzO
b4xxkMKagIdq92O1pN+kPnZyVTQ/zH6Gt+Q1DOcrIrUoaZT2s9OVD4XxqwdzpKTsZdFyvS2HsYbh
biiakyXHogc0R9X0eR6rAvnwfNkk0Y2Zyr+MVBU4KJFYnK+orQJjKRPwGim3hw7sjdJLCfZWqguA
tvzESjC+nhoNtYkGEVyTKYGRZ0rpdT+JNhptfrWsQbiEQzIpWE9GgAy+jn6yGLpXfDNuWd9c6C6P
5zV9U/EMjM1ZYJM28Uz1PjwOKZUybcQgrwRWIR2f6DtdtPn2I20HvINuUBMPbRgqAxnle4yi60yz
N4DRuelV8JvRh3UXUb3rbPhDSKUGzmzn+HJehN/qW1EEI3rguaQK+n75vokUG01qpaoY9J+drm8U
VGKC/U3tMAkmHi0q47WCuziMDI3ziLZt8EF1vTdpc+9lcvf0iQtbgXC+vcOIktGW+exoBh4NpMxO
mtSrqHMeZTNt0lcw3J0pU6Eto5LBo2MmdrjR9g14fqK98kVyhZ3Z25f0dm7sXFcpmiUlEUIFsBLs
v61AI8OWw+BJxNixlbTNKJBNdE2cyjfouFWWGXDSdCUVh7L5xGv/+ug4Xx6EsTFEGn5/qK7H6lLV
D4K7YWfPe3EDloSGIDyLobvq/XkNWHqGudMSweKF3FYHUNwfqac+9P7koTNuJ+rC3jovQ8cjnImn
bFPhu7jQNJ9n+KrDe3zh5vRn14uY+LZ8EAhVFZlqIFOzLM59W1jdbtTjjHZIVXkGd+NT24CD2jQE
VYxtOf6G4ZO8Mkr6NFMBQ5e7bnI10VbKzQo1nvrRKaUSrKzmnQ0ajqI6j+Bs2DaK8miCtDhOdhgl
Q/sgWJKf+33+zUxskf1sHt8KljOfYKjaOYoBG4xfKmypS+vHvhYVWbdC+lo2zmgS9DuZKoXOyfHe
BDeoZFwG3aWihC54Nu3zCr4Vzg2coIFQgbXfvB8dM6KGRlYjnKuF+a1CK94t0c0ET2OqFT8oSSIq
yYgAOZ9aGjGddAknOHS1T7PmWmplP05Kf9FmgfPZvCxEIhVNh7ou86NsdJDDUCHIlLGvFzzMNJQw
eGyUWG2Tt4Ihok0oE7znyM3RhcnTOxmNFNRhgjy56iQ3TVSn6HU3GnP//G1tmhWVYbro8sfQP6cZ
jZ5M0VhZ6GzIflv9Qz3szv/+phir3+fcaYKmxCTt8ftS43XVIa0flFIgggiCc6iJBY4OPQIEmqXH
9IoOC7gKvvw7MbicuBwmKdQkE94H81xJf2V2T30rOCrRVXCONE+z1spiyDEtfjse6+z2X8nAd3+h
bVPuTHZOk/Zi9acyfJkGwcfdZrJovF33a2KySgZkOhpDnwEj0xysJkyvxl10Lz9inhC0odKPZRc/
gHDWCX3RTpVND7cC5pwAVu6RcUoZcPSUGD9K6TiQYxj4Vfxy/hQ3X0HWIrL4vhKxDcvIVAOoQju/
ktgN+xlsI5jM/MoWTc17cvX/85UhBScyGt0YcfrHhblFXNZGIKOnziqx9jnyOumnQKgtH7pG4PS7
0ZExahMQMMPnan7rpJM9dbbk6K8MC9liZx54x71ClM5tfi+tkTmtH8OpCvQFyCzHZ+zE4TEFqgke
0Vi4fXzz8lZofO8JyntjXypAm49sihAVvivtLj6xLxl5T91JSJKxZdRrQO6roh0oaWMmXgtKKTyI
FPaC+V31kB9IbHcOlvLdiFrJNiGRjmETrCnrHwYh8N4TmxUh6PIr7rXgJjc/8QgNSpO/f59z6TQN
i4Xq+P12uQwNezJ9hQhc+vY9rTA4n94bQTjXCjCW63z2/nACEteUj6xDITpqN6INCJvpH+pFJoho
CChSeNKqOGqXcLLQfzceJ6y8LdxmccmBPbmEIPmUXLTj4tkx/Hbe8LZi1xqVO0vDaCqMC6AHr0z3
Y/FcaicafD0PsemT1xjcWRKrVkkzQ7K0sa0fzMjK43RhHSqvxPgbRGRV2egWHYYip7ypiasz5byK
NKhV2GpApvFdq/4KReRPotPjfEfa95JRK/j9Ij3F422Op8VJENEEEPxnRxaBuQg7A2ZHIZNLh8RW
MSgoGTeCO9r6KFzdEV9hhroPc2UChnxBxofWXNADYV4WfJHsI9ryRCXfj9RELKS8XQ1fZM6DOoaP
AKC+C46Zn+6UneI0trqvBd9tTIP5z901EBcuIwM0CRG7o7Cv0Iv5WJuROw6ss0qQ3giUjbL/X8Xl
maRt22LFg0PCSwtzm6LVxCJBmKasfr+bMtOKCUxVAVNKf6EHoZ12D0osUoVtOSxUr/HFTj7MeYHK
s5YaaiCT+V6c9CNbnpnulhADjfh6gjKIc6dNRIx4mSq+NXTQob+XLFZzVVsqnFzUHsiwT4UvoptH
twLgkrNlGEKtKwAQf02fqkO+H39FPnVM4hKbbcnKffk5+WIczhvVpumuUDnNm4gSx3EG1Do+6Am4
fhsNQ2IC/7D5WI9bkmU2lq1hXO794bVdkPdNnrCXLtYU0zoV9ckNFp26jV3ehyD7Aqlx/XxetM0C
3wqVd0tWPRaDFANVCt0/HDTml8kZvqKVzhfNAW4HY12x8IL+2qjFaX7TBx1qO9HiUMWOHsanFl0r
ljtAXXzguf/DZNSmO1whMoVa2ZoUWWAxtTAQo15OL4zVb9p3AR4woS3wUag+25/pfiArRC5IVuxd
tBqAOEzfFtrbTRA60vIUkWkvuDqm7B8c4gqJC4oFVoAEC5Otd/rmdZUP2/9RU8au58wXovrfZlct
Oh9wfQZoPyjPiUSNvCmiGq+j5W+2mRFrl/Y5qB+iryPY2FNXXHHcTunfEHmGpL4hfRl0QExOiz8c
4mOieJ1XXL1S2t/JwtUczD99ONEVHue/eqIXc9wCLzvI3pCC+Xiw09hmLRBZbdMHwQVuussVHOfN
1LE2SMzEa153ERT+XeRGz/lJ9TNPckVejCneR+FQUMOckMy4Ct6bwhArUT9KzNJztdtnY0Zluwpm
5s9qtfSCNJole5ws0SKtTe8JjfmDi5nw97jGYiRlMGPqTS51UHg+YFxwbiRPcJbbV/eGwl1dMNJJ
MlugsKLrAlWpIr9lO0aw08SqdufRtkWioLcDrZ9C+GfhVg/UfM4LZPTpviE/YuOlFa7yFmFwniuo
2zZICmBQ7TfJXmIrseNcpIGbLgQ1iP8KwjkrasoVWkoBMlGbbXGIXOqo1/3ruYlZhf7Bnt/gOI+V
WBK2hFd/4IaTBveROvSHsWPLHMRwmyfI9j1C81Bl5YeGksQMq86Ef9Tjb1Z56tpTnfjnFWE7fK4w
OBM2gyTGBxEiWjBhEK7ylQvLjUsUHViCJfTAm9FshcYlInWhBk2VAE3fGSitaM/0CrtSvpi7/pAc
TUykCx9ORWfIXNgqfqLqauq9DsQUm2rZrnA0QJRuZ0/g3escbK1Ap10j2edPlXmiD55qJSb7o1ag
c0/T2pgA2imYyK1iWy0vp8BVw4ukvU9G0xlElX+meOcQOWPDKi1Z0ilUhSTI8F4UfJ6181VZHgbl
pyUkexAdKmd1WjYSM68hn2laXlBbuy4fD3IxHMk07yKDOoOpPsi5bJM523eZQmxVlk/YKu1MNXUr
0c7qzT/HVPHyr1FqYI3R++NeyFyXhYbKUp39mmNnRlythQPxm6q7AuFMnyhdYXWs8pgbF4zAEe3K
zlj4y7Ee7AQ8F+KRnM3oukLk4l2fpFoRskSsxxYIepdIv85rqeD3+c0CQzVQrbcgkRWDMFqOr0O5
PZyHENwMPwUfSe3c9Gj8x6T9MrtgS7jqZim+SGNR+8d2Zv52WDrnx7ohmlQzxWF1fnxV3WBvooNc
azgOHpt2G3RX2AC6aXIrRM6XWWSKh4zg+IIf/e/JRYPLsdrXut3tQVHpVE+a11xad4gLrsjYtxPZ
FTTn1NCTpC3EBDSqVs1r3Gv22g+2VJatBH5dv+aev0jh+bKbXrk0q5ZyKSpZLLrMnxZ3uIlRnB6c
OnLBm4+V358LFSsZOY82EJLPccEu9K+la6HXXFQe20SfedlOVPUUaSrnQ6QR/FrYg4b22ry9AF+7
s8zSF1qKviBFNsd5EUxy/Ie0K1uOG9ehX6QqidqoV63d3pfYjvOiyjba911ffw+duWOZ1jQnTtU8
TFWndAwSAEEQOKhVg0ml069TdSscebEfoWyWjXMaqqGaZcXcFLtxZGgioi651gOC+03kimaF7EcP
JiJjGUUVuPpzWlGSvoxIkyD88lGIwLiNVXu9rTCrZvkPIyN3gz3TMkxcvk1w3XAWp2rUNJYJnBr5
cQG7lXrALcCWv3dH9oymfxJo/C4aVcGOBh52xtf0VuPjMZyXsYfvWs7YvTs6q1FtDScGiiFxJzDT
5nfn9waMc19FgszgXEAvSjW2lc6dq8Srx2utFI0e3t+yDRK3iFNRV6oCpgC0ljKileIS3IdOdtMH
YqF2lX0DxX7f+IxhiRLQEUE7FvmySq/GRPD8su+UNgCc+hmDtCSmzuIs1FbTn6wqPgs6tzliyF8G
VlFJkOISCcT5JIlGo6SEWLvYxJ3JG8jXP9Q5zgvJSxvPcw8Aetle6L6C6eT6LbXxgox3F1G9jXD5
OGdUq8MkWy2WT7meHjvMsu+fqtlf/Omi8ocD+SK3jkA+plyn1JzzTlE91zp5yS35nYkxs+gCxJw1
zICcY3R9Ma9BFleAydbsBCbfiWop+qjojFIGhyUYDnHrkG3zjhyVQP4830F4B42j7L1zHbzT0Ltn
CphawcWJppt3ZDZpjgpvmjIOoPguWz5b1VVfPfwRBF/JoEZoohsm5ERqtbOXzMvCCjM2Rbeofb3/
R5AXn7Ix5DxPutIkQMlkqP6zLMwV7B9br0v18vsGYaBKopc6EFRw/2Me3nwwaluu8eTOCmurzvkI
B5RhGRQJF5TyItv/1jeRJKkM3NAQvSElbl6oylnTCd57dldtA8F+38jUzJFKUbKLImvtrm+eYlng
/vbUy8TBi1YulPZrPOXePBMrrjs8j4TShaodC+uaGgKI3X3ZYPDGs4Z4QV8mDVUCaJEvbzpnPehX
mi37qpfFtjCw3UuCgePDALEfWBIV/gkhTbompwPgMF4vUN0qoD+675he45ZBK5ons7t8BI26oBE0
0RnB+drZnNacViOj5LlQptQuq3Pt90cL4HERRMP/gHAuFqMz4qolAJHiOy15rKxAWMy0p2ZbCM6n
xgQsY7EFCD3SbKO2vAzNJKe9zL4asHoby6IyWHDZWm5UeZojLU9UVPvNPtuX1AcviuayuxWS5sdI
VEi7j4ecl4p6d1Bb8ZkvqdKjqZSg2h0Ki4qzKlDj68advRe6HNRW6wIB9+5ymM9FDIio6O94bNRw
7SmiS5TehJdFcr20j1U32qGenE1jeMjqp9PrKYDj2y8mRdGHhZUalqqn5qWTW0/Z2NiK5qbNbU5z
7yNwKIFRQReuqXx+BGdEu6rsoj/GKYYUO6SbPGl9lsl9l3jJOAvgXgYe8yeuqb/icUo/j6NcEwwm
Q5YPrYNu97PJbcY40Th48J5sTAnHc8sAThh2ObZSoRvZC6a3+JxFZIlp5JMEeZXyOsrPRyLbLQkK
VOicXtddy3uVk0+g9Cj4ligLpQtz8Iy0ehpX6+7PILhLiFY0Za2ztIYmXxMS2WYioL7a9YIbGbiL
RwfCo0RjXNMDuW2Hn4tyoXWimmvROnFnLRjJ6oTU2I8BQ53r8TEUPgPsIuAkV1EjbBHQB771T9E0
WYUcI5LVgvymwNRUBYEKipbUywn9uGzQ6JwITvfdJAyuvv9g8peBMR5ylcXqoJCbQQ1eneVoB0JS
JHaKI3txi/wPccdsMbkzS17itldVyKlex2D7B+9oFuD9iyWzowqMRGwKM/qQoCeCm8/uXWGLzNk0
+gGmNslxlzMuJy85rHj6iC5ab3JlN/ORQvdP6/2uWm4WlzNhpZubcsyYoMoP0mC2YW4nisB890+Z
VxA+eM4zWqgre1/pPOPvBrX024CIE3vnEhFXmkAkPoguwMywqBJEqvq7VX4AndIo7Nxg1vrO824k
4qy5LwdV00NgGF+WM3a9Rw2LBPVgD7LTkyiGFpkAH0QvEl45hg5wjFOIXa1SP/whJ6AVmr3KL4M8
dfMPlcluNPHlj9rEIrJEyKpJzCUGrDhxPSQpysNYxXEZaHeDaNt2EyZbPM63VKvVxPoCPEbkTrwm
mEMkPs0XfijhrLX3OmnpiOQVdmPEzBlU0rz1ZC3ccT6vaueNPmY3eKnfTKgBZsVvbZBhro572s7e
RSIcHGdnRUXjFHNxO6/J79flspsOKn1qZUz1esxE96F3BgAs1OBStEyzgFjjjgFDn6dlbUjn5UOv
fl4qy0ImTY7WwpPaVBbNeHu/bwwOReI6GxqkoGvy7UquEqZTZa3SeYx+NfdR5+mut6DYwtA1uv62
K3kLxkd0qFfQVzSWdF6PbQN1oE8TNEyBbx1HT1O5yvH0tr2LcF7gDFyQcPXD/3PnQDOoUaGaRuel
Cp4xUZKryo4kHyUQDZ8GenewMiCEjBh98dLTxgEpVjFO8lIBaD5P6dX62x0r3Pc5dV+sUUH3Mb5P
pPaoL8stcoYobxrQD3pakF3l05HGlS0MmFF4V5Xo8TA2Sdl5VnndhXdTc7logn7J9+6QCbPBYIu5
8UxdB3K9JAZG71vXup+ckedGso0LMwCnmx3dF70dijKGuxu0weS8kxJJtCyqAqSL10agXmRn1lXo
JxfFxeI2yJxY7vrj9ELueqitlFzcY9XpTBQJiL9m2XTO+PR98tkJEwkTrky93pxn3Ipy6tc2sdYv
BrAs7S7Ub8Aeb4e4mIEqc8CY2dOC7a6koVrsoscugdxKxn2Jh+OphSrGw3rsrbAvwC7Ui6nVWb3Q
O6Fw0STAwaBGgxdKk/DpNcHVdpFRSk0lNXrUkeCxbEOvNdSjxYk5uVMoZYMzj71xjRFaw2cdJbei
4Rrvozqsr4HrNaj4NU2HN3mrsTSnU9+nmLY9FLhos3Bhvp2d/he5WI037d8mF+MAuQClKrUqa/uk
97IGE1Ktq1YLnVW+zIu705u5Z+4YoovmS0zC0MAc+1awjMqZnkhl7+n0upgPahGjM/Hw+xigpP1n
HznftS6WCe5W7KOCM4UeOpQdKL9de8YMYIPBHWJDokemPqadJ42+qd+uhlOTp9NisE+cUEf+6MLD
OVWXCWIwamIF/fGMIBZnpHcaZt9vvIrCT8BEwUgXURmiYGzF8vJojbG1NxQzfhBvW67wrsRUiZeL
nZDoOcLgdZAnvFWBlSbxYII8zKOXzBvnPgiTruTPGBbIHNUHnMcWjHP9RC/mtNAAxoajd59bUcn9
+6YcZjgqrraYawFaBp6eNcljVOVGHTtbptZewHA1BJ9iatNjeei96Afodc9RsCUse9ldRbQu44UX
+b93nBdF3qAtZ5pRlHjJnmsw/S3A5LJH2a9c6Zj+duHUi5SvaPwyFoW1rCvQJokSb6GJZluYzuqV
qVKeRQl+iA2p8hs1iu1cCanAondjRsy7kBUWNzKX+1ZntLiNaTyxVf6bZiO6lY9WMAfSUUTHtuuh
XqH4zDrpKrVX0KjhLYNpd+2XNnwipujysnemGRompFFM5METNucG58mcNS2dcJswExujt92m6gSa
vy/HKwTvBUHIkiUzIELjPB1upu4waIIGcJEU3K7ks2bECgWEMvlqEcyi5Mbu919PQf7VQZtA/R1r
OJTGiB47gx6MXuBjBQh8k4KEeTpSqKZAiOPz3soOORU0y+xuw+bA47YhI2qajFnVe3S9bJLviXSm
k/vTHnwXArk1DMVCzPCOFmKCfyiTGcHCaB4LwwElMxLWpyF2DwnMxfoHgy3kJoSmRiLJqwyMrnba
3DHAWZX6krMux8VXvMwXnUoimdjvGzwzGUiitsBbC8cML7LPUyl6QmPnzLtzaCMSFy+X8lQlmoy9
X1q7ecwwuTZ1wexrxziPPHYW/XavIZwoGwcioyRHxeRnzuhH1aiXDtTWnoKLYXE0188f2KQtAKdr
ZWRFRMODs0cCesuIipPAusTz/X/qgNkLT7ZgnPHHoNBoUhnX+BxzlhQ2yPIlPBE9Pe4pwivM+yL/
epiUdEFyoleITb+umums1qNg4fbcwBaEC7dXs0pJpECW8CGizuzOFxoeReZDeVg0r7kAH4CQpXU3
xN9ichH3TEmT6uDzRRokOYCR/9uK7tYSvJiLy8pW04dm+MCJsEXkAq9pnaZpSaEeoZk62hg6lYWX
O1IfTq8mU2PerkwUgRE8Ehq4kHKmqySFjqsTUi5apnV2vipH0tG70Fht2tMLpRCdpbu+aQvIGfLM
XkBTFTFejeBgddkQ1/Kg2QShUBmIwoP9fduIx1kxqsvjsqYQzypfCvOrSwy7dsPS7r34UONiLxru
tGsBG0DOqqccg36aEoC6FdD8ufiu/PZjFnNMGwTOlEkY5lGVQBXj+X5ILkhsn9YIgQR8Pt8MTUsi
OdMIa7231h9ZnJ+ZuYhFdNeIX6V4iSE3R0ZZojavHoGSkNu0uxtWwRko+j5nsNE6h5ky4Ps1puAc
dCXJjlYr/3V6qZiunjCeF+3bCFGjTS5e2eUoVnBr7T1rHGw595cP+YLNYjFhNzhpLJFo0CFMVz8q
1ZmRVTaVH07LItp29vsGwxi1LE8XyDLO2l/mlLmmVbf2NPz2U+lb9X25om1wFkmqNHNl9i/fSLVp
q+mVHgteFXdPu816cVaPdPhYEwvrxU67LmBkdYpHhNNaREvG2XpaTFHezYAZmsw20iBpP6/R8c+2
hbP2sS7/vn/H3WGtMkybtEdVEPXuXthMMJWh7YOA2o0v0h0nS56NCnvCivsYZ8p6kI+sOknMirh7
3mygOLucNBMTNacFjP/WV4V4pXFLtO+5cVPogohx1wFsgLjzc5RbpZkb3HWjOfRbbblLqjX4wN5s
IDizXFBdY+gJZOlrO8ULUxwfSkk0IXNXyTYgnF32KayyIUyOPLLz74qWYrbM7WlBRGvFncmhiYQt
loi9H3i4kFSNYKF27XEjA2eP4Anru4ktlHyWHLKzJGBcjumZKPrcdccbGM4ei4UqVZ4zMVACqeRf
4jbx5flJbwU3adGWcDaJRh+d9iZwwGzc6ZmtN3YffT+9JXsYYDW2VAt5ZZS/cepbZqGapL2GlOV6
VaoHdble0k+nIXaDI/aIY2q4hoINiguk215ZGz3Rcaxg/sYKsvfYBVWSq9lS8F+o8/e0bAvHmX6s
llaGvwOabIAI/TER1X3vfh+RLCF4sATxDmcpKH21pCiLsf36+YJOr0WgxbsvU+xU+T8AZyZLt+hq
lQOg81SM2kh947lFdxRqrolb+KVjxD65O71Hu2pAkaxEZSoeVfhJnkudh2oVJZ1ntm45Z7bys5QE
mrZnnBQUhLBCMHqiU+Ptwa9hilsLyVqPjG1nl+naOuFS6U4TkSWoiVp5oEKp7bmaMasrolTge3Yl
3MBzWjE13SxZmQE2vx9a/nVBOez8+QNruEHgTAntZam2jkCookupv6L17SQypV3V20Cw3zdBDVGb
eZVCrfU6E9fPWQoWQzv8mRScdpuNDGLrGFIoZeQ0YHBRUc4wCUBEcnAaPnZzP3WZ2Xq6PB777met
S+6fifHuKFB6Samgbc3wkBZ+v+BeltmnMXbvmBZa8jW8XIGAi3AgVt0lcyyrLe6YRgDaLbQxFs56
Z6GBqwxEhAp7a7YF406deFXjFAMQAGatgZJOvpkJLHTPRLYI3Hkz9XJeVBil4g1jH2CPbEXOEztV
9YfT6yaQhOfZ0GKrS6yFtN4cPsTYGNRZCXZGIInK+RqaLESuQiDQ+DM1MnuY/OK3qTVxwdislso5
lL7KsjxusVp40bclWh11TEISjgYVScI5lSluUrWagSK3pq39HKbMiUWxP1NT/nq5lYTt18ar1EOi
SWuF1dImd+3/SrLzBIz284xuC9H7w24ssMVi8m6wSBWvXYuxul4Ro1VveMSwcrsKTG/pAyn4aFGC
JaPAmGBANWgZOMBcXkslnOEy5TKxi8X01fo8Kw+kOUt6wf1mLy7cQnFeraWR3kYEPqcormbLxcAB
Qzp2de+cNp99lXiViPM6yLevLU0Bs85XHRpGUW0pl8fTGIoIhPM2mlpoRWJi2VhDL3EUO/fbJ/VK
vjdsTLhDKlK6yUV1/f+iHK+ScQ6osFrdWhio8SU90rMS9A/hp0zHqEXGb0FMW9RHLNgxPgeVJk0Z
jiaWsm4u1bi2pcaO6ksT7Bqnl1Owmnzs06/a36dRmB0zSbWt0ZPozz/D4PwRCAjq3iggS1jfDIoO
QY7VLDgh9mK4jYbzt4WhNKTJYusFutVjE2h452HVB6Ih6buJgi0O55EahQwRpjvghPg+uqyzMgan
609wj4IdwJAF9iRSuxdb2PikVl77ZqVAY/cTBf0yRSDffEfJKkqyQif7dnqf9k+/f5ScT0w1obUo
cY0AyxqcNHpOq6+nvy/SNc49zMbcFkXP9CC31UpyWvTW5o1gzUQgnHvIpAZjbEqADOPgSFp3HjWZ
kxuirq/9k+l1rTiHkMbj1KwgG/US7SxCRcPqlcNPyuqERAIJduWlS2ajA4YWG1rCBFrAjtxfGaLh
eIIF47kKY5wMy7pAx9rpr0ZBwHu1CGvWRTJwHkCK9anFXG7csPTzWc5tg346rVoiAPXt4d1Sa1UW
C0IU9RWS6Zke/Nn3Gf5mE2JE07PCTINYta3qxbEaRbW4/xKz/6NSfHMcngJ6dVghAxsjzHgPi0sD
qQiC4e6RL5oFKtp1LiKgWrkmSsu0inwi4XcZDG+qoCVIKBBn71mILswkx6IxRlTU119GqcuOaUy2
8zGuPhRc3QRHJuEsf+5VpQbJGu6H+UNS347ZZySQbKt8OK0Ku5bPyhw1DBHQFT6Cn7Jw0DC0D+82
cajbRnQ9tPXnlJSXVVZH9jqL4h12I3gXA2/wONvJ9Dxcixl4fQ4e2xfyUqeOMUz+v1CF7dqRYmJe
D1oHQITBubWZjFQtCmxZ2Z1pqOIURdm7i4diShRPyyo1+GNakqwyNAZWHDsRjMWcvGj6uqbS96xp
z6jZ/Ha3EbsJbeA4szVbguleevMrv8eGORYPmGYHWp2XWsHJFlnVvspvAJnZbfzErEgY6QvKOk86
0CA7RGcYielieLCNAg1hEezuZm3AOBvG6BY1tfIai6lm4SFZMQrJzktdGe3TGi+UijPkZjFJr2YA
ii96sC0UXuzTH9mFhSRp/iBqJRFJxZlxkWulRVUs4Uof+umLOQoMSqSCnIq36KSuBh2tAnki2ym4
21Ql0MIvXe3Gg7B5hJ0774wXAwDRik50FaU0b/VhUEMkZDvoO6PR0f31kAWNm2POl/pCLCKi4tj1
6hs4bu1IXoeDUvWIFjNZ8+o1/tYqY3luaGEj0AkREreKJZq4h54JVs43TfmgzLeJKKUogOCvQL0S
j4mMjKw3DmBrnuwKtyBLlI/Z1Ta8++E/yyLvBxtSuR76FitmyJ87evhQsRv7+P+/z9loTqQyWZoR
HqhAwmq5aFDdnbVPpw10V6U1NESpmBIAUmEuqdSkyWCh7gI58sXvySFcvQ4ltvXzmojaX/aX6xWJ
O4zkTrGysES1aaR/WvMGPUmx4NVyd9c3snCRnDbM+opsBTxoqR9ruT7mY+IuGJ58eslEgrDfN466
rarKkkzA1PNTlCFP0Qn2ZDca2cjB5NwArDPN4sbCSqX510yTnNFw8uncEjUoiOTg9Kvqc3CJsuVS
8s6ZwzGwqIhCjZnyOx+2kYTzYWtnJuWqQRIlPAvJp2Z4VhYvssDYZrqLAtKk3yajYaf2BpDzYmE/
dqROoc41/UbrL2p/YamC3RFpGee+MiWPB0PCsqXJXTFeVskdCQUlGAII3n3VWZIW+gwI2RiOZgMC
Ty33jSj2TiuyCIazfSmeWOMKFgsTzu1CxmxWrXCbsDj+GQxv+KZZ6ZMBaaTpXNUDqf5OVMGjskCV
+diwpzKpixR6llcYKDueDcPPP5OBs/m0CNtGbiFDUwbdCLqegykJlmnXE2MEIaplMfBO5l8r1XKc
kpwdi9pyTbLzYfraNJ/D5SrPzY8cwK9IvHpVk17W64IwaR6fUHQMan67F773sl19Z/obEE658GiY
0bhj8TPKqC9+kZUqq60Ev0i2RKHffqC5weO0zAyjNjUM4E0I1a/MQ+oWTggWOwy7Wi/LQNTbs+uj
N3DcWZOociPN6Cfywh5CdYe+etLo13ZwT+vdrmKDgEY1TUVB8wQHY8rDStAUiIs95hmMt/H0/Gff
5/R6jvNxNEylRdMQaPbLIGtEWeLdhdpIwJzQ5jDrwhLtYyEkqIzCqdPOlkzJpsN5k2fOaVmY432n
cRsk7jyb5iQv0HXXenFzafXHqC3tYbgdTdcyLqTkZya8se1erzeA3OlWKeOq4G0RieML44zV1CeX
3/GScEEOouKc3eoJzNz9Rw+4cw0UbhOKGQBVf9bv+4vaZ4+ykeYOvhXE5ynYSEXkk7vuaIPIVnuz
b0mbVxNastmDzHldXLYl9O/JqvwwFfUs73qKVyR+DFhJy3kxC7yeGaHXYKxEEX5Z9c5WImJX5QXp
DqQ8a9aLIvsrFs2P2z0BN9Cck0pDGaRvMzMvrGmm2JQ+0NT6iLvdgHCeKUnB/l0xNZHAAuYmcXaG
5yBQN8rq3WkDEGkJ5bxFiPzLGIVAaj8PXnRQz8enWnHWK3qtOKi0vxwUYeJ//01tIx3nQSIyD3rN
9IS9M2hO7irfssambudiSAFGtR4iV78BF7hAVCbKCWPnJ4T1czyOVQNR6cOvGU2hW2Ek57dfr2pT
5QqtXYTIuZdallaKGlC8udZO/inG62HkWY4Ou0DJV+FjYpfoxUjg/CnnXyTDWqfOAKKVqiSYCwLG
qjivQHx2ejFFVsA5l1Sf9VyNYIAVKIuki2iwcxFVkcCb8MnBfkDL+7pAFF2LQeFIHbPzZet8jvwy
FFiBQBq+0S2Zl2EBaWDrRYtyHS6RV+R95ORRIjg6XzoXT6gg37k+zXVfSQmWTQ5YM4bqZl6aOcYx
fppBv/Qyp/gwHQqkrA+n92v/be/V5vh5YfOMGfQt8yjrfe+GQe2PT5I3gmSHfo5AviTqUBPoIT+M
eala9P3XgNOyODDk6XENpfvTIok2jfMizbA2FLNj8TJvHNvmW4mYMf1QAmKzauxv2JxoS7PE4WoB
Ix4O0Xwui8hlBJGOxTmIPEwVdSrZ92u7zz635ZUSnXXztw+sFGMlVMEcipZa7siqLJSxdCOeKqQZ
4zJQxKARx5AFIPsatkEhb9cKgZQaxgZDQZ8WxtbXoEMdTTu6oNfdkRzM4yooM9nVsQ0g876bzQEh
Q2PFrBAsTTwzObYipgShRJyGDRN4JlaV1RwF0dXiGU7yBdzd5wY4AInbP4iGCO4qw0YeTtkQtUtq
QQFngDAki2wVUW+RfZmWj9XrbZB4tcsldRh6vP2Nfn3ECADPvMrPBzc+tEF3qASZif3jfoPGnUmD
mshKyJ5jWzf+xCgNMORAtnW0RFqBdAZR3dBLRIzhIuXgDqipNpoQhE54MV/txriwRGP+dr3PRigu
1kXFe9ZUFZawrJ5TPTCHByFF6mkINBe/1e+1SFSrYfqQR0GCVLTyk8afTnsGgYrrfC43n1H03ucQ
g9FNdUERgOlyeh78yS29+Fa6iEVEaKf3BRRAb4WaWqtWSh1C6RhaOR6mj5Tt4sHmb1+ny5xTSAdi
qGnJVLs7tPplW52HovK2/bwBZd3k6GeUUfH6VgatLtoZgyrxmh2wmLkLQhdMvGrwi4KveDq9R/tq
8IrGee+6Hmm41ghO8tnP4u9pc9UaImvZLzTaiMRti9mhoqEo2a3GmTzNqf3wGOHFDT2il40gFNl3
c6/ycDukt1ktURZszXhiaYlTJ40dggOqFxQEiNaN895RN5Va1s44WzUnGz7NX6r4IynEzaKxv2Bz
AJVz2YLjaEUmxFzceJXOm9kULNa/GOjranGuGpXHRl+y3U+Pui8pTvgsOeU5OHXQXxdiRIFtimqN
9i30FZFz10vdJ1ljQKooKh2NjF4f5oJXF+Z834XBm4XjnPMczYpRSoCQK8VLUtVOybUcj4ciAcF9
rzsyDUVv8yJt4Pw1qPriPMoBqd02j7OLmdd26mvP6L+57i6SZzbkcxXeOAWgfJqiy2ptUWsmZ9C7
bHx4E5SyLf9QQFe1uBXmUWMeuyzQ+333hGywpoN6hw2cf6uWGi2KMmVB6zy/sDGyYZ9E9ZS/C4s/
dsvd4HG7qUiosyMtLjX0Ev1ZduaN39rItr4w9zEdpsg2Hk57xH2j2CBym6lGiolOYEhY5Pbg9ajA
RGYriP/qPbS5eemD6Fa97x5fAflKfQOk+3GUQ0Qork311J1Uy6Zj4kRW+7011EAdEbNFTezLvXlY
rNvTAu/q0QaeOwKkeaIh6QG/dhg0MPlpPzhE1DQoAuGOAFIt8zywu6khX07h3dAfLdFoCZFqqpzv
j6ZFssIOGKxghbGSqlcz+CYjVp7gihhFmBa88zKbVeMOAHmYR6thqS0taI/ZWRZMfnz4D+N12eqf
wmELuzkGQGSkh9YMnIallTTMe5YcxUTJVIVhLqKL9b/oPoqlFAMkfOAIe4uWZPmytCkCnPWeBOEt
q9yrHJCE1s6MtrgPjHNkz6NoE/w/HncAgZrfUiJWEKo0h3p00vkuaYPT6r0TESC6NdHmh3hQkXna
O30piy6CVB7+ib0kqj0YB0n36+THaRzm+LiNeoPDO6qsMOVFB04V3iR5MM5XCcpP197B1C77NNSO
Mb2B4jyUEU7FsCwjio/Lq2l2jPxrGj6ehhCsmsFFoYkpdVIE9gsvM67G4ee8Pmeyr1uadxpmJxzY
SmJwvgeEXwXRQixai2eRLBvtdrw7jSAShHM8el81GokhiKo9topply2o9r6lou4ekSC872kLbdLk
CYcGdePy0Emiey77wAn1Mjh/Q1W5LiICgBZznVB/4RPJJugM0HztgFE9qS1M6rGVOYXI+QIq63E8
zEBkDbKsTi56MD6pl79Gjwi9t2if2O8bP9dLcq/l4BplccVA3aJGb4XlW6Jub9E+ceFLZ4xTMaaA
wds/yCPnVLBPou9zXiAmK2rnMgRlOg1C6dhM/ml13v0+psGAD9CEufGch2s6rKPEIs11vh/pvSVi
G9t1LZvvc9uQhCvYiRrca4bwKgrvVuO8iZ5PiyCC4LZgydShVUrYPCncse/sAcQR5OnPMLhtyDCQ
WM96YMj5T5WAMPGpsY5/BsE54U5C/7g+AUKTz/Lvi3WGbufTCLsnyute8HSIjTW01mRiL4wGdb7Z
xTB8aszRTWuHVH+2Xjrnh3W0hBFpBVSmm54ytEHbJLYaiprq9kI0pIH+UV+d88YTpXOPxi94496R
DuXR9NnM2BocXGdgSz777dGSFg79DRznlcuub5Y1xx7NZu5Y4eT2wgutQJt1zi/PU2j1nQWJmuqx
fS6Un4OIhFmEwH7feMY8X8eQykDo6FX7bJr3aeaeVrS9d9o368RZfZE0yDeOgFjkIP3EOGNYmFko
Lgo9QdiOADoSjtoTeDI+LhsrRUqTFHsTFbY5XSzm7WmhmIm/O77A0WqZGB5gUj5Xp1VLWKAtFBfH
rLqqi86fY+hBc1PlxkFekf3uczU4DbkXPmMdXzE5ZaiqpbYow2xytzwS70W5TZt8MmwLfbeSKyL7
EQnJ6Ubdr/oYywDsiRtPsR2PPybtfm4v4ow4MxFdev7FfjE/QNUIGHB5wuI5LLSGJFCU6UxrbdYz
OB7IDxq9DJdHtY6oCPxfNPMVkHMYJVkkPNPivKYP7D1f94cAHJF3s6OezV7xH65A+9b2Csi5jFRb
+iHO2MmRWIGSVG5RgsdaE2WS91cS9Som5iBgEgNP1xL1RTfXKVLVL1x2hZe69GZ4ZmPkKje7F13s
dqUC7zOl1NQUyj93Sw0MwDBAFxtP5yFmlIN7Kk0FL2a7GEhaowGcKNTge77quC+afEL1pqIfqXIf
F7ZFRKX6u0fiBoNzVKWs1ni4Ql3lsFxr2Q2mFmhoorcwJwwDYgXGvOugNljsb9n4XQzpnlaNNSDI
AcWAt/WA7BrIjjpbsxWnQY+sHPuVJwDdue7rLPP//0XkApfc6lLZWAE6+4yVJvYN1Z5u8HoP9q42
FaDt7ZiCIRagsTYsHfb8VkIjQ5J8zBR0JfQBlR7L9aDo96cF2nNQWwjOfidQEdQFBUQbaV7S3MqS
O463Kk5j6S7UBJnfXf+7ReOMt8pDMPqkQKuQLsHQTNZhBr644e9xP9G9qJ5ctIKcw5fkce6RZoZd
LQpKSGYbYwedyBANiRXBsN83qthHIPfuG8DM9bWUXdL6Wljt+y9rZ2C8DuMOMgkXz665BdLAiUCU
o+Izdc+pr1wVx9Yeg/gM93+Rb9+zL8Rm/wfk057zmBjTmAHQjO/M+ToXRTV7vuKFD0s2LEXWDG7R
0mLJdckEoR8aC+y8AuuW14R3RniZSj9OK/muJIx5628kzivFZiWnOKXglcLuoJhf+lV02djfHZy3
IJE10E7A5zaN0aBRk7AWDMu2rlcXDwzueMDsuH5xqiNxl0M+Ca4fQkxOuXV9VtRIRQH4cDaj4asL
JGd47nxM0gIbQeTOggevXSWHM9INHfxlBl9ajEMFFw4L3HgTxMqSi1UJol5wPRdh8CItfSL1Osje
VPIjTv3B6u1RlAIQYXB6h3mt4NcAAYtnStRTFPmi1Loz0g2PH1C6zXJxSqelZV5pA2Docl1TX80P
H/i+BtZ/VMIpUG3OHyxkasahxVKF4c1YpLb8AWofHb3A0GdMCGIDPd46NaUjPQgkdfRf1Y995tTD
QxsLZNjdig0Ed5rqi1IYJWp3vSx5StULohB7KgVmwtaZv2coWCI8iWFAmcJnZMjQppY+YO7UFLV2
Mn+a1Lso/hqrHwl9tjjcfstdnRiSBFmUsLf78rDS+8jyxvGraUUCkfaX7VUkbmfilqDCroZIxLCN
+Cb7TkSP27vh71YabmcGpH2jKQdE6y5gvpHs3K2c9ry6YBw0IlIvkTycKoflPJVYPURyZuhIxFX0
2k7Sr6fthQcxwPVPmAYgLYfzk598CsaRnKh9jPTvEND0xhy+ls2X0xD8OcNDcPFaV2n50i8RIBJE
10tZnqea6MGVPzV5DC5g6/puVVRDMt1yOa9QJ2bW1zqhdtXcLp0gNhSJw0VrqRUbaKwHVFI2ra0U
KAYwRWOF39WHvcjDhh6hiWknCjCGiSz1iKw8Ys5f1TTmat/kdvlSJJ1eHsSPWrxH4CE5Sx1JJOEa
WVHXbDCguT1bqsssDp1UxO+3q3Eb0TgzpdHSSPJcUndZ4A3sLH4wKkFEvbtFmCBLQHCwE3aA8yJp
iyqhbtMP16Cue9RRVvUBpd5AcEeymqCMfKaASK0jkY5GIWjn2FXozffZKm5i5yiTdMlIUurqINq2
rKAc0PKjyXa3Xky1QKNFWNzOx106YggEZMkjamNsh29VoxOpxg0FTZAlCnD39/91c7j9l/shNcoZ
kg0dyK7W3p6L+3oWaMC+Mr+CcI4a2aV0lla4NaRR7bgc7XF1Z10NpN+mWPllNq9InJe2xiT/H2lX
2hs3rmx/kQCJpLavknp1O94S2/EXIZNF+77r179D5920QivNGQczmAtcA6ousuqwWKw6NZg91OG8
1XyWQOEqro8yTsw62smGU0nWTkTrZIxGVJBjpwakOCd1Xye+g/zZZdOWCRHwmoZm0lspNIqGLzS5
UzHPPPvP9YLCsjEBsGmVjZMWQwh/GORz6FEtiB5wcKSrqOEa7i6r9KZYRRQngHZaqUrVNgn6aTbB
PcNY6d4hN7iBoNDWuJfI4t9ahlaiLAEaUBwfsjbEJpHrDrP48q110O4rT0ctZLvzN7YEiSSmLkZy
pW5GbcCRora/+NHXqjvoyVMpHZohwVQmgETLVFOdY2hlDaWnwO7Cdnt54WQSBGBgbWKXeQVFgoK5
dkW3USF7yZGZtgAL9hiyGCOoLK8oW8es/KuoIA/Z18t6vLmBvhoAowipLGqZRCwgRmwd0DBLgXC6
o9/EHxUn98Jt4tY1YOHfcAatm/dCouBNQTsYnTYjXMjmQ3mg3rhPn2y27Te6m2ylXZQcAN4Y+EKa
4ExWX6MpeYAztQyFZt2170WulmEGEnHkYcmqVSyECd4UDX4HolMIq/1r0l8xzZXsFl+bS9pwm1mc
tFpU6UlgQsCY37DjsAu3tjuk7sA2PKkdbmTJtzeXCNE8BE/yA3OeqAY7t9JNjs3itYhF7DRfpy3B
CHZZEl22gIJbhXlQES2AbegKtT2f9omrWFKOrFXQW2yT4FmkL/I8HCClfO63HPRCr3dMjKTAAPF0
E22NzeVtW41ZFvKEYxdtTYmdxti1aSzv0zp2yjh2QVJ+yMj40KhUEk+sAsdZnNjrr8yKGSsqxMW9
8ZAP6iFu6aYZ2F8a46ujL4wx7qLQzvlmKfv2mS9jtiv35Y8J5YDhRubIEst4NdSFMDzzpDUJgFNV
foX4qJWVNMsWTcCJdLaLKh9g6Enkn/RQA7N7Sx6N1vx22RZkHvX6HLdQxK7n2AgHKJL9UF1/1+xC
jx3Ur5P3b8BWtmoCXsw+ik4zA1rFLHSy4SGqvMvqyJZNwIeGEaVSOmiT9/Sq8vd1HW0S+vh3QgRU
wBCusAk1CEHkvw2z55pntA2JOcs0EUChSVozzWsIKUOwG5beoP6oZklu9A+bj64T3dJQLSlOhw9S
PWi6pLA9tqPI9vqHKt5ZH9mBvz5N+yyRhZKrSIdcr2GaoBSjIml0ow9235PERiiZfSGbeW+7eFo7
ai6v2A28VLKG6/ot5AnmkJnlHI8N5Jk3Ggraih3YxBzf4R2qyn8mtHs9m5C/wM0Tgz9AX//7YWjj
ilmjQ8T21JZ8ajPjum4lzrpqEwsJQqjS2G2E+e2QUFaDEwROjWEyyri7bN3r+RPDJHijXsvSGrlm
FqlewSheEgsVyKF7E+CYTWsHA6U+JB/x9HAlGz66rtlZpmDthamnGFtW2l413TTRrQmqOWt7WS++
129iFTCM2aihw1aJTLGqoaXZpMIW5gCZoPG+It/mF72V5B7WV28hRtgjn+qtYU6Z7Wnjdjqqx/ZE
t3xIXnqlmG7VoYxbd8udLDCSKSccF5RVhp6YUI6wdjuT7w3621Fp62XV5vIqrsUO8FuUV1M4sSU+
+ddm0lHST7YX4xmKql4Pbnuaf+8TZ7ZkbCprRoGbAP4llo3OEyFOyVgXxWWo2V7NNlnyYco/B//1
RYL77EKE+CI5KVlkkWa2vUx1S3ZtdbtJ/XR5xda2ZilCgAVd0Wu8hkMEqjGQKd5kCvoHZmRZZc8S
a4frUpBgeS3pjNTEPDuvatAnQEpHHdrDZV3eFOeI6yXYmdJ2k4HePttLwQhZ3VeoGmudbpscfEd3
CYg2ZMQQMqX43xfhSdSiMzOkENgVHwr1apSRNsl2h9vg4vu9TgdNmfF9tcIw2sYLe8UZsi2V0fuu
HkXL3eE/ZCFIM3xdSRU4DtmVB3sbHMsNhvm6oCdxFOmqrXrp2XOoEKHUcWFFOVVxZSEsd9XuJalo
slOC1AXoX1VdKwnxZbskwLelB2ZsaFjFYPJmbFS+l9jd2kVzuXoCFAT9EGtzAoXwOLnTPLrno66U
F4KsEJBWUtYk2ysxVWiAnKwLGdSpNv1zsOcFaPle25lH3Y22vgRRV1MeC93EuCFmgT0YCnSz9xil
8bPwvrwy3fiRbDNP3b/nUks1y8SwQINqbyYj+0wNrCACrLa9O1X7LJUcgevGcP6+YAyUqp3V9/g+
9a/reD8Hkqhu3bjP3xdsIWd6ZQK1EZ90/XNt421MNU5h7HYIlH2M8btsepelvRmJ3PtNNxU9pAXB
tWqefF9DlezjQD4VnSy7zxdGjFDOG0PF3BfrwtjOCBZusgcHJQTONKKtJHVV/vwLNWXFYJc3ioq9
85GtjEEUQDXd2qvkm5o8X1669fP7fxuFqsffIS/MdRT7KNyN8izfNIq9D4dydvoq0J2/kyScEkDC
NkMyEXjn32rdY9aACEBi1X9w07M2wkmBNmaFR5WIRjzbdtRNug235b7rMIp43rS7+Pt/rdD/edae
BQonRmYOVqgOUMrMP6v0Q0mO0pF4qxZHULuJ5z7DNsSCqaxQNHs2MVNnMErHNohD0vu5/JbRg1rr
TiOjp1k1iIU4QaMkqOLBaiCu046K9XEubvX/OgrzddEWIoSTbygo0tItREymuamy+D4vpDWHMjUE
gGsirTV6beDHQ3lSN82u3wc749R5fLBJ+Ok9D1cYWvhrkwS809SMIhmAyKEvr31yVWpHW0ZbvH7i
nWWIFBTmXLVZN0JGd7R2mMJ+nWGQZPXcbuim3Gnle9x1IU0IiSfViDAeCAsIkvQxvbbotzC/v4wI
fFHeYOlCBA8oFuGWPwStwkbYAQ3UjaXtbNQzKdG2TFCt91Gdnjptc1mgxCjEWrbOqrJiyLGCNg2d
0Tga5IceS1rxVwF7oZQAc0WBoVumDaXm+jpv7/teosNqMLz4PtdxsWiqX4zxmOD7afF5xFioon+i
4RH3F8n+v6Z8L+2OAARdG4fDSCAoLzHGa8y1D61SOIbando4dyu7BDdziWAoied/cqWRRKuyrRIw
om2roJxfMaLMTiPM0BymK3XK/3I1BZiwM4X6fgeLoA3bxJqjlw/hHHhK7F22vHUQ1w1C0eyMrhfh
mPUtI65DisWcbLdXXorO05ovtCjcPPGa1pfs3frinaUJNpiWzAZLP7QKshCNfNseJwcx3rVDZyGC
IVaGVaoj4XCUHPX2O53dVFp8sO5MZxmCDeZqEqCAC9EJBjWAwa4DihcxGk0az78ptvlu/lzLqFDW
/essUjC8OQHnMQZbwuBQmOJns6P7t2l3XfiHyxYhU02wvMkO/LzkaK6Wj8S6oUxiA6tJLkw8+mVy
wpHEGjoHcQBFxgBdT5wzoP+HD9RVkM4dTbSP5UfFk91bJKsn3sp0xY9CnZ+DsY/Kgy8aS71aPUgD
PYmBi9exOqviumqgW2B/sBuvs74UsgKlPxy3v9ZPrODo+jgYlRi2V3/VX5sW/EOZocuEbDFb6EqW
45BpJADE0MYzAU8Bojw2/YMOf92xfWBFYsncVmJ3TMCGOuhCXZ8giMTNVVbr3uBPEtOTiRCQoTXG
rJz41dzur4rgUGqyMJ/HHm+OJkaAo0jiY9yAsFijGeLmZfXwnWOwt/8JNpE7H0s8GaQYd7q/7Kfr
d4qFMGHBOj8c65pCGNnhtItvGyfaZG7rYMxgcwj+RZ541RQWAoXli6IeHQcFjjxlvBobjLk81Nbj
ZaVkIgRcjep2bEgAESiLc8xib2Wf03RzWYZ04QQkzYLGmCIuJD7kHzH6HByAiRv/GF1+FTMCR5aG
XEe8xcKJkFqlGLNdQuDggowBEwD3vmdv6sxpPD5t3f9g3MurRVaNfSFUgNloqn3NjiDUJ1u8MaaK
xP74j75g6yKfVFSbSoFZOMgEPevkVLZeiYazQXmkhXFfp4rEdWWb9qYBEtPXQ82HtccndsyQ0nfY
LeoYGSpzja26Rzgrq3RYX0AcU7aqU4uIWF4QzRyTGaER6r+R6crt2z6yZhkXmEwK+T1s1mjcdF0M
KUWN9+BwOil5caoxtNGYTTcAD5mi0Z2ezv/4FXG6strO2X4mqYuBzd57/ALtNHjmem1oFfybpamu
B7OP8qnU48VMvGWoUJxg123HDdpMQ0d2Kq+6u6mSV+JCNLUKnjhb2TBnAV6e/Oxb/bkg32QE6etm
s5AguB4AEo0JSYxbz83/6BGZp+1y52eNgszVV3dzIU5wujGyssKvIqSalfxrNvf3WV7IPIFbxBvH
O8sQp2Ji4NHUDB0Wzd7rD5zaNvTQfG/z8x8Tzt/lBQtpwnW7ZR26O0oujX2NzE9S1orVwGzxfcH+
hy5sgkzFBulW66izq7UJylY2Y3d32bolpkaEo9m2E31WB/7ImV2p5ckYnnoZIq6LMDV0D2gW1XVB
hJlmWtSZARDRxpyzHOdXgkvo9rIer6No327/WQo3wcU9u8tsUiYFTCwuHPOGs2d/B3e87oIgZYuC
L89E1l/2QizTjP99IbMKlC72wW/sKcVdXDpaff+u2k0UP+BZGGQ11BSbi2PapGplISFvhk7r1WBD
4O+DCa8I5OyE8nJAji1v1nEhUDC8mGYqRv4C7ZoKcZq1rc1/8jzy2nzCJEuJz67BAlM1ojGD6mhM
FOixUPRq+D5RIKvY+dpp1N5Ti7MUIHhp2GUsbn0IUPZ82J62n8Mt6IqA2soBGTjZcI1VI1zKExaP
hJNS1wFMHe2yX6y70TNA/Ibir9xtUPw6eajQirzcJfcS45ctpOBieVHPlVJAT+sle8Ts4S0vgbVA
+I9qxwxG0jkS2Fh9tGa8HRhzDFGXYwtHVJPFbW9UsMusduhNHTmgK3eLXeLaidOH4Lnjlb7vOReX
QoVTy7CHpCLMRJFlCQhBnIiqE/375bVci98YUj6WoVvEwn9/92lMhCqqTof9tzPZoyrW6YfgaM5e
qX0k5MRk5VtrELIUJ0T2WVb5U/HqbupdXQXuiE7rmkj8QCZE2KwxMCxFTaGTqtJDGoW3pv9h1kPv
8spp/BQXoWOpi7A9XU+p4uP+5zXH9GQdjR1xmYtawV15hQufq+zMO2XHWVxT9z3X8aVoIcAAL/JU
BRY0LOn3tHro8puSPV1WT7KIYjofj4aaXxNop7SYPWhM5S2O5nivVVKSOo4SF9ZRpIeZxyDvohzK
TMfpB9loe2xc52QH3Y039q3sKWQdO34ZvClgVuE3yggfBz0lUa6L+eOslhJ4kq2cgE5aSdPRnIBO
JD52uacXj2rjXt6cN1M7+BvVwgBMruXiKA5SDRORGWSodz4QyHaQQuNsMN6gOfTuVv2qbnH3dzFG
TiJZphz/+0JwniU5iwIOva35kY2YUlaE2whJ3MsKysQIOGHMTYU5MbCJPipOU04ckmlP09jLfFhm
DQJU5LTOB51fdsrn6IP5DDpkF4Tzt9rOutGPBaoUq7/DJlMEjbnMiqSCwDC493WP6YkTWbLTip/z
lzxKgIdyysDHl0EI2xnHDhT65nWFZiuORFJyJ4ksMQFgBklmFw38qQWzM2/tUg/FAWOaXHkhl8Qo
xMt/Z4I1bYhhe0rWu5riEqK4toyIge/4hbWzBHzwi3iIzBBC+s54mIP+w2iya5SiuMixjU7VMQla
SCxQnHbVREUf9CAA82LlRmlSp+5k6UiON5c0ErBCjxhtxwTWkPzgIxWQZPd8j3nthNsvj5ZkJiHb
JgEimqLMg06BvD7ZBikeAm/DTua3fBcu6STgQ1kHQ98M2CW98qbU4XOssh05dCC7QbQbebJeDZlO
Ak5kTVT6WQydbH3eBuqVP1VuKyPsWUd1jaGUXkeBrCFW73RlU2SRXvKy6bh3msdXOPpkYPwjLnX7
7vPr/4IQTlZUsfqYABaKX4IFo7dTOs5qhiJ+giFQ04b3vZDP5YbPNw8eZBC4fm1YSBMOyNrvK70f
oWa10W9GD2HTRr/SnrLdvBvdlo8Gr1Ekh+Hk7zhTUANBVcTMBDX2sKnF0aUrcd4wHWXVnf2Qtrdm
cWVK2cRXfQ2pQs4nBc40U5ShjV0yEeQx1J39MP2oD7zMMHJBiDJ5NXqIZFfyVbRiBOXoeLkluth9
WqflbJlgYfKS6abL96H1TxF9GsC+0e8uL976DWghSfA4ZhakCkxIao79V3R1/5ymVF7ZL6rt9HA6
uXKraTu2kCl4XU0UZnYasjXBY3rg9zwFTynxD8OZ0dQWbGUsFqtQvBAnnM2BDlLxnmcJczPZFTQ5
RZmsHn31urUQIdgHMbTCqNBpi/tV6BicUGDaZYni2OquNp8LmWNLNBLJYHsEajMxoFFQWUeFRA9R
rMmgeDUAOKskssBm6lwPgwHDGDUkbDh5mu0qhveahpL2Ha7i8EKYAFRBUlpaVUJYTL7p7aZX77RW
kotfXzMbVZTEQM+AGGWgMYeWbYssF3jS1WBfdZLChHWwZWcBgg5dzAa9L5G6K9SaurHdbxo1cH1r
Olm1+Q1zKLc26fedCbfS+73KfEyzLg8Sd14FqsWPEDE4Kdohq6CldjM+UxBkhh4qRI/+w7j5N117
f3Dls9J81RfgO1b6XJaMp8SPPAPPUzb+1nT5axsn5JRdkDkavYkPFuoJMUhoDuGEf9AxoW8z+6kc
tmb+jbT7y6soMxUBE/s0VMamhxQ208AZVPOWKEQiQ2ouAgj2LZm0LsHKYWLn//L8wal5/jnMQXag
yFQSMDBKO6sbDUjr/fa6H7+rSvAfGdv41dWwwR6JtzQNnG0CBKpp1FvRPOGq2pReiBsJGdySSI6r
NZxYCBEbhkNa+yTuZ9yAVHMzZF5qqlvpowVfedHITBXUvaCfw5EvHr4Za+nsx8jP6bqFmb/DLsGY
AK3cMRSX9ER2qeOwcEmaYGxajWGGPiI4D9yvceTMW3M77wnKXz1Orq/cvif7uNROsLsxNO0izA2E
8eTbpKOdBTOxeklIthpVLIWI5jbUSadmEIJ559PR153Zw/CQHdqHb8zUCz4ih7yX8XtLhQoWaITG
VM8aVtK/Vm784yuJ2L7c4DhBGre4kffSrDmVqVKdV9YRS38FxwX45bORBgVodr28vgvi06C4l3Fo
3RDP3xfAVRvagCgg8EVUgSlH9l2KoU6mp1WPxnvKc5aaCLiaTZ2Wjz0kdW3iVO3glO95PltKEMy8
q8eOxSFuWq0eO6bvNSgnTyVJGNl6CaZddYaS+TyxroWfIv+Dxr5o5getjJxSfb68M7KdF+x7DPQ4
qn1ISus703pQZP0Xa+fccrUEU2ZlV6WU78cY3Gtsz9Qr0u5S/emyFmtoupAivjVnfRFFTQwpEd4z
m+iritreXhKRSFZK7K2Ne3vObVCye75SgP2s0VE7TMfau6yJTIoQexl+afUFl9IN90H5WZM+wcmW
SoirwlzrcjTJ83RYi5ttsqfPHKd7lKjEeJFzCd5lG9loH5lW/O8LfJmGPBmHAEKr4ratr9T38PYs
91/w+r5prHqOsP9teJoikCIcqurh8sbI1k1w+6hhftAF2JgINcFVieNmcDomCT0k3kIEv6/zZDBa
cP55UUudES/nnf/QVOrRGiPJwcb9+u1h/QuRieD30ay3VJ0gabSPbHQU7fv0oui+26DLI5N4jkwr
AQOyxJ4SpNtwupj78LbK77PuWMomD0v2R3y7JlZVVyyHEGbfjhbIzx4H2ewgmQh+0VxYcax1WoPS
GbybqDuS4CXjVL6H/HBhyFRw/zEzmiynfKkSFXfuWyW23em/TtvhAe5SiAABqRmxzIrhjWajfsp6
7Wsx5du/8hYqOLxR53qXcZRRy9ahpUcUiqoZ77KQ1ZvHUhHB7ePcoC0SB5y1zd/lIIlTB3e+58Qe
7XdrU5gSn5HKEzBAsTtViWvIwyi+6/rQ7YwDeeBjKd99I11qJ4CB0Y02LqSQNu3MyuNvF+Neu8+e
+2P9yGnwZEOnJSBNBUhI/XYMeh4KxGbsTOaXSDaSkf/gC5gj5jctBiY6BDUI2IcrTb8uQY8TeiNA
u5BY3+plfrF0Yhl9Neha1vKX78FlNUJ2PkUUF2D1UJ3yTXST3bzvLvILTsUiTDshUWdlWLs+xJQZ
vC31T3X5TWLu3C/frp+pagbFrCFLTPwQG/2fIC//ecECjxs3CLtxqq/JYTiRPXIJny5LXLeIs0AB
jVpMgNWNFPcQNXmwx5NtSsJc2fcFILJKFpr5xCzPoH551zEaPrF0KGSP0eu4fVaD/4wFbgdh/v/r
RgOM6q5rsFJQGni4EEsAQiZIwCPbbkN1MrBBoBBxuuR2HBSnDGUjcmWrJqAQZjNklVFi1WIwRSjD
CzNkwYFMgoA8QQeiFRvkuR4bX6x5F+HN/rJhrUcf5x0RoCawBjQSdjAsSgxH747MjDH+86bQ8Zij
eO0gy2jKFBIiEEayycREJdw/vyJJ9ZNUD7NNP0enDm3OaEiRU7H+4bD4paMtFNPlYVqXeCxDIcI1
HgDNLR+4y5wU5YIu0j07Wd0D3/U34AAqaB3U9qpOmKBih+AHiSsg0BD5jo/50Frx1So/M/s9PnuW
I2bs22Do4ggFTJ4V5+oGNAg6ehqZzGVXN2whRQi1fLVpYsKweHpzp9sf0v862PI1BFp8X0A2xR8b
M2ihhd3kV0Go7ANfkg6TaSBg21yNg5n50IBN8S6ilRPM76qENxda8N+wALbQUgNMw4IW6o6XGYLc
DM/mwaE4zRjpHEhz1qvwthAnwNuQ0rTUeVoqtz8leer4OnEa/eUyNKz7zUKKAG9p0/t6NHEDu7Z2
/Gpqb5iTfOTsabkrK4Rf7XlZLqEAdVNoDJqvAxkGlxxHj6G+BgTNGxMNUZbzSlxzeM9T/VKkAH4t
TUM9qOGpeko2gYpgtWUuCnL3lxdSAgi6AAhzZBfTFEJMVf/DR8YbhTMVKFcmm8ty1oOt84aJQ3UV
n5A6yiFIezCwYcld/pTGgLr5NZdQtE70dFmixLXEGmwrIoZqtjxsqINtOOkbksoOKJkVGgJAZEoE
UqsIVlhthtrB7QJMGInbhih0eM98NgGPDAEt2lzp547bRKZfpcStrBvSby+v2is36IUTQpy1q9Eh
V/sJ7qu1U7rJWjDJ2A0owlPw9LJbUPR8tNLkauxyp/LHD/IpZxL4ECt5W61Php6n0sMgc0P9MbOY
yxpJMdHqHWNhjAJ6qGwY044/Qowoz8B00dn+qIVPMSucpJaYoUwU//sCfVOAb5UF/H427SP7Set2
fn3TB7Ujy6GuvwcslBIQo+/6Gn0hUErZ651joK8MCa7Wq3DWg+mR16KYh+n+srnIdkuAD510c6eF
2C2f7DoCmoLnqf1+WcQfkAPpDHDsMT548fcVbOqxUkofN8AEzYbP6oYC68mNdiwOvPBL+c/DOX96
2VmeuI5aiN4aA/JU/aoY3UCRGJ9UIWHRSDOEXWFDQBO6/gvq5TAAhneHBNZu3OQojNJlNF7rWPhL
JTHzbYxJHAYNJFrX+eHnU1HvpFcpBpwGrnH1zqciXDL/f8/ENHhiU9qjrwIOlrzQ6dBFsuOEI+tb
mDoLEJBXaboxQmKdBzXlgS/giKcv8D0gbi5d83DZBNet/CxMwN1Ky8tGUyCsbkIvLZ3Jj5wMmYK/
kyLEabZZ1ygTwprZGOuo117R3BT+l8sy/nBinVXhqi7gCGWnWksKCBmO2pbzzmL41Mbc8TG377QC
onKGW/xDxR4yMqhhkXYDUqHjixY/yPohV2OXxeeFBUtY1uONvkeGsgxPzPTGkjoxqCUVbSdZNb7B
b6xtIUlYNYuoeWmmkMReTM0pHjnPQwyG96ndqdsWPTOy+oXVU2MhUDigMHmOJUyDQKK329L/Ms2t
mzY/cjAKlt5l5VaNG0UMNpBVB/2VcIkqw8KsFe6qZWG59Te/mtxJRpXCIfPt+p1lCN6qlQyjlVQY
Qj7QG00L3Sw9pOC1zecNJjK6VSorklw/DBdaCS7bGV3T9gQuGw1ev/Uxw5RPdd4F6AA+jBvipXcy
kFjF2IVEwRq1TKeYUA6JLH0Yyutexom3Wm9qYlopSiTRuaWKc2wno0pYjv8f1KluWHv1iaFceNwb
H6cbECRSl1Mz/Jt69XVb/CVXTFEUkRqaVQ+5XY+Shu8KRooWReS0mPlYV5KqtVVjpHwypkYo6kCF
sz6ICtL0HYL2Ou/dwnSV6h+SSe6Oqxu1kCGc7900G4jJIKNTy4+Ick95gglS73CqhQzhiFenXo87
Ahk9jH2aNzO4gSJVQoK16lVnIeKVqsD4X2uO+WIpL6bvmH3uWt/HKtoY+Y10nOCqFSyECTDR1Zpd
DRGE4b0Rm7Qh/kMSYEhD+CwlRVt33oUsAS6iNmOWwXeI3iQVqPh59XHrsJsIQ6yuwz3q8b358+UN
Wz1LFiIFvFBR/5T5CkR28b4o3QYnfK/uJyqxvfXYbyFHQIm2o6mB6TEwjG154NSJxTU6QD42YMwj
eytwFIlDyWxEOLkYjQ0FszIRVAz0JVJKN0rS28nKbjsFtAF6WjhUkQUyEgczhMOrZgGdLX4RISRV
UUpm7DDnTEa/LUEKQ0AKZUjNKRn4bacZnJEZjtXgpiMbwySTImAFmas4DipI0Vo3nrZRus862XBL
mQwBK+KytAqNexZLfmjGplUqR5cxxUrMW2yDRP7V0vKQbwkmZ1aPmvlgVdelbOMlmogtkCQihVmE
0GSOXmx66obdhN7pv3JUU8AGkG2NOeZpI/BvDK+39vqUbKd2k8oaqP4AQkxXUdtpgjKFK7uIlFV1
qLTeQFxEHyz+OliiET3aqTeW5pg7bZNs7dvk6bJu6856Fik4TlQGY50GOGk1cx+kP8I5dMo0cgz6
qJHrOpLdCvlSvYnK6Fmc4EJM66w8Aj++F56QMOBFuXzqHJhaeIAEhs3NZe3WYeEsTvCllDZNW0cQ
Z87byL9OcsktTfZ9wY/KEiHf6/fb8UlTP+vv4YQ0z8sl1o6Yeq0rtYVi3Jned/kmDAsvsw+9UUss
XGZ5VDhqyyZCjeyIhart7m6MfjAWbUIyfBvS8D4ZezAg0PagtbriTHXseyXYDW3a3XVlljvdIKN7
WL8yLvQWPG5gTKtybpVsl9yDrGg33VhIKGFOtWcfZA9Ufzggf1mJyOGIqzWrCh2rbLzYD5wQJPTq
qxDNMsouP8qbc9aB8SxOOI9RKN6CRwVejtE/L3OK+bt5jwBHHbdlm3qXHUC6kgKksAx04E0G3XCU
cNWwlLeV5z+wZ4qRAe96QVjsm4AmjdIOBqmwbynowKf4dqxSd5QJWSUwXXqFACK0rSc6h5CSZT8U
/RQjqe/XlZNisogJcpVqN1XXqYwaQbqSApaAMMjHvEKs5IAUGhgrfc8EWYcJkhDeCiq7jUvFCdAy
1DGbQUGN+2uK5gXcJY/afbMdjz2AUk6YQSRI9qYwxc4CvS8grh2n1sU4k2xbDD4IWudNWOgeGXS6
Re+o4aZR9y1iwXbqo6uGfinT2S2tLzW9wqjkHyOGkpRgvyr8fhew/lha0V2gJDtjar1ZkRxd6+8G
1LQZBqKAG8YWAuixKZMwaQgc6W7YUG/eh6oTf7EcTptszBKIXA80zsIErw1Ao17zWSleXKG2dpy+
22HQellA3cseu44OZzmCw4566ZNAhRxC1NvA7DEQo/tgjbmby0qD/mBiZ1GCt2rEJyhPhqgoTlCW
fgJfIKa2ZyBGQEPdNDpp9tCh2g8BlRsxycnJffRtIHCWLfhwr2LQJAjpoGaQ7nv1IctvjdEdm87N
mnF/eUmlhiK4bs/mPO9sCJs6fTPmCnOtMTtRhbh+E3lKP40bqw9cmlF3NrZhU0osdd25zsoKvhyB
LzHTfSw0CN/vw9I6TAaG0EiUvGygRBXKOnyjmhJMfsBu/ui3ae+MKC4bvuOZZE++Jr2jetVWTgsr
EyrEDQYd8LDlQygKw5zK3PpD4jJVcohdXj7kdX8Pi+eIYVa2waEwy/ZD+60uUkla4w/xz/92CInj
30Xgqb0a/ZIXSG3Hzok+2NtxTz+oNz1owf7d0CjZygl4gvRkMo0aVq5vKxQ1nlR4mlG/pybmF0IS
ceSbbtdg1ja4kByzBYsMSQZfFtLzpfmzJxNVQJGwzMoKdGRwrtKlNkao5Mh72u5YO8jaqdt4/76B
W+ZCLQE8fJRNxUaP3RpZ7AT1baLfkg5tp+WDxKdkugnA4QcT0WIOxsrev+O0YJn7VdtVJ4pKqciT
0T9cxkRMzPjdCGnCCjqjbsZrI2/AtDJCdo3fgjfyC5Mh0qr1Mc4Th8Is1EoKfotGIdsIU7BAtP3D
jOZVrXE02fmy6rYLGYLb1hh+q469jSy/nn5HP/W0YUX0nkmNoAv4pYjguCWqGiMthBB/fEnLQ0R/
kPfVkSxkCK7ahdRWhgmNVREYr/Hgk7X/NOpRQ3V1i/q5eWdHe7XZthXyheY+Ve4vG6FsGflWLpIC
s2KgnVCD9Fn/OuexM8r6xtbjgIV+ggcPRd9NlJPeTNnuf33o6Q+QEwz/ijhwNcJZiBO8N1DUqcJE
X9jFXG8C9tEw5l3SHtRwe3nh1kF9IUjw3jEdFTZHMPJqYz90oJT4SXdXT05xItt/Qyoh2yvBg8e5
ykjeQuJs35Bi23eS1Op6JHNWSUyqMTC3BArn2EGh/2vdfX5Fjz/nd8oq0N5CBN4YUbCENxHNxruI
oIuJWrdOMSsTF/37wHSL5kjnzeUdertcEEHBXsvnGb4N4NWS0YhqmulFVfdU2pit0szu34kQfLfy
mTGPmGPnJcbVqB6lrR5vjfl3FQTvNBu7i8YU31eZ5QzWKcJw0Jxdhf+9ye93OYKPmkQJLYtCTp/4
7tjTQ57Xh79bKsEvY01JkbHlqsw3rH8qe0kRytvj7XcVBHdsE43MLML3wRRqpYfJRx2eve/HJ72T
dKvJ7EowXcxdM0a09ZqgC/0e6s+dLUGWVdfgZKtgZWB8OubvkKzatI4TfzY9Q73rwr1Fv9JWooJE
hJj585VOmRICEX0xHPr2Y0h01x4DiQOuQCTfk1+aiHm/DJV9xTRjpVKmYLkwuMfrygTlJvo8OKFF
H/CcEu9ibUhu1Zj1PwZag1DTxIOfn9GbNms6L/OJLOG+vn/nXyVEDrM1tw14AwA94+SWqHjIG9lr
6brfnkUIcUPVYTLpNE2ml1ufsgoMoe2uVj7Y8eNln1q3+bMYEX7YSDFtCds4Fbfx+AhKhTn9nvmf
lHh8F9CdJQlApBmjbuU1drLU0k1fZAe7Kf9ShIBBipYZGkhrTK9I/o+0K2uyU9e5v4gqwBjwK8Oe
ekw608kLlZMBMPM8/PpvOfd+adrhbN/TSR67irUly7IsS0tPxoRe5lc5oGcRJAc0GXRK6Izvd+Nf
Ew3p8O76YqjMSnJAc5HMwzBDRXjDe2KtdiFt512HUK235Bkmm5X2EIttuxwGgsqZx5SVfhpxD60x
CiyFOHLKbjSGHCMmgWWiiBSsyJVq4OyuD7JQ+4G0Fqp0ZOpebjLQ6xTUARHnHUh0h/J9lCo86Q5x
GxzQBkNak6UgLMckdKx5OIXILh547826J2iJh2AJdK+9G49JyIJENVtSJZ20VEY6YjpBQRAZDMm9
kVihm89fokzVC3od5rcRlibNs2TC8MIAMZTrfBi+Mfb9us2pEKS7nOt05WK2UKEBzkAruTSjFWbm
+z8DkVzywHo9zQm0RcDMVpwzGnJVc6RKDskljz1rkyUCxJzeovY7rd91KrqPXa//y9pAZ/fy4F6T
nmC+ACAWdJQn6Ze5zUJWPaZRcF1bO4VTW7MGJeFLoH7Iq9bsUCBYUbCxj2jfoF9FBV9xpGH1Ce+5
5mE5qxMjKhVKHprorTvUHLDUft9rFx3Nze2/v3G/FE3y0nk5L6MjzK1b+7c9G7yBarcFUzEz7DTA
vMSRPANdhjwecfFH8yiIegVL73pa77P3xSfza4QOGMHRqyrJ2XWpG/uQfII1c7I6AzDZ1Hhzm9xz
e1GkGhVLJPMrYbJLmaViI8W9e9MNE0rc+IEUpuKs3oXBpHj4bQI2PPlNM3KtphgX4XbojfulmWqv
ZB+uG/nuZtpASJtpKUonBjwiDrPzckyxBVG4nmLY3uE1OOD9FyP2TLDmv9xLk5muq5PBqNvFCKYS
BUtFfbCnG+zdPwOSfByf+66NawFEtQPeP1ZL9ysMlDRUz/q7ZkafJZI8XVV2XWFMAKrtv+c6iCxV
n+zu6uPqztD15jBskpcqSylGxbMU0a2Bjnne34wGemdUTzi7UmxApA2a11OmWR1AevKDg3/XmRXd
sbvB1AZA2o1o9KG8WDDSrpg+L7Ty6LR4pLzn5VOxvr2+9AqFybFUu1SanVeAcosni7Velllen6ve
aFQokiUzq1mtRSxLpN2aUX1p1uqBKIl0hPW8TMjDcT6rTZ5vZ/Ss65wWceHkV41vouBP81O/qEAM
rwc85O9VmaJdR7ABlMy55fOw8gRi5e2nhHg9vRn7x1V1qVehyO6mi8ayirBEpf33Mty59oGzJydT
PGcIm7qmPLGEm2xrmZeOUVhA4ecUfav9aToY4WsKJV6ukRB2A1MPeClf18nB4yO/m1YWTm4L9p4l
P/2ZXUuOYC2TlCWj2EJz4U3xKa+fJitXXERUZi05AupMdZo4AInWc2++revFa1UXaYWzkbvIJ7x3
0ioBhoNiYGutvbn+8UeqkvvHMaaJLD3a8YOl/Damh7b4nvx7bv4Xqy4TvkapPZBVhxDthDGQ/eBX
9OSaisyRwmtS6RRz6yStuCHkMC4w5zuUSPrU7vyIzAcW/aHSpK3vajVS3ivA9PU8NkcLlSmqGrt9
6yJIbhrIb+Kx6uVWiQya6OXQOwFe/XyzML0F6zLnmcKI993LM4y0I6eEtXQwAaORr5Nz44A5wMQw
qFQR/u3b8TOMtCExK8kZZg0wcY2Z2HPm6Zli/ff15Zg2WrlR8SzP0Iz0uJk1Da4FvWrncloDsMO9
cTLHv75d9gV5hpHccZfBzNwaMAa/LclZm8Lr31eJIS27uaRFn/b4vhMdtMhjxU2k6thRQUhLnkX5
aK+NEAHdb213XNvcc1XFCyoQacHt2Okmqx9xq20/6fHTKirUVPPW9+9KeEL5/zWXPHDTEK2l0wCQ
B90XhR9ZGH9GUcYd/9IFosGzPLZEsWHEN38/KZ8xpegsiTPT6tEOFyzxp0rrPGK+KeglzS8wBaYf
rlvD/u78BSbPylimvCumAksFSuJiDPq89630bZWqCuN33kKFi34GkkI03axZZnSQymWhfaSH9ELv
h78wq0rEAe1RVcuo2EXyzIxs0Ky6EXIxfrvyJyU3pFIeyUHD/PKGmJCntEBFZoXJwQmjExIQU/C/
VGYo8SS3gBakuY5HCOTyi3VxDhyzFYfa41OgH8DgeKOq8FZsL1dyE0WOnj5EhjhSwQdk5A98Rmeu
SxXOTmV+kqdIeMKoLjxFup4zGxWg4TTeGKo3vt0dJYoZxMBUvLxKO6pOzMhBByGyNyCEp8vTmDzE
7eTFNvfczKfD+fqe2lXdM5yciahGjgeeFHBpl/ojok87wtmq8BK7mtuASPvJ1mk6xDPSHdEC6st7
0g7+jNxX95pjdQMjBT20yfBQF+NGPel3cfo4ZopCKpUY0jYqrWwEUROeDoay8ntnDuIKXNJu59vL
0/VVURjBzxe7zc1gLEY2xTkkiVlxyFavYbGXZrcO7zw7P7jmHxqBtH8aDfQHFWqtRO2HwQ5D/FbJ
Hbr/yLhZHGn35MWiryQHRlYc3aMZ8kN/Y571J8wdnEAGIBpIVTX9u7btGrph6DqeY2WCcV5UDeo9
cQdeUc0cYyS1ZfrGpNDdrvPegEhyVVOugSVHGEU8owuc+xiad90YVGJIwUNdx2ZBRzyETkW4klMK
asdZUVKiEkIKHeplqTFIAZrqCDk2dRkg43K4LsVO1QoO1Y2i2MsQvub1Ai5niJHkSKcN+VenLFGN
kftcN4IKNLJmWnh9XQQzWb8Ys4qza/9QesaXr3Zt5uIZewZ+lXtjIKibnDA+j6EFyhx16b6Q5rfA
aIMmubw5bkdtFHUUI/KiJTtm8zGePtL8EwUzb+/etqnqAr7TwfJCwfKdD2ffajQOFnHBBtMxCNC5
FyQLxiVB9SWmziq8ocIsZZIF1+rGkYqimrJ4KP8qpourqoJXIUhhxDKnxeguWLG8fCD5HY8+Kg1f
aRXiN2w8LTecdOai9iH9MIWiuJP5yQ/6nz67oPhDlUm+YkndqFwqCFSa37r0rgHdvEEU+dL9V6eN
5UnuIumrqZgjSKSnZ/ok2ATRyhzkNza6f0Lyxvw52TAOBsUZr1osyYW4A7UwvAmyoSHD01AAjhSN
8kFD4afkcrSF124ydMJPjQ9T/a6Mvl93UmIBruxaubM9Nlq+Uh26q1j+qWLr7VDyj7i6haBA+DN9
ycW3hhtptI+hr9QAGdn6tqy/1nl4XRzFmsg0YbW+UIIRRnivJbd0/GonAY+//RmEFBOZjfNfk+71
6GOWpb69Zrdjnyti7/3L7bNVy/RgGc/ipkmgrvqTBeadAtM6tXuOAVAHeqxAv9f6082gen4UW+Wa
OQj9bpwDQqKaxSbMwWlQkD0Q5JuTYHD6myUzPrK1Ol7XpcqDyw3sTtZmzhwDLy6OpRjefQRXUxwk
P2aMw23hww1FaLEbZ4Kx3TUZmA1wOr8UMOLaRJZRt4PFrDxdP1NT92IaJvNXTQutQUXHsr99n+Gk
AJ2DyoZWFeC0CUIiJCxDbiVfr2tRJZNkkVke5U5kG3bQtY5vIijD692ht2+QlxANgrT/6zre/iZ7
Fko6pSwyRGDZAJ61PDRTCDoADKFUYKgUJxli6UzWGoN5ORjQiae/ydx3fyaDdDClq2O0poOFibXH
jD9a5g+mqrvad63PapKOpc6gOSs1iJDW7o2Tesk8HevhS/Wqmr6NSUvnkF1OU+1UYjmqr05+V9in
NPs8qa6a/+CPnsUR8d/GNWhJYTgTxp1jUAU/D65f3Juo7Mgu9hnjb6dgDY336eFVeY5n2WRGHM1O
c95PkC3vUN2DWTUdOIy016SONyCST1hZu6S62D/wC5dqSp56TT+MPFMUAitMmkm+ADPi8Nq6rnbQ
5I8x4u9JYdL/4Ex/rZDcGDrMZl7iYmiDD9bjZ1Eozw+Yq3fuvqLSC1k85Vwk4Vh+Py2eAYXEG5OI
wHiy9pWJOOt2BcWZGMRdTJ7guhNTS6iSA3H/dHrGk5xCoiXpbKZYqKkjnjv5TflgLscJnFZE5VOF
NV8TTfIPCbeWaB6xWH1iZl5e9+HCp8NcxnfrbD2aqP9J84h58WKpzn2Vmchug4LQr7aBbH9e/PYs
SISX0s8Tvw+JX4JGOPs7//dE6eIi9axYyYXEkWGY0wjFphoCi6jyXGfB8C4VU7ri4GCSC6kjTY+y
HAZqoMwETzNa9j0eTtcd+67XZZYDjmBmYxijpD5ntIaxposdsNGsfNzy7zq9OlSx8S5d++A61q6R
bLAktWUWCowqE0ul2Wen8/v5vl0PRt4GfCq8MvNQXKqIofdzCsw1GJYLaR458ZuvFKPcV4It4Ov4
jxblS31akKSvldt7d7U2UNIW6JoicROxu60swQF/cSj321kh0K61b0Ck5bJqO8/nGPKsdH7SV9QG
aioyiF2vsYGQVmnU8fq4xJCjTcGYoN2byT3t3orqIyN9zXV3AyUZuG1E9lzPgMqNDyOo75D5MN3D
daNTaEw+EnuznlwmNObWH+bhffrv6Z7gC55lYNJpSHnVcMsWMpi3WRYsznlQ1aPu75tfRiyfhA1l
vTNSuJth1YOpBj3cm1xvvQKsXKPhhGn0kDbH61pTGLN8NpKekaUZIBWHZ2sa7g0iamX1n5kzE4u3
ORFLND0kRQcYzfhQzw/0+3UpVGsvpNx8vi3adFktfJ5anRdbbxlVGNeemvB+rv/0nA6TKSrnblng
VuGhOW6a5XiZOzDZlgoXvZsZx/Bp23FtcQWTG4mc2Ey02IaP1hKvr7z4JLhu8psSD7i3rofk3R15
bBWS7ea9DEoM27ZQHojeu5e66yxmFgPBoOH0wxikJ8Fjz+7E7HDTUzMb7/mcLZhkB1G8DqnTxqin
Wu/r/E6ni7dO73TjMr+mWnCLJJlE3Fhs6tcIKzYvn938QzM2IWfcS1MdvsF5c90Ad+1jo0TpTGid
3HExZRvHj/FOH4LB+DHGinTeno1vBZJOhLlgCa1cCNSAez2qVs8yXUXyf/cus8WQjoTcAetLz8Xy
nMdzGhbvdc0z/0r9KRAl1k3mR6H5VlcxEooAX44pt6jS6aDXkZ0Xg1Cej7pRES87YfljDHUw28SB
6hFFYYJy7UDT1Npo9kAb3S8cxW/jcna0j7oZZlSxYqqtJSdVSMWTRl9+CrYe7IugW+oOxTsxrkE9
IkIll9DyxgeWVVU7KIdGYVSOieiIwc3lcY2eGv2WveY43yyYK7kMm9mY/4ZOdCQJxh91w27aYvmQ
YJzU9U2l1J/kLaa0nQk6EZHAQbGCDb7j3sH4x//corrT+JcCTrGJ5Riy4JyvTGhwQn7oMN4ORy0s
T8YlqzzbQ1MVBUV1/KqngK0yJdcR1VNvLcJ1EEw7dqujCRLVOfkz/+RKziN2zKa0EoCsxndt/ZtF
j6+YOuiiNezXOeJKvoPRlZSRWCwLE+64n+vnfFBkClT+SSYgNm2jjdNErJA/haKBJtI8+6/e4x/m
H4ZfHaZTwgNTgSoW4Ip7kgPLtqXrWhkQbGCPlRby7GElldeqKtz2/TsOftMyKQGl3cv926wkwche
yIaikto616qc8t730VuH3J2OZlkqR3rizZ3TqUJwYa6HrLJuMkNFEL23gbYQ0n6du3xNDQ0QMZ3P
kbk+JkUWNKQ+X9+oe2HyFkY62junKmzeA0bPwFNS4xU1fd/kZ84bj5XfoxHcX6rDd88GRMMJIy6Y
r6ncQWFO+ci5U0Ayq/ANenRiw4va80ierou2i4M2TQMUOTi/5brmBdSrrYa5MQFGTvicfnajr0Ny
JCqYXVuwMViQgesFU0YkDdqWBYrcCOGsMy2fc7t7tMtKEfHv2sIGQnJri77URSQSyQ5ul6kNCnnL
c0fFCbsLwoRFWzrWRbZpjSDC+5mNqvPu2MypX6d4Hc5U+Zk9dRHdcVxqom7FlrunXAzJSte4wGtt
fIzWm0FV0yxco+xhtt+X9g1JR67hwg+3xp6S7mauzzTHlS8/1eZhTD5cN7G9OAE8BTZ1TNNwiS1F
W3Gd2hpKilB9kS73rJ2DUluP9hzf03j6VNatwnsq4GSKkiYtNd1IM1EqdT83H2kXjtwILJJ5PbrQ
rou2u06GiwofGLWNMqWXLpRhJrXmIhQPlpmGejMeeT4oYpI9iyMbCOmUa7Oldm0LEPpy4qCsRf+R
qu9MBSEtUGuV2mJ2sDYzNjiYVpOgSUH8N9N317W1mxffyCJ3OWGE91wgNY5Hxh9GHIiWyjQENy4q
XR+0I7/Eh9eUYW0BpSPOiQtQnGHKZUBTEO44g0/q5jRh1OB1wRQKlDue5gXN9QhRUR1sdxcrz+4T
qh0HqgzvVTjkpbmhQ6Qohwo4gn2HBBleolHHoa3e6K+YAoPWhL/Zt38/VMw1tzqUfAXLDcL5CNB+
cd9GqfmkT69hLdhCCLk3N4m5rLU4G7BMVUNCswh0cGhVGIVL3rl2qdiyewfeFks6JphbV6lhQBwa
v3Xy9eiQQ1d8c1RPswrPYEmegdNmjqlYqq58m6N0MlE8lam+L7kFPtAyzwi+rxMnbFBX1jjt6bpV
qzQluQXNLkjKWkDYyD2Nwz21Bs9tagQ/X68D7XvsX15ULo8jE63tMhO6avzZSv3WPcVO6xlx51FH
tVd3c14bA5CboFZU0tr5DDT3/Rj8d36dFfycju3rXpp4zjvVyLDdxRI0Fsyw0RIrtxDNUx/3PKpR
Zd+8adOP5DWpp580Gf/9vmTT8Uqnwu3x/RhzdY119gxM5DNSP0oLP1OOyxP3+t+Ch400kmmPOqvG
satgF2/iE8b/PYGY/qG47TBBujzmmmK/7vq8DZpk6JPdDfFoQraeGSzs5ul+5XbqowlLNTBAhSTZ
e2NGmlnZQCLV3dp9avmnNVKUie9a+rMwcsl7Pxujo/EGsUmFg9a+0ObGnW4Sxx+14/U9tX/WbqCk
o292WxprMaSZ/GT0QJ4uuCNBMDsECI2P8BsK0XZzJxsj/Pn3jRNP1s6awGMOIz8tF8F1lxzcW3b3
v82AV6zVT+k3YPGYJk07QjobFj9UsZcZzpFPiiSGarmkoy8tBrYsI0Qq2d8pw/VvyP1lip/K9oPd
jsH1FVOJJP6+EakE2ZaWWRDJnB/sETfyw/KaF6XtEkl+wk7McnEERG69XeKn2H1vc8W5tHtoYMiy
TQ2LEEtO7iOzFKdoY0UopI0YqpXc2BHyqtPsp+1rLnxkAyWtDp4Wml4jiIzBzRBqxnx0WPqtTzrF
lU8lkbQuyVQRi/SAiabPWXphUeMRGyy9rzltN9JIa9PTBGNWTMCMU3Ngo+3XVhWUPT8WXfSKx9Gt
4iQH3pW55eZUnIAxalHiLOwW85iMuiIq3t89z6Ygee5sxGC/qsFFzJ36I7gUwAaASsZpCMBO8zY1
ptd5vGc8yX8XfdTqLUcUqb8Zg/hkYIJSeQIvariGxf+Q1t8/1H/ByWn9aW2GqS2gxZ69J/STpqpp
2K0w2CyTnMxf8iyaBh36s47g+79LDnYazL6B0pPpxIjC+6ikEYf+xvs4rBvttIY0dTH6cHw+pSrv
8w8nxLPGpOvLOvaobckgUIJs5nk4JoFNvDX2yJ0YKqCfbBUDq0oo8feNUJgAqqEsHHuKzdVDNqQf
bUcVnii8g5zYAgCP7RUQiXsx1ztwrqWgPDH7H9cPh384zp91J7mHdYwZSRysz+APRTh/EqNrBM01
S8/kYgbtMVFsp33duaC7QW7QcOXsMBjizSzPsJtI8cBN303fX5doX3HP35cMLomWyOGt+H46f5lj
DGpfcZslmNmg1apXxv2I9RlLMryCVUNtxMCyM8/CkODqmB4jzLKYQ+rXRxWN9u5BbqH1HcUbNsFY
v5dWt2JgQtlhsYKi+ZprKG52z1Xz8br2dlcHKXXM00NlFV5BJAyTjGuatSgPN9eHJiovefLuOsLu
+mwQ5L3jjIveoY45QE9CWHVeyruj3mEitoLwZFdbGxzpeHW6xNbTtfvJRUQ63zW/aTy4LsruQbSB
kPaOzVqm6zOiboqRomN3pOaDqAsbqxtTVVqq0pr4KRuPQ8to7ZkDaVbb/F5r/GyXq2+Y1Z1h1gqp
9t3pRizpfDX7Wo9oC6zFx4SM+NQco2+zP4bRJwwEflWnONmgSaerRTCGrKJA083sTdtNl9FU9fHs
O7lnDLkHJk/ajhMbNpd/mvwx9cSD23zSvmS3xTu8hR5U3e8Kw5AbYcpoGVjTgAzD0i8zxixqmUeK
b0lT+a3qAWT/NN/IJvk7fe4zJ1qAxdP3YBTzx2+jiemOH6blklStr1VfG3LbpIpwXOzS3+7qG1TJ
T7hGro/gsYIvWh/c5qRV/vWtpdi9cm+MoxluPU6QqslO1VJ7WXyzviqVtpFB8hB2M2YkK2F5NNFC
w/nRmM1rAmLMQEcNFMU/udiKkW7UYwNS5MtjNwalDk93vq6o3ZdkssGQ1t8y5iLiMTDMNxgp9mVE
PXF6BL1wH2bvIq/39RuwZyh86+7qbzCl1TfcYkptG5oz0MI/ZccZflwh1u7RuoEQP2Hj8GZO6WLO
EAt9V/8ZXab58a39NIfV/9DaumtuGzTJFMbCwDEunFCSfi75+w60H2Duvy6SCkM6LSi6XVgmFsrV
33HtrlseifaH6yKdEmnas8hKAJHlT4Zz36n4wfdznBs9SUfDNBjDElPwsVioOloOYiZKhO4QUvsc
HZkPFD1r6tHn++57gyodEVFW1JiZh9VZm8D9XJ7BvnHAcKw2FFPDRGH0a5pSNntKJilv7YI3i9i3
PabWNrXlgwr00Jfl03WLEL/7Nyf6LJdMUq6DE2PQU8BQDApPkr8cjALuHrPqJm7elkYZJFHxGre6
QZScBRlLtjga1s9Iar9hb2f6yVFVGCjsXH5jtlujoVMJjKJ6rHu/ijEc11Ek0FQYknfoLbeJqDB0
Ur3TTHCPx56yDGg35NroSvIJJJlajHOHHDrRQZ90NqoLeBH8WVUuozJvIjkGUKNoRquD6gXE5u4b
0XNFbrQQQ4bMr5geitGQqraefe2hXsJGkyRx5eKjnObakk4iW7zWCPBG9qaxywWMXUxRELmvwl9A
csERi+waPSfIC7ZZdWltjGAd+ZGB8VpTzWD4h2PwGUq6HGl5tyZxKWS6GA8FbmOYdnloT+WJvhl/
HhmqGO8flo1hhryLWR+mPF+9WunSdhm8EiZYnGsbY42s+ewurulNfYuqsQZjgd5MYziKx2/CxtKb
uHFsndew16P44dfvkHxy3qUTLykkX4YvpfWpUNXy71vL8/cl71tpszYsIkzS6uQ2dwzNiyx0iaRl
rnCHCiA5Su/zeinSBoJk2M4JShJQ/rm+KrB81pYcmq/cJVm14CpQF/Nlsr18iA5W9dd1x/4P5+Qv
ncld6iRKy8kV4fFswBRJwIPxZD3Wp2HwZjypm0FysVVp0f2g7BlTCsrmepkZnjchWaz7hU38/FWc
bxtTk6NybtQk7iKI1RO2eLxmD12x3M/2ojim9nezY2NgNIgRXSaXQxWsqywagX7ReBDlkaCwKLzM
5w7KV1fkKTma5JqbylEEnbsa3KBKp0qWoCyzEQSzKRbHqHI/U7FXqxCkM2U18ipOKeRyoyfTelsv
x+uGt+twNxJIRwmKz5M8oyDinArjiLGmflylxyVzPV0VCqqQpFDTZs7ctDGQ0vlztoKb/6MZ39Dy
cF0elb4k36aPq0EwqhV24JzdDCNY317//q7L2ehL8m3FUgz9WOD7Me+DtvbGvg4c1fvvbjbg/0GQ
EdJfXmVKPqAXRoz/IMY3PpKHeTjmafLI69ZvbMWj0lWFAUs6Bi2n7boFlF6Yl3A3dZcyPl9X2K4s
LmjcbZu5KLyTFDZMnd047oTXpLL2cv1+iHsv459R4Zf1r7nMPEPJQXhmTPmcWgiL5tHwXDD+d8Wn
68LsKmuDICkrapYuaysIM3TsgYzRocXhdh1i18A2EFLAXWFOm17P2CazfYrG8+Cc0+p0HULsgd9u
ERsIye+jYV6feg495RyNzKvunKY1O5J89hei3YHEFgNtiu/XMVWaE3/f3M6XJQJliOBiHfL+L9QM
hWCGUoil0pz4+waC4fWgQskJrhEglEV45Wn2J6NWBKgqEMlfjmibwYMB5Midvw2Q1vb6ne0oggGV
riRPqcMA9H4ARknyQ5+CG07TFA8RKjGEiWx01RpRPMYrTAD5RoxjWdOPmWqgzb4UeHQAFytmFcgz
c7R0MOzSwlPHHI8Hw/22MFuRLFMhSEKM+UpgxkDg8Rc9D1mi6kTe19KzCJLvmiNCQG2H20gWPTbx
gSDK7FRvkXtCYCoFYyamCyK3KC220VjJXC64NJaW9b5GqZSL4XzX997eybuFkPTkoMwHyRBAzDkH
sdyHuaehi5zV+OEVOIaDEYagSsQsckldbbQWGLOLNj3DTr15+N5GH1HTqBMVI9HesljPOHLt0qBx
TEGrgNMYFzt+Kpq7cVKUbu9C4JpmWYS6aA6VXGQ1jA0KTQHB+kvMH4v4ZlA14+2uygZCGMZmC5at
jqtfDIg2fhubtRfZ79En7DGUJ1xfll0L2wAJWTdAWr/GfWkBqIwuQ3Xb9odXfB+kSMwGKTlB8P3y
+5h8N1KLo3U7YXMw0CJwVSx7u6qysRAYb6/bv83o7fBUz3vdRgtXnIBeaL5LaedF5PMaveIIsWwm
8u+Whe5fSRRe5Q5yAhzRcG4c07XyyNwe6k5FBbubCbBEn4uDfY/2Y2lJxm4sXZ4nKAdAt3PQ4gW9
8d3H+iZHT7BvHdqj/pqbyhZRqHhjBF3VFbpeAbGOLhPF+6PieWf3ArsFkP3YnCZjkQEget8HUeuR
r3qYheOpLjxKvTWkr6QC2mJKjq0emtI0WmBO2m3k3BSoNyVcccjsxa9bDMkkCMjwtaJL/5PUY1rv
ddlRd+/cIQ9TV5Gk3LXzZ7OQG0ZMc0KizQQWnfmBsgNmsXsLIBvVfMFd97YBkuJYbTbchS9QHMZ2
RsVTlHQ+U1Gx77qdDYYUyBZFncRTIQxieGu6X0rVNGiVDJKLJt2MxLEWIxKrH6JyAJcW4iUVC45q
RSQnXfV6O5EIDZCsOZH26Ky5x1cvz1S8pSplSQ4B/e2axsTuqaZ3BnwbU1ixans60v53wGmL0wYA
mNMarkF2Y5z63mN+v3gGsksoeeK+ahrOLgsnCoUcG1MeqPHbAAbcluJ+iLFEqPytvOwDRmqfGh/l
Y9+mT/kHUaZd++zsBK84jzao0prFWTW7fBZFssvDuLzN6CsOCaoTm1DHNUEYKHkEjlYejrkVaM3W
bsc2rNgX8zWjEsFHoTs4UXFvdiRn2qeVNgoCv8BNPnL3lLG3Tq+4AeyeQVsMyXmabFpWuBtEUa0X
a6Gok658cOW2Ho3COczD+EllEHu+dAspaa7QrRhJR0B2mP2gjZcWDX/gXHTSO218d90I9sXDQe46
lDGUjck7aozzSMcxC4O38EoimM+Cwte+Y+a54N9PDyqz23MVaJL8BSjtsLwp626qAJgsLSYBgr2I
+8z2muJ8XTKhJPn2vsWRbCNK+qbODeCgsedgd3FY8/lUxN5SWx5ZcLFG5VrK3l8H3XO2W1DJWLqM
jRrnQptgyM/TwGgdrxrC6yB7TnALIpmHztZhXCeAGHrxxsoyL8lMRfpOsUjy+5LuRt00Cwgi0kOp
T6fbgXJvVBHb7uajN7LIlEkmNYsqrio8Omde13rOV80TFUTWOb/REDx4Iwr+2qOr0KBYht9sgyCo
FKUjpvlbKB45mV1kNToZk+hHlJ5YhEFXM2qPi8GL3P6O6a9pCsXF1UJbLQY/oLP2ZVxpo0/FdDWU
U1frg0MvFqppVRnKXYOnhkMYGpApIoqXECAfysd1id3ARE+ejUb35TRrX+oi9Zj+YGL1qKpMb7eg
jW4gpdjFaQvcmMB1FiTnIRRz4xDzPfWoHGiPka8ixN61SYFGMe7C+o36iCSsp3WZusE6EBBuoDYm
Rd1CGpgq9vfd/fUMJOdHS1YiyrAhlTk5fjfe2JmqpXHXTWwQpKUi4O0tuwGiaO4Xap0TkEW4lSKb
ocKQ1iYdinLMB0gBOoyjXqR+x+lRS5Vky+I7v+2ljSxSfKmbTJtNDbIsF9Hi2hzrj+yLIEVPLtXf
qyJ1rRJKilnWbqYs4QAbcDK25Qc3uizW8bp7/S0cw8M9JvqI0knM5wDllSQRxWC3JSkiS1S9W2+K
ezyTeXGo+TTEy484FW//fWGMjCkJxg1mDMkMTD7f5NXJiEJbNX3zt90qYwjlbu62k0arMudCrvOa
+6IePTnopW8s/hr2x/x7pQqmhaK2piEDSkc9mTCP1xkAuFym0AhycPN748mtveGgHc0bZwxVtQOy
Y5cRJTdrZRy5zoJZQZwlSGpHftlb3zB74A4Nl2+i3vUtXUlBpJJSOvOtniXZRIE5Xerb/JGcooD/
bd/S4/qzxmRWjSEXMlzTqnT8U1q3uVFBq1SPMaz5gaRnm5zq6mulegCRHaGkTblugNgg4e4wGDio
EOeWx5iqdprsOwgGrYBnAkWcBPlDyiSLrOOpTSoUWaADcQj7cwM2pbw4gzA2qA7DTeccru/s3+QR
cNQGKopKiCPfSMZsHTvDSkr0n12aSfdGvOVfR/jt/vhTIpEPRfxumabcTReteJOyMYgHVM/LJcLo
mj7z47D9O751jhUeQw9qVq/fbF5ItYGUXEelxdY8r24RmOVNm96sxWdz+tyvmW9gIhmZ3OAPRZQW
DTPde9epIOL/MywVmHzbezr3lsc25PckXE5Fpkj5/FaNLStW8iXmmqb5UAI1ygNyQCvSgdy7T+MH
kO4qK+flU0bGkrxIYg4GnTNgVeyJjt/p+tkoVdfK33axtGqS1zAHN28yglWLPuNiaSb+THw9LIMZ
DXAz9cR70OItAQYLg1BMVbcvh4qygJILGbTcHcAWWATjoT1Px/FmOjiX/uicFaayLyTciKFbrm7L
LUnccipezsDpA90X9XcJrKS0j4zjBm15ouS4yKlXvzVvhpNy3uBvd9v/iPkML4VADh0tmucaLBWj
38Fdwg8sNN7i8LlbQ9A8BqqO0D3/QkBvZoL+k+jgz3l5wK4g56x7Dv/SDsdqvi9UEf6ud8HERsdl
BMVxrvxWSBs6R5UJgWAytnUQt3URmCRFqDOvuRXsc1pQhYpVFNHoiwMHprpFlUwVNbspGzugCo+G
VrYTkrtBc+Zeojy/93Yeni5wSUJOB05a2nncaKIxbdoyIO77fDzUxkV3FHHxrifZYkjipEZtFG4N
jC7k7+pD9X+kXcly3Liy/SJGkADHLckiq0qTNdruDcNttznPM7/+HbjvbVEQbuFZvfLCEZVKIJmZ
yOGcsDnSM54sGLD+XTQbZoCWRlXQ0MPZ0l8Gusu4iqlLjc5GfNPXk+l4CjCHf3eI8G8RgOkijglk
OB4OrFPzoU0ciIi1e7Xyp/TUyIg/+IfXLxHoTpu6A8QxQFy9NWvUjbrRzmr4plh9iM30quwBXzLr
WTDPMnw4oYkzMs3/CuP8fGUbm5OmYBUDLXjsN6f8GJ8dFdRUyuKuAb7bs9K4skTnfWrMLkoHeq+N
HUDz3chph9k74LhTFtMWnzmqzI/8KHDC6pAGso7mr8Yr/0FZ2LS3VYtN+vBDeGSbagqsa3zGjnUw
7OSrrhdXM2ljNyYp2C6UJVSXzF9nMJCQTBZJRUnXXjqXL6SqYXd9C12XO/bA+TVEmfhb56VPbO9a
FgRETnEvjrOeTh0Vu1khLmm/Akql6yWTJqJYtv99zmDKSc9yJHwllq7j//CvMw4z2ctC6Jl2d8Z5
pghf95RnEGOZxI3yKjRatyx+t6D961ODFWqAJgN7NV/DgWfMsfeKrKBby+cIvHbqqAfaFh8uu3Th
nZiwaMQoYsK5v/2iSWUWKTh+SnSCwK5nItGQVR/E37FlIwyixIZ/uGvXm0ErZnbtBfZpvTj1dK8I
Ir/1Eam6l9X///DoCQM+PmBU9NBwwOlxellbveb5BGc4nhnUTY+FdcSqLyYSqcFLg9/dG2a3xXaU
0dRnw7R8GzxPwE+UFywnXStXXW5s+9tayhJFkeHthPDVqCazwArIhAzB5Help5//5nrqDsPPyfb+
pi9wZFLfPWrfqsZv0MRNN4AbB1LjF9PA7j/AYXwAzN1vZ/M79QYpY4LIIvdacqla3IDwp8sgr2vv
l/LK+N3p9L+vCo9MG+Cp8LmcZahxU600jZDS0+IKo8KHuuj9TZFZhDCQ2GwY5j9yuOSimVbH0XrI
sS1s141hfCCfWh9jvNdsXEG2byL6ykxNhSw8ak3Mj3GFxKiOaseIc2xv3cwH5UuJdDD37Aqz8LYb
e+2dc9IfLrsOkYaAilFVyt7syNC4kyzyVq8TShsfwJ2rtx5+pdVeER3UoPbXoylxVeznuFhpGhgv
QtWcVbb5wnnVbXORzGvjd/0x7w0vGf/K5yuT1l4pXWEQGOEbWdzl5XZUj7q6NL6RPUTaX/P84/LZ
CRIpTOcYYIBgzbb3fd5Fa7JiVhu/WcnRjBNXn5WDoVbHzmmDy6KEx7YTxVTdZZ5YjrVAuqk1PlGf
RuUwDbE7Wihk/hXrstaG6NQsrDzho4IREp45tzMcc91iityzABDJ1gezdJKNHTxvBEgKwaaItiES
XeatdtoM6RI3WYvFPWosfkuC2Tqt+YgRwCua/MAKunv58AT3ZCGT1m1sH1noEXHiaoBDDnE3Qxw4
4HpyjubYq8yrTkbfLTg5S0U96lf1HOfHfb2rUw9dEY2oRzUvjvVVbWVPHUGq90YA51WnMV6tmAnA
GmTDHsA+GEs/m48rOrt5IOuqCdWx4BewXaK/56YoolKjLVo0/tA8qUbuSnfjRfEdzX40+tl7Ci8E
zveMwCPOs7qvAKeJ7WWmUQ26UrVxk5fZV6/llSChJdhAdGavK0r4lcu2HPFUjVpYAqbzvRJFVqOt
QCm16pVnlrLpE4GZY8L0VRr30ZIW09/qiAPUp7oMwWL5sKjZzdzYmZ8gM/RBL+K2lmx1RpBgQKqF
hx1mUTWT32xYjbbNBxOHanXJwY6DBDN9kxRNQWiK6EyyJxbSQsqVnBbStEbZ49Wt/1H+/LtwgS45
0kGY4nr8kCm+SuNxazFhoCckg05JZrvp0LqbdI9ekCHhaa85Ol7diIY8Xv7cTMnk6BtEXI+H+Jif
S6+60kI2l5gdwKAscegiSwQWJYrKFB1rnZ9/VpcO8PmA6PenMgM47iEC408z636PMuFl7yeK8NZe
FBcG2zxbjGGCKAwoglOhDo2HKGgQ39lNVbJFDqFijoWCmYZeIeXziaGZqJptJWjEI0B5ghcsiONy
comae0pqSLIJwWMRoepVGKdat2ZZsS0QRoDQ1QTTUQvbEzl+4LH4Rgxn7BugXSMkmpWvxiAsLDHd
sE0v1SgbBHk3PYGsFjmfjhFy6KSBXPZtXNTBMhCXWID1uy/x5/5Qv7DSxXZUs4MKsvL+VH79mEs0
2MAV6nMavB8XU9ROmWhF08YvFwxLAMiRVtmJKn+NMm8o1A6zYyYs3kFLljDHtYv6bRZ3g7PFDYoy
xvfhlJ+HYx3mnnGveZnb3zVe7LfHy7YvCmF7kcxYdyIVYFzpxZo0/jJ+qclLbkrm5aU6cTeGjyDJ
ZgoByXV1UtzEa29sTDZfqZ/yUwTSl2HxQHIvaxkKP+m9Xpzdj0oy08yAWOOxfGHtkzy0nhdvRMlY
Pl0jPERUp1HBICpFQfztIdYzzlBjh6jSM91OqgzPVhSwQIBFQEeFSfd3VXDLTqcZcP+1T3V0QO2x
uVto/WeSmv7vG4NpYxkPaxqIi3xgdGIVyVtu1L4CkIoo1X26Uok/EhWjMQr3KoP7mqrSjIqmhoz+
oAXs+aYbXhSsgRmsxymTSBNdDKb24WjxdEMI4S5m0WlGh97BwdHrgh4plTT8RRdjqQx7HAxlIHfk
8majt50au8W1by2LG2eYkbRc+tflSxHLAHKwCn4PE9sUb41roKWxtv2IN1S5XMXj7KdZfJNrZXhZ
jDDVRBQEnRvKO2C8Zn/HzhPMJB2aretgxKz80YdliCdU65suCcqgunFQn74sUagY0gnwB2Ib+l2v
YF6SOu81KGY5OSxbO5TGFijlKjFqUbhFbPpHDLORnV6km9LZKMEcONjmpyYbr7Uhvra76pZ04/Nl
jUTmthfFHWGvOmXUkqkBlsgYOrl1W83K18simLvkHoYWHobo5aM6gB44Zw2VorQ9QGUbX9OLoEbt
XI/1L0YX3W3ImbU4aSWXJFQJ5R3dcfAkeAfwkaW9oU1x3fgxeBA18JW0Umh9iQh+9FKxo7K2narx
CyccyW1rSEKQ0ABeVeAfnbldRmqyQQUnxyBsnZxWe73G+8AdW+Xb5dsRmjT2hDDZgYf7u65Kixrz
MnZt40cqcAJtrNNknUsIkTxzxSf2KoYLbuWqKvky41OdAXCHLW2vkyapQhEGhZ/GsxOXz3m2yhrS
rDJxaNQ2l0DRTXA1D1UffOC8dlLYX7H7NrUS+IDO2jQMp+PZpsqhyRMEuE62viU0gZ0c7sMsBk2Z
4hT3UpKnpTkm7WelSd0xlnycoj6XhRUxVGzg0zT881afDJgJWm5vDbgCo5AeyzA+KeEQxr5sYF5o
aK+C+Bq5lWiRAd5l2LQDrIFZswJkBnfsEX35gmQa8alNb6bgV0xQwYvV5nqJlsNopwdnqL9MUQE0
wuJLpgA4u+5DK328LFqkoq0ZKOcg6cdqH5c4RkmKjfcmh4rWqWke9cRVpY1+kV3sZXAfkqGm67Sp
kKE9GoAH0Xw2ZmN+sq/1x9mvQfAIfOvQerqsmDDS7qVyVtKlZZfpQ9agqJM8pUfWJUpB0fxohcB6
9YDNq28SLy45S8LhRnRxrukb5r+xGtD/sankjOqlR1c09iSqidzGTjW+PK+pqVLaCgSt4RYw4lTU
CMYAq36jj9EeaGc+mKXkCSNWDp16tA9RkOW79Umkx6U2l42vtw7Wi1dsMVISVQenI7LpfZkoZk87
f1UnVU7UAaFq6VDCDkbn5zZPkjMUymAgUBZyHoLi4lsZ+UJ6WuawjqICsR4pvHHNjrTXJamr8KZ2
YjjXO81m7tQO3ixUCWzluMUfcO3sCftfNZiau6NaF8Vq6YxXs6EYnwaq3FaJ+snoCsl6qUwN7kaQ
DytgaoYa2ZyfU3Pw2kmTaCL+XneqcJ4oVVCdmhLcSPTMCl99OByTzxsKX8mRVRt+d+yf1Tj2J8c5
JRKnmd0q7OTqKlRB4jbnNKzywgPA3+Hy9yqzNc4T0aRPRqw1QxR9oIpnGn9mRHJ6kgviR2pRZZ4S
24Y2Zn5erZdBRoAh/n0UcfHsRseM9zirshTaMOH3B/oc9Sdz/kBjmD29/xFA3hpybQ3mGjFDHoIB
g5gg8vSdh+6ou05YB+mjcfrIlbyK4z5/msRgwrQgLoe8EfPOBWAcJfkjsyD+EbFXifv2Mf+gOlEB
L610UZjG8Tleltktl+SR1JoKMB7nuihlrVvZRXEOweh7fEgjhA5zd0ft9UVRi8q7fHgyGbw3qPI+
H1lkjabnLDuiTnj59/+HK3i9Hc4VqH2Btcy8aPztbgCBQx/aJ5tRHsw+YxZqr7YflwWKP1CHQQ7g
7fUOQmFc+rRqK/Z2qe+y5UfafnX039ww+dvd/COCf36NGMBqKhMxLc962zXLvjrHNhlcAzxAEmf9
P47vVRZXj9GXyFEL4D0hP26eTC89pNhj/zEc2KhA0brWSbqRwb7O96b+KpH7epusc9YY7G2+nbts
AWQ7xvhyD1FgnO0rlN97SVgVXhhWgFGcpmh98yVcOuhEb1SWIYzhOIGvfrvNc+0jKcJOCGfmSwma
nGyDkKE5YZFZ7fwh+l2Im19mge09FDXRDHwHrbEm6xwtGmrRxXReq29GczVUktcy+zPf3c1OBHc3
y0Zys9EhgpbddQs2BzcB+nMzWK1bxPr95S9JLMxkTWdGe8A/zdJuqtpygmvIo89L8cXanrXl6GiS
R4uwvGmjQ/YfMfzDLE6SuNVZWoVNOgYvvB0RKojHdiGaUBYrxN/TThr3PY2YeOj7lgXXm+56803A
G2Je6ik/Eb+6T33ZJrPwNYjVFYwlgCEOwG2cD6+zeR77jN1YlZp3W6mQyTVjjMq6Zp6b4yNZiXlb
RJm5eTWti84dEsXePLu3lfQDcRLvQgfVCZDQvuuMr2bUb8MwYMWkS49mUd9YjfpINBnFjeh73ovh
krEGdGib0UIMyT5b1rlJoJMiecCwoMF/B3sZXBaGddKZzD1krCQPEgfAnlF20hbzhEp5qJVqcPlL
EFoNurgEXUEUdjBCjb9nl5qPdIrVsp9qv15dUN2gUuEvV+Xszg5AZvpTdlSPMhhsoYo7kZzhZGql
pHEzAnB9rn3zW2Pdz5GG3bTboZVMxwobTmC6xUdOCap4KheiF6XQWlK1td8emGZ16NxGP+jqTwjS
kYuh90/A0FFlVWahnZhobNigKkdhlrtDc0HjZkRdBCN2NxV4IVbzYNXPly9OeIivMn59nbt7qztg
2uYzZNjFX3195dBTUq6u2R8nKmHKE2pj4QB1gBChkMWdIVXNsktMSKKAEIiUKNxWCKs6yTfMDuWd
4WMvDfkUACYNvuVgWDUSnKFDL6jp/miiyvaKdjNdKxmJP63degZXyTVYhY5LvUkctUBDlOhsrMSr
GsF0DRdCyzLdOtVsUN9JwahZnPOidJf88+ULE+TZb4Rwx5jnTRuXNYQ4TWZ8MTLN8trV1MBUNEXX
yWZ/XyOTouZZy9athXmwCV5VjCFT9Ay5uFBX7QYTRZpqZZHnWDZYHGSrhUJjROkak8DIclQ+0VlT
DeB0aY83BFpfaX3o3YQeLeW6KSU3JXZXOyvhroq0KJcNET7obXS3T3ZoBf1N+mxfGzfJrXpNjrKH
isA0LCCrYMAPtOa28+vv2X1mUUU3mnTsM+s3l0bNc4ReQZcMT5eNQ3RHezGcFzYaQ2FUPPDCpXHA
2LUfae3DZREyTdj/7zRx2nTQO/Cg+s5Gz9WgeLMzX3Xl7zLOs1TRwbYbkl5MsxCeTcrp2nEsbbXG
KncbFI7iTpvlpcvLZWVEo79vxHDpYk4pqm8EYorreXWr0+b3XnyveJNXJwcV1UXFl003C+/IUTEm
phrYcONLi/PgzHk6azAFzDnpf/SmJFgJL2j3+5xpO7XdmH0LlaqiPutKhaH6tQ3Grvpy+ezY77xz
tDs5nCNy2jhf2g1yDGMM1SYKimj7nKXbOXbi30Ws+mUNO1lcxmQAnmhOU5yZNWOR49jISCHEduCg
mw8HR7FQRN9a9VSp0WwOmCBIqFe/bD6GI2/pQ3pN79cvbK/f8YkkHP7K2rnzszEOgUF62Lml8/Ap
NQhWtTgita/lYCsKk9nq59CJu+7BUYh5HcdZGZCBqJY35I5iusNognRhAvSVW6n6CUysUxpOUaZQ
HzDH6w8LAEvgAl3Hr2qdLTcaxp1uGtpqxsHM5x6vYSAUqa61kPjT4KQOUGutvsVkfTLU5om2SzV5
xYa7dNMIbDNulJBZPUxO20kUF9injcFTtgPHeoD8o8nIrRrIh0jZ9Drs8D6bUk+xP1C02Qvhn0zG
DEZMoi5ot0x2EwzDQrxkaD7gPd5I4UKiToZcSTWooob1S3xk1I7dcYnd9KR5hjfdRLfWByqHb0Ry
Dqtd7LLoZoicPS1g20ClF99MnumycofcSoWXRTBkj5o7RuT40d24pGD6S9fa74DXMX4aI1SMwt/2
I1i9eBXBxaw4WleLrrgqS3uJ4vMcFV7bA2/FcT8gh4HeAC6WOKh3vv3EbWtqHDqV8IsRhoAnN9Fv
lhZ4SWVwWY4ot8A74VUQ56z6QtUjo4agdHXZqm/mp8/mU3NoftYnttxRyuA2Rd7rjUTuoTBWs95i
pgc/fh5fjOGcoojYYQXeLDzl57Bh00gOmCC0DEzSAvwJY+oW38yv+2Eb1QZ5dln/IMl327lTeklp
TxApsfOOAiVmdTFvxe/xGfoyolSJbGaq7yz9qmlkN8U+Ft4FY6meIll3sFLCu6I8j+s2TmB60y+u
qDasQUB9tMIYo5F54iqy1XbRBCHb4v+vQN4tpVZezNjDqP0lYINqy3GzXOXFdDWPGUZlHS6bouiO
9g8S9v+7XG2FfaszeP381bnNp68AFp5kkVOQsu+jGF/pxVI7OrMWIvMaFalrLLbnFEqQwkFVU/YV
GYKkzSCyCZiEpgHLFjGEfyKU8dTUWwKHtGoqXsPfNFtWpJRJYHnP7tDMIjJT1YQCxWSFVI1PlCTH
37+XvRKcK2qdOZnnDmagOXfRWHp29K02Zf159nfyxo2aGoj9MOVHgMP0Vo8hLfvNxIySP9q3pepV
WLOt08Nc5t5lZd4jPYGkaS+Ic+CpPdMicSBo8O0QWzJh9WeVBgq9Y59S96s6MjgvYBkaPjDt90Yy
Z99OT0Zi2DAGpSWpN3Q2dUmmdm6jdJKGhtAodofJGUVUq8ABW6DjuhQw9ft1ka1Liaq8b5ThjMIu
S9BHFRChhs3JxAC6fV2fGHKJnLJOpg0XoazEGrM4RurepF8B4khayfNa9vtcPFLzao6mgZ1Wqft5
MvtJrvqXre6yCMwVv7XuyqqALVdBRJrcpM6NJaufin8fCSqQZIG6yscee+4xx6OhuJhNxLohaQvA
hCjZ8Hq/rIfIRVPADRoAMUBpRecMi3SxoXQFHh6L+tL2AfJvbyteLssQZiRsP84A3gkDZONcQamW
STM2KLFvd8sXtlCbBPg2bzQwQcNPh7JBMqk8drg7F7q2jpO2WgRTLg/pQ+IVvnKIjnNgdG6NNsKH
lubeFMU4g+6XjJChRKBL6des/lHKMLZEvhTTxDY2NWwst/Iz2RvI/NrFRLJTWKfWQe8h8sb2KcVl
SW5KmJHsBHEn1+taY4wFqiv0Trkzgj40TwwHMDkC2+dKtg0lTkdYdIBOKMjy+U+aOknSVgqbm0db
0Qi0Ywa+HMctT2xy3oA3ffiIfq8S+QSoN/IBGRAsQ7/ZAu06PwOEMLDvwAYGiBCpHQpPE90IYJEA
sewdK8iYVzEe0Pi4+oMd5mCKno7VVXoNampga2qyN6foU8ZaFOjP8ZjX3wEXVQkoZ8CsjBpC0Q6A
OM+/x13zaIFwUuIzhPeGh7/OwKBU9CU4/wrKzypPO7To+sPia3560L/2wXAwWcfbSz9/4M520nig
eKqQlWYrpA2+FrAC2fJ5Orb+8MLGEzZZHBR9aoQg1IK30gTwBfemLjEdStcCk3cNJgn78T5v75UC
07W/XyXDPNSrGGY6OxdlW9paNgTV7BbcUNN90ge29u0jBwcuDLxeMG/6fsm/0ddKsdC3ZWspbDJB
p66Odph2UI/JswxgSOh1sTaio3aO2gr+fatSkXZsSxndaHqnri4bJFGwwdZ/se6VsAxiX/t6WT9R
iET9EvUy7LHpgCd7K68sqKKnNrxHOy1e1aXA9/9dgjWEKswUGex9aZpsIeatiHFrM9g6XhfLdlvq
D1LaIPGXtBPAhV90NAZSdBCgHJuT9qShs95/HQ7tNbujTgr1ywItn5Pv9eFyvFVREryWkLV0/npo
PpWHJNAbtzloXuwV973qSl0gy4MuSeQio7LSeTV7pHrqGSUwL71Pw/JED/mdbFlY5P0IKiuwdFS2
MeLx9qrQcjMI6pKIXDOFSmN8huMItqqSeT+hIKyrgHdRQ/Wcz8waYlfo+sKpW22L0mgRkLxxYyuV
vNF+zS+/OzkAF8DuTGwv8WvyW9NEcZyYyCmUVsGo+kTNgE3ih3kDQDJvqxcgS6l9p562qexsLy1V
MpxqY60Wt9XHOHdTgxg3ebZOJ93JYox2lurw1I+ukT9WeI2X1pAHRq7IwMzEjmD3l3N3HpMu1ewU
f7n2aIabD76XG9tPT90LBQG2fIJDeCHY6KCsRc12Fd/evGItZVMs7BUGMimtbw6lk3wzKk0yBcWC
2rv7ANMCMhVU6NEVeiumm7CRMGr4VNUzcL8RyrvDfD2E0hqN6IuhsGD4a8AuGTzmUpdQLZsT1OXX
M0WNJjqx7Wa2byHDjxT5z70gzvd0BjbPKwUKZfaJ5l+qXPJmFUXS/dOCc54UhdDeWfGhlNsNZe3A
0cNOxSwj4np//Zj6sDTAU2GBDFPLXBiYzBl4Ika7+lVdA+W+PXSm7k5Wcrgcbdj1vr1+JkbHG5g1
nwFf8fb6V6DO2nVqrb41AW25DPDRuVPWu+n3UTqe+/5m3sjiM54M4wuktM0V4x5DDQ7e/8A85146
espN/EQCcpTZnfgY/9GPXytVO3veqgL6VZly16ePqFX/3KiMulZyihaX9pjO4ABNmmmWauHcU5c2
pltPWZC1363x6V9dGf9q0k09trUNKpXO5xlfU3XuQcvpgEwi/12WNoaZw3IelIoBN/7uo41ttUns
XF+x85kBRMyNq+suvr+sjsgqkMxpzPlgPuyX292ljBHRpzbvMPWjRelT2pbPsax1+/6LBX/BTgL7
C3YSqAG+4iIn2GpRE4/EAbDZI+2nUkuaSCJT24th/78ToxbGnCZIgH1dv+pBAkdvEllLQnZWnG/T
rTgeeyaiSK8z4rWt5C4Eidvbo+KiwVp0LWBeIGBG3fz0N5gbILuG1ZvAnNCEsjFF2Zm9i6kVXSi7
GsP+1pabO9d3a/v5soEJxszeKsX5OFVR42wtodR6X53Kh/kWwwiAIlvvjMTLnxhwSH9cJFFCclP8
GlexzOVkKJAZRS36sZ0Lqrjwsl6SsyNchNAmNWsJ+3D0rgASVDjppSctQ8uEcJ4tjQ3SVxsuSHfa
L6BQ/9xbs6eY6b/UhUt2xmgt+7nCcdXrkU5utjwkskxa4gUI7wUI2v9qAl9GjKuSBtsMqlzMo6Az
f/laZHI4N7BgBgBkBpDjGH9G9TfqAJ+LXDmyQQfZxXCuQEOuTkCUjWHJ8k6nT1MaYRL78bIqMhmc
N4iAfWfRFKpsgF51rnTjsKSSsQXZd8I5ABpV3TCMMOKcfB2qU5L8S4/GF+NQq8odh53TEOhnYHKF
UbB47GHYAaJF9i6UaMPX4cCdOBZVCW2ytfhqVXPnYpI9+FeXwieGA5L1onSgULbeKpuPacXV/pAI
gJdgjYUwEs23kaxbq6hs1Q1hvzsPP0z7r0326hAf1D8SDPZa2MXKcYibNuow2msB6HWaHa9RZXch
/g5fRXDusWkGMo8USvRl6PT+ONz1Ru/Ow8/L18G+AT6BthnQy99nZXAOch06FI9maBKDBa37apE7
G3RRqeaulaRH+z+C86sozknW06jnZgSN5rMWkMN2BNPbgW0iq668mSV47rKo+SqN85cxhun0WYVi
ypHVzLUrx1vuAa3t08P/B0NMqh3nNyekTkNlQp4aTijjVEGEoYEtJEEdKCcZqLbYs70qx4xnZ39T
pLZdzrzCatthCgKiSTOCcZORxMrEcA50SwaSZD10mhoAoGN8uMeu1umyAcpkcB50wCVhu2NFXJue
N2fxrPyqV5//nQzOIaxEqTCgiuNqlEBL/WK90yP/sgiZvfHbp0OuN5o6QYb2WP80vuhei5HR5hgn
gOHLAJotS58EneE3Bs5XvJwIUCb6isupHNcG4FoWqF/pzXQYbuWdNJl1m5ybKKs2Qt0A2s2MxxBI
aLUH0qYbJyxQ7f+X1s1DkqqxoqvlzI7SGVyzBtbRn6UsDEn8nsm5h7zTqwgjEsjc08wztz9GlFmt
KPaiHuv2f0lsg53OBSfLLzMN3UIGK4ZCeph9agIM+Ewoi7lzgLAeFuFKJN+UJHaYnHuIGsVIgWyM
8GQ9I2/vx5NifFFllBmSL5dHOgcDKV7sNbRCxeqQTtbVmPzZ57LFcdlFcf6hipXNjFtIWdf0sc21
oG7akA7GX3GUuzGVAd7Ijo5zFX20ambrIEhto3VXlNaNTsyrdHpsNfVD7+1/fDhfTqLV0JjgMkfA
GL+ZZHbV7bGTTVFKrogvHw1L5WRJAhlZmk++2Q6Rm3bq1VwP3mUTlyREfAUJsDdAp2XOaI7q57YE
O1M9yjys5CviC0dZTLe8ymAJ5eoN13OYBeDQLA5sp1c9FqH6cFkl2dlxHgL435tpVFAJTNhHIwJK
Nh0PERBqL4sRnhxacwBCQ20ZVOxvQ3mGlcOtyFntLX9kwKPah+o6OwGc6y5mpxw0VgRro9ntjGOv
ghE2evp3WnC5nYH+bNmZBio7xoMdv/Sr5GMRByCAtxm2Y2gIfNx32bV6VIAwAAWJ3HUe2QAtq4Ho
sb8cBi85fKiw8yqOH2Bs7XhMJ4MdWp48VMt0WFb78yR53AktbCeEu/qxsbdhS3H1QJD8I8r1Kzqt
x2GSvSRkYjgDIGjCzQazsCJKfi568aWzx8NqNZLvU+g5d9pwJlCNIKs0MphAnCUuGCpcRXtSt6su
IRJBwogAWGWAVLJOPe8HyhWDpSVJN38xusVF5nuc02l1wUnstc5wM2Gp+7JxsxDzLnwDHRgDI1hJ
1vnhA5IgfvdKvvnacmsNJwPYdKuJfYww7f/sZGg2wmPcCeNuK6X2Ztk9hFXd6hUlmFAUx7NST5UN
IoiP8VUr7r6AJ9mbvZFt/uA4XlR/asywyG+aVPeorGsqO0DmA3fPlTXa5rwdoNM0gEsru1r61tVN
t8FOdxHPXtc8X74wcTK+O0T2SewELjZ1SFZBt+SUPbEysOIBX/JxwvJWHji+LGFlf/8lA+HyrRn6
YOkY4qyiO8dG4iuFDO9KJoLd5k4jHcTXxqLhCFv1ZNOHRvYME1oDBqgpOFnZ6Ab3+0s1aKPR4aNS
6sY1iyuzv0vGb0rzI0rmj3xOO1FcRpelFNifFKIwf4gvidjuahh3Vg92Ddv52djr6tbr42WLEPrA
nUwufGhYix2xLAZjj8xgBMJRnKy3wD7yLosRnyKYNEBaY9rv1oy1pJ6MLMNjtkGrBhzlCsqzTnbl
1Lmb6R8pPdqvsjijwwBZDmatBSmXXYRzS78NkSpprotP7VUEbxSEkn7cIGJqv9hY4V/GzR3py+Uz
E4f2nSKcPdQlWN3JgkNb74EvCToc+7Teobr9i1dIFtil0jhLIL2q6FYBaYxiU8PcWuaDRvSaQSzN
R5ljEDuiV934QmFZr7W5pJA2gVHQ9Nqw9Lbb1p8OBCAdhbc+XD5LyYUZXEZh9hnJrATi1PpTUiee
s3lGlEq+X5kQLkLZ3QDOugZCsCnj1qlXLhhTmk+XNZF8SfzqpdZtTmIwozCrH230suQ/5+wPUCeo
2Zd/J4iLTTEwZ7d0m5HpbRhSIMZzrw1/NnbkeMaGWnvk+B+QBwhBoPPAP7xbYc4iBRQfzoTiBvaJ
59D8pm26q+VhsUgUE16TY2P0T8esIVz624ihlFplRTZaX9jZBPZ54ppog6qbxOKE6cpOCv/xJoWS
qjOkaOttV9/r6adeKVxEmY8Y3U4O99mmydzFsO7VT+3HuMvcbo59c/lx+W7EzuFVCt/2VOpVqQYD
UrLr7BP1t6N2u3ibR3xyjKUMlpKj419+rWJnUWnjPdthNKErb9TxNMcPWj5Ijk6YOuyU4r7XXgNA
otpCqaa8L6cw6iRRQrBoyB5k/1ga4TJJpaj0JKvwWBrP+j0QSTY/P0xH55vu6t9JMIVxIOMSkNg2
3ww1q7wdDdZ3dyqKMQLVjxrHj605lNiD7OjY37HLutrRMaZ6QEOsPnT9oTmxVydwiAZvDNTvbAM8
8si/+6AIF9bJYsRYNINq9vg8bI/9AHaQ/M4YVIlVCB3s7tI499Ai3Wu7FarNKAvkI1oIpHRjI3Pb
+ms/SHIV2X1xXgIFIdBNFFBKjQMzuZr740A+X74rkT5AWMGUz691fR5AYRgyrV8KdlUr6HbUz1q5
XjtAekuG8a+tyYPL0oSeYi+OuyYMZhFFbSCOLRGwwG5+mj+tARsQ1r7KVjJEnmIvjLurDvjsisVG
JQaQZKbTdY0X21bF7pZKPmXRPe0Fcfe0rY6Rd5i0xyvgPt/cdrl1WkmKLBPBOfK4G7sY0EYosPZn
A/Ms1kmRdWfFxwXIA5NiM+cdbIOaWUVaVRAxOWdl+dzUn0l7HyUSExD5Bkd9lcL+f+cbACg+Wirr
AUfzn/1WeY6sbSBTg3M+44JNxqaDGkb0B7XPqoJ8sfcrInkayfRgf8ZODycpB1qzJp/S3KzF5ppT
LHE1MkU4840XTOunFIGuXv8ws086SdxZ8VtD0mBmxsm/wvcXwhtvP5bzmkGRYSoOhjW6cXPTFLcD
CEQNw0+l4Nqyg+MseUrHDD4UammjW5wGBIfWixo3+6nclE8x+MLjYJYdpdjvgPsF6xwO26/ghGZZ
VjbW3MOTnkFpjyZzGgJo/j+ooJiBvezmhCoyem2M8IKqg9+0GBaMQoO/GbaxfW6dGzP6evn3/4c6
rwI44xscJA9R0iGtY+hwTVCG6o/ez0/LYT19hAIdaIkEcJkY1YWl8NsI7YJ4tzYDCq7gZ9CMkJSZ
ZywSMxSeGWOwIAjT6LJxb7A+sRYQoGK+NQfZm14Wbpk1x8vHJvShOxFcRlcmPdGaCSIWLfFmTPLT
HrsO4b8TwmV1q2kYpc70GGeCPfHKG4b4oElXdoVxG7BsbIQb7Cx8cXUZbTON2TgwUa61CgAc5DkZ
R29przTZzJnQD+1EcceWgGsdqBUQVZJzZ55N+r38Xsm8tvD6wTvJJmoYlyv3gc7oXUebGiH4mH8O
6hOorD9wLa+/z0PzKUpOtRZUQD6w2qfxKtUf2l4SEcRf5U4GZ8J5tFEyZQprG7r/R9p1NNmN89pf
pCpFStoq3NDRnWy3N6qxx6NESVQOv/4det7MVbNl8Rt71Yuu0rkgARAEgQPt8989Y91VXWFAT3dM
D5HEy2yq8wpO2BeLFgrYJCBSbKter93Y+nNqnveXbXvv/92WH4ma1SkHNjFLVwgwUuSxbD2ItesI
fEaFjP9KunZcP1ZAhValQ02xdnyymnVIr3J/QXMVujD/hyabzSNvtXJCiIDhLGVEbYDVuOPHmHmQ
YVZX5BV/6vEfajkF+2u4mc3ChNh/dPsH58NKNuKQZKQFFrG8oR/caz4gNPUnf6Iep7tMD7IjltvK
uxMd86FADUmAK96Qh17FtF9mqwGjtasGZmJpYZrk0SHXY8W51hTWPNeq3hofoiICIeuEL33fl3lD
b9CNY+K0xaAdpFKE2GVmhjl1Gn5Clat3Jeg4DLwLB8TsvDnGgMp9sG3lWQksWEJpue1Qpo6KW0UE
0gy8cKNp7no5DqERziddlova9FUrOMHFq2QqkZyEcKbae2Za+HYvmYi0rTIrCMEcepprrWMC4u8h
bCD3OunPOHx9LlBypJ/3V3DzNIHrBWWwCdoEMTyKCzoWqN9Qg3qKA6N9Hacg6u3DbCToDnrcx9pQ
DR3DIf/BEt+Ii8Vp1GrGZlVkfJgcVEQ5SuI5M2YxMSpxXxK5xMlSRqSqeTtFKjhNkpB1YW5/rOzc
q5Aul41R2PTGK7EEHXRKExw9OpawqWm4NIPfJTp6bGWvQDIYQfdAqzuAgA0wbvKCefGl87TI/JUM
QtA9S0G9SJQqUG/6V0dvF9THDTL93jahixLw37ByiSDeWzDyHmIMWZ6jeCM/Ubu7Rc4/KDBP23B6
f2B5mLc6qCEesYlHpGVhZskd6J4ll3fZT+H6uvopRYPmzibjG+e89OnNJBvLK9N3wRWqyWCXYGNU
kZlavIIcRgV9dumjlHZRtm3CPU4hLCn7FLquxc6ZGi+ZQo9T/psGxY+e1WK5bq1HcwyQVH3NmKcU
5974lri+Lhu1ur8rGKb3FqhwqVMPNYAK9NVRLTk6vUzPNxOwF09ki1eOBUNPBuTYVHAxjCGpfeJn
h/h7c7JC7co5jHUYH2R8pZvlp2tM0U2QAeXX0If/P6qqI7O95ageOP3DrEoiRNkiCs4CLEh1q/Dd
micj9VK7uKvGX8jn8L5bkAtgAhjYjAX1Hswej+AYe4okWxN2cXuNsplw/8TY0Ow3EIJmk0GllRFZ
aqDbmW+7IJfofEeTrJUMRNDsppwZXUqcuHqKaCkaPLu3wqT+BW+wlkWsd3YKpyQ1nsGDVs1es9ZF
dJaGk4kXfcX47wz84Py4bI1Y6qy1jRMnPA5U2IMRvbLqu2pKWAUlqyYWONt6nVS8fj8YYzTqDygQ
IO3BoP89D/5GEEGPTdAU2Ak4aYJ8OTcdcrh3pZS+kH9DCJrfYHBbWnm2xUyqXpm4JHjghrUYGCOk
+Jiwqh7AAP49C2UTuTeME4D/hshiksgYm7pNB8RBauqemKnftrMmCeu2d+cCIRxtlpoNAyVQAFdL
PGaAhtHxjOG0b51b0fcbQQQPoGSq0nTKj5WbguGM0y3kXCnqAewCX2X9fFI0wRn02azRscayge9h
CDC44zpFReNEgvwZtnuS4fHPvVeLyxIKbqFVWTe1A5aw7m7sBi0D1GNRFeLUq8fjIOWF3whY12sp
tpKZVaQQELioQdl+TsuvbXSyeidQVDxDGxLTleif2FHWa5PbkBZQC57BvZoyTKc0nyS6IQMRjjsS
D3GcO9gt84h8iJc/2NdZMHnlqQ8MHxWH6IL4tA8pQxR8he7U5hwlfMOyTxp5jQyJuktsyuD4Kz9R
drWCxwVoe1GFk1r5s3JfLJW/LwTXqh2tM/iPWIHMizbaSoZla5uvTP9A0QrlBFr2mZYYJ6FcjerX
fTzZogmOwlBaI+/R9x/M/R9W8onI2nxk3xdcRIfsB60qbErhMF+P9KPSDcd9ETbC7DeWI/gFvTDq
lPAbRQ0e7i6O79KmfMT5FGpuEu5DyYxU8AkRq8dJRdItWMhLBDJYJ/fHvA0KYCVxsI8lUTdTiIPt
fFjmpYdYWlPdx/0X0Km+6K00FOaf2VG4d+nkYlxSNNugIsB5AgJRbxvthWqvy+ShEXQAl6JsEJNM
MMEzUJIu0Q/PQEs0NdrxIc2GQ2LLODpkMII7GPU4VwgKD4OZHSz7aU48t339vS0SPILdq2MXNzCe
CM8w/W2yhG0pcTqyU0+kI2stUiXI26hg+zjgfgwqnThMj6jj5zxE+kkWm2zln9bWJDJpmmrVxCQC
novUzBf0rgFP8c0/kTyhH3njSCort5HYrynYL7Vtqo8dEBX31tHOTnVrWt8Ik5wOMnUQTBd3fZa4
JVCa9EXN0Qd6P4+HfXWQCCLWLtpq1ZcLjximCTlsnXozBndOoKrrJEkUiVMVqxarFFMWRtBIBcxO
PqpRc1+Yubcvy/ZycdY4i2CCl/jyx0idKB0KZNFs9ULSq4y2Hsl+KQ65YAjm02JKzTjpwMgsTPy2
OIn8530puOq8d24XBC7l6jQ1MF0D8xuAUGRPPflMwDikf8rLoDJ0eAPZaJ/t/b+g8f+v0NA7trhR
g/QZjY+tctKsB7SNjYpEpp9Y6AVGOFIjN106fQBMgxdgMDuGSWD7y0MfKEf95AaLLPG4lbmAS7gA
CgaKuZAJSKNiDVRe1R2nW49O1bkM/5cu9G3NvkAJVrrkVFcWBbLltX3HWus+1lxJhPUTj/oPBh7K
3m5T2puNYeVQiiFGhRo7JAf61Qy6BlNjaaheyyYBbscMFzjhbXAs3LQ1U6yeGdPbyf3K7FOtnMDR
hbTjdN7X900N1Cywull4Gn7HxD+ojWIYORxDVRte1p5mTHKz3DtL9kqx6R0uOOJlxWpMnWkokuR2
pZY8F20skm2SQQjL5jTJ1M0uwh93eGpeTXJuZY2y24qwkkIIRMo4LbQ25hAn7Rvncx5OheV3f/H5
8vMpUyQuddMZaQ4Iqk3Q/KGP9a3e2WlmmXoN3R4M9HvF30b6lee3U+ueVs9zK1m/bVW4oAlGmzio
ZnZnaHlcfURsOjYgctBOhi57Xt+0WNwTMYkJQ3+gdG+lsmo1BosU0lpJoXmte25jJlm3bYe3ghD8
ap463TyiaBuT6wkuk9rJ/GAvHkZYLn7kYYTLafnvhKnIn60Qha0a0Tqk9jmEoo16PxfjfVr8QrXI
Gwhhfxp7iFoGbuIgcc7MeU6QBLYf9r3BTxYOrD0W3vYwMU0IgasobhstxY01wcXoGznidR3RnPFI
7KN95PReUo4F/sV3B65+QRSO9KTNKOpWuFQ36tXfdRDtgYV4jvWL/4GBfyuRj1W84Ana55aTTWIG
CcEE66N7ze9B9O+bQXIXeaqHeX6xdNLqpmNaQQra6CrWhGE7gKRR5LF4CMbE041fifBWIIICFqCY
0fuWg8RfWfuoTc/7qiETQtC+mcQx5h9CwVFoiLAr9tVnvMLtY2x7hsveCGf51Bht0VPIMC0fWiid
Fv7W98ULck3UOClzfN8tMUjiU+y+/t73hRMoMqO5NPgaTe7JYc/tJGnRluyBKRw/OnX//0GAaEd0
GfsRAgP82RdiM/q4KJIpuICuypMK9L+IsdEdq5gfNYt5GKzjzaZfmMd9rO1AcQUmWL9aliWGeQFM
V9ljj/ZO0tenDCWyrcFOxMnPpYJ2gKH3M8v2e0NG3iBROPGqXKNnp+40KIQ2sjAvdBRh5hKd2zxV
VxIKxt8lqU6UGRK6E+ajuLlHTOVgEE8vTvtrKds3wQFgGHs5IkuLt+Mm9Rsl6POvs/pXbP3Zgmrq
96AEX6B2nUpqriJxwc5UPbD5RN3WN5bFszPJk/t2zLVaQMEp9HaEGoYFcrVh/VENed9L+zr5vE4u
+y5r5JcohHghB8922kfcA9GSYjII6mdc2die7X3CbGHNROkq3tzehj+L28UpuK8R1Jl/1s4NMz/H
7bnXvHH+ur9L27JcgARvoQxN6vRUx4W8iQKznnwz/+9zY3nUc4EQfAUn5OoyDtFZo4/+X28a/4xp
5jvFF1NWyMz3+X2gcMESXEVZMZIj96wGhk0Pc5TrXl87GArSnlTFCTFOLGAu2pobIvGH2z7KAEcb
ekBAtiwSIKv2WMQdB540j515dmvwcFmaQtCqnWTNs5vu4gImUta4LvjA3ArhkEWtY9HiEcnJvaL/
nPcff0E7VkCCGvb95AxOAhuO9IeSfcvpr5zlq+8L2lcuZmW0Pb5Pre9L8b2sHvd//48q3Hf6sAIQ
dI9ZEyFJiZXKkWFUX4b5OsXkK8Oz2++dMocpO1fqH/uYm6a7ghRUcIzmined4t0ARht7Q5P4kXWT
xc+Z+9c+kkwNeCSwSgy1Kfr1G50Ll35KnAIzmWOfpae6lbyWy3D4/1c4aZeWpJmBA+ZDPyPfuhqz
P2rLo9HHfYGk2yUcT02u9abVYu1Kc0AZqdIESDwc61a/y0l/Mzv0tdIbn80sJJXMhDfjptW+CefV
vNRM7yJIaTPl3M9geNCzk97P530Zt2EwUMowkAPFVKm3i5k0VE8nzE4OhuGJqIqno8OZlBK72tZB
TMfiE1xR/S5oBloXrX5WkIKoYt0DKwbesEzP0CoPnQSY1fz5F0T6QWBiqAbItwUjG5WxMdKMBxXD
S5eNuLbc5L/SEox5M5z75W8QwayMruhMPYOrUK+sg3GdHMAwD0pp7cgZA+itdNr5ptKv8IQlJCar
07EEnlN8SEx/tq1gMe9UXZKs3o5cVjiCcaEl0p7QYMQjF/4Kkxx05i2PNfiUeAVXloW/t1eC+lXq
bJkNv30Y9ojKKs2fJuMMFlXv92AEY4qNLIlLnulYhk/ZtxIEBU59/D0IIeQz+oLoBgOErlV3Rtce
86yEUdHnfRiJHjhCWjcDBfNY8MvHgHO2siNf676jX/zgyBqBt5MOF00QJ/YYgMIUeiBN913A+TeK
o9H444cmnMIY3FrtJ+k0zU1ntIIUzl/TWjQj+1GjlD/lEUp6lHCWlYXIMATvMCt15UQ6xJrn/JDn
GO2lOh90JvFBXKHeHfQrSQT30LhFohJeN8a65CZRXqlthKnR+aVrHCIM2BloLIst+Cf3IAUPsSR1
EzX81Z6eMQsOw3vYIQ5JUFHfQhYsuTK6IP+6r4wySMFZWCpntk15grx+qeugkD0Ly74veAd1cBwW
83hMa0M7fTayD/u/X6YLgltwojpVwPcJZ6cNJwUFuCWZ7lFVFuzDyGxWcA0R7ck0moCJqGcWf5D0
pqn8UlpbJdE5sfHAjCLdjTGfEvRCt7T4g8V/oJcxm+Fbq8fyl95GLgoudh4snVJY8QSZkqK/ipLU
UyPDY7MjWbrNC9QKRvAIaVeTRWmgYWr9laAEMxpLdCLfkPSrjjatYYR+LxLIbaUjKtH4pBpHLBWp
uthUmgKQVfRZGZWjozNJzPUT13qBEKRyDaqiGgk71V9NB/czJm2FTqA+2UPA+Y14rr+W9fRsZ8nx
ePGPWILf05bULTGtmB/sKAbHLHg3NM8DWEx+0GT6v0CTifjIxaM6ximqutjvaBUubmsD1QI1u1Lp
NVMGvx9l4/+2t+pfkB/x++omMFa1g2fvHCDkUEdXmqxnd9twL98X7pum3XSmAXJZEERHIdoobodB
v85z64ZVfbjvI2SiCCox0jkr6wlQs/KhyU69jIlVJoqw/WgtwehaC9+31b+K/Nx1d53JMCdCMilx
M9K/bPsPzV/tSLo0NaNWhhVrCCryNRLqY+R1un408+7zBLbJ/WXb9nmXHRIOPYLUa14uUDMNxShN
e64Vy5sz3TMsivi4D4kmOTJkAgpHnjuTZI5iAJbM8UdyN4L7kWVgY7zNZNq3eTrhddswdPQfWyL3
nkNGxelbDjVcFcbTYj50sjkVMgjhAEy1jNYqnjQDAwmcM7pr7hnq8QKz001/f6O2LxYraYRDsLPb
eC5zQHVBZHnduT46KOhICHpE+ZuZrHl4c58ucGKcHE3Mia0JcNlU+r12HNiVwp5slGcOpkQHN013
BSV4CZ067ozpFdgne36oNPC6E/fb/upJ9skRvIMdl9ScM0DELPca3DOj4jVtnvZBNl0E2mlNNLQS
A2XYb1MBmNaXaAvG1QT5EB2oST27WzyTMU/77yPtkYJdIQniKFOfD1oEpGR86pNTbH/FKMh9YTZX
DIPfkNHHDEAMs34rzDzrER1H1KOAoHsqUs/kFAKya+VWdKKpmorFAgXsu5HIszFpmbXA2yXkkcy3
YDGaptKbQKnd3VqL3/9Kdd8KTyxIYVNLeqMH3qAEDuLHLD64IKjfX7ktdV6DCGqQ9mOa2owfqlb3
p6KYD2w0JBBbs6sMTUXbtO5A397NWjYKgjkVGIwAQjXj23BjH9DUHLih0/n52cIMm/E6e2hP+3Jt
qTfGsWGgiQMGjncTl+OhVKccsUpQjMW5Y/XJdFLfRP3LMv9KY9IaSjgk0jKO2q5C3lBvOnxeO1gM
Az0X2b1ie6cuEgnXoxxNNfM0QiK3RnPNh4JJKEu2DleNc7+aNh59MLLxrQ2V0dJETjUiZFRBd5cO
Xrtc910RlvZtzabbishobDYFWgHy/6+ih6zP0tIlADTiPxRF85ryj30d2PIKa4n4/1cAbodZtK0D
gEk56IPpFfEIulnZU6NMDGH725zVKuuBUsaFtxSJV+bH35ND2Hk4JFd3OAKbaj/LWchccupt2Tvw
1iGKwwC7j/ww/L/gCrS8ysvCWZArKRuQG3i0a70KXGOVguEOsgKo7b25gAmHAl5FrIGUKopcms8q
+z6Q1k8SyREnwxA0GqxCbjMlsBiGBvZ4+ZxqjefkslLS93aDowCzqEEDgLQ6cvhvtSxrx8I2rXII
YncMczxMqC8UkDX11eEqls3beK9tb9EEo+laLRuIUuHuWL0W6YuUvHgjcnsLIBhNbURGS6tiQPVR
RX+MCkcpbjhrHh+xkF0ZstNBJpBgPpY+Og7IXwaMKTlP5Kon4b7xbH4fhWLEcnVbexfnxCZrzYhg
wfI5+96XGHuQzLJxee8VDWu2whCUOafIXakZMByYvw1N1q4iV5ZG4Hr0NuP3FkTQs95MMb8hY+gS
tH3tEF0xpGjZSX9ynqaQYrZQJFm4jbzFW0BB1TSj0PDUC6n6q7IN1TEA11iQBPmx/ey2N2OgB+lB
1qC4vVs4l0HNBd4kcWqbWefWlIyIqZroFjfwWda69T4s4DL9+32xeqJr1KYkw4wCt5h4bh1m9K82
updeEt670rcwgitt1RRTC2LAWNpfVvspGT7muuab9dGmkjNOsmDi6DacbmUZTSP8QUPDSUnDMafB
r1jQZc0ExWsLpUtVZRgCt81uwSaM97xKEnvItkVQtYQpcaMl2HZABL2KgU91dGPpYKFHtCIpUdv0
17hhG7ZjY1iISIncgbPTTE0MX+oMsCSAPel6mROwaVbBYpgB+p8+E3s57C/htlddgfIftQpF1KnS
0kIHqP00BOkpvbLD4mbx/7ep6xvZP6ifpbkoB0FZti3SoCItU2ImInZs9FVUkPIe5ggE551nH0u8
DciIeDe1fQUnuHBqdmreVNBBq7zPmnAgXzr7OSahnfX+/jpuOtoVkhAJ2a2Feh6tHwKtPrMeNPTf
aCapN9h2eysMYatyu0UrUgxdzBPfuOfzNqOz4QZtYB/5ZDUtbI6drIx+U/9XmEK6ZMxyB5wWXC4l
a69I2vZhPSiLl5o9DTTUOkquZJIdEx8P5jZuqqYAnoVaxlHzFuMlwdFVW38usYwpflv3L8KJjwcW
NLEh8w9t5C3urUeDwmcn+8jp76XV2hIVcYWzWGvcyEq4MpJb7YCC0BOf+zHYeBbj9GTMz+/zT7qk
4kGGKXjILCOWVlqQsHRvUaxtOZ8sGZ3tpp9fLaLgIVs1og5tsWMuPVTuY+s8/5ZluVzElYPSOz2q
4wzLZoATII29Xn9axpd9DJlpuYKjmDHF3OgigOTeD03waenFD91peehCcqBhGgx2uI/5PmnzxhWK
DSou040iLgGpXqXosoiPIPwMGqnayTRAcBqRqycs4x4XxS/XdIm9BEM/xl42EEFqS4KjMCuTlik/
7p2XlHolOr3AuXOKe189IJtykNX67Wvdu7YyE63aEcaAQysKHJAe0cv6W60Uskq/TfeHpyPHJS7o
IMSbp47nc7VfuiHI3NtBuXW1wTO6x45Jnis2N2kFI7gG1iddpRiAGfMnM/anFpSFsnrxzRVbYQiu
gKZGGZEUikDJ7ZwETi5xNZtL9a8fcMSlUuI+A+sOVzSKq0bx4BZ33fCSur/lDhxVWKqkVMvB4u6G
v7KUN4oSGtFp3zJ/EqWguggsuXg2FJO2mYFOLmJDueqQprhplof8WPXnNvj7UdS8i2TUipubY10Q
+f9XTm4oTEOLeJiZNfRbqTqHuZE942zvzwWC6+AKIkVj+zDyC4yifInVl7H+VtVZGMeSmvNNVV5J
InjSbliSlHFPmimG1+iBW1R+/k2yQXyT3904VyBCtDUwG4xieNfFcxsG1+hhfKW+upOnvPCm0ij2
ZK84MqEEJzqMJo0aCqFInniVEjrIOrW/u3KCB22I06NGG1cz2t4O/YuNXOcouc1sR1f/6oDIijWy
sVSoyTfHBrtB8WSNuR+VtlcU1rM5yN7aJKsm8mKxPLXzpQOaWWWeqaTepN4WveQhdPsYvYgk+AN7
pKZucJHMI3/MI2c+5UB+jMpWTvCeve02aVZic3pMhZsVzKRwCr/W0wf0EWnu475+c3V6r94OH8zE
+WzfEcs2NSpHHR2aEB/j6rEmn9up45zTg/unrUi83aZfADUHhqrxUTwisZzaOZo7z5AM95fYByNF
2PS085y0vKOuHu5Ltu1a/zmFCBKTb71Q35EJEwRx0jlfEOMf2mMSlKf0hnhLSMP+WhYmbIclKzzB
HUVuHJlpBTzLUxuPAxa4bYIrGjTbgXww56YfX8EJjimeksZRcsAxFZXSeDpQJkViw5sKv4IQfFE+
UIuwGQeg0hlfnJqeSOEcFN1+Laz0IY5jn7DiFDH7vL9zmwawghW8U1pFBkIuSNY3JAlpi0tuGRnL
qe3zV2JMCgxc1rK3u5gIvoQa02Zws9khgGyq/s5iuT+PluxOvXmS/CMWMISDt+71xtYGrOb48Hd1
aXQuP7FQP7ArEEYH+2u4UciPmH+FJmi/UhtamSdAs9Hzsyyub2DeHyG2n7LEMyZyH4Gz36vH8XbR
G4mom05lhS1Ygpn1qZXYwLb0/MZqa9/Vh1uzVY9aM3uJ4l6ryvO+uJv+f4UoGEOK5nT0yWD/KFWv
M7x0oBj+IXZkeXqZYIJB2E5imq3WItGod2GZ1Mel6D4q8XNJixPmKYRmJWtD+4lXIfCWyN5bYOR8
68XyeImblt/dmmA5II31Y0rffF+faTiemsOvLOMFTDjhMsL0PKsBZhP9IcXAdL0or5c8k2QfpUIJ
R1xdtsnMFihIDXZvI8AYeLTpFJ6Jbi3O0BAz2VmwbXsXwQTbwyhhXZ0s6Md87FHlXx5MZAXPHYxP
P1mjJ0vAbHuwC5xgfOMAgn1rxAWlqx/apvdd+8qtPvUYhZlaktz3Rt8bN/QLlmBsrFaMKs6BZWVz
7dem6WVD5IGx5tmIuk+KxjxUCCDH1X2jS3G1WLXE0/ClexdB2CCJAA+Ba+C3vFXQtioJixlsgizw
0yhYba3jvlZup0wuEGIRCMmNcqoXQFhPs28c2GE2vfiL/gFUileWP2G+zL0rU1FuVztiiVyKjrKg
bbIFpnOr+uCk/AoGZm8M2KOcmmvbef27goZgdaCqTlNQbfAr+QmUsf4AGkKEsPuLyNVgTx7B5CIM
L807A/LMRezlYN9uNa/PPy+p/3s4gqWNpd0yqwNOrljLwTSYc+wyewm1PsbttmPf9+F+4kouiyeY
Go3ooOYjFq8Az88TubKvh2vjTgMnIchK2YuURm3bk1zwBHNb8ASp1ylfR5zi3Y11ivAyPH7j1DLy
U1xiW2Kr2qBNlTqBrDTQ56ukDEHFvL96m5rnYGShTTQDFcuC7Ta6vSxLje/TLsGTU4jx4Z6hSjJO
m87wXxA8aL51EHGMOgtlhu/twFU7zl9sLcxnzdfmL3onuaHty4MH1LdQi6akLTitcOnE07B5ctXX
PpW1i/Gf+86QVuII1ppVPXPdGBhD4wZz/UDTO8K+mcOpqZ/zwvCVrgeDqMSqtr38ClUwX7fObBZ1
WERmwAOW6HPBQxbzp5BfLWSU5ptqh5lxaJB0bPVd3ZiJqzQtbOQ89ML0u9rwWhDD72vepjtaQQhm
lMSxa1cdIGyUxXkIfTDRLYu91F3AQ9hIwLavgis0ITwscprFjg409zSjbgDFv6c4jG74g4gR6p9k
TmJ7/WBULhisnXdVZNVcI4HD14/Wt1XyrXIe9hfvJ/JcAAQnq9UGA9m0Cnk638CpezYC3k/BCq9A
i9zZQSWE7EKxbVoXSMHPzqaCF28OCbZmv4ie7HHxx6SQ7JRs5QS10EimIFGKlYvpVc5ul+qwv3Lb
vugihaAIRlLaSx3hCbp0wfo8XKFB0lvKj67peI6sbn5bxS9YwmXBYepIOwVYBgZUsfHgjuRMujA2
Jdnw7SMQfcYq7geoLxW9nkMbO7IWRO367XjFZ8fFYXOif/HXEPmR9KM04J3/W6EJ/m/UO9bWI7/c
2fVHdLOeynn5EivVS0b7MM+aFjOcxy9MI9dx231cij5oehOZ4Mgz0IHqYGrRIYsSJcxlFePbVrH6
ZYKPrOK2ctoW6zCah+iWM5xOJx3UEx77y7hCP9UvsEAg3F0BCmbIej1ren5dmnX27M6ul2nuMa2d
W8WKJQfApvmtoATzM0ul6CYGqLw9zDhr5nszfd63DRmEYHuMxdmS8HT6MH4ise9kKnhOJakdGYZg
f7PqDtNCcFkp5zutDdL5Tk+DfTGk5iDYneGkRpHzUp3xajnYh+WU+yy0jzGKrEG38ysOa7UvQgTl
RmbB2IBFi8C35ZDQjCTxxqbHugCIDV+RwjCPg18l7Wp8NooyJLS87ob6aJDsZtQ6Scpv0wGv4IQI
So2cLm0TLg/a1wxD9WtFEnNu3+ZWEIID0askYxnP1WtPYN/ntSXTiV2jOoFTnZIDO+qxJyuAlOjd
D9exepHqQXGSU/40zaoW/XmDN1avo6yAS7Z2/P8rkKnLzSXi/me2pxd7ITd4MZCom0y5f7QZrDBy
0ykTWwcGBnM0GLRaHPX0OPkDHzzHuygtmTnJVk7wCiQuixyVsNzHOejBCeax8fpW4ha2lZxg5qWl
OiDlEKwoiTumqhRHZcqo3yejbzS6Z5aYyxD7EZVYFP/Y+wPsXzCRu4dPRmtm/jqZj0glVx8i4hfF
o7qAhOFQRmOYupJwbXsJL4CCTfWmgh4jF4Ale2jTUwLKZUNW0CfDEIwqLl026TEw6ogeQQsa9foR
zOj7rnVbwS+CCAcsBTuInUT8/aZpj11Djosp6y/aDJrcC4RgQ0VVu1OrAQITjA/Nn8l0U9PBN2Uv
GxvLBeZjVcVDlKPztNVbU9WqjERaFPMMtXKb5ilmVjtHt5SRbW/5ujc4wlmEehgnK1mCpwzU0T3T
G+2g+819cnD9XjkkjxbKVWSXD5logi1FY69jmHCKA6O8N6er2nrUf6G+Yy2VSNDYG4VSKUTpg8hV
jlGroO5WDfZVTSKF2JLeRg6ZrBkLN9gnPUWscDBkXLDahiN4I4ZgMw1tC5u1wDCPP67UD+bVEpRB
HNrh8lDdgGMJ9JleGtAjhprLJtnLBBRsqYp5N4WBbSoI2g21xV+61F9MWWOODEawp2yxOC0aZJzY
g1N7RvJsz5KQYcNk3ywj/wmrI6kbEzaVBmwJb4Ue+HVDJxoDvNcd43I47GvFhgN6AyUcRpqzJIS5
kIbMuGrcNUyW9ZXJIviFrK4wam/hancYKs/93Pq1bz12hdd+4+NtdE8565+s8/Lf81Zv5BLcRNRm
dZEPgG3IwjvoDotGMLxdRh29lUV6gyP6hiZiXR0BRz3yWhYEkXf8ZsQQGMsoGiWKJzYZgB+jQzsy
oLRhdsKxNE0jNHSMUgiHdFDO+3ohAxNOWIM6moEHcV4JRA5qrIWF3h9zJus72rphrtdPbDSIOsM0
CIXRZq7n3ut+gvGCio+0SwPO6rA7uoEmkYzvvBCsvEEU3MQw1OOcpkCsq2uTfHCND3X9Ic0nvy1K
r4v+2l9HifpbgrdwE7fVlxHrmKjfLPe6nz8N012k/bGPItstwWFQI1WGYoDDaNTynNe9p7f1LSll
rCYbLbeYXng55C3BW8x9TO2Wa8V4ld+xP1tfu3YC9w+kF7ktN/78yXlUfyGD9QZU9CCzac6kx4al
w8tc3A+ykELiAi3BVXRFmym6wVU9mXkPZDDoMtOVQQhegrQmNSgnwI75dIOBWFVABpBh72vB1lVm
vVJihVgzU+RWOsDwWZ2mzxlj2YkzxlYHNHlLPLtEs8Vn9DSdartKuC5MvZeCvCfqHxSqe+ovlPG+
kUoIKqKUkmXJsf8mda5ymvhtrN/SaDr31Dzsr6DEjojgG5K+1dFUAKhy+jQNH4f+UT6laHvdDEye
MC2wuYk8hmM5TePC3fj8wGnm+ay39IU8T489KlRB7nWVBuRxeN0X7CeqcUEVLNeaqgHtpJBsue9D
zjYfBQ3mhKLzhA/LZrLOk43rJ/bsAifYbKGOXaFyOB1ZCNr5sfORFPe0/pgpk0Trt/fsAiWY79Ab
FhlZjmPRua9w1yxe415SfSODEMzXrUtqxxEgSNd5U/K8qPel7Lr5k5PwXznEtBSpWDcuNZZMOS2f
ea2b4s8f8pv5wI/BKJQdg9su6QInHPCaRhozSTLkb6ZrpnWeIZ3xI9O5H/9fhbFKbuEYQiFF0B30
Kz3UkDZc0Chh+Khcls4akJiVmI9K0VDQOxiPhonpkd+we7uKwzF7nGT15bJ14/9fCZUnpmY2Drap
Ga+b9jqX5dW4Lr0PTy77Ihzl2WwWSc5dUHbmZtqdxoN5aI6yO60mWy/BIZSjorUmAkc+vEyjPpoW
Zt6Hi3t0dFosz7Y8jEH1MSJCmuD9CTQB4ZIJJwG+2LdL2JCCVDm/7NZhH+ohRZm5150IeMuUY3Pk
qsH8NKhO+y5we+MuqMLGOWgRYa4S9UFbf4zq0zQEv/d9YeOMeqKFZeL7S4wCDYechik+7kNs+6GL
CMKeoQjYoAvl90JlOutjf8rbAgPfZTCylRKcdzwgZZRwSRQwzdsPLJfkq2XfFzy2WhOnWlqe7Ciu
8/8j7cqW49Z17RepSiMlvkpqqbvdjufEzosq8U40z7O+/i4m56RlWrt5rlO131K7YYAACIHAWtZO
tw6XzcT+//chdDYTl66Jlrd1nuCGTYvErpo7A0P/wXwc2ujWIvfpB0YkmBv/1515lKiYmoqCpNO7
vV7gwfgZlKROg3roslLb8XqWwuVrsLAbsaZCimZ+l8EeLinHwTolXe5clvMvX7RnQVy5ZSxpa5km
BGXL7Ez5tFfUwJvz1KkrELlOyrGxxtvYKpxQahxqxYLex2b+w+6pCmYu9BJ5zL+8tYx8IhmeS8ok
spxoWB5HCrSiJif5i2xWkVdXy5WkSeMuIEUgmqLYvrRUHCcwNwzkci7GaIZ6ootwaRkPxYF69RPL
S+SZvXWhByww9mZAr4RxkTbOFh3aEsIyKb/VhjCyM6ACOnlIPcGpbsbcShIXc1oyDxXNIEm9no/d
qXAfc39+aV3j+Cn8H1qmm966EseFYGlNQWOVuI1BRtXia7S7UeUwsSO9cvWkEWR2gRX5xghJ6yYq
VejWK48LwHgk+SWoRDhJIiF8/GlNalYGq5doZ+v0wQTiPpFEgwciKVzwkYhWoBSFKtFyG0W7+B4c
pkfzqX2GV0zzTn9ddg1GEETfpyKx3I0MDonFyAiU05fCNiUnSBKnN0TKCXyQ74Vg/yBNshjK5bjh
Q5/NKWfA/VAwxO5l36J7+dT4IsCu7bL67IkGU31VrzUoCuVqYuf2OrzSGzbvzWYYSO0OOxWTXqLC
SuD5fItEKoFZN7VQssKja1BRJy5uCGMGKe4uh7TozLjcYS3lgFcJCAKfxVMyB7taN14USd99RIyu
qBSDGdin5FyDDladVhOAdNQ0dWvNU+Ah2vTtspB/OaWzFOY6q1OaYuCpYbuCfRSzTQ5tP9l4hL03
/N89wA/VgsAo/K9SnFMEwI6bc/bNWIT+1H2iqqDCEerD3SJTmGZFSWC1+Rh/Y3V86vfecpw9zenQ
GhaNkm2X1CuFOGfIQ1UfAaqFr5Jn5XVqsJyVeZNtU+dkdf7yE3QabuGUIi23ff1sRu5SUVsVg+QB
Yku6WhhB6HBgXxDE1UBifwgo1rQYNELmiKYpf30Lv6vwVupy10vehnVZFigSjCVyE4BZkNHYtXT2
TCXxijQ9TOnoLqpV2VM3fSTuzgUK/51OB+yRdxpkyzMgNIG1DAzpLPtI1K2EcLfNTEMtBjUy7s/y
s5zaXX5VhN7lmNvMHysR3FUjaxhfr1TokSjDi1InDiDtH1pZRM6w6SMrMVz+mA3wq9YNxEy1YWtN
53SGZefNMRo+UgWsBHEpJK6qXtMoBGXFjbmcQD9m68Pnyzbbrg5XQrjEkYc9CDxzCIlO9WyzcZHg
MMlO64KVy0m+im4v0Rkx467SolzV2EhMmPEwYBPEjpL/01sCuwl14nLHoI1WMHTIHUFqKxjtO/Q+
tr6dEI9zzyz9/q1SXNaI1UqW444dVPWo9bdjfZeMf6sTlyDqtlvMXkf8GA+Tp3kadgoCj9ywBmvs
iap4gYur3Di+moEgkqYwoGmASjNZdnkk7aFWKFzA3aygzu7H7xbXI4hx0xGS6EOmO+pu2Vtu65Wl
HT9i8MFNnsQTmdsisQhooicF/GjOO2hCpHGMAdfWJV+tFN1C0fPOto+fBXDukMiLqi8jBKiKfLA6
T05fAWMuqj1Zmnl3YyhnKZxDyENU5gCvH4BcP7kKZrtL38TA/+xF+9QLXVXQMd4eUznL45sCoJau
GyODvPFoXRuvjPpk2FsnxZ+96hueynzR4ongnHjgZW2hRB5iFsWN1dvpMH9tzHl3Of2xs75gRB5B
mk5hk04hAyRstV03P0jagQyGK+s/FhHghcArLO7aaGNjLGQJ9sOObZMfVON+FJGabRdpqzPiboyc
DMmolZAh7bFHyLbgUEy02DBPD+Zss3cREdeJSCv276t8HkQ1MdUBBizTI/Cxuy6zO5HlhGpxl0aZ
TWYzM9MZD+AQZZ5n3WZX0lP22XpN9tHRfPw7r+AyRAFCuiGrIC9bvgBqs9AXm85f2+xuTkW7uyIn
53JFaUxJUlM4eV+/jrOv6z8vq7L5++ePRZ4WNUvM/7wl6U3jGMBy1GtBCG1L+FMy83cFzc2aIdij
6kq/jtYNsQRtwk0PO1fG/A0xGsBLsHT8fhP2rhpdVx2mWFthl4zVn+8ywUoMVzzOndnT0WBq4JUi
RzKNvscx9mTYCnUs6k5sVygraVwyyM0hxMQ2KobgOrynwKaiqLhYGmXvBKKPC5EF2QmuYnRSlVzP
KUqHOvuppTc0A+3858tuJhLB/n0lohxHvW4G6DMASUCe7GieHGP2LwvZrEpWRuPSgESp3i0Y9QS0
W6LtpryfbdJGsYs3kLsujURUgyLH5rJAKAdtkDUwmzw+KcazLlo4F9mMC32dqFmtY6TLxWbOZA9N
6ihWu6dL9HzZbCI9uEJhNiptSlk2U4bJBwYCCjnR8pxAFX75OgqAUa4xLORxajyqJJ+UoDykwuH5
7U7+2QP4hetggRpdDjnkTgENH+A+vPgRAxq2uJG9Xe+sZPEJoQ0NJWEF9+/Jz+AQPgVesbfsF8sr
nHnfFM5fnROPK59XkpmTCMrF9KEPvXEQzU0LHEHj84BuTYBHh4BoGV7KqTgomLS7rMNmPbUyGpcH
Ak3tA5U1rlXAo1cTtRXrS9g+92gXDql7WZZIHS4dWFH/n0/JTAtBn+mTTHT1bE+HrdThUoBqRVVB
Flis3k1eX2PHnzhYPvXjk3SdPkb73I1vRLgQIrW4tGD1TSeXBCYcAvp5pvXdrInmw0ThymWEqp5r
RWEXQkbnWylgy7XjUrlDpQqOaLtyOxuQnwIfpkmPLfZ513lN+R+Q9AZRO3vtSdnJe5HxmHEu3OL8
SHicR2O0sEeheAZZS7dPAW1avJh1ZivBrUVfLnugwI46lyIqS1Kx6sK0w5U3lr7eKViHE4SUSAhX
Kqi0MDqddUyk2cuLU754aiF4oRQeE/PJ1fXdzKWGywiKJLEtPbButXUwdppffJtd1RbjUokCiy9L
NblJ54ld5f1RNYCq65ivupOh1Wo6teaUmceQGQrf+Ft/5HLGbIBycJJYCdE5ueKnn/RdApmE7PGJ
KXvaLhUitf9Laxd1tqFi1hRk8W+NK88KbZqYonj1f300X8UHyVftwvlQG0o9C+LcEZxYWVMsFqZQ
gLASdjIomJ/0+uGyz/+Lr5ylcP4IAJlhzHVI6bx+Z3jpLnLBjXzqdr86a1cfgBsCL/1ZHOeakhks
pcbEzTTdE63zo6AE6KEpWtIU6sXicBUDY6yo3TDhmPQJ6CehSQ9W0Z5CYCnQctgNoLojEiZdA/W6
x6JO0st+23UHqacfivezwpyL9t0YL3mGv8MMgAwXJfbcVCCp3//lMXJXWwGI4WbpYdf/It9JDnWa
XfTpF9T6R95jGV8KEM3AMyS/A8hNpjAqoi4D2Wpv2oE52SS+V+qvl5Vi9xaX/d8I4SKtVLMkMIK0
A9crg44P0ZrSdmLo7I2M/EYMF2fYepVIU+adq+veVPuq5deib4ONOuqNCD7IopmkbVZ0roE20bCP
FcXOCrc379ryy2Wbsfi5ZDMuvjKtbpU0gTISWfw8HI568oG99DfKcJEVQ5UpmHH2CegAq2MvXWuT
/3da8EGDifd2CKBFF/qtBh56QbeV/f/vrMSoubB6qlEM8rxNDthzN8Ispq2b4xM62hWp4mC1Osk/
0Do2rZUcrvjryzmkRhS0bjt35XPYESO25wHDJp1eT4JMvunGaL2bxAKlq/FubNuIrag2ww4cAWCH
DB2QHTpVIwjJrZseGp2lcCejK3MWJrLUutlz+Lk5AdbeCY/VVZ/Y2nV7Au0YsNxEqBpbufyNUO64
lFqSyj6AUP1ruwNXzq/nH/kf5a49ZMfMp4JkuhlDKx25U8Nsmdl2SdS5+fBURk+FqBMhOimuXi9i
EkXKCK/QSvqU1t9Sqce7cCmIIYEU/hnYymZFNpgUVZmvukU+6POVEBpJJIRL0RnghAra4mRmUAJK
JLFV81sRiSbot/prawf49e+ry5yA7iUaRvj2fFQ8zS39zrTDk+lbgA5Ivy+CSNrqFbwRx6Xrpml0
K2f+Nh7VY3gFUnhnCJzYYfO/ZF852LkXwUyKfPzX37RSUTGnbAwlHBe5Xrz6EwN9lBzdbjKbUQWK
h5w3L9ezk/8K9JW8tlNoP3csplDGsvEPzde93BMVsSxW3mfaP/ni11zISkw9DarSZji5qmqeAik7
Lk2M+hyjabq0H/LITxbl8+XLQySSyxaJmSfYWoclRxr6Db4MojpADS3Z9Zw7EwAA2jj5u4yhcBmj
a7Q5ijUYM6+cIrqRl++XVdq+r85W5DPGiPJEz/D7KVr+9bi3wle63Mi1IGUwy1w4LL73rzdZaRU6
xJjNMe08BY9M9RI6M96clFJ0N4qCmn8JMFKgwhQhXAMgkuSYAxJEf5xvgEu+K73kWrS2IEjqKlfl
VU1izTWLaWX25vEY6gIX2PouXCcNng8P/T51UU0I6IKjCTLB/mBpXh/7ebbX5N3UxPYQm/ZlvxAp
xVV7ptyqEcrX1qXFXRaqdmOKoD5FeUllN8AqgBfdGkeJQsR8B2qyI3KhP98mP/FdhaWPdi8afBNc
KCpXX9RkGaqxh1MQ8kxIaue9Hfbe31mNSxCF1dd0BBq+2xZXeXI1xrvLv78draamqOCpAJwed30M
RdEa2HTEqRivQbSfyF2Juk+zPtCmh8ed5XCnL5Fex+Cm2bpRvFPIXTahYPl8WZXt4ziL4E4/NCXZ
nPGOAdCM2E7Me53M9tgd/k4Id+Z5SudImaHH0mC9p5G8VGlOAJh1/04Md+xxM4btjPVgFxx810kq
XY+t/LmRVIE2otPn7gJJl8JWDyFGL66s7F5CzCxHYgh6fJvXtyoDywS1vo6W7NuwVJYqq2mFg1H9
cK/tf1/f4i2szRthJYbLmvVQSpFC4cpRvNy2S/yKx1tM2KJlk8rYRh962fnAIa0EcrGzWJFM9JoJ
lOTrVJV2ebkcwJ70kcS5EsOFjr50hjRkqBEavDJU9EHNBMvHIsNxgTNKJcqeDnokQzQDPHG6Srvo
lA2W13ThYW4z77Ld2B/87upeKcTFUGmkWtr2UCiOm69NN+9NM/1LEVz8pHiQmSwNKs2hp7WnXAS1
sJlrVipwgVOo/dSpPVw6xKxsaBUuqOFuejC0X7bUdnW/ksMVU/KkA+RsgKkW81AddDQ8cydK0Cyb
fo6nxGaDyMJupEA3fgNkMQo9Shvo1rySu/ZbBIyR7kvoK8Ccke7YyPW8V+8v6ykSyWWIPIjB98Ju
oQI9z5nx11SvTfj/J7M2TetsTB4eI4yzdFxkKJZoJy2/SsbdZS0Efs2TJdXE6KwkwO9jV9HUrjUR
7aHISlwiKGNZ06MRvz8C9b7aL8NTJZz1FMlg/74qoeIkzRqF2SijdudiHGVfO+FOP2SNPTnVZ1ZI
ha7xeNlw2+W1CtR+2cQSP+XnItskpxmdks5tj2yhXsGE6Xw7Ylk7d0NP9FC3fUxnYVzslux7eW7Q
qrVC7H1eGbnAmTcv1ZUyXMxGY1XpTYjfT42rcL6Ws9wODRWwoyJcAIEi/FhkpSzm0BpobnYxXPqm
KL8JjoWF3ftE/cdS/PNRNye5DHZL1qZzK4D4ss98SsFjZzj6lYhWRaSN+tbzyIyXFjmI0apt9zm9
T3UBrt62Z5+V4W/rPIqLIYYyg/ojwXubkbmB+ClHJIVpuYofC/DbUjlBij7tMAc578gvDJ6ksaWU
ke2MgHYBIcBHlh+R287acXFbtoaizDUiqLD8IPWH5EsXCsq47TLhLIK7trH1aGiWggOi9FgTT9dv
McRhh+lNoAk6tyIjcre3VWm9GQ5QpidXQfYt0J1IBMkk8jYuCRSzNTR9jyBtJzdJHlsiUGG75j0b
i0sCharmS2Xh97WbKLHsuv469H49fdLb52J8GUVXG/tzL0QqTxYbNHqQhBHcTs4al8rdroruA4nY
MtAJzRoMH4agwPqXyuSPgu8YY62SRJkKidbTBOIX01P2kmPsCPojNvFSjwLMXJCOWAa4pCSXIaQx
VOdQhltUgJd/ZghhiWdh7suLPi07Me/FdjvhHFOUyxgZ0QJASUNedOp3jJk0h4IoxX5TQn/snVJD
o5sQcGwC0IZLHdYkdQvQ8NAEv1MxsmJ868mdwITsT35nwpUMLoaVqQ40gz28DFjkYOz0ZoSJcDDb
KE6BEe2x2Iuw4zYDTdN1qhITeJa/jLxKiIZcKF05I2tI9EbRn4cPbCqZ1ur3uYQ7KFVUDjEOKZVn
XwUbYToabtIJLo/N3KeZVLWIrgM0nytQo6Q18iCZW7fMG1cOH4APPcfXYf7SqbMgsrYNdhbFeXlg
WF2dmWPrBsZ8ZWmLpzWLfdkNRNpwjl1PktSM5gQRFMNxsadpvrp8GsNPVESzuAViieM5a8Mdjymn
kxnUECXt5+P8E2RbRe7hTsSqsv5AbpraSe6LXQJ8SdR6kivyvs2bZCWeiyk9qnIzbnFui36Kk+9z
5IfDP5eNKTovLqTMsApLwIajYu78sbqaClFuZz/wPmbPJuRuQy2uqdyo0CGb0P8rnSHyhi7c5Q0R
eN52W3hlLe5SzNDaMoMZqhTtaGd4UOrvTSVyFFV2gvaaTiet+V4OosXXzbS+kspdlZ1Z9YBqYt54
3R3A/hZ5+mE4ZgSA0TPSkejFTGBO/qqsIppMTYD4CuvgpE1g0tbbY1Bk/jTngsaKwPv4O7KbKOmx
0AF7Bseoc9TycQoFl6JIGy5bRDWGzxd2ZFX4Lar3UaPZINMTftNsljPnM+Kvwrg2mi4J4IPT8ECB
hijlRwPPmelJ1Zpdu2A7WQjAJzIelzmkXI+TmBmPanJml7XpFLR+nsPs8Ffxy/NwqkmBHgtLhjoo
Iao7YdksMh07wdUFGFGpwxchTJccfi+uaX59aPxe4AgiMVyWIBRt3C6GGIXs48yvytCpxzuLPI3d
aAd4kxUh9QjyHuWSRTuSWTNHCKwH40pV9WsjiNzLRyNyAabzynRUTaSmznA0jRHcqnSwaU2uy0LU
x72syTsGKCuv2Z4KO6HZOi0YRUktEUESM8a/5/B3zE94+qglyk6HZItTqE5VTPaiV05SOfpybc2i
MWuRPC4tFI2RUkWC5dIRS63N92lxjaJxewnwYKFdJJ8vH9SmBRlUOUHxqigWd82WFnC0YgL1Snoa
phuAyHykYlkJ4IMIs1ETWrp422mOkx7Z0/hzAJXy2D4ugyAfbDejDAXLg5i3oiCteet1atwPs1GD
/qPeAXJiFzmLHbnKJ+XIlhg/wDhiWithzLIrF+/GuQrkUGVvCB6WfYrmOxGRT29/qq1kcKcjg+1c
t9DjB1xRUmIlnTVyAHW22ME++gRGCycUjlL8mpV45/CGZeg6Xn0IKNze6tUrXU4bXW7xoZHjMxRY
zsEBVMp4izktjoImcnKX+cahFfQoNjMGUagFWjDATfEUztWcjKlewZyBcdUsbtwcYtHS4WbxTIBm
RXTNwHwwZ82qybuwSHokpQR8IClmAXT5gK1uWypfKBkFjr/tjcSyDBXwXQq4AN4aEpRW6WyF8Hzm
jQz/nQHu6BgYLz3JrQW12Lb5zsI4b9SrZsS0OGojrYj9Rgl8tU+uMUfnXE4Xm0WLaZgqLEgsAMe8
1anSNLAAmC2oThjXRHGXlk9DTp1EOHOwqc9ZEL8cNtZmNwHsFmWLlLpKcT0akmcWwumQzfS3EsN9
HSa9EWL5EC4xvEqvbPy322vX4ytebV3VrXzlJReck8CAPCWnIs10XtqOvQQ0mDs1rxASj0qf2YMu
gH7fvEhMqhAZD01Ep1xZEfZKThYV7mf1T0Z3JRmt3SVermE1o53tTFTObueqlTyuqmiIHIINGh7Y
7ljvNN7Jpae+ZDaSBrjsleEg2lAVKcj5ol51phTpuLoybXTwcBN3iVPVOyxHOuZ4wE6ZIKC3feW/
BjV4ukkpA3JmVsCgUrdX0qMk2lgX/T7ni/1Qhpbe4ve7JdkFWrMvM9G24PZg7Z9DMmSuukiicGgA
vYyC6TQ9p+j3YX9G2kVfhuNyVDIbPg94P12EAsEy3bsrZSWVy4TKUkcj0Mcw8aUALKbwDNPGgBxD
FFTAfFBHtvmivFxOVNv543xYXD6MMekoqzUr26TQT+g/Q6HsjbAVuITQntyVUkgTaONBpAqnBx2f
F7F1JMmRdtU+LxkYPBYJCPDPqHtZu82bbGVQrqgqAfRspBa0U+vUTqzjlEa2Ht3nxJerh8uiRIbk
0ghaWmOnsLOrZ3NXY0wCPN5O2YvKbJEYLnsEQBloA+b8mJZKZz8jVxinvKzJdld4ZTUuYeR5lYQt
K0XVO0DQ/+oKq+hXsA5WsqPCK3m7ADjL+9W0WVWIJAwbLWSlPMBP0PKOj8Ue2RhwwsmucITYZyx0
LwTZrzXolbRWzuvEYs0YTOcFPgMj6MFC9dCfVDf1pIMI4E+QrX4pvxJntGgZm8zzm+VLW9zkgyBp
bF6UlmpQomGDwiJcZM0p6cHphTJUa47D8zi5NN5XmaDo3IyjlRAujigwVrssg5DFutZzt/1BqD3l
V7UgGW3fjSs5XBCNhjmZcwM5ZmQDXoqlCh0HFANX2J5+wv1ABiRqK2xG1EomF1FRHBZTkOLbAZOV
dmft9Sl1DNFj0rYQlBiqimaxyq+fm5ncVHOBS1+Xups2kPaZJN+GmYhsiEXmO9+2zmK4bD5OSdlK
DapBqvxMFFvJ9yoW+fXENsOTYmh+E/1zOVeI9OK8L9EsUs8SBMbNdwOrrKCom6T9ZRnbHn5WinO+
tJWSmZawXT5+07R9q78G8V0vGnvcjNOV6TjXS8zhP52YpbiOwytS/KUWnJuF8TKk4LxDFRZlR2p+
LZeHRrY88K0J7lqRIlz2HmtZT8MQ5iq6o159zUXcx4Lj4LfOOxCD/T7yfr7p1NohOdwtf2iC+8vH
LtCDn6nElBEBkDMSZ0rdiFzFHxpwOx84v1+e97lJxhEHkpTxFz3Nv85y0jiq8gEkbtNayeGKuiyx
irwecR5p3zsk/EfJIjuJGruqdcHJC4JRZxZdXTWNFfQDAI3RaSnGQ1jOn6d0SW1LF1XHgizDP+MW
Eoan6w4no/vdQdnTHeMckPeim3O7DrGojhU6Q8X3GVfoZ1XfFfkCOeRr+Cncs2H37Hux128kP/ei
2hYB820XIiuBrHRYGbCXJanqKCsXKyfwjT1bvmbD9dOuBPSvqBLZvlTP6nGOQZvcNIZlwc1tLXsi
gdpsaDyTMHgf29C8j0TTWRjnG5lV9KaGL2o36p416ZRVzuXf3/a98+9zF4EepGpNavjeDCBNFHPA
OA3sNBVdcNvJ5yyGuwskMLvTzMAJFc1zWoOQ66nKHpZCkHpEynB3QSQHCghDYSxp8Iv2J+BaJfrP
39mLuw7mRBlJyM6jU3PXqI9ahTkP5ftlIVuQPsg9Z3Nxd0EoZ7Ecsq51BPArdEXDneT0oVsfSkwd
GofL0jatBthnrHOhHMWAx9voKdMoi+KGIFwNr+l/4EWmagVDCpt3wlmEyUFnalaeam0HEQDEA6+5
kAZXoILJZZxp1pfZrPH7SfykqKkdasQG57cgT2/mGSqDYxWdQfA68VebJKuBFWkWLHVNsDDAhkG7
o3Kcsa8rBnve0mktjEtqbUJIW6QYsA4M2S7yH0FysuTd5aPfCkv0EKhBcPhoibO/YZU4Qc6SRGXy
a4jbJxgPMEriyf2zKSmCNLPlAGtBXPwnapkrPaFod8qh3cedXcUfWEZfS+BiX2poOEQVVKkLX8/v
0wS89apT65V32WSbmqiyRlVZwTgUPzW0JPFgyB0+OyJjl7WfkkGgx+axr36fyV8diSZHMVFKfEoF
RgWeQt8aUycWhfzmFQ0N/mjBHXwaB3pXTJCi+9Yx88KvQEmVsZk7usWu8Fvg2ItaSZuutpLIeUBG
Osw2FMxuGvph4VWgT64FZiAqaEBvFTlrzTg/mM0qbvCRxl6brZ2q+jVp7KSv3KW1WwU9K/VnKmI8
2D4ycJmYlMqGyo9gyRJV4oJqeDQAlX2oU7tQDnX8eNnvtpOPepbC5YMkM9o0b3TkuEN0W3nY83Rn
T3EYIHDhiEqq7dM6C+NqnLiZlVrtICwFdmmmgormRksOki56RGLXJf/hS1dKcd5etZixiQuYLlHR
4bNAlB6dhqFyq+Ex1e/N8ulDRjRVolE8kuHV4G10SdWCob+IecfDDBr4wkuvh9BG4Yil7diVBGfG
/vr32v2Rxu+rJAHoSqwKxQIGOIIWWTwQ7fSLJHAX3zD1hWXE0IfKWCy7FUJRb7q2hgckBU9vlsm/
OA8dRsjmCjde0H6vAYcRRyc9+kBxACLxPzI4H1j0EW9UFe4GvOyFwU0o+mDctNHq97lclwQULQLg
K7j9EDtRlxzVWsQWJzITl9xSMvSoPiDC0jQHiIJ+bxx0RRa0DEVSuNRGlC5sTQOHMVmHab4PI9+I
BdlzUwTYPwABjhoH9eDb+BhRIiYB3ibdBo9M6r4fHE3yL8fgZmpZieBspaRLM+gtRNDxio4qsOF+
BtljKaJa33y6oCs5nLUaSerCbKKYydZ34b1kf2dIavNLyEC5nGhfP+aeqCW5fa2uZHJfB7mk9DRQ
CUaKr8ybwO99YHkY98W+9yQfJMejXe8vG3NbIlHAMGoCEEzjH6xDALKOzRJgIern4LFPhWk/mHYN
0m32aR89iaZCNk/vLI9/t55N0hFJgzxFN/0xdCxVQicJyPTSRzxxJYjLbFM85mMgQxBQFKpuN2v3
5g+B7TYTw0oEd6OCrTcJ9EqCs5e27MR712ZsnLqdM/568C8JMYc3x1jpSiJ3rXa0mQYqwycxCld1
h9j4MgRXZr7rGh9LC3ZBbnURre5mRK9Ectm1xv1DpBR2HNrnMEnsfHpI5eRDX0YrKVzeKKchzOnE
Tuv3C+iwN6kzOL9pZ/X7SfD2vx3cK3lcEim0kIYxhTxp35zaT5mL4WN7Ag3NbtgFdo7Rhuh6EcFh
b/qLqVAN4YZlcf4xYCqjIDQNnB7GapLlMA7eZYdkGelduQC8ZgX/6bgRuYyVVhawZBBgrhQ/qeoj
TWp7Mit7rFxDhFC/qcpKFJeo1DGiRTBC1KTcxkiFsUCV7Wp1JYArtCJFNQIyQYBRuwyWBGP1DtY5
+lfqD77kaiKHYLF6wXb8xqElY5Q+Vw2sGfnkju3yW670WTlidh/7PsKsK5LGJadiUlo69bjDkgOw
VLHsU3yfb37j6pm38/1ltxDZkudjiPCBPo0RbGk9hZ/wSvhQfVHueld225vYE02dbL7l0fPJ8ZQM
VOtJ3VeQNjqMXbx1tBYgiK23OEBD+xFjP1D+WwW5HIU1sE5JGhze4P152R1vy4O2K641kDsJnGXz
DltpyCWrJWpIlCYQBxTeXYrRLmLdTLSy4+Jw+eQ2c+9KEJelrIY2SjTATVK8gFneMHxbSsEgv9A5
uKRhxQqpZQnK6HeLZ3q1D8f/gUdRV9lFx06Y6JlnX4ozLnGYM5i+hxze0e40r7XHJ6x9VFcoqT6D
gEz5yyzCz2q2WpB13W9fDPzIMa4GjBhmdn3IPZBoCoFwBefFL2BIoAr9nbTmO0AaOGDU+IxVXHfx
K9Amg1NoqYGpLqI9EGR9fhUjHbvZyojescZVlh9kDOMDPtPcNyLUQZF2LKmtOkuq1Cxhya6XBt3R
AXD3iXQbls+XXV6UPvip0Bps4MsYwudHJ/1WPTJo8OqqfCV2YPc3hZM9iZ5jNqIZyKnoXmLHFzAu
fA+zLdu2nkdMvLbKnRJ9mnU3BsR60Ak+vrYq7TdyuGAOG1lrBjOCnJ3iKaC0jDDrcGp2FkhjU0w3
9MLhzY1b5o1ELrSnbKZtL0Eixv8wYJuhtq/2kwMUaC/0RETxW28OkEZUtDSJilF5rjbN9SVKTQo7
qr7ls/5SnGCllG1fjnuquQI32dbtLI1P+RHtMQ8Fab0D2jMMD2ODf1fsGdp04Yvu6w3Pf6Ma+/eV
5yukS2maQFjV6jszqUBQZzqlHNmXlRKJ4TykKQGa1xlMDLhj+3gfRk9d8XBZxra3n+3G+QRpWjOy
khSk3dZTGv2Y8fxYtA1gSkWTLyJBfKKnYTqqHZRZJq+RXVLnTq/YMlh/Liu0UYm+ORuuUFTVtu20
CAqBCPpkKPNrMFSClrpAFR6Qbyplc7RYhlim27EpbECJFcZjGqS7y6oIzp+H4luqfjSAighKbeVn
ju0FdbClWTDRJZLB4mrlylppmSF6NIhSw52m761+qOj9ZTW2vlLXR8Jj8JE8L6tWgQwp9VJkOSk5
lcVpVn/k6Y1aPWXhXTX0goQg0ovLByCKHzI5hBvIKb0LQU1QG/0dTUrnsm4Cb+P7W/EMzr4EOxJg
FDVcPbWwkJb6l0X8y0XxJ0R58L00q+Y6Y6qwi4LdfyHrMesA2Ch2sYe3LxH8AAtFriZ7c15cTigl
MFaTPIPA7GFs0bZoQTh1k+G7sYx3+fz9sn4iE3KJgaZqZwJ2Htjz+oCW/TWZBJ0f9udeUofLCPki
57RuIcBUJtsKfsYpngX6T9j6vayIwOX4VlZoytFippATKsdp8cLwHktol0WILlWem0dKykwNmS/E
FcXbEOjn2hl75uBZ0DHFKhtOgaUqjQRuXpAHa873l+ULTMlvY0ykBQknu5HSlDq6dB9En8JssBVi
99bL34niyociC5TSMCFqGmtnVD0a6HZJb7CvKCd3l0UJ8jlP2VNHZihVLAdS7VVSP0+B7uagAxgx
4H9Z0LaHUBONVbwV4dX/bbKt5KQm0Ywu02QeTMtrmz0ddn8ngsvnZRoDDW5AD3LIX5bpQZd/qEK2
efYb7wPqrAZ3NPlC8ZFIoMZ4jO91IMRSp6/sJLOpX3rjvjcFSXbb6/GIQDQAeqjWu1e2uAUhVRsj
maOUNL1ln12ZPquSgQYlkLV5RGdR/BObkpAkoQtE6X25S4nX6SPAAgUf2ZspbyWE84OuK6p51sC0
NyVPETYERIN5IoO9w3+TkwTPoNBCZa+SrZ/7gTfMtuKU/8NgydYnGiBV/xwP/6hXdo2ajxmkaQ9T
79TA0WNLMtkVEHLwoRvfsor/A3AXb2QyE6/qlkTRerCII2bbpkMB5ieG4Uii16vNxLBSjDnLSgjg
PHpMZ+KDaclv1KK1deWfOvhWG4IbfjOrrsSwP2MlJiW0WKKOiaGZLXXPWf4zaVQn7P6PtOtojltn
tr+IVWAmt4yTpFF22LAcmXPmr38H8vc8NMQ7uFdeeeEqnWmw0eh42i5VnnvM02/6W1ZYRFWydDaB
VcmtNS8fJxzfwJvM2nZZVhIxb3obFrmR1kDpVSuSMIiLHamecjfeiffyYfryLxiMeHIxj/w8dqWE
FD5eptwXMntxNHvakTvpaToYIrJXDZL4wt9aC43pQwu7MFbzHHLmoHmu9bseL2Ekc/wXjmgaYy0a
cFgHCrV+Ez5ZKO1T9PFHMiemoefzxqZfvpjGvBspNqSqTQuTRNCdDCqeOrobyW5sjgQzCgqxpILX
qsETi3lFuliqY/ROwF1SA7uTHGFMrR69PNffQ46p1Rg7kbeLmun0C8Xz57w9t717/e9vS6GhzxHv
Err4mPsU1V2tFhV8ZexgsyTN1hCq18l/72iAsbuAMNepj9p00Ts0OlbBlz56DjWOAfoHC34BYG7P
NHdtIyqQovtIGxFjq7Yxa/NKJ45Jr33PeWS37epvODaAzuBGFj2BPPXwjMaDYLCJcDB4fSD/YIUu
MMzFidNxnowBMGZkUbJNfRej71W3dWxied3ozksdbiqbRIisYu+5CU6AP41rE0TYm1UWCGWWtLW0
xACZdcmJMralWoEwr4VY1klkTgARdiUYS3etHznVrgvczqXv+7zr3udOrCAZJQcNRpkrYdk70d7w
6SCWdsr3IcbyQJDqXL9PW3QKBllhMboup1Hf6ibEaw99Y5nfIlSMIkelAS+4/urXCVg6dMutU1F7
88YCroCZO1D0SR4oEoC159bN7nrffCB35bfRQwvrrv3Ky49uGo4LHFsbCEWxBi8jzhSVYUtaGk/D
6svW6Dj2iaOSbDVAUCp1NmZI1SuHrrrlLqfYdjVXcjAPhyS05dgnkKPGDqDcDfatV+8TCxs37Hf5
5iso5sWY5VYWlQhQYRlbbUcsmZy1llPM2yqArRXQZF6MmChTldJLnO2Nn3T/hfpZwwzqvKczr3+r
BYzFqIogzboGYGpU2ZO5LzuMs1SfOHdqM2BbHRxjMgwMxpMlxcFlJ1peRkuPNRzKfYdF2P/iBvPQ
GGvRLlMaJiXQsOdSe11jEzjGCX2foo1VrlwySZ6GMwZD1Ep9TOm9lSrQ5KSlZeqcO7SdwFydH2Ma
yjzV26QGBDlINlhyUDTUfZp8ewdh80r3NJYyIcQSDCIHeLGW4DmVv7fS83VN2Hx4fwvyZpJKL6ou
Kxt8mhxL9eSXoviuKQ8N4TisHBuusawJ0iBqIvn1RHUfsabYFqzYHVossNQepY+/3l7zu8mJqjkv
IwZF/3x+k7kwgjiHdNEpfqExR7AXF2j64FJGjcyOP1w/TXo5//nFwMjDn3iqpgvzEgOvbHRrMFOr
q2Sv4RKVbz9MsqKLkizCrWDEksexNycdOb9BtNAOVex1LzxId91B1+18T2lXeGq4LdgFkREsrrMy
FWeaMc3PZHRz8WXkbZTZ1sQLBP0Jqzg0GGRBUyhENd9VimZhDbilK+BAnt33fKQLEGP7ZLBppSUt
DIKVOA53qugXE8d9phbmrR5cIN4YvFoAFTZkGdNjJHxH1rVob+UCIwn20HPitE1rJ4P+nqoCJiIZ
U5QZTSlHEnJvhYwE5aPU/7h+XNvP3wWA9UuqsdVqlTZkSjcdeBFULDFZbhHegLQ0cnlOF0ca1jtR
kHoV1ATZym4kh66Pj6gS2dcF2tTllTyMf5ISrcYmdsijpY/idOrr+5LXlrNteFYYzA0VhHEwJcVA
o11kmdjs3CPhRvb9N9WnG5b5vP7/8JHQ0WdiWl8mLPnX0qdjMMw4t9YdwR1U+1jOriIAGPd0/FZ+
un6E21/pgsa8sGC8m+IQhAVOgnHRArZumrijcNuf6YLB6LW2yOFSl8AQjtq9bsmDlbqLZd6arTXY
lBJJxLAA973lHSSbwCmzWlnMArDEp3Z12QVPoZ+eWpCAzDtuykPkSMmmcvSliIxBAtxyHrwRXE8O
7DkGVdBBcKMio1173efC5/VY81CZK1Co2JyphsiBVO1BK1xpvtNSzi3bNOcgD/2fQmrMDYjmMJ9V
gvRRNsrIUjzl2EjVjF9KXiaEJwpV1dWzIWDlJBbp4gCpv2wan1LxRS2+Xld37leiP2IFkpRjnNQx
hBnvqQmki00Hy2pC7AWRPLTdO7zHkIvIPFJpGTeiukCs1g18/Ygq643pgqcae0FK7CEx9+p+4uSU
eCfJPFpgYZonQgAZhjeT8rkWDtL7EjArrWAMx1gZZSyC6x15gwB5g2mXINncYCxwcjM6FohOSV5+
m2Or2OFjo8AYYqsDksSaJbW1JbzPH7tIxQ4fS7OEZDM1h/Ij9j5SPoLUV1NL9tPBogRWgS1xHv1N
B2OFyCSyVCMHfydFjBXDEo1DLH/Q4w9z5xqB373Pw/h9lXXGWghD0CfLDO0Puvqs5eQYoSXz+g3b
1j1dElVR0kWF7Zpo5EaYlRjvpdkc9NoFZX7Nc2H/wbJfMJgr1etIIxUCuhO70CmwT0o8Cvb4yYis
9jT58+5dLWHyBY65TspQV5kSQaQifWjz0B5Sv0S//fVz2w6sFKJhxQnB8iC2GTImy5T0MiYG5lfL
VCAQCJ/V2zaxMosSZTV2UVvy3TsGxUAzeoFlrG4lZfPYaxAOJIEYNVmsvJXtXnq+Lt3m1V2hMGa3
iiIpQREHKOle0nYCjz9oU+tWf5/RiKKbiRgW+PsT+kD66kEwKjuKdteF4IEwepBp5YDFgADJ69t0
2Alkb/AywDwIxqqWSl6FzUwhUDo2ncZ4bPV3JZlXZ8W4Y00QaOiNBUa0p9G7vAMr9V3fW1jHBg4U
XB/e9s/tEoSOOUHKXaZiN8ifjy4ZcqkXRpEOJXTfKvhiohW6pq0/KyL6szM39BReBy61ZG/ithUk
oxBK16K6uwAyy2xqIujSp3yEjHTtU+oZ7nXV2NRvrIDHUjGQ2yrsAtJ5UsGyW8mwetLPFnLxfLBN
vVj9feaWhqqWdjG6qRDpYJ/zMdK8LOGIsG1VDQzvgr4MA4KE0Qs5kTGmkhG4RROquhiEREFl/j5h
MIvmIXj1FB7ca2Ju5YnFIM9FIgJfqHGa0+K0/pw4KPfbCsarE8Xi0RhsnuBFutdc9wpOlQo8whGk
61G0lsFLieaPKeBtueBKxbywqqQ3TUogFfX2REhl7JdbusWcbpyTeHCbarcSinHNx0oLSNECLWw9
E2S9LSfbt31omOWGRiuayfbLD4EcdaHcYygl3htfpOi2elcvJ3rx/x+Buad5ncfpnA4YBjTOkWjF
6leRt/VmUwjQlkgaSKZkMDX/aX3GKa9T3WgRV+jPRvJ1SncZrymC/so31mYFwXz1KOnEPtIAkREN
PdYfsja0QgxPji/XzcyWKOiSUkwDTJBEYSvS7SR1XUcW+AgBWqQqW4wVu+fN49FnjBVmDcK8QXq8
TGj7x00Zyf0wmlZYnAjc39L0c2V/XZ4t/V1DMSYHjH9jFqiQpxFPVX6Tv8e5Wf19thg95bESZcaM
vz/f1eB8xmfJ3tNlvcZg1GuqkSOPUtxBkpi2VKN/o8xsEFtz/EPOp2e3qU/1IhVzQD999yUXb7RA
5nejbBb81rIw9kTLQZs+6/j05i7bh7v0QBKr/Ni5aFD3Q8KRaDO1BmcA7yXy+QYWCPx5MeOl1MnS
TIgQ3ApuQeWFrrafsKCV7kEL7Pv36NoFjbE0sVb2c1iMCO2qcyMeuojjV23ZAJFgFBcpO2wIY1P5
czsHEtEgTSL9bAR76UABqA7Wkr5PEy5AjC9A6jLSkLajYfCeKJapHGPJvX5Wm8pGl6lTd00FMd+f
XyZqtQ6Tx3Bnqswr5J0KRZA4zvT2119hMDbTwJ7rJaWDnOQwurJTgwEWaRiN7pbEhoryyBuN3fw+
KzxGt8ulmLJAwuxcpH4TapcUJwU9VxOXZoV3dsznEUqziCI69ahLp6w8oCiRG971z7NpNl8Hy9GM
gkk2xmySMOnKSkDMlpKbPHgQeaq8LQIdXH/9+2ydINekql4K/H0t/5nlT1GWOt3wdF2Gf/j+FxBG
x0g/S8ZoYvgvwk5o8alGJ0izi8E5bCsf0TG2z3ilXp5UrMKZoC0cFAC26SEaD+P4qJgcG7OtYxeZ
GB2T9UKfKh0QYn/Aril7mL/I4w067a6fHU8SRsXINKYZ7AOi3elWTc+pHFt69Xwdg/t96I9YOcwC
NtHTHYJwA+7HV/qj0G12iw9GGbdDup4bD9Dv/cbtuCi1Sc92hTfIQxSWaIXDBCNdWNNay9E4zR4t
xfPc2s2crLjCYiJ5iRSqHhNgJXulwV6Xwitt/VZ7ks71fvBjpz0WNzyarM3QYA3K+FWkDrOqGnGg
NDTAEKNXfdUccNDtNW/eVbwWzM2gew3HGAkNa+kbsYKM0SmLLbn8334DWqdXVeuVY8aRHjhKc/0C
mGyTgxxHuhJTy4RuskPhCQ/KXava2WN31J40S7Qbq7FH0ATEnHj/ukU0WRrZWm9LtZyAqzYfB/OI
pSzXBbt+40y264EYk9JKMw6TYMkAFkfYQx16w/vCx8tHM9k2h9Dsw6p5xfHJgfb/KXe0QkupKUIu
EQbv0BgzUi2NlEbUAivRIej97D2187UwjAXRs9AYOwMfJRxzC9w/SuaWmmEZ2E2yDL0tlJxnkWOy
QIj5pwkRy4kUeozM1nTWH5UDGtOR9Zke1Hu6wYZvsnjKzlgRBTS1NckgX1FgNqZLnbFVbNRvv0BV
OL4y71MxtiNrx3iRU0CN8n0jfMyX5C8BGGuRjbMIdgvogjA/6sJp4rkUHAHYbA/RsbI3lCAAms29
UlSOmjRzeoR4EIxDoUwJ+msCiGDqqNg0MDfc6iEPgnEhClDfYkEhpED7Kg2Qel9w58QKvHi/oOwV
nhufy5BN/+bbd9HUdMxGmWBZY7Wsy6ZQbOC3TuLr1rNph4YAzGT94u0gu4AXX2wLeQFkdK1P9bJB
PhM56ASLTEerHHiN+9vW9ILAKBtYhOWiaSGSJt5H3R3YIlXeZnQOBFv8z5qhmgQDQiTNvSxmtmLu
BPPnex6F32KwFX9hMPTJVCGGGT1ky1fMOue8oIUnBqNwWH9I9LQGRCp9ko0Bo6C7Qn/5OzEYp1Wv
5SrRI2Aki5eN37TAEorn6xDblvJyUlTlVr6dlmZB3SyAWEbREuTc0oufGBA3I16DL++86P+vgMQ5
WmZJwGfHfmsMCkX2hClqv/Ww3ekjHD2rupkTLifRJij690QFaVKwYjCgGMpE74IB6Yzsx1w+FOpH
ReFFy3Ta6I0VWGHQE14JlgRSSWrKbqOg65ay5Id7wQchosXzjTdv/wqIMTeLmBq6SYVp2oMuPcc8
3kPeYTHWZUlUVKHBsuFgY2gY7arADUzvurZtllJpQ+X/fxDGvmAjVERmSihWObMtYhOVukuc+Ca2
wcBizScMraE3euHoHkcwdkS8UOPQHFXkM8zlFoMiFqrE3Gnm7RjiIhk7I95IRpDpMgXZqWf05B8C
J/pg3qgH2nPBbV3ZfHpWaIz1icjYJZMCXaDsBIqdeUgH6vYvusjAzT9c/2y8A2TsUFUJjVJQqi1V
+y5g3duo/ZTNyboOIlL9unKR2IFwVQAr0FABJXjWfMVWXERGlFHGcOpvBNFm58oH4ijH0NPc69Cc
myVT+VdXeBYqPYgHmhjqR6sans3Fvw7AO0DGRjRlmagLZYcSwfaKIChyh/7TdQieDIx1iLMs7wqC
00uUH0E9WqPx9HcAjHkwhHxJ9R4Ay+zlw33bcwJF3hkxpsEQSC+3PT5CYKCC37Xe3Cd32sLbVsuB
ebNApxHSdJkgxoiCQG+4U9iggMI5K541eLNjIA2iTs6A0nh0jVbhGHQlLlLCGGAAEQbXFeV8/Tfr
dMR8kGLq8JDP5c9f02LB9yB2GkynhXb22dyLHKO6HdJdTJDCGIU20WPw1kLE/kAOqtf62iftu/nF
vJlcOnreR5y3g/fh6BGsLqlWzUsZKtCPQvva1Z+i+ayLBccG0Xu4NkGKKSoqKuymikSChKXPf2J0
JA6zOaxVO+n8VCM2yIctYsxWwttQ+8bYsUiMRQgLfQmWqlLtAaM5ws64p7lW8P4ei6P52fRTn67g
LdzIbTn+Ck9Exk7M6Uz6cQRwbTh5fJDCL7ngaCYnD/rmoWflY6wFAr6xl2fABDeiJ9kp3bV6yL5i
uOEAdjwntCM3wzIUzvdjdYRFZWxI0mLtwtQDVdC1u0RJnbCQ7VgpONLRM7qiJmwWvlLTaigzwOTl
SwaOvzG05qiwEjRYavZ1q/smWciIxDbr962m9okIrNdxWsmW3BZdquFec/Ae2tku5ed7qfNwTTz6
/6ubJpaLpKpUNxW/fZn24SHYYVTugA2NGOb/r8MIrHyMGcnmQAgbkM7YcZlbbf1xAQ3+Xx4hYzkC
oZSMXoI884FSOdV++JzuVXAM/+qeaV2N85S9Mf+sUIwdGYs+1KPyf4ijX/qVS7c8UPeWP6D5xhKz
aIwt0btRWEYVaOJZ86klBpm3I/p0Y2hn81facKVjTIgpz202zPhkij+78knciQ/tR90X0YUb3cRf
r3899mVjhWMNyVCEUUOPMou+NNW3iNcfxjEZJmMyhD4PZyXC34/zH5piBdpLY7rXRXhTvP9TBjSR
/nmh1NpUsOQXGMWp26eY5I4cTKloXn7+rzHcLyRZl0VDx2gcy9kTCkLR932OZ0V5MMuPegMj23Ne
foke+Vv78BuEZesxJrVXYgKQ1o3upkfK+ajZibePbOqsyzfolraJBQsP0l/sraVM3uNxeUzc2NGf
OEe7rR6X38KkFpMC/CPBgN+SlJZ+JpgTxZZXO7Wng9iAb+A9o6/MGbM0P4kxx+FAIQvlx5gM1qx+
vi7UaxH/2gEzNrEuqp50Jv2KdBnAebZ7u3erp94fdtP9YkOsfYBwT7PofNi/aACkOn8NnzGYsTCH
ktYCfzzoj0FjKXYNXpccBEOBQ+4o40Gyw3yEj1M/cF1ZKtxbcF18TasahshcyLSXDDkRC9WO9uZZ
9cSd4HboDm1P8iv1FLe6uf2Y/8ZjO5HiWjEE7ddhBz66HW5bW/0aQc7WG9z2qbuPnciPvfID5yPT
S39FzjedHPUQJk0MKxo1u8DXbNlL3fomt9FWPoBvQbWNM/bZ7Glljr67KcdV+gcrfpGbeeXRUyp0
GmYc7NFePBqi1Da6Ss90xLrwuS8iT1pGpResPOpGijZ45S3NksWndk+nenh0BVy5GOUNpaKMpAr6
k+xn95XHApMirTOgVYrseHJtm5/LITIPfaFMpWl0ECvG3jVtvlN44eqbgvgva3NBYB73OZzKYQqh
JmHuvg4h3+tu7oP2TbA7S8cjgoSI0/OUgycX88S3iyAYQ4FDbF3loNnjDQ1fTXvBpS+d+JxyC//b
z/BFTOaZn+NgzkLqBjbyicTH0HzWJM7s1Xbkc4FgDAu28i4k6wABLhdLlBJLiU9m9UPGOo3rV5un
gmzCUe3NVJlnnJ54XjziyrvmSJn3FU+yYo/bvbD9HP+Wi808ZuPQyIMMNHLfu/NBfgx88xi6g5Ud
lcf0afRmJ6HFfe7G1u1n4gLMWJA2W9LYRMMG/EBK+J8jm2/6yk7f/+VxMrZDFMciH3/d6AqDEegR
8lA8PlDLODzz4mOeUIz5KMQpEOQGQlXKtyi8FabEkuLn1rAGbReJfqRwYkmOVrK5x1AYl1oPqW84
Fq7cH2cptuK4sheEQ5xz5InGmJIiCuW8oMYKXZ0nDU0gmWEJbmyrvvLoF1b2QLflmGix0U81R8p/
iFEuusIYlCRplzxegG1k2CRSgJgu+9C4kifczA5uBUA5wnIMiswYlDIaiyKmD45xM6Ha1D7ThcI6
ZEUY60kOZrZ8Xij7D7H6RUj6AVaBs1nkaq7X+Ja51Tj05re+eftDwk4R4kg78ONxPPE3FCnM48Am
M2G6YtSDqdUsDVtoc6cNuoc8ka1eTD05qMBhTfbVlN2OC29ZGkdv2QxnP2FDKzYRwJom2Z2gFyB4
EO6XeSis0Gh21z8mD4sxNBXYBJKhw50E6dGPsiK3kpR5vRD+kAPeLlXee8umNU0hrFK0WMJ9kLGF
ms7a6A8BBrEMR7/JbvPXljBkBq8LyHsx2OXhIfKRIumBqs12dYrR3x04qlsZeDNK71+E8Bwnmx0f
CQJZCUcVeOqZchOVfmpjsx72BISv7EQZTz4eHmt6etJEqo7bqIDoLgVfVU9j4OSF7hIPbhVeHvC1
5/6Kc60w5ibv01YdR8hXu4s3fDPPJLKjpwUbCoZd9FX2p0P8tGCqLkYfIwEr3b84YqqUb34C+rTR
QI+1biKbS24SnTTdgB67Rp9BGrKX0fuC3TTdfCyrwmq03G6ic2x+jfGmlZyMw6b7tsJmjrsuSknX
xga+PVbdB8oHpeNt0dqOUVcQzAmbqtTLZQaIwWsPtC20PEQOCvo29TwqN91HP3WfzsbOXxM7eOY9
KDwJGfOuFMsEpj/Ax8Vjkn7Ieeyw2w/WSj7GlgtaKFf9jM83eVNsLSdM/brKfj4bj/pB2dWtzX09
Nv24CyKbVc6moYn1EIji4+TJ1nyoXfmbZBdOeDCc3iPfq9kKzslu3smcd2TzrVwhM0mUuan1AUNS
sHnT46DdFNlj3/He480AcIXB2HA9kRMzCPDBMn1fSl4DztGsPgTtAwGtiU4mu8GaI0Xh+PwcNXk7
ul1j6p1AsrlCp63xGKvveZpWYjHuYquiLE4Geg2qpySAn128pHJjtbz1p5tP4AqHfsKVa6EWs4Yp
Vgii5K0VIdk6CZYy+KbGadXj4TCWox0RIikGxSE3Up5aYi9bRe1JKmcmh5qHK9bRZMwHcpQK6HWB
Q8w7SftodsdFGOyq9EceD8um17s6OcZSLG1EaoVe5GS/nFpU1mRf8YoDL27gHRxjL7rBmKWFGiSl
Bh1Z/iy0qYsFC9bwX6faXn2+3/KAVu5PTSB1Q4p5gTwN2PJh2zX80xv3HIfkujjYkv4nyiTL2JTU
A6X76OS3lDFnOfqaE59UXz5Qvo3M5rEybt9VBevMdVNXsQjqT0gDvFRzOnaIhNT0NGa9q2L1+3Wx
tg3dBYK5reDWWAppAYQYjMeuT5zMCLE4Wo2dv8NhbqspFeDzaICDZLFlDGdFRQqcl4ffdlWNizTM
XS2qfKljarbHw/KN9p51R/EIVpSb6IU6cuWj+YnXeMT7Rsy1rcpSicwIgqkgXp7lYzPqnCiVh8Bc
VzOXQ7gvQOiMr3n1RGr37z4Nc0/7NC+Tin6aqHqqo0NW3qqV9x4IXcEybF0E6QBzQ3tFMBujQhcB
NsjYkubp/fM08LZabJ/TBYS5oHrWyCpGEhBrVt/H8YPIY4vZDmaNCwDzYOdZPYDqHwDNRywbaZ5o
dSe3dddoXM0yvtENXyU3l7V9QS+gjA1AzUHNDQpqTK7iG4f5trZL5KVjZCKxQ9jCCqsPIfLx1z/Y
9hNxQaVnvXpc5V5Ol7kBKo1OZHDv0SdC2vGeiO064OpIGbOg6Umu9rT3QvHjnX6MsE3VvKFprPzM
c+k21cNUQHiBVbcYFmUuaj9hh5VeZKrdG+OpVFNfz3LOTeJBMDcVfbXLYBqA6OLCqrPUMtOIY69f
x+bfuAkrMZjbWvXJkHU5MJJ9/6XYg4zCjh5pOSh/5cPuXmQ3NqzmmVdH3Q5vTF03ZM2U0AzEfKpB
U+J+jBFANt/QPfyzOI2u6KSH6ajbqOS7J81ZDoonHsBxipG79xXBVvCMaR+VTCJRjnh5tJWDYOHu
wbirWHkeWNUBM7gcL/a1qPb2nC/iMupiJto0ZdErHqgNbxAzD+i9jF2Uc8HDjOQn2AA1r9yXTuEr
D9dv33byYyUso0ilkTbiQJMfIaZnCisfS3XfztN4CmKSfgmnpp6tuG3j0caYvfJR0+KqsDtdyWXs
ICHluZx6lReubPo/l9/EFnmn2OhDgutql+6MPNDo0kBs2XUfRN+8X9wEHW4p/7PTY77yGVgXiEwR
mTIJqNl+OsVOho4VOsrS7WSf0vJ0PxUvO/wLZsvtq/z786uMASQ9KSqFJtgUfPp4Jx7p2u8YJnex
cfXAwM0lnN8MB1fny9yvEtvLBT1IqSksb9PDsMtP1OSakJmjXfTJuHamzFVqe/T+CDPOdPo4upRs
EjTcaDcfMbpHry6vnrz1CUHxLImmpmk6Xv8/3xJRroo66yBYlWHBQgpOdnmw+uhLFHozbwZls8sO
bR7gAtAUkBuwcy5D0WapRE+xt8Mv1V6wMif/8U2x+lPvGFaHT1dw8xRburLGZPyCZWjhQKcwyTLa
mIUy80Qt5H0z+jeufDOJMfvIFIhNMAKDbq8eb5djtaMzqprX3GTvEki9qCLrrkk5Wh16NOvaUy/b
aN45mQUvnKLafEUetkSnKYGcGxPuFym+d52tZz/FiXNmPAjms4il1mu6CilU8aTMTwNial7kyTPU
MqPbYb20s1rjKkk+neGkWWOMDGLvABotuTVo3hPMzgMkhLSBHkEitPZgNc5tdY5fCFZviDvtrnbS
J1rUpJvoqxcFbJ3/orrC0UK2NBdHRG4J9aHauT8bEdqaQnUXV52nDPq5FMkx6dUbKZ1fjChxgj5y
zIrbOsb7DYz1yoSMEpvgN8wHrBRDD+2wMx5H9M+igGVz29Y5Vllm3ICmnbJxoo0/5tDvsjh4kcV5
X8jhfQJWvSQYdiEZnLQ3rUQaOPq7nXBdXUPGC2iEfArDCHdkRFnXUT1KANvskpfFJqcEdXOeod5u
wV4BMkYmy2KcqwDj2br5beITf0K3FSWRNm0VTzxqFB4y2Eh1cOOAzXjjgsyW7cwmrmWBWhwQEoOn
H603N7T1iCan0hONB2bU7PszsfQ7XnsMD5oJG82206IuxRfuavm+0+KbSqqcpcudctLstBd2cSgj
+Gr3f/cKswMKYjfAOikU16ML7rES6Na0sSzToksCAu7gH0+b2DKeKGiqIEo44vxlcv6/wEU71ySL
LtDhNszQc7ti4dkCXj2FREuphYeTahd34k6/VdERqxz5/b4cS8/W7kKx7huDXlKjA2V3gJWnByGo
eNeRh8IYnmoWswI1+1+3Y/AmZ0QoHjmaA85TNKaVn2KPWwHZ8p1WLzFbtVMrJc4DeiMJ2goVv9uj
rdSJwD1IH38TA2C/Gjp5WQeOr68wlsfUSIAsPr5dsTRWnN51+VElN33+8fodeO0kvKYjjMHRpyAz
Y/qgYYbKk27oGKx6pkzGw679lJ5oMxcllCBoh8j+8xqf17TxxeawTbtVpKUFNXh2TSQnJOnNrGOo
eG7+I2kyC8PYFxmMyVFMW58SdbTL6NDm55aAN9yTtaMZ7q6fKM8VZfwRva4rPE6QSQ3HsylhVKH5
dB1h0+UBlw4xsTxFwao55psNeTqCIAHXgPjVXt1Nu2+tY4Izns6p8ozI1pUDiqnJoEQkIGT9M3SQ
26ZcStq83dX3nfy8SE9x+3hdns0TE8GECsIF1ZTYrhghnDpdL9G10RPVFWPTkSUeJ/Nm7V1bYTBH
BjIM8PsPwIACvAQ+ZWOgDZ+ql4H1o7MSNG/R7TCa5GSu4NS7dxD6UC1c/QT2gZ0zUSnriZrI5x4L
sno/uIOraloIn93MF7zrh7qZpVrDMUpfFhkBFSiUfj4I587D9XYEq74RMKYzn3sve9G85KDvycN1
3NfIhDUoa1zG52/CNBwi2tGIfZ9P0ym8pSFg4U1H7TVnFKL9Nf1s7DucdrtXDzgOifbi71ps1SrA
G8tfzUlN5bVfxNxIDOj1ehnhFxWl4AaRaLcmaKXlzooUcKDulTG2rp/BZpp6fQZM6iJuaqXuaHiv
+MkdzRBiZPhRBYl/fEdzc8lnXmpw67VYAzK31IyHwJxNiBhF0yGtiDPPqkOeSkHjvBfb5uD3XVWY
F5gUShoZAbQKAw6VpRkp/ERDzZyuMxbn+ilumgUZPUaqrBsm7NyflmdaMAy5aIJiC+g8WE6pdPd3
f59R1HbpoyJo8Pfj6UtlPsbVex6C1e9n1C5CjlgfF/z9sP1qpC76b3lqtuXfaSsERs3ATgjHeAYC
2F6c9Fjbud0dTIQHscdL3W9+9xUUo2Dw7MQgHwGllaG1VLs4+hIUHN2iNvjNPdXBuAteTJAxsDyF
DfzVHKsvMGX/uiou90W/3f+Ligc9+Cs4bE+L1E9NGY4hLM9nkDvTLuHIa47BLgcv3qH2Ijdwr2va
5uFdBGPHJWXslG+kFoBSOD8ng/E05dnOzGT/OsymEVjBMAotYxuoClY8RHDDZAWowIeE+MoY2YKh
cCTabPLUUIcwsOsIFOBsKWLqi3ASsYzY1m66E33KRD95KME69i7/YwXEGpzOHPLRhFLk0pMgPpez
1w4cQ7BtrlcYTIahkgSBxDowDDigDk01x37nCs9FZjUvaMv1MZHPwdyKKtbnR9+sVXWvzU1xVjpA
goFOJcd82s8q2Fmg7ynH+d2MOtdQjOujxtoykxKfSj6nt4hyDyDZ85YDjXKTg+kInGadTWW/HCab
uYxJ3McJhUs61ZKmQ5Iq6AR+vq7qPKHY5GWdabM8FkCJTtPHIUYxCllmHzxXBcoR/Xnc8RpBNi/X
SizmcnUaVtO92tqkrCwTvEetFxWxZZifrkvGOz7m1UAr/CAqIwQb1K9F96hmkVUPvFHgrZTaSiXY
LGZNh1rGloL8L7v0/5taeWMSm2/46tSotCs1T5s5CCIdQKPkExIiM8AjB9sOhlYQjIHA8tcunCJA
zIfZpfnf8dP0sBxmhxI+mNyMIE8PGFuBIRpNnahESub0bvetABE1XEnT7r26wYCz6ke7BmOmvMwg
Ty8Yg9HhBUG4TA3GfCuqmLIywVJY8fhuNp/g1WEytkKS9LkdsPwYzOQIjr9laDIHc2XZZa7ZPwxU
33nxwmYCYqWLbFhUR0qgS9TAd84AHtC2tk0PSg/+RyvyUOKNbLRYFGC0LJCS61Fo5GVaOKaY9TNF
U+jGLoDMZa9gM600VthBVH0MNPlblYSqpcIF43hunGNmE4+JIUzRQAA5zaal17ldTLkjVKkrNr1r
moZTJeMtmZen67aFcxvZ/OOYlAOJJhy1JN1n4pdQ58wIb8ecF/VhE45F0fadOMADiU7gtKSEpIEz
n4eddCf8IGBUAwPZB/m78MSt3HJuJZt+bFFQbTv6HMQvS2mJtfOLt2T8NN7J93jGk1s0CpxD7mAn
51ay4RAYnKW0pyfamx/0wIrNzAp5/GS8r8ZYnKLQSb1Q76QzWgucOm6V8zxHnhFls41FkS+YCMD5
USI8GXwUtK0qRPbPwLXjNb/yPhZjZNSwMzKBWmxFb22hearnyUrQCt1wa4McJDa/mCRhKL46dq07
OPUXcU97qWhLYvsJSrG4Ogav5h2vd4RjUFQmcFWFFu0hBB8srL+1sj+MWOWSnMIOxWnuUoTNENAk
qkqXfCBLx2ANVVQs4YBsY+uGD5U37SpXuJdAXRg6PDu5abRWUIwHRPQpDVIZifBf4Vm3Gz1a4+S2
GW1+tBUO4wGlUhLKRg2cqccK1ddFD4fx07ITbPNL9KLf0zLj/5H2pb1x40y3v0gAtUtfKanV3d6d
2En8RbDjRPu+69ffQ+e9aZlWmnkymMEMMMF0qchisVjLOdI34bjT5jFbiWV/vgpVYqlPa6XFSmax
rwRXisjqN61i9ftcKDSDF06dWeFWgpMIMFqvXiX6ZTY8d+hS+wc/vxLFVnilShdNsV6znTLM6tgs
4BLSRJN2265+JYPzSnmVy23ZQx3NRy0LWAzyTqJsgKqjKsjU9so+dMuLyBOZx/YyIldMUAJRVT73
nehgo05YX5YWAlBjGdw48ivtys7dcBFFr5ve3f4ti3/KGMZkoQ0Dsup48StL3UkxqI+TVvAW3La8
kxjuDEsB0iENm0NTzeZyGIO92YreS9tn9ySCO7vqnOrayKpJ3c5AkwTDA2VT0aLN2X5Jr1aMO7t1
AQLdgeFktF79WN2CuPfCOGifVF+CNOlgfhM5JdHacacWemG4la1dFTz0gG8QPpW2Hexp5bhj2wSN
FRYtNGK9DgDQPGhURpMlRsioaHzsLWnyITG1Wj3u3AaN2eTEwrkFRN9l+mgcWXuzmdMISL730pc8
p7Vve9+BofRYvg735W0e0B6EeGnqiEx/sy3YWH0Ld74Xu7UWje3kiJOtOG8trsgtssFPEV6F6Jhx
TxtQ7NpVwAojc/cSJYAEiO9LIvKJ20JMTYFSmmx8nO0BjGycomW7JFN3V6k1QSfDYquj22R2q/+T
Bz5J41Sqmxw0aAWkkeUodZehuj/v4bcDNvskgIuh2iYqzCqHqYSPEmjGAa/l5V/NO4CzALle1Iq+
dchMguIfmo4tQgxemyFvulyGrw+67ErN24u5FjEWKlt+fS2DU2guUm1Cpw96m/GsZhQbiTtR+Tpy
4mcGzAwQp5EysMqxBLkp3hF7Y1852ZXuDr6Ei0awvFsxiEnAzmkB7MfS+KYytdSqvE0QotqKM7nW
UUOKuNgzisPwcvJgqTt8xF5Uxdmy0bVUzpnpc2dJY2ZrTjv2tG9zZzEuFFUwfbhpOmspnEeTIhus
jYCPBzdx+MxgD0LPegV2C6PzjO5EeQvRSnI+rWPv6YFJU0nqBz3xx6jYgX71OtDC3b/smgx+WoVR
aiE4eR/3qBMx4yjCqQOU8yFB2fFJpgiJM1BNO6Zfo1Ez/PQvFxAGqX/L5PTL01nKjCBilbc4psEy
7eJFej6v2Ob5U2QNRJugQ1VMTq/IXuK4DKGXNS40DlGuzh7/mwROi9RM22mSoMVc/ii1+0TUMsj+
f/5mAyPybw2420RLUrmWNfy+tsx+rF93xXHW0W8Sfjuvx7ZxrwRxrmrR0VndAHUWAciETH6G0Xpy
+EXWbl2LYPo2w521WpzTUqQYRUp2qSg+MNeybzItHcuVHgjuaOICW+5TJMrmb9sC6yUwFfDj8tmq
cBlGmYTwTOEjROqAyFooC7oXHQ1Ji1cdxanHzVgf0n7L5KLHYiisYZbgl9Sb+tH+ZMq0QdtJtIud
IN2RnQlUMIaZgGZy//x2bitrqToxbJDM8hyzZh8mxZKzipZ00xc3sSFYzU2HC+i2//t9nmYESTit
AT8eWkuVS9OGzzUwkB2+nldi82ZbCeHC+65rMKGYQgj8U77QNrHJQ9bXpuEBAX46LCbJL0qkWQXD
zBtrp1sYWAXLsGziLy4UJ2BuT5RG0ZA+/doYhx5UCuf12mr0fyeBfcHqmWlVZqOXTEKbA8I0Dqmp
PzXB5ZSBeUS6GuZ7a/wC8vi8HJzEvoj1q6a+La3GnUzJPf8pW+097z6F85BjMaphr+FTgoehpLMX
66yuiylagGe6GjuROwIg/+5KU5CELCOKOAP4GqJG1o2t1uGjbQN/E9l+6x5frUiuW3mgEhlpNHxJ
fjun15ak0m7yxn/ADQP8CiEybjpc5nw4q0mTjBATR3JpZsdIe2cCzmo70klkRlse9Z0kzqNWYzdG
NctVA50c42axV3U0Bswjm4zJrkQI3lsruNaL86jDJMHb2NALByTzc0lGkbKvG88sumEfADXBLcJW
NI7DVOBuJ6ioamg00Yn1occNUClLU7CEnQoACLWtaFS7xHo0+9yTZwCHiIm7ttU8SeTu26REiT7K
sKjAKdepdtS/Ey/Ds7zaS/cpOtH6kgbf50N09w9vrXeqsg9bWWih18nYsOsjlw9ye60q/iQiV9tw
qu9EcAaDd4SU9yO2MBm/2BLOQUWXRBCvMDM4t2OcmSAAiOZuhowZwP9dchPGVxaeyGVM+/xBl7+F
QuiVjQgGWhlgz8RNaCr8i2AKxlFqY0jUMfeBJ/mh9xhyg+RNdwr4gpAIxbiJ+fm8X9tW8ySU87Bl
E9vDwh4EYXmbBTtLLtwpuUGGKJTcrA+9IhNUhjf3TiaqouPC1eHD3ptHNy9EGhII7MenGn34xjHJ
FMG9sTVDo4OJ6LcQLpyY2tYILANPgmXOXa3FFFpPh+KQJQ9F8bWKDdrX101YUROsyK0SOvaU0lZK
aTGYTpc9qknvGMY3OVEcAEzTORBcJlupj3ffx92cabnYfWHh+/rAqw5sqFe9XipHPWZ78dzFpl2t
FoPb4nrKWO8ehDXqT6M4FpgiHePeBY6Rc96WtoLVd2pxd2RDmsHUYxx93MBoBm2dhQ5fBvq9PKhe
QsUjtCJb4nxcV49aajNXXtqfiPppyX+OonB/UwRoklUVvckEVMrvzbWSrbIteoL2giqg6jg51XJM
a1FRfNNZr6RwioD3WK6rBbe6qiV0Tn5U7S16tyQbNB0ijLANUQYhKnLbIG9jjY/vFZLBvxAq0cyq
/Bi5mWEL2QK4m9KDwKUUPCs3Vs/QANpigwJI1wy+305qoypSxlxD7vQQkF1poylWkGxg1vveTyuI
Pk3MnLIrAVw57/XporLDlE0IP43k+XLQREWVDbiR9wK4vTEyMjazLanoZJkd0MA6nYSBkBjPffuI
vuICM1qiJPfHE/teJLdHbZQRszcg0kx6WllHtfKV6VNayQI/tLl2b82QGKSFSM4N2XMQ68iNIvCS
buQUvviLwCEwP/thc1YCONcDKvU5r+wYiSCf1Q6Dg+kAOwDJtQqh8f/exwcVVsI4S4hIphlDA23k
9L4P7pMQ9iDCf9vcmZUMzhhqolYlus/QBRAZVB9RBlUiOmZPvTCbLNobzgYAQDUqqQVJRXQ7jhfB
9Pof94YLomY0gWH4HQLapHqwejddkH/s6vAqC9py1+A17rYv9eN416bpJ4Hsj35BR9ZTtmxgGWmW
pnNblZChsoA0wfpwrYYqyGHT2API+qEAeL1C0529YIhbdKw+Lul7qdzmxZWCjHnfwdzDC9LfWfN3
gVrsvLw39/cCuD0jo6rkVgkBo2P5spsBws6+Zlx/yq7zayTVnPMCP1ojk6er8OaozVtvWZVVqB01
MZlJVMG9WtrPNH8dgzA9lG3cH0hYqbvzwrb37CSMs5dQqmOzXWr2hHk0MjS8ZF/USIQhLRLCRd2D
PqUxSfC27dKCpsrFgHg7iYTTE9sbBa4I3EyK/gGksrAHO5YJE+PKu+q29aP8asjpuAvwdje+lMmN
KKu2rdhJIm9746TYNVNsNqQLTav22YLGELX/p006ieEs0I6sTjNisP6GpRnRoQvSo9YExzi2TUET
7rbtnSRx5pBIoxQYzBySNGmczpD1x3TRDMdkqVGw2eSP/2J+J3mcZaikyMu+hjzDDB1TH3c9Usgj
6fbnxWy0/bIz9VsO37pfSRipCAKm1yG9l2gL3pxoZzsTuAm6+0yInyewC75xf9GTpBsGiJN1r7Yf
zW5nx6JS08dbGCopmGVRbHQQf0CYm6xJNo3SBiopwnLtEWH5Xr/WMG2tehoRk7JtqrQSx136Q2zV
RlBDHCNpVJ4LV71kI7TFy7wzSqTFyk8jCqPu+X3baPJ8ryT7qpUvLBq1iHBh/pIaAz1GATr76Ocg
2VSP4aF3FQzB6cfOmfeYuxY8ajcedO+lfzje/RiUFXSedvKupfVdeaUcyoO1a2rhAovWlzvjWF8w
ouZsfaPFHYhvyLcB0DXOr+fG+MV7jbjz3Uq4cPQMUpJDC+aKYa/RwZP87koIC7CtD3pcLRuAix9S
mrFaNRrDk0PeY/QW3Jpz6nX72mVwD7HMQNL3bF7yvH4ioVyGQDfmudJAzOv0ZS1TWSMWDSp04baN
JqrUb6BMsaU8Kchuo5Vp1nHQjUUKWayOXh00r4hQULHhWZRvSAMC6pp8yR4YL5I4KN5Iob8Xzp1G
pDYzNeohPDt0B+KDJNGRaXjXUemh+jm64wE4BF74cn51P2aV3gvlDmOeZLmZxxBKjt0hPjb7zov2
RIwsx4zwQ8C1Wlnu2DUBmWZLCVTEkd2Bjaghn1MA64h8yy8tVPHLnUVDZ5poDzTm8yr+weGcdpU7
hqVlFMPEFpa5uZbqe91l0YThyKjit4CpRbVMavARhEYepsJFLRObF/BKd+6ApgGyrHoE3XvzKwIx
11T2ChDF9UL3zmu6fSWuJHFXL+5Du5TLN00J8PZjwC1FLkZ8XFRaFLo8iKscG5kkZkA2MTGjp+He
4rKEYd5mahGYbHEnVw2o/iVH2bMDc0Lo1J+6a2Uvao36g8M7ieQ8Ql1ohrEgkQE3NLjhhbzv9gzK
IsME8z+t50kS5w80tbRn2dCZctFtXHoyBY7OK2OuU4AJ/aN5EKXkNx8+SIbKaLAxUXzgNnBQar1U
atyNYYGnd/naTj8FKm2GGCcJPLt9Levx2DAJFXpr7BJhU+mEDwxILf+miJsAN21/JY4zj0WrQr1k
l73m618Vb9kbR9ZAlrjVi+xPnvk8pGhPFsUYm3fGSipnIWbTpJPCAht7/DJgpLsiB+V/h8yC4a9k
cLYRJGSZe6ZZWf1IM82tpoe6Fc09ixTh7gRjlqK4mtnyhV9LMztERnIYS0F1mPm/D755pQl3B5DM
JIMyYLXiOfcUvOGk7t7Krs3G2kXichdbl3PSuJugb4FEvQSQ1nrpdbyfQyc4pA468B31cQbfyz8U
Yt9vFOf+qzjP8QaCwGWJ3FHBc0SjxezXzd0sogDeji5XS8m5+nFMAH5tQRYL4Mdr9c01zZds3ESU
RBO4CoNzFTZwMsKmx61i9N+r6MoIPp/3FNvX5kkXkw0OroKhOJ1T0mqwvQbF3vJevpTwxHpa0G93
Hd8xxrLZrW8XT382xp3xIlZw+zZbfQDnO7rUtAeT3ZslmuT9RXEAyuQgHHqSneiiZJwY/3sD1ztT
MTm/YZkLCNZTbF8kx9QmT6YmeH4IzrPJOY3SDCIpZcav1T/U4lBMz4n26fy+iURwLqMGQulkdNg2
FfNkRnqdSzOdM4FxCIyP70KrNIBXBQX0yNPXYriMJdFLWCSA8xLh0MVmDQwX5H2WHStQ2a1j3g/o
NcC1/wCezlH4MN1obXq/+5yjsFBfqaIY9tZ6xJkCmh7zK/B4YdqcVhBboJ0qc8q/YbMTXMom5zZm
Eup9rUPbApDIXiKXj0o4AiXTqkY3yM3In1Wk11JtlD0L/ftOWzcPFYAyjgHAmul5+xGtPOdXlmE2
h5Dda7U80Li5k6tFIEF0sC3Os+QmEE8VCdZDGsq4r/DKCl472rsBtR8rP7gWPQHYN5+5cyzOkxCC
rNqYYmfZzBdDsfvLcSXB3WZx/iPXwqAsQshhsKDGo/zS7Vn5qaEJrS0KqlvRSrIfPKcY509G206X
kZ1DdkxS9Dg9MczucWcf1ekvqPwEtmGxP19dCaM9EaXvIW7pPsfWIZS+nbe9jd6td0fQ4kIRPY8t
1KYhgL0mUC0+Rq/kKj12n+unxB0uZGDW9Z/Jbh4wJUvL3YzBokXwDQL/aXGeR04bqzBZgNxMNpVi
UFgAPSOJf57XdFuKjjSfpckm+njfr6QNOnZioyEMNHqEGsGP0QxpOgsyv9vbdRLCuZWhDssuJBAy
lE9ydZ3p/3TVnH6fcxV49VlJSSIUh6zc0euGygCESYxaZOWCxeJnr5K8kdIkR+W4nSlwv8F5dtRm
mnvJzrxGNzfGNhbag/NTVIbaDox/68cDS5RjqnZRAv3K7mWqahqbOMfVQ5K7Wfq/M2Ixyz/J4lxH
1vdlprHi9Tg+x+GxbATVd9Eacp6i68LKVhToMsgphlFBABhPXhU/njdrgcXxYBKkbBIdXlADiVIU
uPZMWszlSZLAIERSmK4rN5QHU6yMI3QZ5TDztawvD9FoLM55XdhB/+BbNUPRNdNQWRv5eylaZHYV
qHoxzzjlNJw7mtovWXUckeQ4L2g7h7KSxJ3TJdVCQ2f6aIAtxg59KjHaldH5K2NZxmjJiwjIcju2
X0nkTu5s9bpdqtgnZMFLGl7gOMmX6G66Kp+mi/BgfUcLjVc9Bpifv0J5t6YiZJjNLTx9AD+NPYRR
qrQTPkBCmzXoQer87vyibtr7SgB35QcMf0AL2Zpqu7l5kMOrWYgVxM7kBwtZnVnuqgC1TSPrEs4s
wDCIg+LdUfJQrcGCoqM4Fr5ORO6IM8hy1urJMtnhqm4W5cIKEieMIChvnT4fRUa5rZwNckAUrvUP
OPHB1DSyMaDrAE2pDBervAofpB8AzGMcCw/K/fnt+kNMeBLHDGZ1pttRa4YhQU+I/qm7HP3wDigq
LhvV6ZwG7OaiiHD7zEGr/68e50MyLbZr1YJ96NS+WRBrgMfFB/UrBkRGt7vuHoTJxI9AO8zDnyRy
1qLN8jIXTKIxPaVD48bNgz6jjwOwKoeqfehVw7FjUZl+o2X7vVTOaKxmaJTehNTpq/Kzv5NBMhs7
6SG9jXJ0b4imYDZP3UpHzpNFdqOUSY5dTOOJ1vGrQm6z/Pt5U9mUocEqLbxw1A+cAm05S2owIsiO
I+16XqK9UUleV2kCB7JtISs57ICsLNICuVCcyjjd4c/R6w4RLGQglGH9EoUyznsxrML2bq1kcrd0
AZQKDKNC5ttDRQVAV+5M94zWRI2O4tTYthc+LSV36KoCkPypiqVs+5TibrMWURPjRlMe7G+lEXfO
DHvWS2mG01I/de5sgLRFfymBlTxgUChZ0MQx/BAjUG97k5VU7qxJwJkqYkCYYx37jBLPeiwKUElr
VPeNyLW+2N9EDuUPV+ppLbmDFitznNYFFNV8FZNYiE33wL2+vzfcyaHsIk/dfv8Gi38lvZ4/Eey2
/nAPrbTlTl23gL0BhG6/rEbdWwcQZv8bPdT7veSjBrsbjY5Ajv0puFO82tevle/EZXPgokzcdpHn
pBOffUy6gABWEDvIijzDob1q9vkB1Ng3IkBGka2YXKQw6+kgNzK0AmTXrmzYReAYr6af7MnL/Ok/
Hzo+yYh+jERfcmhWk32Vflbmx/PWwHb7jDXwOcawGFAxyPD7cXspG4+xYTl90TsNOehgoy6W/2r5
JudF7LzV5qTCAiaHLKDGXdziiVangOyyPlsF0jrFdQJQH4dhkZqoQyJ7555XWeQ3+XykaWcVuDDw
CaywOz8BIMb7nqOXvQV4mLCgILQYzrsMfTmj+PPmXYyfEjX3QERwldv0IHs5a4MQqSe48UzOtUiq
3AD6EvJycrOYMf71KZdFoAhsl86ZDedEyn7U1JoFs7q0UJU8LYng3t5ucFgdac59tBhXRcMqPCQ7
0tkt4lgXSNDuLW5UZWddEMwdiOIR0VbxqcYJg6QJaSGzczM4fky4B6AIkJ7I18Urd7EQQE6winym
ER32fZ61WMUIbQ7Yo8USjloyf3Rmo/gkYyOVYFRlhZ/octl1BxmIavYdw0H4Cy8sksXFI4YJirlk
hDpoqQfDmHoxAOmpPXSAlxd2F4mWjv35Kt5qiRUZwN57639BOqn1ayDGkcO8q1/Lwcd0EKGBI5qq
EkV5fMaxTMc+LgpIZRW76rb7lCCB2rrSXUDrHWM6MP7ppXM6BnyCsbQKcGIx72E9MYYF+wuA2J3K
I2hpNZ/FNDIC52FxzoMYo2I0zCIbO8a0a+gp1r6fRQR9os3jvIcVxFZXJzhnMaaj7PAuJDM97+OZ
Uz1n9pz3kDLF7PQOemgRijJqR3WMSE4vrSRMqguMnm8s7aq8kgNWpMsODMjK/MJy6rpf3Gd3rajO
JQjd+PYZFUBjU7G8HbAc1fDUK50AwLURnYDjYtyWV4ZrAI0jdMAzG5aH/3iz2PwbRyMSKWtsW13+
zLOLQvMNTXSxiC7nj4xztjaFOo4YWEVbNJzI+9w3UfFPb4enyBPltrZX9Hfajk/aRqUJxDMbKiWH
4PiLTpshkIlyw9ul/lOCSeWWzgz6XKnYMR6d+Lo7VNiyvY1HTX2bR1TkHLeP10kpzg8n0tKWSgOl
rOm5KPd1JELrZD/w8XSdBHDOV7UbtewMCDBvxtphLITKK+uktoDrB3QdcDGcP81/MIqTQO5dOBph
iwZuCGS9pNktSCHQt9q65S0ICf8FwYq9XE7SuIhNn3RVBioBm/cYPUzquNO+2JNdgYhUP5zXTLRV
nL8tLNkwWx12MZtAH5DB1DMIPOEfAqmTNpyzbRvMprfkTRsC3hfLB42G98b+SSenV/CoZryKojj/
D7HUSSzngTswPCYjcxajM2BoVMGUeukUe4Z/hArnUTSIITIRHg1YVtPO7NgjXrkjDhrFUdv8lZ7L
Qtr4IsAlwb5p3DOw0OOy7VIkyuasobX5YgJd6rxlCBXiXMYyDtMUxkipZgf7K7P4+QZdT07nRHfi
7RLpw7mMdiGDKbEDlhPg5EfNLphFrnY7tPhtEDzEryKXrQxEU5wnLUK3Irqz+8wJdEHlaoMH793h
5QdHy6kIE6tjKcxdBarSFgDvE+YiFgec5f09KkxoQSc7KaPoQS/8QVRt+kMK66Qm5zzUnizFyGKb
1mNHjTwkGBczPd3PbzEB54KZ70L4btl+xP+WydP7prZc1RnbveRQX+fPszcjQQccXhabAgObTWZ2
V2i+cojwZtsuwgM/Fn2vKuao+cH/jIQ9CKDQ9coa0WvAGgy3qgSintSPHTAFOIMPYNQn6yIBswQi
k3QnNt7tXpzVN3BHRbWWyR5NfANLhJoXMUWfIONZl59GV9uRz/uE2hItL4TXOvvhjxfhSXnu2KS2
mdUVJvnw4gl826LFTXjF2N3Gz+hULa7+7R7E7aMYJpp+P+CNRMuidqlisAb8eC+BhwgjTExe+Y01
wghj280ixEocZ8tGYxuSXEEcW1fgNrkDZunag3hcatP9rARx12CNgcdwGCGoJHvLftTlrwJnKtKE
uwRjeB+AZWCjElBRVxh7abz+EqAJ4iabzbO4UoW795Il6CczhCq/mlJ6v6120ffli3SNiSXfosQd
C2q8KKhS/RBeupvPnpNwPg+at5iky0GWxmqMDHNHekFjGAPEj+GCBi/Zm4ZTPP1FgWwzjl4J5u5D
fTKCAb2sLKWG9s/CzdGYBmY0Vh6rXQluaHST/bD44772xE5IYD58knQOWznQmPkYJYAXK3SnN77A
gDafeSsFuZMeoJupQbMPe/kzDmeGck4Opo+Y8NN/PeV8inSp4qCtEqgTXAFl0QU7k48+lpsWMz0j
ptwEmm36sJVmfGzNqL/bCdLQMP7KgMBjJz6gGIfxlswxvPPStgsfK2mcS2mI1aTGL5fSASElualu
EY+GIKAanPJSiSnSYHjmgetMci2n9kRvo+1wePUBnKux5daOc7a47bE4EK99mlM//7F8SX2Npp9B
4jTBig7iBmWRjXIeaNDNtLZKyLX110R+Mducnl/azfhqpRjneFCAV+u4gABJBfOF8RQbCpBNBLh3
22H9SQqfItWqSiktdtRaz/w+DeirWi5Y8X0GDSeKVrE4fy44eR+SpHWvxyZ6Dt4uofRoe18MyqbO
XoXXnUgSF0YU/SQn8wzd2HXHZiMn5wvDZxrRjHl+r0THwOLcCYbUEy1jU0kzHmQB5mgx5BLcjlcJ
nGUPKhrDVY/VPZvqcdQf2ZVQVfb7HwKX1TYya12lT5FwzINkgKrsdWbGVNEAQPlrHFpGxX9n3wpF
Cu4mPncqoYFCIix2gVfzZ2+I3dTLfc1tvF/PmnQn1QhQhcGxSFXO49R2MWaEHfhfD1F4m2Ppg+8O
g9LGTnkRvQy3b0IDnKdo1vwI95WWeTVpDcw1O4APbM8if/lvWLe3jfUkh9tBMk2pETXar5Jney2j
iMVUwmTbnTDMZT7xo7WcZHFXhDSrRjEqb0eQOMktkBWAJy4hwI5TanoT4vz582hRWwjSvm0zJ8Hc
3o2klTRAO2M8Ic/cBSQ7EY6G/djXyl5wILdvwZMk7lpoyq6TwXbH/NroTfkuctQX7TBfoTOFvaPm
XYrnW/UUoSiPe/EBcdRfDPVux46nj+DuiGSWerQX4iOSGK3uEk3QQXqn78o784I5hgGcb1TyddtZ
NMzBCU/o9kkBshYeFgzDjXNKujxapspukNEhjoXnsj8gzWYh8ECO6O4vBG5H5SeBnA2nxWBkza/Q
gyGRp+BtlHwGkC/MnG/fvidJnAXDkKy+Y1F593X2QKHxorZOgN6m5LpHfWpAHv1euJwi7TjjnQxA
etbq26npDurFLzNCq8WFMKbZNt6TdpzxAuMMnfAAqXxzcfKlurc9+wrTtZhRrhzhRK3ITDgrDSY5
ImAUY28pBeRT1EYD1/TWL7M4ke00hluJX74ioXx0UyKrU6oQysaytYd4r78EBxsdf0SBnnVBJ2Ez
nEAkj/Fb9ONgVzJEYgr9kgEYJAgJkFDxyWWCUp9wXbe97O9dfKshrO7kbFAT5NXfVJyd8nm5HBEK
g5tQo52nsTxt6jb45z8W/fSTYC7uaTQJlXxmqLIe0W5BsiT7QiYh3952gHoSw7kXazaTUPqVpak+
G/7i9n5yAwYzhFnYxATq2d+EbynBwX+r6K4WtS2CEevKNvGuOdi1F3sdocAu7F1kiiPaVH/BPLpd
Jl4tKOdt0hz4mzNzpPJ3VkBYClrPbyHH4tToMynrY4zHzfkbTKQo522iYLCioIFMcM9QXbmqyct5
AdtZtpVWnJeZ7B6kWL8CqdEzdbhRACaiRsdIuuPJ6XBXjO4gXWvlAeSgu/PSRcbDOZ1JraMgYi6u
Sh9aTB1X/WUSCfsPRUee8zJynfxfMpNVfhJAlLCxPh8Y6cxCl/QvunX+8BL4fSre/nxloHlZAQQR
QJVwbMVBcaKvcG+YnA29bNixnA2IOmSaHwLKmsStWlxbExiOwgLN1QdEwTLICTuWzLOa6LFXsJ+5
r/ra14DKD3rslDfCG4tZ48eI8qQ153K6WNGXmCWqmNC4cbSYGVPkqtedt3iql+6GhUrGX9Bh/uEF
exLNuaEiXQpdTbHgIwg6im+s9eytiWN2qxDXZXwjfIEIrmeF7cBqha3EqoEUA4nqzexJaPlHAxg6
EvAuQCrwL/pwBGdF4dzPkEXt0LKUfPBU0sWtQxQDFpr79ZvXw931N9PQf0isnNaVc0BhoWYLGN3x
IGFF4TeY2D3r2gpuc6fxiufueZoccepRZL6cV4rmWpXDt6C1fbb7l1o4XCxaTc7zmJVhA1LozV6Q
2rSAtFUAmW8H/DDEjyiWtXfqw39Xi/NEiS6VQHmDVJnMTm0CkTT5dt6jChaOn5Mz22k0EhbGScN1
Q/Zd+S/zhCYgafGYYBC7nD0MS9uXaobfjyWLmpj5i5sv/6DBSgK39Xk3K4HRIomydMexvA8yUS1x
c4lWAritn0eSd1IHAcxVAOSP8Z8NqJoHNvAsmyOa+nei1qjtY7SSyW18amHTmwQymWccXoHJ863H
y6jfSX62TxmMwjdGK35+JdmPfnDHJ6F8qAu+h44oDJdH88tr9uybjpI/iDHBNu/XlRzurpHSPFfr
/w/GI31FkfStF5a5wu7pL3pv2Qad04u7ZsJZS4C8DhvU/Pq69buL9NE6zg/BLStNkK/oTUxpsm+c
wrc/n1/R7RhwpSp3zXSNLemR+WY7owfkWmRoLDTJFM/GzgC7YeDkgu4wgbHykW4FohATE184zwAv
TucvsSIKADcftCuVuHslnZtYsyRIyA7hvrqZKGt0k45kL5x+EunC+Y4mN8YAqJPsEFio37vtQufn
HFCyYG50osXrClc8jrTdOrDSj/MnSj8AKqGAfsEDK90PxI1k4JckO/t+wBtMdlLVTV1Mqdo1LRzh
U2Uzo7cSz3mbCDNMrQZgMhR3gZuS78Pj98mpIflOPB24eamtZHFexm7lPGlZ1DmAGlhLd+W0J6Vo
KlCwi3xou+h1gWwohNjzdaTcl50ItlngtvjQta7yJapkbBhW7JIhe407dO9diFK62y+f02q99UCs
AjhjlFK7SCFndOqMWrVTAdtrpwNhJFVoe0g8yQWNkduFjri5QbBTCudHYiKHnT5Adl9eoPjvJAly
gLpoq0S2z8eoipqDjwdo7E52CbZKb7pAaQy9l9NFf7WAsInNVhLXRsbeEgJfiq48Pl61QG6bdEx2
6yk/k8PsNa8mQJ7QfN94LZjjSzq2ICcMP4nezEKtOT8z6RkBURYslKV49IHakds6Y02HPXvzoaGG
AQcjbG2uO4SuotKr6Hxw/qaJkiEYI9SUgZ5ESdzTQro/fwuJJHAuxRjbfOrRuONkw0hD/dZcns8L
2O5SQ+ePprCxX/zU+7dNDSywKFEhgRxnL3Lyu9yH10JB4JAI6xDbR+Eki2m7OoaBFk9TP2G9LHDN
mTqd6kfLMul5jbaXDLxXlg4yQI3v7Ev1GRhwcYbe9KYJPNleCt9Qg2x3XsofLO8khotMyqyz087G
7OvogCcF6KF4KYEI6w2C0Y0/L8fhMb9lFVXpVnjRbEZhGC6RNbRr6QBsf7+OrTIvcm9ARWBJd27d
7mSU4sCSiaLjsm8PqHJ4QpnMlj9EYiuZnL6gXh5UEFNinlmnaNLMDvqu9ZuXyhtojUKS5gLPR3H7
W3IhZHrYDAIt9JsSzdSBn8Ids06dCjmv0UjZfDciJ0K/gYzGKdYVs0CuQU38B3TIMeZzUZ13uxtw
JZs7gDaaKiVphGwGuRNejJ7iJW7pW59RMXcBl+RFR1FL8dYpsQlQLQ2VEZDyXfpaMCNzbcF3kfBO
1o8aXg/Z3XnrFYngDr2dVmanqOixbBV/Sa+KcKdKh/MituxlrQV31vUijsyZoalUSuEozYPU3IeI
H3R1NwlRBpmX521zLYupu/IrmWGRWKkhy0KvcCe5hZ17hr0vltA5r9RmIGHLaAi0FMOQZf6mGyvz
/6bR2fRoVFHDCY/zLQgFPNMLbwGjgTrKQbsSd1G8hQkfdFxJ5m46FSCobTxjrKL2Brd/Np6Bk+QS
Z3wGEw2rwyOvQUsw1FoWrfzOC1/f2qaFleStJ8R6AbizmCdqrOkMMznCnN0VhpsaNDh0HVonQdve
XAWz7Kn9JLWunSydTUluRPEOPdaFKnDzm3sOolcUW1FQRbnz/Z7nuT3pfWQBNTkAH4GeKJY3zHrn
ZKNW7yRZij+f3/qtawWUReDdAyC2jMzme3lSa3RRWqqgTCn9aXY1ESHlZlpzLYA7MFU+GySvIYDl
DZbDsgcem4RcBVzbZeWE7tgIjHnTCYBImoEqKODk4m4Rm4xts8w6EsbaY6rOnh3M7lRM/1EKd2+Y
aWMkSmww6BdU4dXrQa4c8Eif35zNKMZe6cLtDkmLchwX6BIdBpcN5JdoSNM+2+jvs2//IeyzQeVo
yEBBlhXZ4I5iGFdZjUlP3Ef2lZnseuP7eW02TO3d73NnDLxgS5ZlCi6A7n7UrkddkNjb2Hgb/C42
sI4ARYa/3pty3EEnRWXfjw6w+XJqr7U+Emz7ljlDiKUaMuwLj15uR6YwIxbYMuH/v/dAdwPh4D5w
g50eObObu+JBsK0JLRvQNVALoPA61Huv1VCgew4sG3jj2cFOVkdaB0hbdrqjpxUe/mhYApmWjeIo
CBkewqLxzm/a5n2HAFox4JMQJ3H+qOiqrkQsjZgsh+ywqb6meKPT2Wx35ShdqmlCBB5wYxuBiHKS
yJlhofw/0q5ruW5c2X4Rq0gQYHhl2kGSFSzJ4YVle8bMOfPr74J8Z0RBPBszHlf5yS6uDaDR6Lha
nyidJigMsEWqyXNf/GmN3X8EEWQRVd29nZcAyZabvn0ozJuyk0RpZesQTCytTyoUQgGCpOHnvL/J
G/OUVeXdb5wPhrNSTDeyLSL6OXiA+pGWAxp+aP+pGUANr+WnmilPYAY6G/p0uAy3+zwZBtN0FJHB
ShcWheafqChKjBxSVXZf0/g+Is1NRYur2m7/PaHzVvBFci1rwaSwFfOBXGPsHdrYR1b9kbL7PG8x
S66T3Ou9dOcbNOHVwMwCmqg20Hhbf/qFV1NrIAf+qcJ5HGGbXHUejBDiwePXn/Q/5cUOu5plc9HF
ZplB03W9MvEL5qD4UH9h32PvB3cF9Odxhgsg0/ZSPEGTkcqOQozu4T0i8R/ay8yU+X7wVNTLNv+A
MESKJxgC5rgQtWuQh6OHlvMQnVHCxmvHSoePuhkbhz5cltW9UPebMxV0V7uYNssTrJCfaX3n8dLZ
hIeGD24RKNI25L3X+g2eoLm6ucz6pMYKeUWndm1eRf4vTvD6obiVBv/4+QiW8xs0QYWFZqQN8Qp5
6b0Ryb/8tv2I1kKvOA2PK9jwpQXPe8/3Vj6Fq58h1jhgMjwiKtMTYZ9U6w/JcfH3+dKChJeuTcKG
+yG8lWH0+kcNlb/RDVi5kZcoXZn4S1YjThDQVjXHICTIRlZjmMb0PJi95InZUZXb8zEEjRJnkx4z
rlFUVKGp01Fbbytbc7KKBpKNk0iCwTd24yfqRjzkOa8RHYOeODx5tR4xIhxNZrqPgUtnmbf0wut6
4aQMQXWYY6lpCMvywCjGZVzPhVv4xc1DdUa0/o84R7mNESB5dTM8pv5yhSn00Gn0WLu5Kwui7Dyy
bzZZUCpGkRj6gNnGbs8iJ47Qq2F9H3PDu7zDMmERFEmGsFuEvnXEutl9Zzyk5Dfs/DfLEDTHZIIl
XudGHtdUfLREcm+D56s68d5uXWIy7AV/3qAJmoOoEWipuLxMvG29+9C54BWbblA3cMMZPObSQ63r
UaqwuIK4JDWCAkmiug4xoOFXBjku3RHsaRX6C2JvBuczBmapj+m3GrSTqXkXebIOH9kZCtpFVZu4
BX0Dkj41xLVK3Wz6+TtSgqlSFsIocBCEbW3qxegaVC+7WfunDsqohNruZYQ9PjGc3CuEsIXWTMyl
SzSIO4kcs64cPa9R+3EY2RdruU76h0YHVZZMk+0/pPCdeETC0DBH+62CyZuiZmYIWH7f88RHYAgh
4MPsEtQOuXH7Ml/VUiWr3b3bG1ThUtjVlIMgChBNSAJt+dZXq0OJJJ7HP/JOKDcgwqFFaqIXGJAC
q2T+NnVfte4BdcJJLuU7kuEIJxcBopwV4IRftaA3/O+Z/7KH4MdPHBqMB3t2R/qb7Oo2d3z/OjxB
8Be1zPPewuHx7qHcy762KhLkhtOc6BVGvUh7Pfn3LuyoSDyTzukaQYpwDXKnHx3N400C0dfkSQNN
Fqxnt7k2z/ZzcYt4qbwVWSI0IhWNgUFr6UKAPjV/Now5Wv9j6GTzs3d1yeuWiqFsa6pp0Vc4zNy+
N+xTRA+Sey4DEB5YstpzkZZYBXMwJC4DMfghtVDKPqJLD50WyP0hASM/Om6SXDo6/rM2hkQzJn2K
HAzandPYTXpMkMDEVT16TGfiTDFiduj2aE+Uv/FEctkl98MWVIwyZLMxL4AeiIWmvc7Lq6umM3yT
SInY+eZdWqWoV4qFtV2O0+NMCNxaam6MO9MdwQJgfCoPstF/XINcghM0jJ3GU6nP/OEhIyyzDNX6
CcjLo/Sp0Xu3qMnny8IjuwGCpolLJFmYjZ3s6XW5YAJMdE/n3xlpu9UqtqBVoroiYPvHJoKr8DPv
CZpRunTkhTc0gCr7B/7xReEkqspD+BvhnAYrjOPiBZEXrxd+dK+e7EPlLZ9kBu6+J/fXBQeWYLtr
WVdhsgf2kNtjvGQ0jV/a1Tlc/aesym0/+LCBEwz4Ou5TkAAAjtfz0eflJgeV8/ixOdiudpg87Sb5
GH6MUQ+WBNN3mWEkXaygbFo9iTLwOnB0ekalt5tjOKWXo7h7OWGeqMwO5PL3P+8D9lZQMiRUxlDh
z3oO+6WdYseyH+z+e1pFnhIe2uzH5etw2XgBnqBZ7FolXTjh/oFK6zCD6NU1NWR3qdPmDnxNt4px
Rc6yM714C4EqKJlMIWyeVWxqjKo327pv6aOqlBIXcy9b/3oLgSLoFkOLJy3hby2PGU2roz5ZZ2SN
MUkA8z5nd/Xp6HZoF7itXdiksjKn/ZDORm4FVUMWu4xI/HIll8XRA0ylx1P/xKNWQ+hEn+U15Bcf
RixYUDuD3ZdZ8mKJqklQV/MHqlYfLwvMxZcIE2IFPZP2f+nPtUDV/Yq62haTBTSIi+leRpLIiFjv
MNaxFecqJHMGUlgMLso+kPXX/cswkj17uf8bxbmOZbWqXLt08O9WVA5J/ZL9hfByasyGV9GR9VY1
pyDytBVeh6bSL0n+I1FuykJW/7JXjQVZfwUR9MZSDWmLDA/syufsW/MNFSoHDQ/OD/AJ3qAaS3/m
TqusvWd/715B+co3e5crWa/GHHRgYVAWazB02eny8ezby68QgqZYQ6PvF+6N04MFqj/e4WKeiXx4
7b4d8ooj6IqpGW1a2cBJnlu0DfJgqHEGvbdvnayPPYbToeI49eN7DHW9vEDpyQlqAlPboQopkMcA
g6vc4c8hOvalU4E/UcWMDrCno5vXCszSlVatyxYt6IuG5spiwTMCNGygJXE72HrVkw3iRh6k4pyU
A1i/sn9AsCy5FGKEse+6ZmINLoWB6SP6U4opefWTZGdlGIKdYqI7vFB5TNYunQW2w3gH8qXqkKGx
pbbc2R8eiyA/jF8uw+5ryL8lSYw3FmUUxQrvfp+hoA9lOyluVaj9oU1YihpkFFNdxtsPWL1efTHe
mFT6XJtgdsZYjZg4iI851VdWOOg7P69+EXCbswikvWCSu28ICmesG7JmFu4+vZ/8BmT4iFRNOm+z
+GEEtauADvxeBiqRVzHdajJkd0veOjKR7GltmkOrkXvWLA9MYb7WRJKU+f+w/V6PUlA+qLZW+5xr
7jkIWxCegzHzcXXNc+WpV3IHc9/0e0UTVJDSs4ryPhLXxjybMHogyc8qHg+0OmcsaGcJJ4zs/ES1
w1pQQ2iQGhu15Fb4bVlluyc7LUG7zFVJ6MqJWbB7BzQmv7CklC6v0dV8tz4030Ee4rE/Ll8HybpE
Mq1IqRSF8k6cGd5dW3zMIwmATGGLwwTsuSFLyPuLQDpReL/CD9CSQXjSD+oAs9IoneIO3Xqn5NPl
tcmuuljEoczF/3e6UnCxgKawcfr4oB+VyLHdEa6QC4Vd3kxH9UECvO9e/i2bYiI97ti4VgPOcnJL
tJGY4Eu2PPO+fkjPUvJs7s+9d4FesfgJb6yKJQ8tRkNIJie04O6l9gntFGBJ0f306+95Iq9gggkT
lixuYGTg3Q+TU5eq3lDSIGFTcHkDZVIpahKzqRNLwaMQsiuSHQzZpkmeOrFatiDMQp8+Tz/anQ+S
InfoUXyvyOJQkistDjHtkrheehVHo88f9fI+rQ9zeFURr2xlb7fkFTUF5bH0f9ljU+iHhwmGn/Yh
D8CWE7sEnL6la3u/iDkvn9P/8IdtBIR1VbdMsT6ubgotMnl/JbnnNWWZz31FI3VaEJB2p/UJl/r7
Zcj9lb4i8uuwEfeuVfu1SaBOtCXLz7M2YcBiXTfaz7k38ztFNazDZUC+de/v1yug4I9EmAJhzbyL
iJca/NWl2B9k7WD7IvkKI1zjSG8sW+Xce6YSn4bFvkma6rqj4fG/rUa4wB011hmMl78C+L+GcWt+
e5AFvfYf59fVCBc4n0arWXk/8YpemiQ3HZtRMG7cFdOTpt8bpWRVss3jF3EjFErXJoW9Ai6Zn7Lh
64IJovkiKSHaL54zXtckmAB9WuqJ/os5bb7Wr/jIXBuDbJGbdmXl7e+CIUwzKIi1NJWXrjFVzDw0
i2L0RAljT/s4+OVj7K6OWTgdc5EQH31eUV/OEjl/tz4RU7hZvVlOjMVK7IU3WsA5EmOMM/panVAq
/IXJar/EExPBhFu11hgtPVAsMFuPoXk9qzfqvxUKEUK4UTmavzFmFhCKeVyKb6vlpYkk+y1bhXCb
4iayO3UCRJ7djmZgIt2sf7p8YXchbBtVeZZmogRZ2Ki8iu0oUevEY+pPFdyiBgg6wuC/YQg7ZSqr
atZmlXhlzk5sfh4ydrIjGTeObCXCZrFGN1djwkri5Lqkz3aBfrDGv7wS8XV4OfPNbgl6hy5dnJpq
k3i01A5N69p9EC26FxkShSMaKCKOoHB6s2VRHGItqpm6loF4pbSNQrTrRAhB3dTVEg9VjKWMP9BO
hH7FcxyAiwFulc+pLaTNSzI8wYRQ0ScWWQPwlO5QYdQqDGY4cF+a/qDcEMxOk4Xu93Xc61mJZPbD
RDrERwEYX/N5mgaqN9CfRU6rW2PGauw3/+0miU1vyjzoc2gAr+ktL8vRExb7di25Su+cYOHYqKBF
lXhIEmUGCp+7hYa3YC2QHuA+XHuIPJmLI7lTVNAOcDEMMCJBDgcd7YjVQzJXHpO5cHsgDBwXOjFt
TaViAmvK2bJO/KCmOnWwgxic5k79n//+5m5BhH2DHkU1v9ImHmrlP9slJhu19KxE4Mmx7NNlKNl6
hE0r1yk3ogXrAUOpP2O2l9VjaBRlzn+DEbQqBfFIzlSsaClTp8Lne7QqdB8vg+wpvO228bVuLJ+U
1EYXGgCBMeFqSZAsmrvGp778t8y7XK4ZGoUNC+SM+CuqBwOdadWMN8Kcxi+VOtzX9uSVReldXs/+
2fwNI8YjKquw2iYGTBveWP1jh+GRuszQ2VPem6WIEYkuo0k7Vrg0muasL32hykP9kaSoGyvB7gcC
kshbpKUsPNWz9SOEDRSDEUlYVgtI0/A0KUhm2fY5ZeRLPWBQQxi7vWaclPHarEGKt2Tu5T2VrVeQ
d92IQsIWrBfm3bc4ywNayQzWfTF8PTZB1iM2RKzIsbhhWMFSWLgrQ3kCms27UCIg/Nm7tI2CwC9z
YcW1DiRdWz2wejkRZsLG1KHRVTbck1Vyv2R7JxgUvZUMDXgRoM5rjNXqFYwjzuLv/+18BGOibgar
aTScT6J8iunnYZGEFkUPVpQ8wZJYC0zqmCm+n4KtNzu3mE9jBJk8xs1V9KWjEVREGbeZrRO+jsXp
MYBA+dCbToHxAx6GRvjlQSklj61EWYg83ZhnbmKMC5eF/hzXGECMORz2z8uHwzf/wqJEZu6Bzq0x
WVjUWrMvRltdRcMc5KnpLsRy9Uy2JIm8iaMMqTITe2WA6ynisdnPXlYeLNszQRmkKimUmSu/Sj0w
ljirPTmlKfGLZKvg/755lehIV20acDAaeZ7mD6T2Lh/K/vdt9DObiDrBInj7/QVhuyjL8YKnfePM
Omjg/csA+7v0CiBcmWEpaFgZ2CW1/qF0CI6fil5ihezav3BAdc1GpxUzxSE+Y16AtXtJIs+MvNbm
9AgYJ2F4REOUGgVk0ykLZJN999S0aYDAQsWQd2TYhRTfGulrqQ0sgkPEAoOofjVpnjrGgT4msuWJ
MXCudbZYgkG35nXbgVAj8jpEJFHSf2gUh93wbtPpGP3bDoxfYIADnQVgRYHoozGhY0Yjj5HnMH5S
ZS1d+4dlvAIIAjHVXZKVuY7VMJwUCFXPGbiT0HH0y7IP/UWW6d4TQbBi/r0kQZumSUhoVWNJa5eu
Xmt1oAjI8vU8F5F0HiG/9KKSQ/8Sok0MxVmINLy9T1ZvFaRs1AhOC5+owuc9A9PSUWILIw8Hpska
Gnf9JAvjfXTKh9CBLeAtJKpqjRHUIJEXn9gtn0SAztdrXq2A2V++TO7fZYK4fGzRBIU0tyVd0RUB
u652B16p6Sf3euHY3zAi6w7Tk8DLmz/JkiV7T8cWlJ/wRguaA0VUtwVoYcKjVT2WW74Z3bR27CyT
rIhyzy5CpzUxkU8wdCZSKDFLT/NW5zegjVUQSsSHqdeutab9OCuDXxT9h77vJWp4T51sMYVdzdJ8
aFsTVxwkcPaxRre8ayda6k5hbT9O5kwO/14rb/GEDSW9kbKccfUV3rWaM5A/KiaB2L3oFiHMtKCT
LYjm20NDeR9l9axEHp8iSHwU83m1bzigGwZPDVYq2UK+ReLN28LxLd7IyGiRTklywJWLVQXFWoMF
sUYd4+WNe5eneZF/tF0jQ42xjrY4cDS0MBpqqKMYtB+OfsvlnxPSZJPLancKNAwiLw/5JEHd02Dg
APkbVBCPocy7Uh0AmsTht05vcQmU2gkrWYX7rhhucIQja6os7TF3A9EV7TAnAW3BQo/YPFLNl3dR
th7hrJIlQoycb2Kylp6xfNXH2WVDLkHZ14yb5QjGTbxU/TjBSfQWpKx9/TiC6X6EEZ3dQQQDWaZm
VwApjBCKCkioY0EPD1mPHGUXRt5cVedpLu4XNfmXtRMvwreBEOSgpRkZlc6KPMxEbpyUwlJX80Hi
5OyvA3xAKignECgXnrC+tpTRWrFrXbk4VQuPY76/fPy7YsZQfQtOKYsxMQIyhQmLzBbGmtJMjh3e
NorupMpdRCWW066YveKIIZCopnA6CHCa5rtWH8cc0eXp8fJa9oWMs7SgZhr8CGIwtEut0DJjHDv9
uv6I73i6x3SV2QfFXxAF9MNluN3D2aCRt1oO+1b0eg20qrLdOilOnSELvO5CgIAXvDPoajPFlD46
KgsVpYFQAuVVoweW/nx5CbunYuFF0CwY0O8a8giGvyldjce8jx7S+hQWt2X8Owe/gRBszEbNljHu
AaGyyeswyZElvjFJjmJXijcgglnJrDLpwWsVeZkVfSVT7ij18GS1w3moZPWuki0TqTH1Nlt0ovAt
M7OPSW04Q4HJJPniXj6ZvZOH4QoZNgnIgZigL1Ual1Gud3Ci5qti+DLpT5e/v7dj2+8Lx1Kr+dJm
Nb6f2iF6rx9RouhQVNeOMhOOb71oC2yBhKNZxiWuoI9xJ1FpwCfFDBg1/Q/mdO9Z+zbBHw2DDjRi
CxtWk0kbFjKBLgkVQ6ADQq8NOYGFn8doZA1Lu4ezwRI2b7QLo8mrFddyaY6p3p2TevUun8+uybZd
j7BvfU3shGG4prfc9150HA6hNxbOCoYvPkJNv5PJ9a41BWYgg5kMIgcGE0GdafVktSHsUE4uwJtc
Et9+GG7aY5k7aFY/ZJ0r8yX29/EVkgvpxk5c8rFEsMsApA5Sv1w/FEor2ce967pdlSAWa5mRuERm
xIsaFPDQ2zH8FLNPl8+Kf+OdiBPQnOkMmYR32ewuXdqSYci5B55L+4PWM0TgU/LBmLvsKjXRGFUo
6Dy5jLm7dToS6OA9QlGF+G4nNdVTc8S6xvqx6b8MpqwwZPc+vQKID/aspCpLQrhe3U9eBNVB/rSH
/jyf+Vy97ruMpmBf3nXwrIFfy0LjmHBQJJ+rpuxhT3GCPQPCZ90Z3nrgqQsVpf6yasZdudjACVc4
AnHPPBaAa+zu2C7NCczVDwX6un7nmF5XJdxic1j6UEv5qpb22mAgPYlKyUuxW+ICOqi/dk5MOad1
uRgjt0TVc/ZQYwRhdECszTzo/nKUNpnsyh2CG6ZOoWhBSv72ytYVa4exh9yR4qfWmuhvl+XkZAj8
37dKwS6UFLWM2DLzDDqhIQ4uH8m+pG2WICi60CjDeAyxBB7D0731qEfO/KCf0f/mx39icuqTBHBX
1jaAgpoze0XvJgMr0gene9Y8kFdkju0zf/o8ecRrb6oAGUjvMqoMVLhPU4RK+bnGKuP6psnPdKwd
NZUQeO2L3mZlwi0qzSbOQgIQ9X7wUSl5Dv9g9ytGwMb/ul2Q+1sgX0TGGpEgwxD72pDFn8xpRTQv
VMzBCfPMLyEnjlpR//LGvaP6/IWEZgrwSZnUFo1uUy1ahRjQfOQrOSQfVvC38AEEpntoQZN8zTsp
oo+y4t19qcRT+BeqsJVxpWa0oOSvreSkefF37at6+yu4bCYS+di9Zgai5aauYaHvAvVtbhHUJ4BG
JPxkGU8tkV0z7v68exU3AILUj7E1WaixgIN8w7ufc95W+mF9eT7yg2xk3660G1iFTtAGjGjvW6WR
NWGZpa0Gi4x9NhqnYN/H6XRZLvgn3q/nFUK4UEWPZk4lwQFZ7bWqnwtrdnT1hlKZ/tuXhM1aBEmw
q7Bekh5rUY5zsPhlgEwG2G1RcKMc6LE8yNhuXuqZL61MeKR6u7N1c8DK6s+Ly6PWcUBq5weGcfvV
wfY7jxvs5glDA0FjEn2UpTn2Lc/XBYsuFUnmgSzWi+gnGKf7iJ8ApmX1S/GZ3ir303V/kDUR7Qv/
32cpVnh3+qrEeQVELRpuSJ6ixGiQyf9eaQSUh2abmoXmUZESxm6UmCATgkyYqrlGDa2ooEorRv9X
XjtxWrp6Yt/BB7tu9EiGvXP3mAoWdAtuPXgxxdQH5iErIUERuddN8B247bbUzhAkjxjSeeg+yeK9
e4GXN3j892ze7HZoC22s68hDFsA4mIH+SXF/gOddBU+SvMV557K/QRNskGTWFzayEr6rlh47c3HL
NL3WElnZ5d5FfIPDpWizqqWc1rIfgaNpXngYDtZJbY452tvMs3FUTrXX1DJbbkcwAQnvS2WMR0sF
JbPmelPOESA5j1CCVtD5SO/AAoXeU+MKw0T8+HBZq/2PRb4iCtqmBlVLnFoF7ITrzud+JjyxUxes
6GHCiFBP5vLt41lIaRq6jVHL71IR6YySoTHjfnp5sjAjF/OP3fCone0zmjmC3zCDmMb5plSVgDlL
fMyjthjHlIJ6o2XLHcmqK1WJrpZMllrfeRzQH86Q88OVV/GgvhUVvZ06jMQliqvG9OOcrE4VNYmj
FZk3xqPMNdu73VswQS7TfKRJmALMTJCWWm+XsnWmznQGkDcaiOZEPxLNPHSlU9OHXBaS3Lt8sPxR
OInUomVYwmORxYrVdHUMxv0h9euk9usxAcGWrPN/V6WAYVlDNAKeBnLqb3c0IXm4zLmNHc094wwu
EzBFYp3JSQ16ZAxkcrJ38ZBDArW7ibQtlvYWjumhQuYqgk7p2vFsjJnhav0SOpdv266YoFABDjso
yjSR8bAuayVPFAQ7jN646VjlZ9qAYIFBOweRa1mqah8N0TC0vhiWJYbEOmYO05BBTtICjcDNI966
Xpmccfz3WQrYXK84ggpRVG3szQ44vX3LrCCiku/v6owtgCBzRmY0K6bQKxjD2FOf1q6FNyY80T+i
8EZFS6B8otSuOKBNhZiMYQiEmHjR0YbbzaEF6VvC0WuydXGTqpBo+93zsU0V5eIqr18RlH3S5TBE
elNxo8HOXWVhnj2lzO3HwSW1IgHbvbcbMOGQtMXM2MQM7GF10+p/aiPivbIKJhmGcE5pVFRjm+LO
mlEVRHoOHkjkxnSq+pevkQRHjHiAnapozAQbF5Z3LWhy9T/IICn2kkEImTdakaQY+HahW22FD11U
LqqP+nvDQsvNv18N0pQM0UN+iUT6ndhgaahnLTy/7JiY1yEqpsZ/n6xk6LsCRwaPEhHReV4LIxyH
HBCrdSLWcxI+Xl7C7g0l+DIUp4lXUHxmJ63OjIEMeBV0N3rgI3H4aNaZOQOmbmt+LR1+u3c+BBNh
oKwpIq+i+5oZ9bSCNwwlBjU7mUsPr2z6nqaZZGEyGH6FNyZgXSValfWAYdqfdLgt7U8Kk+SudiGQ
5uE1SszGMb2FoLOulbMB2xmUm84EO70fHiJpBciONwJqfHAxYIYHpsqL+SRQS7d92wAlPfUvDZ9w
rQ58MLEskLunOTFRimkaxhQhdSU8pBGy2BZsLQTcOWmLDxdlVvwGBTCy2BP/kOC14srguQb5JJp0
RX61duU1YxMqDfvcrTH4LPIjlE0+sBtSgSEVFSDHRuaa763tFRJEPm+PqrXVWhtBBuaBhxyFrEkI
8sZMxpmwJw869o9RXUU65l0ehs2KZY0wyGmXOajNdQrtg2Y+X76wMhBRrhtmo6YZIAXFUPWkRpUx
eMxkBfS7amG7FuGFi5OC2KiUwBlxBm5X95Kz7Seg1gyd+hyfpc7M/gG97p3wyJkNq4t6wbIWw4sf
X2jpgv6ogL8ahCin3rW+wx33Lm+ldJHCq0c6c67Ugi/yc/dMsEjMC/XGM+Y/8oiyfDSV5OzEzExi
VSPMEy4gSfG5ydRTpBp3a0cllSG7Fjg4A2yK+YlwbkRjNcsSFbOVECEkX5NnXh6aQqW3tasGxJNT
Zu/FkvFyvMIJMYSyGgeLlIAbbYcHoayT/lU/zH7ulzey8YF7W0hAy2bhDsMuJsKRsSla61KHWlcx
uW0Ely0oPMEqLDG59gJb8OIR0rUweMJSRQM8WTCkQxsAM98aB9tJrnj+O7tGgdV58VIfU+EliHvy
vwUU5J/qbbliOjSca5DUpI8k/h1LfAsgbFzVFEo/DdDuPEune2kQPal3rc/TGOqR/aGdJHdr99nC
7pkqTCMDkyTfatymspahpihTqHsN81uC0bjPaeGO+uqs6ylVjscqkWbC9/xrsgHlu7x59PXBsBgG
MELNfyye2xPioR5GMoGiHbIIqsDj5TXuntkGjcvqBq2ozVWrG6AlGFNDysGpamnb7a68bzAEda9T
a6hIAQzlmF83q/uS3v/aH7PrdXHabyqEEc+lZGEyUEH5ly1DmCAGKMpcHL1svRVPjNQM2JMQBCNQ
vmbAjUJ66O32VXlkDEbDLTQQkY6YnkVPCxQUOoEkFPR7y9kCCXs49kOqFzmA9PZzaRO3am+Y3UoC
BLtacIsibNqwqnHTVUCJT1zlzsfxrAbcnJG/I/sPF/I/mKFm8x0UsMpJGTQrjiJvoEEHzodrM0iD
wi0xtr7zf22iLPy3u4mEEh3uDiolxAL51s7VLCeIb9JROei19km1xx/lXPiX79T+Nm5whCscpQy3
uATOcqbnOliP6yHCUM4W2yjrgeQ69Z0dinAmn/mjvWeL0VH6gQY6WNZDfs7Cu3H9Azkhr+iP6+qw
6MflhXEhewfG8xYWha/wrizMmuYaRTpY1xAz5kVjnHlhlE/g4iH0umhVmXLaPa8NnvCgWMiL6L0G
vKZ7iOZjRK7LWXJWuxBUo7wJG/28Iq81rSNMXFcRUJzn1glX11Cf61ji/+6LOqUWJo+jOhTk6m+1
RDHr3VAhf+eaH9fKSY4gDn6wrlX7pYcduuK7rDh096A2gII1Q0qqJCU4P8Ex/SdSNA5rH+L2egRX
+WWB2Hs90G3y98KEB3LppsFIs1Bxh+k75oB786IeLiPsyjeF/UIQoEDUUnjyecVY0WfQEhFFv4By
taBTp5gzN1mul+5n9zsxpFcf630dX56UuqamUIAr6R3wgj/rOT0aqYzkfFfsNu6jINmKqTV2GAEn
0vkgzXU2HS25H9Za8mzslROgZIGA8oYwDN8TQ4mYWDdPMwFQ8bO+jizPMj3Ny4NffpCqX9Nbw4mP
v9sg9AZaEMI4afrESHiuBcyFbWBYruF2B+uu8UDTHej2h8Xj07FlGnFXJjcrFmRyUJq6WTSs2EhO
dLwxpG7e7tmh8g3pI2zou+I3dUjXpOTBjPUHbeEsdEhaRTfzfXIiL2yp8b3yKMtx7l7oV0zR60Kz
eR3HBkJoKUudsnkci9M8lwimy+Ia/FDeqfgNkKCqVpQ5DzYFEG9bMxBJU3z1NKFotj2Efvc7uSR9
gyaIyATd3hgatrIP6Fn1c9i69FT/xASFI9jVfksNb9AEyUhzO+5Ms+HJxjlggX40P1CMin9JNgaw
rGTuA//epb0UzABSlyTsLayuzJEzoH71FHr1kd3Uz9hO2AKN5LLLhIQL7saW12m3EN3E2U3T4GiP
ejQ5evPdqGeJ1t/1zbfHxn/IBohkTaWWExbW+cZh9lA1gYAr4kRnHbFW4zcilFswwU5spnJoWp7d
75A9wgsAzgy3nf+rJAoKuYs1DO+NIBvsFtMLUHmio1pogoKKEUOR+Xj7KupvDSJSC84tDKaVB8Tr
5SrPzmkmeTQlGkps4leiMdQxmANKfxzKgHb5vdJ2c1AZiI9ffp4lKxFLPRRDL5ZcweFQtT6rKiZT
M0N2NJJrJPbvK6utRCq/Rsqx50N2g3YM0Cns8r4a8t3+8ltWJ89You8F7DxiYowtlIZJBs9x7U+p
flSr2zX7fnnb3g0GQJUf3sZXDEHc2jAvxyF8UbMq/GFUHDnZ8+iZQYPHpEFPD+ivw8+YnXH8LdNw
gywYVGsYRXTkDr9lYJbXiKoOavmG+d0eZNXH72hqXxZpYrob8gvIpIupJbNQo3RdcHDTWflYnxQH
o1wOMc6OOs119oja039CurUrLhtUQTnl7cJiwj0iaN3oQ3KcvqbeDO7MKjrwEcD/gOZLhihoqHKF
t6eMQDS+zp95xKY4jOjLz5/tAwPLsDTky9/gd+/KZoWC8KRd1MR2gfqq+LQGnBO6PBYnDPzy5GMY
d4OI0BV/n6EgLlnZL3NKgGU3J/6GRX5/RJaI3GqtAxp8XpIXyIydfaMVpReoZaHIgItxt0Fv///h
7HzFdszHFRPd0VVT3UcI36em17YOOxNvfELLleRt21WdG2jhzcZ4OBouHVTnmkwsmOJ0vZnD5ZOm
q7JHYP8V3UAJz7VdwLNqZkCNgRbwYscJw6O90efBTO2LLJjJD+qd0KAUA9EWXpcnamp9bTKT8Td7
OVtn7dhfcaNOTkHHZf0SjGDRRRHr09qAvChaB0p2tamdtCjbU6zNvZMVVgaCF1mz8r6QbtbGL+jG
HkEKe8ktfiHKzyrq8cD6kaBeh6pB86P3jQCxYfCJepdV+O7Lt8EUBGVWllZR+VAcbW2+FNaEcDAL
LkPs2nMbCEFA2iorNYYWc29JyENbDx6bwLWdzvcF1SViL1uNoDQnRUvMXEWkZVWqY5lprjXK6oF2
b9ZmNYKWjOii1CXXy6uJ8dTlj0IBY1IjMxa4fF2SP0E3shQN8ozrq+G8BskRhM2uemIHPkhIPvNK
tmuCclTtdDSLGUsiRuFW4ycSSWxfmWSLw/pMBmLwjj8tvK9w+gYtcaO460HJXihr1eMIugHvstRJ
zknkyZ0tNTHHFpA5+5FkHwz71mp/xz59FQVxPl88qOA573FIKsY56r6uXIe/56VvMASdAFO+bYsE
y9Bh0DMUHqjnGqUHcWC7DIxAgXWsD7L48r5K53PeUfRGKKWCQNjNGmv6gpAHOYT3utegGUq54Zz4
/G2WBTr2KueZ/oomTmDPlCZNVhNo1eJwOnLlyFUfrB1whY9uHKyRs7Zudj1hzjCasUL8F9lv2H+q
N79BiBeYc5hoy5DzFRfPL416p/Cuv0qul88fQodPHl2OpHBkj+eekFKwZzKU/BioMBeUSZ9PIbo7
kIW2iisSuUr7EBH/8j3YvXtbDEGVZHUbZrMKjM5H77Crfyrc8Lr2BzQkGJjEE/rlDwninvLaIori
A5ZdvUVhCQxm/XN0taI2OXe0BQUl3FL+ja4VtkETGx+yKkoURQPaPH9ICmfKH1RZOHVPQW4hBOmw
Ceomc14RYbFAmW4n816yY/sAhoEORA2Fz2KbQ07HmSkI4iOkU17rsKJsEGxHTosEEthhIzcpndAt
JHGW/yEZr6jCaxkWajkQA6iYWlQ5vIg8Dvrm0KM4f/WroLX84SjTLXv2G7IUKGoCo4jNxNxVF7E8
XhT4bf9H2nUsx60kwS9CBLy5wo2hFUmRFC8IOcJ7j6/fbGrfm2ELQu1SJx0UMcXqrs4uVFdlyoty
GGsn1w23kiRnrrIdaxCdyp3Ui0RasO4pur3RRoB0HE3DXGZVD6kox0BqNq0opCj0pKrdBU7vA0Ev
5H2N0v8+oJSFVx9M1DOz7KCcJ3StIOPp9u0Wry7Ze0nuqO50XKBm/DYW4BBhtHrwzuxxl0U5Qcd4
YG6CCpy1ey/Ijzt7fJ680qXThrW87tw7FtRn3klAFTzyI9nSguNg+fLsl8alVX7ddmoVIs98Yv9/
ZqWQkrKIDFjBTbsLJwsf+RilhlTGtpl1Zww0KWNuGlDMYZamBQnKuIhL0bie/HTy8ql3w7Yjtogw
81si1ORJliv4WKqUHyOkyLXZrgwnrO+3vVnFExn8LQamplSwEbxfNDxnNbKiFmgfHZTruS7vmohq
uF1NEtCrqqAjBxOlCt+jmC+qMSZdHmFiOthBzdNH/xSmDNCvhbZlHy3Y2y6t21MYv4puqBhj5XzC
R8o4hPkQvbXBsfnf9KcKc/UBotZu/rRtbRWmzoxxlybYxzPZ6jr0rEByqYdoSg9FB5VUy1vdpzMz
XNSJYSGUeKmIQOK3j5WnWPq27cbq4fn398Ec9D4OplbJcrmEG9DkUWW/zb8ayUdKDQi0/+4Lukfe
27AqAVRyM3wYy8ZNo8YZlck11JY4oMT+4xXwvR1wbJldYsCOeNQgJxPcCg0qcLMfXVS78qmjvvPW
iAHRPXryiwPTqJmrpEZzAFLC5+fF1Z3waFzHYHV8k83ZUQVNaqtYqJzhnBCGk445q8iFPPZF0y14
Ul38LqKIDigzHJxqc2NEudUiIvrGN2I7KwevRarxgbjDh4OJ7wcZmvPc2k2aMYdhAStScKNbSGQE
T8K4/raR1cNzZoRbsUC3+lqfmggvKrdtNjlZmBGYQ1ngFstQxtZaQubGcp0ZD516/3cecAmYpFp1
ZQn4/bC6bauXhPr91c0+WyEOMntJF2ewFIOWbrjM1J0kHQxht+0CZYIDygz69EMv1ZE7aYck0x0j
z+ymLf9yqzmcNOKs7GYRjvTyEcFrx8PPbTeIneaHYQQNn2LyAgPl8HWZr0TB3f791Q9M7MQ/J4Jn
VRs7ZVosdu5aD1+3r7KXernT7IWvxV7ZpbeyHbvhjR7aVJJPOcahZp2NTdihA9kd55tUu9UUf9ux
1YTmzC/upJeTFg65BL+yebLrxZ7r0YMWgD201KAXEWkq8/QMIGXBbLV+wV2WS3ulV51Jre04fth2
h50Ivu4GJiCQHWF+GMeDu8zE3sQrQZThxCe9vB+H0XIzOQwOyzLVthSV0VVTlMnH7howlOkadHzA
Ws2tYloWWmlWC06RhAc0JrBSX7V27Qx7TGs2MzgLMs+AECiBb6tLemaWW1JNmso07GG2qmtXMA81
/qnbw/aSrrYRqmdW2F9xtnH6nDRRJoi4SJG4PxvoIzQfVIgb+IoXkzzWq/F+ZoyDVDGtMECcwyU5
O0rFXqWkTKkl4yBVSWo845r4/T6LbiEfNSnxfUd1JlBGOFDFx3NqljVWrJeOA7py8GJFlTTW06mz
heIgdTLDUBBSOCLsWYUZErD7Ci3orMJMkw0Qu8LDaxVU+RRkEiQAlTtI3DZQi9kOslUYYqN/BnI2
UJVy26KmVpMUdYzkMFad2IRqkBg1dtQhWxNLKvFY3R6gg26pIJTEzOn7gG60egRJHr6usDepemtM
kL4hcGjdhIYuS2ACHtA4HKqqeRDkALAtBUczvlDSfZd420u2uidot/3HBHczpJJVqlWKK6+LPK2P
bSOkNmW97II+fzSmorCF2Y33CxW0hpmrOtBUv8IIFhNUVi6sazDw5Zfys+SBwPBKIxZuPW0/2ZS4
Tx4jjKs6QpGJ1UA6d3KbWzZ6gGe0m+XThGYLNCNcUFX69d361883BDxDOFMXdHmR2ee29jyPezMZ
7MR6/Mh2nWxw2yV3oVUuKj63s+CQS5e5/rL9+9RmvRWzzp0YE6WzdDiRv8Zfg1dlj6/SC7AW2n3k
sQdySCoQ1886Bp3tFQvRM5NKomhZrcOnwTffSMTwIVIEDqOWN/fRUYuJZHUVJYAQuGBBuoDO7/f2
Eh2HNg/wCTmPuY1EpW6e5fbQTYSZ1RcN9cwOdwlBzRv6GSW+5foj3k/Q25DGx8QP8HqLsrvoGjO4
IDEF49ed3UtOsmcjpNQU03rx8eyP4CAxM7Q46zP8EeoO3UbgAqqeTPFCdcvDWz/OnRITr3yrgHJm
kLu1yklZpIitbqo/J/PlNNwREcpC/Lfk7MwABydViAZjhVUa8Cy1YzLR2VP+PDmjW7ogkiELTgzG
fzOHejEEB0RTQcXpfbRoet8OwTQiWlDgYjUg6Q4MtcORJWPjvty3urvt4CqMIPWEFI6GDg3+FUBL
Qig6Grgl0fIbTb4pvLQCUfNf3aMzE1xkKooCQv5GxhencG+q34uSmG2jXOCCLhzVNopkuFBVV03j
5U1tNxnFg756jM+c4AINZM5Nj84QpC4V4gAtUUN9YbSoPn/Z3o91fDozxEVAVQtpI3QwFL+idyfY
1ccS3Phl6EV3bHqTGo5if/dvAXcyxxeHo0XK0LGHzanKyjZ7A8Kut112bwxeFt3MAYFSlHf8Czka
GdS2L2BO3tWmM1xC/txbdkXu/mpop/q9iNDjX8vjsOnisIc5ZSggdqEc5Xnab28YZYJLzJLAapZO
h4kaAp9Bi6ElgWTkI4LPYn/D2Z21aGoxGApsCBe9N3pIoNkgQu5YEDXDIIyS2bIbQTSEejijfOPu
rqoW80xmwSFYN9N8qdZEyzxxci0OGQIhmatiQqxb0V2nXumhp1ElTsoFDhwYQ9HUCTBRz4rfzN0u
KClBOzKoOWzQwmZJEgU2pJveCzErjCe3H8kj0+IR92FnbwcctWgcQKhCF0yyBGtaOR2LqrTnrD/q
+PdvzIBJ533MRTMEMKEEjat8kt1ymjDEezlQAbbty28jNtAbESujh5FIjexOuh6TyjEoI9shoPJF
/LwJlVRXmRGUM4T+c0FRXq178W8lhX/pzbsOEsXmjDsUDwTml8K4aEKiOWvdh5MJlqacIUBu6q1R
iazEUF5M+hd1+ba92+vXwOn3ORSbTK0B6z6+/gV8RzRmZJfCvs2/DMElmJoM6n2V8ob9/5k3cquM
uYCGH9bEFCi3Ru9ue7Oeh54KDTwHWWHOopRZMKC/LD4qhK2DTwz0vc/f0VGU2NGRumgYjPx+jZ7W
j0MyFOg6VVVgsB0wPxLssuxVyPy+32cJNYrDtnrLFIdoRRQnYddiq6Loc2V8y8BAXO269jlLWnuW
Q1v6KZVXoMgEsxyRyFFVNZkDunjqyjRu4WWO7iQwt0Ai2TVS++PEbmclPH58MTaTNk005qcCRVI9
t2NMfW7HCRGHCodx4HLRhTyFCd0SfTMpwNzysG2BikSFK6p0edhDmQUmtPvpmaX0CPrEVu9Ff7ws
XQQikQyvF/1Poa9wSNENmjWidwl36j4FqYmKuUHhWrpjY0bJUw+rOlOU9U2q8eR3EAQbB+iDZFPF
v2g/f3+mdTzbm/1QgKZsuh/6RyG4Fcfv24v5+yF7b4JzTdKTKYyTUnCKtLSX+X6ILDvpZCedHsuB
LCSxzX9/zt5b4yBRnJU5KxVYk0PVYSyNUYXLvLbRm22ki6NJX6zSGavdto+/h+R7q+z/z6AxyyDS
pkewqhRXXXBdSMQZpn6fbePZ73dKLoGzDr8vYRpSk2/KjsiHV7Kh9x5wUBiKddnIFgsEcKewBi8m
WWbe/GKUpco5v2fG741xYBirYqOGC4zJ88FqXSN+yC30ed9ubwoVeBzutVImaSMLhTrGLE4Ug1yw
OuaVYC/G9DgsH6iTv/eKS/H0Il5iQ4VX0WF+ZYNN7O4C4QdrZqSrNoR3fPUya8Gq2o9sw5bbSfGG
7mecXxXpvTj82F7Gt1/aOFJ8zXKRo8kCQxZ4LQ+SX2HWZ9nVh26HjnMC2NfBCJ0AKlooVYzpv4/y
peiDauhTwRlaBfnSmNh5Hl5lU0CkZSvwznbqX0N8H3ETLGBP7mLBmT+JzuxJeD+zchB+D15yx95X
BQLe14/vyR6HslGgimPVwN6UXYryz55q4iId4jA21fV8mEHN4wSf38oPlT88hbvpaKFNEv2Z434m
AO8PeHFyicPZYaiTIVcSBPtl72lveiX6JRs7+F9YjInA0Dh4lae0mMMAxhToZileKf8UBAIA14/T
yR8OYU2QR5nCAhPyvJ/Kg15cplJoW9ptaDwQ54ktze/n6WSKg1rTrCbc9QjzeZcdRK/dRTepkz+3
LiiZMQU+fNm2Ry0e8/zs7mhKvGHLJTyTkpc69YTxRaBqeVR8c0hrWE0YCS07uGDWnfXPUen9nQ8c
Mlhm3ZioaaA7HPWuppIclEVBCPi4bWXlRegdLuhcZjlKStAPKcwIgpvOdnYw/NgLXLn3pk/idxCx
oVqD1m5n2yyxQTxZimqYk1SY2CCtd4T4IW4lewLp4d8Z4RCiCRqrT2O4NuaR3atPRdjYpkmE2uq9
jjkQEa0Jhowh2Peh1ppGnoO1CZGdPFmJH+OrdAx2gfh525eVByjs05kdLt60QG7FWIQzVbezbgSb
zePnTpfbypV5b0ERJfeNw7bN1U06M8lHYCwPswrqIQd0VHOU2NLwNaIEFdlv/AYMJxv8fIJSjlVp
WgiErhlteXJT66cJXmz0+PePZXhhZv9/i9+7deRLIF1TCUqAcXYnniY862pfpVT9VoPjY3vtiLCQ
udjrMDNjJWjscJLEBDw4udg5WuwoI3EpsW3fWj/uTipAelYYBcIi6ef+aihz01WFUbxeTP2m6xXR
D0px9EojpwjfVi+Ps43j7qfR1C1DaBAcaJNxZ4Rf/JhaN2H5JaeaStYh6swUi9MzNI/HVA6qBWs5
1GgQY/0/smoHrubp99H1eDn7ikOr/RHBL3M31tCLYaob8E9PAntKP7eN5YcU7QEV/Tx4yGZVaRI8
k6FcyEbKpZ3sq/v/X6v2fcxz2AFuWyModfgy6sNxntPdQop2radjZ5vEgYWSSVMzmQhE9SrObMaI
Fnr6QZjs9FL2S19w1bvtE0ZsEF8SacdqXgR2kCNdjO1a7henr/fVshCfVMRJ5usiQwGpYj2AHX1U
f6hxeAeqpd1STLtIbb1tl9Y/O06LyJdEGiUHASFbxOhgYgXZZ0d/meAG/kto51vqxqRWmr6CU9N8
2887QXzQqOxyPV0+c4ZDCKPMOsiMIOqa5y62IfwJZtJlZ2UYrcPjhiP/3w/s74Jc4VBCzBeopwcw
l4BnuMKNr6TE9lARx0ECmp0gaVqwz08tv4r6xB0t67URqAotZYYDhU62QLBawZE4A59xHR5k9ZC0
lCQSZYXDBFFCK6DKjk8R6H6iT/YQiH4jL8Q9uG5GQ4cAGNdEg3+1nwZzbOUSUgNDp+3lFEMJan+p
R1S71h/g52SH25u0jHI83mNSrfo++WDTxyQnm6uMZft/4wNZR4WTPW6T0kIAM4ABv8zoqQvsFKLp
WeFZ+ke+ojGX98/ycbtU6oap9qjfOI38KqhH3dptIw61PRxqS2nWl3WIZYvKL8byzZC+lP9/8zg7
l/+6wL/bC5hfHDMdLkg6iD6uE6qfiK307xnQ6fe5QsPYCFZoavj9UXyo8fk6/tCn63nxzY9VHM48
4XK6po7KZjJQXGO6QhNiDBIE9/FO28lu9UKPfhN7w4+QCdEkRxJbuFb6VIVf+tnvNeqJhi3O1uJx
GN2YGqQHTLik7urrHgAdX+YHxenQ5UrJof7hC+a0UczfszQuzft8CAoWa+CdjS/iIwgeNRC1L45w
ZA10y4/423Z0s79+yzsOFPSuWEJtwQrKC0bj9eFGMSipTwIH+Lm7obSUUWdSKlWoPapiaieieFWJ
uQy+74qq4bEA2/KHQwN9SZd2Zis4T+ExU4O9Fcae3Mifx0j5bpbSVVHp/rwUB2sYrqNBcxeR6sJi
Jrb+BA4wZCiWTZCuQdVNusIMQBDpdh79LPHakI2GPVGqItvLC4Wt9zGTKZKW9uwMWPKP2bjEcEMn
1HYHOs3tSFlPxP+JTZN/E4rH7L8rW+GVsAQhnPG5Me+M4uc0XQYW5vMpqcftww2xsveODYHZVrWF
dcTsNa6NzBmM6VCCjnTbL2r9uM9DiHuDUiZFxNTWk7ncGHhYtn4KSkGYobzhYMQqdLNTWWBWBlTk
JkdEHTEyiQchygiHH2oNls6YxUKTXab6Zdvu648Vc05hwAHGkqjLNA0wETSmG6aHJAh3hgm+nA9d
u5YMzi2Zdclz21LJpdprE9YrLUK7htCU/rkznra3fj2kTza4PdGCIURnAWyMKmaoDOO+SvE6KC1O
2MxOO38KlcmurJC4UdYh92SV2ySpmnoxYJ5V7acKXI5G8GPbrfUoOBngtmjIp7BcjAZp/niRz7sm
2U9UFxtlgmUcZxdVNNbaNErwQaoP4mTn5k1g+tte/OHj6OQGB+VGWIxGPbLdmd+kZRIXcQ2SYGjP
Ff+DltG6PUM2REjumtBP4rKkWlEw+GPg20W/mhjVCVNgDfxI81k7Y+RRnUykPQ7foGMvDLoAe+NR
38V7TDW5rc9Si8QT6Fb51RzwzDvuPClRrQ0qe4ZsI6e6nL3KF0J7vpr2LSRmA7tzkpf4Fk0MHvWt
tkJ/iOz2zDJ3yiDv1hlqAMvSPXTj0mvVkezI92N8e5iY4vo+utr/ICW4GqFnVrlTBu10tVMnfCIW
zT5pPBUijH+9g9xBa+oyK8cFN1T4OPlMLUXwoqfluEChQnApGR/KIe7IKfUwDUUNY3EQYihpP6m5
g6Zl4tCxbOG35OVs2bhDZ7ZxE40qlk3QZBtj+QdRUHaNKPtBNV63oEazU7XwukT9rovDYds4FaJc
4oREtCvkCh42Y+qkEaaiTAv6vDdSiUidiM9GwhhfG1MTEPcGI4yVi+jG2YWmFXYJ9USr8Ap8qW57
tgr5p1XlC2QG+ijQeYkj0Bl3tf49p7CSiA2+KDZkC0hGYzjTVeNBKeTbSZ0f0rggNohyg8OQpoO8
d8/qfFGXXEtD5pdm8bC9UpQnHFiYepSlC+tf0EfZzZMf82LsGn12/s4KBw4g9w6LkjXmlMPnRXIy
6Sik7t+Z4LBhwOCMnLAWqqD8Hle5vVj35UDU89ZLOmdxxWFCriwx02BmV4hwU163ePDCdyraqd5E
r2gaVCoAOHSIu6DUElYlN6vHqbuohm/bi0b9PocAqtQJsxBiX6rgZhCPyrjf/n3i0PNjpLquGLlV
4vetVuhtOZb2Gp5jpFm/6oN6H6sNYW+lyfLd3cePYXaJKc8tO/jqbvamh/goeNAXTL4qnnhRl0TI
EauncgmFOgogiTPZ2VGfDe04ydTH9Wop5BRuKnf++xJdxTpr0BqPbzzuO/NSOTJSPzpfoXaK+Xqe
YGaGAepC7FRcZ7aYX5ozyGd6DLXsosAkdonAHH6qT15GYaosFtXtXVXtlQ7q4lQJjh333+9V6COh
dRL6ajw9lDKNypim8GdQIowVX4T9g4b+mOF1O8D/kFT+a4cvJaZp0s5DDjvtEeMLb6Lz4kHZ/VdG
/EMwejLGZcxVKA1GwC7sPn5qO7+SB3u2HgiP1nfnZISL6srM9VpgH86a7MgvLBq81mb9F9ZkK63d
vNYHNl1qEti6fphOZrlYNwUljMYGvjXCTS74I8XQSrnFBXghpPlssKp/GTeoi/9AZIcZ8aVJRgN3
z1liN4LzAkY6t83eCPpSsKq3Ma6H1EWvuUvsFbVo3KUXppNcxib2qvOFew1dMg85RlYHr/N+dYBR
rYHsvtk4VXxpUTOUsrdY7b8N1OMMrXe9BrvnorldE92hPcjBLBcR83/4nEGfIGRk0AjNU6MNehAL
84KmuugyehgG++Zb4qPc+GM6mrYEYr7STT5pxAPrerCcbLJ1OENDI8mbritgM5dUuxJu5KZ2VWr0
aX3zTka4y9dSEqgLFOgzAQXC/aBW10JofAhp/zXBd1JNdWKNgxkB1avbMLkV0mPaE+d2HWhPJjhM
CmcrDHsNS9WO0NZuXkQxtIPmU9YTZ2v9gjrZ4WBp6uthjiAj7wT5sUi/LUEKMpnEQVqJV9UPpUUn
WxwWKegNjMYsxM6EV2J+o1DND3/AiZMBDoyMTDKQ2cMZ5SZ7YAQrhte8So7ovjW2edsoQa0cB0r9
aOiRXiHO1ABShHnqWoXiK8JtFf4oVeq0rqcsJ884RKqjpl/GCZ5Z979kJcRbaccqDolXP237RZwf
nfl9fkjVJUznDsE9muAWHGonGr9sW/hDvn/yhsOBVA8z3axhoul26hHKn0j3xR/Ja/Eo+6wHgpIA
WX+QMk4GOUxozDGRNXRxIuOrc5flE+muuJDvJYz27ZjKTf0EJoRtL4l15DWezCAd8mKGTczVt4d6
AVtSHeUSEYXUWhocUAihWmujiEPV/VdENXcCv3Z7lw16Bo5I4BIB4QaHF6A2WwaIVwHCwW0ZH9LY
1eXD9sJRJjiYyMHnaQQyTCjztZ6iH7q1g4rq2qN2h4MKDc/t0hji9AYgytHM8d40YwJaKRM8QDTx
MGYjzuwMfouiQB2IKmRQgGdwsACumU6NKrb5z4PL+tRBC4uhVQ9kySADtYhaE3WMDA4ahlkx80KF
R+bn7FA8dIfIib3uQn4wKvBBMlGxWCKQb/UehLIyuGh/qd69R6Mc1LqaHKNWU2XgQI93qoYeve6u
r3cfCLozO9xKdnk7DEuOeJgxL7vc1+jE1lsCWVcD+8wGt3y9FAaRIsHGiLH8rLdz/dvU3237sY4H
Z0Y4bNXNVgHnJBZMuikUxzzOnzF25/TfjU/N44Kw6IlciDTIYasZaYpSRehkg1ZHsCvQDIgr0R0z
h0EQC0OKu4NYRr7kCUESIW9rRGFWXaWZO2vfPkAPgnrHaRH5Qqdejb0yTvAJbHS2LD3Wsbu9TURY
85VOqxoK6A4iFOQCI1TjpwbZSnY/dASZwfqJPXOEw9JsFhT0DTM7rO3UrX+ChLS6GJziq+RFR3Ox
4xuq4Z8KCIWD1lwcmsAIsXi11+eeVNqqgyQCQg0jyI2OEm7bwNteTRZiv30/nXnJIW2at0szsxBU
NbSXjFdak9nZgl7l23G5LJsOM3HEC/Uqtp9Z5OBCW5oirtkpazXRNswnSfe3XVovuZ1Z4MAiMqDD
agiIcqZ8ImOOJnChx5Zf6kDZkCKGZ6CwtYAcaFSjnIVThjAJWvNJF1onHDQHxLIP+hxdq8Fn3GDP
2/5RB4BDDWjohplqwKKJpusUl1f0JGP601T+8gTwtVLJKiA4O8OQPrjqkelpYLT6IdiPz9YusZlu
I8WWSx06vlqqSmMUvX2Btl4i24uruNJecL5nYN8orjVH3FMFCyIa+YpprgwIlYSd8mXeVUno1xWR
k5E+cUBileY0Kyxf0q+W0IPs8QLm8WmvukPg6TfKkckyUZrvLMQ3opJnOgWlSJcFbPBqknRbw3RF
UbtTda9lnbtQelpEPPLFU1GOrMUa4d+0IFHrO0xyBLYc9rZO6YgS15fKQQfULaalNHCwLVgoRl9i
Ja3sL29llYMPs8yXZWG5RvpqSSBGqNAFoP6QMjc9sDyt/NYTiRrlFgch+qKn5sBQP5qepOpgZa9h
d7+NGevp7gkT+RFaU4+1zErhVPMM7etfzAXIbSTo/+h7WtiBOFb8IK2m5ktiCvgQKULBhpbLrjcp
QWci7DTu662v4K1ZY9UK5LWF8BVph9PWn4SBuCEpV7jPtrkT4t5gI4aSEtui8RUv09t7Q2w/3+c0
jHkiCjmiWtIO3XzQamzL120T1JXID8pC/iKQFxHbn11Wh/I4XGAEeCcDw+l3GyqJ0Zi/Z1WQ3BKX
IR/gz+iAFEyDFA0rUmjeCMH3W8y87z5WvDoFt8bhglTmvSDE8O7Xq1R4DPzBM9/m66ET/ZfbxcFD
MaK1KmphrMq/oPEpsp4kiryXCjkOEES9BI1mBBOxtJujH0lEoAEVcVwGUel1rLUspE1BsmfpECma
M1NhTd17fKk3kg0wEJnwoq8cFKyd1il3UWdX++WTtcOlZwsHap6ecIyfmI1VFYHOBiWFSLUn8XJK
LScYI6I8RVnhEMGCSqi1sLxoqT4ZrdPPt1Xlbx9YIgJ05f0ZyqwpAq8eTKCk6OZWZ+sWkZZQFtj/
n53SrG7ELGK3NpiU3Rkcn/NA+EDkIDqHA1GtDEPwZmG8MOWXqLyd1dusim3VkIkzSdwFOgcAqpx3
ScJKEGITeqN638qtL8qeOX6ojHNCGr7Cq0OhNWoydhmgeaByflVgg1vTjUvbetGf8chFThhTO8Wh
QSfNgaSwV5lKSHfWkhw1mVJGoSKaAwRzBmlbIsBEYRw60DZU3+uYiAbCBF/TFeduTN4ezfr+a4VW
7iWKnCWM/+5o8iXdSO1aPC3g7tHqZ2V+zJXQFqizSeVSfCFXKwxFUtnhBD80Sw8ZoyemHm0mcpwc
qR5DYvt5qvDSFJuxZFd3bj2l5Z1pfd6GGuq+NjgkyJdMKYw32onkGF8bfuYKnjk46r0uvakGMKLa
bZNULLD/P8MeRekGYWGcA2F5q/TXVnOplHfbJshN4iAhNmKzEAcsW3KpfI/30oXpKlfLcb7snIKU
uySgjq/uJtYkLjrbI0PW7Xb5nJU/ltHv5cdRo4YVqGvV4OBgKLVpMtntU1i2dmN8Z1+Tka9diz9y
pm8J8lByNJpcTA4f5gR0uRpL6eaj5Cvugo/XEU3Rsi3af51gmdw4i7lYba+yeyOzvsailycvUvh3
YMRLQGcSRE0yFSZMGTU27WlAsWGeictiPcp1FX3kFrg1+dG0JjbF2erxwqAJGWrwkMdQyuu4TYme
rHV8OJnhji9ayKOijPGpFbYG4i/wOonC7vXwPpngzmsTI91NZ3hSpK1rysNOWwY7FKHW3ZROElDj
Yn9AJMg7mpLOZE25T7sO4yDaaMBeoziDu7j5PkXbXGdHOcQlpKvYp9j319fwZJDL6EJBFguBtQyY
aHjopOoYagZxM62v4ckEl9FZk7yYqshupm4nZJ9m47Mp+V3hiaFGWKKc4QIiTgylGxWsXmJ+NoXv
7ULENeUJFw3FOA9txwKuwRzTpL/E1Utcf1msr51CPAP+4bP1tGgciGdCKwHs4Ip6BSWzg3IR1nax
1z6x4fi0/VASeTLG/D67lVJBsaYqYUEQH5rwtgaZS9dBXlp4/dDVdDLEIXgHwThNmOCVCJ6nkMW2
s1wziqzM6y+oz1UqGjjozpNAqivWpWIY6X1YGDfpTH0PUeeVz+2ypuvbiT0ryS+dy1RDGT0rZgTR
RfkmG/qxlOjfBeSzPHER0rALsIBlfCUutwtFz7uK3BamfaA6IoGwiFuzAK1/CRhncYLghFU3thI8
qWRb4+rOnKzwj3HxaFptFSALajW7hVzFDhV2P94pujvNWDjGKTXa1NIRrvHPc2FaKVZtwLW+vNW6
/Sg9tgVxalfx4cwvDkzLeCqWroQJtS+90XhWFLw1vqgg10kpakW2Eb+Vuc9McaCazaoeaBlMGdZN
n3yqs2OdXhvizpguJQsE+BRl7hvT0pZBDlsTVbc0lflmtcmVoWMuWxS+q015GITZU+T2upo/JSbK
38NrYoQX3aLdlKFiSxh1NtHGgFrfoS/zA2hFvDKz7Bot7tvgwhBx6w/kwNmolMqQKgQVRDsfi7Dd
R0Ur2j36cuVRIi6a9bTwbPk5eBZ7aGnKJlZjuenQGsS4eeZblhjmbrX70EvNmTEOnsMBxaSGLX1c
/2jR9ltR8jjrMHZmgcNltWpSzWJ8lvkrOsWeWYdG7si3yk4tUUvMfaq3itorDmZmRdcNSWd7ZY63
na7YxSQ7Yjm7QUkRmax/NZx849/ygrkMi2WGLZQUu8sRvMWpI72AgwgJlfPrMY+6eajw4B/zREUM
kzbCegafkwcWHh1G4aEMDqojKChR8UEgG/+SZ5naNCwZrFXGPm4+D9V1VhGZD4HY/PTDLDVNpjKH
8mAA3dWxBKfS9vFdp/E62ycOYLSiVMJGR5QjufYlvH6GUBm/gMiPG9iSh3Pl6BiAfdq2SvnFgUY0
RLEqF/Cr7b+K5hXGCrd/n9oaDieMrEv6scbvW80hFe4MAdNpRH+0RFwF/Ktd2bV1nbSwEb6C2xQP
x8te2jf3Wm5HT+3zjH7Pyhkv2pvKCf2ealgkQ52DjgoP191QYNvkHcZbvXKHtzW/PPxvkzGUqxxu
9OUgVIWGszzk6YU6PqjqD3E8SkvtmaI9SZdSSrRs/AEZdQNqlhJ0hfgue73NxUxlDCilZ/6qeUU3
4m31Orqym/qZ87gdL39YzpM9bjnzZLBETJniY+mGFdimvXSt2yD3RDeyQMqirEfnyRi3nILUKmLB
RsLSACSofpGHdjYR1/L6l4z1jxGJ5+hAetwuJuOrGuRXQ8ZLZXYvQMOyuzKyJym4yIKnSrgdqRI8
sZAST9kRgMEsMDr4xqRmmgNr3tUve8jz5JjzptqX1u+zk49c4lcFmpaGOXatmxNokV8EXX1YNL+T
74nwYGnd70nOyRCX9plhGtcLG0IsgcHX5tcM8nyxY2aOPvto1GOj+gSCrSPkySIHy7MujCgZwTVT
fliyGH1nfxfykFR8//VphmUxqP3bZF1xkL1lH+6af8U0qauZnZ+tBeQAOc/rqa8KhIWylCDuyJw2
P07dtdAYUL1MfIl6Q98+YpLI5W51Hc+WwOYSwWPqzIUrCYmbSc9EWLCy0JZXHGqUsdII2RtdjM/E
3ab9Etrai7EroLUmUgIJVERwqDFmYjWAIwatemJ4TGZrr04tkQwQq/ZGhHhWkIglcEUWjNx/bqHK
MXzqln2vEp0BhBtvuHVmo0zEOAgY+Cnq4sqFuaurxSf2hTiubyB1ZqPuAk1v2dCocrP4GvjvkYU6
mEjEqBQI8H0quCnQe7vNzuyNUjSNIgp6mM8ybrpDegzc9ksI2Iv2qR9TDYDUCnLQkChzl2sDVjDN
70PUC6SYSG0oAxwySI0m1AHDnjZ8lqPCzigRCSrOODQw+l6pGkZ7koPJJ7DiYyQFfrlYBIau1wX+
xVCeBBqDOGreJzBjjYXTxA/Vct3FflY9Ftqnv4w4DgmieY4DlYlWWKBvQWkfbLjLPnXkxkPP8OxL
XupThZUVSFVEUZQsXTQtFZK77/F7TvREi1k7UrYoF+byipzikBs32azZzTQ8qzWl6LXGg/rOIrdt
jL5dENmnPr7rnHHaR+mVbt5H6HEVXgz5KMu3EilHsxKL72zyQK6BP9LKYROP37/IeBs0x2FJWRNj
b2sPH2ole2eS28t4kdXwjeJ9aIOd2lVOhy5KIl5YZsLdHO9scGCe1ElmlqwLmiHUdGCxMjjyMxPo
oN+3Vs7BuTG+WprgS1VWmEJCWOtXyfQf0r5jSY6c5/aJMiK92aatqnZqK7U2GbLpk+nd099D6b/q
aqpUmK97MTOLjkkUQPAQBIGDeKdaS1BN6B7Ul6veUqLzyp3Y3a/ECY8pJeuZPRr8rctoXAkDZc3V
bShqOMIvxCdxsEJYfc8f1AylCwy59nOKU+/UHeSVHkLQ12qJola8tqf7hqqlGteCJLB9GQVMn5Zg
wtQRqhiZMpwA7LaMJObM60C3/HLrL+rtpiK7kCi7Cagh9ZWdM176qVue+lMHWSbzCoS1IfiKUGva
f5x35PFIyRRwQ26XNrVnyHRS17pJ7n5LdTzrc4UCx3DAkUzlZk4dyVg8ELSqMv7BdPXX6MjGbSs7
ToQ+hdonHdGt5S2HJTAwFSTxqWTX6Q32IkxYuE0Zq3FrcRmvDbDOziUu/0WCqiOwlGGkn8Eobh9K
nrCICbo+M4mnhSQZPATDbtOv2OQP1ux36ffzm/lUfuiVIcXFm2VTdRzoFi/uaGAbqHg0sPfqB/Zt
+P1qgLq6t9Q8vpLKLXAUUTljOXfKAqlr/X0AUVgN/gCdiHb/scFflk0A+hLB+1RybqH8st4rPrvl
sxvApgVuMnuXwVf987Y8vb9f5Amgj+H1qBLk7y9qXYJ39xtGPqIY7sd5IZRWYuK1csZONbnn99jQ
lwM6iZbdOLtpiaQ8UhpDRHPinkr2Hi+XmHjFNXzNdS7TdPqdqizeaGuBHms7jCO7HSUZ7+rqw2qa
3qYoQdZmu1GpfGaa33qNYqT59aD099H6x8piWraps7VbOMH5OBpBX6u+uhhBuclhaamf5lwJZZCd
S8mnTrM9c5GiYnX2bZ655Wjc1Fbmp2v2TRueGrWJMINCqX5YMrLWN1MO1u/RW77axvdYm8DhZXqp
XV60A1JgGdVzdip988qiAn7FiZ6NK8+QmpuzbzhpXZk/zzjkNkw82JL0Q+JUX5S28+O0D+2pDM57
EeGqYjuH4Sy23Y4QL1c/JgjEbMiFmuLJkePcQvHfcLTHZZBoND2DDIfdlMpTLO91RXX7hLjNUKoI
AIYDIjcNBbtOlm8n2DN9lKnGV+q0EXPBqWKbY2vznX07YwaVgnDO8uwbTMAANlKnDWU3AbaUetsa
awVsYbaDa+OdyB7cxAjUmEjCUoYT4GqMZ0eZOTyW6EMomjCvfi4UBhMyxLaNta90peaQyNqt97qp
wfsmHomTKibA/nQM8gcVxOaNvnSUOOEPt051o+bXkrw/v2GIRTF4wH/kzM3sGMr460ieMFQye06y
xkMcoL5lZtcxMIjNG9bWsknnwDCjUmn+wnuFMs9AgXsJfi96Eh7l2n81clh13W68vZaPV+v22m64
sK42b/V51pM6IU9b0ZJNG3ObFFXMHmtOtZqyJMdwuW+DFuRFj2Z8DB0Kzi/Waa97ESMsVsFmrWGa
GnvJelMZfowXDJPIPVAiBPwG2cgkJ5USo82hd4shrFrDddLdeT1OO/WLHvzvR0439bKlVz30mNsC
fWnYpS1hKUoCV/NIgr2qQ2b1UENJbbdKUGEzhO/TgbvEkYS2WY3e3iBBkz9k6V0f++e//w8HfjGS
EEriIaSuLRtGWnhvHX+mix+2O93lT0nDFfXEThlMAGektuOtHyCtS4M5fYqVx/PqUN8XQDlZrDRT
Gnx/yi9H9bo1ovPfJ/xWTAE3aSq1iYrlyJSDbSLo/lS9obgTCPZnQcQMcJNjekqxQgVJSZGaA09c
u11k6erOs3Jp1gPhwv8IiF/kCbs9wZS40pi4ycIl5Jk5Hv65WVRMLupm3HW3kq+zfHf/Hdq8iBR2
/7ZIsZK3EMlBM8G7cOrrfhegegePRXREQDjFr/D8aA/VbV9LdodFk5wvCvuWUxyWlFPwvx99v5zn
2KlGfL/XJhdcvD0Cj7kigOAfIe+L0QQkWFin5EsNoxnuHDiYub7t1L0VMZT2UN3Kp0EBb16yLiuy
Y5jCNtJmTWsLR49R52k3oPrmx2izs0p/Qv1gQaYjTl7YX8SJGbiU1aYx4e4Hqt+bKrupWKTFuls4
UUbNDjm5VEeShORbXpRDVspa7LV6KDV+LPusfROiHskQNpQxyUoab9CmWj32tPj8htnmfotwN6wP
ZUTNkOIL/9duOpIn7KYqbYYuAZ+3N4DppV6/6coPXIQsmYh3TwPFkRy+zY7cfC4bR8KIckQfzFUj
/qIHOpZAxxDMQAuQxicTAif37ZFAYV9NLWa7dwYWK+8e2umj/pY3XtDx/HFzkXNI3Up5KBdYDrNx
MpAxauA22O4McHPquzdGb0fShJO27VSpaFpI66fmiyErH9JYixLMbMjISkDKzYVjVk7NddEtWG5Q
v8fT86I8bFTt1emkxpE6AkaUdhvnmwZ3iB+1mziqggcUQnkOCrQxyhjVPWTB4WkEfJEoNqKkcWvL
egWtRtPHewqylkWUJIHBm1d3jHB3wvnElpRlqeLS4c4nyzezfeNId+cjCWLX2gJKYI7KvLQM369R
Krt4mmK7soymz2/nxVBqCOCAV/FlMzkYFfLesK5Hahgk4Wm2AApVWjVTNkENVX2wnR9jepcWpXte
B0qGgAMZmxJMDoAOsT7fJuqn1Iyvs+3neSH/8GfN0RzH1tHlImzPBgOFbcnC5Wq9nXw+KCv3ix/r
DQah+jlGjdMFkqeX5kWgsEmXVc4VmYf2yeJX2TXJmHTabJZmGWALNDWxgiXvUXyBWiqcqn2gaXvb
2m0Sca0/rcKLCCEmkcALyNKNB3L541Zd5I1HLArfBX+fbS8ChEWpQRXZDyYPrcAttSvQyNDPoOQa
guQZ4xiDmCrxoBQS1mSqE6uWJchbis8te4ip+8M/DtEXhQTUdIymcqQKFuuDrfOnfXaQPxiFa+Kh
x8zcISojshiS8APxzjK1Vr8s/M5i5odmDDblYZiD8+t0OoD7o5V4Z0Fl4ITWTmiVV8+YzCjH3y08
bupsP89vwrMXSQJsttrayzW/00vDrl8+rgXRLMHtf8bhfq3fUZCjZlljdjGMlQ13anaVIX2tNZgw
Pn2UzU/98Emiij0ojxBvJ1ufrc1QY5tiyA37xQht++PoarebZ4ZNlD5WxMn2j+j+xYYCno5qyYaO
3/jsK9CY+S2KY5Wo+o/FsaR+AkZsg1nktQFpbX9pR9YvUr2qxns+XjeHp/8yBZlv0nNrKIDGYM+J
I5eQqIBpuEzBmnwjLZ+VOqhQe5LWVLsVJU7AjFwaO0njLplh0ps5PWpj7K7Nla17g8Tc1aDe9v9x
Ur2sn4AhZpM6nTRC4MhJ/zG7JzsMiLrAlenxAmc6y0kgiDjvXJ1ryxxjCCzV1J3rYJpH16FSgpSj
iNOeUr0t15ZnBfpACatd6zHPCeqdiab3Kqw9nbIjpZUAJXGJIQO9gq1uyU9z8gM9ZR3VuEZtNVUI
v2q2MLm1IIPrpAfKbs1d62oKMHwzkivXJHCYtKEQjsltmaqVweUd+PwjTrWnXfNxA7x6waHHY/Lf
/9dWU2VbURx055kiGcKgN0tc97gEyLfIr/6e0CXv2accBJ1VmIQUb+vJNTuSJ+g3lY7WTK0J/Wr2
XVXqK7bmhpuqjIgGT8YBqq4iEESBhCy+2BbzjPuTYgEiu3K44IONoylxCCA+KUTXEZtZOswnvu4k
ZlKxbd6QKMDE38r4yjLCHU5a60iAkO0YVpQpztuKCBCFEKy6H1jnyT0RA57ycdtxDMeSdU030SMF
Hzk6MlOztuZBKpmPHH6914PkNvbLC9AcqyGfusU+no81TigFcejgN3XZ1v9q469U1TSsZgCpf6qG
DTiCi3gMCyf/3y8dr8QInubITYvePYix8JKNMaUXs2lFPVo0z2vzD+u9qMPVPbKegqM/sZWR+VOI
QjDO9O4Ei2ch3P01EIKsNjoRUb/SSziOZ0fOmeH0zGfVd6m9KljnpxVz4+SKIRObDz4ujCg6R1kX
/kO9mZLaCr4yTihz1xZouyl+t8foGD/B9F5bQea3QiuJeXfeulwZAZ5eKSsczeNm1TpbO+QsS4ys
XEc3t+/GgoVTS3CJnzqTX0kSzmRZMZwYoy8YKIJRA+TV/nbR2GHvO7cGihbrH2riqkSoenYjYIy7
wMtRGoat2jE8VCtlN5W/1wlanJLn8xY8lXR5UQxSBAzpyrp05hX+Mih+s+fccYVXld5v5jiK/fYE
Ir4SJhzJ0pAxdZkhTEuSq3ROo2WlntQpEcKJ7LSJItkSRCj2o1o+69SEF+r7Am6MnZVrZQ+XyzOc
isXkZet3YkmohRcgw5HiPN4qLDx/47YPJl5set21/da3R9wjtaC7Mp7fcjV+tTYCcNSskItkgeE2
bFrtfib777kn/XOzwtMEbFCctZ3Qtsf8EmVZI7i+J3cO+SihLqJGCZ3HIcgSgKHXdRk0LZDVodcm
4NnL3EciVvPk8I2jL1/ZTkCHNXHmcRhguwSVVFV8cBZw/BHnIuF44jW/z1RbbyzIMNe9iaIn58t5
t1PPnhzITwtIMCrluJkjBOiR9m1+sm0Mu4g/DBfyjRbZmF9UB6h/uTYvbbwbThFuru1bXgSO7fhr
WY8Oy6zv0eHD8aHcQlkzXFOS3PNaUp7xK8I+EhFLjbp23IwZyrKBd8lB3a8oakZFPdi+vYUov+KO
dsbpxdt/nrVSa4CwwGd26dtsdDPMRyrXiDn3qMUrLCqsIfUTwGMwYqZaCTwfE/Z+vb3Wstt/4rmG
7qq9oLiISXECaqzmkNoOxyr9s4beUXaoMK1k6vBmNOCJgKr9ovaAACG2JffDIGPx0jpsxp9GrhHu
QUCvIuDGItVsS7j1EgxZAVunNyx74w0NRq+8XECLbbbzrpqghTEdGnS/5jWxlQkzifd5a3D6xNEh
YCvGq7ocLpeG2keEocTLvNEB7VQOsE5qXDpbfdGb7bdBoTrZz8ddBiYXvw6fFyeWJ7lF3IVkKsP1
I0bVqpeH6oftttyC9Jpz9CMVeR4kKOWEGIKtba5J3H5ZcptMD0V/tcxUgzL/4WeAQeVreIRDWSyl
yFAAGJKn3/NQUr/ZpV9kdApjkrF/XiHSjAIqsLlONznjqPC5uugDXgbCkJXeV44rXaU79cL5QOYq
zgbnWDoBGrQqs5nK95KG5opbXjmPTGSAHtG8c5snto9dPkDJ8ak9zEHgnGUFkFBK1dQGxuX2bZjL
l1kyhcMaxc1DQ7EgUI4iwEVWlHWl80ukCbhIrA8O6rdUg+p3oLazgBfaWHbGCOo335AOSY7bVHDe
O4jvi8RI/CXZbmWuRbqrpINB+joR+YkkSGPJGnBeQgCP/BSXzzUYEPuNe3VHtQWeatg4BldxXIm2
SSmTFezd4dMcSC4CP9strvKvnCiHFyR3P8aPCVkBTTiC2G+ztro01Ck0tK8Uxx0yl13zyy/6BD+g
qkYPy0OJXtg31Iu+0lXAkHVNOoyMgK5rHcTqfVY/qulzKz++zz247kdI1Q+GYWQNINiJv5jNrUkV
WRL7VRNwQu2HZbFM2K6WHG9BJW//c1prV7b3ZXx3XhW+U85Ag/gGXGnZ3MfcEavhC+sAgN3oDtMX
uarcQZ8RuV+pTnheJOUZAkSYg4PuKH6/XrcbNu/n4nOuE8kJav8K+DA5maptPCpKOC/y5WAQ3ydU
EFtqtnWqi9aB1dSuCMw5mAw0g8T377KTmJHVHFblM4/LDXuXT8impBeaRihCGErsjWmlManslp+5
7Hq2L+Z6IgKHU/n54x35F2PR0LZTAzY2XN1L1c16l5Na2X68W5m74DGMJuM/cco6soy7n6rZaGMV
uTsV1TJ1he/OQR68ZX7qQZIcNzdKTXAxUXJ4PHOEAkrKSsyBmrF1ps1la1RqMobo+ta4/5/94JU+
QuxlDFY/bjzRprX7ePSH5UZ6y6vNKxkCbo5rVXR2BRlGMz9Mi46htctj7Mh8mG2Udovbmi1we47M
FNVvGHyydbN/Xk3KnAKoKvJSdQY/cx0M+5HkazuV3RyZWZtqCDvh86905T/kaN3AsNlU/TjhLuD0
oaoMQc8UQhdKhBBwdRlzmiWDa5RKt2Paeo+6/N15c526Z75SQ4DRRbdXKy+hBg9e+Q0AdSKTN2Nu
24qstks13p+AvFfiBEiVGQoTZQZxtRziDjVYF4r1RKjEPVk4jI5l/FUVOw/zIhlwAcTH+X6GXj3A
wgmmbC+HdVBHUnheIrFOIo2nYltDknClkvK6TYPmDefQK4UEiFBZZ6VSwteIUzqlNwNFI00pIGID
pvcNOWJ7f1uS+7JT9mgXJ2xELLxIzp4OuaOtINL0K/t6xgsJ5gxIb7j/v7KTsPe7eJmSKoeMvvq5
oVN6pGioKDsJe36uhrhNLQhY1ouivR2pNnr+/5/zXGHDz3jy7KUOC12Nj1IXqYmGO903yabmslBy
hE2vZiCgTFboEUuXffOlU55NNdAyIiqgllzY64ojWb1VAL66pPFa66Kqet8yqciAkCIWt656sVRs
4jZb3eppDpRLbReDRYvpGErGGzF4aCDfnd/xpzhLjl1NrHJVW/CFTg2kGkn/oJb95axn3qRokWU8
ts14Xc+F21vSQ5HpwXnRhA+K9a/2NLTDNGCvpkMZbH3jk8WDJ+4Nr3QT0ECR1P9DA6RYATdRblzZ
KzhfWRBXRFBCKcP/fnSIdrPSJUoDF9G2D5p1nb9lxMUrXQRIsCptbhQF6wS+htD0sgN4iW9tV0fh
M0rh/ve6hFfCBHiQ0m0bFr6t0J1esw+FSiw95eoCPOA6UieqhKUfY1AyJm43DJGWE0tCCRGwIRnS
1CxrbjE+syAJ48YJY/2dQgRowHN2Epd8WTDP/NaoRr/uWLR1MRFbn7o2HK+IIzz1ylqOycg65DR+
w1BmM0YVaElA3rodtqAMkpAKBQjrOcJbTxIva62vENiN7XO12hejoaO5ZCEb+fmZf+aocISYoMdE
5LyuIGg8pA+8A8P269Urf7UfrruNyv1RegmYAKqoHr0RENd2YIHOwgXcqp1EBKPEseQIaAA+6ind
OJSrKFTiNAtFvXlGx76qZnQeRAmIc7i6R7gTW+owgW0BkXX2tZVq12JpaCuT1+Qgc1PJ2hEC5hwB
GPQFFeu4JPO3bVe650MLY7/8mFwu8MLBm3f07fVUYvqV5wtYEU9tvugqNGRVxNtTM4xklkA2HSST
+1/5XKnLhCNgRzUtijTw+AiMLhNmhfwmdfGNdff7eZgcmEeE+o6AI/VWtM3Ay2LqTzrUrENeZZH+
1FFCBQYbspPm/C7QxcoRkDZJi5ZB3KL86AZPLb90GbEHKBECgDQmKCXSESeioV5WyYHFh34knk5P
izBVy9YMU/lrKoBaKUuyNC2eFov7Rrpw2IdSDc/vL0KEmPmuprruVAsJoZ5dG81HNkaJTkz15b70
NwD+0ULMfTusnUH1CC2Gfmeojsvyj4VmRNb62LFrRh1Yp3fwizQBbsuut5eY24xXpzjV5m3MO2+y
0+D3IkFAWLXQCj1WIaGqUjdRalcbTD+pwpWcSnMa/F4kCTDblXJeJuDx8/P9cAnOnJ+cWcT0+09t
5truFMjoVJ0vyFG+lAm5zxxh7iw361zxJOE43pnZo6b75w34D/R50UtE2XZRR7mBgCm0MFIKStl+
sk9bD29/oeNTT/SUjwsIy0xlWMsJZlzR7DQ8N3XUZoSPkyoJgNqwbAT1PFSSdnxw9XJhBP+9Wp3y
QAFMrdLKnS6FsNy4W+f9UP5s0VinE9V3hPeJSe91UBe75X6e9pav5ubTonRh3TpBjO7ExXrTHfSP
T4jZ73Yri4ZxX8965kn26NnFGth56xK+Rzi3mAFvDDuWOhNyOBnAglFPfSTdTa4WLQEeZW9p8kXC
+8SEeGt0XVb0EMjYdaXdW/WFPhC2I/xBJGtS2pzVDd+wKH3dpWrpsdzYK1vqzdXDefNRygjQwHqr
zXIbykgZ5s4vk1s3m6ckxNH6j5joxRkEgMjqeUrqDk8h6WW27VU+CT5E0fC6a0rU0eJZAdSLVIUA
pZqAEuiiXjDRF0Zk9fdE3ReD4ipF9D7zCSjBeyHLPIf5huWjqft6/rl4w6RDhJMvphOwYdj0djK4
L0jdvpoQQsrX8kzVWBFHuljX35hFl4wx9NBsrfDamFWuzDSv2HSvT9ugSTTwH3WUVxArJFI4xbG+
sLSF1HS/etW1GtTIDzxnnhU1d9pBC7hXxG8oPTi2p8jrpKyavlYMQqduV9sPCznp4PT98M+CiXxO
uWpua8UBSUlQOeHyoUx8mEO5IQeucs784LwPUkeVSOjUyMumlOjM9kGH5mu4kHYfJ7dDOcweJ+Su
nAnEJY4RcTj3Oi+jZhfYyw0etxtjN4zIhA14F8wOktERwggkFOdy24VR2/UM3SS8BU5x6OB+vSKb
IK+EoFNVFq/8QoCLWV67lvF9hjRM5i8zaF2qUnKHMbs2QEyLGc3dEG5aF1Ux2/yyndoAsaLmLvhb
Wam7bB72sVnU1O86fdH6407izU6bF2OtOUIbN/kH8N7v4j1nS84+1EEaJD41poAwuHivS7JkXHOH
O1PT+T3wRjcjub5cEuLgUc4LssUb3YySwd9V58pNu7qxcqgyD2jj8SJq/X7MMJ3pnu35o9E7w0dD
AG1Vm9GiXWCl+wn9bHWgq98rskmGwjYBtp1pTI2sgB21+2aP9Gegospvc9ENHlaYlO0jLgqV7+9D
AnFeej8O86Ty6hk9mjHFFdVpSVRkuFhgqnAQX1O+QugoPtSjr012hhKGLPViL9ebO6NWo6+oNktK
jPr6+lKrClNbC6bU7XsHdCfLTdmG77SccAdM7L4xVy4jvzQjfoGRvAW0KqB5R+2itj8vjVKIh7RH
97FpBhtuziNIjNkMevVqyZr99pYu7WNAE+nk9bYvdTPhq3OZPlhQaXK/GbdotuAjE3yqcOtU180r
cXy/HynVVWWu29yCQ2hHDkZnxDsnSjAyiW7uPQ8d1l/te5azNo7e4FDIL9l86bRButzYEnUF5Mtw
Js9hCjiBiZTOtvCgSI9AGKt9KnZ5CBLaEL1n/JXe/lqT1eBUoCzSWDmdZrbGwP0wc01Om8WbpXGB
KqLJmzD4BLOn2/s3UNwdL534bJ+noBzsudBpNnaY3oIkG8m9zjfpGWOKL/X5kM8YhQpvnEL7oCAp
al2r93yeRgMCCYM4XIhwVuSST9o0tUyDr1w1+CrSLNvPTm4ueq0JQArsKx1VO07FYGJXse6oRmvw
u7V99SsD0kfDV3U/at5SujwKQ+7+XRgivuonY63UOk+LrUYYl1+syu+pKknKihzGjnY02JXXvOMX
KN3kr8idKyeypyjh1DRutd6r1JMkAYsit9U4dyMeN6BSPH/G05ey7m1qkAwlQgjy2qHP1XaFCKnI
PVwK+ykPEM29b2lE3Jh7DEDDzAQ/V/uwwawiqb8kORcJDLSE+KLrEi1f+Z41louln4K5ee7ywbXU
j+9SRnzk71a1xGgXKCN1/mIczDFyKuKtkMBZ8UW/LY1GyWSoksZfNmN0FWpcMiVACCB6OzHsOoMj
y6Nc31W2mj+Vff7zfYYSIoiqNLRU4lnxZDZ9o/24qorft9F5IUTUbInkVdOoLDbj274LwWlng9GO
ResM7ku0lvFDKT3kQFPCoUmpAhKwdQblywQDzp7sbf4crT8X/Lu6yrzS8ms+pJkH6lkTnFeXcHKb
//0IgWwJTA0JDzCNqQ4kBBX6VZp0blHenZdDHbu2gAvFxuRu5dnexncUN35sQAqAqTSGN7jmTfc0
XQ8RdeiSRhVgoi0GeXJ40lzabeGN6rU46dmVFFiPCwaqorkN7BcrxSBCYLotwIYEGvgYtCW88t3x
pPzRHH6UxZ0tVW7fxdFGlTv9owzg5fYqlAHYk5MWE3+O4lEhiBYO+vfxObuUQ6i9V+9UKrtDHcRi
GUBa5EtW8aN/BtMM5wZOojn8zTJDj0kggEUsBci2zdrqmGvXIFlmxG4yEoUtxIHlCKgy2zHIB3gQ
b4ETflrux7b1MefnvPtTQriax9ssqQdlWCCkVR+yIkqRqWqp5jAqjSFASL8Y9daUWJdyiBDYrgEG
/IRwwTZEa+WKxBg9T4taHQE9amU0Wh1JHb/COC0napTwvNkIdBJHmg5ZVnWzhWtIxUoPfa+RZG/X
eql4iATftUK2SGmQLJ1djx1WSJJ/zuqtNWyunhJny2lzOZaia2Bz/mtCa19khVLwbvnMLCsPFHm9
u1W6d95mlBAB9Aa2Zbba89hoXJtnpleTX1ZJQ13dTnvbiy4CzNmgf1CqX+Xw7hZmYOGzn8GM5hX7
7AHEr7vOINQ6vYP+v7y/ZrNiMqHdLbxZSprcpP20LK69Pb7Hcn/NYR2MKtvqARUQGQt0M3Am4nXw
/MooshAksb7Psr6FCuXYusPwQ9HeBGUvNuJrdoQyVaM7Y1Fh6cHMlFzpxgR6qW5pBjfLNGqyHbUe
XNkjWVvt6JuNh0e/WpLDppo7x7xQ2DtXhP+IIyF9xjDTmC96UeyM9WtRPJxf8X+cZS8WEwCskNGJ
nm/QYkt8/fAr1PsQq5w1LegiPJhR8s7vmr9mrNbzUlWdzeUpLifa46903U76od/wlwu6qOcfYdeL
ggIalMmIWmjelazfLr7k9uijrK7QYRguQeKVB3quF2lSARhmBoapiXfwjmAbM0K8FXvKHbphOPWX
T4V4xJYS+S2sROv6lrcBMoz1qH6QxC2U/UR+C3sBu7A5QgDnaquRVJkuTD8OlQNvC+V1tvJnwiUp
lQSU6BtllXRuvy7kXAx95FyXX0uQgfLX9vwQB8Wb7p9/XEQkt5C3tVtN3vxq45B12oOJyZ+sC86r
dfokfxHCtT7aya0JovCVQ9NafxhBf659MXLVnSZigxGo9OsJ6khMZnSpPPAiNrPcZYPvOPdFfnte
k38E3C+qiJhhrr2Zc1DSIyyPV33m7ynarZyhHh8DbKLt+zsFClen2JHqOuXnRnrJfvLJ9Wk4uVkS
IOoO1F16RXHHU0YUMGPNmzbrOhixw9Qnp2jdbjL9FQnad+olIIXUNGO38J57NTJvtbBGRht1nF90
14mGaP5KYQWFTCLDhZInTaqVkIcCTl/1Uq/4HKOnPHuwweKiPJ/XjtjGIteFmYK2qOVdw4USsexD
muzPf5/URsAJbcaAcDZBQHy1hZqvXUhBU6EoxwzRM/5MNYWcvtX+cXqRs1KS1zxvLEjDqOva7cAR
t6qVa/R7q3ZY1IL+KyUiTMILRa6LUoqd1eFpsdW+Xk2vGiJ1ImJK7mB/Z8xflOI/4Qgt1mkGQ+sI
R9fxIIV88o4/R8kkvQCBfSKnhWHNRaPNsN1WpWGnPo28VgZ1Ciw87xIn1VHR16uqhmL8NQlqAguj
jSd0rNF+AId0t/vNT0Tuo5NBjGpigrLiOOD4FPBolpB1TWeGPNzqdpeSW/rVI5qv5fsusF0eOA1k
8p8SKUBSjfHa45DjItimqLweI+YNF07Q+/InTsRe+Ba1u06u2ZGO3NZHrjF3kzwiwczPff2AiVq+
6f0egxP78odqryJg/A9DaU76/ItUsX7QmjI4Ci92WpXneD3kyezZ1vN5LyE0E6sG624dO4XBlAtm
YIN40Vca5fOcFn7BiPsOpY2AUGmWVwzjtrFoqH5cu9odNtWPc+LIPwm0RzbjrnO0UvHY2bGq1kgs
9rt6emrax/P2or7P/370/TJbykbX4Qm6eus4QUtFRqeB/EgBAYVGNg7rJGNB+mAO1IA3M9QX24GT
84KGmHgJOJ0TPZLG3eNInaySSkWXIA2lNiGGFDZhdRU/KNdjqIYslFDtwu8hb+BnBZ3sH8gQhz3G
svp/VXyGaroKmJtLjMOziAwY5W8CSOilxbTahGpygaNwb6qu2ty/zxkEWNiWRmfGBGcY58dK+95Q
ZZyECmKV4Lb0TV9vHHYsr6kuyg4dO2+pfH1ZCrEkcFu3rup5aUS/BQurvSQPjO4JDGneu0wlVgE6
UmqlW83dumrvu+5xKihafmJnimWAnHJtUGQYS4oP8vjQj4SlqO8LO78tUba7NFyDXgnqpgnH0iFi
YGq9xb2vTIlhcJfN6gMoAxzrIh6f3rcOwoZfhnJT1RUiGufGXA5TQySdiPPEEKIBg+mplPFizCHr
b0z5QladQ4v4kOoXoEwl7O4y1ZbFabDaHbg582sMldHJqx214sL2rsauxdwl2Eq/Wg/lQ4oXoyQY
XPXGvl/9/zRznbCeWE+G3jlDylNYT7sv9y1avHWvCJy75a6rAitS3S/rrvq43p13Ca7GX3HvCwSI
VWWGumHyuoIjE00ye2WXRb/KsEKyg+0Ehdcx6ptCADCja8DJVZhz8CefT7CP9/LeiVhYR2+q4T5S
SYgCbLN1yoI/fhgGGgHbYET1QVcTdiNc0BQAwZCydli4qzfmhvI/1Bs2UySnS3h+eQgvFMvKZo3J
DNEnXqQ6FDfHppv07zvGTAETKrPvrKniC9NcbWzXdu+L/MTysblvlnkZ8P0s/7hYh7m+KfrovJGo
tRDgAAFTYbAZa1HqGNSmpIcxtffLbBJnABWdieVi9ramlrRir6R7jIP7PT3B8hQDXZh8lsGbWipe
/FgsFNMSNoNTGWvPdNmV2o86eip6io76dArrSIrYiDmmy5abkDL4yeZluzaSgukwHFakadf9ujP2
5xeLAByxWiyeejzj5ZA3oQdm6AJF3etJtI7+vISa9DGlSGUIVBVrxbJcLjRmcxwvrrduCSTmWc5P
UEQRMQ7hhGKJGEgDp9WJ4RwTm782k/LJ6ZhXye8Vw3/GUczu6NaoOvwKUqZfirT3DBB7U49f1BIJ
kKDWZYehvzDZvF7Fpet0yM7WnZvo39j0w0yu4mogjHc6t37khULkYNtFtrW/TnR//XW75jNfMaQS
3SmovL+1/PdFKpYAGQ7yFrXFg+s26aJCf6gwb3hiP1hDeLtC2ZL//Wi9JgXWTLig34nG3ls2v76R
wD2lROk1521B303EOcVLL8/983tN4WY7c7qL9WRLaWzqyiGE56dR0oPewMAIumD0QcF93Xn58vsH
eMXX85KJc0usMkMtgNkoC1xIbi+r9eNkUndXYruJ9DCbo3ejziv+MVjm0nFVrwqqaLDcsXGNSENl
lld9zQiluFOcs6YQWFRjXMhOCqWGFMl9zQKdwrWxRJr5MFk+S6nWH8qG/O9HrtOADdkseTYjri/K
5Saj4iQK+m0BS1CFPy0at2H7K9vQgjRku259UEOAFBkTG98XCYj1ZXEWrzGoNfC4JB8s5M6yy6Ih
HP6kv2sySioUC/8RRxr2K9PztkWieGyeJCVz482bG8mfhyCzicjspAMeiRJAcuwN6f+RdmXLdeO6
9otUJYnU9KppD57tOLH7RZWkE83zrK+/i06f3mpaLd52qvKWqr0MEAAhEFiYa9b6ZFbUoebkW1Pq
jdMiKGRsJx0rHC4ySos+TZ0GowMzrM92mprXnTe6iBhY5CVKOTYtfAXGhcVA0kitgInE7YfGV+LB
H8dTm39ts+xcJ99UUS4g0iEXHDNz7NDuCrigv+uzr8sfZA4FN4sAgn8Vniory0w27B2bT3F6hb1r
i0hp25fXRWv8wzB4sc3eYB9u2XV1al7Th8gnj9hepziN3f2Ruv2VKBIJIbnPKStFsSBh3duVW872
5MZHchyO1lczQgslW/DRXsVf9kP6ZiK1kpKLfpm5YBJRhiZ1bbzXm+dRos6go0RpiPpJhNJxkQ+j
7DK1WLV4ftAPrAOW8Vl15+k8uqrb3ISuiM5oOxSuhONCoaXWQWpIQGSNjNTDM4Zj4Y7ObvGyb4s7
IwRx6q0yuwrtpt6bc6tCl4WyoMO2HX0QdP+UyXNrElfChN7+0YmCyFuesMLTtMRsUtaJ37hgjnNT
TwJB7j05SIfiAX2vuQBv8+ZaaZMLI1GIhb8m02ZYf5fqb7OILlv0+1zcAHdMLdcsbqQjPliGypvS
3NtXmSBu8A/EaSa1kfI2jgEuyjhbbD08RMPrPsh2Bf6iKP5luBvHaIkCBHdsJ8BOYTzAHM375mp5
jD4PaMpBgoa2HOzc2ocVycYFjyZslWQocDzTUNtt+NQarU2F2QX7lXfZ0ko2Pl5Y1rxMBIekKG+L
UkBZdAiO+pPs/7+qZwKb4N+I1Xww1KmHUJhpoGdWrkObdXNsvAHx0YNjX1mfROmGSJHs/1dupRd6
Z1ZslqIPvnTmlznCw9Bx/6xEkYl/MZbyNLQy0Ma5yl1znR6Vq+E4vkZfFfQcZQ/9UZSkidTIpRtt
1/7Vm2/KN0Z6o4eCxH3794mh6wrVzXcLIUuQyJLEQFJbJ8c689r48UP6ugCwP2B1JvXSdDHJkGU2
L5grwIjz8A1jBbb2M0FHTuH0Hwp1FzjOBLAQzzCSt5pQW1xhPbgfSM8CibYd6QLBZZp614/GAPJP
d/oefWpObGdnZ0emQ/3cDf1aZHAiOM4CVGNC32uBE5of6Jm96A/fUke39RfW0iR6XN9OKi6ycTdF
iBbBPC1wWj2VnTk9NmbojMG5F1FKbhMOkAsQd2WglzcIIhlKZAu2biOw+rEKHjmmhwQVjptocTAE
r/vRmYoMcvuu/xuZ/wZfmkQdqgb6VA+9Z7ywEdPE7b4N2MirOMTJ0X6JTSbnSPC19S93/gWXK+yN
TUBwtUBiqfFkDPtrV8GpC0FR7g5oaZXF3ImCs+Q/ydusIZJlQdC0fQxyywmj50GlNhWFkO2oexGM
u1iCZDCrOQNON15NkqskX/rA/T2f4ye/CktK20YHhnyuPuWgFJHvFiewOyc6F04m+EYRxET+O7yh
QWXUKZxA0tOnqIlutVpghKKj4UKIUqWgmpBgC3Ko/xHLWDvZUz/K6p9T/PSbmuPCR1EkgYEBMnwm
POAFC9+rmqdh/RtLZiRXtM9LaORc/Ig68leNJFSsUyzpLhp1HCupPVkHcWwCXldNKrxUVe6wuE22
URrIMNCWicxl2yQNVVYVVTberQPOFjMNjB55HKqX7N2udhI0gtq6q6OBMcOwnii72j7QCyAL4qtb
LgrAityyKvqkD55Zt7Y25p6OaeumEnGibFvnBYpzNzMEAys4ivD0jc3oSv6iIHIKbIb9xPtU8QLB
/oSVNOHcTlk5Qn30MFyzV88k9lNncmYXtNbPYWGX3/YRRefF/n8FCM6g0IyZTKp8M4dnqfquV1/2
IURq41wOJE41AW01voHkm4rc0Q/shbFkctEZ52dBpIIh22DHgqEOqp6T7pag/rkvhEhPnHtlmIOz
9AYgsQXKmGY8YF90io03Qj9m1++eBXDXc6LTqg1YJxrpbUny+8+sJ1e5ilzLGxU7PbEV72OEqvWv
73FRFvcvWfbf2uSbbUhM21AJgZ8RR38I2KSvIzlp5yoPbw5MbdEqW4EH8703KRqkog6VDizl8pfs
IVd+dKO3SN8/cIAYXCYozegG5TsymkgzwmKeClcenkHXri/38izI6DdtxFIVwzBkVbZU7uj6SpGW
kZYFDP1OGq8LySOix/ZNXV0g3tGsGlPWywEgSuKPwR+1n9ITiQTPuwI5eKJVPQqLMDQBQuWbPH8s
py9VIgg723JYKF7p1MInEBd2rH6Qy7kbCzfQWyfN3Aytb2OPx09//9RFOOz/V+FtUEwazDFOvSLX
tabYvYHeruKhw1X4e0BcEAKHhDFQLAd0w+qKBJOjYRtFGRe2hSVM+0ib4dS6qI6LRGnVV1iRxlQX
3mjTt9x63f/97dO//D5nxWFudJquDpiTnRq7xRAjJl9i0RYaAQj/oj/RNl/KBSAR6sTdT10/jPjq
2BdEoCie+gW7C/E9io1b6LIltprpRyUtBafOTvVdsL6cxbsn/KyTpTAAhEKvSavZi5w5DajSlOsm
FOXGm0xHmI+kJtRPdDzt/NOW9TKLlSxqYGKhbg/0a0sfw9kx+0+d8pBpoJzHwoaHQBd8PW1pUZE1
xBzNMrDsmft46iU8JKV9V7ijeib00AYCD92yBEW2iGZoBluxxZlbNJMm7gIFEU0OsVbadCIZjUqB
iCt466RWMLzB1QQ9bFFMsGZLZp9Lh/GxxwVnqpWnlR+Zyl1jcSoLktGawR0GD4qfk9Huyu+0EjyG
bWoN6oLeqKYo/LRBJC+pFFQU4hjHLH0pB6cT7dbZzASUFQYXaMCTVyRmBJWN50jzFlex62dsHT03
xUF2WRt2LmhFECJytqBkdMhTdkisDVvzWQMOKEfR14H1Hc2h/iL6dhBokZ8sqIcl15QYWkS+5XSS
ltnyoM52GzXKB2LRSpf8fEEKUmKJRkACPfEVSMTOnf4RVrw1hPrP8IDeFF2qdUBMBHQp7Q+ziPxS
F/E/bYaDi1HwLMS9HmFLNcERpXPptUvxvKSlgK1+685eC8L+hNWdbcXKmOYyIJQAs5dd1zlENnX0
/DXePIvIFEQmwP5/BZZHITqVKHx1zJSD1pheAXbgIRJdFMxX+ItiLROXhyTYg9XEGmAM84TlSDbR
e3tqHhN8pqtg6qpHZ//u2+y2URRdVS1NMS2Nf//HV92sZ6aMdPfBbK+VF8k8yV7qsYJp/RKrtmnZ
o2ors61FKL2ptrgisa1ZC7kdWMgMFLP/qdmpmQy1GCHyBDbsFN9KVWIvsSCr39brBYSzlbAZq9nU
cXuM5hcD7wA6nvXCx7J7mbWbEDW+fa1uW+YFjTOWvgiUECN+UGpxq+t2PnxSliPVBDfu9kWvXGA4
Y5EzqewKkLzCx/BeVPnsET2O395uisNHOg/AfPD3MfGJa1dIzcLu36o7K4rXdmct8fbVth0zLhDc
RZIlimVEMpMHY7nGdSJc+sNC23vvugBw94asLmZjKgCoG5vtWon88XU56OhGxcYfV3/cF0dgBXwZ
O5GtaqAt4lNW3YzlgeSdh+3VdtaLtsgIPIhvHZPLtJujCWKNy12/9O6QYI1R/HlfGhEId22Yqhoq
i4pAsTTHIDzS7iBM9pn6d47H5CLBQORCjWrmNuf4GJ/R44oZbfkoIpIRScLFAtInuMw7qMtoQWv6
dcrBKyQazxaY8rsCtaLIaaixsJp3z1U8XpFFdFWIxOC8v2pkHVuiYV46Tf2mH7ApCwQLinzcP3eR
JJzfa+AeSGiLQ0kCbG1+VWN///dFYnBOr4VVZ2YFfj9Vz0p+6mc/Jf9VBJWChBWMmgrVTPzjSL6S
KpWRa5dYdV1r+NK29MQuMksA8k4ODoRL5gs5Umkp4xFHKe+iVrVVzOkFoovlffWeoZiKbBqU4M6m
7K9YpSGz2sxSVBcWaO+d4IBnlmdJdvoEq91Z5tt3ICcU3GWbcq0QOTObh4Sq+QRErJRb6rPZjHYy
v+zbADvjfzg+JxVnYxF22WI/Gg6IGAQN2n3r60PSOEVLbbmesaG8tsGYKkp92InsobK/aqXLvu57
vVOAOp8VvwJ/wnIoT6xaKrn/OUK/CUg1lVBZV8jbB80KKlItKxmnDFDFwSRPeXgbDad9Hb7/KOIw
uLCmxmpQTwEwKrbwklEvBmiMUTtnhm2AbOVWRH3yvumMQ+SMMTOnpM1SmHyDXQJe/rk6sXc/9d5q
7carcyc60qNofv5dOOIwOXMMNWUY4gFSggnIn2vl82D1IhKZd2kCh8GZY1mCpC/oINd8NtlunSP9
M7ymd9qZzV6Bl3D/4NivvTfDi21wZlhlQarqKtAMK7MT6U4pz6ESOUkJDq2H34Pi8h+qlUGckxQm
YjyPlieZhZ3Eim0UXgfWrt/C4tvBurgLp6iAWKn5pNefw75ypqF3Yv1GEtWhBTbB94RpapJXRQib
KMfcuq8N7JCKCvLnvjwiEC7/Qd8mRVssQMY8c/qiurOM6dtHIAxLAysEbiE+j0tHa1nA+W85ceFV
JLdV5T+nJW+WfUHghIiGXi4t5rHhnOHCHZ0lCETFmU1FWdRElEOZjvKdk5aq5jOpImwUuQ4eVA9V
zmvj5vUVu8Pcn1gaKvCerevJQO+6DDCNKPwYc0qVZSkbCYP34anCWoH0UydaPrMNoSnEUqkFahDu
ZrfwKSeBj9lydPlTjyUCiWQP0gesy5AvGNzB9EMYxcEAzyxbYhcqpjLo875xiaTgkus5MKxxqSBF
nBBPKnLXTAKnlXoB8cxmhrKWhJnH6qqbhsXsrRg4jIuXLVgHZ5qjnthUUuzXAmPbsrU1GBN6Babo
aazpS4zGY4PK12UUnY2imgR1JhEId+WM0kyUIMTZjJmXlVehiDRZdDLcdTOAgS2lPTS2dIbm9Eqk
HUDRfW3mYEnZt4FtSUyU0MFyY5k8u6669DEqzpCkN9SbOtWQVqXl132M931jiDGG/DcIv1m3KyhJ
CxmBUrN7bzjVziTb5snwzCeMyaCnZfw2w7wFkm3r8ALK+Winza3RMf/py/u5vTMCLxSV0reS1LVc
nIt2cd5nugwIw7StMHcGfHKN6JjtzU+LclKN/9xFwumRc1g1K9vaMGEWpeSZWW53sYhXV2AO/FZd
Qx4MJcxwG1A0ROC7wqlCQVIqOhbOP9FknpmUGZzU3abVzYD1q/qrwN6Y3vn8aX0unHt2aVyZJICe
GMkgAWuvgd49ewFDdXSOO1s4+CDC49x1MvTJHChkar3Z053Er76Rx9odXTYDVggHEkVwXHqog+xl
ypnZobMCe8oTH60k9I1LHQ2Jo/2flw8xq0NLlsJqfabKtz+AXzeiSofbuzWuFuPToB6I+rR/Yptm
t4LgJKoimpR0AMSopQ+BVX/WhlYQDtiZv7OJFQSX6FZ90NeKBQhlrp1aORr6Q9ViBXYpWu/IfmgH
iGegIGqUdIMBID0L7aFy+2mxY3BQLF81+kXqcztIRRcs8/s9SC7UJa2RsJ3bzP5YBSD0jMiX/5wc
00YD8tEgWP7u7h/Y9p2uaJQaSLR0XeXcGNfGAuohXLPdy+Aysrda8VufNcVWh3gRztRtXyErPM6l
8zhuDIu5NBsB1vzMD17D53x8s3sZK+pqxUkOVMjNvq3Zi5icZ1NlLqxeAuz/XE0/mddYAIlQgj11
jmiWZTM4rqTk/CAOu3wImFYxlX6F2a2TlprnNjQO+6cnguF8odHG0kywwNVZqpsKC771xlZQWNkH
2fbpv1XH9xsFIKIcFSxmc+rI9INi/moEveApWwTB2f2sL/qCHgOcDibsk6J0JlFg2ixoGJcTISwW
r9LJuV/mOg9xIkXmhI/pMWRsYrPTjm9vy8wKKEabvuyrTuRdfL9GQjotmSIIpvQ2dmjCo3UXU4lY
kAZOMfG4gsAeCNPzSsiYLIOWs3Q2CLt77F2+sWTJDiPRbgzmLO/D1MUiuJhRLrhiQFuB5EK7CqMj
oTeZ+WRERykTJZzbbmua+OKklFr8DgIpNsNRsyrLiU6MAi7zc2d+ZUPZrCQK5vtv++e1qT9cjJqG
1r33S9KtDPPRZg44Wb+yFGJLsdOIC73Mmt+p74LCO1Q2KmWyyCi7jmiPHm+x88rOrtjGTOlexDS0
eVmuoDjHUhZTMfMGddCo9drKT6bZBm6ui+LrpgOvcDjvamNl6JMWihtG/SGfq+Roxvog6K3c9qYV
CrOWlXnj7SseTZVVyHE9Fn5+yBRveYDm/BiEEarh/5Y18N7USlkfByqEyrAYqP9z0W06iAoQIsVx
rhQURr8ErASvh90hXQpH06bj74nB3bhyZVpyoAEi7p8LdBJDhkgXfEdvRoTVybD/X52MMqEBoGVV
/qg9TFgWbYSvmfxqDM/gSPk9abibtepQwi1GSJPKDonu1NwpRSxggihAuFvVwjCy1ccQJq7u9f5G
M59CVRDYNv0SDXw6uBmIbvL3AvrOkphqI/xF7TyjGOwgjM9BeFCEtJabEXSFxF0Jhdpq9WQAKf1J
H946CVzJCY5YJMjmQCNPtIxx06BXeJxBt5IqKYECvNK8UpuXhDx94Pwp+jZZv+B7jl29XaysnfFh
S6bMUzTTpzP1irr7iO+vYDgza0MUbAtQODsSeVzGP5PwQY0EEJs2sILgzKxR8s6Ie0AM5XICEdRd
WBT32Ujtqpu9faVtR84LFt/lhpK0nBUUWPQGzFbHwg9A1Gn3fn2ix9A3PgngNo1gBcddOxaqG4PK
nHTy81vw2/mTvSROZ0+oEoVO96O/WgQB6H3DDPu4XUFyN9A00CquE0Cy2qSKSdflWFzJ/ltlUhBQ
hVjcPZTM2ISmVsD6VZYIvVZCFvmLKUa433EzGq0E4xyYaFPf9Awsg89WcuNQsExYPwQnthkmViic
29ZNTkEhABT1wDgR8FnmFleV9yvRChzRcYkMhPnG6r4YjRkbYtmDZpkOrm7iNs+n075IzH3eZVkr
ibgrqatlIxskBIrKbJwFAcJsc68YFHAVdUcTswaq3hWIu5pm7wNvf+KukLnY0WR9P6Zs5pNVkaaT
ctVhJuk1u+rdxUtf0DXr4ZlBuIpdpFIunFQkNSeqALU/a3fE78FfpIX2/FpcsVab1JcKR7RMePNd
euV0/KCQpmV5NuvApIf4mPnpcxke2XsAwc7nXrYDsGk87itX4A38oFCArw4SYscOmA0/D53XJU+V
LojLIgguklhJmdYVy5e0/iVQRzvsKnsWloAF5sk/bhWaiqE7FCXgcN2JgGr0V5uH6ANAYBUaFz2M
Ra7TmulrlrxevS00QdzdTPwutq5xcUOuwoBODVMWeUzSuyGgtjQ5ZXKOkw8Vx1ZQXMxQy1AP1QxQ
ITIZtpMI60WOTeJEGVrDu0PyQzT8L9IdF0Hyqm9Li/lxhg1u8adJEtiy6Pe5OLEkxjQWTKBKvaZB
ZOciNlOhf3IxwcSSKy1jD/WjM7mL2zpsmzO8FXO4jNJcxC65XWS5HBFfMo3iSSGTBbzKXfzFxQen
m/8IMfA8Y8yebT9bPvT9RC3M81kyJkD5HudF7hNGfAf700BNnI4nuRQV2f4lebpgcIYXhG1amwsw
Wm9wcTe6odccFdAFobPULwXPnv9yZhc0zuoi7MmsMXaBMztX17/WwWP/Nqgffy1PFz2yb+NpOlZg
YKjo/bQ2bTuNTOyelA9yhR0SrClmye25x6CpCr8qbkQibtr9CpELsFmXE8ViN1VHvxsUTWHVR7p8
jBUCl6BNjZWVVguEElx+rOc9BvOCOzlscDYTxonNC2OFxsVYWVOz1tJxYnlwj0kFs6ntePy8f++J
dMbF2XTEuje8SMLOU8cMTqn5af/3t418JQRn5BgaSeKCtSr9j5J6wvpSvOm91SlFiYNIGs7GS8zL
6SbrwlL1q3m+H0TbAtgf+y73WwnDRVYtMM24T+GxhoSXoeZRGu7LRXEH7cu+1kRycPE1UheUCdCY
hNLKV0k7R4pgDIDpYUcOPr9KSVoZYQI5Ctpi0Pw7iVBWea4Mh5iRuy+KKA7wmRWd6yJv2W1nHYMb
1kEvecqt9fxr45/liqiVBE7Db0Goy2AwMxbmCuyurQI/IYO9ZKIvNYEh8FmWPo3mUBgQKnhm370p
NoRNllt5uI3QrsDWCprP4pZQgVnwSZc6gyOCsI+pKJFO4SRjj8TP/dMSaY8LB3HWgFKOlZCTnDhW
9LXt5ONkWPY+isoi8Z79cUFBoUEbLsy+S08+K/csVW0PbCEZCEtP3RX9lGEuz/SXQ++y7Vp4QRG9
WYtUyUWKpk+VoS7xF0zJH9n4hyVaDSVSJBcpskxptIxlLIv2rZCwT/xnIKLPEYnABQkTCz86cGEj
7SrvI+1Ma2//lESey2ddqUGqMWMAg599ymHkgUtusyvtAE4sv/ghqu4IVMYvSYiTJG1KDSpL9NRW
mz+W5bWTX35TJi5HaE2pzWZ27niue9sGik6zvkDmujiLxxbxiK4kQaTQuZQBawTrBCM8SIPkQ018
uXhO0PmjP+zLJdIds5VV3SMDoezSMt0Z5aegdErjZLX+70GwP2EFURRLEmtvH5bStRK4UXwioyCs
inTFhQVULg20mkJXXXFX9m4sg1Gud/P+z9+ThPN9TWnxgczeRhqlvunz7lRK6kvQhD/3YQT+qXMh
APsIQZ/NKodJ7pfG51RU6xedOef/1aAR8Bbj98vqnhK2Q/1WakQssYIj4Wfbo6Cjk8H8RW8ei+HH
pB7j1iX/eYsoK7Je8iqeTmGYWzl6u3baJvWM0HTCVPVbWjr7JyLQGE+pYBUYskzZA4wlPbTzYTZ/
tKJ8+j3ZKCcK5++kDrsiaaCwzs9KWz8XGLGMsPNSsuf7yRmx1CZ1oxrNjLWIRmj7K3mlRS4IjGOY
atkCaKsDLZxTnDQ/RswO8Jmnu53Hnrb1W1F8E+mUCwvNpEwSpn3QxWFNd5VGv5ahO2mW+3snx0WG
jhgZJtCBUiSlTRpXw/tcPfj7ICJb5+JCXdVZtMQAUa3RztpjOr2kzQtWbe7DbN+rOnoZ0PAua1Tm
HBd7bDCt37NH7e8seSRYwlBcUZuc2coj8cuZCI9n544KiQRNDbzOl8/skUYvHMZvrqBJST1q96Lu
FPb3v8vudN0C8ahhqhig++dNETd6OnbsZcFqjTtSmF4kda5spX4sFbedKl3JWnQ91KLtZJuWuILl
bCTUB70vWX21rv3A/EnBpBmJKApYzN4TjTORpdX1IsBmZWcgrR0FJykPj2Z06Nq7RT1gB7wgURZp
krtC4skIUmzthdlfsy8n89T71hklyYPAIjfz8ZXqOIussXd4KC2ojiILT73yJvlGP5EDe+Yaj4lo
ZnvTzy5o/NenkkvDILOvzzR+yS3sKK9lN6/GUxBSb1+wTZNA7UnFoIfKRiX+aYmzZcUj0Wroj3y2
pus0+ioRAaHVdtRdYXBRN0S3spGzFhWs6Y0xz1b5oLrzwDA+ONVnHTG3/SYLMLfFMjDLqVuWgQmT
f4qVWfh6R1cTBlis20h9ltIvQyyAeAsK7yzd+Bvj3SHNCtrz4ONv/ZQDPs8sjyDxz86i6bx/UeAF
iXvUrVs6Z4RJMzpoxr6WvcIfwGBdfcYGexf7MYVX1mZithKN+wbAWJBOSADAIvxqhs+98MNp051W
AJzZDQ0phlb7S6K3NWyu4YWg12sOoS8aIhZJw9mfmo9zg6ZQE33L45+xGn02hRtTRRDMHlepf0MG
fWpaDEwVsXITN8ErjRR331O364SmjIUioKvWdH4EbOlipQWRnoli+OQab4lL8oUcrHNyttzwiwCN
2dQ768YYga7r1CAWP2ufyxPNQaEKRqgTm0ANz8MZba5O5YAIXnDdbzrrCoq7lvJiseI5N8EkXX7v
lZthAmuEaIBu84BWGNy1FCcL6J1HGNy03EvhXSd6BBb9PncPBQVeQ4IJvy+3fmTejp0g2oh+nwto
lWo1tBugoyisnDaI7Sb7SCfwRUP8hBGmgCSTslOIk0p6zrpAtZNOzQRviQI5LC6U0RSsv7UEs0pr
pfSwbSLwMJLlCoxX3jdei4tfZKFLZ6aQhbW6p8flSsPmSsJG5Y77SALT5btkzSFSu1IDm9RUBJYt
ySN1QiOyMSTxsg8k0hv7/1WAUdRKqxASTCeLtNPQSY9Fb3n7EJtJx8oAuBgWaHNcZexoRuMprm7N
EbvT0UnQfd6H2b7NVjicu1NJbaKUAIc8sdkbfICdTFfzis9slwCLL/LjPiLz7Z1QZvG+T9BOFoew
hjGL7X7+Iw5+LKCsMMAVWQgaZbePydCxWBoUzISvelMaTrkW4R6YG4zjkdlZJkEda7vHxbxAcJYA
woNoDhJMqliRPX1nsXmxQ9vw8Gwo3/36hg08EVfbvxzaBZUzjr4o1GWScIeyKQ72OsoawlFY+U4O
0bE5GPeKoL3hX667CyJnJlWcqlFohSjlXy/fWZUgP8gn2v+iFfL/M30NK0qstMrZSLpgYVeV4uBC
vbID7bYcnkbtI8ZhYd6HIiJYMj8oOlR1IU0JdLjoh9g8xh8aeb38Ph/B5VzB+mkFd5AWPMekecjj
0jaWSfBMvhnyVihcBM/MVmq1GVKE43MNlu9x/pKInpE33WiFwcVvq8zonAyQJCYPsvmjSERDmtuN
hCsELgGlPYjLzQgxYWYv77mXoDeXdo7sg2P6TkQOuO09KzTOZ6scr4iZDLTkhAZJLLivncDFy4pT
nqIjWwdCPxLyVoCcu9Z1E8xthUOyzEOk3elz6TfwnuSuGiVvP7puXhsrKM5P4wJ9xxb7OGnMu0q+
V0fFwdeq2n4kAVrBcA6aoyxpBR270rP+VpEQ/4iE7u19WUR2x2Vx9UymzjIgSzWcp+wpEb2Oi3yH
y+KsJepVlX32gJ7px2jUmG4smumkRYkm8NLtktbf+lJkliKtEoYmwSrTVIG+YurrBwN0nsGfGEca
zmhAcocfoSsaFhcicoEhoqSaCLtm1fkU3qZHZuOFYeeS/+slWxLuPWLqenexr2Tkw0TfV2GJ7ho8
v4XH/pAe2Pd3Iyz+7FuFInOxAm9TbdBMgCmt24DcT/Phd6xOkbnoQKxsJloEZ22l+LsK/kFbU6qP
JKorVXEBQcMw9zjUwGjM5xmfDwHW2opcVGgBXCjo1cmaJwJFhYFXoJ1psSNXAm0RSGqc+pT7oJER
iCWE5MJCG6eTOdXwKIj1Fsino/5n+Uzd8L72C2oLAffDHTjD/ulXY2umckyZjJ/xOooF8oyMIQKx
J7mh35HBuvKVcdIFMXY7bhgWqKCp+p4+v6xRKV8wIOf0qLt3y21fRl4oavPcMnMTQzEUlG66hin1
f0qGFQtDY3QUKV4h+bMF1pfF/++Gvkbg7GMYJHkiFAhGk/6ZdPSsltlvQnD2YE1djWW1gNBHjyyv
tdx94IpYy8Cd/xxj/bmcgyk7XO7i6JlMgs/wrZi2/n3uipjqfqaRxk4hubban3WjglfqMTcm21Qj
ux4Pofm6fyqbmbYpU7xEUBDPY7Lnnwevt/GyaCM+Ymt0WRI/cycMcKCbGF2W41FkyttWdgHjgl1S
VNkQSpCvMY5F8rKIiLNFv89ZcZtiPXLXQhhlvNLb11TED7vl/2tlcTYMngo5jgr8vpEvJ03uH9tO
tcuydUtDd/cPZsvr11CcLU9DXCpTBKi4vAcLAgmulVSQJoggOGuWjbKJyhzf4pZ1M+pOPj6Vwk9H
Zj78Lb0Wg7Noq0pSBSRQcEndpee3VNubKzvtnd59YyK9aQU+tJndg3IW5McUC0fe7QIps4EtUn0r
lWLAxcXaLPLXoO98jERkIps6vIDxQ8VjZGZy3gPMGMgfbVK1tonxj1RSBHcdO+53elzhcPnVYM0U
6wAYR/9kYSlNrMV2O+n3UU++tAOKp5r+Y9/+Nk19BcilV4tUZGqe4eC0+mGM7kl+ZQWPTeHso4jU
x0WfHKxZjWwAhUTgP36NrbtYET1KbqYJK4PgB4qbLAxHVAVhg6ndpEiIsa/1QO/J4KJsoh2YGX6k
ImwqGGdHSIV981WnvO36Pg7hWrkCKiPkwdnLvuL+xcovCJzzBn1hEqx/R835wBq1piNpMF/K8vv5
OMuCY9q+JVbycG4cx1WnBwqiURe6LLmbjjV1BwMrGVnWUx1yxduXbzOS/w1I+C8Yq5DaKkXzvBOk
T5N6F46CVIGp570//U99GAfmrr00HbSmRSa3kPlBBV3DICmaF6Whr2jKjZWXHm0kwZltG/sFk3Op
FCurrKaFTBGGQK2lO4ZWfms15Ou+6rY99wLD+VRCI6MlqHc5ObpcpPGuV+zRetSsz78Hw93lZpib
oTEyaeYnbFR1guF2Cv6gsiDlEimN/f/qU1YCawMWmwMmC26G4KoJQfwtuDFEtsYUuoaQ/6cwU3dI
+1MHf+e+qgTOSmTuMld6MIREYCF2FgV7gX8VnMB5yRoIisOHkqyV63CRgWIEk/QRNEanzO5HzMwM
qqCYKYgHhO/RUcP4rwoaPTDyImx995rZZcvyWEvEFB/2FSg4obfX+NUJVWVUxcUAkfqxPcpl8TPS
El1wSCIMLiKkGp7ZWqSujqJHJymOHwdZVC37l5vob9d8U+tKjjQxS7VhPhPgg5Vt0Y1c9V65bV02
ISP+QBaJxEWCoYyGuWR1zmwET8xd3bq/dywMfyWObhlBMLA7aOicMr7tRS2c22amgjYNrynW+71L
TWzkQcr2tYxOc724kTNdGd7yq/Hmi6hQuxlpVmC8NOMSSxJheaNURG7UFrWTVc3TkBvevtqEYnEx
rYiMDD1FQOrPbNmOcqQnBb382tt6UpFY28EH1ObYjIcs6N3CIlmVJl1iDLXmcpeGo1P091qZ2EOL
bPhIiZvGz618nVeNwKE29bnC5eJQb8xzmVgYNo/MUx0eR+MYiHbMiSC4tMQMk5YSDBI4RHWD6UVS
/Vr7yOVAwbFiYrGqrvLrg+TcaKeINahr7XnSbvJCkIhsirD6fZXzoXnGjGCPbq9SnvBGOTgpcRVR
/NzMdlYgXCAwlUqrQ8bgo2mpbWH5zBDaqvmzpDEKC89d/2nfwEUycZ4Esl25LjDE64RD7Pezeh3n
2TmaM9EtJMJh/7+KP6GRR1PAJhrNP6rr8SsYvl3TTa/1E/L63o2OqQ/6fhGHggiUyxbSgBT5XEKX
mXSOx080vIpFye92gFidF5cvjEoEUgHWqgzC57fkvroasbmIcS6541Ej7v55bT4rmys8zlUlOfiL
tCG7XvzsnriF5ExHuNVD78puUjnjVXQSLQdnVvAuBV+Bcs5baFZEZAohlequrx7qXvBotH3bXgD4
Hr1hSau6Z1MfjTu4oJ1n3Qa4bw188dEvYBwXxDuBPPwkXzTK09CxgQbSnqwMbHPqk+CYRAhcrFDn
Artw2axg66W1Ex/bG/WV3LLhHMVLzstN7ItohZgx75wR39KgBBgHqtnAWz5jPhEbPJdIBq9t/n+k
Xdly3biu/SJVSaImvmrcg+fYcScvqoya51lffxfdfWOZUTZPu/slXeUqrQ0SAEECWLgpqCKI8ZhO
X4Jiwm+MeZEIEnCsZ9BqiC2vmPZxuyROZH3sReVtomXk3IY0drUSvbiN5TZKPqeVwC+Jvs95iLKu
9UFlHkLW/TY8R6LZ839QbJTIgwre0Aw++p67dTQKViFMP0xfQLljU7DlkhaPtq0DvlJX1A24rwW/
8PjwWwn7JW3R2u2oSWtH8jmsHzN6F3bHy/q9v26vMFwEvoaIGLIYpcJWn7iRovpSuviXIf7gWV8x
OBNaKJlGKQFG71rB6rKmvfpZCbpjfgpv3vf6iQ36Z6NeNnKj07Pa1TUeBdHmeMtaGYYgdLUjIxWY
vdxD7a5zWTrRArK/b+B0GeMomhL7RFAl2p3pe7inrY04nOFUjDLPYrSGORr7s8krq+fYfL4sw26H
0BaEs56KTY5FnSMKJJKr8khclmBTKMrFQR3kNxXjewLNTeQKh7zuH+yvm8UduqlSta3WApjxQ7Lk
Xp34SbB8z65mj9W+yuf0epUEXu8PR+8rKnf0yikZ0EWMNY2P7C6Q+zT2GWPX4loYMWPdSIf8WlRz
y07W313tKyZ38mZVY8ilBAelBqxvYnxh1VAPwr4Jgd/gB5bExdKEigrZ0EyG4vXSTTw9dOpn40q+
lX3dyXyqO6HzLlrMjQrx4yW0RgkTUwOuGZ4M+rBIgsSJwM5e+rc3dkbLNF70F77S0gMLayYikBFo
osqF62ZiDCtlOoGbb61dW4XTqQeBmTFnekEHVM5XgH0EI1MYVwMjUzOcBhyI9rcZA4bSky565Rd5
XT67TIdi1kcGpgXFjerA6x6nu/yFDqe8Nt4X9/1Sb5XzIG2Yh4PCWDEncPzZk8ee+y03OhrURjDr
UVf04rZb4rVVOM51THlmNAo7kNHTmB8JcjN24mFGxx3ohWZn/YiJUV9F1rV/p3uVknMctRSBmocp
OUpI7DH8pE+928h+HGW20TzKsaB2W7iHnNMYOqKNBjtcWjdpHPbqh6PTozUawwtcSt6VQXk9a/jE
mppKqZzqgFPS2u6lO0x2F8TrItdLuHhDD+Vitli3Wue1x/oKMw689WC5Ca495KR4bSAdRSM/BZ6D
p8MuijlLGgtSxdSn7ZWYgkcEwLmO2ux7KjNLC58MVKhQPzmhgx8J16OKp9naCW9EBUyCw4TPrllN
mjca6xpWlYCSYz1/UGPk2fLTLAUWHhhAoSPaOBak/e67MKpPxjM3kmucudG61bSK3RxZWNWCxs06
ah8MsF31TuKLgqpdZ6yrFmbZ4vWHaBxYoSbS1LIVNVaMJPGM8DSKJiHv29YGg7PlZs6q+IXZcmKs
Cw4GEWK6i2abL3Rhonv3/vVhg8ZZ8ooqhmZkx7+m2+xUbhyUv5aOiQgLnDCnLLb/KyR/Fc96paMT
63kdfTZRpAry3s5rL3FmMMLUTmLZiuhhTbSo/H1cp2PSVSUwe59VtmRIWioPncsm0+bXwtIwZli/
6eTrovLEOlVM4iyugFb8/P+n/SF183N2ZFWJaiVsnBLKx5n6NNFKxRhwFjkqvuI2Qf0VnfQsTjb8
OmhE7PMiteHpdcBTuowai0ryq8+zyzoPCqd/6QvLXCoWb9eTbRaUu2yE6zJ1EnsPYK834M92lHN4
LJxv5DQc2TWXCm7tQvm4sCFZzaKKI8jHWuywns74bHqzo4A6Vz3nwfsuhxsBOcdClFLpZva2Mp3Y
SA6QJLkkwowCAoo7sJU+iKgIhArDeZlikZMkZc+yjbf+xYIi9dOIMhziWGex2xRtH+dk6rSwehJC
ugpcY+O9KSpe2j12LFbggzEFGKHNrV6hGNEUywvzKCyRVgTJSwOpqP121/tvYLg1kxYwzM3TjNvo
9GyYV335o3zXmFGMWvglCrdU7aJHkjVClD4cbK2KH9Sic6a2OeRL5kl1eZ5Ao9u2gz9Q8y8VbUxF
c0sa0byR/SD29WfwfEYW0keLVb+s6OzOj+xpJH+Gh8ZVtL/JT3nQf7p8BxGsLc9opK6yEeoWAKMi
sZs6seWp9nJRfLIf5m3k4p58ukZZ6nrFFjYvrIS5H5d2EWiPrF2K4B0m9jD+STSZYffquwHlnXMX
DUpeATTrEh+VrvZk3Zrl6rSaID/1h21Dm7tuYYyQzN+tVFB/LB26aF96dYdgPkvULVL01JlB5OCx
FkeCZEuilMG+fK+onLPUphzTLHSg9lbQm/dGutpmetdiqNplHdl3WtYrEGfnaVRPijkCSMMUxEMz
hKtdm+EPjRjE7ouOHruyRSdFPK4eNvmZmgtaMdMmOo4TfVeJAMWYEuS0NRRLc87AjGSpA40CKIti
lArdp5ng5rprEJvvc45ACdOyNSoVXNJq45VacbSsxR6GXqAyAhielb41RswZLSBGPJzk8bA092ov
aOATQXBXq1ZP9ElG6O5kWuFk80FdWq8fBP5j/8Te6Aa3H0WIkQdaL+OyM3vaqTqlfto5FKT3Tmuj
Xrp2qCuaVcfU7bcwbwPJbdEcJj0GmsJnGYVrSiDnyB9WJUilH0ajOpdVn33qAhR/Ay7kKp/aCVCo
yC/RZdnjOpU6bV3bxaw4ujS4kSnQDIFV8zdiMoFGKCcwtmq4SrXbgV73pTvTn5cFE6FwDrlXarPr
I6BYyfcqnXxDLe/x3mUX5bsaAl53i5/3sRZxmyssSNBj+ETklCTRqSnaJBYGbZ4Cl0JR+yIEgvZC
0ki9/41PfNeeNoKwv29gNALWL4K6IqdTHjMTrN8YACqyWZE5Ec6np81sJVPK/ILizgi5m3vc074u
d/FH8lN1F/HwiN0700Yq3rdPmbZYCaQqM788sjY1C5zv39cWwxhVu/0f2Cb+EAz8Ok54Fx61ah72
A/ar8aQP7LkdXCpXEnKog9tgUn3tDM+iDnTREcYPtpGlQmu0Bvo+47ni7wf3ATMFPdY7jWFaz5et
azfwfl3U37x7j37TvIeE1XK7LpmtWff/DYDz7Wkcln3HVH5VVduaZ7uSBJ5PoO0a5yDyIi7WJIIi
rulnyToQYtmRLnjPFGFwAdoyLHqbTtgUXf5IqR/Vmp3G76FJtzZ7wXkHioB6iUNmttOXbL3Ta/8d
W0FRYm5aCiZ2/xZBD32zhMy/hfQ5Hu5MU5Do2F2kzfe5jQgbaxw1dtrF1i1VcRLcodbqv4nA7UNo
VlLSFdiHRv2k6/ea6EjbNYeNCNwWJEYcakmM75fdddr2tlJ8+W8CcK45IUsdy+zaFMpHIn+pFpES
iTaBc8tGZ+a4OTCA9RBLM6jIXbkWPoazrfwt2tisE+eLJdBKFDpzUtr14EWHDjzU640eLEiYIFHt
XV6zfZe4QeMiN4q2zczIGVpQ3WBmStDbE6YiqXbmRsLhp7vxxgaMi9nycshiC/cCpyt+0OGUVrnT
Vl4hel/ZDQ1fYXguUKWJYs2IAKOUn6T0NlVad8kfw/aKJN8uLx9bnQt7xfOBFlK1hFOC1TPrW3VA
SrxP7L6Bqy+uKVjwp1Z08dkPDTaycY4Aya2oVjXI1r6MTE4869jb0RGPRxhxEzoilvI/6Mevm5bK
bRlo8Tujy3ECsFy8ZGOCxlPm5HgQL73og6jIaX/jfoHxgfYoa0kYzQBTYtmT0iHQs+fUbO25vCsz
gebvu6NXLO7wzKJ+NFK0DDltMZ/7EOSWlohbe7+CYnON5DZLL1qlynRcvlg1n+qUrnIA1jlF6z9G
Gi9u4SZ44n+aRWnefUf1KhvnyqdCWhqzgWyLUtlaehyHzA2Lvy7r/h9U8RWFc+hxaEj6wlRDOq+D
zZqRUl9y6sJW7mVfxWi9dz0BbpaTib2JvUE7YSwp+PlQA+cNabDOXigiKBOtHOfi65WA5m+CTHIc
elOXu3qtHIzyPQwU1kYSzsdHmty3awyYof421ieylHY+CmYn7ETY6B9H8bpGNZCbKhovS2WZcq3q
mmMOdnQzYeauYzjlh+QHnL1NF1TvNLVdB8bDZb34fQnfwnKyFRjr1yYSYMPkOCnnNDtY5eEyxO/n
yFsI7tBK8fKjlguTrPEW+T4fzuAythci6jLfedJ7C8R5vz4O9SrHZB3HuFcXW/Y6B0VQPvXQZ1yg
1LN1JFc4j+Z3x/QGk8/Q1ZGegI+WYT7NfvagAbIIlNYxrrIjy4Wvki0qmxBBcr6QlBmSggWDtAbP
aNsr2opozX4/Kd9KxblCDaR/rUQBUeGJWYo9UieYkHYg9LmOjkUiml2/r4RUtVA9o6u/EapKYEdW
ls7QnCVfr7W8PbfWxAbYC2JmEQznAuU0CickjqDry0E18AR7U+nBZV3fOYHZyr2Kwn7DxusZuoEa
vNzUHL0FnQcrwwtdfbXb1pbxal4GIg6unTaVt4C83+jMScsrAJq9I90yr545a+7K/v9C+ryveq/S
cd5CjpNWnVFb6/TJfOiyJMga9/IC/v4w9FYczlloZLUiiSGoXRrImJhMlwr/71bjfd0OTlr+yKrj
ZchdtVBUU8VsWzCMWZw96UmSy2GmaU6mn5fmrOStW7WzQK5dJ7gB4SwK12ZtJClAcvlnHcNDnBfl
YyRavX3128BwsUS2gB3cHABjXK++6Svo+yquFBwezPmJ6iFFC8fbkzVMkjERmG3RP815ezs2yoEm
okb0XaXbyMSZlJwP/Rr3kKmsriPlqqKiDgSRHJwJpXGV9w1btGG5ldUPGQ1ySXAG7pvpRgjOcgp9
qkpQeMBMFZuRpaN1GrXAKHIwzpIrCr32g4kNGmdFOBCUJGES1X/VV/Nj+r10Uzf+Wi94IdRzu8cs
oearSB1E+8Qdv5LSmCuJoA7D/Fk3b2pRblCwTTxVnz5QqsCG4XzG56iws+SmlQXbtG+lhqKbRFPB
r8GJUCYTXtjZuqk5MkiWK9Hzmv/Ey8Flj7MfqSi/cPioYZ6UIjVyeLlGt7WATbGrnMJBQi5v7d5j
9N65oz9eBmUa9vb2C8+6weTc3BxXKxrCmQaaX6wudKXhe5kDsfxZjgL59jXhVTzO2S3ZHGpShvDB
7BR7Qe+cJZp2sK8Lrwicn6uHPm0mFi2Xy53VOFFyNZbe5fUSQTAhNye5vq54pLUAUdA7Mp9bejdI
gryRaEvYT9hA9G1tVb2MLcmU+8a6KubRkeKDtVy3k2DzhRrH+TgDcy7kJIXGWcj5tTabrhl5krPM
vpTBD+GIwLzLfLL/2xpyXo/SSsrWGKgFqF3X7n7oGluavrwDhOA/nOAqyMU4oy3aSBuRoECwCqON
pxvL/NI2gsTs7k69YvC+Z4mKZVQkYKyNfDIwzm7tyKmJf1S0zuy0Mt7jhzZwnK1alWa068BEKiJk
rCpbWb24O1Wt6Na5a6kbIM5SI83SYzOBTzVbVG+tLvm2uuD+cdAP2gfmYqO3OiCCtdw1rA0mZ7tD
OFbT3EA4JX6KKpTurDdiWj32w3/zdgSjQohi6Sh55TQvIokpyQ1MS76v4B8wDiWsceJWV+nD8Cim
O9yRydCpalimBtIV8IG9teTQRGScgK/CAZF10j/U8j0R0q/uiLTF4NtCppEs1dABI1nkuFVsmmZy
Zw+RYs4PKEIivVtSfcYEaPSCLY4x9tlz2KbJc1tNCmZ8jpMR2s26pO+oK2aE92wchkxMHf0Pb4VX
Fyovk7wQRzqgGqk/5n5/kD+wEkC0MAt7K3dU9g0aF9s0RJOaqJqJE5FPMa6nnfp02Z/sBdFvELjN
nEDib1Ur5HmZW3JOTvJw7NwJheBlMKau2grupTvOZYvHpx4TC7MWBgV4S/oM6rpKjp1JcobCm0VE
eYK147vyEylc8jRaiTPWj8qKrM746fLaiQA4fzJJSrYUBkTJycdI/Qhe28vf37OzjappnO9ItAzT
6im+XxafVAzXg8fXhYWFe4a2BWFCbo7lqBvq3NSxSiH6n9FHHp1UdAKQf6jXcmcWLNrO2ywqMV+9
B994FSsYVLYw74FpP74fOyhVDHRPP7HEeumI4vTdNZQNjaBcSScWT11Y0iTp4jUnDllNN1Hyxo7X
1FlKEW/TTjBtGBscbhmHRskK0gFnKSpHMg9gnbhCt3ovvSPNAgeEilYDz8kUZMCcA8oreY2tOCVI
e8gOC22U3kZtPgqa6psxWM7zvz/B3uBxLogUfVKHXYL9qr8Z4/WgPcyiOt3dTVIIwdgYNryEL0+k
kdYN2BbirKuc+kUzZa5upJYtmatoGN+uzW6guNDQHFHnuczQbxQB1l5I5BZkGrIg0hDJw23RUo5U
MXMog9ZeKd1R6Z/y2bvsG0RycLuC+bypga4aHAzZMZauEu14+fsiEbhjYcyVcRlifD8HS2ZyrUqf
s+FfFw5AkVVigG+GxSx8/i4nyig3MiCSiZpeNS6nUk+zjypepwQR5q4w4ImwiIKDGxOf3vo4BGBp
LzdwOV1RBQZBwouC3iET+etd14a5RxQj0hVDtvhSMlB102aqJoJukvVbGJDDbCcBm9PcHHMcp6I6
w/2ze4PHOZ21yUM9JMArTDSvsM7x8GrwDVv7S8N0eOFDy67OEYwW0nHvoCpPc91QEmHqZw/b+YCU
g+aRc+xmDtoXp2+z16IWa/m6igob9sMFmTEbG4i3+K1LBys3GxVbFxax5oJq4jivEM2cfbmQFVsd
m4fLir+/idovRD5F3xtFmDTtiE10F4+lOCqHeozFkBFU54GIN2FXNzdw3O2nN2NzTTLAtc0xA6lY
/2UUpduYenPXA4RcrxJxcUqttySWBqjJGjWyo0Sm36/dsenn684qbMvoUQ6AImLJkAX1U7uHomYa
BrgTFdwVmOyb2IKE1qqOo0ycGaya4eB26nc1PHWinNvuEuoKzkRMoVIx++otDB1qZLKZfFoWp7fh
MKgf9K4+V0X2nrcsOC1Fk/F4jvsW31VoRuDcTbUOFqf56gkU9kHyQ/4UHnrQj7lsLimmFQmiwJ1U
PSA3mJyrJ5Oih4YMzM5DcvmhxjRUDJK7np3RSx9YCWQeZF9FnUe7W7cB5VzmrGea1PUAVWvi0fxR
QTVpU/qq9XTZ3Hbt29BALGRZMvA4FdFAUTrTviGO0YfIe3zoVj8rrxTzPIl4wHa91waJO/lJMqsg
GwOSOZ2XOegj/7Ik+45jA8Cd+laLQReaUUMNZy+5WV28fd9rSGPrdvtRdTO3vBaVSO0vnqVigoGu
ab+lEoky93KZtOiODE+KnNpzV7sULaFWZFfjz8vi7S/fKxZ31pTNpBfmBKwWVfOFcRVnx8sA++vH
zhXVUGDJfBTYJWHSdSywBf/uy3CAA7mpUeZwzVig1UNzFo392z0/wXhnELyagPeOvxyEYTHl/Vog
lE6OrLY49S23P5Uh2mJ0ZA1C77KEe9u1heOWUEvo0hs6Ap4OlMCr30yR8rVqhvahUUgd2iMq61u3
K6Ja0DKyt3VbXM7GrCoLY3WBmKb6sUyeqahk5A/rSOGCMYpX+41NW1fDyEwbCBZ+HjHugHEVDpjp
ER9wpwtElVi70qiYfSpj7K9h8hGBnkSYSFqw+wgBkYL82HXB5W1iy8Efl7iGKEwvCIyKs+NU78is
TNBDE29Ic/vY431rTARefR8EUxrBWomIij8aTQPjUMtFUp1RuZLIQTYOs6iMTATBObyJkEWbCCCm
sAnaknhdUnlVmgqC6939IK+ScMsVT2PS6lmEFwMjdRR1xPgJ+/KG7MUv5gaBOwDrpInMpoUg6ZEV
nVrHyWdl8SKyDLYev+/7qyDckYcUTp7mMQSpZita7YkNUa9LM/RXk5KHMRTGtrsrB4MhLDSSf6ON
nBCugKGrJI48u3pxSETzOvbysIa5AeACP30p0mbBLArEfK4BSmELlNLO4HeqHdraQXQ/EInDhWFl
q0jdkECcpf4+zb5BBQfE7v6gk5c1MWK1eL70iGZ9bBQa3vOWm3W96vLUDc37YhZcAHbF2MBw2hY3
1qDjTgWYMMisYBIRA+17yw0Ap2eDrpr11APA+KxTOwxq3zpW36Tc1Xx2wRBxUe6eqxhJ9c+66TxN
ekObNU9V4MmBds+YMIy79Cv60W4MP/Nzh3y/bK27bmcDx11oKF30VII5O+OqOFN2pr3ujVMn8J+X
lQHW8zbmJ2AsHkMmVLnc5OmtvK4uWkw61M9clka4epxWT0U9aBUTh41WZoxflVN/ZeRbbLe6ZxFH
hGj1mHZurkxhOneyGkHJa+spnT5PoW2+o6TO2OoD+wkbCCuMdVTWAyLBAZpED5PuXV4z0d6wv28A
EJUOedUAQO1Mu5uuVbWz9eZmEk2r390btJwjdLOIJlsGJ0ncD2k2Rir8222Rw5KGIPYRMyLje3oZ
FO0Wz5cl29sd1K2a6KXBdRrq9VaydBjkZdEAmMxfiojYev/QodviMsgfxHpF4XSgkzJcM1WgrLds
aD3qvzEK0HTo5/WFEVB3L+OJhOJWcZlqVZ0XwLXVbasWNsUDtigNyn4yf7ZuF45XCS0kCA1gRXor
eVSqji2GO10WY9evbjG4QETNJ43EBHKMPgFbWfmhP3Que7hhlorSVAGcSCTunOiWNo5mDSLFx7lD
N0zpx+5oZ5oXfpjQ8oDrg7MIjib2yUuryJ0cej8X05oqUAzSDLZZFffTNKo2lSz0dXSq+bgo6uwM
SK+IhGWKfQGZz9rluiQjzMPaLvfVT0Y3HB6zCbNEpOv2hkViotTaXgmHsdlMPnmn6T1pMdcBbrdm
dEcYv1k4eXloC5uNE2HFpXLsi97imIZckpI7VJR4jeQKU3sdo7xrzEcygsb2+xLmdmkIbFxgc3xq
L8WrbT6zIENtiR1XxwJXDXl4R+YGRVCge8DjOjSRMwiCvHGDQkwY9uLH/U3Ue+YgiMl25dhAcEaQ
SmW0IkuAx1L1iqLMKj3J1BcY2q7ubTA4rVeTmixrA4xBtwePsfyUHyRP90DVt6LOPRa/uAkQeW3X
M1KmXQnEWAUiu9BSr0fhUP4FD3+u5L7nSrvZKF7Z0TCAsoYMeIR8rEGFVnalyICZ6v6m2q+LyLfL
Lsk6WMi6w3UMdn3EG6JLvbS1u5egU3ILQW5n3xlv8NgSb2KA2lhRmlsBrwczk+Z0NpvKkKMunNUV
iIKmvYBju37cgdlOcbkqM8CaJnHRzmwMpTOrJ0vUgrPr8jdCcSdlqutlnlrwD5kxeEmnBrUm8rS7
ouDlgRADrfoarwqhWUepmeDJfJKejTRY6gXzYI64xwkc0H6QsQHifJ3cJWZNYwD9ze3JqCjlO5ZF
1vz0FDqy4A1K2fWtGzxOIdCp0vSLBTx2idczp43t9SupMBdTCaLvuJzY6FcNb9LIWad3VQFYG3BO
QZoIBk1CgJfWUz99V+o7Y/731GCGYREkWlBQC6Id/iV7oUmexjWUI4eA1X18WzgLhsphRWV002Es
5/Ce2gZwzMgmWm4MpCy5Je2myVLUFHE2bY6K6mXKx1kXHCG7Gr+B4BZO0xLDaF4sa7zt9Ifa+njZ
ue+eH5vvcxZl5clAGuYm1Knx0F1kV/S6TQTp+H1d36Awo9s4I1MtjG4qsVDyKQxWKN6hYPE0aElf
aPCSzhGmZtna/+ZvN5Dc2Zv3SSJbzKUzdc+89Tm5Hk3QtqU3ll//kK4ykTLsR0yYZKIQXcXjJd/Z
UZq5jpawlSGGQecMT5Pmgke89+YvqR17xdfpP0NyPiTtEMWkrHZIC8rj6ra3zbXxSTuuN4w2Sz2o
Ftp+L+vLbjLM2kjJ6bwc6Zh/0gKSJcMsJGWd7DPYg5zFn79Ej4qX30fIwQmLlvb19HVxOTuImjhU
pAGwrNdYbRzFzd1sdrKgc8FO6RmlPf9IhD0n+6foRlrOPIYmWbquB6x6P3hsCFB7To4ryNZYFCJc
232dfRWSM5O6bkGLTICWX5nfGPcf9TQXo7kdetJBmiqKekRryplIKtXRWpsI8WP5ZkEVwRAHQ/RJ
oC/7DuxVJi5AlRVLXUAix2Safo5ucshO7WHFICU5sb/g6iJ6BN19c90qKBetJlU/tgtbRAup4BOI
5Fz9JjdddnUvn0QJQIF0fKW2Hra9otdMutWnyW1ZP1xevt1o5FX/KPeWpxqozGpqbJFk9Hat9ec8
yY40kj+0cSc4af7gpH/tFOWcSVd0ISprIIv5Ac/hvgJ27PAxuxquEG65iasKRBP5Sz75R6PMqgoK
vPiYgRfYy7wGo9aqCaV0LEpdDVALiXL5ovXk3IgeVkVVvdhz1NqhGtD+Zsk+a7mg7uIPa2lQ9FdT
Qg2+tWdEZrhpTMQinUdApdsEqAcfUq9BXS9rfVBSTxE1ru2L9guS7/JpapmuUoQDL8lOUhsUje7Q
5XEZEvuySu57jVccTiVzKwrLkd3R+3K04xIDEqtPvdSLzhmmbb+f368wnDaGWvfPG9zfbMu5a91F
wYzpEn2QXgv7Wvft+BWNO9U6aWikFalCFI5ZAdsv/UFL7f40vcw/7p61B1GAItouThNNJSUtyWHZ
TdPbQ/acVV+GdnGk6Ofl7fqDmb2Kxh1h1Tr11YpaMmduD1YgezGe0MeD/Knza8vJHvFQdh0/XcYU
rSaTfRPu6QUwIyQH8MB9bnVf7gV3mZfZCpeUgz+5rHW0UpbBmRDsh6Y79153MwUIKwPlZvBN3Z69
0lOfWzspHCmAjI78NfREe7hrCihqBoWCprAihrdylj0ewDUzxJsEbvLw1HZZeSF9101+g8KtpqVa
nTrXQOm8MDCcKggf8zO4Sl3waJxmkRvZd10bOG5tKSq2pTWTEPIEoyt7uZ/8UI9/Myyn95EveqgQ
rSEXH2RVliO9C+mMlvi9gnZ5KTprYeS9QyU3UnFRQWe1ZiKpgClDm1TPbfP58vd3zfn1+3wg0BVT
laQ9Vi2mAaGfGuUDpovLoah6eq/X1kD21aDgU6N4sue8r9J3ZpSjK+af4nMc0qD+rTB9pz7T6xUj
cJIex2YtoqvZtegNLOeNSyVbSTsCdslAb/FFH0bBqbLvpnB3VylIYdE3zm2QhMkc82JiAWc/vpuC
DBMRkiC6Mu/jA2P/NY//ntgYzwWvgPyOlXS2SJvFGmojQ3sdF7svAyEbiUgsPoAzemPW9BYo5EO1
ePWRjRVGyW7iZQ7mcgQog/sxHC6r4q5FbQTj9kpPNSszskRzpAxTrIYGNbofplGUtNpV+A0Kd2JK
smaMRRFhDoK2Bqp8TYzCb4enUDRael/zfukF5c7JQV4Vkk/A0c3QztDhO7TBe9YLpc063vxQwMo5
vAklDZixmWK9+gB1ibpyMsP3bAm4HjDa1ZJlmc+TFoU+L0pvwKdmJzO/NougFdES7/ptsNpCqakp
mzI/b86sksoIUxTh/s2Mn3jpBw0TeQ+9t6J4z0xdLRLYLHPN/Cm8QeQnzplDOWsWZguDZeBK6Q+k
DiwMaaGfwugmJ8//fpO2WJzfs4ZCaTQkMJ3c/KqCKJsiARGK+rx3r/useQA1dCjnxPz1twf6hGA+
UvXl76O2dNnlUXKMWzaNIvI1QRSzZ6dbMO7kK5HiyCiuqk4mO6V2neROWYreRPesZ4vBedVEKsNG
Yh1s7LWmeyjBpBpdW1eTzwYmZLc0tenj5Y3a8wsbREt+u4SjMck0H4BYrjepfogHNI2aDzL+uYzD
fvnvyvdrq/jXtiRbswI9S+zpyzp1QRYoAcodz6IL/q4D38rDedOuiONpZjgs+gKxha+Ydmr57CbX
3DH2WyoFnciyBKphcc61oioK9lnnZGsF0Xxsy/OsCsJKEQTnV0OJ5mmVAiIsf1T5t16+liNBTPQH
l/S6R+w3bO4BdDB6HUWWEMMd/3pZPZgTxp/8fcGvf4gKCHdzHNvN4kLlCPUAFUZa41LlGUH+qHq5
G052f0icztUDuF9bPdTXYnJCoaSc44iVoQWHKYB7Fx1zKkZUYSjhrWaDAtwpbqez6B1D2fe9r0vL
OQ/MJNHLhj02jz54JVNEMG6JwYvgfwJJq4uUR2XHna14fZDcmkdF8FYkcCt8sIZG6JbgSMOC0psu
yeyy/HrZukVmx0dnuTV3c8fcSPgkn8pHNjUa4yBc8Ab8ZGv6vsfQjerwgdqSVCQdSixoaR0k9Zh2
viYqlxK4Rv6Bba7NIleZyU3dldmcCvoTPRBl9OPy0gkMm39W68OuqlNmdKwopUYytjEeiChtJLI0
Pizrl5WSBsOAcUvUkNMpDtp0ZNX76/3fkzgz1cmfiq/jk/B9l/m+C46fck4lr1M9DHOsom5TPD55
pQ/OswcwfrRed2w/D8+ZQBdFC8o5FU0adWVl29anT30TjP3DQg6X90y4nJz/IGOUoUgUywnu8Xvi
x7XdsczKNTNl3Sl/0uClOxutJe5lZIElU86PSGQAec4C4Hz9QKerVfnr8vdFIRXlIpCpzlqllwCw
nLKHDk80mUOC4SpE21TiNoJDTeCHkf57e+L0Cyk1ypS/BwWu9rHDg3LmKJ8Z338fKOK89uXlw7iR
t3hTvOrRyNzUUJ0HcJSPj4LlYx/4s7ZrfJltH5eqXkMs+Pm/H39G1PgHo6e6dTDqzmU0kTRc2IGG
4CRSa4DN+eItUnyapkmg6ZeNCaXxbxdM1rsFrHuAIOYT7dGl/3lO/iME5yCapZaqVQPEurZ2hYmU
+pjbuvafjkD0I74VhMimFY/sxFdGO7R+gNlAEOAyk7+085xLwECtJZs0diCFOpghqipxZKIvdtTM
6TWp5MzuFVwn/5sGcO5ghT5XHQs8TSm3k/LLoD9dBhD4A3QQvV23kF151gLrhnLub2inxGDjqUY1
Nw36YDprD5fhBBrNX1GLyFIxaBZofXY7V+eZCO5wInFespGbEHeQciPqCyxY9jF+jA4KChvUY3VV
3sgwUFH/miAqwqPI28XTq0ShL0F753Uf5wKVeKlLb9gAPMsejhn5H7q9dvOpr4ERhmu+xdTwrkkw
6ph5oMlD2t0vO8dAVjo+FLco3Li8X/toINWAYqCm3OSLeIy+S3SNJSF7vz5SPzyu9xUY52Mvd0Rl
+LtvqYzA4/+xOBPuwSBIU7Z3vcvuCqnf4DnOHtFJj6beJx2riSS/qGZjNwjcgHJmHeddXlnsPtkO
FiZCnCPzzqC3mTQJVnJX8zc4nCWXLUb79QPyS2VzKKpPBRGkOHcd+eb7nB0rjWINFIQiDtW+ZRHu
xI2fiMj6BRh8SrMPJ4NGlK3Vci6boMeNahUEd/sRw6sc/ABS8HerRcPqWRj9UnVSDllj69eGraJ+
JsJLrSN6OBUJxdswISx6BWCp3FXGnUQezV6wN/t+YiMUb7N6lfYWE2pCre5RcxIPvEL34eN4kv0I
Y2Rt8f1p3xNuMLmTXYnU1Kqnl4Xsj5h04qNgV8UFOEKBcOQq3y87CoF662yVN35XGmcqj6ygkGCa
d5ZhgnjiX0bYv2JvBOLcgzGWZoNmLuaKjHs2gjf1zYfqabpO8YqBuq6P5qly/4+061qOW1e2X8Qq
ZpCvTBM0ysHhhWXLNnNOIL/+Lsj3eLghenCOdulxqthqoNFodFirCCTJWb4IRDMbeHf3r0RzTsKq
dcuMZaxl8lKeGLCImTrK1+6tiSUqHeG9shllruRxzgKUUmnU/u6usnYJbjHMiKCjywzUK3IQ6Cay
f85x9Aupum5mjuMxflo8eujcxTG/2IAOBiZGEH5KhE1rApEm9yqwE5rGnYLlHKZnY8a0950sclUC
e+RJfvqCRnrLAo1Kuc/zJ836LFg2kQDObeC/T0lcwZ/rO/JZUp0c+ZBXM8L7ELmf6+w2fa5Ejym2
6xes0OS8CM2B1vPWLDPMPgFUo8YgG8G9XvvRtbGLaif9Vjz9l3fz9gkwbIJyhqoqfNRhpEOmSDFw
97TH8lQ9aLDIBdxjyLrGV/J+jkWHXSSPLf/Kn6iJURZSDXnyjk27UKTJc4JEJfUrTzpIiSfYTpE8
zn91SQl4E+WtWgNAXrdDIDc6C8gxqkA6iNrzt+3/vJicJwvniqQF+vNdeVQ9tfmlZ9VVKo2CNRRJ
4ZxWYc1axAZ3gey1j4C/sbhUEjiP7UNwVoT3U/LSSOoCRZr+6zRfSZ3o4mQm/d7kzwI45zSWwGkY
DAhgTflgz/ZAagOsZPmxYgBSjTD9IlgzHmVTGeOOWCnk9ctNa36tRhsjjaIS6l/CgT9a8U0DGdEn
XS4hBck6mPfisXdD+53x6WU/0PfvdgLXse05zgI5ZyUD1W1UQwi0tVdJuUE52iGKH1N0rBCXGrbg
NAnM4q1daHV4jWKMhrBgq9jsU2VXDgKzEH2f/b76fl9Par9ITJ3qSZV2tNxd9gai73POwKTSEOYZ
vr+QvZpcFabg++x8X7BqlTv/o1XlZdXj+1n+SJMgKQZHtQ7FGDqX9WCn45IczgNASLOoLeSk6eBJ
WXMXFqgyNuMRTEenUUHHkqIdjF7/eVms6BBxXsGouzDvmXp0usry16Z5MrOnyyL+EgyeLZpzDKY5
K79RZ5XbF8MZPw+5w7w2JnVdo3OImyVvV0X/0xMWtbZ9Eni9VFCoA0OPyzFmTZlYtQn1QKLe7Vl0
xq7gJfTRQw3it8xyRCK37eUskTu+raVkJmFeUE9B0PMYdrdl+9rQH4I1FSnGxRdRqswlkkEYtf9c
nhguQvZcfqe1WxxUT96jXeEjyAgAx/mzktw5Lpc2ltIIQdq41L5Jqoe8NdBRXQmSQtvH4CyGO85F
29mkZcl8DIIck2OyM3aKL1+JUvd/eXGd5XDHuo+HIZVZolM3wPLQ7ervYCzzjR0bd0oeRUbxl5fy
WRx3uodZHhVzgFVY18bnbL/sR8RHEaIWlxF62V7lC+xDZIbcuZ5ye2xNGwIjkEiMjuIl/nwDxiOX
+F3lAFka0ZKng5QQ0FQC0dsPorOu3HGPEhMRIfNk+q6FmogH86vOwyDGy3/xchacA77WWS+VooQy
hPXe5DMiqVByMnTBs9JP/XXaSx/qCjmfA77WWXfmMKc6BHZtwGBp6KcUAP3orrZ3xV3k1pkTBSLa
k79k2/4sKV/9nMswzmMWhDLYYZZtiwP1CxsEsY+MPCh049O/3Ua+FlqXdqGZ7ITIR3piDJbGtYL3
0tvMsuDQv6WS319+Z/045wJ+DYySE+iXHjSEjuO+CyTktCNPtJKb7kUzVQtXgQYWAu4cYszRBmNW
j6dmHH2qO8tPFjlYDMube3BAJdIN+On3Mq1F7pp9952CwHE2gPmlgDqLc9c9NZsxZzCIAFcFwEN1
UwfhXXQdf6IY47N/5T5If7S75NPlo7h5uesMsBooXarGx64TTWUSVmj8itTjVD/T+k7VBeOJ24qd
RXDXnSWRuqLAO3AxPurq1i/D8IuuCUrZcGJhP9HmYV/pw61i0eIQzBKEabfqkU2USUBxoEc2pJoi
TyZ6+m3H/it5nFlqyqJUwwL81umozy4DO4oDWjjorMVRsJHBKneVYMvYJ98bynk9ufsPBJ21lsTY
stlcfijFWPtWGc27y3axeQpWenGXXz2r2TRRCPnN6d7vGSaZvBfdeiJdmO2sQv9an0ipEoix1KdO
ehlCEb7u9rW6UoS75fqOWhNhq6V+7T+PnuQYe7o3D0nixDcL+ndE7cHbjnglkLvb+txqE7CbsU7r
2ac/gK+LOcPpVUXqYfjUoyoPNiDv8mYJVpEnb21zZck6CpELEG7orS0kvBJ4CY2LkStTSZRwwCIq
tzSwESpMu+iYXNMHO0OUYAblLlJc0dkSCeX8Bggy4GmZ36jnoExY93M2vlxeuM0Q6LxXPN4RqDuR
U9eYXqriLmMbyOYjaTon1Ab3sqTtaHIliu3hytL73gRGN9ujzpddgAQzbkkQS1aHyps/iWJX0dJx
LmLWxx7Df9ArU3dU25fqMRa1127buaHppm5aqg2y038qZEV9TY0G9xWbIEOV4PcwqBI50kuLnujc
T27bnXG4vIybd8lKKHe4im4hmTrAJprZb7X9BM4rrfbyPHQsUZJl0wOeRfFZbTktyTI0EAUaLg8U
PsesSZypn7/a6Q+r0YJQ+15mIt++fZ+spHInzUqLustySE3R53i0g+wra7Gpgdha3gAUEp15Iuex
bZkrkdw5k8bQjDXlbSOpp7Jc6W22GxGsVt4ktMzNAXcEN/8xGz7rneb5ZGRsB+Xd5Nq39meWLIu9
xNU9C8C7JzYyN+8r4lw2HKGW3PnTm0mK8wrnLz2NiFUpOgnwxLEcVD8RWMkPl8VtHsCVltwBJDHt
jYGt6aL7enWS24P+EbCW9UJyN7REABTQM0uJ26fFuJKEodTmrbLSgbub0ehV0nLEimmRR73wyHpJ
6tnrPGARoIifH9NnEa2dcJc4p9KVmOUxQ6wbmBV/OxT9Lk/dtxe+k3iKqCVrOzxYKck5FLPogZsC
tErXuDVj1wgAv4qgu/y1uPGe/pz3H/LMZ3mEq5WhDKjGSgwFR/2VRIazSP60CIxPsHGE8yHywnpy
IuiEPmKnNz6rU3DZugWukXAegzHTS0vLdik8atLrIB9GehXLFRKT+3k45rbgRb15Ta8WjQvqR4yG
5kkNeTVum+mQF0AtddWPFalWYjgXgVCxt0BQyibmzWMdVDviIrd6eHs++7V3eQ1Flkc4F4EgPh6s
iUk7MXg91ktpPLyCBgmjtR/NgqyU49wFLeayjEys4fKIJthd4TPGQOu03KMEFyDFsxeox2zg3Stl
JY/zHjUgURd1gbz4NPg9IMbaq/6oseRZYIufYZsJpZU0zm9gyKwrQ5xlJHFZdiAOysoj16zcV+7S
1BfoJrJHzmmMADWv6w7S7L16TDqnDiJfTgEmkhyoL3s5UFqSwD6I+hYE55qf/ZFMpAfrHhZTVTdZ
ejfJgmMtuLT4THguIRvYxVCr0WQXI45uGKmBFgsTj5tv9PNmWZz7yADMZUsUcvR71W2cAFgYscdq
3gDVuRK9MEVxKj/sM6FONjaMHCf61X42GdRiYETAiQYNNSsqoILiTY4Ia0YQp1qcK1nqtAUmF4TK
duRWy20y7xYj88N+3wyiaSaBNfJj8gPpq3hk2xYWXqjfgVnXjaUfpfIR6LZVwGFxHiSruzoMNeZB
4ufKaJyhuicJGoREnbnsrF7wHBbnOSowJRE8YBB30MztqFOMn+TuVY07Nx6+ZtVHWnJNGbOpYHEx
CJ/DHEaLItJH44dWBDO9mayny85i81Ctvs9ZgtHpHQ1jfD9XXd1+aDovEXGzbZs46IOIigIWoBK4
Cx9o/pZeMiBMeZcQ7/cU9Pjdvqn32i570hmHSuKJ+lc2vdFKKHeK66msxqjTca662clC6bUf6ffL
a7cdDq5kcBd/oWjhAGwNBBqaXzRgg8NjITC90biSA8Zg8aHobCWP2yypnYsxkSBvSKWbVM33fTh/
t6X4i0CvbaM4bxj7fZUMaFSpsjMLctJTeWBIVPoXGjn0vvnM0F/ZfdyloHV0BGLZlrw7WSv1uBMs
d1lcWAm2TN8ZQeYXO1AhjrLLYF9yf9rXorls4f5xR3nOFBPEphA4HwErBgCi/FN2+g36ErqqIM+8
HVGt1OOCALnvQEbBwPzik4UpHxQkAJxGvpp44yHvJmx72/TxK3FcFNCYU2mDpw6dppKNyfNDVj4P
SgwmU0/opAT2wr8aQs2U1IghjmvhjnR33eiO5bd/Zxz8q6EwRyMsGShseqpP7CGU7NTb/xqLbTNg
Oy8e/4SIMTTdIaJn5Srmr+g+3LNG9BoTv6KW8O3FI6oM7AGw7vA8fBLY+fqOgYjp5KasnTy9D0Wd
Gdu+8I8IPgFbxcliLqzpMiFX2vD8sfZHEGL+vwp8/lVW+qhO2ffV+kdZpY5sfugWPAvgnLmxZIpd
lBBArOcoeU6kD6U/VxpwnhyBJUXpCwIYHQjgBRmZH2IweAYPHYBCxOG/eJ6zQpwnT+o8pRlB8wN5
BB3iS4Mk0/TFHDB+UHlZMArR0rft+SyP8+gGqNEBAQ/9WIMjOjn38oHsIuSWxPa8Pc24WkvOjVcx
DTON0c613vDWQ6d8Kq6Lt4r2cCJvc9isyqB/iLQalER/zJBz5zkYxnsUDDH72rsMZJnuR/DrlQ6D
w2x3OrDL/ctOaTO0XQnkPHo6doOySNjFRPo002Nmx45lHCYiuI8FHkJ758lVtB8xGECzix8qSfLK
wXzoilagjcBL8LDbSbUUBei7cQbGz3l/KkVpkndqMCoccL/aMtBWwKjHfl9HFdZYa2VftG5HMNRa
3Y9xGeR1IYgi3u0JJ4WzPqmiehYOkGK2/d7KR1cpP2MQxgsHYfggUoizt5IMakobiGJFSBavdK6y
r9zRIdfUNxGzlD+zT5ctTiSSszg9nuem0vMW6LmjY7Wf6/GhDx8uy3hnB9wKcua2WElHlqhs3aKO
nXm60kQjmu89xD8l8H2vTWpMcjRh4dJD8QBvdJWBOSRzZeb/0n0MH8jCoekYfb+s2fvyBQRj4EsB
uLcKjhw+hUDnSqmtcWjdwZ1dCmD0PIgiF8jAXTD6it/uhmYnut/fx32cUO7yUuu+IuEEodMRjNuK
Fx3lg3aM3L3s/Bfed8tC1ipyN1m5GH2ZWz1U7F+1QvaIou6HUvaySYX/kJ2cFJ42UbehstulqVfW
tmtElR/rYYBN9wUrvnUcDZ3IwFYCTrbJt6vUmtkUi9q1rJ4C8gDdn3AlZH7VAJdjCBZXe0kGLIOo
ECcSy52TjPZT23ZYhZF+Us1PUVI6prE3RC5ge7HP2nFHBcTJWq1RiGmXYBrvJ0xaGYLQ531n0Zv5
/JHx7rDQ2pCqBOYToXGjmkuHSG4m7UrbtbsrFfAi5kNR3Au27V28wAllv6989ZSDOVaVoZii/ujH
3VLcG/N3Sm+74aiVpzh5LuJvo6jRWrBpKndQQty0DTqV4XgUkH+46tC5JL9JDMFD7N3DiNONOyG9
soTgBYQYEOG4aXFfYQJZ1WJHiVwtfrm8kAIDUbk4L5SqqMyZHdbht954lpUXhTTOv5PB/ofVXqlj
qERhz2TQT7GVuFKdOOoU/0spbPNWUnJLwhhVCCkGOUxo3MNMmixiEv6LqzzbOnejDrM1LEkMW/+N
YpZ7BJ26b9g9CIsz1/bo/zrHz9kC5yeMidIhJdBqVADHchoiUbveX66cs0qci6iAnUhliTnA++iG
la+1K4Z+L9+y/u3ymHiiwqjA5PjHHoi6tTGzIHCMCycMfwzmz655vGxybFn+kan557LxDz4TzVfo
WoWM3HyoloeFPg7kblZ/UKNyqAh98v1jiZPG+YVcG9N5NrFJfZCSfYv3eByEp3YG1RNrkRLOKLLv
XdKOcxD1LIdqzkw9TZzRy+8UMIDRIZhfGfAGmsz+9xoApyDnJeTUTsJRgkDra2g4zUMUYcCv2mkP
nZfZO8tRvf4ZFJKCntWtOG91NWuc3yDZICUVwSYORHbG7DFVD5etRHR1aZzPIGY5xG3MFhKcCAVI
q14RdxzEO7Zp8oasg2cJ/AsAcfynb7JjawIeJdyGnO+K8RCTK135JtCFndN3RgGuWB3gpHjB8J2o
dTwPtLKhyxjIx9nX0BSCybDbZBdPTnREdwjSeKg3sFR26PfTR7zvSjp3BNKwnkyZSbeN1MmSfV+n
Tkr9yzpuGsRKCGf3DU26fmLbpcSnOQGjH9XdyxK2N+q8iJyh22Xdg/ceEjLrSuvvgGjhGGjmvyxE
pAZnDZGUxErKTlOmVk7bgaTCEkQQIjU4u5YzSs0ogr2p2eOIGxcjfE4qonVmH7lkcNxdGNZ5Zr1d
uHQGvHR2F6OZjFa7TtSoI1KGuwJzPRoWg+1JVd4QNNImX0N9f3lHtu/1lWVxlyCxo1zVashg6VT9
GdQCX1D8aXFkMH+I8XYh49D7Pi7mUs8S+VuwD8PBSpgRpCdyogEanFzFAT/K3RsAYXFgHB69Lpyd
2r6rVnK5wFmV5VaO2UFdbge/PXTII6qH4jR7rE3jf64HcUpyXoFUY54nFhNmPY/qc1rGTmJ8/Xd7
xzehZsrUdRl7f6CR8n7x7IC1DCsPde4oQFSsd4vI14msReO8xFwURSgpbO8O1Mu/WAz1PEMZSMLF
vzdlNFoJcc8Fh4C/C0OST8pSQckqBhkF5vpUYMaPvwRLKfBM/H04W3YrERZYMLSRkLHnRECCNhhJ
pvaLtdVUstOJEmJCk+QcCdEw1EzYUWi97IZB+PT7+a44mciJWje26KiLVpJzJ1VmU1JqkEYBWTZT
xzqYT2x2KsIGMoPBOzYQQpcJdeQcTBzViSIxqenBQqRB93gra9c28nCsWpkK+/LYybrgnPlcaT6o
dpwWsJcxAPUoMlh67TC0Pkz67ZForkSruiXPBDQ6UVXkFBQ+wkHdq5NBs9G6jJG28LtnySUwIwyJ
AeTz2vrfe83gWcBdroAEVLYNVedsZsJoJskLzIWxXaxvI9DT5eipZA2poFbV5Q/EBWtxnNGoRTe0
egNx4Xjdhb3bTvteFqGmblmmaaHIYdsg97VNzkZKvQpByIk+jcwyAlWOkNswD2qqeJdPOVsa3jRW
YvhiqK7qEomWqHN749XQrgf12Ek/jOa1aWPBqm25k7Uk7q6hgOEMMwMKFSSIlptaEc1BilTh7he9
lxYd3dedqyOXfWAFcv0OTIXw/mGg7WbASFvASRquhCnTTXM/bxXhItFYsjpbmyF4PsZ3rJCTudMr
a3VMwJguop0VLSP7fZXZKPW4luYQYGZD95DpdwYVbNNWILfeJmaXq+9nJmYfe2Z3utIGkVXupEkK
pFq5o+ko8BMiVbjAFMkzaSktiLKGB3W5a9Xgsm2Lvs+5hSLL2nGy8X263C3lYZ5FFsc29tLh4RyB
Vc+USDH2ov6MfmfG6jzu59vyF8hfb1izpKgmtXlxrDeHcwq60Y5h2kGj/884BXbhtJ/eeNdQDohE
sFKCBeR7JIuyVSaJbZBtPiTNdSTCethMN6304SscGSF1S9DB7epfcVXMTuwm4NIAklkWEDQwZkG+
I0+XjeJ9fxe7LM6n9X3DZB8ucwOZWe4MoKcuverZfkhTwBIq7vQjCyL01IpOrcCb832T3WAtU6FB
qGx+HsxPNAF9aS5454msg++T7GvQlEnM3g1n8senbtfvbQxOtohislshtrHA6/GX/GB2YK1kXo+x
HCoeGgo9/a722Wge+AceLu+aaP04VzGmfdFp7KRN5U06OFL/TESJO8H1wXdKhnbejD2zRRV1eILU
alrdFNVJmvfj8HpZG3ZML/gNi/Mbc1ubnRVBm/TAmrmTHcP8Fc+DCk2dcxdVMYd9yqyO8YqCg/Jr
eKhlh/hzgBfeDZLUXvost4ILRLBVPEJA1EWmrjHl5nzetUbkj8vkd4mIz2rbN+k6AYEQoiSNc+4V
uJ8qZUYQVkYPcx0s5ufLeyT6PrdHatvM1qjj+3J4Z2i3o+xf/v5fTutZAW5zQHrTkZwpkJ/iuxaR
CkUf9fxqfmZv7+LTZWnbFvdHGP8CWIYxtSIJwtRdeygDBEW75qAKJ5BFSvGM1AvCh3LWsfnZy+AD
A21HfP0RPIIuG1QQDdsJtoinKa+kbDJVFUopaMgNv2Z161xeNUW0bCwAWAVDiVWNk9FDgtR4WeHF
T6BFikE0VoJsxQRCkKfnbgbMjSAZkR3K0HslrMhsxxjnnWOLsPoXoiTNtZrZoX5dHiQHMD7XuRXM
DIYYD1Rv3qPCKdBatK7shK9EJoOeRokMkQvYuQ66z5ga6v1YuxQcgwzMO3cjgX1uGw5YqXVi4U/m
Y2hidnMmDxXC2hoTsCRIgwQUChhiZFWMLBAVMTad1Eoct6rKqDSmhrETtx728jz7GO89mpH1LFhJ
5iTeOfqVGG4ljS4iNFOgVe8VMJ/QKRK06yW+5KPvsMd7uCsCmU2zo4VkEL7DN/dxJZ27NHWSLKBR
Z9Kj9gWVgn1tlJ5Aw03ztLFrGBsDOjF/4DU1M0LdyHD7H7TX5qVHDtHy1B7UR569y33pYIlEbm/d
WSKLS1bWaU8R7cYoxzuyuusr9FnfSVTUxbAZ26y04s69uSDDVgJT0p3SPTBpMd5lefLgdwGbMM+/
Cmt4olXkzHG0hxHPLMijgATAGqIBkbjkmkWkgEcSNnSKlpAzywnFqckk2LREMYIhAluvGbpFeRDY
hmgVOfvryhgzT2goAHTP93w8LtaLFh4XcqTG4Krmfk68wXqyG80pIxHx62ZWFjyif+ySCw/qpUFH
DVtRE9XrowUoEaCPu9JLBNEsQvWkp8vabh+2s0AuXjBTPbMyFQJnXXayKUOflsAviyRwAYPczGha
l7FrUfkLALhOR+4vqyBaNB7DOjHMTAM+Har+KAcwvBfLa0Bj83uuOwlEiRO2/++9458l4+GsaWKa
rV1BnFFfz5NfEskh8TGOfgjUEtihwXuMgkjpnDJbuGYz+fUtQESQjTQd+aTvRWdZsEs88lAV1Uqb
9RCWZJ9GBQ3Z+uJc1mf79ILI1bZUELm+wdKvHGAs65LZjXDrSuiokeaE1b60f12WsaUFYZ2HBlKq
gG3ijk8oEaXqe6kF45ZvqLLTKCLuVpEE7rx0JMlkvYCEdr5JLclJ0/+9wxov/bUS3IHRestCwhEi
ZurP6LFm8SigckO8f1QP5QT/8pptxjAreXy6hGhtW6UY43IXxWFzGJFvHuZbDQwoFYImUYJ4s2i4
FsclVBeyGB24i2EHipOfwvvfyLz2Q1559J6xLEQuRmdj5yOebi2XO05aRGTTbLCscnXXdr/m9Ony
OjLb4t3C+vvc5ZvGzTDFBfRK7UNhX0vRLh8C0z5UtSjo3Lp2iWyAvoEQXTZ4AgdSxATNriz5Hei7
6QXVJo860+TMeI4rPyNPNMi6dXIJxk5UiCMWIrN/hi5ykvQwR6yculyDg2oyn7X09fLibR+rswj2
+8o5JJE0E7uDCODXTuGDNb1c/v725py/z4UOupwrir7g+8Tct/FVDfJjWTtFxjetEj19tq6H9Wqx
31eqVPKcWzpbrUI99sX9lEWeVnpSKJpAFy0Z5+tUUAtOKHWiOta7qdI7tiTk6txURTFQyzFtwzB1
zhNZVKNLTnF1j4CjU180PKKAiJB+n4LxpT7GD2mEHN20Vz/QM0XOYvn7vA+lRupUJna0TvJC7opK
NFSy7fRWMjgvFHYTED9y3HfTERUkxAzJLgyo4ZAdo/w2RVSamzEKUSxLw1SGjeZ4brfQ/5GaBphJ
XKAk0c8smZE0DtoklMVhqGr5vRq6mqDv8i9KnoVyl9Uw2ilNkwKP8B3einDsQ4rHgByAswkv8FA4
1L/1bkR7mKJrhg3vxINElxgGsPuqwaLmHoN4Bw9zg4ptc4p2JujWUKBWHW3HeOOnfTa7l4/49hKv
pHM+pEU7ddWpkP4f/AfItE70XjuyogbKqVSAWb05YrHWl/Mqfdnlmjm1SBsVvnabmYCILb04aPeo
PbHok9HapphnLMFxclnZzcO/0pVzMrnSFqBCZyudmrEzxPILHs2CgE0kgzNZycbYegbkZ/jkn5H2
molIoUXf56xTsnI7VizoEJHhEJnW52UUdaFvnwDNlBUDxPHGO+LpumviYk6hQ+cDUJOlMFz9ydiZ
qNGE7kf6nMlKGKcQjXOJmAsiXCoHQ5K6XS7yyJsOeSWBc8iRBJa/mUKdUU2cunYGmzoxLNtKKu+y
gW3e+WdJPPJZ3S9G0RHwUFVgd9WiEwjf/DojAjMW6MODFoRhaERTCX0W6z6b7+Qe0zOnUURsvXn5
r3ThIr+KxrWZtdBFk1+6/qSmxB2U3lXpS5+IaqvsW++iwJUs7Z+3f6THVdObbIcCNgOKVsISjUcs
/zjvjUP++fIubfu8lTh2xlbBhlkbcTOlMDlpv7yGuwEAQuHTEFi3FOB75bXo6SuUx3m8SbJBZGNg
Ka1r/cgeJpbXfWEjRqwnx7z5n/El2FNopR7n5tLcyBRw8CKmlu+W7JrS/eX1E1k55+LAd7/UVo7d
muJrLb4tgHcnehZsFovXOnBeQc/qJK4TuLkq95Tb+kSCZR89hwcgbIMv88hafSzRW/s9xxu3cJyj
UCqMg03M5HNQnh/YLPJSOOqjdlQgTlRTFZxivhmHjaUn6cyEUfulJ7FDFfNn06l+VovIE0UGyCMU
TNmcZUkBi/hdvs1x3Sao1lBXD1CrOYhaFwQGwkMUqE3UjGEIA5HklwF8sSEymxh2vmyFQqU4p1Gh
NyatFizgdD+9DVWztnf1ibrUx5C18AkuUopzGnlE7SzPsIbjHBj1pyzxlUmQiha4XB7YTG2okU8t
1s2kjW9jWDfv4XNx+cpe05ii9duMJM5ugnBuolckXY6ZF4wTx7pnvXuL7Jh3GRhYfEZ6SSakiR1h
4oRtywVfz2ebhtaipZxDrHptgvGlxitCAhOugkPG6oYiTPntbbN1QzEUVQeV2D99vV6mS18DGhSv
vZcedlH8rD4WX5xFcAs5gQsXdKhMBEjNazcpvkX2ITFFCdvtS/IshnO7UfEfTVhjZ4ZBo/oqksCU
g7RjMOxNUells6GAaGd5nAsusjYE9gTUsq7V2GWPr7B05UfTkXbAqT/OHmPYEtXq/uL4z1I5H5wb
5ZirE6Tqu9/vgultABvAuDMKJOwFlosgKLYPwh+RfEO+Qou2HFv2BKqvaeJ14TeBpxIJ4J7NIHuV
zIVdZmMwTx5rHZN88IIXlVMcFCDstD+7K1ET0rYvOSvFrGkV4+SyZCm5hXU0l3SXJbJjhDdxcrXU
aERGQVmg4aZt6qplERAAqujS+Ke0CsiZbVv0b4f6uj1gz8AaVtlv1DMfAd5lF/VKHOeLa7uiVmlj
CFfaDz57pNN9u5fxbiz9KBB5kO3n0Eoa50IMa5przejw5HoZsXvdzjzUvnQ9A65Q8oSZXtFSct6k
jgy8VhboNrTOgumQbif5PbChvzJk6PQ53l3eus0wZKUc51XiPiwbtcLOaXoexNJV3mBSbCqcRX28
LGjzEKwEce6kBtR0ZEgQZOaTm5T0aJu54P7cDuB0G21COsA8NB6wiBSkkvIZqYUFdGUMkdbrgvQb
q6vG/gc36o8w3m1Yfdg1ZIRZxAf7lcWnaGXcF4fpxKgLRKm37dU7C+NciGECMKHLodlEv8167Gii
xOh2OHVeO41zGBH4jtqkhTqy6UU3IJhzUrgp+bGOXQYZ91+UUEQ6cU4j1tSkLCroJO/MY3jN8on2
jXYzBPb9cAAC+hfhlm0GAysdOb+BF2Zo6jokDkfyiBvNi3zbzz+Nbv1r9NmbYnCWHx8x+/PGcc6D
dkuR5wuWdWzuTXIri+YvRCpx7gLzLNM8pfj+opyG+DpVdEcTddtv3iWrZeN8hByb8yiVkNFI9Es6
012RayjYyIfMjK7sRPf+3ZJxnmJEQaXNMdrlhnO6K5LsCvj/7mUR7BPvgtCVRlyUMWmVmhQEhtBb
uaPFpVPaz8jXtAVI+qZnOvqXxW1aOnLYwBiyFFM2OSOQ5pjGLRKfrtqflPn7pIkijM1LYyWAswKz
A+eWrSNnnbxYhvP70qD3ceNK6Mspd23w7/ThDEIl8zjN7O06NXcmxnEp5hUvS9g0uZVCnA2YAzyr
hGSa23dgtEv6/DDX0yGU0UylIQgM/608ziD6gTb2FEOjVP8haTsTfX7gsk3Vq1ER3IObmpmagTZW
1VYtmfPkcmVbS8Q6O0g93/Rd8zPJ0gD2fqyGJFAiUYfupulZsmlpaCEAdwAnrrfwX+gdYs/UWAKl
CT3NFhj3dnyE0oWtKIptE76ymrUVLczexISibwEes9mpqR8G7EEn70dwUguMb9Pj2cQC6iwIn97R
DsZVtqDshkKunD0Wsq/otTtYXy6b35YMNFvgqNqmiqEs7moaY71NMmoA7QOYhJaXzHfqRwKvtQi2
casAvW/CmNYNRFBVdfru0dJfK+m6VwSrtXmvr+VwvocADKOpqd66Dep0j9ZO9TXZAWYq4EQ1l0FL
yftWNCcrWj7OHUXmNBmAssG4frSTx0NV3Ybp/b/bIc4FVa0i9UsEEUn4qVH2qGI5Tb3/dzI4J1QY
0pBZEQy7tW+N8Udn7XPR1bp1PNe7w/mdsVHqnhpQA2fIsfOfUfSBRrKVgHcliVRK7XqCgDL8Vi7X
qaiAKFCAL0bkqVVpZoHvN3P+YI1m5JB+8C7vw5bLXOvAhaYhTQ3wrEBGHA53stmf4jJ0s9jeR0rz
msciB7Pp0NbyuNNPMOwK3AG2KYVxZchxMNhR5ZRaiMIzmDxofw90XqcvjYPUp642h56ixoKaiGhd
2e8r95D25aADkxWTtNXsSEXrhMXny6sqOKR8UEINMnWFDQmq9rTQk1KgLyESsYiJhHCeINQ0ObFS
CEFbu9PnJ30xHCq9/DtNOF8QzYoiT+wQtRJINy3q9G3mlKWoR0W0JZw7iLo4bIDsgAVTj4b8JET/
+ovdWW/tQmirsjhnUEkDEA0auOpusG/JGO1Ha36scu3QVdFeBbA2kbKfsrW4xRIfm7K91lXyenkp
mQg+MLaUP/8CP9DT6aTr4hY6ykeW6eiBg86m8T+U5lvL4cKSVk+zxdSgKg2oZ7pPlYthJfmOFZln
Z3aMUkiK9peL8Kwa50Uose1knDVM+b/UJ+uo7Rn+hYJZYR1pI+QH/MsruZnJXKvIeZE8ya04rbGU
1/Yjw19f9uRmdOdAgzBGU/Khy+qsHucw4jmtFL3EimZN7ubdY01qp6WCsUN2XC+ZBzvuK680F9Q0
FBlCUk1xCSmdRv2pNTdNKqJM2D5rZ204vxFZ5pJnITZLR/jfAWZmqT50MZ4lcE5jCQvbsmuoMtPo
YGKcdhiE+aitZ9naBDiPobSdUVQxTIDV3ZBSwdhktlt2v9lVtIPA4JhBXdoczn1ITd9IyLExJIbq
m/wNVT5P9+TcJTsDU2ZpI+TquOwsiMxTMukV5kJZaAkyYpQHxn1yYAVFUZf19h3yn51Ct+g/jY6O
8lIZGcSYOlB590V1Kze7y2sn0oTzDbFa0iZi5jYNXeSo+XxozeWoyrbk9KjqNLa5M9VhVyeibqhN
O0d3t6Jblm6ARuOfuqFhJDNTFtq0RaD8H2nXtRy3rmy/iFWMIPHKMJwZJStbemF5OzDnzK+/C/I5
HgqiB+dqv+yqXa6apQa6G80Oq7WrbHw4L9jm2a1+n9NAvV/GpAlwdmn3rZmeRuVXnwgaukQQnNot
RQXLwVJqZ1R8Xb1fCs8SMY0KTokPYsEbQGiNrJCT0Rt9/qqLOFlFv89pGJn7ZAbZPZ6GjjoDCVyd
qoJ4brODm/Xx/+emCadiOWjcM2UGxrBTduZgv1Xw0CvusXJ17BY/Q4ft2VVFJDub1wNma8zHGBpi
Ck7D4q4CTQaIBJyQXFDztauelvjHeSXbflpXGJyW5VJButYERvW9UO3gWN6mj8sd9qB/XTz6lO4+
0zthrfA4lSOBMaZ1hBxKpnVeOnljgSluzBZJoygvtFlSOEFR3seVmOVfLAWijc7gLpes+CO9YqGv
Lbmf6eBdQ3FaqILWtrJKSFUYd6Z2I32mbwdOhhICHwrGHi4gqcGDUEgLJsTjAatUK8vHCAOC/88M
U69hmLGtYoSBGsGQM+4XGn5bmvugfRBoG3tWPrxzKzmYxq8AkK4JwP4CAAMcmOFFsUt9zadHVTje
s/kq6Gg8VomJwRf+4cmGKcbWQdz9jIKY2hR2PzwZzaFC3zjaSG0lP7bCZoJNc11hcm4CY1+y1LHh
7TK8ChffyC/6VOCwmTV+PL+TWJwekEWJopaJ1Te7ZPmeSp5ECpsmhzH9mkQ/z9/WpmtdycNrA+mM
pGauQc8OVnK5hKKa32bUswLgtKFLsPBqaQGg3laYmQY7wEUHOii5xEhM6v4PNOabQd0KkAtN9VDR
siGHmf4O6goX/B7o0bHLg7UHmffnviNWeJwDT/J0WMoEeC0YyqsfCupyJAGxAypWzvRYutFtLXir
RDrIufNYJbSNKQb7jek+1e7r+UL+1LyotZKKc+FVLGVqw6Saj+W3t2EtP3uyMF3PNvUKz3BTSUCd
beogCbBMjTtDw0yqOVLRDREdAvDOYG9U7gS7lCVAu+vGp27x/bzav5GufjCyFSJ3hvNSReYYoM0J
iUp9cM25C+ysqS6HXKp3adEsjR3RZBgdeQ6b0I4kCjKIvFQQvcfGpDhzI6HQIS9KdZuYhpxh+o89
4nGez3emki2GK6uNmTtT2izfM3mMbkJpql/OS7GpCKhaYfs2Rqd0nialCWtFMlgVRqeVMwcZqFJu
W9F3y6aHWIFwJ2XWwzjqNUCkoDiMQ+aRWsT1L4LglM2YFzKorDxWZAVyC+i1tARfk8rmo3SSgk+c
WH2Brn92VGapNxdJvWR2GmIyeFSDwSZagP0rAXZcNUUW2zoSEXbfL7lz/rq247CV0nFyLmlcxLoJ
pQuf2CRJdpM7AyZIsmsZJJ+ScMRtMxtwguOJRqTBUpDIgVVp0WOIz02ltOUWfNQHgVibHtegpiIj
eGH/ff/gD3mRofoEX6FedWjAYTM56pd+Zxw7JxX6ik1dWYFx7r1Ge70c9Mzd0sSZwTfT3grEYXHc
R9dwEodzRmMRmmGzMHFAOWvsc7+CLw9sNqgubD0XYXHGNbag2ZYUYL2Fr2jqWC7Uw7xDlg2N9QK5
RNfEaV+Z9APWQQKLUVIprmKHr9Wercjr/PD+U17jdE1v9rgKArVcoXLZAKxSQruur4dBFVgTu4Yz
18SPXsNSpb56m+Mz90n5WGeHActJjAUVp8+8tytZuJgP2zU1WWcsF+hDtPv4KdJeJPokuB2BJrz5
jtWBLfVcUjrjwNLRJUdGeZ5dFL+Ya6j8wBOACVThLTe6AgvGUAELKSRaFKxMZgMWg420ZIeP3cyL
jqLvQYHNvrWyruBA6tIWE9M8gqFRqIZrmVSgDdsfgqtL4vyCYdRJ2jNLUv3AH7HRvXb/Z6vdfExW
WJyHsIq2Vo3fWATb4yfso2FYYnr67ST1ConzD8WyaDSPcVHWa+8VP+br1h/wP2gBH90BA19u4aB3
9Lx2iG6L8xNppdUalk+w+aXAlvOXRdT7ul1IOT3GfCN9m/bl0o/o5miPY+SAY+VV8gxvMNErzd5B
Edn15ju4guNUo5HLYtIp3v64rn4OOfHMqMDaCcU1VVFJevuJX2FxqoEtpE07samH/igfsUR+H/ww
HYzg9i5eEHRHp6InZPO2VoCchixmD+IyDcL1aujSYHBkRUjeIIgzTU4jskyyctMCBoKj4lAdFtdA
iN7tweXa2Og9dKwLMTHOtu6fJOMpHBZFG9UsxFFOvZ1+W1zNrV9Lx7zWbqc71HdZD2KXuOd1XyAp
T4IpoYczTwNgEqn8mWjo26fWYaHYrXEeR6QnPPOlqsUhVQYADV9HRs52lTqV12OYGLvE/odQkGnB
h8dydZba+xCtW0Cu8DbNNEa6Q9XQDrWvUrgrsCdHSvetiKxUdIxMaVcOfxwHecSacPQATZWrByqW
yE8XUjv4509RoPs87aXVTAEZmLFp0/OAJQeVtD8PIPJUFuc6tHgJx4YCQdoPl5gLuMNGXEbnUXjz
vt4XolGHv3ymEAOtA7quWXw7WK/MUz81yJ2x8QrzgpG8L0eWOzO+CCTbvqITEhfUpIU0kfY3kvId
36+aS9F3tA/9L7pd505iq5aNL33RM715ZShFgYhcsVRUaN5rBm1aCs1H7mII3fkoY27lN6NXiOzJ
jk2Uir8Y2E9+0P0TJB+KzpmOdalMUqyU+VVK4w3y7W5SYodSX77MKij7YxheSQW12M0DxsISXCRV
UTniXgI1Hnt8qTB2jjh38hZbvc2vTTgLHMn2eZ5QOPefaSAwNRgBzET9NLkITYEU23HVSgzuwlQV
XGjlCADGjzpegULU1m8Yn015I6R2YF7o4039EYb3+DkyHVoUBNgUdjO4qpftcqe6IPdsELfxA0cW
UHJsW/dJNt7bR5PeGjGTDe8aeFHv4mMPvb9hNIflffv8qad6BceZ3DAPXUdDwKVtdZETBIzVpz67
TJSRwKtsWBgvem9eWj2Yo5Wi+TIuL6hxTNvPeFxL1lTwxrJ1Atw7UvbygD25LF2sPrTtkYYi/7Cp
AisA7uVodB2TSuzzXj6SI2NRKh3jmtwwkg0wUAtnvzfNZwXHnVebBNaMNBCKIVLlFzG+9VWRSJt+
YAXBPSE9iGuTjJGG9stNt9wF9IbUzwJnzjTng+FYmklUXQEZC6/IaQGSiIQx7CWXeuRMl9oeoyE3
QW/Pl6Ez70X52m2RTnCcImtJG8/yG68atqphX8JeDS8j7f68UMw/npOJU7WunotoYAR4gzW4adXO
dl9MB6rIh6EhIWL5z6zkBK3Mn0PkVG8ZBlJhDBtklvG9pr5MGGSfBdUQ0cFx6oY6OSbJCWQiUe4b
/YSeWKzSJqF7/uhEMJzK1W2mhIRRZqIHMwkNW428qqsEpioC4d63Lu2w7EwDSNibtkquU5k4jag8
tfl2r+6Ee95U7GxLLaYE7PVJj6mfHqJ9Ixz23xymXd8998olSWdi9gg4ug/GG9XXDdDetH50X1zo
N9g1pjgyhteFHM2CM+Sz0lNvyd1UsYtq9lnjR8shELXOsLs+Y0aU5Z1WoXhZ5mw5GyBoWdnZfDGb
mTfL19oi8nPbr+nprijnFVQ8bn3ydlexnTzI33Bpbuwrt4M35phP+1RSaQXH+QetyUispjDXSg58
KVqOjSrqkxeKxLmEdjaDxmK1j/FYHOL9stfudGyyweJnX5yuFykD+/fVTeVmgaSLCbCg2anjS6h+
0SbB8739fbE6NM4zBE1bBgY7tJrKmDhwZerXxrU8HyTzO+jJHMyo2Orw81+5I77FBcM04+9hob4B
iaXlKeCytojAtYr0nPMUaARoqyiHZGqu73P5Z0/BrG+BfieiAu/KLv2cRXG+YlQtFnDDomYS7ORI
dZNKtM72vCp86NzTxjqgYGHAeFV922ArVCAdm+Hh39zKh7Y9y5h0Fb2oKAc0+3Y4LM2uERX/z5+U
KXMegRRW08cZoqs5u07b/SL8iD3/PGBV7nuTmahJpwXrKLAid8BOdt2rVGf2iBN7Ftg+Cb5TAhsT
9eVO+kLd5eX8AYqkY/++stcJpFhmbjA9CPJdm5febInK8JsxEJXRaa0R0GPwBHtGTOtxYaUoWl3F
xVOAWb7aQHl0vqaBiGB/04BWWJwB1fiY6EFEgwKEGThS9mjptasUvtmIkhybyo2JW4glg3iTH97K
SEKGqp2QtdF+5PmXRXkwl9v//9WgF4yCUMRS0RvEPXpYvdKTvB9hP2Z4k2eqa9JI8GG8JcUagtPt
NAyGzIzBA5DG4LIurkhfOJMiaAXafIDWKJyCoywuj2aElD95ja87rJEJ3MGJFgdLHMBFLvpA3cxK
ruE4ldYWJZHJgHObIyd5+M2EgeV0jU1vNRBhiFPzQgHZMa+MyJjU1ioKCDgpGG4pTP0JqwA6LBUu
DmFkXBRj54yx7AZVcJGqem8H6VJgUKV+OK8wmwHgWnLuYawG2JVV4TprD5slnqZD6qEU+xIjMeAq
HgGX5biPHgWgWx5kDcqF0MVQUFPOIHzrdZf6E5ZUus0Fm3cHC4mj1fa4F/mszaT6GpKzcnMM1VbC
e4yVjp16yZiRE9T+tKtldqJvzdPiJUdR4XnLiSEfoZlIaiIpwY/NVFLatAqBlJHh4aXsqx9Rc29G
bGZANAK0bZR/oPh4Ok+rMAtmuJay8PsR+Uz5VZ7/OX9r25d2wuB8i0nmuCg0nOA4pB6+efpANI7+
F2U8QXC+BUxWIUpWEKP2iGFbvmRbGBdA7cNbjrXhyVgWBGYT77xcorPjXM3UTX1WKQAtmn2tXdDk
WdwMuPXGrFSBcv4lDQk6qAKoQvG9cyVq6w6oRV31xfT67+Wl9T0A9a50GAQP9bZbUxTVkFVZV9Fm
9t7JBLQtlilX4KvBEPO7u6yzyc2C1aL/S7Fl8yRXcJyNFVqVSnEIuLrpbFP1hrG3lVSUwGdKwIeh
GOn+IxQXhupF2lmECdV6xJc9tva92yu36m7wUQj8lH88ofFsKlJbEDYJwdDCu+ilwi7fwC0ugn10
Hf5ghU2MM/XOeY3cdlYrUM7U+oJGclwAdJ5zbR8PY2Y3WYKd1jGyQXJbv2QDHLQSldlFP0moTRrD
4IG3RHezJcaHWl+3nqohfj7/d23eLybPicKYbBDCvFeniPStmS46IufgcTJf8vSyGgYBxqbTXGFw
LmDECu+SoELjVNgIr2rPSnAVz8cuHtxxEPI4b6rSCowz/XJBl2LcGYjI7ofv+TWjh0odUrvYgcuY
eQSOZtscV3CcF9AKfEEpIMz/T79Y75eO/gXrhdion7zPnM/Z/wqQXegqyAiXskwx2crSo/VsMyq9
aFc8Y8vva33Id/GNiOFTKCEXTUyGigaRBICd24C89Aiqo0O7Sw/Bd7Biv00XntfIzekV8Jn/UUnO
w+VGHESDBJWUb5evEWipkXux3PnLfDN+LQ/YTWGrz+AZez4Pu2kIpiZT09RAl8Ev8xiTCkvGGihp
o2Jo4bm3bEkRQGy/hSsMTjd18IsgLAOG9VhRO8DiLdVjjMeTuaMptjahI9lPruiP85Jtx6UrWE5H
MQ5UpAE2YUFlpHuWCmSrMC3wD6E8L96+IoTjNDQCzXcTEMCNR4KNW8uegqIjP7DeitAVZc621XMl
HKeeUdRJuVYATbuxjthA9xM7mk2bZbbIDjuaTVtkgSJF4dQTFAeBHHVMPGlECO91bey0IqqlrWQA
alJ/tJF/dmcso9JS83ftnNGyaT6oEIV5x+1XaYXDPbwgMCuSLIMwuh/foSnFTzq7+NWjdi3vA7Cd
znvhdxnTtg9v/QmSH7AbgzghFhOtbWw2kf1WGPvJwkFS2poDUkvht+DmlVEZ6zGIjBiDj9q7PARn
TAGP0mu6PerXBforyPjrvJlttuFTqqHv1ABtg87PV8aaVMmYHUVkplaaF4eaW8jzQxSqWDSBqCKp
Ihvb4Y4YKLuNq8TryOLIY+OF5ClF4q2ezJu2tq7VLrkK4/TrOMleM1hu1DSH83/oxgXgw4Ugn2QZ
OsUg6PsXpLYKzSgXgk9gLbRp/qMjonCOaSd3xe8QOJsM805BRxAQKOaYvCA5GDsNvceml8w2mK8z
9FnFD4zUM8bQjGh7I7O/c+CcfU5KqtCEADyoGjRo3gaxa7wuRyUdBSEdk4IHQlkIMx7QK53w7R9V
mgRRPGJPuzFi/Z6Vz9q+bsIfNWgOQV0uZQK4LVtFLfwPHt/7MXWWrnegNUTYqu2Ig2VTd8bdAE2G
r9PQw0OoK3JDG4bzDpKLDrOu6elYQUS9eAq1XRhipEFESyPC4KLDSUu6BtviO0fuQ2/Uh8tULpwh
iAU59S21WJ8e9/bOxEzCHls+kEZLL/tU97sywE6e6N6cxl2Z64IhjS0jW8Nxb64K4qjYzHByqnwz
VE+BqDliq5fl3dVwVqxmRCLVhGMbvs5e4S7/kC8Dxu9Ld3gU5XYEiv4WsK1CzqxVlVYNcXREHewi
TnbJnNpZDPodVdhLyDTqjFHxWeIgJtFcMCzVZ439qWclHnV6t7jr/EBU/RCpHvfK5hTpOCUGmFLc
LMMPvTsOscAXis6Oe2CnvMxJzK6J6qFdVA9jpDpWENiSJcp5C4RRZZzs6pYiK6WDYQEp1fy4k+0u
eKIiQrlNaRT4IA0pbxUvyHuMGXsa8iSNeifNxuvRGr7oJqlBW1DshyEWfZpuO7wTGt9CNYRJPysB
0OJf5s3v9J6e2NRrDHumtryrscY9EpGTbh7jCpRzef0wW0HYADTRTH80QKNc5ns9TwWP8NYTif6O
/54k3zNLJzNXsx4wcqp4RdmiSqpdm1jcbEvo6IMFeGpMX/7/D/8ak3OBkR6pc64As8V4/nyXF4Iy
wqbPW8nE+bxyMrW+CePeQVPNN6OHcwCz3WfsaYXBub1QCmSrboARhb5SP6PTUZUc2RSc1NY3KHIh
uoJxBdaGxPee5R0a0asa7jt4ZRGqYo/qTnIyrIDyZzd3VdlOvPmfwEG7yPk72vqeeYfMTHBlxhra
O6spolgZdkjvWhvru/cYAfdMX3YTkKATQd/gtrqfBOWjpU6tmkwFXLQQh8wPhQGu6cU/L9S22ziB
cH5WmmdFnwKA6P03q7wr5fhgdXvDFLU4byqgiq3tCkb3LNniFJySOZnGBcqxTIUzgrpjLJbdeVG2
vm4tusLglLyjgWKYUdLj67ZhFYd75EWX684DX8wRVPyKKOrbyGe9w+MUPgBPmjUzmZRs/iWZlWaP
xWj6wVI/j9VY7XtTKl1MuYBTlv40JfRhKQtFOi8aS9Gfwo7vw9usmlRGARe5Qv5txr+MRGWuUfWV
nYKPxcEOLhesoWQ7S6j7iW1NkPwEx2nNrE29ITP3r9TdISGKH+q1SCSRxnDW1it0WDQFp6tfZQdt
x6bHjLtpHz03uNB8l+i2iOJ90+BW+sMZXCpRaR5a6M8QfMvM20g+qNmtQEc3g6gVBndyUxXRcekg
ldR4xtdqN+11N0XpxWdbL4QTUKIz5IICo8F8iaFBIkYawLaQm+RoubAI1BsjLFejrlbZnchDbyvj
H1vny2Ny0EhpiwgBdaUK+3OmfQ4CZ+QHsR3Q6/9pLwLhVJ4IkYsMCkVNFE0BIt0vO0b5ji66A9ZP
o6M7xbmKiI8FisK3oIWE5AOpASeP8S7rynup1vdYvXg4ryybvvmkK/w6BT0I8lEn0JVwvqHjF+zu
tRPsA9QFsYEIhnOb8liQbLAAU+jTMTVqN9e+qJhbkE3z9d8JxDlMbSzbZkhwbgOoKwKLgtLtyzI/
JpWoQLsdJKyOjncekqkHdQ+kxp09FdNju9RLr+QfIKY6Vmisy3fdVeA0n+C5XL8IfAtaHhrlHMw4
yqZ6CHR3CL5kohyKSPc4B9Iz5mVVBoRmPjbmcUyxIKh8PH9PIgzObfSkrQmdcXpz/itadPSefCOj
qBx0HkThKZWyqZiUiJ2VRA8p9q/m3b42hbU9dhwfH8b/+iKFJ+/R6irL8waisMl33Ymc0NNf2kfj
Wn1g/Q+sEtxcSV+I7EiCce7NrMYfFVT4rrRajYias2hEaiywC95KGPpYNCyNSux8DASx6dsn5Dk5
mYdcxaYllZKQNQqBV2z0VAw0jN+a2Jad3xspwgNL6kW5y9JRkWckwrfzvBMB+eN7/DqvKl1ipj2R
fSQ9dvQhyCx7bgWHKlIa9u8rMSdjIpaECWyHoskjuY0GV5EFENvpm9XFcb5jwdxYlqoQpcEaQt1b
9tYlK5FU6EsSzamdf5/x7fRenGbU+6iyEEctqPa6i1IWh2SY5d15c/6LN9R1RpSOVcQGZ88s49XN
FBKR12UXP5FjmdmLW7jBYfximg4GONimL/oiqgBt39YfXL6e0ElyUM46cJPxwgILk3mIRZwuIgju
5V+MsZZyCwqhVbdGuQ/VyyUVfCJtf/epJzG4NKgRtJ0S5xl8yIx5oeQhwkcnRnj2KPsz1r7IExEn
bBvTCZAz5jpujCUJcG66rtuJht6D7LLQe8+qvv47zSCc2UaqOVlNDNF03yhtFX0y6TG/avaLT2zF
aY4IbxzrWaQXfzGxk4CcGQdzqJTziFvDzDXLHpU+eai/YoMkduaIeLxFGsKZ89zkKO5OwGpacDWQ
g5onbpILnMa2sz99EHEWlhLSZ33ODLkdQNJEyoe07w5mEr+ksvyozyIN+cu37h9APqVY13ldJy0A
dV/b6bVN74LLyakP2TG6TX6KViZvXxjm8DSKrV4apmrfO6pR16o8YO5d9el31av94HJAqg8sxliJ
KUq0bN7YCoy7sboymkSvAEY1LI68ifXL+FPvyAqCc7zKpDUpbqd3zO6rZL4s3WU/xoI3edvtrkC4
UC0z5j6mb1+wVfXc6LNNCm1vZaqd026xSUB3FHT/WBd8uajxRRqojmlZ3lwWjrJgTn8ZnGYKBW/B
5ouz+ps4RY31ojDzFILLw6NkPRPRHJDCfuBDIHIC4D/+1DHRLFUHQPWV+NgpObBt5o76M3Mlhzpm
ahs+HV0NzfIoJvui6HjTc67QuedAkeJCBUVL7+A6YQ7jNLpWDWqgIL4bWmtyz7vPbTTdNLFpxMSa
bE5RSTdNi1SZKPvNqL4FL4p+MU8Xmn5/Hmb7AdJOOJy2YkNIA054q8NqFbaQtvbjn8GDcm36bG2H
ktjTp75jVoCc5rYUGw50BYDSdN0gU2Ck960o5S2UilPFppSsYB5xejSy4+vZU2ztH8sdjtRAr0EO
GixRh/C20zyJxccj5jjESxBALOuKLZhe9uqh8xS0ZzKGSFFReNuL/bk0fiUGSH6rhWTIrMooske7
oD3OpaBw+hcPc8LgIhPaRjnFbAIUI3JmvwDJAdqs90DTDwPoI8D3ltrSod+LzGyrXcqiq5PkIpS+
T7qukwAM5kJHxWfVjL51dHgHe7YYNDvOGC8zbRHDzrZvOYnLRSvLnIVGEgE1OlhvzW6s9UY8Lrnt
I08w3GM3hKo2gBceMMGxMa7i3jtvzyLN4NxGYvR6K81QfLm46IwDVo2Z5e48xHaBbnVBnMvoCpOW
FsOYdvk1udWQ/8ACk8Trd+ou85rHsbNF2xwE3pBwTmPurc4oTdzOouVu3er7YJb35oDCRVr8OC+e
SBE416HOY1f2EzvBI8v2MebfaC8L52ZFp8hv5y7DeKTYXIJWgdtlNxzoLnPjW+WOLZeOclve9xfC
Hqxt5QBFuGLooDPkZ4qMqOk7awGkbr5tCyjcGVd3n/qtG91lCBsgZ3wjsqxt16ijIZbq2NyKVqz3
AV5mhF1eNai3R+nslfGybzPdMYv6WATxdUC1Yx6GX/NWcqmVXU6DcglmWMFruik5/gDDwBgaW9z5
/k9YQnQyjAZC2kKhu77ULypjcqTREKQ7t9+dFQ7nRTSrlMqOpeDbXxPoP7Df8pocvpu+6k4/C0d4
oZtmsYLjTjZUrbDMYsBhgw/BjEXkpK8YRvhSJM64A9srEguWiaUM2sN5G9m+0hUw52bAp2KgW4OF
ej657Q4KNp0U+3FXs1yGL1Qg0e1xDkefjamZWLBbe9lBdXQMR0rXgdthufF8qaLWEApboIQSch4n
VeSaNiows0uCBtPovgsc5TZ/YJ+R8x0IXgQnyjTjQ2y7OlHO7Vhdov+uoktYFXlYLqPvJSoN8w2i
zMWxdtEtyGPuzmOe1x6dz5Km1LBAUAajyIvYzs1nuXmlSApYVJgyZ+b1d+H0D5lSOta0bnGYCWOp
0R1JtsNjeFX9sn5zaKPz6xMjmhb9c54gWH9v8XWTBJpSADJEpVaPNdsAM0H7/O9OkHMrKjGkaGIg
Y3MZRX7d506sfml7QfcD0+9zx8d5FcUo9DRh1tbFzW2Bp6mlS2JnXXwvS5mdZfLhvFjndVHnW0UN
MhhDokExpIW6tNG8jtbueYhtkzY01m0hKyYfwU6jHMiE9Tsszezo6GHU47tw+n4eZDu1gHk91QQR
mazw25qjqGxyzAv24ItddmzhcHgMLk2fLWMSDdP+xfX/weLHi+pEDVOzABbprAtpwGs+y1/LuXJK
zKXT1vL0OXH1dLwx6tEJ0J5qGt0unz+xLQ96f/ozuK9Uc5AWRanwZ6QgFwbDhB3Kn+lxBMk53lHD
BME6541HmeSdFs/4tkrRBRYFZukmliSaINxUkBUK53+VJDaKsl8QZC7LhT6ottKxjupKoOrbKrLC
4fxuBqIZWBWkCSakC3X03ZAf6o9xx/rucxEv6baS/EEzeJcrkaExYwNo5Mq6ZTMZgSsfynSn+cj2
+pk/FbvzJrDp41eAnDr0DVLzaMTB94bc3Rs0eugRZ0VyvotI5P07KM7jhgsNU7DDdU4RvvbWz1j2
FgzlKvL+PMx5xcCS2/eOXcnTJQ0jwDQ19mTYtfxL0gX+dtP/rQ6N87ddVZVWwG5JniU/VYKjnhvO
eSkEevehHV+brUjNsgmxOJKsGGDxaXKFveTo1Rj3UiRo99rWAoNgTgFNUha/iBH0lXlW6RCoxXSM
+mzGd6la+EFABF59++BOOOzvWJXQpEYtp6KD0WpDGDg6YyLDRIAohytC4RzQIsXlYmlAKZZrWbtL
Df/83Wxr2EkKzvX0tIxaucTvm1J4MRaY7K3pTjVE63m3Q0xywuFcT6IGHS0ocFpP2WkYfjXv1IcM
0/psDAdrnD4jFcWYCti+DZXfzUOUIgQ32Ii7iR6D2pazl7YUOdPtmzlhsH9f3T/RykGhGTDg3th2
gPv0Uf9S7TsP3vQWibBdI+I32gyNyAmR3eUKUemQE84rIMrl93HxJiwMLJPBzlt3jql9/gS3P9lX
YJx6D0lIqrABWIbK1ZWO8X9Q0Nc+cSX5yFoB2ZoPUZAuOlJO2a0Qn+xzy66tul2Wlyr8lDs9HSCn
7NKkVySO8Ptj4avmE7YrJKKqN9PjD+Hr6tg4Pe/mui5G7LR1mrQcvcCM1KNWhYkTFQ3WOXSlfLQm
Q7FTjJw7aYn1HIJr27RnrCUzFGxGY1ym73VkVEbFUoIe/uJrgD0pmJ5lnQvgjPqhKrZ52x6SY38h
KmsJQA2uL18xQcwYyQCtydcIBHaNeWHQUKSR7LH7cLQn0QzueZeLnOhVBpT+iJYMFlBI3nILsm6s
7kH5LHHIo+AwRYjcK58GYbEoMxDVW7mx2VJGTCled4ZdXoLMfRfu0n8EiJsWsJKR/UUrEx+oPum9
3MGpvLJGw9ovFNDHY4beup+8whsvjMouP/XGrEA5T1YUVZ524YDsN1arDt9T0UrDvzj/P3bHbzaZ
J92MJQ12h12xB/NiuQhcEwMv2lOCfEYvMPLNIzxZIM/JrFiRRccSYDR+nJL7ZBSZ2KZWrAA4rdAb
rSgs5qXG47Jju5Ziv8WCXVfG4tvCpw/KD4FSbJoXBo1MBa3CGuEzClTuMPSiIqJRbopLfB2wtqTa
yf2k8kBYgS88rQfBiCjhJkLlxIQemqS0ICZoVgtQzdEvhrI7Lxnztx8seiUYp+0NFn+FEYuiY2DU
6XBNpeJYxslj2geHIdadYFkEpZ7N6HAFyel6Ns6tOgzwzyAjvA2iBOVi1FJbs7hMx0YQW22/oSsw
dsQra+7nmegxgXyR4pJbNsOW7JrnJHKGI/Mg834Uzh6Lbo17tnM9U4cgACQxdor1gLbyUlQtE0Fw
r3RMi0g3FEDI7a5Lr/LYFUJs2vDq4LiHOhhTK3nT+F6z8DG82IFo6ECEwL2T0jLP4cBUzyqjLwjj
LrSiF2i34Jz4YdalVTK9CBHyLsrljNJK+dwET+cNaPsb+3RQb19eKw0DN7sVRxLUufUs8GQkO6XY
6+xBRCm2wGepbTwIEJnZn7HZN1+/QsS+Nex2XSDVmLmDK9nlMTjQb9UvRj7yP6TDRXCci5hoU5OK
QsD/Fkjh+NCTLqNjBuPA3nnhNgPs1WlyziHVGrCAUCiFlBuKg11c0wELs3tXHknh5EP5OsXlp3I/
K0ymRevzhD8KshgCpv1lHaZ2E+5k+dt5ubbr2ysQ3ivI5lCQAYI16S657DFOQHeJC557yW4iR3pF
9fdtikHUl7ltAkTGEKChgVmas7IsK/UgRjbGAWGBZ6l+vbS7pXkUSLf5IIP34D8ofHUxm7FheqiB
ol8FV2w/0rBvX6InNrXAKB5UUeFrUyoLQ/FYFCBbWOX3/soiSzJJZDEH+MpKNMSpbrCVwIn+GY7y
9wR8x8oLFeQhRZDcBWplOwxlCBHz4Vs9PlgkRbe6qHTBfuSDaa/k4hx72yUt7ov5RAMNzwM6EEJs
NF1sORA4kU3nuwLi3HshS3WM3Rko2ZHv43CltAK3uP372J9iKKZuyiZnxyRT4qRCrtOpQMRaHotP
rP61qHX6fU4B1KJeNLXB7zfBzdy/zNlOFXX1bF/4CYK7cKWVk4rmgAj10m5a1R6a71IkWhW0GYCt
BOFuvMnniowMZcBijxrE8E2FCXgKTtGHBO2QsSiDse2IVoDczSemPGstNv6yXiX5yBjl8tvIlV9S
ZTc4IAtxsfccTC2h/anUwukbh592bboEhVX2jZOku4heJ4Ygjbr9jbMC4C5MZcvMKPtW1K9673e2
uwYV2D17qQq/FEXnQjzu6tqktKQFzbF4+dn4bu8zf94d2UfI+CysSm8+wyvpuHsjs24smcq+hDEX
qbnhEQvqs4sGfdusRmzJ3nmXvu2J/mQxDM7A8rmYoyjFbWEhph0G13L1WlmZXxDJPQ+0bWYnIO7W
UsPUJDgipEsGXysaW1u8Pijt8yDb7ugEwl1VQMBVSgKAKOiglNsXNXXOA7Af+Oi4TwDc7Sxt39Ji
wO0MmbWvB2M3t83FENNDpIdeVEj+ebjtqPOkDfwcRKks9VQZEEi/Ki4ZUUt4XBLHhAFrDn0a9+an
Xr8/8vH9hnObFZEWQx2GEPsVl9EPes3JqCGAEdkUX6itw3HuyxrnmEaOfmRNgJKz3Kn3pm98jhEf
r8hJKmZz68jPLDFRylJ1SA9mxf+Rdl27cStJ9IsIMIdXpkkaBUuyLb8Qjsw58+v3tO7unVGbZmFl
GPCLANZUdfXp7gqnbnvpeXuZCN/WuavzImsYuGXCanL9LVDtRvkiJ/62CMKz+baHMAwmMdGhwhJ9
UKOPck5dtQjc4ZM50yyKKooBGMrVH1mlqeWFh/wAYHDgZn8HBjoHBtinslrVMFil79vKF5LHadhv
G4xaEw4KGsEK1EaCiLHUVVAo9cJeDbTbIV+oyxyBCXwVoV5OoRlb2KN19T1VC1sJ7i21si3lpUyo
ZAEli7vmS0OwzGPP9k1xiuq9pBh2MXwtzaOUU2qtGtBC5wSCYbJi8oxUoCIXDSthocTorCWf687D
BO/tNVrV5iKCf7d3cj6ZGovvhdmvtHKW4RfaIsFr9jOWFOJkILThn+9W2Wb9yHJIlvhLXnaj8bEK
CU5ySgSHMgUqZqoGo6xQH7FXx32DFuiEyLiu4+aVxTikaepFVoQRarSZywrrGeFjjd7I5394E6h9
uh5Xu5LHYOkKOZVOVoOyhrw63/W/WAdeiaiA9bW2bO0BIzLAikjKZDmM387YK5nMzlcyxX6Bmipk
6rliOnmG1E0w1NJ9uGjhThfSxe4l6yXWRlRhZWJuF9lANeGu3oqufgKHT2UKwrsMJbsoKcPwRNXB
LrHVxjVH4hyk5HAgldSJUcQKXMbMQzuNf2JHOAXGGdQy4f6UIO7e0hqRKGGsJtAwWZxKnu2hi+0I
9bHzx+0tTXoMh1CNkpqdwLKZwj6+lT1pH5/nH7Nig4kYhZyYFe7XGhFpXj0bL6vFd5Z1cjsuKks2
WtJHtRXtOfu8rRQlgMuHdchwl10PAZm1C8yzTvGvETgoc8iBsSmVULD7Q9+0t6Vh+HGCVv+83/VF
6LRDSLT+EUAlcyCi9FnbBwwLVQubaic0t2H/lyI43BinGdTCbEmCOHVncbTN4KtEBfSoZeGAAmmM
sdAWtu7mXinvOyppsm4nXZdBnarLEj+oMi0iKwT9JLvsIwOqNLvUwhjwxvC2vWu9NQUUxf+Tw23O
SqpVFZgOOb0NyrXiYPioKHySMXLxcfAKjN2yUdnqUgf8Hw6Ti1xuq0oKkmuq1UJiiC4tXMLBSqWj
Wctlba3iJ4reen25/hXHM7C1khpGaQY1DelGSJ9ymQgMEMvFz/qTJEz0sjSoI7Q1GhYtf1Af4/7n
3y0Wz7UmgCEpHBposdzVDWqqI+db8qgflPP83Xi4BWHM8V1vsot78ERUWtumssbc0BK+ZMLnZHYo
ciTKctxuFUQF88lYhCOMAq+RxqM1x54WUKV869VpV5qw33F1sltDWSQzSk/wxvhnGFHR2a3fuyzF
LxXEU51yN+4MryuxVzMVZlO0X52yn6pv256wDtoXd+bO7gHpRkFn134MWnJyAyVdz6l4HgTJrrIf
26Ko9eEAQlcSPR3Qv+Ys4EWUpcdSD221J05uSgiHBqFuaP2MNhNHxDq5siUWthlJ5i6xms7b1odY
Gr7j1sBUwUFg+nRDd8jDaS/Og7stglgdfhSBsGCADshggW1VbesvaVqClmCXNro9V4Q2f7jy/OsJ
PLnS0GRdmNWQhQIZd3ExZ3SvfZBuMQRtcmQQf2W7vKUeAuyM/v2SfJHJneE4l+JRFwB2eYZWVJD7
gde+ObXfOy/4LGPqBMU0Ri0Z+/vV1lUmA+QHLPAVTJiPcydTRfWE91ns71ffl8paSmBCPDTGZ6kP
7Vq6ld+VTr/Aj8UhQlSNljQxD28WP8t/hOreVN91Fb0sCwcKY2MIRq9DhNXsJQ1dFcSDgTIThwSW
VnejwY7sqQb5WlfZi5EcwvhdvKVXluKwQKhLJZpCqDEWtad1vxpD9FIqV7rtUkjwvV3yMEVRHWos
8c7rbvL2rqLYPdfuN5joJIoauJPx/2+ZCDNCVC7Dtbr12L5kWwREkZ52ZNVD1B1+LVT7RhrnXUoi
JV1WsLfcF+OuOWBGKjbkLNmoGNoNZ/P2PVR5bwRyvjbV0RCjdgjXRr8rwRfGOOSUD+Kh/oyp7ZgL
nnc2peSK+70RyblfrAaVVUXQURA6N5Mw+3x41immC+ZcHLS9EcI534hjSM9YjWOn78fCHayfUXIz
5t/zErG16Yu8RMTjmNCKL6pMtDpG9Te0Couf5vS5rc8FxUu+4uvXOvEVlRgTMirdxAzXi6d8yD+K
Qexvn3iE2fiZI0Y65eHMgtw98OBWbtIgtwVrFGtbVQLt1MmC9qkbsuBjHhfWUUnnwt3+AWvn4Bsl
uTMpxiSAbGa5pLFygh3e/vZ0Cp8RnpJ2yi82USrbdRTvA7XJNe5gGjQpGEQmNCrRacNG5qSO9IX1
O7N82XtoBN7oyJ1TaMYC0RbbAZbisYAYMjJe7pSJ3c2o7igwJ4QVQkxEaJHtq40twdN2JFlVGzXb
6pkJHizxe2/c5OYvLdkXaNbr/nY/cMCyRJGWvFY2S+ZzMD1IxWQrQvS33sJhiZwYqdmIsKScub23
oK8Z/nkS76VddCv77b16otg0qH3OAUuKoVjKyIBlCW8q8SmS9r1M8owTS8Vn0OQcM+oatg1HRz7O
mV2IfvoQ+eZT+Z3dBms/dbNz6iJB9K5BydfOyWfV4lc+YRkm1YT6KOmyLeTFnZlVBF6yk2zDG3Uu
XCVpkY4AD8SUGIg6CF8z7S7Rc+T738FC/0YfDlDyUKjFmR2panqsk2+66ggREaiijm0+sdbKotWO
OWSYz8VNc6j8yA931jNrncu84kzVaa0Fe6CTwmalqArIuTmdkrlt1bZDFdoU31Q3jIgk8bt98gmj
8GrwmX1u7BzULlTfwGsq5fc1u4jlYBKzPmoFQwyROEKIUU3nZ8yY9CzB9EKreMiD3q9i4bYp5me1
pApAX6mct2RzmLnUeT4lGivPrEGtxJIWMjbHjwmNl3Z2C5h2Cqe31S9kJoHZckswdyULp7nPrAyC
1S+Y4nnf2rWTnuWnCTSa2R71ebvtA5DZcEsch5uZUE1ayaIBov4ZLKdOItfEzltHsMsqcpiZz1ou
d6x9NRjdJn4y0cpPpST+cIpfZHAomQ9tI801ZEh359lhQyFnDaMvbeXIwpDZufTe0xaBPaEjhI+m
bcyk4eLrSiQYjSJCpGaNJ1adHmuLs70265a7iOAwKzcXa0RbNN7L7U08eU3b2iXid38nhNvbIfiT
aglk2c6g/mgR9E7nUy4RFaaUItxG7odaKIsc9YkVCExduQp1N9G1n0UzUYVPv8M8RkAq6G6yJFPV
Mb0A7n71JK/TMWsDpQVhn/iiZJ3XmNqD3jzKvf5522wrGPxGEn9mNnohtmLcocn9XH9FNf1ecPLP
i5M/aQ4jw56JfboSh3wrj/M3fYnNeKmh2eQHuwJ031HlSTvRL33cGKle6ZUb6ltpnOs1utqOGJjH
pM0eqxwPn6u98NHYscLqkIxG/Q56b8VxTtjpXYBJJxA3P2DI4us7FOwEz/90EgbOQkTdfwe9t+I4
f1SMrFZSDeIq66nQdbdR//8a0LcSuOOj6hDnqJn9mvYwTp974RhTo4t/fzu9FcEdFFaT54PcQUQb
eIO2MwXFteLaTkHhL4ZOt4wIHj5uOz1lN+6wCDRkriyB2Q0jxfqPmUB18f0OFG914s6KRA+t0Uiw
qYTWy8enJZRsSSi8bS3IrcuBRNCWeqIykKjB14/6AD9wlQ+qnYFTDX2rB3KAKGE2vgK9qcclTJC/
/G+De+R3hh356JVNwQhcusJBFVGrQOD6SjEts6WqgW1KM9Fyw+2pUalDQQtQcMB6qnXc2Aw0hO0t
B62XsTP7up89zHar7MnpwuvqXgT/trtiw8p0CGahZXZZlE5RgalF8mG+Y/xPYBCjWncpkdx2E/Wp
aTD5BPw9VW6n0mhXTedve826a1604rbbGBk4dCyIsLTd1P8Qlw+qTLyY10WYIljJFPAJ8leKrqsE
UVcncANpN0Mz2ZrwqCr/f1ERc4uLEA7Zq1qe5Eqc2RyCztb0Fx0pYrSRbhtrfT0uQjjfm/VUBqvD
Asqo2e+yz0pPWIr6PudiciSmstxAiU7RbSvElZyko2Z2eHsxfmsnzqWieJHyOsVipB9Hbzos+xR9
efUNSj2dgq4fYgbZksZ5V1oXQd4OUGjwWcUshh59M+/DXe+2B8RhQ1t62V4g9r0teRyS91HYGU2G
BVIarxI/SPpTudxUOhH5/wPSXvyAw3Mz78RyDiFGu1Me2cgcScT8axsDg5zAXr5Uu/rTtl6UY3DQ
HppjGFsCVm1M7+PuZQJz07aAlUfpG7/g84B1lxaYpAGVavElHEvESjCVNp2cyEq8aLjTp9QOhl1E
IRxbkI0F43ODgRzO6Plg27Y6D/qulGUf9NctaHMSisqbWjU+NyhoCAaBvgb0vsf0a8w66fF226lY
NDZRWKhsEpSIZeNJCS0zGCczxLJJqlMVqYMJ1dS6ETvM4iBDalJRWmaI6PzeE73WmSQn3rHpFKGj
fxs/Ud2CxA7jk4NGKQxBVMKIgeYXzSdJy9xyCO2QLJNbic689UgOO/olrlBvD83YXZ2NRUWktU/c
drQn5x/a3fZbUt7Epk9sBQIieforfdTnCi2sWLXQRTrsdQ671drDjMHaybH89teOycHJaAqCWOXQ
9J+kdetY8023jyJQPEb7aicJ+1HytpWklpEDFKQnqiaZoWOl3CSSt+uVm4zKXG57P6IK2PtXj9Z+
muZGUOEqepa6Q6p7Y0HeebfvFhbPEpAHUlhqC2RId+GteWTTiLXbrHS/B4/gCcejTsYcXYpo57WK
8c+ohQHUbzWLJatslBpSZS07ZYOKVvpst8yoT02Cyg50sPgP2WMBMFvST0Yw34SC4udD5RkBKmaj
BJn7n+NUI/gtu63wVVfk/zv3fb13MNjt7Q8UxtzswcWKh6eWO3ooHQcj3m17ELW6HPAgSDEGYQun
nVXrQyUtdrlURCPE6uKqKriiUd6Osj/OzHU1jThMcDet1Pg2r9InVm1taUi1b6tCyeGsVUxBGpgB
VJGKJ8HyR+NrFR62RayE8rAiV7pw5ip7OcyzEjI6NJBLbuaG9gf1HrFeGzPUdqFLPVcondjfrzZf
ok+9viSw3Vh9RRbEr0XX1N7BrfdWKw6jIwyNDUvmBOoOLcjnyB/1m8abXbTj7XWy0IYBxm/b7sqG
3O3OnKYOsx2gEwa29bZSl0hhYrB0vpeFOjypimDso2bUj1poDm7RCdJZ1Ofm17tW0lRQdqUpbNb6
W8tOhanNolrDWx7nY36LIk0ncuNdodmMUzD3jRcq1b9+FKoXkZyZdTORBrGFyOWxcwNQHiAx8ize
i4/xQXIYytWnlopZsEPnd2NfZHLGFmqtTLD9cCFsy1089E+jUaPUbel3ojTumtp8Ssp6IK4z6157
EcqdhJYelaWxQFFZPmVoScxGzxTUd233ixDu7DMmNVdnNJI7yfJ9tD7ols8aGQgvYXHLDfPx9+ly
tNRi0Cq231nvaOJjcIwK5jfFi/2uc7elrd6iL/7B36IzNUyXBj18TjXsxPYubW9q5ZMZF3bQU7PC
1kOoV7I4UG6yVFQNCdaTH/KP3SH1BC87RV8XD+wyPpU2IvyBv0CD0K6d4wZWtAK3GHP03Np5oL/n
JLvSiIPmGRF3bWRLJYaPWvHdzHTCq9dfHlcSOMioY6NpcWwBjMHK/kpkpNqpg2vDjeKxd3f+bdsf
SIEcYEjg6GsaHQ4RYoQJePpCL3xuE5t1mwd2f1ftyJFC7Izc8ncOLgo0s4xyBhXZzEQ2LDR31IPq
/lP+FJIzZCnH4IBCMrTKMAwGFMsOEay9oN+WikQ4BunrHFI0ixZL9QClFBhwD45wX7Lc3mfp6Amb
mRxR8Ydbwn+hyUS93NuzBSPrY8xlgsAUUds7VkcmOMk3uff+edAlXlLbokWgB3OGPy4dhHIpmCYU
kxJdkoCqRRtwlW2OaZb45qz6A3qQib2wuXAQxsGHVRVDKadYODOIXGnJnKT7IrYUC9H2BoAY5q5X
15+pZwTGFXSSlOjQNzOC0srOatFYUQm+MC7HuH0RZ+2cisJ+niM7lKKHrqUoyhly/GZZ0HHomIlg
6ODlfPsrhl5XUeOCCHkUuxOWLhsovuFV5L+SwGNXNUrG1LPUhVA/m7Ne2kpfuaMZ+maOe1HSvCdC
eSWPQ7K4rk0NFS2IodROFj/l5tM2clEW44BLD9owNyV8XxlP0MsWoh/bAlb970oBDqd6DEw00YGK
gQra5xqJHkl6aufv2zJWr05XMjhwKvNcM7MYMnrtpAx+ghOrzc84NlEz80kVM+KuQanEoZQlDyPa
nmGzcHJj6RSnN4pM1LgTy8Jnha2hUjI2XMSx2AM3q3Q7E8v/v6Eaj4mL2fiSqUlR8FG29nPyKbV+
CT0eFdHsGIY76zIBQ5RCHAzlYhZg9AMUUmJ/HPFmRwHtthMQq6Jze18Gm1ukMW3U5FjXz/LY2ENA
cWBQQpiaVzAXmFLfJR3U0KzzMPgt4gmTSdGFrIPp1cKwX3ElpSlbIy8UpsqOnYJJZJsu+LLLG8lh
5duhaA/UMbF6Jl2J5HCgQ1txORpQLMxl8Gg1R7HoHqPRtBHdpxpyKSNykGDFhTGMImTNNdpWDTuv
PSEg5/lRHseBQp2nUdpNkMJSIewFV5l+FTjmjW4HNiM5VdPzSD3i1m8wV3bksCHM52GUmdR89tjD
Ef09FVoZZRDmyO57yq7ebGE+JSz1sRDNIcRNyY2Z5rZKldwQVjS4u0rZVG0Ut4BWcd718RetpWhr
1gtSLhYzOGRIO31ATwnzhiMb8JOhERPx7fTAyvjh6dsgQanDgYSQq5GutxCWaraV36fmy/b3Cdfm
OcEwejDIBg07ty68DnTZZX6eoo/bMigfMzh4mBWj62Z23LGMfI4itRz8MSorUkNOvCPZtJhNNi5V
BgcNwaCFY5oyF9iZu/DU7krDi5EREG/kPYZfKjZZo0RJ5ABiacxsVmRYkT3f2NumPGOC76nz8Ojd
9Z/UD9sGpZyCQ4qoyMcuZPYM5OPQ/hIXigCNEsCBwoS6eUlj4YLMWLCLlEeMddhv60DgN99gPOUz
SsoXOLYuPlR9ZMuzF0UN+peG3bYgZvsNb+CLC6JYM1p9hi4dZqqBOMvB0AWE4Y9L7WdzfNgW9gdX
12QRE+cl1eDnq2GmQ960YwEQT/36IxvHVe6a/ZDsGQNZ7FOZofXtexHHYVFYJnGGsXi9E9e3IZKx
fb3PI4nAoD8c7xcpHAiNZqNZ0wylcEE1UPx7ZJMKdLeLD8Ej66HQDu170hMYUfA/MzIHvbpQ6JNh
6QGGvziIJjbtryr4ub1O6w5++T6HSH2UFxhbDo30+CAnt2rs/d33OQjK57jQhB7fb5e7sLgTqAGM
1LpzgCOYw6gIHb5fGXtLO5vW10Z9T63g1RJwIJMY3VjIIpYgC+6y5YxA69+ZiMMYqTEGZG3wfcO6
S+S90Lvb36e2Ij+NacEEUWQxISA6LD4rVF0MW7+ZfRUei8oSih9pHdD+dSmFu3g0VW5OTYAlQemy
3ZqnTDT9Wb8zzInYjoTvKtyel0RZQAIaguTJxXQrWwev1LbpKFW4/Z7MaWRUzLvAUrtbksYT0u/q
0uzHgaq3JfxY4fZ5Oi7yMOVYo2Y89ePDVH2UYuJlSolgf7+CkrrQhlkKcmyVPARroml8D2XJSaXS
2TYaJYfb8q0EvmmNhb2b6hhWaCQSTl1BFeORTs1tfMwuN6N6wtLUuK0zGNZuGZnma3GhQ1HpUCpx
EGBZ4HQKmEqh8iDieRqhfL1/2jYb5c0cDAiKEYpg7QQMhLtMPWvjw/b32W/8/fgHtypYoDD2xuS+
n6O3clA7HP9l8aPSzxjq4AbNYyV81jE8PCfbKtnm2xDHZ3XmIguKuoE4xj+qO5kPbsvKY0FuDKv9
QRVlrRvvX+X4tE5Qx6EusiB3Yhi2PA43YyR+2rbfHzzuIoODG22OBLQbIFDaIE+lokKPTRdVdmzU
TehSYaT1RKZ2kcZBj6mh3EuRIY3NxMq9fDcYfiLa9WcTj2D0tOxBSXWyIqpej1o2DodGbYyVTIHY
6EY8/jNDRX1ajgvi+KFbE21s6/B60ZFDJLlsx0hhEW4BRBfzLHh9K9mB8dD11BlI+QeHSWE/9VrQ
MmtOgh1YhTcl8btg76IMB0hBX6fJ8vqAHPdZjYBc/alQI3/bCSk9OCAKwVImlSEs1uuJUyEZgNUi
9KBEcDiRWmk1DuzJY1bPo743DKrfaFsAngdvzyG9Fwe5n7AWRusJymInqNb+GyuhPYuTkMiakDAr
ha2PJ7DdVpQO6wfC/xYbN423ErJUA2OGAB2a8RNmr9iJZpM0e5QMDgGGMBsFkS1EAfJmzPLqW3eg
IhLUWrC/X90JIvRzzBoLiIu54USLfmM28eftxaDU4DY5SGaiOI0gIqmeAq05WsqnNCrdbSGrSKLL
YPi30Pil8l1fQx8OcQSeY0dAKn+YwRZYd3Yg26mpeNuS1t+AF1F8gL8xJ73RdRa48yWfTWwxPsz3
lceuHjMegD3VxrG6RFfyOGdmD5xpllmMQ63tsjsY3cu2RqsLdCWA8+UUrBiVrEKhsP0gYxK4Wr2H
ixDRzisZnC8b8VxEgQIZYv6rFiK7MN5zub0SwDlybuSj0rPsXqF/y5DkllFm3v/aNhThZDzZsG6a
nYlib0SIW39El2yM+SnJfGwwy3ZbELXk7Idc7UpjTASzNKHMYqGtOi7v5UV73Baxfpu5Mhh3XA3i
1OD1BGVYpG5xU2/YV3s8cNAAFfok6wtz0t9ug1fSuHOrLVMhaS1oNDpgYjq0YAQ3b5QjK/GhGgCo
VeLPryaOdSVixhNwhi3Cy2IIXtTUftG1e8KIzG031OKD+KpWJ5ocvBqRdVjFaK8qTuC6+O9kEYrx
br3o4WJGPqZfhEnRFky3/ijcsQRTJyLBhKB7g4mLuV+UTnSmGmoJZ+Sj/EGeabWFugMnDW479DaM
I5nwoczIoUMVVHIzFGj6U3eavwgYr2MnqGI6jX7xoXFiV+nuym/E0hEeycf7y8YaBryJ8H4cC8tp
ReuxRwGwpiNcPcepveQWJoznXipELyhHRblmTb3H1x1V0/AUk2XLlLmDMQniUNJZ/3DWHcv8W4Qc
fto9otqcuA394cS6COLgZIxTU4vV/p8Cu/iU+eHPeGedWYFTYosniZznS2nGYUuuRZ2GyDyO/IPm
p15wr4JJN0DbN/oRFkdzRFtwQS8n2kZMvCjWnfWiKocz2tjOQTdDVX3ZB9r9MhF11qQtOXRBnVOj
ZgEEiMfsB3vWltNRvk8P7E1WPZuGvVB8ruwn/44x/6rER++moUTEIYLEqWDzXEuQIE92ljxV1SlN
Cg+DMIjTZz2vp18kcjeObpmxJ0JITDC9KHLyY75j/aKSlz9S5BOUPfkYXhTmWpni5HaCM+sOa1EY
bXjaWYJvlnehKzxtb3t5fdtfdOOgpi0EKQwCuCbr/JXQ+Rt6lsPYD3uMRdsbXsYacv1YcDCj3s8x
NpHiNCE8lA/0SXJdJy1TWK5u9aq3k4XKlP7hlLjoyAFLUKfBHC3QscUgr+AYOUvq5M/F3nhgXjpN
Dji2KLXIheRAJhBUqcMtH8lg3CdUTKAsz+ZL6uA+ucuOwr1CXFopM/IQI4R6FLYQh3hpNiX2Un7Y
9hS2kbe2HYckc6RMYlqDox1MhThoh72yY3cjahqpRG1vDlDiLO6a2sJiGZHdo+I1x6TocK+dEjdw
O1v4YtrRPjlNz4JLVQxT+5wfuxoznsGZiVZ3UmyjWsXPMaaUzV3tdsZh25zrj4x/fZKfuipGc54k
CdaryHxDRNt79VGUqPIuUiPuKVMVWhdXDLnUXfoh94KDBLp/NrpuPFHXIuZgG/6hckAiaxg9uGgw
XoMOySncaeBdqjI7kR+janK2jUdtLpXthqsHgVLGgSGwM6D12twdDtI+PKtul+/YdNd5r4b2RHX6
rAcgL6cAz0PZW5EuBOzWMOMfNrQdT2DGS5E9sHXccE1fuBcNe6Co8ShH4XCky4UxwmgE5I2zG8tY
bCU95DNVmr++eKbFOmR0U+KL5fEaGdS+xOUvVI+D/FW2dt1SOnG7iwuKP/wPD62LLG7tumaqQnF4
fSNMr3yeKKUEgbRrHNlYAZmArfWr10Uah/1tq41GxQLhkwl6sx1GQPhz+mQ0IuGS6/h7kcMtU7i0
QtOzcjoJPepCbPeoJdh2+nVHuEjgEH4aixLvArw7xuzY9ffoInfGgIrmUObiUL5Vy3AeApjLAMVX
8KKI4y6aH5D12/2dMhzKt0uEMAsjACnbyAYZ7j5rQjc0U29bzB9Ok/8Z7Td22lIdw1JQISc5sIaT
4ZP5JCkH9aVJnNZlrcDH2G/bU9qh9Eec3W3p2z6BkoW3KKUvYxoozPfk/m4M9plFvmTWb28X9Th8
FyZUxiysSnw+sl6NaR/sy0Njp+Ceo8LgfzhLLrI4gNcwbUIXc2jDbqZstJQBziUUT6Fa5pxSp8m2
s8siBxJxggjPzEpg9XI4ta8togWaULLwaXuJKDns71cHSaxrXWGyqsMovG90dAbqp5zk/vjDcXUx
HQcOgRhEUcCisQ1a8CI8kvQX8YVRPrDKwP6EsNnfacVBRddF6FMbIA9Nw/syV48JapQ1SSUq+inj
cWBhYa5nNbKA/DgdtPhJmQ5jTKzP+q3zYjkOJ1insK6wYuuMvZyPzZ49u5odxSlKHEryK8fFlR9k
SbRkDUsGN4l2zqX6ayYYIN0U4gyj5pafkajaZlynTt3P92Gh6ftqDkw7L4Pi75budRde/RBpiuKp
z6CwIJzn/qkr3Eh53PYOApZebXElQlHlELVvzKaKrXdndfi4/f3tM0R+3Q1X35/aYJK6FN9v9G91
eqsYL5l4MMkoGeF9r6++KzFNMliDxMSoi3nSUIYYpOF5bhbipKK04RCix5SQPGAgnhkfGhTUTPLT
mD4kPVU9TKnDYQT6bxpJZ8F0rY2X41BVijvL0S85zckBHgypf7+q/7upXpk+ryxnSgEqHVnpcIsB
Huozm8UsH1rXtEVXRRqdDC1SJuRwQpHLbsoYyFagCGbzn5PHprPll8KwWV+r7JZ3/bc+cTSKApkS
zKFHqAjyKDXseMy/C5q5H6vYxvix3C0lcqYogVT8+KomV1EBxpBKPHZ4j6S7EfVk8p56H68/j/9d
u9d4ztXaBeIyznoOleS+cur5WwoCldiws+xnYKBZRPe39zKBFTyPQlKMSLCzqpVpsvw6b5/rVPu0
LYJwfJm7V4QWiqRV1q8RZ3sx+GLU9kIWj6zekww2/xDjx3WN7w/qFzMtB5ZuWXRrt4D1PkmaUzkm
v5p2sREfOtZgpQedJFoL9RNYLL9vq7h+d7qSz93T5KVva41F2frGZtGTwK1VV9otXonbp0OmYVZX
7UocZ1JrGfpRGaHu+CAfo5fWZsET6TbFsLhbNqUndDXinF4/QK9Esp905ZedVmG4aQcN/zelAZ3/
Z5YFLv35RNXJrF+orqRxoKzKsywqLQs2uHhD3qQoPWr28oEF17pdtiMRbBUxr+Rx4IyJOpg5wtg4
i5vRY+VH00n+0UUsCOyUPggrqHIxagW5G1yoF2mkGxDYlSUoCX+N5YFwSeZyvx0CVypxoGxGchks
LI1lgIbM/Jm5gmfeNLPN8maWQM6cWA+fXMnjsDgTrCjMQHvspOBAFGzBfqodvPx14cAalBVPOOT6
kUwQElryCclQLGaxZayjNXj+8QI8xrvm1+IsXurG7wwgXnTk05F1ow9Gxmw6OsED2D12s+TP9+zK
Ku5lktqD8BE+EVlI2X/zZeIuQ2Z3VyF2P9ixYC+75CurZc6c6eXvvMbgkCUbcsQhAmgoo4OGPTg1
b3JmV7Znu3DIGPrq+X1lTw5UEHGzioiFL0fnn9EvcJnAqUqXpZQVJ0eTkPUSeIXqbqvJdtfG3uDb
ksLe7FVthq/WmWeUD2ai2Gb5lI13akgYlJLEAQuGTlmJzPZ5Jk2YNfw8Kp8C4Ytq7a2RelJT7sJB
SjSC/bnEAExHFA9C/zOcqbQ1tVocouhKMJUFavCcxvpajZ8FjE2uqp8oSna2V4c6TQ0OStJc0Iu8
hiatpx7jfXzsQEWZH9g9kgrTE0bjm5G6vlUCieWkF+mDmH3oyepC6uDku5C6qEhAigerqbvuUIy+
kdtjgvoFxoqSC5gb6lPDC1YvXJddxc8+7GRRVkdWNFGKh3EAY+JhiIkWEUoEBxNiFyeLwV4YouJn
jd8irUdNBl+9CF9pwWHDtBRWVTNi5Hm+C+O9GctOrH9X4p3efQqTh79zOZ65yeq0CfdK2Gx08GRy
cFqGdrHvXVbsjKj/tjTKehwoWBb6Lht2jKjlack/6+lNnz5ti6Csx4GBWg9LHjPCZ8M6a9OPTrgZ
030gfg6s2a4zyd2WRinEIUOU1NNisNqSMD0uyp0x2VSRE3W94Kv54wpVmx278hqPjFgr8xPXPESY
nfVFOoaObOembXoDlRQi4IEv6m9SpS3KnCFR9l1MbwTl07bh1lPXFy/n6/h7S2iCwYRaQYpsaPGD
TT/Lnc5G18o/J+C8pwZ3EUcSz3Vq5po2xexIGqPGBlGXPSOX1ifPxXinK++iOrjSjwOKolV7K01h
wGa5TVV0Me/HhiiBoRCW5zkNYrEZxwYyXmdLVb6M19BTd1yObPNiTgo1ZJEyINsNV08hCYTtU83q
R7Xm0CGnJT0sLYK+GsZpdTIBFZQDclCR9nWv9hV0C9rYnbPWA9UGsXlJH+SwolHULlPYnW/GLey1
ksGJS8fwumOO1vbomJwnqmKKAAyLA4xxKQKpYgHzVjyLyW0jH2WdaCQlbisWd4nAsG7dwIhHvEes
G2OQDmrz1AcvzWj421t4e4V0vro/EgLDfKXWN023Us+p8nX7+9um0vkkE2h1LEljSJ6Jt3Wt2mJ5
qNJv2zLWddBMSTdBRGnJnK3UeVnyZcBQ6z7/NbSPxUjlNtc5pI1/JfBFXYsoNKrYQkIwVW6ygC1w
vAnNU6Pv8/bLHIMRbDHcsPq8rdcfXPsilsWNrrZqNIiBFncQy6ZsiE6k2JIdHg2n8wwTycHGoWc4
EbbkC7zUWJOKRYPICt3f6l1VE/72B7i76MRB6qyYChKrENAO1XM/qMdqWOxYTM/CkD1PEyLYauxW
ie4aY+iCwd8EY1j7a9uw65vLkjVMAWKUZBxk4PyohtliSsquiupRoZzcYdwrJJXsuvdfBHFAEXXx
ULRMkD7h3qzNP9W4cqJEpt42q3JMGSXthiVLOh9H0NrI1IrGgkKqdbKC5BBb4yetfhfF1JUYzh+1
KAyWdIKY0kxm3yiE2AlAuXBTWHmz216i9RjalSwWOrnyfcyZ7OpqgKzW61H5x2Joutv6bOZH9x/S
rmw3chzZfpEAiVpIvWpJZabTdtm1ufpFqKVL+77r6++h63ZbpjXJ7mpg7gwuCsjjoILBWE+A5K86
SvB2FZ9ZGjGoBTOoC3ppkSmp8jTEbmC/PekeeigNL7pwXkHm8Bwaw4Yi/zom//pv4vgNJP+TNiJi
J3XU2QTaoZY/O+0mtM95flFVbEl7sJs/rmPtRqUmxFIN0LVpTEwaVCCVpX1Ce5feK9+LY3XbHYwn
MIs4cm7Lveu1heL/vpEL/Sxs0SoGubCQdj1kSeUPyeBkk6wvaE/tt0DCPcaUb9GaE4CG8HOs9sjW
nVX64frB7enFFkO4wqQuShoTYFC6OIvKCeG96wi7qr6FEN6vBmWgFp8Nq+vuf/FQhZ5xCo/Zie/1
jqTcG/znRLXbwIlJg8iMqqjTINGSK53ThZhSbYccm8pGt7AmP+3+jFoNiToZM9nuc7YFFszHbI52
U2VQweirBRb/o3bksUJ0UmpkPAtsrUw8KXsnNxPXhBXMSKraQxEPELbVwBeKHORDjy6U9md10n05
Wei+sljUUC0V5Oli22RH+mLtV6DF3W3SHpNINu/LrdBbcV4ABHFaEF5rA4NVHA+J5WDxltu47B07
6QE959ikI+WplUkkmMU8yxnOEIAGwwaGpHpfpKOkT2PfXLzIxP+EjblY1hbdNCYglPFzOvi4cOA6
ekjjP69fs31j8QLD/30DY5sGoxW/yGNzGyqnrj2xUBLLyQ5LMHyUDmuU88+vpR/n4aMt2ynyP4z4
iwyCwcPmiLDuQhwVH2bkW0Qn3Wm8GYxny7GXMdXtHhhflmiZjDAo9OsDG5rVipMGZqmo7lb7sNBT
FB6uf5Ndb9B8wRAbW0BWqGJgEhj5pbijh/U4fenP4T1zuESWlLt69/ps4AQLlNNKNxYTcIRGEZJ+
tZuqJAipeVFyw4E3eh+PFbbCmO64dN5ENa+vUfupiCeRW3K2z+eyUUZaznqvDfhDVNMpCk9/MlzN
UR4Td3jKCy/5sII9OZHuDt23wBv5hdsch8iyk5HLH7DY5Sy8GPMp4VRZaFu3jrGf/ilfni07dOF+
axn4ZUgN0M63gmT1zUMTMC86McyTn/nMhqyHl9+CN0ZyI6Vw05sYjCYlVhS6xVpiMu2gh09tf0lL
TyPvJd+RD79fgxJufAN/uCotE4EhyHNa67Evz2GBizk5Qz44U4wdFWvrDPMnCa5MfwRDsIZRiJ0B
z2c6e9lN/K4+hKelRsNKehcC1+HlQ/PHdVQZqOAKReABbyvwK6HNDIxk4RebfR7rx+sY+87Q5uMJ
VscCS2FVlQAxsRGA7zIKf8Tfqic+ssV756kuuYoSocTGGDY0Y9xzoVrTcjLwmMY5HlZpf74MRrA8
VmZHajLjg83Ncez9ef3SGSfJ0XFlu6KMYjdMP6hzT0pg9B6f6QGBfYExkfAUXngzsemSYxQ7GLSX
le5kZkXskVmJVqro++nd8sl8zwuvqYfSUBKAwfx54EG5WJ1zXVhuNK7JKhgVU1HTcOSWTDcfteVW
mySHKfte/N83BnpuIkpSHi4t2cluwIgU1IVE1WUQgu2YM9AHaSpEsJYTeqRU9nM1Pl8/JRmEYCa0
dGRlzC+ThilSLGXBds4p+G8QglGwlFgByQOkmIsDmlORqlxMSS5U9q1Fk5DRVev4QYXGE1OfOjOS
KBP/gSvKJKb3SuwXNZKOy3BA7P93c5x0epLs4uhIMpimBV4n4XPMih1GKg+M4xMLiuN8NLwCdi1y
a2TyBolQ+9bgBUz4MFlX0JZwsDU03L7xSXFJp4+RJbko/8Ngv+AIXyesxrYpuALk3dnC3edLY6Yv
+eKat3x5aHEvO0aJYGL82sz5rFLuZa+j2xedF5vUTaATTFZW3b89f0sm1r7bJZo6m5/gkOmOomCH
mfk5sWRU+rIDFAveEzh5m9rml/R9XyGmy9C3Yn/VTDSR8DaZ0FV/g3wD62X/UkMmeIFgwgkZSEzh
H5mHfPjZtL4+/EetYIJ9TkGpnmI6C8/qEwExFe8p1B5Nfzog0veWz7JenH0T8SKSYK6LsNOToUJg
lDe3A0gSifbxupmTAQjGugk1TA/y3EXBKdwfNRnjlUypBdNAevjlJtc1ZqPhrAErzuja6pe0kISo
MhzBKlSZligZj4KriZ1Zr3+l4JteU8NrVO3p+pH9j+Du5aMIlmGozL6hFs4MdaWv7DwE/XG9w0gC
3xKuHnVZvPrcGP7WjP+NJ5a787CnA0khW3pR79KL/f1XNbBwkwkraQaPPameCs9Y2urGD+0asODc
ldXC6ph/PF6n4cpeBPDF+RSy9SFC2ycWcLqpTydXP5Xfrx+yDJo/ORs/xVQMrKYxAZ3ktluSd0Xz
MUsu1qg5Bv6fUnatuSTXJBVMR95Yaqo3gMNOsOd9P/NNdOEj+OjLP16XTKKpYl2c5KE+2TGgWPW9
1/1y+LFYj8ok8S1k1ldc+zmbZrMaPEHYH7DDlCIkjs6jUzyl1FMe+La3STZ3J3lWbMGUjHFTG7QD
Yqm3RytaL1QvvR5bXK6f336y6MXMi1UuSnWq9VwyI0geeTNk7RtP4NjyJimdgMQ6igXxymBoIR9g
fpMFw7lKqmbYPdGQB4lEuydnUJuCgMVUrTf+E3Zhmy2f1NB5lIEAh1MhgbrAnRTQRznkO+9knWWM
HvsqsoHld3Bzx6bVyqOYT1+hQyM9hcgiY/j4Vu+wgL45sZsykBoUmaCC5axouvYtn+qJTyO2TnHa
sgk2zEI3Kw/kYh8j5LXijLJd47s76M0XUUXfilT2gIF8AGv37UX19QpE4E1g+yHYDp7sBx1cMNm9
+UXW87erPxtYwYCCX8Oq4Mqh54/ddPFjW0ny5rLfF6ykPkZjrfE9H4reOw1cK6MYJNftzSczKTKl
GCezqWYT+nyyGyVRGevUPk9WtyVf64Y6SJdPY+9dvwFv5HgGwTJYzUL8YIj1hdFui8TGfm7XZk5n
/zklMipGsotAiYEqqKFS9mxUNmK0Zq6uGpKkSNYptmO48w/1jAWYAeqhD8nqZGA2bbz0bgH1xInT
Tkw/WMUDGOneNdkfInyyeTQwTD6aCCP0Opj74kxJJznN3U+2kVV4zNhMi3VNAaGxe4temvQSyrYR
70thMgavxLA00WJhQH1lYWYtrm3fm/qJ9ZJH8q1t4hqBzpS/AATbNGAd0xAWAOh8/ak/6Tfhu8y1
QcjTOuG3MpD52ft4jGC/hom1tfbzv2/0w7K7TlmXZ/2oT5yIJ/JnR33fXVqnde1TJXFXd/GYajEV
rxWYIsV2v6a3isrKNZBf/bGCxbfkg90++b6i/QVce/8+dYzjZBrV0JOkomNWZJro9cIwWo2tbjl9
LkG1nQ6Zl2fvlexbyWStMHvqt8XiurM5SrJWrFRWYK3LO8y62usXYkqM0p76bSH4n7CBqKPZrFs8
zq4+zrdl3r5XbBktjUwKwZtJcrTzLCMg2GB5Zl6Az3mdzmvBJFVCHgC98jyFL8P/fSMKQR03zWp7
xVQh/LM1iMLj2ZSmaWUHJlwnHYzAoD+FNEp3Btf2mkpC77cxiiCG8LLrY9MuTAFAd7bfhwEntFK/
RNphdGffdDMPsatxR26jg/Rpvy7am06/qFTInFIgr9+7HGN+2jG5Xd7pt9UFoyqH8JEcZXWY66rx
pvdvHYxlykMgqrNrxO8iJPA6SSf/29Tzq/O0RGZfi2RqlHEN7w/J5NWnwq+C8luCo7y0nxA1BPYP
WfpEdpDCs0HNgi5JCk2cZ/S/IxQKG/f6M79v9f42Q5bIL6G0i1oiQF9BHDmgXqYdFTcB1xNO0mtd
xZMm8N/EWvwUiW4zvIZMR0fc68ul92RZ9Yki4XRb8VPkpWW6YGhxdjkhU+xPaBRCc4EknNxVkBdY
Me9aUGsO18aCtVV/Kvlhqk2nl62olWEIrmVbVyzPKxxlolE/tepT1cYH1o+e5JNxf+SNfdrIIvgr
eYv8k4q8pAvjdzD89bg+5g531jnbSSyx6/sKskETdNBIMR458w+mHKufPCJhX8IPa6A/8D3d02dL
Zrb4712Tjt+JjfXNY31MygpfKtY8cuZJXsWNP4NEi8tIvBiMAM71A929ZRsJ+XfdII469ppmFiRM
7PZEZhtdmqT8+N8whLdrRWa8j0xIpeoftPp9VT5d//23Ifjre6ULjxabNNVIuYJPcJSQFwKz7ecM
WQZUxaZjJhvM0fg1vfaVhNdrqqeOLAvObPxO0UpmHqaAj1YjAXbbg8szPva345m7hsXhX49lCJIK
FoShZmsYCa6ZTa3DGntGV7jhonmho5eP109VcqNFHjxMeNIhnCFlHp4bELHGtzH7t/Hia2nEOMtC
d1zf2ZAGnPcztrXbhYwmfP/hetFvQ7QXsaIYM4EUxi1oV58wgeHFYBCMf/I7nGLeWOZKSy6UyIC3
9CGhig1dnJtbpjws0tygxEaIrHfEWLqiU3FoqQEiSyScbmLVWd6tD3yF2PK5DWSFIJkVFDnvunQ0
O51xq3SJHvkzGXrqj198zv0txt7964on/WaCvei0BbvOZ0i4Dk7PhdQ9zHF5NHPi1B0OdsCOcs7V
Xcd3oyiiDTH1nhrcwTa7+dZGXY3GxntKpk/Y+3DbplTme+z7AtQgOiHoJRfThkWTTFrXqvBQffUn
cedT4oeTkwTgAvaJM340Djzcl1Ic7WoPSJ4oOkTROimObs9j3SF60LEK4Glx+YsWe3Dz78xgxqSp
vEd5X3dMbB9Arwm628Qr3q5tXac8njBuJ7c9DeiEqm/qY3LiL6jtGbIXdPf6bfCE+96FXT6mZsiP
VTtEoEQpHfPRwNbXZyehfkgOw2cqe0TflmC4Idug8lPfvKIVHeOuToHag4kCOz+96Ky4KkoSnEdh
/felTAFOcBOMLCmnMceh5hcWED86wwKA7nx9GC58EaxdOpo0rnlTknjGZNhXYDNMPogZKyW3tc5S
lRUkc9jzgzR3eMjvsHHHieR+sgxL/IiFOQ49aviINtSfyc16TILoRAP1wz9QUP5bbx5z80Uu4dNF
RhQNkxarbqQF+ak9mcfxWDxpoT/7lQfuaolx231VN3DCp9OWsVOLFnD1Urqq9r6omLvosq07zz1I
16Tif8ZGIa0G8W8z4gSVY/xO8xq3cDN3vCDL7LJTdum+dN7isUMf6F/6Q+7GZ1m+Yv8evhyrYMOL
OOvUQcMfQMavy/R+jiT2U/b7grnO23ENqxm/b9h3bRvExsP1R2jXx9t8J8HHy/uO5iXDd0pP+oFX
GjUQHfeBlKRHpn6CQ9cmlGQ55er3V1ht3mmj13nFB74am0h7cyWAYiOephUWW1UcHCdwNHgYfzOg
tTniAdS/Jxl4bTTe8FQxNcmzFNKxOvHKNsiK0e1kAw+7qoCkLyO2pZq6mPyd1rAgdsZTVvk5Ie/t
6cN1Vdi37hsAQReiaa30aAYApgHu+EbnLECt1H9e6OxlnyVouy/0Bk3QCKraVr8weKwk0L6n72LM
eitYx+BwJjHto3xH7P4T/QIoFqOyPKqwJY4/0djOjvAsAANQ5CQnsDahOxws4qWs/CH5YmLHT6Mu
IC/u4Wvp9GOtfpU28Mt+X3g/jLYyk6iERObSOnBfHasJrn8lGYLwauj9mNU0xEeqs9EZa90xx9N1
hN2HYvNV+F+wseDgmdRp2gMhGj4y+30BurJ/zwHJr+cGQ3glUqqHjHGfF7sbQKuaPyJP/vW6GLLL
w4SHgOZw/zKeieUbdXgx2XpngTGW4O1BHeN4HW3Xqd4IJLwKUREStUWyyx3L+8E4m+xz2H6Y/30z
g3BugkFYh7apTAb9mlwSu+W77Jx/w8z1wTrQwHTlEZhM2wSToM5jbKNQCQtXnMfolrDD9WN7Nvpv
3IWXcxNbeqayUxqdPHvNWOBcjk554rOg4cl2p+/NqXCx9sWJRvjQX5G/juS8YBKjJzJcjAS1p7CF
lnTYW8rr8Bp1sBrT8CoQ+ixH/UsjK7FJ7tebihfSiL8y2mwdj6pWOmu3nPRIkfgpMusqlrpU7Eke
Ex6ud2ijwGoUT7nLOG0CqH0IuLnsH9c/pUwswWzohVnmE0/Um2rojO1dOZJ7y8h/75FiFmIelRHt
WeqNdTKSvBgV69k9SlDisE5h4tlfiydOR8K594guWzHzZgTk+c69IAqCYa1trEchEI2AnXnP13ju
Tmi192RNEm9JZAQkwSrq7dphKDpR8dxrh+nu2wFsAH7mpj8xTOkan+XrV/av94togonECEvZFxEA
TfNbyh6I/fF3dOLl9wWrWK7lUpUZfl+zg5Dc6bOnSU2iTAbBJA50KjI24PMQRFF8vdF4Ux5tRN7W
8yS58uXfc00Kn0kwioZGO+z94acGKsHxhAzR5GSu/sC+VweMEcjaHvcv1t+HKPrN41rreUsgYNh9
XQt3TBpnzn7Lq3jB4HHx5laBWWpIYhMYU5Fg4+ulsb5f14T/YY1eEATPKLUnEtpcFeBc5sj/8HyM
5em1+9cUtHTH3b5lf0Hk/76RKbZtcJ+UQMw+LQvqoV3AQ9G+Rdt1fWci5SSbRebf/e1b9gIoGIpM
a+K5KQCYY3G8u/Q6Zq8fw8jX7JscyzoKGdH1W9aS14pIBHuRmpE2qjyDQPLYyTUw16Z/1MsjFg64
RvrJjm6nBonEf91QyVEpwfwzY2DGF33oYVqb0rZSoD4YD5hQDngiL11w3/hWYsVrJK7V7gVHPwrY
L0z0wRjCdZtBwU/nEnFjZbtae7F0SePBvmq+AJj8AdgqSsx0EIQgwWTcWikWGWCx88H2p+Zk3NMA
06EnWSpGiihct6EioUF6IJrvESPohyHIguSCQaSHxcPwiP9bORGK3SoEoSolz00LGwlDKxnWqsIn
W/PDgDHyBLGV5H5zU/5G+TcQghk2sEzoF4Txh36vnkHz4hV+5MOB+1q3joJVV2gtLINV1h+wax2f
S9tM1aEfwh1A1z6o3ZdnL4edozveQVQh55Rc9LuR77ryQyrtht119jeYwrNJhxrragZe2mF+gdJO
HzkhdgaaEkqPXRgbfWUEmU9bNcXXs8JqsmGC893aJBio7ZghmrC05FiPkpzTriWxVV1FD5thmVT0
FfU5YUNfAGq1ny0lSR32fvXZzT/Ie+7d5y2WYCbLZkxpHQKr/66eyx/6UfEX0FFg4zgKD4UXYm47
IDInjt8oUT23oIKaJENJm5JXA8z7GfS/2Zk+mlgVX57lSeRd+TQ0WRATbW1MrK+0Vj62lbqgdE9P
NpanJ79jgG2QAEHZDbSiintv22KipMwHnjZZ/PFdExjvsMHIsB3OeBH1IBqU3O29lxQtr6oF5dAN
3RIs8JiFbUcmgjJ6oMZu8siTuXwbWl0glijQHCBNTu7daltXTVBs6BS1IkH1uzgfomlYf8UuajD4
/PmOPcyBXZRbOPooUP1WsdHWgWXoeGSMNwUqUHvgfvSIdVHAIchPzqmrvuPs0CXOFaWb6Nv1c90X
8gVQuAgz1YqsZwDU+qNCD3l/CQ2JCdmtaG6FEvS+GyYjGaYOupKDHoWvzTEfkwfFV74CFrNOWJJJ
Hq+Ltfu6bTEF8zioLTxkHZj9YT1gAu1gx4ce4znPOzlvi841veuIe2/PFlDQFlZUeaaZOEgLufKS
k7Oc5nxx0PHksEHGScQfsjeWZKMmwkNnF5M26xxsXWanDh/H2F/C0jfz2zQ/ahjAvi7bbhprK5xw
+eYo7SM9Bp4ajLnL6+6Vi/UV+q36VD/28gWI5Lp8YlIWdDBpPzX4eguuXXLMD1p1Ht3Bsw51oNa+
9AHfNS4v5ym6k4kx11NZQL748uuas5NaukOJhjjeV1AGTSUxoM/J/yufUBzITNJcaVkEyPGw+LgT
N8ttfpo9+A6gbbVSj/qWs3iDjupE5Skn+4eMc0p2RcQJzbYMW5oZLS/b8txM4rPUoXcJ1nPGxzbI
b01ZFXX3UdqcsmBrFCucYmLhzVjHP7PEs4ZP19VU9vuCnZkSsP3NNn4/NtwGXbvV2EkuggxBsCqR
qcR6aXAJ0JGJELIMZYt2JWaECWbEVohitgvUIi3KLnTqiNEEG7ki64GkJfZkNp3Zf6kGLHP1rx+e
5CFggklRCos2VMWVo8qN3cc8vK+pbFnbnje5sSMiQ7ESxpqFQTjutLo1vo7aghBW/9qGlXddGsmH
ElO6TF1LYw5xjLZW+ignHUGj9d8OTEza2nNGsXwAB1b0hwajS0rm5+XX62LsfhRDZRrCCgaOVCFG
MyewT8wEYszTYVR7tDnAMbUkfWj71n2Dwq3xJjIbOhKqSYmvwldz9/cxKm7KH3wxYOyjRVwWLO2+
XRs0ISViUqQGov4ZrfqaVIGGRQp+EyiYnq0Lrz8vBz7HCi+ZWyGZg7V/oAaBD6kTC/mD16LOfddm
Q4KPZsXnoR8d2/TqXNqhsqt9xt8oz5HO5kBNGg1pi1WwONDkCIaUO71wRjgf1nfeMpLf0g+TLHja
fTE3kIKmDLrVak0Gwfhzgu1SHkoIvUMRXqhHuI2De10x/4fOvIgo6AxYM5eoYRARvYt4tHJ4jk7i
WlidQo7VN1lTnOxABZ1JrFqvixpoS+Fp4w82/ikRZ9cB2Bwf/wM2XyzptNw2Uhxfeyjh3azHZXxo
PJ7yzsEH1GGoVbYsddfQbxC5pm4Q55lNBgq0aEu3V8c0b6ryMdP90Hg0VJmlkn4s4dmyFqqapvb8
scLAPKYH9kO/a/38js8u1LL5wd3xE8wN/nXJxExPjiQu7RvAjQdEL4E5OPWJ+B0oO5hHNDT882ph
7icHace67BYIj1g3xAT9/s+CIs3vJT5BU6GL5waNaOY7mSmTGJPnTunNJ6SWZmcTd6Ay62agl8JA
s4A9O9dVc/fJfDlMMfOudAP0voZm1ppDitJTirvCLJwhk82DSKQRu1Uyq11W/BeyE8Sb2QfQ0eX5
t+uy7FZaN5ohkkchR1bOEUpMqFpYgYap6tYbPRUdg/MRtPqdR6AWxYVfOwyQHxcZ0/5uq/wWX7Aj
TU9mmlV4T0uMdyPjqfjqqUrgZ/+j7k+J1Xoeg93oBxl0ZSp5FEOC8VKji0rVnRxDu7GDSUPw/eYB
OADryLt+yFIhBcvSEDVVRxOH3ONwOTtF+CU88DBm+CYrI++H9hjjRSJStQxT7D4aFhW7pUoc6Ko5
VHPWA89bZ0FZedgMAp6ZO06FIavy7l+JF1DhlsdDWk1Kzb3I6nulg6OUelGJYbri9x65FyDBWyiy
eBzLGdLxdlq+s3YyPLAnIgzNDlia8Dv9G8j5/HWYYtRbapFGywZwdnusrduqu5+xM0uTEs3vW8kX
HMFXiC2wezYjcNrvOZgGsN7aQ00Km9x+O+9vm5qG2S+mgqVLUEc1KRDRaBOsZP3dHv8gneQr7dqt
ze8Lj1s52F2m9Pj9prsk2Y3SXpZB0le9+1ZbBsPkPTXRxS0EZaNZpIM1GHDD4zVq/VKh9Uc178Zv
RDfJwY4aO3QLULBL2+R33RLbRos8xpJVVaS8qKk+TUOCFKROg/wDPSQ+n4gqcndAUOimoNmQZj13
ILGl22boJDQpsvHC58qMRq8pBvTR6cyZf6c/2al64v2yxGn/jDzZWoW9LASWLaGn2qaqgf8Iymil
S6ZbMcpC8/eUPJehYtyxonLUpxl5XVRIJfqy5w1hMyLSqKZFkb0WYwBzVaxpHQo0t17qC99TGnrh
EaubsSEnkfaAytDEWECJe0w/tEADMemZZ3Qzt/pegBh6OQ5O9Fli+3eu9lY2sU/disnSFBXQyB/Y
82qhVST10MWkwZWtcJaymt6e/X+Fx/+ezRMHavmB9inwdLSiPGBcBDOdiVsN7uhr4GUkHpLWsveN
W10hc/YKk2vwBtOoqii18l+Yxlm7b74qDuaaDvUN6jcM96K6dHjvOLvtb1UxX4GLgYLa27OFBYcu
STDlierpgKV11z/innwYxQG/N5qLUF8RrE1L5lXJwhrPW8Ar2+NRRxT3e83XZIsjPKNaWy/oegMO
9xMUcLBEZ9s3EDPyhKds9GbHhBLUUcBeosKCoiz1+qOFa12mDQ+8w+GxMt5N4LXJ80NHPi1aLbHW
Ow8CoCwwz+GWkzf0Cp1uWagvV7DWUWA1jBPV1oWM+HD3Xm9RBEVAner/UayPPGVcnEFyfCL3aJOH
1smqXzsezyuRhNMjxojXtYVIVX+J+tBl7GuUfajgT15XvX2pTBUdFfg/9FoL1pjzzddJC53QeNA2
QPmm2ulr5IQX7x8teZUiChakAWUOOPshWpQ7vLVN8fPPy7sOW+UQsqWOrEyzqxwbAQXjMYW9oZO4
gTdS/BxM2+v6m0b9+h9PUdCNtcj7VRlxin/5jeXn2v9VvUgDGdke/zHRHJKNRIJuRGlt2omGA8zG
j1n5sSaH69LITkzwr3S7M9vUgDDxXHm0+pxjlU4oJaPiinVNCsHo1Xo0aZTgu3Q+w0xx54439kcb
U3LLUbabTCaQYPeypmfFAuJ5t10OrX4/qT/z5TcGdGDjXu6REDmsYF6rQoZDq5OPBHu1s/zh+lfZ
i/KAoINJARSv9hs2hXaqskXPEASp2EJLD/OxvKlOz3MsUpLXXR9tgyVSKNToMySMF/tjxMqYY+yC
Cl1s64OGOW8Up+RLhPmlf6MNvNaPKjh4csRi/xKxhPXF8wVa/O4u89mJfOh9guRi+qdU9/Zc3ufO
gl9o4mIjtsTztNZA+9Wkz2ekkY3Ggl30foNzUNoUKJFOXJE8xSiE5dzIxqf1AG45dCEaP/QA9BdH
DN7J8u370sGY2+iUszEh9PrlHVHXVLow5VmIMLDc4sF6N4DVDVmxFAn2NZVPoe7cZQ0EZVQ3NKLr
YDl6jdgN6pi2VMMDjNF8DNmOxzVQ82dSuewgexp3zN8rMMHWTlNiDF0HsJFEjmY8mY3sTdx5fIFg
ahQBGNVMMTHWWJk12yaBepxHDLgiuX5QkV/H7oTLryGhJXXXH/ZJGqjsniMiFMpUDKpYos+UY1Ex
6mUIO3mPL3G5g1Yf1YP+DzKnOzZRQ5ypGzZGKXTwiL3+ZNPcIWerI9BUw8FLw4+M1EGmetdt1u5B
bkCEp16pyhHLnlV8Kvtex2DmcNbbxNVmCcyuRmxgBPVraDpWcQwYLNpy8vi+y36rYLZBEHRursCw
RCaclnaPZchcxUNkUAqUQtB8ihjSv35uOwHBq4/DP94m4InbnoSjArix6/sfWcrSjzQl9b1REox4
R4nhxNH8p41Iwo1RQHavo+/FeK/gBQeg17qlQaMCNyDN5CWPcN0RbZEfiNGLD6bb3JeulCtIpo+C
0TKaSmMRBWZOLuyBk8B1IIFjXjx59q2Nps5/tJdQhip4BujUnoaOS5rrP6bslEeW00en68cpwxA8
g7itptyqgLHql3X5ZvVn3f55HWLPp95+MfFBa3RNGVITGOkFBLq+drTd7lDAO+C8TrKJkX2BXnJU
wqdqiAZm4gathpZx6KaHBmIpkjPbE4gQBMR/vWHCh2m1Tp+yJvvl7BgY+ScnvjKPOKkv57TfsR+v
wIQvNCn2PEQpwKjxuKqZM64frn8f/gNvvZu/pRG5ZVqzG/WmBkB66uFL9cfeVwJ4NsF1mJ0Ps5VD
zKz1mBdm8ZyC3CgkX4p20k9xPJVnS81l0yg7hv0VkmDYkzBttbGAQGuMJQPF6kQ06NPPk6xpatcR
tRgsGRpOTQLuxNeWMMNaZgOM+Ys7gQNbPxQ+ig2uibXQnhK0ge3Zx39/hFRFGhRbPA0whoh4VM1L
07LREWW6Jv4nsv4I//WeUBPNpRsMwby2EU36asSPq0no4NWy6smfm08GenD+mzDCRU0z1SRpz2a3
ITedWqEj8lgm5uE6yN5rAWJabBJE/yqDVghHFi1x2FBDgTjn1dPwVIDXxXYJ1l7AAeTldOVEZetB
du0DBSuuCkpZqIWo6llfMZYVdIYHj0TrXYdRhuzCx/pbt3RlPGV792oLJmj7PE4MazwA1sz3yxI0
IJSjdfk7H2sjkeDEYAZlqJQKILnu6fNjXPnL/Hj9U+3Zua0cghdjaNXAshIQbPAyanpjU0iUgWuU
aOgQBeCmIgpQ30zN6HVI526twH1bR42jminKZmFpuGZKoBeh/nOg0Sghc90zrhtMcZCmL1iaFVG5
uPkJ9JM3WWAG8VE9yuoku0rwIpopOMwKwg5zjAFTdkEKhuRYv6FS/i7+rL09P2qDBZcx7NwVXqKm
j9g0WQAJK9i41enq/tBPH/X+q1Y+8n2Jv6EQYMD9fzix1WAF/3gUKYCbzdOESK35fP3396/pBkA8
tNwYCkIBwAMazus7Yw0ObwbhfSiyjLMUTbinZVhrva4BbTzoBxs8Oqiq+up33kqfHCoZL97ubTIM
FDmJDk5fMehlRkNJ0gCt7s92iW17kdQR34kH4QS9QAgXFqVoY124QCH9RV51MO9s+kwmkAe/kyXb
ggl23O6tBel6/q2IX9o3JoKMf72bir98G3mEl89u9G40E0BY1iHq7nPmJdGX6yq3a4E2EMKbZ7Sm
Wg4jINol9oYm9UdtOTVWcWtUmrNYYLi/jifTAsFRrdt0BtdjAZFU1ZlT+8bSo0/XIfZfWGgByih4
Z3UxH2GocROZZgOM9GycOTsc6vdI4zgg4zCeeApQ8TKJXHtj4XjLeQ5EY5gFEzt3l0oLMxa2sHdP
+eDy9WtgSvH0FYyPfe48T1XgqZXFgbvHidY0JCSwzP3N9FlUpoMeJRBVUw7rckmS4PpZ7lpxLDRH
tQOpVFOkpO2rJmsWGi9umppBR9ipTFsnbUyJYd19k15gxPwpTfS1NscEMKfxlJwTvEl8kkH2Ju1r
xgZHsK9dPSmkxSQi7Cu6IFCMrQLkV4IBfVUEnL7LjSwzITk/XTCxKd78pmsAOBs+G2/V9hilksnY
3TeQEl0D7TIl8P1fu/ysRi931qaLm4Wf6Ww7YfbJss8JDVJmup2MC2RXIDQ+wGUBydubsbZYxY6d
KYe9yKPArD8T4jaGROd2gxjQNVmovRpc84SvpPbGbDUTbIQazIfk2CD9a/qtj2ySn3m2J6t47b+D
GzzhI439QtJaAadjflkxU9YE7U33fYFGqOhAWB6v3ygpmuC4Dkam2lMLND5VQtB91v3Jk+lgePYy
LEqVHCZ/It54SBvZhCdRH9u6RSf+4sZRkb9LVxYHWpszMAi3qUtBZOFLxNu1SBtArkCbXBxVTLvU
+Mej70dEoKUHcoxg+dL6/ScebeSB/uM6ogxQeCRNhY6qxRk5k9wfp0s1SX5/1zZtBBJeyCFk/UIV
nOB4iI5/rSUEde/xuhj7D8gGR7jHWT1MzAwhx3QumMuz2do3jEi7xonxZV1KjlxOGYyymfDdC72B
FVxoNaVaXYUQb9YWJzGnm7X7mM0ytnYJitjkU6pqDVI5fqUH/U7NiKuYVupUpmzbmQxHMB2rDops
NNTBndE/Yb14mF66WjKYJrvAz/++0fCs6OM6T/gF/m48/OpbxUo92+FzaPJurH31sw0bjFEW5l0F
9auHChe4MMEVig4Hp4xtf7EW7P0ywHpfeKBH9spi9W2szJXoI7d6byyHTWwdPBIIT8XUDugZke6p
Ef32HpgAE7dDMzCfs00jpwdPqsyT2X+bN3jCPV7KauhjBXjr/ej1J4w01n6aumh6wMh0G+ipsxyl
QcmuvmxAhdPts7Xrlw6g1nJvjqu/LmdscnGuH+WuhdqACDe7bLU0YTxVYWvpsST5Qz0bkqBeJodw
i3W9WZH7+T/Svqw5bp2H8hepSiK1UK9autvtJYntbH5RZdUuUfvy6+fQd+ZapjXNL7lvqbhKaIAg
CILAOfCSgqbewIClMntdr0redw8T16ZoCwTr0Zvhazvu+FjjdPYXPvwstaW/XhPSfk7RgP/NqnI9
vGy3/Z2GkrZOQZ/iMhksG83oM1otoZUAlRUjoPRu/tCHwiGWk5J2a1+7F2liGTf7es0Zjasc0joL
118W16CiT8J2LAAsPfSHy7rt+QTDuz0YgxhoquSB2sXJqDvpBDWyGo49BDEei/6bBLG/N+rkGOSK
+xgSgJzmE1Z9q41ONe65u0JbNaRkpk6mGM81dMbhGGFwHa9e74evDUZyBSybrhoJ2luhrTRphfS+
TnuDGijIgX0uz/Geba208Qpr/krBLaY4kff21Faa+PvGgIOd6jatYcAo+dz1N3bbgLBMEWX3ovtW
htB4I2NJ1ypZhQy7StcwcqvWc7rmkIOMqLLYQYt46k+gs+9nR9H2oLKlFPliqnUGb7ByFsqzAwsM
bntV9WtQTVGrrCgFv7TuLXcsoWFbvlu1c0YHf1ClaLs3BgFzZOBx3kBTkRT+Ch3zaWhOF25oHGxw
5Y1e8h36eIKKsLlWNajs6kQokI6AtIGhU8l2GbWMtOMrYCrXI0D8Z4B6K1vkdgPERoZkt3ms2Gqt
4OwxHkRHkYC0S7IPLVp8MjDBJLes80gdXg4ZKr0kM2a4B+kdhcyiNbv3cdVW+vXocryfL6ubTArf
3/VAXFmBkqIDM1wGBTK5FdtIBaGh26P/Sw84fYqsk2kqZzH3bfkiSdplwF4nUZcI9zC8LnyeX/Si
IDYD8HCcBU5vcusqWiD2TfkiUnKRWO9AaCpC1ZDktsfq9Eiy/GpgXfqnYd5F+Qf4XvB6zI7gFeF1
BGmtLGki0+rCRr9NQZc1K1bp7d4SAgDkiBKD4wBNTEqp3bidTMIokDc/CkqACrSbzt3yM78yD+JF
cf76hz4oiZOOLeY2XQuI/i5MtCeNBy5A0wZVbvtmcYQMIGxZomcYHiip1NTzCHgjHa6wvGff7OQ6
cxVWE8v7KnmWJEhaRJiAmXoTEqzhnLk86OYDsK0ppi2zTDmuRHeFCdg1gskUgBm9dgGDZ03eFjCZ
eNwD1OEBtKh3w+A9szYcp9M8/GmceNbuX4EyeMDM2jJbLLhE1p3odDOZvqMSse92SO7+r1IyekAS
sVTTGlMoNQb1vZgONIPowQVYWBJG4HC+7HZKedKKsT4y15lC3sCB3+JiSg/Ah6J6qx/0QNw9tMNl
iW+CkmREsaqboz92+3FFBRsd0Bh8GW5t5T1V4RYydXNuJZTFKzSakZu177JDf2KP5FGM1vDj2gd/
TG0jKSR23Uahma5ACbYhL+uuNDfsVXW6/V2LBnsc86gMymMfC7rgG6NZurDQbkt6Zyz4x/3frMmL
COnQXaO5dTMAvIZa+mQnucf+/M3t2UgvEqS9mnUdiEh1SEDA/kQwR28HINVqQzF+BIZVFfWIwma2
dDrkVuOSxJkgDhQn5pB7WUq8ovx82Wy7UhhiqQ7AM1RupZUH0FlklAlceSJfTfd+MH+uzqfLIt7e
NIThNjKkM5wvxpgZBHvFPIq+lvjcnqwO29PwxTROrsJHEZ97E8A34qTzO4k7vUqFuGa9reKA64+O
cW6U4KAiqlwSIzlcljeJGWWw3Ao4RnYWvU7LAK3EcEcUquZnd0PORinJ+XqdlVHkCBuay2c3S0/a
qqz/irPzgkbyU86S5lPXOdBIO4meXNEL6d7xsLoTPMWXfULhdlQ6xrnOW2gDdfrlfcpQC/u5mKfL
InbP8ReLye83s1vE3B6hDU1Kv7aDxADPsvC7p5krUOAUHkel80Ar8NziNNAmJucqf8za61q/qxCE
/ptGwkc2URpSmrETmQktsvvGORhWedUZPYJ265uVEt9c5Q5SaGgtFxyaFgzoxoGYiyiP/XltUSv9
nwAFVNKkIAH8YlvTZ0gDfvGBY+ZjPdrPb695oIrk+3tJFGUN0wCQhbRca7OOBc1w2tHulGqHsj1e
Xqe974PHnGJ8heJxT677upam9RqOizAC6FB5XY+Hy9/f82wQizH0wep4PJbLu848krqJBuQeReel
w6eyvtNQ5cXo5qFyFJehPdfeypKWpZ1Wo+kTnEKR85BpZy36imq3R1QmU6kk/r5xbV7pfKQVVNLE
Q78edtXv3C3QFzR7uIhdNt/+8ryYTwrcc9dNczyOMB+9doFitChMptJFCtV2X3ZtNUIXbiaes/w0
pqeiPq7peWWfLmsifqkcsDeLIz/NWMtSEHeFJha6ebWrqfHt+BwTwFUgbgOi4r9Jk2L2FDOiJS6k
UbYee4N96ikJEMVPZkKuInZGD3NwWeJuZr9VUJzBG7eox5KV8wyRoOM4L6HARU0C+7G5QR4MsvQ/
fvJHorIVJwWGhiWtWxdYuZ4Cv832ifXdUk1wKDbU81vKRqW4bHttTqDSGh3MbvT61WvH65J8u2w6
hZM/P1luxJC6boclgyoZePJKJ/LsVXUcqURIoQG7FeVRDBWEqfWhyE+T++GyCipLSTGhM2arTlp8
f5waz2EfagIQdvY+cRW7SCVHigdRIvAvXMgh1fs1+6qnT0t/RVQo6CopUlRoBsYL0mHdB3atDb/z
5FPL781SVR/ZXRR06blgLaTIfqRNygZ3JHTssSgdWs6I7tlRr3iw2s3ngYmDCiqGt1BdkhamKTBi
beYFFuYgEI7ACHESjIgC4Ag9AopMcVch06S6Y7vou5brw9mYzqOe1+DS1G5m5lVE4WX7MeZFgFyF
44DzMpwSAlCxwm0B1N3zafhq3c5AVUfjfXH84/qiiDKmAxhkIIPgGJLM11d1ltMV5svQNtK/s5Ow
URnt7YusJEPy6TTvjRhULuJyArZpnx8akDOYnvWBAIHwf2FA3z30NkpJ7l1FjjulIwSSMixTzKbR
Q5/fsjaoAZF2OS7s3B3AH+yii8kCmIste0SJXiotHrs2zCnQuN/N1oENqufSPa/YCpG9okvy0Sla
CFk+UAEXUIbNR/t9f9Zdzz0KGhJV570wkHSWvxIobdwmnZeGFn2LTSV6VbRQIGOoe1V2jQdMc1Rz
gG+uy84XO8uUk2JoQ73/ZupXpQ0c1iG4vEA7oQ5Z9YsMyfmAK2UDMAiqJD0gxXmQAjrdqRMvjhSC
9pUBhR1BXEA0km4oBTEjkrK2DePhvhg/jfzHSA2Ft+1FO2jzIkRouzlJGx4Bst2pW1QvlhDkB0cd
wGanJngmZT5NyeGy8fa27it5UnhoG72dgHDfhvShDwTnORDx2E9eoib8PBn4kPfeHw85oS9+q6O0
YhXuqjormjZMVw+NFQeaPcRj4pmWasXEh954+caYUpgoCcF0zgLlan69RD8q+7aqP5WooS1X+IMi
0d/3w39XTq514+SbWWRBGJ8PFril0wJJXTirGm1VHiLXu4uSdFpNIMdA+4sA0mdBif7NwPDxlH6t
hmDdN6Irpk4w1ezI7fhVlTcpL7G/qi/zoSdB7RnOqbyvDuxqtMTEwafkNxqX8/fa4qlLN7sOikEk
HP4UJRpTfrNILaMqWLygLRDdReLFllU+0GhuAG4blgctGCfP+Hl5U+xtdCTmaP8lgo9BvrHTJE/H
aMUe7KLPlJ/j7KbkijxjN+JvZYhEZLPPyyku2oZUkBEuoYMDc438+NYB2tN0pZ/WyU+/X1Zq58gE
6NqLUlL0cqzJKEwCpXhSetVyN2fv9PWOk9qjmgp3addHt8KkKMbKBFAJDML6L//4aPT4A8P3Z8vP
D6rGVaUppRDWZStZLROm7A9TCChM5B6EeyagIUVrOLvvFH19e2eneD8j6N5HPiBP+A8DHvqTGod1
HDXHnFybYJPPp7CpMXdxVzQ3dfenMExijgh9VEB8YpS+wZ3QOAH1lbsCZpZ7Ln1Kf+jal8vOsbfL
ACkIQFx07wMk+41OaKpz6qmvw/bHiAbF9moJS9A2RqexDF0gH4PCVY0A9hZ5BdUbcP5hXoChroQ3
8NebADAG9VismMgTXHyCNcm51Y66h8lXZe+22E/SUQBRaB4QTwMYGJacpFgdq3Snog5jt/bmOT5P
kX28bMSdsAHLMYyR4L0ebiGJyLW11ctmqcNyfrIdjFh8LCZF2NgTgZiE1xPwJaIXQtrEekxG203H
Omza+7W86dt7tiruW/siLIxwANkbyAxSVaKMmyR2HIgw6RcUDar2vv7jWWAsO3FfREixT6OTRcds
qkN3KX5mZvGU0sSnnQr1Q6WJZKy+iNtlMKFJ1Ay+rr2PNR5as4KKSCyq7FdbXaRIx82mLXgCIazK
rsoqutIoeES482RN9TGjKjSkfXEYs0GPo4N4IOXtNLYJcLe6Olxj03NLwK6bSNWcLxVqs82o6Pza
N+CLMKketjDd7OwRQcFgtw25zccHzThd3jM7yQVc4UWE5G195kYuB8JT2A/V42RpQZ/iRX0cgBYR
eQWxr4zCCS+L3NMKaHZURFTDAhXX66ADSoi0NlaIHGfbn9qnJi59Jc6pQoicDOZsJRhugJDVHsOh
YAVokYF3y9M/PxrYRhk5GdThafXgDNhK83ttOkTJDRsVYW3P5bYiJC+osEnpkGO3Rlw3v43xcG7r
PP1VMP5o9U3h92WiOI32YjX4tlwTmIMm4qj4RZvcaKRWSwodTl7kuo/CUO+TSWeKm9bOKY5QbVPH
JoSZCEavhSDIxS6QJ+tw0hY8C0/au3nNiA+e2yYEi/B8GsGt8C4x2wcAmSwKH3yulcthA0hjzEAi
AU2fc5qNikTT68rQ2zrMMFvdHeNw9PIrQdOgmhbZdUTgNCInEYhEcvnCiXQBn2fUYec8LO0P8Et6
KVcMlilkyNWLeI7s1dVWyABCQY3pBsQmNLFf3rY71yskP/8qIo+JA4tyHBMCIbrxGJNbtM15ZDj2
qheo3UxoK0dy9yQtjH7NdSgTWl8EwxZ5XP3wKzjKfH+6VkGw7rr6Risp/hFtamcQtSLEmjeG+8A1
RXzdS44ZKgZoQEXO87ZoUWKy3plmmE2Lg1tMWR282Is/pq6n3SYnfrRUA5q7voBLMLXQYYs2M/H3
jWNTWiGBKBAt6ujzgJ7hHPd68vGyK+zuHiCiYYzWQl3TkfeuVbkW2CnBR2PMNcnBE5Y5yPz7HnAm
M3OmyDOYzuEf7dy0Hx13yeOTYzbm7wrk4Kp3qj2FLWiL4iqOFFe+LOY58LE4rBw27GGsT2P+4JrB
ZX13RTBTd8SFA9mlZFMblM481roqbNnHoXsipe41uSKP2ZeBuWRxC9AxJ/x63YZ5JgNGdqswdrhn
FyeenQpLZau9owTv+C56KQ2KQ1/KXlD3YcW6QpFiesiTW4pCam7fpOYvXqvKtnsbaytK2sZWGY2D
TqGPxTWAbU76z9RM/hipAIksVh53CtyYUNOSDqpZS6xsjGes/ai7fpZ2uY+h70lxUu0tDTI9nIUG
Ln+A7Hm9NHE08qbX+yqsp9Ur+ut++DYmiovFbtjbCpHyWMvuZs5MCGmD7FGrgWG8egzDmOYPgVfe
gZQpUA5yiTWQDkG0FACWDxylAJuRrxqkzWtS9RZHqI2One98BnXoV3pcQ5SRNE/1SrHjfDhnHWwh
3HHRFyh5+Nw7WV40kMYnjN/FeEOecZsePaYFsfHx8o7d8T40Y4hLO5o+UCuWZLlAZDas0cUlqr6m
1fupUizXjku8+r6Qv4mypjPZeEZiNR79U680LC/j17z+j0pIfpfM1lw5FZTAQ3xIxsbnjWoaTWUn
yeuatIiGyIQedLpe8KLXKNLjnaThlZ2kDdr2czfVOr7vtmdH82eQrbspCOHuLy/3Xr3rlRxxzdms
h2VVulk1MFX1xQTGHrDbQdDDE7QE/y91E5VW0g2m0sFOlXNI6+Z3NbmN009N/uTQh79RyjaBXk2B
Q/V28gxDnYvOHFxtbwGOcWN4Cabrq2/o5vdTJVDtrkdvhEnxeqo7e6oyrNTQ+o3x0P3sy28KfXbN
BnYEkTjsDOO4S6RPUQp9QDfY3pg+RjyOybv8GU4rOdk//sG4UlUh9lwc70UIOLaD0pp85hGaGnab
WjVeAkIr+7Bqvy+rtXODRoszpYJOw3YB0v7a9XJzAmeHTnE9S1sPpBrvUNYZ/AIhwstNcLIt0Xud
ZOafn0lbqXK7MMBHwb7SYq7INUPCkoCW3+v08bJmey4h3nixWrimvWkWpkvVoAEIufFacU9LvR7N
K+QvOl2BHYGJGIzEILNypSBXdCwq8h5CeHQ03Xd5c7ysxG5o2AoQXrkJDXlb1whCEBAjowJ5l8BE
tlq/t7z0ChD3yl7XPS/fypNCXlSJHbBCHitSL3KARzYfiB6Y2vg3LrCxnBTzeqedWht5eMjBAQzY
Z5+Q2XP6Pyalca1XCyT5d5K2bqMtEOMSLwe7iOGN1eHyGu062r+aAE/o9RKl2YLeObpgCxUeSX7Q
Kpyoomd3d5duREiZb90MUVy6EKEVozdF0TGnc9CQ2Ded4dwZ5VHrQXz539SSQqrV2jGQtGC50jzk
5KjPd5mlELFXwd+sjq1LiQ7yt2zUOujVAp+aAsKjm/DyYgCAJTmvqhkFlRGlrCcxnNE0KiiURqNf
zOfV/thpYWeSD+svJPsK3VReIUUGo+BpFteQ1nbsJmPFLfB5gtFW0dRe3q+2LsUHaxzoXIkLOoBs
PD4BWqP86k5Xg63CQdyNROhhMR0X9FE4aiUfnGiiT9SuwJ+Q+Jxidokf4tD1dedKPwiqDeXDnHAw
Ob/fCpQccClqbnIKgcuZAdkZXalHzEh7sa//L7cJ4WpvpKHGgVcRcG6Ah/H1Lp7MfIrKEse74NFs
zl3n0VN/EphN3PVLIHmtXy/vr73aCpoLTIyeAXQD8GuSQYtlSvIytcXzFT3kYX1b+t3XwpuCZ7Ke
n6ph4r1MAtDlBkoelDlvSnlrmpSCMxmllSoogDzUqhI+8XtlC6KIAcRRwmw8kkkW1PKuHHCTxVFl
AOBevP+BYw94JRpG6aLYU2VGexeyrTjJ8+eo1OeKQJzd5WHJkgeds/t6YniiKwLM1CsqHPvLRRl6
FdHHgBkJabm6OZ5Mc0SKibGWMz2IgZPSZ4/CJee75dSc/sI9AEeL3AUorgyTt68d0pjcaLRXrUSj
hkDQFO/Srt986cN/5mFVM9l77uEghQHXDKoSbyAujQrIENrIypCv793xkLaKdOwZI1N2j40AGdQy
ShOnJWD8QHv0is/7/Y3xRcBSpWH60X6cBm8Mk+v2GIVpDJp1FTnLXjhGlQDYnagdOW8gRZyMV3mh
laLm13pt9q6an7pMkQjsHTB4VaOWAygb7GppxZrepYu7oD7loJdeR8o5JAxp5yFaAcy33g48uOwi
+zq5IB1B/ch8w6FsJczRhnKsQhftmfmjWX0dlWM8u27h/CvjuZa6yT+jseG0MwbYLasPltmf1lVV
890324sIyWypO9YDwCFBD95wdH0m/Ij/8oAHEEzWeJ8sGMPrVM3ze8cmkFwRdVF1BcmeFKtmWjpu
VhaoV1rX5ap54CuMpySoRsUSoZNwJyqiTOU+T5OiyVmSlORDG3e1WSK1meLmYcSr1dfZysmHvtRH
3yiy8gvXHKPxJ0dbfiztTLjfV1Wnnwkf20MxdVoc6q3VllccwTf38q4DyPE42X43L1qYJMOAvh9W
MOA1dHZzzkFU+F3veXVeItMB28dQ5lUwpYb+zjQzlt5kemVFJ1yWM+NhnZr8cUqd8kkvhi9Jns8f
EI2iM5vr/G6ZnIGEgD82v2cOsLQasyrR3WF21uzpeh+h+NU0+uxZlQHutRpomH3QluY6eFk1xF/w
y5n9viBTdwUmPPeXDZbqz21TVY9rsmLEDfXV1cvjaYm8irkLAFvj0r5KB71x/I42muU7lPCvybBU
p2Rl/CYC29w7vUnbGYihWV6fFlS7vzd2NTOf1QlgqsxkrfRwYbMFyBazRBtnHtV6A/4qc3xAKXbO
A3O0y++pOTofiZP0ule6o1UAbMql+vu5pfqHgi94QK6pOa7nmGZj45X5hJf4KEKC7qXMzRwf784a
OfZlptmnoTTiG7eJp9xLk4bqfsltXD691dHH7jgYo9keDbogoahI1f2iSNK6zykA4ac704jSMShX
3fjSVKxKPxg2WR7rFKD3fp1w3hwMVnWg+8ojOgYTtarWN9hidz6w0G28MZokxgNJYeI410Dt6PdA
QEmCdor738hy6vKU9nz8Ppm1nV873NLxRMhJVge9XTvveINRWq+NmN54WpIgY6Ra3L5fm7x/YJO2
xtiDafWLT5xzrzGt34PdTYFjzOmh65bYOtICPUeo9o9a+mBYTdd/aPSBnNbWKg2vr/qRHJymxAR4
luer7jvcNu50ak30tMYZ47c5r63vbEyn8VigZSUNY96wINaHePT5UkwtwGIF8G1XFADUoEvWFkE8
dW0Xtj2McTRXw7mlnDa9N5MFL3rcrVIA6LgJM45ZU8W/ht5ZxmDsWMF9fY1AXRER9slsu6l4QGP2
ym45KZLhYXUNDQWPeLA6v5kK3nrWQMz7pJhNPShqp/wBZAraoNjraJVPozZ3/GIc0k8sW6pPcdPC
eEPW0a8rruqTb8TaZFwbqwvDWZExdR63unk4FQtpB8/EHAo/uWvJDnYXw1NsVwM1Xt0W4xx2ubs8
QYPmozk1hqKeuRdpRRH7eZYQL99SpI0cZzJiCtaOwl4+RLHmN64TpMWAFpfs3nUaDzZTpDFvzw/A
hRq4hOOZA8xV8miPS6IMJ8hzWnFn64dSRbIs7u+vswp8HwV5IIWixfTN+1maYXB2jY0y1M+CwiE/
TgfnTJQo42/PC1xOCbaQg4Z9nPDSRbXBBCPwT9sybLXCL+Er7JtBhisrU7RPqeQIc26OW6c0nMnU
e6gDPBKzO8xW5COZSFKFnLfJM/TB2Ye7HF4e33hCUk+NNXJehlYx+llzotV5NLk/8uv8j4GZcMnZ
ipKucetkGEW1QhQbPqbjrZ185Jai02jPCbYipNVBLJg7qtW4ctyKcYT4djoYITkNCl9+m2+91kRa
HOQMgEHWoQnPgPtUPiY4eFMVxbFKiJQvONEc5WPflCGAVP1UP81VG9A/r79CE9ytQaVsoI1Fbmes
W9vsjRQGS+zvJPWr4peVKyqXu3psRIhYtPFkUrAkxUx2Gdr9PVA0yuHIM8Wyq0RItb21A/Z/pkFE
XR1N+h6nRqsr9sle+HoxFJVrezjPl2pKIYLnN9S6rmz/T1P47UKAC/m1lXSkPy6t8f0Kc/9Nc71M
ld9Wio5jlRLSDrSniadOLla7tx8aq31UtlSoJEgb0HTWiE6sxEos7+h4KOIPl8309uB6bSZp5+Uj
gGXxmFiGpCHmTZJQ42Gu3OwQ86l5jCxc6ZzWBPhD6V5dFrzzsI2aGggk8YwA6pk3sKilWbhIfRje
6EPB4JSGUTB97YEVGnmtp19HvoomcO8EwNAArgF4tkAZRSrAc/Q0Wu2MDpiEuOelXTz0XH3SqsTL
lB2ue2FzK0raogB+i8HLgOqrfrYOBqpdAg0dIGWKSKDSSNqmFBGtsxg0GpBXN64fm1owPykf6BRi
5Day3BpZwm1ow6pPQKp1KD9k82OkBMx7e6GDR7wskNxJBlgT+OA4i7LdEtp+faRoodUxrziGFeBC
s/EvTp2tPGn3jnaxLtoMveoSt74FrXFB8hcsyjilt1Le7OCc2wO4TMMa1d3nF+jSL9zg/0FsVpp3
eWPtxe6tPGlH80lfWrpCKzCMImNnjd82n7pK+3lZzF5g2oqRTtNpLrk79VDLdt0nZ9E9l0x/3L4I
y6GxSlRwDfBqS5YzityMCh09tNy8p8t9Y947qgaBXWNtREjGasdUR6FYtKK3h9zOwiF7ZLhP/oWp
NkIkU6Eq4DaDGA6Yk2Dt7ipTcflQKSH27yYhMJISbUjCTriigR6ZjV6rKSLN7mpvVJBiZ5toJCsA
HRy2dXYHsoLR0wrr/rKZ9k+EjRApak714rpVBT3YR9F4JOrcYwwopWdorfTwoCpVqewmhc9hAjCQ
2UOekd04sRFM2jVRLr5CCJPeMEmKMbkoxj5p0yf2CYetb6/fFYYjWGD5qrbZKHJB200ddHemkJGA
/gDM0kfNZzfWUQ/KIA3+o9WY+DEbb1vAFzfPHVyh5jdl2R/s3hvcv6jRv9r7TNr7aJouSP/c3A7M
SjH+CgIY3/0ILGTwj2qBHf6NCRlIX0Rru3iFeK2VXdUrKRy0tj/zP4tHAS1c750PSyDEqQ7uXafY
SJNsmHAtMcsMUwgNGjrBPJT6s4pQUiVCMmBjN1FFJyg06LfOCL7P6Yr1f3MGbNSQomeUD1nUoQYb
5rkRzga5xt06uLwwu5nURoRQc+ttbZObWYZ+/Km7TxhQZqfOX/PfRX7X0yemB3318bLAnZdzeN5G
ohRNbRTp6jVqIBFYnIKUdT6RK8HtoQaQfK7xv9m4G1lSWJ2StRhcMVCRXQm6iPQcH52jgVznrzbt
RpAUWodJy1a8EqFZo2zfRUN730WalwCb2lNYT/ziSxpJMVUnCKqlCc82xwDVr9tntJ5je9I+FZ7h
a99SvGnjbeCgwk3YeUR/tWzyI1g9ZZrbRTAlAVm8EYjrBDDl0MkjIG5Xxf14NyN+Maf8YrkUQ2nX
8JOQTU/gs7S66UzcY5qpEEZVcqQ4Ua1j3U6gSQScRuqNuCSNV7N241iKBMIQy39h1YgULCptZoND
oQ8wj24yv7zWj/zKDJODG9JbYBleja0nmOld5euhSrIUQpxON7MRjMFhGx8XF4djrQUO+6Rna2AP
eGG5UvinsNglTaV4gmK063Yu3GT5MAGUW8y2IsfowyWoD/FBdYwpgjCRYolbZboLsB+MtNH8qu3S
a1J/7WfV7OHOAzp830UZVYxMARZZ2nRFz+NBG2o0MYGN9Co60lMSjB5GwAQMpX0dH1Qt2/tB0n2e
0dLF1KsUuGirtToYYZDSAqakPMdhZSFRi0DrMJ1KVT/6bkzZCJOC1zJQXtMUVrSiPoh+8+V+mGuU
Qq54pDjQ9qPIRpRkybpvCScc7qidhhDkmqf2Or7pQ2RSAPNU7W7h22988UWYzGGdxejTK1IIM2Zy
4sw46UQRp3b9byNBymqSpaxc3kBCnZ1rQCE7D4MKnE0lQgpRJcGAOio5dehggk2vj5bgSM5UAUr8
0EumkgJUM9qcdy78LbliaGdbgTQlyL7zIA5U3S8qhaSI1NdORPIVNmMEs+iFX/f+Mi6Kc3I3sG8W
RvyITVoTJTpeBYUQgmbQOQ1ytuCl8wkPrsHlgKfYO44UgbRlrvjUYXkI87XBOdUMlb4v2vBuWLii
oiv2xqU1kmJCRvQu0TqsEQas8/5X7Hg6ig+V8aFIH/UmtDDuc1k31UpJcYFYNQY9LAjk1MsharCO
LVAPLwtRhTpHCgljXlUuWyBlOK8HAQhC3udXFCzPagal3cPwxSvkuyJPKgONAAh0eX5uirus/El6
2M3wMKdC9FZhPpU0KTjEs5Zz0ovwM15HZVDz3hsjLyLIe1Fp+fNZOXFG/XtiyNfGFB0TvSWCXVVq
H5bFrL3ayD2j1A+K9do94TeCpFCh6c2adAweL9j5jKAI8mN1spG+9EgEVa1//5+j90UtKVoYlTZp
NYU0AdGOW+rBfsw6vw/bbwWOwjHDU6PCIRVeLzfY0J5n2WzAkN1cgWomjPFuGqtAoBVhg0lhg5ak
jFkFp88yz9bAbJ5eFZa3lN5iqjh/90IhQP3w8ms/871K6xUPbHF4jeSldt876OwyGi/TwpYqjpA9
s23FSAs1GxjmZRhODd0Upcp3+ZfYVPQxii/I8Q/9rZgrQxsodJH2EzNRu0ImDUXy3OPO9TD+vOza
KgHC8zeHhuY4DrgSUdmt0vE7zTFFoJH7yyL2rLTVQVqM3DKiaY3R9Bz1iXFAhmJ+HrXlaGWRCr14
Vxmg2gCfEoA9GIJ+rUzfj3ZT90SMX4DKMoxtxWrsavLy/eer98ZYhl0ZLuC4kDEAnX+Nrtci9uxJ
ed/dVwNvSgZac4HGIB16GhsnvRVj1Yt5IL81T5QL1ns2eIaAyG69PKh8VYaikimde1WP6deWQmZj
Hxp+W9QK5OK9g4EZLzpJS+NwQMa2JRw5cu5SfmPrWUDpsefXRjd6Bv942eX29v9Gmgw3X5qjrTUa
tKnRIrQC+aoZDp3+3mVKMMe9k2ErSdqgSVbyUhOlWOvdFJpgbihM9L1PQXvWruj7qvIvK6Ywo4w8
j36DmI4JxKWJ6eccSPAHN39g7NfUXq3z8bKwveRrq5u0cfuyHzsb0Da4iIUJe0zSz2l1n/Wmb31L
B7S5jPrpssD9/fWvk1DhpJv9BQhoXhIDAjX0l9q2b+gOEOJ//Tch4kdshMRJMhuzQAqanAA1FnP0
nDS8LEK1StJJB4rkRm8q6FGUsV9X56n6aAIq2V7AEuAnw19FpRerSeEiJWwhpbCaM163X6P6Fh2X
l/XZfUUBlJboQNIdBsyw1zbTiGZXpmmJqxL9Ia6w/WmOvQGMfh3gwkQZ014VMncDEhXDgAbYRgmV
lmlN27ZYe1HObga0PXY3C0seL6u1GyU2IqRlIi1bOn1GJawgZYBeRs0ZgmUGhPLVf5MjLVDkLpVT
RlBlmABlXAa9WQS9ddBUHU8qfYRbbjx7mZql1w3ok4DuM+vDMe3DVAu0+M/huQU43cvaSMF8BHFA
3BbCcKhhs1s7Utz6xNq+yXpevm9K71tuBC4pfcD33bwLVhIf+pH4dh8pXExhL3kCIO3rniUCT2ns
zoX1jk5PXRNy1fZUOLIpTpDNqrgm+rcj8bY1Rrd6c8p7xZGwW1/arIbMh2qUFu0B+y4eF/6pUqe3
0eEfshg3IIqUV6WN+PtGmy4qu6pzYTM+FD9pnNxHkaqOoVp9aedH2mqXwwoRgxPU5l2v3+r2h8s7
clcLQYvnCuxv15HimUOyycgtXIppWoHG9WM/K06yXdfaCJAW3Rm6KR4EJJhOhrD/2Ti5n1Uot4+K
0KJSRDqiRzTZZpMNOf1i+BEKPvEYhZdttbscG1XkFa8X6nYChS4G6nsG5scHln25LEJlLWnFC752
OuiOEE8wXdBVgzet1+b4ydCIYserdBE/ZOO9yWyWkzZDUGWOYWd9XiwMoKlA7FVCpHC/WEvSmxrW
JAW7Fm6f1VL7vbJ6KTzoTYzcLIsU7OOs78ao+D+kXdly3TiM/SJVaaWkVy139bUd21mcF5UTd7RL
1L58/Ry6Z2KFVosTuyov3a4SLkgABEHgHKgyEc/am2Cms/10cMxL72t+unvPYx9mpH57DBfyM1vT
o3GGOKMyvWACOlHnDbYg4WQrs6ETX6sKq6rsAwohaUO9+jlUBoeGxIkTR3vXWfmqD5/RhFGGWU6c
AOBVIlddcGUAvEWOmh2AWQVKCYybL1KZQTmVagdJTds+lzQ+mLN6Ad83hnLqu20/Wj8KFlpx4cAA
GFcyMhDHqnbIiTU49I52iY+Tx2Z+TW9bnGi7uMig4Sqfy0wzC5Mu2fg1zp8sGWMK1UUuv26LEvgU
X6CKOuV/HxNH+R/Z9NQ0d0YiCA6ijeKCA4hn48pQYH0hxhsH6dZIht34PRchXaxukq1gMIuRDGDw
li3rIgiVoTZMEfNcNgSR7fqvMnWABxAfZ7/c2cfJ3P392i3lcZGiC5QxjSrU3STtJyn2WtI4ke1v
y1gzhaUMLjykXdC3JoM4LGqgUtrSMZQIavS4gFu49BBNoNLqhWQhj4ckqXPAeWesSyT4nOBxstuX
ruROtz87rzqqHkae3nGeL+VxCYNW9WlvmCjJzuNuLA/mgDmgHsQ3ItbWtfN8KYdF/YVt1ClqvwN7
GJiCOb1Pk8RgcGOZYPmYJfNxdimFCxOyguooOrCRNQznVP4GSoCdrh1UvI9vW8Wa1y7lcAECY2rl
INXYpWn8XvaWM5DEQZlJ4LciKezvizWTMkyBpxJsr6t3SnvdY5psFPTki0SwBV2ImKdxCHvW6pLO
l3I4mNMxiD+4J1xUsCKCy1sNC5NT8xoDp3J7aa3guntPFX65J1w0mNqGWJS90Jh15GU9KFsGAGVF
ErrWk+u+f0e77VIaFxcwZ9mYOXuhYW+Senk1yF+MQeCb7BtvrFkFzhvjHQGgIbf/FFOVJAP0jq8b
5JD9JMO3ILmycEIY8iPwXfNIoNOq9yzkccaQSb0xBBPkFfpPafiiYvInGw6G6Ka1anMLMZxB1GUY
KyHrUlOLLzKYCtPQad5TMEdJ5/fSccbQaEpWazlkJPVBL92xFVR9RUvFbf9MmgBoafi+nGeXOVJv
S7t6jqp0h4lSwcVUsFx8bX4kSdIAkAhWoDwOOFFjufT6sBXEmjeHNzrHgVKFqUyGBYKzmzsIkiwl
TYvhYk9DvdfczYfUrTyQxqFtIBaDJvJK8dK440AG+mes57bl2ZUXVu5YOrqL8WdkdVbkgNCy/jV5
oIzZW4Kagkgud0DMlolZnVyyvMJ+qsujHj5REW/zm1dOXjfucFDnRI5jgpU07jufNRhjgM7tT7M7
ecCc24keOIQ7x3RexHAtHMyZhmwtAe97ZPBFyBie8yuGhyO+LzHPWQYlXjsuSGhE6SONYgXTWfUU
TG7Hpe5G8dEG03IqJztDFkQlPnPgBXLhAiSxYxk0luUBBv9+0uqvdTf428e5cMu4cCFPqh12Ibas
qnfzN3o0zyztkjsnjHy2jHQvumK8SfR4tbgIEmmBbpgtRHYgfG8f+vvEk9zenV3rm+aqh/BG1Bgm
WEf+DlqROCks5uCjOd6DAvc89qLyqWgd+csnCZvBqCsYh3QGBsORPfHX5/bU+ipoucSddQJv5m+g
3aDSpiigUhbe2f1eBw9q9Lf1AW6f+N76jJJ6LBKoNMd3NqahB8tp/vYiw8vgI4YyaqQeoMdQPEc/
5/hr8Lf1IV4CFyNCvZtalUJCpN/hPTwIWifS9ttexJ+JvAwuMmS1jVSyQhxqI+sYdd9YL05S1R6R
BBFhfdsxM4xmSqCn8B2cQ6QaMSq0tqcXt7F2T9urXAh4yCrxb8Pcbxn8Q+sIGGR5kCFDCj+X1c8g
OszqMZnv+vlYdddd+Rj/bcry7/K9SuQO4H4oynDKQxthPHgknXItBbLgkF/foVcR3KlLKFiJGRyl
N9ffYvVstbYDxIdWud82BBaRt9aOO2THcraMikUBvEieA3X+HiUjELhCD5gfOzI1x4+J471nLpPA
DFjQ0S2QsexM7XswAsTR+Da2Ast7wYnYUo3zo6I2k0QesILtz9ab/MYBdJ+BEmXgyffyTysEFGbh
vi9y45nStG3M//Jj8sYQxiTucAJq+j9ycyreF35ev8+dfn0HMuLIZCds+zR979TYkf62oe1f434V
wZ12jS7NSqhCRJmHjoxuL011anW3bQjrceH/hLyZks/mMA/kwGRh9NwZXtWCuuaDIjgnHYCilJAa
MS4PLxR9hs1paARvhP9xiL6qwXmpgbFyWaqxVphgz102Eg3GY0cBlrlrMB7S2/clxa8COX81y1JP
MU1oeeZ8bcoPgFWaReCk/5GkvsrgnLQI8oyMTKk29KIj2euYYZdcXfN7X/Hlgyi9EpkC56fTnJR1
osIUTNCaGfRbCWBcDC8K4ul6SvWqFHfimRmec+cYSjUlgH3Dx3AU3P1EArjctx0xPygxAa3+3I3X
oKL7mMdwnp8VRq2ACQ6RGg/rUedgBgNocYJVEu0F5/ul1mvhNBLcT7LvtvJUSjd19uNDevB35ExS
qZZHSG+qfHKodAMcXK9OBYsl2Ax+6jHRU1vue7jJUH4ZKz9pP6iE+uc9LkyHmgKIwfLqBsgE3S2e
UfxIBFayngL8NtmX4LO4LJbB1JdKgB3vi/yQz46cxvu6vZN0wTCFyOFf7j8LQQaQqxqDHSoD7je6
C2Iv0NAHB3Nf+CACFmyNSCtmggthMaDFGmpAGBlCrxmBu9k7ZfH4133Zfx5jwDv8Uw6Q/BqqSzCB
KZ/dDgwMAJz7ayBnXgjn9GaPCfg8gzLKdJ2Qm1G3HFnolKJT5mXKbblkPWbsCYW1ZVfWp/hQYQw6
dge8M8geGwIUje8I7YGLAu2sTTQCm4pXdJitcGqwQ4/neV9NOzSboywiOgEE3sqPOE6zNWfg77U8
OTnF4S6wn7ZDjsDk+KnGJqa6Sin0ae3eU20/DwtUC54aetiWI9KDiwo0CiorBvec14TdDkxAnpC9
TiSBO/7r2bDVih0CcmJ+Jkp6rPoPZhgq+wlLY5NnZciBzeaNWuRYiUfzf6LhL7sFObfhES7zNG7M
qoWMQXsckn3LMtnP23vBwsjb7P938OQnFOMMSJRtC5tKmmhnMcKSoN2BS879mBguANTF2KFrBBuS
TqEnT5/t/AyWP29biGjXuaNfQxNsCcBVVjU8Rfm+FtbURIvFObw09K2tl9DCPhTH6rpAdTf9HIP4
GAOkmNVxUFXe5yIuI4FX8tf2WkNDQs8SpsQ8JOEXOwODV+p0ohxdoJvGXQO6Uh/HpIQhZJn5XGCG
M9CjwUn0++09EmnD+b5U9XkWphATp/dNcJ9k3+Y59Gb717YYkTZcAEjjVulDFippIjuqerKS0imo
ICEQ6cKFABr3dROOsLc2vKPGFTBgHUU+yOVfPmhyUYDvrpXCJrJbVI28QHfodJi/yyIYM9FqMUUX
sUwPY21uMqxWLbd+Ffbe3EXXgSpwz/Uayu9Qo3ExwMbVYipYDMCssgdGuAzzPnru9s0u/FuaJ37J
uEiQW1TuK9DgeYmuSE4rtTfEru+2TYw5+5vIaTBeYRDqGfj356KRKB3HFqxgqD/mT6F2oM9jc66o
fJon+xD/nEUlqNXoBupzcAUCBxvvWX/K02KjHcdBxxtMIh2jkZ7A3uxsq7RqBwsRnB2g/ZKkFRDF
4I/2L914MCqUNgpbNFIpEsMZgkaLmMoSxGAoIrW+dKoXDZ+2NREtFmcAQdOEPUZskWIE+a7sZrdp
RdcOkRbcYSCTIkGnJbSw5E9jtCe4Brzrneh1P/g7YESSomp0bLleJUeSqUCTFVT/BErwF8A5oYBx
7qEE4GgeE8l0mjop3C4pBWF//W1ooQoX95Htj6oCwgbcnYyfNp5GK7d06x+pmx7JDix24hIj2+I3
/rmQyB0BfRQkigSsZi+TzcaxpacMMKzpTPZW17hSH+zKOH/etrr1G8hCJjPLRSBVMW5NaqZli7QQ
sEUMRajytP1QOv+/l1LR/rG/LwTm0zzX7QwlW2odWutraQLWMBSccwJn4q+IfU0AkldDqzhJvcb6
hlHe/fbCiSRwESEupZGmmGrzJjo5E+boRBAZonXi4oEUZ2ZLUwho0HFgfSNp6VSGoIFCpAQXEPSp
mKokhozEOszRrhAVagXf569/oTbhzZgdAH181083Weq9YxNMw8TpghEFoOr/aUtKHRhlXmpwUZRn
m7uwFsSA1T1YfJ8LAaATJwDixveNMQnBqGO5fTinTtmJoF9f6D3fuP5CEuf6dTqQQgUeOQoBaHUN
gCSXeHgcvgtjx9y3T+0X3QbZDerOXuZur+FqUrCQzPZw4Y9AUg8LnUnuInSSl3EVOFFSPtYdMOoD
6RzJd9VAfYBmPW/LFa0tFwcSJe9rNBMgDhTWZdCArD8CtNUWVYdXM96FelyCEBakjJQMYqS2lRxp
xktbX1UO2NwPYzYet3Var68spHFRwWpGw85aSJsoukAAgYuCDmX0bGyWP9yJZvlFa8jFiCk3DYxs
wn+16bYbnTi8q0S8IqsuDNpRpI2YdQf74J/mEeh1qkpZh1S+uq6D+1DUmLi+ZK8C3kC1llUymxoE
xF9Yo45yiPfm5aUABmMXtukI1OEBWwFMDAjdEdKGk0XdKnMoAJXGQ3uimSNRd/Tf08n+ktsvVOTC
yByV4HbKewhtn8zwCU9XTvdoNsTrtcrbtsB1/VAxQAeZzJCV/tyuMSNdL1UjtivzaXZV1z+3v7+e
L2Cm6f8EcCZna11hkmCwPPUCwgRWPzxYDyWYiP6FLbPfc0ItxHHmh/fKNiERli4KTDwnW0Xyqy/C
UEQHt+ZIFgP1x0kCJEV+AMBSYjBfDDWMMFId23LqcXRN0cDz6totpXCxaLI6m+ohpGj38ROKMS8I
kf2p/WXv/z/dTWu2sBTH2UJiqhNmhSBOV05NdjeKpsPWQuvy+5wp0LRKhxyFUU+OrV3cxm7VqHuA
TTi64m9bnUgTzgp68Fgk9QRN8tZ0krJ0O+2wLYGtBX/+gskO8MAGHvgNntOhBRRp00YtGEeUxzDp
Pbk7KsEt+mNdZRAcEuvKvIpif18cuJbepVGUsIgqH7rpmobvKL4sVeEO1tKKsk4e4DJZ0nl2/s3Q
Gt+yHj62XpwpSyBjqVMF6zXH1NWoV1pfiuKfLtpPqqDEv5oaWRhnwa6oCggHuSRvKnVQwdQTzGwv
gZbmZnJBr+qz/sq8wGvJ/AnoXUDbLi6i2LNqEwvBXNguzMoK5hCCTZp/wdPp5A6T7CfwKgfz8M9Z
L6JBXQ8QC4lcFlgOUVZYOSRW/ryT/dSfv0qu4c8nFlylW+Udt6TlynKW2FlJl+GRlpW4Wyeb2r0s
iSpoq4F1oRFnjIPWSbJu4Twyy/kI9mKvnVRP7iVBEisSw5lj3kZz2uJw98hEn4ogOSRFAUSbufO3
zX7VdxfqcCE1jjtqTBlWTC9vjelSisYnVkPq4vtcSE2CcZBjQFt6Y4zKaXo3KecwfAJ5lPMxPbiA
OmM6HgUa6JFPMtgEAqUAk6wIp0KwWPwzQKGEY1YMUAate7LypRU2ujLPfxO0FcAwAcDIANEkpwW4
5NsmTRTk9rQ4V7r8fQI0PUDdHuhcnIkaf0psCa1vmpuHUe4A1lpgdesB4rd8W/4zkptU7SoLvOZo
3PgJOLKpMZ0+jRwNnFyqLjg1/iM2vArjwmCYDXpOBgibb6pfLPEK/dSV76370Wc9+qKX29Xyl/W6
uC9cdotjqu8p+EcaLG6/w9Oq/wAWr0N4xRAzqcPepkWkjC+lwY3dtLngN9rGGMQqFJRP7CU88lq8
UUUHWcjftG6XryvJhb0w6vsGDHhIx/N9Rk/R5G07l3CruKBn1oGcSmyryKXz/33VHx7jo+XoO/kQ
uLKgP+k/5KHUDXZzWyf8yKdtKU0REZz4yZXyU9tpB8kNdtJn+8LYQZO9iOecudXbjXoVxwWpWWqN
KUhYkNq1V90+348ndacfTIHFr2/TqxjOu+eKvWI0iOmjdROVx6AUFJLXY+3v7/NDnlqBxGKykYeV
03RW81lzCind2y3I9To6Cw4OkTDee8sC17UGwhjlaDJ9bY3ThG6vNhckfyJbIFzSEvexVkUWbAG4
yKqjAjIKEeO68QZP89vP8e49TQWW8rqKnNeWqT5JkgrF8hDwYTPoOU8KqBYFHsV+9YbJEc5lVVzP
KoDpsPsZUEgYHIFxp8xO40l7NtIgoqcQmB7/UGZP1jxbIMD1yln7mhDTAeHY122VVkWAHxl0aOBg
BoT/n2dHDGSiqElg3aY+epLB8FRFE+erfqqBfFZjeHXgsv5TxFBSOg4FtJDwzNsaKigRL7l9NUsY
yOw1R7Gux/c0/1oLkVwehokA2cprXAus8XsXuln3ZAkLRquutJDB5WBBQ+d4DCCjRJchuqRvhswB
HymsAS80uPWcA2uPyem6cdSDkIdcJJyLfUMgqxkD9vHCL/QqjF1Nc6V7RvYQeGjcAsZqecacPRjC
RZUrtllvPGChNRcNgYkjkUhiFy6igzkpSztMwAwusd7TJL7YQh7iueyyWcbFgL0J3IA+FrRztZ9K
3rb1r2ZOr9rwc46qgv79eWZC8PqTqKNTKf8Qw2chkf4t+Ryrvi0V4iJib809sLgaxI7mByltN0CP
WAAO0G2NBPvDM/+0Wa0WuQkpVnHb4YUwAfCbiBBStGpcFLRpUVKtYzaAQySSUkePiKNM53yqnVkn
gvNXJI0LH1JsxE2fYo+murC90J48ELAepQkAsQSw6cRqBEso8C0e+JmoZRBLDdRrMOE10WszvSQU
kcsUyBEpxv6+yGwVvRuQ/0GOmreehM6kMu9dWb3Ly8ei97fNYjXMLwydixcNRWt3xnSa27LPHQKI
oE92XGnvEaMrMiin0W2hatwpXJEpTXuZ+dMUgSZacsYsf5cIwPAZKgF8Ps9OWNFiNtoKNTgjvcqK
cxQdtldqPXPBC8P/CeD8tAC43JiwcmW7U34y6BLJH+96lzi4v3n0IgKeWt2ZhThuyYDb1RlSgupl
JZcXU6vORimJgI9FMjiHBd5Gk8s6VFLpbUA/mSLrWvUYNKPbCrbctgl3KMhZZRbVgKADXnan6zEJ
jNL17Dd/TZ7wEkNfBfGHQoOqzRywQ8FwwHzoNm4JEDh5p4H35W8JKHhRXKacRHNnRgrWbFYr6UDr
vASWuJldim563rY4FsDeHKkLpTiDA8PzGHQaVk+ZFMw1e0qne60IPmJViKFoGBkDtqXGt5DlWloR
quEaHRWaa+pXVdh5xrz/a00whwkyYhuIP6CL5OzAGOxcqebc9gLl1AM4uLmyRaMEK6a8FME39oxB
AlbPsLQ9ah7q8Up6R+aIaoNt67aMMKby74x4/840re/Bk6WDLvyk/dMNgqektQCzFMG/NKohsDw0
AhHtrjjKfuFFqVufu529L3ey7ITCuxFbds7A/hDImXKrJnnY1hDYSelBKo51/k9tPmTyISenGBpm
gubr1T3SiaWiVm6aNv+KNdllFcVtJ4E2/RCOJ/sdLxfop8ZdBdjnylvi6zKde1mPoE9oBS4l1DFL
wdjdytH8hwQuYFZqEUUhW7F5xkxHc5xS35h+gEzFlbR3tA7+IYt57iINKBMDkRl89d5kXQOFwjKf
9OrrO/zSlC0TKSjqMjy+eju0+VRprYSkEBkNBn3bEV0kgiv/SoTBO++rEC6M6VEXG02MXa+Sr6N1
KkjuRn+NB4io/IcQ7rSciDIOeQ4hrSe77ABIvMibQf2l+dJRNKayascLjTgrSGwyFHgmA4ldekWN
83vmYP9Qhtt5bATBvuD7mUXOspoecBP/YRMRxM6q+y/UYKf3wsDqOJLKHl0nqKCyG2J/0PY6EBhE
4GGi1eLSWTrEctvXEEPKfU3Ogf6ew2WhBpfCRsEErnuC79fhXdsCp/NJEfVxiUyYO79SU5KIGmBD
Ys261Wnld/lwzC3N23bH9RPgVRU+jSmB4aOQBHLMe5BcFEcg7PxAgRuzqS4moLx0J6oXCPaGv+d2
cUy1RMHazcW4r+TYH1Pz87ZSKzng0phNzv3rWYmJNUNElQROZZ0noNBr0ejoIjtYjc2LxeNCQBjE
oz3YWLwkthxFd2Pzqh7vLIBYBKMIpFekFBcBpjhsdJXFtNHwdf2bZX8xm8wpDEF8Xnvk+GPxuEgw
BF1WEuai802HvDZyGU6QfNvten/2E1/yRJn0uqXjNNBNNJu8QRGw6igDvVENZ9KDeyOxHRIZxz75
tW0T61v1KoVz2bKpZROt3pKXkvGzmpU4EOZLDXRGCoCWQnsHNAJW8VUc576jnTdmZlQSOm09ABJH
0XtOOAttOaDjIcqbuYW4Tw07HmTJM8K7Wf08VBdb1DSx6qgLEVysHmKVRkoLEb3qmflh/uj32Y4t
zoI0H1JKS3w/ynZVedUNu3fs+OL3czsu1Ymt9zO+r6qf+tt0r9V3o/rJ+lug1Jc0wNLZJphgy+Pr
DFKoyH1EIKbVQUFYfQ20X4lojHytI9DCcJCMQoOuWTpfaahNGlVtMUqYWfuXG1hNnGCnnNhrVuil
ghiw6pELaVz8nBCVy6GZcCaMOyPYj3nkBCLEeaFKXOysR1rbAO2WMEsQV27Muuzd+Y6hSfjtPvos
ml1c9f+FTlz4jGhhhm2DFaxL6tjjfTTf0e7ZYv/RiQqfzLLeXHIWsrgQOnWTROYesvQMjfwphv8f
dd0ZuiNVPw3mw7aZi4RxbiqpsyKBXxQ3kOJZAaKbYbm5tGvwLi0NAD4r3W1xItvgvLbSFKVQS+jW
WnhjUNBVkjhNe/yYEM51K0uqlSpim5XuWjBf1HeTKQig64nPYpO4CF0p2kBV5lKMYYwA5K/9oR9b
n6KnXD3bRxHZrGCb+GJBmLZDoLQQ12Bbiu4gyzu5vCEairndTZp/bAH5iaBeDdUplyGN5L/SFL3Q
hZNKgoupwBJeHHwRv6Mpmq3ehuFJkeWYVXgO7GanGKL2XYHjvuzjQgxIzDCen8xwpv7zRGXP6iuQ
mX2j5CzFP7fNbq2vbhlmeWyIqSnyXk6xbIbTe6BWdsfZ04/54BBndl9mDW5VgIKicUZIyM7cdCNm
vAA8LdSk+WzGCsVqKjYY/OQ72nZu06N/VNQZwYL3liAuXoAZI2wyBXf8xn9h1tuF34EoeOw8dpbk
iiBcrCcRvw8uvvm61SmuyDrUku3xbhoTrzLpfnvXRHbIBQtLTquKqhChNQ91dZ+Y38TJt0gNLljE
XUfLhp2INX0syi+ZiLtZoAM/FaRVcama4HJEr+2poCc9vOtEA8irKqAYitlTxSSoi/6ZbsVzKRtV
DBUU6ZQ151HUGir4Pn+RzA2905QAfgqQPaO5pqLHENH3ucohyMw6UAbg+3F+aPV9GTxsm9GqA6LW
CrJRW0F1mjvYzNIEV6Kh4YJgftOsh3G+tCDvFDWIr7V0WcpCDG+tfdLMYakixMzhjywFY1kzHe0+
PgMz0qez5GtTfahUcjtPIo7G9avdQjZnAkQJ4lqqoCLmSr4MsWt+Lfe2q+yHXQWGUnTMhfciQII1
YLqlvjyzEEYOqyqudQSA/bxLbrt9chNfyEN4VDInAbEeYHEOQ+5s7+WaOwGD0bSJodmKZTJbWgTT
iDazKZcKbJ1e4s4j1bEUDQGtbuRSBvsNSxkNoZieQN4PplU3PVSXcA9UYrz+vOd+vBTEBew6wkN9
NEKQOVQ/xhHPv5qt7oooFj0GrJ20aCbERD06Y6w3ZI6TNKR6EOBkYBkRyO588ou1smkXlBy/APvV
ifzuR3IRtVWuOfZCLJ8Z5VIUAvgZBQdJ/0nRA2Yd3mMMv9Xic6Eyb62yLKBWbFJXHpHg6b/a5Mu2
kLXosVSCuzKhSg857Jyj0Z05XRr6WbWOcyJiKxCJ4S5NRG8alUjQhY6AwY4O4J925OJxFmVCoj3h
HMi2Y2ucMxSbrPA4dPtIdPcX6cE5T40meIMyUysH3cvm+6HN/Hp4ykThdj0QvO49+x0LJ5VNdWjC
khXo6sjXJdnRU3WXKs/bmy9aLe7omKe8lMMZUoamfM4B9kloKki2RSK4Y2MIGtDLsw0Ji9swO5fW
j20VRBvCHQ19M6Gxmb38jFJ+yXArGWidOqoW+J0pvScFXTgLn+0QOzfbwoDHR1cjyLiVg1S7upNc
M8DF6GIK4ppg6fhhGVMJEk1nz6htPGd+TvIMXB/Wr+31Exiayvm/ESi61jEhhfFTnU5pRR1ViP0r
2CSV836lbCYZqOosde9jNLKmn6KdCiqbHXFY02fhSg+sz64S2J5IN7bACyeSqsq0cNVD8ptc9cal
li+lKE0QiWB/X4hIUZqlmHhFj2DbOrp23zGWuKYQpAWi9WN/X0ihah0DUAjrBz4OsJ61XlAW5zj2
TfvuY9bABYQmGGVjxNSpp1SXXP+a0OdINCsusmouIJCk0WWZ6WLUh7rfBfPuYypwAaHs9BIq4Puz
ecTrUxRemsDbFiHIN/hhmHLM2npgwdkoLLfWJmdUehewol4IOGZdigVXUcHuv8HGairdoEyjOPs1
g3ZS+14GN238MWfh+YIrENdktY6tp9n3SDuE1rEeP22vm8BZ+Ioz0Ypw1CaIyOx5P1DTydLhOmrf
MdiFtonfZyfPDRz2VhtbrCJRFntTPUy2wMJWK3BLAZzTt+mggwsOeoCa/gUZ4NJi6hxguJOXINcE
go3AAkQGx/l/KJVWoLBSaSTf6uXkDfWngDxUeIIUvXOLbI0LAH2SSW2UQtIIPtWqzJ3ZAB1x/t0U
Md0KwoDGhYExk3HspFjDpv5pF8+dsd+2tVVFFFWRdbC7E9vkFNHlCsSzAQoTOr2S8xzgpaVDLbBR
//MxOZwelRFNVfpSjbUzZ+yv2/RCdOKUrWC+c9V3FvpwYc2elF7OZ+iDOraHBk6vbQMPqFz+h9Th
OS2iPjEyjbJCormnwFOwK7eevwepCCRFoA7PazGCvtOM2UuDSci5wahfmMrnQcsO2+qsu+rrsvGE
FrI8Fw1VYM+1p+wiFMuDY3hpURaVACxvXYt6nlYfh9SFPC7Ticc0KcMC8qSDffMvVU3yQ9sDAtZN
b0QdCaJF5PKbojfz1MCbjVdnuyC5bcaz3opS3lU/XSjEfsMi9cCsU11KBjYqO4LN2ykQDVykbrHb
+qyXN07dwNWet3dNpBcX7oJ8SgAIxvTC1Kz9q6seGiIKqcwv+WrycqO4+EAmDIS/hNTBTE6tquxi
jZypJLtTQvwWr3lJWHvbajEX3RLJhQqVTpZtSVhKPce0WHGR1es22cXhPkvuZe1KT0qBQNE6cjEj
R16vSj2MsZluxvhmsI5Cjg2BCH5stiHp2OkJRJjVReluDeVkRY/byyYSwdVP+zgsulKGiI6e5Xg/
4VYvAtMTGDk/HwumLuQLrBJPYsVXyegOUiiYUBRpwQWGcdLjutOx+aN6pYeJQ6wj6b9sr5Qo2tlM
z4Wz1nVAAmpBD1DohdesUY1N3gJ3itxI+8R/F1+QtfAim2m9EKgOfdkpKrSqitssAdXYdVsLch/R
wnHBADCKspGzikuOAqI+UWfS7+xZBBojCAc8I0g21pmesZAzVNeK/dCAhXsITh09pWnlElOQCK8n
J4ahyzpgMvHvz2WjkdxnUoc6gjUdqeJolDi14RnjN4E9sMv724jzKodbuy5XZlUPsXbkQvasUyG8
jKf8yE4j/D9/W9q6E70K4yJqC6qVUpvQqNSrpdfp3X6SRoEt/IeBv8rgQmggN2E912i50i/BpT42
mCwnXv5tdNVd4k9nIfOcSCcuguoZzSS8gKMMVzrjT3qku9CP97nmdgBZLz20mfveh1aRb2ynrTnG
VgcNpelayq+lcrf9fYHp8aBZ+RxPcx7DJOT6qg72ymi7g3FohudtMete+3ujDK6spGURrisK1MDk
YYhnZ+1nLqJ3Wn0VYqid/+tFPM5Pllo5SCOxOYPhGDfkRHeJh9mMH/K9hCkABdTmooRr/e1kIZLZ
yyLe9WZqxTrbnS7pvoJhzK/DdqeC+CtPrKOWgZQp1jxLz4C/OX1w47iYkY5aDhRJiK6UU5nuuwLv
AYrTyZ+3N+7lVWEjZhhczMBb66RJ7FWjDHwL4DzJjnhBDdK+0hPzggv8i0c70DFhrKGeheuG4SeB
D3LUbW1E3+fiBVqd237U8X2SnpPslI+CEq3IzLn4AHq+IjR6bAqln4bhUDd3iWjklYXNjf3goQ0K
Jeo6TYUITQ6d3Drn5EqxQzeyXav9Z3u1BNrwIw6GPszdyO7kZXFr/ZMknwLR46NIAhcWGkpDnY6o
nEmDvtPqbj8AKLKdZYGvCLadcMnWLJcR5luYDY+SY6HAFJD35dbgJyEwUs18OakWkUAnbVrLrAZo
x3dx/T2evjZAE93ej/Wtf5XBRRujHmjRssukJpWI0g9NhKfAGpDYQG0hgvrCfxytr8LY1i0UGiZN
7RMFCo27Gudc+im/5C5Ysk7pLfBAHu2Hbd3Wt+hVHBdm6n6qso6VG9HwfjXJGHIKs/22iHVjexXB
JSSx3k6dPUNERC8a6IXs26oVFE3/477/KoMLMMMU5XWHIV1P3yPd9srP5LHyTMyGAFZHc0Qvzi9Y
x2+Dwas4Lt7E+oxbChtCYmMoMcBIfcmf7wIAob7cxmviRhdAqwnphQVLyT985a1R2zFrmaP2kx2c
B/pgSoJQLRLBXfNIaBItfOkkCr4q9qORHKJMYOPMpjZWj3/rwvipLBUmDCKsNCeQ7qsk8cbqPIim
KwS2zT93pa0S0pw93Iejr9W7pjh+yLB58pegzfI4rLAbKRqcTWOPiOpoIiJ7Zrlbi8XFgwg+WZhM
ibG8qclF0k9SeyVV+yrYRZEo0omiD08EYw0oNGUjpE0nZdc/MGor6pufRh9IJ+4kZLMT+a3KxYYs
sFAcZjflfjdMDipbgNahvgLsBR+U0p7QcddvYr8dV+XihDZrRqWz5kXlRvvWHpVDugcZcuexyZTs
swhgRKgeFyekXhuTyoC45tT5LWiDkTAmTu2zmTX7VjTjJ3Bd/j1MVvJ41tjmzcS3wmc98gLgKm7b
vMB3+UewnOhDQihkBDR1GnrVpVdK6Tet4Ia5qooK9HFVs1S88XBRaNblIAsjNOvZmgrmDjepUSwu
Bf67vj0LKVwaZIQEdWIVUrIrEoGQkt1jgdpouc0RJVVcKrfXTqQUlw5pBaGJ/SKuT3wyV/e9rh2p
Jno8Xt2ihVZcujKhzt5LCZtbyQdgb32xy9swfjLzH9vaiMQwbReJijmrc9YqWLwaeUr+ENqhU8uH
WBcVnpiPvAmAC3XY71jIaZI8ieQBJaGQXo/ZjUL/h7QvWY4c57l9IkVQ1ERtJeXk2a7BLm8UHqok
UfM8PP1/5L63raTVyc+uXtTG0ToJEABJEDgo3Wl8HO3v7fDNnF6oKUkKyVZJCElaFutJ/GZ6CSZi
JwTeRBzkVLan1SeDESJRwTAF0WZz20/4ZPDvgfUccmk4X90BF7oT4k/Be0zcigFSbgYQDuKhct+c
+xcNAlC5nedUdb/+SioxD63UFoZRpFgsNtkHhWPXarSLKv7CjC+EhX/Dgy2EB9JYYcEVwEz9ti4v
x0pynpQsjpiIDtqYs8mCbdM2coshQOLklQwyMjHJ6ojsjHnZd2XmQ4o0Hjwt9DekkMXRjxCMYtKI
qaqaiWEOYj41xwQ8dbR9y8tqdodXDzeoai7ZEj4q6xhDsGRiszY2LMXyijF2B/4UY0Sxpfz8rGEd
gwiWXCmVHoNfxvJ4Nl7U+R/L6m+z5NPLvgQxiEg+OihdnHTQlllEXjt4nX1jgx37tCQf4+YxiGC7
0aSGXNGgroEzR6tvskpzSONq9add8RhH2NySONHHPocwI6geWvWQtU/NKCuUXjkwAsUE6Z6laQzF
HrNxLKJz1aoFeKshzXTNkAlud819oDggmJnAappvs50mq0JfNekForAfEJ4NLLHDmQDo1RgPoWxo
+Bzfj/ebY4mE+J9RpS6RzbQ8XSNOnDR7I70JjJfRiHf9528Qx1iC66hVWAQgF7E8n10ZceYkYHzv
Pt9YcQwiuI7F0CTpBxFYmfCySm79bH/aoFf9/31BxMYNksVZ3tsQogiefHrvh3extNlzPhqdWBSx
6d9uE65izB4I3n9w8NkhMZLusvN6C0Ozd8n/MHhXYmUiBUCvoPHXDgE42cpFzesDjwvZHJWVHO/R
yogEdz7PwtHyoTlq4O5T75o9uW49uv1fyIdlAs1/XzhqB65DJaWzqWnNHSZd3DJNVlwuMwQhFsRF
2WE4OXRWKWcjBR3EnugSOh4ZhOD8U2D6kznA+SNkFOtoH6F1sDMlxRYyECEC+FOe6lMDkLS5qLRH
vUDl7+60z8hWQ3B8vAgiJY4fD16+6RnEm3e+FUj2mTUpTExwIqCZQVwWTxdor9VLTFuyvKQtD3r+
nBP9h2nJajBlKIJZKXam61WFfbnSXxTzrlI6t5W12sow5r8vTHcoGh8dacAI/TOVbrr2BzEl3bxr
67FUlmBXYTDTxA+AyOtnI/7elb9Pr7dMBMGkTLz3wfcsHF+q0rOZ5YZR75b8+2mUtaPFUgrBqnin
KriRQQp1qjZBvjHMZtsbG8uXRPyVpixGl0DClmKDsT/tOM4WdXTIDrhYnMW7jriJA0apDp1g8TZx
P/+uvcTEKJ5jK7CMIo9Bl2d5JOxQWFFvRy57Zz6tvw98jGpTRS3xAeFrxUUYvdoYjgHIb2GXeKdX
6rS9mUQ4nGEIBi4wBRQ4RcZF22hnuv50GmEluXGsLyHbENd6oVmzvvjFhCaJaR+7M7nU3IUcSKl0
VzLix2izwAsfNXnZZo0GtNxwYqfDGz3FuDVlQ78nqC/+ydAVTzDeUUaeIdOjEBom2pSkAVOYl3dK
6mp9rzqJKjvknnZelLEKsmHWRldrcCviX43WJon3kfmFfe3doUwixIemAYFNN0B9A3tKXiZyWw0S
i1s9qS8hhOBAy771G9wQMaZLP2sO8VkKRvv8xdjNXTPoSv9bfxViRDhqeZNPs/1Z+0h5jcjdaQOX
OKvY9jdk8+CQZrY4DEW3cBAMfIwamwZ3MiTvFfMvFQ+fC82JDYBTF9Ew8KE5iseldocc7lbfNpgC
cFogiS2/OfTChbQuxSgu7A1eHGNJFAw0y5TDaQiZzoSYMJkhUzGRCRAtDjXDricPWhVtdNk4AxmO
EA2mNOAVT4HT2vdFsx9V6kyDZ/cSja2UnhxFHZH0gHR4qlJz4KjgmgJP3zb8Zv7SrtKLOcEeffPv
ZMRw6uwlp2xBiAV9VXFlmhep8nrznN9oF/X8+oeJQvXD5HKwl/80HwK3cOWjbGUeLHIhUCvWe4sC
u66cGkTtb7egYm+QXbcxt+M+cWUDlCWR700bC5MM1JZEtIblB2jeyar7Imm85vM0pfMi4lkR8++Q
ohLLHdBUHpZJhJtJXmkb23doormTbPTwukW+gwgbrh2mbZG2cww3em9iTtxtiurZrB9OO9i6D7/D
CA6WDCFO3PO+XibJTVyGFx2VIPzHvv4OIfhW75dJZWdQl71PDjOnMzvg6IVaWS/3xn0jG8izbgLv
cMIO2xWq7jcDJLJq28m17aDqDtHdv1Ob4FVpXloduAvmFCK76Mz6ptBlQzX+I1a8CyJssSMvlLQJ
gKGETvcwl6kN+/B52mEIcOspZ/MUmej+tFgy3QlbbmRFIxiCYHR1Zl4OnbkFV5wbE9s7DSMzOmGn
xVmSZlEJyaJon2S/U+UvTU7M8KiY95qqyizHdDDPMILVVVzWudot3Vo//4fyPonexGwP14a611LY
HL/If84mPpeXNoEzM5ezBwr2HNubXv9KiWLCpzJTk0UKMEfV2AYYOUWsWFKlJlknMd0TxziAjXNm
cRi+1cpjK+vvlX1//vsiWueqmfVchwg+L37buf/gE4kEs8F+3P3+9SFLCAZsCmotaGclGWjhUYLv
qW6eq/HeIj/8tPZ4vDm9KDJDEOKCAd4PpZzPrGGtOjQ862IMJswkB8n1iAqmfwtJbFMDg+Sx3qbI
j7VYxyUiHp15TLR/Ay7+P/MjGaZJnkuHcs0J/g9KfIcTn+lpWPaU9iYCkfqW9fNB+js+jB6enL9S
8IDNdQEmvDbkHZq+9c5ANvsWLPObcmdd9TfB4Z8DA4arnV6vOYaeEk3YZS2NMta2EK3XrI0R/xiN
yonCc1xuXCmn4eqOvpBM2GoDfehyOkEy0+6dpjKcQsNAZb6h+a/TQq2fuxZIgl9Faoy+hwJIHFM/
d3PtufnL2ISTO99q5xL+z5N/Hi+a4GZm7xdBb0CNofYzVf+UsmyXTHWCW3UVysLHAN/3LVDXRS64
FLZdtKfkK+67UJyw5XJmxKExwbEShImsy3Y+US7Nkf4ljLDN8pAFRkFmdflnjF8x+9KUPUCsBqKF
JEKIqGwbV2cwxHtJ1Rz8KnPKrD3r++jv/EckO4q7kalBBYXpmAuR0vNUQ1Erc5mPh+ifp616dbN4
l0gXAkNh6wOy0JDIb5+C6qH5PM/jkQ3rQigoQ1+xU6bjUFI2Do0dg+Dc+KXs80IIIQYkvFCjkECI
Mm9+sOis7bXHSUbNI9OU4P52YoBuOgDIQP8Q9ZUUktyzxLbELiRMyyhVjhd0r08CZ3xs5n9l095k
Mgge37JALZseq5G36XUR5BgGkEu8UAYhOHvTJ2ajZbDdWrlPxutUVsqwribdwD6NaRZI9x/v0obR
dRMbcfst09eg3jL6QpPtaZ+YvfjD9gUiXhsmY2OYpQBRK0OoKWB28yo0aObxVY22a65/r8c7HtwF
AXEt2d13VWkLRCF0DYyBXYZi7eOpfZqKHq+/+Rdes8wFhBC6sr7rYj8FREOnbfcagSsj1STBRKI4
MW5VZpBFWQIME9NyxiB0Emsfa9vaoI5l3vqBp6ZfeWxciCXGL9U2kzwtYNGV2ritftVpKeaKk68E
5HfliVEsDJIc/PZAGYpwy7pL2uoYy35VWef15ylXETAXUEIsK3jY+koJHfKmdGpNxVD2yDH482kT
X/WiBYoQzLraagzuU+QyMVHXTrbWlHlD8JXr/AJk/hGLi4haBJhwMPtR39z5ym027v5OCCGa1X1O
+2w26brjZ6N5E8Cyo/r270CEYBAnIc4Vc9jPzYeO/pjMh0qWXpt/54l4owveryd9O7Z4pcE5z3Tq
2Iva7914XZU/TkuyfsFZrIcQAjDNEqOHW1hxxNy5Crk5D1RP/9ZeYMT7Lr73f5/GkwQ1sXeybizV
9kfYWG5cdck33fx++vsStRnC0SVSzNgH0yYez/z+XG3OwC913ZBDHD/8HY5whJlGlQyZMYeYrN5V
9tYEYzUv0QL0hRbKI98XWyizKbPpMMxIL6Mb3SlO4qVu5+TI6OKpYR4NLSsKkulQiAO8rDvSTVij
ClVo4NZ17GJL6Z+0/HZah+uXp3fbM4RYYJp619psDjg7dat5mDJ7RQ6l13uYWb9nG+0vbUMIDZwy
XmZoFMNjQ/A85Mqh77I/2dTvxkT2WiwzcyFAgPbDqEiIRfNt5kQtfCmtN6e1NweAEwHCEAKEb1lj
ObVQnqW5g4rS9Grfo8l6bFzTR52luj0NJ5NIiBNjH/c9xthanlbuTdu1bYkxSIxO7KHs8xrtehjs
5GX9vRmcpS0Y5+JNCw7K03LMmj+hNvFFIdS6CkkR4CRB64RluiUJO8vzagfayMkttc+XqB+5rzgg
GpONLYwThCXYQVg7ZcNdv5+cOFfcsk+vSUBzd4qafVzJSNbW7YOhANOgFgp9hDNDnSiElDZBJDTY
RtEGcAaCa3y6YtGjUf78UqUf2F3/hROCxjCGWdoU0GusXCQvYbjNG4nBr1vIO4IQLZKkbZt+UK03
hj3G3AwMGnp/3qt/iSOEid6KaGyGwOFV77ABVDCBq6o7W0avNf/ej5b4Lo8QI8ypr1J7lidI08PU
h04UDOcB7yUGL4MR4sSkpArnGuzAwGtGHNxW2U0Koq3TXiUDEaIDJm4b6pQgOtDqOQ+2fv69tw9/
BSHSXlF98ssOc3G8UH/Jk3Odho50rMt6kPt3ScTWosAIq7SbTydDVx7UwDhHB5pEU+vx5x2CwioW
51/epEWKt2mcfzPQbI6TkzVPZXmrTo+hbH6xZFGYEAGqJMcc9RjSMPXWj37mxTWXdYSuv5y9uz0T
3F41qRnwFBj1pkaSel9i0go5hH8Sx9r1F808QEZ27/qPY8O7Cme5FypMoTmWIouMSQqXxNW2uKXs
neScoG8FvcpfuiK/gwnRgBSYuPJ2DkfDPcaRjMrt+PmO+3mLeIcQAoFlmIVizVYXJtwLAlDUtQ4r
JVeWtejJMEVynldKCRFTJGmDflSrjjGztA7H2InSUY3c0k55siXj1GKAO57zZdVRa8bONNPGFgSa
bQSB45Vq9bFDH5uBmdYjJmuEhc6doEeyL9Z+lt24bfSolLjXqkFiiJFmghANta3itpeP5lCw2Eeh
8Utw5e/AROUZd8l5lDuoZnLnS02nSTDX/GwJKfgAn8Bhy2JlLtgNHLASkfzWkLHkre3mSwxBk/5g
thMKeRmqGzcmuy9Rk1UXaHa7TJEPrD/f58bo0liEPcNWiB6YIYxFs6ZdkBMPV5DrLJexwq+F2yWM
sGuYrAWNScptsHTbilPZ9fwcNMlavU9bvioWh+amXqj5BGGGSfM6Q93YYXif6tp1XFmyFthVU1Bt
C4xRloHBXcIy0SxuKBsC2ws7ZLsm3/LRvxNYjm1/aV9nFKOMVQ2FMRh1fOxbWI0uIBagBjxsoUYG
PUMYUV+3xvPpfXd1kTRCjHl8noZZtMc4pjUYatMy5tlI4543YQoGn8nm3hdQFm4rhNmWjGVA0PLt
lfWrNiX7IDYlDVwyDxKibNricWmogBBEfeaGanfQrei7Yek3ZfQ7a42NXw2yy8ZqdmXptoIjBSQN
VDq7bdbszJ21Dc6K8+lKLVxrR71iJ+thXzV1XbNsZFFw6BcTn5GF67QywSZo/6jFFwZIy7r4W9zJ
Bq3LcIRDTFtOA8HYOOCQXUI3GbK4rb5PFV0SWVdtbyGPYONg7u5MziCP0SSvdtE+Kf2v03Ynk2T+
BYuzhN5lDUgzgKCPl0ayHabGKflF0kpgVlipEFEXkgiBIad8QAU+cFI9eQwgk5PS0PVTeh+FySbK
rGslbq6jAuNKktx2Twv5H5viu10I3pUlo9pzH7ZPH+muOMypltS1a6fCNuKUB4riMPC7ngaVrZ3g
bzHpLbSWwUbanJ2NunKhRrokaKweLzDZU8N4bBMcY0JoQhzH3SZFaGpJfRsmnYvDU+ZX50UVbTuZ
Etfl+RdMrCkOYqWPjMFi3tCXB6vMny0iO03LIITkZZxEqa9yyFPW9ZXR5pdk+Hl6UdbN/V0IwXGt
HrTbeYZ4ZPjlD8Ost+A5iFwaJ17P+i+cnPGI+/9X5+0Yv3AtE1VGZs2gMMU6kPaS1pv8Kz2SS4hZ
oQuIgPZFOaEu2lOt3eA7Sf+of360FRzXIKaJ8VZEQxvOMURTUUVNWriORi/K8SaW5XdX13zxfWGH
SDJjDLoA36+y7WCed93+9IqvnkgW3xd8BBwxrAgLHE47kzq2oW1V+yE2gs1plDUpkMYy4IemrX+Y
IcoUCycUX4OWquyeW8nDEOiSSvvVILbEEGzXqH3elQMwzMfkoDyoTukqm/6mTDBM2ndACXPdymqW
ZGJ92H8yBq49HWeGNEupUw7lFLtV0SeH0+pbO5ssRRPsWBlZFOgJcAjVna7wMu26C554FzhB2nph
8Ps03LpYtvY2rg3t/6JNt5ppDJUKt0Gdf6VQr0sSyZYjgxDMmutNFxrwLMwQNtypjc6TUZHY3Jpl
2+q7FIJlU10vQoXDHlpzuiC2sSuj5IxbspPpf9jdvzjiA7ZdaB2jDbTVn1UHE6OrOB5gknOr81pv
7mPv95NsPIJENPEcV45mlodomfImTKuImX9mVO2TnYWy2/LadrBQofiEnVDmK2OLVWr6byU4JInp
xHxbtF/oYFrCCG6E8eJJopXQYJ6c6fmj9RSMd6ctel5rMZe6RBAcyFJVJeUWENr0PEy3wxg5Vn3V
2N/SbFuwi+Erudsl3ryAi40nwwArP7ChuBITVzHM5J6P6SbQWolYMjsQzm2kZTlOTbADo7jM2nOc
p1x/fD6tOpkNCMFgyPtJUXqIEpqxUxavE5rzQH6OUbzOaSCZMEJICJIwRusP1sjS7spyO2rojhkl
RcirwlDK5kGLcHkiYPiN0g9BjIQT1aJXFtGzMcsfYtCChEkjEWe1rdFeYAnxZ9I03R8TnG+45hYX
3Utzger3XbU3Hs1vlvE21BXP9l8qAF3AfjyHInNThIBN9fospNErLSfJVVmiRbGpze5SvatUE8km
lJsUxZ5UpdNpu1qWmVndJN41+HZ7XnhRGCm6NoKiBk9U45+UpLdh2n9lH6I2BtkbGkMLkXCkrlhV
o24SHtRFUe8Edn8+lV856NoLDHocDEor0XPLgAdpaJXU8ycSd07LWpm9zVHyQ4xbwAhRlJZ5S5MM
opQbq3Wqg7b3vUjdqrvwah4NOTWetC9m1WUXkEJYnfwsCqIYkMUDirTm+ma+hW8ddGcYHRVTi2NP
3ssmA53/vrAKVM6ahsFxGNLsYG9qvdNPmBAk5Q5bN753yxBiq6HrLEszGB9qxD2GLEY4fKVWe2kY
QmgNa33IzfnEisRWfsu7fLqgyiDZXFflQHJ9psNTTV0XwhBI1YJcVxBWWdx+j+L2zExkaZjV46lF
sJ+BVws3bVGOoJofEAc8i4VPPbtPp13a3WNzjc076YyrNf4ATTPRSW2AOBxsjAKYoo61rY8V8857
ECP+M5/F2rTbyf2HEz9xvdP70toB7whR2DS0tlbaogEivW0xm7R0km2zp9eTq7ko4Zc3XqwYuKZZ
1AYlsakZH3iJFd1AKkgpkVElv5V6k+DZJZTdXGQYgucOdZaFOi/gudHF+JjiH1nZ8LwOQjg6kkJw
0xARN/MHSIHqlrL30vanbT/yUbuvm/7zVdBHUIKrWm2CbvECwrDgkqm1Y03u2L2ctoIVNzrCEMwO
vTCmWqUQJx1RCndIvpDbOfq+YGR12bN6mtWlU3rZhhiQrnyhU/IIQogEJWgC/MyeRSCHgdymX8i2
gMgLL5UqgWOqTFjxQk9sHzMOcYCrVEenO8xVdC3Z/IiVs8cRiLDWGWFNM5oASdPA8fOLILrph3Nr
eji93Kv+gTpuAy8beDcTB3eOfmmCnzKFD+a34Uud3DWxJKzIEIRTAc1DC2xBOeiIWurWTpeeT0ju
npZi1WgXUghHAjY2UV0SYJDsJhp3kSLZW1YXY/F9IYoUPB9wd8vwfkt+gWyV032LSsfDaSHW3vM1
DJScOQgNnX7YXgYFffpqgrWgFmb1YZwB7tf69xwkB94/BY6yqa2rEX+JKDhjE2cGmdCC4sWV021H
oJZn4famc/TA6zbzFAV/c1rItWi5RBR8M6xUi5IixmWBYtSPHTxGRnczFsM+8b9VMvnWTG8BJtbS
8XEc1HpMYNwRcXr/GzU6L7UePy+RSefefGogXyTu03Edqg0PR8x2oSN2shvKd3XE3Wx8nGQDit8u
HOJes8QS1ovHPCZRByy9uSvT57C7j5Qbxd4aTHGage/C4Udgf7fp6J6Wcc3+l7jCqmWD7pcVSgo8
YhZOmLlqc0Ot50Y2P2JtvRYwYmkTZ7RicQqYvnkKDMf3HzVZ2b0MQrgHgbPOiqsYEJb2qkweVX/a
4f60smQQQsCrezxdjBkgkvHKVA+jwZ222p3GWD0doogF5yZKVLz7CBGv7VVNCdhgehz8BvHmEDxi
xqJ61WxGr9xWP9RhJzvEr4plMJVSTEci6Lc5vo5kEU1QnVOZ6GsuHGWAUOypTCTVOasgFrOQktXQ
7SbWDVhKX2AMlAELaH+gysjWz8pQorq1vcJcQAgbq2bSkY4jILLwLsPQrEDy3LPqK4vvC3pSWZ0k
NfhAvcbs7oxgl6PsVB0p+hckgqw9qkMVqsV0Ff99eOVWRz6pfO6Vrx467/9xI75OZ+EexOneJHl2
WFmZIzDBqluURICMD+eRkvsOf+k6RBxZtfjaDngEIlh1XZq1zmfeDrrr/0RgulfctsXTbPUT+jtr
nebXaTeSCSXu60qJvFgMvNq/advrSPsddpKjgwxi/vviFp/Z9ZDUM0QffxtNlxsPjG1PS7FicUda
Eyw6pnhjDmdyYVs1nUbzxqnegvp3aD/vnEc4gmX3A0lwjQcOqxun4ihkq0FjVnwhPwoY0DFiWh7D
Q6MAU5Mo+Yc+CFxVmrYnbFfKSptXFwUHDQQyjZqq2E7q5yQw0nw+wdvbarjDONwStYCnV2UlzujG
AkNYFVS713wogFHod9METp27099fXXXLQD4NJ3e0fAq+wots6iwrwvfZgepXhZY6AakcjGDyTgOt
K+sdSHASNlR00DuO1OHUnEf1SzWgjNB6/TsQwU38ugZBboxzYZ/cx+qfqNqUsubBtdMTVuRdEGFF
UIVZW2U2Y+BsscMz8z455z9VF7Fl8/k5BuwISzBin/GozvVwLnjS/xjkedDzn3bzclppa+f3IxTh
POgn8TRoBmyg3BjX+uM/iUl7M3Ueu9a3xa4+VyXbwPqms1CicBS0ozQadBuQ9WbczFOKrSt/O19Q
yN72ZAf4WUvCeRfyMdvUQPMPXgzhtEYyfbBJAy4Vk3z3Y92tqp0xBB6Gsztj9Ompp1gxFBLa4CjA
TA0xf6iQrCrJzK/Eihe/fKqGySH1t9MLtupK7xhi1581JelIVSgPrS8Nv7VbL5LR8q+GnQWEqLIh
wZSnGoan1r2jaFuT//g7GYSDQJ6iVKbX5w2t+9FXN8N4PY0SiNmGPiz7QgYhtOl6xqwRx9u3SVU1
yAS1tylVMqK6VetawAiBbUz9kDUFVFWAsLD8kTID7JVO0XNk1WQDAFaj9QJLiG8h9ztjyoDVglCG
W5fUDp0ehIyUybZPmQEIUa62qs7OZvrnZrzq6X0snQgza//D6sxEHmhJREMLEyKAWgwlqRhIBkIk
U5EyKLbh1r/AVaTZtAdQhN0Nspiz6jbviOLEjJCFfhYoM6nfRt1y28mAyZGbJhjuHTnhEzLU88OP
bNCuDFZwpS7qMBiUAJZUz0PYO3ay12Qk1zIMwZs6NTPA3QyMHu13Q3UfBcYulilQBiL6U6MkShOC
IipTswPaH9y2M/ZImnmnI8Oq5S2WSfCnPkzxgh5BlkTLQQLTnWeTjC1n7d6rm+igAOsKinuxOQjH
6SpgfEywI+CxufOoG7qlW5rgWjMeQSypgOd+3CsXMt6ONQUuUYV9VgWDis0yoLb1a0G/T+lekc2B
XN1YlxiCW1FONM2e5xz0ZwwV0jkaiFRwEWt4W/wSe9JSjWJmzB/CfEKdPAgvlMtpusy+wNmB78/H
UgvvZWDwP14mTDvI26oB0UlRlpdhfhvkiuQy8h/6shFoLDxRov7pGCJvpyrFZg5ru2A7zZv2mA68
nbmb/5e32LXwbTKM8NBU1AZ+SJMjdBu2HoLoQPdvuPEYgR+6/G52v0870KqZMTwpGCoGZ3xIAM90
UyyduwcH464hz4w/au0XOhR1DIGhFABwH7HvVws6RkK/h5mRfVg+J5VbZT++IMYCQohpDW/sXssH
sNCU0dZGg+9U7EpFUpuxFmwsYs7FLUhJfZjaE066PqE9HzR7gxeqTyWVkaesnQ6WAILPF9SMbC2H
onJuu2ZQOlGShc5k604SFC6frL8USPD/ekDLa6xDoFhBwVbvpL3vfH5d3iX6MLoHRW4kHFsgFBqY
NJ5H3a1biQWveuUSQ9gz1ZKFtGyhtQqD9dCTOBdnmBfa6M5sw8lXuM11BBi8XtnM/DhaR0macQDh
IXa2od1zy79sMpmhrbn+EkI4T+Hua3R2gb7hsoswxzrAVJDS39GSHXglKzBYCwBLLGF380fe8tQf
QUKS73j7mkxoBvvzBSNAfQTBuzseLYiwQDFtIt0c4Zw1L25Qrvy7C9Stoqm/TsOsam0BI8SA3uRZ
ZuaQJK0vstbJ+eCqygYPql+x6QWOsAtkugrG5wE4XVK4QxXsQ8bdVJddRFcXZgEjHm362iKYhAg+
yuiRaqVT6hHoLAKJMKshZ4Ey/4pFrlAfJ5ZTjLvxmmY3UVcdn8lwpWJHI7KiPZk8glGrUUw7tNlj
P4ttN4/sy0EjaFDxD6etYAUGYQblKzNtNf2QZzMTNVIMkIB4BH1Y1TffvqTl5u8gBEmyYDJsi7ew
Z5vtaHpjRP22JLIiD5kggmOSoUHbSwFBAGLQPc92piw9tbKhHelK2G8iPyoyTW1AlZIcuHqJe8Bp
Rc3/v3BtO/q+sL/0Vl3bcQtFcfWnGXsdfY3DM5/87lsUNXLJlU0ijJjo4F2IaVoUwqBTYddX9CKw
ZDnctavAUiCR4kiLWKeYGjDoJTlrLpKb0I02oWdtitQhDzX47UFNK6snkgkmxLVIiwq0wQBUBXdE
gtKMppc8GMgQhIjGen3wOw6EsKsuaFO7SiR7hJdYszH/hEWc0bqsZV0HCL82d0U1OEHu7wh6Y05b
3Eo4O1qg+WcsYDLQySujCqcJ8quoxWs1JkD3jzT+YbedJHLKJBKiwJSrYedHMG4rv6b2q2/tWfP7
tDQrO9qRNEIIAA8omNQYlNZMVeYOhr7LzQ41DNy4yPxIEjg/GIFmIseqo+RUNXGHEscY8NbQaqSL
NI8omyzb65/m0xS+LwSbadQI2M7wfRtkKHn0Yqu3huzl6+NZUAARIk7dt6aS65HmNVtyNs+tjnbd
2VxNWLlIuLunl+eDBbyBWaBPVjWbfJiG3GCQF42NRPPy8bEHyynzUbovOaJ/fEEQQATvt1oS9hYH
yJyIwmPeduydEpUy83iYz4eaGQxTSVFnpqJnVkxIl3FulFmT4WrbuFF7SQxJ4cqqxt6/L8bo1KxI
wjt8v/ZLx8dtEKwNNvlsNIMQ8zse6jtBWoV84XEMwMhD2y6KXPMUivnRL3p1f3rZP3il8H0hlIUq
HTsW4vu0eOn7A6rk1Ow8H15Po3x8mH6DQS+5aqEo4cOpOQwDi3ak1JCRxnXTtbtth1lR48s8WBGk
afxykLxGrAUAcMYggWIi1aWL9fpaRu1BC3wA+jexfyctUll1ziWAYMp9z7nRzwCY3+WjoD13ae9k
3DWQaid7EwQeMh3OXzw6gMw6XIgkmILaJqat6EDs3cGbvNr1b/Cm6M4qDDfK99Mrtq6/OTuEEk2D
iS3RGIU3tSWaCUHfbW+a4IdiDJIQ/dZg8lGefyHEBpTMJqHZjmjm7pp9GHq5tueI1/FV1b2YYwVd
Nk5vfUUstJXahoGKD1t89I3b2sD1jeseOMO9QCm3hAyb05r7eK6a12mBMat2sW0TxonVd5CL504P
Yu3RMfHM1+2bve6YbNdeUC+7/UK7wxsshguoOtNRYi9cTOsxn9rOTnQvqfdqflbQM1P2NrZu9Po7
hmD0aaWM2FVT3SO7f3KssYtSibecYSBtUFoNTQswwd4VdBHEdAZrrHZnMaQMM34zBj/qVlbwvBbJ
zQWSsGIKzvVZWkJ1dNrY9nnU7cZaUtW0HgEXGPNvWFgFHv21Sa+AER7qcRPd1eDfDLf9L7P06oN/
H25ko75k6pv/vgAsYzQqKRkAB/8yaK8tfmahcXKQNMrJVCec6qy67/ISY6A9XnxXq28EnUtTJ0lV
yzCEw5ZZDSZGigOD0e/lcFuVPymXbBfrwWixPMJZi0+VGZYzxnjGb+bJv8Wm+dmBdkzWfrUaWN+B
xLe4TKH5NE4Aav3OtXLtLmaTpM1B5qbi6Poi6i1k3GPY8065nlP7ujedzW1W81hGWV2jxM7EOfY9
SyJtaiCQza6LCC0czOkz4qAa25EE1tnhP2wYC9UJAQEd4HmWFUBKLvrRIRvrvMQ4Y8u10g3x4q1/
JxsvKDE8W4gLvW3XrTIDKmOyiVu2C0ixCRpbdixetQmDoPlKRzkVEW8rxWja2lRgvR5GV92mm3B7
p4KrZlN6wybbKAe92J1W5YdcxrxXLAAFj2q4oiQWwTaYZ3XglDXZ9uPwrcse+FBtmyR09Th7OA25
HgAXmIKHEarabU+B2Z4lh7kdS3Ft5Gc3pqNu6F67yWVaXT0vGRYItDA1nuLf4wCog56k9DsbZ4rH
MMKbt74JbpP7vvTGrbqJt6MstbFqLQs8wVqCwjDSHjOSMffghnS34I2ODcltYP1sscCYf8MiqGvl
EEYmMtNe9pAdMJ3aLX839xFyEM4sFNlbN3rgSMtKZZoUthLwlLEhLoBKd+QP3Uz7am9e917g6nt5
X/J/GMr7uglbiu9bQzLpbzIWmOno1U77O3WzPdXh5umW3X26ovnNG94BBW8IyyLE6z7TUM14OfXb
PpFcFOcf/CFu4XUFDBmojAKf4PGiJQn4p3zwomHsl+LQZtyPtP9FB+t64tSt0kTi3Kt2CKaCmboL
NLri27FdFZ1BfBzdywTUpsn/kXZdzXHjzPYXsYoJDK/MMxplS7b8wlqvbeac+evvgXy/FQfiDmzt
gx9cquKZBhqNRofTx6r5ooa8+3LXgmxAGJXo0lFpY+rkNu6EJpe4stSj6s5Xys1sR58wuu30q+Zo
CP6YmJ/u1gaZUQ9DUbMhRhIGvszXpb/NpaPMK9HZXUFDAnszVFt6N6yryiIxzCXY/RHEfrpgZzqI
LnncHHv3JviUkRIX8VgAz9+5VqhrWpC0bHA1V9d1c78KV8o0WGPMcQZ4MIxyo7umg38LmBrd5GTw
C2Wyy84TeW8DHg5j3vUZDCqpXEMh1NFK60M/VK5o3C8dJzK+ax4268bSqIS60BVKCoFMrJaj5VZs
Ry6YdVR38dDZ6+eNJT9cvrv29EFHoZakYuoqeOSZm0SpGpj2KobjUSFoLeg3pvbYijPnwtpfwTcU
5v5otUxMUx0og35lxN9X4zFCz3qncdwoHgxzhUhVmdW6ARi99xvxqcG0uz5Etty7vGZ7Ps12zejP
2N5UZqIXhgmYEv2pUlM4CiaiXobYs0FbCOYEzdWaJyUBRKh5IEe0SK/aYYzmcsXC69+a/rjCFZZn
i8ccJakrh6hRKZ5xE82fpPGvifec4q0ac4qavI5UmmF2tAZFtF9qXofY+4rncxnYFrGhNvqR9PDC
+i/1ScDZWa8E+2/1VoT78Ds96v9yXP/RajYskcRd3OgZFm25Tw+UR9e4G1K4feHj5CjwbRteLysX
kXozG80D+1onRyMQ40N9SK4aO3aW2lpzZ7UpzVLuzyVH17mryhiIsQe7s6FQzXiSj5IDax6oh9pd
j+0zQax+CtT/ZpFYuuxEXfJIpjL2RlCXwYAAyR+TLTGawtiJRssJWWtoSmoEzXhPqjuFNyhozxQZ
mLMFQhV627JBxkQdY2HpEdEUK6jEdOzRVaCM1qRxVmtvf0DlAwZp1MDTK5c9VpFadKq5yo4QXIlH
xcM1aPcB2InoREzBCXhv4r0XOIr2iKyouC5wZzCLl47iGi7lBEY0jxbXVajBXu6ik+hRisyKC0f1
i/EwgQNWGpSmoXqIdfmIMWlZ3PQyTnVh2DQcXfglCISqU34TBy13jPy+fBtAxrqraZ5MMwU0vmKw
gZ0d+28mQt+a1zyWdmhftvN7aaMz8RhDT9qw640caMtxxnOgsysb9Ei/VdO+Y4DPoFgb3+ahtsaA
UuevjfI5EnyOLNT6XNoqRhULcRDWugQAGk9Pmr0GmKZhXlNbuARNEH2+DLcvDqLBmIGjYvIs+/Qw
S6Qpkg4cwZE/CEHR8cTZ17w3AMbYVmlkxBoFmPCqLz+h6f42PA2RgyHKeNdDJF7ZAl2f9+v3BsiY
2rJTsz7NALgc+4N01V6Bjt0Vr3jR072FUzWcXhPU2PjHwBhL2KmETBL63b1KOY28MTi7JmkLQH/A
5pYaZK0XDLQhO0Jvr57oSrElISU22siQZ59ogCK0eSGRfaEwJABNzyhdZWvXQm1JafuR5MimO0bX
EW/m678I9QbAaIOsVG2WlwAIa1t0ae0i+vk/qZJlIkdQ2+ZBuqt5nSF79z0Y0t9Ama0SF7Vqlgig
SCo6opuhhiXxCeJKskfnRqicSP7OY+AMjtm4vli1LG1W3PLpZBvVqa2+G4RXPLtrYLdCMRcIGg4m
TNMEimreJNpi48lrZbATVWlX5VXfX8mVaybPde/lYXDZZlBryp6wLTRj2428KApRArReLHbX5n5r
NF5adl/VBe/6nsf/wFNK+nM2B2FpBTHV6XpGkh+WDwo3z7hncbfyMCZ9kbp66ah+mJnXn2q0LU53
Su7UzzRgFtq8zPPubaUi0S1Kkm4SEIOdC6RqibEo4Qi8YPWIJ10Zn4hPI1cJn1htV7Y3LF08x2pl
cxUrDOly+vz12q/s6AdoKo8zyEfkzzyjuKv6GzTmNkkTrWrMsZfwxCqtOrMn43YIOTfKrjpsMBgT
MjViDh51SCT3ipWEvcVlydg3GBsIxmAk7aDI+gqIFm+g9dT5NcjaS7t1Fbu3ZdFCg+T3y0eKpxM6
YzSWIa/NdcbK5af2QII56Lzqk2wtwOIlmHibxFgOIlaSMYyQro4eit7Lps+laF8WhwfBWAgMfO+N
iC6gNH9W669Ve90pvADjztsAjNz/nCK2i11AgLFKYqzY6OFpH9+B+8jurisbvOm20loi5pbauRt5
vDoonv4x1kJTp54UGmRbyqsy+TTwKsf2LftGMMY8EHMkUalAsDa3UQM5npbrOahdWfBml9iZx5vl
sJcz2K4k++TPu7aTairR6HW5RbzkSESMYwcthGFRr1N6Eb8KB+6bhGOa2Id/W+ltBqZtmCaPmsHc
E9z54X+jJnn15fuex9uqGozZEJI5VOsCQk5HQbJm8M46uZM8rTdNZQ34n4uhUg6vmoRzDtjBWKQj
Pdg8sJWFdFRCxyyu6j/ug1e0s81jDIcmt4VuSPSolY0lpIHaHCPp6T8dZ/axqseZFPcidkpHnFvE
ocKk2IoXU+fpvcEYDXmu1WI0sVjK7eQmwRpEaEvGuwf9Zh9LIp2tG+NVpNOsr12LdesdyQNruBM7
oxV681HwW1+4kzlOIVf/GLORVGgN1XusYYHiDnCBoq0ydiJ/uhucygio88vPvHOXlDElVdu2RFux
pL0zVpbu0aFpYVD/FdmFEzncZzjHNLKlC8ositlcUrgvwmCBluGEhq4YeWpQ2teJTez5mt9pyTNf
bDFD3xirlgzYyfLv5IZ4mUsDDlKgHQavR1QZogoO79RxQRlzUo7mOi0LQDt3BBwiDtednTqmXbtU
ZbXPwkE5XD6FvNVlvJJ8jA0yUHuZyS/gX7Ta7sdlAJ6OsuUM5rimIPB4FarKgigoveypvqrd1LD1
nxVSJ5EjP1zG5AlFLejGuW+WpiNKAsgJEb6oT6xKqd3LEFTJ3z1X3iy/ydiVVVbmMW2wbgi1HUvU
lSaH1e19nbM99JdegmEMCiF1SCvkoYayK4+PTWyR6PmyJDzH1GSMiDotPWKuwGjc8J7m2dNv2qlz
6DWNGU8HXnBIot+7JBNjP8KpHzKduiLV5Ayu4tWeGVmj1b2Q68mTvcqDJ3ygDcG5/cdzHbb3miay
w9TMvtEIeEaxnHqwtF+biZcmvOh+AIB5q8xtUgyNirXEC/lAZzuOV9r3xqEd7vkT4SjHv/j3IBHS
kclV0Rh4rudocVXXGmyJsBeKR07JMbPjBZMCNQ8hMK4h3pWNBqaQBwX9Eusbt6rWt1ONfUtPq6fD
oRtRRW/c0vou/htz9whvwBilXPN2VTPSwiEWE3DXzU4f9Zw3377ibzAYRaw6ZVlXuKmOLoGQvPRi
RyrobW3LHsz7IfN4L1mOUKxPPBbybKomAJO1tCoB3Pec98uuuXiTiPV+M1PPJTMHAGjLBtHtej/h
QfBkYO6ooTJTUUsBEQ+SVRmY68GxrLxtYf3bVBuEqBGw9cikncZD7lQ2qE0t9e/fc9p4AtG/by6L
UTBacVUgUAGqoghP/2LkKBoPge7aBmEIxXWOFiAI82MoncQ/nsBKrdpm15m7KNNqeUCpKs6K/GLO
D0J1R+THy5cETwTG0rSNUROjA0Sbd3adtkGqif9xlZgTX5roL4tTmJdaPcV1ZqXlR3K0ZwvFHPge
WYM4phZM9uXFTdF62CAhlyVWJDurm7qCwyvy4ikz673m3VokyYqFU++p0aST65A+dUXv98zm/pXw
pgus3zr1RRrnLUQERXduqRjpgVJsVOHON3wmeI5SsDW4taKLvZkDK+/ul+Z+SrzLSrdvzcD9Bu5S
9NSwfH/TNNXpQj1/Vfxaxi9m3Fo1ovqXQfaFAB84yPrRXf+6gZvDmTQRundjbFAiXSvCKeF1Ov/L
jrwB0B+wARAwX2eIqDlLD/SSKfzoYFgg47SwIR9yCMw3LMbSRFLWrEIPLP22PSxPsWO62SEOusff
eJfRl8E7N26DxVgdU4p0daRytc7qIRnrRi4YjpGCoy5c7lfB5X3aV4Y30RgLNA/TEoYY+/VKSE4w
W0zMUnsinAv0X87rGwxjhZBbR6l8BRjjK2VnlZBMUjqrP/7KoXdXyqc/F4uIMma7YPAcGgYZh1HL
lGit6I0dFr4qPGSRLxCOU7q3chgviUoH9MAp7+oKF6LkWdyqMAlRH0hmhMaq1m+5EzN3X68bHIXJ
Coi5PuiouaBPotDX7PJ2/pzZqjU5PajQUefjmy/Z58urt7tdBFMaTRSwgzOcZR4We3Hpwb8AX+GE
AbVfaC855vE8JKO1UkCHl8ukWsYq/RaPUXpJ1M0MRTdQD3SqJ/dVdDtFf4nDYZU5Ndf7m/YmGKPu
UrnqUzUDaOwOtfEiiIdifL68eDwIRtUTqRRWA1NZHFN5EBNbHB/D7AMh++1yMReumMeimKJTFlM2
Uqv/rk6tVXAN7N67hBBRx6BLHazK75LmTWZUuRFKaA+Tj0nQ+KZLXOm4upSCixuj2TN7WzTGnI9K
PUpdDrQWj9cVIbf0tv2Md5CFMVr3pc9TuN1N2ghH/765PUJ5EMOOCtfqiZWv17lyX+n3lxVh7wrc
isQotSg0qRlSkQxDvZvj0dKb5eUyBP3Eu3ODMnRc4+iNRfXVuRgd2iWkFsNknMIsZtecxNbuSJxa
uR6CCDBRVc7x2TdGG0D2maKhU75HcTxmP2HS4U9aAhjCEI1245S5VR2IzZ9fvWscNphUdTZ7VXWL
XoBDHMZI/5ZVD3XhDuF1Ydx/5NzSQgqRoNhLYjO9xlCsTRJCtKj4mS5X+nyb1Zzt2teIfyDYBG8t
hjKZY2gEma50+S+if+RK0iRR0VQTAzrYwEWRhyTrw1wGc2dkd1luFcVomSWnS3BXig0KY+DmkUz6
nAFlkl5U5WH8Y65ovLvQ6v+PFIx16w2tmNWBSrF8VdQrVXAuH5pdfXr7PltznqRSSgySyU5T1l5j
XmWrb/Sf1vlrMZkcL3jXzGi6KYKxAG4wW2tOVvgoERpDQJOxOjUp7TWUX4oi9z4i0RsM3bHNCWmT
uO3HBTCqFtpT8S3S4WQ1QSxedbxrgScRYzjXZshN1AWhYqtLnFX4JsjIwUQ8hqFdu7ZZN/r3jUDy
sma5ONJ1awRnqn/qbW5la+XMGucm3c260GlbqgpHztBYagG5iAyhVejSfcXo9fow+LGHqZBJ7tG4
c/yD1361e3g2eIwBlZWsMFID61eGt6R9EMbDZVXgfZ8xlkWoxrpOV07JRUtZDiK3/Hb3pt5IwChb
n2etJNDjM3rtifajZnZ0QN/f6+A/NDo6/00gRuHqErxpIFCTMaPkRAg/J7vv6+qqboiKiUPK1i3n
hVxjJn0tOyAhTju3PmDUKWYNGac1DUZXRi8qz9nZ1e43RJYrYUq6YhonIKb6UyPfhw04Lr8WKcf9
4KEwvsGkNUUW65Xs5MX0fY2k63IMBxQLRl8EsNFe3qR/OUaGjNl1MN6YiH5+YKV6SY0akz6caLHo
tKbw0JX2ImHeaW2VbulHvLD5rh1C+87/AJlLSB27WS9rAIamqzWWrh6Hj8RJwLf+DwRzD4npBNLQ
FBB9fxSE0VpKaxH/urxwu2JgQiMtLsfYJDYWs8hJ3XcSNslMO/AUSEEuDKslNSbnzt7foA0QY1GX
vtCnoSplNOyu3nxYg+Vu8CYH6o3kMi+osGuENmCMNlRjIuAJSVVvmD3QUj7NsRZwFm73Ft9gMAqw
tL2MPAMwMGS5kGxhSrvUHsu1fhZjWcr9bFmLJ9HIu4OZC+khKicBLA1hqceWEZuksMo1IZllwJzd
6KSOAjBbtrmjZR3qPwVdnEZMvV7CL3LVqIpVI0UDLVsmo/I6edTuwwo8bmpnNKalJpnaua2ahV/6
uZR9SUwOcycXhS3GapMFejmIg4UrKCotJe/n2B8VNEeYGLfymeDtfVjHfMIDq85WYkWKOh5Ipms9
jk8NFucl61vFkjpjNbwlJdEhNiKMbZz6mGS2PshJiSqPhDy3EHOGUHk/OEM21J1VwRvILb3v+gdl
JKDnbKpFtCVSkGPRywvn4tl/GhiYrmwoEsIRr3Z2c2cnEgnbdYGG5SfK2RnknnGHd88x+qTfx0Hu
lk+53XHszv7xecNk7iKhG+OpV6EETYMqIYQQbNlQUqsCdc9lddvX6Dcg5hZaFbFHFzOA+hzvuOU6
5PUL8gCY8ynDORQyaq3LtggSRfBCiedX7y4WJWymU8V0mSUmyAdwHvYCXh9LXPjdejRm1evnl8sL
xQNhjiUm2WZV2AoocdKDXnyY6hcicDRtd6k2cjB2WQHtoFZ1gDDJ35FJeYU4N+e+sXxDkJmQW76m
whgNQJhgLHUvQgK4dYtDa6Uuv8STIw7bUK6jvLhbCoCJ2lU435i6+592RGY8TqkV2kKQse2a9LKk
VyT9XPHKIHkiME4nngRF3BL6rg1vFXCCZxwRdl2ZzX5Q/I1pmQVRDTMR3zeVH5NwiHI3bGpL5EXu
9l3BDQ5V7g0OHQsaZhhnis4yWp3U+YYTnsTbzokDMcj99SPP9Q0cc+a1hCBV3lOxBtOb29jOwIm0
El5bD293mNtYbrtWrVMoWBqLNmZuWlXnXFYx7oFhTv1S65UklpBkOSYPshsdywAUx7bmoYbB49ni
3dQP2awbYwCKpdVDYwZafJA8mouLTsUBg0jp4eTYfZ5KsNF3zVDKtaeqlzybt82NAuIv4iK1OTjL
CcUnPq/2lWM/FcZrB9u+0WHkF+xnczDbaz3vLLzpL2/XHgZoCHUMycOQW3BEnqt5iT4vs2xxU+ty
78ZTZA1S5kvoS7kMs6sVWxzG8mhmOoUkB07TtY+YHOwoRXYwa/LNLPonjMd4mFfpRqqM46S2h25o
DmmccH4DT1TlXFS5Qn3LGuMnaCtyNJ9i8ZA3T5fF3DNOWykZ44QZkao6we9z4uhBatyhQ8iNeNXy
7TIMTxL6941tUtVOH/sIDoKaOQXGzK1fazCi/zcMxiBNVTaLcQFRUtLci0N9K5rRj06UOV7bnusO
KleMKhANUVfZBte0RSFUu6BJKKsWq5z8pTJsuYe/3WJi2x9TvONBugVjZIqzAjW1YBBwwOVyp0f1
7DYiJoJNKS/jvbtBG6kYMzu2sd4tpYh+muWujV/i7DgMvMLkXV3bYDB2VowENZkLrFwJcikNBZJ5
4yrgCHLNa8EvPPJiovUa5cm8CiuebIzFbY1ISEkO3MXMnUaKr8Tsr1lP3Q+o35t0rK01x05SZkx4
dWrpp9AFqIKwal44ad8obUAY42esUiKh+xjVFSgk7PwCVdb6E64PtHJ3wUfS0BvlUxgLmIVqp1QC
lE/LHnsM5TDAOha+XF613StqC8LYuD5R0rVpsGzRc3kwvepp6h35oCL2otipG+pwkDl2Yrf4eAvJ
2LxVCkO5UiDXlx7ZfP1b5Jq2PKBE0vBKf5ysKx55G0fxFcb6reFkRpoGBSTTj2p8SNeHekxQWsaL
B3MUXWGsRVODk66PsJZT+jyKx2F9SDVOKGYfAmUJhojaG50d1dOMSmnEDdYOfMNW1dp9qFoKjyho
10fSpDcUZocKQTVaMgAFBUuuCsrSOVCuTR9VwN5Hat3BTIUsJqYSIhfJnCi1L/JWVBeY8+7bUn0i
Pz6i35vvM4eoNNexjGlPafi0oC9y8LXSrq/We+n4q+Upq3juLP3FbFp1KxFzooZKNgqjgkSqj2Jj
THTrBKvEbMwS5B91yXFR9s/vRj5mq4Zl7ct2BFp8ap7p5GKMK7wBE/n/M2lbI8dg0O9dko45SybI
HDGCeUYxdVRYero6K6hHOHtG9+QSBnOO0q6oh5G26U724IouOnZu1cNsi6hhEhwevfG/rCBmzqP0
HBRpMnM9kW41dES4aQEiSEcc6Sp0/h5tDPNCCsd0xIfLwu2v3z9o7DXVdJE8KQNsBBGzU6E/puF0
/xEEE6T3JpLFqKA79/VaXTCIsCDjPQrXGBJgfoCDFRVDb99n3AgDXpDehChdaub+b+lTpxquMHNz
Ars2e4PC7EohFHEZjZACrzJySykb0fLp51foVZTs6k62Ypc3xHJfEzAB3oTpw9AttnCpkrps7AYU
RIze5MLEeoKdfk7s1X59wdu8o7TvTWzwGD0X26ifFvifjnT7q65NsPsjwZw62sjEffjunqoNGqMX
fWhmEqkhnamj6BHUomiDa/42hNdcpekUHD99V9E3cIyalKsmhEYCuLU9NNpJ/EiaAJVz/2wWoyD6
igqzCjQnjpTeovuLJJz4yv7v1zRZxytXB9L5MZJLSesj4GP6a1AJXiG7l4+ptKvhyhsA/QGbN1lU
V7A7Gc5RfJhQtESC8nEVLcFVLVrXWDxq32LEJHjP939R8jdYxoALGZ72mQlzN9mvSo52SPnl7xk6
nh/55o5+7Z0p3wjJqPhspH2PUY3wytuDMfuz8UhUzkb9yzF6k4hV7B4PtCWEROHXxS0dmn/VPqkg
GqFs+LwM9mv49p1EtKxRgWl9303U1UoXDzMkyn5mzSu1Cbzmmw49ngIKK0XVbZ8VVLmZDpj00M7K
a0rf9802+IxDo6eSXAxoCIJ7MZ5ok5tqzbZ+FFG6zDWIu2dgg8WcgSlVtQi1QlRXRicfbcqYAcLI
v8mxcqJb2hT2EcoCMOb/s7rMoVCFMW3XCIci6k+tEiThdfaRtM8WgjkAtTCSso8BoaZBot9EZmat
Kcf47R/ujRyM3kdZPIt4kNKrBFFG2zh21yGxtQPW8Dm0IjvESUe1Q8dtp9i18qqC+8vAUFdU+59b
lQWUZ0WkoZsufKJ3SuaiVvoGI+B/q7hu93RjOCkGyKrgGmOrH7J5FgsUN9Ou95fGcBvph84rlN4/
3SitwewOScWThzndJC1QZr7CwRUC+QgOlQCTLo7F4feGue4L9AbGXFpmR8QoGQA2ZZ/10cuMb93o
Xbb79BPv7MdGHubeqgo9LdUWEEaYBb3yLKa+mQQVSSxU0luazLGOHInY9rawIlncRYAbh9StWlA1
Kw9txlF3HgjziEvnPm6XiEZ4QCthVIOF8jzw1/JykLvm6G3pWGYHMg5KntClq9Ig7xyMD768NVSV
3m0NhkZixB5y0Mrr1bm5kUf4zXo8w2Xpw2NmPFfr7QSyXDpgHvnvy1D71/AGizF00UyGqMe4KpQs
S16MJ3bokBvVKi3KShA5vGzR/jHa4NEt3MhGlqkSxhF4QoDhfmgojlInRx8Apf3AxD+eHdrTCBTK
Y2owUsUKYeth8zqfFyTdUGEj+pHhDvpBGoMPLOEGgzV1oFOepjwUUOp5bzYg+ATjnGfaZeGnz+Qo
OqBAdziIewq4RWT0vFXWhvQdpOqduLBpWbv6vUmsxlGOtC+7uuKRSewZiy0gc9lLyySl8wARS8Of
EbI1bsGLFQ3ECcfnkjdseNe12KIx1728GNmQCECL5tUqhEdTORDpvphvMtOfhoMaOp3ytcw5xmNX
NbewzFEQZSGeSoJVnY7a/a/2HjC2/rWCqIXv/3IUU2fOwST2qYhxo4oTr61lmD+F4oce/uDoyd4l
vJWIuf3zgjaBN1hIGlIQrxtwjGYYqWrRyb2YB8XrNeWpJXNFJrGsjnUFmdBrKrQnUeToPe/7zK2Y
TbJKEhPizEt8wgJeG6HAsYe726KgvobgQYcJ5IwI8Jd6dGMZKGVr7qUW2Y/muAgK5+rdlQMDrBQD
FLAoq2auXmlcFGkyMKZtEU5jf2POnHXaFeLt+2xfqabVndYn+L4OOmPilut1wtuKvSuK9tOgABTX
FNyhczNeh8PQGwMg1uKWjutWgkFGZVpri7ziwr3FwpwChHow9ksFL/05ktJXtT4rGZCa66L3ZV4b
El1s9rI1JENXVFR8ouCLkSRBJTOmE2BuIsrrELbM/MkTfLDwuZyzuLcpIOCFl4phWCDgZYxa3o3t
aoBmy1Gvy4PudU/9lfodPMl4n8lW85jghb1+v4y5u3QbSPr3zV2b1MuipmqhIEiPUmBtvkLu4fAB
CIWAh5463ibrFet1vwiDsSILP/hy/DzFL5e/v+ufGAQ9vghlKxJhR6Z0Ramv4kSoCRPt1SkRJijs
0Pv1rBYOAudo7uk19kaXQJWIMkA2q9vJVYwMzYgENekapxY03zTVI6j5LFWWrsH06lyWb3eLNniM
hZaEVCPqMqMOXda/zKS+iwoeJ/2u4m0gGAXvCMj11RDEz4tmNcKhXq2ON+iY/sp3Z2gDwRhmvAF7
0nULaiRGLBQYRgxk0oyDoj9fXq19UfD+0kQEwxQ26xSpRlLlo4RCiOJOwENFudNX+zLE/oa8QTBn
poskQwXRAC4A9GktN33L+f6uudHfvk9F3JxJY61nNE/JKDA9JOggjnyata19LrfA3tVvbHAYxYrm
iaADGzhmMLi0Cky7C0+r/2smT8QbPr6bS93CMUrWNBVmoo2Ay34Kt7qXO9F9+Tn0yH12pyD6FXnJ
t8v7tKsKSNZJBu3tldhsiZKWchSZODhqvlh5DAoQcfU0XnB0VxveUNgsSVd0XQXuVCj2Gnq9Jh2b
UuIoxO7Z2UAw95tqVLpMRljQOvkqggy2vIqVgyJy7PSuc2vA1zBoQAbFJIzeNWZbJo1hoirmNIDr
jvKydV6G8MVvxfjpZfbOIGzQGO0TZmmUkOGiaKuXBMlRsBsFPC2/eKPia16Jwu4+bfAY9RtMoZZX
lJ056uQkyV3LY1jmLh9j4eraEIdsBkD0s3jWjnQgWmYnCMcfaM3FqHDc0F2l2MhDrcjGSqSyjEr0
DnCy+sVY7T79skrH/L9Kxb5cm8SoMBoUMCD+pO9WWgExtjZl2pKD3C4+Xz6znF3SGVUvhnUUJioV
iEyL+ZjnzuXv83ZJp0Zxs2yrjJs71QDQuaE/Hjo/RgmEhXlGyCq0/pzy8PbVHBPywKkMfWZzM100
Znq64EEiHo2japOryg4d3S4O2Qte/YePBKXhA/8DR9d3I15ayVlVwag7cRuYsissQcPz63evpw0E
YybitjRIauIJp/rgsg+oN0yXjhfR39cEXUdxBzp839G+9+BUzhIBz6ykb8FPqR2VtvAuK8PuBQGH
9H8QjC7ocieNawZdUJfrbkV71RdeTccOgommJ4z+wqZoisis1VrOUzjQGRAYIWhLoeYvCOGHWvgB
LTvDYYzpghT41KIXB/ElekirJ7TMXPeuBGpoerPyqpT2emDO8BhjOpM4F+UReKlp0fEWYELKkA9U
Hsqgc4ZT8Z3meHj1NzsWz5R0WVNMAz1kKOo91+1m1Yt6VRrZIWVk6xjYSRuhwrtO+0B56BkQoxdZ
UTSrMQMoxXyDYnY0cbIUKbisfHv+0BkKtRybo6qQKcmyCijq18VGXbBf2Ykv3aTPJYIvrR+6Aid6
tauMm/VjbEM/Y7hm2NP1C69zQQUXuk/i58tS8TAYha+6Ka0wuI32tLt1+mk2nJgXTN0xDODXQU5T
wXNCA3vh+brFGKqiaPMAD3++NRI7NP+6LMK+cm8AmHVqpnoUlQEAaKHTH8N7WtYjfdaR7R4nR0Kx
4e9w/+4u3AaUWbhxNSoVs0ZfL75k+FRGVhZzzB1v4RgjAb4tMBrIgKjVIFTcwvh0eeF432eMQjUO
CCTGeBi3mKeMcp6el1ThrRHjYWmhrPalBAHC4m7EVKz5hjT2ZRl2ggkGmGAU2GwTlw4mxp9rV5eW
pDH6BDnzgqzPaTdnprXOZvJUCwoCSxrCvzdKnKc/c9DNTZbexctq5WOJid9yQmbxMMip4I3qOIwc
h2//p9H0pYTOQxVzk85/WpqgAEslBdi5MIAzsSg9aOVjbsJ9JKMO43cYSd7vKAIdooiThhpOUCQx
izGFahhJcYwEYNRaeg7SrJInFLWl58+AMwi2R1yrqipM5QilPo+o33TBvoMWtPTm93Kmr61/l9DY
JVyUXI4I0Honu5Fyu3pWPNNLXMEdj5ls5T9LqztomGvOa4V/r7pUTMzmREeiKb4LgmUdSLrGMUXa
UbPm+WH+anBHTO5ulq6peDPJpqazvkZUUYbFGLIVGDN9XBOL0nmPQXQg90prUVfgN2j6d7dvA8rY
lGkisyQWrws6OihAssI73e1AWFugAFfgVBTvZH1o4O1NRMbClDH6nssB+jh+wa38ylaeftZ9hA/u
P5BAQ9Aa50xUEVoWMQH5/LSN8zykYTxRulrhFowZr92Rs53emL6M3oOIXy6zt4FbRPr3jUOwhEJm
FA1qSVU/PEqGRZ9audWAVtZO0fSV+80VL0RCLSZ7HraQzK2TCwomyGuAJFVkS8tByktbVb/nw+2a
nCRedwVPQEZZZLGL41YHWqw/ZPKzzBs0vfN9xC4kRcHkcRwBNoAhmPE61Zm8Otn81Jm3fc25QOnv
Y1br7PvM74+iFONQWml1ZMyiyDA6LpIsSastdKrwzOKOvTiDYjR9ahBTVqgoxnXcOuNp8Jtrw6Fc
Bumz7JXH4VDDQ+TcfTuH+QyUuV9BTFc3uF4Bii520IOswQr6gKD5Ih01Twy4/NM7Qpqihsc2cmn0
XDPWmGCIUr6aYAxSv9YnvI+s7jr2+mDW7c6h6X7xCo7EB0pZEeTSKesSSiLld2HBZgx7NSZA7ZDl
PJre+K2bEOiic0zKGaVOEqesZUcrt3hsgHBJx2lcY3F12vaLNtdWpPPIynb2DSlc3NAmOAl0TKs/
NxxtP8VJ0cIsTkfDx+Q3P7MbRzpSilh+ce7Opp2BMYdAW4Wxx7BBVIOkp1l2K/kn+VPiLfDTYCC2
QqN/sklQWXIuj5xK41AL/Yganchrx8RD+ohzwFgpWAi6pBtbq2iLVsl6NzoxqCNWFXUzlS/KnCce
D4S5QsRqkKdahRyq+iVc7Ub9O0s5cryLZ/0SRDPpdDzlPRVaj+akdlqGEcU5tEY2c0e8VH5dwOkP
XmE2q8qvYIRO/gZ9uwSNO1+1sorQOl5g1SLTMfRDGXHGfrOhJfb7jG4NWq0PXd6ibbHs4js02s/W
MMko8JCN3JKrPLY1ZGj9vobR7Svz8bL9292ujXSMzR1Es6wNqRmRaEusODOsHBQ1ulpxtox+ZnuL
sEIyVjbNo3SuBcC0+tNU/1Dmhxps6+ZT1Hz+c3nQdErbAzCu9v0wgQl9TDmpR7TR5raWtp60VL6s
JM5lmHfvEioQfTMRzJ1Ezs1gtAIjjMYpSmR0it/PqC/GoDCLUmVNX+icWpQVuxy8PS1EkgJU3KJm
EtB/nmsh4lyq2Ar6gBDuDJ8z9frO1nXLtIdX/gIhddMnnua/i9ZQIbegjMGYimWAn2tQ0NA3nqUA
w+T6APMNW7c7tH6NAY4/eCHQd88VCmpKIiZumhJqG9gqkCiv5xJT34bXAvjuBoNXP8e3oTOiz4OW
BGCygQOv/pEXhH8XAVFMgg4jBcjom8f9zBiurAXLARjaZ/BAz45gVflVhcx6UAc07D/JthAHIATn
D/2i3z0/GgjnYPAwnXaMRBPL3FKEw1hizPeI59nkyraOPgNQDh/DL/9H2nUtx60r2y9iFQOYXpkm
aKSxgiXbLyxH5pz59XdBPtuiMLiDc7zLflMVexpoNBod1sLj1i1dERMWx3lCHpZWg0TVBBjie0uS
QQic6YkxeknsWjsbIX5ZYXWjJ5qAMw+iFjmuPAtGi7INRhcuoIOsobHA+5nPXp4HlMmmwE3do5PW
KZ6AH38Uxduck6kjUwZQZSQL0BvBFjusfrLkRhvBfgE2MxWPa8mdPjSodaDtH0yt/zOJJOwG8hCE
4B+SJ2yjDHqA9Dqzm9nTFFDE1UH/YnhDQD5prroXKXfprdF/Zau6RiENFZvduyIr54XM5ezN/adG
uxv1oKweBJ6GZ49bGcx9lJhmgwc1ZMQnAt9GKarjoL6RbYpKjcy6KAK/9GzvdWJuILlOsgWUXJCX
PYzFj7oUhT2vkBfMCQNkFd5GwOl8HWx+b/FlXaxqHifTa9IZdojpS08DPZUCMqygcVHM+RA+VsiE
lOCVLILYN702uL6qHCXf/QTWk5p1jCASP8EiQWycy0iAwc4xjHffZ5xXaSrzNAz4/mh/VdpdpamO
pIkACjiW8U4IVXITP4azjIRtDSGTWx5Q26FRd4GoG5PhIADBygnvAros13aO9VWjkdOHC95FZzTY
AtiO0ueE5993rCj7IdojxvBN2co0C9kPz66lMyZdjrWST86/swPG2GdSmPFiQoaRra6lfqqUVGBp
PH9LH3i2qWoYgLpMiSFiaTSVmkKgWAc6kSG58bfez79OxKUe/rpGPH/7Th6zbHNFEiXtIK9b/OKO
0oOMN4jGP3efaIfw3Dgiq+DuEx58tEsU98rrD9qYoaZFkj7aWEMdhEDFA1m/XdeIe5Y232fMvLMG
YADO+H4+7C3lRa33q6hixF+0jQzGsBOpzDD2jkWjDjbz15txH5569IHQS1iqHVHfk2jNmE0CKC2m
whVqFPrXUPpKOoFvEH2fset6njpMGWDNEvUAYjSnCU33+q6IJDAviFxK0mmgEqT+GOe3bS7Q4GIk
DPe4qryGDapC9AtWiVhO5ExVM1xyiMPwQJ5mJz/Hgem3frKjlAyG6pB9Xbm9qLmaLv6Fl9tIZi4H
QEdG2ThAck4e1kpxFiNzuvUuTkVryImt3+vIXBNLabdm1EDSojsUOaKZAehK7/cwMB/U84D2buRP
8Aq0vWX3N/tHo7Lfy8ucqrgrO2JHOSxeP1XzI0Cjrn+f81h5rxtzpIiRDT2xqIHsx0DG9Aeo3YjT
viw/et8Iqse0cSJZ4M75ruJNKeZYaWpMRk3HegLYzVH6u6Y9aLMg08WVgeIvDfwM84KKpKjKRBvp
wqES6Iz5k5x+KQpB+MB7/Kjo7P9HCJuvm8Ixz1cNisQH9WgjrVKClDcOgFAaKI1rd0H/yosqmpbl
h2YbucyzVkryce0tyAWUBCgG7tpT+UHR0NCsefTe+l4BjA3/D62bYpj3ZOzFVSqh7szxSwyltSOJ
/oZjdGe1To+2hH6vnleM7cZ3NNagEaHAWrmx1EZx5iSCPdLqextCi+fu63igHLS2W52UHMOntNAi
nCunK3nhZDYCmfOXS008ImM6oScr/1BjLrl3lsDeNWfxkDDPVasYB5UBe2wDSoPZVGyoqUSyiqMO
+Kp4OcsiSEKuAMPEHCjmUVAVZo56qNQ6aSQNAT0BB6YSOV0tONgiCezB7pM16zN0Ta6k8Ex0b3eL
oDGFGwIgFw/2GzyK8fhn6szS0BFFWmzEto/6I/XClDHdAvjva1Y+CUTvLG5guBHIVp2HNpMTkkOg
XN7RUYs0wKhu7vWxW5wAFitsZhMKZOxgTIp8lGcIpEirdkDB5IfA3P13Bs7bMQ3vfYvWwfSL4dC0
tExJWyW8sIb0J6nMc5fI7vVDKxJB/74JPLOkqOqhiWavRB7MUF6qyLsugOfq4eBp1us1HcSYhCJF
K/IoM6KoNvzUgHMlbK0HWxJhN3LFaMhxEQtRB2EzTkumSx2IVybPLNsjkVFuKiInMmLBGeKLMRRN
tlQM9rDJiqYk1TTUE0aa+1Oq7/LupPWie4vnRlH6/CODOadWpDWy3kBGFrtjkNytqMbTKVOrBV0g
bUEWQszxgrWtRCbSzcMmUw0DTVHLPRI+FPiGAlqYq7NGTg9QC5AzuKqz7EUTwlzj22jKxL9TljdA
0YSmoXZD7HOuPV63PdH3WdubpQThIfTqZbR7hY2ThH8RAW5Wjh2/mzEOpZogKPRs+7iOu077dV0D
bgSPahBSuAZ4CTEYx5zPHgl7oit45KDlBA/R58Y5oznjYJzqxckOOE/FQQZ59l9k5VSNvrRp5pig
0eW93GVZhz5XOsiNCre3Q0dpjV0icg58dwpMTRQBMFJyMbOtWLOEYT0cWwnBGOxuxpRMfxw+/cbd
ElUcuPaAWU/M5aHTHYHne6VaeIi0nXHHxmvmKgX4wNfg+n5x/cNGAv0FG3dqr7lhYQgXFl23rtU4
jYH8/ijw2dzjuhHC2EQzDY0xANPLA3J6htqqjiYrIrkFFVkKInXRktHfslGonPK61kosWW9+s+KP
yf8KQkpfqMjc/9kSxs6kbKyUbERQkqOdxARGVFwF2s9/tymMm9FbrdUMGlqtxrozQLkMuqFzJMIU
59oy7TLSZTSIGQphVDHiOrY1cL+gsrT4qDjSssDoase+czBhsRNGvzSGZ6NfhIumShHkgGbIhCJo
eVqt2IQZrGeCbnE8eb3MHXVn9mlKWxTd84yOqKhNywBXwHllDKEdllbRKziipfpgqwe0vtXB/vo+
XbSFUWPYymBWsDTWbKoHbJQZBrRvhSILmjkG2Yyg3omcAX+/NhoxZlFZhTzLEjSaXAWg+ZRfGn2h
jyrCRjFhJM8xbFVjrqI6lEO7raBaK/WOMkqOWnuTaDaTqxLF6IRBAKXsYkglbtu+D2t0J1ITNECC
Gfae4U0BZd2MDfd/JSWk+wUmP0o7bUIe20YAkln08duW7IVL9mJhMiqV169t8klgFjxDN2zUMRET
abLBVk9VUveVVbYUEkp2+wNNx0pufmPuSj96FNk5N+cCtgmgGSGXiUkf5ljNOMdhPKI7F8V2/YyX
JThEMYtc7RJ3AAveTkHJTXTb8rysrSKPhG54GcQqjOGrepqUhtLJ3lwf+3KXJ4KHGe/w2pha0QmO
L0pGjPXJFK6sXjBBFHWms4zP6/oYRp07Wd8EW0UXh/VJG0E6AwUVapVp4z0ho2bjUJZj6pIsBS7p
v0k48M4U8BkAroBOXNTCGK2kPte1OV9krwSylp2sQdVGbqzpu79R6k0OOzqHai9ppQ5yKCRZtu9u
s13vmIiK5ReR9XE2Ck8L1FyhkQWAAsYQSglhVmj3soeWCTyVpsJfZ6t2s/yLnormv3ixpYYgT6Oo
nfQRzYRDKkhJQBQwALZmN37vPUpiiuJrIPm1nyJn80TTRPWt0O/SzzI2gmtSxtQHrkoguTFizbnR
pawCH1vnG0fZT8CHAK6qswEYIjQbe/YPwfZx1hRN9oAVACQDQfmIOdAxGCxHaTYBG/sduGh+sW8w
uQcWlu/NKXTuPsZ+/lFUzuElQpAnwnGmcAl4kTIhGhnTqM8qbNlwtG5bkPRJfqO78pn2OJc76dSL
+sc4Z+GdQOZ6LvQyLEgDgVMWOQQzcHLsDJp3fSk5borAXmAwCNn0C38/Zb0y1LG1enGd7OphOs6x
iDmF534hA/BuCmY3aJ/9+4Czres4W0fIoLxfdHjZ+mC60sfRbx0AsB7FzQ7US7DmuBVIld5EuNNq
LKG62GhexRhkdmz3+o6GGyKT4K4dKDWhEYaTL3gbWzNXpinT0T06HNti14p6mvkLtxFAb9GNHpIW
owupgwDjywyuW9VFr3vpJDv5bNiODNq07FF0bfHiDYI+HwLSZcoYyoagfRwNsaRi7fTHwf8NozQD
F+axOlSedMh7gf3xjJyAggFDgzqAIWzmJNd6CBTHEeLC8jmZD3bxEz3O102cq9JWBrOMITCB+qKG
jN9USuu+cHMTcJe/obsbETI9VyW4CIr+C1fBvu+HRauXXjVWL1pvy84zq8wZRciQPNMjGxmMb7Dr
ZuxkYKt4RH2Se81rs9kVrBpPhA00dZniKcHTMjsTp2We6hM1BCkwvwPHGNgtyU59nI8yUkdB7g8v
oglprkgLASjmA0Bnwl4jc0ZqFZjQyI5NgEJTy5tqRvH8ul6cq0OnLcyWCkwiGDrjjIbOSvoKmHle
WZ/1/LZOGiAmPufhX6QV6dWkIicBtElkPN6f3UWfm2FOS/RiG9/yHnP5g5sMv67rwrNs0EQjlQOK
PgQZbIpU0qvF7vpG8bTGk84gcNobT9KzfJaD0k+/NILHHMewUe/B1qAaYKLtkVm6FhTtq17reBso
ynkB88ush548iOb8RGKolWy8npoOgx0uRPZMktfOqCif9BpQK0YtyIPwbnTESehmR2UUZNtsCF1E
NOkyA+dMpUO+2r5yDc3Rbw2HoKkRqHGPs2DcgGd7JuVcQIIPpJ5sLaVvAThg4MR5BWL2VEUetit8
tTnKtSGwcs4NqOPkUjIEJOovcn2V1UR9uGaYxooegPhnDKewPJHk45Ld2+WPVURwwzm478Qx724g
yBKSDxBXqr+0+GUVprPpI4O50d8JYN4FWZqriRVBgB3J4ecYdEpel1nxKZua6iayxm9lKqGnsRif
yVA3j8Uczl+unzWeVaI/FP2+iHORDGLOczdMXTwtFSCFpcaR5sWZMAAT5aKHsUgM49hDe5l1Q4Lb
iE/VKxFDsZsfvqP+NaC9twrynaZ5otld/u69qca8UColTBZ1rQGIOjy0ypNRHq4vHS+Owe69CWDM
w46sZJpHCEhP5Gh9oa/IYlfuKd7C4+rnQEEgD9dF8k7aViJjL2afWya6l7Bbjf5TNfKbogfpnJko
QaeL+L0Ey8e+Jada6rKogHZkPZvlnSyC+hWYBDtyY4Z2FHcdvr/oN5p2JuGxqgTDHSIVmAhJwaTo
sKKnx0uN3rd77eO42oIdEWnBXB5Da5STkUAEsQcviZw0th1TBCRELfXCTSCjRF/ANIBlYpZu0WYl
yei2h2j0HE5S+ilcDF/5aXWCq5e7YhtJzIqRxoj6WkZKSepqZ0BbTWPdXzdhvi4G8lYagDEv6ii0
bXxtKizYauwj9aYq+yBND73ta6saXBfFjSPAY/yPLNaEh3xROkWhwQqayjB956ZBchsdmgP1OKJR
Ya4lbIQxmzQ2hCTNRDcpkk+LtdwB2f9oa7EgQSYSw+xQpjZIBIcQIy1BkXyQVlcRscDyHdtGFcao
J6LMMAPIGBuPHCkR/YLsLFgDKGTR7FOuHtFYsEgtapib6ChrZK1XqVpE3ity7mTdLq8+XrcHkQz6
940MrbCkQS0ho1Fu2/Q+BZ908TfuYLNy7D03WCWANiHC0IPG/lmip0QEPcqNgTYimGsNKbn/HFG1
7POd2sVAzm+bj30pfTI6zTrkkxVUQ67dVu1fVMHRv4xWbJr/BbA9Yxd6mKWNnUmyp4G7N73Pi2/X
N4jrfTbfZ4wgoXMXYY7v6+29XDxU6efr3+eVbXSLPsmBYI6RGBbPwmxkSa8NCOh84Hwj77Du1Q/F
YcFos3DUmB7EC6dNU4fUA+GtxOxTkwN8SbdzHKJACyg0m/6wgLN78kqAiseTe121C+YNVDig2ps4
JhjpC13Pixyem06LFQD7xohxj4H+6Kf0lRLGVmjHaEJ3chNvuJFOtggogXu4NvKZ0CSOkzpqqHy7
39WH0nuqgKuhfElO+r1xRgvhDr00IpmCJWbh+5W1VMLGwhJ3vhJoXuTPJuD8aOtJjTYDkYv6f6zn
zxKzqQPwaqoxnjbIGSQOuu19KXLyb6PbHHI/K51G4Oi5h+FtQVk8/8hQJiQ3IS0rfWVEFun5usUI
NsxiDnPVjtNQJvh+mTwk3bmxd1YmeIqKRDDnWe0XM9JniNDB/2KabjUccySXr+shWifGq9eY3Tbl
FkKk2gOVUiQLnBI9OFfOMVtOTmvSNkmI79fkWdIXRwIWzmjeLO2nTgbqjuAtzQ2PNrvOeA00ZORq
rtJdwVDgIDvt/DNr783EdDDA5FxfOXoZXWhGCJ3VRfXwIi+VG90Qkwmvz86qUmfoe1QtJflFk5Jd
287frwvjBxV4L9FZboCbsA1pmZ3GSjassteANrHoHIKir+QPn62zWjkgCHBt1BQFGvIjQFOhgOCQ
iQ6h91d+I0/WkBUadfh0cBf9lvswmF0KNW97IthprrmboCSDcqgAs/gtqt2EkyGh+mbnQTYeQhxd
Ed4IVwRSLPD1KgDO2QpRI1e5YSeouiWYWLVvdMPN/urQbkRQp7uJkuxBK8OxgwipcjpU16ba69UX
gTFQ53JhejYQr2gqERkdxvnUraFWMiiRvfY72dGrWN9Lvnrol78vwAKo/U0e44nWoszUYZ1Q5Vrj
fRcRJ8GYDIIB/7peXF+0EcP4IqOUF3UeIQZnFfCoc/jj+vd5JxbJa8NESCFjnJIx5yTOqx7wkbJn
tbljx96Mvnwr3mmiFwDPzDZy2IdT2rdZkUgmcpXqaR5TR2vcphbYAG+tUAu30LmAPLzBNkRrZTk3
rQ5UjzU0xhY4X7aF5mgAZLYCJ8BVBmumIjuOkhabslbGMVelEoBRSvKgqndSdTOLiGfpurPmTNv0
/hHBhP3RGkpJk0HEGNQooRa7LmgOvXDaj7v9KDWCT5tOrLPtJVq/dksPViuvW0uvlDpnndavaZo6
6zAIog+OKMq8DowXQgvfLJJ10iU1GjQqzRtBwTN8sJpDgmnuUCCFszVoPzMoi4KCvjC2d5MMi2qk
C4Bda+WkxV5lnBoR4ipPEYU2qwC2AQl+dkBcafRJtcGp7JlF5xkgmTVCtw7vuuXh+tHkpd0x3ox2
HKCvopbOthgp4Thlmk0FxU4Mwp06SM82GhTQvPnfQeVxNUMtE3NzQH/C5fbeUWeACi2mvtU8NFw4
JrAZlhltTYfQDASacU6qAYD5P4LoD9ncCPEka7m+QBDi3hLAf41LG7bQbOtImdNabvGBnJYbEfYq
L9x+J5YJhewOU6aZQsWe6kOxj47LWTuC+9HLd6JEPNcONxoyj6doUqeJoPfSq8bCictAqTNnkgXr
yHESNDSAeRCATVw0/qt2PzZhOFEU41cq4gPtdhMPftBlYXwRKlmUhh1VdPgJxixSnIJi1FbNa9Sn
zJqczradvn5O2xMpa19gGjQYuCaMMY3MwiBt2ECYfOwPhDgpMtOO7s9+86M7T98Uwf3Hs8StboxJ
rIArVaYF4uJc3c3IroSi6EckgbGEah3XmcgLFJrGfSOZO/h8wYOFF5S+2yHmFldiRS5VawbTDrq0
xsP0kRIgoTn+lN9PjmjIT6AQ2/c/giDLBkUgyivS6EjWUwNiHIER8E7PZlfYZoe+adNZS7Bm+cl0
rCMwY/bJx/JGDjQ/8aJAdmpX2M/BCSCxhmhgNtHTiecLE0DqJmbe87RBi4A3evWHxk29dp8htRu5
FAha1D/KdUZbeXSZNz7QVmersmt4iPQwvxKLGo/msUUyBbeJYD35y/mmGnOAAfGQaqUN1ZSwd8rp
TpMilxiCpznfLN6EMAdXSuYpInKtAakpcnTlc7QKkjMiLZijGqdaM9k2BPRycT+bEob4mvRLmNWi
V6xIEHNiuzEhWko1GXSUt9sYzq71wvUvGh+QNETrMMIh3bwARoqbdG2BpAPvrTw15FhZmVPavuAk
cd3pmxD2sDZhJ1utCiE9rFpyYlh17GE6HP3DSSDMUHKqz1AJs2EKEM7JxcSOgUZlc0lxIZlnJaDs
teHe3tVHSchbq3ByKO8kMdaW2GWkJxEkxYmTPylBVACKKK89mgFAf+MntCy5c3pbu4sQtIdr6JhJ
RH4Dg32KTBdhc3DTtrJyvKc0L9QRJS3LYVDI7m+2bSODKf30vdkRUC3+J1LBSFqMrs3kQGFba9cS
QSVwjQQ0QzZmfEHbxb6d05HIFX1Te/N3OmifB8lO+zL6speCEVuUheSero0wxu/13WQaKYFvV4BL
UGDyLT7X9de/Wr83jeiP2OxRb6dJp6kQkh6Gr82xQtN8j1qTgUc02D5F7Vi8bmL0SL2JY6xxKBSS
AZFDQ1IIWMw3eWARb9ynL9aZTh+Mk1vjvIGA+Md1NelnL2KljVjGI6Ick2SdBbFFc9dqX7XlII++
WYmapfkG/6Yd4w97PVvyJoYx9sscpEPo52suMnju7QuPgVkHnSgXRVy9Lut0xfC5lzwnD8TPA+nB
eEpOGMCjxQ3pqfx+fem4OqHtDBc+GOcvCBDtOW7sZTARnzfGF5KlH6qwc/6dCGbZMnCvVdFka6h8
Ny76SD2tswQiuGcJw9EEXgiA6uwLce2zekJPFCJzaUBz7eKTXn+Qo0awO9zF2ohhzHvplCLNK4gx
k9OIbkY8Da8vFVcP3BgUMA/5FLbfy5qXnig9HFApqXWQpPUvK6zSG6IUhX9dEu/JRO+m/0hic0S9
bLdxTJ33GFBciGyn7ShEj6jjme8RNnIYB55mjY2hdcjJkIg6Ir9/QOfDLkRjaBf5g5c/UEce+iIq
VHriLzwCcIHRkky5/dgXvIIE6EhCeIQBRLLazmxeKmCQDg8j0v3XF1IkibEJSxq7Kc/wCjAH9Atk
vjSkzhzvk9l2peRvDutGK/pbNt58jfOM9BLVKo5dxQ69phC913nFBIMi2yOpA+O4KF1I3VBaDZw8
4Gb6U+mlnupHR8OTzyvFnQfB6KEQ4XFy3fdGJD12G7XSsl9TvYRIUEW7deeR/jbWLUcfBTYvkkNP
30YOOv9QaBwhR+0epOnXgvkkK/TyTjC8zz3EFFIXWEsUQJExeVuNzSmcCUxelj6Wk+rM6fKM5miB
4YnEqO+1GVDArEDpjh6SrHIM29XS0KktwVuD6/E2ujCPwbrukN6PISQpkRMlhUtE2T1uALuRwGw+
+HeRhcshIQaKd1aopWPW6f2sGidlzDDFkp2XsRWUAnnQODDyty1iLCGJ7CFF3yZyEfdq7C71nR6g
sPRx3fXZHjWzeQXUQeaVrihlwLfAN7mMs6j11kIvOToyl6V06hS86+XtFNf7ehDYINe9o59RtUzA
bmDyiTGOdrVVKYTbLdX002T9qLskd7RsRFXLGD4MYQ/SpVI6Jnr/eN0dcq0S9IYGaigGSnWMiwKr
64QmcwjO6+mQE7Iv1uamrUUZP+5CbsQwMQXectKiTFjIMW8/jkblzmp5wDuEOAb4b/+dSsxaSkrS
o/oElWwjD6YqB/SP5CxYweti+Eb5ptNrH8rGPdkSSdsG+LbeUrtzQHtozG+pJ7m6nxxSNKP59BUi
Sr8I9ouddDU1HbQRE4RG0vzcGWGwatV9bxaCflFuDh+95f/Yhcp4qzBeI20hWMQ+UIBem6Kfl3j9
kUKYxcfcFXkVfiZwI49xXEqPaYSYHgA6lUSp7eg6ls8aQKgAtSXYOtEiMj4sl6UC82NYxFIp7vtQ
2RVmdLYrEZ6eSAz9+8ZAVj2f2pKKAavRz77u3GVu7qZaF/h84V4xXsqOM2Dl0nuy95RgfsIr7qDd
FicFTrH/ONyYInn0QrwI1jZ7xfiMOSuWplCpz0jJg9KDaHNZdlJk+K1c++U0nSItd7O+cLuo/IoZ
Vv/6wePecRvxjC9RyJiUgwTxXX0H9PbFCq5/X7RtjP/I46WUqhy+Squb21VOXoxx/NwVs6Dix3f5
f04YC3WnqpIeNil2LcMNRkbVjRQQfgyqO6mtowNk3wqdOdxf101kKxoT7Ghggh4owx/moinwYueC
6OYBEApOflcF5S57EcjjbhZNFSKzhLkKNjudNBo6nGmysPXmylHpA9lFw8G6+81tm/+MvFVwpfF9
yUYmc7yN1NLKhOYOabOz6pYeoHe8xsOAI3iRRMU5voIoQluo3KMhlLGWwZTzHM1jCIYjNFGmx1r7
fH0JBQLYTKg6KXitVBBgLINTdg+aursugHc309kylOMsgOSxzTr5ks522oD5Xhl1r2tCBKeg5hha
1/4rz7EVxexMUpNV7hvsjHVLb5XoqN1pr1QppRBqhXeKt6IY54vW43hOZIgqu3s5ucmMhyh9ur5w
3LfXVgbjeBPgoK/K+GpoAzr3T3jkOdZhPBanroW5UdQJ0SQ+9a2s792KZHxvl8Z6nKUQmVQLUDhP
uYTpqK/5el66WfBg4RneVhTjZ+uwt8B7DbvIgH5pSq5piFj1uMqgZIWUNCD5L3q4kMeSUc1vYHm1
PB3maT7VUfo9NiyEUq1lBuFoEE+wZzSQuFjAjUw2sNGjIcrS9nftGbFb41DEy/h59nFb/izxLBMs
I99KNhKZ0AZjHuW0aNgy+R50UuCG65zOBdeS07aBvpv9fF/vRJgUr/mga2oyJ83QR8NIJQgdDSmw
1PUxJ9WXjCT3w/JZH+yDmb2gNu+iaF0I9OVvKu4QgvAdbTOMheaLmuKRk2JTyeQWPdLXbXFawOY5
voyzIJDjmigaMv6RxZjopMrzosmQNeif2vRxEOUpucVObSOA8e5dm2pJrkAA7SXHSOItMBR+UcZl
05MfBJbJC6veZIH68X24OJeprDYqZGEMbHi2gYZsu2t3+o1eI/Ij11cODUzvhVUl6Topz3CrhERP
3V5ZIhSkonQVEZ9y/fCfFcTA6ntBhlH0Y0moOSQAr8nu1vkLEbF8cU0Oz2YbwEYAvmPrQLMtGUZf
013qAtl8VDN/7n9JseqssSh9yFVnI4o5V0kuz3E8JAgO5edUM3Ahm66ZiaI07pW8kcJcXvnYIsSV
YyT1ene2nTK8/T3JYHiqfRupjoabxv3v8Ev5nmMjm7nUJKkM65VA9jBhfqF/6loL9E/NWZ4yV53D
z9lyY66WG+cCpUU6M34jHsqlllO6sk3thGmFNmw/K3ZGL/BPXMvf6Mf4DMXOMm3oIUcqgN0QvxAR
/qNIAOMzkH7rpESCAGqQ5bkQtQoKrJ0wfiJpsSOrhe+T6Ysu3/Ua2EZVjCyvkVcYgryUQBd2TEhX
RwLaHMiaCUhvxyDESO91tyc4UITxD/UaLphPgoSYPMRgN1puQ0lwSwgsizAXcAU6cV2vYdFV/mtF
qV2W3KVwp1mkCt3Yizv3zbII4xtMM4f7HiCHotIkx2T3G5VGxKHATTzRGvt/3B1bLCmBZSvnCpYs
/GKAoOmVGMekKILG+ZWwtAVh6X9RLKY7cU09xjEkITIksRYhgW07tG0v9L6DW8NdvCpIAlGNgftQ
3SrJuIMJEJOGHEHJ/pN1n+wz9BJILnGIjQYJymz2dxET8q8YxlUN3CLMjQja8X4Oe7yzlKa0nHmw
m0BRutrpovZHhKgNDjk/KGCkbg2cODUSUbLwrfRNPnMQwDI4dKGGGzns8JZYbCeJP1ooeeirEK+J
b6hvopgD0Sp5VgMuDzUwvI5PyZ3xS/YHEBf7mU87DtTBURaQMgPwmcJ7Acxxd/3Mc1/oQJ35s9bM
ScnbYZAj0Nx4JUo6Owohu2B2M3Z0IPXJ+0x2/uaVruFxiyIZyNUuxgXCcczUpERrlNy0u6ioAlOI
gsV1lW8i2EkB5MIsqZsgoho/GkBRJ7+uLxrXUSLSNSmSvY61ex9IaWszpUvcI/Nryzs5N/Zpl++H
dhWkpbhmuBHDbI3RxvMcrx2cmNw/xF3rjAMYlkI5SOpG4Pr5Zxxd9cDqAdHdBcW5HcplL4+QRXHD
MCa8i4GE9YN4C/olAR4aByKAG75EHb3A0FC7pAJfmqgw2gwga+jlDzD+vIsDpC9Pg0fAsZu7opie
e1UDTgcwkQrw4FlPLVmSrXTRigqmqd5Ga3sDGD3TUermMGJOMm9E7yGujWzkMS46apvRNMIZ+ZXq
xiKLO3R7OxKyt4ikMK65IrM8WPYCS/eXoxJQLvDIz0Fy7gzBSOeW6Fg8WlSu2z/3fG10Y+K2BeXB
tSogVa+ftPm8EoE1ir7PhG3Gkqm51eP7hbyaTruYuYN+oUjk+rivvDc1WLRNq17LSCshhjIuAWwz
aBdvdme/CiYwWgrWjHuYdfDTot0ekE6v3R6bCkSeLxp6NdGfkrSR39D5C0wtSLL6XOiiZz9d/ovo
YCOKMYoyVKUBA67wsCiVJiBkC2snMw9a6a+YJFgiQUmYb4NvmjHWEGpFjvZ3erLC9hBlqHnoqifN
f0OURgEh/6wgYxWDXHZLY2MFpXgXFwdFyIgtUIStIiaFSTHRoIjZ+tOxP5n7da/fyQftyxSsvzAW
6C6OsN+V3hVXNuuiihhVEqaBoFXTOtlz9EATl8XOOmXI0gOJGr7XvX54uY7QgMeFHwRgAttjkSf1
CIgbtL3ayakgL4OC2YjyLvvUJIrA5LnruZHEhFF6irezFMEFmtGIjhsrT3OAsg5tl7tJUYrKsZdO
wwDJM7C+ZBOzexhmeX8pF62iALYKCGP5AoDjDO2S2vA/K/ReBFV4c4YNOWtDtcK0cBj1AFGMnHY0
DpNonFakCHNzSCXMR0XrH2Ch2yBEnqZfxv11G7iMOt8rwngIbU2NUFmwVlIdB4M8/motQOYZBiDx
U6dIgQ2ZjzXa/HtBvfLSCb6Xy7iKGdCQa4mo0JuV3i2S6SaJLH+Rje+rLuwJoNb1/mC9l8W4i0gv
sxT8lNBxP/gUCXWZHAWnuTjQdlB5EdiGYNfYrsBClyRbamEbSpkfo6g6qalosEmweq8Z0o35SRbJ
FhJDRGmCDW52jRSK6ee+EuE2inRhDm4DQECjQ7+o109oQPEKSTDn8drKcmVvXmPDjSY9sp0oCEET
s3R0R/5F4PRSjMGboFfe2bveTc6U6lj8chYY/muBYCM4zRVk42GB3qz2X6IqOvbmDNTI5MeqNPu6
WG6npP2gtf92QRnHYZMhz5IKYlNMz+Sx7qyW4BIW2QbrNFRtjDUNK2qn3Q7Y1yZgDrWx8Y0+EgRn
IkmM7wDnYigPIyQVQ+GgeGPIvb/+HNJP112USAzjKpTaLMC5CdwCGSja5lMaVV4TOySRgutyLi+p
d25CYdzEnOhDNKRQh/RN6nb5dK+uA3jedBHwl+BQsdFF0YMLJKWHapxGZBPyU9lG/04XNpYY5KTB
XBp0SSbtLm3Cg9wswEvQ1V/X10ykCuMfulmKtC6DKm1z3813VeNf/z5/7y0EKCZaDS86+aO4rptu
UQEWmh6L7EMGiCCifqx00dAFf+//yGHzBPY8D2Fdoa2+1w+aelasU1wKbjzOM5fa15sMJpeVKhkp
sxG60GcuHVGW3HpPPBDV4Zlr+Z2gW4y/NW/i2K1Rx6mmzWSYFHi0wttsfL6+NZx80Xt9mNyHARyY
bLQhgNxSzGqae6z3qCr+LSfie2lU3Y2/Xpai1Mb+dfXCHZgrduSDdRpdytxe74Z9/1mg3eWT8L08
xlGPi1GkYQ15ZKe9Tp+to9d5C+CxXtFAr0sTmLlJ/75RDrFQB4ItLOXUFw58dpo+hcuHTmTlwi1j
PHYTLWEr0ekR2mgE/BfffAgDmmdB/k1YOxUZIOO3y3SZ4gYJHw99hE96UtxOuiGwcdG6MS4bRNZz
TTLoU1TfQRSUhEBLL7wQrKDX90egCovk1XR6WugUHHmIghhUhSLKI7oUl1HQn7PKvsTGGUDpIZCJ
vKh8THIbAz54HiUo8WFMoDIOtQgQhFNPfGfdLHqXbmjL2HSw7uVoY45T2ZMDyFwpuc3u360c4ySq
JZcGJYQRZPN+WoJeEWRGBY7bYtzCMC+YUAGRoZeFL7qWoDP7oA2H6zqIZDCuIGv1aJIxjuzJ6+1c
3nYgeEyyp+syOE0N73eEcQHqioeeUUOI7lBvmqFSZd/iYCL0/YuE63tZjBtYo3S05BWy4lOugl5G
2wNR/KA+VqfVr4/l7v9Iu5LlunVk+UWM4AiSW5KHZ9DRLFm2NwxZkjmC8/z1L+F+fUVBbKJbvl7c
xYlgqoBCAShUZZLdtnEi9+YiQaxFfRE1oDAfi1sZJ6ohcIIUz9ihI+FU0oHJaRtPOJhcXNCoGWhR
wgDtZ0O/iWIvC89V8CrnHqQ3HEMCFYl6ykWFnIIwwVcFUlKUKdoOsWc0d+Xwok6CI4To+9wJIqBh
2hUS5k3N59cqJE+zKejeFbi6zR0abG0Oi4aRzXfmTVF9H+LdSEW7kMgKLiT0EqRMJfQfeoN1pZkn
qfq2PfsiGxj+YjMN+nmA9BRGqa0QC05kvKIih141AYdSPFrI0G/hWXu6GGqvDfOvQb8g4fMcC0wQ
fZ9bMHmZJTG4CXGHCzw9f9A1UWJYBMAtkL4ZJxO9wLgfNH7fRk7cv21PwjqAwSSYTCaWxSZpMQmW
Jc120gKgjR/b+AE08dvfX+nZRwwDsdC/Abh4GXetZlQqcmOtJ7sqaqYTHwvdMw6MaYOe6ZF1KUyt
E12CIGwbW2QbFz6VAtce9BBgz8maSzqQHZ6uBRCrPrywjnOAJKORbPawrrOfUIBR9E8hEezMIgjO
BUxkhPM8Ywfc5q4YDlryJIuK9tkcfDrWvFvBZ8J6qa+rIQVERn7N0oNKXiB1VBd329MhMIRPhkWk
1CyFjVVmPaKS2QntR81++zsMLi6G9dgOVQVLbJB1uahWoI6pVNYurfunbaSVQpIPjs1nxMy2iLVu
BFTMVIv1E6OWQh/2sfKS5+aYoNM39ISFHQKX5rNhk5wWo55iuU576yforHbzk3U0wILpQKHZHd9C
X8SOK5o19vsiQIDDcawDqPV6+VQ7Eb2d8UKlGoJKKZEDckGilOXMLFmQ6DO/l7+BGmUEBdQguh6s
nm8Wfs4FBG00snBmWYoc2s/OZOc7LS5dsG4MTtKne9pDUQVdGKJKbdGkcUFi7quejBKsm7u9UV/0
qeBsLXRFLkTUBo3sLABAciYRBCNxKH1MXTSJ7Gr6pyyk3tPWEW2ugknj02NKMXUELdVAVV+LbGeP
uZcZjm2J0pfrt+H3aeOTZBY0fOQUZQJopwPtT4wMBnVjN+gclsKQQJ20vbLZaG1EQ757r5FjuRlB
AeNZyampHvvsuaNebd12Zu2UoIbWqp/bgIIlpnIHLbzEyj0F463XyQ/66Cbaz6A4bEOIXERlPrpY
xkijx+g7h1GDSwynfMA+jJKwFyi1sAIOZUd98wtEth8iJC/1FeZdEkosFUSS0zQ7Wn6jK4K5EvoG
FzmCUSqVmk1Wq7nhQUPnY3BmqRLNbW7EDSSClaxyAUQeylCzcqAF9E3JJXeAZLxgotgOteV9XLAY
gxJ1UOzBjVEN6y7TFdNvOv+PVKQvqv1eaa/AFEHJFjT8ENAFneBHt5iCGexaWY8pusyP85m96Uhu
YqIWZYBTgM6+dIS32tVBXGByO0pk2FVl2x3C4QvFwvp/0dTBdirVCZzwv3pFWr9pLkA5P+nCUkfZ
Bih1pxOjVh0P8rVxAtmlF3oiVonV5byA4pyEUKrpNMSYRsFzDQ2KsD30/e22m4jGkPMSK2jA753B
HKPZye21RQXvfauxfWEDt6OUlJpz3eD7Wdo7SuTYeulM1sH639tRP/gfX9Ajz8lEakaoHHXfM8qe
5wWGsMH+tJywZ6MIBXq5n0hmJtrall6AIZpq7OkVlRr9UxVcFuX1HAse9Nbn/R8o/hTd6HIfRyne
v7LR8JIsxzoaPJK3u+2pF8FwyYU0HkxpGGBRnOFC82jqTmZ+24ZY9653S7hTdKxonQX+J7yADIlf
okoyT0XshOuB+31i+OMziYLaCk2YQfAqYfgNBGPpd2MPTKS4RZTq6+78bhAX5mItVcC/z54Mk5Op
7uo5dUrih9rz9rixVbfhbH824cUmq3blYCbskVweD9H0a2qf1WxvqybU0BInhkdsw4msYr8v4Qaa
xN2EIbTpdYYLR/Obag4V0dKJ/I0LZ3MUEitVgNKgd8YoDoM2oBdfkDETmcLFsyIsaiXX4HFhBdbN
XHIksFWil8EU5YhXD3cLt+MCm9bSOamYhHbvs52nP7CtVcyeK7Dn09nY1jI6UcDMRenYxt6E4hbo
d9rusO0CgpXKH421zqBhxgjwWzV3wem9A1Pb33nZp+OwnfaDYiFET1Cly67DJERP62XZNQIcUUTg
j8FRB03nhO0FTOlmuIIQsoeGAdYGMh3GwRFdbEVDx8WEuZDkSWI7Q5ObD0Oe3tFQdJgTLB3+AAxh
jKI2E3iBOt+qcnfZUDQm6PS47QOCLU7lwgBKRmdjHoAiR8Rp6WUan+f8TR78RhV4m8geLhRIcRTI
4QSkoY39zpCcqqePs5IJgoEIhgsGc4W9WqkxM1Tqr1IlOcnp8EqJqEV7/aH/PRbw5PSD0nRzorLD
x/lfD+OSWx/k+3bHHtgCdxacDwShh+esUCpbs4YMZin0mjxXeoUM2J0xu3H6XUWHrKjT7T+c7f/Z
9Hi2im5IdRuFMYgNLx1k62w/PbEmoMEnL5AodiRxF9Dq3eV9QDXu3NDOtRz2bEMaTva16SuH1K0h
x4J2SxWyUaqogE8QZPnOVX1so6ho2QoOnmTtyc5fyt6jk6gzTeQnGhcpSDroacv8pNrNIF5gV7Lw
ct4Tpzky/Rf5bns9r5tlgU7CMFF3zit+xSN0dBrawP2rlm24YfStsZ9J+bQNs77K3mG4VZYH0L0v
2hZpDulJqiLXTp+yQZSwFNnCbbdDMIRFNgBELsxvRtJBniF66Et4YfRr25z/sH38Yw//9q/ZaMnW
cgzb3Dl/Gn69UnZedEf12ztxJkAwenwlQJOOTTOGQNPIQU4utOkwF18Kg+8GcaspCSOlkKQaj6Pj
xaRcdPWtcOtYtUKHCrdl6DokNNjvixMkxNhJkRN4dlilThXFblKnDilE0imrXrCAYb8vYKK5inOb
waTgIqw1d86QcAovzEFQZiIyh9ufhrQog5Jd8lNoCAwZcv+4UqLa0fmKqy3s4ZaOFtlyk/TAkQ6j
zwqVx8gPj7LPchfDUyk6569H8gUet4ogoTkNcYWMQvkd/F5/cnf2LvpNoAjCQlDoU0FGWTCQ/LU8
MJRUBnETtirlzewd0wrdKRbk/NcX7LtVBneRNQdDqcEfz94yWm9CmVPi26j2NvfZYTqIsk6rp70F
GLeY6mqS0YAAMJLeD/R6JILTq2jEtI8u3k+RCU56fL8ue8cqZbA1UJdQEaunyAxuK8Lpy6qgxoE9
Hc8+0UOZCM4oIjPY74uVapepOWYjJt6YbpBfMCu/aQWHyPVU9GIquGgw98Go6BG27REZfDfY/9lR
fd0zsh1xUEvlRSfTm7+g4YZU0wKWCw40rGmH7m+WWJ12TOUxvtQf2LsZO5uUIvq69UPDAo6LETJa
QVNJQpZTvg0uNabciczqeKdfM53H4SBM8DMH+5R7WOBxMYKqRaiQCeap/1/lGXnyDRgO3XmHSrsr
UU+SIKQT+aOjxO0cm50GR4EavDvq832ErHEGTo8BPSLb4Vbg87xYXRpRHQsLlqE63o/a4Wz2024b
QuD2hIsOVFf6LM5hDUEE6o4V+M4EXi8aLy4+1HVHaoryNC/ti70ctyj1J8dGehyU2Nu2ReR5hIsR
gyH3U1PCGAkvtfv2rO/oG94pZtzewYavoZVmFO1Q6+OH46pugK3mE49y1w0RrWVcNUoNG/yTmX9L
RTqj69uFiZy0ik44HFW49SvNZV1bGsTRcDz5Q9vghW+6pzv9N7aART3vqxYt0LjlWxAl1qUSaEjq
unY5ehFpdtnUCCZrHQbKZRb+2RafIcgmXavkEup1RpCf0G7gyXV9pkgTCHxidQ2BpPbfOFzMVQNz
LDoJ5gSo8nEUnz0sFW/WGRSyYPLG6193ED2DrF53F5DcfHWFXJVtnShIeu2SDPdPEDJBMDi4l5of
/XhhUNF1cN3xF4jcnGVKJrW0wGCqP/sX/aTvgqP+0OCBBymk6BS44a/tUV0dVLzLEl0Fgfgn7r8y
wTIzeshAz73T9q92KCpgWn+1WiBwS9lOrLTN+gChz2HFU5Ebn1QUALM1LCoAXvXEBRT7fbHzx9C1
rMvARoo8O2njXVU90PZte7zWIFQMF1BsvLrwJCGjEgW9gopWTwKJd1YegzB36q+k9ZYgXCg31SZM
gxEgVA1vTS11pCR82rZjbd5RjGJbEE9UNIOvmesn5G4m/AiOom9BcUnU3fb32crgt3IVIpNMh1sz
DJ72M8rzqBrAnObVbeU0/TEuGof0+q7Q3VCUeF/D0qA2aIJWDgQf/Jz0sg2xioHJZ5aTa3fuYH1T
oPBF03MoOvCvbYG6pmtQYoCCItbMRw8LylEidVdhuRhvNTjtlKkD+xfI1r+w1S5xuFhntUEYqNBo
94r4rSZ3Y3UfxqYvGYlgmlavZUsgLsK1eq53tQygAadYgsJGDQ+YEAY294FT4yKYuZWoHnRtCS0h
uRBn41WhG0pAWuHlZL+2tlslgqdlEQR3kIzKYbK1CWkHQ7rtGj/qXvNMMHJrC2hhBZ8JpY3RgSa4
xA3AvFOGR010SxJ4Gp/5LAKUAlsTRilsiWc1vhS3uym9C0T58NUzydIQLtgEeVdB8gNA5LY9Q9gU
TxYByBpviV/uM1dId8A+xweGJRx3iLTCzlZjHLS8+HfrpXel31/kFx0o/EG/KabBXNvAl2jc5lOY
aQsaQMxSoNz21ZOpxE6kYvFeSvMP5M2dqBcVyglcT2O/L/agMKSR0SiwTzNiZ6oOVHsjIvcWWcVF
B12XRr3GsoWQV+9kTbJTw9+TDeKVzq+lygmm+zQTrCiRO3JxIuplMlAVkMhTj+EZIrj5dBq/wqaw
nC4uNBCjywObDV5Y7Prar3p/e1cSWcHFBSOWzXbM8f10zi6G9lVL6UMHXvYYfb5/hcRz9NXJYKFj
GatqbgxHHS9niH1Y7bEeBPOy2l21GDKeoK8YeqnqWajr/R5qjOMhhPIjKwoyj9sWCRyb5+nT+7kH
xzeAovZkqfc5uWhFFUGC6eF5+iDljOKDHoOmGZODTgjHzPa9fEi+kpVejhkfFVS9LAwLOKZ9GkYv
jH8O+l+OFhcGtGw2ZZpitOTG8nRyIyGKx72gg0YUu3U2oItgU2SQrpTwYuVFIJ+GbOGFvauRLb63
odo2HDLD3XYB0WlB56LAlEK8csRtD+p0jJFPuqOnyCsvijPEZli1OBTWREkokU9wIaHvShkcKzCx
UE59va+CAzwi6wXTtXpLWboEFxl0TamVkY3kIJ+yI1OXkVCZdPzvKitE88bnpqXJ7AwSA6337RfG
fme7yim/+u/qBgULl89R250WmyrFpGW55Tap6cQldC1rEcnmOoxpguwMAtwmzyKP/JPeBSpek9rx
qobE6XQj5Ndkc/357PAOwa9bPY5RI458ZG37Ut+79Q/VcFVwxgzGSyYKRv9hkt7RuCUsjWi6qtjj
oqS6jKMw3tmurO2MPesCV+9E2TX2x28Zx63lMpfTqA1hXNxbBF048rU1Q8JVsIJXj186dFXBuGdB
n517sLDtPG4MsOH8ySDrIAYwEGXd0e2O9d7+IQsC1KpPLNC4s+XcKIHVG9B1THI/HE/SvJdFkuyr
w7aA4M6TJoR+oA6FE15c3mjybRP72yMmMoHzubpTysg08P2M9F4SXs2h7UDPQjAvIis4Xwv6uEmI
jYGaQ2jf3ffjw99ZwTnX1EetVaawwjDqJxq9dZnxUCG3+nco3PaQ4VgPWkCgJHZ6zNGyhJpBHwTz
u7+D4baEjmqNMmYIaEH+u1Z0B8w21SB4uF7ddhZuxe0HWktkI1KxTvAcYznVXIXOSBSnnFO/LEWc
4oLZ5xlBVCQV4nTE7NPyXDQQq9z/1YCZ3KIflHpCbxKb/bBzErAfmfSejC/bIIIRM7m1PiWxFBgx
ZoWMk19qu2EEY0ZyUM3f2ziCBcnToOYSOtZmtBcgpvxoopMdoPFp/v53GNyiD9V2UOwatij9eDla
uUOz5KbsReWConnnVz1hit065t1Izll62YaCU41oqLhVH81qVKkqiyrqb7hWSRtH+Qopgv6+UPhK
HzKOSTuzNR8pb2N5PZYp6n0Er2ciO7gFT6Bw2UwaFmOUgaMiqHybPiFR/nfRy+SWvDHYZjgEGK26
JPcZjSGJRMKfc/8FSkmmr/rPHsxX+cg1qZVaApBV+2MfObLya9t9BUuRL+zp+kGSExvjJRWXirHT
i0ea/rQ1weYu8F6e1yNrIPpEWW6lK/1u2JuTYBGy3eLTgWgxTNzOTnNSpXqFYepN6hEr36tTddU0
l6M+etAnEPiYaMy4Ja/GSmPLCayZ2/GtpMrepLcRPDkbtcP27DA/+myXDh8A0Thjccfvi0tbXyiR
0WlAqnRU69bxnRIWp1Q9VdlwzOscnW0oZBoTgX3rs/UPKp+vnDqJdmqCK4emv9jQ1XvbNmp9st4/
z20xjd6UpK/w+Q7aMj1y/kVzbZXdoVAjZxD1eq/f1ohiQT8a5Jsa4YZQHuuqSXM4+J+OOZwtHxt/
dOtnKGLsE8HmueoY71j85kyNZNCzlMKyCgLIY+tIwXdbK0/KKCzvWJ2jBRQ3iHFPamKxwEBSx6w8
a2/6iUfd+S6GQFzn9DvVS33Ro5nIPm7fziNpyuMUY6lWyqEeX0FM50k6+mBDUc3ZahhfmMct6ABJ
MXuqgJSq+xC0ZOo56QStUiIIbhWn1FQKEmTYuNvvXTo7tL6UY0WwUaz6+sIO9kcsFnDVzaHVqPCI
rNV3FlQ3ClU6KFXsglYfxesi3eD1FN8Cj83gAm8gSPWSHuMW1QeYxmhgqyHzQv0u7K4i+0muS0f6
SlcGyin/vcT4fb0YtLzsTIBO0aVS/ypEj3YiX+f2dFojX0AifD9Mm4tE6Y66+aWHpoUJXJQYk3qo
IxvzNFEoC6Sgfv2pV18o11wME7+XdwUlzTDBDKP+3iqPxXiviHx6tdhsicGFhRDRphwU2DGi36e8
7q/jneVVL9Jjv2MSQGXh/je1ZoIJ4rd3VW/bSTaBireFzMuPOgQ4Im8oUYSDi1CPBoNSGGtFmFyE
mCsyBhO7dWmSbxQnW1TPwZzq09b77hE8g1cRTJBEs/D9Ho8zYx66WXNf4H+1VTqxtktFTi5auhYX
Kmo70RVqYRBBu+fKremS8TYqX4tEdkLcJNHsEidONwnOf4IoaHEBg9SFlEfsvGyB4s+OnhNcx3pD
UGYpGksWJRdRKZ9tRQU1DTxfT4+jYh5ofFXW5pWpVLeqFF7M3VcK8ZfrgAsZeqfCroGZZd9M6mVS
7Wf61g4/tk8yIh/kooZSTaZNmV2KeQzNMxKa299fnxwoHsoyKOlNjRs3I7C7TmH316pUgt1QZQ+q
2cau3Eyt+3dI3HjZc6jnHQiAPakeHBTiO3hCNrvd34Fww1WZpI6bEOZEaX3Sn+0O9w3UEPwVCP+a
FlZhHxgUIDTUDzb6cswahYeCUL4+8f9MzKeXtMIcc4ulRmWt/27OCkJCnH7pMGkRC+kjW1H4spvE
yNrCptjEW/2uUw5jUbg2cTpR9mrdlHcYLgDEU2GadgWYeFKv7AB6UHojsEQEwbmxnvdzoMyAaGj5
NlnkV4IB25719ecmjNW/R4tz4MycijZpgcF4UVF97M/UCbz40txp+/SGyRVLIp369dX5Dsm5M6Qk
QTJtpVgzijo4aqkfFKNVnSaY/W3jBOPHd9qrRWYZcY2dgVEhHWKjp/uuECWYBNb8uUctYrRaxik4
njCACmuOSYuu9MpY0/ey8bVY88+4/XlMWSIRazQGNm4aCRylO4XG6GXRYXvMRA7xp3pygQIh1b63
UtjT+xPUWc6m0x6bfdI6jW/d99Uffl7SfMkNTVUBPY+Gty0+42gpFbiHEwSG1s8LKJ+xOnh7F+MU
7s0uK5OZEld0UmHL59NJZYHJ3GdhaTmmc120cI+uqA4E7cNZhzz3d8NM3F5E+iDCYl60wNKksTEj
5opRqN4H6RMqUJ3Gls7TdGWLBGlWPXJhFxeZCKnNcmgxlnmQgjRxZzYUNYGCthz2EX7wDNRnKqaJ
Qm6D7yhXI8XsEX7xvq+92Ol1gNMW0V3jK2n1JYz6cdxMI0c9MiODixHGk/5k6t87WdR3xmLcJ1sg
H4XyXPYfX3GYjRT0fAY6TcLmlwKqXqq+KvZVpvg0vNKy5+0FtjY7xgKMmx1DQ16ti9AcnY0XQXeg
1tESdXqLILh9o5t6i1oqIJri25DcjNa9mgmSAGuhdWkFt23Y3dAUSYshs5VvRfUo1d+2R2m1SHsJ
wG0SXWoorc4IGLIza6at9pDMO+r3HdpwmIiY9rCNtz5kJtTK0N6oafybbTaEumSZrE/FPEjmbRFe
JKEgsoogOFfuQrMP+hqtHcl0ZQT7QX0Dl9y2FauzooHwG8XAhqUT9icsokwOWuMeJfw4w6XEmdvO
launbYTVF3tjAcG5b4xUT1WyJudiN+w0P931h/yi3ql+gf5CER+LyB7OkQOjMTQ8ReE2Ar0m6aLO
v3AcXRrDefEAAv88ZY2gdYu1iCkRTLno7+ecOJ00OoYlCyzqPrP8TsT5Kfg+nzedx7EqJsa5okgX
eAIWPg+sr8L32eZfNUNjpqGiY1kwljEV5Rk4S7vhEc61a/fgrBGMl8i7+AfONEEDRc+YMKodcny4
gOzpPjgM31WfetFOKEcqGj8uF1I1mdmorLUUAhTlOdh3gMsPTeoT519cBMarqBmEueynvUbXoX6h
WxoCHJdoMjs9M5M5gUuEELa2EohbX5kQjVO1yAnr++3VumrfAowLOYOkJxHGE0F0sn4OAaqgJtEL
1fqULTC4MYygLZzLKjDkn82O1fAwarja+NMwGYMtcNui1UQdmtD/GT9m8iLEZS0Z7LnEIbhUya9s
wKVbV2/Qs+uUQXxvDsovyNU3jpTKbtFYd12KohuiOxSMXoFJL3GB6v/2L+KCrj1EWW8qGIC0dga3
PjPJo+IteMWTdnSluIbbXkaPX+m8Xg4DF4YlLUVeNwboIIX7KTd2pi5dpGG0Eww3c8ctd+UiMJME
KkYowuB62J8pgr1+Xx1rFwTsrognlAXbLSguGJNqqJOkjRDMaggPIXkNhsF5av1Ern8U5ZztkVcs
nY5WnSCH84dlaQuZC9PgkzLSbophZOnqp9yFKM1Pgoeh+WB59uPsgm1w10Nv0WGE+mDAPG4PMpur
DXj+mtqU9mTmM+CDMrubZdu3msa1KfmJYCgwVRB9+MtqQKSMVhTTScx7Ouhel4xuiVsWSuJsRSg9
y8LLlmFc+ImTrIu1nIUfVu3pzU+N5MxX5p41Yg6FZzxsj+P6bvUeG/78vogNtRRoiYmbiGdDGC48
sEptnBof2p3ug/3Ao08CPMHi+HOVXuB1GYjcqo4tQnf2GatoffEyuwPK/EQPpKuvsYaBh1gbZbJo
IeTWYR8NYdCnWBzoLn2A8PFehT4XliLrEZdFbIurJ9UFGLcSDbuv2oKE7G73KreWo4EqZQ5FfDki
FG7V1Yo0qCEzqSXoq3fb/iXOvm/PENsMPjnguyF8TlPJ2sgG1xBCc3qg7Y9I1BmwagLRLVtDtxpU
STgTOmtug4ztfVavO6P8MEO8HIrA20ashgdTMZk6ga5+Il/JyzAf4dqzl8rHsX6qlQfIWSmxoNJk
NTJA+0xW0FIof2rNloYgLDUizV6JuBs1oas3YHmlT3KJ0l/R7XHdpHcwbhM3ssxAzRTmJVHeCJHd
IJkdJLZwABLsX6t7ysIqNoGLFRoYJo1GBUBtcKqIZ6rXnfydRHeRfEKthrM9UetHIdMiaJRUFcvi
a4LQf2JECpupZsI+8q9qZgg6pmdGHiFuvFr17gUcF14jnVAD7cazJ2nRcz/G97UsC0wSQXCHuzk3
rVwbYJFszWdTr49TcLs9aKuuYKHREx37BhpMuSUUTommVAQIKM19a5LRmST5ycqkoymJxK1XV+s7
FN8RMFtUUXv0cni1Tl6GtvY0mjZgRdUEC3bdDxZA3BlfUS2zoxRA2XnYsdyF/qN4GdCOnfrVr1Hw
Rri6cBdgnBfUsmGBmRlg1jhdyGOAmk3Qt2ktiM+Tw6TS/fZ8rXrEAo7zCIL+NE2TMV+d3fqylFwY
Q+dtQ6y5BJFROw/JZwvZRW6vw04zUD1EU0DeT26q+UH8szETJxxft3GYa/G7wxKH2+YiMy9LxQZO
cmyPyiHeD38ks0R799oELWE4D9eKOdbMhjUdjNcG9YO+c7TmqEnTzlAEWbk1D19A8WwrpmEklTqx
dor5agh+h/SspwKIVedeYnDOPRSUPasAI7gMrwyQ91G3SZz0iGHc2T+E9721CL6E49ybjq1V4DkX
V3SnBwm4dTKRc8oDz9hF30Cb7DfX6sVhOECR7mHbO9YcfQnMOXo1D1ZjVHiazkewcVr7cXzeBhBN
FvsDFntTPFRRFOlsIBUIqcl0X2cteGDJYRtGZAe3BQ6TIo9WARhoFXg0l3dxJXqYWoewDQKuA6J/
IrjIlMSeKWtLQvGZY8YPqvWybcP6EnoH4IaqtZqkKgpUPjZZ5CTRcx142vhrGJ507XEbaXVSFNUG
CTgm3+DzwKOtRKkqI+EVzJdQsB51P078bYhVYxYQnEdHqWWNCXqP0ISkQTT9UqOTM0s3lbqbdBGz
7GooXWBxTjzpednIjLc/R4ssofexejFXeEiZBFFhddiIaZuqgYYnnd/F42awKarFcRA27yW8BA3f
J2O/PWyrpiBppuvsvK3wZT5xn0TEKAJcXcvYyyuvUrt9+n22RXUQqw+gIDrEm5auyODb4eL1WOQQ
CFQM2PJYn7vnCAoY1G0d/Tr7JuHqGvvWbtsyZdW0d0ReZ07uo2TuKRBV4pWF02uu8RLscy/xUjf7
XSD3WvuyD8KznQh6deUukLlgHlZaGkzM1lCSvkkB7rFTKepYEmFw/t5CN8cIbWDk8o1a3nYibY/V
9bSwgfNxkpSW0lb4vj3WoO1XXQXiHsprIfVok3S3p0pkCxeIApkEKVUJ8tPFq6Z/t75SvrvwPZut
s8WeIFsBCXICWyK0X8bduUe801vJ27ZC5G/s9wVKVk5SFLUm/C1R9klVOtjpcIkwXCHd4Wpx3tIg
NnkLqICWUtaj0cubSOMOOYV4R3dM7e+KPnybY/uU5L0jNersjPH3bSNFU8Wd7krk9efewlBO0o01
3eSpYNWKvs+FCS2RlRTvU8h7F7GTJj8h5rBtwOos2Xgp1vGWZ2Az+jh0RVwVY4/fwc8Gbk1dHjOn
TZIftKRgGisEhxERGOcSpCyt0O50POulyq7If1vdIUEBWFo/bRvF/uhPZ+6FUZw/pGQsadBoiOKB
vQtmt+siryJ32yAiY7ipTwJiSyNTsh6H+0rzjfqsRJeF8hUHWJjCOYBd1iAIYbpW0Ky9TEGJLGlU
8D65GtreIfiGknYMEzqagOjJ4DZ26A6zU9njlfEmy4/bY7aaPCULLG4rKKM4mwnTko7OpX39r4cc
9EXcRvaV7BuumBr58wLCX65CBJ5VaEL3kZulQkvKRoHTeWZyHoK7RsTc8NnVPn6fmx95iAYtzfB9
Ur7oUHoqoK0houAS2MDv3LbVNX0UBZ1Hm5e6uBlED7wCG2xuUnAJbpOCwoamxb4W5TvJGnbQdP2f
XfnDUPEysYFMdamDMV7fty6SIq4eWIJotnKs+ojBbdOTOs9FzTCsy+hGcuprVuAVHrPnyUMS+8L2
RNIxorlhvy+2nlSxp1GaARioOai+9fCiUBJB1lSEweZvgTHivpDXCuYn6sHNiMKxOQv8/3lhfhw4
LjRXYaFTrWaT44d3IKQ95ReNxx6oDRdP4kfRE9HKC+tHPD5EG/NoRjrw5NvkSPb5Q+RWbgldQM/8
WZ2LB3IxHCZBxF6JPh9BuWDQQS/NkiaAVrvqN1NcCbxwr+zJ9bzLdpJQe0s0b1xsSMswmSoJcDVu
eJEd7lATLzgqCkyyZY76lmipnkwpfANiO9Yf0bnAUx8qr/PsfXIhTgd/3vWWQ2jzlQW5aQda3gOv
qP1Gvyii1MnSJxXEnX/lkLbMHejLGWcWKwGQnTvNjiW6xwN0vyDTugeJ/t68EbXPbUdBZAU/rjKN
Fn0uNZitmf4oateqT7UpaN1k/vXxXPJx8LhgUUajMdY9IOIhvphUWNNHe7WNzjnNvb6I97GaCsZx
2wdtvk59JlROa7b/WdLZLE+j/D9XaH40iYsbak3ruaiwNzXEPtjJt2SAIJMxX0+hKKMhmh8uYnQy
7UJlhCX9XDt1BVIVxZWCb9tuJwLhIkQdFtE81ADpQNZvKC6ywmq9/zsMLizM81DM5oghmzt9Z4dn
AgJSHem/bRRBhEWR7Ed/DrMBanZsVx/c/Ng8ExSMQCrk8WV0jdohPrgu0U4nAmWr8pOHoyeePU7J
qHLkJglNiNFksHCUnMujcZ4P5CjfSz8Hj7HE6rXAudlIbaFxsxWXTRP0IdaTLqc+DmHOjF5/0u2s
fGc3d8Z4GER0nqv+sbCPn7usKCIUlsPd89ewOtf2xVwLdns2RBtG8WpdukxmyQhJh9kprlL7kfF/
hx5KlZwgCD2Bkwjmiy+wbpU6IpEGMGTu/vBY+2Gyt9G0jBxUdDI0XAZFLsJOk1v2sT9pcZop4hYF
aQYgw8mx9qzKwHpFnv3O+C9avlfeERCe3ueLl/GKJ1LVgQ2w6BhfsVqbcD+fmDo1c39RW5sQjYvv
qFS3YqWHd1TTrj93+8g3d5XttChctbAX/+95tY/GMWddjORUZprRpYBDswvun/TYDcFu20FWd6zF
+HHhfSgTW40kNn6oh8clBDUIsEc6TCBryaafXXW/jSccQi6AgNOKJmkJwDFza2ijBp65U/b0/K/M
pOjVbPU0szCPCyAknrR4Boebh2ys08zoSrslae/q1mHbLEHY4Jki5BCcdHKBQKWO1AlxstVf+1QQ
NwQY/DWeNGNQSCkwbIiKEozfmybS9hZBcBfFWlOMKtEwXIouXdpB7A5S41SNIaBsWj/Uvk+LxoWI
JNVKo5SAM5z0U/2DtSsrSOp5Te2pPiNEbER07avHpAUid/izirou4xyDp8C/g8h0ivn3tgsIwjqv
22Vm+UCmBo6dZec4D33TehjsyyoDJ1UreCcRGcOmcREXQrUq0maAMZGuXYP14moWKoqIPIGLCyY1
w7RrARGH0lUx925T0kMGMe/tQRPBcNGAmmolUcvAbWN4TqpTnwWOEYjeYkQgXBAIZTUeVGaLMqVu
N9xaxaVdC+onRFPCnxvUfgq1ABhteYgaP/s/0r5rV26k5/aJBCiU0q2klrp75+B4Izgq56ynP6v8
nd/dLsvijAcYwANsQGyySBaLYTEicniUyfzWhBZiUIblIJDeZp/4BtsiMDz2UKBijrX0J2oPJ8GP
OGILb8bqBQ0oniGfUuVsUdA61PcFD1DUbW2NMb4/6+mxLjGKk1PBI0VCMHkjTpMssUECONJq9tmI
P/wn3RW3mTNUKtu14ywU03OWVudGzQ9WOxEx8Ebx45coQFyblsWrZeoDTr47xI885pAf7ACA2IeY
cCtELCBi1NYsjqI84XYSM6dkD2l3p61SsNpv6/i5y173xUcdj2D6RlYWZs6Pp5fOw3wvG5TFEGbP
BLMfmiqvrAoE2vfJJ/09zz/Fvvo4fRjPAAzrnMqbbmZCJ6jw5rcSdjUPZp6CKAui43RXuRkgO7tb
5tfodv/3g02/aIbYimZpRtdnJYgV3ees+NBTxSlCgiIerT4libKu+P6a5ue4aBxZyt0wpuDciCBN
F3xBLGuZWfEgjWGF+TSvh9L8nrDx0Az/vmT5q8AEl7AqFRY3zqCUAXw9i/yhf+jzyLHsp33dpgTH
df/qgs4mW8JCZsQC6DBYkvtoOEwUsjxFgv/9ioQ2tugWbmCsdp/eRVPlyopxtsfW2+eEund0IRBg
uor4b4LIRgDJn/gLS3+2vDUIM3/BzQP0coIixZjgF5B3CCe952fUme7U6f5Qqwe9VAky/Ah2Xqm6
4B0Ua2ZIdIKMnvv5cJ8bRLROfV8ICKqhHFjFU4FqdT+kQUINuRHfF5v0orBQ1ZqLyeiNj2U4Py8D
1ZD1I5mzIyOxjUmNNK2JDdCIBzeyXGyDvF3edk7nFkF+oz3pumOxg4anNlCqicCQYk/wCXLYpb1i
wYKmwhuSG4UC2SO0zBA8wZhVfdvxSoGZmljco/iZHT3kMhVGUeYjrkerRjwMrQQiTE/1LXQZYdv0
IbuVAuNmOJonKqtOiU3wCovVYp8vd6WTXBykaAqibvb2PQIlOcEhoAWnD+2SP+CBjIHHIUAkkvaw
hAXV8UNcC4bgCDQkGhMgfcKJal/75H607ux8defI3+eHIiM4AkwGG1irAk3IM2wiGjIn0hLeJ4Fa
H5FKpyI5EQxxztJVWwpw1KuxO0Unszzz/yvZKcWDMcvvwhxbQuxv+wwSByaO91Z2bQ5ZhQNr9f6l
0jsPzROnPKGKzJuqx9CpwDc7odlEsCipZmFhStHoqck7ufQSNATt87F5UFcE+A+4uvHUFDB3eZaO
Hqs0fy5GZ0geo7k+APuToLRttVekBDNKugFLcFkyesZdjq7uHHXE8gYjvR4f3EvfUF6CEh3n/Ioz
bE1X2tCIRy/R5NptpfE7xhZO+9KjaAjWVOtDPKJhCyvL1xnRvW1ojjqSbxV+yL/dGFeCE4yJ4T1k
pDEEh1FoM0e5Ur+JPaSRsCUPYOwHGYvkTCqZxK+CPZrCTZvqFt7dFTgb35eYEFQwrZff6IF0xm4V
cnKYEKN47a7S0rQsATE9R8e63jizSvlwLqMdfsRbdy6nKYkUyFCJkvOcTh9SzcZMMAZHM4zPTJP5
IAGVZV87totJjHEUFkDdAvblVxXEhjS9X5t89KTYiQu3useCZGTlkiC61QM4xuE2P8RnKj1LkhWu
+TnRjEZSM5A9dofOctvQ4Z2yoYeVEaY3f08etUMZ/J0tXJgVXFVrRXIKLLwRiJmto6evdfd1X5yb
LvdKmlyLrgw6j7FvLDJwhGZo+JVRuokyO4NJvDK247MrMoKbYtCDPJnBhxrI2MFUeJpf+pXb38gn
LUAutVEdE1ZQu6VLlkK2DeEiQ8FnNVKfrdEKbzy5xSf5kAFpqXzX+XgruhFm1W2PPe/LlORW8GDo
3a3MiP2gOB3yr6XXfIz9hEeigeXU95WfeN1xkh3qQbJ971w4FXxaiKx43RUwjcK4qVnkyEvrsMxN
NOLWoZRG8GPLKmVGV+I0Y+ljlZ1SPEwX/bAvRIIXsYZQmpNmxzVo2D1mLPTnwn420s5F/LtPh9AO
cSdeo1YAdxlxVrZavOlG4xwy5u6T2G4Fu2i/WEQAZKwFgD7wwp7y1+Y592YHI2uOkbscdeMHvA9x
h5IkBccxqOFqhzbYks+qi6E/f/wc9059ND/KKFtIp6LyNMKVUJLkf79yJZqmIaJPwGXU+fbwdmpf
/qMYBScyzQoyPNwZAlxm8VNkGMOTfmhbRwvm790p/QeJRoonwXcMNlvbnGt6Mmu3SzsDrO0/GpM4
6a5EllZGGk7KyCc/De1XCdj6Rl8Res59zu939U/foAm+YQyTKmYlyCSx6mjJp9709S459J3TT1Q+
czvOudAS/MNktX2dWqDVerPH3BJL5Y3H+qCfxyDy7dd9tSAYE8sNS5XoESBJsUhn0bzMeEw11WnX
t6nCnEWx/5sUxWKDOWO8PrQQVM0J69w00h5HqXpjWaWrjXiMFUZD+I7tEOunKMUNeWbZmIUWQgFX
PLhMy7Mav0UzS3WIsXijL719WVI3l7gtb0qnwcTLcvS0l1X9Zj0x7FaODoVr3Jp3efU4YCk2Ls3M
45gh+6SpYxS8h5RUplFWoFwOw3HR5lMC3JO0lc61oZ3iLiGuMMpBirUKWcLer9qC2lTf09HhTUmN
K/H+XPzzxPOFkkexSFybYtVCmxZN72OwaJi1E6PlDk2mukU9MgiXJe7TC9d67C0Jxsc+wtKLe16H
qY/qC56E39cDcINcMjYm7F2sX0xGXpuyBlmO7/n8t4LWFi0wAw1A4rQUN6bHkBq/3KZi4WJsZitq
J27w6a2iufKhRPgvuTXvCnHXM145/6ejZChJMCqWMeqoTRJDwQmqrR8G2lE6aHf9YV0c3tP9lwnm
C6diVWMqJCW3ZZCz1rsc2RDldaUGvAidFCsaVVeopRlBWwC0+pQy2+0mDcvpmuO+dRNuTEy5WHqj
oSMJZKTwQe8AbPcBA/yZfbcmrYNxQMK4CRPQBV8SqnmhTQqoVdl5Lk89lYijnIcuRCKhlZbZxA+m
9+2H5l5xKrdwGTA7nQVji5kfHuTnfQFSLAmBSFYCwUSZwVKTnUz1aPREPzD1vhVBCJYwNuYsBoHF
xcJz7E5+rN5Gxy7ob/S7TnPXg/4mPlCeY1v7LGyEULA2EIvcfg0Zy0K389qSBq8eBxuJg+hLlMQ3
k0rFWFw6vwc/P+mIYyv6CsNtFGT8UKlxQvWprjVnrr7HEqHmf7g/L4SE5IRapahBzSDE7ga0Md7V
iWN+sc6lVwXmQX5Qo4OCBtR/VIcgZCnOtGCBWV1XBWSpy8aha1QMPVs3Sk6JkiIjPCyyDmMmVg8O
jV67bzXDXU1M0kYdYcIbAFDcy18kKdiwCXgUHdc/ek/Pml/74zF3Zlf12ZHSQa5je7oh2HJdNVPf
KyDEZOZEXXg7IXEfGdahKyan06U7lphBhqfnvkGTDAoW3eRFGU89QsmsulGtt2txWIwXaYicoqqc
uHmTKzeNEpT22326lCkIuYkZPcNIF+P8wma8Kapg1kNXHfJDRu0epRSFXwlXz0GWyssazpBrtgyY
LkA2wnoThq/73FBEBAdiwdXrVcOJSO9S5V2jRo66UF1Z2773/1RREQdbWFlIcVFBZAPetNIkvWnW
zNvnY/9UFHGWpTKrSpYG8FH07PM6hs99c5OZnRuOVGMBxQwPca6ORV37Mq0lUFKS/DyaH6d0pq4S
7gL+bFGKOL6youkem8ohL+vOCvrHHHAC1u3gx/fDbYWwmuzj3lcCReYsX7E0VP3SZgnopRIzgK8/
fpiX5AY9VZRP4rLZY0xwFUZoyaqmgpCGB23Am9RDz3ZXbNw79O7fZvAveid4iLGvRoBA4KhSM3Y6
Fh/YwIJ9vdvuAtJx+Zq4ffmO5V9lV/LStRTCC6nFtzl2kvBYQe0i083iNx2kGVkPa3xMsheLgtra
VPkryoJ/sCImr5kOyjI21ljdBynx1/UuralBkE3tuKIjuIgkxMqpvAEduz9J3X1nHfvw+74UN9+u
FxJiqcVC5RzIiCAxmTfWuDpa82IYp0i669ibfUrbt8YVKSHAmOV2CEsbpELYVnFYj+WxQmMlf2hR
r51NT3FFSvAUTInDuBhBylD0h2EoXasefYKdTVdxRUOIJlBFbjHyDYtipmu/5K9A0/UBuHyLl5z5
xDGXqRVk2wXTK4qCs6hbu8SEHyjKQaYE9ak4hKflIc+dcXG4GdOoy5QcBa9Rm1bVFCveq1jq9Rou
r7IZfdgXI0VBcBSYXh3VuQQFRdGPTZ+6bFq9fRKUoxB7HBap6+KR6/joLwfNU47159E1AwVlZuue
Ws5KMST4hmXKpWnpwVAc1+6gfdFUKkVJURC8gqwPkzQzsBNrmEkz/W52Uq+/abz4Xl8cIIPcSWS/
2Hbm4qJ7Yn+DWiZ91ysgqgbGgkSJfpN6ltf5ytN4AGan37yqDn887h8d4WhFTHN5Urqw5fX01jhK
k+51WeZYYe80BSMuSMLVimjmqG4blWZyTW/T0yRPXq0trwUzCTKULorLU5JEZ0nFL3w5WH3Tb4LM
7fzF54vraDdIMcU16Sq6yNQRoOkzxDeY1mPXSEFhwyVOJdGFR52S4CVUXVniYQWZMbvNlxjbx891
+RINKiE8QvFNwVd0pp4rNdfBRJ6xXBIryKnRYm46v0VJV1ouhBR2Oc3ayI131fTSqc0aRiW30nFe
stJfynU6WVXxpR2l1M1mpfL+m7YLriNkKGCzAtTVu1XyldrThjcJhc1FaqDgPvQ2KdO5hBRZwF/3
qc8mx/ra+eEDBz4lV2kQyiFuhMRqclNTWyh8MhYPcueXjXSOe82R/j0qLl7dl7MTEV0X7Iwaw/5H
mglb0H3Z8up6dgygUebh8/5BbWecrmipvxqWXmljPNc4qQUo5OGBb4PkpQYrdsbWAWTAd76btg4o
d0jYsyWEHJms53PLk9VG+jLrd3L9JFMjI9vHpcu6JgMb1xKRjKRyTpc+BPJ+GLmjjc65A+4wO/+8
L8BtRi5UBEseNLTLMbmBnU3vQsOdi+8xlR2mGBFMecLOgdJKQEICKrJZtk413wzlGZDt+6xsB9AX
VgSjXdYZMMIS6Gitgh73lyq9R07a0ap7Sf+b8Sf9Qkqw3KrWx0huQao3Z+xPKI/hTAFYEwcjti4Y
Xd4qRQcS5XLTzs8lkuokfggfmf/dyf5kQ2xb0NWqLIFgjzfvCfDLTnJGaT/QsD6V2lLwB1d3oSSY
aRQ3SR5yStPT6ifH8kFyoyA7NSfd/UtMj8vpaIJxJk1cNqUNYkYN9CL7ttZGJ81OcTg7+xr3h3fA
hS3hWleWwey6pIX1PCwu34QSe+yEelzwz97yhCVp4vWu2VOl62BsKRen1R+q6Z2l3U5NQLDFT2NP
LwSnAKjKJJk5W9LRuuMrAWI/Cob36Ab92wGIq9MS3AOG7nq7NbhqGDf2+DaVHufsr5ycBQhMWQOI
gy0qRG8oWtOCn9l6SBsv7T9lBTFMtm2uFxKCJiS4DQAuw0XWz4GOzd5SYd4nUnoijob/1N+OBixg
Syv2GvwGtWpaJlaaxrgVpKMRZEfliIK+i6qsy5/vdPFw23Cv6AmGm8VS2shDwbswEJEbDkO2IPSV
oG2ApJT4KpVoIQkKZ6V0ZbeuYYk31f9HODAPBaDgeVgekcX0zSvjijvh1LQQoLWqDGLzqHmx7nbz
+9V66dUPiDT3D45/ae/cBNMNjdmcJANyXMrY0fQnphOasekbrlgRbDbvUAW1GQjE8S0rP8TWIbaD
ciFcw6aaX1ERjFVTrVWKJ1CJEtVZkDFPbtTk076otgujV0SEizzDZuoxQ8e713vAP7Fj1ObXY3tc
chfLgTpnOnWxMx0bKuNMHZFwqa9GxndNcrKaC4/uTUEX2IfGy++nytHcv27muHAqvuUHGPhkRCBZ
ReabQm6Oc5HGzjxWLiFSwm2Iz/e5aspVN9DUmb2NXyPuNo42mge1c/YY4QamwmN+QjvaLr7hc1lL
m7SBXeVx98o6pE1RJzDW0O0qdL+t2r2stUTLyrb+WyYwqIFLotqCZsZ6aI6pNCBcNt2E+Z19r68f
Spkw4239v1ARVFNWpKUO0x5JMrl30Rim2+/W6P3+YW3r4YWGoIdNohZ2s4KGHQWy9RB1hKLvS0oT
K1GxGppY3AlJydl3M3Hy+l3NX7fEhch/5e8q8H9caGIxqmPTFOoaLkQlYlgXgfdf/XaMFKfO3BHY
3XxexpQIH7gvOeBk4jddZVmGaJiWPIS61S36Gx50ahkl9X3hbkpNa5itBd+P1HM9JE5ofdg/+u3n
rHGRGv8FVxysWpawKcXZzF+GQ7g4hpsc8t6RH5mzuswvP653dInoDw73QlW4nAqkUexyBF/p7exJ
Tg/4ZFzztpu+tWtX9htfOkX1gWCVFxn2FES4sPQlm605g5rLU/YuztbGyafxrRRr3lLF7/VWlxxm
GAf0bzurzB4nK6VKstvh+5W0BZ+h2q3ZVfmIjEiKaMr0k4Pl9YuXoWTv8e1X4b1EeKl9/wEA11/P
N1rHLJ1rSHqtX9v181rdN9SyUYqE4D6mOZzalTtCrZxOi6T6hoGQLaJe24QX+TH8d6WplVrnKNCC
zJi8SazbVX5VzaNuf9/XEsLiflSyrqiMw6hUugZ5AcGwME85NU1FCOtHNHr1/VQqB2tSoIQl+zKW
TsW+tFTBlyvRjp7/UMIrEm07S8xMQELX16D+aqmNU0iYUhk/WQVxc1DcCN4j14umikqQAoyl10bB
uACaeiRiCYoI//sVP13cRCxSQSQHzp8sHcqmd4rE2z/3PzwDfrqkH1WQKyq5NQ0TGvXhHZ7qW83X
jnyuLs2xQvWfjLmR5ARP0JpDLOUymMI82AKgLjx5PeOk32lnXpuiuoUoEQpeIFNqw7ZbUCtnrIZH
p84EpB5DoTZ0U8YjeIKqyTKlZCDTD4GOLPoIcNP9YyIYEbH9sELJWJISp4Sxaz19GqKgyQid3p4i
vjhpcVTPTtWGVSpcgFI3fpUdteFxSt+k2WtZfp1XxyxuagoIhBCcKsQRTVFKVhVzF7ri0inSwZVU
9nVfdIRbEJH8Iqxyq3p+OKOiOl35EmuFI+uTW0mePD/v06LUW+UMX1mTEdVYlcnAUH7LIQrno/wI
YO/ZnTyM8TySCCfUxSrmrvNoRX68w5l1B0ANHJND8oadTBftcX4b6JMj+QSDm+8bYGVoqo3/DHGH
dzc2QzOWuMnlJ7TqYi8VXz6iPa1oOf0naZFNBbkiJ8QuRpyhkp2BXJ4XkWdW3eSESUJEs9ttGldU
BKcUhik2j3Kmcs3lPQbRIXNr9DQEHFie8kkkNcEpjaHdApxqQoky99hZw5O7Puaxu/jAVqW3t1AS
FHyT1s62bWvQyLaCNrLK1crOzVrLm9Ej0mGF2awMGNBqb4GbVzpYt+Fb9q0iY5WuTg3vbYe/FzmL
r/DCUOIGdQP8FkxUs0MHGCPlPrnFvm4Xi5CxsXslygebbhMY/nxZm2Fh9duv5qjHsxzaOpJ4Qze1
jlmjdKXIkWNnFGvbUr4QEuw+a7Bk2uK5VaYnL4mUPCor1eCzbetXzAjxwJDWSzny1H77BZiaLfQ0
9pCUtF01d5GBArphTGEBU2wJ5mdHpSXNFk+2ms9K+b2kokKSJ8HypCq0pnbhCWPFaTis6/9airS7
NfdM8ESvM6JUQrC+OJRkrFQHxSZ5t6rolkIcQk00bF8DV0clGF0oW0USobXRa5HhutWP/XH4MLo/
9tI/0S1LBEviTF0yh2tq62DJst7lpVsW37Rv+26foiD0seWsH6SWF3qmPHGiwjGND3NHXC1c8L+F
7xeZibNzoxoPZd2DizUrgwqrNu3lpOXvDOXGsHKnxejJPk+EbovDc72E9FYc4eq0zPmtWU/HVm4O
+yQoPRCh/EY2T9ksgSc+avW/1pfEZV90V3bo1heKIX6IV7GHjDyQvHKGWvvOZt+wM/xvHiRXJyR4
A0lPS2tsQCAcJCeS7+IywSYogshmuHZFRPAIaQJATXvgIluwbbV/VrL3WfRcGF9KqlJAURI9gWlL
6phxduzJY9b4McmHQ5Gi+BZHyH9D0/e1gTofwSmwVArrhKc0h7FwlAqbd6l9L4SZigNvfTGzXK7A
0TLqB3Trekt7tKncHOWzxTk326pjbN2FM0Cfs/7yvwUL6qNR+tqP/kIlJXtbKb6EZ0KqxFiTHUIn
9MRycsnL19Ih8ZqI4xGH3nIpqhrFhs9OleldLllPWpMRLo7ig/+EKwstprTIixh85K1+zMNP6WCc
JO1pX83+EF/+jEXEcbeqbtVh4bWAyZ0OioexBLyv7aDy84B6DnCL3/HZIohfblRV19RgaJnGxgmb
+BHwrs6coh3AruVv+4xtHxD2ETDLkg0mJrqlODOnmfMVNXhSwYaahDifbY9woSDoWax1sjGFiJXH
0DzF6UdbPUioDRQ8/9Id97nZFt2FlhCaVnrdGpEJbpQ5+qyu5muVsO91Gr/qDYVR/Ye4+0JL0Dup
qLDjygItU3WlxuMZ2NSXXLk9sNzluCp/3YlpXohyY7hS9qSRSsOWIcxM9/vyWGdHYL7uy3Dbni4k
uIyvSGSqai8Jz/iZWvw9ybRXadV7Z0kHopBDaZ5wJ9nS2msDf9WrUni/dum5K/4KsPpKWsJltHZl
mOsLWMFK4a+9njxJofY5ksvnfYn9wXlfRCZcQnPc21nL6x7srrUd/grj+0MbZApA+lShg8+gtrxu
J5YuvIkZ7DBLNGXkiUy5R62hyjSHYR9VtgICXpV8DQMlZZS4xZyiCv11n99NDUFLH5MtHaPZvyHj
yc1iZTZGf8cwOuZZ6STlehrCN/tUtqtJFzLiwzbtq7AAxjHyWE6ZQKrme9vX3lVovZJqdz5YiYMi
/lEhXrebLuSKqhCVa3NmamsNqmjjPlhwilgQczC1u4TChSekKFaZ1bRblBGQFl4EIN14OKttfJCk
w74QKSKCQ7SWslL0HETq5T6tvTrF1iZvn8T21XglMcERyoiRm1SCOkyu7KocLeOsnngnnnSiOvE2
fcYVKc7ulW+K2JBjkBnsxC0WkOty8pDJjBDZtmO/IiI6QFmPNIbCmmcqTvSpwWyCh/k9YKsVrYdA
Fh0H/wCii+JM8IY5a6uymkB0jp7TxJu0v3s+W7ptGlhwrCkiyA4Wh7BIL/nz+T2vEXBw0+hWusNG
WIAGUTBc2y7xiprgegG7NI81pvd+zMoYQIkb0XjVoNNLObRo2FCJev22nl+YEzxw2GPVUR2CXJWr
z6z6nIThSVYbStW5ufwWml24EpMCadEqmYRF3uh5Xw48pckey5vkNB8qbznKzwVxRRJciVA7LNMX
hdVciCxxDL1xFHlwWhIuhUdge1wJERq2rpRdb4FMd1h95mYHrFq/H3xeQ84Daq7pD5phM0XFqCj2
TAs2nEqWoS8jms95JM2RkcLTeKwPvEGgAT2ZGCrZNqwLOcGaQ7lMpB+gT+Zyz6SjRI16UN8XDHet
pnIsONCGPcdYVhc7YUe8Pba14MKBYEpJkUZ2OUNgWfN26bErXDlaPXHrKdxAfteBCxHBgFQd6DXr
/05l9vIPpuLJrukX5+iAHTmAIHWy0JHO6eqkTuZNzl/llK2f5MVoJmt09L3q4LGyXyLAEZYf7H+/
WxlzHVckhIu9qet8UjhSZwwYqWrQnCg+DmHumElMZFuIA/uRwLq6pfpp0rBoEpRmTA8P0lFlqvN3
AxZX7Ag3e70wxQoj3LoGamEpOy7SR70M4vG0f7sT6v3jsrziRY8LPV8l8BIBVJT56l81YlyxIXgD
Oy+GxFhgPkCtP0wa6iQ91gl+XSKidYXiQ3ADNZOnqv8B8lPdSOW5aP5qmvKKEcEPLKbSFiZHG9Rf
+u6Q9Lfjbf+ClWMIwW/67IwtmZirpXaOUZomuAajrys9CkF0rSIXSBYy0qDrx30NoBz2D9dxpQKK
XNZ6iHoh9rTWt3XhctRey2u+cNTe8fkf1PKIsxLr8nPXZjXrwFWcOEAtV4B9Mh+Xx+Vh8vNPfFei
7dn/TT3EMr3aTlPXDyA5TEiB2Bjv+W92JBbltTILB8YhDtc2fWZLdCgtLHf/byclVuWXWk77usBJ
qU9G0N3nHgqTz52nuO39P+k7oc6J//1KMdiaG0PFPWpqdk7d9dhBFxAcbYcmP+8FsRRfSFqW5hxQ
c/QxLsw3KfVHJVA1d7lFZdz/K3i6ixGrgpcY4wnHkuKU+uZJHU/Gcl/UhKMgTFYV/ETe5XKuchDK
dCldyfbbqfbIy4E6GcEv6JWdmGkKsaWKcl8rKzanlkTETbkFcYteJynonZLBSHfgGdEcYzYWkKAn
ny8EHo5U3MhFvxOgiBNl3RTazOLgXGbuS8qnWHa66dFKjoTCbUf4PxVOHCpD37ecMhNkbCxoRa/5
EIxHw1OC5DV6xJBKQDYuUASF4DtRij5NOfp0fjtrwGAvfenQ+dpT+kn1K49ulyX0T6zed70Z52YB
BmWVAfX9DpuVJUZErNsluosdiev1GitdS4MHJwwDc3wNDR+DUVyO+kUv+tzUDNtQLUCE2pYqvpJ6
FFGtrkfpJOsQzdUPOopMvfRuKAkXvim5KzrCSaV5nnWdimdSlB+76Bir54RaOrFpt1ckxKBO0ay1
UfBGj/MoaLXoSZpzYq8FRUJw2skyp8ib8IaHpXzFjo67RX+7b0PcufxmqVdMcDleXQujpBaM8dFf
uQjTw5KzL3AUb/Rqvs3rSXFCE/uI5M/7NLe90RVR0XM3sYTqGYiGOe5wb24xAoOH7Em7UzBLy+Fh
AmpF+TbS3RVNwZUv2iCNoQyak4tmDnS7mw+zx1uPzPvoJN2p73WEfPYj1SK9nXC7oit4dyNT5LXg
g5S93LjGHKAP04nZwwr1b9WPVfIKWTiZfpIGwq4pCxAeiaNVaa0+wQIk65NsPA7Rs1wQJAj1FKut
WpqwNOLNRZN8F413Y0wYMaGcYp0V4EFJ2+ucBW08pP25yILReBqBMFWyYJCIBA7hmn6DFmVD0jQY
UPCY0UReHMmFk8yrgTdb94lJlrdvBJTsBO9RMXvM0YwGR2jeGMltrvr7398+ftvELnFVMwxZOP4o
krpi5IO1RtJ7ZqY4lZU5o0XIjKAipgI6OZEmTYIGsOo+nVKn1/yw+Ktr3v7Jyg8Tu/JRlpzlRcfb
OtJb+CkOn+tn7nrP4RUrf7ihSroUT8LVEaUl9qGnkNyQvvT9QerfRGTP+bauXVgSTn+dxpEpPzrZ
fP0hwgrA0ZVzJ7nJffO5P1vpLWsBu8nQhEFmezcUz1JUDSO9DDkWQwSSZsWM5ku0A3vK9KJjmUzJ
3u1r3pbL+4WC4N7jtV/DKjd6r0UHMJr00HV5UpCOwGlFPjXmwvVYuMB+ISb49bGW51oz9R7AH6Nb
5VqAxgxXjU3EhLqXSNlN1YQ3dVITb9ANJfmFrODWtUFmdrNAikZ2LubaMUY3V1/2BUnREEx4yrpY
lxLIMau/RX3jDMytKQCVrbv4mhHRhy/SuIxpZuKwfKxTxLim5I6uEqyI//gYKtXDSfAkuvQSwV8f
Kfy4ko9Z5LRz5mgT4TAoGoIBZ5LcyqkCuVnJqWjvk/DM1n/v936RmmC/SPRL0dyCRN3dtWPijM0n
aQr2j38rMP+FCLfkK79XYw9lXquQ1eTOiJB4hsDywiNvZIl8auMpSY1L9YpahFUOMXYS9kDoyJ5r
PBAxPbmgY1NxAYJ5ailc3g0P+AtzgpNQraJZogrM9UnqhvKD1lgAE33fmm/3pUgpg+AfFmPILcbZ
yu1gVI8DPCy5P4LiRXAGXbm2UpKBBm5ap8TaPpwVEDex7INBfPGK2jeHFFg//DfWBP+Qxq3WTtzP
FngYGK6c3PaRu0+C//Id7yoiRTJ9DqNpwClZ9uM0Dm47POrdEXBSXsi+GRS6J3FWv+3nSoZG7gtQ
C8vIyYzYS4fPmM0ieCJOyxDcQ9ggnoh1UMkZx2yxnVbT3Ty/ScmZpa2uiGslF3dhrjn60NIfyqd4
/G3N928tkpNg1EH1tGA9wJJJF0tc8OJizKg0c0XhvmnMkfXtqqCdKSxU6qAEX2EA8dzMLNx+bXfM
rLca9mNRl982FwbQWhjD8IIIpDJk+miprdVjcOFWXt5rMZHa+4O/uxAQvGsaq1llriDQY+mLikKq
jbEIrJTmGbHwmcLM2GRH07ABTuOotWICrq77rEtsHMqiBnN6HCj0au7GfjPUy/fFjBtk1ahThe+H
6quGhSTZOS19FmYeW4nIZ6vlwlKuSAm1uawCEpqVQnDSzeynHzonOkiu8lEJBo+DQlqRQwUNhPDE
fVTLYBjhkoEikjm6fSMPRNlZ2XRzVywJ1/k613k3WnAJ6p3+YAWKVz5g2Rv64Z0Aa0M/hXDgdQQP
/pW6BTcN6YqwoIR5nKVRHHMtzw0nQ8UbM8HVmjr7XpySn2Cuo4ylGdGEGE/GIhd5fZ8Y3/YJbAbh
V2wIl3lhSOhYn6F9Nt6xa1UHfYhlKg3Cybb1Orxl5CJzupXC/qD4Eu72lXVxnxbga0xv8zlFx8X7
fb4oAsLFDoPSlbIHX9Zymth9RbVIUccv3ODdHMWlyV21rDzNiV9En6q/SIReW6vYBTOtoZnlC0hM
2cuQeWn9haySbF6ol9MXc7qpvloAtccxqKxyhlJyJuOz2aFBffz3+aZfeBFu7qycp0GSYKZZdiNj
RVxJuDbiuMWBmKJLjDyvwAhyTUZ0Ru/GvjpRrlOchqnqOlt7rrC1h47xA9o/gxZb7m60u8V2+Ps4
DxTZ3ydK6Jj43h+Ai20CPA461udOnE7OUnysDOI2pSQnOIDF1LHydgQRRIe5clbIkQuKgGDqeZ0t
ZpTDUU5n+4E/U5NAwpav8cwHfeXjRGH2bkqNyarN+J3NxCnfQkEjhTQqiK2t0DUXgJ7VltvVEhGL
brJ1RUaQ2xAZ3cpskKnQq6jcjBlxs21ebFffF8SmSPmEPIWGc2nPuX6Y1vcaCzqpcLToFLYUVi8l
NMFdzssKkLMI3NjteVgPUnqXUB5zO7l0xZHgMssBE/qhofaoZGo+BkD9SPE7b8F0+XSsBsJ2trMj
F2piW7M1sd6yDXDE7ji9Icju/h9pX9YcN85z/YtUpY1abrW0utvtPY7j3KgSJ9G+7/r136Hnecca
ptP4ypmqzI2rhAYIHoIgcKBqDvMxjsJPj+Zd8fyBzbqRJ8RWyF0xuRqxXutyI42pU7duWBJ7lfvU
b6HiRoaAotFa5pZdQYZZ7wvLhKi9mZgY1pcRzk0JEqKqKAWNgr7CeGGbO2Vzq9moTJttJ16Ic+E8
rm5U4ttsk7sw+lzRVBWSOAkAL/W0b+wWeawRBcC4ed+OHyqCs5SNSL4XNiLZbGa20cEP5cYIknxy
hxC8A7L8lzYUACKbR8yBYhAz6q9IOqHj59SxDqesQgg6v3c1pIQ1xZAt8alZUnGnk3QIauTrbDlm
6Vc2vFx27nN88rDZuwxhmXrLrJq0hedJV8ux+6y7uZc9sQc+Z5iPwGvdFpRT1Ci38xD7LlRYqFnJ
sqmzIVRXghGUwLpEDbU/G/1u1BLWSG0bTINkXELASwL6PR4NArr64K2u6feN+66JAOaVWRZNwjUx
nsLr2cMTZuvxV0wVM6It7wD6QBhyShxrCMDL70WeRfjI+Q39/gMEfE9Xo5hNrmiXzHfRHDqhPruG
NO1tXSJAilo1AeZlqWisSkKGAaTbCJNMvI6g6MsnHJKQIgbHgwkWe5R6IY/xhd3WB2Q9Md8gfV4D
XhiT+9MzWWpPmFCMlTHVzVbyDhLtffK5PUkORkR/j3ct5qKA3t5NXlD79fihe9K7g4qN5VoBhtd1
hdCi2EfhbTsScS1lRgHo6yyuhzJCXF5a0U877a+qMH+9vFTcty/4vhg5z6sULvXMVRgKHzldz1gw
2iooEdN2FFs+JUtAjNLGddbgL2Ss2evtayNFTmdfp9rLWpIctJTpBOxYjTzGLfMNO3g4s+7BzVO9
oo7STfeyE3ng6sCItcu2pGQKOFIsmV2kOvRDTcQt/P9ojHVwWcQfAqd/oUIcsbqmQ7xU3OWWoAPm
HvEK+IwEvw3Can7PsR6oAg/i/BKnrOZLuGjLjPOrqkGs5kbS1+EDzeXb40t8KivXNU3yETq1qhex
uxEP0dROIlxPfB7LMbpomDW4A1wvnpzIuMvCvcl24fx3+0ksduhrGePJY65LeTuC/XFZjk311EcF
5uw9XvYFwt3EtnKlZMas8q1b95Njh/gX/d1hIc5PbfWB1YXJJZjHRAVDGJEXIHxL7CcfpDHSF+7M
BmpzpR9jczWpH6kH/o93CUjQhyzRKhVL36Cxh7cn189RwPxlx1nylRfyvY9SSkABsy5VxaihVOPL
GEV80vah5Egu2lBPKvjX22O2y92PzCb8j5ZCCKG02bgsFrSMzcMa7vT422Vno7QS4gZQYyEuL6BV
3h7S9YTSwoLkrCccWnwUiySzBxDguLOa0MEbvaeBUy8aSq+oeh/VKr6ljw9jvTq9pbo6+6Wbd0ul
oX54Js5dCmXFBzNpHXPMB4E10wPv5VSu7BsTU/cc/mrLL8QDdR0hzCu+nSmpPLSRBIFt/NCPP8rq
Kko/XV5ByrpCMNGnUi/VE0QUyq1lPSnz34GF+Dymt5MF6mt8v6xa3wapTgnIuKzCH+6j/55+YvZI
L9FinrXwQutp+lWjfRPjYJ/lw/KKaUy7ZW972uGyRMpoAnhM+Zo3KQ9ZOu2YZveV+fXy96l1F8Ai
zlQ2oKYXmVf9U4/54SFqQw1j+LvAxBDBYSoKZUm5Fr2JDvlHKyOA/Pyj33skLHbDTx3yuxHfusyZ
fF5SMYPtfQZ5WLVD+ojYnsSiiMmjuVNrc+EHX66e5FbHiCyqT5hYFpFrXdJXqZB4diDvDuN8Strr
nsqJU75sCumijE3M0vg5Me7mAeSAMfqDk8o1YnDWdYcC5K8YYvaXN01xYlpUaigOWbBJzep+7A/h
MroFSEtBTEO4HGVBvoabNE6nS2uh8fPIGL/N0UsaX5saEf9wr71wdTH5T9iIUBBetdOCRSqLl8LY
pSAZ1KUTm350+o9pCQmFqDNBHJgWKoZdSAnWK/yK/ja0f/V73es8+172Uj/0qWpJakuZAjRITchG
5Plwop8G/58CMuWBobahQAaCekYnvVGACN2Mp6XjQCft9SB76EBabnnlvvUtzE1odnQLxjnujm3E
YgoRRVdVtjLwkFypcG/Jpl1iSV5p2uBnsNyhS28WhlNeW3dGV7qXUZdIFohj1NpItsKFBzNtiMD5
q6l9G+vFiT9QKrzVUByi1ncLA75DjD1d6fGrWfpM/ki9nG4qBjo/bFsVmYts21pHC8U93jS+GOWn
lXkS2pMvW+s83L7LEICqHhNWKMqKSR7roYmPSU4dHmdmWMFO7wKEyERfs1axYiiRqz8n8zTqD1I4
u0nyTZ1P83iFacDaB1g1/yNSgCcrLWxNwoQGT4r8Jfk85UTmnDvv79j0rpKATUuRV/Ka4/ttf7S7
q0jf1VaJoTGl00qfZRR0W7J/eZXOA+67RCFSqXTkMIcWRkxS9BdZp34anGUinr0oVxAwqUyZJVvq
AkxKbH9WiqPSUZHwH3DvXREBiVqtrOYhhOnkeyuwd9V1FYEZIX7QfHlv4wGHOEX+gOvv8gQcGss0
GnIVhlMe/4823Pblg4YBYLkveRQ7F7FOYmW/VBlJ14YwIWvubf06VY8RVXZzHt7+1Uis6ze1XlFD
HRaMWe/m64oK6toZ0s6PQ5WIjylRAjZITQ6KUP6cO1g3Y3dQI83JtMgBIhEgRJlNwIjUWrQi5hu2
La/t8nO/BCz+fHkHEc79dkRu4wlMVkcfE0RU6SGqvkkzgQmUrbiKm+9j/vjMlAiOJqG9P6xv8jbx
EaaMVOk534QXsEfk3cfRVlkdx+vVvi6T7yXyhD1qVPTPY0bRHlGiBDxo2nWSpJ6Lag6R7A6o5SpP
XfoUJp8urw21/AIo6FVXlkoF28mlHy8P4NyfLWL5z+rCZENWVQzrZOIVhjPZIWmMcDJbIqTUrifl
cVpuluVZ7T9yaL9LEu8vXTGPpZRA0tzbjrI86u28a9OPQPVGiPJfb7P47LlqgMWaLtnDrwMpr/zL
i3IeOjcyhN1fhKuuVRJ2f3pSbCcMMHJh1zvjUWEousn9aEclo88X/m4kCjDQsWUeQR/Pi0vxyPNa
FU6O0l/7W3Jaj81huk198O+TY8XOet9GqhAt5Jh8ORUdQlUWO0iGfjJQ1Wod1IM9g4Cfv7BWj7an
PhDWpaTyv2/wIlnDUF94jcR8i0sHOP97GfM9s2BAoQT4UHO/dtXQpSolzheCbJTlMLYRa8aKKjX8
PIwPYcCbjNagOvzz7knNnjiLuBtRInwUyRzVfCPU2o+seLGocmrq+wJq9OnU21qJdWuyvTmfCra/
vETUCgmhg5FkSmJV+P3dcjvWe3vZr1QvPqGCeFXR1KJaUgYnSJqbfMUMJ0KF8xe/9zUQLyl2ZKuL
YULA+qgH2hdeO1C5DETcrn6r/dJ8ZNWoeJ9v0t8OqI1IATa0BQOOrBAeNt9ijFh90DA3O3PB4DO9
ym/t/hRsEOtkCagRNXY0ztyl7S7IlP00PRbKR+KTjU4CRDR2lQ8pNyPYv108Nrny0jqS9QFqcQt0
Yf93SFkCJmhKP8txBI82++OEwY0mkcQ9H31vBAi7X7JVyyx7DrC76hcfolME8mH4wsndaOaesxHR
Rpiw/wvDxNgBfmepqqsw/DGiTTzxMrJ8jtpDAgwMcxGzKOMuvt6E1m0XepdhgNxDAg4wWzcXqYQA
kLeOr3zyRrprr0I08+zBOuLoJ+lA5UCps9fml+oNTKta1utLB5nTPZJsR95Ylj+nJg4kyynxsoXK
qctaEvGRLQQUQ40AtuGFTO3au3XzYq+vGgYrJOWtrFJEbMSK2QJCKNpg6UoGN8+QmzyB9ZR3+BwM
b2k8Xpda7HDc/l28JPbFlGHxv5sMXrd05kfU6xaBQbYAEHDCrNH5epmZa81fxuVYtERcSVlNAIc1
6rsw4mHKIn9pJV+PXi57AKWCgA3V0GuRxmG0tL8ZS+2McDiF0IH0awETlqyzJ5WfqfFpcRVUhlZu
cp1fdZ660/eRpxPLTgGeLYDDXI25HdVv+6iKXe5qVWAwtMGP/jQ6fWASN2ZSoAAWRhvNVclDWAwm
+Qcq9BfQC85HKUC+4YU6+y5vW0McFRpGJsiVeLEoi5/GZGdjEvN6xA3Rncn+9MvnuiEmI+Ui0sq5
g3+sj8Y9b1CPH9lDiaq95JPmx/cUGRLhKjgTBQgMEytaK6imX+tBe9D2km/78S/D4a+B9oEiIiVW
zpCFMCK1ozCSW6yccT38j4aL18nz+VSSR1W0Xd5shizghd6nIL1XYEy23FWyW9rP2ofy0/8ev4ZI
Qlo3+dRKmAPoDfVNqR8M9qCHxHamtBAhIxrNPMwgwgRNSnbXlz9N6qJLObgAGBHLGvwH1LPSY7UG
vRXM8Uur6Y6cN0SQRxz0KOf9r8flTVPLpo1F4fXQ9i7foSLaN7zZ7T+3qAwtA+3H30Dub2wjy9ia
bdPAfp2+myxfkQNytMflU8MQE5KZNBQKRgrhEhY/5Nm1RFGOEi4gZiPDIVTCkDtyaS7g7UX7knw/
rK9/Zae3rbuJhpo41KPBAhSo6VHJS6czv7ctEZVQigjbv51MezX5bTLCY5HSBHV5x+LHv9ND2PVt
o2szHo3wKMxQMRaCYVl3Qd1L+TFHxj/fwFD89l8/biq1NFeeuEHWe6ehp57dRKd/KqJC13i6rBOF
m2JCcij01JI5TsuBFUw3TTAiTH3gU+nio/bCako7Hole0k5AhJqhip/x13vzkeO0stcesgPnHqWH
4F2+wRhvDbAbvwNEYwYej1ZK5XO1ggfoeS6DiRyzQWkkxAyhMZTwC+whe18e+JsI5yO+nTzVk/dW
R9iPAASReVQBRec/PmgpnyrlpFBZH+rcfqvH3xhNa4sV+Wnu5DtlNz1wqu0INOzrUcdoyen7h+gc
3o85kXU0kupO7d4yHOF1Kn3JQMNCpdwpkwnQIMmRpgw8S5PPSe9YBXsZ8FR1eRtRMvjfN1azMS2v
TvlTSwV+7VU9tDIVmVISBFQwe2uVJwXrkp/C++Ibn8Fp+3fzQxT7Ch7fcrenGqhJVxDigzVN16Xg
roB6sXGXPOj+fKV/SkAb4fBU0LKn+twoHQVs0HUM9JgmWHHCE58Nhjiya4U4JlQhRsDA5jRV+S2p
nx6j+VOWnlSDoB0lUEckPQCPWlJFvNNMS/zSfFrz+yizHNW8v+xxhCYi90Ft1WxOW9hKYg89qmtW
JZhGCm0oIUJaoaxQ/i3xk7td76L4aNnHpSDMRaz5bzQHC9qTcl4k0ffyVbpGxzKlHJkSIQBApmCw
xFuuvliOFoLDD9V5vGOYyCU6LinGW/N+1jiR9nnt9HLnz9O3v1tvYf+3US/jQgAhc7PPjQfWnvqY
WApqw2vChp+kWV4wo4e/LvDEb3Ot33WSM2JWFIcYPXLYh6ggNqYTdrwxaGaf8FtpmpySCLRsQbTu
/s5wwpZvzCSawJmLKH29RpdOW91Jc3BZxHkH02XNAgUMs38bXGKvWsN4zWNiX/XhXaR9aO3fvy+o
oCVZIscjCjjH7hjGez15GqgZaOd3+rsIIYhRlWK0Jd7mERW/pOYolanTjgSx6x9izX+FiJ1njZ1a
ksFLXaGJp7tdEHsgnwHzPOcA+AgzN9Lx79IE8Mp0LZu1iPNMILLV0WVUv3WbvTXHehQv9x9un+/S
eFS/iQBSs2qnLsQahV8RNwXxrfYwtm7nTR4Ssm76tGrOx7oZNhoKwBaBH2AxbNhzWlwT94TX1eM8
kfpBa5253XW70Vcx2ovKfpDryPfDRte20jVb4iV6KVjikZRbQUyge1b/xvD00Tj+3bQC9NmlMqkr
r18Op8jT6oNd7MM0ddvcv7yNyTUU8E825laxMfXWK78Mv+bK6Q+dk6DbvgFf6V7dFV58/7GQ5103
AQD7WJYMxunuinDyml7bx4ZMoBOxtcWutLBEbDpzxrSSqQ5u/G5c/+oVijTtD4fHuyYCgvTj0mgD
10S6sq75mGoUy6fOMODRg9cbDL1DNTkTiomtaUUTtenMMauYMZg2Mx3Lul1xilz2CgLcxe40Q+mT
RON6ofU3Sm4qqvWD0kIAjmVqdAzIQ7zYTlcs9Mr1eqLeo/j58Pud+9+lEZvRMmZ1pSpDhRIcMlmB
3ifjp5RgYqcNyr5pAU89NTOYggixO00zyjhrEoiUg/qUgLrE9JPTBHpXFEjvKKosyvfEXrUUlfpy
g4K6/01synxOZGW6OZLNFZLNlD2pJRNwIh5rDccxxHXsCkGZM+k/zYjyO0qIgAzGzAzQcMC7m/LK
yvxO+lpS7yuUCCGusLtKnZI36kGQKXaliXqn/CoxV//yDuLmuOR+AjLM9potI+9UVDDMiNV+V99P
kavkRAqQECN2qClql3TxmxMUAUteDPU5sa5HqhKNsJnYfdYo0qpYLdY+qvwpjBw1Duz49bLB3tK6
FywmdpwtK39p4wvTFb9s41dh3BXT1aqACUNy8+qTkj0WVADI3emSSCGWQI/vqFs2RJbFTh6eQDq1
C6tbo26dJv9EqMcjr0uyhPihKhsMY6zgEEOve6H8pbZ0v+6Nq0jJTqul+pGpHjQdJOTqiJnzz5el
E3gutqmFZj3O6wJF5eJop/uKrNKgBAjo0BlrPGIgEQD9S/Y5DIYg3qXf4+f1KN0b6IMzbqjRghT8
GQJUZFk0oK0ZEuOTHrAdH9Bhut1uAENQgXcPEm75kXRp/QTcSIreVjXOHKjnvnpUfQX9ZFbimV85
jSQNt9TGFvCjDmNpNHljYTc+jfaulxqnXZ1E+8vriVj6yRSzLtD4xZuDFT5SE7OSl7sJUwbVPeiw
iEIrwkvELjYrMnXTKiHMDA+helLZxy7z/x76YgtblyRjYpgQ0Pn/FH8isd8f/6mc529h64/L+4ry
QrF9LVbsVLU5gkw1agN0P7nPgrjydG/0ee7YZC7VOklFGSY38uYigmZDe54liJRnX/nCu4H5La/V
3y4+9EWEwH6xqc2uMHVa4xcRebnWJX8BT0X5gYFp21ur2MmWmE1erxGcvW8OS+nL801HmY1yPQEu
WJsrjcVpZrr8juVHkheP2K+mAA9jVOqogoOZitmzsl+25URy7HZUopU4scQetcTQFhbyKKwocJ9x
1ixzQ3M/Sw8lNXCcUEis87QHNhdziRuUXiSgaH60u59G9lTYL5d3EKGQWO3Zg5PPUGcotDZfVO3T
shTuKqeB3PgdVY30h50DjNFV1JprYnlBH0aJUnfgLtSv6xMvzwg941T/QgPjTvKoRMX5ffMuTDgR
666z1zYBj2FS3aUzOmpjZ8TYvMvWO+/V70IEr87DdbJVUNigXvGulr5E5Ll+3gveBQhuXRf52K0N
BMiYXZftm2PuYRAWusVOva+4qpP7/ZN9iJ4vq0XZTjj8ytQy49rCQkXt61hhBve+oiZPEiLEIoOp
nptw5Ezuhn2npC/98E3LPl/Wglgcsc4gniw1yxVo0UrXI6qOEqI0llJBuERjMKyWToxTceoPhYEO
EVw0qEFoZ9cfVR6KrFhMNcTzzR4Ku1r4RV1WTF9O7oto3pdD6lYTWcpyNkDeiBLOtVWX6nyWISrX
XN5cUAThDnUNk8cLfal03lnbbYTxv28OUY3Nc5ZxZiQZTX2Y05Q8FxSJ0Flk24gQAABz/ox44gyP
FdsZ4AiJUr8fn+r1WKVUrTe1SgIMmFM32BWvAxtb5oXR9dJajoyerkl1L7v0+WzhRikBD9IWbaqM
T0Nhj0bAM698jEiL0euIQlBYzHPaCcXNeXYfbWQKaDCZjbbEvM+9tQ+TsZf1w2WlCOuJJ52S9vm8
rlgoO35IWnT7BvJkO3VClRkQDiEedbNpjyiSxipJxpP+VJmfX43Mpd6zCMe2BFDopiye0gnKFGXv
sCZ3o/BTXBMkIee7nt6XROxfKFrNHroeUsKn8vRW6+2lq9deRQeUgDjGVR3EX6l66PPH90aoABCL
3ZbhOEOoGsiu7Oe7LMiv+rc4G6Nn95edgrKjABAT5l0VjLOM1eBnTb9MsScNhAjSigJCzLI61Ql/
Ulju7UdWOTFaXcwH9Ufrr76xn32G+qAPdftujChAxWTp5dDzQvbUvpVXGd3fnZtKD39nPAEldDOr
IrQ4IPkVdy4bnUTK3bjZXRZCwIIlwEKSD2WWy1ihEvW846H5UFPku6XEfgZtSrtYfYM6Yx9l/tQd
Eyr/RDiZ2MFQMGbFOd9G8xhU5rdE9lj5dNlK57vnNmoIgBBVja3onGBlciefs1BWQXkFGpz/j1IW
vqy/pUg2ooR0moWCg27iQD2FNRhcnlhyYM2dbBwHeZ9Sc7n48l4SJqBBL8syS3hvQXpI9tmx3bNA
8+n9QniZLeBANRe10fHi+EQ9lPljkhMpC8oFBAxoy07KYs44t6onLf4kF65GjpciDjhb2PNGjiL4
yoKpGuYMILcuPdXg3D6Az9xRv/TfeCEi0rpkZwFf8EtrJOBA2DVxkhcw3tx4JS+ucGOvAS/9j/UY
78Gbe01y1FDmFEAB5UFh0ipQVQ6SAuNeuofsGB7YjXyoTpLJx5aAqyb5fnmPXRYK6uf/BpNyLa+N
xQ/2TpvuwvRHn60eY9SJdD7X9O/2MsVuBmXItHngVaTy1+GXcSx5rberYrIpyhQx72qPzMxlvc6n
5DcSBeyYpK6XLB3W1PXqSekN1y7rXdkUjgSe/LROMSqj3+lqtzNjk5J9eeOZYm9Dl9Va1vJ3aTN2
KpQ3f0GOFy1X6qces8puMeIrKEn3ubxRTLHFwZ4yc2WcwKlXf3Tx4yBhRvtynWDgCGFYSjkBVRYN
8SzjVFsGW00nT5QgrFDilNteE4HWUsGNYWmfl3oAAXPiqNrkxgmqxNCIaJX3l38L9VMEAMIALnOw
+A1PKaX9aMCn8sS/LII4g0xZAKB+lf5HB87J2KYbPi4eROD+/DQ5VE0KpY4AOXJlpr1dYwlxZXC0
5ibqiRc3arMLCFNLSZsbnCAv7SanYIsjT1eJ8u2yxQghYnYCtchrX/ErCZi4j9You3YIitCC2mSE
scQMRYNMWZzy/Z2sIO6PLPhaTVYiUroIIJJ2GRgLVRjMSveatk+Nq5waGnI58DDfkHNzm1emoV9W
zrXd6MltOVVegZXP9O5+lROna7oGUzAWYg9fvs2ZbzfljcxqBBca6riBjeBvNp8z86nITv28V6jx
zsQ1wRR7I/K17DS9xio1/uQ3oG3dr1fsZr0pTqM/HNZrCUz+zod4+d6hX2yRWKyeSSrvLbHNIB4e
6/JHrQUpNeeHuNOZb8O8N1Ys1jHSCr6bpH34lXd3R37vGIrDqY7wuOZd3laUvwvgkKSplIB1GeAQ
Yc6mBValVCNEEBkSUxHwoR/AuCyl8Avzkb1G+y6Q/PkBGyv/vCCTteyZV77+lVZie0QambXW8GEL
eXPNijtyJA9xKordEUbVLCHTsEbRCuorZ9VNdzKOI3VTocQIOBHKbTsaGcTo4GDIitd0fJrTe3MZ
iY1LrZAqXFNm1E+Wswl76UF1gw7b29CTMVIssBzp2OxQt3g9UZEUgYEqd8yNm1vz0FSMt6qr/a6R
AmbsdGrYCyWC/30jQmOYIltx8/FmsFlywwoUW9RIQEqIECxYymrVFq/6llrT66bbWWVuFH2+7M8E
sqpCtNC2kWWhQAypF0lzWvRbZ6vTRA95GVjph4IfTH5Cxxly3OKQhrmw2nmOkEKfUbYnV9exubus
y1mDmZZs4zaKVg7xZMprZBe7FHHcrPya8n2tfMpq4gmfEiH4Fl7p9M7QmwFNsz80fR+Ce33R9pfV
OI/TGz0E78rGQm9HC3pIe/uW7bog9Bpv+qK5/Uc7jTfCBC8r2zJK6xXC+mynrr4yPKUDAdPcKL/d
TDciBB+z1Bxd7zmMNnZf6uJgFcS6U98XTpp5lZesH6DCYt3EGK4dPl5ekLN7xLZMmVk2XudETG5U
0MIxrRy8SL2vq4NiYhJMmTmjndwOVJHDWQfbyBKBWYnKJZyrwYsbBFSonMye+pDY82fttZEhYPIi
hZORN5AhK4fI9GPzI1H75vtc/gYd+6Yvo8KEvWRjdCL7Mxh5JUz7uLwolKGETdKa5jpUCVfCfpzK
B8m6UeOXyyIoOwlbI5+6pdVH6FHN/pod5Yp4U+TRyW/7YmMncV+06aqhWxUqoErM8IY0ccvla5we
sQPb6tauny7rQ5lM2CdZvyi6rcFkud45nRYsySltEmJdKKMJIVndyIUyh1AqjtWb1pauNMyCvqwH
YTexMy1Di3cScT2s8qaNTrH0LV4y0C2h3nj8pKM1ihEOffZWoOJcUTRLsWxLFZzNmmozy0ogzHQc
Pclhp9Qbr7SbtHX4jC0VkeaSulSmiy+H6B5boYL7zV2om3UKNYEJjqQ+pEPjJJPuRO0hN+yDQj0k
nI3VtgIFf6yjpSrmmh8Fu3Wn4s1nvop+Kg/TTkPxQfsk/SBfmTjSXFJR8MhJby3FXqHidLQCw0Av
hI22i71y1Hzlp9E7CTnG+xyWb3UU3DPKJqlaLEg0pa/SXHhsMJ2oPsZT7uhUDcy5rbCRJfppHI3J
EKuQpaJh2+xURy2px+hzW3orgr/zb6A2NcoyV1qIKO2DPlZoPv7aKARsnI1HVIVZFjMNw2BiRTJG
eitKE2FLFyka0FU/Rd1ib3jKPX8FqAOq6+Ks2TbihCMwt9ZCV6wC27vLnEw9VWSO/qzbbSQIB6Bh
q0bR5hyjQK6e4NpoeWvr6g7fyvJeu5s+EPluDcg13qxSUoVKXBaQtxQo6FM+kW20Z9PVWwkCQGWz
bqMBBxJaUDpwgsrCZTeJazjdoQ1ykiaSQ89v+1ZVTWYiF6Op4iOHhHOxWeRlwEjSxVWT+w7dUir7
kdTECXnWFTZyBHwAvUI0oAoP+MAKV8XDZjkdLp8lZzfQRoKAB3U/hGpUr4i1S2s/D5bL5HtNLohr
w2U9NPHRIkpYpSgW9FAw8Bx0cXBr97IeZ58PUL6n2JphWWCEFzwAPeGjWYYQMRSh07a+2j2EWbCw
7zNKlaLykDc/YoM6F/lW/N0P3oUKRxRy+GHfzbAeyPqte14eywcHZJEv7/5/+gLPHfxbHYUDSo2Z
lQ0jxKkgfCp3437YNQd1T9VhnfeJd60ErzP1dE7zjmtlTG4XgUuo22eKf3nBKCGC40lTOLSxBCHV
ioEOzXEJdTfKdpeFnN2nmiYDtDVm6eIr1qos42JkcIq6fKniR7P9PmuYSPaRXbqRIgB2tmYKM5p5
8EIA9mR+1zLCVm9EKr/52UaCANhRFiWSob/hgNP5deWMA8rWoivQ/x7GY/8rO9lf5Vfll+amR3I4
xlkn3wgX0BvvjI1ltFipfhff4QVw3x//4f3NPFw2qX18NkDRDMyORELYMEUiambkfbaUKh6jkIBm
IJkqAv1uvcFrLsiVQX9Yoe5r2qutSzV5nMWod8Fic0KkD0vCYghO5+d6vNMLoo7prMNvvi+EKrIk
Jyj1kmHGtXH1JZjx0Mio2V2UEMEVlzW0WymDElbXB7n8ajWxb2ufLu+qs4H5RhPBG41eK0GppwDN
02+GdVPkSGdl406KfrTdrq2IPo7zl4+NONH/bKORagM6xYM7ehxkGzea8bqPYUGGs3itq4ElkRwW
dP46sJHLbb2JWrJGqcqQe6J8nE/t6IBk9NbGJDv7XnG1z+CEfqSAlzKscJwUSZ8n6ggXwRttkhzV
6QTSUceQHidpump15lxex/NR00ZD4TwZK6OJ55xb9rCiH4c/H9iugWpr3k7SPFN8+ZRzCudKqobm
qDH4jVwb19lUucMwXydaQ0AIJUY4Wdgs1ZxiCcdX2DupcT12D11MOCUhQyzjrPNmrtYSMqLJ/NSq
y5eWjUerlKlJrpQcATTiqKg1VsEjFDV2s6x3dFQkDDFFGnb+nPwXdH8r5Bwwvr1boE6HykDTui/6
IB1Oc02pcz5Ke/c4sZbT7mZEsSYEqQFv3CuCCNRkqlO7VOkhgeaWCBpyj+HEXCNDAo9LYFZUnoeC
JZGM2sAzsD5wPC8wiy9+mQJQC+yiQHdYi4tU60SvJUkMcTYA3JhPAIgZLHxLNGDDLtrodPq1Ep/y
YceUl2zQnLpu3aYksJ7yDBEi7ATFAS3smEmnqfgsqz87/TSH+8tIRK2WgAyLUUqsziGFjSA1qO/N
mmDiPH+H31hOAIVhKhngDqvFGq8/cb7o8pn52cly5m/ynnr7JbatWM6ptOibqhmkmZF0WKvJUcZl
XxYzAeBnzaZrmAjJGP6JPUZLZk1GMyAyy+19Gz4zitjtvNU2AgR/y+aSreMEAXrtjl84qW3ko0G6
8IcTc9uAas2j9BGczWzMaFVtiJPY66wVbhz+vOxnZ9dlo4/gZ6lu5EYqQ0AdBUp2zbL9wIjLwHlc
2MgQPE3N0241Sshoc1e7LTFGQncVpwoADYqj3Ud3MnIsH4oc3oWKNTy9HJmdkuKCECkHOb3X+2+F
DVAFV7k12k6rBX9lR7GWp2omy5zwAMFnUA71rg7vJImAhPPh10YlIZRNFr0Kixwy4hO4smyHlzeM
CPz93NHeuBKHZ3L6B//mb/esjUwhslVRENeiO3TwtMbjBF2Rb9zpj9LXyePl8dSinUVzhnwFxr9Z
Fq47/w0wxyWvhjEbcW/UZCcHZfN8OymHUn5RkMo35aNBPRSedf93gaKXILU9zso0AczBgaIGa/td
LglIokQIAYti95WmZhART4+5hkeJ56XxLzvfeVQCYTPqQFQD/+O/YROY13GqrtEywPtO/eiofnLU
PUxNlHelLx3oRvLznriRJ6DgoMytXc49TzI7cMTkoTkm94DBq+K0sl3kyg59D+ZQ95snbmQKUMhK
JsVyCR3H0PKrrnUK8E1li+nKZfiCRxEiZj6LvBtxAjD20ZqXYIpDXFZ31yZeqMeQKoWhRAjebuV6
qCEfg5xpfSyY31DDis9GKoZmg7JFlrXf6vIGpeqrrAUE2iBBmea9biDNaBxsqlf5D+7wLogrunE/
RckGpceUPlDqOX3ltIcumPfsJk4x45y3qY5PWupQRPbn72ob9QSnx4HC1oGnnLVb+5YPRC1c3AZu
8QQBxh+6eo2UJzh9p6VJnHCsSD7zga/8jSBx1+Pqcnm0v5PyBIc3VjYWywL91Pu8cJN9E1iHFs9G
16ur76JX+6A+XIaRs0i1Majg8hV/nRp6LGObW/tV7RpHqWLFtQzq0kMJEhx/qtswmxNoZka1O9f/
j7Qra24b6bW/iFXcl1euomxJ3p3kheU4Dvd956+/p5VvRkybo57JfbWrdIhuNIBGAwf7KVTNlJWl
Y4DQdXlhYUTTUgOkFEtzXrx5nkxl/IP+EYyH++uI0YUgRTBJvDhjybJOOaZzbE8pyllk8U+iixUM
5fkbXN1kKQdMvxzi6k3obsX/+rAiG+jK1wWBNxSVNOhTezL0ZQ5bEcuWVg/3XZn7HM8aeUJ+Ym3B
KQh6R5ZCxgUgSWRr3oc7aadjpiZmXOxZF91P8SaNQ3ncOk+MUuYhSmNLX/gX5ba1skfuIQU1Iu+C
vlp4EW/q1+tnh7blvzDBFgwfrPMy3V2aiXMf1j0nWWme7WLeuJVm/v46BDl+n5fvAkEpQa1oBhI5
gNA01VGz2Qt1zhK7RwXvHniOyGv7Ot6nHPsvmTQD5CBQDV2mVELvuoFvjVC2Rou3ltvsxJNMY2om
bmwpnuq2Edy8ZGGUIJPbkj68FDTNsyeMbaQuI6DrxrC07ImXYfLEt+sCnpm+P6/o3wJ+4tnrM8y8
0ICC9gs33iFrW3vpB3qqHRh2a7ZJT3Vi5i5hC41d9SH7YN3vaBdNy0ntaRFked+TL4iEKDd1Lba4
BiQ2cj6YpVJ8uS7vto5exKVi+ZQTccLHCOI2Xwf5pKH/9DrApziUFocKBKRkymWuB8KoYI5b7+EW
ZC2eAZIm9At5rPiGpSTk/6uwo+SnIpNToC2CaglLbGrcaKv/teiWloly+3Osj1oSYIs0PnwX8sYJ
9eJBa1gPc5+CKBqHcvcGKhzEYgJO4k+32dPyRNr1MDtuH98a3vQtPbWMDNDW8qFCQFYN+CgYD0od
wLMtdKgqlSxjGM0hfYrlj0QZGSqxpeBrEEoj+LAo5r4xJKvNHGlJTW05ccMhMh4YmscShtKFAK+n
WlpDmBkvItkdUsNkioDT7VRTN2dffw3/czsD2bC1aJRiRGO+SHwHyEn1xeFebFnJLNbaURpRh1Ul
8hkA+C67AQ0IxhWC7zZ7npeakaIhv0QbwrUoVOQXNphzHHAEqf+uKnex4CqLleuOXguMa9WnqJZe
NcqpGMmg1hjNIlmKCUqbB7JRkc1/zX3R1r+zo+gtm3eRTKfrLJK45OscrBlWtByV4SNqnxmKd32T
MEb3dyPUt/yMSkAANPboyBZpkoz3yOI74CcGewqKO157nn352QoGMHpRFWVNkQSFDjyzKcJU1lrB
uXImWybTp6zAz9zIHu9w17NBofhYWImXPjKvXZu6gmp9lddE1dDpxv80U1sOxJ1Anp2wNTGhQUdE
IByrF83SvNCKbqpjcJPd3wTOnyz1BZnOIRtlzVedDGT04Fp5awpoTUVTvSX6qolTiHufaAqhz1ai
c7vVp/OxQqY2OWsbTP/igTy4s9P8wJjhWnf6b7WVetP9aOslqMDMIDkZPmta0mYQJq6gqQihT6Jh
HmJA65WlgwMq+hEheZqmpnJqfO2m9ISH5G0pHLW12fm4Tau6AqdcBLp0jK4h4DL/NOIKhf1t/+MN
6mwPVhCUg1hKfagiHRBqNpmJAv7y/FnVG5uhO1t3j/UyUv4hVKdCm8gOtk5328W2+FGmdvQIwk88
TQ337VN/G+Eu+hy7uqUeWHnNzcBoDU/5ikrO07JaAN+5pIaj9prX5YiU4C7Zaz7PmmHIOKJ0MR7c
YD3IRFgS1wqDOZzAF8VZg1U/kxwJCWv5p5YDT3v+nbHOm+ZwtZ2UJyl6oebaAdANRlS3DyC0dJaj
ehf7qivegEqdTEWzWBN9mMtLOZVy4Dkpm+FUyvIIUhd+v/ASpkn1WW1nidjejCHf2lGpg2ylD4Xb
QBBjENbvJ5bHvq5l6Dr63RkkSlH0Rgvpp0p/W/R2VwyaX9aajRv3Y6pP930imiPPomjajB0v6oWq
9N9xhxBz1AwRuJm/3Coo1NbNwJax0bBYh8GbGy/873VJv04u4kYQk8mqSpfAJxo8RCScXVDgdZhB
8kN+Ro7KTv3pTTYNT3b7AnbSDJm3w3Om4LM9vkBTx0mZqi4QJlXCzTR6Kh+aU3jTegWm7BZut8sg
d/nED1biZB6ZEcqsyNoMKowLPBWYoSJ+mkYB8ETJh6fxkNj6XXZznu0bmbEbPbP6gbfDphUkda70
DPdDWQMk6F0c+YX7Xloc6pNB4P+DxLasPv5/OFEXEakTpZZRXcfE8pO7f31sHgM7RfHwYg3H5J7p
2bf9zN9odF28HKOLFh18xDrHD0tugSbHUr+STooE/RTgVg2tfyHjtpm8oFKnpmjyvBBVrOl0Au+Y
b3wPb+rJnF7VOw1jJcAGJJvpl+Tbn7rVCzDl01GxO80z4jqrQw1z+Jhg7CtrPsx55tOVIyJRrnup
00Ea/1KY+ah9r0fH4KyIt8fJ7FHZbtaWbmc3sBRmFZrdcw3zHN7pO12w5sisUGBTm9rX5oPpCxmn
h55dFM3jqI4Bln1ww10mgAPLCuzBKuCIl0PQWs0zu8njHyK4y5JT/p+XtYCTE+izYuIAIYmGOYro
83DCj/cYm53HTkx6KVmmYjPFhGr4v4wkPd+Iz/OyMSLgyp7kajsUr00u9x5ZzSl20mchx6gjIrhw
AJVsdhD2uqu2FovqjLXilL0amzaqF7LiS8S7naCeqjJk1HJu+/2LnJR9UlE1J2DKIsK48qXj3Wh+
idVbg2M1erHsoETZpXn86/bRuJkvubmDku8Ei4iubiu1DXthFLSzNpAeIGRk/Vj3+dkQCi7KzBLJ
jBezQHmgaBWSjdsrsqHiD0GBx2tjp39MNJfEOGzWGnJir5xoulu6GsdIzAcsceZ3fn4f2Z1poprL
HQ5sF7cdyPy9nTJlobq569omAVak/ajb3uRqV21eGrQDp/ON0rtd270yIkcSG10TjzJYZS3qUU6U
VPbyh9YrvRRJ5tYvT0xeLIauyuS4rPKGUd6LbcQBKfODPfoEp6dCN4ktBNfGLjHlxdZvyhN7UVnK
Sz/TT/yoqjJIpK3pvXeCfXaC+ZfM/osKG4zq2ZNUWIxFZThWmQqUgBX1jQzHWtyODq/dIKFucUfh
yB1Ge7hXc8vYs7sltpQHOQlBEOGydZluPBEjFSRGtUh2EuOMDh244QSHXHSuC7dl1dYwlGygteHC
pAOMrsJThaeyYABs+tA1AmU3JRGk4lwLhPAN04UGcLtatdc+h5Oj8WbyJQEZc/Y0Hped6HdOfjcc
MOvVLu+m/Ciaob4XHPQDcCarlG7zfUsCIbCsYz6AqtOuPa2ULCBdWFb+on2RbFRZgkibmCH8aXHI
7C/Dzjjz+mqfHwDp87lGpU5Nt/StmIYwCRiYt8Nss5vqTrlddiFKkGTYIfz9Vr6Zd3VkGig5YYBv
6fEanHLfbZrkWmBIJGYoj5jcceruuNfSA7/l4hVI/nBw4uWO+481zeSGs0alNAzqPWtzgVWNRc9o
HtPgOWhZd/VtLb5sJqVjPB8FLe5XJPRd3Lk1Ry92cti+0R1t4wU3qMJirSYLkvLVAYfHviXCTo5I
XHHgT5JYXLub14f1yhETsTKx+hRUiVBBKnJ9mJ7y+3NtBgId8bZ7Zj74kkD9imrSPjoNeX1piEDK
KfBIM0R66F1Ml/fYBGdkO65BUXcGKWuFFnRayJRj6m4PwyNqfji9ZAWKWVmqQZzsNSzKCUtyWisR
8v5Q+qAxNTfca45sirFJeBSR3WUcMoZayJQDnkZ5DDGqGNpeHcP8qHNMrWDtE2VC0t4oMoXH4pEI
Zj5EuFKmvuzWJ3bgvZkSWWkg7WtjPmyNPv6fBuo/Ry/w0S3lln5gdlb+LxAZJop2tUkuDRqXYfmy
6qTlKHA2eFPtGeEoC4SyFrmCypmOWIso4sxMLC1RR6fP+HLd3BK7dk3xKAMRFnEggZwODiZ9lOX7
WJ8t3QjMaOQZKsfcJcpODCgIiY0Ui0Yylf1iBhM8rG5P1ogGRdScmvyOXVzAcqB0dYFaTjK5CxJX
pn1BA3bC2dyDYXUObhGhlZ6SHc7XM8vssowiXW4gLlXHtfNZJXEFFU0kq25au3pp/eA7qCd31zdx
88q7OgEKZT7qode1hDjsxB9uQW6Ny9KCAd7krk2aceGoo31osya9EN24ojv04L8CZnjIawg5G8vA
eUEu6Ucl4LCro6Q89YMYz7aRdMViRyqmENrXhWbYMHoG4Ng3cQ7dlVA3ginC01uusGrXtpcVrl/k
EdlKCt2OObR8UFQhlKe4NUwVzqa0jFfyUk9emsG3DIUFt653Xa5t3bmg0r2YajtkYVIDlfBIj0cB
iO+k53TyumdWYL2ZXsV8yb9EpAdFBYY2VeWEuHfAawXvFCD/AMP3vYBA08CEw/mL9rP0ez9x0Hb6
oLLc3paLVUFhISAprkgiTUqoZIbcoLUDGnRf+JOv6GZ2Cj0UhP96u5jtZKd9tLoZffuTapw1MmX3
hFJbOIMgh+HT1KPTW8RDSf3STYw3r83dXANRZi/M+1CWMUfrHB6NbxUa18G7aNZP1f5f5L623O4K
ja67k7ug0SqCJuPBvXCnXfSCARWY0xbbJaOm5MzeRx//NRYVH6WNVHbZLPzKUxdf0Zd6Px8J9XS4
NxzU9ZsGGe2Nh1rUzI67LrXjR+b9aMt9qTKa20Uer9QCzU4yTWLBzxhVcE4wVidCtt2hE43U/1Uv
OLcO9zWzmCSDm75sDUvZ20owhEpYABu+9E7nl/vI1Z/ad3I1mjzeHHf/dU4PuZ6sAamADZqaR1oF
QLG8KxdPqt7D4Q/ijTUEFbEVtSCEfQiIeiCtC26pPwf8O8O2EW3/pDOr/aIud4muRjxawojOpG/D
YKa74RTu+wOys4fBamNT2ctIj9jRt2Tffme55U10RcHrmEEaQejHUjVoE9QKDzgd45sYR+b3RHYz
FG7EuSn0pzplnH0WHGVj6i5R8rKFsAme6qQbkhwp4TRYZRosGPL/1QVsyLgeE6x7EmqjcvwQezle
YKM9K8jYikfVvxfv04PnOIpVGWESktXNN13/0Tb7WmYs2Ga0tsagTErPBdMwh2f1ICPcI/A8oNzv
Bszd+p32jA7dp+G5GXyGUpLD80kpV5JRp5kjlWupAMlaB8Wvdou4NLIrpDrI8IaMeYfddHorOOos
57oaLzUPuB538hxtzRVCb+G7kO5VQ7Ouy8baNOpQp8WsRKgQIEESiFf1r1X9I4t+XMfYzHWud406
1BKXR0LaYNfCn8P7ZJcPhCxAtaXGnZCiil3mG+JW6LcGpJI1XRLPk0GsCHkXwLDf+EM4TtYAWgLy
+h3z5n8fzng2wKtNo25jdVvNIjoMsJDp46DtY/0k8g+MdWRtFmUvUhm1p2EFsUCOUTxVLpdYs4QH
j8HhwfPA+ZLTWIU3fWXAstSfsh/xoscSz0FHyHRXkEcdeAU8CCXgCi9/lb7Gr9cBGWLSjXhcNSZx
rQOPk0Mz534o8lNVPf//MChDkgdli1s6tisIkOuXq0ObN3e6YfyJz7xoxTn4W5neUVTmQiNaIVSV
mWfvOthNUuPpuiybdWErdT+fvxWK3MllFZDzhaEiP0uwN1qxOWOUmp1bgTu7sy285D8ai98pX1mJ
os1IRxN4UYbHVHiNbvTn2jpRZC2UrOrLvCejMNIP4w3BlYkiEGSfgcmyxlshrIZ58YomKyp45yh1
nPqgxuhajKbjPXlfgYYw2NV+CCx2GmxLE1dQdJUhZqBXXVUBqo7wIsyVZiAheu1ZbKWbbm2NQ2lj
Z7RqWnfAyTE4EMM1IqR67ciNvmvnmyRvy7tIZ07e27x6rGEpvzYuNU6ampOD3fjJbf2i79O9FJrc
t3JAAzvr4rq9mhj5iR5E9KbSRULcpGttZTQwX8ExHHSz7b5kvW5ePwxbAb8mXkAo06+ISDeXc4tK
9sydi7fWcAThwOkNA4YlC2Xu1aHNE4XIMiS3cvIetvfMObYsCMraK2ISdUMAiLl57zvFkqY35FIY
cmw+5azXiz5NKV8bnQaU1pkdPsVrdvck7dJD9rO3yTjW0g6fFuJXLD000z+w9CtwutZHT/UiQh6T
JBf3+XBSg30kMW6hmzmaNQZ1trSs6QSJLCN/j7aQyJJ20i1Gp1qpNVmiy93jAkp6l1g3z60QZA1L
nS29a3RQq0EPm2aP2fKdzEqNbHnlNQAVJfKRPNVzSADQjA/vonyPHg08kye7abLQo8SsX2FJRP6/
8jKpHix5K2EhFf4uDB7qgOHGWL9PzsPq98dWn9W4hUBaesqD0zw/XLcMm/mI9YpRpkGTIpXniLZl
t9++neevWfIdRqJ52sMUmo0T3yl4M01wuwxt1RG+qsdyd/0TWCLSViOY6nGpIOLMOVx0GrP767+/
GWmvRaRshhSKhTYQpehczEC3evQepM+Ko+zxsodiRGaJL8NG0SU4fTz0WTACT76fHRSjC1aOSsTB
EZz6FkST5+dn4cd1IRmLSL/wZUmUhxmx8Nl8LNW7pWacrE0PIvE6MrqElp7uhRL1pplloYPBGFIz
5m9Q7C6jiFbpWC8em4KsgMj/VwpftiKo9TkIkpTfjOC1iRkLdSYaoe+t2gqAOlFNxuVpmyD61FNT
90DYMVnZa2fWt5KThOgIub4v25Z2BUedrzGNlWAiCyd7U7sjb6+Bn9gROuPRE92as4iIkL9hR2nb
csqCoIFs1gBTCHWswAg81M2SEODOR7PXnXZUDoOjuvMuaP7gwqytsKgT1vN9LY0Y22klNWf3nGIp
teplJfN9lPiHT3u3wqH9csLzWREBByfLknDtCh0pN0n/X4eHlD8rJLnIJdDl6mJX1WM+YA0Vc3H7
t8LXXFJ8gKpEzapv+du2MENm+dXmUftbSEy2/v0EJKLS82UH0Er9EJcSNbDIq3TSbVIUNkM5iQ78
83riwvI7VD5GwpRjyNA51m1N6UbblTIaIUhlPEZTjRhRhgkaMaqnE9ZD1KaRXElJeWpV4rKl5QDd
GMJtoiv7qVoQajUM50I04pqElDkZ8mqSo4lopk/YgFJvdDmPHcVv3/hW4lBWJWz6iBNq4HRfCONp
7HS8Kfq5j1lfj4SsDsfCvL555MuvSUYZlmzmp0HusYAD/4DRkVzMuKVvu82VSLQBQRosCluI1Niz
g5YJW0nQGzOhkrTx+l3/nXlrZqkEZUXKPhk0LYREPE43huq0cNSY1JrBdRr78pEE3LHLQmWBUiZF
M+a8kASAzpVoLVx7kFTO0fvZv75bLAWh8zdlq7S9RvQ91pGflXaBXXwvbvTI7BAXNN40IhJhhdsM
2WjOrTwemlmvgNlOdsj9LHtHiV+uy0X25IoW0rmcClOxqoiLEZ9y3+M0dYvqjhMf5fQU5W9l83od
7LxI19AooyHWbTFkRCBSYiftht20r8zQEnc164JEfukaEmU38r7juIxsV3I7QP1z9ODqNl6rbLTt
7LID65mAcZjPuZBV1BOEKFfJJZy12RBOfBvfgi6I9Uxw3XkK50hlhRFmVRhwAzAGhME5RhLUnEkM
fbKLQDHSfWXsFWsFKfMxD0rWpGQFBxdMuHggAHeEjPeI0i+cGn7TZnaCshAp+9EpiVyqBlF3R/py
HsZhLrmZoYSETPPlElN5Ysi46aoV2RAwRw+5PrrUoTUMsclBX4ao2x3sqXPIU6rua5b4nqkmCEBE
kA13yK6zjD8DmK526JRM06oewGLbmWW8RxudVVVWznxb2lTMi4R0pUNVcwoGBgJo+oJOrlNio20O
tB/Kfr4VzcjJLNYusgCpkARBI6bRRRWin6Y4pLnux7LgMrZtU1FWQpH/r06CHihCkssQqnXkxgw8
wy0P7VdSnrK8wVl7LGuyaYdXeETmFV7ZaX2upMAbIukjaHAHDLSvaMj0GHKx1o58xwpnSVrMeKqA
MzaY62OCKcM2QvM9ykzBKh7Ifo3f/8jHrGQjmrrCbAeeB7ka0qU8JrYUuQHe0t4qYhbb3HZadoVD
mRNQs3E96hZIRUghIh8s7FLwBywzIlQSFrDEYh0wypYYYlInGAsMv9b0e4znMks8s4P962h0mX19
21i7RkUgYQ/Dz42QbNB+lHxjiikjAbJZrqRd1o6mnu4zLZibGMJ0tvK+2Okus0uk+lr0g6p2a4Ob
HK2ghGCCNAixqN//Yed0CTQMqq6BpuV3DRnbHoQwY02ctuROhZl7ynGw8Ers9q/sVskzscMnz61c
4CgDIgdL1KGSkCjKYNcqyoIXl3ifxFYTs3IwEZkEsc2L4OT2fFPvkgOrtGA7cl59AmVfCkMY05yD
xJjhuRctch0I7lRb8UR7+mDfBJh4lH0RM/BekeI3TOFGSgOzbCpXt0Mfrv2hcCqrby3W8dgOZ1ci
UqYm7MdoMQRAKuZgV3d95iWu4SiKybuN2Wg4k6E9jNafnJTL1lK2JpJ6pS8boknxh1ifqj+qadBW
UlFGBs1H/QhSGaI7gjs+tBZhKZEaPNuRp7TYXliT1rfP/kUiysxEQ5aHUQGJpm4n94dcfru+YuSD
rx0GyraoeSIjEMPvl6m2y8dDpN5z3G1dn4RCca5Dsc45XTQcSzkkSbF4nb2gbQKPdWDUxEMJ6Vot
2Bq4Gc5e9oouFq5Aby/E56V71z3B5j8kzTyPdxDdzuvZHmHbif+9VXS1cFunQZ8TjZ/qyqxzTFMh
mdaFoeLbq6gKGsbU4jkQnCm/W8tFTPRyWuBPRQ/DyQiLZrOT7hfYyw58wsyiEGKKPinICo5SwEyY
5IAXAAfXIDtkUgZu3TVMZAemsF8Edsy36k2lX2FSShnGmDyai/97YZUPvRPu0n16QH9vjte10g1d
1vWKtar07VuKdS4ZlLOYZBoh2ucPBlpFyF0kdlmvUBvyiZj8JimiooMCiHZ4/ST0fa3g9V8bH5v6
NWLlEsj6UHv22+9THo7X4F9iUl1wyWnJbs7kmt66bf+GQ7kxZVGVJueBw2lvovE68EdjeqnRe5qV
5lQj+XlSZcbUr3Pt8ifZDFEUZbA0G5JGqz+4P8pB10Xcu4snwcYYdDsjnNpP6e1okwFZJNwjlM3X
jRdR82uw1DEAZ32roelLRCMbqr32WfzStH6U1lYnPmvzaF9H2zAlor4Skj4AbZ92ogo0rjyNQ2DN
aDZYZIZIWy56jUJHfdGsG9w0GqIVHOafGih1OEtaTKNFkw+h3eLN+YaLveuSbar+RTKa5dNoljJK
MA3UkkNQCM14HGc9WG4E5r9JRSk/EAKxziDVbNwl8MhGZY/ll5Q1oGurfAiEMSKKpKGEhkKX8Ayt
3LSg+RXxaNj45NlGdmoP7ch3+tfslTRlYUjgs6KglodVZL91vNfIVJSTLHKvFaOGNYxfhxkxa+xz
w+NSO1KR231dW1LAmkyypZBrSOrU9Trol+qSqH/+KqcZxpl7lRiyFJKFQh0ypRejYpqBshT1kctA
v14MVqRWuzrsdk0U3A3c/JyMhTmHwZHPRl8el12gxjupq20RzczmdWXdNDZrsalzqPDBpBbJeY8F
N3iprRwcOaXX3JC0WGDOj7Fr3LHZTba80Vq36Aqqup/DOCa4o1W/xCDmjp9TPAcSlotoz3qB3Dow
KyEN6voFHukuEAOAleO3JP5apPd95CjT0/W13Dr4axTqWEqD2IjRAhRVeUx7j2sY9BkM3aHfn5ds
5DXtfBwNr8gOseIIHcP3sEQg/19lMqKsrnVlICJwGIssj84sd7vrq8TceSLmCgNKzhdzcd550jjU
WmltyiBdLpxob/jMWxpr7ylTAh7JQE8mwJE6Jp0MC8aF5iDiZhiYuhvtSIfL+Ko+XJeStVeUNQnK
YeoMCahL4JXCjaS4DUsdtq68vx0hypYkXIs4uQFGYw+IEXKHC5DROBefu2lkBkfWOxFLOyhbUeZZ
2bYhAOuhfqzq1uQH5uwcchTpKORyiFT6uTkaxF7AhB5YfjxvdCeUqVjyKdqJu/DEEmerunK1gOgC
+l0Thc4ol3kkmySceTmV12A0uxsBDZAqWLOqxQS90czkqCR7f01Eyk7E0qCrUgvYgQeHUnyq0jtV
Okp4E6v+hEn1NxGp+DXuuWIMa2C1Dqj2zOoEPmf5rnEESwFfIwY/m6ww8rrmqzxlQhBt8XrNA7FZ
XL2TTVl5Zk9YYmkJZUPCcJL6MT+LNTv9ffA19c7pNDsFzygjntuqhPxtDSkL0hYL3y1ETUDsmZnx
rnADm1tgSHJreSBT/8QblEBqT6KZOOxnjq3M5W/wlCmpQ1A/VERWvEFbM+wl2loWuxtQBUxmrCMz
gzwTeT/NO3P8LiQ2K3V//dirPGVnwrFuVSUmi53tSqMxk0FmRCEsBMqwKG09dJikDLeD9lEdlIBf
rltjhs9R6buvkop8VBgknryXvpB7gP6UY4gZtxdNjulyNk+AKAmyjqojGd1iv5uVeRG5qDE4JD0T
t0ckuaBTTXi+LtFWilc0LiB0/BTxYabVES6mrYM03RFpuh1J1RlOcUNIPJNj75PWX1JrF7rS16Bl
bJm4uWerD6CMp5gH1cDX+ADFHB39G8rIXM7sPbz92ZXD3YdYWaszlWON5+LS5nz0UiZ+4LD43cli
fjKmq8+gjKmahqD0lrDY+HGvwtjbBfMiBo/V7rxVw4b1RluBjCZAiVeoUyiIQ5CU5GGV8ApHgyXg
Tp5bLi8hkS6AiUB1UbEeMs/euT7hk3wY/S2ikwJ8PXRtfDHKtdLJAYmTJ5tES4HP+4j/MLOJc6/r
1OZSrqAoOycvjV4mGGx+zqmgX8PrXRl5RJY93TweKxhqJbllHBcMNcXNf/mxNKPVB701dx/XZSHf
em3ZKJtVyqo04q0fsmjPmvGUGos1cnbciIxjwFoz6qynSSoqXA4cSfYVzisNK1IyK2j3enwj69/C
jpX/Jx9+RTC6Mj5vkiWvOdz9+/EUQeeD0FySH6q4k3UrGf3rq8jSPok65I0sNotaQzxiZSS8lYUf
6u3ski7RnhWOnVX5mmjUUV4CnRsVon+DWzzJFs6XBzcbmqDUQ+6htMJD48wYKYcbKcg/SIdgsudw
4hrWPILtyPqiojR5Vi2C+K2b8SUNsm+yhUIR9AX8SpYiNfvIynZsB6ISRrKpIjgNwKj3u8coa65X
lSkCM1dvkrrzwB4Tp3UFi6SokEQyMejOmxjFbdvn8AJKBWpCl/cGl8KAL8qDKh+L8ofB/WDoDwuD
/H911wNvqiimCwSL/HKHzu0HENLAbOZWiPQphqeg7nfHyudvH8mLXJQZWxrMLMl/pYbJsFxwP7q1
3zE9Aks0yoxNY4YJPihmsOo2M5P5o4wrSxWfGQtIdP7zmbgIQ9kxTiynOuawSeoz5qZVPpj0d3Jl
cs/g6DyyR4luC4WQRUQxjw7igN/3K2tjBVk34uV01Rr0p2XprbZgMg7ym1JdYCi1aKJkqooaMJHf
+IRsQvAMj5SIskhNN+WRJQ0PELIof+rbD4puDFtSmieO0VGVwAUaagjImtm+vk+b7maFQ28TyqI4
qQdOMKehL8l1fZfI3IgRokkICiYwul7H25RL4VUJRe0gr6ANVBKOxlwjXrH64qOpVFOZTJ1//hMM
UMCLPEh2+E+3Y7UJ80iHEZzz2Ewib1Zvl4qVdSWn5JN+KxcQyub3oP/pe+Knw3Q/Z/4wvQzRSey+
FEPOSr1uHqUVFGVkh1orEokHVOvgHKHdK/CLG9LqVbpwoixvRk7KNcGok1RlcsthGqVoKcNxnm76
mJGp29aAy8KR/68sa9MUSTMYkAbk8cHslcvdyGpKYkFQhrTJE3ilCCLE/LdRu+2b+6x8uK5j2552
tSmUFQ0jLsrKmIhB6OtUK/823HQhajINL8OmOKHL9u6sraEOa5YKOTeQEGp4x2xmnpBeeZolEXJe
YKKSyu5fmdzsm4uJ0wrGHpSdahIlKKEILsAsQuL4YMZlDaPt0P9C2O2MA/pwkIhkz9PeFHSFSQm6
jJNQF+SxoZtAc78Ue2NhcfmwIKj4dykaA8OhsX+Z6vPBTh4jhqUj3/jpHF1koJu6hKEVSxAuidYk
v0/ibMrSz3TyNfGpinfi9H5dHbdv1Ss0Kt7lM6Qhhh5oZ2eLR/IUhFLcMbqTnfaQemVphneqS2oQ
jnpsZs74ynrbYywoTarcG6E69xq+IE8FXCcGV60KRh/bdlS/kpKyhDkaX/UkwqYVt43fPZI6uAFX
2PaO3RTCEof8f2WmjFbi9GUAVBCj6KzHciZP1/eMhUAZwlGR4massWD84qCvO8LUm+sAjJNLczZO
QzklU0FM1KJamY4biaSaIKdjwDB1j7IQchJl4kJOK7l0iM6Zjg+Doqq71BlA/GX39mxnTnxKHkS7
RO7KZ7ms7SzZSi8oe8FpapCi8R7af9tnZudjyCF4IsR38D+jIpj5MsNaWMp2hIWwGEuInWsd473D
RCzVP6f7zeEnIf/CzefEs947GeaELtCaZVnrJqKPxVB4Olfu1T52RgXJFI67iavUb7OR0UexGeJc
VpUu0ooaAfmkltiU5S4JjxL4e2t+MgesLqqbrusq4zDQBVph0nCzQp4g++hLZxxlldFAsRnnrmSh
LMcglSr61yHLLB7m5ImTntXyqajfrkuxHRWsYCirIfJTi7dvwJDKSsKrlBQmSqPwIr04yHzZ5XcG
ILHrV7yMQhmRrJ6qeiGxbgImrPGZ0OYvezJYRHxlln6JDCwqrOJQlxtxJLkgoGivf6hx268c434G
1zq7Yo+lEJRRCYQ0jPkFKyk1hmuIBtwKv2MsHtn0a4tHmQ0RxNtVpUEgkiT6NatP/UqoCkloHdXM
FyaW/1Iow9GHadOA81y09AMy+la8D3wIRrjL2FNnGLulkqvsyoEN8jzFegLhggPplF52qRX6JWhl
CLsyMxG0eTG+KD7NSijgDiunAdDI4DbYCZBUS156l7usfPZmkmQFRMReidVwWlNmGCYKhQf9vtft
RuR62Sz/DHOrUvZi5vKmaMlBbuLR7rPCDjH6WotjEHY2P+WgzEyM5WIdZtaWUdYjblLk8MnVSMMi
FjbG9XrpLYZE2BGe55iBPQuNMh31EKehTrKW5c9fE98x29FqQIAK7kw2ewjLNKqU9Ri0sKuWARtX
O8Q0olbHMjAgBh2iyr5w/k0D+LbNR3LDMHRFEXhKwIEPBr0NkIIa9+WL9oXkYqebGM2AMUY55gM8
9b9hWNo2XBdUSs6lSoKhUJFeU/ldPzwtLA4EllSUYYyMJlZ6kr7r5AejwPBNsJdliVX2j9etIwuH
Mo7SVEuYBo7VK5LWGsf7upnx8G4X+cN1HNZ60TZxFMOeGyFPL+0XcGG2DDm2g7W/94N+Qe31Tpsm
Db9fB5k3KKUlgK55YI4CZsFQF7BITYOhKwAjqO+hfmdg+ojCLHrbjsguspAjvTJ+dTrXdU9AdBWh
p+wXZWzKsi8XgxkO7vV9+YcDewGjTOAiTcUik3fScra6GD0BqhVwplghx1E2NucRK6Ew2Zu2De8F
lbKBixzMtUS2K7ud7MEP39r/I+06luvWle0XsYoBBMkp0w7K0bYmrGtbZs6ZX/8W5Hctbohnw1dn
4oFVtRcbaDQaHVYvGDxb38VHyyE9rC66OZQnkG+ETnkjyvAJdPEt3bFaX22R/t9iSObomGBRIqPg
CStSE946GFZJiwjx1qUBa2nUuHreXhilLtg8kSCckRiyOl8klpcJqp/S+JMsr/9SOTjrsEiSOmYE
AMx1CjCxjz2AWG6L+Aum5IqZ3UR6wZkJ1J+iboGZPXI3uWBIBaEXRqL7jI0FyfrdfDk/qmBiCRxr
f17UzR0zMO0Hg+tAOE84SUkDAraFZZvQMrBXksoztMDvW8n5dzCcfKMRhiHKZFVHpV/L7LnQid1m
n3kEvYvCvyG7VqvI2MGpMeMG/ZBXhXzQxElBwYLxz8YC8cJURaG3QwtM3pO/S8pjV4t6qDct4UoU
zhLqJYktq8CuzNHiVbFL4h/D+NJqr5IuSllsnqUVFGcH04kiDcJ2JtGMm6DrDrQSDn7b1O4VBmf1
ykCvtJ4CQ75rvdHrqZ0fE7e6MO6W+/wgu7+Z01mEVxTMEO0W+/vK5MWkCfqU1fyM0jXF7HqlsMfh
53ndFq0gZ/T0NAutiYXtQuWqCS5oKJhkJPp9ztolBdKQqJaFDONTpR+0+vX892+nuVfbw9mAac5L
OSmwSIOvHic3cpIbAk4VzHJ280P6rU4/x9SJ0Yp/7A7/VizmvmoMcPQ6gfotL2MHk0TsphC2Zgv2
n38m1tlk0CKGaHNjz55+iTp61c+dGBS8yR4MCHtyieGNoot2K2KnyaqFPDox0abBE1zpUgmmpG5h
zziWGw4OA7hUdBau+4ulFKJx+6dIc5hIDdA6cx+MN/vc1m66JkQhT4nKej8fMC908BNRc/jWe/9E
Ss6oD8SK8noC7uioDfoBM3+UbORrFC/DcJJROL1jYzNXeB8orzAQj9SN8oY3ernlvGCCmB2+Dhgf
hiF8YH3YW6OYaGvj+J2gcq5vrlfRkrHVpVfZAbNfUCkRfKv2rCdCvsQDRewMiOTkrP+QRq3aSTOC
oRa4vWSPVe9Zhh2A4gU6dKliRkn9/bwN2LhwToTkboGi0c1ItwCZtEfLOlDzMlbdpXkItdk+j7TV
uncCxdZ7ZZJTXaoorbCe89ECD0Rx01ywGYPdlXC0GPtoLgB2gsTWeYU0EAlvPBNCMYq0mDEL7OId
m4OsoPN83v/LU6/I3EXQops5KgK2iCifmCdQXKAp64E1NHR3PSoEvfMruakmGptjQ1Bv8GGUIEYg
V3M4oXhW117lGDQQyi2xvv07DG6zAsuKRmMAhmpdz+Vl2NxNn+ls1zDS/Y8c3DZF4xJZOcMARQC0
fFf4ka/Pbu+3h9w37zFjWeCMbhvMFSK3UXWK6WytRJG89DWwNy8XE3AfFAf0AGjgVEUUhEI87gZH
586SKSkkHIDXokJdBz9U/6O6Zvw7wmGzmwZrJR13HTSZpoPYHqGoPHrIzX2nCwrUNm3F6vc5sy+T
EDwHCtsvg34ZUyRLrIHqGMoSKF5fVyh+V1sRV55AJj7dPMWklsIIMhnydVI9V4Pg7SD6fc7Io+Et
1S2U3DhNggY7jAfMpn93WvkEsp4McWyyFJDSeG1xLPZy8HT+rG75ceuDxA8B1MxIqusEQuS/ZoeF
WHH9O2PnNpHTPZd+9gSSvK9CdROYIX4i71R1pSEzdZC0n5ns9uH9EB0Ekm1uD9FQVqOZmvGBzMpS
5A4NrziwzdfBZWSJrNtVelm8DJUon+nI1zDJ8L9oPINVm3YyKoSANmCO8CPxwiOt7FFhHExe6Vav
n3iknOBxyjdFRUdiA3j5gPh02NkzvTc6UQ5yc5/Q9kA0TTf0D1w3Zpo0csyyM9J8vcyXlXJXpo/n
92l7m94hOMdFz+bZahULDmH92gdXk/W/v4SwUO+/z3kpep1rlc669yT91ZgP+iz4fmb3PzgMq99n
8q0chgxjGeSM1SxgEp4ToQmrwNQttXBoIKwq2MgonYjCdmsFNao1yeO3pXJQvFdf0yOm/OHAJgrr
zti1rmlP/5kP7L0Q7SxU6Z7fqa2+iRN87goEecKcS+iUcaQ9OVJYC+US49BR9jQ56aP2i+XRxr1I
0dnNcG59uXtQkpWmCdj6MnaIHvkfDUPCP1XcciIbdwFW/fD/b0tp+RJPD/UguABFYnAXYNapUrEY
WDvm57WoZNbQ2yJO0m2FqNdy8AEt2iaB2bGsfgczxHJKIJs4oODEf+vcSYRPnU31pzJjBtHZzAdO
rlyailFLFHjmyTFvHEsu7aix21FwigUwfMoCeW+ULmeASdHWSSdM4c33ShjZRfW/N2ZrGCL3X3ne
3q+rM2YYRaCbiYYk+2zsLEk/loO+T3rLO3+WNg3rCoazekqbtZppyUj9KVcE9JFZdVEOono7EQhv
+hqtzcMQi0amQxP5lXLIRKy6on3hrF8p10kCBUC9QHFBc8Pp2tEpo+8kJP75Bdu8JlYLxtm+eRyt
IO9V1bH0HLWWrQZ+ObWl7nmUDQoF3VIomvFAVaRBpzl1VvsszolBWRB/uAxqO32pX3eTXaNiC4m+
u+pYm/Z+3AtfFx/FO8HlW4GCMhjLxAKufOwO/S57KBBxSp04tie4D8NT/V0RGCQRIudARGOtzllh
oul0sa7TubkMZnIQrCbT4lPbfSoVp+Wo0S61GZXvMHqK392wLiBcFo3NyhNCV1gQ9vGRcQrH6btc
9TQK8WZ0NFT1mfNgJ6arlcdx9s2J2v9SNra+K0OREgIqj8hgO0aPup/fGdesqIn4wXfxWI4N+pZT
0Tj1B/esRmLwa8Gsl8+K2zrzMzPtBia05k79dUF3UXUn1X9T2ifaRGYCVoI28DiMooKiyMf8Gq2S
fvpkoKd+dps7+UIUD9nUSpBMGapqGIbM99uG1QCC8wZbKKMq2HwxVFGW5KPBwkK+A/C9tjrr6K1r
AEzK9VjfpctRDq9jUUvvhqt0CsOdLqm3yqrvMZe49fLrxe13IEW5YkSNoNANbBWNYKHb+YvgTG+8
5k5huQOHoUhjKCP040yZM2NkvavHtgK6xnxXo/4NuU+7vUWiuPlEB9UpMHf01CRJZjTFYcjPoHnL
mN/OdXmciYhSQqAeFnfo8BaxiiJhJ7y5ypYfE4K4gmPNPvSDyTLQVW4ivakTvje4S9pRVxcgMLrN
7kB+oQ/5qvLSA8YQYzSDkJiVXSjn8Di/M1BCqqFUB6RkupeTA53RZ/qzULykeU6lXZGKmnS29f9d
Pv6CC7VOYmPenCS1vLq6CsPLpoxsKouoIP/hCPxB4tMos0lAQjYAiZG1FLdlw94qV8u9vpN+hbcq
xp1hHDEYY/7lDvJ1d+DcNwbavu3gCAZAhOr2kx2CXJdRtEquiB1mI6PBVP9dTu7MWaUStSDjY5fc
6KHAdRfh6h799DYDDfl57fzo0J1CcafMsmIqScw6lgpqT6bSVrrGodYiWkL2yWeUkm8d1Bul0Zr5
besmt2a8oS/kkTWqDzX64ql3XqoNVoxTsbjLDe8VZe4HGA9GP7C4ig02Q0f6XjuSx+YM5bcFhlC2
F5pN9pZw4tX21QpKNEJUlQUCOHQ5BVuxQWampyNmM3Re6mESUHAHn9bJUnwDqDjcJtub6Dl3s1fR
jbfptKzguevVrPHaKBTAB+Ny2bSJLStfLXqRJaGnW7V7fqk3nodsqd+F5V7TgxZIZJjehJ3c/r6t
weyAidXJ/fjAqEdE00y3FfYdjrNuZWTGXSgBLpRu07bHM+daxoC280KJQDiTVmhTQOkAkGocbRhU
x0ga25KEna7sYz+eij/C8D56qaRDXCbLb45gXKxx5pHJ1vKryI9Rsox+s2hGOUJW232LPu95P1be
eUm3r7/3L+C9CqNdqrRhkuryMaoz3wDl0HkIdfvsv2Owv6/dvcKKh7GbcMXe0GN326Oo7JXcLhfV
Rbxf9sZ94zE7SlpHv5Uhpbm4yavwObR5C4NyxZQVzBxAmdHpR9Rpki8IN/2+O0Af4JNv1nWMSfKM
pzCXhbxAmwu7wuP8CmqAsCCJgZcMF2niBcr386u6qaKr32d/Xy1q3ZvSUsgKatyC1Nb1q57+bFRB
b8oGQSbO9gqEsyS1VBtyVEGIUf82JpiWHX2FGd9lYAxH8hIUhGCzz5TnoX6S5eulL2Hr/ufgyekX
cNZlMRapM1O2jOVNTx4q9VFJns+v5Kb/YqIHHIS7oG7hq9CrMOn7PoN6GgqekuFT2n61whQjkj9z
1a5wOI1AXKsvaTCg21w7BlKE/M6tRgVBrX/YsXdhOLUoKwxRYPEzXD2KrweoEsBYlks2k5PxYXTX
0VHI5b7pb67k4pQkHixSJ2y8NAunwhRTzDnXfDbnQ0KFS+9qz9Uzcs9OfjPuRXRi26fsXVxOPWY1
y7Ilxd6RtjpYGijL5sw/rx7bF9xKPu7GwTRVHQcBJpJx7Pz2/lhzruxr3mx/JjrNNP5dJO7usTBp
sjeYRWZjs7V9t2dUqn8xD3nTSzBRtK8qjIWKJ2/JFVqSWWVq39uMRLjDoKWfio0ZwqYLXjYLYyOs
59TtMBD6RRSB3/aQVuDcldDmatHIOsBHR3ZoZrdOUdjxRetEftbZBEnw6ho1hvIXRHTSB5GDtK01
76Jzd0HT6xRBOSxxHN/ly3WWih7NIgDuqFtlB2NoQDzWoZa2KOtGjdBeux99Niy0ugtvRI0mG/2h
TG3eZeIOftREKVpEIRN8Th3jHJaDaYCcBvUehwQDXienAMdRYPcY4pg+jgeWsRRaApFKcZagzk2j
6JnY2SE4ZiC3N/ahF74q1/KP30OUSvmNjq4V1mRtuhgr6Tk7QCZwVNAeyOou2OXgbuh9GJ6/bD7Z
vjDel5ozCAXaHCdzAFhZXQctprB1NzUoNpYis8+bHtF6cqagmqlEMxlAoXaX17skutAaTHaJ7jTy
5TzStpGzNLCZKyoKDPhSwUFWMjQ4IATegS1UfS7RNIcmRye/rf0UjxSR3d6oRYG6rvC4NUSosxik
CfEj4wakhXbWOaiKgpYuXt3bqbDnYNNbWsFxK1nMqC+uM8DlGKGoDgjV7Xv0av+rRQRD1KlP1lKp
lAIClA6EoWykaPTA2DRNW3bp93GvHM7jnRdK4ylYSiNRLVQiaphmAhNT1k4yZSh81EViber7n8VD
LdupWJPVJXXGxGo92ZkCW6+9yLpDZ0X8FgAJqmOD+GNaH0NfNOtqO3uywuZNtaXlY0uBHVyliHrm
IFoIBo9xB1q79rFj9XNXjZPcmff/bm05Cx53kjzWC3DrofJJ9FSB64EooirEzQO+ko4z2qOax4kS
AGUOhske1ejBbNDfEVu7eWrdNBNWyWz7hytEzkR3dVp23cSeDRYqkcFY4Eeuqtk/qK0482PsB/ei
l5dIezjTXJaFqoGNCP7M8BKho6OrXuuytmuErc9vmcCmYKLwqZ4GilaqmFPJrp/oZw4qrA59j2Ak
7dAqIx7DtkH8ujZhGp+n7i1QPmJs8W8fZnF9xZ4uWLET5r/BctZoAm4cBCSpcEX/4VAgo4HkOFjh
KKc2CxpkGL0o87jzaxDjsB54Y3GHPePpCJ32QfklY1JVlgpftRtls0zod2hOf4yom2o0CDHvlHHf
Kftmr+9kNxGSsv/D8r4jcXozagjFa+zks3yHgRZWJKeqGwWxPPCYgscaHBe/mhf1orsT1z5v+m8r
KTlNGjHe+3dSgJYShrxnd2adC3rUtiBU0GaBwxqVRLLG7WE6Tu0QImOMsaDZE01BEaqPgmrCzUtd
xU9juDUikSA54w5EoeaWnGAJGSupcol6tR25AQ+pk6HyWBx13bqP1nCcSGXYW02aA06p75bYV9rL
UESPsL1q7xJx6pcaLQ2yHuZrxmMTzWgisy9cMk7riB7JUzQCoHNrDAVUbW0fo4XBM17whp5c1hwk
GwLDJVo3XtvqDuM6LGCWFbit8syWkKNU//e+NN1a7w7nAnX5FMlpxHZn0m30Q3bWS21O7ojq/vN2
WCDOW2x+FZlqorqPJQXiVNOXKqrs0jywuprzIFu3ykqat+fQCiSnhTabA0CW6CIoDmXh5uGvoegE
MJvPKjjEsqayo2rw80vDGhbYaAM2o1XzMR/gbS4g6j6lV+9LfWDqgB5dvwA1YeXgjnk8L+WWf7BC
50tAk6Aw6hpuNHK8O3O+rxY/oY07SrMt96/noTZvzzUWFwmeurCtOh1YZFdeV/6w747IWdiYrgIn
SxQA2N6+P8tqqKeWSS7aeakrJpj1RatusgxxxPqHmYp81017oaBY07BMdoQ4pbeq1MplCThDmUUu
RhaXbqD0g3N+7QQoH8rCDSuJ0V8Px0OZ7FS/zmTR02IbQbNkDRU7hs7PPCOp1GhLQXHjJ7m2G0w5
OWB2sEjbN08uFum/KLwhihLEugagdDS2o/rYIU4vYgrYVGkEWjULs6tQE8c59MkY11GkYUeisr+W
aHnTLMpDSpIvUlf+LOSgdc/vzWb2Aby5BoqNFUbzyel1bEiaQYKIgDjL3Mm1ExyDHWOpkK47u0E3
HIt21ZfFdbbvdsVV4BQ70WN3c1lXX8Apu0qypaJzCKbgojoo7YWUZBjmczwv56aGqERVMIRLVynf
VW9hPDaac2LimIuU2uYEyufMEOQDNvdOBV2qYaINwTK5y7EwA60pRuh5Ytklse5Urb8y5tDVMg0V
ICKeZREap401afH2CxjaXDiD3tmFeT20PxrlW4BA1vnV29wiNLAqyA9Rw3hzC1bXiaQ2URf0LMNv
mjYJQN3Xtq7R9wJlFMGwTVzB5DJ6tGukjB09QUAw/pZMkh0nlUAYtjB8VhF9AbIMlTcI5ZtaFTJp
DZgDEN4MTEwptAcEWM0QMWsl3hnRPh1EbP+bRUIrRL4wg46k7PQSiGRXPEZO84CpVI+dbew0T/pW
eClKk0SHavMlu8bkzjUubHQRaEinsBR/3trswRc7Zo+3V2DnboU1FtK2bl+S70tLuaOMku4Esxl7
9uZT/OE2cYfvbNh3YA87uRO+tjbVhaKMAK0SCush5NRlKTVQQCD+pxflvRT1l5OpPWRxKzAd2/ry
B4bPQvdDkEcSi2cmNYpnFssbB4y+S3WnsWbHsF7N+TP5dUxL+K9gfO6hDFItSywgaino1Ib8vqD5
MSiRAf/EsV7hcNtVGPDftGpm8xl3EQo2K/VbHXym/m8tDHejpRFdZjOGMAXd5/sGTXWGH1qCPdqs
CcLEQ4yHRgkZ7mjOdCxL0FdUgeYN/lsg7BhfsTBDh+Y9UXrkH47zOxbTy5WZSvSw6RqG1Xosn8ea
quOj/A1DO0yb+vIFHATQ7IuKdra1/R2Ve9vFS92iHbLBizh70ef7Uo/spnw6rxCbt+RqFbkbDO+s
wipIh/djn3rVlF8jZCQod/gHw/QuB3dvaeNo9ksOjORAjulFDRpfRndn7FCjbDNeOFGE7R+s0jsi
ZycC8GTrQ/S2X/l18oMhFhesM3y8kb+LtOP8NoH6+1Q5FkKHqJABNucsFPwl6BRbtkSdSSIUzrqb
SRWEycREgh8qaaMPmjGnNiuBR7MJY4DVBtRl4H/nn3d1MXUyvBjoHP3RZ89TeqwyYdkiszIf7uN3
EP4V1wQtqZXfx0nxkeTc1U/xVYx5xah+Kx0Rd59AJINbuSLVke9lIiX0Zzg9GtmXIXw4f4q2FW4l
EWdX8zKRuoEAg+wUH0lGFCimKFCM9gUYF0TqvXlmV2CcfVWTmY4qBZgMLodZHW0r/fkpedCPqIDr
Axkw7gDVnVJbXYd7Qr6b0KLfXklOdsHkaZy/YLbd1oc/aPx9O08gcbZCoM2oPcqdFsnhyC++5Jgu
HSM4V7yIijw3A8aq8Y7I6QQxUo2N8kSm6Hlyy3vMVEDAOHEMZ/761m5+VzmWqx1GRTiEfFsb35E5
TQmtxYxBaoeekER3spZcJjNxx7B5/Hc7yI88iGq5HGsUjL9l3Ktb8KdjwFV9iQVGiEYT5PdFQjGN
Xd2PVK7y3IKX7ai1jOpD44jE942VB4IQsQiG/X0FE41tPAxMJqU/dmjlqppLpRfEiEUY3KWbT1ls
mQUwaP1D03Lb7PYhFfgumximxWrAkV7+MEhRHTEGqdBxsUdJ4MTSZBNUw/aY+CXQAWYIPtjZFQ6n
a3VUdmlVAadxA90mNQq1YxCmDU6GKr/YBq3CTkR+sWmbVpCcbcL87yAZxxb3R/lYYRLxRAQX1Gal
DMY5/1k8TtcspVKqeALC5Btf9dhr/O4SVxRj2DS8ySlVu/gPCgRidH5K7vTtXy4pp4JmMGHeWQ10
ssvvK7SauiEYRZ3WHTFpyejdDK3Cu/OYIm3hNNI0o7kZc0BqRmpLtVcrmPRQC+rkRPvG+YFJPCcB
lQEyx/sa8WlFsG2b8c3VrnE+YFgYWWTE+P3Omm3Uo4IITnLT9D9L/Hx+tUSCcDdXZQ4yWLkAZCL3
LxWtnSYCf3bzdfguCt8nq0Uky0oFCAVCMIn8RKZvSoZmOPUg0xdZNJlNsPt8sywN5EAzGpzhBD1h
/TNZrqteoNQiCM5MVA2hdOlrcKEuqSf1wSHMJS8tRQm+7VTSauE42zCGKmnMBQuXXHaXww1LDMdO
Yeu//pJ/i231GfPHZ/t6mpU6QVefk5f6XToaXkQ126j0OzWx9tTKdp0W7IwRJDpx44cLwuEyvW3L
/koqra+UhAcj6Z0ySd0ePcpJKRpNt/2qXK0HZ0vGPGzmpMb3kR1N9xmGOfvVQ+JbTlra+WHsv7J1
wch65/wJEe4DZ1DkaY6VIgeu+dKA7pTFfgNkNTzQurJOWPlC1L+znTRaScpZl0JBHcLMrAvr+Jq9
+F71KrB22JFvuvpOc46yjxr4h2yHEIsjfc5hBlu7pmgUxe4GZxMGUrVK+6Z48s9Avu5FFmH7hfsO
YHJPQHXulKyc8cLN0ZfvaaoNrj6XoHIM9HJhjor63A9QLP6pjVzBcl7sZKIkh+qAZYW4bYxnR3Ar
sZoxsMjaYF07iGKMKjuiH47UCpE3FWNmtRHi0E7p9SjoKp9ZBw94k0DJ4ZeO+TN20oPqE9QgsQHl
817yUYkkEHvT/q6+gX3jygusohCNhSakboajId23o2tOV0E6OY1xjWtM4ERtXlwrNM7dKLVcjxDM
BVoHevJEsSnqyVol8SzRzbVprlZInDlQwqZtFeZaMI75AvlGEEocxVT222ZnhcMd/35KaJWkkKhz
F9TFtgjcKq6O90GE/L7DhpfkD6KJEZtXzAqTMwCKHpXhwjDbZHSyQPOaibqTZPnnTZsIhvMyxtSQ
alMDDMGosuUyyh4yXfAGEekDZ0s6tTBixcAuWfJtUtUo1ES3cYyA6qdu5fcl47uolabNacs86bH4
pUuPJWZ6lJnAlRGsl8UZkHTR6GgyYYowt8t0N6Gob1IFm7Ltsa8k4YxGgsRV1b/tyo4pXOHicX8r
P8UeyBMNb8Fcy/hH9oJRWJIbCV5zgt3im5yMLF/knrmd7bBcqVnrJcF8rMvRVgxRBn/T8VxJyRmK
USXzqLPjq7XHJP2WY+DVeeXevrdXCJyBSKOIWt1vcz96zWP3yHpZ6CNjaUx7tLuLJBJdaxZb3ZWl
DfWlW8yJHae74tHcqR4GgbvyDUXJlOKVD9JnpkOgJgcZfUx803QTOfFTxEVRsl6VKuxXY4eYHF9g
qMz3xkOX9lvOLG4Fd8n2AfiDxxcq6PUYJFIE1zeN9yWdnSH5+RmGrxOh+IS7MixaPdUAIdZ1t1yq
xlMpan7b0nO4NozWFtloUIafrltXLq3CQjBOGinkshssKEaags9ZReECKj26O4EusjPLOwKYvmuA
mVxHLRBfHt/o+JIkloijvlHagRrScPqvynHycjf2RS7r1tlao3F2vYiakIRagC5FrbjV+/lHlhiV
QBU2j9cahNO9sEY39sJEMh5Q8e8p++JLFMGbGt233uh9Lipz+wdEYMJhQbedwZkMxSiUGrNXCB4A
5m72FBRT5Q6myDqmnVzM+1rwBt9SdorTpbPiH1nmlSTSW6UqwYvsDNZOlnZ95rfTJ8IIawheokHv
ZSWAREGioGRPT3NkRRBFPa99IkE4QzgkeRIOTNsx/kLdNUSTUb099U5laJ13Hmozsr+WiLOBtI1m
aqXAGo/qL7R5Xiz35sPkRfscY7WF5CKbig4OT9U0UMf8If0SG/I8Jj0iw9Fl72lfGaVi4C731lX1
vHgMkQjcmS1nGubvv4B8KkaeCszrw2wXENylB6UuLxNVvavN1NVH+lIm2eUwiHi5tpcULXYapdRQ
PlQ8LUFihQktdcyjqg4tXi0orbN7V/V/882f38Atr5quwDiNjEx9Vuep0p1luFDlg0S9IP2h414Z
zYPRFLZmCmLhm6Z4BcgpZ54kWTDGkC4gyauhq14QGLdhGh/nvBccaBEUp5stSLe7hQAK9XY29m5S
JifULxTt4fwabmrlSiTOe6f6Es5WA5w4+FqT5yQVyLGtEbqsgjSIKPKHkrS0K9uxSbBJUnRJ0eWZ
eukuDPbBfvbh2/iiiOrmuhlEUwnIZxCB5+SRozmaZtRWOlnzqE2q3Yb3i3wjL+QTdsqQdUwhU1m1
OV/VUelL3OgLrKFh3JfTjrR3cilIJWzeIWsMzrlue8sCvScwGpdlHjM/fq0uOgxEYU0e1kE0b1WI
p516GlaiVCTNgac8qMd0n96B/PBRu5u80EFT/2cGQ6Nma7WG3PmtaWEaRs/wiNP3V/L4fF63N53c
NQB3XuewnrJCAYC66y5Bnoxm7eCgXLMapuUKfTK7zzgza0Du1EpDUNamDsBe2030IhRxiG6dVlS5
EQwgk02C4pjTHRrivpDbgUIgU+4fUZYYX1tFMoSfUW52dVhg+2EESqcwdGmSIu1D3WmXx7B66vVL
JRYSDW25mfh5tIOg78Uy+To6KcEcraDCfUjwdAQxGrqJUsd4Uf0OmSvRwm2aoTUa9xzOAh2sdjUu
QzqgNBZFS16zoGc/s2U/xeC2vSgNzZaId6INE1WoFruhQI3DLaEJpolkzoBHHovmATfwEP46r94i
CE7ZTLOKW7mGqdPS+yVUbCU+FoqoqHzrjjVxl4NO04K7ystR60pBaKHqTp7TnUbbK7mZr1pqfFFD
vBznxhmonjiN3M4CHdxS9TUwJ101NRYdGg3SRcFwF5IelE2qWYts7EcthI9OQYeBkgEKETkb1Jdd
QBfJgA9x012S1/DIaFKSFq0AzV/MDfko1CkapxUkHppqwbPLGaSXiVy17eG8SmxUzp0CcKumWYqE
JyEAWFfueJ09xDt2z1Yvf0GqKBKGu2qVummJLgFr8kG/cbns6QH8S/Hl4IEsYt8adn8hClJvtORB
PgMkzahcxuuUV0cziCZLpQH8y1EpbQK6FGeRmnuDNodGVZ+yCKmOgJoOhpXuaDcLlnfLo17rJCfx
0KeZWRXQSVK+Kt1FI/8nHb/V4X1g7VGN7wv28uP66jCL70ePexnLxBzKYMDRm/xgN9y2V4wrurxk
/AbSrtvN3/PvAkSmHbzRWiMyY7AKCplpkWD6CBAJnqytk9+Bhv3wu6KPddJ1TrMDQ7fo7SqQky8R
ouW8UAMTFJyS3KE+wyaVkHuKbcwZwXhvbR6zMkpHQAz+5MZ7TEJ9andosbyYjiAns7MjIvNeeCNs
QRaJxnlwed/MWc22EMHYo2rcg+hxL9gzgU7yL39DjjHDvoRojHK3cJObbq9cZ99ZvSz1hycWyJOP
y42YenHD1pzop8aEX2nLvAwa6rQhnIoBenBPcYHL35i1+Yu5Mlt33Uoz+Q5SKwYtGzEUppmaP75U
NxVyG6E9+qofXLCS+8TTiKsKXtCb22fioIEqAnc5HwmTskYNul7Hk33+NVuH1no8v3mbUq1+nzvh
uhWFwzzh91PtMZoul+yoDCL9YE77B9VfYXBnWiuVvFFqYJAdoq4YTGHnIBRA64B1ZOVi+jdZsGjn
hbL4mllStpO6ZACMk8nOBt80wSbQfDm/cud3xuLpIIgqGVr6tjOYtkJRyCp4tm7/voE5Pyb6EUCo
cqrblpWAgmKGEAg+PSQBudNT4p4XYfO5hZjuHwzOJa2MqgzQ285O7oyJpCnm81n3vzssQGD4KmKs
2doX1hUmo4cevSR8tUmskRb/z/alCT0tOIBg1zH1H+eF2rpBUL+lopCY4tjw7ThRSYiRyXB7ZyRs
+3RvxI9K9Ku0VIHftrU/Kxz+8aC18miWUc5w2mvL0LwxqgX5pc1CUgtLgvknGmwPb9/GsanLIi7Y
/kyuDF5L81vmxi/FRfvWB4shSTtMbPgiSs1siraCZfu4Mqu0iYNMCgHbaB6MgiS9nt+iTbttQa2h
A7KGxALnxVTIm2l0aJlco0f/80at7M3udJ3c9f+79UHPv46OHgMkvAY071SYpFDlsAxkxKX94sBm
j7WseuKW2IozXH9mDAXgsFcsIIMHlsGJNuUpetpHHYdpCH6kS1NfLeHUPJ5fwI8HCSCwawaeraqC
RrpTmYLSaK0mwyN8afeStssKz8wFjuZHHWAQGnpfcCIxs5GD0BVVG1HWjlh7UJT2LKF3s2ufzovx
8aieYrC/r/SsHnO5rFuCJso0UOw0xZikjh4sTGGqiClqBtxIFJ+i8TtTzEaB4hIogEeOAzj6Eze9
ap/GJ0Yvl4Meeizswsl25V+MhtzesPfV5K7ZLgxwt+eQlPEEms+YDQD9+0JdbVcful2DUSxO9SQK
RG6DUmakNKRkTHYvr5Z3HhYKfiSAyt1loAxORB77TkSjv6UnMOko4gfjNl6v3BVijZM0SRFWde7H
3pH7ublVmiB+Pa8pG1zUCDgRlFgBSVFwfZzKYnbKkktNwqZOYoT2JegOQbeIaI36ON9MyGiNh+io
V3aueOeBP64hcNEDTvAvAU8gv4akN5u6hWaWffZY5vJdMM9fo0D4PGDLdOojmbJKLfTFUJhFyl+N
c9WTmdaGAjKd+ZnlLLBd19Lub8rpP566UyhuKVM1D6w6oAoofTHvcZfKlS118MdEweONVnAUn8Ps
Up2VTKGq+nTPKKlpnDLVYKVA4b65SSJbB0VdepX4+Ss9NF6NWX8G4hw7jK5HeZvb1MKmzo2wG75C
IwZBTTdYJfiHVwmWsAHPePLWuMoKympn2Ic7xidZCKdPbp0GdALLKguNWlDVU5HzuBxksuCy6TK/
ahp7EpLUbfhsVF5DcNunJVKm5zIgmM9G4bMpxaHZL0cKYt1eBtGTo96fPwPbkIh3gGAb5Y2onTiV
ql0aIpkxQuTDj/yaOvoXFONVduxUz+pl9WrdimIsHw8dRf4YUWaEZk0NS3mKF4Rqr08yXCswJPiq
0V8i5OEYtQiG6d/pmQMMQUhWR4kBqx89hYmbOW7nADBk1x20veQtR2kn70UdYhveDgiBNEPBbFCC
/Pjb8q7scKepeVYkCPy2Rxb3jY/6dfzI6KrEtahb2q6qbFgeiFKY2nNLN5uzZWEaIPOsyFF9Vi6k
e5TCOfox2quyLRLtoylBLGyFxl3gJYjfEQ4DWqyhsWpy9bD1QaHdkxeBBn40jwACDwJ6SREpxVE+
3aqh70rTqlOKQEJxy4iVwgNjSynuxEHFDeVbQ/Hzt8yiqBVpSagTNqjnLmo7NnLXLERuqQiGsxRq
jVFIbRfjND0sfnnfYmijhN6ZwWMEhqwTLvJEpa0bxulEMs5yRDRPDdoD0op7NzIwFED/P9KubElu
G9l+ESO4gAT5yrWqelOrW2pJLwyrZXHfd379PWjdcbNQdMGWI2bGjpiIPpVAIplAZp7jXN8nkVHc
11LurJy2CdZupKNXQeIujHVkp4Kb176Tv3uDzgzdHChMuclLw7xhfRi8X10M5q0WLG7uicnJWFrI
RYmzVeNOlJKvbUtl2KTEFI39ap/aVZ/3/lKCCbxVluz7bKSD998WkjtYlh5WBVGxVeFIXBI+rZip
KqETeR1FuJBcSgzhQ93MMtjGFMtrn1H49WCHV20ZKhGiyqTIObgcuIP8M7Jg5vHmHwa9aZvEtUTz
daLN4uJEMqi1qVYwaKHLabBGe7BOxOjsoUWtNXn6b8vHPwEY1azIE9ulYak+jZn6tBjdzUyWb7Ok
uKUGwRIrOmTIam06oGhe9KMdhuYieO3aPdb4quCRkD3kXPQbVAMZVUVCe4OR2lJ7a47BdTt3N24D
wG0cypYgRpRR8VBGy7aa71NzV4vuKiIjuI0zsi7MW1ZVqYbvnf5KI0G83bcBWaBs4lar8PVkAuZI
jHdiq5o5wiSOJ8ux09WChufdz6H+DsKd2nbI+3HRI9zmcut+mGWv79BhClVr2VwFMXDX0TdQ3Mkt
DNBGTgULENUHJZHtsRxxA7utzOKOdIJnKLa/FxFwg8Xtfz12WTYwN28U+Qj25QzEm9mX0IAQgnyM
h/+4iJwnjNqQhmEFtGrNbxLytYlfo8p0VMUQfKx2d2tTyON2S8nA9wlFTBCEJ/lJHxuoKaw2VaRA
io7XD9Cuc2+QuM3SwYew6i2QKgPEmmS0J5FQ3647bBC4LernSWnCBAgFapJhn9ul5oEFwY4xdm5B
Jf66PXsZ7VkNlNsjZbaKvtEAx/jkh/vkRI6Lv7jg2/B1QcPb3uUDWNCJZ4/G6NnmcopqkMDWG+FQ
md8WR/dLn831WZ96T3YLH2RYgr3aDRSsowrtIOALJdxK1rRB/rLCtGSqAh3vg0l/0EXC4ztTMshn
TZiEFjE0t/DFAzSyEuiJ5IbTv4Z3imWHQY0mZ8vRHjFWCip3D14ZiJ519y7kZ6hcAtiNVGmmBKjq
Y4tmJMulz8MpvCuMt1dRtFq5OvFN3MT7F90zXxVPFnYJ75fPN5Zz21lUyEDNpDBw6Zpvh0DyFMjo
Mh4LEU/Q/ka+LzGXJFYYJpObCsZK0OWglq8ZqZP0ghiye7I31rAfsclE55BtZAlrouZ+mhAWA8FJ
EwFwQUofqxK1M7Zld3iGtR6ij0w7Mjxqd1p6QBtekDvFy29h4j0PQoPUMHmWFiuMrBAirQYUWuz6
trhnI5xFsAYYHO2gWOZhrt+hgtbu/VTU/AuUbxWOkR7WYIIzoFq0+mwWJAmyW0av/E+uySw+XXzR
NmDc5Qsjz43U0TcnbP9/GK7DO6yoA2t/895t4s7bEk3pTDXYNIx/hPGnfhZ43053IQsj7wD8Yeot
LbQi2KGDrcJlN6EMTDedm97nOTRaCx/sh/5179hNBjaQ3LGSjSpFXQCQYdYkDo2HYCmsR4MgepmJ
q1h5gUHvVXhT2X0A2MByB81saylLJ8DKi5N/YPOL0S1GJVePKWsIafBZbfXCPywwA+KTo+Crw30E
QO0yRTm7qixgrwR9y0EJWMdmL1Td3PWQDRD3IS26pklICKCRRPYw34eZIJvaj7fvCHwZeR4WRjgC
BG1S1syuFC325CrSb6O6lH281Pd2AoYpEBmo2X1DQrwKdFEhcJr9793mV3AHrga3vjxB/NCZLbv8
sjiTNz4z0lvjtl4cw07vzcM/oE/fX11Ur1TG52HwD2+ZTCxZr3H+CnozK89F+Tu5gvX+97mzgNjZ
m1HPzvf8ECWTo64tpFO96wdu95Cj8MH8EOkC4UkQjSbU0QSOBIgVS/tnjEIHkiM/sbk1EGfemHAc
QX53uW4Y4cHgFboZkXld0HOqsVoyegMVpEXU1fDgEf9OCnmOwa1dI5Xo22mAwWZR+qNyY/zQ8YKT
evFJlPdcRnsGpeF/oEaHCyDnfErbGLQvG9CpHMdj/tAeaGD66EYSeMNOpopaETRd0MyJahHe/8+T
AVWZqZEpqFHpD5DuRbU+9jEwXqPKMQeybR1Vwb1sxzPOAPmnyq5UqzhiRbH0dvIkDMmPB+UgOcq3
HPR3hl8HnejJXGSjzq0lTbsmMUJAkrve1Xxos94UjvoDcon42uR/ip4sL5O4cwv5L2ilTiqVALeS
P2j3IdK8LhER3+6kHgzEMixTIRT7x31FSbeA4VlOUBtCcZZVFqHQwZrXWP4betqP6+d573Bt0TjH
V6NSC+UJaAku09ZPJf9+/e//zRa9m8N9KgcsGEmgNe4MmC90yecG+o+gF4lGG5eKUx1AV1P0tLcT
38+XkEtTtS630OAITAt6V/fUr/6UQJKENQRV0/3o0KByxSpDwo3j7tXShK7piqGO/uLhPQfTbPXN
gIa8Pohc5ev1dX0j0j9PCmDjpgTNuX4blVkbs1JweMeapcAN9Zz71g17tzduh9fmOD0xka/Ibx7E
Yx1sAbfguowiNP6j6MjH0fnBxRYz7+tFUirwyFkHdIQ44YIuuuGTsFmPP3AcDk8/pICAI5lW4Kjq
s9TdVMv9oH26vpD7psASxURVTOM7ZDRzpIsyok7ZTk9LfDRHJ1JdSaTWdOEcvyx5h+FyuMhYQ9CF
oUlzfR3RcNsE6gcNWRwbXUp807tu0/6yvYNx21NkJaa+JNYROsZe3Y2eibZDCkaA6zAio3gqmEVe
UqtDQ4JTQazWGD6Gf1qdFyHMR3PpQMXvkeSPuvFJJ/8yI+AWk/+EMscPK63FzbOpIaMOEic5+SKw
ja3RhYtjdMmkeMPGhBJb481dOjLSUJarpcNpjg76TeGlvuEmx9Cn96yEqTjo6b+RnvXnyK8EvZb7
67rB5uLXgAaksiiBrYJhk8k0qV/LGx0UsukpvhPO4bJIcWkpQYcitdA6w+ela6mN6zoDTZ698ohh
8Jv2hvQOfYRs6L++hL5tHdp/WE0YqQnfhZGSKWxD2qGXvkoUWw/7zkOrseFe373dA/COwvOJqB3U
5fqlR3dFpbopCb/TkdwQoxe9BvJfT84anlPEauo+0gZYMy3OAl0OzAjMuEU0ubNCmMlTD7ljeKJ7
vMg4LguJMdjeLwpACYF3RkFGQXaYHa+v4MWjKm8al4YU01C0UAsDO+mxPRLQq2t31ZFRGA8HUYK/
ZxByYV3B5wQtmDr34WzRBye3+oi1U/WDYUV3pVk9xnL8Q2DSXqhH4zc0W3Rdty5GtzBZIpFqZLuF
G5+U2Lnf3xSf4u/LAAoy1Y1P6sc60L8OIu4DES53nPO6WsPSQLgqrfHjOqII1xlPLbQNyox6AhvZ
tvCHeWsjt5aY+zFGg2HNRRlYWuNjRPIUQs4YNWrHRDsBJAdApZKqbk7xESrnG0qH02jJopv+3tHY
/hDugxcqfRNSTERhdhbT/VAUQYpSf8ebciA9dkyB9El0sbpINZnLbiG5z14ld1DizLC/MgYoZa/E
G/bytbdnp0NjV+SLXiYFFvJjOmWrG2EZA662PkXdaZl8wV6KALgUr5qqhGgtllANIM/+o/kse7lf
3C26owfSTww4xicRpen+UfzriGhcbIm0eA6tDJAG9B2jRLO77nFUBIbtg6CVSkNBi6KF6/zTqkuR
quPrBrkB4mPW3g7pKTMFKQLz84tzADkUxWIvBxhnPMeIKE2zsQDT8VRHsrtgKe2Bfc31dJ3sWlMx
ap8b5u8YhpcRHS/VyBh4Jml0YpfGGAJUkk7VeBc3n/tFlJewYHFhmKpiPBMBTEE39LlheU4oNByB
0bvZ/XQaPIsdrVPhQGAYQrvEb5D3N4frrigCZf//Jhmq+mrI+nZCr3pS2i06CVVjcqzpkFofrwPt
usbGOi58qaO19iWYwMB28kQTzJ+95P+6hMfCBDqDKcXgB/6NZ6LRSgTjdQlbXLB1W/FrvGCVh+pN
sfE3lEp4NG6/9ESK6DC/oXWfWSXhONqrDAlDJoosH8jiXl/Bi95kHpDbK3Qyria6/TGI7Fd/QBcy
ttFZ7rzOMeZ4weyHEafqRUwzsZuz4kkVfZkYDlIvBDHNtiIDlQErn0zTId4KPRZ0+qGL9k32QPj0
w74f/DnY4PFXw06KEiWugFe/MftlXnKqMHKn1ayhVn5gvbypNqKpEXd9V5SCXbww/Frkv6zlG6Sb
eBopYbvKRlEtSN2flHsaRCmkHtgqg/IXI3iVKJHYOR2sCQBbCIYAzPxyQY2CSbsf5RhBbUZDz0NO
nUTUJr33ET3D4L4A8yLltWowDHAlsvEUvMYT0KnjwuPgIeNJEeTQO6EFE1jgQkFKptGLAWaZ5BnN
jBI4aNKTSOPrfX+/0uE4GmKS8J0v6hkYdzayUrVC3K1Y8BxdZlxyku4tPPmvDqj3HyUh5dDesThD
5ALa1OdLXKZ4wYgmt0YeXQX0nn5KbmVfvUVPpaD5SgjHZV0ZWvrz2nozkL3BvungHohdHccAsvPe
9VCz8409s43Lt6bONOZohm3yRG0tqQMQmOA6XjmaZNmSPoqKsju5LfAsHfdxzDMhcTj/Cg1KtkD2
LsdafmZlN8VNfVrY60emNGXImJYRPiQyZ+eCzBaRf+AgNa4rywBERjijuZlH8HIZdC46YgMtFfYk
/s32/WUh/7ABYcuqJGMBvC+/WkljN7xtKlwlWQLb+tf3b/c0YGYL3SxIWjBadb6e+hAZVqFHYKXK
P5DiK7Vm+zrAXpgkTFD+fwhcplevqxYNFYJJ41WtTR/YCZgP8cvY2gpmHirQ54XOb1wnz0CZ2Ztk
ZYitZaUxQKu8DaYmP6ZRY1ehJli9/c1ibDAWMVG5kznjTCtbpXBMOsd6UtAjAKaMYGTlQ8WpXOk4
KqLF3HXGDR5nVxrLSTKA4gT9fA5Sv2BFcSWR7Oz27VuHWRXn+u7tfm02eFzmomp5tsod8CqMV5Ci
trs4KEvRoRZZxYVkY0qMMcKDnqM90af6WGAdC6d5lR6h3iEUt9r3+Pct46LxWNG46CWYtGqfl/BV
Xl6vL9neqwl87x2Ai7/6mFH0+cCa+QvGB93oRD6gov1s+OxxQYDFwt1FcNpgceGwMdI1M1dgTY9o
uMDKmWbld9+Q/TzJPoor0JLX3bz9pBKoeqA4K57vYHtz5RfwOViYhxAoGZm1xUOr3Var6s9ZoEmi
qb7dpAQNQARhX4b4JK8bGsvRWkqQokDNtIKQmz/fkGfjQQWReuxFbvIkyi73vmxbPO6oJTLkhVsV
eHr5oOWPc/eoDl8tc3E1UxgjWZjgF3GLxR0z2tZ53jTAmgyXPb825I2QoJ0gLcim0DBr5Ao8Z+9k
byG5MyeXk55gFrhzhgIaCLbsoDp3x9imNOpYtTP+RNcdGGtyUW1z7/htcbnjF6dDs/TgDXbUtA3i
MTyieCu4qYpM4w4gBkOXSu0BUVdV7RmpCm7dccxdzMgJ+Wj2QhcmxsHJplJcI3mu25QkliQXeMdA
2Siw/OjU252rnyKH6auLvmr7a/cOxn7M5quGKXgpXUuA1VJvV9aPhIrq9zt1ABASviNw3zO5qdOu
7/D2kx7DE6veE3vx2dBn7YjaWncTgy0Wd8Cycg01vWJLNzhTa8cfUO7+Nt4kDlMQeDJeVw/ESXhq
/i3HfzeRO2tNOUyGscBEsHNNHpoiTpHK+lyD+JB604t2Kj0xoe9elNzayp22PjVrM2GgfZHgrojz
1pNPSRx7gyGqe4ichDtgQ2sWisxeDPP5SWqfhkzwzRH9fe50FUXf51HK1k+WTpiPO4R6Lsg69t4v
ztyQ+6zpcxXNhDl6Cw3be9VBk52nHZKAPJSfweX7hfgZGq1FjYT7ceMvz+CbV5KkGNI1AmqRvuj5
Xad+JqL+LLY4l4GeonkKrXw6hObOT/C8ZglIl3FdmsobWh7nGSUi/W6eP4bTSz1V9nVf39+qdzTu
NFMDc7lEAtoMupmwg2Zz+nwdQWQP+wWbiDSRpuvjCgiZKuHNp4LMieTQonsaw+xQKWqQLunLdcj9
XXo3iju/6A1TQmgN48PVZPZgfrGy3jVE0wt/k228o3AHNs97cCBbQIla05e0+mi0mj+GzV3RQAJr
TV2aT06pqKdo6o9R2tyv8XqcS0UwVPM3QfL9d3CnmaxGuswlyvgV8enTL0766BFJP4rsI64ZkSND
RuB30n4FKdb/3JQ747k2Gj0FaZEzRG0QZcZBrVNXSlT3+lbuRkXggA4CT9l4jT33ni4lqlayHoWe
fmqKl3ZM7CYpnNWwBAdh12c2QJw9ihFD1Zh91rJmdUY1Br8FXil6YVOpyCAubhXgUkj0EjizP3ka
6DujmxLcY/QxPuQnCa3jNdTlRVnB7iUUo9z/W0b+hSKcpEijPVDxvhQGxIs8y1kfswQ0nowUV5Q6
ChaTf6CQ44iqQwW40rpT6kNWPliiIQMRBBcmGzIuBaT88I0JG5sYfqXcyuTHdedjznURijerxgXH
Rctjw1xhBvos8IhqWTcLhjH0sTh16/SjSmrvOp7IJi5UtmHZovkCNo318xhHqkcw0+OmQ1EE/w2I
/ZBNTEY+3c0ac8K6PTbRUTUW20gbwYnaveVunY4LkKEuJ3W/IslOG/O205qfSdY8RJrlDdT6XMfl
N6kwK1vDVQKDZi+ok/5HK7nYQVYi1VGD5Zyk26449VFrD6sgPu27CEhWGE2HesEsTDKCpw/0djhZ
YXwzusWGmICHAfLPUtfbpFwFJl3wAaGigN6bdzxuTUdJAnOJArz1YXxlt3l08qFll7hlj6Zd47n3
Qlu1+0/Wh0gW7KfIVG45yyVUMIOP3Gfu9EOsxUFW6l/J8ueq93d62ArQLvqEeUu5gIw33LmkKyxN
E7v7bOY2/s013eiIV0HtVN/naKwSibayA3Zx4N96SzBDB5Vf7sD38pTKXY5zIZHWUYx7Qr9eP3j7
Z2KDwB1xaw7ncWSRMT6ym0XuY/w5uh1c9oxFNcEa7n5rNmDcMTfXcGmyHDtWotFupaW91pmdzL6V
f7xu1m7g2gBxXqm3NOwLdk9TQV8rT8dO+WyKBnr3860NCOd/Zp6PGtTf8dqCVhHd7zBQQDGIx8SS
mMCK6Bu2f8PY4HEOOChJRFtmVPEz+8xmHSOP3qsf6pfhVQoKX/9auLEnCR46RSvJpQd1J4OZhEXm
CVq77YsaE1vGBMz17RItJd/4tq5TOSQzUPJbyZ+/hEF1yu7607ggXfwnQ5wCq/gGuM5Kc21omSOm
32oNY1/fK1kQiPchKKSSZMsARQ6bjtp80gYmXk161ES6+K4ujrXhW6V/fdlEEHxdFf1nKFehzIOm
JVuaXnXpg9oIArwIQz03I1Zrw+wqmBG3LW5L03HozIPc9aJLw35oeF8uLtLF6RhbGYEt1bT4RhJ5
o05dUJafejTW0dWytQi06NFw2xbqpyVGcjqiW31ePS1VvjWTetNZg8B0dn4vg+/7T+JCI4msokwn
3CgMqzp2SXUIi+rG7O+gBP641uTx+maK0NhGbPxFIaRPDY1tppHHNlSH7lIDfHpK9FSszV0ir851
vL85c+/mcTGyUZdJrWQAsqJyZjms6EpBndNBpwK9D2LqEhafrq0nW4GNhZNeZnPXosgrIYis4xN6
Iey5eln01Jbrh4gUgqgicl0uXspNl8zxAryw1m6XOvrQrP1N3VYvgoXk5xzfEgPcO8HQRkFRZXFH
BMrqYS+Z8BPWn5lgeIgcmd5beycqXO8aBP0wWUFJQQWb7fkCjtSUCrDmoCw53M7pl2j2U1nUw83O
2cUmbTA4N6R9nFWlwdyQfGRsNuHReILSMDgyb1W/Yjxzoov7viNuIDlHlHpda60KkCQoP2CkHi3r
zRzUiz25hr8cksQXTQ+JFpLzxH6ga1nSjD3oQ30Sz/nfTZF+/P4Nd2MV530d5M+a9ZdV5onNQ0lO
fwqf2EBZ6MyCbhSRQdxXOiNgRV/ZWc6teHlpm8U6JVQtIrsmqfXjur/vYaka6iGmBl5CTBqce6HO
xluHAou3zOHHPP5mms2nyJqC/4bCWZQPk9mtOb476vpJaWabgDWHGKJeVXZieG/f2MJzD3Vzs05R
AZSl0309VcBHJTq0IgjuI12tC5E6FtdN+TCvXyHtKghz+wBgICXgwtBBLni+H6h2k1pXAACuJF+i
sh9PounZvcitan9B8LkMWIYLOjEb8oF+h9Z96RD0zbiNrqLXaaDkaGmL/gg2IEFo3U0KNBMTHjJa
YkHEd26aNXVU7xRE8ASqauVt3n6nxDYaVbCCf3NW33G4oFeTUtVm9qUggfWFfQcTZ/HRPOAzde9/
PeH663vxjsbFu2WcUmMZ39AyEFE0QTZ6v+TVDF+9AQXV+Dsugjs60+cBoxFukufrWGalFqkTHj60
1vxY6ZARVkXUU3tRYQPBZ/DtVIDRib2tQM/LUYfaKdTPuiF6wrkQt35bu3dL+MQdnSukA50gPoE/
o4+yV32r8UTpUY/Ypi276BJ9ll31ID2j9oeL2C9iA1EDvfBHcB/8WunTgij4ES04nTEyiQmBxJ/u
8NzsUMdQ0JXH6D2mm8HOcnsC4cFyzFwoU9cCv907+ds153LmybBoZFD8jrntjzmyRaX8rRs70Rkr
sQEdNn7GJRn1FJxCuJgNc+aPFTh2FOWrFY6nOjIFCfD+UwREc0BMiTniC6mlehrrVCrf8ijZ6e5z
Vsp96I7yAQ3bguR3d+XAQ4wuOQxQqheNGc0arnQ0WsdcA5MetV4wRrIbuDZ/nwtc+FB1ljTT1iGt
3yigBi57R9Y+ZlUkyNdEhnCRKx6bRDJ6GILgeReG6U2C4YTrX+JdWzCRj9dEC1MJ/NCsHFk6QXEF
tuR/EuOG6Jadz6udqX/8Jxy+KyeOMWmV63jnUrVnVV68aX5pq9yuE1E78u6avRv05oebe0heGdOS
1DBoAk006gEiKcbdULj5+1x4mPU4TTFRAUPa6R4KordTW0d2kS+iC87bkvDpC4j//7c1b5n1xpJF
TscM09ut08vpfRLOgdQYL4RkN3NO3aXMg3xIj2otv8qp9fP6bu0tIhg9cesBnwbUhbnYUxUz9EjQ
2OFIua+vlVOjI+I6wt4ybhG4M9S1EHNR2GdSJeh/8NAivNTuOOnh9xmkF9+vg+287oK9wISwJQYB
wILHS8RMIFcpQ2pOTj+A59JWXlkFP/XND/WN2RzZ1QcsaV8FoJcmMlB8ETHQAaI0fijGUKt+DTtp
Qp+phBmOoMDLuXo00VTi9l7xoXUWO/TK1+uol6AGYVxwlDXkgwuYSwayea3SYUYVQko/pcN9mh4L
+u06xF7I2EDwyYBMhmyOdEBYUftpMaLTUkF7Ix51MCwWT9exdq+PWzAuwabmkKohKzePX97ki3xM
ZGZO/BPFxBkKZmXQEcHdhK0Qf+y2iNwBR4vWkCesI6LKlOgIEoElCdAh4XSSlj0WaX6P6KKb9lxo
9e3cq9Wf1y3ehd9cwLjb6xSNIZgMkI0PRezodXNMwB2dpulq901zCLXvU0n/sJR5dK/j7h75zS2A
W+gJpBumhDEnh3Tfu/ZLKSLi2nXMzd/nllUm3azWCXsxTe8yVYEm+nOmCDmw2OpcbN4GhQtcS0qs
umqAwlgXJQyh5bUrveR+DrY+4wEkXD6mm3BDHz1R0iGyjwto5UyLYWBPqVKLFohQd2k8Y6avEnyv
993j/bLGfsbmo1DnraVJ7ObMiHqawHh7jJJvRPfa3UvT9lLIgsAGJ1Mqs1lluEPrZqtD/Qb1jxWS
wBCYwxyRUF9eiMe5PR5gO5Dowu1Z26LmrocaAj6T2zsZek2F1u1uFj5vioEwiak7zk3KBYz5UoKW
a0ZnQ5zitH7X8ZwCuqg+mL4zTcnIN7zrB2x35zaYnIPkYTnPSQpMGcoq600UUDwjQoHxcB1mP2KC
4xjfT6aGxit7WapUzl2G/ufOA0ugw0gzDTc7WsGvvuRaEDd2G4IgsPwXHhc4KB6hmuLXOEX0R/OH
4iYe0y7DgMiI4T5WLVsOwmoZ26CLc74B5aLJWK1TSJmR9GkhPjlpGLuxnFa3u9yxAvOQCQt0+9v3
bibnMomR1z2pgZgeE5AIgvH0jfpC5Jq7nomuHCRfmNe9mKTtaL10JEzhJeFThiAcD7fNMDkCH9kN
9hsU7nQ3OY1SaMujOuDTByaRgWnMP637xNFOzQfVxpD+j+uIu6un436PtgVwgfL6h1M4tdXCnhXV
oIWs0HjQAnCoH4S9tGzfL/xCN6EhwVTMQU57Hrbaki6l3uCQkUeMs76pHUbgwY0P5Ebc/bz7cLYB
45wQ9axI7iGQ4QxmPbiWZtR2pM/aTV6o8THSiupjoslI/sjaHq8v524KtkHmnLHsW0muWha/UJGW
P876KYc8TTIt9nWcXW8EVZumYn4E3HpsWzdfAaNXzXpSgGNVz8XkDY1uh9KX6xgXlLuQvqGgHMfX
BjpamB/nQn8Yk7ItQb2Ibza1V5dRqcamXX8o3dinzuBm8Ei4CmhVMXjAusdobIs0JHe+PyaFvDC7
I0CFBAwA55Y2YwxB3r5YGTtXeWSdchIyPps80yD7CpJQQZS+PIB4ckGExv3AwLsuv7DWWlt1n4Ha
T2rupPJYFYLC/o49TEUQkkyYSQSvo8yd8CKukmjRYhTYc9StiJd9szDeraLj9lhhEdVI4CmXBp3j
cevXqSDXzkPgJUn6IzWqm1TWBB/QS2c8h2DHceOMbSUNENACRNF9VC2vL36Gov6q/WUDVyRUurA/
qH+cY0R5GM5QRlQcgzrxM6POgRaTo42uFfROfyeKV7smUd3C4wfkx/CPczhDjqikDoBT129rE6Ta
s5UK3pB2TcIbO86vgesgOB7PMWQMrs7aIsuoBOejzYb9mYgKeUUPEFi+RENKexZt0bhNwij12MYT
0KrkZe29fnqdQkHw2+lKg2zUxiIuKkUY7kL5FxgQOhucVnVn4sTYqCQwn6pj/tH0rcUeVKSq9T/Q
D2J//fwTY+G84pKNdmQdTVtc7B0sCPlmcwght5PuQ5YxmCCmKx9ET+47eZwFB0TCiIcLAwGY+5Qt
qItVcZvMToU8DqKwfuyqX6OAyUqPd8ONJYgYOxv3Jh6PYAQNtwvCLbMlGIsNwb+8qjHI9z9YmbPk
n66H+j1fxGdQJtDhUEDrxb9ONKhylZ0W4h3GhT8e0Vd4MN3GpYHqirX9dkIShvcpPpOItEjzOTcx
u0xOc4NOTpYMqZsP9SHXq8gXmMS2m3MHvPJQ9O9BTwpsfZw7rINplHmOpyXg/NEeQR/2ErsWTtjk
xgWqA6Ivx/4abgCZ2dswWEdTV/UArMDtVUDC6leGr043rJsqE/L2sfhwzUAuRqkdBDNWimWE7oNj
YOpW7260+qmhoV2vIgdhTn0NjPts1XM/SdA8m3B5wWiBMyFT7HwraNGrLrqw71QkQEGLbz1oQWTI
P+rczmkdJrKbaO2d8lb3H5JTFBTgWwH7p+go7zniFojbsUbFzIluLb2TglGo6BW7aQOBF+6t2xaC
26R4VmawSABCBuU9PGI+VAQHa/SK0YF+oCgC71oEagyIp6Ekjc6Ycx8EmUuYFihNwOlHt/hYeB9j
PwenlVM994GY8mAXDsyiGGc3mdAqv1OtUqJfphyc1DxW2fesexIs3+W1wYJqn0GphpsDQju3fDRH
ZDCsfHDyxDYCFtazgN7VnxnZMtNmF8Dt2WOqBCTIqolsk8/+pno2lBRz806coAJim0H7/Jb1+piy
7U+/eBUWgYvsYmK/DMg+m8ZFUSytFnVox2JwtETDHGrt56lQxXxvGc0NBvsNm9CUpYSuCsOIoZWl
YdC8t1toZb1NmQh5MEQGcXs2pk3chDPAkrQIVAlfRyoqju28bVjQYH5fNC4czbiiZ6oBjGpyZ789
SriEoKTf3qgPueksFVToiofIbV6uOwj7s3wUNAnSd5APGtpFUW4ME3POI7gjqKTt2DxEamMP6bdS
pCPElugKDl+Uw8CJliVFOmCc4GczvCZ0sdf0z+u27NZeTFDyorcZEwu4mp87hd6li6HUDUZqdbtH
GQSfK5fMARhLvkD1yUWPOFRHRNS2u85hqDLcHUUYvPCdgzZKkcvrghMmQcgqDievXv6t5Jcusz9N
UJ7DNQt0G5z/4TqZruHU9Y5WPYbzXa5/mWfBLXEvBwSfMurzaDwEOSk/2YT2TtRa5AZ0vKgF2MZp
QRsCpJcpQi1YDQKx/s2eR2wB2QnfnGDFmtFK2bS9U5e+NNJDVt0NuWisZG9ztiB8OK9Il0sVrLLy
Ef8lt2gMEES7vRO0heAikTHVrTFR2IGvvwPtQSeUW0827W74fN29RQvGeYGUVFY1hLBFMTwzxN10
sEepcq+DCP2Ai0NjlGnLIMOc1LIn5zf8YOeSc+Z43PkxuxFTFjnzg8Xwk/I2KiC6JH+lsx3Niw1l
AsgFSQIrRUvJXR2ztJlGyEP0DqH3U2dX8QdFxGshcgsuFlUJDc1OYWbN2cM8vIAG6Lad/4wwy3p9
x3ZtMdBAyV4hdZO/6KTobywpOB+ceH4h09e49fvl63UIthx88Eb++j8IvgxbtTWVOmhtOooS2dC/
nKrCjjrovRQnGvqG6l2H27cIPUIqXvpVg0+RskRpyagpb+Euru6i8utvhju0zimgYcY10eK2Z9XM
1NSygaWVgxJEeGZnIt/SHcjPmXDpP8jELru7EcT/QkTb63m8K/OiIQakvdEbGAaxw7q7V+gAx6C0
vr587MBc7BbuiOxRGgyZ/G1+nJcpsdIJj0jzDBUbd0hek+XD1H2JzOfrSLsbtUHiQniipXmzLECS
1tVd++p2pN3XSktErG4iHC6KL5nWaOgdhf+BqZi6JuZ8q8DApaNFFhFYd/pJdsWUjheo2CO0cSho
TrZAV8B/dVEMb5NoKOAiFpp7JnwWk+6mrkVdRCIYLuBOPdpfig4w7VBCNPK7lS92Bv3D61t1mV++
WQNJUjzP7chep/2omGjJ73HdnTz1hNYQu39qnNA1nhe8Kq3RP3i/2jftHZP/NEbtOM46MM3+Nu9U
SCEeB9Hg4S4G0lc0voANFiHj/FhJ9ThEnYrly9TxAJVAB1ZmdjrKgs+8cvGdYgu4AeKcfVZJTeuJ
AcWO+Sjh5cqb/exePsme5St2FWQOUWwjPEXPiyvWphLZyZ+BCXdVFZPhjhmtnl58660P2dz8228J
ZyO3YTTLZGmSAVIUiWU3A142w1GOPMUMBZ09u+aA2V4DkS/4gvnXb3NFF3HdoZsxX1oMAtphkttV
9W8jITNnA8Idrb5uzWFNAEKM9Smeiruwnl5y0h+sbn5I60wAd5k7KUxnyCLQKZMhDsITIhnTOLVL
tcaudKiPFIRIIwiRZjzPpTbTzRORH1yu4Tkc55FpOCmDNgEulE+T6ivLYWq862GDbfjZt4SziPM6
xUzUSJUAEa3f1OgjHdzrf19kAu9wyTyglIO/j410x86tIryjR4/XQURGsB+xuWksiUXmyZBxbZc+
xMqzKiK2ERnBuVlcZWMCR4vdcVacuD9mjeTOoqYmkRFcmpxUTTM2KgNJPqFBs/6vi8SlxCpZwzZl
ziSvyeShI7Rw5tz6/t92gsu64mVdojECyCC9aOY9kZzrf190AnkaoyLCYHjRY6vZKDXrvOwCrbCb
L7/m0IcXoVSJYFt07vOTLVPZKCEAWzeOIcE1BPjXw0qdEh374F5eoNm6/hBYyQ72lVOpcwd/nNYs
jVMsYwfCZzSYorgBwbZ1cbpbzC4EokYRkY1cEDCqfGyHDnBx9qn7P9KuazluZdd+EavYzHxlmqAZ
RcuW/cKSE3PO/Pq7Wr7bQ7Vo9rF8aj8dVw0ENLAaRAML5VnilZQ58aNS+Yv4zAPQs5KUhI4WpreJ
BCbiKnEJ4bUP0TDcshoDA8ipKqNOoIaMrVjiGSuBMIQUc+4Ani4MFkx+DAKvFkKmClQ0xmHMSo+7
I40nhMECdH8oYhFBSKA9FeRKRLYx8eaoeTIYPBCCbBKHCY4t7Ecv2sug/8X79C7+VIGX0beUU3hn
ftj2a56fMehQZXpgjiH8oJtuWt/Jyb+dDTukN0lpplQZzJaNN5UOKownsCZvq/D2yQwXJm5/rDUU
8Xj05iVQFoV2LMcJ73IvZiP7zM73g4dhIlBV/fUL+Gth7DgdGnhDfBpBWC7/KKrcypuvrcHjK3nz
8c8IYRAuNtp2ijMIqchnSb9qhhMSKtXv7da/nnnvV2tetzAfS8lcgcEvkZIRRySolhlZEspAdcFJ
5d9m8q/OiH1HzetWyGl7h6N0kRuohh0RGXxiU3s/DkpjpcO9MFd3ihJynIOnHINzmVhnKQrEsGTZ
WgI2k4WmNf99IZc5L/pXLNA0jdMowK6K0JkrMK7L6JHElnvdonSx8csqAu7rJsV/FliXh8ZgXpfp
YVnO8BDlrKDnju6El68lMPZQ7pfAST5txxjPjAz6NZFMJkOFuDa4n6tjIgdWrHESCZ4MBv0UtR16
IsGIMT5P1BElwvFTXt1vK7J2IS3txuDdVDX9LNBsiFQoZTQOeqgcVf6cKpz6CTXI2/MByTnWC9Bn
CsZgYySh2JX2kCPMtpR+lYXKSlNHiY9Bx7k21iAcCxp+i2LsFgzZZKZRh1RB1qzMaK1EPWwbbT14
wYKPxikFY3eMs7XBZGZThJNJD/TxtN7T6oW4D3fbYtYVuYhhbIZuytIUCRQp40ep+BDxPqzevlW9
hOlFAGOpDJvZhLaBAAFp6hG03y7azbB119UsYac+lna64+aNFKrfOsJFJuNwRjWVM2bJ8CG0o5QM
454S9po78GO/69tUlX6LYhfIix0ZyqyAzwXTbM3ajYJHESVPOGHKOSWduZvKbpaiuIcUo/Yk42NZ
cCJ0HQYuWkivsRRbsgt10vH7ffOkGp2Vivts/LHtaSuVOXodXYQw6XVXFPGYiBCSf6vcX4gtuPrk
FINFp5Epd/pUOH/dhPXa/9gtQG3m99h1BanRfPB11yCn8n2X+UUxat3FTdQS9B6MBlxcq+NDY0hu
LpiumPLIBf+Qc13kMJAQJXGTDRXcuv3/LRUoajoqCPSxA3mXcZoceS7BAEMrSSYYnyAs62ar7HdJ
PWG177syhYtGDDjUhhhjVpoeTnTsxWNa4lHxcdvt6N+5gQXsMpHQn81hEKGHEPeWbGCFKPhEskPv
H1MeoyVHFMvRqeRFoQwdtNEMMINWymmSkA0nipMYgT1nPsd4HFBgX7JVTK1p0wDN9Na02ux7NHvb
puM5nMHAQla1mGad4dgTekHxdCS4vWh33uAQ7EtHlsy5vzkux5L3hV2iCOkA+4m5q8vn0nBATPiP
KlGjLmNVJFVfSpCR1R7FIP+A14gB6ztBXoHdK47+fVsg75AYbJCUhCilRuWpV6lsyT3HvVfTBBlN
XLT5XXrbK6kXYpnHEWx2jPbJsd0LZzqQV3HQYDWFW4hhzBZNEerBOSo/8dBHxynvusCC2Hm2pgIr
U5xCaYv3WA6duhK2FKK/in3ekxOznToFmglIr8r8rIFF5R1ns5DAuDdYrc1U7KiE1FP6OyP5sP37
q/4sY+JIRBu6+aYnDWOFbSbrGFTucqfInsfpmPLWqnBEsOlHTrQcy1sgItYDC8VMpwm/CI34LkP9
VoRNPzoSahis8gMnNQ6glTF4hbHVILkYSmcOoovbqcL++MAxsHqjNVqvyHhnTW+SN9fAQgSTfGS9
FugkDFAwHeTQmoIutzJzxuQ6Khjh6Ex67YxBx8nhV/Wii6XQLY1mI3ZOIJ1SwegqRE0LMiah+vr3
DVM0uVkIYO7PIB+raDahlZHjMTXAW13zRHQOV9b6NbCQwqTTbVoZ4hxTKefewb5VB9nuo35G0zzW
zvP4Mzk2U5j2AXPKxTQdEZRNAl49Bd/0Gu9a44lgsukG/E+VqUCf7pg903st0GwDJrR+Vc8Dw1I/
80ZV17+DLkZUGB+vAxndCgKE9omnneVvdCoLdAlO6ruktCtsys13xX4bgFZReyGTcfpgbnoivKA2
hpP0/KnrzpKxi+H723J4BqX/vrhUlQjL4SYJfo7pgFu1jY+C+fRvEphrtOnTwY9zWK9I9nP/ses5
Pr6KowtLUUsuNECZTA/KGhoQ8jOuXdIDGtTdtg6802Ay6i42lakgkDFp0xFvgK2PjKA5KtyJK95x
MKigy+UoCTqMFZ+0u+weryaW7yjoG65AF085nxzu8DD13jfwurAfAxFJTOJJnaGbfNO544GWgysV
03GGRZmd5tbZNiXnuNjnLyMhXSDL0LDUMEDRu4OGkeiO4xOc82KfvMzUHMSAJiD4crWT+uMg7Mkc
OGHJ8QueMgwyTGPQJmoJ2wXmtTQejeFK4G1i/gOEY/JJAskSNmsx8eOrCVYcNjHQxyuuu51/kLGW
jxKNR85g/X0z/su1dJHGRJMmNmolZpDmVx65qU+0RSDGgu57dbKrU4CZUyTaHJdYP62LTCa6jFDF
yEGcIILTwqrF1sqwwjjGYrTw47bvrUfXRRATXb7QT7kfpLjUixtR9KKAowjv95lQSocqbIGhoTOK
2kPVFDfF3LwLr3+rwDapD4EoNmEOFVJyneGZnbcxhv6Jb9AA7Ge6hlExOjD2Gk3RhYhG7toIHOWl
4zDBPN//suVv9cgXYpiTEGZ5bMaJpqW6Bv5d3bidYhCi6oJhi+Z7gnQhizkVdTICxWygUjA8Vmi8
mnvdxl4wzsHQv/iN4TSQaGCYRKKrxV8bTmnUqVBLimuy8hjrH6NotEI1tkEQtFPU2ZN5JYtV7EHy
rmAuUsO0E5Mh5GlP+mDSA6dsSwvlJSesrjREzXbI8KRQl1/crkDnsmp9LcD7Xf5sJOoJG5U9IkiH
bTGrXRHqQhvGfHORBWER/+d3Nvla9C6d2CJu8zB99e0gfM+H0UIgA3SlmGtaT2C+Lj3q8Ydu4mDN
W8IyiqQLAUwktXFDCo26naFdV4KXCs4Aptr02E4nP/axtlC184FjxlUAWshkwiqOiyIIIyilq/dD
9ENXeOni+m20kMAEkxYqYxvKkOCDzwdFmKyywFluK3i6wyT9He8pheN+EvNJUcsRmuMquN+Mz1cz
QElub8Zft32PJ4P5pkiFbpjrGjJq467P96F2q/NWHvLM9sL6sAgjvwc52VDAbK0zuJQUxi+tb5gu
dtudFvBvcWqWt2D0GxtYxrpMj9UmquB78SG/pQQj5jkDb0TkcLcE0gxnSxKDDxj6SZMIRVI0F2HD
LgbPYy876y7d9yx+ele1HnM/dIYZfa5s2TQvRdEHcx1GzNIjaKDRTOApXNas9Ri6CKEaL46qy3LN
LxozcFR/JwyxJccRB3r+AA0XEQx0N0Mcy0YEo+Unf5fjkYvsuhPl3+WNR/N0YU4njWO0l4rQJc4L
axQ/jNwCA/1T357/RRUGt/OetHJFIAGkd84Lwe8PdLPpLmWFF/dT6fIupD/cFBeJDHAXKSlqvAxg
p+xHrDT3ci95BEEQUlRb8bQrFQNB7nvw4SKQAXK1SvuuoqeVpqJNagkj3ymIGmtnWwzXKxjwLpVM
lwqAHFIvfweMOJZX6s7w+Nz6f0Cji0YMiCu9MGpBBknSXQ7iNHKV2NKH5EA3bJoHHoRzfJCdzBn1
kYjTCGG98NyQn5L0uG03+sdueCBLkxyaY9QYAn4/PlBeiH5fu82h/fux9Zfr/LfN3mw+wDaCHAvC
IKbpjlGR7aOMt3uXOtKWJgwsmIGqRZMMEWH5udFPYXBXTzHWon8o5U/bNlu/8i7KMLgAqmNxliuk
32S40g1Pao7xsN8WwTt2FhiUupt8itVisteVXeZ727/Pc2KTwYHO96eyUhCWyq7KXcmd9+Jt5WAK
ubxHQe6R95HKOxwGBWZBNvy6w+FkiP6xudKMXYuFiIq5IyOvXYn+6W8cQcfEAfhZsYSUnddFgUQq
JQVlhVBsXVV1pQIl76HCakTO29C6EReSGMxBu7aaCyEKJf7Z38346va027q0f6G3GjvyX/N40zAC
3Ql4z0DLCgIeqL64XbUsquKA1tVNHxQJ41e15DC3rJ4TiJ4wJYxJZN1kBFRyM/flgLcBLEF0pfpZ
aEHzM4lYdTc/GLNpb3vhaiAtpDGB5NdS3GNnGYpnfZNbWhk4Y989G2XJkbMaTQs5TDSN+iCS2IdW
VXmtFKdR4TgC7/eZYCKpVkogo0FZoSeWTtK9GfJaGnkimAAKsF4IHUstnnGwoCz5SFDR3D6L1ahZ
2IjxZWKgVSmZIMDMUKfSDKuay53YHf3+47agt1wp1IkXkpj7M8SMA5YowFpZhm6YXxs9K+KIHoh7
djzgoX/2GzD4LcxghzKrjLS6kUBYFe9HXD1Y+645ZnmT1QQLDznNcdvR8+blloxdXdYmhIk1uKSm
1B38Y9HvyYTPWJ13YOsPKwvVmFRbbkiI/htIiwuQIdC2TDxUOYNsiQ+/WuZ6gftttB2xhsjggzEr
ta7NkKmNwq5sAqsA583E645ZT+YWqjHAIPkzSUCpivaYKbeqYS+Q0IqFD0J+U4AiWn9O5twVx3+2
KIMTWSOUpkwtmoFOe4cVlYgGO/6ZWpKH0q3gvKsHcaEmgxvx/F8kJG1kj2NuybmzHWy882Jgo8EO
NjkKoVEhnET1GimyFel32zK2oQk8sa8vpTYnGZlSyBiKayk/5aO7/fur3ywaJfzAcCZ4DjWmxFA0
qAzrA6CJ3CBnUL3kCD5FLzv5N7Mb4/WQV8ZfC+OlPCaw8AyrJCHt/smUJ6JGVog1K1p+74uaPSu8
yufaCS2FMRFFZm1CJEO5AgT8hac2J43HQs41IBNOPl7bMNKIE0omq35x63ZvnLIUnLq/RphCLiss
/bNZ3F2qxYRSXoO0wFAgMhyucoB8sQPz+V2LJTln0YvBqcubYVqFw6VEJphI2mex2cGQypfOxRzy
LnIFu3KEs3yUX6KXl2eu9nUuJTLB1aYG8hbqJxXWl99QhnC62KXcd+gjRXqGfbaJE3G5xtYu6qVU
Jtz6RJTCeYBliZE231rZFK7yPBR/gJzRUG3Mmoec+Fv3UNUE2oMKQGVHNgxtiOtEKPEc6JvfjVhz
ynnorc6Xve04Xw+7ixwmEqSo9/GcWiH39ImGMsH0vSHSR0IETPKYBVgE0/yvV28iFUGT0stwuaaA
3/Q1dGW1YUbEhM8MAfkytgYIrUhsSe2Hbc3WLXgBMCbjmTD0VDUxBZQEzZcfjHbn895sOSLYfqhZ
TdSiayGiKW7H/hua83teUw/P39luqFGvinygUKU+iDb4THc+uNXRyGGVqUVsugpScKKv/2Q6tkMK
C6mGLqsh0yi/Ce11mhzz8bAtYu3+WgQUS+De+YWWmDkNYzG3VMraFnOW/PAkMPhLSiXC5mRImKdb
KNHxhjJ4AK9T71h8F2LZegzyKmqlc3A9O9jJiD4ExQLPsWz/L20PPG9jsDYsMQGiGZBX9M/FsMeY
pS7s/+1UGHCN4rwDfyNEZNIxT85NwTn1dRV+ow3L6JlN8qAE9Eu3lHFFqMLNEA/f+jDmiHm7i/kF
Yn7LYUf4pLRLO60BejYuGKFVzA9jjdvZ/xCc/b25C69EK5PAQ83JyVZLE5p4EcvkTNiO0YtKCrEg
kbnFHgunrUq7zotjLs8/1Lb85OPtqUESj+5NK++CQyoK7vYJvuXWZVRn3L7TVNxGI0w82MI+PanE
qSOQcidutpOvR1u2o9Qb7eyALO7I++7jHK9M/30REZI8Z0RBqQS1+8+BasXRQeNGHc0D3+Y4Fxsz
URCBGUwZaFlB2REvc8m+3UsPHXrE611qq9+3rclTiIkHQwAQ6gkUCmv/8zDcDKr5UxR8Z1sK12+Y
7CJK6l6s/AJiDr+4P7XTbBsWyKdcfMTa29KoA2wZkLkXEzlXi6ylOg070T8rOQdD/oCLv0+I7amc
SQu+tgQnJH3pPQN0gZSw2syPwUH0ZLTyFzyJnFNSmLDDcks0jQrQqDAfxmK0psgVQ85twpPBfJ40
Dd5TfA2hjWlAa4yeQezsVbwW7vUs82I5JjNSpNDIe+puJBPdUkuuKll9KvpUsbDli+d01CobfqBQ
P1kEq0p6MoCyjQZSeovp0kN/1HBztTvh8I+4wDaaRLWQCKpOcVGSPsZYy6jPqld1BaeOyvFshYGG
rNTxvVVAI/DQ+PFtIb5jYmQB7wqDBkE9poJo4vdHARWKOsGGpxhTSv8ohQGDSsXXaUq1GILEEckO
T3mghPtruv/X1wRL6knw5dZJBqSYfW4T41joI8fBOF8WbNdkmeW9Whg4dFluPFDYu2mVnUwxtgNp
AufFOwsWv4OHbaAcIj3GQzg0Ms5YCYS3FWzFvh6Pv8aHOkv+sA2jPJhj6ULSWFXKMAXMZbXVgbwK
9Gn0S7Sv7QYP8Tu6G7viURNwPJx9iigiYYo7GrNZca0EjzOPAJj3+/Tfl5igaG2Ypvj9rnsO8+uR
10bA+30mQYj0UK1FH78vyz+66TbhbZhYrWFevi0xBvFagbTE+lysFkANM9S+1KPujC32Uu8HBdO/
vm778XyIgv5UToR3661j939ftYbJhG3n50Is9EidKaM2/RpA255/a2L5RG/Hsw33d4d9G1sVd80k
vRXeAvlFMnOhD4lG0jaHI1IOOixM87TCw3YNl9igNcNS6B35vu3666f4n8A3C6ryaVTaIaBGnjqr
Ub+WvFV227bERPjrU5QSDE3oVABWvVyJqYv3BLczHoeA03P9h8Troglzq4tYBCEJNUwH9n+XLgsZ
Mfre2yL2SUaexgF2rjTmeh/j3peLCtJkyiGhuD6Wf2LHlrrrP+LW5Q6L846J/vsimH3snm1zAeLG
4EoWToLOuW7/UJq4WI+J5kEB9WZMywSocOYn2et9C5ufbUXGhLVmYUC0OdAC/sw7tW2HN9nVOBMR
S0UoXk6td9oDcfIH/A32aBO7v693PLL89dTvoiaDKbHYNeZAS+2yiKeXAAuUUK3iMRfwhDDwUaG1
OGwpcAmyK0VnqTwPvPYDnggGJ8QoncWIul+FtpPwWMVfsefF2oYGTuS+4PPC57C/pkmVDGqQMLdE
lPAD7AiOQ8X2g7+mOnxdRWQwIp7CUtbpo5ioXtUCJnW8YPS2leEY7CWeF8oUmEbWQDuFnD+LdhNm
GJAqmbPAMdkfaui//evl3xdi2nBAOwOt2pMb4eHXiyLIV8o9ZXppz3RZ4/vy8YtEqvhCoogRkKzN
oRipQzc075QEDQfR87b1OPDzUqNZCOlaXxJnCj+FqbuD0d+MkbzbFsFDILbrRGyyeezoG4txzq5f
NjA4yS61WjRz0nGT0EVJwNmWuZ7WXmzHBGo6iYKohFALbfVWm59J8NmsdCsTH3SQbW7L+kOOeRHG
hGwZ6Fo30h4HysFATqmXnOt9e2zd8l668t065gjkeDzbu2z2U6hOEfX4Ah1cbto/iq29rRMHISQm
bvNIS0Sth0pNcZ0M30Tpc10ZTphyjoknRnrt4pJpYMUJfVXusUAlqJ7FILba4occThyTcdyc7Vtu
seE3lehlpIxOIxyIcL9tL96RUPmLMCpkvPOOtHGjVL8GbQqm5h4ECRwlqB/9OYU0WW7wyBCzqfYh
JA/IWSvsSTasofpYtdIODKIzXubrNuKc0Gog4WnLxF5CrFlnx5VH9P2XUobvw749GtXVlNz6QgZi
3J0+cDpEVn1hIYkJ2Upp82mSIAlXhZ7cFNIDUe5MHp82TwoTq+E8S5Woo4iH0U5bDa76uXFz7OyT
OZWo9fviog5bX6viOgRiQJDyRblrngUrBYdgsANRJZxbPhaOcCh5A+2rXr6QyUStNJiRQhpaoWwH
SwQDul8/bPs5TwITsL2EFrx2goQaS+5InVoyjxWXazgm/+71ThYnk/pBaaPzH8/jqm6JMbJV8y6w
kdR9in/w3qtXw3dhOCZ8M72KaacauhX7zFKzs1x/nVPeh8VqQrwQwtznQhfkuUSF9F71EZW1XVR4
jdfjLRyLR25kDAR83z6s9Yt3IZEGwxKVfPSSFS0kTnfqDbobjtGx/yrFlvi58yZHcozZMe7f09WO
JYj/IQZbf5uloe0q+iZeGtVnra3vSz30el1ytpVb9UQs7ZGxIdBUCTu9qqlt2Am0zJf7NyL5ob2L
0FpbCGCMpxdRVBEdApTdgDYnlKrAPfOFPueqdkG3Ee23FVpFd0WUFRGzfiCrY5BJFWmvuS+hajTK
7VXha/4p1svIzlvfi6Z+dPUkCq1ejo09trzz7pb1msxFPPtNEESiXKWdTAfER0ehKxpuf61efs+s
jbYQxIDUJIFsA+TqQGAND7Fy7zbTSZQ48LvqHQshDE5JUoPOpBradJUXlteGxDms9SrBQgCDUnFb
qDoISmhoYbbYOA7n5Ee+z04KBo3/h3WEqwC1EEf1XUTymLek13PoM2VXYnJowb8lRRybrcPFQggD
UBhbHIqogpDRk3BH4T3WP2CgzOm89Jo+OfTX/I8criGZMEMHdW/GvoJP6n3vBPvE7a/k6+SkHxWs
rRY43cir2cxCQ/rvCzOWETYkl2gSckJhelKqPnH1unInfzLtsRWIJZQjb/aCd3JMWqMkOjbCDRCp
Rid1PIVkp1S7beRYbRtehhQDHYEoo2qgENQMQrtEs2vg5p/0s3lHJ6V4MMXR583HRx4V8gxiD/DX
TLbiB1ZNJq81eOyGHDRkP0BqLZ/jJKVwhOEbuidw8EK0xvHAiAd77PxkrTdybFKPUMqPQuVmwm4Y
0af+YSw/yePdjFcKlVMYowf+Jou/+CD7KZL1KYlyCrREGK9DJDbCPHlxlt9EeoaVNb43ZITz4bD+
hbqQycCHgNWqYzUgyAioOEBnvdevyb3w2Lvo+cZK3eATxyEpvG7pyCBJVI6lH2TQcTjOnu7Ne9M1
85dtEDTvHSaHI281tVrox4DImHSg7zdwikaP0TO6f2JGibjxSOoUJwXcZ7zZsxc339KQQZLCnI18
oFhJy/manYAePDolZ0osipk3jOO6g1Meh72ke7WT2oL3jxozsGJUoICq/Bf59YlgjzoY123xJkc/
duYJDuE4Lec+ZVuCykZqzVCFgcfosQ/pctpHjkIcl2GbgXpEe6lRl2kd+Yk2xYIi8TA4WLWL4jQv
3+eoI7M5SBdnbdtAmF6f5fwqLXnHQ39gwz3YxtAcnzBdiU4BR36YPcrVaxzU2UoOtAEGswcc23Ew
mSX1LkzTz1Ka7QjlMO9b0h2n6yxsBKxUykY7DbH5sSlFbGnop8YyA/Hb1OP/bwh2C4c+0pcxmh4b
H7MSnL+LA3UyAzuVlkqZQkE8PHWueVM9x0/Jl9Ey7flYfgTjr1fc9K6E9VW8jud1g9Dd5aCix0AY
E52qCJqrgVCDYNdmTKyhHqyZe8jrqHORwsTg1Edzhg8h6rI9RpRpDEbnFo8q5o7GYMFD1XWnushj
rvliKoo0EyFPvHtJ0a0Yq8q1m3Av7rmvYBzd3vCWDnU2ZqNGbwzlWJeoXgg2mreTw+hWt7SJK+I9
SqzH5G/t2Bl8CQ3jSQ7ieacv93W+q/vDtjfyfp8C0CL30xod+3ZG+EQmF1aPJYsax915AphPAqEe
A7EKYbKAHLThqGscDP7DLX6xEBNOYz4IeVvDQsFP445SIshfjUOLDe94gsi8inB3/3LCyKD/vjBZ
MWdypxswWT6WbqhLlg7WqzbmPSTzDMfc3mLfBNowQy+1muzWrJ1Cyt3tw6c/8RaPL6ZjACEou1Qs
BIgYRMGK8mcJXeBRdij8z9tyeKowkJC3gTqoKUK0EA9Keq/ykse3J6LL2HUpKToeVGWRZQycuqlS
/Un37bHXHYzTWQRDMfFfK/FaCOPIiZgGpdwZvh2PV0p0rf19f/Hr32f8WK91089x+dhDExzqZLDq
JnOj7m77KFa+LF+LYbxXlUPMjVFbNa5oK3YDuPQd1S0OdDMRb16NdzCMD0dBZHZgt/HtNLgnuaXo
z6HESSre3qav9WF8uK3rbJLwXmLrSmyl8U0muFV+mlVnbL4avG5NrvUYT0bYxyXxoVCMuzvCJ5h0
KzegzCc2NV/LK12vgNtr7ZjLreoyFazF0K45ioqnHGWHMmEOldNiR56X062kvILs+pnpmgGmZJEo
bMVNwDB8Nsuyb2vnGcN/lMwadB/Dt9Sa0YGdOcnN9+/bPrkqUcZWTdNQsWqazUuUrk6qdNZ826ha
5CWPPnoVlPHbtpC3GARLLoQwJ9fLbRQ0vgq14sNsfBKn++3f5ynBnFSvtRGGdqBEYD4YBG3r4MsR
dtsyODqw6YdelbEm5/C+MHhu5G8acf/t95kPAKyJ1cJMgY16vNtZgdiXtqHwEkSOoViqdNIJvSbU
UGIMH9XErrT9OyjoXp01S49eq4OuVy1EqGCyHwXHVHzb5znUOhZcPMpgALuJ5rKaekghBNxcJepL
pi38qLA+o/AC711QupBGzbrIOmI0RDUhrjk7rkh100n5bOeFSI5EnR7+zQsY0O7rrElMFZKUVkaN
WDpE/dO2hJWaKj0gHZPMgBhNfYG9hTKJKUfNOIr0EhJMyz9qmq199j066ikcMVRV3kWO7/KavtY9
7yKVOTA9UPN+MAh8wce6m/bnJHhDxLmOaJi/Tqlea8YcUxsWjR8IM44Jy2ia3f9K6Lh+MSwsyByS
WGCNqZpAl6K2fu1uwWedjUaOL/RayHe896t16LnYjrlmmx474FsTJ9b7mkWSYdfOsbPtFbzjYRB6
CqoexHAQkUeqLU9g4B2Q/I5/34f8+oQYoJYIerziEmJKTcJyXs3SKl6fyMpr7SsZbDlYLGtVGGXI
CHw3+akcFZe+GECtPLT1O82r7cDhLp6kn2obrscWh5MWZBZYkg5g9cDT5cxXEapFg4cFT464Jzxm
Ga6OzJejXxbYS11AR/lhUgGAGVrIM1tGJ+qT/tJBDiZt3qoVrlAmCQ8C2QTrPYTWT1WKyf7hHLmG
Q3blz+b0KznhFU24IhnUiHojNyJCz1I4lSDoxTe/O3xOwEqk4sOfskQjCXP/KRTYnpbUEIyxoz4q
xY01arsIS3BFeb8t5A8X2O+YlhgMmRJ1iLAaFdn5CcXhK//QovtM8lRMgPKLi/THtryTARAFPXV5
SoFxbrr91Db7xki9ptatvOdkehwckRgc0dJeCqcJajXKU5ZZBrLJmrcNjqcNAyLlWAz+UEFGnMTO
5Ge2ECkPoyjsxUjhFFCoYTYMx5aAK5DgRjMNa102d9FYW3H9ZcxvhCJ34uivXwJf4RZbAQ6zYkaH
PNQqhsySdbdOTmNQOJl/UBVe3eZt3e61LAY/hDhNsjqh3ldjN7aMyXDFKX03e6kG8160Vn0CFJaa
rCumjEUpMPIi4ZAwejMWE7wvD/2r0QDpQhkb2DJecr6eVq/Jixx2sEZq/CGLK8hR5edwdkn+vB2z
vN9n8M/H1uqWVBOu4fIgqpR54Me2gPXUbKEBA3d9HkVRIEED6S571iZ8AEZgT2nxtSmXNubD6buR
eRg/b4vlnI9K/31xPmUb+U2nQK+ii3ejGdnxFN2MucaBPJ75GMSbZ3McjALKFXppyWjUKngvtKvR
ujAfA3Ni00oAOkio5B4N9095EdoKXjHbpwrkpttGW3nhRggthDFIN4gpaZIJVptNi27nwEvfh/jn
DJ7bzOP2evOOiAkhbfTTMm8gLGyO6AwoyruAlzdxjKeJr71glOZpikRkfGUd31eh71XmdBemvoWG
LWvWQ3fbfhxvYGmCeprAzAbOCs1SVeKJkr39++tJ+uV8NAbiyimrci2CACzs6U+/Sm3iQfyWHSYn
pbUbjkKrt9JCHoMOiTBHZl9Dnh8FHomep6neK/S/B45i9CDe3EkLQQxIgBPWNwvq5XRgjCIEZgzQ
iVC+gwb0lYdrDC5MAZ2JjeF02CNqFcZNkXkcVahNtlRhIMHPgkTyaxpDN9qOUkX5aLu2Srd/2VWr
3XMpnHlexyBEoWfK3KbUKVAQBfVs6RV2b4mdOxA8kqGQ6A17XeSoyQlejUGKNo6Qw1I75uAeNXFv
SJKFDTQcW66rZmAPqy7JoN1iVDPSukoC+oGdY03cWUSXAx0mpBm6Ue0xmOaU578fB6EOchHJKDb1
YpSplQRE1/D+ji3kxZc8PXD0onH61kcuQhjoE7RQCPUZQsRd504u5c3Tr9UzfdDMz9wmhtXE6KIS
+/HYkEbNNTil3U3oW5KdYof5sPT/y0pcaau6YTsv+thNUL6wr1lj6keh0KJAVrhh9PIZ13+Ndqgw
q+AUL3cF7/N7/atjIZAJuD7OENI66st0MzR9H6bu332TvBY7sniLjtfTmYU0xiXB1YOKggb1YgXc
kdSYultUFj6NLXU3GrgqKRAHX7c9ZjUQFlIZrxSkJAKPCaRm3XPnfxHeVSpZ/D7jkIqv60Zd4vej
5KFJdor+WPPuEo4KLI90lguqVgs4prJNv+cTiN8k8cO2lXiHw3JJJ0XiK3OBSmP+VDsUCQNXUm3j
g/k4gW0DwWXPmHzhpU2rWcbFeCy1tFSlZltP0CwMcpSyPijhdWY+14Nr8nZo8mzI3MdjQaZQ8SFJ
1Ky5fVT0zxwD8gTQf1+kzUWAHkqZwA+E0Bq/0aXRoYc+kukw2i8ZxkFzFd5KHBqfb8BwYT7mSk4F
rK+SqPkyqXMF2fZn1TIy2e6Sp23teMoxQCHVGrYdqBAkiftxvFHe0dmLu2OhCYMNvqRjKYkM6zXH
3uslizh4cD0aWBXcq9Y4Yc9yuev27+h9fS2WAYehL0c9HqHXjKdDtbjR5c71a86X/OqFv9CNQYjA
GM0+MaCbmF2ppaP1D77BySm2zkcX8b/XzhcLjdlECUQUlK42le0yOLzfA6gE5j0KDEajnzfAh5L8
zMuHqLf/7feZ/HxOC8xl6NBAyctPs6H9rGQea8RWtFAVGAgYfFmNa+rEKlYPd3lpEclOs8jqksra
Vmb9a+P/j5yKYsAgFqN8nFJYq8V6kCdtp2OYRjlM+o52wtQ7k7swnOcADBIoOapRk0F1q/OrKug9
PeBAAM96DAQM1dSm04QDCvLbMLbi7jv69QjvWZVrOQYIomkucolep5TzScOUh2DnV/NutmmruHo7
7bZPimc3BgC6OdF6kI3h2iuC1FaSrLFBg8FxB54QBgD8Bp3NPr2/o+nYgQ2Z1AZHwvo9CocjGgYE
ZJbQBeGa6ZpAC3iE2GV/lLJsDyZ2mVzV/vdti/3hhC6yqLaLi66VUkUu6HPXtJs92vqe2brbeJMn
OjF4xrhZ8br1DE3UNUXRdPYtRfObNExqyJNGVzy+LNqhbTLXhWqDqfXXAmzCu83pkby9WS9CGThS
6Luh3EPoYIv27BALX063sTdah0SwUH3TLN+iX4exaRm1zXs/Wo+1i3QGqXRlktE+jc+OJq7+j7Tr
Wq4bV7ZfxCrm8EpyRyUrWLL9wtI4MJNgDl9/F3TO9aZhmj1HfpspVe3lbjQWwEb36rvRucsn82ts
nVn4lVjL1e8b4wIkrCWz86wrIkQmGDE4dIf0O8pL9sEdFANI/Yv1FNkCTOCosZZ7uc0AJvVX+jk/
lofwUChnGa8cKalNQLlQoKu0D+rA1uBCJwh2tu3xQRIMcxH66T28aBqodzMcVdMNgbC6Vi3kKZCw
VkPsGV3j2hj5Lcu1Z6aUUApf9t+CcgElkFUBjZTEcQCl3idP8ZHr4Q0fdJdLU2Vnyac+D1dJZQEn
0FYchKky6oCDdHttnRP5UDlel3xMMZplOw5Xt/gFSUw2prY06SwMJU8Z97N1tim1R+r3hctLroRT
ZFewxNSerOZap1RX1j+kFwYIdGGxWTXDDgD6TWdBlEc75ui26Cc84WW7cE+JR6zeKJHXMRQ0UciK
OOkj7DSFSWmAs9jYG91tpz8ENsGAFITADOYYI9wSQATo2m+swW3ayVPi79sLvxpimIZiWyg8sQ0x
7ZvGhmLOcyzhUhG5zLwL7Bt5emmnByWovG2oVUJYQIlLFA5S6mSAKueTwvw5+FTPblU9bqOsn44L
GL6HF6ejM5mFMaeAMW8gmFqf+EtACVmoyu982+XlIA1ZCbnKCwtMYa2UqJr72InwkvZ1Qm/ntbOP
9vHB+hJ0EDJH6/aeYob14LgsG//7wkhDj1B9mSWSN0v3drEL2qeZGn5AOlIg8KSR57Zz4EgnwoSM
4ACNVtc+zfJO58WP6AorS3977SirBCavwlky0FMteXXyMWbX+G+XKcS34CoTLZZKoPA4b/RUmoDB
dNMt2NeASqJTRgik3RhWhVs6YqFEo28xP48FptJ9/StHiXrlRTVkmRnBCAUCQxPaYtXPbDhtY1Dr
LwqWx0qk1LLKQe66ybW+6l7m90cJsqzIT9ZndqAmBhJcJKqVRzrU0c0Znhurm7Y4duY+0DCxIsSn
wUfCNs41vx3klygQVcsHba6D3sJ5J12NzluiNzjJ34ZPJWpY5COVl18/nRZwAj8wJ9dbu8Z2lY7a
J35vQMr1bsbQQHADOdKaCEBRzhwiVFbbj7CtjFLfDrNjlT0gMUY87pPhIdCD1EeBKUmAQTLZNqBM
zR83Uq+o3T5HZ+O/GUe0Xn608KNAEJLTtK3KTyv7Jjbd/KE8lwfzZHxpOozi4JdYx/C691yNLEfF
1RKTqR2xr9GIpsCCdjQIo3kK23M3v+tSeQEQa1qMudPlXAMAXsfR3HIaDpWHrsDbqYMOHgbb7ijh
6D8s3U+TxMqWMIHgadLDjeqBq52Wh6647qFsGaKTMqpcXfYokVVOer/vtwuicPZLSuZMUg8bI2S1
8fuGc9+3H6vsWk+QnR2vQjLXtL4LLojCNaC2JVVKVGy5KW19s8VDR1nutUwjooOCEXY2hIOnQseA
D6+fI0/urste8buYuAquL5jNFVN0UzFUUQ01iqcpkVrcbvMfziP/TAz84mWcMIGGvzMXHjU3YvWQ
XOAJh2SDuXxRw2/TwYj5yhHzHKpTbfUyuEAQTsm+6LWqbcEeemv6kXXI4xxKzJlbZP+8h+p/IkGt
5derUhkGyhibuEfLGDg6n8L77rOJL7a3WL9/10PRAkz4zkntKLKzHo5r2HMdnzLHI6xZzRcsAISN
pCiVmhsNACzV45OB0Dff7c3r8sQwG8WlesmIwEOZ+q/OY22QKlLMA29yJxS1Pklu4Ud7djSMK3lf
QVyVKk4jIYUdVedlX/UGIgM1CLyUlmtVxIfmq/518vsDZqASLl3dwQuP8r8vrtKR0ida0+PWYXWV
26PuvoXsKfV9SoEIhyWaBwJdT2GUndr72lHdsLPuBmUmbFm/aCyMEQ/IJKi0zOQ4HyfPPHeH0osP
2Y9x93aO7LaDkTJKYAk0Njc5ruz45jbVm64ZvaCYrllIGbUOAzFoQ0de1RTLXvQhivIkx2kFPam9
YdW+HHV+G5eE71ZhcLxDwc5GFYX4vhJKrYOnanSXOeOjnb8a7XX/v4++xWMXygo0R9NkSxGV8pQm
H7tGQ1tUk6EM17gLw4emuHnHoiwwhEUpEr0bNIwRRyVp6GXqrjV6twme/g5EYO/BtjBm1eJvUWPl
xdVtJc14yCHU/lY/By6WiPJ4QyvLkcabyErjE0MhEmYL1elZZ4faJK5g60v/c13EuRNIqNvm1AMp
se4w30JLTzZG5W27bPVIXVgjELdVT9GUlHxdwg9qcB5yYt3Xk7sLAIGq61wq5ETDmsiYp8IvdcWx
PPGxUuE7BKl/iWNx4oRqxmXQJLDFttWbwDRQ9C29azdeloQv2YKV+8ayusKENVHS+YlxSibdVxUC
ZPVWunCZwMq1OtQaaoHwkHJuT+m5vuJzyOtDRaQc1ll5gSOwciJFfdbwta+mY4FWKOSNd2l10l3p
wAtuJCKcqY0jUIBWNHkjZzyclcgr8n3n/JDqB0c9G8XDdlCv3uIWhgk8EJVm5+Q8EFj4ypJ9ZTzo
w8Gg6pYIFHEAhdkaapJyIrClHZOvxv4MnUS3HIiKvbVoUCAWaBmgfwMTsH8NObUtuzhRcVFMitKN
RiRWQt1N2n9C60vcPEjGg81O2+5b44QlohB/xjxqtRoCEbfFrjp1OhHfa7y2/H0h7qqhYEkM5Rcv
x220uy2Gj2THOWWCGGtWbgWMwYTQkq6gn+A3uNxse2lt+ZdWCEGWWJhBHEmAkKDMq/cPbPhS9K/F
9HEbhlj+NxmwBeOgDK+1lQowdgL5+/TKjk+Ts6uURzl8lYOPbfIeVljY9UboC8A+KmzD4B8mU4QO
CS888jeL3lOt4+S3aDqicsZrtLDEE06gAXuoHArgVc0/cze69fClVP1OfbDnf7ZdSazY2xV/YVng
dNU0K0AyoEduq/fxUPq6fbJj4hqySqxLk3h0LoDqokPPHX9WClK3q10+oyrZ10dVcYvneVfu//cJ
AhaEN39SxFsN3wKv6KQkxYUXXc7qc1w+OMpnQ3vc9h2xoUS1dSjEjHptAyIqoWhQQeGzfFev29IM
gRdUW1VahUeCnbpvdXLoVcQET2SA+FsF9U28zkKmpSgqHiVsMdeK2blVzUosUhZf2/JNLH1JqM/i
daddIIQ4yKzRNsYBEHP5WSs+KNRz32riUZEvAMLZIBdtwoIcAJgRVKBBUMNHMOJMxgQ+2+WSw9IH
zBTYjoT1XXTBFE4Hpa9khfHPq946Bu23ZHANlXkjleenfCcEQ1XJfR/yPdRiWHM+fyDnR1F2CEdE
zFjO6gbRhhlLewheu1JbvqkQjA5VTLR6CV6uk3BWYPOOLVNgTJahXByDnPaSFzuudeBtv2RaXwO9
iFnNBZooQQGd0DplCdCkK0tx+cS/8sCuZqTMcLP7N/pe6xT+MyREAax2dozGkDhgeZPYB5V96yDJ
ZrDE7d6TFlnaJpwWzLZy3Oq5J/UHKbx2WOrK1Ji81VzPEoQ7eMGnFbNZEfJs1nSPrq3ph+4VvvSQ
XU34H7S8+/W7emiWiAJT8CpNllg8GIPkWGYQp4gdf3vfrlZyLzEEstDiWg5NfkoEH3Eo8bCI9vJn
5ZbLk+NU8vknGRmLfBdtxaLAFv2s1kHFuCvPww5zgo79qfJKL/vHfgzAUGiZhpyMy7yClAAjCMQW
CKQPIpTWcX63Ld1NKw2PkmQ5J4UhcEibVnpWjHBp68+fuFhiewzP9tN4j+lY0EtMSs942l5FClFg
kjRIErnh53CXnZvhXDDiI22VFRVoClmqgQYjMefQSP0cOhEXTIlkL60/ltbXASpKFqXYzPfpb3Gx
wBH2sd049ZCZwOnwuDTtdA/z9A6ok0JDy3RFRuHqWb9AEza0ag0QWYUu+duFLD2Gx/w8QiBa2mk3
Ur6TBp9Pc4l9UotwLS2uLHD5ai6IJJtzOc9iJO9UNJF1h/zQ7KvTvwv39e29wBK2t4pxF2XPZa/G
jl86kWx57g72qQ4hfWVFeLPjkhbvksHG5XOBK+zwdKznuDBgY4Dcbv1W4ZR6qJ7+z9cCtZTUSoq7
2jQjJTNgZYkpGFF6p0iVK7fH7U1GgQjbeoh6Ka64K7vpGGcvdQcRpNM2xOo+XnhN2MdtHZVzMuEb
WG8sV8kxJCLZ/xWCmJ6QtVkucy59FKEYY+5uZYOa8cn/jb/vYc1AuaRqysiE/xrd6ZTK6GEAw7bR
q6wdrDlwh+Ecx6+j3vhFcQjrw7ZJq/cM5Seg+C3sZPJoFRKcxtTIwxTCcrwN50OKgR4V2SS+vkAX
LOHJLM+iDHjAmgqfFcdQfti2Zf2SsTBGYMCuC1vF4sbU/oiBjsU+8bFYvZtddbHL65gi6g1rPawv
Jgks2EBXYe5aIEogIfN7mcpuZDwSZlEgAuWl4VS3WoYDSj3wA7/Bm7D+FO+cxMM8W3/y7X12b1KV
bhQo//uCZ3tMjqlYBFCZfWjCxzQ4WwOpCUxFhEB0jTnKZcHTVtF1gaZIiPP2jRf4wb79MSAzgk77
0Feory3KMoHvbK1zMHICe6zH5CRUKe4LZXIHRn1Jrh/7l9AQGC9RpzQLZtjWxiikS54xYtsb08cw
uyfCY/1EvAAJnGEVZWlLHKiZjm/tLzfFi5Ttymt1r0LPfRuN4AuxS9fS5z5xOoSFYUMw1deijzNG
t+kWEt7ftpEI/4m9CA6kBS302yNJG2PIZ/eshvsRL1wVJUC6nlq6sIao+j+yMUZxE4CMOxOSVeOx
d/tzeTI89i8mfJJoAmOMzDQyFZqnUEoLj+U5vg+/Jy8Kmm5MKIyYOrFc65/JC+ME7uhZyQzJBBxk
LTE/STkat8594OY+XY1GbObf1Js63KIdBVCzlbp1kbgoStsOCWLnispNdomhYBPP2zt15TfIL5Tx
dZx9fg+IhVJvBe8d0OX8lfi0dIyG3oFeeobmgqweIQ3c4KGAOqvWvXWBEeihcBJJ0bIWxQiRmz9X
zzrGsHIlsRofbtnbcxG0LIh3j/UtdcEUmELD8NdMqoAZyE9Vf23XuYc5Cd6svKvuTFF+Ion5EqnO
64rFcGJ0Uj6pu2xvn+QTl1KVffNKIr+J1wPjAifcLDo0a6RSDcMMwzlDoGGPErDr0qYKBP9wwbjg
CBeMPA2VeSiBk1z3PlQzoG4XYVq12/nzTj2GPjS3toPxD3RxQRToQjGbyRxkIKYQ1EGjM0IEc03d
8Qy5Tb/4SH0LkHgCX6DdIamVBAs33+kHPhwk8OUT5LCgF4B8sbdtHbVs/O+LO4bRd5h+xbg7ezN0
K1P9lJmTb8hUUoGIe5v/fYFTydME7XLgdLpz1Au/6W13bIt9077nQVZR+aMipCUstCj9isSVJqZa
6rGrUYMo98E5STs3y4prCcMYkzSlZOZXPbjAEyxLJVmJ2wF4KqZFK6/StGPU69UqUS0gBD5UcaWO
jQkQzJL2cY955RH1brCedF9gCGTY5kWNnmpg4JlC4/lcts8P5pP6lGOcFtr/inO8j4gyCsougQxT
rRwNrQRmbPsd3pqpt2xiacSPxXjWyzEZud+gy9/9UOSbrv+2vX/W+ejiN0PgPTs3u7jNBhQU13je
KSCpAzVw7XZEuSgSgffx/n8f+ITMxAJQIMA+y7s0k2FU5KTu1H2WW8XNcW3ftotynUh6UO2ZlRJm
5cq9NaUYWP+Qs5dtjPWb0cIUgek0y4jxsdihH2p6awsoD9MAAaRxp17XByrCKYv43xcMNKRzn4U9
/DYMX/LoW8fu54Q43MlgELigZpnFpA4YwRd+ODWH8ap30UI77BWIinRHmXo4WM+PLVwoUIMJITZD
rblV3vimhxUhDx35sdf4+UnzVJcd8paIDYorDIErJiMyB4Pv2+DjGLuSa0GHK/VmzATDqF30KZ9D
n2pXIajCEKhiVBwMzlQA2beeWn2xq5owijvqt7TPxZFiUyY68JSgsXFA6crZyaHSjBuMdEzY7WAV
BBRhi9gGCOW31jBi2DJBOja+6+Udsa/45tyyRf011CvWSa1RcWd9UvbOfoQe79Cd+KwA3pGXjAcq
7UM5T2CLNuwy3eGAbLrNwttWfY3tH5r0IVMbn7CNch7/+2IbS01YNypSmZ7h9r79g8s4STv1W+9J
N1xrIvue/0MgUt4UiMOQk75pGRDtL3x4mnbl3DK2s3adj/q1m8z0JurKSdko0Eio6nHm8LOYBZlr
NbeN/J5+osUhYgq0oWhtz5QcCMlp2Cl+vMN42CuuvDXjgcfxZ4IYCe4VReCkvJNCpQFcKr3U0uip
+jezHrztheJe2Yp6gSLKWmPmzA/GrGFuOn8alVPoPIwypd1CBLvYD6g3mGXf1zi1tGC4qjt1l+Tq
cUj620FhoYvYJAJw3XkaPtzxfmWgkvnXiJ+gFcmagYFtMfc2nj4Y0ge1p7SVKBBhW/Vx2eXlWKFp
Tm1cpXrqa8ubqO6r9bi+WCLsJH3qdauzYYmuPsXNOaMGF1FGCPumlFJ1SCb8PqtOxnRVSNeJdtgO
sj+cfRcbhJ2T6qZjVQ0w5Hv7vkbDBBT5durgxrGr4MaXP4a+mhMHxvonoWqhFkqBSrwsliIwxVbn
xMDhVO2KEwJuH/jzQ3nNX2ORHSbIYd2LFzDh9GhMbU5znqIo4xMEnOY2REr4y7Yb1yPhgiHEtDOF
SVKgtcazwvikza0fZsNuG4IyQ4zoKMyzxgJEkTCvdFIfKqvRe+QwUGn1c2H4P2JxGqlO3BayAl9l
8Zci2Sep4sX9B3xsbttCuUsI7K6I66aQYYtjHlPz1pEet3+fX9h+p86LGUJQG5bTBtoAM7TE2hc6
uvjz7IxGkz1mEn6qsERRPFJv5XyJtzCFS2RSV1Ni8kQOlyLNjziCAp8dIb/nIc9RuN1L/LJtJOVE
4XyQQ1nKMn7Dy4xT1R2qkVgkIuBE3UKpjsNxLHEu6PWDPKCMFQ2D7ypkuMSbqFtY9wMm5AYIhBgv
xEX2BW94NrvP9R/brvrDh8zPgBCVCusahRTjDJzpnD/zEpAIL0KguA7iK+k+fOcF4YIn8EGgh31c
o+kSmn43RXqn4aVdgrLgX1olUEKhD22b84QvHxLLb474UDoYuMjxmyN4+z1Eit4jDIZzDFUXpd8n
SdL0gWei5uRa6T5UmK7ZvmsXXTDEFIeT2phyaOE7vd//v0mmb1//x6TsQA2yWT/+FnhCukNVinlM
1BHZB8W3bwpM9uWfm/qTWu9MzLpt8V7jEPtq9V63gBTOo1yeIofJMBHTU10pcOPRbeVDmRFHEgUj
hOCUlXJncBhzupPVvR73rtoc+3QmonCVJhbmiEFYj0Zd9nzF1GuWVCjZdltKcmGVzxcYwrEUSbLU
qxhPiQ+I+jW3DLfVitnN+szrjHavh7mbOtT8Icp//O+Lo9Asmc7UBpgRBmr7mRR7UVe9mAbe/avB
vN/eyhSYcGApUz9iqBvADJMd0jG5d8JPSl1AczTytpGo5RKOqUJXxijuEfBBMeztsPRmW7nKncD/
OxjhcLLb0ijmGAZlg3pIwvQg2YkX4+NyG2b1DLwEhpjlyApHth0Ga2wH0rPPBnvY/n2KH8TchjRM
A2MZACo8lhxMXo6J73P5s7GTvlTom5Z8k4AkFkiUupcCTWN5C5Zl1qmMTgYKxXqNYHLu/d/uKgu3
CdyAost0wAQvWNX8UyVPTXya25NuP7fy57nL3LHcb7uRwhM4Iq26OJgieFFn9ktgaifdjHaQrTgZ
8fcoN/eTXHmTpBMxSGwqsfeXtcwpGxNWYsjLKO/72suNbw3bbdu2/jGzcKZAFEoua21nYMH03i9f
HVQI2X72EmKMMqTx2IF6T6NCXqCKuY7Gwi54ROLzWatAgeHnbYv4L2xFh0ARXWhNUs7JyGlPTf/I
qnur+2BB4qvvqLYi0nkCT2AAizrGDFjNLjg0XrYvZFRCVtdcMTjYDVQmaj1Ff1ksMdkB8fm6Urj3
5MN/dF0dzG71+ZgtdrDlv2MnUQSp0qO5TlB755m2F+gfLImgivVr7cIa9dczqlEV5mjcGrQ3/ydB
b55SlOeWGIvxb+oxqOUS23GkMu2i9C34drwguPDDs45WVD7ztjgYp+04fGtX2ghES6CNIspT2cGV
E7kJGYXpOvRk2xftod459yhEcmUXHYNHhULl5LeFKlw2as2Qe+ftBewHi92Wp0T26gf1sd1p/DUg
OpOz2ChEgUGsKMETGb/0jl+hboOvE9ufb8cz13jiTQyUhcQJI5ajlDkGE6FODkpp43dVuk/jQ1qO
7vbaURgCh/TmWJeWDVLsAuUhbY29OjtPUUGJQhNkaAn0obG60wZoA2Jc/MlWXzL98a/MEItOnD6Z
yqKa8BiuHVj5VcvOyUDN/yNcJSbD0qrRk8SCq4L8UZYUX+keAiPebRtCOOq3WbFKPbeNCkep6Vm2
v5PqFBQziJNiqwRddNUMALyh7d82DbIf1g0veqObpyiXCcRgJ73D1AARHGSPMy6VoXadGrH/Hpfp
KNmSTVwjxRkscVHlcgiJEm9kT3n8odKIJVk/Zi+/L2wRI8icsSnw+4716jh3s44areJZthp3Hgk1
jPXVv0AJ20RVq7HIB4TxGB6S6F98tq8vyE8AsYazVhwZz/ewZbqX7hrM8UbhWX0VXPMOR9Sb30VX
KdkaShglVnMataQbaQ5MNbwJq08FWU/HT8/fD4KLUcLp2hczijliAOB0ndBizcVA2ZV1X51aqMVR
7/mUOfyQWHxvhnbFGqMF2pCcS22vVk/b4UyEm8rxl7+vqVoSONgzBgo6SjZ7VXevq5iTVH/V4ve8
j2kXz/FwWWBJDTNTlsEWq/es4pyoh4kRzEy5SzgzA6cYhqkGBOPX7sE4TpJy/DuPCTdtwyymWuYB
hsxGET1LfeWyEIlWVHmRz/XUBhLIQIL+Sjyk2KGWfYrzV03ajerLtjkUhEACTghpDycAhJ39QD9w
L3+WKcr8w4X058KLcoTmVAxair5jr90baG4yUYEa+c7O2PEmWoh+EjIIhEmakL2LlNFQJk47DDP0
wpPpnGVn/1de0wQSCBxzsNQKEHX5hDq/KDkGGpEQ5Gu7wTOasPMxQmc0tQwL02vf+/I4BrqbTXcY
TtqHD7JEuIxcIoEH5q6UclQ943P1ptvlD9FbiXDr9hN6wXjrGVWRub5RkTQ2ZF3FmHKBCwwp+e8z
AlOU235kV8pEzU/4w+XjgiGQQVmMVRNUeKoYPOurtQ/P0ncTVX5c1HM4UnPnKIMEWojHLJqnFGBM
e1adm5Ka3Uj9vkAFdtfLHePv/pjp9G1mcuTK0kTk2blDfg+5i8MELjDzNjR0ngDqyg+1+TyP1a5p
XhqNyEFTCyO+IbVolja1ArYkp/jo/BPuIEHvRw8qIq3wqLEPhOPEx6Q0UvO64ZmzQNol5Tk1CKf9
Yev89Jr4ihTjgFYrnYfZmU8iLw+4GqAW7j/ap3Rv9Dq7XeAEXtDauFdUXn3X2sdivJ7q00iJyhFx
4HCXLg7qQM+nnJkcQpefJlt3m3A6RGp4npnpv4dIL9YIPOA4qdOyFo9V5txXu2h2bqswgBjpYBPJ
TcptAhl0ppqlkQag2b5D8UckGW5CTQ9ev0xdjBE5oJhMNeGhltmnqLu18utRuqowp12evm67jQw6
gQ6UOskxS+CN20xo/aAIs5Mwys3r9v2uOalHTL8hC7b+kCa72CfwQ5A1is04aHIN2SQvPac3vauc
pXNypup/t12pihKrY1BnVjphuUKn/1FUs8+qdCcnma9YaJEuJm/bn9skof6m1Ghqg1TyPZx3D7O9
d2KiBpx75s/MqsrCfSHqpyqsEvw+Ji4dtBTyumnqtyz14g5vs9LnvB1cObcOf2eVQBUTrwvXOFUU
afFS1dadEX/6OwSBKawhNQKdF6zmuXw7dPFLprLjNsQ2GamihpqTR71V8PJ2wzrp8Zmlj3J/kKgZ
Vdv0oMoCPaRZF9bFW/kjdDRL7WoKH9LutG0JFWQCPUyWJtW2CkuC9p8SrGBRH/R/eJf6/w2qygIr
QOe2ySVetNfvlT0veOyP2oOOKRWBCxmmR7qKijJJYITeDgY0ygGwNPezdqfXL9su4//gjX0jdo1r
SZfovYXfh1rbY1hUuw7DdXXW7i0VM3Ks1E9j6uWGghS+HhQ1txwcQYi3MtrVzHEjZfbDtN4rnXpX
BCb0xZtP21YSbK6+XZgWB26Ww5FSy808lRlGjWtHPiGtR643u1X96FwetwGJaH/79yzwWBPPOfSy
kfmpzkH2arPzmL9uQ6wfFroCUVoZA8wMcXyZ1mrd3FW4TPYYKPam8Bzt/1OcPRwlc7eNtkoSCzCB
hzAh0bHiCGB637kOu5E73xgKt0o/buOsOm6Bw/++cFzSy6lhSsCxpes4vzITjH+hdjGFIVBRYjax
oibAmOzHwjil6nNHiTGs38AXdghU5BS2qXQzAkC+Nz5Z++YG8XbElQh1T1ASelez2gKNb7mF1/pZ
SoLu7Qquw1/2WR6haNLsQv21HoicJuU8gZCiOooKNcJ3bFp+l6VvzMTD4UCNtlrn2YtBYoGBWTit
LdvYr/XXcc+n18X3+of5tvdyDPvI98kN5UEivsWCgxFfMbbOy06a4jDIH7vprAYZbnjUq8Mbof5G
uAvLhItKnvZZLU88wG/4FS//Et7In6JjdJaetnfS6smxABLuJno6DqaqAGjoPzL53pz97d+nPCYw
QmB3dRAZ+H298kyvQ8Os9py237dBKJITiwnswNaToAZK7Q87tB/7rHUtDBKUDurRogZDrB8TC58J
zBAYnd5M/OVzvrPvZx8zr/Am2KEN4KTtivvQp7T6ic0k9k/IfWpUOn+BzDGo3Hqua09FmfS2C9cx
LAdZIIyCVG1hw8b2LOeRhJL80Mz8PPmuxPY+nQICZT3afqKIGYekTuo0YTVYDp1VWW/7fUDJcHDK
/H3nXCCEe0OlqXWiFCgmLU3mKd2PPjvH3Y0ifSjJ2aN/oO8LlrBLVTkxx6qE01q/9+MrDFTdfTUO
yq69CfdULzqxQOJcut6sjNrIgaVhclKYPEdlgkbjf7ajgLRI2K4ZyzDIt8ECKQoGrPF6KmdXXLGd
dualuJTo6h8I/OJAbvTyRMrDGh1PgOv3Rvk2aCjctVf2NdsVr5qHNNSBbmKkYlDYvVWXNMpswpEB
Sjv96ZnXBMWV6+ymu6rEzNPwK4YKPm37lVo84ZwfumbCPD70cZiN6avROZ5ar5iIj1sKRDjeOzuM
U6mCYZV0zXD9iu/76D0XVozj/C9LOAJL8FlGmTkDonFeEuNOSV4Y9dLGf+LP+/e3oS5yCFVRrQZE
3OY7XB3y4kqZH4L6rPWvafza9qftpdkOB01MOfRGbjtThhC0qxRvu9esft4GWDkB0UzlYLqF7kAm
V2TWsJ2GKY9VVOP0H7vxVJb9wc6RecA4rW2glfVfAonkWqh2mtQ1gKIEL7zB09Bj91Jn0Yq7HAUz
xSBvaJrmb+KGTo4KnMDEW8sYHdriqg2JiyP1+wKltrU5ZA7D79uO7Tp569lttn+HnxYmCFceS1fb
LhoAoQzVSdGHGzTuH62iJ/bK6rovYLilC25zimbu5dkETKPvTFVyyya9mU3nCF3Zw7ZFK2feL4si
0miUmZk+GoWfy6Mnx8dEvi+N3O/TQ9B9+zsobvXCKlaFZYtxvYWvoWjFdaLg3MvT1Qixpjmzbqs6
Iby4GtQLLwrMOWM+dZPkwOPzcdH51ionE3Xs20at3eh+caBAneXUstCysVb6wfmU7qqbyFc/aF+G
ff4Eqe7TQAnJUlYJPGqYvdmhgbTwh7E8YMDxVTlGOys3iEgnNpPYr2GjsxfKqnCepLS5G+Va7Y5V
tyOcRxgjilKERimpEUfR7ko3vW1ueX9+780Q0MRk+WgHTTcqz0BBCiwRavjow00FkJO50+1on+XK
LimoQanEvhJzJ3EYphLGU2Bf5cjuhzhU66A8VIl1nzPlxpy1//0EX4ahIVCGFZXB0CfAi+xXxdmz
5JGUtKQ8x/++2L+SYYwqizlEa98EtuXrEqRc65B4yF45xX+xRKCJRgvyUtPAsVJafOjCxmODc57H
9jzZ0n5Sirsmlo+aUxOnx9qFErimoVm6Luu/6WmOKjg3ii2Q7h1EtKE5XR2sh/EhOPZQE5aPzdVI
JSHW99hPRDE1mpdOUVWQbfCVdP5gp/FHe1aIbcydJVyJlka9ff0u1qwKZRllvYDQrAdLfU2lk9Yk
rlpR4kKUKcKu6tg8VVNtg5VkDHRHa4NMzSdYj76Ls4Sjt88kCyprsKRMUAIwnmUFFEH1I1FmCLtI
SXSrh3pi4WeTnB6tKUlOrGk+brMeZYmwj9pkSIYwAohZZp4a126md7s+Iy6nFIqwjaascpI6gr/G
JLyx2nEnOew6t9/RD/RLgAmHrGkU9RBUMIYlBSjuShleY+Ow7TAqiIUjtq/1cJJiYMhB6IWl7sWj
emjSa2MkgP5wmF+CTDhcMRqnMMLMKfz4ed5Lbr6Lz5CEdTGCEh3zfuFRPR/rp8RPPLG8EsMj5oRp
sGxE1RbEzFW8iGQ4LozvY2vcBmwYiOsKEeBibWVeyB1kmRAVWdofOkW/sTFmc3u1KCeKIpkZ6h31
vANGOvjKnmFSY/0Se6izfp58di48qteEL/8Gx6kCM5iOblkxZ4ZJM7xweDWjxKsDPzf/UYOD2hIl
kGtKRsuIF+stC3WW0knBmk1n7ZN2V2NsIypIpV1wLNFChiLSf9McROxmUTBTnfIgknu+BZKX2PIK
5b6sd9vrRoWGQBiS2gZJ3wGikG4CFKgpxO//4YB1HGjdKcgCiO0JUi2nbdDwj6fH1q9PHapue2ib
vvC0F8RcTtI3Kue+7rULokAcmt0MdjgDMWCB6wSj12qjpxmVv+25dX66wAis0baxY1SWBs9liael
n7K48PIxAh1+2wYi7BG7FpSwyiWM0sLu7QY3SZ80HLbh+LwNsh4HP60R2xaSMZCsIYLT9IH5XRTv
U1klQoGyQ7gtNNbgGDMGUvrdpBznTtlLk4VBnhlxpVslBlwVZUezbeU3hcXaVv77qdTGHaaAdwZD
aV9jg17LT1Ynu47NeredKQmw1XBYwAobyWJM19nbJ7URBa6tpTdJ1sjuELT4VpsIQl+nowUaP2IW
N7x2giy2hKZcP7uOrtFVzBuNhpv8o+6zH7KG6U1vHVxExK9z/AJV2FnzLIWtUQA1/FFcp7f/R9p1
LNmNK8svYgQNSAJbmuPaqbvlNwxJI9F7z69/iZ775lBoDnFva6NNR5xUAYVEsVCVpaAxIMSc9xqD
vA/lgZ3f9NW2whOOmBYlY4BKlcIbhsw3i4+9+SOaJF4p2Tfxk3dWuzwvOFuk0eLH/YM1TQ4hoVMp
p/0TttX/xrSrNeJnr1GF2jC3sCa6JRcEy8m5u7VP5ZG5aY86SvZVPaBmwJflRzdP9gpWOHYWXQhr
VMBSs/trzozI0cJcsogyDOEyHvQB7S8KPhKX6s4OvDGQ1GrKfp//feXu85DZSUtBHaxnh7SrD+Mg
u+D5MryKJ1bLxNlrBRGlcdNPCpZpdF9KOfjlrvwcD1xFDfl9b98ZNrlwhSawRcH6cAo0eF0WBuh2
8yMEm5b5ax9EtmoCSRh1oVLMUUZcm2X3CYoGlDB53oeQ2SEwAg0ROgwdNr4Lv1nlrQLdF4V+/DMM
gQXUrM2yPATGwIJPA9RfLdP6nlWa5N6QmCLWBihRFtiqjtWa6vfQ73VUDE2eDalYFj8Kr/3MogTz
qzEY+YVjV36mFGPUD/NSeHwEBX95Ds4Wem4nFwNgL5mbf9pfvG0fuMIJJ6dso9YYywmkEzw09L5K
/T/7fb6qK3OMOtXZUMOcMrxr43fmGx6QGDTFdNzk+AR/pS1mNUjtNxS/b+QPCdKRUR94tJRs/dYr
5m8oAkfWWqZmRarCxVB/Z6FANvD0M3uRbKT3so6DTUdbmSSQZUoCM9NaDUum9s6kGs5SHA2LSUKE
zY1foQgbnyHDpFsRTFKnuz54SBJJXTYnj1d+vPp9YeNVu8AY+wS/31atYyKah8Iwbc6L9akaVIkt
shUT2DKJlJEuDENh7LI7V736pBrQbbGzxt13ZhmOQJgds6u0YHC2CgHAHKKg1Byhl5V7+zBSdxNY
M41TaNhFwLEeVRQh4XDi9cB+5MOi0EchudlkjiDQp5kpbUkULF7WX5LlLH1//RdrDBuC5iqvBREA
yBzpejCM/C0EFZCfogO9rZmDGnq/O46nURawyfDEiI3aNc2iDngNiigwqJJP5EDBAX890J3EN77s
79a2U/xjnhi2xUaXFOh9xxVnfSAED/7ZdwUX9z4I9+DXp+kKIhDQPEdp1uSwySjft/W7zrCdPs4d
Uznv42yfWlszDZ0a5FUXdNTkQ6TmcAbMWzyQhDynunEepjpx6j5AI6m0KnfbsCug4OpR1DZmsOD+
6fra0eP0kmTBLWb13kSGLMu1vVFXKMEP0ecSN7UOqCQcn4x4eGi76LBIp/VtfwWRf3DE9F3W93MS
E+C0/uxbboLRFdEnAu9LTjMGiwaygly+969944onFCgt+RLktoo94wW5qR9emJt/njBcjsslF7JV
lHiImMfrVaNc2oSjJTbg7OGmtWgORabpC3oSIBXemrL6uE2GwpB1ynQT0hhiT2HLejJ3ORIc5VIe
7Sk4kFRm1TZprDCEK6RQAh1Tsvh11Tgt13N/KVXCOAH0e/03qbttL1kBCneJOuisyVXc8q2/oKQ/
80q3ubmOgyVP+wd70/lXcMI5Y0tnBa0G+6osLJw4ah/rwKwdVaqjIF1J4ZhVNYOY2gjD4gwqNcah
P6bH5X78TA65F75lngDTrnaJNSrMiCfNWoA2ImeknxbjuBSH/aWTuJ/YaGgMWmdF3DWoMrulXnrL
HEoCi+18zcoMgd+1XBsHCqkir/bZc3eL583nLHKop3yzHqZffLKTlki//CU+IVYA5npF2ioDqD4g
sWCe8lD1Z+vr/upt8sXKMr66qw+AauzMbAhweHP2aexTPGl9iLLsLtfeJUQSycjs4X9fQU12l/Vq
iY2arNSZlk8DxlFCKmDfnm0QBLYmiki0V+0PZVoHROfVV13wrStPC62cwJR8b2x73BVDWLNa6ac8
GJDOKPPMKYxHVVZ0IwMQVmqgel6MGQDGMnZK/Wcmy1+8PCG/upTMqwkCn1qQ0UHVFxCyW/7aM73I
swcOhih7spcemTECkyItQ/KRJ9oRp5znvoSy7Fv6KkAzV3ME+qyMTBmDGRj6kc8KL48pnq7YkQ9L
LlxZD/1mTLQCExg0Npk2NRXAVMxAS+PHBjox+q0VvN/3ZMm6iQkNdKwlcUN4Sr/9HqXPKI3b//3t
p52rHWJzgx0npC9CAHSH8N6G0JX+RfmWlk7nz155yI7RMZX1e/J92HE7UU7RpLoVYwQVKKBBIrPR
tDs20pt+Ht3YDJ51CxdtKFOlkjCCJXyvE62ZFo2/WwxBeJoiw0UD/+Ngy96TZDB8O1fsxjrU4iUl
TwnmX4YBcfLPUpVIU0gcT+x6SC3UYaYGuG1Muy/FkLxTzeHByth9mtSSDw0ZlMAPVaaTPOxgTVGP
jhFhApp127XUG2Wyydv3zz8nV+x1qPpJG+cMQEzNG8dOGx/Fmr5uoHFkULvjFPcSt5cdK4EqJkOd
U5YgT2jMpTdrs2/msk9cmZcLBBHYod0ME2yKO5S315eofl9k7U1ueFPvGsPj/jmWrKAoothQBTX1
JvzbtiC/m9fsF+kIvdGt+dsSFOFthu8pbx9y29dtYvEpH4yJBQkm5oPSvkUCpCfLbRdAkDcj35NC
WmmobtLFFUcIu5JmrqFJCZwibksMv+j8ZbIPbCF+GCs3qlrazrJo90VodY4yy54EZVYKxEEJs2KK
0iivYN+08KZJMEhg+Lm/kv8Sjl9NFGijXDQ7sxoEeVxyE9++h9nAvMHR4+2nmdvIqte2z/UVjtu8
YiklNoJYLQBXGD8b5SanEJqhjlq8KUK6wgj0kSndkhAFG5cq8XMyR3dpLgthts/xFUIIK4hdLcOc
AUKx8m+UDA9Fpjv7m7N9sq4QAlWEijaUEf8o02zltpxGf04HB0WIjhJW77Sy9ffhZBYJtBHXVCeM
f3IuGSoEWuOmTkZJmabEpUVFqDyc7ZmWgMga877syGXJs3vTkGkHbMJYEHtGUpHSV81ly0Q62lSA
SbvbVPkZ1+iCkFDQ5mJdIcQPS3SN9EsXA2KMznn5EMm072W/L2RtwrCoZpXg982iv+gUl2DQveWb
f2WCwG6l3Sw9NXGdNxAl0FJXU0ZHp4d9p5JshfgROaNJJdQpfHgwUUKanjOSu4UpeUyQLRb/+4pV
+mXsl6qHJTV5z5rvfS/5ctwOVVdLxa1cAVQZybohwR3Xu8Vt9N7E3FIoPt2QB+0ye4kfXWTcv3n0
V4ACgTUlmqICFRbNhXYcjMnBEDLfoF6KNGg1SJ7HZXskUtlY5skSwbo6uDeqSzs/kzcV4q7sEais
7xOdhNydtao9ljECYb0wncaSvcPLTBE4zEpLhgkiWDczUR11OQaa5cT9W1jsH2NetYwVWpLOlg0Q
W/kKzZBifohlHTb7drzqEiOkt8OS8VxFdReD+PFv7e+fzM2reGWFcPwNqxtCvQWEbfhzebSK3FlQ
Gmbbsj4xvuavPrpWQEIcA1XyJu55Dq4OqOWY1IqdnPbUWZLMjXJyYWmXOuaMYaJ4tti3UbaMAjFA
EJixyubLGN8qizfHXzuZbMP+STVEnZqhaOt45rdm0j/aeYgoOPeWUnPh2xezyyVfDzKDBF5ISDfF
Kk8vFeMnQ3ui2eA0usS999kUguK/kx1K6+yShsCI2osZOHr1/s82ReAClBBZZTphxZRBc6y2dvro
WMteyWXbIhBB001GjWcPZGSSwMm6z2nq2/18iipXyWQvLPwu3nFwsSVj6sJ5qHl2Vr3Ep8wbPi1P
9t3gU8gNZrI5gBIHeEmsrW4im5SqkerYHISczmh6+dw4bJaEzzIQgRrK0EK5cgGQCXkl4tXFQ0zO
+04gcTKxjqXUGgOdqoBoxqh8MGozOxllJusw2X5GuXLPy8W+Wi50qI5ZoGFr0tmpf+FjG8nGpnM6
x8x988JVSGWOt/1FtYLki7uCLDstjmbuefNxOcSn+mjeE2fwDTfxY0+WC9xOpK7QBEJQ9XkYAp4/
t0qGKc03SffZTkonqgYw0A8rve91yw+C5cRQAbW/hTIvEXhiHJGiYR2gjel+Hv1a+0jr459BCFQR
qQz1QSUgVMSmVuzWyeBE2Z/xnSZQha3E2WAw+Aj6pjHePDyU5Rsm0zDtukvim28ZdQTVr/AJNo3n
KQ7uiuhNeSXLtq2XPgO8P/zudhAKjWJU9CLQXiZn6T6EkWQv/iUIviIIrmbg7YTkZYkY7iG8D08q
2mp8dPxiEgicW3eC1o09Wa/Lto9dMQUfI5UCpeoOmGX+c7LuojZ2p/7LvpPx33hN31cMwcloP5VM
4xhNy2DF05wgm8NGJ6SJE8lmjMkMEpxtQPhTZRXAmPI1Lnpn0ZFjlDj0JgbSBlwyhmi2mFi3kmwZ
DDzheEVya1iXQbvUMuHgzeDRpqptq4Sqmi6YsRiVadVVjeu1y6BIGnl4HXcDOj9ivuJbaOYKJeYM
rEztG8uqAGUFbhq2mJKWH1LpE//molHN1AxV15BbEzxtzsugzPoWrxHsQTHONH/oZBNaNhdtBSE4
WhrPvE+iQf17OLqF/qEFm5XLjdVKPoe3L4UVkLA7rTm3UZ7DlhRzqi6Gl3hQAun98cBHiKhvCrL/
QTNFzc4ubjJrToFmEMvp0+9G8ZMpoSSS34wXViBCPgTia8NiDACZyHJJogkqB6qE4PY9wBTFOrUG
57E1sD1zzx5pM3qhkZxsW5ac2g4QVqYI30NWX47GaMGU/lJACHk55a56No+Gmx/kBLodAa3Q+MKu
whGTmEVr2ECzn0e/fGqP5Mv4Ljz/PUMRLPeW+TUQ9iaMUMZMi4qvRGiyjmlpguGsr7Obveeq7/Hd
8kh+LD6v8HhTk8cKTriVTFTBK1kDuMj8NqLyolZTj0USRt32PmoAx8K0S1GUXVfiuSUp6C6fzYNt
KzfB2Eli7n9xiyuGsFG0UqkSEH4znCxUQrbHAFNJ0VXHJTylOuzbVHQF42dh5RULpmyVRgVSDWl2
zuYMTU52emib5amPkGzcv2BlYMIWQX/LaigBGM2fY/2mSi23iZ/zUnnLxzG9GiVQOJmTPs1s4MRj
cyj7r4ZV3vS2LNDapokrisDikM8cNSsGTTRj5lv58NkM6/fLSB/3F03qDwKJ23Ya0FQHDn+Z6b9G
Hj0HJ3YsD/lzf5J1+UiMIvwlbOUPY9waJDGwdMvyLsvvRu2j2XzdN+glyH0VZ123hwgU3kH/tJow
QQlFTJ2n/NB905vwgZRh3neN8XglLimM1GoweeC/mlbGaXUPXvioHSFzrygWzjA5aoccNRrdKbw1
jtTBxMFT78jqLiVOTwSWN8YlG1Kbww0LNPufqP0xrr+YsuGNMhiBNbQ+MlGpj0WNMZJPjX/E4VPd
ntkkVYjky7O3fAJj2J1eR80Cdxzdv2fx4oon59ZTjvkhwqBXf99bZHYJnIHJ453RqVi+yvxuR0+2
Qi9Vcz9lobePI3N8gTPm1iraQOdEaJLWKeIldtomUCEhq1R/Rk9EJA6GFveSwSS8lsdOrCxnq7Yf
u/xNuePVOROIY2n0qq1q4KR1eFCy8BBlZ9a/3183vi477iBW0efDbGCUB0B0zEOKq/spqpx4fqeS
v8Lpr30o7sKvoBBS6BjvZxiWqJimpug6VM0E9iw+yW+L4Q0qOJBm13RKLUJtMYObZgMpkjZGhBR9
i8g5RVYyyZ/+dxugYW4CwACEOCqRTcM8hRY+yTLzKesPgSk5LltujPVRVbQ46SYRuTWsIAWH+ew4
LuOxm59q45ZJ8/hbR3KNIRCoquhTWzFkGHIzd9PqCUfEMbNP1tA6b1msqzECdRbJGA/oUgfVxCeV
PA3xx/3flxnCHW512WVKrjcNDxkHEjm6ybDdkRN0PkPr8z6SbFv431dISW/ETagBqVez93NfuXSa
7papPO/DbJ2Q9c4IZNlYSmPVKWDMyfYshnagZfL2IThpiIdwDSHw5GjWah7zzecVjlBhOCxH80JO
sndP2YIJHDmrVYTdgSWE3mv21wm52uxN35I47sSwoLFmUFUgyMBU8dQd4zC2UGmNDCdKO4kHbwZv
K4hXTwJ1UXaxmeEj6I4eURB6Rzw+GkZ3GqiTyaRaN7f/ao/4JhDharYCCMFA3W0+xF17KmvZUKUt
ul/bI5x9rUJTB9ocEfRWdwU7x0WGtsNfmnrJSkWydpsusLJGOP3lWKaNkWF37PB2goRpkd8odiRx
583PYl3XIdsFNqZorP/9ZI5WaZtZhbas6YEPvuqP0031ffzC7tpzcxw/5TKP2OScFR7fwxUT6KlJ
Q7Pu8Zmaq040hhAkK76Nie1hptxp/6jKoATSCY2ZDAN0/lHH87UOLVwJt0pfOFP4li+h9RoKtJNW
QaZCyQnJ2WpGIvMd+iz9ofrwFmuYpUHQlN+fwmFtWIvhsRoWLixR54fa4ODJbr9Z86d9mM0WCx1i
1P/BEQOainQt1BU6Ht9O3uJBmgKf4MOJPI9eg1M7fGCerIRs09NXkMIHkTq1U6Ry0xYUFtrP0+Sa
ssSFDEI4tw0phy7qYZWqHhN2avrIMaNf+0u3ST8rM4SjNA+mPWGIDuKzNnNy5ccsGyS4aYSBGE+3
dEbUV7NXl4bNJEPHXJ7/YuNfCboolbc0hyCv8w+GcPGoC1KWSgIMk+mPJumcvC+euvjn/lJtHs0V
iuDMJOjjpNLRHVcoHV7scugLmRik/kSNN5T0rMwRH5wshY5tmALIjMrbICSe1aGBp5bW8HP/eRUW
XA0SK3HLuG/0hBvUZl5xtg/JoflU3Cyz+6Lo4pWSPJzEE8TuwqEwoaVLsUuL9tP6Ztv3PTvu75AM
QXTmBkUoFYFBHfmLDqek/qHJvjc279LVmglXQdT2UcYaQJAmdllwR6KPNQqJ1Hep7JF9M2hbIXFj
V5dObEM5eWEg6CK4WxiGop7t9nOpoOzGvCPhUVnsw/7qbVLBClC4ESwtop3NT1GpnZXJj2W5c9nu
8KVdGTSn0VRMEZYuQZci63wzWdx+efozIwQqKCCsTVtON1DocokVHTQmEyeU2SHwQKtZcxZagFCh
eBJO7zsrwQONhJclIOLDmd5iM+IOIJqhOy0aGhbrJpKVP8lAhDssrLFcI8WOVG3i2yp6wKHvWiSp
JCjcfHxeEZo4eTXUElObVBjTm4515Pdzmjrxh+JG+TD/gPIBpqk5uuQdTXJQxay/VVAz13vYVpqV
M6UqGlEqZ8ArJDF+9W9jbOQHqKXiTVvsYp6qpA1yoiL9b7SHmpnnivVnVssKMbdtusIIJ5QOHYl1
XrY+on4o6yM3iG8H+4fRpI6aydqttp3jCiYc16noaICh5sj4QqqkGA6stdF9l0l8Y5t0rijCeUV+
tTUpbzk3ms/J+EsfPu/zgcwK4bCqoRGaA5cqUeeHqvI6+mwmb7rX/jFBrCbHTK4+CQeY0GBMoO6P
w6dI9vgssUJsU0b0DG14rrRTD9/C1C+mr3UiCTq477wOBq5W8GBhxc6QqK1ayn2r7Dpn1D8mHU7K
UzjLmkj+hQyuQMIlbS5mnia8qLyBBEp1Nk+hP9xopU+fX54RzvpdQrw/cgJxNmo/o0W+5K1Akdk/
prHl2TM7magq24fZvrGvlvFdXC0hyc2ksg3AzN03Y77N25ulPtfGodXvh7BxuvC8j8fPxt6WCXRg
L0aGSYsaAqo5xYASr6w/o8I81X/Zi98Yn/bBZC4o0EHYpJM5ck2hLmsuip5Czj+5rXNNsoYyGIEP
BvSMtZ3O1zBJvcX40KqNX6qyG0m2cgIrROhczYocKBX7OuT4dKthENLubmAPHWqHFi9WJvdPFpC8
qrRo0zEOeuyW1rYP6Zy4QYpHBDpKEuL7dwQ+uH53QiMMFaqG2CcK8UsjcHrlNlVNJzJVOGAs2a19
9kYj5u9geWRqmO+AdUzxgLXksQOFrv1V26clogpsMQWRMlUWEPJlUpxQz51CiW9ROo0BvSgW2Afb
dz5owv9ujj7leRmZYPJl/ET0uxwFx1bzvI8h4T8ivljktTWVNf+CSBunnp3gkUtpJhidNGNILnO4
EGR1lL3IyTZKoAosVwfhDizjpBsPUHs9hvXwuG+YDEIgCINhEDThdxSlFQ5U7MXq930E2faI3NDm
Gppj4doLZtYobejqNrtk4c99lO30r/H/NA4t2d+9IG1mtGwNgGHP2gECUzeYl/xoOVxhKvXeojCl
X8HEXDOSo0NQ2Vi1ps18pWNeOKUPhf1n3CMmmXUbPUk6335FWY6Fqd438eQFhXLYXzrJYX1Z2dUF
2BesVWsLrq2wwIEotwO1KTfLbsK3fR39s0ViAtjsu7gwuSfUnXVXq8FlMvLLmMrKk7ZdGj3KxESt
pC2O9GjpYJCqRjI2N00XVWznAiNl95ds26evEALlZEE+VyzFV36CPj49/JzPtVvLhL7/xaWvKPx/
sdqYJs9YpwTI8s2Ps4uClGN+RG7+Fy/qUqRlv9tecAXjf1+BEaqbrcqwarE5OLT4NiGzSNnBjCVf
eLLdEQgn1GgUWNyovsKkjsdy+bG/NdvPDMbVEIFvLLwsdsvL3vSu/WBdqkN+rBXHeAwHlE1jWs2l
kVVbyWwSuAcVIX0+l3CHWX9ky62N0R0SoyQOJyqDRGOs13GM3RkO9KL7ycEyHPULJvC41qE6Ku+j
S+jNT/ugMkwhJrETvGuhaA2hDyoMtJvA+k6Hj/sQkoUTxUFIrmnzMMIsxTpZ4V+zrDdR9vtCHBK1
RG1NvjE9S0+lUh5o1UgaVWWrxP8Lq3OD1rp5mngqHnqKN1AFvEF/ndsF6Zs+V//xarHEU0+UEkOy
eGZJ/zjZjwZOZ4+Xhf3t2H6RuZ4dSyCBcWwwWafDfgQf6DEPnf5YQlR5/DJcRq89E8iUYWZx9nkf
VcI8oh4IZtk3SboAdG6+d+zUW7ODuSFGIZFSkW2UwAsG+m3VpYAv2PRDgWf08Jvylg5yfbV8Ag/Q
meaLQuEL6oQyc/VeyWVixJK1EpU/GCN5F8xwgypU3b6/bfvzrKQe1T/s74lksWzh7Cu0GOOJp7Ej
LXLn9CayE7erDvsgktNp678fHTMxWTIaMEZh87s8K47a9BYloNWOiEVA4TK3dmHBjhry7dBwvRsm
7aRGskn2soNjCyygTTYU2zlXdt1x/kXcF5n94/KkHRvbW1yTDzqVTqWRrR/fxBX1mMZYZF2Bg5PU
aNOIolOZL5It4ofidbLiH9qxuT+uINCXM5s9f7M37cTpSO5Mw6c6dKHS4g/hsw2Jln2X2MR7KTkz
TRVtVYLfNZGSsIxiHY3W9orG19WPmXXQ45uqvR2I5KNu08lXYIL/ZcvU6y1PAbZ5eEiY5k40fNQ0
mZSgDEa4hPS+SpKkhpvb2sdouVXUx3aRcNsmLawsEdxvLMqpTjkt5PVfy4CPerI4WtM7mrQibTu8
WkEJTgfl+NQoYiyaeqGX+QNmw0C8BmLSbuOUD9nxLd1oKBtCDeLfDiE4YGXVvZ2G+Abq5+qSNpEz
xeyxzmQJrO1Ye4UjhKVGZtIxSfkKfgyOxondx7f2MXB4WXR7Stx9L5cuonAXFbmVhHXKv+wixw49
LmAX+sy1LY88qIf/Rt1U5oTC1dR1dRM0LezrjJ9T8IVBPzjvJDGKzCzx+WsmfaBWnG2h14r4YXlJ
kZDz4NqzH6IZt/ggUxrczJtdt80Q+GJR41YlE8wKogHJpmNs3UaJ7tDlYOnf9jft1RnTCaqWbOhL
2hQJOiKwxcz0miaNxmd/2G5qmE6G6pFqutM7WRj2aq8EJIEwMgUTi9UISMbwSYuOWXwecgn1vd4q
AUNgjAp6aJWCJkPMNef6+bE/nOhfxFlcAmXT6C7/vr94r/NnAp5AGyS1mqkLYBMz/OJseAD8jvnc
B0yi6XzeI2dBu13ij7J1FLiDhRYbUgLMujAOtEMHY3ogbeLtm/bKBWEZCmcZ9w14htjFiJcqMHxn
MJdUeNBTfmrLWbduS3oxZFLgr0mKQ2kYh8Qs3VYNQyCpoFDVJSYt37S/GwK677Hb+cpRP4Uee79v
16aLMGagmVVFSxcO2e93f5/mqsXyirl/q2bXLj0z38Z28bffzE1lLsIP0G+xBrduhSe45NIEhslS
4I0YjrR4EKa9Yf7Ap2z4ikckaYit07wGE/wxHDUUVI4As9T8EtQI0jBwSpubg2LI7n/+/96zS3BD
JWojs+BQoX7Mp/tO9tWx5eZrUwSvMFhoF8rA1y15XugJcYATktMfOoNwY+nj1JZLB5Ap9DBtZ/bx
5Hi0fes2mx32qHrNsZdByvxBuLLKIa4tBJrMHQ7c21vMoaPvtaN+6I6hh7zbvoWSVRTbsebEwlyp
BgaqMRrz3o+YXmn/4YkSWwZSo2R44wFGf1kO5iE7DJ+s8/RoH6NTcok+qBIfl5nEF3gVvCdxZYcT
P8D58mBGGgSY/UWRPSa95Lp33FvsuqpCsyWtjm0yKUZVfJlCCKcRp2R38Xwb5j/V1A3VD/t7tXGi
KPouLENnjGmgw98NSwuU2dEG6htp+TPMvzSVJJzeIto1gPiZvdTBMMQKVq5GtcYxx7iK8Que4f7T
weu9YaN+gxOimD5rChJV3B7Vz5N72vmZ+b+mqXSIBlyXTPzWblDkXxbcvSd0wM+Wk2r4SmgP+/uy
4XC/gQg3hq1oY5qiMcaljeHYfevQ6FsvK6fhTCP4228gwjUx1zYjKae7YPjWLLNjtPdz5KHLDz2h
tm5KaGHjnvgNjZu8OkNZbBjG2GNriuaU6H5RfoIyXJs8/tnCCVdEPrBioRBSc+eg95oZXXF9d+QN
3fswW2f1N2uEq0IdM72fggJesGi3WtScOqNt3UJVnNo2bzRoF3SjfooxsT7Okj90DuEGMQYylo0G
G2l1KHXNiYKPUfdFYuDGnfGbgQIzdKw1p4J74HDo/cXDJXWnvxvc9rY+FEfZpC6Ju4tjPqspzYoG
Siau2j+M7QVy3fP0JDGIH5kdbxenfKqYL4zxJcDIWp93AZVu6iofjaP6ecGwntCT1Vi8FrL4nSio
cGnELEWQWWMFc2d+KcjPXczUU47NsX3DBb/eLCrQxUySidTcNsylQAXjIfKMp+Kmw2jKzE9+SnWb
ZNslEEcdt50ZdYBLztNt7iONNZw629GOvPu5PeunDN8/icNkZspwBQopM7NOqYJDNzAHU8S7l6rt
8JJBvOc4Pww+3gt0p3JlyythLipwSsAYXowybCTBW8E49t7YnYL6ppQVCEsuYypwSq5Nsz6bMK8i
iqvXcJrhf49jfvMTgTkqM9TCArGTW/THZrrtFD+UXSqyPRJ4Qxlt2wwZjEhGx+5+6oUzdr8kR1my
UK8qDjMM0yH8lie2G39sP9qH1g0Q/uWYj/BRu2h+fkiO+5gySCGwsKcIjx4xIC31jsTACd4QNq/3
hgl0Uba2bs/8UMWZ11qNMyou2nqcfTMkuyMq2pYG6yfGicIqStdojrP2M1IllZSvh73+TnxiuWFX
NQaFzCP/3E3vdZd8WA6LF6HGp7kJb5NvZg6WmE+1LBco2yKBHQqDLprJY1kt/Wo0GPvg76+d1C6B
BwpMQvg7KMPs5uKs+wsG2JIvxScMbXpoPqoetFveKbeyIgx+YHbuLTErwpQ0xUsVVlNpPhPjXFhP
VXNcYs3rpvcpZvUF1fO+nTIfEUjCmvAGQwasY1HeMXB5fqFUFl1ILmMmsEQ2jlHT8u+3IPPpEa03
GANYlJ76MGSO4VfoM1Ul9/++VbpYftiTfIhbHmKw8SbtHobyfpJVgG3leVZHWBdrD3O7zro+5hfF
o1Y65qE+5i56gCmKCzQf87g9mV6RzCiBMzK22EoRAdAyD2rycc5umTRVxpnttf8R1UJaTmfI2f4e
t6dNrwYdBUaHoa2o/vCmG/WsHgofr1bevudtn+ArlOB5RYKSJhIASl3uMP/aCRWJ320C8FZgSomu
GbbgdohnLSM3cJZS7VTrt8Zw3jfgpZvv1WJdAcRANhkse9BHAIwX5Fp+xaf0EkEaZnCDL+Qc4BkJ
AQqGXQVuICEniWVidAtB99BS9BzfBN0hgSqXrDxe9vuCp7U56Syq4ffj9NNcfEuo5Kt6O1perZwQ
wqqJZaEVHADoKfTiU3xR/M6xjxT6NlIxyE32WWFxY1efonVCjFZRgDUdgmP0I/app56Tj5YTndST
Ujm6hHtki8eP8QovGa0+1zp4hV6+a5LnUtaRxd12z+uEi2nqIDbTzLDHKLmQiWuhMbPJXUJLL4gd
3mcWG7J5sfws7mGKtBArUaibwAxDy1HSr3l0CumDZfpl9Tjlp/1ztclzqw0TiKHqo5SOC8Cq+MNE
HaKFziSL8GQYAjdk9kKGYgJGTKij0cIZklMnc3MJiBi5xoHWltA2ZG5koVE7a05pQ08VayXRqgxG
iFYD0+7pgnG+brw0KeRO6ENWJImD0kR3f2O4Z+14gRi0omUy0A1+kuiw/OzMojs2CWZ9RLkdPjdo
r/uwD7d9w14dQYxfJ9KMqRlwfnXTb6qfQpwidcsfllPckxPzJmm5INcO2zNQoAqjMMzE5p5Hjt1Z
w+CEAU/0vFJQ9pEp2zL+9xVHRCqJizwA0MLKU5WDhArlAWPBJRu2nbharaDAFTGXKWgy4FTtZdJR
fwJtafagJr5ioaH7c6rcVPXoSbZNtooCWZSUD0qsAKrRY000J69qr0Sdv/0+DY/M9qu+8mtbJsYh
9RaBNloSdAtp+Gk78/lAmM/sZd8NvHvkB0gyB+7/rInAP3xWaytQCGO0mG1+7BYwoeKX4dMkk7LZ
Tqj/g/G6jUbV5jbnH6INwjHipn5wtrweaaX8APFnybuvFE0gEqsjKMYqsXFcOE1x+EccPduufSz8
+UZ2L29fk8SiGM5sMpsIR6BJkzItc5hGkzOJ/jKK7/tuuH1NXn9fcH0jTeusgoqZG9zhLN8Q6JZa
h+Qi6zXRtq/GK47g7XkwltpSAKf6bD8MXI/DidFG0byopUK9tPG4B4aHwF3+2rfwXzz+Ci14PLRn
LDvMAP23EEjmxWiIcy3HvuiO6tCn8rQPuM1a/0fale3IrSPLLxIgaqP0qq2Wrt7cm+0Xwe5ja993
ff0N9sw9JbPl4rgNzAEGMFDRmUwGU2Rm5BmPi3g10cYMyjpYsvCQ00OU22H9cBlCZBMvbmKlZhZ3
+dsu7j3Za3fh11HCZSPLpdvIznajqDZUCMmFfTVmMUSD4MbBb58xV9Gvvg/H7goToIHZ7AZR5cNv
st9//ahz6bUR9hA9ZncXqj160N13MNPEfTtorkUfWb/5Rjljsex4ddJoqKKTKwqsFnKVTnfIj8YX
1Gh5NZ6F8bWKpFt1gpfox/LlQwsJjTcmWmQSXgqlRjd6qLBTIDs1B2JDO/MQPtWJ1/t4qfPjW30U
yNJuR+cZkNsNUhmZ2RwDUKkx7K7snL6q7D78W7u4TRCX5qQaZsY++phe1rRHZUyqo5wEdZA76aD/
Y5Te37mSl0jRjUmZlBaQmKnc282BCe6aJ/rU++hp8eeXP+5sejvZ/vUkX02a9lo0dxPwBvrdIH5W
fy+7/RI9XzZr+wA4o3C7QJYyEw2PWK9Zf6mDnSULjjNBPChc5LfTlKcVJlg6FGL5bWC5ndmyDgNR
jsV+533SeLaD2bnaYc2MgKhN4ARfg13l19eB+zqhHMLGyFuU/Qt3tMgu9u8rPClUjVRL4beJuHOG
UzpzI197JEfDN6ESu3io+7kTFQyKFos7TcdiVmI5REgk1eNs4R5yFtQOiKzijlFVGSwKuQcco+RZ
0e+KwEtq/3LAbUFgzgBBwmGaMprcfnVcPJdNPChT4DQpnjbbzm4G6wDRocsoW/nAGoWjodqSNIlI
Q+DkynBNldGHfvWt1ii7Psc7lkx3ZSParyLDOEoqM1SYKzoMM4urvJNt3XASU7Bb2QLzUb4yi7/r
krKBpEMyBg66a2sMgggQ3UT72hSY1yJlojuOrXBbo3FHcquFUdGlQJOUk2S+SKKmls0jeA3AkU9U
FEuAKQeBg4c3RuPhcQjt5HnwFDf1RVtWZA3PRAhsUzUQEtUAGUJZuxva0bscdZtJzNogjoUGiUCJ
NIVBwdOY45bdwrNwjo/lXEOdY+4XjqiXV4jIonLFQ1ARKNJpRNRZe+2etVlGbuosN/mJvUNLruhl
RBDk/LtsUsQRKh0BF2Q/9cqdpNPcCzII0TpxBBFA0FEiFYNID137aY4Fb2UiEzhqWFCUhzIfRHWo
HPXypZjcSBTYom3KUUGlptQaEoRBP9+ySqIkVJALnej0gepMcxVv/N3WUFRUH0oAZXprd0NuVyIE
UYDxOjB1FdXDVGM5lsxR/X5n3UBFzcfEdde00Z3ui27VBczNX2+lxGoxLhwmhWjhK60Hrb2twutq
eCZGhSpl0cQvQbTxt1s4n6wpZQHdkvthSm2D3l/mBBauFyibf5kdgzru5BQAqZXtgnmXLN8to8JE
w9kuik+XsUTGcGQwEqJVJiODPIxSexlGzQ4y0UzebdYmUN6QiapT9S1iVpQjKdZIB6mHrNWuf2bC
+Bmuv2+JU3jjfpQFid3mbl2BcYwqzZOVtylYWyufM8vXoidFpHq3eT8H1/xrEOc2s0hIU9bAoBpi
nMkhT42fdMt+HnFbZxlPqkRdDC13SS0yjzHBu+hYQTMmWflSDVsd+t/wJRsFGB/D3eyzm07RNc/2
Ll7hcKQ6NUHdlDlMXB46lxWFhve5Q73WTW5kNzmKLvY33+3XLuVINmjLPkpU4OU/G9WR35oKI1/9
1OMeZpZ8w2adGpb7x9Oy8M20huWIlwzjohINsEP+Bd+dUfmsfogwzp7kPwOzRamlOAFEaOXOHMkO
IYJPps1dvELg0i4MIzcrfUFM5LkFF8VB5hdUpMcv2Fe8MmaYo6IsG2FGiUsx6TWgxzYVyAKJiIL/
9jMxnGZuBhgy423swErkIC6MAe7u/zKhRrCTFI4oIMKZqYv1xkrdIcWgOXXHOnNEkS1aHI4rFE2C
nokMv43WA00e4sq9TOGbx8Vq8TlC0BrMhNVqZCfzGC0PZnm3TKd5HPLGLvRWcWQ5jHeXETcvnFeb
RuG4IYyMVu8ZxTZozJG92LM+Bf6EXqoc5RNE8OgsijuOGKDLMCskxDIVMr6PBrxdqhhP/3zZJNEi
cTQgm+qQmQosqpXHsTVtuojGmwjM4JsFZWmJZoWZUS9TZnc1sbVq/L4Yfzx0+VdCUzkumHS6hDIj
tFzzaeXqMx7oQZ7dj8sO20y6zlHHq2XSOlRKzLUAGyCHVMlNORy6wJPLA0kfpFkQcNurg7cG9Gax
iV/ch5iWUM0i8RI4XWjqUDeRel+uUsEFgAiE/fvqYDVaUlVRIwdOHCdfqrq6Vi1R8dt2DJztYP++
htAalAKlsINmoz2Vd1UY2WQUOGur95Dd2/7rLY4QJK3VmpQiH5YKtKWOqKHu9pHpkxv1iBrg3bzX
bhRRVrIZDopsWvhPhSYZt39oGUQ01WCZGUefpAzjYRVqy2UIDVVznyvuEuwvx9+mK8+A/HvDEvbd
TDusFuk0b9SWXR97wsYbEQi3l9QEGYkyAkTBlAhl7pwRkiC64Ot1O5lcmcLdaTSSlarBAt+1Xn7D
VI/odX1onMqpBWmCYJF4pai8hRBRq8OcOftB9dHR+sE25J8dSimG0gvn75eXaHNDreziNlRVz3Xf
DYBbStPRJuJoi3sZ4b0OBSO7FQS3odomyklUAaLInPnIBlGW19KN4caneLAVnz2nhe6HdvEKlNtf
KgbtaCNzY1q9TrFH1NzJEsF5xE7Qd1n+CoM7YVOddKa6AKMMIXeS2Ur3JbMGByGYiK4etqE0VWF3
q4rGP/jEipSrdQu6IAMeJ6zWKXX5HqVqX/J5+GL0gydYMxbO700747EoXZFglJipHmUMb7phBboZ
7rvIzZQcWU14KqwJ3/6QgabC/9vHURMqNowiNvCJq2Ruc8g9CXce+xYqJe1h9jFWeP+hhO8MyOf7
Lc2McQxhYDbu0uVGKQWEsZm3rn6fYyXc5ocyCZDwqVPbOygI9fIYfdFN6Vh9dAyCMUOOkaHPovpA
YwIbm/JfT/JfAF2fDw3JYVgAZbb+R734oejuY5txzxDcSU8DfCm1GharNG9S6ijmtSWS4WHb80L8
8Wl/FcgKupNZ5qLK9jS9lIXlQ8yOkIfLgb5JfxhIiy5ualKdf42L0JxlUnbp0SXpFUZqHaeM2pch
Nk1ZQXAnR9X0CXSdAREtBNsXVUlXo/KDGP7fwXCLEnfRiDeDFuteKhBcXlrVoZU8u0GXTnZJOkGY
iazizo2gI0kfl4CDuMYuUgI7U5THsCptSkWPPiIo7vzohlCNaINYINWjNJ/SSPb0Ci8/g3PZg9tf
TKuVYn/IivTQmxQWhtThLLRQcs56u8Nd63YePepO6guLWzY5dgXHHR9ZLxsVygtxB3bNOq/bXbyL
T4vDOr+kj52HKzCO0IOpJmEtY73YFICioXarObroGUG0mzgWrwtK0lSBAy2ttdMClXeil0zRGvFf
aOVkZNVsAkLb6X7q5U/hdewEmM7DypurQhQSbNe846Gz2/gPNX3UQrR6A87EGtU3mVviek15ZepZ
6FERrpLAgfwHG8n7xAoqxhW4R27mvTE9XI5xwV7i9TOipDDCJIQ9JT5zgcDylvxZIsluykQy1SJj
OIrI4kzLQpMZo7+SGtU+5bfLxgiDgWMGLRukqVGBoGJwKx7JQq/aL7vl+J9HMtFt6+axt4oFjh5w
gizlzC4HhvSUxAcj8hLiX7ZoM81bQXCUUJlJVKE/APWUZmdHaEkyUQ4AtXd5LBxJlOSJ7OEoIeoC
raZsty4jqqS0L0NnuOJrKFHEcZxgymoQLD0jnttC84J75U2HTsLraTM7+aE/QbkNOnSS4KJAFBu8
dkaULUY1M1dGh+6kuomv36jX8WF0VW/ei+fiCoKdl9Go9aaeOwNw2k6BSO3oUn/ZD3ZnF7lrZUhk
0Yu1mzr3crxsXyOcA4YXgNKohHvlt5j0MR3ALnH9nzr0evCKGxn9u4G3/B2B8MoaZSYtc8GCpoPC
uIT7S4VcGeZhCEX14iKHcuxhkGIutAxAk57YtdLaoyFI0bc/OjSiy9RSDE3Rud0WjQaECiOEZvV5
8tlNdr7DPgtLOz+UaKvUD5MqyAW3o1LTMMEW8kyYY8YxFq2CgszswcZ8wgCbIy7PfeWu/szGZEmu
ergcHZtbbwXGEdY01FZJe4Ap9XdFvg7rz818O4t09TcXaoXCebGcI6mn7JIxt26U1BtnQcRt0tTq
9zmaqooxV0f2MhOk4ENySFCyGvSCdFZkBMdS9RLOnTrhc62cJ4epFcmK+1eLwScukRL1cdcBYQjL
ozqRQyWPn+tyRu+wJiiF2DxFzh7jk5YpnNVlGuCxIggOcu306WLHQ+lWymMkepsWrA6fsURoaBxa
9iJolfcQ6S7LR/3HZcdtIuhQGNNNaHGpBvclPRJNx8cgiKCq0gpierWdD7T01eWPdVnZPdUKiPtQ
6/MqUtIJdBD1d9qjGbiNSD5KZArLNlcfGMGUQNKJAEHLfuSVY9EbkglITQTB0aZqTnk4s/eySvlH
qVHi9XVuBZG8uVdWfmJ/wsoKSFKl0mzAirF6zaMn0XqLfp5jrUKSo7FuYQG0IW8auXH1VHRsipzE
URaBekOF6TCwQL7PJj/VXnORAsUm9xroLoFWnaVpBu+kwEraZNGQmgbHKDwNXWjrFBNsG8GJsmnK
CofzFr668bmf6Eji1E9lm9qdgnNfFgTV9rG1QuEcNit60+DpAF/7OwUVDfXOgjJoetBweYsJI84H
NvwKjCN8pZprQ0oAVs8e0a+jYjeJ3uJFXuPoXqNdZEVokHb04QWsJaufak1gxfa199kMXq/LHAme
RFWsTPCkNXb1GDnYjh6q+PB/XMOGVI6T3n7oWnMFypFlviijglKJwDGquwnKEKKw3s6ZVgAcSVqy
oqbNAqtajwngpV7N2mI6TDEInelJ3MjOFvvdB/gKj6PMcYYecmAAr6/+iaujOR9GxVe7AIPaj9P4
eDnyNqlnBcb+fcVsc5kO1igx78m7pTxQKnjbEYQd5UghDtNhgeAKsgzjMUkedbW0G1q7l40QgfCM
oI8hpTlAJu2ToV5JCsbkjveXMUSEwJd7N7miBXSEp6JTc2IjkiVPOYyfVSf3s+s/HmzODubVsnCE
YDajXCwAdHrlmNJTlAmWRcDVvJZBWGOYljrCY2jngVoqJueclpJ4TSN6gN0unTlbwhd6Z1EkV/kE
JGjCMa+xrzWzt1WncyRX1FYgWiReySDBd70et0Drj72n+2TP6sod+VA9G37qE9FlGSPNC1uVV+ky
s6acenzuO2Vq+saSuEoFJSs8oteR4Q1t4cxqeqiIsfu7WOQLD0ZzjGfSwczg66I67DsuvS720eJk
N6Ej70WVrIL9ZXIkEWRRUaYBW8MkdTAvRp13QyZSxRMwET8GdA5JpxbsDFS113jaVaJXImEkcixB
RlQ7pW8nINrkFhdCnC+6J/vTLvaFVzEiY7jswRyjgoQy89g9e0tMjwZahh9jx7y1dp2TfcXKLX+X
FpkcZRSBWRh4JQNkcJfMJ6O6bj92Fb3azFwS0eehWhQUGOwoHA5s9FrqKA/WrvRDt365HOWCqONL
wnOziRsrhg/j8kcjXUWxYnexSGhPsIP5ovA5U9R+qQGCJh5bSz3FONTGQ6jf1dbo9HliJ6pg84rM
4tKJAeKPUDwGIjH3cfBPIjuJSMNZBMFlEGXQhc1QYZkWuustr9F8Q/RFJNpNfDV4HPb1YrAsnCpO
dKeheNp8bCLnf5vAJziuLGbwKkvBhOBwCFgWkc8YT+Mp4beEnGTZuxxwgk1rcQQxF1MxzuxQpNOV
Vb/Q7uvl399eFtOydEooykO4TLUqVQqdNgVpSns0R8/Srkgk+mwRYXDRJWGeQV+YwNBm9QUaLp4s
RcdYw9g/iThLjTvhCPqVpHQwwP7QoIR/qrUrBXqIIVV9yOoL7mV+cyCfbeZCcZDRRFvX7O/5unxm
ZQ6Bi56BhakAGOjaNUX5hsh+7qiCNo+Z9RXwYv0qn/aB9JUO+8vLyLj7/aF/Non9CatgxIMIFNkD
HPrjct2EVw0GrHaYRZCE/kJFCcZ2SJ6xuJCMor7JqxLmzOl4k1io6omowByRx7ijajCMQZ8pIIpw
10ifIcBCZP+yx7ZJ9mwFdzSpkVRkwQiIzmcXwMGB7KRd97GKZiiN/f/+4k6nysosY2bZmNo3T1mf
e0oWCsj7Nx+D/2K8Fc2tFl9qunoOKDCig0rc/Ebfo1nWnV+pjrouVg3+oWa/s1FvPLwCtKIuLJse
gKl10zd38SCSVhas/9sOXgH0OjRquoVZhLJIPf5E8CamNQK/CeL4za0rECkN5WQmiIBU+0yCx0wX
TSwSAXD7Xml6I1ESAKjzXTYctU40XFAQw293HysLeitQZUMj+GKaH1L5UVJj1BPcD7JmJzE0rNQv
vfaXPuP2/mJFjdToWBjNkJ0owTRi/XB5X7J9947JUFun4kGfFTBzG2aksUW0zEAySu6bcWeo1yFa
LfPZ7uMrjP0WJKiMSC6g8bdDsoTBiYVBgUYfpuFYDEzbP7FN41gLZ7dshsPZMn5wWto35qRNsCwa
d0t7WhLB48n2ubYC4M7ZvquLXqUwBsXM1aGCBmW8M9AuP+GOKxa2EgrhuGOUjHVsthXsCaFY2x3q
XbpjE4/dxWPjfEScs/3GurKO201ZTYhq9ICrXufG1j9ruMiL8Jysf21+ou3pIC4N2mShFSJ3qMa0
T4KIwJ95eD3TUzlddaHgoGP75VL8cfuJTmVj1Dog5hAbFuO5KtW0ezzOizQ9NqmC6qZBDYO937CN
sKKKbqqmWR9N3KmRxxjNdiHxzT7zIDdTqK8pRmZYo8C0be+dEbkDdlqMKJYUmNbU9+X0GJdfUuEc
mu0tdcbgyGIIdbSXJrCKaUdB1sZdvqfXkC2BetSwS93kaRE02AgA+XKGBud8BDk9ZA3taLdZbhui
eW0iBC4hDxvImWVsoazkZBqHUvEu86vo9zmSqItcpxrB71fJyZj2avXj8u8Llp2vTJhCPW20Acu+
dI+hrtsV+aqi3PIyyHbKcw5njVm5Cmc5kWhhNUDRruktu8Jjw+aU2+XIyvZisSCJyGvM6hWeatEp
6Ap4DQLd+bf/DnHEJYAdFPaEOURsypKomWubG/4Nbo3jBtkwSKqylZoo2nJ3mf5PRgt7VibBGSha
MY4a6KQmcpoDp2uJ3Rp3NO5cig5nwZKxwH1PdWdzOD5I9DGY5wVLxpTX2huy1+5adLnLp+hoCE5C
kec4WqCtki+aBYsi9LtAHs/YL50vWp7t24ZzDPJtNSE+6kjFjtvOeit7C1z1ZvzMDtvIE912/uaw
/dd7OkcLRaxKodTDpKG3teNbX/j31/w0Qcwj8kQ1sYKI4MW75DKXVasBGNpgrkdZ+Y6Zd2jJFNVi
CDYV32NTt7FcB8yBjdHsVW28i0xR+6UIguOJMYpKlEfDklSqbQ21yk31JIhrluZciGudowYzT0zc
bwAifF789hOxQ0/9pKP2C68wrvxd9LT4mzzoHAkcLUwRRlyGM7ymP8ye5pRfw6fUcTB3yx3uq90/
osgTxQLHDkOp5LOZAo6UMCj5h6qYMPwxaZfVXuLIgUpxjAYooBSxPbmWT4mTO4bbzXZgDzepO75g
/IZg4dhJd2nhOJbo1R69uYxfMwi235rQtUp8KKu1R7rDUN7dX24qg0mKro6QslPiMp1golGmdtM9
UmR8uai0RRQdfJlOsiQp6o6Aglfv2whadFDNOUoDOVWj6cyybpvhXRgE+ylTILAeOVbYhvY8KB6d
5Z3AwQLG50e4d1NbL1INB7de/GncTXvtoT4wxTDrIOozY1F4YS0N7lukolUujxXMVlCWZkp7Dfp/
/Y26HKZGsN8FjGJwjBIntChyRlpRrUa2lijf4lgkC7O550yFqhZ7HTH40dSQPi8LOWdfVulDmL1O
yUuePQoWR4TB2SHhO3ucEthhRVA6cypcg4Ze/NTJzuTMkIUcbytn3ItOZhEq+/fVJoiwzY0+Zh9x
GDDVXpnmbqGewLJNQl55jyfIXqoXFf2bTshGzbLP4GxxmRoHqn+d5Ufoi4zaDL4VIEeRyyiNjcmK
MXpNtucktVUEYSi5lfS1yUWX6SLrOKYs8khtA/Z2Pd/HN51iW37mGocYSlGwLtuLL/u2KWVlHseT
TTxllcQqGWh9iLvbvPDk/KqP/W5+UebroMAuCI+F9TJE1k4nh0EkeilwL/9an1tmrM8E6xkpkj8o
z11+rUiB1weZnUrO5eARxCf/Vo/9mCqxBVuJER3CMLQzWXZb6dtlFJFL+Tf6PjcxipiV0xQoeQ73
qls73QuBrtjsJnvZ/h8ef7cEq8l5EfnXeWgpFm0twYlaN1ypeW0T6SG3Bm8gnoJ5jL2tmDekdy/b
yTjkHSuvQDmOyVWUL4YJA0Ul/ozpgjn5SKa/QuD4ZNGhMSvHYDFKfhDokk67QPnRLi+X7RBFIMco
bTeUmtrAjr7/VpbHzMAosMSnwWjPqSlISza/XVYWcWTSxnE1tuyWcDK+y/11aLoN6pM6kZaPyCSO
Rsawl/VmBMygak8Kbf2CpDttoXbTznuymILaHlEkcByisrcpUwFcOGluXEIaoPjIQ+bZb/zLfNBS
o6rZjQCdXuI49WbpMJof6j1agXBfYT2EL8dBw74Ny7t++CTPhpNl3y8Hm8BVvETbJOupGuYwBOOR
THJlieZ7i36fS5UWtU9ypcZS4MR6icvolEmibEzEb/xDvETqJlGZDVNv434GwwYwRjzfBZhRY9MI
vZX/S6GVgLv5B3l0cSatwWKsoYc53s9GarfWl8uLI9id/HO8TsKmjhjfqB0KGZ4ylBYoBljgQ8eQ
QTBS3jRUmW9jMpa5CnImSzKbljfKniXNXlXuLtuyfadgnlHYB9IqGZPQfG+aOcQ0okNxiCHm3uwb
b8T9fYMyONH9/fbqnMG4sEvHcu5jkzXEZ6EdtQ9D8VMq/csWbWPgkCa6gSsJmWMZXZJJplV4D2sw
E8tMYztMyuOSioq9GTe+P9b+heHfW4sY9QnxBMGJEWPddQMDaZqXUcrsbPC7LnaQ5ArCYfuqyTwj
cryDwSNIwEoYVnvacYTsSbC3dmwyZOGI9q7Ah29BswoKK4pnE8+KqDFvA1fT1X0M4eomjQUHwm+C
72wSFw9JWGKSCwUOG1ivOQQTBdDofWJlWxBWFaQJIqO4RERZlCxKG/hP7ZVdkc9eJ8n3mE0pOLu3
qfVsE/szVr6rZQkbOgSMCWXN6j4TfRey+L0UeFweUpE61boZPiND7cy1D1V/e5k0b5YlBx3sLsEQ
ECqaEijyHZeQRJO0QIwPRpUWxr+ZV3lS2uUgooftfOTsOi4fmZvQMCO2p3TyLMkY3Yxh8l3haTom
OoqkILZfD1bbieOJErtXp2w7mdejV+Z24hp37Wt+COz0lTGf/vhXvPRO5aRu2sAIUQjQdDu5PuXx
UzkIHqa2j1wLZwXVVTxH8KXgo1KF5jSAX3HsBdfGUYNmuvRp1B31HpOwTZtNOZZFM7M2Y2MFyq/a
VCdZJk+Bk7RHeXLT6j7tBNwnguDWymhlY6gV2NUosV0GD6pSOUl0+MACWYZmquhCNdHK9uvGxaYq
x9iCHcZykOmJJoe+EED8ZoHOGNzmxYkuacmI01a71o6al3whV5EbvUTfZF/FizkmDIv21GaysrKK
27lzokxkhAi4Q9PSnmhkN1Dwr7v7VtThuk3mKyQuDqIaT34Rk+Va+rd2WlyBo9HqevjJVIoCTxFo
X26ShWVZxGIdCTpfuVOFVlgnIapQwvQ4aU9EviLGNZ1DF0/fAkrfDr8zFHdySGWVxLmErask+4oe
62afU8GVzhaEIquqrmv4n8nfOXR49o8oK2BO4sLuRnyJfSkbAcZWKKwxuFTPGqTSkDRgjMGLod1N
1kssu4Uh6PZne5E/n9Yo3JlemEY8LqxxJwxuFmk/mLs8uldZklR5JiIi7gWs9+7AZfJ56ElVFHSM
vm9KpfNM6imTUfOdPhnWtSx6LH+vtMsBcH4jYVLphQyA0ZGdxTVYX4MbHy2v/pzH9uhi5NdO/9KJ
3ibeOZKD5RxpMR34rACssmOCGvkuPCi+theNaHu/bzkcLrqnXl0UiDzBfyf97Rl92qdOW/5XRFaU
Wr7bthwax7IYKRPStAEaCujReGNB6W6cF1tpxidCy728LN5lWt90I0JDR4RAa1zlAMfeohAP7Zgb
2RD5fMdqPD8gYsbsUjTLwheHZcj8QOO6HgpV7obWibqjpB/aXHC1sb1MiqmpskxVdLFyRJ62OAW7
uPn/ZUK1KiSR5lfWuyj+UHufHb2Zc0bjyNwsUUcWGDXzmgF1n8zVMQTrGvNepF2zw0gR0aXK5iZe
WcdWcZU1L+Zk1hgv06JXOnLyCNMwY/9yHLxjWGaRqqvQIFfI+yL3zhj7Oqym1gnJvVTvTHQgSO5l
iHcE+wZhUozgtbT3ZYt1P9JmCgBBrcyelKdu8dXhmx7vL8NsLw5Ey/+LwxcsBp2qWekEnOCpOkEw
RnVxseKYj/lp8JYFCn0f44gVIvft2Q6QGsnauWUzoP3pEB5TPDaTnyFEN0P3j3sMf3Uj5fg2ghTg
MEYA65vvEiY5puW9wIHsz/3ljOIQOGoN0iFdFGZO7bFJdoUb3KnX1i7zxJfu22F3XiuOXfU0bpWW
hV0WdHZYehi1aIfdg8Ag5pJLBnEk15NxlhcdBo1H49g66n7Yvxq39QEWuZrgO3qbiVbBwLbBaq+i
0l9t++XNe/orG12HVurRHn0mBq5/EeaVm9SwguOIryyzIJMh3eiYVfRZTVTUNZc+apUcagZ3Eb7f
R9yPLY1soxTHn2lJ7TJuDlYIVTIz8y47enM1NYWwV1nzfQVlvCR5LBkjdnh1PRleVP4jnJUgguCY
t+qWcZgjQEjKz8D0CiNxokiUW2z6VLNkTbeI8f5xWVXRiTKkauvok2WjH/RIatGUzW07zhBc4DdV
FlV1Bog6Ko59b9wU9XLMl1gQjSIY9u+rYIzaVA9nBqO1vtkUtlo8lOTp8qpvphArb/EBr9RhZ+rA
oLViHQuptZxysixPrkLZN/KpdcsuxuzQesH7ayMLLBStFRf/Qw/ZZpIzdCO8pXr1vShFOfvmwaWz
1m7TknF9wPHhpA7UmqGDjcbCHwu0ZevvYfxJlz5dduP2ubWC4UIiKNS6KWIdScV15+LFcx+4yj/D
sXeJJ++pK3Lce9kHRvM6Qpya6IB4dxWc4/Yy1iMF0/B8bVcdos8YzuhqYKo+ttnMS5QU7UV0tbla
Z0z+XrgK8zygEsHO6iIM5w0TyZWt2HIFrtyGYfmMiSzg3U2Plmt5JPdYsdqLb4bIUzyyt7zoGXm7
FTnMn5kTf78Mupm662dMjpmkTtL0SQVmXD5Xzf1AXqvxVC6YM6L3zmUokXlcOmjhS7XTG0BlnW5n
eCyost1lhE3eOBvDFxSMM9qu+xSxGJmpbVZPcljYoZrZl1E2N5ah/Gcy6Ps7papZZIjbUOzd4laL
91FWOHWJT1QRzvbWWgFxFKWHWWVJhoFT46r12HhG3KNf1+7oYyivG/siXZj304DZ1lrhcaTUaWRI
agvuq6n2rcuIMyQQ5Awkt0Vt6jxoyH+p/pqo/Q8oYNhtEzv50F1J/eKGYeDTTrXNofnSm+o+H3JB
fry5tKu/jYvTIZ5GExe/+JbQTnPBLvKy5fPfrSsXnxmJIikvsa6a+RIoO2o8VtkDETV0bmdaZ0v4
6mKU7JlplACGtbXrPpvvMtjWVzZoedz/8dTjX5eUry5W4w4VPjLcRtGVNJfKdZsPd/VsiR59BMvD
FxZnqpRXVQCc+T6k7n96lFC333tTBRHKxm6c+ap+Gb5cXrHtW5yVL7kzTh4SxTQL+LL43Jzy5zRD
vTYroVYO1hP6w3EkaH7qFo4mOPVE5jKqWyUoTYdbCT0EbmM+lTnU38aXNq8/wpcr49gfsQJJ0Cui
LixQzDqxJTy4myIR9d8wjIWGA6rjypWXwYjDKrOiGTsewtKyE+7J3nSjnxNObzZOK9mJilO2qfOM
xzFaaFR0TGXgNZoB+r/FrFFHD/1OtJW31+eMwzFZ2MljPxHghI0KoYU7s63tJv7Tq9e3vXUG4Sip
lJK0JSVAskg/NVLupgOFeF7Z/iCS/iSIdAWL/e5j0DiD8eQE5RfLbAGGVuBXpjXzI8apY8tugw5A
0cf6+2fpX03ja26sapSrjK2TdFUcxl18P9/pXwfPgAa02X7kOEXfGpuKZ6iazrnRkM0mkIO3VPi7
MnzvG2LXxnMvivXNkFjBcA7EPmqzOmQmQVh1MXa0VTH340Mp3BmFrwVvBmooErIDJ7iucze5iyBa
kkO+SzJckFF/kPf9XhKQL3PQu9BYYXL3OFNqFWbNHNiF32LjRupuRvW1WW6V6ZmaPy/HocCLfOV3
oGmd0SywbxlfpKayy7l0qSl4bXj/osbCb2URR+vo+wvjfsFaWXu1dtXb+Cbdl9DEGxpMeLBlfz6J
J5Rtn8srUI7Ty6GI+06HaVK3+49YbZfbZBcOkJLL3eqpFSzbZjq8wmOuXtG7pMiRBvFN0Ae0yMEk
tlkL0uHt43EFwdGtREM8NSgsGicvf15Ku/6E8bp3Q2hTpzwFt50EVbnIC90/bongFpDjXwykqUdj
BHDU1fbUXwXkpMXfLofi9uG1so4jDm0YzaTPESUjm4Ls4BMmxVCTyWHi8eVDKNZZYmH3fqNhBje+
P2XU3HIrRrXKImnGPj2NPZNpXPbFi0Hs4KTc0p3qiTtLfhOTZ0RuAY1QxtjQFIjT6+JPJ3UveYVu
jxb2ABsbGliClGN7e5/xuHXr8raXlwJ4Y/lPmdwt+U+ZCu5p2U9cciK3agSq4Y3Zga2s/Ite3aJX
QJZ/so4Lk2R/bo0uy7Ju6rifkPGM+OsOy5UiQhkkrDGmW7PwaPYzF5WVswXgrPkFgiMNU2to1JiA
UAr5Rjb602iBNPLErQNFcE6+H5Glyb9gceFn9KplKTU8lxwg3GmTfbX/H8eebiQbvyBxYZdORkIT
GVZlJ+XIbiEwXec0ugHSeLGM3gYP/gLGxZySKiRQQ5hVTOrx/0i7sua2cWb7i1jFBdxeuUqyZXmL
7eSF5TgT7vvOX38PPPeLGJgRZjyPKVfppMHGQaPRfZoY4lUY8yQbeV+J8TlFnnvIagJCSbCVyh0x
jrN6r6b/Pqn3myVMiJFFS63rE5at18xdVGQ35X90aVlkes360CQCefe39EEJ/CD/2hqcsHYrw7Yy
44Ny1Fyaw9xUWC3taPjza20nyLCVutvhWhBgeHUv2Gi75L0hc2GpU67OQ/TGl6kpYfWG0K0za4H2
aYLunmAPxiOW+FLfylf8/rKtWOM3axmSyHToERkChfVEJDjmd5qls7rNO9GAAi+d5mnuLh9dl11e
FhnWiEg0GMZE/VH5WZvHXnEv/z53LRmqkIdyEeYW52/nDU7dUlEN3Ipjn6DfwJHeh6uMncXrYN04
PbCUGAiNE1I3MKfy9y9oKH0XKR3ee+PmbSxehwKTyJfvl03bXrozBuMlKdGzKkmAMU+vaXHK1IfL
v/8HfzgDMP7QVa0qLQUAwidaGFL0Vv1Xh6iisIr78GU4/gMNgm26PUOy7lDNwTxSSOKLbuEkp8AJ
rnsv2slXxj3vpY/3kRjXqDCHJhoomEj61yXVkKFZjrqYe5fXcZtyzzYxR0iApHLe94BRkm+hvI+6
+1HYN9LLZRSeN7BnR1yjiqsByiwei/EpLzjBCm+xmINDG8S4DYsGx3uO2vb5SQlCuxgH67IV79MF
P0YR58ViD45JE6FdDzOi/eQIFoG3nSJnFjDeZEB7I1UeSCZLe06IxXvR43wntuyghT5kHemADnvV
DZI3FdfUtnqsGk5B11YouyYHViQJM34xZkACUOMMjhpblVf60AG2DWv5xt9T246B8a860aE3JTMr
KpKRjIXWIrFVnKrwqx5xGPwP5vwCYMdNtHklzFEAgNFGky0VSQoc1dUwgRM6JTMevi67CMceduTE
MGRNJs6AE8snERpMvIa+bUc/m8PQKtHzXJJL/P40XcXLiyT5Q8MpduJBMMRqTgs0l0RA9N11PvtJ
9qBNn0gcwMnOZtBlXMUQZV5URtUDo3uZf0rXPdRjBDsfLZRK4/0s9UbRMjhBH88s+vcVZDQlaLBL
AamPz3gQX8hLlb1d/vjbziZhsDBqxHCXYevQBH0oFh2JRRSSovHZ9MJvOmoubXgbZDV9klufyNPi
hnsGZHhP78UGg+4BiG7uZfwxQdNV2XE1srZu8L/BsLsUbQ4kiwv6FJLe0BlSqIc8Trb4Qoc51Vc5
J+NCf+4Dzf6yCjV3v38qKciSIMxgVYFaNCQErbF9JfJTNPtGeazG1O15Y282LrsrAxVWhLWIxGUo
FSCaGK6pmcYOhRuOIhq2IN3X3KrITZJY2cds4qI1ymKYqH2hE5LboA85B9Wmr0sYTGoSWpTLDt0g
gdbpRgYOV8h1i1EbcvDYDJwjdyv3jDU7gzCRQzVGGNxKD8PBy5HKQaobo4x7u3qiD+AKbyL99pqd
0ZgIQhrbclYwD8VORMjDCrleHpVG4B4X245whmE2FPo3EAsNgOm88Eb3an8cdspVhAnuFq46NlWU
yVIHk7iMxua9AW7fBlYrymwzFVo5QZxSG/c4qGzpmUonpDaxlMgenXFP50NHiXOZtDi+wgYWUzS2
6KADKF78CzdOVGQsFHE4JMLEocdNJKhpKCihFQ2Mg/l9W5dRbs4dhtnYcvQyJXdpsCfZy2Vjtpnq
jMFaUy9l3s86MPpDtTe99ih3TuWmewUVJ/GDllufeGFEPPTLKDZcGqpykpUFx4oiVq44QmoFfQpl
w5tRyDWM4Yy879RkIjBMOvUu1VvDkDHVbt+Eu8IV9spXVN5dXspNEl4ZxoQBWWQaiiwBMJKe2mwX
6WgJI5ndpQ+B/sMUHzWyvwzINZEJChZcEiA0AUTj2OyR0/KGHa0XQtHze+6b+3hGl+zDMYPx0LqC
STB41mIoRczLSJy6joaGg2P8rHCqVa50mNzlS8ydaPoH685oDLMEJFLzqe9pXG2iPAhfMPURGpzC
2wCtYfzIejsYWZnHbLe5irVR1WFeh0Ce2KkbPegugSBx6fXfeVmhTW9RJFU08ZCPrDsbXYlRt/Rj
Tq/G3V656naqH+1QV8bxkU0KWcEwZ05IpEpLGwQiTZuh1FC6jkt01JCYw4mbl60VDOMZqVpPot7C
GlOcLJJdtYIfi7eawYm0t31ihcP4RDkSqY0T4GDMjie76O5EXby1+PRZX9yJmBrCWT8uIuMUqhqM
RUeAqDwsL4GPCiBfORIrONG76z+QrqEs8WGPnS1kK/KkPJIVo6J4tZPtqz2VCE3ppKQc8fEh94J7
rirg5rZeQTLZraId9DQKsr/rdjTIHihgfTzEYEjXDv3895dZi+OR77twda1QFbPN+wEG1tNrkz4K
4rfoU+nqlUEMEyeFPkKzHE4viselfp6l/2gCw7tBH5VTSzdVFF+LEAsLpchSJ57QM/2VS57AMMSS
GY1kUM9L8+dweiiqT90pV8vEcEM8x12YFgAg/nA9t+/t7J3V/GxNS/fH6wzvcErvXv7620HwCpRh
CiFRFHRmw9kwefnvDqdqR9WQE1dwVA4r8VyNYYuUkFkuEnwniO44ZdXvS9Nw4/pft+LS56uVSQxF
BLKeVFIOGM1wVPMqz72Qt2k4/Mq2Y49ErIUgo5tGG6wZzXu5/KwppVPwchkcp5MZLjC70EiEAEAC
BJYx9MKSZc7m2c5Dn5dLpnS0IgCxyUyVUL/WMBl9ccrQkp4DZ7qb7BpiUt1kxSfuICHe+jGMMAy5
JGohMBsnfB2cFEPmoR2X28QZeyt5yl7pvbx8HnidC1uFCmvfkBmq6NQJgyd0AEMOvnyF+uVT4YSu
4dSOgDGed/ohc2c8/vBCNd5nZLgjVAytb+kaY5SkW+XDSZN5lZGczSUz7IFxq8hw0CM/l+9UFfWJ
y22NCcgcuqDOcIEEZYYu1HAq+mACinGMbun1UnchkjK4qp24psO9UG6fvpiyrGLEMu3i+d03A6PG
BNSoohFueoOj16NH4UmzFBsikCeIA3GSx9uLeMZj3GMmKqa6hMDrC0eIdwZkeAnn1XPbFc4QjCss
2pKRyETupDRu0A6ehLy0Bm/NGEfoULsn5hLor/PofqZlv5jreJhsTPLw+d+It2SMR0RNPQjNArjA
DG25P6UzpmPyZHnoyfDR7QwFXbiKJsusmhEUxxUh7uF2Y9R7zfIUCz9NabLb+lkp/1K6gufm20ad
8RhOjOpArHrKT62LXE1s0cHzmBQQWpqjH7sM/tfYWe8oXy9vr23fOMMy7j4r0LZMabCZVrejceIu
4zbtnn+fce9IVGISS/j9OA0sM78T0FifTV96yb1sB/3mlz4X4+PTqIREoMdjhveXQfF089DPj032
s2g4SXGeRYyzN4RII8rccZAUp0FKrGbMrKixek5CdzuzhW6Z/zkg4+VhYphhqSFMivZerlnEnZ7l
PUE1VnKvIN3fWzue4gsXkomWyjJKq4zANLSYhDeSl9/TwbPdVfSdONoJF7qXyuc1UvP8ngmdBJUU
hVHBTNLp1pjvRNTIJqg1vuwenN3MNiYkkZQMZUwvOOWNgjLfpHtOk+/lUEMTMbMTbqJ3mxF/fTy2
N6FM1Lpq6d2+cYwKOrUFspKm3cx2em0eGl/f8/L/nGVUGfroWkHuRwWfjgih3ZGdDunwZuJImHDI
gtU+FzAdnnQKVhGD0XYVSezB/FRq9ez1KsMXowqeKKk7tFV9IjWKwObg65KpHLrYLjhb4TB8IYhQ
dJMz4KiYP2SIL4N0SJTrqthnAfKFvTOWN6nGWT7eN2KYQ+wktR9EOIUA3bUSLU/pQco57MT7RAxr
JOVY5Sb9RHJ6EMJrlXDOC54NDEXUqtnGuQY/M82TYHxNhFuNVwbD/TYMJcxQ3BMaehSKh2b/t5CI
4BeHT8jGvV/bfu1StqI9a1slG00sVlDc5MVDuNwawr+e28dgMNepEj1RuUYxMvDM4+IAbC/v3wc8
qnbKnXLG+T5sEfvYomc2qbF2ASaD5TGuGcKrULfuZTrlnIGscjlByCRJNYwiwU2n7EI/NI4lB+MP
t8Tz12GoQI1zpTYmgOgPzV5xlKvkIYq9AU+oy1MC5QMzccPvl+3i7B72ETAPJkR2KVZPH29i5bo1
OJEy7/cZBkjCKQzUBiaZ1depvY54bTu832d2/5gkmCGi4vcH40sTe7N2f3l9eN7F7P680/4/Jglp
RNr4k/RYjv5ljD9cmM/fndn+45wHZq+CYtLc1e4QXdH698jLntXj+KL6iWY16IQuUKh5GZhjHPsO
lslSbsZ060TNaOX5bazNVpxy+JPzhdi3r6IZiryQ8YVy+VCqz1LN+UJ/yK79Wj1WjEQ2apKJ9N4/
HwLfO6WusZ8OVEDoc+8KZyDm5jAJGUmCHJYsFfoiraS5SnmuwFss+vdVnmiMxq4yKXdK+jEUTka+
/29fnHrE6veVNjIqVcLvN+ODUTxMzXdt4YTxPKdidnxT1vFC6DVySq4rsleLq5r7CMhbJmbXi8vY
jLlAN8xPzZ+cyJaJFR4WXznM+btqADQj/+NeYYigL2SlqiJKlOYewwht/MMK5H+t1Pj72akzTDDI
sY6xHzBMRLVEVhJPKiV3ibglxZzjjO2tr4u4TURqTbIfZFRn0wSdqlv6l+AkHMhLiNRP7ODRjDdj
d/PDYW6ZpMuSKEKE63f/M5fcWFAQgrxJQawWA0n7hBN+bLrfGYF9SwqGZekMGg6a7SHPfHm4ijUO
xHa4tsJgIpyiQ6tySimN+Mahh7hOh6qPFsVb3Dkx1JE/XPJXSMwlJ1MjrepmICXXwR1B0sfSauig
Rk6HdmyrvW5umvvxIXb6K96Az+1gZAXNsJ1M0jnIBUBrXzrHfKNCpQFudO2Ldpqd8p9Mb9t0yhUi
Q37ZUg5aq8ApI7wBym7mRZ4UWt0B1X4YmYHSDCdwtSNPDoTnMAwlpn3Z9xKlxEzrd12sOcpQ7sIu
5jDv9kv7yjqGF5NoFiuFvjwl6ttg7qrI9AwBvXsN+tyCayqOKd2ZcwXR7Z9FwuFk7sdkCHOeylzP
KSkP3uxGtnoV3CYPVCFMPch49BL2Kq8Ui7esDF+iqj/IJJrEViLRbgPTUZqnKePVn9BfubQ/GD6J
1bpvFAMoI06ASbyP0l2Q7pPyZ0K8Lv5x+fDk+Cf7IFVC03dU6DMe2mXV7pZoN4b6wxwfL6NwFo59
jYLYBkZw0Jc1qd13yqkznLHjXJl5vsg+R3WxnGehhmUrrtN7WrvdWYgxX/+ZWNz2sqmyiimIigEl
nN85P2grzFCh7wuYzyrLyDu8ZnOOBn6u/Po2WZ6BGJfrllRaehFA2jG9gd7/8khF95bQmmjBsE0K
q953kK5Ijrw2jD/srzM044fQEBIrSQF0AoX+zEFJb7Ejha27tJUUBeSVpRKHcDWG6EHz0f1/wbLH
eBGIHUoLAEv82aUvRaiPfpEOtLYy4HX2/8FpzmDMqZcZSZV2McBEHx266EBK7dopIQdCrya8UqHt
XXAGYw6+OBaLoEP7jl2kX5L6ISn9nqdKy4NgDrh2hHg5SQGh5Vdtg9aWB42naLkd7hiYwS5RYVNW
sLoQdXmaZRSrTSJ0/oZinycm56mLetZHFzhDMMeKkFTyMLUoLWzM8KoqppcgRjWyGJ7GXDvMcv2Y
NyhQ7mROIcX2pj7DMpsa8pp91MW0orHJ3CJ2swDPymJqazxlt82vpMpQhpXwfo4CPIY9CgELW+Mp
r1HT6zZr7KAnx2D51N1uBcPEHpquh6JEnXuZQ6sRM3tpvVxQvMvcvukPKxRq7Or6NUIkuyvp06cy
XendU0SeL//+JgOufp9xhniB5rxIXbopEkcYbqP0KIVHor3pKucRd/vlZAXFOEBeQmBKXgA12jM6
66g0RlSh0612kpv+WnGLo3bPLTfdrkxboTIUP44oo+roWTJ5gY8QESFp9tx7lRXa9Yn/xrCdW1jh
MbyeJ8mkJiMO42hv+IoDjQDdiveTW6IrSP5U8dMZjI0v0rlS44VW/AuzugtNwWkIb0rE+8n+gS5W
GAyJd7lmFAs9I+cDrUQarlTone1Ge4LIKuTBbB3tJzfL/WAvP5N79V08VlGsy17K2QVs9BEWS5nV
A/4PUdC4qCPaR5LgXobYPpBXdjK0MU+a0EYB1lJ5oEKGVItZvZH3VH+XviXyqxp4RjEEEtdFEvU6
ALvAK8Sj2n/mKWVlEEMdbSlH+kgNUnt0qCWtJYY3Scg5THj7iy1wCYIxTRJKg+Pd5GGgWYRb37Br
v3bu5PaP/0ATg8NYbK1LluldOMkAJD7VbZeRzREsBFC0HtO4zpHRR+2XQ8vypIJDxpyTRWa4pMon
JQ4pWY6iaOfxTdsmziLx8kbbYdPqwzEUQqR5RDcShbElT4dOd+SFfn4t+CiZc2ReMpRjFNvJmKSi
uVTvxTyH0RWswiv/Sv3264DOTFot3O/wfq9xNhsPk+EUopNYqOip1qL0tJqscPLUlpdz4YEwAWEa
LnmPImFaLdLslxfZxZbejwo0fcp9dUM16TJ/KezLNMIDZViknCZjIgs2nTGfMI8hRL8IT0GQwxsK
wxtEHMNwNAChI9dBwjet5nydzUjt7H+sur6SdUXQiwAIB9y6jO9GolvRpGOk8MPlxeKFBAoTfUB6
N0Ba9v0TRbfiAXcwV7oSbKNAf0bxKjvDF4yr4jg8b/mYMMQY5CZN6D1hEXpf1NRrvJ5zXI/nBAxP
pFU/hIoOCKPI/QHJ7ImITqeKHJhNSzSZKIoICXxDYngC74u1KVXQ7M4h3h8IulUkb5wPxIFgA4xA
SqMoNaDTHRZX5EDv/fJecE17OJSo+kO5FV8PZvsgPpvFpjNQlS5CHQNm9Uj2urNm4Y7sdLv4OkM7
oC86tAaaV2GzeSdaYTJcYahhVUOjnh4qtAkq9f9WPucpZGxHhxpm/5mirGHACfWcVTg/DVlnFMWA
MxmmdY8VepFoJjj82qHe5fK323RCDTOcqLwJxpMxTDQ0gYa5HCP8PPfk7H7u7IJLsXRZPsSGKwyG
isJK1rPUAEad+wXen2n2BC2Nke5QmfrQ42Ve/7B+Z6OY9TMzs1SGDIDChH6gyHACI/bERn0NgjbC
GBrlkCOJIg6YVhwuLlKK7n9bVIawcojEBZqC70eUg4Ks0OLlyqd29dlEhp/ErjAWWYCJRMGDR3yd
JhwC5DkGw06VoZa9GcAGPRUx5/xWKWZL5eUkt188Vq7BkFOsotspbWGGIUfHutT3WtGhbL3wmrpx
tKWyG6F4MEl1L5vV0+WPtE1av1aQLVkpF1NtauqVkno/GA8JT91uO0DTZR3q49AaMGVma4kLKaCE
L9IMCmpQR7+0MazgvvjZXw9+5n+qbG2FxmwyZVKaqRoW3BNkyc6z2lUb8EbJ6zmhn/3DXl7BMFsr
Muq8DEsYVRu5HQRPGfLjQuIW8w1EyS0tefzER1rBMTspDQO57+kkJIxuqTsP4NZlgM17wgqA2Ufx
pEly0UtwczW1llS0VXmnIqDJ6xATXjnJre1r0AqN2VSzifk2g4iPJH8rZ6vYYw6c1+3q0Mn3slOe
+ANVNnexDuFeDcK9RDaZEFo0IklbdBlFw+pVnB/q4WFZ/MsryINgD0VkO9VIxSeaR+JMyWiJfW2J
OccRNo/elSHMZkp7JUvzCd8p2avevzh6N1lhhcNso0pXhlAbgCP6vUsnnIij5aluj7G4nV8/3/FY
gofH7CdxGMmEBCXyCcl8NE0c9EvDueFvx88rm5hNNBi11Gp0MIEz2wVtgkRXwdvb4k82HrN8TO3j
5PB4NjF7Shq1EO3UcDoSPMwtqkG9yx7H+31mFyFz22hVhd9PhoNk3igTx6O5C8acSrlgKvJAXXq0
zVN+YzzVNu3D0Kz6unpV7fzEL5mi3+Ajr/5vo35QHUlLPUmSBt+ozf4axW9GDEHZ+qnmjaG8vFk/
SI00lSgkoQqYtNdtkj9PSPgMOuGQ6vYhcTaGoQRNbMusl/GB6vTnpN6buT2QU6QYmEC5r7O7y97A
M4lhhkiVyk6PAGZ2o2UU34sxd6tC4Jh02ecwKAXfbxWS13mnY1IjFq6vI6sm9xFXvoeHwDBBmU7y
IOoUIXdllOvmGIic2uJpfqtj9M3TQJmXYOE4uiIyzFBCGEurqdchRGmuFW/ZSxCPrdwkd0RHu+Lr
AvDcnKGGWpV6cw4AaBBzF4QPpoAu7OVZbh4uOwVvMRmKGAeSVAJ1ClH6WhgHbC2OP3CXjuGIHqrC
wqLBks5TTwouubJF28uN/XwbypYyOhCFdPpnXmnl5XNQ+VCGVMjmIi+A1U90NORw1XvpLf9auH29
/nVmKO9XrLW/L8UgSjQuanOfav5TfYpItGpnMiBeFtr/5G32D+HRL954j6hXoBiAOhp6ia+W7Vva
pxMe5H32k3YMYmKPJ2B7u//JTd7/QyvANtbntKCruZj7SXyNBl54uX3BWa0jwxtVXdRRR8/3adIO
8bAcwz6wUOZlq1Fy1/eJjWDjraJFf5Msfc5HMVVbNmUZxRDMbtOXkfRNiHAz2Yf381NkV6c0tQR7
vO2d9DbbNaoT8rVGtvfeGZXZe3owhtDqRzZIvNP88UmwEL1/a3ZaZCWjoxyoJHVJOEf29rY4YzK7
0dAUoSvoYDoZquy9313Fewhj7ngJoO3Mgv4Lh700dk0pLjWBbWrtGJi1U6KHdppt0eugEsPLA3GM
YpVSpY5oVZPj86WhqrlVhI5qoYxzWxUGzeoUfNBWwPidUI8htVXMnCXd1ptc2cqc4oVOzKXRsKbq
Q+/mN8KDbEd2fCfY1U73q9zX/QKN3jF0oZ4v78o/cOt5lZkjXSnJrGsjkKuX8mcQ4RkY+jG0Zs+Q
rG62ovuQtnD609fLuNuRxBmW2auCpmiilgM2zH9qk41SveJTydjVmjKHfKFXZDENQJjp41A8RQFv
HAzPBuZENzq1qkS6+VTlRyOUVm/sBYXzfTgbnJ1H28pxJRsDjND610rOrXa5/28fgmGQMllKuaN5
VjySWyVaGNUC08vzp8sof0jQnL83Qxr6UueTCQVkO35a8IKGybCPyROVgKRzIxrvv6GxTRG13qfa
Qnczfa+TnMTRbmO7c6l2dObztKN5RMV2RzTigtayEraJtGmSTjtS7pE8Eb0SI6t5xyhvJdlWiUGo
i6KjgzpphS0FG/B+Zvq0hIt/wOibV6Vfn+2DrkASllFB3U+ojftJJG4apV7aJ04TVe6iys7lD8fx
dp1hhUiPFQypABzpoHeqN3vSfU4q4UwLOkMLWl+Uy6Ji/SDkMjh0rgiN/ckDLYmmJwvvg/GWkGEJ
wQwNEusUT/5RzFdFdUjaGzm5NlUOVfwhpDt/LPo/WUVYStxKQfFOeLsBpTWFs4iW6arHxS5uqHbc
f+RwnaEONdGzXqN7upUOUY9KhmNW8rJ4PI9geENLl6UuZKyeqNvyXXxD3Ppo7OUHguFbJyrU8Nk8
3q9lZAsy+1icw3gCeZj0NVf2xfJoZrxvRb/6hxyEgbstnZEniezkEjOBvEomvzPU6LY36Fj3zXsB
c4nMu8ltLG0XO6PFHXa/TR4rWMYZtaTpIhIDNtp3139PmG6d4YkWDfPrP7djixUa45Aa6qD0iaIN
klPONkY8ebGbQurvq/yQvHa1TWOLED0ql1lkeyOscBnHJLIhRTNNnGs6knDvg2ig6lFZEyqI48Qi
u8rnyUFzMRlHzdK46QQdmINX7YeHGBmF+et0wNUK85rH7/qPyzZu7ouziWyNiKqHTUpCCjc959JD
3fG6DWjcd8FBWX3rpmuirKIvKsaxwsCx/Ch2jnJsHVwr3OjQEIf3qMJbQYWJgdtYCitthLfQ2mTJ
mb9ANvQWjbOe7MSn7I43bZ2zAxUm8K2iSJkiBQamCtIWd8nwOi/XY+Vf/k48FPZEq8J2EQ0YlQSL
LWTXAgZplMrPkfcMysNhTrUERS5C1cKaiLRWC9YPNZT0QtQ9frtsEM/xGAYpir7OjAxArWRchRJm
EqaGcxmCxxusXudQp6qGqYQIA3y9tNQ3Cf3nobvoVkUF/iQbOQrDEpxp5BDHtm0aXm9QDmAq7Hii
YK4bQRMhpNlgSFY43OkVp2lj88aAKcn/A2C8IWvnqk9GSIN2kAPN74P6IHWcixXPBsYRYqgOl1IO
iKnC7bWQ9vpscq4MlD4ZajDR+GciIybpusyWTBhCJM1ZKXZQUxCu09jcTYnot03tTdFsV3nqJFH5
dNklNhbuN0jG6zJhHuVSRMVEjKmbldQ4Ou7Dwr937d9AmONqlvumruqls8cR2pwShumW+8tmbJ2/
v0EwJ5NikIqICSAaZ8Q06dgNv9AHL3pGZLb+eBltwxV+A2OOpGoQiB6r+E5C/RLGu2LKrf8EwA6l
HJUZ/XYSBZCFU5QPP5Bx5o3i2CC2tRHsqyqJNHlQSqxYSoovAendpdJeg366EnuTl0HkLJjJnECq
YBpm3sHLjDzGq/SLyRP02TrjfrOGOXSCTISQuwyE+W603+8enrlYrbfYEYKS9oo3TIRnEf376kow
pJ0xpQq+kNZdV+lR5InD8BzaZOhGnzpVGWoYJEN6+EDrjUhiiQ9hjOvv5Av7enfZ5XjuwBBBPxOi
tDncoSTpT3OUhD2iH0MMZLtW5cW5DMZbPYYQyiaf8faJ1dPnh7zZiRXHmK3M/2/uwNBBMslapiUA
oGLKuRve5faI+NQqrADdEN2X5Kj8uGwS/cUP3C2JGBVgop9JIwwnZH0eJjkZsZ3y1pIlt8q8UDMt
FF1m1VNepv/+RDUxtuJ/cKyClUbCQl5EwHXL7TK+TTzF3G3/WwEwRRfJsCQYwAYA5YEWFVO19OWe
SvgNfuxxU9J0e15YPVavCuFBV0bNRNGG946E9JjaEPiA5DBkHfc8POpfl+AYtigjLao6GcbNdXe9
tNFNJwtXg1x6M1Q5lXz+jLuv1pJuhxVZ5HpamKIwoCxxqu2yRssvr9J38xhfITBsIaqTprQJDBrn
XYLDXNuFwqeMUAxRNjWVDnD63Yg2iPOmjegJqzVuP8jXczpzai62rThDMMfEsGhlInfwgqTQ7Fb7
0k4x1AFDztb5g2ufYZivn2IerdCgqtLubZx6VN7hoLu0WxPNej6PV7dPJumMxnz8eolLLaauTSMT
CTweebFfO/T++j5wj5fYoYv00bfPeIwrBGZeDP2Ig4P4iocWh2PTYbjWjJ2Ue/9gqtY21a7sYw6O
dlYXuYwo3jfi0+fcyAPVTuAKyYbRXzKf96hDV+yShczp0Ril2UY9EPMostLmKAV/XebybXo4LyFz
eshaWElqAoA2qK0MXV+5UOJt/LAYrhrEnFhv8+BdrR9zcChpVCxFjH2VQ80EKW9bgOiBIn2buY3t
4uV1Y1MbXdvqY6HCLDHep5Wtpd817TnDTCUzPAbki9lmzsw7pzhbms12BDgSh4hGflNgPmLsgV+K
+mk2K05WhS7SBZf4kOJQlTQdF2wycxruyaDbiVT9GAfJysQc0lRl6sFhJqvORA4wxxfZZAd0q5se
jwY4h8vTgqeqLow4/rF1acdR/8sb2SaYtp8k1BNQAnkjGFGr2f1fkVPsKpxUfntde4Vv3HNfLzks
wjbGVE0SLxoBqPGFFmlU3rTrrtRj9YoUwY73RsxzEoZCwkWO5rkCmLDcKpWGYUtWZvImOm0HaOdl
ZFgjbUMZSub0zDduZP1Wg6hHZzzWUWJXBIOZv1+mEO5XYzhEN8bCHA3YFHwpUAaHHuAMgw4ldBlF
9uxhvrDVHAWIVnMONw51KQybmHUdJiYN45tZcNoc4xVR6iUV35pa8iHR53Os5Lg/oZSzimxiQYuG
poaVrRv4KPbyIsmedvKtfqRju4tjN9oLr0OWd+KwWswB+oDzlJ7f4ejMh/QVFa4AFRVL0ZBFFZ3m
W+Fz2zF4ltINs7LUEMw6Fd/DH2fCLBgUSd3meFXQLMHHW4lnco5xzpYgTIwyVKOsKSa1sbnJls4q
Y7dMTB610JjtAm0SavTKKL1IzVGhl0xjSb0SJfBqjklIVeJCdPO73qbOGKLNWaic3MTULsHgFPXy
1pQuwgpe6I1J1Cj8oO+0/rHmzaTjLSLDK0vXmqkxYBEHbScFjogyaKnkKevzAjzCEItMqq6q32/q
d5D+sAtv2Y23yVO5p6/UGZqFL+85nlEMsVQk15KZnjh6/EVLbrV6H7QPlyF434UhkV5RJmMc8F3a
5RRglNS4u/z7HBPYy6uIIQiyHOD3deO+VlSrDG/KJXU+ASITCVMCkXSW2PvKOM9RWosKoh3toQzf
lOkxSTkkvxm6rSAYThBySSpDQcZFosv3Gel2kqRbc9M7WfMJ0X700Z2tYfigypMcw/tgjR4cTPlU
jfvLq7X5yVe/T/++2opZpM2L3uH3C9JZxkjQYRbEE4dveCDMfm8hT2FUFUAU4ZQuN6LKOY42o8CV
Ecx+l6u46PWI4P6I6X/podl1Lh2hxQtXti+QKxxmx4v11JcjFsoeD9V1vEO5MY4i6IVhuiGKyRre
68nmdpF1lWiGhomvbCqwyRpBGXsNLA2Z1Vp1yDJZC1eliXrQh7NAEU1DNqDFY6jMpg/VsjAmEyil
YY9PEob/dDvztXFNX/OKb7HHi1S2efMMyJYhjkkdx70GwL9jB8xI/oJEOh6xHRnEKesWb7YGF5FJ
YchNk/VDYqAYZV8/4cn8YDjRs3gaXKoJhd5/wfvEplpZyPDDUGRFqkDEAT0kKIUfZzdIRw7LbW6p
FQTDC5lBOi1rAFFHk1Vkxwjh3mUjNr1vhcAwQ2xMpaqq+EwgODcxHzO5cMrlM+HOCoRhhr7tIz2h
ztcpP5t4tPrgmAk8+tmk6xUIQw+KtChhb2CtxvotITupnJwi3iWyYn9mxTD4wTBE9KuxJSjCNKZT
W5gdpkyFVo0Xw3i8UXOeIM52GIwxyf+DYcxR2yIoCwJvDlIrOEoefSNYlJ3uDqjHq+6gaNFZ3DB4
M4eg6IZKdAOWsS+5mWKaaRLiQ4kHWkmbYCDi7FHWSzix4abb4cnGREM3pFBZ5fJazKHAmuNjDXKK
933kA/WfAhQgL3+qTZdYoTDbRxX1OotGrGEoBLYUak4N8YeyVH50Eq+DjQfF7KOhDFNt0AElS49j
mVtq2Fgk9oSG01QtbV50VzYxe6lZyrKCoiVSLm9QD8LEjgjKpOEu84LRqp6V+/6F4G5W2blwxSvJ
2/bJFTbjk20rxUUxA7t1JQ8T5DBk6JgeSfV/pH1pc9y4zvUvUpUWavuqpdXdbu9O7OSLKk4y2qh9
169/D533pmVaaT6ZuR/mTlXX+AgkCIAgcICeCymgvjyAZkXojjc91wqUc8egOtb7tAUoCTAUdHKb
5+KZUQ2w/GMxOTGGJb7+N7XhYvCYgmsIcSdOeHOt2rZTxz2W8xiNIm5S0SngnPKQZMtYSQDSw2MZ
HwvlOBiCpPtm0HRePb6k15TzIV1qrF4WQVmK7+kY49UqdqL8nva7gdwvwtrDTSOyguT8cEmtPsK5
ZxtW3uT+sI8O9YFciQvlRLJxDtjUG02e2FGg8dep+6e0X2Ki+KS+r3LZk2a0AqmlwPiLjgBf2VtL
nZnZPTATio554tPCSaL99NAhymgCGZXmnZMUjrBObltViKkaJlQOg8vfR/CGrKf1XCiwzIPXIUex
eFPhxLsmBRHluANT1FstxCch7vbp+43LZ5XHQiWDRPHU+ssjYC6DJwGSHb/pOtnVgoTrH9b3jMcp
TzOFeZjlwKv9wTPwMr44g+wMsDAMUvspHURv/YKV5ZPLWb9Eeh5iZZXi1q6fpWwvi4qnN8M4chaK
80ORVYdlvUCoqU49ubKC3O4El24RBOd/lDCOOpUAItYf0B/umMbjZaMoWib2++oKWc5k0sDS07lV
Oft6Rb5IsuW1msj2bkfxq7XifEynECsElS1TAHJcvB6cFMkn9dB6rGo5eZSe/ptYnHfpkyGOZAqx
GutB7eyHsry3Y9EkkO0r5UoozqPMHbIVHasniT6zB3Bt31yZ1281rpgpLKrjFe0UZypI2+GpNcE9
nA3Z6vC+1VeVg+4AQXAlgOGTw2WJSglzYDJVd6FSO8Z0tdg/L+/OdlT1++DwueC2oVWqpBAlRMOq
YjlRlDmGFYSa4PRse5IzDudJyBDZqdEj1SN3Paqu8wcweD/0RXIyxvE1ldtPYZMdF2MSwIqWkLML
/Wha7WRjCbv+WEiYMj3ucIP9j/vEWQYziWsj1yFbIj1O6W2ZPGTJl8vbtG18LMVQTVkDjwd3iEgi
g1mTmVBZKbx5qG61PBfRM7It+JDAwDyj/2FwR2gYzVAiTBW0R3rQdto+9sBpWTqM9ML2RHf77Z05
o3FnaNDbmAwxQ1O0YzhjVKzV3mhExIx/GcaUuQcWlHRgghcTamxPqXITai14jAQ3hsubY8qcR51K
REPhxNKYZugatQlyXIEN3T6l/1ssU+ZOT2LI9TiXTIr5tq131Rg6RrtvJRHBgWi1uONSyaomUZZg
XBLixAOGFS93diR6SRRJw58XHZUveo31wlwd8Or/k5MnbeidzJTcy6dmUxxd0W0LFMto22S/rzxq
n6hyps84/XFcOMY4OLKqOmNnCM7/pjwrGPb7CsYYFhhPBqMn9NgUGMk5hcupsLObsel3l0Xa9t4r
MM4S6OaI9vgWYP0RTJhgwUmu68L9lfWb9/ZT8vwfATmzgJnfejKxWsP+aH2tDpizh/h0viW3k487
j3DiGvv+D1ZoJR9nF5R8WMBoBrhuNPwxDXdG3Hl9GF4pJNsVVAoui7fpl85w/O3NlnM8orHS6knB
7U0NivwecxHGtHCiJbCXg2SIGvIF2sI3ZUZL1tY2q7ROpZ1u7XO6OJF+6ojgWrrV/GnLK8k4m2FX
oVrINRZSZc2frKxIebAezUABQ7EohbBpAVdYnN1otFSRpBAyhWUclGZ/1DXyb4zsCoIzGkRfkEhl
4tg26rFC8n/I4DM7fUH1+AbMOU66JmFV49PtgtRP7mc/yxf6bfHBBna4rHbC3eFsRpHOqV11wJKP
NTr3vTKI4Tvw2okupgLz/wRmQ2AJ+TEZZZ7rLYbZQRmKu9LCaDHMmFpeLsskUmzOUMwG6vSGiS2f
dmpU6hKEkvZyLKzUvwy0HezrGANPwGmPumpO3eyIyPkUIRpi1OLERZIMNJztjvHjxEfR7XW7EmWF
xmmeWkRGW1dvaDJYCFon0b3hqtmbLrswq06JNEHtiProtu/pK1jOeaXxYo/mW+jqoYLdzTCwWHEi
Pzy1XnugxxQN8SKTsX2Mz+vKKeVU2ahma+GYWf7DxDAfVqcRe8Zp3in+9PP/0BC5rTNnRM6bxe08
mQXbyQ49z98ZF57yjO4gXwvSZ+kBqeRD4XfEEY6+2ox1V4vL6WpT1FLZo1b2rb4d7483Vef0o6se
zIA9nlkips7t83eWk/NqHZHSYmGXYBLWQWtjI01r34Wiun0BDH9jJJkxmgnbQI1+tQzV7wbQIxui
ig0RChfvKrNtyTLLlGWSn6Ner8qPbS/SRcEOEc590TqJk/LXqVN2BvQwPJg3UcC4EppgED0R/yGs
+r1BfL2QHDcLiWu2QYG+m6+Tr6E3jqhP+tUCVZd7YV3ztrc5I3JmJUrs3o4o9mp0ZZe9BdHHJGAU
kNlj6AsMpgiL7egqQrVQFPjLNI+684tUzPIwH08FEUQR6N5ltO0I7iwYZ0WW0IpyU4NgconWisRZ
MBa8xGNkiq7xMBJWo4tk40yIoY+SpWNWEZ5MZhR3JugwdVjrGqtc0ES1cwILSTi7kRhRLCNGwKYt
+3K8p1SQnWX//ccQ5Lx2nJ2wqyYMIw1/v1Njx0bho9I+t/JV3r50cw8yms+Xt0qk9nwlUal3stp0
wGPvTejz8ZNPEm7IqCFgk6XCxhWxzQkMPj/JPVNorE4skdHkxuAY9fSU68tnBWMpj3Ukqw+X5RMs
J98WI9EpA2cf0DLQTMTFIexCt9ROppp6qeFlmaip+g9h3e/945m0pTitxo45bR0UHm+xwjEKdPiU
bNcKVOUPe2cRUzZUXbVkLgqSkBo0SaczLPC53xWe8lxhpNXevGcmUh98Udvmtt0/A3IWqxqryGxj
AKIOwKmQHUirf2pRlf32CTuDcKZKHmk/6qjKcKt62k/j9LUj5bfLWiGC4AwUkSVihzYg5LR0Y218
lBOctssYorXirNKiNBUte2BIcbXPE92PSO4Zeh5chtk+TufV4uxREY52QyLAlH23s2cDHn88Np0W
DERU7Lpt1s9QnGmiIJWyhhS7H0k3SfGtGF7G5SWTn6NU5EAEa8fTGypkrjSqAylsybQzK9oGmGKh
Yfb6nIgO0WaYYSg2kkPIpis8sQ8xNaMoFtRjkOvWZ6N8mlfGicumwqAmQ7BbW7O4gXRG45Q7DlWq
6BLeNo1rZh6KXU2cubutrsprw+s9Yzd8ijNPK3eTLkiFber8CpnTeWUuYjRDYk0zy+onp5NjQp2o
DGPhoMTtFcUFX9XxkKrzFt5Qy4YUoO5yF+rSO20feonb7xrqgJHci33R++mmWhpnOPY5q9BGa8CJ
oyiAw6AYvJAEU3YayuPSvhY0E5zp7XvnCouzuEOdED1iWBPuRgaYcZAhv+t3UoDhvM+iUqHNU2BY
JqsVMnDR43TF0Ot0CFMc7Vr+ikuSY7X3+fT9svkQaQVb3NXidSS1Bz1jb+1z9DBJjOgzFwXy2xt0
1nnORPVDOckz03kW5y6n9K51X6d94sY3by+OrvosrlvY9o3nndI4UFuncTtmSGTP990blRab0BWi
nvUXh65or5jt+xC2reA427hMCxkw0I9lc1hK1sb99ReB3OXt2s4JnHH4+52qT5JVa8xzBeFX1lSM
fIDmmEg4g8U734Eoj16L6ky39+/3AeNfCPNFNcppgdLHmPUI2rMnTGL0DZIEiW0HnT5+vizjpkdb
icid524iuTYXgLNo5DGqE21nJE9kmEWHefPesALiDjPmuSLzy+zU6L4Ns8IFszuyrptxL3rrEqkj
3ycCIgILUzKB1SGXw0hjSlfyDW9y7aDcRTtJUA0qWkPOdAytXthoCoOdqjWMlA+91tz3/eOoUcEi
inSD8yqlScFmi7pWt2/nfU/koEzpvhjixKkzsMs2rYjYQ7iSnMWa0Be2VOyk1biwvM1M7JxUdqbj
4Fs76cCqnkU1jlv0vSw++J9H4y99urloRcjeq0AA7pWqDO6fxuubyqHVJ6hPfYjspzgWUQ6KvA3P
iKBbLRladhK6+KHMbgzzfqbPRfwlG4LKPM6JX2SPhfFsiC4x247nt7j8nRBzeEFtwmJKS7+Ku6s8
pQ6ZQoHmbHues3fjNKerNBLmCvbRjB+kKXXi8vWyHfnDrp0ROE0xrSHT5RkRDz01h/reOmQYi1dj
vIaoGmQ7Qbzy1Jyzkeu4MuQJSMzD2RhrqC9e9Ek+GE56g246106dMXRFqYjts3eWj/M5ZR8SSVKx
TZn9rEyGY6g/+ih3arDjhv/qNnOWkI/IQXhcRgXzO3OK+Qdz0JmSUye1d3nLthXvt0Rvl+tVNDLW
ZVNrOVAKkPgrVuPNeIVWsuo/wqjvg55lUoskJUyYpnT7sHFkPL1UERVE3H8wVWdxOAejLWNbl+ya
WVJHdsNjchxAJBB/M4PITf3IExUPC47UW/CwWj6tyzJUVAAvW/ZqfLRkAUeYSM/ffl8BdKlOhlSF
nr+ReP7Q9mPqWU+Y/ngbOqqTHiWPlJ4o6fCHmOe8jJylaJI6S3CUcY5n7WppJo+mzT5pUDAcwbFF
1JMmO0BctI8LMESQ0pWbIwZ/nZrx4bJ6CuXnLEpYS0tcsi/JGyesXDanHL26h3Bv3c4/sgMbumkK
eYVEu8oZl7qSyZKxQzHPEkZoJEuNKnAqavbbQtEUFWlZjBNXZf5FrcuVoSQdiKgl7bsmn7IsF50G
dqr4EHmNwL5gpTwYOjLFZgOE+X7ZJfv6OglwU/M1XAolIf38liVZg3EBUE+tpIttu3brhcIY5n1P
v6D9tvyeRyUGz17Wi61oaw3GKehYZeaiyAAjIL+ZEsy061SXVtDXfxWJrKE4DeyUUBuUDItoNMlO
l66zOvEKNMzqKqg2ArvDe10eObIpKsremuzMSqLRBqrrlmbxRdlRkRE1CfXaTeIGrPO3aho7bYXI
OdxZY+a0yj5XvlnlYzQZ7hDuBnDU1dIXTcGtn87OvATaYu+VyVH1+y6J/E5T/cubsBktafgfsXQN
cw74a8pMSnT2llYNWtBlN2CESXgadxboqsC35ImSDpvHZQXGuRCzpMVAKoD1beZ049fcvheIs6lU
KwTOeSyZCTb/GgjxqTvFbvvGUJu7xNNAuU/QMcRItQ2RhRehcod0tMGKGzZArf3Rjxo3u2/26Y6l
pswj+Q7qlhh+S7kTtWRvWFZF0zUL74Y6Or4MXr1IX1pmQspfnsUIuhMjYu/24V6L3clXWdro8PcD
qt5jcrLGGZmmTgbmnD+q064Scjt8tHjvATgjFFuJ9TaXCE+KGJ1yO6GrHXlGllssQfauy7vLKvPR
5r2H48wQ5txgBq8BeXrprlauqHzANNnLEMJ94uyPWlG9nmiF56Lj8CK7st+DHHrWnPh13Jn/NCAp
t5/E9y/RQnIusKqkMh3YTmVvjyporT1KbuKy0ROxL+qP+JjKeb+MXFitJlKYopQF6Y4oyMaDWvco
UWzcZqJeMx713Cunh8ururVxGPKqGJqGjKnFVykuQ291atTixcMInZi6s944puhhUQTCaYetpd0g
pR0udc3JiNzEPIQiF7+1cms5OOUY1Si3W6VBjRHGrxQYFdQiM1oiJLq8XBsBoaKtcTh1yLI+ogoF
Tj27rGaEZQFqXL0ezesO3dbWLj6q/3GLOKWQGpLm/QRII/9ppXdheV3MIosv2CG+EtGwC6rmbPkq
4rPiM2Z3MRRywnD19gS+G3fcJ6+Xl/KjG2MrqeHlQ8NwJ5WP+izaT+hcAySud46d/8xyQRPqtkqc
ATgbm7Va2xktVLvrJkR6uZ5izjUxXMuC35yaoXLSVkLQZM+lo2J+m3NZvo0r2HsB2Zqvgs6wGIrM
LKD1leZaxz5gWeB2NzSoaQe5iDteiajVNl543iNy50ybK7SpVkBcIn/yZD92FQxEddQUXKrJoT0Z
YORD72i0E9bpbusP2gN0TSa2wVehg0NOp6Ss2dtS9FAQv8fQpRrjsDO3gj0hu8mfD9lOdOncePFm
Ap9h1fdLHMnlULQjYBk5OsHUj+IqP7DRYOKo/g/becbigqLK7rSx6oCl9w6JQVPLdpReybeUOja8
QXct4mJXmNF6f21RNHQNEBOXIwvDObiTT9OCxHrGNNib0ArxRkOFacH7NvPzAA9bGAmqLAE2FFNP
Bdq7taEraN4gUEoSjIfH6cz6B1SFOOFyI0k/Lp8QEQZLkq8OiKxYXUwtYNh4RNDbx97YW9bDZYzN
qGEtCKciip6z9iysYXHSXpAaM6GX8a3kNn57yn70d+3tfCV6Q2ZO4MK+8RFlOqtgA5khWEttV8f/
R/E9lTK/6anT6qGvaSIKZdFScrZOWkIZFYVAmqbHVOmcQnkKEUZcXksRCPt9tV9p22mlyiz2IN8l
0THBP3WBzRatHGfBIiNCVt8AhJWDj2UanVgpdgU6NSS8D9L5i61ZAqE2zzVONVqWUciCMIiLHEJQ
tjcL43dtfWzPG6OoPzglIxxGidqOorrWu7yOf9DJMyQXRNCyGcq2HHGud8pLsk/8g+SGeyXwF1f2
UrwBiRSSLdtHhTwDcoZkSjDBujIho4Ghz3r6lBZ3cXgDpkyB1RAtJv9GaFZFPTQRJCtKhMusj0ty
bZDuY8yUsasC+0n0uiWQjL95J3JqNSWBZNlYHUPEyXbfBbn2HaSEIkXZhsLVF1d8A4VPnPpbRdZo
9QjZqpdBc8mxxHwaVqEMfjeUzlOESpE7fCqETdoiXPb76thlqR11KXrJXJphZJdxFfW9V4BmNO7+
usuBuZuzgNxJGLR5RB0qgBQqO1bUOaP+TaD5zNp+VMQzBKf5IOcwc7Oc8FpxNALVp7vs2nYLHDu0
OYSuaNq5aOU4tV8mC3zeEwTqZAnMrLYzt7NT6VASRRR7bUIpsmkigSlrWMT3mxSa2UiaBm5Gb/2u
f9KJa1YqpmUIChqYHf+wfisYzs7PlonSjAUw9nhl0Bw9ZaIdEiFwWp6kVFGSignyWICApPDCO+Mg
2SDIGjF0tXFDsDw1gqO16VhWUnEanluDOZkMM5onNzNvdCn1etP8V8aJ6GBjhZswTL4+skQjo24y
Zjywyg4eq5XI3fSVMX/JHmM7ENn5TZ1Y4XGbNaLTfJ4YmXNapk8F3uHi9h4zrw5xKYvCtc1dW0Fx
uzabAx1xmUElmXqU0KApd7Fgj0TCcHtElUgpKQECEhJOXTzk002Gm6jIBm17kJUknBHKwLllaGzR
FMXRbllUjxm8d5iejDoMzDMu3L+vV4DVWwFyJmmknWwaIUxSGn2bzOtwPHYJnuVM0RWbWYAPR3eF
wxkjZKqtylQgWHvsvNnXvOnK+lF7KMLw0Dp5ENWLbd4dznA8QVs/THk1TwyuuLON17xmzRjo5ZE8
uxNV6Qi0jx8T29bDpFYmw5JqZ5ZqlxafLzsOgfbxhFLxghT+wrSCRg/xuFuG7w1uXOHDZZSNPP47
XTA4Ky4vaV3HzELUfnOSfepFfvFaIa8DcvmfwturQCMMzj4MklFNCqP0lvZWwBJJmKxHr5SAjcic
98sXVRBci84Wn+wLo6yqMAqRkVGnB8YLnQfkBxLDuL92QRGIyDc2k2Wro2VwNmPUtTge2a7hNR3F
wW/RkvVUWaxzDY1OreygIt6/vIfbmmJhbjx7L/rIHNrMZrM0aDYcqi85+GIH+UkrXjX4yss42zp/
xmGRzioqa+WkHuQJOM30SJPbJdlf/vt/WLwzAKeLfU8GlIkBwMArz0uF7rTIlyXHOg1uEjr624xA
9e/fYNgBOINyKmk31RAubPRK+IncVyfjyOaA2r5x0r/O31l72rynroivfNP9r0A555WnZasnPSTt
lSdT/1rX9zMRhLbC1eRUMcmypFdZZ/fUEb9rIldts30aZ4cF44OTVHIaI3fr9CXqkVux9tWYg1Hu
vqxFNIZ/OIPnFeb8W1zUfaLPTFhkdRZPcqiX3lZ7VqFsoWlINCxFpKacdzNb0AFPOuDU+vOcP0zz
02U1VbeN2Fkezq3pTawVMTvjGnmohieFtGDyTp1KuorSRyX5kie1o5E9ib+ry5e4PujaV1s9Usvy
pMxDZ4mb1LY/6Dt1GR0ZuZF2+nH5Czezoiud5jmuimyU+oTNyuqb0EkSCr/xtQjvW3pdIYmXa05q
LEgAHxJ1Z5OrMQ6K/rOeXGM8rSf4EsFa8fMUlpK2qFqHEo5ueN8cFCf1zIcBb0ko4nbjoyh/KDhX
PPWVXehWjfHpKLAGqZj8SZ8cSxZdF5TNqOb39vNZ/CWTJHTHY3FJMPuMQz5L/cafPVbJ2tqCBRQJ
RN7bXES4cpwyk0iKn0nyXcn2MxWEaSIIzhY12KHKJoDQMQJqOLRRIOsCrpvtyOy8ZJwpmsHCaZYj
IJpycNrocTC/9CiVNfIXEov6ZkR2j89ujVEmh7EJlWvlfTWQQJ5u7bTwozkCL0nsUeVLSkpHCn/W
04tOP7epdNLSQeBWRBJzRqijsZQUTEnSJAez3o2tBJFmO4l9zMhXwRljf+tjmH1eXc4ezX2lztRm
q7ub3RBkweTIWgsld8K7bSaB858RPc97yxfNmBSoDp/7qsaFyinj1jCGTy29w/wIp6oiwRF4O1AX
5OMTXrNuswk3QKHzjWG9TFrngHTaieJwV0clmwUQdJVXtcQf45+TkfgDZqvS8rtdfY7lr0sapPRn
Kt21xjHVX2bpSVl6r64edTxSyfWn1NzncuaMERhx9Nt8GA5S/EmR6t3lXRItFRc8lTE88JhBiKm8
zU1M06B+JLxwMWtwaaW4ACqJaaqWjKg+PUwnNhKevmqNu9wUcLXzYbyaCpf+PYfRu/iJr7Vfsoaa
y8C0z96nieJ1uhdTWaADguNEOBtVdU1f2+ze0E2xUy43Q+vNLBeECvsINeiXt2rzjW3lPglnrpCS
oVRll7tMeVIz5M/UBiMZZnRTV57aHa3+zkpe287P0kzQSSDaQC5U6trQaggLsdXxPtP9dBDYelFk
wNfWL9GgTFUBAOVRDQbEYqiefsUk7rhDEzdjMi+OFrKge/nh8pqyJbukmZyNGmz4mNIArhUOaIJP
oydpIrXTzeHk6Vr38zLa5mGzDKR2DRVPifzk9toEQ1XYIMERyl+tOHNU6RuGkwjURATC4oTVdahS
psSQ2IQVU75rQZ5qotQoe7ksyKZpXwnCWY1QzS1TQt2Uq3avQ3fVtrdV76covJXDnZZqwWW0jWSA
qiFZaLCyQzYYktulJjOVzs4tXM8xeBL38wjPQvEzm/XNLq/C4JB9/XulWMHhxVJ+v4K23rUYxga4
8aiikasOJFc+ZAfZy1FsJ2oG/bhd78G47So6uZfMCGB453Bi6Qo9Jo7Ui/INIpG4DTP1oS7CxETw
gYo+xo5gac4A4hqyU/cqiBIEdlEkFGfwK60NlywEnK1nQdxGTkLxWi4iQBahMKu10vQ+70aiG0BJ
IiQlK0yThi1s3cvK99H0vd8f9hErkLEeqYSGYZj48lbVbqxaEINu/n1Vw2MFo4KXLW7/q1lplHmy
8U5XR813adK/hrEtuhuKQLjth45NeT4ABExhDpFvJOH4vc29WInB7XiHw29ZNRBiCSn9aoIOn1rR
m7QIhNtwY2yUtDMB0s+Fp6nSQzMmXlz0/uUt37Y3K2G4PU8oLh6gt8Gev0weGnzd+NHyTBfDafb5
rYgDTLQ3nFfPoybtwdwPBaDDLkpqP8tFHTUfvRx0GE9htopubMt6q25Z6XDdVBUJjbx3ozY/aRR1
4xae+AhNnIJI+3+zeCsw5jtWYNGUWBgeAbDmjT1bcaYr0/9VmBPtRPQ5m4u3AuM8Q0Iw/hhkVb1L
y9s4ea4iwenc1Ljz31c5V2CMfTOq0DC3UsPncVG/jyjOrGNVsGiCDVI5I6CndOmJDjFGJYiX1y6L
HWp4Wi2qzRQs11t9/2pvjFKqZyODOEN4jOyfoyjSFy0XZwVKYnf9HEKOXEG12ZDbV22p31TJ/WUd
E8FwdiCfm1zPcohBy6cQLGyoJ+zKT5cxNpcKpJaaoamKqlqcZsWU1vY4VBBFrZxJvU/UzvlPCPx0
+oGQmih6CYRup7d3rXB2IlPOD3HMWQR+NP1YNa0iZWiRalXjMP3IilNffGv00VP63NNb4kXd5PQS
fb4s1+burGA5Z2NhCHUSt2zlkERtJPSi3ID4/T8uHqdpilGNkxli8ToluZntxp3i2r8sx7YbWAnC
qVltqPWQsxazYaftdNYB8aW5kr6iWwlZC/Xvp1vDSK/Q2LKuzqbWT5kCe4ZlaxEwxaVpHkul6w+X
hRJtDudt5mwpwvlt3fJdh76cado36uNljI+3g/eScLfFAYcKTLiQJIyuVZo6hoa3yOEmYQw7XpvG
3mU44T5xHkfBlcHqZeAx9irVrwMCWktUcLF2RPkK7FWX8TaN9WqjOMugV6pVlD3gijzFG3znWeo/
ln7oxTMwmBL/+QBrHy4iqpYN5JcCTuALqIPwsORvU6hZCZcROaJmmMvaofHFw6NaqUNs4FTpIL6N
NWdWXaUbBEdXBMLZh3oYJfDDYv3UKvSrUL+KOsVrSkXgujfed9ZqqPHEWDS0Q8mcmBpes4nhxS7N
3OJ5ANlCvWvcJHO1vy4Jeg/I2Yse3N9YUqxe1al+qUtej2TMZd3bmErEMEzbVEGqAzYC7mwZRYcB
BxOz6ZgUOx3qwDgQ0IFWr7qPxM8PyOW1+xmcfnsh0RgLQj5q4xmaO2bT2JaqgkczF3EjG4k+7DtM
YcFAonwX/xQVg24ryRmMO2S5rWKgGFP9cLm2tX1pXxsibkm2VBfk4esyitTIp6UCRNruteGzanpT
9UjJsasKgcZv5P7f7RpfltFAC6OhxdINb4xBZTBLTiU72vW8i1zZke6sh6wSqMp2APN7BflCDdWQ
e6I2wJTzIJVf6/zfBGFnTeQrNDpLy5WJYvnGdqdUz93gzY2AlkugBHxZxtwXjaqpgEA6znYH3DF3
YZ1pnh6XrWC1NiqB328R+5aV+80HFXFrAyzyFU3drPNm2isPfQ36hvHtDa2+ku9rQagkUkHOGy+R
Zs2FwdbQmIMlTm+musDjq2yZ7jBVXip8tNhoZHgvJmc/uqZUY1UBItWUm6lagmahJx2z4RptvG7t
0QOF5s9cjjFVoPPzprkNpSkI0+VOqvrCSevImZFt7uJIsP7bTvWsrZxxsYe8pTKzaxqJnHT8vMjH
GdOzSn0RnEWRTnGGJS2NNh4NZsWaQ2WBdtKnokvjHzzPb2H4lo0xj0Ykv9oeXbsGmj6VfRZkbuuZ
AWtzT4Rt7uyTLxgynkpesVK86NWAC9GOrcmuNGPg2ITWg9mrFq8zvS4VDZoUisg5cXuGkzJbYGJ2
6wFd9Z7ka9flSWX2bG/fieraBLvGF/VOdZLrdg31aLTECWX4NxUdmIJXjj8Ekud94xz4mOtowcyB
0u1YmhlmWgdnHcsyoy4Q7EkCVRS5BZ5pPi2qukjRWgqbQw+qm1xlx+TaOmmt0/nzSd0jwpP/furG
OwNgciZHTlFTDOIiRF8qvQKx5invn/UUk81odrgcqwj2zOKuaEWvSXLOTpqRP/Zq7SyTl42i4UgC
u2FxW1a2aliq7I4r9ZiDoWnUzSrcN20zSIZE8Hgu8KgWE3jlIoohstCfC6wELDFhHwy6qEhAhMBt
jjnVuabPQFi67EeSWpi7KCwsYyfzg7UAX75sMZIPVDm/l8IosrKKUI/nDi8D2N3rIAmkT/NOBjdt
5IkY8baP1AqNk6i1tD7TVHZP92RX37E6zu6KzSlkhGf202WNE6Jx3q2vo1qSWUqFRceYrxuElaPc
JAfGY5zcxqknwNu8oK2k47zWrBeqvIzAU27nf6I9K2NPWJ9l77HHovFK9Fi0wWaF07sC5LyXXkuh
0ofIfCXZgYaZTxLyohVeOpUP9nwXm6ciCsxYZKg2D9kZla/binsjTGp2LZRDdCvthh7pySLos1Fk
EAW6yZdl9Ukj1WBmgVdxBy/b90Hqhd7gstG4sCH7y7u3GXytpGIfszrOSa8nsQF2XlcHVbiCUR/Z
das/gJ/GkVCifRlr0xausDhbGCHrYlN2DFoaYcKAX7XUyUQJK6ZtF062xqzLSqCZgl2nR6+o21c/
jFpCNd19bN9U4y2NfxaJ4LIrkogzI01GB0WWmU4kR1Q1OcVymOzYv7xs2x5ytW6c+ZCGRDEiCyjK
44DnBDaG10qd6GfmWv3bhHN5T0SJOJEV4Su1ZqLXXcosZGE7bNJR6g2OuTiNz8rBk1sRLf+m0V/J
yBmREe0Bo8xSci09pPpxNgSFWNs7RSxC8Pxjavys6WwCd9rA8lWYsXeqMsPX8vbKxKhdwV5tG8Mz
Dqd+bSRPg6XD32cYaH2wb1kRR3zblB4dMVM03ldBKIswtw3GGZPTQpOqqdWyXBKxbipQQETHaj+B
dD1H0YgC6mZRbcC2JTzjcfo46vVQqSzFM9rdjtg/Zpu4aX+KpJfLi7ltm844nCMrzB52kOVacJ53
cv+tIbgZ4V/RaxH2yb8yTmcwTgGjSLfsKcQiZjG9yZenuFyuJpCbXRZp+8qgn2E431VHlQnuNLZX
16gHDFALeM/YT5MT69kvrvV/ZaD+B0f45OnQ24WRzoBLowfM5JTSaznfXRbp8skifLrUyOgMJi5A
0Pp6sO479YmIXtS2bfpZCnYAVja97kls2SxzZJUJbnM3VnWqm9hTbHcuvmh/zwPAwoszGuemlKEn
FI3DSLi0jacmCgi0v6X1KLDqlw8RkTlDYQ8G2u5yoCjTjTRdGcNhNj8JZ2hsm9WzLJxpoG1rD+nA
jpDd+2Ab2ZehJhBk8+K9Wi7OGhR6phLaA4JNi2kxfEoL4n22E1UIvL0yf3TsZ1E4azBZ46gnBvRM
r+u7iSbHLFXQFz87WTj7tanjsVgLqPUjVeejrSL4VNN7nLSDNqRHPYm81upPE1Wu8LFPhgEurfrv
C9zfKw5nQhSl/P/RwJK3XpjkPh1Q3yq1weUDJ1pwzoS0UZxL1YwFB/2BLyVugfrA0XJrsDNJ8qdM
Vlw6PFyGFKgRz3k6dpNpSCyoauoiyKoZXRIiyog/BBy/95dnPI0npcIIVGCMbnGoflRIrSdgqS13
8+HfMOW/26q3j1lZlNxMM0w6AFhU3LS2a7XI+S1giCkqZ05EzT6bbwbnE/LmE1ZgLR0TWWWuZdSS
H40R3tEJM5TIDFpA9P3GmT9n2XVoTzcK+koNUxHoi8BAv4WXK3itN3s9Yi4HLF5EShwzctv/R9qX
Lddtc80+EasIEpxuOe+tyZJsSc4NK7ZjzvPMpz8N+T8RDTEbib6Uc6UqtQAuLCysofu/a3r9vp+c
n+kspdL1ATYZdQ9V6ZM6t6tEUMsSeMzX9tndOkZMxo4omuHNHmNW76WaVxsysCD5/fOysYv2i3M0
kdK048qeKSgT2wMGdHSIsfaTKGkjguG8RSLTWss2bFkOpdxku0ZY4Jrzj8trEcQblHDOgk7TQkkN
FI0UXxdDceoFPok2t4WROelMnW6LfY2qqEPWJ520jiLdZJ0m8B+iP4NvIULX9tqPrK5vJPboKY5k
j1+kh+S5+8m4+s3YFk2zHnosQ5FBfkmI9Y7OSwY3upnXyBEk0V0aPei6oJn08Ovtfj/D3xmj2tFo
bir8fkn5MfWPrfZNjX9+5NvtMLhDlbRz2eoSGomkcPSQqPejk/kZqXobTRF3sU8EseJhlLWD4y5y
eSLxMi1syywSO2Pa/FyK2R9gG8mGjuZ6uSeT8Xh5jcfbCFEPlHM0yBIz17nbRlMraaVOwFzJfb+B
sGS702tR0H3oOIw3EC58HGSdlsOAAx1JsaNHfxmxblcPiyLM3IhWw0WOzZhoW5diNemTpnr6K08p
XEcFiWD5e3YbO40jZgI7DAd2q+MsMdHXaSMs/u4wwUiasFG8ZIhtvbwrQD5YPmqDaV/+aMdn620/
Obvsi87MFraflGJibF1so/YvIzAX+y7W262JM0WpqPJIZhm+ZO3sZAa/+vdybuH4H4vk6TLUcc1z
h8W5+5Smm2qw17OWTNfTZLlapN7McoaIQOqv2lU+JdkctNFNnHVe0S/gG8GkyVzhjzLtMhoEFWXR
5nLXQp73dDA3bG7W3iQJpuME0YBoa7kLYZ6MOKcStpaqsovhWAsige1DmzxEdS5ITAiOAx81NpOm
Wzq6hJwqRl86OuDKTXOLthWs6Dg/9vYF+chRJusmZyOWpASgTWSiA8Wd8YDWlnvlBSlo3zqJiFGP
g9UdJOdStkZpV6vH0uRgdaDK4kQn+RMFcUHhpb4ITbSPnFsptExWtgVgqtaFqwIpOGS7hygS7SP7
PRdOHR8oUmOrSWtiH6Ur8CG9zimmQRTGJ8XHeIGQj0a0LM6NmBvpK2owS9d68NB9qq3EzktRNUng
/PmoUe5yVdJ7LAoyt+66Gk5qVo7RNc+ZXgsC1IMBLkTBO6tgZ293m2VESRbISeNNP9qwRJY2rR3r
Yf663qWn6kkKpgBMVreiapZoIzmXEaeZtYBQhb2M73XrhyF5TSkI4EQQnNdoJalM4gnfqohXr0bl
b1nWUCW9K3DGh0+ltx3k48SEVk1ssnPF1Kw3l9g4VydknH3QgQjuGMGS+HbzZcV4WMTqOV3/QrLP
ZreCbVZkfQJvzveab8lqVLqBT5OAekD3ollQrRf9fs41zHFJOyPBIvTUMclzFouYnATRhcL+gJ1J
V9MYpTorA5gD/VbmU2j0ekDJdD3jYRTHFO+GNEjiRrCu4wfDzhA456AoS6OBHob59PJ2O6Vecmde
o8nv84yWgPabqOdTdIcoXMSx1nVOhwEfSi7c1xw6KrTbw3K/ONlthxbaKiifL9v6of2ZeJkwiQno
tnPOIsbYZWvIiO4T9amdJ7uzGrvKRapUIhTON8wjSsGQ2oT76z433XM1fMtXkY0cf6zdUjjvsKXU
aivmgJqX1RlO0Dn8WjzHN6wtEgS/1KYf6UF4w+NH27WtmcDVDLxxuW/kU78KvN3x9b4D4J4lmqll
pKEA6M/RDSPwjlzDm78TB6UvoYCCEI0LJiooSiymDjSmmcTUr9OzCRrH8oR6vZ8IHq7MrN5d8rul
cR5j3OSynC2A5U9G4TSTiXko6uFl5NUCAz/0TTskznWYVEraim2ingeK7E/by38/QOj9xeOeaoaJ
E/S7aypVvaUZVTAzhiF6BK+W9VhqIgnPo+3ag3CLaJtJgWA9QED55S+6YY+qYSfQXK/RFUlS3b28
pkM/tMfj/F5aVMjt9iobu90szPmO0NU0HhoPypodCD07Z7VFnDyiJXKurykUKW+ZkmcN3briDL1Z
ey3+7KUbnYi0U0RQ7Oe72wSEpWs5mVidJt2t6u3Y3QyoKyuuZYruD/nAzPf7yPm9kkhJPRlAorg/
xgDMYtCFlAIaihooDggJFIjFvpkh5/ygl4zQfHpFomcEfIiYtfO/e+ofNq7usHjHlxUYkqQ6sLa7
wR2geUkzu27t6jH+w/C2c38q/Z44G7XHK5FS2KGT32NzPnFUShXSajCT5DR6aVj4iR/faF56SsLM
Q5PeR8an93icVyzjAdI7bK2zpYfGlDiTmuBFbIpOnMBSKOdGrDSGCAYzf+Z9U/Sp0tPq6z7eOyfB
2WZ/Me969yvifElG5b6VM2YpN/SeHe3pqsAAf/1ZsbtAlAA9uvj3YJwj2cpozpoGYGP9fVqfy+nZ
GL5dXpAIgnMcFZnVHip1YJiRcQ1fV9lzlQqeVAKHQTmHARWpRVMHKH5lynXXnLtQvtugWJCEl1fC
dv7Sl+G8hWYtIA5rADPK6EBVE9+wRCs5vOV1EDVbGpXRvfaOPd+EiHvNNFZ/sQ+AazgorkaX6dNb
7n+nGoZTegPjm6+tKK1AkAowA1z2uH+t6ozLyk7Jl8sbd/h9djicUwClrJGREji5NHuDhc2jim1O
P+voThWtSYTFOQQkjppKGYEFikOrmG1jit0xCuIacqead3ldoq/F91qX6rD1MpONza7p2fKXqwFU
EfEnzNLZFXicBGhHJwl6TzqI31XFhFj47/ciHNCq6UxPnjWIbkwT9wYF1tyZHAWuqLNzFxJn/100
U1H3oJzRr0lFpwY8H2gnV2yyUCdKrmcIhysgpopF84nMF/AnbA/G3ZJlhWHVleklduZJkx+y/nYr
Pgmb14/O8Q6Fn2bSaFsk2QAU1YhtqtOnftw+X/5WIgjO4iHq22t1AYhMRWpfbd10FnWniyA4Qyey
ImN+HBBRvRmhqdLyKllVal9eiMDm+NElsx3RiiTB59HoeUM7laHcq+TxMoZoJeznu3jPxLNiVipg
mMlZy0599IHZqP33Zmvc/X4JjDjtGmOntORLWj+sy+MYuR9ZgkVkXZV1Xec7xYvEWHStBsRg3Q+6
n4nmZI4/w9vv5y7RWjPSgnb4/a36ORs+xVGgi/rPjxynKb9BcN5F7XI5L3MdRONlYtPtrLc3JCW2
IT0m0Y/Lu3XoN/dYnFNBYlWzBolhTavf0+42NzQoZkzPGymummg8pZnmQmDTk/v0RtNB496J+rcO
o+T938D5GvBWpfpQ42/In2QmOGsGypMRaiFo97zJwSgQQSOm9ZTdi2orhzHyDpnvEQft2WSies5e
b4svO4a/XZmf8QfYqtOc/0XmgMWm773q31+WbxUvu7zdQN8ITijIQLxmmyVHRV7utHjoJkTjZyPK
9Ryf6DdEzjfNU6RPDWMCUlGZw8PYjvLPAhMSLYr9fHeoC1C4SluLz1dcR8H2GQ2STvt9O6vnLPxX
E0iiJbGf7/CI2feqFeGjFd3NPNSwSFEBWnDGVc5NdQlpp1EGQqf+1OhdCjpDQxXkxEQYnB+Zt1aK
txm7toGATNXsOjq104/Ln0a0U5wjqWqtA0kT1mEu2029tFdN0fn/GwTnP5ZhVZRJxTJkNJrJCPIK
0ezjYZVmf0g599CqhpVlCSCUP2an+CzZvROjBbcB8XJt1yfNcdZwEAVbIsfIP92leEyNET1SDhqz
Xer0dowkH7VlTHVUgYgRSODxKRekoKCWt4uMU6pbiFpVYk9VEJFnpbKXRNA1chzY/e0QKOcQ2nqS
wRKDdZXtkyrXTqo/rHplb7pz2TBES+K8gikTI9vYVS9tBEyTuWumiycNFE0BhV+UiwBOYOo8c2ai
W0ndsHusVwq3l9WrqhaJlB7OMe0MkSfO3KYBRNUD897G4G1k86OF+CBt9S09b9CssoXJMAW07m+a
NXUvb+ehuyCaBbo1dHeBVfB3p1dHNdSJmNOrJicvH7QFQt4fCc52EJxllEtRylsFiGa5yraHLj+1
QjqGw8+0w+CsopbkajZ7fCY50O/jUA1NF7O/yKmcImgLymHmgEbm8s6JINnPd9dFqfaLUZaAHOfT
lnymiKQuA4g+DXdbGMZWlj07Uat8U8/hBmnpNBImmo9RQOFGwetEwPP9+zLqrknzdgDjGoSrQQzC
lKOk1YV2qHSjnTNIbBY3VuWTHx9Z29+ofIBUy+kmmxlMPlmuFuIV5JyugtTv8fd5g+Asu9OHZaoq
QLTb3Rp9l8avl5dw2DBkkjcAzq4VrY21tAbAfH4VrbiJv6gP7eD27uJ1duYl1M6fZeGUDzPld7He
DpYz9YmQuZoa5i0qdBaU3hY2z1243G9n6mMALLZFl4hoIzlDp5ne50XPSDlbSCBNtq6LpqUENsjH
RaYe5ymEciGOAdmy9hk83PX0JPha7Gtc2jY+LirXiKYDVsGmYRn1dtF47NpltZTxW1cJ7g2hdXAx
kr71sd4p+EzVNSvlVaaduNmzTDA5N7uaU/rRg7y6Ii0VFhZdWiUXNo36tulpCdRkpY4uqa5U1KHS
elmynjMdSmMQob+8saJvx/kPWrZlAe1VNAYVt5R+IpaXxf+bs+BDprnNYlmCILQz9C9TAunKFgMO
ormDw/jl7Vi9C5WKDFIcjD91LUI8p2w1PlvWpwS8T5f36/htuAPi3MZqLbmV68wQUVNW/TEwT5uF
Mu/mZCEIuh7ib5cBBceXr2v0I6qWFFwOOL5Og55afVlFSxLYAB8kqdZEzNxgH8h9jWmdxK8gonMt
VXCGkHbHNH3h1Lmggn0cSu92kv1Zuxt4A+lO0jDH1HvrK4/vkjkoebkoRJ312/T58j4epxN2cJwH
AVukVWcS4Daj9+eB3oF4x82L5DTno9N2BoSsqi+xlWbBUEvnWS+tUM3LqyEi53WcMPhJvd6ibrGJ
WHkFh54vjlRGZ2XQF8JFNOV/luA3dWT9Z14VPpUrRy2LgGm+CjZDZFWco6kXZaSjheBECodrLYw+
DZAwqG7R7AbZ31FgYCIwzsdI0ODTuhw+BmJN/fgVrKoCAMHh11htcGdJhVoqrbbg02aaEWRtfp7m
wtV7w90wEHR550RQXFgC/gez6WZmRYN6LluQ1GzV6kmZ/H2olULwmQQHU1N+X9cEKpxqawDWrLed
+XnRr9LqdHk9bO8v3Di8emHUjlqZsW+TnMyzGiKZF/Sn7CwqY4ruU43ZyO4TkXJWF3Slwo39Mbnp
A9M4zYMe0Za/gLg7uspdy20+1Mm/i/E0zsU06jIVS8csz+89xvOWuJT4G1iZOtDSMIIfPNBut140
KsY+zKVd5XzNqsxjYUGI2llAvpNDJIIYPijKodA+h1BAVYTJkENAvAA0FBUgFWpx4UpRpIrRMubt
HhLtxE29rQ0GLFFHTNkSp/x22WqOb8EdHuc/lHxeDaq84jFyksyP6z+n0mZynoxQtB4/0cQXYB66
kR0m50ZaZYqGHrPqr08d6uSQbvA7io4QJiGKet6XMr0jguMhWChYIH6322LtzQQy6sj54W7cXOpV
j0NIkQouwua+ckTcUMfn5O9FEn6SJinlbOt+bSxBP3rmFxBoh8B4YGAct4O5WqcGN5QoH3zo1naw
nKfZykXrNwarZtpzLUn1WVaJC+nv3sEUiig7eHz1K7pi6sTQTMpLBi7takb5guvHepw9pNdD6tI7
9hkzL3ZFHShCNO400h7DcYWKDAbjVJ1vSRgbkLsbXy1VabzuQ1Q6YCT6e3ncacxSdZTUit2uV9EN
e1wmYN2oX1gwpf2LDvzjg/EGxx3GIceTIZawvrryEvNrJFTvVY/c2W493MkzhyzVc1ZinmUpyKXa
tSzF1obsnGtNuCX6H3lF/WGKvmbd4C4xdds+sTWtur/sAQTr5LshiJ7MhorEAFgQ1lsKrhaaxoIb
97ANbPfpeP45pVDkmTAMlk+hTu9En6Yz1FTB8CSq5x3e7m+7anBnzlJpkZsaoPJaD0Dft+SgxI1a
wYpEKOzb7i5eY8umdFWAYtZXa1866+YbQoGiwyhitxTudpe1Ue5VloufzdnVsxtD/TNKvzXNrZXH
drfcWMrj/2YK3MUem6puEmbyGaTFhlixl7z/chlCtHG81xhTSPhOWNMU+dqS22b33CaiQEFk0pyn
qK21bjTmmqRw86tP8LYu2BX92TdtlmQQjxmKnKHBOQukcolRDFiWHJj3rE/OdOfR1gIWKUTOIigr
CM8T5zqmfjTKtAAceHzjkBHtzp8WRzsreFQKg8zjKOhvR8hrEg3yDJZxgt3sPXZZoyB0pidGkjxB
h1Z0fI/z/m9Gb3JPgVhPFq1k9Wka/Or2NjwNWqZitc1/CEIYTzKhlm7yLdJ1oxgNYTmA1yAWtHNU
vW2hGKQ69AppygV5XlEC7PhEv0FyJ3put7TW2dOjOA0nEnYhsxCI64YfOWRvMNw5Vhaop8orYPI+
t1f6SCfLriRRrv84unlD4Y7ynJG5aVkdTZn+TCLwKUl38QbFWdW9vJrj0/yGw53mSqmaqWIZjXjx
ags8ZYZ9GeDYJ70BcIcXY0gL9MvYQlr0Rn2tiV2JRsREa+AObDGsm1RZWEM9DnZk9AGZRR/9H4Lc
v5fBZwQzqR3oRoExuLP3Wri9h8jgXDn918VhYSDC3E/zR8gtTOUNlTuvpKJ1p7y+pvWHKJ7CvFvs
Jf5QMnyHwt3qREmHyFRZNqd/6HoMgcTfUkMQCAnMgM8JJh1klnKms7W1N2bzh9X7g0hl6xCC6uDU
lIlp6nzjZLolatMbaPnSrNUu8R4wtdql/fSRE7ODYda4i040UkukU1n3Wn3bpk+GJminOHadOwDO
wSDCiqZ0A8DgQk/hSQ3zG8abbz7iNRXoSDg+fOCE7vA4VxOr6jR1JvDK8U95ukn0F514lyGOr3AN
PaYG4mxD5nPdZdYgEGYJw/XcP6mQUqA/qI1mqKsOvASiqeXjHdyhcQatzvL/NSHMTn7Lnt2JDx0U
tDxjnDgobuqPlJt1MLrC7NAT+Prn7CxC2dQuoxuOZSzLbpyhnp14muJf3sJD696B8GbXyWmvSKAN
TOq7DCwLdHK0WdDzfniD7jA4y7O0Pp02ioUseW0b5KowTtGs2noMmpjhpyydV0mwdccpbt3QiIGH
NbaP93D5WJbQTsb1cK+TMwHVqI/PhYhyjcFaCDloTIkptuIjdxGImB8P79gdNmcm+bhqUsP0zLZ5
sZUhCyrDCJfOvOpj+uXy1xOuk3vT0DW36lqLWHoNA0ie+VS5JFw2l40H6TgJ+pXuK10Qu6IOb3aB
v8vr7RbJ2U2sSkqX19jgWKe0spNxymS71TXpNGDE4SVCZ9VPM59KUQBziGsShaVLDAync7hSrS0F
RhswmZlLIRgeZmesiDtbipv24HiRRXyDx2H7DpAz3iWqqLk2APz/s4zxWcEANyMPF82tHZ7FHRTn
Mc3EnNohYWtLvFl9hlK6sIWFbc+7z7aD4OIyvHe7LO8BscRX3TTam5Ds+nDgDwfu7y/ERWYTksxb
HTG3VX1ijDGFnwa67rXf5++sSJ0ztU3By16IyYVqMJQKDUDAZHktlvSNVHsLmBCmHBaOhGF74QtL
8LH4znxrK1fdYnaxjLYOokASorkvPafB6lO/voPmMkRbRESlx61+b5vLdzn1ZgFm6uHVGtsn2evR
X+B9X6CJNJ6Uqz4E1WwgpkcVnDlec2St+lnJ2Rdtyq+SFXbLg7EEjfVMZkE0d3zD7pbHubPNMuJ+
G4EEMRozoA7oEr5KT8yR1W75KPZioo/IeZMYvkRWLOAZ9EfaFa623Mvjj8s+WnDk+AxvnlBlqtk1
rhpKkPbjrTIPggv28MbZbRvnOOYoAvsmu2BH5bM6/VX0t/X8qRTF2sKvwzkPVpxtC/Z19D9GT34i
duZCp+iustNPjGf+Y83nu2VxnkSr5zHLDOCx4dAOw6GJq1SO9PQrt1A/47V/+VMJV8j5kTUekm1l
K5wwMGcbYP+cDQ9NtCM67NFdY9rRRyTNMbX0tko+lzsMcxXHzAatCCWcNg9NQ3tKteabYG0CI+Hz
uS0pV4wvsNvlBSMZTuamumN4r5z2J5QbbOnUn1Nf6JqPYfEOMAyVyAbPSlJ1ZJBiduNQaKY0d5mf
o7Wh/CI5TJ6gs2s38WJfKJN0eLAtwviYDNPAOP3vrylLUos4UxGDWfSHsT706ZchFtXaRRiceRZo
F7Jylosy66AtHibZ0z8iiWnulsHZY1omS10kCO+66i6OT7N1I9OTwC5YOPpbSIA4CtqthoL6k6IR
vjJstHpbKaWOdAPY+Tc3R0dZGjQeG7iIhcxP719sHBrnqvKKTFpXv6Lhpv6MYfkrpgVggCx6am0R
N4QQjrMDI1qTLukA1/ksFmkDVQknBzkphG9q5VTfBZv5zia45XE2MbcTjSW2mWVhx6tNzyoqwsYt
pAtTp01czLMDOPJ6wQXwPo/E4XKGEhVzCwkQND2zpkDrivEWSw4icuVudJvUUezEAw+cKMsnWC0f
A01FXJDFAGoT3ZHhNiPB/N/FP35fGR/xzEUvIQUDjMFVziyTvV1pt6kj+6jw/SG8co4PAyU6CLPx
v8IFIIXZNtGG3CKuuPiW8aQkfhMSzV5dxoP2nwP+17UZmmVBx5mYfK+ClckRKGDp4lhKfteiUaGU
q591bYpSP+8COIaDQW0ZnhBz2rxWQKkovSHH6YojTnzQ9L6O6oddbDdXjNKGRaqsHise22Bm9863
7IC5+KqoZGkuLQBXqulFxTew3dqL/NAWkz1otws+qEjN59Ak4ciIphogIuK3tNWLOKlpvjpT5xm1
N1ReLaI/fnejsd3cQXBnXBuGaNUNQJiaj7QMwv4Jhi/iY30fi3Aw3JGGXnjXWla24kivXnrV4kAn
z607uqz6gO5oUbrp/UuXAeoaZOiwcea72kppGnrVKvHqaHezl4d1sD2UiAxK1zqJsgfHfhkEqeid
0FXrXeKu6TOjjXSGZf8qLmfuELaYcmD1qTq87JUPrRDXqIp/hkFlbieVDkSwWpWsjr7cRdFtjdAu
M6866SRHttbk9iJSmf6H5f2NyBNFznnV6xZDTFd7dnTcAuxSrS178f5VuY+5pXfn7G2Fr592lypc
ig0dATHw5jPiZIeEUzi+IFp9fYSOoZA65dChWBjr10BGrBkGd62mZKJJlEXgEsMcaA1WnzRkBdvm
G7Xba+NmKGw2cpG74rYgETJ3+NIuWc21AzJZKqfIoY/0Pa1rW1+vc/rXZbN5n1xjB2K3Ss5uEmQW
Z12VcL2l9paChTMHhWTmlk7rYoXxtRpYAdoFPTkSdz+xBOW7L/qGzRdwyxEjzrEG7MFvn5j6sXor
v6jInsyhqCn10GXuoLhc6apkZJRzbGnaFKBUdycdr5w1EGzmoYnuUNjNuzPRaErWYW5x4hU0Gr42
AknO1ECIb3MI5pr+RcFdtC7uLs/Xtc/SifkYYpf25IPiL8ge/8LVE0FGmtGUFF9KUeL53WsfNmMZ
KBKYFJ0XOu9rKhKvnaUpq2NVtnVnnhNHlVFbs1/lw8ZrzemCSKzw/D4B9jss73CGvquHhAB2I/ag
OsidsFbLhwQVK1BhOL/SbiLDObyiMHBHDehmGxQvvN+/adJlej4V6oqWWf3cnjNXcuKTFTCFbnRP
i9+SR4cCsZKOAT9FR1sLh2d1Pc5EhVX+eqqwrgb5xJ4O4sjl6DZUZejooa3BoIgGOeuZjJRqLBuA
d6v10vhlsAXoCndlW5zVOzBUQGmWrigUPbr8E1lNk7obBhm8u2AqgyTV0jx0ssgwD/buNxDu/KF6
VmjRAhD9Bn1PeAnFN9Y9Uy79F+wvB4fgNyxu78BDuppLB6zh++q8RtEu3iLfdTSLEjy9QP0iaq45
iMlUGcrZimXJpmzIbIt33oVocZdYfQk0d/SscHbW1UYVBCUf1m4oNXjyaY44M3oQWQAWx52YGk4A
X3+kOTE3mlRwagEjL8uDzpMCJRQ9Sw73cwfDf7uhQoONWsBAsutxulon/7JzPjRA+CoVw7OWhgne
33dv1iVdXVssAy0Pbiz/keAlhxfXZZD3XUKagTQDUeArNAL2Ds4q1BEEREMCVtrsRHx2ojS4YdUZ
AhEv2eFydkDcq4NachTNPYDG5lYmfj9fbdLD5cUc2pthEmLoFuJiyu3Ygkh5SKsVa+nCMXfl4WYw
XW0WXZqHh/YNhh/ngG7tYNYJYGggFzYTQtOvWTZc+yIJawuHRrbD4sOAZhiz2FhWR15OaufXo+gV
eghgIsGk6gZ0ynnvXUEzY+lieAXGF5a9LCHyIhgWk+C/U78PIT1pX/5IR/eTCkNDCVjDdCvhHas8
ozdy3FqGCOVf5KnPkjegw09x9W96KG4pPDQ82IOKuiQqz3zWcZ2GciF9gy2sgqoKa/PUUsGs2KHH
2UFw8e9WyU2RSjUgzqxlESSu4NPKsX0f2DrwMiFbgJQgLibOoS5GXlhTgzNU/ux/NifG2pk79Qsd
7RacjJIrYsA92joCwjAZskIW1SwOr2/6uJKkEQdKy0DYFdsFQuyGPguWdXSg9jDsXO/uiSmmo7yt
EzydbyIfWAfVFXvjspeKsFbHvDIXwqswOihmU9UgKj+QvqTttHUTtnD5DlUkFAjzIHWKP2WX5VuE
efaj0wVhGJVaLPSU+TKTTre+m6WN5cnY+Pvnzc6/NOHgUf91lMD4IdhJFmu9X90bHreTWrsVyRYD
j+WURm80XKaUKzlNaNwkmGK0WYBNZts6CY+1aKlcGEhKbS1iwpbautVJ8QrIyXaJvxK0PMxuhamb
NpxE464iUO7gSVPRNnIsL87WP5Kqg8yQ7F3eUtGOcndKZQ7bpEnr4hjl16V6sYzbObpSh4dedN0L
lsJXnKQSnlij2D+pbmxllrzYNASX/eFxfrNGvthE8i1Wihy7VakPU+lI6suaiLy7aBns/O3Ocp2u
KEZGWMYa6MHmfiMhuKIwtSe7r00GuuDzHMIpmHBCF7qpv2NnRvAMOTy2pKj5ni0PEF+4/PmPkkYq
UXFhYXJSZvnL39dDpLocqlhZ0CbVGL0nl/G02VU9oD/XivWqc7s5y5STNOndn/JGyiZYE3X8g4xE
fpELs8jtrYhbkXLN4bJVy9I1tnYozf7+V23zVJXpiF02ydlMnpJZcKGJfj/7+e4rIsCa28XE74+L
s5xeqfHp8raKfj93saSLVoHzGr9fMTCxvDksS3YZ4R8+3NsWca5QySldpwUQ0ZfiWj+DXP2ku631
Kp4S+5KADuSo1qMS9CWgngpnj4zm7zuWZ3E/V+kMO0FZ/BehNj0lqKsujTN4rFJRBYX2oUXuUDn/
Z2DYaSyiaXHyGXoCFeSTEQ8wjpD2NN5VgbDuw+zq3f2yw+O8oTroTT3KwCN3o8duzwgaRcGvKXyU
qjOneLn8GQ9d1hsgn3HLzXJMkxTuV63vKjTEj+PVSES3iOjj8Y2JsTU34MDEsmY8jNkkJZv5K/FS
safChStza78IVOFD4nhxBqEaSiIy4d9efQRBAzUaWX2QDVOyYgICYcNuwOEBqTy7+kv6LIsC/sNP
iIjORN1fRlDCvSi2rln1qcaOTj6jNch8WbIbtBxjMMqvbvTYXkvBnXC4zB0idyWAJvH/DruenVbr
LxUZB+PzZTM5fFSQHQZb9c5hYU5cX8oapx2E9n4atkGK3Cx9ZC2BTVA424/LeIf+awfHfr6HS61E
blrAbeRhlG+j/0xqhVf5fjmcf7SUZEqbEr+/SkCvAM7j6S4vicB7iBbBecgx6Tu5H5iHLH92aAlU
RfXvYwBoNaMJnOom/x7PXwmqB7I4rbe8gFVB9qB9Cofh6KcFMXdS2nKoiGZQDnOEREdRlVVvNYV/
0ZKumePcxGEu0mtTc3OtBOVwWCrQklHtcjxH5QtB+nc0K4GdH70C98CcMwbr+lrSESdrPTOOMAlq
CsZZnHc69la7BXJOeIIuelEPy6u3Qg3ETZzWib4Oz6nDtDzaa92XTqn8kcXBYZgmmvoRa3EWaSLe
kKoSgZZ8Hk5baOGJS7wuECXVjq9tdNbrmOogGuWfuC0lfRptJnDuf/H/N8/NlX7NnkxyGIu4TQ4/
2Q6NOwJphReamlvgeEAfFEsVzugTVUJRX+oRDIrf6F5gAZvKk7LXEP6b8CNU5k4dOLVQB/Tb0xCI
RCKOHC2SAoiD4T4MykeFRm00caOgc2GWPtXqbTN/6XvB9XEIoSLKwULA6cYnJfsCP+lmXFmx9djF
JiZ8amehpsAzHVqB8gbDV05IlRnZkgKGUf5IKPLVN6abYlKy8iBfK1jT0RNvD8bdiDEpoe3XASxb
NJeaEiMOttEDYg91bzfbJFocu4v4IGqPx92HQ1K0mZLBQU1+9gn1S6909MbufcbSn/tl74je5kd+
eA/I/qDdbdXWrOOjxwKj5X4cT506C5zDP3wvS0dAgZkspIp+R1CiVaplo2NLYvRndQCxcPmO3b7J
ecpsYWcV26J3WwjpSIr/FAsPtN/x0lXS6kl6tY9fTPYLPFLv/pJw+88MdThNyg6Mu+xbjNyvzYzQ
Xu3DXr5aM8GU9aH9Uct6bbqAsgrnz0mL8fQIfIIOpD/tZPgrKz+rslfId0sqEhw4PL5vUHzquo46
pcPwH4rnSePUaIfrSeLopYjtTATDnShTibXRigBTk1MZq3Y/Q4+5PF2OwQ6dKrQMUKFjBKMmt21N
s+lVqtW/fDcG5wI1YNktUd3i2LZRvFLhuVVgcS+7utdSc1xh22wGXvNB63DqMa7EmP1S4QTPYT0G
Zb+/0bggYorxTpBnoEU3i9vbIAO5UUGtIodCUtPDM7RD4vZviddIKjYg6Ut6NWWNlw/bTVRYLzMd
AygDBF0R3emj7m9W5Gj9/LxQw7/8Cdn1+u4YmwaqQshqo8LFbW2XKyvkXRCBtu0PA2VWBWnmentE
8VfkoA597g6J29ZyblA4nhG+MOmLfLNfa8f3G2Y0NGd8TMWz/oc+F47QhAyLjK4DzkMZuD/NmCWm
ihOY6d00t0cKdTeWClDsHLMv0+TpgovsqOEAqSq8J9G8iJrOuzgjSzCGsqhorHXL1jFqRNzrTXo2
vPU79Nah9ubk/ibqzz86hztQPnHZKmnaJjJAacCqylNIAlZuFZ7DoyrBHodzKh0m482I4cyOgR4O
qJc4zfMCNSr6/KEodI/Fzs7uxtT7NU2RZ2DRLjSoHku8y637Xx0UqEl8JHe0R+NsZZlMZS03hWVV
lPOvLuFoDpYHVlSEmwlWBKS1iK9K9Nm4W01a+rnoKEBlvFb6YAh/hb6irWQHiz/i+7VxkUGUGYU6
a4Cp1k+aeZIyy9bbcES+Ib6WhFzXIhvh4nkC2gTJ6H/ZyOvLiCmWtddM4VD6fNl3Hd1xCEDQ32cZ
BN27nO+K6lTKdYrHrQy5ANOuyzvhFIAIgnNaA+gAmogAYmtDybTb8i7Lg8urOHJT+1Vwl4C1Sgqx
EkD8P9K+bLdyHNn2iwRooKZXatij57Qz7RfBOYmiZpGSKH39Wco63WXL+1i36gINNNCJdmxSwWAw
YsVaU3ty9FuZ7j//+5eX4CGVX2IhYBnvD5LdNbUsGnz+Jom1uaC5fcjk789tXFyDZWLc3HVMvBtX
gQGRHcLL3pKfkbMm7+UQ/Zu/D5Sc4Ro6OMxXX9oshJFVBJA13n6Z+QPb+gaXbkELv90Bfsq20ah+
v0dj7gIj66J73Jm/jOZojC+QZ8m2+GAu7tIbK8u/vwlpMh80ptWwUg833hQruZHFbv391Zcm4EeH
gC/+vt9e5YCANYd/8RXe/P7V0R6rQqWJt/z+clerfalt/P6Lnvrm76++sl6CADJv8Pczcuqrs6rC
cYuobOtDr85zifelnXcwIfQb8LSiBPWk1GszbJGAXkxZ33rU6lSrWiuLfoYh5xFy08AJgJLn4L6M
4MrdFli/WHsFwTu0UQ0LffX1Y6xXdp5aLoBKrKbp60IaXu/c+9yHlFl7SE7jabPZculScQximD5O
44L1eu/LfOjU6Hd8DlxMMGC6XW9zavY5HUcRyPF6yprQ7650cVMmx8beu9wHT8PXvrEPM+FhOu4w
dxZ87p4Xd+Htb1p9XCPv7LHx8ZvKiQIL+WpQECJ/HVx0f8QB4nv2Nhz5gstC588FoaZNXDChrD4z
cvRWm5sCPae4OwA3cZdGfpAdsmDpuJthcSe+bqH2L7nWW5vryszc+Fli6bC5IBommEJFVwtGA321
Oh76cBPzcuFKf2dwFd1lOSgIjcDgwnj3F2nWotW+XOmbXCIXbTnQ4EJ2rgMptPIr6c21dHKofIB8
7A9YVz/Uh0UXb5t0+M+tsUqMXH8ZMcWxQWlwDYPScnPODC3D26ej5ZNmBYs6AgqQtx0eCfntiBIU
lHgbUKZslYP+yMF/ZnqV3ZZlgqa5hGkyYLaUHWf1QLSfLWtpbQk6NSlV489M76LcP4jxaXBE4AFK
QsoXU3/kYqQqyWhvHlv+0NRoGA1bQ5wX7pJ3e7O6ER1ZjMaQ4AcK99vkH+W80Zm4+Pd91EGW0gEq
pqvv7DZQ5hEaQ/u55TTNKqrxjZzh4tF8Y2EVDaAPWBK/gwVbOyrnTmc7o//nFyIIdv5exOr0J/nY
GT7HJrnWr9rKaL01hPphlzwEdeDIgaTE1N0HOCXXbehw8cqL+Bg3IKjTdp+HzA9R/P3fXxejqgnl
RM8svUgzTDrNFLw61NaffR6MyU2Ra/+4BrCyt4okYJdM04JhPfpuaV7nURL6gX6AKE4kIY66xc37
4baHOVREgav0PKSm65qo1Vg1ispYHnFOZnrMyudW7JWnNpb1wdMWMx4AMND19IC/X7mBWTOS6Rrz
IqEfmvpYssj7x/qHiwkft62BuGh/uG6LyhucYfTdqHGB67d3U3PV+nP4uTdcWAcGNIAxRDkXs/dr
1LZDMCxRD6kbDdl5yIMUSvFiw8THywtFEZSoF0Q6AbJ6PXIp3LwEVY10o6r4M42xjA2NnGYH44+6
ydbb99KS/ox2LocHANuVw9WdYtIWgx15Be2blyELkuTbP9813FW4QxxUJz/o6wyZnDThKjti4BrV
CE2+6+ZWarNEw3fXxQIP/tvGWk2nyXptIgNspA41xS/+o8TZFGXsVvHni7loCBV9aI0S3fzwWJyI
LEnBWzvCfgaVPPbowTijE8wvfNrYt49N1GVRb2ytnhOdrHzH6mo76kC8BuxFkIDEmv74j1JyTrfG
8y5EUxh0US5Aroz25upO882+c3Pe25FuNmel5x1NNOvL5xt4yeFQRkX1GI1TNBRXDkcqAaZjB4uq
c4NTG+X+Y8bIMc9FHX1u6WOXHfuH/+BVjJFey/JWV6g21K7XZZUd/Ucdo/qenofIipqdt0Uff8kv
3tpaXabSs4tOlSXOEcCeYQcVbZq0Ogkd2RfhXHYvNgNl9ucLvLiVAB55yzAlquQrm10pueMKKD5D
sViTsZwBHdhw949PhmUP39hYhe66daepaWHDuBnChcZUw3XU/EHpLkTjW+ntJQ98Y25NDDA5ti/S
ZUkoZ9Aiuc23wJgf688ewhDuOpDjEWAo1nkVeJZVrYP6LHIrCtoUTNgyj5agFoEozDLrsxAAbmGs
L6wKmrn68tzFCxQVlPdvwbHvycQb2Ex6SYsmi0k97z73hcsmLBTxHfg8UKbvTbQzpu2slOHoqtI+
tdzR9NCfIMGyYeeCz6EGBFJ9cBy4FsLgezsa4XVWkwLHFzUhmg3uVzVYAzWH+elfLAjAUQ8BCf5n
rBwvBUZXtHhWRSq1xG7SQR9d9Z0Zfm7l0nWL9fzXjLkSJ2AKR8hvYWbBt5Eoi4ZTc1pepyRebo/g
c3MXooSDGiAin75om6+R/Z1uTpM7NE5EakjwmoxqRbK3GshZgHtSDhtp18XFOSj8wucQIlAHfv+x
VD2KeeiQS9gPeYFh66Wj5AfMw1DbMn68BSG55BvgnMHQgo4OIEbm35srC6WctkW8LUywDBC8t5OH
YquGd2lRqHEimQTSGU3Vdc6qdS6beZPYkfOCaQwMz3m3ArPAAiOy21RSH4/V0vYDigT9daT66+4f
tm+w5IQed4F+o/Ggy4122Mctw9+3lgTMASgXrvF+y4Tpz7rFbBIpLUFj0UtsVmBkXPZmgNbO4Bw+
978Lm2eC1RKOB3dAZcpa1vumwtrJwedM5040BhZIBc7Wni2YlQn4UXCh7rdGWS4tzwN7iOkahuOB
s+G9OWGWmckSfKuq8B+nRkTa4P9ofLZxipddep/9Yd5o+ToYD8P61oCsdAJ8qjJzO/IVxD7OnvAj
x7zm+cEdrvSmo8W0JXLw8SDDIm5G4qOkhSrMamEE5FQZYfALJLzfPPmi+XIImnGK87EMB22uN47y
kup9WCFxsEB4PDKZddidAf8wsxQrbPcEM+jWNeMPlrUFiri0kaBIt3B/4L3mr93RbJzCHGuPoGrW
9PeVw5PvqmgNH28p38DCBoOfJRvMk1c0Xn62uJB3n3vopYW+ddDVQqei6rJCZE5kjV87+6pLRlql
h15szP1eWuhbxzTfO6YmhMmgXolzkKibTqD63Kkd0TDlN8sfMi9OQwpIZiOjz1e3ZGTrz/jW7Gp1
mZ03Cas1O8r08VZy9Tp3MwZm3TNp2ZkY41fHGjcyuMtHcCEmQtLtWGt0+mh3TjZ2WGmG5n6DEX93
8A9dtwWgvvjd8Gz4j5nVgXDHwW/aZNlQ/YtlC+oU1x7rw9TbmPq4kJDihL8xtPpyJYKjlS7racGQ
cIPpTDCkgLGKBSVSe4xwnbZi2IWM8b3F1UcbJTKELodFBjas2/Q0H1r09bs9Rgog+v5tgUpsvcov
hReMny5aBaBe8tfUasLpWNkBQhFx0Y67Os0Z5aKSlLhzGxqKabT0yZY2+8XL4a3V5Ru/vRyUx+os
gVXoqrZPC4mm2puHjgHTWIDSbavbd8kzwVmwEAd5GF9a92RczR8KDflfVCRXTvZdHyjxt8gLlm+z
PnBvbazuu2TO2q50YEPFRiwfOLR9JQXty4KT4Hfb3CGXDrgPfnyylAZcss5aW47Jk7Zz7GioPVGE
rlHP1kHPMn+6EXLKr0iT2vdJb8o5ArCXb+FcLp0OXEhoMC/veF1fp+edrly/bkeC+9086tHCNO6d
3f9NZ9Nwc9jmQn60oDZ1tHh8ogPR+95lzNJoi7FRNuxBhiCjC3AYT5wnjIacTZpB9HJT+GqJJKtP
aoKKCfghw8EV/OHqNXwwxM8EUpKYzXaCGtTtfTyAHokdxVZUu3T2QTsAYWgHikZI1FZn3wGTqKkK
PHfaqI+6w0LKJ/fZ7o/0VdA+VLvN9+kSvz4sb5mXA0R6IRFabq43h1C6meUpgUKCts+fFrmXZX7a
6UEkB4WbbSzfpQ8Iyq6FERvV2Q8L1FVNiFsKKxrv2CFBQ4mF3sG85b9ltGDnveutkvOFU2++Nbg6
kWBwI4Vjd1Zkd5HuB6k4pltX3taalp/wZgvTyldNVmFNhfsztRmtt+ZgL6zBAt0KOruLUCBZZ2MO
m73WUp4ZWZir6Q/OfG1O959nCpeC8Tsbq32qBjmieQIbTThjCgpQspbmcDzgh8O8olvc8xf2DOZA
qeYaQOV/KG1rhVGoyTDNKDXuWnRorS3+9f9jQT4qFHiJOh86wb10C8h2OyZChRHnJ3EFHocA/PpR
hZf9duP58oL+a27dBM6EyMpxMbegKbN9nx7YDXmGUMEYL3Nrpk51cWq/fv7VLhnFWwc9U6AbMcW8
DoeVr/kmVACjKUl3fleGXOXR5yYuhfg/BQuMdmFg6YOsSNWlZde3E2zcDSA3xtBo2JzY12X6pNvZ
t1tUk5v2Vo6YcN/Qs1KBSgzsG4t4Rf7LRf1vQRfXN2n8L+ID3sMLo4yLUsKHaelBOcroCtOKZntf
6a8Epc1U0o09XKo6qyD7zshqTWxW5QzIlxX1Rk15Q0lD6EAy6mZfWufRt0+JU1Kiv26YvZCNoGyG
hq4OIBVKtqvYXpRGVypNtyJ26M5mZOAmScB6MCDUsiNC/FYMubjMv+2tc39pgMNkZIYV6UYLNSX7
MIz9Dv2rXZIXR6D8g1Kx3ZixvSTj8+drvRQi//gn0jvH+FB792qo5rE0J5FLHO3A6tJygp4xe8e5
LLYEgy7FFhMdM3T+PB335lrys55ax5h8g/xv27TAmeg5/QtsL07+P667m7DmI1a6uDI/1LlavWtH
p9dJZItvnfzdo3BjpFtw8AtPABOFE4RLoIfQElxdYuM8cCWZRaLZ+CWzKG+/2flD3kPaa/f5l7qQ
sgJIgqCMTHzJqFZOacxJZrhVgy9lQgNwSs+Jkd1UkF3iTdUGmZyfvdTevA0uREpcAagTooaHWfR1
Fa8oNN6VZIJVSDMjr2qX221Bnjfsz6UAdZVgfvh8pVs2V+8bf8g4eA5gs+2Cgh+TduPvXwqV7xa1
Cv+5r43ENWHAeVwG7BfOx4Ea1+q4QJ22UW0Xztg7c6v+jzu4NUjgYc7rQ6mDgrGOKvXPR8E8ePub
L7Xyj6H3qyJfvpSI5tiMeFwG+u2SAC/5YRLoW0HL/Bib39pbQy6gNKvzetlEBe2dMip3JY/qHyB7
DOoYWB9z/7lTXN5EdHPxhLGAnl1l+KJNvLGYcJgTjJi03lflqkfQjYWfW/k/XOPvh9mqPtKDZhXj
RsOyi3+pS6PuumtDh/4B3oWbdJIXrhrs4t/2ll1+kwMPQnWJxRRiFDh5++vsaJR0+mnjrllIi/rv
cnOFF74bWLEQfn2ywNLWLfg6G8xGTeby9HT/4NoBuovcaGFZbHZb824f9Uw8VCnfWFvtJ+syafcz
rEGLRky0AZsPyDofJUja2b1nID1Zsrx/debe2V3t65SpTPod7Kb5QfJvWhqI8Z9fLxi/Jbg1LfDE
mX/a2m8+HVbljqAmWzyyEb+F1pP7yqqnhzwZ5q+fu+WFqp2FO2wBmqClBw6/916iu1o3NiWcv9NF
PDnffLSldOe7v0XhdyHyvrWz9o08c80kW+wk6sXlD9uUPheKAsgYLbjeUvXAvfx+IUY+elwfcbyk
T5ec2DtMN8sA8/8Ld+OFiGF5izA1MJj6kgG8t6UVLdEtt7einCtvDBT3pnOj5WMRgS7a2spVL1qz
UAhANQBliHW/Ok/brPfmxopSaNqqI2DxctgIgZeCk4UnGdrTABwB2bRaUTmlPYIF8kTjht0uFJ8Y
w9LBsLuQTmNy5Ivx83O3u5SvwaAPag8dTQ1/PQRmOqWWDXyyIudqgbkJUGEkeyAz/nTftzjDL+4g
qMJR/PYwcrZGzOblZHC7VVYETbE0u3ZfHetfFKVR/UKTEIN0gDmty26tNaNZ7aSItnQhZkEX+ftk
BxN0qxaKWbCVmHrw+RauFwWFXhvZk41eCUj28N/vndAjU6pMId0wKVKKDL4gceFtVE/XKejaxio6
aHpuSt8Vbijrm7b+YYE2lw+Usau63chBN1azhn2AClV5ZYrVyPHBnBFbgShwNgC1y468ffOtVrNG
ulWgdTag0+OGJfAKRr9z3HMLgZQxfdWaOJm2zu0HH1/bW90UnVdzRAVgkscCvEdIOh+NezMN1fGv
U+UI+rlHbHytdVjyE1SqhgLr6y1wgOHSz84pLwMbgZ38f36uJdy/uaFK0pFETXAMz7hz5LM7RWW/
0aBb30x/7R5G9cEAhHLKGrtVs6YEuhsmgCncVUOAfm6ZiaBKHj7ftS07q3PkzHphNHPrhp2en8te
pzmfAdNxX0XabHyg9SW4XtLqOInWSrW86NxwaFIUJTEd1BVbYrCXD9J/t81fKgJvvkyW27IA8xvC
wnwz14B1n2Z748tsLMNfZV6lWbR5a2EZ4NPZk6yOiLc1bfZ/nJ2/l7E+O1xP59bH19dOw49lWmfR
wimWRhTeALdbHb6tFa2uv6ktNU3o8IE8t+80J9831hawe8vE8u9vvovejr0mbZjoB4ddk7oeY7Mo
tkCIW19/+fc3VoqqBxCI/zmXw97LMPZA+ju726R027KzekiD47VlUsIFagiB50d5buI6wLPw53xn
23TB4Qc63W5WbJldIuCb5c2aB1hbieXNwqb+cNuniKzzt88DwuUw+rfrrQICeNAKpZtYm9b4YW7s
x+GqElksVeRuqSBtOcUqIECo1HHB8wpTunH2su7YOxsDgx+eSe9jDl7x77cMaVbFfQd+N4JUg9a6
I6nHyhg1maDBMFrRzAflskCkZpBIEhLGaJ4nnLatNQLAyhF0/Ujb5Jf5POr663pdUqPBzZZQ6EkX
Uie72rp3xXfPiz//lp9vMIS436++tmwtFx4cphj64zS2h7ppN/KwD2QY6x1eBQ+mut7LXCzFsZAY
JQcPPDnK+IoxVijcQjGpAq2ImIJW3xqO/9xRkd++X1zJJBksE4tbpp2a9DbjJ6dOg6o4jP8UpbZe
4yquJJ2yCogAuuGk3yl/17Y2FdXh82+1uZGroFL0ix7wcvBMv32Zcj3sW7LX/XKv9c6L3VfBBOUn
q8OhRG3yc9ufBxZALt5vJTSZ2sacYTqbqZn87FCJdP7ho369hauwkicAa7fLFvLxgWVhIV9zvuHt
H/DuaxureMJs1lujwGFnh79GA81De144YMBHtbFjS8Ebm/IhnzaAxcFAD/rHa0qgPi/ywbcHXAKj
fIIOgE+zOg1rV96nxVBEiWk+tr7Z0UmMV8rgceI2ENjVW8ibOMV3NT4PqXhsZ/+7MNDPZPweIxwj
1bPiNnGdIO/To3S1gMxkJ/h4bQ/NvrDNfdeoK0z/xT4BmW7j3oNkJE7sJOjU9NoN/LavyZPFoa/l
1o+aD1SCy05Nqf1MLJCKzF164My8w8gTmPca1CHU3SyyW4uIlioB4q7Jo2aB8gRzxOOscUkBYKR2
N12RIcXIh3kNWjMeyKKOAP+7wj8k1Ojana6ZT03FYl/J58YF2S2p7g03DzmB6DPvvzppdoLU8B0m
k4Nxbq5A+E47jPkC70enznua5zJmk/8oeifKU7LHqytscj0gaR3WHmYxzCZ0Cv4sJVS5e0yFueNN
zocwk/y32zVhVmqH3DaubFWdZFPuLQ7+bG06M96HPZLNqaypzPNnn/nAHFc9ujD4BzO91snzKMdj
0tX7toMaJTMfU2k9ag0eYcI6oz9RUC3HC31qjtXEQzHe+q1HJ3O4cnpFfV2eyuIq9zpFEe3oBFVo
nwBnkukhpvlpIyHZyeeDaZaPaCLAPRIRDBpasm6OK3WibTYGQi0T0U5kuw5VLKe5L2Ojdn9obRGL
Wp4xj34wnZvcwUSPP4R4GtBZN69SUgRm7hQBYV48GApqXCgF2jxI1SseJb4pgzoXKUbN1LXMGX5g
iv1uQfKBn+FBqbX4uuQSHmGxhhFo4ZVxUsacFOBRycdd4RDMujo1zQd2LZkTlRD8ShtGx36mha9o
XkSl6uIZBGwYcaJuZb5q+J/1EV4OkJhbRG4BxWpU1PxMwztM8d3I9dPsQbBSJ7dTxkI25efCjZMG
utOSpYHSBNWIepxa9PnzpqKcDaBXcWOtzI861MdUktwxTfwe3Ns5G+hkPZrEObu5TQmD0q3nI4Vg
sTtAbKZ3b2Y/BQ4WT43sOCYsUAOjoi+PpXjSEpFBWag9CeFSt2dBMuc7hf5gbnzNWxG6iR875UgL
0QRt1cQar8NCiECbIU2pMNPOK6wf/UunOaRJd7AHdG0agnuIude+n5xJ8SPhXxA8TrqYwQ1iJFS2
3n6y5kglLW3GG90aQ88VEFDeD2BFt5K49MRzazqByQsgNzqa5SYdifZUONCtqOfYqF5sS8Sdn4UO
S6K66qjiLrWn22YoYytXR6v09gSnl4uCouMVMfHbyjBFmf4CGWVcTi9e1u/8Ru293DhOyRPYAa88
/ZupmhCsDeE8Qi9DZAEk2CIFZ5za7NeQn8fSvh9GHhUi3WU5El0BsTQiqOnncZ9CsYiNlE0unKu/
z6vuCQp1O8vi+wrhyW3HQzay6y6ZFqeJeXtOyqOptVHSVt+Y6b1I4OSLvEb7uTpknn2uUo36RoOK
7ARqX3w21gHtYXVUc4HaV0lYdhJyzemXtJxjTHzsLBse1hl7VaNdQoZb37ipLHWjiuYWleRo9q0g
q4H9728s4PgMA/NxeVDxmWIkj7reHCh2BDHG18zID05r4FykdGjOmQZtDWbcmTUGUI2C1mlJXZR/
hH3OlaIQnIzcrA2mEuHQbOnA2vvCtcNCqyCdm+98zYul230Z3KNdlWEK77fKu0orKNdwFJNiZ+po
JZGXBuxuWf4V2PijX6a4HCaIuk6KjpByELpFUzYHFQHVEP+ukoKOWRelzaktSwpENHUsi1rCDh1j
DvwZLeb5WU11UJXfFjj92NqBp6oDjmbe9EeZ32h2Q23XDFKvSXCSf07q1iuq4wC/qmz7K8bOD+1M
Ym30D76+nzuP5m0Wud4X4rArhAUvGuzu2LrOfsrmfVp3BWXoBFMju270OuoH805aNl3ijjmaDzWx
A6meiYOIOze01/LrwbhV+FndzMCiP10XqqZQBIlGlgdGA25nr9vNTR92uJFKOwsJAqRk/qNs62dp
eEej7m9AF0tZ490zxw6K8rVPZ7xN8kAQdEFyfmhKsSNJfedhkI84087Glrnujw7Sj4U+BFn1K885
dZBRsWGkU5/QKnsVk7fTtAG0x2PQFgJ19LOh4InNHCZ1R3vnmgvjwElCZwCrGlaHnTFG2dhQyGrF
unS+VPpPldyIqt17COz1fISmzznDJ0vKNMxIF1XzFLl5ExO2z8opVI23R90+bD3rTvrpy4T41po/
RVHFpBt2Re+F5lxS5ddR2htUOMauBS+zgUEgaS+3QQhutn0966EzNoGVl9jekFsAOhMekMQONN2k
XlnsU88L+5nvEm6HtalCveDBBMi38v3jpHdB0vMDVKjDUlT4UeRkEU4r+zp1lqB9QKc6auCLjSz3
wB9QS6/33Msip1k4Bhp0TU6YiApVqge8KrHul3SWR9JbFPnOvZDdk1eiiS/SGPSJocHrfWK4+7Kc
9w6UQGuAslPTiDCRGdT2iy/aMDHwFTy+qwcrxgwmRTRvqWMchvabpX0f8nzXsNfSaunk6oEzytge
X+z5vuMl5dy4alro25KF7qJ6TEr3SdjDfuBj5A9pyBp+Gkzt2sE0kMYqOrR9LLPvssB8uVfczRid
9seJGqUMVW9iOCmllXunmYJmZhpNefKYZ/upr49WpweNVZxnTzu5XRlByvdgSRDIGb0EL18FVsV8
Ead1zybJU9qnWVgq8Icyd58OJPRBpy9y3EAaQMaKhxZp79hY7vUMP8QfQ17IXYMilgs3aUd+lDZg
cMI6Mh+MkJq85Y4Vy97BjXWrVUC0o1mx3Aw2AKiT+M5d9IwT476ee9rrRpR5V0qByzaZf7uad12Y
04NqVQzRhLAyk6NeZjuWKjRvqqtC2oBAOBEKkrT1tS9tIkJiVMeWAPLU3s/K3mN/g7E1XiY7Oydt
cyU5XHgsdtwyb1PxsxnHn0T2Bw7ZJQOhvOrUq8mz2NDweRqN1v0Yz5g+zYQTKqO613V5r3CbuiQL
msm/9TvvJJHp+KY2QNJG3mUkDdJahc7sR2zCVOlg/Jr6k6q9AJfAlFVw0jaYZboz29teWVcqPztI
CfFToQ8XasOL5n4b2jwauH9q0msoNgQuHqaK/Jw6h/pzGxDkKRqxTyCDCORk3M7D8FA6vwkpf7qF
+ZhzHVP1088srb7Ow09NA7QtZbcaGfadlX4BAQPYOYqTk9bR7PSPnLCnyn7o9Dq2zCt7bH9UpQbG
jowq7EGef5lEFZtYrmaNN+M0ncypyGiBGm+bPqcQo1DG9DKJ5p4Y82vS2N8TeJDZ4v/O5kOu68Ew
GaHFymd3uC6F2FtsuZSKUz6Ks8GToCYehBp/Zx3ZZ0UZSaS2XoHRhya7B8wlSIgelCZ7aLw6IGZ+
56X984yjbvXpr9w9WtDDoJpmh+ZQ7Pk40K5qbqbZubGqbgddXZuaOEyczREyLWo5WgSEXtSmydlN
H1K3ROJgfDGM/tSZ1T6fSNDWaJtMNTwCst7m7EQSTQezn/aKdRE3b/WcAOHZIncyOy32dLwM2gpZ
up6XPk1mtwsbfNSyLvcz8jefWc9dbsCxuY4AR25RRNrxdsAp/M38+sCM+suY8rOvaXE3ZQfhObeJ
We3cvHuR2ZWW1zdDKQ6aBxIvt35wHRZOlRuLUkZ2PR5Fquy4YDihDIg4v09CK8sjac83aSMe6oYH
OBl3RcGbgIsk6P0OVELtuS/KPSvtu3SSRw37VHA99CqfYnoYIwtFrLpip/P+2IgpJI06iToDDUAu
7yHs9aI8RJzMp0yAzXjykWe2cV2AXFb0kY7c059/zn0ZqEo+DHyIDcIRdrIvuTVdKZ2dLPu1s82g
sllQZbpBR7xsdJEclEfOXsW+Jf5wZcyldVKWcwvVF7y7MMlhJ19Bd43XviHh7kXUGvV1zvQHwOVe
fGPR0jYhh4lg3A6UT1XgZXiaduO5sos5MDP+PFT59VxDMJO4VHA054VW43pNn4WBlDoZrB0G070b
15BgkB/qQ9V1Nk2H5mrGI1cw/w50cPuSiZOH1M0nzEGCJZ9HH0SqQ/rAe/9kmQmonfX5iDn5Nmrr
ZF+ZPjLsEh1TNsStoUUjWE/BH/DKi+x3kgkMXcrUpmgWRmPqvGrOENl++mxP7sHFKKZulDFk1O5z
e0D88XnkqGmXyCaYoY1JdRxSR+nh2MkzPrz+iEm2JAYRwjeS4gZpnpOUfEuIiLgrU9waybCze1nG
Ta9XcZUgvyfTbd7PHmUQmNHL5rueZLtGJLukgBuIOQkSG08ID3yjqlc/UtN5TbriYNnIEnR2nmS9
H1t25KXa9QK1a6lSgxoC5bSkNPaSd09iBtx0qJ0QI613eoVV9Ny4FSWkZ7EDh87xE6SPxtd5Kr92
zLviuoeZkiLFaEDvpHgoYMvQvhh2ptDRsU8j4SaBX3QRSqIO5SmLVZt0QTMb13k6XmU4XkqKndLw
8rM0AYHUzrrTe7BWuT2tje4BczoT5X2OdGO8TSsrHiofOY6u3SgruzIN7aFD+WAaoBw7NPfZ0IVa
BsVTp34qDf/Wq63IcpGCOTr0V6BuO7fzrktbFD+kd2PnACoX5Hng5n2TqpeyG7/0lbdrKoiZqCFs
M+s+0fQrnuMFlzUHP2t/gXY/SixypdfqizGWuOObCHiV5042P53OR7qdn6ALns7dHjpO0G0389jk
Mg1sv+ki3+i7cwcV9ADY+Qers09pN/wAxGygVQFB2mx+Fib2fDTPvMlvKmWgsKA7Ud9Nv2SNf7Fm
POTs2Y6aGq8nzbUOUDk4zwylc2HtVV8++NLCgOZwtCZOO1Y9cK+/6ecJKRxD0uWwHmmB9SSJ/lCy
6hbqOEWQSkTAFHfJlNEh725s4YVt6XzRVO7EepU8th5EZGZc4xJ7YB8Tu+8DzMZcYTYxxcdhRyWg
y9JPd5ZXvoKmoacMIlMoGDmHzvJ/mrI9TmX3+D+kXdly3LiS/SJGkAAX8JVkkbWotMuS9cKwZYv7
vvPr59B954qGOYVpufvB0eFoZiWQSCRyOWcOOrQgUnBRM+VsTt+q2sRl206HWrquiALXOcu4vU2X
+Ox66FJmjRgTVIkx2UqKFxWbuzvEJvt6lBFNxvtglB9jqTvIcvAwpvn33i9u48X/DWbuVIR8i3MS
PI2ZauMBd6766SUCRJ1VxCkSVrS6SufkHZAmT2jMB+FKqAanCT/TCqPE69r8MZHq3FHI3OODQ79L
26F2Sd8hF4GqHDEAEJ8CRQ73mNwi5T9nRxmwkEOsvhV17bC+2U9I6b1gqn4P9KSzglZZKYXPTG1N
66mtTUgd4IhbCKv3BabuU4QkiV7vNfgXoicuZrPPrB0P0RzhFSHndo1qCZK0p6qmM+a4yBcalRhn
Br0phklC+XtZqI9K3Hso3SDVlo8no8yupka1aECuapo4pUFdva5tFcnBmkp7sx+udJUdhjSIcYQA
gtXkyl6Rcm/W+tgZW0w4VWifGxmyJAgukjpvwP2netHEnGTSH2t4g04q7CqBl859ammNiliHKo8d
3n5Zl15lsQaq10LFqifxKwZd7QGLlTEEeHPwterSA7jC94C/2DE6PRNaPlJaOL2fQf+6fSJg5/CD
5mYOgqcqYJoFhA8gO1B3DsFUkspvOoE7Vcj3Ej++xwloJdU1O4wOojYwyG7t57sMGfvAvEsk047V
Gq0C4zEpmMU0MOKFcM7dPsPKF2ZkV3rjZmXlDlNlS37hNNGrjEKNHgXnHADjOr1XlGo/JrUr6Qhe
AX9TBd8MI78epvyFzD8bWUcRPbV1KT43RXeloONBYbLVB+TYpI9Lck/H3GYHi1KQlqkSPA/xuCii
CvvJSli6gkRWHVhgIXPqKTgmNHUVoh9mvId8zAKU9akh07VixFc6w+NiMuo7s88HK87HqzFWnMBo
EDwCbiwCe/DcenqBd3iQOWlKClsP270x6+B/1+4npI3tIjLPRh4d80F3R1zu4Bh9qcfqVMdoFpaD
XdlF9yjtWLr/RuLnAmdxiF/7EfAGU7sPBlhFFB3nNjshdeSFeWEbsr9DtvjYmDgcZLzVB+yz9IPU
yQ2dXzXMd+qSf1CLYTcWSExSssOcjOR1poZe8tHCHfVlLk8SnNUMYrU+Axae31xN5As8jtWwc9JX
Z+BZfpEC3aLqa9KFOy2GSTHgptCrOEPFTdHciaW70gQ24BB60nDoELv3ZHo2sr60FGBROEXanWMz
f8tlpNgUZOXMFzNO7DBlyGMZ1uAnD7IpWRENrVLPr+l8Q3DipBrokjLQr+ajrvuWocUoz88/0RN/
i1wfmA5Dxc1mgIhFz0mDVOmY3hOgSmXR6DIJoN/hXWHeKt0b9dGjJ+G1LZtIaXZkssboixw3JwmO
gOnxw0y++n2P/K3sMrD9NO157Hy3jBMMpyaBbeAEZ0H2jMWwtC71+s6wMp/cxQXmKYLgrINEGg/4
ZsKwSuEjk8O8oH/N/NAyyEtcGfekjK/VEQmMAtHxFLl9pMKbG04z+kjs0h0oevdZqh6HlJ2p9pMh
STrivU9rnJcKefsGXJlF8mjK1W2WTDKqnfJr0bTXcoFfOM3RzxoONNDN62FAnR/XMdJBzVnt2FU5
3BfIEGVqYcstFE/b7pvRS09pCW2mFyPTvaobnJ5RN2f3dfleAwJ+yJndoJijZcUbixuM50e7YZgw
CtlYuXmHh4SlofCgFWjDTVGDpLlHJrIPqltCpiNST05lSJWlqldjbRyN6hrB2U1bg+NKfyyrvd+8
lGplBXBjkY6TBGrTfGiQ/ygBVvxUs8oDlrpVE7CtJsTV4Nfq5pnF7BAj0Vkkw1s/T+8EiUJT7u8S
zLQMKEXWOSYl9XeSSm6By7TViZsbJeATVdeXgGRVyIjHAzcDJWI97pryu1rjutYCRcMrLcK9XTlE
UlCPQH9JHtlKo113Jt01HbtPUkQyUnc7G4lNs+6Zde+Ynf426gBEGEwFh3C+i43hlLD5fspSV290
pKq18rHvDZC3oiASHWv6XgzXDA9bTEBbRkAOKgk9VQ46y1cxyOWH7xrS8H0LArJh2hOgS0QG5j/n
K0V+D5Aaa+XptvGHFPm0CZgxSCw3mQOulr0qRTupVW1fruyWRkh86shepZasEGtW9APFTWOS97l5
kmL1NPSZlYYIhEygT84vEB3Vy/+DPnQW21ncWFrin6Opha+MvoT5dRqYbmnekumdmdOD4V9JaIbA
w8LV/M5Bk/lekqTDQCW7Y1+zLnaRtZeRqCFKj9iqtln2c2B32UxBlIcrEvRCWs+sBitK68rJkDMY
kX414CuNPsSYPTjgOtPpEboneeGWke50DI+a+vu4hKvp1aDi0RQ1uzDqnblr3cYovV46+XGP5Mxt
YM54bHY7qXpKymFPi/TcsAep+yrB1tr5WUVpA0gQpxBhYy4h45yQ+64O9kNmHNoUzocUg9XV0Zn5
9DyjCjhkszegs87w9ZMaZ8eAqTbGkW01Ar3ZgKlS7UHDGHtrouBUO4UZHkjxNAyVLSOH35myFUMz
grexSjHkosc3RdJfdxGxSwQCRGmcuCutKWl2vf4DGUULQAp2rGd3RTo/hUbvlDo5+Ons9JF0ynGr
ZgA5UcL3uNIfmyCEb2+tYKqe1QbJ67DqbIqpzSjtUItBHJVdj/64k+vORcrXUTGMEjJlL+vGS8EC
Ny1B+SD5CDtLq4qRjs9McF6gXmMMeJ1IfuoMeG0QOT8MmnStVRJAfiWPzg+RFDx2sOrR/1KMk8ty
YKykDXK8P1Wj3dFxtDuEfFSKrTKdrIi9hTWuxBJIInGCOBkzx8Z4iv1r5MR/pvPD0DJrDtTvvRY+
AEVqj5DUauEWwgbUyq2/Y3l9Y4bGLpEj5LoD5CfBa+8X6ik35KuEoTaivDfzT0liBwXvkgI2qJte
0nRuPao3ONcWphedBE2DlARu3r2VKIb4uP/aDAihbecqtHLBo3Bo1Gmnpw+q5jttPzqzTqwUbqmQ
GSDx8N+pf1iu8wIg+gbGY6PErWr1R6rIR5j1TpZfZyQAaYFUTw+kSxmWGzXH0kh+RHmS2XD5FgO2
bJvr93OIvGmFaB1pd7swJVdqkcacpVvFlA79+NpnmABv2gNNVCcawMasTii5pS7TK7hEzSbDcCzr
n3OQX5uDZsvDcJ6H0iEhbuEkcFXwRiusuDdR5wowRz4Ntiwpp15D+iH0f/hd/TPv6ZNaxGdTPzMy
4o0Dzyhdt1LqsDp0Kh2mhdxN3M9HBJpWgVe+idAA9ePdiO3AGxJNn0XhmGb6EIQxGhqC94Ihc1Tk
KGViqjKq1PcpVI5jWX5VcrwmctQoQAAX4dGa26XaggAk6Xa4LgJHiXT/pk9iCa6g85IW8w5KZYdm
ei1L874nidUz3MsTMGIM5NqiKcSEMnORU7SGtkF3Q3JIkwnHpQ0tsKV9H4gMkNwo+EHz+Ec6xcfc
UF+CBNnuyZDK5c27mzC44jQ9zmalVchqIvQBT1OBBzexG2QVS8zZRRHoPE2MTwYK+ap1iEbjYt7J
Pv0igwrc7uTOmaQMUS2R0SyIK6OWskMZG1+SuYjtRlOuK1m61QvUbSv8ICblqJLWlt5rX2dkPPVO
Pcyd9tJWqVcqmEuXpF/+Y0D8nOLhztD0sDMzZHY6LcEdP3hGm70OjbEPEYy3EzrgsFnqiFTUy2B2
lt4aVl1NXjlQZDuyvRJTz6hHj7LEnjsUXU3ymFTJSYErLlE8xpvjNkZPgZUsGbwcFaa2AFimEqFI
1WJcTctQ5TaC8Se0wO0YVhjXL75UiLiCeDZtKdQNvABnC/HuTp7xMCZ9bgVjXdngEIuBY5x5TYAb
NsiK8Elp2Qkt//dy1T6gle+IWUcYdHYVmp1djfW+AAjtAtqJzBBGN0nmVJJ/KudRd7tKuolL1Efr
vrCyZsTAp3mOSXodxPF9hiaAxp9xp45wiZFFwIdmpojNMviQrFjmCkl8Fba65/cpwDEyYqsaOikS
+kjKbo9rpbHo8oJNca32+lcSyAgmhmCvBtp7Do+XoPnEnvvhFe/w8+QbkSPVqY0/d8YYS7bZJE95
GSnIvpXvtEJmz1CdHlHHOLWnFM+QCrFxGKK6ORfIS/gEX2f1IwslJG7zBzSIo4Mj8YAmbmlV/zSP
GFWkKVahCV6C3Hi93A+03dqCznq2jHcC3+n3fiA/n6uIJWgOaJrSyTrfxiPV8ge0zd1fFqQsHWh/
NtF8SOKanoYxCVMFTXDOYOMlbzdW9cScf4b8yycRPtt2g5DyIY3rc5ozmGClQtov/nMV44m+g4oT
WH7c0vtUV+1KGNfxNPedNjbSUsUxXU19zXFILi/eZnffSgDX7kR6gvIThQBtiCy1BaCooBVUYAZ8
M7USgYI2DtHB3ypXqPEzAPLn8h75AYEim+1nH4rwHdWjHNX6YECRAIl6BTmqXTAK2s9EW28uhrjq
nVWHNFEkGTJ6d5nOyx3/EFwVh4XyWXIv74to2biOyEBS/rMv9YRIX45jpzONER4STQzhmAx/uXpc
H2Ssl4iTA2iGvozrrq5PcpmjPBZ/u6zVZrvlapM4nzD6CAKIDGNIcLUnynTDguk+99MzrqUUd4po
FUVGwXkGIkWqKrVQa2zOVdOj+nUuhXiU2/6HoLsPgxYaMGC4vTL6IQ2bcQHOB7ko+oCfkF1042/K
Tt53exEeweaBXQnjdmou0binL2+FtL9GuRYR3OUt2lyy1fe5LSopNWHk+D7ed5TcKCroiAQi/hiV
+9VjuZLBbctMCYKMbsDVgDne4VuyBzCLN8d2vteOhauCLtO7rJQi0opz2ugmoP6sQKsQoZGHSurr
Aj+Wn4IDCuL3iNed4Vl0U4hkcr67KSdVb2eYxdi8UHqY/VtVE8zMbZ6n1UJy3tsHupOSRVjIvN6j
p2HKQYT8fSiP8Sjw4gKr42fLUp9J6FyALgPQhvp9qn9mHuZDEX6uLJmbYfYp9gfhkQQutlbQaisy
OZ1z3aVc6W2cYaWUBx2ndEGEUg/mDCCbeUf2+Xn+etniRAvG+QQQU3cD2v8NlF08P7xi/xb3jTtC
Ou8GskH30xTf74ZgN6Mdt9VRZO1EaAzbNoxmbhBWERPooL/feIoe5wqSZ7gXMg+JeRQI/XJ/eaUE
IvgAISwbYqhDYTiS/pSl1zFRrVA0biWSwY1bwT3LvkZ/TXBoLps9IMm6hQh1TCSEMzE/RnaUlhCS
p26Fto5kLw0CP7YZFWAf/rMdPK+BnumgxqrRY5+j9tSfafsjok6OnOLlLRGJ4YzLH/Km7gdoMkqv
eCJZ2VzuQhQd6b8E7v3HiD/UWVZ0FU8lPeDpAFmP/mEwZxC0MiXoGRcEbSJduLum01tGAahsOBSJ
p3q+bpJT4idoUxVdatsn/kMZ7oqRTRQuSbLYWLbzNYsdkbrD0tnApU6Rj9hJC/6jw+4/sVULMjVw
exaqeE7qNMxSEEkpSh5Ia0vAfvHvBwquaREo16Zxr+Rwl5k8gdt8UiGnMW8ntuvQ4EP7u8u6bDvp
lRDO28QK0uFpmi1OuryqrumeHVB+Bi3i+/K2AtCkYLJLoBR/q1UgNAXzIuRFwCCUTwteoOjEikRw
nsc0kiTEEANMXHNr9RXT+qksmDDftPCPVeOvNl9Hx5TfQQtMYACE6wkd6zaRbIbS1OX9EenC3Wnt
1Ccd62EDfosMa9Ghawuoc0JSeJE+nPcJ5XAAAgH0GfTYrn0kDNDd4X9rI0HMIVJn+fuV96nUIu0p
gzqowyFDC1A75B1DJNIvr9pmjLbaHs4BFRnAUymBmBJwgCFarGVdAg/8Lpl3Oqz7sjCRTpw7AEo/
o2mzHFPlRfd/asO3CdXcyzJEx1TnfEGn+VHRzhAinXRPc+kpsyMbPSpAi8kcMfGDSCfOK5i09Js+
hLiQoT6Lnl3Jf9bCH59SSltwd0Cz9wf8OZg5aS8POcbzjuwXsz2Siay3gU/s5LthP1K8gz61WR8i
OcvI4qgOTQqRsWJ14S16j1vlQaDW5q0EeLD/VYsziLqNzckvIaN21Tvqdh77qjv0TEGJrbvTXjto
j5clbpv7h0DOOCakKdArCYEN2p0kwJHETyx405XSaxXB6+cPar1f8QM1QSKlGipwgjmHNKdBOFYq
wqHl4V314NVDE3CNEvVt97Jct/mI3nVLem+9bo8Or8uKbpvlh3DOTaVSEc1xh/xmjebMGH0RTZPt
jUx2LovZzi6slOTc1BRXwUCWkU7lAa1whxLE28PXrgNPtQJMKF2EiaJsu98PvTirVAAnqTcV5C3o
xwaCMrfCrMkuAeEkRhIWxEqyB/Cn6fxbouVlNxWZgcrB1BamRG43g7IbVEXBVVkAI3we3zTUBWPp
/hPLCV4NDS3aGLcErPXvXj8hXZHlAaSgD0w/ZruFSlM+JMA9//9wpm4dv7U08ru0SMtlXW7hu9Rk
r9Nb5TMPm/X3uTUbI6npmxLf7zEOQZ4zxaLdJ95naxGcndNwiqrWx4L56KmsDlFnySKE8S2TWwJY
BkgoGQkmToscTj0iWonHrOIZ6ctYUnRU/RyZ6HbclAPiHQ1TkAwNCdxNgsJOp3YzfFM56nba7FEv
wXwGTDp+vGxlW75B+RDEQ3XJAQvSMcTDJlMeq/AcopuJaN5lGQJleFoQM0ALf2ogTMrR2ZCUmRWw
m5CVVhn9uCxIpAxvw2RhP8+wakP9fW4f9BHjyMP7ZRkiZTgLaCtUUxO8MRxqIH51KzROYcotaz8R
8q33hbPlHpx5qP9hzZoMPTjVscjRX2kKNl+kC+ewMQDi1/m8bH6Mki5odTJAGBfAxfUFG7N5NazV
WX7JKoJFEUpiaOvF1XATfFsQ2xaYc7T7YsbRBj2bfXmPNsEFFDBWGcgqwkvzwMxRa4xk0uEJ0kO/
kJjt0N3moTHlLErXblrcShAXQ6hp2PW0h6CgOEXhUZlvksi9rMzmJq1EcK4ADTaFLDewhA5tl/rP
1HiU6xd/EiQfFnviK5OrFVM55JA4aycVRVDAMYRnJb6L8pfLWggWiufSHH0tMsMRWigqcg1oVHzQ
ahSNwY59Wc72apm6ShfeelAU/G5oOTBRGhTUcTWjWTM5aCF1NIw/Rq0gIbQVPGKk479yuPMpKWGA
+YwQu9Lc9/21pB+ioEFbGQiCx/fLKm0W89ayuGMaYLIjGCbohHYVW3pJjtFZBZ12c1t7Im7rzeVb
aBo14DiDPYYztlIFLjyJ0dxdTDdxe03RTDTvmC7wO5uLp5sInoAISBQeoq8GQ23KWGKize26QFdA
Ed6O802JYd05eru8eJt2txLFHVC8YNHbkkDU0Dlh5g0hWgQPl0Vsr9mHNtyaATwhZ2j7MjH1CqiE
HDzvaI0AFmoneERsHtEPVXh4774tR591kKM0AOrBDNY8fL+siWCxGBdxGmkhEz9ITccopJs0ms8y
cBZ6XcQ8IxLDXdN0TIypL7AnQGr0IhIdSYBhRwwHXdZmc1/ABMqQbFSBns8dG6BuJWOWQBuCdvAI
DclovIsxhKbsLsvZ3JeVnOV3rO4236zkHHCgptMMzbUyTJ4xpNbfiVgO1EpEq6Iv0W8hoi3ZT5AR
XNNJdy6L2NyUlRbcQWkB0J2kYWY6M32TzS8pei7jQIDJuJmPURDRErDBGgyJit/16LUYpMRdZeKN
P9kYvukP0THwZvDZA07MkfepLURGXozpj4ttJXLZvdXS6anWyYmyiHSmd8Od94ndHg1PdtJj9K+Z
P389DFfCOJPrujYaqhygRSb9poRno3v8zCZ9rB9namxUey2IoUyu3i9zKv1zKKwOLHtwacE4W6NZ
DESOBQ0tv9LeNBezePvgSjsjZN+TfbOPni+rtH1KP1Ti7E6laZrUC85TAxSPsnRi8zlh+1qEV704
4T+0Qv0E9mWA+YaHLyojNgeyVkCrGA+dnLjFiIZezFoBDtCWgXOSkGYHAE3Bwd08VR9iNS6saqu8
YlIEsSm5Uidg6tyk5Wcit5UIzmnn4D3XSrrMYwUhkGfH8JtK/L9UYzlkq0NEKzVRZxlqJMmh146V
sRfWbzdjgpUanGsAVL+Wyi1E9MMJntqexscJrclV/VX9t+Txv07pShTnEtDxOgyRAVEhAxAB4AOk
ML2dyu4vN4ZzBuM0M71eFq0szv546kqBNxXZFucM1CQb8kTKcSlo/S5BC2UJGBNDo/blA7qsxoWT
w9ftiF6By7qAfen17dS+lKJLQXAyeWjjcE7DsBuhxhiolq5fk/BmRl67v+lS4vbxtUbu/k4hLl6L
/USPpxn7UqduqTyFn+kQUT7Mi6/V4eujEjRYMLk4+dOtMnqXf79g3/kOFHlUur7vlwM/YHYxHwCJ
QQJQ8AJiSYSoKBLFnfs4NfVmBC89gLxAAYEecTWPvLy8/zuFuKOfNRidHlNsiAJD1tTWGfBn203O
34nhjv0UxpWRLI6ywKydCaZRqbLr6C83hzv0oGD4j6ds22PGroryxv8MEuTavrhzrw0TEoMJlqvA
zHdc7ml9n+ovgKYb5KfLK7bcvReOvr747JXbL8aKlhLgKZy28xpgH1Hzru1Qpui++aZXioKb7STR
6uBwoQDLgNMWhNigNrUx+e4WHrml5/ALLmvXuBU1wWwHoytxvB+olXowJ2gXRxaG/JzqnP3qs1tQ
3Etv2H+my261bwYXCxhKCISYAfs2mLcjmu4xy6j2grSEwFnzbIkd+FJpEWAJaXWXdk+GiDtA9H3O
IcAXlFpDocOoPpnVrSlqQhB9n3cFuR+qjY7vT7qbJxig3F+26E2HZsoaUFoI/uVb/UGmBrb2Ck/P
CrM5us0Mrx4F9+VmQLsSwR3PoEvDMsM4M6KL/TQeFaBh9K9jXQrEiDThzmbHlDlPDYiZBvo8ob2q
GZ4j88ffLRd3IiPZiIa8ChGUZV/j0krYN+3n30ngDuFEh4zKIdRg8bFIHLNyMSN5WYRgQ/i2vYRg
LCcaoUQd3sf+Y5++Z8Nt6f+dZfFd/T7eTI0eITsj+88jULW6Bph0nXVZlW2f9WFcfF9/OssoP8yL
FA9ey/cw9msntvGk3hA33UmOiA5wsaI/boCVPO48NkUMylcT8tK4sOYQSKRfplGx9cgthHR5y0Pl
kqzFN6xuG4yKAfJXgaz4MNkLmS3A+V4WCPjUKwSbtelmVmoth2slqsQYpV4vVtebbofRulzwfcHh
NDkfMNUNK1QT3zfHwlHJq9FHrjQKhIiU4DwAOJEA0BBDSFQAoK7HyDBgNRNXYHEiKez3papShvGO
GVIW/t3xofDak+8CzM3wFqhh/175SgR5zu3FU2WZgqIGjDuczWFCi0YmeCidfFDdfv7RNR2ALhLB
UVp+95/W9iGFszYUo9KwmHATzP6rKj0kum8Puj1pPnppNPQOCtZxexkNlQIFD+xLfDG/iBlGMQs4
oc4srsNaeQeWomDdtv3chwjubq6CslRZBhGgHrCKEAO5kyVnmLvwLpuESA63P5jnbtvMDOCDgBDV
H2SMqScSQNY+Zd4f6nAbFNMCVYoQ6oRybdWAs58VQTvitqF9SOC8QBGFZm4ut1sk7dLxShuccBS8
0UVrtfz9ytFMGfNVH+ltZw5KW5VvcokB5gU4poK9F5kX5wvAmRrimQY5nXQLFFcAxlze881Huvmx
VJwXUH1WYD4X35/kr1H9lsnfusJTZqTMsvsSrXufmcVTVvK4sKCvhkTJpMXGiOSpo3KVFMA3LCwS
CIxZYAN8/wN4SjVA80rAEEqeFfqkKV/n7PvltRPsDd/+MIT97KsGdGGjA5wOauwuf1+kAnfuI1OT
ykzF96P2itWqpRZfe4B4XRaypQTGxkBjSxSmgfHvd0MeszYCcTgeS8rCm5t/AWjzZQGbVc61BM7E
CClAcNAg9I8P+S115r25A+QzqnZ7eV8Pgphw8625lsYZ2JhmY9svmQ1prykg71ya1aYfSejMuyWO
Kj7halbi+JxQXaEtPlMgbgpqS/EdH4Puk4infOtKWwvhMsGDFM56EmMF9WX45YTheassAKN3igH5
Ir1d3i+BQfC93MgKBCUdoNGc5V7EKmDoToJFU0QKcTdNOfkFnRvIqGpLBv4HsfIDEJes1Fm6/III
0G77/p24xJGtXBgkbp2r9XIuK7Dy3bNaaSDVwXLi5Q5s6RMBwn0wupeXUdleRwMs7KCYVwlZfsVK
Sg0uvoDOeLHLXnQ9v/0a+HLNHdomR1vylKdpL0p8bEpEnxwg0XWQKPM9bIofxIrUIL4KR8BwdsEX
iWpPl7XaXDoFnJYgYZbBS8pZIuAPVRpR1Ct16VZSnuLyuhYR92yf4JUMzu2RmPl1VkFG7wJfYNd4
vqM/Ug+gV55xEJ3frXucrIRxlsjilrA2R3VUq+Nb3OeHPAHqiKEfy7h9vrx2IlGc2VUSYFRpDKOX
AXhQS2CYeenBeqoB8uuyoK07fa0TZ3kh+rlloFGY6EmuD42XeDUmf8j+My1SoCxUQTkKpk4ga/9u
4K3pS62pDRCDvojWdMv2GwAvLquyfYpWQrjLwyegLpjaEQ8uNHhc1ZEFg7D9Q3oiN+yhuZKd2vuc
XsgfUpluMNcbWS0B7h+YTLpyBJhXUD2yQhA9bu6QqmkqBulUnfDNTKAHHSSAJCJy8K9o503jFa3O
DCrWgOqWw12pCLzR5rldCeRsDyQASL5VDVLLgEpNQU4SFwANE7h1kRDO7uJAC+cogVZ+BsRb/Zii
45CqgkTothBmGuASBLuXymmi0dzPIwWaZBhuBC7fCDD4LhKcoE1Pqn4I4TRRJhAz6AaEsOShYjd9
IYpSFrfCP1KBzfJfLRZfsbocysYEmHbYI7T7ElS27+UuipWAMX4YMDWQueBPqASbs5zGPySidU6T
GdHBdc+dVl/C1BTYOPD4btIfut56dVtdZZhjwRjvTuprwTZtR30redzBrbUsCtV0Kf/vFFe3YxdF
wPHuV7OmN4qaALbvjJU0LuoL0zZR9BLSRndZTHCnkMPCQr/kmCioIiLnsl/atELNJEw3TBPPGc5A
oln1/QFVBieJ0Iro+P6bL+I53ZyCIIau6vjHBNgzJ6PoqBrMI14w4WF2kWyOrpN9sMuAwWNFXntk
NwADc3JbNNa9vZaMor9KXyhw+YyGmo4VUwyTITyylqgFCCO4QcLrfxKRmmAlNzOfaLv/rzjuutdT
WZaMEmqiPLgD584uV2zTXnjiNbt/wsNX1IK/GXyuBHJXviKTBNCS0M/s6Unz7+iMPtK4UIDrpnhJ
ZYITpf7UeYexwFJMGURbnH32IEwZQCz8T7INUGegEMLwf+XQ48LMrGi28XjZQDc92IdAPjc+jl0N
Dh6kQJRw1xtfw08Nqy3m/x+N+LR46vvUyJfkO5izneCUHNmtDKaWr+kX8Ci4wY0myk5tHrmVQM5O
NLk053zJwwPoO5HBi5U4wFsTOP5tazTRu4pSEjgi+edwEEe9oZrIHqp3KV4Fe2WPLqLbKrWX92ri
AqJU1NO+uVMriZyjZLEkzSgyoJtRuZtw2sLdJyzBpPAjGmVoz+PcSFICZb+asVFF9WXpWkgE398O
0VYCuLsM0O4YwJVxgNOr+DE4RUfJjiSrPw6uYtNd5NJbwPte1mnTFlYiuctMBpb0LAN935Hi9Kj4
tVPrxlcgVAoaSkRiuK1Buxnw3rpFM+nVzNwG78Txr5ePcw1hEzSBXsM1hIf8sES3oDpzlOsUc24Y
DzuJn7//h43/1yL41NiIsEGNekhUHtKDflyuSyCE7LMr4rZ27olKTduraCDuQC4EFwfnbzWiySRY
yj/h/BzEQL6dHtlncspLUeF/ZSyHbBVPDU2iTuALwpuxBnk7xWRpJhp2+j/s/EPGoudKRg5sjUGX
fhVMpl3+IzlSsGIc1IfJnRywDfwEAY7wclycGh+14Rli4h0Cmgngn/wus8FQfUWAX/2rSLNMCtan
+b4B0lu+m/Y9/cSxWknjDQPhtp6DCIMtw2k7FmVePvbnCXitl0/v1kN4LYZLIgAEcFC0FmIQlNpR
8wYWD5sYb43oPbIZyawFLau72rEhjRNAGULQ/AAA1V+pQPJjtBczn06f8eNrYZyZR80ELPscHFWp
f0w1L+m9y6u2CSC1FsDZeAhapFHr/4nL0sP8MjqhXdwl3htG+IeXeZfj6fip3pa1UM7oh0wd/KyG
VmZ5TqJb1T+y4RPtlGsR3P1h9qikTNpiddp90j/4IjPY8j8UOQoMCaLoiLf171aQYnSUFZi3B0MO
iHfy1J6BLtp9EezOsr1/nNSVFE4LYKxmMlBMGfLOPUgpD82T/6i9Dm7yqOzaM273+8sCRVpxV2A9
0BF05ypzRlCOBX3rgC7uFFfN7u/EcFdgSKQskjosnhKqltZHVoWmfk00zLN9Ulerx/m5tsFAEQAs
YGbmMT+ou+CoPwJDOv6SHebd51I8K5PgO7bKNAmRXlgWr/VM/WgoR/8znQJrEZyT06QuGfBMXHyp
mwAzHJRgP/9qawzOu+V5zCjKXMAZDUs77a4NAL5GlWD/RTvDp6pkTQKV2AQp8RU5Ih4+mbvqZXI1
OwaUULW/rNKyzRcOkcG5uHkilGISAj4Ule6AnLruqle9YngGl5MVJ7edJkjECdVbjtnqiiirEjJj
OJ8Fc2MpTjWSFx2WxsTUq3MQqgvuvs3ga20XnJ8YwKmcJYvpldT+Z17W3A3dbpn7W/ou4p8AiL+8
qJuBy1ok5yrMcMoSVi6GEjggnXLV3biPn+kdsGYmFySQgDVqv16WuSzbnxuJpDDDuCaReWL4xpdT
AhJ6FHjy6/GHAgoCUTfepgRTN4iGRhIVj5vfN85UY7CBlQxPAPLmv7P5/0FlvmzFH0qsRHBb1ad5
RqhpoLaXA7pj6KhV66kB1quFRqrcfWLFVsK4Tapzc6jDxkTKsZ2tuTetgEbWPP3tsnH+PIXT8Bsf
y6aOYDsBJ9y0T/vPXE0rVThnroBRxh8CyGjjVxVDhiClm0Rj9JvnCCUozIEbxFjyR7/vf9hMGOwZ
ICT40u2C/VIlMuzeno+4L+xwJ0JB3oy+1vI416TS2mibUoJSLhAbbpbMAFJWlrYD49tBdkCN64qi
/y37W4vkTLxNAxQq/4e061iuHNehX6Qq5bBVvNHZ7nZvVO5g5Zz19e/Q/WauTKvFGc/GG1cJFyAI
ggRwTg2ROgdu6LPPP0Ux+Bq+bDseWXHay2VUOgxN49EEQG/VqJ+iEYPuMCQITMLMHUa3b68i0Nrw
D5PEgDv7w7JdpFGHltbWSswZCi6DJxKKGg9G1NzOBV4AOrMLEA1Y2+qtxYmlepSfZGKJfoBAhXqJ
D3odu+ZvZenXtoz1hbooRflGMkoBp6tQCn0OJh+loN3ZqwXaapVv24JYylAewbXzJJQB1irKusFB
V/0rB0YgQK1pjC0srJ3ES7NRsS9Ju1ocdZgt3Kf7+gTGW0y6WW7s6j/zY39Qf4S7DOj9ru+w3p+J
sT76owZwB4AJGopKRY8kyeoi56FjmJy66DR8BnYBF4G/vk/nfgMojKuyQuCIx6MonHgZfZxmxKrw
rR66SzFU/sdpSZQaA9RQTNwHilfJJZ0o7SE6tSBjcnQ8JrIKl+SI2LAcnRAW/cDJJeiXwberW/IM
ngFPRQ+k/pKxbLham1hqR+2qoUzFPpIgSupMzhW9FA9IXm6HrmEhbc/AJOqSbIazWY3SDO+gM0Ru
GKtGNOCXanRu6p3UfS5AXdyD2mKqHxiTKEIz/haEXyif4zXTCvazNSHGc7bPCE9/OFcu8qiNloHx
K9JLyEv3wS6FBfPrwkI6eh0/AbkMrzzhY5+zhK5aEf22eOQWRdS5KSWN2heHhBfIaJ7z+wFwekZ5
zhkt7QxyefRJsTL71cgF5jJNU6ArT8OEYHacz6sOEnX+gFd7rkZiz8pzydnxwf8XMqizpZ9nMP00
M7bcfca95QScM98GijM6/2jp1uWBMI+0CaAfhopUgjJzlZKKuNt7xrXikofv/lCgJyF18Bvs7dC/
esaQciDANTSc1VR+2AgY2GoSOL48XsvirT/hFVA+9vnjtphVz1iIofLDoi+6LlVwlOX1rYTaZsJQ
Y7UuDIyAv/WgjDa0hV4ORA+MUloGoNBBoiOojj8PgB685fyfeuOlIqhjG4Z7rBoQIUkhza6yTmNg
GOpUzKkc+PY0n9PGq6O9Djq/3tm236qfL6RQPjiBvVeeYxCgpNMVXz4q5ZPBAltdvbPKCxlU8A2K
HtQ3PNHEm91oV3mRl4EkytJNEi/A1PjfVCIus7giz2DJMvQIKvHxvuif0/k6+lReI5MBAPyRAIr3
XkQ1SGlbRTGoudRjA8w15VcsM3C31q12kUFP7AM+XhaKIPJRsBRc2Yoc3y6P4Et1MyQxn0KnQFD4
SyOFOv79uhnaoYQ0+Tz/IJCJmRd/AdabCHHIcxnNHevZBkicRYAmEmwsKjpw2lgVQC6CSvZ8rXqz
DebPX1CvtMCoZwP4kuUU64k8BKKqqPLg2yQbYeEVcqWKUSn5uH+DRuFbnEXKntdrbKkoxem5F1Ve
vS0qw5hKS1M4zH61ZcmDP8xQ+hvBT/tHJe/kOzRITow3pNUIpuPzAkCi0OZJ7cAcgAO8EeKHze1B
kq5Dg/Fcva75QgC1/Xq9Ctp0goDWFQ/9PnXJKdMfOltw4gOuTYy1XcvqgNmk4jFFwGlNn5xV04hl
Dx5PWxBeZeFQNkcV1NjxXkxvt/f5muHwlCKoYFWGLHpFmyAfRNRLcJxN10kAHHTjaVvAquUUGbht
AKJCPYvuLOFBkNOBsxapt2CXe3CmOZzF/2wP/v1k9x6aaRiRa9V0ioDnIaAtoq+D8lG9qBsRRS00
D2qPRb7rx5+K/mXoDmHLyBrXor6yEEQlcXmgh30K3nI74vdBvy8Vl//MtWgpgtrhdRKIoEiECBXE
a7kqeeDac7fXZ9UB0POjIADDXnSx0ShkPN0YuBkNfHOIBH1fhq/bElYX5CKBLjDmiljnI3nkwr41
xRcleU1AnaqM4B9PGTnu6pIsRFEBmDPaoZJHKBPlVzGm6NrMVD617AsZVKiJO1AijgiOtoLrTrDj
lGPPPLbI76STWmUhg4o2spQDhBRxFElmuc/wcjt7xV40Syu3YobJGOsvkf8vQro6Db0yt3AxUf6S
F14XMnYJ6/vUdozBkFaNCVQRwHcz3WC2bNu7WEtO7UJJ9jO9yPD9WNur2kluvYY1ifGHg/Zy7FEy
uKBKy87AQdsa5tvzvZvJNvciHDCjieSrOBa7jGeEsTW9yNn+11FLbX2+8PWmbfEO2MkPsvClqR44
9D9t2241Ni+FUIl/NWIsoiDMfdNtvP+tmeaEr2/Vci9whf1n5Kk68nDsdVw1Kb9WQbDeGzx5T7VJ
f2jkRB5/M1q5SXgWwMv9vC1v1YYLcZRvo89fF+MWh3bY33Da/fyrbwqWCcl2p7eqvJBB+fcwSbPU
BFApeFXM4anzelChm7WDyQUru9ZYFmSJo1wxSJKWU2aopFx3DliND9ONeA2cFatGQUdjZD3kY1u6
UT4Yp4PE86C3B8X4N5BJJWDflZJ7n8XLxRJDeWGcY8TW56FTXT8YDcaBeMUJ53Hf6awW73WHX6wW
dedomqbji5GkcT96zIlJu8RTI6exf9+idKdlddes30D+loiq2Pv42gpBV3cCbKh++12yaHfTNahF
3mC/mQ9La9H24o0f3vUngTxNEFMmoTVYgyNb5T0ooXfC3WglD8OJTNNs77H14LhQkHjs4gAJR01s
M6Ceo7FM9cAra6X3E3iRQQmCt6W3Rtfc+gwZ3VJNKo60idYlfAajzuJJCL+ULMffDhyIVe91aruy
9IcEZpS7Fw6dyX6F2Z07huG2t7JIv8dJbY+ytwwhgwJE+JL0r1s8GssAkmBHzLoSSyUqcMStEnc1
KWVh/FYDhyTq3aXN0IiY/c/xAo9y780WV6DXS0lwSk/GV4L4o9qoGpi+qSAUsgk6tuOGyFNxg6/b
Omp0kiVx9TETrsu+PDRCaPHlaG5rtmo8PGIqkqAIqkEnyXNRyRNwOvA+HO/hb/O36FM9CfJFBJ0l
CxzIgfsUqat/LtELA7Skh2SPWQY7dGKLeRCv+t5CGpUoT1UlR6WOB2jlvrdJITXzWrN9BfaYGbms
JrnVdVoIIz9mESHKnteEmryuh8kjHx+r6NEIj6Lv/qc1omvDs2h0yhBDilA9ROVJLs+iz8gn1mPd
QhMqLkwNGvq5GTLSU42rrLQrLEK0hYavG9GMDwETgpTheBL5/8J0Yy53VcwRpfSXtHIGOTb7mPHW
sF7X0XD5B5IFodujtu2E5gONFGgxOlhciV5vz6TJ0Bt6R3PqJ8A1WOD/ju5ZJ8fqWXV5UqEXTFdC
vQcwCC7qaQwe9C8gyt72iPXTfiGBWq4hFsu0qRGPBCRLb15ulccIXf3ktZ7dLrC6WAtx1GLJczU3
dQdxVfHUNd9SdB7qLKRypk5UHE8A6wwkN8SJ9gdpb+280A48/r6x0eCKlJ1VwmHKo5xj7H2djwQo
Jd2/pRNuZbVfEks2BWt6YDfpMeVRQT1Ag3/hV5DXurNLtlh71Jxgr5qyW3u5lXxn+AjLC6mMMC6q
DOcF5JGRFtEq3fhavRnvgn0PvniYNPVSFgoPMdmHY/LiJzQ6vxiLwwSwAlztxNzupPuqeMiD2zJw
w56RnJEfvyWJCvOFKE0oNUK59KQfhGN9VDwBtKOsGvQHG0o6+AfxwidLErr9aUwMrcm6qenm2Y6D
zAXb6m5oVMYJ/DH0vskAiD0KiQqPt6r3kTBJBalsuHEmA+KvqH9YD/rPOrSczgZeAPik/vXdkZJH
+WECxhY0GvWzPU43TY12a9WMp3/7dkHJoHxv8qtMD4dhBgVpb/PKVQd8qfFfl8DeCQHJ2HvDlaLf
+XUEIWmGWYX6PPiy1/fXinHH2Ekfsj9KEOVscqwJEi/CYobk/G7n5W/83Gx+zLjtALnIFhnjph/i
LSWQyivaWQ9KUYbAat6PpR2UDx0LYfDj9Y2SQd00uF4cjEKcZoSH3patHFgV7a50CJAZgi3jJF7f
R3/5OLz8/VJ1ap3z5QAfH43EVJPCrGRGQPiQilHqUEdUOIdx2Olwhs74IvJfC22vaCi+MVKxj/0N
lBjqkJKToZVyokhNwD5KVMIwxALgcUyVtI5ukuKU7wg/GQ7IMh8VIrpgnqQygT8M1ixZwGT5fTxG
lqRZrVP1uIbwO4lRYmQJpeIE6tqpro6waCiHFvDiLR4EftuKsfycChNc2PKNnsIHuUm1ZMUGB6Kp
Kk/bQhh6vJHwLDJNpRc6adSI79X7LGgBZsp6fPlw7L13ircmgYWESeFnJYxhqaj3XV+4bZrrKXsN
gSMRS6wJBpY2VGjghlgCPx9cIWtOZWcKxv22tRhL8pbFLHSJOcye1xx0wSh4CUj98oz+9f8mgqi4
EIG6atsrCtmqw7cIUz7ay8gqlTEOVSCwvZcBXt0+mSZ4FpKtH0JnYfLbrizOQUdL4ElWi14u5hMV
Mf27nIRyAyo2GJoypVkHRwv37ak6BIfZ027xUmSGTsqcaycf2xJGhQSFy1V1IOvU5MdxPNWGaAeG
O6nMpw+WVlQYiBujybUegipndjW0uGpXCHd2sxd34Xnytl3jQ1pHmZAKCAZXdGpTkWUDmF4AEnlt
7zc/+nyviNcTupLqX9vyWKegSOUQQ9ikWRlhzSau2aUccPYV6Sx2IMoKRVA9yJ2p6sGzKPWvoGe1
kq71FLVhKL2+5TRRAnQKKgh07z9vRE2IV2FEwR7smiflpYwY+cQf1LyIoFwzmXIUREqI+F2ekHbB
wcCQhublTnLPolD8eNN5W8WLNMo35WgOsl6HtBSIKV8Vl/QUqCett7O95HB77uSzUkGWCSknzcpg
UMoEErX5CiVG0yis0Xjd9hWWDMo3Ob315bmHjCQ8B/4vo38cChbl0Hp0/9tyH7p5Z4Wb5Qj+n4tP
IQgsWEAfrKWhgbf1NBZ7nSxNLFkkeyksNIQquPSmVzGeQwJ3fN622h8ypotK1IEVDlLWa0Sl1tbM
3+8v9ffgjFJSYxNQjMSuvnOdw5C6nrJfpFLZLbY1uLuBQA92mNGWncpLrPSonH8PCCn7mXFqMu1K
nWl6mzUBZg+QAjwlV6JDcBaEK/9eN3k7doYjCxuN4Ysa+f/iCBXbvGmLBstYc+cUu8xQXJE93MWS
QkWNPi90OSAejzEG0QtvirvcLjx537g9UO5eRkfescv2H1sq30cPujVUmgAOH5IUWz+TmQphF53J
SLCr4plk0Mz/6ChU5NCGZur5BAsX4+ETZM439W6+C5+KfYr69/jMM0YeWJFYo6JI1TZVJpBIhTdP
ctv3Miv+nr92turyR585LLd+ev+9D2gytiJoG3H0iaPYukfq0todOb0hbIeCyb/tiCArZ6BPUCWE
edqHuo8RICdpkJuW0q82/xn+66Zh6vuUP7azXMwIwbOtTJh00HQriWJQFGhnftIZL6yrgXihCnWE
ieIUZhVRJWwrM5gPtczq72ZJoBwPg6ia0JE7flb8jIunKWR49urmXWhAOdqU68Y8gpzXxsFlRuNj
FDVWXDBSl3V3vkihL1cDN0uEMRmb9VHGzAQaQ88qmoXxwEja7jnGqpAF/pD0LqRRDzG5GFYdBpFh
s/EbKI2NojX9zA25/XZQYCzNm9KL6CrVrSrKM0wXlb8E3htZjH/rp8VCD+p00vVWq/wYVuNvW+kN
yiF0W4BHmzlwUt4uDMyBP5ZO5P8LnQRhaIRZJ+5Wm/q5B0o+mmpjG4DYqVU7+QvuROB037bj+i1s
oSd1TEmZEVctMWS4x0yw1d5Eh/x7a5Ip+O562nXHztqWyHD6t4LQQkseyAF+wkPLasrNvLGBYGF1
2u22EJYXUrGhLFR9nnsI4erKHAPeEvld1opeIrDSduIHW/5OxYg8VdUO/fGw3wkg6b9fmwgvYAuc
Wcyslx7LTVheQgUNTo2aLAuxYHHmSpLHsXDG/+D5GrBf8JyOp3XK8wOhGeKeXEQap3ohLoiJnX1w
GlxSkRi+/2uwnrcT4yKO8nqgROaZkiJgFFlkCcWvxH/gasapt+5zFxmUkwcZeMeiCoskpz34J9pj
ibNCCItPed1FDHX4iUMWlCq5h+vSs48eM7wC5spV/q/5QSiLUc6txpzYjCQ/aWsb4zNmKD1z6J7e
3kHrbnbRhfLrFFjMSaBCFyPlj03EeXMpfy72XGRQrtwFlTANGmR0h86ZHG0X2vpef5BNw+v2tTXs
WBh1f4h2f0ukcy2uVGolIGWC3hUMU4PtEGB9u7dQcEtfCGB35LI2LMP56DGgXO1lbiAvqFX22pa7
NERRW/1UUL3oRXLMRVBt6jme1AF6JflV+5PLboSK4Q/rl0TAh/4/LOhUWKi0ENgAMharTVzuWnOL
ytSuWqCql1fxKwYH34YvP/dgt5BKRQexwdRFQdywO8wuuWlkVhebJSpvpGuzZzalkr3zMZxftKQi
hZIWE0h+YEjghu2MfrTVKnVbvr+bxhpjCspZ6HD+N8NOSBJbKXqnbNofatceOk1z0FO+84fYUQoW
vwQrKOtUaMkNzg8GEXYov+Z7zQWeMymDT2569XvqlWV4ltNSMUbW4yiYMsQYvqptqTkKoWqOEQML
ZS3GCLwg6jpPhuToQRNeqLNo7tvZVnVHb9gYxKzvU7vCx1PNGIgNdoXam74fmsr0vB0l18y01IDa
FFFeCUWPCVB7UnQz7WYzLI9xxKjMrS7+Ugq1CXAic2ky4sgX7sUDIjIQDw1L+1Zh8FPcobXN21aK
ZTZqD6TInNqGLIvCC1dCPtq+VDvbIsjpQW+zpUaUOyuDMHZZD40GrTR7ZR/P54Q757LXlGYhPG4L
Yy0S5ctZNBI0QAjrpys9aK1KKJ2B9Qi/lnEuNaLOyzrs+mKeYbRAkQKz4BSr8zvXkP07uWeNHay+
vyyFUQdnW4bB5MtwO9GLHzS38qSr6CGwCpfd57gWEBei6CFGEV3YWhoRvfTYinLO1OpTo/0YyoMQ
MqqZDBPSE4zizBtN2EJUNe+68dlXHVH62Q6soROGOyhUVJgjteSmCWKk8FupOHEEust8v+1yZAE2
/JsmniqUNhKHADI6ObWlkn/k+8AcUbMAHZUnBO2Ol/0bQegZacDqXX+5WlSkmAEZqRkFHGP8Eftm
sqvOBqAEJM0m6FndjnWXY0Umhdh6kXfUQ6pURQc9UfX+CuZLNzkPnPljtGS3vA3usy/bZmVEJoUK
G3pbz3wfQ1zRxb8yXZhMxBFGtGWEJoWKFmPIc7nCQ0adlJY/7UXtyI9emc+W0n1PWD0RLGekwoaq
14kx1TV2cvVDyL7KwLyb9JyRu61vLFkTZYxZKjpdadUaX5RmHQEwKiNQFcsOH3xD87el1gLDAVmS
qAXCga4JQgRJTfHElQgYyVU7qpjYZV1P/uDpF52oZSp8Q6+VCZJSgmpGgEoTa7o2zgQaid+xcvh1
x7tIo5apKosm0WpI81Fwb+LelcZ/zcKJW53AX0RQMV0GXncrkMfAutln/UOp2j4Ls1ZkqEGXUqOW
90WthQzjPrqTnRIPzrKVOKqnuAksaKBTRXbFnXTInc4Fx4GE0k/E7Ctm/QrqidCQgrnWFfwKUb4t
hYM4Pm1HidVb3sKUIhXh+4arECkgIMEFvAMB8G94R6G0ggdQ/JiTCVi6/7bHRCoTxL1S4/wIFwe8
tALs807IJnMY7zvfZihHPvTxaPnbT97WeBFyE6Ms0TcB5Ua3FU3RmXecNXVm94OAt4BsWDP/NcXl
e8+kh5qbZASvkASJabMT2hspYbyhrcfAi0ZU0FCCItS5lFzKh2MuOn1zYvJZsURQ0QIoWVnXDFAh
03ASZme9AzGX/rC9NCy/poNEm/rSIEAIP12n2q1a7ra/z4p59CRImgSFHJQwVLiPM4vchnU7KEzM
FQqALE091nHLEkjPhYyE+JiriVMf+MPvEU39xJ0BKYGwwIqxq8mEBBQ/XdAxPs9/GNCso6kv/JJU
FbU3Gm3y8DjfNqfA4k08BjEqFathYimPrOdiJymI523PV1gvzYqedE8D2Fj0qABrUcH0GKYaUWv/
1+Mo2EtLmVTC1GR1z7c6dNT4V5lzmjG2iuE+AZrKtq+sJaBLOdSeqtquGoHNBd0AoQrMu312kt34
oDDyXPIZOhgtxVD7qkjEvo4FmHDqM9TgHgQj9ZJ4wOA7g5VybQMvBVF7C+8f4yAGyJP42rcFYzb9
NgVgOAsofPWVaymHOoVrvmjiYSL5mNdGiK6p69vzHX9PetcTNwCbX+6xLiQMxxfoLmlAXssF18CK
vRvsqsO4y4+zao8AAEudYSe1zMGDbWviwvDe8xOhD3qN7DTDR2OxOB6DobL9wfC2nZCxw4CH8V5O
kMucqmTEPQ7D62ijzehaRw/LDuQuu9qbv31iDObd/gLwx3uJ4yS2NeD2cCGpNbOVrZAA0iSMKwLL
fFTgCMVaiIIeTlLmz5J2FiMAVbMeYZhOQUWKQCxlvpMgRBD+X1Yqv/uSLYOlQXD4nYjBPMb9e+38
uvi+wFMxY+SHuWxDIjFzleZuZr1jsb5PBQs+nfCGAGYQYEliOCn2VBYqJmtdqCChYo4xRU8AHq7G
K4W3/fzBmBhPlsxloQKEOoqZrI3YOpUzWcMLQTYGCa+JrugAyTI7r1w9g4GLCSgGEFlIukhZTekL
petjCAR2spXfgGLca1yMjFvV9T/o7CE7kg7oS2mUCaMp0yrFyBEZQrOs9yR1LrzI0vQr3iXjoKxD
f23JlvIoc04J2rLbGvKGAHR0oItBcURk1S7Ij95Qik5jygLwT7JSIGUW4l2oBCYXJbbxy29dQtAt
sHpgGDrRE0lZX4ZKkxNx6OcYZcDAlLHZfSYrX1hOomLrWCdqo6mwXCEjBVQf84qRH7HUoELprBRB
oRhQAy/cVgaKVKOJwDZ7xzgjyFmztThUMI1Lv+F8EWKMwJZc4t7a42j51+Rtu9ltC1uLQEubEZUX
GZ/mA28krSArHe/lahcyWbdYnkaF0C7l576rsFnrr9z9hH6Kygrt3iQ4pfpD6fSgxcydNDHZl+q1
TGypGhUm0CDHFdEId8jEwszKu85ozZG7qYSXbRN+HNjFCbsUREWIgNOmXCKbqf4qKmZ0R8Zr1L1y
q6BZGSj2p8mOzcRmUWqwwqBEBwphkooog37dIe0Inh4Cb33MM6dCG2DgstqYVhPBhZr0nKTqj5Fg
cCQwaRaacWxkno+B05vzLUajclCOicBJYEXD1dNlKZVKzKRSajtNgnFD/6xdj6AltgTT3/PX03wz
OtM+cXWHsZ6MiE+j11Vqy6ddAUXfiAzhqO1ODYGfIViE8SfmzG15jKgiU1GlA8B6kQgQpxdeIP5U
FY9vGHkM04pUSEnrKAZC9puvjCgaA2DAUvfTNXncqr3PjQIuF42KKjVewMFbjEXz88lUmqMo/+gq
Rt7BMhsVWBq/6uZsIGmHIGWqOQlpyZtSGdYv0eA3j/9tjahYopTge25issXz2M6qyWpmt2PRlTBX
iQokSYhcdCggRT/PmFqZd+DhPtUOwMWRZwCPx/1vSlEBBDTIfMulcAppvuLTlyJzk+hhWwTjeKFr
ZcmMO7ehQETfV6aE9rY4ZLgBKwzSNbIAlD+Yk4PRerAxEQRg/8RXb1fFwh52sWJta8RaJLpYpgV5
0mMyGPfhM+F2zjGNkAAoRiXj6RYbrWO1srnYS3ThTFQbMRaIvFF2CJV0aONZP7XCu0/xLr8/yhQq
Toi5HqlBA2G+f6qAo1/c1izwljcc1I30hq6QNUClnPMGPoFBFP2Wd5Lj6IoWpjUdzjFeFI/TbB9T
HaXFmg1lRAy6ViaCIUDogUBsZ6CtTrxp+BKyoJVZ/k7FibGtVaWtEZQa7SZHaw5zlJdxNilUiAjC
Qg5THTr8pvSNnOCxdiZXRms8G3DsD74Ouj1gUWpofaSOpqALm3k2SPJmTw5nJk6cmzpnGlZjEyp4
X2ee9+trdJFIOSCIG8YhnSERrNxyfxJKsH4mt5/awhch5Ecskl5Jm+VMRj0ET4HZ3eBVXuCJAlqH
0C+AShmm55gTDesp/UUidVj1RaHN2kAeYZCoEYLdoEJCkezJ8SsxQc5Y0igv5AMuwAAkpPXpW5+2
PIDNVzXVr7zdP7JuEOSU+LidL6pRHulnBUCdJayYksT2CKB3oHPN3IFTYmsCb2v+NAeMl8/1xP4i
kTq3kh4Ali3xykJ6LsdrHZV244rLMkZetr6X/xLzASpubjNhmit4SVSArDu0NZnFdMuSQOW2fA5c
XLXCOs3CDz8tzElj1eDWT0dRFvEh4IGAcOO9q09dJqXSkCGgR/vsilwRfHc8jJlDHi9weXW2t9aq
Rgtx1PbtBYHjC5JS+PN17jsJq0tq/RKyEEBt3bY0uD5LIACnodA4ISbW7NQmbA3cY9qeUtUsTYLM
ykJHWn24lReC6R3clb6UyCkuyuiS7cx8bwBQrdzprRW+THaNCx777YllTWofo720rTkRi6fUw3e5
7Y7arHrbC7aeXiz0orYv32XpaAwwKKDUQI+SebNXAdv2nxSEmc5IbVxRb4SmzqFP4wDcB9DTyl3j
ksdboGUy4d8ZxqOvq4qQzaPqQzEdb01Z9Oj7jPjAcgm6WTOaGgyKkETGP2NcE/lLUVhA6C9NgmgP
EBwNw0SsLlSWViQ/WBxdAbiGyiiECZPuLoy/JCyGXdb3qXiRg79jbju4+ci9NGDfVmVG8GYJIP9f
KKDN5aDVOQTAcI4mTDZmNe1tn149Hy4uLVMxIuAaLfGx/OA+czG2gd3zKPT3Mvd1W8xHfiaSLC/k
UCFh7mNtqtEGBdqY/EG2QH82mLxD+GOUK/EerzA7PH+72kODaxyzZYSlJBUb8qasp8CHHTk+2eex
eEp09YBxOUeJa4Y919PAhaJUjAhFMeZKHgbVBJNcTJVjANT42QPRm1X9/NxAz9KwVJwoo2aoah66
5aGn6y8RiwGNOMCHlOWiD30r7QBUKbTk5Sycb2rRioVnJmcnMcmWCOponwe+iQpisqBMAN7yyPOv
s/DSBHfcYLcjq0jLcAb6Thom+cgHOqRVrWq35WHKJKvoPZnFqMUyHBUdRkNq1GrCwqAvRRfvI+Wu
i28Zu2r1hrNYHCpAVAYXoiaGGw5/iIBa+1ZNAo09qSaV/wQAhfzmrZWiokWshZUkkUMpwRgDHlEb
L7YNq3PTF9I+zG7qIL9/Sx4VNfooruJYgQ2L4DYsrsDfxjAgSyEqMkj64KcGKSAh+y+eSsyHBw7q
Vd/8Dvym/6RixfI+Kjykc8z1Cm5ttqaNV03sO7lWB2ar6abasLpD3zrVtsxHxYYq1/xUJXFPDebW
TFP9nHQAOUbBWWwiy2gAcywnJ06azDYqXD4C0DLffZnTODSL0t/3gmIZEueBs+SMtn4TVHSqJQIX
bW7KcxCzriqMDaNSSC38ICdl2MC5+tpw+5+JlHjMOSSWDCrUjLUkJG2P9Zam6pg3oznwxkMtFAy/
YomhMo/U/ysZjZrEVMLBFNNvXfeL4byM3a9SEQYsbIo2k7d37XpyCNUCxsD3hicivw5ArLMtjeG4
KhVqRKFG51WN1dFGpTLFWfgZR4k7i/OVwMnOtqw3YpUNx6UBc4woa1TFhzD+tgZVxa449C6X4voS
OWD5eBWsZl/Yld2IZiURhD4791gAHGTnf/wJ4BgFmQWP1mfKU4JCEoUhwcVZDeV9VFVeXKjnOAgt
pQ93XJA/b6v8h7zhIo9yGUECwJNPygDyWQLf3LWI0k3sZpaPhmS3uik91uTsH24YF4mU+4xVOI14
kcCxm5qj+7s/D23Dwv8jH7NURCy2ZVHKgya5+X8moeDsqK5y3J/4a2R+B27PyvxJYNsSRfbnInGO
M/AB9WRniG+vzv4+2nMeGzx0fZtfLEj2zEIMul34JCFrFsnHtOfMrna4KrMYnkHi3pYy1BmlTlHV
ZgGUqWbJVDJME/TNLqmUQ4Zq0aD3ZlPzuVtXgifPfmBuS1/dBpIgyIKig0CTZjdtDDVKUfjAFSS9
z1E3LX+15dNQ3Moa466zasuLIBoYiU/Eri/R0GH7/HOE4mz0ZZgZLQnrHr+QQe3prPIHNTAgY74O
wRlC2v5RXa/Rrklg65nlWJZK1Jb2s5oT8hji0tPg4LLjBngMtnDvLU31HtMn81OXo5b/yTfNhZ7U
zg76pASrATn3z+nbgBd/k+21AxphmaMNq8fCQhS9qRt9Qu4OHTuZt3SAFLW9GVc/EmW37YfMtaO2
tFQkZV6pMS7bP3B3A3tIjA4FC0OMp8z271jRn6UWtbNzqUu4hIe0VBhNDZ3yPMD5AwDcRqw7PlMx
anvrelxrxgALNo7vTVcYznRqp/sqHUg/Pibmtu1I1uNDMFmsF5V/qr1a1EMG1wgq9ZuqdDcKWgG3
RawfZQsZVNo5lHLoty00QtGqPXFmao87XjLl+2afO6Vl7D/Viy1fJNKD+Vk+CG1UQytuNwBWcCfZ
sR3a/LN6atErqn+PXJaSjL1Nj+X31Vz1bUJuQsXN0F4X1W3NmtpmiaDCR1IMvZCrMGOWH33MxAlP
sej+t6Wix/JnXLuHmCyVCCiu7qnBWrU76dto/WbyYNU/1p8BFwtFhYuxlvu2BmufHUZIAgw0qCS3
/kPxIznNVrfnd/pV8H1bRZYVqbgxpaEm+W/XcBQNhMHlAecS9ozDi+Xy9ID9PBeRzGfQi7+d3flE
WJilKzS9EZJFzFZYE+tcZqlFRw3Db3yeOIeRPafdoZe/xhmrW2A1YVssFhUrAFI9+AF5xgfw06FB
a914ECzCqZBbLPjo1YRtIYoKGYoUp1MWQlSBKfislc1QdaP42I54PUEBITG7gFVQWi+PXGQa1H2z
iZVem8hVHM2q84/R/ibZe4KWmH3tvmpo2C89Vlc2Y9EMKv8o+SgbVPJWV4fVvhNvNCCcNdrttsMz
IrxBhY1Q71of84ZIF8sbg3+WP9d5s7AbnV1krZEmZEc1wIslFaX+u3HVY/iPpNicZLKGXlhWo2JG
AiAcWSSZ4YChuHR2BxDuzhLDaqwdbFBxQkl50WgrnPhgKkWDxTCgwyI/areCVfwEcNYXmdntSRZi
4yg2qByDD+dA00l5orZlhRxaO9/WrLEGfs0/QX5i+jsVMiauSjSdrFs3WclT9BJEFthg7eAQeElt
K/PuNwgL66RkWpYKI0mTtnInY/04kOWpdg72mfk4PAMt1r8n85SlxWr3ZFxaDCqahHIcFLwGiZOk
m30tWbpwVKXYrMYQXKF32/ttvSr4934Ay8P7WyDIqbpaiyAt3IOWDblOeiz2gRU6gc3aCtt7W6cf
JUBXHwV8S0JW8wD28XR43taF9X0qdkRCV4U6Wao2iR61qbk1YtXeFrG9m3V6xCZrCz+sA6ggyHei
fkxK3Rq6120ZZOf8eWfpNBlBWYpZ3pGIIYz5ftR3TScDcOg2NZxtOYzcXafxMNW6zpG/QxkpACUf
eYLrMR7w6F9LTmSDd2b/H+VRIWM2kjzoQKtr+6kjfZVRFdZt8nw8WRVS68BldYExFaRiBlqmhVQi
hwl/O4CGCFCtnnbubMnKbDZYCCNS6DQrWuSLRsQJRJrXORKGyv9H2pUt143r2i9SlUSRGl4l7dFT
bGd+USVOIoma5+Hr76K7bqzQ6s0Tdz91lStaGyQAgiCwMB3ZA6pkfPtMERqqRolddhNgEfrTcGNw
k8VThtV0nObU5BRUMjwoy95vphgDTZj333ZPptJkC2voLMRLf01IahZ7O/LAtRt038Sswb8ffySe
XF/80rPfWmWn6irW807EVBHgulN5X/rRT/vrGLiHbFf8VKU7FL7jWZVWcKxpeeaagEvi+r1lRXfT
orQ3hfN4VqAVRhVmbWJGWEH6VT8LMlLUkx6m3Jvf5bhAiMY2Y1Q2sCsuLc7z31eonOIOYZnP+wae
+j0oDb+6O/2OZ6BXF5d0flDOA1EJKv6+gnQZd52xRmwwnrXeE4TT9jHbk3fLgTGP32YPKCi8nd4p
FFREbhf8pkyu2bN8jgoNgtrEL05msByz1rf95azdi9ig8i3V2alClPwL1yMSpSIdMZ/zPBAluxhO
fzD1gyCuT/bae+vDZRlVCysFI5oxdUNYQESCudT5F9HAVSggVAHBcy3EavMohj0VsxCqI4HRDgg7
dhG9Je5NYd1P5bsJz2/TXa6qThK//MLmyewcBUG/bCeKRZKm/ViOjufaVVDzXeLel0b/caxVRJKK
gNJ5fsVZyWlagx5N4joDOsS9m3gitzlchdfGvQNedH4k363b7i0TZaiJDn+bMQz+MyWNqSiJIj7A
MmxcNWo4UC33pmV3WUv+RbQXFElN9KSd814cDX3jDUECX12jbC7+1DGQ2ovunfhcjb6SEGnbh77A
SicSt6qxAEErQuWrZa99xgtQkPuY+gd2Dj0QA91UzYYKQLnwK7NYvBDhZ0h6Np29oaSP3ra33xLJ
dV82o9lkgfA9cL4OgYMsQhiQ99Zp8ieMLhbNGvPResusiJWKyD1JkVNkcTJh8xD6pcOxImdbNeZ+
SyymW7aJKdIOfTXRY5nnsquKGPmKZddiuDkpPIxBUAQMYrdli16DSNFeW6Tgx2KJuJIKz+icwNeL
K7YyKbf1wLTGkUzKdDHHrauAM823Wnufz0e3/CLyLlaLnuHUC/ljubyhCX6NKRlYFKHZuqqxgFwD
xXf4o6ufsuWzwoq3Tpc1iGROttMxc6ghWPfUlJ7ua/BRaK15MO+7PMDDAQjvyu+XMbcMagUpP2PR
1szCpATk3O675UZXZV+2rjbr70sppCHrLDAQ4/tVO3p1cuRF4o3NfWfsL8uxdZqsccifAQhrabzY
KXBCZ7pbavccpcWnsTm3BcrVBzSI0up0GVFhUjJxNHoniGEsQDRJHnTx9Vi7QcUeL4NsXmjWcon9
W51ZkTmnWdkDZdinNYZGiUwtDcYebBn/EyuNWKcLNvxqjged6oGZwNO/oiDQ/Ozu0Y954vNODBiP
d8pHdhWe5DMo0ZwZeUbonz/7uAB7C7JKgur1n1GTitVUGJg8ySPUF2LNoPZFCitxb8UNWBxY2S/O
T+z8vySxVOYluQ0DQ9jMRrhE2z20w2lMFVTfKvOSPMYSpxkdLAhUTbdu75f9TZaerTK4vG4K45Kf
q5oyaxlmCCON02Q7BE6J1XhaYe5bcMza33pVCedmNLNSevmxConGkdUuVi35xVxPPHwPV9WV+dXp
PQfkT+Ue5fgHFcOAytQcyYWYmZXm3ADq6OtQRVyb7lN/8FHNgvmTseIFRuE95IcsCwVDUWMBLCwT
by6/NUXrjezr5X1TaJ8jOY+M22FMDXFo6ZM35InHVA1/m2KAUcdyXEfQYwmDW7mnEf2SYSF2auYn
bbx2kESsdpeF2LzOshWGJIXjpFnBY/G2jQexvS5aC9AJSk/TWS9ROGpdRXtVmLmZ2VljCrlXchVl
n/axKBNgXnUt2u8xJB6kUiOYRcGlcVLlSZUySm4wi5eQlyKROfoFARFTes4PUbnvQH8j2sgMzSPf
NcWRuW1mq4WV4qiazRbG8yHurHf6jHCDgVr35O5E67j1me6fCaCOis3c9PcrTMkhoo8pYRET99nD
gpnTKKhHQW77WTvk++ygGt63qf8rMNk7skjPpwia07mnotkbb3qOZoZpYUgyyu4sOb+NhDc81QAD
G8/1r+YkXkSyq+ns3Ikav2ivqvLYtrYXOMlD9U3ukqaNYM/kFxlu8vGTxRUHigpCMuglKcKqERcF
10xQSBJ7tn4TNopgWqz7qyBjtWySRbs5HfNy1MCdcRJpxeH4z0VB9Xwp9PcSjGTEQ09t8FpguTDF
ETnSd43+fqG6qHpLE8WybeZQ1pogGbBWhZFGNIhEZjHacy86uTGrUUQV/wOLhWqXJMu1K06ayQSa
ebc8zwnQ/LILEnDki7s+rqi37dH8cdl0t43pRfkkyx3bTOfTgtXM88jLum+tqmL3X5zgC4Jkrqxo
6oQ7QBjPuePH72LwyQzH4ezeTDNq3jq/OKgKLxVCySluXtpFFw6ATOrSH0FgFKe7y8v2L0fJb6nk
tHbU2DH47rBX/x9WlAfzIeJB9lFMmMnAAX+4jKhQDjmxzfMCza05TFifT3rzIzEtzyAKC1ZhSG7C
cJumg/ND3Gmjm7C+bbJfdfLtshyqvRF/X53BQ9TPqBYFhg7Kp5G2nqkqe9+Mnl/80PMBuUKwjDxB
szhWatHrK9cNg7ljQQuGrDjVg8vCqBZM8g+M4n0PAxHx6Aq/GuHww0iyzFSc6CoQyS1Mg0Z73ovj
yHmkGfUx0cubY1XfsWpfJEfAzB7UAQlQuvEq7m5NZfAlcgIX/Lacj+ZLUWdpibUq3GcuwHgfXme/
dFBwpMqiV8WSyVnotLeWZa6AxcjwEOeYLlDNeH5nXy5vv8oLyLnnKcrL3uZYtBR1ZOLiGZ7Co+WF
zw3NapJNhWa/4oROqW2ULeBy5FxGLQvCwQyqpTs4VHHybWuDrVPdJa7rygXXHdHGjgid07uHvLgb
3jLrhxm/vy8nqLLBWfKqRwxXFj8JhqXzCWWaj5d3RyGDPIM2ZsPSjyJJNZi73L3LVaQU20r2IoMU
t7Vd4eR8whrRfrwmHeaWTjMGgZifL4vxL0r2giN55WTSO2vmkMOIgvSbvgMf37HUPEtcm01/upmP
KltVSSZWduVBnahhoPPH7pjFl6yLwOZ/MvKHy2JtYpiUEN12XePVs3fa2Eaui2CH5V+qwWe4x6IO
/TLG9uX/BUQOBMLQmAuMmZ+DqsQDipgQTd+FbZCcBJcCGj7KnQJw08mtAKXEaFJTPdNzADZ55M+g
O6D1O4tfu92Hmeyq8Ylw3ePkfyiH21T2FbCkjOYEVZ9qd0aEv0s+EnQTBAWKqozbHoQiNZp3RMSq
CsUVe/isuSs9GZKhqsF9OGOiQOqR6NyApYcrTr/NW8VKMEkXB1r1U9NjRXPjizt/D8mXdti1GvVd
SJQ+Oo0iztqOV1eAQuiVUKUz910dAtDFw1e2t5+oL+6zqT/Nfj/vRcSqPrBU2ycFEn1FSFFoWMmB
pYfGwVTE6C21uowacOg2tRwm99gnyIG5s2nPQWKWXoXmLhdTJdOPCgPYFGSFIgniaNOsTRP0UDva
j+mDCPZjXGEw+jPznpPbyhp4FaIUHnFiDkMTAbG1PpPowXzLAN31ukmBUQTSVddNhESolu3vMqoo
cFb9ful+hBmwWT8MDlyGea0Vt4wGii0R58OrwOtlS+Te+bEHdVcWYuONOwucXcf2Bsnx7xitLbJQ
xX0U5N8vI266hRWg5AT7hfOFRpAIpE1ByryRaH5qqlyt8GiXxJI8nuOUY1UToGhHdEzfCj2jgfVo
H2Cfb3tQW4kkncFMqzF7S6yhK0h/2tpTtkkr1EDmcbOzFtM2HIiD0SKe0X9r/vZQN5HMEmOzDfAi
UcsyJT1Os5R0E4pgg9q9bYY9Hz5kXHF/fBWqPGNgFh61Me6QgjDyT9/pJE7aJENJsSda59MzetvO
+ikGVczJBBFn73WKCFy4k7USyICSEhArq7OZFTTI0DpOa0/QaeQhHout+7/TaRlIUoB0aYYcdJJY
vZh/oRp/P4F+GQSr/mUY5QoKNVmdPslUDmwRK2ilXv6Rnqv9dIy/kwZ1CmNQgEmfc4V/kK1Vlkw+
74awzkYXSziCBZd/X6hnZ6oagleBmAwiHQtJyxYCJlqKCcMLig4NzHtpcrCpPRMJ+api6G2RLOIA
Fq8X8oyRGpQDJQYg0GBwb3ASepbR7MZaFSjIfvUfmX6jyIzcSWaU9aABhR7MfUM8McPOArdpYB9I
gMGaeBlX2JdCLpmUO7LHsmsjILr5XWvr3kxRUfDrsgaqMCSLGlMnR2YLGHaZFyAARVXJe8fAq/Fl
mG3DfVk8yZ5y17CYJkQpe6ROaGLd8p77ud4cp+TxMpTsWeV9kk2qNjUjW1pARTNK7dJd5kynyxAq
aSQbEpzcTZ9BmhjEyvETOim9HE/duQLmFW+1LIpkRrFV5zkxIcp8tj/v+2/9Id43xyr3zHu6z/fj
p+gx2Stb9FWKLkVYOXOKqUyAilPjPZIPO9GfZF2n1+5B9KSo8FT7JR1UjGop2C1rGiztUZ/fpdZf
BlzyIkoB1xRFacSEd0BQdKI9amfn/ttlffgXN/5bveWKtnRqR4M3wBC8aRTjyURFgqghB7s43p01
VU+5YovkAjcN8wbqIcIWiWGaZFeDLbraMbQN6SjviALVk9W/+PMX+SQvMZcx6Wsd8pFDeLB8LoqC
7zPP8M1dcWiVx4dCJWTC7RbcA46DuvWgnT3nkNwKPmwNNcHWHRrYxbUCNSz+5S1U+EEqeY00tCvX
YdBCSnPfBItqTJmvzIYLXX4dv7yso+Q4IicDSSAR+8ZAyz7dFtYOQ1GvizQAE4eXEIVQKgdCJQcS
utEQ2RPw7Mdl3z4UJ2HO0S460DvievU1Dq698+C+v7yWCvdIJQeiW1amMaEtGHl5SCOvqB7DLg7K
TiGeSk0kzxGh1yCmwgrM2r6rQzxET64iMfqcMrq0Y5L3qI00t7QUGByDRUR01u7ZWbBO/XXHmuSn
5HtbnAwNLjlYtQQUj+BwywIHBUd+/1mkIDBMzFM9mylUXublHjiPitkEoNFgeBi5o6AdpW8KYVzb
cF2Ct3VXUoWsdBdrrjgUcJk8Nkw+wjOtVwTrm/pGTIMxV8d/MnEPJswtTTbkEIQNO7cwfFejV87y
VDkqjqBtR7iCkgxq5loPg88Qkh3JvWDuEmcj/+dhU11YpxJMWr2ipJ2V6ykN+tbc1bi/dbMG+kr+
VSeqAh3xqVd6vhJMsqVC09yJdhDMwPxdF3edb2zKriy0gFBXEQsqF1GyqbEtSNgXEGuuMOhyBPuZ
mINKHwUjyt+P63m2qxfJ5LeHxUnDOO+AVjWjlz21xk/Cdpcd3rafXWFIF+GlzGMtX7B68fX0lHyz
cI8rb/j36JR9DJ/05yLPzFc9tW/a7wpUPpQpWxbQGiBOK9+7/ENBP2e1ojln87xaQYg4ZHU9RTMm
Mr46LKufLQe0V45vNbzxQGfwYXCj3jMtlDMPXy6vpkou+SimJG17G3LROvNapnuRg+Ess8IzKWxL
rpGNC6Pq9RkovEYhZGFnaMTT7zWjOk+To9B4lUSS1yBDOccag3osNsaEtz/qMD7XIB39b+smeYto
mhO75Lh0G+RaL64LcCdZisBz20tYDC84tulQuVJwrnkd0j5GuoI473iUXmM2764DSY5nmfr7rq9U
TOmbRzzaHQjyS7b1qvd4JoybYZEA0DgU7IwR7pfXbFPBV9+XbIiGLolcE+dTk7dBNnOPWB9SEvv2
zzrcNcnTZTSVNLI5JWgQpiaWD/+Tn82QjbvBSRWXkU1lW4kkmU855iHvcoiU8/5O5z94zz4n4Zuc
zwpF/IqVZzCYEcXGAFH4dFU5kT/9LMBo8d+WSzIbOtM4bzNIMqZH27whqo591XZIBtPpbkszG8oV
up/G7iYc/uPvl87Uvp7BcJYLF+OcdPBHRNnnywu0HZ2udkE6SZOCa4SHkMCJ7GNRI22Tj2IKou43
S/V+1LgXNuP7MrptiXG4jK1QM/mtNclcmvIF0CUqyULqleaP2FZ4tE138yKeXHVlFqBOrkT0GE7m
LTPPvJzOJOR+XLsg0VTS22weCSs4yRmwum5mswWcVSc+Km94eeYoNbT0N+mFSZGUJzAUudpimLm7
lBqOg96s0Ebo7AkxFZXp26L8hpCDHjrnDddFotwqPoaZV8Qlahqvi+Qvx2A/x1bmC4wU95h40V/q
FjAFKrsQdXtddTvWj5c1bdtMX0CkbVmmvtJKRwQhxqEpP6W24vqwnb1ZSSG55XaubMpaAPBTd8r2
wxVGthz1xxzsBtqp/DSpDrVXdabyskkuWnPaAuM4sWxiPua8wyvdGawvSCNXB9W0Y9XiSX46SbQi
AqECsl9mHjAj/WnTWbE/254AzQOu7TITMz//PArcKBs6UlUI54ufWf9uIO9ZqYg7tqV4gZA8qYHH
rGEeAJGT81KcCnt/WcVUIkh+lBGrcaoE3w/nO4s1XjUfulERaohvvLphmb9lkHOEdpwnXT8gw1TR
BNTHO9beLvrJsXeucR61oGkVqYvNNRMDRRgINA1XpglxSFvGiQhwNfNa1EOpWm22v2+joMdG54gl
J+mGrKJj5xhm0MdnK9vHw+kNe0Jfvi/wVxFG2RWsSNELGyzDpwlzPNB5rYUP/w1Dsg5WtKQqO2C0
TeY381Ovg8gvV/gX1UJJYcwE6m1jHIgZGI5TY1ZN3B9C3VYNu9g8KxnYUl3LojBCyQoNsy+SYtDN
wKzGdFdEuGksOtq8HFJWXjtnT6MB3oHLy7cpmW0QBrs3bUKk5XOcxZp0m0EynDG6+c62FHa5CbAS
SrJ7h6DoGg+kJiYvXosBP71Cx1Tfl+y+Www+DTl0eLCPpvGNT+8vL5BiU+SeuxxDezVMjzZR9zh7
Vb+Ly8yvyUfa+olq2IVYilfuBVbo2MxBK4vcbtfnE2MZsSEKipiyh4o+6H3id0i5JRn3I9W5sukx
V3DSoZz0dNLNUQz3Lp5MA0WX3fva0hRRjApEOpjJYLK41By4GGQBKu2q1Q2/Hj5e3qPt03glilCS
laNJhzZcZngaUGn9M6MVJB0nMS9IPRl7Ux9WUJLBNElrGGbnQiDXKLy6+VqF/EdTun7c873Rq9je
VOsneZ7UNsLGHgGnGT9SCwV09Wc7VU3UU4FIjifL3ExbLGzSzI+25mv5beUojv9XTW7PAdNq3WQ/
YOAtvC6hbeRr+FUM+I527oO9Yzv+aznzW/EKpRwJJxbnkkFJvkEDMXqVO5Ar1MCnH2vdjtUF81iN
lrChC/6bEsq8kPhlo56ZQLMbEBza++TeeWfafnniV81B1bCt2DKZEpKnkd7XFHqR88cuvHFCDMrO
FOHOdlT9smcyJaQ+d6Fd6DCrHFMkBWvSIUfP73Hehx736CfnVtXbpDAueRbiZES6kVAsITXed9Y9
aFejLogwd2KwC//ydil0w5VcBtIrTjwiRRYYWXuXg/ZGG+d9O0wH21Rly8WnLqihTBEJktcq0Rbs
Vau9a+MPi3a8LIrKtmRGyHRgbj+mALDtQ/5RtEzzfXKY75bK5x9BIoTyOtQUKxZQpYGS0+iabrZQ
v2YGHZg4xmLX8E9ho4i7VJskOY0ijMvKRXYvAF/A1dw9RI5+kyYPyqnAKr2THEVmltyYYzinaClQ
ef6lt64XHu0TvP+rYvrLUOwV6yPyIHY5QyS4oyBHYW/q7nBxPrrFlfW3pB9/+lwmt8VmOSIjTRyL
eeMEjvaO8MGf8tZTPj1tZ7F+ewqmS7FEyAqQd2N6X1CZP9D1QL08vsnAB92fl/KjNWY7rmK5Vq2j
FFig882NnQyuAmlMjKQOouhhaG5m3dqFqSotf9mAmcwLOYE5sdIGYBl9BDbQqj8ONFE8Zmya00sg
/jzRdxXCdEZtGr2DQNzGaKnkQAe/fFNF5ApCsiaWU4JyT0CM5vzdSn/YXX6ljZYi4ttcrBWKZEuj
6Sx0ZkDJEtyIr5WXSsX35U6x2s4cQjpsRkTAbdX2+8h4Uzz0IoLcJDZGGg1ncTbU+l3Ob5ngyulV
bFMqOSSTaUZm5nZtwbcZuXmF/AjelKxKcTQotIpIVoLKXhBgJwCxjY80/c7DT0v9VXH6yDRQz15m
tVpC0JXmlk6RaGUJjDHvnnhTPZaWiyl5P7Iuv6vjn41hXZcYDNlrSpIw1RJKwTFtphQvAELVMn/Y
W+cRY8Vyvxy95Jp/pOjqdQNXEccK7X11lq+ElU49EoaL3iEtjEFQYCFbPpf6yXQ+2Q6YVb/ERdCZ
ny6vrkpEyWanMCoGFGA8HxcedTMvVKWyN8/YlUSSvSZVZKZjC2VPKGg1kgeC+AcJez9ThSkKUeTq
27bSEtqL0yhbbjvtmqsqsTd1XTxrInVi2VROZfAG3WlLC23o+dn5xvkjVU0G30Cw8ZBpOChQdgiT
q5QH0nQ5myPk/9AUVs1PoNr0O5wIf73laxR5naqms/RRx1k6Lovho7n7RitbVW/Rxmb8ASKl/dPM
6nmYAqTOFn+o2F3iqoglVRCSgyv1RGt0V8NMje5cT7fJsL+8Thum+IcIkm9zipwkTYhIisfTFU2Q
IqvMXWNZfs60PSrKfxbFr6yMHi6jKnTAFFKvvB1vJ4sk4uJF+Lgn9eyFi3XVGappk1sVNn9IJ37H
Cke8mk6ljQ3C3as6VSDniJDa8AbQf83HmfvKRkiVYJIzTUrHCDkBYPdkPGl3MeaIxXvzVtC4xg99
EHpUySCogpScaThlrTa4WEsaj35pXEf8gxH//Qn4xzpKDtQZENZjXhnyj8MHptteVHm6nilMdlsQ
UM+gVY/oqHX+c7MmK7HdOhFP6Rh2muyz9DFR5eq3LuMQ5AVDEmSISduGkSjc+IoUt6hPQpHhLSJt
4gk2fPUcqo2D4Q9A6WDojCJvRsTyQRXl/rhgmsZNSH5U2e6yQV2GQfnfn2vXzKGFRANg2uST9c3G
FpmpF3WKMqhtZ/T/q+fKV6GhLVOyxFi9iGGa/ZTfc6rk6b6sBa58CeJVZqOTCRgdJivSX0ww23LQ
Kg1nO9wJyqrqUOp/PeYC4ddqm1yZGH+iZVfWOdavoQ/teOJ57BWd4iFK6K8U9fyBITs9cNs1RgHJ
aq0+kEnfx7n2s8/Dz3mH5/xxVpiTarPEQq98HyjV0VCLppZgCcsOvUDayTY7hR9XYUjuLmYtazuC
ZTPHT+38blZVvqiUQXIJtNFLNo0ormDV/WQirXrtqPqZhMW/3hU8CzJCGYpzpWWqFvA2xzMCKn0+
hqDx7xB+/nCcHc0HvzY/vMVMX8Ck9apSYtSNCz/am+3ZCPcZv0cV7bnSFPuyrWovONK69UsXplmE
612OwXCT0fkmSggjSDTGDzxSHA7bIcQLmORT56pImhnhXsBStE6lvD1huM/Psme1F6fNYbQjuKKc
nGZeK1RcJabkXMt6zPO+BjKPKj+rvuTJ7YQEZNmf62hUYG2r+m8p5UoSYkShWYtYT6vs9v0U2/2N
lTdfLuvHpr5jOqAN36oL3uY/bXbio2FjMI0ZpMb9uBz6GTPc6N/Xqti6YxBDt1yLIjD4E0NvWzwp
hwuOwPluJI/achwnxf1u8zRaQUiebow6WlTujOpwTh/6xbmqemMfj91hsfgb0uvwqi/7IsXgoDFr
c1vkhTlaLNneOIoWoGbneHrQ+IlyCMymaCs48ufqJbSgYS0sa8HtRXP2DibboP5zUVWYqtRN2qU8
qqc5E0l8Q+efI814DPWny7r2ivHh+cwzCHWhCy5mKEgQPJmm0chxtQh/JplHz1hC1PzQH+Q9GMri
YxokQfJdgSmW55W3XWFKmlF3cb+YHJhxexaziJJd7teFr0fBvBcTJFRzMTYNaoUnefd+MVioh7Da
Djs2Fd70c3J+XZZp0wmtIF759ARJmQwiObGzb1BkwPqD4ZYeuiNPlYqqbFMtVmCSg+icaWgISkAC
3QJTRh3VKYjEVJxY21HyCkXy6MZAp3QSx1R2zRvM1kGhRtBcZfOuD0S/ZRSoOqVU2yQ58i5EjQ4Y
NET2a/YMhpog4rsqgjQFiFx4hA5fByloSDWx73l627ud56giZJVRyR2J4iI2jhUkwVjAz5hIBRLN
XvPYjeWBFRTt0dlhUZwZmwGMgdAFzUUg5pOD8qnEm1XcIc4DI8jnyujPfV28b1nzkE2VPxHtwEmh
OEK2tfAFUnKCC80M1mE0dzBrDyN4J1RPLts79fJ9yTNpfITzA51d4OSB035Zvg7xx8tG+y/79AIh
OaKG5nlNNIiQXXfE604LhrGVfnbFP46gMH5s/PGovHxuO78XTMkZuVrncBsPsSDsJmdBaMX37HY5
uJi2ol+pcqyqPZLckqMlSxjGADPZ0ZlvZxUN2KbbI0SwWIFbw5arHaNZK1xd3JhQk7g38s9lcl3m
e9LMflZ+e8tmrbAkf5SXWe6EEbB6H+xEYvTQcNUcE80bnslcyBX7QhQqvu0DV5iSSyr7xolKkY2w
H/sd2RlH+xaUYOb9GAhKD/ZD+/unK1t/wZO9kxV2sG8LMublR03zi671qkqxkGLPX52+KwwpVnKn
2OgwNgZ7NhqeG5FTv+gYiI2eBU118G6rh2vZhu5gEpY8UAA1pLHDXKTcQY3ricdtI41BTxJ6hbZL
VU17m/6CvIBJxhwnYauNvQib5zvODvN41YfBZR3chDBNQ7d1SzThSEtXGeaw5AXCzII5u3pOThkK
iKpiVsBsWu0KRvKsean1VKshiW098Yp7099ylz0HfSsAybV2hcnrSMSvtLxi4KKsb0aV91bJIP6+
SjwsOirJaIylAof/YN4N4/3lrdjU4pUIkhut6qZvshYi6K3Z6efezPPOxyST/tw2M8l8lAZoim3Z
1OYVpORM67KqCo4LYFCQcXofh/2XsSeIVKib7+oKXbZ1RN7wXm6javm3xkmhngazstMCqpCkLW63
ScS8JI13l9dye68sRtGiYFlEnsJHzKwbrQGFv7NeeAmSLPX+MsDWZoG03EFiBapH5OikNQq2iJba
QEvawm9zdltk7MoZ3L3mqHzOZrp/DSZZz2KWUWYWuHeadxg505yKfRhYyLVgvkjnJ3sVV4ISTzKm
0g2NorCBN99jSjN4UKOddUqSZ3rnSlmttqWEa+kkuxoymrvFBDRao1ZoaXxa/ahHy9fzNhhVHJJb
/s7AxdCk1DJ0U66aT7MldBPMeQocopu+FloHI553kd6oKqA2I7E1kmxbVpa3kQak+b7Od3F0SB4o
Zk9iGG+4i5zTtPtfSMc31XIlnmRcTe0Y+ViCdC5n3E/Ha5pXHqh6PTKoUphbFrYWT4pdUBFlVSjd
xUJWT6gJjXX/soFtasVKEilOaU1qGG0mvh8W0d5BDa1pTR+yil2nea37JB0U7lehGXLDG0agJl0X
AbDD0Ekv4WgWzbrUs6dBIZkKSDpyoeyFiRdc5MvJ8m2JJr+bbRs5F1WFpmIFn618dV7NAzVmUgGn
T6mfZ0+6hpzlhHKInev+urxZKpEkh4G3YidCBRESYyNuiOPRpf3O4IrQVaFxzwa3ksetx1oPdYCM
4a223KRvaHm1VxotE40PKJO1cxfft5rvmX5flLddf/xv6yT5hA6DKFoQmcCRt67Xz/dF8slRMbIL
w5CD4bUYkguI4gbqlcAFCB4z85gexj3FdJK3BFxrGMn+O9TW8Ay5loA3x648xe2DpbqKbVXu/7Ej
kg8AA1Ld1KnYcQz7Qc302Qk6zzyLi4rqEqtwnHLhWEyyprU0QE1F5I8P8J5x6vpJcbqsACoYyfaz
3q46MwRMs6TXZb38KLoKeFGGyZPEu4ylsBeZXhwPsy2ZIijC0Fu44UXZjZNpu8sY26HCi5uWa8gK
zMKDSBCIstDXUt+JMchgCZ6b7Nhn0p4sOnjRfB2O1W5RjY5ReDgiRQ4GyJb4aEJCPZnzoFimAwmZ
geHVN6hmPBpzG1yWVrWiwg2uPJBOOpcsEXQ+N8/MuZ1V2rHtRjGCVEcE4mAQ5J/fp1ltz4PwQE5Z
/kgN4weNml02KGmjxHdeu4gXHGndYs5p4WhYN0HfKN4WNJCZibcFMYI7UlL6/ouSvOBJ65Z2Rt7m
hYX2y6/9LsHMYd4hxfHPxG9+rxo9KTzPJekkJ0sTc+gyoRUw4C4dvHTcNeSoh51HQ28pFG9Cqj2T
3K0WJQ0OJqCx4VPR73LjV6yaUK2CkFxtyF2zwzmOyGR4jCsva67MVHEwbWv2yw5JnpZGfWX1CXYI
ZdJ1um/fUGoKT/77+3KjnKYXdks1fF9PP+n5g7HcjarpPturhBIRi+oOLEhyrV3bxoOJpF7ghje5
9jQlvkEeL9u/CkK6h8W1ZTihAQjMOEi9AVRKRa7VvtnZu8tA22f4iyySIyiQTU2aBI4mI3gNmR4Y
+ciHHzX7XqEnAOWytYqKcnv/XwAljxBl4zIgXkTsM7W3pmldt+2nyyJtJh4N9Cn///6IxV07TxNL
V/aQSTvyEh1D4jJEfyBh1+3iI+KTmzfQxkLnXgAlP4AkFnc4g0yO+y5z7hP0SKuSm9sH0AuEZPx1
63ZV60Im23wa9HdGecyG2SP8IVYV2WwHDi9Ikg+gU1G2LBMbNNQYMFuOX5fWSvwheVzCUcWRvglG
mGM7JrPQaiyJ5TKX8iSy4dPK93n/vVi+E3v0J9WNa1PLVzCSTInBxyQZ4RQw2BMMkOnBPBg7clR1
w23q9gpG8m1JBDIj3gNmRH9QeFxGhbEqvi/7tnRpW8QE+P6SfKjYwVL1OW1+3yQ2Q7qC6nj4/9Nw
GqLpWh7j+6nJ9ouDyeSaqk96+4ReYUj2r5dd3dFIYPyK8qA6CeNcDozuxWQNdfXgpiM1XYugp9yw
8VT/p0i91rZIL4lajcU9ji712Og+zY5qrNemHiMFyND0wVDeJ+mxPaBt1caigkDyVIIzB+OcIlDo
VJ8Urm1TnBWOrMgVrfNJXOvAk9578Y9/xiQ0R/MGlAMYhHIiKABQpYu3b0crVGkRG9Q+VBx5ksCN
gv+fZpcaKDiw9tUhUnUCbGohtBiM83jrdR1pLWuXE1J3IgfpZPtpKo5Tn/uX13F7GV8gpGUEHxkG
QYaAQBbrSitRbmC1525UwagkkdbNmibSzeYAf2CcO3rS0tNlMcS/fxV/vqyU3OrbwYjz1BTZ0/wn
Wlz64qfDD02FtLrVYvL5u05VqbF9tK4Q5dBHzwyzbIHY7Z2DEYh4PjqExz5Y4E75wVaEvIoFlDt/
u7F1p0UkbOs42VtWh/491dBOhSrIxVy41/VDPI9Yw+JqsM6DfjZUg9y3ncNvbZN7fCNMtW7qGFKw
pQxKZ9cmh9YNvYgeL6uDShTx91XcYzr/R9p19datM9tfJECd0qvKbm5xjZMXwXHOUe9U/fV30R9u
tkwr4onzZsCA1h5yOMMys1Zt0nhkpsg4ll6H9j4S9c+LIJipCwi9CodRLwCRNOOuqbMnAo2Gup0/
8ZSrLNyMCwFTPslRq+HNo7dP0+gk+fGPpYrZM94SggsBdhJaoD+BJW3cPZCydY1egdZT2gvK60ST
z8UAyJWNRCEwhbTaqYCoiS6h09bWb+dGRNyyOTk6+GvfT47cSm1oZvCzIsGVfO4k8rfUvNv2MTby
vw05wOACgGwMZK4SmKNLk0/juzq9lmnmq9AeMbvd32Fxh6CMShNekoFFlctWPhTSRUIkZy5xxTSG
goywGWlgF7f1UQIzzGsTWKVyUuq9Xey3bVn/PvKZrBAIYxvc9+eShJTm2IfE03dt+D7M3vb3V+ce
3DmmqehoTuB7RedyrtLMRoqWxntDOxjVa2h/+wSEpaug51IgbsxXO4aaUoPkssUQ2fcKeRiVffUJ
di6iLCDYKC7CS2uHpNRwyeeFljdHNwG53TZhffe5AOBCpCT3oEAIOqzG/6nMxCAMnq+N7/9NTXJ1
0hdoXLTMsmmSghjmSGlsXROCAo5B7QzBa8XHCGPaFh7KVZvgEPWB2bS20fSea6T1iuChGROnCXxZ
+SGZjeCWdyX5Awhth0zfHWRgfMESVTo1G8FvB8pqoqAbLIc4geWNt8MrU4mr9qLX6I8+/R6PC9Eq
maUW1KZ4m50dc3jORrdX7gUOwdbd+3j2HoMLz3JkQuQjMVu8nfavb2zLLjgKCqf1tBOEOA4ijQqB
TXyRUjd3oVyPmKxw9NSygKbfBYn+OHu+s4m/n4rleYr6EjbJ2f04T442j25VG+720Iks4aNzlrVD
YGN2mlxz48Ytk3Y/yfQvnY4nh9PzAh2BOZsg4lbH8AKazGiuBn0OE7eu7hqh160up7OX8/oNkUXz
XlMBaKVomGKKd5Cxcbti/Jxl0BkiJrYiqL9/H+zsrJGUKLRbr8u8/vl/tdySq80OqdzeV3xx/cO6
aWdELh6hticdBhOIqXzVBaPTBa9Z8FXvld22a7CF+XFRnXG47VuSNWrUmFbrZbrq1MWlpTyF5NJG
ZbKpvOTFJwPTGY8LFHGUWHoTBq033mBXiqKV0jU9iusLFyXDu+xKEtj3m0h4BuSiRoLKjsAkGMjM
frtfTLzAU4MDdTpPOiUnsASJTkIiSL5oIGvnVI6YjckR7xre+FXXHPWoO7OrueVOPgyRwMj19c3e
hkyUUKE+9b17RtCCs0MqIfrWP6wnu/1HFj2DM3f76CZnBC7b01mD2PocUs9K7mPiNlKCDlxHkkUd
kR/TMIuHZxxuofUo18vjBpaUzU7RDrMtiIS/mZszADN0sW3BE1dRmBPmRrnHoyBrkw6O0lOpeMEN
7rUO9s8/p0t8bxG3wGwtUNRGBWBDfgTBsaCCuRfNDL+gpC6K7RgjViP1TsmPcjxoQ+4Mmaj/TORk
3EIy1NlqawJD5OnKUm6b/tVoBbaIZoe/NW3rwu6lFMbI+yRGTRsrMusd7QrP4kdGlCvatgjcjedP
tHBRNqoR3DpJrKsSXI2ZHB63A6xgfiwu91oGuDslApNsOXT0F5oUoOnxqSSAEcyOxYUAJQUdn8Tc
QC2+BKaTQnCt//PqjneubPFBoLTLOC2BkdHnBGrAZuFYg+AaSTRcXAAAmVukBSMw9Eh1zBHMHNDi
nK/xir89LSsMaO+NYT9kEQikZDRrq8TUSwc8Ax2Y1lR2gfIuA3Y5ihu66qHYR4m/DbvqcBraEW1G
12ny+73WyFV9ipBuB6QBUHiJ2lNX3WDxfc7bzKKMLavD9+2ZuhEJvCq6bae7vzOC8zWpw1VwQLAx
toZbWfJMEbGEyAjOz1Krbdo+R8qu5vu2mB1D+0Zi8qk93WKoOE+jdhH3KQWKecXqD9j9KFNcv5d3
KmTD52+D4EArmnrO4dK6jXstBl4j7Wb92ImOKyz+fkjRC3u4RFPbfa+qPaa+39GjghIvY6/v8Gp/
2J781QW6gOHyDbis9akYASOTytHDYzF8p+0PSRWlG/Zzt8zh0s2QsQ52CiejRuCUlRtpx3F2Ilz8
CdkQBSZ9EOFK1CQEWRtMCsK9Qk51RndTeN2JStcEfs1rb1FNKYMhgwfY9qkmLi2+aKIr8nUnM6D8
bRDUO/Al7nGoNEPZACKOcWy4In/eVoioqf36Pr+1lZpwjkcL36cRgn94VIonafrUQjljcPeWVKFV
18/YaLToCYmtmyn2t11YMEhvN0+L0J8O4OOhEXJMoJxa8lT9edP5+0Hi4uNcUCkfFHw/qY9Rc1tb
N6olSPcKW2Yfl8d5kLgYqaA5UhpYLi6evRHtxZdM5g9y3wftbrxDVX6WOb9aAUS7pnU/PmNzkbOR
Q9AQsLOpZvhReoVOuESkMbG+JM8QXLAsUNYdRWwj2HWPZSC7w5i6aO10LP1T+4CFR3NhMyvbwlAm
IKnftRtWgMII4Wpp3+4IWhVT9P/q13oqSD4i87ggGktxQxsFLp7Wml/Wl43VHNHZTER3ZiIcLoj2
tW2AoBs4ydw4rXIkLXHb2O9FRRsrfQ3M5S1cboJaBNeN/CiqU5UasYpRrNzOR6nnU7unF9FX+3t5
CSm0nUqdT+1GF5DcGJZSFfYVg5TUyAmLDLvFwrV6Eenieh46W8YNoZrK2HuMgBkN6lrdFS3+6fOr
2Hwy0X21HZfYpz6u6V9QH04/Wa22ZgGo6aTtun2+D4/kpH6CQ+vdXPGHnrwui7SyFWzjw73dP/VQ
b0kEIXzV71BbgRcOFaUcfI1FqfRSIklI3tj0+PKQ76hs7fCs4kaUCB7tVt4JYM4Ci/ODQKYBSGuR
vbWb9Do+4EHIHb4gAvY+Kwk3Rf6wGvwWcJw/KNQeFDODaSQunLC/6tVvpP9jQtR3JvF15yUYyFVV
B0Y35U47fzHGw7anCYzgn6Bsaegh5QQAeQI1d4EDD2TD0kZ42yfC4Y4jVi4VJCkwN4NbW66xYz1q
euUEu/By2MUP5m4CR50runIRoXL5tw21sVJG5CdLvyBl7wzgBALV/vYQri5WCNxpeMjDeYd/JZTU
NMC9Pe6eI7P3FA2pd7is5Ksq/DbaX9rgpakEgKtragHIZfxYDgY7J7jEj6hPy9veclrzkX7q7LVA
YWO72BtpWTzhhQooKtWgK3ZLS/AVqi/bYycyhf1/AULkluhZhLEjsXRbV6nX2KUPtqjrbPrzCiUs
pYU9XGJKA7zEVTODak9hupdE/VTr4WcBwIUfcDrKKhRbsREjszcqmpuibhq6FTneLYdTpEMfCy+0
N9DNeVaUwG0U6aopReJSq0lq8SO4oNTYWp7IFmYNB5kjeCRapXZKcPZ0GSrdJ8EVjQDM5GoXGlLo
etcieIQ4Aabjd6J6AYroQwm50dt2lPULwbNhJncWmBMb9Jzs5Wo4Db6xq/fNRfJVdwqHXdbWX4Wv
BQLPNLmAVRV1VaLYpPXmG+O+udRd+XH+ikS8J1flsX8abho33ClHgZXMRz4k/oWVXMAKOmUAJTJQ
k0slc+cdntQVL/MCzVGu7asgg6J8/fPtBtS1PdFtzmq0XIBzcUWaRqPULIBHFvohXufvuvy4bR/7
wkfzTDxCaDoKKvhsk1lIN00QUc8YLgbty6QJstn6pJ2/z01aOFea1XX4/hj5Brmxy2PQ1E47Pm2b
sVJbyWKJjec/TQEzgsWtMnU2ImmWE+q1/uTrrnLoD+a9CtLo0BMxcqwP2S8ovlxwmOoy0QigjDQ+
ErW/ooqoS0sEwS2tCHoWak4BkY/f0+nU0uft4RJ9n5+VvO76NMH3I/POUi4n1d/+/m8i73mMuFVT
kADsEe3bdAxPJvhlbD9/VvaDp/gRWAadbbj1ZXJGY+YuclbT9MEYjkCzBzC8PYG5u/zzfot3/sWr
fuhFlqtWlOI1IpOhzV5CdkZghHDMuMyLS890LlVYUeg+e/yCpI4bls4AvXnZS3efOqOdVwzPcjvJ
+oQraVgUoejMiEFnM1xboi2LaF3aXAo2RhIGZgSjQHxN7aM8ql70SsxvFKAzua8iZVfOuyL5TO3G
wjguHMRNFiRZCdgJicJyx+Q5lr1tpxOYhgu9915He2nSEkj7IteCmozNV+pGgzd4EE0/BYIVte3i
hC8YzOg0UTsHWIyLtzr1R+lSyMC/Hqv/fxmBBOi9QZbea13Foo4UFtiYX9mQT0ExNxFRCr4dMT8m
nTMQFx1a2jaDlWdYr/e9N71gue5VUMw4BJpEqUtPs1s/QMMHwrK1wC+2Ax+azt6bOJAcvR8xnN6c
r+TRVeuHbacQfZ9N4yISZcSmczHg++1801W3kag1RuQGXIwI0eAtBQ2miCCzjcdevSWiVrbf7OvO
s8Nty/XElHOrY2N0Ne/Ku9YtXcntXahwhm7jSl7ibo/ZqttBNxLsXTYjtOTw6iQ1zBEdJl4/Xo8d
8SBz4VX0rqSCuV8duwUOF4r0rCoNRcarYqs/dxaEfo0W3H77vzOGCzx1O9SBnOBWL1e/WQWuDc1n
mFWIXq4VwaDxG/2uVCRq9uxq9JbcpHcmJinyUHp/GlHIQt3A+S8c4qvefR5Bfsdvm02jVezKMi0i
x5KfNFFnlsgqLgKNYQxKhxpTNGKTGMmNoxaDL2X3gUicUeALJheBlK40y5rdYSu27rbq3owkPzYE
viAC4YLNmIYE4lAAsYbqVBLUXbfGjTKJXE40K+xnLGJO3MlZl/cYNOjKQ5W9F9bliGaF/X8BkIXp
nGQ67NCc3rP2st9ETv8V1A6nPHbCLxqigv1NuhyFqgmiAeQiQzE0yhjHzB3CtxY3BSSW+rH9hlrZ
58FjRSeo28gFYWJ9HwbNEUJUU/+oPJKOVdOqLA1Gx7c3h10KIl+cW5zED4XBb/12foHGDW6FUofE
qmPqKTfpEz3mJwL19ssMVZnJC6MBCT3j53aIEhrIDWukxjKowlgg9OsX1jhY+cppYoz2LiruvG20
dec5jyYXdfs4yBtWAedl5ChVh5m+jLb7Cd1YbM8Xo8iFXSnVtClXMIqRnTq18k+bC659113xlxm8
jEuoaEVjzGyaWhBLFq6qISeKuidEINyxr6m72jZLHJaz+NEa3TR+BP3s9nSsZ/fzSGlciE2KIp26
Boa0pxHFCO0+d2N33o+gJst8cXIXmcQFWrPKBmNIsZiGwFeiS635Yetft00SeBiv4TKnaZkbMyAy
eXTkOnKapnFpft+KKGdWbbGgGISLElYbxtki2eWk2wTb1sCe7yvUIynmeKf0IiKt9dy+wOHyhj3F
JKxbbMAs4pKbafSghLVrDtKIoNBcU794mZ/0g/3lb+1j9i/ivGTpc9KHBQ5NrZSfJGP4x4yN5ho8
7X+uV4TlurCQC3pzUAdlHWEkpcZyk7BxyuC47RTrQW4BwQU5ySbdCP0O6sm5Xz1EkO4A3+clo5Db
Mwo+UZgT4nFxro6SaRhbmJQ/DT47yBDfurGwZU78wv3UlnlhHBfuKi3E9r0DmKK/StIpb2UnKG60
SZSBV5fWLxyLP+KqclRlEH6j3kxtJ5Cup/6qnDVvEHmeCIcLfJYxW1NdAGfoHydUnM+6C5Js184O
214hwuGCXzQPZV1XwFFKy03n3k2y0Bmri3b4c9kv5uEaulVVcGrhsfX9WpINZFkaYC2N8pcgekw/
tbdcfJ+zJKRqn+cmvl9FllOGR9o9Ds1nch4qlSxDscyPAmk1URo5ZreEsUwNN5Anv5fs3tVH0fSv
B9ZfQHxyLSp1yFV2kyINX8f5xyh9DSKB5o0Igp+PohxBQsPy0JDsZSPxSppcQyTY33aw9fR6HjM+
vUL/IZgVdsFQvap7az/sSzfwtGsdpYuQMxNScYrM4lKSnVSkaVTAhbFx0ut/42w8VYGIX1SEwiUk
ucOOOIY6o2fIl238RUq/9tnsbI8c+8aHO6HFwLHfsEg+RqcUnVJjgrruTgm+xiLeZBbvt77PpZwy
6Loky/D9YDT8GJUbIPSTUXkTQLO8EYhoimzhco8R6rUVZBgvXKk5cfhPa/6zPViiCeGSjTzGWhg0
DIDeae2/RbZvVUGo/E1COy9KLscUNWh6zQkYulqhka+RnFiT3Q67kGm27o0avFlK7RdR7dOBOGBD
QWPDVAlC0PqvwKWQynplP2qx2UFSlomBTJehq9yTX1gpMHjBbKc9/pc0vjqwCzhuYMNZt7opRIKQ
NR28TbY7mq4VC4Z2HeStc17TPio9NUo+N7jpQHVz/nNOQEETuFEkKr1hAe2Dv7PiB6K8gXD+nkIP
HW1OAMGTxUO1Gw/GVXupOkw7/FOXkgsozt1jOQcDAKvZjNLvkWo5/ej09t22x68uqQUGNzGYMqNL
EtSNhOFt2hyIqC7l7aFza7w4dzeayPxfOV7zOu9mL/AbL32ZvcKLcP5PnqbLfD/97HE1zV63A1cW
dB8L7ONVnZJygpR3gOlS89CRw0MtYhkVOB3hEmAX9SPeRABQ6XeBcZ+OX+tCsFhFNnB7kmiu9M6C
hIpn1e1Vm8X7jIpUYX8TD365Nd9OF/RNheZ2YMi34NZGj2LkpS5ogkafonVatM8WDRqzeJGUMiWq
IVOFGqlZfaqUH1o4OrGQmHl1U3p2bcJ+xAJEbxt9Cjq49tT8mKmfq60z5TvzUy+YCxguIIya0YyZ
hpGz49yNlIdSEmyxRNPPhQEIRUhWUwNgKq+VwCPBXy4RLgQ0QSvbE6tvV3CwGvxoFmTt1R3CYoC4
CFBEpC4iBd+X5KdIfyrINx0iSpnhlJpgpNaRiGYzUv2Pglekn7QhSdiFagxOTemxajKHJKqjhhdG
LJDKFGFxLizFSWxAKAz7Khr7VnSUtVe1qhwpuA/J7XaMZhPwMYSezeIcuShmVcpZbb3ePfZZv4OQ
OKgGrtT0yi7xl4he+jex4IzHeXSl6JGZFzCteU56dCS2e+s4dA5Wqz/cRL4oza379xmO828FMxlX
KW7nSDccS7P3c1lUwLr+Moqyt//3DM7HqyogCTi18DLanlrzQnYlp7m3jvOtHJzkXfAMGgLFBTfF
f7ioXb+JXmBz/t/NqTJGDbBjcBE94VnESXbmsUwccqW+Tl6Pq2iRwBf75IbH6NwTOmnpTDU2g/o+
PHQgFBx20p4xYG075nqE/TWqfGdfryVjL4WA6dEZU45g83/pw1uh/uR6tjjD8PmvKvRRYUstlqYf
6CT0h6TpnDEXkTmsOSKIJS08l1psV8ylchP9pFqvISvVdFfNx7gS7B3X7Fh+n7OjCQZpmFllcCN/
6eJrpbxuAsF2TgTBnVvrMZNaqNu0nkH3Y7wr6WnUve1JX/OtpRV84JunhMxgsfUS60UpvjXhNSri
HcPE9irWnVprnRISQNuYq8d/W9YhMoINqY7q4/e5vJfH0OwD5JDscvBlP8P2xPS0qxG7RroPXEUQ
3NeH8Rccv2uc+h55hHWtgUYM2waDRpCC+bptkwiD8za56gJ4IjAoTss6OnKVf4NEkBDXPZqgrEVW
oR/HU+JMVqMl5YzQaqMsqJ2ubUvgDGsRwEau/X8ALq5Clq4JFIu9rFi9306n0Lqx8YYtaaLHQ5El
nAM0yWBnGmTwkJPIDVUd3c08nIyhJLjXY4fsQ5cKmf1XI/fCOj6MRoTGWmsANP93cq1TsZP89tv0
zX5kbVLTAWRGocApVnMv+KsUDXVPmqLwrCujLsk6YfVw1SvE/hiH0b3kJpNDnyB3uhc1tq764AKN
y/Rg+7HjMgEaaQynbiNv/F6LbgjX1+4ChMvvciQrKPZlINDchmymY510P9oR3xzBqlrgcUxUjSSE
5NxSnvW07CRAxrnfok1hR3bzoTqA8gL9Hoy85nNlf8uJ4xxUJVSyO1aQl5h159C6Oc0GKGpx1BFs
11eX3Hk4+XbUWu3leWQeIumJI0dXufFD6h/t/vCJ8LSA4cJTI5WTgspJrOzpuqwukvIn6La3IVbX
9AKCy4dy14y4ZsWQGbX+L82be737DLfKYlbeHGVxBizKKB1l5nth1dwb9uhB5TkTmLHal7oEYXYu
QKq+RTNEg7s0COZEP5RGsi6GrC3VY64T+6vRpvHTZPfhaTAMnHryKjHu9Km1QhQxVY3m9VPeXNe1
mgU7rTLmS0Pu/u2ylkZuWDT2IxQSSsFGRLQ+eIUX06htOWaFgnH5hXEcM86q8rmzHVZ48iB74lgq
mmsu0gxlUPdyCsQqR4tX1IJIyt32JkEsezsCLGahTiB1Vs+Y6pzGw76msbRT9NYPg9DbBlo3BY92
lm3IH5UCqaTJ0sTcVk++ZsmhEOVU0fe5ZdGOSqCD7h5PKvKYOZAhfInjUuCzIgxun4hquk6b2Nu+
JRP0M0ND3hoFe4/1OHUeJvYTFvOBctC8DNjWALLMbmviagRdQdW1agu2BiIc5hcLnAqRNwwS4BBU
qUeT4kiR4gd9d5h60TFSBMU58ZSFXVSwZggI9zmobqPk3rSOibbbdrB1Tz6PHJcwEzp1FnrB2eQ8
1PVTJaFmzxRgrBZD2CBL/H8v5lMkuODVMEO9yvxaSLs3cXCwhEFyNTx2z8kLCJOd2BO/sIts49Jk
FwTJBEUHPBdJhhNCk7DHxXbSiprNBTA8vYVJ9A4vU4CZdMuh1rck+CKNgmuZ30TRX0PIc1tIZdom
eJBGirQdUDdZe7ILT9OX+NJUsMlQ0VvwmauSxaQZXGiwQjKmKPBAOivbK7ml94SK5PpEI8dFBiWW
U1PqATFpstNUTkNfOkmUfwThx+Big92lPWl7LCS843u6myIBJa1baw565490D2lmgsIL76+WlcEs
XwSK2TLkcWCgGtHdygLDSlSeImEFMZsD/u5lOUdckFDMMFFGtnqDR/OWSauXLvSzOnf0ocz0qYfq
JRoXK0JUlUd2C7QcJ2H5muCejn6m6WOJwYWKqJ5w9NaBMUbqfTzr90aFZoku/3NtHHSWnEOSwcUG
kiUmmVIs2gJVMSqVnRr3JIr/V17AF3hnajVIKA3FnRWZnDLeB9TNRA2ygjXEF6k0dkLMwoIhVq96
NLgpI1xZiMqTRSBcLJDa2s5S9vCOtlS3Uv16Hh1NtBcRgXDRQO50yNuFsGREZ61pOlb8g0qCA80q
Ldli3k0uGkTKFJfVWw2JS1uftfzgducLgih98jW3OIV4W912ArYGN9aoycxehAK17KcgYrcJSf4t
jhpnklVQ3T4okuAQxVbfFg4XC6Qqi7pBw/BVXXlT1tTJhiLHLqidd02c4103vds2bP3K4ryGTC4e
5I2a1HkIr1CvpNpLr8HtsrNdq/GLfzvPxBNr52gP25iiweTCA8qDUzNhNcJ5YjpTc10UP0Ozxf7o
U/ezC9u4+BAkeg6aCMxarINdNy2d6C93Xvy9X9eV49iz0esb4s35c0eJV4jEWFbXlKroOmrY9I+S
zEFjFJnUTLhcTHK3yq4UvH6q1qc2J6qOalCQq+gGz06D2nBq0wEoxg3rIp8PuZtLYCWeXekk4yWg
EVXmrZt1BuTcAMnV6KkKQEl7rcN7CCQ4kfGZe9mFUbwHdGAhocWMl6j6wY5vzPJbJtKXWl2y6HU2
VAvCyBp/Y1BNcV31HcyY5H2ZHwrtpYyetOhWiz5DYID3qF9IXNir09C2WtS2epXS+A00B9WbALQ+
kvZQiJgf2bh8iEMLKC7exeg9MkMNRlVSdJxnKBSora9FMVpFY3fQfholpNSyWhBlVz1igcpFPyOl
MZljoOap4ucJ2N9aywvw1LYdf0QwXMib5lEyixjjmNGTph214mISXZishjgN5ZqWBdEfk6cPmqNy
UJOWESKFjzlK9BDN5fqUtKISdREOl9PlkSRdPIKmSEUdQfpM5p2S/kvs++0BY4710RvO1nBJPYU2
xlgYMgiH49nPC801qSDvrV9jLwaM820al72hpRgwE3wZWXmwzcd6KB1Tu6rmXYscGHT7jjzKFgrI
Q8HpYt0fzuZxzl7Zva7ZErD19g4FiVb8fSSCOLR+9FvYx7m2HrR2O5rAaP0x2+mucYhumovX6EVx
tdj95O3yAo/z8SycjQAkE3iatK4r4+eIbX5e7LbdQjhpXASvWqPMLAoQfToUR82bD5JfEKc/5eAj
xvvKn4tAY7+/MIqL5laUjOiWxyAmoJWSslutTp34E3KL71B4Wom6quZonhjKZf4SHjQwWMRu42un
4TJEadOnjuhno2zu3rwatWHKEF69qjlUtZ/ax+1ZEng3rzmVVnOcaCEmKTAg5CZ7UtCBxURAdyNy
Bb4lR4vDJphZIIo6yBqwMywi92F4Hf3/oqQhCHu8AlUgEfSZNRizWc78Ai04xRfaQeDa+NRzwGJy
uNBAhzC3aQYgPLM5rP8CtHCCpPf2/rIRXW0uNLCaiLKRgREdKyyi8FQcjJN5EF+lCcI4TzQREKmW
cdeJB2QKlXlVKV6zQm8E7iYC4WKCnod11qJYzzOt8imPjEtLEzGmiTyaCwOqpahBYTGPzmw36a8J
qraK6sf2stm24wOphDQkWlQzAsCunn07DS51YU31th0fqCRwOqlVibEm1uHOir/E9SGo9ttWbC+U
D0wSUp5HlCaAUFrF0Xuwpdh4+B59LX/ZBhIkOMILTnXlFIQtC2ODa+5HsKy2jz047PJj4We3mSva
C6+Ona7KpowWSlCEc/ltIuCJVku4WVD8jMxjkgaOLdK5W7dpAcL58hRgVxJmOD1ER/uVvQjH+25H
/fbSQDNZdxB1d6zfayzweMeux7LOcuCZxDUr939Kv9VFZYBxO3u7YX+rGhcFILZ9+xCAzrA8k2IV
TpOaa3B1dpcyXTHxD+tS2bPjf3rTHYwHgausLq0FHpfxDDmmVaph7mbFGU4FnhMZnWwV7dTOsfel
Nx3Ig6hOYnUhLDC5jXIY9lPX2xjaLvt3jl/KXPX72ckCUUOlCIfbKmddkZZKAxyoPO6CZnJ6yBaO
2kMg3wlGUTRrbJQXV1KVVYxqZuGwFD7ZN7LPak2yi+6V1cXnO9sTCbaIDOMyYWmNlKg1DMvRqadY
r8UUepLkl4agdl2wsFX2OxZmEQkkCnoP50iq23L0JHI9UF8wdGyytxyeCx42GlLDWgZGVyFY2egR
DffZ5FKf9fnbnkjrWmQSF0aobWWkZr4Xhrs6OLRgRRMpW4iWFBc5htrISBzDIqXFkfbQ9oI8Ivg+
3xjY6SY1tAjfh8btQYemYG5p3vasiCC4qGDnownaEbY7Ca4q9aClgu+v33SeQ8CHjkA6SaHNonnz
bO3r6/KUoKEEfvai7hSf8emIWpHZoG+4GS8wWFdq3EFLFIOG6wxioB++e9Fm34h3yix78+yPhWAb
LlikfAd+aMCzNRYTEilz5P42KB9MyRtF3ra+218MJRcMaBwg9syYq+mE0jo8JexBQlK5+tGADnmz
n4VUSIIVq3FRoa/M1EjZDUSMAofYMVFax1i+5ND/bwcMFgG2po6LEOmQmPE0YupKK83cLp1uOp08
55Z6mNtyXxeqYH2xELCFx4UIQrVGGdj6reRub5b0MprZ3nZqfQnPns7Q9wn0pES9VoLApHFRA7yh
JZlMhpr2TjL8o8vUbdIff7Wu+ZpISG4No2ViKFsIBCe96szZnwsF48R+dke+rLzJu9KSWOhQx+oO
wsSgb5+PbV4I8oZguHTmpIvUZNlJLBdsn5TgZqCznKZ+Kqio0Ea0CeQFAhtqzGHM1tbgDr7itW7o
Z2g1+FE/s6JV2QlvtG+2KPgK/I8XCbTDIqkiFZ4AMdHQUZtmx87TspGdlELBC3FUurEiC6KVIOLr
XBSJrJAa+QDPyLX+Cnx3p1gVXfWucgMuXYMLHHbQ5EPQYzRrX9lpXrLTCyZhtNMgR6hPn0sxhm6j
XgS6tRZn0QwWAqJbGMbSzy6l+/+9TKZuEDnGrbrL/HAnErT5zRnlDMkZSHvIprUyDLS+gw/nC2pX
HbR8+SNkMt3/Qj22nmIsW1OJAopXntK7nyWpNIvubREM+jeFZJ5mQnvm63bUWF1rECQ0LVDIKug6
fr/W5CqN2zpibx1j+V2nw06OcZmkilROVuP8AoZb0rM65Z2uDhi9QjnIhnxsDNzSE2ec4wtNu922
aX2uFmjc4QAmtdQqgMZuenJ/Phh31mW7631wvF9EV/23bTzRGLL1t4hXlaxW0DgGXAzarggBpbK9
WiQtsLqIFzZxLh/rZabMFUCC8btCrjsRT5Lo+5x/B3NVj23Oxqz5mmpemgrOG6uRb/H7uUw/ZGkd
NFoP0kNUs0utn+l7M/ia5PGB0Esref67KeHyPC0CtUsbWJMHX/r2IiWP4Xz3dxBcUq/KrppAGYR9
NFTTTRTKKbqFC3NRZF2NA+dx408ETNSirAbA2HEWXY7dGB0oqXSUn0od+BxkwRvNeiBf4HEBYRyT
bB5MxJ3KfpNqftv+KY68A8mrsMNQZBwXFswhGePUhlOo7N3EupjsyKnjO0kVlKIKVih/QgibrEYb
NQaxTvVXuYOebNpWDojOnW2fWN+wL0aPCwV2ko22FMAg5SY7hhDyo4foCcUXXu7FwnOPYMlqXEhI
s1wqRxTTQnE4f5bGqnfKzvxMsfDCIC4sGHSWCykGxoQiQFToq9lLWN8aot410QRx0UFTJ01NLEwQ
4pyTSNA8oqgB2wlmh3VXftj9G4YFCVpTBVsRt2QnEiaSqTW4IOinB1PNjX0719dxbxTObIUPqvw6
QzJoKqyjXFN3G3x9sn5h869dllmBakNtsY4hWOAkRo6Nc/y0jbE+imcMbu1WzYjKdBMYUnOwy5OW
Htp6vw3xm9x6xuCWbNENVYLyCJzuPfk0eqYLHm1P/5K6BEdS+ihqhBING5fK27K17BoSjOD7SW7G
orupLRERj2jUuDXb1rSO5KFGZm0g4W7XntVKXg/5xe2RE8Gw/y92CXIfZ2EkwZLMeGq1n1nlhoEg
zK3vss5zwy3W1pxpNbHB6sOXDNQdgeVl6m00HSsyfcqdUSclm9g7qjyHMaJNXts14kJg2/4cjvus
CQQ7hvWpP0NwOTxNeh2/m2I/pd3W0V02CVyZjcbHaHD+PhcNaN4StPHg+3h6uIq0f2opfsi1S9UU
bEcFOHxhqxGClo8owCFBCkKpzJX675V+6qPXzzjYL3v44lY5i+yY6piSvjnM8l0wfI1ErbHrd3v/
R9p1LcmpJNEvIgIKKOAVaNqMd5JGL4Qs3nu+fk/p7mp6Sq3OvTPPHUF22qpKc9J8oSF5v1IofbGI
I2e641vFjb3sTtms1+Mh24ucrnlLgdNSwpP8Xx8mrTMZhFdqP6L6Vh+DCA2vWk7YAmFrcqdrgZGE
VV1x6+HtV8O+akbCXSg2JOfvC7z3zQnfV+vWm+x0k2k/eBHUjUkQohgRf+QoyqwdQ9NVIZ6NTvQD
E23XddP777MzEYWOSMRNOS5OCRtIl2udbRInd1P94TwNSl6S7+fGsGBcD2o3rd0AmJvBHTDubVvv
dE0pBEy9il6/HmRqHv+0Y/Uy1LqP9civxp5Cfjgd/n97jtzBCliDuSoGSG0wL4Zoz+rHldqH+pez
+YWGdP4revXfoKzd8K0ZJIdxt95334q9yGdNF+VEHGmnz5sXelI0yEfTKZwB4sMSKS9RPbPmrlV/
K+p9Sa1Q+FN8FpIgNpBogZJg2zJm0JoqTOn1asB2rq223FftVW5QvWN/+s5rGpLvMCte9ZaDxhho
wXKt7az7DsOELiBrIL/+xzx5/z518Jqk5EszyrOlWYDkmjzlZeGZTeXpFeFMFF+SM41V1NVOVoKv
urw2W30TGx0Rdij1SI5koOaDWh/4SNJ9l12rStBOxHWAICEvpNRYmwKLBlwoZvlzasYfCuMJcFq7
zfnQc+KMe6UTuafUMUYT+AzgxdjqQelrF/MOPVbBFAggmvzO8YHBfp4kxZrkR702mfnQgOK83obp
Vq9uc6q3nbABW38dtBeNLaq2QnqGemM61wv1tvozYL8WmqB/dCgoxaouigYWcit19fZSaQ6Ndhs6
j+cldeKB/ZqOEOURHburo9kwwYez49vwoEE1xSdRDRPLccldaCJgvr4ivqYmRQQlSsOlzwt4juNG
uzKw987T7HV7wArSgMqUFUixYIgwkK4oYE28rADuNLuVV3hiMIAHzV4sHVD8mHAq0til2KCGqdbF
qjC9b9NmvRQLBypr0/giZ5Hv2i3HvN+X8zqk+JRihWnPbZwLFRrLJoy+p9Wm6v/95BIUxzVTPE2Y
xeSED0A7Wb9o9eD3wYCkhVegdGrcAtkC0hz26QHLXzdkW5Fw0z+s5Yio5APTyuvFKEHU2eV7sTS3
3y03s4dWbjFf+JaIe0RMcoTWxG6kjjWDb7F2Z/NbDctdsKmViEwnw8YRFckBLL0YogQz6X6baI9O
gwU5WrR9gzkckZDNnhepshiQWjdh5CH7YWVloFJxg+JDMvOha1iSdjBztfAHBxj2RFwSf/Kc6iWb
NjKjBNAYvl9OH5viYLbtJl0jQBteL9SS8JPu8yIvuc5bRsVQqivkxZVlEyfxJlfDQFkoJMgTieBX
LiQXe5dygcBERJ9xGypR0WtRrvE0j6FvbKbaDE9cXV9Tk45AiC8v0CwEBW35NtmtO1t3h2dzu25K
LNAb3Pzfp2NeE5QOxMxO5kTtIUYz3Of6voyCbPpw3rIJo5CLvakRxYbTgEQbb7VxE9rXaTS6A1ai
llSCm5SfFA64UVdFbkBb6aVoZ2y2o6vusUrZi7wM0Ye0DiLWGVJgQFdw5NRCXwAOUm5EpnvcdQGg
A/6/VDdpjVKUMJUUFdAYsuwD81t0kRzEfkX0I4udODq1BYCIFoYULZy8tdesAXPMMV2ntINppLqk
hHzOBAxDChiqFjux3kNffWWZLgPuysR1V4+z7VC/M/jJmAtL3kTOkkJ2uVn8MNXoYGT/Pn/yypv+
QFyIshxgOyChA5gyjdima8fgvDcRcU+GWMhURe9g5oNf8enWjpVts+gXZZYQ5yqhe7nuviqsH6oO
ZDR7b48XDcUG9X3x+9EFdppWLZvFJYFr+WM12peORjURCvM8Y1synoLTpEqfzjBfXf+eFlhPrK6o
5n1Q9KsBTWrhz/N6+YtrmiomggADyGV0RnsyhyhLZngLr75rPcANBxT3w9nLh2+hGu/KqLPdpdeC
1e4v4rIl7EJ4yh/cWhqWIWnYXaXL3S3LUmlpVYziuSYQUcedvhXYg1Qh4qT5HZERDn2kt7UbAWTE
hsEv4k8Y7XGXyXSHkZAlRUSKclOFNZF12OMZXd8ay3ZVLhuHSHlRJKTY1iVZuSYt+LDmB3O45sAf
zA3i+n2SBhAh/2cR0mGuWX2TrijpoooyejObN13zuLb/vmYoYs4LFekET0ulngYHdmctratiWXuP
TvN+romAIBT7h30dkZEcdh6TKYzSZQDoz3MZX/YGkoP3SfmJ8CJKZuL3I/tKmOIgnya86K69vDKD
aZv7s8sfxRkeF269pbpmTweiF/FJBr00+ahNHZRUKA9J92mlpj2p70u2jKnmBYikkJuu3FTrdeYE
5yVGCUwy5MSyq1B14PfKmgb2nH80ayN3Rz3fn6dD8SGd1LVTL0u9QE5lCCCXfa29jw8ZNtAcw47Z
qTDj7KnUgIs9fUH+/k3vuN/K/hXDj6zL6avZMhQQMbvHMTvk1NwtoYxfaZuj74eDktuGge+XuRp0
yAiHibrB3tnteV2cTv+8OOOva/ARnaoEDie3QUfX0J0i8EgUb7pdARVd+f/HjiuKLcn3bTVD/XEB
OWOb3jYHm3vrV+6r+/SaBePn2XCXj+mWqktSRMXvRzymixbpXOgK6QS36z9j9tdd50dCkiI6nglr
v2DIjqjwfBx4N4PK6mDPCPN0X9s5m2SPkWLVZ+5bFuO9CtfyJFnSzqZarIgHhXYo7UOtPeYZkcGn
JCeFhCxtsDxTA0+59TW1DnP3NaFaoE8nzI4sUAoHodk3g1GCDXUBfGl1vVzlfnGlrO7oTX5zq2Xv
D9Xy4Jhh1pa6CL6qbM+TC5NKrVNMyV2g7YRSvoLJLYzkAIUrKDYtNntjz0TzbbjMd5mvpC67f58B
MumSwLAAqXWwmtFfb9Zv0bXw5nCv7jFq4Gyx6znQiTh+2jgQhVQGBF9HRqrO9Gqch2EVF+/nqHkC
yDcziWapEz3lwsZ/05CLfIUyGk1bgUYTe0YLhH7kHSHIZMsvh6D/yYL+Lt5Qm9JPH1AvRKWqn6by
2lQSFZfGfGeM+7Yh2seF1/wZKV6+LymKq0vZhRqYKrvazfjk5vndyvZWdT0tkRvNo3/eMghFyRtP
uKHqUT/DMOLpI8rmLlM+YwX4mw7EF6akyK6t1ViUCZjK6u81exrfVHM7sgQpiDPVylaVg4mlvzfi
J4Wc1BHXp3Naka5vWmZ0CRMMYB0VFh6pG83FQOme7y1vCsafGE70o8C4pjbX/QrT5+hK1zo0mE1l
ncPaMMR6x7wYcN+xL+pj6G/Zii3c6GsKQjK5ThmFFNodQDKpGIvELTy8rdX7yX7iVEOvkNg5zqTI
rifYH5UIlYUGyi7Jg2X1gV3t9bfVmV9sQ65kmkNfAONT2IbXAunnMjvYz8vkrth0KmZKS+6Zz28r
F/y2d7mo2TVjoi095Fc0H9YxMO2HviIiOqEiW4oTjWLEY2qBLd5f9v11q9yu1dP50PCXg+qFDenN
11RVh3EFYQZXSHN6Ii2tW242uQUKZHwXH8z6bfWqI3VJoSJK6qKNZtBM54cqN3B+lB5PqF6KX4f4
GfOTZ1p0I7VaRTi0cZXvsY/rw1QAgRPeVbo2rpz9RtlWzx1m8hIkPZNAeayJuCv4OPcHpIhSzFjm
YdX4A73xYw4/kilP6nS0pdCRcrPkawoC6h2LPbHLqrjivvVkXlWX1kGsWzFv//3o3asT2ZbihqUM
DosEU1P1fTFvo+S+p+7rlNykuGG3STWZOuw+RXtXuAtzokZLfF/uHA5RQ1h5CRawx7GvDmtGZGv+
8qj67VQyMo6SDJ2ViNgQX4q6ZbcN/fRrtmdBhZq6QtwmTqcLXxJp8uoL4OQUmiHe7aFwYSxjD4P0
+leVwqMgc09XRY5oSdqP21a31hZvd5FUEbvtis/jrkdDT/J9eIh8kt5JVR3Rk0zBwUZPsxlBb8G8
uzgcxZuqd5UrlM3EwUhK82TMfSEoFwPDSEfzSIZsnmPfJOtdPq+uNhL2d/JcPKIh3S+XKeot7GvD
/S/5ulQrQKFTt1Geo/zT+eBOCE8e+3Tq2JzsCsLLwyu9uyhGYrSFkpV0doSWU+rDDMMrw22vJJvZ
mtwWI4PnuaCoCC6P3tXoUOod00QK1ypvFntjlzcN25wnQSlEsrK5i5hWJRDUqla+bV8Y1lPGt3Yb
EZlPQiFy3Wi1SzNKkCfwE9M49HkZDIpGJHQIVuS6ETc4BhCFbTla463dR4dVbjngDT2OhF5OXx1e
zFiuHzmRlqsA0MYN6Ge9x/HzEN9o16Kg7fwUi1Vzj7oqE5YgV5IqYEg6Zgo1FflDnN+Ybeb2VOw+
rSIbw64a07ARR7LpqljXDNukEbpNC/sVNJdV1ptU9EJCMug+advWNDWcoMXkRdN+FAvSuu/KQGmI
4kXI88hzlKEojF4BIcW6j+rnSd+ddxvq+9L9prSbWp1qfL/Fvlae3HfJm+rG1ouopAuOzcNpNLBU
x1/598L4Pi3U2XnaXV4ISOdZ1YdIY0RQ9wDcp9zNHK/tN7qPPYe+85R2Qblu1g+Vr168+Wx7oS1F
Has2Uf3KwRwmvL+ZuCXEfrRVv2eXq6ehRQMXb+rNQihMfiexDn3mihCnNalPSlQ/pVFFhLjTd9IX
lcnvIr1WRpZzPGdFs6e1my+W1IWBt5t/OicSP71CkqN/Pm+KJ5Y84Fp6RFZ6KyHFG+p2AUUqF0bt
zcHsL186F7miIPEUFH4W9FGIHjWq6HM6Jv1WotwGypq5XxINdOuydJfu09jcGxQWGkVDChiVmWG9
PUqlfqcp2Owbu1H1DBQqSnMitP3xXDkSoRQu1FapB2R78dx8GoCnVR0qL/OiS+dKSI6uBVDGKEUP
ZtR1yUPh2yHWJbMsQFAkjihKcFL4yJmST1UKwWla5DrRZ3WtcIu4P296FBEphLQZ1rRHFvjALUvL
7+zlWkmJNLz4n+c0I0WK1dRiTVHgU7xvPU1/6tE5VhSfVnYVU3fT0zd8m2m2oWLztyF3qVXJXKt9
piMiHsKr5ovhJZvQzy/QUyPaLtEwS5yGJ83giJ7kuIkJjM8Yw+XYX/JQDIeU2l57+jF2REA60XMU
1TPAReKWmn1utMlNcG0oastLDA0z3x+xSNXr1K9FexVZz7lFORXFnuS7aEDu9TmFOEU4XDDTju3z
1kYdXHObog5QoiWBrASctMgjjiVHNsfcGtVKqFDbZ9MdgHlW5cd5oz9pkUckJOcNu9KqmAhJpj77
RQXn1Q6TUXmdgdXTZGQSNvCH/R9Rk/xYicam01OosNuo3q+1sr5ybSA9WgX1lbk/zxppMJJDl5Om
2roC3tRDsqtvfq0H/xC6gND1Ev9NrWRHrEmu3aylseozdLWkAjMu9DK79c8zRJig/OpABuq//Fj2
zTB7Ons8/33C3OQnR60wtdcLEyXkJtlOS3+bs/DeDCl8PYoNKVBYadcm5QBJOVnntavjOQC4Os/J
ydvgizLkBwYz0mmyVmjeyMqDrvYfGMu9GYu21GXenCdFcSN+P7qb523BRqUFqXJtvJAlbl685XZ+
xIwUBbrG7BXeQ16R/mxrH3KqdYBSuxQCALGk9UsHta/pU8q8hfnFQoxfUyQkv48zbW2YYGExxyuW
JBdAv/yua1QHIaV2yeHDqZ04S8QJYW7KCBBt2W5uVjeyKdAeSumSs2cpSqZouYOnhAc0j7iRRq2m
OH39ftG6PBuNAY6EzzZ40R5GbJwqWiS8i626z128Z0XKbNilhzddgo+ISgkthu0bTejgCjQ2kTcC
A7/+sFKbTgnZccn9ucN5FzuQXbEWm8RcbluzI64ihLlx6abAB0AxdKNQT8U2ZdW4BnpunNxyz7s+
RUZyfUxjlh0TV4Kln62Npg1YwsKHeKM1PYWRcTpHc6QZ8V+Owozm9HMeIkvn15/y/fShc3Pf3tc7
5Sl8MALjwvEd4kVNqUmKClm8RvUk1NQ6Q+L2GrohTUbl0SgJSnGhr0otW3/F6WjdGIW6j1lxYCGV
S6PISHFhtJspA140joM6c/PSa2bkAz6fNwZKXlJIiIqxs+saNJIKy52BUJuREDrCbM/cnuQeCm4k
vI0TkFgfsOPby59FYVsBmJy5XUa3JZdJE2KzpGiQMCflgPgVKbTv1bqdGHcHpySciLJsS4oHc9gB
ojQXytlGO9OGYSt4riaXZeH/M1Kzmh4FJUxdDeXs4BRacWe0OPMwuOyP+8aLMDbRXNpBjVFCar8C
JUcpTgzpGnJbnH4l0vf6vuUXnR2ctz6KhPj9KDyo86qXs3gb1d1dFR10bTuGH95HQgoIdYzNx1YM
Epk6/NCtz3VY/QCK9jsZkSJC0gDdshc21wyWlzebKjLcZCaICH8/50hSPHCyeYyBFI+ztUixEpe5
cf7IzK8Gu42y1Jsn6iFCOa4UG/QktUIsl8Gzx3RTAO9N23UHJJL70VsSAZKI3VbndSWkdIZBOT8Y
ZWY8deK0aPm66fh8a9fpnmnLl4kXrdtXI1EoJcxPzhUiDa71Igvq87Hajnw7muMupya5iAgrd1GU
rWGObQgDjKoLxw5Waqb5tNBMrDdTuQOoIElL1RzmdaKg2GvP1UadUm/CdIiCxT/FUPuY9/PP6+g0
O7/Jyd3N2BQShmuDu5YBxMIwxl3IoW4Np9XyQkIK4Go02clUietcmfrAdNtgxdDBXhbKvilWpBC+
9mG9Kh3SWpF2sLcAPtmMu+m53mAfuHnnbMVa3o54UVAkpSseW4s1GgeRSWNqMCKqTq1FsEWREL8f
xVQlU4zZMGAPrX3jqK49PZw3gL9k6F7UIwVtADRUTlmAB3VrW9hZUwfzbi7c9W4KnK29q7dv6oe0
XwhKIVyvKqAg9yAY1rdOec2out5pD3JUjDphxbtmid+PJLYY05yYMcKAmpkXJfIfWo3nSphsWM6C
UnH88wI8raAXclIYX81k1SNRFouHPQuBf0YcE6fd5+X7UkBgyTSXow5xOUO6WeIkGLLkkKXt7jwb
f7GD33TkaD3oUbEaHcTmPPSJawaAbtiXF84VHl+AMk+fqEztX24/LwSluGD2RoPJMxBkW+NgwerM
zQIMj9ZFHtOjBmIJKcphOwS2m9WL4mKyVubGbC5QPXf8vtDeFu1euJJCAo+0CvicIKQ3V63eel13
hTlS4roqdP7nyfpCRAoKxhIqWteByGDO+9wBnEdXXKdqeJF1zvXQGE8LS6/RxUOQPX1jeSErhYom
nKc+b2CKOfvhRNt2Tdxar7wGzZEAT3Kx0v28TVJKkyJFZbd9EcVgM23mrWavjyqEquRUry7hwXLf
W9VYNucieWZh/hI43DuL8+15TigSUpDIFSxvZys4UW1fZ7q7GK13ngIlKylMYNrqv3Wjvjso7QNm
4DJONOgIcZ+xOrnRLS+QwlpEhMiyj9GEDfSW6ZnrlhfvU7vc72aEcccwKoXAkLED2jsP/VBcom+f
OvkIpTjShaFXxjZJeihlDKoPwxdsVMTGX/4QPswAoq6xAIVv3qUjeTlcHaJNA0tD8N5LDnayXfND
ZT+fJ/GXjN1vH5VXwrEljUtdnH4Txl+GxlM+5X6KCQcBeOHF9xE2NlnPFHgadXg4UmQIW7VW81Zw
BrB+0RUr9t4JOJdfTYoBdUmmNCcFBntc294Qr/WyUPYhmzBWmhDnIeFP8pI4xajnSY9AQpku1nTx
HH4RoavjvLYoIlJYMC01nWKR6eyyg9bf6unemQinpUQlxQWlxr6QXIMzaW2Dydgyd5vCuX8PG3i5
vL5x2RZLjVkHG1UeugtrsK70R09BDv4acvp7+GHyHHtir51pZ6CS/Vy82e/3uu2Ohpdtok2/S7/q
wCLpGK4PqH7UX3TYueNr39/HqBQx2sTOTcbwFxyuf9bCadsUBjDH7OrxPJ3zBy2Tl8hNWCvcZ6IN
BGBavolGcyR0PS3OfUB6XERzdZNO2rvshKnCjo5uzYWjARpCuJRTdY+powb1RGVVTrcW2/+LTUyV
osRixEnIRWxaDv/b8FgB+xCTMGSr73nPwn681+zMaE3qsgykZnPcRCVHvWK+mQfqIkaRkd4ao4KN
wLolom0Zuwn2Cmrq54Tam3XehZkqRQm2rqpViK6yOVM3YTV48dATeXaKDylKYCJ4gbqEB9eAhzN2
2fRxoqDKz7/LmJxqwC7r0FkY2NCdejNN39M534Sxvm1anIZxSsTvv2R0fxvbL2M8Mui2zaZSn8BS
s0muVz+5SIPiie97jKIs+/FpuaDSXSfVBLBNB6HJYqYMdMEyNR1rpUfmhl1pwId400Pw6PuSSfed
Av8UveQVpmZNc9cAWCxmhNhOGsIREcmgqykyLAxWgYjyEWC+BhYiFezL+ehG0ZDsWTPVYQordPpa
WVBFH6f+U9ETiZnTF5IjPiSDHrM5Q3kPfHSb9LbAFIOxn++TSzGHvuzM7wtxAhK6l5sikDhzRj2G
bozucrA3TCF6/AmR/dEU0eOCU9X4frlqnl30brq0QZpRMF8UGfl8y5p0TBaQidrbxmrdMs9ck9pe
ffIZ8aIauS0iLNqkBnwnqgTsQ7c82lj3mtxzg5j1Pc0KoLAtx9FUnF6vD4A8V5K4yEFFma+X9DpJ
L5e3NCzjZGG66WgMuDqSr0QKz7JZRQP5GAa4urUK4YunBHX8fclPGiNPuClmo1IHGzGSD4ZzUNbP
Cvv4793xmIzkKlxv2FAKIJCov1QQmeN7Ow7eRUIekK+atS4NMSCfOtjnoCENnK4HZVCJ67QmJCJf
EY9Ykefki3lmBRfz3a2/YGdYcSiuJ6zgtu7XyMVmh22BypTbbxPfuC+/nWfx5ODtMW3Zd9aq5oUA
iCk/AavzJ/rKPFEXHZ7Z4+zF19bhnxkqjWjmPBV5jslKdt5hA2Gi1NDexC96/lgM7/y+oH90jI7l
qmvOKtgysGF831MtjdT/F3589P1GN6c6EuhUY+8N4c5OH8/r5VQcOJaPdGpmfajqo/j/yhRjK2jn
tsXHisqMnLxsHFORQoFSNGbJbDHyc7PEXr9f98lGAO8bN8Xe+MR8dUchw1J8ScGhr7FvaJjAV60E
83LZ9Si3El5LqUYKDHFs6ebcCdMaboxoq1OY4SffA0dSk3cnaXUxGUMMAmMcXtSrGTT9U2wkW7to
NkD23fBlCaqxdMO4PfDc+nTeMgj2dCn/nE2KZVRiLnRlP8b0IaImhqnvSwFhZinKKiq+n+UHM73r
KDQL6vuS5y8Dj1MuxkKN+jYJDzp7n/rlJapOuapjyGHTi3Nd95NnK2/B+DzWv+T7QNrUF9SDMdFs
P1nl3aigndoq3PepWQoAbVZlTStG0sO5D7S293nD30lC8v5iNPOmFieoEt0z+6rLqHNNqPLMuaZL
zj7mk8UnHarQHqZwYxyMTbUNL9HyxyOcavwi31IZNiK8yCtR9aSrsCYLLBVOtmNmFXDLxqZwqheb
sGF5Pja12Fjbwgcjc/GxGnjbmtw/r3+h3z9lh02Umm1zQ5fn9rvCsqdK6F8dn1Ilcxtz8ppwP70F
95epL3QkOzOsUJ9sAcOSYGLISp0AK7yDWV8272NHsrXeqLFpsEI+r+uwzs765uR32N13MVIt+X85
0l74kWwOC9n0rgjBj/3U+wIMIPb5Pv2o3S2BOM+0W6puSylKOm7MyEqsQeT3eD946uwaCvDV1yBN
qbfhaaP7zZlcx6jrKqsjG0bHm9DaTDb7iOTK/WAtH+Y52mfVVxNrhpRZwVUxNO+rKI7c0Jg+Guv4
YZ3tu3fpUy52JNHsVIqAPYra3tWcAEBSnhl5kf6G99CRef5R7JiX2rbFaVHOPHKXwtnpig40u4yC
faSkKx1LbZgYdi0YGodtlHxossfzAqO+L34/ujAaaIhoZ+FnhVV4Qxl5JQm3dTrcvhiIdC6pGKmP
ZwGEkf2MvtR78AGQAP1z3/4qZ+RbyvJPB9sXelLoUMusdmJRPdGUws2f2dS69UycUSfL7ccGIAWO
Jm0njO8jcLR+j9cRx+uk8PiltRWA4c3ufUqSggfgBkutySHBOFY9FR1MnU2YASUzKVoMZaw0i0Cz
Sbqv9rgPGwD0hD/ew4Uh1zV0bFqv+SACRYeeyTbdTyWVbztvzRg+fm3NThx1mRlBK0JQDet2yPvv
z3NxPq4CXu01CRPJlnoRii/WK8cdjOsca3YJGsRpAQiw10SqEcm2dRbHUusm8Jn50gJEqhh8Nq/Q
fmPEG7ajRqsoxqRIMOTJOFkRjMyqrurkHg8w18Z4VUVURoRj/P0CYchVi27i6zpVsAKlCC+axtql
SfEJE8IBRzIjUt5SUnjxU+zvey1JJ9SwdFrgDNlrceC9GYylecHTeHPeKoh4YKhSPGBR3/LWgsYW
dMuJpq8Mu0zy6/T/ar+hzFyKB9G01iYQ1zDgZ683iZZtW8cgAhxlDVJAKFgaZsUvGB6WbZV18noz
/2aw9JPWzsSZTXAjVzK0Hk3bc4F4vXTV93HAmE9aE5cUioQUFzKrNI10Ff6k1gcx/87a7J0kpLhg
6Wyue3ENSiv1vgBYO0OWjDCy8yepIWdh18K0xzCBpMLP4shptuFtsh2Cat+gxz16oCaHCFf9FaWO
7gbZnEeLssDMFP3SGa7MYTtmjyna+df0w3nOKErieDqiFPcJ7zTx5JtQhc555THeX81J6kZhgwVo
T+epia+dCUEyGKyur9NSO+BLD69yHVtj7xQqGUMZnBQOMBuXxjYXUc78lunfw5qINye/r+maimYq
lVly1p+Z3eqoKoo+fNB2mpl6dU0twzkppSMS4i8c6WQY46GJLZCwyx+OE/r2ghHwyTuvCooP8SeO
iNSMMxY3yLutzWNoPXWhf/77FBNS+M8ypy71EXULp7krMMPeXDXh83kSJ4tj7EhQsq4TtS2dDOkE
nrn8UKCBgu/r0NOBD9m6xY19ze4JiiKW/GHARxSl+L9GGjrABYi2sht9E+Ak/Y5frocVt4KQnKs5
6ZtHxKSTYFEiXnYCF8nh32dDd9XymQ/YtnxraQ0R4AhrkOcjh3zUWysDX52hXCRjeMB0NGFwJ8+1
F27ktbHoeNEnqwc3TH3GGKmpGC6a+9Y4I1g5fSE4IiR0eGTZRRb10yosr/dFD5cwC8XrD8623IT3
b5lGOjJBeThyysrMyidwZXUNQJG20TK73fCWE+6IIykgZHpUYR+uqAGamzh9LKOf582aUo0UC4a6
ji3DwfdTHrslOmG50XtL+zDVD+cJUWYmBYXEcZJJ7SAtlX/KCsWdZ5XQPsWKFBIGxco4/BM9JsoV
Wkzc0jzEWNkwq4RK/mJl3EQmDs35QMV6bWV2nNUDkCxhznfDRnSZlx8tb9zo6AIqryjAv9NyeyEm
mfQQsrSJRE1O4811XuuBolGCO13EwJ6L/zEkrkBHbjO0da9a4iGKCjDwpMO9tm2wgFB1I59qYqfY
key5w/RoOVlgh8fz3aRl+1jRCDs4HTtfuJFMujTXQg9DHA3FVG1yAOo7U79ttMpTsigwYRjnDfv0
afdCTjLs1rD1ORRvK7bcTNOd036NqG4TSmiSZRftwDBmIHLn9bofW+5z+/v7mJAOt6E2/2tlRnlb
sKs+X72GSndQXEhnWtun/71vluG6KzrFbaf1DT0m7MWQ5WrcomYOpplgXSv/aqSz2/eJl/TE04lQ
uFx0S00z4ukAIl3benWZunN/n4/7dylEl9y+zMIl08SGhj7eFtbGXoKIAn2l4pi8wTJVDKbGIo6J
btRwOwBuLfPa1p03/w+6FSU2yfPrxNa5LZ4bqPU18ZPB/J6KzITn65Lnr5WeW2wBibx8VsvQTdcP
Sp9srP5bTnXKUdxIXt+P2EY2i90WUwfgJAypx6nHiuC8EZw+0X6HFhnH1szURrEn+P2szL6WO950
ky57mxG2RolNcv4ljKMcyAvI33fcz8YvnenbURWs5UVHNbURMUCuyWV6GtqKSEsb9nUyAk7y03mJ
/eVd8FtkcjVOz7okjYRzsm241f1quzwb/vxreYuyb3b86Tw9gh8ZG2zBFqqui2BxVf6gxp97CueM
MDMZsJYDfacGYoW4Y2ruWrq1+qhrRNAk1G9Ip38Zm1W0CARj4Pts7HVftLGfZ54CSDV1/P4+eUlB
IDZXXvQRaCGXtsVb2hsj6loujpE/32kvFiAFgcGya6b3IFGk+e2k617dYCVdPV7WU3LRK8sjQ5I1
S+Ld+ziTAoKappFhiyadxq7dUr3TeyIYUKYgXQKSlCfzasDUpu4SHlquVwZVxKGsWQoE1gpsBUNY
cwywgGo0XCyhedNT8EU70iWA130UOTrElK27XnkuO92N9SAfHs9rg4oDcjcrimpW3YuerBYH5z8Z
goN5zTRXPwAizQs3VLmI8CK5vVXhrW1HHQhyBSni9CYL502perZzq78FcP7oliPDDI9dlPWpuOUg
zYIyfTCri99MP89LkDA3OdnFy7yNIrEipW33kX6Rt98UZXueBKkkKRq0o5MUkTCG+tMciOXn4gJS
fVoPDDsqooBa40jSk0LD2iH15fxzOETXVrACebDxk/3km9hg6/hvAJe1DYY5FENzuM3/ECFrURAH
FqZvtIlnpNHt6KzE0X3ihvCKhCTB0C7HDN1BPYANn1lfBDb7OXeVa8UUjNaJ0PCKkCS6xFpKxQjT
3u/bve3ch2+AIXj1fSl8LrUJ+DcD36/MJdDV5SJcev+8uYnoJR0Mr0hIAbRgvInHFSTGGWcP+vP0
Ltli4+ud2uF2FSaXydq9Uz1SQG1UJ0+dBCSH9jLHxtr4w3RD9lhTqpFCajHHU75wECnTz0n1OFDA
QsT35QTh2kfAAdNhY3q/ac0LspnlRKQ51oucHeSznjZ9gu8v1XXCgqHfmhRwzIng/IqE9JqKJiez
2jTv/bVdvCbecf02tjrPxJ2nfDpvZZS0pNtUu1bVvMTgRlV3Q31Xa0T2ifB4Lugf5Wryfiy0zML3
TSfFXMuwqY3EK5P8KixX4kpDKUby+UJt14a3IMXTjyvXg6g5WOlMXAhOBeVXupE8v+sVJzSXpAdO
9XIIt2LQpSu96ht3bbfcLLuEyqhRbElxAA3HaL2p/0Pady3ZjfPcPpGqSFHxVmGHzu12O92oHMbK
mYpPfxY953Orac3mPz01F66aXaXVAEEQJIAFiFWsD1V9rvtPyrJjhauxpH2/NCXIrwVEXlm3q0FD
dK/ekjFJPKqvdxH5nhNVtlWpR8kNjIg+MDQYmPHPNmzOBt6+3TsnDVAvKN6/q6PNgsumrjBFmUZt
pkhTosWSBym9ItbHaQJv53Jjka+XYRQ7SmZPa/VmbHodMBmoXKYb5fCRvXeQrQXKxGlZaddOxgGA
eWNHFBUdxMBP80hDgszOrGhGUClN8g95SUGYNMLcbVqC4q5CMds7GyMpiKUKtRV2bkuegq2VpdlC
bzm76tFRnH6Pm4+Xl+ZXmcCfZ6ppOGgdIjaRqZ4GC+M7Zh2ONe7u2BhSI6QYN87CkZ9E59oUnXX+
JgX+hpQrF9qu0sF6C0jH+NT1gbbUYHDwp+GnQjRxJlwQTW6+rJDrM+cWOPO96PUdjmjAe+/ekoPY
S6qQft8qXoSSDihaL6ld2yUPElYG9ex4qYWSPS3Q6NNlsXY9E+g5TJ1Sh9lyhyeJzLWr7B62HsV4
tzq02V3Bvkw58Uot6Jo3xQ7MBIMncdFV/stpbU6rYW1rpINrjltx70d5FmTTv3+NdQyGj6PMCGxJ
MmOaldKyaPsGganm+g3on3LtC8qPvMtq291LGxRpfdisObNDWlQRJ6Eb389fikhx2O5awAZB8guz
llGamJCjLRePlX6cjV49HHsaXpZkL9nzSmGSW3CbLOVIWOC8xXOSmG98sEP2hRy4nx9UbzG7rnsj
lFDrZvkrkjVGvwJriepzngHAURUzqFZG6HUDMViDUTQ5eiLGRDslaL3A8MhTXKtI5lTLIwUNBhnm
3KWQJNVazyadV7TWMcZIJBVJ9V4ZIuak6TBmjJB1HEM6x3ELopFZrSLc9quzfYiv6HCIgupEr5IT
jozA/Fx+u2wTuzp8gZQfS8js5GnPJx640zVrj271oKeK2u09UpetWPL7CO+q0bFGXOqaT2IWdHMo
/yKY83rd/LSPqNhAAa/9w1HNJFcJJm3bglMDAy8Amug3sdt5K7ld0++Xlbdr4xvlSRs3hlfQy24W
Bhjm4/tFf778/f3AbgMgbViOkYmVOQHAPfEgOlaoc3TeGwEK3684GH5U3ZgqnYnfNxvKnvRZdxch
T3ZD4u914+mu4g6jUpm0ZxeQVXPXBoTZ2ig84H49tf/+UfuVuUn71XGrHBSXWPme3xjJ4I9Z7tWg
dTFSL3MrX7FEwo7+iBU2SyTF+w0KQVKHQiAx08I8zSdS+f0B8RCmFsXU1w6X8VT6k1wEY1GVo+kQ
d8xKv17y6DpZxuNlCIUVyJd+nerjSgQE5xrYLlDfABpZp1S51f3Y+0Vz8uWfdjUp7U6IciWGGaaP
UWB4lhd583E5qfj6doOfDZjkDqZlbe2mxzKlY+nZ643LH4z8huRoqL2OC1XzpFI2yTPMYNasoxlw
7sm9B9fPaYx8/b15HM7d0ax81fTx3SNqI53kJypU7jhNKpbMRBGc/tAac7BWx0WFo3JIluQhRu62
y4gxT78o1Isfgjy79DFUavGZz0H7rLqwK8zdkt2F6Sxrb0Gw1ixB8NpfZfXy33aUJbkLuzemtBKW
0WsPtLuJUsX397eThd46QkGmI/MsuNXYZlZHsDb289yfI5SKVao7xL6aXjAkJxSbCXOMERjjeJVr
t7lKBtX3Ja+jlVraRB0Ck3JNQ9edwtRQjRv5hyjhtwwyy4KlNUWVJxQH9o115HpAg/5IS68Jy3P2
rrnTg/FWXZOkWBy5nsuO02yxQKMZWMs9nQ6xfWpVEw4VutMlz0NRX5WUCXRHUc4xnnX2fNld71E3
4Lx7UZzka9YStIYM80dQnWo/DT/FKNryJOamWxhVNfsxD02/+z/sTZXuhOCbaIEm8+SUSBwGVnVd
rp+i6NYu3ylk2z9dX2QTf8MGo3Ebp1pzYPQhOwx3/VFD2thbj8i1Hcj1oDqTVCJJ7obUaVlayIUH
U/GEaJiVx2w+XxZJZQ6Su5lWRlgsohMrxpkHMvNG5Qz+wUm/KE3yBtlY9XywIIX17Dx2Z/OEqr67
4VBi5nIVJqHqprd/rdwYoOQd+nwixVzDAGmMVzTxiqt9JYUPtKv4LeSJW2uX67zYGsW9LYRb6/EB
09m8ulIV3iqsQK7y4rzUoxyfDuIy9fr82JrfNBU9gdDJn2Hj7zWSi7zGdp1ZuwIjO8en/pgf2dE4
qMdPCIO9BCP5BkyoLvQBI6mCEo8wvHyfD9Srug+mimxDhSP5gpVlcd8MMIEM5P86+WQtD336tTUU
m0dl2nKZlxk1zdzVv/wBPbgHsCc+27ciZox9co1hmopQWCWW5A/MdqhaU1hCMd8VcdgtNwX/2qls
YT82fbEFySXwkTlzbEKoGLNB0/KqSyePJe9nclsV17GhopRQmZ7kHlbkPiMiYqrszM/5VXf6+71b
VSancHRyvVcfaSMpF+guwWVyCvmgOBsUayOXe8W1ncRZju+70a3O8aA1gmYqfzfqqlz+Pxida4Iq
yLFNU+ZgMNuGsXrAGwlm4K1ej5iXX4PY8rH4+vcUyFVFZLYrmqmjpdq1KAPw61MvS2g8ZjpCUtLd
GJZXRa0Xfy+UNRi7K7SBkTZtWzUp4y3k6g42LinFgROv+miG06HoPTFwIArLN8x7cowNpnSg96vh
1GMO45udr6t5HNtvU6Z6bxLq+cPpbTCkXbtkPFuyEXL1Ia5BN4LJKr2NDqsfeettdWRvyUps4KTt
y3hcugaqKIM+O9XlQ9ueSfu+cD9cjhv2r5QbGGnb9lVvcTQp40H1qF+J1oPSN8P6ZgnEIFJVrf7u
EbgBk470JSr6xRbPNPb0lE3fQT5lDm95pjEtNFu7SEkwOfTmWRMTbuPIMMfrhpuY91R7vfuOgj7D
KJ4vK2/f0l+wpBicIx2WoowSG6oI4/SZO4rF2VfXy/elDTs0te5Grfh+/YOg+HxYHqyy9C8LoQKR
tmvcrHaTCBAtQocw8/IhrJy3kPVgg76IIv6KTcRd2HHBiwUo3ffF/0WccqiuhwPHyGo9UA8+3neu
FkNPpePo4DuVdk9K1iHNxSvQep+d/65E7078ajroSEukB9U70K4SbUIN22EAk0nMKVtqvJ9x7KL8
aiDXbAriVhE07BrbBkJapzyei6ZfAUG1wmuyj5pq4ptQyR/+zQaCa9uOjl36eokaPPVg0E4LQ2j0
cG7vC7PxG+1UgL56XhT0Afv6+o0lh9sR61a97ZBjmd171z10/B3RwzfY9Ys4cri9QMIhbwBhCOac
GNOcRtsnqhaUfUNzbYthdgvVbbmiPls14lR1hrCn9ozj8LW8yo9u7hlxQEAJJEhE1h+XBds1hA2i
5LFXms88pgmy8FqYVjdrrFgb1fclO9AWDYSRYEII1glFwcS+cXNy/k8iyEFWYnf2oo8QYaXUb4f0
3OMV4zLEbrDzoiW5jt62TPzoAmKpUq/mjV/TGxbdpaRW+E+FuuSCet2ytTEvYQBzHaNDPOUerERh
yyphpIOAumwZsyJFLFAkXsZCbf0MbtXU/I86E6JunHQTo6FKWwFj8a/cuDGcOexA0Ml//relEc5h
A0OzoWOOKFjp53uD3FIHI6CTpylVte3tOpmNCQitbnCqpFlGG8MsAvDQnZnJH9YVj/RoGL0szn5+
dYMjHOsGp67Hook4TI23wd8ztmav+FZd5zRY/cZj4XTK3sASiETub7djSE5gJCxzrB6y4epAmi/z
DJosxU1o9zzYQEh+YE1HO6IzIGbuek10rw/vUe3qZfa1kvRSsYfkdHEyjREGyEODleEP4yNRZTwV
liCnivGOWaxViz1alZ+dr3b/lecKI1AoS66gL+Y4oh0TXsDMPHTwTdqJ93el8SNSXrRVR458j3On
uIuKHAsDZr9jTiJkL8hns0WCUC+DIZu83uqu2jn7ktdl0JL+kKS5B0ZcxTmhUqrkLdKq4FEiPKzW
Hw1+U8E1JVN4eW8pHJ8p/obN1rJHRNeoZBKu4gszEJJkfpvdk15x11KtnuQpmrqb3NYFjOtYh7Sr
vCJ7tEvhaq9Y/e+nCmx3rhyZsqWcdTOH2pymvDHs+C63o4csUeWfVJqTHAQvbHvMBohU6lfrcHCq
9zXYF8v/KIzkI9BLaHe0E8KQq9wJDLv1xQl42QgU3kHOHCdJn7e4aaF+BcT78/p56RWbV2HJcsqY
x3bUujqk0OPOmzBKK9HP7RQpxNhPRb04VHm8thmtjOUUchyKmyXUQVdqnRPumbdoxUUqpXguP6oo
+FWSSYGDPq99ZIo9ymyM7q0xm3j8lGq1YpeqFkjyBM3oTI41A2VdDmvzVLyhZ3G7ZeT0MHMNjC6w
EJHy1PA6+9HNriL+dNnIVJqSXADpssQ0YjhwJNaOqeaCRXa5S9tOYQQqVUmxgm1Pq2FnEGWkXRiP
9jUZVZyrqnhErhUf7a5YMFJG1G3zT79myoTIpmsePSZ3zCfeclJNJFcpT3IDNCdgdY4gFYj7wgXt
xNZaB4VWKexM4dPk8vA6bpyiE4I56cdx9OfE9UbroOef/pMpyOXhOk1AuVoBxubmKWl42CbVQ0Wa
03+D0V+fbUs/RGa3AmZBlDgtXrcca/vzZQyh+D/u9C8uRx6mzfVqiDg8cpBnxW0T5SEx8Rgb91/W
vj6XVX6aXNuz3Ox8GXY3RDEJeK2o6ZqUyvSAaULNOBKNHsMVjOKUh8mhO5Hz7GtH0YdXK8q/dk1+
iyft3qhE21qWAU+US5VhCbaxYH6kRw4OlfpQ3NaneVAY455qTWKYxDYtxzVk1ZK1nTKths2jezbu
P7jsWV87rybBZBza9S4z//0gZ2eLJzlZG0wUZrIALzNogP5qDGSsTtnQK6xyb49tYcRW30RcmFC0
uout9chVp17HT7XZBi1YvZTcqyogackoX5xh6YX+csMn/MtYrr6t3dmjopx794V7K5HkcpNktQz0
UkNxN+J2Jno09SdkrYMkjELVUbh7yG/RpLhrdBZrcUug9eF6sH6yIKtAGuLZvkgnRikSIA1GCnuq
iqY9D7yFFda6WTa3sx2bJXAmUflARy+eP/VNcHlT7wXJGwh5Fm5cd2uzOLCMqjM9o4u9ar5368Xr
0ZmhurD9gwP5vbvkIvzYGHk7ZJCnDfM7GuBUmfzohofotDslYXarGmL3Dx7kBVDyxp2+2GMcA1D/
YnrJg3kSwxr1M8TsA+Ogn4aT+/6yPveXzHYNZhq67cgvVFEciVZbIJb6Y9o3vjMe7VhFYKYCkcSq
e2JFCQHIZDheO2NiY49+BoX73Qtq4Ad/SyJFmfbq6pErXiS79hFkad5bpvHA970ASL4PB5yVNSK+
6MzU4+n9wj9hjP3l5fgHP/ECInk+JI40nYhrtVFeW0f7gMGn4dAGEffbc4EOHRU3gmppJAfojm7U
pSKqZfRDPz0W2kOiKgHYraHZKk7yfXbTLqD9w8qsgycIbeujeWfemlckUI8wV8kjeT5Sj7Ori7AJ
I7PBzApfG4G+jKoua//gGl7WSXJ1FGOck0bcbK0xcB71XyOFxhO9SyaMfagPKC5WRDO75o1OIxuh
jIWh9RJgkteYY7CibytDArZ/16keEBXfl/vPFitCSzdDq1Zmnwr3EKl6xvctm6KTyTRcRCzy8Hej
jiv8zwo1E7WXJXijbA5gtwSnxEk06TRHFePs7tG+wZMsoadWbE4R8JqyD7q18sfmaTYHTNFSOJ5d
k9sASSvTx201g1gIh+1oe3R4jljs6ZPijWPf4ChSYtSwDN2VO9y0PCrnQjAJOLlH4+BXCw0GGQ2D
B2orwdfJj6pxcEpMyTnkqTuPrYmAFtygn/4eNOGGIFTUbkU9lxvoiuhy3wZfZJQcRWWNXU9Ek/mS
fawyjFTzL3vXfZN4+b5kEkY64ragQYe587RilRIMXo70D4378zLOP9j6C5BkEq5e81gX9/h8AtFI
wA5VUB6jQ5WdyzMN84OqHmnfBH/jyU/XMVLmpSOapOvhOTdqr6rTQLcURQ272gNBi2ODUBHcndIB
W1A7xwMJPFCfJseUf7bid8TQPVfFd7wrzAZHOmdre6ziVTSNDuXPyroqli+jSl/7ophUF0SXIDGh
rwPVtXZax+7cPoiW2w55ZjIdHe3WnbXwsiHsRqvYsv/DkQOfKkmsagSOo19hTOAwXRGWepRez/lb
cjHmBkpaHRYVplZSBMYFP648BI9SrUpl7V8rdMc0XQzrcYjcwzekelLoHBhg7sUotT7HMHHN1/6i
j1MgaEIJ9e2gU1WM7XqFF1TZuDXQBbZmghClpkc2gcfb+nJ5lfYN7rdYcmKG1r2r5eDYBYf3V9tF
H2TqT6rnnH1fupFCMgUtasES20N3xhfj+L/aEwT2PDTACuSe3+RLEdRjnzKGihAh9OYuxp2ezp3m
9CDsOBfz93JSMcjvam0DIPbYBgBlLx3rp6hHZfQxr25aM7RUDXX7EBgOZTNiMyrnmMaOx0ljIphr
h6+tFSzG5M/j+8uLv7tFDR2V6bpDKfrHX4sxzIRFqWBJqJJnOl/b5NnOnsb+sBgK97l/KGyQJAsA
Gek0ljYOheRMDwYqyacHUbaH2Md3A9UTwK7qEGWhSxnxluNIJ9C8dBiyKm6ScRl7WfY4ohi2PrxF
db8x5GlNqU6rehXXfa1y/CWxvJiYnoY+73p+amxFAKQQSJ7GVNZZbzTCvyWF9khp6iVu+gPm4V2W
adfZvOhNHsbUr3qvuyIJ3Or8G9OyDxVT2MHu2bNBkBx1l8bt0nQQJDfSH2hm8Lmm+6gV/NFbmiLe
EfGM/PBqbqCkkzRC2Z6zRIAanOLYT19brfBxcYjW/Lgg4aMi3FQtkfh94xGQPhznmMGPDvEaFvyT
nulgXTz+twWS3E6bJW4L3gIc3dVfM8KcvlZlR1QLJEWhlh3HhSvEmKYvjuMXHC+Duc9UlQ0qbUnB
aEpdU+/EgbBUKAgKJ5cjbFNsGpU1S17ALcw1W8Xz8IKq50wzPYsrQvbLysKciNdrXolx4WkHhLXT
AtLetXPu2yjWUxJE/YP7/J+3cYnkqGk9d+6SQl/aqTrnp/Zoh+XN6oukpbpG+LLiXHkykxO3M+Jp
gDnLfVM9KGduqNQmOYGhbcdKr/D9qtJD62tf5CB5+Nibb6iOeHEAuHa/Xp2OlWtmalidunqwvurW
GVOYLm/HfUFcapvgF8UFRNosWprXiSme9hAuosxZPyRoQAZzdK06PndXxNQtENMTsEjosnOZ2QQq
PRSGWvR9X/u5+3xZENX3haAb5zU6peWY4vsGpv0R9i5X1QLu7veNAJKmdEKbOusAUKKLzLrv3Xtd
NbGQiv38h8M3XXCzU5MwJtcQYLRGaoFlA67LJ/4aGCGaz9+7ng1uBdfXB8ESGmhn96oMQJFzuqzA
fflesKXwZuwtkNYswG7zJ5udNPRqqvju9oPojXzytrFIW/c6MOD0BzRAzGeR1ONe4fh/t6uoMhr7
VvEilPh9YxW0SGiiVwBc+LtO8IccLitt36ttJJLMemyiGbMw8HhEjIPoL6yPzQlUak/OvXHgR9W9
V6lAycrnGRNKUwfyuIlnPjWYiiCa3HUWDN//ZoAqVPfSPQ2K7WrpDPS4f4zRqxhzweSZYbplRk4G
ZlkN1qqI2fasfgshWV5rpiVJrRTM9Zx5zLY8bh+r+GbQfxgjWgL7zMuMp8vrti+V6boO/n4dNbyv
7WLU3LxqY0Bqa3bSm+jAOqpIGe4FbxYKhP8/hFxnQAgfbY0BIrNzb6UPTXtVzDcNq72hfC5Vo/R+
3XNk17GFk47XqnDaNY2xTuRxgtsw/rK5Vx7j5/4zv1r95QZ31CD+1p/AX3tXhMXxLeQfW3xpEZPZ
iYalLTAZwMqPFH11CCXfZCdIEIlLsXhKf71ovTbSvqsTiHg1ojnQDcXd2zjZ58u2sbunLVt3bKI7
lmvKdQdTt2h2y4EzgeloDqpgPsW3/BddYfyk8lB7bhcMdQzvMbZtGfKbDMpRQH3GXexokvgaibw2
Ra1BtwSXhdo75zcw8iNMXJGxmCNHVFfFnps9Retdp1+z4utlGIU08lNMivqJkQtphrWfvHYyfcIS
3WezoWik29vAW3kkcxvqLI0cJoB6djOO422qr+EbZLHxJIcWMAfcGJK5RXmeMaMz8F6K4Hvtb6N2
8Y31+38DkW4RMekrRK8AaSLDL7L72Hi3aM+XMfY8kb0RRHJ2Neu71VxthF7RTVWC1fznVPlldx76
46B68tm1sxcsOb9fDnFazTnkcZvbZriup48RmFea42WJds1sgyI5u6m3BoespiiU5tmxqKv0oDvZ
d94juXEZadfONkiSnVn1YMzuBHmSpvG09DSsiguYCkAKiSJmpYbZAGAoPmqYQza86fviwddAG5sr
v/qPLEKWxGbICzLjULT0xCwVC+FugthGv9r/MISMmyirTXhvtAKjdNCWx0750Qhy3UNOC11yb8kL
YsAVgmP0yOlg+HwNRvMsIytnXeCM6Fogp6I9phlmQmWfL6/8no1tcaSVR2SXlXEGnHYOW3KNl9gm
VayNCkJaez0n5lKkgLCj27W4tbIbaiggdhlYtmJIa6OZRtSmldFh8sh8IL7uV4e69UBeMz+m59W3
DvV9Gthn9qN8Q1p1CyyE3xjFVFhZkRUQTrOP+XJV5Fezpriy7O0d2BwqN/Bwwf6gea3NbkEqSEeC
TseAGESniueX3fV5+b6cU4/ThhVkwvcXPIoahkcwCntWNX2oQCR75gMatAcCEIdexWI+HAmj7PGy
LQsPLweHG0X9ing2a0GMuNMWHRgpOiDqz272yag/Fyzg9Gs+XtmlisZBsTCy0zHb2hzaFHhzO/oW
Tjayvrss0d6ZtpVIMuvEpWnbWEAw8shDytGLNQwKdIM0JT5joKn4cBlv9+a1BZTMGeOizczhACSP
0S3OzmMULJ/pccUUR36cTqpiVJVVSBc9HuO5ZIppF5T1dc7v8/yGqZrclSJJAQ5SwfFsFBAJ1p1/
+JtLmPzQxmAMMcf85Ny9hRR3q0Mp2NGQBGRUmOFiEwwuv9OsT2WnuNmpFCcFO0ZVTNWQAYM1tyS7
w9xiz0zeELRt5JDpwNyFZGkzAqMxvlPrhzaZYW++Iam5xZDcQj24XVtzGIDBba8sfogreKGp3soV
2pIJwDh6aKfMBYpGP7D1W8XfxaqduusLLOoYII213T+ondFkGPOBkS7oCUYDPa7xWw6BzfelnZIj
44spYWsX0P40oytB9f2diBani27rzMYjKd4LXp9jVRQvzF0tGBQ/luVDpD8tydfFVj2C7MJQ1yUM
l0ADGdPXML299kmHjAIash+i7MHqW6+bQ236dNmP7cLoSCmDvQUsA3K9aKLxqDEGE+EA+Zy7fjyM
ntncERWv7s6i49ryAiMFTzPPpkhfAMOXO2FX7b8/mcHHAFZJxhysiZxZ1p15qAen6YMUww7H4Tqd
ajBUqwLbnWPTJXixxvdByEDkJCwteD4yOiLnPw/eiKpvmqAM+6xV31k8ocbgxnlDq9UWUU7JlivX
66ngyCvQn6y5p/V3M1bEAntFyq8wJM8ysIEXKAJBBu55PSQ4n/1YtPb43U/HowXYqsrDG/oBXkFK
5jBUmEW0TFBkhkmhnT56mBQVYvqQvryhVPkVkrSNSAFaMVQPwzDy86Qdp+WQqEadiGNRCqZeQUih
BwoOGC8jQCTtJ2Sbfc05oOYXbauDl6lIvnb88yss8fsmcKs1x+ZkAFaX3oxNMMyHSEXdsrtVX4zc
lfznMtl5rM+AMLUrxv9alTOa/sHgkMemcDgM/74WImqKPIoIEErwk5/5QXSTZYfcX++qxK9RFg0q
FUWSfl9vL5BSpJFpeHZaExhcn13FyUkrrx0VY70KQgo06sbOVxDEoJhqOXB2r62nlCkeuRQQcs9q
TGK6VjYgMp36XR2dGU8Da7AVJ+i+Qf9Wlpx1Im2H3M8CGKs6kg48x9193N7qGSrkDf8Nx4/1AiU5
gprmPF4LrEu3du+Kcj1lIFenRfW0xlZwGWpvCAj2zguW5ArWomoIyYFV1vTUWfl9stKDNrpnDOHz
Ezp4Sd3+jCke51n07+++gHYIsdGTIYp+JYvXXUx0dOBiq+i+Lx/crvabTHWzF7r60w+9gEgbt2id
ao5XgOjHMUWOEAz5ofvFfTT9LIwD1YVk71X8lUzSLk7NIkXXOeCcW3qYMNwpSLCH2aN9xDuMekbD
vu2/SCfv4NxKVtdusYPHr5ZBvZZ/YtUb7qku2gsNg4HIB5xFkoksfMwmzOSETGXvFbHuTeTbZSvc
FWODIB0WVQqanQoNdkE/pEidIZ3lkMfU1hX7ateJb2Akg5ujrrJaG3GDWeTXeCm5AQdLeFmS3WBo
AyGbm9mSzOwBQbuT2x51+8leDmZZHLL8pGMEF1cdTHv301erI1mcnuKbbAKiTb30Lvk8PPPrFmMY
55/JqXhEP6ZCQpUSJZMbNA3Ehhnw4uHbYH0rnLcErRsNSidG1Zt6jQkaWKQSLRT2LRhsfJsp3MJl
g9Plgp6OG27nMIBUzlGrT3p1b75hCPhmXbBvXns3F+w+s9bCpk1wHrffuBmYqnlAKimkc6JPcsxN
6QEBMpKStl6TYwqQ4oZ9ebl1Im3+emZoOq6AUbnHgoZgDr+8YVQySFufc4dhxbESE6ip8qBvbm0j
uAyhEkH8CZvwsCK8z/oEIqQGOY8rimAHVZhzedvrRNr2PafN4JSQIsIAYZO+6+ePk3nL7LsSfVIU
fXT/0X6lTW+4+eykIhgp7cM4v+tIaKpmIaoWRtrn82yxNV4g0sBZmOqmN/ZxaJTWf/LJf3R8Eb1v
RkOsP4vfpcM9JYroUGj+j/MfVIHUxLOB5cpUewtyIFY018hLYEwWsxjKJhovcp8HvfAum9m+wn4j
yUR7JHWLDkMjYMnT17W8tfixjxWbUQUh+ZSc4A1noJU47p9Bn1PX79n8ljvBi75kWmu8VgxrZwJi
cJ6s/FpnicfetiFfNCX5FJYlKLNjwOiyZ9240xLF5V2lJsmn5OPYOGuMdw9DCzPn80QCW7UB97J5
LnFM6uCoshlqOl47ldaJDLflJZYCFVqYdODnt+mN+4tyoVXEyftXQzQI6Hj3RWGg/Lg2DnnXLxbm
5YEj5e+CsB4P69ybDvPi/U0f+4aCC4j3AimpUKusQtdw5QmISw60eF+T7DSompl312kDIuuwbOpq
KhG9xuhtN+LBd/LnWZWT2PX+rk5Ml6BK5Y/SLFq3Rl6KxyIbPNnleVUdYLv3Qhf5LxN3GeePIilM
Vqy5oQsHkzZ+GXXIf501dKe5ThDT58suZs+ZIaHrEF08gYJm4LXRxW3tktFacRjX6RE8HEHZk6ue
VCFRci3uQukuHtdRcqP/UXFjkbobnRT3QibGnUx3nBFPX+APzpdF2rMB7CDC8JqLlk/59XBI5zbL
bLQuWwlw8vvW+ebYCp+2K8sLhvxeOPJRs50EGCwrgiLRjoy2h7x33vF1VBwCKijJQ1fVWpXtTBBr
DM9L+TRopadZ15GKeEihNbmBw3SKcV0ZJHJAHVKY5xK8geqxbyJ+lM/OzdrIFz8xRp6BilX4uCXE
a1SghcV1frYO+UE9W3Vvn27BJI+ji0N6ET3sWlLf1MsUdk2j4J7bhUBtvaGDkdQFa/Xr7YPUgVuO
Y4qoib5PyLtGe3qDLW++L4lQLVaN0u6kD7hu+WCB8O24P3due7gMs2tjFgrhHDwWohxOsrG0sZmG
huU+GIvRA/mux6u/quZmVJ5xQh/y+qMOHe3CKHl3/qjt6vlauJMOIDzjhyi8CuLQCVJ/xmAQURyp
cgW7V9ktnhRydm3V9w0FXnLjIHtcYbwluyNn97Y/66copArXs2cOKIsQh4JQpvz+VGuTNkxM5KzG
6trU80fXegMzsjh0mA1uJrQoyEul8WVc20xDhqdF1j1eAzOOP7qTitZg7wzawkgXwdJMnDVbALOA
c0pzNM9wjoNxzuJbS9XiuWd8oLlAFyFiafGftIdQIZcbxEWGf8jDXjs6c+ujo9jST//eyDc4cjQ9
WNFU8cbuQOpDrvWoxmh5bfCKqfHzMvn3DSRYpd8yyfzVaTnQOGfAmvL6+1pnYRLbFS4k7qf/JpO0
TFldm87gAifWtespnh7iob6f+PvRVrmI3fB0K5Lk6hiGcWVZ76BqIS0extj08tg4lbVxKkx+g1f/
q4pHodb+WPE6sdZv4V98pVHJE1pDQatpgpWw+3XwxXycBI5jOkxgNPIGsPxkof1ZNTZp71Dcyix+
39zzOR97EKlDvc5ym+vHBkUNloogc/eBdwsi9scGpJrdvMxtKBaMeI6grkFngdZ7o9/erKF+Uo1m
2vNRWzjpom9bC2mZkCma6jCvl9uMJYqdtu88Xqxf9rqgsXV7A25QjK9eiu/mpJ9QCYUWdJZ5iEHD
N2wC9DehzIHgPuNKEhnEWJxlirrAyp/yNPWM6aMxXC+qUv9dY9jASFK13TqLLv4ucHEPz+/Qelap
Xip3FbeBkFxh53blOJeAQPjvsTnB8IvntjsyJNNcxZF/WRo8Tb+2uijjLi1K7CfTGh7mwfHbsjw5
/fqGExHVG+DIQiU02gektUkmR3NNkFpi6vxjxe8W+u7y2u+e8FsAaVWGAj12bQ+AVU+8+VCdDUHN
GvhNm3vkYP4fCHJ2N9BGJGmR+OR0ZDZh3U7zIcE0eEOxexTfl/n1WRJHvT3i+2t/6pZvXPtLoTIV
gBTt9ZpmdrSGyqrCXxCH0WAJxeDv1O/RXv9/Kh7etbYXnck8+xGjPCFilWL9ytHOBT3WluLI3d07
GwjpfJqmeazBnIqi3uaxdVAYlh6p+yEn76c3lIihx/i3TRtCvxuHPddWpg0YgxAMxqfEybxBGw5W
oyoRU1m2zFzEy6kYlxkCdZ+s43xThvxbeqxOyQftWFy5n5niKrPHUoJ5pCgUM6lNTEwmfS1WZkxt
XoIAIcD8wRt6oJ9EatMJQIt/v8AboTzFDazwsi3uLdoWU4pf3Ig5PB5mnBTNbTFcTe0N1U89JiD2
SoaCPRPcQkn2UVi54fYxxGv7G0Qw/f8j7bqaI8d57S9SlXJ4Ve5gt7M9flFNVM5Zv/4eevZOy7Sm
+a13H6Zqy1U6DRIEQBA4aF6K4OmyNCwISjEwFkM0Qg7SqE1vVbxsDYNoNdHPyyisNSO/YqV+ulSm
olhAkF6trCCVzGB4HmUwOhpHRWYoxVZsvl40KjaJ06AqAmNEsABmQGkESbyyH5XvyfDlskyslaPc
RKAX45IEkEnrZacz3HqqHKlivANu2b21MJSrMGSjr9oY24MJficuHt0ljqzLcrAgKN/Ah2OnyxzW
q1Tvy+SocSz2GAYAXRqPmTj6lCxYqCjCiAo3lR8vC8BQrrdbwEq5gkLSGznFGmHGIIZDWop81fK/
xPRYseo7N+Pe1Xa8/X0FFc6cPKMRA6FBZOmejI5azjEKm3vKd4Uz++lnEtBrPMoALCqoSbIFouUC
iMgbb+EfUpmhYgw9fsu7r2RKwxgPtBowtO6WK/a99JSJrEHiLAzy9xVGtDTygl5JxAcy6ghBpTgp
oTu3i3dZEz74H9kAuw+GfmEOG+bg4L/3OBLCOUNABYcV7fR9uk9OSmiCRkrcza7kVN5cOem3y5Ai
2YJ1eoiGpE5oIdb6MAmALI4oVjuiSjGx05/6A5gFMI+psrgvg1+/EUVWV7kbOYqNiVoMk0efAPo3
UEe4EBY9rVr8hsEAx8x8rxo/ROOkN56YL4wY/IPLpbDorr0qGDDqEQxLFr+vrwtbeC4tJTcxJ8GK
bxKTR1mM2X5jTdWm9YcGpfy8qmdTMi8AncSnUTilnIGcr+xc3kraTtEglGNfai0Lmx4gWe91+pdG
vr/8/b9oJ6IVPMSgVvhDY22q5mq7LKJV/yKsUJmL2dYP2hUex+3qMbNYLBQC7Ql/C3TGo1YNr38j
V3G8aCU7kChUu9GL3OAIGsnwVqxMZCLA5NZYcWHmrEqAD491NDS1ljGPuQMRSuWtxs52qvd7ziPq
hjOzMRsLhMoMJ/bBMtOAlKXkgkHugwRrm+1AGGUcSiu3CAc2+nFlNLKzDDNTQKJMK4sGflMw5/XA
a0qzdoLbYVedElu6Hn4JTnInWaLPJHTY1s/zdlJGtB11QQzQ/mXNskucTwhO0PJF3snm9Gu2MaTa
7k2GxrI0iIqlZCFMZq2ElIivMze7kfzIDkFyz9tgXvB7O/whOOwScJaglBWXk2yK1RqoVTG4PUhQ
i3ZmSUZ0/6PZPi8mZbZFkcv7NgXGontqZrZmbYWlpTnqaV7c+sSqan/r87mER5noCfFPK09vBwL3
FDuzjTvMTXfUL+jj9vDc45GR5lpi5ocOx0O9Y2wkOW8X4Ony4CD//yUNXlsQKfmCj1l+uzay+x0m
5DIbb//iJf4sL53yl0q8mmM4ODySO9h4X+y9BapDhrfPdn0iTHjxfz6T9LybMYn+0VaQqjdm4EVW
bcU/O5JqjU3FSu3QZjmmbc97lpMyO7mGu1OUC/D+amD2yn1aPUj9U9I8zcOPy1vIOBQq+fvK4Ewc
5v7JE1YUkwvV6kpm1SGzvBNdyyEpCSaSFwDIMjfYp61J9DOwZZMrDrI7PKL1174s0raD0tAsg+u7
jHHKlEzRUMtGLoqg1P4FGhIrsjAJK7A1Z4Jr6rBfnBdayV5hREubK7lCpeyopHOgWwmAyiVurNzI
KqtUeDNaWQFQVnORuzkLZAKw1FZi3DYtrtf/tm3qzeGBnhfsJjL6mnRy4lf6AAG0Xk9QHVxEuSkm
r/XCuBdsK8QKgdLtRFwyTHBSRSv/Fd5VN4KPicNm92twEh9RA5Pd5EP7OS0RpQ21GLZjkQEPzCNu
5/ZOsG+vOAtNBijvqRxwudiNVXgsV76tDueFpNRBjHTQBwQKiBmH/czftMXuspZva8P5+5Q21FWY
j4OO7wvyD5HzdfFJrhh5RJYIlMMUlKLKghq6UEoPIOOSWUSMH/oj6K2hvGWjlkWnddia4ohnLKv0
Uk/x5iPvs/zkZsCx0jnKTepCMc91DaCe51+GSvSjWn1tBNmW587+T/tC18N0fc8JdQootYfxmW8X
UUa6iOF4GZtPU5l2mGsr5kSnFzA7aY2XYzq4wnoeYywaXQcz5jGfzyG2v+4Xc5pukvpb2b40yvPl
BfuLuf6jyXTlSFwa7RR0wFFOvJWqJonqtWtvutMwuDkzJ6fA5NF2LzafCu5xm1c1tHwL6OR8b+tE
EAQFIQq0rOyo7knaX7aFfYCrBHHpzKCXfO1DrLRCo+xQpuryVA5Am9xEOiouKtcdVGmi3VFxZvt/
eZ7Z1BJE7yCmMBTUV1AXNU7ota7scPNMmhEDE27S8b5vWXS32yCyitu5isIfevdEo4nnmNi5ofUT
STNb3k6nxLysI1uWCA0yAuhWJF1CXPR+p3pFbjH+bxKtMflVVielZdT+bt671gCUNZWKCMm+GQAo
xbaNF8luvdCZv2TmYgnW8Bq70pf/JhFlWzup6Ic5JRKVmslFpzxJnMsIm9Z1LRNlXYM2DeIsnWGF
gmulQh3j4HD9oz44c3LXQcGnwRlY071YG0UZ2qAJ5wlFjXAZeomutl1cKP9NFehshyGjdxzl+UgU
xfd5u1NKhmllqQJNIKbGaaUnBdkZPAjGSEXZsaMnCB8VT3Lk50QDWSwrWPhQUkI84Wqv6Lm7udo1
krYAVPbq6+oU2QMKkGW3PbGJaTcDIoChzlXQVR7jVN4fJi7ilRpd94gjQYMrW82puMEt1UmeEZPf
qqge6Q/VLQwGw9xuqsYKVnwPW/bpKJQBYCfwAhrtN2nUGaqxGVquJaMMesB3oGTRADFa5DYcO+Jo
hd7sIney13ajrz0wjhj5zbRNXwMSmVfR8tRLizqoAPxdqJ7Zw/PiqSbnocrDZg3aYopHWUFtGuJU
TEaShia30OZ+6EzpGrvmVftAMyOHFQEwVYUyi0Wn5lESAnE6IW72ND928I7T6WboxFZv98fpNUwA
nFnMQWZbfmW9tJSB1IQA/D08lrbCA+Iu9lEgOZkY+nOcYJGXpwyXBf6ZKTCxiZc2lLKZXKLpQx1B
4NFKkJHatbjrBwBNVLO8ynFpKI+kJ6A/ZK9M7K0AYS0xZTslaRxbTvlHmWQrRy+8yVmZCSpSp9bN
wmKdSNb20rFqbwx9mRLEwdX3qkfyR0hW3ck/MGANnEIcrub8IWSmcTazVitJ6fAVbxsKCpWwyqAZ
Rs3FQ2zmP1Ehehe+EkZNHRFYd9U+y89hZLIOEcMK0UEtosA4FIgV0uOrIrhWa++ySSCb9EGBwNGM
CXwiiYgo44oYAuFs1BFD3u0E8NApnuzy7KztprKscChrqohJ3eYxcDA74bSgRSax49qUkUANzOV1
9FnDQLbd4gqQsq1LCd3kiGCtk8NdINWXW1OOS7T4sjgJKpbZk9g2s+/SCpMyr7popE0j4h6FqR02
mZBWW8NBczDNHHPsPpXMXKNR5rUWVSPAdDGCxlvJTYSa7BLDGhVPcIZH5mQsYr8uKQplWhsxH9DO
DjThVBzf6rEjM3PVm9jCsNdr9DhbCupM+tYyflzW0O1Tv1pVyrLGKqdjnlGLCMpT96lmTf4MolRb
wjS9fWIiuqm/TbX5P9yAtpLj6wWmjKsu86o0CxA5f5qd1gr3zXNtt0d0QLoo2rgs5dbldY1FGVNt
WFB43kB1Ivkujq+S4iVBvUZdM2A2M9JnHPDBvo8AOGlS21TFYg6u5JLUpvxYpjDbtZ3vlCe0cF+x
61YZ50LjKSMDmquyrgOA4gXuWkKcMw+O+EAUlfeFwWddXTdd8R+FASfxexkzWRsMjLqCzdRA0MFj
0PMhGVnOiAVC2RdjVjqx1QHSZA9i+ThWfsEkW2AuHG1QpM4IhhFawWGard3smlOAVvjdFFmEu3z0
ZVal/fYlbLV2lFEZuKXPpBo6Ty6WiGJOja+97VPLaGTcdGwrIMqepEKQ8pEMoDKKUJB+LYj3l08U
C4AyG3pc5nEtY4OW7DEVDjFYnD8DoPK6gBdccGtRAI2QDo3BlaIlRldj+EtAqd1lgO0AGvV8/49A
GSC5k/QwrCvinMlAvfYxllHEMVlkflb7nMnMccab4eQKkLJCfdHlk05E0kSzRjEPXgDLb5hqbw51
agfNxBJw+xD9EZB+j2ulKFOlCgKOVnw9Z6bsSN9CDEu3uj0kRbEK5q3VjsjauW1je4al7JE2FsOS
xYBtysEa+Pto/CnzaNYMeYaA29EVmV8KxlUNHY3vLdEQirWEXkNi+EJf8gdf8shdi8m/vr2OZxxq
37I8XNAoCpzWIQFqZkd2amFMhN8h4Gl3xa1hT18YyiluBgR/MOmmHKMA11IUNCQZ/nvEbeWM7mwn
ZmOFNsvabh/mMxi1Y+O0oDVNgoBV68/F1zFgSLOtEefvE2FXF2NdSGKxUiBMBF4edRdwd7Ny1CcW
15qwfcDOOJTXyLqqKuQZOLDmR+2ld2A9HvUvsUXmouVgRzU8Eelc44a1gJtZawmdZ/+ookS5EqMP
RSnOsIIkTYRNsw0FfeOxpexFkz/mNuZKHaJXVpDK2jfKnaCnDmMjJMibGbukv2maR4YWbsdoZ7Eo
NxKkVWX0hFOO3F+m6velYrF4W6pNBKPK7jN4qogqcvQ0KZiG/F5RkkjuE35GOk+9bR4qTJnpTAWb
Nl2zk2zk0H6IuFdQ1NqlQY8W0h5QxHjkDmYtw3h0Hst4sGCoFWwxi5AbiESDS3qzck/CDfBz1Sxo
EP6zcJS3LNK6FcYRMIZ8bMsv/b/t8XnLSK6+T5naVo65SGvx/TpCbZV2K8yvUc/gD9mOnlcgZC1X
ZgINw4Wh1gBpnWrHe92xviaXLs7i79vYFFHT8V/VAPRe7zELDHHs+BCYshf6KMmDD5FdlNr7DM3e
9CGqoYuyjn8UmuyjHfkhiFskORRzdGYVlUCtjAQW8SAGIkC9M6s9ybAwYMnP/6jlZ1jKIqpLPyRZ
AdgEtarKQd+RNwz+2LAnAW06rJWA1NGNaszliXSkUmSPz0wylL3w4wdyb2280GalxzYt3wqNOr2B
OC2FSpKfeXQVZ091+4WxcCwA6twKS4Xx6G/5aVdwky+tKfmBjUdIlFEm+/rELvbbBMT0ADI2FOEM
3d2UpqDw1AsZ93DBG+WbKmXwGG2eLgyqwSAZNJ2BpIdSBQ3MD80UIfrkPd3jndZTE1O66hzB2l/7
/KGwWFXLWxKtAcnfV8cZ5d5VJeSIA0Wwd8s3XPjz8h5tHSkZnFg8UgUbk1YjNVWQvMP3+R6jwb5P
2UH/11PSid1bY1CRSwPezkGP6t/mAYN3Dro9nxSvMUWzugosFiH5Zl5tjUdtkpgWzRJVwNM1a7B5
VCuVr6hOeSi/k9lCyyNncw+XV/EvenFeRmqb8hpDPQUDkC1y+slL+Krf6PaAkElBar1w4lOEQXz2
ZVDyTdosYeg35nfh+fbjNFlU16c9mb9nKY0fRj9E6fE/fZ9OZXMqV3Y9+T5Yd+sAg9mj2LyMQBzq
BQnozG4R6CRmBoKhx2aSl7aOecUpZvI8lIJhXcbazNGtlotOU+PdoyjlAWDq42yl16M3+ODFv8vw
GG2FD2RiZfPTqEzhnpVG2D5if/aJfs6fMl6QZ0yWtPgyMnnuh7acxpFxjJnSUQpoxJw09iFAiAKK
+w4z+DDc3uYxKEza43EJNXrRq3LD4sBgyUb+vjJPqZSEaoDaGSsTvucFuORCS87+Lefab/txXkDK
jaAcMWgFA7JFwVXP/QARwWXVYAlBxX250PNVtECIHjXoQmV3xQ/BcC5j/MVCnIWggr8+kuZ5VgEy
WnJjzk7uS89w78+BO7uh1U0mWguuWBETSzIqGCzmPlUEsj3q4o+YpdGprlzfX5Zs8+npfLBAq/9e
B2pwj2f8DJC36Bz0YpIN0WoTmaDmUPnp1bSfj92VlNjosvEwsYqVTGX+AurqrchxKqsCfkFRmsVD
uV++ETZqvDTYixddN9cNMvCYi+OIJhhGrf92BsCQ/15+8CsEcpABvZoOdfIjDb6lind5jTcv5es1
pl1aFMSxOOIIiN7soU7bHu+058TuDskvMm2XVIbLR9EvPBZJxbZhkQVDB+XVxizZJFNLlBQCWbuX
94RWCXNew6vAR2rcQuWvy7tkeql617iXRd70bitc6ryArUDW2xi4fX/UljtR+Xr5+5vZBjDU/xGM
OhutpqpBkACgdYTSrJDskC30CZ40p9y1L/JLaJUud8Ny2psn8oxKpxPjTGjlMoCyJN1eH78k3bcq
ebosGWPl6Ir+LKl13ugQ0qWzM2fXtfgZc7kSgdL3wRCnEjNlkSDirsL8Dqay7Rmbv20tVxiUvgtZ
KKstsZbLPepAjgZ4S0pLlczYk80CRcaqn0wms2+H/PIP8cgKlXKiWhP34CaCZOR+udiCOfmxN+Dh
vnQLr2TdZln7RFRl5TuzLBFELQfaaIl7PFrako+aqDtymwUx/D55ZcnH0j3Kj4ZVEasTEW+ZD+Xg
z+FhZhG9bb4HrE6VSvnSIutUQW6gfOgctWW8L8cVCMVFwWxFkzwHDRzGu7FCO9a+Ubaii8Ii0sgl
iSQOOZPM9iSKQtr1YpdjVNuzVpGyG0U9ZlFHTHGQ7oL8KxfvM5UBwdAMesrsYJQYEE5MUzTsc/GZ
TVfAAqAcZqLwpaSVAJC0K53zYu0zjRUrNdAoG6GEUY9cNQAGbfRnKdtzPeyqKDGYErf9omIIKi8K
yDvR7DxaLdVFlGa4QdzPTmT1P5Vr5Vj/5Jx8NIsn0oaQ3yeP+Um/C5hat5XXRYfoH2xK69LM6I1Y
SrFLqB0zDgFp77Oq68SsLFYCdFPnVlCUznWcIJdLDjGXpDBV8aDUaEIdPvWYd5YIb4bvLZK4xIse
G5BoQKfKoHlVd13ngam0jRmhVMzgX6LwVivcQr8WCicLWY9eb+XTHwzwHzkF+hW+jLR64QL8gPTt
adcldTipM6FSDYMAUbU17lJXQ6sR4h2bda63o0gMxcYQJZRxyiplHrN87nOZ6NKAkYqk/mfeV7vK
XQ6RjYoO3OPHXWtPCCK7K/br0bbhXKFThjOSJkMKRoL+fcb72HKQ7WAXoy9WsOZd5bFmqRBhPqz0
Co5SXlVL0OlFTIycH/L82xh8V7J93Yjm5ViEKRaluXPTDUKnw5GT9+Gos9raNJzKIcOr6x8YaeFW
iX0ZctO2nSWjjWeF2yQXELfapac2PPCsMbWbFQ/yCoAynnzTJZJAduqtsP2t+a70Qg+8w058/6l4
cQVGGVLQscQoF4U0k3gMBt+Id9XM6Eli7RFN09sp/ZTHHPZIvRpsrNspdFLvO3qGv3Te/1Aiydog
8vdV3DNhShW4hyESyt6ueSezKxxyFGUa81uaIrRRucSzErfk+FzQd40KtvqEw3A/GTJ2tmY2D+PP
6MRZgd88yz9kc3BImY9WWJxiMWe1Mk6aRpmVkZMKI0DzJBrskZn5OtwvdmQlePhuchBPqO4im8JP
bmd8KrxcaQ5lUNo8aCWhhJp2SIEShqeytHQ09i6ozSjdGQXjO50RiLEWmTIq1VRg1tkEUYdEsTDJ
zRb60Wyr7iumjDhiYrAUl4VHGRdUt4SBUUBEsO6A8DX1hUOPFiBCcSFYkvO77yg+fSqOPq8sTawh
oUlQEhKIKQjXbbmYWvHccL8uW7HtJPYKhLIy2ZQamMbxtn3/kNnuYy/cp/BE9U4+GF8ExrVus2Fi
ZdfoPlXwwhVFFEEs7b6B39Nvwh2e+kGMEjObMzbjmZVw1PVONORuAl8OTMD8dQbxsCHfxoHG0Mbt
4HCFQhmaTDACYeDeDE3gpc8kMyrYNYpOwPnicF6KxC/cOXJSrIc1xpHXKWPTyhgC3YlYyX5+yHNX
LL+O2bHJWNMlWatIWRZlEYtw5iFfxk/mNLQmb3yVQlaSnhyiC5ZTp+wIxsKIs1hCmGwX7MkY8HQH
KgL24y7DLeiU8ci1CPybIXDyX/2TJJqovz6JP/gXEfWsoj09jswizO0U0EpBKPthJFmnN8R+EPpm
Uu/9u+qbs5Sr4BShHaKy2m/MMpfN2+oZlX5X6eoGNFgJUIMrcluNrPT295Ny+9BdsW4OLOdOv7HM
aS2ILZFxxFsYkU/61h0Gi7uVLB5Zw5zFOCsytJJ+Z9HEpUxHEvGRmm8AgmUp9zQn/k1TED0oLiHm
Fq7z4+QoeLj/CQPjKnbvM1OXxIpc0Fz64aUrczkLCpwP4gGN2OyvBh9TKnfjMbSqV85mAbJuEHTl
jYqtnUWSCW4d8Rf8kSOi/kJzF58QJaCqDhVM2UHDw2dwYDN5bJ8fQ0ahuYQSFp6ydtxQSaow4O6k
l/dFfxcPDP/A+j5l1LgqA80muqWsYOEt2fiWgRzwUz7vLAJl0NQsqks+J/dPF+UP+lPsGHfqkVyB
4i/kyhcWzEfUv6jrGZMyb0ZStKjEfsMM/UqAthpgO7w3nNifkUdo3eIrGZ7K7ZSHCuQ9uW0kZlmY
2U80aO0uy799cs4/hbKASt5iOjjZwbw4NOpJEvaTxChp3k7nq2cM2uQZ+iSK4Hh8u7xIror+j+g0
HVOnvtJA3BDfdHfNz/GZdY35S3DxB/etqHsV9PNqo8ZCBtzkuLiE+1O4y3dvC8t8Dtp2WGcoKnKa
hkUAnw2gpHrHx1djGdqp2Fnh/D1rbovmRlEYJ4Oxb28XxpVsoHTTxWkGYBy9CNnLkj8n3N1l1djO
jJz37c3MrzCyUY/ErgBG+FX3ll1GqgiFE4kMy31iZ9+028hP3eSn8Zr/gF23mXb9L87yvKyUfRnF
NuS7Eb8ABNL74QXPfC66hx6rQ34cHMkx0FLXeCy9YS0tZXQ0CfUvOVHXoTh1ylWnHvLYvby0f4m0
z4JRVmdU1ThSQnhI6VTssh0pY49f1Rt0Cr5icjLhP/rvi0lZnUb5f5VpXNCgocvlrR4amS7Uqdga
PEVffLY7EfTs4GXAKCgNUzLeX70XledkVYGDSnaLO9wIKJ4z7nIHNA1fKpAzB6bkqAcdD3oPn1jj
NTBl2rSWb/KCuOLKMIud5lb6Wx9muVv2midZpGyP2QC+FWehIkc1SK0gZllQwo5N2eTJBExQTN4S
BowBlbDDL3AN2+zKs83jsUajJNRBNbwMMtACjFW6JmnLGv0BX/AKgdmtst8gGZ04sc1q6t06IGtY
yp7rYzk2eQZYie8sA+PuYvFXFLHIs1jSvUU+K/OjL6XIqeTRg1yiKnuwm4fUie6lO+MKcbKnuo01
+6zDv3kyV8K9GcUV6pRMYSWSajvUDGSomSB8NtW3DipT2vOhAf0aK1zeCnLWiESnVoi1EHO/S03S
6jALoaVIA+tWSswJHZWuIai77wSC9E6RsJTcAVwBX8kZ5HCpH8FXgsk1NqnUYTcKMtTkA39XrIt5
Qt5skxKFd72KOylmMKYzw5aSI3VJNspcF2KQ65oIGFRsO0Gf+n2MsqcxctW0Pz59xqacz7dI2e0i
0UY1JTpJUnrj1/mxfQzAeZggckSds/qc/RRYpCmbud/15lE2RWg7cEjXBBPDAII9IXnIDvmuMQcv
tlnpNOapo2xKIkYZxwlAI5nmZgcq/eoIi43oGyExelnvSxck3TgLrIeYzTBxLSdlVgKxjJSZrG1G
uoIOycmwYrxGBGhjx0wUp7paEnPc9wfm5XjrzrYCplt2hFGNhpwAJ7toAG9RizK94AGJGrysoefq
kXXgNysN1oBUtNhW+cC15KUyO6K7i3SdLLgkksem3g1vwCFkhS6rLIthZeg6dkEfqqEgiSlFPnaS
L6nPl48Gw8TQAxgr9BdMNanZ4dD0kZwGDJcp7YWV5dqM6ddLR0WEXC5zVUNekeEUbjHcwed32TXp
Dfrko8Eai7IsmtiiSm8BVtTY1S4FtdnSWjgLX43IklCIJD5nNfNy+HEdwf0HaiR00si6JKrU+QvD
puqqAZFhq1dWko5mqh6j4U7SZ5ZT+KgR75Go8yYKsdpEFeJckjSRXM7MX0lfw2SVO9Eu7w27ZyAy
AOlXMi0SYlGsAaiJN+NwVS8t4zL/0eMQiTRSlwwmMPWDDvL52FfkKRfDF9rxqihvqtm7rObbMpwh
KP3DQI554XSyaM3TMDzO/56s770IlM4VfKlqCvl+hXlQ6a0gs1rdt/XrLADlwZI80sbOgH4pTRns
lExCS8mkJRYopgprkBTuEy/870Wi/Nesiinemd+O7OyUDZmR9xp7imLy9uSlbljZrMeSDSf2HpI6
RFOfgACehB6KeYUBgOSyEzvN83eUOUm/dBfcocyOHZZiUKcpUHVNjzVsXKHGFpd6ec9ykOQL7wOd
d0LRjSZjrvNpzmHnkh3xUZ0/upFfsRuCiPf5gKMLMul4UnmeLojosjyuDJIRkz3BhSKe9N20N/YY
fMXkP9lctBUUFfqOYHIuDZJhMEIvTm7q4OETp3X1fSruVesMowBqxINxggZcwdfnu8sARJEurRVl
DoKyEaZEA0C9TII5qA9pmHIex/Ugx20dQ21elgCE8ZdBWatG2YhekMZyIFkRMSh8fq78JAlvL0OQ
M3lJLspKRKqkxR0XIfXT8NdxESdmW6cvWpLv+7axJrm1L+OxRKJsxITJ5FKwYB2HDjUvsrLru+zp
MsSmc1jpAmUTxFgZpizEqiWB/IsvNeQABg3s9kpeMYTZRpLByqaj001SKVOAudApGBaAVC2HBfzB
TXmIm47hTLdtnP4HhfamY8MZJcZek0hIRSkned+fMNkS5FbV0+93Fh39M0wysU3/sYKlYld1xnMt
T5TP6Jx0qUBb6hfyVT8PjEXc1oizeJRpiHu51Bsd1i7NnpPkoe2eP6MO5+9TpqFd1LbiydNCL+3B
IAp+32PEfC1lbhKRcnW375pOmmaSXk9iU/1V74XnFB3L/ctyjVIXKzGnn/yzdsNqTtigK4GrQOW8
ATZSSUXG8j1sA83mORFJjASUa9JhMlNLQcLkf3hB3db1MxJ1qmaZm3Q9BZKCHFvoF+7wrfiGCBnv
3Bgggak3wmgOCkP3t63uGZQ6YImKLi5jBOgg1ZamPSjRMUy+h3WPEZDfBxar6LYm/kGj/W5X11yZ
ZkCT22Pevk45o06I9X3qRMlgtZ6mHt8vqhPXHiaN8X3GFtGj6tDr1goN+f1BfZOrpSvFL2ou2JeP
E0sI6jiVMbdUhg6QTPo51JNZ5d8vA7CkID9gdZIUbtGDYQLA3IKJO+f9aq4tfVA/c4U4nxyaonbE
pQjkk4BJG2Qbsmu+Di3OYLgihv7KlHdtEr2O6hwghvYtj/etWJv1sFf6LxF6VGXGS9G2wT6rL2UL
4rFspIZIBGJCU5AWS21OYZhYacuaFcZComwBGGsyTSep0wzVdEuxW4prfnHV5OGyJmzCEGoLXTME
SaZLB0spVjBzHZ5hCO/U6QHXSrtX/LTiGFZmo4wBVnQFRKmcXkga+r4B1Nn6G6siyZoGLpnt3XnG
jtXTtXmEVnDkBKw0POmiVGlJT5vGnWL5BnzMDN3eyCS+F4jSu1AyogTtJiCXcnqHdwpbHq0U5b79
MXM4u2SVZbAEojQvrUKxryrA1Rpofg/G8nJZETaSQe/loRUOqVhtynHNIz0YcD4nwtO44DnpM8ns
91CUy4kkKRDbGLJEGNPVRNYcHmPx63+Thy7yG9JU/N212/4iD52LL6Ek3iLEoWnB7Dxi7A7NH8z3
AR9OKRavXq7U4G5iBXCb2ibxivxGzK6DaOm9PndVEcrSlJC8dY/OpgIVONq14hBxODt6vLx2W+5h
DUY50Tpqy1AOcIHQupepv4my5zh9uAyxqW5rDCokncuwUqKECESqW+3cwaSsHQ86Lv7AKpXftD1r
LMqfzkXa8EMNLNkbnxSfuxtM9Tj80vFaOvvSjcSQjbV8RFlWtketjKkdB8Dp4j4HMbCi3UT53eX1
21K4tUiUfVPSKSjTCBhV5+eD3+a3l7+/8XQnY8DfWeEo8xYkXJGgyYDsjy2gzCSzf3JWceht8lxo
2Pm/r2t5j0fZN4krtKYgi9bZeJiZTc0N94pTx7gTWeUxfiMjnH2w6Bv2wKxbIgpA39DXwlK2rzH6
PC15gBNus8gq0DPSPBNjTpxT9cgiupfIAbqERxnArJ+7JMyBR96FgGqVt8EXwR9BsJ9bEkaIm+R/
Ocv4SkhPQ2v5WXnSaObfSOMFeYeen5XSrf3Ley6SM3fhZ9GFjVGZV2PT/vOzSGFjiKhwjyfp28iu
EztwyXiY5jba14f8rciBP7DeJIjkl34CZXq4QucymeQu+D1hikrfmKL+hwlvW3HPasc/FDnOaRnP
RFTyHt5fC2DvrjAcPNhxC96OmicyOy9lEwQxji1d0diEo6E3M8Qz5OUgVYszqKJzeRdZJ5cuYozz
DgueQbTRMk6EgLW2ODCipzvRFU20mDM5s8nRvLRnlC2SZS3XOpEAZvxuiTGCLOksYdKORZXsk4Q1
LYlhXg3KMrU1x0lLRbYu9/rqyCV+Xe4Ya8gwCHRbYhz28ZgvwBBBiEUKfAUkg+bKlNC7dt14Y8Xa
NNYaUhZIa8RFCgUALqfZ4nqM6Cr3IJbH8JfSJDUF8kG50X3wIOxYZTYslaRsUS0opczrxNmn8myn
8oDpavyiMuz79qbpBsjEdRVlcJSODEqPIVpyCBfcZZqp1JripiIfWloS1IyrxvbRPkNR+lG0caZG
KYea0wakPYbcLmaUt5Md87Hu9FE32Qxl2bRZAiiSIBmvSHRpXzIo4KgcsYKiN1rSS+yTkpDYy63Q
BFX2bb3rLB6175LZMBsVNsoK4TZX2GR3V7GGIWmYtbCQdfUCD9wOt+rVZHOovTfI62qOihTDI1Mz
cnd8UH2VN5mk3ZtOY/ULqJ0N0InZcxN+Aa4/KJtqrazc6ZhlF90NHl8yXzk2FWkFR+0uJ4zGOIRY
7Fg/JPKpXQ4zi+Zvo6Tg/aJSsYgak0RjB4zWmTFFeHLba+KNGwcvbd54RNEGs05yU2lXYlHnvwyL
xqhUvBFoHUgled5MkevrWxx8Q2ScD4Glr9SJn0qpaiYJO0bqbngndyYXRBPXNeiGBC99QIeZM3jc
jtRMs8pDGLtHl6Et/FDOQwAxBUmYdnOtlp5RtpWFuejj7vKxZEhJ155hYl+gBS02Ufb0feHqu8Zp
d2xqy+2LzHnn3oKq1Qnk5K7JElC7WsGjvB+9+LWpPNK+Nnmzz/HuZaE2jfUKjPitFVjbdPo8Cti6
PPshCjdJyshvsb5PmZMozqIhIKqB175DJ/O2mDGb/rYNhqKhQxuscuh2eC9DNumTGvBI45NJFzIu
FvljiAExZLpG/8xq6dhWuDMY+TGrBeOyaRgiHX5Vz++1FpMgqhM6u8zLu/IXHTij0NtS5xgXSpgE
FFP1SCdSaXUoqyY8zPonEtDgLfyzetQO6cUiTKlCnloK8CHF8Zcqiw+ZFjEUjbVu5O+rdau4rC8E
EtNJkRfiJlZdN5+6wq4koSx5nPb/xKmteLXkntwxQo6/mPHzUlFmPKr1pl5kLJX4qnyf7GlXuOBc
RkVv/BCY1R3ICz31P+4OZcb1GCNC3x704gGFdtJw5FvNk1PmaHiS7vkQcq/WjjLhGE9bVqOM7SGE
rXgn8jOM3oU+MLv6tg3CnzX8cCUEMVeWv5XoTMljuUxuJCesVAND1+gOt3JIQHJG9un/SLuOJblx
JfhFjCAJ2itdm+mxGiddGNJIoveeX/8SPW+3KQxF7Gpj96aIzimgUCgWqjLjztYQqkOHxGiHtsnO
tzRkLir6hIVHPCFwTi0nELHfgIokDYVEk/z/D7pB9SPatVZ1KJzhSnO30XhGMiFCStsUfacAC/XI
GvVHOT0RHnEmD4OJDW0d+LpMD60BNREztwnEsMDI7fyJJWgKE/EmjzE1xvdMY5g0iZK1aeJjI9pB
c9twZ99XP4ekvzFYRTtVivQxocX1FO05uQflJzcOLeOuiy3tEx2AF/eyb5coRMn/nvmGJn8XaOZ6
iszKL2Y6RS02s63n5MFQK2/IfU568pvM/YLD3ExVNPRRVAGHsihguH83BpZxKM+y74JtfO/AzCZb
2lX+BF5NwZPvlYftfVw/2pc/gPHILhvraKCsiUYbW3qTXQVayDnaPAjGIU00scoNnYHPfNyMuWGZ
MSfgrr7OL7eLnonFRRWrY1X2dCKmyBJ3rmYEwl5wIYRttXJnlbrimEbvxXN666v6wAkh6wfusoTM
FRYk+lRUGcBV9eBXuTWGhyb492qivzokc42pQ23651a1UHV7+Wsp7xLjcdsVzuMDH++TiyHMvVXE
Jl5/chjSothLSfRayLjj1SQG9xfkK17SKxC+OJ2jH419eZ2iiBQ4+knn/Rnr19rlz2BCixilRV9S
ukv6ZYI5Y3yXpIfJLT3/YJxoKbS9Ubz4rEULDQV3exHWC2eXk68xbyxBODaaOsNbaa+eYNVnyUlK
O3k85seAP99ED9jGorM8f34WS++0pfJuhjRj6il32iOlJg/34t63yXeOfev33d+rqzERR1UTkF/T
1vz5tnfSO+LEjoaumXs6jaO03MoAPdxb5jHxRQEdQF/R7nJZTW6UMtyH/cDZMuoPWxD0T1gc/iyS
irYcsWO0NScBv8a73hO3BZa3U0yQ6QSxBeUa/JJWixs7vxXczjNdgvfReuffzJ+3d4oTVlgiqyFv
O21IACfHB7mBaKzqlLxOBh4GE1VqjEymOZ07C1qvGhtbCXcp5qW2DaHxb2t/mLDSDBjN7gRkdn3S
W6LqzKQ8jPXXFmnDNhDPGiZwZGRExYYSdmSBR/LEDsBwIfKe4DkgbJOgQoZZMBuAlEqKXDWy0vSu
VCvnP5miM/lHSmZzLkL4tBk/paBiLqD0CWqQ/wbChIKmGJI+pBROenGLvl6rrCMrrJ62QVZ3X5Y1
VVNpnsjOb4rRHOXdiGLP0KW2We1nGemooll6GnG2fzXULJAYP/MhgpDMFKkh94nk9Olu25IVJhrc
wQsAxr/StptEfwAA5YCq3PCRij2OVoSxJvlT+Nw5NCP17dr799zjvwCzBbO2rpRapd8oaX4ddj+n
5mWKHjnGrUa3i3FspSwqwb+cyjCOvkZSwg/yLcF3ENJPR/mW238yubJYS7ZgNpJezjTaDq2VP8vq
U8adXFm9FRb2UHsXt8IcZFXYU2+gH8dkb0IzSvH+8C1vAcNcPqOiNkljYmtKU8LEB8R6Eu0nZ2tW
r+wFBg1JC1OUSpsbX4cpyTOEt3HFUZ61Gv9bGcYueNXZ9UaJBRyTzxqKOqXdDLgYPNwH+ozQ/KDd
p6kGZjdKws1DXA2pC0DmForxGKqnCgCb5CUUJyucv0hD/yfBbgHCRIc07fRMoIs4dkct/SYVV1LI
KyZwYp3MBIgGD/oGUYFhkp8JiNpHqCMb0YsQ84pa9I/9cKVejGHnK+WijMQuOb9N0LYM2o8MZU3b
R1aMx57g7qyNdks+J96ftdEsoJmbyZTmttToOlY/azhH9QX1Elu991/pyGB0y5ue5fgGO2SZdr2U
ZLQVwK9aq6a12/Y14cXX9ceQhVFMsBCUyDQ6AqPeB/fCO7TyHaj6e/Eu5WvixRdsew5oVbjTQTwL
mQgyEDWuI/p0oAYPSvqWBZlV6f+eY++XG4QwIUQcjEDp6JOLskseyCudeZ730kPgYgzZAlM6SFzy
+5I/eylzrhXCBJNMhxZSRGcq8Pl9h4vlRAXauyfQZKMnAR+Wu8Zr3fqmOam2djU9UopunstyTiXb
ul9oYSpW9KpJRoxeu5VuJ+VTwSXH4O0jE2CIj6SwAr+L3b7iCQg0XZKXgfLWz+3SzU5K6KRufp28
cO6G9aRHE02QY6gYiGM21jCmaiR0tMy/Th/rw3QzX2mO+UTVrvOHzIm/8FZzvQlRviAyOxoF+WRo
Pm48GRIGtO7cfiM3tIMXHa+xxWtHWr/GL2js3TBGpDLpjNG7bLhymEC2CSJdTm63vnkXGGbz9KaP
2oqOzSnJcYhuCtUN+/32VvEgmMshCQa9ENGPak/5T0U/jdLnruZ4A8cZ2Dp9iT6iPqMdbNJUvqnZ
TTQYz//JCLZKP4ZVO6U03ekQODSIfUbf55lXUFt/Sbu4GFuTz6NGUQUBKDQc00GseV/uJ7SFTnte
vWd1V1SCXloCzhydvbInVR6iWVUljBN9DaPPdZvasvi0vWirPnzBYG9rdfSVygeVD3zYP0p77UAn
h/hdc+tPXZoIJR1MuuMbitq6yBOTQAiF0Rcx7oeeL1DyetEXCMHqFtUioOJBZWJBAIpPp7G6hgtc
JiJgZKTIpxm4tDDij3aDDkbK0gP6hclF8zhGao2bljeytB6IFrBMaACbzahUGLaFub2jRpaJZtH0
m4ie6J2BroXuj15DF3hMjMiiZM66CHihah7DAYMLivmYdn803U1HzCBOBxULmZ0W1mWhjPJhRvPA
64CZAjgMTetSS1exi8QtdwUvAV9P+ReQTCUg7fumS9VJsrvj+xgDyNIfIpCFvM9l8IL6b7buYiKT
b41G04mkg4lpYUWqVx66XXirOe28r07dgZ9jcQGZJKsSo07sE+wdNXA+SXjjM69ncE7Q7xleMx0X
jTmIgZg0XWTCPFpI15DmaINFrunNlXjFN16hkLt7zPkzVYJ+2WGkB0E+k90HR6Tkuw45VWnzOz3X
w/PCW5iDN5VlOWbQQ7MhxHYaq8+RfJUpri6+lmpmhZ2PfTzmLVi6eFfouqU6ToUmGaZqEuYOTZPO
jMGoQC2VvCizJCs6thAxivcZKvTKN/lhO3Kvm3oBZCcV07xPxkkCoP8FbSpudN942ts/+wpef3lY
YDFfVkbZBq2MkADFgvTR2FGus8TWXekoo80aIhjcL4/1Z7MFInPsw8CY/MYAonjsDxU4t1tr8gyk
VzyqnNUbcAHEnHcQLpnQvTgDRfvoqLvqDpLr3h9lcQsY5pT7mtonEli9bQnSTyiZl7kr5V+3XWI1
x1pgMGc7V3WIPMzUlPbNUEJrFjh5Ig+AOc3aqIkBRFHRuSrcDOZtzONbWb2tFwYwp1fRFE1QBCzS
XO/NajfUezXgmMCDYG7KMiVZrUFYxi4EN2m+NO1rPr1ub8P6J/vCDCYUiGFd+3jzlWz5ns5CZXtw
zXazFaMNhjLuTCchxDdJ9yhb9bX5Z/3SF3S2NcGoklqIaFxI09EzxXbXBr63bSFdpA81ngUEEw7m
BiIqJfQ97CpJr+MkTC1lBtmqYA6WOUhXIYZ1y4CnOkY3fwuUiQhk0EF6XsE5WoncTk130BITPl4q
lloq9mgq7raR686ua4SSCymYxfg1ZUVxJxnQ8g5nD8E+KE27RvCdbYh1ky4QzHlKJTHQ0MQCAdce
TfXSE+mdak7sQi6gT7MNRX/q4+pdoJijFedG7SsloMh854/Xvq7YtXLlo19lG4e3ah/O1+ATpQbO
aLRu1OeuPPkciPWPCQPEfCCiBtUoOxPcmhh+wPcSvfkmm7LjhI5/Er4qlPAHNAt4/7cxh7Vt16rL
LzCp3YsPGFFLcwNdjVi/ILgWtNQK8ShhmWbrIZ54agO5pLl52MZkY5UqotGHsm8oBv38YwtUpmCI
aZvIg63l6HFEK3Tp+FrOMYwHwjiGro6oPxdksLv+VLc3snJSeLw5H1qJWEMYpwiqSYijCfPHVMAz
OZo3+SOhOglO8NS8zTbYFK38nrix67ul070InJo0z0QmHvf62Bi6CHhwL/zImvyK1Gj/D3js2h/4
Pxgz2YxMTvO5j2fgiBhAU2/LQ+b23/QH/7E9il7uxl9oRxgvo2cPHAvKxOJ2hgA65LGxtq1qFRMe
XrTdtht++GZgIeRffT+HVnKcjICgo48SiGfbfXo1oskt88wDT7WQZw+TjxWzWQtpj0WsIBeln9KR
o+jGcQaFOcgVmfNkov7e1k7m/4w1h6tHvm6CQUQRCR0GBRgTlLiNhm5QMadePqf6Y1NxSuarJpiS
jt50dDdqrOCPb+SBD1H1AS1lmOAZDqNa2tyWKx4IExe6zohIhCEPu8tuClCeCuRxkmp727VWV2ph
CRMYQPkgoLUXIHJXQbnRPxUQ1NqGWD+VJuVn0lVZgwj9r96bCAaE1wJ/sMtXPBm+DTfofr/Gc5Ru
D95o2LPb4lSiPMyrRq8v4AWXOTVTq83oKDThaMmXZtpB+gaPbhzj1jBkWr5TCFFE2WAiWwnRwhmd
cYg445fZmK3G/9qN3zkLuLZJCxC2dJtXaFYU5B7X0LV2DO3sPnZ6qwabd3KgVNelzWv8/EAOSwPO
EpHZsqpBeSYcYBaleqAan+SVvvWGXvlNvKMNaMTuPmEOifdQwrOU2bK6T4RYb4Hbd6+G8ZSZnLx5
NZIuDWMig5GaUlDX1LBjdENFCpTD4JHjH361s8tIzV3kLG03yyauvcGm771e8kAnbUMooTWQXqMV
GND5864KasAyzWQhqcMuICW5M9uK7hw0j73qmUqTkBvhC+WeBuv0vxavY+GYBDpJB8GQJLhm2d53
uuzO8nXfZZxd4xwydtZ2LNC528uwSZVOiQqxyjsh5ET0D9Uj1hA2EAZgDsxMGDLdo7X0Fe+PTugF
15NpzUiL0FrD2SieTWzgqPHkmvawqU/qxMpLU7MUfLNexW3PO83bhwqX4q8uUQ5SJmHMabBrFIsz
WcX0IC855ywfYWN8XJp1UqswZ34rT5jcPQq29PAeKKRrkLg72yFxe/WIyMSJwJ/GQiypSc1R0lwZ
s7w1noT+GwgTK7pJ0yOBBqM2ymx8FXZDbZHx8zYId+WYGKHPcapjOHiw6YylhtcsDeQNd1R7HVWw
T0NsDzxmU04Q/PBhjXZ3QZ+oryeTRcvrdWNLUCq8nY+g7riOZm4TD88DmSghzbUg6xG2S5i9OHps
uc01XJOYZKnSm87EYyO+ME7qm+kVkLoZXmnQi48R1xyZ/trvgywRmWBh5nppSCXQhqN8FN32U6Q6
4mDNFqY7j8ah81BldKlGy+iKDsiyd/JVdCvu8h/dH6hC/Rq5iMhEkllIBMyUYXEz4lX9fQ+WyG0X
pbuzYe25GrC4UjrNDOJUoh4aTa7fE9SZ1EM8qK9qVLjbULx9POeSCyzRF80pbmAMLeJTzRT/rtw3
GFxrd+l1wUneOG7Jtp/WEBdQC3qvtO1rO35RedVa3tk+N40urMmjIAE5KQDmznrnNJt9J7munNYl
6Ke22ieeFiknMJ4rowtEY4gmAV30uCq1h7AQ7Ea7TcqR4xAfXj4Yl2N7TjUpkYN4BErthI84bTuq
eUaluPnvZZw9YltPs7LTpVJFrOrKO6yl1UQ89+btEttu2gpk8Ft6muWu9mZtdoo5udbC6YgPe2vu
gq+TRK50QT3pUuTUanSIZdlTU5PzXfzhjYddVea+Ucu4FXoDpmr3eLPGC0+2mwtkiyPGPdr70k6f
MIbFOW+85aX/vvCXJEL1U1aAqewml1DVPv1eOWT4rohd4Q7sGJDMDUQOKsdJZfrvC9C4NUWRNABt
Ckj2jY9VXNpE/vQfTWMuHVMrFGnMz046OhJoJ8a9/vCmgH7vfT5I5N6rdIM2AuX52ljYNZum2LcG
EJVd+J0445XpFifxlhzpw7x64LGIcR2XuYbGcKjjMMI6Iot0FMpJ7PQQFTcht1Tb+Y7HmMjbNuai
AQFXPRX01If5bWG6zXRnKPvtTVt3R12URSLqIEthvjvbdIaUeDjjc0IOrCr/KhmckL9+c18A5F9d
T1Z9NQ5m3C9hdZhlvHFdR/1B0F/L/s+c/ILEnGZjFnCzjBRJhBpV0riCEjhECTkGra4YbTzRZEMC
GnOWSIUJKjLDBzCjMZA7WfmyvSOrl//i95lT1ECWLgsr/H7sz1bXgnYkearIU+9r9jbQqnctgNgM
Tk1l3x8BVMnHYjgMLYQECOGArOcXCxTmyGTJlIhCCRQFLAyY9r/p99Nn///9Y2nvbtvE2xzmxAxp
LQez0iFzMnej/FT+2cfDxRy2e6wSxyHokrM5g6tjHDMMLfmgoBfItyTo6coP2wath5wFIHNAQy2t
i0EH4OhpE6hhwK99NetW89o/077yRrS449ar9UM0/P3l4mybt+BLaeQTYOYdhFNKL8CF6DQxhM5H
F8pIokUJd/KdeRK8/2gtc4archgncA4iQQQFZXvIHYzLZ2iKnm3o6D0hrecsL+ewEeY2blqxronf
DnYkXqfJraKPVig8T8krxy4a5T5cVIsVZYJGFmFeLOxhl7AXPlEWPeMORSmMEaLUETnqYRuOcwrY
VzQtHPxEh4SCrbYoIFbCd3Novm9DcP2SiR5Zqmm+H+Fuom2GtKvKOJAHaTc4mjeB8iL6to3HM4kJ
I2Zd50Mbw6Qm/xngLcsUuVkpb4+Y2OHniioGNEky9xCRQ3dR+s0AsQG+K/ep3X/etocTfNmHMyUB
aTUREKjU6GHIn+bwEPE6JDlLpjCRQxe6UYt9QEhqcpglbd/6vMFIuuobbs1Sr1dBLugmjYZ18ToK
sz3Iukeq1E6E6GtXRI/IlzjkAjxEJkCAHVXBgD+MokRyCRSFUeitDUdKftbTY8Cbfl//QricW/bp
LGmKSgxo4UbZgXqigiws+uksTUJAml1a60ALL6/U9uGx//xZsgBlgkU7gBjcxDclWs/Ckw6NRskC
6edwHm3sn2XUNyKPN9nDW1cm65BAEhjnIjA7w+m91vg5op8gCBJrnq1q4DF1ryaFCwuZ4CFD2iPK
6QVDhgYKeF3yeUjK51AVMMQ7oT2zhWjkbvvAfWivo6uqyJKp6CKUvNHP+2siOkhdFkdlirwKIoOU
xvRtwgyivOcF39XIuARiti8nbTAMYoIXqh19O56us2v6egzlUq/wTMHy3W3LaFxiD+ESj9m6DMOB
aFCOqY/Sm4XqJkmYgec9dKyFkyUMs2eFPGXTTAAzjf01RIt7axDGu21TeNmiwoT5So+acjBwvKuf
vRPtKzA2iofiNLupG3m8PoLVnVrkOSxtzlAhZhEaTEYvu5GcakcCS/negt0TvcG34dPEI7LhIbKd
akWLmv2cwfH/YhlunrJdZAePxJYt4aB/56wn55pRmTtgFtBsM0ywcLLzQ+v0p+w4Xglubwv35hGv
wLZ54IavNX+kashgtcAUFGEJdedYj9Uu+39mkDvFbujdrD/ogZUctbs+Qz8gFRNNvDa+ayQXVDoi
55L4Tdi+/AnMWZdRYUprAcusXOcnkL+hXUqdQJas39PJi9gS7uR/S3fwHrQvkMyp9zHUlscUctKm
Yxtm10Uju9PcOts7up6wXmCYw65GoRHqtOyuNkcNm6nf+6lo1QGvTrV22pebyJx2oTULQ6evmm2S
32kterD8UuHkQL85DRdjmNPu63GlZrQWhv/w6J07FWJlhuFmc1d4Ymvxxot4RlHPXZSLjMmMh76B
UWLqpv5VML9tbw5dFDYSoygAMXBJVnSZneuERt7ctClOm5E3llRr1lie6ubGMHdxyCNIX7VlgcU4
QpCEo5lHwErbve+/JZDq/G/GMB6gBEGHhr+GelpliVFkKahMtsZNR5w00Dhuve4KC3MYVxjDMIyT
HObEBzpmg2mpa/kOBDhgcah3zQuvssZbPcYTkqRXjSnCd5/uH4UmsGLlZXv1Vs/pxR42vw/7JAUD
CgDEqnYwO/GcRTdxpdhqWd5uI62G+AUSE+LLfBp1JcTKtaorKZgvI7uK2wvKWS820TfaaYjqHOYI
JLQS5QHC6NtWrN/8CzOYxL7V/V41AyD0rxOUW2IQJcsHHVqtBebYeb0AvN2h5i4CQdcUJEXzKl2z
N199GfrHiXxv4pDj1bytYe6EzKCCNGaNNFd8NobHoXiMMs4bxuplu1g2JgwMcS5VaYDdl80XERzP
QeVq6bGdJivFgGHWvmgVrwOL5wtMYFC10SBGAshGu6qqL7PyadsV1n8fH9uGaBoqesF/3Rw8InTl
JOH3E3m0o9F8aFvCgVivcIE74y8MWgtYOEBliEOkqsBID6NDJ1q1Q3TUcgz4ZAcfvbny1bAXvs+8
oP2BtOacJSxwGS8v2kyYU7Q4nGfRQjqb+Tx7MsJdstMby8ityjEsGvJI4Um85Jq3sPTfF0arISau
0axESzbvLL+ho3ym46jo5bCy28DjKYjwABn/15NEyxOCVS7iQz89dFwihdWSDb6GFQV3LjFZJco6
aJOmMug5Bm8xfbyOwFvcnPVQ4h1v/dZP899gLNeUEY6F0FUAK9SrlLiYmbSNQrK3nX8NBNz++ECV
VA3qhszFNJEgqerQR4JePob9VWB+E3lapBwI9hvETLTIbGIKId7N7VXanfw/2hhFUkUd+uIKmjWZ
nc9qIcMda/a2cm9aaGfc+YcEZVyMCv6TeVIaEdi8S5Ews43Uy5AwYfmrY8eSlIpjgk/TSPHyg+5F
ruF0w45KF0VczpW1SskSjDlFZZSMoZTj855MN2JwyEeMlci3ZN7XSWKpNe+7YrUatMRjllJDqxJG
umEc+WSgU65G+1Bma4e882rVyg45xvARp1reh8aqlyzWlLlYoB8SmnoFM8voqVev0+JO4xG98CCY
i6RBK7liSrDMLO8V5aVAJ2/ESY7WLvrl4jFpZR10WpJ1gAia51m5rePj0D72MifZW4tzSxTm0IYZ
5sFaasgYfiXi53I4bAeF1e/ZBQBLgzlUoVTKEQCiZ/k4PGt24EbXwjOVsm8OkLI/8KiRORaxz8L5
FIuRoNB1y46Bchf/W83RczHu4l0s76WEATMt6OFddXHbDxhgyr5xloye+Y2YoDExIQv/KldJn4Kv
/q70Qk939WvldnRlh98fyXE0jYkKqLKIRhbAIIzd2MoQ2CoIX9QHSTtt27V6ZhZVTCY5yv1R9ZMY
VUwl+TRWn6rxSuZ9G61HnAUGkxzpJCCGj0/l8yMceMDs6hrFm9K38RFYHCizVL5rvo25t23a6ifA
ssLIbNkYq4NxrtAaXyiXTbMT7HIvvong6gkcngrB6hfnEo0JDWY1BUEWYCVrZ0QvB9Vmaa+owBhV
PUDjACf74m0cGyOInxmaDAdp5r3e3RTtkfstsDpEsDCJfZzWu9pomxIYY+Vkk6UcdS92DEe8U8Ds
hwfq4jQ57604PEVmjnVndbVFajkVcT8KA1xGFA+K/jwQpxU5fRfy6hG7uCX7Kt2TfGqUGtalpxwq
KPPt7M3OgNKegNQPvLn4OAVHRnOo7chDN45tfMI48rlFznz8b55KGE/NmhktMxPMrV/fPTWz02+U
ejY/8hXJ16P/wnAmtkjymE4FNTxMoR9kpHdG0h8btfV0Sb6NhsQOB5TnhBy1VejDxbIXTNUpyp4a
rf1v0YctcEmSWalDhTPTG09zbFoRxChzni/x4gD7fF0mta5DrPGvk5k7VLpp3lH2E6i4ctyKu7pM
FoIhI78j9F1I+tSCBw3E1nAoDQT3Vu9SjqOmcHi3Kz3rH+6mxYYyoUdPxKgW6Tl9f7Hp98nhXOba
c9x0NS9e4DAxZzZDqaroLUvf6CmfvTA5IviOaHdcUu220eg6bRjFVrwUXSFTFQMsR59Kk6A5pY13
YvecaK7I7adYjzegUsEkgmpo7BSYmpBQyLKQWja54yHFlvnfKfUr7Vv2b0o74sthrn1sKhhl+j8m
OxRW5kokjiIwp6OBfAIySfiiSW/O7I7cjvfVCsUSjbnop9go56IAGl5tnOGe7mBxHPfKoXKCR0oF
BAK7Hc8xV9O+hYnMzV9KuWxoDUBDZbKiotpVQ87JyHkQTOis0zkMqwgQfrpvixuNpxTG8QxWahEK
IkUsoVHT9sPeAX1Bo/uWMvAemNbvIsMA8Y1p6iKbXbYYsAzKIcIJvjfuKasQKkiO+aCdJi+5o5cO
moftiPOZsW7aBZS5B4rJj0Y9AmjvB/sh+gllG6+ReVwDPBT674ur3Dd9LdLo3WYMX2PUlElgJ1rg
bgeL1UKYIl9soQu8QKnnJmxGFdukopfCo6xy7yWp4KgdfE/+1LuSG7rS0z949V2PvhdoJuB39WTK
A7Q+7Cq0x9Lyf1RQNKCTifW+K616L7f2eNQRS6hWFNRMOL7DW18m+KdNFUS9DsuV+knJOiudoOjF
6+1cD8YXG5nI36E4lY2YybZLULElaFKRIRuFZGH2Go17X68f6b/B2MKYmZWzYugA644YqXo+d0Xv
86vggAeJI21FILnNcR8aJT5eNhdIJjrqcZFLxACklli0JmJ6GFyhAo8Eu4ZGeuffqki9d49cAJnI
GNeFMbQSALM+8toeUgNa6/W1wpuKXL9kLjhMeNTDJplL6pz4dYdK2PsHCXyewg4vln/UX744hDoT
UJRU1YIKijP2MFuT+UMyHK1/4+wUzyAmnOQQThQmeqW86zirV9l1eQXR92O/C255iTknLLM0AYam
i3GnInaZ5EEPTq2gWgTk9ubPbaPoEd3yPiaCqLEQFTLdJJ08C2A6CqpTVvb27D/Mw9VUccL+eoYK
enZVMXWiIin4NVbm82zquZnTDPWqgSYyCoC7H/FLbzcnmqDyHsfWU48FHhubQ6inkizDm9J9fghq
lNWDI/SvhwSKzAkoBNIHI7O72Is8Xu/IamxcIDMLO5TqGEQZLK3NQyMc5NCdRs4nzOreLSCY8JvJ
Yy9UIi2g1JJrpq+6dCfLoZXXz3JzjSjGiVQ8i5hALEZymLcB1tJEq4Y5zY94f7kvDcHZ9sjVO+1i
FfvlbzTk/zDvXxTJrvMwWcpljuNYw37mNwl4V6IR1sxQJO6uY8MRwj+pkywsYQJtS4Soy1pANOpw
H6XmYRj6ZyIbnDSUZwkTZ82UKKYowQ3CIgB5nGIFGZj1fc7H5Xku70OkWFjDRNgi8nupLWBN79Hp
SnI1XOePGkgJCju41qDeFN2Jjv+SgPWyCC0e0d9qOFyg00VYJFlKGJcDyelaDqr4lBak/gKZXtMJ
I4mgsstVeVivHC4AmchBmiKZlAbnN0S7F8pq7SPZQ5eHWNID+FJpaSYB2ZH5fdv5eQGLMGGj8qdZ
7iPYOXozRFMOyjF7SJ0CKmqU+sFRjxAAg/ij4PC6Zrn7y0STziBZ1TRAJp90xYUWyV1/h3l/Ok2Y
exB5t/1T6YaV3cmOHNG7CGxI7rb11IW2XIyJMMVcl37WY839qTuEafAik/R+G2K9InPZV/bbPpRm
QSUFTot4jGYLg3Z73Z7t/GY6QbHT1g8cOHr4NkxiO9fLtg86lcaA3vN3OW4f5S7fS3jPk51przzw
NBpXp2uVhXlMzNHkMlAbBeY1OTg3xcjthAdJ/6GIVz7J3VFs7HK+9cW3JPjMsVTkWMqEoUQHASRR
YSlsdfqDtK/Rvat58ZHXvcu5INhG9rJSxFqqAdSS1Esxi5e1k51VyrEJTLfU4bnzYxckbxz7eLBM
BJLiUZGSFiubPftuhbaD+HuWWXif/aw4ohd8LhxyzB8CfC7zSQN40UhholE9l0Iw1QCnBRv0lDkR
eNj8xwaSef21gBeF6YqXwKx3mS9ciQlFSoTEKaYbGkMhzDCCl8CUPVTDnkR/dLQgcKtRs4TKcGaT
K9rKOzZMMPKzvMKMOOwdX+MMLIG0q6QPrHdSEPNH4vFCD3eF6fYvLpg66WNITcFaKrJMEOAwz5zs
0m+ppb3VaKPB67ti8fixOVc327+gCBPm4egSt+JoGXroVMJ92HH6qn6TdKuaKWJigOgsBU7ZTKZQ
i2fTesc4KvZ8JdiKM73icx0xz3TEh+2zsn5Zmxi0MNE+KrFPrkJTZ1hJWhSWjmV9jLvQGupbEnHy
q9/s2QWHCXa+osVyrZ+Lzy1ksaUXM7Dy/WiX6Iw2XgJPOgQOLxH5zQVyAWXiXBp3QyaScyVa8ubH
CIz04qfkIOz663TH7VZc95ALGpN1aWUrSjIt6ffNvu7u8uhaKXfbu7X+fEguGExka9opaYIOGOFp
9igjpwB+XYsOgob7+JjySWRW/QMffxg7NlWMsDBnrYLkc5nEcMi8Ow7mc6cnVm/aOiYWOZZRB/hw
+16A2G+JVk5MMlDPr8Rrvf5EMCKAVsJadJQ0R74PrUpx32p7v3ILhTcgsbpzC2ymrlNEXVpIOlY1
j5OrJB/fjFGysizhlFk4a8k+JZrJpM+mARh9ALd+MEI2TogcSS6OWsh9aKZ/88f1VE3TwEOFYbCR
BK2SbVv2Qo+k2Ngp7rj3verU2qIVcF8NVnNB5QLF3gDi5If1DKhR/RELL4THVr16nS9+n/HBrk+U
STQD2jZJ1fYo2Tsdj+QlK/SS/P2KgZvi12slJ1kptgLMGNLWCbXvoX9Ppm9F+mWUdXvb23lQjMOl
Ux/0kg4ouRd/REkm2CRp8KGmGbldjEQAa3k97rcxP8gwnYuJfy+jyZJpCXNSQukRy1i/mak9O8mV
YuNDyW7Pc87BD2hruTTBpq/10xV96hFfeLMQ6/fA4o9gQvJo4HZLMapm92ZoC83kKoLsiqp67E1i
xSrxii7Ay51+HwcGWK/jL1md2/mkHSMxvlHSKuTFnW3nBU3fr7sOMpbBKEW663Z3ngaZwX2w6+3u
lLuUXaPb8zpd1qPNX8fF/MB3LUdzLGFox1aNg6B+KaKHMXrb3mseBJODdkIoGYYMiEI8tH1oBR24
Fr5vY6x/vyy2kkk650YayzrEVjZufKe4oJGPXe0U3lQeWud5h5PrOEyQSfNB84UBJr1XdEv0mCSd
A+Yjbyis7iBauS3Gds/TIeKtJBN7Ar8Ss0mimzV5TfQ8hK5YfeIs5Orn2GUhz9n9Ip8tMZYaTDkw
wgOVOiJ7qL+7+rHdcT9x1y/Zv13vvKULpLaLzTaMsGWtM0PYGn0bkEoG+c8u/wctq5yTdc7OFmCx
Dg2nmZ4sEj6UyWPGe9JaT5YX68bEkjIdE3QMAkDZ4fEfxcHE9R3T7pz2OWwscMnb0e2ffXwsQJl4
UQhCEwc++pjbN7BPR+jgio4yWgld+SzpVF5LX/+BrBP17o276Xw6FmuZGEka1sX5rPm7+tSf0kdM
roH00z9FpxHMusmh6THeWO7IHzEUKAuLmWAiKSCdK6h7QqhnsmmHnPY5sls3e1Ttese7ITgHjiVr
S8xWDtoJaFowWk3xtTRLsG1zyvG82MUytlVClpqE3vVUC7H0Mqjcjnb60O7+gVQOdcOtvWNCiB7k
tRHTTCw+pHfVEcyBDkYuhnOpXLtpXnifPZwVPFcPF77ia1MeiSl8Reh2o6A4vfCcc9ulOIeb5WtD
a/j4P9KuazluXdl+EasYQfKVeUYzilbyC8u2bOac+fV3Qb53i4Z4B2f7+NGq4poGGo1Gh9WToVCl
QNxqeREXXivo/uPtQ+1YujYSk0ZIIoghn3/XnyePLR6MzYESIPC0jqcQ787TZtHabh5yhXZAINpo
L9+g47eqNbvTDb+l/X1tLijEJ04ASiueUeWbEWjUg8Qt7quj4Kpvw2vnhLRV2J1pOvmg38rXkcOT
lacf9O8bUY0I1GUzdT4xtqQXv7WIxMUc/4Nnmt+rKjcYWlwMTUZPce+pPq2xkAIhskx7eqHyIe72
0HCSHvtP442+MO6IYtRdWoSApEwLhTtfLYhvekgB4LGA8S+vSeVw7u39hTRVRTVUmc7H+HMh0e+o
i4uBJLMQvPdHnMOT+U26n+3JaUBHsz7obzInQLT/FPqAZLygVq8GoRRwKBASD/KbyKcDxcQrXjKW
Jxljsrq1J2oXU8mW6yk6RM2XiEcBx4Fgyzc6I0rx6gaEQp/AiZ0lbivw+jt5IMw7C5FmTTJEulzD
4xLZRIotnTeQbN8S/rMlOvW5NqoOGUDM1kAQeT02xas5/Nup1b/fbR8AjJtDKm2eRAowKK9mGejR
udU41UH7hVHqBwbj1YTikMboREU656w78LBzi5I7x5md+fKr5s+NTXnFkxtyHbtc137fK/0Ap7u4
WUGEMLQwWbFLNB1ByZEbm7bhgp3SXa541m8/CPMBxngzNTFrUlHVLorOQmDLisa7jvyqpl+XrQNP
LRjj0CdIDZoahMqjKzH60WEs3mWA/+eC/JCEsQUlGA4xh5Uu27E9RUGOXhPxrToJfuubDq/GhXeS
GItgxInapynAInGwzP62CDPL4CWueSIZTAhGQBEN+A2wOTSZuaDAPgHBeGIXhxzzQ3kTKDkiGYxx
mOduTOcRIqHJyWrRT9ej3aThnSyOchuMeSgzOqWshEjSDcpaaHuJG4PWyeneyexU3busFfv9Ch8n
2WCsBfy+kmT0huhco7Wwkl9gOJ46THUID8kJ8yQQDcDEb8UPbyLQh4boTNLs3I2P4TWvRI9zBAzG
qIyd0SZIRuGopc9ahWjn/HRZ2P3Wk42wjOUgUl6hSw0IiAwaThtahUuFS079U3mt2XisV9Y7M7fN
q8yjZuKTD6cRRSQ6YkaYMPunzVoLOZEm6v/qAuziAq7syBLHZ9Jn9mUZeUCM/lRGIhgLfT2UyoyS
4jtB8eT2kK8dB2f3NGwEYvQGm1UQdQBO2CpWFR+N+HYRn/87WRiFEBrZnLT3iFEk2EVfWWkeW0P9
Epu8Us1d1dtIwyhGtBKx1U2480upfIlyI1DI4l4WhgdBN25za2llEZO1g+6VU2SNxJOqx8sA+070
RgjmCpnjlugNvRc7lxyFFzpJfn3uA9UhVndq78uMnzGju3xJrZk7hYRTI62gp7bLU4TZv8EaiK8N
8OpvGELlYDwGx5/laTdzrUTiQqqE4o3xYDXqdSJ4ugxCrF+cpdy1wh9LyYbYQlFAVwPIPvDeR60O
EsbH3ooOOmZwywGfzJxzltgw25iHKiYOQio1fOjV1lEV1AvPL5dl4oEwhkGMJVGW6XtHGXwi3JP5
Ick5EDwNfH9zbXQcM54aQWyhgekpu6ZU5aHgx98JEgbUHdTxPjiR1bosF9XqCyr4/ps2mL06ta0q
AVMbjiv5WrbnXgm0BNeHUnFsHucIs1G1Kc3qNqQ2T9MDc/w5l98vi8L7PmMi6qZpm7DD98XlcVqe
Na7nzNMBxkLUmBw2T/RymLJj6A9+ZbdX5NQ49VP5rbj93Q/Cqz7jYTImYtInqW5oRFyceysXKrfV
Sms1cvfy2tHPXFIDxjKUKpI9ZQGYsUK3hGpVpLWy3Okx7CBGoZLB4y3dVztTx0ueqLLCknqAU9Yw
VEp4EGPcJB27G8aOocV22D3ovIanfT9X+weMffwKaiyK1YxS7hkFmgUIB5V77UybT8Sg4rJO7Rcq
btAYX6Uz4jCWM6CNpiXHNjkOviFY0BRMCbLIi+T/Rja/8IiV91XlQ0zGRCWpseZ9CN8XIwYJOKPN
0o0U3jto/5B9gDCOSyzFSj+CfNhO2y+x/CXnPRh536d/39ijOeuHElRXuOeVX236YMbBZUXnfZ8u
4ub7kziUYm7i+2t0O1bXafRw+fu8TWCMUDquiiRO+P4CcjP5Weq9iHtP0I38fFg/9oCxQwaoxvJR
gYYteMFLJ3mgY3IkP76Og/wuztzq+bJM3APEGKGsqGNJpw9FWt2nUeqVQ3gaPNqHGTkFB423Q4wp
CvHMUAmBdJNeWcb8nC53HHE4e8S+e+tcTUc9ogh2JLj0lYgAyGsZVD/Ms2RHdthbpqO9/ZeojF1A
CHg1Jsz/Ayp4jDqHVomg1syT/OrQ4/E03iUOt1SRoyrse1ha8kxGEhKNfuf2RPvfClt4KhDUx9i6
m/8ajTEO1SLWskQPL41Cy27iksN0S1Mv/wm7Nk8r2QdvLYRkUKlZp32zpZPgMareDp7gF56WWlwi
2X3n+Z9Tx9IdmRrpsHvvwpFfirMGxmviJyfTbWkppNV8oQ4At5VlP9D+cZ0YjEEZqnmcZWpw6dlT
bfQk26GjHnKwdNTH0hd4uTq6RxeMi8EYlyUr21FbgBefBrcCYy56JyiRPSV0bd4w9WjgWOTd00gU
STd0xRBRhvmnRdZHGUV21BUgw/c1bSxROzXGK+fw7Z6DDQhjwYpwQhpoRTGY7I+n9CX3NJofMXJM
+03BsWrpnNO+a8QIRq2oOggTQFnFCGWmVSJo0M1hFaxZnR7EmvDM2K5CbjAYmXCyq3DtgEGJ0ToD
FHc43j6pkR1/L9KY/dhVUkv8znOE6Y//pCIbYMZCy2Yk1MpC7Wf1FDW3oFu1G9wEml3OvGj8/iH/
wGKfkmlvVItJm7B/jyBIjiLk/V/K0OG7xMuDcvaNfUuGg1HLmJ8EV1FPrVW7WkKfo4nUzF9YvHeB
Nw5IrEd9Y9AGb9UfD8NsYXQZaigwWP5rfebRlPOkYeyxGHcgWYyBVcmv03Ir8coe6UZfkoXib2TB
JJZmFKmrSzvSMhS3/GYl56XYeWIwPlutTwIIrmGSdHEIWkl34yTxLm8LD4KxslmZT/FAe6nVPCiM
p7jIrcsA+8+CjSIzFmFp41VaRggBt+1X+aYEIGZ804I5iH8JZ1pvbnS0/o13bfEEY4xEM8QN6VvA
jtC1IrqVpyeOYLsXhqmDM0PFW05lS0gWlYZfMO0MShDTMieMBHvurfIXetBFb7jF3E2eTLtqt0Fk
ZFrn1Mx6BYjxgWaCjYPkd4fC49Vv7S7dBoYxc3ls9oYZaRBMTq4ysw4SJeUU6u/efR8QbPHIEuVD
ZayQZF3QRXGjC26iBJf3hyMFWzqyRKogTSWkWPJFdxd9LByplXlDQvYLBjeS0At4YwqWcapB0Ui1
4K4/gWkrs6bmvZV4tjFztbGbW7Sm3P/VLAF0TP+f8rGFJMmQlk27ABYPxgNlmMidwo98WrKc3/Hs
0N5uIYMtaaqCEROE7dEuxFWdMX4CRZHoje6qAdmIwTXEH5c3bNdSbGEYW7SoRd+0OWDy3KueFjqB
yo9vMCHpi+JjZi48lqve5/dl73qaW1zGQhGTrEWlAFcoLfmuuFbd2NPuhaf82+qqQWnzjjFvOZlj
vLRZ1Ie1guLfpL8TltDSpuRKLztOHwAPhjnGUx+V0mJArDDupiCK8txaauTaQQ5O/uKsbVaQ7aro
ZjNUjQ5QM3jNyVVfc5zzvbO8/T7zhFSbzqiIhu83rXQ7Kp07GMvhv9M+tm0CPdMiWWtgkDMa6p5i
UB9ldvhq2vINqAjs/k77Wd/pt7wy7V0DspWN8VVSI5TKIgNueuplSwfXR2UnPi4Re3RVT0Xe4Ip3
nvc1XkbFB0E5kaSw7ViZKnZ9Ekmom8IkMhmzCVbg2LVbFigMk618trgMWrtbuIFk7GQpka4zQ0BO
62Pevv1VYFXbfJ9ZRm3RwmKaxREJvx6JxdoRtTeMs7SU8KiOHKdptxFyC0aF3Rp9ae4SpcSeGWqc
WUqxHBp9PIudcghJ4dRa5FXR4EaL6KJNk9tLsOd4bNHpwd+gG7FEah1N4aDMQOepD5ZAGVl33QVx
lmxJmcVnzeBtHmOZFThA8aJjcXvz2zyhoKXkOVN779StTIwNRnA1TJseCKgn8GVbsiQrdkrMAcYs
FX68Zq8UfovGWOBqbIZJkqCMdXIPpl67Wc9DulhleJVkX2PtblDRswJ7yTExvI1jLHLVm50kUBOD
TGtrlV/Eb9pV7JWIkIM7ukCOkPdgpR9k3ykbOdkEgFYUUpsOWNU8Ki2pcSWSYgSgYFXaD7Hzu/k5
NF85Mu4987aQjKk2Rm3oRgkyyn5/qI4gsAQ7J4an/SfU2Jz1ZGviSi2vo1YGlmYZd+Vb7dE2Vsr5
TiorfOYnXHcf5VvhGCMz1ILZhjH0pnNnZ3XAHePq17UrYKKL4Kj3l5dy9/7+sGgsgVEzCLlUU4vZ
F+U5XfKgnYoDKl2cyzD07P6hI5IoUfplDYTUumKyzt1amU1ZqVFvG8nDWitWkfhmi/UzOEbzkzgU
B3yNBtpKJRl9nn9aLVRiVtNc4bFnLrdmdTC7e1l2L4vyPo/8kywfGCyLYR4lYpOXwFh0lBjSsKH+
vbJNO1+s5Q0VZb2LSZuYSYn2t8B45NUGcyQ0GdU3hZiYWg50MieuqMqnfuyullTnRFKoKbwkJHOT
xurapJEIGF0Tzq2euqkpufOImbDheJQEXmXQZ2fhz437NPKq7ogU0UUtftG+DPqAN04zquUWcBfz
Q/ef7hoGjrlb5wzjZdCf3tlD+GAY39bxcFlJ9r9PmaZEtBoTjblpTHFuiiwPEbobTr0G54DztN09
T6Cz+r/vM3dLH1VdUkYCGnbQwFx8EyMUUlWWlnEq/ngwzHEimHoKJCyTZpSeWKR2Nl+bipdy64I/
P8veN+QfgVh+9n7OoigcsWD9j+RaelXPdDq4+NjY4xV5m0NX9ConvzM41u//UbsPWOY0TWu+mO0K
AY2z5Kl4385B/T7AhBb2Rw6vipCznixp+zRGqriKkJJW2ima3xko3ekChUcO//kOYZaTuUNCHR1B
KYZUgJqbkuCB2u8Q+TmIuZG19rivi09XJIPGnKYiCgU0VUGszgU3waHxMztBYJ4OqTuhGNMutH/t
5DCI1EpuvFMCNmfYwHf5fvPyorJ7tfA0xHRl4RCfxda+fKC5K0q3doNY9pXWDy0Qe4QNFAQNQod8
iU6rLcOlWnmtmvtwqAbViYkUh8zyY4etWEW11PXvWejmnk7bpMwI1XshDPeptnupbNCYDWxkAkpP
vGnen6VZ0JynylNvmwld1JNDKYPmyaoSj0fYsQuLSjbVQFZd+zR8ZooTrRuTCrDRuchuh/mq5nYD
7FpiRIY1gsEmSBUxJ0HX1wizVIBhnIXBoulo8BW4s10GwrlBVX7i8ZJ8u1JhgJMCUFE22UosqcBQ
4iGZe1vPNb8QoJBZ5oxj7nA08tP7gp6BDQ6jkcJEsqwjU293+YPSYel+lMlNbV6n6dlcHYMEc1Ny
zh2195+8gg0kc60ZRq8kTQXR1gZsZFGmRI6k9q07GnPlmLFuHHJUDVsoFNfsqOUxyuwtLBFxm5o6
EWlx059HUJ2KGq5l3dtp6C3ztTbbYse5V3cvhC0Gc7FW0tT1aQOMqvXqg4LZm6piqc58VH5Fdnnk
Xwk8oZgrtg6baqwNAMqqN2T+uh4WXvpl15hshGIjZ4286uas0IU7UGsZHrSzgWEGshW7uV3z9JK6
hqySbNGYOxWdIkZZdECbjpKne3MgHujbk96oApevY+9G3YLRH7Mxy/Fo5iAyanpbMQunMsEYtcbW
Ki8OXgn+5QO3Z0m2UIwlqZQ5LjMJcqmdYi3xW9Hz2pP3dAE8v7T/TlYlzMH8U5hUM1VBj1bsk4aa
8rE9i9HiNGXnXRbkc4MotRymqIswu7pJ2BFZWdh22TzAciDFc4qu1mC5LQ5xUGAqNi+JubdoGriY
FJQhyqrJBgHVNu4EXcfNYpR+Iz/H6Y/Lsuzt//b7zP4vYODQoNmwSLBC3ZU6BKDzbgWOO/85fooV
28Iwe19qidhrJr0gZ9e4oxNdMF7xsQ+qF/JAfgygZSxtnlu1pw1IvRh4xyoSMdi2DGR8TEHtcvDc
1D+E+Zcq/1Tl75dXjwfBrN6oRaTESFdYuyiOvqOmXPqVxQl5zNRu5dU27ppWeNqyitlsmiaxVanV
uGLSnFxAFTCcRvHGBykwU7ybMS/wJbJHwmVB3JXuA5ANTJVqJi4CAWCfPfa4GsVDyMvP7qr3BoI5
sSIKmlIBKSU70R+kDCyVIm+mzz6ChkF2Epx2jS3gKVDS06wxtqjrvJHcLe3DX6gAhoTJUHAk3kTm
wtNNDT2fOr7fJvdpf1uTq4xHv7y/Dx8QzBUnhCg51UJAZOmzOT1F2g/D+HJZis/V/fSAfojBVrJA
4cxlajMQz6MPHeVxlMvinSJN9ysHxLC5/a9rxxlEZusltIUv6QrEuguS2Q8N3yg4ZoezcO/3+uZy
qw0xr0owONlmcpLqIBtSu65m+/LS0dVnr+vtyjGmTYjydFLo7qTI99MykxYZIX6UmCcL1fOtLPnS
Z/UAWfqVuEWuHOQ+dbOVcO62XRiCXjYRHSMKyD//hMH0lFQJDQQaG6lzRdO0hEK/7kYudcrusdzg
ML6o0OZjPCK1aq8PvaObFiio4FeFwTDhFdockh+Z96+Lt6nCbSCZk2rmGQ3FUMgysgepsRSJo2+7
UZgtBHNStakSNZK/S7UcKSmfoaJ5uvOTxlrvuxfdh1sfeqXPA6Y//ZMOfojGElImka7qqRD3GKiJ
lMX6lMavofnN1G7V8jWCc3dZ4zl7pzEnt1vLpZwUoKGDj/gSPONAHsvIuYyy63WD/RKE86ZJZIl9
B6pRp8Y63S86f6a7B2M1HvHgUL4Dy0FQcW5yLhqj+HWdJ0We4BiL/vvYAy/9Xfv2XkZeWrw68t1z
pqOuVMLwFlFlXVWjJPOkyAhAmtFJmL7KtZMJL5wFpJbnk1ZsMBjvpMzFvm8Jwkog64llixagDD/J
YdasBv9xj/Emx/VvXHBtg8lYw1orF1GTgDkNeoknbrOoV0Y0oW9HG/ueIyFvERmbqHSDrPUywOrm
iwkOTzH72iaZ9VfLSPBkRn89Gn+YQz1orZDmGdRdAhFkbk2rLZ6lZ5rD6sUzxr1+5YfX9wX7B5I9
z7IyRt2iAnJZW48sjZ+X4WkqeZGW9+q3zxrygcOcZF1JiFRUwHk/Yte/yVmyRxP11LNbOOmRMrRk
/752jVpi/QOWUcw4SpIy0wArqN+m6Mcg8kbH0tvjklyMFgoNyQzM90EIacZ04dQejOumGIMSGaeR
8EIeuw7ARhpGC4tybdEQArAadooSFaze4q4ebZg1XeVMrMUZ3chOXviThHh6Qv++cQr0sI/aOQd0
iQo65XlYvWh8uqz+PAjGLoqNWWESGByCpctvSY/Z4FWJKEvOCQ7wYBh/YGkraY4MSEKm73WZe30S
21JV/dUFbSqo5jck9Ouzuce27SRjGtoeg4JoNWgWZHBy++MIbnfZqzxKsMQnE929LzegzCkTxS7p
+hygRESBuNuIPA2k54VV901khc0Om6oWa42Oe57o10J9Y8bXXX6cMFmqHx+xpFP4NZx/SPlDod9d
Vo69c7YFZpSjVZRelgUA6/0QiNKpSa+EdbDa4oqbNt5TkA2Uwpwyyaw1hPoAJQi5YmVl4o9zfmhk
fi30LhKy37pGREUnbOpgaPNyFcUSQuHZc2rld990DuS3zmlzq3+CRXT4cczdpdygMvKtzZCkZgRU
QzwicoU4qtXXD2OdWH08cBy43XAMXKp/RKRLsLEbCC5ECdEARu0+nTybOu1z8jX/PrYoi66QsCiR
f5p4sLt6uoFl1KU02jFqJ+QSem/A1MTSo6Ol6LhbpKg93lhN3jYyFqUSmlEWFoCZ9U0m0JD7Y9jz
yrx4IMybYjGKJjTpQpaY4JOjSK84zBHnkO3dLwRhTWiiCe5FnRFk6ro+EtepA8+X5ilXfSAdac8a
rx1j1wNGfaZkmuAWlmE0/lQKXW7qIg4XJKtvaH8cWsjeqh/6+6jOLhh44azdldugMbpQl93Y15jL
ZZe1aM3L9zJ8iMa/07gNCrN2UjiMpTzNyDpC0dfTWL5XfdMC7DnDbABe0TB3DRl9kNp5nU3jHQ/5
cLezx0A+qBa9W7rvPDT6sU9mfyMc45hmgxqCtQBLqEqvzXiujIc5nSw9P4jmUYt4qr53ixEN2UYN
VeSS8h6e3NgMaR4rULSgm6qOvs3pFzX6i1oJgrJ1UUfZkSGybrZUaaDiysBlU/TfkiIo2sUJh7s1
UtzLdxZVrE+rhhwYxq0QhXzqCGnrTs7GRULJQnsy1Gu5yx2iHWSFN3dr99hucBhVCDWtwRgpGfIk
EqiHEINUS7tLJfWkRf2kWKVQadZMlHS20DGtY35yJYc1z+RST5eVFs8xGSXESKeq7xGLza4J5Rzn
Zon5McMx/fJ7SMAqB/83WZiINrdJbe9gbxGZI9eZBqlFA4h5aqC5MLHLXrHkTuY8y+hnLgnGLO80
SxloQaEuYlvdTqvqrdXqlLroJaJsTSo4Qi6rDU8s5rBNpi7EjUIXcnGRlxbrr5HBK2/ZO2KbpWMb
bpKy65QsBUZjXjfSVSV6l2XYU31dQX+6rKtwbdibJG/mUVWpDGrhC90V5sHboEgYiMBZq305PnCY
vVnbsR47OrQoKxKrnn5KzdtlQXbD1bQh1zR0Wq/I3lVk0pNFxxMPFTOmZVqlg8FFRLE6DzTgR3jw
Z4kX2PhcTo5H6xaSubBE0qX1MMDaiqBXIWCjC0/FQXaKG141yf4ufcjGHKAxDMVxXgEkKxWIbq7K
TgdtdtCovCt4N1y5FYnZpyg2lWhQgETOiOOhUlZ8Kr3kZ5c65S/aqD4EMaalff/3nfjMUjJnCc7H
vJY9cDu3+KY4ja+75nlyKAdd6fNuyd07eSMlG0zRMZqwn0SgodFgseeTEiCM2IIPlk48nwIx4mj/
vmX6Z//Y8Ggu6eVa5sBblsHS9MTVm8YrssEecuOgtD3nUO8bpg84GYZyY+HnulAXOQOcIR3z/CwL
X+XpB+e47d4iKhJcKuaHIH5H/77BoFap6kYcaCGoT/WtEqSO6S4SiKtHl3i13/E2bVcoUOmKCGpr
OhLffwJWeTyM66p19kp+CP0vXXmVky8coah2f7pBPjBYvZiaZZZrCRiTnVwX93gGgTOpf9YR/GoO
NOw1Odp7FaPEe6/TB/8lZCYgMC5RncULkMkdLdWd0dajWpJd3coBj9hyN2usa9RMalhIRWPO+FSv
g9FpNbT/RNAHDdoup3EkHzRNGGnxH1Tf79r+DR6zcyvcRD2heKOHtA4FHGsXjZeS9ZtZyCgs9V56
5ewlVfJPKwrv1EDJGCoz2LhOWpBuWkmJh+whCdDjixI89CJaSgsefDFYFc4R3xUS0SMk4xFKwpvs
T/XMjXyo57BB9L75EppHw+Sc6V2bBX/tHyeVWUVF1Nd1juA8hqir1cHtrzrrkdYA0dDD3xy2DRjr
diixFM4zmAVsITlN6W3XBmHO4fbbLZkhBEEw1GIiGcXyk4hlXIr6BCu15rbiDaj+VB0EGxYHqX/u
EN/duxoOr6xJ6JmghSd/7o/aj2VeRAMcqVwMfyTznNeWMuqafkumdaytJmvWGxI3y2syoWQIA60m
dXWXPB8697Jm0o36rJgfmsIcvySeqlTPcBzSd8LXDCQE9Nr5q3yqDkOpGSp6Xwy2tm9YJCmMVkgc
ovKbDt4b8XzXUKcp2bKV3sWPvOqafRdsg8hI1pug80LdHQ0XYAD1cE0nyqJu+URu0FLtjo/8rMhu
umIrJHMq1LTp1D6EkErrLnfCTRKknvGa3/w89FaD+xUV/EeYbO7q7h73D1HZ+r9RIFWDgCBKIhZb
xF0ncacn7x54HQUqCiWQxYg1RmNHMzNzVEfTQIXkSU7qGIoFngKLMjgbkcVjY9uX6AOOcRrqSonE
UADchAyg0Tm58XRZ73cv8I08jMcg9JUhEISu7CTG+HPcb1FmzdrdZZB9HTSILMrobjRldrCZsCSG
RAqYffJ1epr85GvsRH7jDC8Yu477FJn2XLMvY+6unGES1CfLEt7UjOnvG10op7iib5snVcgthTsv
YW/piIE3O2IssiGzl8uaKGpey7hcRuSRaAWteDta+RU9yjQyG9rzbcu5b3YhTUKn06NqUmcn+4ll
oVQyegJtATEy/UFJekv7cnnd9h0RSSSSiCtAw5b9aZPrpgd3fYZbRsRMdynEmy126ivhMU1s6Zx5
qc9rrf9MZE+fGRtERgfroh37QQJihxe7mzyZQe9EQeml3niF/rnzuljygBFnw63A5zajH/9k+Dfg
VI82LnM+1WYoyABPTzLmM6yYQm2ckD12FIz0KM+8O5y7vHSLN3jFWq5orwaefJ6932X6UmTN98LX
2S3d0i95tMr/D6Iq4k1AizTYekTkVTHppVfohtajZXrNI8w/GrYw8sI8Ut755PmyCu0ePVk0Ma9M
1USFHZaG6h1JL+DN2lHkFeKVUt5f/v6+Ed4AkD/XEBG7QvvdrnVj+JREbbml5Ed0CAt/9ApPGsaQ
VEKntSB1hoIUo9es5lGdew65xO4LZyMPc0XP+vS/TYGCfCrMJ5RLIJDwmiBZPMv+gMJ8zvrRn/xJ
5zd4zP2cNHHarQI2SHsYHRl1qpSHFh3iGDR50r+2v9J7Gd1F2tvC2zh6O14AZqsXjTEkc50AWNDW
FuFUxTLX5UrIxTMoyPy+1s9jHAbJmB0JKsPjtXMuS75nP/UPwVlirnbNZMXUsZd9fjMIIGwDAzxR
OD401b5LQjIGFH0ObRMvELLrdGtRJivtvwnVbc1tJuVo5vvB35gSJZGaltBtnDGsrbteM//yavHO
2fu1vgGY6qE0qsqkhnlx4ex443dy6t0UBKGhPb5eRuPtDWMYs8ZoSEVbFDP1yuyuFeTQKl7glrc1
jOEYR/ASanRrFKWjIR+rGwIEYq2CHC4Lw106xmrIZmwaYQppKKmZFlS2gHDFiOZ2WkHP65XeN/Eb
vWYMiA6FU/sSaL3zu5U+9pJzBq4AGh0sfV4zPW8ZGfuRISfdyQ3g6vSkZm4aznY8nqYh5Bgqjkqw
D16yGGuBacZwG40HYUissAsWXu0x5xCxT9B+FIqiLyCLMl2J5v2gcjSBrsUFa8CORFMEJJVE2qGq
+u2h88dA8QVfDnjB6N2H+8a0sRxWmKohd3jo4eFuWuGR9lEqd8kXTNdw/oMH3r4C4B2EWjtZF1Xm
FVRgNHmilwRn9an1EJa7FyxKmZU/579A3meDNguejMhJPO6fqY8cmcio3UL6dBYyRDfpmSqd5lGw
5S/0nQ5i2MfkO+cEi3sb94HG3lXmbEpmpyF10Qi1HTbkOlXGoDINC3O2gkxYgzo1HEzD/SnEZsDB
3lXKDTazvuGi1kYpQFLEcQ+1F92Z16aNymRnxZO9PcuYW8K7mnniMreWlGDwi0pzWu3qZdMXoj/I
ZQTyotRCA6gVIhiD7m1zHP7mRt5Iyvj+YlSqubECNpu+TYnudnJvJf3Py+u5q64bELrcm3ssrjWp
WhqADLlgS1oKOhq82jMJM9ErjivH2znmFpNTVFMKIFS1e/2xGURr6R4uy7JnEw1RUQwZz1pJYvtk
JHBywKfAq1Mu3oTYkebSQonEX2CAbpHmoWnglNkUkEsNIOSsERSYEpQRlC4mfLqLnHD2fjevZWxw
mH3plLkYMSMVrjWGObVOlVugYPYiFxGx84RegyMdV4qJ8vwBn7uruEFmtqkcTEMwa0hISr+tH8zO
W9ubv1lEDCUQJQWhD9ZGKqZQFuk4U1+jua6X+jhHsV20hLNXewqHUAAsriTJKvlkFHtxisYaMJEY
X+sFAXGWYP+NJP9AsJZwQskn+NQB0VT+pFwn/SHntTzvvUg2UrCOeTn2VYjJwHijVpJfa1ctKKIF
uXP1CGMyGo48nCV7v2c25qCo1imVW4CV4nVj/Cz4Y9723jm0+w8RL2w9XhR/GhwM26jnakacpixF
F53ep3wBabTReEb4XdMzNxpTd+wx10ZF5GgZOQR/u8w9BqJE4GORMeaKDRN1mWpgMVFvr54Fb8Hw
iPYmxpDlxBVcWXEJ+BVaS7banwZal6Oeo5C7R+sDnA3CLmMaTsUE8Ey+a/vbPgvKkfPC2jccGwzm
fky6uTDrCBjomKgP+aE/oEYRIcXZXm31gGvSHW5rn5cP39WbDSpzRdZhkackBKqg/ZSWmz7nOTh7
vuJm39iK1lhtYvQyU1/0wTjmaFMjYGpBEvxKd9Ub8iK+LE7llD5Gpnu8XOdeCGILzZjiMUT7ZU6h
tV4frWUpPKjVbSbOZ7Xvrg0SplaZ81ryPg++Q+Rvi8qY4WJM5kaKsaLNr+h5fDF8HSPihWv5EHsj
+ssIhsSvoGGdr5RrsNvatKEIZQCtM12lHJuw61xufwrzNJxztKYu7ww54PyzQ7/GaMY2AM0VagId
weFWcfKOCWMicrONSJtQZYoxN7EdMdidutDp92kAMbnsYYqxnftcr3bPFULnPdYdST70yDCwZApJ
rkzoZ2pfMPUDzXzVz9KLHcwYXFDfS+fuoUA8yL7/xQ2yQWXep9lqNG1G+1fapGisOAtTO+9iTAFI
Ufd7GYonIPNIkM2mSbsIUPrilWJmaejpC5UcJCX3l4F2N1AH0xtNLsAqMLqrKuj3T1WcmFz+lbSP
lQnvReGyHO7anA0Ko5bo7CyblD7rhID46hPKA8D0Lt5ovmG9j9944B6E/QWkoWIUXWqfGHlyMdbz
WYdcrVOOVnRdgxzbvK9vQhzFOrfSzsLj7tz6wtu/X09TUug/nfLaKX/emQuo2dNoQANL1XnTfEzD
a9XkzZveu5e3GIyVQ2ojXCID2r+gNoyOkF/91Q4tykvMXUceFqMfQquvYbNAHowBcPpb+iKfXuJA
DvRbHtaekmzFYpREnZRxlVLo/Dhem3BoZ86jZs87236fMRpzi/IKvYQomnlW1nu1yTCSOXOq8YUQ
3ii5XVmQM0BOjVJ3aIwaNLOUD/KA/k65+aHO163OsQ97d6y5+T6jAirynH0dvbeB0+zLGGQHmrvl
xWN2xUBZg4wiFwTm2DxxPaVSG5nYElP+FYvfo7+xPubm+4wvEvdpTqoa31fLKwk0tc3YWNXw6/KR
3DMFJvVjZQPd0jL7DtRnU5g7WUOxAibQzpF0Bo2HaKWi+KB2GUfHdvdlg8Xsi6YPIzEThJRQBGgl
8Vsj3cjKcyQc5fltLB+K4uWybLsX/lY45nxqVdtXswbh8pNso8Xs+DOB//gaB+mRN5p9N8NpGoYJ
ThARhbvsI02pxVZWMqTg0Ku/WGRyyHE+mV59g7fuIbE7mourDUf71toJ19X4H9Kuo7lynNf+IlUp
h63SDc6h3d2zUY07KOesX/8OPd/MlWm18KZn4ZWrdC5IBBIEDjZV8QLOX9+sfNYzENewQu8/suSu
b56JldxWk3+k4y9vC6qIhkEFgPqHeh4fzczGDcfTvNnPbpMMjUqFB2aK/kgRBWy6JTxSo+OXtQny
t6xq0IbFGpnKzGiHyk96bQ/F4ptmZAf6eNiXcivcWysw7gijJ1qjRxXAxPK2iv1B+6JRl+BtlVxh
cGeXSYjQ21MDYzynL8FZOeZoXkb1+l/VV9RTNCERP8CsXmbNaGeg1Wg6tzC8LHntpj/3V23zZWK1
bHz//DBhbmJZ48VNOIrn+hapHpxfwGf8TXFyHKupB55NXb+sID+pDHwHvdwJkCkLmvAkdlF0j3pw
6XdiyAqFi1Eq2DdG5U0XUDHQ3sSH9JQcxSvKbWxvEHBAlKWB1I+DKXIwFrc9PBSba7Vod8bwaUl/
7G/Qhu0iRSDrOMCCveEDv8GAo/IQTNgfUK0LcukY+kO1OLVZ+fs4G7IAx9JQKQxiZKQu35/u4lGr
ZMOSwAjaShjNpcia24ejeWV2S+nuQ22Z0TsszlS1YRq0IkaJRf0zZ5P5ijvTDXzhBnVnXYx6YYoY
fEPp3uFxZpvFcV+jSAjeXar+zGu8iKD2zd4Xilg//ilsStEPlfXAENLsbGiqM7b5jyZTCC9HiMK/
hsVdnnZigaXLgpsSAwZroqSaEoM7tshd1UzobcTlokcGTFycMgocY6DaqTbFQO5aklGaa1n8IVJR
1GCYWRZ+ia/N9KqYPu3vBvV99v9VBnEqMF+56PF9MR6hVjhym4K3D7G5UisR2P9XEMEix0Y7seen
dLxVU/ShJd110EeEK9uIoWDEuqwU8w8rmFCXsU4yYCYN76vI8VopRlZobmSc5pxK2228Mb0D45yA
GhpNl7InNTZyqTyjq/hQYuDhbJPZFeYauVfXd0icC8gza5bSHC8+yh2j2S5QSWZ+X3C+w0h0Ntfx
PwNyPmAemnLuIwBaT4tfP2YomlNddl2+LV3GPkk+ETJL2ZGQJ5JO6iAtJAVrmVwvqDwH9cgrS+wq
qIGaj1Tmk9AS/jaDQ4I6ayrAwvpbhwrA+WaUMNC+P0cqkQMl1J5nji7EpQwy1gepiiBDOM9sRAY1
DpBt/t7ScXEV939pmhjGgrHRpeEI2UHHkL7lULfoO4Kp7Vvydjy62JjOeYu+MidLZk1w0Qm00W7r
SFcDWjtHt0YjyW8FoxUY5zdActIJoQWwCRVWk5zZakqc6agt4lxGryh9F7EmIzH4rA2+WT2U1fG3
lswyVVw8TVTwclskCmVYRgbihPE0vqTH8kZ1TdSrI31i04Rjm2cgzFL4G4zbH2VWy3kxASbjVD+Z
ybEbhy8Y9320hJi45X5UPVYxjLJaNHXquFezpNHK3UZhHeDVqI9doZwOeIF0MyM8lmPhDlX9szAH
O8j6fx3S30NyIbcDXUunRkPs1vJwHK3yOuuoPtKPGvEegtutsGqrGMwHgCgWJ8oSv10qL60W4gy5
UUb+HofbqChflGYOgSMfyhfZyb3M10/qnfiVTYxET1ZH1t9/zEq8R+SsaU7TDiwjWLx40m+mbnBL
07oRFfk67q1nNFXcy23ldpLu/mv9f4/L2dikzlmhB8CNTv2M7qziLVdZlm8MBTQfAlu49x7xPRwX
mDtJkGclAVwjX6vJQcgItd+oTnoPwMXjLCiKYo6n2A3EA6NmDr3UaUNPeJDA40Pl3kg94YJxkFqY
X8X0RH9YSluKUcMee9lr4KfX1oPsxuBH96kaPGIJ+WfPRrdCNRWwhGl0wqiDrCQedT+G4HcrqHCe
Y4kyjG9OsILWcptWn/REtCvDKdMnvfq8r3wUEucwxEQw+0CGJHqygIfzS9yeM/NqVh6N0tlHotaM
8xuiGcrKkmCfDOPG6h61+F/fNt6vGcNfedsCVeIzJhrFrhmhhS25mpEnUjCLbl+Kj+HjPQrnIwRh
Spp+Zl5JFW0r9jGh1TUHPzae93Go1eJ8Qgweir5QgdPnR2u6k7Mv+9//hdlgQiM6/5Ct5HM1WRg2
4lwvsYs5rxjIhNOeB86Xwa4amxGbs5o+q/f2QTcDIl57MPsB9IofyldiVQjN2urgGOKTInslaF8z
zJybUrSqlffactiH24xUFzg+F6pNZh9ODC4JTn32Z9welOLTPsSm+awgOEPVI1NXOwUh3lB/anWM
ITKKI8zWsZxCe+5i4k61qRQrNM5YLX2urIWhFcFrUd4m88O+NBuHV2j3CoCzUaMaZD1bAKDZoyfg
lbo8CJ7hlafSn4+UE91IF75H4yxWT9pMEyrsT9nYmt2cVIx0idzOzln/D3uHp242m8a7Eo8z3kzD
gxPoXxDgxRs9eGyql3J0zY641ZCryNkuDpio05HYKo6TX1StX8vtWe6NYzTmN7FcP4hl4kyq7KER
5Enqh4NoNoSlUarP9HblDMcADMsYT40jhaXitp/bEtw7+skIn04tKBfpR6GWZsXEgjblXSw81sq3
CGM4M4oTg4LhQjzaMGO1YYY8LsehPsftnWy8BuNM+PbN899FPfi024BCdyFl+8bagpWjeUpPrC2Y
GhJN+Az+WrAgZV0UDaSREKEi5U8Jdb7J04AKjeC4b8+EFvDl6JjjYiSKBqSqOxS6l6lfTJUofKSU
nb+8qUuihJGIRevcEW0jmZ+J6JFFZRZWznykMgYkHOczMIRFMJsOcCqGJKZehqdKjMXA9bo/VWha
zyYihhAuV+ZcRlEFi6gbWEK19avmMado5Lfj8ErpOGcx6xKmSTCfxGbEaaAARuWeei+CLgxkELkv
nPor6t2EUgvOOWhiDO2rAYnyyyV9TuY/ivjbvua9xdYPl4yVWJxnSPs5mIceGPO5Qb1efqgwdCmw
u0NP6Di1QZxvGGorD+MBQJlxFLRDmRFHcUrj+LN+PLUo4mygcY3LKIYSH9WdxXHGJTQ6G6ffu15f
Fo4/+ksFvIMwMQXPr1TxlJs/B2p8FLH/CneMWIQ568MCEHPW2pL4GpgzEkfEWYIC4Y4So6pYVoZZ
yW5Q3PbpayJ4uUYchygIzhcsVaOJ6QQIHedJQ8rcysqBIhP3WQqG/X8VSwV0oFpKB5i0zT0rWmxF
HO8li8oWUcchhfMEw1z24cLCT3T6q9E1BOmTJ58YQX3qRqpdGB5hpYTx8P0FbSypqhUDEqyqwze8
5x9QkemYCg5hwk17ko+ha33fx6QgOcfQhB34umpANhlu5lHqz6pBmSyFwfkEHGAxjCgBxuAz9uzU
UxM7fOjs1k0eE7tyJMGmKH0IJVHZa8hKSfJUNAaMhwJkVProJbLHCnXKMXVEIU5CfJ9Bbg5oAUgh
WdHWrhjqrqpEziC+VqNF6AaxhirnJDDSJhVyphp5dqym6zQn/AMlCecfCiNq0oQF8n45TbUnaqhL
xWhUdBfu6xsVYFUm6GpnxmmWCyRaYb4vkl/55U16qAJHxRHlbVjYg3k7UClSSjbOY+RjnppmyHYp
POQgWeqn21I7VZ1IHFipPeI8RpQkmQk9g/mmd6V5kskBNGyTd6K4yp0UZjOWpUSGIK2HZh3MbA5A
04OEASqYFLw8ZQMRzDcXDkMTkSJAdYLygUFQTrUuCCGQvNw0g6+Mha1MdhR839cJCoZbN7M0UyFi
6zbrV5VxjsLUDQSH7nnadAorcbjl08oplielRSxHEWXZpDdsBsNcF78ToFYwnEsFgT7o9GKIg/Vy
WnS5g1bfqQeKa3b7JLTC4d1qOAVmxo6qtTd68ZHNlcWI8qf6lPuhT530ibXjieBQ0dNreBSP3UWE
8dynVmrjKYUwoE2RVNCrYLYOJviJfBZMGTFqL12QaBUP+kH2pKP0yC4TjPRQcP99iQ8GXsmYfcpG
OrF+nfeeKK07KZbNCta0oNcytRvTa8vP+6q9dYfVVAOkmKjwQS0Eh1Gk+ShYuRS5AVRODkNby49K
eN1ZT8Pkydnd1H3dB9zyQRqmQaM43UCDMM//IUxxNeaKHLlT2j4bqck6FE0iVmzpwhqDs1ejbaY+
WYAxhI9qeNbgHFJvX4wN9nUdk9wvcnALF1it2USCErnZCXO27Mw3E3Qs2KBryUCS96YQo1MfG/LB
mBKOs165l8EwLKuRKxwHl91pUVuZ/4g/Vd4CkpP6qUu9nuyAoXaNM2U9bBsNyJG7RJWN1uYmpBLl
1ILy2VelGsc+0rGgrdd7ZezIXn1QEkc/ZbZ5x0JvgxQjSZu35dpX28iXp0Z6laJVDIKVeNGtDk17
HSh3IWFkxJa9eZXVkWLQwM7XFdiyZTCdpetucQf1W+nfN9K8U0m+JLCeGgETdiFLmHmpDGoR61qw
fuzrPaEIb6enlSij2kWFGkMUtbjF24lRU4mArSPEekPYWq4AenEU5E6CEPLbCCc2tLu4+ot8vTiQ
/HcUGucplKZCqTfOxLisow8DxgSim87ufe3cHRTBpnoxmG3y56O1cJzTaAJ1sEDODs6s8HbGDlXz
90h4MjDuqI49uaciMKV3nKsANaVeZQHWsm9QPy6pzlKa5yGgWmY3o+JaLM47BGUvqaWBINL5JqJi
4luzG6MlT/IamDA5dmujYv6dovOJVxU0VknTvbmK5DlrbmIwhcaHbIbjVZzm3NzKX/CHixvducN2
aGcH+WSsoPZGrcuA7sCzMFi+pHiC6hTTH5pKBErCM/HJ2DwR5bjogZTiENj3d6Gs2bP8zZwpi2M3
pz2R2P9XFlcNoTTmBYAGHxyQqlceLEe5KVCaj3oat/pEvaps5vpW6iIzH7MCVIqkbS0RPqTKnwX5
Np9iUMtfq9VjEvlyespT2e87qhWeii98ZraeohlMrRAzQy1jYyO8OBGm17P+2SKzjbNsDyomZFLE
JNQ2ch4mrLMxblXYoCJ1V2mPen00dAiqfCXP85d937x5dV0vLOdeRFCRpYYMrOw6/TM8qk7tDK/M
ELGabPI0PfCGXFXOxZSDOcwiZvy54pkdg8TerW9Q3zPej74C0tIMbZyBaz6Ci3BfViIO8V3sYpMH
4jRB1Eb9LivfYnLIFGEVfBq3zqPYWDoAzE52ir6rXngWJjx1oz3nWH0KXSohRG0en8jV6jZPGxa9
2UuFZLc/0HSB4U8AZDw9RQ3dBN/K/ioS3ozP7NYiMrp6AJsw5vtg/Jqj/MFq/2xC3KJior2SiEV8
+3qvVKq26IgR0pj4ozkdzUg7pMVy3JeIikX8iKmgqyyxxSCft0uniDMkqhRYhX/nRUeQys7uPh5h
3gp3XBmGqrUCESuodfBnwxmMqXbTTW7Qjad9pM1878q6+XxvCfY7PWIBgTEcWa+Rrz0OIhJTM66f
qVuj5Cfx9iEJI+Mvh0ZvlkvBzmJBWH2KBONrjCaQfYhttQD/JGrx1Y9dhCCTAal+C64aWX4esi+6
9afZ/9iHYC7oY3y7QHDhZm6jVMw7QOggoepvGvOIqn8N+zTUoZ32xGv+9poZSEeB4lJF7fz74GZp
C0aC1rAguboX4s/Bbx5ZLwDsSLuKnkZbzeVkRnjAAkt67YCSt4YobwQIYLXQHIr8iRKIOx5Y6DMK
BQ0C9fJDlH4x0+f97fmFxV4E4vanA8dJrSYQiBFOMq5500WYTE+KVx3AM07BsQ34qA4XOM5ipwwj
hQIMeHfR98+e7UEi+6l3FWc6RB511Nn2DhcsLvgnndXoSRwjKY4ClSCyo+pbNzl4ICSsiFxDLvKH
SdAMdfm2hqPHJgSZLiY7sBFZIriGyTWk5OKift9PRReb0In5of2pt/by1Fznx/gc3qDatbfs2Rdd
0Y48k5CTwuUuGqCxqyuV4XbFXV71drXcNcJBmQ+ESn7sRWEXjH/2jU8mos0Aw8JVZsSH6pR703E5
lCcVr1u/87S+BuK8Rd9LklF1AKpUr1FPaXJtFdTr1vYd9yIM5zCWPm2nIIb/qz2TsUQcumPvjyDF
jY6pD54zYu2YP9ixL769KlXCWJ0apop2BIqIYwbyHfHrctuDiy/zBKTIiEJOwkFpnP8w0swsB+ag
xlD9ZtTWV6HofiehiJSlZKCR+WOLNoJgncaZhQROcwqSg1ndhAJxPtqsgsawyr8x+PyXXM7l0BbA
SJBQRFXHOcCrqnGQ3dRvCazNFVtBcVonZzqyOIuJFOL8LQv9Knjc1wHq+5zGJdU4wKnj+7MQnzCh
xW80jTLRTTVbycD+vwqDSSxHRTlhudSHBVz7/aEsHctLfkrnKbNRDHgKROI0tEEsBa+wguQUbTbq
yjIaQJY/WQnsfJv4GhoUPRY99Cs2MgGDTU8SydG9acArXC5iRUEQLWOF5Ww9yQdN3Ll20Pt9Lk+F
N5Jznai940KWoclJhDMtLnSab8R3Y0oVgG3G35U0XKiq6nSoswoAvQZ6LsboJzii9DaxNPbJan9q
7bhIlS1FP41sz9SD4hfucpXeKHiy0W3dRykB1V3MduKD71vJxsWnoY96S46B1so3YvGYivcVotS+
cREYH5JffVvncWDgzqbqZ3k07/QpuQ1rgyiW2dYDFYMiQRX3kT+hNdosYJrnTpgkIxwjqpl4+zqj
XwC4nZmCCVnxEGGpP8e3ip+eGZ8BmMzQpQgzIhP92/frFR63N3mVLnNZQ6C/NCF56o7iSQFVkid5
sfvTbIhASCwgz6BQZUmj5BrkG7vrsfTFgPKA26r9zwLyb5HTLGE+wYK4N3wp2FXgEB/iGClQ0QXT
vU8NG9lWuwsa+zUrf2uFVhFG7KIWodJHvzaDc08xwFMQnEuv6zRs5x4Qc3gapjs9cKeIOCv8wodf
xOB8eDFpkVFq0ALxoN2Ft9Y3BR419vIf+n12xUo8RgyIPvz7vksWOS6oTPLV4s1yKRkxO+YlamSP
aDFuF3ffK1DqbXJ+u8esyMYASYgrXIUoXFG9+gdOfII9w6IYp7ReutRrBqXhnCfXq6Q2jAxSifXV
tJxy6ua5fatZLRvnIkJ0uqVBCZlkvLYzDTcewwMGvcNim8NvVVKuN4lzEEOiVkrPxBnbx1C/bfIQ
D7pE9NtWcdRXWCYe3DF07L0iBJkxKKWSoMpRtcUW1buDO1jUs892Ula/oHC6oAiBFZclUDS7OM0v
42PtBK4sIeopaNSZX+UrPA7+lru7YHLKMPRxO4DYCu1U+c++aL1myQgV37z8raTitEFB136tFkBQ
k7OYH+/juLDHmvCq1AZxShAN41AYA27scawe8ia91QX9WzTi2rJvr9u2889y8TdMoS1SqWohTF08
Jo0TakSND/V97ohvLOk4zBG+38qBry2aLxoNsR+/cDkXGbiQUAndgtQaMHDAB2ODdIXn+uLIaBTM
Y/6E1M09NX+IkoqLEGM2oAyBrVqPJxvL7F11sQgF2JhPxnz1RSr2G1a+OqnCIU0aYMgPk8t6mjJ0
med41KyuWlf0l9aOjoyJ69+Pun+Py7kGaR6HGIdH5DbS9m5M5qs0FjxVpOL4L+6ZF/k451ALI/oq
NeAwajPV0V5ZC5V2iL+KR4FIPRDGxBcw4ZEPZa4xllIZPsutXcWBPSmf9w3pF+fIizycW8h7LRN6
FfLAj7IJF2yyaXzT5LaevT1A67dUr+Uv4tIFknMSlpz0TcSWECWHuFSUh/CT1TgovkfOUjjp8nFf
RELreTaPLMj/5yuS8ksG7usF7nUfgVpEnsMjy6RmRGkW3MU5f4FMmDy4DO6Euk02dsr0lu/7gJRI
nOsAzYsGXlPgTUmOUT4YJmCMJoFBaJ/OOQvweOtakjP3tNxK06vYOeJIKPimGOA+ZwxcykcSLilM
pkVPUtiS+Lh011L/vL9M2/uyAmA/YOWMmlnoswEp5P9d/VEN41ZHxn2s+jISuzmRGGK28uH+uoLj
fFBaDUo9lpCnmp7a2p/TQzo8yNZsm9HXjEpMUovHOaLBGsVJCAEWLpU7xZib0VDz5SkI/lAS9Jhh
twCis56b1u/kJ2J/NnVstWC889HUtCiZAowO6xwAw49+Tg/FVY+ZyqKb+yrGSJxmy92HpcTi/E8S
NZlU5EBtzMNQnMSY+D6hBnyKweiCoOgCaJ2U38khnss+L3lkt9E3TUPl3/d9YYgl/FBRYyiVLMwQ
BiwGaFGI/aaSDo08+Psw204bOREdSVzjI5ndVFpCKGe4TLD7f/tQHpLybRyv7EZnsIou1Alv+3i0
AuR83NTq4pRH7EZ2nJQ3nilGzzzj1ele/H/cMUk8zt/lhZAseImGPb0s/jSAASVxxQTjvUU/dLoD
Di406/325l0WlWnqyj8lRpxFo4E7U1AkGJpyt+goWUiJS/u2ul9AOK+kNSDsiJlgQn4zSYdKI76/
ebFYbRTniPRUR/PPACGM6b6Nnbjv3bS3C4GsHmc78NG9XgTh3FHch5bZ5EwFH9h8WA0T2MObqgGl
O7vQal+plxHmBz7iYao8+ITQIMEPYI/0vK7EBXbcRZ8yY3LFuXez6lDLRyU7C92LHLzuGxkTYAeQ
v9VIaqEV4QRAYQK/VH2uxa+Nehyr/CibX/ehttXdxDh7BXMrP5JGSpMmSHmCPCg48s2H+Cgsrn4v
fp2QwzH98k75gXbL3/GLK0jO2yeYzikEISC18L40DCduc+SLGBGxaMdZg3G12uDsi7mpmytIztWD
HlWz4gy5/yAP7KqKnA5nJWu4mlE0t4+0acoXJN7pD0I9whAgnGXdpPlrXD/rVH/Qpj6uILhLaa/V
HUYMAOKvOdpgnMKbYEdm27bzHysczvPWgz4X2ggc6a78qeMJF21cn/TTdB5ehE/1qTsIrnTaX73t
8LLC5LxvuOCUgDGF7JFGdBg/SoKzWnBUzjVm7JFo1GZxfncCD/aoh0CT7lhrTX3InewV5OvoUkMF
rBOC5NiZiNzVphteSci54XAuC01gqphVg60ISCHl1EQDSizOE6uLXjSGjI1r89juG9BbgqFpIhSd
koPzwmh4GYfSZFponcfoUUye/6MqcG4iT5bQSBMsFLse1ufEF5zlNr9mL07WaaL84GZQWW0L5yGG
pdKrsYQ46g1GMrtybauI+/fTWYZpydDBR6oKg7IvvjYShDXaMjD7Mu6GU+Ympm15Q24vB3boRcnw
j/41AIMXsW+EcvAFkpMq5lmeAjXE7CD9RkYBdip/2t87wt3yBZH92GOwnggME7yPWac9ddHk1pi6
ok1UOpNQQ74gUs5xcVRqQM3m6CGNfqVnhbcvDQXB/r86nc1WkUw1W7E2O9fdXWcQBydSEdiWrQCC
vMgEjZkSI/NQMaNG9FjqoHZHP7jDeFFw8igVoQabZ4yLvvNlkEuZF+rM1i1RMf1IceXmzoxyp5yf
rIFw6ttQKhrjDNRlaCYnXh0KVZQPeCwypGspCNBbGtt5JXuN/GTOvxd/L2Cc74t73cxbE2/HSfyo
FtdJ9ygNhGfalsdUwSJpyh+Zjws9z+IeT1DuItzk4ZPR6HYtY5Zak7kF1SDH1ubDURAzvv/G4nQv
KqqlmUtg5bpy0MfsrqssB4WYh30V337QW+Fwe9SY06TrA3BYcYQhI/Bmd/mDeWq84Fvdun8/hw6U
Gv4i4F8E5PariSqw7oE8E7ov+YznI/4EL4jHKdmtDgtVBLLtmC5obGtXltb2GCFkVUCTOuUqSWBh
QQByid43SVojUjIuftWgDStwn2BLWr+o3nJUnxnFG6sypmfeU3rCha8pA/MbppjDxkLVjub8KssW
T56pCQ3brvCf9eNzqJKoV0qmQaYh+Sq2N71K6CH1fe5oq4UocyoVfL+f7hbzedH9fT0nlomnPs66
OlgqZk5FcI5Gv1hOouz9NwjuBGsJKCeomQjqcsqkDM1GjhET1dHbrw8Xc+XpjqOGNWkzc41n7216
rRd8R9XC8hNVHyRz1uaisTJsSYfHwx3xvdHE+tCEUaRDt4TzOIP12PgiCFT326ZTXYFwl41gyRvW
xY04Lh+MsrKbKHQCNAPL1p9d/P03tmiFxW0Rq/K18hJYkdqiWxvjdxsvLx72QZjFffDcFmMhRpc7
Zj9wFtnJQ1HoIwJR1p3k4LpA31Bx20wojYhMuxfdQCcAt7fpH0BLfL9NWSyV5qgCUBBwn05iR5pY
ae/veeyLYBanDsoQj0asIJwPtcumCZYH4zb6adwwl00TR1NScXqBMrq2GQtklbLUtIsydSywdaUj
+djPfvXOdlmcTqiRIjZqCxxWq6yiVhnvvWfWfx6SBR/bkWG1glxQx4A2Nc0UtlPKYzq7yvLVak/5
dEgw5EB0F/nUBbczAtKUfNvXyS0j03ECsxQMCIFKcuEvbPO8KoOO3dkyW1KOsnJbpK2tD3Y8UwOO
KSwu/LVg3zaWrEdrmea1puwtxa1uTiBvLb2MHHG9FdfXgnHGlqWimiY6wEzprI43sxA5/fK5Qfp2
fwH3cSyRs7G+jgQLUymwgPOVZV1pLaaf3OiJTsDsrx2mG783ZaEVw2mpAWPIDubo2ooVuIvUPUaq
dKNGREzcfB27LJ4lciaWBWrZFUwrwpe3qe+gjetmdzinJ7Rb+ONVYP1H8ZT34iEDUqmLCPGGRDvJ
ouxIovAMOcFIitt2IHze37QtF6JLliKjNwqFt/wUSaMIpErOBwTLwq2qHDOwn1GJTtynKBCmOauT
5VKL+mR0I94mxDu11hxNeQDHILFwFAhnv3lcaEq7AKQ0K6csc3vSv7QCVRq7ebpYLxhnumMp9+EQ
AqYHSfHsRU54Fu+NQ4FOIrJfk+0173fXWJzldkYpzIKFzcmus9PMbr/+dGU+j77um6+FQw3k2vS9
KzyDs2DZCOvJbKB72XV33WPs7bfer0+yjWJPsi2FBOPseIh1LRZkLKRmy2jsjZDNjHzpli1l/ESN
aiOUw+DMOBpVvNOjdtqNk86t4WZTEbONh5zQwa1zzXoBOeMtjHHOJRUyJRgJ3YKoWDq0J5qulenY
jl4YXIxU0JdczCn0AmP9HBMv9UHpoiHU6H8GmpcM1LwSSiq2uCvzNcZKq6MZcHPjy8GPYDkK0cs4
HzDD3DPSlygJ3X2ntNm+v15HzmEIWqKapQLEEG9+y3xdDSAl/mEEn8ootXPjD0FDMlr4uY/KPrq3
qpwDGa38fw5kake70F5U9VaeYAsDkeSmdJHzIGEbVmBkgi6GaWNXqXQUspe4X7x9aZgO7EnD+Q6p
TaKxKrCE3fw5rR/GitojZjI7AHzxeSxWoRkzXf+LiC0+J6+s1J21A+L9+fU/ScMXopdClWCyHsAW
65SZPjn6fPtQ8U8Y5Of2Sb1ZxHWE7zf9aLO5n9PXzLoSl3vJsIhgSEFxPsKsBjPDrAsccOuzWYlO
DlKDNELiz7FyonZoU9Nk2dA1VZYUnc//Gn2B4KEuKNLWRbtMXmrtsYme9ndm85FUX4Fwzihqe11c
LICA1OiRDRGP7lKn96Pb2e2Qzhnt3yJpXyNy/iicI7OVIvT5s8nG7B0Mw+FTBxxOoCdmtWTW876I
1DJy3ijqqsXAgBkcX7Lz0P9YohvNeNmH2FSK1SJyvkfv8mwWJEAo9c0YdnaXf7UiyU7CuwZF1ftY
m/nM9fpxDmgshrprBeyYmqKcUQfTLnZtOPaVnV4bh/hUvHUuBWSb93bIX0nJ+aQCA8slNcHGLXcd
2rALX/CqhI0YRb1rdYgpLsrts9oFj2dAbTG5PMd4OQgKvovMrT/FB+lhcXRfPI4Gsaqb0WOFxR1n
tKKQhZTZmhEPfg2uvtAPe8HVKPLQTb++wpHfB2PLyjH+KoCmxNJNmVwJClGfR8nBuae8EiJUYkEO
5APtyurtAf27/fgFrd/Ovh5SknCOAzPJhjgsIIm5OEZ73//WPJGVnvOdEHNdKboRQ93mhzE5/kUb
1X1OPpd4afHAZP7/GOewfV9cbQ/nK+IiKkxjmtnD7OwxnqoURbvd1eBIqBSOzgvJ1UetIuc5jEjV
0e2BVWTzMVQco0tUF7mpAI5A7axjRsZgePHr/s4RDlHlHEid9Yk0LNARuf+UhrGttdcYR/U7GDqm
KCrIBmE6xXs9b7JI65USxCB5MdvF8GMpvmvq532MXzikCwhnTNGol2qmYfHSl8mNHMkOPfF+OTNv
ZJ2oq+P2Tl3AOMtqJ8k0ygbqKMuV2wvLMeuoG9z2xlwgOJPKLNSpm0yeULgOq2spPgWxT6wZ+5kf
zn3yBYOLvpnaK6LAnPjoJM9sugIriVLfiCAarJpITdr4hUldADmT6qcFHdEDAPvzW9RwQx2Ujb3P
nouaP0KfKnfYjsUXPM6i4jpuMEAEeEb9PGFcerjcLv3XNn5sqJla1HZxdiRX5RymNSO/sbyusmNM
Vqi9/e2ihOFCblIJzSAxjVhKEe8GPgYQt/liizo6z4aAiIHs9+6oBs8vUGZJYEwiVq5LMEAz9aas
xjXtvq7PgnQtDMTplrCnt+i/vpYGioXRt0Cr5XOAnFWT/U6tkH5R9Tf3sULA9akyZRkIcr44hWKH
7XkyqFMKoQRv6r8CQUulNaQBU7dCtY3huzS+mstM7Ay1Vrxj6EZpSUKAzEjeR/eD1fxHAM4r1IXQ
xRHzCrN5mw5fhd8ZnLXeCs4JVL2lNJHCtmK+mSe3jA9le9o3FSoa8DPC9Sloc9ClvN1oHxa3cE0U
zx5U2zqoR7WzqTkr7CfvWQtn/WZValnI+OUK+bpS7NyBEthJQhTQUOrFOwA1lftKglCSAXLAMPea
XDujjpvwMwQMX9pp1GC/KlX4mSz3R/lpzP1SIfImVCDg31qlqCqilAUCVoeBcgjXKl3tcfRnF/e/
p0X9zRzlxQHwBJlhl0VFkALRuJMd3ZmODXhijQNq68HCQVECUUvInQ+koMhMXcASxmNmCwjcuhba
eTf9x53iXMFUmZk6MTruLLgLDE9LPlcScYcgvI3MJF25tDArI2upAaHEj+l4leqHfUulvs85g6mo
rVac8P0o/0M3f4i4pewDUFvBHQH0WdKWkt0cWrj7INBQSnA1DKO7j0I5HJnzAAlojiNRBQxjr8dR
yrXqA+aSuqyssh98qrackopzBQp64LqmBJzWeiihdyS5chpVOBJSEbvDl2527dRjnDGDsQcXyS2n
PqhfwwFdu6OrOZGnYKBLTCg1tZR85WYkztU8R3Cm4cvs4LKP1EKd2MqBzfwKXfmRkFHe9918ESfG
FU1tw+iIR0d0rC8RBrosr/Eh+VP3h9KhuB1I6TjXkPSY4f12EPm7Byw4Gd7gyH6Jcl/9v64l2+CV
+WpRMSQFOyy03uSyRydD8sJD687XzSHFQElnfzEpfWFqu4ITx6UXNMZKKudPS/sYG0Sf+i8ylP8c
6PlyzrTKxVyYIU9/XnzNh27cypi5gw46xgPT1Lblas/7MpGYnAeZUXDS9SxHqdkLm7lulzhHPEal
yzIBihffLYJdUtxAVIRUeIdSjrFk6Qgh6kHzravyU5PdWA56f8CTmz5ZxnX+mZCTuA0qnE9JrWLK
axOI5qfe08+FL6uuWKEjrAIdcHMzfs6p8/L2sYkNiVV0S8Tf/5F2XUty4zr0i1SlHF4VO0z2RL+o
HJVz1tffw/Gup4duC3ftmsepEhokeAgiHLw3l6wz9a4IEaoX9KARR8cQL5XwsUf5xB+p9lMQnw1d
ukaR2gwZoCVY0HqJfKEr3IUXOsKVc5BdUynK30Qr3+RxEY+mmedBBIc0jl3LaOL9UdlPfnVf+eXl
KPzRFfomjAHcyaGTWiEU5gwhnFb3st4ddILb6TeQ9SaAg6wkz+tQYdqIh1eGA5eN8QKTrA/Ozcs/
BMg3aRxkKcai6mEIaQwg2U2K6rge8C/7GATjSlTjJbOxX133N3EcZFVyFUujCBsUD4YvHZOg2KMk
95K6sEmT4BwdU4z6sJuhlvBB8sfr1UapS9DsxzuaR5T95C2VOMDqS91McxGi+mhZgrVpJEcQ1MKZ
hIpqmT5b06/Lb8vHwVSomKncqJClBsPjCmI96YiAqR3tdTt5qQ9oL3VJTorzQPUmk4MNPVz1uQKb
CEbZsboN1UsO5RM7y/0VxnKQXGDEcvLZUSUfFHDoQsWkqv1SLv1awFB2gZzQx0BhY9v4xGhsWUOb
WbDE6NEMpiC+1u+z/Q8/S/hKACIli8OMKh/UVmTI+8OxQ6j5MgrYgQapHvGCOF8B8GYiJgcfxWLo
wqs5MqpK1ZF26r73WHsTNfr2N3fmT8MwOejIimKpuxo71R1+vCsH3bHuGF+J4k0ZaOIof4eUyKFH
Y0jCqsWQON2y3Dk6B532SbWrC9FHxtQnLxamwZaNcCjSiD061pE1BamkepC94aFobDwtxQ+TjwYa
H3VludP628ZCyeTgZGjFqJ5M2EoDjg/DX9oP29//TRLzbds4DGl7SxmWEYs4+8gksqTzJwmkIvPO
ekhGJILHIEP7DjlUkTRMDkfQ4NJYYwfF0r2IbIu0a9FiGu/EHTWai1hBvmQ5imuMaaugYDs6ZXor
UKMc2A5sWAVfqhyrgyyYEQBRqK5l+ZilV3H1iFBtKFM5KgILLQ43yrnts3BlW9UZbpM9mlFpS8Pn
bYOglosDjDEa9Thk/kYd3kdTENaEw0QpweSfOExjrxVm3mC5lumh1g+L/Eh2BlK2ZfHAkGjFICc4
qEOL5tS0aVw9ju4bLcQtBad6Xdo7dUH9Wt4+yPJEPJPOKqgoooEKa9k0eCb+NK4qoWUJ7DkKpOQq
qj6tNYXqZy/hExncoY2GTonFHDL+beZbj0UQ+jNesn2QXP/ZM/1EHndYZbWOO5HFuuL94IneEMSI
sD4xcXCqG7oy5ezb5E0eX3CQYZJsKlbQb3L01ldBUOCOe2U3ozxFvw5zZ2rB49tjKDh1p7CF++Uw
nwjm3g5mOGZVKEFwK3/X26+Yb2XH08OcPPZ17gjod9g+bISt8JNYBTNFjUANcZpyocY3Red2PdXG
w1BhSyXuQE9dboUaO3Dpxehqfub1R/m+c1V49BYZ0Dnr0J+sH3e6tUxOi4x5h+me8cQKHoscyTvy
KiYOAF+SoJbmnL7OQkxBp4qKlG94p+gv+n2F1m3Q6N/N1PjS887GiWbc5Z+FtWYMzCTH53UARQyr
Si2e6+9GiyofcWe4MvXyO+smnkjkrv41rvRKb5lxoLC3hfknl8le9fUjXUR8FvRPRHF4ImDcSySy
QoQo/lALN7L6cdvOz79iTwRwAJIrGCOFghhWo/IiJbXTWBdTmNjJtJvUO826QLarGCNbDj+qFK80
ccZ4ohNzqpNW6iDaqF6kajfNT/lEbRWxfhoHG0KOsYS5ARkzqlXaG+lYXGbOfJdd/BispmkgWCRW
lBLJOQNCmaLPlAXGBqdDEybY+yXMx+ie11tQLcK/j79RwfzzoKxroqVIuiHx40CXqRPDWEELxxg+
dLHgZ3IM8kPRUZaIgMXzur1J4s5aXXdV1yodrrfcH/ub0iQy3udR6u373MkKByEfygSaNEtS2dO6
2p1l+V3/0ug7tLMOxvwh1yhWq/NXy5tQ7ozFU5auaQmhkonxrcpqF4WJcaAzBoqLkfo9MYXr2BJc
wkzOg8ibVO7gWXIjl5La4kJD27/kZl6oIKAzIDUi7xA6JaSdh+Wf0vjCBUMqusxqoePkMNakxMsC
NFo7WqAjfRA6FESeP9pv4rhjF48Syr812Mk4HoXcr5On5Mu2RoSlvOLaibfa6lZhmiKWTymHzImN
RN/Dt9NvksKajsvyFbZzI8mT5k1FSIV3zp8Cy1I1GbN30Uz33lOWlQkVcDkWEzF9p0eXb1YSsExJ
YP8/0c7CMGmzVVBBn3YvVr3YUvWwvXznw/egT/5XB7aDJxJWc5Z7LYIE9SOSi2xAS3QwFVu/V21p
seWLzA+vZMLjobTi0KNv8xCzVSEzM/w2OyQLgR6kUhx8GMtgVFaNyvPi+4pH8xBkl+XT8hWN/iAH
y/x1cqg3LCmSA4+2WC1tZOAxtLbg5xeTV9+Uvj459Q6x4MRuOxupzt327p0/Xm+bx2HHNC2TlrGe
Pa1DiaynCwfVuP0rEXx4rxCbuMBrBpez8rUzLvL6a0rGtNl2/OoA/1SDD+0Jph63Sg01WAhMcvsL
y7KT3bobUcqP6s7VaTCy+IJNIBXut7U7H3d+M3++HUIfqrwSW1hKi9mEi9dhVMw/nVm+tidknffz
39Tk4KKAyVcVJqhhsuuP7Jxi2BgoiSLM18muVHaTOGV8uE9CSZfedVhVsfpaxTcxVV5Brh0HHXoN
eDeYAHaXsMr68Ea+/pGprf7O0HlC/jTTR9CBATHG7KM83yfaV5Nik6dOsMmBRo02LLCQQB3pmlVQ
a7vEs0CRPx+mZxb1EmrbonDq/G38ZhEcaOCBVIMZEWrNPghvcRtD4GXns9u4DvTIpjikzzuIb/I4
vABdvmFWM6wdQ+I6Z1FawcnSsvbwWkPa1BKfti3+rAViDKwpyRg8AOaI93fL3GA+RJTVuJuVPLlI
MfjcSaqocLel/KqUocho6TWR98awYoNTSo3koonjSnByrQ5EDZPa5j6Q4tRRGqq48IzJv5PFo2Fr
TZpQt5CV7sOAzTLr/OECGfb/Yxrsr9j+XhS3eEqTheIqloJjWJ8kdd9Mx74h7I8Swb1Qkt6KymWC
NnNyoc67wnz4Ax6U91pwmGfqzTCMFrTIsoMp7SspstPscdsAKDWYGZ64MEtodXBqC6wUhhiMy53a
XM7Dfy/Je68IB3bqIM1FbeSCw7qhw0B1hkBAZuGlyx0D+RP0YlGJ6zMBjfciOTcJva5ZMaDQ3VmC
wWM84rGfPiXO7AhBH1juSjxYqWXk8G+pJjYHGMuYWR90zGVrn3uqYupXQHivEYd3Xa/MYlZCxFSh
1aH41v/31vj3AjgsyNtanTCOTXC0bt8kGKTiaRTT9pl8zDsZfLpCRa44Br0Y8AazGeEziJ9Ub6gc
FCo52T7TPOvQo/are6KGlf7qJb2XywGCVEi5LA84raU+egX6HCXjZUpTB9QoTlUSzgoBqnwmQwlX
yahGLKQkfV/FiyjajeBKjUoiLkPYHM+3YgwznmYMT9vlKpvuUykwRkIEYXMWhw6zNZiD3kCEHn7Q
69s8JlwTals4YFCUsFImHeYwl4ozlW6X3KDd3u7ay5pylJn1vveT31sABwhRnU+VUmFTVsR2mrsh
CiaQ/Ijr85x/N+KdpXbBXyErzxQzprJqxjoE5uXLYhyRF7JDi3hgUOvHYYKJWY1gJIYMOVJ384TO
pPCruhxzo/eN/D8/PN8vIAcPqmQlImbSAFHF+ynaJ/Gnv1gvQ+SJYda5qdthgC0UOorcrbsxfIqi
P7m0NUlEFaRhYWU4HYxSF4XIqgWnDi8F9Nutl6F49wdqvIng61qtVtGwJxBhii95eF8v1y3lepzd
9RMRHJjpIbhFWg2nclJEe04KRy8fVHO/1q1TZ+62OmcR4EQW5+aEdZGM5gp10unJkBw1+pNdP/k+
7+NUazXlKnRZkqeodVbD12TikJzFyRMRHIhpSb20GlqcnDY8ZOuhSx9CydtepTPvHxyOExkckIXj
GotSCBkS2rH35kFxJbsKcN0ctVvp++LKOyrwfyYN/F4kB2jmGDZg94XI0dcPQ1AEXzqXzVej4iTn
/fYT3Zg5nrqIYlUUaglBvSs6CV52hRMFzG9LyGc+ZW0cnmWKmCtlBVG1sZP0g0g968+7hSe6cABg
AWHiOoEA8XbwWJqrP8afww+s/jtEdQt16RD68JneyQplSe0gTl13a3wd9f89Vf7OCPhXYt8rZhyu
OD7y7fQJ9eUH5kkpweTW6Mi2MQPN2TZ04izxKV01MqyoYka31McGN1rWH3WZei78Gut5rxSHCRpK
Z6xBY7daUH1isSzD069NTJphvdhUMyy1RRw6jFEpZCUD0wjt+BIosuXS3V4zChz4dO4SjrUeMatO
VQ+c9irQYd2JL5g1O2OgjbFn43rpiRikWA4gBjSZ9+YCzdTL2de/s1ao0M3tOXZMe8FImMilonSU
dXBIkenhJEchNi7E9A1MXUhBwDNTrWpn6kLfmwcHEl1T102YQy8ttmd/8mQnOzJmCsspLtASCbC1
kz/oinkvlAMOsdClNWTAUXbPQKayfqyowduEJfKpXCtKZDDWQa9q/BRrx5a0Q+Jc8XncNtPWYTah
g7CTD4yrX90nqAJVwL+CgaB/hxQa5zhEcznO+QBhbe4P1YVR3ZQK4ZFSNxM/4V3rjUhbaqxYB97o
veGD+jiYW7wk2T0YE2+hM1l+ZgKqihFbmPWBYNn7ezCZoxkzBhPBUXqnBMElsMJTMRALty4Ok//f
Ez3vxXFmnjWGXqLSGl5efKnOVxrVVn7e3N7U4Sx6nhqpNzEWyElzwQvleNfpg7+NfOfx4F8R8Onf
r1gnxk0LYhWcVPR3hOtkC8pT+t9L7k7XyeApIKZeDEPM1cZtoT23qEpMwC5AznihNOGsOV8Xpdai
9PVKetR8aVc4lmNejA7jiSmuI5/yVLZ3xxC5O1CS5FQUChhb031OezQGFc/be0OYsyGyX3Di1pWm
0soYzQqXtcHhqTH+HInf1Pthzjkmk3vbAmX2k395gf88PwZfYaGozVJrCzaKpXBek/WuctdEziw5
Oib8SY7GeL0fhpvUs1D3od0otuCSp5g9jrZ+BXcrNpgdnRkC1GZsP9Vt4YAT6jFEG5J4lO+2Nf7N
Dfxm/xxiCEae91UWMcBN78PaqfeoLXTbY48Qh7vmdnv3f7wLqGXmcKMoe0koZyjYHaJPKKxC7aRR
eWwgCyNdqzDanILh8/cKRgmrkmzIIs8OWk1hJc9TBku6Rsb4mBwKR/PKT63N/DXqXjl/MN6Ecfu3
huXazA1O4lDfGfKtnhKvxd+4F28CuE1T+rKtFwbzcqB8kZ3SlXaWlzhTYr8wMuPv3ymNzmPLm0Bu
wwxDkdSqgcDESPZJke2KGF5a3j1uWyO1cBzea5qCAWkmFg7k/XYpPZQFEQP/DaL8VIRvhZOsfFVV
C4rE+0q3wVe8U+5Gx7pM7kVMIpApLi1i3Qx20k8ALFRSLRaZoUur7tR6EBd7LdPt7VUjleKQfyqM
sgxTGHd+wYaZr7vebr1qHzk1Ru9SpkDsEV8UM9aaUoUL26Opj3b5HK77XidrBpgF/wqBb/vEIX9f
z9qijli4XDfvujXfa2ZybYSpV0q12w0U38tvHt1v8thGnmxUlBYGhnJDK+lD7xZXIJ1yi6DcLV8Y
9x/tqpPyOIioU7meDQlbVn8Z8DoA2+A10qhXSlBfsc6ZP+i/Yx7Im34cYixa3w/qBP1GnyU2Yz8R
MOF8cit32bVUm8Rv4j5v0ni4EFpjKBTsnjzhqR8GeTbZU/axQQ0Spit2N6HwSbMI7CCXlAMPmFeF
gVhQUfmw+uO+uTTBedJ67E6Rd3Sh+m9uzp9K8rnicNYL+IyQxzrnV5BulaaN9XXW763NZl7ngfF1
+6ATaMLX0RiqUjUIccMvSPZR9tgYu5LMg7Kt2Th4fMFMq8dJY0RISkYaxlJViWNmn60Vccnusoyn
QC7ucb3Zbfa1Dmc7kUe7a2J7za4yzKs2lNHOZ6/UqYEu1N7+0kQ3yEXcjDguajDuWwh8wg+cHBUj
azRceJivVs7B3y02h0BhEmeaKmF7FxkdbULlSJ09UA8DCrr5qUliOMpLyFy94TCjo7/DbDrxRvmH
l4WKI5Emy6GOphmVMdSvJmtds369dVc4rETJQE6Tsd3mxAv7N8/ft0PC4Y5Rl8NQso1jh4QxzySH
KMjQYyzuyE7L817lmywOdZJoaSYrg+n2/uii+YEN42HN07nd7NfL/FIinAniJuRnfyhhVOohsxC5
Tu3IeLRqIhVECOAz0Uo0od2BXUpjUu8aMD+KyUJsEAEpfO9cuiDrUA0QoQ7RXdVMdjg2vpao37YP
E3WA+Xxz1adjFDMHEqWZo22AugLhtyzFDCgRbbdloIG+tSP8ImbNG1DGJ5+boVcEsYbtRZqfDNcT
mNVyVOP1FSGHXSxbcjikiDR1jPMMa8haYbqg3fUeKyijWm4Il4jvqVPMHO29zJdc2k+yqmC6THwV
gq1yiQdblqmx1hQyWRxWLGHRJ5WO1cv3cPP8cL8aeBFqB7AeBPpVTxERUIbIAcWSNItqMnGy+aHW
97F11YX7vzRCDiD0ymg0A1z9TvV9dDNMRHEQUNiPtSM+x3fMCvOJOF4U4lqcU6K0WawuEkQakq0e
VKdx0LiHOvYFqMSiCbE39Bg/uq3o9lpKv8S0BFGyupUBUwHmb7u1bnSKPJMSwT1sSmVOjZU5W9kY
eZIc+flw0Reyu60I4UgiKf7eLV+XehCVCFZhSReYuGuHyyHW0K3cfx5Y9vp2xOtafCCEso/+/jxL
fFwr7c1wkNlzar1en8sbZccCaWrOWjv/j6cAtZIceqyhMi89sxBprr1swQzXovbzWSRsgrDEX5qH
VD2dc4O9qMpng0XTVK8K5JdKA8N5cp/vqg+5Q4XTtn1JjI17v3tjpIxazR4drfJoxlcarKXw52on
d0GdPBK7Rq0jByBGlavKxEwlvVj94q46zLvlW+RlDgaSzvAS18pZPseUrSiErXCQUi3zLFlMagv7
+M5I48fP9TFafCNgPo58R/IxUdbJIUqiqFqddUwiUt2KL9nJQbmKr1pbtpcdWcG87YJIfD8RSNZQ
lMt8HMbvwN6NZQgKaNFn8w3xLL4JV3ukno/ETr76lCdv8SWToqxg4TNhaOxRxXA947MyU7c2JYWD
Fl0SVyHrcR7k9MmSc7sAVdFMDRzbvrOlV7foRJV0nvsSYXK4IGX2mJm6b+j9cSkHrxCzi6WMqLT0
+cjxvy6w9AoCJ/JUC2gysxOXXzAa6Mwb0ZLIys2za6pugAhCSq//P5G1pGaLrinIYpOb5w/Mp5uP
iYerrnZUf9mjX8XA3D2bOOfbXp30Wr55IlYKkXUvDdg/owlnpHx5bN99U23RF39kVW/+e9vlaexE
4tlUlwb1UgPzXTPRCavSFkt7qZ56ahwY4SNLEoclutZNzcqwZLrtUYI8BOFL4aAi+GJw4U8eR6pZ
kDrbHJJMSp1V6gK9LPGzIl7W1vftrSK+L3OpNXToibIawkCG6VMXfSoph5j6PueDtFKeyzO70dYV
03x2nUadJgLcedJUI6wsseyxIenF4LGMGuLfQbRnESU2SIqakkXpw37OiWVXmVzXyQB9JsB6eYy0
P8sO/0QHmf2AEwEq+l+MKMWGLOhmB8PMsd8paFaWPFZZlD1t777EzGfDjeK5U1UlGRWNPYuiBXeH
BBbi6pvujsfGRTgJtxWGMF5LDju0tUMWhFFrybkeqTFKQ7piLXNG/RgeJgRWMkedfdXV7eiGOfsV
FeynZHIeiGqMaaSw0JlsCt4k5t64UJMJiUuL51nti6UAcRXU0tb0WQLtYlVqV5Yk+sTeEU4GX4Ra
l12qx+wKZthuHFFG4Oh4t7zGbUIHlz4hj7i3+IrUsWgyzZyg16K/uqapmwVT4y6+hNdm6G1LIxaR
Z1hFjYlkTCWEoWJ80q6S+r7PekojYgV5XtVJ+TcooAbLY+EhwelMGEHXIsxGs0cQj3WMFn1/spWk
TPXVgEqjL/myF3notXzK9q8n21uJuBcpjcMRI+skQ2JeBmsMZD6vwProXqlvomtpv71bpDS2nSeo
pSMRhMJ0SNOum8ZhFIzrcY5spbUVZ71cdn/Ao/buvudZVnVtLXuMa2Pq5TJyhLmfBfOt8XFi1/Au
dBIKKQmXhics6os+jGMWlhVvhcjNQdxSvzQgGxbQua9atq449ZVsxx7lwhGAxZOsrqZo1oOK+601
dll/bVbU1hEXKM+paiTzOsqsfoOV5bL5VgCSOzbgygpAW/SNcgiIG4cvZc2ntFtmFes440gPrpk8
haqtCqtnap42fhB6d9s0Ce9e5RwQpfkXtbTKdApMLJ4FyYanoykvYfGXa8mXtfZ6pgztgs0KHzS7
RZVGiNKUEZS4LEMZH6iMIWEbKocoKXy3Upixlumge2ZTBkueBdvLR4QHVA5GZsNg44cgoujvzCao
6se+2o9djdHWnta/bAv7TWnPT+eHr3AN9UI2TeYtgpR2xKCw0o28UrSzyO6caHaGh/GoX6ivoYL8
Fo2Ggo4sniDYEqbDONu/hYI0lfdOqn8BNLycPANUfxgG7bFwIGs0pXaSslL2/xP8zMxkkcYEhlNj
ipdpobAW89CRppvyyl7K+23VqD3l3jCtKkaCyRwUdc7tUm9tqQxtNNK4RQ1OSgnk8xiIvS2SQE+V
ocKJfuATV+KChSIRqDiWHcrRjHiviYozaiZxqxOeA1/+uoKkKRrYoZDQ0C26kRmsGqENM/oNr5kv
gO2SUY1RT4Hgx3Q0YxBBETjCVmPr+8xvOVktCWPEpozFwLWivFLVyQHVEJoYhg+tvBxlRb0C40QA
tmrC5CmxHJyoTfZP9HEW/SnZr+OludhrfxSHe7m8bmtq1hK1U2yZT9RcklDQKlYh1ZvBqAUZ6CVS
qrGB2irOMSnmGfWWHWSED6svwFFAq8ZO+Rj6LP/Tg0OZiv0RJ1njYGMJ52ysZJzkrEKCM6vBYd/7
ndJ5eY03qdUQe0YFJDQeOUq96nR2mGc/uRMPLKKUeP1TtNcOeWTT7QDUgv4CHirCLKygtBfcYtjr
0cs2UlC4qzErPbGKua3+KcwTA9bhgBJZDe3WjMa+xAt4rgm4OC9PhzsuSvgDU8J7eZVSjoYoo7gS
pGtCaPfz1Wj5eYEGgOJbblxqgwo6tjtj3Vvp521Vz9r/iWTO/udQSTDBGZLl8WGWJU9AqDaaCP0o
IdwBUFYrTwRDCJ0eeXYxcfpGtueMeG1QQjijLzAKYxUbaCJmkS+JqV212pWcUdE3Sgxn68ucKSoa
hxAwqG9X9UIQGjujuMAoGZx9J3I4r2sLGaoxeZr4uUQ3ZLwQUR5KCGfjNbimoyrHpoThhOloGI4G
6ufpftu8zt65b+bFe9rZrMa51EBIGR66/iMqQe1EDzKV0OV8jPlEDudh921axEUJOcJuFHwld8Kg
dFNfdzEQUNNsnFxWj+1QLtN55DuRy92SUTlELSaBYXJsUA+YzRs73WXohhfKLVjAQrslmZ7OZzpP
JHJQoebdCJ4V2EZiPA3pfhp3UXVsh8SuQlTa6pZd61edRjDlngXcE6EcSiR5llvJAjXrUfXV2rzO
jMjfthQKA3m/O9FbI+xqKDaj8pBxXIgvQF02GqgC9VhG9XOcV0k1dF00VDDDcesopIsazSEq+Cf5
ICn7Rttt63P2Dtbfvs8tWZmDdNFU8X1VOfTCvlHuC/FZqB6Xlcp0UJLYQT+9rJYwRlMwJMmgCdS1
q2EwXFNwc/Uur/9sk9604kDWEI2h0wXI6kBEwrjAQ9e8Z1yn4g61OV+3l/A8Qr0J46AWfHf1BDYw
eNGLPyu7yNyR5cPns90n28RBrRKNYWQpkDE5mCbwqbwuvi031mWq24q37NTVtvbUq47aLw54Y7Ft
hjqD97Ks14P43K8giLgpjM+NQbgxhInzOVkFs+plnXVF5e0lBjk2VNiG+j4HukbapYoBflHH6vY6
ZglowV/t/ytinBj20E9WmYv4fiwc+ulR7/ZjRAAbtf984jUuBMw1YTqYH5Xn5oqNvIluQduh291F
9NI78pNC+CnneWPeTI7PvVoLeuvrGiKrFplJDXw+kaf0tuChwOcD+u/c2Gtv6eZgUlUOJ4qoaCAY
dtfFKBR8HYEeedFl+rlzo6/TXkSnKdnYT5kIhxeLXLRyyPAivwjZ1PUhmHeGU3+fXLyKcSUvT9SV
zL74y7v1ZHU50MjVqR7LGBKTed+WpZMXV1MEyrY/Kj44kcMBh64UsxKVkCOmH8b5iLmsdkQl+ggA
fM2cnRyAZrGGNNYhQ9b8BU9tZbhWzO/bh+y1SmJjwfjsq2DJy9QzBAwv06+KGx3W2+piQrZN3jXE
Y4MyQX6epS6aZrIabHMwu6UFGeaeFTLD78zs6Vn1y9uEjGr9xkX7eYvwyVnNiJQZk3dg9t9F50dy
Fg1kB5A+oCA88SlWAcL+XsOLJ3sG6mCzxuQRxE0EvLWLyyS5mbQv9XK/vW2UGHbwTsSEOrifewHe
Ekby2ZaOJFiOMQYfVvnDthxyyzjUMCe1MzsJ+rABBv1XxEBBFdx6xR5slYcY2e2KCJcQkCEzzU80
W61aA9coYKoeg1W9rvWnbY2o73MAMcflFIks4hOrkT0OhW3UD38ngYOGNJPbpZiwZLPymKLChSqX
I2CBT7qmPfjEJ/b9RO680bodlM6uDaruibAwPtWaillWaS2k6OAw6mZ/TtwlRQa+IW556oDyada5
N0Jc9RBUP1eP1nNnpy6GSDn99JqxoHuq2AZvAB6fcW2kTjPQIw63Urow8utQnuyhvS2Ee5N6lhIb
xYd12iFLspRp1qB7K/reKN9ziiCdEsHjwFxh3DELhYlN61Z90I5+/WeFdm93ncJ+xMmRjEC6qYIa
GgYNQvS5dtO1tBtqaCVze7e2hTv3Ya2ERh5BCGtmTg4/ytHqgCJoJo4/n0Mdy3BRwf8Pp7U5lNme
HD9BbQh3+Lu0wSyICBvSYO6mmjiW6a4pNab9N1GAn5canzCNtRXEg0yLGPyjKvhHwx3qqoPyD1NQ
b3vPR3AUMZbqFOE74D8j9+2C7KPpotFpX/lFaVOZZmL1+EzpmpVWJ1SQVpTHuD+qy5Wo7LbRmfK/
+QRpGU1LPzJrVgMWsGGTLhmJTeZIP+iGZLQ6TinINrflUqpxAYcua7MRGSds2fwURrsqvFRlb1sE
BaV8prQzzCSvGeCwua/GM/LoboG+LYwHUxwZDARUAwFxmPiYTbXOcqqzOyIdryLxarAIX4DcKw4U
hjo3Mf8J9qDZSX+Rxih3RI3MpQhajEByLM3O7llrfkRq9ptw1M8TpnJugtUI62gwK2k8/ZY13IX3
ul3sWRla5FPrSGCfyoFGoaJqtGAvXdAJHySU27HMkHz829PFRR6EBkHyhbn6U3XTax/H+rEuPxEm
yCKeGzDOpz41AeCasQuJ1fygjc8zDLuEPmySYdzYFLMMZfJ8HnQU/nW25EBsMVtF2fU71QVtzu2P
uVOUf/9axbulIBfyBXNk1sysVqV1Z8yKBkeea901gXWl1naKEUMYsBk5YIvY9xRHEHHaeIqgdK1U
Swvh80vl6IyW4ueN6G5vHyWC/f/kpu/7dTAXlqqczc+REtsi6e0R3pfGYPJEQlIo44w58yjGRQO9
8SV+YYTxxbfGCV1s231sOZEj71CA4GxrRu4bByWq3BWtyQ5053WP1ZXktj1kKgXGXkqQCb7Jb22H
Ug56qC2B/Hx6FBU5VpNUkNzHKJ/NY6cYy2OV3W8rSG0dhyFl26m6ytzatrzW5adI/7v7i8+JrkU3
FiV7l42KJTtVqmE8zagip2KBPX5bFQp8da4ivLDyzopfs/J4dMoeQKR4nZDA6hSbz38ZZtG5OOaY
TKnUmDhXZnvRyk4vBl3nEhoRNqBzqJHFlWhlzAbGL1q7i28YcUTkjXbxLAXrumN1boL7R43Hb76b
zrkcq5Q3kz5CaJQdxGmvt0TajVKKQ4sRk34bzE+EuxHeJNrNvFyHGSHiN5m9n/cwT8jTr1Y2RyyC
OLV2cpXesBht6ptu6xkxI7IRXVZiT1UIkhbIoQVKhNRcYkHaH+O1GzAf2/q+ec1GxTM5ZJVARZ3z
NjJMtQpXFoaemsRTlWO93JURrrP4IS/IxwPb9o0bTOeQQm2NFWwzr7qNbnmjHcN9Da4sVt4A+Aso
mipKN87rkJZlihvWrmCBZLPXOlvovk0tCNTES6EgOuGpfeN5e2LQU1YY+IOQacBaF6NDhr7Fao+p
FnASqUwOW6iNheRZe2RLWSypgTCl3ffT10VGFrbezdIj5pSZxY6AEGLbDA5CJmOQOoP5wuOXHK8+
Bbk3ea/a0T0IMNFjR/mkxLbx/D1tF1t6rUG5cbmpFeT60BFafTGQwc8o6m/i6jI4HAnjcqwi9owI
C09XbwSK1YvAKYP9/8TnQA3CP6+IuD8kPUo2l4+t8J3YHsLxNTjEiOJskFT29kINc2uzF0P00IOp
zHyGcxH8pStvcICRKHVddOw1WRbIo6ioGmpstaBigJR3bXBQYRRiFJkseD4+S8+Mu6bL7MgrHO1S
+66AlJe0OlIihxbRvIwy5sVAos8G2GIM3mQztEdLxAFVr758t71vhG3w7Dy1oU2DlkDeiqZE6SgP
h7DytkUQ5s3T8STaoIgKg4l6edL1Xbq429+n1ozn4llLY1AjRhvZefqBvbmE1mGjA0PbRGI+DQaq
5IDSiHMs1Bwc2hbLLCvt7VrdxH9U3PrmuPAjqzpp1qOSWTeKTmxrDe1Zi6hFo3TgQEE2p38MbXKE
D7grkJusGpha4w4uEobjQ04PhyMwgh9fVWDyUW6yB3i6Hy9q1HNLAVqX8PpgiRTqxUMEFfg5VuoE
OErZNc+6+BC3u5x860AjEXXlmhxG1J1iqbOMeyl8KC8YfXvo1scVue3/ixGNOq8cPqDiwNIwihlh
NOuzmKR2GA0oeqHKggnj4Bl1TDVN5YK5ETPCdKPXU3PBCS14Op1kNcu8Za/gujQv00i6GrTYjVeJ
ADdqb3g6nbJazQ6DcJgbKzr9PruN/R4hCsnJ0aFEUWazG27DHeJ5dDIrbpOcwRCS/g96W9jN2N5F
WuvGpeVsQx61P+z/Jzd6pcxambL9UZp9lDpr/mH7+9T+cOCQjlKHJgTmszaXSrGfwX9FddlSIjh/
oR3TrK0YFhT4eHZU20MuPm9r8ZpP39oRzkuIJXFaKmZmLKeSu+vn9L7asUZXFS3/FXpekXvvvelC
aEDb3pR27vxZD+AblFscOmTZNDUd8+2YWDbaTn/RPDb4WD6CLX6/rTBlgRw4xGncsalMKDfR7qbu
YVSDte9tc6ToGoisuMUz52hNtIByi2FeZg+xox5qvwqGycb8tC/JTYvXRulQDvm2ctYv5NB6pIkF
CyFo0kVoHA19sEv1Vsxut9dw+2ihfev90YrNsEoaZpfD/0j7ruW4lVjbL2IVM9mvTDMjjYJtOb6w
tLVt5pz59We1fK6HbtODc7XLj64aCN1oAERYaz012e2SU59ovJzyd6PEisjvApYcBWIsryAuFQcl
4AeHz5gsYIfcjx6odh+RGzERGhrMAelQ8yfQ+JzoGDTVx+URiNCgYGhBnjZ/vX56pGUIniPBh/ys
2JA33YwDWME4lFNRuRaolXOGfXb+HUoBT1x3JUzEzzGrpNQ0vrKWgER3fLDyH9HyQujFS27Xbk1w
JUoCekqNQUaMYR0l+nfsTmXqZMsXtLhdubgz07NCFvcpxQTnoVpS2TUthNaVw160L5zlRHJfOt3H
fCZcluTpb1zr/eWxmCw4kSQpMErNC8V9kJ5q1VnP2hGLhn5UuPk9cL1JZhXKRsVBzclME1n/WWzS
Y5fzwxegpcnONlhUC2+5Jatb/IlduczXmbBN+AwlOVGVDip2/oIJxDyIPfNf3cGX8QEJ4kfq+5uY
MWOvacpG3rhKWOHk7lI+rC8cUiL6nn/qzjKQjyjdCPf1etYbUU0+ML3nIaBm7yocoUm4R6IlyV4d
wEaA2tdVCJ5xzMVkTnhnYj2oc8fbIQBiG3Ir0MhwAPb+QI1SXi/HMBFFJwllU5b51PCY6I6muOvw
PNTf01wH+hHlw65/prDXI9ioOIEPtp75l4N+sG+WO4AsuD9xojkqAaUYkaOy18bNRpqSrqC95/XB
zp98LH/jhSv3GWbKOdqIRUQfwqOI2DltH/VFwoOPhFUkrXuyS9W3kPkQ3nL/BG1VVmXdthRT8CFS
bc9pbXOIj0P+tNyvTuj1zuzalQOf6b3xCH+JE6uekboMQydDXOtNPxL4D1ydM1TwkQDCJrde9s/w
Ik3ol8St0XYlV05RMUD1LsmD2qKGpPc91EWGkIXUaT3UM8fW43hi8ZfmkLlrCyv8SfHCvupkEYW4
MrHeqazlEpcrJGLGqcIqTYgOTfpgo6n7aXVZic4T9b30F8u/KCl8xYRFaMmSxkV+BNUqx545mOcK
8AA+Zw6lSoakOH6vm4e2zss6rDHuTbo1D9GxDPrj+s4EyRAPpNQc9l/85EU58fumT+1e6cCB2ACA
C8sVM7CROLgDkO9u1/um89XAPtLzXX8Jphe5QqLCunzMVE7QKx0Hf/oUcyhNr1T8IehOGGkOyS7A
fl5+ESgkKV02sVGeIXBs5Zs6zg6ZhU3HVX5UDapssB/cLqIEtxLGYb1o4LhxJ+WgmU/RQDw7QhWx
GBpbVtUZLX5f7c6j8TBnH9rctyjUIMJ/iPXQXisny+DIhIoB1zG0jmzHJ8VUCCe8HzF/HZZYFW1i
eSmsFcoUGI00Si2YAKEq6bm3mK3bLJV73ecTdyNCj49FolVrCHFNcRMqZ4Xir6Wer1gUDdNWN7sS
AuR3nCBqvU1GfzQ4F4qb+9NRpTDHKWMQ3EVkRvjK5fIM458sngCX8LgYUmCWRJXiL59Ml4sSPEXT
Tkad8BdbtPxjWvvSnwC6cTN9VRVPf1n9/kB/MlG3JXiJsNDjMJlhg33+UdZfOkbkUJSNC05Bkee2
M3hEtozI0fXPUxK6Q5ERNveX7vjl6ESHYJq9tNZwsvbHwe/ACR7MHm8AxAAJ+Vbn/CPpnay4b0uy
f4kVy6N6boY1G6GdXqenTga4f74QTDzEBYkV0hFN/0njMDZN8wM0pxJJYEAJEDIMFfPGiV1CwPow
B3125rUBPnee505c+hoYjbC+S8VgwizEEmnPAHDRKrivsD1bhTsPH/OIsAlKL/7/myifrGmmta9g
TeHN2H5Yk+N1P0epILgF8BAYRcKzv1J6aMansDtF7YfrIvZjONJmzQa9Mdh8hNe5aKh0RRL3CLEb
vpOAvJN6YDddnPmGl4mSoKEGTXezv41E4b2ustmqUcof0l3yzMsMsadEjvpgP/DvEOtN22MbccK7
1fJ2DMOVs0uqGmqU/gjQziHrCFPgv/LHZ/5Fiji7vbI5GiUNnIIyKBKVo35aAhMNQarGtmsRGzHC
98CoxXox9FDGnh+W9HbC9w71bvaDn2XIlsaYqQEv9nerjqNh7VuO5vrzg4rndL3Tg7PQGf8P0WFf
o4s0ISKBG1yVUw601tTJcdJujaY5Jm/ivN+oJBj5GFuJgflpoLRkHzIs1pj/pBTj9X7hZSNDMOtl
SvIx59QGLSanpc+Vi2h+15xKP/nwpr2tjSjBpNc2nWulgChLf7EWkOG9JSBcfl8skrE2rxWpx3HN
S3zObXZnDZNP+J1d37mRIVgyQOHmRuNfnVbsJM8YsH3JbrKD/oSYsAJCYvo3Ccz3hExt95H+srVX
y9/4ayXvFkXn7dP1JUlcjo5se/YI/tfSwYrdYfpHoygUKC35X7SRaOUMg8S8XFyoye1o2QcVXImE
Vvv+9KKVEIVkFbw4OofEHW4GQAVkgJqEP41OaoD3GujEIe6+V1thusF0XTbFtZHFlFOzGAHpBbwt
tn6edCxRR/9eV2n31DYyuMabU5NDfVzTukfvXsaqiJm7mcK86yJ2Z5Q5HauqGGBnNf7Y7KvMKZ+X
KvYWd/Q421fqmRhAvE+RmaCP9UG64xOwcnkiOXH2tNtIFrf9irpWmzFuIBnwTXfYivlYueNxvY/f
V0H+vTyQ5YE9s98KFJ5aZEhLqFcl8EdPBjePb9EALNf0c3HSMD2fV25FjZ5zXydGw61E4QLZbJtt
b0NiHWLmXNHv7Szt3SE2zhEDgl/Psd3ljHpsu5FrK1Z4bXEytF3dQax5Z2NVi08kJmfrEKE0B9Zq
woL2Iv5WGL/mjZEaQBqroxLChuTGWieApwUFaLiAkhjJd611q89UJ343V9uK5G9zIzJVUDPTY4js
kDCjtB97Y+ia597n5NV140QeiYPKbePaTQrh2SisKQX+Y+zph/oJYzt32cGOeTaA5CZaiSMlL1CI
04nV5XWO+X3v5yhw7vXYPAIc2GuvBJ09Qh6/omvKCSG7bXUmjSnEGbniKGYwSmT3es85b69MCNV6
PXWNKeHKZKkKmDrcTUbjNFN1quf2oBgZ+LrHf6yWvbOm7MjMr3VsJw7h6oj3L+ampRIvWR1Bzc6v
T9zVrcfwFIIOA5MBTvIgvaHuv1FZjBClObLGRPfcU+dTpt2HKH0OT4RKxLGKi4VGNHSlHELGTxTb
jG8tZC7YQ4P+IJ2omEc9PBF5VWqNfk3W1xPEfJdbxg645wrwmJlIHMp3akgug+6FWU2XNcPSGVNt
kTUcg1fKAsJ6HKLko0LvT4mX1NR7o4QI9t80aT2rJR436xWnas7MTN3Z+Hz9righwgtQ4JDb1YCQ
aK09bUxvjdG+mdf6eF3Mrjv+dWB/jIlopdSyYXl1VK8jeABO6E50VWHXZWzECLF0xqdRCHQX0DFL
z3OVOkr6htz7cvF/zIQYTdoVBddjzoO+u83n0/Vz2rfljQZCkKwm2YoMGQI4rtRynwNHvo+c/BPH
6Ii/5W5LhuW96uZWJX6m27CVgI5nsCFxcrFWEmJgOw+KxmHvDb85p8cqdpYzrzSQTZ9dx7dRVYiX
vZIt8bRCsG16PYZAU6+WHfasOywG/zoH9k3eBDK/VVYImH2trn2ICQMoqwS8Yd00TnnL6dHLG0Ny
qL0I6myFiDnDUhJsYsReNQ9OJaNTHnmYuQ/b2P2PdiM4iyiLJfBVwfIxxPsg+6XHwa4NTIdwn1se
lK+EvP2XhhlTgDxqiipuI+l2lTaFXSA4OzxB70CDznEGR+Yph9HnTE4Flbbulsc1/SJTuLxy6Itw
nSBTPQw+55qHtgpGDWwFW/icBHiWHCPxCE13g9lGqnCHbcb6OcPCsDcC09V0taP9qD9xND40hGik
a+pchXscAIhlNCWkhSsA8x5XcqSBEiA4/E5Ok7kyczgY8O+e2idsesbYZMD3aZB/UkCA56Y3ZNFq
/6n/ujmxLQ+WwqZXMazs2Xf1KU0d1OU9zhUdPoSOecTMt0xkVYSW4kKSMlWZXIwQGOU3SXqfa0SZ
lPp9bjQbpxnXWZo1KhLHpDgu7HueUnXRvwSCy5GJgcBotSzX+NcExvWS2+ku+WafYROYZfBrlz0u
1CrDfnp/MXRx+WjRQVE4tZAIZjY+zQPeRdurvkh3vNI8kfhk1BEK7n8M6zaP+VdoYXyeAOY+vrv+
cPczm8sBCt6iNvWSRTJ+f1V9E7jgqFXEn66L4I/xjy+UzYkJroHZnTrY/ItvarBT16J/O96v2Zeq
8zTDKzB0e10cpZHgG2IN/GdjCnHD+FwXJdi1PjT203UZu420jZO1BP9g9EOmYIySB5LR49whjWuf
qo/WCjIb+xULEuCayr+EVMLJiv32oVxXLE/gvarvtC8/sckaDQvp01kF+wtp64TtiY33CJUIIBfg
i2FFq2FN6oOSGf51lSgRgodQQ1muMBuE1zT4CZon88v136cchNhmh+GrWD7CRXX+qmM2iCPFavcw
QnvASG8RlK5C5orUNXGlN25Pie14TnvI5PxeybE52F54NAAgB5gHsoSzi+2zMUWR6tuMWLpI3N5/
dm1C70W5Ufy3rWts5QieogeoDzYQ+CexDsAb1TqkpeJFDahkxoT4fqCcrLiLFA46SBR5JMTi04lv
rvZOcV48oIE7pUuNmxL+SVxIWoq4T3SAQHrT+qRk3QGsFt+GcHhMqx78zqNbKtR6P2X1gvco87VQ
a/6Oy/QMYi/Hzhrnut3zX7jic8WO+xyaGdYI8a44dzQ+wmB+vBT8lsb+xibErnvSq2VUhBBT1fe5
/lBMhCFwm7qmhuAe7H5s9YG7WUDe+L3OSmfM28AqNFeqFALblbgUsdeO8RWG/TfIyrpvpXajzu+v
XwkVM5jgFtpSVXq2QkCSO/mJA1VUN8NdHESH6ElpsNWXeW9DD97ekJA/GPbarJkCUxvUBSwt53JK
7idJ8fulxxpUSJjdbgNxK05wEgU2XeISuB9wfSaWXKT7LkgeVTzbt23Tb0UJaYVad1McN1zUEPsF
Q0c0Wc/Rupx0oEsZY+Y0bUaYCJFa/LGcBAzNWZohUkqVsxr1jpGB6KSJKEvZLVhfMiaR3XutlabQ
uaWE6AEU/orGinaDVQLsgrylGX85RU3cTAK+gmrnJhe1nkrpdlZvRul43fCvPyxwVvweDmPNXvOI
X5Qk25+kxPYGiYJkIQKGJm4hDU0GqHEecn9uqwEs5TtDKZWPcOJbmxh7pBQSPjoWjcVzx78+7bp6
liQ1aEOKaPK6/9bENaREqZdstSBibWunmrAApw+u1n0uMNg02MWLVisH6EvYN38yf3e3mjg1oec1
0Ah5XOrKx2p1zN52ptpj7LNRUyPv1BkKjsIEfRt8BS4MYO2Z9G+jPV83OiLx02TBPUhFOU3SDF04
EK3uGkjDko9YMi1UR3FLn50YhbNK3Znw4bEo5VJjSIf3RKPjcDBPQyAdsNlBfFQTcUQTF47Grm0X
VkOzZu3uY1s+L1YXdGN+SNviPapNvly9H6JVdQCM6Kxx9LiomYPZONWx0B0OldW9ftQ7XhFJNLol
smHITBEBUk15GewhX0svKRNnCNHC6N4p0um/CRHeXKrNWHuSFwx6atoBTQVMwahBYpBgNztP4Ddl
hCCtNhVr+hjKRFjNecY3fhu8ctrf5bdj7mmH4izd8Zq8TWQ6O+/hN7lCnM7NIq/bcS69ob63o/eW
5f+38xPem91X1TB1+P01D7ryPUYWy4koJexVHn/TQXhyllyNrdXijliLxrUJRI5F/xDK0XmI5mO3
2m5rqt9XENjmXXgaG+N7li9uFRmBGsXE86dsUniLmlI0Tb9OpTcnatAg75Hr9dRF3eH6qe55md9U
5j5h86knD4WhzDKONfzYe+DXDCRfPU2PvNtbBFHAiLYkYSViF3SUx3nFYUJc8cEuv2oj8cqo3xdC
dY9Zp6VrcIPplL7vJ/NkLTqRIhI3I3Y9o7iSltiACnNcndNR8sNKeohBzXj9Zigxgr9oAKTcyz3E
LEZgLKGT5Odl6v6jLoKzkNLMxDwUrMzCsJKZ38QGdj6pGY2db6CtiYmgqeYgqaucQRM1/2CpH1XN
1/tjsxI5J3Vegn8A8AcbWAEpWfgBMOqs+yelcM4pEYJ7yKw0qqYGp4UK6hG0Zn6SpE/pUhDhaC8X
xIGZFjMNVQdZj/AmSw17HKFZl177gvz5prhBb9jPDCAX8BGMTCHk7aplyKqm6sw27D/gGpd+yCej
L718DXLt1BpBklCM8eqfiRlTNzIEd5Yw24pY00ElTlWl+6Aps+7X++xs3YyHMHVNIhpROglH2FR9
W9s95Ony19g8SMNH7S2zpludRNBGKTV7NS0hI8z98qQB6gHzeLIfPZoBmHQIhfYd9eUERdDGJlyt
LlVxS71nH5Ij74qBrfUD3+vvwQROOWriAEX8xtBUlGrMIc6wnysz0JXCU+uWcD+73nqjk+DjzLpR
U1CMw8eVuSOzgyJ9v+5EyVMTHBzIN4a21CBh/ckfHSNcYyY4m5wpkD3OZRdQ80zclIVvEJiFhfev
66ZqiGWYcAiTRB/weofkO7gnHRZ9W6RTXN9rSeFn+Aq6ruL+GV7ECRpqY6RlXQVxipEezb5wW6Pw
r4vYtQUkx7qsq7LMRNPrpmSaNRuHOGuFZ2aFD6910PWW0IQSw33IJhVJSw0kEvNQAk5ucZj+LQtR
Lu2Jd0QJEUxO12250kNuck3q1NqzaaWOOn36bwcm3ElSA6AssaDJJK2Zy9TiaLSAnInGKvhvgri2
myNT5r5fkhGC1nG+0Zb4YJjlsbJs77+JEWKrJFWrWeVj6Y0sc+TsNgV3cV0RqSF1M0J0rZZKKhsJ
N6NMt3l9kgpQNjWfryuy+1g2liyEoWFdOqtTcF76NKaOxFjuqLZ+vC6EUkSIPaXemVpuQhGmJU42
vkwtQ5vhTVH7oorYa19aO1tyNGlQuV6cgf0o9O/a8uW6JvzI/3BlGxlCNq2nIfBuexyXXX0vRsNl
VeIo0r9z+Uh3wvevRmMWtl3wTxwFR1ktTawQNpZZ/b9ryxJn0SgPs59ZQcD/ChGnvtMwk1VThUJg
Pw4PA/bPG8nJBlf5EbmyMx01iul23xYuAoUTtMN1jrsFKSM0+pjH/MsSlaiu14nHQ5yeWMJINIOB
6xuKDZrtdQxr5olFBGvy8ATXaSTtoIY2ZKjveO1fOSL/8KInDiUukUvm1MFxhTeezZbTOOrBbOYl
4aI5aTjfLYqte1Pevum1Xm6I/yEbQaaEEc92wg0V6fCkoKkaduHXaqHGxvcvyNIVVTMtyxRHSdsS
HbqWp2/KLHXBGg6rXyYpBeO3f2oXKYJ/05RhUheGlBSNkTT6atqOHlOpPKWJ4N7iYe6nBKiy3voA
L+3UQfygl0HtywHm4d3oIepcmQjaPL786Yf+n1qWWOMvsklfVx1qWeFNpHxZJhAOhEEaWUQG8hcT
vwgSnmsedlFiGxCU/WAfwkMdhKfyiGxk9o03AlQw1byIEzKeaJZAR41KPIr+k28Cog7F3qOFfTVs
gAcUMt1127BEGDJLVWZgnUHY0r6o0kutPS3jv9fjBSVCeLQS5ksBzNWWGH68NRPVleIvykrt+1JC
+P9vHqxUZGEijw0+JVPbTbBt3kmlY2nedVX4S/nD5CzZ1m1NV0xZHHxUo8QwQ54pROmpWU6q4TT6
U6a/FObLGyaYmLoRJWRXkWRXUajgQUX1vxI+jHV8EQ9UpWfftC0d6YymGPoflOujMVqG2TN8rd6h
nQAGpcwdXeMmcms3Ib03KU2wBGZlej+3NjJgA0syoLA52E/SxwmQJIATu6MaF7smsdFNMIlhkSUw
M0h4R+pTj2lH6dFS3pJpb0QIl6SU6TQkEUTo8rtlfQIBsVMnxPPZTbc2MoQMWE/axFTXsPSaxQBD
qu4tOnKudnJ1lgdWS+Er8jv408QvFiEEi6Yb21kfYBFyr/+DbtOpqEfi1CgRQqzAVLipRio0ivPK
aexnMuDt9evxeH4pIRaU5bnSlrGBEnPkcUShyGeuYbl8Nrkml/gIdcSlmqnUp17KIWxlz5r9ucwO
150O9WzE2nI5YhMk1fFslIfJf4UBCNh7vovb3xckDB+ljZDPLWjDyeOIy2FD4wz6C0mus1992VwO
/ws2rloZq9zqdAu51eJwMMrEtx/LHswmyk3rqE4+O9bp+gkST0isNYd2wnQtww3FutR/1CaZdwIs
5d5IK+ZktrI447xQEYm//SsPSRd8g6XJ4RpmuDVkkmDxjH1dBnS8XDpqT6hHXZngIcKhMpsQ8c4z
lbs4uluqtyTDmwsTXAJmNno2rji+iA2eZaO0XUsmPvsRbf/bPQmOAYB7xpImsL1FH4Cn4ZRz5hQr
kMGrh8YkhgL223oXrUSKLq1Ti0xvoVX7JTId5ihePDjpQ3lcb2Rsx77nfGra1+sK7sGBbR2TIaSS
mjw31sifct9gxpa7puSe4xCD/OnQBZjsmX1MeJMuigiFhpBSZto8WlIBXevWdksM11byffoGUMHf
dBM8h2K38tQO3E019Qd9xA5Tuf4TlyqRju/rYllAFbSxfifO3YDzMe/kKqq8fsEUVlsHXRWfNYta
IvhLDLnIEc6stQt7HizIkVEUmMDYzZE2GCYfaHpJSiXh5JKu1ZpphiiMLR3a6suoh/eqpBFh9y9x
5KKR4HgZ63OlKiAGmyujE94kN/YTLxN5mp8FeuS8ZY0BFnERKGRgUaFaRhlCYOutATAt3fmWc7XY
TujwvSSJUpCf058u9yJPcLm9Hpqj3UBedxPezWcOX9PeWnfFafGAqhxQY6L8566JE/xuvTB7ATV5
5VXrydZuzTlyrfo2ShlRY9kPXxe1BP9bSVOkddgS9hS18Jr5nW59MvLYyfpjbvz/z4D9dmOCB2Ym
mwDFCFE6+pnZh4riAt4PVb9UEeFL5Khe7FFGqBrk4zwEIVVlpWz89VVvkgs1NBqr5a+WTwgrR/Mk
Twe+r9UfhlspSGLC5Ch9BCdR97m6Zgb/AND0R1tun0qJ6hyRKgneAeN/dq5yh1eef1Yn5YfVDZEp
xT52dfzrEYqw6deouTk/e2KahT1aFHenGvjgxuzW/YgVv3zyiorKy/aG/Lfm9joTtpFWxJnSAS4Q
tmYsw23UslM1glZPMpTIRfCf/CiULCdNxg/TiILLGlKA3oTnFTF+E23uTGPA/a3tMQx/yPaxo3pL
VCARkX27Jpq01MD9yTdGEL+AOd6dvpTvgSH8mfp4IzyFiOtb5fPY4uwqFA1iR2lm0FQnTi5FriYV
Th6+BULht/sT3EWTWoVSRZCnHvjmznq0PfXBOoQo+cU31EPgbu6Ku1Vl/P/GWJo+74yQQVg3rI6m
vSjsWDeHOnzsu8ENKSLuv+SHv1yVKqRqvTKXUrMgZ5KOwAbCtDJwsDxw3/6sbA8OkftSz1wVXAlL
Soz22FBvDpQAFe5jcpOWx9ldMdZZH9KZyn+JYKkKbkVnPVssng20L9mnGtWYGYyx0Tn9NHmqR+Pu
Ei9NFZKPZp4tq9D5R0oKGjrUhw1Mfudfrnsvbm/XTERIOAYQKqg9j8j4FGdgRCm1j8nyjClqJ5uC
xbR9cqWWCACqkHLoiZ4PxQi1JGk9VoDR7jLim4HwyKqQZTTMUiSbm33WBs3gte17pXJNildv93ps
RTFM1dSUP6C69VYaY4V/IUz6FyV0NPkpecsyNRL2XzLE5qQRg4jHtF/rGPZB8/IH3avOnPcJDQKS
DWLf7W6kCe+31KLMqmeUGcrzK7AKcEHUV+i/+kDO6e9awUaW8HbDvK66ZYGs8WX9YrcOJ5aR/Ajf
sB6HTkx9urq57y82MoX326aa0g0jZCahzx0UHzTqUqeNnCXo7+mlKFKg8IIB1WgtZQIT4UvJzU0a
JIfhy+TxpbzQnamGEj+yP57yRj3hKWdTvep6CGNpmWPegCvBVx8bz/ww+/h+uQ39646DVE54x13S
ziyucZq5hlE0uKegPiZn80EOehf8foQ44rWJvIVYT07tckUNJY4OSvIwDYdSoebpd/375gCFr4ay
K9bELHCA1Q/zpnOwyZs6jZfeA5DqlSyWGujcr+ttBArJQIo5gFjh1f3MdqtnEzUNTma9MEf9giU9
t3S10/VLI16duDccp2mr1hl/AehfrYvqZcp0+G8iBCfSjHKtJryIJwM4VP20lm/p0F/OTETnDtWk
14ocv18Xk3avZmw9lCV7C4Hl1vOK68IW4LT6FVNAnn4YnnmkT4CsyJkROSNseE8hn1CvSQTplrTC
XLQSN4MNDYZWT3cAlctdVwFlvwkScriO8vV/LAsnFZjqeGRJz5MPUPCjgs2y1kl9egSBMjrBUVRa
OFqVAtVwpj/ApX6uR43wDpQIIeJbWloDiAnaRDXGkbIflUoIoJ6quBts8A2inpudehc9h9jF4x8l
hl/+mNEhoe+HcHfi6HKxdkU1qzA/STIKJ6yM9ytWhMdSJhwCIUdcD26lLg1ZjrtZ7eZRyUs/V7ub
Pird605h9yvr8mjF9WA7ZvGocBOwWuN+DsGxAFj9sP1a8e+SQSNcBKWUkFt047qyjrvVZmn83FI8
uzE/ZKl6vK4U9YbECdVSUgdr4AG3WnzenI3egUlLc5vT8IEehyVMXFwaztJFVhUdFsHUcy6d2UhY
OHVF/FA334r9xJZEtfD7cqr4ZnYs1POQPtYpMOmM/xYimOAQVGWSmyFFWqTVdvUOLMvr7Zo0T8Tt
ENFcnBRqFLmyViC1/6zdWgFHX2i88AH9gv/TpBV1QUL2YMysLiueDzFTPYaV+hwW1NoxJULIF4qy
rMEAChG5BuxRRAfKone/nH69Uwwp/24Ec2muad9BgM3W8ziY6JrHvpVg7tJofWP6krWLK7fpaZ6i
Y9bF5yLWHhs189qyP63R/G6VE8JB7RcVmA4MPMWwdVNs5U5YeJmbDB+oTHGqZ93tDuFX2zPuVpCq
RV+xMXCgyCD33AeWk1HHUGRT0cRUs9QX+PoJL0GrBuZ0hX5crDwCJtnsXTfR69epin0Zu2ZJGJkQ
hE0uR1f/DakNGOo6BUdYDVnUoJOLpFn6VjZe0TVOvWJ2nnjPhCNUxZGo1lhmLeFPTT0UpsOfWntc
D8UJNLt0aCSl8WPdeKpFXpihlZCmH9LHMigO3Bh4Aa12qeL+nilcvr9VcQ+6LVRz1Fq8h5StwPaW
D+DmOigrOS+376uAQq1irBF/PXfOG5WsfDbLzuAfirGbjw6nLy8O+ed0ASIdB6dhp5UCp9m3jYtI
wV2NA/KlkA981D1zUu1Twd4nauyOFL3N/gO2L4IEpxWNOhBjalSss0/5E2e1lO4Zcmn7QQERY+wP
tzXxrP5iIL8kirMsZtzlwBKCavphPJtuc2CulTnWge8T2dRAGHGO4izLvDJMLSiwxraHv5ySxbHZ
dGKhbTq9qRF51L49XjQTHnQU2plZ8YbxZLSZWxTNjTXkFVaFqbE96tZEkNjZzEJglOAMwZtgYEo5
D5hf5e6CbR98mN5XnnSS3193hwq3hD8LGBfthIcNZ9iPCz7z0Ykq3pd3uVv5AGsKtCB2lWOMjVqg
ajXoTI0A4SMRbKij5f+/eYKY1rD1jhevtVR9lqswKIpscDKL2jPaw2rHl+VFS25QG0GAiMB35cTd
112aOGy6Hc+6qzhxwNzc8kBROv9YfdnhgJ5Ue3k/4FxEC25Gr0CXqPBWVVak5xUTI0UxOcQlUuco
+BXbXjpQ8MBlDm55Lp6TyFFuAaXj5o4SA5nFKf3l2N2S9UTCg+qClzHbWlcrbq9ag70+3ee8L6nl
jG51UvzUoRcJCT3FYRi71/53xEdJphd50m/UdfyqplQL5y+FgV93Js6/2EzrKmmGYjNz+teygPoY
Bti1qE7obx4WareDsBFx8CWXy0GOFpgn+Jb/jSP9xQSc+HUb4WZ25Z0b/C43L2BmnGvIgkrh/MAk
r4gt4PSe1uY8xxSCLaWN4FKiph3XwYQ1RvHdyNHK/OuqUL8veA1D61IsIvAEobFPtpIdInxDXxdB
GZrgLwC4Lmslzw20mgV5k3yMJOVDlctEErcfx8CbZCPttf4gyglZAbDENEWp2PjSRrd1d2sVodOU
RD5PiRG0ycc4jtMMYsb4eZp8pfJ7o3KKlqrl7p/aRR3B1cVprhprkWAs4133afE7N8H2d3urO6Ov
+AWnkT9SsK2USMHz9StIOdUaIsPoQ6o89bbXon533Rio4xPc3AD6wzTK0dpi7KaT3Tj/YRVocxGn
R2gizpy0wItTLA2aaPNnTTtlzTurp7oV+y/n1wW9JnEbJyBNa4/+GWRIx5lztZaB/dge8x/2g/YD
M8coflPfdX+p4V1Eqr/7nVzSk8o28CkJNungFbfbHSbHcgcvBqHocEtyuvMf/NPRXQQKjm4qKoyp
RdARTKZ+sWLHZ0QdWQ7yFUBotUsBAlFHKji7WmqU0JAgbugCtfs6Z/9cN75dswBxtaljRcxURabb
soiabu3wdovyMcz8HHTxOuEe9sPdRoagQ46P8iy2IKP9MqKjzxEL69v0eQVmIbDAg+sKkdK4xhsj
TGTJWtUZ0jo0BEHkh5nSMBgCPvyU3r2t3bPRTfB9gFEIY0WCtDC9sZzVa94Vh/V9ovuTh5Wvdxk5
bkddmOAEm3IcU1R4MdySHm0D0FC3FdWipkQITk9u+6mL0gwiJD8FNfZatc5E4aztf41sTk5we22x
qhUwqtHRzx1OQIw22SnENASQ3aZzfYMPf8kpCCe4m6VcZIq9sjEvozJpcHiabQZD6cPdFt9lu3es
rvUIO9x9uRtZQtOsi8MsGmV+UZ/Um/mFt1M55ZryrfmCz5177PoQ0X5fuUtVTRCYVrn5v3PjYxIs
HXMYILvs5GBLbs1+XNduz0S29TTBRCaU4oukQ5kr1nqwMw1+thje0FAFbG4DorPdihFsZJwtwwoj
TGGm+ovRxkGWq45h3KlVd2D1bQLyrTYiJoL4X35FpGgiRaoDzTA1kCubQayYzsoCVs5OGDI3Mgun
LT9eP8m9W9uoKOIwh/0Ctq0I2ebSml7Y507HYkcCNbWWHa2BcMWUMCFazkpWrUMJ5bK8cwb5m5wP
WC8YnK69My3Jua4ZYSNiuzUFzFQj8cZ0aH3IIidJvuUzUTvZdfbb0xNCS63pUd0uMJABoRdIMzrH
04yc1XDkAJ1w0vvuPeqtPK7zJrhYZg/mDJkbZPJcqBgyoeL97jDoVoIQUHKFFY2U4GWtauzU4cci
vpHac6W/k8IzU9+t2fepIkyeuihuNVulZKxGg0kPvbUxbZ0knX1JLnW3GMLjdYvgf/v/kHZdy5Xj
OPSLVCVREiW+Ktzg7G53fFFNJ+Wc9fV76NntK9Maccf95AdXCRcgAIIIB3u2JXiNUsWcoIJmeK8F
5EzXXFWVfrCmk1l93acjVQvBbySdEk/JwPXc6UqHo3Q3p/EzX9vIUbptiRZK5CcWXEPKuqUzQC1E
fO20eNIBn+4AdAiJ9UrEJ1ZcFdueAouCTq3GB1vRHFLrx4xjAMxm8JalXGyliEzwFW0V9Em+gNqc
HytAOGEH4HVwo/ZAByKH8UnePyaxLbH0qgzIupopCOZ6e0ea8Ykx2SpKif8TC654pTYhYSDBBiyM
Y6HbGe48VH5AfumyQRMZLcFVECPQwszkp1VBdMGTVlwp2Mqd6p49p3/masXq60wmllvcgvXqlqJZ
XXtq5uO+TcmUXHAScRciO6aCHUOnp8JogBAT/JzMSRKhyZRAcBFxXBSlrsPBjj1xm7R1KvKHjAi+
wRyLsSwaMBLE+TlK8rt61D1C2JvImES1kXlhljhtWSdMD/oat5+BZWw5ed/Xt4Pybv9M/sHPXYgI
l0Wnqd2s8+Lx/Dhj6PpcHabrVHHUzI1O6SE7EgnYxBY8LZzChaCgBWqO3jYlBsG4OfA8vn0VX7dY
DhqcSkAYRy7vmv4/yoPbWnEhK2hFprMCgMnQ794EuvrsY2/Pe8Udv0wzHvr0kB6UypEp/La3vdAU
9ASFdDupArAaBoDUyL8pAfYi5oe2f8Ow0UqkYtJ5GMopM3gfTawfW3KzSFvcuaN+fev+ZkTMNjdj
apg1797rPmsN3t/tMT6yrwFzlCtsV5S2oW07igs54d4YF21i3Qh+iN0+JotyXceGo9qy+qrkeMSE
c6CRxlR5GXc2VGdWPuYoeY7RsWkksQRXrT3pcdVcBUdsJgUSGFA9muS5OzYfgP13rRrTier02swB
2RjEp32zlmi7KdwczcisOutA0ih/xNa5Xw7735edkOA1omqiQ9rg+3X+S4sPI6C42upNMeVFCwRH
oYVL17ESx5MR5UBHw6mzBVNoso1N3Aj3TkdwDHpZpOPE+wYwMXrOr3IsVSzuAMstORH+a/fICL6g
sPU+tXlLnQFYRK11tOq2ZTOQG9BpqUiiye3TtymWV5s6+naEBGMAUAiz7nA/dUqOvuHJT5tMogCb
1XRdvdAQlFqzUtKUGWiM7uxiHt/lE9+8+DSf3rCDADfGhZSgzJFddsvS4kIndZOhMZDeF8twVTDV
31dqmdgEpa4SVWkoZ6ksH1j+MMpWkW5mmteMCBpN20gfMxuMRGc+J7Rc527fY78qn0yaTxYaft4U
1F0kJ+h2PhdNH6BO5DUqeaBV9BDO5GeUFRJl4IJ5rdsXMoJuq4llAGgUZADDdjBS4vUJOdPuU7LI
Oh3+IVz5TUqcXUu1IRkGHaS6w+DxhpjQN++0IwOctuLpknt128tdiAnpsAZ4jHbGUwNdoZyRf3bS
0LxJayYJWKVMCfddPdDSphMUz848GyMauQsYj+/U0dygdOQVqW1XdGFLcA+xHUVDZxPUjtvaadIP
dRC5qpk4xuBq7Me+TclEKLiJKtaVSK1xXlam3NtT5Vo2PapEWg+X0eH/X92xXZRVbZs/uyMLoWv0
XDoK/eAmQ5UPi8Pv0NwZe+TdG7jTeICOn0wNMfOG/uVE4aP5Xrc8aMi3Lbdt7e+T2LStFQlBNzR1
scK8hw6yyHY64ged6mha4dT1+31Cm95vRUjQikadWqbwvFTVx5/SIH/I7bc0mmDN6W9xCcqAlR6V
BVx/+D/rQzk9TtbnfRY2lWD1fUEJpiwAMBf2uXmRPTtdc6xi4uTleZ+ITE7CLdGbel9EnMiIoL5j
h6WW9cbJKAjXRJZo1jKXEFMS5o4ef1JCCQsyOQnXAjW1gOPm4ULFSlZH1+prdQqgXdhWtC8rmfIK
F4OtxwtNeSY8b+ltnPdAt6XYu8QOxJbt7pXwJGbQ4tBS+5CbYmL/VVVfiH0LSBPJdbp9MKYJxDpV
M2yxm2iucy1qBoSK6WTeZ+2EqbNaMqTARf/qKtV+kxCfcuMSjl0Voq0DWwKdLHnXtvdJex4TJAXp
jzy/3T8fCUPiuy6upzqnIRiK6PhE1fJrHMvGIbZV4MKQ4L96LYmSgQPjDX19aOu7yrzVsDRIGb79
GSuC+6oompJ0Pndbh4+hdYoyf//72/p14YOLcnXB0CRoTZXi+4paelEbOqMVO4py3KeyfSA2MzVm
mToRIQ6UsgnSlMOGjIAY7ZX3QS4LcreDDe1CQjD+HsOFg8EHrZGUDd+1TutyULeuOfC1kG9aJs/0
FTnBBeQlas11BXJkmTBW+02tv+yLbPNg0CBtWxgHwDAA///qYKYYcDwWTxY0ZeWEqp/HtjOnEkcm
IyI4fSsH7CtaH+Bd9OZn3i+ps4TaV0qQNNrnZrOmra/YEZy/PUTYaci7/9XHcvT0zxhtcHkT6Gj4
2uP/N1W2qXQEqPrMZtSG1r2UYBB3k9bPKKNn9oe0fEqlndfc9l45NR1DE2gQMUxVXIEx5VOyANWW
N7wMHocvCr/yzs/gXgcstHJe3hK2m7jALGpb5qut6m041Xz3HwAggswp2GEGAF9CJRqxncdcURFU
Am3ymoHG2dKLR89qr8jsm58ZpquZq1CPFvchQfsGrxX1EhXZPK4VYUFDaiM0FtqA8EgrN1IPTCXe
vhJuavuKguAixrjQ+1yBF7INDDmHbpAP7tyd9olsv4ZXVATPwHRM7HYcp6P5bMyucs/RJWNXr9zm
eXoy8t8CM6Ujp6YxqiOtJA7WmFFFUsuCK+qV4TiiDFXBJRmoykf0sM/bpgBXlIRLb2naZukTUGLx
aGHytHKNeqJOaHYSLdy8XVeEuOWtnF/NErSjA9nf69rIVyfgn6e+hWXt9VvupRUdrpMrOjalwTyT
ZzqjU5voAM0koci241uREPy4kWlqUnFwLvqh+xzc1n+Nx+Acfesap9dRi6iOgTu/e8MxWerztUFs
S5yvYUmPDWQZJiVCI3f1/kHvKm+SofxvX7grKoI1pVWLtBVmT57xaCI3fwy86pTfRKf8YD0okvhx
2y2tqAlWpbIcu9RLUGtR9PerM0HPe+BhIwubHI53xe945pk/9iW5fXq2QXTTsGxCxKWD49CPs9lr
SG9+te5VH8vUjoqvnpcrYIIahwYrdGTFlU0bu1AUu1FTs83ypQBFTf9ZKqHDzMEpQtk8lIwxsSHV
qDRmpDGSJcbjAoxV83q5pqMT3DT+fMDE6GNaOFj0ui/NTatesSa4j7rLO4oFjUBcUc07RYkPsV0/
6sBzVctakmTf9sIrWoIH6QJdzVQGWq0fPZkHDpJOvewaewz5hjov/7bPmlSegidBvqSNjYkf272C
bQDYEoEG7NPQAC6bU2y/VUdZcwX/5KvwY8Wi4FnGXMlDhlXU3kRu5tQvVEnTMjepve8LkcBoDREa
sPH9bqbuMByB19+XX6L+blAf1eY2Kj/sy1DGjxAA5AQIoYoBEaIH5mqcm1MSy1o3ZMYl+Cy2zPmQ
KiCxNM1HNkyxE04RNuzkb7lXVkcjeCtE1b2StqBT4LrX7+o3PXAv3xfTxUbXGJnZ4fuheR2bDq2e
9o9CZj5i7Ez1OqXGiLOPztr3EIVR+oDQdnbiM4J3JPXpIvENMgMS4c2aNFYA/AyW6Nfhs+ryVbLR
Ae3jGerYo4dwVFqOlZIUfITV2lapDyCpVihfOgY2d5duftTvAuJmmcPX5mVHWeaYa/GOVYk4Z5Vl
96GdIHNcKq1L6w9h9TREJys+q4EsoubavEdKcBBkxnZoNELwRTzdx6qhPhuLU95+KRP1um++WIX9
Z2ovgp0pGCgE+C4EOmZny7wmpiSYkpivCHVmLkQvMX7KmzSvSuvjUPh58riv+bLjETzExBo2Uhsy
yzPrV5AG3pBad1Zfu7QzT8QqvX1yMo4ER5EHqTGnOexsWSanUu+CBnGobBHKdqh2cRfiAqMw1ZtG
ycFUkAJsBw3lZ0RNlc+Hg6Kr3gk/7TMlceS6+PAuq9Q0axyTpnpJcsre1txjW9TSDDx4TBGzQKFd
nI48kGj92ecA8RnqSovLA7Lk1pB19nA38MqMmIY5MYOYNhP7lRK7ZyVLID1ODSPdwCrKvhlO8RwA
Jsfly770NlViRU64dqnaZzgukKuAO+qUkXWikfK4lPYf0uGWsHr7THU2ZdoCOl2nOabm1sjMWrL1
bJsh34oZwZxsI+zMlEezWWQ4/XJs2syx1YfqLSvt9BUdwY5YPOSWVoAZsz1F3YOWnsLh4x+di5jC
NklVKCmXFxr70QbsILfs1TJop21ThY6hooPeOP35Yl6dSqB01jwVUG00NB+AFnnEuqwfy+OMnm31
tLypcrWixi15Ra2elCGLTBwPQ0lmqb+bstzEtjJf2OH/XxFAMqmrSIjbjpSJM5jnUfkaqpK34aa7
WTEhGIyVxLREqo8jbp2H7qF7U1lp9X3BUMYoqIHgjO9XuQoebue6wqLJt3mZi6QES4mX0qCThoNP
zt2ZqU7sW3dd7sQ3/z364SSbB5OdjWAzLaNDm/c4m3TojizCXjuOi1G8KbC7iE+MVQMd67WLHoxh
tTys/++nkXnXJ8743bzqn3KvPwV/7dvqK5Ug2H9soyiqoahlYP/oS7UjU1hHBlVtt57vafauqA77
33/l1p6/TzFjg6EiYonJ+SRBxgAXkO0iUnDsDNN0yoi2359o0/b3KW1zcqEkKLeOi2pZes12p+Je
G5irt7bkgF6pgcCLoN4IvOuqLnXbtfToY5sTwyF54uUkkDyRZTITFNzMDTsOM8gsbL5p1ZWlV4di
8itFFlK9buESGBL0GrHBBOgQEJqvOHTdBHAe8yoBkKF8MYOEJ7E6a9ISy30KyM5O3gfxd9q2boqV
O0Pv7WuB5IzE+YbZJHEba9ACDb3LlTdW0LZU9gSTqJo41pAoSW1EJuSm1bephUCnpn+mauIcA8GI
pj1ws1mAuFwqppeG9pn0seSZ8Pr1+lIDxGEGA9t6RmQubDcLnyefEi/Ci9+tM9c68g1P9elfp1wF
ivwAV/dcqVg18GhBMdW+UIyOpYObxbIrguAjLwJRgYjgC8IF1VqGLIlbfJ6+P7e0n2LFKRoA+nKw
n9aSHJfMkkRQuSTt0GurwI1GKpCZFL/OfqZopp9uDP172d9Vqo4horu5kvg8bqB7fAqeAsDMEdrh
+PGdh/NyCo9ISQLiXNZ/KdN3wU+EWRY1EWp7btNdVYHhJIXsAf46a/3ixNBO9VIt0hntn6i9267+
fgKyT38MvOxbEh1aDyVPeKToQ4BKtaw9cp+xVxtw9Koe5pTCK0VMR09udDeY2tO+Q5KR4Kq60ve5
a1oUKXFEdp87KBf7/8fm2FfvLkF4QnpmAfSeOdhc3ecDjxoU376xbpF4R/HuGTBIBksrY4r/f8VU
RrEQd+EXR2afQw1b3v9946rAkuAmKKZXiyEGhYTdj+zXpD5OUqXbvytsVfASbY7+5Y6Chlpe5xS1
2s6d52/7x79/72GO56WkAosMRsqgYeVcOFWqHMb4Q0EOoSlb5sQ/9M+uwFYFVzCWbW1UnBk7aR2M
l7oFIKOikGJJUD85eqL/2GdMpgKCT9DboiN5A50ztEebTCfdLI5/REGs76jWOAQzV7IcrTDtWD5p
syFJ3Es0QKzthHHaDsg+w7GFf1nTzaCjH9uWzTBLVOD5Ibsylpyi8muHUIHG/ivGzqGF8G09E2Xe
vrxkzAheYM7NZaz4pdcMV5EGFIT81u4C2U0n0bPnVPGKm0wFBCgq7DCa49/LPEzLsb35fnLvMOzu
n3Iv9ow72ToKibY9Xx8rqkuTt8g4QYYauSnZj9x+2pedJBCyxfU1mtIwHeOCNibA7St2KI/zF2Cg
GdhMTABphxp+KHEMr/MXLz2c2OllWWlLguCZYnMur8ojYoSBAYpWPRT+CEBCSVC0HyvgNnjpiazZ
0ttRB71Kc0b93JYPrXFnJLwv6wEuPElUiT6+XtEncCi4CG1q2q5nUJW+cbrvNsArQp8+aHcYeTBQ
M8AiMc86J1eyap/E3sQn7dwFZUp5TKvoy71WTcYh62cnK7SPhBBpeZjf3zt+V6z/BFiUFpYMkV9y
fl6OcWpOn7AW/BBdebIUkcQIxMJPbaoKm3i0R6hTGbckkRiBxIGIe2xas9WHHjeLmwFcB0tex+En
USX5Bpnav6rq2GlEwgBEjKN+4CitGrnv/MXP/P5UJm7QHSSWzSPHvQPiXK9cR2EuZa4q0EJNSZ22
jO9yqkRuNJSja2rTp2CurvLRuikH09GmUGJ0siPjuroiTmcNIPcA1HexEVOvMOijyBqANv0xUzWm
c/wlTZxhJJVaq2qz2C6tbuYGyIadT5EpoGRy5uZf91hzi14R4+yu2MErgGRzDmJVdgiHW4teDzJ4
kU2JMewtxiJZi5miPaFj3M7oBP1Y5rt8eD/LGpk2vcPq+9yeVyw0CpYCqNgW7jZl6GYlNEG5JjR1
gkoGPLNpTitKwn0caalq1B0Ur8SaaYrlK2l6o8jEJSMinMg8mWrERpxI28SA6DlZVnZUMKgkMaJN
L7fiRTCiqA5psczgpcpcDuTwvLKmchqs8eRok7VsIEp2SoLdNEofT1kOu6G3NnMpMLjuAcLlksox
dE878kVAp+CdLLUso8ptbaUbWlAsiYKHjdvlX4rBLZIaSHp+/69XNz5b0UXFhZtY1TMg6ODB6y7V
Ex0qJ5dFS9vpiNVxCTdvYU0N6zMclzohrWM+Y9wz5vOcDqCO/X3lkEhNrJkWM+KyFnGhi9VaV71O
z3i7ney8PY7mv4dKeym6VwXTxrJzfcEJ2R84yrd5Cjz1zIfKjhp6LTK3+7LP22soHYGg4C6SRktG
M+KKP9aekaOmpSm3Izh15klzWJUf5kj10qry6yQ67xOXuEJdcCCTTmtUWiFYCjB7Enu23nh/RkHw
Hsmgz4s6gbuC3NQjuudlmihjQfAbZVekms5ve6U5TeR+ke5mkvg/XXAURjW1VZWDA44VmfvRAQBw
wHGoHPMW2o69NeMpWJzCdPcFx030VVBxMTCxcVTHXtRg5g9HU0+cclawErJ0lAk4D52XzMe6/7hP
TyZHwWXoMbNiowC9wXAhR8uWfH87ivjtknTBYejBUgM1Bd/HLkOnTz4CkMDJGtsLa7+OGonDkDAj
4rAPURlbDT8zpfWz6Z2Zv9sXlsQhidDrdZjpestt1rKOAPdy1PymKoFP8K+bbJ59AzBxTAReli3W
GgDwq7chT7kgE4Jt7vGhK48kkqQotoV1ISI4IIA1UbPh2QMLy+j6j0osOfntzCu7EBC8zPPOxYhz
oVwbAEAoDpGnfimKE9aqe0giIPOqPGE05C1HdCHKuV7dtNVC5qXWeFycYE5zdNUaw27jo1Koh31C
/3AVXigJHigpAq2kPP+K/rwD2taOmur3nuaWh/FUzxK2ZIfFNXPFFoqsVRHyN3ZIrpqaOGFaO/v8
bOv2hR0hRImKsKNJxRMhU4M2KC/sZz+Zn4paAlki40RwOHhq5EzhdIIm9qwoewrrQqLZr7sKBfsR
nE4VlXXJRsN2R9cCwFp+B4z7U3EqAIzgai5f4WLJ9hds+7n/iQ/LY14ekFLHrc7hjlwrVE4sIFc1
plycKRofK7a8b3ts9ts/r63EEh5MmHgGgoWlITP2kiKzir6N8onny5YDX4Eyf0lNt/Vmj2d5jLu6
klxNGyf3gqDgMAY0j+stBcGB/Eq0EnUnSRfJxpX7goDgMKbSNOD4RrzgU2g4AbxW9UNtiERwG4r+
ggpnc2VK2OsYqWkANlCf9KP+aqKKMw1/qe3xDw9IcBA6Mamd9WCnOeQfAYaL6sn02F11aPnjgxKy
FkMZX4KLKPXF0GsL5ApC3Vbrz2P4qZvjeyiQRIIyRRBcRUhyCyCkkGBV3CuBk0ayVA4/aCEIenFE
go9ozJ40lg5Wxqvsie91Bu5ucNCOeHNAtSeUPGVlQhlLgscI7QkYXhqnGHxqCwR5vawgLqEgbta1
0pFYagKh5XCvwEJLPNsbvxjvWw/IjyitZu7yfl8BZRQFBwFQvKKKqhlZ0jF3aJS4U/9ln4LEYC3B
I1hj19apAqmx8lZhRyP6MA5/5nRECPC0Rv58YhCbFfbqIbIT4jMqi7e2codrhbO4KFc+ITIw6Vab
YKRLDwUGm2qgkKFbDoN8f79s31D3fkFPcA0DBSBilYJerz2WduhY8cP+ycjOXnAGdYxxWTaBgJXf
l5VbDRIT3bjuXjAguICkXZRlqnAsDYYc+yFzyuFTPRVumN4E0eHPeBG8Ae2CZWwM8DIOH9L6sy4D
Vd6WlUHQyAxfaBHB9q2kxZ3AL4Qy+ZToX239tP/7tx3z7++LaYwEpcB66mGHnTljMPSOarNrAm9M
thVNwoeYwshIogXUBh8RfWeZFZpJJaHbVkSPU79wIth7Ys96kA14dEc3fJ8BXxk7ftFDR79T79mx
QFxVYkrk0774/sE4L1SFsGDOOmRKNMhvRm7d6QMM4/dZ+yNP02sgnrmTZvlqF/llmN2RuXnXKYEL
zAZv/1fIhMv/v/IQTVxHWUTwI1QgX5uPuQxokSvZ6yvvwqTgERa8wgHFge8DKKz1TDRqakV/Gtu/
mqS4KYvc8NpavR7yVKKcMr5ER7FgGGsxQTdVlGuA4v0sg14SjstICL6iCYsUcSPP7Zf3vZW6KfnX
PdQEPaAaZvI1Yhrchl8eTpgMxjQsA+5W5WHKfgayvOo/xNoXAoILAjLLYgbYg+aOpsPfsjwf1Fyr
updi2ZN6Qo+PbDPm9tV6oSg4pTa0DNo1oJhWd3Hwa+lujP7nvkrvk9DEJ0unLGkYppAawrg++Kkx
NDu/2yfxD7b7PzY0cTB+KTsMdChgo/Srm+6snWrDQz3sb2fBnvI39A+tNEFTBQ+VjrWNxYa4K1TV
9MNxwLYVLcmcP+RK8EgAMaji2gJXjUeuVOz6Ga7nBwquygOTQsVtm89FhILnUcKEaloNlpQodxvd
Bq6at8/P9gV1oSD4ntiKw7KvoAhmYY4elq58i5PgG0nz6dimsjKZTOsEh0NIjxkOxolp9WPVPQFb
5ZPNZPG8jCXBI6TGGDQ6xQnpeelkmeYyel131xmT2NBWFuiFwgmeweo1vM9NruDNoQLCP9/SbUx8
oQtWTcqQPmWyE5xCXgVJNhPIDpuTTSxtNxPFq/SmWtwEyNGS54PMdsU2qbDO1J6poNYchu/0KvcD
7FfFE/bvkFiVdRlJ9PxZ0qsbdpwyqg4lyKGh/xTl9LZXcn9f0SXye+Z4RYKEIYvn6DmStNAc3Hn5
cJwrmdy49b++yn+b0/NlsqLSWj2wMQcwEp2xS9Krj9hA/i4DFCd/5tE7RVLSlDEl+Ic8y/DMS6CB
xdQaaE2ZLddqyXKs00AGzSo7Iv5TVpwtgx4BbxicZR1amJTHSXtTNHIRneAc0ipMDG0CATbfGfpD
aki+vykroiGpTghQKqnAwJAPqLYxKEA43YeNm8cqnl7/vjMDAykXGgIPJCZaBzOF62k+W+Q+MNx9
Jd48hNX3BdfWz3lQNAbC/GI5QEZE1rEm+77g0eqgbMjAUyF19aPFQOJEJAYiIyB4sYiWVbbwTEhD
wi/zNNywNPD3ZcRl8MoELzISky26oiXmknESYe/MQefWwEI2TguWKXWF92e0hDQLbAJr0FTIKyus
Botx6GNR58SxBvVk0flHNPVvMfgVc0KMU7RdPIbcSOre8MpadbsscgLp2gaZDLmbWxl7k0Yp1Ubw
hfZ1L4q9wXqMw3c5+ys0z/sS3A6vVxxxjVmRWiYjaBh/4avHLH4ej44O5p0dOZNLsIx6/iSbu3te
4r6nIIIjwKylHacKFETN6sp2gtCM0OM+NpoLMLgGSfSkradTh4aevzI9yytnYmGSOEFtVV+AYNXc
NCHtMH5cW+m7JaJ2fNLtQP0UtMsSeRp6ilOHmNHwvghpgzdrPKARUskzhuRl2b4rgX71PdXH3NPH
ubL9PjC1H8Q01dApNYJFThEgA7CjNEvJFyss7NRRRqU+mX0+nxMo1nVdAnLIzwMlVA9YCNq371Nm
JbdzbszaWclSjFKMOaWHYQgmWaFIelqCg7NGRvOSKwZBoy6WOpxyxQlvJndCqx2HXDP+9QIR/rxD
egawhfhj68JhLSq/d3hvRhTfTMRVQg3ppkgW1G9e2ysqAltsROs8mt4QXFlu+vcGTx8Bd+Iuj4O/
fJTjF/Kf/VoHL2wJjjyociSdeFMQDl8jDrEB1j087ZsW/9F7NARnrmfZVIYlmKr6Y718NpYIGbtf
Zf9jn8w/6MSFF8Gn92aF7dUF6Dxv1kQXF1bK3GUORyoB6o7fSatf3CW8YozpBNsNLAxciXNs1qBk
0UQ6PtbTAfivQr8nqjmHPvTmz5PPa7BJ5+0zuXleK5L8J6281GRWyDykCLQYwyCj6Q8D1oxIV2zJ
GBOUXc3iUs1QL0QjUufNv1Q/8xQ/PLLB+3uZSObG3/6ML0Hx1SSztUEHxQixij1p7rD4Zi+JvLZq
sgxPod8HJmh7G7VzWbAWmsgcgp1Nhv+8cHDBK+a/SXbzR3P4M84E7TdQejXjBkoy65197OomelAK
K/EtW3/TFbZiTzAAjZJYLTpO6so+8jZGbIB5+B++R3S0JKXSfS0B4uBLXbTrciiKBtJspveR+kWX
7WXZ9Bu/2SFi3iZv7IjYGnSi7/9SwyukiRyMWdNWUqbY9hsrOkIso4Y2jRtuxsV818UOhyRNDnib
zU6znBm6Cgt4j32lkIlOiGuGXI2K3uAkycdc/UUnydHIRCe4CTXusRbBxvdTUjpme2Y2DLe8X1Dm
2Wdk2x9RtBRTEzt6xAYAu52XiHWIA63lYcAIqkXdqpXkbrfzG+xCRDggOox9QHP+IquZt+iLo2M3
WXGwUsf6YCxe5+bzQZuOf8aZcERdVWtxwn1gW6F/evhQqU9aI4sqts/pwplwTkmrmbbVgrMkTlwL
2CizPrtByzxNVjfZ1rgLJcGlR0XaqzF/IaTaU0EfqQzfQaYInNPVxYSO/FKZeA4qo99K02uCEX2J
MkvlB/36wr0wIfjv2tCYQhYQsW8zNP5qJ9vTvvL0NxAYXSaxIanaCZ7bXtD/lo+gVqZXfKFJdB8c
kvTEG8eqo3TFg4w3wXmTMRkB64sDWtKDcWWhNq+4DfpoPpZPQAE5yLiTnJf4Om0rmuaKBg+hK/2h
LICOTafzUjF/34okamcJD1M9TplZ8mxhF2LDUT06eP3uU/gH9/1bKcQGgMnOl6quQWJ8VB/to4U5
rBy5yKsBj4HnfT2WhCeJ0YrtAEVVZJ3F6wnJ/CtSeq8eDj0ZnFy6FnzzNXDxe2JHQAvYUWMKQIjV
XoXexe6b+iP5lcaY2+M9KMAIY5IISXZcXGtWVtzVBmOKAllO+eA0Y3ZKbNng63YBd8WV4ClGvQ2i
JOQqcQDynNE49R2wK0/0pv2um05Tu4ETYpmJLPiTKbzgO0Klr/M6gX0Z8Vmrj1gZ28n6tblD2HFP
lugwsEynnXjWauqBMYL0ZIy/g36zAJKhmwGwJmuc3k6Pr2QpOA21JZk9B5DlcOAwUXjyeNGnv+uB
mWs+7VuaRDnExc8go0/BDGJmWgL94Z0qW7smY0dcOKPPKqM1j/jUrxy0RYdaBDeIKhjGKQE2KbHj
rRFOPAd+ew5biCuyRWVN1oOcfs/uias502H2KYK/1DX9DAurPF5YRX52X44STRTXPpvKhO113NMX
Q+skIXGm6cqaEm+fiuy0+P9XphxWkVH3DaiUpDkspnad95NMgDJO+P9XNPQBXTGVDQHSzOt94loH
81N36tFG5i4+OQUOcbCqSEZVclPaggOx8kxVBxVUzfcDtjVmB8UHAPQEovyhDySNfUHKLhhb9BxW
hLY8HXrPm1z5Uq7IQy/gTecbyAsiVJM842QHJ3gR0gdj3/OSeEM+aoA7MKXxtEyAgtdY0GIx0Aqq
0SOuMfz8FgkmNI7ztt3y0F8T2QYwCUciPFKrxoFacI766WuSPFaNKzkhHkXsOF5xVgG7SlgaZSAw
Uo+vOE+89NYcPA5siQS4t09Nxg2X7krp+5kpOkU3hotNNpiznJ8yzJjvk5A5QjGzVNmm3pEZJ8Rx
CHRvOVWnCV3jISYW5OhV/5AW+e0HX+EkhSSqAwxHuxo9/Z0UyV3jCa3jPcP6Pg6nyTxZ8kDiOpjg
OoB/G452DynaZLgKE/19qwDSxbQNWTeGLIwXVz8PaTfRgt+RfCZ7vi2Piks0Jz8XfnwwVIkqytgS
fEUR9EPOuCYy+zagTpf9NAdJjCYJP5ngHwANmxtmzCWHtePxvTp8YoNP6NO+CnIfsGdSgo8YRuu/
ZdbkHJ6KQ3rsD8pRvqxPounYPPXSmoDvTbEEnGv6Y+dxhGnFxx6GFuM5Olr5MtnKrq3zQZeRZhiU
UJuJfZZzV02MBjWeqfW5qoDP9V7RDvuS2/IPKxJiq6UWGi0bK5AYAYpjLoaTypZJyCgIj6qKGVPc
ag3GV543Z2NGIfy5z8NmkL5mQnBy2hTZVTuBCQyPz+74EdsqvPDW6H0DPQTYjwGfoBWurCQmOR1x
JrToeyXWU2QUjeS9UbqR8XmW9bRt3uZrzrhwV+47oVnI2gDCG93RX7zMS7zumrmTy47d0XqQZfqk
9DjPK3qgVCSYWIbGnfN3PLicHMtFQxDPpAOC7lp9Jzm6rVfjmkEhPEobbRgVgqPjGW7dK4+2h43n
EzaP89dwe5pkS524TxNdxZqg4POCLk2XvsOpxSGNnL6sj3X+3STLTdJmboaO+X0GZdov+L+kVcOx
4kpSZlcVfWztx/3vb14Ya34E16ctNFStmOe1vcEjyAaHV/YNx62JD7XEl0t4eTUsqsdt01k4K9u8
7oMf+ijhRWJQ4rBomLR5MCOR7mIYLChNx7RuhuKDRF5b4eRKXs917pWGE6VMiiqEvNRH655emafu
pDCfxyvIUlxL2ys3r4w1PW4AK3phPFQJUSC0HpuojsM5wUZZEy+pX4Oveo00Vy/TB0PwGPXIWKty
enzIkk/xLUc+fY3dXp6sZVB2XoKzGGzaJHoHUtpcehYQMYuqdWgse2hvq51uAhVOVTFsIFhsUhi5
BrAWaHhUPEyk+oiOpOO+VmxFKZp6ISFYaVsqQ97PiCkn7SeAaBqt9xPVL6KP+2S2BXYhI9hqObGu
pDxFpg1OldTOMDlRIC3Lb2v4/6joYpDSdLGS5Bmo6Hhx/h0OKT/x4PQBmOzJynj7h6OLZa+g1AsS
xyBWszut+9AX532R/cONdOFGuNvbdiJGwzuHW4B4YgosQqa5ALbAf7sDZ+s/pF3XcuS6rv0iVYkS
lV4VWt3tPNnzopqoSOX89XfRc/a2TOs0z/W8TdVUNQwSBCBgYcGtgssiZSoJL7ZWknZoeA8UUcGP
k+xjZysSxNt/8QrPWgmvNGuitJ5nbtMoRfCOdXTSTjO27oCJ6yDLIi6bHRpfL13QtFYqnXj/LjGC
STHdAYjogrl/d2pCIC9MJJE912h2CncePgEoelnAvhaWSkwQWBsYtX+pRVaMytovACDl+dnRT2p7
XOw3BetnEYIOtUoAmgHdrzdbR9Kg1JXI6v+7tkVUDE5h7IKqYs7YRY4BChMo0RmHCTD7AsuyLh/T
vmkR3bZtoG80Kr5Ic9RJbtT8wZyHID7qx/bz7LGT6mtozLyB4A0LDJ6FCa/TIENhTQmEkfRrXDLs
Yoj8Zs7cppxlevHDf5W4bUQJz3LuUjYaPdcr6K8NAKuRo9IAtEB+1/uFBR47J1xv8JUsO9Fdw9sI
Ft4qNlpo5UAgOGp7bJ3X/Em9VVRDpt9eWWh7lIJ916A073UHYtIFfPM19p2g0NUG2qEI6o+yVG7f
rW6UEkx9KWnephaeaxOQL7w5qXj1kTzwnXQ5VuHJ7GTf7p/tRIjhuobartZwO8nb89SbII/K1c+X
LV92T0IQjyd9ahfeqsFqczeO3TFBV5fJdrTJrkmI4XpGnCzn8UjFB4vprUdj8deH6lSBmzKWkUrv
Z3PP1yROFLTplJBaxTX1vurxuZn5Kr3mRF9gzJBk9zKTePpbNpkq2iXR1AD2A6Iv7jjIEVy1t/Q9
X1GjHiNPVlOTyhN8x5LTnik86er9CStq8iB6RBP5+KdS3QBn7l+2D5lnfPqDNgqWBZa0trwWtRKk
EoAcIZUAZdWDij0l8h65xBxFdtbIKP8DS2uMw0Lv2zJYWgmuWeISn+oiG4UcNPDymSdfoE0I42zw
6nW5s00dPRolkBze7of6xhIFh1ExluQTd79LOP9nktUEQ+rgY/EiBndkDkN2eoLDWPtY07Unp0tC
QleX5R/ewm+4DV4iDSuj1bSifYHWVhow8xilMigQt+ALIYsIvmI0aWxkztPrJdhXCYhb5/KxFl7o
BwnlT8kVSVyTyLaqW10zg8aCF4s4wrNzm5v6is8eqVfSQpFENZEbUi3rdqT0SRY5lI9o9x91bKzg
xpA9yKa4JHYusq0ubPkPtiXHttTx59B8ccZHilbr5QOUiREyDFMZWzZxwI6pMc9uPKtFx6770vW/
L8t54hO+YBci8apZVbMdcwzffJj98qd+pJnbVn4P03jqRALe7i0+sOG+zMlL4rDGn93GY3RU76yI
u0BtAbWP7tyYuSrj7ZCZhuAp+kFJjJxj0ZSjdu5P6Vnx5gcj1D0wwF3J/AQP6peOUvATdY8BApMr
xJTAmX+wCJC++Ma2SncFK1Oxfrl8dfzFXhIn5Bhtsy6pynVTz+s1Oebhegan8VmGaZZ4P7Hwb3Zr
p5XcEjFYYdu/J1B4yAphEhFi4X+pTHUiHE4QqzcrvZlJWMSyjELikER+hckuqglEDryZFR+rh/k4
TeFT3xbpS1RKMjOJaevcLDemnS62qSXcm0fML9JTJbuT/5KLWboGIhBTtUzBm9dFgQU9C0xtVs5z
/3ECG5dhKS4axCW9Ucwrpf6azlfyhRz7N/WvXBH85kxGPBjoP3rMjDy7wjxkgtl2u5WY9v75PYvh
l7k5P8sZs1Ljo4rUOLDkk6VL0vP9Lg15FiBcUIE6HipT+PZl7oD1rxiPZTfWu/oIUlnw1LvE44yo
Sykxwl21NFyXSk3HISI9JNpaUdFiyB20z4uXtsStssfLPmE/r9yIEJzCAqQnGeaaF3Omp82OkV9e
DQd6AKjEY5Kcj//YKw+0ESZYYVIUU5cu0GeJ268L9iqpkxVaTezO6XqjgrkmqzUJtnTXAJ9FinX/
GkZPEwx9eVYz3A5FfyB6ftDt0rt8jpKbEsv/iqP3oHuCmME8KNk5lSEUZb8v2N9SO32qc0sYnW+a
8X2I/Mt///4HzeachPxhaDBKvHQQoBZ+ed1f80mv6DqnQXT3B/SryULtroPdSOQqb94sQ+8sU0Yc
WR/79My/aMYrgmnmEGyRhyy8rJ/s/LiZbIVpKagIC6iXaucM1TFayRKwXWwH2egjpA6xnQ7YgV7h
BAEaveYk/k3YH7vSw5rhyf/fACUy6xYyiD5xGM0rqGVXV7p2R+NQk+3n3Q8dG70ED9GmGDpQMbfI
aztPReyDFfAOUOXLEWeyaxIdRBbVlu5wWfZ47Ih5X66yj0HJkYlbRbNIr1BhxJHR8WNkfiJKYMqi
ucypGkI4MlRVM9MBavCPGV75QOf72B2qU4HO5pu6GM/3YwiuIbVW0A+oEJa0D0v1gcoIrWQHJniG
1l4qkq44sFgB5nsAObE6fqryWBIbpIcm+IORtA6rEnRQu6D6pmPHcBrWWPgR8Oa9fAxO9lwNwSPE
bZt3WgxxeXoqsfYs8yNejEUN4v34KfZqTw7/4q/xQvgzBA9Bsp4NOb8pRZ3B9Hzo7DlIm2MbfZ1l
LGf8py6JEhzDrFUNRoggao3r3rVZf8jWOuhLI3czQ5JDSB6tITiIRbdmWzchS9W0Gyen4Gs0vvyV
+zYEv6BiV3RUK1xEk7tJ+32RNh4ld2MK6Ci7d5gGMBEy8Jv4aPh/6IvQ7eYkvwFFqQiITTg8WV1P
cnbiVNeSWs6AoQrkDdqD7twvRnj54CR2YArOgbRdXmNzFDwRytYV+1w03/NydE2ZE5Idn+AkioyY
6sqdhG4tbmmeuvkwmD+M6asqK0DITkxwE1qB0ctkxUWZ/bvEvjVlDUfZ7wt+Qbcytiwafr8fwMJ9
SyOJn5O4U1NwAqkTtdTgscFQbqrsVllugMRyL9+6TIbw+jPgGfqZQkbeHWj23cRaa3b6OxHCozea
CfzHNb8G+72pHBund5P0x9/JEF59lyT0T07aan7X3RHTHVPJbUhuW/w+NclM54mj72zleq0+x7K8
ff/D8Tk6i2NZTZHFA2kgoEmwgM4dPnFYy3JPe288959QVz+CK00648ZP5oL7Fye1YiBxsUoZt6Ox
9LhM3/VZ9QtVv5vM5l5NHZeNyXU0vYVZbJMBi+Na5jT0i6JDKhs+pspthxnYwnnfad8um4XEp4nD
WsXgmGYUIdG26ASge5hO76P6QZXhaiSPyBIdQT3EtWFDGwdBM6FeP/7QZSNaMvMTnMEEDTKWQ8ZC
qiCu7HeAL8oK+dz1XrIFwRmoUVPrFv/O6mDiX1Cz9eOzeioSb4oDjtvPzn/5sSVOZ41ELZKcwubT
7ntOrlnqXzYA6aMSHEMEMq84fwLzfSyvpwDcpPjWQiL/wdQDEG57T/DL4XBZqsQexKGstp41AlYI
3JV6rkHaye6dN2yddjYPSJzKGlBWb0EVDNYE69R3foLB+G6VTUJLbE6cxTIa5iSshBCt+aGwWy37
y3MSUoEBpYS04ZWEPpoDFSS45vQ5V7zLl/Ff6hUYQ8a2ed0yRFzQXK9xTzh+b70rrvnKFhizOz/o
IQffpodIIo+Hs9eP6Fmc8FDNDjy0lH9oG+xxtH6u/bdiPpfV/Wq9t2MZzHf/hp6FCS92JH2yUsZ1
o50bI7JGMrDQ7kAe0Z5FCOG7iAzUHDnS0sKL+cJJsNcjPcUpuubdoXGeFlxjwguTvpfvbf8RPcsV
X25eOiBRAoI1IstZb7UgKsgPlayS65KZh4g9cDQ7YzMPu72f3moe6EfCDMPd9GklRB9Ox6kOL2vG
LeCChYgIhHwaVhNkmnhW2MtafVJsN2vzoI9rifOTGMfTZ/SmkpU79ljrOuSozvuFT6Qc/04P4fnO
5WxoKUftGzF2qZB3pGeurf9msgXuTx3dlwdmWrphYy7UcAyTin4oWmnKOlboXpS7o78EU9h4IHOO
Oxd9icN4XO74R5f+bYFRevNNEqREZiWvz/LlnyDo2idNYZZ6rnvNb8xHe8aR7x7AGMno2q7m537k
/f+p4F9K5H/R5vZs5kxdzCXO9aOpfQJI8/LtvU78Xv6+kLQodldRneH3x0OPOXY+TJQc30Jm9VKM
4A6xiIROpIOYFshWLf3EaOra7fvLuuw84pdSBD9Y0HlJEP90lNFUD5gAlNHAbQCiuLpwtUN1KMJJ
NmjLf/KSUQp+0YyHVJtriLSrFktEC09ZH5vGLzvbN2V7UncqXi/1E5yhHmNHRL9kMIbYz7+tPDML
bD/SsQ2xOaTSGrjsPMXp0MjB/gYALPHiZte5oxjD5v1tC2w8Luba/PwgRVrwB3ThOMVx0XU1rcTi
5qjV3vS71tzVz4MRsP41P0++hkAtK6i8DjAvztQRCh5GieXLxsIl9h+75qeJRnq1SD4aZRcnDo0u
SVakdIYQ84Yz43MAYn/OAVPF0GgoHavkf/KlQxR8hpInIz5EYCatTzAVXfjmo4m5PZAOh9E7mYOS
GongQUraqAnIRHCAGIjlNll5zIuu+YpOgDru/1qe4ErMYbTwzqGd/ZEj91iQAuftIjV9eJoxD+RT
5q8bTy9NRHQrTUtABASJ2TUBlUN+HiaPhBwq2IajjBxg31YA+7aJQXXAvgRpg9MO7cwgrQtmn2AK
jp+ndcOhsWUoG+uTShP8F+uUQm9TSFvfL555Lg/2Pd+pzgmq3/jWNqoJ/sskKbOLiQtrs8BIAsVQ
XFL/uhwFdh/0sxARGNbEdlzYa6p7cX/N2LvZOKgyKKLs1ERAWF5OlbkaUARsdd0n7hg5sXe/YFKR
O2KZj9oN0huVRB9F5xlFDKhEwygcwvFIQgUjkVLQx6733cgR0pt5BEjGGaBWdj37istbrInvePl1
d+pDUK15l29q33Vs5AmOSktoHfcW9OKmrn2CZlcKNt+6Jba0t6Eib6jsrFXFUwYppKGDM9RxxK3V
xtg2jJaOBoYbvqZhPsacRs6tPRmKb1+3jSRBt4pFfEW2DUk/piD7yXMR5vVuNzzNJiFYyw7z9ffE
S9UEP2wyxy4NLrALlkA5ct+IkW2vAP7y1AeLT27acDhqUoaH3WizUVTwx0UDJE1WQ2524kj++Iy5
gadDTYLCk5oMP7ZXsW0jTfCOESnzpExxgVo4BVpQHOrOK3u3Pk4H1c+CGPQfsSuj19l1KRuhgpPU
LboocQehRNPcAd+C+g/VliC6dtrmL+9PcI61kZddUUGIdbf6yZO5FFccao/ZVkk+ItFH7F3Veo1d
cDNEzeWjRm9N50ZlErTGrst6PjKxT2UURVo7/J4ysMF1YR5OB472/P9XDl8cmtiu0sgCLBKWNnlT
cm7s0ypja9/p+r4UILhEi9l5TaJI47NrID44DJi2z75T4nOGmexG1hbbqVS+lCe4jcysk2HU8Zr+
8wnjZgf6qCpAEhKvOSRfY5/cO6p/2RFz+73wqMRps3XK7CTiT5hgtx1t7+0UpbHYM4p3kf4jro+X
pclco9jRUsslNWZ+aVpYnjhrDwvjGz4RyDPU7NfbMkZg4myHomyAlArqb76hWVXGUY1dtp5xNwIq
XoLAzzxp77NbkMR4RWh9kOi3my9u5AnhOmuMRiX4avdsjDoiXtunEuOcvzE9wNmOV/eyuH2P6PAh
O902wZzxUjt7StauKnGaFHv82uFbRSQCdr2FrTkmoVigpBqCy83JoBiRgaccR5/r4Z6VMT50pVRO
u2FkI0XwsUVWZJOqPTkMzpeWBkow3bcBZzaJPO3dG85sI0w4MxPwA4cp3AGST4ZxM5iS3985Mtsw
QGRiI82wDcr/f2NxSd+WS5mi/jQCEq7fzuDQk/VTd679hQgh7Ko6YJFpAhGUfFAATksjiRnvCnA0
7BzTVIzRit+sSlP1TY5qnIfizdGo+9t+lG0X28ujHcyH4q1b1DGIiDKm7TBh2FBVUX1avAVw0vjc
XvVPhM+ZFGe+E5Ic1QKUig/U8hbAy0tZSrtriWOrCEkpBr5ShCSOVHxL5udoKlU1Cxagvlo3VsZ4
REpHVL7Kc2qxMBJF5GN5pcW+VXucrKIMpS5u5/WgRI1rog7Fyiwx3Kqzszh5bcLgDvqBoXhttd6K
ERXe2Mq/94+Xn89eVHSojuXCxCaOBrfz8igTq+9mM56IlyQ9+ZBjAkE/G3PWXpWxmj+2dASjezrP
Q3YYmiz+PDjMVtx1KexPkZLPi+vkZJrPU9lW9gH0Y42Mx2/XsLZ/oOCzYoYlXEOGP7ALCM4Dw28r
ZmYJhpHqcH2U0RXuWRaaSjxymyYacsJzx670OnJUhXhKgU18MxaYeNOQ22ctrUw/W5o7ipFQv8K6
lOvSWQzJfP2Os8GlU3gZi1ADe2teXoaBFVnpVEWAlJOxCezWuY/Wof3ZkjSXNGP2IvcLUYKi6jpm
k1U4SEWC6MHAUuk8ND+QkHeF29B89/+H1pgQZzk2MW2bauJkSMI6LTIxhOyN6bt0uW3a8LId75/c
v78vjoVMRp2sqcPvLSrA5aG6s+mWMsTIzneZQw3ETtiGhr1bwpkVedw0ZMo0T10xadUWxXmlcZBk
YB7F/jv/skY7ThvCbM3G0Ibj6KJGbadVqW1BI3u1a0+PaOHqmSM5tr0k9YUUIaECx0vV0jbV8OUV
PmVUWLAQBw4mDjAXx5M4x6cSI5cpxh3gJqLarRaRxIIpZFGbuIqW/rCS9PB3hyfk+pQpNi37BFlB
lekhVgs/zoot4yDjnkfItZGGItYRw0COKAKIesy9W/loEy+3bzVyAzyf35b32fyQ0lRSEtg1bwvR
W0fWhuW1guU5VTlFi4qgoOXHesrcwvQjGUX/zqeDQzcyhEigFdi+EtmQEU/XyRS56hR7Zfapar53
8XWyyDrd+yoh64C301C+Efz6YlVNnQ78xeYK9WKHclarpUAFeJEVNmSihIR07nMsGS8hqrKuhuKb
M3vGIPGnu67BetZGSENJXupZkUNEZH+eUm8dZy/tvT6RcFbu39G/YsSRFnzU4dAy2HWWOJN+mGLb
6MIJsEjjpPVOXgZDkcTdldoilwH/2dTLtuPuHqWt6RTLgbGPRRX07JceQaOyYPPsV96qmNx21frz
5ce7L8OwLIuqqqlZgoxVG4bWqhCaFuaz9F433cmQlWj2sixq/ytDRPTUecIobSFjHtw/u41G5mKo
HlQ2nG6WSr4i9qqVDgUVItFRYsK3q+BnV4pmX2rkGsg/wMSNFrce1rdgNvFlOev+4T0LEryrns/r
umqIUV133VvnrE6DFYtQLt/QnguH3wPjDFhtsD2B/xEbF45hucxkK8zQqgzAWOdT3H64LGFPDQPb
SHSQ/tqvq7tKNoARTIGECpsU0qBkv1bDvyxi78luRXAlN0rYJO6QBUJEFzVurHyeCHGrCCh2yWHt
plqGphuWTggye7FosbIx70oVWd0/hBGJn4aW94+tEYmP2LscQCr+faKCY01KvoWZISzR5WvVfskm
iT5757b9fdGbtlmhgruPYLV57sUoIQzzOZk/tlHqXr4g6cEJtpysYGZuShyc+XExXP71FZ/JrdY8
0fRycn5VFin2dDPQelfxrW/uVGAclk2RDptAqurWRupl9GArZyIjEZHIEdvxA5Z1KZYJOVhc5DWc
/lw5tflVPsrWZ+0Zw0YhsQuvqZ0+WzUEEWUOsFb7PU2T05uu6d9DE/vuRB0aQ48gYzrHt/x7PP9F
H7E3BvtiQBiB3s/6KJHIL17MvLZaCeld2etEx35XzYtGH+gd/lGIf3rqgHoDx1WPMlS97BgFX6H2
itUb4D7wlqJzHXouiKTILhMgeFQb07BO2SEPr2bfia67XpJ0735Gb4+MW+TG2zW9YueFiiNTNI8f
WRwoXvXDuuHoD2AmJT5Cpo7gg4pm6fOVX1ABOyirz5XsQnbrFliGhI9l0Cu+LmW27dRWTVvwav4U
jHfsHQ+q+PRzO+apIMRXTrLW7V5bB3kqyKBAuUh11GZeHmFsRKvRzUzzDIDW4iveCtFDpOSudrRk
b2rXwjeyhOsqidnaKYN6ztEMh1u8Ka+4MkLV70M5Gxq/jVfPSUd4whu2iSXWB7FAu8pzB7eVFsei
+mCC3I0CPGMU6CdJ+lW7jm8jSnhIClOVZRyRnrS0p6e2G3Rftyz9TtcaDEy2SijxFLuGuJEn3Fna
rGNeG1CtBdMnFo4OIfMUzyl9/at+bt3cn64U3b8sVHacwt0tFq1iheEt28U5Mi2/X93S+bnWB+lp
7qaV+HT69+aEdzatNUk6/vk+kz4wnFBNvmpzCR6lK92YUK/yBmwRKWWZk0xBIQMAEbHTlQMucXaq
Y1eFxQjqN3X10/wwyYrj/IJe2SZVLXwj2sgHX5VDhzm1uh6J88oejeXKYpm7WBLnu/dVhRo/6DFs
2Nqr5Fy1K9o2sU68DCsKFyQ0tAsT7UoDGaBj31YybtBdlQw8M8DRAPl/xXRIadSwGB/adntIms8N
fae+ZSTdBCfjsxAhd1oSe8XqQAPfvL+HoLx/Ai1UGN+eH8gZzErHno86vsHuNyKFqFxhJL1zsODW
q6M7VHXyHEA17duE5XjtKMsA+G+9MouNLMGP5JmZRtUCWcZ7cgDhtx/d98cfy5fIzdzk7Py8rNl+
9NyIE9yIzdKcVTPEDef2WvvE+cyL71i965cx2Cnf0Ap/cXeCA3GGxjRmFdJM5z2zWlcBOF+i0O75
mURHNRY9DLRQXsayzlAoliPCBkE9b49+9JXv5EkDJ8hWpAQqDEQWPvmNvLoxNG1VXgW28WX1UuJg
a+BRqSjqPe0X0wxq9ShRSSZA8EprlzjLyPCKyy89wYYS7Cg7J99rBGvjiQc+PxSeNL/efcsbrZyX
WoGwuM9YCqE2varN0CSfqvFwWTH+ExcOTqz5lFFWN8YMEf1CsK6GBJ2jh0oF30SR8diNrwDEq1Vj
cFms5DjFigUY/BnopWGEtPteGldk9i///v6bej46kdF8MXI1XgeuFxjgObZ1PNZX/KO4CIYrGTpS
ck9U8E1ZUQNe0sH6EixGNtG2y7BhIZK8qt3kZqMRP9JNjl1EhQKwGITo2hDqFfOwHSNxE+zS1PpG
Qm6znwBvhAkvmBmxVdEIx5ec/nTZ9di9Hg4D4CxouB5zVzZ9shv1NwIFr4R1csxYJmgHsnFsSNfz
G2fyo+R2zSQFDNldCZ6iJBXaKtzgo+agVd7UAcKiyZaby4QI3mJInXSmKKN5dlbct736JRoPRJVJ
kd6S4B8UBevaHQox6sMCstAmpIqrOB5fmA2uG19/LG8KRWKGkpcrdsftrF/busPLZSzGdvhH/dfl
l7ubLj0bgkhxEuUTyeMMhuAUj5Z9rJBwjmiH9b+axAhH5Y2x6t/IIbKcVKVernYJezDuOJksnyJQ
vvFZz9bNHhy/k9SG9y0D4Ui1AGYgqmB+FL1yq89R3yKpcbKbAWS8zV2dyJ6TTIxggFZPp15vcEsj
hq1szH22qAYt4eWr2hViGag78saOTYU3qyRqllQVgZXrjxGbw1U5Wr1sdHXfyDdShBMr6r5hSw8p
RQqaoPJR/xz5qcdbyVRDPva/8KnsR4+NTOH4FL3tTAUl2yd0Hd8fUn20AvNpaSfm6iVfrbsvaiNM
eMV6UbFa4QqmThDNt4WUY45n469i/LMA8cmOva6VdgoBoPj9U52xEdZ9I+Td+EyKa9s1C4CZNBUf
O8DS8f/fBqpCZSUYWxB6sdIjWjFtys6llFpfJkUwvs7G/tulgZQJPDSL+cVUoqBUjpctfPdqNqoI
tjfoLfYe8JOjxe9xunaI5AXtG/dGgGBoTtmAK8iG98G4Ypm65DCFq4ud74OLEe3smwmS6cKbJSFQ
ppVocB0vb2nQqk5Kl3S/dJlj2K+tP6slWhxVwUDUDpCQKAcT+3wBALkxfSxawF5JcIPK5wYlKolR
Y9ULxZoXnKOKqOSw+yr2L1vCLpYBvah/rFqME3OFqXAAN3hC+eebEKTjYQ1i7uTI/NRHdx6IW4lM
3rd79XA3MoW80nZyYx5HHONUe5ybe8a2bFZ43XWJCmR7kEhTJdL4GW/erZEmWN7FoOE8t0G8nDXy
QW+Cpkv8UQsbcq2bh+xNvb6NhoKv6JdGcWiMaJ92/bD4qNMw/WjqfHexRLvdb9KNJMFf2ImiV1UN
7dbmn6p+kH0eW49Tq7dh8VH2ymRvW8TDamtS6AY/z/bHfKg/FD9LcI9p92toLphBaEPrJPsO2Zm+
R11mo6TgTua0ypuMwWCgZFm5xQd0Lw7RdZO5w4/y23DQDtxWC08GbJM9P8GjWPHcWzOBqkn3pWKP
chZJiQBxEoFW1lo4OQQU146LOarjcsNXuGaf6Be+m2E4ympA3BwuPD2xMqgBqMdKnttEDWhtmhpL
XBUsn4jUKmgBS7hsnJJYJk4nYLxp7LoF2mntO231WrSMIxnlq8wnm4IzodG85sCE8gqGM/BMCvB2
DKX3WKfRXduH6W15zbMxinhDtY+Hilk4Qgp8ux3pKPlLMifZJQneg0RmrXcrJBR14zfrnW01B9Z9
ici3y/eznw9uVBGcBz60MifmzqMt4Ig5TnR0C+xa+c23JGCttQzlzvOKS9Yn5B16Pzq6OkHeSn9Z
Rhyo0bnFDsA+ckn57k26YTGOCagZiv2CbqWBTtrAP4BUDA1ilA8reICoZycdrU7yWMrWd+6/5Gdx
gmp9Eick4jUtpn2o6RdNxq607wMdgEA1cEAY6Dq/DGMFrZJRM1U8pq+ARGDoEuvo/ax343D25qD3
sjNmFD3ZWN2uWhupPAffBE+6NugjLpCqjkagKeUB67ovX5RMgvB+LWW1ZpXnVGv2NR0+5DJ6He6j
X9ncRgMuf6PBikaQDvIWPCasi83Pafjn+0AGIdp/S45hoT9h6lQVRyuTOBuBI4IeynE9PKWGIENk
Jz5jo/iya9lP2zbSBK2SBvjzlcLcuoAjULH+IYw/Gu+mx+VOP3OUB8X6tw9vualnDQW31KgmeJA6
vN5kPbTzO2eU/P5uuABtt0nRnQPXjvCEWFI5fawDXtb353WiXkp/o1LrvUWJZyFCKmHMtdbHEeAx
evdl7r8p4+nvfl9IGTpFGzSG4XYvjm9W82GSYbZ37cwEH66KXgbqLCKMLC0zlQ0pQJNO46u1l9/y
XMgBRepZPWRX/8OSyb1r2QoUHOloammtPKHEsVbsYbCQZvK+RxU6XjVdPc10VFipI2uMcQsW3+1W
rGANhR7bM1GBHmEp/T4k+odOS2QsVTIZgjEM1Yg5UIaz1IrYjdOryDpetobd7GSrhWAOKkJTtT6Z
2/u58IZP9YGfG1pTqoOyy//CkCq5LhElpRTdxJgDA590hnw5qLTOxSfOZb344V+4HBEh1ejZrLQL
Do5NpuqqhnHH7PhqqjpPWdST4ZiSwr3kokS0VFHHZpJkkJfXGep+NxOTKMSN+JJCQhTS7Giw8hYC
jBVrYUdqngejwMSSBiiJw4LLpyfThv//JiSpttL2HTc7PX1nGFeGDDwp+31uIpvf70bWqMAY8rmR
jy3Ki8og6f3vxdSNVYuL66M2sshaQ4ERNAIDID18BTs7yAA9+3pwfD1mOgBmEFIeq01Y09sICHaW
xL42xb+GeHl/+S72n8uzDCHBaVua5qX6JGO9sVTjaDX152leJGFn3xEQDRBJqiODE8dUU7VmsTrj
Tnh6kB5Bv+hhVMqzwdXFEwSZZ9sFuZjP8kQ3YC39ElkcqFtXVXMzR+lyTm3sn53iKQqGBKi/qu8a
t1QKy8+bdDwxbGQO33C2m79BuD9zMlsrIdC57w0/AmFM0YVm/hZbJI5lo1SPsCgCzHptzcbVgL9b
0295lcGN/x61U1KnrlYedJTMksfLWv2Xq3yWKAREU+2MGQSH+Ib+uHjtqQsZCmbTfR+sATsMV9KZ
+N1nsNFQiIRTk7VqW3DnB1SKyrn5vsaBFTSVa98hdAGJqMoWvO5nGRoWr2LzGvAwYp2gpUvsMN4O
47sI+S766JR7jY9thIf4DYz8pmNid7GNCU6C/pEQJDE7ZjbY6IJP+OZhHX5mpqzgyL33K+/+LEAc
C0sqi5XKiO5Udt1Xbo8rw+ZSvw0aTpUHph//LbiNjUbiMiTWOZkyWBBYL2v9wABMhHkO6e+3WOJG
L8F5EYbipsXHXilfUAnDAIrIb4/mdXOafirnt9Wjt3oJYbLM07lqRgjs1NIt1ceoOl1WadcdbzQS
QmMdNz32YCJ9dirQ2NnX1vDNzj/+nQwhPDpTtkSLg8tp9AcbWIN8CMb662UZ+/53o4jgJFhvL4XK
Z37a/misvVeY74bkh0IXf2ZXzAyc6CupDxKhu3F5I1TwFNq89kbe4nqG8wiyjhKIq/hXX7ogfLjv
DpxArj5nwUNe+44kQdt3GBvRQiqtF7ml1C0urj0MIBh+Yq179weYUoREYiW7xZCtHQoeo1vHmqYU
0jhzUpK55m/FLUDWZP4cvcnPRw+f3aFtudKwKvEkIq6oS0F3CEYn1EO463+aSYrdZcDaDXhiN3lw
TtpbClkbXUVMUdtqIyhYoKv1nplueiwO5sm8NhKPE/4Uv2Qq7qb2zxcpIoz6JjWbuoK4Kj+zNSSp
49Wz11U/pCWt/beuG2BYsFCBcQRrxeJvC3v7EGNm2rlginZX5tsymlmZEMEuUUpTipUHMguryuvu
/TB97mXGvy8DMQzcChjYFvljsOCdKIQ/u6y5idJb2zoyWflvNwcAK8c/IgR3UqP4ktccWKZUD5YZ
Nhj8lPiOfct+liDchlYtzVBWUGIJLb4yF1+qAH2jGsx3EPdh8UtWw5KpJNxMlkLdqOPOytA+UPY5
msl3iU48wXwV97F53cHkOYDD4gZ2bchMvSyR3I+HKbDPqP7d6CE9mFdYMuVJZO2qs5ElRK557lk3
8WfaZ/ZNm+hhlVsTdr6bR6MZgyWJw2UCk8uQ3+XMutErDVxo2aFUwN9VSru6u5e5+WOEEJeuajvY
DClqF1i6p1+nZ0ynV+7YPhGX1mHVu8qbIsBGpmCia8vaVU94+e6A5JuzXqVhG8Mz8rRYOclIvGTn
LdjroJd6UzCI06Mbht3V1hsQTeZGHcE8C91aHR3VSkx2f6uLG4M8FM3Hv7QZIYytVuqUJMU1Ge/j
2+ZWP/ZX9KTetU9LdPgGVf3x7ySK8SvXc2vOa0hsgikA6oyLJJwJxuOc0VkQBbIe6m6/eHOQYvya
gQGKxxoHud7F3zgfVORr982PfxhEhyvZnODuzJEJvDSwaKiPgi/7Zf2jiVvAxPoMaXHYn9SPnMOR
nEkw38g5HPdcP6DZILhQ8YVmid9JydpoOthwVLCYTw/LbB260Ti2ElPcTSZteDEbU5aGTUS+mWZB
ErBiGz2oe8ZrTttYB8k7Ttsoq7jsHt1WkvCq6pLpwJtD0uQ99RXAcONSnw8IJg+GJIvj1i16560s
4YX1/UzKicsqTv2puHPQLeHAIFlnRiaG//+mGkanGPtPuBjOe1TepSE7ZcdaynskESMWXIp6yofC
eBLTn/KH/shO00kuZjfR3pyaWHodQST+59SyE1Jfb0AtwPF4Tyv+kUr7TPy6X10R5+sApQrAkCJB
1ajN+oilQkg7DC2Mh0k9l6xL3MZSlQ90UT9ZaN7JEpG9J2WDhwoIX5Oo4AB+eV9TUtXZqkJmBVB2
6tIHTnZvevHZ/KDM7oDug898BWgPiWvci5kOwbgnJf9H2nUtx60rwS9iFXN4ZdxdrXKw5ReWZB8z
RzB//W3I93opiGdxLT+ralsDDBrDwUyPgjo+dkxO1VWzGlkDvTMFy5a9Bl1v441uV/DK3EMXlcsB
lDcWdw3I0BRG2ApJGgLQuqdank0g4YPJtDWnC/gvhlurugZjbudMEY1hTAAWibep4saKaNefecpd
YzDk0WJWrSxpwNBapYbgkx5lqGltFovHhx9WDqpscA28gYl43pcNxphFMONabcP+La6T3CaI3fg1
29O6T+uBd4F9WDkGjLEqKsoYs6at3qmTY4l2yPyf7M+VhxkMhgpbvcaI+A4Gkdwtnn7pn4Z7yzN0
cC+tBOJ1S9EVenewGUCGFBcrLfVaA2DdfDWXXSqotmoG3IeCD0HaexhWMURZ5EGOUrpRsTdaitub
OucU0ZU5YwhbFtGUuil2GnbH7JV919xKcu1YSuI280203Ce8aXQ8g6hnri6TNhzzKephUNqgyH1S
ismLQSkcLuKhMBSI95CZFCKMMqA8rT8Ywg8O9fBWjf4DKzNMa6rLIab+5ukB1JEeVEe5SG7ri9qb
nArC/Oau8NGY+sqbcMDxO/b1WhTrajEyAMfWZVS6fQ1Vusk18juOgR/InHE8hiFayNZGI3WL/iDl
DhVm7l5JakP19IXs5Z15NT2fR+SwhMmwRBcWWkMSAKbLVavfFpoXTxza+xBhMDYxJJF2YtV0C9au
lv8py4dq2KvtTs4vBILHa6NyBuGf8zbx3JAhCTEfsmgqANjJ0CdPJ1sQJI5NnGVjo6ZagjottN17
x+p28ih66bRTjT9+b32/cGzI1HdpbKghQES4QLzIl2EZ/vHUOAaDIYYIicFUnbFWOYYkGBgGbjnE
123ct07sRS7vHHG2hlUfGEm5SAq9lGJzP9X33Koszjm1GIKATjwK0UZqjvZzIRfRfFMJtyNXKphn
BnWPFQ/VRT7XmQSY8HH6+pZPvUi/YN3uTTty8oO15zWlcM4Q+3K9pKWRxBbWrZCXL2k7HU09diAc
YZvh8KiR7HLpMKIzy73zJ+lDHM14B8MOlZiKwlTCzqLxte7SRCGs9cNMvi1dzbk6Pn5uM1AMS4Qj
8l1KBaj5oM+YH6Pslle8NdvjVwxn+NFirAWP+j5+kjCQDE+MeTKnLXVGOWgHG12pfrdL4/9WoAuK
zXN+DiCS1e/dpiLtEBLLxKVvtfsmNy7JtFyq+Yxbf3IsqXWaJnFrIXlt2tYOSXwsi4JDXOc9F++W
7/+FuRQapZZgszrqey1Ck4tIdA6pbJMjHrZ1KBBv6J91SSY2uYpLTFL21jg6GFeV2PGEEvjz7rl9
Kk5ADHnNuYbxGqYCgoSo6aTs5ukgyN+W6NKcjzJmRpVE5Lkp/cmPcdsJkglxWiEt4iynkLedG+1K
X/CiQL2e3f9n8ArPPobNslJfUgigw1/KyFvUsnBMRAXEUB102NtZWPhFD4FI0eS9yG17yclKht8E
5OxDIcYOzhB0EEekOsKIs3cf38LeTt8Jgwl1hMzIajQp9M447+pjskv94UIt/RJTUowA1QHo4cHL
lMf7guCZxlBamQ5xCwFHxKhG2N2jmGT8FulTQXiOQh3hnKMwfLao9aSoFEe6z3I7hApTeDPdET9+
oQOWyoBXbrF9852WkyGzpKn7ZaZnYTTuR+IL47FLvyjcMUccs9hWsmiZC0Qhb2bRl8Q+sO4ktHh9
6910J+6W5z/WEqZeIklUqxQ5FWi1veerMTcFAnFexHKD04kPFk8Te/OGO/3+WwpzdZOXVaGKrQRP
rxZxX+aVnUkSeglMv1CO+RSc56tN31uBMeSbDVVBVAXGNBiwFVu2XnOzUJv7s4JgKDEau7IYJbpe
kktbIyDY8wqK6P36RfESX3v+4+ew9xv0VnW0XkBjqdtYB+AEaZvGtNFnwmGKTc9emcSwYBFJRdHM
QMgKFEcRu4Wma6V4Cm9oyOa1tcJhSG+JU5MslPTM5XmIgmFC+iLiifvyjGFYL62FQUJPAgLgVrI1
spukxxBCRDKPf3iuxtBc30pNpEfACcsLBNpqzilfk3kADL+NOYFa+YDVMhINgzX1FvWaKl6BFhOC
MrJgVy1S8EIb38hL+TRZ06OYm9dROX2TUgiMRPJlqmpHRR6eldzw5AbZN1lqjmGvuZiChwK/tCLu
JCYY8ZSO7t8dQ4ZTJpGoZkg5pZduC5QkTDzu56wNO8vMJKWaGiMAWlcPMInBybxJtPMKLbfkKx0l
MF4sJecdc5vITIjVYSKDhSKE90Q5p51QRBOu0wbFhPXgC+X3YnyOw9QZ845j4LYTn7AYJxb6EcJ5
IrAIwets30OLWEAS9RjHsxVMIVftZ/NkyqauSdASgpIv42tyLQ+o1YavEQ/6VpB9+kqLF4mfoHLm
q4G+kTKACjyvbXpzF1eojJuk/dzVbQ9UORsDS2/3YsWbTMsxjO2jLIw5adIZEOnQ7KXqm7go1xJX
AIqHwlw7lT7OZk+AMqHBvG9qaJEFgsbxv83Vkk4+wRBOpVhdXTUAGcQu8+V6WlxBI7wJEZumrFBY
T+hzo0cPI+4CKRCng9H6ifaZSxrzGw2LtqxJ7IVmZIrclaKO1Wrmb3ldPxO19j5BQCsIuparO9NY
hEyLG/DDgg/OdG9EnI+8zfO5+n26iqvfl1pDJXiNBf8Yj1PzpVxye5AfrHHg8MDmnq9wGB5Q0iwZ
xR44avil6xe74Q2P3tzuFQDjVNbYG6QvANCQbLZJW9EZRnqF9wWS7M7vySZ/rqAYz8rDURLSzEC8
Ljwb6G4Y5xfTrHZ5/arQm+w8GG/hWGoZGwshDbVLsDzVEO/aJeecx4+tdjQwk9F9gL5LCwo+zKlH
wkjtBxUGWZ0DOUz1gD5ZPwlKjBS8VaD6QFvP40tuzzsNMD9896xgmQDU7HQcHwWw0+SrBwU99oIj
XUmDS2fixbfcETrbLnIykwbEK1/PR72s8ho5ldDyZpR8G7sEX1pZYBE7zW0ILu9Nf97xClJ4qOwJ
Nqykt2gmJxnuxGRyYgOf47w4YttLTqYxx9jEkVpKatqyhHa5fOtiXjTKQ2AOsKwP0DqMqRkJOaSt
eWG24o/zrs5bKeYID32ry6MKCDkP0dET2qryJE/fz4NsJxNWXsec3kqvaoz6BUp8ROnYVzqHcfiC
D9P+uXEXJ95RJV0xdXgf3bz1Y85xEeppli9wdponaavMriyfYxn13zPniX1pMGoqUp7Bss4v8jdR
2yyovuc/Z7S6i7vejl7PA9KV+oh3irUY2jBCLU3DGvd4F2tHVVruBzl1+5bYsmVEdmsUSOcJMufO
3c7+rmIthjXUUBPLkKYMxdvwstsru9Dtdv0zhm/pNnwfjcEaT7l3e+9OhjLEoeGBPJJaQBbDYktd
gr4A5/xSbrv+CYH+Bytqqrp0UWQad1WlV0gXsemOFeem/xeWP2EwHKHFS6tbEzBGZ/K7BzzDB9lt
5BG/at0Jct/CXtv/uejc29VyAmVoQ7IIpoTRj9hO/kfoHq1//m7dGMpotaKZshQ/H1vXzbiXyHGR
OceKszWsxEdpzqVU60hjqcJRnhw9OQo6Z/c/9lu9XyVW4WPMSK9rGS55AflN2aPT4yHJe1jeCuAj
l3cT0kU/c3BZfY9eQbNhacGkCaXixa2Vx3bZ+KbMiZO2HzFOR5WtGg8zUU+lDrtTfh0xerwPYl/9
Id0KQeVGPq86l3NI2ZmjajeOWWnQQ6p/naV/hohjDe/3GVer1XQgkoLfb40fOrSO5Mri6ETQXzi3
LczNlE9mnmb0E0+ZuoupFw/4TnKWanDiKdft1vxy/uxwt4e5knq1HCGMC7z8WFwp7gIxeeW22HcQ
oOT7HM/H2bFYtRiSujPgDJDdxeRqbYd3cJu41BmoEiB3jjRnNQ3mdiqIXpJ5gXX6N+077WEcLuQb
zRMeTTy90pbU+TXETcnLQnPowmCup9oq4gQfVYiTwsR0umW+nRWTeBi1+Xh++zb9UZFF0zBVA9Nj
GH8kXVToZgjO6LP7ZHYrK7PPA2xasgJg3FGd1LpAmzi4lTy02U9VOKQoDjuPse0VKxDGBwuMtUQf
L8KiFnJzskeHJ5jHaE8DsRpD5ibOeyMPj823GXNVJiEyA475WKFbBj0gw65BE8NP6hPVNf+xhbOK
bIc3KkCzpdHg9sOELu/6Qqz7HaZp8taR4w0y43ZZqiQQHsJmybfVy3SE7qVjutK33l+c8q7yrX3B
ISueXUxMNMW6ESOohZ9PiWekiy+aozMWvI9E6mQfOPHkH2+55VVglJBmnEeaN9CFo74ckuxoJdd1
dt8MN0XMcQ4eFjV5hTXFc172FCuuL0XNLbXX2sBM5KnBOKPLzvx53vV5C8hERpE01QKhHwSZ6ZZq
MMeeyBuSsP2ts1o9liOGqR66CBjiba56JbydDsZO/sGTxSEt3NkPbSrQMfPeYXi2MdRR9KGZpTRp
oSxXmK8YksPc//HkGhozrWxjmEOcwiXqNGDA7SChTGeMW850+DWckteOuX28NPSKm5DX/DDZTBk0
dDiXBLSR1UdRqBytSR/P+8PHFog3g04YjEMoC+RXhxgYahAeilvBGWwtgHLjbb87j7S9O+gLpBrT
H4eo9WFjhHI3ICYXDkTD22wejNmfS1y/mXNCoUu6Ok3VbDVqpgOlmmmLvdcHtezF1wJU6+IrpFoE
1OnwCs4373wMhvufZdTyFWZMGqFOrR6YqZoHJbSFLpE9G+xKxD9hlSnatTBLN/i75WT2rRvbpswk
GKoPj1n52qXoext4acDNPVPRaYORohARYK8RZSYlKalzCAmB8NJwaKzULorFPW/LJgWuYJhrpBDj
Dhdkg9RmjLJV89bMX5R0L8vXfXxnKPfnwXg2MVdIocaFUKMn08m6xJtM9QskATE7htdbtA2jQYvX
wG2rs7okS1eqMck7pP36x0pGod/VVH8qgwoJl/9isKkXEeX6S5jB8eTb/MEAyz5AAmmv2kcjUJwU
mq+8t/Ttr/kVIhPe5oiaciGCVejluKetiHHoRpeqizZtT9/FHvkiPfNKC7mgjHtMU51lBQWNnmaU
HCu77FJ9CKLj4IGnDqFjHLlhPHWCDwHAyk7GSUShQZlCipUdnapxlqN0oe/xCfk0fk1uqILjPHOO
wHaIuEJkiEstDbEmAo6aeFs8RTusLDQj+++6bQWaUwc8ztpOaK3wGNLSIPaeth0spJPMq8KWn2jT
/YgyDBXTdjEL1OJ6DzXh3KIylEWMLs9Uuo/S9NR3+5n35b/JwyuTmLgj7MwpWxBLObXyc5Yv4nrw
luZqGlDzUX05TyLc7WJijW5RydwosEVp3PAWCrN2FYTHcpcc46v6quN2wW1/Nq+MYwKPstRjJab7
9auBsHQjelc7xR4jBi9iTvHEdgj3Gw2T2N5faXjNIuGcAy2BNM7oNXe5O72Ooy1RlUcnvki9+BDe
8epPz3MmBrq+R52VOK0zAYvaLbmn1tld1KUu2jU4Efc2jIWRwYakf5zWJ0P4oS3mCUdtbrxYjJ7i
EgE3Zh1yfITy0kd/P+GwPmKSQpf6EUdMe/vmi93CqTSHZh8Kn7zyhP3+xUVOeKyLmDOpkwYhARXv
kPCwlROnw7Qh1RcvQMwc8R/OKrKlAVUaKnltwLo531mRZWMW2mjwpodQSjizhGwbMATni86QAaKX
qd1mR5OIgax9J+3kcTZrm/F/Lx6bcNW7SKxEBU4RFR4deoBKBNM1PCmIHoYn2hLMi4d5pjFXTC3M
eWcuAJzLIGq/LVIF4YKrtuJ9pG+z7skw5mIZ6sWYFzxUOzKJvEYnwWTwrkseBHWVVQBcLFZZtA0g
klwq7Vgcp0DXh4H37bW5RXRsKAQsMPSSVSTL8iFMInpu4318099WgQTRLpe42UPkZL6GQfQ899v0
8RUic2OZ2RTFogTEsce01Q6aHeEjtzCKB8JcW2rWlwmJZ1rwu19alCfd6DrvFYa3dAwVVVOt6lUH
DOKl8VtZOMY+O9ZjcaxfZDc+8PKRmx6xWjiGiiBoO0AlA3hWdANtQVvWOvf8geWs2gfpMTGOaD8z
ggl0NIulN3QQX6qc8yAcM1i5sVDQtXyJAaK3fic/RuNnOPS0TAoT2VrqpENQD8skj99U8bKiwiXS
aP+dEQzRyGajFIJFQapgmS9V7dv53+ftBF3E1elXSKa11tsiNRjaWnePYr18RVKLF5NwfFih/8cK
RzJ7XNoaWEbYTT799kC3wUPoT47qd0HoFLwQj567D3fPanOYw9+mk1QJDQ5/39rGteIXGFNs7inn
QCgiQ0IBw+EKu8CjUsMVveHZynBCH5XEHCbYqgaK399Gh/nGuER1MXQC3XEnHAeJ4yS8TWQIQoc6
54DkGR7n5DL1J22orgfITPp9oXH2cftMIaMAOW9TlNjW5TFOxLAbKacSlKTApOJz6X0U3f8Pgokj
oVPy39WbD2GAbTuY7tIi7hrdyIHEwd5KOGTEs4k9x31l1rGCyCuU/VB/QgH4p7bnZBFzhoscpQfJ
CH/IZRmqw/Ve6ltH1Xn90dufNauVY86y1AzjmFowRDxoPmJ+6KlmTv+sICMo7iTkfniHbNvRT4Yx
h5oWIKhiD2+YD5EOcaMMe4WS3SUgbvtEv7Qn3rBu3l6xx3oYFK0LYaKCGYUkeSS84uO3N7BzxMFc
fnTupxapsEm5Hm97b/YwO8svfXNPOtdwJge6TS4xbWHPi8P+Zft+R0isChHqRZNkWHCKMcngLTsd
u+pzZ+c2/eKIG5uXD9peyxMec9AwhqRq+rewQtx35b6v9+evls0Y+UTBrGZehqyINmhYSZPcRZjV
IcV2Lu0rbrssD4c5XpVgGUvcAmdBvdJLu38bArEngt0VdutR2tB33WV0LXO4kMO6KnPcikgZ0dwO
3Eq8DMddmt/LKmcJeVvEHDBR1jIrocRO8E7RHnVeBexHZSOacV/tEXOeOmHU4rECgDbdW0hVEcst
6xiNgLGdll7WBGb0GMu3hviXcY3K3JHzbEZtEgI4M2rkvu/HzjvvfdzjxFyKtYQJQjFlXa1zSsjA
pm73RbpSgvJJ8lKkyJrdXwIyzEFIH8sqZUPjfvFV9PvSoUXE7Z7otIuIq0K07RsYvEyFmiTIEb+P
qPKsyaCvCCo0UZBaPUiVf96e7Qjq9PuMe4txDCHkGb/flz8rXPVR7Y8YAR/nQWtkznksni2Mn6NB
T1PUHHuFIRrT8pyWL+d/f5siTrYwbi7M2pA1CzJimXRQI2fAlHnSeaTnDRilW/zx8jjhsF4dKmj5
TrBmwnyVq/sBDStt81pbrd2R6yLbKXnpnrdsm4ROiIyXh1k7jaIEy9pmX4je1D3WI4fntlNT2gmD
cWypzzqUkwCDeGGACel+dFnuGhfqeF4dLDUnWuLAmWz6cpHESdPoZmnXvxSgzH36Kl8PqDcUdzVv
RNH2A8Vv6xDUvj9H9PkntHLsWe3Ojtg4409aU4L0kWPe5y/FDbnhTzA/749oZnqPaVQYFWEOMLFs
97kWlJLkjfNx4nrHv/D7/7YO/bvvgep+qifM10ML0F7xax/v3RYUCCYvR81raHFOMXfnGMogIqpF
Uf2DYxa/jTBcdirKp5J9c6Qj8Hi91v/C8CfjGNZotVklWQTjknQnH4xfIe/ozJLdf6VSGdX9pwrz
V77C8AgGBPSjpsLAWUOfk9TYI4bCa5gncP5Qc7eN4ZFQNk0V1/6vEwfBar/G+A1oODd+dF1+7io+
LSNDIbOUzGJGM8+afhCKiy7+zrGGOtm/syI07N47odUbIZnoEzuZHeO75BIn3C93yq38XfQrF/KT
nKv/PCeabNc1JHQbS9SAZ9S3SwfhoYvZ9M/bdP7CQh/Xe5NEWexN0mPNQs2frdgeGl7ml0MRb2dt
lTDpGhQiDhkQxLazFcFFMakjpkeJ26WxvVq/P+LYLD1aVZOkXegpEi9F5SpTjhYvW/4vxHDCYPhu
KKKsN2Lc7wR1m1SSP2gvyp3wSNsM/o/n0W2HO8HRv6/WbiIySSEJiQYoNO0Y8APMpEVp221eoF3j
/7q0toOlEyLDfAoZkmik6a1yuifZBalvDWHfy8eq3J93PN5u0b+vTCsi5NEjA7sF8amJ/Gxkb4if
/g6CITkzmWIrEWHLYuyz4VIc7uXhx3kIrkMwBDdmFpFHWk9E8IVN5xBGl+Mz5Hggxo8Ji61zHm77
tJ52h2G4uO66IacPUTm5Fws/4vVJbJ/V0+8zBNfNUzXNAyJ/OVo8oXw05vuwsty448lxcoDYgmgM
CG56oYYhaja4faLcj7lwzMYS3e2Rf37N/uV2/W0UWwytJBISBNQNJsmdMUkgQ/60+a5dxi90RBeM
dDmAnF1iy6DVqTI7UwCgdF8e273mxw7GY6PZRLVsqoDzf8wD4q0nSxS1nBlv3PfrXV6yE08fbe2q
3NHbVnFEG+2a+7/NYrGiqrogdIJYw/tzAwOCo+ZetHgNpxyeMBie6FTRkISMeoqeOlBScpL+a6dy
XkB4O0aXd0VGbWsl40yzcdACtfW2ssM/Vvh/y0+cnJDhiRwKRJUmAmFSjlqT23HCK1nfrqU5ZU0N
hhzw/lHVWYnD23aBlfnlntZiFY76gLlQk3QYUBzFv6J4K8cwBj45VNOMsD1kvh7i60zgHSb6X3+M
uX4vHKu82FuZ1BgUQLMHd9hbu+y1xYzC2p++yDeR6ibH0ZWeUOXtShqHbTmuZzILKoRVMyf0+aPP
I7yIaY6x7NOMU0vOOblshZ5YY/LDQl1PVv1cvCOi4EzpTSP+ZcKZrdJreinCEFsYk+e3ZjLYalxx
toqzXKwO45SZ4aJ1QIgX3dFnvbSbrAzmHLMQzhMsx+fYcYFaLZOkn+DoqLOyZbOzjWF3HoF67Rmn
Y1NSMt6cRIGWtU5C7Yqd6eazeJRJaQ+TYEuI/WQ8to2QiONYxrurWGFGYkB4tnrzhssBrbIYQVNA
N3q0bOL/mm3M/WjiRTCsnL7edlk7ltg2/bJ767/LAsOR76ujDonY7nPfaL+PM6vQOItRUlcEaIYZ
aNptPPByPPSmO7d1DNGWareMNY0sJp+OSJp2o7AXfywOBMcxLVxtnar/ywDDYnhCsuJYrCpAavf0
nQWJJXeyo8v5hs7ZFl+56QL6TXbORIZza3D8DI1EJHpQbZIqL6nyjznsW7V2EvO5T9xxuuoFt1V4
lS/ncaE0hv9rdUtO7QJdkxjnrjeGb1VPHBPzM8daepQMTAJp6tSVmtELM23fNOPRHEbOqeS4qsxm
uDpl1quMfqz+anvI3WFX72htahdEvvW3aMy3XkyMQYXuHe5Tt/cwhBkjuTFy9YoKE5XBJ5Pu/zsY
MpvgGiHfVU/08Udo3yq/UldwSsutJHzpUd/NA7nyzrMcJ2KQRUq0qw2FDH+ZK9TC/Kjm0EGr/XCP
GDw8pj91PNa1QaxzJ+mcvyVkkf59hTmEXR/FtEpramq7zwS7sR7VlndFcE1jIjrovFrWnABm8DF9
wp8ukssufEs9KWjx7L9UrxLvhuVZxjDPFGnVrNNKjQ6zqJoctXup3S2cGioeCMM1ZlxpMeRkUNKE
1C7aFKQEsqG8d/7twtvfoaTMJrpQ9VaG0Ougd4IcUF65EuzYqR7Do9zbmeL0LhXjD+94s13O3+wy
m/CKdbkfJvo1XRQ/rR6D37hS/JsImLcmSbokmRo7jNIKLWK2U0UzKuKhaf87Catw2sI2ofjuQaIL
ci+cc7Z5J51A2Sox9JQIeivViPEuaVSe3M6CHfqjH+/gJV78KHOYejOmXOGxSb1kVCKlhJGR1N1N
RXu9CCEaZ1p3yGYOS3LWk60dG1tok7YLTKuK+0p/LXn3OT00H+66lSnMh63SLlYcUlNS3HX19LWq
LtpYclGDZeeKxgu/eGgMIcb9bJm4y+kFM7l0LmoTyCg3724MR/RpbzgKCEsUMSCs5XVSbYacK0MZ
XlSlVlNTje4ZqQUb2Xm/NbsH1ULZYhm2hwZDJq24vi573oiFTUZZATNMiQFO1izP2ME+HO1acTVZ
wyP6Z2hrBcJwY2WUg96OsM6ab5LsNZYDYQzOnzLeAjLM2I6RWIcqIOJ9tMPgqx2dBYcKd47Db4fo
K1OY6EupMkWXKYMQL9Ntw48OgpdfqJgmHigeJJRqW3s4b9n2ZYbHcbwemxqauJjVW+quiiEhQGPa
MPCJs1yIz91Bo3g2RMBT+1Mtn3TGlqLhFpBZ8YqxM4owDwvk7Im/pLey/HjeIroXH0/16fcZn5Pi
XhbzDGs4FJVdZ9fC/Fooj4UQ2132Rc8+9WW6ModZPzmbTbnWSqyfFUQphuNVP8qu4GQLtpnwZBPj
f5Kc1VpiAKTSfct8Tmbem/x2RZehKJKlKYqiKwwXYnbXYloh9bzaUS+N+z63ZbT80DDY8LrZSV+s
x8Gj+rWfc3pDNzRNEw1E/syNstQYGopnPDhEYF1TkZb6i9p7vR/djPsEihk9jw43V3MFyATfRSEI
whgDME3ulvbOSjlpF2mTLlYAzGLmYtrqBQWgtQClWwWWHe+pMlrsJF7hZKNdDNBUknHABMHm3dDb
j/UreOamKQwlXIYCR5ombKNd7AidHbq0jyB9Ed3wgsqQEO7cb2rUh3O3QmUumSTU5zIs0do0fC0x
Lo0+JjWuElhBiAriz6alV3jMOcdop3lORyxyYV8IuYNiTt+4ioIA2i50phmKOZ+tG14Quc3QK1Tm
uC9SUisG7RfuvmvXyL9DJQtlX4MjXA4vnTPveANit/l5BcgcfZEk7aA3b77UvNT+gukg5cVwWG6p
mN+MkXeVwYlUeMeDuYSWAmO0ESwgjRJCHCfxSz3hXKfbH9sno9hYXIylBYWcgFist3Gf1pV4o9o6
pEIKd3jkMcxmFLJCYwhGm41iqaFi6eipiHnEY2LYhqDey6HEsYsHxBCLORroz6R71crSVWu2X/Fu
4ojqp2BQg2NJkJSkrULvP3MVEqVlKwMmKf6JI3cuHwXejIpNS04Q7BtapsqdFlKIHmOipSCBtq+W
eecvah4Gsy360owVqfBBlkP2jVTd/Whcx611dx6FHsgPtLSyhNmTzhKHDA/3WCzpueh8c8FpXTyj
fyh53ZCbX0YrJIb1UUtJ9AYXmdOF1y1mUs/oc5HR1TDXnwoTV0gMwSuj+t/iL+FCPES7PhC8XrGj
Y4/6f0oK3C4x3iLSrVwlVrqyQ/aIUkJSX8n6FaocSXwzV6I9dAOHfXhQDK0bhqosQwuoNAudVsyd
eDwu+pEIh6zmfDi80cxH30BIDa1uFbrW9H9ZmZWLlbnETYv3P3Ms7C6sArEPX6JE3CMSf8mLyC2F
wRl666UYSx745n1pnsBZYpcrdShzCn5Jx5hgE6FNRwc/LR4dtcNruNlk9RUcQxr6UiVJhNnOTkq0
PSkNb4zG/fmjth14nDDY4nwlMsigysCgI4LzIaDaZ7qLFwaUMP0obiKnRokvr7SdYxg7JFgh4EmF
UFD5sKgBxhKct4r3+wyBjGofZmqF3y/Qh67dKNPt+d/fpsHffqAytDFqqVUsI9Q69HjxTK2/yErr
qhRDjr/xYBjOkKZcheQTzLCUn7mKx9SXtvqUWsdq/xmaqJTIVAQcXic9jgY6QpSLIqh3ZmwXoKYZ
PQbDZXTPm+bNM4whjBgThpIqwu0+l1dith/E27bzz2/RdryyMowhCrHQ8zFKgSFd58gAEAyiVt3x
66+Tyms54R4jhhlINFkNKbGMnTu4qkPsBhP6LuqdYjhKQNOI4y5BsbThcazkrSRDEYk5paiuhZWt
Kx+qKwJJhLcB2EHygNEQdnNfBjxbt9n+t/Ozs2zauqqi2YKpKjmGwpPVvJbirqydNvxx3jiObRoT
bDShVLRpAiCpuYzyK6F+slJOoQddnjO3icYQhWxFURVr1Pv3+OrDHD9MUTrwdTJ4ljB8IbRVpwsj
tSS8jPVDKx8aXv3cdo7+5O8aQxZlaEl5HwKj+x4/1A+YvprZ5FJ/Nh6Tffi1ujEv2kuCj0rn/CZt
f12tcKntqwsZUthL2NJdmm8nn1zRc9ZeoPHKW7zOEb98qgZ2BcdQR6g2xSAIgCPa6JazjCE9CXp7
IiX4S7sY/igbITExXA5AVvVYW7VP9ZvNBY/IQ+FpFoTqoC1RqrkzRrnbD0imm9Kh6FEw9Jf/CEMt
eHMUikzBPyIHg+LkN1S4LkOvij0d8jvtH3HHk+fmbilDKkI+o1d1AqJyXe7DAwnKL3jpudbteIcR
GLXNEzbksSer2lH2Qx6SBCxWu9WMGeD06TG6NV3rW/N1OViYRy/seVZyYgS2PLjpQgj/0DtokiM7
K48x73tsOz93clVWvAPqa4oYtljG1ideclXGnoyhNpC6uBDwbpw/Vfu0dO8zl1sQwKEbVkI57Nus
aajrJjFatXtP8fPUhkBVkOwrCHYvzq+qQ26hI2XLd2xqqqaFYWMQF1MN09QYv7GIbiV4rls8mpfO
UAw9JsHkQE/bztzmi8STIv9wEb3BGYZpQQoOiWnmhCqzVmpV1eDL0NRvyxidmLl2l9bVqxxXdj5D
PopzEjftQ2+4ZUDbTPygntaNgqAVUbt4Gh3SQKeEqfs4htAiKg6c4p5HdR8uJ2ofBlEoimyJKOxn
7Fv6EkoPqF/x1KBD5U+3+zXznOcuH7zFVC1RNfGeoMgQqDaYy2msFjNaqnrxav2bgGR1lV2HBU8x
+mNODChgRRVVGgrNGzMoxIT2RmZMiydrtujIDlKsKEy0Owh7h/b40DrjjjfK/WMICExdxKMulIFV
VWZr6TCquwohU439ujchqNtcGp5+TftmW9Tc8sKiTQtXaGxFnRRaS2F2QMOpkwP9ULrJjji0VzJB
fPECy3d/3n/wZqFpyKaomXiXYVwE/mhlA9GB+VTvYWHQ7TC05qf2ZiG3kZvercz5xnqe0JibqDWl
pC0soJXH5C49Du4Svyk6YZjnvmldBYKj5EHc8Rx04xy8g2VoRWxR5JAZgM1RPY3Rieh1tQ6Fb+zP
H++tc6BLsqSrIjQl0YL8PpBpzGzWolpGoXuIEXMQRvSNz+3XCoOJXsgCoeoB2RIveql0GzK06KUV
HN0eQViLLe54FLJtE3SJqAqoYbCXXLQsS2+MIz56km+ZfJGTozD9cQBIfVCWVYO+Q2EBme1BYQGU
EGOc7DnQg1+PCNC1UN+KJ0pIBNYpj4c/XN3vEdn6CSvqi5Es8+Ip19ULBijhm8c3nNnPajt7gCIX
MhZc9Y6Ny2ZtJSu6MyS91OsqMOknHvYukcy3p6FpJ/6gX3hUjIvoXotBH/zvh20mO60xW1YhC+qQ
zuic8v5D2pftuK0z3T6RAImayFtNtrvdU7qTdOdGyKh5nvX0/2Lvgx2b1jF38gG5CNCAykUWi8Wq
Vav+6VSNfMXHBL73kknoqn8KF6EmnDQuTfRvIg+jCxvatxH+1Ybq6zTW8xtM/EhHjFxaUrjPNgp/
Tmuij5L62+WW8il1FoY22bjpTF1wLUZc58COQ8Fxvp37R92U6HTZeUghALebTW2NqGgsPz/dNbjH
4UJXvn8D4jADRXPyWBwwMffhL+IgyGI6WPwsnDvdFrxyD6b7xEq4MoHqqn7mj3v1MLsk4LA9WW1+
wzbOpQlL12NynJHF0Ey9SfgUp7c0BZ2H5pYo/Gpv9R8jdrGQTAe7K/4xC7Cp84W0jKHXktxEuNDn
QYu2ZX2gEirEDWMAxoww3dYMQmwixAqmnoTZ3NaLT9VD2j5nytt1T6/xJTm/yN7HQxFuCKaGEvq5
DsY4k0KDB/Fb5mgBCxI/262xY7OA2U7zyota9lej8ZsBfAqRp/24Lv/SK5+L5/qfPJmLIta7hC6L
3ygpSLaKoLYxpjeTdYDIxAgXGgb1LU3dQkuF7tr1ezbcsPTTdU22dgoU4P8upHCfrQ0GG7U6NEmr
yaFV5STt8/8mQThLnUGWwq6gRNZ9bdDCWXz78+/DDEDoQ/BkgYM434t+jhRgDAtEZ+w+bPaaDDu5
tUKn3xdOJ8vtQq+qErdj/2BbTiejl90yZRwW20LAgqMipqJLkucKmgDx5iprx1h3SdbdLl969jjS
6YmmkpO55WxUDa87nUEkhX87Xy6MVTDqZco1f7jhk0v4dB5yyA68CKx4Mke6oRsqrbzSA2eq2mJF
s1NpQ7LQXn02PQ/ZN2bvxnFX0IeY1s5YyGgVN3U7FSd4tlRfNHNpGHfbGFGPkVBj6sbf6DP328Ot
qQZ/bHln2vHX5okXiNADpowpxKnkpixvQxnKiZ89wcmdfV9wcnkyU3T4UMSa1b0S7kxwg6TNY6f2
knBsw82ooElXcWmD2wwYsXM9ltyOG7vsVT9Vp+SNmkZxow09cQeEGe5fLNmJKMFx1jotJz3sVD9K
LS8GuXxiTZJd2XjGmWfqCBaOh2QxGSvUGd8bRiI/UN/CoAbfksPxfH0p0Wl7+TBpkuFCBSm7YHVq
VPYRUl+qT/tmn2nRvUKSgHSjd33pLpN6WG7TUg1G0NWv4j/n2xSGGbx4G6t+z+lAPg13xW59Wt0W
kKbxY+RJeX/5tovmZ+umjeMLHAceBufyNDNrNCvD1TDyZNA+uclc7Uk9/NO2RP3w63X9NvysaoN9
lTF0VhpwiOfi4lzvl8jo0W5jOdFAnXz+49ngWMBTCYInB0QLs0HXcfHj7mbM3CaUwMK3DIFyRiCU
tQ1GxfenneWz3rbd4pvkk1V/qRPiYJaM5LBeJiWhBa45BhAKQdJMzMPYZRzGbCSIrb4YZsBGByMU
fCMFHGr0VS8LKoAgYo8/okpXliLZ1JCT5FqEIWdHBJNI52JSIm4SFb3PQJhg3iqr5DRtOnF8HJZg
4p5CgHpuB1m9rMWqNbCDu/zFDJIbxc0dvX2fcvUfkj7cSQtWDqIqSm34DASqVPAWLMVNSTts2hiM
x3rw0RW0oyh+LF6nBv+BGmZLnmnDRnCEkUYTl7AZjCWvVTy2MYSqdcLdgHJL76Q2SrW8d0B2A295
Q+1UHv89J5fUUCi07UzIA3ff5PUYHQYspGs+8SCZl1KLh7/IkZhnIrljORHZxlOO4aoQObkdEK0A
l45O77S5A66d/5C327gmEcFicBgcMFJo4rGrNKSXaIcgY53vxx9Z91AtQS9LYW1Y/pkQ/iNOdDLj
pEfaCUIKssvHn9PyTIcf1x0gd3CiJZrMABqXIdtz4W/XLLWskiC1FCrHQvnZDS9L8TaRj40h9SEb
rh3vPuSl+XOaYdr3uTa9kRcz0q7/JKbRd3TQPiwPM6oKHMgEwPbH65ptLR4STHy8G0irEGici5vM
2gYBv7r6zXqgxmOfHopQkn7YchvaqQxhg6pUb0K1hgx1x+FZPK41O4e35NS7yEs+X9doy+ZOpQmX
FSg70ixtIS20bo1idQxyLIxDRSR34pZJWDAGIPaJxpD5OF+4tpmLXM0SvA3yBOSvtF1nP8bw6yQA
mVtdOpZtNI2bm4sq2bF3FJZojHyQATV0FVkksXtxVLPBjLoUkXu2TO1N3cw2hlmjrSSoswQ8VnNr
GWWwKssaBmOFvKJTrGn/wogSvUxpM7+pcdY8lh2IZQMjSpFvq/tCY15bTvVr1EX67CzRkBcuKHEm
dLjaPVrYkVttJ6fP1/yupCG1dv3YxqMzdoTifaLbqH6DctoGQ+KUmT/tRM8/G5hjaQWDarbjjpbq
/AEhS03daNGMyNHHcoqcScvbzkuWsEyfr1vB1vbgelB5KsVWKRG2h1WsrBWmrL6mZbs+JgigV7Qj
27eZBthSzSRZjy2jQ/wC/l0gUBma3c6toR7WeUJ/B543uO5t9TacvyjZ6oX5l+tqbURifLrQv3KE
o7RmpM2zBOl6Xf+B/hunWz9dF7DxLNRsC8O6EM7CD4n5yShrFIuucD/V8DXSH0JMIJsxJLHKMf7x
ZZSOKthyPyfiRIScmUfmoFk4rEUaBah7unZcH8JlkURmm9vzWysxQanUbVcXEbRak2PEvMVkjt0d
7aGWREgyOcKNDrj/XFUZ5IzNoQN6LbKdtQkWQxLNblrBiTrCLb5qcxPFi4ZNQh02Zl6XvFy3ApkA
/veTK5VaWqOGA7YliX6V6qEaZMALmQDhvERatKx4YEOD9WEJP5SWJCW99X1qmCZy3gTZGzHwSEF8
ljcW8rZt7zfx90Y6J23zUjuVIJxElsaVPeVYIs7XXnrdR+bPT++TV/b5TpWWxzcVMtGSZiAMMVG0
Pt+Rbp21pkuR9l5qN/uq+rkX+aOjd854w6kZAeJ4lManW/Hwad1A8KFtOESTUSBYjA/WE0f5zbaj
r2DqVgMdbfmTjNxhwxkQovHMN0G5Ff7nXMcoBA9qh1lzvopB0Xr60ehNb9D31017UwgfZctswnjy
61xIXrZal8VYyClRf5ShBR6dBWS/GJeRSxCmW2URnk9h/C2hIqQT1q9PYi3VFaQP1R2fL7Pu81t7
Z4IfKgr+4vUHUQzVVQOPP/YOAjo5sDljcURCLF3Msily+9EmP0KVt1vk5iQlhdkyfqLzoiSq/xYv
TZ4vYmjrHQIJiDN2eYhSawXO+CkIvw8HDtWWKScVJ7ijNIuLKhkhzn5If9RBtUvc1TUqZFfAtSUH
G3BuDSHAIrqJJwMmcOqo1AlnbZijZlasEV48rp+rxfBoFu0tcz6oBf1OUtRdKziuUX/o+j8noEaf
PBI7yIYgN2tf4FKQWSFrHL6/CXPM5cQbm5PK8plEnA2VPcpwBxt+haAcqRHCUB686D5t9YZ3u8JG
c+OYlz/HUoKBln1fcJO8h3IuE2wd8n5HRVe+xiSX+Ppt8zjRQThneGXaVYXQ1G+/mw6wIZxZ421G
F3kTxH7o/7n/OF0wIVPFyq5Xey7MJscpeVx0f/1xXYJsyQTzU2ZtVgYNEhamBlbcfY9DXQLNvez0
4Gb2e8nE7L822WPbrFyGpT518a+1W/YVMXfGOHlxMh4SDFg2yBNdZEN8JMqJBIFzDvxYyksqxrKz
24CaEqe75d6R6MUFgiysAYrzc88UN31hNmSlflq+VdN+NV/LP8d9mCho/RYhWMCMl1k+6BBhg/Be
SR6I9tOU9VVuLdOpDMEGMEZ2aRIbMkBDsBqvfS+pNW1+X8eNQTEHmLu582WqAE6Y0wjftwrbsYrU
GxVDclD4Sote1ECdXjfAYoBnsnCbG1MYpXqsUd+MB0fP7whqaNb6HM7HYf7w5yfmVJQQdgNumq05
UhzgwwadVhkHit14/5sIYcFUJcEd1ENEFn5atd1iSB52m8HCqQ58x05u8GFmWZysXACScW54o+2x
K90rn3ha7+a/OYaGoRsoKaJ8QERsW6RbCyrKkBZWj8b4eZWRul2ijuFgTgUIhyQvl27q15nCJ+MV
iehn3pe3LHPUhyWwArTkucqtjBRo06hPlBIOjRmNnbkaMOq6eojqOxJKbGDLtyDBj4AA9VmoJ3xf
LXNWROBg95vskLHMtSd/tFvnuqFtPCHJiRCxA6RsdDAhmhMcmLVXgIdScwzV8OzhcF0MX3/xdHJo
CzJXDAzvogMwGTJkagNd8M6vyc9UAUbixkSbeJy6NejwrkvbKpCRU3GCdXcosffWAHHhzx6MkgYf
rOXVQ8AZUzmbcyMr0Mr043t5cpzGiY6A9kOgEYJAKXaW/o0kx3lGR8PRUiQZzk3DOFlMIciJsm4i
GLhI/Xm6tcanODvEf5HkJhwBaANoaCPhKPifJmuLeZ4aiOh8ewgmcpxlJsHN98IkTkQIe8TAdWf3
CkSkh/Gw7hMMfrWC+EZavOSO/5ocYWsaMihhPLzLSfZ5oHyYVb9DjYUDuCJjd93yNo8Tpp0Ac4ey
Dlj4z+1AmWYkLgvEALGBaSS57igqJoU8ZyT/KxM/kSRcQjxligImJIFZxdqNR1RzduEeM+PueEfA
fygf8S2/XMffqgkmMbcYIYk3H249V0NzUAMqRHLQbpoD7ytVvEJi5Fve1TzRTzSPpsL9ZEKcWTzp
ymMbfri+U1vlMJj4b30Eu4gyk/MNYgG1595DOAKr2GW74pU+d3jqgQlQvf1zWDJiE6TRDQY0HPoB
BI+e17Gi231FfYKWn6W6LbTVqy33umJb3gEVHdDvYfawcYEjN8I5rVelYX5OD6X+xf6qTpJHlkyC
cNmCXmVKZwMSjPSzTl/i9Yste8dt+dNTJYSVStfCitakZn5SA3+MRG1Ki33MDDfr9ed0GDGKdSiC
6wsnkSl2LvWGhSC8g0w7+lDVmJeQvuj197b+mdZBHO6vC9sKVy2NAryKpLd+gVBXkI0EbRGE5UYP
c8gxKW6K3SzSMa7jLW27T9fFbfkl/HoAryBPQ97m3C/VRVhgFEnB/EHdNbNv0QaTBDHkUZcY3+Ya
nsgRTm04dA0B0Jj5Y3W31DOCiSw/DNH6lM9Z6pA19aNxkcQWMt2EgzwAGTGWMXTTrI80+gEWRW9B
XTuJvOtruGn2J7rx33Fyx0dhqRlICzF/0p5Mit7Bj62stUYmQnhOLmpp27PKVVHjYNYTL8aD3+hk
xrflW0+tge/iiSYtVeNGybkYJfO6cNgboYx6btO+OXADRUML8atwEWJuQh2mOeyb5InT9zcV5kup
8aPKRyKOP69vzKYsPF/hUHHjXiRy9RmjLWgFo1PDxiHafrGPK7nBO7nKXq5L2lo4G5ElJosSyh8c
wsK1WjQCicd8ag8/06W+YX28+xsRaLhDghVvSDErDY7MjOgWROg6Fi55mCzJxbdlY2gy+leAEDhg
9FeNZE3M/LAATHpEE+H8MY0keZHNhUKtGikRDp8Xy9WgaMKchMamCPDj2SnqrnEjGn2/vlRbmjCD
1/otm+EiF06LqiJ3lQw9HkjdMa32hnaMDIlv2dAD1zXKOtCCtwAIItbIJJ01IAph7AFo1YgF11XY
/D7HyOhop0MBWTCo2IjTfFVTPFSUY5L5hiLZB35PCkEbSgK/v8/ln5z0hRRW2cz4Ptm1hwLNC12g
7PqdDOiz4YIBF0ZTBoq5gGupwjLhKmM0LReoUYDSuM29kE6fBjBVa0TGvrMpCmcPPgUJZFssPcwt
WZS4hajCetVRzB8PpvpkJ7LGpA3bguf6LUZw9i0g2LE24UHHSPshnycnYbY3NN3L9f3nC3OxPydi
hIVLKist6/z9Kfe5zF8wyyHBbA/d09S/MWQcel0HxkdTxc5QVqR9nGbIwAzRU9p96AZJVnxbEWCV
UMpHzVAkeNATSsZBGZDhq7IJkMOWYIC1smaHVCm+62sx+EUVfbu+eFuHB+GMgSIekqCqeP5Ho6Bz
MsFVTtrsJroSmNZf5OF08AkDDY28IsZJczM5OT9KYi5xhDEYgPwf9fIxSyTnf2vZTr8vmtlUTRUH
s/mTbe3N/tC3x3Y86l3oaT+vL9aWJziVJFhaM0R1qXQh9XP9xzrvFu2mj51u2CvEB2bZ7WRX5dY5
BWoTy4YmYd72fL5yeaFOYWfo0IzSXdnUOz2179fZ8oa1ljwVt9I9AN4QxLWA/qHwKeimtpO19Mhy
+eEXNLIekct06XG9Lz+lgHzFd6uknIFr+PLYopsJqE0k54DCFrvjq9xAnseOkG6MC+OrFjH7OK5T
EgdFFWavPJ2ve1OM5XHA+xNljtnP4XQ71PmgOrS0h8ZF50UVOmGO/jJHjyp6RD/1er82QI87YxX1
mA/IxmR1UJubbKdPaZw7VanqfsXJM52+ZD1zcIN3Kaj6TQq2WqCT0A9nzvZLlyTrwzhzsuFqHOfU
G/KMaRgnkJmaOxqd/chyq/8VWVl+zCKr1zEPKgx9THaumZsWJdJyIWm+D9Y4unPCSrzCyICGoDXu
gTQzzDifnKWwasshdbKCUirt0HFVzUOOKUyTrvS7rNTS0A2jNtVc+OpMd0xlWH8lS6n84t2XGN6Q
ZuxGn0bjQxLR9R5adpOTzXT5qTaTfWf2cfVVGc3qOWqmkjn1Msy2G/esw5KgIvacj3bRuNkCApsd
Sk9q4sRAd8U7RBrGrQX+T91TUpX+KllGF4caofpBn8Da56FGYNyB70kDRivV8m9gPAnvcVVFqO2G
bfyG9of1R52t9GEq5ui1btXotTMXBug7VQd8Nbf176vakd1ckXl1ojkf4v3cgaEsWxtSeSCKSL5h
BF5+p+ZKisHBSsSIr5po7nZmu0zeFjWci4BijTuv6ejwavQ1UZyJ9m2+TxKsppN3S/9tnk019zKE
or3bYnDbY64XJvIGYTa+KSGGSjrr0qzMzcwQtc4axuouyhx6IIzof3baDB7temjU1A07PYucpDe7
ZzTYN5g43TXVfBe3KjLkaZih7Xay8vLz2sTVPVJy9os1TLrt1AoZH5I5nG+Wbkl/KlM9jjetsWSd
i0Z1TK4u4mSIXd0k84uxFMmt0q/rtzYtuxalF5v1ztw0CwjYkwTgdxOzSBTPpDP5ooyY6n2b9RN7
TJs63mEAt/XV0FPlJp+S5lte4PngqmoT35CY2c8ptaIvdk1VtAejdBBiXOhLq5Ygq1fjFUND6TJ9
xxmcP4emmX4sUcl6orkSv4RdmA5OnmbgJKV6Qu7Wpbd0BznvhkbO0Kyd7oKAO0/dNGUgewlnY/y4
2ijmTJg3qNzMfVK98G2J/KWoc8M15njZl+aAyHzIU1I5xcxGf+qVqHIBleg9fRiNgFlF+VZrTA2d
uS8GcCR0U2g4aW+9gcpsnR0ctKK+H9CSG94AKjm6KyXJ5IZNMuwyPY3mYM6sVXELxSxv275CnG4l
tvW6qKtxH4/hEnmj3kvvuo2QB70/QCJgcCdcmnjXJWk5FLYW2r4SFc60IL2nPlqRjOljUwpuNB2I
DkQKoq9OmmVqskKx/L6+Wyx3YIh4JJfqRlxgkBMRwvM2s5VyUghEgJKuS47xX1RkDeR3sVgcS3gR
S1lqMRTzkiAowLTk8DXiwwwkV8zG7XkmQojbESslZC4Qt+vap1ALik5zCC7p9s8zeWdihPCGdNPI
dAJNUuBI6dcetJmjLB8pU4X//SSEqpDHiyINm1AlbtW/5YQ6axVk7C/SMwgnwFlg2hp618TBFlqm
RyQrcSePfeOAOxcwDSerJGH0lvWeCHkHOpwo09S9vYyhYvtEr5xy+pJ0+0k2qXGrmHmqyXvt9kRI
nlTUsBK+K20TEHqoss5JlFcb/TxD+LzM6V7HOIbuVst/JUh2rYqJOQZHEzm96yGjTFkhU5CUqQ5d
saIzihld5qfrnR5LFnTTOn7v2ntod6JrlaTdqGmQERb3tPu26n0Qt06myYq1W6gdLCrKzxoapgDU
EGJEG7MQTIu/hCcT1+L76OdqBxpOJeiOppsFsgraVogILwR0nG7CKEXkSWOWod7VHV7euuo0GL+F
3gCdYBTJfF+lX7tcNp5+02pQ0ceTGL6PIed2fs5sLU8KU6+RDSl2anqoXwpUPYHpumure4reeDcF
dZO8EWxrAw1eZmBIjRoX+aq0GKyip+/v8Vt12RHb9JYYlGYyeOjmemJCAjgfDAABxXd/DNa0usWL
zweLkpPjfCtzBP7brwDMAfHsSoscW3rh1Wdz9hhk+sTHZcLWVBsKZvtQ2sE25tOM4dOPRNb0vUVg
YJwKEm6raGytuiuo7SNob5O3wQTNI/FadtPYoKp/qaMJqB/gvyo3tY7p9AGsPbslvpvworIeU+Uv
ziOaxDT09QFzZItBQGZYWOMOQYC67qNoP4cmpn95Y204133Lprma1EBiDaQNl3idpa5CGrU5KqUH
vNk8DBDHMqOmiNFY+yFx2g+qM32jsn4nfgiEfItxKlVwabk1Zm02QmpV/srnx3450OSjNbzO8+t1
/fjz9lIQJzZGG6hNRVBn2uWY3ZTDry03zb22b2+LY7xX97L5Q1uhDrWZqWnIFzO4tvND30y1AVoI
E/eR7ZXt7WJJ8odbp+Dk+yJwrw2tpOtMfB+U8Z4KQrG82KNBo41l/nnrrkHPHtDmmIECxLngvYws
IxWaQWzfLCO3yXyifR5HSbSzuVgnMoSTVms0tmIe4DJyVLsvTflyfc+3QFUInn8rIexGQmp70fjh
SdYDbiGUeDHhp8B5/l7N2QMoUL0+vV1QEBlMWbOsZP3EzpY+TzVA2SG6j/1+CAri2bKxATIRQkln
MVsw4bQQsaBa2URuCJxLLoNrbBrc7yU0hAM6hwUjPUzE11jmZe13Y+mCanmexk/X92pbGUY18NiZ
PPV+fnBY2OPCzOF1i/IH+ZmXP6Q9JzIJQgifriU4KRfb9jEXz8ksD5z0rimbdSITwv9+Ej7FdUYL
hd9SObvTXmh1Z/7839aJ79eJgKQyaYwHte3T+aEtUcm5i2R8XO8cX6KvhIf8dy+Es59TquRRh72o
zNcCaWPtU1t/Wehz2tienpagP9mTUXWWbEDwFizknlpuXrWuZt8ore2a4x2pTLfDmBXdwsEDebtS
PI7dY4KBh12z0xMEYPreSEq3iCTvtEuqXrTInP52wafomAtI7B7rk9W6z4aftY33PZ3AKmu4Iwty
dOyq5EeSfsqmz73mK3XlTtWXuP5eWLvrO/X/8T6/l1HwPlVaKOuINJCfYW2q6kdd7w279At6SCxM
tfXmMnLK+klVZHC7LSMECYGh8/DMwFAM0UboPA5oIfWtwmPqR01BJ4PkuG65hVMRglvIlByjA5GP
BadYj33fW2HuU/IzViRytlVBvVLjYA9w052rMicGktYTVMkB6FQPRI3cCbnF6zu1oQyYqrBS4CdE
qCXGWGWHFKkaIQhBItOlce9Uig4LxcNVtjP85wonC7UYYjNdU1U8CYSTZSH/UmsTuOxSjKrPbrKd
dmMEiEJkpset/EIOSiQq0uG8FiO4oaRv9TTH1CXfeGo+jcSZC5CCph5CK3STTJ4VFA9GoEweaNN3
MlDVlt0zE813ID0FYQhY7s73LKZZbOAdafnhnR4UQP4mR/OG89SCOlDyIt56ReKZCB4UnsLnnXHn
sqq6Xi28DCyEdTPnhnfTYNwbzuh3B7KnkpraRryClxwzLLzmmHHRVEyiMQZKbTX9dljMW1WPm1vc
jhJo/oXFg4+Tx47gmwJ3rC1S/mSJgpFtWVXxZNZcx25uuyFAwNctntvZmX0IQoS70MyzjHGyeb+Z
o/Ehj7TpK3R60drMdgs1HryxWph3XeblXglCBaMsG2vqwhFC14d/Jnxku/y28wimPSaB7HkqW0Z+
5k/uSQ3pOr1oIGxsX9Nup4BQvArfrmt04TcEhYTTHOEZ1WUMMmzUuXo3p7PLW5hzWfenbLeEO200
zH60YsgZIhxl84MWOs34Euaj29qS+1O2bIK/HayG0XAqK5/TPZu7UruxFknUf1kdPF82kcxX7cZw
jrjx9UH0ld7o4IMYCyd3lkD1Cq/8KDMFmeEx4T4kaWEjcwCBxo691hjzrj7zQc+Flz1EnqyjTrKC
TLgZG3BC2FCu8im4QixMCHoaZWAemQjB6WnVGo+g66r8srthxAkVTJBG28h145YJEVxEOaUWwMUQ
skywu++d4ZpK9zcyDCQA8MAAt4oISlPzogM0FjKm+SEDHQhwELKC/oYawH0DYaG/DwezBYPOMWag
nlCc8iMkxryxXJN7pqiRF4NLTVL2vrh0oQAaanhO0wY0QWQZYHPS1dnSl76xfhm1Ymf3nxqkvZWn
LEkDk/nX92fDKQA2oqEJF/yKoFcVnI9Oas1skrkE0eWRgo9USZwUbGrloWS/rku6uPa4XieSBPdT
gJ52nJa19MM6UA2/lZnzhhs9+76wRckcZUXJptLvjAIVU7ofS8xItEpXxeiA66ps+R6ALmARyJuh
bmBwczm5Fnp1aVHN7EpQWCnB4pYv0+7/sYjPGKkR3/yFNziTJ1xDQ2YiPiohr8lutOoQdx+U+uN1
nbYs/FQlwRCKJi2tNoUI097nLdhckv1of7ouY8uFnukh2ICS10RVjLZ8Z+6z3GrX7u2P4Nb2SjAB
jLXEL2xZ3KlKgkWsa26MeQ+V5u5GLw/NuLuujuT7YpOVUhrx0jNoU9t7M37op/31729tCQHZD8Jf
jrYRmTzDChS0cY0TExnBiMy4cVvLCGgvLNkCKziS4QxPFg3chqK3SS1akjmhCdo/ALwwA20P+DAY
KCZvOPCA6k8tmcsDcx5aBgEiNXUxqgfhRaJbM4vxsD62yQtvfKY/ry+b6Agggqp4syAFjcY0U0ye
hiFT64qtib9ia4b00Jv9Me4Kn3bj4bokcYMgCeBk4OIoiKQBkxQMrEiWuWN9F/tFHbSN5YxfonCW
vU34NXwaZHMhOr6Ozg+02V2wnyWRbo+kghDeoGO4fHpUsrO82VV2LYivNEnoJhr1uzhQBhgqqBQv
4QLGAuAcyB8SPx8ax0rvgbuQHMstmwNx9G8RgjczG6NNbVBq4lmJJj4386Ob6Li63cF0E5SyZCa3
Kc8AWA2gQgs2IfYQt6maGWm2xH7jr68E/UAUhHz6DtO/34cwyOYtbdgf8t3QD0BptESK4F+lRjk5
q0jsqwqAuetwtzbMpT3iRlv2cN0yQJgfuB40nZMbCiGcqitdqs9xgm6xDyVAREN21CbZ7EiZEG4x
J5cdBT8ZSTsI6crOAVzfUeJXKQT/4mrgdoc2KnDwIQ2Mdir+K06kzDGGHJcjN4pdtM985X50mu//
kKQve/KnBaN3aTpYz/jYEc63ei4tLouK2YYS+xRJb0AQHWtuMRAu3+VJ5sQGkTgK7gjEM2xxskuA
WgE6F71elSVGEZt1jPwCn0k5oqFvOMqHjWztlGXxzAJ8LA6woJWxdoap6Hrkl5gOGcW1107EZWrn
XXd7mwcKWAxMNEEbgHbhYc0hytesHmMfE0UCC8kSxZ0/5A51+IBo25ueJPLUjeU7kSeWqzSaRHNR
T7FvfezpIdJuxyV1jPiDFX0q5zsdvbiabFzzRSGTW4iNZCH6PRnuEbFylQLtOQDpzN3u6I0Ho3HQ
+elnbvzVpe+UMQV1ZHh7MRgXZYrhESmXpI3n2E/JMVeZk617Un5orM6JpMHRe6VbtMlTBYXLq2RA
D4LbOvarX/FL0jnMwU562Z36ZuAkODpSivRz/KX5w6BG0FGsaE1W2zGlgY59SR21f2vi1Un0P8x+
/SPERHIazR1UFxsXhrgq6qRBzaxWYxa5bDGn1icDaAYPNW6eUJLRu2g6/Ucew8FW0Xp6MaCJJNlc
6BQGipbTh2hfPBUgYTUccAU+VkEC3nVZcWXrlgZK7V+Bgk/OB4rBwQsEVoCYRhSw4ll2yreMEUuH
LAvy/2C5Eh4EioHYs5vD2I+XeoAFWuHst/o0AX7X9M/ZOGq3qRnLGjQ27wH4ZLD14m2lQsdzzzya
egqws4bbc1diXtK6r5HcW10+LwmQZJkn21pHTMsw0d+iAV4mEpc2FdDglY5D0LXO4A8JT/16NqZf
Paf3qkf3YNmijiyvviWUc0rynraNJtGkiepc0aLYN5ohD1hCjB8IlrvP173mVhgClmUYJLK/VBcd
GFjDIvQFDHCaIWp7Y1Q5aYpBPyiXozeQShZyU6UTYYLnSmbgP3UGYWXvx8kDk10BWzfbqTKCVdRN
B1sZcONQtKWbNzQPoj9lK+Rn+ESE6Jg0YtU16yDCZnfxcsyYxPFtOAlTVQ3wbqKjEdYtxhy2PSpk
sOLMX56snRmUGBJJvRHDZ3kgyoczSBnPLlftXCI5P0tAkNMIkH3ALp4W8DS7HQEjQ3Sn7ZRd8b1B
2ZUPWtvJIHIb4QHEovoOrC7ibfIOjToJ5Zoiqe2sVFJggBZ38XnJaPyMcM5ju8qLv8i4tC5tD48v
RlHvgLdAz6AQBK9WU60YCZD5LMJkNW3czyY9XD9LWyLw/sKeoYIIfjzB/Og6qrRc8sxvVdBk3hJT
wtuztVEAZkEDDElEnkz4fgpaOG2OsFF0KR1Wfu+GXRcHf6EDYLSAgsMZXODA7UKZ9anIMpDXH7Pm
QGW8NptrpMNn82UCybWwDWAstVraotsR6eRpddL8+frv37gZTO40sT6YP8V7Es+tGRQLBGO9cX5a
3dWDATfs6JDn2e2OnNROZsVbWwIgO4Zd8Ror0srn0oYyB6t1i8RIigb+Yhine7XoZi/N48KXKMbD
8vNIDBfP+9sHT26ABgXFlL5neW2FeMV1PlJBDiqxAcbCvSxr7Nrlri3BfGXNO4g/TpZsEDv/uCic
E8LAIGwMgxDv21wp9DGZoCdr/WLdzYDo2uwzuvoNu/auK7q1pLhnMd6AV3QvsqYZGfUs00gKgptf
KVpXivbGKmP3upAtM0T23CZoREBK5sLLLkhpGamW+ov9qJmBOkjyI5tu/FSA6FSVUVkHqqYgISK7
7pPhangXUK/5Xv5iuxx5zD8ekomcDy8I/KuScLKyMgS9ogKJ6ZHPSc9ueIqOj4j9LxN9Luru79JA
roAtQnP0Rft1o8zrsFYUlA584jam/PrMLdc9T2zX0knlm4camAxOwqHDZ4iV97qyMFZuMVOMzdMq
R/OaHSbvfsAgHCvIAvuHDIcmlcfN5+RuspeBWuEIefXr4Df3OnoKMblgcfhiJvL48v9Iu67lyHFl
+UWMoDevdG3kNdKMRi+MsfQk6M3X38TsOSM2GqdxpY2N2JeJ6FSBhUKhUJXJ29q4kWt4JEDXCfoo
TuHMbkaR2AI/Rhv78jHfZ2H7pSm89agEZWgcLrs+d3+9gbEvouuMSbNxgZ/MxHDn/DUmizfoorcP
6t9nAWODwhQZSjRkqf0MFH1HVJ9m6Pmu8eXWVyA2IfmdKG2i3n0Jj9lveCcrFLCHZ9Czsj5ROQ0Q
Il1P92XtWrs6rHbC2hA3f8FYHRRGUVWDdBpd542P5FJDptGcsqAsA/0IlpgweioVv/PHQPUh5n0v
EgjkxizctVDjBRX/Gb2UOszqgMEqbPAi1MgxFrV48i3aALBrWOZrosc63NCPTfDB/hFPQH3crSDZ
gZ3uixqYua6IJheUkdGmdHZ5nFp7GfIETpK0imvYe4gF4pYvcMXzGw6V+6EleGROmBRmvlPdZmOe
qE4WmI2HdKkbfigt9Ir7DyRnWxj6Z2zcYdCHvO1kwNTOC1RnrXVwjVgk0cU9VrYoTBJgFrFDojyi
n2j0MdeBpDkDHfLX7LccRrTr6RO4Y94fL7aQzKUNIjVpUoEvOyiwmfJpX1RXJBJ8I54joHSHrBya
XXjCYszCTsJIpdZj95ZKMCW1p4EPQV4aAQynmgVfMEFSgP9QB2eL7vOS9Aq4nbOgellQsOufTM/6
Lt2m3uCT1aXKJ5TPLBbesbg+uMFlzhMIqjUKmGKBm2DQoe/dZvo0N8ihUlEc5MVdC+1cUG6QUdpl
J+9jIydDliEqJdfmDsqvVP8kKK//yQJEbxjcz/YGxur3Us5xpOAjkpzmOyF3WZd6s+hli7t0Gwzm
IBkxv5yuYJUIGiPyoF+bafsWWaEyPF52cx4Opgehbe4ghzqriuNeN5V6lBbBHA0hphV7cHKr2q9x
3r0bB92yVJkOgi4QLGHSNKinz1KnRjniKqbyI8s1Vmg8ymXgLPK765vGCRTjdcMS91NsSpjdc0Jj
OSi/RlVQ0uQcSScITGxNSVQt1gyEwt5HUeqWQqpDHoKC121M0VACYbZrpzJjgjt9VoBT7GvVXeci
1T5OBR/PExsA5tBbDQPHeAoA/QbqX0pIUHCxHted+tJjfgNyY6X/fgp9ZM8noIwTkMQsWkxYFpB0
LDAhL0MSQAuj6APff2sa+/2lUR50BShqdW92YYZR8kY0eci5GCLIKKiK4YgFAQwTue0BHEw6rsGB
XmvRLjHt63EmChgeUG3WklS+l8xeVEak6TCT69GUC8c5pKbR/8Sky1k62E48ooaQ4Z7T7fr9FOof
0WijXwnkJShUKBiMP3uP68HEYrctKlSTN2NKDW/qnzCgEKA+FUq+/v74o2h4K0Omior9GTk+KB2U
aiUtjJKGsP0ZKZ1rm7kLTsDL8YeX5QEIr/YmqlT2WaCLxiInaUsAdN38bg9UuT73CORdXIjDITUX
Vc85gfUEj9lgqCt3TiMBT296d5D32aT60eB15sNlwziHEdgUcXlC5RQ6wGyJQkr1JIoMLKDdZjt5
wYT22j+aVhz8Kxj2lZEoQ5u0FWDaxtiXYxo0enLIQG1zGYa7am/WsBPEs2Wg2XzELFwPRVGDYAIG
FFyLpxV25+VlmwjgeNsYTwB44EAzIeYFmEDeyq00WuOSB0o2GrfqNC43lZwsn+NEI1DIXL6rVluH
l03kf7A3TLoEm4y5W5qkaoYpxxg2aEnyinxSSR0qsSyoxfCOkK1tTIhqOhShZwk4db5X8jsyCXYu
LymH570ZwmTIzZpNS9HMeZD+Nner33mYQjhKXnzQfrfQ3/x/FAzonmEjIKZnkaaYqJyjB/R06QZE
Yj3t+jwof68hue925oG0rrGTr8swCkQXT1683aIx50gtyerUjECzy6t6fh4xf12ot9Z8lzZ3tjn7
qi7IYnmesQVkvHFRkr430zEPcpSIc+mxX2/K5AN3AXBGwd/x9osOJranbdZrKF8YcIsxVML+HvqU
bhaiZ+p69rRjDOWc6leEWtYH3iFOYJlwGI1KLpkDbFPj+b5b8zsn/n15X/GqV5QNCwx5qM+hWsCc
j+ViDYmz4MY2hsho/DSwHvsjmMmDdhd51pMAjf+x/qKxrBiJ3BJNjXFKRs8jGj2GnRW7MnQAX4xd
jOTJ+dpdNVezILXhnmKo3OLExPGMpi0meOh9CtKjBfVHKolVBkmYj4H+NIRzYO+JV3i9iDaVmyjq
GjotMeSEx3u2joBubp2sGh4WMsdF4QwDQApq8BDdxaXHs1Ey+fP2LLpi8QLzFpWxc3Yo1dAA1Hh5
tepjMTZu3b3ONSrvnSiX437JjYVsoFSLBQIOwCLgKUqU3KW0XJX8ctlhRChMtIyj1lr7Aa9YdX9d
6Pspu84tweA6fwdsLGF2QJbnxMbsKnKOFPPqVvFVbsBBBS4OEhU/UV7zosy5xQX6agXTUtdlj+DP
8C6byTt1MBSJLBU1DfQOMCF6wVBT4yQoIdup9Gsa4l8kr4PLEPyVfINg4nKVEVmRa9TruoE8jg70
/yT5VRvfK9ZO0+CtJfTP2JzToz1BDy4CTBVfmemr2nz6gBloKtagC4UCOFv9Bi36SuoVDz6mcnTM
G1P7vVSCA4X7Md4g2Jq3bsVEJS0glPixkLzJEKQA3F26+X2mSEHwmI2LNn5/TXW3GvfWfCsZd7b+
HVOdAr+iG/7s6Id4Ln0+RQJwduFamxaSrxWOLam6jmO3N1BotMvQbHeXP4sIiNmnst3PU17USAmH
XZN2QY+BmcptWpES358D4twiOssCcSAcyEzY6Ra17vMRFwQjBm2grHlSIj2Q1gqVGhyK8tgcVSO6
N4f4WL5brPOPb6PJ/L/YjJE5NBvasQB2iSf1atpJ9gLK7QdJddzLq8ndqxsgJiKpOnr2Zh1Avfm4
gLcR1fule++IE2MNezcxS6g2zisuDWMqXxHpwZK1HWaPPmIKlEHQn4Lc6ewtmKhtrRUDKKFacBso
ausm8ehPk6C0RFf+zCveUFhbEk0yY1TKkFQvd3oeua3ee41znO3Im1CIBoX15Q/ETXLxrqKCxQgv
z2wjlJ0oklY0SHIxCgB19HyHpQNniyj9414WMHnwF4fxOM2olXopgBN/7n5bL5Jb+OUu+Z4PnvLn
tjDth1jwwXiPtZCceMNknC8eokjOscnwfDr7zSMtmbStSycDKs8SzdNw44ZtyQ7edWz5rNFmkuZC
cWZckIv6SZYP1vjq5MdBEXwuXkRHLR8U0PR72Ww2luj50DYawmBPiKvpL2YpiLMiACbxkhunBXUl
9tKw3hn2bfqBNgcF5ypm6Sw82p89oKOrFpffGQas1vcMJG4wYFQ+cLJuMRhfw3tLVjcUo7Lv7Hw/
OldlK5AH5sU1UGTRHgDI30It6DQ5MM1MUhxJQQBF5b+2GrcF/8Q0zAIXFsGopzBtOiVlnGq4EaKI
CUZoVycP5iiKn7wYsDVGO0WRtXZMlkHNA9no7qNyNNy0jgMpzw/mrE4u9FV346rdlna/vxx8uM5G
HwNACoFWcjYFwpCNVkwSzCuiMK/vhlzwlQS/z+Y/9iJlEpqS8yBSbpT1Ju4F06jczwMWBhzgqMzi
qfV04bQ2nsCWj/KRRZ6k7lsE5jk5vLxEXAg82tmajsLv2ZjbOpd4QqNFljGXDnXVu1GFKO2I0is+
DGjSwWWBkMk+z3SNlKDmu2Jb5prtTuoQef2sZ74DjumP+LSJAg5tqMKMG5P3gJNwnEGOifqXfFPV
BzD1kVxwiHK/+waCCQBGW6dlPAOimqrbtp7CTNFFdy26KdiD2thgMN+eaENugh0Zdy3MaVnhuke/
3dPgzwElVnR8UTHqjHSHJjkbPLYDt15RxNQG4PX+FIyHKVA9cpff5NfSTXa7+LS7xAApa3DZ/bih
4c1KtlrU9YOUTC1WMmkn15QPRfZkYc7SWK/M6Qi1C9dJBd+OmxdvDWVi3oiH8jU1YOgYztcVmASs
m+6AK6zXfGT3bmxjwp4uV7peT7BtTq+hWjYo10bsXV4+4Vejnrq5RHaxUkqdDGOWo/af+cT50KF6
knudX9xKBQqleHt4ugzL3c0by+i/b1B1SVmnqQOqRG5seKhyrYpIYbm1BiTB2MLQOMUFhsGITLCE
mzZi64qnPGSOCcYGjRvrYfFVV0w1wt/Rb2hsWtLLk4Mbcx401a+yfelFo778FXv7fSYoOaOqVHWt
I5JLr70aTOOXmQgqryIIJigN81T1qBkCwuyvIBS9j+d57/y8/OW560QjAQiQLEwSM3lJGsVLqah4
zrdXSZc8RVnbgeYmQgIiXrpL2xMw/mfg7sCOXzvd4mRyZqBoFsvJBK2wMZncxpTT0bVbu37Q7FQG
DVI+gUZXyRbtYKOJB4O5q1EZ3gKm6SaIkVnpgarWThWoEBXtd0bTltlNSmrLEGQCdHHZaO2gaoAB
a7DTQpzndEekVVwPUTujJtzsB/kuXcGjrn4ry8EFk7UUKYJ9z1sd3KXofDo0Ys76bPuVTDiEujQw
u8epqVypMMMWYiq6JJo/5X5wZLS6RufwQM/EGBZNdZGmZYHxnNpAGroQ+2cDys+PHHcmJjToDUfH
4AKDk0GCoYIqA4LJrj9A6+Zrv1ceFUxn1JAWXTN3Ed3eeNsFajfoFqFNIwZbSCzLqJrVHoBac3Ag
tahcF6vAKBEEXdtNmMT7m1GolYkbvZW6pNXctgi097K40XN7awf9IzYgclGbUuZgo0z66Fpa6SbV
vWzsm0TwNMBzhC0OEyGrTI0sZwKOGmfxIUomzdfL9fX94QVMYJj+xdUT7wFMeMnjAvqo9YAi9noH
3qJJVIrn7Zvt7zNnv1MvtU6bI4NZAnuQPXkDeLIiiFnM0+GyJdxvv7GEOfyrtan7hFBLrMiL192C
2v8ki3IZEQrjYb2yNERzaHXlujbc4tBeqx4dCXY8vEyBqTpQArSN7y6bxvUEZPHYpjiaMah76nEa
cSYymB3OyvXO7nZohPl3v8/E0jablHatYFRhl9+yfvi1IsJdhuCWi0A299cGJrueczXF1QHVFKXx
l9+UdK7e5V72WXutfqshHSQQJdjcT6XZkLjDaYbZLGbVjFxPQe+AB8pC/7mSYKRdQ90HMk40GvzF
YFbOXiMQO+jAsOVjO4ZjBXEgwccXmcEsXDSahVUvgMjmTzMkQyM1yIWla66HodcSfUj0AZS9Lao6
2POkFPll8RLdyJ7uDTfzVempB2MnPShBcfxInzuUXcEohBE2RLk/pb5NFDW1Mm+gxktLebKHbnOv
vDEPPQjNMKwXFjemaONyAxFYnzAfDeKsM87D1AIt4IwhcPRARbsGmPFe2Uf3eCfHNDG4HfNQf4xu
hTOJvIVFdRrXH8wW462VcUK90g2I4+BE0nd56pH7xkt8J+ghMIZ+fsNT9+IeXS7kn04lVUNLGxvS
h7KxKoWg+INkT/L7Qbnr41XUfcXzSmsDwsR1cIzUQ9wAZExfobhuJlelqN+dW+3dYjARfcGUYApG
bXyyxTOPVAgAHeIxqA9rv9p95O64BaOruvHHTM2mvFqoQVac+rMZWZ7WJON1MyqiHiVuLAQ1GNqT
0I2LR39KALHBkitTG9oIW1p9MI9VOH+HzBTl8TN2kUsFve3n7r1siDRp2UIy5/yiq0vcSYAsISii
dL4G2sW5+gkSp67/dTnU81wDk50yFR7ETBVbQyPDgqaGpcaDMaaXh2JHIBvUCbteqIOd5f9vKOwa
ziYZM1I0GCLBM8f0TC+rhZs+mSEUsPxV0HnFLWH8edPF6C0IAtjLUdSNslqXsGk50pmc6DCElJ01
9UWcGLzyDK4zMjJz8B+dXcIzuyUQTMszSF0StDTOkLo0jmK6WU6MUGWEBxCaoAcE5FGnHqg38Ms1
afFU3eluWYZOL7rGcO5n9FnNBq0+2Pbw/1OEhUxTUWQLumlAvwlaLz9Pb7vooOo3a3GURfoT9NcY
bzhBY87hpVPzJi/QXF8pEAHum3I/6IZrEy1xh8WMQ80GOfFlN+dVgk4wmYPZmEyrT/+ZUFhfaP9u
4usH9anRXAjmBZTiDZTdaDQLLuNyP93bwrIC3yU0KqGuAVPz/Cpq/WTcX/59XkcSBvZx16UfzkRP
9OmX0ycTxFIgyEOKOwTpfsXMYIpu4cnXvBxDg8IjkrOTT/CYo2Rt8J8UAW849j4InqHvmnzpfJoH
REEtSNi4q7cxjjlT4kmLtYoArHUOqb2rRc0GnOCHmG6BXg4ESJjQZxevQI9TIWOSxNEel9el+JqK
egq5FmwQmOUa0h4T4ytGjOo6hRxe9auY5+8CF+B+kg0Gs0rllK+rrgCDkrDRxrt8Jx9mjzanO76I
AVS0ZNTgzWmIlnUnIyXAhjq+b+rkR5U6L2Mi6s7h71cU0ijDOzSd2VvUXGP6Vo+B0wWOu/raDzUo
0CfpYHwqMEOyK7zyaroSuTc3Mm1QmcgEnUY17vMO27W77vtDBWkAIr8k5L7WBRUx7jpukJh4JOeG
CdY3uo7pIYXqTvXNyT8LHIN++LM4+xcDZ/zpt9LTKMMoDqxB+chv8voqsur7oTT3ax7v23RAS8Po
JXqjYPwxd0kCddYEF/46Es3xXzYWjBinf8iiDqUELsIMBfGHLMVNHO3kZSGq+vFq4piLhTSvA7Z0
iCTQP2Pjm6oCEb5xlUHTVl6ZeBSi6bv6swELakgv+qKmCt7eRs+6YdHHW0xPMPtuaNDtusRaGhg9
hnfm+Fj18U7wCenKsJ9wi8FstyhV1yGDVGMgQ9Nn2ElBfJBQ8wP1jy/q+eSlTXTtwDODWTQkNIw9
86Aps0VDeyE9DZZHUhRn+puMhKlzb0dfFPMZkpyuwECej25BGQPB8jxlSorcpvUxyOM1u0S/Sz2w
zgSoAESlaxxSkaE8b4SePfYyqPzQQ8AkO01flbNpoTo8SYFsPqc/GucD59YWgQkj/VguZZQCoYzw
bP/N0UT3Y55bbAGY6JG3caKXtMAN/c8XHfoDRqC/QAIbQ6Si1eJcxUE0hzcmHTmoguem002FQbxi
jZIWnJta+qC2P+dG/1lreOo0PkDScoLEuAIqHRYptToNQNy1olIrKZPA27hffmMLEyCcXhrnqGhS
NCQcZecXCB0z0acRQdDl3MSg0tE7OzOwdzQ1qAbdq2aPrJl/eddwvglU7xUMf/whd2Ujj6XJizQp
iDyYGFWm3FdyjG01u6WZg8tAdMmZ8APVELD8ghIVbQlsn02lNFVJSoSfuUwjUMAU9U1hCIdtOaeu
QgfxZQUJLMZimM8i6Uae5aqJNbMOfZR4rX2QtMgrl1tdeEZw4s0JFvN9QG/WZGh8SjGLbbiUQiQB
0dV036FzoPZBKSxYQO6X2pjGxBorMicVAjmIBOrXOtVcYnWe3H5yhDzzvMPvxDAm5pSdXa2yA8Po
2CCt2I77eDd7tFo77RfBucTxcoDB/zRcGBEVmAO96kxSKquOVDOxE7+M1eEmadC2H4EcXvBKxJue
B30CuMkgwIihW1YfpwAtFC44FTVs9CUI9sVHaDGFtj+EI7o9mms67TRdVT8uuz53Qbdvluyn6war
6wu8WY4hnfWodyskiqGt7SsevS4aVfhuQAj02Jj5NNEIiplMJl0b47ZGgxAEq6EGTQ7DLgl1H2rZ
eer+k8p3gpU939wocaLJC6KL2HdnHfAyXqrbblAlvx1ReYyaO6MWdQJxFvEEg20B65M+btNWA/VK
EO3+FAV3yi39cFqw7Mn74zvQQGULGltUjnHEnwbfKoI2V4H/+4vykOmlazYPqfLt8mfirhqe4AyQ
nivnpEBRNutz0UqRr6vHNNtVQi4FEQD9980JUhXmMEcmAP5ZsgSzie78SNmGKUtEdNvtha4ugmQC
cB0pvV3pgEwO5ABJ92ez98le22WPsk+8vnEjaJEKzmIR5lkgTmRVIsC0ugC3Hzn5evk78V0PU6UQ
psUszFmPaPdHPCyO4QxHdNdj/5LvAwHbxj+E/iR7d6SH723g6C1989lyecLBEqcY0Yb4Snz8pc9X
kkjI/Pw0OcVgcjEIx2uJhKk3f9JGtxtTr5gfB4xClu/vrKRA4L3CIJF9Tg2lJfI8y4MDh+gekuQu
dvaz+e5+nBMINjIo8xQtuQMIq7wr1yCXXjELcdkFuMvl0GlVECVh9JyJ4MsaFVlUwsUc9acxuqSW
vDp7nCbRJeb8NIQpGxzm6FWquExUKYp8ozsueBJow4SIDofzvOUUg8n4u1iSElMDhvygPrSHMsif
ocD6qfhMz4ZiJyrzcHfnm0ls3XKxialEGeCqyAy1ZjnMmiiJFawaG6yJo7boTKJfJxvdZDomWe4P
RHDGiUCYXSkNXd+ZI7ws7kKFfJKJvw6CjS9aKmZTDmajZLUBCMVeQ6mRjkkR+5cdWWQF/RM2sWXt
qpYMGKfwLXM/Godirdzo/UQGuEwgTEI82IAOAXsrnmu83TXgn/Mb+QbDTxO5ieTHy2bwVmoLwewT
I4LuWmPqkV+jqOIVzjr6qbE+XQbhVMRPDWF2yqybuKlOuJ12x/6FHGiGj068V233T4YvIpq4bJTG
FtkmspYV6WBUAunPZpr8RH6/ksLWIlzFTz9/UiiNHDmwqG1uTOVTbKCZ6d3lSEBA2gljIWC9OXsy
M5aiSGoFvKtR+qU1dmt77YhafjgPqacYzImvtGrexwk2SvTcLC79MpS+MVncHCQgKFdj7MkTtgDR
tTm9wZ6CMmdAWmRTWoxw68mbAnotsr8aQXNAC8uNiD2e6wmbNWTcu1WWtpZXrOFixA+VSq5HTfCV
qOteMoZxbcsqrVImVuQXVhGSuD2CZt3Pl/xaxnS4HNdhXBAvdSTBOcopxp8sIjsV56jG4NgDLMs/
L4/LMX9UA9RWw+w72Zuu/mPxhzsx3QTv9N64JMtF4qQmlL9pQOrrp8iE9PPkSY034wp2OWDwPxsl
2kHtE3PTTPyOm1JdywkbWO3v8hQtGIfLv88L3ig2/v19ir8J3kNtdxDm05AdKM7RLI2jsUpXJRHJ
eFBHPveNNxj6Z2xgHLOea4i6wvswpZ9Zj46ShxWG6TGBIRqLoo58CYrZyDXpE7nJ6IpV91b8Pao+
y+mPMf3SFZmXSSI00foxO1iRZ3DfFEBTnLsuPoJepxV1bXGaV6iDvy0es3Uds5e7sqUWPawh7TUi
V9MLJeESu7XoOzF7OJJm9G/Z+E6KBlHmOLohkGWKVLxDD06okcm/7H3ca9DGNHZwBa1bC9QY6PJ9
6lFipwIv62PnL74WgLE++JdozFFlDNJorLaKNLWMQ0TD27Ewrquy3Nc4GZ1s9Z0qcSGM4SbGfCCV
9Zn09gdSvq3BTMonz+2UxhZOS6nZ53FYOoUrz4LLCz82WeDg1iBBDNKY080G8fBWz3TEpmGQX5Ce
HcbJOUSrdQcGso99wDcsxp5Sl5NRL4BFXpQff5iz8A46KX+e3OPw/X2YdCe8oTHR0IzNRR8boMWG
7Ur2wzw+242gV5q/o98wmIhYZKm2Ti1dvcR6dkbwt2j5Q1XnocAZeXemrS1MSFTotAOpgDMd7Qfa
8yF5P0zooq4gA4bve5fhRD7BRMUpsQutpT5RTa2r6y9dHgUOHgKaWDQ0TtfnPP6+rR8TETErk+Vp
Te1SHwz9JdIEJxY/hd44ARMOS8uq1ZkmnF2wBLRhOr/5oT1QhmG8onrm879bOCYi9rrURDU45kGG
mnixdAuBC4mA2UakS8MPhSCvQO88NADO5FvMVRpqDMTQYuSKjk4MDXZ4afLye9VH51NQ7y/bxU94
3/DYtEkheZ8WJvDID/PVPNK+2frGuI3ConCdHRiDdqLLCPdw2SAyccnQISspxznmNaLCn8FbUZU7
BCo3jr+mk2B7cXfxBouJS46jTpbawDpD/9ETzFaMbmnsLi+hCIONRvOskbVPJH9uXsxvY/mzEBG9
cvfSxgomFhHZjstlAEJexq4ava6mICxwGJwQUTcITBTSdMwgSEUm+U7ijj7GRtFCWh5rz7mdH3FV
zPbJ0Yxd9IpfXjq+YRCNx2g0OgfZOd/cLq2VyHAFPb6J5uMSCYKE6PeZGDEUmIiNCX7fkiI3dnQv
Kj/AkkqX7s0GJjIURVrONnpHcHmbw/QRRa8jpjbc+gXs4Iqn+stejl3Rswg/+r2hshmTloxVXRaw
LHqe+51+1EB3DcWspxazsLvpQHairInv5X/NZKcGQYzZaNYAD6nn8m4ZI68x0weDLP6/8gid2bB6
bzho8YBdtbxf0csuovjnewTKlBDkgl4iO5JqlZizinRUp9f2psUlpBofLhvwP77MGwJzxII2y7RL
itCH9g4zw3jI97MvVOg8nTChHPvOR/I89Q2QOWlTVEHVqqHxJ4f2DXpj7eyhXG/1TtDQwfeANxxm
MzVabFlyDBynvLOy5xlyE00bXF49EQazmUxDb1czBYYMqcwmtdw2fsBMpiDs8E+gv5b8aTLaXEMn
NGRLpMInsovEdfqjvBA3Siq3TY+N8yGHfsNiTjslmrrSUIDV6a3RBLlmDF/RN68IEweuZ9PxDE2F
3NwZ7UtkKmU/YgDan8No1yOGa/66R+tF4RcQ56ADDqWoE5GbTW4gGVefna4bRxmQUv66gHCrqu/H
9j61ny47Bf90ggKIaeAZn3JcnN5kZG3uoD1IJN98bWvXPk67DCK+aHuE5pyv/abvfyhrvrs/CnFd
h9QOGm91RTtr1ENbWzONFV6ezcd5vVHe355w+vvM4jUzmWSnLCQ/XW9SkEOqP5VMsGO5LrExgYkM
mYL+G9LCBLm+HaydkBGEH+s2AExIGG2pa2Vo8fnyjtQuRvxB2QR1Zc8g6Oko4XKi3FFkEeMJrZLM
pjIAsJu+1aidF4Jcjv/7IJqmpCMOpndOPc1WJtnKLJR/Mye+csraH1RNcPUXQdB/3wSfeIBOHpor
8KSkJZ4hP8SqYLSEG0MxFvlfG+i/bwBkdHma6YKHmBmP4nr1SVqaYFxfLu9JrhVvh86fa8wGxBit
IS5HhDVkIvfD1Nzmq6ivi2vHBoL5FnMOXhHnz0Py9Lxax7n+mYkIN0VWMN+iU61OlRcEsKqZr2Iz
/hRLInEybozcWMF8DUWLJyeb8IJYK9JTZTlPkh4/dUpzq+ffLn8S0anGBBRNKyGqtdBPgu8ur5lX
q7Hbag/O/EAmgROLvg0TWdJBBf0YAVYBrKTx51lyB1GvpWjpmOhiJrJemQW+zqBUUFLfqfZdqn/u
F4Eri2xhYoqcdXNdOPhC6FjM3Dq17H2Xz4MHVaHXy1+Ia9DbeclyU0tWajYQ1YVQpYxJ8vHJBmGO
VnuLaM6fa9EGh3HrxsYjD0n+5OqvTXs7ZTidBUcLv06xwWD8urPlVE8z3Kyza/1IBZFGd0Kye1g9
M1z2reh5R2QS49zGWo6STABnRRog1NibMRHooUgtuAqLvhHj2bLR5+ClA5Dda+4yXydyWLXovtQE
u1VkEOPcpNbKXu2oc0NAfVxDDbpSYy0w5n9kTn+TQlYPYo5mCB3T+kf8h3+9CotPkqfeo8doCjVP
deUv9uP6kfPnzTNspkUwl2dZXWhQbe3nRQ1T9bOuHy5vJMHiscOGmWYbyUT7mOwsctFblOggfzLD
fwfCXEWlSB/IMgJklF7VZG/JX7VckG7wE6jNWjFnnO6sRWPE2KnDUT9ieuhTfCN9HkK6ichOu8+/
XzaJe0Rs4JjAkNfJauUpTIK6tz9CFjq673rZtY0fVf18GYr/XLVJQ5gdKzeatqK7KfLXH9UBjLVX
2XeldbM9mNaFNPxcf9hgMZt2GfVOrwyE8Dl2brOp2jn68iOOZcG9UWgTs2njvlPawoFNNVkct3Nm
V07Xoz1H4dIvx6Gpbp26eHLiJvEcaX0uYmH/LTdj2VjKHFZL1yxKTld1OhpdUN8qbuPlu/4I3lf9
h/3ShNNeRCgvgFSZ/WxOJJnAZYl3R9O+L+T8S26Kmke4QffNKraFP9eXVV1pOtG28zGWidssid/V
sRfpgh1Hv9DZs8QGidnUhYYRkrrF+knWc2UGuj65hXaY619Z/T0Zny7vAYFbqszuXiAAhMEsgJkJ
2Mj0fHbnSrsuTEXwViX6QvTfN8m4jJmyOUqxfGnffx6r7AAqDP/fmUJN3UA0ap1nHW0g69rvhvJN
M64M0W1VtFpMwCjrwpot2lOcYb5vih/sxgkn0ayryNOYSGH0pFHmFCBTaiLuPc3lLwk00NX4kS6Y
jZ8xkSIxltpSUnz6DILonRYa6cOiP5ZDoPQ3GkQWh/bTv/tATGAgiTRX0YQPNGp2oE9IX6X2bgCX
8WUYft6HLhAoTGHU/2zOn+iapOh0q44/enrlr9AglXoqdK2CIhB3InBdewPH7NcYL8trRL9Xkj3X
zaFvRRkS3YNnAQHUYahiQEMNSl2njm2AvrKwNbQrLeQ/lCDpDi0iRYsMCWWzMA6LXrCX+Db9hWRn
KOYkdwpjAqRUgO5rKN1e2InLdfM3qwy26jjWRFZTNEPV4MVq94PtrX6F0gyC+Ce856RLKN3MeCoV
DxOJjGM+WFTXoBIsgDw4mddNX0yRfi43TGxMY4KqQrJVLzQAVPNw26qOR8b8eeoTwQ1XZAf9903A
G+MoIZ2FB98hul/rw1h8ubyRRGYwAbWUBjurdDhBMlq+Wdueke9bK7gMwncDVIMxnutAFoGJdtk6
EwgqIiiU43UKAan6dh79uRbEOn4WC7ru/8IwwS7PrWhRFcAMx0Tz4lvJTfAeP7ppHGS3aGTYiThN
uHaZhgnmRBA9wRlOP848KjaiHV6Jhmk/6j+Nvg506WpJRNIE/GgH0TQMHkFk0WETEyWJitVsEH6i
EeNOJMSAxj7aZwXoOOjmEZU3uU6BYV9wKKpU5YkJRss6gjNYV1CKUH+NoJRSf8+ip14BBMtyY0NH
T40mND8V5GaaDrbxfcofLnudCIIJPuaqLp0Cv/NX4zGWR6+swtwRzU2IQJg4Azlm8GCpABkxnwE+
0eZKXmt/Jd3hsjHcOPD2SdjOy87KK2ckFKfd9/V+SgQJqej3mTiTKtD3hRwhzh8qwwZKQ8v4dNkC
vhNvTKBLuQllcWY7kp3CBEoLrUCscdxX++E/dCgf6s3agNGtuwEztGpMzRWtg5p9kIcbc7oaxs8C
g7hn9gaDCWstXgQTrQeGsy8ORtjtSk97bPzBT/alX+yk8DKe6BMx4a2eNBPUwlg/pSVuXYLE+/2S
DXgL2hjE7HunHSow5wOhkQ9yebfOgsNMsFnYbgFj6tW1n/H7hQYmVpwBuQQy8sEWJYeClWKbBBSH
5PliAkfaV9dlA148qjaPUYAXK4GCdO8h3/Aufxz+4fO2dmzHQJoa7bhEwNRyPLjTGbrcWy1vPtbX
lIPPwYiFAFFkJXP6oNeyUIeMdscWGGOWA7xUexi19Jsf1e8RxC/LvrMEK8s98DZGMlHCmpYuwRGL
c8gm7mg9JMNjXu37Yn/ZNJFlTKSoJWSNCz1/qmp0TTVxayJAEHkiEx5626riQsHXmhXTjeVASr6U
xUfK7JvFYsJDR7JulCRYAd5od50a18punCH15EwQGLjGOCgZyHgrtM/4fxal15RCgzGq80npIDhV
7zLRCCI/em9AmOgzJ2oTKRb17zsQ+gegmLzWXcWDZCHkM0VEGtzdZP2RR8csIhWCPw3fhUr6vi+B
ltRu+bm/pilP8n1+1HbkmxZIBxENPf3r2evXFo9x7FWWmxqC9Ih8/bM0vqr/R9qVLceNw9ovUpUW
SqJeJfVqu707Tl5U2ayd2tevv4fJvWkNrWneeFIzNQ+pERokCIAgcE6/Gdqb6poBpzpUpeXwtcCx
lCbYN67Ejqk4sAwU6CYvPQ07XF538ynW0evIMQhk3Airu7eUKNh7w/pgAksP0odtevrdkWHsHNA/
pn7myfoxVps5l9IEy68SrW4wtY/dO1RvyR13TMqJfSoMj1eUAbX1Q4Z+JlVQMM/JmNMyK7Gk6s55
bA/GPt5V33lyASAlX9b0u+YGl/oJcTJ04iavQnjeof8aqrdmFXth5pnOy2U3uIIyZANdCATQfCIX
yElCyZNWA3i1eig1HUe/cbUrckgPEZogZeNYax5kKUhIlVsWYLIngvmH+U5v3Fh7YeEHPO5ShJAo
p2oUVpkDm6gpOnqt3dhErl5KsuRVPQAHCoZpcO4Ckv2fbmNEz0TjDGPgx9lbo+4Ns3Rr5kt2hf/S
d75iIUTwFQqQZpSZQAh7nY7cNUVbEJx3rgr41vrm7yGyYQMLaYKviDDNCO5nSEsr/Tkm871lv11W
aC3a2rpq6RhjB3iImC0ZjU4KFmJnJvZT1V7g8i5/f/W0LL4v7HxdtkY7mTOSBqUCG91XKwRnIHUj
2VOPTI6w+T1mP+PJhpx2QoaXO16n5T61gdambi5rtB6eFioJJtDMdTArCZbM6Nws8vmMOYzAdZ5p
57KvhifHNZUpJ5hB32NeUsM7lq8Md52JDm+UVlk9q65mTd5/1I7/lsXdqbDpVFjThCm82/BB3YBR
x2/30bf+yJErGZp5JI/4MgMUwsVUxzMSPeiWJNscWMid5CVY9n0hNlQ1ybSohj6BU3pGbflF8hG0
ieUZEiKCk0YdZSlEKDlJXBsIIDbJWnAgvprV4F/eH74c7/zP2fjEuq1emwWSYx5dy5sxvA6TT1W6
i7SjIW3mlCycWL5Vhq4krYONqY2N2VzbnaRiJ/u+4Bmioo11WmHVxh5jWl21VU0pmO1qrrVYLcEr
ECXRutqAjAxjv/f60UEmSQ7oPBiP+YEDQsgA4NeVIiqaNi2QoYldonUdxAUDhYufad2esmFjzVKm
63Vv8EeG2DmMp/MgIbSHCVxz8Mb6wN9f85+Wj/Fw5QYdFT4vdkofntct7yxWSBOqvqKBM0O1uXjN
AW9vfCLpFat/RM0g87D8U++N/CxKMI1Mx1giS6HhkGo7DFS71FKIW+i6p3TJrVW3Xt6Nlpu0sae0
uTfL7juSXfwVARY+cAYamRYrkJ8XD7m5qWX9+dxfX9KPy198n4WgqNEsfL8dP1Hj0cRETSZrjpRZ
iRAzmrJhoRYPPE21XUrAG3PV97oHACNJhJcpIwQMs+1JShsoY4yPoX3XG4XbKz8vez2ZDCFIgPQ9
CsYEMpzqoKc+o4+2rDz1L2H9bHRCoFCHGTSWGCrB0JuxHX9UKOg5YCW/6XznqIKMye1kVyXZiRLi
Rms1WTTwLcrJVjHerOg00D0J9yH7kKv9o5rYPWHERpAFBo5ur55I2QFHQvpIwX/rBZN+90iRjpEW
6C28Q+dO3rRhfrbt7nUv8rrnfNd7lqsAfu40PbGj/Mli/c6JK9L/ul1dcBjAP2jaPsRK9lvQrPsR
WFiAiznctTXGFn+zD4wyOBvJ7omNFaEStEFqYlEVJytdMunXWgH8O6fctTEgyEJZoUcmT3Aag9mU
XVBgha3iRzgivQgabyo+Z8OTI7mtrd+nF8sp+I56mmqrCnAUlH18ivfVLt6l14Ci8zgJ4MfKPeAu
ATeAYemaLRzuJi5tWiW45ExH/Qgw4l396Xt6rb9y5Dvwnn36iCs5SxOO+VzZQexQmIrVdh4N971V
elMjyaLXA8hZiHCy0ZcaoOcGKhnB0SqfK1UybrXuD/98X2xvVMyqMk2g3/l98VT3HsveANl1eZ3W
6w/nbRH7G9uiQmkx494po1slUNyJ1X5OmZ9Q5ckyG3e2TwpaYA1NElBWgCxx611IFk4z6QjTuxTa
ld8nT9F8Y8vpNesr82Y+jhuDjzRyhD+QY/uXdeZ7/96JnZdVSBfVpFb7KYNgUiWHzvEsdZsVVybg
vp0IYz6dZLrnX0LOWZ5wpG3brB3gO8Bp3rZ+uGdb3LpOuLPaO17A79z282X9ZGYjnOt4yFkX2tjS
bCLbnOVu2REfhHky0+Eb9G4dwQwE/nkNp1ocW8oYoaESmqgoTYCOJbhCKt5w1x+d3a/Xl81lrVZ3
bSFNSECUvDMcLbZQ9wmAT5tp+zSe/ZbM1xEpXcUJTk5GJIayupALkYLLokM0k7yEgnrqeHqu+lNb
AUSmkWi22joNkOI/Cyk4q2juGGtmyGlKr361dvGeD53pP/hANMbOsIkgk/jI6+lSqOC8JqNK8oKj
Vk/sKii2eXJtyupa6xHmrJh4jR0G2qGJBjLiN3YNFqRjvhvu6jeOPIZu/t1lA1n1xgthws0lCkmN
0VQguziadRwZvSpDGfiITITgsooeg+UVhYg2Zm6RqG4lYwZdzecXSoi+qTTCkVRYsdlwXuqJeC01
9r1tXY9jLSnJSKzbFNzSEBJHHQeIMqqnuj2p9NmWzbvI1ov/hMUNKC66EcVvrJdNn3rqS1+sZN8X
fUJlD0rIoTKauEmvzZIxz4j1xr9sWOsLxXlXAEdM3xEboDfLLgkHaptijwaH6jNTDpclrOsB9joK
VE5bfxeE7b4bbI65ZQX1oSiiTdVIYsIqZpltnEUIpjumUTx2Kd4zynaHXkDryLv0OOBcWLhT5lmO
C9gCPBWF/ofGhZeiBZumAWmihD8rjp0LFm2AVptXXHKztXCL8P8/rYHrW3bWli/4wvBmqo4hY1hQ
vYt9IMNtsmh0DYtJXI5MjGDffZqYVO2wqLT4Hmluy37UMirof/GhZ1VEG0+SNs14B0pyCO45SIu5
obfUNZEaoSnN/W+GKES8Hn8Um0FYpN511t6SVRH4//8uZSC4yBMwBKMHVgg6Q4QBoYYH8RbDfFl3
w5QbrbkL7N6fkqfLqqx60rMoMfZUSqmXgwn3VmRv6vjcN1d9k7kt/UjheSFGiDpVZCq6EkMMTcKt
3dduNFNZArmaaC1kCGc3tLSxcAisGfRgv2HD412PgcvNuOme6g/hb9gLccJ5DVjQJx3P6/o+OTUJ
Jk6CeW+1sl6n1cOzECOc0ZaEGaqoEDN0z6GK6vZ9m0n86roIqoGnA4QKGNX6pxvohlqnGQfyRoFx
Tm/0Cenw/rKZyUQIx9NpZsXu+dDtEB+U1GuAEysjaZCJEA5lrEwAfmEQkWN+D80lNntxzO1lNVYj
ENp2/2+lhBTUiStliAFd4yu033Q0P3WarPNMpoZw9q3ZisqID7+O2nVQeaS/sucPXUnOaogo2gq1
I3viGz4c5y13lsEWo2e4R/KShqywt+6aTUo4H4wKiiVBI70gbYHZC1yAXgB+D0C13LO9uXZ5BUUO
qLa6fmdpom5DX6JLeYS0fk5uFJLtm0z/wQZVYtDr19WFHMGjzfpgzYkJOemEmW6vPKDRzcu98Jqi
xQ20r3KYLplmgn9LNZukWYcEwbKucvtaT57LWJLsrt+xLA2YzrzR4h2XrT4HRlNmiGwc+FYDwfpd
5RWe9dkCcSk6rF01xZbJLGRVsYVQ4VTlMR7Xcn5fcMKvrXUTGD+VUNIiKBMh2CDpLMUcOMKkrj01
fe4x+9WapUnI6lPNWRER/3zOMKcMVj2sHmezBbXnVb0HOh1vh2A7WZ/lauReCBMMsMijudQVqKSN
1WFuQDTcMr8BvC/NZOThMlGC5U3IEqjBEziGgdFIfwjUK2o37pjKVpBvw7vEZ6GTEFMnkjRqOUBQ
xsyd1kx+j5ESpuQIe/PRcV5TZzzFifbjslf/VfK/JFaIsaOB7tGaJ4/grt/8zvhZ65r7eM8ZY3qv
30zX/TMApHaxT0+yR3+Z0tx2F1l4wDpm2niV8Kf5kNTHAnUia74zu23LNmb+jdgfSl8XqywE4zau
2yEeIdCx9m111DVJsiczFyES98zG4Bu/zzrsCeOVLWbe2hLwwtP95X1bjywLRQTHEYHwG9V5HIHu
175FIPiJfHbFeeDiW1k9VKaV4ELS2qgGy+FaqUCG1/EcGm26CJb6cFkriat6h/9Y9EM+5NgdvTi1
3V2SHY1EkiqvpjHAbgL1KyYiQWj3T4ubw8zK8gl9E9q8zea9Jqsx/cvGUNvQ+Z93pIAVWCByAJIg
F3tzHn/3nE939hdlZ+3jrfTNhLuf98f3LE04vgn4u1v0BKGJdNP7/PiiecYzbowjH77+UEEQeF7/
p5qwdppOC9uoIYzSx4C+GMUpzz7yQgluEA34j+AlElt+lcKZ53SogJFpfs3VRz3aXraw1e1ffF9Y
r35uaEOrWoGFXQ3sWvkQfxOI3/DrAY1u6WLz4RDoWRwOE0ZSt9PGQP2kSeBFZ8/ARGoIpNuP5LN8
GgwoTSpFkikczaIAZoIVDr/5ovj2V61PXE7ZM+3JQy0DyVw7oZhABeOF5VDHEYfdtBHAnOCnQjww
+udQSf2Rppus0mVqraUTlGDUzbZQ7XrHo1ewOS4TBctoGhuO2DBf0ac83Q5bjkXRywBd1vzbUpoQ
5I1cZcPczYDwyKnughNg3k4o5WIsTeOcr9XzZSNcXcSFckKojwAqwPIQ4mZrH6a+PR3sjzxMUJwf
cF4Sy8I4zz/dXJai0plNoCpr0mNJMq8xrrt5cj+ixx8h4n2jaZ2gH3MDxsBubW0DPWgsOa/rO4MH
MPhrELyJjERjbQM4n40c1e+pRjGwiDDIS/ZTHB0u67Lqt4FT9keSEFD1IgmI0eEgReAFbw/aXvGy
Kw5MA0x76Wzl6hVqKU3YH6tpjTLPIa1/1bblNrntFDfcda/NNQdpnRIpZvS6zf1RT8zP275tmizH
QqbVNo/QNWBsDVs2kC8TIuTlQM9VlbiFkHo+AQESg+teOsqsbn2nOOkf6oMYIxZpd/NZt0JQb8I3
3P6+wmPGCkCzocc9rCzCrhrgQpgYMDq7JUEAYdoIjMfKd+B8qL0Pig/c0oAjD4hHE+RbyE/+eWDz
opqHxlSBhlOlbkhORP859pKLOzdhMVlYyBDHbVkdxc48QMZQYmPS1m3br+g06ukp7O8GGafv6spZ
CBZ89Uzd4sayyO1rtHjUOYqCPqDLwsF2o9LYWs1u/shjNgYW/8jhv2MhRzWBI6T1Hcyh2acMODdu
qT9KnMOqYS9kCGk9Zjv6lBKwPnJKTQ5LHm5UAOhesX31WhzAYHYDXGW8LUnE8kDwfsPOqgk+Kcs1
QOPnUO3/mA2dk34XXvMkf9qDczqUOPS17Gi5lIIRmmER5GMFebpzCrRPpim5HUmWUczvazMZldLG
Mo5weG3vpipnUX+5vGqrQmwNlUo8yBnv+JfRtl6ClxtOyEoei/hFm/fVRwqVmMf4I0JwCmbWD21d
IjuJazyO6ih+hZ2vkw/hgSzlCEdo0BlaGCxECX2n3JrbDN0v5X7eRSfeskxPMvx92coJJwkAYFpi
mjwotceiA6BKdTK7p8u7s9qiRzkDPB4QkOWLTCB1VTdBncItJNd59otQGG89tmt/aTeBy1uW7cNH
aNSWIoX0LgHlWBGHEFmzrWofBvIByKPl94V8zgz7nmgxjg1RLMPNAHq0idtI5g3Wd+e8cKLRxdSp
ywJSCjwhol0IhYXQNRuJLuuZyWJ/BJsLrSAplKwBjO59D2Yftu0xRUfc/DD8GpmWQVLLtBJsrrOL
JlB0iLOdbzGSu5n6KMNKHCn/yDs/utBJcN8zQlEQUNxaJmOLtzi30K6z4SZpZI+XMjmCv44GhHbV
gDKhdaVp3yzjLmleWkfmpvnPvaSO4Ka7NE/CaoQ9T4x4RfE10p7yaEeKV0UW+PiXLkgSRwzQE5l0
Zc0P66E9VDftXjtqG3UvA8KXGMEvqLtFCNdjZTbSGfuTxQ/N9KqF962slX+1jXFxSH9llQsZ8dDZ
kRNDFYCtDcm9Em4ydWtQ5rbTbYR+o5C5SvjjsrPjR/L98vGIipdFDt6Nv1/IRE13HiLCZU7bOHkp
mk+Xv7+KAQiomz8CBM/GABncRykCanSgGAGZ9+wqP5j/v/Zc/q1LygheLo4BU50rPHh/D7/WwJ9B
05aX0F9QCtFGVnJcN4mzZoK3i5H70KSFtH68CuhbSzEE/nx59VZFUHB9OAZmHm1DOEZ5FNpOD44b
v8PF9WuqHNDbeVnC6kE9SxBHdzNTqYHohYQ7BrZ/iD7S4WjnP2rHU2Sz3RJdxPFNPQE6PG2QkaCD
pQRQrHVVVxIkg/V710IbwdhawzQjx8B6NSA5Il7mh5Wb8oZ+DAR2n2Q+YdWXAuoI3VQqqBbEQpo1
tkNa82QEqNj+1DFPtb6NqTtKL62rh3QhSLA0IEyQOY+RLyIyXMfUvk+i0r9sB2u6cD3Q0qIbRH3X
1FIWIa3UAiLy2FW6qzk/OOPGLh4vi1nTBHVHB7dIW1NB8yC4m77T5tYCIP3AQqBW1u7YHy5LWLUB
zFXziXSNe1PBo9UAdbQsTihCbrpNuDf2ymZ8GLbzJvfDrcwEVvVZCBMMzjQGfQ7rCLlBnHiD2njt
FG4uK7QqwlBRqQegFryA4AO62q5INFA8LJd3Dj2p/fby99fOJSjvVPC7EFUHPfg/twS0XPkcNDF4
SibmEQp0tTr0piyVJDirYpBRqzru9+gPFNTQUswAKEmC6o7qOcFrUnpp9/IBTYBLaFBqgORcpDsO
VZp2w4DcptRrkClPj6ED0Ag7lbzPrFvYQo6QQznRqKodAb9G6dMdrtq74Id1nR6sbXRsrqaHy0qt
3kbAvPNHK2HhANdjRaiDoRR7q5ug2M034578mHfxQX+N9ny2QJf0Gaz6gj8S0Rb/T4uoi3mqhhkv
HEl/HIxPo3oMo+tBzSShZzWPd0yCXgY8DxAill8y1QJVdI7cY7RC1zLKbdxbN43aXRlN8EC63IsM
dY/o5E6UeXOmu1qn7kNNVq0TD5jhmLgoE507cg1ksULqndpTWxtzS/whj9BG+tmUcUHJBAj2oobo
3xpyzC/E0VtO92b8/bKJiPslKiBYyAxg+cgJoYBFM98gueukgdtX11LaW4kgMVlgja3PmVUTUCcV
4CY+lvmhsfejLjlg/Pcu0zhBHzFTiCunxDGGPoV6nxpPXbktddstyPda20/klpr3l9fvnSGKAgUv
XiFcBfEAgVVXhp7aRa+xlW7s3v6REMNXgSXlBeq8DYCNFJX0KkgjH/jZzI1ZJfGS66YC9/gb4kIs
PVTNrOJ2ixWOzeRoZPkhLWUixIzvt7JnEYKyTRIOWj2XBKf7k2Z/i4zvtXkonQxlz+3ldZVJMv7p
RzSnV4Mgroiv9vG8QZlox5IZ6P3jCNa8EQEzY1SG/LUqk59jDU+o7/kgC1Ob1ZRgAYMuGHyld7Yj
c7ZJXXl2SMHARWpZ+X3des4ixZKhUUcqbh1YUPYavvBOs3Bjb+rMH7YAnQK3powwYNVGFvKEBKcs
gkyxRyxraSVuyU5qLtk3MVT/spCFAMFCIuRtTuhAIZs86PF+rDJPyR8+YBsLGYJtVIYWldMAJaJk
3Ae4TSf3ZfPgOO22lPU7rHqthSi+nosrbm9rYTFykxhAe9AHt3rUeL16U8veLmTLJiRSejENuMNB
TmGj6zwpPKMPD3oQS1zEuxu1uD1c36U+ph2wUYccTX0bYqRsm1gxXT3bK7XuVcUtLfaqczM9Xt4w
2SoKUdLJ8rwYU0jNa2PbZ8/TTG506hqtpL2CB8N3zn+xW0KwRGaXWymF8ZnOdEeSn1pTX0fTW1rT
B7MpPpeRLVlP2XESomcLakg1C2CJVfopb3e03VxeuHddm8J+vZ+ADQYQpEAjZd9Ev1tRd+pnBxdF
L3OLA2+DCDxZziExRnEaJ5nxDG3ZDcGQu2luErVTva5tD20m64OQOFwqOIt6CMaIRLCLWIkweWNG
m6hw7hUyP5az7gWm5V9eTpliguNoUpIaMd8uPk/cHWeULZgqMQmZDMFjTGMfjGUPGVqjufXnQYvc
RuZkJedJvAmn9dyWWoKcIwfiJ2bHw+0IbI16d3m1ZFIEX5Enpc7mFmaQ9iChvKm1+6L0J1WGXiNb
MME59ElVzEzFgo0M+dP8BfjC/l+jbYrnSPAMQVsrXV1Cl5iBWddkGB1pI1mP65omOi5bBBiR9D13
YowiSKUYBfEbTNzQzTjeluH28p68uz9yRRYyxJJ1nPdpRTB5jGcSt3njONnj3rq2KqAAoj9gK2Nm
XE1QlvKEhCGyS00vS8gjX0xQEHQ7zGF9c76aeKMF9txdLknfJUv4S/1FfBpV5LAh6v5gKSZ7CsYQ
jOJsNVsG17auloZaAnhUURwRwRh0OtRRUsCvNps2/kX9rWAcb/bY6f83KrEWKFCK/SNPsD9adRVo
yGHkZocGnK666oa3y5axunILCUIoUvKwCQsK41OKz0b7NcQkqIwRRyJCDEaBwRqnVCCidG7CbNfj
yquNEqcjWSgx9lC1CCNrwkIZztcgeh7+Fsv81/k5L5MYcsY0S8dhxMaT8dZsrkx1N8pwndai2mKv
qRBlhk4pQN2DqFYNuq+RH4r+JW9sXwN6tiF7zuQRUsx4lrKEaEPyPEz7GFuC58zX3wwhqFnXm/zA
G63Kwf1PRiYGHq1UEr1psXrZWHl16VsYXLRlsFGy9RPiTq3oQ2moEFKA6TDXATFX6K+jBbKuiT2o
QyzRad2lLkxCCEB5EkyFFsHkqo22Nfx40+7n0++SXODJGJ74j7+0YYIjKGzWJmEN5TC6vYnDrabn
btFOHpE1cchcnFj7RetknagmXCmmjjPM++ByOe71gxW5iE5bsK08yvJGycaJDZO1U/d6xasDbWru
UstLtCeN82RH+W6Mf162RL5OF9bREeJSUxp5oSXcTzSZ4qbEOKRmeOuobGuo+eDZARoJ2OhfFioz
FUdIWEGDQMwCM02+8Zi/0KOxT3f2cxl59o4ft/4jqdHidIutgM5kUMV0filZfGFm5PVpuWVT9nBZ
LYlfdwQnok1BEpkWxGhm7A7jiRjXaidJXGQy+N8vAnsx9mqItl3I0Diined0s9vIxl9kBih4Dis1
69rg7klhbke21bzJyGvEfDJLfIYkSomvBQbmUQkjEDRp9LFAilLp5ebypsh0ERxFozqqTgDY7ZvB
7CVE8ZjhGtmmttttS18vy5L5CkdIHuDWCydroI91ozw2XyMv3ihe5eeRP29SH43jH7gk/TFstPUL
rwTNWM1pyCDPoLeq80LIdyuV6HTR4CBCcBBODLSDRMP6OYDitalbKV9iGT/SRWcOGYI7MIpmVBQT
amS46wXOKVYttxsfK2N/eX9kuggZxTzoNWsVuPIwKke/Vhs3saxo6+Dfy4LWFcK7p2HZ1nsi9tgc
mwpvekiLp9APS6/onlpzAClw8SEDOAsSTmqgUzbZJQCL8ulLOpSuaW6J+nxZmfUTdJbB/37hcsyu
NFjdcGXqeJPYDyXdgqfrUMKgI8m1Zd0fnEUJh9UiU+w0HdSh0XQ7d8WuLXWJy1m3gbMI4YhiYKRU
gwQi+u7UNUcy+0YtySbXRVCgUuCf94zsQEgHXRpQQ/ww/jQVuw5Vdlb8JaTb7/z7LEOINZ1dO00/
QAZ4Lj1by1wdQGAVvb+89et2fJbCNV1sPW3mYqhmSEln9FyOX5muu1nRb9t0evlvkgRDnnXTTG0L
2zIn+iEg9oYp/W4g5W6UHRmZToI5EyUuehU8Zn6e6G4KjixUr6r5MSh3lzVat+Xz2gm2rOZxr5ga
5IyleVKr2DWz7tN/EyHYcpRVIbJ8+OZ8GK7rvn+kqeyl6l9C2h81RDDQGFX7tB5x+nUL7X2MD/Hv
6n301rzOx3mj7/+WJ00wbLF1RLHKWnVS6GSxfnTNEaGz2KABC2zJdiHxBZItEnFATYD7DBaBbkZj
RG6cglszs/6jDCHmMMWp6p4fIdv4kWpvVJbfSJyNLjiCOMmDgCCJAtMTYOVu0tdetiMyCYITAA+X
0lstjmbsPNqNl5dPcJqXDZmfufe3kLORCadfsxqWKLwa55hoM4iN4kabeuay+Kfal6AmqiWJwLuG
DtHKBCeARvw5jxzsfP2qH0MgbvSfusQF71vsArgUrwFA75W1d/ED/05JHUXA31jfYkmmDcZZ0xq0
INSBlV0bFrqU1MhKAZw1jycr7AK3tePuca5oJHnPWbXzhWQhv8qbvAiGfkDMQ5fkeMpl7Uvr97mF
AMHIwTuBIQS1R5L92G3ALoXqZme4yQuI6MFQo8uuDevbt5AnGH0+RxoNZ8jrjl2NKznbFp7ilbmr
7aprjLYDfUzG47J6ChYihVOQN47C4gJraBlIgodDXN4HpSRx+Be9QN+imY5tvWN27ZhNm4JASP1q
35qvuPoDvzHcTbfNKwKIsSl3tawUtW4bf0S+g7cyo1ojLUQO7I3az1r4kQwV0ft/VTKF+0PkjEWQ
2NiqMv5SDPtk/OL87RTrr8OM1iEQU9vae8rQcSjV2A7wKIGnlsoFOsSDEg7oVoqCzWU3tZo6LAQJ
IX3oHT2KDbwXta3j6sP1YCdej+KTCeyGy5L+xRLOOgmhPagGw2Q9RPXfBwAB0R3w/I6RD2Aox62t
q3HTAmZG1k29bgt/hIqxvpjbxOp4kxQ1X0uWuKgGXVZr/RCdBQjGEAYaq3ITAkiBbDW5UZEaJ85H
UuPzLolRnVRBYw3cz5L6m05cJQ1dlfxHRQSHN6tITkYV20OT6q1XG+YOdn5i8SxD/pFtieDpRqZO
Rmrwx8PsqKhPw98OlApnR+w8zS2wg1ALi8Xo1270+/hTLHtllW26ENz1MkcjWQIVSPWt/jEY36dI
dlp4AHsfWs92JYRzNts1K7ldTZPHH9cKr3eDvX7L51DqnayZ5V/C3Vmc4Aec3s5pFUFcsclfePYA
ypsXC3BdrScHPJctn+AJprnrUkKwfGH1HawanvEzkc1CSoxMnPi1q1jX6wnWPJbDwcmtXTb1ki2S
aGEIJx/w4E3mcBGYL3d1FVURxnZT7F/2LzK3aXBDWVxY87BOdKZgsYJn83b0idfc5B4Gv0+jVzzh
ureV2cJq5np2Nu+QSOrcLE3uCNBbO730c0yv5zRO9lEVJE+J2Rj7fHaCR4maEns3BK+gtHhrMSoY
IAchg5LeiOm73tPxHKH4srdrmYp8axdrWuZaTwDujvCqRaPXN0Pu9t0r66Z9PrFNZcmagWSmIviL
GZUznWj8dBV3qfKznPe68/nyAspUEvxFDmrSRB94wwwAuaPvALUFHuKzQT0rlwQK2dESXIWZj/MQ
cGUsxfkROkCvtmTNTbL1EhwEiyrdynmqYNvPWbAth9klsjAhyXzEruMsnGqtKiFj7j8Z9reirlxT
OxLZaLFktcSuY7U3psp2IMYos2MWK6dak+W7ktUSuXfzNO6svOMizMSl8V2F/zT06bJ9yfQQ0oN2
npyhjSEkUjWfoeUxryVXOtmG8F+wOJQ0sWKSp5CgaG+q5VX6j6HdDB+qY5+9m4jMD8gGK3YKSLHz
W8f8HqM839l7VmwvL5dsT4QTH4RkUMMEd4QwuItaT8t+zpqksrzaAagvVBGOvFazChOQOIhG4Biu
zVKvtwYfiKu+3WpbNCx7WUDvSVNtbWPyigwkYxn7NOVp4xZ2t4tb2WVC4oOI4BnyXsuiguEHjSC5
zErqqaFnWE95l20wsX15gdczFsD8YIaRmAb6sv9pLn0eOEHCw5Q+/gZKwgs2hlrNmwkN0vKouLqh
BBcy9HARUxWzSkIromclXkJttdyhhd7Lo/rZdkaJWquHYCFGsJu6y8BsE+DdCKm4l067tKncwnoY
zL9EXfmVJC/kCLYDJk07Mmeok2X6Jqn2pdVutUaizKo9LIQI9qDOtHRs3lLcjF/6ZDdR0KXkrjmp
fjh/kpgDz7be5csLWULICJKmm4oOadIANnAd+UN4VA/Ojm2YlIleYgpibkky27QivPeDiOB7MPoR
pueMj1z4ztqIuSVjmjkUDCs35PPszROtXCULrjErLtmiVbe+EKT/8xSZaFHWE9g2SFAmVIBoeHAS
XfuP2gixozYCFjsWfwyNUGhiG3CuepiIuWwBMk2E8BFVmlrMKnZFSR7U6VSZkkqW7PuCvwHprU5C
3rsVB+awAQHyjuh56l9WQmZawvEvZivTE36xtPBSyIwNJd1uUCVCZJoIZz8Kk/R3q5Zd1Nc5pW6W
yJ5xZHoIJ1+L0iyyK5iVUdm34Ie2UEqw9d3lxeIfuXDkxTF2x56UueRFsnkGACSd93GO+s4doIV9
nUVbTdYaKlk3MWOMY6cn8QB5NLyp1fu4lPjk9ZB2PoxirkgCMnWtBgFm6PMKMMhgPeOLec9JYeRQ
bNwjXlg+MW3UkP2C5hF7pO+CXQm0EzBN7uTUvRJTIMLhV5rGqtQMcbqsHd+snwgrXb2TsvZyR3VJ
G755i+xRabpeSzocz2kchl0M1taURNsOHQReP6AFQ8dNcrwzqbPBHDH66vrPdiEjxJMEbzG3HOMx
GQs+tBDWhgsqvLmxPZWAQESS+cmWVPASLZ2jVFMhRwvTq8T+QhzNs3RL4lAl0ZsIboINcUDCCNZo
hP02BzoNOkeNxgVliZt0EpckOcpi5qi39VT13O9N+uRr9BnDmSPwIqbRq7Wblv23eCSiEiQRRsT6
X8MetP/etdYumeLHIJwkA8+r/gJMHkhPOaufJRSIehpbbVTzPq2muMWVY6uN9kfC90KEEL5JpReo
ZeAMl0p701Tgw52/X3ay605pIUI4v23ZmAGaJhBX99bO3HJ4yPlk7lQ/wVCBDM1j1eYWwoRTPEQ0
Sg0+hGj36N1MGgPgcs3LiPYso+yv0kT/W2iPX3nwQiA/agu3kQF7s4x4LxhnRdA32l69s1zMn3nJ
Rl73lBmEcG7Tas6zKEYeNNVgS68fzL8l3RG1EY7spHdRjG4gPDqTaXYdqmyVqQB3Vfr1slHIFBHC
u9Iwu1D4REHepZt21H0pscd6k8ZiY4R8vrfiNAl536GmueT+V5OGF+FW5DUZemr5dBv7WzBcYfXE
idugApqilkFkWtS+DmpltZq8BAyP/Yey7rNyIjwSoJHqbHDQHMDM1j5WGsk27dTYkl2SHCZbcA7D
FNUD5o5QyE2TbwXDnHJgjdsyMj4PQXBoA1XijNZL1Qu1BFdR6WoaVBbMon6dIo8ciae50Tb1yKMV
+tUhw11MVl5bDYWmQ6lmGJaqifgfFfgsho5fLUjxYrSPuWG5Q/T5srVLZIj3vf8h7UuW5MZ5bp9I
ERooUdpqzMyaJ1fZG4Wn1jzPevr/0H0/l4qlTl6Xe9GbCuskCBAEQeBgHaWoXGoct+3qG9Z9LB9X
SeBlRRDcUWHE1ZxoLHJoEat0S+WP41eq6MF5QfYN4vdi8U8JcZVnmY4mMdeIWrsoV3uMbzTzemi9
sJuc81j7LuIVi7OFNJPVoekhEe2rmzAj96T7UB3Sq+75JwMZWeg11wFBkv5gpeapIaLzVaQX9vfN
8bCu6MCfWHNWrF2S6ZRKSGQJon7RQnGHQkRqpGBYy3pbJ8+jotlm/sfUhv96tldlcOeCOcaDFjNl
LEF9iWajQHLkY+ebGDFX4HlFNL5KZGfc8VBrKG/qG6aYvhzsue0CExXDSvU5CQ0nidaPudNX8biz
oqj6xghn4EnLtVrcDKF73pb/Iwb6DcDf/FARnVkmhY5GHwOuvSKQ8CDxUMGjLQftmIjY0/asTgOL
K0YBEFAO8fHpgiqJpo4qzSX0AQkz2j9lAn+zZ3QbBL5EJlmUKl4NIORV5JQoEWtETzgiBM6jVUvc
h1ELhL5XbFVR7UFUYbd329rKwB1vGMkA6yqAUNTSqUFOu1WDyvraSofz2hdJwnkyJY3LsWQ4Q40p
l0uYPHZTJUguiWRhv2HjZ3LMb09JWGouna+HKHayWPb00stFDXQCy9I5f9ZRoy/CGrKEBSYKZKhg
ylzhW+4+CEFRoIXxVPKv6dYbYTJDCuWc1ppbJl/q7BIPOYkp0Mmeh9FQGPU/CM7DLI3ZNZXMdA8W
kUn1MYLU1qvv+UydovXO618kDudd1sxYqkiCOER5bEyv64NFc89D7JvYb3H4KiWwyxg9hiBB/eGK
Mo96/FzPHykp2ywZX4WM0o8omkdgDFXlpN+l/qnTPp0XY9+KX8XgdiQBK6fcl43mWmpnU/1+IZY7
WUEb/jyPI1oubkfWlmyBewWipEpe2aM0W7bV5AKd7BKibBeM/YqNGcf5XEidBpSkwczhUbobw+iE
xh6k4hWImEWHvFEcLbVuMrl8TFpF9APYcvEpre0PYIa5+QHmgEM06bCcuALll+SkuVVAjuOC+0/l
/vmoORYkbOGYdjdwc9/RqemZvEUQ9X7XnVTinFfc7q1ui8EFImFBldpkmrMO6h1rSi6C5Vb7Mrjx
QQZdiSRIlIkMhXMTWUy0xWQ2P3fHwgyKRuAaBG6Iv33M6hzP0wANodjbXpZTVz7pPfokHxpdlKgQ
iMJfQhZlLGi2QpRwtvvv5THDIPTCSZ+zCDNvWRlt7kTPAm2xM/qMAfKvUAqZV6lugBkTrz5iu+Eu
N2DSxI0MtnJR2ZFIQM55YETDHJkELj3rjatYGxykZQTqEpkfX9pU4AG37hQIZM5219rJtYobauKZ
7pD564lgmHwnOKh278Qbi+cvKWOP4YCjBrGUwV6/h3eMPjY8rnd9a2dH2VexkUXN1qKV5PxGKKuV
VbaQcskfVvO6kwS7mP37c2bBOYp86sqkYEFENC6HnCjOokk+Rme5581PBMP5iqiP2pkmEINWc9D/
6PFs3E5PH8BQMdPp3/Hl/KGo1Xo0WQs2cLr6JL6uMKhaCs5D7BvdBoMzbAkU2aSXgUG+MOZY/QJl
/QdihzcL45V3RRXP+3gYxi6D2Zm8n8PWYdCnNCcyfGzvzH52XftVsHyWb5rKtgI09/uiEuhde2O8
uCAOoBZGZL09OPoVVzpFKeCaquuovEkz7/wK7oYVm+9z9oYhwnGtWQiOSf19aJ2QeuNUu0TI1yiS
gzO4CnQwYKKEHJN+MYDwQbI7pwowBn5wVMUdPTaNXVQyw4LHd3tpIxt3Qk3WGHeZkoMOEl3v6upU
5CoufRUUbJhAiTY+U5SkEwnJRbNR14aW/EtIVK1O1R2JBdoSAPBXy7A0wcVsYRUl0j4Oq3VCiaX9
VwbBN2A0mB81sPlb7jTVlTNRyV60wU4bzKBYaC+IIZj1ntGQzm3fFNxjRtUArLBQ5z2ssi1p+Rcr
H3WBVCIgLqq1hrBehwlmbkW4/EknvCod5O4vpWHa2wR5BsU8YcqkIcVFUdhzeppFVT/MZM8tGJNz
A1FqlUpnmcmx1IFC7kftBs3iWW25Y3Q1/imX/a+o9XUD6ZxzQEcJstw5BBrBHkG+1g21dZEDEmmG
cwy9qnYLiAoRmuDq1HX+nP2TToJkvWjbcI5gIIwXyIIjGK2vq/w5FZXHiGTg9r0SR3mpRPh+VaX0
kNaT6Zvw5pdr032kiEV7VYnBUTjUTblKbYLlmq3cVpSnIjxZi+hU3Y1NNyBcfomWiqXMYQbHaVa3
g2Ee5im5K0G4Ar6NU5t1Hibo/ZjbXD8m0W3cVffnXdBuSnArJOcW1DFKqiiFkBr6A/9tmJBvZmf1
2Hxz0ZkuUJ7BuYYa0+HrygCYjM4fsiIELzRHNUUsdUKhOO/Q9Uk6xANwzBEc5FOQuqbbfSYKAoc+
sI6iPLFILPb3jado8gU0GcyPJ1lGQVownQrtkYbt+JGAdWMrnI/opyoHQz1sZWgHx6KneKiQXfvI
BrZkgkiSsAFZnI6iBpQsaQW3V87jJ6uyvq31RxjKMO30NwSnnihR1NxggVCJGoyy+t4MQdu75w17
VycbDE4nS9EpejYDgxb0po2/5XVxU9f/nAdhDvPdEbEB4RSypmGHKxFA6jgA44sndU7eFd6S3BuJ
ILMqkofz3USPKGnZZWhey6Paz04ntY+LJOqEFknEue+8LCgpNZhyhsFoGFzu550rK8OlTka7Eg09
2D0rNsvH+XLsmirqBixfgyukdSVk2mPLf0Y9fDoytfB4V7LcfbiMD401Xo1gJF9qGWVUyHidNwWB
fvgbWDpKptRSyJJG9zmGOqk/ctHRJxKHc9WprmkhyI3hqo0RHAyLTbrK7rTVB+3HeWEEVqByPiCk
NK3nFkhGEl6G5KUq7MK4lKv0WhWF2aJ143yBOQ+ROqvQEShGQPTQrE6r1qOdk48EjK+2xte9j2EY
0WEEzgq9oKw/A5HRKHrJFQnD+YMxn+SFgNoPc4FDu+wPpvLcxMVH4uuNJJwn6EgnNZHCLK1x1+kS
RR2FaKrGbui7geC8gJ4t1FwMQJQTuhrNR7zuOWNsV3po5xbGyIkoMUXrxjmCZF1yq2NnTptHulcX
9Fs6mLWjR/Is2KYCl8OnHysrHkaTBfVSihTnU/6xeOp16fhcY2wORksT2JkaGIHsZd4IqsUOVSN9
EPnF3xk1XwiRmcWQtDGkUVmF4VyicfsyETkDgXL4ZGNigI5DAhsh5q4dtQqjoi+iPx0S/evys1k0
zgmElp7rA0unl3g/tGOiXNRm+JDm9LpTNcGaCbyoxsTdBGstGTC62cQJlxv0hcT917WzQKJXOIol
ev/eT2Ft5OL8Qd8ZGeiMoZ+MTsTuNXDCq/etHDsYMoEWN606QWnIp2KOpr5mwRr2Nw0Y6SypqgVO
QyQ15zQiBMP1hJPdNcH+0VuGI0+V05DwYQ0b9/zhIYLinAdpDBXss1jgCnNW9PRJVi46TXJU0XAp
EQ7nNNB8UcVqh52GpyV7UQ4TTkUKyhgierLYvaK9apGvmqimUFfVAUCx9oufPvbNRzbhBQwqmXCw
uODo5Wvn27y1BnQZwDzHdkUN2HyLPGhgrCUKA8BtYoEH+7y69i9LG/G4sKLoQh3/AbF1R3fxOjCb
FE5/WiBeLew5Evhfvop+AVhhTljLJLrC7WXSf5yXZv/7GHGFSW2oOOGZiUEZtbTSzK7T4IRNm2/Z
B5bLsCwMTyGyoRmmyo+1I63SY7jq0GH8rewomEiL0sDeRg7SVS+rB9G7y3vn+xaNybvxVnIqSTJB
P5hroBG6nPwxfZhW//ya7VjAWxDOJU465vmM0di59Ut6ZK+Z1r1c2+uddPeLYllUnyqSiW3sjUya
Gi55mvWdO6F8L14uteJnPwiuSzvvVW9l4hxeVnZRUQ6QKfpHf2DEBk6JZ2fJyS8SzZm99NBe/Xl2
4y0k5/homoOipYau9BWsI3IVX/Z1fFuiAFygr/dGDiA0QlDDUGTj3Uy6qg11xYrWzo0TO6JosUE1
GthM0TUq30i1Y2GcY+RXgnNzV2sbUE5raxOrtFoWWGI4OtHsEUxAm3uB2kQgnNZ6NSqGxZw6DG9B
K0h+krvGLmtRz+37k+Pt+nGKqrQBnVYxREGt8qOm9Me6Vmd7VkBaNRfBeWW99+dvsbhTChMwUSQ9
zp3bp6ZN5X9aLXaUqfXnRbKJKFQTGAYf3RZo1Im7DoIRDMuoMWEa5WsC4xOsHR/fGjTRl2mCPFaV
BHLm6VPkVsn9nAmaTgSWwIe2qFPpu9qEKGr6HHVftO5bN306rxrRanG3XGOm4ShTbCN1VB1Z+WnI
Ahl24r83yucfzcFtHRFNwmKRLwUmWeClGdt0ufkVPKAtWhg8iCRii7rxrKOhTaqkM/3nhzC51ESt
+iKlcD4gL7pmKFKsGMJWR9Kvskh22vT2vFpEIJwPAI9X1xgNhNCmBx2VDPloa6N3HkOoGc4FJEVO
pTUEiHlVHpPDeiic0VlPpo3HeQd5acG1c98LYJqjqeuYJc23UFUUzbCjgdPISlOnKQ4Rital8rbN
n5tO9Kq4f5wbr2BcQJcbZq3mJsCq2PkfLf4F8jiRmx1ZbYio4uVXIeTbPBsz81dAbiNRdSSd2cJr
q3f1ZX3JSovXb/2FcakO6EGKnDlQD/TzKrCTfU/0iso2w8bYyzYuChMEVm6j3K1j0GkP0fgc1qIk
JXPQ74SjGF1iEPz/3RjOoaF6GWUm9lTw77hcLZAgjyjQ27UQvFRhrI6Ksbw8mXfZr5j7J+kIilK1
uyRR2tjgwTl2rWRgbJCe2Ulbimbn7u+CDShnKWmRrauSG9jPYDJwNJ+x/auP+WIrp/SQ3oVOKHhc
2N3bG0DOUiIiayBFByDV7qUYQW1hl6LQb9cuNhicXaS9ljdWDwx9Jn5seKUeOsuI+qhBYIC7KrNk
FN2gOBj17dzR3hpVW88YDuwqa+PkywNJAl3tPMnwpVUQfO069lcovqUrWqyir6mFSwcGo7UDaumn
u/MeUYTALsGb3dQXEagnQiCQERNSw5dKVH4sAuBsrUFWrLN6APRReZUPKqIfWbBKzGm/26qbVeKs
C306nRpWUIgchR6od0gO2tHwlpCbvrpVu4fzK7Z/xdjAcYZGpxLnewy4InuQbn5V2TiYQ31Jv+jE
p3cYqe3/OeEvPO0Gku2vjZYi06zyucYiVhqx9TDowtyuW4FdizTFnfIFmkl7DJHD2VhdK/R6EDE0
7u8btLlhmDAuKvxE4bWyFCIXcY/hlpWvdUdZ+k6JXZIFNPaBQEfMqt6bxCsWd85nEomXuY56uBpb
QwfmCSwxvonmen9BzWLmi2oW912q9QrIOYUSI4AVJZRwN6vs+aWHmYPDpQioMxZe+wk8hIHo5NhX
129EPj0V5zqtWxmImvrTlP8J/5zGmtnc6/c5z0DalGJALL6vICvZ4/E5fooawb1PJAPnHNKkrnBz
gZq6tThhXKwzz4Pzd6bAp566YagxvAcYGP54OazxIRni6yxHO2ldkdQuCoycxHMXRrHnvhYvT01K
P6Hs1Rf8DJGo7O+bLazOOskUgp+BoeGMIJlRYmLGTodyH3twid8GFOP7Hs+jikA5vzEoUqQkIUCV
+WGKnzpR++rumbuxEc5lZMsyLHGF71vWU6Tf0vA2rZ6EHJIiKZhj2SxdlM9SpRRAycLpluTDyRxf
zq/Tfuy8EYTzFyi6MbU8hO+byfxgjWArUUdv1iUK4j5GJTunmMS0+rNe3iplfj9W5GFB3d75XyFw
kHzfHMXAlXVo4CDz6obIV3kTTJLlNI86zrO/QuKLHFdarquVYkXzVren3oeMYNHK7Fj6sZo/z2OJ
XCNf7rimfZtaBI6k0u0ot1kvfHSaPqNmvfcM2D3CtPvzkAKz5Gse8yUaNWMCYqGN9mLY9ZDYSvqc
p4LAQ4TDBR44zqrY0ICDCc22XlSnZVbceEr8StSpsXsbebVPnfMeg27qxFKhsIi8aKrk0ORpbU5q
fm8pVyQCW5j09HdLyHkOY8zN1GTn2QTKmSo17AW8cRat7Q+UdL45Z/gKyMYaxshk/pl06bduqd1M
jh5IJh/OC/QfYdvv80znvEidai1kwu6KGuffHmLlunjpPcZHnGPScOSLbv8Cv6VzTkWNhrSVmBmC
Z9dWq0eaC2RiSjgT5ehc0IEtnMftgqUrUaa6+gkGztS6K1g3dgafAeHLIddxJNnQA8S8kr6r3nqw
nCXzZyTTK3c6hKUAT7BofMoE4xGTxmwBl+iF04GhzjwKBGK78r1AVNYMjViyJnOm3aVZhwEwuCiS
QPNLd70oHFAeHaf/18SlPZ7Hey8QxRgwmVAVPSS4n3JOwujnuBlMxO5Nmdjm8hJFfxy3vwVgP2Bz
PErTSptSA0AWakG5GsdIywVB1HtDewvBLVm1GHRSchyPOW2uNdAU5OrymKSiu+LOMfwWh4snZJzC
ZdkDpw8zF0Todpx7pL5DaJFmT1Nb2YrXWJ9N+TovBBkKkZY475CDJqHNU+zVGSy0zwNN79aSZk/n
TeH9efFWPM4hlKhBwNxpaEpNMxR8586aHBf5eo5/nMcRCcP7haVTpKmCMGXiReGVqQr8zvvT6I0c
/Ljcvsot8E/h+/KJJf3Gw3z6/8mNCcTgx7NUIKBCkTKsoUSjkXZN1m/nl0mgDn5irhKGrZ7O+H5h
zTdWHp7aJL+NtOYqD2P3PJRgA/Hv04BJ4nHGiqVqGoE/DnPn9eXWkkxBYLcTbL1VDVvTjTNQUylL
QrAKuuQq+hodGAmf/FkFSfCvK0bzTVQDzUz2rTN9i8d5hm60pGaQfumosZvsrg9PaxfofYfeDOKs
okcCkYcwOQ/RdyUeiEbgta7iy17ixW7+PPjs/hS5xfN5re3EDG+l471CpZPBZP5o9MNAPWWH3Je8
NrKjox6wuIHe4mJwHlNk9JyPGC1zUkyWXYpofK0r2nMX0+A8hCIyfM4/1BNKIhMVGHFjVhgA00Xg
iepTuy4WwwNva3OV9GNkY1v8QN4WT+hL+4iJMZU9qLjcUUk17Cxf77oCPCKLnDye/3mCvWLJb024
leKsa9lhk5YjLgy3FZ2cyBBU9wiWmZ+y25qttXQFQEyLfI3r0JXkRHA7EMnBAqvNVjTS2SIVO/h1
5RI0JdVyazYCTQoUyY/RbTGwVx5LSEGX1pZGzLhVr9P8IbFEV1ORLJxbkZIO47BYItpSQMyPrr4R
FJFE//l3mme/YrNiU4Z6wJE55Fm+HWjsoifXXNa/i2UszoPkZURLlYEQOSjmw1j8Y2R/TAX/xm3w
Q3RlGWyuSwxvn0+62zefm1jyiuSr1fylEXO+YlCjNpTRjODm0UVo/RwKEWWsSO2co5jkcZ0N0Ei4
03IcVTRE3YpULnDoWLe3Og91Wqa0BYRxNXjUz/36okGzKnuPLZ0/L9XZKgYtv2/BpqpNDXQ4IKII
T3grl2Qka9Pv5434P7wrmpfxoifrROYWTV5DkqygGsXkekT82TUotjH0hL0QoOdyQEnwcmyd6SCq
OtjX1W9YhVvIlWjFDHZfbB5zoCe51QrMsav0pygWNST8x7H4CsUv46RSCXRSiGMXJwyGYLbvv/cn
2xhs9s4c+cJuOXZHeh9lvAJyrnSsrEidEixpa9mhbndfOzt3iyvq6OvxX2I+0bV3/3x4RWS/aOOK
pLbOUTsLxJ5E5ilNZcwKTnMR85dIZ5xbHdcOs6TRDeWuyk/m7/orVRbcDkUQ7O8bQXLS6SZObAhC
Z0xzfixy2a4KUdy5exApMjUxuptolHKBUpFPWlGbcueGUoOxoCyRr3tJ+DSK2Kx2xdkAcS4vI6Wa
5xmA6nW2SeZG2g9FRMy9q/sNBreBMbmlmq0ZGK0mlwg9kKTXPpDUhisCR5oCbl1TxUyGt3oxM3OJ
ZwV6kQq0CyS1U6qCU2h/m24guJOuxdUplw1ATE5YXqzIgbqNYx7pVTTao+mMnyKnFbJ37Dv0DSpn
CmY/pqD/AqoagKDES06G27jaSXMyV8wWsa+q11XkzGEhadS0CcBauSkclPiPdhyVgohBuJCcQcDT
E50sCp7C+kB5mbzVzUCiF11O39PCtQIdJV2iB0X2yXce73UV+Qx93YFMZpwg2Fh81pvIIevnEbVK
GFkeRheJ8g8VlUYJVpLP0ndDS1tVg4y51N6j3fpJ00QMAUwZ52TivLilJeCflwBRohLOIrETKgjw
m8rRuuhIctlrW4HmRIicF29JggAJI15ds06/TcOa2RYyV/aoWo5sTreS1KOCY45jQVguWkv2943P
DVPMtqGo53EjMBrjBaLp5xdVwnRZQaTBfv65BeV8yNosWVWmEC+9VF6iC+Uw2shkJnb9SfHkA3Xn
P36ufeOz+FR9lYxdp/+SK3yOihPKowSX333v/ns78zn6bLaWQs2xcHEy3saRYUvm5BrrJ8G6ifTD
eY1OiqSsW7FuWXqMVXt2l69DMB4w1HVwaHqEW8TUQNHcSJFsnBMJ1QjpLA2yGYn80JvGAfOi7Eo0
HGM/AfTqOPh0PVhlQ0OKELjER5o7zSdW1x+71KNy0HtsPPj6obvhBpGLBodyXEYrhGDq1F035KHX
UOFahgLTEOjM4JyHNk25huZupNFp7WR9EOK5/O/MgqcpSA2pasocS6e0h6SzUUWJjpjRTnMbByae
ELsjm2Px55zxbzaVwTmLkawEPLMQbCAaZrKc9PJ7B85RRX3sa/+8hKI15PxFG2atFLHARrYeuuW2
nLy/+z4XcMwkble9wgJO0Wy3802tnf4OgIstxqzvM4MyI4hHN0m/CPuIBJvU4DzDbE6hNqgAUNFf
qyf3w9p6si4KzJitnvHbfAVhVy9S3jBXQJYjORUHsDR5C8p0QQaJ50jmuc8vG1v3M3h8GaFUddHS
DNALQXe/1QZdXDhm/UgqAY5g9XheeGOK6lKfsHpxUjhV7zeN6RDRGSEwYp4WPmuVMppZFJFlxUud
go/MqgVhAzOj9+tFDYzItjBB4ZeP3ZzfcrhIXcTqY5XuRKa7dblopdFJtUcLtFbnVbO/ZK9QTNoN
1DBm1Ioxk8QdjOq6kKyLIgwUKhgYsq//VxD2IzYg8RyGsRFDngFUyXrzmDSNm8sHKxbcNfdV84rD
7f9Q68pwJShmHuPccExTvtL6VOSmRcrhfEDaVBVqBiFMOegg4Lgw+6uISE6bHYfycF45/3GYvgrE
uQNNolrYRsACP1dmogu08Fgrh2a4dW7jyctOXO0v15ALE5RywQtkA0hwf15IYIUP++JD2/S3VO/4
MZK4SuoQEGt9Mw13deMLXwgFlsDTYvSV1dQghEJkWk+PYV3egx1TcFyLILiAYF7wNBFXkCJaS3sM
3XzI/xKBuz1gmmcJ6mwI0aLahj7mjX/evAR7X2USbrYljQuSjT22S2M9jyPaw75QUapud5FUDAw3
FUM38f+3EIjN+rZpkbdvDa/XT6n8cl4E0fc5JfTDjFf5jL1oJ0YQhaaHl87j30FwWpjC3kyzkT09
zBehFJBGEFPsJyw2a8SpIVRJpcsdAHp38pCw8AqnfFaCf58U6Y/z0uzqfAPGueK1B+XlyqRRwpNM
rpPwJjP+ViDODcdFOBh9CYzOS+4V5CpU4sq3yDShf0VShGVO+wnvjUycR47oupK4AZ5x1V7Wt10Q
uysJent2FEe11efci70I3SyCo1Nke5xzLvtuzcOV6a0Ng7zOTmnXeee1tQ9BdEy31jDq811FZrhK
aryyy1TWOSamAISiSnX2I9+FGupvBD7PE0eW1isSC83ACToMoTPJic1KQ6rxLgO3oTEtAq+2e35u
EDmXoAwgEVYSeLWlBBXEaofW/VQ96tb1QoK/Wj2+DHMskr6UDSCVS3NhTcXJCj+dR9jfTa+rx/kG
HXFgk0RAsPLyNiaRr9D8wkhE1Rtsw5xTEuchMLo0LfMMMEX5Q4q9DvTwZX6aB4GnE0nD+YYck52L
ZgJMUgbG8gJ6NM38ywXjXEMYTdmyyoCI1U9L9i1WrupRIIVgz/A5nGJAoWrJHofq8CaVP/eiXnHR
97ltHy5FKacrvt+vl2r3OVFFxW47zPm4kW92CBeCpe0sF7qGc7nzFk8DbThil9GZXMWLT+jB+isT
5vM1o2lGfcgemsb2pR4OCRikrPzbeYz9OFalFkZMsY41fqTFghZDshCsmXazWnZ/WfqpmznST0yb
SuzQFk/N3Hcyr4CckqyILBNoxdnWV5yi/rTo7po0jqH0Tlvc/6V0nL6muNBIz14+1S+92x6L03iI
Y1SoYrqBNx2q5/K7AHB/o/6Wjg+gS9LPkaICcHImD40+tuyVGEA6OvJ3xcFoKne6UAVC7lq9hlPI
YLzYaEt9G8gZQ1kVU68Prrl66eAnhiAnsft9olCZyDLj3ubWUAc9LCI5fF8mICYywZvZRYJ6mJ2B
79hXrxh8YU84kTUuVmNAnGBdGsHqdk6W2ZJnPg5oyyK+cSifRO8oArn4Oh8VzOVrrABTza8T64pq
ohKJ/ehnI5X6VjO476I/ZQECKyduvqQuvdYO6Px6QmO5s7iynd5Jmj2Lsq77uCymB42rKVs8I0Pe
qVGtZsoAI1x9zKtrj6i7o3Z70ALV7/EoBWYaWzxIfj9c3uBy8uZTP1PKcFt3cRaPZUlnW8dITc1L
T6Imt/2ntw0ad8IjekiHLgXa6LfH8I7Vn1OveGGbO8KzW/5TVLS/67kMnaJhX9XBtMJttAZcfmFo
rQPmZKMPuryXUMNBkxO1nJoIeCJ2bXMDxR3GI+rFo0WTASUfczrYaiyi/xIhMGE3N8wVI3PQxAwE
pXXX+EbI2/LL072LjDYicH5eyaJBilYA5MdfPRX3U2pHJxrZ1ehhAKWP/h7wCYf3EoYm39dXxnUi
elYRicg5LkrbBqM2YSBDcWj1i0V9Ejj73eDvVUQ+eYq21dwMYwCQL+Xl8glUr67kGZfL59nJr+kV
owMrg1Z0udnf3htYLkyv86SW6hErW78s2NvFKUQFh42VpY6Cx/TCjWI7d0DtLwpIFLZiZ3TKJ1gH
vQljqQWyfJID9tjdwcFgQrmbuvr9eJo905dfdJQOWG5zECw2cx7nsPntXqDwIm2A3frDr+ArOZk/
EKW4hp+edEGqbfcYx5AvjPkCj4XMUwIaqRp3QwgwqfPK7K6uvGLwzwv0HxvkFYPb42VRYo53DeuZ
7sALGWBIrxM7ZWmbR1QqfJpue1S6sVm9ulueInewz8Pvq/IVndv/WSrLK2mY7YLEogv6w+THh0w4
JUa0kJwXmPW8mSIdCznqw6VGyXOBEWNWZAjS2PsBxEZh3F5P9LFfUws4JGCHge7nbuUohY0mLqfC
TB8pSE8fesun4NdGURMKPfiSQWkJdRD8IjCqa9lOaOqpSSqw+l0XtoHgTtSSTmsJlsbB7WZXIVdh
+3DeCn6V/r3bVdQiFnIYCm4AnBmk+bJUdawOLpo9veSQP0QBa4NP70SUMPuSvAJxhoCxPaCzJxok
6Xw9vTPX+/OSsH9/ThDOAOR17KUePF6uPpTXqGIL4oo8kqIMLM0n/XTRDdIHyDwRtb4uHt9nn6Um
yJeZTOETUpzYRSEGQaDOYnAZ00P+JHoP3t1MGzzO8a/JSGtUjA2uNv9Djmlxa8QCpyTQEuHsTa46
MvUJ7K1Yj6sexMrxvJb29+lGBM6La3KWtKAWgBl42gsrlgrBenpsD8QFf/mx8TPfOlJN4Ot2zy2F
EGoibsI+5aeZGWoqN2OHyG04TV7rq6d/Sx/A8uqiYdabfBXFqRST39WD6JaxGxRvsHkGtiFRo7Lt
gY2851FDR2HmmDc1OJAyt3RE67unvy0YZyF6O+t0nQEWL9dz9jhFH4hLt9/n7ANzPCJpkPH9aPq6
kO+xqJx3bxdvv8+ZR7JquV6wEDurNX+eygujba8HSb4a6P2gD0fEc955i9yL4baIbEU3cbBWTUsR
jUCk0pdauplq3Y6LE9qVzsPs3la2OGxvb3AyU0mrXgVOftT8+CXxLAckNB67ieHwcNMn0em0d8Ar
ui5bGLer6+o7kuZlBh8kgbMoI+nYp3FuF+1wSBfjRq8Tr+rMQKvC69qQhXyo+8imrlIFXC5ILL0V
tSuMTsFcCnb9lB0W1KTu/GwetevwRsNgHtzPGj96UI6zX/W2LDgH9vcbmt7/h86ZKBqS5RIDc9kl
lGVgSswIy/DiUB1VN74TXUL3PLJi4KKtIzuCORycVhG+gWub9vCX+niI+sldQzMY9OgDbnkLw4WK
klokmD4FGEk/tOpJEbEV7LrlLQAXBoBjGOFuDAA2BlpzYz/8oR6Ny+KoYQ60DkWC6PvH+R2xu3QU
xD4qiEs1pCneWklNULSlANY1cdwsunY308qnXSvwWLsJThyKOjVhi6rC15+HamrGtTSju2JCBhAD
wj3ygzXpqbh/JugNFAU6+2u5AeQinVgb9aWOFpg/DhtcjnwJWZ/YhQlWSKhGTv5luPhIh8dWSG4x
c72aRlpAyHhADwTK0sr6VsGMhg+ozMSGJpYio3+Ft/ZJNiqLHaOg6r3WVHIAn+5pqkX1xrsueQPD
WfuiJrnRj1jATAl9K86u0668rGWMGljVSJDc3D1w0Min4x0ckwV/Wc/GLUu9oaqaPMJbaJ96+bLF
LSEEmVFph+Y9eLWcjyzgKxp32IxJGndmDzXp6qW13NfhdRYKUqm7EYClmqZh6hTcgZzzteZes8YS
EBW5SJW7bPznvAi7ytl8n3OviSqBvpiJoFq3meUYmDeqlMFiPp6H2XfjGxwuEoioYVLVAs7oj5fE
ybweUxPYFCpMTXCrZwHanhmosqZYhFIL3oizbClsu2To4YiY/1MDVBAemqC9mG6Tqz6yrScalHCE
oeVIx0aAvXdabqE5a19pGxrtAGgWHyoHMAaif1j+WByq4olHRuuZTAmfxic6GFTnWfr3wl8+Em8+
fG897Z/1SlzQvKs9PEkg8rAImCt5qo5kGBCHZuOI9Uzua38GDcDih7Zqg4tamMrYU94WjDPJCiGc
LKFv2S06za9n0HiZjScT00t1vLiQ5g6nwlFgMGwb8dfNLSZnnt1kltLcQsDyssehUgSor0eJJhv2
HAtc1O4JtsXivEaZxvr/kXYdy3XrSvCLWMUApi3jCcrBkrVhyYk5Z379a+i+60NB9MEteWMvVMU+
AwwGA2Cm24gHYLVu4JvH2I39ycZtmx3tKr+w58+UT63xmMXQj+G4pNhQUAbQ+PNY2JGpcAIh1ybG
65O8JoMxwaZo337RvRpipL0HwSdbsRO33xk8vK2wuLaJSXBAk9jERgqbEtxGjz8Tbziqd8QSbjUP
MsWhpd7wLiy38ps1IpMGmFkziHMLC6dCdudSs8K0vEgD3j3eZrqxxmG2fj0jhqBnwMmJl77K4Bas
7fxRuVr8AukoAmb+H8RdN42TkfiahqKDLYdx/2Ao5hGMxRCdwqs3EXcyvKT6TIWasgJh/H7qcP1F
zHlwoA2w06TowjBj9/w63rRDUXS8exsqaH+YweuR6YRJTENHnNxHyeQJMrTtGmPi7Mrb/o47Qs3U
RU0lLNWP0VUB0aE+gDWcXqXoGnSWXZm8HYY6yPDiBMir7N40jeiqqGqGCCFmJhFI6s5QOhGjR9of
Re0X6a7SJU5CuHmqBanPbxAm9FZDLuVpjmXVOPp1orrNTe+HrunqLzNyeY/sCvszrzprSMb1lrls
jH4AZG9W1xPRvxBx9M97xR9m62QW43lCOWAbiYEB+sLMprlA6hNnOeh+tKONHjyt5M250lAXYOJ1
Ucdqfn8WinuqgWLGgxOWv6To6zDqtsJl9tssXgHR+G8UxipjiISizRN4hJ9gnoy9fA2KZ5teP2h3
nBGkE8/ujwSau6DI1vA/W+ULnj2l1dRycKrepiTZuR378r10mJ3cqS65Zy46QOfgGD+cskYJQhNw
0YV4kLwedYbka4WsQ/aqQ3bJU754+/kf8HQCvRcd2uCErWTqWpRe12XTo70O5Grwj+ABVbo75DmV
S26kA011usvCDkxHvhvt9JrnMVtpOFn9AGZ30WapKsMRPyACv6CpvA5t4ArT7ZzW9vmZ3HLNNRAT
IXMhjoRBB1BjVl5uqPvGlF1DXDiVqVv78wqGrXWSIOxG5AowRPVq9UbgqrCJWx5yGjA2IwVpe6Qk
A64bcC1mgXffEuWvTYb8KUgvsySCamJ8UNveNeXo2/kR3EyG17YxzqnkIHhSRdg2HgKf5t1obd2b
fmOhR50b9uXNlWdIONBq4FPGieZ9LEnLlHSZVNE8v9q3B6plABLIQ4ZWP7KvXOkwOq034rZ78Ocd
ucr8mrPXbXqMQUyC5YGTFDvSgpbKBTFxlzSj+j4P7+MESmrxJx5oyQqEGVOUEiqtiXOT0y+5lfbX
fVdZJq9ecXMfWKMwcTmLW0WC72OV7etXGQ/8kWe6xFJ+gTzcAhOsw/EUmoV+CCsrq5i5q3q9a5QK
Q9dBeIvYkjWJVnrZWZql4/w0OxnqCUp34tWCbHvoCpdO6eoWJG36JUQgwUPWpeSN/rSrXN2nMUy0
+C/P2/6B2xZRE3XNZB9jirKLoNWOQZ1T/WpuR89QoldifOeM5fY6+A3DvrtAdrHt85TCHLTD6IcH
yR9cyM/ZlY3rdk6U3MzCcSv21kshqTLL6xO3waIIC8ILze9ktNa2EGCK/ewIOWt6ixodUOcy8y7k
aPBl/UUToQ2h6IAmbI4nxZAsKZWUXlsYh38e8WlvAm973QrO0JQyJBOrGeIGzB7QRvNcdANgWu1Z
rndB556fK8732Up3OZK1XGvo9+Xb2HjteE1um+t4ZQDLYJCDoCyLKgCA5huv3PEht1UXTU7Ifugl
MO+0ybOHCU4EjtBOcoIyGRMho/hZVJwQu7lg1wYxgSkyyNynIRDazCEH06PnWYmSzyHt/iXveA6w
tWQ1HMVMuq1gSTHxYZEGse2qGM8ceWTVyqWqJzbROSnAtlErFOZOICihfLnkQAleJoeKJywW+dqh
wme44kvUbM7RCoy5EDAEbdawMeMqFmTXT0olIUftl89wBa0HjknTQkESlX6ESSHJjgkEAIZ44uyE
m2ewNQazOiOtmcGfAV+g2m+glIqRbqMizApla/YWUPHyHXzzQV1TNZ0oigyZE3aPj7rGLJelphvV
6Gqoe1N7WgofXxQWrWzNUFwt4JQUvJK77uv5YLG1R66hmcWlzzICuwbopveDUEJJfA3x7toTF2gF
8wLsVpqtofIZd83oYoKo8fuNMRcrBRQdmD/cHV9Lg98rlV/3sy3KnBC4BaSrpiHLoAUzRJHxfXR2
aqYY5oNTt7Ft4H3KGN0+smae6PVmwY8Od8ELqUTPL4y3CNli9FSCFilN4OdIRhffRCrI3+a3FtgK
iC2OTOdoaKIKQGZpPraL+BDrn5kd1HQYcEPU4+K54/3szIOelZFgYHYmEKtXj2lfO0G3U3jJ5qYp
KxxmFQdG18WhaeKpMug8tH4ecSL0z3v1ZvBb28LMSxWDFmaoA0SKzCK+duh9E2ywewWz0z/gUpmD
xzGJ5emNxCYv1Q5wffOlbg/RxLu03kq/dPQjIMDhGQBPXu/nRlWnGYWi4GKYDyUqUhGT8PB6L/eI
DriQ5B576OfYTAhlRXgDRS8LXrKZ2y6pAy3bpNIpwoVkBZEx5XvB4x/fvEBZgzChp5y6XhRKOkfp
DnW37nAsnysDtcwl6pZ4hUNbFoH9C9EHl4YGNvv3A1iLZYVLoRktEc3FUjlifjGbHsfptrxgjcFE
naEh4GToUTWJJ68L6aH2DUd5MV9oP9NwGUPzruNeV9PMhJ2oNSSzZsM27gJNxRsyyZzuQnIyKCCm
dvs8Put49+I3JdDvncNj1m6d5wmKUCmeKDp9imbwOnWTtPEn7alIe5czoltuj7d/iLBit4B6AZOY
iWkZRb2CstrJ0w7hMQUJcWqDvYP2XUC7gFfcsAmnqLQHFZQUInvsENVu0cIQx45oPziKBzhvTqwe
9WydLzjmj/PWyXSwPgzmCo4ZzGhJ2ygxceqevtPaGnUntbbwbfHQCEGpLDMncnoBDXFUOqE3LO2t
zm34OX/LPdH5T+euTQ9e/SImbDZx2kV1gF/UOL2reiigjtA2NNiaJdmDr3nRgXf3t7kuCfj6VVPC
Mzv79CG2pRFlFdalWhuXSlA5laFdlHHCWZvbMCpuTvGUr39Q/2v70CiFHn4rhkLWPKMWXR2e07JX
QcosZHfnJ3bzgATSDRHnVxkpPtt/JSxQPoLYIQqMjsK90Vg0pUsfdTfLndkpPZErbrhpngGFSOzc
Mn1+eR/d4ixWexmEOs4cJ8JxNkzLSKrKS7Upss7bRmPYB59dITE+O0XKPMcSkErtWE6XqfJTFJxZ
50zXH0bwZBDjiEqZD0ZLy87Ue3RcaYccSzG1lcoWLie3cGOPd7TYzBjgG/8OIdtqKMw1qAl6GNY5
HR7XQbaa+sEOcoOz06Gzhns5tRlrVnjMFlu1ZW3kEyzMLozbeCftUruzQHZC+Xj5JQScaXu75lxd
SangJa1HWiisBvIzFAWw6c66Pw3ZXZ3Vn7nkhtOjAEiFnOeHFsq60aZijrAPCvnXPttFkNuMeUts
w+MVbOcqUQyFSJCif+/xhhqVWVGioKV5LvYTbvdqe/mmu0VkT7iSRZ3dMe4sXj0wD5RZZqlQJ8Nc
IliF4SVBZUv4ikV2fn3xIJj1JQ9lLC7KiDwluU++q8m98vM8wMYO/m7gmJUlRDPIGlsMnJpdJNKX
xPyeDpfTgrMLuT+PtLGZrJHYR4h2SpuBqEBaYi23wiK5KdBQex5jK1C8A2GWUVv1larSekTpevxF
ZRgCJ/TNCZ0qFa45xmP8dB6QM3wsO56WFFJGJrhANdf7rrpvFytUU78w7VR9OQ+1dRXxzjYm+9Gr
KZS7DljxL/Va+l7tK7w6oLXoZmlwEwFmPtfccSA34sQ7SDqnqzihLyZU7Kh5XejWv1CogpJf1K/q
NlRyy9gyb7svEGhz0A/H2Ve2/R59M6ZBe0DYeiq5MouoM6LeMSEkScZrGQ3sM48DhPo2s3mhZQHx
AuWrtESBWb94OjKFQcHdTpaIbl8K1jwubpB9byTVSlO09I5TbPWk44zqpm0rWGZNIx1pxmoC7DBm
rhg2njHXtqwbvLWwsaW8M49Z2qQd+qbRKQ7K7uiO2SZ4XnmLhjvhouXd0m+u75NZ7PrWCwnDRQA3
ZbfFeLFEvEYTzrix12JhpphNELxN110xRNag5baYSfZ5n990+ZUZdFRXLk9yo0xGKUZFcx86Y3VL
xKs8WKy+45wueNYwqzlEgVanUC/IxsgZxO6A47yfdby2ah4Ms4KlKe2JYAKmbzKr+1HJutVlHFO2
kqW1p7G92zOq9bq0f3spUbwFdZatatMHITQFHALR5hV/8TyNTuFqiioRhMJ9Arg09NTlMlb+boFq
TFwQBg1NPjPGTA2u2+mQG3vScDZDnpcxMWCZjVDr6NX10iq2NhlWUx5kLfGa4Od5d97coFbuzAQB
1O2bEM6ELWmL/rmsOxrTbJMQXtArlq5yRd44QYe9mGzEOJh1+joDlgIcYjMnflRd3A/g4Sx0Fs7t
PMc4lvdyRE2+YOoYRTNLHChq75OO7OUpuVtU3VPxOnl+LDl+xzZoxy0J2pkAbiyvhu5qDDgRm7NW
2TK2CaWGWtPCryfZkbWLaHGHlsMkvQmhiLKB6nVcG7I3KAbUtpSR7qulJv0Sw9KrwuqqnD5BGqyg
sv83DBN1inbRBVJipErjOTQfM15avPUi/A6A2rkKAX06augODWkdRrjTvym7xDEcE0EnuQqs4FjZ
47EZOTnJ5vSvjGLCjlgFhrzUGDtluTMCK1f2592LNzdM2AnQvB1m9DlEyUR7HgI7QsmVqvMaa2lo
+ZD1rMxgQo+S570x9jADZOk3OVT3rGKpdxNkHYxptKdc3efByImo23n5CpQJQ1k9ZUFdAFQ85Hep
m91DY9LrGmQjkltdCg+8vHx7S/oNiFodxkEGacjiFICjTYs9IruEVvziU9aIcce7Ldj2DAVKk1C3
RMcVc+oIs3mKpSbHC+7wmC6KPUH6/LxvbNFSwOFPEExaMo0RqYMKEF1mz+j7k0CPFe5GX3oSrgJP
v1VbL3ci9xN9ZO9gmSxlmNDAnugZwjn0K3pPJ55ccNyeN3hMrAgmrRhrk0a99nKB+jLX9za3pNXQ
MbHCGCN07tLZEV9Ui94dhW5zDArcGpeO4PAKtP7g6qeZYsKEDFO6LMSQRXv5ILv0Jqd2aDkEqDv+
w1UOb/iYqKEtolZLMuBywc2GH7L8et7ztqPSyRwmXNQqyB7riToeHmNApm+ni3YIQq42HvWkj2Hp
hMNECLEstcoIC9wSoVwQrRjlIfKq3XAQLmUvA1EH7wVI2o6DvwHZTCWbltg0aWZMW1nxVOJV/U32
zW+/NrRvGGup7az6KbPFYpc9nx9T3mr+kLgUOY6bdDVL1727XHjpoXmSruQH2sZTuPb8pDv9JxpP
1kuZzV76psolTYO9BC94ReYPMien3fYUXVJNlCZLiIPvQ64yy1WtosoEEkFIj36OnVvwKOc2Ez6U
Y/0fgi0705twLEgBiLqUXlqhGy05aURLIkuD03qi71oh/XF+rjhWsXRfctdUKJvBVFXBZSt7c/wY
VpzanO0lfLKKie1CrYUQCABEaYwXoyn9UJTiEy/GmP0TBhPIwzIr66zHyFHqPFr+g4QJBav0dXXe
8Q5o20vrBMaE9DqIB1KTEnl5eUsKp8dtgOoHrWm1qpu2nHIt3gTRv69SwVYkAQoRMXqpFl/L8+jk
Ru0hkf5LGCasF6Cl76cGNsUg74gdw7iOBee8q/H8gAnlbSTkQphgjvIgfBkzvA0VvAZW+is/RtnT
zDDRPO41pVxGQMjL5Vy2VmzWdoqiCDP+ct4W3qwwwSADk/o/wyVmEK4scJ4B4+BknwfhDBhLEaMN
iGfNgjkJujuZ3Jkj5/scI9gKULytVWkQwLWM/jFJXoNaBWvv7XkbeBjM4g9xL1niFQFvdYPqqqF+
o2jlsezlT2VZvyeeMOs/H2LD7EOYEueLG+WSM/c8FXHebNC/rxZilRbE0OhsCNNxSQ5JyDHhD5nV
yQZmpSupZEB3DAC1K3mSQzWIdTcA4Wi0y1EPxyts5awVwqx46JsZnRhhrXTm4Aj6i9wK0Au8bBXO
mZw3bsyyF1NDBo0NegrMPLGTzLQz5f68j/EsYVb9tOgBKu0w+XKXWVqbWO3kE5I70phzVgwPiVn2
QVynmlJjzPREtIL2Ee7tjtXOlDlXjpxEgC1qzkFHFJc0pzf68SoEF4OhQPswPcptZsmh4Z8fP84M
sRXOQg4qskWGVUnmGfFNqHI8m7NfsoTdUZI0ZSTh+7HwlEb3an/bd2iUhOBSb9x9RiV3nQqoTCio
MrmORpqnjeOLEnu5+GvsbIHX/MmbISYatFoq1RJNavoifMqV+XoJUtzNRdcybIpV4p6fou3gQEQV
VfSg5UEn6PvoExgocW/p7Qm5ja/i3bITcOxawJqImxoc8z51r76CY5aUqahSryTIphXzoMiOMhaW
mDxwbNrcG1YgzGqamnFcILtJK8hQfjQ7FbpZXcOZv4+gI0bvXXKInejxMyQ/4Bf5dyhRIvd+KItq
yqe0fDvBktyltC7DTn0xce3gDSh84mWLnKn7oA6cN1OySPSOunQXT0WdlbEPLzNr9KhwAv/WeDNG
rcxjdlyUN5PIoM9+onhr4N/Yz41H/RMq5O8GkVllJgpA51IAypR5g/m1N1JLakuL4yH0Kx/yuZUt
zCpL8ZZuhLSqX7vU/OCQHshedYtfg6u4ld9b4dN5vPMO+YGRqegTkum0JabMF7sNIjdTCscYCWcX
2YwdK6uYnRdsE3WpqYCZm4s8uOiLiyHx5nG0SM6JvDyDmKgRiVNPFgHjF+iOKOyN2ZtEzsFhc/NY
GcNEiiEuiz7MABGryFb6difkvFi7bQVBmbwmE3R+0b+vMq+uTVJEVCzYOAlccIPgVIzKT6HgeBsP
hpmWTtfGtIppXJjNxyqTLJJlh0Sb3c842ckaZk7AstJI4wwYsPCgAeHZbBtbKj5zrQXKgH+HjJmV
PIU4kqIBBHffQboDBxKI6c7bsR1nThBM9E6DUp+VDhCpccyRojTJragpllk8fgYH3be0xUFD08j7
2Y8XMW1r1egcvfOr6GUA8wHpnluBG2y2PfkExASbsVsaA/3vnRO+Dg6lFRHsrPcQqB3a5w6NehAv
fjtv27bLnSDp31eeLSQmaGdMvUM9aGIvnfCs5eYhBjnWeZjtgHOCYTx7DGezMHKhcxZBv5Bqsi9U
Yhl6vROmwMtL8+t5OJ5VjIdDrDGcTDnoHFE79vNzrrmmwAlsvLli/FuLs3kZMzhFNFzpsr8U3t+Z
wDj3MgR6WUYwYdaHw1JPTiGCy87k0XHTz3zc335PDHvCX5TAyPMKMElNXD3Wj3PSfu8H1TaN4bJL
2ptuqBxhEP3z1m2/L9K28n/WFHvyl3stD4UQrt4figsxg4I3pTyeEjuEmmt60/+g3eXz3XnUTbdA
8gpGbGgeGSy14xSHpQgRWWhpqL/k6HtU/xSE738HITPrKSuCUlbwbjoLTyKeFlNzv+DC/e9AmIBE
ljIpyAQQORitRjsMKNUfZk6OsBldV4PFBCO5Jousox3ASYXyZ4DrLLEfn6pWv6qbluPr29f1Kywm
CsnTBOVDHV7YIhsuvNyX97HfjtZ8jcTBeqMauC6PkuL83TgyUameIqiudhjHgKQeiRVwX0I02eTR
EvNGkolG+jLGJRkAU5eLrYuppUMavJlcdXg4b89mTFoNIxOTlj7UFD0EEC3ZaMbe6wJeczBvCTFh
qZgXo9INQHTTUZkvWvOxkzj5HP2VH0LSyYq3HsDVlpQEUp5UoMN2xu41lb+WS2VNy9dIO7aaKwW/
zg/Z5sa0AmNelrMFuukFrXMAcWIM0ZZIfNSrq5S8VCEHiTM5bw/qK7MEtU+0pgaSFLzm8k/CK6ri
fZ8JClFNklSv8P20+S4sipUnvPoMzty/1c+uLCCRvhCDxrY03dWoPiSD3/D6Y3lWMJEgglyIPpqI
BFqIUol93dyfn2/OWnyLRCsbsqktGpWWLeTpcmiK6C5QW7sLEptfGbhtCtJFE2X5SIOZpSImPSSd
R2QIfbTLIi+Ovp43ZftYj4r8/wOwD6x9EHcjeLlo1JzRxpx4HcxAsoiIaYu7zK54CrXbDnACZBaL
nGZKozZaB77go9Lc9xWxZO7ZlDNs7DNq1UlDnM8ASXHFFD8YZH9+2LY94GQEs05iEolDJuH7pXlV
m64AFmc9OsS8XGM7w1nNDrVz5WlJVrZmnmL6q2eq+EHc/PafanKq+hHa3cvIbYvdjpwn05jFAzrn
2pgSmszHvZUvuT+Vg7UkUmcJTfItr6K9omecBcW1k473yk4i90TrqBeKflNa1R6GplboRt9qp38W
PdnKDng34vXzbLsipCtADi5KKqv8ILZFNhcq8sdiOkrD97SyouEzD0doy/4XgtlNg6UaslIEhK7e
mdqhiK5H6Faed0aeGUyMaONJ7Mqexgix3QVD4oqdTcpw91cobJJP2jhJOzpYofacdgQcGL+qYfg7
U9iMHoJWsd6NdLjqyzk+DuLeDDh2bHdonKaEFXgIg5QkQ4nhkq6H0poih6raBk7lZl96VJlcdKBD
4XnaH8Lsbz9gX/YiuZPbvoNhNMzSsjDhSr7RXVpKkljN5cI7kv1hRZ0AmciBQ2WqdiK1MkRrgfTc
XegeSLDAuV9Fdg6jPRXxnVevsx0XT6hM8GjVfpIMOn8NLKrItSo+EGMfcKW7uJPIBIwlyYbUXLDF
K701OKD8tPLbHBI+5GH8TttsZtHKOSnl9p5yso3JwMssb0oZgsuObl7nlaconFCxXQ25ckwmVsRt
09QD9REZwlK01knbGxcjpP8aP7Dlu/PLmeuRTNQAW38QmxLMUa3yS3ZD+dmNi2Cn3lLhFlRVlS4H
UN5KycG9CDEGUzFNVihgimW9yUUcKrKL8I64iWc4g129UkVIPvXGZkxcgTH+kUX5XMsaTdHC2pqG
LyGZrBlsIudt2mKaA4HOySbGJ1BQ2oHjA9ns/5UWnNyP0XjdPMXH5D61ix25pny+SKUkW1IsUD/Y
nyAmevcTGK8xk6mTuwqWZkpkpcWriWWgfuYhd2Um4ytKkleCNAAjmNEIhWDmZAJpvRTyy4P0pYgj
+/y4bi61Ex57etPyvhXLHHileKnUfvWpS9/V95kctBOWUMxF+n1ZdoTwuum+JeSh5NUMbK/oFQ5d
Equ0posUc4kz4CTNG/8H4pNsJ7/yPVXFK5+MT2UCKzwmLZXaRszMAktMUKd7Q1bcPAOR3aJz3IFr
F7O5KBHKxIcAbg9yxQvawGnspZcJL4+UnU/wzjvD5ul6ZRSzpxh5nVb1AjA1fMVLeAcFl8bP28gR
9Z7jd5vb1wqKiRqJUdQFhEbwUDfv48xJusgKm8t8/H7eIk5wYjv/ZSjCtWUAtxjGyEbmeBxHyRpk
9fE8DG8VMZEhbOQCimCAmeMfRuSrn1GcW4eeN4qslXtPs7TUcYThMu+pchrdQjRU57aOYSn2clnZ
xSP3RERd+MPFzmmK2JZ/VU1NWQvxYkv86If2RjirVVbl1lDOAr0G+AY+c9RbATKxQsr1XBVpyULa
2HMxe3WZOE1CHKhycHYTjvex/f7Ys7RkiGCakg+WOv8cCsiFpr016w9/5RgyEybkQO9mcYRjkPIY
qcf+U6fj1ZAx4SEwdDUvShiihnehfDnJj1XyNIu8mwTeeDGBQWlEEIToMEPAm7r0KvbXsub23fP5
weKEH5mJCak4k0ISEH5qJfXiWnpeMhl1jK1diZUtZZ+qZ1uNHZNRSIVsEJX24KhpYoMOG/WZVtPd
Zdm382bxYvgb0c1q8ZZqMC0S9Tb1WjtQLvboKd1L6H9AvYDPW0Tbx5GVWUwGEU55CDrIt2Xb7LWJ
HkTc8QbPd4gU6fcCJTK6w3uW5PgHW4eujeIEPiwMZSn5kuQu+UtvzlbCo0zYzqRPtrHF54sSlmZA
rwODJRstLdddaS7scRgujOqmiiXfQD8vbry8VIxcwxAsLUkdUL/szs8oz1wm2cBDGJ7CVDjqLPrK
YJeQ7umUr0tPOGGKay8TPpZmhmw4QUQk/hJbBKLTnTUcqJAbdGjd7JL3XMDZxxQmnMhiRyaTHhzy
+kdVHQb16/mB42zHLMOhmqlKnfYYuEJz9dIVy2td4fTA/mG1EXDB47US882MWdBpRBrTtzGjOhjH
8JDa6qVxP2VW6cw7icdnvD1mJzxmzOY+I8VC+0hy+ZDVviY658eM930m9s5GGhj1iO/P2WFQ9vPC
UbPdnpPT72eirhy2ibHQsowassCC3eHwZMqfeosAN/+/k8LE2iGtWqlAT7zTSw8jspjii8jbCv+w
WE4YTBLWz7mRVikMSfbhLnXD20BzJ6jPhyBhhvYgejk5hcpcRCbUxpEUDLUJV4v2GlSAlV2Kl9DB
Rg2dQ478GkseHsujqDTCPA0QoneMxxGFy780kNZGTmwLld28ghmJy8XM8Y0PRIfVohot+mSgkPll
INd6/9iND+fdezuW/p41g4mlej/rsUGLHeUhdXv0xCitbrXlrshfzwP9YfQMEYxIBJ1d7I1nP1Z6
X814qETrxeQVuUfAmq3ezTgQ/FLsFozZR96NwbZxJ0jGOAimaWVNAJlJv5rRC5SbsL6dRs511naE
OKEwEU/LOtDjT0AxRzDTyum+Vhr7/OBtO8IJgv6EVQqTl4OuFfQdWc2TG7X/NZm5p0gLZ7/jGcKE
uiQ0ci2kNQzQoHyEvLKfSMQ5bwgPgol28xC2uhrDkHJW3LatnSbOOGPFm3Qm1vVNVCaCDAgzFW2t
Cy6LJnwKItVeMh5JKG9amJCnRSRRsxYDVkiRFUBhKo0ss+bMCg+EiXIROBIig/b5B/2rXPolCj06
Xi8LB4PtXzBqswBRP1xYXnZV/0uejobAOV38ITH47cNs14IshXXQBsAY7QXtMpRzMLZpUXXuhZ75
qV31BMas/GCq47qgfjaj3ytpnxqCtsyFZxJd2R+P6CcUZuW3IGpMVBpfaldu8C7qjD4yEEe9bQqo
w/0X1QjeRDGBQMxLIogj7IrBdyVVgluE8tFMeAd0Hgz9+yreBEKmRgatjgiKL/riQQvUGscv50MB
D4MJBR3BM2WpYvDI9KJlu3m+KSXO9R0nFLCMWo1q6FoVAkKCLEkghrbSxW6aLHaY3p03ZvvsfPIE
JhJA/0jUhQQD1je2Jr0uzU6LdSvsniPjLz2bDQdh1XUVLY+am8xeoG0jD6M1apxiYc7ksOxZeTxn
c6ADJZEvcunYG37IY8HmbAUfWSrSKOlkTE6xJG5eQ/574AknbT+eQRLt/zkHy4eXNVUPQnFgGI+a
L7vlIXHw/vnNfF0OmpfdgviPx9K7aRV6AqHFQwW5WaXjMZWyrqMX03K6w327xuPp2k6jTgDsi0EY
6q05zNgOWreX/MVRLijb9oI60GixRxSz+Lynzk1fWCEy94KGXIOTtwFiOcp2Wl0ES22r4/78AuKM
29vusYo49Zh1U0lpYNS2vS5nzTaD1j0PsV03uTKECddhlpCwl4Ex35bBUxM5i0PVkoTXHLEUXBzN
bppxS4PuMy5lOXfamMAdCEE4lv9MG8FWgWp101X8HNJQ4X/i4eBNGv37ajzFYkjnnD4LpgbUaeLL
QHoKZvMzqYkOITsVbKqgNGFSrThJTDUByaUzJYXVyz+XwhV4ld3ba3gFwoTWqU7jKUgB0oBDy+oz
a3njEY/9+Tr7UrwqNl8CZfsSb4XJBNmxAG9YYQBTfoH+g03ckVi5rTmyBOrO4DmxIjewK4EznDxT
2QNmbZhypxWADUxX81HGAAFz7SFpLHJNmxqQUDjCZ7aTk6XsEVNYxhz9xICsk1067RPxK7e9YHtp
GwoEt1HYp39QB0Ahp9lR/Twx7L0Z7Kdh+an2Rygq/AvB5BJ1okPJaAAEOEGXsLIC1U3i75zwsZnt
rUAYbw9BLS+80Y/LPi27DvbkRv4h7ss9vdcyRFvglGH8IWacrGI8vyR9GaVKS0M9FV6hIUN7gP/b
CjSj62P7mT1/ZR/j9EnbB1lGMIiEyE4ZdteRCHHPYPLOj+NmqnSCYc8aUzHGY50AJq9RECQ8hON9
34/WJHt5/HAeiuN57JFjQsmAFhIMYLxcD2Rv1pz8kvd95pTRKp1ZmQbkaeYxdReBoNIzdT5hgqHK
kNeTRIOw67Oq+9isOjoptV2OhyrhmLC9Ka4AGBu0vAjkgk6HdtmnhzcWX6+zEOiEy3Ivfp9cvMpg
Q+Qx6m7HuhUusxknkKUZzRRjZxaWcUnAg5V41ZPmIEQ8y6iDrGydk2Jsr6cVJJ3O1Z7YZZUG1SfE
Ou1xtqt9DyXvLrfEPS4Q36S8Z//83G3uwSs8Zg8GVUdK5ggmyqCqIjeV5uUqZ81yh5GJfGMXd3Ks
wCbhGBhXhq+Ah8JwlqvlNuwOb3rQzqdeKVZmMXHQzMS2NhqY1Say1Sg4xCe8S/3Ng9sKgol8rQjR
KTIDojcMK9QbS9Wgud7e6OaXv5siJuZpUtIVhGYwquFrxWtv7Ofw63mIzSBxsoWVW1CzTiBRjgVm
iAdZ2I0mx8s4Y2Uy6XndjiRTVIwV6aVbqUfoxjWkZLYO3mbcvzOFiRVj36vLqABqzK6k/qLl8aVv
LxjIDph4+9WgUfl+gapRIpkxlcSs4txCEbEyQ9yn0zhp1vaE/EZhN6Aw7GJBSIHSSpdacR2lnFHa
vumiag3/mMFuO10FApVFAIDxGGdWswd3nNMdo8wKH6hWCy+ubTvACY6ZlXiMB32ko1aomhUHuzp8
mqdjOcuccduSRFKggvLbLiZk12qUF4uA7XTwuovKm3a9R1U2S49f1UgX+IebtRUUE6rzRuwgsAGb
pqS15bG0sqix+jLEJd5kp/F1Nj+cd22O66n076u9QWlMNZQlANbgpKnae5n8kEvOBsTDoBO5wihG
EyKEdKKm0K26pwT5T1Dfn7eD59xMcBaDsDDGN21SPbSN+FXhPrhy3ZsJzoNMQswc6IyzC8n7R+K4
cdsLumXzFeB5jsCEBNLqc6hP8Lk0mpxMvAjE41T+CrSXPH6t588chk5ex9569UagLibNFxPhoBb7
pjzKNSda/yEJ+b2I2GuvYM575ATU0ZDUiy5klLzuSNt4iZd7+g2XzYTjEOwVmKQH4C6gK0lErbXo
tn7p03LdBnVkoPu3Mp97bOEhMmFigr53X1L/qCAcRS2MJytFp3JmxQ+BVUOmyeQs3rc6wjPhQvsf
bV/WHLfNdP2LWEUAXG+5zKaRZEuxZfuG5dgx933Hr38PlTweCmIGsfx9ceVKVTzTQKPR6OX08pNW
J8uuiBEo4bC8lDDT+E7LnNap3eEwf6f35VkDTwxm87xDcYrs4bkpq01BArEMWaRigSMJ9bYzGwB3
9FzVj6YsLLZ92FYAwmEL+3G2lHhCSOBD1cNpXQYnIE4VPFMlKp5sVOC2eq7whPNGkqloNI7NazDm
E/1Ji5Ns/dGFGPSl7Ls9yuVlSygTUSx0nBE4H6rluqz9Ht0AhTf9qd8tcMYhfnxTYugiHxW8JVSc
mXYTQz7CvtvZbVV9DGSVEJtmfgUh3MfwjydQHYzwKeddk39vI2ekstKH5RuvFH6FIZwxnZHB4DEw
urZ2+vwj0b4QHdG3wTrFw24g56rwuuLrbH3VAu/6DSNTESocNowk61tjOWwou0BQPcNQG9unfyxz
4OjBPMpY9WXLKdzM4D3IwqYEnJFhWnkwnWmkf+hnWdfX9ktqtaTC7YxMFCuGRSx1Xx2hhveRF4Fy
15vc6eMSeesP1ZvKclaQwmXNQ2YUyoBdrKzZgcce1CAomCXlCbL1EyyICg7PNC+g8VF7xPi1Wn2n
xLIggkwdBathYNaVVi1mUDlYUIn41B2UD4azNPTYnqw9afnYFd0Xqx0RD1EKRVlWLXyYw9GN4vu+
+qNpzyr30abi9rBW11VesoRi3WMAhuEkVYGoJk+JETk8465dfb0OsunGX5SBCWaj4zpPEIPDq0G7
iUiyU7vMT+0PAfGv48iEEUxHVbRGVjKY2yjWHMyTdAYdQ+SUSbJmMrMuFjM2yL6WlfVsJviOefV+
/hwc5t3CBJa57I/fE2oReuUANEVsREkBsNF6VEaU4nw0LZlEsg0SDISqW03fLFdxEmAQHrnVx9SJ
j1398HuiCEbByIwh0qPlLJlHGj6q5p+zlMlvueWuHSHBJkSowonjGrqWnZV76vOb4IxU1Eld8hoS
dVt+7jUowTS0UxynqgJxVPScmhjtUShPzCodg+05lUTMJd6Y2LmLqcD/OC9Z+iUkZ8x+vL4123mh
yxkVa9iIhi71qIchoPtgX3jF43CI7g1w3EV3BOmZanIC35D1Om2HaFeogmWozDGagw679XN4BKY/
pnvygPDIhBnL5S7b5/1OspibL68VqmAn1BpkzMWCOhDiKpg5xeeHor4vgqc++zCXMnYZ2d4tf1+d
YFJqE6HL9Qs6iy9xYd9prYwRWGL5xEQUYopjBrZAHOD+E41ThwWPCpOVa8nkEKxEx+ssqSlA+HRT
jzdhJdNB2b4I9gGVTTSZGAAMdU8nxK/1u3F60nDTKjd66xv2mSSuXX80h3u9dVAiND7N2q7jjiZj
6pGJKliRdp6KRFvW0xjb25GQM5/DveTEyTBE86EQnuQ5Tpxyw+7JrtqFPpLZ59qjnwy0QYVS70IC
KEYH1YYbVbuYRp2eS3qD3obrEsm+LzxA5nTUDS1fbip+SPv7aD7+3vcFY6FZAaFFgN8fsxtz9utM
Qt2/fYh03SQUtL149L48pxY4GMwgQjh7Ju/ZmHoUFVWp7BDJQIRDVKt6oSQjQFh7qno/rv5gsuTM
9j5c5BCOEcr2ggEzQPHqNAcn0wdnlM1RkAkhHA+umayGx7B0Jqge3BMX7GakfJM6XcQQzkdNKkvL
VYTk5zb2qshAbejuukJJxBDzFwNdKKaWLFZTJ16azPsuoie7mSV69S+33E9JxDzGEAdpV4CmfyE6
CG7jBwURnPy2uUmeutN0qo/RTerZR/P7den+xU29wArnpeVTQJol613/CPaRSxz7gR65Gzj9u3j3
ptQZymX+OTzivDM9qeeB5JBx6m5avjOqt5nLC8Ci9atb1KQN4e0iTXKMD2D6Ratq4AW7xkfAw2/2
S8GbxF2VnCNbsAdla5asHiES18DwitFTvtbkMq7P5by/diIvYgn2IEaDW9aY0MGkz/wy8yfrczME
HpWxgsl0XTAKBeNTbapYPkxXCfr7ht+S8bNE4WSyCGYhU0kX9DZkiX+UsxPe8dIBq4c73dA/sG7W
Y3BfHgNHniaSySZYClUr1byxlvM13dWjcZszcle8aQb1TwV/Nees7qN0rmqAxFkL/4qjHL50ddlT
+boohshMqcRthGHNQNG1c5IQZ9Z/2KbsuScDEQzDjGIMo2qgCzZmPnWDY9lHcDs617Vh25n7n2Ib
quBkF6kagGACIGEUnlO7d5MIVCG19miANjnLW9dWdPc6pEwuwUQYyxC1YJFris3dHJb7QGcnLTck
MNftgiGSoLSkpaVdLZLh6jbBKVuZpczaLVvw72bBUAWzQGIl0bvlDm9903Ys8I0r7uAWNd5EDbp7
pdxGsqUTzENMAt0A/TNCNLe56ZFvZDc8B8iLG1TM0HN9LHfFXhaxfiYXuCalYDBizmlSIvbg0cJ+
T2n5HQGOx276AWJJF3QRnhaW7oDAL6kpHgO227Shb/RfEnOEY6OaTtFOXzH/wKWNfqek1LuuTv/y
Jr6osGBXurrqIsvEz+OP7NHYIyWIS3Q6qO/sD+qnhaFodGSznSWXtiEWQUdqUGiBDszk/Pd0hXgP
Oh/wzyR+7MnQJLv+nBZf3akTNargOQWZl3eKear5uzz8LS8OHdYvr+1BZ1mTVTBoSvS17vaRzC+Q
mJnnkP5KBEutMAJrqSQk1XsW3k3jIR2YrxmPY5XeqLXkipMc/edI+wqtaIYuqhaFnWoMzuOmQxRL
0mYs25Pl7yuILC/GaFKWM8EP03SO1GMkI1aVSSEYl4iRYqTLQ4c0x175HhafJAdHBiBYExvDici8
OALVp3l2gn2/j5BI4Q8JooufFm/NurMP1zGXT14xJc9DCFfL1nedWqtLAU+M1wIPelfrpp0a/DHr
mWdlquRykwkoWIaGocZnXCxDUpdnzoZTFIX+dYGuO1OGmDtkqaqb4wiB2hG+xvR9xJjdoDpU+u/p
m5g2rCsC0tIOoujDTYj5TuFDK2u5kZxRkRRFCXM7VDuIgvQrOgnpYa7t3RTmfmwG7tDH+L+S3NHb
FT0Xd03kR5nRON+ZSDrAjk6e4rCD+TDulpJPepANFZKcWDFrmCrEZMniwltjss/N8T5njW+nRFIQ
KVMIwTDYlarWpAZMHzxl/Gw1qN7XUTMdfbyueBLdFslSsr63cnMpm2Xsh0b/mrl3/fvby2WrqklV
g9jiVKQhMRPUYSFLo1OHgBMg753WkBXhbgtxAVn+vjIHtjErQ7kUJBn8PqlStLB+uS7F9m5cAITd
mJZYF1pLUZqWDE6n3M60ddT5DsOeruPIBFl+x0qQrgxadPcg6JWrvmruzbcd/4scgqlWtLiuo6Vk
kIY7hXwgpof5xxJr+S959QvIYiBWQkRRamI/IIT1QdvnDwvJlOmrj9MJI9ER4Zc91WRrJljn0Jhz
jl5ClBAU1QFT6ndaWUq2RSaSWFAVGkM7oCsSj4CPvektXRORl7ppc0BVr6vdBA+yXrV/yeL/XESx
vGpuKhWMoJAqOk4ewjmH5gk8z+TBOJfHzm327Z9TvL+ufJKjKlZYWUmLyEcJyKb6Q8tPTQsGj0SS
jJFhCO/Eqg4rmizBsTb3aXLD+IEWEt9ABrHoy0r9MPG4HNCOiftnxizOwCGYNVKDDPn6Ym17IJf9
ESxCwHmZJUuaJ8ge9ejzSJ/i9IsR3vQpkV1ui9P82tm5QAlGgTH+j3Xr7OdCpmhHHrKbxn8etH20
ZDUQkvNkCDZiblFJni3rZ9wWJdy5apfehnuUQTySE/XUA5hNJSFT2Y4JBmOe8ghFQECk1bfZdvvI
ckgnqTSSYQhWgsQxz6oEGEhXDN07hjYNWQuKBEIkZld15BkUDt0u9O8miESVzqliif+2cRHZaMHW
dJ1gTJjxHHxeKXffTmNH2dh4dUb8Ok136lA7Cnk05l8/qC+ABC0IYe1GK5wbj86Tq9uHxlDdcPx1
i2Pj0WvZYJjVGKYLvjyqNGhS22woSvRQNwTOH9f8q5T1Tm3sCjA0Rk1CQKApUob30QjvgGoNRrOc
g/ROpX9liWRTtp7xwDBNg6k2VV/NbyvHkOkzhmV7IIVA5V+9DxgIDv8OVeeqI4u+b4pECQElr6Hb
qkhNxc0sD7iCZePzTU++27oXpp+um7dtkVYYghWd0MKMqWQMIn3in/BwRAcnGozAvu2XmOEui0ht
WFPbWKEtEq/UmmLmKKkDSJRndY5CHhg3TFCmFsiWlDB1OEskN/qGkQMg3jq6ijlXIPJ5CZiyIDPm
FucojUHIP49n1Dnuri/hNoSlmkRFWa0ldtCnnaGlNhsaL7KOcfCQd5ITulhF4VqACD+/L8aOgqiN
e27h+7wI3TB/NKZ9aIEFuh2d1j5aRSO58STyiOEjfdZTanAsmVnp+8Kgt0mo+9eXbFuxLyItN+Fa
DWqritQUEJl5iDChbvb7WHIPyKQQHBCLz7aRVoAY+Lt6fjdKb2sZwPL3tQxs6ixNAUD1bdjx6JkW
XEHVON+jO9/eFyC6OMj4obb80xe6IJyfICdxnXQA1b6A7h/0vsvMCdY6BvqtS9zZmqyWR7ZTgk8y
RWlcmD0Ak+DWwFjM5k9e/Hos8YVMwg1kGbQBARUgsv4I3yqUFY/JRBC8jnjiWtaUy5q1D1N7Q5JT
Mf66Y2MbTLM1iuuB6mKhTqGPtp13qBcrbNDcdITfqQU9RlnoXT83m17BCkfYja7HqEJjBM6kuZgk
6UR67lT910CTHJ7NJVvhCFsyoRCytkOYnLRJjt0YOoY1v++D3P89cYSd4UE+DjlY2j29iPepeaMg
QTAOkUeGw3WgzbO6kkfwPwo75JUaAygu9qlyTKjkCni2wa9s9AVALMJRaFTgnQCAYnhKSjAITo9T
7fPiRAcnjFvXDN6ZsrY9ySaJXXtBX4EKYQZmglhF0Sh+OtRo7JYNitvKl0C5LWaCMgOjtMRYfFL0
Y9iqi9PzrfVt5H5z/7hMJFh4xbmf+cGDIdGLbckuiIJpncy+qMIOPmkwg6iK+3D2/MiUXHObIBqx
MPMAjimo9V7abxMsvlZO1MYz6qV9fHSIdRdP368r3rZ7hcQr/ukGEr/CSQKtLVdrHYuXR273zdpr
mGhieWO6M/fUq/Yy/+o5risqIhwRnWlsART9HXsepopnZutFvYt5PSS4b4J7GzE5pb5N3kUuKmL2
47vwD5Wdi4TskF2rS2f2/suI7y1jtf4pwiVvpDNF74rReqXWnqbsrNZfwlw/azL7vhzeayILN32l
zshEdRA5L9/1/ezkRuWm3T0dnsLRBlnTh7z/IdnVLZdsLZqgoAmK7lStAWT8w8g8Mzip4Eiu3aXE
tgSfmoJSzbBxrMwl7sKWE0pTfLK1XZR75XwYTRNYRMEP6JByJ/XjEN6G/MHSPl4XdOuMmASOM0Zq
2q/JoTLwUdRpobdebz81sUeK70zG3Lbp0phgWcHs3uU/kZOnTlCfxxc1CT9OpRMeFg4ZM3U0TI/x
+6N6wBZ+uy7V1iNkjSheO5zzrlSASMm+0U/K+IiBRriCnFhaF0hlWMLNwyorbhVUiaEQTXMzJX8f
F9+Lnu60McDgOBCJ/JF34ObnkbcMg6661Oma1CmnE0sf03j2RwxQnU5tn5ymHAGZsnCjaFckhhPY
CKCw86jcdEQa2d26L1crJPL6KKY9J7TEvg/Kl455WnPuumMfP2pd4HbDg97dZnQ/xB/zwHDVyXBY
f7y+RdsH7KdSiMYZSQZ0h1Esm5J86apDQT70sGTJvivfcfp0HWvTRq+lFQwVnxm3WA2wbizcvE2d
rE3dPhlc1p7H5J7OnWM1JghniVNFJzUkb7iJ1viCATNBcj0qHKudRQU4EhuHzo+dtF1skeK1mbws
qWCz1HGyMtuAlH+PE0TswiMPbK/tklN/UB+ur+m2Tb6ACfZpKIIxVwKA5flfmXaemw8pfayaP2vl
g536US1J28jgFnO5MoezYtDMigFXpKXTt6VbxzdZd+ipsgunpyL5zubBvS7hpmmkYLihDC//VyRR
EwmiaCRB63Fm7qPig27PT6oh613ctPMrFEGwuK5qkHkDJWojvzPez3bmpNNj10seMDIc0U3hVV+q
BXAqxBgy6k8hdXJ7n8umDbxeNQsVPSrCdIZlWq8IM+I0mk0rNkcvSs616fLqG5cq+nJcXir6CwzR
F0diw04w/QGc92C5AilZ4ilulXmIaY0e+F/+w228JRVCj8h66iqil1TQ9mRCWMuw6OhVZeXEtjtg
7kkpU7jXW2QhsYrQI9FMSzfFUtwST7IqqfURlYqRo+VPdVf4ZeMH/cfriv3a9AKHaoiXadSgOhVu
rEHlVoQ4GpaPNLHDouycVcQt2xm1niMmks30pghnyYNzI7G/oEIqW1NV+OOCAqI9JGBGZIzeeGqO
+Sn0Byc9K3t6CHeyJPKGvX+JJdz/RWcl2jBpwHrf+t1Rv8nd1EUpK7oKMWDw14O4L9GE9aRdpqWk
AppWgpdKc40Zqym7QjYeaUDRLB3zMjVG8AB4aQFbtN1riaWMXrfjO30Hdq+niiN12Xr6qbibj6mX
7avEv64qr90EgJoUeQocahsvnJegdqtlE+3DyeOj7iVje5x02ct6+YR4mNcQggG05qovmghUGkZu
u+CG8DDdwJ91WVnOazcNwUgono0lVA2o/UtJ+GB2ZmCoozfPduzQuNsXtHyfdcmRcvOYqr/Oj/4c
/NRUasKVMcVD1ueB1vDlkE0YDXJTRPTPcS6Ku27ij9e3aGv94MFbDLSxqG4Wz1XZKXaWUZgmYpeH
BF2toXKITMlduKUHaxDhQBkVjdA5whCC7L9WyaMqG+a3uTtYJVMziQ2iJWF3WqTbqhFz1r1g+JLx
yRkMvwZ3HeHeKOOT2BblAiXoW2oEAUZ5Y2MU5RQMj1QWlt7ej8v3BTvX5QkP6xqKNjXZt6alvhZY
4FvQ3xCehoYhR0VUw8Zly5ZbcuUSZaCqJiNmSUEQrziCvxUPB0fx43NLPBQbHKp96MlGgG0uHmj/
iGUshMJiCs5EKgSjDpvR6xUwn/nMlujZRssNhMI4BkRYLVtlopUL4nkO47AbPTTAVI5uD96sjw4D
JYGDth8nJE2ECmLNre3mazR8UZXsk0W4m2nDJ5ZQl7bD5/ktB0wjmLamM8NUxYALJpqXajYu61wf
Yt3p5gOTUSpu6oymmTBLMOyamGDSYjNB5qofvQQCN/N5cQL79v0bDMUFRMwytZY2qcE0jB56F0Ht
8L5qQ6eUNS9t+RZIwv1PEjG1NDTJMLccINaognD6aBQfe7QNdKVfBgjCpTJ9ef3mgb6AgxJGw9IQ
WhBOm1VpqWKnE6xf42snfsRwX3dufLyeneqU7mTFPJsbBR8QasCoqouR0jwfplzr4XnWk2can6cv
cfX0hl1aISwncHWqMWspAoGhDf9Z1fqzYbDoc4A33Q7Mq7vrSIuhEy9eDDj8KYtgc+0M7JOFCVkK
c3Yi+mEY0brKHDWSuS6yRRMsbpLrTV2DfsYLi4+R0bo622nS+3bTMq2kERQhmRteKyZAOJ7YGvk+
27+5XMIVaE9lnekE/muQRA9lEu8UbX4iZuZXXNZQLVswwaFsuqGbcg4oUv0xITZhgnu8k7wHJRiv
ypSzQiWVit0fJ/Ag/IGnxviG+Ro4nJc9EUuU2zluwUsCOdCCtwyK1s+hr7i27dv7aZ/uZLnTTZFQ
mYoHu2mbVORq7FQWD3qC91MYRu8i40Ok0tvZiCWxnNeRCAh1QREfn2iUZnHWLCjK/J104+AGuf5Z
ZRjl0M6HihUHg6LvRG9kpdGbGr4CFtIZTadhOdmymmW4y7i+q7vJu24StlcQUy4spjPUJAmHaOzG
0jIrHKJxuh8oihPV1h9SSbWDDEQ4SAXq/WnTAqRDNXnXn9CWcch0yS5tGjfTJpRSDY6EJRyhmbSh
GQ9wWMOpOvHBUdAnV2lsP8s8VwmQ2IvMg5byNAdQxUZMXceNp6ZnVn1LqeSq21w2i+q6BZkQjRL2
pg5ph7Gn0DtqPSlT7GTJIRllj3S2dSdYeOoh1GEAafkRq9unilvTShl8Hbonn/QdOVhe+WnccZf4
KTg1qaRCcUulLXVhYEf5k2mIbj88ZYV0IVS6pL0fad0pI8nx11V6DSFcPlNKIsoXGzSqyDJ+CkeH
9jKTsCkGYc9uCBx/sfiNJ0ZqDGE5eX1HftBwduppkunZsr3ibW1dMMSSRHD9aePYASOu/7Tb2qkq
pw++LXEoaknOzpamYQ6ZTZC7I6jkFzRtyLjdZC08HCvbozo+xbBdWzaoSIYhGAGeKJgawhcvqsX8
hI4gE5RbGmisYsmx2YwFraURLEHctFE7Uixcm3mzy70aoacU8RlP3emuPD8rwxMZf9Sym7TJrKb/
XXp/+6SYB14ep70cb1v3fm6W+DoZ29aoQLmAynLd8jtuO3VpvcFVWK2gtvjgK6MQdEHZ6hwQQw3q
r7wGh0ttdMOuTHkuUb1tLb9Is9inFRSNFJ2aHJtFiPGtRFConPMTSWyvbsm3llW/TqOGSTwXVdeW
1V3hpYOZhWYHNbS78Vs7D5+L3HCa8NcrEV7CCGYVPGCBYhbP2h6draRzyxTtZ0Mp0fWtu2gtjWDr
SFMkilkDRuWfjfSkZ+8xq9HRqsN1kypTOcE+4I4orFJdzJ3q28OXPh4lWrB9hihS0sxGyY3+KgoQ
aa0eqv3zGZpd6to3MRzHCRWrRwtxDVlNxea6reCEdTPahCctBZxe6oVjj+XHKZtcrWhOdj9IZNs0
fCssYfFqMx1wSuG5GewTKF767GspC3/LIATbOltFxfkMcX7Xfq/EEKyqYukwqgYw+ABWW+PY1CEy
2RL3QCKIGLGYC7zpUh1rhXG6fj7fFlrijpWsJ1SGIvjVCTWHORkhStpmjqKFThOA6tWQyLIs+qv7
+7Jgzyq/sjQMV7dd2AMYozO3LnxeH2pw4hfvpnyfxJIDKpNIsKKmOiWpxSDR/zMdExuq+WTmVbUc
mSb40k6+qiWO9iY/ZLVki5irJSOlypBMwvbb+PrcIlj1tQ12122ZzNSIbRiROdEwTLAvxbfRtU7l
qUSqaNCfq+PlqaJ/gVsq7fAoMS2x4L/TCj1WLLy5/3kS/23Z/nkSqweZZdvWhAuccL9FppGPGG8z
eWHP8GTImNdx9oQOB4lV27wS8Oz+n1jCVnVhTpQElWkeifi7NlZ9jDf03rRTFwzBSueVHU3DNAGD
PUcT/nasni+F+Si/FBYL9vrAXuAEQ60WNSbczoBTkO3omlOhgnGafUStlNtNvRPXR9k0A9lmCXbb
mvSRGwUQc21XtftsocjbSxZRtlGC3daUuinUCAphTPq9zspkV2btfZrFxzhs3aTG0Fjdchpwlyjm
6I9h8aHM0xsjjt7Bp5U0Rm90RsItumiNWIREaRJPoQqBtdt8dk0Unqq3Sy4/th318b9d9ZI1FsuO
oKeo10IU17PD8lzPqjNPjV/ko8QT215mk+JZZiHHLnrlvWEXFsI18Mpn49HUyM0gPXLbklwg6Evr
qJRZHOgKnD29T++NyH7XZjR1klDGmrOZuLfoBUi4TbqcFsOIV42HZn/jZB6WGF7M3AHtQ/JTJ5Nq
WdiVzS+anifFDLAE7HT1ONwgoXvMWlmeSQaz/H0F0+u0GgaC/cFR6/m+n+RHTQYhmKugCtsuDJrJ
G5vc16rY6VNU+qUSt0KGIlipVmujiM1ASRRjR8gMx4V/7XNFck3KYATTxFlPNXPRgcH8mpS3ETwl
S/askGEIpsms7Iy1DTB09Tyk3NU1J7NqycGUgIjRW1PpS2SRsPEp2pZJ1DsI4IFFXRZHWw7fq8uD
oc6AoEYbaXlBlpFrfdBkcI8Y8y8PmP98zW+U2MKSXvBET7mxlNSmKHlBrbfdnVnfpLvJpndpM6UO
idrHRm8rvyBgJAtmPKJ7ZR4dk5N9x8YnEuQSw765yKtfI3jU4RDTGHzesBi6OrhtbOX+oMzlCcUS
b8hpruUWjCBatOu5rCA3ontJ/ScoKRpFFt1bDuqVvRRzfiUH1T+zsJeD+tctpynGHE+7yZJR18oW
TbB8Y5chxVRCFNW2qGOO7X3UW4VjDOzTdR9g825a7c7yQ1a2L1XbMcSAJtg+8N+kDBDW8HAdYvvO
YKhrZRYS5kxsl+r7BMWaKUIEPKQ7vel+YIjHsWr0fc3QZgSm5mig98uY+ixZelFtiVXc3rILvGB7
bQs5uTwHvBWW3JlMdj+UGGmjdqrf2MpbXlsrWQUTXCrzoGtFgQBjiwdDkt8oY37ftdpbLNcKRjDB
6UDKdOCAKQY0JAdnBdOUckvWDbh85bWyX1ZOMFwsUFLOFaAs7/pO3aVwdQvm9zR2isza6YpEU7a1
/ieeaI/zWVGqXM8R6GP5uZ/NfdeqmIsua3GSwQgWaY7gf4UEMAmFMx99Jb3izKNE6zZBNE0DwZNO
loDfy4NVjG006WW2OBWpimFxyaEY55tSNX69fxdfR42ohoopXC9iojOxcRfTEa5fXtsH3rU34Ezy
r5/gbVl+Qoj7kiYkYEMFCBjW1vxKJicJZCmNTUN0EUNsb0v5EOSRjVOaW/OJ8PFkJ8NviiHcDzyL
gnHuIUakLE+qUHmjn7eSQnCPSRBnphIgOl6h7LPTI2cmPQiJZbeQbEOE6yEsKU3tJQifjjNKFyMv
jhB9LbhkwTYt50qa5WesLocptaaGLeeftgacvRoDD1N/DkpXmX+d2faFFuuCkY4tjIExE+xNirLZ
MFbvZmK8gwsosZvbvtFKJME+o/uoqJsBK2fE9ntbPbMsuWtjhTiMTZqXkdhROps7VZPdlk35paio
Q7Ug9vJWVrK3IL0yrqtfIphwxhTWUQW/xFZMh+doNlH3XXDO1L0pC8hsB5pWWIIhn5CyCdoMq4vB
3RcPtEx3S+3FGwNNFziRVgk17VPVthBNaffG5GRjIs8ZSnRTJFJiRRz9nTMM4/GOFKqvxBGG8MWn
cGr3v2X+RAKlMGjbwqSLzrBPbHCm6U82Ob8HIdgNhYK1ddaxQUw9z6gd4KFLE9lzZ1sNdIIiZHCz
IUEtKL+RlG1UjnDFfz5ElgDLc9DsrSU41gpO0PAwQOC5ygEXjl8mpDwRsZVtzeatsYIQFJuMsToq
HV68pC0/IbxyHgtZ4HnznF4gxNooSy9QbkgBgbMTMcfin9PyAQw6Dn3Tm3eFJLgMVWrkibZkOPIh
dyLrVukxZTaTkNpsXh06KqtRvsoYXqQvbXrBLZ0VEZQZm6LZy6ZwaVxxuUhfmbYVhmDM82AgwTzi
3sCSqe7kdfeLnj0/eJeMnWyEz7/o9UUmQa8DrafDOMB3+KnXS4bwPz+wZUso6HU9WWHIe4iHzGrI
v+QayMh+ew0FzS4njqhUA5D/LzKJlUszRWCbRYDrk+Bs9WSP3PFesUtJ9cDyq69ohjhEIeIztcCB
hxcF3hDtfGugqGTC5JcvrNspQ4JWjF8f1Q3H4qKLtuD0zYk65uq86Aau2UJ9p+u39VR6mqz4ePOt
tMIRLXgaUkTRsYDzoHwIRvNER2Wvsv6r2oWZO5PUA4vy8fqtsW39FkoDA8qviyScVpjwvK+xmmAk
ONRK/aGZFP/3IARP01Ya1ObXWL6OdorT9+WXxJ4kYmyfp4sYgkmy8jKpagYxWPQFtM968R/Sh9tW
/IIhmKSZ877WNWCkqDkmAdoGUNoxfw8j5Si9lDZdE/2CJZijCjyINV0qL3j4oKlfkeN3tHp2De3H
9b2R4Qh2aJwoN8KluCgumscEr39TLRyTJucqkz0yN7cIXR4IYFIVc8OFqym1Eh0dj0jODMNjZBwn
6y5i++vSbCrzCkI4qCyjba8lMx6ZLPSaCG3oQ7a7DiGTQjijaDroYgRN4MgtZLKlu3RW6LK6m+3b
aCWIcGQ0PlR61QFlTogftP1TVcw+muf2rDVd3bhLxsoPeOHiqfgeM2V8XZGNOJbJKRyomZU8GnMs
JSUWeti/FmPtS11W2X4t2rl6HEaFQkOmAsTuEl81okM3Wb+5X+JBqvJ6zBSspElSN5hPY/B9ZrJQ
2uYpWm2XcIo6FqZTVUGOhv6Vm24fPFDjWygburt58a1Qlr+vVkunsT1bE1CQ6k/VfTFELgs/Gqmj
6Pu2vR9r7ffWTpxCahRZoAwpAOv4aFrH1v7YzB+uH6d/0XQL5cc4/SjYFYSqVPT4KimC4RBqeVam
N0s68Od7QtZvI8MT35V5RLMhX0pZ/sEb7hc8/nclmLy/R4onWD1jiniVVciPIy08eFjK06XybCd/
Nm+fqJ/LKb4zlWZWMG4FcOMUJbuQscivWSLr4t02DhcUwQgWSoPWzQ6LiBYCB/ULTQm3qzxcV41N
b8i4gAg2MNaICpJJgNQT5mSZn0P2CRmZktyFypckk9wc0n0S7F0zz2lS91i4f+poVsUgb37XroQT
LF8QcQ13FHImDZyIafyRgwagkpVtyZRBsH1xWeVVmwFkCJLdTMz9rJu/zMQH1xj9EGixRAWtJVaq
w334J49bY3DIeI+ExXUl2LSsl++/qlLntKtSjvfsMIK8bg57NzVz1wqsOxaZEh9yWwds3dbQq4IO
WHHmUp4WNQ8KPNNfvJdgi/TTm0Ncts1QhY9X9CuKWzYlBbcZUsdhnS7l9/8luLF1Um0VjfY2OAZN
bNPLO6OiWh2HBVSAwE+ZUZhgfh2ztySn1yDCSTXyJrdKjBr8n039xepamUzCUbXyfI5sAsOA0GAy
OvF/aSfY1IW1TMIBHXut5iaDTHyx28u9tHSCour+7a1mazjhqKYjnzLQJ0LP9R+JVrllsKNop71+
mDYXjoLnjREwc73inARnl9rGaYgsJnxXdTpE2o5Uf/0ehrBuaWdPk2aAVQJdRS2SFlp9iGTVEMti
iBEAmy7WBgM6wRAtKHVWayg6qCHHWDEH1ZaOqf1JMBpy0P3UfJNyr8AE5eYR2nRqArDqWwd6//y5
njOb/6H+CNzry7dlsteiCbqd1JUdJ3EMtUsH/VhMVemPqi3hPtpW7pVMwiaNRlJ1OYueDd2lSu73
lHsFJyh3ZFnmMGRYwi5DTNpw4rj1afT5+spJhRKc8KzJ22ZGSedL6/1PBO9tzaHrnRIcV33o9KQs
ABf9H2vf1Vw3z3P7izSjXm5Ftb3d7cSJc6Nxmnrv+vVn0ckbK7QiPl9yrveMsAGCiyABLGjpT/Se
eS94+xv2l6Oz78bIlyZ9VkBGHr8P48iOtIWYBW8s9W5Ca6MKezMfxnJYhBTro/W/F+TJTuLd5RwX
5ynFXNLlKe3lcYU0HU2OXZ8EcVNc1jWv8ICzk9i5P0kVaUMhw3aoQAi6brWjUPqL/PzWbiw0CFLX
5nmKg0hvZ5T0ZqS0FrAd8x6neaowoFC0clRaHSxm1LELqiV/bbPH493DgVR21s/SRQUmmlHcaTRb
KT9VVexlkp2IfqZx4vpdbRRKxQFuGeMNi2orpdooJHjllKvIXpKU5AlvAseui21EMC5WdmplRqh8
drqaTNN7Ubkvc+fYYDwRzBnUWJpe1gtqM/CAHy6faP3HwMtM7UPaRg/GwdreQqFsCyG/Lsc0CPl5
OcbwNPdYp10n2Ihj/Ezr0goTaCGuVL/our0MX4f62ZS/DGAnPZbE1Yw5gZQ0F8x4zF7AmoZXTFPj
X+2gjWbMCYSQJNcECeKq1rqLNPGdVAoclXgOwRw/9SpPeC1BRdB/rwCmRnkT92y0YI6ceFHCVpYh
Qqqu0COzlrdGGhS8MgrO/mTTOMNoGZUxQErUxvd1ZTw2Ma+ZnieCeRTpIgkU8TOWYzazh7TK76Xi
87GDcVaDTdmMsFU+0fxanqNgFOPekgzNeJyTjNr7YD1Yfj1rEdtFz2GpqhuIYclnKVZtMVzvNVP3
45SSA6AYo+Al+nmbx2JgQUQpHcYhYJ/invr/bfMo6CoANxSdZvb7HbJc2mgaafpLqIezJAoX5cyr
qdlfrl8i2OowJZ9LUTchQsqfMKseTYx/9dZsgSz4pxZscZg0N3liJDSJV89nrbdOa/L12Of+sC6v
IphjRy/ErFgS+MPP9wP61mc6L2+Lsx+7qX8sj2c05ggCt0YuzVSjMlwJOolyvL5waQJ5QhhfS+XG
aHDU0f6J95V+Wyanlhfl/sFuoEQFCxLIqtiakj7rkBSUEUch1//bdeS/tezsH3Ov4hikHvVIEXTw
VDt1WnzrMNwBYdVlZH7IrFkDVoic4nWeOGb7hGmyqis96iJhcrN89ZCYus00gYDZ9LIbZffYK/aj
eeWXeuylQULQa0wL5KVVGjvjoDmjYoAC1iBFrL2T1NJRzNQTs5GAZtAXkxLTN6MgUWveH9lH+dc/
wqD8PC6hltBlnStM4W0yB4U1GRG1eSBlUj0NcnzZSuGVNifEEJbMbtG/voaSU/TNSZ/+hlQT/HL/
czJ29qhUWK0YZ/g345wGeqgR0yxdqeHNrdo/o1/FMJtyXJe1aajSaHEZGs8EOcg7NHWAcAuDMazZ
lQa9a0/HS76/R19lMnsUfGWhKRdY8aG9BHoaxrX27VgCx4dZGheM2Z71lUaGSi3gKfFJagIBnX6l
7OYFp7hot9R/u1BMaBgLSjU0K7Ug0jG+4tB8iZajU7/x/kPdD3XCt2f4q+2o5pukGsjlhFHSIM0w
fEp6SBFbUDyKPH/5ZrDxQQZ5pHS1moguFEYSo0sMDZlcMOX5AoM23TJ3Ua1jpX6cpIL8iUsHQP/l
gcnYtGBcdp1qgCPPycXvgzraqDc0gSaD6Cn9+4aXiN5t6tz4g8LASB+jy8cyIO5nZqYIvF+3INJ4
/7xKCnOMm2qf4/EUd2FKv4u7nQayQe7djgOOLNlm1khL3y7Uy4v+pCc5Rh8XnNwMB4oUBhakxYz1
WYGIWFbf19pso6faM7rKVnvh7hgfdr0OnEuSIkoW3mTp75tdlClpJabguMC0vvFGlHu/U8OHfjGd
fxPDQINl1KGVdQhGfnRnoYlA5HIv7UcjG10YRCinJDXFElHc30UjdEO+2U0bcQwmxGjgl0YEwE6i
AlA7e5o+Ger3AbX/UehLSKyOc3Bsxf0dtRHJYEQ9yy3m0sGMiFP/F299u9djW8tsw/8vwMczKnup
bE0MFzZpv8xvqbX//DjLlceARjw08aoVsOrPl5P/Y0pqZ5oTpvi9mpS9b4r6oOHkh7xh/mTqtMJX
WO8r8XsjXVcF7Xbp/u9zp3+XyAQaQiHEcdpjEZvoShALp9Ouxdpwsr8ha9pqxqAIOAHVGIOzUaMz
KjflFHvpIKOjNr8/dsrdCGNjQAZBwgKsUHMLB8F7mpiQ2fAl8TIFcQo3o8PZcBYDIqmoNfFSYqle
shHZqSyeEMu08+c1O4m19rfPeGjjAnGghdEPb2os+0nJCxUEhajfQuBt517mp609E8FvUSTr8pJI
+2j8Ko9Zsrpo9VXRwslR1M8ChsqFISlyXu8JTwizYEKRpOsyg1e2alNbR3ULWk747dW7scbGdMxi
demsWVUGVRJduDBb8yYTalvsZk9fQr8yk0tZ4CT8qHG2eExH8iElj+cGENXJusHoVWZrLXemJBHR
rAlG6szlw7Gns4ZjBTAqieYSllEpS2TQ7uhIHnAF2VP87ljIm1vgDykqpkuAcU/CjInfT2RdKeZC
WEKJvPgcJnSYtkWyS9QykCUYTDuM7JT8o0zmKMMM5TA0ZshML/Wz/kwD996Ony2/cooH/kSr/ZV6
VZE5xnJZb6ZMsSSiKP31WmY2Lto+RyUa673xBvRHqyYK0dQ3/My9gNmJ2RCDatYeHdGNSUMqUgY4
Jb3E007/KI3duFaaJ0kLaT8G7kiBcB16nQPeFlCvy7xyAHZvvbjIRjfG06N2LOW5hrSssLP2olNV
pwQ6xZgmFVY5ruGcm93uem3kMY5vdNI4om9EJrH6VY7OlvLEMR/9wNFiMT5fYR5IW6QQEH1HQ72j
kxqTXGIn/4yXWEe2JaKR1ue9wr0JNVgzMl4vW/U8zCukynejo3idb90LzxhD5efnyOHRobOHFyuM
9fnYXHItp8L8/qQEY6D4qJr1u4Bjyl2Qel0r9hEpVOYwb+laUaVWB7WzMdpvGsfws6+pG5HMERxe
wd8+Zm2EMkFboTexJFQQqvpRkMtEvxUeO0cisr2+F4MI04x5iEW/eOAx7KOQtc5zIVI1VZizusNz
mZ2culNL6iueSTnez+aj16zOQZgPUWtT2313jaT38ZpxvF9mwCNs+liROgjIKzELQMy/PupCh+lC
oJc/DzrPE/f0wVst5kRYpiibJhN/5oZlRnmBEQmN9MnMx+tcrDgh4R4+bSWwCg2xJJsDlZD1pLek
u6UD+ckwPKTrc1euT2h25Jhwdy9vRTKQGDdCrk5yIhPKdHiWMXmzINbiTE+Lp+PefMErOdzbZlt5
DCROrZ5j9DnkNbpnFSer89Lxbw6VrQwGFa1wnjAgBTIwA9hRSUeiiJiOioHTlSf2dvN/ZOOmCLUV
x8BhNE1NWJZgq1abmQxWjIapQB14BzPP+xgcNJEJNSsdviGFJ627rqfKPt5NnJVhL6xRn2IKPEYa
En2+GZSHdrkpNE4j25t7OGMqtpMNhA9KguZxrH7rTW4SDH4FzJsEu0bFqYwJvZ9Kwg3S9iKazfqw
N9Wu1cvWoO4weopXuLG3CKeRzO50U2POmc5ryXkzgIVVksGJwpqbLn7xh0/Fd3C24PFOP1Wpi3LU
j7Or401XORmn4t+8kE2Rxrqx9mYLL5waDzuAaFJEdIsjhO4c9vTYmpJBi7nX8rpPsH4GJgy11nOm
J52NGat4LUSaIeU983Pw8M3FtemafukB8BJGYNtVMmQEs2xaW1d6EC/pYxaMdafY8dSK/4iL7Ewo
bU2LVMnobqgyx0r0O3HqPR1Nq4kCOpykLe0wrW6GZQUVVNWcwUl7ZcTqwtmT+5ueTiyzMPcNkwuw
HptXxnqOomagaKkgA5G7qsyBSs732aAnQRtDZ9L4Iys+hBZqhnhlL/sr+EsBttAuNAZRXnIooKrh
ddnPttbiJrEsXpRUiBgFAa99ncm50O4j2atQCggbq2lRPtWzTgMP4byKz7lB5oRTCPcmZ/Njk7/K
YDZ5XixDudKVmb3Qz9zKNwW/Pxt+48XnUeAs0+62kyTLkjAWEmEGs+30XjPLJcH8q3EuyRB/L+br
tHKN8nridv7uBwQbWcwBPabIpAIycXWwKdd7R9bPiY/pBUS/SDze0bnrf5KmyuBx1XSFncgQDxa2
mGBAWPaukh9DveRsoDcz/17WSTJNXcEgTdVgg9Bc6JR4yVQJwGHrd+1JdXOnuqqDSbJNCdOTJbf2
O9Een44P0/0VexVLFd+4YGI0kVgJCp6018IrG/Stae8wSR2sj6AN5aHEvjNulGT8Y036om0LKEnv
7LhLk+Rc48ZOh6fzbuy7e2sjinGPRu3XWI3hitrgp+O3tAgGhbN9X1DnzSmzkcHEb0kSiWOIbigS
X44fMd75ujqnTvItci13Jqa9ukhjk+q2JctFxB1FuXepwMT7Xw7DRHNTBA5QmTpMab6f9ZsVBCmx
tNooUedcxXiWZLBdaWqp06mWaTf7oaw/GYJJGpXXDvpyRhxYk01eCmgnKBNMKyHZo+QpjhJUxCjs
yE8quL/oZE7imCQ9p2S+5QdfHGuyqUwMJZyGMIW7REN9L4ez4GeVfpEvTW8vy+gcb7p9NPm1dGwa
U5DHOQIhvkTMFiRV99PIAX3e9xnMr0twwYQ5LGlGV+rwlOePx/9/11gyhobQkg3rzTjCPtHCpdQF
cGAJOZGNOJhL6ZuwaERLzM/HonadbyOKwSejNaVeiyJckcKruD2j3MFpJl517a69NkIYWJqWCuUn
PfTBVO3CrprRy1L9+ViRXaBF5xom16GmRGPb8dTWTC19xpOoWK62PvhmeS/kProl9Wx1jkXtHo2Y
p4CJSLSs7k23XFS36tonjUQmIpLqfvAzv3GEK+Q0SOJUHzjS9qy3lcZEMWuniH0oYKxw56YYvtvZ
HclvRAxxJM1l8S4ZSYEXKdBLcMTSz7JwsRXLOHk/aphgTMXWlS2SJMAQjPvezkZbdFIXU0Q4Nwqe
lvT3zUE5pG2lyjFsGiuRnRiPpsEpRnuTqKQRADq/KHcT2CWwcL9L0LRElNWs+rFqSQCuKx+pNhdz
r91j0+3tqa0g5uSYpzoSCxWCqra3a/OuyFJSpO+OhexeobdSmGNjkNtViCtIwZAkJIVAtx972nXW
+7oNyc4SLPcTb6YMRzN2IM9UpkMfUhOu1hW48+TxQ5jdcfTae5jc6MXyfY/p0qXLABniGU53l/gz
ET1clklJKo7PvZRXvvHxV5dgx/HMpVqgKR6yljNuJqTSnPBWIGEg+aUtfM+c+By6+cfhM+8pYtfZ
N3KZvZVo5hCPdO1qI1DUwm55ReB7J8jWiMxu6iy1KzNqxFZ1tfAiW10r+9ZlFgckeP5Af99sWjmP
h3CaIGaNarx6LY5uPXcgADx2CerJR6tEld1Iaec8ni2qTH7C4/iN5WIyHAgE/iai3dqMwQc5G+VY
VkpccPrLTLkONdcS/GNN9k+OzcIz0IDBUlGtUYeTbnSfYlDe2/qDbusexVTeQ/We4XQJ5EaqAkId
nX270GdhbXMplojV5fq7sjFUjPcVBOk8iPoc2UInqfcJZrDaMmpGkI6XTc5m3vMPlHii51bBjFcM
pvt95Sp1bmWUhksEZQbGdFnHpzYMjk26t5W2IhjnqIsZ1E4dcvxj7IeTP4yc1N3ukm0FMG5RdrOl
rTOubMu5eVacNbBInNuTR0E2dsG6dazPbipoK49xEStEbiGkRQudG/oqHhT6YL7P7ZUouKFqp+wD
Rx5vjZhzREIwu8jaT3k1knixtxq2+a4H2zmx/NRG+8hTxHvF5qnJ0huAsDSpshfXuKA7QbooiEE6
b3BoeJE4vOktHDcx6KmzxZA1lSa9xCpqEa4f91rkHZuR930aTW2+L7SJvuoJvt+DzmDpnjJeRxxn
mVg6g8Lq0kloIcAyQltRb+S8soWFFyPxpDDnhhZV3ZQKcIaJqK1dvivc1Os/J6iXd5pTgRuifp9f
8SYi7IYyG5dnC08UqakLIYfUFVxvpLwtvYYI7nJjfCofUSjsDxfq/fFycUUysJH0Sym3JpBp9KAo
Jr77phN/V3zTVgiamq8ib+FgP8+0DI50oailLfWQKQvWMmj1C23iLZ8IL2NPyq0hGewQs2GSygiG
TE/zZemNQXZJZ+skTsxL4PC0YVBjqZS0bEJIap2xczPcgQo/ukoSe67JTOKg9acAgQ0vtKZGOlCQ
HXOTdKomLwnEClZva41b9LGjIxkgXBY8SkLOjn5DQZ6pPbrDIUoKc3ssvir/6BAmAxl6vgi9lsEh
YvFWTr/oyrdl/Xzs5pxVYjPVmH8uVUkJHdTuszrWdic4XcsJoveDjF9nvMlAxqrj3haF2En5KTyX
qO/LLruTHOicNxeeKvT3DcCGa7oYCQXwLDmp0pWsdLYgcUCcpwoDCm3c67NBzSWeo0AJzJOGEhM5
+Ku6mc02NRkoEMc0TUUBJsM2dQS788eL7BLzlYmIrSpwMli7W0YG+aCOvnMT997fDZebqPjMBYS1
vVBeWpF4g2mDvqHE/pRGij30PfcVmjrum026kch4RJZhuOgoYanSS8kzvMqXrlEXbGPGghN5vKvU
rl9shDF+UdTTVBsS1EuW0JvBilKWACEe7ux6xkYK4xn9rId1oUKl0etPHd57Jo8eTFzPoItxZDrG
M1AAF8uJDjmdK3njbYfaI3SZfNLOI/AUTBjkGB/2g9uNXsyBgZmmlWCNsF77Ub/Tz1oAFnDSKGRx
epJ4vCBs976tb8Qxp4YwYnbeWEG96YxmQK93ooDWFRb+ep1cWp9ovVMPgmORgx08Ndl3i3ztpAI1
fzSGr65rr/Azovi0OJMm/rlG3T05XrVkXzCqVCi1hV4ktSZQUUpDK/HUW/lrFrm0olEO8iveTY+z
C9iHjCWR5mVcIBJ12K7c5yfdAq0y5n9w/IXjnyr9fYPCTWXIDVio6LG/uJKTegVJP6vY3HSoeegm
HzjyeHoxUFIZUTMhGQh5XvK4Rq56rj2kf8go+vl3mrQTg5zwpPKEMpAigqKhVEoIHYyQrMNEKjS3
Z6NuHyvHAWaVwZR8rAVxtmDLApS9Y3bT5PfZRVbfIYXHkcRTiEEVMVf1MaXbLpT6nozyYpe61JxK
jCPnOAj9zwf4pTJ4MiQipqlQ06Eh4GooHoepPGV944CX5B91YqBkTup6rDroVCpfovp6MDOn4pYp
cdydbc5fsrZOmw7qdC4tIEPGWCeJP3iCX3h5Y8dnHic1x35sqz6q4szMoI8NuoFi/0l3G/VUg+e0
jDgLtX//ljVRlmlBicky/kkDlqTM0x+PatWnNTDRFE5GpFV1VC4IJVF4XOK7KXh9I5LGDRvwyCwL
Y01DiBzOIkZUqo85gFG6lh8qhWjn3A0iD5NSjjfZvkFf1WQAS+yXcBBx+SdV8mGKTpNwV1gngdf6
vJt436rG4FQ/mglGaiCiawcSBR3ebJbGWTyKT8UH7rP1/n5+VYoBqNES1bhPodREJA/BnE1Fhk6T
ugOepUzUzMfvucxCXI9h8Mrs1SE2DEjVP8XFi5ahE/lrTQYcavN7FIUEx2vHtSqDW5Y1UIBM6PZb
XPoUpqHkCh6KWthgVDiA8ocg4dWqDHZVoSVkyog1VB4o3V3poUDwaUCcpwaxyw2F9qHlVRqDX5Iw
K0ujvOgW+kaQo8a8DcJgfemMMm4l3jMmx2fYsYaou0mkPoO8+FKuSY36lxShXps7eUiSy+pUeaVf
VA4v9OKJZd7d4r4UpqSDUZc1MPS7NDvlyd9cQF9h5WVdN7AymYnZ1QVEVHLkxG35mFjdTdXrTtur
ZJJTvxR62U5zifPawoGWl/2ykZu3dT+EYCknav8sm5cYkGULJaYz+se7YD+a/OUoLy9ZGzHSLClD
W0E91frQKp9kHs8sb1+/wPZGQDKXfd/J8Awh0H3Nk4LRVp2R4MGZtETghsc8j2BgJE+EbKlViCuH
5qqWvqRWdStmqXdsNa5WDHag0dfM0ZxN79g1ctZuhnrfOhBP6oPsVV6u2rwuB65EBj9SpUgWiR5v
4+zJZ8qnUPjDZMut27v0sihN3Oew/WfMje8zKJKgHHAy6K7OvseCrftgpcCZmqlOk3mtO1xWzhR0
FudM5WnKVotG0RS3zQKXHL0oKNzwhJSfeIpOsCzkrU/5xMNmDlqy5aOKPOB208C2Rmznl4lur04J
RU1n0IMfzaQZj5iJZ1u2Q2ZK1AnEhtCyBSnLT8vKX6XGa5yV0AXVbnl9QJy9zhYpmnVvGJqI5ZTm
62x0Wv3j8a7gQBbbKKMtaFVRauqiuvFRWcobeVLOZti7SlTznIRGc2+vAr9wiyVO6Zq4rE3qJC9Z
W6f5pg+o2ltJicM7Mz3tX+UxuBJqeVhOJnQzr4pn2e3woD/faf50Wbqlz01Z8BySgZdKLJRkogFf
atn1KSYvM5owbH10n5Ex83jvTzzHYLBlqMwyEkooF9UXIw4aOeN4BgeVZQZIxGSZzZrC5ZB8GK2g
6Sy7mr8eex9HCbYA0TDr1DIG6t0NGPxaG5Qw5N8kMNGGlk5RU1SQUGWnWX+a5i//9n3mBqPNapYa
Db6vT66ZY/SpyAG6/WUA878pg4kdKfvfr0iFjrF8oQq3is1ntcZkvorkcXCsxB/g+5cQNvWqgoZn
nkoI6b3oebxUAsFVrvLvNIxv/ZCI98fy6FZ4CwSv4phFWUE4gNIEqhNyNmaTowqwtOO8s1WkMIf8
7ljaH2D7VRyzRsVai01Nj2EhKBbbRAo9ctsP4WWb4qRYnNxFYkp0OUL34eBVKP19E0NhMGCdTjJ0
BMmH7iOdSJtGcSg+qA8IrcElzE3A8STSzbaRaMiZtpY0+mzcwUV3CqGvjBaJTqIHWjOP9zDBNSv1
3I28wSrVdKCZ4eVsEvmTelbw+pf5bWGvfnWa/cTjPobvZjPlV6MyiC6OlqLGMURi8jSyfTrIsIb0
YsLoUSNNPze6ctMm5YPVLm6dfv/HBWXwPZ6i0DB1mDfu3DU8493xtnQq3wAP/ldaNcjnXvrDbfdV
XQbjxTBKG7WGDwmBCRdCJ8llcYoQg/+HJ2oOzhgMzphlXXYKLfpoPxaGU5+Q53cyX/y6LiR+joPU
rUkX8O6Cf7hh/9KQzd42cyuGMy1tMR5Mv/aqq/luxZakPdW4ufmcJdw/bl6lMbhTqY2SLxTm1E+Y
UGvZKjE+C27nlbldPi9OgeodHtMebw3ZnG4pR2vXUBwQGif0BzzKZETCcB+vJ//hDYGzimx6txnE
vBlAhUk6HKa51zy2aIwPcXfLc7vKvcvF6W7/NhZ5tSuDPMkq52VOt0a23Az67dJxEJy3bgzSiPnQ
RbIJrTB0127Syta4yELPgIMjyWSQJa7XtceAtBcwA8/eGqhO50xOa6duSf4yH/RqMAZLVsts1rKG
NPOKviKjXBzt9hnpQewnuXDDO95VlGdBBkmash4yg0YRZX01i07YcYJF3vcZ9KjlVUjyFN8visju
++eOl0bgnTZsDzJGNIylQd/iQOK3IMCuvTloQxJ/Nh9oahJNoLlvcRLlnN30pid5yKNEpg8tmAt4
YwyoAo6VJ7ObOOEXTwwTn3TgKBgFCdvHiN+P/UewCdnp8I+qMOGInGCiU0FhKGm/FOalhaCrGb8e
4ysnrGP7jEVBjY3FgoxeEkipfl1Mt1lrv4zviubhWBTdjgfb1XqDCHUyqvQmLnTFI6ZtkDGMMruf
4mCRPhyL4p1RbKuxaYZt19AMZxe69JBK8chgvJ++SGfJRXTsHovjOQMDDXUYW0vaAxr6SLWL7EIO
vwwlB0958b7FwME41jFycFTIxwk8Pl3mmE+600/O+KggGtavs8r5N7UYgDCTbI5iWtBnpg9mfp7B
77B++hcRKC7+PR5txCk2FYpxoxW/NyfTSRYN9WYFr8T92PdkNk+mhsbPQjf0rea2kq6O3ut+N4dg
lepM/1ipY2CVRQYbVq0310KB3dL1Griaz5wn6z+k4P53FMkiAwypGKaNRevnCtT2SgBWRPHIPGBU
UYWaiAmX/hO9IMW8sXk8xejvm9uDYfX5LFE/1wSLdBNECRyX43i5LDIgYVVjZea0oDg9tZeiC6a5
K92RbwYHw4SD0NXeHS8VByhkkYkhJqGuBU0EjrcfzbsoKL3Q0R3RQv0oLZ3hlTnRHfNnCJRFBig0
TG8AXzdF29py8uUhKb6OmL4jxf5iqI9CGmQFp8TzGJpkkUENY1WXWaNRS9Pd6zPp5K8pr9yY5xUM
TMhtP+gj9YpkeNbid51kH6/Rrgpo9FRE7Fu0zDMugbO8NrUY/Q9qerZMtO5+WFNO8mlXhY0IxgsM
a1iHGeRNRBQDK73TW855xPs+s+7yKK2WleP7TfIlHG1J4hyt+9tmowCzzGU0jzGKEZGQfyhPeDa9
Kt4nV+q78jEOxECaCK/PbxdPN/KYNW+jVCz0PMKaZ6c0mexQ+jZovqXwcHt/f74KYhOebZeIZjNA
MVq7ITlIsBp2bxeXqld4isCnAKQr8WaHbuQx183MiPTapIakTaHgS7BTL3mvgWvws6kRyghByzvD
ewwtMVty7Occm76YYoOudZWgxkOGTcPlqkw9dYowKYeIfczZTzxnefl9IyiqQ3VKRuioXlGiMiXQ
J1spbMNdz7SuLda57rJfMrgxK90gG5GxsApmFmEDyL7pezFZg7hDpwhKOfBuQPOT1iml/E5Pxybl
QAebFNXSeuqzDCaV1ut5jOzQem7HkWNPzuZ+IRDa6Jbm61IYCl23VXSKcD3F8uAc68ETweBHYgHY
uwkrZk0PeXxjZO6/fZ+BDzHJhCmU8P2scovuZs0//9v3GbhA7bIeriNMpBffGvG7wXsK4NiHTWW2
pWUmK13nobovZMlOLV7oQy1wgAts6jIf0aE3W5BQ9C0Bdawth4ktT7fWeKfq90MZHBuMh3ts2nKN
MfK2ll9waHJVkqGDRyDRJUgZ3emC9yzM2SZswrLBK0Ct9VCuxiUwVGVPqRRPaBSOUjwxdBU3G6Wb
9a7KJogRFiB5pLp10V2YSedxbEfD36O1ov9jI6cW8jVRZ9iuz1EiQx8dBNdoyXr9o25XE2xedf7+
i+ErvrHj50yjSeW6gGpW+fLOEZ5y1Ye4jznSlhp34KHM0ZDBA3k1Is2oIQ7EiOBdW4MkBSEeZpai
17kLpK/HBuUcTDKDDkpcjXUeQRq8Qoxvx/msq27M42DiSWEwomtycQJBFmLj3Gt1maCl4aIenpZe
5hDS7LqhKuNeJoFDQGcLu9OuMEU9tMD5YD2AQtkuVi/C2XBss/1DdiOFLuHGCZeu08OmCGngop/7
h9TpO/Qg4cxrLiW3v5rTC54T7oLgRiJzK2yGpQc7Aty+1D+vckuU+NuxTrsrtBHA7N95FMBkLcNw
SZuQFOxfpiw8LF1PDGM9HYvaDcM2opgtnCTDKCW4C2Aox2DXajALlzWWqs1OStzy8ILGdG/wYiOM
6r1ZqrEX+rJusFTKC98SjU7qi8VT3Nj9m+50fSOK2bipNGoKHUdOQtmXZpUU60Wm/FUguRHC7NdZ
kypDGSBkRXWL+D4j2kxwdvE8fBeENmKYDasVSmNU8YuH/wjNDQwyRm8EJYUH2zOPtYLj3mwVd5WE
pZao0MpM0An/rQP157HP8QQwof+0GF0pl9g/43JtpB+NiPNsw9k+GoMIqZgZ0ppBAanErPT6tq9n
FE88LDVn73DwjWXrDw1VkFMRcrJasMO6tAEE9cgrrOJpw4CBhVChMQpYq6tuE+2qHc4TJrMsOecN
nDrRwd7UGCDQxXDSxwbKTEOOOXE9aevKqWo0UtWWp5rFqRU/WhGX9JNnQwYSlHENSyOlYl+ugYW7
VjbNMGVElexFIZPTeEsgJM6/uSADD326WGEeURepT0t/DkPOO8d+WPm6ZzUGGkyE4WofmuILtRyl
A2xIATp4TD5CPdfflVdtpDEIEXbammAyMz0DV08Gm3nhl6iNDm0ZxVV8djLOounMY3JZzyE632G9
2Qgk7VOCjguh0Ti3dJ4QBiUWS1TiaYKQWLgRRpWU8fc0eTx2g/1w8tVwOgMVRS+CcJBurvDqRxGB
+rX6WJxk8AGNf8UhvjmTdCZuiGbDFOsVGg2aHfoFCm3Cd7Ub3qxu4Q1/cwVQwQ1pgnbLEEXGI4zc
GosmRulVkp7G4TaJOoIiYs4u2l+iX0LYN6NRkgUtKiGkF2/T9bNhXst4ojpeov3D4lUG4wZdbwyZ
ruBBw5ylyo617klIYo6r8WQwXhBqsdWMDSLicA7vZWv8Mmede6zGH8LUVz2YxdeLbm50HXroV9m1
Bt4Q04ku5Zv+Z1PeymtgoP/5LZ6/yqM6b2KtvpWGPqIOMHuLq6AWZ3rqvBl4Sus7VR7nEM8T6O8b
acM0GL1CKwmFxryvTJOUs/q1tmKOFXkLxZwWCB2zOlpgxF50DOVqFb4erxJF5SOjMceCEYXTmOVQ
I1MXZ0xuJNFTVTvSi6s0+oawn+PbXKdgT4klK9ZShj7p5UIUj/Lhzrb6bkYFTO5at9waH+pkR/ox
qICK+xntXZAHtvXJFV0p0AVMe5lJ+1hf00kNXLocjkT2wQgM+ZWmT5AoBFlu62A8qIhAhgGMQNqZ
NtHwur04LsK+HyHFbiZThyXE4O47lK2AMN/wj72EJ4KBC4QsSM+ZgItx8JXwo2RyTiXqxQerxL4S
dXGddZWA73c56r0sV507J2mCaOLIod58JIfqudm0ZTFmcWRgbUTNi/OraB3sUa+dcjmlCq/Ui2cz
BiDkHulnXYWstQ+G9LOIUUbHi8JBIPZhqJrFyYyoawvFjag8qMb7xrg7FsHbrjIDD7q+qJiMC9/K
aRW74kTntbALDW2gmKAFuqmst3nVwDy7MQixdnM0ZbTvFNPcXdksri2dW/DAk8GgQqk14pxW9PhL
TiFqOCI3Q7RF8sWebmkshP7Wd8s9x5Z0kxw4H1vdXqeyHIo0Uxd+Gh16Huqn0U6faSxEiXU50jgq
sny6jaAnhkRflQc8OniIx30Kfm0gLOB7piH5Uti8+k2eTAYmpirG9GgVMo2xsRszs/XQ4ajFQVeW
rERV0FMxp3DIBvwXYE4Av8D0pNqUIC/zLIfX6c/bAApVeYMY8tTU7TBj0UZv0DzQkKENOrpc2uCH
/2uniff4wcFChcGNuZFAglFC4v8j7Tqa40aa5S9CBLy5wowfelLmgpC4S3jv8etfNvWtBmpCU/u0
F10UMcVqVGdXV1dlqupRnm8DDV0YaHErzI7AD8oQ+/+FazFGe4SUpRZBu5FRmQ8FaF10ri+WxNWQ
ACqeVzU3AtXsWY4htgauTdsKXJB6T749UtHHAYcCGdfBEHCzMc/xnY6Oi+QgOFNpa9vZi735/C/6
a1cb0C93DoXDET3IRDkLEfCMAp+xNdY7qOFAt4PKY4iDi+cn0SvwMeqMqFFQXxO/cGfZbaI7Xd+a
o0UhB4FTfBFbKYtAE3p8rjlA4zcw3zNuqlf1ltGh5KRnv7mQ/kzbeWaS0RciM2Y9GOGJ0b3gyfgu
fWE9nALJ8febGsXFFkOXRch3WmyliDy2mycPb9HbRsCTP3vcEHdiZpMjZ+yqdgXyVQ49DAE6A/17
XuPhwv3GONBau3P1yFZ3lF7SekvsJRhVDjhiS2qSnI16xqcZSBXZkYfp+0Nue8o7AzTVcURsa56e
JEpnE3y/WMwi25qgwxse+z9iQFu4xKUfqlFlulbCRFLehe23QrEzeUecKOuwYYmGKlq6phgcbJS6
bKgTm5wrP+vb+gkyFnboQpvxJdszvu6EJDmiDHKg0WmRnGRsxtJQXgYrtX0y0yAs8GMUce/7WhUh
EjS7AhMpk2a8r7ZoNvHCbz5otkbdoaKPMskVLQJdM6cKDAKOnz726q2fEi9r1O9zqYWhx2Ert/h9
S34Bfb89y4/X42D9NPwZBh9GJaIRwqOsf07oK8cHL802Gg6hTxBNre+ZixXm5gKA0OQfl+kIN/JY
tC3Zy8UvI9Xb/RuUuxjhgGAs6nEo2ICbfN951Y20yxxomaHK/A4DJFEF9Wm4PCIwItR+2ViS3rvB
C9QvQifzxl3kwKSmbkSMtvznTcQz5A1TL05ZDx/zxLT78Wvjb6/HA+UVBwuimOqpzngphPyLNpwK
cXP9938D15evxMFAGECIG+PjaA8dNzUjwvvRaRvgRDpAUk3eZDht/2hMGC9Z/wM7fmyiz1LB1AWG
DNKDMO9n9dN/84qfkTCC1q9DC99FC+0m3nVefzI2wUHcg+4G7BvViRFzU68BxN7lddvUtrag2o6l
bBXMp0Hat7e7sXP8QNhp+UR8OGILW1wOEfhlKAYpjEHOXIBYsARdL4HIwdbTvctn4mAiiiItkBl/
T9R8D8Z9Ku9G+aDknkmeftTS8ViRjAmeA+ANiub7xslzGzv3b8apb6EfqNtD0NSdCpfMjNaTzIuH
7O9aAKEJQo8fs4zm2T+zrC9zXvvaZlN3f8jtvIh6Lo1oo0HLhY6Bhb8Jy7uZotWlQoLDirSplcqa
sasi5P7Da9i7ok5UYthPfMwkL+vFoUU8Jn1mjnAhnHP2GKq138Y5m2/ErBVOXZtNDqpNQmQXqp96
1/f0KhJCV06FdooKyU0uGH21DAeDcU6YWubozW2XU4KSlAUuCMHKAGlRDWleU7wZ0T7Ndtc9WL9j
LFzgok2Lgrmt2X6SUqcGPafvToqtbP3PxWagp1hXd+/CGhduDd6n6oKlX8KuddvI7mVbdizw5gjO
q3C2NFuMkISVkECmUvL18Y2FaS4SrbaIQVoNR1HuZlPfaO+771nLSWebtxg+x0tIdWy/EMvLIO9D
cC6scsHZR0bkT6CYhFRwdqO4kceYNcYDlptppu1G4qVnFbMu5vgKu+53RREFMIdHuNr3smqTCo96
tyG8Wr28LcxwKW0itJhe1JmZDZvzGnf+pgBXNtMZIb8bsYJ8T2Yrd0JVMOYLcNNCwxHVOkbrL+6N
be5VmGUkZ06JLcdX3FUzD7OAfbKqMj+1Y3Dq62x/fQGpz8ThhtVC0VwJEYugv6r9L3n0JMt/Gz25
dqvou/hOHHrUYqVhrAeuZG9DahsyxG7Y5T7eWJ52n4Ve8JfmZI/Uc/OqeKu+MMtjyqzqevB+b3w1
JDu4AWMaemmLLeO2tMXP6q24CWK7JgsmlLscuoySOMlDycJyvjHkb7G2kSkeFsoEhyKoyNSqytrO
o3nf9xuj2pTJ9npwEBjJ08kMphSKMvtoqh47ef1kJA9lel9YyT6hBDpWvfl5+qv8IGBcxx0mHVii
rf5lygfN/xRRhe9VbxYmOKjIdF2aRMZDKKS9o02nKj4Z+myn4KES0pFIDtcnHhbWuLtwoPWApRkO
RdmWVYa/9fVO2jCCD9+VH8f6+1ijpqWANOFfzKqvItXCOPv/ReJW5dEIHjPmKg43BVaDg3qnecZW
dEFOvtEfrsfJ+om2sMehiFhk2mSyoev6czO4+uBics/NttCc7hxjW78Fd+amPlNd/8TtTOUnw/Q5
1qzmfXgvRWqsvTJxcDYIGb8VHRShZdzN/owGYOEqhyhKCaFHkTG2xPvwTnJBlV/Z9VH52muYuswx
dSkG9kRxtVG7g4OTFM1vtdJhfcducqQs2Zqh5RnKRATt6nmz8I2DlD5S8kSvWWIiuF20rayn63FC
/T6XggSDYagWezWs1cBO0h5DFMQrBhUSfO9Pqiky6qswMRzk0PkfeUe/T48/ev9FyWNqYP/JrffE
drHbpNmYwSKJ3VYPG0Peh/Hr9d//zfvWP/cK9b2WtDQgFnU6sSlpFbXCF+EVj6CYZ4dkYLB9v4uR
c6pEvL3/QQuD6aznGNCHR1PxOhSeOPR4eKKul6upxyXa+CvL0PgxlJ3hlR/XdlV/VY3J9v0vRUc+
Oq0nibImiaIhKoixX+GwH8VpwPgXri5euRfsHE/J4OPfljfy7o9IO7Sfpvgu5bjC3axhnXt9Lbl9
q2xGWd5cD4fVc2xhgjvHrEpjowXwpqpfJ+0cxic5/9amfzft43VD75vl45Xh4gx3hglzLpp+A2em
w+iGjnSUoaXBXs6otvj1aujCJ+7AQg+iMGVsoGVyemhpoBZ+FrwekoEQPT43BEiwz33NLe60surR
tAzWltoa8ue5fsrwhNClthomDJSgshJ6erW9vpYMOq/ZZDtusaOGbAS3mA+bUnyKE5BdapFttYEt
mphmtcBw9kczXYsV5c4pUTYbo2OvnqJwgkxIYHwnC2DUOnKnUpSPqaz7GACI9+zN/Z9nVaoc+pvC
wCUMuWNJbgcxHBTYGZzBS46Mlc1Hy7Lsxgdqrnn1hFqsGocUhtw1YqbBVKVtKvlTrlBbahVZLwb4
HuW67ga1Y90X4WmE+ILqRWAREnMnQbcb49DK0Y8R2FT3GRF9OgcZpiIZU27CrTQ/59WZzS7m2jNk
hWy8dNhC1v3JibjwkgOOUO4LNdIQ7Wp+1OLPQUw8NK2fiAsDHF4YtWVUPRuITVGTjxASmRM5yr21
bR0mBkJymLPfu7J9dQ4yxNlvyp61LcxQ4jpYAKjIExwIxKnexDBqSz7YUBY5wPDTpvUbNlHIJhBk
PNc0z+1OtauTb0Of+FYl3rzWE6fFinJ4IUxTLCgqQoRdzNVnXJLREDneqzZaTxzze7ChxE7WLw0L
ixx8ZJVoVBobQ49qWzz4WxS2QxtchKmr2/LnGm4Gt77jf7sOxMTpqXNgYtQ4ZsB8hem/Md5m5WwP
VXyjDL0dTrkzac/XrZGBygGKiHmO1mIHG+Mv6PeRJwqQnmxc66CDjz5CXkUcNL8pefxES54XFOIu
cTiztrnWHV3/DfMDu/I2O2s3pde58QNGl7FDMBT05bqnBHLy0ozyYM2+msOsFH8NprtCdv7b73OQ
MpUazmzGOCHG+xZsBWZH9XRR34oXZ4zQEOz3NUz0G3+rnDCG+h0VUpBE6zvIknynQPk39i41ew7E
kszsM5lRtvcQftaOxRZy4NNds2Gjhxj0aN2YIIP5cJKCx1nBjhNlXdYNzLZyoCJK0C+sJBmJVaMd
G7k+N3XttHG7zSt5r4eTK1fDtgjjZ73MdmKf5vb1j/ghz+P/AA5l9DHpRl8W0cO26U/SexF6uBPO
jKXE9KgmVebNErR5YxzA9EXShP0gQQ1FO+rRTZ7sBirL4qOeN8GhSVUFjVhMMCGgym0+jRSBBVuP
ay5w8JHHWaLoNX4/aUEGOW7GKbZVFfjYNsSnIRaLb0cZ28YoZrQ1OtKAggYo4adPuUG8CVCfn1dj
7HuptZAw9sAmsBo8S3axDfCKmX8zMU2H3i4i2ta/jqnqsoy+IYNvr001YQqtzoRPjxMTy3CGr8EB
chmetsVlvfkXDN+/8fBikoOpNK0rKTEN7LBtoEPRBaMM+/leqSGtxV5pKQyhPOQgpKwyVTZjeKgU
X7oE2/jv/7iE7A9Y3FuidFLk3n/3pz7lfyk79S7ALDuEjHXQTIM5G5Ucsi16Peovi8jBVBvFXZFY
MKphILt9UnaSO+P+mW5MVztXewjbhXb7TF3dP+Dxj818McuBU2tC52Rmi1l5vRvfsdckUJxt4ge8
A+I9iSolru+4izkOnoRSUdophbm2+IomiEJ7UWUi2SFd4vBpHmRLyQvYGBzw9p+0o78PTsNmcH07
w1yNTJ2hlE8cXpl49ZPGEPbm8smMX+Ps0eqpQ4z9xkdM/LlufJttOaimHGmIjsExbn3I8GKMdT5a
0OeAuFt0ZtJCzLvuhGL3jroJEA7yfbd9Bt7PqoWDZfKM5wo3bF8Zye31XUd5yIHIMKl495NgRN22
e2nX7pI9OyEpXyiw4nUAIw3T6LrMnKl3TEsImuGxE2zRqd853b7dUv2HHwpK3A7jW23FspWlNodB
8dDuK7zw92j8BjIe/t9PA7wlDkLSuOi6ZoCl+BQUR1YyZWUDy6nwMBDvVTbH5lLJALmeHIDMeiaH
UwSjjRfesbAcd8pD5bKe7On7f4UrlcMPvZ5HvLDDWuv2bljabLw6QhmhORkHdSfcUXj14Yr4vqaK
ZFomY07BgfrrWRCPEKrpLQv51HneqN68A228v0+c7vPo5Z6wN72EfDdePeAWNjkA8/Op6KoaNsWt
9rny8j1rQ0KURo7/WO37m/ArVR2kLHIQlgpFOAURLOYpuCxy4yy07eb6/r5uAlXpXxdysKRU6EuY
mPRj0n2Rqufrv78KUj8XTeLZTrUwRW2k8BEZjZsoGtS8HxKJsLGKUYzxSJUYiQ5/35tB5quIscYw
yoTirLlP9h0Eo/9sIy/scFg4m6LcKZWODDh0fuiG6qWtf8mPPaZRi434KaBVGdhvfjhhFja5rGoS
J9EXJ9jU0Jcto2EgDDGO2jvGIdsIe+Hp+tdah42FORYuixzLHFW5Glss5YDit4pST/Q1gzUmORF+
pQpLbJNe840Dxkwv2tIfYKxU3qrgCVordjwKtjIVdtb/TXi2msgtPOMAsdcVZRxLLCSDKMbeyLjM
hE/FmQ33GugkPIHU1bApH9f31yU2OaAKCj8UTZEtqLhL5E/0gxwVIBwqqW3lGwJbxMbzt0GGF6Vs
ixz8oKIxaCfsKX9+g7wXhzhM6qtRn8oW6zgcmjdgryPZDW5pO+U+1G2NdW5/IZNwwkf+QtgFErjB
2SJOUHmWvWqrxGCvynB2QjH7b7L+yE9p/ThcfrrIXw31JEmNTIG5fpM8aMd+x+4YxV2L1rTrQUkE
By/uEFRK2JVst8XZpu5BWVRS904CGvkphbyYQWk9IEFVtxEkPS2PyYyLJDSuo/xlxTjYCPNYqJUC
jmSQkuqm+wyFN7KBikHdR7gwDUOUdFk1P4xyiu2sWT6SDNYADCDMbeFhAhMqelfYwF7cuTPFsLL6
gdCzpYmiIuk6X6TS9blFcQ9+DdN92r0kKsWPtQqBCwMcKiUdqFbFELsJbeK2EgwYgPjSGRtJ88aE
KKtTvnBI5EeDUVU6fAmgWVictHB/PZhXY2DhCgdEmpSpQ5Lg97vmYQj/SuKHXHWvm6Bc4LAnQLuJ
JUNnw2nC2ZWkzlal2L5uYv1ecHGDxxpzKMQiGmEj3TNtDVY0YQ/N9L2AWC8eZfxZkDvTxHq11q6J
b1p9M5fPhDOrW2bhDAPWxXGui+NQd6by49Crboazv1ft3JY3oqsfaRUgyiUuWekGca7lEC4p+msv
JnaRfZ3jF8KnVXRe+MSCZOET2o1qRdPwgdhrFJ4xDiVmaBXoJ1GdAKvYuTDEvF0YSo2hl7UGhuK9
eWCjmN2mvKF5iIig5qVjZM3MqknGohn1faXfdeXn6wtG/T637+vYwKb02b5sX2SUyNKC4EVbTxoX
C8XtfHNQgzFg5yVYk938S5bYGR6RMyThgaOKNpmHs9/7cBAs7HEwEKXlVOsCPoyo2TOej93pb9Hr
7mO0+alPqm1tpRez9WI79Aa7/3J9Ndfzn4txfiKqC5LJlNly4hUtggxsfVtsextj44z0NHCqx/Jv
MisnPiE/JBWISVbU70kk5LnD2PZZ37COt0koDD3I3y28j5KjAcRe5mekerkVkyTHIk9mbydNbtdR
4vjlllhOAqE+TEdhACwP2SZrXbB+6XjNjjf+Hu/ZUE+aG6SwVPSs7mpUkmTJMiD3xnfIWV1SYugZ
kMgKWs022Ub7Zo/ujd11x1YP9oUZDnknpfKHuMHzVmIGB0GyQM4Ve1bitf7t2FTedWPrtdWFNQ54
k0xJ4gHVcSfc6wcQ+qD1NHPmLRoE0GRLx8b6Ibmwx2HwLPlmx6rx79fECMQJ0VbbgrD9SDbcrMbH
whIHwrIwxmKDAV6nzet7PKG4fVycOqk5hcH83GjyZDOe+K7apSNUpoviS6CIRI/W6s1x8SdwOZoQ
aGMnB4iYZp5tfXoyrYOqvc0BVbCm7HBAPbWJKOiY/3dy9kYzu5P+nMm1HdYqkeOsbu2FQxxe54Fa
WE0HQ355N/kvcCYUiPCnTPAQ3Y3ylMRYM0N8S/1Nb37K/r8cU++3tIsX/FRPnPWFMeYwMdRa7miW
lB/EbE6ow40IQJ4tS4lkMILVzIzj35uH1C2c8hOUJvASk2D0MCOCjVg4frAnjfBsV1T4NtCnctTk
awLFz3BzHS7WbeiyZlga2q1MbveGrRIFYstcEme7s55TUPy4102s5wT6xQb7GxbJk2TqQdv1sKFu
9cmuDuz9SrdTPBe7TJvxP9vjNqk/1nOuDrAX78EXb2fvgnisoF/eBy7FhLOOt4augaXAUHWTz93F
KRjmOsW1erofoVjOZBkjp/QyCCRiHpXsgV5fTahPgW1ClhX9fcJjsZpq4IuGZlYDko4BVIWVE1S2
AelrYVvcWi7VrLB6RJq6aSiGpUuWyX07I1fbSI/rAWvJZIiSbbNhkkdUfr2+igs73DdLYyjFiBHs
sCf4EDKGOPrRTK5ieqHfTp9Ie2tplC6JlqzpkiLin19j0rf0MCzUdIDyx5RibC7ELAroyaAEuzVt
MIC6wSM1ab6y1VQd20xSVENXPpCMThDAjixr7hxdPgTKDc4vnZQKXrkQLW28H9aL4MgKqUamAxsj
axtT9x1uKspxyk9d8UVsz311VxUEf/SHzi6Ar4r+dWwAvNpKGh8iSZU2RSYMLOWXNu0+d2M2CG66
HUYe+21yK8Q2lQqsfL1fTPLRUooWZJlgElOcar+vqX7btXD8xQB3/g5hLSQp6C0d6VZHbphu9Lve
Hp30hm1q4f/PuMavIXcMy00u9EPGHHKFW4zees3fybkFNRkIKm707yBzcK6DMlsh7t70i4PcoZwq
oRJqWo/ruTrgSelL0+wYNYqsfL9uZwU/lnb4K1JuFa0oWHDsR4qdbZWtsJVpAiO2X6/4w1+LukBG
bc6EHbTh7bvEZqx8owMqiWe6WkNFPH8fCjK1iKdkRIp9en8ZeZWOpvvae93GxHA2hFhC+1/M+RJB
z1+PjD4vFRWpLciG1G36xKZtQrxUy4/zwTi8V9upg3sNTRY7m1fhVPQyFTsg8/vHyw5MV5al9tkt
dRFbu0n/EibcMaMlZdFmLEx6y06+qU5/N5zZJ1TtsNmAQQUM0yZRA33P1q6FDAci/TBEQjXAZuNl
4BhOwDAdnVnUFJWtu+GL//iD/ncKbKWz8y3tNtvV1/4CDmXA5fQ/5MxTEa9ObfEwgbm0KZU7EeoL
UVZs6opqzSKXmoOa3hjltJ3e3WbPXhqY5xLIM/q3jLGqdIbjH1oErbYk67qFPPPXs1Yfy7zuRYRR
65pb/4ADAjdSzZtx0vq2vsvPlOTIOrhdDLKdtDwF26GPzBYGB/2zHh+T/qGo94VJDXCtHegGRrf+
8YsLWh3cx+UwwYwyPObCU1m/+ipxd/rN17rY4IJUyiILY/DMldqObjAk5hqbCNyEjVvJ/9MoI5sb
Vq452IwXm1xYyoEfdhak+7AxMCqBsfgNpmYrm93rha2a2+JRu7t+SpBuckHpt1ZeCQy++03+lFdu
1wHbXltP/dzOaAwvEw8Xe2ptKT+5M9CSQ1kNR/gJVo13UT1AwIHxXTGS05pu5FsH8J/ryg/ZaEZc
ziIDOXZ9jB4qzPtDpr5yw5uxclToL56TDYWsqzZlNENIErsr8IdGgMIXqk4dFlaJz7hOHJqaaguj
THC7zYxKKzJHpBKT6SbRUaGGk1i4fUDJhQvcNsvKNvSRNqOxovueqnstD+xAQOfxSaMaYD7Mfryn
YQtT3G4Dz7JSxDJMla/TQU7txoay4wPOhPv4LX2ZPXEXVqRKF+Uft92SeuqCKEBYCIZvF7rmieC/
auMvve5vqoE49dZ67UEceQkIbqdhSnMSDQMusiZWNj6JR5Njttc3IVn3pAKD219DofQYM0VgiLNX
xvdF+IVAjdX85KcvJt+wFIVg6xxLGBgOACpH2Rk32jbcoRFge93SKtIvDHG3xWxEhKsJDMnzfShD
m0v8pFsUNwNlhCsTpylaDSANgMcZoXzI+8pD9nVCEWB/3Zfr4WbyKs2Zlee1KMKXOPIk8XkQ90H/
VPonIaAI+69/f1PkgEEpLL32KziUGq+x/KWn5CGpBeOAoUQdpMob/L5l3irWq5JZTkaO9FFGOEiI
AuibmzqMyFv0CkW2BP7IJ9a0qbrNKQq3jP71X1SVqLXjQSFM1CZmvumQWqkwE8CyU+Sm+ufkDsww
GCZMiRvhWiF/gQwmr8lsWlCQEQMERtecpPkIsvttDFIc3Tpa8ilMXcP6ayiIYFw/+Bc7i8OILp78
2ER1EBftHGxPbMKJySI6aeYqhss8pW9SxA7giyRN40OKMYOjRZ86eprZSfbVbI4xKE5bQkie+Iz8
C1MsDXGObgvURpTxXPaDE7UB0XhOmeBgYzQyv6k7eKPnXhRjnOjlOl4Qh6L5XitZZNOlZHZ6bOET
sUd27IDmptxEXoauKxDFzA5Ek8AVQyahqxd62UDOIqETVeILdGkxKmreM5h6Lzz2O9wD3dqWcbOm
WmvXt/jFFLeCuLC0cckOYM28jYQbUQ7tInD/aBUvRrhLkGHVgoUaDw7DyckxmJ5vytAON6wS3puY
DVCgvkjP664Hx8Uq+//FtwN/AerTWEankyuv8BVXC2rCM8oEh8J60khRkiOLTtX2MTWlg1SQUojs
C3xMAS9ucCCcBAlE9lIsXnqqT/1+3sn7+AWh9/5+QPXLUw5x0NuEZpyaBYwZ050avwoysWHX4efi
DJeBTaM/RSoLN195auvHzsgcxfhaysG+aGWbCLvVO85iG3H4ihb1Pp1ZpVS6jW6UDST+sHWfgxOT
O1NBOrahSrPEZuLnfA01h3YJ1KydGToOwpTYc4vmn+rxv/nF93lbo1YWDVvExktwLa4OM+ZRglNz
ineoYpyNp/9oj8MIRWpiQ61gDxfU/eyyIazIKU7/TPZT5dn3F8srEc8P/coNLv4j6hiO+lU+TF4G
QobkOOFlJMbFOHLM2+mOfUI9t6vbYUe1vbIQvGadbZEFbGCmuQpTFR9RFbdi86Kk57h50OfS7pGK
iHHhEqtLbDm+t1IthXxCHw17Qsi+xXfRMUNTS3Jmcm8KZELRvUM+EhIbw+AgJcoMA829WOAYKi6i
Jz4zhi4Vzb3VnX8UXHJKhYAwg0OVTstKqKrAxRY1MFBChq6u2NpZ3JQRjtCSJFWXqG/IwQyIIYw8
q+Fg4RmdLTwqr/4W5T6M2rVH4RkiVjPaskDMuos2VPSytbsWPhzoCGNe9ugBQ86sQdKx3DfBX2Px
gvF/At0IF/n+zMFo40RuYSeLP+XdZwtSvNZ4GxivAxRmQWhLRCnxCfmX3ryaA0ELsaKNx0Ti4o0I
ZV5GJIesBNQX1Ogz5R37cxabMIj7vgPDDOaaxtROpW+W9KRXXhft4+Fb2YqUd8Qe5NvDQcEvT4oE
cyzNKzGquGP0JaoLdoYZL/X1v+grW39IuZxOfPfBoNd1P8JP2CxP5jn5pLwrRYEK5k5v8abNyPLk
I3Wb/81N5+cJzL9YBlE7ojYBV9N9iTFeE42ws9Oin5OcLKQWlUOZWtVy2WAoI9+nd/O+287Hd5Q5
aAfJq26DRxJnKIsczuhFaWldhCUNJmz6KnetY7xhNovaNW3jrb1Rj1QCTdnkoIbdcIQ2hpet8pb4
O00ibonU73N4AjKDMpfY66igtcdeEx/LriZ6bYikjH+nTEL0AsACGq6Ec5E4rX8Yle9mfagSsmFk
FUYUSdQU0VRMPJr/uq+NqlQgCdvAFCi3vzU30QGkebjRg/vtjXFKm5Qqz6pvF4O8eFg+TJUKXWoM
kMuHIv6s16+lX7rgf3HM9J7AyNX0b2GLq5Q1Rl1YMXNuQHvqjO6U6EHbpMiWpjtty9h027+L79dt
Uu5xOBnJc9+kBtwTu2Cji/nOAtOn0c47MPkFdm8IRO65Go0LF1lmscDlTNCFdspxH86jB6M5BjXB
IkUtIbO/+H117LVsCtl9O2vsrPtSil+r0ru+Zqsn9MIH9jcsbLRTA9ZoVA3A0mvt20a25ym3B/9b
rRGLtdaupILi4p9oVzgEjPJQFyYNAfGDrC/dtN/Lnfg6uIxbo1aoU4zYXAoHf7Kgt0HV1DiWb6UN
U4/ABfsxYyOLXrOj8hzSOQ74JrHRC01D6LWfeze9y7wYF2zkBIOLyPsXx8lq0rpYTA46wiRro7SC
PXkb3Ribais4AMUz48JinXSkf4Q9ntNAyBW/lXV8POUx3edoOYC8DVg2hBKkcP9GZIvYyjyNgexL
WpKIsFfkb2P1SZJOmL+z+0R1oolCxfW61mUxefGwvOn9oYixmPE+i5zswcJ69tEm2rLorB8yN8HY
wCGgZAgJ+FA5+JjmOp9b5mPtZ3f5MGPUeibOy/Wq6sI1DkKKpkr9eoQN4WgxITYWmKBh+WTobrUX
WdVkM3+5jijUXuAlxJRRrrUkxHI2ngI9msCr+h3jdkZnimsa9jS5hEEqODlkmfUwqRoJTupf9S2E
z9E02H/CBO8BbWcPESm9tf5ytlhUDlpKGYUtPYKDAlgpMAOEl9ve822wVDlUjkAcASqHK9WYpsH7
WsrBWUnvE4zqRCPVzUwFIgcmEQTmjEbA+sUndN0M3owRN+zvvfUshci8QVlI0gcSJnka2q4YZ632
sYS+3nmTYJ7zsKTaEVcLx5fPpHEZSJu1bS7hVogDp96zCehX9Ersa2eyyQYCyhSXeeiqKUV+A1NM
uyJHktNt0psY9fDBpvJ64sDme2iEScegU4uPpflf9fA+yMJN1R5rDKsTu4o4QDUOOpKgNSXBhKFp
y8rU86639VMC0MDIiqsTaQgR5xqXhihK4RuqhAXEWPK5bqPPTRYeVcWi2kuoD8VBha+10yiyc7rf
FDeZ5+8j6PPJtmjTL3eUSzxKTHVdhikyK6naD8k2bf+uMaV1/SNRNjh4EINSGJsM7ihzvofQ2CbU
y6e2zzbXzVC7lQOIZsqNSWFmyuDoW+ge2V3//fUu28tW5RtilFxV1ZoZQFl/L1do2gzOqiuc9VcZ
DX/6w0CNwBP5Bf+opE/FqMkdDPq+D9X6eys966iLBZ0d1FRbDPGRdA4cpFQetXiGra5+sULJjoTn
xqcqYJQRLpmIk6HTO2ZEaA+i+VIax9R/IL4SEQY8yaxZqZM1ZYhojHRulM9gIN6yJqnwJb4RURYC
0cn2ukUC63Tm9OJyImJWRG7ZBSuFPl+um66Q7BTzLNQk7yPlGocLkRRamaoC7GTDMVAfncEFEniW
U2bg4lMOLAop56i0U+cAYmg72RBYGhGktvVY7seTgDeZ96J+Z9epzU7ef5G9rPbKLPYahxmNmsRg
WoZZGcQ4TMWKcVzNaKsjq2tEXqZzsGHEVSqn7ARpMQ+gg5FYzhEu7LUCKcUzDpHn6+Hym8xTVU1L
1Awd3GC/xosSq4lRSYgX1j6QuyloZc0nZhGtQOcxdglz60FzMcd9QLyFwxrroKq0o7lVvQqMxFHs
xm/hS3Vi/MDxvUIdYOtrerHJfb3S9y1ZSGBTvxduIba37XdiyVq/QYiWPSI9lAiL68ByMch9RKXp
jCJlbS9BnqAbU70dLHQkT3+4G37a4XsxhqbPsqiAnam2G9Np9+yFy3fFvXYP/SodDcLtlj6kqZDh
+zL0cYzE0sRuYONGjAGoh0IX6O+32SbYUOVLYi3f/5gFnklJqokjw7NAvB+Emy58FRMCpNcPtssy
cudAp/Zqo7DPZfhnEGZ7Y4/WmXi0TV13C+1PmlqUizG2QRb+RAqEdQRIdDmqdRO2x7QmehTX8f/y
+xz+R03XTu0IZ0o5cdNQ9OLSv03lzOliauac2MvvDxQLV4YoLsK5hCkJFDJ5+ibpznW0eB/S/PAW
tlgsDi2KGUOjmsksgOw1eFAxtVGAEUG7Z11k0ET8C6Tb75Mq0F3K8dBp3YH66vrfQDnJgUcGEYsf
DQcopLtyLm6k+s/e4xducngxW1FYtqxJyH9u3Xqv7KyH8mh9K98sqNClWytyr/tE7KkPE7+VmUmQ
Y0cBU95KxaHUNm1L1GF/c+H/GYfvAySL4DDldASJCXwafuiMID/V0GAa7/6F0gixgflZ3z4dOwwr
wh9J37FDJbhPwOowOjLe3PEQphZg6gUAo+uvIyKUwkKZww5FSJs5Q9KFLLwF+XW1NW7St9ZjYrvh
2SJy/nU/DcxdgkVJk/nczkLlWTcGGVjYTk+4a35p1XYHUWtbyK3MHuo/mAxH+flij8sNutKvIkkG
f3QwtHYHGfPw7Q8CUWXN9SJq3LrCBb4AAJFbNkAd56bdzg9tinsl+G7+kxW+EFuaIgjKRyybVO/F
8T5T32SNKJysou7FEb72auZxmItsht4Kwx1KG46WN9DhkNwgUQhTEluUD6C4sCX/eoIEXaWH/Qxb
wTflFT2mQfMuXdEeVaS/yZYNPiZPLF8s/H9B+0F5ygW8aAhZlExYTD9Ud2pvbvp5OhpCudFM6lxe
hamFo9xR2SalXJQ6TPXmdw1qbMJd0hEBuIruCxPcacn0MYbZwFqmyguQ0E+JOiG1Wuz/FyjYg/+m
GljolWVpx9qb33euESZOo1B4y776tajgjsoqM0ZrHOBJ5U0Ok+FEZu2ZJ6ZjGm2oN2vKLe5QrMfa
6lRGJqJEz10DidsyQMnmFFAPy+ufR8X0PEZtZHSy/rp8hahYvTmAW97vn/v+rpf+JBlTL7/PbSVd
MBMd2nXAH3RM5AP4a7qJaFhcPwgXNvgNk875NFXwod9oUE7czCBwiE5DxAblyeah9arQwhq3Z/wC
l+MmYytWpW91h/ao/FXSCjvqB6/OxCdfNPeNUXrNGN8m0KmqtWobRw0FueuPKIu/g9tYlZ8H8dDg
71DwlCh6Co6pTb+rXOWgOKJdVZ5/Q3U9rwelKSsymo4hCccFS/x/pF1Jc9w4s/xFjCBIcLuSbDZ7
0WpZsn1hWPaY+77z17+E/D2LgjiNGc3JB0d0CmChqlCoyoyJ3sgDjDJfAi+dP099sjeML5owtdn2
S69AnNWkUqTGegiracEpb/Rsyq9A5QP9PujZdGrIzpwSpG2lIPpvFz9AhP7/C+QsaQqXJVyQ5zh5
Y9O76LbBy7Ob7iZ0d5vjadqVYMwQvWJuphwrTM6eNEsx+47pbVjmQSpqO6snt8k/ZT26fojqXA7U
29nUCo23GilFMaIDGt33j4z7mjUxIooxeRshMdd2J9MKjXPOVamSMGywny9j7+Clm44gevL/Ac3T
Zgl9hcQ554ZG/bJgbuilPYzxZcR3kOI8q1DpjgT+RnQKONccw18mxAIUndHMQcd9v+S7cBl/xrmI
k0P4ubj0rVGlEHrF2MDx2JxBHn6Sv1pXrPIn+5kz3182DsGp4/sViwbPHBgPhR9tD9J0ntVzkQju
zqIF8U2KVmsWWtHA/jRbwQMYG2lt/OWoe9S3Dh96p3w1Cp60Vq/RpGgwf0WMzFNaaxc0eJeydPe/
7RvnNeI4NpRlxr6R7hion+TlulwEn0a4b5yX0CtFimj0sm+Dy+w7YexOvoEBL/F1T2QInJMYUiVP
evaRAnLXTI/y9FSnD/9tzzjPsPQdlYsBe1Ykpk2DzlGz67IQ+HPROjinELTwPhZLb5fqita3av5X
FQsg2GF/nxT+iRgm7wysgEgZxVYpavUUzfmvuqz3ZqBgIN68GoPxCv1mgoxXtCreJyyV0YzMhRth
uC+rGt23snzXUrL/wCcCXw6VwRylQbrgbWqYFySiiwYcq/OTIbR76aqJRR1Rm4tZgXAphRL2QawS
gEzmjxa/vhSRXQUiJWh2Ot59pRUKl09E/UTahVGVKfPX2PiRiGbAt5PCFQDnAlJ9HEjaAYCNLZf3
xjNjB2kgHac9NntDKCqxaXUrOM4bUDkxQ8Vgn0b3wyy1u26/UL9vA2cKvaTUvA9YAui1DN0EmbXJ
370hiVYHMbvDtcVs5xW1025HYkFo2LSEFQj3jRSFjJJFAFIViWtaBagcIq+vC8Hp2W7q1jXoQYOg
TFFk7vgEbdnFFqOsYOz6zW28S8FJipHOEQw5Kthxsqvms3ZoRW+72/m6oSgm6LUs0+IbkOqxlIau
QpdwBlYeecekIsEN/1JczWw2Sdr7pqhHf3NPV5icl6VyYC5SD8y8fY4qd8hjexAN42yHphUI52XT
uZDrkc0Cjc4Exal09/uxQvH+yWPFZvK1AuP8rUEmXZ7Y6E9kJPaU3pRLY1v50SwENSDRznFWIpn5
Uo+Mhibpa3e2LM9atF1Vhx/xsa/L4TuOjKVsA41NwUATWLMtybCuadP+QjLRC87wpgs0NEORDXDz
qfyYrA71685oYPaqPPogcT6XMkaLL/uJ7fvTCoTzS3VcFqNGZ6TGd+NOw0UcIy/mw9RgihTScbDx
7Mq8Ng3B0piBvfPuK1T2LVclIGsc1bg1sIlV2/uLGbvpSD8v1jjZatHuQrWdRLco0WZy54pg8BwD
YVinfASl4mfo8QHPxQkA5w3eI58HYyciDdoOMatVcseMWHMVNDE+IL0yDczo0l3i0VtkGvSGCQkV
e/0jDnkFyB21vAe1SV9gkeZUo6w20/M8UUykg6DJvWw324ft1Ta5w0aaJbIGNqM7JLlTkczuytge
hVXqv3HBf3D4V5lR66tGYeY5eMSrbtNj9xReabvs0Tri8cIz70Ph2BKLWhdsk3+kqQy9qSMZkGxs
iYlbQRQnddBasS+9+SS6mr6wa16C44KoKi+WYbAVMo7q2Lee2nHXtU7zzIjDpl22YyTnEGzYWV+F
Knai08+/1KRp3ug9czGsxVYCN83Y2nhp24FZWrGb76qDbo7PsYjGY/v0W0SDNquh6TwLXEqlUYYs
PT5qfUhDLwjAA4fZ3kn15HEWOTiWx73f31cwztXMATr4NXb3B7sp4+VkvTGTnzx36LSdvn3wJma8
4nGOJs7kZKAa8JrlOohSOyr3kvl4+fRtB3BTh7i9DpJMqnKLKroJ+rfFwhZFj6pXfhv84cj89fLX
h/QbqbEC41Y0LWUUFwnAluXWlPygutNFtfPtc77C4Fwl2D5bVSU4Be0OJPRQwGQadt2p9xh9Oto1
HBFZH/ujebMAVY0imxoemcFW/DYCSak14yOV6H9ZDml5b0aK2xdf8pEKAs9W3FnjcC55hoCtljbA
mRRn6Vt7kNL/iMC54phI0RLWQJC05zydnH78KbC2rUrdag18V2WSB2WkszVUqhPs+33kFac0xsOa
6UU7UbfXVmRZg3HXSwjRxZW8AIzWADll2cGsni4vSATBu9xEjyopBYQuf52G22b2pVpwZxF8dp15
pVWCk83QsapLBhEeNOVmHkT3hM3kYr1P7C9YIVBJnZaGLUIqbChog3wB+m1GgsY48wassqDxFPPb
ba9K1ykcmAltbe7Q6PkcZ+pQw3ETdG6yGZfFJnbtQFjkS1JdM47+Yi8SOxCBcicoiiclSUiDherP
Y/F5HL3L1rDtCV4XxZ2fZZmyKmyxqLH1AjLY5XBTT9WuMwQmwX7nvcf5g/NuaBKcJpVSAYfxz6gg
lxi9f8Is9jeG8YrDHaAxjJaOJMBR7srvmkf83CH3w7F3pWPujk+ix5BN123Kr3jcaVpirejinhmF
t2BAE7p+P0BEk+8tULtGfmQ4slC4QWASvFhX1piFGU4MMj6nzXdJEfbxsj/60sfiTpellR2ZOyCM
zriTXnoJcrTPMB7HWDhive2PXneQi+ZlXetqqAGsJ8euO5XJWaGHy0a++eK6/kpcEE9oh7mI+n8L
QlZrL35xYtJG0VHUgin6OpyXqGCBpakASk28OPmWku+X1yLaLs4hJAqZyoYdJCP+1uaZPZZfc13w
YiTC4JyCrsuzUstwOnJwDuvRnaa7SBY2/m7lpquPwjfhUGss9JACJQmh+KrgsSh7jiV7QSoHEiwv
uBY9r4jMgK8L5nmSKDHz4MmhfplbwfMslMaZnJGo4VfkiPhxyFk19N5gdpCdlSPxNNDMmq58Ez6E
Tu7OQqfAzOrCkeXHIKcahZlGBlwuEeNJpXV5CNOuv+uSCPQvcjuCkriUrIcPGCNRNaJT9K2oOneu
iA5h0URCGM6jqyl9oIYf5F8uQ2zWP8GS9geDO1AURUAJ78zMGeES/DP3WcdncIbluxQayKyAIbnC
z7fpAleo3DFDJW2Q8qxipjLudIfJ8CzX6YGAs1Q7WILguHmjWa+RO3CSYkL6swGa+W1G03bmsUYd
da86NXJMIVfPZkb7ujaeU4poWq1kFdBockStKVmek8IZ+zspRhZwXc1oED73in/5O24mACtQLjCD
t09uqhKgxESDWrkfFdUZGi/QbjPj6xQ9BYqISU20qwYXm2cUn4YpB+Rvgd8W3Kwmxq1ZGKuuRH5/
+8CvFsglvZMFnTa4zd898MWt7oQ74z48Q9/XSz/1J9FX3DzwKzguRpcGlLs1ZqBZjfHI9BBLpduP
D2CPs7Xs/vK3285yVmBcjB6yMVMqFnTK2SYQpgUDxal5ttDeMu2kY/HtgwRPqyPBE0oVQ1Y0EDHG
sT9KN5gK2WdPTLiMeqkbHT8yOLkG43wMCg206UB96yzmPg8PVPJ0YQ6ymRis9pDzKG1N9TRMgJFH
DhshD+8kRyp31O5d1pqpPGUOqWzBh9t2Y7qFMomCShpPjqKZSVwZBvtwv/Q9m98d/KXBQx/I6ffS
1w96zT9wfJZP26KZZwo4NXM0r91HbvZU7Vi7RHkjHmzb3tFXNM6loFsiKiS2uHTxE3oTBh+5G5HX
3+f8B5FyRVJn/H4U35MOwmFS6JjBg9ULoujfOKpXIM51lKRr65YthKl6gOPljmkejdjCY7Yb/V52
BFaxeelbLYzzHaSVoL6rM7wKWuTVYTkzKor4L3Bl/6gP5XnZ5V786YMe8nWZnBeZZLQHBRZg5SMz
js6vJXus7OmOzf2XXrafLQENkchCuPxk0QMQxCdIMUetvAMH9Pda/oCqGObSXxfFuQ5qJEOrT4CI
UWA1OkhNgFzA+tiVbAXDeY+SDH066SxZPjSHvIJ4buQt98ZeOoY/oGInYtra3LjXay3lLGRR2qWn
7FpblxiGIw9tJUgHtsPlCoEzBhAUGno9AoExTrKRMdg8ZGBTKI8r6BVTBI9Dm8V+E0MF4M028YjO
l90DY2kbPBD97nhgd1qMC9X24FN3OI6u7lX7WrbjJ8FJ247Sr6jcKkmp5EGitGzYN/8OWSC0QcVX
49ezdGVi2JB1+2mJXfuLYNxQuFrO8CNtpJPGmG30O1b0V5/Mr5Z6qN3pF7t+JLWdxpgzFsJuXulW
m8wdhnaMjGxmpCWDp3oIcccIL1f3y5EtdfaHaS8iEmX79+7aswLkjkXaZ32ladhfIideVGEQrK59
pVgEkWDbWlc4XIKeoKKUzcx6yKfyF0i1wVYYfg5869uAHtvmSlQGvowHXK6XiRAlCKcZQ0SgN2ZF
5/Iq3S84ifvh0USV0TiI0snNA///C8S/XCxNMAmsKYzmI+mPVXud6CKLZH/x334pAHDBtCuLrA7Z
1OaMJxvNB9/rwTh+eBj1z0kHEhdNC7pg7iYGEqteUad1hpOBNEvaZ7vQ+wi78RqMc5ST3uZVFmLf
xvSRdGdZVK3ffCFdA3AeRJ3SOk0YxwsbrWXjjuGuOVmlS1BDlW9mD1SS+3JxrcIRCQ1dPFvYR86H
TEZsqjWj3jDaXZs8KiY0fx4E/nHb7F4v95zZxVE3ahkrP09e/9jfg87MX+7JPoIwnGJ3fwU79edl
RBEgZ4ZGk2YY7EUWnqD1Yv5W9YLS2d+c3NcVcdZntfHSKykAIGKNcnDmDacQ0nOYOfS6K7GgpOhq
xtNJpGGUocsCeMpePv62kMXXXaSr6rEDIXXgiEr5f5Ouvi6RM0mEsy6WWF7cuD1ojnCv3ln34R4t
Am4llPl5Z4VEVmQF4rwyKkAaGAngV1YvPXotxXnekNYpyZVFF7tNoWwgGJV6V5vgMLgoMi36mMiT
0sI3mUd2sNSPyZ4wGFXGyz+1ZBXPrm+XUgS0DSCygiSAPEqKG8WHqRKkOZu7RWWKRypC3pNhNm3a
mkNgtE7Qny3Fp9XNLJrAEkDwd7w0aKDVQgBRl7ckSOw2orYiizh53tdq2Wa9rkTlPEOmp2UVmIBp
d/E9G/zojhY4hpLdPxjGYJ7sTWzisDinENWT0XWx2SJiLJ6CiFFGfr43doWfn6HP52rULb4Fu0lg
dqKd5FyFIiXW1ISAxRn2rdKv62g3Sot92eO9P67c6phLXJ2gKgR9PC0Bw8Q322uCDhflBnwsTreP
dsIHMbZXl/aSM3KtQ4v0bOG7kex3JfNax2UWYo5n0/uAHhe3Ni5G0S7EcIsKtDn38+k0JYILpOgT
cd5naqhadxJ+P8uwY113NErQkeWLe/kbiWA4BwROgyZLQR/nBNqpa/bzeDJFs2IiCC6D7cu6KqMI
VjA0rlIX9oBxNCoIfu9uO2+/Bv+iA9Litmtn9u3Bn7WcZulnI52N7ClRNZFRv4vjHBTnHsp6SJJm
AhTdl2jWdMtjdqPfBh65Y2Go09G7JboTvw/tDBOJMDpmkJGpPBMPFJ3aglRRB//ttniyMrxyb9xL
8g41PQWEArIPweXLhvGedp5hYhjelBWMNGD0/u3hLaXK6MwK6+w88qU7z7vyuk5tzKBIu1aFzklg
j5GdHCtHef4H83BsF98d5hU6Z5cR1dWuyF92uXh4ccI2+EMfGSefcHfZb13C4g00r8Moj4HVH2eM
w92/jAzZJqijII/DaFKjx6w8KV7/gAkFwfnb9pGvC+UtV5FaCdwlAA+ulF+pP520Xe2mDxgBPorj
zabt4sWM6OiuN8Dly31TvcqlbMZR7HO/Uo5KcRAYzbu71ovRQBsb4wIwG17toied3gW4FjuFHpG/
yqAkB9UE9YXWfVmK9npaFoco7bwjKQh2JbkX4W8u0CAq1Nshzf1+/iLOG8W0gB+d0dKoOOTcXkm7
4bgc5S/gBHJlMQf9ZthZQbL/XwW5oJ4nI5ABOaKiyXLSEvXF2JG92os9kZ71pp9bgXGBO57aUjWY
qS4TcfuS3ELU6TFqsiuSmCdo2gusc9N1r+DYdq/WVg9RGo3MBxTRfSa3NloZnCQVZI6bOdAKhDNK
qy8stNsDJG0zJ8kf2gIivWPsSLEi8mmbXoXVTHW8UWGyhAva0LOIUl2D/bPho/BUeOme2gPeJBQw
pAiOwuberbA4/ylNIf0dwKsfTPglPNV307O0C3D5s9kds/kmHUQ9W5tbucLkvGYZW8ZUsXTSnFGm
pcuxo+DuRc+gWrWPl9e3edJWUJzTlNECB21K9tWKp1y/n0bBURYshZ/3UJoO/GwD+1TtF3N80DCQ
Y4SHQkSKKFgGTzKrmWTII5bGpe2yS4cr0og0r9hGvIsurxulcf6hnSo1GnQshO5Dn/G9sbd8sbLl
+8Irc70rHM419EOkSKEKnO4LKHnBJ7dvdYxrUVe3oxg03yB4xKzlSdjaIvpQnI/o2yWjUqDjQ33q
3PJ6OoQaVKGNz4tj66VdoPqa7fXQFr3pCI4XzziblXo5IcYhbirHZblvlKtu8C+buAiCrXzl/RC8
ZLWNLHi/HOI+oz3FRzUSHKP3VRTus3FuoiVlbwxgWUT4wHwqk1hgFY355+wxrgGIF5/k+8vLEpk8
5yTGYtLGmDKT1782wW3eiqiHN/OplSVyrkEpBvCzRgDAbJU7z/upjWxtcRU9cqzh69wJCryCz/Su
TboLFJAqYwcT6cbQrkrpypI+tGUaQd86RifejYTNUm+kHdQwnB4EpvWnWfvIfdx8/X3uDDWY1mhU
yD9ijPzYZs+W5sn0P0KwXVwZM23bKDFBcu3kwVMcxrYZfJdEg6nblvW6DO7AhFLQq6qFA9PMn0xy
li3vsuVul2ZW+8QdlrFNm14jAKD7DH0uxC+eFxC5Ua/Zh6Kb8TYYY/qhMrFQD+LMuDdANmIsIOPp
0GDLyHIDzQn82ZPPzR7zw4Klbe7dKxof76pCl9soB5p8jH3QyHoYlnPi8FjtpDtwdh+Naa+Ihr23
skmC3jmD6KA0Mvl+3ikc+gi97p1jSRZ0xTM7kO7y/jSgOj0IwvnmFXaNxZk4mOGCuaDAimI7e1EC
NXK78kHpHtuodHmWKxIy2PILClEUHWS5uDLzHShFES1ZkgBxkj1Lye2uvqUhsS9/N2bSfHRXUFe1
LIhtQwKIM5KlaOKub9myzM968kM3rzTlOKDKcRlmM0xgJbiMQ0ZVwQ3u7fFtl0nFtLeGayEYtsH6
e7sU2LvwVnGLu2IfYzz6LHwK3PLjqgZvBxtgD3P8aQvUZQrTqscTCQQn3cVfvMnVHaZCVbs0hGgC
e0Ymt3WHh2TBepWNfV1jc0HKbLuuUjNgNx5jUcR87PXvydj0HxALvWffQRBeo3FfsbFSo4oLoMlH
FGFtKKnjnLOHY5Go5uYxUDVdMyj8ClONevsdrbKY5J6mPYrL5hErw7MaY3CWUnvCO43ip6K5yi0D
XQNyPlkycjmA8jUA27PcfWvN77Q7FMonwffaulnBTnRFMxV2v+Lss5Pm1pSMkdkK8ZS/wmN2skCw
qdizXz4LsDZtY4XF/n8VyoqmNaRBAxZ4zN3pIfE6PLOWh+QUu8G10DGL0Li8upaTzirmqXeWm8Xr
UcQ2dvMPtBU4CR51hUXsLaeFugUKbyiiaJi9e7s2MDX3qiz1QNN96UfLJicZnxdo2kq7/zJT6LCA
q30vPOvbq3zF5fYUj+SGhKnfHl0+sS/rTiFj+JYNwoaOfsp6V7m//BG3wh17Y4E4Jw4BOCberhMc
I6lWqR1I6ManJrkJ24fLv79l9uvf59YDGdKhkgz8/qKGfpIZh8Usd+lY7uZMRD28eabXWJyFpJVk
5X0CLDZEyRo0SOKgXwMN4gmTk7wXNW1v2Qge2TRqaSYKee+KbIGhRGrf9M4AG8nOpnUVfOR2tYbg
onUzhJFSqYAAl0Ohg4vSiwZBgWRzFSqchYYGUQWdbG8tYE6jBsNECU7xMtkYR16KzFlEmuebIJpi
mEQBd4RucSB1MDRKizc2JyXHHgPe2gl0fx+wNM3SNawFzV38cF4ejyBYr0J4PukbuqEJoqGa+n3k
XYbZTEfpCoeLiEk0yYmRA6c4m5CdLfeB355/y4WJ2Au3LXqFxcfDuKvpVAIr+Iw6GaoWOZiuLVzp
ZzfDM6ioCXrTGbCJahSmIebJBw9dV5feCkFtlcu+qX+2RK/s23tnqoYMsmLdfNdjFHRjqMpGxk4o
y2QwA1CA95LxkY5+1rmCL7Xpe1ZonO+BOnCvZzrQgit6pBBAVmfQ0tPKnm91mwnEY1gzcHTDFhKE
b384XFYIeCdNJG3sPKxCY15bqRkZOc5tb/ezbakORfwYfOmxInuIsJ7FD6Gbq11Bsv9fQQaRrsrF
BEhr8uLx2YA8KVV2dffr8q5unuQVDJeM5hNyjlEHDEV/H171tOA6LkRSL5uGaBmMKRyn+d3zRTXq
han2yAO78kbTcjuJBavYzOPpCoFzrGnQ17UkA2E84kn8u2Tjzn+ru+RofvnNC/6hB6Y1ImcSum5l
o9QAUbXDayZAPg1I4EGIBesva+EcuXCFnD0kWSdbeKzsnfTXjLkpDS13gduO9rLvdqy9G9wMreC2
sPXZNJkyVgHDYj22b01wnJpC1hccuDiu0D9ONJC85nUluKILUF4uEStDR4ZE6JzCApXg2iB3aH27
bOFsY/irpEaQ10KuDY6QD4i5UultspRYxeJn+kHS8Gw2+o2oT0wEw3mncAa3S9UBJgquom5yNbzq
lsNJMkQECVvVhfV6uLRIs8YKTMpF7+RU+6sxO7/LQLlG5eu6Tm7HTP/3o/m4xWkqBk5YExL+5YJ9
LuUVriF1h1Lq/xhkbiy0X0ImYSfbo/+v1UBe4EzEE52YxDQ5q8u7bJlxmlE9ab+Q9MEA49tIRJwt
LKq/Mwr2XkXxTopWNH4TW0zcliZA0vq6mmaQkkGWVLuKZdVN209L8yEjX+Fx/qmoyyBTkgZFE6iR
9p4xHS4b+eZ7N8olfxbEuSN16rVaLwAw5rsOJGvnwjNv0T2dQ8Nouk494Y1789iuADl/pI5TvGgV
dnAiIGxgnZH1t8j9gfm40l52w14s0bSFqJuWqau436ADn/tmcRPWEJtIYRg0tmvyCLEOwSZuBUND
V2RiWmDyMXmHt2CIJg46s3shWGdt9uaekXlnJ0M+qtjIbNefKuHjOvMMvC2iGZsxXFqEEoMLwaQJ
J3leLBREwQfI2ptVzC3gAVX2ip3yrH29vMgt94G5MVXRTdWSwWfIOfUmCpq5ROreW7ln0uy4kGA3
BmrsFBANj8FT6VwG3NzUFSBn+sFQS2OCphfoJiSxLSG9cjus2Q3LJfwIFCqSFItTUM/jPBUEO7NF
y1DsLegPFcxvS3eOlc8fWM4Kg/PzRatNREY7htO1flrcB8FxNgWfaCuUoHD8ZxncJ5ppV+iULSOh
uwFlwbDZRfKXWDHsy0t5uUO9s7wVEPdpZBPEYDMDmrL0FOFO6aih/oi5tVuy5D+HJj1p5XCda4Nv
zuqzsmQ3YLn7aQWdbIO27bparKcxq6CyaPi51H3W09Trk+I7oe1tEqOduJIWn+QluLDy8ZrmsxNN
oSVYxJZXMCzLJFTHQKSpceGiK5ZZ7QLagTzDrZWnWMn+GwD/DibHQRCD0rBzCDJXGYX19Mvlz7Dp
u0HgC/IrhFid8u8Fw7gQKUkjpMeu3tjKLj5SV0YtTAMZ6OgLM9etHTNxL1PhAKiKquJbD0BjWa7I
iANZ/ajOkxs5+TfrvgHjVu+qvxiPn/Hz8gK3PMAKkB9PT8dxKdA4gnuocdsbkquWi21IkeDwb52a
NQp3+M0e/WZ4TegcGlMnmHu3l0e7Nu7VWqSsvLkeSlBmg0QP0gfufHZ01HJrRphoFJjd8Ctp8J2a
SWB3m+tZofCHcwjqBn9C5+jV0D6BtdxUHBmd84+FGZSmbbT6vx6uROaF3q4/62LrXmXic59k2Ziz
8Kc+DNUPUzRa8575gQPgcgZjpDpI0RDp+goux9GPTeQWpc1ECTF+7sfNwQCLC5p4Ykw5fMAGV2vj
gmxWLKiSMGh5/BxYv2TrsxEIzHzzXEGRFay+poVzzBngKEVTHEO92ZGaxFMX6lfhIBAzUbYaAc0V
hvL2EyVzHswJYyuXp1b/meQ9hCnmFjINNvrlJMmp5HjM3SjSu6+IhMVdlhT1IYjy9Kj2uXEnWf10
TLS8vO5Dfb6iqVlGIO8uJ4wN53X8eQ7D6ibG699zV5OBCix6a4MsgrITGCDxMMT7gbCPaIaZ187R
jEPY3yzq/t9/4/Xvcx+g7aACI8X4/TYhu7yu97GV2kX84zLK5k3cwruWbOm4F78rBo1En4c8xZuh
VbvQbd+prtHZwa3l9O7SepoT7RjD338E5Y6OvNA8LVWAdj+yg7zT/MIrnXAfYOi0uVbAdxPsBIhb
Xm69TO7ELG08FyVEoTGHVCm29YVNBZlu4VPU2nRvePwn7yWbFrLaWq4YGxM6JlCDxNbmVxLZSyLu
bdHvc6FvidQqM6F27ejFX0l2VdG7y5sm2DO+lpGZSiotLBnJumOYIou66SRBUWazIW31XV6Ksisv
Pc3LvBATGMq3UbN702nvUXq9Mt3Y8KvagYKhzWTwNPfy0jZroBZEd9CBpGraux7gqUlzubCYB/2G
2T50v/1+Y3UWnACHSfIKH+22riprRM7ZZZ000ryGsyvO8i8N48eg5ktsyek9NDeADsnBPcnVr8NP
osvtpptdI3MRPi1Nk0oY0sSzXXqNxgBMeWsncrZO/bfCYqNL0AYevmuTXRyTybduRVzLW3a6dvMc
fka7Ms9a4Mft50566kU3jC07Zf0+eCMCFTf88dswYphp0EYGvuXUIEdCH2Mb3evDX5ctZnMRKxDu
MCcqqTQlQDqRVtRRtMmvIlE3sAiCO8+lCVkIc8Y60tZLk1tVE/RQC/aJV6DQ87BbyorZ/NyR2ySq
Yk8OtHCyda3tc9EJ214NgpSMyyuB5MXbrzJXRSgtuEg50aF9ZIUH5WsGspV9dK+BEyu4D2Rn+Hr5
G20mmRgo+H9ILqzEdEF7XALIeVlsifwI029T98MII0Ho397IVxzO4NSl66RlYDj6l8b6WoKGWRfk
RqLd48wtowuV9BgQiXZPy3NCBJ1+mw4QYiR/9ooztiGaqGYQAISPUKrF612EGRZyp9uqU4KxTOT+
tryfaUD8RJfxjm9pnA8g/Zj1oO3DrSl9isgz5hN2vXVl4bk1S0R33K3PAxPA8wy8Dkqu3OeJSjwf
QvEZdh5e9eajYbjlRxol1xDc55mXpgmJtMClDZ/LkbHIBurny8bMPgBfzlhDcB/IGEcLatlYBWPd
yTCEoO7/SUv45ma9prH8/bk3izFXeqSZ6aCgJXM4dCYaE1rR68smzCreMntfxfmcSHodpYgBfazY
in49GrMd6Z8ub9mmUa8jHfsrVigKleZyKYBifdJnezozLj7LMa6SGrNoLMVbhIPAzHDffSYVeYSB
cRH67llJ1aS+hEIErs//0xaPXHrbe9KeTaFZrqit42+W+AePT8oSTa7nrnvBY2VqDDG56T516AsF
fuiJYvd7ggfccq3X9fEJWltHmK9gBc8M1RUJuoF1bQeHbMHULGMGU/6nY31A7+S/52t5wTbYe42p
ggacO8gxzaJ+SBBz2x0EQh+ZFIrxWQf3PYsg/Yn8vGw+Wz7XwkUIL6+MUp3v5c2bpg5GDT6KBN8b
eXYr5SNecIXA9+8uoPQnswIEOUIIVLzB8NT6BtzDdiGXgiC1WYjDe7cKh4tmBsK73HmKzSAc0XXa
uS+07W7kqvfqSx809u7wgb1bgXHnm+KmPgcMbErPSu/rxr8VkGGmsPp97mTLUUx7g/1+O9zXTYHK
+20xCu47G99fxRuCaShU1vCWwHncMEx7Le1AYlXXP2f1pxUK1rD1RZCgUnS3I5FU3wVBvNIl6GMi
v0meFpBKRTeMpJCNBBd74cnd8Exv0LhPoqklTcHDgOXM2Qne154y6Co03eOYl3ctWpLspoicEqQz
w2LH45FqvbcEliDp3LrhvfkzuC9XmXRqA7ZoNvrIGhWnEyioA7d2pbsAGjbF5yC0Rc1JG+HmDSiX
CWqdmU9LB1AjONLye1OeyPhw2eK3vyaKJpAU1dggKZfSFLOVNEmZ/ybyYT2fna/hWY3p8sSesPeS
lXu4OKNiGlE14KDgnnjC3lgnNYkmcNmy/kFwV+3At0TBea24M+a6Bb5j6yTgwRD96gAEJRl3EhKp
TygBqZsjZ6C+mxvbENWDt6qn7PKN3kSTpaF8j/OSKOhxTqBuEh2Cve4sp9iuHhhfPZulpuGOjWuo
iSuajX2Jj/w+rnE5y+h12ZiCiInjeN1B883D6FGoZRaOyAS3IvWbFXLRSwuWCDNBQEoOU+MySsEc
AgD00+yltx0esUUmwj7KpZVxOSnETYI2DYAnQwm03wcHdT+eO5BxCex+y6+sd5AzjhYUgrXKvpx8
l36PblnlhHX+1arTHljlRPTEs3WWV3gWqyKvkroy11sdHfEgYern87jIe9pHOz0UytSzAsyF/ePb
QCHUkdJueNk/dsISTz9UuT16hLHDnarC+cg+oo2HycSAQo2fCqkGCw0QajUiwQcrruqGxx/krj4T
lJ+qfXsS5R6b/srC8BCIdzWkA3w+oCwjCZbFYvY41o6KUQ3dDYgtfzExgBl7RMjuuuFFUBkHk4DB
xukV3kEaZs5oIfvRCTO7B09C8ykEU5cbnBnBKy4cblY69bNgVzdqAG9AuagHLv0iSTKAJufy1zfG
00BsXG39/mu3mx4T3xcfvK2T/gaTC3F12uhjzRaawJe1UN0Y/B8TeudAYSP2K1u7im4AjGugcokW
Ji7s9N2cmKlBYTZRLzmWVfa7Po1F3SMiFG4bqzDTiyIHCgmbR5VGD8n8r2XK8DaHLjsCy4CG47ve
7g5TlJKSGaOjWld9dFDCwp7HR4E5bIRNTJgTGVd+dFAYFrdbRpXnUFaY0ezFhnYQZqQdo9gu3ehO
VGfd3DJ0FoJqHmTN7/KBTE3nuILIodPKjmzdq5Ko7LRl2mQFwH2TEB2aw1gBICgfQSBoh+qpNw/Z
kAs804bDRYnmdSGcOY9VrIztDJyYHBP5E6lS2/pAz/0bDC4Mx3RoMqoAIxwMR+1vuyG3pX8tuQcL
Y8RsCus/ec+IE/WKVXUUrDfj8F03oWy5+HSKBbnS1m6tQPh3wCJs1KTRARKpt336rES7WY8FX2TL
tFBFRUJmGhjE5Fu5wijM+5G0I6onoA8JG3uoBfPRAgS+rDCn8UiGDggUei1BdK8Ke/o2ERQFrRqs
/fZdoSSOwrIvwwkT7DtzT87qaZBt9KAED7+vpLK2DxwR+/E2JtrfcKXXQOXBpWCjovfhrI/4NsVV
3x1rQ3Bj3MomqaK8AnA5l9J2Sx1BMfOl283w4v8j7UuW48aZbp+IEZwAkltONUglyZIly94wPDXn
eebT3wP7v10UxCa+dq+0UARPJZBIJHI4+QF9X77py0dR/Iz9Us45eQPEOV0RiZM8DgFUFncT2ti6
wc0kYpvFKaqyw77R3Fo11qdC0BJrIYDKbOrK4bIWPR1ppOLhKD2Y6EnQBfMkNr9vySh7/MUxxJcW
pIoZNGgcwa4o/bFuEaSbJH9fhC1nh5X3/g5cIXbA2TBd1fvYCjCzDp3E9LAMtnGT+KbbeArm8FFb
Poq87y3jjNFbVGesMRStFW8XDSmBzpotDOKzVIxpzB2MwbED6z4UBUK2EvYorMK0ZbTeoCObD9iC
uXFQzM4EOzqY6+50uDfTsU5Qwlzg7WQ3v6KOocCr2rJxK8x3Ni6YQ5L0wKz0x1ZC7rz6qLWlwMht
riClKoZWI02A+MjbFUSCXg+zBGohofFGjxBR7VKPWrOdZaIMATuW/GlCcdr/h+L5tALMHcDYPEAV
hulFxNF1V6q+kR6v6vxzUnp/oowrOO5AScGUolgEcOjnPegYBRe5GFd1UX0QDPt/wKSHrAfmJqJL
AI6IwS0j5r0qw9JSjB0ob5rxR5j7vahqdOsAryD4RKI8G/GUqIAwtWy0k1K7taLq33f+rcXgjRC6
NcLKzIFRBZ1dRmiS1P6iveDW2zYTqM438AzTWNXyW53LF1ytqC/GqX1KwUoTn1Onda3GDlGsKCas
29TwFRr7/8qwqlU1l0QCmk4y1zRvugxPvXmxLV0k19YOGRqqyhVLpbC0nNtbFj3G3fcyWrzu1UP/
0mJ6LBvaOX3ACMpbgvelqMBmSzR0s8GTx9MS5eycik9Um3J9aHsno49yXHtZftCXW3MW9c1t4aAq
SsN9DqKVdxtWp0Wek1pD/0tiOXMIWukqvaQLcbNcEZBrbq0hXAYV3gpTD8I5D2DInQIljkEJHjVu
VS5OG6QCy7AJAcpGNIfgZY749luFSGmG1cTML0eXMWsl7S08hmRaCu7zjTXDlhCM3AF7BzIBnDKA
at9ISloPTjFlBb3QiijHUF1Qs4qCiXpCyw3KfI77Nm8T00RzHGrllfepm6rUYyMvsU/h8BxMHxQ9
d/TCVqyf+zBbtyHcFCSI4FeirZYPIwaoZKBtRNAiHqFxI0BSEZMTIh8mw7Kjr9aBUbgrn/dBN3YN
z1YKrgsktNFBxFlYVBQaTb8gTzDKSIiBOLsWSPWrtJ+7n9YIvyp6VobCRErR6NiEu9bLF0f1lOPk
I2bDwr4snUlYl6bbPbdumqPblpVIkdO+jFsxjTc/gVPNbKRVObOJbeRJHt3iIXMRuXHl04wt/QHz
KGQXEKyqysJzK5kHcwoqYkDmFOkBtT4VsiD9wmz53qJyxyBpx0FN2azSUZmcur/XqgWDVwRnTbhu
TMy1GDEiJ5SNDYxfmlvJzsFKYnndmd4rqICHmxb+++fnm31iUq/wwAwaYhgs9kntNHi2F7BQ2VUk
OM3be2PpBMfZRDKWAwGNRqeMI4Says9W95WEgu9vvaMIEnysr1tHTxTfJhdFgxYEXcIUfrjtDyxI
QzES4X+IXm8apisSH01GXT1McZSx/Vn85kE+Ty5jY0gd5Y58Se6kc/cBXYCC+3hT9Vag3GGSl3jA
2xegUvwcj5daw9T65ulPTizIQLCKrByZ7x1RJDxM9Jzlo4jNxIqc4kmF3+QsDpxopOqFlMObYl0R
+WaSZA5mtSdAHKRLXD4W6VGJfwikkrdO7QqDWzrJzFRl1LF0xa3i94ccjAbkzCyecMw5O//v7MMK
iTNAGYlDGmWQRj2QVx3TYVAPdUhPo8tC1ZYrYs/YvLrQsYmhAb9uEf7ybworibMKGT39YGV+/yFx
Ja+6qUs7+Vp9LTwM/RwdUS5l8yAjHq9bOnLc72KUS6pmQa7iusy7x1Z7zFR/f7s2NQLNAipj14UW
cmsYliCnDkJ8X52NBb03tJtvyTDmN72sZYvojnqPhvwhIuAg7sCfdznRKehSjfR15AYpEgyTm960
h/RgXHrijP7s5m5V22BkFNb8vF/Ft7jcTUJSWZYkECa543l2NB/cj+UJBE2O/po/YMjEBUOTDFE2
RSQr+00rO1/LdEz7AZhVd2pSODdxY+el5Ozvn0gy9itWKEFWqKk8YkWrTLFpemtiFtN/Q2D2eYWg
JKQYRlQVuVb9ocpiWym+7gOIFopz25XSNLrYwEI19CR32JvFHgJR/bgIhAUYVlIMcRZh5hpAFuk8
Bl/SxDZVQYUm+8Rbc/RWyTgv07JG3Rg6ptyND+PaDy9RcAiH3k3MBy0StZC/vxbfoPGVSVEkZ6j3
h0AgVH94bOfUGUPDDadMdNMzC7AjFs9RV7RKkJUWgFqPdUolfoB36fKBFTJUB1PU7s82ew+Ns0eR
2pplnWERx7n1QH17mSzjuZnDg4JmrSYm3r7uCY4Pn2I1Ykut8x6fTvIvHciIl+jHPoBomzgrMLao
lQsyrN6Uhc6s9HYWlm54qNKf+zgiQZj+r/S7RS6L1iUEUcpjJb1WqnBCgkgPODtg6OGsNEwPyD3j
w1qOIag/WJFm7sbC6mPBceWf8i049vKEGewY3ITxQ0s8IqIPEkFwFkFVi3hp2AEqdCfqQ+RQPEv6
vr8rG+Gqt6eUtwl1BQI2CpB+LtxG+xaTuHRbbTyXSXffD/1hxny5sdRtGsNVCjLXKIi//xsEmsH7
fLoyDeqi4SdMsTcU58l62f/+Rr3YGxl5t2jWwi4ITQBU3zvXPCxwzxc78qlrRuBG6n4VBsWitv6N
Z9tbVM5QWFIkpdUMhY9O7EpHDxKmL95YLBp4KP1K/wM6mreAnA9RqnpHUqmMXHM5RsUpaEQPUcEB
4ydvxWVGmqHDOrI5c4pbO90nw6H2r6CzK3rgCOwS5eyFGrMcKPNOQKFmmB8Kmp9U5XGMUoFUIhz2
/5Vd6hIEcWOGo84JyvtBiC3daPl9FommAIiAOC8iL2batAkujlTtPUUez5if/Zik0o00St6+xgvu
KMpZjtAMSdgyh0VSXJWA68SsXKX1qwCd8zQWgImOL2dBZiWqo4g5LpGKi6NtbvTx37clvtFsPlm0
dJhKJC2AQHO0Z5CnbBCV1glWzODehGmSWCQdgRBaqIJAa6wRKEc6Gy7JhruwELYyCY4S/6pJw0FG
TJtd67fmh+6kgKuqs1vGDPOr1FPggwtuEj52P4VVW2YNpKsLL5FeFfRntf86HvF2izg3orYykC02
EChu/Tb+XrTgThE0MG3Q6b3F4ExCJclZFE3AIPezB0fPNR8MEJOqrvxJlHvddpVBhoVg80ZpQdTH
sRRPOKxz2t6kqnQewC4Q0vDGkJY7MPBcUtEoqe09+huRL5dIxn5qLALhSuXjHDpV9zXWBZ6yCIJT
8m4JK5pKTOnK0Mnmb6Z5X4imqogwuFuvlcdu1phiV+ltOF664mcn/di3biII7p7Txg4vGeZJFlp6
amecnGHx5r4UBHe37dp1QziNbuRAMXoNMDICu+iu7QRl7CIx2P9XF09VxPmAbBYeDUXzHKJtTTWC
T20nLK7dNjVXObgLDvY/j+KyRYL4Ytx3IPFmpbXNjK48MDG4onCQSCrulovmMQ2qDGgq4hVBd69r
P5pRkMgV7Qx3vRkR+OOKChimfM4NTLX+uK9gm99H8JhRq7L5Z5wMY66YmVVPOCewzsMpUgTnUPR9
7ve3yD4lpMH3mxl+4H2yCDR3cw9Wv5+7ka1uCsa4GaG55hPpPiCnaYemwBgLZOAT9lZVGKAzAkZD
kptQGlxaTYIDshHCh72/ysFngDFkeBiINUAOzCZQjr/rLNngcmFqavOMrJA4qzWidbVB5hI+zC0r
K24PphtgMruG0eHiaWjbb64VGmfAGg1DF+oQaKMzoX8lc5dPjDCQPQvGb6IibYEymGwjV2YGpC5x
GNQ9OrVaxZZBMESfi+5l/8Bsv3VWEnG2jCh9UTQqdip4Ll9CcG+EtZ3dxLeF3Z7Ke8mVPu4DirSP
s2lNKM9WWWEFqXqjgypa8fe/LxSIMwHqgtkKSgEAFlOSLxiMgR5Mcpmc6Jic9cQR7ZIQkLMJuh7i
QvgNSM/q1/SMQMld78YP3WPqFs70eV9A9rl3UazVhnEmQu6MPhtSmKC6+abPBtiGFFtqvlGa2an2
M0wEkUeBEvIpMm1AD2RgQj9S8OmwMTBz9bEAy9W+UNsP/atUfL9FnYBDt2eLiEo5kDxK33VneOh/
wklEgpsiRAfvOruIqJNE59nirIc50V4umfVAodn94jLi/OFGu7AmvOZZ2G4k0H2+/pyMSaaHbC2N
e/gMXn3IPi13NaZisAoj6yFwwk/7yyoCZP9fWZAJixqoOsSLrbslfVWF9Yci7eCth9prRZMBgPWl
F74GbuLR7uz4pDiQ6QvCuI6Z2/++N/fN7WJxNiQbMT2R1EBV+ldQw/Sm4Bb+B7UA8TcaQFmpMCdW
ZgQFHJUZVyS6ZZERdqcA3VpsLjpqRX+Sj3+yS1c0TpwulSurLYFWzKBqDV8l8+W/AXAmsVPpnPUD
AEjk5VptyxgouI+wkb9kW3KVgTOCS541KaXM8brtMNNSQ6+9EcBb1e3RJc70szhogmcr+9Hv7eAV
kbODgVnk4dBCKNp967STlKDP+DZv3UT79w2Qb2Tj0yESHTGAJQSSpAyu1GGGSDb9yTP/unx8IqTJ
QgtDUAERWk/xaHna/AW1I55gk5g121kyfrBgnlOSlgpQ0PTlUSfzodaBP/sUar1ItqgNXKQUfAYk
HtCpBxJLWNdzDxp9xjUUUihFBqWQ3eknGAoER2n7cvxbKQhn8IY2HE2LaXpr3Sn1ucLcL9VuZRSO
Jn9NeS7SetGCcnbCWBYk5ZjWt96vBXXzn52d32JurE8+C2sEmHO5t32cnegnudb1CMIRO64d4qNw
71l+0NHBxB6E3U9RmwH79Xt4nNnQZhkMpynwhuYgGZ+n8CQZAssksrSEsxtdpsdjyRRfPYD95QGd
qq6s2Rhhdsi8thWWPPyDs3ZVEM5qZJOagSQUeOzCir3wS9i7UgMztTi/nidoMjb9/WMnWEY+SbIQ
iSaLBiUpk1Nt3Mr9YRA5vQJbyKdJpshEW+yAC1Ezj3Hsx+k5aZ5IkYhzjv9wpg2UcSrEej/YEIQw
RVO1iH1YT+ZBQikxRmNotvqRDYtgozutjyg9+5MFvEJyh7pvJCUlEiBlqbaRK7T11nDrQfBmZafn
vbZfUbiz3BezOiFABUe3Te0uOcfJX5Hx2k2mQBoRDvv/yiebuypUlhg4Q/8a0S91PthTf29lj/uL
9g+afpWHO71FX7R6EQInz+yltPEMv1FCG3kz8152a1+2Jc0W+dMi2bjTrM1RlegmC+/kP/vuYTA0
28pCe2l/CITbNrxX4bhjrHa53FQqgAYMmJM9FNA/ELzDmdWQXF2wlAKp+ALcyewVjA8DWDmZn5S4
8tD84pVxYpdt4u8LxlR5Rwl5mu9GNdrA6JgS5me5RZ5J5NmKANjCrrQvGVtrDgcA1H1mG3Fvj9aL
bj0N0mcavbTlZ1n5NncX2Efa/xWCY1QbRZ2+ol/Ah1AUskwBxki6CKA+Dvp0r0uifN12ugGMZf9n
pFT2G1ZSRp2ej5qFHVMPrPSxdkKvwXw+THW4ETX6blv3KxRnNtTe0iQtwIKWIOjCwhmDkyVNfKj1
VBM4iaKV4yxHa2l1G5aAqpr5Nur105jVh/+mf5zRQPNLWy41IEAzHyNVlxav+wDbFz5439CCraFt
nY8MZkHfK3WGN7By37ndKfVK09NPGDjORnqSUkgYsbloKzxO4QctNouUvbkl8hgYh7R29wXa3P/V
9zl1roNeaisWEV4QLUtKV1NO4RjY+yCbFmgFwukzNael7FjYEfUBQY4xVPRbMXj7GKKF4hQZRBGR
PMlYqCpcPgTIl6Ug99qHEInBKXA4LnnTDlirbnyqtZMqfQox2ycdRTjbd99qvTg1Hk11XsoRsqCt
dMCIbOX4i23lvr5lceHiIMpBC7Wau/gUtdVrHH08BCIHlWx+4qZOeKt9QIEFSJNFNkcIx11/sl7q
ZjdBH+Rz+lj40zF2wpNpKxAOE0gFjpFAMfgIoEpaNV7YYhJSPCZDfq8Nnb+vGCIILr2p6y1SOQbu
hMD6tCQoA6xKdx9BcEz5QJ/Sh9LURVgxPT2l5l9J54fdz30Ikdbx4b3KaqDgHTAIuox/17FVHub7
IRRWIV8nUjqmU+98hauSW2xRV5dcmisdzSTAhcWhTV+SKbXjyu+MV3PANOZBcHZFW8SZh9aaQjNm
ocQhuA+Lr6UhyEoxld2ThrMNQZeXfcFOkH5gWYj00IOKSRV2Zm9QGCKYs1o1zjTAj6PmbEKO0bkg
9XVW0ZODhnCn/954o8sItH6Mdia49USLx5mHLKCTEucwfJlCPTIt50IXFQ6JbALPIJTU4ZLU4y/B
Ro9xQYZefGnBPZlh6qwo+CZAw8yit8oXTEZYjWwZ1Q8Uk4Tis+QQROp/m1dRZnp/+QyZMw90Xkga
sIyljv4c9ThmHwQnVwTAOwmhNmsms6eWYrP6uPY5+EHdcIBFVcHgJn3u7UZg8vYNksGP6dJJp9Yd
Ycm9idqtdLKUz5Iqe/uCiUCY3CsTUYWxlWQy9I4yRhXQclnnqnjaxxCqAmcZMPurrmgLEJZwGw+x
R+HY2b3Ljq9euqLLT7RXnKFYzLofArZXWYhuXBRjBnp72hdpGwLMjGBXwTwHnvFuaavcaDQFcdLg
ebQuwrTJ9rb8/X0+oGzFbRwXuQaflKYIBlmHesm8JlHdfTG2YzX0isOdG9lc1GbsgDM6OKSvqpd6
3Q2oAjHJ7JZR6uWL8FL6h0vwiskdJdnMzLyIVOS4FLv/i3HPYac+LQfpYvyF2bN/QHTH7PkVj/O/
ozJWaJTocIW65ikNghsljjDxA+18yeRlS+IOZPHHxRKs7fble4VlKrQ6WUs71A0pAdvp3tR+MpaH
pH5qkk+N4ZidKrh7RfrCnbApChM6MBkT9VYNjxVi24a3rysClSfcqcpkNS6DGNvWqh/ROGpNX/e/
/w9W4rpg3L2bSUOJkeFMhtvplb37GAUBGOdYZ1bk/dmNcUXjLlza6SFFbhJasRR2GT7K3X9cL84D
Xwb011cRxNEiryrPiahQiq33O3fI0MHXy7jL3/H15jRMa6mEAKgGRgLjvusWuyh/JkLiUnY+9oA4
RU77CdWzKQTpG7t+Cc4ainXkJ+XQIWqI2avjzb+nJMGBNXXGioMJrGADeHtyzKa2cqmmLMQV2tn4
qva9ixe0YH/YkXgn1gqFU4AyKdQwroCSTT+D/mNYuxNmQezr9OaZWWFwOpA1QR6mFsGrJSfePGBk
TvZHx/IKwecOhnoYqjCFGJJxkuTnwhSwL20uE0YzmhjQyDheOesZGn2i9MYCr749GvqXbvKkURRy
3NSwFQanYVqYFIR0CCnibRw/Ypgm80wxeNcub2e004oHYm0+JVaATOiVbR6aDj7CIv9+SrAm0N+k
YqL02LZJW+FwNjM1FyMbG+B0YHtvHxkpgnpiUUb6qXBEoXUhGn9ulEm3JraM5sX6bvj1oTuGJwV3
au5mYEvbV232sXfHx9JBEGoaiqXxCaVBLdK8XXAdWNZlRnaiuQ2HCzFc9BgJkLY18IrE+QtJoFeo
4oavFcVfjPzVapEcFnVzb2OAqwB2B4EEno7LXBJKqhYuI1F/NsY5np4azd9fsG1fC5wq/4eh8Q8i
aTaJpgCjRe9x8NKZdnbPOgNYkXvY21Nt/w9hp81bYgXKOXhURVc3GeF6y+CqtRczc3SpuAni0i/n
D3EkH8cq800jPpQJOeRV7Bhl6rbD6Cyguiqj0i5GQ7AQgrXWuP2U2kGbgwQ/yVwu5XwO64/LdPiP
a81ZLSsHu43y+8Uxes0DqyvA8/PRcBSQntX38jfReL9NS79aZ86EWUkFChgVQinWcQoeEulRING2
jbxqD2eyMP7MsCpW1MfmDeet3R/AQoY6qtiGE+sVBJQDy+d9TJHusP+vrGS5NDSpCtiTude8WBs8
HV2KU784ZS9KT4t0gjNdpCeLUrIyiWae7HT6TLXHLvy4L852BeFqj7gb3whpMRmsghDMu6qdf83v
GIF4V3kgxvn9kMcZjN1/P6cJ7swKlnMC6mwCPzoFbJ95OSOvH0QJY4Hy8fx0CmnyUIuwenL01IJ7
OhFQWwl2h2dgTLSo6dsZEpjSbTuWdpp8zUScLttX8t/6zRPWz61qykoPGYILqwcPL7+TcSLise3X
53U3dM4yGNKUSWhkYCFY7fuC1F/iwkW/a/3yZPrzJ1FJjmhrOLtg1Gj9CSzAxRVI3ZvgGMuDu6/X
ot3hLEPTTnGbhlg5Mj8s5HkAB78+vuxjbC4bSGIw3ROkyCCU5EB6rVIxGI5d95Fd3Fan3CsPyp00
gfCcxQmSi+gRsHlakTRVZARYQMbMh/R6pGcqwhyM+C+TusVJB8V61jrqKfraZOhLZRWxhdCt2VpM
AyPQDUzRZqJyhgiELq2OgvfYrSQ/ag4VCGREGdQts7qG4MzQgk7RWkVBuKvmh57cpcNFtc5R2Ajc
pk1/Y43D2Z08tGioN8ApXsOv81+/h/9Un4yLdhgyNrfLF7UjCSTj7VCpGjmGHQOxX76Ysub0/aHq
74kk4lDeFk3F3BUEdlSKJ/DbmymPCY2mqYxdWfelpwq6kUMbc0zVfcrupANGgp5FLcubirGC5C7D
pp6GoMwBqWB8m/XSFZGdwJjvH7PNBVyBcNpnNiOVihogOSqz5vpOrtGkmrrR8HEfZ/OpYKyAOB0c
ArPM6gZAtHIalGWjpu7z5OjfVT/zsgP19uG21w5jMzE0Goy3fItqYPZN08pp7Cbyg6Xex52XCMtW
mNfIv0cw+ulvDM7QSjjTSN8BY/DBp+6hzPwUHhqP9d1YrnBYDvvaHhqngJG2lEpKk9iVbozeZgoY
+eQRIXT5NDmqX/oZii4Fdv4fNu0qIqeCpMxGNQEXras9DS5LgeVOeMlvVYzdrQ7/GY3TxaSq1FnT
saCo1vbZxL/8uSjdLnKMwwAeWkUUBRApCaeSXSNFVV5nsRujWqv/UWh+Kj/v66Fo1ziLiLllhlQE
WEB99szpQekFvYvsJ77TChDSWRhioWlgzXprlmhbW5bUYsmC+Si1T+3kF0iqVE+gspxAwL8vzOZ6
XcH4FEGcZInepFivRVXRcnObW5doFiwY2+N3AhFq4FXMJo7wRH6SoUcFmLFhZ9tbldyVzWlOHmbj
kVSC3O62bq+QON3WsgFl4CmQtCdWCM6qfNUTfVJ9VozxJwkiYwXGqfYcqfnY6dCDrD0N5NylAn95
21taAXC6vMwFkaYR0mDA++yYCJnmTvZJSm16P7olMsiDqAJWuICc7mVyjAkZBduqL4NfnSo/9IxH
6Vk7symQogXcvKeu8vEFH6CQrEiXQ9GXxjUCyY71R8W4Kakh8GE2dZzKKnjvDDBI8+0BWjNKchrk
Mdi/Tkrtdbof1N7+MdqwCWDsBe8x+CRlEImzn7B65C5x08WqOWB6fAKqfDO4mxJRAGtjtX49OEB0
B1pgwvuUJAuNqQhnzG7ueme0HDlYHIXepJMgVLthfmB7wIUOSkdDQeD8rSgtVVN9mYnkYAijmww3
o/TDyD4VzbcQZezoAdxfuI29eYPGnVgE5epymajkRGR05niwg+DS9/4+yNZJeoPCHdWyCvUkI5Cp
g6MXskZh9KO0aIhjWSFxh/vmVoFP3iDI6lrv5r9IePiQNNckR8Vdnqc3ZvWlTr8Y8x/Q84HBWceE
DsbniJ7wt1tlKYkRzrEsYXRqWR7AVYiR2qaV34W1mQu04v0+ofZCAe2hjhkA6jvnK5Lrqe+yVkIb
KDhwptbt+3NZRYKTuuGSv4Vh52x1jjK84ixTb7BRaIhTQNQ2KR4BgUfzmHiFkznjh0FErPh+s95C
covYpu1UGhogK9RhLK1PaG8r9E7OqEC4TSBGF0BZaBiv0beyaQgO1+VQS47EykP9uMHIpuhcV0/7
yr4JoylE0Sn4NkFY/haG0NIM6FhJzhI96nhbjO2rnh3K+U8UQtOheZSaGKfHPOnVTmGUZRyVFRQi
kAsXZeu2Zt0REcfKe7OKvVmBcLLEQz7nWQeQcl6y0zhL1TFXR9FTelO3NdCxgSMZ+8M7XHJiNoFa
mwjt6o9Z9Yk2R0NE1PbeBWKC/A3Bu1l1n4dhOxpYLSpNl3RKLSfNUkwFac3sHLZ9inrB5vO+ImxY
vbegnMJlrZp2eQ655EP3yt5npRODyVa6sHRYJSxO3d6sq4ycRjRltRhaCzglKjC7KbIrERHX5kbh
+lMxQwODSHgOdAwgyywjBEJYR23lWE05l06XZtEpyTpD5H6x3/vWbcXy6Qi6YsAKJmvxboMp9yaZ
a+yZfkge2Gg+JN3uEfUAC3p0Frpe27Jd0TjLpyn5kvcUF+HYlQeje0qU7KbQRC2mIhT2/9Wp1Wd1
nCn4/ByjOyzl0ZzuMlGOYRMCBPWIp8DdMvjWEmVqosKwApxZJboYWeJZNb1EZPb2tVsEw2kbsXLw
GFth6LaNdO7ZWJqseqrMwd+H2bSmK2k4CzR1bUfNUYLRRnBfhvcd3CxG4pT5x32c7cO6AuL2n4SL
SooaQNFtE9sNSHiqzq6OnSc1tupibKGzCBqbN8/rCpHThUY3x3igWMEElATTl6QU3BDb3ycYGYjJ
jxgLwr0ltEmrM6OJQpf05866G0SXwwb5Cw4o+RuAfz+oKQVxcAsA86KfUf91rxziB9WunP64vzkC
SXjSiGQpZkntAdTLhZ33JzkTLNVGI9FbUThtnpthqPMaCNltcKhQaF9hpJfmsHHuwmVjKvvOrq2W
jVPpZBnyNhqAhYa92XS6U+YjPO7QDrPVdR+tWuIyqX/Q7utWcdptIHNFE7ZVg5+hChpVBYzOpnW1
8/82vvVXr9yekJxyF1oY0CUBYPWaqbZJfP1Fu5EeB7vJ0ZjIRsjjWe1ML8H3/EG5oHXC2VeZbfNk
ybKqm3DF+H5jKRukJk5xnOuyqn1Uz790qoru7Wj+uQ/0D6pzReKO2WyZbT9T2Nswd9kl3x3ne2oX
XzVHXNUukOpdmZBKW602gaVgPpKln2pztqtRcNq2lYVaGgYpwrlEB9fbS6qN5b6MdR1+yxeWptad
/JwftNYOnqifIg5rCE7fplQrPO7whVZk9gUFHlI5XluojlJ3z70+Cq4SEQx37pAoimu9wA2fG+ql
tSyUa5i3U2QJlo/t9zvNN1QDUXI2RJsvQtH0paimWcHj8xAc0AN+7P361B1EVUmb0mB0Bgj3ia5h
zMTbTSKRpY15jkUbc7ebbuP2FKeCQOjm3buCYJGKlbMShnUejQxCwazOSVFcPavu68ZCya0ozbVp
4THXTjE1FWOf+fiNrlVKknTwLA09toe0tTthakEEwaRdSQOGgz6XdOZ6IdUUYR5beunsxutdDDsH
C7l4Zu/28l1l4nYoX+ZZtwoLD9u0tAmNwQ59p+SRXZaCfWL78E7jMBPBklUDeQU+xzom6JrPKKIr
I5LirU2LQPWayaRONJPINsCfB06brnyuTKOx963f5qKuoLmj2y2zMefMVJjBQ1Q8YAbY/vdFonFn
Vop1WpY9vr+Y95jx7Cjpq1WCdz+qMAcM7VcifqrNU7WSh7snJ3iZJdpZ2QsHbd9W4eTSJel0waqJ
UNj/V6o4M4NHZUg1tMRWAiQjW1vYaLVtxleycAofF2Zg1SY7vk+sVk1xWYKQ3Knff1djilJNm0Ih
+UJVzHtF2INT96yYKnmmSYhK+cdp8AfzjormLG2eqBUEZ5DSQh2MpUtD1wh1e4rdelacXnWn4cO+
1inbQBi0aWKwDhvW8naDJDQ8VWWeh27tGfcDbsDCX26ie9NFsbSTPFK0MCPHIXgPiEC5/ULZTL6Y
qAFyC+s+Ge1yOMbplyIRdHlub9NVNG6b5BlRyr4FCgJvKMt+SfXvIRUYpI00Btxp6wrCbZSxVBi/
MAGkcTG62E294FQdf9MnFgch/RAzMu/s3wqN88AaUpRyHAIt6Z0BvebjT5wsR2HcQ+jpEra+bNq8
KxxPA1zC2xtkkFK5dDma/ceICvRA9H3O/eoxk0jWELBC+/9lMu+IdBRot0AFfu3eyvzUs0TqhqkA
sZGBvmkd3A/54XvW2Kyxr3Hm1pE+ygK925JKQYgcs7kxndIyOL0zSGKZ5VCErjQmXjNbT0bafdwX
bEuuNQSndWPRme0YlKG7ROQl1aKnKUfWux5E67elb2scTt8sKzDyEfX6qEBkHZiKnWCyF8iuZL/w
qmeRo7dpx/GAtwyTeeMaT1I3oyiCjGGG1298Kk6G39Z27sTOLPnKmZny+Sgy5ZtpgDUkZ4rCRI8L
KwWkAutH/NTLTDtwwSnTuwooqNKnVrZF5SWb4YQ1KKchap8hNtvAukcnem6dxe5u4lN0zH3Rim7r
yXVBOT0xuiDBAE4AqVPuVYzLoasepS75tK+OG7VvaGFVUPeG1kJZM35t7OqcFcqIWdg6zpl8nj3J
BgVGbaNZ4QcbzsbK7czEMU4iotztc3YFZf9fgWIArN4ZzDpFxJuUZ0nUSCT6Plvc1fcphtLPg4rv
68UhlB619EWwasyl4635etU43ZtAA5WDYgUXlCc7GLXp1pf8wAgG2fGSMGTL3Qfc1obrgnFqJxlz
OiXMGqbNoyR3tlq9Golo9vTWoxDT0ZCdNjGO1eKDsnkq9aDdgHNkpHNT3+odpsC5aRJrlwilVrk7
JkX/MOeq/BKHC94optoh07wv6NbOqTrzaWR0ZcEEv905aZFSlYx4YxHrNNAPRfjX/vc3DRWYeHTF
QK4fBZ8cQFQWJmpy8eub76jMpmdWvTDYs2Ibl+SuOc/HWmCJNyVaAXIHuVdJnTQsVW6BJ6f5tpiT
wFHfAtDgzWJ2Hspm3yWSZy3uwYGb4S0ffAoCv8z9/SXb/j58JRS8YXY3H2nJ5jAcLVog6NxFtx3m
fpTpv6dhQs+5eoVgl9nqvEakrVQ8QCUnaU5qeNaoQAR2HPnjuv4+90KL5YyUKOJEsIjeGcUxMe+s
8nGKvu8v1NYhXaOwhVxJUc2VopcTkqqmVuQfkyH+kppR8JzS6sc+0KbrChVGiQCqPFAozV3uyhTI
URrFLFI6uGwmUOjljvVsgV6huEiCxdvafzTloWKNhYpAZ8+JZUZtqAc46fVs1p6iNd2B1hN1/0im
Kwzbw9XqxVM4dXqEkNR8tuzSrnyMVloO5YkFYUWx+i19QPLbwBBowzQ0vtOQzJiQMWrAsjLZbqvb
gYxulB2SRvSIZtaEV7w1EKcSirz0pVqqMGdZ801B2DyXBz+dZczByp9h0V/2F1EEx21VaS6Yspqg
pkQ3wXdLH7LpKau9AcMMtVxUhrGpFoTAUzYIGmcpd2a1cWr6ikAtgiJEV/PXRTSCfHOTKJr+YKoR
IeevAswxTOZWgjCDhJk28wHPXWdE0Cg+7C/atiO5AuIsdNJUYTQmiEGQe9VhBG0Bxpveyf+PtOta
cpvplU/EKuZwS1IUJW1ODjcsrwNzznz607P+fose00Id7/VWCQsMpomZAboP0tszruiniys/XLa5
GTxTZ6xjEuN14ABJxVtHHtcTglfeNPGTSRGlb/2+jF42C0r0mopGsN83k6GVSQ4CxNANFVH0JlWu
/FIUFueyF1uAJ8sGlK1kUQFEcDA0g/s9Ejv2HFnfh81nQT425DmQ/af8DlrZ4N/vdGVRRkvEA6Tg
Lx57EzIstzNs1u/DGD7HEkym73OLf8mLx7ZJSvRiuEIrHocOeD6nt0Wsupejt71Gv6LHs0AFoOlH
YweipwVgK00XT1pEojTYwoN18Lg0mAc10icZJnoQX5qRr0hHQb2d5ask/fo+Z5izK/RO2ixIlhwJ
l0yKi1tPr647Ylm28GDtDAdupoxRjIoti6hXdju6Cyi20yVCn6ZOhI1aGfafrJxZUvO/toEmOLYK
RiN2l4O1uW8UFSrEkiaiUYXzZIqXWB9mPPJARyuOb6QYxNCHyya269yVDc4HJQqyWmM9k+L98rXC
k1+4Ez/Nd6yHv/b6V2pGe3Nx0K4mWuCaUPGe8HvIMHK2TJ0ADB2RacboBSpGw0CJMxPAuXVGkdGx
pmoiJLXwpPS7HTTbQFhShluY5vXTY+ezoTD6DXPzm7Cyw09Q942BktqCHXVffwn9+XPisvuM4NH8
GtjZDo1LCXEfuZkUZ88ULoJjPqRhULCDiZHYvYRR+u5YttQm2khttGcqbLKO8SXz94JRnWhTlBWM
WuU+iDNbE75fTrwNN34zwLlhlVadzkEOpl/pUzw+xcZzlRBYQ5mQf8+BfoxyLW1gYs7dsC7sOfFG
/f6yG1sl9m9+cNA56AlaR0QYWTAJ2Asq5nZVN4aaKc4QnYMqy+kEazczwlBwF+cWpGGlnkj2bUdR
4KNHU7f+0EQP+iqbNQmLNQUHbXptw9MkUfSUlA0OuE0c+yy8bGIwVc0ca3oVq0OQLS4RTcoK+/sK
Ufsk6pbRgCcaKM1kp7WXD+k1apKPum3aCr7joWhTShZbEIglPIePg8BcTmZTmSBkOjpvfcLu5Muf
OhvDZ7jXKjubauf4S86cDbLP8cpLfJ6qQkpgkD1lqRBkimvoj2RvTNDFvny9HFQqpnzZWhuDMYWw
Num4czKKr331qQv7wr5sZhsxzk5xiKuZNa7SQiSIGV7Hw9MwUTuN7SSuwlsvEz/K2VWzNrQsy9ud
YNlMiQb1Sm/3X9HchMywvlGiRVvg/ptFDqOismwkTOhjwtiXPjKGVOiDQBf5SmNaO156a3yiSkoq
F/mZ8zCz/pPHVvfsvL6c5E/q00+i/9mXQ1v7dnnViOTgZ8/FSNfKvmapmPu98qE29rH5dNkEy69L
68YSZ5XtdSzUU6DDRNUdBhCRl8DBLvouY0pxrnI7Be3ZZYOUTxyIRFIaQ3QCyza0x1G7E5c7cq6F
XCcOM2azF+a2QrZ3H0XnbRTR0d3oZXGWXQLqSuo9gdhcKocYZZ5UhtUhhijOQ2svCEQZSP0+hxGi
oOVTnzB3lhspw3BEJRDwQEaMw4fYGGI9YZkm31eH5QmnZzf6MIH9pH9iA3UW0YdF2eO75NsFD+oB
y4J2N+8gh4RhWNXFS6oDQnW/PlF9X1sPJGuw4NVwxCSD7G2EEI5OcWDPxOC/cqrT5Ay7wE7QBzn6
LcFSRawaL40D7TG1ljS4WGpelNznGVFqkjHkiptlhrqqzj4djN+2dZTXwa98tmaoOm+hkUWdDgio
4JVwCrlJFzWHvXLZJ/XrkJd2WD7Jwy4rvjZgzbyME1T4OJyYp1HNwgDWMm3XxbdL//9WoTN+ywgO
I+pCkrQIvJLuPPX2MJ/m8GGpSOIB4rPIU9OFuZF0U4q8Y3muOjHYMuXDV6YMI/qZIz68L2YcUEyg
pM61DDETrRu59MSZGJSg1oRDiWpCCyf0nsDE2e9D63s8UvEiDPBdp2CUm5R+xKJE840+HJaM2JNU
0cCfcMWlFIu+xXoM3k/cmaqdWNkqCljRTXaRas+GTR13qZ3K37Km6ojLSQVxC1/0ferX1+H3PrHl
22HH4M4Mben/Py/4W3brHDaUijVZEds9k7br21sxx0GUaLMgPuQ6W8tV5dBmY19O7Iy4qL4oXYEr
fJ6IfN64+VrvUb5Xc0jVOh4wAYQX4Mc+0jy9mdxe8Rb9KsyeLm8dMjM4PBDbUc9EzDm6leQGe6bQ
F8CsIz10x/5KQ69K853iyyJtcoVDYQ1TkPRYJaG3zSNOGp/xmOGkV28fpVPlxG75gXCTuXGh3tM5
iBg1oS8yCW7+LGEnMJWblT3huudZtwP7WQapXGB4VE8OlSwccmTs9aFiJZJhLD5IW7/jJdEPQpFy
jwAQg+PMk+ti0SBwzfBW+yjhOz+1ThR76dvAQ7NPU8eUSGpY4sNocCeRclrMLq1gNOk/zsVzXeGa
Vr5Zuodp+TKqVOPopotsFpM1OOFkz1lThlip877BvqtxbRrqrmSK7uUs2VytlQn5960dFoppTFkH
9Jjw6CSgpphcPaeeJLfTf2WGAymjStJESuGJVhR7PU/tJNR2FahDNat20I4OTTrdngzhwRhrH02E
e0Oud/I8eWVQER5TQWV/X4GZoEhpIjJ99yj5rOjHMH1+X0RZxFe/H2HsR26YTH1jHkTB76R9MhKn
hO2Li1U4OQQbA0kz26VlEkVVCTwB764z2HLm/OzCpcrBTSRZmePAq9J0tU1ZyNR4RsUpVl/brnwx
8VIKsgLz0+X4bX9CV9Y43AonHBbKANYkyW5/WBDzbZ1839lj4zOGDJryldoDHGI1STqidxDfnkr5
FiR3eACwY0rEgVoy/iI3VQtQWLcs7SBQ/Ngc8qNwIx9UJuDLKoOAGn4gDXLgYWraKKUBvGqhn8lG
D7tTgDPDAi1kehaMheiPb815zd7+mVXSa+00aiXG9tCVpkHPId5rEF0WfYoyj1ipt9RZmYnkNBDT
EmZS8dqQM9tsDqr4ejn/iGR/g7KVDSXP8IRYwEYn2cV81whPgRnYOnWmo1zhYGJWZj3NLORDL92r
Km5GThH1FkuZ4FCirSysCxMyS8X7ebEn65RRjToEmL4JpqyCZTZKMM8GTGjGwYxTO5xfLq8G5QMH
BoXWdX0ksCwOdVseryfMuiSSf9kIuVc4BGirvsl0na25m94sLq67T8rNV/ZiLX4gRzU3a4jzXvlD
EbBP8tSa4NKMxnImG5541au6i6Eyh7deDIjWXnLsT/nrQvSAU27yDYOaPhnTIiHn5L3maVfhLnWE
z6bN6BL/RfgQ55KVm1xloUFeSG9iGFPBizDo4ExRHkwhs1uLuvHezhFVEtHPzGjkuNWLxxyUewXU
UOLmzjALW5x/ZMPhn1LklxG+3GyicozramDlZrk4TPgnR/toZzoi2GbQ9U7Z27xO0M72OPiujS4e
RSYN2HnJQfF0TGfiHkt1ewwgKLUtfKKIm7ZapbFgZ4vcghmdqkyjhDDmwtWooB9Ot3EtrJUPQ+Rl
+skUrhWSbJB58ed342yTqwshtTtJVQ6brOt9cSVsvMBn+y72/qGv8zf3uLpPXjotlWuYMgW0uOva
QQgojUUiEQ329xUa6r1UdVUME4p11FNXBMWN6BB5SNngQF3VazkKK9hIDprX2lVhm4I9fBDBHR/Y
eOgEgbWaOP9/FVO2mc/rxFWAwhLFyaIhGyXpKlSPodXYWTPbU/l82T3KOw7utbaRs6mHd1pya1hO
LBwFPHpftsH+10s5x8GFJoSaluCr4oLl0unVx968tUC5tZxq4/6ypb+Usr/CZnJn1E7Lx35oYOrn
rBwUzHfhdbUr8MLY7K0DdfdNRI+Xx5wE2TBmBeZmfEDSkyHdy9XuskuUCQ4kynb8T2xvWbxiecDU
eEBVRts1xTloHCaYYthq8QSkbZrrUr0Lg6f3ucABwTToeh8ayOVayR2hrB2xyPbg/SKKCipS7O8r
MMglqYxntvZCe1z6u9K6tUj4ZNG+kMomBwaCPNTKtLBU/pEd2OuXsMs/pgfF0X2MqO0vx+0v5cN5
YTgQCAXBUlod1t5U9twEo4vhVX3FpM+VO3IAj/gAmhwU5GNi1rkJa+1O8nI/3s0JlD8WBxQIdgMp
72+kRWrFOGBIo3aOVQmJUVyVN5YX3ufPA/TCbSb8KduiH99qn8gLYyLb+X7JoRh1sWJ4znRAVEyQ
q9IJm8oTPzbgsyiutW8NxadOACDfLzla3ai0FkyO0kGLZqcVQzttrrP0azx1LpE0xDLyXZPgmRZD
le229KU56A6buxmc6Au792QsfenrZXvEGvKd4kUUC0pRszJt8UXcvWdXHTWqR5ng8CNX8qE22KYz
2n0/HdL8izh+f58X7F9YYYc5x7nZZiwpQKo76tDmlGz0iBFrw9DhAnpYHHoMWZtLIK9DRdQbti58
V5bPWnAy5JCoWagU53CjKfpkKU2kgDY+qqEf1cS5hloQDikqIWOPB/j9sDjlw+3YfBSUx/ctCAcN
2RIlQisjVEFf+8pSHaSitQUhICD2sicg1v193XvVWOZ4gSdi/RxHz5bsKWT5c3k1/iB2KBNxlueU
7f5puMEMmW+p4/N7oqWKXJGQgse+CESY0OddJD8v1U2ivmvNMQnJRUoRS2tk1bzeX2WxvhOnbw2Y
Fd7nB7fTs2aUK5OFSgyvpSW1ReVKpK47qSVnf19t9WY0eilnseqMkREJ+q0k+71GcdRvrzpjmMWZ
Cq2k3B40MPsxmRW7fpwjW5PvNZKgnrLA7UIzD6U4tvDcJOc7aXmNp5fLi0H9Pr8F2040i7db2n6X
mgezIOq17a/irwjxbW1qPqetsiBCooa5FcnX5C+ykdpGdlSqL5dd2aKCwHHqbIs73LfKCK6LCPdN
2cfgs1Lat6+SHe7QHP0pCHcf2kMD8Qrj6bLRbbQ/2+Q2JR4gtcBi98FQKcjCb2H6zTJHt6OKC8oM
tzHlpFCXgd1rjpGMbuXJ6aaDOHkzdUr4SzV69ofly2rjFFMXguEVhrTb7qq/6a+bVyyXso98NH6B
qJBoiNjep2dz3D5NQpwbxBjhU4XR7vqbuj1mDfHOTqS4yn2QqxLE8XIBl9LsTsp3svx8OQWoFOdA
oM3VEL1f+H2j2dWG1+Slm+RgKtKvl5a8qGD7/c/q4hwwDg/0QImEhiFO44oOayHOXMxpCR8CSHdm
LzgA4xmiP+RejX4mItWpOHJQMdZtmqYyTM9ydkii0Qkbi0iH7Taz8xbm29qEOpBNiGwy99BGsmvt
xEtVu3oFme0VO6SIdpLaRbK7vIJEFvLNbUkQh0qgIAvTsLEj46gkx1AjOvaI6PHdbAPItCKdZbo2
f1DiDwXVjvWXW5FfmcEPu8lBEpTWgOUxrwcZvIGJF1+bT2rn/Hw0EqudTGys7fdnHaOPaDKRMUXB
7V68GZVWpTLA7XT04Fj9XpdKO09yO04hWqYUdicmtyEYgFQ9dpIw8fJKsqvE+CGXlLroNnKt/hlu
m7fYF2IW45+x6ntJWHAxnl2lM8aKvovyc9KJdqSd5PAGnAu2ThFJbybQyjYHAaKW1fnAngDK4mRU
fpX9mIZPl3N0M39WJriN34dhmAYxitgRA/tCldq94L7PAre/F0xTY4kRwHx4TrW7sTu86/f5t1oF
jQql2OP3ze6rGuOWP355nwHu+6+pVQxWCIRIta5y7VUh1WW3L/PPi/CWg6uvYyRYU5837CRxZDOy
8b0B7lHZlU8U7wmx2vyTrJZBAA4kmKhftd3SPGj/VOivHGH2V45M8tzLwwhHEutWHQ+thfPd/vJq
bH4WVyY4cBiKLpl0CS6U+bdW9IX4KRH9RTuqKlFisrz845O4MsRtfEVs1dAs2LJj6E4BlUoO4pvi
LoqAg4/F+BjrRCITu51/nrXytKhq9iAxG5UNkr9bFYin6QURwO16duUYt+VBcg2m4w4RXG4nL31g
LXXRY6DYgSffpgcJt2cl3ike5ty+vHIUrvPk4ZE5yqPGOqSCZzlyGMtuFNnzJ+le/Co5jd0+Cgfq
JMUW6cIi8s+3kh6Mlc5q99S4M82bIAZH4Y9RoVRbiKXj32oDec7SuESuTNNjLHwNF0+On4josZL/
kivckSDo0rkK2N6V78cd69sIrnp39kQwU2M87l8O0+cckbmDAWQC57AxYWyOP2jSc9RdLaV32SEq
ZhxWgO9f0SMRJswcxJjZYg/laVaJbnIC8PhhYMioZENvsuLS6h+XBTppckts2+0KaRUrDijmMRHH
fIYjrJdcdzLPym0G4KzhP30EF9mny4EjgEnmqgJQ8Et6zRBQ3TOFzXg/eqxtnWrfobYOBxOToijS
zFrj+uJ7nJ+q7Psk7bO0o1CBymvm7uqboURdLRQhYK9C473DqIYX3Km3oCk5QK3WoxSiiYzgZ48L
VbFKncF6Yfq9dMoNavyDMsCVC00wiXLM8poxHzIBO+XVvOv8wakP1TE6jifh6XI+EBuJ12Feclnv
JJV9dM3SB4ccZvanfUOqH1F+cZAAigYratjFbZHNN/Ws3JqzSqAOZYL9fZUKk6XOmjgidBbYL4P+
KPffLodqi6ob/KQqNIEUcC3hau13C02PvoI5Q3P84OlHxa33s2IveyZRC0EJjXBne2HOxjh3rH6Z
ohFUQu5gPHSKeLXUgp1V4j/h6NkK+y9WQRu6uVNCI0HQtF1g2YFwGJeHy2HbXpezCQ7hNDOb+3xk
joT1PRqdd1EkESa2y7qzCQ7UBGUpOjnCwoDB+POQlY+iEPiWgtEzI90t5UCcMSmPOHBrCylD1Z2h
ipTR2lwmhzYsdu8LGodrkpWY3VQgaCqIptEnM3+8/PvsX/yzHvgVMb5doezzTF8k/H6oPC09CDvb
o569qOBlzNuPRfl42RqRy3y3wjimkiQYsAa2PLsPLLeZP4OK+n07hpc0CpYwqiaWyz00U2XQasoH
MyiJL872h+0cOA4DyqBNpmqGK9YouJ0u7fQ6+oozql2ZITXv85fi4GyMw4BZyoUYrxHI6zem0Baj
Zjh94WvAhqHDW0q59y9HybM9Dg2ithX0MUdiJ/nkZ0G1kybLaZvMGczkStI1RzeauzbLHU23vl9O
EWIL8/0NbToJopHDVbm465pHoeu9Sdw3UC6Mdf+yKSobObQIizlPxgymguEarHxWbQ/Ry2UTf7n4
OUeSg4hqKvRAzBDJdhfs62O8Y+0aCjqlm339gTqnkNY4tND7bKosEx6VP4I9RLkdwdG/tR4kaPEx
JBkvqTThGxlqKYkUcYBzILo8KpFk2m3TfazCChGdXNWIvS5cbDV5HGdSCpDAXr6jISqzRMsVbPLo
0Bw0f67t6dT4tTu6ipNLIKQL6CtFtqcvgCXf2JDNFcq+GP7Ke8mboLeSO8ZuuWdyK80eDaHfLicP
kZ98Y0Oe59ogVDAXWzcBZLPrfhdJxHf/L8fpXwlqcdASN7miTBbiyKBFcjMX90ejUwp29GXadbiw
V3F5WlBWqUhyACNOVm91EVwbICZsfAh3VeRNzuj2d5XDOmv1wn1fLBmcr+qbMjUWs2D7MEjxVDnu
i/JLrIe7y0ao/cfz4YFfqZ2hyYxTCFSSFzff4X0gvG5dpgEdF7ZK1B/bLxLnQtTi0CWtpngodNhL
mNiUfK8fGVGG6daFA5JlxqKSe3rgUFQZBEZbHMxY2gheiRZm26I9FRCvt7VWOhaVcbAyw87yhjoN
bZ/u/pekGt8k0VqZOWYmVq/zevQMs+9ffF341h6SPK5ORPVySaTxI3hJjd4YuYOxJfk8mo3dt8fZ
fNGmQ696c0UpX1ze5BrfOAHlXFDpFsw16Wq2dk2f2xUl5XYZKzW+c8LoayN4Kx8sTBuYh1K/J/L+
8nbWRA5E8MIg1vGE7w5rE1RO4b12s9wsx8Ux/egoXBWU/B3brX8H4j90FXRF7Gvp7cuNfs45Meyx
E360La7mpJCAKsoUBxydEBbtomJ90uZZmls3rXpbCJdrU1SILGe75pJTXDmSjHkp9exU+VPwJ99L
e7DFHsmeTnZ1cMkOBxrQDszxNAaPKpD0g3Vu8HMB4+qy1+3jR6qLfDv1DIhBgAIXtHPcPUYX9WNT
hOxEVr4EYWJnIjX0v40NZwvs7ytkZ+IRysCoHsbhWc8P1nyyVLdNfHXyjQbKaLkziM+p4SdhSBwB
trfu2TJ3BIjzWJ0VA4HMl4MM7cr0QxAT2UeFj9tYltWlWm8gfHV9I5UvdU/0VP3lZHH2gfsQS2C3
jAaoCaFinJ3krnBLkMMIX9Kr6oVdBwKNLkMF5RC3nbKh7WRlYhwQwpcsua3Dl8u//5d65uwQt4vQ
MTSPugAokm4XT/MkP7xudsvPKVnXoUjf//IFPpvjNpMx/88f6bZ9MY/5LvPCY+NDW6jZsa8+OgKs
T9QBd/v7ezbKfX/LuFNn3KWwK6EUE3K+xV7ILBc1dx5+el88+aaHpbKUDgph/0uQ1mHUCT8ThI17
4khIWCR2Fd/vAKXWQTZ07Cp1uRbL/dS8ztSj3F/qtF8B5Psd+iIptSJGFg4eo50rvMhjiroylAGw
WrvLIaQc4mFCD+MsbRFBc/Y7yIZNt9M/YvrZIQ4nUrMrlaWEQ4pldwemyphKrg6RIUbAK5ODxtvf
+7M5DjWsUFbUkiFfAlqxNxlIGVTMGOffsdE44UBtMyqEHGpoS9t2gwx7Sn0ox51ZH1SS/5D4jvBk
PqmYdrE6IITyjFdFyJB66rf84+Sw72LxXTlcTgr2H//xETYkiNTJ0PcDQ/fvX61xqcVQDmI0s2I4
PJmucojfGkeJ5I7chIqzHb6voa3Ubg7kCF5Nxy69D8qnsd5F5o+WJIffRPaVJe5LD/5qUHEm8Eje
NyAomO0Ij1hgTt5FL0ZjG8cSTGPUgN822q+Mch//Qm31cNBhlF2vtPb4HFewmZ2Ea+1oHfGkPx1J
YovNRFnZ5Paz1Fh4Kylhc/k6uLHPuBBrN4FOZwNKFyrzSQ+5nd2oqSx27ZuHktdDlQ+clel+elju
ux073mn4xjjvys23b96qomqVRggDBSal8bHPTmOi7GdrsbO+IgyRznH7ulpmaU56ZOcCHgunOnQH
fF88/dP0MH+McwfckiezJSqQzePdavm4AgH01GkiC7CpW4/5cJ1I+3ncldWTOn5bhP3lSG5/aFbG
uPJAjlu175b/Vg+89UwMesC5SNolR+Hp34j3VuY4VFm0Sg1BsYLS/iMrfvIjBpqcVLAZA3PuJapN
ac1RK8i3RgRakAbtBIvs2Xo6xLvBn+53uv3zRgzSSMThfLvv5Owi3yQBZRyjrkt29wACV/0LJK+v
JLvXnfQ6RTNhZGJWuq7cGpyuRLJufoNWhjmoaSCEk6kmlrJpfRlHzno6oaGPMEKAKN8xEWRJpXcW
C6eyn6zHMiB6WCknODQp2jiNMTaPVwvpew/uBvkb5Bou5zxlgv19hR55pUrJxOAxkhNb1SY/FcHf
UCv++8xw0JFUQVmHBjxR06MqP07pQcyJb/T2/fZqyTmogGhDGqcMe7t+X/V3UriT6z1utI2ktgvz
sa/8HlNal/2iMoBDDCNRA0UO4BeUr4+ahZHvdiaOzNQKcSihGoPeKRXcMqZTou3n5t6iBDsIL/j+
iEZoSgsjbUgC8etS/ChIIaztg+t5bRSu3CgxwTgWBXDgf0OUwd3g64dmJ+xlXxFIfkwiaHx/BFqw
81SssS6V+SomX1upseX68V1rryi/bx0Zt6pWyrbOFN5oxY1F3QMSnz6F2/1zImfDosCHAAMNSQKJ
BmgO1IpjhcdpvmkqoqucXCMeCpR6MBvmz+ApXr9nvNGqYhd+fDBt3ZtP1T91g62SggMFK6qE3kqR
FBEuHtXbcNgnJeEUUVDzU1Upxq+LSkQMmYrCIBwizOvOmVOkB5maEyPjx2GBmZrtkOaIHxPYzL5V
uKrrv+o2Hrjc9NEiBUmpFOdwQW8MSarYWWHR8AKU3AVC6cxiSgDcW4PmhaMPP3XVNH3ad8NbVoQ+
tN2OU2Q3V6D8shPQnXRs/JpJruadU13Pok0dx5kXl8xzwDFHepkFKcwzNo3C6/wOkNHsqSP5djBV
Q4IGhqGDIeH3vVwmSlmN7MhaBLeT/tk0U3shB/A2T5EmHg00SbPAu8b5EhtdVqCTD6Ck+6Hu9dlr
2Fybwr8UDZZkWpBBwiQh31KMA2w4mPKINGzu5fxLqUDThcqKzXCtbHCpLlZ60UwZbCjNfaJ9Vuun
gYzWdrG6MsIl+DTMfWkZGOktrvTZZu9Iide8ynfLnumRKs9pYZOUnKws/CPdzjb5AjkdzUirEjjW
ZY4KKUP0U5yiHyznci/0Sv/yF2QzuVfWuITQNEFQ8hJtkG+s0fsUXZ2sEqeSe/tcs7LDFcNmM01V
nsMrxrgt7vBq7Ml3FZzKdmhNJCB3s5hYGeM+i9ACVvM4wLKBZ9SewcQPqazLYSOyT+Y+jEHdZFqg
IWxClriGiOviatpPAtXMtfntWDnC/o1Vadx3SpQvM8xoxuAW0l2W3U/j5z6FUAklf0p5xH0JJ1kd
Wr3FAg3SjwCnFT38Mk/fLkeNzAIO4/SxrwUzhBF5P5Vv14DWjX5Vx7a0S13rUH94pz0OJJZh0ROJ
0cREh+gu98MjMu6adSmwpgHq5oWKIAcWiVYFam9gsSrU4ep1s/gjdQm4fZg9J8QfZfJgGNXQwqE3
vl4vvU7uVIjbYS7YhqLrDbt6RDMNdWtG7Ce+dI4kMAaZE5YtkK677keb/tPz7MotDh3arGqnpELo
JEm25fRGj26s4ctEVXuUHxwuKOVQKn0MPzQ9ts3kc1oTByUqwfmCuVfHNtQmOFLvZmdycaPp5tcq
eLd0L7mnxqq224pXYePgQSg7OU4YzokaLvELL3CNnf6oHTUn9SgEp2LH4UM5hJEUNYjdXOxVHS/0
xGM2sXv4MtkwRr1INfgiZ4E99DeVOtiTRgAC5QSHB4WqC71SwgnBuh6kzJbq58uIQxngMEDBADi4
UWDAkhe3DAt7ouaWt+OkYQwCbM+6YXJrLnZDBQFNWJhaf8QpWdBPWvZPj65Qr/mfEW6xk6pSRKWa
UPKKaCYzVUdv/0EUGnrUZxPcp2CWEtk08xmPXNnj0r/EFIPX9kqcf59b6lSeBTENEKcsfY6GZ4vi
MNg+a60c4JZ6MMO2aiY4kBwmF31wnp7s1MP4xs2pQouvoFRZCI/45knNAjPhEGNRqrL0lq7cN2Qj
9F++L7+ixjdJBkYSN/oMG+I+H93sSfN+Vmrm1eRUNR7FZVe0BZcij6Zc4/C/GvpUqyOYVVInSNtd
CrXByxuTWi6+NzK1hMKcTZgYvLdO132GltpdephdvLw7xl1LMSf95VtwjiVzelW8zXiUlpcRGSjd
CrfsjRUKAm7zg5Erzz5VfLDt8uep4WyMg4UIRKBdabJ0b+7rOHZaLbXzwgPtqaMk/3S8O9vi0KFq
1EqOGTrMLfAnvReKm2YiCmwqIzh40AOjWaIGu6vskn0vRb7aDs7llGAIcClkHEKIi1LrZsgQKEfH
qvxQh5ojx3fd6DbyqTFeLlsjcJtvgYzjtprmAdai5qNheVmd2oFJJPn2Yc40dAtHHJzwufoGvJhJ
HTLWygQPY5Lf+YwsIfUope3ttTmb4RK7DDRFwsg1HsT0k5LUIMIpiaXZDtbZApfNWRzoQ8lOpQO+
PWYnOhZoAiaN6GWi/ODyuA1SDfOzsDJhRkE9CcPu8pJTv8/lsDmZU28yLsSoPQzByUr/aR+eo8Ql
cLwURiHqKJmWpLQzAV3fD6p1uOwDlVLcVw4PZ53aMrrQUTsl9TGLn1T12PfXnXKdLAXoRSj2kr/A
5i+veNGfQI1bI2OcmKzVBmSAezWx20/5QXajI47ylEjSXz4MZ3vcDUgABbqxbmFPeywOgs3ohfUD
hCS/oooG+WBPpDZLqj9R52yO+9TFTSmPCTMno+VrqD+M8vfEcHRKK5jYQbzizzIKuLNkB5ExPaay
Fxa35PbZMgHeNlnEdaKpaPzD6mQYoVqwG7gq/tLJz3NwtAKq2fntqpAP19oIF67EHGtRrWDkrcmm
8CxI06D36kp/o8cNvfke/dyn1Mscqmdu8/JvbZpD07mzBkNkJx71Pp1cwU534XG8i166H9NOw5xD
K5F98luIoUqWYkJ3Hdw3vB7VVIh4/3ibf9dPtfTYJATibS7Z6ve5aLbREilBhGHasr0yk5ukOKkU
59amCVU3DVk3TVnhWXTErB70WgmReGPnGY3q6ups4wxL4BJlhsNuUYmlJElgJuo/WvOVNn5JdeJE
uolEEOn95QqH30Y3TFEuwYbg92hWKNzayZ3otTyU7uxTA+KUQxyYl0ts9WkeAYY61CBtfFPNIkq3
f9JUWzvFAbo4idPc5HBKCa4t7XPSPl/+YGzv2HPU+AayQZ4xrjsLoYvpP31vQXYp3gWQFklcHcT0
S+00Lz/FBKgupM3NszLMAXlalsHUsZRYtMhO8bKRkWOVWyXjKnhvGbMq6fVeVCALBhMZnoLUXZva
9XX0On/rP4roBJ393l4eh9GWP4TkW9vmd2ptm4OjoIj7ynyLqyvc5g8QsnKhN2tLTvVQ3mb/BkWr
aLJor1xNzVAOA1z6uGF2HNrTXL1vA/M9Y7XZVsrc4PcTjOFNqQtNFXuK/6FCWseMQwkzzkJBF5GL
8/BFVCVbbK+H8f5ywhMbl3/sStsGdOoaHGktvEPqgzuLHySVapIhtxWPD0ksmKMBM+J+cDvZTv3E
kxM3vgYV2Y2yi1gf8okNFfb2Zf+2v4OrTOAQY7ak/xADVSab3PrY2iz5BjuM7QjKXI4MvSXqPLt5
t6li8kg0dV3GRReX7qVVzlo74GU+kdzqwLQ0sg/Q7TBvVUwZUOC7VZStjXHJXptyNInJm7HvsXEq
psKTl0etp2bAtz8pK69YMq12VaJMQtjWbO7pc5rZjIsIk4wnuXbZXHbh/AtHx9ovLv/FMJZ1I4G5
XvSV8ijIR4NSI97GpZVL3FdSgKD9IoWInRHZxqN+bG7z5zmxkx+yF51yb/apcbtNnF8Z5HZC3ajR
FLJGHjH9aojXYv+dSHgqG7iED5Z2GBY24areB9cZhFVaR3sNKrvaqZZdH6D9+Gwd7ut/waqzWzyx
QlqqfdOzEbWo/diqN6b83eyI8m97K69scJ/IIcnqLkthg/WHNE9vn2ZXPEj/TSRH3ylGVCKUPLOC
2qe4jxBiXBV0VwVkJYvlOrf8AtIgxJoxOPjjnADmYqC9olnA8t83VpVnZt1CtgO1WnEwQFNlPAAY
X3pX2VX/R9p1LcmNK8svYgQ9gVeaduMkjZP0wpC0K3rv+fU3MccMG43bOJpdxT5NBLMLKBQKZbJA
lJu8XscT6+A7HOdI2+wct1UY+aF6tJTbTJaWF14qG3E46zfODmYFWxSdzeunNv3mMK6qdZEsmkwI
zuqBVbouLXY7atEULHZxWKxVkhCTycHZuzani70akENPj0t0ipTTrEnOjUwKzsZFVtIXoMmK/CQ/
jPqh6f/h9zn7hqmGSoQGschv4q92v58bSbGC+Ii8qxJnzjKMX1tCA6o0ZI8p/WbQZ0y1cJX853WN
Fe2EA25TTAnVqHXRV1kSbVAyQrAT8/ccqlSPX+j8gd2muqYajuo4jko4w9mXXWp3Qxv5xRyM6n5O
vLqUrJZADJtYxKEmvo9SKQ4icvAXywgrvw9PibEzlNs5Ol5fKZHrYRPMrsZ/FlaKnzNsKo6Z4YWO
MZJLUB+LIN05gTKz7rz/oSNF8KQ4A+PUt7E7ddAIwDKKSdSubpSl4yLHF/2uKWrZImXNfSN27K+5
MVuS/WKqyxnNM2xOtZvGLsaRCdpno0dA/5jrB1qfsvpzrc3e9VWVycmpeZJP/UwVWvlrbX2jub6b
q1crrP7W+uc+PaaRRDShnthUU3VbpzbhK2ML3KTg1YlrP43Tp664N8kQuTa4NK9LJYPhTOha1sqY
FCi5GAgNRvqURNaeoMPtn6GwX7HxGvPZUftpBopCqVcXn9sGRbEy/0NgR1mowzKIrSKax7MY5KQ1
9cnEiploggXJaS25MoUKsPk+d2XqBaGYypnUfj5V6kkt+9sx7nZN3NJH6tiYyJeR1Yvs8vf1tRO5
3GdycVdpkRVVOM2QK3wuXqIDWjf9zEMB7ofH4J6hcQoxmAbSMjmkRB+sH6amp6bBEFen/gNTNc+A
OJ2w4yjq0jWtfad5KrTfqvPnz9qz73N2qa4xGtZMIIhiH00SWGHjUhnZkeDqO8Pg7E8bjetSxhkw
kK2cwlczP2XK6in1y3UdkKk2Z3va1lmbjmKtluGHVT9KB2TLvs9dShgAAg4lDSqG95arYKWSXx8R
wKKOibpgAxxZ5wZATfR1DlWlAo+o+qnBvZ3YscTGiN5x2AyK0V2WpSFGzG2GvkyDmg0wMv8hekV7
VFAHk4/WsyDy7eC6SELLuYHj90Svaq0NAWe3P1fjQMyf0/KhVXuXiFu1eFBLMLozi6brd7FS7Wmm
S1ZNIgVfmt6BUcrsKaQAM5hLE3cgv8vZv75SYgtGbJ3oJiXkIhTSZqk9DraNq/NBt1z7VJ2qO+u+
b0FVOj19qNILoft3OM6EqclsT0YDryBtP+fLQztI5BGels33OcuFjJHSqznEaeMv2fIpaySaxRT1
wqvZfJ+zXHMS985K8f0cNdsZ5pdggJHbzZmXRfe2lFZMiAZaT9QUw1MEw+f50RzbtQpX06x8pfeI
5U65a6Loj3EqJYlrP1A0uWcJ+txRc7qXBcmE2veOzYfaJ1oVaZwA21JT7ZNhZINXpFZ7qw/1KllU
waZRg+IBAcMAA8Q3DjhgqtJKxSz9vhxdp7H9spQxboks0BkG5yEsGBxZ1blVgsJ2CFiNeOqb3zIP
M513OYLrsuCYTCTOMdDWMsUwTAZnxG7ffmlHiaILrrczedgP2LhtkU5Kc5qwZlpJvLY9FcXgOsXi
RvkHegDPkLgjVelKYo0LkPL+GIan5gOsMmff547UAF6cLu6wVLlpn+xqPhWhbEAzOyfcqT2D4K6f
WlFJQhKIkB7/RS/NalfavYxeWnBkqKmaBLOTdE2/bE1hT63UNEo/QtW5nv+Ku3qXWavkWhCplqkS
Hf40tdSLIs2u6UvsO9Zrie706JCEx+tXgliK9+9z+9F3jjkYIdMsZwyiOfUiNGBhep53HUYohsYa
kpDMpRf1RCg2T5RIm0s/M0wX/HuukUnMilCQDQJ3RCZHyaeoXkqfht9pf7JqtEnL8rgyDPb3zTGs
NFInb1IQ5daZb0t6X8sCH7KF4vYjSqskLUMsVBXpp7g17lUa+v9sL7jzoSCxrmsjVirS7vT4eZaJ
ILS+5mYrOIeMdFUUF6AOhpfR+2xObOhrqjdimipjqSb3sqmmsm3hLk7ipMsEPsLS19vbUUd07RlT
566vmQSCLyWKF2UZWwsQVjccmvFbHfeH2ny9DiLee9ZPh8FbaCjiIs/wmW11rdYSjWivZX4oxz9/
iMGFff8+dyu2OWqs+gQbT/K/F+UeTcyeQf48qnaGwV2FShtlUZNBhnw8FdrNEO7NWQIhugy3YnAn
PWkqO6I9xIjJj9F4GRWQMMyPRfYPV4s77HTVaAJavNJPKpDZTqa3WL9U2cNCrFfvW8Id96pxKm1s
IYtFT3H6sEyoYP9A8cnZlnDnvci7BQYZGO3XhrzxC4V+fQD5yNtYcF822FgmEnf6B3R5a+DBL31b
3a8d2E4/yeOqMgzuxBd1Y9Yl07L26+ijfReDfu1vaxUwHlcktH3nW5d6qoz/g+ku71iYGrEojqZt
ET4oHSlVZyP2CMWrXHNfHxlRk/Zl+JUdWUdlvl/21+3B/2NI/wvI1+krNsVbUx2hgmDIq4/1DhzO
nvI3yhsCgnRoGFzHE6/qOxxnf6ZMySJ4zqWvkOXzXNlep8z3pSNzMWUwnBkiZoyoIeiufEoeeuUh
ik23nQ7XRRHbiHdRODMUdniXYhQffEDyMCR3cDk9xfYqWdhbJgpnimgzWlrcQJTRiY8mWB6nmBzR
rvyh2+ddGvYzNn5HOi9zmHRQvKJ07ksDPaJRdauWhsQxEIUHYCnecThrhMicnS0xxNEelzd+TtZa
63yeg+J/qMsQbhFqPg2EiFRTvyA964ZK65hLWC738bS31N5N7F8NClKuqwKzNxendoPD2SMjW1Ge
nQJHaU9G9c1IPtXDTW0MXlsvbrPIusnFh3aDx9mmhialGdrAM+/Ko+5ZmHAT/0RUsgM/uI5yv/4j
Q88pAk//WUneOekx8jqvEiBarn5CoNjZrQdUyKGSy3YtBAtAoy0L8YtVZYPJ2YrV7tsBs6nwit+t
XxnXZbJPX2xX9f8XJjKhY7QB4yyGlnQ9NZnhzdEqoqhPCfl1XUdkAJy5aBqlptYCAJIdc4w8+sAU
p7Md4uxEQtVmHU1836g/F8jClTI+WBEZKDUNHY1wGgu58vW+VtViaoKDWzfK3eyFkQgisvdF/WSB
ja76hPPrUykhltD6GUjTItBL2fyoc7NU1KRJI4OU/jA+1ygvjZ2vmv74gZ3ZYHCnN+50K5sTYBhx
6BlN62myefHiA7uB4A5s2lRkHjsKVfZ7vOQD7eAE2udpR/eqrx5Cr/vzhCK26j/LpvGM4rZNBnt0
gFc7z0p/0preVWU3htDobTC44xlHY0azPCx9lbw2WvY7Gh23Gl/7cfibmoWnyahprqsCcqXnqlBa
izZbBZNJ1bzJGV2tIifLkHlgqsiWb8TizinpokovKWC6qevdfu4fNXpEpYAXjxi01cZBpWk/V4xh
k/VDieqdqGlSC1QkBK3jfE6Tzk4xWAOQ1b0TgfCxQCWy8rJ+zn+voLpHZu5VRj3BTs/5vUVUFFeo
hBiMZoWvQ1qWOZqLpGz8FQFnB+Xi+ddUGUGZ9aiWs+SOvLR/51jc9hm5rug6KRq/T28pDgElL9eP
MTtDnDAGSLhhKFRKHYc3TwVB/VZdhYVP1b+taZeGuYuapEAN70rzPqGZG8+yZw9TcR4StR26StgY
Xvp27DdOU5VFQxIriC2PbbLvHeqa7ePsUJCQ1rcpiGpGjBouwIBqUjzt5vKPDzlBT7KKAQmoYMEM
Y+4AUiMdwjwHehndm8rfjXoP5ZHs2qUHdY7B7RpufHVN6grPA1Wz3ZyS2qunafacqFV9vZskIsng
uMOXxTQtVaMo0QjUuaV+b5e7pCZeE0uL4y+P+blg3HWZxWudJjOQ5qnxLGdinCheN9412u8hq9wa
ybecYkOnVLKil2aTASPeCrIhTbNN7iqoW5oiR5bjRqPIir22jt8luh9G+yp7qqbMv34oBE7UGRxP
cK2XZrpUK+CK5oUWht9lu6n60bQgzoz8ufyh00NhEDdyfjtUduQF5mUrKs91PVZ9ieFAGZ7Q06Ot
35DqedJxGBQ/XqU3rOj0b5aV57ymKxh6wVQGF7x0b+ad8mCfTG+4i04ojPX35uDOv0MXJb7+dJBF
I8RK+98d5RtZKztPqqUBtLPs1hCtV2bnJoZvQfDrmymTkdNZPSFFrrcA6ggKKRQPL3d3tb/qIWKF
L1X9K2+/XwdkH7ywbxgJr7HaMlXluwVmCmZnXYUcef2kWfsse77+/csrnSnn+/c5z0sj40SNjB1C
JD8N9Wdrncbpyz/D4M6bOZoVjAqspKncmtlNWn0a/rzo8kwMngSrH/rB1HQs02gkbg+mjpAergsh
3AjbNJDpRo0Ymu2wUZuLplbzwgFLOFxU4y/L/Lo2EqMkoFKACIRgBg06+iyDr1RcC0xuJgl2Qt8j
BJmj4NJlXTuVR4PoWL/UP9TEXV/0g6w7W6ABpmo5iEcTarO8zblgrU47W6+UAg2mv6J6n4UUV8tf
1xdPcD63GHyIy8qQCbYdOAaw9xjL9xuDGt2wOszD03UciSwXdBRtklvTCFnC7MYYnufvhfPtnyFw
t/HamgUyjxSrtT4k41PTn+Y/L96BQ6hZ2BL05MMvYUJuNK3X125Zajy6C+04mztMS70uguD6O/s+
26zN9yu1BLmFge8bcX6aw301HufiIcxfusk4Ob2saly0J1txuPdj01BnxpAW5LqqxJ0Gf7DhB06S
bREp2BaEM2OhRjuntAGCMQhuRgNjjIO8sE69tNiXnXPOIMOS6KaJR7iAEZHOSZVPLFqb384gZ+/2
xd6+Ve6cU+rW3nCQhaOFq2cgT4T8s4C+p+8bMy7Y6pFYd1Xytnp2JClZv1g93bCpbep4gRjgYuBt
25RbbeiMI/EmalHXJnjlZ1Vbvi4NRpCXXWU/X9fAC6E4PGZrNxoYFgRNHhnw2vZYxKdWfYoxxuQ6
xoW9ZhjEpCpeBijnvXiLlDOdQdZKPHs56dmOJi/Xv/9WLHOmCKDdVFntGxiatMsau8XowAeSho5n
7qeXYU+Opmu7xSfzIKPtEqyWgz5RdjGgkp3wj4zejlQTgjjeopHHts28Ii7vMyOULJhACVgZPpPG
QWyJf/tGqW1GBLPJvDm7zZTYTSy8R30llg2hv3xks4WD443/UZ4Iv+Z89xOz7u00yohH7rA9K+bz
MSay0Uut3VuRrZzsRigaRfkDUWFQL6Z5OfpMalOpiBfl9HOTTh4IsH+CosDPUhkDo3CzNlDsp2xU
22psu1BrQNVaH2TD9xqpaiuTXKcC3cZrU8NtbWgmOjS4FUS3vNE0Vu54jpm4Rf0ZIcfryi2SYgvA
SRE3zkSsEABtd+yr1rVrXzUlnu1l2wT0AMy1topoi+UY/NN9bVA8Gtaq47EKnvphdjOPjYg3b/6H
nlR2LfOHFZXq8JXRpKEiinm+LWq9VNqM7IQXH1m713rIPGSuj4yyAz1TktUTSoZOEGg5AiGs7eQc
DVHmKFvxWgFauDf8+TAiLwAaAMwSlHbbXtxHWEXL0TH+DPYBJpyTLLG1ZkwrE7YbEeeH8mgGqV94
6bCz3dAN0eEryx+KlM+CfbBRXor2OT4e3JnzYhSjQTyqtq7ZWG5DJZe5GIGi7gqOsIZo9/nyKalS
4Q9YvqW+aetfk/Z8XbtF5sCi799n+JszGtNcxYxVDRI44IfW/ai1MC2+w5AHSSyFrT2vdRgVSGw8
sSiKPblzWjuZWpoZloqR5bIrYtoNx2L3kQsCZlR/u/FAsMLBkHHoMGuqJZ7WVg9Vcjdp9d5KZdWJ
l3EMaBoePnAQbPZA4blEaRZprdFiW6Bp9dFAtaXi1QsMNxtDpvgyYmORDdrCcbG1sUGmdckBtyap
12WrS6uXVRprFhkG1iDGoiSaCqfuXBfomA8FaD5RMXHHwr3zza/Ob47Rm12QnVWR3iFKibSA5mC0
A0/FaIbzWKBaG+pQfhoyv8p35vBUT0/XtVu0brCrhkM1+AvYqHOJ4nJIlbiFQTBnTBed3XkNElnV
jFAXtiDcETJmxCRgjuDB+Yu3grd0PRCQIDl7sC59lpUtX+ZuoHlbNE7Bu77LWgwEI56BjPW/3AX9
aN+CHSQAf60vm3Ijsj9bOO72A1OdNbGGPg/M6oP+GI5/3FbN5LFNMBWghBUmm7sfTHXG5Q2OG68J
ovvqvgiiILpLX9FTh9RqtVvkc7tFqkfg02FyqqmjZpW7JaqKZKlaVdQrqTsE9qlzMeRp8HvQNvvE
BSUDHi9Tj5kWsrYNoaYQXE04YjY88gsexSgOy2qeqDfuJkzWxTTQm+yWNcVnvpyD6SLciYUlJs4Y
y5LjDLCQ88ayh/Ha98M6Uo8WkacTX9OCOv8d524iHbwkg+LMU2HpY7XqgBp/mad+h5FubwPJMN3a
PNZBaAbriY1EotLKK6H/jK4OatpoIjAuGm/6JWnp0nfU0x7A5hysr/2h29WYgMYO38k52vcyfn6h
9mwQudd1CoZa9PACsV00N8VDtKq+dXqAQ/mBNwhxTKIRJBcvSTx0Na6MXKupt873df3QozVqVAIl
lERARAd8C8NZL2tMnIJGLfX07rZ1BrdYf123wcIF28jBGSzSr6Ry9IYiYxk9JkmxV0FCZk75L2kT
hEwUzlZZo6GpYwZRuuqTaXwa9d11SYRqTjQwRKpw9S7aVdK2i5WhD4k3tKjvLb9a03cDhMtx6ynq
n0chHIJCex0BVgN9a5xVpF1hrWtuwWvWIreK3Np5MuhrIqvSEO7NBoZT5tBuoRopYNb6VNg3g/5a
0OdEOmZJeGltxeFMrkWqWCUTcNTPQ8AGgShBori/WH8cqzcw/rq+UaJrfwPH04E4Ji01MwJclx2c
ZkJnLGbD/3GfArOv72vHhyKmiuhrC2/Ko0vmRZT5MF+viyHU5w0C89c2FrwsiZ5rK0NAJUjVaa4+
fETN4O0xRwyPCF4GLQXdl9NGiHLHz3p2E82Nh3luWvtwXRDxxbfB4SRp4gG8yDpwplPyxfDZk9N0
yx8RZgkkcrYvkR+LogWCGxbPaTT+na9bRlGmE8cK8SwXzzJWqqV+Cx8neEhpoPiyuQJCZXtH41Oa
Q0Ia8IAArZ5f69CPy8VdMokmCANsFKZAtSAQigk4e1CMoWnWA0Amz3HRpLRP7hgvvnoj9S8vMtFQ
6y0SZxLmZS3WGZMm3t7r9a7YhzuEjvfybRKtG7h2HZRf4sFG+ReAtcAzp+xBmCzZoUvUmyb7kara
tw+o3haGuxRGzcqTsQOMclh3zq7ZG1+6bzmGHjEHwZYZBdEVsUXj9qlqs3p0kMH25vpJId8KPNUw
DIQkD2BBkfgHsvXjNop0pV1E7CFgKhgq1syHpGtuKmko9LLO7k0h3veJO00dQRJm1CBSF0yBAl85
9Q3HTfawSTOKz8tgOoCpspAxEgptBsUFiE+D8g2R2PNTXPZaMWmLTjw2c46xLZWa17uDz0bsaIor
U3zhcm7gOBPVNXFVDxreIV0Xt36vxqeQYO5xQcjTRzRS11EOh25Qh/AhirrrtaWjcCO6oL1VgyyY
DzSg31lFvfNJ1rMnVEgT4zINy9JtvD3OV7ECD+uko4LMq4f8WzuiZrWrvibR6iWYa+6Ojvb7unRC
PLysVLQM2CbYtM/x8rBVp3TE46qv0PM2ZH+FBorESZ7eOjlmRq5L510HFF2SCID9B9DhnjlRSbq0
beAmoy5KCeqx6tzIXlZJB45QOzYonDKmcT5XUw2xCt04doV9qDrwkCfq8Z8JwylhZmV963QQpuwO
pop1U5+vAwgfTIiDEJNVUCDOzBmoSS+1pCc5vPHb9NiiocP+1N4sGMo1BswXy0CbI9kg8dI5KAhD
iBSPbvb3jReD5v5MrbuCeqn5xTH3o/m16WVVkjIMzsiDaljNYXfxiJkR9nVADKgEphGYj/aDsw/d
FA0ymMEoEUysee+CcUtpOPFAmxhHq+q+FKpXGLISZ/FZegfgLHzT41y3MZTOHgt3h2EBNkrB9NvU
ksRgZIJwZ7alRmGlhAkyPWftV0M27kOyO3yr/TDrWVuw71sh9fLlRelCPzIP1zVbBsKd0NnRujlU
oAKOEf8wTIRxivQLegj212GETxmKWCxBuAo0V2/5jo06z01Mlbljj8DTEPTHfNffJHv9gdXEtnvq
OxLDI3qhbeE4ixCPoW2j7QDx7PpOI58t8qqDFqGXVU+LxXIcxN8QkMU/4/yUwrtUlopm1FPJvXlC
QHtHA+2+DrRi/69m8j+eicTcig0gdzFNffNvwMy5SctDJxsnJVy4zfc5s0PDUEmtBoZuMlV3iVJ3
Th/j+t6KZcl16dJxxicbqJXqPZDS2/kra/7F2J+7brd6+RfWiyJzVISCEQ3zhXRUFyOjdr5TdMgN
mLqYegaKRwp975DIy9eAyAYyCw/UBofTvGIJZ7OEtnsgDHU14k7qS6buJKdJaOI2ILza6aFKxhog
rf82CMgP/bVwiR0UlUvY7FU0GTq30YtTutKZQOKN24BzKtiC3iaZCJ46+vcxCsje2aU7lDJiWuDv
MdD9bCebhipeUuYVwTdCdRtnaM3ZmiqoJfXCyHle6p9mVj/2efuRewmR33+j8A/SKYmmarWAgqHN
XmnWnimrmhJ7ERsITgezqgCLgg4IDFoFF+/6VQ06D0Tlqevc0dpjkykxblMSrGCrw2cQUcXyX7k4
hWQdX2CkSXDJ71sMbCv2HRpWzIMj8cEkm8TnjKJ0qNAWymQrlL+tvPqrX/HqmWUlwjIYTvkmJ88a
S4XBjUs9SJcbRVkCakuWTHizb5aM/YjNZUXBr9fXBLJY8yPoHi3ZrBmxLXrfEs70aV1r2kvHtiQP
kuV7bN3F2esqK46QLRXnaJlrjms4xVIN3jg9apXLJo2kOzDRgS2zclsNbUuIwf75UEp2RW1Wj/e/
NH3WUgPSaUreuM6AiMtaPI+oB7puBQW7RFDOTFnLBoZm8AkpisIpY2lq4hVqu5uT/B4ZquA6hGAJ
CTK6GppedFV1eCfcwpzastY6BFu0k9LslWbXTxII0YOdoNtFtRCgclANwRmFNacpDg5S7yMrY/KT
z4W3Rq6xt+EYkS8YP3NdJFFMDMYb05gRIkCVEc9yTvQkr2ukhDz1pHss61ofWEys3stGeAq0HFF/
A/kltO0aF7lqJ9Xjtqco0gJZmafFkzuq35Llppl+XZdIhsOdJjPPR4X2OYJ888MwgRfNfjV1+ySt
oxfuFIIPSLwj+kAuypwjRdPRyA1iJX2vPLAKIKRMvjp7Nvoy92SXheCKR9XPf8H4euemxVCtOgZY
PpoBFHsCFX41v2rqcZXRGYu0fAvFaeBA1KzLSIEFLG9mPVCT56WR+f/sluFuIYjjaAS2geIgccYo
mpOon5FD9kAn9y9nz0Q9Kmqa3kY/38l07//Zq3c83gg1XWjZOfBM540QAY4Kplv73Vu+fzjILlnR
1X4mH+ejOL1m6UkJvNY3vupBs+9Tb/kECiM2vvCg/FW91v51tRfuGtLiqPJGuhokaeeXVGJNyQRm
deJVYICsaOyW1q6q/7z8iGh4b1BW24v5OuxHbG5CsOU0CGJCC5cTK5ogRwNkIP1eVn4kOsLov9NU
xwIOcvznMOoKqmgrQdCyTG/r4X4iuRsVd1X6+fqSiW6MDQwf9OpGawy7GcFK3Ix+YeW7pJP5qpc9
GLpB0OiM5BArFsTGnIuyzDpqjqCXMOekdTV/2seZpwTIRzJiSwwBtrz1OcGAPGlmTbiIG2RO5ede
qcqUhWJNO/WG6VjR1Suj3TD+dX0VRQ+AMxG53ZpIUiIvCaAmYKR5nTcfrHvG2tS6/b6U3iOyJeUZ
L+lo1Gthvy2ptou9+oHVu2AOyd8VUqGG1z0WD3XjapLwjmQ5+Xu5W/VaX5CF8QrtqUWNPhgdjfyg
FbLBt2xbeMuIZBtyiTq6dy+I28aQNEWGB6vXL7aen7pFKaZdQWq9RhNNZFUB+kO7n1GR5odqSDNZ
TZ7onsEsNRS6s2TcBfM46Yu0rBJESsqi3KvqsSwPa5UetXI/6q/XFUe4ohso9veNMSmboZ3sirLs
fLu6zkqCeMlR8aVZQWnmkgiQ8KxvwLhzqC6G3eGFjIJtNTDLpzb8fV0Y4bZtvs+dtk6dQqdiESbQ
jGtgqUs/aQsFj1HmrWP+w0T7jZvOsjkkIpsPhj/4u+izMi8oxq146caVPb2N5liBvaj9Uv8xizmz
XxsItq6bTULsFNaLJTLbzgyU/uCMyU0oi6eLNeFdDu5aISMSsyGLBi7FX06LaX5PmfnF+kAAlego
AVYZKbt2QWHslM5kaYsDc6+/TInjokijWWVxLJGeGW8dIgRZqcvhcwu6eVhnvpdV3U1mxS9jI3si
iHZ9C8Gdm16vcgcN5CgDAe3rizYktPEMp6xe6mQFe+F1vRaCoRJcY1MIoArcuUkGuwlD1FB4mXrQ
jU8IkXWxpK5BBsEdnVDVsya34G/axV+qfjLm0m1l5LFCDFTv4fkBcgSVL8rVlsZeG1Y/r833UbVv
yucw3V1fKdHObw03ty0jyJYKCxehl6735fDcfiDUi3eGDWcCHhijEjs/ibDMdVWEC5Li1mHsbuP0
5frvZ7/v4uLZfJ+57JuTXnW1jXYGfL80f+n6zlm/Gd0uMQ7XUUQboaN03WThcVT+cM6CMk7tatEV
gX/1ae6DPv+bysIpQggUQ2igtEFJI58ZXsa0Br0qrAl6gl71giLrTeI0WOmQHD8gzAaJ2/ISRyaZ
OlwqSlM+jXYfKJn9xZhk3LcygbgzSPsZKC0EWqdH1uo6PY/Fl+uSCJXXQQOGw3LAF0NNVtDwUGVF
adEMho14/p7JGBKEMrwD8HW0oBlypplV/RnGL5L5DUbqDrIJdWwdLjR4g8GdkKUy6RCuuKvy+bEZ
B5c631OlcY3ecWNTkiyVycOdFjr2WWU0WDBluS+154EcDFlNqRCCoDUcVdYmGo24bdcibc1sE1H9
0Wifkjlb3Lmbfd0Jbf/65otO/vZC4YBmqmIs64QLZWq/LNaOJDfoAFvr3UdQED2DowLuAT7QtK4k
i/UB16+dL66VDn4Yo3M/Pxm5RJdF62awMN2/gZiubwyZ1WRJAw8WD5/e9s3Zi6fvYyKjwRAdmC0I
+xEbkNmx+67FNCOv6b5XPZzjyb2+XDIpONsyaEs4DiuWC+Nf0YLjvNLQvu0dWdOpTA5u76e+LVoH
HouXpt9n60E3f18XQ/g63C4Ud7tnpqWUBYUc4272bS/fLYpLg8ZfdiwSojvuH9NkwWPdAvI3jF6p
/dRDomQeXHO4tcCTpQ0feE4Y6G1FuSciLuBXON9+p8rK2qhgznr7Z55Fria77cVn8h2Asy8IkyPg
OONqie3ihx3an03igN83Q/W6rMFUqALwKtABgLDRRUH2MqBJd1VsVoLbup2GPl3Fv64EEgS+dMHR
x1kZ0f7nJapxbCZ0ZabFn6frYFb+KwRfUKDWqWLHCSBKfbbdfsqmU6zF4/66IMI4Iov/oxUTVyW6
jc/33WzwNKchywDE3luqEx1reeq1AZu++8FYxxaPswJ1XMVTz/CUmyFIvrBJYGuKyQ65a7vkq+Gp
bunle+uv62IKlW8jJWcUbFqBJskCKrgN3TLc1UVyGGq/1mSUrsLsg8G8ZrRmYMDrRRo+qklbRUAK
y7/L6bYxnoZxdOfqxRqeUrAd2kPiarEkiinexQ0qd7jSMEpSYwJqHDk/mzR1KzN6ChXyaamsb7n9
TVGTByPO9lalHdI12cVF93J9hf+fn4CAgY2XGt5XnJVqFiszpqXHu/pX79uncgeuaA/zgTWv8uNA
Vu0gtsIsrvMvOD6bjeIhTalSwKmfy1uW94196jU++pjWIIfitrvr8glP/AaPs4/aCiZnswSeln7v
9M5tEsmjUSoRt4ez2hEta9nJKN38lpEcr67i9ZELmdgo23wvK1EX7xkGk4FXj6Jhla+1JlULFs0M
L7z5K9rO/BW9bt/qgO7ZMPE08mREflI87vCrA7WnheElvxUM6cUcwCgAEUl6mIP88KGSGDAUvD/1
Ods2dprZT6gE9bTR3KHt7WTa8/34OTWUx+vKIXRtNkCcXE6ExhwFlB1e7hzzFtyLv3OZey6qt0Zu
Cc9MZILBrcJzTzRFrmo5OiU9+xmOs703gwYTo1UMGETbFE5Z6BZwP4pKctOJ1XKDy6ll3KITfCqB
q36eAjCM72nhJneIAtZecSQH5djEkqMmXE3E/lCFp6NVg88wqLaCU5AgMB2T58LyO+e5qD7wzsVQ
PtSBgSwYPg+nGSYo2FZ9wANhcHJfDVP06ZEvcZRJQuxCo7GB4fQiG5Gl62N06oC17mtELX/WRgm7
o3ix3iXhbjYMK0oxqASSqCiACO0bSyduL+O6YL+Tf4dul4tzeY3CbOqa8Rkoxl9GdwMeTgSEDwig
uh84R5v14u4QVe3SYewhzGqNgVn4qe4EZJSASIThfbfQKnPUWkGhx3R02+K27gavM24nU7Iz4pPz
Lg3vwdG6SfqIdbKoe+ZZRSeqevrTtPtXc0Q9SXn52V5f2aY387t5wikzivd7GHtPQWi7svx6bd21
++0oZL/KRnSIpQO/soXIMxox+AfDVCt6VIxYxulk5W/DFOJdeShux99zgMldH6m6AQPBOx5nh9I5
RCm5AqtQJWTXa2ZQ9PkvXRo6EJ6nDQyXddaqpozHFWJ15njqzXpXDgQsYDKGH6Fl2MCwv2+2aiX9
GA2YF4dQSOwa+rGR8VWJ5EBYGGOJVQS/DN6vHzs6kKxEWHIEmaWBUUZw8g/SmdoiMbYonIEDz5s9
1BVQos5wY4SmpPzNQp9hC8EZuL6aY2O0EMXFuOgeVV1wGkY0c4fZTt/1nn4jS9ULFXsLyBm7lpiJ
hima8BrQWVl7o18/0V28s33NumHtYXI/RQrJ2b3WHNAsuABySsC9w+hpMN0CNfGxN6NoUj+kz7L+
H+HGgV4KUTI0kV9UC9dj6+RTjlWlZeQl+l9Gub9uyoX+ignDgB4+8EVfFLU2ShHXNZMpNrwl9mgO
DgxQaB6Gb/0p/uG0OwNOpuKHkmezUO/fYfl3AYovWkVHbzm4Bo6gix7zxG2N1+uyyTC4t0CoYQiS
+bZd3Zcx8+Lhh1bt/hkEZ+3itEBzLzLInpV+N0J/zh51WXBZfLI2S8WZurot86WO4I0PsWeg+Xr8
WR/QpZreG0G9h0n/cV0kscphhrmG4dGw1dxBjrMkS6IUt9OUB1V4R2W98cLvg+TJwZsFnC58gW4F
ctiS0ZZ7Wt8V5R0xMmRjSvv/SLuuJblxJPhFjKA3r7TdPUYzo5F9YcjSe9B+/SVGtztsNLax0sbd
0ymucwosFAqFqsw1FlzUOF8f9DQgpwGNEOQbWb5glZjxBuYCy1Oc9JhpszvU432iiHYoJ005g2E8
oIOyT7OsoP6Sx3d1cTs272KiuFn+fP2r0GjG5AzYnuBJo5R2uLkzvownX4mslGHMmaverVf0as8b
ahR9vHgNCk+G033shMqEPN/DaLmB67sMhpcLBh65wz1w3AbLI6GNqwx0ZD0d2qs9JrJqTzSRxWte
o+9mSH1Q4QIeYyTI9PpZsmbLM+8QipSwDeMH6M8Xbr+6VItNPtiBSIuN446UdB2MVjjmlYv2tSou
i7TAjc7r7UOsPVSO4MOJfp/++y6DkDJTr9cFv48Mzc1wyDutoCTM/0g7E+hO2EEMcpcVEjUB5PAz
er2wbtuHyusNyC6liSvmTeMdhGeLxuQTpa31XYqeM0xRmRF0f/0kMP3kaPUg/SnCf0FDx91lOxOZ
oDSoaVNA+t3yih4XaZ/c1g+p13lV1GJUsPOX7aB/rAPp+NucpQgdOpVqxosxqi8sk7EaK/lqIEYi
/8vcbniXpE+KqCTHDVSvGOwLZWHVeLXOEKjM8Utb3g3D7MatoPLB9UJMh6FfWMZu1lgv1FvTAd8+
vNxK+8+tPVV3c52pohdwzg6mrA1oIdcVDXHXYpIyy86nQilmxUt+ovpBZzmbKLlTVt9CW97qb+/E
lAeXpgESYVE38SwCbhcmKSvbzKnUbMLEIMYsoWTkZ0opSFb4ZqkO6B1llfa5MjusWEp5alJMJUKy
86vmlF+HfgpKtX5e5PmJKGABdpIfZCtvug79aqhg4dHxwZRIEQ6/Ld2rUnNf/xRm6zmbmowjRoNf
pg2qWD/2qRFcP2s4xXFgoDpuoGUevv+SM+4CikFAKegQmOskKpRc0TbRou6/xs63NV/ryi+3vvrp
bEgT3GKo2ndFAW7ZwCmJLuSfvNwcluxg9gFMOshH0Mt6HttMozK7clsxn7t62lv1RAnasqDyrM3V
oCwdgETj0HyQQsEK0JPm/Li1MJwH4jKwF8iY1GPiDbQw6KE/QgQUVF90nFLVXNpZqvp9NP5+qxPA
QPIFViLQZaOt49zG2Rzj2mkm2cvxQqVBMMqePN0WlFM4p8Q5CuM4+jpKEP4FyhIii/TTMJkCKvEF
gsCw+9rXoj1DE5+LJdxZxSxha2iJllE8PSLHzisKV3/o/NHv32tQtCaGAI/jKPSehBoh6POQWzKO
0oKcrZRWInumfW+3YROfplK0Ly5DDZZwh8FE0WKURkOpgVHXb37RRoKX7XOberKDyq4GHjgxz4oI
k3GOsZ0tpU8H2XMwrJdo34XNKxzHON/tjGNgKcdVhuYACC0WaFMWQb/hjYYydVQhpOR//+ZH4aga
JYaV0TzKGNSAGEsH04XiGXauV25TZdYj7lBQbZSkuBeNGVEvO/dCoBnIrXBKg2SYdQsnMc2p2FaE
srq+MdUTAYlxmyouVJHdWdiRfpmln6MxDtIMpaaRaVNeWFKLQJPdvnXp+0njVV7m/KKtCZI3Ot40
dVdYErnccufwzNJq/VjUiQX42Xt5A/AykM65uotJ+kMSGs+CIMmHoycEzl0oJTE7fBvV1EKvEHhd
wi1UgywoBw83hUD2STR+3QRFer6f0irF/+HY3GLq8LJSK4B7YZQp/f6r9VJ4weD+g2js6XLb0aV8
BWOyClkm0tqXAIuroG8/6CIaGfopLvzS1ECeaYFS94L3WsoHMIV08MshkX9MUpu6RJfcrW8FYZFr
xw6H2dxKug2JtC2K1+s4UxJXhcqLwA24puC5C8cXJIjwn/PjS53Ned4aZCTmIzRFTyaEcuIH7S7L
XAyee8TDq3LuGkcBKtf5dqj033c5SpUsitphPARdXf4SUiqU6bA8avTO04VZ+AcP2XCIHR5zvtRt
XVpdASunMH8GYeQpDbMo87RHShlsza6Id4VzxzoHZGJJbbZkMnMASgflDS2n4sSO6sMc0ro9zpno
+oLyv6IGAmH8FxTcjMObvdMuI/aeV21H2Qkk58MqGuLiDNBQk/7GYG86vdGpEt4TkaqvqNeqHoQ0
oPuYPUpBcjs37uob73B7FE6e8/NZnCBUBRkvRg4TOfKlwCsByMlAitYfB+SPUqBF1gkFW8Ei/sNH
e0ViVjGVSzQZNvDKIVBC08t9tOdBEA9suJC8uDGfhIkqd3/TVjCEEQ38V2wM1jNZTek2KB3XjlpQ
57TETe50t/xCiXPyIPPVp+uewjcSzJIqfbWgo8/nW88a21bSxo5uBS2sDsqNCaKMAwlAYez1nZu/
mz5dR7z0TchTIEO2kNmZ4CFi9l5Cik0rZKJgFiA59r0ebZZzSMkaXIfhnDDnOMyWa0FZVqorcPQo
ezKhUPci5jAFGGBrUNUQXis5t4wzu6jduxhG9DLFlWDEQuLT0d6YkPLSBtrJ8Hoh8YhoEZmTALk/
ni9igJnq9mVLlPuylH9AUk0UmPlG4TZO5Scxf894B+UFRAoN78DwVqhjSq6IdFTvyL14u9HddH6I
4nupYItHuMILCdvLtHWOs+hWS6GofE0RaVF66IVToQIY9q1CzZt1nSiMfCJH7VBE2XE49lEueoi+
PNLOzGEr1qVm0IwKOGAiD4b7Ag9o+vPg4/0sMsT8Vy+F/Curx4rcGRK+oSwBjuZTulf6jSfrePvJ
w8ntctrn54JzOkKLjLDQy7UUlHYgwaHKUOyt3mgkebXm5q9ULgu02ANT8gsJE/7XP8SDKBgYRWmr
EbPRNGWblSFBjWgKp1uE5VBx/AV49AWl+TqJZg4urwH4kJAP/QuO2WpDbM5tR7DVRjnDd5RI71ta
mdyYleo86GaRht2y/SzbfBREMA7w2QWVAS6dZdxUekGdiOH3S+sa64cSfMD9YPoDZOtJ+u16yOQD
msgLMM+MM4jZ7IrWYXYrRZ0ky4/G8o2MEeXpr8nT2n+oVVHXJieEwbxXNCbny9t4IW0DNMWMxuxe
UiIlL93rFnFON1zyHbQbYTga7RJsIgSZQuT9aydjtsY3/09VYwTLyTKQoBAvC0UXYvpRmH24B2Sz
ohRFC7vfAEjA37s5x7I5TRM0IkrB5AjveDsDYj5Wsir5pHYoJQxgS6K7QM3d5HYKxiNlce5Fu4BT
NT1bSY35XEvqEEtfe3yuN5TjgzaloSrqQzyXBJRuQfouolug2c61pWQSBSLPalVUWEowPp7MBIpc
oFxvs0DWDt3w8/cdBWcOWvxAYcIRIrAmEEwrBFcr+VHGNDhuIGloBEaLOylN0dNAdL/nuD8ADSqp
p4FY3KDn1C5dyGp5lQq8LnqF9KEwVq8xAwez/dfNukwoEbteQUz5HCSvnXWSW4RK3YZcxMEUPcu+
tFMx3wgkM0jjKNEu3iKYWKwsdWomsYwixenXk2J7Ux1/MQD9wc46g2LC4TChGqOluMRv3YzmmqCS
1XDBKVN23h8s2s4mJgvPJ+jmVIQC4XJjlsX9YDuC8gf3u+wgmDuMUxhqgoEQtGkXB1v9oM2P103g
Ohfe46lwHno52bBXQVQjUWmhYGoPxXBSFi8TddpxITBUpqK0bkDslVmlSVVqGeyLMMG6WeXOtW0X
nXd/4r87EGadhn425M5BUWqd3vXW20JEVMn9DrvfZzahvQ2ahoVSvE75hAKES5Lv1z8EL0xjVPyv
ZcJane/ApiuMXqlpaQh3SNp6rUO58DC9kDWvhzz3BXg0KF5syB0ecyxMvTluMwHeNqJWWYfLTfyc
fkiOv9iYnO+i0hrvXDgzkDkXepWA2dHAEg69OwcYzULmCf6FwjNANtWCE+5fqKaJjGROhnzsysnO
YGTvUx0zvEpOxwlxWrlrvcQHV28nqrzxAx0eDOlQPsin2P5oVUlGiGUjkpKQFjtMb7nZ7q3oD8d1
ELV3WIzXV1Km1H1PsUaXPlnhrPXiT8Xn8sbClAD6po96qKJ74rrrcC9GO1RmL4zb6LSrCVT1RRSM
oDglRbgYRddh+DviFYclXhnwZm0YBnAmFPqoslXlmbfJcQpo/t6JnuM4+dh+LdkLLAgMUQpTgKbX
0aAe9AIK2V9mUWs7N47sbGI2gQP97WLQKEp5SNpnLROcF5xU6MwKxuFXPF7iDMbvb5UcdNISNTUG
VuS1eJRStPkRkRYJp7h35oI6NXiXnZibGUtWg6d/6aA+1hC9x2TM9MG4Vx/iQ/rUl64e5gE0hETh
knuq7BaS/vsOd7HKeG4IDB0h7hjl6AvJ/emgHuODEjmP9BFr+Cp8luaGkx0ok1lk44iGfhCuvDTA
TMfkRA7qd1rmUII+Mh5EMl7CHcAcnRZJylSdYaR692sPQNjhtvuohnSGSlhUFFnHRBM1zlfLpF0c
+mObvdCkSV7mLaf8i4Z6vrgZlH8iYEgMpWHdpjIZ59+wR3F2nGZE5xnnXR0gQh/Q5OOiB/9bW0f/
7trF3YDIQRGd8dBzMUkL5gSiDARGOuptvR4UEWcj7yKJxm5w2KAOphkXTzxFaffZFuMBfDh1dGhT
DxLMYzxtJkaQ04N6iINE/oPkZw/JuOXg9EqXdbPsFQZqAOrkGpIg5HO3OYRn0QoITdBLnqZVUdR2
pJc6dGKt3oJ2DMw3pdCVAG2yl79Pn1T0BmZvhe8vNB6yWcoelzGtKP/ClU8VNGho67V61N9O6AAp
wllUMeIFlT0as99GIiuF4sBKW08aL85k0xuc1AgNSVjU4OYJeyxmtzlZi3uJBaxc87InWsIvvEHx
X555hAKbPK/fgzFHNl4KerxRA8y0/H4rXVUT8YhxNzMVoTRQbFA1vLmfb2Y1JcWcbqiZD8GKREQ7
xKchktBrYkV6SB6zN0LfoBkq6xs7RJZPT0ch3RplIPbai6Yi1EkfthOC5e2/GALgOeIejEmXJSjs
OJiNREUbZdMFz0mUdU7H6GeN0CXUNRGtpsXkCXGlGF0ywzbi03dH5fAUP6Mjlvr9erCftGdBrsVb
S7zRGYYuQzv7QqpIbwpnWXHSo00ojua7LFAf0i+0QlR62VcBFi9H2WMxnm8nVZ0naOnDe8sa0L4u
Gk6UQxKp3+ZPFbqMzQNV0C5Eu5u75fbAjIumIFZQO1S/0ShBRbuVA7nBQLKX4/FAmLwKFlRlrnOt
ZLYj+lNo1Q0kKpgZUWII4WweXiruptm7vqS8uLUzjOVqWiChZ0n6hm6h9V7XfW142qbDdQheBNlD
MA5J6n5olBb2dNOaQW/M6Z76Kl/+a7GS/hm7tE6yJSmZE1oVfZFlxSS3B9mJaA3tMA1E3QScZTur
jNJ/34FtveEoZQywsvPnfPB76TCsouZYjrefgTAnmJLrRSGhicVLV/0un0wPnMQnuV/cLknupmr1
r38nkU3MEbbk21iWCiK9lVjhqAyhljxq1vvrIBxnOLOJ2cF6Mkl5PcKmOr5b6vfTdLz++/T/z0T2
s99nNyruvFon4/fRVqUQt0b7622dl9Vdodc3Beas/XhbpC/Zav0+q/dZ8Zq9c1bpooxSDeQkMV1r
Lb1K1A4hWDv2nqlMm1EtG80xpi+l8qnogutrx4tyWDx0sGogHaTtOedebWxN65gF6v3EQRIPpoc7
BzNkeMX4N3OfCv0Ul5/qFY1xhXSsLWeagIY51MZ0+2ZrxzBf10T6KGnLrLoJXOXRGORG95ZqqDYX
zLcrasx1HbuSsc7xEY/8ShE1Slx9w0ik9L7L02Hzl8XcnuZSl993ZiLLAQrkRiqIm6I/nvEzAkFr
LR7wx+sRvXyAJ/eFX1gUZ3h3gt0nQdQ//yR9XbRaT4AjP64eelGi+AGVr+WJirTIBw0MRaLhEL6X
/fVZUCA+R3Q6earzDYgghC4xPzZGzlMSZYZH25lfJsjuYpGEBT/0vGIyR0TqpIOuJHQ1G/JuHJdn
U8PjvyQiIBCuJr3H7sJ2GW9Fus7ASW+XkIr52A/toYT6hxKkp+GwCCbKeLfws69H13qHNw3SPE7j
y1piyjVG79J0QMfq+o1uqeKNKHXgfToIuaNtCZMNFhrgz+Hito6bpsBzp+Ws7mit7ryKvIN+CXbT
7iGYL5W1eZOWMx6M0X5L3bHx0IF+pz3+kgARFRZEBjHfq5HSRgF1AG46IEqx3g+/31SJDsTdgjHf
Z45TvD63sMaZUr/L7gvIS2SyLwirojVjkgV5Wudym4CSosGF0u8TUGpDsdrtUUkWPWFxg/jeJiZr
KOJkdSqJrtnxl0xC7H+rjnTjiiYZebuWMp8boMXHZKbFuFsCT+jLGcUDMt8YEILBUWF2b68vHi8H
widCAzjeL6FbyxxJc5dOI0laFCemDmwOz2P2YFPFHvmYTo/XobjOtoNiziNTyWV5IzQ16R7B/OJu
mEq/jsC7m4H569Ua5tTITfAoQe8P2Ynixmi+S9GSbIIiSztJdymIchJfJF/O/UaviGxWEusQMBic
BkYNhj9WoytV3/tR4OHUpS6Cwg6EcYRulNt6mKhZuNA28XdjjLqs8rTl4/X1E+EwwUeX53lqRhiD
dgtwpk5eC8nE+BZ0ptdxRIvGhB2y1YXutNTpssFTMmD1vjMKurdExjCxZ+yXvpMLmi/WeM3a7rVG
vwfPljcZigCJM7KPMLf7PtTe3TE0p+W6zTbswZCdWyu+ekLz/Qn39A/KY5y6xVEJ1MN4uL6IIvvo
v+9ArW40kpp2qaw1ukYMdyI/5O5xXgQnkmDX6kyAyMjmVIUJnwA52ix9mzEhct0O7iG+Xz0mLjSZ
LuHFE6vXxWiDoSQOlSf9sJWX4QyxaBjfIF1H2zHm9i6ke5KqS5OapsXTcBign00EGlG8zFVRXn+f
+S6tnS2L0uMWMW64G0vqk0ScMM5KT2qlN5Jtt6gDZ35dzdEfreMrMPOlNhWM7KYOYKoXNEbbjROo
b9eQ5rHO99+ndaMu/wrGfDTbatd2AvmGh54OcOUUARS+BI4h+lBMMO/GoYyTBPaQBPx7i0vAB3h9
yQQILKNRo8qdZdNP5bSfJEQJRZn/IwITuZ1YIVBvwDLNOFDpkxv5+d9MUM+jACIc9g+NAmP+IdU+
d39yJ95955eMfxdlkjST5q3EEg3FB9t6ly7ef/v76Sfa/b6mjhlmMPH3m85bo7sxnfC//T4TmsdM
bsyc4O9vylO+oWggnEXmH2Z/74SX95mdBUpuFOBLhwXWWEpuW2OyICWTaxaWwBS6fy+zgFcgZn9n
s6K1GjVF6/BqOxwkq3ZJ/82AW8mDIIj9Q1B+BWP2d9v+ZZV9N/zUQohwhvOndfy/XjgRlUn/IXN7
xWM2u7VCKCOhwWsFZ29gzfazscp+3uQ+UUuPxJs328XH2bFczZk+w20S19KG0utWx21W4l/3Gn6S
D44BE0UaWqJlMpQ1aTbdqmpcKSanDMzJHrx2GAZ36swIwsRh1dlPBTibGmv7qcx9aHVfrv8FXK9S
MbOPrn3017K1qMIYN0lpcOzqxU+18rfla2kK/Ikb/XYQbOgYtxotCYBYq1NafzenTBD8eE+TeH18
NYJZxU2V8iVpgZD1YCvR/BIne453ye1JiWw6oZt4tNlHNMbB3Sg7WCamVNoQ54aDjzdK8JCinf2i
/GDLebhay71diQiH+Z8KQzAQCJUt0LOfhzCw2Eh9ktMre/OYWC1UE2JPKgXdI9ysQv0bhD2qMoyD
QXQQWUt8R1AWIDdz6JzEelv8fb/DYQ6stB6WLaZB5mWUCPwysgFpezDMNOGMdqVEdJ3mO+GrXYwT
TsViLw09ghvpNituhl6Qmws+Dnt+zes6592M37erKEWruHLbiTJkkxeXd0vGuFuXoetqoy+4eY+0
v8r9JvO3/rYsvl4PCfygtAOitu5OmjUxpVqfAKS9pbXKOpQwCOX2AZ1HEWYuIqvov+/AUP+qLaWG
w9VL55EtHNrVy6uT2ggomEUOwJ5qa+kUhBbdB4mkt2ta62E2VqKlE6EwxxnKKNNYWrBGjkCD0t+2
Ye7bvg3igxCdziDt+i4qDPARwUSDe4aOV1vGrmpYdDOLgUjA8uA1xja56WoJsif+doWIggyJLlTZ
WR4Uu9eGcWywer0P26C4BvLooD78n4P8j5KCHRrjE3nSaZnRItVRvk2+HlCF0A46l1Ta2TiKapPc
YjJeSv62jVnBWS27ITWoZ5zsR1J5xaGLbL/zbRL94p7S/ogiYw/JuEnXGku80hdB7c0WGsh6skiH
FD1l3MtC0aM3/bGLfG5nH3Nu5NkQd10K++JB9TQ7d1tj8LQ5sOOwT+/k+igIHzSUXsFjp+bIBMb/
QYJxJHTeUqlNcnDeUf/PA8kXNuRx/R/sHzqEuUFHzAbeDZp2cUNLv2pUfZnvs1NyZ72z7rQIynyg
G5Fad3srMJCeTRcGgiOHCuaCsYxVqCqQnOHWj3qpHiWDqwfLYXKnU3OUn//F+LkIjHGVtainqioX
CmY0rgaCxuTWici97IpJ27meAvki9O6A+sY2GKxS7rqsKTQckkkC6ezvtZFB030K7O1rkj+WOXGv
ryQ3gULWScdOZExoMwcNtIHmzqywkIMRe3r7Xkb7Ztf5NUi9pvA6FPd8RoykcqVoy2Pn1XA5btWl
Qk/e3ERLfSprn4gKgVxP3EHQfbE7yXpdn5aFDqnN5kdz6V3J/JMS2Q6ASXPbepUV0sOGWvuxgTdT
m/4kidkBUAt3FjQqmAAsHQBm/b6Y3kBvxJVtwYegsfti8+wwmG+eVf1i9PRZQzNiV801N3F0z0LG
Z3+6/sVFn4M5REw1nuy2hDEkrd2tTN2lE7gvH8FEFABpNyZamcBqt1tXVyMQBulhXh8kEccod3tY
f/8+Ox8Y20YOLT/8/ug8LJUapvV0Y5n3PWgmS0nUdsPfIK9gTEIuN1rS9hPijHwyQqg9R6lHJYu7
BtPA97krHzCJLLpA8QvaUFFB7MYzJ0LAucNtVRN38ajSdCkD0Vg0/9z8KrCPzpe08/BU6OO1Kw6u
+wXPAXF/wnSGih5dk73xbhCGx8xLiQ5uvI/LXruYYJaHsGIaks5YweCpyevX65C8tdVVtJWoEInV
IRF3biYeVYyyoZOly3cQngaNfI8rq8AsEQb9993erfO8/NVk1JRROv0gyzEzPl83g3c8QM0Qg70g
04AwIOMifdFsSkE7Y6ryRyv59Ux8zYlyymtf3VVN5V+H41q0g2PiqWQVQ9m/wFU/myTzpC0iIsUz
bvK3t4mJqWZlG0tRwibp0B6N285b3P6g3RWZK4eNvx6E9Gi8oLEHZHxhbGgfSA7Aof8ct37TC5Jn
nnvvf5/xg0HON5PQ56im6705kSKlAqlq+UbKRE+6IiQmwDa5qZJWw3vKHIMv7Ic+PqaL6jfVx+tu
IIJh0vNBMjHCT7+QvuSnfruN2+aNZELQSYDDLQ3uAwPjb8SqTbJaBeY477Rva1Ac6C3HCZrG1T/S
MdUkFI1R8XwBPR6YflAhT3fBYJlrxCZpVSmepb5XrWixBTuIe20DbzBGHUC3oF3QV+rDCCVdEHO+
9PQWN9kp9QsPIX29BTfsvYgzlW/OKxrjEKBx0UmRw5wkP0w2VJy//74ngOMPok2Uiw8Dq+chriWJ
JDlFjsidl3eL7mXgdc5UX6gYyl82MFGbVPUUdDcMUGqVW7JRgozk/eSDwxA3GO3RBMWt6opnYHhh
Dr3ysg6tE8UBHfu5VRCJ7WojBW0KKGE0P6l0zDGN6AmczFHUnsU3bIfFfCGMEZt22fYYhlR8yk63
3EjvceT9ovxL/E2QgvG31A6P2btlFheLM8G2svSMEbSwlCzO9jPiG3eUG8k+FKHofBetJ3OJWaRu
IisBJiZf3dq8M+TGleL3112RWyNTQRqNphnwgaIky3w1Kck2e0MWgdkN89SGy8G8tUdwkKGMKeQg
44XAHRg75lB3ujkQAjCpz+8G7eQUb+UNEguOIE/hfy/QlyAi4UUC1dJzq4ahhCjrLyKa0fsl21Xc
SR70rt7/u+ZR7sdCT5ADilebkqCeAzokNtIlx04j8ecYnJpoMYBIheBb0cDNXjkoT9BfIExgj2sw
D3R0O0+gynq0T2MUH/MPIBDZAu2d+BbNswlkZmDloiyXUDA+t2l0mnFuEx3Vq7n2xvmdVR/tQpTu
cd889iiMm+u91BuYf0FFrr3DrB6lx90O5nF7sj4nKEek+Ghb8K8qLtQJ2OXcIzOuT7Js7lRIW9Ox
8clffFwXHkFyiXlWjzpJ9gfKMhBqf11Qlpki68kI9S6UJdrh1BJ0Td8sheCkFHwzNrVtprWXQBqB
4bau9GzDV80YkuCRwBF5B+TeEMYRixxcgiU1hPgb2lant9aHHMxfiyeH5CkBN6mwi/BlyOTKxzKZ
HQ26VfQmvbiJnz4PFWhe6dB9gecxZ/RATwpef7S4S4/WT8OzJUrZKFhZ6u3X/gC6Jrt7iWJ1aWXV
8JZseVds/mQfZf1tBwXLqXv3H5eXfuQdlB3PaHdGu7jXfjTeNF/oKHwVGYED5hnI89VeHJjBdUjR
B2XOU3nQwD0MEXgv7Q+T5Kuy4DWOez3ZewwTS7JstBMIbiGbRxNwfTMHkkveLgfd75sHpCef+kiU
k/4DJNqOQQVim5di5ukyzjEdWxpPG7pcu0jyCsfV7in/ZBnMByMTeAg3K6GEqH8hMquYtUSZ8ThO
HxcghOVT+jP7lmoqkqiOGsH9iFtz2KMxS7qocZMqOtDkz1mBSx8l2ihAK4An3KTykBr9K4kLGhQv
t8GrjUy4LmV9RBcdUKvu25bcx0bnNybYevXNNdPQnm8yUf2LH9JeEZkwrTRzY+G1GIVxHKrm+jl3
Et/MPl3fANyMAaQxChrcMBeM2/r5nrMmaVIWCTeMCVODI6Y9UyWooWoGuUNQZvnSs3ZcJ4HDcC2z
0FYHQk/ILbJJw9SU6biZwNTzt6t+v2a3ZD5et4u3sfcVGyZsGiSzSEx7BcFY9H0pindk+HEd4XKf
oRSNJAsmGKCbv7ibxdo0YOglgbbdT2gT00cgiIm69Xvz23ibeDLGHwWAF2kQA8hsM6vT4kyrJYLh
/i0sDht9tfDa95S9XPJH9z+iMdssNWsyj3hrxVmXdb/MC8bQMdw/ZRJgrGM2mF3qQ9omL9b1oaMH
0y3SPKo+kXoQhaVMAuKz7fIWQEFN+D/8ENS5rGRSU/VFDBEgyJyBxpNeAraoOapuC6oE4YJeeD2D
xRi4WcrQjjaweuRcG3pckgATROpzC4o6NaSg8wFDUtc/48XNgwFlgsg04Dk7VwBaOa23bbpXqe9L
C3yCquZdR7rYcedI7LTsmnaYle0WLKUuu0s8u1UhQBAsIDsi68Q6GTFQQ0Cor3tgITpi7OsEdgFR
JZ3GhrNQ/2IJFWvCmyT42pjY0XX2vIyGTDBjPPmKP3jJYxEV3i+R4LhyRe+7/+CFr4B0aXd5j1FW
ejVQwPqWCi4kJ+hIR+OxpW/J0R98JQuCdJiTRrXCZDLYpY9JY+oT8WT5GEP3WALV5HUEfly0LEgz
4VaNbgPG5ZbOLO1yUwjyDyogAepAH6SkQzj6lCMqDoSD79zvhXYqFJVQI7tgs9cx1WyUjka8/Fb5
aFa+iXn09sa5WyAMekuiNhIyfHMj8Q6R2cpVp0hjnOuYEQirexo2CEow1gkv8x5ujIIF5bk9xvpB
f+rgLRyiXufeUSWkNOzNIV5sfzAmd3QSdxwEbsH9aHsQ5mzRt2FQ1RIglPoh9dDo97aIyptfdI8j
wtTTdS/hRYs9HnO6rKqdQRYNeJsRDOlDrLy7/vuiRWO+UBsXcb5ML4t2b81wvy1sRP1cXAwkGahk
Qo3OZJXdmsSsNamxsW3tYy5/ncpjIXpspcvAhiJbx/QBiswK1dNhvj04YRJ9JiNoMQcvV4m3OogP
w50946HDFFxWePbswZiNG8vJ1s7rOEJq6ihBDML+SQbBC9RluonY+oqBOwFjkJ0ReUM9wDM/59PL
bHPqD5Kr+9UtPeJNJFBiEmGes+1BmSKVVqApIW4A6hyK99X7+plyEtBK+lx65ZcNMzeiMHt5SaF2
UtJH2piroYh0bieIg20dz/Gjt4IrE2dIBKYd85hFlBQajOShFDZvRYM+3E2Mpz1ICjo2+JlZyRQp
ThYSx93oqaavtx6VMM9D20eBeE7QwEbbr4SG8oLvHpM5u6A+WICbvB89w4qst3akotvLCio00GtQ
oqE01L9dH35Z2lcrmaXttn5rcwmITq1IbxKT1J5ip8ubti9E3eZcx9ktKBMVzVqKTckElK4+o4/I
tTCkdT1OCb8ZEwiLytwaqaUQpl+8p2NNy2F9WN+YnU9HeSVfEexy/hbcGcXEFN3ONU2agKi8JXgc
GSLIl+jPPYh9q1D6FHui0XluWNnhMWFl7tuuGWbgJR1YtPDq45R4ow+uryP9kYtAiQcBkNPSKVi2
/qdrRTFVWo1AeUwO2oEcDFAWiXkTuQ6xg6GJwS5Tm6e8GRQdMK102pJPWvH+uhncVBCUs3/bweSe
6GiYtiQGwFSicxfSIX5yZyp4loBGoi/6MiJrmL2bLvo0GzbAxhoqNtrkqqIj8rI0RDcr3iKQuGiy
Dfm78wUby1FSJrsBBIpRRqgccEc+GWC2rHBnFeVlXE97BWP7beZN24i9AayRHsr2UGk/Y+0o+ED0
C1862t8GacxZUifVqE0zMCiJVIpibHFnBKY7HPNgPAgJV0UWMf5G2apap0BEpxRE2hDQKkMRJY2b
pH71TAnbINl5XAQhgpt17NaRcUIypnOxtEBNCozTWdkaZM2iuuXYeHVv+bluCXavyE1YlcvctlKi
5ECsbyVwqaG2AcWc3q0wEKsf2h+iU4t3K955pUaXfbeNE3M11NzG6bzJKMJaDzpIwczphD4SQXjn
77BXb2EOEEdW16qSYVe8OL1ro1kki1NRzBC5JHOEtFW9qBjExhG8gJ+50C3okYzV7EkLJKPWWX5e
q5R4yzT8QNVUCSATDb0IOY09WyjdLLKXOVvQpecgS8Wf0kOzoAN399BHgg3ITTh2zslElDxX+9qh
rpL1bgOisdP4hD4PCDpl/REVZ289iFqU+WfL3x+RHd1fSxkDpuAC8wga93rjYVnAU0rbPcYtAKOc
Xw+W20mCVk7BSrI10sWEynJnIc5UaRXJ0xQa9uoJlpIfXRyMBNDuhQutzKwb02GVB2wDdAqmnqG6
42MXOYFzh0J69n2pfGgfISEXzfLwUxAUB/4CZtxEq5GS9ykSciN1FXAt4IDzqVan9FR4i3GznWgu
YglCN3dF8UaBm7SBGpTGRLUCfe3y1MFxGi2SxwMRthRwo8oOgP4Bu6hSEmfKQDw1YuzGjDJI2vpV
52Z3MsQznSjOUE+vI/OpfCeqH3H9c4fLRDMMRq3zWtEUEmTO9Hzog/QA8tyDwF1EC8gEs1HTZidR
gLPqoXmqMH9foFPI74OxcRFGPTqiZ33/A1AHz/CgwbJNBS0954ta6V2y1BDk9fIkUE8QK9wO8fP6
BqNmvy40wio79T32gN8DMtF0RkeAAj1LWgmxI0rkDmJDV3pq1YN1R2vDhT/e5Hfod049YXLBW2FH
o2pZlGHFYSucpB6dJYFQhJf97G8VP/+YndARECmPU1A/lUH+WRfUOkWATH6xpfnSpykA2+ExmR6H
5cf1z8fLJPYGMXsu66Y6kWf8vroeNtXLSHGw1s+F+oRLo38dihfM0M6DKgn4L00MU507ihKvcWKp
cJQqhUBJowdOBma7YQiuw3Bj1w7HYSoYGskHo8rw7AMqQIjSUe0v7cmAqPGddqINp9Jz/dvkAEii
UUTAXRrMXLrJNqSYcpkosV6N3rK8re37TUh4TP/mC5/XVdSE0Q9FCX7O184ZVLxk0cNmmz/Iw0/b
9vT422x8mBXb6+fDooONqRW1B/NXcofKbO15G51eI0AdTvXtdjugUclxUGan7GbqgR47g0hjgusk
O0hmcxd90qczBnHB5Hg/j74kPyuJIEyKIJizbesbuSLUqrkmn5RWfac7iz//j7TrWo4cR4JfxAh6
80rb3fIajdG8MMbs0HsSNF9/Cc3uNgXhGrvae9i4iInoVIGFQqFQlZn2Aj/k7qydJYy7481dtxoT
PiFlj03z0bF9iFOR4iSJ6EIE9rCXqjYdaiWzAFRrP4w0kMjk2iL2a27+Dy3VvxyQvVWRUUMf8oRF
y69nXHKKYDxUX34Xnx3f+rdjOHQ77cCYoIfacxzTJi+vBKWeerflog4FXkLu6LZDq3/IqthixCTl
qDjGJS7xYfcN52RYeFMC2TLFoxISrUhAm5d37OEYezA92mVKji9ErMK1yierf2zlu7x4z1kBjW4D
A3ModrNX+cxchlIukQZ3/egqEKuc//WMF/0wZwTW1Wy1GcxBB0ITN1eDpTzJY+7nquhNlOvROxjm
Ch9jitiWC8D0pfFU5L2fSWvnrssqSDj5AW4HxHyYTFv+zDitD711+H1WjK5lYvDbrb/hNQyvRSKx
Zb5xGO/A//B8yXYj9x1aMnFtR4FdXY4Fbnp6Kj0svSKYxub6HPqrUcEHK+gbLgNrIfGkgeLQ6yvy
oNdDIMvFcSO9XybCcU3udjpjsZQGVp2Y6TTmEy6tSu7aZXVo7PqgVPr1pC+hParXeBg+TUoSpiOa
8Vb1UBJdsKc5ywrhLrzCOFC+Mt4wsqJ/YNWXpkZ2USeutOnulIfaKLjz8YrBr1CYs0OTRihWEory
a/XiiJKpNIaXfqJ6KdJRfUw+X05m+FZZEAG0ZAUOwxwiWzy0phOX6PEYO1DEzN6aBnUqSOEFIOyu
TgoHVFd9hac+9Q9zPm79d0kVfB2ON2Ld/raDPT6UeU2HcoUdTl67jvU1736s6VfxsBEnT3qFw2xo
NNYReaGmEFyA6pAc2qDDlUCs6czJy18BMXmzpdkDRhtgkDL4XXfUi4fLH5534L4CoH/A7q6qEFkv
7RWWmDfqA41MkB++an+99KFE77nvI3k1LEywKBpeTBlztKW2JXvDe/kAhRCqXygvUX1lRDTPy3wz
cZfcfU8bh6nIGqRKFcy64T3stYkJZjBWSy9QEXpoftGHlfi+mT31g3KiBO7pRxFhLycje4XHOIc6
jvPaF/hmSfUHZvjW+HGWNFepg4nE7uXPx/P3vWnMejZr3WvKCKg0/2pLlHtRc53JV3tTAMTzQxr0
UCBywE7BXqombbPUQoebSFUXzl3+aINw6bItvPCwg2DvU5OOtg6U9BCDENylbHC1AmekI3xoE5ji
MO5A0iauixI4VIan9rcr6VGv0bBHAiq3XX6dGyG3gQiS8QiSTzakZAA5rQ+DfGtkgrD30p7G3NtQ
E8GF15AtNLezF8OZkHhsB7j4b8Xm/kP2APaaz7+Vh9Etekv5JCEQGl7+ZLzX7Ve4zDm19GOJZz3g
mh/XE2i3f8hBgaeqwoPGivGwBPI/kO+gZ9FbWzWMmKBWqbyZ6VL0ZRtNCz5Pq1xUy5myZYpVH7jf
DGQslgX9NwcDQq+jBsibsrgnDTx+Sj29ezJ7EWM595THLN3fEPRP2MXetksKy5woxNUCBkbtgHPk
kIHUe/UrX9w3yo1LOzi6AXdw5pYRTEVi7gLzv263VKBsP+JFztXRtVqSWhAx6Kd/+5nOxtHQtUOD
FJSRlHSbGcrPknj98ks3j0t72lBDWA2R4hv3HNuvJTV+B7daVjVkFdZSjtb05cW0iszrTMWL6T9q
GKVb9o15EBfG7c5Ecs1mTElujLktwQvpSVbhnaoyMP5hu+SWVj8d4gl2GvfjoRxoIPbKiskWrTN1
TAxNz9H8VUBxUQ7Q2ZE+bb7iUvLT+Tk+GHqondIrjIMGl6FFyIyXptIC/W8VyGa6eURRT0OGeWTD
hCTWeCXphuBSzj0GdoYyXtqgRWBwNMApcub2xQfSoAFJ5Jx8d0EOoqKbDpQA7NTfoqdTayR4DUPn
/upm0I+pvDg0ejQ1/xPmHm4w0UGNoNuKYiL9ee2dDZQv8OoAo0g1B7OZB/NQCd5q+RA22BAsmwo3
MeuW9cuAZnqc0CsuYzl5lFVNsKNFCMyO3vKC5C/5u4McQCpMT8ptgRH8kIjK+l9WMAslbaVmFTas
GMPtS3OLXjefWG5ylMPinkTTIfv8Dufe4TEHmKEkegUNI2yrenXNqnDb/lGqf03p9SxKtbm52g6K
uWOVRFESxYFpbfK9I5VXNc/ruLhO/fGySYLPxN6SN3lJ0JIKHD0JC+s4So+Xf5+7QSGYreEFzdHe
jJbqZLXbFhRCeLNzgsJasGYOps8s6cNlHP4e3QFRQ3chPUlLQzfTDPfFH1uYgcur7KLapmwiYBZ0
nsA2dBlQZBizgwqt6ZKxgmHSgKb1soK08aES8aRyo+nOKGYTtbFaFsYAkLJ9sFR/BO8Gik8ENE3W
9HTZHq4j7KCYvRSDi8lQeqxfgwnj/m4Z/7WYho5m1B0As3lypynavgTAELRHHUN6VEeNvHyg7INI
GF5kDbN9srHLlU4BmLzlRrRuxvNoSc7h8pKJfM6mF/+dzylSKRHDAcrog7AOJhWdS1y0MBzRgndv
CiqpfI9Dzo6bsEYJZV6jpZBRx/QvvZk6t0qa+vrgT4UiCNsiEJrJ7Exquq5rqwnxIO+Od8X8ZDjv
2jdnK7TXAOusS11MEwRwQMnF5s54dgYJ0OUvI7KCCQZLkVQz5LcQ1daoW25BiVP/uIzAdTBQL2LW
21IMQ2V2Zt05WmLYSI9XsGVpKGs3IoZHXh3YBDMEZV4E65zN3qLLbiyakR4BQ5Ddbn4NDcziY3s1
vkgPtlH9UdTfxE3Cz4DsndpM1QxiaBSwmsPW6u/sLvOHKfeMsVLdoU79eNpEb2vcg24Hynh10uk9
GF5wprbJ46J+d5wEClzQzBPd5LmhdIfDOPZSg0d4oKWrRL6xccU10JjT3A/OoSyFijF8m9CPCWJl
SpnEhDplGa25TalNPxYMELyMlpjPpj/5zVN1LWN+HopF8mFo/MtOyf+AZ1wm6qF0p679Ctypg0bN
hK4DJXEriOJgqMpc7xzhovIzMJA4/GkpO6O/jJNaDjm2AfTY6ms6DJdCqDW5xp2R6pnWkairiruz
d4CMu8xlM5GOXksT7WmVMreYDtoseKXgx/UdCOMreDdoZLWid1/EdbCTe/GxPfygxGRZ2AmqMSKD
mHiY9WabE7yLeWtzP8mtq8+fl1n0UsqNVo5joX8JDbUme/+0lrEoN6sHSHqSx1NfC65h3BVTZfSg
UAoRjOgyVrR6vk55N/6eUlR8jJmgOEEPwgrZl7C/lf4ae53eozHhPZlzQ7clmKPcLb7k1mELEoWg
eBmTkDLvfeWdPSD9iLtTce1WopNkwgtLc9XUj7XoaOfuoz0Ac5wg+dpSMg90/SA/SDueCWbv22Dy
nVNzJx5h5TnEHo/J9vBok4x2Bjwnt7TOnwwpu07soRWVnHnevcdhIqGFmkjX1Vg4S35czQNI0h3t
PbfAPQYT9do+rzp0P4Eh5AbkJH4dbrLrBN2PEZK5yx+oY4oaa96SsCCV/RsRerVM3mfIJM3iCatn
uClxq280wisHiAeY19aD4sUNmvbAWZyLZz753800FRBioXhrMn4ylURqBjB7ICdI7zW/iWoEpzD/
NPsgLvHaSHte3nORV+UzJOMqJHZS1VBRK5ty8HRvzbjdgFV9EEUQ/p4+wzCeMkEQ1Vw3WCY/TAFt
SKw8ByQGCrjhMRbvxo9Cbnje1AQ+4xmScZxKSZocg63UOaWHSZEOdR+A3ScajPQg6W3ULvOpU5ab
zMnRh5GY/uXT+v+40d/4LL8TFHWg1jgDf/aUsPf78DeZQuO13+PD9EUNK78XJnm8PGhnNKv61nfo
+06g00gZKYrs0zo+T+TW0O8FxnE3Pp75MQqtgOmAPXHAvtXNo47PGbf3pDk56c24RIL1o8fwm2Pg
jME+EU91XZlGiWNg9qhUdhdZj2rr1ge68eWDLpKfFJjEPhdvuZOtlQq4Yvq2Lch3lNNoff6PNjGp
RxsvPenlF5sWX/9EJS3U4wJajfwKCoCizgHRCjLHdjxL8kQUfKUUPYnNKT4W17O/on87AyWRaM6G
v99234sGt90puigkJjPd4tIBFKJh7ce5uzy8CKl/ELYdc+PJDow5shOH5Lo506+Vwj9kaCOhITcN
zWNchBimRCYn0lPkZd/o9fjL5TUmNtdmimo0Mm+vXz/U8a9k+p6Vm2snrWfVkSKemBd9PCYwL12s
2/MEC1cQDqioPqD6iSHKBmKR6Bh/R/FhbxwTnklj4Lyj365q8dHUb3l8S1rBGcA93HYLyMTj2Zkt
0mDM12vg6qji0/BxeXsJENiZjCotGl1b8LOW/bFJDn0m2lACr2NrNIVc5oNGfaD4lD/RNK7CW/Fm
vGj0yYf05l1vqipyEQg+g3MCdNSv91Qljd0w1yrKKZmL0jdUn2M/HV372flmRPSJWv3e576ovMbP
91VLVW0FTyIG+yKyGYNCmzMQek/1EcOnVyRxt9vFm/0a7PtC9lx+fnzGY4/Kmcy6ouTAA4Wkg/yY
0kOAF/gE7Z37Eu4uNJCmcG/Olh0gc88c5GJGvQCAKgSiwZgJihcHkq/Yy8fLLsk9VXZATMBPrMFY
WxNAjfasbhh9ao+F9XQZg3vm7zAYJzHszLazChgWqAnz7Fsyfy7ArKzidVAS1gS4e2wHRv99F+Uz
kiGN6wHm9F+K5UnRny8bw20jUHcATGSfq0ZJUgMANa7/t6o3gUsDk6jFjXoXfwA7VKjbrvX87wnS
aNK/g2XCe5O0RK6pC2JE7sOG1nb6xvC9NdwxKO7HqBo80VCJ6LMxAV7X8053QFvu9Vri9nQqCM1B
6y3IQDshS45oR1tMgJfUzmhyuqPHsPiWHaCt7aefja+/tbU30aVC5PVMqB/NlRREBpoi/4IgAKiG
3NUSlHEEjshW562ih5zRS4xy0ttmzj5vkh4IfJEb789OwZJ5EKeT7NWBHekxjpwr+rzeYhCO8qDR
UeXq82U8gUfYTLBAJ4QZd4aF6tfy1WmIp8U+WdeQDKGVia7V1J8vRECbCRryJq1TDaZqTzb92QCD
qhyg/+kAt4iD4rotXZonon1BKFwj8A2bCSAoMenJWANYV9pru0DrQrIFTiWikxOtJRNG6qWXkQsA
ZhyWU4rdtdp3cx/1WxMsIl45/vmFyht0Bwz6EMpsZdXupk7VYnpvL0GocUAfmUdOmuEa6MKoQIYs
IuXmLuIOkNnOxjynWk3pfzQldSfpHpHErefHy+4oNIvZxoUyxG07A2XpQCxNeUOSG/Vnv3qDr2Ac
Zz1UoqlF7quIejaMTeFKK0dGIr+sZJxi5js7SRj+Se4Jco/piHYMIQ8t/56uoYNMhngThjMYTzE6
3Vr1lu66X/W19oVeJCCnlETL4xDicfHL76SnltzLq8t10B0sc+DYywYZ3BKwMdH93HmqUFCS9bup
/yKJGEv+z6qeTWT9M7Ub2SImMoTEn4LN354G0OjBvNQzf2Cs1keXfHTZPP6Js7OPdVEFwtZWAvvA
8/vJ0RzPIqrb56bbGJActUH0YPanqslOTdX4klndkEQ0aM/fJWezGf9dZMx1rTldYucetOtJ07qt
cK6HpopvAunZTrbFwoC+wJB01H2KOSLlGFRzfWiqNCrS3qukxqtyyA3IbaR0g9tWQpYE7hm1w2dS
2dlKiK5N+LZo2obICyXTMK/pcCh9g4o9VXQH4p67OzzmkJotyygxiE4bFQ3oa0OYMwskkIWEy2n9
QltL8fp2/G++9BKodknngkfaPp+xxjispl/Ky2Op7cdakN/qofg9QLA1X7bTDg59kUkFGSuYGDue
GX9KzN4tDdnNsqhOCkEc4B7Eu/Vkwo8mGdXaDVjPkeQHaTLcespu6nQJeqEqo2A/vETCnV3mvC7p
Su3KEghZ1cg4Jd0b1lxgkWj5mGgzGsYM0jjALNbHUr4tjYg4s5s7/irSrhEhMTFm0ozasi2s3bQY
QdVfOdo3J7fDpfxsVYLqxcs+frvPMeiDfn40BLDjCiaEeKQsRUIRrzdJu7q1I7mF9Flarq25ctv5
uZLvJ1GSy4/cBm1CwPMeeiuZNE3TBwxLmwZahECbfLRCutfszFci6evLkEk4uf+a/prehHaQTIK2
QLlTbRxATtbqt+t46Jb5cHlDcx1xB8H4/KrFK2op+G55Lx1Mqzr0lhG0uWgsmxuqdjDMESvV1iRJ
BZ0w0XKvBU/5MIqeRkWWML6+qDaZ1AYQSaleqTq51hKQO0yd4LLDvxXvTGE8XUmkajQLrNiwen/y
gRlIjKqj9K16eUFJ7uygF+1kkXXMAVrVLzOxsM6BZiA61N26Cer242Vn4KeZZ9tYkth67Mx8bmHb
ckfHMKqgivLP5dXiSVEFVjzRDJDAKHYEqGzStNJaGJVLN13+vdGhGfZJYBI9BN8Ei51JzCFZJGps
DBr20AaxXbDRYGZPvjfvaNOEJMxg+W5uo/sOA79oYmYyAF1fprRCGuKhJu5Kmuzmy9Nle/hLdkZg
zClJ6UjrAoQVkwKddCzk+9wWBVj+mp1B2FA3biO4rGmok0JadcxO4IgtQu1hOFKNXdFlm5/3G2c8
Js5NhQbd7QpGqZHyhU6gKYccOYWbeaaLNFXxVIhxlhERJf7/x9/PwHS1d8ewttmDWtO9HN84XyyA
Up0NSEs26CsEue+NKKALAZk4WOhps8w2VnYAgXb2jdL/O8H8w7mRQwMv2Rix+m/uwgTFYlG7bImp
gUbYD4O7gVpq+HUZg28UWk5tUKKAqV5nYhNOxZrMGQh+e98qPS3UDimIwdUJBTswMPn1R+EDF7do
fEZkJXAlqy9rdUIxPiHGeNSr0jzqurxsbm1sOug0tRyV8diWR+hryxC+Drp4a3XXUQsRSRP9YG/C
y+4vYXZ8ZsdrudCDLTO+JO33rcrcQbqZUaUXLDIfCMP9mu0Y0FdlvmSTqo1Zd/Cc1p8f1Af9RIsA
RRTXLlgFBn/2Vcwm5Zj4EuDyl/qMyxx3a27qXdUAV43oTG0VxYfumGM/ih4SubETHOR/Gch4EaVW
yRrM70CE6djXB6OIBJZwQ+cZgD3cNGlw1qwAgFm49tfsVnKhBBaWsW9fb5aP2wv4n4Yr0Y2JjwoR
AnBtY16NJUha+q52ZkfChWmMfX1rXSpApnSCkM1fvDMK4x0Fpk31pQbrTV1OrlVrQVqugsRHZAjj
CEraboZUAQL9fO6aRdZcusjkBH4uQmG9AAo+tkZlDaTtNo+fiuXKSP8QOAJ3K1kK9pENZTHQBbyO
+qoxaaSUYEm/mCdlGUK5q67MbLFddBqvfprrX+bUuXIUOcS83Jei3UC/uWqjH6Mx3J3IFnuLLqPa
t5m5f/lv45mvgVuK8ktBtI71Fi3VF1NFpu916rOEJvcqiapNdChwrzJ7FMZbetzVpNQEyux1JebW
qGhR8dHxxkAr3d+ccqJyosgwxntkxWptVVrwljR8KfpbM7fRkC7a4bwCzN4uxnn6rpGm1QZI75uR
fRpTFzUfz/ma/ARXJXpkRWNKvF23w2P7uLu4itVCwjoaRoWhuOMI7vfL/sA9W0Hp4qjof1eQUDKf
at7yzamWCeEj2kIdrTd27fVX+lN1zA/roVOEkkt0jdgDbQ/IfKjNdKpWUingckMsya2axCfyN9X+
almfpFT3CyyrwEiucxi6BtlbVO0VVnhy0dU1lmZ8N93yCLr8wxIt+JJXJUHnuHNIy751ZPnqu4LN
LhDQv2uX/iVtVZZ5koIRsCau0p0kWXJNURMtzzgQxP8dbWg02oHoU/EnSI+ysl1EUvErLwVvSHwM
1FcsSN1QIt/XGOU2kFxaENHW9auKUj3oQrbih+Ar8XaXSos4v0FYbx+kogKLEUDkaPil2h7VmpRu
17sGFPHH/gRZxuNlRN72Um3adAEFcNrc9tqqqaJzEimIZaQGXBSdcmgxynIZgrtwOwjG2yuUexxD
zsB/PNr+uMwIT+U3q54zAQ79HXZX7U1hPlBbZqVSypQjZzuqxfdqvCbN0VRnRI4nCX3Bl60SLBw7
LGBMehwXGtCy9qcs/0rfQTVFGfxkC5sVjSlsEzo6VdFl1WPf6Fl7VW8TZp/NQhQV+J/mDEKN3O0b
PLf2BKrhmB6RTnN8sK2DXgkcjP8ysjOE/g07jE03J7sz4NK0IZSq9Un1nzxg8yGNoB12+buITGJC
gRGnSazkMGlTfRvNQ+uAAc1PlzH43/68bMymsbper3Ua0zr54JgWxsPTd3nXGYHZM3ZrzSopgECc
G9O4X0QZMzc9230UZq9IWlVJM81lTVCerw74zFoMyd0PyfPlleJX8v4GwnAz8/XV1JpNC0A95CLL
n82piqh6Ljolb5QTJa+AmJAh0t+5/H1A3PgatFqVtB9oFE2G3CXL3SyJzOLG6Z1Z6msEeav/jNPS
YXphJF8g83CF5oVvKGr49m1lvcOtof5qOpjPQ0rNmjSCplTJE5ikarXf1MXjlg5uKon0M3grpykm
uIIMtOEp7NM+uLpBzCHhDbxSkR305IO+FKLUmLdDNdW0XxhMZKRcr9euq3vZwUwSfSoN0HLiteP1
VAirQPQLsKfBHoX5QslaT8XYb8jyU2+NaBE5OaXfxx7jav9EBIRu+Utw1GF2UW6wsjJRaxilDlko
yYWbrtJVXslgipe9xBBpPXCj6t48+iF3eMTJFvARwby/FC7bqz7YPNmnQniiiwX/MrP7ZEwMl+rB
bp0J1unRSzfVcxG1sUe7FKC8F6aml0ZdJfB4oYlMJK/bNk/iAqCUZwROHynySysGZCCO1pOIYk/k
lUxM7zTFWOUSaPXSHCw1fSidzpUq/Y/LAZG7wXYryQZ2Zc37IcV3K7VrbUzcNvt5GYAX2feOwUR2
extXOD7saMeDmn3a6kDOrqSx8i7DCJaLrQ52PSnlZKDLNT6Ui+OpuEF3uExfRuGu1u6qzpwebSsR
qVJx+SsqOvs5uWXzeBlB5UXy3f2SfU6IcfUzZnpPJ2F2i7mLAnT65gP4V0/OY/LV9qUb42Rf1Z7j
d0/oqADVPf6v6P7Cv4LuDGWj1abai0Z1/ewbTEp4XZR87HOQc6IvjerV1l8G4fYSGc5ErM6GBqKd
A1KPtJDcJSf5GWVdC7okePoPHb8QDfRyc4H9UjMxKydml1gEiBCoMd3lmvJGQ9NLAQ/eHEqRfl2E
Uuuqovs9NzTv1pYJXolclWSOqaFrEBv3ndP4Rb+gI+CujQW7mxOzKBGoIaOTXAHdH3u2ZYZVkb6U
qFjJHJgo+awQFgKbs44ZnvxGFTjv2+0BGIxkg5xOpqT+jGUrOnHSabInz4qfY+kHGjf8y7vj7S4H
AMp3CmW8RSMAE602PFKNeg5z8uk0ogMgmQJCiGCT80Hw4O/o6CZ8w2pmbVkN+p6EeF0TJCC9Ay26
PIo+DHeptDMIc5iYcZuoZADIGpkQ6KJ9Q0YLmizTjV28Uh5nyy1Ex+bbUExX74zJHClj3eZ6qgOz
nq+S7qPaK25cIR/59zQXwNEhcw1KOPRrsFzLGVnmqt1aHMe4MgRau2LgiSiDa3eqGb7DISCcDR5L
2AWe9NdpB3S8q6wpauLJaFLXm29992kdPlzGoCfU61QK5uwwmPyQ1AsI5rOKeOWRtqVnEAKlzV2i
lj2uR+xgmJA7gdnLSVfAQF/IbePbBEoxlw3hRPXXljAhVluKPqsLQFDpIkSD0Ii99rt6XMP6kTZ3
5uT4HxGp0bu0sC1ip8m6F8TfJec8zG5ACAxmmjFCbUwkzClaRCYCbfVopr1GF5EUQVEn/qqJrsIi
d2B2LtlkNS9quFx+NPDsWURzSGXNRHwh3Ci0cwdms5pZVWugrScg3r7N5odMuulrQbh+exC9dgc2
mkrdpkolXayyCywcSMmq4V0xLa5LWfEroou8gf7gpZ1El3bnDRhxU8ytw9INgRYa13jLzD9Jg0vJ
+jSPikqhKa77PIJe+ca5F0U/PrimOzh6UcFy2AWFGF3a5DQqletVrE9uqpKj3KihbuR3nWYHU+0I
6Cf+z4YzobGmUWY+lvlbqupyNtueYGKtPpY/a+hLj4f6QA2Oiduivi3Yb9wQj/P3L0DGObs+7eK4
AWAX0E5jSmvTf8YLReHpLhjOf1fVyQzxSUFs4bvrGZhZ3QSSSMqcAXgolv5QENP6lKeS8cOczDUQ
GEkj4Rs3gga0aYCpCS+PTBgbZYUMgz4Cy3BbNCyB9+DRCLRIO5n/oB2Vu6RQ+QAbNxhu0Kb+2mll
aMrqrQ6/WVAUGOQqMGbHayrMnxhzeNky7iLuoKjhu/0BJiSCoVpAyUXUyFfb5uryx/8GwaydFnck
6zVAtNPqSdL4oOQ4ClIrugzDjcM7S5i4TxxryDQCmKQJpvTeqr9d/n3RStF/361UZq1JjnMSK7Ue
m/KWtmDEolqhyAZmL+FqUJYrXaqhCUyjcHsMHP83K5hNY46mWqc1EEBOghYSzSW2n+milnH6Sd9u
l7MDM2FeGmdizxZQ9Gj4Fp8G3AIkr8dIKZ2j+gERIMHDFH/dIDWO12wTlDVMlFcLR8FsOA0FygN0
pGsRSxE/qpp/A7DzqpO8lnY1AECOShCTUknOUPe3B+2BCvmWkSTYlpxyEw7KHSATAizJylKneAHc
Qtq/ZcmefY1z09Ugpms/akehgDpNXN9+tLONTCgY6gbKDRUg86PqQaD1IYvWEP39V6IWHM4t+LVx
TERQ27hcxxJI9k1/vRzr4+anEO+zgm31rEj1qw/1jWgCmB9Tz9Yx4aGIsxjcEsBU7G9zN7lK/90c
oml8jydauIriIR0M1RrjiQ7uG5CGBeXxsBWgqtHrLIiJ7Qim97n+fkZhh6aWFQlhXAJF3QIy/hEL
q078T7RDYPyv65tBs1sgKHeUhKc4JR/Nn5PmUvUzWo4pvoO2WvRMyq0dKFAHQCMCBrPe0NhqBHce
kgO1vM5urXDDFdUKrBsSoGuRCgRcjoV8I1GsoLS8ivOGgTHeckTALsfHOqlR/0J2ph/Hyl2h1fdb
bENpXVGs4jriDpTdZmbZDWQBaO0811YN/Zx7I701UwE/Jx8GhHUWKheg1GUc0ZYya5obhGC1+NWX
11ZquDrS4FpYu+B/NHAa/onEzkNZRltXmKChdYUF4r7aob9CX10k+xVKaO941EDs2KExjmkomdG2
KywBdzPSTRCFnXowk1EyN9AGCLJp7j7bgTHfKna22JpzDOaO9U01t25nZP5lH6Tn7Zugu0NgQuG2
FgOmgIEAIk14+HJXqn1QJ6ivkiXMa/nrZTjhx2LCoKQmi5O2wFMxXUJlFLs8oKeKHaYP+iN5vgwn
Wj8mZ6qWsk4aOtg8jkEy3unF0+Xf5x+Tu+Wju2CXlIEsSJWrAQAkpAQ0EErEReOelhtNaIfW3mq5
IoEPbh64g2QyqLma0mbKqE0bWQPQ+6B2BuInV18lJ7hsnmj5mDSqRKNQufaA6qTCc+xra/lyGYCf
1+yMYaLEFlcDQT8sIiDKMyquNbav3eouuFpQrS2jfz/FTDcvKMoR2x0owTBrp5UJVAdnhIq+7ipv
aaXWS5c28SYdLWCXTeOuHcqpqkErdSjfvvaMzKp1WXq5e0MFvPwyjR8u/z43vu5+n+LvPA8CW0Oy
mVg5qawDvSoO8jSFrRN7U7kdLkPxv9IOi9lGIFQtrJgWMWZvClQv9bbDeKVD+lTDyMJ60I6X8bge
voNjNhWYsGMHE/sEPEetO4/hkNe+KWQm5p++OxjGGRrJTrcWLBye/ZU++AweIvl39Un7mh1Xn0Zz
RXNH0cu76LMxW0pCLd+UCT4bmK3doZGA8EFTjur86b+tIbOx7FHpQX8EnLa/MatHKT9KmQBCYArb
aK6DfjtPZECoS6BCFWK4s7a7QZRHCJyBHZ7q9bIZcTVAIqjhP7NVLX69bJlXdvK7nlrODqEyp+2a
1S3mU4HSlCdLOybdzZQLDgzRmjFRgRh5bcYzXNvJDSuINYW4zQiqF8deZTdZU8W/7AaCKKQyUUKO
bQxZ0Mot0X5O6uAWIkZ5/oG+WzQmNnSDTVqDfprSQWUK8tm4aas/DUz6qOBEE8HxvAHNRJhNxQMI
qNEYt1YSMEqriYWWv9VPbMfH+EQNcbLLi8bLiXYg7MN6v+qjZWOUE/1rnmmRh2a77ovv/RbMg2gu
lfd99lBMNilPujmi0wwioLmVnYp2bdxCkwrBpZD7kfYwjGfXa6fWNYX5naagCj2/6MXEeExP7oQN
gJxJNwUpv02luujkMvsqOs1GvDSFCfVZJMkvoTWwNXcwPO1GB5Ezla+2H+XEzfPg8qfj+8cZmO6/
3alYF6kNnWcAl9uPtJE8DQ2OQpYe/kc7gzAHh9bUcaIRat2Mzu3ENUAhdtkMEQJzSmhqiXfGFQi9
Gkjd1Zj8vPz7vDC0/z7MNtocPTN6+vtzH44bNEc+Ta3fSYLsTmAF20ndZrJVY/YDPZpOMA13dS5i
MuBv1L8/BCumZjZTrKjUzbqlLN2xT4nv2OQzqTNwljco+t6SrndUwcfhpkMQoHUM82WAhe3Qm7oK
j1S2+tu7k0MRJF/z5mR+kEMS1YhHYSd6yOG69Q6R8QcjbbZVWTT0NDTRbKXB1B4KXXQVFNrFeAWp
Xro2YZdhLZVnq30aOBI4RJzVeuhMpBDFsNVgA0x+dpUBgvaqnB6y2XzWpnr6aOQDZrIuuyn/L1IU
B4EeL0mKwRyXPS474Ad2fsctzJNdVRHIIzJv8s3whRBZOKPLdakdIvXpXQAZMivpMy2mzbJK6GBC
o4ny5qBA6PWRPmElEGhKarfXfY0cVlFBiPuZd+D033fgY9fXi64DvGjuzbjxNfWqbQU3cO6m3GEw
EbJI162QJyxpPutRm4ROL4eXv5rICiY8pvFUkwZz/F5BHu1SQgffVSYJxeJFdjBbosyGzFEI7BiC
NRjvyzAxPfD5KBWafeyX62NWPogmcrlxE26oy2Dp1qCp/PoD2cmCZ7ERpk3SNVpllt66kTvMujh/
XF5CEQ7jhaqpl6rWom1lyWw3n910+sPuO1fVe+8yEPcShGmkvy1iXC7JOydNi5duqTjajnloLido
cswvVzt5dI08sL31SsgUTFeKrTvtcVk3tPW2njusJM0QFL/E8JXbX42B4vWueuU8K4IUiO+UZzsZ
p6y7pa3NEniljr63uUgCkLWFSqvrohXlfzvbgjo5KslvZVZURWljglyLNvWBRDdUgxIkqkvi6hDs
0PFck/nG7Fo/L39J7n6AeDLe+XUbVQzGwFjtqm1GV7enQNdp+mPEgXgZgLuCOwBmw82OOeprTldw
OCXtdTNGQ3O8DCGygTmAZk1Lu86GDUsaWUrjaZpo8JSfCZ+tYGeGZE2NSb8Cov9huHEEfZFwzl3j
xonMw/yuSgbA/voobFuYPhq2rC8UrXowq8p15DsI4og8jq78m720Q1FfRyVrJWnf0lCIpN7fsJeK
+dh97JJThlFXJUC6MHjd5zLobzZyfE+Jem8i3ei7M2uptRFMIBS8DPQt97VhDi57xcvw5yX72GhY
WYas41jxLFTbH+l1IkfyEaE7F4ogGWI92Doi6Trx0wdRd4nA6dluFm1uOrvXYZ2UX2NV0aHpytl7
2qv2S8jEwsaOrdKmWc44BErxVGaza8/EzcvbRL6K1Y943hAsqWCjmUywsGqVbGCCxXQO+R9p17Xk
tq4Ev4hVzOGVQZS0K21OfmE5HJNgzunrb0M+x+JiaaHu+sUvrlLvgDMDYDDT7UIm1TGD0r380XgI
TLYo9UCsBhl9sZVgudHkqqbBcfvVPLvweiZZpLjqQfiLOl74WIWdU0rfKkl1ImJwEt8KERdus2ck
9vFdKzKjIyH8jz5MgyNyr6J9UN9MV1xO4HWbLNycoauuf5C9UaykmHWQ6yGSoVUBrOSLeavVTvwi
P1Be+9xXj+D+inuOP6y+Y8jyGZgJsTqJRzCoqb+A+13shqOt4X7+El5T/ndwCRpex+1/p4npY2Cf
UWn0LXKHQvTZxEEHE1V+eGx30jY8oDeOqtTom2gvaRyPWQ1mBeIioqFblFbtPZyAgZ3RMCT4ZPhq
pK+xAPoI3pV0/cqyAGGScSE3c1tlAJlvhv1/Ala5gY4/2qkRHHl9BeufbgHIJOBJ7y2rUABYg2mT
siOmD+1WQR8VHqGQ/PfxAY3Vl4Obt5CMt5SjKY4KpB7o+FgbjE6n3XQar1OI5qAPzrGwi3EOI8wh
k6IDJMAB0UJ5Qsv9rpBQONfsuQk4vrEiJoEgX8AxSbhTjK6Y6HejodfvpKvAJWgGAcUId1NZzY0L
KCb7Fhqmr4UYUEnhVwRzauNn+vkXFQpWLUVUBCg5QDjAUeTrpMrtJPAD/e6yE6xfHRZFCdrPs4he
IdN1cZBRLkATFyiIIVh0b0WbsPcoTc8pVyk768dndCrolzqXX5gwTgZNsUgB4+rXyWl3jY9EBaEz
2pOcbeIn6wfHztUstcBjInpq5FiLRtjZurQVBe9EkAZT3ZPOyIZ3MVr3jbNxTDTr2RhPpQGwUnRn
+aYPeDWG1cPiwhomdjMzzXCBwOqlw4Oi+XHXu1lyVYt3JfknNXn12PXz9gKOiWK00ySq8atWZvr/
PR1ipgr7Z3THayBf3T4XYEwMt5NYBgL1jCz7p4VfDIkrS9/1T7UXLjyQbX+CAhnJkgw4tPaAJ49N
csi/qfavqhRkonlye+v59rdTsCNNEQiqk5PH9+YuU0wnzbZxxwP5w0ZyRmH8PMlLy7QqGle6+Uim
ESTc0cs8mj+T6q3XMz9twp9C0HhCPqcYd+q+mKPoFgo5kHh2L8ccz2AmCppGNEMlwp9SmNdT/pS8
qtBJ/zsIJg4qc4AqkkSz1/xN6Z4JuDCqmJMi14MZVNMgRjHQAsUkekGR4ziKUApokltF22SE02P1
h+g6AzCnbCEKEWABCuAoZWx0nExjESRpv5iYE6i2cDbJ9c9yhmOO3Fkt6ENCH8asyivTyjFNuzBk
DgjHKLCkv99XElKWbYLusZNRgx96E6olTrehHXHTNueWBC5bJbHd7nJcJbpJF3HYU/XH+kE4qrdk
cECYtQls0Z6+6ZM73X/C/VRwpYAuTRJV9mI5hwGGdyPcj7TMSQh20HCwS6ncXkZZ36MXMExGDCor
m1CqolcXsi1v5is08m5QK336XppOfZS3krThldqoF3w4uC0wGa/vxiBOi1+YVHev3dKdGczgHse2
1eha4DDO3yjgf2g0LCG1rfpSPLXbuPRoGg4d0GDpjqWA/p2TNla3mAUoEwKYoOynQsOCpuQpCjZd
DGKxZtcL/3CMoxnuwiKyd85AzHOhpf4RPmPgE1ejxA+ve+gTgc7Ag54xpzy6HnRnu1gZv/g0nCkA
j74Qo/P1yvJQsSTXhl9thquMd9xejbkFHLPXKFJmBZNO/TIY3azU7rM+BEl4x+ELXD3sLGCYfSTQ
pcZSA1hVKihqT7K2m/vxZ92Krqj1tyZ9xCrGpuPsXus7qaqjTA+BDvODiFaRNHXQybhNq3641bbZ
l/4lxbHxmpZ/1a0M9cnQ5so7rHvmGZTZ0LJGSJU6wZ4Zo2uhTV3NdNM2cHjNWesXXJU2YGDYBbsa
c/wukp4ks0XlrvFCRiVDk9gnDm2RRgfLA0bH24ETc39wzjMk4y1ybjSYRkGGVv3Jo/xFxNcjmzLm
0msGl+hl/S64MJF1m2TSiFkAr99AAc2Nb5ocTBv/KpDwZvJX77kLMOa7oZRfhs2EUGiT66g7Stkh
6x+n6HoMcs7OykOiQbm4sFW9Gqd5B7PmxjOFn1PkQgCqUlG5rThIXCdh9h2xHmWwDsNJKHGIjtkK
9Q1EUOjfAn8rVGVjG43tnIzJs47ZdgQoepSJCOuCpx7beOf330Qv8bLT0dx8aJ9p14k2+p86FC2+
H7MNhUQhVkhNVaYNGd7iCSMRlrm7bN36XneOAGbbiQRl7kgK45ROtjEKaJd16l+G4EUZ20cvlMMY
pNrJ65VNe4Pj3U53tTvKia5ATYHnIuv56rdJpyBceGOdi5MwE8D95yJIkdkTOehuvzd8DFxs4sJJ
RHv+wbGTs5andVgAJ9AehpTnyTfpoTnexJJjtqBy7r36CHZcx0QVg3u7omnx44Z+NpfJKYnageSB
ps1i1ogH7r1dXkQ7sIHbQZO6UXqbBBjEaBW7CDS3HkTpE6ME4Kz+L22f9qyF1WOnDTMI4lFrjfah
8iJ1JicAecvKZBcpl5RWb/A9rXC+adWA2Jaq8M4N651lCzOYxCLJfVl10clJ6e4TbwyQQf8wjgS3
H3zA5jFxiatWD7yHoPWTxHn5mOySaSOJM3r1UWS3g/orSXcF1PMgvtPfzSlnvIoHxqQUOeyghBHC
SKmCIlshKG85tALdLDI1T9VzYTuKTb0fQrn/fjk21o9lZyuZNAMG57mURThJXHsm3itVbSdFHAyO
n7Btw2nUyNpcwbhRu9HT+wmcJpeNkOhfeSHU2JbhQdaDKZhghdb4RSs6kepX4EZH3Xga7mJyS3Cb
7Bsn6uerPH41EO7mSOwSBE1hfxt3qdvkV4Gpu5f/LM7ast3FZOz/TQB97UKr0A7wsJLd/x0Gk2TK
JgiHfIDlXaM5eig70ti5Y8/N3avJTMMAhayZyFpsB5xiYhhJEgm62FH6pUNQ8za/EjdUKJj3vrG6
TSygmFjIwWbRNAnG1fTkISdvfdmC182dCI/BZdVpFjiM65O0BYH5BJPqubYJimxdeeisXaUdsjSy
Q2Nr8Gqjq4FwRmSriHlUt4PYwLIxckEsY+sNr1Nx1eUWCMxRHf2RkyTRUb+gzt0KUxQayJ2yLNhd
9jrOJ1Ll9+fKqa8mdcgAY2a3reUPwve+OOZc3TPqvB/CemEN49ytmiSFlALG2vZu4Ccecr51Gh6D
4OcTVE5+XDaLt3r0+y12TLXI9Sqy4BFlvW2LLZlvLZ6Yz/pNY2ET/RsWGFJb5FFQwibaLARFs62i
7VVb3NB7zcxD4zkcs3fOXaFj2ApgWfm9Vgx7Ch4vr9j6EXJhDrNLmnMuSVIIBHqmQ9OJLyund0i8
IB8gmcH5QDy/Y1IDCEzqMa7xgXrZy/LwtpLukwZyf6LkceziITHJITCleS7HU77LIcw6+PGN4TWv
I04cgQ0aoZvUCV84mDRqPrg7tEkhwoXuvA/yX7VZBFknRHQtT7Vdr3wpt3QgHoStTvLtMtqqry/A
GF8PRylQohgGgjuIYCPMyp0BHrDLIOu3wgUK4+1tqdS9RT9Y6+JN9zrxkPh2wUbH9Ky6BR8Eb59a
dfgFHuPwpQ5dPSMHntWg9zwIlPFItHjgfanVxLSAYbxeSyJZy3rAiPvBC8E8s88cCGOLN7TeU/sJ
2XAbRXjOwbh+m40iHgoBOTi9Wx0739whrHcCJMWJq3OOo+tVZEMEK60Kan40v77PUkIHUuGyAGuS
Nur9W2aR1OkmHVz1Sg8Wzc7MoWKU1z5GKX0zqY5l3lueGrTETkVzwhkkAk97G32LNcI7lq8G5vkv
Y++sYR6kWYR+Y0eN95XoBfJLLe+b6O2y465GxwKF2UdNy8r7jE5Rhd29Gj6T4FALPOp0uoYfwn2B
Qb/4YicYxBQypZRybQRpdvcWNaovVM+GsC2txJnyqzDiltVWw2MByWyoVhYGGdpiMe8GOWZfcqVt
Ct7JL8QfneA73me94YXnSryVZPJMRywUZOUEvlpfy2PsSrMzBGTzd5+LSTOZaY2qQsdViXgIx505
Hufw4TLEeipbrB2TWgKhjiyxxOfSD+mjsYluKN1U/oz2FDBFhC6XAIb3rZgc0we1OlQq8OhuUEKV
sd326ChGq/uvmkXgkJqXrleTzMJGJslY5SiLSYZ1pJXe7tj4ggdOoOHXFnQceU8rPBOZLGNZZT1I
IO8EG+BOy1714O7yN1v3PUhUmKpsqRBaeB9hWh6Xehjh99Xmm0AmZ9Abu8HU4t+hMI5RkqEMIYOA
zSC+1SUJQ2++GfPqqzxTGG9IwiJHZwhANGPXJFdp+V3i0U3Rn/iYj86rxXz8HO2JgmoBopkzu4k3
RfmSjIVtCugqy3i95auf3oQKKOTL0Bh1irZF8ktMTN0Ep67stoVWc9TbaUI4SXw1wYK2HSxqhiF+
EC1MxSbq9QldnCo0c8i+BUWIvil9Xg/KuilnGCaP5wIavhs6QCS2X3T52I6Nc9nB1lPPwhAmbatt
14NTkBoCeTRKUkM/kCt8TdCoOW3RGcercEv0W3/whQUitXnxeRq9UhtFxziKdlPudAeJ4N7K7OBR
aU6ne/ry86BDGgi106jgJPP19cS7KuXDt1DBfI8daTOeJmkLvQCLzenBTHgRu+rpmNX4F4Ed95Xx
fifkBRBI8GIqpT2B7IJo90Yw2hYY/j/z9SzRUqjUkfFB4E5NOjTz4HkQJzc6+CLZbQuqQt0mt8UG
EuVewan7rn+8BSATyFWrzUqQY8JHupn2Geo1tIG++of4VeqgymeD7tmO7zr77nPjbAtk5tNlcVxC
xRMLGyRbneA+63eqf3k5Vz3zDMEWEzOSVIY+YDW73NeDH6F51P+phs5txBjyiLy+1/WH3QUccxBM
QRTagFqJvsrTupcOBU9xcKa3CF0ALm22LYvNpxiHsGEpuilbGNdnh6kj2DEPAqLv10Ww8uuXYPvr
amEeeVq1fzDxjMbsX/NgNaKc4trZ7TuPDrfOot1fdVjODRUoHVU7Poyc1LxeN7AMDMPIhgyBLCal
WZE4RX2OY6HsB3dkO28TZz5K+9NZ6oZ3K+SiMekss+oGT0+oUlA5HEhTPI1XEEPxUy9DoW/Dy56r
CWxhG3PsaGuzSZoAaEOcEc8qEsUZNHnm7Qo8GOa7yVUQGgk1Ktrp+8jpQbe6U47ibsS7degolW25
Eu9Bmf7mh31hYRpzDJnCmSgFrWCm8wMJU4xhJ46GduMs5OmPcr8Zk8WyJAZVUAoP6Wp7ckDpeEj8
KMZ8U7PTXwKPS0a4dvZVwH+qQh1Fh1MykY59ABKaIrKmBRkH0FoUPggM9GvFt3zpILjq/eU8thp2
Szzm2CAErZZkBHi1K0BRFl3NmE74Npde7ckbZU9fzWseVfVa8lxiMlGXl10wlHRnGOJ9k7uSRpxQ
OVhm6MyzV5Q8GqE1D13CMWFX4OZntCXgymqrGZu2/MpZQ/r3su64BGAiTZjKWK4o839M7M7Lb5Vt
5nyvXnHFvMbb/4Z30ls9iEGFTpJkaINZH4Tb2qLMwkJO6Qs2VRpo/MhNnApDnvKm9cGgxtnJ19fv
DMeEQGCgPgCib2w+FmWNwdNL/Hx5BXkIzIYtx6McRToQ5P46Nt46jbeBrt1bFivGTl+aQqipmgiA
Zrrpwl2pbgJtd9mG1ZL6EoOJ3GLqg2qU8FVo81XjJ34KOjHBp4rePH4CznrpTNCCOU81Zx1QJN4N
1nPOk7tdy69LU5gAHTRhbga6XIXxmqutrZuRW6aZ18zfOIu2ngp++5bOxGaWo9naEKklz8r3E239
pv9mvoG3YxM89B6mSNN97efOyC1CrQatJGGlQDdroJP9/fk+n0y5spocNk6QaAVDvzu+TG+K3+xy
IIaf0K6XTGWBx7hHH5iYd6dRlIWgVLwzxu3lpVz1icXvMz6R9E0V46kN7iftSX/Iq83l31/1CUml
bKEqZQ1lfKISUMEmYYKNAnSJgmCXxW02+LrESaarkbqAYRxiBreXXoqAQU8VLuSFk/bElQpOfybP
GCZji8VsKMSAguMY9j5JRG8yFUcng5dM+V+uG/1TFndYAc2mYVwCSoLIiJruMpxTZs2005Lbf7Du
0udPxByLurHW2j7C2tEDe7ZFd48b+rM/YwJQ3ho7hde7y8NjNgYxkLWxJsDr9qiqeo2fOdJ9sxEO
lBs+df5/OWAaQWfzmF1C0YReikasZFvfNaiDD1BTvuzj66eh3xAfJAuhN1yqxQyIxtNepevpQBkU
pC+41+36exLZAUgpOJCXF/FDW6vcQnavp2KiSoeYske3f+z8wM23zXf09aFg/Qnd1+U6yiKTKSyF
qOPcAbGyHMG6EuuHyyZdDmHIy773+CpEk0ZMkNO7wKvLfWDsipy32fJWjUkToT5okUBdXXuIbutb
0OXgNty4o9d/pZI+PJEunklMvpCqLB6DEnC6RNRNJBFwXWQTeENNs+Xki9Ubh6JYoHmhAuqGwSxf
r4glpv/xeQaHHKn6HZUBPg3VPrc+TwN4NREuwJh1zMpBGye6jkO8a/vbTn7pgwdL5ZW61gNrgcMs
4KCPk6z0FGdv7hOveCpit4jt2hsxXNP6w5W2GzvvE364wGQyb4YRsmqaqI9YvjEmdq6gVPN6GePj
+YXqhiu4qak4SRjs+SUFR7KZGTUlNNDdsr6v60Nr3M3FD1m+VQzOrvVxi38PxiyiHnX9IBCARa3g
tZ3hxFnA8T76E++vMu8hmDXTSg1SXWmD81iT2Fm0Rz62RfP/P7++R2E2qklP004ogDIER3E6Cqp7
+ausxNB7AGZnMkJZjmSJrtSu+KptyF46NrgfxVsZSjC8R3HemjH7UhG1hTLEAIupSGDpW9Mhs3gH
ZZqUL3yYD3M5JiQXLYIli4gtPNQ7COi5lmNWuPMVm3DD02Hg2MSO5cDd1dS0qF+DwLXY5sUxGjg5
nAfBbEO1aGoiZGyorO1dVj4p1bHoeCcUHgaTS7Wmn8GKgFXDzTx9zH9Uo6u40cbwptfxp/4qPWtf
a64/rNzP4X2UO85CFUeDGML7DRAST0TSC8og8NS6GOTYZL71VQObP7g7tqkz3F329tW0sIBjcvic
zKEZ1jNO/vKbYT6AUfHy79No/OB6i9+ni7w4wRZZ3mplCnOwWW2KGlQPqAEEjegnKQqZectr6P64
J71fPiYHQchdUHEKA03BmNth8zyG6PMsia2I/3dh4z0Qk4aKWAhlrQdQ3r7GUmEb5PvllVvPQ4ul
Y/JQawWCGGCEwhG2J09wMx/zYBVm+FGoueW1rHIdj8lEU1TKfawBTnqQ72pUD0Ovt3XiSX7v5Xij
y3glbY7rmcwlum+kMgo7uEaR7KA91Ar3nAWkt+ILvsdKtFqzWKVzDosoBRMiSfBMcaP55bHYDNtO
dC7DraaL8+cymZREhMoQ9BZo5nSQ+0PS+nW0vQyxchJ653QmkxxmuTa7UQVGjkftwR2vFYh9YORR
eG49wwR9f7RXQ+4ENSemTCZH1EWXShg/RErSelslshPHL2YOcn1lc9k+TrJgH40E1YxS1ZrgEeZD
GN2F8lXS73XB7yJO8HIXkkkTulEpqVBiIac7QQIFdIku1vLKvJZ699cLO+TteFUjnoOwGWPAhmXN
wNSluzQobEG3hYizafEwmJyRSVIDtm58qhqijeX0XZd/ShoHg/eVmEQRRrEmdBbsUGbJrZWvg/Fc
m5D5qPdjw+MK4IQwy8ZbiamhRzo8ootHEw30HZSWLXQr9iSXHrWqTX1CwvGaNEIA7lxZ3lamNrvg
5Cu8y665nqwwNaApBkZI2XbxTp3lSqb7GB6OxuZ27B//7veZyCbQnTekU4w1pmwLKt7xp3a0L4PQ
r/8xIZ6NYAJ5rGNiBg04fNQsK7amSoZviZ7GrjVHeFGM1MzuiII2UJTsOcnxD5vZGZo67uIc0OiF
NQgyoIMvPTQzwLvjGQ55VDD0HrrcgSuaay8ZyoS3QDo0ZY1AszDdsTM2IdjPcMfqNvSRQ3Ctv/x4
TGQLE+RudOoceO0D/2NzNQ3D/vKn4/kfE9gmhLg6tYZFmtViwqm2dc2/jPCHnHj+RExcq2VlGKSg
n+gJj5U+ZlG3NZp03kanhH7atJXvee3i69nqNyLbxGIGWdhWEtatrIj5Qsj0LbESotqZHAmfOuee
oWiiWfhf1wo10SMZHU7JtjYeKoPz+5zQ0pjdvypJH6ohTCE1cUq5ta109PW4tZVglOxpHDdqpPFK
juvrZyhUrUqUP8hVGV3WiWM3ohJtbKcMA0aNZRcd78WVg/KhXVmoQ7mugBLVaLltS6cZ8bQc897l
eTDMF9KJWeMdDzB1OzlKeyTz7EJ1yb3s5TwU5juFU9VUYNTDlHyQ7IJueIqm0iGWxjlgrB+Zfn+Z
02F74W7NpOC1IwFMKeAFL30w285tK5yoZ57uw3piOCPR/18gBZpcWPM0wAeGdocHVpAcCZ/LDGcM
uqgLjF4NiqlsqDVULqPchF59NeLdA+Nf9uRSZTtMxqOkdPlT8SxjkngVx2o9y0C1QBBUVK9js7kM
8IeMd7aLydtjEpiKgQhyYgu95KoXu/22hbiXrX3R0aRMKSQ/wXhBj/BnTDaRJ1pdZtQzJOk6Dvyi
aRwS+X3YcvZ63uqx2TzNRSufgCPiclrpuaMpvAkLeib5uMv+NoXtYwtNqKJOKiBk3Z324f3gV47g
lJk9BuhwqdFNkHHCin6QS4hMjsi7gljYW7FFBbdl89bEXzBmDPndquYA/eG8craNyRPKlIr1HOPg
KVXuSSFmY3nFq5Bg6ieHv/OOl6uuiCcjUzxpYH4Q+WqRjvoiwv5RxPvwSLao23vGU0BcI0GQVbt0
H26k3WX/X8uFS0zGFQWiF7moAtMKDkUGdc/QadT/m7lfVpcYjBtGcZwVhJ5rpfKxj19zmfOh1tx8
8ftsEYGA3DhHnQ6bU5zbXfFYadvLi7QyR/TOAraKMEtZTIwaFmQ/e1eBUmOGAc659BuX9qglblrZ
mivziER5djH+F0mtVdUC7Ooz4QYi2sTBQPE3jmlrAbxcPPr/i7xuapAnVwKAaA/kSE0L3OmmRHvt
5GZuvOfVunk20f9fwhlRFI/Ux6PWkWvLDhKJs2WcziJsglhaxOxUXZYLOkRoaErSY1tRq2OSzjuJ
1NseXao4lGXPmLGxh1h8LpOSc1tdy05LcGbDwvROpUW0OiOikCrlOPUdtdGxyEsR83Yu+vkv2cns
XKgcg49VBxS9TmkbaQsJwi/DhsqHhq7AeTqif/clMCZPWERMjIFeb0hZOwJ4FM0ud/TGyYWI9/14
djHpIiSRrjbUIxtv3pwUFrbhdXOaSEQrKCf/cfyRLS4IQ9NPCS2WSGhAHTo7/9QmLKM/WFVkdJyi
2+69x2v1nNQVZagW08Ym4b0e+pdDmK7Hx09zBmBcLhH6Uq0UBScYI3OD+ErPn1RxU5pXffNNm/wJ
L5eXAdfX7AzIOJ7eNFMszQDMUEa1DrnM8+z1nHQGYJxNkyJwD+ZYMgXXphMXdYFDRfEdnHUiXquG
LbdVfd29z4iMzyWjWNRgK8U2uJUsyJTTlkj1drxH65qEDnn67qIfeWPg63vvb1D26qsLvVHMFcwM
2/s0vhmMp8p6+6tPpTGHJb0K5V+KTzHOEH3/XUrcywB/2BrPRtBoXiT0cEhaNQVJkGN1aINLf1CW
YQE7saPexMcQjffDt+5Ke+SgrueIMyqza1WV3AydhTpFvek8SkDQb4dbzBKB8omfI1afRRYhrNGA
WNg4h3megOQC9yuwlTZOd6B9UdK/fVGpM/MGCnmOwaSMwczEqZXgjUoWOphQxstVsslzXumAE8ca
kzj6ulaNLMOna4KHerxpWs65jBNUrLJLOEAXMm/w+2gJ+DrK6lddKTeJFV71AXfTWN93zw7BpIwh
TOXgpAMwoYp6FDM0yLXxoDj50NyPc1O7Rp2DVTNsZ3QfB5ldCPUEKkOhfJlM8a0uZNUOIjOxMYIr
2bFVB0erE6rDZbddXXAQSUiarGqYQ2QWPKgwcJ9o2Gy6JvMINlCx5ZQIV+8sEOr5DcHkZqsre7EW
ERiiP1Nl5425S68knwYGJLM4h4L14F+gMaue5s0s9jrQ0tcWzCYdOG/NH7PojHfFrgZrnbUzfuS8
N5T1e9IClUnWmVhlBob+cE+yUgPaI8MuGed9KVUeRtGP3WjaWjLELmhDbPTtf+1TbRMbihdaxCnk
ifMSshqrv/8YsJS9zw2TNIQgR8MfkwUvUNmyJX3TydvLfrMaSAsMJoujgSiNJHpIybUZc1v6QWvU
H5XeepHBk3ThQTHpXJAxpNlNSHV9mDm9cKgbY9vPfpglnGPeeiwgDOgQgvpBEFWerXhSdeS40tiV
5b7qOaei9aSNYel/AdjdNVHFslIop3q/KY6SW/mCg6pOelI4TzbzYHcci9aX7gzIfKUmqiEnmAKw
i/dt7TWVZtPGA96g27rDnWGYL9QJmSE21WnhvhmBWyeNXfF4I3imMNurFlcNLmrAIKJgg67DnsBx
WBgHhXC+0vrZ1dCNE9P4B7FxKGY3hUG3oCSLd7WJ2zSEMrpMdwUxvTJM06mUZKcXXIaAVe+Dmsp/
uPT/Fzt6mhlVR3oYqB60G+1VRfd+csCt96G6ntzWiTwe38fqV1sAMlu6VveioBAQnOH51wkMt48s
FLDsy3liPfsvUOh3XZhlTOimhjgNiFLRC7zLvNCD+k0HYmmqMBF4Ficv8YxiNptmnroZje9I/6av
Q/cmJ3bPrTDSsPl4vTl/KmaPCcUhAaUtQOjhK/PGbUzls0aPtumWvAcI7goye4um54McxHDI8SY8
il+TPcZ//Ui3T4+Um0+wY9DC0m/j2PKpKQ1xCtlm2qsrOpTg3MK7ti0/0mZDc5MfejDI8zZtGrwX
FpSdEFRSKBeFAjClBwkX3p0KXmLtmF6dblcS6t28ms/6hr2wkklZWT/nmTQCsX1Fif0ZDIaudiTX
aMRxxK2J6XHu4y8nvlm9ywb3x6KlxMutO7qu5M72TXA6s9N5qs9WUc+fkUknWhHUyDQwkHS6G0Fr
1pw2QcnJlTSaLn03JoUQuQhECU/AToJSpK2N3XMkCn6o1A4Yn2/NgtcpIK3uAovPxmaTUpC6KYRV
9Wu8690WjumBAfZe/GEdquv6K5371954mXJ9417AMlnFiLQMGoqwE2ysr1TpkDahyYqb7CRP3Gq3
M+cEtx7zv49XOlvd7dJmrhsNp1j1QCfHaZMYHZidvcylxAacHL3qmgs0JhgUQ8CdhJ6Zq8lR96rX
PJmujr4ZjDtT8rzwm1Z+qntrcStge8YCS2gMmUpSpRiKKueHpo69XPQGhVP9XPWYhW1MHJBcCySt
xOmxSYk9Jk8J+pt65S7nyb7xcJhQGHWiaBHVvEpRGQ8qUHqM4mNUBHbZ8TjxeVBMELSYE6nRoIBT
nfiYFVeqrjoqukq1v7y4mYzXowlSKvG8j86wL3T+kzohVBpeR691yIYXY6sb9+I7MXsq+hNyC6JD
OHyTa5QXxG4bKu5lP+e5ObORBuMoZ2MFV4iEva5d6wrn7MH5fbZwm4xVmA8WTBhHZZ+Lil9ivOqy
Cev71nmZWJn2NACjYEgbRlTD0ffFPvQsLxtstYbQXwD2kcQ176P27xbOYvLDHJNA0BWAZrXTDPuU
1xLL+fbsHKaSyYOuDFg4EzcHgiSAjo6o5NyFeF+H/v/iICo1aWoEFXUw86kr7kweUxp10A974eLL
MAnAqspYAO0ILndSvC3y+dUq2l0oQNpkBD1ob231iVdaWTfpfO9iTDITQUh7eicypUdVegHB3WVv
W/8u599nTVLpc1+H32/a+zDczenPcPr+dxBMLjOnfMS4IHKZhJc3dKFAPWgXlTy1St5CMZnMCNKk
s3IYgrqpXSehXfNOJus5+bxUTPoKwin9JWw3z+PXTCkGW5+qx3DInpRmfLy8ZjxrmDyWZ1BpSUdY
U8ZPcnYTfu4Z71ynYKkFiNhrxiwA4Ffah1zODm0nDuWkgrKSe9maP5x1fi/dBynRUQgyuaZeBslN
CaOBgas/Kv7pfujMbxw0zuKxPANGEpb9RIAW7Wg1EtMfPghyfB1PKrWtbtHZwLGPE0Q6U7gIUios
RoN0yn9o5l1GSfPakLMv8Kyi/79IblYgdWOIfxwieJ3xrAT3l5eNZwSTCfRMR2WMVnhyAQTveyE/
CrzJFU4E6UwmIHEjqDqtVQ3Jw1R4US+7cYnMZnCWiutvTDIISNSn4gQg6ca6kb3hSfCEr+L3aEuv
YZ97OFnEEpMYFCOdaoiS4Sk0+TLGr2l4mMqXyx+H/sEfd55zADH5QGhMBWoD2HlA6/0wa6OdiNJ1
qZab3BDtGpSnl+H+cAb5jcfO7SlxJYQizaZWbss+KiD3JR67tMY2IAaAh8nSl/Ga8Xd7ETu9J03o
ZY5ozaUPuk0yXPeScKy1z73znj+XwRx1qjmsCFrdkYwmB2PR8p5coQLitfHeOCTXAmacOo5hnNBl
J+vSvgr6/JSQptIzRlzzqsq//MU4DmIw2SFO236uGqxdlqRHuavdoDF/pCFSUkL2ilHwLg40pV1w
SIPJFoWualNB75PyASRkPi36obnllk5GgwHqE6pBqFgtvhmTOfKiaGWDvoXKQ4VCXK051qBNdmVy
msZW6HDeA9F1XmTZog9mo0uwjqij/xrOkY7CE60Zlf5fbhsGkze0ATOYLf1mRvUKkRvMR9jGyPGL
9ZRrWKYB7hP0fzL2CPMYdDFt0lUSbWdV5Ci0tTPmihNHEyfrrrvgGYoxpwiGAaTXFEpO30wR6poE
lJCz4kyCYYfd3WWHXy/YSGc4JiWCA2Dq+gxwA2jERY9SXog7clB8muWrF95o8R9S4m88tmgaQO+i
LCL0nM7fexcKilBqJL5yEL+D58+N9qbDVV6ij3gfY+yMyDztVFVIAsmChWr+c5ggeuHn3bFsjtos
uqHY2jJ5aiSF8xU5DsPqrqhy388y5LCxR2e7yqrsOE3exCJzzJQnsLB+4jjbxxybWjOJxWoGVGc9
iMNNOwt21fFahXmLyCRGzex7QQ0BkmNmLOvdETWi1PxqyldBATKWdtzoRWEHvJoUzzYmPxJwlqqV
0KOwUuM5RJk9Orow9aN7OQp4X4vJi0Uj6KSpqYuEox2B69XIrqwisieuX6zvYeePxSSSNp8zpHsg
yZI/pW8leb5sCQ3XS87OZI8magdBCbBgVil/zYkw2nJbvYWG5OtZ4wwCuhqlKbtRqnR3GZiTtljx
924kdW3QIZPQAKFWWF3nQo7RMMF0m7R+qMmPy3CcdWQJvIQqHSKRphGShpusM/2sSDlOwfE9hckb
oVCqQkd71TtD0NCLMsT2pFadbZYJ5xjAQ2KOUtKgyEVUwJipvSbhdgi/RjyNJt56MUnCKsK5LHNq
TPk8Kfc57zGME0EKxV9s+CmGo8qaRpCJsf2ZuPKkOBV2fp33ALYKhDOMDF0IQzTYEWPFaIf/kXZl
y3HjyPaLGEGQ4PbKpTaVNtuSLb8wvLS57zu//h6oZ0YsCLcwrYmO8EMrgqcSSCQSuZykaYMCYZZ0
Y6PdGw+UDnfljeUE0bE5Yi6Kr3zJP9K+p21gOQsxrEmYpTlgez0fdrTSAK2gMeO6VgsP0QaFsw5O
Dp7pUoEiGPNd1jzEiPAk9/ZAg6LqJW8ToUJsoDhD0URjbSqvOreU6MYN3S6UVJAJTdEGgfMsFr0q
K0x3RPClmH6TSv1kL1XtWwjy98vqLmV5H2XKfd5OknMrdjHegPnocjXFGaUj9krdm3vWqrqUHuqa
nCck791ql++XyLVkVajCM7wB5ayFA/bicGLr2Snnojlb1bO0JE8qGGcnaJlMVslajxYL2SfMIfTh
rD0QqDwuSISdWCOXWcqWk3313ZWykYwzHUTLSdZMKOmeDBTXFhifk3nq0f78OnVCOmRGto6cITHi
3EJPJNCW4Sk2g9Ks3TSS3FXShWQ/YmOt5ixfcsJOs4akIVi2dvZLM2FUMhK/r4OVCDrIvlw/2mK5
QKZtEEItg0/ca0ZZN4S14BXgVop1ewdCJx+kg5JDJ4PhVESPynRa2P1vVS/FhFb3aGdYshCuDITT
iFqNNKciAImtX5HZujCGa/jXB9ZLJ5ZOMDXBsG3OegxgWIsNG3qwkt+Ftu/Nx6V6uQ4hjm+9YfCG
YplIi1p4JDpy8q8esQx8RAFK8w4gcvJlxRvCq2sDx5kIokbrRFiWkEZer911s686poeR6x+5RTY4
nA702dSC+htBhbrqPzcrgtFj/5uOyie7yX/DKB+uL6NQGzZwnDYUdlOQhXUFaY3xrVNKf7Lps6kp
EjskXj2D3fqY2KHxBcmh0UVRzfIfto3RgnrkpVH+MGf0Rp9lDGXiLiT9DYu7HO1WSyuN8Sx0xe8W
vU79XYr+X+QpdSfC4Pjapani0vH39YVkpu2dod2gciqPAhFbN2qgRtrJib9KL2Sx2TM0nZoOvCfV
4dwLYtfok2DDSNT9vJtHt/TXm+SJsQs6rYuGTw/MChKZhLu2geRWssryTI/ZqASDTVa+NZvaaxqf
FcJ8YO0Mw4KBVQ2KQcqXFh1Tv/WCsgECIVWzHyWm1KJZLKvhs1/HEVdNG46GgT6oCsKUjkugTAf9
MmGzpCZv9jWvBHGwVbhWYNxWZ1YE0t5iDpMsHy88YhtQpjmb+yovbTujE8bi5CXSMEr6SBWws2ud
7F5kP/6dBm5wuFV0ihbtcQMT7pSPbuwRt3gKd83ZAIksWiWll71Q4zd4nFet17apdTPw+mb0UuWG
1h/hqNI2CJzKtxVRVxSTjd6q3KKJUG331/VBtjOcfmvokjAQgcHgJUxJTtKhdhGwOI5oFJAoHjv8
17aGMw7NYihJ3wHo70zjeGB5P+0go5dn63EFhh8P66R1rkPZcI7myB9G53YNwSWs2s+mYZ6aVPt2
ffnEV/Db/lDuTlSTpootAry/B9OAtXiX7GtMH3jlNZQ9HiX6xpMAGRgROIcT0OJzfpzPnZf6hVcf
OrD10132X3ReStSDctaizdqSNCMADTs9FLkKAuj5xo6kjLgywTgDsY61PSkDDETrm3t0wHnG1xii
sUltIKqCB7CXMd4LEU3NBPGpocNr4TaOLMmS9cwkWY0Z9D3LNv2vEJwfU8ROXpdsAGST5t+avvSS
NZJohHB/NlJw+9OkcT6mBBCGNZybKXu2B/2U5pNEzWWLxW3PuGZTWdlYLDvtXlBOfpqlpW7ilMtG
FN52401h5R0wSuLTU71bbxTPyQM21XdB4eX1cytbN85wx71RZm0LsEIHcUj+s82Paqd410GEJm8j
EWe7qTIVU0EAMmfariVIUOhJMPTGgVJMO4wSbwT3s1E+XUeVicZZdDAwz6HDjlIZnhr7XLRHSmX3
LNPcd1Z2IxlnzJdyqmvDAob1maCwYj04GIqlPLYuI9OSXYFiG/uG9urtbryHdMo6ddIwUXHyyK7E
LO7Mh2ogAY2Sy8jtMUPkcH0JJer+qqobwFxTrCJEwZWnKwhUNC/FLEuSSWXibENatE4aMQXMz2TH
iuDJnemGLvKLXrSTVaQLnVjTMTTTVlXr3eB5o4hzEoLvFFNntc9mkuzUKf1mpiqq8IxEcs+L1+4N
i1O/VdFmx+6BlSCPs3SNq8iiHzIETvm0NWnyLAdCFcWeMqyuWkn0W3yE/iMD70TkC4rtFx233lg/
Ruq+mD4vUlYPyZ7wjkOrdmXeMXNH7ofFZTGcY+XVP81zvWAk8WsuMX4KZawe4ifUmyrwHoSTWYNe
OhCN3q67/KXcJbd1HSQ4TLWrnLRDNO5k51eyX7wPAcapLC8YpNE3blF6qfbygeMKUkRkt6lN3838
XhzQl4cUo94yctsZP3VZTkqoDpvvMwE35sBObOSFDHx/0ambobET7H7uOEikEG/NBob9jA1Mq1Vo
GySAiXWw35FvaBtEOzvGGBN3NNwSpLHOA/nIPWizkIRpOo5lcVdUpSRhV3fANCcV5Fo33XhH4g+9
bTcgnElARKCNldf1a+6i8j6ln6/vv/Aobb7PGQT0vrT6ouPtXGuRG8ffi/b72P4qLFlOXKjIbzg8
1U8etVYOCFwLib8WR102SEp8KWwAOJ/UINFKlQiCTIzQgM1hQnwcozUd928GZCozB0LN3gByt5Bh
TCotK0iUhj/aJsZ9cDYyWae/DITzUcdocHKdbb9dPSfJyah+LfrTdQ2Q7Qx3QqOhJmkxAiIsV0+J
Dd9OdYkzJw6cbNaKP54Yz7daKjCW/VTs+zO7tOkxQysvjIEHahB/sF28OSX3qbjAZYPLuaqZra7g
gwWu9hg+Rgcw7RzNc3Icg+WcB/m+k+RypUrImYS+NemawqR6/c7cL0GJLA2YjKxgxKwL+rP7SLx/
Ix1nG7IpShczA1rThj66fpE2oTvTjnbXFUS6ipyNINoKxlkkDdFaHrAk0HxjHpcH9XOeu+F9ib7D
VtbNKdFJPjhvjLoy9Exf4hGc80+G/XxdJKHVc1Rkkk2q2yiKu7wuhmJR18LGjB21ReDT2BOMujed
+3SV3d9ijdggcRqI5z6yQiN4h1N042F2A6vxc56cW9YGKy+HE3f+beA4BYxSxehbA4Jhynjzpz73
Z+KXu9Rvf1qB/jgbiOSp7n/Rtsms67tHzQaXU8VSjaowySBmF4AiBDzPe/Oo3aMOQPPVQ1dIzrXQ
Km7QOIUMa/A1dWz74vBkKX6vnJdJpvQSiXgWAoxqp/rY4z6hOMjrEc80ByEV4tHzcggdiYF8bWt9
v346YtiYz2y+G0euoGCsT1IFeZQc8+iPlhnVqHWySW17U9u2Acm1Aawcad06B9o7aMxA7SYxXAPz
om8GJKBbNGyAJtfvaVpaQUsUA8ZcLbLmppzytTrEVm//0OpOfSlslEy66UibH5qukgQFO11/byhN
95HnjK6qmK9omAaGrHNKUeVRtIK8EtsU7ZUxdtPmx/VjLNKDLQCnB5YShrViAWCcb0aSuWlySz9C
D73B4Ls8dHR4ZDPD0Mz4Th/SfTKu/nUxeGtnaoYGljFmjsB4aOrcoc2VMdf6ucKo3jAK8sU8x838
6zrEOzv0imHoOupYNB1uPodRY9wd6dcWGId1xzjnotsZs2xVX3UT6auF35dXMFM3X9eNYG7gpXmd
ZqOJYBGSoMrNZy1V7udo2fWj8ee6UDIYzgPLxilczQQwcFqtpfKiX+OsBB/AsEHt6TiEjajmRDH1
tFRGJgrNP0fKL3PZxeU/1OLX1dpAcGJ0TY3EVg+IDpfRXK6HPFsDJdb31yV5FyT8GwdMS8io22DF
4k7L0GRNUjs1cFD2MO3T3TS5zu3ks0m/9SSxaEKdBtP+v8B482nGc9YYJtubMui0z/P05bo0su9z
+9ISy6imFd83rIOlfy/p1+vfF+rW5vdzm4KRZcncWVisar03k5tpvsllfYP/z4ZYUCqkutR3heUz
zZROyWgc1DkmPsMnBleeg77OHQXRvSHzqUQS6eyGwSAvwwKJ1eWhpCtG59mYjhV0UZ7t8jDOfTtc
iqBN7dC/vnjvnuNM1ZBpVh0dUmnvogqDodQl3BCcmv14rh8ar/KSfXKu/0w+42W2fsvYIJn52t6f
PCBTl837f1zGmKzgegV5TxaMmfabkPEUDdqd07X7al4l2i1cy4187O8bOA2ZK2qmeRJgNCV6KXQr
DbpenYKuo/+0wuJVMnC54gY1QbemctsWEQ3duCWW0mgOVXTS5t1kS3wdoTRvEHyM2MoTBZMl4iTI
qUe6h+YlHST8aTIE7rSmE3o0wKGWBAsd3S4v0MtwqmVU9yKToG/E4I5s5DQqGmoAEqZ3uYq6OMky
Ce/QLYB+ues26OBXU4mSoPdZ+SkIE0/MJ1R3mr8cZCOdxNKYiFrpSN68iy4lC0rJzAUq1qiaX5L8
e9bbX64fUxkE75/1Y7UWDAKE3EOybxL/+vfFu/4mAqe6ddJoC2nw/VgPnOSLpQTVKPMx3z1O/z4f
/wHhA0uKWS1r5wCE7g2wDCXf9cKdXv5FOaK7w0/ZxgjNtm68IXLKTNq1bXX6igiePn8+tJWv3ldH
Ri0+xBKlk+wRP5iKjHkbxTHAEv3Ulff6eLi+R6bIcG6E4XQ6nAc7SkiBe069n6ofnfW8WLeY2ele
hxGqAsgPQJBuo6/tdRc3BrNTaaF3OqxYr/zQnDF3nXr2wlV/vg4jlGYDw1ZzA2O1bVYVMa6BJbuZ
cfeUd1O8z6U1kGJLsMFh4m5walNtSwNtgXDZEGoc9smtsWKkaXfMg8TvbmTFg7LVY2Jv4HJMvIpV
itXT8NJNntfyhsqabYQrZ+mGjXS+5eARegmRYlbdaq+wbQU5xcOdqqdu9i2uS4keyGA4k2O2ZYJx
sICp1EdMgqrCylv/asnn62og3p+NNJzliTUlmvNRiYMyCuojpvXuMH/K2uf/mgthdxKxhKf0DY9v
bFvSgqR2D7FIed8U95PshShUgM33OZNj1J2V6Dm+b5mHPNnZzmmW3Z6SneGb1tKosJS2ZjuzHsb+
oTbAG5jsQkNWoCpcKhtBAZ2ASRUTuS4VbSmMyY5oCKI+I3Cam1bGksK29p0nuPk+ZwLKISPRUDgx
7oPooGNSVRv8N7VSwh3ZwHAWoIh1Y3QGOw4y52v7othfpWTd7ChcE4Q79Gm79iOxgKDY1Js1Twkx
s+VzklXu6nhWKyGAErvsG4E4AxBnbY5JOoAbwffQudNteNSOFMMrih3Sjvt6/08T668X9waQMwUo
z3TKWMVGzWvpEdsJwp8l0dzQ2UuMAdOo9wuJyjWHaA61+Or7VUvXaIrhFyoH9VR/iV8Lv3pXdVww
7qPmQkYUJt64NzzOD7XHOFOdFidpzo3Qn1okPXtrQiXWZK8eHmHZzhiG1C2IEstEZXbgmqjc4UIu
L6Udc4Hpvj+298VtfbMunnEqWbLD8SULKz7Kb4JyR222jdiJ2cKat/mRtfMW6A1xlVu2rKigl8CJ
T9wbGnfiQttWWzCawsZqxrNOhh9O0mP63NQVB4lcbIOurSJ38lqNponG5GqCAW3RGRrzjTuyR8h+
V+5l8xlkYnHnrs9Lh07saTRSTEV/0ZzY1WWjOYUYDpj5iGpZyHZwGDbG1lMbAx+CqCYHLfmtFt2h
HaXz64VXyAaGO9ELAoxDa8K0K4f8HD8QPzuZ3npobzo2uPWHhlpE9aesaFUmG3fVN/M8JfME0KTN
3B7tmXX7V26mwXWdEKOw2U+qoTq2xv6+8cBGEzMGmgxnWo+/67Gr2ZG7ytoohQ8LvPdU03YcGzW1
3C1fYKJAVQ2IyHfBErARvo6K5+XqkSA+zTKyJ5FEBu4PVLOrDvSCMxWYC9IoHWlw3zsParl3sj+q
jIZNZB+2EJx9SJZmbbQYEGn8QzdOiWwQrFAEG90nWCrUpvN1/5VlR848qMxn3af0qIan7J+mWNkl
ZWwgOFOwTKGTzRQQSZ25TeeS7I/VeNd16112nIGYqqobqKclGB/OKZcxzqE1VEMSTN76rXsmvn6T
nDAo0tV2eMd61vM/ZzXmITm5Ep0mXQYm5UDN93X3Z7HdOpYNMRNtz1YszuqM8bguYBRLgrp6nLXW
a5SXgUp5ikS3u6nqFsLzBuYo8nqsN3aftfOMt9HeulcDNv/DwrAvjOdlhLG+9un6Zols3BaO02lr
Hed6bAGn0HNcBKv9ki7HTBrWEB2dLQynElSxzLEeAdPTZ6v5OmOK/XU52OLzd5ypWppmgQYNT3LO
1nRRVffKqEEBRtBM179Dbb9oX2vDRgP3B4J/uHlMU6fYH5WPYCIjVVGajyy8+HtOvzTanzj/eV0a
4YNvg8GHMJG4x/yfCRj6/RQYKKpV0NGJMiMvDdAE6V9HEz0xtmDc2umEOkOfT8zLSlBTkuxRQACC
W5k3J9SBt3V7lXlz5zj2nFLbwvlJtXMLLvxBVq0iOjqw/5QgN4teS77Nkg5pbHd6nwVJ7DE2aTZB
Uf9kx3Dh4oN6CD1ZHEMkkQMdAKMtKOA1HhCxwDCOsjELsvw0q49UP17fGMH3dRWiUFVFMtXmM1y4
awYoYJIGofGtLR80W3JoBBZt+30+qZXhTUsM9n2z/ZT/aovfJJL4nkIEDDnDNUAdYvAMB5YaYyBK
G6dBm3xXymOfHFdbor0CC6arGwjO9IOWPUGTNSBq66l9MToQkhV+mUiKI0XODF74pmODMkl73/Ns
r1rkKMaQBuM3NcCbC/Rgyz2bv6j4poygRqDIF1japXe29N1IwA2Wvr75s2C9mQs3v2HVGmz0cXPT
SW8dwUPrApH9os3ZLGMSlgMOUBAfya4GO2J/qo6aiwJ0aQm/aL+IRVEXANpUB0n1S6jVUDO6FBSW
OqpeoinZFZXq43yhHlhG3SU6P4hsa6ZjwSWBC3oJhawdTGiRZMGyHmlyN2f7f34+deSw0DikW9Bv
TpRosNohjkFhbRm/tCnzwunXdQDRWm0BmICbbeniCZNtxiYN0trxUZ7fpPusjX2n3l3HER1TivwL
oqW2yuaUXOKojtGA4aZMcT0HtXGfhI2HRGBwHUR0qekwBQZqZzTkiPln2zqTZsEYMByhHXsPgIJz
3qMhJmBs4zpmIk0S8yba/i0e937rGxS39wvwMjjcxiNNO9twNRNtrxIrJ9omaiA5jKl6qv7O4e0d
ZXHWHEnTOMagRetroaJ7Fvf0+OX6Cgpx0LKhokjStt5Z0xnzR7R1XNNAtxM0u3Rz4CxZQKrwezGX
EpUQ7RZVLWw9NkvHFcQ9ROu1baZ40UJfuel9VuoX70YLSQEWQTNSV1ZZKJBtC8d7PKNWWJFRAW6q
fg8Uo++qv6bidyiL0snEerXzmyNlGjU6iAom1iF7Hs/D3j7qc/C3bS33cOuvbxnTMc4vxdLh4sDR
QgURn4doikQhXa2GfhorGPzkKalzj+QRiLkqN07uiuzpOp4o7slKrwheRDrm5ZrcKyXqM4wP61EC
kR/rL6aX7yqy6/HoZjTh5lfFzz2qSmQUrimF8qtQf4NFtC7NR0InRGAaJwqiZ3uvoNc6ekR36LHD
DSKnjBcpCp5hqqNpBgrM+AqmPCnsuOyjOND7U9/Mrtp9s80Trb5eX0iBSaSWisc4zCIYBniTOGZh
4SQYdxUU+Wdi3aJ/z82nf/6SuMDg7nkkKBKnnoo4IMppHXYjeEdl7PSi1dqKwV1Ro24tndUBwqqt
+9k2H5zadpUc1WVO8uf6ignM7YU03GVlNnGUWLRExL0L9wl6fOZeyljAfi5/nLbisF3bnF67dTo9
UrErTWDWKDIa9vGOYkyF5mE60049mJ9mGaZQEWBuTfj3Olx97kDhsLVNHmVxwFj7kh1FQJPYsjlQ
wrXbgHBX1aDbHQIqABnbE40fCrQSXN8coR5sALgjOg2FpmUUAHP8adEat1pjr52+2Bigex2Ifejd
DtnIhOG9QnSHz4fhTTSzhCjLu7BLYzywmX/aQdaWKbKrKP36DwynbMXQtAmiCHGgVhHd0W74CfbX
8daxWowgrp3m3A95eAYDSR1cl0+0UzZYWwyENSnzYi81cNCLFE+mGGe2O+rkSyrLW4oKQOgWgJNs
KfUucTIAoPvuwfQaEJUvD9mZhU3Vgxq5so4sMSD8MbhKoCd6R0aTdc2CFtc8CmgNGjrq1aBNbQ/x
878nkMnySVJATtmjrC+nagBges6/sNr66NbsQfoFtnk8byCiImksEV5Q9kZEXvsTRe8XnOKg9Ydg
9TtvvqkPmIa9Z5ODPlDhhrsQfi5OrKrjzr/UEGvFIAALVI6BEQd52nh9hYJx6YtNqIcbFO7uaPTc
gV9RRAFoTJcds4TFPv/Z+MkxL/w1QPemr376gOpvIDnVV6xoJkMISNXcIS3ijpOMGEQkFAIqyOiA
Wgztm5x5H7O6ipIuQVOJdjbLc9V+4PBuv8+s5Ob6oGtPY2XC98MiCLW7VRYQEoW+6RaAuyxGc0IW
tGEAT9b9q9OMowTm8mOO4DcG6GDA2OGfbwocL8z0RpbFeMddUUVdTihRwHZUvazOg7VIomrvWjlg
6iDSGwCnaFatpSTXAdD/YoMa8p0euUmJfGzuVx65s74be/uX6md+eZt6q9cc9UBOriO0Gdtfwele
T82EKOxXjLvok+4nJ/OFPmCU9LSz3fgmfkwtiapIETk7rKNGibRFFAXz6/jaYg/+JfM87dh7NWHU
BrIMluiKdoiDfgkblhiBuUvlLO1oTRcNupMh8xdmJWj8QDhuN16Z9vsPKM0GijsHGZ2HUMvZObNR
pD0mu9WKP7R+1EL22kR4VHsXvCxmPaYaqNPio8WqloY9Ohr+SnTP/MWGBVgv0qcdWyDe9UBBxL8R
+XBmVLaEJAUQ511uBBgqVCLniOGx4CDDlI95X2IMeLuXJWxFkUEUMr/BcvYeVeMzZgARxWcVOjXa
gvz+pgczMW6zej9/oOydOqaFABo1qPUu9z109tgaKtCs5tgZfqbstEaydUJFtLBpLJdivEsOr0of
0QotV35Y7IuxdKfkJonwZCWjxFcUmvsNEKeGlaGgvlkHUFf+lVcHYn27ruZCQdAOCVYfXMYOz+Nc
hqla9Y6JR294Hzu7nGpeMqEeQUYMJ5TDBqGdpaFv3uSvLRKVxjhAGn8Z4hWzkaPFzzRtlqyWyCJh
ZzUWT8CjFHmOSwNh4n/FhgGYHrPmWR3HiFwN82OYg23fyVhgpXic5R+TpY0bE3jqydipg+8ED2YM
i8uSKY7hhR55ub5f79o9cddcSMhZ+Swi0VKN2LAKnZ8o0oq7tkBHTGGuh8jSq2WXNklpPqpL2t9h
lGexuk7bZ/vGKhLjfsa0i3QX0Vp7CNUcTZploiUvTawtlb+oZW1LjKjA3ODHgjcPOS2NbTy3HVqU
JD3bjmj0HTTMAyxvvktWhEnM2TRkgVGoZiPzgKYqbs/rBCti5gBp/XWHCpQgfEAc6RYMOxikHoMT
S3L2Ra7yBSC36StRCrVKATidmmfQ+dzYeMSdxoANNEiI9wGf8gKO2/FJr7u1zAA3GH4z75R/yhX+
qlGgA0FmEYlZVAxdbpJtDympoipClZXf6Xe0/Xx9g0RKgDI8DSFtPAkt/rkbrloY9cmCx1MRWPZL
nn/OnT/XIYTnEL2UDn492qqAcylDpKAFEv/AqcxBAm3tyI0SYPTf8pC/ljPi4pE4+kKhNoCcXV7m
sSraWY8CWz2u2jFCDbgstSnUM8IKdRwLJJM6f3o6O5zAAoh6ZnCf/2GPwHnxw8OyY09Ax68q//oi
CkXawHFvzn7GGKEFSfVAr31YkBlGU1alLbhtQIVMQKhjONb7XGfV6aFKrR7vvuZbke/VJEcu4DCN
f12XRAbDbU4DUobSigDTh71rU9fS0PIK/mwieTSLVkzDlQYng6CKiz85ZpMiAmLjGas3B2qC5/eJ
JpIiXRkEZ2uisFcX6mBTnCT1HHAyIijeWt719RKDOOCbRd+RjX6qy9MzotKmThAlCpTi3k73Dgjk
KgmEUJk1/T8Y/AQH3YzHEjdXFCCcpu8QlPR7NzlbjzMm98aBLYETasAGjbNptYpO1CmtoWgaMt2q
PxYjGuoDc3y+vnJSsbj9CYmmVWi2j4L4DGrxU7dP9uNp8BfUw8o5FwROFJos39ZQv9ynqjIrWseQ
KonqI2oW75BslywcO+T8ZYqHCMvU4kFr8ny3abHOfdE30Ddrb0+HqbxrrJ3R6u5kH3oqyeKz6/8a
GJN3E2uwrFxV9BlB49TZq8ZDhvxwidKU7lzVH4geG1u52BHYQIGifbZnCrnqYmeX58h5vK4Iwq3Z
rBtnckK7V9SEdOwSdal5HqjEDsj2hfOkCsxobZoZW69iTk2JCL5a7hakUqv2q2M9K7I+Ppk43F0Q
V0jJGSMTJ/1iQJ1l89FF30e6Dx32YLk2wER2uR11HTvJ2KE+HU+CvWmuu3o+Xt8Q4cncQnAizO2c
56Dgd3x1/3epOj3WmAWse+xkyirVRTlFU0VJp4aAvongNGdw1HScU71QUILgjuCJxrTeIGtc+0iP
+ndrz7pFp/JwXUKB1UZJmo0kAvrJEebnrEFmk6kqoyz0G+dza+xn42aMJZEtUbDuAoM7oYmqWGmS
A6P2F5BsecYuOWVelbrK98lHRGvXHaafsiiFTDDurKZOnfVJBVBiHe1130xf7VRynEQOI14kYMDT
cd/Z77oTabk0adYNLPTCCCXng6m71M//IN6NvQKRoPl0fbcEB9iEC8xGr2kmvAJOQWg35cpsrIjO
hacxfq7HPbjtApMiBMO8oFySNxWp/wUedzFV8Zg4jgm8asEYD/2AII+7PmbHFZMGS+mkQVGE5wKO
U8Y618J6ChfFLxg7I5qwUHzhDn72BdNx99YHzvYFGqeWqhrSuYdy+qXzOm8Q1xXYYUFuQnfpKQwK
iZ8nlY7TyJ4ODpkJ8NTRL4+MwTU8R4qrn1RfHi0T2MYL4birxCnK1tJnBrZiusyvMZKla6XicNaX
lMXAKszwgPVGPztgpJIf7ZmVqvcfSEJCGNT7sFDZ++IOUjfmOjEoGjuP+hLdtZPhx4leuVmp/eiL
Q9aT3fWTJjIfKMgFzRfBxWK9Hv3NVU+WKFGTFUe7GJIb07griHOysl/XQdgmcK4LqvPeQDgNHK2y
awcywsfTbvv+LzuFd548ZJlspqxMGE7zrBZvf5NCmKX7hMR3iLKirJFZeWYLrgnDaZxBiylbW4Bk
C44TYyxL9t2O3i8+G+Ap881F+o3SYzxrGVHIu3gNIyxDNTWWDgMFldWnYKG8vjdC4w5Ta+A/7BDl
4+oW0nCmvfaImJzGb3+nmEZXvy3OrwkmKV+w0NZu8PioOlrdWw1cSwoKpljUsUR2uLwhj2xQt+PL
jJHoItmCcRfJ0mBe6Ax300d/zEM922enWzHnal68WkmesqzcL8O36wsq3LG39TS4u8QoFCsZEkCm
kXM3keQUt7LmBPEaGgbjpIVLA9fw0iOMtKwfnN5WfIQJ/56Max7JXeeru+mIWSL7D0j0hsa/RhdQ
jTvKCCK5LOrGQ1YUxhMpHdm0CKGh1VH1CDfNQMcFP4EFXmHvVKGD+OcSMJL21He8rvGNk3kj764V
o5lo7zBZBfa7Wl60sZnoUTYUfyX0KUHkN0XXOH4YauMd10TffdL4dtT7GGjijpUmsyJM8d5ZEdMk
qPJXQZTA+6PdOo5lpSAy3fujr7gmuFK0Y3Ws/GQn69ESawvCFShcthAP51uASoMuM3olFP9fPErh
cand6tvg0127725k9QpSPM7cl2g+RXEElta+TT4lB/TLw70xwATx33ErCg3yRjzO6pt2OmdoQmMX
9BQ0n8pdBioldBJ7rZfdy+ZsC98u+gaNM/+kVc0F1Oa4YxZvRklS8UpL1ee+/mi7LBEZ38qMGDvN
vK5QdipUipyMyleMpQPqaSwlQzRIqfofbWfo93nX2I/WoE2foqQfvhUFXdEcl6R0cU2rtGR1DsLT
wrou0OvHvAS+etEqlCXDAEYEvQ7lcQTb4+j4s8e40ZZDJXvSiCzoFoyzoBQv9khVmbydT0HzKCvf
Ebkj2+9z7rdeaXrc6/h+tRzT9JFUz0vm0Sr2rptNoarAr8KmITzE4vmXVrpN12VEfRerSxoCdg6c
1htekjPrhAD/AptuL5sMJzx7W0xOPQ0UXpXOjBAoBn/VjIv2UGEY0yM5seSxcdR/X5dRuJQbETnn
2KFzHEZ4WAeKbv81LG29s2JkyogTJoeBRtbX/w2OXfdbb5UU2aJMiCH3CuZKYcqyObgEdUqT5M0k
ciTx2EWEF9UGNuheLnEqNcRbs4ujQLO9bK7d2PSV6Pm6LGxp3p3qDQan5Yga5cSpUQ+iNFpQ1xh2
R+jXtJh22mi6GK2budfxZDJxWl/ZtUUHJhPYRuf28zLtkZX5HzE4y1+P+qLNNmSybX9F7HpYP5V4
3F4XRLhwFKkRFdkrdFBxOqfouUnGFqU7lbHsaW37mQXa6ro9W7QLsoR+uQ4ntn0bPE7p7KYsiM0q
olg9RhYUt6hfaHxWtjMdehkTnND2bcA4zy6N25hYGVYwRDFcvKp3Q0ZfJAKxnX6nef/BQMfppXa3
a9kRZ4ZAXUBACVbt7drVWETHQvtZvS9+SrNlokQ83hb/3jOLj/h1mqqQoQYkm0yMgkkUtRT76kkJ
1GPL4oyAJZNb/LwuqdA6bVC1S0FJ06dKTOFRhtbkKk77bVraAyXNGSVTH/D6twJypys0ypSoFAL2
4YLFjI+FIiNWEx7gjTTc4RpD1IfmVogo3HrnjM/F/FVKtSq+PuANU3SW2KwR7XLFwKxaUr2Ckeh3
5BujLOkP2pfpF3NMl4N0RIB4f97Q2N835jxtUoUQphVxXJ2dpvMwxc1DLPMmRY/ddVUQLh7KGVEK
90omzO3PqppznWa4OaKMHCYHrtpiPlha5P1vMNweqVZZJUqBK78of5KkcRvqdY7pXwcRGsCNLNwm
ofHZyssQ/ksduuuU+aCP9CnGTa2ZW5bq7joYs27vjMUGjNsjcyTrWmKeUNAjmjIOGniBPmdZUCNR
gCE88Shr/hFvlIFyXTQ4gVeYu3otsL52zYoVLM0MVJiBpv9qZYz9Qr2D2lH0dKuoJuSUoWiz0InZ
FNa+rt2yOZEK5BXzTZY3kqtKGFwxVLy8QMLhoAiZQyqNyTE6Fr6ht9bg2nvUwh/jr3WQHbsziyDK
euKFB3gLyCkgXSK46SGiU10wBay+RwlsFJkysgfH1yQpSdE6bsE4RcRVXye1BbDZehqXr2lFPAUF
i3rzdF0HpcvIKaGaa7NqLQDq/b718wfGUZXcJufS9hiZUvbZkLRni7SQKT3qFNCmg7FWl5ZpMtp+
qXMEWIbup7J+ot2C4ccf8Za2INxeJWaK4Y4FrqepM/10jtw5Lc9xmMhiDezH8kd4i8Nt06Dp1Rh3
EKYL2OVbvs7+UbzeZdUxxef/I+3KltvGlegXsYo7iVeSEiXZli3bcRy/sOIs3BdwJ7/+HnhmYhri
FSaZh3mZVKndQKPZaJw+R9QuEq0dt1lUqtu5SGBubjZNfzOaV5r5m9KEQGGZeKFWNQuPiPYZlkSh
kioB+owSsJ+dobqSqtgzRX2MdT/ejXDVQyWFlZGN+N4qWg98VOGlNptTUF1BcIvscLE2SUou4VUA
kLxnDJPEGHcE8zRAGI7mT17rQyPCESthiIxysac1uCCThtUriulA3YMO1E1SwYdqNT8ston9EYvv
+9CpeUAteAZG2BnkUw61lScaMNXNpHr8j8vIhV08AK0zhNiuZlPsVZdRdmgedDY8LfOCWwY31O7i
z5eNilaRu4rkZRGYZslKsuS+Lw9KcFRHQaivZ3RwG2ByGg0gJKOPi4jHUUMbTXRfo+u/lAkkNyo9
3fmXzZf1XLuwx113uk5KZCPC8Y2uTX8wWWtyox1jl6qOsilvwa4pOACri7gwyF15LAUCG90Mg7Xy
07auw+JLKuotXzZB+BtPRPKexAPWsCnv5v67NO+M/nQ5FFZf/w0NIHoDmUmD+OvHfZrDhCrAtDAA
onpgoIbMSyQ3h5jkeBrdaAee9V4oEv1/ouPdKhf1RE9CRQthtfYGTKINfnyorqatuS0f/oVeFMsK
Z18SwPfAtwEYIO4bH32c7E5RhhZZQ/Zbj+k3pS/WUfeSI9Q5t2BDPYoQVqsbh56npoFOBPd9LjbM
FpdhkrHcaH/Kmqug3kSz4PMoMMETBTRRLqUzM5GhiNHddLqDWvXl2Fhdtncv3joMizwot1VTtjYi
vE1x08YIfSEqNEUWuG8VHlWCqtNhIY9/BvVOEnZ2VlP5wgVu55OY1lPHCiLdgow3GrMzCd1ywNcq
FTHgrsf0whZzdrFcCcYsoDaK09oSwCM6v9+BPZqkTg4KcaAt982fdJRA6/JPlL0d7YXBsWskNWUG
9WQnmX7AKJ7mTTm8NCKo2GpPeGmKO68RpvnopGEdm83oYe4MFynHOEKC3a3ugbvFPB+0nC9H33pG
X7jHfUECYIxrwhKsdBUPnu3rIOyUXOWFZpCWwy3kRgT6FwUL9wlJs7ZopIkFi3Joq51CBzfpr/VZ
iJNde0VbriaXHlrc7RjiS/KMzGXydWDQfy6eZA+sZkIWJUGe4DmsAY0CP6EKW6r1MBrfcjq5gUgY
ZN2GAYYIkM6B0IbbKULTMcxn5CJUY3n8pFdeLALKi0xwexNPY1a1JgsG+UcaQhKKOrW6vRxxIhvc
thRT2ksATrOy6Nru96ZMHUwpiu7WLKedfYxAlfT3YvHKBkmGNkiawIp6Ug9M0BJTDA409+YNNOuE
rMX/5xShYQAySjBA8Zp4sUXkrpTxYptcQ4zGbfwQHJTmQ7lvoavcCdnt1tfw3RyXKDStyK1cRrj1
zUEPD6X9Va8+X96m1c42e9/4xyUu3CCENRqFBht003vaNsVr0XhioujZjYgTULh8XNxN1TAWOXvw
tiEODAZtYNrxqPLUYba89budIrjAr9uzoLLD9LxAPMf5RrW07EHQhBz0Uj/rhxw5z/bwTDu6wLX4
4VaksLP+1VoY5BwMG7nqig4GS8NJrnEFwQxK8Gi3LsOKiUEZqw6CtglgVh0T1We03VNjdPZYSmAC
krbxUYc1c99pfwm6Guylff8nxRiUfGELn1/9bPyxlYbaMitQHWkzeOmxkJEXpaJh0VW/oL8GrAIB
NOJsDA7ZLyJqOQaecdt78iYDPih6ZTS/DK0Qetbj5UOwds6W5rhtg9jG2GchzEXWXpb3Vho5leg5
ca06swygtxXQvshnEKsETJV9bJqBN6lfZvkkE0G+ZfmUz4SL3+chVeGYhzQJ8ftssDI9kI3hv0E7
dpeXSuCGwbVm6wEEaLENznYr+DqokTOZglJ8rW5Y+sFVsWmUxuFgwYDabMcOQP3bHoL1ikhreTXv
Le1wxewQNdAqn2FnYpw/rBzqnRFkJWBUSLcitLto1di/L4pLMAlbapJic2JN8rUc8VXm5tf/tjMs
yBc2xloG42IJG2Qy3agarzNS+P/NBPc9Sju7mqaJxXDwuQGnypgImsmideISdjqnFpVztk5Z48zB
8ygSEV096QYQjnjZImibcAaKQm8xUIeaLVJQ/TaRiweIHSBagoVa/RBgBvGXHS6j2GaXANxGAtAG
KFvlcd6lbg7+uQ1r2Mg7sDte3hiRW1yxJeXNNI8AXHhSdJ2HDsmPrQg6sL41vzziS99oVKuqkWBi
JjdxdjfLL5ddWM/570vGw4uq0DD6OsPWZNejx/qf4YGxBkt+6IIHxBV1dkVbxIu5KEWoDmYHhya3
+2ltqZ+8MrogwzV34nEXFlfn2fl99bhsY0+K3dYtnNPV3AXpZlFFbqz3myTdtEKy9PUUirIA0BXN
wrjQx0xAhkw3+zHC/VJJP9fh7FSNKTuD8nm2AkGgr0aFqQA4zmZuwcL50VTUjVWdmWAG1NvXiDzI
okpgNbAXv88lTqWQcgoAJ4IimP0RGhAOkeZreVRFEP/zDQLNP7u7YRSJ6IBrfXTEatWg03Ugdmn4
k4anzN7mquKS5KgbIn2nlUj/aIv9LYtMDXxMSqaJoYP3oGXbzLtqh8nrreLiFuFnrrS9fLLO1/Cj
OS4XVak0T3rUoAOveVr7neReOYt47M9D7qMNLgFZcWzrpVRLXixdF7FXTJMD5g1bVKgJzFgcasUq
Ik3H2xIK+mw3xd+gOCpX4DcUzTqd3yo/eGNxRY5REpLlETaIkcoyujTJne8ZgXkNhR/j8T9tj8UV
PIPa5xLoy/DMWGvOON+3xXerEjwgnB/Tjw5xx5SQaZTQgMRlfLqeZ3fs9pd9OC8+P/4+d0xLJQOn
8IzfJ3V5qw4A+Q6di3LUC9X5NpG1O4WQTZ+Iom790AKLKlsAcAOq9/EgWVD8aoe0Ag63SJyGftKD
+7oBV3e41bLRvezi6ilivSTgpwF+5TEJYdLEU2LDRa3eK8DEKD41BMl01R0o/9lQaMBLD68+21WD
mpTVAIy2tK3Dr2n/SPoXPfTT+fWyL6vhwERu4IwNYCr3gcjTTKtm6Op69pBfK4Pk00Y0hrNuArsC
tDIs8Lwy0TiGQ4nI9qoGk4J3g2i8dz2Jsm3/2wB3bKwoI32pF6wVY6KbGR9yP3al1MHYOqRgyisR
AHt1/xf2uFgLujEttREOReq1MntydSPp3uVtEZngTpFESkvtjAzDD2paEtfO+vGHZnRNBc6HTMTF
LDLGxUBNtTnqJ6xfH9w2yjZIt2UuGKkUmeC+qUkSD7OBKU5Pzn+0mMBW43tKBWdGZIOdqcW3tKpC
Je4rbAvtP5nkRycdtEbwOVj96GDilaAZq6EXwZnoFCmoZzVFcsO+qzSDjs7gzEXp1qCUvhwB7FP8
sUxEHl2Y4j7VUWs2IH3CipnzPrS3BfFVXOSTUzG9SOnTZVsrBfBHY9w3u+9laS5l+MWGGrUtK7lz
V92zh8PkYAi+EKv79O4Z36hNMWE2dUWCAkHeD9Le1DeSJDCxmnIWJriv9qAVZmAlWLyy8KJ6K2u7
ywsm+n0u4xhWPMRGjN/vkdLyW70UdD5ES8RlGNwWIUsX4fenIHQ77SGtgTBuS0GIibbd5rJMPA1K
H4wwQ39We9NNT7kf7IwDvcPTk7DxIbTGnF6cTz1LtTIIYe1v0C9AW9Km2bIGc7wVvWusvL9/CGmb
yzh4n5nmvIC1ZpPtGcopuZU2ZNNtZzy+QzrOz3wiKK1Eu8Zlh6xKO23uYXKUDp1yRQEz0QV5dP1b
t4hsLi2YXYMxnwxJjvEfg2V0b3s1m71hanvDLpQd/fdv+3jKUIA2sUFTDkAD5xUJdGNUuyHcmFA+
d3S9eURa8n77POHVgbGzYNAOU8ecjbmzYlWewTAypsVGx3S4DXjJZRNvD/dcQgW6E+UhgVwcxpa4
M9XktawTqoJKa5Lv1CQC/Mja9nXhQwnJ04BzLxTJyWL7QWnkWWScJYRz44xcC1oh6hm3XmTYwFFr
oLxKgNphKkiYZdwqBzaUFgsJNVbiELKCkCWGLB6rUDlPtdYa81m3gZkNnF7JHBkaX0Jp4rXjTN4Y
NADNBcSFHxQezEmV1NICQ7CJuf4U80ypb15T8lZ2iRFqa5EPhlYQ5gPlpyJSuBgJTfzvPpLBX/o0
eiquyr1TbdjQmfG2iCIY0qp/igz8jmWiDDcN7ptYWnWT5Ba2jKWr8n4aAXwiruEDSwM4mZB1aeWT
wgRXIZcIPh0cNG7TjFyeKvRtMelBNmmBr77gBUz0+1yul8qgz7QGJDhKU+5KNYucGOX6n8T50gsu
x5PKNJOhA6XTcMJ7OPDN9l56YtkJSt9bEYOkyCUuxes1vsAhhbGqDHzMYR7ViHiCrLF2cBVwOYHm
E+JvOFIfP1ptRdtUroA/l3bs4FJfvqs3s2uACQd8NQJrawcX8D2mzwi4KrpPH42ZWUt0ymay7Oa6
Db/Y+r0+vQocYqUPn4lUUErIMiN0Bo7qow28DISdTjH5oPaefoBs5sH8PhrA/uIY+SLkx9pXmCyt
seVdfPOHFiRf4BLHuADwaDpDsh6Kbe5Ln2wncLq71PsXL6+s83PJQ+4kpRWeDjoCm4r+U1G/G+N3
dd4mc+GYUoM5j21KHjth12s1XSC9A54IWlt0P7n0JBtDPxkpgads0lLHGJW+BzHIjYyFFWfDtUgB
KSgSLwyeSwIpYYbnkQr6BOBTv5aN9CrVzM1QzP7laFk7YSDeAT2oCdrxM7VIYtMxjdiXJJ/wWHlM
pB+Xf3/VjcXvM/uL8JDqfOiMEr+vDi+zmmFU4FskIk1f94HoJgbrUcnwh4rm3aQFTDFiDnPQf0Vt
4CtRRDaXPVlBcllEtSAEBpF2iNLyZVIaTWFSJwHmKdkYXXNkLFY98BPAes7u5GWMtdy9bJOF1Fmg
o0PN5kmAEOKhwIHaDGNJamj5kmNBNxroCeLuaFoPneg+shrdwOSaCmZwgKDio7sYMDfXpdD3wFg5
eGKh5ThgiH90m31xCjay4O1vLSyW1rgiNyHxHMjMWiiFrlXcGBWo4EUkZyIjXLINtZbi1ptA4kO5
UZXtkHySRO2ClZdlzIoAqYpxCzD5ICo+xjd4XfU+6xB7pVqhxrQ8owSTVJ7/lNoUUzLSVaYlJwxD
ek2TbmhcCT7Ha6EPthiwgmDmSMG2fTQf5y20C22YD5W92hySSZAeVtP70gB3fm150tRCgwGQxYC5
Ld8UhZP+sIHQYDTO3UPq0VfwgV0O+9WjtrTKrWoKkQgoBWHn2IsqG1gt+53+aDrs1QSD9JYzfymE
KFTRWnLFhmkPdThRuGo9VHtja1xnUCybj8yq4WLULt7+Pr6GBc/77nFflNSKcPZbuFmS59q4yeLn
KhGRc7HvL59Clja4k1ZGcyQTdgjmzlFPTNV0BD2XkoE6hsnmid6fRIvInbmY6uVYMXNBsx20Yx0I
GlmC3+dbS3NTNWkz4Pf74RgTP+4FRfTqJWSxXjwTHXtmBdUGoqAFXzY6JhsUEj2kp01Hc41Pw05U
tbOoOtsfFIRAP+F+rPFXOTlp6jou2SVESm9i+QUUBVutb45akglO1drHBLd7PN3isgNtJS7aDJJJ
qZngehxXTyXZBEqEZxTZDb/FkahuX3UKNPZEMdkVVeXOLwHhdB2SGaYS/aHW+k9hMbiNbTZeKE8C
t9a/XNC4fVPHM87kctpm0NWgBoN2v2XUSOPOuNc99ZYhnaV9LjqzQnPswC0qGjuvLKNqYc540JtX
dgPqdxXEYH6iQeOJwQSrXQ2wRuDhC+0TEMJw2xboaZqVLdYy2bd7IJ7d3mFX1Fo4Srq2aRAKhnCO
jqnps4eiIktye54lVNVZ74TZ01hnTtid5liQktaO8NIO+zsWC0gGDOd0Ouwk40MVeHYgaOGvffZ1
GWweFs4q9Au5b+LQWU2b5DjBuvJoabs6+Nz/viqxRTAVA6ZuCDQBtc3tSceox9UQWWjoPknUzxlf
9+nyN3DVi4UJLm9DtVWCjC9M6PpVL7l2fwW27ssmVkN56QaXrOuSxI1FYQPU0xspqjdtPwDnhSn2
Jr/q42ojTbKn1tGWSKEzyJpj98KmHdsNPv8t/gY+oVtq3SVVjd36q2esYBDDAyQM8xHFUfkUvYgo
IkRO8wm+QTHXp6xik1n/gg2bqN9nfz4UR4YS/n15gg+RYnPZoh2nDPB7iLHFtrnXsuR6Am/l5W0U
RIrNxbtcQA+rzbGL5vAyveT9Z030HL56Yt9jkX9FSJQGffYGS5YFB63YB8T/bx5wn4vECIcqiOEB
1Xunm59jWjmaSBdvNb0tnODSTt51YSijK7wJy+OILEo1Z/4xF58uuyJaKi4zKPrUxUEPK416CqoX
gwp+nx3Js+MCSgsT91DoFPHlQpCXWUUN3Kd1nwVv6ncY9c+3Ig7ZVTdUtKxZl4qAGvxjjlZGEk16
YYbY8dlNZdlRem17eaVWi3wwV0GHGEyXkKbgbKCNmEfziH6KtMtKZ3xmPZUIg9CDuRvwLCnvohtR
p+CtxjlbvnebPLDRLGqKSxRssmzzFxG1tEkPkTfe6w8MEUi3hT9YjmhueLWsXDjLAx4hbFqCUg2G
ZT88si6jid5RBYiouU1RNYgex1ZzgoYpCIZhAYM4d6KsIFfnKkLa0XN8N67D+Fhmgrew9USKryxT
rsLnlocDKnFtF72M5wHWDtGuqTvu5Lse0xbohEQOFVQN6+YwpG4DLgPoHr+Ctgk1ITtA+0W/6WOH
iSSAQhwyp0yFsfUL0xXhuIUWudyd22OmhDGEgumgfqojS/Pmqv4+5FXo1Fnol1VfOk0V9NckHU/G
1ADhOdHbhIaD4LFY+JdwKT7tOzq1BXzPf6qHes8mn8ZTGmPyCd8srxQt9eo3ebHULDssKjQtkcC5
1iJYzZtuE+5wD/bUO+VUOP+OVWQ12YAHFI8+kGNFb/yjObvqWsWeJCCU5NGlc+IpcyP4RrJq6ezc
AzuKZIZJk7NJFinWqkrPQGqTVLuApo6kxa6ZPdu4A+mRN4WGoLRaPX9oqOJ5jhk9q0HtSDZ1yqgk
6C7vvUm7t4v95fzJviRnLi1McJuEzmpHZsaeOocQOsheNeWUat806mSKaNh4NXtBAM1Aj5WpOPD1
7iR3WlsPWL6/0mYB4UbpaG1stEZYE0ETXcLXGvx4lVNsvObi0sMvX15GUmkH6Jr1Tbez5nZj09ZR
pY2SPhvdtGvGz0Dobc1e8Ela27WlWW5JpylIjDoATVAs9S5pD2ON0ac/WkwT7TpcT0C7dcbuWUeh
HJmgY4NAFhvNTbapG16bmHdq3WQDzYfN5ThZ/c6CU58A0ITH4rP2eJ0UZmlWPZ5VI5eClPXIuDJi
DMfRENfk4Bbjk0JNw7WVXNh8u9QuMkis5IOaR4AUqPKNomzi4GYSstyupY2lDS5thF08VwWFX0ns
yMiK7NkpTzY42AhL1clvg9ARESCt2cTIHxMzRc/1rCEvQajHgvYHeg1dchy1/lDbgthfW7mlBe7e
B57DwOxiZsHaJfP1bMhOY325HBIiL7jKq0WeMUZNx00fOqy5TRxp+H1OIMwI/FqoMwKOfMpGqELD
jbK4a1tXIZ9bXZBjL3sBBMvHz0atminQBPAiloP7lszfqKUKWgnrJnBuUAOj5OApPkYryQs0AnB0
lEPdOX17f3kj1jf7/ff5O0mlk1Ch+H1Nu6+/lNNdLhp1WLWg6dB8tC0ZXRdukdp+sifMvqFIK6+y
aZNOW1zrLzuxukiAbEBnRQd5Ev+A3qitWfcyqgWl84m6T4QyK2sfbzxI/WOAHwSQdA28hT0r2g+6
30oHxYu+Udzbda+OXAYBTk7kCcwUYAaD4spl51ZLL7zTA3vMjrzMP8FVTVWSVsJn9q9aqPHtvcxU
LC2fCc3ptaBQWSHOZGOw7/a4859SMgadCXtI1Ya0NX36FTOxXr9rD/TZ7qCFgudmDPt6osbmWqQs
DXNJIZ9qSY0jVGFp5QLAn1fOoAoWk/0EX7K8mwBA4eOJJRFShsRM6CBWbXB51XwmBSrEJKxF5NIO
F/SpMeC5LoadADrIN8kjUF/euBvuiAURFHazBA/GHzxoLk1ydwU5KGQSEGxboX43TacOwLIg8mut
4kNHE+1ZFZCAs6kEoyjmfjQZgAjZqFWdArwoPajw9CMOoHc57lejASrq4OeHANBZA8AogSFpEyBv
JsVPle0879M/enIGzPofG/wU8xgMg9GnsKHchsd2Hx/ADvuQ7hnB33QlekpfP8iYLrMUFM3nWitJ
Taq+64BAZJpGuMrtWNHFCgVAVLxOcIxZ4j6LdKZ0ZWEAnIHJP0a6OWFQDuR+WL4RjOndbazFThoX
ztwKvlCrD7SoRCATZhL07PnLUxdTmjU9ClX9Bk8r9Z5sqRsfwMbsgyp7ds3tSP9FslgtKpdmuXgn
clkoU0DRvr9h5Bhgkvjc7yDzgnbUic1wdp8HIVJrNSYXrrJr66KoHEJ76JUJrrbf2LX0NtvmLpCJ
tVNegxVS3lngu/mDU7CwyBLNwmI1xXU5hLCImZcrRtKs6tJ2zv7kI/1WnyumLjMJ6I9mFAIIjp7h
LaSfjjM5Wc1rN4m6Nas5kd0B/rbBfVdKaQz0wS7gii89BH66UV4lrF72Uy+h01C5mV+L3Fo/cgub
3CclkqUoDdOSxSbbsMYHx8PGvA2c9l9gYlcvqe+rqPFfl7i3wlhKEZK1x0KygW5Te0VAEQPVsm32
Q5RQLi+oxldWk5SNptFhQRWLnkqNHCrjy+XoWz9kv9ZPk7lDJkcdlBEGmDCsN93eGCxOwxftJY5B
Bsik+kLQRwlsrl29l6vIHTKVWpIs2dgzGnwm830yM+CRHBz0Dvz+kTOm3jSIAmX1w7bwkztmnZZG
ShZj5zIzcRT5QdKvup46Q7CNRPJXol3jEvNM8VasVVjSLH/BgAf0b33BArIFOkv9kG5EuYqhuzMt
d0pTOVenLsBYAvmmeJkXeT0jMzPfumeFKxR0Wnfp3SB3iTDLApetBAYl2taO3tEvaNiKwoKVTJe8
4lJUhraLDGG0AKMdEyhlozf5mr9qYBF4YLVJD+jqrxXkUpVZ5H2aoxHjyacycywnv28c6s7gGnaN
TbtpG0d9/ktCNv18efPWA/HdMpewGgPz54raQtCR5k+F9FpWvnafDtWuV3NRQl4/aL9s8beapMSD
/0CxonqonCz11e7zg16jpIuT7pgCbIbyH1V/CIor0bVW4CY/8lz2eL6uJbg5AWjSlP6gNk4nK24u
184sqlrZbl2IHH7kORz1aGomGKPZwzB+yfudGb9U1XEebvLy94VsWYv3fVH57BVEXZAaWNSksl3I
nLkYGRQchdXSbmGCS1YyAPBaV8AfNmUfqfmpi7KtQvXXBKxdl8NxFV24dIfLVkFal7Etw5ZxC3A1
cHDFjl6Hb4lfdP37Px/r96Xj0khKBw1yerA1HKp9xCo6wFraJ3ARu2Ji0bWchTIcbVAgj3XwMHIV
DxD3akh75Cwd9/b8iyriklj9di4tcNsU2XWeWuVbwpq3rOOZeRKYS0eXlfwZru4i5NtaXCwNcnvV
SOVoqB1cilrf/mGnEMX5av2+RLxFlka4TSqtPsgyDUbk9EGffR1Tg8oPLfsqiDtWWPBndmmGy/bj
lMSjwbK9dltdG1tlV++00+yykuPPUJBLY1y6t7tYakCkhiCfjuawsYsvnaixv5bwlia4vA664VIx
JJggae+27WbIvtrIQ1CIVkRE8qsXMjaGpmGoH3NgfF3YabVipAaKGdnX/d6bVQ9XMp9soqfkyTho
DEkKoPjm8o6tB9+7Ua5SDCKMcCk6bhDEDH/QFBGIbqCjttM2MURDpetn990Wd3abCDeMkjmY9Nmm
zQwvDG3/sjsiE9zhDePZDuwAFUBc3U10r4gALaLl4s5qb9Vsqgi/T+bRie3rzABRT+cVwe6yHyI7
3HFNDSCnTZtdScBoQ8jewKuVVoZOVQqqCdGCcQcW3zwDnz7sf9Oa91Q3r+Lo9b+5wp1SOcW4elc3
yNiNn3WO1AA9+j1t/+D1Y3l4uIM6JlGMXgb8iOWbudzHySfMsl12hO3teW77Fb7801Sb25kiNdj7
KP1kgaiANvskFt1oVi+jC0fevuyLzkFQK3lnF2znt/j8bJRdf/UtvFYOTDDQ8v6k+7i0xh3/iITV
FFjwKTW38ejLYC3RBTsjiLA3hxcOTfYQl02M/Y/02cvApKWUoqaZaGe4Uw/WYEOJS3ihN5lDpft5
eplEXwLBiXzL3ks3QISgyjn2JR1Mj4Bmeop0Z2r8qhB8Q0XrxR19DS3oaWB3Woh+7vSe7mfp5+VA
Flngzrw0V3QKJVgAofl+CvutrAnO/Gr9uYwr7tDnuRZJcolNbzb0yYCwd/ip697gx5VPS++yP//n
zLDpWKC4ZYt/SOq1uWOM+th/86/BxY19px27bzETImBN+1EQ0+vB8MsgfwWLzLAFXg8G83GEdN0G
6AcXNFOWiKxiPbDf7XDvEVSxJaVWUH5Q2U8aLxiPQ+T8t8Xjr1ma1TUNBeGhV3+LvzIcvH3X7uQH
+yF/ZLp1IlyryCWuCMg6JZEzme1V+a3q3UgC7uT3tbVYsfu+bFw+iM2inMwBy2YXT020s4q7RhEs
26obbBYXqF/c6fiptyAdAypFGSIg/TzSh2E+qq3gZWg1yPBeo4NtTgP+gv0Ji4xTZVQuuwYNtaF5
zfrDZLdObu8DRYTmXq1xF3a4hEOsGUxvMTpbfbSRwNdpyjs5Hl25PRixiDFifdnefeJSTzrpXVaq
sNXSU6w/kPwnmZ4vB/S6CQISJsznQ/iaC7CkVUKqxQkqgfaVkp9qDdSf4Piv3xHBZviPDS7A8jpH
qRxEuObE5ucwAwa8By8s0V2dyE4xBptYMp2+gpKNAWKMhuSnPmqRIciubESdi1V/MYmrEMBE8V7P
5YgpNmYp6VJkc3rSshtberH6x8tLuhohCxNclVDWo522YN30dPJ5CLckvKXjgzKCcGp72dBqyIOr
C/z4jGmcH8gd0WKV5Rpfpq792nbQGlKu86lwZRGqb92hX3b4Ug6C6Lo0WgjDeAxG6HjX+5k8Wn1d
ubOM4RWVzIJ0wQLirHZ8d4yv6sLEkKg5wrE+jK4y0nndKMpIgrV7a9Ms0oWix1qRlqiACxO6IfUT
QT1k5Gh5Cj+37ON9yRnuhJHQ6AyT3RmCT9Kt6uoudfvX6O3dBIybxc5+GDwgdwD128eiZCVaSO7k
mWPR50qCpCib1bVSmTfp0Aj2av1AvQcH+/fFQk4tMUYlh3vJAEnp3vaKhLjTqG8ux7rIEy7tlnhM
gHYSYrDOyuswAxgyFmRCUZRzyRZE4rhgW3CklCc/mp6M9qtFS1dNr3MRH7fIGa7eAyZsymz2rQq0
rHUaw94FUne6vGCisOOueJgmzhsaYMHKqfWz9ntQgbnGUGrLlZLU7QuTOHEZRO5lq+vF5fvR5ZH/
eZzHJJiwigxCXT027uwgb7iThtF9dLWEFD3rH5eFQS6hZ3TMDCjKBZ5ZuQCKz171XYNeSb0JOkd/
BmlP7bRC3KUge5zxHGdhhZ4gjM7qj8KInMzKvFm5GUWIdEGgqFzuAMfw3zEZRfGBxqVrjKaACGv1
/OI7waoyVIE85jiq8jZS2CtQlPROSw8NxIH+QLgEJebCCBfwwIokfTigjK3x3ljZj0p5F1sCsmuR
I1zAJ1qSz0oCR/rwq6XGbtduwCLxJ9nu3RF+jK4x09CUJRixOsOrEGJmLG8sSSQttLrvCzNcUKcB
mmaJCTMkfpm63pFTEZ5l3YIG2hP8R1D8fUzbNk2gUjihSGm3OWig2Ds+UDSD03jddXus8RbxB6Ru
iIF3i1wGl4pBa+wgx2uYcdU0T6EFXtH60+X0s3ouFzbOcvgoU5nCKxjzevleVX4QiHCnIlZZ0epx
8dzpat9oFivxjNGVLIg/mSJFq/Vwfl8uLpztqaR212O5svB+Sh0jeRDSz6/nzvfl4pFhXR6WbZng
G9FsbF/xHqkLrOBN51VImgwjL4J1C3zihS7U3OxaqJ2BwZ98lRq3D+6M3xcjYJnm17IZXPHdpbQB
nTWrE/QffbGfoXkgd6IsIAgzfiQrw7g9aLNhRMrkKyuw3EGdfCrLmJdKRHJMIlssFBf1VaT1th7q
sJVq9riPs+mmGKVPA0ARbhhom8vnZ7UGWqwe28CFMbmPAY8yEXQFuBBz7QvDGce6G/Vf217w3Vlv
ei1scfmgH4Drswg7q537NmYGysz65+SV/2K6XxR4XF5Qmt7AmD1sVXHx2TBrF68F37Tg5+XVE1nh
sgJwXw1aW1i9sfhSml5UgmxH+n7ZhigcuLQgdwkorUPYsMLOG6NqU4edA/j5Y9aqf/LY8b5Bpvwx
GOoqCYu5gqk5fVHNT7QVoP4ESZSHVCZJ2ffFiN8Py+7RTJPHOhRsyOpi4dn7rfYA4RL3GQ2SuWwa
vOWC8tW3yI52u0o9dfbj5S1Z3faFFS7l1HqqhxUZsE7FF83wZ/s4iJh+V5dqYYKrAzvSJkmF2zcT
fkuSRyvaXXZB9Pvs3xfnfhgVfSASFqpr79typ1FBC2h9iTCjp6i6DWFp7vypxTiCARItRjOvtpqu
OWGZ79L8j8omyGj9Y4Y7gHWqtYkaww3F9rvxRHtBxIrc4A6fOtFemWX8PquV49q1mp+0ElRmq1th
QmjEYiW5zHO6dHltNWOOUnnWIfZgyPe5kIh2/ZK2sMHOzWK726BqgzZHE1vCgMVtf824VfBq5tu3
4+bfSDUJDXL7r8lU0quRdc2frRCPDoxrKrjWoHaLsRImAPEndD9k4SEXCYk0lonaw6A6QOJ0vsp6
05OhBvr7gukoNxZ2uIiIqaaNbQI7sxTsslR2jVm5lXpBJhatn8al4jxQqy4oYca2QKbBVg9niD53
zwx5Lu/yVxEzvyAKNS5zlrVdSdRGFMZ64TVZvlOGaXM552CYgmXGs9YYBtsNImsY8uO/AGNco4lY
sgZmnbVXGpu8HkMQd0zAJm6NabS9UClTp0stoEjK6WQ0JZSfg+iErmfvqPb4gtlx00naZrqmmDve
2HIY+/pU5Vu1w4MjVMQ3CpXNJ7moQ/Cjx8G2LicIJMbps67LD5oaa9+roE6vFKgWOWaQ3DREuc8B
p2qdIszD0yzFpzDtyLYCw5gDRdR0L/XJV9PqAogMFYMTUX10+3hsvmLQu4RKlFF8KpI5d6cp/TGV
cr0pMHrmDCNmrvOhJLd63fdXegQp3EmvSvhbNG4TZoNHSU83basnz3pTUscyae4M8XAHxmjTnbru
ZxGHmNnWRw0kkj1xyxJQTYtER5ApDujlpOR+suRdoTRGhpkVQq6pAhLhoDDvy0T3FUnx2lw+DQE4
SvX5a6PTHkzU4UsVlo+aZJxipXIHqGhRubsCgzXdVyib/I6a0SaSMItvJt1jHGU/U4VkAPfEe52W
vpFMrmLGp6loHch5gH4y31tFvpvq0TH7ybfLahuYsyNViRcP7W2jS18CdPV3WtseIR/+WSox25wk
rwAnDTg85nM7tc9FMM5+mHWWY0XpkclI4596Ezrw0pUaEycN+tahhXq0uhrTvFF2aLXGk+fxVoqj
CiNd81MUYHSN2r6pAmtpzfv/kXZlS5LiyvKLMAOEWF7Zcs/K2pcXrLuqW0hiFQIEX389z32YmZqy
Lrvnvo3NjKVKgEIRHh7uYrE2rnK9uNXdWxStXRLMXfDCR9rsHcsN89kvk4hKOyZd6aUN1zoOojqu
rTEPFjuuG7jvRNH7giQiLLnK3HW47xXdTM4EZJXueWTOXUE2Re2rjfbhmtLUN7RZoeYzyPVlshpH
xt6AvD2Ww3VaRcyXxirGbL4qhPmLUDncBtneYFWcuHaBtdC4HoJw3A5+1ydh77/XMGPpLX07z61M
llXJVE7yBS6dbsqESSeh0Lwtrft6uT7HkSW8htG87ZU4Q2P9w6JWe8JLxdGJXJ2MVN3YdeDBO6s+
di04wK5xIOzq1FPuhXUfL3KZEzJZRTL6zZiivdMAyPPqWNruE3Ra603rmt8dxJti4Y/zuacEeMj4
EOjgVkbRm2dP90XflRBqRNZdsnRo6qQqnMT4xWXq4UBW9E9OR9LQRBvL7jI6tukMAwj8/TquSue5
r+0tuhxB7GLE1Q3otudg7kK/GjJ7/lszYkLehz+xBxxm8u974X/MyocAOfpywtcmHgv8opbqw13C
OMQnEUonbqr6J1QxD1Kwd4fSDOd7L4ZHi5RzAnnOdwHy/ezye0LRaq1XiamU8YgTsBloa8c2bzIR
kl+tWuuYzg8NAkNCiIITL3trar737O6syIsux5upnj9g7PljCLrzWLevpcPw8IJxJ4P5Bbhspu3w
3u283QD/cn9eDjBbSD0P32Y9vkjxqhg7OFURB9x/0gPPiCif67XbKMv/TSEYJqErJ9ohcTsYaMDX
RoluY/fNxQxFAomzQ0No3DJ9DCKx96GFnzo6gKlP1f92+fI4BuIc9PperSOMAQVNi9akvFwzX/IC
kmTowRlmbcp6OFhD9VFBPShhBs+kHaGC2Qc/QsZONesQA+ddR59X4tx0pa8QfOx9ASw9DuGT1jTV
ZoXTiubdfVnqPFDO3ep2UFkN8bjtIiMFshDZWIleop/zgGZS1/c3fVT0iRvok4P5wnom+DhVlAjP
FYkicsMiN6lsSFhNkBfq/bSu5MXqzBx3a1kn2qs+wLzGtLK7LV3oaHZjZoV9GFtKwkbJPvfhfCu6
AfRlK4GYOEudUr+6Dkl81+yM1yf2Mr4tbXnpo4HHWjlppNtdE5iNu3gpYWRDjchm1e8Wa77V4iqR
InjSj82utdvYL+eDzUxcieGNTdH7LGWs5iFRdNyUlOZXcSprnF/tqD1Q38pCY6pjWDQ7eEoFsYVH
W6JfGOBtjg2ELVQd99xhaJc6aLEMOl9q54nNlk6061xouWRDsL55MHGrAuc0dv5t6HQ/+GQnKgi3
sBLajzZuQyZ+z0t1WPCEJ4y8dszPFBk3GJRKxnY5Ft1watw1qQfo3y3QIR1h8YA7FYfyprRbEOrK
JxgnP/lkvoS8O7WD0VCR6g9oIT9NkSkBVs4xDs014EOxRbZZx3SF8ZIuKRzv1HjwEBEOeS4Gz0bA
WyHoy923whGpWtmvtRPIngKd6rB4FtxN1sndVDgPq2QkbqV9qigRsaedXVW2BmN+IhssqFO29ZHK
9lg0wd1aW02sFicuRvLm+c0FU4qI6q219efq6K966/ZFjK4wi8dleRAY/B9U9QPv8XcwD1tD7RNX
Qw6qStZ5DkRz1c6P6vfF9aqsJMPOCutbJcVhXHlmgjA1bb8dDSmTcCQsrkn05i/IASz9zNYH4sv7
uaV30iE74N+7wF8urfIOpqFP1uolULSNm3bdQBfd2zpjcHJW/51gqJVpkvau/7a2k0mattkvbvmG
w1HGY+D9GJfip6vqc1TQFya9vGRuG/e+t11sCl5veJ50nakhnBJPk0cfEHiq+jEm0Yovay3K2C2C
x6oTJ4gTNknf6jMj5tFplwM4OlVCoPI92xXJUXKmhYpeBi96Z4tz5rUacLLDHbD1Gz5Um06F+7YG
UMj8j2F9m67JgmfvKuPtPYfmY2cS1ZS5QQAt7Gbb4RuPtf80r2FSVbYTa0emIuov9eDtC0W3xOqh
QRL9bIc656P4j0geEqG8AKRWDEVeSXyrfaRi17eimFT9Bfr4d8IAdRtFcTbS2VSmTBAR3hoBBwUu
b+F+eeOI8DwqtKnHMny1iH0UtrdpS/tQFBy3pYmeDQ/yehJbhPh81Ygy5TyfKhZlzCfvmPXxcApD
SHNpMSIa4a9xGudQ1VG/RYK1hRhIEqr1QQ/m1V4rxPeoTRfcngFnqRUtcV2XqA7Wx2UxeeWypEA/
W7EpxmRIijmYbCBjVq3OpXS6TBDrUkztph6MjEuK7N7we0geH2yyPExWmA/cPSwlwvo4wJN0KCXi
mYEtC4NIcClza7Zugq7+Aa3k1B46K46Iyih1NszyHlw7pHFHpmdaDRBZmNoXp6vhm1zxLezkDqNo
z8JfaVwScjCQWGYdP2Jc8rng3oFwNI690UyJ7M3vQPrHoMXl3jUXm9U/yppjfGZUOzvAnUZNGLOg
y5URm7pQL34T5sW47ifpHowUT/0cvS1e8GN12KZH39OR7cGyQljMabGhg0Uzjyxnu5HIR2hccChC
wFMFPP+ivLMX/lw404ktHEmMnXBsxxT2wQ15bNrpHOLvdyRybdJGXbyy8UPpcOO6YltG7bFFFlpY
JCeFqGMX5rGytu+IaZ7CaXqtQvZINNk0FTKWmSFbk544CZSMRC2xXts7DelnY/FNaIc5C5efc9/e
jG6RDXzNWj4qHDT74LttF9dSZcE48rhk0ZZ0HOCZ8xspVpDwqTzX/pJAd/nej8ZstPG/R6RoU7tU
NClqBcPCgW2QkSfCdl5Xo7JK9DAZFFtI1D/McxUXmmYG6vjWaiN39bZ1GeZ0xXZ7cR6j6EGTaidr
/W7X86XX8CbsSLgzRO7kUsfQrtn1UXsuwhbuYeu6H0o1ZHAczSVbs2uSOlv0TVnrvjTytrffvHCJ
ewI9JyFP1mA/eWrZTRyGQ8b3Ie7UmjvKo/1UwwiD0fXeGvnFacu8r9tDQNW2gAsDBDbvPB1ilL6D
5CAunzlbHSeZFp0OpPxpVe6CygmZ2RS+mXK94cZ+8Sr/VA4yDgYB5XL3vhGQQCrYtu5wcbSLujc9
x+Xiu9fZo1vM7O+EU/0MXTcJWEMS6cxnpx9lTnW39SBlnEUzw9FF6FiN98hUkCEHuisn/mYKHx0Q
B+GpVt0hrPVp0lTE64iMX+Avg1w1iHflvnQLOy7gtgbJAzeeSoHiSJx83mbzpDejUx5IVCSDbh+C
sXpauwWfwLwdbcvZFIycq5DferD4bStzgfpWMpG6SsphXQ9hJG4xRJUu5bJbPLOzlPLRKYVa36hb
2OrQED/b2ki8GkyQKd++sSHShuS7c1JbGAxmD6u/HztS3Qa869Kpoyzl9TTn2oVIpb0WTS6m3gbq
dv0nj7FXmBElk+fueTjB1saTeR/pB9urjtqJVEpwXSbQWDyDUDdurJ7MGwiD8AdVL3uvIFsu1HYN
2TboxjjoKbJx10xwJZyq3TgWS+7NHUsW5dZxEyIjNbgcVVhXaJiud2VRYcyv/5DkJZzGQ6PVrU2r
37g6UmUFp9G8aqihauPkbbEeOe+gPuI2cd3CS2jqG8BT5bI1gjo4HtPONiiuIzo9WhPuAYydfAiv
yZHmYoS2dC8oB3ne6OXkRHxHxuiXtu+1WVni12EeuEgVnbBYoMJr87wTGHGPBkSFiix9WgxgE/jq
DC/gS+Og1plLnjQLD/O1qLeuDlOngna06NnHOlt55MomRgZ5qRQid+MPcTvKjNQdyF8zSj7OeCKF
Tv1yxVUEioxy3S2vvRfiqR9FB+dLL9wJ0p4VLBBNgyy6qtrnxbE2HlWXdYj2fdfg5SMMC24fZEdg
SWSLfLW9rRyW2La7OxHR51HbJqYGLNtrojgHzj6qR8w+0txeVRkTy5OHgtGNouFvx4dyE7d54lQR
8A7L3UP0+6Ok7oNNUVv20Stz66yUcOAKR4ort87lKFjsrHhI2vgX1223Y9T+GmQNISjmxKKsL33F
Ec6jKqt7Z98rlAFjUb0spkobHd1La65j3lc7j1jZUkO8I7I4ngp/HPsoczrk84s3JYBLdp6uwVjB
9YSr24q541yYrKH637i/qZZn2bo71vVpg5xvbvR9PV+rZLO+gW6IGGbhJp7CjzWkAA9oOcce/y11
CP6hjAnSDY/VqVEmY5SLZOGBSHRUgI3oznHYmgRnrk+6Injx5Ltjk80yLw8t7v51rvedVBsrCPf2
4GDbw5MM113TWjvdhs9D2fwUHLAAwIhFB8k4zaDwh3RrdHPB7MC+D4PcGHioIc3mbNmr2d8hdmwx
gH5GfMOY+7wfHG+ITe/EfWTFsJTMPdP/4mVxbFudNa3Ji0A/1ZF4MijLoyI4Vcj9bI9uysk5Bv6T
GL1z6IQ7X1dZhBNsOnMKe2fbA2zBiNZmFKfeNgerxeP0h+JtFYOIDRu2BT5t4YsEeaSMG+HibEXB
ZgqR5jbI3mzvFNr2A8FloaWk6TrLrLHBYwoXUNekrRGZZ9rHjhscC+9q0rC+1ow80bLdT234oAh5
s1tzwfz5vV1FG4z/pnxtkerXv1ZYDkntbuygj2mwwP7A4clE2/NSBnFUloeaktsQDmPuBFRrqMe7
romsvapmkxtNbtRSHTGfTbEP50PTElQ+z3xYPqfnmpU3q2y3Jc5Iv5YHF6JwJAo3wpV3ejUHgRJs
Wcc9VdNhEE2iS5OORXRQg9zUbADOXy93dlXyVFMXTF+zX4Iib1YJxmo0HIq5f2UjPdkTuanDQMWD
62djJbc98obRoYidrIrpuoLlhTp25eqHzVaeuMBYcVQh4glx6FTU9pjMKNQHr1v3XgsUYOVWvbfo
8pMJh9/W4+Dy3Ni0282ieENqLHIdjXf91ag3ZL71CiHZ8QLipNp7ZiZISche+c6B6hFwgEPPs6kv
HmUy7nwD6xE0ZN49NfdJpdmt0iNEAcAXw2Go6Kafiy1kV+6hzPGjQt+5EzQTHik25DqNtpgG+V6A
84rrcD+X04tDxie7787uqH+FYzdup65XKC8By011yRIk92LvGgzKVRDlgz4L5PcZTC/2JcLc1p9m
k1qGnMPQuQdEKECHHPaBNHAEcKsPv+E/FooDXU2wiFyDg2irfYucooiQLiBpV93FjmYFXAuXbeI0
ICGqAHR83eoLMK8Kvfn6AF7I3rAlODc+mcBKq2sr8Swfrzvo9vYKDKk1Q16psbhpPWgvABLOJmQm
d4LxV03GcIsyXqW96LIeF84czXPmlsIAT4G6Wy/3agJFu8CdUAe/LH8594rDzcCUtzX9MFG9I6WT
BTCZoQv7Hajm7E7+Qxe1ZBvY5ihHiNyL5r1k86/Q4XkUlDQeiOCHxRuQ007yp+2zAdgh8j4D8b1m
nhJr6rqDsDUYvzC7Hh+VtgE0tJCvGhsgthTVFA+je6jkQOjZBA9yFgcA+VCYcJ4dFb67pdnUFIpx
jj8dLb8EYLbMG+8aR2nBE10JfMARgj3rdHckVQFjoTBUW6fVPJO+JgkLG0gcGg6uXTvaqGl8QKXB
tPNmL5fUuQiNGsTn93yGwWI3PvrOCIkGx7wFRVvnZQGcva39+6a0T7Vfn1S/QqSYZJLVGYebGGr3
9dadoylhQfs+TaZPvGbeTG31i4mKxWZeXwsN0Z/+ajUIwcAVBN5hSQC6pGvbvReQ1cVF7OF2C4b1
6E8uCvcRorIDEkAAoGOFewUWGiriJep3C30O6And2s4C+TE8tKDokASO5BBq1SaTGBPa8y2Ko52G
qkCGJxLkPby5MGmIq2DFV46EQjw5Y3Qb1VWPF2SsuEfmNvXriZOKA7Saj0sE4zscN3KYm3bnu/UD
DIOOY/tSiHkHzCsD+ArI3CqBKpHqHeaBN5NSx9Zu8pXwjd9BSxkACQvFC9MyaVl14dw5KRTjCrwn
aLymAzP3i+UdScj2cw1TtzX4ECb0r39MlShRdUnDi6O3Ip+RfAJN07drsEug12o7xWWWc9peYXc/
6qBD0ShYVZLXiS/lyQYEVOMWRPFpJUhFYGuh0rUvIpSWwYWy6HHw3Qn7rFbU+VGYd8r9Yckl42t1
E1V2jlbzvaXKw9qas+VCDUeGZb4wiTPm/Arm4Ke7WlAhbaG7C5mGm2pFO8NY+ElfBAm6QGNWO+TD
2GSP0uZAJfzIvEYNqbvox9LDy+ydorslnu53tMOftfI+hLY2UCh4ZeDqdOVvo92sZ/62Ft3RdBZu
NgskigUDqqTZQFPzpvQb4PbrFCSVhAP20KfD5N4QYx8s1cm4KlAA0KXJwkreYUhvZzXdNqrmIQXI
wZIK9k9p3bLlRLhakEo0IcaRATWCwXOCQed2stSdN8nzPJAl84dqODYa6rI9ipC4WX2W+oEgSd84
NFZkvlVdcOGM3VK3+IlDilpQexnm7suNBPU1EeHowRgDP2BBYeIYTRqNgqgEtiHcLOpX1H2yHo8A
kdF3B1y9tZj4WSIrj6euufeCyU3ViEaQYua3G9SnqmswofEuLBXFvfe7Z8O+KtlhJXAtoEO1sxV+
SFZl0iqKXHcIgsNs29O+kf1PDYQTsH8S+h10DSQds7acMMnKLKjNRP2mb2x7gxZ6BbUN5Bxyllvd
Rl7qWR6un25Bnh1pJmK7ctssXPUv5eETUNUe3LGNITaKleli6CzjyCA75EOUhZ50M7/iJx56mT1Y
Z5QacTs7KVXt3guHm8D/LT3rvp+QvTXWnqL1NgDBdcSS2a4GcCKj4NGnVfUc9cO6CUhHzi6V3Rme
PoGT4opAtsjFjeO2+iimkp2rCMz9SuoxM93CNtHYo9dI+EcUsafGlqfBXtCOWliwi1peQZx4QaIt
Q42j1gMl7iorR67h7yEPMqY8CiFhw2WV+w1wYnvA0BpA82LHjBnAM0VGj+DtL3uBO3Mdec6cNWOA
6R3aZv24wLQCPq+rAJQkIGOEV+SdABvF3rXAt6zqngp62wClw0O5WcfpACFgtAU7+6lCnzWtrflx
nJDxRgiY+Nf0oRnmOQ/nxt24Leput9xQezhLsSLXJydhDyezOgrhcqAHzinoImMwJbTSkKUsf6hm
eLRb7mdTDYF5DGKHppyycCF56Ll5awFPV2p6tWV4LqWfrivGY/DRuB1NSgjgT6zZ2SV43Axp66TS
pnOPc9NhZtDHu0dZA/e0ExHt8+ywNxnyPRcrjzneq+kjHi/C+sBnsnEq66bvywu6JEm4IjAOVrDj
CxKLK+O+N/aDvy5ZX4fbxY3e7Hm4Y7isCzpsoPK+iUjDUCxHCWv4huIvQpDYR5PJ/dF9x2WajZ0G
WZr+Ujz4XYV4Qes1vshiRZZG4rGGcnjkz0kBWeVQwwLciG0N4Eh1IWZ6OyBg9ePQDM9stjdTA+n/
olq3deM+OrVdxo6Du8c/6bBKXad/QUU/b9CUe1B+dB4mcS6i4lS1w6HyyoPdLEhzfkYqOoXaRdmE
UQ+9vFG+5nIqMWzv35SBykId7F0oFBQj8BHckBnX62nyJDRpIv+ddww6zGF0GrWPAU1Y30GpNR/G
cI+QmznGv6ujLrUssl14k3aBIxMi5/bQUbnEc2c9evbdwJszOkxerBy2X9b5fojss01Jmy2C7loG
hqltoM3UAch1xjJG9+FgL/2h66fNNBe4bgDWosPmviJjp+gFIdi70aBTSZuXZXJFxlDLcr1sLO6s
AFX1yyD8g+XpU+BF6O2rjV+2ueohBEXoaR7WeAawqQJ328/dA6qMj2hurxZgYZTILmyTlrb90bpG
flGSX8U0LLt5ZDX+eOSEhShQaQ4/og592bavjgKIfIYKZ8oCfDGbYgrgQ9dbbFfoZjj6sjqCpFDG
LVHPQ1EnjPCneQH07tODtQAZc0kPnGeBz1Vk7J9LNZbbucR49wAkBgvVD+4SACWBPlc8Dc545jiI
skCthkGD8C6wLJDA6+AWx+OlVmY/8oUd+gFZeQWGKJig5Q+vNFvLDoZ8ctj8aKwejW8XDbzYNxMC
7NDnXunfWu7S4n8Pdh0k7GIlJshXBONN1NQ7CnJ7vJiixl875p3vvjdWewZE/aom8Uw5HgBf0atu
MLiL3gIsZHp8TQz1q+NKN/ZxBgvcln7h3ba+FW5sCXVOlHtvAWmmDJDV72LwAdn6OBkApoApqWrn
Lrje204tx8lDWCoDPHxr9tBWsOubcqhN3IPguDJ9E6K8GtfpCMWUG8moSLp1Pri9WeIwEHsz84eG
Qtd3XsoDxHwy2KU+9Hy1UduPJyGbLXRnnzpfwznBU8BKZ2wA2T3OJ4le3RrZRnQtxWwTzbEYCeKB
Df6FO8rdMOCwh4GE0kfJgw45kQfIdpTDxpN0TdcaRadc+iYf1n5NXB9MQGaZPqXjesQq5aawzG/b
MLV3hLghLfxi+8JAnYIW2B2u5pjJbo4dZo7NOA86tkrGoJhmlW9sRdXj2J1Cgrk2yVj2aDi4+irh
H4V39Wjjja2z9+AUttjADgU6KIhMSTMMZbZQPZ9Gp9ZpFQJGimp+00+T3wBwEVUVd25wTbvIGEfK
Qjjq1+JUL0MLQmm4ZBMkcHYMF/Blxs2YrCV3MkCTQ+JRohCqZn2aK7vYlBFAqUL2KGsJn44NOCMJ
2mUqDpf5pxEwdYDD4AfEBnDKBRKmuiXWlnB9CzLOlASw5Hzno2eeoZ4+nLgTHgJYovA4aPTcxY5X
840oy66L3RLQhWpBiCj8pU6mruQ/AWz9HJxV5L6q68S2TZtHHVoMpPjZ6qpN8HLc2GMYJ8XYU/27
lV65QSOG3HZOZ2ILISSx3Cuo52qMCNg9kqXS4nEbBR2NPR/6vGskWQ5n0Pay9s5dx220awFERrE3
1CfklQsUfC2VTLPV3qCsL0EjquoLWUO4JpoKQN+qcN2Nik7XX32tpuDVvYKZiyTBtrMBD1hRV9z/
mVf1NbH6b6yqT3xUAhAEduLXQZh8froatVUisd6GY4X59LBJv1ntSj39F4crxEA0vjjfh2nBP7mE
ZRByN+wXjHVsNLxlxg0efEJOwelKJeT5t24hV+bZn9b7xOwLxroIwfS5ziywO6Txm7nNWQudaBfS
pOV30mBf8uBCasNfz7e90L8yQv/GlOSR5droSICkjgbD0IB713zDg/+So/y3FT5xMccC9J9uxgql
sFGxHxsYJvHuZtDfUHC/XAdGahiPD0FU+qz6YNO1qMKOYU6zGpBV3cyVi+bT5dtp7y85sn+t81ns
oWi7OqhWrLPqHWhna4Pc5fHP39zXW8E20LCkIfmsJrD0zgoODwc5sf6l/R2nFwc8A22//HmZr3fy
1zKfvjSrqNraWbDMqH4Sb8uAfrB29+c1vvy+or/W+MQf9XoYwJQao/EUr6IBY2Sy4z+v8M0uvE/U
Ua1rAKgcu+gqUAL4dkSR3X4ni/HNNj5P1bM+rNsowjYc5KeQN7zrgV79eR/fLfEpqll07FEpYgmX
LnsysK1pvvNH+1pT7K+34X2i2Ztq8ZBhYg0wk7KrpmgUxDIBPAbdY4BSKfLCZLn7/+3ruu+/RZgF
8gujT/F+KKYHxE0tfvz59//9/gHJ21BI80P4/gSfdTG8DnCQTYooxc3vX+kfdCfJN5z1L/jJ10Uo
lgjBjf2XkQxtm6gbKjw4nTq5D9cTcJr+47Xyv+zu7wRl/v0t/HO5T88MQFeATwHPzFLpMp6G/7sp
5D9///pM//ZOSmIVUl/PzJWDJJuUQ1eIf3f0v31onyI/0wtS5RoPrQfSm5E2/l8xZZkEU6qerlI8
5Td3zdffwl+v6dNdPQyNsGG0BSEOnRnvBACpIt/IsHz3aj4FTThaeqK6bsqMSN1ujPjm97/bwqeA
GdGOyOp6RCu1BZNBSZRb6Z9PzNdbgFZNCMdR4n0OZtKloH8TSIRArIZ3D/+F3s716/rr9z9FsgAD
l6UpMffEi2ejt6V4dvX2z1v4+in9tcSnQMbH8gphYN5tgl5VW8u4d6+46PufV/lCy/SfO/l0Did/
VaBTYycmBwhzHUsIEmCW7a6FfmWQzrd/Xu+7XV3/+9+OJbXKYkBPDsuFfk4bgFi6PJagM/95mS/G
Yv+5rc8HsyBihqEopBPguNc99Hu2j87uztmAfAa4NZ63ek7+vOZ3W/t0MueZtsMcYWuO77F22/co
QmC8VfDfXA7gx/4XqzkUqk+wt4Qz1qfVQC7n9dVAM60KmVKMLutQ38j+O0mmLzf1t2U+xYKokeC8
CJzVRkaPIdj8fCBvxfrrz5v5dzaIt/W3VT5FhBVTly7YuEigwy1rf9gk89iP3vnOMeabzXye/J9J
h26bvt7TKp3RQ/UBt38nCPvdGp+mbiQVwEkrbIWCtkrHIZ4xlRKgC//nJ/ZlgPvriX02y2VRF65d
hK2oxX7FvPxtTbxvvufvlvgUgNYWIz+hjSUC5pys0Dyt1ndSI98t8Tn4yABcdRsPa9Rih0LtOBXy
m118fUVDKsq9+quH9LNKQtDXOuid67e1W/MAwnxkSdkx2PzHeuOnc/Ef//xmvo6oLhwar551FJOS
/wxxkMz04XQSRumE6LZp8jJvDnrv3bg50PXU+28u07+t9ukmwiRTFbZ1FKVMDuhnHN3FwQTEN1/b
lx81IQ5STzzIf/nwWWUAA5oOWyrEHk3lMHgMRPrnx/blEnDd8lzq4db+PI/PgqUCgwBfWxjcO2DW
ujfzdx/0F7UBwszf1vj0uS3d0DX6GjNVWtzKu3q7PgP3h4JiOmWgG4rY30YX8vH/29h143+78UAD
67V9DTphcA6gLlC8NDL78xLXWP9PPAX7otes3fMJgU/QP5eQREDLxoG+gECjhe1pGSXocDZNh3bk
N+Oz10f0p6U+3Qc9mDOqckAX6rvL0J2m77by5Wfwt618ugnQMC+71sdWxhYUqFjRDj2ab2CUb/bg
fyqno0p1NsBIfAaNm3NSPIP8+39M3qBoHeA79uEqDFFQ8llubWmbbkYXBR9WdBL1SySeve8Kts+7
+B/Svqw7ap3p+hd5LUvyeGu73d0ZSCAkBG68gAOe59m//t3ifB/tKD7WQ7glC+8uqao0Ve0tQghp
hhqJnY+glfC0gG8Oy/im14bHfcd6lctEECG7LGmfZgVV0MxQZB8G9ATVuHZuQ/phsPIz3gH9Npx9
FXfFaa27U5Hd6pNMu5DP+NrjxJ8gLEN4LUuHYYGd2Vn322N30o/8RCpTr5MNJ//7KkyHZjJ6WwFM
YZ+a+lvRy7jAxSAV7RDyQDowPFzU6EvsjBMKi29sPM5WhnWvj+SoKjI0Im6pRDhhA9zZ0NxhJuzh
9yBcdao8Grob3qJ8/Zy8093ULztnKNzGl7iMGMEisJCMMtCSKejO0TxUtDK/8FEb1p3Ave92XxuX
Xivn0DfeqR/2UWWgQlrqZoVoRgZQU/+RsxElVijalq0fMhAhNy1zOphNghlkEd6OngK0CSXf3mIH
rpIZYRZTxXOr0dbTMKDEEG9Ad4oNjqVzIct+rzZE/07QBUOIaZrnlDYWMHRnPJg+KhC/ZWgP9Uev
gNaDyZyOOX9nlRDCKFmLR3BTMFTgLI6F510rQDno0z7ItsNfzBICGK20zFLwwO2V/VcjqD1juc+j
b7byfR9GOnxCHC8NyKTHDjgopw6/VmcAHptTExx6j2uMg3NHsuRy332dAC+GCZFMWD6q5gLAwZwd
NA+U5WOqHdHzS3s8xjHZZG3C6cRmuHqgEFAUvNwYcDKf+xKJsH4Ow8aZ5gdiXOXFDa+Kj9tK4hub
efcCJ66UKW5pYtC+aV6dngP2PQs+vGW+VgDCOol6nmKGviDWyWN3znzr3jgPuaNxWTC4e9o5sg2f
zCIhvgJFj8NxhEUpcNDJNsje6zbz0MoiIZyS3loyK4dFQXJuwx9NidJAyajJIIRg0tDgtoDJV/PC
Pj8kidPRGV2rnmRq+Ei88uyVIUIoWQnN+9KEIQNaWRFI4eEHUXFXv7gj6oBPMqHlV6+qvzLfCk+I
pLoodS3IMDN2Cj6DikRfU9RWRmlSoVBvxEsvc5r4M2qk0QKj+drwp0qhIr6wNKKXK0bJN/B7K3gX
m6iQQs3oRBVnf1w3M+HKTGExrPRyCAqFm2l91elXA6QSqPxO/pTZWrRGSBRDMOg12Ek1ryyvUbxv
1LdqJHmUkLihyERKE1RiLDEg2rHQUGFVnU0Ul+CYI1N+lwEJSQINR1NcGBiyGhVYSgrx99rLK4m/
S+ZFZBzlrGyLPiKzKpDWsbQHY+7cAAU3fztqQn4IC6vpzAHB20+9EwTMKWIXnB77TiYbMSFD5MqA
mmUVIOhEup5RzqWGePBInvZR+Fd2MoTIpBRGWZdnDPOyUPMr2lUTx8SJ/e8whKyAfsgJhDLAsJLs
3lC7a4P84R2NEClUiPuosnE1XAGBoi2uQb8PscnVlPz4OzuEsJ97dUjGCO5lkRMNv06a5Ni8fRi8
5BUqBHxRDoSCgVjzUP7rx6f62FzXozO5lsMO1XGSMYFtHpigeUYIbp0sCES+PJGl1VyjzxGjllhf
tRa0JM0XXsuj6uegkKjHbbvZBUpwAc0uu4YuKSKzAQ1GhfraPnffMjsXCMEHaAfOek0HRFd1Z9qV
4A6oPu5DbIfkBUJwAKVvEmPoEZJTcNuQgzbfSw8PsoESXCDUddR4JoBA84iJkvfhtG8C//+v4/23
CbpwNcOKuEAtLb5PQlScLijiR+X8Uz4f59r0pvzKVCWb6+2cfAEUEr9VqwXasgEYWw+kuG04EUON
0rzDvl3/ETsXHL4VWl0vaDO4cqoaOOg+K7DVqXGRAWLO2Zl9vg2VCYPKzBKWgFLBL9ELDocCN856
oWceW86dbL4kLqdzf1mZBTYPM8xn4EwGyt67b6kNcQHz/f7gyUD431cgKKAOVFQHYZtY6O/q6Rtl
YOEo3wBiaOhqRL0iAZGZEJ92CFakgPU4zYUoizyy/GcoI8vcssMkBirQLB21dqJOh0nABhKDAMYL
9MAtauoE8z32mvuDtXk+XaOIU1KadaHpQGlb8KVlx3Gxz0lFXDTsYrcxngJQqZd+oEAq4WQH9LNZ
j4f9n7CVJEwGXT/b1Imha0I2rSMscUwPqbeo7Ms0Dbc9q9+QTfGur0LwBO8F4Mx56RJNrtE8aWLq
6aPfspu69/dN2JwqnH2JaaCGGiWRL7+vsxpVsVVEPY28ryB9pai3EQpv9kG2FjjzAiImuyjPgrGK
MU60S8C4hNJ6dN/jWkaZHAs9R2OEsup9xE2zMCEGQQGJjuP9S7OUcgmaeQaJVJKZIFUbaNrfQRHZ
CA7NECaxBG3zvAVGQJ0x+AF59S7R6WUVL0lAvInW32dCUZc/X+N97KR0z0ODGuEmhaCBMvdfQfLl
zGYuccRNcw2IpsJkPIvYgpekS6vUYNEj3qJrt6bZQ4MWK4luSZxl099tyn3RUhF6grPYWkOigBSU
69HozY2U45uv2+KiiMtACpJ3G6xuREhNZtAteO6l6EdLcOmDcnFWH0Y2uyb6VKrltpTl263FA/pL
4Hm1MXSoA33pJaDgt6txVgm2q8T6ludah94bVtRoh1JAg9QUso3l1gBaGih+DcuyKJ5GXwK2EfrX
lBwNd+C8MBoHqQtE9qmLzjT1Dk2B/vChOv4pHS/fk1sm0SwN1J82ns1eYuZR1xfphEFFbyJVD1Fi
tuDaYxP5uB9yrypRfgFZOqXwfywtYvGeQu3YCLAcg5HjbBx1P/PRc5m4iaegmRHL//SU++ZbFgEo
QfBSPlzjGeIbtF13RYGCC1h3V9ygP9FlJ1CqgYPHmb3GjQ6Wu2/lVqRBD5noFO+Plia6aMhTGc0x
mlb6CW3kUQ36PMkhanMg1xji9jZrqD0kwCjLezs86N8XD61vxwotoDcJhVwsdRSpNsmmYSDyQRpT
UaUsnnnAhLIUS9FRD7xwYGyyyvcVWi99w4wluWor6BBqNjrydYJ3XP5DVpucfEEFDGtVVMCnZ5M8
GvaVxUlO/1QziXvjGob/jBXMEFp2WYaA6driZw++nkwDXSReG1D8KTtYb47dyiQhbyHWcxPsRBSi
dNej8a5aTnUh2bVtZY61OYJPlOUUNBWHGHPe3DK6vfKGo+EaQchN0ACbEnTaUc+gqf7Akqb0Ud8x
SpaQra3ACsUUzj1ovqTVTEAp2hLVC8GFiO5g8MMm5MaQHUQlsyIq2ldKARYZMlMv7sG/OIFlF2w5
tSRYZSDCcSekoAKsVYxaCJKdSHuiYDFR+g/7SUcy+eJ+uqtjPQnQIOR1Q+QpwejMluQ4KkPgf19F
i97ReWEaECr2FBvfYk2Sp7dW9vW0C0FvqWjlVmZ8v0WXtVXiOnBGk2Zl+I3+Oe3Ro6rLXndkFgnx
P4ckDPsBsz+Mn7QJD8CyTa0MQAj6PC6HCC3YMEmhn5NKO+og1P27eReDPupiK+oBYY1K/Tzh/v4B
/MKSiwGZBwtxv5ipDgYWgECDy7MWt12aA0ge9y3Z3CGvHECsSOzBZYJ6Fz5aaGwFAXDgxhH6ZW20
vy9F6ScjuDjGpX4/ZdhVaoHiG2DU2f8NkgkTtwqtqY2FQfATSA/64DSbrjoqa8HavP5Y2ynkg9Lu
FdtasOyQO/UqPPEyDhv1l45yzP3goEiyqWTuLGFvh3bHlrY8Z6fBp4wdxvGTKkvYmxBcjsK2bctE
SdzLzNAkqTW2OhJ2Q//RQF9ef4sy7w0Ts4IQxizSesNMI0AY6amN7wdDsu3moS4eK9AR99sEYZRC
nPuy1OKpoO9vmjF4VpPsNpnCgwYKq31Ttv18hcWdcJVI0S6eFuk4IlX/v+aS5huKIg8aiO+Z7N5Y
CiZkVZVm4J1PYRg4A6ozyMvPJajDHPuYHWJPWk7BZ3pvGIWMqufTkLQmTLPbq+qsn0CViJuwI7tK
To1UtO5VCeOv/dtqIIX02s1Vk9YNnCItbFcF/RHNqqspAM1BGD1CJMwdlgT3LjYoG4bPdk+fBmO4
NRIcrfLBBffLQTKx3An3rBdysYk9M1juYX17MJ8pFMgSD4R8X+xj6VU/LBkad8k9NCEpp7U9D8QC
mjZ/LbE/UkCFPSvhwZ5Bgwey+cNUksNUd1ececZOqnsNJFfW0EncWRL8Ys1CAAaUCftCRGYBdqRr
bfwUyK7xZBBCfgFTMA52NXy4TK+i7gF3t8XwhsfVVfz/ytnrmJxUlYXcihj0UlDZa+uPxfBx3z94
XO9MmHhPV1dmEIE4CDmmm3zUCPqslnX88TnfgxBSC2ltfQQPEW7RjtYVOQ0n3Aie5ZEns4RP2Gq0
UiUpISMCmBDUtXoUnRWQje4P1uYh4BLbv0r61hB2ZSQp1xWoIstJIV4Q9Ceb6RCIeFD/1r+EPDKR
RQ+KEVgGiElJZB5n0DW3SybZ4MhGTUgPzUiHNmMIWIhefY6K5PNYL97+qPFP7M2/kBNI09tLnACi
L98t3ftSAevTDB0GSEj4ZvF1H2zzdh0tmIaNjgKD2WLfcraA4m/oWmR7MBp/11HfqLiDkzYnKHkd
Sr84VrLlbDsTXBCFIcRlfmQPKRDBIuik/U2W/Zzb532zZBjCGLJpqsaBNYihquxBHgjxhFGHhiDu
i/4KSOxkVgiUl8wRQJnWHUJw7LQoTa0e9kE2NzYmqtdMm6qUiTdu4GoIJlDK4/0BFLfVlRLbbm45
WSWrTN507hWOsPKDFQusuxNwqgGv3/eK7MZrc1ZW3xdiNI3itgd7K3ytqW8LsHe08VWvGe7+aG2j
aHiRsnDdi+eOl4ltUJvWDIIaKBN46AqvhiQNCKn2Qbb3ZOYFhY/lKrdprVqPiQWU6BwcK386hWf7
SB3wGXv9W3xsBcUNXkElmVr1Obh+UB73gNI1Gj2CvGffHNmYCTNfTGldFnrFj21gYf8HGyAn/r4P
se1clwETJ1+bUjC0wIrJNDltO+MSN5Je4u1jmYl1C71KUA4Wy42DMqzRkIPcglpWAj5gqIhhM+WC
yUr1O35NfNg3anvcLnj05dTo4MiawdWIiCFPTXdIyZMl3ZFuD9wFQ/DnoOtHYi64sa0gDfDdOmqH
/Ed6RJWa7dBnw0/94F0i824ZpuDdis2GNhl4jr7On9DMavzaBmvgAHP1IyoJT+Gd7v3dUIpePrdV
nATIpJyk0Q6+xiG4bkqZSqpswgRHb6ylyeoCKGAig0gVivBojl4FtcOT0L492yeblS8KDm/VARjL
0AfqKeQGzMXg9JoPKPXDM0kXOiq4yH4J2/0PbDTcIV5tIFbAwgI7moY26Tpfk26gunAGixtKULk8
AwqEIyjo2qd9S2XOIiy2RRg02FwAb+iJU6FEb3pbSv8dArpwmxyXJcQRIgzlnJFjBKWUyWjBYp38
XTSLUsAomkxSowJMDbY30kOXwL6bKwnI5mih+ovp/FkJr+UvU0ahW1AyysFvWQ+PQXOlBjK/2zy/
XwDEw1yv1Xk1GMgXkzHclcl4nLLaG2v2rsi/qHR28U54zlnhoHkYZBU0l+kCSgz8tXKulqsymadW
A/GfRx5sqN7MoJCo3cgH3W3jmO9BQBX8L6XQPNO+cvqV1WImhnoBSQegDrU34eBuuKD8+9zpjnLL
+1SlD5IyPCErJyiH6fsZePMRfUHNGZz0XurmzAVroFcdZe+RskHlf18N6jgvaoR6SFwRp8oXFBFf
gzDR2w9jno/2RlBIwEuEiqSxxbkj1O1zAB7H3lRuOzR9ozIf6na1JGtsZuLVhAmZ2GqGRq0CWGQU
n0IKwlD9dl46STDIhk3IwZViq3pHAMKaj+Crd8Pu598NmpBr0wqLJPjKMWhD4wdzD9Gwm0DRjlV5
P8qoC2TGCJkDnJlRF3Af6OrsQKLoFKj20745fNB3fECsT4cwgFLWoBX2mAo2lkH3TNAKGnbqmWoh
mRoZlHAhFNZQla0VQIWL6s1f4om4qfW4SIt8N1fDi5+JReoxawuWF8DRHzqvO7fH3AXN/R0I77zc
kxcObC/7KzwhMaAspEhDs8fBoHcXkM/lh/BgeSPB48Doha7qM/eNlzkrUCE9xCFa7PBCgMGsv+v2
fbNIJmvb9aB9TlBmqYOC5mX6UaI2RvUFNu+m7UMQ1Srf8ihtXb4vhJGB3NaAnB+TlCeh7eBqKvDj
sNO/77v39qlthSOEUBCYgZW3wKlB13xUE/MnHqqxH4NQaM4+DvX0Y+iGc6+3BFyXFbQEJkvWH7Z9
Rrn8BvGJrEZhSZSX+A3jVQNqwuGaveuxZ3KnQ3Yojv3sSWzeDoDfYyu+h5VLpkYmak28IXPth+oM
Xu6z+pDeRF9Vv+QRINngSA3kS+dqrVLJgOKxHNuoX4D8dMyXRgbK4TNvdJaxL24vJBf7hIDLB2R5
6ATi2nf6kleg3U9LaF09SkaR/+jXmfGCIkTYaA25YjB+3r/5N43Y78zbxWUuCDs92RDKTOJ/X40g
myxcMsYwqTJOenrTk9ApZEWt2xgowzNRLqa96kbIlnY07RF5Kovm56xuPQh1EmcGC+n+yG2njgsO
XwdWtiwQMYHwAlLTMn2qlS9afdz/vswOITUlg5LQMeYbP0hw1tHZKEG500hAZEYI+SlVixDXpzy/
Ftl4ZSn0plfm6k23F9ZlqITslGhBUaYFpkR93x+gCIeDG0RYshnkVdAZOwayJjGJVeKxKjSSeLYY
rNLU6soovtW5LjsMbIfNb5PEI1Ub2XrBFHiyeixiJzyBPQa5YLSx+v4vTKwyi4TUYyUTg+YWFvsZ
HNlOUwzXjaG8pZDiMktiNSkrKHwhxKhlEPXII8huQVdRleyOt+/lVyjc0lXYqPlcqSSBL4Cz+ydk
ex4VlxyN7xTbB9COS8sCt3djl3kSMo5BBsWsB8C1IADO49aNm9sWFOGQfNwP1/9YHS5IQj6gmlao
eQWk4Et/IDfxFUjrIX7lMDf3Qi9wJXAyw4T0YE2zWnYon/CM6cD7VMIrywtOxIm84hpHw9iBwoNb
uG+7QVvNn5gxQrACWjyWFyhmHeqDdeTMBJb3achAzoP7JzkLsSQT6kL6qCqttiE7jxKOZzCd/xtr
HfTnHP199s7we2/2tFMvcVQ+fq/WRdy2Et0kqM8VGwtCpk05qfAgSiF9U8NdmuFYT6E7xhYakiWh
JwETE1adTcOsM4ApDDxk7KGwr/PlHaTzIIi57zcbbgMKIsumzGAUdzXCpiKaQSuN3SL1CgPpl33M
wFDfKZ+sVJLzN+bsBY4Q5gVjoZ6BEc+jdXyIJ29KFk+xJMO2VWn8AkWI7ixJdPDaAEWD6KBTfjVc
XMx48TG/CRhoHqJTdQxUSeRtzNULTCHOB7yS40HWgjca+TujItQJtWh0VQjbUvUfosvuWzfxCCYM
BxRUHYucUXUfx6yY8ACc1tBeUlPlHehYD2EHqTSFoKdToxIDN9YaS10BChGu9blVxiqO/rVu1dBH
HQ4dF6Pa98NN/1iBCDGNJ1sWdrw8pgwORXMEo1wRSiJYAiGyR1lhlilqDojBPCvViaUPYSWB2Iym
ixWGcNZnSTB1eodlWcuWERrCoP1Yws+Wkt+WcyIZMYkfGMIWoG71hYUGzCHm16k6lep7GyJH2jXq
3iUOsLVGrz3AEJIEoWhJgEoN1pbb/qD75ARF28bNnw3sbvhZLo/8v/IGQ8gWsRl17dgBMFxup8Dp
8n8WRTJVEq9+VbY/siSxI3h1kY/npkgOkAJ72rdCBiFkBkZqkmo6IKC76Q1NDKY/SSWQzN+4j6w2
TwlYRrUlwThV0MyFSlHDQMBneEPwl4NlvcQZUrXRdAqcIA6csX5soWqwP1a/Gk2E9dVSKW/WACmq
ARablxCjpYXKTLCPqA+Kgi5HtL5Am/4Ebfnn+gypTKhRQ1bby33box/2sTcTwwpa8LYgQ4ev2QCa
4PlqVvEk3B9UWW8WH6I9+4SlqWNFHtYGQBo993rzeTKuwnlCjfCHuptdmnzct2kTDh1SGEhNMzSx
zFWDUFIMTltsq9lHiKiH9MdYukkAzSyI1stunzfdcAUmpCJGshJyORm2K2j2NvszxHldiCAcbKOS
uMnmVK2QBC9p66gtzB5mcbmcOHS6pHXC+rA/dpuZdQUi+EOBriILPZ64HKbdIR8pDj9PoN1yIPKl
gXFmH2wzSUDeAtsv9NFZYhWHXeONDG228HvlxvoB5cD9z28dQyx09P7+vmBMSbokHTV835pPBe7E
yiO9R+0DqoWoz0VJZPVpMnsEP1+GRdOHBngzZCGy5TYqj/sWyQCErAolpAq9etwgc/QmDXo0i2T+
N52MV9WgZZNZVCyuiBOox1gGLhLVpTMcMmvnHHqnnZlLsrcMRwibtGj7IIxhSTbXUEpCW+88+0Ut
2eHLUMSQmWKNjSms6XC7RubSM6A6m2aynrHNHLAaNMHPtKhWOoh4Yz1t0Mw3X4corcGQuS2RzM5/
ePRlerjBq0XPglZpUUDgHBrgLj/8BbhoGdwS+nO4apFf88oME/wtMBGfaobTZqcPT/q//R2fl545
TP1TbmjUiCNWL5YJy3mpKXUa8Vv7uEev/xj5lc4+7UePzBuElRw1Vnmh2ICozMc49MEW5tgybgnZ
iAl7eVOLzDYj8Ou66SCAdlWgFNaABor9lnUbdW9oUgcvsyE+wBd6aWdBVeLqIWpdxsBBPbgJk7zY
/Ie7XVCEKA1Ip1kIG5xccVnJN7+KW4DKFJSBuBCX3fHzoXm1S1iZJAZrwSKWEoBpR85AnR/JUTl2
b+FMhaNdbBKC1Q6iNIb+JJZRBjkaVt/ZFvQn9z1t+9SwAhHiVLPYoo0TQOYjHkg4TRyvCTJu6ufl
SjnKWeK23e5ilBCoDO1kiTEDr0ft6NC/y6DC1eGl2tDetAJdgIQwJaEBZYcAQDSM5qcOhP5HpZjG
WTKAm1u41fgJoZoaqZo0KmCKInQNKO3qyccAD3aGBoXXR5JIuoq219WLVULUQnlXiSHUjhP4/MUa
rtPYk/jDdur5DSC+uTc014c+QFVs/FNPfe1K+/VgnGfu+H18hqqqW7nymlKZF4rMGYGqdVMZ81Es
oePnhO+aM2d2D/wRnehXFr8ROuwbKhlI8SE+s7TEni3YqdoPTfshlRHjc/fayRFUyBFRGVMbzcA4
HHdK589VX7uqoRz1zEb9bxMuEM35+HcWcYvXK65RZFOC9wBvpO+L9MGSLekyzxAzBYurfDF5vXRt
++OXgEBHU/ayvzlqoANAWbZBoJQnBK2mV4pWVqj8XYa5cqIad4FWdFtni5PqwX1sSvoNNk1awQnB
a5l1TUy+avT2fYZCvoFZEC6UhJQMRAjZmNWdNka8mjnIfXXsblor+8bq/rw//dvXqhdjxJd8pSVD
0+ZY0BuPPUMryQbBgZuggaL18/O0HKxnTcr5KZkv8TW/sBJdySNgdtVtNT9M04+6vQpQZVfSx33z
NuN1ZZ2wwLMlUhsW8DU3ru67mYKpsP+0D7G9iVhhCDG7WEaQQQIXh5ZH5WE4s2+KO/9j2A4Xmsrc
4fM+3KZfgFvJMqGagM0R//sqXnuiKWlgI57C6ntmPxYBCFJk6VyGIay2uammY68jJ0zzfbI8JFXp
GrIn782ZWdkhxOzYLCaKzoFhqFftCAW1NzxKENw22ZpNDZWK9DVKYBFomeKF04TS8wB5DGiP2u33
/cnYnPsVii0U9ZZajl7kHihDj65WnMBd5bC80295VQoUug/7cFvzApIoLjanmii8Fcasr7OiSKIO
hC42+UDAFQXRbfugL7buvgEItEmU4uGIvtL9SFRQ8GXgwPdKGt9BLf0cpsohBhXC38EIaw+tgyrL
G8BQ6yFt7inXp1dkd+nbc7QyRoiY0k7NpV+A0vkNf77nfe7qw+xj8w0dVZkWx+amhKAsWocsIGgy
xU1JVeqLmQw5QUINUax56o/KoTipd73XnocjtiRvGsQLnpDiliEhYVYDD70HzmwkB406zJYdXrY2
4Gur2Mu0M1ZD2hCrAE1e/o7M/kgSD/pkjtlYkp3xVu2htUYSnKKrEpPhvh72HCYveeblZegUcYqn
5isqr3Auix5lNSRbu/E1pOAhlVqpYRzBOKON3aY/d/+E5DrFlUpuP0KRZN/pf9Wui3s8cBOAk4kY
4C4SH5L6ig6z1Q7Eq8CYOGpeBeYids83EXN6EwQ+FD4tGfvw1vStMQUn6UCDlZaoIvbaGAVSFilO
Wog2GIWp4NCQNWLJwARfqVWlt+0GBtasfV/H9Q0eB/xi0Qq3LQfJ6ruVEqkKnjWVYOdniCrJy6i0
hWY3xIvHr0mNi5vloLeSJXdrqVpjCPu9FtLWZlkDoyLFxyLsTn3PJEHMM/dLnzAJVxD+RcinQx/x
ZXj1dZS2UdkPaMmODccYjHOYhY8ZyPeKKOz92eolgK/n6CWgYBNhRhXQuR28KKR+oFvY84X0oARD
fYjon+/PX4IJe1k9YwsK27rB09KfPX1f0crPow8GqM9M2QFqI30ACzSKcAU0z706Cyisbo0yjDGS
Gco13fppgdxs4ofH9Fx/t6E8C8KJ8EGWHjcWmZewwnhC034Mhwiwjdf/5DTMvEK7yBxQS2ORkXVS
vE5YL9GEAS2IWY1QZYKRg3o1VKlrR7ixwEEhTVL0ibIPo9lLyKM21jWOaRkqRJTAWSEyP2OrhWpO
tKfAwvGweCl6RSxPP2igi8kO2bGU1Hu8DuyXcNyBV/tcqmLzFjXZ4E3x4zB/UIs7c3gvycQ8Eb2K
upVJQtTZvVHYSQ6M9hAc0+v6OJyST8NV7yWn9E7/HEty1es88tIkwUe6MDC7OcUIVvlt0B40TbLl
lX1f8IpqTnFoVPF9Sj+Gy7M5y8aLrxI74yWWLg3lwEAji/FKzupBP5Xu4Gh3xG3QMRx7MgfYzFCX
yRGrLmetaNKMOwBYn5wiv1UizY21E4skd2ObOOhJx36aGrhCEFarfs4NWmb14PWDfujtg4Emjqn+
rsoOPNs4uobGAxWPduKhdwzQ+zeiwsYD/d6dUV33xXgu+9opm8O+W29FjoYWeyyHGnSjieAGdogn
zoZV8Oq5cEiKRfdjJ6OQ2Lg2AE3nBUS88BtxRlQCBSBL7xB/PIaH5nr8PN8ZDyDSdznnQi8rxuK/
W/S+NaRQgIOWHtZp4IEHk06c5l7D4vqTwkhpOXmO4khnKZtKucptMDo7TcCWuzQxiOw0sTm4BCzK
TNdQVqcKG6nQNEAJOE8DKFF91v8gxbGwnvbnbyuMNWIjyerorTTEIjCzUKMpjFQ4ZJ3iUe/W1v19
gG0bLgBCHtJrawrQCjN4dvzFwA0P7p0hGrePITNCcMKJ6eZCULIC8orvaXDqZQQzW9G0GiSx4Ktq
9YhGER14U6jTd/0hGI0ri4z+PFHJiURiirhfNwZs12w04KE4/0kbPvV/XouNULrMt1jsZQ/dzNQR
36/zY1ndTCXKffq/8ymxyqtlVaLaPTAmFJ0qeeKwH/vzLfEpsapLB2VeACL3wSPx4A8UtBhpes0i
47QPs7VPXo8V/xmrXUFsaMXIFA7TpotDY8Vv0uKQtX2Easn0egJZ3j6gbPK5H64Ai2aOq3REMOa6
6vTDpzI67gNs7hzXJgmbkDhcAkZNTE12Zn56SO4U93sdO4bPrwrmD/tom9OEHRy47imFELswfiwY
7YnMI3bixbWFu8qa06LJzn+bW0WQVP9GEQYtTaJRtRhQdAdIbuvUj7n7nVyxQ+yjLVdylNm2yYY9
oMW2UTj7copsVa3RvLoMHmMfsu9D8YT36P1Ro1v7bXS5/4bgXrLyAjpmk6olM4zRkgFFZCnps+K8
zJFtn9PRMFvIvi1p5bSJaYeovzGRlNJutlDBhH8w4mMFNvIaOlaE9md7ivrseqbtgiZEBZegV9VE
gmdt6RuGrkHa+VNvLpxicmROFlrZxywwoi9aQIbZLXSWTn6n5QG8XU0bn8Rq3DuIibfsV9Z+KawS
QVIPGXh8Bi+lOi5FjhEYH4z62fhzOteX6U9YKexlamKmY/oI6hzt8ruUqX3bHS8JVuTxZfmwQL8R
EUa/6L96BxMPdCrXYez828Qgu6bd9JYVnrBRKbKkT7sQScrKIqfMnSSPUX7vLzifGaHmNrKOgs0A
WOEJe5KoJDpaTzFTinFeqpOKFN/IFPtkGEKQLWTGJTrlWarWnUZzmaI7+p8LSMAVKK7EfqlHgFv/
ZZg1Nn+sUbFpSJNPSfXQyrS+tnetKwAxMRm11qspAAg4tmOH89DwugUM2HA1PytHnNU9RVKj9atU
5dW+lfI6TWzmCOjJXloVk36x2AwHr9qDddXfomnBRf/x7FGnOspqbTfXqxWYkKlmOnZdbwAMnP63
5bKA4012V7XpCisIYZaiIMAIhnA3SDg6VeBAbd3B+rufcreXxRWKMFVLFhI1quFw3fjA5ylC3xFT
j0R3eAdu6st0CPn3Xs0Sw0rLsE2xiMgp34V6aDYL7qgCHY1jS+zaS3lrm8+kbSXr1eYUXZCY8GaE
Tt+mbjUgEQWyzfYt+fMqSoTRCkDIP/Okkhrdt9jshV/t5kYq2b55EFt9X8g3bWynaZlDiDGctX+Y
Zvk4ER1pBdKt0T6FofXcGORBUUdJIG363QpWiCMSUDA8lhyWfMwSJ1d/WoasIEyGIYQPGnDISDmG
drv4uo+z5i/ZC8UFsQfecg9cU60aJb4uAxUCKukMBfwRcAiTPMVojrQeCtmStKE8/dInhHAK7U6J
x5hfMPdO0R7sO4r2KTw8nC0KOodqxlLI3NRTpMRvMm8XtrfgrRiMZQFwEeQeKrhAMEi8/VyxeShY
OYawUzFyoxpHHrp9E4Arh5algwtSN84MNwYpy1gbfzlhwpYl1sDUP5UAZMmXRbkb8Go06n9cQPxi
wkRSxkrDhRHrMW7BYGeupYCKHpxHQbT8OfsjgAjFPYOOO3OURb9cnkK71btshMt31rEoT1F4O8uY
MTYdfAUhJAy6TL1lYQ/mUZR0R8ORsMo1mb/vBZuOtgIR0kMxtZGR6Tx0++Q4KOhXjSQJaHtN+n35
86qmYBiNorQsnGuyG+LzcvvBiW/YFXVSz/Z0iVdvD9r/v2miYmmBYRYpSjkBlkaGo9FrNUu8KJLd
Z23vVS8owuzrbaVmdYn7rKx6X6bU0YtzR67i7m6pGjdDn+/+JG2uspcRtAVPqJDqBmMCXGy1n7NY
dzumfqxoBHKeWraFkA2g4BCmyqYiqXFoC5tvc3GcgtqpZf2TMpewuVeuToZ1GVh6H8Eg9ajfcSnr
7qQ8dYcFPCj2WSYgKLOI/30FBlbTtAS/C/IO/cdIjyidcMpZ5uR8WF5thFZTJKwUnUUVonT8OP3Q
H4ab9hh5g2N+4f2A/0sJ/nbYXhxQWB8UaPwkWg64QKmdDgemP+fs5PntAiCsDkWfglcoQBz1xbEu
HnUZm7ZsUoTFQNNCdTI7fL9K6DmITQc1OudIk+269yOHqeKuEa/HQ4LecS8wKmeAOpU2ongYd/zf
9iN03xwmNpfZMQQnJh6hM/k46p6hJU5TSnxsc84vC7bYhJMqejvNGdbPQunvVXSYonnC3Tdj+9TF
UCplMwt97mJhwJhGkTZTLAcT7Vxq/xPbh3j4VNMfIbgMsufZfEBvEVHO+7Dbll1QBWdLBzUCJzBQ
FfMxKe67SbLz+I993AVA8La208yJzQCIoB7gGFcROikrVD0H5+hbC9Y7lFo3KLWWHSslw6mL7teZ
4aC3fM8fsX/L/f3UDTlRIMiEDrKz2P4oomf0ZZ5LqdFmUw+w0bAepqq+K8NSMpAyCGEhggpbF9cB
IML8/0i7st26cWX7RQIkUeOrpj3Y246H2I5fBMfpaJ6oWV9/F31ut2VavXmOA+QhgAGtXWSxWKxh
1Z2Z3o214CWxeYz+UT9d5i6fFOUqTZ3j+2p6VDVnqnez8O7ZtNQrDCbj6jqwjEojPZPBOo3oXml2
oWd4+nPvMUJd8o0KHKzt6AkLY+gETYeYmPoRb7C0UFVsvCvHmxgF9yh3TAPt29h41F9cxr/QXBSC
KgCFmbVPt9EKk7uNCClILlfA1HbFFaOoHo7NoTyWriiKvKkQ6P5UMCQVhVm8ztFQnmlhwlsoM/p9
rNA3DqKH88ZhOxC5wuCULsJLpI8LYFjP1uyyJqDIT9yichbqTOg5+grlJi6/FSKnhmPVjhiOBmtu
ZfbNUFsX0/L9D4XitLCvDUmVKYuNZ3fp4LD5f3FguqnlguHzP4zVIvuwebgMNv5PZS3lfF8tG1yj
kSqC00pRou7V5UUlyl9uG7wVBidWG4ddaC0xsuiF3x36k+TnF/qN9iR7aN/bCdaQbfwnLV+BcSdr
sbtSy+oUr/OABIZb7UYd9fesiHjeN4+tiEB6U9dXcNyh0so5XOSarR9IrBbtSe2+cg1iIAMBkQmy
TDw/sNaXpMriEOMXpsDI8Gz5QqULmrj//v6b1VhZvgm99pMdSyANoMpOJ8imLIvgsG6v0TsEdwdR
FQUosoY1qpZTMR8N8hUfaCUCZwv6AXyUmozvNyEC3SddFPHZPCNITGsKyrgxGYM7+dlQtEazlDj5
yx4jpPLqF7X/Oq+2m0u0guCOCHagktCUB2dH/Z2psbiIQCQDdyzMweymiVZ4ikjPuf47zzIvkr3z
QogwuLNQRHZdow4MF7U6X8hLctDLxVUl0WiyrbXSMfJYRUUTKn/5oo7I6tu2KXDC5/Q41oG6iMrz
RACc57lE8hypVoLarEvUv0jo5vEw9Gof7scnMGzUV+FFfdJEoFuRt7VUnDdaVpiQusRvNYETPWRX
qhu72RGtmSDmdvOH2bP25LiAL7Pdn9+1t/oi3mKukD/Vf4zmEOsWM89+fcgehlcpYO4wGKxjp9vX
F42X3McJ+EhVpwjErYfbgmMv0emKLgk+UyVX0tjPCk5vooOn7GfY/1ykCzNRnVSTnPOibimoLr9D
cQqKobZtmzfMUDQU1femI1fIX9JCALPpnKxxuIf4tIBuSmMidd7kgYEDJMOIb2HMokNbBLhKV6Q9
m4IpSCHD3wKrw6e82GItaD8BoE5jvzfmvZ0Uz7lpCwTbPBgrGPb31V2hDYbdxy00RdWDST+pg+AQ
sPX/pImr73NGKinKBcl4fB9m2Amzx0y61REQjkWMQ9sbtALiFEEDffFkDADSTuoNeVI8xZnY+cYI
DcwFSQKRRyzaH04h5jrrY3STQzCCV6bi6O1lSn+dV26hUJzZMpCNnecMSjAECSitfWWfucsufxi9
+qrwyp0tuHbZ987tFmexZnmw7VyBULEVOoOJxDy6a+VD3WU+Sk116/d5+TbtxD97ZvDPZmvOmnKp
AVdI8Yj44zIRP1RogshDoe0xDbNzNEs0aml7UTXDQK02psWjf+ujyvcqvAKKal2vnx023ZzxhUe7
nDpjkN92O9sbRR7lppwrRE43SRUifDcV7MU+X9QmxoSMmm82lwOd3SgTVYJuauYKjdPMSNPbsDaZ
fJp0gaualNax/YoPq69AOM0c2hgHWodjsBTlo6lRtwqH7+e1Y1OOlXbwPma8oI1YgvKXiuHoyAZ3
pu1bX8kk6SsUztOUujirugIoefJdGY4qeR3iu/OCbDB8mfD0/7blBh/uwGLlNorwEAY/oo032Wd+
saOpq/tjkN4ydtIomAtHuxDfxNvKDuZOBEJASP6pnapUlbKnc8OKzZLGlZ5aJ/Ft3zxNv7Nvupt9
oQmTiWqjWtxEow7hCwUm0gwYQE0hqqIWYGuY3F7pd3M3/O9ToQGkonmVobDc3MdTXMfdNAzMg58M
c5eQwjMMUXXj9uIBgsUIUKHCh3Qsk6pqNdcIg71ULzEmhcZ3pmvdSdTpsHSoP9ydV5RNjV/hcXZC
y6iWNzJObofRHxiOpCuYJjQJXp9CqbiV05o4yuMFKDRYAtnP/NDTrzSv9UDssusvKoEzui2UrYF2
BZ1sqLz4uFHKLJk0Yvl7LXms5SsZ9dSV6P0gwuC8GNqA8mUkSAdX/feG/EhmiovjD+Vgv2HlKakN
KrIMG3JMqex0WeGaXe2lw8/zKrC9Ozg3ioE6Lxnkkx9hBpROaiPLBpPrLnH0IA9AS+voJ+WoH1nX
tCi6srl0KzzO/qVLQkLUbsKQt+NPQ6Z3EM/EvV94fygYpwelatFcYmHr+DK9Z33Gofeq3KDsFazQ
pXBkwGY4Vl/JxamE1dH/z3Bop/lYHrLbGDOK6g5M1IaT3Uc/xAODtlfSNllXjoKucO5cwc+lelUy
AWXDlzElUjerB7sTJYnZD//ko2lEVUGAq+uYbvNRQYy+CKVWw6vSVC9V07dVgRHajO2hfeMfAM4K
1aW1WF0IAO0EqhrX3GPM0rchd3RQjDWP57Vic81WWPyaLX0+hxZ8y9q+ljNvLq6LSODTitaL81SS
uJiKOgOERH4v1lXdBOdF2D6xKxk4p1kOtbbBAB046Yky7Vq5bIJOqXNnUXt9l2qkdnLbVK7ACkid
wtRlvzHqB5t2S2Cn6GEheeKf/0Xbi/ru4HInDSZYzmc0E3sYAOwMHYbJYzqXKhB7e1nfQbjzNVih
ng8y7t+i1V7rQX8KNRG5piIShFtZtZBbifYQBJrIMgIsaJO52r1xVyN6oqKt7r/wmASgPOXLbA1V
XbKwWvh9eorvq8VFj2yQ7eLf0nOClr4nxlxCBG12gtXk29/kTo0mVXp7IdiJ02b6JYJtXzvY/2yZ
xZl6hQxkrBpIlim6hEqw3K10sqv7yh/D7HecqX42NxUqzdsre6aPKKBvnT/STIvTzGXKCrQo4CyO
8eQQPPHM2imlh/MgorXkNbNKDEudIaZiHvTQCydB1o3ZpM8G+H0ZmQKtHIFsmdQ807BXlZJcjPO+
i5/VmVxgdZ1JVAsgUkbOFsslHQdtwimz0PekYdhURJ1ZffmzBeOM8DyrVa+YAMHuu43cuUTkZIhO
ssUZ4Q5D3TM0x8KzDYrcKVXHOpbBsG9fp9+Tnx3+MypE1AfOFufcRnHmQzHmujNTKMJc/KXhgTXI
P2ronTQJstnsO2dw+Fo0MMRHqNEBTota73mJMGyFXGm6VxiDD358T7MnXy/v/mjTbM5PjEAIHE4M
dATVcJGhx1j0wtpcPtQyoOEAkUaDr0Np424ucgkx88kMHS3/NST2ztQ9RdRivKnjKxzOLJV41lOT
AMcov6Wqn9An4fCxbW9whcEZHvCNjGOUwPAMitN5Fnqyfbzmguik3mvXI4YJeOpeP5zfIZFcnB1q
1GmhqQ6/oOkSNxv3NsZnZKbIqLNf/kn5VpJx1sjSY7OPJaB0TzJuqvK6+zlggi9xrYC6syPq19g0
fis4ziBJBA24hEUIdYU6an07SZdJ+hIZ+7kUnCrR8nFWaaT5KBcpBBsjdLcHRnjMhuD8Dm3WJ+or
aTizFPdq2KOiC8GfyikPlI0OPJl+3riLj1E1gahodfNmWsFxBom57XnVIM3Vw2cK7eFaa0TtE9ux
pncMnoVAtQurlTos28xKLmNPeo3d3OsuDM9+Ibvp9+yRB1ZLIfJgBNvFExLkYYehkmy7TKsN+qTx
e9SUZa2oSkQEwxmLburVWYqxY3R8bGHTlfxJ60UXhwiEsxYxuAgwpgv7ZGU4RfLsNpl9VYQilpnt
W3G1V5yFsGLdGMIGa9a72g5GiQTtzfhXHGg/KBg6JctjiSURTbngBOtM+JX7kg8lUpIRVtCeHg3t
TsYsPRAgWIpbiNqqt19GK/k4YyHblMwahXxS7JSXBq78FNWy8GQmt7zqXHkvIpoRHDA+j0ytSp5a
Rm8TSVdz+YOKbvrtt/FKIs5gaPmc250JiYZg9s196plXM7jLjICibF/gLAuXjzMXsm219hgBTD3F
h3BXoBtvcOwXA9VQb/x57nlrKFg8PmksF1quVDUWT1ZL0OWg27a5/TMEzmex25yafQMEk6b3DSr2
u/h/ZyhGWPh9g3i6ADAzkqXNod3GnOxT5K3GVPPPSyGwDjxbgNRSkIWxcqTeai231YznelhSP+/r
rzw0VrJw5mFCha4xzNj/qVH9Qbvs5didUKlSHCdy92cycUahMWeJ2jau9a45WYNvFhd1JsgEby8b
5mxhghgGifFVT11P6xCJEBjV0Fe0azM6Kb2g8GnbY/0Hgi98qju4+5iriQfuTK7UFEWD8nRYiHGw
7cY7v2D/4lG+Y3G6TLKqZWNGEDctpcTLO/VuktF9OXVObc3frLT2inHeLVJ2OYXDc7HYXtI06IWJ
9d5PQtGoZcHivjk6K6MeJkZhdox7SJZPVfdDL/1GNMdMtLjcpWjGdjTnjOFqBnP+ov1FpxLF/LET
LoKlFcnCqf0AEg4DLw+838OXnlxF2fNs/RDsHvuxn71mwzYspHZswjPKtZZRhlOLzM54NHQnv9fg
I2Unw0vywDwOIMZevhLgQX7gb0Du4iBTCjbSAoBge/OKiTomuRHIxDTunEzcddERI+pGBS/CiDZ7
00pyJ+7skzZVkxPlpuwUaetVtRS6WTUdo3ZpnNasBHfIZkWyjowZcmbImpk8D5paD53Rj8g3SvqA
cJLhDag9bJbOHWTqhKBzV4Yfcm8HkWWKoDf1ZgXNeRvgG41a2Qb0BLbZyrFu4vYw+2yUQO0bka8i
XB4U/wXv7KZDtcLlHioRzaNkwrB7L62uMcqmb92Munp8LR6ozjT/0w6vkDglKjGvsIDuIMPQnOji
WZLgybXtcawAOBWSOlMLa+mtnpwEqBYLMuQFUyc5sI6tcW9RNxP2TjCP/YxQ/IPFMJaOKh2EqlDm
/RrubJSxjz9C9KFcgkh+L2SU2Tz67zLyDxWqzP2cdlATddddav6071DGtbiKC8KB/4aGXyQf+/vK
NBtyYjQ0xZoyxlYFzIDdz1fql1dVMO5lgYMlOAI82csyjIUcZVjLupc8udotybgjy5PA0GyvILFw
yBVwcr5p0UoiOox6H7H8gqk4qKFhnilq2v0udrXX2atQUChUkk3bhvkwf0Nyd4LWpfnQRoCUVUwe
NYruZo4wyCcyl1uqyeARqWXVBbGwl3ayOxaLK5U/z0vNztZnNX3/BWzpV0J3YWOW7YKo79Qpjmqg
UzfZkaHyax0NCs+0Cs7Dbe/kOxxnzOA+DVpWQmBiHUbTV+yrL3Vj6as15ewWNXpMO88Qk80lc2cX
UTAYIpr+bYP1LgVnsJpISsn4VgNN92p/L2uCNvBt0/v+fc5eFV2jkbiACBhC8rOUpZdsaIKxq2Dv
tedYyv0/2hSe1m8qY2m0WWVVKGeNnyoIi5qoUYvb8fd5IIGy8V3nVhGHS6ZALnkonHiyvVCRnTae
/Ump/KTfK61gIZk6ndFufnKHXtEKNUTQ7iianHT6Sy1bjLxwafn9vGD/csP8s2OfRnhYet3Cd0b8
8I45BDswJ6Eeuol86fSfvForuNO2DxLKkQyC2cUYWPTx3GKGe2cpJsw9GnDa9JSmj9kk8O3+xel5
x+BMPAhfBnTLQSj2TNf88BAdqgO7TsyDYPk2D5SlyCo4+9FbwBv4Ibd6VRt0Fu3ND+NDi5oGuDd7
cuo9LVi+x74oorKpGLZmIvxvEdAPseVdmb2wKcI8rWw8c2D28j5y9BCE1RO4rkREgtuqsYLiTF7T
dckUhxZcx/3/q4Z10J+TQ3FABS9cclHH3qZmrPA4+zfXJdiQI4imd7o3jbEzkf6QWSJ6tA0YgvZj
HRO0CZhN+XhbbaR1Fic2gkRt7zaRI8eYhxL75xWDGTru/H4A4dZOtnMT/SBm79UWuuVStXEtlMQh
8XSdhVrlaJPi2CjroYVoJrNIOm4RezIjomNYPdhFisiZUwzaw4gmffjTVeRukkFOc4tMwBmV+2r6
3g62k4nYHjZuE0Y7jxchyPlU8PN91HWjsEO2gT1qWgdXCe+XdF8q1712S1Lv/HZtHOMPSNx2JY3Z
teYMpL65GuNbUzSHbiux8QGA25YQLm6oFEaPKjLpmo1uS3Y0Rj8yZgSAN3ES3B5bwZAPcNzuFG0d
FaMJuEEKMJsQTtJlHVQ7zRtzDFwMyBFE38K+wE3VW20Xd/lLmLkwNxlA5Uz+y5oSb670EnRyIrUQ
4PDpXWlelJomTLhE9o3mKun6fSWavLpl/dZLyOdzlbiNSoQ2e1h26ybZkwvJNV3jzkBqctqJ7bpI
KO7KQn0Xcscd4GL9VWoPhXKpLo/nlXwrvfFBJPaOWN0drRLVZVOz84TRbTdSHiggm0ePshP/Xo6J
tUcaCg8uUfJGpPs86UhfEFVOEIXAPRKj0JCNLQwDDMlknVaR979Px8BcN0uzUR2sgzOUv5FD1HGC
pwExbVvDDaL4lXZrdc5kXRfkV90JDtrWroGNiNgaQa8c+Ps/rmiVmNSuatwlFpEdy3yypsyVawHI
5mleo3CnOTIkjFC2gDIek/TNo4kD9cd0o9lOz1LlBYiwRO00W7Z3jckdZnO0QHuUAbPohosiOZUE
cyRyX0b/jlGJvCim3Pxt+Q6GWPTHZexJUuo5u5Lt0tGONesz343fMI4gUMBgJnKhtoz9Go3zQJVp
HJaxwNWVpt/r6iHN/PPnbFspdGw5gbKBRfGjNE1Ke3jVaPdt+0u5P6nZpSl6HmyLgFFRBpiW0NTH
neQyTLKpt3GkRuOpW06h5XxFhPfvM/yVpSgjdP20NtyXGCyneIkmaBazRNn+DVcW7IXvINw65VXd
tyXFPsz1GBj6JULMYAK96kU0eSIc7nK39QI0ZAsWqygTx2wPtbpPdFDdDiI13ojDfBCIswZYpIRI
FQSSMTKVfgMBFrgz9Rt79xbJCkRdpZt6pqqmjK4LlLvyleldsWThhFkrXkl+WZmH4+p0kUAmEQZ3
LQ1ojU9YSyLcvP6viuQHJSE/1Crdf0HfVqLw+pypVOlVtnLTeGmUZSDnMtqAU6EftrlFqsGGacOz
RPz/o2KDyWeYKtbHHl92HgkYpUX4q95PGEGO+N9PKTgv16YVfYfjuXwnJWmXtGRwGlJNukfUQ4P+
5jFz1UKwhJsOiwYWflPDtWcjh/JRNCo1lEgZLj7pQkWZOMqpri2vD9pLGWUL4hDgpmioXMYoI4vZ
Ou70LqEcm1UL0oQlfR7Sa5X4Q3cpmZeiwRqbpm6Fw51e0k6Y42EDR7FeGuOxTkUkRZsqvgLg1q2u
2l6WFQDEtHaIeaPNj5MqyBxvul6szvvv1eKucGhivUwLQOZjjRFh1XcES+fUMfEEqB0Mg2hQOx26
4xdaD8kallP3qc27tGfUGUr6HGW5YxoX9nBzXscF68cneWMStza4dth1d7uMqVMmJ0l9PI8hUIK3
MpDVfZTl4ZTYJq7UlN5n3c4wdue/v+1ive8Pn6+tZjrb5QyAxXbYvCCwjd6F98nlclTc8ZD6tkd+
CCA3TdEKkrN5c0eNbqFYN+uUq54ekL3lhXvq916muR08Y1H9imgRuUsdpG9Rqk2QUTIP1XLUpbvz
EokUgbMIPU2KuZ4hUB8+LfJNrf1AJv4rjslq0ThrkIKubFIWyBAucexGEsmcoV1+jaFwZMymT7pC
4swCyaiZFQOQyPXoowr2KMMhHT2Qy+8ScT5FtDecfaDIp+h1jHoPPM3qw8/WrdzCbX8oOzU4UicJ
RD7wVuHU2jLwY3fAyz8qCtusFHMc2MxCBXPk/X0h9FIEkvEx+p6gFrpRsI5zinYb+9o0BHUsm+/L
lZHjg/M5tYtYMYCQHlgrb3bqCXrKLIf48z77KQoui+ThPKIuLaw0Z/eendyS9jYfBfe44BTxAXna
lUtUE0gjjRfzcAjnb016f/6gikRgf19Z00XRUtpJcOry5W6pvg0iEbZdkfezwwep0yHriNJBBv0O
8wFV+CLJM8qLbiqKaUtsWypRQlK0apxdSJKp6aYOF12bHvLuW0jcXlSnKbojVM4igNgtkg2mZ7hI
kdj81oLMsEAvqH2qH1jTJLvBz2/Uv0AammZgWggm6XJ3RIkUZxmnEEt9lo/qb1YVI10lO9BoBJNv
/xbH8P7FLrwjcroxlwiEFiUMkXyUngqkTmo/vZJ2qRP7uiBNs71n71D8fTEsWlWocFhpeFQNNxxr
x8obwYWxrevvIJxi0FhZMNwCK5jrNDrESmsfSSX/Pr9PIkk4zUgG3ZBGE4uWDNUut1In7Qu/kkuR
OrDt/hQnIe/CcLeEXan6iEcssk2v6RzUh/qtfpc8Zxhxi5sJLfD+ecHY6pwD5PxH01psCbOrmP+Y
uv1w0FQQJnzT0Xx6HkewS3yPX6Qu46iyZ1kS6S9mGrllZYsogwSbxCcem6LX64TVIlNCY2esJrei
YAtSzfs/k4W7IJKhC4eMTbs07OZ5ijVfMfqXP4PgzEJI6m6yGE9Lkx5pfR23wk5P0Yawv6+uCFAQ
50PTYrHSy/wgu+kPzIb2Jbc7amB3R8hR3g+iuQLskJzRNT7bM5dRn1DGkVWM3xN60U8oICl+YS6R
2wldBsFBsjir0Ia2pUsjsEA/hsEJLCSN3EiwuAR8tOVOFAIXrSZnHwYF5N4WOGk9M9fvuzZFPWwn
Uu8trl14dP8Yh08tfemY5zJTCtLAE7JBVdBLvuzniEJlbvxgxbcTisYkT9RE8y+3/TswZyRmeU5G
ywCwcUrAqVZ6y77bL5hgG7n1UfJEriv73Gc9sTERBkOpdZQ8fVRNq8os0y4n9pTu0CBkHLKDhnL/
L0XX4FYqyO5jygpfHl1UcdS1zQJSSAklVUqAweyItgsegZs26R2EfztLVdrrlQQQ2sZ+SO708pds
/DpvLLb94xUIt2AoXaHh0MuoSDghAEpBvzzsG0y39tQg9+fHP1w4/inNmllQyDTDu6ydKX2KVLdp
BZ7Dtl+0EokzgI1u6akZY91MFfzOjNnXvFV/KFfKcbyM0MeSnr50hFeInEEEbdoSvS1iOd3NqJwy
BWUxmyZi9X2mKSuDa9CI5GWpsCjUYcwuclVQii9cMs7kVbEagZ4YWtAfx9FjWsCyLOUFQp/Uw0n9
L0otRTJxZq9oZmIaEyAX8L9UeugkotC+ULc5j2imy9hXJSDg9n9jvOLlxbIrH0JH9aRD/qUrarVJ
vKXDjNlCHoAWo+vHvOzJbblcyeMdib4U53hH4l/NudyouopBNB4p3F77FlM3TQSHSLA7/LOZZFaK
OQOAGOV9oTyY2h9+n/ODZBljAhElRuBW+7XMB1VUOLzpm66WiLMBlTLVMhxULBHI1OpuT7rCl3vF
yUTpSYGRVrmjH9m2qfUZgCx6W4MQT3ttRfk20enkX8yTbGIyQ4PFGt3spcAtWgfLPtq1XhE6jCNf
EoacRNvP24Ma9UlWAal0Y6/ru7EXGLRNd261PdzhDy2NTgis4/6siEvs762ZuUlzsMraAVOj4P0g
sgNvIzHX5jOmNK1MoIFc1WMD7ZPdqwz2a0wXCESxBiEYZwZCs0VBqMVuOAzWUf0FFRTzL7IbPRba
aISOnWCn+AlsKvIsmjpDtvxSdlmffOrRzsncHLxJTRAF8V9/KiHhXIZ6oUkqhZBwdEe//sbGNhTu
dCMHkPCnkIxi0xt/VxXCWYqiya12Ypsn7Y0dI9W0kDdlVK5s/8SaLzjPfPJcDaueEGZb2/KisXwr
ul2EeUYRBmczCi2cVa2DSBGSLs7sY6gsmCWdwk1cA0M2caJjP3e/UEFJNAygwBBZ9Fxi8sFHJ2JE
ALmQTWybLP9I6AOmfztSLjjX26ZqBcIZjjSkKDs14X+jP6T30XWL8HHhZm5NEQkzj1WQ70Q5wO0T
t8LkjAmo0KQhQq85OIDKQ7THRQ8NweC0/46nZPsptYLjvIopmlrNHLCO0kV6GDEGsw76xgnxjsoO
08h4+UBgm+7Ir/Oe+qbSrGA5u6J2DTRGgpRWdtT6G1ru5FhUS8TO0qfX0zsG392DhulFiSdgSHvt
SLwGxcqoLPdkr8ZJ6wVmWSAQ39oDtqjc6jBODZTraAkZrpX+pZsEju2mG7ASiDMek9ZZ2kyAodgv
enVS4ZwV4PQU8XpsXmcrGM7b6Du51nW2Nymus37048iX7dqdNeXKnnbn9WDT4K+wOONRJ4sdazHU
r4te1OoeldDnvy86TnwJNEGHnJGkAGh9BUWAaaCC9HSPp8FBvohPqihBs2nfV/JwFiPJZpCGToCz
DEz/YeVdg4O+CdyYl6wyxrqVBYgivePMBRlkOU1qbNZYfltiR80KZxQlUbYj5SupOCMhRZkZhglA
qLVjOf1hLx9sw5NuiC8dRETQIok40xBlvZb0C5YwRoGmHBTEq9T9ea0QQPB0A6U6zF2qjcyuUwxM
vu5DzbULwe0hAuEcC3NJaqlmN1SY3dnjQxW+qNnNn8nBGQRZru06tLEvk/k9qYOhvcX/z0OI7kCe
coAq2mIrOsQYXcbjT1BF+y2/6PzQARGEl7uiOiKBRTA4i1B142jNKVyWGpdeE98momGRon1hf1/5
zzrpGioVEKhKHmPixOVVVgSCRROYUIMzA3MxKTllVid6qA9V5LDIZLlXUVLNej3xwj0hhQGCFZE3
K1o8zhpIulrb6P2H+YlOUXjMM4E2iL7PGYI8BY+CIuH7pAiW7NiJWg9F3+fOfjvr84grHmc/uVWT
y1lyBRvDTsQZn4CvUltya+w75tGpOewzozXB8OrF0ZzmUB8zYe2BQNdMzgbUg6JbjQx5+vwuCyPH
Dq+0VGAEBGtmckagjjSQZzCvICaXpr5rG4EfJfA6+MRsZ5dV3DA3amiPg3mdJCg3yPdCxh6RGOzv
q2M5oK0GpHmAqenNaB404Yh50dZz596I+zxT2Lm3niXFYySA2S7/XWP28dv4TFHsfnvrQd6tyrJq
WHwODgRE2ZD2GpYtT13JChZ9cAxbZGi2hXpH4TbfpANqqxqgKNc5Xgstqlu0zqU+e6CPe21xzp+f
bbv2Dse5hlYZdeaiA66OWxfTqo3xRZaIU8qMj8M/j/UvT5N3ME4jbMyLHsFih7OKGuPSq3bgqELL
5msYo+aFcbCqP20v+ylAZUfys4V4R+XUpFdQXVoRghSChrQzekQD9aBFPuM9qncie/0vt+s7GndR
2CGZKAgD3vzF8IaVslau5RmJt+zILr+tgvT7l6p69HdI7o4wRtD2LQMgtd7ESzZxIyraOZHuc9dE
o+bt1DCtnDG42pl/g8XWG/bzN/uEzNLkakF5TE+2wKnbTs6tBOMuDxWVSkgrYOeq2JWu38qCA/3W
dItL+sCawETZH8Fh4JuzDFNq6jCCfkZD/dgjmfpIyM6Ys2vbuBMopXxeKfkOLc2oSW4QLKhi7Rd9
8trFmTFJ0ng1wYRTTyheQU4tuT+PKthFfiS0gfbKvKEAtZvD3AWpFkS9YM82IdAdTTBHVibGG6Pg
yuiP4TjWqYaHrDFKzqC5VaQ5isiQbF5gKxBOG6dBGWlZACQlGDqQK88jKJmGBi+lwhQ17G2/N1dg
nBIOraGi+hhgy/V8ZD3mxc70x1dG/xL7okzdpga+g/GpE8WY0HyTQeP7eZ80v/rhR9y8Uusilv5s
n/gEikyNKBx0SKWXkMm8ikJtl/Siht5NF2AlDneZhUbbyQVDafoXEjq5VQuuL9Hu8BWHkwK28AH9
Hd6og4s13NUBqxiIeowjY2M1RKP+hHjcFVamLQ7uDDw5fGy7Mkjy/KoD/VBkyF5romdGk3OnRnPb
oOVeqL10XSHweEVryk7g6oSVYNGVlZxdZ8bgWMpvM/7KM3e1adwN1tmomYpUiNi3oO3De91+Gabv
5y2RSAjuyhrSdJHaDBiSni2OYdmjkw2GQDkEtojPqyBbUw9oOMF7vfgrsi6V5tWq/fNyCCwRP6FG
mQx1kCgguljeFUnoSZntziDJmmKh6jFX7JMfgzJKwwb3hIIin48bbw6pMctyB1ftibX/1IgjI2Lz
MLnSLvejQFQyuikalgdcDSb+8RZCbyoD/dIUcNLkz6PhxpXuaLUa2KrI6m2fqhUWZyfkLO0nEBxj
Gb3RV7wEU2TUA9nF+yywPdGg403dQ5kNJkMaEIsfhqdgzmWJmm54FcZTGQepcjivE28259NGrQA4
G2FOdIq7AgDShXFjYdAA2IArhz4NT9J166C3ybMO5b5t/YJ6vQrHl6KCIRSGDrbdp9Xv4BSmNaYk
r2IExUZXBrHHYcTVpfugaF3A+x6oXiac/yJaWs50VKYk9yFDTKT50agbEMaJyhg2D7VtqTbBE8xU
+a7lJELflt1ZaIhMM+LkpfqTynhayrNoJsWm/q+AOCfDKix5nia0kYLadghvhuIila7q7PW8smyu
2AqF8y6MOq2rvoE4qDa5sNX60pYigRk8D4EZkB/tho55YfKgQ5AsuZnnR0WULxR9nwuJNKjyngtG
F5LSkzrt+kbgqoi+zxmHifYLonv4vrpcq+NjLQpRbVuff/YAnc8fFwhXXTmB0ITl39P7Ny53Tx4x
wE8LklexiyeEY/KuLvCsl4mWa4ArLLdDKZOEd0bOmj6eCEgFRAnq8+flU6ujksqhGrOG8bKlumNK
dLdU3fclVZ7OK7JQLO7sl5neaVYGsbQdSlqumRtmXFsoAMnQ4f8FgnCirbaM8x/KbqinJIRU5qid
TNq4RKtuwH4t8LVEi8fZACyekcZsq4wRGdPZ2tdp/BzHIqJLkYZzRmCKYrS3SYAZuotY3U2S4EYS
iMFXapIFSbkwRBP5or1GUaCYd0YkaBI9by0J3+TYhEqYTR1EwMg+d853Vjj5cufX1sN5NRMs1ZsW
rg6PTamVVihKxzyMBFzjS320E2HD66an9a5dbxfrCmTRzNCsM2iXhbJZP9rT62InHzBxiUU6ikCq
HWHYiBmxTz7DCpIzClFFRjz+ADk8FVfJfmFF3Q66rQmOz1db9lZwTGNWEqahbiuTBrjxqOduCu6C
t8paZTfFrpW7jHhR8kSJoE2HBElH3NrgftAxk+4jKvhOjBTWjz2luycDhQnVDiNob3TU5qjgUv1K
wBaDqxVDN1BaLhMOLrE6Y0h0hHOa7K5O/Ij8mkVMO1snaw3BGb0xVBY5TgBhhosr0xfZwpQMpIfO
K/2mbV3DcOYu7uO6w7Qv+OKvLXUs0MKBD+mgIejhqwhiihZu6zCv4TizlxRSqfUq4AgYWmMVAUzr
hao7zZYEgm2d5jUQZ/jM2sArcEFAyqpfDXqcdf/8wgm2R+NcH1O366QaYS06a9n39cs4xN6kiPiy
RdvDV/V3SzPqqoX1GoLhkiXTVVx8ocO66nJXmPbYsk6rRdM4f2ipqsHo2O7gPTYF0X65z4PkJN8p
hc8YuUCS9fPPVvH/SLuO5bqZXvlErGIahi3JkxQtKzhsWHIQc858+tsjf9eHHtOEf3nlhapOGxgA
A2KAhpAfZV1dhXIILebBoQBecVPnxF49UoVC/AvbORz8nFu45uYPvOMs9Gy3HdDew+c+qOHEtTrb
UodCaJCG5j/Gqnmu3CYxsXT7U2WpjpTs7OANV9YSS4gRVVl2ap1CtNB6bKrPFrUaiHAiXQgOGpi+
jL7C8aBvr5SdtLHCAzYUaR+2rYBSmRAUCrNKJhM8r16QNaBR2pf+LrePFpbdzDKVS1ImLsSFJE4s
xnQeF67n1ybVzO3xBoZ3SoyqBqQ1EBoU+8oMZBRhyZMKH8sqAvD1xeNxW3lEIBKbyWxMFDcaL/fX
2nvV9MrkpR7dbQhKCCEsDH3fW3EGMwswUaegezIj39qJe0GkJ8skJZzlmB/LZzW5j25eX2Tw3t4j
EKE14ajf24cC+1epbnlKNP73RbYSjTpjCmc4TNWXcvCxp+frtu7WSFcxjvUzVRCbypg+V1rDUwX1
wDOh7DAfqhPnsaASPUoUIRh0UlOomAzDu09sfDAt+1pVqaL7H9KsszBCQOD0q7bmAyN5SaNXTrLC
lV4JGcqneaceqTcfIjIwITJgHrDMtAxmUZXpjdnd+rJ8qhvrugmLCeuAGuJrhjwsITqkhtwUCeej
bJQHPzn52SlC5tBqj+lwNZWlo3S+VyfEB87qw+7CRMQWs0gtjTrjTICYQ0uQosuP/I5q9jGne59e
aVao/WhE1DCEygpfsFn3PK9g081cYcZux7Q9YfmEQf6240bPkVjyi5fVu+gmOaYoK1u921+gWavf
aaCwi92UiO9EHBE70NgYREPAE4q+Gpx0rJzJeFcZzb4vCeko4YTAIVmdLmExFn9Os09ZxE7hmwZI
mcy3NBtgUtZFIjNzTlWpMUGp0e61FkVWHfT1tis9osOg/6sOg3WZzoBCnJ8VI6/YZOOTg+3G+E6r
PxMWse7OZwAh3au6QGoii1PhXBgXrywK75rDyGc2+Adwd6XveeOrHrvsgUBev/bPyMJxmdrsM5Oz
CrF740LmSaDv5ZfRqVGd9i7cNeQ6+T849RlRyAPDQvcL3JsoWE+OGmIcE9QHh/oYv2ghvJp/fNON
5SSocAeU+ZxHgYITTELX7JzmSXdB2YQhFfW+rvfy/q8eLtcaDpZ2KlwKs5aUw8iJHRl8bk5vZ/ui
MPdOMNxb9r6KGlfv320fJ2WowrVgKJIU6jEnm7FPaXwKKXq/VV6ypUjCPTB0rJm0HnocLoadhIcV
SXH7L3hjBnEhBppat2VeXDn/aqZiOW1S2Yi1Yfz8Xkp0TMFHgp3tsuu2BpPF33yPc02JxaGFoGJx
rajyTooqAFoYQoiyyq2Z+i5BfzP4NUvMc+YOSiC7fzo9sdBmxqXZgjAVGavdNU6gtJ8DoyPC8x8y
lZ/uJxbapCSfqrHkDg9SmuiYMXTVBtemy+ts7UEa3Iwih1i/Us+IQoiJhsJQFW4zY4+lJsN1Pn3O
2FtY+ZbnJUQVrcyNDJTgiKD5dzn3hmQfVZ+2j2f9Cj3LIcSQdpz0tLEhRxw91vVt5d+q2e2s32+j
/OGz/AwjRI0pUmPLGnBA6uFH1SlxK684xeh4pj/DKIdWhIgxjFlpBdzmgpfhguMFu9naW9jpMKMk
qX1PblOy1kXaoBBF2iDBdpTXF7h7+x6NWE5yYb0LP6gddgbxaYiK+gSg4r/Y5BPWvh/XXEwpd9ht
D0Z9dAmOR7V0ZuZUyNjBCIG1HCfiLInbVXzQt6109DUsHsUDTX813cSe7+l4dgo+oQ8Sp0mKSeEJ
iYqcNf9xBEpH3q+Q7cYv5m4+yPvCC+/eONm68DqxFQhEMio476DWagfOKdfAOovRUW4mzH2Wh7cV
XX46hjhXjbKvDaJkgBUg/RlT5vKmIIc4MeIGFQerozLtdLx2Izt56V4yfG7zhChxM32HQ4SR2B5p
JPxQNq4aVYgraSylk97ziHw/7KJjdGHvhs7BCmjoEFz8RBSjBBTCi2Fhxy9WqvAvuWM+3+rkBUOJ
I0QUOzT9OuM5SNlh+ljDq4qJ5TDV1fTKO06ZPHG5iN1AUF04qpxweJqzi64bXUyOOaDVIoqlq1pT
VFkzGXZYmSIP8JxMUl9x+kMbK/DkOXC1gor7q5KcIcSpCg2khEpWIFsEpWPynERYBv6Diye4qnex
tJvA2EU/2BCCicMVfpylvs+ZUhVMikTHsPy+7VDU7wsRqZEUNuic2s9qUyc1LqTg4zbA6q28UBsP
iYtCVRgnqQGTw8NJnX1n8vysVZcJ8OJidv8NiYu6QDKGLjMsjhRoY+CYAQq/QyjvsNHHSXgv4r+h
CQkNm5mEhVEQJFMKLMXYK9Gtpl3PITH4sjogwBb6E6JP3oB3bvLBNaW9LoNrZtfcw+72kWtfJ3gQ
4B9lqoNVbeRttW7wTDc1xkxbEQmorUDv5SzD+3Wk6k5sX0xh6VbsuK3G9XRKOaMI4WioQOs98X6C
9KqNQHLFV6nkNeos9U2GTjeTCBQknpDbSKMRlFUHvCZ0+WY9vOSdsFD967jLd8Plm54Nz9KJr22p
bFasTIHG8Ck9Sr7TKw9jp+0ZtUGAOCzxvY0VqtwwzvA/1sMXsO85nH/PkaaCuIC5en67DBcCCfFi
GoNUtX3g8HkVTGMemz2vCpOLuCh5hLCB5UFhOhTAKXb+tXF4LQfcg1B5j955V72SwV9JndUfXO2n
KepCAEkbVOEmvvCm9JSv1iF/Z4AnQ3ofud3H4KF8xjqVg/RA7TehFCrEkbEYzAFtNAjw5uSgldox
Qa4UJIcqeJ/Ie9P0XYMadqN8QBdiimpOWT+UwBxcpNqcXkUCkUWJBR1evAMTAhGYV0er2cJohJxG
8eVANxtunLrqFOmLbNww/Wsf7aMQx5ke2uQFj96O3hJz4/x3t4xViC0+bySceJvf0D3LxctUfO2H
752MNTnsLVnbQkIhqqQJWq863vCnS1e2fozrJyJMcnvfEEV8j9MDMxmKgKeFF+ZtydARnO71d9p1
mf/3KpN9IBAJwxTf5/RhyuIx+mEk3uw1LngIx73Kl+/+KM0Z3ngxzrfdVbHPD1RHMmUzTAg0kWUY
vSTBGYsBMwx8xGQ+zCG+eVtQrZCuz39tS71CuJkaSa0rrl7jukodPmMYetqNMr2O4P0F3npW9DPU
MCHUBEkQj8yAvdiKI9m3c+EYfEP2ARmEK+E7JnXy5/GZv7ZRX1BEYBWf9XylU7qMb2kpqit/OATG
1zqjMNY/58/uwIQAU806+Py4OkdEsafqiVcii4P1gM80lD35lwatU8LZmRBkijgysT8WmOaEmZP8
Pe4+7KTeJVbjlvn9tnNQxycElgzrqHX/1d2rUXflBAUtM7nqpkerUL9tQ1HnJUSWKJdiOeX5Citu
WX6qxsuQesfjxrZh/OIzXjkUSqvzHYOGih2DoF/7alm1ty0GobHf3u1CfcrCGGKgvomtQIkzRbpj
V5dGf9gGom5x8fWuUvVcl2YgNTvTv+BP14VbX/onTkyQNnvFxVuCF9xSr16UEoUIEvVBgzlFxCtD
vRiVhyn/x0RZ5IxQ5HoMZN7zjcfW/MQT5dcq4PTaAEKzanET3jIKIS8JQi3QLd7rHxiXSn5dDpGj
Wb1TWfsmP7QUxfyqeagq2K7wnswscf4ebGiNXo18wAoEiRUYyubcU4dLlap+rJ7SAof/ffGNmKCl
xdA6DCdZOV5CUkl5b1o5Ff5WXXYBIqjOaqu8yfgEVM5ZtkfPZ1/mhLieKUGECCsXWEqGijrSRuW7
VT725DqT1RtRxaJO7Ou0+cjTr5pCCaqY+gQdDNNBUrBIuEQHiP7Ac0Q8xtF1jlVzW8AJ1z34/kw2
9ZCn0zD4g24JM92nTenl2DXOsndGTXxXr+vvLJ7grlmPN2pZR99tOuSX4NM9sMTwtiMRBcH/vrC1
vFHUsawgEkvDyZWD4Xos0CG2DbKeyy8UJxibr0h2WdQ4J/1uAHdbdQgO0QnMCG6MHkEqk1+37LPW
BKsLMRKbjCbctA9zx9IdX4sciyLPpECEizxCGzuzQt5SlcVXtfKg2Ege2PdtvVEgwg1uRk1XxhFA
UhB+RO/DFFNo/yqIcHVXxmxYLIONRaz6OBn9/WCoGOqMp922LOuPRGcbED8OsnksUtCm4cMVY5Cc
Ti87pDn47fC1fP+jP9/E8jrioiXMW/w+wHhiFRghzLs2YkeXPidUGKUAhJDQMTa3/Qz1ha3ywe/z
h2CimNPWr52f9ix270mYLLNbDTIUBatdv2Uf2Sh5apZbTmoblD1QaEJAqJtArecaAg125toBuDBb
yUtK7agFlbttEoR5i1l+1GtdKHFaEUna68GxwvNIScxEr78SLqxOCAY1q2NJUiGOfJAvsOUbxCXB
9/nQ7/S9fknfEOsfFQs8IS7g+1pTcFW9vhFyM9ew1Sv0zBt/H13lqcPX2wfU2zhlg0KYSDqp7lXe
LWXaF1lyMFuiHEn9vhAi7CTTE5N3qLLh0q7u65k4JOL3xdTe6LANvVb4tWqFo9vnQ+6qOXGVcr3/
limez0VM7Zsyyk2VX6W578+z23RoHLLqGYtmBvvSVobiqi7l8rht4Ku+pKkGw6JeU7YtQXHof00i
IwAhayaBjXX+LLFh12nf1eotUU4zZMvWZdlGfvrrJa6apmlJBg7Ix6dRnH2Xo/22IKueugAQvCgb
Wz0LBgDI/WMznswydmT2j0IInhPabWDZNjCCUn1va8ldMfvOthirhrYQQ3AUmzV5M4+AmJTrgL3X
TOKOo9QknLcWM80uKvx+0aE+E97nfuMmHdGetWpUC0sWbpwK/VldGsKSy7zxQuOlqu29bx2Z/bSt
rPXi1gJIyD4NqdSbgX+GhCdlr+/GIxZoY73GW9ny2AKKH9wiC9UrBfsiC0TNVn/yiwe1I2qsVPIh
TrDpVqrn2gSlYaB/sFxeO/O9QXNkLPLgZOf6B+svboNVe1iIJbiNWpVJa6kQyx/tU9052JV6qVDE
rRSI4Dd6ZbZWYEG0CC1LxegxfJymCkF4S4EInpNkShVLOUDGuXWV3u1skIHXBAhl2YL7YEYlUHXO
+6GWtdvF+tEYHvsi/DjbROJBAImv5AkIOXKZX9K+mg3uJFkOM6NvcxQ4WJx7T7gR98eNm0d8HB8N
WSpz/qEtH7oXbnjSrr2QP2IRPedzJiSj8h2RgxBUd+kUoXoAquX5I19V87os7jPvw/qbje2EXYgl
ETAtR01ccuNDt4mv3pmV5jAq/+DGtaVBITowxfQzi5OYNea9lIA8JzhhM4LThI9hZB/IVepU4DO5
0ItohDJjywIDH5ADXs0r9ZIVvRsVpdPooPUd3dh/11SHoTs0EUHwuHo/neOFKcQL1qiFLLXQpsne
s+LJftP9tPh9IVT0YxtHIycNzKNHP7jXwOhfDg/b9k75lhAp8Cn5Hw+ijTRuyu7T8VYzMteYvW0c
Hgy2jEIIFnGvqZohQVfGoHudgjnk8DihHTqpsFem2AXSVWqTrFX8ytsAFVfGTaaUDJHEI9QheJ32
5vNtvJLBXNmhKxl/sERbVUydIY8U90FVplTK6YwEki9M5S39rYM2uVPtTg7VGPeHGs1PLLE7uswz
ppd8V4+Wgt6iOVjgyR0vZhffFJjxflMlWj2jCZW7vrbyakjhY1lyn6ReBtfato8/XPlnBCFPqqV2
TpoaCMj0m8mx7380wprI+PEljQrh4zM9gb3uwWdQbkCL0JFHWmpNBUDHxt4nquqMIOTcFmw95J4h
+H9hATGnUZ1oNs6JdbYjo/E1kZ3W2G+D8Ejwm6Gfv1xMIVKkHYYAejzDeSHmstr+OCh3tuRKSC16
n7ogV51qgSVEDGUIVE3mOvMfW8+4ANEneiW7r5xZ9G+o+lYD1AJOCBzWGPPWRe5TY3WZtm6jYsVg
EiAtJNKZ1YM6A/0WLMLcHPICwSLLrAvFavZjlTzPLWUP6467wBFcKdVrVc5i4ARP3Y4XOPheQete
wxsSPYBNCSV4VVY06WRHOKyiKNxeuzLAxNUxQnOkSIIb+XYj+TEDiiLt+bt6sDN3Vu4kV/ZBuabp
rwhrtwSXCrLOHzRugVJrOxKotvLYUeVjarb7uvq27Vmr99bitITkIutmGa4FLH1Ev3N7aXfPEnpM
lJfxc5h9UiVqyyl1YEJOUVYp6vn80Sq0sCwRbCgJcsGJ8GEKRAgXyJiKvuLnlWXf0+lerSc3UN1t
xVEYQpjA3RT1fgy/9QPMybe7MLH2AzU9s2J5WL3ITOy0VMB2goLDr9G1s7U2NusMN/rtjwn20WkD
JzrNror9o37zPwfzJRxW6PwK52ejKelxPngWkx3L/14Ez3VAXYW/X0q/gggBYpC1vtZagMjxh1m+
82VCCOr3hZgw4SaXCoypebACDHHN8oPeSd726a8fDEpcYP4DIwxqar9qyiiVJO0T3N3WNX9Cmo+6
V+/kfY2JFjrxWpVoASY4DWuLJIykaPCS4VFWv5XB/1zxxIksfl/wl0TD42uk4/cN9jG07pv/nf+K
/76uyZZsgnhS3DYVBr3U+FM6IK9qdnWqYGdvsR+C+Lh9KL+75K8wXI2LVMSq1KpSB8CM4POtjes0
DfYGtQlvJQn+FUU4+aroEoxvA6XIdj82udgudp7wkb1wR9GukWjC0ftW3aa5BbQYLO71Kx1adhUe
64N0oj7W163sfEqCFUgTs+NUSwavsu8Vdq1JRNXr92vtV8UJEbNX4z5WQ/z+XFquVH0apM9auSv9
D2ZMrY6koISwKWdBn0o+tJYbeGwtHyfzUJZ7fXpn6CYRbVZKHL+IJbYrlzOy3zGFWPHV8KLttWPo
6V6IwYAnYy8fTbB3bls5cUxik0HWSr40dMAztId+xHjZ9P7fAIT4qUSJb+c2lGdWxS22DIPKRNr9
G4SQUA1SHTFtggz6gOXgozV+nltDO2yDrBA8/HoyQjyIJrk2q5GfTG96zLxNg2cbjLDWddLae1V7
byVuk522QddPx8SqStCAYMODcLlFhdxmGhqUPWUwv0kJXibKLiUEozCEA0qjIcPmbmA0Ye2UVeJY
VDXjD0Z9FkM4oAJb4uU+qgYU2ytUCX8YtTbulIMNluDhaOXett5WWtD4YZ0RhcOKsfW8bX3c2tnL
UDv6i47ezgIr9Vr5MIKFu8CSx+qY7amm+fU74wwrRPNcnoLS57CyXEm4OGTN9Qvr2EU2FSf4yf/6
DQsBTd1QmI3F3aY4GiJhDHrSbKQ96VV9xdB0AlIC09EO/A0WhaJtda6ayAJMiLXdOGtan8JEqjpx
TPvDTGWKFIAQYYu2kWd8PCIxfR3SqJwkJ0RYT7HOMoiBdfTzUZpTQCRPPxbUB9e6Yx5U9FLRlZLf
P8P56VhwWttUTeTcv+YOkRW3ZZfBDoroVGRO4R+7wJP6t0QHdIeBTVk3eCfzryhJHzZqqGB94pDo
XzOpepzkD9sHzw/2NytbIAhuBPtKVSUZ0MxUlvcs1EAwn92Yg3pUMDpgZ6OHfkIi7eJH/TukpTG8
KOuqKlYFJbnWdN3uBq9UCsllFmiiQ3RoG2g8L8Bxaffls6RnF3NHGTkBLJYIk3y2k7DtkXkdeANP
f6x31Uk9kjnY75wXsA3rp4CvOdoir8wtvx10CQK2JkbHJvAyBloPWtJoN6XdRTvZTgw25EGpLn15
ILxgNT4tsIVYP2Nx1+QXOE9spitcbU51B+PCptfK7OO25ax69AJJsE0Fj3ZV2UOb/pw7rdY7EdX9
spqVLRAE2/SbYGiCGQhJi7XkciLd+QZzR+a7jI2nEm63LdG6L5zPTfBprKQoM3wHIgjmhRtMriE/
RIi4o3Yy2b7v7rbR1vSHuIE3dRMbV2RdiIghZiY7q9Ggv6Rwo0E9sIbq014LUrBE22S4PtBeyhW8
METDbyV1Nho4NwoOKcPoX7lrWbfrzK/bsqx+diyRuGoXSG2kNjbTwZv487H9yOka3vbYbilLKEFv
sapVUx7DuzBjeEzs5gL0c1TJYc2LFhgiVUKbGynKNBBH6fPS7c1v81DjZRALOLf1RuEI2Z8e5Lhj
Usgi5bez8mwa+0AhIFZaun7RlypEhAbf1/JYQpb4yrprT8qxvcwvtevxTrtQvek4YYz3YVsqElII
DcihawmtMNy0ncktH7ILaVdeKrODIe5nxa326XVOXf+UKoVgEZlJNcUDxEy1LHatKn0nJ9jMGmkt
EWFX/Rbr9nTTsHRsrBSEU009yMYETiXVg+amVX/pKwVV9qRABGmw+yIIogYgqW44g/JUUowLq6Fh
IQVX58JhUaeqqq4GgOWDl6naSeEHptzp1DaPtRCuLGCEcoSOL2vsSuAwmG9W5wNLv2ex5UQfmfWy
bXSr579AEmJdNqBx+lVjhS47RfU0qxPGRAhnorQmhLl49rGVuYM4vtQfxuIU2fhuH2ZH1v/RyIQg
V+aFPcXcadMoAM1SWH/RaHpnbqliIrY4HLFxsZGKKcCcGo8M+VUECj79XYIpMs98DQz6jfG4fUSr
GfoSUAh3RZioTK0AaKHA/jr/12OpWv70462HGjgkfEgcUvIb39CGFmjTWHzR0RUedC2RAxH2IDIK
qlOam3UEe4gn1AbmnVR8UEHFrVBrs1a/r5eaE+KBHeW23eSQpdrNX3904UhPOKnDvOMT/FR0IJxJ
rFa3QasqQwi5AhmrcNqP06h4Evhd/9EehOjgp3ZQ5AVgBhcToXxGGoNJHqiIsGXvjWXxpRKFEBH1
8dSoAZSYjspXvcmexuH9tkSUyQnxAYOKkx4zIIRz4TH5olFGQmdEQBVJWPQmxlAr+Ae8Xp69Tord
IL+yppuw79ygId4xV61ARQGCGajGo/Hm1ztCSeImNg0Zhb0OLYZyfl3nnRs10+kNSgNTvoF3ERP7
dYSokEhoMwxLvCaM5nSXsdybWU0VeFcPZoEhJEFYR1SOmLVG5EFDmxNINjqA/Yk4m3UvXaAIqUHh
B3XQ5pCE75PSn/gnptE5uC3wyhN53aVOVMhXw88CT4gKmmaV0syA1/iBiwUYetK7SX8YaqKE/Pqh
8NtNsQDilrLIFopmKpJOC/EhATImz3ZCN33XgLjB3MnBDgEWlAacsBIvjLu32AYKBVjrqJjY4PAr
MBvLKbIknJtfRk6mBU5IcbX+4dB+QmjCGyY4Wfo8bgEx1h8tf/djQ6zhZWrg1C+cS5Xe5rx+bmdI
weLzzgCXSMAr5iPWKoD8exz9vVbcBP97Uzpyf+0MJJi9X1tNXHGgkoVOieKyGRy3D4hUn2Dzhtpp
cehDfeEpeeZlyvaoPmgHhjolZwp7AwsmRNI1kFXrJuKSuIhrbhojsBKYIm5CffeDNZvt4snBeIp0
wDPhZUFY/2rsWCAKQR35vpSwTOrRpveJL6XQvm+rcDXMLn5fsPFJCrvCxHyCJ6vYcRtfptkLOZ2w
jaGID/UY28+HBEmr16qhg50hnf85Gffbcqxa9U85FPEpow41Vo01TmaUWs/UnkaGeNG8f8Pu+KUF
gP3415igmyGzjBQ4EjbahZeJTrSxUroSLHr0+5hZMc6jSdFr8pkZD+geJ64KCkOI3KVet0yNIAMb
b+rkKqk/Nu1u+zgoCP73RczWjD4IM5MfecMwMXJr9Pq+GYgzX3d/He8wCmq2OorUAkrbK2WnAQX7
mbMn3uzUH6vooIBvUdtNx771qK2N6+54RuRmuJArKCoNQ2pQXYgLvNK+qcZhW3GkTELeA6osRRpi
IPiPDajPXcVLwK4duTHbY0MRqJmptSCUSEKEGfvGLntuDYp0GbS7xH9TBDurTIgwfZqqE5htcA2E
h8Y6ND1hBatJ6dkIxIEEM8wl36/x+37xDSLM1o2d7WXtu19R6S+hKXEaYa4mY5ZMIE3lOyv71I9E
Z8v62TNZxcubqqmW2HpSMnXU8xk3pnJfvCQ3+i5GN2dcO/mTuuf7MqnHglWBFnj87wtrjq25sDsF
eFlwnTY3E3U0q1Fg8fuCf0pz0qU1//0ovw9stILZRwn/vMVjFiiCT5ZFroyKAZRmp+wNN9qZN+UR
7I0ub2lojvP/PEOGG2ABJzhogTYGAzU3wOXfMJc0K3gVSMC1+bAtFqU7wS2nycrmKQWMkdxPkCr/
FFKcHBSE4Jl5rP1nboynM5eR4jTx3bYU61WXs7bEd1HTL8sq4t1Utdd70w5TVi4GGtCLynemUFsz
12u/CzQht1XanslFDDTlXg7duneGQ+pJO93DOw5evsJjvLM9yiBWAxDWuCH7sE20UQigaIYc8ypA
2yPuOqdvvyfKdYiR70R3S/CUvkmfZzAh/2jrKEuwy5cbu3+HvZ2H5IAeS74POds3X0iF8p/77duL
mTI+jTGEy8Qv/i7GEtWSN9vltgMmq+jG3gc7y9ON499tYVuPSD/xxGCutTJ2iVdI6NP5PtO/FuGn
bf2tm/z594WzShNjRIcqumw6rX2vlPqpTN93ynDaRlmZn+Ax4gwjnJKshr6d8ZahLpNDR0N9u86T
d3aoZ3c2Giucuh1rb8hBiae0Y3gch8F3raD/xspS2oNL7zbvVPB/FjLVbkrJL6SXRWjo/WThPMvx
RmkvOu0rFoARwhM2Ywq3ygj6yy7AcwhMlPM3p/vkIN83IG9Wj6k7EwdKGQwXeHGFtcEUaRX/gK4n
9qmO0xtrZIRA/P7Y8AFxsixIGEaluM7kuKsQiD80WKXtREN0kMzQI5THD2ALTLhdWNxG/TgigvEq
TnWTgA7eOEVXfAtYf03vlKXUJ9wyWAOihJMOQy3Ze398l1HtFtTvC1dMold1mak4Hn8ovdgO3El5
v60x4nTESRE5HqYQMR9V8PgqGo8yNn1kgVeaT9swhONYQuCIujJrMSmCL/8eAyLDczvLnt192QYh
tGVxz1oY85Q3cQayFXzEjtZxso3LqX1Li8YiMllCALC1TPVbg0em9CX+GoKx+fu/ycBlXMhQBWwM
gwQAcXFX5pf4DiTc8Q9Z8s/gagkur2VBM04BR7hSL6yL5IKP6UYn5YIX7iOPesmhTl5IL5scJRiV
X4FykzqFcQ+6X7ebv25rjbJiwe3tflBU6/Vekq/l/hTFoVtgHU+YUN/+lIkJDm+m0v8XHP20cqK2
+jQH1CM1JYzg9ObQpU0Mdl9PGu4N68nqNNx1p9oP3W2lESdjC8XTOg7whtPDECL/XrVfmnlflo/b
EIS6bMHt+9RK25oXGDsZ/QqILUlIfE5QCILPzyyPsd0KQlSmfl9a6WVkUY18f0jCf3qMLTi91GSa
bDavHtO9UojZ6I3FsCoWS9LzH9SpCAGATWCCzEuAMeW71Lj5lDuN720fy6qFGeh/BDsM2OvE9lT0
ZtlmzyeNNPalT8Bca32oyxohh2DvoXAEb+nL3mQ+j5ahr7tjCQ79T1mcO2NIfPmvfkIs5BE9xg+7
Kuwgj2k/d7gleUObnmLd6I2fHbdVt3o8ZyjxgyzXsKR6TOCcTXOlx4d8PkVUowIhzW9N/2yWI02F
1mzpWbNvB/ki/tqB+6Ip7rZl4Wr5LVlayCL4TpYagRpF+BhSUqY6jRS6mGvfRaHhJfbg2mPu6Wru
1rW838Zd7zhbAAsOVfetHTYjzusHJ998LI/lU+D+1YIgHmK2hBT8yccOAs2IOJb+Os+ZHUoTBDmv
y1ByN/uyLRph8SIdUqVVYyGXUGmYxZ5lfPTDy6GtHKUmLrz1mLRQIf+PLPIElgda3iUQS7mVQeKq
Hdtj9RW7N3aISSdqYn49Z1igCfdrh5QkD3qgTdixhLbYRz4nHVwxNGhjt/1J+vZvWhTiRjU3nPQJ
WgxavQGPovyxqdCm1fk6CkZVSdyDpHRC+Ogm8GjHJqTLrwp8MkR30cHfS4/mwdhPx8F0yElPwkpE
PsIiqjG0yG2y9sLay6bXhavjZcRrEZVnpG70Di9w4Gih6u9E9BI5CZu+yOWI535D1YLB72ipXxWd
iCoUhhBVWmxjGSb+btmZjVtFx9goccEQNxhl/2InX27Y6Argg0s/tn6BPNtrPHRFvm4Zo5gWSTQh
iNhxKes+rybOt5PLvY2zn2OcA+2QNFE3ZR1cwQvXToemRKMDN0dsZ5HizB3xXd7nO20grk3+v94I
jSILea5VqqHPAGrld7Jy1VAX2bolaDZTNMVCp6ogCLOaJBhLu/ewJuXEizG92Z2m0XC2owUFI4RC
jMoPhY2NbOg9+VJLt2WZOG1GqIrCEALg0LezKaXAqNt7Sc0cS35vGRSdwvp5nPUlhD0p1qLcDPwe
HDzKjTWnnxI/223r6g+WfMYQYl1cgsi/K4BRScFno44ui8i/HgbrfornfdQpR3sCs7Rk7yWVTU40
poHb4uVp+3+xbuGmhk5VW8Xbk3D/l/PUdkGHlyDOpVSAmDD6zJfC5yPFmkMBCX4bqraF7na8cOJF
dRdJN9gUtA+s40gRoa2f3FkgwdLrSB/yOYFA6dDnBqYqpNrDZGBHMdlSOIKpW2Wq9dMAeaas/lgn
/nOU1ESCS0EIlj6Zld32KiDAL2t4VcsuBm0uCQP4w5V7Vphg6lMwm5nEX03lg35Xg/IHYxQH9dSg
HSk90hNfJJ5g9jM6MO0ihlT9xxgfB8/1qTsk1/VxwCPxRXjM7htCjaszjgpM+z8bFwtrZaDKo8Tf
bZOXMPRyUDjsUi/Y4UHyJU2d2QSX0t8xN3HV/R7Vz8DCN7caDGnWg00b7SJXihw5aXZoS3SNKG6t
fWtNInkizEWsuYFGqTUYWEW81HipkOlaKItsB4v1V6mFJoVooSpWXza8xwar4Y2DEmK3S7STsBay
qT374H8E6daB6l1bj/dnJXKxF3fwPGPrEOOtEVqCtqRiN1aRZ2SftyWjdCdEjWqWp9mYuYnoyV6d
GtcPqE+t1QBoyhbew0HcL4vfkmaYFvXcgH5FkWbXqr9maea0yMtSRh4TP4bf7G4BJeR9uWFWcl+a
vWdhSPmg7mJssHX0h2mfo5eEr/+mXGxVfXjqZ7hDZEUXZxHzCNxNGb8ujbHDd4H1uWWD8ibjO4OI
c4eVVKp5z5OL4SKyXNnV9nzVznjX7TPVwaYt8JNRFdP10LHAFDzYHvscGScwsewVr4b8Vb69et3k
iaeMOdspF5iR/osNMYRCX3OHhdEbHQjsZgm4dpkd2aDuppFqul/1q4Vogi/rVeaPNU8/RjP4lIfq
+7kJPaWw9tuetZ7mLHAE//VLM9FqA3av3v0gpvI9w8uf5l3iRWQLECWU4Md5xeQIDQe4lRPbDaKL
wOx3IyMKnRSIcPVnUZ2rFoPmJC10pPGp0APHLomCHWUBwuVvq/1USgZACjkxnZxZV7VvUPa9ekEt
zka4+5W+GaRoAoiVoqs1x/cHhvP2Tf1SsTF1tDnz5KKU35LAL0CFBMAuQqlsE4CyZnDA+G5mL7a1
I6yOOCNx9DDRwq5l3HHRyYCW2hFrwdJ9iF3U2nVy6tkeN9X/kXZdS1bzzPaJXGU5+9Zhx8kRuHHB
AM7ZlsPTn6XhfGyjMVs/M8UlVXtNS92tdofVqLCIuFzYpbx1vNjpqivoFwbh9p9vVWZkYWu1iKXq
Or8uxtgpwfWddy99ED1Ko4iPe11FTmjc7bVI6Gsli9wyo3Vi/SWQBBHFeqxmnhC4q6oyaZZzCwjW
ZWl6o2e4+a3k116hb1h6q9iKWvhEiHysRhSp1zUJiPFTS7C3kTVCmo956ZBD9zRhzFyoKYI74+uh
WP9VBiX7YMCrVTpz7Eif2ie24iyAtiDxheZVxUt2YBRxRSwYggvkIzazMclM2PHWbbyrVNPpiGiz
y3oDx+kK+TLp3NQjSrHAUCp3ilwL23HKrfFAD9IXTAhNHgsHCldkCOvm91txeC69zJDRyMa6S0Oi
b5ppcPop2UXd9/NWLkJh/794JeM8CWtZBkqgfhoyPMu97lmSwF0JT5Bz9wHI88xkAop6j+mJYKsj
5WT7U+9ET6xXyca6EvEB/uXZPJ0g50okXQ1lwlDna+tLtc/9+SiBRt793wivRCfJuZICxG1ym6I0
nCvpcxB9l1vzOiT3H7suzpv0iBFjs4Cl1cNsOQG0UaPgRx0LwfssMCu+mtqF4MtQCxxdHcoXCh0v
u0TQCbxeNjlZFV9NTeW+7kArgjJX6DMSDKzxw7ZJ9snsi+v2618Ov1XB5sL51KJaRNjlNPqAoIaC
fIAeDMvCA9oIPL7o6LigULXktunZ0fVxd2FVrR+3IkJUdstn3kib/QkLo9Uns6A2k0bbdth41+3U
rbRNDu/7JDkdGucb2lA2is4AjI6lv4obN4Lcuuilsnm3MHZyWbD5hmiPPQ+MEcDyKn/YJFfoD3NQ
MPDPW8/6x/dC5ziPYCZ6AX4b3M1QufOL7Goo/gSe7c7o1ZwclH/+B4JmgV+wOb9Ah6Q0QGGDD365
uouaeWNViR9WylYgG1Phc0rBuYZ0omGhs3Ek+vJrprnqnM4xnOqKblPhUZ43KIsf48HOJKwymHB1
Ix2+t0O5p3LtzkO47ybl7rxkqwaFFkqVEOt1Qd2f2k7nPmxq1kRUFdYPpao/h6NgenFdERcQ3B0l
dVDEEuPElHYGPvbJLgXzL9s9rWJLhzjGFUnEXZU+o6UnSSARNUtUXLoWdPiWnAle3VUvcRKKr8vF
oUIVQ4VQhfRlHmqnGi8DAwPvlZtKmhvr2HAT7T50VW8qcoU2Jza68LyIWjsr1reGVgrc6/qrvhCL
c+VTojZ5zEZNk33xoHrhoXOSJ3uLfSqbwBXl9gU3xRfmcqqj856dIYYXglvLqKWDluffz5/auluy
NKwARkRnoMD0p4YTOzMjZNnxOefIrvkJLKNu6QYPoxveaBhbyC5FjnDVJy0AmdiLByQp7GBCdzFq
M33h26N0O6TNk1yLaK7WT+8kF/eAhFZQSJaFL8i8uWjy+7zYnz84kRjc+xGqWppjlQD10jJxsuqa
SLVT9gIzWgeBh1MJJj0t/uMmU8251wj0bcLlK5H6pCryDQl0wazfqkO1TjCcWg+JqkZmC5gM476j
dhnJV/P4hRoCV7f6qbaA4VQtbOV8jli8H4KAcwKzRh+jY250auwNqDKRsa4rwEkoTs80rYtUyQZa
mXY7OyFORUVT06Lr4XSsazJJ69kcFlgQv6RDe5RsrQADhmikft2bnkThdA3UiLOmyLgfHawxgfxV
CnNH0vZQa5lgkJVihUAp8KZ/eZZOmFy4Arq9cZpHYLZ+lLv6Jj6Az79y9C3b9xleN8JCgei+uHdw
KqcKlWHcF5lqdGffq+Gn8xYrFIl7+rQhARucgesy77XD7EUui/nCvYa6R+aHwmTmqlXZmNK2Cfa5
KTy1WVtM0WSkYANVbOx5iB8nbLGovkiz4p2Xa1ULTzj8W9tUdhKkI3Bk+8ZktEJF6OqVwHZFIFwm
vS6wnyqfQY2Z6v0+KMJN1uXXERXyAq9qwUIYzhVZQUIxPAVhVOLMtkPwILVuvtX9pnHmAAsflZ3t
tQI3u/6uL1A5zyTRCXsyBqDq90ioX6QHC7zk2dMvAhZRkkx0lJxjGlBKKvQSpJlVW2/CzItb2zNF
4/oiEPb/i1dWnXpbthiduznhSZ8dswl90ci+6K44txTr0dTWBTAKQ9rYiu72/76SAMGWbSH6ljHy
ZfMd9kXRg/gC6708CoqIwgD5nIU1M8q7eMYWMJwgNgh4MjNAsrDS8TLNITprqXF/3krXD+skCudP
JVuNmyqFAY3mt0I/BiIvsO5tTr/Puc90qFQdhFn4jEjG3UzuIjPDbrzITUV8lOuadQLivGhGaWeg
cQeCWI8k8CpsqzRKkUGuSaNghFHXkIvHLkzutNLa1gZQgyI1+EM+YK/5gWV000fzSnnAPhFXd/XH
aSeiaVuTDDVwWzGww0EmfHc6Da0styT0ptXdcBHFxWUuGzdj0goixzVNWMLw9k91dW5Zw51U2Fdy
Vt0bueGeVzaRJJz1D3pYmQFrSw+GEB6bOKFm+XZYeedh1m/pdGCc3VRWZbUT669Wi+o+qtAXQWNX
trBtI3lXLWN5apxG5GavtZh4Qd7pUu+21V71yi2SJ9omxwyvjsYF0XfKavF4ichZVI9vGFUvgNh5
BE1cTuFJd5PkVP7sgq/maA5u4VduKJzzEZ0qZ2Bpq+YgagKunVNH6z6T7khiwzEK8iEtAe0690YE
84TFBdASy74ygghLPzZS/eW8ipzXxDczybod2a3MelgprZ3C3kwFdbv+83kQdvd8+ul0UwrPhWKo
TWvXbFbRyAMnL+8C+SkLb6PMqy0B0mrmeAnFRQqBFs1UY3sErMtgi0yGX27nbXRXHMQ1hPN6oMic
n0hHq1HU1/n+vrmvwIqaddSVKaJjNf73vTwWURQMJSjgWLd0nn1sUmiLdwMvIKn3Abrs5dso9c9f
0qo4oE8DjTtIQ22exGrOTWtqbKQzjPzHEF5LARbFqhurfUf1QEEzpKpZCtEVnhmpJG2tdWwZT4w9
rYFkXpqUOuclWdXpBQTnGCitorxSYTcFLdw0u2/7ys+TzcdAOC8Qq6j6YQoL/q7Rr5PwMZutGzt+
DyPc6bRU3gUMum3YMfM1kYkRcP0WtdKPiKHynAS5lbf9qOGsTPAtBfqNiSVtU7D/GAj30ZAnY5Co
7M67aNy1yTMdo8tZ9KauZsqWZ8WZfmJoSV2wa5e3YI+5qsH81uzQ/P9EfR0JwFYYjzADf+PWfusZ
es7+9M8kjBqlHiBWO1n3YAy9yI3vHzs4Lk6IbHNKezavEYzyXm8GR6fkemo/qAPMMyy+RaqxUkK7
gByydUVmfAQ/pKI5vNUvuOXlcOHBaEitWXeQBN+NbL9Q4Fmecj9sRtxN5Itig3Vf9p+TwYamPyVS
aiszc+aa9anxw+GBSrqTYRErqBYEvmYVCS2HbGYS1B48s9TQVCOpawTCUXeIm8chyNy0fe46kU9b
1bUFDndHQRMlbcC+70OjukiN7rKilkCU9TtaYHB3JKOWGxoU34vaVgadVOZRbCPvNwjhsKYkF9R4
RQJxVzSpQReSBmDjeCyLa1nEKC76fc4/y2g7wT5y/P407CvJL0WfQKuPzOmweAISVFmDsDfw+yX9
2iff6n4rBXfvsP4FBJfTsVOsbx1tQGQT+B2NG7PTvGoQMX2Irp3fZo0UAU1yE+ZfveRPxqEAcUvq
2uZrK8T/0PPJnP0br7mQinPTNOxjza4glXH53ybNPnFmEL2rvrTXZoFWr98TaP1BeQ4XzT9whRLY
lhwzw8G+c8y0tBgyx/y8AGXdDZxQmNALF2pPujWjgAxtAEoiXZa27ZrZvSoJXtJ1rT7hcIdXh5I8
2gQ4cyiDVaQ8dv170l8Kxmb+OzD2JyxESTRNlTIJnlqyjdtE/WbX1ddeE22xEAnCvWxpl2izygYf
8+6uq7+VrcC9/EWrT2JwDnOmvZyb7ONptGRc/FRcpuU8OEkT7lut99s4dnO7fgxq+ckeQ7dsg9Jr
JFEHKP/lA7ZB7LRAfhmz5+AM5gv8FhnGRh4sfJHWpqd0GMkd9BeamldWUeypaYo4zvhj5fE4r5db
doF2O+DF+U0i3YeiqtqbIOsXAL6ssf8N+7L5D5GU5kndV/rsatv4LvfHXdY55M5w8n29L/xiq++x
1+C8GxRicsZVYYC0SzWGmTp0wzZMB5onuWSLWY+L6i45BL4Ik53T0knxYnJ2JldRi5gBkHTT7TMw
JA94BputiFePd048DGdrVlirpGMwYNa15I0t+ZQKGml4z8RDcIY2KLUxSS2TxEicTvHt8tksbxJa
CjzguuadFIOzN00yNWy8A05qHKn5oE2Chu031SFeEC46qYpOkwYVANmFnSE8MY/xQXJRBihYeO+J
8zxvXAiPyIUoUTmAnYshJvvmgfEFSq7yYF7OLltuFoh6w4RwnO3KgZ4XWg+48KnAWswWNPO2yyao
0Aos7npbvy8T348oWyvwTn+6eduOAjntzNmt9NbJ9MQ1RVmfdeU+IXDKPdgki7sBCKVs3dQROZKc
bPNONBT7F8U44XAangECBP3wedq22SNs3USb7LnfWI7u5vf9ThIoIrv1t67hBMcp+myEoPXtjdnF
yOfgoE/QKaTCj4YauRmyL0nVuYH2eN4FrhvxCZPTfcvCjKqKZgO3jTEgLVUbQ5Z9zdSeJmr+Y0Lw
l9KfoDilzzuiESuBeD02WGX1Q1M0DmMYOi+QSDc4Xcf6gapE6QiHKJVYruYMkurksf8hEJ7BJID+
WWoKkKTZJ8l1PV9lIsacVStSMZKlWzo2Y/LZLJUO81yP8uwWmewkxZXWCLYbrGv3AoG7D3XKKmVi
CAPIL7rKYfsjDa9rnOklfmDkxYUpOLbVt2+ByN3NpLUj8g5ARAemNwVeFlZuJnlWcx3axmZGq0Hw
+fxFrZ+iZkGzFMt+8xGN3FCCKjmBY0V/S21HjpX8YwfNq1Yj5fgfAme0U9mHlt0qWDAePEvFvi0f
VHWT95vzcqxGewsUzkzzcraHQYMc4/DcSt/nwp/rbZPuzOD7eSDRgXFKEY1ZJtMZQHZr+CE1vbCe
dx+D4LRgxBoStewAkU0SkoPWliS1QNHetP5zt8J/Q8cNNoDrDcNQwTWhHxnXSvEUbArnme3DjL3M
fTov1arfOd0Qz8xcqWoVqyn0IAoyp0l1xzSpU4q2aa+66wUKF7BOfZipQwyUQosdUu4DirVVl20h
uCKRMNwTPlZVU6AzbXYxv+vK6k035E7yr6k0/o6YKi4+ByuwFwVzBVmMMUSDaO+MZewHSesO5r+y
QvBQTN4FlGl3U2llgCqx5infDsrjxy6fcwJR2tRxGeC85j7zk/x7XleOlPjnQdbDONVSTOxdRWcu
TzlmlKg6gLaVRY3ZA5sGst10X+4bB/xBwom4dUdwAuMcgdZOQ1/HMxt6r5yJbpvy63lx1nXsBMC5
gTZvKoI+ktmVzcStFdWVMSw2x6IlSwIY/qmehkAfyhxyKPOlmjxY1W1tPZyXZN0of0vCD4iXxDbA
UIx7iRp7gzXdjt1ixCN2O2l7HoiwM3kTIZ40QOPMP8BQWCrPOLPWn/zW0XfJ9wpBqS271W50GUNr
f5/4Te2EKEoogkawN2XxX1Z0kpPzCr1ESionOMrhMPizp+/yHwV2zZUuzdHxP/9UfZAI2GhDcXrR
V7NI9zXOWbSlPfaSDcmxLded0RkW+nRX+ZgA2BZbYQukQPl5CrIm7oK5ziBph6SA7KeH8jF81MCO
lN80rrxDVkmQVFp/309HyzkQXW/0yC4AiNrC5ZhLF6MuHcdY921r3laxKJwQGQUfThRymhImX9Uq
28Z4qcPyoHSCR0RkFpwHaVvsmop0gESl6qKGRVTL6bUfWP173ipEwnCOJLEqLU8kmJ+NqW5TBrt7
9qXq/zmZzWk/32ypzr0ihVjijY/Bbt9ds1Q2Jhzc0JWd2CMiklSBUPxMQy3rEa0M6LvaEWeUjpY5
OZUl+OAUaJ3OuZORxn2W9ACZM4wi2TaqqPFeHYNd3Ft3bVQLEkYCq+LHGgZj6mqS4qL67L6TjiQS
/P5for7fVqRzTqIKFIw9W5BnAmMBZtS8xDMGR1GdJMMWMkSCblU78+fw+UMKqLO7XEQXgxEXmMKH
Zozmfq7v23CbiHRcYEs8zdhs50VfqoBI4srFipESVCSK4oam4AhFV8Q5BnyhlXHe4oqaMbrA0hSv
yWxBm4ZIFM4tJEYftYSJYna2p1m1a3cWPnLby7YVcZqKXg2dcw0SmdHdpECcZM9Kw3TXHdCL4GDK
D1k9ETHgmw4hzkPw+0T7rFbLvIJkk7qJmi/G0Ls02kX2ZYDSWoM9UEpyBFO8EweSIEW6eqbYb41l
baZhaDL3Mud1PuaRBWQtxEOcDE6GJ3nSd4MmSBqseowFEGdh0jDTRKvwBZ/1pmcn1zkm76l1r5mJ
EzeiVM6qMi7AOLtK7GS2UcyZXUl+UaI7dBIIjm3VyS4A2LEuDNfKwyqHSGD10YLJi7GF0ZnTKPNr
05gEaal1VVxgcZbVG0aDtx1YpuIWexPRe/EtB4f/gwH6Q3sv6mhdL20s8Dgzy9uqIhrzhbUPBqbY
UXdSiMnM/qX5CQW9KL1hZ9kiIUU3xtlbnYC9o23xHTS4ZKNu2OqAFB38htNeMN6OQbgJR3SsPLcQ
VHFQiohpvn6kxnU2Fq4qfxurFxWEP+2NofzUumPVHtpG4PRFB/zqDRbK07SdggiHpc9wn2TDxueS
e8k1XcMZ/ek+Okib88+M4HBfj2IBiCEFaw4R/rt6gSRdUJpfaRsILOLNpstXH3ZSm9ek4QIkKUI7
j1OcZ1Jcox1kV26bbxQFeyl1zKsZjN0pc5+s+fWfCUJ5aM63dETOFJtBjy9Y2oax7MCrve7nL4rw
f61F82CcbylTK1VUHeaBoM7Nql2nUWdWBVG9wC2/flAtDjOQqVY2MW6sn0aXTBfmeDeDuh+aI7i2
ddWwkCo2FQ0Tg5yxl3bw/wWeau6O8tA5Vfqvy6DYgSHngLosSEhNWeEOrBnjrk1GIrtjE7qtpPl9
ZTlTIVpwtmpWSxzOJ08IQaKyBU6yn3ziZIUTbVKXmi5OEMF25EeaEwgd19pLsETlvPPUSSO2UAK1
9Qcf42GODucVecjgfcqcdq/taiThRd6Svcr81/wSlLu1LhqMTqkBql3KbsD4XS41L3xgYrKqoxBP
EeBx3lkmVRugCiO78oHtmjavQs1Tsaiw3BSX2I86qwKtfHW+ZwTkV8uWeWxhNwoAB2zNZQyVdNdv
2n237XfnXaNIa1Ty50uedlmGnslXJGwedlt33FUy2geCwsHs3Y2xs/dUCCo4T5X9/8K8QyXKoogp
Tf5EvXg377JnxmfMxiTtvaigv2biFpGx4eu1IMe3R4wJhg3jUcZZTsjFvQylyPJEAJw05RTmY6JP
spvaHm0uBuWr4I5Wj2shATOHxXFJ3WilTTLLrr2bN/qG7Jpjd6A++OQ2oSd6LFcNegHGPSZkIq1q
YkOOawyZY5iaq/WgAMoEn0ur4cfyVjivWI5TZU4goXSTC/aBUT+mj13iqtvJAwObjIldkc8QHSLn
HjOwJUmRAUApctA8AHqhfFsczS9s3ej/wPkqguP84jxjtXHN4JSt/FPxsaA+8aQncNZ78s5WnUnU
vCW6Ns4lluNM8fxAy2vjOBsHrT0oveD7c91XLFSDc4PDgB3KIai03WYzgIvScGcnPMSvYSpxDTDn
CmNxgVR8Nao2M9Tue2a7SF4q8E6x3z3Hl9m3YGPiKKedgQSqqOuDHdUb53sSky9IFcGoG30C0Cjf
EPVlHH9kjeloybXe3syt5py3boH34Fs99alK8oq5p6bd0y53ZnwYnkdYrVcvbI1nvKZzYOa0A4R8
0DfqJw0tYrbtI7WjH8qNvbdmJxM1X4rsm18kh09O5MhCYHYg0QMToRdtGqSdpS3GxjeidfZCNM6b
KJqZWrUNa2PpfcbQi4XvNXjsWIMYur+/CQ6UTXmd0xDOl7RSF2XtxDRkP77OxGt7trZcFlL1iVSR
8yISIVUzh5ArnxBRhWBkbb7N6o1Wousu3Iz9/rxgIjjOifRpjC5g8Bu46D8+VsMmPLbjgRLNseh9
j56k82gizefcSTIboAc2gYZ5oEj9MojWca+mlRZ6zzMr1pI6FAF7Y5CjhQ627rwrsPuSdWj8K/HM
a5B/8hk860in9iSRCkCReSM317Fo96XgrHjexBLmZNYpfl8yLiX5QSpEH5EiAC7GUJPaatBggvdY
Lvysw7ioJdrI8Bc/pFqYZFPQgcuPsxGq6dj5YDArVTftbe3SneHpaN5jZgpPXgu+Ism6Ppt4+DBF
KWt8K1A4jBKJDOs/BYgwftQ9F9d4id3gQrnO94Fj7dJ77a7TBeHG+nGekDlLGroxzTt0ubu2hIaQ
qy76ft52/vIWnwA441GissMWLQCo16908o/Bd+NBvv71Ko6So901GwEkU4G3Xu8/SMQSf4ahmZwq
YxQAkmKXUY4pTkM+1t7os2/L7NH2SLw9j8i82zlA7tsEO7VKo2eHaNHR7ZPEGcGR1k5bNXsek6fz
WMxln8NS/hQOBXVFbgrUgyO5t34Wpjx1Xhal8uWskAxJR601VYGOrKaMLHI6UKZEi7g+CXLsviiB
CUKfyR09DZ/PqAzjqUxdcms5Eoa0x0txn+l5s9D51Shd12VpyswiNcmdFDaH0epukznamlIDVt38
spdFdDx/8cUnWbknE3liq0WJCWGO112oeKGTzqGH3mN7vhtRVv+89eky92ySjIaqhKQM8lPXU70r
dcE7+RdPdpKGN+/CHKIBUwyv6Vo2lgVas6PpZuAkLDfZo4gF6i/xzQmPs3Y97DqjpsBj8Y3m5ge6
C7ejq2wQTYm3RwgMnU8NW2yjdNcBzbidnoiTeOZVvKewc8WRj+L8peC2+HywnmVKUc6ACzXTj8rm
upaD3Yes+/V8F5Ymy/9pX2HumxgLqHK3SbdZ9/k8zPrnyu9relWbBcwsG0Zsgc3LpVriJCpWbUfe
WL/vqT6hcG4DXH1m0mhAIcHXGt2Z6b+ybP8KZk4AXDRNjbmBusEvZbWvSbdKJ1oDK7pxzhlUZJLx
PgKAoIdVvyiH7+fvQfA66nxZL9D7oVCYN0flq/PYpyPIUNDvg/Xd0qP8iX3xC5N2osvnnI5e1UOc
oAHNLfOrklX3zGOANPl5yUQgnOPpMUdf0Rog3Xjsir0WXFajgEhGBMH5mjaraV6y14HoMYh9Bicc
rkrhl73gbefZ6kHNlgwzc9HG5eTKtSs5rRtdWxco0IDale22YOkE6cIWVpsF8ilcVJHWU9KTkL26
0sUQluB4+VnQh/PXJFBwhYsmJkkPx4A5Auwd1QLiDpaI5VwkBfPhC1czhSbqCvhWc9vqphgMp6eR
F4Av9GNyMDkXKHrTJVXG5Ah1p+gjcJqLAgPRSTE5lwiZRKwhxm2U6GNt0taR6ea8DKsnpWAyjhAT
fJD8OLhpaWMflTp8Qdh+tcLYz5rk25iK6EBWFXoBw/k0fVCpTmsNR6Uea/NWttwy7t3cvOstUfV9
PRxYYHGuhhh2Zik9sLQtPqTc/lHyw23lI0jeK8dJVP4QHSDnc4gcULDl4bPNHo5WeBjT+2QQpYOZ
0b0JvxcScU5Hx3o7fL9BogFx8OylSFEVO3tbguBZ9FW4qnEnKD6nWM5mZcpYV+RGPXHogO7p9/Rn
WwsEzsPYWtiTSIXGZfbXObgtUCgNkg26wz6k2HzmcLbCHgSQuBe19Yvsk4JuCE2Q8hVcPZ85LDst
68wE14JxENeaqTtjIzRaZASvmuhKODdDJqzR1jMcGJk2mnKviKoNTHvOaJfJORlqlUNGbVy5GT9G
5b6Pb5LyqJGjqW06+yLJRRHa+tfOQgM4Z9BH42g2Os6tP/yq2Gg3wf3sgwXUEynb+rfIAotzBmUB
mhA0hP/KkdO9VjvJxvBGF+ts2MdV++1duS7FRD0b/Ee6wY/v10UYJVUKlw0iLEfLQXCavEvtTgjc
81nbFBw4FAhDeRXpl4Vya4rWjzKn9VYlThDc+0n7UJlKGWUmydhht7Dzg8bmlYTNxk4dKttpqESk
B3+5pxMip+RGbE+ySYE46FipUW3yba+j6UXdBg5aYY/ZoyloUl3t6kRP5++L4tTekjVq6CoQo4se
OxvY9Kp6B2KH2mM9naiU31u++vAep3TC5DR/juOwa2xcXdh8C6JdRztQF2sCf7Ge2FtIxul8rVJj
Ciumgs7g/6oLhbUDCgkUaa7qTxhevFCcyJe+N7obv+89PInIvYdGm1RNy/QfGaF++mQkiVcT4RKx
dZ94QuFexNaoa6oToPSH6bXYhqylr9/FrnRrbYqtuRcxE/7Faf1G5D/7idGE0TQBUQFZEysSBRu2
01h2xDMyqxMRC9Xkv/ltbG5MsFsP3zGb6aC+BNsCJeDAk1psq+o35sE6pp69N4WNFcysz5g9nwiI
5EHvkh4mgY2v2M/mspQwSIjMy+prgO3Nka/cnbcHwTXyKYE4mCSM6wJQIQ9p/ckmguhW5FZeP4UX
AfRQVbWesGzArxIpa92WrlKkohA9bZiFn5dnPSI4KQnnU8ZwAjlcCnlq5bNkfs6Tx1JIGMjc+7lL
4nxIG4GTMK6A0foE/Q6/+onaT6+rh/aifoe/BNMniThfouuVQgoNaCyYHi6TTQ0+chCmvpaXrwJR
1Uuo+pz7SNA9p3YG8Cqv90ePeOkXKXde0HCD1uMe7Fsd1FCqnEi0J1h0dZxHyUsSZQnibHeMLLSH
Dce61Xeznd2f15B1jVRZvUW2DRVsBrjehUZqkzKlpgUBQQyiO+zdsfbYl/pCDrPfbDEf8Z44+ITH
B/RpqRaNrDB10T5l46bWAyeon88LtXp2CwwupC/mhljxKCFCHa5CaSfbu3QWeArRufHxvEXmOCyM
kEDtG8XpwZbHhm9Hl9boa2vQOCpq5Vz1TQuhuBgonZqo7TsIVfUHUuwlWxCArMZYi99n+AtFUOXS
sNUev19gsK7CvocaC+V0f5KGXSI926XAFb7mjN74jQUe55uycdLH1IQiBI9oLEZb8bivbxkjyfAZ
vHZeiPay/oiSip+BFUcWdeAwP3EOnfNaphL2iIshLa3JZZFqDwMdN4YGpl0DIXJJ3zNUCErp/8yM
37yoyjHY+0ZIK98OvuE2hRN8Zku5gt5Rb4snbGlFb4f+YFNB8CWSk/NfJKzLrqshp259V1BNT/Yh
vS6DfTIIe7ZW+ywWInKeJMHmGIUSiMgmx9pt4L2wNotmK/Ig62/ACYjvFCgr2jQERF6uVOqf9SC8
Vjr1qzyrz3Wt7QPyJWoaWKKKUDI00OdBujs1EJbHV5+9xR/B+ZhZHZo5HSCteo+gGW4z8qqjdo2S
0jvWXL3m+Bdg7I9Z2KY20lHGskvYPkhGa9O1snib0+8f8pr8JkYaNpY5RgDRkvsUnzr2scr25yHW
o9aFIJyTkSlbGZjAayJqPbBJpXZT7xXEcu/tA1Y1zUJJUVbA7vLnoekjIa2hmqyIiZcADSXBjYkZ
jdEv0NQkLPqtvzknNM7Qisk2GpkALdkHB+IU2GMyOM0zdoogOmmc5jKu/eSHKHex7rRPqJzNdU3Y
TeprYj49jN1NQPYgxMK2ntTJsi0t053g/lYj8tOZ8mPmRZGNo8a+OpIYLKStQ5wocrLWxdwE5ISx
K8R/X8y3AOVMTY0wPmfKAM0bbLjWWC/D3nS1a+qzuoMoZn5N9799Gn6fKT99PssSFmlApV4DWnvT
bg16STrHkpwkdSv0PiMwcrsfzbZ6BH+RXbi25qXXw7EURDHrD/7p7+AefD2wAgXcU/gYyT3QOvhF
2vofvE7OHNuy1JqYNYngsw7RdLQpvnWhg8s0nMChW3sfa9vzkCKhuFe/b4varlpWoyi/z4rsKJ0g
GyUC4B52XZ2kIGJWP5pfSL0ZdeGe93XPf7oXzq/kadc0tQKEwf3VhB/e2r7GvuC84VnEf/iXOPOE
xvmVOgykuaKv2hhs2U6A0rzADgIsiG7c4dkInbISaYVIQM6pzH1Hs5opHlF9Y8tmKLpv5Av200yb
BH3DIoNbz3yd7JsfOY+mqJc7VlWa3CNyCx45NsfsiD5GpERBteBPIpLHv0QQvw+VHzvX49DAljZI
mP6cQJxTIL2nPUhPnR/t5B0VttcKvKbOPd96gn8Na//Stv1X1Zt3cuIM2GeO9kZjk16D7jjxzpvZ
+mtk2mDO1Jiv4swslQcM8rN3Qct+jOROzTFWnz59DIOzNGnSjKRiDV/VcOy0fWfdx6KmUKZpb13x
SQzO1NQylH65QMYiyXaxNliQ1L0zotSwgs7EEw1eTt7VtlmuYqEj6poNnrV+W7qvOyrvGbm2mMF3
9XIWaJzXHTAj28gh0BBEulIPE5YHhxb/uvTnNWhcwHA6MFGC1TXYp+eG9Ytt9I7cCh6o9caNBQKn
AWFcSlqRoVLTITkS7gy0/GP1tPuC2canxp2cSDCWvW63C0BOHyLDxvIDEyLJW0bNUh/GI7mibgnm
1OlbLQp2Vv3gAo1zvR10pZmwFdo176PAYX4Qa7VDL4SMyNYNu4m+x2oXgJzjVeOctm0CwEz5qbdH
rXzQRVwY6xH4CYP/eJJqGqg9+m9BhuGyzdBsQ2+UYdG6hQHt971eCzQudEOixwoqzLq41qTuAzNz
LO2K5tvEuhgnX65RUimuaHTQ4toB/6MpSjKsBgMLeM7xVnUey3EIeK0+JuFtL2TzXf3mXQBwjmNS
co3WARRS2bIu22BPtvaWDQ4LP3pFonBOQ08lxQIjAlzUz2FyhqcCGZPu2KLN9m7YFFfm12mnfz/v
4Jn5vvG+C+E4B1IpWRajNA4HTy5Aae2QDB2vJEIDUOqeRxIJxzkSOS9GOWP+dyY/yvhqfN93y0IU
znHEs2TUhClC/DR+Qhy1S7fSU/LcetJW2UW1I1R8kUSc71CQDVHbAhIZCNyxyynzxmP1zYox5qJs
qkN12e9ExBwiSM57mBWNW6mEjHO3j03fau/PX9J6KHo6RJsZwyILoQajaqY5ZIouJhAfMELf+Iey
t2/ZrPz0LCKLEsjD77CXejkr7AHyGMWPst6DnO28PAL15tfW91pSERAiI+FJKz9KHDO9JEXiKOk7
CGHBm/lfcMFvXWvaodNsfOu4s23u82nYtM30JZbJ/rw4gqiC31ufGGDCztnb2Gb3Tas4Q7svx/fw
NS1l4VxCgykxXc3ZmZGf0vwSz6OThD/PCyLUM84bWN00SQmTxHisLvoauZvYt/Z66qQXGKxC+X0n
bBEXPPX87AkaZ8YQ65ZYO6jPyv2M9qqK3PmAhQRe5IumnEWRE09rT0Bpjz43nGP8E6l8dFOWP9CS
7is99s+yj57/I+26euzGmeUvEqBApVfFEyYne/wi2GNbOWf9+lsc389HpmVx1/uyMLDA1GmqWWw2
u6vRE8J9MaZn0Q6dmww/pFEZNj0tpRIOgzO7BaY4WKVtON1J92sPd3HumbWPKLE9KHFaojiExocS
cqT01TjyItHKdIuKHNAXu5h3d93fBBJb7RKmiTQYNLQep9ukPOrikyrx+pR4VjFBhaK3Mp47KcZp
8mhUKIVW6LceTYDBNe8WTkaDE/VKbH30uET6UNP90HmLR8vtSjt8Hk5QePX1O+7Jtb8VcH/8leUj
c8FcxQ4fzTz0bozEtnxXOz1KUHIH9d8uZ6/TAPDPTokpqL+iBbUJcYgGaBOEdGiXd564CEfVU44A
exo5lE9P3T00hlnmDD2uAg3XBA35rQ5Fn1dx+xCpBxXDRJPiy75x+weYxDa2dEYGNccUtgXJhyI5
NdwXF96nYoKMPlH0KCFUDkK1aI+8cCPYg918p50m/G9F+WFv8Rj+KLUmzUMNi5cc44N0QCv5P+qi
5WxhtrBlIfnSkBYwtXg/dTdRepKIs/9htl/1fx7JElvQEoRCXUFojpqCO9DjciCvI4ZgftIsOno1
clt0rn1Ao5P2zAHmfLH3rb4KobRY1QMpgXGoWoO+Z0RnIrjSje7jAnvmnmocpno/aFdordSGQy/B
P7TrClqO+bV8RxQUHk9ugiuKeZx4yq0cj2fLW8q81EWhxrqm5k2ZfNET3jMqD4Chi2yJhgDiQNjA
kTV5sq1ctb6AOjlUbXeu5A7XRm7xKij340SJlTeSobxV9/TmJXaQIhyfRuXBnG/bnmMbvYLsbK/3
/sPVx8qr3FRCGo62tYJJ4E4hfu/K1zFr/Yk363w747ryf4Y41BIaMgMN49IILamTI1jic4cWP4s8
Zec8fm+Mi6GzyznJtr+eIVONelU1RIZBogRyelWFHvI+CG4mTb0PBMXd32HbH+snBMse6aB1BNcu
UKIW2LV6M7evQhlb3CHRf6CQCxCT2ZBiog1DSLkXoj8EpWnTmdyFfiDbiG5mp/Mz35FEb9+6P2Rv
LqiUX1ZOEszqCOkomNc4P/hjOYvHH23EPLff5uELFCWXFVQyY2BMnMPAvFEsA8MGG9OKspd9gzge
wRLG2BhRbqQAUWQoM6kF5OQ5ZS2bDoHREqJoStAUYjWOpXTpBIxmRWRfSgdTvVXiwNLywUZdtLVv
y7ZLrKDoT1mtmKmj5zqf/v9hiFYrluFRsHsPG2oAOXXXcWSpr5HPE2blmcgkNyptGZdiQWtBVdwG
sjfGqVVPk2WEvJGtPCCGNkJIJgjqDANTCVVPkqWT67QRnCz/sr+Sm16xWkiGJxo9I/EYA2cx/N78
WkucY5jz99kHp8BEa7pgYMHkWbHUVnke1eb7vgnbQfvFBvaJKcMFLyknYBC/vBmvS38KbOUmV5Cs
Lh0BI9Q4ufHtb2NghKZh4DGcPeuLTtWrQKd+no3eIN20UueOwef2r9pNocD3Pxy6tisnl4MpLasQ
OInyrc1fg8XZX7jtb3P5+8wJrwTDPIwZfVVKrqL+ZeJd3zZpbfX76Tqufv80tkaVYRqpHS4TtHlR
uJydlOSvHPhiBLMjZ0waFcqIVizEApL53SEcdc735tnB7MU86wME5FinIiSWBPHnrkktcX7Y/xqb
QclqtZidWCuZqmW0el6qarvXJUh9QZCreyaC4UQGZ8/Qn/xbBHQBY7tMyzqIyCzg00wNWr4Lc8ID
aSKPbhnO9VFvlNyuKq21zCXovL8wE9MFdRm73pQNxulIM5tDGFNCUAQsZneG5MJXzZS+1jECcyV8
3ofbPsZXeIwTBsnYzmpOe84gqQohCWiAphhykRzk898lYVZYjC8SpOyELASWgQTaS4VcdIg5bAUC
FuR9Mhcte4d96zY9cwXIeCb21qjqNQBTBA5R8JSGIMGYM49om19XKIxnxkIR6OqApq0Oqnq3VGhY
O/a1Ex/ptF3Im3BC1z/goQvMMBSMd2f5fCwlY1Zp/16Pqg/MSnBTYmlH+oCgnceDzKtP3c4QGrJK
2VwxicHY15SmrC/BQN9WoTHsJJ5pj6P1NriGlz4GdvCZw7t/ANREmWg6Rq+ojJ/kgTw0ozqBGF/k
Ey1oDJ/bwtYeMTediolDKcNv5b9xFWy5/2EyrjJLqYF+KGAu9UcNFS3j2xAd971x+8OtMJiFLMcg
nUkOjM6h5TqZk/sxulao9kd/5s222zy9LmCsNno3N3lTY9qYHYV3pnETTfcca3gAzLWjrZdaHvoR
AbOCdyVIFeLFnVRW4OGB/4f2P7//h4cp/3pkzrnWyrkMo0b1YyvHVhFy3IAHwFw1MIZkSE2UuNqd
pn8MqhIa6JnNWThKqb8dLqsvQ3/D6tyPqjlP0TGFLxNbU28Zvu4lDoRFiD/Y4hvVtAod3HNCi1ei
uUmHK2DmbEkLPY4ijJ+3DUizVcptLr8QiWcdbwWZAyUt5r4k7yvoaG4HEVr6wlm5Onpj6PRLfjKQ
t5wMWxgqns+wsRAYkPQo1FAbMGTtOZB6vzJ5r8PbD0KrJWRoopzzeFR7gBFMvC5vWojcQDIQTc5U
Eyx3sueKp0nE+2gMaWStmcRzj49WVmddue3ia5XX08r5ZGwjTJHJaamHMKoBw6IAycp5+T+OEaw0
ZpdIghRoMEIrGicIO0swHhteEpquxM6+YvtgZJQnavMEQkqOqpdDYHQ5ETQy82zh0ThbomXO5jQG
I3D+Jy66HAznTfepOgwvguGCMWQhBnpPKqje0zTL+5mhvapu71CWMB2ZE2PzHIEhCEOZ4zhvYFkZ
a5aYveoxh155fsCQg6CObYD2FlBf9JyFzkA+av91i7L9LQEJQkyoBQY9ZemDbeTooJ/pXS3QdHjN
SjxK0BlKkBdDjyaRfqHQpTEtuuhVTAdrP3Yvw0OBdoLprwLACwnpDCWQrB/ahvpERFzacRue5K/1
RyosrtBGOZdzXnH2FVun1c61Vgx082JqYHqT3AkYXBrcxSfTXnzFL69ET3eb7/StGH23f1VKcrGV
FciUiymrxxYuWRhftCy0Y9S/79vHOT9Yicy6U7t+GYAgNE6Dvz6RCu55Cnqu5j2NTnYIim1rWcol
Sydqy6w54QNOfU+7g4SAVNHODDc5SX/XtrxaPYY9ilRL607Hp4tRK4XubCoord0ZEa1f8CTwVcBx
FurseyYyDDLTrp2QCs+W9ZdAnDENqrSESrZqwReSl6j7zxYyjBIHYa7JdE2n2/Fd0p8IlmkPqkU3
w3wI3Jp3H+JwmMHEG3oe6VFNQ4A5+6an9ihFVtzxoigaZ+6tI0MqXZwJQlfBLCpBK131fvrjWR9v
gnT6GeEQP4/E2Dter4ldYKL0jV7NadkxLuaRJ34dPdFp7KK0AxuaHfv7jrOObA0XRCzjPKc8Hajn
IDrVxrNQcjLunPOMrdvqx3bQVYjG2VIyeHVZ+9jozr4VPAi651fBvCGZRtJTb1DS0mrU1i4C3rfh
LRT1lRXEKKhKg6ogeqAJt6Kb0ZIgHwcMan9l+nXs/sCVWdsshrgQB1vCVesYPTmPwOyp6IiCkkHl
Rvg0uP+kBIlDwCbDGVnWDAuZsIRy1djGZ3JHYjQvc2u56Jf4fUuZ0AlGykSDAs2vyxhrSaBmCtIY
yXHApDpIx6GySjrNDopkfZV3Rm/7xQWN4SVNxfCgIgKarDnavflGNVqpfnDyXQpcTABBKRf3oKbM
s2chw0xNGMdtLAGzjOzebZ7Gh8xDPT9x5szGCCr4SnwbnTpfcNS/2gUXaxm6QnI2p71BNBX/PZg/
qiEvx8YzjQl51NFQIezTIRdfWtnT8vSjPzvwOldB+VbxIKDyExlEhyfZzvmM7EAVM5nSOJmAW+eH
VjoL0bd9+vgD8f5cOXaOSr8IyRRgVAEuE7ONOSpWbZc+5ExvEE8hduQNWt3mkgscQ1fpkghxXAIu
NB7NUbYk6b6Iv+/bxFszhq+COCC92GDNouihj14Mng28v0///4oPs3wI06iBDUnyHCZvOe8WtDn0
1zAui8QwBUmiOp5hw/sFbzhOlTW90aKm0hbwpoWrvogbRXArW++6XJyjn2cdQxxl2It91VPi6LzK
fJx5r3N/uFFerGNYYlQEXZoIAKiaOq2cHjCkAolVGg6qr7xHb66DM9TQ5ao0BtTjUEMF0RK06Tra
HRIA15KdQBaYl/bcDkAv1jFEkbaiAv10WNe1qKXP7umpX6HIFNr386lQPuy7OrudVIzlknXFVDQT
uuYaGwv27VJEtaD2UK1SrEbCazdUwdTXfRDWJBaEWcGl7gsMMwSI3H/Op4Ng3qLHTdBaWzMPwfT2
38CY9VMwRmQYZw1PC5A007GG8wjVksiqUAe8FJgWz2ti5SwhGwaOQ2TmmMvV2/X0qR0PqnIdLJww
kAfBZKpHszBChQBiIA+ydBAUf1Rf9pftt13FfCS2hF8MUMCvIjUI8RraZIFQE9U4J+hgOegpCi2u
8CXPJoZkY2GqjHyCTUixXs0vFVLIxnHGIHCveRExC0lwytbmXcY5nshGhXoYaq2uw0hNvh+0k5g8
aosPVQu7UnyBl5X8rTSMXVK6BCueD3JVz3OKNqAW/S15EqzCEUSLFsS/iW/xUxw7jc+th2cjXxaV
4V9MRMyUUsHCEj88DO9Tpyk79k/JiZdJZKmehWKYWDblOJ51+g3L20l6KHVeHRAPgGGOwRSkJJmx
gqLkSzOEEQZe/zJdjXXIyZrA0sVcCZMhAiEPoGoxP+nVB2HWbX2prP0Ntu/vmO7yqzMkYVjWSYS1
0oTRQpBrLWLozDNvxXgwDFXoCypKJEyPsCP5JRceyPTY1/6+Jb+diL+uGQRBfjVFFTPSJjkwIAgQ
3tAejwDxRF9B6gASQ4fqmpeU4RnFcEWGmYDCRDeS0OI2p910ugoRHnffLB4IE5UpeG80owZW1dF1
gBvp7KYzh8epM/3Z2X5rJY+aOI5MejYRPzjR2YbpMTrIB26dwv62gajvrx9IbsOkbA29x7wyaP1h
kvkD1VDETEwXg3bpWF3+LAO61fdMY6igkFM96SuYFgiqpRWPYf4QVpU1hudpOO5/KM5RpYsMKxhV
N5KGYv1QjaBxrfmAOZh3gz+eedUKvLVkCGKYBiUldENJ9XWT3hcTp/ho8+8bGACCgF3XCVvIm1ZT
OZOUwO2yyNYHREQVr75pk+MuEGwhrxFHhpZ2gOi0L415SCDOn5b3/17L+p0XVjgM91RCP7fiBBzi
q1DnXj4YTniloAkr9bqRc8vg2cRwUB8LcluloITJeK7Ec1W9ooHYkXjzeDdJYWUSwzxyOwR52sOk
MCV2IqMTVHUMrhb8bwUj7Mox3NMjUSW2CV254mtb+9Hiofi0HD/UCsQRs2/o10zIYcJVt3nGxHhL
477I0NPnt+27spOuwzpU0YMoG6gXKh1mwEM9sz42DZRrhFNCbnrlKuufjfR+fx/z1pZhKUxMF5NU
AWYQRr4Ry3bTd349Tu5/g2GYSauEuEM1M24f4imJnV48N6G3D7F9Iq6Wj2GkdFZiGVV1PcR/6BtF
63cHs7UgdGTRd87kmZfV4S0dQ0qttpjlTPEKTMMQznp6GgVOb94moV9Mkpl4JVWFIuokLFtVX3dS
7uThB8N8ENPBMlpebMThQHYyRR0rXRIt8IQiDs5p3zzMPS/NzVkxdjAF3rzbBc3DiCT7z211pUj3
aetzvIBnBkMWnTEMpd4Ao/mo+XSkcHbbQJVNs7Ib9X0+M++g5xnF0IaJKd5qQPCNIsEPIoTHwXOs
/mv9boac2Lzzoo2ylLYwa8HIADQKxef0FKDVFb0g4xVeiv1/3TfJIjLMEC+p2igjXci3DlOzKo92
4y0qdKH+psiSRWMIwlBQIyvQ6HISknMVCVZelJmlmylnR/1WqsoCMSxRDT2UB6l/ZOj6U86R06FF
Ge9TlnjgzXrYjpFW25dhiGYu5LjNYRS5Lj8rXnoynOAQPi3vIru8D8bxQzbJLI1hEYRIOFJ1C0F2
1fhDyBWJpJtn54Ri88xVpgi5boDygk+0jgRFnIGN9dPt6EayaRtAztNXo0u0h8iEGJ2U5ENGQwza
pJnedwfppHnJifep6Fffg2FYQ6vaHupPWDyjVqwW6bEkOuaDr0uqVdVezXsZ45CUwnJGFCljS3ez
Es6usiS3mRpwBinxIKi7rIIJ2UySTKSfqhyf0zSzqug7h2l5DscQxJRPeSXTA6P5WBxrjPF1cAWw
lWsxwx0HqgZW9Ml4KN19VB4owxOp2pWKXgFUziJ0PH+ru5NW8c6QDTc3FR2DO/EfHVlZBkTOl7zu
8wVpguYF/zhHJRJGiYZKGeItcmJpxDj2mBJjZHdQ5DkWkEiWO0775Mb3w2/AXzJ1SZLx2vjr9wtI
lJe4XiGaGZ/V+TqvOf6xRU6/ADCfLxeERNOy4ccFrn2gBZbklt5ME7e61o/7n+39esNsMFOBKaKq
qgQDWJkNlhaNEAtlR4MzzMK14hM5zh6t9vmL4/gXIGZrlUFp5loOoLD0M/mZmAeDV+W9FWliGhBm
OqFyXoWLMP5RalE3RwswUHsbL++Ce8Yx9NXWap3ZSV+7Z+760T/Jrt8akjm2mglwmtL2UPirjsZL
+w2TXW2dFqQFVoe4Bs1YbuQGbvZx/8Nt7LdfTGWOMC1om0XIYKoZX7XjfV3fGynn8v3eCbxjG1sa
htqbdFESYLSkdjPSnLTAtESjcMu+QT56Sb/H4UHWDhABKqvroQ1cxRyfFYwMFQXB67uYs/W2boJr
o9lysbobxUia8YO0T3hO/U7eu9rFx86tr2j1ccXPF28xzurzsuVjejm2Yt7g8xZX8Y12IqiDL231
hqAGvmmt1OMlqDnuxBaRjRgUqRdi09v9lFup2VhpZ1pBXluL+cDt/diisrVxzJZsq0aesgBgYeEn
/Z3WcWI6ylR7/sNQZVJUma4HWLxwOXaxS+LzIJ+KkUdhvG/EEObSdWZXTvAK0e9d1cNER2eij54F
7pe5p2F2z2F/7/HWjaGZSRE1aYgBWKmuFN/qGq+8hAZPewvHkMqAAt0QZtEjYPHKz7SuL1qcxl1m
C+p5p4qnU8EhE7Y+TJ2W2lig+m8L0p1ZNFZZH4J/Pd4TAf5687JPgUqmGbPUAgQjUM3wVupf/9NX
YcvB8nIJksSENw/pc1kVVs4dV8zxZ/YVMJ6WLOnp8TKnaA2QTlJ/Nwh3pPf2DeHRHCvkhdOkLARK
czOa5zCOpvVbFCe4lZt8Lp+0c3ZvOvl/26rs21+mo3MJ06zhAfXRMK5q4yUPb3LeDBeOn7G1YGNk
JGqt4xPJhWt0opU06HuYrP3l4+xOk6GDRJurpKamVINkGUjJ1I3/3xCY/R8Gc6PFBN+nFQ/zeBq4
2pkcRmNVu0y1l8eiAEDwrPnTU3Yr0AL3N/ldjJnfd7UZBK4OAlaxK4vrEePusGStUZ7loD8JRWJL
cW7jjfaxN28L7TPmo3pmPAycj7UZ7V6goSjxazhd9bMRjvSA1XuUIkK5y0FNW2fFx/qYe1lt8aab
bAPqpqoZpgypOlYIahHLuFXTGjHikVbXl35qQxDU/2ezVDaP8xUY44vGmNdjA1UX2xgVa2hwHxdv
J+O7Hh0qgXMM0oDvtzNjBcU4pZRlEUohAEWgpN36sT8ijE89XhjPg2GOpjTWtTJMAEPrLONTdZhR
iV35PFGQrXSQSVbm0N+xuiar6PVR87HCyj03V8RNIqs4KycBk8f+gXrs5nl7AWPfgGbIGSq6CjAN
Q1NkdznIlaV8+iF3En7hlWNvEtQKjXkJGrumE+YGaH0gWYpOHAyi5ND5JtGuIKjBq9Wb2043Furk
sv4otc4YInmic+Qm6Zfecbj3y9gKQ5611AxQzGZ3RndOxMEZU+Wq18fXYtYtCROiu7bk3Ujo0uxh
MhFrGlRN0GrAjFHy4FH5RM3JGkzHytzknheL83zwvYRlZaEZFJUUyEBrodVIU9a489wLSLOGHk+D
dPvMX30xhimCqR+zeKKWvRgQ8mgxgQ5SOI8a0rq0SH8884iQ5yIMXxhhbc6RCMBqKuwhdnSITom8
k3ITxFBEOo5IlAibXZA1UsZNgwOfRKe5Pmi1G/NuqZuEtIJgXAJT7uSyKgExktlJRvSiRG9pXN6R
RPQLUf6Qz6rV1xonRnt/dfnNE1ew1PKVb9R52YixQmEhyySjbD+/ISdab/ntIQrs/g20CCFDjGy7
M++Mm5FXmbN9jK3wGX+Z4v+Zvbyh29xdzsRJXmZMs8IAT6564iZjGRoU/g2UQ0KX9VdjKyHI0tbM
aXQIQV4CObT5b7JeZAXBMFYuJ3JcGQXda/Xn/LAccsHqP/6gYPMrd/14FjFpLyTwFFFOAZeWs1XX
o1VxLeJBMI7Zd41spAogiitywqieK/2M6kR3sGkgJ012zJ3ctr3bLp+J8ckKL3hLvJS4CI+pFSjC
kfSNFer5cT/8pa71u+tfYBjXI7OaVVMF5uhm4pkGYvhxeCmi1mqUiXOObWf0Vm7BsJSO/sDIyIE1
eTPGmcWnyJFfO9RSoTTo3H7g1RfzvhkT3cxzMhokpt+sHWWnl6fQI0HSOfsLyENhY5tskCISUJSw
zPEA0M5QCpg5ZyUHhNWeUqNaTcsCzjBqH1TcU3gjM3h/n+GEKFlm1aBLJczebHwLex7FcbyZHWaS
anWs6RUMmMQbKSzcOLrKZ97M4O3T46cvqwwPqFJXYYg9mM1MgsQKi+hq6Qu3jUt3KvKjmQrW1MR2
JfOmBW9fuS6OrdLlXZ0fjdTWRpPCutYNH+jY5+BQH7UDv/ZsO7JYITGs0MjarIc5PlR7IpkT3yyo
0g/vg6taR6afdlEqdzLH9/5wOl2WlaGIehzlpEcnih1cd7KTQruY3JnPSmMJJ+kbxhRzSgd5rsKw
xNQLSxa11Bdx3U+RWJjra3DS/q7l0J7KcEOokjDoR9gU5bPbiZ2TlyS2S1LbmTZEzj7YH4jPNHTN
ILohs5VvQt4tTUnvP90buf8xGFzCqJPbDoNpGl8aLV6T13a0a/xEZC9BQVjJQkqAKJmWQmPr+9hH
L3F5zNyKWLyq1e2Nd0Fj6EOvND0XAqANA5LP1eSkQ+DP5TEJHyLdLZJPM3neX1LqBL8fWxdEJsJA
SqPFDFogmiWWUJZPhgrVhUL0YmGxqlz/sA+37ZMXOIZZuijKMpEG9IvxXKJ0uskw1o3XIL1NwhcQ
hkVqUTaktMY9b1EcwfhgBryK6T+wxwWBYY9JaVAEXsIM8gly6k7lLZAsJk6vYF48nYsnHkh5IpyH
Ht7aMfSRj0MlTiPMQhmcRfTpQ0a0Y6Iv9/ufiLfJWCncqJnMWqZHjHxNTpLTX4cnKATYyne8uyCM
/rcKPe8Z8NUOYxgEl6G+MtBdbsd9Zk1VY9XJVSDzFA94i8dEF3lTtalQAqVCZ0rSTFabPiTT0/7S
cRyPLYAb6iZN8pauXHIckzuFp7vBoQe26G2YFqUk9HbaGjdSfov7WzK9CMqnuZcszPEpeTJvnEVj
K+DyrJZrtDXQQuanOtStoPGHmpMw+cOp+HMvyQwl6Kj+HoQYX6Z2B0fxCic4Yj4R5rTQwi1eRoFn
EUMNadBlmASML1QvbtXdmKo3KJxt+psQLePQbPFbo5Rmo9GcY2ZCVwDiKM5wwJBOzVFdEx2AopO4
KTTy+IPu6OnAcrkqKhCB14kiaQZLEJglGYhVQm/fVGstd6dzcKCCpzF34OrWsbGGYmKLOgnTOBwB
pZjoa5yvivHTGJ7wrmBro+Tt76pNQlqDMQwhSFpYmmaMU3+lblM7/1O34b36bO3iNRxDFUKeK01Q
wzajKu1WRocK7zFmM6pYQbCvfoYqi6UswKLoSOW/lUPuD9boES879Yf91dvy+DUUE1IELTGWdoY1
0+RJqd1MX2Je1cVW1xp6QX86HvsEWOtSjMdmYJiHzlFiS3rEGF6/93Pf/CxoDkZl2PIXbpHJRgH6
L6gMcYSdgMrLHKh11l21Ue7G4nSOhvqmGPRrM839FHN4BnE4QA728/6icj8gwyOKrEftQi2mk8fQ
zHR861w6EaSwuXciasbOrmafB3tVbWszBFQ0nskJ+qGn4pxARbG06NyCGMUW3DkJnB3APhbKS9hV
LV1Z+bpzorvIpvUdqR1ekdvZoZIDvIeNbTpBd5OmS+hzI8yW040yjvQAF05V1DIrgmqq1YV5bpM2
0jw5rEarHOSSE+hsW/kTlM0FLHWKqigdoCOGnqbXRvS67yS8v8/svNDINanBC6JtTJIrTcYLCdvG
+m8YTPieClVpFhLueGpMPEXPvaisH/8bBLPNOk2ZpiaEGWV+6ucbhScJ/Qd6v3wHZi/pEIMwogY2
pC9UjjeDh3dW45ZP/6ztbOvGSmeS/7+vqZQwVzmGjGRgeBH2oFLOV6XewwIeQjNGdFNwbuCbsQ3E
7wkeVU0RGWLmmEwbMah1HeEGlTSq7lpIGmmPmOwAGQDBUTj+tpk9WaMx52SvyylUoWDZjxExAi12
xpCY6MTbrptnysosZrvOpB3GIkFciJKMR3EyPsum5Agy7/F22zMuOGw8HU/6JM4TPKPzRrc7tj56
CCz1esZBSaUAW166fZOGVnjMjp2MlqSSgc81YsCeclU+EBtNTBhE46g+lFeHh/YxwjNXexB5MeMm
V6yQmX0sioWGMxqfrnOgHKZ7yyH5IisOtMVtBc2X8eNQ2BLPX3igzM5Ws3qKS4LlTY6pZsl25Ulf
Amewjcw2/dxpnsfzX3TMmisXlZm9rvQ9BM1zrHBFRNSfSsXgLEolOQNmAbj7vMVxUjYMl4wwqxpK
K+PYZZ7aLOXjUApQ45CLllOaxoNiAu9piNH+0cCqcHHl5Mti2kTmqQFRD/gtDFh5CEMljSHJnZgA
Y7nF9AeMY46fRwxwhcgRQYdBMDv7q8fdewyZYKJHBZFAuvec+bvqRfTpdbQgAu+a98mhw7RhTqC6
ycuSAv13TYMINqsCH5o5lIeMFPVdXWzX42BpeJ8v2s/6zOsd2yzhVVdQzPeqhaEdDA3xTeu2BorJ
iK19oyGOcmM+93Qo6VV5297+g5KKzVhuBcx8RCmLY61TYGOGoTg3BHFV8GramtUOlmyJOBO40SNv
VZnPiCLGAFk9IAqH6WMNxRuIg3YH+ZE8tU75hPciCxHkMy+nw0NlDoggaUWo0gA16DDhWLsvqjcx
fa4S3kPY9qb46TPsPcqUw95Exw1CLB1CiLjwHqIvVFAa9OUVPk+Eafuec/l8bDFl3IT9oqowq3VH
t73BDEcN8kjpldBYp88p9EcW3qPYNrNcDGTOBZUE1RxGQCy74RzEuVu0KBjIeYn17YMPzSNEUwxV
Yh986hZXJ1MDzBB8icbYMpaHLj+T2F2Erxxe2T50LlDMCaDPYxHPOU66ERtvcQonvo+85jCByEJ7
eDbvNM45QH3td+K8ANIlXsV7UVgWrUmPVi3M0fQgBZYRB54U6ddS1B3moEUeDSftVHgcSzfvp9IF
mGGZUCyJkKpwzkQID5LRI9Od2sVNMb4l02Itn1rdb5u/aF3GAXsBZRlGLEsFkwKxIwq/nT+ahdvz
LgSb2e81BsMpCw5VjOyBYeNcukkwHrskOBVLe2xGZLxm6Zh3aCGUUmeSJT+oX9UhOE0jxmxo1XF/
jXl+y/CMImeoRorot0WaP35tx+rQpb6aokugk619rD8E8z+Xlp0uUClVZMYCzG5dtMFhprTwIN+N
ng51wdCLeQnrP5DNBY4JRklE5EWnj7CtS0dQZJ7pSg/DB2L1TnUDWUMns7OEd+pv880FlOGboojk
LqwooV5rfn2j2cvZUCwdR5RkxxXU3iksb4IWz6E0JhAtBjHIWrpFsytaaZh5eHU23fpj79B2IXQp
t4e/eRxd+bDG0BBKenu5oCfHYmaWOUDsC/PI//XMbpoKXqMw3CMpSRSmlOyoy7SoXyvtpLOkB/pK
pEGnvSg5pLN98F6+H8M5mP9YKFUBs6aidTJ0sIQm5uMOUeN081+VC62tY7hGj2IU71KuyVFZ045o
XQ+Fl/1Nx7OHoRp0qJe5WgJCRH1hcYCOkCXKjvI3XRJrSxgeQTGeKc80VRPOziI+txDA2beDQ1Q6
U9A91VoYZfQyUujitWxMnVXkUBcOCblpMvLQVT2HGekv3jn12OkDKOSqyBzQE90zoBvUHTpX8PnS
YVt8oZumJBFiKpjwxyzcMtdln3cR+EKFRnNvWCp5zXm6EptUuEJhm8UHtc0lrQCK6Aeak9yhQB2d
H8bX7EwkiF6XTvGcnXiFrluByhqU4V8tWfolE5Gjz8Q+cGRTmDGupFo4t54tx4BYmPmjFOW3xtmo
aCVtmkM4RjU+ZUnwVMXLQc+Cz2MjulOuceC2jFrDMfxQy9HQlR3g5MI3UaghFoW97+mbxySGi6Jt
lkhEIwpD5lkkEJEY1CWum6PwhQqIZhCTa26Ms8B9PN48OtZoDI/XYobRCiPQ9MIKPqU3prdYgdO/
YhIovcnB46957fBbPr+GZEidpJjBiEYwGmJ9UxAsl2JnazlvqMwW861RmC8lzJoYDi1QtBbP4rmn
k9Fp8+t55OUoqR+zTLEGYlh8qYdCK3r4+Uyqk0zST2UUuEsuObJUPMi6egrywRvFwqqHCcqYvBsO
118Yih+bQZ/1CYaSe5yRqBVuJLv1Rvwep3TGg1E4HAfduoSvDWY4S2ohi9m2MLiIUdKTuqFLjsrN
ZBtWYJFD6AlPHMDtTfdzRxCG/JtQMoKePsGl33sXiWYaBhhOehU/qSdaxv4Prv0cH2Vrk/MoaoX+
nbyuoC70riszHDqr+y6hA5sGj9E1757FcVjChI7p0PZDSh+NtN4MraxLYkuozckK4uixSHJ3f1F5
a8qwjIF8KbqI8BHlPLJ05ZNRcZiSt4L0B6yujX0SBWZLaawfBEgqGKds0E+BXvLokuON7ITcNFLV
KZhhSPcmSJZ2yt3Iqw6phOft9I7OMRYf9ldOohvqtw0vYcyioRgGMUTmYBuEEaUwKUID9XF0BXjj
Yk0H05V7N7/6oJ5KbzycSYrx0+P9PvKmh6yAGQ+p47LIzZEmM9DBiULv5qRMEK3grOjmh1uhMJ7R
YrwjjmmgyKFsTcpVIH3Nui/7lmxmR5Fx/bmGjHegaEnPwg4gjTM5PQL75dycY+QwAmt8nA9/U/q1
hqM2r5yxVfJwCmneUClviwjZisQTM+7JvZWwWKMwR06TtIkgY7SpjSmwft2nVtQiNYMPNMi6HxmS
n2X1oVCij4nWOpwF3TyFVgvKnEKdMYVqOoE96EsZLcZdDpj99f7AzZOg3SzQWdvJnDhiISaCQleT
DgfGKBPJiv+PtOvqcR3nkr9IAJWlVyo4h26744vQkRQVqEDFX7/l+y12Gt7ea2D2bYDpa0oUeU6d
VHXn3wsCImE9mLYzC7SVLagX3Sow3TqaV57HGcayZiMWLjOgZWfPoJ9RFOe/b+WviPKfnbzuWLWc
Am1Af0J4/YzvVXOTGsVLZSIF0934apdT/hdL8qdL4sexFH7mSWvGgem0pyr/7uxbHdO/Gscf73Jl
MfKuHUR7uctaSQUGRi6Uz2pDTlqGCTCJFO+/wnY/FrwyHrUj7KHTsWBdbrRiNybHyr5V67s89N92
7bKrP3bN1KzKZzp27T9tWlnkHS1U+jS80L9QTr2kIH4c9j+x1Y/VBCknqcnLFi4v+8cPDtaSKwXi
HHaz3HDjgP+5eT8Ws6XXzMWExQa5sLtPyRfWTcaEW7b3uqgu/LFQVQ9T0a3/M9U7u9Tet2G7vTTe
+p+3+sF+DT9/buGVvXBN2RN2yY6jMzqYIuio7CCAiCkI/pgczCCP/FU5UHFLNPPW7bqyFmIAxZf1
x0w5cWfshfj4u6H4HXn/c9ivy+vEILbbtJevFejP+haiul8X+aNyrxa6uB2q3XAv192rKvfaabpU
T7Tkta6PLAcubZYDgg5v5+brqr5P/H9TIPrx6a47WA2ztIjDcNc4yuh/ejGZDNSmR18fFUuyvFne
uHEDrrtZe5voGPzES5L18Hgpqc8Qf/A+LTRrXSbC+wcW36rx3Tgn1zX1semklwm8Y4lAtECfgspW
fz8pN4DbdSk982r87CWrWEl7r1RFOdmbqbu31K0E9K3tu4Igc+PPrVth+1InlN2dm0W+efz7y9xa
4gpp9L1j+vnFxHtkkfkh8rEu+TfF+p/H7spiKBdunvtYQ0bFRNHVhCBTCzqUgPYY/LnJj3Tr+1xZ
ikrkmatfljNIe6e092TSXvS03eRpcfr75v1aOv/xZtepuFJKNRRQYwyq5w4zWhztWv3SCrVdsiKH
HMVXHdpE05Lw+MbCN6DANZmjKhq77AwsrEKMFiOihRBDCAXSSwukv7pVwP4/MKIDch60taKZ+mpL
Efv5fXcJ/8S2d5fd46UvjYfNcl5gZGXMaZ7TS4e6Ft6iUfo/rPL/rHydKp504erNJT2hQpde2OdA
dBKlUOCB/djxWwjr92Dwn9WugsG29M2qsfCeTSjk4dK0i4I9JMJymrGIvw1/Zqc1iGv4x1sUoL/n
7iBL9t97fC1eqzlDrxUOkpFtlJ+NgAczoWqZBsbzJUeRv3Y3OU5/v/v/rHgF70DPqTvyki3MOmJ+
zZmHilrn6Ru4weJWAe/XtUDHqF/8qGleK5bmArQuQiYqcAf2QqDJQzOiZGDI7qb8668f8Z+lrinp
9NJMi9nCUpfg6c9GPiVhuk621jk51yGUydEEmL7PQ+B+/ptr+WPpq/OjNU5V5ImmkL2z1kBEAbLX
kXjsI/sPwLzVefh78uLHelcRQS87TR8v67Vr2J/lhQYMmvLg8ZwktNjtaIq7lZaFF70C4wZwv/FB
r1no1MztvpyxdO7cu9U6q8+NvP/7dv7qyn+83eX//8DPicYSrfWxBB/WQjuO5f/z9y+v+OP3R1u6
IM7G73dkN2Qbw73x+78brx8vcOW/K3gek3RYwFqgX/OOQ/0PuoZRd74oeN4a5vmDGP9XJPVjtStX
LpTleMNlu8yTBRbCefNuPnvfEHdYOEivdmF2bB7nyNqiMyHwV7dKyL/brx/LX3l5jIUSEDVh+QZz
KRCpDOUOTAbUXFw6fNUuvxmdXpzO3973yimVkhA/H7GgWDGwGfXLIb6UOG6NjPweYf3zYtdtVTmm
eidhwJ6AJcSML8qoDbQwGwzZGksVoGEs+Puxv7nglRWxmjIDpzZebAiaFAOVDsiaXQZnAHC2GFYl
xvWW/88lrwxJZZreoF+uwhA4iz8kr5G2d9HcmKAVb1r657+vd8N4XLPXtX7quoOB5RyUfW170bL7
Irn7+xq/TqV4P77blflgtSPbxsZ3c+6yvRGBiGpjv04xIGdYEPr3xX7FnD/WujIlLjOcZG7wQuX0
1LWvet6C5f/EbhHZ3Lpk17MoE9PMSrpYJ9ldGjWtkcqdh+Q437erfuE8lbtbuORXI2wRqKPprq+7
1xl5ofKEmD1AwpDoG0z6LqdsunHgf928H0tcmUlP6z3mXGpe3hR1XFDpf6b9sUtvCc39frF+LHRl
IaEeNJVmdql1PU9/pKKTMPn0ti1msvJoeL/V3n1zvSuTiIplMWfoygyGtYI28EVzFvZ/My/shZXS
Qqfl4lbd6Xef8+Mdr6xil6WTmnWsmcDrL0soSynq79y7CagVDE7h3889KLX/l1jmn5zaPyteTw6N
syvtZsSuZqTZp8KsaDfXCwwxRUPXLzTHRXI3Cfg4hJZLTm3u7ttujIr51UjkqvD1OOsxEdTUIWEV
ncVrr9u73PQfteQ8E75wBxk2nr+fjPHBTdLFyHgwEJ+iM5UWStE6c2kjIA+f+IHXfw0GBgQgvedO
2q4W5Za1adDP5V3ujGFbc7TzfzHvmfgbbi56Ahha7HRVfjddB8jfQ6YGak+9ftAwLd+BNlzvzDAh
kHWc86Ath4UynwZ/X3RWILU3Y74X+qPLvkiFWXeVLFvw72YWi6e5jiw/9ueRsv7e0xgt56NfP4Cb
LBTlk2YddV285u1TkrBAKW05F7saQstFWdJBGTsmksBKRurPGk0mhYZelw4ZizMIthb+wtWMcDDG
datexJRApLHYpm5DcyaWSb110iqcqomW9dpz97l6FeJdTxZ68Zab3zUykA5YI/vurpon6M5trfJD
oAs6fUx7tvLQtDLm7ckQcmNNelA1U4A234j4dWjNVqjEHPaspK2zJ8bZ0yX11IHZH7x3aJG9lxpy
SXIrLBUo9jp02PqWBz2xYlIrWkHSJXeasGghOcq0BR9t7BahDdoGkqGhFgM9e3V2u03WHiZjIUpQ
gEdNuye6GxQtoXZzMqwPP/ciYb6VvoqIY6xUyQPf72gmLTQsrXMIfQ/jvSVVVOknx4d+ZZbvlAlS
e3veZl0eOFUae8KmXj/FFT7N1LHHziJbs0fL9DziWxkPk5tHmYpKqJa6U0c51xea+eJ1dSC6Btzd
Y0QaLZhKQfOE0TYHd8MHTzqMe57z7uRmc6zPL3PSRcS7400VJE0Wofl1pU+vIoEsaTKEXGxMV1Ij
82mPpobUv5tJ/+zWfkAmdylrmHVQNVT1R229SoUeudygngMIYNUUTQr4BONdNk9ns4RAgPFC2qMj
s1UHkb/SjyTTQ+hg03ESQZPwIE1favVRzIJODBs9vnkTC0dRL0e3DtO2expMKHZc9JIYrdK7TPgQ
Mh1CXBxIxr1OU4NnTGmX5eDQfxR+iW/2lOgPXo8HFzPtlEuVemBptsh7MzTmbZV8auKhsV993Qsq
3LO8+2rGE2qe1JBPXPDQ7DeQulD1qTM4NQTqMuhAqCYVyvmj5UZgzOeS7dIp8Lqzhseaxa5yNwxj
EIm3UmRmtMAVznXE51pBPf1QYDapaXRaoxaYzqup/ja8NB68lxLzBTIt6OV02okdKqcPBUOqBlIA
LpQB/KdhTKjN+tDSIDGZviY2rpuY45mNGy1ZgvwncD1BKwlthCro6zyaYOUm9N7No6CNdsb49/3g
gSvUAdgdyjgbV84M1Dt2cSlQQvbaBaiKgtJPFnW9F0iW29rOSj90+753R6pzO7DQvOWWZF2VGjic
vzyrjwvJ7iHkstbc51kAiFn62bRXRkOCROfLOnGW4KEK6n4GhW0WF85wKKaVg6nzNN+Qnixq1zxK
DnrAGk1Hdfrkmxi1c8pgrFJq4XRreRW3I8jGvLNtSaobG8+f7u0W4qVsUwpUPC3txTHSUPfeurwO
KjehOl5LtB+TbGjhzdSUDPXrQyUfxBj1IGEzo7LhW1zetjrVehO7yR0rZrBgG2vuy8gRD8kQcc5X
c6eicaqDzNEXpE8PuTHBNyRbm63cGp6xfa3x74Tz5OaS1uQ8au9TubZVnMMQtK4FazLRtj5p3jK1
3DV64u5dscvIc0NwhJFfmL0qNvKFp4nI0+4gWxrlpYr8olpkrrdU+P7cZpSlzpabGEDsrEXTLho9
R7Po2eurkI+P5nRMnLgZUQItMtqke5OhISdHTxUu7NBMOC/HTkyf9UiWHk/iKTEilufB4OL6dOem
u7eGwyCn0Af8LFLqmDH0TCPTSQOfi8DuTr0H1S4/DdqEn9r5rvVZ4PJ3VrqRbrqvyteXynMpblI2
DCFRGS0w+pan831vThdqYX9y49EfoRNtHlUpI0gRr1u8mpEmd7zL9p7IPursslljbFpFPItqW6l8
pc8yFCaPiVfgGpVUbz8KBQepPXg+SnDls9JxbHHIa62mpsWCzrSDAkYTNGFjk4f5fCi6r6JdGTA0
elmGY+ojTEcnuC0CXiR0hP0i/pLDpcsWn3OGBu5n30zUHQ+25GEBMj0dNj8ncVX7Gy9T1Kp7ELJn
UwHVZkaN4Tkd5ElyiG8zO6HSgps3XkT/obzHLuvvk8mgtjKXXfmlqQRWYqa6y0It/SSTH5QGW01F
EzXNx1Stza7F/7TprL/l5SJD6sf2+aHRDWqAP9+Tn6WPicJyb9cPeufGbQnyfvPecj6Ea0SDcW5g
tor6Q9UFlba1VPqySZAwkyBD2DXQwS17P85gwiqt33TJkatNY0xB529rZUdFna2zCpNpYudaL77+
PduPkDsLRhDWSnCgGh6MeqXRrEMLbAsRKgOkyuMQCF4tGP5db+iRZyWUm5CMynSqanxfDVOKqI+K
mnqJFhrqfjLAlc1S2khONe/bgzaAW50cY52B3NXh66IEPa6B1diilGfRyoOVuBteoFm/TwK7hz9E
OrkYwFWdvnDnfmRg/hrbe8c7qeHThrkd0QowV2OgA2yxDni218NWHUftcfK80L/gzZ5hNL2DTDQM
DIIUv3nz1OOQL1tnx/un3KtoAg7nuUWRsDm23MeNwO/ogpqwtma7kE4GnKMvWLE23S7semC59pPw
zwueyaDpDfWO82DdEVcEpuPE3G0p02TU1zaoZJ/t9qmqRwipdmiC6iPF0qDz1qwG0//EY7t/cOyV
rwGQVHpkWnsIqGBGKSidrcPnqMOEvWGivT+VqMHBP7PPyehwet8vuMSGk9LZi9U+6pBQTRNQe1Wx
44mAtPYBGU+EsM+8GPHKA1790UtzKNxEilv37ggE6YtFIkdq2VmYddmapQQniXlLQsa1WfqxKuHG
av3dws7NziK3Phw9jV3nQVMrw/zwsJD0cCixkZhAD/y8DUvtnadbm79ZXgMP0oV1M1OFK6W8o8xA
66PxpXnhCqjeRX9qJoY2Rmy2QIN/AqVZ6exMXu5KPwucsVmX8oK9wtzUd7Luo5pspYkTVDzCysee
W+xUpS/cpAzmwQtzAyowZD+YB282V1aBFIz6sMXDyNtAs+QWHEZhXYUWR+dIehwVDqnUAszCQDyw
ogrNqYo0kV3cW9jVjoBUj6AxNtFDpdRqND6ELTd6KWkGbCSMz3F+9MHaKrXqz9AQqbZpktB6yAJr
aoMMMYDBn1I/0gCHdWDW6iGpM0pSbMsMS6Rla73EOKGOgnUGsWxWR9zq4cLPrIkc9aUVPBZmTXX/
AvdDrr+o7gX+qhBtrKc7DhQr2/LVAfzNYV41d9XWDk5U95D6R8EKrJQt3AaGrlKASI9tRxaF/Ejr
N3du7xv3YeBrGAXbTxeyw/FZujNKGKKhM4wjMdyjP9dPNbyWQUZqZjVgLlBVbweOWd4V+hBD0yis
zK/S4AcQeBxn80PCHaXuc2eixdwdBM7DuDD7w6xtjemjVtYDZwge9OodQ834wz7sRYWD9zTiNf2h
giQm/nDVjcVGI1rgGS7tU1AkZw+Z4+MPRmA0DYofAx1LtLqaxnfiHSfLWWZ8ioc+Q+48C2br1Pgw
tP2rpRBNi7vJ/Zj7uwoiBLKkafXpu2Oc4hW9Uo/yBpdVMxYkeRoR4efTuFNWFmA4I75c8lx7Zc3J
wvgbefFbO7BhoZqnpNCCWh4992mC89RdhZiLB1nO6VAfc8Wo0zzXzjExx+XcOrRETD31KSU26qTs
zQGVup/klDlPAvTFpNEjObprS5Mro/rC0NiDYG99ZoIYBflRBuJQccqEQ72hf/Pla2V9diULa7y/
7r62/t6xKprxiuazjYYO49TUaJidoAxudpsKCFFhntRx0SBffWcanoIsbfdlsFvaTY9zemysb+k8
WuroW0VosGzbJnE7fHj288CAl74YgkFL21fDoS2NuMGdniRwVRl2dbdQaUZxHwMETlUJNpA5ajGp
17cmwq+Tk8qwhRyygvytAqU2JoQRlZosNrC7crDCcobUUZPhq5fB5WxZ85oAaIymtsz9LPRaZAhg
uTP/lGuckvpN1wBv/C+3M2hdfefmAymABKZz0p/qpqOkzUMfxDaW/51qA0bIoWOYY2pd04OL4oGl
25gNOIH6iDLVh5OW7bsWjCmIMOoC2Ewcu+HVIiui5VFd1aHy33QGTNdWoVm20eiboV4h2COYDbKe
GXSaNNaFLoxrXp0HAxP5PgkMYwo1Jw+EpR+5qePX4S6cs2kh2PAec4CGotqwGr3MOKNckBAEtLSF
kUNkG5rs1W976vOQ88+Le+hgXmYXYZpmIUJFsxv7mqDOaGfnWc8Wc2KE0FOkaUtit6u3iUK2AfjA
IWfsqHTLnWEjJLbvelnsOt2mblPTxr2vOd9NxQszSYRJg7gTNSZI6wViyxffTTGE39CxhQkQ+xSh
GtPJsRBZ2INQMenYWvPPXv1hZu5qrteFARlMtH8bZWiLEqIfS12zzhaiJVvpCL9smDQ9yDmgstkv
fcQvTTYHhf48sV1T5YdaK+KsQH0aCbyxShY5dBQSueTOgczVUnMKOkh3XZMs6Br8Jng/s9Jap8PO
G/Bmph2PmHfLdR0wTNISCFjzAGrUO+A9il7weNDq9DIY/88G8N+am7gcxkVjkMVsN2DnYdTsRVCU
YmMPCKmNEbEz2whjDVL94wQRjny8I4P33XhiybMzh6lhz3JWlAx3ElBGwAXraR9z8y31UeLy0mjq
MX6PuNBxtxIWhjRFqBFYfzktNMOmxEn2OZuWfD7m6LtO27fJOZcakEEL9rFChjm/93SFKG5pNUOQ
wWMM48ooP+02udOblU60SDpna2hXln8eXBJ0DiKHkjJ/iCW7q9RhzN5YLrYSOE5UKnIqe+ezBMIY
zSEzYx95qxJTZm4PM1i/97VEK0rygCHmo2NPERAcut8fMg9DonNDB7ehFXyApVWPpOW0GJH5BzBM
0u+pyVdEP1viqFCT1kZaWTPNWh907KvEl9sZAKNGv3I51LE9fCmyr/CYfg2Bak6VeHANdzt4RZD5
Ruw7D6jtRpjeRKiD75U5AQMmJWybzS0JzN5YttWXbKdV05rLwfFAZPJYYtO9FwvJjmxQlFcKHN8e
Fe0SUQsyJntztFayesz0Z0WGnZ2wMNHkuQVrEpTAWGDb+bJs7HC0QEAF4FT5yaYe0OvJLvl/zBlI
Jx4Stuj5hz7Hk/MiBrIwgPA8l+3Lzqd27i6K4dWcT62077vsY0yycGInPiR01o5MvDeps+FkjFk2
7FNfBFP/mnlGTKyqCnxLizXItutzXwGE+REgbzLu9dT5NJAE4ZdtMKEmgs2SQNqa10SiwWxOeeJG
TTvXjRKripJkDArsko0DJLWFKt8IsgopyjIW4kwJJuhmRsTtZZ8yz7+gUhrPpbnQ3XE54iKBpjUw
EhYhl47plTQYbOhSk5QtuH1Ss3VIW6Qg7hGlRLJWQY8DRUQZaYYXDLDXPlMLp+gpeCCjIVPPQD10
mO6NeQw0B9Gt8dbMJ388utWn0UlwbiDBXDWbQWpxXasdilcZFejS6JFnp17NPhC+PuoucIBd60sf
uMiT7qJXY48DCyoLFOj705hNlIt9Xa6rdKvVWTwjMFO4MJ3yQ9Mkn5PFY8lnGL1+bWv2g1Z4B7cF
eiEyFjO2OkmXKXueHb7ymYyq6WxM9ROC0JUQBkXb5wqMJFDewT8xnV0JTXUPidJoLm3KHetpKDH9
Int4OFIXgajEqavRX6LXaw0Bnd5U3wkoYWZGzNCxzWjIMUE/tEuEzUixoAUGg2PJJRvDvsehP1Yy
PY2cbC5ydaA7Hxa8B5uNp8VGYry1uS5DfwQdYTqE6QQajI486EIEuZEf8gufvanzRZNYa7RLwYmk
y1ppgWO0R7tyYdr5Sq+zTY8jzN3vrKoPaW1+JkYb+fZ0goOCcZELwu1XkbYHY+xXnUsQ7TqBCTA+
qWetHgJ/BJe9gj5686pDjMhsWTDB6fpNH6Zpj3OCXZIi5IUVEvHkGGi7GTCwVtVBWiJ3ZYqwASbr
7T6oEEMBCw7tVm9fJdsNzsJ1gX9sTDRUSFs7WZgCGoEPOdSVwNUoaIfu9tLtgdLasC8RHBcHJwHC
xNtmQB0VMC6Ai+W7kcZqyqrjQD7cHJDabi/JNOpxjszCOklFmLn4pPOwnghyAvnHmD6wLEYM1SKx
IkeMK4KmxUDirE6f3dEKvGSXTUkwzno8jw11JgTxzSWHtksafo/+Y0qqx8Rqt6YCkCKAPoW7gr2O
3ISBqgrqv1N58OSTxFOU9RsZD6Zf7lqgClv5gd/NW5DE0LnqwSG8KjK2wHghbVprWftFMLM2mKZv
7gBrGSMlHWoyVhmhDQeIo0D89ioKlCfZG5xUyIFy2vGhNBH6iDOS/DCtj/lQB8oEE2x7b/Ue9apH
A1UdF9ii7lTo9JhYSY8pftsE8DaG9657kK6/bAa4TOCZVoFb20ISnDeUwywr1CoSf76zATOtXhxY
P0aaa21LROeG2e3KRq00MBG3/tmSxzmxImIOYZFcIoTFH6QK6N4kyYxJxn0iDqXuUOlhqrsBeRxS
tTrzL+ELlKmCWms+WP9EuvUENNcZegNjMCBPLOCCkGJ10oWq3V3NV5bV71LyKDgPiq5YjD5qHZ2u
L8wkCU1XO7VaJPphqUHhkftvzQW9j+UdZjIKRwSavGfTOyTD0RVDdfu9Gr5roXbjZAeTni9tPdsm
bYIizHcO4boZmanJ9ahmSEhIYOqB4/C5e6Ep1GaeDaFh4i6nqvI2s17dJZUDCKxTS7gofbiIRJDa
1JqlWfZPuoPR/FmEEx8pL5udm02hgdx/JTxaTB51iP4ibE5HhaQ6yWKOVEGPiFOhk60U91x/LFCU
Un0fWdN7bj6KVsVOU0QdUsB2GgkDYjneqmX+MkELLQey89p7YlShrX+i2xFxDMEReDBrmPmsjIe2
X3JgFlmAEtSLChx138YwQh01UgTzeJhZsxSOd58iUzy23jaD2orZrvVpUfU1XC3KhsNTnjkhCjHU
JMvMRA8HKZFGJJu2Fxhs72DZ80DBzxojj6BHubBKrH+0kBHXdLEA0WCQ4X0anGMfbZ4i7UKreZrT
EsevXjQdoYPBDqo5GPgNzt1wsgT0qLKYefAhGoJnGMEps+MET5QhlSpgQlVxqvk2cSG1gwyG2b/0
DYa55fslYFFgCtW6cLh0v/fVUqhTgdKdLwAijWVVbOvuP3UKxGuxB2ZDhmi/Hqe9TMzIy+RSGm+a
RkLLw+iJve1MLbAknsxG2c/2w0RmG1I+N1Dx6+bHESldW34LZp1Ha9hO7iue9IRxXMptsOc7RiTU
Q1XrkVO6q2R2wwLQecwXHAMv9oz5iYotBMLvDBIFuv7o9ahUmV/49m6FTQbKHBzMxcijjTSssCEx
0faxYzoHxyrx30VQqPseENXCJ+BZicwfC3xktFCsMJ33rloa3sFJDx1HVQYxSDWAhROkvm6xTKbF
jFqToUD0aEITKU8XuuUFreYt+uxtRq1IdHXIkjEeKufk1GgkQ4aLV0ud+DxwbDgSX0SowL7IbER6
HWk8G7G5fso9CEO2JZ2xV0Q7ttYU2EjAELyA6Rm0sWTsYqAJCUCwgue06Sq05p0sjUeOu3SN/q2r
6zAxTzkw9ZRXb63OkCFt9y3pXkFvGuFCINlCbT9mrVr43Y6Yj0mXAKCASxjlURBKhG7/VegWKnMt
zgSifQKMizy75YKVpE9APJ1FjrkuxWr2K2Q4iqVjt3HZN4FjHS0UGzrnsUUoo0YZuAWK2fBmynKX
PmoYZYaqpXZUqIHw7WBvktoK68K7z3wetZZAkvqlmWuY+Je81AKCuLguOjqg3OciTWBaLUJVZy/5
+4yrbIxPxtwHuc1QB0UbPKLuRmhRib9mvKZa/+ULP6hQ1fMTD1flG7zC1MQ1cbRTNcrQys4SOM1I
zuBTDrKixgtwZDBHJNDeJweUeV5JR+gOEBxIoquFNYKs2mC7VqCTVheR4X0jGx+iaXGlxiSykEwq
dWQCEUm3eABfvA5NHdmzE8j8mLKXmQESTTg2Kd9ZTQ7h3YPhw5lVb1ANQ5yvh6wCHVrt7S3CNzyt
0KTOqzvdhBXkLADv0abDTJeL8NUcHrri2BRe1JCtL3ra5O+2aWCO+9lBpNmyVVPka+k8OZIfy75Y
an+SvDDWOZq7ymSj3MOQyG0/V3cKFiKvUlQfQMqGcjYhbWibaFfKARtzfzca9wnpg7pQceLaK2hx
4sJ92t5Kx0RTIdG11iMVDoyZmug9GpE2rAZUOT4awY5Gixls30AGei9cDre5zdJm6dpQNj7Y+bRu
EH6aBdarvIVnPAi59xIDdIyI4i2ggRGJmibdjulGryt4cNRg7XNSo5JMXl18ezTao+Q8ofLD0cxf
NxdWdBw6fWkjgdKhcG01ybIEeJwrEbTtkaGmZjbYwtaHsQKpSNXsiDUhV9GxRTeWNPcdVAbNo5Gn
rwY8jEqQgZtxDIpdgYqy0DfMeEaDSDCXXqABrjtAq2lxNrRt4WJqobZQ7ZWUAyQpo8P8EALUqu/h
7bOwZd/2BKBegoYG2U+TrzH8i7I6YimDB3r/XOVy2dTJaoDBkeDhF6mB1C4PqlnGI9LtfuqtMPQH
yFTHJuyLP6CnApUQpMBa9d7MkMK2Leq3wAooW3o4d51jh6RNXmrtYybgo59qg1YOAAMSGeCvA2QG
2R9q+WQ4+ykeXc60SE7oyYgtVWDqtN+a3VoQZCN6jIeaBVL/fN6Oxbdmvdn/xdF5LDeuJFH0ixAB
VzBbwtCLpLy0QVBqPXig4M3Xz+EsJqKjp/u1RAFVmfeem+mWAeKHjPknItOz58onqnJeeMjVvttV
CLmlxmNM1eQCBRUTmB9FQ8W/Ie3hPNnShzsMDQMcvUPKLHEuMndrshJZrS9Jnn53Cn6zbX6gXpyI
S3mG+pytyM1qOI7uLh5KBKt2r7u2b6Hu548qN5vSiyNIOKVojHKjVcqmN55t981Vx/c4q3axfIm5
fLLUxkj/VpPSf4iJZpx76Zy8Jbl1ks7ywvRePsdLnp5jF3sxWjaGM2L/6m1ga08a1zgbcsLeyTG5
xGaqgFHdz7JZzkYHLKpYHsmJUHOj92R2HrKn0V5MCcYxoOlyI+oi2WWV4Y2oZJV2SuADlOp1Go2A
b3Nb5f3FMCevtPHJ7a2l8dzV1JZxbZwe/a7Q9J05vZo0jaJOr8KcvyLtEquwHN2/pZNe3r7p7bh1
zO5fvJTPMbkhfGxanpccZK+Xv7VztZTf3EVumzvyuL+MS8C45UhtS8QGttIKdkEM2p9O1dgWjles
mqco/8SwMq/pWE1P5bp6PQPhhZIHtuMygWjZuG6CBtYYkCpqSBQ2eGRgrB5zq8AHGZ8qF/cy47NX
f6My39ngfI47e0LKIFGFvwB7ZOgqk2r7qop1iE6aTPdhjncm8GQdn+bk3iljKIyXNEk+cuFuu24O
Fo5Jd+V/Y4r8YwVWfpPak5XNzJsLe6TMKS4+K646aY9Xa70IqoQqioIOSdD47rD03LgL6ImqR+Xk
/scj5tFg92LZTPJJtxo/V4ptKa4rjmzaoFfpM1PBsp0dOwhrLyyxmIfEzyfqd0s/z+LSRW7Q2R/J
kJzs5Ne0Ub5oGaV4M6xyvzIzP2FWk24aW53mvERnVAS1qiuvqzP4RXdsHTaXodg6FSeSqdXvnfUt
IJ2ErqPnHyQSgBnbO4u+oFeqo05ohW0a2D1endteEeUHiN5dPrn7dPjT15JbJoj1DyMzuWTKc1fz
FLYRh9AYzNbbPJz0tQbOSp6LuTqMSR0u5a8YgYToy8y9nJmWzc8+5x1Ebp6mU4xcP8vsTG3DofBr
o6qsVuAMSTglCiowToXTeJqaXxb7ls4acJR40tv6pKOd6o3+jZmxm510q7jD1raGU6L1762j+EXT
7zUdm6t1Amug7UQCASLzjT72GtsIo/jFdBvePdoJWoXZeMLlTdXmNCNHTCtgA0d5XHTn0cZs+lDc
LzX9GMoPehrda1CqW2AMmeshkxbm8aNReJ5M3JLzYsHBdcwR4O2JlxfN7Bjsqj4Usf8Wftlmk9+P
r7rNiTJdZ/UuyVsYfe6v8tCu008zfLccZ3XKukoT+knfq2obLnl91TXxpnIuGaz4UbX/RnMJ++Jf
kel+WYYla6bnmGGkqNSdeOk4iPM69fq08zT9OpTZScZ4MvULZCBCd4f0fVymiO8Ct+G/LLpNLtJ2
XcMnwplgY5FiOEcy9+212bfix7UsbjatDdDoxFR5sVjw0qDG2OrVzNO3ym0A9ANhFc4KgqbzMMOU
q5Jr36vLHIcOW2SuN64zfk6lCp2zy0aaFWtn6Ku7yVv89E6h0DMlKhcyx5r/deQWSqCDbkAE40Wr
Syz8DOHQBiNcOQod/p4SqFEZGF3iFzh36tJvVsCKDVW91yq1r8BjDIuyUXKd28J6UvokrFJ91/P5
TIaycU33zyQT6cmZ9Ow4e626/hvwy8VDmmyToOAzYsqFbyi4yqjwxYLd/GEqXESIBOhXG9mKzSK+
c5se0ro2OfMUByPILD1kgIyXTVAaPGeWHZ16mJFxUnH5RFC5R3s9JijwWqEd6l6+mFRVrjp9iAWR
p70uXNqz1h8b+qyEfpxFQV6Pq6SX4rDyaDmd41dit8S/zPuDyvsRRX1QJLgStVGxFvygRJiNrj+J
FHNIhQDJZn9i3Xk+ZOemTZ8ZTxJMxsfIITLxEa34wLkTHzJe7R6LSek/CuODqoNOAeejHY8JC80L
i9wedXReAeHodnsYzBLxhmcmjoKxpzKiiFFisYk02rKHpWldtdU5jdLcwgWBUeZXaVsHkyZUf3Qc
ShYOa7zPxcfDdo/1Oqij7qZYCW8KYInCjAc6xcio9tXAwHWjYWsDFtLDRVbrIKmTfZ8W5yXZjtS7
Q6Gd27QCwbEej9zL1FfHwa53caOnnta+c1T5UvsesRU6KfaGY94SnIocKqKIkwvF+RbgFN1AbntK
HJdZATPXQG5Ry+jjzjF5w1NejqSlFuuBuGL2vz0koiybj6P6u84JT+5tIA7a/2unfx16Vy0d32IR
mM7TwKDdTWWM1BG484brDV0TWmXLvFvcr6ni5ij9npKfASgf/XDvloPpuDs7/SnKeQczH8bVuW/0
wIiHXU7pwXoTv0/KD6qbJ6EaO8nvSfEKN+WvFeZZbs9ek1sB+K2fMmUk54ezxB8SosuY1YPoEmw+
fIfZei/T+ml9kLPNwMFk+1mBShyntOtKfsqTP7uqD6nZbLOC/6Sm+6N1VRISAgIkpOr2ZVHdp7oA
EbVe8lawrCvbjmt7bOhERPEPf4Z+0AqXJd5PvLBq416MFiMvhadUnWcqQWeytzWmwDKU73x0c/ZW
us0ncZBztrw7brdr1kvsvCe5duaP+KrehpJnkBPSi+A7R3Pa2QprmYoEdTPaGIP7tdSu1yz5VzGI
7zXqMzowMCG1Plstw3c5nvsJhZcWjz+nW32oPE6aWtt1qumTIKbSSb5HY202VhWHk9WGMSBmrQWx
KDyzS/2JP5OyM6ddxL7O/xNp6WvIfAU9bJQ3fPK9b068M4g94B24S5+DMwSjiurkRAg5g+86eqDW
f4lCAes0KEoJ7XOOxCE2EmHLctODi9o+ZZdF2xmzfmpYqyX6GpRrPYo53Tbp8DOk5cGl411nNdDk
vJsmBaduDGrXAeKrT1WMTpdob2Am+64YDrleBauT+NgzMS4l+8ZUqIsq7Tq/MaNdXM1bFmvxiRhh
W6qTV6f9U19gkpZd/FY1jGtUWCJCSalwfJU2u5BA/xa3ejIZtoh01/5p8XpLc36Ydal8W4/aVXGP
ZUFtui7aYTbaXZfLL7VkvRqm4KIXRzYUnBRNQUiLt2oLBtZrYNmmvp9r9c2hyojU1h/T8S8ddb+v
1X1jVLuHWmhG4z5BL5vc7n0yEXNkJU5JbTNC3dxV6nsv0q3Fdb5qSmAXsFOZdshj5YcF9gxKgtxq
hb4TFtC0XQZOwz2cT3cbfHGtk6DP3J22lBcFyclR8CXyAdys7I5SUwM+hWZj0uzZ6tSGbmyGptmf
Tblsjbz+UrFb3Aig2xoCo5HBLKEXZnx40eoUSFCmKERNvHI+8O806zbP46MB7ZhmKMuTGD9TNbnO
kXzqJC6U3c8H1aZPrFR/mZtdRIm2sYfVxCLhw6/YBxCT+Eqqe64Z20hpKV705tWYkgA4g7hqN/m1
Rh6wm86TazwNLa2AMRaHKip3dW2Ba3A4a60IU806qQyyHZM57Ff7xe37//ICwbiS8511fPuYPU45
ANygHjQZgqnu9IkO7jhPmBjgwlPxaWmHtj/HDW8daI/+NZfPAvGjE2jsItk+9LJ1wlhJ/KhaNmLe
1ryN1aqyU4B5xJzS2yX+mvkiFOU9l06wZBqDdX8e4s2q6BsLA0/2dlg6mJCLxe8lt5W+0E6wKZg8
Z+nXvGx37sP5ld+mcoz4x8cOkK58bgFn6Ga8TAOjjDNOohzZ5jJWz4a8OOZZzsKXE5gvmHCkpse4
o+pnc2NWvUTqm+j1rT3aPr44dV5Q0oA21B6lwpAqey/Hr0i56iiXVKq7tlDw1EFBmo0sHqZw45na
vnOUvZOn/DUbxoY2un2Z1+vk3ETEQMCx8GWfh1UJ1wxtsgpnJ63lv5hq0RqzTfcQs92D+ZjEUmyG
2tj0tulFFlwY/pzF7jvNhhOZXwvwqCwnoE2BVGQyiOv/hPExa++KDdbDi6m2DLNOvxD8MrGHCfCy
YrxlluZXM0JA3+z0Sj+2E21sCarAcng+1imlJK7TfZW/u9Y2ro6JDZOVdHslVbBiv5qVvmb2x5k6
oXNnPHHnKXLgPmzlbIz2m9RzbOTzzDdZF+YmSeER+/qrK4ugcnAfzPxFs4dTR8WTUhOt2l7YOIwD
tYBA11kxVWJGgdXXsVR2eoRDr6RYpMKT5TkecYmj9pxQvVQkNta6uyNNFfKaEiuaxXPNMRfpa5g/
4Pn2InLzORkMT13XwEK568vv9YGbzNXRBaytJep6aW66pQwifac/ClWKG+l8NOM9Zsy5ueTB0lJU
NXwuIC9l9ZOD3ax1hK6fItd+Sn2XTFfZ/Bh17yu97iktYhz+iMHl1JAzaX+c9a/lZbfE5Lf2b93+
WPFJANPP7u9ov3Y28LMSGvQ/a/o9pTvWNfgJYzdnwJRc2q+NGiQO5FIl79KMXgb3GA+BUqZb1RkP
c4MxWDuhM5mb1qB2RIYYQce0f0m0YhHR02fMNUQDIbYS2F32kjgnfeS4UFhnPD9HVofjJE85vGk3
8M3mPxHKPhXmRrGR/l3mhtCjz4C3ley2qfllmkDF84Y5rqd6POlCggM3fqstG3U9a824SQXgx3gd
3QSU6HvK98n6rFJ7K6mKEJPhSKEU6+e+p3iduEbJ7LXPhTG/jNrMBfo5p2LfuPo5Whx/SQdO5YvW
IFybO0z9m85m9ck686B+RuNr51o/MSpAzObuNEuoDLnecXtVBA8d4Ns556SFQMHNGIesjQG6jYPD
+TGgn6nGR4oO+eA3muTh3Yj7YlCmOQbxgZorLiUuMu+h+J2NOd1k5DwPceo7Knpaek/Sf6P2osN3
2lYcJmy/GNKTNAtuxpNLhz41dwXrb4h4efp1Y+pKkHTNVU2IcLceNc0h034XMz6WWXXtqLVBBXxG
S4W1/auQAlAN8tDEiLq6JseRQ/RwCnXWG1MLwiT9tuzkXOUk36nndbAGKazA1AHU3hYkggUVpgBE
SVlg3JAnGabbDHrUFlow5pA+rUrZk1/TWQZCvShU6WOdXbAs0k0S03b0seZl+fC6RL+Kne1cm/k4
/GgXKjcU8+/JTYOulKCqLfTgP8M5ZQ41GvX2tFQ7OU/7hqBImXwazWdLFcXqIaqwr1XdK+a3ueb3
wXwxot9KHpWOQ0q1WehceTlcWcYN1A6LZ9riUqbvyfjZ2rc6cogoaMECiRfH9bZN7LDmznY55fi1
v5B/yIwC0+4/FRvCEtU7nEhLuT8j1pJHG5f+4DoHM5n3jLDz+uyU9BezzPfoJYhQb6I+F+lnPbNp
D6OlyK51fR04JwqI3XgWnA0WQHUtw4XLT1nwfVLeh+47FirCCWdhf3ceuRqSGoZjoJUmp6q0/QKH
KKq7i5FeI25OdJCxuK6lcx4ILWXAlIbylugfFvCQy0+1RLswkreBwERfxH4ax5AxVP7qLhvOncOe
ZvkxltFWzG9O/qd1E6GGX87ltXmUjniB7kcfW35VjRh09iYXiW+5F7xKKX4a20IgcmgN3g2coTFd
AQRSb8HAYQ0DZqGAODpa2NbjkTCdgqWSYU8JatqI7mawscNk50VVQnQs9xEnnkz9NM+/5hxvBXmb
uWeX2CPH5AYzd21sa2FTS8+srGDQeLAdUlS8OHmBXHsa+701tmFL+qctbU+1Ow9kylvyv0eIYi7f
VhoJSQMYtT929hlzTHORDR0k/5+5Br3d7wroAZvWsdFeNXh1TS/9ibScBPV/xPuc+EVN3hks4CkU
2S2LflT1uRo0Dt2wWZ5W960b/mQz7Cx3fZGJflWKL0maY1jsTZfG19W9dUkLXtPdc4P+XkdtVCCP
R0BYUM8MyfkhClsIourCAc1HW0yxb0ooYXfeDmO3j5LdjIWHMChrRCn53CDCl/N/bmL+lK0bDn3h
z6jpbB12Fk6jKQ1Xx6SFBlMQjRrGCdcYyoPxIM1tfgZdDcI6ecu0bAu7I9Jm+qPLT5bSYC6DHiZC
08a3dMFvUf5SKsnGbba4ORuze4rQDruWZkG81xOkPrCx+dg58+roI3xj+d4ry3Y0KflqLKx6/mQU
g92aVBUX9u3CpFrXZFh28bS3YQeLkSJHbNe1DbRSO6+N9DT5aKzIXNXtKRbeWiDN8lsWfXerB1Fd
hkOS8u40TzOWsf4QjhpG0E4Fj2QSJLGKMr/TmGpq5hY8mnu2l5McjGOWoFGQG1wGtpQ3MJrWozJ2
t6LO9krznuOltgt+rq1TpOtbAdXi4sZWkX4bTHYIjMecWiGt63+Kpp1KwHZzuMfNKY4k5nm/LzN7
K7HfY/PYkVFokP00FK7ZgceRHtXYQWnPGdaNNTyrqJmiogZULq31nRd2EIO9xQyyRZjWlJ2RQ3eS
H220t4nuJH6OZsQ7aIvcnWg60rCKxiDCbFOE9eOO3DB4c5oOoNoTa2i/MyZZZeCNZrWicbM140E9
8hN3we1L4ydlQ1BnfkssBfJQLUpo0oByQqYB16WSFyRrt2XPo5Bea10eFHFaiu1CbMwo73r9s7p3
BlcHafOvbNVzvtqBTYtWjf9mWIDyzmXZyhuzwX2tofQt4jDGhJzyp4icF4egIvZVYyFGtMFifwId
1Gg/MwEqTPuJr7zLMpAlSE5OA63ZpqhZWm9tB/STZI5CpTg1Gt+AJR9UqxPnmKUqqQ6BWJ3/ltxw
re56CxIhKsvfjCTc6Xt9Xo4W7ir2ljt9LNF/AJt1XL2I5OByqszczs79kUJtHC49tLI0fofbDAY1
yAlIsknNd/tp9MrURr3DtRoib4odVraSm3behUWpYgLKvlRsRFLXydcrDp0VyDt+kSwKwjDs5nzP
93xRHf2oAJjaA1G84XkloFwcawDqhSzwmKK1lSeLvSOUPRrSXJNhdWVhJ11yZvuiEHsbSSEhglNh
ZUuiOvYtI4+07B8VpHuy12pndRC/WX+ql/e8OyU4Yd0T+tVSRSdqg6Z+YrwxQPSIt6jQ3Rjbx7RS
Rd7r6Ar2MqTEE3mHkve1+c+egdRH+tG+eO6ABQgVs1sy8uro2DHUdyJKmN77RBxKQZSzvAkYjyYv
DlP1NkYQOAf0jqF/yvS/Nguz4X0kb1HYFHXPK8Zz1ZCGbL/bbjfGh3SAQ8+eKqU/T3T0Mr5rzZ4l
06P1C/UYaTBUUMcjgkYE7eMMt0F0h2ZYzw0MQlJlhBAnrHfqz+wGGDcVEFTU1faLah7Jf3iNniPq
VQHt4E5Zc2YrLuRVQbnm1679zfDsIiROnriCXwpkfSAd6lYSnH+Adp6M2o+Mz0lG12m+NiRW9PbF
JX/dcdi4KczXxcUGr/iQABPI7STTbwJHluGyrvlF1XeuckG5JVzuhJlKsNwJei4SXX+ZLFIn47Ab
x4M+1zx0mO6D7wi4NPK3TpjiMUYu8yahErph3OTNo3pMNgu3aYkWqGicl/m/PAN5i9l1oiHWrNdu
Ps3TRZZqEKVPU6ZjaWUYhlw6zjWB+WPE9EGY3w5ibj/+EmgGBd9ldo/TX4fSQhp0t4rz1GEgrSjQ
ZF5iHGueldtirKAazF1Yc8/pSbGJ2RfW32gweA55u0bUakDlhjHAVGCIMILnRAEmAkQS9ghprAYe
ghQpZy3l7+M4N0b2sfZVSo3CUWDdomzv8NDlzltJ96Hpr3zcqLQq91y56Wi4CrW+2cux1/Af56Nd
/k1y8mdq89J4GTudRajFps7+VC7mxn5mOQBTKOY/vaYDSEOVZ4QpSJsW0CJbDEyiLsU0V++j+daR
DdFRxbk7dXmZSgrdxjUsfGUM1MEebiSbGoeXuD/qkwzq5TCbv3ocatrdNKudSS9ZJTU0Bb1O/VrT
+rUgEiTvZjpHlbBWJtVQSc+O8s0wgHgRnx00c/2Igzxk/4LRNG1yzQU8u7YciynxZfe6kuhvEp0K
t3g8NsY9hg3N2QcWr6iv3FKyFIFKKa7r00HTWZQdEaWwss+Z0EOivE+4VulMeF88AdfZ0UsfwRmZ
fTCw8rTMCEar2eGxK2eU6VYHsBmHY+wM+4U7PzPnq8qu6JRAXzrKZ93x8X2OVr0WG4H9WjZPeTfu
J7ACJy2fRPHcD9xMcQeT2sRXDJ/jLKZnuYDNZCUZJayvJFMunZFzwTGJ4EeRTqgsOs/l4BLITsuN
1AzP7ZJjZTdbl09yrdZdIpOwgSh3o6Ha5Yv1/gBVyM04nmEWgRYZYWcD4uZ8q2tpSkppWJEspg5I
B2KWkRqMRJWKhazr3BCeHFPlVGVat1GKiqNztv2hBdw1+8qgk+uZd6ksl3pmkOfQ7O2y/Owm2HCm
dRWbLrJIT4yfSyvqDbNNuSwWXxI+Hhwy2Ah5ArzKSwAYm8LcFVkKItZkr7Kw+IXQL0sk7vno+Ks2
yG2qm1gV0znVhxddEZiD88ZpjWkr8OWaMv0wZM4dlZw7go1xNl5n7dFylsOExGU+uj2bgdaN8VMZ
yCuqWW91oezEoHsqe7piV3lrFZplnfujl9V2EWDUtgwUNbmz64qXU0Xk0wKW7e6tmB5TFPPzBAGV
pTD6D9BOScNcMc+WksImDOTH6nU/yfR5TMD/rfKfIpXbUFEOmLZHL+HXC1i9oQUu8K1tu99jQesB
k2otzC5we4h4O2iy6ALT+gwd5ZkqSpd07/jDeDTOK9wAXdV2jJdtSSzBWnkjgpwTZlJeZ1pSiSfM
vroRkF2hYDO1m1ke2qUKB7CyZFWDGuwz0hkq5Qwb+OarunaBgoTZ30emIkwImfEa32K+PD1rLzXE
4aIoW019a4S2KbEwciiDVf3PIkjdqTcx1QcbmB/upAU7iJMJWIVwrZr7rTw/5JZWvCRV9SPbMHK+
ZfVvNHo/l8d8TYk6XiQkUSlSL0UaVxmEwD5xajwE6WtOY2bq/b6Y9g6zE7CK6EvsrSqfZsljTcY/
hbeyaFpSBROI0HOpk6OiqUqIK2ubdr5Z83dX3DJA1oTjVE2eHA1kr8dYwGV3lYNU/8MIn6uvCjmq
VQ6rcXXYW1JW7w0H/MP6K78G3NGKVL8wn6qKiSOKp+i/kcMoexsHshyWMJ3KoF1Xf1bumTivI7p7
xIAN5zhOZmD0Efszy4Myf2XGu+Dsn9TL7AifN9nTImZuLDhPjXJs1u++/3hcaVpEKjBngCxDfKgo
1LBNSXO3767qr+VzURBpTpkEzwXe8GlHADK2w3cF/IfxIeG1OCeP8Yh6SxBHmfiOMawKWgMluhTZ
FrcEWgJNhnir2p5Sayt5UeVjrE7EnIWS2pNGoCBRURh6OLjvNrVvXX7I7CdedZ8gl5fqLVXz+yJu
lsWb1LQewaswm25jmnkjox2m5iVp+T/vZXRcWuc4gNmW3fMCKSDOifNTMAKeLk35yuHgIZRdhZpy
wLYTvh0/S3GZCA8Wt7557rMljItLNP1qPa3EwLAhCMvuYot1qxDcaOwjox3WFHiu/kznvwnE0wTJ
t5WN7dxSlkXk0GJDTuQ4PeklZBf4K1uggRkAlX1hn2cSZlOekue8Rf13QrSi3PdEYcigPdiOii9t
ekCNVpimid8Zlxgyt05PUeKSxzlFBc2fp0r+Iyb00nW2fhZCRa3y2+eMSL80ZOFGHG4CNlr8bGqg
gw3TF34FXCLM0FhuI/UnU06dHlT9cx+Ph1Q/mY+wsHUum5c6z2nKrJC9ijyQC6fRf31Krfk7lQYF
Av07IyKo/c0YwPd1tfadey3mdwJDrmPwcGEC91cjOo/o52uRhKnNyJ6Bc8H6kipPn3kQ0VEstJGC
ANX4ocsj2QKAqioUkbZTl6uiHJzCukv9FEFntJGF7Pg1PYiT9s91UZYfMef9qj09gNtcOCjGHVG/
Gpm59oc5913lu4876qX/GvelJMpMIaYNdC6YP9tGnFN8YmMiadYGrvVVu5TkAZEkTyQ6NfE1Iki4
QvesRAUqNMW2Oa19s9cbzjwBZsE/n3+68e+Kheg2YUfgBBiyGr/s9Rq7zBZx/G5h43fxtJo61dIu
mz760etpXDLxj6G2h7QImFW96estgRKeJtuhsKfCSfD67bvdgnqoIyEndd+6+3y8OSsjPiffat3A
EJeaTLBCxZBmX7J3cFWHwHQWbySh4cw0cRjaHRc0P7++vSn9nxH/TBR146M1o47nS2tnhuExjUgc
zeG35hKRPE2rc4hcUBpJxkizNysTAuLhrSfOVHLtL2HnHnQ+Pkc7LETfoLT9igK+vvXJHe09iKGw
yyEKTYOCm1Ey2bzvYSwc95RREhPwdrTXZfo1EaLwn+fmpXJHdF0eyOnaor0TzPQY1BSUY7sZumPP
wAQpnlcsvmjGJ927zqYQCTC7S7oEpVN7n9WfGVwpNk5iggDv/GhBksMSn91dyU7Ksb4xy2Zw3h+A
fb0uIE6YN/jPCpOqvmRXvT7oq0z/kDBuNiMQumxgtkIZxpKUkHz8qYlUNiIEA2MK3pniJWFWAFkM
pX8ve6ir5bCsZ1E520TPt40KG4+tAz/rVpcCGb38LLsTX8zqXmcw/SjiDnsx+n1CUGvVUn8VGGmE
6KNNzLQDd/zq3PJjaLKnBAiS8IVYUDQQGH4U9dMo/5PZp0h3RPM8B+lmAaIeY3NH5bGZ469cX/3E
bveRvdwGBBoWE28Gx2/W6ANU/Fa6/6kt5A2pwwn0iiVt5vwixtemQcX6YErXkHGXIpvZl7Qtd5Nz
XovPPvuUciezN129J1Q5aBAgN8RopnPXPQteLMyzyYTNt7TjoMQYYPxk3XVr1/PBHOBgA7UkbsMh
bkdDWExZYGkATuOyc2TMEHONoO5+oXKtBxsh7/8au2HsO1SJXIaiqj2ef2G9atNRy75q575y8WQk
l9X41lo8t1o/+FRt/sJGqSFAmCJNB9pUL59OdXSWdL8wPpAH7DFjKoufhM4k8+Qg+/8Evm95ld2n
6fxVBU8JFxwmwEYpL/O41Wgz9fVspa9qwcUn8p10m/eEfaCOUwZuDtG4jPeaYdh6D5HD1eyy5hz9
a1HGrYEAjLCLIRySZOE9ijw7FieFoUU6n0ZBWb3BZ5PGvraOBfWK0mtYSmagoU25mKcxsSNpWcee
EWaY+CRG/EWNPIq6LZsCmNJGRqz9HIrrANNagb9W/MWKvOD61CT/VhsLTDuizFEL0w+u1MQkFztV
f8ppKAsO/sbBsY3x1Noj4lkAraP7zvg6w4/I9cctWyhaZH8A+vowyTLzhuY3Yv6V5SL4Ta/VvHeU
grLBJm2uQHi3NipNMz8yAc8WHf06ZVsn/RnziwYApqEO5W5A9JDE+i7DrdP0s8rYgml+WXnxWQyG
hiEZioF0vNIZWjynjHNRy/xo1PeCiSoWQmS1vLf4px2HsjL8FaAwPV1iOd0MDllX+XzAA8tS+3Vz
MDM9bEqId1RJxbgs4lmF1DGjI1xvJcNeHAXWMxSi5e5LuD22EhEdwr+AaCMRYQx03l4c7YTkuvpS
5d1YfyIHDwJwark1WJCFS97wlBbg+CTIarDyCbk2b309uqmc5GjhEwW+8d1on12+0+LllCUcWnnn
VdXw9AgCVMqtgJRzZ3YjJddE/LbiidXxmfnkNrthUX0Yy8CdcIIYVCaYzmMzk5L9BptGParNW6uB
CuwblfWp8PYNqPUCUVdxCA8xrLrnUuza70a+rWSNW78bHYyBn4QZJkaqhf/j6MyWI9WVKPpFRIAA
Aa+uefQ8vhC2T5tRIDHD199V9+1ER5xuuwqkzJ17r5QoHAqT6+w93Kobu1l5zHaW+ZQwB/ZPBS2w
+1Thu+z0tqp2Y3aSo8vUbjn43i4u9tJ9vjlW3fzRKSmuSYJ39/53AiwlA/q1bTq5Tgb7mLHZZImm
TUY41MN5JpddRjDPmHTbMzmN+t/Z7MfpWOpkMzZvULdGpmPV/BWb37EkQFN995DSAEIzqTwWRKP6
HxB6C7bQZm2goLCu8U4635XzVjQ4sZFr8+jXBlIgPITF4s6rfsriUZW87Aftc0A81ozLhNlCq9Dt
sRWP/HdB+Bxq3DTjRmygtslya9sH6DQJCC3Zxivp/McJ2xPECfnug+nJwtcGpcCCnWSKTRn8iLJ8
cWaCyHp7M2IQE7S8Q+I+3xBDyM2LJK8ZYzSgpGO6HhssJKzYEDgdMa9K6+x5ArfuPR5mK/syU3Iw
7X+3PKDNnnPcjOmTTq4yjfYZAl3EiteYDt67Lzg1J57cEc+zEvPOoYwWM2oLFLQcul4cv2mSoD1X
oqnAYBkCq1tp/d2gIm0Qcwi8Lc6Tjrx9TaY1/o3xDQq9zYDnlGht80Nu8JpDbSnCsycgIjIIjCay
hz7fQP8e5W+d/KhSxJDu3cmxuHXF0eQfg/fnQ3Zzu3Ebxz0x8XxbE3pUaYSK2uIA/ddhNEoQ5tTA
+ctoffF3aAtr1b+63JNBjzu8eqoRmsP2JDA09zR6QWs2o0TpGIDWXHq3Xmkv3RgoBEHMOsE3w3h6
7il5/wHsZFDzcCMTlnlzSPjEjau3Bkums5CoF+boA5IkxzlPX12ar4Mo5LP6LxPFdRjiPcfMhaJu
1SRP+S1xbQrxOE161TPVzhrJfRKsiqm9YzP13Zx+uXFE6LZ4bLzH26Rpgj813G4StHY9r7T8GMka
Mz1QNR+vIzYynHaO94flg+RaeW7MRY+wZMpqHXOgBR54etf71tmDQTtPlp+QY7kJ2RxYA7IjeeCI
f64/YDLjQUL0c733st9NDK2gZBBHfJ2LJ9Vfg6m4zwq1G9N3T74M+Xz1eZej6QgOZxcTz+mJzkQP
i9fhLzhH/lEux2iGSWAvuEVi/upzS6Uz17uOpyqiN8kcDfnmBDBIDB7j5RArJ3pAQjRofhnQgjU2
/TYpTkVq7Y3/kDvXqP1si4cyfMaYKg0BPDJFUh9ifJRWTDPO1ZRfhPyx2HfqW2+2RZ3LjXB7pi0b
bAHu/8/BLAchpoNd86F66Huo3S53ak621EQvnW3fJw11s7cXzJfrcWtCd2uwldh59Ck5H9LMXk2D
xyifzkYsNFYd+Za42Fo4awL682mKH0uOpVaaOwbEdfiR4zmqPwsMEjMziT7dBDOCZP9fhRNjSZ+U
yx27fHou8RD1F6QfkjyDzlEA4KNl5sNQI83pz428JDPn0nLz19Zw70w/U/DjGqRBAoJLvs+6cCXm
8GzBdiKhNzBbj0drbaVfoovXVm0/ldzSgIYcMkN+8YBJbhvX8MFL8k0VTXDV8IoJtuxl54YuwGV6
OaePDTKNXz4OVMPDYeAGtvJbmfhn1+FFMP2WxZlkRAWgwc4IKlXXmilK1WGzereLYHMzfcXpsJ7m
giAYZRHTt5i7CzwXPZhZUHP4AG+8DQuzNKVDHYwPvl8c8FUe297bpMshQsFq4o9yeQp4FzufwfHw
yWIGhs5m4/AezO25uhnDjovJn4L41fGuaiT9JtWlse5njwwKUiFNfIguEmPJYZsb+J+nJToIohH4
QdZ2JvF4h+ue+oIR2razvG2POxdwT817kU7PBIakuQT86xLwBpbOsnyOxHNrfQ3t20yOZlkukzr6
1XdDmegzq0ywNJPY9zFK/b9GnOLk1OccdQUrrzmIbbGFL3CnOnGXte+d5e6N2vocv+wdXYfRIXQP
Dv2T235FMFb460NWD6bpbys/OvFk334E8xij+LiO5FR7X6hhc8fFG4j44R/dwltNEyERPBhN4tH7
O+eYhDdgu+Sg+OpEOOyX7Iipkj8YKqwFO8XWqMmsUVy8HP5VpXaOQ52WYKGsNm1zquKDX51hvmFP
pWuf4v9UaB+o2FehhTH7oFWLa/bb8f9ZnGn+Ql6CkJqr1jiRhDPeRYTdcMmI9LEIzuVtHgBjBquq
6Lu7gt+iiJ/d8J2uh3fqVJIfLD/C/im2ct6Eq+7Sc0o7Gy5MdzH238KzLh6IWWYnq+/3nvfZ+Jec
NlVDPGiQbfRh0i9W+lb1R9BqU3XvEgvkn0mzJ996VFi5Aw9sZwA0CClKJP8hKeHS3Jm4Y/7x7ik+
SLq80N1F6WfBP2fjmV9wCbv6HUwKvFqsa5IaBs9k8p8LmokJmud/xNWTZ+/cZB87O5BlowTX89Y6
N6UduGSLubRcVi1Wzrm43ib3uJIoMuzVMLOngZ0xjbtN9bF2X2zwNIwR7PjPNgIBFI9gxZdEzobr
DMhbVO668IXNhw62mKkJ7gteeyL7K9gNMnufKZ0792gNz7VzIVnm27jvACAmm948tzzuUr4EwZcA
M9LCvHMPcfwgABBlX111yTlYc0zImcOEHE5SFbym1vFmk2y+VK1/VVflm8bptxGCphTDIwTZfNfe
BKUSYWTZldi++uESxA98y3HKcCx9FOM5wwtTh18u0T97elNpi8zCpJBeO4Olk51yiqqkv6TiZQrA
AOGbEPO9szwHPono9rGFyAr0x/GW7Vgdc3qYiLjktK8DIrPqLZ+fFIhBymY7fwgH9xrHoEOyFxpP
B4uzLU4Vbf7EgaBRHLqCAcTU7GrFo9CUrwFTrm6YT3bFbip9H1mYu3FY+PO78p4XJt6F+Y26gZKc
vOBtd4lLzKt7iTQ/PHVM3+6iCZy3c+9UAE64U+P25JbTP4ldB1PSOq3erDF/r426b7AcdaPc8AR/
aC8hAtSmG3vAdrPITyuLXqth/Im6clcW8Qb9E827AMVWdpc6K94TJ3kLSuIVObgAoFa5vaxSm+vH
qbj53D0Kz77OzCMdDhYyCgg57Uo3WKWsoa88ae2VUPfz0OLig549mvmwZBgyjPjWDpW6Hs1VkEJY
NanzMk6MN6schvi0tY13kp4AOXBzkQKeHmc4XcHBom/uKvuA3flU6+nF5xcfnPwJjf4Q5cUusuXZ
pO9RRv6MHo4pVOBuJsc+9nl4rIjqJZLnvl6AqcDGLuJrm4iKWr3mEeWkH5lZ23VJBDiiWvSHY9HS
AFL5L2OyV+O8FwR5hEIvneSy9kO58+g8rGI85AYQChYieINndHJA3zOMRWsba3JyKP9TxYdY97th
ck9ljuXZsxEE3VWvuawqwE3Zv9EaT37ibmsfR26P986wp+125OXDPUmqbweVp6H87hzrWchhNYc5
v2t1CwyDy1Ew4cB98Qt0DhQ4/tw4FRia+R/d3pq5ZwHbhbDtiEHcHdSJWMt1yEF1E3CbGS+GWgwb
N+CpL+yN7qp736nxRbqvUNqONZMmX2crD8qEwiFX8rG0tA7KyKvph1e2G74hN+ZMoiwK2JpSz1Tp
bpkqNMKA8yewty7P3RQxM65JfmaG2oudZpfESh+IfJOUj4YL3+JWzAG81h5YIYGtsUJWjmD1Sm68
wHpqJ+ekKzKZi272OkXbMv1ZD8FzODuHSql91075DUiHwDG6FW+IA1CnHw+FB5S3eYo785+QycEr
9MbNJyiwAyY5olZFDSUveGqqea+nmS41cXaemC5Cl49pOfym9pvivSrwAFITHmINVc3GTa0TFlbj
d6CEPI7hfG3c6U85039ZzKAPMASgyPw7wQeQhJg98HKWKY12DWrW6/tTNN9C1N49kjPGtHabKOfU
WuJRerPZuYrZE0QmDEMTSAXX7X/ibHycZw/nmjdu4tSs88z+UzHlX4efJOtcuHLlgcHfuV5wcXj6
x+UlYMyPriLABjJbK2oS5vRSL9EEBmCQ4jbfQpI2sLhvsXBn2fgT5Dp3sRF1iPzTeVbTQ2SThFfK
t04UwAyDPVAji0PP6gDQwJXldOuFfOGrEwiHaSXhlkR7/NRlHbn33rwEL/3YpOu6s6ltiA3cBYI2
P+4sa2/n2b7ErLdI8xg6rY1jzEnWi9REdyqOHnfBYySnMnluesqvIbDlcSwr52lOfe8AFZT5cTxF
sGvc8qxdqzmHzahOU5cwNGgYQyxFhEfhp2YMtIhzOFFQs1MrVfa3FA55tNhE+FQbSjW4U1aPiWio
veQcDqCdy65qzlHfyFflIUG2Sf/TtuHN4apfR7tQRGhcQngjFXoXLETk/PJZN5qXdrHiXTgjqMBA
ke9NF6xFi4DTuj2bHwz3RtchMedpNq+LwbBZAMYNlhEM/ygb7c5xIT4uC53JEuLiWRayKBMGaeK7
g94rXe/qTiDqLl60n8gEr0TG09a2LI5PHYVIouhix9p9nx132OWhXsCzA0/IO3NVyQ3vk885ojEe
UvaIUID6Qm9yJ4J9Km3KnPE0qEJtdFIDxm2qv3Dmm7E7gB7p1EynsL2dJxwZvz4B2ztrppqWnf8Y
l8lAZVOUazgF+NCcoVuzkADjTFZS6dJvnJ2y/p7bYNy3TvUeyhifbbD4d6aaC7FKpgloTab+8ZbD
xZhhRzls1svuxthLjj7DhG1vk7zzbpbjYijyS97fKMWZG/F7k9BT7cJ9j/S4155GffdqcrssyAXh
QNRDVUISUp+xa/TRYzLa7aGxCdrUqu6J/yvcwTf+hKCIB9I0kD+sEU/CCpgS4IfsdexjeCcpsDdc
Fz4QkWW4z7sixIRfLOsCeAB/VaRXYzoEB5dX7oxDAWZIzGoHrI5JEHd7vXThVpaA3PrQVmudkmjh
RmhagkpgQgejiku2jP9hoBsvTQGCrbO94DCpyqAaiM8x9Jt1VDbNFisIq/7cVF3i3gWfdtNtivEP
NT1eL7ng/2wTRi6+tHoyhGW5aYwg06ZibIq1gvVVpX+8TiWJdyrvuUnIc2n07SS46T15+LQo9W8q
XPeEOsHoUOTdulNMRO154Unumj+A1sWXWxiDyyhKL2M69qsgDjKu/LQlL4GBVjZanJSJs8fQBM7K
h85wxxeQE1DEYeEOpFK16sZdM/h/xBXozOL8P38q7JdCkRvGOGNvZUo/KdqOon5ClHG52ADQoE4M
vbddTJafW8eLH6vEptMIXYY83TIfl9SSj3yShhMcDFKkBrASE05aBJN6fKil8YhNkSeLpA4YCZh8
Dw7TX5vRz4mf15KRBWjQpEXXzE2XUEMgobY18+LBALgaEkrqOJgY/zqu/W6XIkK+BM/Ri8AZ6OVy
+4wNMNn6iAvU70X62mRMgZTdiKvOJYFRh5DwIZxiHrdRs5TEqxmrClaSYILW8hREni6Z8NzG/ROO
mV3jAqgBz00h5nnZSYX1BDUpCnAM3OoRhg+7Gc/8qk05111NpH4UmcKUkTp/aRDPezoAwLeBlvsm
YrQnI4hk+eyxdyOFPRgkTfkL+wVFqrdZRz/0frOyEhqXIKrBn9rpjZoF28xK4/BfXYSgWqokZHyP
hSYjKXRedF+MdzrsJ9ipScAmkkrba6eO/WPRzMz8Cgjb4Tz1e9Xe6s0Rz1Yl6P88OxjORizFe9XH
l9mdGIxThaxs26Vm7XObx7KToFijwZz9zi32pQxqFl6UBUqsJbYD7E4nJeo85pywbIrzdrqc2blg
ufhNUNfvLXtIsPMBcUMAiudDkZuMAyMs7Ce3q1SxabLUXEbJ/HgAoALBFuV7CJkHzr4bS4oSSiUh
qvl1ViU8NdfFvzhCc0xuHra67LDZjmCscxeghjTkWqpsaS8Jn/nWssKv2SC5s0PTvfNc81/mpgvg
B/EXDWjaEZ8bU7+uETgjWyxetQzBr6Vaf2jlTQRmMKSMPjN0N2vH4wyV4aNExQQ12GOO6pQPtS8x
O3uUYOtzHtQnpx2SdTEJVt2Evn8aWBR+VVlS3Tt2OJ8C8rssly9YQOMy3HUW1RwgLqV3ydQ3p7qM
m42fZyC6mij5w+Nkbz0DJqXAwLqfgRl8ePA31s1thhv4ndqHSxa8h2zluQ46lrtqcdgCZDfTOplh
TQwS82MbhejWMuTqyqcjC2NekWq5LQLj4TGHFZu13rCmkpneR8hDbM5w6KRFHf1VaWLe8trL1zwH
dEwp/g/jIlgkdQfLKKCoTARhS18O0ylxQvNfEgX8pdpfHvo2Xb4zp2KBBXofyMFe4nv2Kv9JLrb9
beV1OGLy8szDnHRgE5045Idb4ojYcUMjoq3hEDjAHV03DU9BN7TXjFji1SUjvjfOjd18W+lACmV+
T5sEE1ObVxqul+0fQu0SZxgrm5F51x7gpSBhVhnvfZV4Z7Qqqs9WPecVYYs4TLpzqQ0Ffj5Gb7hU
xp0sJv+nYWiIWO3/lLYB5q3xKQeTfFZONH0vUoKoxN++L6dyOGqX7xODz6OfFMVhsCiUs3J58GFN
7pshmOCHyG5Xp8LbDpnnHgFuKyzAk78tRV5dcPDdUL52+er2ots1PWGMegGhIKAYEc7v4CN7/r94
bjRyK15wPXoTylwBxDH1rnaLZ9krmUEobZontwVz7yZhCyrFwdtfLya9cY6jeo9uvJAGn9jIE/ge
VTh0WzvmMguK8qXR3bAPWgiRRZ8RwMlSEtgD3KCmFS86hpcoHPho3eJLfqaJYIzxCVMtWQfsQxcA
eiPLMPQVc0N0Q9CecQUgG1eEMEosPhqRa+46SIkmZKcErNcVycZmNTowzKzawRKj+cS7BWyRD2Ka
WUjxFVltsSt8EW9YbsEfhfgAAkJ/vBANeDWiSVXC8N0Z7HYLpch/mLO54C7yASYNDiBHmYI6yODT
Bw3jr6EjBj6DU9qlIWBkQ5lxcgjfbpiG3LYQFf6hVZlzHkuuUUV6HQQLKrwJRHMfQq64M2EaXdh+
+DL0MJk4U0DSV8Mbs4bqAVkLNo8XPJc3f9ZsqmAde+AdluCmiI9qsfZJjP2oCoN8R0/yPnQ6X4/Y
AfZVAFu2HzFDutI72dbNDVdU1IkRfqpMIhvhmqC7bJCBTO9gWcLWdOraFBNN7CELYqbY5JYaDz0u
fXo5lleRfE0vkcmSU5x67deUBPVfKcJunfQlao9orXfMUCS56cAZs6Eq4MxtXvJ6TI7CDrAyl7Z/
WvI2wLQNrX1sGUQGiUrXmhfoS6RucartPj9IL7EeZtMUayMJaeWtzSiggbKqYyNWQ+R+y6Fy9jzu
y4n1BeTuKj8C2pAbst7F4k9foe6a1TIMZCt7OCTUWCgPOfOxvImPbuR01ySjvNsaN3C4eAvfue+8
etyJaqhfOwhu/TojZvA6FYX3GY8UqRvMZ0oeZqk8Oo0lSnrSIFPxZDR5262eImc5d520g5cypX2q
4zJEI4Cb52/YuhElhxi3jo04MYyMlFizRkie7Hcd3LM7ER0m1YZZYxIbdBAbsSDcF4G6mWKb+hau
CK34aBZ7yTce72t9bCqokdvBrvv82slAkQUK+fLEyxCBSntKA2PRuXUT3NKacTmEoq7lEpzZyxHt
cUpqJompbU1fevQTEFFqGIeDE45pwp0KagN7seEQ7L6bcDIfoUtc9SbTTercL2C/SKJX3i1nxRyI
Si8yJSNY2cxdYIMm0Jb6iDgFkXEthZ6ypTZN7ApEo6LEl34TBT8yS9rwZwzYcAfPGFgENuShmRmF
JSII3stsYndKKSbLfxj9pbeenazsp4Me256AN82wRiIe6pYQgAsYjWlebQUQo9N44sX3cdWy4C2K
2SDAIqYhLxL7riYNLV9dK/R6WINphR3Yca285WarqZ07dwkX8jzDYHzmaFIbLPhhzO/dDlIDUHcH
nPt0d0tKGmxp/QFT3zhO627qnenNi2YYrH3jT/YpbsexpD2pBQ5XQqGCnW15W54SJSjsMM/542Xg
ESJL695WKG+DoKvBUHIyU5NOPAR7iGJzjqOzEOPF2FDtzlahJvcnCuOKvxsak2uxjyMGVPMvo/og
ehC5Xd0/53Hvj3Av6z6qdjSJncIj56QfdbX4tFUtp1ZyzUejvX2fthEadRgGWfU1jEsmXmZfyu4S
UhqTQYFSr/OnMnB6LGo8Ot5tfxyJ31BvjCdS65nPGoCya9uiZSyKZQDTXatatq10jiPieSVy4xrG
HDVb1DjfMWdj17GrcNbU71kBXm9OwjHed7Lo0muniC/9U9kSVSDN3U5ZV8+Ms791wj6ywbH5YFO8
jV16af4vDkSl31olQ4zU7DPKcDZBxEgwQUh1HcTUdfsGAATcIFlCq5o7xjNkM+IpUK/WoBuBAKTr
GFHDN/rdJLWKv0bjZEj0RASw1EBm97ikNCpPd4nytuGgjg3n6qx60Fp30p0j5lBjoyL5otqML2yV
lBYMDoYAiyl3/pwhohSs+xP7OvRb74Bo489naddRTqjCwX/meLqvMBf4TgV7BMyO+A0hCuIW6obe
uSPEOD9bgYrUusArveDRDBSte+UHj0vbQmU1XRebPUWqKzdcbkHCaKtIg3dVOxT0dmeGFmeUi3kl
dls3/C9nzxtLWVlpv+xFZI/JxjD0GXZdHTJ/wgSdzoBY/O6/UDoK9kdSm98mqPF9UYpkrPtA6xk3
FZlsGG91/RGMVrOgaQ8axcFNhxrZqsMSnS1gLleg8iexqthyD7OZExaJUGHdMHDa6CEqa6ze+4nz
LIqQxli8EhNRj6osyk5dyrwBVOVIZA20BM1el/v4nWadgWpPm4kVUwMYnwhdq74dW9RZIUFCVdwS
3nVCPpCVqmJC6W4RyT1Z9wnxWD3jIMh6Q5ghNZW77Os5auefuapqjxrcK3OAKmNOO+Hxdu+8YuCg
Q80IsAjc1W4W814kI1cV692WkXHkGEHO/wirsrOD7bJUICbAX/nNxrSSF9WvFAkfioFWHZyhsT+D
ycf1BimHGGvWchFjxnAO0wAm4Gj8mvULJN8aC1rFKHk/SjXLdayW9t1b4mw7OsxzEpMO97VgiGRa
fh0ch4oijESqkTe3gY2DNDAItXMeDVg69chKxYbN8KQ+GJMl8TkMBb6H2NJMXcPmc1DMfeugLsht
MWDP+V6/Yn3bSxA61qvIsKbIMUKFsmpzBmuCwtH1RHK1S0TDjTAnJA5lVDXzxcDusfe4qp2rFk2M
nUOUfcW1R4KS/Vqa+r6LuPuTIQV5ko3zss6E7289nRXPJagQspVWsA870HNV67MQTZcMExwXS5jw
2fV6pyynZnFHF5oZvhIoWRXKmc1xOdiCMpUPgwUtkaJg5s3Iq1/lKAGt0JHvTsIRh5vmhgdQfrgc
+oqOYh3VlU+sJ1/m/mUUtqTuDvz6Nrnsgw0XklNcBa1k8WhNOa1IlCfRP22ZPFkVJur/9bTkGzLC
uNt7Gf553pA+G5aoftcYxEjY8hMPrt5kOvrM8FeT5vDKbckHeRc4FiQi8mxzUP8Avll2MoZeMeMu
ZltZD4WnTr811zl4KXI28LXhdTqAb9PZI8nZiy+3Jq0NK+AQePiZiB1iIm1u3rKcAGnnUlX0IXzE
IpARALUB3KYLCCwrWfeXkMy/c7GZQmPpC8zJbfqS8qUA+qKnnLMKH6dVBGx1mvJyzTs/f+TZPO+B
/aZbtwyTT4Saf/U0xswfMBC2+sl1gwazta6xWOOmNxW+6qAq5dpV2ZrSYka0Q0LoTPQBiwdkflYV
h8mwNjSxTbsnBB4crcQCS585XPo9Ix05Jd85gb7rnIceuhHP913Q+tanSNx/TsTmKBNFzkEvro0X
OJ3WLjs1QQjG86nS/vjGo9/9dTnc7NuwFuSaGsjqtdkDW3jKrTJVua9R7IBezvprqYf6yQQ9BMmZ
jRB32czhEVg6vZbaN8c06+pHIVMW46g53g41TuNEudkh9IcZYpnlnL2EqPMU4ThSYVnil/GdQxHc
dJIIr6TbB/KQgkD0Y8L6WViypUxgz7KLDvAwm5knLhbpf8pY+r+mqbxHFSpvD1ec59DymLDPpFOa
CEGI+gz+Tw20uFHMGEUVj9j0IQksloeDzaaJWAJj75IE2uv8QzqwXDfcP7vMgcMOzfC3GibrlZ6q
3Qy9RTgqnxFL2FZBj7gol6mxA7uOt1h8GVatEPnT4ZvN7cWcQAFmtJRjvcU55piwLobTQIw2If/E
IAwbaksJ9c9hfcJRGVgv4VQeSZnLdTm3zatvZc5vXJY9bBrdQ4gv241vcoL8gXaSS5oScA9hq33X
4cSJg7PjxOwI77qw4DK2ooKCqoeDbzMcZ4ryWTeR9aNDV5+ACU1vbsuspRbwr3UCWSCNevIduHo2
wei2ENntHgi5LNd+LTXZ8cVe1aj16MmeZKOTS0Z3ygmeBJ69bBQdA97qW70ec9KB2LZm7MEhyV+8
eQI8/dRy51K5vyqJ4a0pe4wrWUGPknGArZuRu6kcS7zjjqqya9qxEWGxONm4N1u6q+g1kZi0ClB5
SV3/wFT2N4TLKlJ7yPedwAlHRD/YskEBt2HACU0+tSmJDTWV6vfCxPHJoez8iinrn1rJrxDbE+uy
7Ayc6aDxwnrs5mmYGu2QYGv8RkxD41IusDu6mlM98v8ESBfWOEwjzlTtXdwyn3a4qjG4MdPB4+N7
a92E8l14rXdnZpms+O7Nq/SX9IpTpAOFodSr54DLoAeHMJBGMyllWRa/QSabiwhYZLAVo4UBg0Ca
c7ArEklTmxOGXbxvL/WZZC/GHO1Gntw0uLgNFouedN+G+Ul6tI2pNxQG/jNQ4fsuxY8NUWCVaiJD
6QgHT4eAUHqgy5uucEB966LYEzMzbyaAczQtaFWs6zzQMGEdkVSFrm+BjwiG5BKw0pAMbzWG224I
fhqKlWvESPHBWNBvknmYDmqUzYdM1HvRkRqxYj6Ens2qq7ru/zDDa17GeZy2rY9PzRplwLItC8B7
QeA+78gVZyH1Cx5u/z6pq+nJ9OLG1XLWReheGbklQAr6BMnVZwJVanCBeeEdWmw8ZEQBio6UFVyc
Y/mf4Obf5GMCANsrDQ95PEcsYYS+BClVbplvP+QD2aImxjrJdMQ7RRmtV13oazERlezHSd6BxRpB
tGT1EyV5eyjtHG+207E8BPbnA7S+jnW4+qXJkenzSWELdeM1ECoFBRL4R8cUcuVOobdNbuNhBrtY
OTvL2Yw6nfdtNr7qrhBk+pNkI2b3H4cYSKOKKknHXQFOb2peGUQmL6Gqr4zTABkKNjx7Vn/NCALy
A/uYqyDu8MzgtZhVe3EZMm4rX35PRfaXz4bVw0DATOXPnzrv/wY6WZYokLj3yNRCKsu31UwGYOza
i++T2af1phLQuHeJ0rI4cuJ+qjDJvzn9bQudEAmYGD7GOybBIWx//eB1nrrWiOUrha0V+09LTnCZ
rgOl5mNle806hoGIcAGz2VPZbXFMmn8rBw0dDN6N5+v8WhB9PJO15J3yFxqj34y6YN1U1WNh41YZ
iLJ4nv0oh4ig0I16yZzDQpcZngKEQAQl/zVqot8m9Nmwg/482f+PlofJOqgwWZSxkxwXn93IsmBj
anDbrSLgdGLE7J1Nm1SfcdaevMVGtg/tU+7m/yDRTztwj/uiKZ7YHXaLWelh7cCDu3MVpmbH4wez
Rb9FCR0x8plL5zfBnQ9NJs9di9faqXbL2ICBmhp2UpZ2vGU3NLgP6ixyPR7YNq/w2ENRdqumiacv
Mp0U8/hV7xLvhk5VwY9tXFL/piBLsEze1mKml7PoZ9Jsw3TC/2jWN34KCiAxHY4AwuSx9v4kE2ai
UPY5jsvnPrZ+7RvwHQfB59Iu66r3P9uB9aTUa5+CMp8lzQh4uW/eEThOkC4fPTzNGCwAM07K3AeJ
AXxXArEK+qzbs1GCcpINh+wfQfDpSYBAKmcbi1UHFxlb4UObqk0KxI7NGdYHzNEdwCNybw4IMir8
5VSqytq3t6TC0sUfkzV0q47LDE6LvGTJck1FN25UHTmUwawoCoR6RWIkhuoILLMorFs0A362UQT3
oU7HB7F0P11ZRqfbSPSIAA3LA5zcymsKcS7pnb5cHA20vNkhLbP0GJj6RD3Omt0Jf4BfAWrwcXgT
ZYCICRmI3ERarYH9cnuPDKtqO+TVrFZa2+iGM2eoX5HvDqzyIvv0unA5s2fsfxyd13LjuhZEv4hV
BAmmVytbDpIsxxeWx55hDiDA+PVn6Tzfc2tmJArE7t29mtplxwn/QqL/SJf2akeswpBV+JnGLgU0
ovkNyjk8cPwm8NWsKTpVrvahGyr/x23dfc0t+WDkcikG/7XWdctkE/N+nGv7mdEw+MRVE36Mov2Y
HZlvuMMRJTLDe1RX9SY2GiePne0jFt5IVaVP5n0hS8xnT36FOulOq+4zYyZ8T/JgPJgbDVSBr9iz
TCbibV9Cd6HZJS+qfVtRqKS9+FL5dbdzQE+XdALcavI6OmHEvF2q4qQrheI7Ggs9Y8QE0OA/nbp/
fSrvVdi0695LqKwYAJOlNmJnSRtlMZ+gH2GzG5Kjb1lXm9dENJs/bYPEWfEc7MISMRrIWLvca1nT
PFoUx4ouHbItvT6j6o0PxpPpvo89i7JEbT1wA8bnigza7vpRO3+UGnjrGSx8QYwGT+FcxvXDidOn
KIdOE4/5r3a7Zpfixt4IJ/22G9IRBYsMV6llbWS7gx/3LrxwJ/sowv1XREdf5AVfpongX7SW2FGt
VK9bK3KPfNrA9dXSQoewkCZOPnP9qlgaKquUHQrSNoPvEhqaBmxNNxOBH6VnU8YU+6k+z87EOBqq
ON2B6FBnfdGq3l5CO+JYikRQPy7zgihQkARlFDFAZA376DHLw1/F9/mX0k9/PbpV/erlrPjIBi0X
q+nNaQZZfN+5NbWxbUvqUY2RJHE2klCJgqA5Jw0AFe1G43oM3X5vWyxdmaSsI9D18c41QBuR4Alp
RBZHvVME4HBIZPqzvXQYIarp1x0E9zyfE2zpeL7HsSHQpDLvbKnW/kwmrPgp3/Ze6kVC1iglD+KC
oeHZ8prqPmlnHzN9Vl7VkhE/4QfwJ+qTfMcGZdyXpRWdg2Ged3VN2ASrRHFV3fCeZbafcyXMqV8g
AnfurCI6lElbbfisN+Rqn5OUIiG5uIDQipmDFQlYvVKYweuZrfuVSqWcPiCLdpMQIEZp8bIbYMqs
Ugnhofaaz4Tx+y6uyIzx/L16gJ2ZVezvZVDIQoqfvtAEkZsU6m83hE8TBbzAQDpMoK2sIlp6omaL
kjN8YUSGFiMKnsY+s79HPx+280CTsG47/R3IiV4ZvDJ7NofBfTk5XxAU/jlWVh5LdkXbKmE1Edgg
UzJ3eR4NasqYk3qclXdLcVc55990dIq8+oE6GB3ySPxddJudMzJguJOj7GTTy3kwA2EkSY5l691Y
FRQkwFOybAVsz1WsD7D1LX2Lxb4IXnjqDlGHkhJ7IY4evsidZ7UQdnCGdFPo4m8Z1GMkSqj+tJUe
MhpADlXAM5UT1ycpGH7aZnon5ncKE9pvumiBi8+S9L4qIC22rKtPZFvSu8Ifu/uwIjGnE4evxu2g
I9Y+MEyr9/cgvJyrXRGo1ynz1syueilVvRdIDpshg1OCU25vd/QNBFnyGugl4cXDWCpGv9jnLP0K
+E45tlQo+2ivrGnB1tZYkyODiaKZ6+6tdZhPYobsz8lNcIKTad04EM6QZ7xgbSm4z1UYe5sOZYE/
E1u3H7rJRzEG07Fr6aQK2C5wriTxAaQEa3Ofi2Yw6QZG68y8ZAUxg/WyULBc3qp8YnEYx7QlJpD2
hz6f6m1WTvLv0Jtug8R2LcpmoaIpPJc6oUpP48DmbwKWw/HR3q34q6laHId50rzNI2kIDIPdPytW
t8KEKh1WtiNbAvMzB0ahhi0DeHE1LMA2Huutq3Rkfw6DcWb1K2DMJYn73JQ9KzpOsh9uZtfBceJ9
4KKP9IUi0BRRuBKXAE7wtBgsukQ100H1B4Yf5G4vDbcKO0966OYhPNWN+puP+Wes0iSiQ7OC9oug
zKC9lPRPGHGWI95iv4x7BNbwvOQD5HHh/vQtbC0zsCIPJdbSpUQfI3aOR5un6iDNbPgdyItxx/fJ
CghLL91MFlsSXYERs8NP2e+Dztlqv7beAMzyjOFd/VdpERykql6qkl4hsJUENgSlreHcm61t1W/0
f0UMbfwiu4E3XDW75PttoONTp4aniEfuEBJXp3OFS82tQjukuLPzUdB828c2goIzcE0g9o0XLC6O
0on+JTnM7p51aouTatV0pGJqA+FhjsDTEES1n1SUkhph9WLs3t8o13F3OU6ceY531A38Cb3mSwr4
LJr2FW27xCnBgFKQNEzgCwYlmbeGD7/h0cw9+Us3C09n9zSlHZFPwkTTzb4rusv/sZYx4LVf1QSk
38W0z1rvaZoToD8l0Nr8YMjCmuZQwSFRL/zF7yw+BPtWLGs/qizchcTV4vphJgU4+GdWlmDjCQ4V
ZMSJmcMo8HO90f0PS+NDwMxZT5wxaB2jy2+7/piZpeKdb+4nbsdExLohf8/kKVvothqu+ci6/kEM
v6HzkCseC8zrrHwwXpZHysmIJmO9p9NaxH/wyK4dj65BSkFsOruSDnQJME1Xlw9i+TGewG0J83ZQ
wKA2pvX2BeGTKjnruiCK+qVhtdkOhcPRk0OzN7ltxi8Gq4nPI43otHHNUTTTV56MTG3zQ2VDPJzL
FKBlzRU/BmobatzuGGIv0PK3ZcM/0C0F1otmhhAsh1NegTmsyVjq5AG8n73ynKTemNt+yW2Q0QoF
mCVjkxyh7o9utiuozgx1mXIWT+Me79+DIbNQ0yzPAgeDDR7Xrmf/LrfOrVvVratVJsG1RX7/K7yD
XbqkHTXxBtly5avi+YUe1Wctipekvx1L/bePKFVl/GtmMCOYQ8GnQyLIYftx6GEa+dc1/M56z90N
YBynsb5RtdgF9oAyQ8SrPi5O1VLtytnaNfGVCBtT0fxcz9hqasuq15bmPnz7j3EqTn7i3Kd18Btp
8e4mZbPq7TFcm8RZINS+NaxVe2KwOlpei/RDd/2xkUSAEycnt2KH5PGwJ1CpG1bRdlIRKzoPyixP
bhMyfRbexzwLttJwcpemOqSut3NvMEXQsikGNVwl/nyfk6AUsTwavj10wWzVu9zTk4m6h3MF38bz
pjNxwGBDGpVA1VxfKKEnWntLl3iKN28R7bVPom3MDsEENVSTlVgSSQvJ8h7M7Xm6lWIFXy4Dituq
vyMBt6wghaVSelDS+SmesphKxnIdzLXC2HgzYXiWXpfSbKViXmq7adrnXaN3ttQnkX+FXsJvq8Hk
GwIH5gHwMKmuxEQTukWOVcz/WpK4VtlxmWkgHyLD0SYWimFH9v2xz24g7/I3npq3wednv9yoXllg
HrwwQf92poqy3PlJcE5TzVrhxy1BhBn9knnhZrohBTDi8FxWT0lIVXzsgSwZjrEBa7oM93qJ9jYM
lilKDz7R8/E26cue1kyHQOXkvrUhOkg53fgUYj5UNCIVrTopepTGtr7KcLrrMROX6tb0QIJPqk06
l7/cr3klOwOVD/KxCennKbEaZP0pIBwYJNlVhDnQsORSLwuX7+WPHuUvWjW4uuqMOfdBJ/lBlMN7
1XW8PyuKP3S804n8wB7xnuLZiqKBl0VZ7IyhJs44r1UTPrtSffi9+KypPahB79vJmwHCkwXJnkUt
we3hzXUp0Q3jhxhmaVd4L9j6ACkCqWz4nTU9UEsHV551VQ5iyET4hIX+TBQ0SAhlSblgqgaE7sVP
AGbXOcZKzuO3oPhK+unbj4Gcm8F9XXDZOLRF3A1T92BK8xo1kvep+4o98C02cBVK6u5yhLAKT39F
t0Musaq5Uf9bSEJZZf5pxeaM9YKrA1rq1XjxeoAlM1BfnpkFZ5jg2laU/TvMhkNuDwd3SN7Cqt3C
pWVHiys91SMJbqD+lIjEfgOegtQm4AkjAmSQZ5sGyDtD2jwj8+jc4oZYEhjScfHX+JkD8kdXxSpo
5yLn7XI/vXq6WOXge62A1HdQsE6TiXrxNNFLyzOk4dHKCpiqkIQZLsm6iLJ7BtVynpp4L7PyI58F
L8ps+Ry8tl9XuPiTSm985y/A7cH2thD7f6JBgmS8PehRc0QUbtdRTfRLu1+Uq/Mumn6SWl7KFP1j
KLih+8uPBsmjc36HGUEtsmvfmYWcgKP6bgSbGcvgY/LsTYZfx6uX8Q4F/mMkwbo05WMQztFKKzjj
U5Z+CKMuDeHB0r8gkZBZsl6Npo41peynSAgnUfNkRMIPGipyE26cxnuqKSmVUHQq7Cejn+w72iYk
KYcyy+8DC6BMZD9Wafhz+9RxxN8hPa/jiOhM2zzpjOZYaRd4q7TLLxIMVCuq+9Jevv1ZYaJSAN29
6sze/EsN4UPnzTs/+uu1C3va2tQHeyaYoceDliMm2ME8ZjECOGrEA/6pN5007nkcooqxPqUdO8wP
rlasBur5KS+ifN+NnIw5B8BkFopoQbG1jcNR6T82goPYL1z9bKbwZRi7lyHOHkA6/fBG3LOaBGmI
+s4JbqzyheHji/bn1yzOf4Zo+fJLDQwS6WMbDQVdmb3ChYBj5o7LLZCk7pixeRuUu8VEtWnbWzVC
957G/cnhHAfE/I4y8eZ3U7INkprdWnWwq6BCrm5eU9aEXeKdSyaKF8uJFtpOaNCs638WaR7cDLuo
E1uHLfVa6WEhkGu9lh6XubSEqJYrIhxh6sTbPOAqK7O/aASX2plRBHwOZh11C2kF51Lq+k/sUsEV
gwB1OCbtmyE6yXuA5zmU8ny2nryWRpMqra+Ezt5Ly9Vb2atL6dRv3jybY1PD8GuLFkwQL/+Ng46/
SaFmkCOGACiGBnoYEhl2hQXAkxzOzI9bYCPQauCPOxizOWx2nhK7ySue+pCZJ/YNhtiy+mDxysMd
OC+z47/UgpC6lQRPfbKc/JRrg0dToawf05a2lbF+Dtr6rYdIlgBxC6uUriRTPjnWZaD0DHA2+rO4
r9FLi6Q+Rf7w5TUFdxEHhQhbC0DJiII9NNGskdGxJ5s8Dv26KeZ9kQFcSyJejpGR/1QdvSSJkBBR
gnnbc0JuGdYO3KmeTTb+Kfl+GNNpohN5sDY3NZ0Oq3ebbF9tAWfVXr6dwtuAWHu4njROaDREhKfy
Kevqa9uaVdDYRMkzCuHxb7SXqAJC54Joj5Y8u9ErNspELz0//rtA6aul+MUKQ3WsP4LI9dO/uYKG
kYb3aPTzjrj5PfbgG315X+AFd1z/TyHMV68WEnsz/mL6fa7CyZ9NObzWon3zaEgB9UBmC5CxlXzr
hfcsXzLZreUw0PHS1CxixUKQviGGWXXfYU9vQBaXVMENdnkf+3m4GUdFRxLBvLusgsNlEE/WgaHD
yjPdi8lsGqM158vG7T2u4cQcG/xR/IweRrFwTIVsus/axjKw9tt44f3ANf3iATRvduzhGHQNtBt3
UzhykgxOLQTqCodZSDZiSallK/nC1lVnVW8j1ZX35dAHiAbe6Ipm1/fDAoNLuXDIey/tS0z9Vurv
HNUaUiOJaxdyh9RBNle7Mk+/Er6wgCOq4IXW53RKv/MnOc4D6+TUdUPym+SqbpwDiYhC4KSgP8he
cPORxOoqnA3AshDXjALsO/eUuZgu6tp9qgYPp2OqK4jSsSbRPTH2J5ZfnlsWFXhUWn3O6/xkM/TP
VEWUsOySKRkfoim0TmXdUNyepy7RryiJQepCiZqxG+6Ef+kTdkn+dugbp9kRtOXpTULM1KtEhSK9
5zvO+ycNrOo9dW2fn4DC07apkHuLtemmrjkSXOjzoyPT5HEAOUVCtseYbusRynDTz5wbvGXgjdT6
t2z8SO16mXTxNnOTbNsMxV/634HJzHVmP3WDE8t1jS18Y4vI+80dW/yS/jB7OSxwLhjwB1o53Rmq
9SSy5sxH4h7tNGvo+tbF45wpEK5KBzww6Njozy3PCpSwsKLx2Q18uljwWicQav0wcw9c+Mjz9HP0
iJOd9ywxVXPB7hBc8vbG3KuiUD+XiefKdciQf21ynxQUPgnSZFI43FSGnL+ACCqfu6iFs7WynbQB
PRqzhB1Kj/C/I/z4UQ6eRbnuNDXnvIzzb2IR3Y9rzbxZvJRNXiZ5X66ouwYl0/t2uR9DI4q9hbRb
rzxa0vS5ryIH3ZcySus4YRS45dqSihd14A6XHtf7WWuv9onYN+zKsI0xmhOJa9fScvCJShXVh3lM
42Nm5tLb8KFmek8AzDqppg68NcZt7yetEY9ujEYgYbCWeBPNXmmB7VhG+2cSA1YdIWfawF1/1kSc
EoYFkUXgrxI2nWZbjDI9h4jiD51u+ou79Am5GdvyqqdOdVh+fIRkb+9g46fVvbUwHyHeTIT+Z+Vv
a0vWwIbtJnO4wOC9DrFciy++1G7CwhxbI9k+HAU+C4TuvpZz+wiZWr7EsQC0S8wwx4NGfIIaUqS+
p6Lx+3ztLWM9P0KSx9vb5RH73mL0bmwuMfW70nYi5uImBm48O7WhKZu/J9juwQ0/gfU7VzJF7PCd
PqffwxP+1G51Y4MDKfUYHvLGAAur2F9Tjzp1TId9CpZCRdm7LhLkjbynqrPxfG1hi3YX4P+4R+N1
76YsiPH94mqhJhuDNkbY4illbwmiUlgoSYX0u99IVWgZJRbjcu00TK8yAG2S5hQg0Kgs5EdSqwDv
ZeuFrFqcforfubWjABKg8uhwi9z8yHGNv16ojhtDiH2BKKwb8h1LXNwrJzYpJTheVL73c7hA2swt
cwx8lnV3Uxoga3htmsCmdpLsOZd18l7E2l/QtYauBIInzbJ28jmAdivwmLDDHEeLQgF+iPAhGFPU
nQlTLqrazwN2bGkvHoJiaF/tUDc/6ex0QJWl8dDMwgECM5XR+FFF5nX2dkSz24k5spY96ysPrYjq
c7CB04vQaCIyX5rnYRTlQ4Ar7o/gHUClaNcDf8iSAHgVbsadYtaQKxaUZuMaFjkbQHlsjGxnLt8T
xm6xikbJYprAbn4xje6nDV7y7nPWouEMS104e3EYk4EndEW+mVMDFYhlyjJTejOjHnG8F82aucE+
z+1gf8VYQs6J6eLXcVYs4xgOQ/4fJrhNGfykgrUeGCDYdc4sogeVwnjN2zJbebop6k1ri9hZs21q
A/YPZL7tqZFnLythQKWZJF1ZjbegQlS32bH3A0gblZN5P0vkEIgb8FfahyjB/bF2HHChEy6VfuUF
FnJzHeibROU33W6YqwYylm4+irSmW48t/1sUMRASEubewQza0tRsKWx2Q4UklXVjwr2iljYFPlKI
pyxqa2SCPCyvLKlJDsgIatRq1gMxw3QGjDEDVpZPXd82tA8FFO5kmZUA6gEy77qyqS50qnVfZZWB
vS+cOZ83Eg7kc99TMHFnhbkFezCEa5/i4cIG4jswgqWk8b2LlPtWDjFerrljW3on04gKwi4ZmfGg
KChGegW7T8xWuSWODLIq9Hjx5pYd5ke8Yc1nQMCSTyKwARFPsUtknICi2qKS+/6qVbl6WSyk+23C
uYV8c8P5ctxTg9p37UQlyZKVp1two74bAnrZ7uKEfrWtydlwnyjvtk720JbRho/gVtxi3/AtgVf6
n4mg6Og0sRQi1mtz2GEbhqCEUNa50dkZWp6nFvFtz2WzJjI/unZ45/gEkdkf2MXF5qRh0zo5FWqL
o/hKOx6JuwKD8bhCTiXbXdNCwz9tjKhws1M/rPjX1/Olza38m5x7um9DATMSk+2wikmAkISwGWM+
HV6kX2EZoLq1zNUUmXJhOadWoVkjlkOE33Ww+gur6oKGqD6inTmVpHWWKYfE5Ux9zPrUyEcQuNG3
tNTwPBMVwxvWtIgtaQo+ZuWb1oluwOASDko3AJzo7cSpMJw2PZluaZIBrESjuLPK2Gb5GzQzcAo3
de4rq7CQJPww/JQ5m/+VaCIyeH3Rx5zwrdW9av9mxm6EI59QiAUA4J4QNJnIgRaDoomdU1kkFQBj
L+ues1ozu7NVYD2hO8MX1AN2I9w+dbhRGlEmahWFkX+xZd1/x0526wmgNrRbFRxQb+AGsuqttwss
hoUtrYBzdKlfJ0Sua1cHFFGKtGVIX1wm2DiEO+OwS5tOha468AQa+MBmIr/l7LH4iGOJnA1Qw8qI
Fasovk33KnjqiHVTQ+1K2itHGic2dhX196PEE3rhRZSMeDDtEPJhjUuVBvTAy7E0TooVGpy9FxlW
PCWQUiiDT4Yy585ZDB1cB0W3K1M+ZvQ8sOv7lHcsl1XYGcEp7GXJ/6rSNH/3PY+KoBI7xHQnrAAy
Fe/NAtYfj72NGcxmP1GT+yrXdFZatAvUZY6pe8CueTQ+Li+/S3R0VW5zqyOsxzjD6NCwF1I+qv0J
KbWuQHf16j3yQmawqZKMEpwzjdpO7pC7QETYonMuF3SaGywjt4bU9CWrfR/HTkY3npq9xDm0iQnm
e/6FPhhPnSCvjGwHcS8QzKYyLbVxK2iac7hiRjMtei4AFdY/DBZ+VoTfjZ7Kn04Ylz4LlRM9K2Ts
XFgcU+9Z2OzifU7k51T3fA1Lm430o/BFhFQJRYCUaq8Tr6JR0VMxW/5fLb380fQ9GIgI4igYnq6Z
rW0LMaZZWb0b+psxKBz13Sd1qflIdX5oB7zUknDpJpoFGwEnCD+zMl2eYpwl7+Fk56+tx91UETw6
mDZyCHdwZvpu+hyx71uzzBXbUcUD7B9NQGMOS0o6Y2crBuYxkVFctozBqe0686yZ8qUznSKquiw/
2zP7sOHA8IVf4p3EFeZsPAobVqZvmN2o09HgpAiTMfBzVb41ziVnBI57rEP+1tRxsw6KrPznTIJs
ziruShQQjz1YunUqS7J7UJ259yeV/82yGPNR07VUbGFddYE+Qn8p6KhnovNWDbEadiVBOv3NqrAr
zr49Bf/StItOKcmj8y31Wm2E25lun1ZOXO/rKd869f+FHgEQIcKcxB7JqtFeEP4WgL0Ckz1VLZz7
LocNlSkSJjx5TFqNG2MIQdixgYV6GSG0Jcv/kFf6zuFC7xieWF6K+Ke05p5mOSA+/nAjI+O5HZvp
L94cNDPADCVLDbb4F7+VG+Jd6RYyAmmOaGA+NN8F1Fri/mg8+PDANo1vKd/gGoe0u7dSltl1rsFS
gXNZT1b7Z8z8ZzeKWRgQQnGYSNaWhFuspCjWg0+wiPb5d6iUNyUEk1TAIrywyk1eBBfc4A9TNy57
z4VJErfjmYz7n6xOXnFHPjhJ4e+sOhF7njxCzbgBAyp42nw5z0CUNyi0lxl/vreAVwpKsx8TcIN9
7LyAhTilILeWsvyRYXKNS8hlAw9WltKWaKXOLdyAcpRl56pH5w8a98spBJaJGhQTjA+fqdMfm0eJ
Iz0LsxerXLZNpx/zm+l5JH4aUc6o8GLjCBP9fnDl1vNnqjyC9kT/AkVL5pRYsNwtysayefkwk76H
iQiQcdrjELuBYd64rZETIK3Db7F9KKMWjRctcxATNio6gVhjWNupwpLSapbp08jVMcak1UFJygCN
hL6+FsHwZqauXblpSd2HtreLGY+6pPE31Boid5RuLHJWQUWhXa5r3ifBi9txfY6Y7FkYHgM3wgG9
HDAn09tNxmSLRQSz3DiXvJ5DselTtBAryUNwSJFLM2BytOlTvCvc+agbdx80iEhYDCoqVqPHqg16
istGqMLTzXSaioh7H8ZDtw0D+omxjus+eW+S+BbQVFDm7AkaV1Fn2LiZsGvOpZUvDcSm+IJxmyVS
Y77w19MvUhN3DhL08Sko9p0/1uu8gNptVfhcprS/YKJi2TEmz8KvttMy31kRgg1X1sOI4WzFgqv7
dqnYCpC/kE+oenOanheoreJdADvho9F4DIwMUVYJQ7HT5FeQrmc3nDfjQJ1PelPBqKaquf8SMf0M
Y3eTeiO1ZTp8iyvrgUICdkNO+ZAUgtyZeuxT79rLBZFTftulWi9u/SS47Vka3FrEwzsF6T8jBhTC
/oxMw3pQPvElvIPDuB9yLbaLpoKhHjYCamIh/mende4mcnnPq877Q3SLZeqyU1Xy7RXFledp3S3O
W5vnEOBYnW+HWOFkSgtUdg6SVg3c1KJbVn+hEjWvSesVtyrh+WqxnAhliNRiyFVZWIKybgX2gIc8
mYEzW4RSPf9JtMuj8nseYx4TYTA4W9Zw6jDc4Qae70TrfBoVfkaV/We5xTT0DOABufWzju0X7rc7
KKYMoUJ7yCER1D/4tUDDw52Q1aXvg3nd4bJGYkItqm59mm4mXhyrp/jEIWpS+x8Ng8SeWB0LzNsu
C700FLnzfLNX4gy8EuKh6hbjIawYpGueYJPTalFCmWlt9/Gmy+tpwBFvm1Ol0Ft8SQFBOJHXafKR
4ADEotv3ve8sSkQIFfJncGZgMgsAJqQPuO7QNz2+nu4topCq7/8kWj8sVQw6Nt3FQ0SJhesCfBO8
n/IMig3ZMTqzllHDD41ZxcHHyJTxN/Ycvjs+umEnuV+03Sx+S0HRceR15X0blyeS4geAc4hX8+2y
XZZrsgLYdfSWdqdbFbDaG65ckP2jhx6GJmm6tUzCQ5r+k0v7RHpxAwdgX9vlP6pF2W/0FrF+9jia
dtpsQZ5NOk4auFj8DFKav2NWrUU0wUeNTHOKs2mrZPiPKth9T05m15oR0VmT31psh9ajKg/50Pxp
Vc3tYVTqWY7NNTMU4NUuPVnjnNY7QuZ0VwFXWzHCjlvhBgdVAddsXSx2HTVhqNjFJ7MhV4Ce7uY8
yg9D/+P71npIyr1AZMFv9CuFdRgXxda2YXKitJkwCnJ71u1Cx114/beKwgYQEiQ5iafodZgNHJKl
vbcStXFtqMGGy0gwZGs2BO3KCz0Gp4CdYt0tj8WcvohpeGlZn4WUIzQkhVfmVj5I3hacU72WQ2JW
Mdkq4VYwMXE9SfFrAuYzVCn8oAA9y3CVk6HuuX6Gev4KwD7TaAOcsva347Q8dlm3qYrufx/G6I3I
YweOysOkKUHnFo+011BvRsVdXJzHoPtk3X6q65JUOHVtyuA3Y/OC3ecESH/LL/rTFUDoJ/MnJAlp
kcoYKrqPyIyrsvqjZLfqQ3dvc1CZJHpMaTRiRsZ0Pj2TSd+Rv9+IQBwl9Cc1+ZshyA4kiEHH2BzA
fKDaPioDfRaTw9scpxvUgMds4LSbIPgRvP87eubESPYgPOdAEpRiqNxCELceBz97phiLCrZqW5Cf
QUkZJf1S/XoCY2oRrignzflYchZ2x5R/2joI6zfHSk6xzq4u68QxOZnYrMu0qDCKsJPHrvs61YK/
24DHNp65Hd+1UwVdIm3YHrqgarfjoPbTwsKhC9g68kblphRPl9r2sZACR2SrRz1R84Ujj/tLdgpN
gOYq7OsC5IL6NtcCRDbkL64gVNaE7qvGQsZjncB3BhY3eZW1DUvrp5jUm22NH60Cl6trVpQyvTaC
37MdHxJy9WuTcz/UnFdW2jCCDx6PJH2pq7Sy8dcNN/2RuwuMMov0QUUoncsXlCMD07W1u70zVjih
OmQ6QbXHZNoP4PoDH/ZU7PyAnFBv0td4DpZ9X9fzlptETh8NDjIoBNaROsqXJgjvAQ2xOx6C4y1w
CzRpmnac0ON9eqMsOQFWRgoMEET5pa8KocvV1DkPbhQFgCG5cE2NR/3a0BPJKtw/cQ/HLRrh9IFB
jrlYINU6c3FG5cekDi2OAYyshENxtqe4uQvbBeElFza6YUYZdRJQxEh5d7zGq73LC/lPFC5MKA+e
BNBgxrO4/km8t9lPn/wMS0SfHIGj0WsdqquucKss1WuQ+9dWk0EZqvILk+P4HjuMFaAB8L4NL0Ru
VuxAnhJ/oditMq+lk77ohntIAr+iJM8j5vx1rGuor2n/r7JJlbkerWh+mhZPWrAYXDBePkELOMI4
uVAt+qBTLtWke79B5s10mHKJG2wVARA13KgqVvSBCvnIq4/cJxkNr2hTdP4LcmUDvzfjctlzUYkJ
T5AVzF8nntu1Y5hh64VebBfc7z+puBE4fXMNDJcfF5rejsmivVMzu+AuDKgbjvsI7iv4L9Kx+X2f
8ox0PU81seGNQ1QukgS14kUbWoeT8NVIuFDVYqPhW5gRfPN/rlSTFyAevO08q3xlx2DR4iOcvdVE
3Y4aYyyu3A/tae1Dy1z7UWe2qR2EO8J2ywE5MWY1lgT7RQFc9FqXOD/kQHyu4WMeB8sGqYrpw9Pt
KsvdM7n1glOyhLHbkFBL4l5AY8zXsSCN65eb210Hz/Va8WtGZqedK0t99qIZ9GnCfuNaGASdkB95
SPJqg8Ifr6HBvNrEltdLzLucYWfc9dYEgiciAp70Vn8aK18SNfR6yr+8bAbY57OGtDCQWeCVd6ku
+4PTQIiQbjFuupLbqJKYSzJsAQ5LXi8IKOKS+Iqq4TkiYKxJ+6/6bJpWCe2GTceyNq5pdRes8fsG
kgW21C2+mnWoYe/wJQHau2Rq7BkfkCyryj/LfCohAxYfg4PZostltrZvjTcN4Gg0TLWJvfhsJNv1
oq4eLPYaG10E18LF8TZUqCeWTnivLIrN8yL8XYCf5qfO+WSapfma4L3hsr3/j6Mz2W4byYLoF+Gc
xJzYkgRnipIoyZI3OLJcxjwmkBi+vi9604vqctmmCOTLeBE3qkBAbZ35i5FpG/VoI5JGD64Jd6kd
1CH0noSsD4GM+6I+YlRich54PUfNTQbrHDJxvhgAsJOJnnuIdSqHPD8U30PKA95HEW6ZQh0Xpzpo
LjiGj6Edkly1Mw1q5Ql0Ypwf7PhU6I5lwAq7zXFPdILlNv862UQ4YCUW5xKllIMUdKnTo0hEcZVS
+pMjww6UO5UzcaINm074Y1AMaba0rzmS9KbjcLOsgJkFig6dGuKpxp7Ibf6/2p9Bp/tZHqqAbWQB
pAd41ecYDwcWr5vcwo84MYbDGMC+OVoQ0nmr8JKy6Ksx9M8s5t8wnF7oXLmLGfusKMeXyOwv7YzE
WIjgpHo4pIXg9QKaNsr8sJrek/GpV3bogkruEuPggTRF/oP2UIYjoIOWjyNBYyij/My+aZc7LlUK
5rMT6+eKxe25X/9Egz89VDSdKeEweTBqk31WK67FDO9xoCAwc8ezF1EPTaif4UQq1I/4Pha0e1Te
8CJmtz9EAYt2g4GQlaYLNzVNd1oJgjiM6VsD2vY4EieqtAdcUqJ6lj0/byL9TxQVJsRmDLmlWISf
8MRJX2PSPTqGhxN5TbvoLqr2QKPfyCsGfzJCK4NiZe2RNFfO50yyadLAhcqAZ5CXQr4zOIeuHnG8
LHadI+bxJ5o6C7YBimLMpj+62KiKtr3B7N/REQFRxQvO/7+eqvaW8SUMhUOkLK9N2l1iSrvMzjYJ
sFDebPks26e++xOMM9UAhRzH+6AmxfuBGDhnKuVPNU6hY8fmNXRwR65sQRckOxcK3g8I7Il+q9lU
HOVoUAkyUoML4uTH1TAh1Uodi6hAhZQDQYJzLyjKY1SDg9dOeSGK1Pf+ManLJyE7/gPRs5tS3x64
yUmknbMv8kGeU3+4T8AlZTxe2Ke42zYrPgZzzYK7NIKX6fdk1d0fK/LFKU+bcwQDBk57e+S0fUYA
wW6sqcxVHBJkVTszv/K+ZaNAO2nUxOtFB0hPLNa0Yjpx5UywAGLc26YV0vqc8ylYun/MeI8IMrPQ
SoFrIbqFCtst3uXdkizq2PhBmIOwx3zbAz7If3HuNHT5tPz2Xm5Q4Gp+JrM/XEYwA7BnVLfVFadH
0onnbjLOhclNuo+SH/gfyQtXs1cjWh5sggm+VLsBQrrfL1d88f9EnxKOoDEcnIehONgqblJ7g3US
e4DkU/A6CaXTXeVarmSNPo1qKmWJqGSWUaRlYvouZuivSRIfxxwrY4PlIppZ93oJyD5M3HfwexZa
aOwcyc3Bl46nZdfK7qVlJbkZreoYwJyd8pKmpza4E7w++DMGptTx/QtSHFxAl9XiLNAW6unaS/nt
zv2bBTxqKwz5ptbioRIyQQOZPgps2DNGfDCZwelw/ETt/IfY9Ewn3zMb+3aLQXDby2BtDaAogsfk
0vjS2oDPvJTF9DbheV6BEm+GVdw9oIobTBTv5kCCAO019FL2rU5vPHLyNIg9Q5jDSAN97vPYKO44
1bu0RzbK6Z71UDhD5Pb9n9VvQB4XD2628elkEHH28Ib4eYqgBKjo2CbZownGh8jVjSq2i1cVFzpK
vrgO4dftucRoBMmqJj+vWwy84F58Ej6ggFb7d4iJ8knK+TzzTDU4EckwD5h2OtelpKpN3qdi2C8Z
teQCbJW3JpTd2bzQyLZbi+wmCEiY0swrnnlG1oifMDo4za0KXHxbZ1zby59RsmC3vf8GTSmFCY5j
KwMOJ8Ku+d0fMecqkfybWo5Oq+NDptLcCesKshvubWfyCGfaG6JKL3Oqj8oDIS+BAcjpCIoOsbw+
Wyk+D8z3jUdVFCnzruj4BWsWuMNiw1eBldX81lneUc7kG4y42MuOXJlGQuB/lhduhjfHtz+o0gO3
z3HD5XJ8rwniAigwn4t4uTkLSPJskaSV2480GPaGsRKR2q+ldv76hepA5mKGUaVJp2JXMAtrAgbO
L/bAz2UMH2PSXB5KHRNAxjhu6e5QZRTI11hDdlnmXEkU/SdT8xd5iLWuxLnEDlumWBPDLWgJgDUL
Q8C+mWb6xxung1IzE4f7FJhyF8AUxj/icN+2iG1YyJ1i5CIfOH9jTgBFeJxxMIwn/+JzOYOB9IkB
g05oeSUc8zR0b2ks/nW5pmze9M+22e514MMTCQh+IBkGC7P/EtWYlekCtVwmmBHQUbn3bHunG/vd
qRkaZ7KpG4t7SRIXP+OcR9tSEmCkqnWnLH69Zd9H28F56prRtkFTA4K2PsM1DbxuSvVgZg03svc/
nqT6g9zoVLzPIt0rsAgD/a9tmT0jUuzbtHqm9OXmxfw03HWTCTeWA3MPyftfmge3aplhSExF2OPG
39LPAZsDmKkX7FgKXtpIEnZGCDYtF4hMK9jL4YebLMLMQQsZZ7S/8Uleyfcx6lUu33E4U5clWqWT
TsmrW8J0GtCNDnHRyn238G6JJDcfmcbWTox8lRDiSoQ/PuN+k/TyBlH5s9PuzSeYnCKcG132VHuw
z9z/ZosOjKACdEaBZBmpI4YeZtImOxEqJ8vcGscIl8NWSe99kOvP2Z3wr9oMCPFsXFAuDnz7yH4U
MqygceQNhbcVkZ3aoutvoH2jKfZthEmxL+HwBXQ/zcFProfQZfsxSrHlz/+uHaCOCchnTN7P2iRR
6wv7o0IlouowP6kx/tN17otd9j/Evyb8C0ivntG9TUZ+W2zO0sz9xFDUbvkgdsaaiNH06rGM0Cyn
l9CZyGdaiDtkz7xlfFfFZ6dssCjrJXW4ylqRv4xOpknCjzzRTpRM/8Kx/ZsTJBJUus6oAXTBIloU
e7oQI4duHo+BM5U7tm28mLRArhw8J1RVwrmIL2jnxbLbpaPzAV8xC6tFe0eSW/QtQD3aScO+8ZBf
lWrb0EqyJ9fI8Eg09MMHdDekNQ1PfcvR0UPy5s1tS749sGigcOCTIhHZnFPP+2njHE4+5TJMP6Rv
lpmrMOfx4hqHib6IkgTNiOiYkqympqthHh1VfYSUxu0rsrujV8hDPq4wdnZbOwoNESu6BLi41RsH
YRdfMSZWh20xRzuLppIvsNGzG2BziqKunmu3puy2tt5ThwCziUK70ETXcanYNAu0x8Jics4rAp5M
thtX6ARVXAM3Z/w0VmGlrG8L3uD3weU8aJ32Lc30ax1B+qii/gdG1Av7bmoc4wq6XLHwfOS0P/Zm
RjvGmF80MLWt541Ho8SEaZeyDdt8/Ojz6S4rl/WWMfTHYe29iTq49xAmEpSoOjmzczSu7Hitx5Rz
P+rZGRTBlz2+E24FNYuKEDq2+dlgBjOaOXsKaCvggWp+J2VEJ5FBVCmGc9WkPh491nQvIG2X3dCB
LbCarLiyOEZgntMM0zmlt4kCOD1Q9B1qMwKxINY7QjO+WXHynCNN1lqdWuwSPzAgviJ39D+R709d
5Z4jqt7mEQgWFP+yI/mJeT7QCCZY/XN2D5Xno6Xh6KB1D4/OnubkQ19j5412oo7KvQCeR2tGy7YH
kRfrj19zz6pGKM4wn7bKnY62X30lhQ06cYp5Jic6DFuj3SqKt6Ajbm1tbTS86A3j2gm0+RhKL+Eg
AoB/mvHXgDgAPZgvtk/EEWTL5PO+8Ascy465t3GQ+VEEW53WqQZIbeTkF9ETOCWMHE4TX5QJH1Q0
VcAnfIak6uCXyz4r/yMRtEkbePDjOi4LfBs1wAa6jY9YWRdWU+wCZyH/zGbQbwPQ7zvRW8lN4Gh9
ibRjHawyXw4R+MHtkE8/qna/jFgvFxDYJ1npe1rra6a9V7PSBWHG/K+jsudRSsW9eiQYM8hvUL7/
XFlcqTujlbLEPex0htxo7Tw7VDB4lGadJttbb1J0LXaUfcztaJ0BYYHZnPvPLJ/3ga3F1VHzU1/j
3Ur4yEAgXjJdkv3r4Juk5JSF+ER/Pbm4cKj1wKc3EGnkYXDp4nCgbNbEhXFnpBjNt3jLzY2S7ccK
iK2AQeTksPuIEu80awlg/+nc5aeo1btPLK6b8TgHX/40H5rWvfed901q6Mkr8VHItoK8pS0q4zQT
axaVzS9WoSWPKSYAE5rqE3kduXWIcodWjo25Tigyb7kzW33HDzznSpmW3Wuf5MB2U3GqouZcgjQO
6UwnQt79NzF4CqBIhyID/x9hCzPgum5jbd87QK+Wz70Azx4iWESjIMiYhUKZXqmbNOLypaEmndUp
3TJc/7uMRuKKR7Pp33IUlqwPSwNatl89Dbzpm3VLw8turl6iGORhRN4imc/Ab/eltuiZq2KqfPRR
p9XVUPbedHjnyd6bD6IL7kkh9kbqMleVZ0oyyoNeNYA05zLRcDHdTi3cfp9A7ozCTnD7dSnzT1OK
25KNu6AvPxzDeGAU53Q09dnu4FkV3alT5W0BBhW13SMpSjOskkTdy9zrzjlVSwumg0OX8ynTvLc4
9AMALCE64LnsPMv70it5EyaXvaKpfvkmz6rr8kq1p/iRT1H5aAfuJJGN02C6LFVDAUn3TGPOrxpM
4kbY6b1q83O20M9mETfnOtxk7rs5YY1fLTF6bl+nnA7VUfypPC7sgcQgBUIHKlqhaXrInzrRXfEo
pNvEon5F1QGrQ2d6pjRrD1pmJ9cjmBowAg2nFDE78LzfVS/+abWw/g/gCOK8fvi8Y7lqcDd2+crV
7Tu+vWhDbOdclmycRb3y76e3zOBVZmPWCLkBejuXVCCpcYAsJcqqBY7NUy3h9YwrCX7Pu5UPv4j4
E1hPor2b4UBP7NWDBySrxGABKpw/YyNx1GGiAKW8yzPviKX9yYh5e6X8oZ3uRWIxUHl7JuX+2lp3
g5ayXMS7slCPtlrAoCzu3QuopcjdkqY1Cg9qV9/AfXyU8fgjCEiR+MJ3M9DoPf9C2LklHvyEqCMq
wDo0K7DslrdaL982y65BuvBP5wDqvfFUFj/x0m49ma/zIU4TikjWdJ+u3ngl8clB4cMDQXDGUcln
oQyfc0+fWgfLfPwzTiSvpZW+YG+nC9JNnnyHaXfyvvyAygRSxbGyWMw117pz+QPzSkNiR8Sj1h6o
+cvkcQmb6RdMeus4euYNeu6JOBUIIryG7NmY773S6PdaeA/QQTA2SIfSV+aV2bVqih/DyQ9T3h9E
lZ/FYoUJxNwNeNuQRoZdWstTPNq/iLRy+JnuIaB71yfdgEEGPtYUEyTufput/RIP+avmoA20iUqX
OmFvMHt5GoaUs+ZQe8xxaQknO1tugtxLThjPDLLPIl3ucCDOpVmfXJsfrLH6tnW5qzRZq2khYhZl
glcQgeuj47bO3i6Ha1UUrxZGgK4LLn25vDhFTdbcyqGvKVKtTN3rw8Z1CEOvsMd7kNopdQJ2v7Vy
+VJ6fneMpPE++S3eMt425vRLxVMoXJKPS589VRM1X41yx0PgwEzOYnFA6oUDEkwvnJL+QVNIADWS
tEcFMLnvu+dWQw/GyMG+QhzZwb4arngbJVOpNuyLYkUhcpTNNTnT8UuWxH5GvWTt48xkxpb+IVR3
4NXHd9mocFPCBGCPHHwQOgp9xwsj6TGZp3hDuB3vI60RVAOEXB5yCy85AwdsG5Nds5FXb1M2epvS
oC8x96uwtnMCwBAVKl4v5ugcHKcDSxQc2I+9C4tSItfYz4nR7rgz36zA/o+d0X+F7XBljXoAVxPE
/qzhjKfP9jBRFRFRbZwGLj4hgaU7i6G2KPnpiYFcVMQ8UJrm39burrk5/y5wxIQ2z18VgYjoLAqa
S07XSqB6sPZ+apsR0OP00xFsRoTBJR1kO7ylv5PK+bFxUE6YFaDu3oug+5kyaIGGOBmzfCxp9GTk
hDOiLEyL7JlY7rucAgdf5/wNvuIrMp18ZwbsuxuT+Q7Rhqv0eAEWcoqG6GyRDlJUBfHnoowDj0AL
NGCK9HuKZDn4ACLwjZOLPgM5faX95dlS1P5OFD2iksYnorwXOsAuwCL+tAWyHDQVrM5hw1yiuGtK
OdW0n3Jw5SP5c++XapqX2Zvjo4L8Ts2X1d/LmQeQl8VW+SY3FnjEfAK7oMW2bo0Ebusce/pA+Jht
FLgQ7eH8VA22KLz6M3Z+IVat6FhB+Daovt5Sz/HooGD5WCpItKQUPUaYVxo5r/4zQJWKekv8LGI7
+BhH8ikHneUxCEzRzxSk51m7O8iGfL3TnWyTk520dlj5+GTkYCbbNAjOLHZoBdFYN40vY65Jn6Y/
AzOq670bIBL9IArbOT4ZaFTtWgTlB9anLYHMDsiwZn8sBOV5HHXouXAqgKgjmTcxMp3fHnSTHyzi
oOBgLs0S7AM1XUXfsxQDcuRzXrDh+w8mHQMg1PBS0mwjaaSQTrHKa8wA/q88jtBSKB4Jo9SDdZ+5
tD0kP8vIATULS7xl0sLNMrApRLL8Sbu+OTs4459thI9dtSb2y7F4QBEeN3WqqnBymKLQfC7lGD9g
KSNH+tQqWT4db1n3O9IjUmk+/laOk+GuxnQVROo18AjeN/h7uKMnPIoBGP4owZ2R+JJQWNm+GBqz
NYYkf5MqUexxzNIy2jjO1qX46JlzXzGo+SAZFJV0zTyyPpnfvUp9myaiejE9lW6O0xSw7KZzvKd0
on+KdcUb66OT78a0S80l3QDd64KfuBnaf/FY7VF42I/zWhMF7BwVGcs1XnqsBJKo2NFOjTuLgCc2
0vsmi7t95eXDhaLT+WLmnGRWxMuLPhH7V4Rq/0Rw6DQ76Q90kNd1ofhW9Czk3Qj2Ib60ZOZNXKfF
kYxluce1EofVejRGDjYMLg7OVvrdGVs8S6ChFlB/JJkWCYmPaR36UanzU5cpsUtqmp9IIP9ljXrV
mcmz3m/inKQyHmPr1UpYnJnG9Gqm3YMFQLPpSHP1PtCCjhaAJgLtYWEH1+NXqct3Ac0B8us3qcp9
kjFI0TB7mih14fwL4AoAWVhlHLNf8JrkHzIyg+euM59npt7J8vk0GsxexP6C+TJl9h/U5Lcl6Q/k
pe+TPfSsH8qzw+KDCxiKDSXgHzgmAFq0zR9/ch6kPLpTbnnmc1+uEJzgbvDX3xRVcOhq+ccCSss4
e7Z6emrxj/EldcImHk5FJl4Mb+2NxQIcZX9kjbut7TyxsxLFSr1NLrGXfUrUpqKx9xZ1V63hHmPc
v4AHTxaluGnqX3D7Ar00qZPBVC5c8WiS8hEQ2Savnv0xXftNExhFClPlpTDtA5i/o864WNHb9gEl
x/40gGTvsQ47n1ZPV3pF0/0Oz2q6aZuuZ9gzJhKEuv9uY3wHeVWI/xCLfLWzx1SfPaIIp45yx89c
pOrkk3wa0kRchGPp19Ku8E63tURLABmI6ZhQMrXGfWf88eYh5aYnlqOGqvFgNxXfxDzgiQlG3C4Z
prxLPiT5tnPmz2HOkldBGHov/Fwce0mhCZpBbG/LohxXFz0IX126DqqURRir6f/WJF3ofYcTO9Rm
SWVx0UDpWKy3GX/DifYlVl4aopPNC+A3PRniQ8x8mxKRBuQmINZsvHTxWM0R0QYRRuHfbNjeY7S6
38Pc5wdfdPXfCkc5w6SbQq0LKBY7khIs2TEYeltivH8rrcnCh8R4jPyM/6QoHAJvHWKjvyA8msO7
aoR1MebIPtcEw64oisGDtgDvpMCi6X3saUI7ekagDxgDGwteGcwkvQvm9oMLXISQU9Aw0y/KudF0
j2kAu0KC7upfc6ee/voJgZ2kA8/Y4WbDv4fnyWnI0Dtu+ma1JZ2AhDqKP7aw1X/O+gKufBw+Bcc1
+4NKP82RkdxmZWUXdBQAeGxc7n5mJXvZlFNIHoTUGDKl2meRnVwjZJfDJCg56VTmUDffjADkFpDh
Q4RweGKpE/mhoIEG92ecIF+lZfRRZKBqZiue95GHb6eCy35oeMg+CbV0T1NRxHjSsUFsbHIKr301
u2+VD0YWynSavHWuj1KvfGb9e1spXbLFx54HxkeWzywO6KfSAaugVsR/jdQmLmdE3siMmFEis2En
1Ulyp5q/jOo/G6btf7ERdE+mTR2n8twc12cDu7QPCkrfuboxJa9NdoguvweO7gOf1XJKbZZ/SWSo
99gl7Azo7lWv2JvYXIhRp/5vog4UQPOJc2MCgPc6xS21LknmtAQzzOiZbf/6Dxqn/Ikwzn70uoCX
qWdNo72afKZ09EZqP22svfF2FHhtynJJoHIu2aN3J8jIsIivIsKV4nD+7DLRw61SYMEMz0r+pkQY
OOfF+NVgiP1HWQatbZR9bcCI0lIwKfuDNaU81jFhY4aU6gDCTm9XHfCdJ9h4tO687G3MnFtnhqfm
wMne8tjRYTPXzWvGQGaCRk+oS4bTbm2tRkzPLUrpt0p6uoNq2zhbrNUN3AVjH44iivbJZOXnKKZp
KOuC+ndNThrZ31/2gof+RsqqQVAIMgxepMZnZ+L1U+qWsqZmTHczZFz0FQx/mTENXJtXb9bCf22z
vn/5RfHI+4p1gnWHi1CEjTQo2BW51PhThuRQLguARgNEi19Zwy0S6ZUVNpWZaD2Ykt5cK89vtKGm
H5YMiDMTIN3mwv+u0pk/kjNB+WrrmoPW4bVTV5m3nVkDbHxDIH2lI7uumnG36ZDb0DVxGZPj3BlF
rD4rK01+J1arTpVeTp4J4YbWvhbZiW0aZGmconlONkp4xU1b6bPvZOsBu5y71E0eTl99RxV9dE7l
dx/+9H/LPwAelkHL75a/9N6s8/pEjgotqIyp3atALryMfU3rao2PdWNKnXzUdh18RMTUdo5IvwgB
2nhDJvueSWGcqKSyfsOEsGhmgJGjtwD1oIfSL7avB4O8poO302r194Qz5uZmQ/xP+Sis1dIPRzUk
9RucrekIWn06xdRA0aM6UMbEg8RMV1p86WLMYbljM5yBCrfJpekRJrO29gAsqRLuWLjEK5g36tvl
zc+yLByM9KshwniE1Cl/u+loHGhxbfCRaP8WUfAKQ9+o96Pwu4vqnPI/1iDDd+3ys3MWzgJay5zT
EoyFwuVuwy+tocJ7ffoexDjwWBi/BqnOf4ONXyYi703+ogYKL+WUiiaURUEV6hQz6o0AFO4TZShY
3AwqVt1mtH/4oS2EC4Z+Ow5tcYB46rzVzmA+WKu1ZN4102sNnwpF7JuCuP4taTN4g3FzwK31RiEL
/dtt3u3QIob/tElIBjWFZiKgdFsjEHfyLXpTSM2SeSFt3eiUPcY0NvLsJyz0ogb3ZYHrO08y90x3
YcZA2c6/idwf+LKt3j9pnb0Gj5A3NJTiLYuBc0/Q6+cG9CAmsEg3E3aNaC4RritAq0ujTPbjljWm
VL3a0RHGQPo3shrasDh0tzbzMleQbow2PXP3JnGY8dqULXzUUHLI6bD8yIj5qCwkZqIUyllN7mi1
zdHVGI+obwsV7QtL6ffJcUwe2wpcsEzzn1RnOA9WXqPKx4mkMvmYmRj8vlhvUDH2CfZ1lfOcMMuE
DgzivWkSa+oDiJhmnpn3JpulAjI4o2ZOkDYHK3deKK4RO8pf4wP1SeDaY2Nlocn62DGuf3o+G+G0
5h1WZFzJTHvFgQ4JhAGvQ7/KpuR59rPkastAsgmW3HfT2eyf+gbvGBYUn5294cgRh0IanGOUYTry
uAGdq1wFZO0HP8QBN9wLYPfzbi4dlnXZ4kfv2ViMb3OLvUrErRsOThNwFQsE/b5lPiHiOcJ+95ry
JfH8DKd0bKxJ4ASw52h/4hnq95Kv8maqPGqPljU9l0XBvXPs6RgVlnUSuBZx3FPOxWqrjv7y2xkf
mv8H/blS0Pvrtn+GNVqzSeowkJNWvCycA1DF6SIkgU51iKjGf8wR8fvYR/ZTLXCY8cOvQ4J60dm0
+l++6sawwUt9KAPDvmMCvbYs/vZ2i8SthuLBBSv7G/j5eLWAJxAZkTYkJ+SSzayom9h53Ej37PGK
fwwsHB66Ac6HOxBUTQFxYBnPAfv7ELoDE7BhjadkdL0b1b6UH5kdrDRCr9U2Ur3Yu+A0DzBQ7WRL
RwrWD4BIyYNI1fQtJHDZw9Sazg+oVkeFORxv3uC4X/5RyrO8a64MCJ2J/o+yy/+MtqfAj8aMu1I2
8EyB0yMmfR5DH02F036Wk28auw6f8jM7yoYXS0sDaE6aFV2Y1owy9AR4F+I7I82a5bAuaXqTwqq0
HMPFG/0kzKrFhpVmYw0RmWkeHCuKw8CY3VO57lEC6hs5NfqUzXiGfIasj2VvAX26IUZpRmHTDTgh
yXpsS63oZekWnNLAGfY5Xvfv3Gv7x2I3yVfuCX4uPWSljEDaEa/ml2cylpcttvJ4tutbMzqMNs7U
P3HXVPzOif9R0DL5a3FBFs40NGHT0NjHG9xiTUt3t5GkxIcUvN69QiuhtiODmKLaBo7kWEh5cTwq
F0GpeNtKugBS1uktiyPvidR8gNsnAg1KuoMjEYpofMN2s0Z2Mrkn/z3vMx9n6EzB0EeWkgfKZIMU
5ycYLoLm4jGmn50A6zWxeojolARg8hz6dYnlW9J9CLhuRDMF1xmcooWu9xTL5CfG8AzY6OJP5j5b
muIyZkR2ONCkf8GRUZ5asyXdiF/JUMe4bId8j8iIGVpo9j8HwmQGrtTBGB1sehT45RGvJJKK4AQJ
tKvqnTxweyYH6D37ecYTMMmS8JSeqPipLnaPq4B3KH9Dl5c3khCGeXyBS2iTk//XK5e3Uzk94J/1
eEODhH/DxDrDFgGWwkJZ88agEmZrCmhnNXPwRXSLs23BMzy3UWL53y4XdA6tIK+z9w5KCzHmTn06
tXXOod5t/SRP2ZZ2xUtntP6R7xGQJEQwtJUpuLHdqM4N348dBUExXUILTr9idjeOn72MiUY5osD7
UrdAHipYXluAlN2GidF7perB5ShE9oGWQyOy7gXI/2L8zop8dX7Rvyct/Y/3pBUGPTmYnLs2SaO2
sM8qhTMNYQ65EIwtzg9U/LMyM9M9DlKy1fLSovqb6nk5EbZLYI22i/FCzxK0t9Iz7twSckYUxwZd
wQe/wwGd3oc8SJ/WNc2nPZVXGoZbDPh4EeN5oWios3DZyqyvj1x+0UKhXKhTxL0GsmgBjMDS0EyA
UDC6jzkkeHJew2ia16Br/b2fB11oTx6BTWFXYSzL1zgGFtLALtjjtKQnNdWxyi6GIOQm8a2/xT6C
Iv3JWbEcliTzibfNsvsRY2GvHQs9xG+/n8J2Wc1lC5vNc5GgWcLA07hNDReoZS/FIRgN+2pkSxrO
vf4zW8BMoVIReFq1jBJr3KIwOma5jRWqAq9FOCyNVysWMeQgpRfCKcTZ7+rp1UiEuJt8WTEuqOnI
Iql/wjqNI2ZBQOOuq+0n9sX6L5VlAUNgK0PYFBK4VEFrM4yNaJeNovnGSJJ+R8W8WLupX3ce1LFh
5hP+n8WgLa3q6vGhwIeEdoWCjzauSOXnS8xKBkPNUZuAAVgiYyxDOBoxQNgtQXprxueu41cPHne+
EQG4dyprGf97Pq4gjchCR8703XfYozo5/upruFl+vnIv8JSHI6oTCw2v5HXEMxz89WeRM6Jg6Aa5
kGLuSvL24CcgxysgQVAcuSbdWjVk9OvxmwMG7sa03bgLYcYNLtwYy6OsKI31oTPhPcXpd4F7AHi8
CQDZu3Pud+Q+rPqRStl+SUDBYR7X5reHTT7aCluiToLrmt68PiNx0aeSGIGzlAK8nhVE5S8mOmJi
0wA/BBI+XTjvLgyLZh8kXDSeksTFZrHIpNRXyJf5eHRIsxHHKEGH0wssnFtJ5eNLACcsX9HLytuI
9YKEXOXmXz4Xtiup7+IRF5DA8d+ZfSiCZLnZXBC4xlH2oi6lbtRT5wtJEndkKNrEbmLNv2Z7Wn4x
i0cEOwK1ooUaS8r3niwynqextfozOkobre1CJh/LJOGs9vEicmgei30VVlU86gB3/Q4FsRmBnaX+
zVAEIkI3axUcvSGBpGDFxnfN81FsYAtC4SNItnCBtYfltVXs7MOIXcprB6SFtVi+wuNsB2PBKbPY
nL3pjNq2/ch6kO/AGGPV7LUEA5iMOjnx0sbazpCZ3KBn4Fpw7VL/i5oKHMDQDsJ7HfMIz/XMwAbV
qkXUbrTBxnVgu//SjPyMt4VGPTtS7ZGel8pdmJtsDt0gbaxrOTnyq0ffbU/BqCoagMychvrEcu0f
dqIqeyxwAFdRX0AYnKeuDN05yzhjO0jidMCIDELhUJGbyi2sbuShPJeETJ2sRjS0zWGjuCH0B0L8
NLjGc+YwLtSLibvSUbL5C8zL6EMPR4e3g6PHnIG1BUptqUgA7e1mglqfeClf12pchhkPyAwCJU5c
6HK5JOZsODbqOOB1LjDMFT6JAPBlb0Qwun+eH5UfbrdQHOFLDS0R4HGzKzlNz77dGHd+yPyH5zbo
UbbslMxfEafcbPv0r5eI/Al8Vf/tg918nhsa+8J6agF8QHTvvmrIIgE4mTYCljLV/WVYuRbbJLX8
X2YSZ28m5QoEsRyGVu6NE2KVhcs44CZkdPhLGru70aoNvSWWi+Oc+jiqPnJQDWjruGnYNsrOvFv2
vDzMtCFrhdvhPcLsch1jio0AqbbdW9S2kQ88D2PMxm9tHoEAohNS04AQgsu2+RmUcim8quT0m9w5
922GRlxDiDfo1iWC5hMCT17uKVt09iIrhk+Vu8Ufa14IS62Kyb6sFn4EptcyjJQN8PYNOhz3ZRqb
fANEpjYaNhW1eVF+b/2jz2c+21ka/TfZon2xlDe9+hjHvPOc/I+j82puVFuD6C+iCjb5VRJCWZac
ZL9QDmNy2GT49Wdx3m7VmZlrS7BDf92rWdlju3KLNYO96ksZZlcHCTkZL4WZJq+aaktGUyaMVwZ9
WAR4ETlK664en0ikkoKl3JlroW3X17QyQQ6kQUczCi2h4AMGt9R/UmOO/40qTcPLr4e7SbUgTLPs
LV0GdhQs1uTB3daGSdY307L8LhwOZMRtQhj9dIdPjyHqBAq+GJVkl7OuUU9OmR3UhS6yNvhrSzTZ
ERppiwcj9JarR7SGaNodzYj0GrRQSsxoGepL5XnQlET57mOnP4ssBDSRjGbrsHy7xC1dwoP1jupo
wGpBYJLBTDVKCO2e0dEPvk8s5Hw9Kj5dA4DIRevn9qHNLsFrPYyM4ZCBqXBZi63K0xobekqCvfyA
XQuVHh4XE1UC6g70akUlWt0H/8Qc8DBgfsj1CsIuZ6dU08sXEQnjAd/NOOq1iwmGxDSHsjKuynAb
UFl+J6vN3XwgKCB5S52ldDZ0nKeaGh/7oLSpXR0EBXtwAFGVi21WxcAzuXdk7PXa8g8GnembXbUs
Yq1rXzTG18PD7NMKWmo5haekBg0Kl4faEK9MWFRNcq+WjVFzMNTLlA5595jzyL1xm+Q7bdsen2mM
ERBjctUkvwPK170wxFJaMcbkzcLe1q2t0DVn2kEkqX+RWtz+3xAK56LkNo5fDUcDZCRwfcFaLyY2
56Yg1A+qFo8IPEnhYMVWnJAHrcGwua21nLO0DGqY/E1kmPOJlBmMiUFR87+57ILxbGfOwnKNx4HQ
eM/l21O4bCV0S80EHXML1sqhLGe80xG7M99iTDfeVccD8cH6PXnAu90Lphvr2UHXucdKkrxPJkjA
3WjVMgA8lZunnFKJjAMNmz2DFurXLRSaZM2eIS6TYTCYLuvY/rGE28mjpir57GuFntmeEySx9a5y
a0O7JheRvUmhmw+bMyD3+0EP/2G8Cs2bkwoWPZTha5JZfwn3+9sIcAJDeUKdBUx4NKR0bKNuhf2C
bRiWFJmVvj8o9lgTHqrCt2ZmBu9KbtiEKF2Dg0sbftbGALUBkD+6b8+ZBaTtn2QiYgg8dDbmRbyc
APTW1mR1D3vqmIBRBDkBKp1zHFkRfI82/8uzjkIPnNZ05E5hnVD81v+lVS83hdowKa1I+xe6Pm6p
1oJWrEPVmEeY+L1dc47Pk/bZjGnzojw7P7V1+qMWSX7E/2YfUJ5mrsiYIYEa66/CAOsC6jXwJkCA
ME8UVUERLd2bhjmQKZ6MUJvG4ScwC7EhsHeIR2y9rOs+ZaekLl1ySdjM53rXluYzd/H12FNLMtvv
A7ewJa/kriy9eSlyYAx6BKZ2mrLrTCl9WCor428GDyopYdepYVU+ZXbPP+MAE7W17Zrerwml2Xpy
UsddTxhfhC2nL/eSBzyAGwFzpPVT8NLr0LpixoBjAQy5FEynNKZI0VbSz0urHLNTEOYUlrVqtO4N
fIhap1HGUl/JxK9LDSJ4EHjpJD+gThRzyIw82ShJvg+Kch+0eK0UvU7XRi6eIeORtmR0Ey4QpmLy
DQX0p6G/MUoFLMtonZcorNrHXOPASx1YPVHkD1HDXA5MUZ2Pp6J3Gd9OyXIBAgJFOw/Q/4LeJuMI
X+EUqj9y0mlkszYOuimyDES0TzqcV9aYv1p06eE8XiXq5Dtz7Wum/KNdCyrXeKoH3AbwAdHtgOba
wQv6L2nU6IPyea9QSEpSVDVLkLMoI5H12xd45vQXne7BsOEslcIjapwr1XyYBxZaWkzXmw69Gucx
p96EY/dAYlIJXgRrY71AK7rGaj0JBWHFjPc6aNMOUaQgtEd1gNH7g27ekdhv9AnbWMiMZIeQsptb
HQiNe+JA5etz0NHsxN8RM7t3qQPNoKZT8yDzwEPUZG8rHlyZQH8exvbTdMG0R+GvcCOyZED9lFyl
PjO7951A85DM/UGJ0dg1DSldFAEwG7XP9kayaBQZK2aiUj7q9D+xHC44aGsSdBjnllHAcqQwCGIY
C6DU7ZhiAAE0AcfccC/sZ0f5dlPnJ+7IZETU2sftzqJUVN0irjn8Cm6GNIhX7bUvg2RvRt0cnTLI
/SzxWEF3jLHDtxY0O4m1cSJegsPkL0duaZ9opUGWY0Y9+mpepMNLbRHtCWwdRiRW8prXTHZw68bf
klGRYLGCSWUDdBiRLDuW3Lo118M4PsdaiubRn+a69KKKJFc/sYhRq+1ZFebDjOCmQIxdoWnscqI2
Y8lQBq8pBq7qtwTIqVTyQ3TGB9/sjrWH8s2lqEQJU2zOBFMbNDHYbpCX5FPPvZT+Rjb6CHhseYXv
d48DbfydnUJBAOTAMZcY5HEBtV6iV/PRdsk6J7UgHk8y9jVlX3vKwFkdhlDFSh5O9Svm+uafPY4v
qZVgvWuuWNiZCADJWttteDIGahQy/tvVQceHP5GqlMwEH6GhuYdMya5FEpzlzLaksv3zsktrb7qs
b9jz3HOqjY0Xp7yZQfwzWvQdlvreNPtHN2vcD5WNIyBvNUQnSMOSbSTCaJUa48fmEWbaOzIf2Sgo
EJJxRxbpEGxG6j7i+bcYmeIreJz0dPwqJC9FxAZSckMYwGHPeI7WTRm+tyD52oDX3myxJDYtWkoy
0oHSGhvSQhitMvynxNIIJhriRH+ysZHDMK3I3NDOm/bmaVCNYTsCkWHltjZann7rKVXZjGZ1T6Ci
BTQwwXCZrWNXcswdvpAQyOyvxnQhSkxrwDz0ozWMGpCPz4ikjOC0nUYDSKDtTOe91I8CTOtUMugJ
P9IlAL4EiHZVRZxSbssYfOzIS0a7EX19YuJ4uKz6vzj0tjVj8whWUzweprgD+DwRTAtWaai9atx9
oc9J9xhK4Ck2qF7VHPk/57MoC9IdSKMx3ZRovWcAKGurNV6DCm6eVX4q8mcwwo9CfekbohX9v3hg
lJO73+PIJqR+qAhWtDhIHSdH4I/T4v4soZTDkemDg05BwwR0iR+ksagfYOpuiGMj/AxNCiyVH+U3
Fbo7vbSa+ODGx6K2JJ5SP+TtdJ341KcPnTP/JI60Z25NRTuMXAiD/mbUV2CTVeKupPVkEaJjMVkP
+r9QZ9HERTZmmm+Wmt+rhEQY0Nak15ODLL5D7QSvkUmdvZYy4mqNC7X5x4nbiXdTxwnZuI6shjNC
SF4RdLUPY+wP4jumc06QUJHl+9Ds7PYqrVtu8pD/1eMHMshOK+5z91PM4jUJWcyHN7OjDIHJV78o
rr1LeO1WUDreTQhYZMDGYVEHyw1gly3WB6hRXDBMXrBpw1IjomuV4/6ks3FUGfoEXjucOLsn6jkt
Xy389iPQlNgT+lMYf2nJM3TQ9cxAyM7HTdYfysDgedu6QFYzoHnozb1va52naAz6p0cUmkdDG+7q
+DyK/QAARiNrroeEHzeF/tdixEhuvU6M9aalV4p+11H6YlofMy+T3XwNgmSprvt2ciUXwQSIaoO9
TYB1ynC49gpba/1CxjW23ReHE+SE+55cnjck6R6P7CkHY9Rr81aizKFCrUoaHSrF8NOSl6uovTm8
p2Xo2f0L3dhrbXxotO7SdsXYHeEaMjUrgXOkRsDDROo1kXlA6NuYQ7JmWY0prrfpnqH2seN+xmiL
ZPh7Cj+jAK/cWQA5kupSJMe62VrNk86SEpx1CR/K+Iun9H1EkcT9DsfCt3hs4OPXvB32KC/WAv3m
iArqTxtNzKLC8NvSuk+Gcq6DwcPAzM3S74N7KhysTZQ8MVtTpLtxiUtb6k6joWZKKKEYN9OkES84
VRaS2RelEoMEi6XuW7fcR2jCTEBWc32UeAfnYgMXR7MBxmXBbhxwuBOPiSxOYilthFSTEW4VwSdr
yhj/4iG/0SHoKwrZdm2baeLc9fZxARqnw7M5/iry2Jmnai6xdaVbHoRVUX+GtJrGRE5b/c9wQNRp
fwLfiCh4zChqRc6wh1ejXZLr8VqQUg9ZmKkmyoxnoq8+k6LtoHyY9pcBr97Z6YjRPc4h074EJcFq
bgJz8DV06U6yoQ75D3fRddHzKVJ/F3DkJiXhYzJbJZLbJn1NmBdmF7pKTvrtIYljZjrhBYWInN7e
o45j46E2LpH25mDVhbfHy2NeloVUKfQTss1GUAZesVD2BcyPevI0PvQY4OScbpARvD431qrjeCY5
ZS62q3oM7nNVvc81UoC0Se92617p/Xaut5kk/SsTT/BHmws3TY/M2NVCaCS/bjPyUT5N29yCR8ho
u4bbsK6AYKlkjWeLsNXNMYa1sO+VfLeyT0M/WgEhCDD0KPAypYTqCbFiFXbybGbVVg3kelKG42RE
2zB2Vq2RsHqCCW/+7BRDbY9uVJovOdciSufhtfEwGChKlBjZkBcCZd3J58Cm6HZJxMK61Cdgme+5
3rCSfZk4pcro5JZPmvKDvBCx+osuuZcQNWXMHYuZB5BHprsDgcU63ylgxSSNcYyDMTFmlPLtMmxA
qvkrdBvOD2JN/9o1pA8Y7pJdAz9G51O7q00I9ilJXcRh5xIgU/bUv1N4iHeBez88BRITjbExJNwR
cwSFwqVIxEv7zjt0aCGHfUI3RGApZ0CtqBMMQsp8NzbfhLScqH7qFOUUWyeFBw0djmggEUnsrUH/
pTf3PNqNHFMnA1nhhEu1Gd6JI6WLiNEs7VDkr6xtPoeM2259pG8qddoo0RU5rNVZCwfKOiGAFK1X
iAqcv2nF21hniRx6m9CfeNiy3MdVT9aF7DFIn23V2W9mnt/h2PhOAzioSXctMw0yQnurby5pLBUg
AuPFjNnEEwzvG2tSnkMh/CbBINsI5zOXlido6FoXLSa9UKjFljJAWlvzc2q+TsBfd7ZOl6SoxZfb
Odjyazp/bRRxyelgfk9kt2oljlaFl4nsJtocWvI+y7EW6jV+XuGg3DFAh5bC5A4st6/NlAoujUkO
TRPRb1NQTyL0Y8m+JRbaTEX2suuPuRzJ5YCBT+jKWRXYctsSggb3ijPf9TFrM8/SP+L+jZPhyqLb
SoWjoD0Xn4MwXmUXH00eKmeBHLq+qEMPi/Faq/dDeolLSq+X7mSIZ8tJjNwmgpBu7Yr+peC2iuwc
Kh4R7oSjQcmhh5F10ADEnzEAEBldCd0lc+561UhCca+E3EBzlhRG5YKloNkIyKUlVdpD62etudH1
p2BaJURdmcVxufyRmkcxl6P/RpNvB7sSKwnAISrYcIiudMVH/ukZRXJmdy2PxnP+XrHLlPwJKZKg
B8Tx1kfVRYNYV8TVh83ypPc3p6OjfKheFPM0Vi9OxMZHjm3AsDx1Kyaq2UjjN+gvM9vOOotUKXGG
H+rkqaaIMOZ2mRKNaliXbJZk/Ilgi6iLf1iZH3aXIP2TA2dW/SIX+lb3pyk4ghla9RP76Ndk+j0L
X6ade1t+W73rp9Z8QiBdOU3iC6qf5v6ZMQb+P4dsRgGQ2tY+5/FQ6s1ND96n+hrg7DGJlncuJpWF
NoHRm+BN8FmprYfBm2DKI8uYv3BoBrgusr2rvXOwn+Q3IaehuTcaPnLkk+EQU1pvFrRF05UQ/sRA
h+wOPQIf1kBCO46veBrBvlEqpDaH0vxpG/Qnq9809d6yDqOdL7cESFqUoASnsMbpiNnnjqq+chhH
TvI9LS5L8qEnLoV0NecfnfI+hySi+0NUnWNtYhqwqXmSp2nbGs9RrIKs1ZnTnyE+NPwv2/QLZlic
FOjGIEj9UgLPjkHqRQSPx7VDkZ+5bXCTy1uBMFVwzTWKo80bgHLDEfLd0sdXJQn+ovipBcer/l+S
d47NMwvzscDTU2wFgyhyqOLfUN7SHNpoduZatB6JExXVs1N4GJHxFZELHhEk+B5pqD8vHokh+rKa
aFP2e8N8IOvSHHdV06ekeM4a2rBd8MPoEg1iUqcTUuELmcp7qzcHo84+1KE6OByAspHNNN2EOSrL
TDsqAobuM4uDEstMkbQNt8+J019cgF9gf2H7ByQju/y67Lw1RdJZdZST8V53gCyXCvf0u8qeE7nl
TWBF6YGqYGmiJP3kimcsWP6YfxXpp2M8kYwDm8XTqG9G+zW1P/L8L2j/ZGuvp8o3UswtHwpCM9jU
dSleSmpn2cVBuxGoZUUv3WtokQM0h6cJ1FGWXgSbMyYs38xHf6pZl7D4u9TcjP7I0coe30uHb6NS
QWQ7u2YiVxcdZ+0IhnaNBRJ4krUxkMxALu9aZ5dMT9lUrEtuEU5F3KdofLPXNjZOtqb7g8q1IgSx
KQdskw0h2bY4BpSk5uZhDLC1KSXrmP6jzA/avQ2uq0v5GRypfE/qWXIHUCBtj/jIXXs7BVj3jWhd
tdjSlWezPKXK19jnrGheSHrS+ciw0Jsk/YP5nb63J6UOuBQH69JsAJoThgPnD5NikejZSXAyN2cD
0oPJE5kzNnxhc6F7FQQ/QnxKypw5lHTepPUdp8qOARJQzOQF1yz9Zz9N/SmHq03JsxNfLd7b8KOe
Pjk+ZN2TzQKtTNwBbghpiKtg6CrqDu9AiHKuktpf5ZzG/G9gbc1jxl9erJxs20NhPc5IFAGNi7h0
GTOtZEP9BTprK7eSDYCTFQzQGsDdkHhYNfHW+VFAWGyD92fbz49QPhJxqDnMGcE5LF5mSdflgGUU
qWuJSvA2xAcl1z577ZlFDvgZZU0BVJ9yHYEN5P6cDK8265Vs725yqQSQ1t3Q/QKwPWLpxcm7bjD4
NMDSm5hgSLA2qbNjVygZuMNCfw8bPxm1KzbHInrjjJT0YkOvt934rn3q0DrwYCx0pSyluScGeHPI
GLhTfrnBErjGJMEnT5WMzomJ6r4KieqN6Z43Ju6tnQ5Ora5Jg+9cbFLBJudxDoZ2Ey8Sa7mhuQmp
91gQwOhonAsXIfXFYN2Jt0N9wp8JFDQh8WVW5nkx38UFXrRmp/MVuASmterNzfsj+TOKQFYgflim
3qZkhoZDEOJiMm6LL+nvTN6ikAM+YS9xoRp1hw52SCo8tf8xWBbG8B/JFhsxjoUXoq1LL96W8Dyf
HQcV+1uFLEqAFsDMvuA3H6Z5bWLOURgxBE9YWjcBNDAdCKRecmxktuWy4Sy+ruBfhxdYyf5l3LpL
Dk0ULWhDeJiczq+jve3SRYTcbuvIMPPMwTX6BcYDMH5D7/2qpZ6i4w6cg3InrT24h6rg/XwbBXm+
Zo1rd48JHUrPlyW9CTNRrSA4XqeaSj7ll7MZBurSS9NvFz8OtJkjOVKu8jOJh02afqY0V9DXwSZz
HIw7t7rso6EYtZ0wnJOA13eu+GHq9Il7xE+4ebp4+Llamtqfi6qd8/IOb3p+yvUbvAHiqT8hAE6D
vFxT3I2ELag5DHxHE3u2zk+rP43qb19CM8MLYjTpAljhS48emCY44O4b3eLQ4MotdIh4izSXbqys
+sG7fw0pVj9lDkbKgGKZzTyNHQoComIprxEVBfoS+Nbq/HsImhMTLMgnozhqzn2g5zDNOUaVbXpT
6EBLZ+uaTnAEXSgrtLk7dJDBoQNejagUoDf3QZ/vwkT9N2uczHPBjddlo1vHqbVVOrCBUx2gZWXb
PHO5mIlni6iPBI/dLREqgKRl+lZa8Mk1+zEPsBgyt+F2FlfwweNM7EWjwrTF2+RDzCv2kj1XLNbk
IeRlmg7gL3DLlNCUVY6c+TKzRCruiQ2LHCldNV5pNyWWZW56ruadrfsYLNYyGH1tRBqpuaha89dc
B8BKtPs4Bpg9gu2Ak9lIalJP9qepGU91F5KXta6lKai4BAdLspPkTy38ueawqSTOWQ2N97EHXz+Y
3HyzFKt83Ap1g3WQzsoQvLVmbm2AMKQeOGdTw0LKULwP3GU2OUTaiNEVHWMo8kZ4jSe0UMctIWNy
zExMHhWS9q7JJz08WfSI42z3mXKuEwWDNNVWS+tQRV+lWhQedPRj1wPCpTHULSKQTH3/qzj9oSga
DryEupCLwEeydnOjCCFyzpgrQtPclZRWTbUJlRIvdNLeGmZjqpt7kXEbMgqkE5gjruZXOoEWZsWH
FtKudDknB79ZjYceC/04o/HwAWZEJjt2ZBACK9wUJwkNcymk4oC1Mi0O3XTPME4ztr3BQ5jummq8
laJ4zVTby+r6xY6B5sZUC2xm3CIsRPF+RocNmjeZKhdJNXeGGNyT/RdYU/pWg9RgerE13SNn9BLJ
1cdqtsXIPbYNWbupgYKX31TZOYK6FwvuVLzJA+zEqR7OuVPcxl4F6xB7iUWCE8YCGaF/IFZ9ZeGB
Q11rdZIKracRRRqz6mI20icgvnc46oVa5EnKgieZbXXjLuzpNVxqSOmMN8PwVse840V7EhSftpQc
KST0k4JAohp4XcAQkBcqyD4QEQn+AC6N0uQjjVW/op1eLcZDz9i7UNvvIOR6gYFmT1XLDc1iDd7q
s8J/HU/JFhfoWkbxpibWWunl25iJnQiNDQZ9HiD1SXNspLqa/PcUstwROsowOMdRuG44AMXxd7js
cYV9sZfCtcTZz9Gz49DeHOFHoqeP2zOQz+k9WJztzFW2xeQ+QbPgHGnvGd97jD1dBF57BmvniPM0
498HFC86k0BruS4U2gtqQQ1P03haEI64hDngR/W0L+xnQa5ymvsTVSTPSitxAHGByKc82LYaasEc
1AjO9sXo9XPap4e0WiJVS2THsJP8VNUMIqLsqcOsazLJ9ybqHMkC9dcCyhnuQF7FaU0N9MRGw4my
TvVn9j3iXMwfgussn+pB3UsqyzRWmHL8U4cC9/8yHDDpdwCe7ISRZ5fqYaAggM1MME5ueacVJA4j
GS+Dy3W/O8iM5ze8Mna+m/CzUN6TU9pa9JrO434Q1VtO+xZq0pNCe6XO4LSSjCa7kkZSsVaR3AOO
0/YssXnDslR43mtUTSLz9yF2LpnGVCzNYwaW4r1RxTVXke3VuvWV6TYXEuJ2AQT9bkM3XjUK5zt6
HDge8w5IozrFPDgy5nYpe5zFNd+oxoZdun8EH9fKmLyabfnPoideRuPOkMt+2YHj6msMkIPOoUoo
4yMkzUB24WIO4LqBnGISDEI/dJ1zZIsXPUq+izzcqQvUAWluY0oqQ5qh3wIo8DAzsKqioggNjpcC
Kr0ZqCgekSX0BbG4kIlIqR6MLN1HpXFIx+jcNjZxfWu8ZDE/2GzRXFz+Zog9U5k/6oIhRxU2L+A3
QL2/Y7w/pSYuvopi1DDb0MPh5zHkGbfWj3FUN4hkfIIOP3CMuXSkohpvxSaqYt+28nfbHZBzVTaI
mpP3PZeE79odiUM4JwtommtRUmq82cYuHnkAlp/TpsOCB42wXWbfUU//Ruhm9mKvzJY7DJhqUA8a
krB+HErsLWo8qsTPq4zOvU7ljASsIqH3/ML2J5dQNmEwOSjAsMIbE17l3Nkm3ZOmzU2oA4tQlfFW
5WJ9jrBnYxcemsFPkuhgYFJmfOS0vDAy+LS0OEPPUoNDnLFludS03bBwTCCSw2pnRHW0I3FXMOCG
URH0+sNy8+RbZ/aKaAjqjiNad3A7pYVsbRhwS0R77ihc8tTG1Z518pkbCo04UnNNOheImlxUocoC
hS6xpuXKb6t0YAnqkmdAa02S1n1ZnK1MhdRm6eKEzSl9n9jD+VnYYltiwRtNJsE1m6isoOCqMI6z
DI1XYmvKo3PaC/7yGVt90j8o/cVwOFp9dWGBRVIWSvoMfofIuphUr+hIQ5mJwMkvSG1xkXHX81ge
Q3t2gVz0/dmO4nMg1PkWygmMhVKvRdyJXaC7w4+VZhPaYjIoHp1PfxXtq9DaKzDfpkN9hBIk93HA
kkd6UvutHCuh/Rt+pFZLga4tyfgSLqJ5K8/hJLW5TP2oAEiWWwRBrHqSJ9MWPelP7CbuAnLSxg4u
Qbu4Vi26QI62jL40m26YplSCtVIoMJ+Dxgb0ZijGKamIKzA5QZGZ687Zq7U8GZpUb7JIC5L85Xg1
R7QfTCFPEW/ZdxoNymp28vISVirCj1VOe1WziLvniibjXdqqb32Ru0fypPOkJbtYBYdo1Wq/mqit
I13BuiOjvvI7wTKfqXlz7qTWn/lYrSv+YMfrZUsnbZ23EWJUKNWtO5n2Om2z+LmLoB3gfyV61jVo
YK0zMn7t2hyJs15M9bbbenZuN3vV5iKTdfa5wR29de3ld1OyZKc12rzO2/k9ryBRcDHFpNgWBcYJ
rOc6QhM307CUL0FgvXcVzLEEVkGiLYiSJFYOFFBZm8LO8mfhNnSuJO5Evhsf4HbuuuEoVcc9EWGZ
731GSWUKGrUsCc3PhtaeQxEYl1Bp0fLnXGNQkQsvAA+dzlIcDGmHz7OiPTSVZ6OiY4tixpmXfmIW
YovuX24veT5N/jh1yHOaA0OP0jI+9skwea2dFSQv4EeBImzUQzMTYUyzGX8BsVod75bLYsvLz9qa
L/tEs+tNBbAexpRDnU/BYyyFQUyG/QtguL1VK2wjXRKkWyWp8egxU9JegmKAwhFEjwEf+17PoWao
if2hTzQyuZoxfmd6AaevVF7mhjZq+GCEoFWcegIbwbo26b9k+KIz3Kyn6tQpyT/NkSaTJ93cjfjx
iIu77GKFcHdl5GR7MQtgQ0331BOS2I4tjJx0clU/MlDuyxIoXgCJAlhF8TAyNPJ0YOjkFBSyFNJQ
eGymiX7KfNwRdwzWLbcXbFpSP/HTdVvRMYuO4qCgrwSrIWYUJd4jEOZ3w22aD2wov40QDO3SNDAY
vaWE+0Pc6ptkymNs0khpg4EVuQvm6HswY2NvVHr4KkZVwXLMbpsbTD71uFSOWWUpvm4m33Qsl2SX
mkMXUL3HkaLf21KIQwJqwmssgsq0F2sbCdf0Bj899NBiqfUtmNZ2Q9O+FcmAi3PgoA9Wku5N9aBp
y7Q73xl6DvyQMG4bOAdryrGZgpYGFdCrEP7r/qhxEC9jeC6LjlOX14qj88R9hrTBq1OgXvKPBRwP
QvebVBe1S5wiJ4g9sR3gAatxfkUbDNeQFsJ1T+/NQMvHkpbKksHPAamw+JhXx8p2haXvyw7lqil8
jDFXochbXhuPqJjWPBVXYbq7GnVWQ57IGAJUTP2bpCYK2PsZ3NginS9jqd75uzCp5o2eXGhFWZeG
vrcL0tb8XnnVnPkndo5OolK4vmph3TeGyk8H5VXr0i+oFB52d7+jucJZII3RdAoL9cj4DWnIXQ8F
NYtugijU/7Vpts2oMAnNibEd5UwFXZBYjV9dTrKsvfZHauortUIM10+Tbh0xyTAQellWXdoUj0PI
ABLySdUWHhXiUBHMe4yHi7bXjSWsYzWWfuIwlc4xbqolMyMmdemM7zftRoCsI9NzSkDoANWtkLuH
wwGoZhhqzK82KBw+X4xR5kNE7juFchvyeDhfhXtXA4vhFE0B4YgFJcN+tR5EEKM1dKcMcYCePijS
CQZp3MK7ybK4Ikbk+LEaeUQVsN0SWKuNKPBZ7pCSSv6kZtbQUVl65Ej9Hi3IXCrJtxNPUcdjnBbE
OUE3Ngx+EDXq9i8pewzHH1af3OvKPmt5tTXpsJpk8pfx3AAOver09BRM1hwjOupM3jWzW3N5YBLx
2kN+nYIXu51eWmx8gw7qWLP6hwQUjRzJfj5M/IyAzSi+RYsZspijsf2vCNJXySTDBmiqDtPnDEto
pU+NCSvUfg5nTOWEILapHrzpdskUKn7KzWWMHDkp12jrc6zwFKRGU3tpVyAr18qriRlAnXvmU0H2
WeGyX6m8RGES/QvT4VgrNuMR/JMKuTrR07UzT8+ZVpevjpKcHI0Zb1vREVDz6hpU57bbcnL+VBtn
CubCuxXn/1TMKkncUKts2R892hdbv5XuqIN6q8V4j3issep80tD9XeAGyVw4Ys7iXKOJ8jlq2EPL
gWdwdhr1as1LiXDdi/opLk0WcXf8kCPKm5FxUhkb46Rri30C6/AQdP/KzrnZUYt9hGHHJnRZRq28
eY1l++mqmFQ7Z9NiQ0N4Y+3hlzipc/amTwycEpjTQuHeOmyB+xebKMCLGTUA4ukaTmv14Wbxn51X
C4OgetXYl6gTvReh+etwzQ2UDtuK1BiykbOjdtf4FysOYJXkaUY0VQf9XIaSqrCE1jeXKM3eZP4p
OITGjrrllLpzIXiXMzMPNz/r8xfcuWhVi8JadxEFo2xbCJgxT2Sqc8xmIe8mQDFOK8joEhnaytl5
swJ7B0rvNQ45B1egOSKyc1yjMGB1rGYxbn/o3ruhxDyixWLTsSyRL/+orN4b6T6RkJMSwN1WUD8V
KPlykYsa6Dc18E4JkZfuD4okMqge7Mt/Wlis6yS8QzfYGPxJVR1P49TCwo1oEmkTXpspR6XQ/iYe
8K+IYvZtGR1lMv6NDUz/Acu6lztKA+Mg1PGu9I/Kolk7a09l7N5iNzjZeSf2upt+KlnG+QuGfhWC
mFD8grCWgk2cThK8cjrQoUFJL6Ub7+CmMhxybrM8TPi0bME5tJI0PgyQZ/KTFnDDscMx2JTWDFhm
WefZCD9LtzlWWne0GrqDTJSUjsXICsfFQMoiqapT4ilacW4sZKU5DtPDMMTnLB1+GbIw0wmYYCuN
lfqmJurtEhFegcY9AJeI12XDXICSKlaeMPiyOkRUt3XvUdn8BLl1rGNazBtibIgNGIwr9F2NQSTu
hpu0+NBjquwKNa2+KR9qz5Vuh7e4K7ASz9O7GRPcokyOfIMO/cZWorXbpbavms7S/mBOXh20/3F0
Xs2NKmsU/UVUNdCkVwtly5aDnF6o8bFNDg006dffxX09NWfGlqD7C3uv/YrcHGuOIV9nMrk3mKxi
Ir8rRoGk32RehLQs1gCZ4wPgDrCjRnUTjL8eWGKzD8xYD0gmqkvGsxMD4sHVJz6QVTz2o2DOal3N
OFbvwdzboVsaj93MFQ3VhhYWVtLSMICQy4zyizLBC04eg8vCk7+Vb16UnX1EwUQMEwrZ1nLwU/Ip
ZhPKhxJiH8uLwQSsGmkEbfgNt5FHI41z+MtKl4P0zV3U2+8GCmGANIcxkTVRceV9MPt7341+oxV7
b6pfV5NfM3oPqeezkhBn7CwbW8o3uMbbJa32K9p4yOZ7T5e7UoqnSOfL3YLxc6zwrRjaY2WLkDEf
PCCkKNrb9ZuEHqlo4ObsyPseHLlpKauttPrw2uaRHlg8Z233YzREpYw25Q6q4HSrOBICB1NmlGC4
Fq1gfDEfNWLN5zkaj6NnftarpykKOHtdRds96y9Sd97IuUE5EJxxdbCzZhsprmKcvsndYSA1vVfF
cMZSuiNCANJw/pMBVtLygSC3f8oN7LtVb5eAtd7kwKSb4X5eRZLFzWVmleIUHsULobq7qNyAAdjT
3D0GeUzQH+KfRHEkpURGrBdlDeoUtQNWmUbJn6Q8VQxwsMWFacMoA97ONme7IWArwhI+pno6dfVl
Kp8TtFGKhfNQ2wzYLKjINaCkYpta6cNKN6NcIFVH76apDRdBeGnKx+19Nwrpb9XssHU/tQIUR2Bv
QZTu2vQpMEXYGD8GXXITLPdDrz8C8HlW8+T0X37Zg3RaLq73L+NUmyB9eG5y81u5d9IIumn7Buif
0rDr2eVBmCJTwnMQQ7Bvahy2qo54RlFCoVEhxtAd13EbRUcn5TBlTv2aZDGbYab1S30zHSNUSNGy
FKFFVH067kTSqPE2V+Y2H+Dk8SgVADCLcdpR92DZAUNqZadO9t/rspjHaGMIzjRAS3et2qUIDIzg
gWyVvzzWj0Ezvncs8B2LXh4tm/xsB+rZgYzMVEVxqGz97NgZ/UcHV8nkDWfz4O2hBj/NzADDjEk9
YZeErw2cpnmLFdofUKUzP31josE1aO/nrJMbRgZMIbiAQoiBBE5T5Lpe/rLk7niaI+c9SjgnJwNB
cdqde1dlp8wnobYMIpCdPSDUwBnnXaLtexWsr74ty01qO2AX8CA7fnGxYdDfuVoxIZ/Ie7Hf3GmF
Yhn3yv0DdrLmoUFLb2EO2TFIlA5FclD2OygIFhWqO21by7o4dg+8kghJFlluG/lkH3XOzUHUtWET
FCCJYIPQCHa0iQPqwzVHrk+oUVtdcXVKa2RoluvjJL3HqLC/vbLCGgoGpSn5LGyF88xFEzFma6oh
uie89HdczUhua/szE8NxjlysycMxHeNgV/rFM9ZY9lpGCIGVh2TlUyegBVHXIH9ASv5fayRProMd
gMCzB2IcHpaFBjktXpPOe7ZKICR9Qzkf5MyR5qGH20resbtAQmQGReEoh0OWIfEpm3+KoUfq+tvW
5z1GFWlC+Rg03y5nk4USv5vmiRwJ7GoO8LgqPYgK4yuYHqLNh62duF+dD57FmsOh90lXxO4/tFyb
TD5Nxr0KSYFosoc2QWoag8kJjA9FCpNeDFCEVI7EB+1AiW8TA7GCl88nogexIVvju9U432PWhNrM
yDZvcOrCV0cRiCGPBudoBXx2RGeqMjRheNgd6TiGuxkKlpzgKsBIkBbe/PkkXsjIhqMGzopJ23oN
psunD8I4JEH6I2YVEzEpTrQjT2bkXfKi/+zcH7fGpm/Cmlus82KT86utuzXyDoURjtFmvhi0UyHP
sXPntIPepZa84M4joKrAxZ74MPDVGlVv3Vc1UQLIzM4B+GXpEGfJXv2QgV3jtwoiQIssG6b6omLj
vpnLJ4w2C+UePUwwUMwnu2ZoCdJlO+8KrolhAI60LJx64hOzNqlgLM/tIb6KBWhGpMw14kvv4z7g
dgc+j3sLDUBxYszz4DVkDOQIo8qsPmeFeKsa5NWFjaaff89puUvtQZ5LdkWZHn/ybj5Ygq1LXfZn
L3ff+iB5WJi3wJXEuxBZJADOCPwPXQ9nOEOjic+ZkqRpXRoYkjS6KngrvME9jbRSSEacxyWo71cC
vR+ke2P0kd+aBK+hXh3wN8Htn9XWJyK2V/Ff7Brzdmav1CXUOWkk78AdE1QxxEcdxCgTZ2XTjwfm
US+TsxkEB1AQI6eXLIO6Etp5E8mTh2h+O6wa7sXjVR7WCD5cvGjSCVjNlmPHkL/vkY6W81V2E8vy
rHn0qGfRIaQfjKVYc/hU6qPcrl1U5id/IO4+o7J/aEr8mxnB98hG2k0sWE8DLD5CR77LC3EeGxpA
8Ysb71XR0BMkHVYR6W4FFaGdXRZkfrEkfSP1bsUcHWeytGwr2JSVeEsY+jn5QvE+vYwZUF2DdHcr
d9/HLPuLbP+Ln57kQBQA8HwoKha5b/Loh/hQ0tUGFHal1cMtZ0hx5/V+KGz1A+Pj6DvDmjDCQE1n
h2kAxl+CAI/EvcVCXHCcrBF+qTEDNbit5xKG6otpjohwhn01radKjVCYOmHwopm3TtTHiogmRP/3
QVrt+s56Txr6M3KDP2RsHGYiuYahPFkAz6DjIXJq9hbyOMuznqqFfA6zGlPK5KzhVGMO37YNzp/u
c00xhrN4BmS56zKxceruPoBUW1jkz7MpqnHFli4XRgvNaGgRErJCe53TZcechyAbfZrN7lj6mM8o
YTZOU0Bei99bq7sCaQinVkx3pt8n1KTAKDGg8g6joNqAx6YpsTWVlIF5mZF/jqtFTiw9aqanUuPq
pv0Jxukl6+zDOkLt9Xu8+NclX+5TgpY7+sUgMi++7QUPJKtBLgaOzlhANcm906FTBcvSEeSNZz0O
tRHfBDobvFo7G7WXnfbXTIs/qAL3lTJY4xfpB6kDoMO7hOAwNHtYofFtjNe8iC6yM9hmadJLmuJf
KnB6lzVk0sD+L0rHH2y4I5ppWDB84pJRlwxg6aUL/I+CxjZ/cmfncyYUocTi2ZYnV6zTlar/ihzE
UYuDN6JBcU367zriZavhNScMtRcPPkpUqxOY659ugMaaNN4zLXc0Tj8CBNVdpOKdR3hBmkcU//kn
lIydr8qb3TkvqwtbVvLJdPV29ofrPE073zHhx3dvEMk+GmomaB5fHaFMS5ASqmXdwYyBdhp/EdiG
KLR6YX1xqL3V8M5kLF3+ylacGs+ioW0ufUXMRcpj72NCv+staPh57xMuAGzco0PTDvPbNDpkQfHR
TOVeq2eFMmPo1d9Y4YKA2u1V3k8K9xeG5yv7b0HAhftdsqkcFYjXNL2hGDol5dpGs8rM2/Fotum5
CvJiY+a470byZsCdPBVGdqpcjkNZsh53EdgqtMEDEzzkFsj3QtQy23I0EexYB2mwD8rhaCNDQgBA
BSVNrGQYoSEO5xJWEjMhIqQAjqEDMjH35BmikXm4b3KqQrCMh9wGOeLHMc75gY1rZaPySPIIL7l0
GVsFBngs6k7iQAAAIP4NfcfGjajHBWUyJ37IHMFBXdeMiCkQJwMwe1RWW575nMUe7B6QsEIeO0cQ
N5HuK984ity6da7/YuIkRV083DBSoAoAFVLHybH3NfcYC44K1Q9FQ/qgYvHdgjxqhqq4zBPnNQ6/
leZiI0blUa7yN50a2PLtq9T9T5oMPwlmpX3SBuW+LxjPVb3DkpH+i9T5P+LNr4bGeep002u5HtXM
kU/BPK6/oB1vVUc5FcwAtYLJ/GCKzih9CLJdh4sh1KSEpYYFh17ByIxnPFI0uobDnmlwEQxA0HJs
xJUCxBsWDzpoNAL4KOFaxkQNpU3QwicySXNvb1FRPVXCuOH6pJ1p+n+o/5YNE/6PtO5fkJf81r5z
Mo3oFmXmr1riA0ia3z4f/I2IoFBUPEUEihg3oGlXTqlncx7FU6LIBFggrZ4swspeWpGe2pEFCdFu
Llr2yT0zkcSvqSSjziAut0VivfZtrUnV8fZ2Q16EM/ZoVsXZ7Ae4/eXe7MB/UO2AELGMzyTA5Lco
9WBZJatLFNMR3yO6hj8799G+Qml94ljkwchfzdlEssCYcEZ759X8LX7qYP6sHgtJLo89fgwlVRjm
kwedu5CGFlZo8Al/84Hhx1p4rjMEVkPGljACRCRtR3fN+rzj/yRgK1Qp6awoVB+zJLs3lFqZ2Toc
VfOI6fNKjCq9cU1B5NnoHKmDDmPQ3JQ3vkAcvUtSu92orlwTaFjWUtXgykX+Zk6/RQbACMvL3qUB
RTlgHf3MC5VhfYzUZ14ZuxthmuCpoIeXeDpanyhXTP0JKdisGl54VQ6wCw54ci7RaK30tjM2fGOX
2fFpGuEJMCTdQETbS80VuJQ70yi/WQqViHM7ArtV4O/suj72Vv6CKmvv5t0e1lVFZu/VyhzUt7VB
KxJMJfLy6F2DQhoEcWpuxwzWmPOjWbDGpPE4zpo9OAJwwtzBo6y3ixWjnrRnsmQGHF0c3jjrneIz
AaPOdTW+G8TOItzGgdTZ6qloMUmB+uIGaYafssQ6REoWimXNrHaOXSICbWCaLLpeFy1+ME/A+RTq
hN6En7fxHlOJIcTuxWbmiUF+o9+8vHrTzDxYvN4ZPUuPNkW6ssxM4mr04HyvfFXrYXalMtr7fJZO
031lSHDgMR1rO/ibjOY1Vnprge2FXPoJ6A0xVjaxM/J3HXYX/GrRW9r658UP4N7jqSgK+xkk91FH
8y9rj707rLF7y+pFilGGWIt9NVp5KBv/OaUK1mo6Bb1/wwSDhG0cD3XHriOJzQdSQl6NjEiyYDWq
ShJuakQHviR6qydaRNNU0Ho1Tn9vMlLQ6xJ88EF0EgwVK7K1ONwrTE3An3a451mFzgq3Lye8pT4U
wTGJx1ArkNcMFqTwkCNwV0NB++dRhXKL9z9Z7gAuK5AAEjUtILowokPKQVbmglkdTlLgbX28OCNC
CGGQPtq4e8jpxyr5USY8VWewFDMipEMq9c40hGGjGQ4k83NG6wbRBM66IFVFh8NUnnu2qD4Bho7J
CSlX15Ucn8cA/VMgkSHVCe6HotRHsOzfIOR3ScWR3UePtgYymEXGoYrnB6Pytu1i7EFphEQMblo9
kHTCwFrTcqH3glwKVX6Xk/5AC3zUJFAMKFJHzBeLzD6ali+k/G/gWAks46rc+Nx1GXMCzoTeQtfk
V3sd5Lzi8WME+E8BFejm6Zg7WGUtth24D5NyhtcWnKpeHZTjnPMK63qdX3zJsDQyxbHkxT13OtqP
5tplIxsqC7BtePMLVjiI1VOsNtF56osf3caHIAIWhId7ZznJnhjnXUlA6JLlV0BmF85HdzsVE1dB
i3OJqESkCWRxYnVKVRisd3XDtR+ikch2Vol+XDBV9Fj1Qapia58FzJH5UrJCvTHcrDaZZx+zGNuM
ueAxbebnsltu7kz0QxUxNw0K27gDeeiTYbJQrrpokfL8iRBoyCdxyocdIJgyk+HDpe3BFII2vwK8
sgnoHVIb1IKXkHMxl/RzMk22NP0Z4bZySJnx41NuwWZxiBqv/azQdKyRAJBAgtBZGCaCzQ8TorAz
uEl6ATBPKfiIMuCERIpgXaPZaW8CDI1pGneoT4Yx5EugS41xIj3xfYERoqnWyFReEejkCEVHSqCX
yaEUmvz7CJSEa5vs+/S2N+WjU8y0205Y1FgcvHkviH9Dx3GL0gRhj2RypdV//fjpIg5tkZ1TVaCR
UM5LPKdfxQCSG/nsfyPhFqant8LDpcIU/E4O5g7SIVWc8TrqYOsY7otkkkA82KhPDjjQo5Dd1YeB
gBvup4Lochd1Ez2BJZvzgFeKwRx9BHLpNFA/ygHoYBvyNPSLsx35nA/DChVbyhgz4ZjHCBssCUNz
0kv+NGg9YRlmoLwihe4Y8n9mRNfghRuYAqT9PzEu54mjZD9iO9oH9EjbfMQbLIgeTeWzr+Bf2pqp
Ga9FpiEc+87TYrr/5aN+s1z3aqD2RXU0vrgJm15N8xM4hgWRxgB4GjSnxcWuDeflqWu945Tg247F
QfbleUAWiCgXnnMKSsRkZBsnirGRcLd2bqptkssPqrO9iYfbRqhuSjjoA19ZHOS/mW//zrGm4Umy
G1SGm1z6JzLIDoCVtpk5/KleNL+Rid0BWDx4xcrhRk4Jm7GSqtglll2iJ7E+eMoGIDkd0nm2QeXI
zpBfNL9K4jVTSq+mQHeUNSekHGptU+96z7PvEiwGfm6elMkNqJdC/hsolqmF95IuOhfeIZbts1Ha
O1o4jI8JxUIDxNkmnHAuoP+6xVlK3Az9gMqWcTZra65zVeIA0cajN9bfXfBdULQVQfOKzBcra/DR
gzCkvHLYhKwymqSHapAbiEU1PYi3aQiT6hJYvt108ibrkFv/uVBC2UEX26W9GWPzgo6E9ZJ78Nvl
CF4HUUO6izDcoRCu7qFl7aL/m8fXoD18FJXaIKgKbXANeMIurRK/6f+Jxal4cSeWYx2aMqa719F5
cnKKYFktt1KrcpNJ+h4VRyeNPoePrO8BmjhPZS52bZukhzRHDz2VBIXMmrV1HmRUE62+xB16Y4Xw
EAHmYUV7pNp5JTv9vknyI48tPgRxTwl6IQX6mWNiJpoIGtLAicjT6cr43m0JyGrItp3ndsswdtf1
Eqk5gtIeeJKWfwmfRFU8gAJPe0y5UBHAyR5Yle9tOwB0gesTAS+um/apku0R8DDnvPeB+W0rqgDY
AJUAGAJVkj2ABoCPzIfiMa/hp95MSYpmAWXmiHY5WGK515P+h4wJxdwiCO9N0Mpsx6q3LhMnwcYv
y1CSWcd4xIXnXN4ATb6OsIH33sypkKbRP40FbommAq5DgegV9ZI1cWnkZPeYSz5ve0WGpJ011rGj
D6MzYMw0uTS5HZetJGe77l+JxMOHXFFIgLWKtuxpxB7pjX5lJn4pemQ5i801A9c5ObaiBhPUq2M8
B5u5BEBpRXjUgAUSXKnq0OoNdmdRDDUBMJ89o3ZNHE4ADxUFSDubsxMZ84UHcNySKkqGmgl6JZ+R
oscD8wv4YLQHfUK0ODJfVczALSX3XQE2MYQR6RF/xsmYGcfOqk4UAn+itqZwcZZ9N7d/dV4dWVXk
G6vSXHIlz0STeYQm5BGpiCbzJDXkAWGZuIIT1yc/eo7KMBvyCRFw+kL2t4nXwDtGbH1i+oLRMJ+9
rrwSCgj5JdhNnrnvB1BRI5QZmaJmaNDRLHjsDPcKsnZTxfEFIzmxRbluQmfASJPWLwH723aC5ang
QFLspq55bpbmx80wUXrwAWmSwLEYu8aGToBKTRAab5sjJ2h8nOLHJKgoBNxWn9bW2WN4tXrXXOq2
2CD1LGENU4kZGPigQ49dODKZNwNvxF1DUtQM+iJMDALpJ3B0bG0zVCSmhbJXM86bpb9pF9an4GM/
U9GmPN8FcI/E+nF8ZsQQLPEJIt8tmgFI6nQDeHbmv64qAsQ5QMfJogKdC8CRj4XP+i5PO70zIaOe
m451CW/9s9OPDBAk8kY9MZ6DN5dlV3uOcfNMn8aCPXryeEGT7tTmMXqnrtdMdKvo5PRIMCFOL8xX
WXBwV5J5Cd3By/WaawMzhTe+St7B6xShZ8sCcywvTp43euuCPIbK1fwTdn0rGmefaO8xzvT83eGV
BGeRd2mYmtNEHc7egkEKPh/0MA+WserE2iKgM3XXzabbfo5RkT1pox32nGRvUWTORxzCzb6rcbiP
UrYPPpQTtsPNBLzNp48yp2SXyKrem9pHPJDmjUldCUl2Dz/qUDXmnzlnjPKKTGGVMcRKGXJHDyGw
BSM7juCL0LOeO4VUSy7Oc+tlvWKkuVj/EU8a3YhrhgGsp+6RVEC6ciQuLDoMLGRZpVFIpGaxTYTJ
UE0GAXwJEbO+wNvD/BmL4YmJM1LDIjVfCUZhLuAtxWFKYwYpRf1vJnP6mLvRd0mnyufqyItjppTi
YPheDVhFYRxrRO2BHt5NAmtvtkGM4FAESPJqWILcSxTxzlIs2050zQqe45UkbQLFhAObK3eqB7uN
27u0C6qz8utoX5giuVm2pP3t+SWzMI5G1lEM+VkvmIOHbJ1vaTwWUDHYnq2GK8ZDzYhZsRCVd0GS
Ix4YnFt/Vpe/x3UQXJG3i51btv6246XfwLOVm7FuEGbDI/TxdRnt12hUpzTjBhlHFCVJGfwbnRwr
qkfTg+8JpMEQm9aZ7JT2QTvuB0eefSqpU/auYyVh5EEsq5vURdKS0wJJc71KS+wDPO4xmyHiabJP
foSUxDPVvLZTNVqhUbXdxuFV3gR9c2tHRLKpbg7LMHMtwpa9sHGHVtwErG2apHf2RLmARNELRbIY
2vuhgkids4k/dTbPgNlHrz22ql26NKjdXAz9i2favC1Jyf031x0bLwQ5OQcdcuaD3euFUmuFU6D4
OrjG4JEo5NrBg9n98n3zGOw83F/buBceZmPrrx6ld3EQ/bKQRt21gLwpWPCO+xx58nO0YqVLVolE
wfTmcB8ZOTq6uTHnK9E+HQgOlo9//dh2921ZvpCUximEcoj8h/gsXYq8syUgyssmOgz4EcK+zxyO
QRpNl0M3rG2Bfj/CBpK2L7GQFZnEqHI56Jv22ZrZa5mKESNLE3af0sW7NwwMKlRf9a/JMkbhyCQ+
rFSqwDAU7sVzZHSe6+qhGKPsi6CLN/bCzBJJZmTv054MZ6KC6SHNVH45bgbCskLBqvIwwpLC1YaD
aQLmi2vBq3a6dGd8+lgAHIngMq/NICSky38wpnEmn9wQTKa7CVH4kB6Skbggc5WE1rHPWKWstyjF
GPlPDXkoJeyCGblgzcT82fXjAQoVC68kWP4U8shh7J07Ix8Hhu0UeVZNZo/FXIL4GHxSY7va8xuM
PoAl78opm8DRtHNINFMXDi4rrr7ovkvA9+HkpMae0WKwaezu3kEAwMMMljLLl/TEF+FcE8TjuWVe
kfjdugAz8cAO+aDxxyZt/uO2wclMpy/UTt9zXKHEszwWSl0zP0aJIvYDje93lQTTRgYIHWMbZ2yZ
e8upmZrXBYHiPmO9A/KHnzGqfP0YG4F86RWZFmZP3dTMaFqcIH9KpP7Wo3rB/aZCfqVvAiBYdDk1
73GZ/qaShbiS0oNUY4mti4YGWmD/BM/V39KqzxsTv8bGcbmfHTKAw86QYus0/rUp2eYAl3tGkkP6
ZzfRQw2x72HzR8beSp+U3J7cUV8hmAZuQUJqu3qC/7KkqfnoDDYy0WwOD22enhPEt2E+OcbR8MjO
jcqoOtZ1xsIeUOyO1BsfnoelaSXdz4rAK2LJQH8tJLjR8KfEcKZsXT3NWK5F7HLs1/6NiSqGeX5e
3K/rlUwoB7Dw0XxyGT3AK2xeGwI3ibppt0xV4Y2u5ITUzh7JBGTS35Ngy2LlLpv7f0sVp1sQwCTI
NiX96EBTmvspD0WUPbmxB+eqNZ6XxL2C3vJO5tQeUxWzZV8JOYPTETC9+Oc4VbfYRmwO/x+aJ2xY
2LrTvi6ReZeLRwWY+/uoxMdXOuYBeDZhtyL5yRfxBGqOrUg3ElgaTYBYWGJAEcfRvJg3J+GKEIo5
gCg8sVejmF8kCkOkbN+O19kVjIW0e26X4l+92NWlmUUidiopvxck/3u7JuWtLWB19YHOjkJlj10Q
LDsaT3Gg6LppS5R3OmYmZWP1SFKPIZr0qBujak+ObXARA+yf2BiBamL9dBp32dhqAJ2BISJpXcbr
RTO9KKZrzAlj3vS0AMJC6R6i0w5gsWZlSND6f9oGTaKhf0Wira5uMz3bjffFWW7cGW56n2bgfSLp
gRNawPklCGAo3/x5Z0Aa2Ce94QByz6ZPksDYdCe0GqIrcD5qu0aznAIHtiVBj1xNxPckJRptPM9L
JsS+nCnis8K7LLq9wEhEXecIiIQZUBi+Ztow7JyPjnCMaQvsQAIW1O1HyxqYCVZec7Y3xcj4CFcQ
VEHvmXgC+58XqPSYoGh5i3iW7j0l55MR4G1MlkLcT23uvemxr17nVsBO6NWM9KQY3Vrvl8xEXID4
9nfKzeJoSIOA+KU7z4CWNkG50qLYWlgb6YFP6mOr/nUaa/mvkwEqudLWJViwxMovY5OT4LCgfdFO
hZJwdUdKarsMQyh6FNTJ8jSL0fopkowdpxiUuPjR7GyIKqfNq4PpYAOxBV8hB8qFBPxDXWGnLF2g
1SKHdAfuf80DRHtqZARzsZZbOLCwKbyykUd/nHMPJ3l7tUk72OJ9GpkBW2x6gwTlN/KWrdOj3h9c
xDWORF3gFN/VMt3XBsG//jCRw2Da/DPUJsOG0v6LGcV8n/QV+r9pBVT0U3Ia50ruXMXZWo7JJ6fN
Oj6mGVODvlaZ9WQpvxjQibRYXXu5ousm5lecBkAfGq/CeOtNK4cjuIuM9qmDU0CoK3U9OKQZM6Uk
fswwP3uL+pOwvK8GmKC3pI+c+O/lxG0yVfYZC0m1DxZ5zMfqrSaKZStgdiGcZJhgNt+rQiYDR4sf
HhBt5X/FPmIRhyuEAE9rXzr4lAf0F8tNwR20nBL8mrGQsWecmcJ92+nq3c2Sy8Q2e7KTvT3O+6FL
DiSsXAwCc9B5c69Or1oyZat63ghQWwtU2gZPSj1lPHIjjkmaqW4Ckbm0e2vxML7l6BsiDj5SBB2N
KS1zs6u5oL81Ux+tARKc9eQK7GNRf3kRgJwVYQJGE5MNEQD3gtaVXEcGJUZDm+DDGcy5ClpOVweX
tJArGD67Bwxcn/OVrRs1RxDLFzKGi2xBXlPAFO9ucyeRC2AhtYJ5s2AGLkwdBowwHea6FZ2fVfjA
dgxoq92XEjwO0H7IRg7paffwlI75krwR9c2NLYLXtHevZVLflpS9a+zZ5GsTSDzgCcraCo4jY+yA
UYUpGL/Zj3bhPgU0GTCRac7UjtXEnd2m78PMasJqX50stc6Th01y4KFRTfqbzTgs8ooR9zCezZFl
wWruXVnR0VL8kFSyqYL0pR6qnWSZBZcE43l1yRCvLEX0IYZoAwqIhh/lVfJU9922rMZPFAEPTtHv
J9vZt9V/BsYtUPxn5Lch/qgD2QFHhdsAi/p2VIAncY+omaMWuOWMaRIMJ2hjg5WQfec2ftgK91Nm
zYHm/DlnFMj0ZkPa10OQlvdCkuvT9JxxWbk8aLVyVxb0SSXxuNEMrhJNbZL+5/m0DGLs3RAqPjuU
CT2H6kdEJ6115jp5rONllS6eeIvJV7LBJXgj8xvkCSqIsIgnJ9TXG49kQZtAWSxm3qdvIe6rgr+y
KfxVwrjFeHy3TCQosy0WZvGtRPJo9SM3poV81ngnaZQtMa4lIQiuTsjSNsYvnZrP/uSfM+3DPouT
0PCbhxG9R9QPNEPapawA/+nAebI744yK6nOEheDY9i1t8n8GyVdqRBaWsfzLgExZjKdwt6NfRDsM
/mU1IVWyfHNxBoiZSGw+A273DSLWzZBaV8MSJ2epdjlRCWxPX7VyH0zPuuZQxRKTQMdxXGVNdvlW
r/PdpdiSUngeFJe81KZzB01omwzzoVMPMaALgPQPFgN7nDzgCWhb3Uyus8qiv7BCzC69S/lapVG/
b3uGmTOkcSVJ1Jvik6mCh2auHiNWgsgAeIvNtnknTOgX09qRRdP9VJkbYaAK6whknvPP2jUfIcTv
skLeTzzEAEX955LAGAQiITK1EHUrnDTYS2t1sZkdNi4YDym5e1xI0R/2PF7bjmm9VkD8SpztST6F
QZ+eYQccOwLb3PVqMRac8m0zoHMJ2JgNrHYdCq5NSUbnBCtRu1+lVz9Y8YC2rt56nCQXjBmUXnTV
snDtfVkIjfaXmRsy5hsP9+uQ6B2/KevAX6ZgX5M/wliumdwJZDy9hL9gMZrSLQCiqPjBqoHBvT+k
MUpNUbmXMjLOkxEwnBz6bVFe64DmujfhODHKIbb1K9H57wTS3CDNWIFFQTy3ky4JT7aZ4BYzq0Pv
eihxk1uQNm/c8Hex29wz/g4ji4Mkz45ICT8DO3nMJxfIBMqFuPzQtU24db5A5pJPkq8EGNq6qego
3X0/LBcARZ0OKyvfOk53rWv/Y1WndNIJ6ehR+jr07GTW8rkOzzaLVQq1I41bj1nHDkvvZ+kpj5oy
gzSBoKtEO2mrz6kNqNaqOLRTPNJLd0QnAOXBgSo7jOlTEkAyQzjOCGvZOna9tZBPMlYAKGlZB6Ff
Wkep80jG7c5GQmjlgPMC4e5ra/5PJSI+WFROeW6urzcAvwjnV+Yt24o9UOpw/EwWJIQ/y2ATlzG1
uqtMxjZqXL5q9CYATFpEuYnJWoejawZ4PN0CIaDgLAy2QMNFxIl6AWPYeBqmu97W915uMMes9mSt
PVWsZcahhXmYbKHXA2olVJfAkJscsNKNXGUxAF+jEzfQG7WHQAFzSZTMb1JPDOiirZGO68bsbZDz
GTjcbhpAA42mdUgYGGrCeYvJ+WxQMKpWb9OsfTHHmV0oPQvlCWFs2wJyvzMzVBc6+w834n8aWTqp
4wMFUVQb20bSegvtX0oaiG/EcEo5LNKBBQZstViH3EpRUMlb/BUTbhGWHgw/kYs32c8Se/cJEQK9
NIli7E6i5CJE2fJie/ZmIZGOGZWzH7VRok4euqNMHCbOoO3obveTZR8RVuzxeDKkbcZ8P878QQ1c
UuFB4Ug9/z/TL/ZuwfSvVv3NSZf6wVPmu23YIV/Mh4HZC3/fBxFgDRFuUXWANvnaZsHIyFk8B1kQ
tkl87JLoHzPc9iCJsmGgxtE/OHTQpCrsM2O+uoSdlCu2rNbYBCjh2oa1gy5Ygpvoq1LXSbZp256S
9H8cnddu7MYWRL+IAGM3+To5B2kUXwiFI+ZMNsPXe9EP17iA4WNrxGHvrl21CjB5Wm41I2jwJ/vd
uukB6nkxDssW7eaYFbja4QEqk88dSw8e3x9bkfHUwqpeTICHl7C537TEZZSPP6Iya1ag6IdVjfXu
ZQqzfTpbGSjVYcspj1Sd9ET/dLUrB/RxR9QHWlcIxc3dAQQy+WmZ85RPO4ib7GxdV2wIzc0gxj+f
/4qC9YeuzDV/yp6CvdcyldgLxDok0+uO0RU0wYEcGxJTUAa44iJOLvdW9cVOUXdSzJsoiWCyxY1w
CSxjnRbEYWECLXOzv1Jrha2GIONois+KBbu0DIbK6dNDt/NBA3W0ElgOViKnDLwlrbSQfwrU6BEn
HJoWTT49QWhaq0E6XIiuMPCWkNo5v6aGY4NbxY6555ao/pPs6lc0jq+6M31ViNLZMOccOyDI07+g
kL8oTpdG+s/SMtf8vnFswq7i2bxNQHw7OgHWwsCylJ/tCLZRNw+6WtHeqSeCUTANrIYqbk2GINRh
m/dJVdjWu70PfGZpxvW7Hk7v+ASPXtedZaDulozOdpLuSJOcm7D4pieJpmG4v9sMNLmZV1sYCOta
t84isNZeCQiUu/IB+X/e7eyx9+9iY+IoUEvdq/9FgYU2yzxVhsUlrAEpVjKBjVJDgTHuQ2ACzh3+
CZHsubsvtZAHBJUDe096lBknv5suo9S9tnay4fdxH2PnYcG6FxQYGol+ROJhR1idMYP85IjoOhBh
24WdRVd7AIC3rL9yz9tEbO7TTP8wiukMnPIu5HSlFmWd2/wvP+CMXbaZuwlwV4Sp3IciAGvt7Bol
3tuu+mpo2qKA/Uc4zZ9RuVd7SukOpXVj3/LL6vgD8WOwASu+K5NqWq5bPRtEHcGB/D69BZxNpCRH
RaWoN7yE7OYCXK6mNCrGm+C7LXIqqoX50GS+G8tkLQS21LRuOAOs1zbD40t8kD4sZJnqHDrhqhbF
a9D460JD8hg+J5K8E5XnRclLqTYMqgwK/AHasiYSlPg/vq9+MsQST/OOGg+lO5Oi0qxlXBm+fIv+
MlbflueMvOvZJPEK2RR6vQ1S/7fCrhUPPSGwxrwC6cCY4D2zN1kJzeLhR1dxOmTr+Yk3wYTlVOYp
XDyFuJCQIJloBackRrDSybAKZZyU1e6MXhGGTM65DfLfVNGZZfQr8gn+LYSYKnSAi/jNTaWYzmkd
YjSy9F2uWffRQBnO5LbmbasNLKXNZk/B964u5BoiDRtK597jAnKyZBtN0y2amfSiPSdmcKKeaFuJ
8lwbkaIREKIShmLNd6ZlMaS/SDDjInG4nE7DreO3w8evvdABvLAVGQIfC7oqsJsXlDSyLV420v0s
G8Z+WM+D4BrvlryRx+L8v8dbj9Z+nO0aalnWdW+8kvZ4KdKUDHiEu67zETX1ghh+wfuPIB24eOts
Fto71cdfZN02jiluNItQZhgcXE41Kk34CKmUeWhG86RpuFZpzNgImwCCU6FW1dKwD14ErCOqmQQj
b4IC1FoXi+fc7MV7XbTvsd4/3Eru8lx9k21OseVzNUfBrQG9MQe0FAJoPh4f1/ymbmatCnWNB2xu
g1XCexYVCZLqFcrUYbACvkXAfiv22NSyzIjJTdVm18wfjnkbbUGyEgma7Yyuht+NC+Q2GPPjDHYg
k1HieaMrPCO9TGnqlov4TbTuUfM+C374Q8nXHFTY3glq46Dk1GJOC6alC3+Jr5gC+4N5ibksAK+n
ec2ZfdCeO6t3jkyWZjGgP5gbGTvHWiAEcy2EtT58RTgc2eH61xZW5WrIKH9pyi8vm1s6NEw1ObMR
Gtx6sqxrUBIhq2q+l0xGVEQ8RUn2rxpjko20GgMAU9uxYxOhIzAiREQexTMFEUB9bcYRe6b0w7Sd
YRHiKZpJJs741hvZb1mlD8Xbke3VS1U77xS6stjwqYUaErjk4PWb7jlRMRph0T3KCl4hRbBx81UP
lblCpT9Ar3g0eciuI9gUaHylG16pr8FkAWenjDYz1sXp5Y1kAEkJYpB1/BTp2VKY9qeZGk9agaO8
qZ+tdDhQs/1pkI05SNpcFxB17ul8WDaWq5CUJfsPdh6NFV0yR9AZ3h9qzOtrByl8YXkwBntmMszR
QBR+OoxldabjMOsycxEqhHub3Vzj4djOPZuBznbqzRiTmRU6qNaUCXhPgeXZSdiORdzXIo3To4tT
TH267y1yUOlOVJH9H4k0dQS9NLiQPVI+liQgcJ7nP9GityH6fFQaXZaZQckYsPI3aRd/0lbnpmSH
qoZfiRIBE4iDbaLtKYchnOIbgqWjsbSu9Remj35pj7PDyKtvQx/88zSJ7xUOuu2QmWqq6aL72qvF
q2orQoKMdrsxozsOzAcrxi/NC05lBRBK5C8JW7upTa4OL8ncqNi4mpB93CTfRnryFUQR+ym7fQ98
4MSYzEKFO1UvmmM++S8pyGw3CVaqHraCZOKg+feaTXVskIMOua6OkNgNIIPrmuRdlgcseaWAcjQu
euef6OsdznUQXqa5tkx2RVbsvTjctHueCqp42GtzOfdHbw/L8Ro56jNLmXTiUd9lPt6Njt4ClTnd
qmMbV/J6a2dXszZ0f3rboO1AvfQcB4Me1EcYTuvRn36AhG0DkDErM+GXozRt1cSGQOMEdOJp+inV
3U3fCPhoYpxJfiZTBRZmCRWgVGqXjeV3b9X1irz0bmCuK8zulPRybweoK2MaHDtjem7zCR8jIeos
B0Aw594NYtOoDN9aaZ3C2TNbG9+l299L2wD01eO6D8bBBMj4Zlb4RSoR3UtqsSeX7gunOHcV3uR4
+Gx778camgM3mHWrD8+WIHrq6XczIu1hsT6sut3kpWs/qX4nu3odavnGG/xJmtwhS1xf0YCEX8GV
mTIF4rceP/1OhNzeePqVFkHNnnIqL8c1dfEvU40WE5DH94He6mA1jcB8TZ1ZBjW7jcuKGvZgzTKi
7N4cVkJaCpdShVw8tW6iwlxiu4FcW7aQL+b9FuaZ/IWklL6qqKpmjPgNU/pycnerCX3PnHqrI/ej
9+AEpwyl0Sy609bhpq8GZ3yf9eyPpmvGbEIt1S4gKZ2oz0Cnk6pQD2A6l6brNplC2HEBwtr9bGV6
HrjN4IMkwuD/0Aq8DCf+2NCiQlkMH35sPltu8EZbfE5NXv4WVM64sqXWr0MB9ULiyeeNEL60nm1i
jibND+joNkJXTuvwpNcNn6TffEiy/lk0nnjJXoq4uAyC9XIdPgV6zvmMaXI1F/v5M9ao91GmizH4
HjoapIB73Ylr3lD9/A0IsYc3yH47GpUiqKriL9dK8gXoAxYTQt2nyHf2nsf33mkwAGkuFsSx3ios
Dx4SjC6aD4wg9ULE7Quw/GbVyxA3BHZHCgM/Ox13Owby19AeL3ZpP8dlvLH1DmRfTbdl2pOLooQS
852m9HOV+O/SGCVO+tg+6GPyL2O1uHMatBJaPFxrUVi04wH/Nz5US1BEWiSmc/br+6TOh7VwLfMQ
tVnACG0c69hquQ7E5k+YmsBU2Kw/l414aI2PpxFAaIY58jmaKHWCXPlODgDacdVDhsUatohtnJrp
GB7x9bwVA29NdsPANIbSeGLXuRDSrahUAdhUTUW/Duyhxlw3ulj8E7GFtJNAYBD7rmM/7YS99i/J
4uZA1KSCW8fJ0YyG3CQ6cPHBin8cUtyLQp8zNVRHLKwEId8pytPApJFKS+OrEE8Po4umq8+nfCcH
11/SgA/X8qJ+TRKMUsXMf7ejzl1rI1F8Amufpk/GwCUt1fHwVG2LS4GNwMJTdrNh18IETebg3kQ0
BRlyOyp1iugfp0Es/dAY0ArDOjW2+d54PHqZfOWetB8Qzpf6xDgWBz+2NTM0qeLqJ9qjtGvndDc/
qX914qVMVxF4DhcPPmtl3G27oHbOll2qlRxSXvRyOxnfvjfb9xjBSLmdbBlOT1Wq70wCX5y+BOY7
HFdFb2DAoCgjkMyVqaCXpCraMxPsSZbZGvML4OY+tReCSh7R1gAv9VUaDvvaVNfQ4E7v+9hUw0Ds
FNXKikvZlov9Oe6rC+aj3aR78/cMX9a88u/Z/XjdVy/Ll1Ew/1JQQTSx+pOuc2Yj+GLZNNbzekNB
3sSgRRZCATVkuL16HMRYHyNYgczgqDB16LOX876Y+VfolzuwOM+TiH78PtqGE+8Fd7KuTly9ZkZ4
BFtJUr4BON9V7XU05rCITAnnF/IvBpwVZCkVFd6qHLHpy/7GHuSN8tuGudF4Do3iNsQJSfz8Ujkp
C9+wmE5xRX8km0eO4vnyX9TLyKm/3C7k19y8pFRCZbG7hyb41fu4WxNjl/TzTJVap8SyX5JKbYMY
Myh7c9bccfNahvm+6QFMsLDBsLRN3UYcbdEhmMaig7eKNASROz8OY3+wBjrMrO5WhmRhMwe5ULNJ
fQq/+tcPxNeitspAb3JOmj51sHIHX+O7H9NXFqY7vqL/MIdiXfC0mzKt8yyHeKV3RVemzN4wT6ZG
tqS17R27XDhLXfsVymwdt85D51gY2oQl2FsjMPTEMOY19xlyHGBD4RN6aH7tJHwUBcYGEicBj3lE
Ry6nuIsyQGUGCfuwK8/wQN9qazrVuKJdtsUFzyi8DFLRhFlkiOVxcqBXF2SDUe5Z2LLwdWAyxOsy
TWBoMlmYuvPnBt3ZlNnN5ZJHlTHqYoiiGfz1CK5aFQGUabqeXpDJ2qs43Bq1982yBX9diJrUjjSh
lNOenvatiMsNSRC0+hZ8S8zQo4nyWEZJ8mjszjr3JkyicdjQnXyvgDcWqK7cJocf7MMMhiinLqQF
X+9PoM0MiD/hETkJE5H9y3/Bw5istYElRm/C96hOfwcikOCEfiec4diul2ETdsuR7oI4A8lsWG/k
V5dhqpvLMOufUjc713K6OQPyK3FrfyDF1rqftD4ndy9WGz1zFhHb6oLrgPLbvW3YNzuLtQX0oU2R
sq4pdAKZRm99soqgRtZBwOKDHpsm20FFnG8pZKfhYDQ6Hawx9+VlbQYfAUapRZW0coMvi7uVs1Y5
/YaamlH08tGR/Bpho9ZB8xKU5VbOsYWMr+W+cqR4ymJE0DKwECWqXukn7BLIXyLfaTrvFn2Qj7Kd
HVh1zwOl8FsIAW0lAMUHVizo7OPoN4ckjY5tFJx5QJ/myW4s1cXtgucwyjHisYGRVflkuriSx4kC
Tx5W+ESCPErrUZ2oCQCqKvlDgIbwSQ7PivVTVxDbS/LsnRb2RdsRKHLDcf59v+DmOhZzoAV7Cja4
LOaMy+JtLiiwokvmNda5ozlhtoFMg+F6ohzaL8Eq65CbY2fVjVwqM8zMlcNfaEvNWL4b13YQ+lrL
hxl51T1bFPV1kf5qJf2lwgKvZnI+CL4uBDg676h4hFeFho7CLEBxNeHp5KsJ1CHx51GcVL/JdKW8
e17CpVfuvteG31I8BOsZmYXryiRBxFjA2jX2Dm3sbfPOXppl/Ir3k5dFffBLjx41P1sTRIXjEmMG
HtHJbAkAPjXVOk38/WCORyPGopRTTCKEm5P0ogkpi5g/P2w7OCqdxhBIEI7voFaDhxgMDacJdo/O
ax7QAj85xD9hVP2YKuGA/DWFBFdAiE3qZ4ogX4ZYXtwi3nnzXWYMV0OKGYRMgrDKYxuLq1vjXNTE
xvLCtQ7lJAi7e2GEJxeIYEXYNuyyfR/W61TFez6pt5KpafD4/Zn5X9PSpODFzx0wCs/O2OY7Oaz8
cNpyAHCOOesw9q51Tj7Gw0RAVeirXZFNT3AiDAb8JbOfPpQW/nOa6SQ5LB3bBTzhHS2L0qtS/JvM
CH+IekRa+JKR4VxZYXopwFk4MGb2TNFXVk3rYOxfKV/F3AtdsJf8kkkqrQeUg2kyrvXgXYcaboIz
ufss4ZjoZnZOZbOVw/rn8T67jTjnM+MNetBjCJ1/ky5Pyh1wtlLYTj5nA0zdCOq1hqoEfnirAnnB
QfTnuN26r7OXVgteM9fdha25ywKuT1b/GKpM4i17b4Gfy7p+SnoQvSE97AvE6FWTx2rZOj3wuZ5M
Abu+NcnIbwTPadU2BnqMq88Fx264dQNFnlrT/iIzpXuFrbNPv0U+sUj2K9p3Yu0+02f8xHghkBqu
mkxc8Fw8o3x8OUV6iwPnHqFAa2nxW1jtcw0kb9+o4Zy6HspSCyfKuqoMygWJ7LUdjenOSmmPiYx8
09jpGhHAJbvIjTqBLDVktlygozVL0Vu0MdlttIn5WRed5m7wjr5odvnq6pyiIg+oAAl3BrfvHgrF
yGQYV9an1mdggHCL2wXvTPtaleO70YF9E1BjG96hfVG8lyH/gBYcVM0dumtu9vg/5ZAzwNB2WAkv
Li14+LH/KaZGBvl9IygUMCEbYH6yQF4JXuEY/RFIzrZvHC1Pu+gxYx+3tjqgrQOHMwQNTdyLDMxI
Cs2umWiQU8D+iFX7fnUpg8gE7l5cEH4Iyv5Fk/aRyvYbn/CWJcEKX0aPujHdOsM/jBrFGQOhVzJa
i8GMwL0A+WNwS9aN1WwHN9aWqdWaCya1PT/Uh9AL6FfjXdERE9gsVvNNzwbLMXmidPPQa9kbDzwN
SYjFMgmJBMxA6ZbtmwrPmRnv3LlcrJ1d3GK0966wKIJF51L/F6yrmddqBNlGgF/BAzZdejecNnZU
YHiyKwYKoGjj1P42ybS20E/NseDLZs+/lEPPjlTT9KNOerIImeaGKOKrQZWzRRP7wE86DdWH3XpH
T1HVN/raQwA9WQFUm4fHABKLYAEJiY6cPIYSZZ11y0dJihhYaCCjRxxP/GC+Dtz7lr6X/uYJkGzN
6i89Hja4u+TvSclvuKw90VGATjVgWQyMYuviWAnG5IpEe9VoNBxbNpZuWZ+0FGpX0588LYVIK7Zu
2kP0wQpHaJZsgr4eAi6h6LDb3AiRZ0pI+GN7Z/rh9zPduwh8fuOa6951uXQVz8iiM2cVH5TXm7zR
i58gUBus697CiVxiwa17quheX/QxBSm2SLBu8VmwsoO6EoBM89ybkjR3jiau5ljKVR8yQmuN8R3S
2WAE7L4DFEDPjIClRwfWISSfKFaJGny8wXAPh/I8iODhUN6qVS4qJ0Z5CuznR7dqTtz8PVZcwoMq
74PVBw3YFm/MXC+1WRMubzAGTnhGCwyuVGy+xiU//pDFWP3KzThauKnoja3TLU69szsFXMT0nXLt
bd0P6dJufAKf4svUEUVywVIOUAnL+jEJto3p8adxO3NMl3cZlVB+GD8yj3oe2JYtHhqJKwcPTR1y
hOqYxZpGuyKZnLnLn7I4X5dNPQFNnk66QQSPIIlFO11jA/cpqYYyI7zFOf5FewaHVs2XUaOHsuHm
F6bgyOFOkvYa6nC59Jpgg+H0O+SG1SL1uGXxIerep/UOv6DduD8lenSENyeT5V2wLBoM5M8gnN91
ESYjfAWral686P2h5YaxHDKcproX/hlRsuVI3kyZf00q/84S/pxmQBNDbX6TzdzimJDj6EYoeORl
MmvHsvVg6z1Zb/uhGzRtTnRq6c5z67hHvQyOkQ9oHe67tKuT3gTnwG7PZuO/GAYmhdhliJ6Sik/a
4+7TD8NnlrEDrfCtQ+oxL6Lz3lRMGrZv972hUSyCGQprAlsrHiu650k/wt2zjbPXypPdApN1OUpk
taExdq17zls3+FebsjUE2aMpilvTaZ/oM68lHfcIA+JZ6g45U01PSe6SeEmn+pR7HXm1nMS4EQPP
zrRdZljVwUJHi+YUjZszOnPPY7BOuftSOodV9m4ghEnqLmsAbSAuoznCubImXoGgJleJxJEIUXtf
cJnizkFpS1CodSEDGINyK4AjG0mzSWkX1Zx4RVB51fExG478cPr8TRB0sSY23nFONsEkPRi6TzLj
8JCu+TRaolkNU/JPFiTLZf1wve4kGuKwpM3NID01Gb3ieoOOkLTls1286DH0QMM+D9qw1/hyBJ02
A88dtHPSxiynk4p/oorFQ6nywALkhzD53MHTbA1AF5q+UhbGTXYWQe9QwsTfsquNLqZPS0+J2UFZ
NHbczzCGI+OSFphKxCVRfIyNj13UItkUQnPAIxAi6RefwJOp+xXrUrZv5JwP7Uyab+cP1NjFGTVb
SccQOzfCkJFsaAytdFA8APvDJjhgasRz3GJz0haeBEeAPcDqf8kzPaoWYJVGQdpkiRMQN9wa5hPX
zBhUhKEE9RTUr/ZYPfh+5/lNhvgz4qufQAMKeZb+OuqLUpK0MnkdyteRYmJgLwtRuaeAGhKInbyg
/4dencaMONwUWXR/8tWDaxGoa4sBh5oKmNbs8lv1AdiOUM+O5pLtxHS5qqkj4BReWGnGACA/Aqx6
pV/sbWrfI1etJqmpBVzXg8fdrMKNm4YgD7oFZvrO5iqa+acRjE2XvY9avJEtI1XClSqEsdp9mNGn
mrY1RnBBc4WiDNoPJ4pGviBMLmvvp5DWxp0oOGRXH5YLA1tqjy2xa5O3oiNESsdJj+fGTCcKRnD/
wVT/NIb2SAsSjv23tGkuPUHsmAyxY2101P2K5Lbdgte3dm3vf+OOPvlmCaUlu8G/RIEDWxXqHNmT
7I/2zF0wonsG4jps1EfbDptmpMdjCrd84t9FT7cgrB+7uNNly4S4M6fq4nXXyuNr2NxLMpoZjVKT
uUZMvFoVoDa/s9YOye7/k2lAy0jarbhZ/XDhAoevXTwqgJMp/R4hSBVthv31c6o/Z5eXJN0aBH9E
SZZi/FEZGVyAu5Fzte1fIxy+FPnSqV57Otoqhzq6LC40OuWZfYJh06LQdM0Hhj65LZu7jL6dMlo4
vI4beZ8GdUwdYETiiiWA0AIiuMRhmc5rD3fAm6TwMHy0YEvD+LuC0QWsUIzPBfo4iv8vz8XQnI3G
W1klinRP+kcKBKd22xDxI0rAnK7vJCQzGxJUxTQSgZ/0+OL02pGvDMasdQT2Av9IRzdlG/4QZ6LE
AfCC8d2WAvkLW3m4d9R4ROxCEuQ1xBk/pX9lQTKuopDHKAQ6nEayAt+bKqeWSQW2nEkq/b0iuVHT
7djSdVEi3kprWyKQR0IdGBnyCIBnWBzmEC9U8A0k2pUAu0Tl5DaFW+1SMd57aj3hyqCaZPL/yTLC
APkyzlhJi2hkuSxLSNBBCb5eI08YwXCNyPFWLLk6Aisu/9qpBmZWUD9/koAOsfvZJXq635DZAyMM
E4IpysdyXafxLc9fGlqwPDI2HTZ0gl2rEIC8xAodpQa3nVc8ZUaTraPp2ygesXNpDMgmKZjR4S+L
3rHW8JHCZMpgN1Zc2FLUAdZX9OcwshW70KKRBPKz0b2VlHxNyAE5ll0uAtvesvnhu/1U0I5pLSv6
ajsH61C9jLEHWgn0KXz2ltFgTnNJQWveJsnMcQbm/LLNXmr2jG0iHAUsKJzxX8HRIEsY95uGka4z
CXn/qewjGmgQ6F98EuQ88R9ht6tRWxT268Ld1lWKFx61v97asD4m7AkF1pCgx61d8EamXHQr2ide
zkT052qRk8YmzgZf4vi/ERXqlSkWdvXSjTcd+6jDwtICqYitwOrkopCw05J2NbT2uet/B74GLM1f
TeLbSC4OoCBPByVCjWIgBRctHiIrQ5jA85rimEGj4EUxZfVN5v4uHEgHqWBgxwK2A1qSoT9axJeJ
F+wU/1jGX9CMbFw0hucnkweFTMOqRddQ5rNt7wUHbcsoV7gVUbSbl9LpEbvwR+O3smxO/zP/kMwu
EKp/RtwloYo3XiNWmmFymCL/iX5j15OPM0xebc9ne6veIInejNxcD/pFAGuh6uLh8J9U0H3i+axI
oimHFoDkROt4icekAmRi169NTXiEMjbL2Lt4WhRsF8s+YTIAfVIw9MQAhAXQFfoqU4+9SbXNWP80
6hn1Y2k6CA5RdDCnjUujkl7zximZcK2PzBBoUc5RphebhQt0quweRs69ZwC1qmprZFCUqpfETJHF
4PllwQYSBAtGBXNGf5Y8OSLhJWshk+Q8szbA3rkhrg+fCTfY5AaTcqd09EcCZd00XafRWw9oS8KP
j9DF2EL9sWbdFebFxmIveKDI+fFgnwsc/7X6ckArT6p9rYBvUYrNDw4ZedKOo1G/sd682JTCRWn/
wO6R82C7ZKvo+oVjTD6vgjSE7waHvmujx5qbiOPUyYr3tr+yMNrI2qMO/JFpZPsAJuL9pPC0p384
btcM/vQMECCfb6axHl6Mnrep25zdqDj51H1PSPwtDqGJXqKoi/YQ91c+acg5O0GUeTWALkkwVMM8
M1h147WmptCsjllIQS3HONHENd2ElnZHm4lNKuDqDer40QrPs9lSOKjiYqEGjxIiWu4HiBtus/T4
ZpbtIYl/jfQ4aZC2q5sgp0aqnpGc8C8inMmfToktoIrdBPO0jyhO0v/G4RdKoJE+h9QSJjrN3LTd
mi1h2Vh/sdluwtKgLpY3sv6cgfJ1yO2BgLM+R5OoGP0iSO6cVbLc9hSGT95wIV66LKpfu0ifgvjB
ccs36SNowViqDC+pGJ6ySD/pSXgIa3nVNDay4N/mFZyvXokJoFikS4vJTpFs1KeHnFjyyBgMRI+5
lo0DgiTkEPaWGW5wF+FG4hutVbUhxnriypirZ+HtzL58AlqClvlQ9VvU0W8iMSP78L/NFLu/t8GD
uE9k8OiHgt4qF8Ze6c6ZNf9ClHZlolDltbl1RuPkDtm6wMVITmaFpsLdhdV9ynyuGUezko8hwq0f
yu6m6fbG5RznJ3aMV2vaKP1BS8M2138hv28xz0O1pZ1e4ab34ht2fzSUFtsAxSkO8YL/X8TWaz2S
jVMGR+awd6fPIDTZME5vHi+ShkeXMf2iEvO5BacO+R7hpdnB28pnuOzGTIhTTq8qipdJgUErYn9j
AK+ESWMlzIZjzS0OsIZF5zvyxmsZa3zrL5DrtjX/twiGHWbFE1dUINLlHMbbtlYA0amKL0p2317f
pGzE0x/BYZGH036MRt5T2tHkNzI40OxgisNoHLgNaq1DobbcDX76z4mx0dJSbFGWTLkSsw5olHU4
d7RSFyoi82CxAzIxarbeLuQQ1blPJ/SP4oVogmff6zDpU70loC5bA7lEuUopD0kdlHz22x5CYS14
u9HToqq1QBwqOjz7Ax9+2Kwnnf2YfVIRHsWRWTDepb1OSWBzoSSqKOAWoXkQlswLXtGc+6zz6Ysl
3evD9fXmkVJkK2IaOjngfwmGkJxNHMHMFcsWVg/g9GdVgW0KvXmIoyy4DArKgcz9c7Rs55saYgup
glrH0OxON2nzxLEcNPkb8FxWXrFXhD0AihXtPyv7tOnFpZzRdtdheQ51ncrMNzazG6tDGuwOIUI9
lwuc24p+F92DARJCBxDbzkJs0tWTxkogG3tOXf062aRtzV973tXYHP5cetwOFmBznBqPuS686U2x
Huyjmt5sg3nSTDbmAA5j+i7Ccw0OwekHAy/GSOUdMI8EyNYaWg50Dd+9FfEgGW1TuW5cgjJhIFcW
HZEbx4vkJgOj1Y4oXXbzITreBGmdr3FGnqgF+BeXBaFSPf9ntf1bJdNjn8vPGG9gUhv72JFfHUed
xf6c7tEtXhq5qBNaj1K6h0SzRSinnyr/ExHUOd/vb9PU3ceOUuO+myMX1DOnDgK/pwwSynwk3VQ+
EUt0N3op3RevomPBHkESMje6cbS2Am076tMXVLbPpDVfjWZCDQjsb2JAq9pSL41prAkA0JDafrYo
/5WoPiMjW3uevPuKYne8HavewMU1hRW6IoTOxv5mHwzTOH/2DYSrohp3cgq+DcwmbtjvlNFtvTQ/
Wxn2f5t3ljdpB3xB0Abo3p1DvVNjH4XFGWTnxlYh6Vum+/BbCoXLFExuaIP6w3J+l2Rk9VgXRHb5
djsRiVvHfm2MaO8lOLL9/oi5ZCQSxvcuywZjSxEALbclNcUKUzftCrPkU0IQpqVBefLdmfxnMYfg
vUIew0wdZENibbQRXNyyWmlBvQnGmri3gyAfYHsGzHQSlSTYln6KNn3huvfDBw0eVL+MeXrIKnXE
SH4zDU7upEXj8NTNwezckoloAQ3SdIIolWLAzxGjuqi7aqpcgnd66SKHflKfxlPkyBIciJbqa8aB
tV5ruIg716ABEHSHiqt1pmmHuBTnjjJjbfCeBo/okCJ3OOruwxrjO1CObW0FFA4G31NrvMgahQCs
N+3RUj+6FPHRxYaHw+iHh97gexkDVMChxh8sSGAXFPyatJkWPD8yHrHR8S/CSo9FiVSqAezxhYJc
erfDa+HymhCe2LTa+NF2kBj4clxUPq77pP1rPJvLvz++h6oQGyjJ7qoovK8qMKB5lFfbT7MVIFhc
QnW8L4tOzT7VJ9+p7nVSbfUBIdutzLUISWoV6De12RMUKnaa8RlIcA2kirKGCaY2kLZULH4D0TwE
xh2qHoh3HeyeSHgefLUxXA7YhZP/Y1fsGSo1Ex4r7VBWCPy1Oz1CDMx+mTwqc+Ba1cdnJr1zmWR7
qwj38RxL4nc0DND2CSwffIULT2OZDMqFuQFPjQjOOSUfUEI2aIErgxdOmf3wioUQ3u1bX2x1m2mz
F9lPNzsU3THRF0npHH3a94QTrCSv3JG3jHK+jEz7UgSE4nY4eQSgcDXAMMSmxpPlx3hbZJ/hUxxG
rtGBjwTqUEiDsBD8x9F5LDeOQ1H0i1gFRpBbZVmWLTnIYcNyauYIgunr53B2s+hxtykReOHec7v4
PkIK4Zk0rUIF936bfhYEzPCp0kmYaLbNMaKliLd9RM+N4hMmAGmyoWMcWsP6sEv3nVUaJQejxwXe
ncpvXBTdGmnNT47sgr+KSXEgshsjXdbYyW3idUQBAkOATds8Z9+6Tb/qvPln1hQjcVS/gniG3Mwu
9lTMBGD7cbpNNLO0ekq2cL/ofPm5Mxgzh0l06JK9yYtyVXhHuXJi664IXQzMJdUo302wudatQmDf
87CNgl4yI82jcIeT2zzqqXBf5wlmmvbLuMfW5d9DlMHsDQSwTGaLimU5PIgAGjD28ruTR1oirUPA
1vNhLMYEO6KR4lsTxFH+4Pu9sXN7vZUqf3KCmO8gwlMS4EAAgOoz0oFjL3+qq+mx0nKDx2axXgGQ
1wFQWl0XN6IIzxAYn9tpuMefgnzSAHMT+yHpEI5adYvJJDW6D7/ujqp1v/1mNslHpeqKcJbd27F8
8yDn/H/nhuV8DIb4YMtwEfrUpxaN3lZzsmRV9yrxDNgFfLl0HP9SgrpmEe0FxL916zzXXsz6pJ6X
bxkpBqSpx+0Fqd4j7SXZCDq8B+Y6rYRpTVvB1J5B+rXqEDHKqAacnYFjt4oN9piTK2r4nNU6QwHd
ETfmY+QXsXXIRXS07dTFumqcLWP6tJESN6X5Ns0Ej1OllgNX/5x5NS4R9txO8WAn/GIaQTcnNtO5
0JNyVRvEs2fOoWVLc1cl7XNsu3/FPGHYLsnta7Be5rF+hIb/BQRy2Q7fj8LSexIvSeSdj8YQPudw
tFVu/rDZRGBfUMjQ+E8SxWUauFenZGzYDl20SpLJ3ZQOYYiEwiGq4Mwq5eBvclUiwgNIKgcIkmYP
83AJU5ENl3OVoLgc45szmfN+JkkTA3VNpB7wBV6ArVcBFeix8klU2rg8NXO7tH2svOrgMxFGTlIu
UsK7Lhr2bj19Yd7c5CyrGAEfPW+kOJ2KrQl7zo7Sm7aYAWUvnmBxgkhvV1XNP0G2dB+P1yrBgFbG
95kxPkq4EGled7jSqmzf+giodQd5cmBchT0gkfNz27NxTdgNxO1EbVK8GjUjqXrUpzIeDAjkeFIt
z7jvXetW2zZWE/0rdfvnpxhUggXLnDzU5DJGYfwSBxhoivK+R07bEnO26ezgRlbL+1y5HRw4DH5Z
37INqy++bb9FMZ2CO/pPJTJe22b6kZTXoEjuu9HcjKZ/cUMLNkhNVLIQF+31XwKlsBnj7K+s15TN
Ujt3nybyHxgWKyQ97wa6tJWL99V36x26laOw8XA3Gp8gW4KJVbro9lkaXjFSHfqOgDDfMXc5wT41
5a6iQCZf4Mmp8Y4JNX7agNkM32erk9l3zD5hVFrDHav59xk9e62gfDQWBBGy/oyoYsrrXVx0HDTe
bPrqKnhUXUtYsVXtWYFQQJFPjx9HYpyriQWqcy4Yq+9fAze2NoPbv8Z1AWeHoIbw/6bfEtmuGHLq
HuMYV86LluYrj/xr0PxUiRF8nfuUK9i9XmNkELAr1rM7zYhjuQxKNqituHNKY4ffhLRuB3xagE6p
VS6Yh7J69qrwo5L49fEObMH5b01d7pEAgVFx01M62A+kRNwzAwZ8q68DJONpSolaZN3G4mCXuwgs
cj61BlVrNYIgcuGoDPYbzH42UXD8ZgBUyuyfZsu6sabZ4W+6h6K9aummQ5htk0oYP9AW5UMApmL8
qeEj9eW34zTUAu2jP9YHQb6EG3dg8CXeU13p1xHtlx592hu0RBORh3DGHivUmkFSsWz7LvQMaHIM
v+vM5V7BkeRhXgdLvVfMBZtBXoaFDgDVzgVoYm143mc1OOcUf3bbGK+61S70GgHbE2eNckJnYyly
tUtBhVvvm/lNBOUDyKCjqTuqwIaTaEiODl4nSu2jLtW9zwKQVcx3k9S0OJp5wDw5rwhsTybHwCqJ
yVr0qSCrOHsZqIsCx3gWEheU7+51SRIlGM8W4YShqRlNONUIsOF/RmrNl/GI2Futeo0XO6IH7jX2
ZixJXGAdwzyPeEXkLy9FbB9Drzjgdqf+kq/xpKJtpa0HbBbZKk3t+2iaXphTIQWan8yCi8wL2KlE
OF5dM15a3k3dJiQoux+arSjvo5fva1CMd/3/bl7BMiRyXPM6GO2bvejb6pkdSSq9v4R5GvkluKrC
9zgbjkk37y0iSC3bfWYwfyQZLd94Ei3DNJYrAB7X2vQ+EmrvtW5Ayjokkoys8OtYnR3308m8tROY
hJYr88+r25+J44F4v1NTEQeWLMTPWg9n2UWHSPYHlDjsk/IjO96f3q7/MC26YB+SAjGKQQVhe+ia
qq3ptWwQiiv/GIpUtdO2dSaScjszfxdBf5fadOAZxo02hdbGA0GbWdpUoShGMlYqUWsdZh/yukvv
W7nkOprG9FYHxZK7y7Jj9n+nDvpPaZzcLr95MtqEVUQGChEghh9j2ZI7VbZfyKfPIxFWmSTrB4/0
RjcMXEF/4mjv/kbirPy5v9UzMZTVknId94eKRJFkDtZ9nB8Vriluh3uBy3tx4mFDBHtVTLt+QLPU
A0ZuCADy+u7J49p06+wS9ryCEBkBHDfNBTw+eyb2VBguRQEKed60Lds+H4NGUyF5g4w35uVwmAkO
0EXzbVnRDtsnwyhz/HGR7SX9EhxskR8iQ3zF3k1OAd421zRXjqi2Tc4hxmvlkFIduyHKD1gjiiif
tk6hf3YTRBJ0+m6iXvDGNCYG/tii3a22RTbQ21GtjyCIh/SF7MpTo0eaw9q8OLh++bcD/h375ylz
aTrps825/7Mk3phA9P+U/q7JZlDj9E8TebyaTIvsQajInlEn66ijb3Z6xiRADFM0WHGzt5b9yiDC
M3fsh7amz8apf6sBlkPD4VN5xskG1o0OR56yMfph/UjwMbwbP04oHtSCbwXgYDVvRAzTEAGJsYgU
XPU4bTxCzk3X+wnjbC+TnsxV45rBiwlH9FqpPf0gBnsbJvFNYtJbaBGb0SCYSxa0ZADqNp8l4GP6
gq6RV4ug3bFWm9gDjGlRsQ4smMz5PTb0AVUSdsAaMWTkkcoUTPWB5u4cdbDx3dD/qjpSvSqHqQLA
jnWxoFNEcmwx/eINRcAJBcPYcWBfvMR+oo+hSY7Tr9Sqzv6ElDVnht1DJFNSWQA/wy387GEPA4tU
Bhv8EQ6Wy9hHW4QcDl/c4NbnNCrZfNfkaqMG5B3j1BI+LNicfML62pNRjwAyZj7sRWgeOo8UZObl
FkfupnfcXyCmZA73+HVC7HPVMPyUbg4FL8MdxXBDcavyB8Ly04Vcbvfe51DS0Lj4OHRPOqzyubGI
mSDl4lH2DSFuBqyG4hqazYfJClqyOSTU179kiNcTD9KMRdR1W7ChDA5mgDDXdUvykfxzPYg9mott
m443CcNvbaJSwyv4UGv16LT4Cy1UwlH8b2y5DhMyTV20Kg4KRBn0n0wbmrUO+p9ostnWUxwHnx7R
OHMCTdm5VlH30k3+xaKRxe17MNqZvEKGm719UwBtZ1w4qwHqa5kbJ58pIGy439QyXlUXAT4DgMkH
buuWcWu2ddLsZfLtz4YIcUqqxbkxeS9MhRBPswzZGg7xNfPwVCLJ3kg4yZXJIMPiCsdK0HDZUPF6
EdY73wu2xmD8S3N1Nf1ibdNY1QmbI4ZdzXKPVeFBhwzfOSNXdu//mUKyD8jId4hvReLcAEXmTAoE
wXgTJNJ4dC56BHsWkJKDmMD9mczoGaDxZuY0h0CyKwmk4Aaj0Bj3iaRSDfHRyKk7+E1xkQklgUJ2
NtAIzjoKdyWm6C6qT+6IGDib90bHnrc1N3ZQ/SF7fqYbe1Kme1isGy6c9Y68XXM0b7KgTRMi3le9
Dd7A2Qxs1WzDeyW2hPli4zy2pGeDjGROZosrQU3USOE+tuqHemayHjXEqUkCyH9Tl2NrdI4iD04M
2xmCdi8hFPEA3PQuiIer0ahzZ4avHBEvTQMOu6j35DOuEUdTCE3sMAvZTizumfmn3jK7qsuryrHf
zxATSRwn9wJ3WZSffD0hcOiudWLfp5mZ3XtAbfKw+OpEvy2I1FhZxbwPqt9gQElYju5nw46Scctt
iW5Ulr8Wo//n5/7VRr7gKEQxfk4s6GKGwWkXhdYy413HoNFXQTts7LHZhYn444DlSfDpIV4trfLM
gvnKzOkZ1+kxZs9LlfHC3mADc/R+NmYu12I9AjZy7PkTGwBytXRgW2umP5VX/NKUb7TMTiagX4sz
sOiKB2yYd5RZ6ySy907Q/8nmgiSb6DOzuWKcfm8m54wq5qwRki/6ODmho8dN1LPmDhHgTk3/MfAe
lwLaAEDZrSaxzZFimzfeF+cr5LXoJQsYtfFBWCHBYT5z+Awg4QB0QEAKAbxzyjAVrNysHpab8Nb5
wVcWM4cZeg6RXxM0tsUEs+hzjFv6SaX+AcDW2i69T2HA36Xh6mjp2iD+cGcKkjDcGxgkLIPhMJO0
qPUP3oCZJiY9vazTkxtW34U9PsOCew1ZK5l1RQvmtR1ij+RBTD5THKrCDrbolPvbok/eE5v11yiP
VtHy1RGfKmA0jTbUYHjC+uhVBGG+D0cCFgSnSmHRT7n9VaJrILx4bbtMZyZSgpu0uwFLYjzCXtGU
T3nUrTw6oKq079oRx7Oyq41RWAiHnXMS+Y9pyaC9Vc1jX4t3sOAIEvdwXrCgZ99V67FY62ris+AH
+WilTQ66OUg2GgpNAO4PbKlL9roRn43B/ac1kxKUQZK23cmSp4SJzMAyLkkZZ4fLneFMXzF3RTiy
dR5gojWuPo3uuCTC4MZbItAbQpEyo2F3CmqlZ87MN23jCHdfoAqIDARIUW8tbLWzM4hXcImohibL
3aUq30OWeOptYxv4tNYaHs/KZKyTOsWdIZNf4brfLkvqzqEWdL0js0XWuNQwln/0B9QYdnKXIfI1
k+kx6OgLeNOFF57IxmFijVA1Yx3BHgpjLIty07RQCcFldsP6MDQMxW1z2Do1kVfB9ONZVOqdXeya
IUTaFPm0OfWlsJvLbKcJsNgGk/QIMaBJ21fSeskjGLPo1cl89QfgMkDhZtabCoRtr6ARm2br9Lvw
f0K9MKjHWZOYzV2BfZ0qRITRUabARhhxvNRAKXLbKQAgW/u4YgllG9GRP42gDorg0clkwMdHTkbZ
LESxQdyyjJmZFaoaAJEXsKyoNcr1OMebZ+J+SWEWyIQFQhrNwccE+5XFcYNpuKkfojL9bGrHf3Fq
VhJjZeS7OSTmtpOBibYtwpPSiWFbxslCBWWg2EqoXhiBl9q2tChyMJRHEVYu4BbBrqK7RxkEDsWS
+uR3050MQCLRTcj1wJCLWXelHlo1ePfxzEvrMf18bKxi2udjRNzGjMy4MjIGNAUDGFwK2CDEj4Lv
fJgHe3pxZ3jItXQF5OgKIi10jUdSR/4Rn/RTlo6xTBFQk1Qws7Mp+AyCgVFHTnoBeID2TXjy6lb8
rMlFrlol5CJEfd7stZeVFJozCuI05ApOqfH31dz3+76xblHWgQFtAnWMeRSI+dknjl7cv/oD+2jL
1dnO7CULsxJZXO+zBcnDtOJAntKdjcNm0+We3GddAS14tlFiw/c81C3ZKX2h41O3UDAo6BH4C782
160qEdONcXnyQ4xiNDzpJi1K+LNxQbqMR4DJKjGtGc+3teRu24+pbs1dDL33iqgiRYQ8vHXEJX3n
lixAxNtgvmipHxJoQmuyI/VpmpLXQdfTLUGBt7ECMW095RRb23PJ367n8oKwR2ydrvqEJIILz0lQ
uuXDr2LbcDQg24A1doyV65N74Mxkbw8a+ItTec8EbaTMSt2etIyEkQF8B7ZEmgmioxcoi586lwJr
F/m7NmoWnT3gRXbOtEWIHkWs3/qcyXto4sVWo6y3LiDR1diaGG6BweMLBWKaJtnIoqZUD4Zn06oH
Xvw++zx81LRXxctIDBKKpphcKtYjvrvqhhEZhtexmhNmRUImeCUcRfqQMpUiDSbqcJtBjZjZJ7s+
DM8g8etd1S94HJKGkmPhpn+WNzX7qSCzRrk0ZZ1qb7CTB3LtRcsa35j/OdBqtipvkdTV7EuEYngd
xTG1PMu/FRbGl1Z7JjoSt1vbqpwPYxxG+77C1C8tTV+LX24z9RkcbCgnx3lU5HuDn9gzxJ/3xO1a
+NDcp8JJfsqFSjsBKiPdFTsOJuNbyQtyMCIDWWMUT6c+Mr7bVuHqSypIXumg16TEIonqPJOVZRUt
GZInv+cLE1Uz7vEJFQhmOVbS7nBtI49lNHNb3omOk54KQJqo60j4RhmHK94i0GmVJ5XFNkMgyCYQ
cCMMcddHOCyAkVlAlqkRkE2AEiH1wDFJy8wWP6zV02KyK/TXZl2S65U2d6PKv0rXdDeV5aOWFfp7
7ERwNotBrgCvmjeLKNazlNFwghdPX+R47k9Z4+ZzODbWw+R8d7b/6wc5uWPkmSF+sN6roG74HZuz
cPxqrzqDDitxxb3p4NzCRzPufRfRhg6D9DNmXU8Z0obb2WEeLZd9ViAhZMkk7r4CCauOH2JQoiTI
2SKsyGsoNt+21YHrDdjN/ipcpHeuycRD6oGOIVbpBgV3ejfTHf0D+5nvUqYE5MmL4YctoH0XVpnE
p17658hq4l0CgyQ16O0JFCalpLTqbWgz6JzcqfznRP2FYDB1iR26xqofm8ciFvokE8PAo8grKgwZ
7mAXmbs2HKMvqy2614bUz72wYUWAZyZmmMb4WM9F+ZLr/lEXikuqMRHomMj0uxmvODJuY5vpaCaT
1HWOEez+NUhEojRBzK76nqs6ThTelUVB1HsKW5DSqENwM2SUYLtSElQHoTDglLLEBmc8w8Mxj7fT
6Oek4xUWl1ageO98VKpG7LDFMsOaMHv8jmHQVDhYRmLbRncCt0Ks4djw4iLnuXqKd4ZJJlKvrlO/
4yAzco9G9odND8GRAwoeSW9j2IgMP13B6wg+hhJMQcFeFalMurFcIi+kD/86kIiyRlwHD1S59lqB
MHpVEIzfsDGS+40WaxWEQKGbycAcjyd12095excx/zDA8GxhpAT06KlHT00LFwUhD6fSRQ03kVz0
OlcfVt5JSExo4kgRQSzsJ0T7RPF71gwXnWGeJbLut4gluZVmdMkhmhjLBztq81ZrE0TFkmJVqcDf
Sunhv0Xbzg+R3iYM2KbJtHCwsVfFTiIxXbE+LxhrcDczvCKWCi7JvraRsMZWF775Rgy2UxFpE+be
FjdEuzKFY5+CxZLrkN8EPiM9tSGjkTSejKdUKPkbtDyiPMbGr2riEBCzIhztsvrcDwHm9bynMUJL
BIjUZYIRllAVG8B5xFOjwo3M8jk38343oE1YJcJ/rA2jNdeqbwBBZzbHJiN3c8z/FdLWa0v2J7YW
YsMUaGKeXeTreUj0kYUNwA6P8oGOpO8JL27uZzUxt0SgyCUaehu++YwsWYSt8GgwDi9PbgTzeupo
eIH5+iB2SprDvmm6w3JVPIeT+kYQcRc2WX6ZwKMc5m54DwVCDEegT5QC2mEQoHDtQvSZuF0XvWEw
jxtLDmfbhq4xJT32sckvTyCqoY/hskJi2evVNDr5Vzd1wwUXBx+87T1wE/f4VmXs7lx3PlObqt3I
cJ5821TuxKJMsyRaprC8BVHmHpga56uBPC+mF/QHQcOzKA0N4bj8wPIIoiZXMRHzDOd7XPHBKumG
6VJy1+8HnyZC0xev6gYhS+V0kpwJ9qJzE/8smo2JFIZYUpKqCvuISoKEZGGaGrfu44cukMUO8a4F
gNpGQ6PakbOfuQPh52VsXFWk2o9Ezai6M+WvM1+K94H8Nro0LGmxRbzpKKviISaxfGN4NSg/BgmA
6GgBuUZ6vtqlxVKzbK8tm7pNjUPuoyeL8OKEvUXwNV/BsXXtk6coiIyE6ZxoxJY+EPcg+BvcZs20
tR2JKypysbXl/BQ0vF39R6TUgVblrdG8BW2c5ShAPAMUcw8wKQdljsCAh0qk3EH4AqPnrBgeOzH1
aI98IjABhWLdJqk0JXVpZUfuH0FhPyZk3pXTCuAUM6FBQ9MA3vTSf9LHZ0gSOSW4UiNVfomkNJ+8
C5upkvF6EABaQXIFJwC9W73wPQnmXreIx1m3ea9tg9FS+GztxhKyopFp70vgo4Wi03BGtzExxmtb
VtWXGlHjIV9qv/E6tA+9s/wajrxwZF9MxaqvdppvzyXoKB9mB2KUi6TZzcjk5ltQbgq8smvfbfVD
17LR0uxM7+Z8nDlyqqk5FiL5UoovNifKP3seX5u0f4xQXa9J/Xgq4phsIA3UhxhNcsNxwZ2JgW0W
vAJHuB2MKFeTe9Pw8STY3Jh5jtfHipXAu4DtOxnJyVWVSh9rbZP+BOEWzkzWXBxPiUtCaCwOOTNn
8tw122TJ0dPcTaSLRcw0suyCkY2QHbI1AEylFjlHAXLWxqGeS4y+ea0K7uHFrwxwo+I68b2mOgEv
4tDKwFKg96YlDpXKTo0w3hvXSc5FZdEzTOGT1NxMgZV+tELoO0ugE2vr+slP0Up1QN1WCzRrBzQ0
JdIY3SO6NLFVpGscg7GAddGCCFoVAeP8MmApZ4zNJ8U40CqTvQDmELI4re4vmrHXonckL90JpuJB
2M2X7wBQWnmAiHPDd5EboPLW5KicHJ+I0anRwSlkMpcODOSwFWLPw3eDBT8YpuRPm2iDa7v7kUUY
vmMvb7/g7SMoqZDtDUhLlre1v5deTYDOkEmJZ81aEBS01PezHSA+rwNkHaxKP1pfwPfFXwz1GO6j
sIu/zm+7Xd2oZS4E23VMWHvhVCeLp1I4azR/k6e5ToHLEb7hMBYoCv3R0GVjIWFSD63cPfGABkzd
LCAn7MKsDVvy2Tr7QtQn+LF0UkuU6ZKfISwzOroTcs6aenEbm9ZRkN65jtHDbESTtG/hMEfHNrSJ
u3M8+RVi5PqnlT/xUecM38nJeOrYbiBMbPWKvYX4iHK7eKOjo2CoGgfGYkiRAmelY/6ynrIEm2Qe
MAFMGKSl4/zqCLzMhdPaRxvY0carcnSWdXxrwcIefLdUB7yR/UEvDLOSNeMv1ES1E7YINji4gr8x
buI1lwRxXO1ILBSIe/eZvPZ807M4ACTo2Xc6GmAl5x6wyCGEUQeGAcCun4nfHr/KfeIIzH+Tj6FD
iejdyPFlDalX/QOiTXE98SkR4mxyKEpEN1a48M7c+TpXTn0y5gKajCvdxzlFeQ4n2dzz8h9GjHcX
GTVMenQQ7SEldTuSCTvEJF4gz0VGhCHGzv4Q5BFoAEqkczUAO7R9t2eXhWoYtjSjeKIlGmTrurZI
qUMHkPFBrhDHLUDBGmNP77BOmCmxzqVLlxk67HpiP+3WiPawHapu4tkjv6UmrvX3LIwvMF8M+8VY
7GoGwZfaSsQpDZDJKeAA8E8C9y7AMMYSGT5sWTH+XxVmn509X+sf4GnlmmuVzPAkbh9l1WuUj3UU
cdiF3POCuA7kyX5XHdLZfXM6ZZ0BD6pxU3nCoKmWav6wslydmrKBr1POQONNHypQw1pN+dFD2fgc
aJH/y3kfhqui0dFPnVf9n/B7B5cLI5kdtw4mdVz0FBaL9QcBi+NsYPu25JE7+Ka0ptxw/Nr/sgbW
bn6O2WkTOsK8i0ccursgLGEzBLDXoRKYCN2ycld7YrxMXlBd6NexZJnCSn4zmTrbIMHUVITM8iz6
ri0uw3HH5t5Bhg2hPqxhxaSqMh58T70VpfwWAOvRfCNuMyGagjts6ZDEPIdfHgj2VczjgnY0SEqx
KHB+Q3IFbrIEDt9lJE2o0vuzktDbepqjcFB9gLEwnEBIGEi0B/A8VsfXSLiKi9wwvVNEy8GILGhZ
poe4+doMva7qvGzHpYZTypqXQPCgGA6BR7bFuxFacLhcZyqeJpAW5cZAuvSQt5yvkq1RdGhiLBGb
kjfnnhgycSHWO71OUwCy2Bo09/oUbeuUWg03SLxx+ALTu8jq6iXhQPxiy54JjczYEJ5BGwj1Abr0
qnWBOgv9NIT6TP44iDcE1gG4iymjn2ub8Vz1/hvwl886JTU8MusvENPbzp4fXaYxtSwJeTOAShch
/iDjK6/riyijg+1z0qAV+gZX9dcX7XEg+rjCtVfKqSbPvdvygR/LwjtwbkRbFVFPWFnzamCvL+yJ
mrH5C0wodm59ZVSFoZDg3nrWf5Y21gHZJfCYiU122IJK5hYtamy7mO2dq5ewPtFtRAEnk2UMRImb
lfecGLWH7EJ1tbG2IhOwo/oaTKj/HTdkbdbTv8QxWX/DK1jpHCNOYBnAykNICm3ljhsVI7mVY7ug
7UYk3OV5dhcUvsQk2nXvc0nomoEvQM60+5pJrxmam8lHDOAUZ2k6xPVg6BowPlZecDNzdClEAt6X
o6JVWIJjmqPVjlydETXqfLU9osthO/wEoj0EJrqfsutXbAqTtLyf+PaHmoa28s9lTKx9Oe6dDtsY
ovMRjXC0yL480fywL91zYh8BSL4PdZI+wAINESgS+ixj8RqG8kGVvECErvzF2v7UPPkOscmG6G+M
BEyOt1Xm3CqzZmlDzMZkJPckD8b4rMpLMY7ObiwxyuWhS1XmvDUtv0QOcc3EHAnMI/uNYVqyD1or
Yg/s/s9medlP5S0eWKMG79Kzt5bHPhNlz53N0okY9YTFJDkW9ONGdHVm/nfXfBhYfLLTT4X+8/Kn
Vu+T9CIWtjMkZ9ngwOnOEfnVgrIhwGdkPGYwQOtyZxdoGe/b9COLzZ0pw00v06MRPg71Ty5eA+fH
lneuzflMqHjxlE73RPtBFiZ3CatnON51OEZKohoVi/H6mhTsNudDNhhs0fUtIaLBDCZ+5htjrzXM
720Wfo+MwTwmiYv42K0J2K76tWf82Hy2CcLIFg4MrMpDWF1zptK6EbvJW4eAjWX3LiImcvNrq5Hp
N9hYnsf+zgslbmbA7owiqLqIi3yquQaojDHbg+dKwn+R1d9s9EydnxFm0Wwys7+lziHFe4QFcucW
hBH0EDM86isO1pNrLAmLpEOwTI+mE0yDTYtY36LySzsmwG9ECq07Fna9j4aSyIG2QLD55PcvaQV7
72p57F9oMjMAvp39MZVP0LJ3ubwrLKDXtDRtsWUxZInyEMV3VoLIqgasxStoB3vVXwtxGJdLCemJ
toyzNN4roitHF5Zmw9WBeQRZ9tYOke4BrLDazwRzYIhLG4Qn0CZnTz2ehZpI6K301WrSj8sD8jjR
8AwwwCjhtzLHPnQwKmF2rCy85SklEM5al6qmZ4nAr5viCjb4J+IFBUmS08//0kmsulRgmrkGeHuw
sK1rUWxDHF2MmVY8irVpy61Aal853grbO9L1IQXEFI/xsG4aExu6MIecJFq/ILDdaEachp1v6XOO
pmKoEWbb9xUcJ277DZMVyN7j3hUN1BqcL5NzKvgCCky7QzBtCXaiIh0woJnXzkYNm4Vfrp2dkFh/
WEw7sokZs8ApocNDjb4/W7rSAO1nlNK+sSGQw6czXUMKpVT/M9LwlBk24znvWBTBVTb6bpzLY5Ge
h6lDhtptFU5w3+cWAT1lljEOzBDgGAZ1EEUeG1BYtm4NgzKm13/vIXsUabFnm7IJ0g8bJ1c1vlbm
c2b/TcbPErag6leL46z1Y/Lp5JnBOEpVE0AfCvwu2Zg2w2o0kGwt2Jh9SXqnASd79a811Y5MT5bL
+EsLz0NBQGUj3ufilXjRddm2CGbPQLuMgZgY1DPRhbHWc7sACgI4Ly5Jw61xF8eSuJJ5D8TmiHVI
Mb1RSIGmC0HIxypKdtEQHhDc7My5W9cw/M3iyTUufvvsqa+4+AyAH9gVteUAJwODM+uFumKtrT8y
799UHOOkQAzEiNd5yetryTd/nB91SaDWseqTTdTcV4WzzqJnvs4E0CXrmp2T5PakHPiueXmy7kl7
DyGTJnfAPSHshyxSLNzSra/oIxly+UN0FNm8diQpVea7RL+QMfrQcML95kCiOuSdG3l6KCW+QFTu
6qXLt1+K8Kq5eppi3JGec4z4ojEAQ8znbjiCV/Ar2ZhfFZqKmIWjnSf7MrE2PeGzkzoOiri96LdP
1drSE08zwZPVb4RmA1I1SMmazRKyNPDfPsgFGeC5hGRX4hAw3XoN4HRDttXD1L/ZZrvTkDZBDSNH
EU8wbu4sP91NyUfYoowk7oNBzlZYsIUCShv/oev/TbZ5TkwydCR6+OsU6j0X16r0/VXkfbYF+EIb
UexHafBB8zwHz7rYEJiLNt059UvOwTK11y7CTFZBQMPSKi0elhmhvICWgGW4YH7lGS+NZ26LimIg
R0qAH8OCq+eflVdfEGZw3ESLn2crgg/eRDW+TGbHJP3kxYTGWXcGcEfpvMOpWKnoBw7U80zOfZrv
gYsBNmaYPzqK/VvFkEwDPjPppb6c+BIJLkp7B80BaBOXkxRr5jp7Bl4HBC2LTc9UrMHEfcCAEoS6
l5ygrhyYjW+0m50G5PyOiQQNw9iAM32u8huIiobfsMEYr8ovJqHGDAWsvkUWTxfFttmpBwbP+y54
GXNc0Kn+TQQR53AkfUSHgP4fAbPhon31M2iaNu+QDo5eMZkrLpoPM6nvbFWvGzZw3fwYZ++m61yA
Rc7DzSWNKpudM4IKJtzuOsDq5P3H0Zksta5kUfSLFKEuU9LUttwbsA0YmCiAd1HfNynp62upphX1
LmBLmafZe+14eQn5wuaMnhunE8KjPoAIhDO0BXEP3XRmlKIZjKW0M6Q+vD0/ug4UbfDDUR0z4k9m
HKEdQcaBt228p2R60ZJfNeyy+EHOiNvP7Np5FyNjvI9e8wofZp1x2cG9dwgTqKub1XaHSprXDgmx
a1fHfI7vKGzWWgckOv+IIuDac2Q8GnTPoCdYFOjNKRrjxabLXuQwewkun7PKeekDUCkYCFMn3uBP
2PXD1izfvcz+aOPXlGVLq3svQVufPfHSLJquTPhN+NF1z0VIFATe3E4cXRgRWeYLE0ec86TajcWW
HSjypi/isxP3u2yGIijHj2mmH4K95lZoX1DDNxETzlBu5JCfNPAgPboevSNQhAzpNHzxWn07iuzI
xoxRmHcyOKzc+r0iC4TAlrMWQO5c3NUDg0xcL9jbTpFr2cSjy6M0EYzkofNvlsPZaGKmDu6+aXjK
QyFehmJ8bazgZbTZ8iYpmvrSZhVPyipcMaK+0+gmxpi4029pQZ9vGdQeUw8PdSDeOdKv0gMS4KIs
4kZKLJNlNX5YLf6WrT+Rp1mggLPtESeDAHI6GW/pxMgPtfVZGu+dnF5zGEIlVGaFpDHKS+pHEwg4
V65nk0n2Z6V/TAzeSAA+kKWCMzmnoKl+ENah+ywOslJk4VabLlKvUObtZNqkVb/vrGzx8D5xr/tQ
2z8t84Ea2U8JI2gkLfwfGK/FT3NW07IBaV8LuORseJE8L5OtYU3BRJfdkEFDJGDY8H60u4KpjWOi
Fi02ongjuGOVaO8B+IAEHSBchM68RP1/NV6bCnVyxHYRW/BKwzhfYCke2+g4oBhklYD9HI7n2Z77
PRRpoO/OJTHf9fpYuto6F79hMRFlaGwCtIVmXSGm1mAFcXaMPUkPxuvgGR8l9hgshFw9CMedq8su
fE5fY7QaCjV6mpMXo8JzEnR7MciDVCRs5erXMLObNXnYDvj/gZbVCd0RvFRlXnm+VTnvNtq9JUM0
Ml/aKHlj38f4kD4jY22lsktn549gSNlgTSePTrd22nsS6YeRcmpMX1IF7okUDdv5kKBglGy+p/nD
nHiTIKbqCqqgk++l5W55R1jRb2JvG+U7Micdsz1miCHZdG6D9rkfMIbC5qWyCCd8b+JWzwRaoJOw
q4CMms++cXdmgj86LO5zF2xQ1ZTJB0mLK9OV22qhfVGCwzsvE8p48hF7iVvM+DMhOceOOJsgQolf
XtvGX8zTjtfbd8iZLeBjzGMDsKnakP63ylKbpGpsZsyse2sbmpQZrn7NGpMwqYvUgIDdY/MJFDE8
oZeEDpJ80FVhBRvD5E6PysC3BcM9BkFWMoCBn0+eGtfsyPfAjVBktQ+76b6s5JH/GuExiL8NdhAO
FJ65YXZWkdNAwbyg4l2mQOGoGT+CKAlYxOiSQN7tMhBum1g11d6qxBE11CUUCb2v7VzmqtlNcXYH
mbXBJnxswEqtdK2LqdJgmY/1MQZ8VU+dX9QVNpAYQXkXOX/ZiJiXfQ0vmjMCsEogroX2zq7rQxYX
eJJD9ydHi6aV9rfeuhdJbqjhGn/ADvmG3nOdpGjDpa6OyOvti+rZNk0bsCMJTLNafOo4+3ojPXR5
DIgLOx3sVNi3K9Fqa8butxg6d9fgFzFq9CSowzs3uarIeulxymaz8ZeL6JmFzE8ra/K/eHCrnuCQ
sGxqpizOEbffMzfuCI0tOOd6du5JZraNZVsnhg/PaWJUqZD/E8/czn1wYQaKkbKJt65TEEoUVzzK
CXxWKBJMMGM/Z2rABPQZdwHqUQ9wVQKj/S0ZHAedBaLQoQeL6TIlmsC7XF3de7fM4OxN/LPaMj7u
oTHr5gj0K384ECH7guzCIboFGe+uxw43DJ5GBTNWjC2bY7zySM7VR0mm0ZG5I3qfngRa5hQ5icF+
02tUykSersY8YgEXLjzZ1A7xy1s8TI0AfAerCYqnWL6QONsXPYF8RvUWl8jPh9J5ZxZ3bIllzEPg
G2YOe3Ou27MeW7DOgmZvheVvnlA8Dk2CG91B2pO4v11g00Br4CxwwCCxzdqVPY30z/H4hw+Jun8A
IFXoGNWGPtlb5Bvhi8FKZuDFV0OSHiYI289FarMxclL0UyFLcMYmOCfdr9ISFK2x2uclZqNer+5m
mhMKoJqNsIcXhQXKndNHP2dPhCnicqO0WwUhEVktkJZu0i6V4U5+oOxn9f8Y1SXOignv2CfjQSn2
U3N1bFCL5kX0KmMsi5bqvmwX2AXZJ+45lOxOi5HIHd1A1INw7alw9VNvQc9R5KyNTfaskd1KAA/B
iXj5S1glij8fWwbe/zpANMFZ3y4OUrt/0cPCl5r8Ra/OUmKK76qI9iUKbEYkyboMES562UdmCF+E
2r9QgwBWQFEho/2bBXGxUSn7S4ttJZaHhGK8yt4mgBr+MhdcjTqJoBGAXLt1T1LG+8FLycL12pMs
sn9TOn4NsNIsYgtts6Tkd7ZGhIoujGcyFM3qTZvQxU9qYnxPIwgsphszOgUtoAdSnx6vkc7j76SU
Q3kF6xMVTDq7t9IEaD03ClJ7g/w7I4yWtStPVCh8JTobznm9Ztr17XbFhyTTYWVa2MT4xPx6Dj7Z
fPMGOvGuC7w/HnBs3OhPaXHuHkhR5tLhj9XxZU0R6daDMEhGMVhWQ6nY0u0+dz0Zdz3Jv6cE8qzN
ZttHZ0eKlKo3tgV6Jhf5W1uqV7wIWAsZ4yg2kKNXuTRvjS+lR/RiUPwXhg3iqzI9si1HlOMgnI8A
ug0zqgNw9zergSeI6fNNK7U3ZMz6Nq5gOym7CP1UaKASh5NeRZ+DGvmdhhMIOpdLqa+uvPA/Zj1v
9aGEpWPFIPtdpjwtA9xNV4e7UHU7nYt2A4OkWA+p+6+tqHtSGUc8zmTJsM6NODGgcrj5dVLEqac6
MhXFB4uKriSPEVQn41a2bsGwmjRqTFdP8BjywmgNUg/3uKzCsR9rK33UTionNdEysHYFZv5ZB8zc
iBxYBG6+btgnRonLCnnfq+yfh5ish0o6t/SOdvDWJen3kLe/7NFRQyj15xD+grIVf7xbs8TINuh9
WNqF6ktOCgFK8szpSedJ0MNc4b4GlbyaMcNsIlZZDBciv5ntjc0iwo9cF/6M8OjAU+80ifKnIrDM
M8f3IrYubslLRcgcISPVQ5TTmvHOrYuQZxuJvEXNeM5oYtHQ9ft+7klUne4hmomFociz3J3sTIs3
iYO6MPOg1RhFA6PJLX5abyHYk6y54YFM196QPqoEPTIJjz9QFL9UKA9Gw2kdV4gGq4TZ+oQ8tM/0
ad+jEI91m+Ggex4NvNFGrd9ZTm7IELq5bgp4rqWRzKri2C5n0zigeuhBzGHpRS5Yeed8St6gY1zL
toPHg5aRwezLOLd+HBiXeiyAz+JdxpQOdaQrby51RoxaeSUAIjSO5S9SOva77HNxO6jmhnT/p3Ru
RdcdJ4vbmvokMpaIzop6afzJ0ld3PDki3VvQ8aqajaLA4TAb/Jn/FmERCumLhYoQyiJUAAYR48RW
mU06OY7BRNCzHV3mmKIO0Bi0I75UpwfFAUq2is8T6aBpVF5C1l29hTxIQygGHSCu0q29ZMCIh4sY
Ru/E2tJT4rupgsG4rqjbATsZv8Es9h4Pr8yhjs1wQLgRAAiGSXykeDg287QbAbmlMQaot8l8G2b9
ue31t5RgLS/X/EyB9S3WKkQXT1Np6COoYEaw6reBaSCcf3oKmr6FOkA2wUoqfYN9fYXZa6/Ie9AN
Wjcc4CK9e8vEh20bgRtrQC6y+9THk9UHKzcPVhKanAdna6p4tQgoAOmOhNzmAPPSfQ2ID49dS9HE
Xl6+h9L1MYbvjXmPHHffhubBDRZw8CGbbowrL4FLDZx5JGocSg9/26LWxGAFtLwLAGxTlOUh4dKI
NkxswkYf+WmbPoklbIYRrJ71fu+5+3jKce0zkCvA4LK33M8R24ZYkPsRvU6xYv2pmdgAY4za88yr
rHuVw++Mfx2853OjV6+hlhubGJwHu6HdME7blkk+i99LhLA2V9aztdAYYH8Tm+Db46vH41WlBMbq
ryZhPxHHgKW/odZGlBPvo8x56h3rSlXEzx497sbmUOHbLXugseyRcCoY1a3XxmO1JEd2WMJWU2lc
iilYV2F7AeO6xJmxjUqTQryJzmzPI5lbBBxhU9McRQRz/9EvgVmGNvxl8rNti49sINlOLbLD9KnG
g6Zgo1Rcpg4T9JZgFl/LFKOqHlyCSYSc0wdvM90ZymfEXG1zYBG9ypT3Tqb8lUxkTImo1CZAFIcu
CllmmQWj9Uzca7Bp7DTOfY+sZElDg1TY0ouNwoBQjfIiFeLUutWh1i41r9NIMdgmR4NZaqQX23p0
dk4iEPQgQE+GPaJiHivWQcVVUpvkEVu5fHgLa+cWj/kJl42fEJ/KRuWFjxwGIxF8ScvYLSH16hIE
lyz6qp3O9xy0p0Fy7nRYxwzcf1Ajn+fxu4vce6NPm6KI3iEln1VaoPEzjsxcrnU0uqQl0DHTn8pk
9E0BvcnjiHNyxFfqtYfFuTI1te+C7EkV6Pi7ZSsapt/4tnb2KPaRznjoM9GRlQGeoJ5tXIR3JNGV
E1NYyCrUJWwdWOrEr1AzSARF8E7IU752Ogpr5O7AvDhxJV9NO1/wZrLukoe+IcywSH+N3hy3tRYf
W72/NEG4RW12qIbsrcXAscJp9GZM2n8SrANLpE+zNn5GB+GVW+SU/ZKRzzIPjoyb0bGRChI6urYw
3sPFVMs/RLN4mQhBqZfqmTdWNM6HA2YO+UdxaaLwudcslOr5w1yu64E0riAlwqIZZpgkyU1r2bHm
5ZAcA8Un0CbWRueIBSM9MFanlMDngX0AyYJSbv49Jy30RPpOnP8IjyWl6Sxg6XXFjjJ5T5nACgee
ZIwRJahyRpKJOFcAZAGSL+j98jNMqOAVHECuOnm2E+8LGz89AvTHj0bC2vBhBJXMMpyQyeQgmWes
uyS3oAMGDKpLx0x31Cek4MRaeRdJ0u3LacgPQdtMe3JWSJWygUVJui2OigS9uhUDpnckSxCVF4y1
9fbfEGbqlJr8LfHkTlsPs9FrFtWIxAlMXYYA7PgdZe/hki8LF4C36Dzkt1I67oxhicrN6MwE+cQW
o1p1693a22Z1+1MDU0HQAi67KNHn25lpA/aNsgehF79e7/Ce5ukiKEPL9tLl83eDZ3l0ka2EiD4Q
kUgONwPKCboQNIBJOGH4bbPseQaufITK3uwnr2eEmrhTBNGaSQ8tdPqo55E/Us3WZ1WG8ATjjnLH
Uljo8hm/Wx3C1SD9+lLJUXET0/AVBZBHUQ7eZpLoA1NZwuvseSMLizdN2NVFeXN9ir3GgcKOt4YV
cQTRwFT7wBHF2Ryi0IcCsHNTDQ5BjDijBf/xntswz8xafTuxyyCXe8UvB01f6yZ7yza3ax/Mk1jX
oNPooyQ0lYF8vlVsJgHAjyI8Tx6wgoFf03KplXMTjgKxDdSzIeqHL6fAbdp1ZXuPIzygntumhzBk
5jUJLdxLGxdak3RgLr1RbscmF3fVyoGhyXLQ5k3IxW5+IbJ0b3M/6uwPZp4VI1P4tjKWn2HTEx5S
9qjh2edjZkMMuSWlquYbY7JK0IT4aNAbbQszUn5sa2SFKWV+iHbCreuGJd7wWqOHSM3d7OV0/2Zp
yROEXfmirFE7d0J0pwkg6qVvVHBsmblOva5vCXo/Kb3kMhpiwgJ73ClByWIMTon8rsn52wkUn0TF
4wqwgtTYtTJD70h3waK3GTdaxjYKedYXUULNdxmbhFyNknW3wx9eVA78OtgpbMltasO+AQRbyDS/
K2NYvOajMaEDbJpDg0HjKYJMc7ZUGh9arRz2sGgKxBdWvAdwUW21UDqrdmaJSKNbP2l21P6VRFtH
Nf2SiNBbs16n03Py+di7vTjjp4NeKgKUwEavYx01kPmUL8hbnQM5Aj0gDw1q+yoeOW6kt2BuSZ/c
JgimdzqkIiD+87Qnqhj8AkQOpkctvrPOFNG2CFwDJ2c5becUEheq/f/HIWKmrPXxNqFWfyNdGjRB
jRnBbvKFZ9pJFhXCNHd5j8Y5rnG706BX+utIp7VuW5aPbUrpZYEXp3Oqh8/W1VFmzdCaVjNKzqsE
HP+sQ4A9hR7TgBRUxsNLgsfYQ0GvUuZouA3To0gHIlvscfZxsT8Sr8UpavKkVnKyjy1wHkoVRAS9
p/96KfovKbKOZWJYrXOZN7861LVPw+iHX2y/9q427M+owuCiRawWMyEdfADJg9ueU6NjLQHa2d2Q
9OE9lMlRWiF8mJtsPkqSvzdjNP0VuemxhjFzf8B4grddHY1ZukdAol/uIkQy8ECu6SehEzRDST6v
i8K8nED1iq54M0pqo7kCA+FWMty4nLJg7pE0pG3b7lRR0MIpRY3KgZ1HwS8aX/MDyYzzzGptviKo
REkwdwszMGOfboeR5DHC/DpYJqhmgE2fZiVRLI7WzIBQVPDeUVMP1HwMdVT2NURLPMusteuCCAxk
Erl1b0MHoY3booEzELgxRg9tUoM7z9pjM5o2OgUTDkgLf2RoMfdosmZ4gtWVEV9s9RU4UjP4z0qM
7Alc6rB1tfFumKzoufHxCBQ4ab0sITsv6MFI1+VAwsm07gzjtW5HMBP9d+xEPkPDlTuo+zy162lw
PXBFDQVX+8SP8D2r2VVjhPbavoPWIfIVlqB8byP7TooBNM3oPdDFvkbHAkdsm5vGTqN61cL0UFhM
P+LgIy0U/Gnn1UvTY0AyFVfb0SidB17Zbl0UybQmbnDjkNZotukngBO/NsxTmbK2UuQjdAbdgJtu
BpLZZhG/NwXEtNrB81xO9GcVYcXZtm+gklD3eMjvaLjiFsLp5I7AQol8Nbw9TsJbrnVPiceJQwzD
R6y071rBQ8WufAliQVp0NN37MIuPYxC8MJMrV/EgX3omGqCNGL16kzyOVQFcXiKPy4Wzs2bWMx5R
WhBQrEWL2i+8g24AxofduN73nERs4/41lKVMYrZ6q6GGUOsO+LJbyKvpANsZM283zQ7wDhvYRB3m
l5oM79mPs6a8VRH6VbBnPzgs4V/NIGfaEMrnXCVfI13IzjAVCV0WA/05qlBXWOZ4KhFZcdLd0hBI
rWXvs6Q6eUH3CGw0pqqAaG+iQ6RSpMRA5p+v9ZBQXYGP8Txo3uiPgfOGX/M6e1x+EwgQFsh7ztz0
TF1qkhDm7e0ZlOaAvW1urzJEnmIP8T7HmLYSvf0UCOKDYOVYg/amZ+JTI9kPLNi8b0dM/1pyUg1a
kFr9FIbFX3fojJI96n9CwTgPgIz170GYIQWADoBnR43OSVnzsOoVkWUJckmuNSLLHHkdBk4JDkS0
6g163aF6INc+GKjGMmYZrXXr+8QP9btp1dfEbK9V/T6TQKLT9A7GsE81MHDdGvynHSc8HvyMOou2
il/fRGBaDlcTokVRIryR3sZqiCSF8oyLAjHonxxOCXHlraBjz+4Zyxqj/bYwEjgWEkKgSNYTpz3b
j9cMLwl80hyGWDzEB3gc29GVO4cOwOHWdILHhEkr1Ho45x1KTo0DpBW/oP7xA6NX+5G4xiLjeUat
Qxyvj0CPgtp962drp0quR087kJ/HuXRZGsnFVQ5KrgWi0/K/kkr7NU7UfiE0AFjmnMVtWn0CpUYM
0e0tKgxeGEXnyWJyEWrcM+SoPRD/uWW4k/4quNRsUVa1wWd4j536dYJxYRf2sWfpbWvlrjdQDVyq
EeOO+yMkHOExg6aNnY54v7DlF0JycGic5mX2gBNUZNzzwpfzPSBo0QVzagPuA92wwPJQA9bbDjdP
HLRIjNm+YpVEfjkclZb6czuvsZ8ganI+THp8Jxw2NZoCiDR2f5rr8qDIAQrEIUUc1DVyt/jAZiNY
e721StGtJWhGqge2D1CxKI2It2T2LrDfquUv9LB72ZcCX3kAGWLSF/HSfYjTex1poHRDtsDYSGNA
2JMQB7MHN5BUx0x2e5sg6NAjuRq6j27TY7C4hsKH2KY51JHus/Dcl3DFsvRDBOQ2OnAu6MxQqJI/
gRVAW9C07xMkvAm564zypdqRIrqqcvuzDaazUc07yueV04EXGJ5NVvN4WvgR4adnj7dY8euSqeBE
1T9bO8TZ97JtSoHqo+jHxFFITl3x5jo0WcxaFKRAx70CrllF8PQLQVooL3FGrLl+jh1mgdqJkL5d
I5AjW9E79dhdw6jciwzliObnRYleuDrCgWPjcHUI7xxJ6YYb6ifN/8sRrIU4VWmmq9Hb6iDYuQ/D
zCX5QG4R5SPC+0cWaz0B3fW2Q0ag4DTgKu06cuVSsjI+PTb6vOPeVSci4W6zr7FWI+HCGxnwTLRo
Cnjgjb5F8jrw0iHYsnZGoifHck6+wgIgLx1eeszTGUKGmQ47LHv5u6bi6j8ri4q1Y7ABIAnQI37c
cn1FvuZLXQ0Xj/XRcfTw2CyoYGWY6VFV4lrARFgXErLrahDdTPVd/UN2ze9pOA4C0wJdAtiXF2SE
I2EUZNrwIHq7HjMNaImeNV3cRO/hzDq6Modc7tC+KR5Jrykwi7CfpGtky0VmLYanpYeqcHBWMRvu
OcyOkgxRBSSQFIJxNwH2aqrxGBf9LuKEiWa8g1F/nrFfpelPlAMLEsGLieUHvaAB2cuEE4/zbxUG
qBX5L1iinwKGRh7YjjJviepERRe+2GwnZBM/JO7BNmdcAX+yqLv3ohxOLaO7GGJzasPgYbfUUTbq
8xWFuyC4A7CSbuAFDPkIbmY30UKJxoNkDOjmVALsmcW00vrkyQLpOTcmkQ+kQBvNw5HpKbSuLSgh
b2Ka3/y37FMzNoUx/NpWXEoI3DqQ6QxP0Cpf0jhtjIacKGjwAVm0sM5/XA8UeUQ4cxPsygXYZkLq
NVV8yiF7dQgSlLSvjUR0huhmWqQqDA4k+YdWQVwSci2lfQSxseN7QVBY/2XpG1Qs+OMSl4A6R2F4
ccWECKDnlb8FsQ1jLkBSQ9XOB1eN+D4xezBMDXjILSd6b8l9tat4b7o/zrjg/nZz/mjEB/njMJSw
hEp3TyLYNgnV87xcNMFd4TwcGMIoUKMUjETHA5Ym5th6cRneiODOfPCJyS009s7PyO9BJtRe7RA5
foqMe2VOiBCn6kiNeWgt8yXw5l0rmMQsQ6XmWAMlbxu0PHAdkoq5fXWSrIDXSZJdAJcfRJWfFVR3
NiMnG9tA+QCKujXzaDuB1i9swXSge6/b1xInRC2g37QJQRtBtO8G2mJ4VOgsQWfeyjk6m3r+JhnL
6GTMsjOWcfcZWe3Oo/+eSpfucdoEiMEcjRvfeka9v2q0lApFPxFmsY4AzQAd8kcQ7rAYVrnbvtAI
bPq0fh6Zp7fMIKqkLHeD/Z80eVKn6xyZ90LeiE55cbvg1gfyTTdIQBqwZy6vUGEON1opxOmHiTCX
0I0pNNjINFgKHXw4ufvuDdjACRKQgXsdqoUAFf6Wrv7Vp6ziQuInCPlyczR/Zd5sxt4B885kZJZs
M3Z6cDOrOwb2tcNQVoovslY9Kz2Ah73mS/oAA+FpQEORER1la7eZLZHCXxWFoO2vnbaZzCfPPOrl
FfvgprY0pmzKZ4+3ss2DxnBBh2rkcQxYY7LJ7WcxP/r4NctOMif0lHp2JkmLercmECEaKee0X8mE
ZPFhlDU2Zdgi0OWc8qYBsLQR1pT8HZiLeJboWtMfG2FQjgnZnpDN9z6YslsSP5v51s5+7BLOfP2V
J28pS0nkBijiQhPiDO1NEJ8ZK/HYo+cXnuc37gZAAgswtt8V+iUahXKhaH5DFVl7S5xDFnwQ67SJ
i2NExSo0/aagbk101i1HUazvkbuceE6Py0MBhQRJ3HTsekpdh2p+H07ngu8rLn/EAu6L9mb5Ok6P
rmkQBKLmKUGyeOEpT1E0uA4eWAQc5Je4w0vUu8iC9fyIIh3k1Q4DwYqwYvKIIFaa2SmycKMxkm8D
5j6/ttmdMmDK0bMlwefoCDrxSvKTEo2cvDFGvoBookLzKRmX9+T0QeQ6tF55rA3AII+iICOrvmSN
s3IALzrUUoVyT7l9sJtzrE42deeMScO6KAellM26xRzv2K6f7Mw+TWH+j8uCJPsKrw6EBRBGCBKr
g2iTnS7g5UZjTzQBWiUz+hY0QIMaPgZlXWTJzZqk8b5Zsp2NTFsv6SDIC7lAtGvAtbdxDWfXOtw3
NtPSgagKHbZvkXro8buDS76DxJTQ6foLEysfQ/hm1p+66ScPnpA4w3PgRY+MnRct8wT3mNCBDGBf
0pT0Aqu7FDGAF8liRhbitRYtwcFZj7Y/cnw3k0+Z2b2wVjF8N7b6F0aQ25EjT9eghzkN42CORSkV
GdeAoEs+mgDwT2s16446wm7nQxVhn+QeMyq5h8S7K0fwj07v3ZoxDZB+TmcW7J8FOoO1XhTHiWze
ULXQ/YiEh+2B7AMUHZo6ZMm1n8DRSXQ20L26S617FeFzyQIzcIneq9dVQ4TKEBA4Tg1oheSbevu2
r58W51UNPsolLH6woUzwUfh6n3XkRTYkt2GC5hXh10qc4lrp078G7KcQJN+MxU8et2yikmvHALQ3
vE2QMguEuZdLNP+DfB80HhKMRQw3td1g0XAH0zHjVagF6BDSG0PLOij2Ktls4sBp34SoznnxFeAi
S8AIjeSuDqXiaeRjJWqTXFOEsHxnOq5kqY3MaGqoEk1G2KLwmBROsnofYdzb9JXM0MGm3Z1SvVCG
rhmdfSjAo2Dy1165B9JAWgBzd3SMQOPh18/r1rP8Ia/uGqgcrX3RDLXFpvLc0Rmb3sBYLifULYI3
Amkw/e0sxWEeZ8RC9Rdzem0J5i50Il+gYTTSoqYwNmXE66p/1gjBEBLB6LxRg7PPrDewamAdAjfq
eY7CpOw28IIjrOQJSFQ2c3rv7opsWM5W313MNWimD3mJ0ASkexj+5/XVBg4c8HRzP2CWCr1om5B+
OOTWCbf/KR3EpQHdVU7Rr+Rv3qR6v2st7XMEThMTtOVUwVlbqMm9V/rgARDAhciwmaNe+ROmfVZx
sIUmCR5Joh2mssHcri2GSsBBtvWOyOOp6vIbU+xDos8aXreigOolkmglXffoRBY+H2NTdeUJ5DO2
74hlldtRBFcJ/22dKVT/nty1VQOCCy9r1TUXIwsYEnc3fL9nQ3d3kuFRzz27LnHk2DiSAbx8Ua6y
KGV+IconCQBnVikjGk5y3TmhNqWV0Q561H5Wc3WCh2CvlcWHKGvvjNPAF5lz4U82fLJz80NjSZe1
jTZ+lXUxHWHhRez/mvZZgFkr1XQ1rNg6BGGKkEnmzta1qY6Jl8PxS05rY6jiGCd289vym56o1eCx
2UjgM2jDKGeEfqpMa3qyy8qCKATEFnoxURBhKf6iODZvhgS4NdLsQFygdr/aZvswc4gpMuoJMzHv
ojaNbagP/WoEAHdQY05ERlKmzcM1gFU5uU38j56/aBpvBEZwWq1q/Ivr8sczh0PIMJe1e7LFXVus
5P/XoOVpcsbQt2ashHpieBd3pG4yDFxLQhAKWOgVGXRMk5kPL6FcBP5MTQ+a2PvRc6V8VbuKDZL5
gi0IU5cIR9/hEGfakxAfBn58kwp+l3zMwfF2hKLldW0v2TZQIdxWPpGXFow7LZbGSdgcAZVtvum8
CCums4wrwglFUVWgeO4xu1Dg0spMzScz7oM+O+ZRjjG41RC/4UjT5gs9/I/4uoeU46dtMIqcqNPX
/eTyHQM3CEbrL/bIg5YTKWd6mg7XdBi8Pyvov6MCIJuWtDbNF6hxqsr6QNQ4YaghUh+qFbCMzXhg
YJo+5xKMu+ixLbhJiHsgR3Op5V2IN8oJH6Exk9nNagmqo3ObGpQZBiz5YFApHSAuLarQDkUqcRZR
GmWkb5QLLCtInozeEPsmCZqnRp97VNa0b8p0nSdRzhLkUI3iNWMK39fxtceqhC4gD6Yb1TyWNkfv
yxNvXE1jmhq3Hm+CIv0gWDaJE8cUAn0HbXBbwViNcZ7QRi8BqyFFeexcBMroqOlZopdnnELU9kxw
XPNQ6/Cz0iAF0S2YNdogTMxC+2+yJ2JL4bmgkc6c8acRQ0QJRphFVfJiVy3/LBiNnea1C3LqakX9
PzfCZDkjyUTwYVn8xpHoPmP8WIE1CSa0TGmJ/kg8v4uC/5zRfOR47+YY6IbD1n8IbiNTwbT0IBES
5iwkw9joecJMFcDhbevDnINShSfaYw6ztEfh3bJiYU6MW/Y1yAQpaNuG+yLe1TYsTBFcejs/qQQV
N1ZTK91gqI/rTzxT6zKpcNa88hK+zsZnlQD5tfRkrYXh60iWUD33HzYOPC1F242xi13P0ca5TVfW
7Zl7IZHFpi1oNNRf4WgwzX5j0Hga3Ml+XIwH86uGDScS8r54uKZ8b6bzA07QbsAEUEJomRY6o54z
3mIZMbjZo3BGYtX793rq/7Ih2Ht1tRMwTKBT3yPB1RcHOCnMcYed+C1JEEmhV7pmLVg0V+cqrJya
qnBio9+5dFHauz1afGNyscKVZXxvrYLCeR7jrb3s4PWllyTmieWClzw0GXi+GaJtyMr+RcT2WQgU
33ld/itV9hSUCHpZZ3JlSnQ0aX6K3XmPzlY/eIb231DZga8k/5aumffekzDWh/Q/xx6Lb57WjoMq
ZvGsB3gLq7A6zwVj4zhLWRrWLtdu8j+OzmM5VmSLol9EBCSJm1aprMrJlNyEkOkLJD7xfP1bvEEP
uvuGrqSCzGP2XhtHNHL1jbLhOhpOOj1QhaCT8gnZ8tvk1NCh5gXhUrElT8x79qlEx9JRnIxgUhsm
IdvaC4+zn2KzaW3Cn7uty84bHcS0OAKe6KkvCXo4Jt/zbtTyM8xJChmmfhfK+M3xNPd8xzbXeK56
CBhdWs3Q60Gd0wLUpXUkafvahuZJ+g1zN07GVgIgjlj65Gk1gsYhw9N1DzXqq5VZTR/I9kBklzYM
mejd6sOnyEMCOwt1dYulOnKiEwCNlrRzigKWNpskQrWly08ygfqNOYKDJkhhzRwOq1I8PHpM2nKv
fRSdEBv0Rzkbcwv0RpUA9Pf6nSYbiP72GBDx7ATYijz166Z6WAFZm4AN+NSPgEhJ/3Vr3V5hw1QP
dR2MI5Q9cixScbdxiERxeuvmaZtqj7LTIZwFPrXbNd21ov9JwC88oCz+B9OFn9ntU+vXzPxPZ4mk
xoV7ZilAqnaijo0jgUhX48EkjDH3WXiA25lZlyeNd2UCt6pLx2ZAG2zwIz1FNI9cS/AWCx6R6IUt
HyasHG04nEdpFYhYnQ7VQgmFWERf0iMZwWNhK9wIt4qdPTqFfMA6be8nK6M/SsJug6ke6JwRnWQi
urUeLOPCovNrgOiYKhYSMutI6YAkw0RZ7uO2Gdd8zGtWxTEyH/XeW+TBBWlICVTmx8Dld414nzwf
emhGx7B8vwQouGiiehniZJXU6gYFfIX29mDlPhlENLKkC+xSsuGl49ylQTxrjE+7E1DVVRBfc0rH
sfIfbbahPqKJZf6jGmBgSMbqZt4lPcz8hr1TbTNPUno/VozR+J6v5PtuQ39gkODhOplMWGZwZCWj
62Yk71Y9TglAuUGrtxGvaBiYT8qpboHsLtBBKMkcQ2CEFLcMdi2sommXC+/W+PE9w+PfWtVTV33k
of6GvsG1XtSvw5CdUhlu2847NLNZreO5uNij9a5it1l5pLm4efFjTsT4FOYnSUO3IRTNfqaXDJjb
OrEZPpQslHMJYsFGliUjZlw0SlsBTo1GI94khgDvHz8IBqiw55Iru4Rf5uX86LN+Gen3mXcm52DB
7hSi3bvF9F7YmsBE0d890yK2g9cWEm4X1rTjztae51cW6PmaoOGnlr2yn9DCIBCyRnWupvQALOQw
TKmH+9W7VSzIcdiRKePOR0+ghSTd5KhN3CI+jSj5CQB6yks1uScP53iQkv4V1C7/FI+CGKnJc28h
hQNEPvXRZW8EffwYYXSvTBLbmkT90+RJe5gdq4izKsmMHSHsR+ieO9PDeeKzD5ujNz919mEeGEi3
sPO4EC07MwZSpEBMlNkusb1tFQdEYNtAwggAixaZuEyZ+ZfzsAi6FI40va17ZJUAIO/mKNdIHo69
w81P+64GfQ6c/pyTfkMAHAvIxPIQiIsC1bm7r/v4VLseC8MS5uh4w3l38ZsCZouPxsR9z0p5kqaF
3bLEdaOIdpPkKDTIuVy4WrHeNHCrgMdch5bGJkcrXApYdxCEqqy6ukNy05jA88LZNoP9GJs1opn+
OYasBwTvHoykEMx4uGG33Pto2nP4Xww+H2qBK6uVx2b5Yj7DBM8AbIOxPCNmak7O0chuMo7fUXJc
uoVc4LkED0Tgg91gYAk3TrSW4qs3uj8Civa8gBsRY5dto3Gnyuw5VWxEMkfc86TcgQJ8qRpoi3bh
ntN5IHIXQJ+ckYCEFkOvqKOOso8EZ7P6YHUejsEu9swnLCvrTqEPMihDBqqE7B6SgZB41dlAQMEf
v9hlv4Nz+s9x+ps9mUwsm31R0Kf1zQs64o3y8ScgB32IZx9+lo+JTZO75ZGIk0A3GwYW/81cfBmY
4E/kM3x6rjHtOtl6p8QqdvZI1auUz3uIJVpjNkCAttBXSc2IuQkplWHiDjTQ+m1I2/iRnHaUIkpy
CxN/EnwUbnPOUDWhBzf+8wlOXou5JBZ0xHsaa7SJEWLoNmZ5ghsf/0egqleTTMqdP1IGiNlCE42z
lS+GksGue3GtQwJFYtsqkMigiapTxmJpdUj8ZDvGPQ7z9i6JI+oSZumMJhoiclPkwoapGM3l5ub/
pJzK+a508Uqv/I4W7Oi5Qq+Zpb/PNadrsJihwQMlGmoDgWhAEXW0R/34RX+EEzFVm3i00z0pjG9F
Z7JRxzputLishbBumSQNGZ7NlTylbVMiRYVSVPT+0mjarIgkGvegxLZvnxyKaRRMCudZiDJlcYJ5
8UvjVPd2Yf3S46Acd403kVMMBnlzFNrYhxjwV365zH9m4OTQquGoeYA+cZNBUQDoa2AgoI9CXw1S
156GXb+oHJ2UH2makwPCafkC04BOsw4QoSd/SdH8ALiGB7BIKJPiYniIQnLGfdPSqKb8ctyZfDPk
RWPkmjvhy+8uZ/9fIGpK1fznuTFVJacu3BKGliFIzU5X/6mhvVhcOzAyjbPRziCrINFZEsxFPPwE
ZVOtalP4K6PPWa8RYmB7iKGYgBg/grr+IjA2HP1BJi84mGJoJmO29qTDC0V6JIpX+vC6JazBscZk
00rDfYQfZa2tYb6MXsOQzl3yNgvjx5pJUcIwhsgt5qXNBWnmsI9XljNfUeG4+PHkU6K6UwS2CSID
sDoWbSuB0h7vrtaUEdZL5vs1vRyq6oAyMlYuxovYck9WKQuyhadjnNZAsFjyaNsjiEDe2FD+lZm+
mgHFQa+uirpoayKxW+UmH4al3ctocyhVBvl4eMiBxz4HeXbsWkx8jm6p8JuaGKO82fM915AkYDIl
6zaPfx1PYtCiz4diw+3RVgJuSngpoWrMmjmJXHjsEvH/klo6rlXT8LlUPuU4ZInrlNKswNVNUEOz
sXV7+VyPFi8rrrOG2S2fA4gLxPYJIBX8N59eqrd5Y19JQl/5LuOArI95JGv726iCK9Gv8WqUUPZT
HcPgj5q32CCUrLPkHmTx1jKRYPipdyaCkTBxg5nPmD0Gyv7k6v0kMyrYGml4bescKdvobRVwMz92
Xv2cuoPNGv6U0eceAmfGrjcwsu4rM8L5PoPj+84i0G2DQWscdjZm6ZBWZO5BcQJIvMyKULC+NXGZ
EdvlGC2J2onRYZb0933dbaLaZ2ePJnedCVcdUt28lC5ev0z9o9nWH11jlgcdTRfmThfDwFhtKWSU
Bcj+jGIys/tzHAcLlhEkKN55C5qkuo5JvrN7Kjc8fiRdYo1OFtdRHgzNGrIcTxdNIR60G04v+QBu
eF7DSwXgyj2De+VBZUsKTc+sm+7iA6kJ3FvP/X81jc5tp8b0CycTk3yYWMA/y7UhjW0Ym4yTjf5L
quatHn9Szb5URSMxXNkmNOf4GFkMfXv95hA/wJKjPzLE2riVcYAP/uPGI3rnBVEdF5RG0zkFznoi
ihEOdxcm7w2M6ce2goeOgjPsX6coNh/bmKSJB5TlvMQ9XOYHeG0fsVDEmtWtWimR8tHkhMt5AvHf
eh67DhZJnnBkVl130tp7sYHBgdc0N2FNjTZJqHAJWg+oftdSpA+68CWcUqoKJJIB24mQkzvDd1xq
/2wEi9M8h3xmB8A2R+dqltOtbxED1CT/gZ21t8zizx2Nlpx56tL5IuixtIugwqfAgFmV3iAJQh5v
GMlKgR/I9qp34iBJiSvEa2vmn55Nh24K8tO6MQXCE+nPtMzxEow1tV/obafS2XosFqUo/vADbQ1k
+Cbod+gs8zoizF0OPsrqMvvpF5dFHVDxBGRMWCT49IHrI+kl7Qyw8psag30w4WHK7A57RWd1XNnx
+OU2Nh/rSB49ykJzzv4iLKrRYlPgcdqo0bbQuDackGnzWwg+2SCPyXKKxJOPfvvNtbtmjao+vmK2
ikmRzl1yNEVMjVd4FexzqViVUg6jzSOxJAAcC8FtTQYEC2CCAPiW5I9a0qUQyQq0CwODAY1k1eQI
PjvtoCCH8efaLu9vFnEepzTMNlZImrCPgHhyU4oMxK7U0zxg8dw8q9G6h8gG36ssYxKLUqnCVrpq
4vQrY3CQz3m18kJMGnlrX4sAa4xJaq5dvtoji8cQxses3yxqMpbiLIKRHcASzpipV//pmmDaWH20
CYK/QhXqQfIC1FN6Sjp1B1QYP6Q4K1eDbv68SoD/GD8nl9iDpivejBlKIZErR9Xl17Rgdsz4Xvw5
HT7GziSlvE7N/Syz13AoSZvLTNJ+lxRYgvL6T+xY/iaYPPSJmkMcL+Cm9iT/029Y2AQ+KPNEhHu/
K9w9JomMuxvoh5hBUsaRC6dpYedrxfzadqNLTgjhxiWb1Z4pQWn/mFkyR8m3XWw8MPauOKV4dWor
orVhUOLQt7QY52a3IIAl9k6FlNYXarSGdzv3VlaTEgkSQwgKc969qBgXlPBvlpCc0TMaerQhpK7b
opXn1Ktp7yznJvtm3+KlOjszXQwLOFWk9MnZR73kCywJfhmkFA11HX1hc5Nm/zTgnIajHwwfKdf3
VZYs62wn2OX1QAh4Dz6gFHLcDN2o7r6RPFOhXX1SmCwvLdni1gwIEuc9ndCQ1aO0vhHcf1p+/KW4
WALTBzOI9lHG7WnWBKfgdL95hUE2mxv+Z2RjuI0y3qXCJNensVoe5slKrhU27O3MHdQVYsNI6I0c
WuyOhpV9BHzdhyYfKSfCUBzyUX+ZS/SwteSbR5N5Hafie5zMnauG4MEdwH/FJM+t8qz5GYln570j
zTSb8w9E6Ssrx2CnCVCeVOQd7YlkK8itz8j9nbUi+c5uSU8vzOYAk/Wccn7EafkddszrYLFzPlrG
qwNPGmRGF7/ag2OxPwEbjVjRRHnGD2k/qqQ71VlePKp2/qtl8AIFHOkerDm6PWFsyVVkNDdA3CNB
6k2aIT9wf6va5o0Q3Pc5ASIYqvhbFCy60z4jiTYxbCKH2n9Wyw0ZU7H4MSntiCcsg4MvWfa8Jfki
Dzaj9fXU+Edqz3Fl1rDL7HILPnulK5D4hHcTyrVLrO6RARnlSIdVNtdXNH0vg8GN3gdoVdp6BpTS
BieykO+tPXnrkjQ3RL1Mo6df6fEeSofryfCHlySK5cmvivwB6zidvCZ9tIifKi7pmHxUB6UyGOVD
RhmLD5VhkqncSxO3t8BxODXk4pwnOVATGrYuR7ZOFmmP7F4WYJnjU22bftkxXuvTQ2r5krKBWsWE
LoxEDMIK9i8tyeex/PaN0QPChpnzmdOkE18kgLM7TVsb27RlbQUEc/prOzxEjcO2p+zye1kSUzqK
gdwICQklT+Iq5x70scTHHiUYI9EXpVmPPhpJXv3rlrAQgwSO2+CY5dUfKrEpJwak88QCCgO63GhX
xQcLqTc1bU8aArYKLlymqzIz/fdqcYPERY1HlTzzdTMrKMR6/o8Ltr1wb7g9qxvoDuu0B14kWHiy
49ZrP/PYg08y2bda8aDQp77bg2hebMO5FYbPcNY03VXWWkhcwYStSHjAwRlrKKSzmy8x5H1dfbW9
sRsT+8FiSppR0CM0s5kI49DmufDTEtNPGeUGPfXg82GgH4We1V000hYmIZzyeNZTC22HbjWaHVpH
0nDyvEWS0jR6fMyyQX1l7Vx8po5lsozLW9DonWV0/83dMKAPiTyQK6LsnqvQKPcxYQHYjfMJg7qr
7nK5SxCz27g5dXMa4laccD81pPNkp1BWwauMbVKhpVd0+8aIyWA1NTOayOHxriNTM5KbtNyim+yX
VpZ6XXfEw9iRcB5qiO4oKPrwRuHJlgdAMVOUGS2x3+KMWM+dSta5ThBTuE1h3iaHdJnRNCE3gQgT
GjDDzB15nSqnh7jPLi9ZEo3ThCpwMtNol7iK57a1L7kl87WEWrwqjOoLNOm4jRm2wFcDxh84ZBOn
U/QGbIgQn4q6sLR68yCJUkYhXntrJdz5YHtq1ym33SSwJvwKmsXUgCDMaYJi80dDCTIlxj+v5jKz
MWuftMTcVufeRy867FXaf7MHYkXCbvgvqbR4G3qwY723s+Du8HS0bAFy+c8hSfAwFDz40rknlnvk
1oEsS/wKN6YHYtXsnxnKEyM5MWEI8PYEM86+ibBU6qHui5abnWZkEBfgMcflPDrhYsVLhBm9amZn
IzzfYo0NT6SMR3ehGQYPZpW9dFi+Qbt6PazxEpCQARiNW41gshBEV6fY56huYTJXuX0g+wdXuoYr
1g81sCC/rkhD9q1rL8SZwrDYxthNLriLhtfe7dAGu/ikK2sMVr5dvMqSDQ+2olsJ5QTzUwJMJTcu
iYY+RuAX61ZHvDFCI/xTCm8Ta/PfhKULKxIO0JBI35XVln8wywyNLJtYLUBZc+du8Js9T22Qb5Ip
Nt6dPknuuq4Mak/Vbip2WSe/Vs1eT312MTRyY7OdX3UCwwBxDTPSDJZmSPBfMhQ/Q1fpB8xYJ9am
gOQS1seeX9WHFtA9qEFIGJ07iltbO86lDmz/e86C9ExB4ND92+1bxDid7x/+OiVZRUdHHk78kNcI
rEbHtBhuNf0iaLHEqRahmT54rc3tGnWkzcYkyxxhdbpI29v+syX2/QsCaHjMMZxdXSfP9vmQE26B
P4kZdczl2IftN+b2dN+6viS03cCPxhfs917qaLYOiW2+RybG93nQPc2gE+ClLmpPvKRhSbNnNpB3
iDbFqQyL9WlwDXXt3AHPS4c++0a/N6LggfDF+Ii3nflw3yGFZlbek6V6tnVs33uHcs/ySd3rsqTf
DenUH/OITWIAlO7Irr986K2KCTkfGTFplWf+9rB2PD6GrH4JLFt+2OMAzKJxx+bYm1O8Nrphfgvi
trsls4uz2KWR2uKiLX/nucrv6CtpzWvJGsBu6mJRKMjhMYzEz9gmXCG1p2lS0LraF+YfyEGw/0DU
yj3rKa5nnNkiEI8mlE6c7uwmZodXPvMRWUHXr7Z5xasHKNvcYQhy9pMru92YyThgWMwvxp2AnLYG
pgOrB5fOHvpE4hgG/BT18Nqea7Y5QQMkKBEj2jMgIxtCs0sc+RZWDJwbEOMLnF2yx1ybsttAvDhw
QualBaaLwS/byx5QFR9lCNBuUbDalvURdm15z1XPq1m3Jn9HLUaTYQ49LFeVE3H0E5+jT20a57dO
FMU1NoBDQF7N8fMmeObWBtkje4TzEDhA5G8CEXUMHCrH5dEEx6/ynt8KjeljXRsz+MRabbOp92Af
jNGHC0NwDXAFN+XEUmZsqcDisnqbZSBrFmMsYfO2ZBEKv2qiApjJKBnwObuO25yUhz85JZtzS1Ga
/uaWjakqI67E7VX7ZgVxhZ8sUEddZ+Kdb+bbY/sDaab9VkxhTo6wx00Vpl9GFpTPkiAI3L/47d0G
qkXvZSzJZ9BurOLgoFCcKqJKtkwSsg342+Q3UahttYXkbBjNZmsM9XA044g6TuV/3IRMWe1herUr
0QLAHpyjqfr+vzIfUAKndrOXyhoOU0PPIUEZrec4nC8sKIKrV01c/65vHIMIcWGIY+7eF2UAlWsp
KqxkdDtauSR9slXuXEvWsxtdVgmpkmiALW2whzN7CinWUuXwj/YYibbRwEB2mnZeezGmkty0FzJ/
K8Ex49BCFJEQ822Nb6lSbwnRSueQb/7Mf/deCVDwTs1AesFDQCEKjBOfdNp35bGwphL7tkKPG+Us
32YvYh6jCkK8Bns4Y18Vr77s9DlfDCZMPJwfsyYhgGsym7YTzQlkxoB5aq0CNPh9OBoEatUAlI2i
swkexEHpzSNL+ApXGe9DiRR7QsMFzpgJWUQN05Ey1DfpOkz5DglnJ5ATr3lmXmkgp8VI1Oc+uY+d
/UcNFgXbXLEth9sn1F8l8XH8UWtCwS+B2BGWGoZDtNhv1L7msGAiVgtG92QmilNnWcmHjHLopJio
2ivBX9leRQ5JBTKZ+n+eTvk9Em7K9EBEeLR5OeyXbHLa9sAqRdRXPkfngra7IiYsDcSJO4kMYS+b
sQs4Y43keBLZLQTD/1biY2eghXjgrFIqrnXNagDnjUTHtAT+IB21S7+H8hCCa1jHiVWektqGd4rn
PSVdI0DUnpCRAJWe5RsDnzLLm51hVK64au06J5jibKl9nLn2SQuq0E3UWlmCZliF67GdnRPrA32k
DpQfteHUW2dI2YpkhpeXD21TzdtS5j4gGU32ZN0x9l6nwJp+WSLCHGLHcvBZbb4ahA3tLVF1iGF0
xTtBcDDyhvx5AT/5gqlvOgbyC6FmuSVMRD5HGbQ3w4X/JCFNA0oGye6DMG+67HPEfNZeTYeYwI0f
igA8nG3GL6oTSBDCHvUxGqJ7gaP06Pdgwy0KjUMzzosA7sNvkRyVquyOFC7q4M0FJ1RTxxBZpiy/
CtVM92mWzI3B4Sxpv7qOHrRvhBt88PpSquG75UujuFDIes05vMzJjJirVZDhHyyzIfiD6cWLOZKd
wPIssbb+jLcRpI3HXGMMJrTjLWuh1WgIciAsnXsZukAHvWQXElu6wsdOhspoqkk8uH48o3vi3DL7
tL71Pbt40BZmwI/s1+VeJ1O2sA+n6JFJnL0OKuNZWCpB0M1/h5o3rnVAfoaIxZ/uLHFJiBy412aD
PTRtlUD/AnL1j+ubDY0PvZQ+NAy+MJgj24nn7NbbDL1WhtCQoa2hzlGXVuRoZlO0tSE8B5Rzi6Sj
szI5r/3eGWr2Cir47Ig9ZxgCkitdT1YzXUrLTTxgYV3+Hdt2/5REjrh2OWk/pA9/51OJULWHgNnO
E6QiDDRsc8XQGR+cllV+qOuKd5xW2jq6rpysA+NnOBHVhB7WcF3c9aaVncgzEi+5EdiQgaVmGsMo
Glkh8HLxkgnyTCe78F1ESYMdbUKiKqLXThLBheNIjRlx8Q5bHsr8VDIAhpK/wu5sPHmp4QrMjsLU
bEIrAXsVlj5i01i3fBDmWH47BM6RYmUtoZQTgY/OugKU8E+zk7yEAcFXPlETP+RNoGTIja4cP0a6
EnnzmKIQr8CKis9VMdttv9O5JS0GvAOrcY9Sfz82rif2ZduYZ9IHWekFihg/NmKlWx0tbR+wCOcf
UTNH36nLDBT7hA8O9NHkuXtTvJjvgnlisXcIv6GPZsVtfbdRUTtnkzucrDU7G2+pE4w/fkqUxBY/
PJlOIumAfDZ0SyZSo3NgEWcD6xoPfU0gKtGFkdzYUzV9+uhUDB5Hoz37hoGsNWGn9YpScrgICteN
ZG7Ppqh2gXCq8Dh0pvHlkSFtKQwWtabKCHpBY556yCYqHV5UNiKQRMq5T22SBQlnIIA9NAUiwJho
1p7YvYrC1/XqLXNWdsPKG5guOeGAmpwAx/HDL2jtToRMT6+W3VhfY9yF4tJk0ZSdiS5NkD7XfmO8
ppJRDeYPB8NsjrGKPjPC2j2JeEX64gLPcSeOW1MMtHSNKuqPENvz68Cr/IsrOrnGwDH1zvJMuN/1
WJnBd6OMFJthEVn/gI8bG6OqsF970kXKi0/IiUNIKIt70hpQ/oYj6626DfQum3Ad5+U4X4IkwOA/
KpvPuCzgTRwDK11wt5E5Q8LuU3BJmuzBYjeNngFIK4cMRl61Ile3DIblqqS5Lxlti/QjoYVZxHij
/2UEPb7SinyUe+LlaI1BXxENxH6YEZqNFm2hA1dMFnxncL9DM+Hl7zJ4356r5XsE10S+TPNUwKix
MX+gSFAzoNOgXFj6iGyRb0dQ1Y4WEcfpQ1nGAA+KiHr8IEkdoynUiOF2YF6DV44Ms9mMpY2QPqbx
JHG6bj6KrkivqXTSm6FVAj91yNRv5KRZvfHI1gjuSkqbUCrtR6smLZPNqHWJ1MHpG6Z1Wf+oG+Ay
XetyWxBQ8xD6+Ort2Xc5djo7/mUjJPcN/4pqKY/3sPCzBztIncvcu/LTgnv6MBi+d4WMnJIahPMa
iO80yLVnU6ywVndRT1tZe2s8ZrwlGXzblmvqjVuS2MwgaeObmjThdZ2OxkNgAy4k3gFnURY4zS62
QJStGnvwP4ssnJ6CYHxvKklsDY5A+rdgDEHm6sHtXohznQ7UGYwESOfjAbHT5MQrbN5r6JD7QlVs
ZjLtVw+GjyLF980IsReW7+sSrfdTRuPCH6iGDTYV8a8Ny+lNZ4X96gwRro4kkdOeLRFByzNSI1sx
MIqgvEdjEbw7krB7BoM5v9Kg6Y79wDpdOFn/TlwnHKtyNpnO5NXNoOMHsqTkfIMAZX93IeX/iowk
PO5tiZyKFArl7ehUxa9t0EpNpEDuMHGn+6Rpz22N6LnsqujSNBWJF430h+d6CW1LAjiBq5Je4Ax3
Z2CyBrlySxmt/zTX/iHyHJt8hTza+lw/n/wq0vQhZk/zp2uuyAeuMpSoieHkrEF9wz3MZao+GBXY
L74WSNVz3aIgiZF+qtjPbm1JrGjAqbFmEFFv2sZPTriLJU54OKk675xDQCDaUYoUTzVWOGxVhXeo
m8HaEfVAqkRgBa9WKD+5JBiYKgP8pMFXgzLCkNPLUL9XxhX0j7viW9cHGw7Eukzi5qCIxXoeXK9/
QmpxrMKpxbpSMMtrGaU88iwOjxZHB+Ay6SNc9WKXZxhMUKfj/tUdgeKNM9Z6syXcEjTLcEIfZP1x
Aeh/4PFoIyNFnkvlFMGBgrRfpCfFNsOBfKzbAcFl4g4cXlZfv6Rksy8AzM9Moyl4WIqEM19rOgm5
XPxZMz6ONhKzsrKyx84bwuchbsL/YCKLRysHkrBGzGiewAItJLp+OtqO9UsUiNjIoSHaApBFdcj7
MvgeCMFmz2CxisnJ3L6zNsXAp8hUnXgLHhV4iH+VojNp+TPbjO2utUaMCOmgL3vmYbLucFFUPrpp
VCg2i7d02qIqBaupsr8eYc9aZwybOyzZP17gQwes5XDHTe0/W7U3/Df6XsKNTmMoIx/q4mgxavI6
rzjhqwCklEX6O68TTm3brq5N2s2nIGcEFOvE3c7o+XZTWQ/Wg/a09d+yz0eJ5fo9unosxi9kIvHz
FDr1Dz5VPNg0kwH3MiB4TXTGriieeYBweGzTZQudcLdSqUArAP1jHdOkbD6ldKNDrGb1r6iZNeJK
6InU0cvaKEhtv1q7diqo6rsxQ4qaRsV7aebWq8GdcMotErgJgkB3YTrNygwGBA9hFF1nCvblOrFy
UhJE8ly0ZvHc9FwZvG0x2k3iHT8aqxneASpMCEAy92oOwnlB79cuag3c65hiMZ2HZvfFXiPcEhzO
TzYhBUoTKkC3Mrl9e9nvu1QnJ+Rr/RaRqmIJ3/b3MmVi5RrsYIqaSgt8NgswAtfEk8uQGYsiJvR9
KFK1z4nsuxOVXMGkzpxDgqLpZgy2vzbKuNoArcsByanhPBh8RULHAAsaBU8jrvi225m4Fba09/hL
OllyxsSBjl74OyOI6Shb6KTyWxWCsCzQMx1Nw7M+CR6EOJ/Sz/sC2seA+wouPd16lSr5OBbJsNUO
ugKENXSsaQFjR1oK8nRp7qNirgj9MW5mFpdQg8iKjMowwJufumjeecon0dJ44rr8iE0reu47gsAV
4CFy2pi+rWbMJFtVuPnd1gglinK4z+MYvZF9y/ymxs40DDpA7usW+44540rXLh4psrtQOeESzOME
uJa1zEwy6e/bMRpP9KyMj8QsDo2Q3P6eNxyFsMVbBCLsEFaevbOTwDlw4LR3lLt0eygAt6a3LHGk
8vaoS9lvU+5ChmPLJ6vxu0kEru/QL5F6o0f8kFNmQVdBfgVt7D89S/VDC0nMXeV3L0aGZUiKqiEs
kHcRCT/K75mN5uAEAF+NtPnqagpgUBoc74tOvH9wtYf0su7qK5XMyOY9yd7hqL7KoJSHYmxfzb5P
4RR1LuoKWGpBJww4aiBP8do8uW6bf3OfAYNywY33mfBP1P/GTdJAbSKP2GUl0H7INGLA2ch/SZRj
lkfBAZMnpnZJvaw72bY5nVqqGEyWJi+/i6ECyhUM7ZASNwqq+d1M5+8SMiZCwTjYRjGDJJrH8ARw
muYJ/CA4jRaylo/cgt/FID5hMVtnu2c97lnABGTa3Eul/w3Z4lDmo/mlGFq8Iw3TB5YLKw5DYlwF
8WHMUxasNrLJxPevAWKNlzCqYFp0xuxupoAtgki4+lmwuo86L6x9miTBfVwSSazRJwgqkefQmNUf
F/J/CjXLVhjMadvGIKPdTsadQ7AfK3YLjbmrXmWd6mfT6aZVxAj5SfqLfU0zjzqq2BPrXkbIX+sy
uMXox9HEOMYpTjHzumkGsHkG35kk0W/EbGHD2Gzc0MGiIJmUZjGC9rpMMGZXzlgwSQ8GygYcgPNI
NlcBkPjOAffeeOVvkTIxwtV9dm1E+MaCpdFGjFohasnEGl4LdHGbXE/OGp4ZBRMwJKbHqoOUYcrg
MJocyOhdvDNGCSgsVuC9luTJ0+0a9qlISwAIUdtAUnS9gsIzVsEvdFVchDFbwHhLjiCcCj9yJJZE
PHSo7Z0R3B9+gYuLJ7PfF9Ey7pVRbf94JpAtiW4K9gXaHAIOjUvNApbgJduo2IpIFjAR155DKTIG
H7FjpScjBTMnkRoyjnKgZXckzJ1dH8Iy3karLPd139rd3mBDS+JtayXJo08A3KfZN7yCfYJRixPX
AUmqKNTPKQst9NCJ+xKz1vLhDybz3Ub0ziAhy8XdclJ1ZYw9FMguG14BskFNKPW15bwXVe/c+iBG
G1KO9tCdym4uio1TjilDivJ/HJ3HcqRKFES/iAigoIBte29kWmZDyA0eCm++/h3efkZqdTdl8mae
7L0vggo5zw9XBHxfJklhVNG+M9ErteSfac5Vg1UmWwbKJA23pQKnRqDG3vZxCpJ9KqHzLeckPDFk
uETEixVOv64oslspB3Hz4ZThC6Bqfb6YmoQKXOUKf43fqTQ2YP8YuAh8bEe8LU2MFTIhU9NzBq+Q
Um1YD3RmZFfbJGzIDahl1alyMzpzSUsfaJ6Zew3D2txWtLR/GJOO64MjG+GhPm2HaFUZUPyZuJPu
nJyc7owwyb8x8OSrNFbPoPnS4qGbwj3DFw2H7SDa6FU2ZgqsxAgxIk60j7cbHghQZtxGccbg5A/o
HGkmH+t4w3JdLwGvSWMf9W6QrdJUVZd2zniFXkmdVkGjzDEazPjGpaaj46SLyQ6FhqEHJ6Q1eOwt
sF2iXXv+OBksPQgcazVF5VnB93rkPs0FnJTpiAvoiBryvVnLhV7447UNlfY2lhHXuazBerXwCmj/
7MAVsADmygnTnKkrmH14frmE7s8KqFzm+kl3Hhtmh9jwQJQont8s2BdNd4xsUW5RQvSdYWftTpmS
lEc+7icfgDZhmXIdevKnNm1vkYwlP88X/rBnO4o/PNBIa50y22R+DdSo5nwMbXTIW+iQpeaUOzMP
3FUfO+WZDSACSdsdekO/YcXdNbkNtCBKKJFrNOrQ6dFc9tY4nbAF+D+J9n/YxmSJLO1nin5BYJCz
1HXuFF2RfwO04xOqi3nrqQkNzw24Kk22WEcfcay/1lZwn2RJocOcFx/FAOyXDx8GbW5cotb+aSII
TwqUZmupCtW5SpYVGi1jHHTuMmhykuBQDR2nClZ9DvS3qxi3BGIEG1YXjJqTwKbWxmtIs9QfJUI6
U9Ae+apkrmEAYN5Ylkm/TomVpBPUf2dNhjo6qA7XOV/tVIEWzTDn0v/0g5nWXlEPxWyC+jJKNawH
8ROTLBXqWcWWvM4U/cd452mqc6t3zJzONfWBEMUNee7cAn2AJYA0wZjp+yLEliyrtiBz4Lp31FCX
QSVsfzbEe4padAx8QqNaBGuFgxazF5VCGgypJx7EluA7mVab564CeITRiWLOqX8hc+CwI5rcRQym
M3W1odNa3+qTi8Mpf0/j7KkeGAM6Pcs2w8x8hVcACq/Du2ZYAUN23slvqmeafYJSDHOG4r2+yjXO
KMm5TdKcqH19noiGL5kPE+3tAQqUoJahCQRkfjwvvwXC0B4IAyfqVdoF4a/kt6FzGYjf5Kw6M3Kg
WCr3DGwdZ6FKXjLT3VkhWakwhQIY5bgkgqk9UlsbPA3uRE03J+UN+x3H/l4rYZvGYb2jBVQzNrlr
299OUifWSxEwMeabJNoHwwXa8TSr1ugroQ2cAiE7NJme+snOiX1CrRB6vWUjGRgfw17SihuCaSPu
TlnDjqgphBFS9ejAFYcXrpXuvKtQouUBKLEYZC2kNSQPKopNqtxNmojivOZp7XL2ZnL3EbMM3S2R
pTKfS+o8TCTxLs2wOEG3AAWTiXkAjSqwDhJ2NHzM6HuLCSkuWEF5Q8YZzepRCRvcsaAS6JcVarhU
bjy9cw0HcJDgEcPiQHVzvXKDBLw79XYEr1NmlYoGjiJZpkarIVYn1SWX8E4qv3HWBfsx9cc8T75W
n1jyKdOwB28duP6AcOVxanK9qL7rvgOte9LDk6Nj9Fdipnt4qwizxGIIJwMluU73nNIhDUDhXNIo
0CKayuK5NfQvV2AIL/AuMWp1W/Eo8zb4HpQc353J/anTaA6K4krII7BSvesBGwl689AiPfKGueaX
55rjp1PKf15OxWVo4ppb9DL3ngvHHmhuSLnkLE3uqEuunKSK5wFozDloOdgKBBemTrGMO89kLMCd
Ug9ThphGDrSciTBSfclOjg0ZFSdzFU+Q9acPnbhww3AuA2DsNV3kLTb1KQUcH2RfhvTFU5qVxqeW
pD9Jj/Fs2Wnd+JuQvLoqI0C7Qtjq/8iBalCYg/ykuaRYctsvzqQD0EgTRCe2YnrPdd0S63pgQRAF
9yqdKekq7h1+X9Cam7F37hW7Ktwk6qdLO5GbUEz10TVni60DJLaMlbpx+GIs0oxiO3rpuK/aSo5A
ymCRxX2cXND56YrJFdGzyCUuw6WKSq9RIxqkfFiqFcU7G47HJO/T3sBNJfl7Ex1cPREpcsqTM62r
vtY/Gtsvb4YZ1VyJTe/Q1BltRD21lFmb18fCkulGj2pIaqoFW5r4tX8hNUiaMFXBLrYGlyGwX7Kz
1s5XCyFjU/Yx5n1Fs/uHNcX081RxyO2I76E1CSyCacdkLayRF+JWW7Ld9wutaGZsh7RWqK4BXreq
+m00b2Rek3Hx9QoSMk3RrQ2vLzeObMD0NMYE8W0UN7rVzG1r84uwGyYXr57IvxqAeMfIxDHR9Iws
QxsPVeQPa8Yn4jrB29rSXBTTnWbnR1YQ0p6po23aNrOZpZT5ibaX5EKlBoxTks632JH2ecqM2ebL
560EDRluSGfoAC5wn5hWtE3R8D4njbQOsTSXSkOCY0k4xEuLFDhwNUMuuQsEZ+Wh2zLwr0uyUbb/
5ZJhx3fIhXpZV53+4k1afq19SM+FM8hdPYUBUARMbJFpj2eTUTq9i921xHn2AlHR+jKTgVFXlIDq
jHRJuSfZUmw6fcs9fgq5UEueOfz3BUa21sVZqBNA+vbSgZCOoKbxGxE940cZw5OmTMj+vKI/bBoB
8NSokf/aIuze0IBcLOJkASHYIsLooMca/nauw/BnZ0DpQQt7Y+lmOOSFyoato8dfFIqUZGhiBTtu
GjEU+mRTVHgEW49piSPHKRlSjJ6ZiLcZB96zshp50lTn7jLiXcSGIfthy4j2fVVFW2U0zqEhobr1
PENthnIgnwYedyMyZm8juV2rQeFjF1biDNq8Xmed8a7GPtvZfTMfPlkkUm6k+w6I7j1vCkIlEVPI
zuY7Y/E+0srj46sr8nzVZXrGiSL4jlPvWWZ+s2YMJS65A36hm8LZIdok7uwuj0KsZl7Idzoz1nrB
kS9zMGKE2LvcocJL0/rhobfAXS6YVTzKNCYHFXjBN3Oi4OJbFtlwpns3Thx5TOtbGiAAjjhiTUJo
VghrScRh2i0oiOMKBjhg2+oUfIvmV/oPlOlhLb0Y3S7pi7M1ZHM/lKUj87CU/KZYbqlzhdJTcURf
2kA7CFkF1Cew9mjLtoi4lvXpkwaloJPNT0Kea1kn5hfOReDVOsVHJOAxJ2vZOeY5p/ADJAFjrmHR
I1eSrp2CgzT0Dz2EwmUx3lpKk7Mc6vHJzpXaqqpB048roI8aoLEe5LNYjvj5iaqg6OF1wSzJzX9K
MNUG2kX5nn11S+wVXLiuLVf7XdOpO5v4xTbqH1shQ00srOgFgK0tsWJ9Mq+6mJa5JtF1RXixkbWW
bt2z79Teq0eADSkv6piGmFfmfN6ahDd062LkOuAJOigyo+fEXvzU+GE2mZ4TIAHcTp4MX5lpad9j
TAN726EKma1+KKmEYAYuF7Es9gNTskXtUDBkghSTeogPCxBtJu1LYmHpLMyTHXPGgMx2Cir9VfE8
NjEZN4yVWjf9+h1FFhFcqUjZr21l0B1W7IVifoape2tZ7mNCBR/s7mJg/QN/t7HJnQnOXJRQbYIx
PyqbkEXWNi9N6n1Aa8bUXF26Lt30lKI37vSSmzfT6OBH+Rc7lY/ezA5Jiv8rKR8hR3SVAugnN4Xr
t3N4pugQm1Iomr3JwEW7SVHgjsvfoA1/Zq7Lx24ZsB0dKMEwNgwkgfyJ2CKOuOobIfM9T1pzJSzr
n15zJbX8AdBgXz76Aouansq9Hc2VP+o6i3LMJdb6ZF8Nj0xAz5WJkBZBDGV3L9DYSMtLVS97XdQn
PJGQ1DzfgTqcsBrRhEP4Kn1pQuatnRuX5O1I1bpKvSmVmnCdU/SXGMquGOg0KttiP+pSbfWRmbc9
+7Xt0PJZ4BW4yaE7hiNhB6fLfmPyJJsIlXHjYq3ekHGpsRXzrrlJfjKGCh1AQzoicmuA6+m9XRJM
t7qB5ak56zYprskA1EK340voaYDL/eA5tYFWNpRtcbiUu5ldw5TtMLrVW9JE064y4oM0bf3QmbLA
n+yZy74cvgrNYJ1BtoTFrW3g5jjA9c2fdrTOGnAS5D+4A5Rj+Pncdq19JwL8B7KfuzQKzgmzD1BB
r4KrsautiQT2fMT1wOLa/hON6GczYEDn+2CEuCe15LAiwpVW/UIYYhFodJNxSTixh3krD/9XXyS4
QpNV5NVnmxvfLummq6tIZTiQljd2FZ9iGsCWQRfGqy4I1qpl7Mbwp12HHa9JCzFNFM07xeTbjh2E
kSptSsF8BAkI9EtpkCFH1my9/JAM7QNvzCGSbGuVMyeHx79e5AbM4WbuwDxxYzshJPecroM3giOb
SSREu+aTE7cCKlCwgMY2Ep2m+6/s3zuceBhbmu9AtYzhzVvSxUsDRgAWIsD14xJ2zsb0ISpL137R
6vbPbso1xIIDSw1pA6166tlF6KEVjwphRVrWEVXlp614zwdr8DZNFrzaNRwKclfDogsj+j6xQZaR
Zi0DSWik0/IflFrunvknBAa1mHEvmvSIl0UUQuCn/S5qMKp+/8g8624M5oUN+pL68iT16AWHOpAk
DxklbWy+TVPIOHSwrtS2nLUK/g3K98MTmPS6wD1j8uM7abI6d+21nZ3jKMGsKBB4FszJ440f6DuF
6u8gBey9ruDLpwNM17gFrgZAUFrUf+MTiB4MiSumtVW4x9prbcoq480KkR7Mrr9YUp5KatDzFuxe
aarfcpDMuXw8iLB2x571stXZtzQbHO2sgZtFPhwqpzjotTwyoWdVD9WmxDmD7wB7eWlTzJY07o49
AN1JHuqS/J0xkmqGZ4eozzd552uKG2+ZfPMEfZAqBPidksulSZLzoJFhlshf+nEetStmOJmPvOMp
FAZW+4SbN575b8OUq3Y+o0ajpEWwoxtLxra9Dke+3RwY1ypOi73Xti/YwvHIeIMJLKJYwXd5zV14
vKORsW4kOE2wEID204kCliadaC0TE7eOXj1JPrLIZ1IfHkz+Ki1AECycC3a7VVyl78XQ7DWFTt33
VMGy2VRZ9uBGRNx9FCu3mzad1n8keko+BdJUVQwgBhPaaAqfCxOw7AoHedsyV53hA0NwFzp4Ez2M
njN92KiO1hUXRpMP13twYK94ZXwIsM5+xIpIyUgrYRwTqVTcfRaNhq++rMHNSvuTyfYrYLWLGZev
PrH9ZOheWQaeeN5IcBHb5NgIyYBuD89AehX4MxauE/6UmfGjWlZM1GbPQ+BVzP8aklJEx7iWGMFz
WPD16xmNOlnJULHfY/VkCeXUSq6GPB+OWVCb3MhuWjJBU3KraxzhPPdRRak57a56l99Qk7tZ8N6X
QUurpKfunRoYlXOkdsf8jG1gZ1fDhmHowsn14+SKq535t2KOobYDDR2tew51cgieRtFQmmykJ58x
BW2VHV1h/d/xpS5CzmsJIu6Cuzms2/Bem2I12jgUnI68wSCfZFh8Bc2wk6n7VBbDbnSSJRRDfOpQ
X6wIxoKzwpl18mi5m4sJbX0EOyY3rig3+Co5oUKSto4FnB3XyG5Wo+xF3ccsTORIC9EciwrVrCdh
XmJON35pJ1kISz2MHpi1256daXrOffWe1vauz+NdI0B9dmF6imgCKeaEhV/s84nfUHIctfqM7l39
PBqcDXuLdq3cugCMBgIXPbJm2jkOSZsSvTyWXBIKgVo9BbClvfrYCiLutj0ex4n7ZpFOYD0Yni+M
1kerdK2F7PEM59xSNsWkPQWY45uw+i2VuIxhuK5gtQbUNxlgLcvWG65TrTYEpkg1lNMx11kZGQOg
YvDCADUojVA//Y9krPoZvrfUSgQG5Zj81h7jl+dBFc1NvNXc9tLyy5rdZAxrgOjGHGlcEJFa+hv1
dbslXUgTLv6zXTkKYzUOFktJbfxYer8x+v6XKRo5qqr80FLnDuWDvy3bmwx3B5NFO7Xkdx0YGEWo
UDAmRFUaOB5GPGRMJ8TdZG647IAPLiyLp1xwTjgaTv7kw1nz0AcAVf36ofbn6+WX3gR7kUwnqOEX
t8RJg7eHA5T/bDP4lka9xuR34XawIB/4FlT+GxeFHz3DGxXzsS7m/ROA2eBvGdr/aSH/llW0V5bD
ek39MNOu97wR39AbAdmEnyKnEaKICZHAU2Aa3qHLFzCdRhoQOe+fWwcOdFk5DzfnnGSQM8wq7W8a
JuhIBaJP0F1oGCAEyz43sbqmcthiHcc7GOKKms/2URIctL7f04Vz4oQCYvQR9y3cDvEaYFHUQc73
nrXjkHmuh4GMDkV6pfkLyfgYNv1ed5oXs2RWrmcD6yLdRE4a7mKahhY4jukd8LdcQDT8WuHaqBue
HePkwcPJxoymPZpVXT27NkC3i0T9NYH9Asap4opPgk1p/i1hn6clkrbe2ciMadr0CjJ7uv4IiKCD
9nkyG5ZKgvPDxpIwqkRPZrOaSGkz7fqY3BkD40LRxtZWXPFU5ivLwFJYd0cswQerxSpjJhshKe6x
SAHj9VkV2gAMHhP/MlVUcUr1qltcSuzijrvrVOtIQEO7SsJPjP+nVIo5rJMfcGe92L72EnBkyeV4
VF73jzjUNpty6GZ8OY1g2xDpp8d5GHaJHC5aRsppqEfe1Mg2XwcNr8JILdzTVOh/lhYWm27UqOyl
N6HzMRBQyUWHbWik0NRL6Ie4HBo1+zJrFF26zmMG3qRAHWPLbHBVoiBBirMvA4HeBTQFykynpEZn
7NcGR2mp+PNF+mtTu9mDksZowlPYEakavO5SRomDxhL/G8bpyHJ7rJ1crJDayb6ZsbfXtOnUwuhl
cv0NCw8/nZcdrYBBTU/iO65/IxScMbRWna4OvSgPJk400tUfoouwZjON0Lx7xbEDBY/w59ypGZjN
bFrxmr2Mx0ekm2CswDsIZvZWb3OAK+dKcNhAFnU0sMLOFbeuAWZrZDYknSBmwjjriBPzfCEDmvKe
1+62jdhW84bkcOg5LFHF2mwoHmoQVQxU6UVDQwNycgfVIvrtA6q/JBZqHZ+dzXZSmJCinHCFYYzu
CaIbVF9svFauykR7wQVGbJWaNL27p5SDcgX9NxPy+kHSjmcfavh841BdiN3dcuEtLU+AOhdHvRVf
vcUNwI94QNH450roQeo3Pe5XyGlH6ZVPc50BdiwOUBFNuGbzaKPqkLqElyAziinlSTC7K9C2mJLN
MaekINyhQGzD1vtp6Xc1oYDiZH5xBSddPxmJP9lXkA0o6kTbSudeAbPi8lTuhFHcu3H+gVRo8Rrn
7lGN06x+td1yG0/G3S0lgGp8f1H3L4jGdVC768Sp5gGHyTxBw+LAyVOgjUJ2WNtTe2hS4DYe07yc
vComTjgsrdi3CWgg2hQWuj6uQW7AibCHnYO3Zs2NZc+1YcfSHW1z2CsokLnNtXnSqfAjtpbR4sz8
w32nU1Gt4SkdSkJpc7SdYh/IQ8I5U1e+o3pxM424x2NfmNgasmht62KrIo67OEPrtr1jorQWYe+8
5fOpRfZbnIQ3wRnLnGjncHIqcoJVMxm/SgsuQi93KcmlFTHQtR4Ub15WXgNhbqys2zS5D+sdg6Fg
njk0R6PFMg95PW4AuTBU2vpY95Y1eOdOp4Ozqnx/j/jTvckyfK1S8mNldFf6qA6DLbSFyVa79J1Z
P1S8JUlAb4ij6AJjlPEZmQ53XTly+uDe2eHkC3GXL+2S7kO2hte80NZhjveM2NPKMcsTQ+N3HGP5
ShNtOEc634EzYuDsMgNK0IigZBFDYAUvlbxkXf/KCMc5mW02YJArEfX6s9/E6ybDUeBMbMyWTQxN
5g9zvp+a484ECJKW457ECa5YsgALRdFc4Vb/MOyRQa2jT2yoG58npzGHa2Vxs3RxHMcoJbQkE7fW
YlqDe/+5UtlFE5yWa4OTto2jfSEyNzx7rXFj7IUbeiytLT/ok2v8G/gyzhukbFYSSypJC+0jAndC
2wyGs4gs6Jq8FIyifjZve62/nlLjaKJTppGurzogmiuE5mwBvuo+lhAgRWIcUOb7bUGaYjFQQLWQ
zfBna86n7TYmIj7CSpq94dgm9eJZ7J0dbW5jvE30DH9Y2XbMLrP9NIqzTZpsWXbimmZ9vpkMTlN2
ONxSzH9SI8ASueJQMB3bmrWnbYMCYwkBxnETtNF7QPR3ZLK79EeXk7aYH+0MjKgRfIho/CeoOqNT
rDGXpkFSoq/db9TnP63Pnvpi4NUHGVOuZjyrZqJmidv01sCmyD2Hctgw1d81PumF34xbfYivkzFb
TvscIp7JE6/gdbdWhX3M2rMtg/qjn5mu6HA54qEHvQ1yy6UPfKb3u+SZF3YDaY9u5EOnmb9d6bgk
T0ssa8Q/NkFB8JCO1VcCVIRWWuGdekLBa4bp05Z46aP2oJDbXieXVc0w05jtgKNna1TD+80xNMjS
+kX0W+HR4e0j7N8UfMB6mo87Qa3TWjOzPWchtBLId/xPZjHBIGE1uN2FfMfBCFtCyuncj0saaWG3
lfjKaihqMw6FZJ3252TZgevvzRutW2R5uw7owcrJsMWR4D+bUQ/Y3MZhJ/Dn656jb/5HoDuN/5sx
ImgwRYB68fGhRlhThgtb1yEA47DD+sVykJ9LfuCicP0XbMvQNxxcRElKCYvQqTOsC3VpVEQZlQRg
0jLzdUDB6wWzDRvuT+aXr63d7JXFf03K/Inp3Mrz5jmhHT9jpt7oWvQA4/KHF6EHNRLRGZl0W9lB
nEJuw+aXT8//Q7U92oi9buhRS104rzh3NdtM1glSxtIK9S8KbuXSoVJyNcTAufU50K75RLV8OlJ7
JporO3APEy2UuHZ/RBoif5dYsd3qOKqGPdL69IGZ7WlNmAWp/I0uupszpS/W2F2It969nDyLqKn9
0ZXLywzhRNv61rHTdy0H/14Sj1ooDEFhm++YxqCd87Al0zcX3mrZut1A5wEcCJXTGZhBAeQK63CZ
KJK77VkwnNsa9K9pXAxF4wCjEThgMtq1lbqXQ3bvJPkg325AHnsvdJ6uJ9M+AHVAWiKCB613fusi
912P7GADOus80XYMB3l6bjgSroqBulRZhbshw8TS0qeMoYCAl/mSTMybe/neBNMxneEyNb3poi0Q
Z3R3DwH4VR/9j3ECa2Qwys/8POR8GTxDZhdcdMEp2nhoScd0n/H8DdHc+Ceu8g+ykXIfxUhUTbe3
eoK1bZTyNDKDKphG0RGVEjMLnX+63r6GWvGrsu5bJMGbb4unqkZB93MsJ45FMYHjIN2lpTWtvbBy
dn6DScqF0GRBZmCIG/xRMP3uqeE8zOIO/TJqQTqDoYCu2g1daftc5cFnkvTfverxdc4Dy1I85QN4
6bi2vwLNoCBrlMDFEhbFVr2RrD22eUNUyhfn1tS1ddQhECMmGYb93gfpI68DNO8hWfRtu4MRxAt0
rXhHixkrzTDREKoRnKblNd3GDb2MSrbWpu2rPwcnBExCqL4w2f6NA+FeLgnWwtfTPd4qcGbp8GSG
3M6tmOFU6mFAyKrgNSQctOp1QHh9Db8Fg/m9jQybFiqMLthCSQsE05MR1MeqR8eu09emRzwx0/JP
FJy3i7DgiJFg6TACvktD6nCc6uNlSEybzpjpl8/6j6HPBETBF/dY79IbITeIBjMaQYthzeQ2faFe
FLz2gCgwMaWPes718/WF3ll/YIE+Nll6NuqBOauivymtPejg7KGkAyoynE6/bQIffmrnd6smpCpX
uon6CehM3coaTuUkYC+F6dg8Q10kIGGB5I9yhS/P5zQxcQ4NFWI9+Aj6Z7MNI/hD1dpHJyZ9Pxjg
N/hGHBJG65uxdF75GfJdJT0wvixs9hQx9LdUseRYSQRkJ5UaaCL3josg39cN13sOb28dGHUzZzkK
Eu8lzOuvgrm9nw5HkkTPdZXjrmtG4mDxSCmOj7mzL+i8HNUlr41jT+Fe3tnH1gjHreE799LGCaGY
0wIPdzBjR88NKtQmsjqOH5j2ehVBFAtrwFOoF3leX6ypfHFU9m005gczzpbRXZMeye28xzlXgszm
/TP84NOXzSWs6Mvrq/FK+AceT8Y1QFICukwJma59mFUvlaQDNVHW0pbBaTC7s1VRBlZNeEQpxv2B
c3EuMpkvLWnVe4+h/76orO0UkZMdsqc2KN/1dqx2GOa/urakiculsmwMeBNGdhBalg6OMF/stt5L
Cyk1oWywtZynUeT3KOoeitXpXCfiM0oKis0Av8HI+cVV8g+2rrY0GkXUq6G5NU6Z3jAW873qRrBD
bD03Qj+KcCjkTMPQOUlPetgRUEg5U5B85WTQUGiCtwaWFU8Lxg9jbeRypbz5RJWVdKr0POmJKakF
yW/U8TxLHbS2NRS7XpovQA7eay14mISASDH4hIsMoizbUcv6QzGUYg7+bE3DeUoT/RBB4kBSSFvY
wxZSbEYoPJvAZIi0/9EGEtdp5tyyLLn4As3HnPmTvM1/BTSgsk13APKgj+X9E5hKBLs+twmWQKpL
cEeevaL4YMr4EwS0PLLMLjUFn1XwD2se08nI6fHOfKz9LjEphj1eMayFwzjBn1+mRah1KyjfOxnQ
LrlgSInpyOf/aUetoaQjNMJV0zhigzUMtCwVw6jQuE6Cesy2xBVpqChJj5GrDVehJ7SNsKYXjrz3
RupcyBtGBu4QwgU1kIMAWxGOpa1crTzD/2m1JHkdmM3PDibkzd6kMwgg1HPc0HxmeNG2IBoI3EkC
EojzcZmHdroKa8llsKNN041sf5vZmndWdsjkP2UbLaz2x7TFxQq6n66Ryaa01aGsgn1mObtc4gvr
GP4vEkKHLOSAv0SQbkdoNgDc28SFOQf/j3FfYQgYXV7FFHBcBfYH8OCb6EOyACY3R/0DhMAl18GY
JxvLzi6wso8KQYQ1fEbfwbzEXOUyF2PgwzQDd6N2RdAEKGjGz0le/eGwZv8JPaaVbG+4MMhb3zym
T27N4VqTCEwmlXUxiBSv029NR0q+mKzloKYTgb8XYJ9LU7RPNsxG6c3rpWy5r7Qwl41z0A6numxP
dqGjm+bpU5LPJfDms98iF3S44Fo7yJgkaPjA+oszdWsrdI51RJ9fADuLU+Ox04w9fHGaEtMaUDrv
dkIKy3H/7BqzdOLrz0xaXtGdn9K+PuGwQVLl8DHpxNGyKxfUTT11B5xl+TJpgLr4zoWb6KpSBmoQ
j24sJ0juzIn6aU04E0R1FLzUlrO2lbYV8OTcsd46qn+B0M3Ym99MikFnsOtcTEDzRLtOlkNwaIKo
0MozrRjbNHBQurErgqLbU9O0NPnqLepJgFjHMmConOAKU7k5hu+XNVmywj/blv5SxxreZnCQYRaZ
QMOSjVHkH7pLHZvleV95EPnbvGqebVEgP1KeUBPYDgz7YDTjv0xz7TUBcY5EyQosCVdAmZ1zpVFN
1farajB2BlChkANOliY3s6cSpm2X9GxnvIrxwUCVtk76UxYkzUEIKcJ5pnkAmXjLZftvMOXPmDf3
YUhpbe/MzygC7F13Jk4p+9rhiV3gyr6SSF7lJL7Lxj8T3z3Iht1GQp1gGucfhsiGyzzuXdd6G/Rk
D+JtL/2SFH2e/E6evh5jY1dyZqqMZE9sfTPaGBKgP660ynkb65EPAA4vzWZpKH4ajnqZMD9MYu0C
KHxm16cQCIud4gqV1sMznGNC1i7ykrUa2YX6aDWI4TiSJ8472nIUxJGgpwTScZ8kawt5AL4DWJ68
4WmAwcWEPlyYQ33yYNygTiUWukDxUdLKZGlgbPPiLKP+M+6GeDGYcBIn95+EUo6lxqaPI782YXB1
iZvPdDtKTRzvmTtrtWtM/145GLotPfqAGXcvNE1fskxsbS/eezXkwMpLMaPTM+uXu2RCmlWd94zI
1a01DSxCywce0RwXAbunerC6T+m09WC8Ayqjd3MS9c0OxlsR+ZRBlbUkFYPNrNfJawBtiv4HC4aQ
gpyrHbVvJGPZdekJ5QvxKrXwFa2EkK9rHLS0+qxSUmChKDFJGxoz8y+dsblItJPywoOruwtV9r94
Sh+6QHIwSBbCxl77fFGgjja3XhjcCGv/HYHqlKJ+rbEY8G4W9r4fnbVnIWfoob9OaeeIAiwywkdt
M0ZMhnY1H2wOOnwTojEl7T0TSEuOzScnbTo4X/G50oplLJxnOea7njn/suktuhDkgDTTPMDABCwl
QEWNgm3Db+qtJXqW7pLUr7gUsgGgUtHrwTAP8MOCISONmhExdUxg1Nfn2pqJjb7CbiMR16wnVVvj
RkENXML0LlesfIR2lHCWFTQ1nhfX3zs+jKFJAZHWifcYybVlgp45iGwBqPwRFcYi9sAxeOixPVtX
R1Dt0FH1FIm5FxH4ohPgCyfX8I+sPftsNb2hX1MqPJ8aiAB/YcS6eVHRrQjsTtxix9vQGT+xKOnt
LKsvp4CYQZvLLe3Y732auwzbdmD8UEeodw89Ev/GXDvMXSLK1PbTXGXN2eltMIhWeGGo8GuULUeZ
5Dt2VLkjdC+WTDMYWHXoKaN7pJvjThKO6mif0q+W9QwkQbAyXYxsTnIfvWBNAmyiODc9F358cCt3
bocVp3p0DkWgvw0cpS3dBCFSr2iz/gsIRoFo3xp0jdnqQ5XtOz6lAlvayCAosix7yUI5/sfReSy3
bkRB9ItQhYzBlgSYSUkkJUraoBSekOMgf70PvHV4phkGd/p2n34SccC+mk4ypfQU6TyTcP8B7bbD
3vtbC5WiNXmo0+iQUeVpwA9Z7rgQJugD7PGl9nn2ZybFs2bFiMal3GlOt3ei+To6eUMRc7xFYnrg
ln5VLWXeJEQAMP2ZINONh7QTgNIFtXiYsU/zPIGw1fOtUvd0vfQG7lJtJFjSHbqA+uV+scpZ9OuI
OMZ9ol6yutnCeXmrG6yBSe52G9WyHikgOd4cpOdAyp3C69wXcQ3Bw/IR9Xy2CNraUAq8LtmaUMyK
mqGNroZ0s4fWGxfCTVkHJOlS303qyudSfxUqzR36CRbFxVxISJz+tIm6xhaLGvauHlCrOY7sv/Tu
YWXBia/jP9p4/kjHHFpkWBUXSi+gQZhhgK+MMrKRTxIpqMUwkhH5Y4O61wf9E819T5k39J2RgtGW
EykugHg2w09E6Dcvobk61KlbJzDMezvsvxPduuR6tXMBLcG9QtOqNio6gumG92nSr40KBsGsC9qv
MC0ohjV5koacWsZ+7HAFiwSadAyHOT6UBEmAYhzILW3mYmKplnkEuH60RrwC/8CU2msvFH9BbtY7
hEmVGpp4i+/MD6ZpnWjarxLY73PLUi8xX5KC4sMxex8kjMZAif5UJSDiMu+YgrZq6JzwYj3G5P9Z
mauqls2EwcxzWMknwkj3WE6UGifTtswDBPhabFPeNe7Rp4glgUyad4K7/EdKQEiFTyoACcYlfiIq
lfOMLmFTmjdqqU+9a26rUVzJuj7xGtedHHa6wYee2y+1FI+5MAdoEShDRc8Vu3SSX81VzlHIVcyZ
iJUAZOQ2htfyxc7cp6xHr+uJtJU1MpiG6duzMwO1byGCYw+iiRU3+sATYzbnp4RLGrHn4OGQQNmm
8NhWxKPf4lJ75dT61OKKWagNdioI500+dF/Q6cxfNsg9QafUl/YXnoDN2KnnKO6f8cr60hr3+Zy8
JXZyzvEurWWvQHjm5a06HfdfLJK3zqgeXHdusZbsA7KCa3PK9+qUE3+xSY0oFutcq0OWG4v0BFYL
eljQ/EvC4l+z6Ed1FHIFF4x8da96+tBm/oyqn0TxPi2LJx7Pv441L93l7Xsw4BsFG1ojZjDI8/Yr
B8wOaCKM3u3kq9EldwEb0vUbhdZ+zrgkTqlxmF1CSbOy/OoZmfCnBPp7ADwgIAcPGR0ZjK3zzA7O
ofCr1f02k8dKNU6OEvJpopiBDN+UHZESVaE3e1gXI6tS0W9Lhz2uXp/7Olz2Ox4Uafq1wzewc55u
VT6m/BcMbHvTqI+Tgp9Et/wpRXYR9Es47Q+bc7LlGD2thmxTU1WB3/eL+WQYEfJwGhkGL8/GNXWa
wVuv2CxdY8C2vis1hVVwz8mr1iywxXW0EGMat9rrcbYTRX3oId8luD9X3BCoTObm1RleqVeHsPvX
y4hqYiKJwLgFSUV6aTcy/V1uNPx/k+bJH0757kJybhrzrJktpbPtqStMSAQN9A2OjUFjI1Hwcxcs
pfUs2E8okIAG8LA0KAi48w/8IOAqKhCOePpqLupJgRJhT7VPAGrXOpyBgHd6I36bYNSkN0YcLAhY
5UuaxOrMU62Y61f92QsqTfGiEKP3RMesqsvHVFa4AZGpkX43UWPsZIrgM+yY0RhMXdYyk/oU1tnG
EGQ+TSUIPDs0TzM0Ho9b7l7YLH5qas+0+ZDP9aWe52dg0CGXQTDjsv0NauPYhuZubJKjQ7OkRr/y
EpOdnfDTdha7jJU/LMEzcGJ3YI3leaAspG/YR5MU3CZ1fkVg+Y0d/uKovM7YUdW28rVS+WI9WbKB
oX0isN1DIOrvVOj/SsNm12tQgh0N9lV2rOZnXffgv4bM+i6jXbXO5FeOx7zPaqD946FwoeJlBvM8
WfaAQQ7/8la3r407weCwiJ7Q4AjgOTlDffkCWJ/uZR/hfSLKiPSdpu+pC+6MlCBug3h+wYSKAU7H
xzvmX4GinGslOOF82IcIWVgAbkXW7oQ2dBsyXy8C0wrXKPNGocem7+C5sCRYR134rNjVVWPL2gFx
R2Z65p71U+Xazq6TF10HzxnWynOR53tIZrt0aVl0p0+lgDhhx4nvQM5eZ3l6cni8MPMxdGUdWhK2
cKM2QWP0fp0y0zsCQD7179y/1PTMa/cso2v9PlaO0PqQLFwubG1GH0Wi/zl1/hQkKAGBZW5dNXxL
cf9oNImjYjLkBDY11koENoJVNBfHc6dMIzPxmG5kzu40KdmYDm2+y6T443nrAbd7D/Hn6nhaUZ+W
wMLW1LjV8ZPnbHTBKEY3PeifUlgZq36qH7PASE9/KPIGA76Cz2tgJanFW9eqF2QVO5mpvyk0VkWa
yrMH/rlG9Clx68+8x+FFO2Bf90eilPfUqH+IU7Y4emjfdcZXzYBHBAdg5AvaUu5jmd0/NVw+dpYn
NQYtV48x4OQGHLnxqTe0cyz7a+1Yv3jRvgcR3d0u9sWgnmFYnEja4R+jrA4kNurcfNLVBJggQUXJ
n2BSbskhBeqxaleqAbdGRv5IXy3cIdCN2H7bh2ZYKKWDPyfKOZxKclUG/J3ZojeZlbAaSCLq1Nia
xXk21D3euKfIav71gjaNNiFsYhmekeh7mtc2LMHWYhnra1kfZBj4akCyskayTSCqV0FBUolBrVdB
2DYQjBd/otpE01pLspcul4WXkzNruYwz31ISC/LJyp01RDcH9xQBBZ5vvgp0ilT3gYYy9F9cfaq7
wXZ+1Qbte+LrHqvJNa06/KaRN2bFVhecimBASif7aZP4Yw459+xWHKu0vmmT/LXziUm1uwCOnzzD
4KRTdS5Zs8FuxuywNVEJWujBjeabXZk756ZxnnCeLuks96DCUpD2+KMo9V43S4qu8UwHjftkhN0+
5Omaz+I2E6YiRc8mfOJgIhTQJub3bGpPpW5/G4CFiDKonp2OO3UaH7BGT1kpjy6+9KblK972UNro
Z83YwexEad0M2LP4a+m7D/PQA72yzu3pYGnTvq3HU5cniOdc1QnmmWRTuwcbiveUrTALw3MSx6c0
pF63je85R1AAQlAtXVKTPcFPp80grSx5szG6W5X9S1pqR0T7k46of7aV4Z3N2Vg2LxYJaMh8JwHE
lmo7F66intw1uiXWqaleEmaEFsGDdsND0/PniVK/zHN5LxhPdsY8focY0ymEbqjdGzObPpboFbL8
VjD5+ilLGkDedN2Z1afBLlYPLC5oUp4EhfGJijTd9+WvxYzKKgWGoAqCOVY8fkoYA0sv1QcmG7pU
mjx+4QPFoFPJv6htIqih81FP8cAtDU2NIJzQKGTPJW88qhy8o6VdS7cNuXba4Za4YBFcl+9UiNBv
5ukRwkXGL0RLiXOBPkg6rCPg6PCP0GwRLqVHdSqexjJ71+PpBcnxVJSUKhh24nVZfqfv64kS0t+p
xxAoIWfZFKK52kgPV/ouBr4R8+R64Ns3apPqFEKqXCajAoa0Aqkwrbsv9vHq1ugoGbJjlC4RQNXr
dWbk1p54G0lJ8crDkprr4EGVyyaOCZxVSzEg0bPNHI+7WUm3YGxcTp+0owiMbrGZAOvGDiTVFqFq
0vwatM8xnHXAyGOxMaYY8Szj8CleCqM966L1zVxubDiSnq2RPs8K5ZxqhJcy+gix3XHtLpxvq7bT
g+DZXGUaN/pWfEC8pXuGCPVtKKXxzhJj2TEF4FeGZNzzK5VLBPqaas0/cymbF3EY31QVY4IdjZgj
VHWXNPpKTkwj3QB0s+0eDdurLB7rFaMM+KJs8NlI7vPOxTYs4NeUH9Sr7i0u2GTdeRKFd3Wyn+0m
GXZ2Q8XHwCYqdiDrBDK9Kh2LMTK6u5YM2pbgWQ/rraMKIOahbmKTg7FS+ySA/03dsnzXx6OsFLo6
WGyWvXkmf0xnQfSusevXWyalMOS9SMp72xM/UqB+mxpaKztAL7aco8YogvR+p7TprdXL35ZuUGMq
bkpc7JS8vzstNIah/KQ95I+9KLHj+q+PLh1Xusrg4eXOjTc50x9xLbIFAd/jxjq7CakWoSf4ZHsk
sPAyttGFgBuPevkzqdpPq8YXu49uloOOOGbHcQQk0pbpayZ1LzIWI7+KplUwztMjfiBJxP5Qo6Ec
boY3lvU9gjBmaM7WgjkOcLjEIiZRoUYOSr1nIEgmNGWqOFpNlLuy4amfVMFnZWnsUXtgu/peZxPd
lMUNC78NOLN7KVgYp3gwAGyX4OOyddfDSK05pVZVwWrQscxX1MGR2gw2GLhxkwVKrqN3iBRjWmo9
RKbfjGoe105t1Vu1zoiD6LzXJuQr+AYN4qvpmdV0ocKMUBe4a6tQPtGqt21kfUVK+lrUX5J4+Rpp
a81OE+8Vgeslb/CVD+q9pyQnBFbAHgFo56h+x63AtOwM+MwDlZM69woGF5Z3n/zcwcvlaMuudpjs
8dvJHi497ENkre1BBStX7KfWPBMqga+iEPyI7DXMwq0h5NHQlbubVr94oS+DaTxPgTWTg6yuXBcL
sErme29UG7o1wTTkkK5qgezA1gNDi47xlQaFTbKsBRP2+UXsFY081kr9beiEYsOl6qbmGjuc7MyC
DT4BYAsJidKbWN5rlRhFVT76iJndDv/Ab+CYrNEbpugxcjKuq2LYNVEEHKyXP5FavCLaQdCcrnkN
LF/tF9OoPJeQjldWiPeEGm9203ZOL2CAtMhNR7WqS6RHb4DTVgsZqMWgXOCshYhyRg85FtGgeNEI
Gb+VrxmOriGs3zhItj3jc9vRbhwuwTTs4egYWxqU4LZ1pE7GSXw14JbbHOslKl7kMeqYd8OV66TK
r4J6+xUt5CGKFd7rsoIBUQb0Y2SRcpnT4TQKVpx6GB6GSV6tKN/iUvtztfDTzVLEOLV9RnF/zytn
W1r9dZSMUDr+lrJ6pD1lqvirWfHIjFrwzLwP7CdCh5BwXih/JfR34tTUzJJZjkEhoKWtOlP5dclR
8hWlGzeu/5i30N0bw9eA/JfQ9R1l2rDJPLLrgmDWvfeSWmA13RWaxABOv5/TvLRgJFQ+14Fxf+GF
OTor2hIGml651yTWPvXJhl7GvEO+mXGN8Bd2eQIuQbAqbXeTlMolcMRfMyb4Y9lhA3nkQ9Pdd5Li
wqu6wm+nfIkjCuzQ3K2RXUI/mdRDrjogX+38yqryH+ycg0BrKZzmiohBjkhzvqRI1W0xSbIi9vBo
cHYS1uUm6Zp3PPcVMSGb/U8AmgO/rskW3Tk23F2LiSAFoATHNDdRaGJPTVuMrTq0K5zfeynCbNM2
sthqIR6HhqQ+uII0TNairt2z6WTNKw9maPp2calyAmMMU1TMkspREFNXZOTNL9uRHw6hPBww2KVl
1JcMIg71gd0Q+3qDxVEtCjIQBGBMgv6+Imxi8mYtsJ4OrzW5R+AK2A8XI1BrNiP7WI4FitnYg/Fg
h7gMJmOddXLa5/iXbwlgs02f0nEaS1Cvs8I7CeoGa5aKndvQjD3X62HVtsA5CE+fhDb9izg2V7Ni
4XAK50eeDb9pnf9j8TvdayfPPtDkx3tc1fBsoRat09zE2KiX4MVAlj9aLa/3lhhpV6eWkcBQ/1HR
nLNqRNqudbis3F+05041NwSLrmy5wZvEcDIh6jptDy8GN7yV4r5QwxdNCL7HiKQER4SabvlxfwYJ
wdcgf5iA6TG5/BuicFtY+g/hZ99R0P+qUQINKHAI0YqSm2+O7VxKMz3Vgm5XMmXkJUmeQuZn90rt
ZUNAne8pEDc2xrE6IJG2yDz69GUN4jPO6hebv7VqjOlStf1Br3QKegt0wAnY4OKlk8imxvSkZASM
FEO79z1P9ryYmqNAUL5yb1864/MVpFWbkSfW/DkG8Lpq9Yi0BKNjEfTnJS/aOvmA1w7vBV6oE4E8
UkxVcyIjYCE1oMoQaESqU5rFhel+xLzQTSwiE9M/sbZ4qlCbJb4KmeuHoZbYV/NdWarjaopxH7vF
qc2al8xsttP0f+N0udI0sh8gWLgRMZ0gzEJt/lJs8l2GIOlWuWbqaaP1DITwb3YAo4xUB5dVgV3c
MeFf69MPjXKYXPuWD00nKzqO+A5xr42Ugw9MGWnU56Buh/UohqPoSWeks7eEOFunxikhlndg2syI
SZHgF52I5esZb03sRl3ZbgJeQEOX/KRKsAT5sxHxladREqo1xQyemMZ7GCWvgNi29F4egjA7VVT0
xG5CrDjy+hoTBgpY3zj3tJo+J2hdmgMsP+v7S6B1zA3uKYrCoxMVdOQYKGE6rTUZnjPWnzshcBmg
0/k5hA4uZNXG6OaPdLFdo3xBpRkPhtntGdUOAUW0c2VswFd9hZlKf2JPgrjd6Rn0HCy9jOBBdlMU
swIRy0KAZq6mDDbML/0Kh8tmRprko4eXV20dauk4CPetRV4H6vm5sYq1ChGJgrX63QkbP8rV2ePA
jD0yu2C2E4yGiS52MgfVW5ntSwdhH4bevnbCW6OPD6pUqNJOzkph7uzWvZcRpuCmBNxr4+wZZqQH
hLMOjUzFd5tGBliUCvcdxhbwrFsxIXuMswecBQZZR3OeNv3kLu0hglQqqbprtew9g5c2hjBlKu2n
5YbXoCv+bJFcSFe+h1y33bbeV2V3tFv26rQUQEKOu89RV/eTpj8qlSBRzJLDqwMSK1BMV5NTfrFW
/yOl4sVT4hn0XncUgZBG4CpvW8NtERryZFwBT99D4/ZKY/Kqpj1UAm+NMV+MEGhz0HmLkMlrvhSk
VC1qA5GObkpYfNWZexzGgAyGPDMuP7tdQu4r9slJftWq/Zpb1ju769+YSGMZGnsklxP+Tja19nYo
tWOSOc8O5d4reDU7zZ2fsRmCvXU+5rK+GRGjdp2CIc6mhU8Lwce+sa/2rHw82mX43hO5cJfolZ21
f/yRz4Q51/yN7ZSAlcqHPZa+HfRNto7KU5FaW52ndm3015nFgDMZfir5fuLzZw2z6rJ+p1qYHWkk
wnHPI4tnRuc+nF451kFPP4I0vqgxoSgzl59aj6cZDi0UTRejZHDS625HKMCXKeVW7JGmceFA8Jay
tjjmwEQCRug2o9Q+D+gz74t/dKGCorP8xtKeQ1NuchlinnP/UpeAXt8VHnM/zU9AQEMNTWCc91zs
ed4VqULZpjIkkc8G3MR6Vw7tByj0GU4/C0vBzmMk8YEcUoOStJ1Y2zfkGd8h8TrLEVNwkFes8Q5O
U7I5MT9snNR+wxoAb0N007LqL8cLKsPJPIRhTglkkjBdk4mlHaMbmFtxPEPJceKz7ZjVwazAd2qO
eNeCxj7BDCN5ALCsM61naacf4P79kd2MorQeitO2G4yLwQCgUJqrJ9mlt0xyR8qzYWsstYzgOQ+s
ZzUqH6XQ15qsvCINPlHeuFJQZ9LVLponwIJ0DRfpmjWSNubwyQ2Dq40+ueqT7gNdcOskw1rnO88O
gtQ7hzhcpLfRTF5mMHHL5rpp1LWhis9JlrcMLxH7gbemoo5iUeSgcCvS9oauwBsIqmaqAKZM10ZR
gO/JVQSaxaV0vOKZtSp52TaadG1SGs19yZi7dYobYajFn1Cy1xDnjJ2ZHiKhb1q8RAUimiMBjqYs
aZpEvgyx2DgZzkvdelX7b+6pIBYaTwME1wqH30Tol9Z0qI1o62YRk1dKQKTYkaM8NbaysY3qwk3u
N9G5lUbW3bKypwJHLXIGYHwsI94o60fI97oKVbpnMboESwe06/f0BOg0rI+yZceq3jT8xQ4vt3W0
p8UgGIEixyo3HCJqWHqLSRN6EFN7Cf4iKMSjViwue73XW9Fe7YZPGYqro3fncaKpIZ6PROePVp+d
Irt5UIZ07kqQhg0mxBWi2Q46BeajntJXIYlaac+6av2oNdwNPh6tBQoMgsmLh/woBT8qiW91ssxL
UDd0PeW3Cq/wWqDW44E5zbntovIU55gLYCdBXzT21hHzHpfCQgQlwISpGJsGvYFlWrwl/DS3FIm8
2xLDBoieVW+6p5YhEhNQs43aBIcmNmch9mkfEfwqfasZfnnyEr/Ccq0vXrFu3o6z/Txlxp5iv+3U
YRZU2yfH4e2pRbWln7LYqop26ar02VSae1Xh9Rh0r1BTf1QiSoVb49wq3WbMFboO3ZcI8J2rj2dN
idZWn39GsTzoNJYWTvo2VNl6Utxb1LNMYmOGz/Wohu1Z5eHYIrRR6kB2c3zDVP4y1mBEcbJ0Q/em
gYwr2xm1MPRNsI1kCnyCMmsIX2vLKDZyAp3tmNfEsp+pZFgFlBIALFy1ZrceVfcN3PBL4qCosjw7
V/YIUIsWgEB9np1pF8o2JKU27JemJG0MMFKWW5EXBwl2UdXNrWE7PxbYSNPstk5t8pRh7SkJDqXV
zmhVXCrsaJv0SGh/0/JlbqIBj1ls8iMM4kMactXXJYhf5RJ2NZccwPIjuO0KvlOvE4nAWJyyPANC
WOyiUnyj4nhd634QdTr0HI4hQX3UJGOXshjXJQa+OkbZ1839bCo3Hv+Mj8XBJgHMFDAB0+22TES+
M43/TBaligWRNOg/rEQhANK8xA27fwCuNetGSkTHDbUUn64OuiMKD1XHXNhBtSQHfiR69FUMwmvQ
AdzawPgXAcktXromOBkKF1M7xTtqdjea3m7g3b2RSbQjMRCGFLeSAfWDJmVJl3zxLMTQHOObcwRF
iuGRJJSXiPzSasG2roRvsSq1CgRjp20fgxM+ZVG8qzBu4kQ2PrhU+kNeH+tU3sMOSGJXv1I2UHM9
b3+nsn9A5z62y+GrzdGvbaW7Oig3gU0muqXkfPEYU4Vp2ylSpH63W6QYdknfIxVXIRK3YXReq5ES
sABRIUUt7SBG8gHOo/LtIXoHUImFAoQXuY9zJ7mSBqF2XPQQC69ho7Nu7Qb7QGob8J/zNox/mjY/
uwmTSczEOjrRWeea5Gk8C7tMesWQ74vcvgMBx1XihxhqiibxlTnd6RTr7CrQm4zfqDV0zhVueNRB
cmsSEdjtg8pXEkykNHFXr2nlfocdV8zS2qlqHvo4TdezUF/0UvIa3Ysh53tAwe0OYt1m6uBtI7yV
GhM0jKkdGRkvCbtzlQRLr41Y14It86AXm7YHfFurZ0JszAG1glU4ci8BetSECtlzQeXAsV/tQR7a
Ob0gGr717nQg1/RZW7SchNjTTLzAGC9YDnT+ZLmnEOM2zuF9aqgY8BWqXOW8ZVzJ+SdetVD/oPuX
exisD7aPK5tXCg6o8wls8V1aUu3TDH0B81KYG9fczK4FXT4WwlGqV//ioPFABsCmiV8dwc4V3/AW
dhk/oOgom+HQAqstVe6SVejbQN16gofDEn1NwEUMinWwlOYnI2Wz4mIAYaD/CEseJWaD5q07z7ql
p7gEwmvuANognHcccKRAHZbI9SxASBi0ptyVSn6IRyxIGfk+OBy0QvgN7uJp5lflDJduCjw36vZ6
IQ7d1O7agdUFGstn1HBfMXU8UT3tegp1OWQeXL8RAe6Z6L1O7T3HgLZq2uo9pwjCs0S0jytwa3ir
MAuLfzPEEWw0r3HpvEYUfqy7CjhDkSDfafnwA2POj9hoDyMHmz3A6W/2narvTNNeU+/xKJXgUThd
vpppM5vhF5XCeNV1tiFhjXYCftQm6w0++hGUuMIbzpKRz7AR6nWKgmdlTPdu3j7MIvoew4YakViD
TDrAmVamZS0dFl5K8hJLwz1QwitQce5n8/AH0gSMS3o2IuObyvslCFbRpqH6amfb2xzSV6wP8wZY
ETu4kqIMWh+5Z2YrmkcGCHMDr7i0LqYGKAbSQW4Rh3d1qkSFzhcobtK3kAkYejvDvnWilQ+i9PSp
x6QAKIwhhRdvCst6HeOSgTS8KFnFCJFDtrbpPQuxyMZh8K5l9iO1Q19CCMvn9Gr1815PCQ84GvZa
MU13wiR3c2zhS8WePpmehtsN9yvj17TDXET0kcqk0Q4Yk2NIPbWvWz1EuuYvAzvGPOx4dh3zbKTF
wZmfDL17VnHAz6ryDHzQoyr+onfqseBZSt0jJGkyOwd3rIedCQCVBC0BNYBG9Pm4KtfU0By4aIaf
ah0fJGVMawv1UK+SjRA5yFxlHZCacEV7p802J3jUP0dOcCEj6w8OEkYSoSnaZfHIGG1Wxjhc0mB6
YQtVb/VI8cFreFY9XORSsZ4rlAGJhp/BlO0ilgVNWRI0Vgx/ojRvahLt6iLK8vuEv9OzrYlMiEH8
jj2bDq1QhLtId3ZVLA6BdcPgAeiRi3+lyDOC+c3MyqekN9nNGJuBhgaS8cemsbww7zwWHhRwEENK
J/MCY9XrQtdD13t2KwfADbsnmxygY4lnylfxZqsgzBvjpRipiCv1Pa0OJ1hpXt7qyx6WQ6jAQxtf
dTlutfFXEmkYAxdkSA5qXTvmXXIVXX+CcPJCFojlT6e9lstMybGWz86B/uu1losUXItxV1OJ+EVz
jhmYd9bqSHwTGOO5N48dGhpK+TMMlb0xF6+iiQ9YRlOyhMOePl7fmrIXSPk+PbC3NIr+jEaQORq2
/AtIrCWW2/hMY4Zfd+RnsYLlfme0u0BLH8KNdmT7z4k63foScU5NIM2Suf9NsuaNG8CP4vTvgU5j
zoDeZpXkjTNU1lQYJ3Pob22NEaQKrQItmUhmFya2b4Oo3zkzl3Or9OhnojK0E8BgpcrcjC1kNjAR
CIYTJRqfyImrK1OSF1CNaVuY2IxJz1t5u69JjY4DM2qjcFwayUSZpHtIlI6Uikoa3yGVQFHZnNdn
CfIoDRj4qFk1HPDQifbSN8Uf/XS4CIi9uUi2a4r4rnmGeqFn2qG0/qV19h7M7jctGntcHHt9DJ+T
SN2Zqg6qFC5sjWnRUntmTelpeXkDvGmAtYLcMBbyXKEGgP9nCVv+4BbAg62wbmg/R5rlCgOkQW00
2OvwS0QqZT01jJMMvtpkeWUbf3RGjkOyl3s9IIyhGs0XsSjWtul7XXA2kUvieU0li2P2n+1oUI87
/8tpbjD1YZux0p4nOh6aiWPSHbCB/Iyj3Md8sPRGl6j28OMp15NowkwA2C8IENhbKVjeVfaWBsJf
NYb1mINkNMspXdtSbBDP0dfTN8NN3tJgvOdjLNeQbz21kx7J6atUIWSb4W0Y2xWKLnHo/JaiHG8T
c2jXaTgFq4jnoydVQXtDrz4lxUDNbTL8JPWEExlylVvgwlPJnBYmShABZMtRtmgFHMAxjrESckkx
sI9TdOWgOVTTaC245QnpugQgPbvxj4IYwR0Y5qkSx/6YNgxwkXI0cdvjQM+e+k54MjC4RZEU4X9r
1Qwdp6ERHCdhLRtlRESFNYoqTSaaJclMsm3EO8FVQfkGgfstFArfy3g/Zi50lAGMbjbVH9Sgf0V4
Kkjf+nGC8FhYd6nNt3gcPucShaZJ3x2FDauG7GZFEHfrSZ13WrPoAALqcBLBTFNGwRre2RfTDKeo
TH3TpGGhHZpDVbsEJ80jAVCCHq1Xa6ywmZoJxc9cNtLU3VsQ89jDmLjDXG6G2CEgSPC8LlOS+s5+
qDgmgU69ugOmIMOelvuKZO04/EaQmGSXbGVLPE2DImW4fCN1pPzOvplz+EeB+Y5V4bM1UcJNQftR
WF14N8Jm2vZm5ZFbJnOQ7atG3bdz92e7MZMdN92o/jZlgzhYEBwqivcYNN66TDpCg725armVqDG5
2cDBUDyQ8IefYhIMjuNnylg3uj779BPux8TijcaiYwfhoY/seJPUBQzd6KjYEUZMs3qtqhplCL9P
LR5tR/W6oz5PikX9OXWfBjo5StQmqrBvgtvcjrX6NqTUnowYzrZxhnfIHoKPuqjMxS3SAZ5oLXtV
ZBjUScn8TEZLWRmRbZoc2qVAVJVKvnbo85ElzPM8639rqcOZbgsnPkbzMKDduBpEvoonsNSdFSeN
DfOZPiIiP8l2nAiBlrPxHbYo3kGZs3tJrASqswsvWbTBUwCVgExpg+jjaB+ygbkjqhJSOFPmWnVK
qOAVtwZ1Cos3Kx3FKg4c9zlvhuQ2tu5Oy/m+1+wf2Qal5TYhfPk2ayHSbpx+Klb9TyUhueJTZLuQ
6xHjWYS+1uY4ewVEwika202m26M/RVgtu2bS9xVpYkS93troQiuPozR2EOIu2lj8szT8T2ZEHH0w
IjpisC/LVnoDKazQTI5qQOJ7aOrnzAEhYxYp5oVgHcviHgXjugQZdCwCchsqAS8M6XTHzxnRBqOr
+0uoBTmA7bh5S3SMIVIkicdLp2snRM+KCqpjuAEOWMnqTdbHGVfD7CtNsYc3iXKzSLSr3L1K0X2p
43TUiRJB2tuFZrhPzQEIQuMHYfrrIpXO0iFXPm0oZXgXefRSO/JIHTs2nT54DQIylJDXmlY8xGSe
6BweWU/z7eqnAoBj6MWGvS/65h5hugR6ceebtx3czrctTsYZDBF1RVWqodun5qHOeKeDHBksib8y
y6BBEt4at8kHnabHRgjfrq1bXQ7B2lUnQlrdLWnsm+jUTWoE58muvnQTu0Af9z9V6f5H2nk1Sa4c
Wfqv0Pg8sIUWYzv7kEDK0l1drV5gtwWR0Fr++v3Q1+Z2VhSYIJt8mTH2THpFwMPDw/34OV+GkRas
RYyqxuSk5hL4Cu2HPgDmtXhg5B2TwBLzi6qq3qOYAD7QJ1MZia++TJl5KI1P0dD8yM32XTO024LM
F21qZMKq+CWA+mYw7GdDnXiUwHCnGPXBCZtHEokXRkFRK0cYLuyDG+QPW0ZrpJ2MuBOd+OGmNLvP
ToMCiVJ6FbbDON31HQWENlXJ9fy5JP2UGTYk/XRkKPYHerqHdPIA4mFnOP1RtiQvaostA8cvBuR1
eQjibsAXlcZTEuXbWSu2iDp9toLxfVuYDyMqUg3zQYUOHitxjg7jOVpAr2gaj+HU3wUoeDso2w8Q
DyVNCVpjVN289rdK32zbzryTQoMOV/YE4uRjm7WfTbU7Kb56pCu3c3qYROCIGSjE0cd8zKLglPgA
TGPtH1MHTUsFnwFiPqSPvYRmDMwrSfZFr813cVm7yD5A22JxKBVSF+OBw0k/NA3eNXqyNTvew+fR
eogCBD4qZdeF8Z1MbRJWxhPSwR8rv7xt5egZdAn12Qb6I9+P3F6h5wX7/S2zW48WBfC0GbZBVn2B
QPGjLpfqzo571ZWhrbGkjAFSgFPn0j3njMMVdU8dpc8/mSil9loN0Y+xzUgJ6FxQqSWgoETNvIr0
1NqV5eaqc0NlZQeH52PlQJ7X5Qy6yZ5RyM+FFL2XrH5ncoUwLfNjCHyeqkqEXh6NjVF96G2yOlK4
fJ4vKsLbWRau0YfbYq4oQ9k8vyJhctmr3Xib82J2KfEjjWa4EZXxAWh5l2WQ2YHBrZns6mQLJQpg
qx3YqyK1nxrd/9jkmUnJA3n5LD3UIZO7cDBsUi3/TG75TmpmPHKvU1anK2UXCtGsAt2Gtm3WO18l
0o4W5riIHmWgRNsxZIhAK+87gOsD7hSFTK713aE3omct6r/X8PkjFiDfAQc41IRmn/5CPMG2oU9Z
7ulacWsxfaNHfCz/W0d7SC2CY5T/EUsv9qDfKzlwoGnHlKTXDg+AbieQpNCe3MGvfsiSr058kBA+
tBGD4n9I6ucz3At29LGeIc00NIaiBC4R72007+IXQLWSnri68uyMMK6CTwh/pPCzEGhPPDk7mqcF
Tzh7avYwtfDQ3jJaAMT1zBWqveiBBoSGYRFKy4MPqWH+bFOoM88wfgxHc2w8qLzd1Eq3Uv4SGz9g
jecJcicxxXGu01uKd4hO3zjtdJLLmI5zSXC7s7PvE0gTh62LufnbdxptlArw+Bl/U2DPGxnjncqS
maTsR06BG0iq26o8IKkI+MzRos/4IaYc2zkUYHrEm75E0fsxPXV1xJ33Ra3TrTqBG0Pr2YffiRSA
mX8u9yrxKhNauh7OIXgfaj8/JcztlszdMVE70Fwxxu4UphmzAaHXkFiMJoLQ1gmk8ZNBBdFnrLal
1WwDtpQNAC6kbGeIVtBchW6U9qdxGtsfDkRB+vlJBQtnQok3OE9p3B2YunqR8xdeq5rVHy3UGh06
Rq3jbIfhc1ubUCmCuFL3OQ2IftYQsLYqSJ+pRzzBfqEiXlPYtelgxl2FkBIM3CaT5micyjEc8Qbo
EP3DqLfbhBmogrZyBSdRZXZH5nNs8hqOLY+B8ygf5skIFEJuQMt8OjvPAfovEm9F6J3uwnDPfPY2
OO9RoXqWh6c0/2G0SIE7+akt6RrKdvOkWiHIfthJTcpq5Uz+NN0gBgVxifkYBD3RHjXrzNxDkfxV
sZ6c7vMEzHZguwDCIL4NWyj0DqaUEPEBH/cU2Bwo2MNqj36j2wHFG+g/ylyjmvSuIdsOUu7Fmkd4
5DDR8K6nolbDLAfHXs8ZmaabvL114v7IyJOnxf23UCs/MdszzwvsYoXbmC6z4lnhC/+mJ6f47LCO
p1H9WKORFfK8kdSdYR7wBJ2pm7AYabWAEFRJ7APoyqGPQr2aTwm9MtrSOdCievpDITlqAGwxqsD/
J3qhFl0VBR/2/cNQf0Afyi17gwiEqoAKNC53tmPLGQsTz2rbreM/2z3Pv07ad8xe1qCRZfPeCV4k
P9lJ8yg3J7gYHyUYuSD9vzvDxtkgwnYGHaG/n2hHGgCsFIReW9r3DTnqrBOcEQ1B2zH9QknDMG/B
J8OfpH+BDJh+hCtT/PPbH1nL+BTEjYimh5v/0u0EaTpTq7g6QIQEc7ObdxJRASShFv6RdY82gz2U
sfJdwFjDNPFxipLmlN3RMPlJOqn8AEv2I52qz1b7Mhp0DiuPO+UUFc1H5GYB5/sfDav42JZA5Uzo
DmGfTdtbH26szPafw4SKW9NTsZNMAHpmxUwNyc2oKjscjnudh3P9JQK4sh1kW/YCkxYELVGH0Rn0
2D8RqhmDiF5s7oGCWvtI65Ae7nvJMX5kxDl9TjkMM/vupPUtmJtnPaZIm+c3k849pYze3//2f/7f
//02/HfwI3+c5bvz7G9ZC799mDX1//xdMf/+t+LP//r4/X/+btGRVB2bCQhH10wVZKjOv3/7412Y
BfP/9X/ZllSMnYlWaXSUP2ReeSe59q38GfWWDWC1zXk7Hqj7K4/Xzc6/es2q8dqq0VO3jMHhu9Nw
P/aML7y//vuKsmJgXvbFshLFz4wmQF2lgld2R2B0qY84G2SZPMB4a5uoLlpzLE3WaGMbmvXaWoMC
HRpjwNPHwi2OaEYcCL4FYN0Tpb5DeTM8XF/e8kf7Zc9+bS8xSwtGeOzlziPtvuDM6whKgqjcXLfz
T7bxlyFHMBSNg1IhoOJawAybf7RQghqozziDGzMpSrO75R5OQ52qxv2Kae36nurya9OoHZamlGK6
8ZJjc0T5Zhfe0b/eU13fJ3ft2lLX7M0edeExWSDVydBgr9tpO2jQd/Gd+p2pUE/15INK8eW4ssAV
p9Hnf78wKA2tlA/zTEO9hcrCy/c0b/2DtQetuadyrt79h/bmDbiwBwoO5fIee0APdvI28eyjfDQ3
0j7dBZ5z+x9aE+JKUUyNGppYO99Wt+FN9ED/9oO8M9x4xxD0dsXa7Axv48lffqoL8SShnFcEfQyF
B66i3QCF3EwuXet9fVixtOYmQmBxcpirwtkteavsrF25J19mgGNDsPSKvfrOWTE4/+XXViaEFkS/
cqjrsTco3MzD5Ab5Q9et+MZyOP61fUI8QcGrqiobIxrqFU4fPzGjv2JCmf/QNwtRTTiZVFuzVfGi
qUK9gJbIZ9puN7t7tAsO8SmkKbRpPYSj9v4Wfu19uLPd619sDlHX7Aqu0bb2BCE5dv34IxyTxfQY
O4Wb1g/6qHhl+hJmKwd7cTMvFip4SHseWsQanMaVi0cz/dwpN9cXtOgRF78veIRWWpZuMQaE9NyB
ppg7hMBi83TtTltbhuATXZBJgW6yjHoLP9ZjtqMDYW2UvbN3ToEL6TmUICufas2kcNsYtaLrJVwl
TBN18gZ0KnNgZf7H9e1TFk/wr/2zhYvlHEtnWLzZP5oOnQeIAMWpDUgIrpb+vX1DZfF3lqVRJmU4
0dA0S/hgxhBDpedLwLvzfVPdxOHnlRUtJjsXBoRPxcAJeootBnq336pu7U6HjItE9eiv7q/beuN8
zJw6sqEzBYSTvcl04mhkzt6aB2oiCdq1Ek5+clsGJK6beZt4CHaEJZHdpzxesSOfzFO7t4/diSnO
DbPb++jf/TyCKcHrAtDRoTpiyjQ7XiKf/OKwspg3HjdbUE1ZszVH1si5CVEXN2+YloE9OGXqOQf9
CXq0bfAEzelG/Qbu3C32a/6mvDlHgj0hAqWNLKMGgz1U0mLkMTYotm6DLcw81CY0t/cYddivJsFv
vHC2qmuqYqMNaxi2sMq+yOCqgdDfi47V8Vjv432/03dE9mjFB5U3mdNsyZIt2QS1CLpE+GKOGlWJ
HqiJN57s/ZxtW26zVdzAZULBW3OPBY83ZeyYhsVYpaoI4YI/YzwzcMrMrvx+AGPB5F4arJzgOQK8
uqMUzYR0SnWI3BQ+VWHrmI9h5gAVGw9FgHb8FPMfDUB/ZwNP5S87Uv3PDFdzlCxb2csFVzFVWXbm
F6ClKeJHK5zctooApfWWuY2EmwQQzor3r5kQvJGp5tDJM0zoe6B9k2fcRM9ws2yo3fAaK95RaFg5
cOrCgeNL2TLiSaY5u8jrA2eFQUtzJEy9DqDJRmo+SegR8li5S/fG1tqD3L9j5uq+PJZIC/1M8aOn
1Odd4W+vL35x7arumLai6Aq99Nd/CC4FeQYteU8fm29ZDQ1Y2TcrL6U1G/NmXEQXtcpNP4lQpVba
U25+bcvn62t4m7nhnbpp6Hg/eRv40tcGYLmqkxESaCS3PJjGPApgXvU18pAjTjzfs1ztxEB/+z3c
+e6K6aUPqVtglG1Vk3XVmA/Oxdq6AcqHvkFi5cyY8lHzwlNwZ22RPdVO8+1medP36xaXTvulQeHe
yabETLsMg3ObOka2sM4BYfqFd93M0je7NCNEsKktrKDoMGMEIOehI0l31w2srMMUolZr201tnTEw
0uVoH8vyKS1XQsfSNWPqzhy0ZAutPVM4ZUHYy1V5rma/4AWrb9GAcKn56ht5122nbbrzt0/XVzWH
CjFO6rB467wiFEWVBU+0LJ+5eL1kVb20SaQHuwYfI3+TmpV4vHTDEO8JjIpuKaajCYbUvGpQ7Upj
D0Xwb/oWAiw3PoaP/9oN8zYj5YCZiqaClTIssirhYyW+nPOyG2Ov8foteq7b4cY/GvewEvE2NyN3
7apecg7T1C1LRVBWtU3ByflmaPAk2LOqAYwMMEKEPEd0La9/rWUzNowcFlcTq3t9eIFzVGplM6I2
nmXExUyQaFJAS6GmC3Hd0pJfmJZBPdVEHdkxheOUdIkhjRK9wKpR9xSTNwXT3Q6sxN3xuqGlc3th
yBK+VNcHUi6dkShsGDdqzOHdZEbb6yYWd+3XWizB9XTkYy2ZgUyG8ZtP6DDcGOhBFlDxXjezuGW2
4hgq8G7dkuc/4yKyqlGbKcNgY4b5BM4Rjbbm2GjO1y6wV4LdvPviqTVtiGN1wjhPOGFFZ9W2p9bC
VMebH0a1PX263XpauPhtkOSdWSg1rithRePQlBLsebEnl9/M84thrrjzYlAwLwzMW3qxZczk5haa
UbFHu8ml7e5FD81hcO0Neuq/leSaFhqPCtmnabx5adVtin70mVjXn/wnY5cACtklN87d6KVM4aMa
vuIQi8vjaac6sqNp3PXC/tEyRhjQQNwj+TS65indpi9gRBnU//m1hmjFK5QFR7dkBUFHlTzN1EUP
tLrWmZoRrFDrgmQn7iWeUbvdAZToSPVO9qp9DEDqN76iRa6NyiAyr4r1M9u5+IrF5HPE5tGxeqvs
0m13VA5AELN/9FSh5IPprC1zjnKC91uKrBPY+ZTQGQqxSdXPk5HW9GtBmACkcBkT3QSnsnfbT9ae
9sBNvVIfWno7WwpE5lxg8KGQBb/20x6qfqQ+GpiP9w1CT5tga3vGXtnSEAt3a3fJsjXNRsJYoSRA
QvDamuIokRmG+Gm97bzJA4l5wE33zLjt14oPCzHLYrJV46HCrSWLny5WB31EIRgGZFg0EG76XiAx
sWXwcC04LqU2WJr3jqKNzjjJ60UF0PdmxXz/zzgslx7stt5DZ+sWW/9B3zXueWtvr8fjpSTAUgmP
vDVV09ZtIUqONnhkFUJv9vHP+qhcfWGEb4uqCqMQT4xArGXXSwdQZXSFYEmIscUvF4N/7W14frwa
HIM8gXCb8USrPaT5jSMeAEK/bsDQqXHRCDl8Hjhg/uZJrx5B5ZsqlefZNP2hk1CVBDoEi1s7ATdS
EHcPAEw/GXJh76MKyHTD9NDzyjYv3BIcC41ly4bB1xW+LHoV1WhGdLaNB/t0Tgg6zL+7jIYB9ZtD
q+TZ97CJr1idP96bPbiwKlwdKjiAwXLOGAs8ZkvwpdgFoJu+5wm8W3v+Lh2TyyUKGx5WDiR2FUv0
x2Yf5l9zH5SqU6Dq88f1ZS3tJQNJumoxuio74o17BlxoZhmIt6De0ZfflN336wZ+FlfEfeNEgAzl
IU9rVVgKoC1tQCmAq/ZYHDMqPcFR3XX7fvUsLC3F0VXqVjL5A2mxcOAzhiRaUyJXHTz9/GVmCb2+
lEUDxCxNdwhc/C+vDTRVRmO/Y69659nvnrPWu/77i/HDuTAwH8OLew1isqqEzAYDo4uK5w6F7A2a
X5T8ENfaZNtkL3Vrd+nS3XZpc/73C5sAGhVNg5EcmsajeppvNsZoPHW4R+OUbljkBh+vr3IpZDnI
p1m8KTi+4mXal0HZhymfqT33e4NmUZ4e1H+7gaNovCGsP2OiTsH+9ar0MhzzMwRp82zyJkth5F7x
hYVVzJAL2+CtZyuwyLw2IDtAWDPUBYDHWHtIUO8neziGvrGSCCybcSzV0eD8kMX4boYks2EbZV4N
UWVwgr+wyV+uf48Fr2Ylf5kQX65paY16hg4IWo93hn8rSSuVvIVQZlPHo2iuqtz6hrBTZZjqZB4m
ta1cfjkXAxMlDWIRTF6BiV/ZrqW16JQxZEtVaE/aQiKDplZTRLmFEGsZb2II06LzymqWzqitc/Po
VFrJPw3BhNPB28iLOPPUJ8KMG5+ce+bPnlDE3DCydlxrBCw5wIU5sQhU9jBsBx3maiSM4GsqEUhe
CztzWBEi9OWSTCGu+Y3Z9l2DjeTWPpFKH5qNc2dv0KDZhJ6+UuqcT55gjNcJBFOkLUCVxMwWeCCN
zjgmt5T7jzwr3llJeOCS37SGtJP88+fr3r3gfZfmxNJ/3NrJ2QwwByvm5hw9QJAM6H0bDCtgiYXv
5Cj8hwcJCZItpn469HFDMha5h67qGaz+eRubp+tLmUs64s5RgjbJMBXZoSL9OuTocPNppg35JOKB
EWI9loX2Yv4CGByFjWBt4xaOEgv6y5oYFuzMUoKzhjUZivLuQ2tV7vXlLO/YLwOC18U9HqL0DBFb
1XEKH6j21NH76yaWDuurRQgXagpB2FSYLMK8S47BQTkw2uLWHvBgD2lwby0bX9szIdRFTKfC6Yy5
Vrkzizsp311fz9rvz/9+cVfD5A4JvMHvR/XBZyxCXwtuywZIq23Z5iEo5mpKGDdW45xZwEn5Fr+r
aQ4wDxtt2l1Ep6XZM4+7Eg6W0kM+0S+Ts9dfrEkbdNhYTNygHYb8tivRo5TTkUmXqO+0EuD0VEOa
gXQJxONdHz87AazWgwTo/PreLvoK4EkqaYbJfStGQQSSh6hEAoC1t9vgMOMNTQ/eVgCHjfs7gEOm
gC/tCb5Zg5nXILpE+eNgnopdirts1ffaXXnMd8k+r1auxqXakMObSaVqotDNcoSUKJHPMhkX4zHF
3IfRaSY7W+lD/03eQem7WlNYCvOX1oTPqjJiX1YT1vSzg0CS/OTIZXQcVZ95J+Tl9lXbrSxwyXep
vhN7iSkmOd9rR2KsKRjNkCleeGV0piYQ5bH1cuU6WfaSCyvCESzRVIqTkHVJh3Y7o1JTV32sd3Nt
BkijOz1e98rFbbwwNwfRi9MhmZnGYC3mGG940SmqIXw2Iqmay+nTuVhLapd9ROOZrwMlJskRYrKK
FAeyzQOXs7Mp6NWB8LqLYRlxpX2zP/9YLTwtZB4UKn/ZE86A7syioRA8ewx1QRmQ3FIROyX1t2Y8
PyFgd/IdJotrNBMZNGCgdq8GiGVe3+GlBOHyTxDcBrVM5o9hiGBuFHS3wyhZqDZ723RgP4EF0rtu
bb6jxTucApFqGhpNWEfsw06R0zQo8HEs9nOq1Rz+dJw1eMXSorAxPxhAWfAxX7tNm5Rao1osCrUY
t4xRK0/hEb2p27Un8VKVzVEtlTK3I1MdFYFRVgjlBEJ3OTiO4CA9VO9NsEvnneX69Sk/ckxQxVrZ
w6XE4dKkEFpkPXE4CZhkfN8P72HOC/oP1z/Tmgkh1WKOIFAR6eMzQTCgVM+O/LkoVjLGRVfgjara
FlEZWrXX3whsT8OMJTa6XUNdxD72u/NhvQmxtBQKPPCCmQwJUFN+babzaatFaZV7FSyiY1Mfiso4
nfW1V95y6LiwIxzlBM0rq+tnO0CTaQTsmCqnZrVVd+rBOaYrwX5tVeLmwYIflDnW5OTjebyV5cfe
eX/dB5bOkAZAib4ulX8e+q83blYib0raeF58Lh0ILuGBbSSD4e1xcJ41w+hertubbw4xNBDpgRSY
ikOSPy/5ItR3QdmkowW/ftC9hN1dHaxs2drvz+u9+H3op6GvgE/IO5dwpNyF6vb63798NV4sQNiw
hGF/I6tnA8d2q26p6rvaOyZYN+cDTGwv1e66vbX1CGGAkXSF+SjMkRGgxoQus7r2+F5dkhAHrEpC
6qnnmygPjdcAiPO/B+DSiw/mrtgjlr1y2/8TeyAMqStwLTqCW0+JzDzRxH34v/MEdrGBWBh6QIBW
jIIeTGtlF5d6P/juL5PzNl+4RdLKTLUVzHFCGoG8bn6UBpRz4PavSojIrWSvoouTprT4huIOTsN8
5f5dDhwXf4Dg9zWwqsQo+QPmZt54zzDpeYc21I6p5ZOjobPqXvebxXN9YU84B6EFBUJbYa/TZy36
XQ9XxLl4FwyNd93Q8tec65AysgMaNbbXWytNocIkJl9TeWi34SEBfi0fi+3cF029wDOOK/bmEPsm
gvyyJyIb+tw0GxPteW9QNpCUzWCr6eDfRil4OdL+3+nlkb39tT4R5pBppSNBekrID+FihNYQHsfQ
/wwT0srCZkjGtYUJd0uZBEXYNCwMXbV9u4fWegd5qruOOlxqaHPw8A5Ts/W3U2B9IsGsxDi5p9/5
X2ZbTFh61SF09QfQqckh3q01DWf3frO2C4tiGGvyMg0zLMJLEXaHKENH5rCyf4uhkioi8CTDcgAI
CI4I14wpt6T1NZTkP9N6Z5t/0vbjg/I045OQat5fN7m4KkOhS0/dmgtUyDoqiQJDxsA7mg4K8xq7
FHo52JKuG1lMPims/WVF8At05Gmi91wB0a29b+8hE/BiV30YXMVlSMlzjmsPlrVlCfE5n4asaVE9
9goD/lNUphBfSn8DWOhcrkqIyKUTdeMQYsQxEXn5Cprj+rYtBsCLXRO8oTE0dJYLfr+HSsFuWlex
W6/QZXjAVz7QUop7uRIh1IJDReo6wQvUmaHal4Od3xqf7DNTsPCxWdD4mirc8pIZ7a4vcfk7UeeQ
6WvSGRcib6khA940OLwT7jrzvW8z8fztuol/4nx/2RAry3JcSL1TEpSKT/oJoQN3+OoALqAlDL0m
6QFj+h+vm1w8xsYvi8KhGnJNjseCVcXmrjcPyloOv/b7wnFy9GQc+jMrcsb75PzApNX1v3/5qr9Y
gHB8/NGZJnu+ELtd/kHxlIOzDeH02ylbRtY86XcS3gtrwjnqYcAb4pDrKVaPZTlCZriWHy67GU8D
kFba26kghtCV9tzyRChkE8qArcb0bpOtvrHn7/rmiqDV9L9mhCsCeE5XmAVZaIbEKpW7/E7a6jBJ
UnMiC91e/0jzj10zJhydyC+ZUzBZk2JTagLmqfAEbgt90w8QU/k3taytRIl/4hZ/rU+c5gorPaO4
wPr6U/nB2KHC5sW3/oPs0b79nVkQousvY8Ih6ktDyiyb9XWO+ljk/qcMWJzuvFzfxeW0+sKMcJZw
DKPKEsxUu+x2rhP676cTVCLuvwCHW/lktnCsDKWK7Wlg/0x5P9HXoGofnKAQLDbB0dkbbvUHRFKb
GfGUub+DxXu1n8Ipy6HCNeSGhUJJfTsnnLFbbcEObKC0Wf14yxHq18ebD+TFY6WbijKcLI60aVv5
zEQFGei4kkavHGpbuLQgXYryLGY3S/8RXopB/hxXvxcIf63Der0OaF2roTtjY0rcudWABq2rPxND
QBOup5iLuzajd+eG61tYmqT3nVOHEcU4qYb8PtA/Gz0EyNc9fjGruDAiOLzUJ1k0zZzAhVLu1EY7
DFoB+ca5KmGQkd5dN7a4IsCRhqlQKAEn+Xr/2tzKITEo6baiVzY/Uu1hrSu+6AaWQ40WaOscMF6b
UAwexp1ZcXsYn5iRrO2HNvSur2I5SFzYEFwNGGESZTE28jOcE/oWvrEbndHZ/VxeCJqVODtvypvI
fmFN2LSu7X1tKLBWR1A2znI9xSnWvhlSs+v8H9eXtviBbBWADBU0EOpCSJLzIG6cBvopqbfQLAng
C7IDyD6vW1n8RqBIQR7rOqAvIZaXU2dqCS1Rrz7D3H0+zVdV76/kksvPeHtOI0F9MWkh3IhTqiVV
rJ/nAsWMGUfyzIv3DsOfIGR36AitFIGWF/WXOWd+DF/EOKDNVdGlHCQ5uckmZUdVF64e1f33t46q
hKIAoaZAJnYDU0jerEZiUZn0YIYflOymW28nzV9Z9LhLI0LiYkNtmasGS3Gg+XqYmDrL9+bReunO
7rj7iS7bX1/V0k3IixOYEXXbt8jQ2EqjQsPPPKW/8ac7Kb5T3iNPrKh3QbvymdZMCWe3aQp4mVGY
9CYn2Wgj1NvKJjW+muX7ElJOpfxyfWWLXqhTmqDTYv1kB3jtFtNYtSFULnOSFNyHQBlgTD22u3En
e9EWvtWV2LQUzi/NzQf8wgu1rtWzZqZ388c7O3me0NBJY16KK3Fizcx8GC7M8LFGqIt4Eehw6el1
ApvpHzLFkHT8nRrS5YKE7+V0MAyH84LU5KAydhh+qaZPM2MbqW2r3ge6uslWZ+CXwuClUSHkwj0q
QebI8s7yY2ffV2vzLEux4vL3hQM2WFmotD/7teoHJNQUaL2mtXmptU8khL8QTYMmzliDVpy3HbTJ
5CzD8CX6rdfhxWLEZ0AsjygnIqTs9W5xO08ZDeSS4VHaD3eSt9rqXoxNv86TCNgyxlbvEhVr2bcK
MYLdjLaFg//HcCpvp39h4n1lG20hP5qMSu1pxREvrBfVcW0J/Up4KvQVkNiKR4hvAdT5SqlqWVal
/ajqf0jK3o6eVkLR/Ke+CesaAGimDrg/3hT3IvjZ6qmZQ5F+0rflnXVPNjHtJ/d8kA9Vt12xt3yK
ftkTtk6p9TAOS+xpw312tHbToUBojysE4pnJHb0ZnrMG5Vp8lDK5xTXC436eb3odmbrCqTtqwfOt
P89yTIfo43DqvZkMrN0kn64vcXGFv4yJtaSyDfwMjlrurewzDO1KsOIVS6nfxWJ+JqIXYbZLamTe
IFv3UDyAh/RUdB9K+w/ZfzgPK5bmbXnjG/OMoKM74HBFkKJtxXJpR3yreXCp3s8Ah3lQcG0+YtHN
f5l5g07Mp6l3wprTWyPs1Hl27UXjGjZ+8atcGBHSSx0tkSS1MFL6903+rbbfX//qi/k/M9dMKM1w
WHrMr31M1WNVm+b8v6T1pXjJLvyh3bWeybhQKK/kyouLubAl3H+qz7hS3vJkUssb0HMf09r4en05
S98EbihHJ98H4SsC6FJQRajxDvBCyahg3Mn+3irWsqCl0HNpQwgFoZkldpBOGXdEv2XHPMAfd0gG
AU8KdmsEaIsLYqaKuTjTst8MEaDNiyqUBbv7LOwAg9dNNMHkXRYrqfhiasfknQO4iQ7Nm/E7VKBK
1BvOc3srOCRe+DTcIEa0az0d7IQE5/qKK6wZFE+Po7fnsvbBkf45rA4Zs8tkHJ16dadtwwdzBeO5
dPUxDa3Ow+rk5iLXi6UOsORZPNMSUn/jGDmPvr3345VracnBL6xowrspHQz0AxWsOCEUwEl8opK9
snErCxEpBRCUTBNUY1lIs6cBVCJtI886eCs8a0t+d7kSwcmRpUgs6PB4PJdPifYlJLZ1K5u1tpI5
O7q4EErDjroBCXrPRq97rB4GFbXnY7lGm7RmZv5mF2ZgbevsIcVMjPD7pHpTiygIbffJ/vDvx57L
LRMiaaoZtMxmQ1YFC/izUm/SeOWrrK1l/veLtfQSGgeI6M536Etdn87995YnbJmt+NjSVX25EuHJ
0NRNazTALLwxDiB6/mB0bq05m9w/6c6KEyy2sC5tCc+HFNH5czR7QbczT9GnEPoP+VG7m1zEnfZn
MDs4+PXvtJhWXZoU0ip4MtDomQtDxafxNM+42Uerpk6t7pKt8/l3GjSUCcE7QyWkM4P/+ptJhYyu
W4QerY36lFm2m1Zu76TOWHGNxYv80o7gGyh5hkXopyT3YNWhUYk8yUVZboZWww22vb6Hy4Hu16IE
DzHbvD7Dhw9Q3XZl9XnoV9xi7fcFr8iQ1kD4hN+HrfIcPRWIQV1fwCLK4nK7BCco4zGw44rPktxa
3yavfQq2HTJdGwPX09zyIc42znHtxbccVf/aNhEdM/q2Hw0Wy5LH43nm6H4qZe/6wtZMKK/drZZj
NNcGTKj1OzVHeOMlTVdcbc2EcDeModJrY8rWmXK9ZSRoFyKYUkFydH0l8zcW03geXJS9KYAzPS/c
D52FTIoz33RGjQymrwSoJd1mmnrsEbe0xielLlaeQIvh9cKicFWY/jloi5ZLT8sR7A12vapubO0R
jukV71vcwQtD879fxHHdLmm0+ixN62/k9OD3sVtqqz3NxUN0YUWICM0YNZScWE6p7+ynmdCRHAtB
821W8mKdSbkTd61mtxzPKYYzIEaS/Aa+z2StIVkS7wn/BcLeQ0wi2dyUjaftZ8QZQBL7fi1HXl7n
L5OCPw5Nk5iTzLOilY9O8dFPV9xi7fcFR7TCbExAmbGPRrMHpr+X1TWc3uKNe7Frguc1hh7Yas0z
TxmqTXo++fL73vokJcoejdbrx2rZyX/tluB7yF3WlZNhqtKlu8zYolTzw4/eFYZ6vG5o0cktmByB
kloz2+drJ7ckOTPNlieFnAS7goupaQsvstbu12WPu7AjuLluNqlqz72R4ZO9N0F9DwcTXkDnCZUF
+s3+/VoUX747LiwKt9/YUm/vTCw2TDGpf5QuSg3pHl0+JJqREwAlmxde8ND0KxFx0REv7M4R8yJs
qEmbnqFjw24gH2a9ktiPVrxjzYRwLcp9k9UwTHCW8ujWrM5e3a2VNJaffr+WIVaa/GnyLWleBoTD
rrVrX85e6LZef0suS8N+Dae/ak+4Eo1CDQfEIrlIHgYPSnYvfUndBgR1gDLBeEg//kd+/zP9vPhK
yFjbeWNhLqpj94wGSFEiA19ur1tZ/FD2TF4nM8bzBt0YdWartZ2feb75CaFjVy6VFW9bzpMvTAhx
NU3jJkeUgrnvn+XH8OR7/aNBHFcPxuPaV1pbjxBkq9yY2nrEmIOAy9QpW6f/Pce7WND8N1x8mVQ7
J4FU/FzQuGWyzBuDg/YuPs6MTe3XqXeVz9c/0lIIZKwUeIANQuANRsAJlNIpBjXztBbVxn0GOY69
+x0TtIQhRoMvV6zflaERwAotI0zc3yBf7Vr9tkQQ/LqRpTuDfVNUHeguaEbh4wRl1xN8MKJLHxHP
Rg40Ne46c2Upa1aEz5MDkAuDESuO+t0qHmr5BkHBJFmpBC052uVahGupzqHO7UysjMUHOX//W/2w
y9+fV3nhZOfC17WIIWnEDu/r6EZVb4e10brFC4jPzVc3HbCY4pxO1vVyBD90xqN53KK31+9nZnX0
uHazwgyQAHjV3d/BBNszCQjUwjTrxcEQKNZ06FtndT/03hIdEWZNWfGAxfNyYULwgDpBSa1C6dwb
xy+m9WgpKO2tvCwXTWgQc4DYQJdRrBDHGcvLTUwY2j8k6VMSH+v4/fXTsnjhAHT/y4YQOMnzUsT7
qBCr+5mmG7FmYIzf5wmaWZQj/apOK+dzKX28NCicz85GBNaSWFSZzDqcxll7btv8R5zKwz5KBvMg
m0nwH26k8K0Q5z03lY1N5Md841HKH9FFWtnIeaPEJ+DluoSzag2Sr2Szy9Xb8sPcdOuCjfPlTy2V
4fPaNNfaLgonNzuncV3O3lfx1qzN+8p+X9s/YqTi9HoFuTGnUW8XBrkBhK1QS4vl6Ip5Hb/vWnp6
Ub3Po3AXF84W4e+bNPZ3eYG2eplJEDRWayP4y4ZhFuCykCGnEVLXtEcuKQlZ43j62Ru7qT0klQ/t
Shq5GMp1xrd1Q+OQiW93tD+m4Dwz1AR1+gCflIqoc6S4YYiOEoSkf1z3k8UzDfrZwKABD52QtE6T
NaAzwTVb2YOntuMPVI02qlV9um5mOez+siOWb+w0Rh/zjB2w4+T5gCbfBT/QimOKxXu5pwxrHZXv
122uLE2cb5LMHELdVEMnLP6otXD9BLfRKq5nPqpvvPFiXUK8AqTeoqXLugz1tq5cBFqLBtlMNPPS
vaVXnml8UOiXPBvSxkzv6uQ36kn2hXkheoWMmpgJ+oKelLZgQ9El9DmIG60xVq6XRa+8MCSELNmu
bGT/2EyEZHf2KG8KyfjD72w31fSVR8DalgqRC75xhOoUhYzJee61x2Fc6XEvvnovN00IVknXZdrZ
YdMK7/+Tdl1LduPI8osYQW9eaY9p3y37wpA0Er03IPn1N9GaHZ2GzrDurjZiX0YRp7qAQgIsk4lJ
V89EbqfylDvIPoKkLQspzkzSngAc+MCeMF0LhzDVt4X9Q+c1HlefAFfCF2hoov2Bauu+voTgYQbr
I2bURf40pZ7LloEDwbdkf7Y+KTOlDkIZED6nFS3XjF6HARNTW9AMzyAjuH96f5fFwxifDcZBEPBy
cnNLCO2tnEoDX2cIgwjdRO+Wg32Th24WDd844W+NRo7F8NaKMHv1IruwKsR5123tgjwzxMAMyO+1
ELutf7TTXz249Xon2Hfx6iJe2BICvVvSBay0sFUZ7F1Wln67UQQkV4/thQkh1G2rmtpaxyL2RePG
0K9sWBCbyLcwYt2ugu2FISHGp8zcNKWFL6X2VGXQo57cqiMOLmVDCLp8llKGqxHntvkktVDsXO8r
NhCOUJsiXIhV5xRqP8MRWfkUzwEbqZuQMCD2yUE30IZaBAyojyyQA+VQRPpf0CnvgyVA2RAUTY7m
7wcasXBis9w45ua0dTzQxq/QQnIn8ynOCb+IgyM2yOWNrSRMgw0TJWnd6sBq3rpa7pvLZ52F+/5Q
SyhAg24XBit5sJn1XWwFUMje/31qvbj9i+/QRTdYt/AtsiAeBg2AfADZITHeRtng/35hY5TBD5v0
sGH04FuBHLCBCyIzE2KprmaiLmBUnIdZy6FNDA4yP9XykpPk5ciTHzUMn+UeJdtA7YwAA3IqaY7K
YC3pvrXV2aLGVKhVEyCgVyswSC3As3E4qXbQQ5zXqkgedsqKgAFjXOlFq3LU9PHo5o9VMObfSl+4
QFn+hLeP50DjmwAeaqfEyYElW/MM0nLcanGnQh1SCtgnTv3O1SGtv/ZDnLgYHCGx60CZZEVHE/C6
u8/az6v02bQ/pX8YDo76NsgbKTFRFYQVJ7spZX/Inva9IDZKzKs0uiVVaP6qIU4D7uP1s6Tnnj5F
+0autgdcHCFHhIM2LvXchhUZnKF8VLjx+g/bCe1dZ+rjjzg/joAKDdPbfOX3NVNfjO7ZngjUufr7
mD+QbU1Wzd/4ojvdyUESjjSuLX9K5g/54u2v1dWwspEdguIT+ovFm0adK3VpGT5eHeX7OHs5aGJr
7ZQu1JZQdoTAKqqyTNYRWTz+OEQQPzvjHcjGHG8OWpcdUS2VXAYmq86tLOKcXl3CCxeFy2cyWdqO
FUzXBRQSU8WVDCJ3c/UqvbAgxJvjtNPQ85evoSZQQo8qKVRN19LDRHrZ3y7KFyHc+jXtUruFLwnD
JKMMZaeW1K7iSPLbF/KFN3wrLy46CC/Ic8e9kSPeW7Md5GOD+VLZTfySiL7r2cMLW8L1kzRFkXc1
/On9Ff2lGTiMWshKmi5vYo4DShn2elbjwp5wHRXbzBy9gT1rHT1NTx8x1uhnvRFmznQzSbIHGfMQ
IhtPE8QDmjaJxnJEd8TcuJOmnZNOo76aft9QS0aZQYbUD1Lb+PwTFpspZQHdZtQet6gZT6VFzeH8
vptvDQgR0yYDGxcZBsob3v4l3XFVSEgoovhIVad/B/e3poTAKZskttqqTP3OfN7Kj1Vz68Q//tv4
f2tCiJdNLhvWIRvrO8PJzr5ljMhVUi4I8SFVA5sLNLH5o5JmoSNVhsekzoLciZQRmSBq54U3C+SJ
6jxVsDHJ4m/SAtU0sqjJke3tSX6zWmKLLr4gzB7iOwiuYAkV5DKO21n3l5PZuAZEFByfapUjlk9s
2B0nRTWlFgaVQQ2WsntAA+qNmS4E3r7OG+85JtwmSzrOvcSD2nBZILkp1FtN5k4RBPai8scaamhL
KFrUhXSq+nAly/F2TYXbBNwpcpJKiJA8c5G63vyv91lg3VXvwLtT+Z9WH23E/kTdYVeA8q1ZASdW
ddXkTcfKto2rhcD/QH+oPyweJ7cyz+UtyRNMxY6AGwpEGFt9g59z2GFMUEdZHBocfhJprTelwXL7
v1BFvPVRwI/ULKVZ02DSxFxxnvmTClZiihGU/8he6AgI0m8zlHf4QvbotKtcfGz5aq2G5koRe5Bb
JmBJ3CSWNFuwhHlv3/yhoxnDeaqYy3kn1bPz6b8vwL9dPgFQclntwGeH5cuaCM3lc3PWNOrg8YO1
s3q60PTfr8hMSCoO3nRKSrTeYoovhOret+qYHmhVFgIixcG3uFb7BaIsQPvtjs2HwTzu3yav3Td7
7gg4IhnzrEAdKQWFYnKogviYHbsj/1ykqtiUJwJqWH2+daxCLJT5zZi9lAnlCXFcdQEfehBllbEN
A11QgdOlDKXcMwa3DzT0/Sydi+9fKvNK+SQghC3lTl00WDxWR7EUKZT0A3GZ6AIcxC3TnIoh1qCD
54KV2c3XdyU1bUsZEeAgrkyGahCMlOsHxZpcqT1XFLsttVACELCpBTsw33yjZE9DA/rUWAn2I5ky
IZz9ra6LbRxhommHs5MxNy2sw76JK1URiLKhiotBf5sTgQg2el1LFyPDUq2pV6uuyvX8npHyUNwB
Y/H5YYTgQ0AxwF1x7NKo+ISxnKXRuwpGm/zDXL7kIMffd4tvsAABbwwIeZVaWofNmrlXSjS1mzus
kz/Lt6OyBjHobvaNXQOcN9YEwClSvPfnFPuUrPfy8mIkT6ChDU3rL0W/y+WHJLmDNjxhk//mnocC
9phxJyWtAw/HcF1fK7lZpD+jF4R/BpBK6lcO1BsP+YZefD2ygYFqXs9wQ6CfVzvIa1hQ0gGUCf7v
FyaMwk4NS4JD3Zh/NdbsI4aTl9K831+3Kw+FN44I8JM02pLWJazYaC5JD910TNXT0PdESFDOCADU
l5IzSCnfne7RQstHa3+sKHWmK5nKN0dXExBIyyYttk1sCh/j5JQqDZrjk6Mc8h4dKdxfOMojAScw
yZLPZQxjinUc2FOv4Pm42sSyUS6JLxFVjZEC4WjUBau3BugucVN/u+MuZWFHYB/hkvgQKZca5fQc
xrb8Rlm/lfK9PlLH9MoNfhlvugANK1BhqiUsWxc49+hJUN8bhzTE+PjHevOS2htvKQJbAltF1vqq
SVbIOMJiORzX5qaQqdwDgTziowR9wWuq4ysXvWHZnRzUIORlEPEM2U1znzxTvcjXHtxvVlDABamZ
F8lqYQ6aoT+4sloWoDt0dtugeNGCviFfdWQQChiRmnOaOVLKP7DbIx8odwL2MPmcVz4mtSlIawJU
2JYsjU7yupyQZ/DRDn1UnrhWRBlIvv60f4qp614XMKMuimJS7VfMmII14AM1vJecl1QwcHVmB6oH
ggBckcog7rJZWy0YNLcvW2JAgmN19WlzRy3x9n0jAl+cx7YncPev/I6Ss0PbnG2Neo0TgW+Ijwo7
lvOER6L9efGR1oSwtmv62gk8Y5/xEv9DdwTkyGwkNYse1qpVP2VN5c2VFeyvGMfsnTeE2BTdGOpg
TfyW4jQT2SmLuI6GfKA6b6iNER4P66y2xspxVtE2X2qhcLEywpPrKKEqsgUuFUfXxa7AbrPL0WkS
JACgHP9KaQCezeOAhlUwEhVuGSlETvFKOQq374VF4SRBlkiF4B9kTM3NW4qPWfG+Xk6t4ZXWyRm/
r0Mkj9CbpNour95ZF1aFa9jQJb2ZnTjx0yLM1cOg+SRR+L4JELa9fYilC5PjsodjxnhkI4h49ZcN
fST7oUdsmCGK5ExGtWmzBUeU59XruXQHFHIsfNriUx25L/uJZO67ikT/LB2YFN76tZlQ5xsq+GWX
D5mhRF39dZu30zhRwXg13tHyBSE7TYM+M1/gi5dsIs/1tE4Aor4/JcuzPr//n9bulwHhglqnRZKK
DZ5g3gMqITxDuiAFbGGwpfdqWmDo6iPmwiHhinIkK5/MGPbyox2pQRbk0tn2x+B1BPNRr48Ub9D1
EPzloHC2+nWCEu6A02x35tOQgN16mD/KUvpILORVRL9wTDhNrTZD7aqHHZ5x5pLdXM7LCJyoDpJQ
Ih5OV79JfxkTe287s4vVHk3F/jp8SaCyYQ8vq/2o9LfWRJKhXKkPcb3u/4Sg2HQ7r4bZVyN2rLH9
Tqo98yGWFE9OngzTa9OHRnOLFRp+yhdiQYmNs4QztgwD29BQk/pSDbnwOOpOnSeBWcaLIQHHfOmH
ityv23wgzBInTmxSZLk8TKsKs1wFaPCKz/bDeNCPnPulCiXDq9FjQ5gkQscSLrVRKnpQXcIk87I7
/pCCzPAH88ZC6LSdS5Vgrr8SLzZUwJR2KmaMWwNTtMmVXykfqkg+Vg3oM1V0q1EJmuvvxAt7AsQU
0rL1LT+BvLLPCr/xCo+FVrB4I5plWwxpuYxKPVLBI8CM7thZ3HSwqTJImX3etkDSiVv7+h3w61wI
wDI3rIrRrZIg23VKi9aTzMmNjW/jQMlrUREpIIvZtMsglfBFyYLJijJqQof4fbF9EZLQ2TBDsx4t
N4Y/jVCiUOLDfogT2yE2kbRGYXT4LsHLXZbcKr+LWeeWjDBCBZrYsDhXQ7FWNRyJb7WPqqfUUM52
At0dA211Zb8M1q8D0X3zL2+Pf6JApPdbZWbEM0ep/Jgd1nfd9+J2uxt8Pm0N8fbydiULfQRa2AJa
rObmjAtD3KFmC73jwTNz9xtGZI7liea+Jf0TwGJDZ4BcSa/W2qPpZcH41WyhI8bxUD5Yo09xJvBj
89uHxC+0ELsbZ4xqTQm/Ry32zIznTSqCdizcAe0/yvaQWESRnTInAEUxVUrVt4jMVHu/LJ5eRcUY
gnkMmsTP+rC4++eAwAyb/zUXzzkQuay1zt/DDP1a6HLc+nOPyYuO0sKgjrQAGWmjD01SYRErvEGm
d03x8Y/8EBsbzbSLQeiF30/KMziYAqs4xyAXV9OXfTvUkRabGlcnK51eh6E+HP3qDmPKkmdjeBD6
IRWYaQqfHVZKB5m6IMUexyE10zE2YFSPmjsQgd8nJ/aARwi+JVLUnSPCRwIcf2t5bIpxkC2YazSo
i239wtxBqY7zFA+hkuimq0hVcdTNoQkcOf7aFfhPEkAgkMytCMdeLd3VWH+UWdociT+NeK2LfZKs
L3q0e+JPY6cRmw2S4/E8e1PjFi9bkCOpRD5OKIsC3rSJrjfNihOyhEo4ti5nrMxXfMtxVtG58UpP
+4twkgBUR3ifKBLyquYGCFBf29mWQxxuECxSUeX9f8gzEM/p37ILcrFhkhkOWsZXNoMV9ljYB1VO
PAXzygPoDCdwmrZ3oI0lsIeCckcAHwckVUvFl1Y6bCEnrO7PKCgdmc8TNdC6ol7SVFwLIAQOpHgp
c7wz5ya97zA/YGoSKJjeN7MeGOZfeLtnkWY0bjn0Lr44u+J9owJE0lH/M88dMQ0xdsMc6w3+kiEY
b7TMne9Be+F1vqx5zUsTroc/jClHTElAd8YGTykOzk9Cx9Jv3mVRD+3NJkyeO+oRsg/30DR/e630
TO3UXoM1+bS+X1460HfZfp/g1PDpYBDNsIP5tH9q+Ob9dk07Jv6HGVMujvjWpOa07ZxaTgKMtE8D
FOCWkxTlJ+p9dTWGLsxwzy8uzG0r+0nqkNrp0ThrzaabLA5mUL7tO3N1/S6sCKCj6rNUOwmcmZR7
Izuqw/P+71NeCAjTlLmFEjV+v1k+K6rXDAzixmQz31VkufBCeMrYGToGMeSMJlw0chqH+dxCtJF3
d7ReSryaqAUToKRWlJ7psY0sjvaXhrbEuac+4K5fwhfeCOjRSSYb7BbeKM9c6bMOraf4ZjmpfHbi
mfoE3/fHFAGiqFYIf6wwxuSPY3lsKuIi3Q8AU4SDbWmsWcU3lj8nN+2UukZxThOqUeHq4/KfFTNF
FGBmkW6mCie6KtJZUCWWa86uoSkUnFLeCGd/HNvaaSV4M53aYxvKwYBCmhQkN0hSu+wFOkP0xC3/
zX/HG/BYvwUCpMjnQpkBBOvj7GuhNnvVSbpLMp4JiprJ1b9SgxvX78uL9RRQoVTKpEsLrKf6efbl
IJ3c9B46I5/rJ/uMeaEHKgj5odlzUUCJSalGA9XCxE+2yTPZcc471yoPY+xVyexqJLEpFS8CXkys
chLwhSd+ax0nNIw2i2eaqdssBLry39nzSwCLStUwywPSSr9nz7F2WnJwT1URJh8UtGztAy1lSgAN
cypbU+nhUi2HrI10JVKrL6v6vkeg7Fu6XrP5FR0ib5e+Fpu2xDClRz87JrgIjRalh/JERSJx3l7/
lItL0DZLU8cHV+Jr3f2c3bPkwZgIQL/+oXXhjvr2fG2SvuVjik3i9FYDvnm2c/J9dHWXy5FCMsr4
RJZtKLcEGKmcgbGBu8V1huPFdz6gGG/75qtc4xbItTsmHp2PJGLkdSUuVjMHKWOxrfCU9d+kBT3v
TTAZmWv2HxqN6BAiLjHzddrk0tZUxlYuw5b5yGcr4uPoOrdOxJn48N8CIiQJAHntTL+01vUY1Zqx
oOmxW93s7uPmz8fqlft29mLF725i944L3lE1FgoqRfmvuKg0eTFxIxj38SvbbuxPoRXxLFjr0X3g
ZLQKkGImW7v2GdY1P65oV2oeUSUIaswFKUgK6Gf2gSrYE1ipCMCCIQkFA2ow2CinvPk8ZrXXy/c2
Ch/7e0g8RFShYDppzaaNMeykYE8xbtUt3P994syJAl26VkKmnS/c1D2VueYzfXQNqSC8IFZLFcHE
SVANVREO8vSOdaGxFr6p9m6jUApqVOCpAobEa5tJfQF/9Kg/FoHxNT5OzFNBzAe18iDzK+qDhEAP
cRyrM+skTvgNs5TsPpk1tIckXlKyY6zWR6VvqCoYd2Dn8hTJzZimKcjlwUHDnf3soH1oQNaIWaAb
LeDzdlQrAo9j0ZwCWTUMe4J0F8xIb68BddvUbTHgXol+d2R7oBaiQHuHUgu5FuaXZoQAyRvLGnsH
qQjHhpTajU7Jt1wZ47OUSwNCXEDSNjGrEcs2oDNpeuqQuAbZrx8fHC6/ia7W8h3VLPeKAXtrJzxR
lVSek8yGzdFPnpCUw+nizZRBHtr+4i2QGo2fjRWDVTxrSSbO+JLtWecn/wL8mZZWjfXTen0ENRL8
7Q/FjRqOUPIlh3+oDeQIcGGtTOQliVNs4HQyIwsKsdktKLCHcA5A+OrWt7bsNYd96Lp61i/3lB/N
C5vtlhUp6K7wDLpvoeCqHEDx8zQgV7cFNUofDZFVoVwU7hhmKxZbeIwmrbfqD2nyfd+fa1B86Y5w
pagDxOpy3rVisbOKyWYTvamp4e4boRZN7BQYVtzLJj8IaKsM9PdT1EXgxEP9FYrVKQCEegoQXond
ArFiWWsrwV6dRoXaYUrroEsf/9ApAT6Stf274Yefbg2jbtk7vcVblUGpZz2ktwrFHk55JcBJ5VjM
LHm2q+9epPHHID+MyV/7TlEmBPRYlCnTqgzhVoEUkes/+mob7ZsgItrif8LFASqbtVk1HnFJcdSW
G3UjulKuPncvQtoSUAHTy1UDkk60Rd02d07mYsgoGN248xtMEmThSgUbGd0iJJhr1Sw8uvVH3ve1
nSXvm3lvIw0BjPe0T3+2fgIiZNs2S3MPa2rbh6japK6TstTbN0L6JOACHkl2t/A0Hv8S43yZi4V6
K9dhqPz1Q+ytT4RB4uYQ6/+qVC9s0OHWELAAlOG+ATr0Mwv5hL2NQigR6JSDYjOAnrQZKuaw93PW
oAhSGyRg/IZU3QaYRMpGUXH5W2NAsbR2PcFieuS9WdUhezRf0rvYrfz2u3XcX89rL8SLQyB2BNRG
l86M759aBX3euo4creNdU9wwiirw6mfQpSkBM7Jsa6a1AGZwJiA14LWy8mt9QL8Dsr5IFLgg69h3
jtw8AUMMa7QxwAOTM6i88XE5fEfVoXWVKHmwoZFc3lJ6BtfmqS+fcmJDgJkstrJyUOHhkn+qIMjF
1Vw42oMk/WbEcwqvY3/fTwIqbQFYFjbZU1W+Xv7fx/pBTv4QKsVOgN7UWr3GiMqrV7zJOOlwysvX
dIvziZq4IbdNABXNYfFotvBnDJOn+dhFWxrqr6ACXXjc0hFF1UlZFFsEHCuxdJ23KP5sLC3Dyqs/
aBGvq8rnOBgIgi9iw8RGASktU93mXTGmAlWK3I0ZmfHj3947L2yxLcCo9WJAuzg+uqrZtZM+AFWt
W4/OOW4MjFOuoKcpDnXsHBSrJ3rNrmYbL066WG5Tcn0cYh4uXaCFYO0Pdebm78FniNLtQCWiqbXk
/37xTqh74+9ce1/fmuZRNajiDvHWETmRnHiMM4m/dfSxdGXL8VP7wXJ+/NERFsv6zHBSq35Nb0u3
mA3vyNnwa5/ml3siYERn6PmS/GyN4hlgHOEgeTeFtoub+t4hv0eoRRNeHxp0MZOe95w71pNaf1HR
lkJSJZKnVsCJLDWyUeXt4D+pffJQ0u6VO65pXfil7jZf5TTc36b9T3ULja5vo02f5EqxNByrOWTB
sLnZyUjcwgMLQn7Hmz6KAk0fJjFMt7uYMCrkOcxhNKeJ7904nTDZlsh3ckYkf/lj91/hAiaEjxTZ
dhxJ4m2vsaZjqDbuy6jufgxG5v/hAgofJ1nOlGXlX/78E698cSaPczJlt33g2F7ywOXI8fKJ9q1S
3gkY0Y8jy2NIVvpG8U7THyb9OdEz93+qnP9zxrCIwnNDXViyJQrMbOO2epMNuesyqVZPS1NKS5KH
9u/7pYGiGyVRAyy1b+MQMk25k4OuEalEzg84HwpMj6gHst3r+nP7lx0BNnpnkRJlhp2fz9/Bm2WE
e+lmD01YvqMyNZRXAmrkoC4AUxdSsXwuC2maiIX8ziC9un5n/PJKAI52szH/xXjK1wDrB7vTPmDi
4ka7HdCql3hy6ko+RXW2//xFcAg7Bo1WY014bnQIZgzRQaj1VN0m+JLgEKwe7MolPzivb97f+VGY
FDZPYro0opkIeZN3UPEKp6iWXctTTuymCutIOe4fsuuL+suasHlTndoQBABKpZPi9up2KkuJOMeU
CWHfCj3L2yUBSqGectjkPqocSs5r//PLgjtvT1Zc11tTMSB8fhyPyAnc9RZS2LbLkzXV1+XT/qIR
yCRWS3M9hineLh+n3/EgdJXpRpU5XRDxJiNW7tXri1dSIjHJmHimK5Uf2uxeW4jNJ66o16v64veL
rJyVfMPvt/YpQYkmr77JMlUwp5zg/35hJElwcZi8rlXPUTwdmEnUlanfF/Db6GpVYgy/b+lBtYLI
ETuxv90UCohVz3LTJNuuYGK5R3vfUTvYzF2XyIGIFs9gSEtEi57xg7dzV4hMJ1XcozFNA4ZDemxt
vqjlJ1u76a1ANsI8o4pc19fwH2gVGU62pe+Z0QBa+xwkW3HuZqQ6ImVCeA7ZRrPJ1QQT7YLxNRWy
VkZHfPFSJoTnULZsjZHqWLJe+bppYUy1WP3L0/XXMgnPIHOJrbjkPVa8nWB84BQWkic/Mz/xuuck
pF6Q/xJ3v+xxhy+OjqStEJBXXu3Zvctn+6uomQMlWsPqIT856N8hCRT/5Tvwl1HhPCmFWTStZiG5
FCmh5nfRaEFnj/lQCQ/J70BySYULlm2xkaPpEhB3wyCrwKKuwwcv1HvGgFcFY8tdqW/P66j3y0Hh
gpWzsd9a1UCYZH4KqdFyO83VEwEZlBHhXnWg61doC/zC499DPjBIPhffy80vgBmrb7wvH+PVt172
rVJGhZtWjeNiGgvES5yEyXzbgibeetw38S837T+rJ3KelNMia0zD6qlRf6MHyYknAxUvQY6s9qiS
I3Gif+M8MZKqr3UYa5OzNj7k4+d9b/iC7ICsyHcyt6Nl6DV2aQ7744QHeXaUIui8E/csFeUiy0mf
9pi977AxHRLuqVec5kP54T8Us85D8WHfLQo4RNKTeNFlY+P2hsA88ZEqyVsSVK82zwwrP/MdnyqH
E9eVLqAGWMibWGqwkqtyMtRvIPF2LWRe+uJuju/MZSWuZCLSdQE27DU3FmUDSM3J7Cn542r+0FKV
qJNQ0ScAhV13RVz1WMW+NHDfn5PJJNwgA0OAiTFdnGLLYKK8mf1XyjxPAtsINoqjX/eVajKi1k1A
iMmpF31RsW4TJBAkVQl0qPHEThbsByBhRiQ3qbtUq6ccZpYZg1RgM5MgzqbEEnWuKDvCoyIZ6yoz
J0SdfZtCNtotffA0BtL74SMv0JmHMZKYu33ad47aNEN4Z0BSN4lfrcoQ49A9R/GgDOvJ32wX1aUw
f6SKgjzOdlBKJD5hy6KrVofVVNKbVPuSjI/dHOrdjUoOD1KXvyG8OLomc3rVhqnRRy/QebiN/dFN
79Zjf/uHoWjwvb143JhMilsJQ2lglVdvzLr1lDbxmpJqWaQWT0AKSEjb+dAiRIwUIrRmGo3VgHG3
7JCVeSCX22E/OPgB2tsrATPkNYnzKceB1iFFWOO9NoTguCO7m6jAF3ADmWfHAUEibvrmYcXojXOr
TURykTIhQEUrj6le8TtkWx/izMv1jws5Tn09v/3PY8IUPtslKMS2PT+/HR7Uio/1epfdAtC92B2e
kewgvqf/JRH8y56AF5qqJl2swyfzVsarrPS7W+mp8LY7qKsGhie7bHRNShyIWEhTgAuMvUtrqcDJ
sgrn7kOzfsjTb/tRR134pvBlAuZVu5V7buMmfrRC5WzcWUEDjprXHEh6GtqATFTxxdoJdVPAirmU
za5kOMDyaT7mfsxc48m4XV+Tf3UT7ntIvC9ElpqlbNK15WiRQSFoaiA3OL2MW9CoXyy1dhsMvOzb
I+5+sakpdUy7Q8bx9eW5DHel8WH/9zns7Cye2MRkaxo0thg2DPU+N14jxzl3xg/7vxcM4k2K/wS8
yHCSats6OfyLVV9cZ3hYIPfnPO17Ql2HIp1JWUOMfuVAMRmueZoiPP0aK9AiBwQ/TQge4+9LS+wO
aVOIPblRIBFRwab8aEbzSwc+kyLaouTFDHtPPpMEIwRQiX1NyjRutVVhu5T7n+IhSYAS2YvpQn4L
iQaX+kalPrPEPiel7aFGPPPbEVqelp0GTmcfGsOJhnW8yVcLHcG6dcit6mgafTTpKHAW6guxs9Qh
EC6zrdXB2qNilbnsMRQPo/ho+uUZrV1cgPAh9jTCImVQuNaGzWCDyk8dU6NGCVONaLgkoNgS7rSM
aSUreLahnz6Y4xNjE2aSrGh/2YijLTY7sdwsIPCJrdu253G4z5QEVaWvcUodAsIZscmpzRar6Eos
lqp9KjcnaoxDL3UE7hI7IvY19cq8QgMWzvTzianPU/anXgg3l52oW+e8vji7+3S6M+pnOSZ2nfKB
//vFS7PJtMkY+IYo+U2h3TGKw4D6fb5RF7/fY6xtnldElTU/9HWw5EQlmfp9HnAXv78VPWf+wt+P
VDD2YGwIBKcCSTzmQ2HopYq/v2nPS/7Y4uFFtZ5SLggHu5z1zUh7uFAuYb0dLGqJKLy0hZNtm1Kl
rry0+rPkycUpkJq9f52GJ7v9iAUTG4+mSe4do+Qb0t85KJiscdhnZNVB3X8iiP1GWVJtkJSGSzzb
bHrKYT7U5wk9k6g7PlFfY8T7Suw8gsCMujUFjFXGY4OHo4lZrvqpM4MYjEbkIDkBkWKvEeQvSqdr
AV1OHOqmN1RTwPJw01ZvH4qV626ZjqUbMgruIhVGqc6d0sqoC1YuZnZWSKUg+4ZKXe0eJW99aHCT
oVlsdEGFAcUU4pVy3ctfxoWghx5kYSq8YM3iyXca/H/rvsxydYKOChUt10Pyly0h/iGS0pkZn6pR
jY8K2u7j4aNMsXj9y6vrP0ZQm34LRHFrDf3GjRj363ue+8Vn4fsVEWmg9br0qNr0/vqhqvvWnKlO
04KeJLyBDLyxDqX1OZNKd2YvRJBcf9z9cosfxAt8beZ0lQsFbnEmDS4AVn2fzzL4+BQMmvS3KLLs
G7wOhr/sCVfenI34nHkdbh+ebKh+p4z4dCc3iv8FFx6VrT0sjoyVe2008fL7+CFu3czjmmboNzE9
h1hDyiXhCkzXad7KGhXSnj2gbUxWD3+2ZMIVKMnz0PZ87rSMp6go8Bk4Nv6+if0TZIl9F33BGnkd
ebQ1d3Oi+bUWJrlDQAK1TgIkLBlEq1ueHuoW05dS5VlP56d9P65CnqLZuqkbmqxrYnTNaa0vLWom
TRXZxXmafkjjIVFzvwWXZZxQ77frqQfFUm18Cpi2LZ7SzB4wqmpuiLXb8cb0WOcWpgd2s/Is3a7+
EmG0D6O6/9NuqbKl2DpaZBRTwLtR7VUjB2OLP2GWpZL9NHvO6c/MqymOX1bELEBi6xNLR1j5+aqA
uupTcnRQIaojcvbsavxd2BLQTluGRGln2NIjLq5V3jffHejnPDHgaxXaSOBULjVIQNkUkG/Zhlzq
ddhM8lO+PjHds0lN9qsofuGXEI81oqNbJthouyMEtZB2dfv1ybYpHcerR0vVFUPXcNsbmvCKbTuU
CgcLcW93D7V2Py1USug6ql5YEA5vkw1Kv9mwIJ8SjAiUqaslbhz+3QRytNEIRCQsKZ+EKLcNfU2M
Ea8yx3lngKtjTKhCGuWUWM9Vk1FemK4DWdE5NXDqVP1o3NaYElBuC3/6EFPqdYRPYk3X6ZahtGQY
NO1zPX1nLTUafh2Rfu2TWNWFIkuqDRYs8Nsv7TDLUXhGkL4v75SgQBi6WEmqUn1NDlBRLowKYT43
CA49Q3BwcubpDlmbGdSZCghdssh+7jiLTON3z/KZ7Ivkv/xbKvHCMl/wi8vecCbA8grLfJqLF5eT
BfS3fHjF8Aa0RoYaEZWv3XR7FoXbHjOEcZ1urwcBJG/QPPkPFz81xH31LrtwTbj2B82wmqyEITsx
o8LcTnG+HkobNbfcPENs+9hm1qf965MKTwFGJt0y7LlD8BRttCG7pn3Z//3rX6oXPgkosnZVMasK
fLKezVMRDLczSCU2b/Xzg3r4X3hdLqNSABBlc6bYTgEgvRwu4/eN3UrT475D1++Qf3BXrPWmWWc4
NkfFov4+LI9z2rsyJR5EbIqoZZGZqT7IDJsyyQHoaWJ84Ow7cf2S+uWEeBEmKaaXeE+Qyu7jWvbj
7b1uAQQLIpVDwYRYyzV6vaoLE4Y42YIWpt50myxu5UmDm+CLgydWMSzV4Yv0U+vv+0hFnljcRT/6
wnLu5LlyZS85b+fICiwwcrcRxWFBbZiAEEmv51kBglN/NQ13UUEWRlXVKBAyBGyYSmOw9eTvlQQM
nfXjGqo+DbCULwIiGEYuo2kfwVfXt+l4IzXv/nBfBESAaGY8AHZ+vjJ5kzlKaeNhAOtYGWS1S/Xr
k3EggMKSJpO1aXCIJ5bUd/En/aEPNg+3RY3bgmpKo14YYpHX6aVammKY42InXLYALX79gVcmY1c/
Q+OarEwSOyZSjIzJOKF1FgvKCfYxy/msftJ63IhyyCXEy3fmXU5901OLKlZ5CzVts0G62MT0OYlM
F2n5kB3IG5jyUHhtLA3oePFpxLeQM3RjLv1Q4cPLmz2e8VxRyD6Qq3r9Y+gfjBTrvV2pJkwa//aQ
s4JLd9mNA+6u/8fHEPGmEcu9dm85mLrnZ+6mNoIZcj8g9J9c47PziDmx0AGZq79/Cvkp3nnTiLM5
lZJZqTzBorKcs/8j7bqW7MZ17RepSqIS+aq0Uwe7g9OLyvaMlXPW19/FnnPdMq2zOaf90i9dJWyQ
IACCwFopWl410ykAXYQRaxMw2teFScKNJbiUtFYUuzWxlLV9vxh+Ev2d0DMjk0SM1CgFz8ImxSo6
7vH5SWdBAhQL4Er4vGldn+Q5sMwqBccSA0sbSRrWMD3NBLXW5e8CtEbFDS+zRp9SIKhIjVJiKOIN
XQF9bjp3EEnQbzM/4YbuJmixjT7/S2xlmTzhll6mpc007sz43WL4Un2haFx5aLGkoO4Yb8MH6Uuw
xDDFJ3xNt1Kj4HdAE0Eb7hOMA4DjZ61rPfXn6sThz9jnAneLiwy2QbKd4sP+GKPoNvA039BOhX1T
pn9dPwWy7/P/by4ubARGHupg/PtHZT3RP8waxUd7xSKFQhTsVYTncjtDXiqriHODvuI0xFf6iDbL
EDJImKe7sXxQjNjJ5veExc5S3utRQFUZepvsSNuC67DNWIlnnvY0PifgK44zILTCAKHNa59laZwk
t7cF/0HDrFOml/7oNdD6uxSHTGZkElcoPsmro6kWE8ES1stdh/LGkN/3Y4KWGFmlY9/a0Iui6gbV
mTjnORZpXza8TUXPghpFyfHwFmt+/b6QjzKrXSra41Fwys7FWju17Lj8l61/lSBsPcBaDUL4oCUP
+qqfe+03C7BfHH8rCqQsRft7/ypN2PvVaMsKwBgIwRWuKsSNQb5IX3hAyq8cdTE9w8+719fwv5Ru
XoUKEWSuxmnsbSyieu5PjTtgrHk5gK+zxpDB6qMMuj6Yn82n61IlliEOD1q4RxBaQKiW2u/myTop
q6xFYB9ihPxUTBwZrCcw/lW8WaP1FrwxAbCtdKtbzJFFGOYBJeP7BFyDfNZFVleWbOOLUW2cLDAr
rDznT0GrflPpd7Hi17XsArMfol6V40FzI8PC5FUzWHDknC3zhx2kXpL55UVDCxjxgEP6mJ6bgGOo
yF5YZcoJESQdMLXa8DbYPjUPZAI9Mp28GYBg1w1EdvJEkFU1CvvS5BZSAswVpKeR31/Ki4Hur9LP
7qVzX/wd9few8rqegivBSPp/Zv8WnALNaQ7WSTsb6CyXVi1lCyi4lAZgkynvJvOUx/xd/oTLeoLB
dOqtB6J5SwXwD3JJ7t9CZaxtDoPgWrSZ6NPEmzkVdlr102gGQ/z5+pbJzrTgSMplHfOFNwhG7NPQ
nUflw/XvS0xeRFE1yi5PtBIqFPPqKPn7LK2cYf44mac1kr3tv3zsij2IkKqz0tcsj1+cBy7scPzF
Ib/MoMZzYIigYCg//MOi3aLhl8+Iy+q9+0nvT3sUwVapmauJxQdhwKh4NvzmQE+g4/veeYAM85dj
88as/lWg4FCGPA45KSDa278s1C2fkmP2RXHzS20GZu4Yx+moPlzfT9kRF1FXR92cY52Hb/2ep9mZ
39z2F/2Aq9J7/AxJnJNYpwi5GquN1XYq9ANjmcNygNubiUTEfym7vK6h4ES6WjPDmg8D1t8X1zrX
QRxgBkx5Lh2CHgAEO4mV8O9dM1LBlShkaBPG38/TPvVzvXYLYt6GeejWmv2Whr5X/0EE/9F0dV2s
HMY+YX6u3lqTZJBYloaIw9ej3iehvkAX+gy60PNyq+GkgUrmfWmB5Q31B08WpiWrJ05gN22PBqwa
5tchJwDnn9dkn8s5GGPLu27ofG2ubJMuXmC7SU0tPnFWzLnD6tGPu9xHOwro3ccgXHFn0WQ1b4n7
0IXi+jhpajbz/sv8RNzO6TJH8fklPXSIV57js6yXTWb6YgsESbNEM/lZLn5Yh6VzeHs4c5OT0eJJ
LPWZJy2t78ZRHZjGFmZICBGvypER5wmgu/4p4Vq2q9zbAednTQ5d4xU3C97+UEuSPf3tBqGNVCH9
KdW1Ghteb6H0kuXfMv1sZ7eV+nf/NoCAjSSu/ybDm3KmZAQsaZ6eNF40vLekfSS7drmRILirKFw7
beVPfQUzXTb+Ffbnkt5V8YVhhFR7vH4IZNsl+CrasZmmM+/rYDdhdz+NZ71/SwKy0Uf0UXHxn0fo
Jj+rzbFfDtdV2J9l2ggQMpxIJ4DWKF9Mjr80Y7Lj2LyM66GSf9b9GpgU0nRx9yS/yhRb21NzTfOV
NwuMzMmfYgCS0c/RbfVd+cLJlTP0ur8pim0kCu4q1bNUpSkkljf1U/c+BakWnzECqxZcB7ylJLLs
u46NPMFXrXGSryXv+BkDDviT+byPmE+zNKcCbt+QpR0SSxShPDU1WWP0FaDDI3Z6r3xZU85eOz+s
7/l0CV6AHmWv6vuPkBslBb+xTl2UmRUW1ThoBLgSZTBQvz+yZzXoUU5UvKkGY1vrTkcZhqJMXcGP
LCnp05e3IEO50ae/0/pdLOtm382tNsoJjqQfxqaCkaIirJ3tJDBlxFRSExGcRzTaBiszCDDv43dg
Jjokf5cfw+Psch4TDBAakXP9qMsWTXAlk2pNWsprztp0meJThyL+m0B0NosmOJMutrWmgkfxQjOI
lAcWfvgjFcSOecA217q64vsJue2MxhnXp1U6AyDxTmLDfD5NUVfyINV7nGg+Ay3JeOGdMNUp9yP0
RPvXldq/M7yumtg0T0c9NNIIAjnymX7MS0xAotMHeY2ToTnss8zn7yaJumFYhDBLtcTWqQhQfzPl
gyZVHwVDb3sZu7RUdYxQNsC/f+XciBL84FTOcYYE/p9HWyN3CDgGslsAVzzmQXYoj+Ej17K9LTJX
M5x/wb/CLe63PHXzA/hmbzKOYlX7MuJtJXwz0+8rKoLa/YptLfzkrN+NbvmBLZjZzTw2uW9LrF4X
WnCQ5RxSI+bax+x5BMAyyJCdVfGX4QOVdu7LFBVcYjXoelmPXNbcuOranlaF+T3a7kojdM1UDxTr
e9WUsisO38Br6yu4SYzjWGSqIHa+7z2ObJ6co+f0h33GPOOdIpG275Nf11NwmeDx1QzC5+7C6T1m
Gcc/1kZwkWtH18TkTVXxid/eOXytfVcf87sS9Qlp0N59Cd/YpuAtIyWabJ0/jJmoFfCX8MjX7/iz
ai5lp/wv0camjBKLgVdUkDXrrMtmlSou754gfuLHXn3hTaeYdD3AQJ6u+7R9F/NTnFgLj6mSKfPC
FLdMnQeTnLTMMUoJkLJMhpDTqa3ZT8yyFbfTVYcWsWPkg5OSxcsGWZfQbui0ALgJd6maTGy30hQt
69TOUABf4FPqp8NXvZMMW+za9kaE4CumumYgZQHvbF5/TshN0sqizG5Y2wgQHEQYUSslI3SIT/UN
ccMzqF5dFdP2B/Um/PYvHmF2zXsjUHANOuo4ph5CowHw8twzPDO3iL0V4PmxL71TyKQJviG1tKxX
Vai3nLWgDuYjbypBAPVyV/a8JLMGwUukrKx7K4eoYkEVTHmg5O9epo9MhnBe17Jup0LF4sWEOIUd
jJj96lNJrW3fK7xukdhTtUzDFJKOS7kZ/P8QLZ/WA/cKGbjXZF5hvyC2kSceWRImCdOwckpyoxag
RAGgmW95pfa+/8FJFWoX1R3J3U+ykmJHFeA8J8CtQ8cVwDADIBKayjVluBK7vsgmxKSqCg8rzo2W
oTKZoUUUFxU4Z+i+D82ntkRd3ZJ4iV1lXuWICXDcTASk75BjGpPbak4Fyp969K477/2awEaKsE3g
3tYbjJEobv+9PPFekfwe92U/uVnP2ktNIHdniSnuur+NSCFR7IfGTpqFL+ByH/duLIME2E+yNwKE
RJANRVvbBcyA3tIDAew0v41zEihAEMgfoHe90Uaa4M2rbO1na4A6dK5Arc3Se20s/Ma23bXUjjke
yJol9XoyOIxZzwBlkJV1dtYT0w8q+Lx1dIETsXZJW6qUUxxWoLxw88Rh4ZlTtITv5gezu0kb9x9q
R/N/38VfpApqAyw6LKKCS51G4toUVHoszY/XzXPnDPwihP9/k9IvKCEW5gQhelQ65eBMeufM1v/u
NX4RIgSvdLW7HhO/lQfqsGNplK5K58e6kvEL7B21X+QIYSs0jTXULShjfeFDo5yHqDIcXI1sBObF
027Vo/k5nyTa7birX6QKEYy0w6qWOq08pqzuvD6wunXL3Ftk85ayrRKiWG2bvVHo0I50N7NyGbQP
ieyFln9CuIBsVREHj4xi1ZJyhQiT5U4z3NP2hqkPK30ccz8Eu9Py13Xr24uZvwgUnCO14jAnMwSG
X+xP/5C7lce6dV6oBwITbBeSzZIsojiHhE5/jQBQrfLA4eAvFRgqe3pDShlZNre0awspOMgyrLV4
GKBXOX2clE8WddPmY2d+i3WJb5IYn4gqOZiEWiAJBnVT8kCRuhf5uYjNk5U1/3vB65edEhxFUpkr
Oo0hqGi+242v2qd4lNxIZboIbqLoa3MuuMML0xDE109lirJ5f9MsEjkvF6ZruyP4CbNpzEJLFbz/
oEbEWWQzdwmGk3GRla73NbJtW8dFUWPiRGy5GixnOYi1qJm6eunoZunQ8GxHEi++F5CxOz8FiS23
raEPaRUZiBUHdp8cczCW95Gj3o8+DdSL0UpO0b6feBUnHttQj1liQy+CjluOqKcdOEarrCi+H3df
xQh5zDql4zj3EBMn9vtBnS+z/oZupV8WTjioK9PRIW1i4ZTmUw64Ce1H+Ybbxy8ihDiemyWj4ApC
VOqA21h9X9VjqUneSPbd2utKCaezWaOpsXK9QhYUAY0hgaV9imaJt5Zth3A+S3PgvQt8O8wfJqmc
Pv1wPRzsCrCoThmeV4gmtraGpNVSbbAqb01NvIFkXeQ0wEK9LmT3TG6ECGF0nZZ56FRowUBAF403
y/iRmp1j1P51ORJlxHc51LwbUJjYlaeVn83uYmXP17+/G2Je9RChpmYla0c9w2LR/EcK0gu7/1rE
Xzvj2MmmhWSaCMdQtWjchBUkaXl107a1VxiNZFNkIoRjmIVNn5saRCjruya5GWTNALLv8/9v0lxU
Vns1nLHpc9We20k7WbkaXN+P3SO42Q/hCOoh041yhAhw27sp0sF+WYK+U70/EyMcwtzWentlWKnF
BPfpeDPBijVdosvea6SNff3/kygS4bULWtt6A8Y7ByAeOwSK06F8S73ps+GMH1TvXHjsFH69rtqu
RQM9gpgqaoOmiFeNAeYsUlcIzQfFm41Trh56vHqmlU/jp+uidu1hI0pYxWHs07RcsUlWVj4CL/OS
ZLLbyK49bEQISUa0ZkPS1RARax+W2cMwmiMdkZXJEK4eAxmmATdx5OvNdCrQqU9LelSl0FD7afpG
F8FnziQ1pjGBnPrTP3iSYPnxik+8zx3spEcZy5Rkd8Tx5UUtrZwVPEkfDn392JYP13dfsmzi6HJD
1zFDKKu8IY+c3H4YosJNbAkHimzRREjq2Jwx0MnPENoIMFl8U6Lbz/a7YD7P/I0skE3L7SeBr7sk
FtaJFZMZQ2y4y2sg6SyD6pB+a9sXgHkVo4dEoqBsFfkubnyqFTEjzDuIC/ubiX4NL5bsUUK6hPwn
bEQ0sYLurggbZT+GrWMH6HL1QjBSYLQG/fmHGQV377ppSBdR8AyFmrAh5hfEPAf/QHcIvcRdTYd8
X9H3gZEOSebOT+hvV5HNnglegiopaJJGbophdkzQPazmnzPLN3rTi+i3NPlwXT3ZngkOox/bhFoV
xGlK5XbAzckih2aS+5VMiOAtCOnQl0a5HWaqMypuOD4ahkSGZN3EYjtVk5S9xIomQVeBchzNh7W7
jKwILPNkvqFxDOBTPyOTOLw8DUZPciycpy/vyvZQJRKHpO1eqDYChBSLqJ1mxxqsTj3Up/TTihnp
zOemx5HcCm9C688/Jf1S+gAjEy2kXupimrSwsFu4otwNve6k1rd4mBx7VBy70o66kh2nWmL2+wnG
RmHBeSBmsRIXI5QTWsc68Ekm3kZWAuiNep2XtOCP4yc8d6OP108AP7+/HTiKR1uDmSjlUsGllBZp
2GzOtYcm9mI8LdazYnhpLSEx2XucscH1+FOM4EbspF2iPufZixJgQIVD9a4AZUnRlERmuK8qULw3
FYw3MgVf0ilpZNcdVOubW6P/bND315duNyxvvi84D2JWITNrfL9lXxn2TRmfrgvYd74bCYLnyO2m
WxV7rDFNxyvscTCVLh+orbzpaJ5gm9fl7TqqV3HiA1CptNa48BRzXlevaQBgPsVHwCkGbxDDiIEX
BMJUW4zLSV1GdZUtNW5qj41xR8mNrUgcyO4h3ogQj5Ne5W1OIIJPJ+lH65SdeC+CrAdn1wI2YoTD
o4OYjpgNPzzdg9Jd1khiYXsjeTZW6edSCcdmIppCbX46bRL/YDVoJAu0iRemEyW9R3vLm4CKBkin
k9E/zUkUNCtayLTE1ZLseQE3aB6Wkpvpro1sfpFwqBja/LKU4BfVVuiMYeGP5NykUlSA/ZVlugYm
D8s2fnvzVAYlnVuYov44/KjRctq4ofd9GJzklL3Dtfjzm3Js9lOgaPtRVGrmQiGwa1Jn6T/r+Ye3
WP2rAKFGiPfBropnCMib8bNdf1bM5a/IesODNAzmVYoQOOeM2FnCj3CLx9sy8TpSgDlRkmxwq/st
ZmyECCEynZqxXWO4JYLGGFV/bLvciRc36SUvfvsPWBtBwjHuaZekugltOOopKCN6vwOPjR05NVpZ
uxsyOkPjJ3J+Ob5K1xQUzvUQ5309lpA7fh+98KBjfN38wknR0OocSFNsvlzXpAmHvG1mVoELF1oG
7eByOlUQIbgL0OcwBlUF3UdZyW+PQucXKxEOMZmb1EwJ9Atv+bQLnxwqLy8zvnJesd3MdLOHQpSs
Ur212wbamTR+ZgNIizF4DnhZvBsb2c3Q/R3ao+2QhDmWkZ3aAh1kRodfNDbHtm5+YOrsmGizE5nD
CYgrkrxLZslCgI3Wak2TmG90iRk+/YdtKU6kw9soEre5f3X7uQymiEucgCizXApIWkjtrnnqgeM7
BTxjra3et4T6Ee7cfQLoP4BlxM+dXnj/u/vRNMbgTzVmA9gXRri5OpKmNsZQ6+Hfwndp7TF6l88S
HfdCw1aEsNPgBLbjqUKtMux0jG0lrhKfo1KyYzIhwo61bULwYgk97OhQDn+hUzNPv11fqr3Y86rH
bxDSlllPxTpCBDWoM813XSsJ69d1+A00uphZmFoUAtrpwjR/moO+Dv5MByEO5KwCizfDXijzRas+
lLOkP5Kbi+iztmskhgBliZOihwrDtFwoUBDIx0RdYVaPVuP/mSpCELDSabT6BKpU5KlIgG32R2Zr
i6Abba9NoVLg+3iadEL0/c/30/yG96jtcgkuHp1wIVrlIWNijxmGr/UZh10iY/e2oKEbxzIspqOZ
VDji5Vo205A1EOJyntLSm4/tMcdkQYWBa9l8vFSacNrDxljsuP2PNI4iOiPNNhwTzdkY7z5dt4Hd
E4PWN7CbIxv8DTA6LFZaG+BI82j6ccjuKLvNbUmyIRMhmBkbyikfS4jI0GUXTqcaAIcFk5z8Xdey
0YP/iI0XBloJ8JMVPBlV5Y+OTO7MZuf6Su3Gdm0jQjC1tGEsb2PoEVqedS78+Vgel9zl4DuxL7sA
7YY1Tbc1lZqUouVWsLm+1aIl1RHWpnM5YIR7OvDugbQNmpOJMa0oILJJ3b3cbCtRsDtF04yZ8guI
dj96gJ44Fi69iZ4MNJVi6ETie/byg60wIdqo+tACdBPCivIvLXP7Hp30oVMSWTfJrl2Yto2bno7w
LD71dEOo5q2JJKlcP3bru8WWuGvZ9wWjAFOTqfUhvq90n0z2Ufqmv7tOm98vmIGSmZHJVnx/bN8P
yffYvBjNudK+XrftXS0AGc8s3WaWIT7xhrhy2pYBL6r1n9r0qMue+fhu/hbUNt8XgmZUL2NfJHyV
9A8GqnDl3TQ9JHQ9tKY30DvdlljX/unZCBSiaAw48FjVEUXJgfeNdgfwwdQv1Kq82Jc+Sw8P/+A1
DfkKb/wPU6N2YRE05FB0FjAZq4N+R/ESF5Cg9MuDknjXt0yq4m8ez5rQp8/3DDM8EYBbQk+/A+Ek
WOmLYDhKw5JMQ8HSYxSd0kHlGt7q99a5DOZLezQw386fSOKz7PLGf/61BRUMf027vusjqLckH0nz
pUtv2khydnfP1sZIBIeHp9mltrmR2GhJ1ecUcI83ND6UvaT9W3a6BF/X6qE5KBYCxxg/GPrDsEpM
QbJUYoWlwpBLvKzcEuzjkFzsyatHyeVAslTidKUZNurEGJaqSZk72Bf0mYxUDeb6LW1S2uueiFOV
Q5SFXcq33UZz8NTSQ7d2AAjq3/CkuBUj+Ad9DnvQO0PMANxq6s8YeGraj5ITKls0wSdQLR2TKIQQ
9VD9UGO3v4lfsrn4m/5l+hR+B/ayq5zeUm/bqib4BdIC83uZsFXVel6B3SZr3d2tHW0FCI5gQRKk
aHztxu+65tUnHYhYmWs/ozVvAXvrf8jg3euLKbNxwR2YtFEL1kAoAdPzZNyVaAtLtG/Xhcg2THAI
pValaR7ioA5zdx5mdq+PNgbU4u5jqBqSE7Wf5m8sXfAKqtbh9XKGRjmGaQ428FmBNVDh2Z4d2jNQ
dWWXmOvK/V4n0QFQuMzw3+Ez05y1clS/BGN25ja5qx/MFiWxFoll7so8+X7i/FNTUySJCe22iyiP
VFns0oOBYeL2qGockNlLgrc0Qb5ap6kKqUZLME+oqRCmDczp+wst4yDtC4k5SnbPVAUHMmt22w4l
VjP6MA5ueBgQfnunBM/DSQP8huw6cD2EmKrgSiqtZYZpwzIZMMHTJnNaGR2zTILgNugY6/PM6xqt
/U2jH+V0zzIBgtsAjIeKNmWogPGkzi9PNZAC0ec1OOOCOxQA7hyAiUmM/rrXMEVapzppwMxhwhcO
y5debV2wJ1btH8oQnEavZLRrDVhCp77P7E8zSo+pLslUZHoIvmJldVUavABoUNU1E8BAsMUpGuN0
3f9JckpTHABmi7VEM4++4XOPOy5GyMCsa64OJx4sgvBBmlRKFHtxHZu0WSF0GdYaAs0s6EdHgUCA
olEvuWl/NOSFESEBAJuMF14mVnASOtDXRnPhvrDOnMW+jMNznkvCP49IvyewVNUJGJgNagh7ZpYt
WNF4xFrT2iXxu9FK3TXzQvtRera4iV0RJbaxjfZI02iBqGhMT5i09/PiAtolr821wNSRP7FB5v+4
f7smUnh0G4uxTXPuZsegxajcqcENa1w8w0GTqL8+owH9bY7953r+1uXWrVHZV9izofp7SEfHTtwp
lmTq/8WtvwoR3LqKEElinko3PjnrQYbOAHpj36L7MIgCGReDbNsEp25ES9tlCoS1Y3rMzCVQZtUD
YquzEuZGnYnRYepJTjjfl2v7xk/G5sCV46CEI4XMyS2+2mAOKC/FKT7+m+Hu3UPGe19UzTA0W+T5
zLWs7pcwwdku2XOT9g4gmI/UfMvMn8ZQIrM0DQR0YssUyzU1DLMK5yxHTtPfr3gz1dsv19dtTxei
Ep0RlWnUFDEBaVEvcRHWKGDwuY3ZjadTrEoCyV6AJKpJCVUtE8PIQooL6uixbKoSKS7Ytel9LMvD
dr+P9dFByWMTVUzDmKZE3djECMDNMQpzPAQmzvVV2r0akI0Iwa+WWWeleKviXkF5NIMcYPUeqR3g
tTiwsSM9ZqhMGDJSsb3MditVOLRLUvZ5E0Fqpt6q6MtYm79061jKqEJ3bWCjnHBc67WZwiWDGEVx
q/Gj/reUfmo3U95qIpxOM0LXSztBBCcYGB/5vWp2V3d6wjypLNbzvRA9wVaWkI8xYGXVXQJZ0Qde
P+JP8c0nTkVVICuX2d5uZrGVJhi3psaRUcZwBnXujsAvrwPcek7TO8OxPoH3SJow70XfrTwhK6ut
RDGtHNrFquYm7epE9KutN86ATlHypg7srTQh1kdGHpMQ9JrAjy1PBPgIvH9Yv01BWOu/MCzJpksl
Z1lM1Poc9AaphefmIT11xUNaSxpRZJYoJmbTqozLAFobz9Qc6zzg8WF0DDxF+RWsQ9pQvpdNEI2Z
eEG3NBVUzb9GpQ5cJVXCp1h7Lx6BQs2Xrzxqh/Be9QqQC8tAtveP8k954hTjGFYaaF4wl1kokZuD
QqHS3Ym4173hvgm+ChFSpEK10ASdQCmtiQNreChswOmM7lgkTrFKYsdeKrFZQJEnJLdjNigVFErQ
OKSwgxK+T9jfjKYuXVOnD4/XVdvtOt3KE1wuOgVCMwZND8rdvZcl7j8T1VBuAfPgcAImiPRE7+Zm
hOhgfMWAE7XFF7HFYKsBNqnqhc8mdnVQovfnf4D3mMeeJBruJUpbaYIDoVpWRqUFafGJHmog04SB
eW6BTCMHst9fzY1mgvkbFhJpNYQs43YNmjuQZLnUq/35XJy4/aNfyZdot3vgXiWK8/dLpKa5wg+A
wano+OtB4TJXQyuWEYy38hO+e+A28oSzMKcgm006uJOh+RZFTkJzB93Q15WSyRCSj4zU3dBFcMKR
9jSY75r0ho2Sdds90hs1BLOv+qZLmgEiFJI4muKNZueuidvax0k2O77r4Tei+P83iXqilInWKPAe
Q7redskCUvf04fqC7TqNjQi+oBsRRhGXhdJAmwRecIpmf1WfRgCekDEg9fsmlVyudtO0jTgh4Vgw
dB8XA2xA6cKDXfdOHuGduQ669P11vfaD10aSkGws8f8rxtmUbZDkpLXfsBckSKCamm8ozmw8hSF4
iq4ec4NwoyjabzU9Ri0m1zpJLNm3bQuP2GBuR1OAsFVI1ZDhzoj3Cv2q6gcL9191/vCmZcPlAJSd
xDREHGtj6UyrawoUGRsUf0pkaJmrjB5Y3rzlInum2NfoVZhg3xj01YwohjCUcEGEAgJnDIEsjklk
CBkyQcLSmU0ZV60FQQV9LFqXWM9p7ktWbt+dviojmHYRhvNqFZBBMwe30H+K3PxNZIZ79XX0tsqq
IbvuQbdsUwPYBsGt9Nez22T5aOZVjssc+7pOX+rBu66S5PtigmkkS4ZB6QxVzbp/ttvwIVsk5iaT
IIQEBazxwHaGBAspyxAmTmnKOlp2t+V1kV4yiq2Dm9Dc1DVcxO3kmwC5zNz1MIN7UgcQPIDTJYdU
phH/ORtxZo4CfThDXK2+09m7XIYAu3+J2ujDf8BGAKn7sotjbDqFPskFsEPgu+u+jwCfxNylr0ri
g1SecHR601ZrwPfDCM7JhxBZEAenTlOXs5MiLb99SzMa2egnHKMuqogWc58ArOPBABuT18raK3dj
3kaEEBryyWrXme+RSt7rw2k2XL3KnCh3aXwpos/XDxH/vb9dsTfChMiQTiS2yx7ClLrxQE6Ujszt
19NSSyKQTI7gDDpmqiO6M2AXNPtozOSYIelfOvVM5lXm6nbz4ledXrCDNzaY5XUzrdwG086vTwUe
8yyAmXj/ctJYcoKJ4CSmeBrS1uQW/5yf7KA48+G93mGY03EL719AwMkECklkomfR0nfYsvYTNR3+
rjce1cchWFu8jwLh+yJLxfkZumIjRHAa60IoOvIhMMJTWNqhT/8v1ZQdZJkQwXFEtKvJOkHIdOaY
nuMxdl+em131nmf87YGV0mdfiTcUaW4AfDQ2zIZMPSPKsz4Xyoe5j2RMNxLTJ4LLGKe6C1MupQYN
bh86HSCUwYnXyRIwmS8kguNoZ0LzOIclFouL+S/+Yt8ckkMU+fYXBq5mtHgF173HfjV1c9QE96Hq
VW8hDqOGdRPe/vPETE7T5GQ4bqjTcZlU9RVJKWF3RQ1VozYFFCFaD38NMgDksDUzxZupgXmK3EBz
gH5rGA8zMNSv67drIBtBgnqrzea5zvAgbJKbLi8ca/5+XcD+PWAjQfCLZdTq6cybgvObGXiYmpMC
Prn3Y5Sh7ZNElmTZRBSebGwBhVbz3hEUCaLb9GkFlzfoOc9Z5WSJQ+8TAv4Z1QH005+t42/Nm6al
hoAOR0jDvRcXuUzy9iHZJyq4xCVCd60awyDI9JyYYJ8d3tCMRV63SaTBsGdN7a0VAixDxavESZnv
i8a7vj+y7eFKbsJWlw/lUPMGisW8dH1QDgAtC7+Gg8yoZXKElMms22SCT4IZ8LdR85TEqq/Gh8b4
w03hv2OjT7kQfaQMm571gVreM+VP7VlwA4VhNhSXdMT5U3ZnBtmlcuk7/aEGV7zmcoRm+ANykfW5
7Bf5NrYgOAWiGqh1NFi/MD/wiB+d6wv7ugwAatT8LJDJk22X4CFSG4yjIB+CswvVIKyBfL6WPjPX
x7x8vG6AklMkNmnidpgpy4QNqxtysggGLkkqcQS7Uf517cQmTX1tqiZSoEwD+s0nUt5MYXBdCZkE
wRUkSmKDWxES0JS7zCd7OdaK5NImWychHyrxAtvVXIko+1j3P5L86boKMgtjgieoWtTJVx0bQQ7Z
HQvCUwZyMA6sC5MOZO80sgUT3AEaFkhcUAib0MWMhoXxY167f6iQ4ArWZp36SOc2fDv4vJSr+MCh
zdCHph67iyrZH1lQFZ+pl3RKMbcBca23BhxPIzmr70DK5Ne3stMpWz3BGYzWOrYmEH29Cv056l2t
GY50nm8/sducGsEFdG3R5Bof68GoQBtwlMnQI++aT1Mw++roEGlT2r6F6xbRAaNI0bf3q+sey2oA
ugEE9tmNCszMQhJOZd8X7CFVynQueKNdwdAm6yu1ZJ5r32e+/n4hMkRkjvqOt7PP4+OiHpsefU3V
RZEim/CT/tvNyHiVI+x+pqx0MbkeKEfHLn+hpqf2SJ6GwZ28JliOhf0mB4pBRYa6mq2/mMomqOoo
r4DMGKeVzvf4a7EzQO8lp3X3/my8yhDcTzkbVTKHmO5LT9GxeM98w7E50agLSmhJJr//rrSRJVha
MRldy0quz+jxmmTiF4eiCgBn7upu9gkTvreysu6+8b2qJxgfA5hPPw9Qj5rGO8sc3rXJX9dXcFcC
OmDxsEpM9MkIJYGe1WVe83S3RrEVLxatDEh/1+tsBAhBbgBQ86QYEDCo701c7fIfylt6loipA00C
tC4GdPnVBWRqrqs2H7VL9ZsCM28WYOHI1+vrtB/oXoWIXYFrUagL4b1suK42P3j5rrg1/qoqhx3o
sT7IHvH5sf/tuG7ECftixWvDQjxUACCaBErYOyPD9LV1QFuTQ4fgunL87F8TJuyRrephQni3ckyf
++rY0fueBVMKWOr480plHGwyaUJOslTK0qLlkG9X6LTVcLAsBsKv9FSr0SlaQoeO2efrCu462c1q
Cm5ini2SdC9zi6i3rvT9kH8t6SerOF0XIzUSwUVo2gy25Q6qqWf6A1QDp94x3zenFAl+ci8zkf2K
xkYrwTsMPdXsgvdw8kFqw61RQrHeaQ/hkd1yNvUSIBmtKfG4+8f551kzhXDFbLVsSgsyh9Vfp+85
aCvnhz9cRSFUJWrSx/kEGXrjZXeokx9sPw99fmdRj6igPEnk7YbGzToK/mOewYux6PAf1hcl8tMn
FbTgIVhuFfPywhopfW7aPdyWisZYC/HEFsHMUFMG1V2FWByC73N5JNUXipn++v9Iu44luXFl+0WM
IEC/pSnXTu1b2jBmZOi959e/g9Z9KjaKQ8T0aKFNRTA7gUQikeYcus+l79u6iSTxJjIqRVjIiPmy
GhP21iOd7zGT7VX1jSVquFw91gulOMuQ/KxvNdCru6gX270W2Tq6OjFbgdsZfsRrCkGaftUSF/I4
K9GjwjQLNsublV/q+lWTbyQRsPV6NLuQwVlGKk/oYWZTPtqdBL4X952mFafZCY7KL4CQlntRJVKg
Ff+wzXRK/CRlrhjAs3Hu5JVim9pnYtqzWvzTNlFlvAlZUrIobmd1HweC+0S0bvzcoRzQmBogBnhP
FZon9ogyr2tv2M1eu49vRKHZ+qKpaCjWWUcxj9QWWHKMDju2TeNVJf1o5Nsheds+SKtxkg6ML02z
VAN1848xhhFPlWnWKKYl0WFOToFoS9ZVOH+fu4JTKSuKmOL7eX5X9/t2Oloiqvf122mhA3fxZnJd
S5MEGfo31qOa78xj6Sn3o8d6VH3BRSGUxt25bTWEYZ2iATu8jlJ0PTKaK/VIUpeBRaV7ESKrUB5b
4eVzg0xz0CWQpz12KE+Tg++auV16rGdUPgDMadsg2NG/iJkWi8l51hBZ/ZGmaJTPr3/XtbqdcWr3
3WFbjMjuOK8qh+iPJxP2rB5e1cIJyx/b32d/5oUaBsE/BP8MG+Pjqo35GNdZiPBczX5ovj0B9Ng3
94FoFmpVjbMY3q31sUXppKDjP5pvIMwoBK9o0fe54ymBS2WoSjyUivp7BS4FS4SBIBLAnc8xA4lf
NUFAQqcrqQ/csvsMwA9drBF3PBNZzmNFxhqF8y1BP2ZA7aHWBWYr2G8+X6eNet9GWCp30tO3pmlf
pHE2bNLqN4o5iq6BVae20Ig7kk1ejUkiQ1hguAZQDgAN6oLc8cr4Riab5b2B/ScExiWrMQ+wSeCm
VapSPkRNxgAFkIAdGRfcW+GXEYPiJbr/gz3Dc8BINQD4DzJ8giggX7eRs2AuIpHzdJS0EUVNI/5W
0MbWp4ftwyoSwB3WDkWKmbCODlp8iStqV6oI/V4ggcdnxgRDDgwWFElb/W9q3syz4FZYt4g/S8SP
Fw1TmOpDBA2ITDE5gDpzhEt7v71M6+HH2QJ4ukNF0vtCZg1kEubNMUX/9ptYFu0i5GTtwe60FyVq
1o8VWv0U0F1QnS/PG12ZToaK28BMMWAyHHWSucH4Glsixg2RIPb74pYrxsm3whxOYoofkzCy05Qc
hu7LqMXe9iKu79RZI+7i0SewhUgRBCn6AHZZ/6VKv7a6JpiMWLe3sxTuyAzDkHSyjHWj5Mbov/mA
DdlWg33g4n4ziUoslTH+8mNzNB7DUmNF6yz7SfQ94rZadWq1dtX5S52KUp7rQchCHNN3sT1lhBJY
CW6HP9UD3/V31s3vMSBRh9zqFi2Esd8XwlSiN7XE3GvT32TlTRXaiSIojAoV4uwN1fD/VWDHHdmF
jnYV7uiX0rNAG9XJtsiDrrruhUac0RUksBKNgZu1RQkSoTSLjhGAD3s0osRFajd+pd9Uia4KjES0
kJwVVkpEZeB/4rkC2OIsrh2ra27HSkQ1s3p2F9px7ruk8lDpTEwjqzbN90Y1HZXiRZtFTKyrp+r/
BRGZB/H0i3Ho4xmGQel96r8OxNs+VKt4zxSwkpqm6sgF8W48nGkxKD1eqY03uhTzWfOOuATAeumL
hNqffmCDHaIB39WIeyGUfjT3KfKpn7DKXH7N8NTU4wCopPgkeoG/N+NeuoyzclwcNhtgbCQMt6Sy
iucxyvdlmt9KprIbpWo/4T6Z/PBXN4EggQphqJgOW7I5/6G0URrWDNOT7ofaZt1loSt/ndAWtWcJ
PSGU+vqBO+vKuRCjs2hZ5pCH2PPYYygcbLoD4AP6WxqAAZmKHOS6ZZ7lce6knIbRLAfIU/OfWfVG
JkFSSGiZnAcZm0Q1UmYkjRdmQBJR3OTEoLWiI8PSkTu0K7OFbESB03ohd2GdnA8JdEWiKcupyKfk
kNy/91XeAx4NbM6igyBaRM6P5JXfByHr8CFy6vUGOYRBKMgQrbuqP/vEj/QlXWzUtMYyJlpvt+P3
CXTE+ZUvynqsR2qYjwDhNavf8pPgFhCd5p4VuKSDwdhvWLJ3DGzVrn8hTYCW1M9QO9KzQEX+6ETG
VjZLWUJYU2WW4yf7Evk18M4DjV70nPuHq/OPbgr/Ju31SGss6KYQnGSW/jBd+shohNjUpygCXTeK
szTOOw7a3NG0gmJUe2vl+0g0+LFe/lysHO8WW9qleYrbq2fcYje/59z6qznDbk0FcCrQ9ypieliP
3s5Kce6Q1A214gpLOMoq2tfb4WAVOcAw0Fds+7R1CkJ2eaoKKr3rxn+WyjnFsSljqWfJBAWlm/Ta
j3q7LB3SCCa4RMavcM5wUNUua2KsqGab97ObuzHGgpXbyq2O4Cy6E9Fy/oOLOuvF+cbJSHS9st5N
xP7d2VJ68vf32NQVRXLrxamFuXD+MKNWUmBghDliH+FBvfttMP7RcrCe4QN7gIvOgNBGOc+YtVnQ
otGWPf2lR3/PVtQ8yl8rTF0Vu/BbsBN1i4oOOT/6aWZ9k9UqJPa78El7b2IGD3LrMWBMX8gQvx6o
/tlBlXMpM0DO4miENEN90IOTRe5j0ViMwPh5puWAmGleaBAhASa5uJpl4H+EN/6nxvzO5qFy3iQc
QA9WMvOIy5so3ZM5tY1Q9PgT6cK5D6DiplGY4IBRPY4xDmC+Noq1zxXZnYpPNSEsFOKcBlgjTb/W
4DTQ5yBlO2P+mo7H7bBbtPucv6imTmuCDCKm+a6e/86060jdb4sQ3CIq5yJiZeqGkCGzzPQXmMNH
IWIO29fLAPdswZxbUBQKnnWW5IwjO3xSdgpwkXvQxKBObpwYLJCoLiDSiHMJNKhQ2o2waPl820tX
evOpSOmPQnxfSBBME8I+fD8rX3TlTWsAKlc5pSFoFBSowXMfovFEK9E1jmMZN46Zfe19gQC2sxcb
YxGDGiohusw3IhryGJI+RcQ31NqbOqV2G9QesUhuS/EPQkWAKav6LMRxdhC00v/a0fT8VbUSjCsK
KgLrd8FCArfxoG6WRxV3+Xu8Upyqh2qf/+0f9N/BinwA924rcjjr18EfoXh6fwwvO4IXTtFAKJuV
Lk7FXvMAnQ6ZLoLZYy7qxlgPIRbyuAvBKgjQpgmL03+NaB9t7OZG8vrAlp57T3bj0yB6wAk15OJM
uSe52bFW+TZ1fke1qIZfhy8sqkU53Nn2R6sub6Efd034QzxW3QT95PmYlM9NcGWJRsa2LZHwYJBR
M6D0yjrgFBDoqTeyiEZMYIgX0+ZDPRddx5rwpYO+T4DGgpDZmu0K9IDmOxp80NqjwPpFSnFXhZ6T
kQ5sQMPIv5LhpZAft/dlvciy2BjuopiaVsoq9JZjeHZ0d6AcxPxs4UT7xpULGwO09iFwqysR8JHI
HDivMUlRNsEBMl6YxB59sEdhPKgTeMLVqGGhGuc4KstUR5m9fWtgd1pPbbBru+e8fBas4Gqq5yzm
PQ21yN76XQBqrffG5V3nTV6CflLJsZ4Rn3jDQXQLChbu/WmwEDYDs6mvCIxclfdhdaL+jZA4XeQZ
3n9fyDDAgBVLFDLi4/RS7rK99Dw7vs2a34I70SjA+mNmsXycZxgVVhU3sUvxkbXNVw7rEstAOYg2
/cP2VokWjx22hWKEdrFvMSc7P1qNJwenIt/9NwnsL1hIsDpaKAVLOYa6N5PWJtrtrAiOrMCs3zNn
CxmdkiZZynLrVee/UfDymvm4J4p+bNLa21ZHJIpzDoFE4qwbmSUMrwi4+7axy+BeUQQHlR3EDyEL
Gn4M09Q1oCJaROdDry4NRwm5G8Op1OgxCHNHApiHVKMOkvnFYY67fWQ1R2PIA2dbv0uXzknmrt1+
AImtH0KydKh+dei9REf9N8sD9jO7dkEY8LfwaXvhLpjId8BEwCMDbpBb01bvfD/3ITLucO+CL+BA
bue93/1OvLiiudXLyIKTx7taVakSakKebwBmutsH3jA46o8KBXTF6XK7exXhFVxYDSeR87syCaU5
DSpoiO763E1LtCXJoBEoBQfhItJ9lwObMVRDNy+oZEtNQUnDyA1HJYVdaI9Z99BZP/IgdGgizJpd
+I53YSaoQFQNVEd8a1pnKmpeKhAm7ztQAwJkwpu+AEMWzMAMhfBH/W89CSeP81W0jsah9iEv93u3
bEdXM3TgU4ooSC7iC04M57CGEMzHlEIMCIJqrbRN82n7iInWjRnLwlvRjGgFCuqGk6WH3L8Ks1Mt
gl0TieBOVFD4CVi1oQMFn13QPfhZszckwd0hWijuGJXgQU/aHHpU2q6Un6JIkERc+77JoFQt9Lpo
oNX6uE5qnRCaKqPhRGNmh6AsLqi3vROXJRV83QS7qwGGIQq4Vm6dBtoAK0ntcC6PM+a+88RJvMKR
HKATgwzxPc8FHqXWFuXW1vZnKZdbujbz5WTSITcfH3PtZgQlWSp4vK+uHkBIwdQF0FuN7w4Yx7Q3
zXI2nDB6aNOfkv+wvXai77PfF1ZcgeWqCFvZcCb6ZLR/DeYnTrvJkB7BUAycR74Oq2dFHo5Az3fS
5FtLZQD2OlUjeEqsbsNCBvfgy4aKNq0OGYl1G3WuER39f025wixsIYIzYhMDqklCIKIC1JcCyEXV
d1JhaZB9hQ8XTPTb62D4Zshf3P1SDkj8FdNkODomO7UdYzGKHGCRYAKbgZ+IGmBX1+0sjo/vVa0u
xyqFbXXWlxxlSAmFku4ze4NGboJ8jQUMR+5oWl0Q+T2JDWcc0HHttpTVKqQopT3YIczkr21rXtWI
tfOBe5tQlUcWmIchU7shhTXL2i5Tg1sapScS/+tubmYN6N7SAEupYau4farSNCmbIjMcpXqLMtvI
Yjulnzk4hmEB/w2kzfQimppbGYRpERbO3OfRLp+PXX7cXq3Vs78QwbmvHh0CYW8muPlpdJeU/lep
GtxtEZdPrvelOqvBLRXGeWvQZ0ONBi9I4kaerjGbdvVddtcdJlGRe90A/ojj0Ypoa419k0NcSK/j
8jg21O60f00N/VEnvtO+QDWlDzusW5AMTk/KK/QE2Z1aCh4Pq9uDHhmMu1BqaPwMjlzHZqVkMGa/
/E4H3ZFAd7m9OyxEufA3Cwl8CJOWU05USAgxdDZaAHZqajeViquiG71tUasbsxDF+YE+qGIjolgz
NY3sITnMbWZrkkDI6pPAZCUO0zBkVaHcbZZX3SCRJIBC153HUvdT7E53ybWxV7zpELV29Lqt1voe
nQUytRfXJ2jg8ijTIRBPubz/QayX7e+zZbncofP3uR2K6igOchPfb4AWlUU3qfJsFa8kw7NKyHe5
vkVnWdwWldUM0mOmC7iQ3nEFrFslsKliV4M9YgS7cKfDSHZ6I7DC1bfqctc4PxQDXwBEkBCs9m5+
VL0KoVtp2OCoV/aYXMbONQfhSN3qzlkY+5YNgtuJjxlzNfSDOcakr7qXXyLdZvBO9AjkHiB/xbcM
xFv7SgXB1uoKWyYYZXUL7Z58D27QRKqWGSFOdJE62aw4QeQZg6DBaO1QWzKAU6iuA82JjxijcNZp
YeDGxX/BY69oKsPhMnaNGYEv28d9tW2i72ECb6MW4noNXAboj+ErCiSc1FYp8YBQ8iFAiawKmp+t
2UovRVP57Sse6eCZrzSiehqIS361qKQ+FYQS0QTHquIEYxqYtFbxnOVitK4N/TrpcStX8WttfI3K
XT7eWUA629Z3zXCwe3/EcD5mwgRPpOhwmhF9akhlK/PbtoC1M78UwPmUxOyALBVBD7lGns0Pbc3c
F+lsYwUBl7rbFrZ6QS+lcR5GKwnxhw7S0iMiTqd4LktPtRFy4vUfzW72CYe5FMc5mXpSZ1ArQ1yQ
eln+TP49ASwuZ7w1NEVWNcyu8mX7MfCtlLa94eA9ej3XyqthiuBfmT+6MPiFCM4CrHqWx6xjz76C
fJdm0Fm1xk6vhuNQN4fMrF56vKgFp0wkkzOKOjHmQdOhVhFrCQjxqJcrujcR/W+jL50+HXY1CIC2
bWPV0hd6cqahW9k0ovnNcIZ5b2WAzIzIf5TAWYMxwwmCSwsvN5C4FHVlExGkzOrlsrQH7nJJwyhU
fAMi1JvhxFCOw50EVOCnaVfeynbkNgdfdKGtufmlSC7mzdNelakPkQ26YYvAtKdhp9LD9uasxjp4
UuNTAJQgF+jNYSor4EhsYIVvrVs+db9hgOhjiMsrPFlPooLduqfAw0cx8YxDiYlLKdOS0foqCOHS
a7IDCeRJdbU98BFQPRHPSK3a3kIY/RhY5eAZ6roZwurOs8zHWf3Eu9RafJ+7LGKza42mhRcfrb+C
5O9R21nGv50cYZ5oIYKpuIgNK+xcMnYQYcbHWH2LjHuBBbA1uPBDCwGcT0CnjYT5AwhQrBM9Gbt4
h/bN2kt/MRwCNHd5Anmre6LqgCNXqMZii48KqUmaSImKxxVwuzHrgO41QIaDHhbwlPfGnoVM+q0w
y8+s6kLJhVDu/M4Gxkck4/0BCXIz5ERCd/ragWWZHogkcLLrzmIhjDu5uFAKs1cgrHVlh4EsjDNQ
FkYHCKMPsSehT1pEJL3qK84SeRhJoxozNGZDYmz+bfUvvjnZiiXCMxFsHA+hY8q+FukxDlNGn9T+
UQgeLlKCO6x9AgcbZ+xxlwCRNYydUvIyRZBHXg3vFivFndgua5WgHbFSs7WfrAfNayS3EjX9rTu5
hRTu0LakGeaImRvrIc5RIiYTYB0RD/k2mwlXM4EbX9UKuNrEpKpBdJOTZ8zUz8Kxxh0rI1OHznKt
2E/aLFeOkYEdwMOsf/MoOMerfmMhk/MbbV5OviqhcBYeowdyPV8ZjQ0Y/gKl6RIAUbQWRMzML1wc
4YU8Lo6YS5JqloSymVY0eyqR46TKrtqWXqcSsPuNn/G7eNYBiAJPrAusBSDp1KTydaQ12+sof04H
kd9dPU5oQkNGmOjKBdICmG+DZDSRMx/u33EDVA+4r4Yd/kque4953uZK+7G9Z8zLXSwhnqkYJWM3
Pv9aNcJ2qnCAYZYdss9aVf0MrelVLvRdob34jXU0h0mwa6taLkRyjjckhMp+B5FgWdPGB1X0XFu1
isX3OV+bInGWSQW+X86tg2yqDcRqO7Lupulq6HyBZ1/1UGdhuvzx6ppp3+phCmFVSfvQNiRfmx3A
LU2HFGlQwWaJhHGBktbVitVGMMCkkt96fbStdJbtOZ/cbaNYDwEXWnF+F7mENJYbaEX3sjN5jEcI
iKZXKhC/ck86ilp0BBahcx7Yl5ImZpk3Z7Awp3SvRd8F+qw6poU+7A9YREwl0VuaRibTp0OyON+p
X+UvrTd79JDus7+3pYm04byg6of6gFIiHoqlpbmFNQIJK4tqwR6JbIHzfXUvqYx5CXHsdEvD7x2F
wxMkfNajlsWycXFZrWAAdgZqs5OnTon8WeH4bjMA6z1+GVwWloU3gWDxhKbHeYe8aiYL1z4ipV0F
akmgkCL2fKKPrG0AzMGO8WN7ty6nNVg0bbIWBVkxzIv5dUsF6/IEIEdn0uzfgCaMnOKLctO8jWBc
CU+icHd9584CuZ0ztcjsQmaMpnnboTlf135YsWCOZ90GzzK4nVOiqVOmAjIM7YFap2LYba+a6Pvc
LqHpuzeVEd+PpVOuvikiJO9/MIOzApwTL81qyPwMAsq34DY6aFd4EHjSM/LtTnkKPdHMjkAffjYu
zPpiMt8dXnz0079SUbp9tZNgYWX8RBxVYty+PfRRHvu34EGyM6/YWx04L5qdvMs9tbWLR8kVdY2K
1lHhPHmnJtM0M0PIfqHeJzuSXd2bR+1mqg+jp16L0RsF1s0nS0d1aNs2QueUDhIr6hXKj8gSGN9l
B+7HI6uw3Vy486wr0Mw/4cjmb8YjyGc1cL8jvw6cfOahNI9odkn2vQcyZCGAnUg/9vtC9pyU4RR1
kN0FbwaIDUZ6NbQ/t0/XPzjeP9bPj8epA0gYG3hBZESwaS9Mr/TV+su4GeAFwxPiGeNpW6RILc5h
qKUmV2kBiVP7l5nsU+tV/o8+Q+F8hhH2bS7nMEUfzGmhXO/UVBRaMq9wGc2e143zGlEdGn6mQovE
iFFAdRp6Gw0OMt119zzqu6AVofQL/AY/A9e35mxBJYR/0U2dnHRRLMvWZEMhPjWWty0+ruP7CrnO
dS9NcocYbpAf/NbLPtNQtfBR/PzbZMVtXzcw7cqcXittvA0k0ZSIaL24SK8eg2xKwQfgyPGR5IdE
8bbNWOTvVM41oAKQyPoEAQRlzdRObiW7cfwj/TFOTnXs7sTsKuy63toiziFErV6zRUMgpvt2GFxH
kmJb8kEXpSmEqnFxQzImvdahGwadt/5NfWQJKx1F6NZjDC7DQQQGIdoqziOUUloCPwZ6GfVNWe/C
eb+9VQKPw7Mdmok2tskMdejgGv1LEXqUPH9GhIGCqIwH9QUCTqFHaW90Kk6PNtntj1i9KRtBvLq+
+2cRnL01ZS6j/AkRI9iy4iCzB+uhAmGW8nNbFZEczsoMXwnbYIacso5v/ah2mpS8tsa4kzpRVmV9
488q8XZGdQkMuSzN0RdeqXwjwac6AvCg+7MxnG1Z1jRoNfwa+tEG3wuPyDHkR8Wdr5TbNnTC5PQ7
3SGKvC8nJ94Dh7Nc7goq/Sk3EqCnOUN8VGs0kOexrQyPlnqT9jNara668a5oDgY4OLe3T7Sm3MXk
53KSRLUGJ4HpnUF51NSv2wLWb77/aYZkDpeHKBQ98HMLK6ru52uAIR+1PQqtQlqV9UN7FsNlIDoM
T+SWigVM9ckOLCeTQ2cQXaqbtg5duJg1l8ho5D10sZTvJPxLrkPXH6/C6GV7yTb3BGK4u2gyLc1H
ogupL/O56kHp+SkHd14rJn8RKZpZhubkHN8HuOQwnGbdzkXPJNFKcV4hoS1wDXKYVQAu8LD1FKnw
YnKkJLW31+ofItKzMpxTqFpZARoak/SS3Bp3rAVK8prdgDzrez9/6mhP2yJFpsb5iKq0fMkYYWqE
BHan3JMEvQOdIPcvEsI5hGKqJFP3IQTEIF2zU/XEFnnu9cz//zs72Bl39tVxsqiPygAKxer9O/ta
jjIx+NAGl+HxCCdjBXbNd98mRpROWoCt0ibcQ6A/Io2oP52t/WXM88ca+Jm6utbNuu8gwpzyzh5L
Gc0q0sMgJ3ua1l8ADvvftul9iRdHiWaVoc5ocHYM0l6FM7rU5NrrY1EvhEgtziNIQR4oM3M8adns
6+xtYE6uv82y3olmUY+kaJs490D7FGzZmNNxcsBdT+lDKgIcEFwJ74mvxaKlqlIoFXMO6THC6C27
EsCtsxeNCG5fqig4ca6B6hXykAnkyCVQp0r0QajHeLJlgBhFOxGIkeg08e3LIwYGzZhgj+R99uv/
p7Aby2a8oWK6edEmcf5Bbi2JShl0K6T+/bLTfm57OZHJcc6h6s1CzVmwpXfUQYfxLiHKcUY2qOr7
r3keP2+LW892WhhnQaOFpl3A18VjEah0RFTf7yZPd/IviRcDmDZy0tqOjqwpUj70IgTh9YTNQip/
o8tNMKFZhhUG/T1yX+gpYLQN5FBf5QepdOJb1hVmac78mW6MhWDuRLdWZFJdhuCmy+w5c4batLte
0E+9eokshHAnOc9Jlxcj9rCLD0WJlqMTGbztfROJYL8vznKLv5tmLGCuagUK3Fn64HaaCPGSrcaF
W18owp1kvx5MJN/ZNoFqEjzNKmh+AElmoaPumHvTlemZopam9VftQiZ3zWPhTMtkB6Dyere6BW4R
auO6C3gmMIHRv0XgG6vnbSGOO9BdHAHCEDiHDs0COwoDoG/E6KPxUiCyGKKOTtGucYc7IbOCLCV0
08b4EEs3KSmvi1RQNV51UWeNeLy6AmS1JWEL2JZPtXmvN//x+1zIr4ztELCGYEcfjyW9p6pgEI2t
+IbRGZxvSGb0vQYsPCrNYz+/lL6rAKx6OMZooytEGMLr18ditTiHUGZJlWIykfm/3iVu4vWH4Hp0
GA05pkb226dWZNwG5xlo1Q7Re3qwdsmOtf2ErglU3NSWACJrHUVEv6s3/kI5zkvEIIZMhxTKTXJ5
ysq/i+Zb30U7pTY93JugQy0Ppi6CRRGcKINzGk1ndpnOnAYtazccflL9WZv2tfQ6BoJ6pOA48W1i
dLTKmDL1ivyLBKLF4bW2nO0dY3/sljFy7qHo/Vwf2PWoGMdE2UUB8EmUk9YUgveUSBXOM1QzHSWd
ycmU+6i/SasvmTBSEsjgO8DGOh66MYcMK7ezyVZPqjfbvpv6uO0xi8C4KCK3O4iACwX+iO8J69rO
zAgrTEvDVZ3eaJ/KG56NnGcR7uUETMwwYydvFdfEq71NwlMMFKptS1h/8S7kcJ7Catowk5inaDwg
LboV2mDnh/S9gR2UViBf7r9uSxTYHt+xFcZZlKusvSgOn7sAgSBArc2DXAqcksgs2O+LUIJKRlmo
hIW0+dWk7PrkcVIP25oI/JDJuYQxadWiZpdsjNb/5GSB/SY8AHbK2xYjsjTmmRaayH5bSW0NMRj7
KotTUgrUEK0U5wzSVCvSYcL3526wSbVPk8dg/rGtg0gG5wgsZGzqlkBGlDb2aHZ2E3S2KbpjRdce
T0ISmD4NLHbJSod5BxqfAyCcD9lRY1y1rgi5SmDIPMdSO5tWFLPafaNkmDK9AVmVS/pro3/6zNqh
vxGZfQXsR9za6Q1oKZMGs9MNcINa2bFw3RXP2zIubUxFMhXoAsQ0ZdPky9kdGMSygY3JD9kvOXxO
RAWxlRDhowD2ByyMeO405Llk9PxJB5SxyY7BAJeHZid9k3ctXrTCHDiLpz5ecR8FMotcCGzCwB/D
FhoB7ZqhDgde4uC5zsB5YQ7CevmlMTBxeGuC600FvzsXPk5S18Z+pLCMcXGw2uEIsIXUrgGhFuii
JtvLw/RRFhdKdpEakhBoy04lV42XTuOVrqnKVVZWlrttFitJj4+iuNuhxryCFPQQFR5LABwX+/xQ
HKkt2xJuhm1ZohXkLISWXSlj8gNFbT/KbdL3jtx0t1WaX+Xt921Rl7HcR60426B1NnayBq0Sincm
DVOnzaSTNpYYECOdp8+WiEtqdcsIwQk2KYxE587wAPZNAipbnC/yVFaeUnwfe8EDY3X9ziL4B1IW
KVY+AkjCSZAkL3vLNizk88znUPRIXz/LC0mcrRM/LyqzgzLqN+DrGLsEwEjRtf8YPGlO7BlfRV1L
K24d+7UQyBl83Ku5JrESA2sqLwGMlF+B+KvbgWwWFWE9F1i9YLMMzuj1qWx7DTVhx1e7oxnoDpph
rvOx87atUKgWZ/FGFBq0UCFnuldLJ7pV3wHEW3nP9JJc6WlbHvvchUdcrCJn9WDtpnnEIiKWXIm6
G5++bAtYyX993CdmogufG/tDYSjsja5/K0JgShlw8nSwNc/LbcWJIrv3FFhIgKGxbcmiHeNCpCGX
xypiNa6WXsvdTWTtMxEQy3t+d2v5uDApzqdSnnJY/XRizHqs4SLGcAu9Iw54HJxgV+9z51NOcbFn
nN9QrXEiWQLFCK2fqP4mV8oVGStPzKjE/vwN9fhn1JSB9bWPoJ6cuugo6V3rTbLBkoomOuVeA3LW
XYq26BSVnBcR0p/AMPmnlB5TP4hZ0U3z496NTVq5oSJEdGOndktBzonMeE5FfQYFg2yvIjMbAaw/
V3df5J2MFt/PxR/nneOhVCI91Cq/hjirRVNx5sWP6pc5OqKM6LBBGKlxt4+AaBHZ74uzJw3TrOns
dLfhPkHzo5D5WLR+nPsopFlVSsQ/GKGwO2ALvvOjJ04IxtRfbPQl2lWC7l7RkeMfWI2WWVSZIFK9
0ezxewam4MDTXeVmLJ3WMwFNNYHiLXjdXsnV6GCxc5wzAe5Z0hrsIqVa9a3Jb2Klv8utBt1O4AJX
m1AwbiPwXSbnV7pQSau6h7gkea0i2QbtDI0FsYHIODg3khZBSyVgODhz+9YEuR3Q5+01EwjgH14m
6RpVYsZhGYe8fhBiPa8vEtj+gFOG5haF25O0CagcxIjYYs2rpIegPXS+wNrWt/0sgtuHea4z2oPU
1gnM0o7KBzbV2qBOHn5PROiZbLkvXdFZFLcdcqla/jBAVL8LDplnHmuPZUpFt+JKFYzdx3/k8G2b
UZMGU29CjvYoPVJHdxRQpvqoADi/a6TtYAdiWljBQvLNnEBDrlNJhlR6DyYlDyTpg53srcJVj2YI
JJTZYXStQGOSfvz7VMlHhTkfr1RGRmoforP+uQpiO08FhbZ/cEnnJeViwyGc0HLAlBvvtN98lzsk
NX4Wqh3cdDsWClSPeeKJFPuHWPEsl3PvbSEPVthALhgBqQayXcyr3/o/psZjl7L1RSRQcOBU9vvi
Okmjlk4qM9GifunVb+Z0O7VU8OITyeDCxTAM5i6bISOie8voHNUHNrco1S0SwnmOOEMvNjiw4Dna
Q+lfVc1x7AWlo/WX13lvOM/Rd0E1t0AgczRruJIT6gFxwJVr7XayIm/bz4q04TxHFgC/v0pxgOsB
s2qNZqdlYltm6m6LWXfnDHgXbddUkdmfsdj9eLCUEWB68IUpYHefteCw/f1/eEKeBXBbL41tncUS
lqxFxah6SEGC9j06KvcqomjpSeQIRepwNtCXqdxTlpwxazm0B0l9kgdNYMyE7fKlUz+rxFuBrgyz
HLETel38pe3qu3TXX6lfNBC7AV6AQWS7iASd/EaUhxQuJmcUcWiaRggINIRJrRs96A6rf0ROVqBb
hBF/i3zDelYImcL/mQffepVGqTw2DDBSNW9H+hD0h9hw++TQx56p7P35S/Y9aJxtk1m3/LNMLumg
qEHjax2UzGRpr2POkPjjnZmLatkCU3n3wwvLr6Mi7EYVYtKscYFS6VXjfNzWRCSCu0Ik3ehyI4A1
Uqn/lvTqc5qJipUiEez3hRY5hlp1q8XjwydfffqdiPjp1q/482Zw/kEDO6SETnCskglG8RgDAdNV
E9UnTdsN/a/t5RJtPOcqsqzGuHiB5dLHOx+4yghf/z0lEjwyIAT+GDTnIDR9aGN5goxKl55I/Cbp
9TFsrwdRW4ZIF95HTNQYU+aIlH6fjCerfSDt1/+2XJwzmMrCnCaWHA7IqZtPqVQBMPivbRkrRcMP
60W5Nuy4iSRpZje3vFfu5l3+ZdhHHv3Sn1TLZujowZ0iODQiJ8eDRlpJL1smOzWMkJSgfYbgyYlY
cgLFRnxKnUp0htZv9T82QblYEnh6fULwEnG0pHFr/y+1Vk6V7Bbdz+3FXJVDcckSYKECupZzB3NI
6qDXMczV5T+64MYf9pUa2yQUXLkiMZxLMKRYSZUAYozWQh/mvjFUJ/KPevive1hhGgq6zdCFj3QD
373gz1HrS5mEoC4+tMSO5b0hSuWsejdFfwco0wDdxHkfKZtVYA1HpjPl+6m+C2NBkL96ShVMRAM3
2gICBrcjUxQZdVkmJjCXr634PqqetPFte9PXr9CFDG47aKIrPQ3+j7TrWnLbWKJfhCrk8IpIcnPS
SnpBKSLnjK+/ZyhbpEYU2ndVfnCVt4xmz3SfmelwGjLQc64eanAPhc9ji3cZm7KoUMUKFzf/TBq3
YpGhNG09QVrdPjTpbVI9W5lr9hRPDqkV+x1n546EPqc5VCBHDaLdc+5mgYJO5luZnANIbREH2OWg
mXMhQ1AoHgRMqV5uYqqnmBLBYfWS5mZsJhChVB8SYTfX78ae8JXLoHa2LxxYl0phZjmT0R16V/Et
mAEoQ8sdG2G/7P5DEfNl1/lp2jxwy5Eu9LIJgfOA4WyiN938oMkendxw009H0kKq3Pyi8SFyA3yz
FCSXuZtblVhDqFWx6YAm0V7666WaXBUj2qkc9uXVPBPEIbZZKtKgG5Hp4GCq0WeFSd+OhBayL6zN
qg1yR/lKeDH74m93fgzI1hQNlKTI0P9q72qTZFKjQDV0PDwkO2mXOYNiKx8ZmxeoUVR3W96R639D
Hj8PJcRCqmYL5Gtz8UoZ37eYL6733a2OAq6+9bRB84TMtKsUxTxr6Y41Qvh4WMdSd1jk67KyHCtF
WGQGr16S6viK+hmT+j6Z+uz27f9Pj46T4LQ4/EA7GTiK0QX4sbp5m2muNbwko7+9IBd99EwEt+NN
pxiVIqXwUfMur+8y6V3WExcPSgR3GEzDIM+Zji2uUEk75J8UzVepWqXL0Z0zPbjTIFbiLJ8m6CE/
jC7zSNPtD4jRHWnrqXTqZX/8abQa0/gMpPMurIrVgEbjqHqh9poonZ2XlhMPVPkfJYn9/UxSDXfU
4gaSpOkKtC1CVqBk851kFs7fmQF3GqBwd+pEjPpwsvZzGrnpUmKGRbAt4yJynm0RdxyYgLdl6aFL
rz5O006YXv7u+xyUzNMy9dqM7yu5aKvFhzUifIX9wA3s4CmchLIoOyuCjS3ih0HYiZjn0dX3YpYi
C/YQEfcbYuf5sRX5IAhxFUEbMd0pzV1l3aj640TNMiV8U+fcfzBGUVlW7PssXadGEIIqVArJSw3z
8K2F4xAAlVdoXdIhBcU86V55fyTgwNhHSQzAaxiEt+RbhzhWdA4ORFDTGuOE1Vu/lGhqSg6Y0G5j
7oPitA49xoKwbJ3DA3GYxqQWmDThUOOIjhui4eKiAIY3iopOHNHkTDvPp2rqBjw95vk1Hb4a0/Mb
XOf0fT75tM5aZJaM1KOXv43jl5mqb79ozGff5y4w1pQh87/i+5IUO8KCgOv6MFpPBqa+/50inD0X
a2dMCluoRNynY2qL1FvzosOcacKZMiZ6dFndQABoyH0MyXJ6YflqhB2xIZfPszM5zCLOgD+Mq7wT
WsjJWp8lilN/tIcp6L141wbdKzVPhDAwi7PgKQbhX6VBXFp0d9VU7sv1TREP3PF0S0UFJopyftUo
y9McdRi4W6LgDvdmFrC2HOEdS+fLdvEUegWRjrycvDuTyB04qhWLWsQkgjUgexePtgiCunk3fOi+
WB/X71hJp3SolDtT4zesOxPKuaphzpVaM9we5sQXKlcJrxfEkZf8RRGIA/VyEOkkiz+QkGo1gQpQ
EBO1Y8y1sDu7cSIPnO2YpOZiwuhO+Eq1jlx2gJ/byJ9LamGZuDAiOjEU33IkagCq2fLlLV58ksF5
cVch8jqvkBHG3+T+vVITcHo503C2cJwXd5i+KIQ1Fm7062vzOxuNGboYMqHc9N5wvbiyHaPGajiA
8+91WzXKKPmTSTVhGyl78KDTQg9k+IEM5zZd46YYEIzTMe22eqXOQ2rTOPeuyt4QpBELumACWj1g
elTrS8nbSpTPlpW7rc5mtCSFBd3MjwsGMOIW3u9g+6F92+PUfdMt/EwaByhjpuSLsUJaVnwP31nl
rXUjxt72dl3GxZMlchASieaM6mMYSi+g0zb5qKbEnZISwMGF3slj0rYQMOs4reTETnoCBom956ta
c3kZ05ABUtgmfrRGrq4VN12/216oy6GD024Y3BE/Yypln4tQJL2WUd4noXEgcZJrRvrArlzkrE/m
ohs4y3cDyp2cN7MKeVn8I1Tho06yt62b6DneMT54iif78h3mpynwUWYNFa2lKWMdF3lx0a9QoNZ5
bDGVnepe+8PZf5LEnf11NwmLLEG10dc1mxE4CV64UxZnRQzGcqmz/4KBIPAiiRguhwy8KHM2PsrW
lFSpABsPP1uGdjVqlZ2I1CwpSgpn6LK1ZqrRhzgX0SAvZvdNPtrdG0INliIpxzyAamA+2q93DLGO
ZtUMDRjFiMbk6lm0fMx+J+6YlzQ5F8KhnNygyH5ClM4JZ1CAY76j2gPcMor2gRLDwRvym2GiWhCj
qPkHPVPdQUAzXjJJ/z8C/bJm3PZjbqHSSxjx6JTtrpl2YCTbRoYLCPfL97mNR4x+Hs0ee7K0L9Jw
HbYEvl0KmZ8L4EN6RmlJpVBCAQ01t/X9EGQB5m0dWke8osogLt24fpHFoVyVKGUTTpA1HNSH9T0j
aSmC6b5t7f77jzGf5NCLC7jzi0juMmQ2RqeqKFBASfiyAA1KP3Rnw26+6OjMLDCGABXFjrGnJg0T
28YP5bUwlM2oWojtYXWLdC3IRJMu23cOwH/Ri0M5UHuVeKjpOPnMNfWFWe3cqREwbVhQUAImSdVd
laqRv/bj7Iz1RNSMXjqvfhHPQUXcWsIY5tCvwUjqI32w4HypY6fYM+4TcNUQKbFLqP6LQA420CHc
5U0Kge2X9Qvrp4pBp6E27uyVHs1HQloqBx9iHZZmbsLtiu9J4eqH4sAKf8X95KNHuXgW3TYgJ91c
OJN/UZGDknjMKg2TVtkTj3GGNCAeNMD9dLwDoD58pZaUgEiNg5Z+Mbq4YtCCCvHenV1ltNlVXvDa
yBaRo0W50Hgr7pq/QzT+2aUVyNRoDVta+cFaP6np8zZiUrbJv7EwQJLR8UJAet1es+iViUT94HbX
0TF8RXUPUKbJRwGzIdf0jkFMJUf7esbgdLES7Ww2/HkZbxRtfWglPBqSIbWTUK3tqJ9S2xxW4iQi
fwf3LIvFsMow3ByYg5q22Em82JUelSBGHs/YU+EBAn/4h1g9TagcmiBMPGCJHwzPvEM1/BWFo6RS
HNCksVaUagE55oswAL+Z42dOiJbNe2wn7YSEU+gczkhZaYBtFpupPXXvVjd21isBnf3u4Fd70c3c
6VV/XJ+2LZY4LHQObFZzPc4PNR1Qy+XK3UzVE7D/f+Os0DlgmRItS/TIgscpaCBQruQh9XP1Vipq
u62J+wS1fhyoaM2ojisDsai6spSdkb7SpOXsmrChD/8mk+MEA1A0nH1qUN0WjFqEMSohDoZpYIQ6
xNbw77J6ThQxqWAOSudG6TVZ9E+BFf8QE9UeA6DYemUsoMHmm4W9i4fYR+1QelVshw5VV8B2e2v1
OJgIF7Ns6wYqWSiPEc3YbzD9tmyeouEqT64Fk6popFyYZ2cxhARzrjqo+GMqNnvblrvFX9zWoRnm
CfszOLzop8pcGxW2UYWvOaYHL6j1z9//lb/yVCyzZlblGEEhuQwMqEJV6RHYypcw1ZOAmXc6vj/6
7Pk67iZfCGiso5aKg4ViLGa5KCGmmu/GwkmT5yVxt1eKel0YHByogpQqM7snJgvmjdW+8Ch+WBFs
RXCVprK8FB08v0HxPYS1ZVR6pDPwxlsm2ZUl6pAFBWH/6jm1a2e4ku613pGpDB3xxuALTJAF7PJ0
gNgu1u21mu2Ivc5r1qtFPJ6p9eRZWQa9LPNexJ79mOG37vrDf+2Hp+7AfAfh1BeG1Cw4NsJGOAi6
+FnrUtTrNV6StYfe1PxQMf0Y07l7y3K0tbAjlH9o7Vcr03fbZkSgME/Zkoym2oIvEpcN60nKGlum
Jv5QGMXP6m6lKG80toXLgeWL5t1ojwcjYMQdFj0tgvA8vq9QS/IpBRshO8AWD9OZfGlXX/UYcvBP
b1J31acudU+lhHK3jKhb+xZDvFEMsejOkrl6OjqR+rK9U5QQDlMsTZAKTMyEfVayJ7SvEoI8TUF0
E1JCeFCpIkkLZ2iyFFdL5ITmTZkRwEWI4FO6s1ZU7bhCRJmY9pjpToyB99aH7cWirI5ncDGSKlc6
9qhljRPmAWSor6iJxLBRdKEoH6iH16XeMcCjjhS4hQk80vEucpYVXWFzihYjiAiC9sR2fwRDxNJp
NVt4aEGqUQZPxetMaHl5KU9SmXOfSe3HCoT6K0PH9NCjShuTkCORSp5QQtjfz4R00jDnswAhWvJS
TF6YXEch8b66DEInPbiXgR7XqWVgmqfTp0Ps4rUFAvM+1pxtm2AO8vvt7CSF89K1qxccYFAkBYO5
GN01yuQkGBlX6veLeZusj9vi/nBknuRxDtuUYl6OmJSHOVCoymTFX9JO9hKPRQEjNvOgZeQ4hJJ/
OMZOUjkPNqq8srIBUjGeAoQa4Z5xaUToTkLakDgyLz9+for6reJ0avqFvegwOv2lmYOh3Qv6tdkH
BTVd7dgBsLF1fIdAk4zIqfRQalpRO2FYzU5oVieqUy9s0yf8+5M2MUBJnXIKH3QdNABddeiyokDU
LrRVhPDyNvMKzCxto+7QGaJdz7glNTVR9ks4y2+dBRmmwqjsPWhEj/FwW653cu1t2xXhLMdC0nN/
NBTcYldmVmv/sQstF+MqX/5OBIcruTqUqDXFxhrq1zK8F6gjgFKBg5QFUwDFkr2T2rV0tDxG1w9x
raGcT+YgxTBWPTRzADIKhtVgdDGufcdKEDJnuUtzu/6EgqtgIKRSu88hjDibSyPLTC/l2tBuOu0x
f0NB1PlBw+fEFCFBSdcEvaI5ctUufAFRMvEwp7TgECQxuzIx0FGFEROv8gAu00f0xmwb2B/e5j+h
g59Wlmp9NkwlUnudNyEgm3jWrY5Qom6z89nYU01tFCoqXHqk15I6WdjO/JiPh9m1QbNPwe2S4x9C
N8K6+YFlsdLrelKxu0AgeqU776bmY+IwMuBpV+iHRPK2BRL7xRO8yWoGSmwBgCDLV+rwXPWehZG1
2zIof+IHlulFaEkDSmycrsbbefZXV7CHoArEeyGyVUSAu9DG+JiAECtvn9kK0/0M7PRYzirruJY3
g8eq8MH652f7xS1culryD8+yk1VyoFEtmRWnLIlmvrSV3b3rQARUBDGKdu0O1WDL+F9UZB/dONt4
/guxk8FNkcJcmCuUsq35uV858n0xOfWu9yQntceX8DGTCDulzJS/nkhdv+QZ5E7G5OFpgdpqqqWd
XFAOSlBd32lmDquR7tIB1RCMBisefcsZ8RwLbUyskXc6wWVOrCfPjNHUeliqCzYR5f3Oqt/kmoiO
351MsuYQtsmTYVS1ngthxlzCEx3VATPEfeKodrMvfGtPvjCI7eJHm1khPAHkqqyPoHzOrlgKq96x
qcrKd0bQEzpUXvDiOsqszcPSZBUdc7+6Xmb1/YjhL4DMSsGspkO+Yt5H8kkiffyiZmeC2Dqf+Tg4
n9EfIWssuZKOmIHIyLcQM3sNd0ZQ+cWT5ZIilUs+dyaS/f1MpJ6b4iyHEClc9cfHWuwbFhIR6zF8
ZqHPZ78NZBcx+kwgW4Mzgb1QaWCaw2ImMhLJ8S6uvkzrmzLHZ0I4sKyXVSnTHkIa9NEy9hkUsqI+
h3GD54fIJxNI1CrycClquZ6yVTQBzobfoLVl8FXbRJ8w4xemyBCoNeRuV0khlWpsQZxUfDAjRxcK
O9SJ3P/luMHZGnKoiI4DWSg7rGHvt9egm97lpl9cx48KGx6w2tLXbbsg5XEI2XVNX4Pe7kfUUfaa
oK1c81pDk5m4k1NyJBElj4++WF2mWctwlDd5jM8dBA+voEMAe3zkVq/b2rEd+e1oOy0mH4Rp5HpE
Nxt2bE3Fx1nRbLQnHtD86071AMo5oSKiV5Q8DklCq66bpoG8eHoqV+SEx/1g7KZxP+K/batGoKPF
IYgYgY6+rrGO49LaKNiws3aXlb4iP23LITeMQ45uajFeLEO4bALroup0jmHYX3Af2fdB+UJV3F0+
sM92jIMQlNZoLQaXITD9Mr4XMQIHhens0RRVdto46IlByILkHKG2jcOROJzXOjewRb0rOswmq29l
b9dXI9o+cP+p/DJoJ4Ca5HfU3Zk4eyz2085wWS1zMc8EiFazfdMHIPclto/ASIvDk7wNB6ussH2Y
ynxgLLsoVRC+1R4rrkGL+6NOzT4kt5BDlGzNs8aYsIUYgaIGLZplWQ25+CG6zvbZfY6SHoUqd7l4
E/ppNaA6+HUVMUurVNYEIheEuZiNzjvDU8EpWfmRTx2lRwqaP6OKxvMxp6IoZNqg4gmsiDtjFrxa
q5wFuXDJQGhfHz+BQvmrVc++CAJvYjsv5sfPNOUQZijU0ciP+Ul0c7L3iLZg/HWxH/biru9dQtq2
dWr8fD8p6dVBYtjVeYqP49yvzHejw1iuY2+6al5nVGZTDauUTPb3M4/oc8Wq4xYyJ+mhMpCWDwil
mDFsbR8HMQ1YGTT9mEbuQtfKHvqoco3wJlV3EbhIx0a1jfWGHKRKqcVhTDotSlwVUCvT3chCxKk3
7W3FtlFMEzko6ee2llSVbZYUyPPgigriC/HXNALRIFV2cjnfcGaHHKwYeVMbhQKPS/fTd9SXxeiv
id3lq25PLnsOdM+9s5D1ZZfDNmdiOWypy3U2lBxoNhxmkPCDBmunu7q9+IrTgyaXCmZv3/g0nowq
7eNcMnR4uiB/E6Ov9fTyFkIQC8z7/7xytGPg6MzcU6UYExl5AUczwS3sVPG9QJVlE6Z3POHPRNR6
DU4ldryNk3KlStl7s5mIkB1xS/iN10TEBKJZQPUEbgmiw55Q0eEfBHbLgELg7buPdjyBzhRS51CY
SwaCwoQK3DLol0dJUu2Qou2kzO0YlDoTpOWtKhgrtGo8HbG0DA8a082vZszB7oPIN4gHFLVRHEbE
RlR2SwpbUHVHzh8tTF3fhgjKnjmIyBUtKWdmCXr/qKk3cv28jO+2RVA6cMCQVWOsKwyFVClYxn07
77a/T+4JBwHrWqbpIMAnJ0dt8Vov3chT7w1PuxH90kszWyB2hZLIp5m0TgK7UYFt6d+zAoL8Ke2c
/JWxz0RO9lSsb0vnnzCBzzZZYm0uKqveMZRvidLY4vJET6ojNorPFFWZFusZu2nn1+ilOdKOe9Jt
YdngCTqyqGr3IhEZI1eSe7T0i1z0aQaZwhU891jq7XepW191bt1gcCJ4TSbixkSpyf5+5sJTKDXJ
wkzenLwaFFgWgXyES8ncbSLuzbEQTHx/ALWvlPpJ+jEziKTe5ezBmUFwwBBKoxiLCnOqIAxAPuNX
AkLCP8hukcEiPIxaMg4llmiyzEaHtO5QsdIu9FijIH9tkblivbMgYizsNzTPnh+DfFopKuVEMFkh
YVGjnAt1QI32OExftzUjzg2Zgw6rkqIBqSUEcLLKHmbUAVXvsuVqRgZhWxD1RODTS0XfNZPBXl2Y
J/faxrmHibteZsj7MftWpZXXyKHXJeAZnyxKNPOhjestn2mqqjpMG1Z12vrWHSuRz4IutfvD4rOQ
TvGZ6v4jrIXPNoHRPC7RbwafHoN8+NambyAYOzcNPr1kLsU8gu0F70lzxkVdsyc9tPv6utbbv107
DixkIY2Sjr0j2cAyxU289qrzG5c1H6PQ3qUi3MRTGUxPv4JTvAi6lbO1w9g/2Vb80rduV9GZfNPW
HHbDaF51jzBN4pmgcFgiVkOYTwyD2/fltRnMe+U18iwn2if7CS2pdcDqQuqAKlEjfI/PMqVJMoCd
kqkaHvLsfSu6uXAvIBNOqEfJ4e4foInLWpOF/MQjQ3iHrpf+c5Eit9u4y3sZV4Rp16ROUxCCKTfg
sKVP6ljq2QU4Bmfl8C5e3xOKydt+zaeVElGtQLnOog7vrCfWXofh8ZNdxo6BmdTLrqeqlYiDjc8u
LeWYYbAaFFr7Q5r4tRR0VFkNsWZ8SmlsFqUyWXhBSq/79KkWiLvi5e8rqilbsi6bPIVap7dgIUMd
iROjMsj0wez/pj35KYBvsCySuZJ6VrzaeajmdoqPSWB8ZIxwNbqRlTcMegIQnqRxCbE+zpI1HiAt
XW8H9bYUb0bqXX95008imBGe3Zakui8Uk9XKioboY9qdF2ZVMBtgtiZWjtgavomymntDm1kTnn7T
vUtuNSRvMBzyAcfh6kiefEVXkFOqsV90phrG1qYN6CORAeubXRzWbpePfhhTXN2UGPb3MzGloCno
RIZikRA5Qz2AIfd7Gn/fXj5q9TgMH1pMZwsxLs6p+0MD/sjK2/7+5TPiZAb8DTBGOWTLildNc36c
shlzWRLPQGFxiw5/sycTeZQ+HGjXdYwJOjHksXN3Rl9ENwcj6+vbY3onWn8MN08JFS+fEycVObyO
GrWtc1aQs5hPQucobW6rsT0Y/vZKXq5bOTkt3xKpG20zgpmX5RbQeV+9zl90TJEVHnUMh9vPh/w2
q/9DUQf79b9fAn9qx/dJGubUCTPrbWJkqSha8ZQj+SuZx74cjj7J4fBiltZ8KlhNeLrvr1XMAEkw
qQJjEG4S8lF8iZrmHP507vGYmKsgKozCoPPQTKfsl8C6M96D20e67oIkGN4b6X4UEJtmEwTfdn05
Kcqhh1FEIsY+QtG1eR/rQQqGy0r30G5FACPhCTxhWrWmQzjWzFzW+zi+GzPC7P/wBD8pwkHHPEXp
jwakdJ8XDsqB0UILDup35e1/Y4BjeLdliRyUTGOpRQii4URZd7LypEkHmerZ+sM1+qQTBx9yms8J
yhAZEUDxrpaPQ8lDV95nrbv4/TvhkB6oECSlFgcfsdFORcMqSCPjfjR8ofZl/YGADuY8G0vH90Iq
1bSmlgq1Wreu0B+r7GJXuQ0He/XYDD+ywoeARL4hEkNFZWVSoFP4cfVZsbhg2NGL/LVxUYSJKrD2
xUpt7QP1gCSWkm+TtJpoWvMWagqqV2c3xorLB4HClAgOOvpmVKJ6gmZNk70U5hL042Jb1pz8nffy
7ZCdaa7lynLlTfNFaR91gQjNUHqwv59dLjpjzeeCEXqI1T3ozew22w8ZYXbE2c93QNamIkmSgPfh
PPeOKR+6yLBReWmXs6tnRL3EH9IGPz2Xb4dcogIDYtg5NTmrf0zcvvZ262GwOsor9UfCoS6HRk7S
OJywehBrdOza1Hlma8sorrEQNmYpftHtbyKSiokAc75DspK0IswZSDRm4cfT7Alva2Y6XS/4tkgj
HMYZ06LhPLGw71S0nEXWbSH3VFkSsXR8Md68yP3QMkIJhF+8+ivrzF4D/W70wLzkJG4m/p0n8c2Q
sVIr5czKfcfu/ZLcCxLxdLvsSbolmRamc2CA0q+etERxKqesrrdZlkATrUBbZ0cTR8Jh/5AnPcnh
TK6oe9A+DpCTfC+vR9cAqrK4EvhN7Dy3wYosuhhaSldEXN6vk1zufOrNOcXYaMj9MdIid2fbeGQz
LTpUh4I7hqjAIJaTT5Hk0tzKkRxZztA+dvLVZLxoFYHhfzjlf6rEZ0XUUgxnEOlZTqk45V5yV9Ne
dxjdMtjCDctYdKZdOm/LAJ+EsjP6DHFztGuboE0FGi6+Jr3MJV7EFAgSe8U31JSl1kdRj14ElAVM
hx9ZEfUDwo6HFJeywjf2BA6yH/37xeKkFHeZbcqmEaUcAhuPHfSZN161u8EX/cqvb8iSLko97tDS
e6OoQNzGMH50pWvxWwiWDy0Q0BSmf07oDlxKO+6GK61aMS/ogUKbQHbLUtFNoO77A8sOxh+p2jHK
8Dkc6dJEt4wa9jHWD61p9/0nUMT+5XZxGFJncYuuSiygsBu8473MGSP7x4sud7JXQtzlN93JOjjo
ALFNlSkG1s+IfpQmg41WwrRFVtdBUlVePiJ/CuMTJU2VC2OSMdtv9uvoLx21eJQApu2ZA1uiYLWm
Am2mQyEFSXfkQRp3zZfWU5HNBUfYmy8aJ6041MCD30QyC0KHg5I7jBwhRkV5jUGzKGEMr/5D1yVh
9HySRJjysTBZEwcrYfxRwp7cYMLivsIcWyojThg934sT1tqgiOzwHDrDVsb7oWlcnRwsc2nkNx78
p1XkgKPqNVynddiG+tF6mhCfcVAtfLWgrBbd9MYh/QSqCQSHhh3l1H94JJ8kcxCSYKwISlwgWbpj
AZQumG0L2c8ZPJOMr5Uiz2MetYHHfG6ky+bJjEOsJyuXlHbmXoNhpgdSLcpIOCAxyygWc3aCyoyE
lrGPmNdrMPnxLj/QdC1skba04nCkC0W57lZIK4Ubc3zWxLsVlby1S8AVIYbPi6iV2Zlph73Kr6NH
dqeXChtcvv2h/K6DYJdVuQrX6movZJKXWE4+Q9JqJTgP2d1gctDA5Ep2kgWC07l4vfgiSuDecmVV
kOZXTfSiazyPRdrES7GGWE8wa3pN64S14JIpjYureSaEs/xRkI15CbGapvggRIEkIlHeuYpAwfJF
CDmTw52bYpmaWpvGOKS/SJINygJW6F05GOKh2N1748F8PwZ0wzgllXMAqR+zoSkgtVS+mLpdrrm9
yv62QV48cM40480etKHyyMxezHbq8LBSKZrL9+CTAIsrdu7NalYwchtBgEDGrPkVg4HWoETXiwJG
k9LZUaHPy2ioKIYlmqCOBRfur0eopup6zNjNIXBAywaq4PwoCH3dPjZt0G09F/3qTB5ng528dlPa
wa8KNgq+9qtARn1Xi2nEpZfR1f+UOM4UhSpql5HRyY6+5E9B6ve79bHz0diGNB5ZHn/ZBE+LyZmg
3P+rXBx+StGJOLxEOvWgoDTiTLAONQxLs7CA7fv+uvazhxC0Y4zlbnmib3CXMxyn7eIzHGkzRmaE
6h2EKSXEcMxDdiicHgEjEIFJXuHXjgrSyce3eNnPZeQTHGpfzGUNVhAHLJeOaj2qOTVg6LIfnySw
RT6/OMrZYmXsZq+ZgWQ85BZVVkjsEp/PmIZ8DpMRAtAiuv8xmKncrQfFYVdS6h17uYTsbJeYumfq
LJ1hLDojiOm87JaFIBrVxagCN91ldyvVOMAM7Lej/0wYhxiV2pRRzaIP0+pN42hr3W1d545Ufor0
2m4614i+/J09cJgBni4cxCYwCgw5+7hKXKvs7G0RhOfyVI5JISetuUKpMN3F9WFJXuQ3DLi0lLN1
48BB1WKUgoPa2lHVqzpxk+Q2XYj7EqUFhw1pmxbg7QfaqeXtFCGQ/GyN3vZC/eGE+uk6fOJCTkK9
ytjFqAPb7V1j73O3zB90t/cYOZyl3VMDD0iJ3CtvVvVBm0tIjPeyI9g4omL0b4l7VruleOJO+zBR
1z9iIfm0RTWajbY2EFlVt5b+kEOxJCAW8mLo5GQPPLN+XUdiCTIXRJ/uepfV/ISuumdNabPHmiyo
nkIC8vj0BdJNUlUa7KDvH0vVny2H0IcdpRu4wDM4GkYi5Qt7OHZeGDus3m28yj+LX1lPERtjjhH3
CIdabvJ5WzC1Vxw65GtYtxrjd1rnV6MU/KlKnTqsCNdiX9nSjrtIZBqGbVsxk2IVtVc0qb7XjRQU
H4JS+rHcEFXBl8UZsqybsqQrfAG3kSd6mCZYTESHnFHHDbBrMJvuqtSJk+ry6p0EMSs9OzqmUtT7
lB3w6vgSz3dl52tvtPSTDO54go7/BAmXQA9YjKtwoqBDaw9GPiMVRFk6pRL7+5lKnZZWc9Fi7ZJ1
30UHLT00FL0sJYKzuX7QdHEWIUKeS3uNbaX/mi6UQ1Eeyx0YYjzEk3okLsvB1lyPtoR4Z+zq+3AX
C/+gBAm2FCpxR4gooH9IBruRszzke8Y0l93gHXcQPq6evLPcjsg9ETryKa606LNVDeFWdb+HJ9jF
QPUIXN6qn+cVn9xKi6nSpOMEjmS6DZXwqkpqR+veMEry/HTnc1pjk4r1yhx2WJ0iF+wuxUT7N7Hl
nY4MntlTELVunBlNxzg+zfNTXVZO0nh/Bac8Z6cRlv8EG+Xyfmy8sfqykuOLidsxH+1okkIzGmbZ
jNxE9BpnfLWQNGOxFWtP+SplYpyvNl1SamAYOl6KVvFREZ7+bsG4k6HLBlGvZny/mF+MsnUF1TXR
h70thDhcTQ4LrFRZw1TDikl64oTSh0Rz1RWJMUSgJWpOGLVgHARoRlYLKqN8iiPR743pXmqU3V+p
w4c5VkT12oVdRiK09kXNAKpONL0sht+Ppiv3FAYQGv1GFdFjiGnOAuhJGdvx8CmkMtoEyFjM4M+O
HM0MlXUumT76lZQ+Z9n1QvUrUiK4g1rRm0zRWYnr2O2iWLGj7E7qiFvH5Yz2CWAszle0ympENYUe
+T5CA258F4M9TUDrWOcvPji47PRj8xmN4dvWQKnGeZAk650ErkGo1u7H5Vpu9+nyd+cMz5RQV3M8
hhGzgOTGLD7kCgEChH9anM9EcaR1IbtzaL3matpeim5W0bDLfJ9QvrNpzKbI8yGMraQUsgJRKmxt
/aBLL9u7QX2fe27lMeaWJuyQSdCtZcYfDSqIurndUIBzlnFo5bwUsd2LeAiF11C5VUsqwEPJ4LwF
4c5YLZnHV6gbrQ6iinJOAsOodWJ/P/P5YgnBhsEuFmnz3A8vKZnRoQQwHc8EzKIQqhFjY8SDKmAE
DYXhIUHG3lMRGoiEvSqCC5Lwxe2IH3aHg4BW0VCw3WB3Zh9SdwmILUEYN3gg/kNSP/XSb9bX6PO2
yW0/8SGUQ4B8Gs3WYuGy3mXZFsaliT5c8b7KnfWA97A/7SKyNINaX+5M7WY0g/XsnLNKWw5QmvGs
oqGoCPIrXcJ8IsZGQ12vKZEcTGhWUeUaO/da8XMnuJJINKyyzfnjK9UUeU4Dffj39m6AHwJNsYoa
OtkAHg8C7i7X9v17UEAQBxJRURhRzCKOLQYQsZR05YA8cfeDlIVqayOc+fhjzhxBQ1azShi4GtVz
Vz5a5u1cEc9gauE4vChTrTM6HRuzVsMuq81Ak1E9o1k3mbQ628ZO2MDRF860aYe1So+h4SKPbEP5
WJfutoDtnA42hwMOrZUqUWA5FkVGlqDI7cXDOX4QP+jNnoXtWbvjtkhKJw40lnaRBZ3tkGV8zotv
GtXsRVkAhw+yMgzmkGB7EkUJVBFjIpAjjainD2nVHCLUfRJpM7uI/NsiqjyGuPhICDLmTvK6vWbM
17d8lceCAWTRGstBpMcEQb9Dbz4mXVLHCLF0fPVe12nhJM5Mp9YXl6CKH+txv60JBd989d5qKmtb
LVClzMEjhsm+LuhiNJCpzt9Z4wEC9q72vC2TUou7RKAhUEgWlrcc9Amsn1dL2/jq5G8LoTyJr95r
+lgxC7Z4KgKz12DYepE/mLGt3rHsaHLXXb0tdvVPtMIUZeZoZ+BQxlG2Nuyxigx2mj7MMxISVAaR
YdnvhncKx3HYnRqxKsoxQn7ssGXUorFveao7g8mxRV7eInbqsp2fxHG+m8pjE2usRHCUC7cPdddS
Doa6j5ZXqXlVMtT8NMQd5rJtnCRybixURSGXLKYZq9974zmeP8nUIMXLgHcSwTmvtaKuPR8hoqqV
67RNbqu2Ic6JP6DRTxl8+VzRqdMUJSg2kJ5GFOt1IGVVHkG84ua72KNg4g+mfpLGWcXSSUYoHwuy
AsTu3fXK8gwvwXnBGpC1PUUXcvnAPYnj/FcLV6Wr2R51nfHc9GYAiqEAxI17Y9CDbS9m271h73z5
XLHqtaKyjFXe/Y+062qOW2eWv4hVBAimV5IbpVW0LFkvLIdj5pz5629DPteiIHpxPvlZJc4CGAwG
g55u26HQglQBzsZubq+13t+2meSqKV03YQ8nYdZrMXd4CDNw6hWuczZsg09cmFH+riNxdpFmQCki
ok/8OhiqxE20ee9bW71tZM4ocXiRWQASsGFLOaf62DlJ6li3POkbL4Yv8c/5mH3ihPfSBkTuA+cW
TogceoNLdUIwtIKLXf+SDp06B+SeO/5CJhNY+8Mx9uqTYtyI2jlXC4zRf2hBcZtDhdVRNunFAGqB
dlc9RteycM9HcG6EQhgZhoq0jMCiAnWJafbs6EFLTnOhbSzry/ldIHNLEUtnBxok8WrYap94dSc5
+h5wPjjJWjf54EXn91SK8LmgzHKcMnwq7Zss3Pv63fnRSNxRZBdINFoTm2cciuWM+nEuH85/XxYO
GT9EFwex32nWZJQYANqJdlxDIAEbPZcj5clgfJKxg0ntCUGDhAo0fri9Ga/B3PeyXXBCqtFuDDyr
y+PvH+75ryvE48pigIXeqHrPGdr7LUCwuHBHF1CXfKT39ml2wwuICrlDJ8mnJLGKCdcEcw7CpOOZ
R27tzO4m0v6xyf35hZOZEGJGl/gkQmcW2h/6h6j4qmqB0zJJQ8w6A5D2OndCoNDSLgoZXyx0RuNc
TnbjUdlxuLJMUVBqSQgQdZrMGvRSMByzQe0ydUZjl7XpJuiuevsUlGBc2TPlQ1WE38MTmS+obUVl
w98A7bx0EtC4THXuFOzSKGUd0X8oOL+aErKO1k8jFfoS3O2bTe9R0LuCazJ0FNd0zROnPuU6RurH
8B2vZoXsoyj6tMl53M3mkx/u+/HZkpVpJQmOSIKR2PMUMo771syHIbkax+vA35kyrK3E3XUhbPSG
EWgKtxK3RyO+6svvafDj/I6SDUQIFLj+AJjMlyjG1a6806ZmU3ROZvjeeTt/QLG9LooQHQIcGlk8
w1B6yXE+2h4MrqBLYlsmVbSXTZsQJaq6/LczpYuPtLgINahwtBJCPJkNIUiAKNmqc/4ibGkQ6LaY
R3QvM//yVBfFwPXarqeAV16sU3vINvNF4SZuCqLW7hM/Ns4vEY82Z9IVEQ0a+sTubB6/KXoZsk22
A4EWyDJlSkeSrEjEfwZW1NsZr19ZAPfrj515IPnBYJEzZDKdEpnTiSLglhVXo80jQcvL3RCQDAa3
3vBuuWE/yOiz+W48N39iUmGkgc84yjAbg+Pg08PA8s35JZLsVlHf26yMYFB0mJj00mmHqxmPBJAs
TzWJd8vSSZHMYm6tfxsbf9XKgo1ZeL3r33PMqXU3yCi4ZCeFKPA9K4Hy6zXEOJnX06bbUNfAWcHR
zzTYjCAWqsHL9Ld5mQgMTTJLUSx+TzVDfu/h15ARogbF9+k7vxTIyyWrC8hUw6BA44OpWjzxM0sf
Z04bl8WHqd8UhDo9Q/z4ed5PVvfYqxnxBZ51A7V4I4o7piqULm4GFSViYzNX+3q8PW9qPbdd2BIO
+SjUqRamsDXd8ty2QyEj2in/cL5JqNl4syQ9k8yg+Bgfx2pkpSbI1GLjLmTP9Xxi1Sb1Jcfi6l5e
DErYyxkJjBHdvUBk6Hd0uqHR9vysrVYtFt/n9hf5+RjHeUVjfL+29iTpnaC8VPynvOvcQf025LKi
hWw4wimfqnU9F62GMgLx8gP0VtCuQ7qtdVlBm0pzq/vuW7g7P0KZSb6OixGyIjCKbMA65ZCya3+W
1cPffV885KO8CCcLQ1KDkxrsh1ZyGq4e8IsVEg54rUvnWC+5n9nXA+izmp9a+OPvhiAGg1arGlDs
YIr8U6TcJYZkCOtR/PcYTBFMUBHSWKSEl6VPHIQ87PzDOEF0YNriCrinsgPw/NY036krNFE6BgnM
2dbXvHkkEcg+ix9xLgPCS8clJPgl1Zs6LWAoRqmjvQ/Rla7dAi/lqA6qmZKAs+4IDJAF07DBaSI4
2qwblIacdTOit7r5pS92uiLZK+sXQfZqQ3A26NuQ0OaSMFx5lQtdz7viwPZyUoQ/TN2rJcHn+qjU
somLFBm3vLnZOvRoR68OFELscuqt9Zrb67jElNLPrL5sOW1Lv9W2JfpHUImgB/NZORlP1Jv26Dym
sgeQ9cDze4RifqkmhdG0A2wGE7Sspk25jb2gQk9BdFldtgaEGyOPSHxk3fNfbQoOmSh4wayhZeJC
KWI7kUNdBZuBfo4nmaPwD73LMRcTKp5LfUmUmStggJMOcik5nuLsqxLgjWKreMqn8/FpfVSmrjGT
aYSJBNkRraO8SyhWzz5G2v0/c/Oz72TguvXlejUinBMBKYzBQj3O9fUnNF222vb8IGTfF7YvyDLA
HpkiyPrlBdMip6yezxv4w5Z6HYGweUs9aktTxTRp93iN57sqYE6LbTV4RgGGQFk38R8yrleDwh7O
E1qSusGU1V63gTottA1a0KkM2//Y1cmd6r3T/bYnPlXF3aRoSg17g/sLDoJyInDjxgukd9jLFFf5
ipwzJySUptYObAxgzso/x8FNFF/QsXZq/8qWcw6v76fXoQkbt55S9GGAOe0FE5BBYrIsvHozeAGk
oyb5FfHlrfzc2IT9a/jzrPYG7PHXWf9z4nS1A6cxjhq4A+o980BmGV+F+8pLPs2bzLO/yMAc61ct
9jpkvmEWiVlCwBZnUPyEkngt8D2KY35LTv5lcMkXtN/pO9WjUmKG9VP01Sr/+8JqlfWx2VrYJD7e
2fvbDDi3SFLYXC96L0YmhBLUnrWsDWFjMMFXQ91sX+zaPS2Bc0SlnRxfuoKvZBcS2f4XOSBoA7xU
m3Gz2B68xhljOzLP3vU7EBhIwplsHoVgQzLNrEqdO6xxMZufjGxbhBIT0gEJ8WVU+77t1H83BW84
taArqO2MbQKhP1k78B9yhN+eIb5czdCM04KRT9+x2Nv3vG082GRuE3icciXDucbu/i5ii+9XpK6S
KOhh8hcgMd36nrkZj78urLJuYUk4Ex+zegqNVJrjAJrY1g+O6XQTobGbRk41/PzLcQnRZQRKvWpw
9f8X4RRuhxzc6YOngUmD3QWPEnMSX2RCJBlYlNmBD3OQi2ufus82xIcVtw0ccss5eV8oXuKd7FVV
cqAzIZJoScXm1IZ3FsWPRHlOA/f8sGSjEqIIeTnLR3y/ju5K/yKF/ukkwSPKTIg5yURMm/INVpoH
o99POtQSh8k5Pw7ZNmZCqGA9WpKHmi/PQf3J2SbmuylAXx5kvlD+VCJPYk+2MELYQE5ShhYfVXwo
vjLoFfqXHbdHILajOukp3IHLRWJzNTUByZ+pmgR0XaKWJsqhUVJVfCaf7Ov2kByNL0hM7v1rHJ5b
5SDby+tHzMKe4PJKFtOw0WAPslJHXlCmN2PgJANEvn/1wVpX+o9E1iy4OrMLq4LLh3WqJSGBVc08
1gaYJzbnp3HVHxffF1zejKpwUHx8f4Qa3Miew/ZbM0mCrsyG4PMRCTsfr+DwjpDzDJrdQ2hIbmHr
ifFiHILHd1EQZ1mGUKvejt9fuLu2KfQy74pL/syuKY7s7OcT8y6dWxgUXJ4o1dj3vAiVNk89sBbN
pxzKhFEmu9Oed3NA6N9mT/VYDVFQwE53HF545CD1q8wOCBT1Y7tLd5DFUGQEmOedDkDjtzbDEJ1i
Rsqdgn1v67tCpokg+z59+/1UK4zI504N/jgfOrvG9rxTy74vHIZFHnQ05t+n03Vs5g6zv5w3sHqw
/158S+U/YJHShmOBmwq/FlGQWaZfVVAWWo9qcS3tRTm/dSCB8tZQzMLRVngpMknvZ5RMasCWmlwS
SmVGhBhQ+7PVlDGMdOSkWbc2kGBhwyRGZGsiBAErJ3ar8kBjpIdsRDOd5Aog+74QAIxqioaaFxO0
dKtp130na6GTGRA2vGEYcwJKap5haVsQye+SE3qa512/wT3OU27mwZG1z0hMil0fYxdSn/KMP1VH
Z2xBpQdpivOevJ6Dv7qy2PBR6mOsFzUWPwpd5dpExSy8Th7UwfEvZzDnkcDlVGwSo3yD/zl4Wi/5
y2L/ZFla9FEFo1O8L/HgXEAEXm8c5aHfRF/kgEO+9ufMCfHAShqNUX7vHalXQ3x03qsYlwpFKgiJ
JVCJlgxPsqFe5nwxvFqZWKfz4b2Qp0KTCgpzzCkfK1y6j4OXA3iraVey7FhmVYgVU+sDNMBjRVh+
KfVTU3xpZeg5mQkhUqh0bnUjwUTqzcHIL6t+J22HlZzklkjy3I5K0/QxbLTbHA0U0THEOyb0vLhC
T3iMIeot2QKyXSZEjt4ybUXjJ7k+bYPikraSyCSbNCFw9EXMppCXIbVkaxvHgV7mH2vUeN3FYjNI
QKMyJdxGeOCPPdWpvphuzIfswO9/yg9yI+N3kMUNsTWk6LWBJfwuRq459wfYNn1Xu+t1x3zpJlQ0
x9r05O+WSmRPCUy1JCPfyAoeZsOboJXsXIkriG0hid2aLePl1Sp+rJTWNcE4L4kNPHd6G4twXWGa
DgAAnsk0kTw/QnOdH5mT6rLb8tA4qZed/H11qI+BnD6Mx7VztgTPVlnoD3EGWymwPOg1NbfBsdwP
xr4FAzxF65PskvR+/t4OTnD1IVdilRIYJPoPZkyOMX4/P33vE683BkRaEcifZkpVw0BiGw+E0mOQ
RRtIWl+o9ug1vX5/3tzKRfqtPSETtrKUNqUPeyO5rHi/HcCaG3szWNfhFQcMSwv8EvcQ6UbUvAYD
cQqDrHyhIPYPtltOqM7qgEv6m/PDe38uYnSGCsgEICHaOz79pJytwOxG1Y1ZuYuCbVh/o8l9Rbc1
QKljJeNiWwntb+0J/jiPTW/5Rq9C8qW85FhoDgQ0n5MDym9eIMX9vw+8b80J3qj4dh72BYY3KalX
DUctOUa9zEMkRsTIO4TKMA06xqQ7+aH6Wn4K3XSrXAU7YHuuJq8MnPBW1kCxugte102MvZM9kG4o
B9WNmily6RDB9YniTKN6oFP20E69LGqtRpKFRYpIs8howiKZEpVhlJzqXn0odnnrGB4JXU7viYrS
Jbi5zvumzFnEWEySYGhq7izj9bgdPvNQqaCbbYZ4OPpt/gPZIh/Du2i5GCMPbosxzqRrC2bDYM8g
DNjtOOAy/tl4BL2O7U6202V+w/++sJaA1LYbLFgr9Ccj2eXNZantzk/hajReDEjI1lofNFMln8E+
K1CoushlHVEyA8KdLkjq0ci471vWFfS1TF+2uWRuJwQMgzRdZMVw9BgqbJ9/cemBkbCG3DVntpfT
X6+vCiMWs4hG3tE1V3gQn0iA8FuTy1k55sWjoXjnV2XdhGlQ1bQM2xbx4w2IArSadEBvVjEqbk9R
uBuYZOXXzy3j1Yjgy2FqGoE9Y2XqziUaThKuPGq6SrxvDvkROm8Sg+ue8GpP8OZ5Hlg4QTPPLbq7
Orn3q7/8vuDKiWZHsT7g+5V/b6PopW3OLwr///d7//X3C55soju8aCbuyeAtUuYrI9hrc+Bpg8TO
H6LaqyHBo6ldd3XewlBqO/22PPC7YQ2QupOiGobe4+BaJgu55m+mroIGmug2fE5YGnvoC8gnVarb
xhAobkqvDwAA/PS/z9/SiLA+Rdi1htbDCBg9D0F16WuGo1mPY/PjvJ2VKrxJloaEhaJ+Yyp1B0MW
HtABFe524554kBh4jNza9IBad6eLWUqewquson9YlmroBMk7R4O9jdZl7rMpsAqKB44ZwoXJDrkg
MBdIACWXxRXcukkWlkQa1qFOrYKMOXX9kw3xBORh+18MAuxCJinD5+r9oEyAdAmhui4WF82+z9sQ
Iu4u1Kfm0jN7M3DnyA0oeUrtQgJElRkTPISaoZ33XYZH8qTLnUA39AuLGp9NWo5XZj19qsc+8847
C1+Ud+OzwaSoq4ZKqdjq1+dEpUrV8EXjchAWmnXZlu5lsY/I7PDguDjKo7jOAJaCnfJpBNitvkHv
IrHu6D+F2+610+Cp3hgHjoJ2WtWrd7Isfm2DW4thChtcndUgtVkF0IMSIw1ry3L2N+bckhscQeix
OD+pqxHMBvIRoDDLppaI1++tfsRDy0Bd62F6OVhCz/Lsr/zFvtimO5lm45rfLM0JGx6gt5yVEczZ
AMwP9U2uX6gREHaRk8u4xFaDi20YfCsQ1YTG19uFDBON5AwcAy91O/YZvZqn1il/Wl4dQoSLABjU
7QeZzOH6hL5aFXd8Ytum1oQptiEenlEMHfeKS3b6xjzxRLc9yVZwzV0XoxQVI/GaVKlFAns57mAa
oou2C/fybbG6cEhwLARMBiEZYeGavKyKwY4p3khAahg2Cqo181jGoNEkk/8jG1FL9Ehqyiraa8ND
bQWKh6oGALQqLCLouwazt1sKatX+EB3rPTnywuH/3jJlEhsidAaw1SbsCcND61zPwg67jp8InAsA
oL9Lupct1rp3EKKbzKY2U0WaUy3oRysGxhD3S/7MPVRO4UJNxBtTJ9wnXuCZsiOWhysxbNoLi8Jd
T4l7G9LHsIgjtvXYT1xoPd8zPF8DV1i8VyHz3cqYAlfKiZjOhVF+E1jEUF9H21GeE4rXdaVz2C3f
CBzc3ZlApRlbMBvlriy0rGbJS6NC4FZTPU98HB2uctFxLXj0r0xfui1H300XUvTd2v1yaU2I03pb
ElU3MEQOvZu9ZNM+QgAZwjPZtnuU9WCsHQo20cEUZqsaZUzYBWpq9lOIWqmrR89Jtm/Mr8yUPE2v
m7AYMMemCccUdkBAy1axWm5C/8bywGF+5ECA3JGcN+vT9mpGyJg5PaZt5DAzPoU3HMsCkZbrHs8o
FPc/RfY0/QefeDUnTJwexAOQMzDXQhijASk9hJ02Iyh0eEeTrF66gv7nbv/bmlg9yoe6icwAHpii
4RwN0uif0nfUS7ayvHJ1U1NkltTCMwERbwFDNtAA0Qy8YdlzNt4HlSS9W49TCwNCfjfXRhppA7x7
OKYH6AKB9T5GTs51qjKMRipQuOoWC3uC99WZXqWpCXvzdfaZ1xLtu/DR1B0eK3x3lOBLZNMnOCGe
ruOxbPje7QfH6mynGT5/xM/xmsvXCEhWsS5QTMmEPIdhhYAPVjfRBk+GBoCQwJbsrMyRBYjVi4a9
sCcEv7qFVGvVwp52PW/Hw7y3PiWXPFdNtpB+kQxurZCzNCbEPqsHeU4DMCRXyxyf+JNvADlVPcXO
4tDLwJs/FjcW4xMckrZFUZAQ4wsPHCqfe7Fn3ajX9i7d2F+kSi3r7vi6eoI7VnXTZozPZr/tPS63
hIbjU/8i5QfR78e/nE7BHYcsR75fw1q14b6SgnDSIVeoXOwqQC8VD1iE8xZXY/1iMoWomKph3qOa
iNtb9k8THkwQlBfT97+yIXYM6XU69inj1IbJtjIvLPOafoD3DfH2dRxih1AxpZYG4lpc1TihHQOh
neVFHMUxww/rXepKs6m1B52lRe44i8TGriamqylGhf5LegTr6s44JGiq3mkbMB0dzk/h+umFlxwU
ekzc0MQmY9q1NQ/CyGj2XCS22lm5m17whlwk+CdV2ry9Ghdf7YndxngWYFOR/prP4ivY8d3gFui0
1pme1K3qoSnvmzSPWo0lC5vCm9xsdC3KdTwWp272mTduc9C41buTDYArR/pLIQKyeRVbj+1qrvsO
VRTeLT65PfS5/C/kanTrr8F/IMiSzaqQDA92Wg9Th1mditjxO6iSfJL4iWwOheCPcl1VRgUstN/V
n8wlTvEP/ZFEToH6WbLF473sVrZ+3CxWTTgB8ryua8ZnsNHRbM8hP+m38DP4GHgVX7YNZMMTYn9o
mUmh9hie8TxsFKjHRsfon+G7hSvTC2vlj/PTubpeTLc1iOqZpilGFS21/KYxOtzgJ1DCPM8yllR+
eLy7kS2+L8QQqxwsVub4/tjs1e5TZ92Hw7bX8bAp5c1YDfQLU4LrlUNCwhy+5w4p2eiK7ykRZNZB
S39+xmRmBP/LO4gcBGmPvDe484Gey4+DIrmeyBZFcLgAzHZKavORWACj7/pO8v31jJfZmqkajODe
JpyJfdpNdtpPLx4df1IcAup+z26c8dh5uosiZ7TVvpyfNplNsR9vRKtmUFv/b5MizQaHd+zlFyPI
w/HWrH6TVTfXfe/3KDUh2hJtmENooOCWB3aqsArcMhmuVPWfdHQCVeYWq2u2qC0Ka1b5rKoDC25h
+6C6GWqH1veSGeR7RdhLVFUZtioQf6oq3lo1Pw/1hiUoD+14AgCZysOvPgUIWTkfSQthzTQhcWMb
wJAJA1LMfhjNBhVFtvN3uZdeK5DEbPf8VpRsExmZ48ub+PvBvZoT4p5la3YXcHPxIdqnxnX4FL+g
s1JvvBgtxz+ijrkPdsXOdPWj/ll1Bst0otCRntGrs0yYoTPCmE5EhMIAytG5GFBjtE7zNtmTvblR
QD8XuMB5SHFOK8GEqsRCpYMQS2Ni0mMW+dgmBurvISk8pAeuroD0J1fcj7jOqx0x2akhFJYTo0bQ
8oGC4N1xiUtmpyMeFLu9/EFK3bo+i78HJsqbzKMdRCqteKk9MD121LzgGD8O7Y6X2uOT1N7K9ltO
pJjlaHjCaxjFAMfgLj+wzeyEWwPlD3ZfJ8f/xnK6FtHe2BQOnDiO6WCPWDwuhhBczV6IJsoXKVKe
ImehIyOhWsvl3lgUzh5WB0qPVkq+Jyf0qkF82rgsImfc6G4JpiEqIVTie+7dnlx4jRACaGVGQ8DN
ZfqF0XlF+DnON5l5+5fOKWx9liVpmvFXIAM7juMxy8fG44l/CwC31FNWPZMSnaK+jiKMyIzRATRG
kgarVv3sPZDK7PJH87nz+DtCt5fRFq6v2MKacN1laqHnNn/Im472E/GSI5q190CB8KKcrjgy6BH/
3LsVo8wGRAPoOCqSHySh30dpj6ksaexUY+fNswNKd0eNBmewHw1oM0kWb+WSSMEJ/tuisHhRNc9N
FsMiB4zjYQYY/HxvAloVbT+AvTff2BIqFUnfN+EYwRYvcKKlAIUz65JT1OOlScrmvur8i4EJK1eU
BuqpdomQ2Rde13nQD3cG86Hqt5IZ5GHi3JoJyVhtJtkcFhgVDyOGG2/1GsJjxPUd6Alcm14rycRW
z5zXgYmJWFdYszYlsBfWM8jKBr3Z0TQNHVCUJpsPjQ0QTbRQ2hauGRj7ooTgG91cthXCcv9kHLsd
btgYGtLLHzGYSf8Ddcv65n61JwRINQhQiYlhr0y2xi7ax8BpNprj58B28+u1tBS5ahCFT7zXEc2w
xfsTqIPokE5I+6Yj2UIlZqe4XQmMlwEihtTtPlKNRI/tqz3+exYTWlcFi+IE9rCp/Qx5IIhitpHb
gCELjCcbCg5q2SP92v33jU1xEbsSLLncprqbt2iz2XZg5j/OLq9XWzKapJWk/Y0xYQVZonWjX8FY
z+6y+kG1WsdOjrXujUTGyb+aMyzmUjjeskyLI9uEqdyHsthgXpJYhmBaj/8LG0J4nH0W4dDGVS6+
jK64zmi912+hEfyfskmpNSFAqno1xx3eS1zrmXs/uVBc9aDvmsN/gWBLrQkRMqTVHHYl5o+DR/Rt
d/LBuJB/5m+QuVTOReqFQphMWQ1hKwszaeO2ikeTZFfkbnKwj/HRd8kPSeCS7GsR2ZANDShSTb5u
kaOCMj/dshhQt/AKWclOLsL0h7lEUgLUAVglxBu5GXYq9ADxdjcczSeOwwZ2yokO9q67/hheGJvs
tzXxCDCaUm0MBX6i7vJDso+OiQsB4QNF1TPyPnajYpQwYsMmkGhvY9aspcOQM/gJXlAQtV6oMoJT
/vNX2io1t3qeMl03oahm47oshCs1GUhtVgC8afcTVg7wUaAOIrQETh5FYUNmbzWKLMwJAcsY2kKt
O+QJodV7xOo8RapvvgLhoyrDHVHjj6DvmprrprLCaoQJFVX45BZElScNvHHhUfo0uT53r5aE42UM
QtbQCZaqTTGAfI8/diUu4BP8gYazmpCPJCM6f+W3dAM9D8KujvJMmwuK23aq/dByp2Lf0d74kb38
akPcy0RhUT4kAAvW3/PLEvrBfExdirLTx/TUkKQurAlVp7lpAtbGsGbohWOEgMfKqKZWE7iFBWGR
mOYPVlHBgj7EN5Vp7ROTXNJGRha9hil7MxJxI+l6n4ct1gZAJ/U4hxDm6e6io3Foj/bkpnfz1zHB
i53sDrMeC3XdsnS8aOE1WTjF/JANU8hxpDZEZugmOuYXyYHzcbxghryPeIcFkJdmUEIBnn8bnaZM
D0mGwh7OzN7jt0//R/XENRWgK3iqJBjZ1WBha4ZFdEbNdyD9udO1rgGjlKvU+yq7CwxJZVf2fSHd
GFRG06jC92PlNGXXlgyL8VJjFC8rQKfZQG0aDCrpwn6ttCyZCguvqbju2c68RQU8344X4FrKHZz9
qtddVwfUyq5l74NrTr8wLFawdKOe4wmT6jb00DdXQ3NAg6Bz3hfWrnxLG4IrkCwKtDmCjYypjpHv
YjvwGnvfxbfn7aytEkG9G+hI1B/e8b8E09AFSQWXK6OHanxi+u7vvs/tLy4JVuH3M14aEcXpcSq2
xoduPcsBCCf6MAUsUFsMgD3/AtL2+/FuRBcAfxL7UMVmaU1wamXuaT3yHYpcLLjiAvDWYboGvORW
9eTdTavhZ2lOCD/qXAUsVWBOR/jRthxmCnYo3v3OwZizDLa16gwU4Hyu1c50MfNTC9XPxhyLBUKO
Ib5KIwm8SfJ9MdcbKc3UJoVTV9CVsDYsfviAs73+fvGVRc18wPhAUuAqw305fesTSRFyfT0WBoTj
zprrrjEKTFDy2cKlJsOBYHlq5WUHvh6G7AK6GmgW5oRTz6exTRqqYXNqG2W+7TTPbj+dn7LVuwxe
Fv5/zTVhg9IuKzowovIoOrlcCXMGJZP5gp4LP3AiLE0JWzWfg2oKuXuV9lfN+BTaG8lY1lLGpQFh
dxqmlqclB/S0339JwiWncp8UaDL5pVGpySZP5tDC/qR+W8RKhhER5Pc8Gih36pdIgQYXZwUH+2Ts
xIrkZFit9S9HKdx1jX7QuzSFUQsRj7dk2Fdc0yJGn2y6kd/QZGMUjtk+b0itFphUEj9HaBiwZNLt
MhcUCQwBWSIzm+DmLfE4EMW/0e/qbMMhe4GXfPuAk1CgwA2ArxHi3gW5LFWisLQIoOC9x0WNpxGk
yjZQ2eHeTnjRSpL0r00gxV1aQwsCzIp3TiidZCVeN4mb51/qDpzDvayxWGZB8PtIIWNfRRhSWfaO
Tj+RUbJz1wKRBgS0qSPXQv1UCERFYSgZ1JMxZ33u1gaapNNtXGw/sDKaiqsXwGVAA4iEWVaodW2j
h2hHO+aXHEjOBkf9ApnUF1QZiJM1CR51dVhEQ25v4VkZNBJvk5OuBem0qvnE7esYl8zmEoiord5J
pbT5sSBmqhoBUYWNdBRwciHwdXFcp9WAgVn2hhA8GEAx7UgPlX2athymLCuTrvnD0p7gD3FTMBKD
yBUdBs9mc0Mb7/xKrX6fmvAH09DwuCOEBDLqSqViQl2b/miT0NGkrsBn/t2MvVoQOZua2i7Y3DEC
uDqvZeuPoVeQbetwgGG2LV3rbtoD7PofbnxrZwgG9v9jewlWi4R1KPSuH3qMLTzMsIwq6UWwI0A2
/jpCZOytqy6oqZhHU0NzitgAE3eNnzeZTsDV/F2J8Ar+I/l+frFkFoTjQsuUwEZSh0ec/rmm3thG
Dl7gzttYPZNwbzU4I4sOAmQhQMSgcrOMLHjFg1hQSeCnoP5yU5ZJnq8eGRowEXziIGYsNmawPKd+
ESAg8aohf3xWDxnueoknZ/xfmz8o/tq8w8BSTXHzZmk66ZBIJW48gUQ727KaOOW4/8AEos9K03WA
oIA7FSYQbN3dYE2wkj8BfX/MwSCWuMgkeLMll9dOHs8bXB/Vqz2+xRdu3taznZno1HMhzTEVp6hz
AtnVkkcBcQ8vh8R/wsJEE/Hagw0TBBSzQwXuTdPNtO9zcYlAD6L/Pc1kvao8sJ0zKQS+pgNFS9/B
JNph2+QyhIBGijIvPXxk8sCWSnB4mEykPw4GrYmbfiburKESjycUsCNG5t3fGeGHymL6zKbIOyiH
EzcKsh1uNt5oTcegSD9y6jLAq2wb0hxUF+mAIRNaBbaO9ISdWugoczoZ//L7hP4tlHXlN2heuHi3
RAtzwhKpyZxmWQlznJhsQN95vtePtcPrabLq3aqPU03XdDxTol1H2FNxzJROaRD5ZvojM2tHSydH
GWU0n6uxiC3MCFsJKg9mmMY4q/p/NdLMGWy2LwR1F/mHIi3TVGwsdGeahhj5qqhQssSeiGvcDhvN
m/cZBIJw4eCdXNM+PElJqteSFxTYTIByeWAX8+W2aJIsIwi1xqnbcOS9AuV6cMG79QfpYzQDlCEg
cEZZ+V1qUeVKZZXJSFzzfnixpt1RDdTiNi4D6a6Odv/zJtMMHRaRxgB2LCJwEjVXjCYdEKOGC2W+
K6gC8VWZVDk/YQWXf2NEOIGhYaz7Uw8jSew7RnRfQDd0NI5Mjx3qH7pCxo62EgVhz8QzDYQQdNxy
3kaOWGVx3lSwZ8eNN9uJgwV05jwFJfzD+el7X5cHms1ABztDtmcDwCtk0DPXVsziqObVA4g+4DLa
7rPLyNwkh+yG7+rw1vQSU5ZuvJtRDeRvhKA9GUBFAxWdtyOM1CaezWYAOOXkl66NR1hONNSB3PAZ
GrCgEq35a4DPH6akEexd8vtiWwcUVQMbwrt8QFH6SqnyDgh4urf7f9BZ6Z6f1HdhSzAgREhbKdp0
LvoaLBLPauLM9aUVSNz+fb4m2BDWzSpAeAToNVA9KGQFF2TPaZqYk0FIDUmUPK2WjUnYAkh+SV9x
e3l+DVneBpK1lvXp/Ly9r84JgxKuJSFFu4fCJ47TN3KUZ74HhQScgKeFssNl1Q0snrSbJsKxeCXu
SzNDTb2owXc5H2gF5kE18SQD4gfUm8DBB7SwwX/DIgVoWGj66Qgb6JexTj6A1i+oJc8gaDHhnJT/
85uQYFCIHGQI+yiZYbAvPxnWZ1pKEifZpAmuracKyyr+/bLdzdD48L9KZuzdYSUMQPDrXjGDfLJg
gLsAJ4HgKjv6MYY6l9wF3rfbC9YEry7KIg7VsORhyHr+BSbQM8d0jev4inqAwR5kXre2j8CrBY1p
vEUi9RQWqGwqwgqg2NxeOU7JN9/eURnP/Ht9G4xqaUNYJDx5piSoYaPdzlseG+yN7+lXNZiv+Fsk
iIUfMqnk8HvQPbcK8kS8O+DFA4n1W1+vMjOdprCu0birXDc1sBnjIdmE14YXbktgXpJdvek8DkRk
T1xfJ66cRAqgWI2Ly18h7LigmKJw5L+C6611HLcEGhF/H37tITRf7uZcEuvXNsTSnrCeQRUnNbri
EIfLzxb5UQd7yYZYCyFLA8JitlXQl/OMxUw+ky3S7Qv10HimS6/HTY4A0sp6T95d+oRlFDZgGCdh
2A2wF4ItSNsbYAtCt5gUOr26DxbeIuy8EHgAO+1gJhiede2SgsqK+l/Oz51sbYTjBK98lGgTbGT6
VWPtU5ncEv+NYnQHhS0zLSTzqKxyqM0iugfTZPpTxuBr7b5IvcQBPTlotNGx8+P8QN7fUPiiLCwJ
j8mKpjdBAb68F682kzuOWCM7ZZdoN3Ka8NWl4fchoLpgVWxaqYdSH5WW1i4tOhc3h8yxRsWdNKQy
kmGt+jYIXXgLEiWYw7cTGCf+NM2VWeMhhIP1Ca5CrdM9WQ5/epHnMOuBcWFPcDoQ/KepNRs82R02
BGC8TbrNXKN0zIcWrxXQ/LpSLumFrHdsffl03IUYoNJ4oxeChDIPmgIGWjjizxfOfJCZ1YGjHa1t
sC0eJZO6doKic1HHlFLci0QUcRkQu6+MuQYEfIRAYuP+H2nXtRw3rkS/iFXMBF+ZJmgULcuyX1he
22LOYPz6ezC+16Ig3sHa9sNWuVw7hw00Go0Op+PYqfem0xyKAAQKouTIptO2xuNcedvoFK3tgWde
E5j86lr3JJB9/YwbisjdN2/sNRp3y1gzkfH6App8b+50t0bPheQOrn7LENudWGmYDr475Kvl5C4U
NHhUmTkCMKxuWu0htR5C5VNaRE4/Pwl27l1khZ3yFRSnJmqVFl0kAWroDrZ0yMOPo2E7+fIlGu5t
dLHPpwyNQMkgSIpvnneTJbYUGw4Jn9TPpE7R40xpMef30CcJchz7eRKVw4hAOAtm9OasSQZkawzi
0PxepbPbZ/eXV1AEwqliWFFJLUMZqtiTIAntAGfSA1u/oApi69EMup/XFeOUsOm7VC51CMMykDOC
OOOP+NbwiUOc9tjusiC/FvmN2zZkhcnpoWVTSUmYchi3BDSmoGQ7MreY5TtFh4y5FO9UfgXF6aHU
G71iMZW32siFP+WEyZfZ+jGOog4E0X5xvo3cxqYOUi+8JmTql7PhUKu7luVR4ENtHuGVPNw1k+Sd
jYclFFyTvqIy2mnBOE+eGurnmXA87ab7tMLirpiky2vUoGLt1Pk8KjTzq2vJLdCrggnNu/lUHukN
qxzeCxVk09tZIXPezhKpVJVTSFna4CtLvzOm6GyHmZZeNCCkQl1ZyOW1vbBI9MKRU8CywS0sAX1e
unQTFGW5GdSPNfksF5+z/DG1RRG4bU15ReKWNVWiZFZiIOnLodGu1PTLND5eNh7b6/cKwa1fatZF
mxKEpFIQxEro6W7NT3+DYPMzrJQpLkDzCQSlR7FJ/1WVBMN5LouAyuu3/tSsDnpv5lglU2kDEtFb
6w8qqNglhVjrzz23Zc7GJnPb96EMjGR29GN9Hng4PWQnGR2WaOHxLy/ZtilC6QUIh9E/zZdepIaU
Lx2qttxxLHw621fW2JzKtvLrWBZcHgrTofdm7xWLs0ajVVpgngIWua4WV0YlFVJ4CKm50aE8k63P
gebOBzTIfxLV/W9aDZayxruZsDDs240zsmwsewsut76jBw3v9eTQHeS9qO5123ta4XCbp2LAelYT
4ITgMkR4RZb2iWt/IQga6rHTuvkOcb3au7yHm2fXQvIBKSoVk9s44RQr60Cvi2cSVYExfS+MxLGn
P7qTVyicaHJIJ6KdUTzjG8q9rzCg4iG6rkExVPrxvXk17kW7JhKMcwMYC0XWUiZYc6+mV2gOX1RB
jfd7Ul123AgqT9CpwSLm3Btz6GOlRJcle7KwceexG2VOTZz6ti6doURjersfjpOv+aTdFQ2YKRzz
T9xDTLAhNjoSUf/CbZ+c6ymimHikhemxT64lcPGQ3+9bhZgg5wZnDPpskPrgbpKkMCIzTyNMDj7R
07iLb/Xa0R9Z5yqr2oh/KL9dKcsBchdKjYsUuVkJvvaEDqn2uyEcJ7dljA0ZfUoWcta6zUf6umUx
lqZIOrdb5p3S2J+6of7dqq6zEK8QnMWSM1lFlyogevUY0tpV9Y96LLhTtpR8LQa3M1bRRH1nAEMu
dlp+D4vqlrpovOfmy3yNwm2H0s52apK4c4sWzgt7txZ+Ax5S66FD7zno/8Bovit1RxQvF0nHXfq6
Tc2lmiAd0Z8t3TWNzGl+u4/i7S4Z3BHWS6VAJRRkk8MbmoOcRhTw3dY0FNKwDgBNO1v9VRyqNaNu
6O0Q137jkhqHJkrcyyZ885GPsiAbCUKo87s04dhbSoHpeOyC6r6ysHx0YrFc1cmP4if35qaooH/E
aCjWWchZnCYZ5jQzbFzE/VdLwtSmr1L1IBCI2Wb+sgdNIYqdTFy6MG5vb9yxpEVVJlgz5ZYlxbMj
aBj96KAcGTW57YneBZsi6WgpAYc3QjN8UEZKQJymYlamy+ZxejNok/eJKYeOHadEcN1u+jEG2Oxl
BTumYjLwW9HKtMIgHglZtCR3aO+mdyjIBW+x/qFAYybj1LZBj8j6JeW9qJts85W6xubOMcnmsY4k
yMkmwUdXP3mn2dj0fi+iUttc0pWY3A7GNFGjLoOYxlSNDmgPFqcezfzWaDF74bK2bB6wX1DwY96u
aNzI1jyZgNK7h0H141zwMLgsisJ7SENXlOlM8PtD4kvyx1j2zf7psggiCM49qjOMwbEsQIRy6RWh
BSby3AUphXMZZjP/YqBfltVCKjKYj94uVZUMpoIYKxT9RHbtHePytd3WJ88p3EvJEynB+x4yZlwN
m6WdQLCOcoK3eFEXyXPRIIQwur2fPRmeviN4lUR+dK3cYyapXzwiEhmIQrpb75I1LNOYlcntFhLm
CKAjxd8QV08Xpxw+zolnqALN2PTYkahgsWMkkkHY8xbISlD/lMg4UEyu6ljeKhZax8ntmaZzZ3jJ
rYhVdVPZURMMa8XGYfBdtHqUYxjFgB2k8Y1afp6NL5dVZFMTX3+f76DVzMFQDDpDG1rD0erPqVG7
rfInXssKhFs2BUwyZUIhRFbtRukFo5VnEU+rYJ0s7kRlkRR1GpNjUcA5q1Z+Waex4DhtrxWKc3Ar
mJhNx5nyLLULO5pbJOP077S7klENnv6Be4+yQXaCQPKDHtm3CjZ2itEZBgo7NPKRIDgWSrlT9T8u
7/m2WVihcJ7qxCqdJhUoLPOiuxmcO9xGV92Z9t1Ck43IYWEm+d39zsqZWSMcMkucXdDUPFxAYQE7
dE5jZrsedbg6o1ERbNG2BVohcaaAWi3JMZ6cBYNHvyg9sEh7NSgX6n36RAuP9Rq37kydfCeiTd/U
DgvvCxv152An4JRcakN4D5gD6Yb0m7Y8TJjMCIsk2Dmmxu8WkqBSylBR06fzrQJ0TodpyGCAGB/3
4oHZ1rceap9Rr0l3orLwTYlewfjXLnzxdrbYRZsupj8v0c6ksT9HmkAoEQy3cDRCuU+pAiZHFmKO
kOj8kibPlxdOhMGZh4GYkqSB2N6VyE4Ddw8Jd4sk8EvY8b+wN3zJxWykpNQNyLEsn4h1kOLbWDuW
xW39R+7ral84HZ/UCbPkdQBV6YER8qYkdatWFOTdtKgrFLakq0tVnkertRWgqHP4rBiYZNXMHy/v
yrYhWmFwhkiSlyQe2NbPhY/+b6e8ZTlnUCaD08kdwMYiSqaI9IAz4UVZSno6ATBXf5A+dwytcOVY
ECYSKQLndjfSKFEQhv50RxJDcUzlKcaQ9NT+sIh4uJhffUnpOL97GXO0vDCs+UjR4mUeWvTd/YvW
aWahL+DwMyE0OqS0noEzPI9PrKcw2U0uceyj5jNPUpjH3nTpMMcJFLbMgeVDUHocVajbwoE1HPWo
voRPuYc5KLcgEXGbO7AHuuku8UTasR34WKFyOxcVvdJFLcLpnd8Ung7QyrX8OQAJdXNSwR2OGRj7
JBDdWufVe7+6r9Jyu9hkZpEUA3DZrVXdFD6rlwKnoD9dnYswPM2tvOY0PVE39kU1CucX/AV0fn4x
iYi9TAPWeggqNk5Yd6tPjc9aR+MPEYbKjV66Zw+H4Vh+ZVNHhczY27faL/F5oo5EMu22sqFc8rG6
qTG2qPUxrQ/xjASVpqJNFi02P83YtrWkNXSI26J10MIsdwlD+xYPWdxd46UYWNChNsMGZRJrohBt
9bYBehWV84TKqDYWu8dOh+kndbwm5r4cBd72tuF+heCuBxO1hr3EtlOKd4p9FSffBVZ705t7PSU8
f7DcTrkazgCYAvOo7YvddES5DjZLlCERLRZ3PfRynNnlAqBCulv0L4V0bYq6qkSLxV0I46KoRVax
Ex9d96MfdfeCxRLpNmdSBiszQFUKGZKaBJ2cO43yOWmumrxy6HyKiw8WcabyprEKr5dPl8E3hUNm
E43SGNOFnN3bKzwjI/yqkKLMQ0KCootLsJPqinMZZNvlXqFwu5RFujUazB0pE0dVds1Nede5jSu5
39Kv8jMqqy3MbymPUSB8Vojk4zaPlmE4UVYGT75UTwizqn7jskNMXzDQbfYKT0x5JoLktrM1GorW
KLakbYDUd9UIDu+2S7RaTe4qMAil3ZhBJhYKZaRFkqseJkz6g+XFtHWRNRTIw4fDZw2q2YeA04rH
cWicpP4kUI/NQ/wqkMG591MJHmViAwE1GIrmMrLQEBOlan85Dle1jzaXxCsC0Z0iQuUc/jFWSEx0
7JNZ36nL86yeJCG/y/kB9O7iXInGGfNUatSfbRhaNz72lVY4jZzuQ7kKshp1OhhVF6Xavp6QLMEk
6svr+k7Acy8oylBBdYx2QsKdOpVQw5KmibpWeFSmh7D1hnD/JxCsQhJpcHhhnHiE2tkYhh11ezt1
QdsVlKhvlqxSIMk7V49JAj8P+VQkTSDOWyuV2oMxV2OPqZKp5C8IguZV62nzPZm+/YE8aJJF+yJS
t++603IzLOQylqk7yGgM7tDrp5GDlYpCau+O1FmeVxjeRETh1M0pYED454RDf5WrrSBMJILgjESq
GlKbMYhq8kj0PU9EBYLvPeG3QvBzj5AFl+3eXrApQXpgGcDyEYOJPoSPA7hom0f5BOP6QWSMNnX6
dYP4vAyNWjygQ4AWXQASOa+1fd3o3ctawNbmzaHlJOMsA5olESjUAcIoF3NGJQ+aaVk4gHdTFkZB
AH4K9Bzx/MhRYldjWcxYwPp6aPzMfpGiH5clEUEwLVm90KOp1POkB0Q8XWUoLosfRkOQ035/HbHV
WonBvmGFEefJkMQzMNAzheA6PVT3kU8dk7qYM2SiUiX9A6pKDpMzbbM0ogRWg2lD+QHGlrH7QnkI
gwVT59pdfN0IzNz7FB2Hx7kR+mSSNrOBx15d5oO6k25V1HZ0uwHVHKanPusOxs38i7zF+0Quh8yZ
CtxPo5JUWF3zWt+xyz7bybf/ls70vaMGNB3aaINrFNVNfHBZXvSh1hdYjc5nj7ziOJzQaqrtpQfi
UV+tnKJ2EDrIXMxv9S6r6qakCFci/IsQKeYYc3dJQ6I+0kuNgtppCbqb7L69ar7139iMinmPEqjL
cFv2cY3Gn4zRiDD6XaWuTQ5EOkS9IMKzeSzWANyxmPpqHOgAcRize7GvdlPqNqljglGl9Gd0LqT6
H60gau4wwMREPcz5k1Yn0VDbpmM5Dje2XiTJdIoYleF16GhKfTA6RzE+WGbs5zoSb1lQpc3d5SV9
X2bNtGeFz61past1YzB8facFZRAHNPpsfjcTlINMfu4nXhodx/YqHQV7yc4Ab6/XuNxSo2W4nXSG
Wyz+kj2P6X2/OKOOLmV8RCyqrdjUnJWUnO2pdCSqMIkDGzt43fSMvwmeS8yYXBKHNzY0aTF1mgGM
vaOpXmWd0qFwBvA5GqIqPOY5XcLizEuVlDMGTwOrog/9vEuNoy197vvPhfKjpkFux5483NWJwDnZ
PhyrNeS8E0tJJbuuAAsHuPWyG0ZLIX3F41M5numZ3OTTZd3cughXKsIHJ8kSSYWeAtACt9GAssYu
6EVe3Xtn/63+825qosjJRHuAsDFG6OPxbP/feQ4CDVE5B6UntZqXMYA0I3PLXL5uu5sSym+pVTAR
Irj9ttfOto0zRRiySm8v+NzuOonqOq4gdWeGP5LEz2ORN7nlcqHY5hcGJ1FWjWk/psBIZ0gkRX6M
YX4Ec2fyeL5vqt6fpO67lpYC0bbP8issd+eMUmh2owrY1r6V1FtLVA69bZlef5+ziFVWJCGSuBAr
1zzVful0UGhNTh0dDMO1M0VwnLf14hWOM4SdOmUJqEYpBjBGjpU3zlJcadKdaj9iyoHASm3f16st
4+xgjUyJAoprCrpwNjq2xLB17aHxWNvauBeSk28qoY4pG2h4QgenwYmmofylGe25d83MKVFzitEX
HjloaOsaUW+IEIHbxY50JyKs27ZUK1xOyjhtqsVslv7cnadgdpb0kF9RXwFXT+1aB1lgGTcVcgXH
2f5w6JoBE1rQx2mHbq9lV1NmCnT+fc0XM1OGjnmxOqpF3g1BMrVCNStF7t38tAQaxpYosze458Hk
x0aYpmFH6N0Ns0JjR2TllFRmRMyuVHvM7ZHd/oZ1wurOgKBO66j7UdxWI8LjrpZlBt98VyhQFLQ3
WkF+WzQOObUARL7wWkodReD2bJouMANoBCxBRFU5DVn0TBomBQRbQ9CCGS08KDvrqO87wbZtasYK
htMM8EAqmIYOmB7M6Is39Q+Xb8htTV8BcBvVqBpYjmQAtN/MHXvdKJ8iFPA+G+hbrm77f4S1h2xh
3mvG68JxOzV2bZ6ADRK6/oJQd41ZFJlf7NJ/MD38ofPkIHIpaud3UiAQVLCSfP9kuyRkimbgjm78
qN6zeSLTnnxnoGx8Cei/RXsnWlueJ9mc084wI0BiCK/XvzBSJ+KloOs5sPLV9IfwMbVpLl83U+Pu
U2OYllFlMuqm93NeZB4Qr9y3L8kjeMaE2rmJxyiCZA3d9e9GISUoq9N7Zrcq3d7bxnI09MJd5O53
0xXMdFm6iRlIMv7w1YqGlSn6kMMap6Z5NNvZz+bJu6wem5KACktDNgQt2fwz1E6mCDEZvXej5onk
/2T2R6sVVNRtKqBNTHSJoKAZT6a3JrFVzVAbBzbwMU2O1Vy7ml0JojJbEEiKy0QxUYT4rtMvN6N6
jooR+1F1jllfq4PA1dhU6TUCZy6sVp1TEgFhCJrGtRCZAKev23gRCKAcxowmbAF5X1uJ3V9DcgYj
xOz4uogB2XrlacwdBOeQfWfsaH2FlGzliWN0WzbqFRKB/LdbFU0JKVEj3btlFWFsyL7tTrM8OrQR
jSTfct3WQJyTXcxLqYNCDJqt4FU0nEh724GKsA/vtfjpsoYL1vFdS6BJJnWWdWBhJo8SJPvqiCal
DMNV1RxZJDA4+smHRBb4i5sCoiaSFdPbrPfh7UqWQ0G6DLFuN0d4KZ+Ctg2qxnDTLnFK9YNAwq1D
bKzA2PFYOR2ytMjkrJyjm9yoRyPIA8l3stwdg/IB7cuucSi/XcYUycc+aQVJuwm8jjPk643BybJH
u302E/DWq0+z+eMylEg6prQrqHHojbDGf900yp26id0BbWQ9FRWzbh9xAmYgcL6BcY43hWUb07Sv
6h6JRvM+eYiRsh322pfx+TzlC2MXL4u1jWdj8i7oiFDObHEmZUSVSd/rbe9mL72vYICOi65HcOeY
iseY1v8gVcsMygqQMygwvQ1YaAFoGC8oQHY0W3DUzvcs7+Mwpj6wRKDiE4S9b7dKrjQ5xMDFwUXQ
Tht9MpXZ82BJteRUY90uTthWKoarzlWq+ah0mtugJ2EBA1NnZuKYU5FTRxuV+YvZJM1pTM3Y1fIS
lOB9aueB1tjS6Ci1Lvs0o3Q3xVR6yZNE3jVFNB5yqTR6J6Z68iWd0/ABHXTtN4VKY75Py1mS9r2m
mZgAZqTSeGxKywwwa2qw7wXbuqWuqAXBKoAiGyTj3BrUYRSHdS3BF9lF+7R3Er/O780SZXzKcUFc
MLxJDc+iwqkxmw8dAtZONLjYSB7yVShDjNRHr8aDG35hcxYU6lg3ictGLZSTI0onb2rvGo07lT2C
2rMUQkzqDV7zIMlOGtgwOHhYndggw4Nw/CrzE94p10o+bmELeOuKukR4u7mWc85HfGwxfhW5qitx
k9eWR7EWjzucFsnKmSpYzGkKD3L8j0nqQKAo76qGcByRCAPvM0KDMibhvT0sZhnJI+kKeMlHTB2H
Uz4d1YC9s0XdIJsauQLiroc+pkttNADqpgJ8xdeUnmIRg/9mzgj81UiOYbQU8mO86xC3maREOfQh
GNAhycpX88GxAsxt9tKn6tn+IlcOZje79udCyNe5uVsrcM6dIBTMRnOYwTt7Budzix710MuvUDYb
nlgNv76X7kR9KJuLuoLkvFpkgouwqyFvpCEbNnxXtRdVOIJqU0VWIJyKqFZhhNUMuVrFwtTtKrI9
lJ8rxzk0WWU4HVzsReQkRiGfEj2TQQzRifiHRWvLaY+CVpxwTiGoQkF1jTfyrB8unwQRAlvq1QUf
Sp02UIYQ2TdVsifG98u/z+61d4ZjtYqcqQoHrZoUtlW5phWeCdqwpCyvxp5ggK1U+WrRuVVIdiT8
eBl3y0daHwnOYJV4lVQy6pFdtUv8aba9tLxXYjyA29Shg+CVxQzSJSE5gxWVi2yW7AhorYrwMd69
+rRbWilz9AmxqHI+FXElcHI3g6JrCTmPoo6HCN4UJASVI9kxKxbjEojagxrk/vhJVN92+cyhIf+t
osBXMs2wBFzfoWxQDYblWlF3f7Jp6IgHHT+Yh3nG5jCp9MGOSrZpD3l3b1jXRnzbqE9989vcjMz+
s977/yJxO6aHg56oIGF3mxpcbyF1pkFwsLbX6xWB256EUtCfgUsY86o+hemuiUuH6IKn92YSfSUG
XxgTxSq2pGOnC/b9FlcL/OZiBxqGpHJaH69jNoz6Bfz//1zeqG2r8Us4vjZmoKMcnxUekZgTwoV7
eRYG/Zl9fX+oXjE4I6+SeUoWi92cKBS9bQ8oiQZRErpy+nNnWPePqBp621S9AnIGv1KGJaM9FpP5
BKwAOzowagGR97ZtmV5hOJtuhpWl1EwxkvheUp40VXPm5EMrG/5sRCI/R6CFfBRLr+Hk6CkWcXTD
7sRobEPMnuisQ/ty9t72IXIqomGrWxIifmHiGYI4A7zGt6ZCMsqJtErSuzUaBovpUZM/Z/OnetxP
qiCHsSXeGok7xnjuaFkSw/Cm6SmOTmBbddLk7rKubxraNQh3khWdGJFmpjC0z4PHWGOTHeM0YqNx
/0WvydbRekUDy8HbxYtIrEsmAZrSRq2Dbv1vJF7uyXhDTPAYmmgiJIiyJmA+mWqkbWp36TMnwfAh
NIq7lyUXfQrn2S1TqfVzyD4l/Wjax7Dx/+73uROuEHAClxb0RLIyJ5Y/S713GWBbPUCcBKJ823wX
wy1tZTbmAQIMJlJBk/GA6RT7ri8FoeLNbDxrsvwfDufkDCAoMeUWliPrcLw69YHaeOhbtRvjUVx1
vT8WnUea4Xs4NKITvmUm19jcYVMbc+jRhQnf49ZEd3t4Z7nT0djNHuvOCd1OFIxlsvBmeY3HHbna
lCeaoiac9UIhq/AV5QeoCgfNgn7QnQp9ScilfIwCVRS1FO0ldwpRy6zFsoS97DUEvaSb1sy9rhBc
qNsa/2sj+QZ0Wmh6EbPDN1Hrfh6aA6m1v9NJiztUQ5GBnSPC+pHpSwMa9uXOEFoswVrx/efGTLXZ
YGaxP2ZP6V3nNG6F4eQhYrD3i8s4N2xPlE4W6AUfwbPsZKAN08PZzD71HQjRktYPFYRA4vLxr461
xXZx9WZBAUeCviJAheX31LjNixcr/TOj/6oJbIlXGHlhGF2eAwMBjxZ94lBycMDM6CJRB0fMeS1S
PM6CpGPapBTdI24xfNTHo7yIzIQIgDMThCQatdnxUT4UBOMs66DYjZ9rf3K1mTHYYRqjyJ8SQXKW
oidRFLU1lrAOvybIC8neZTVg//8FS2RxFsGWw1IzO/x+aYWOVLhG+6BZ97YeNPlJVz5eBtsWBvE9
ULxgOBkfXU1HRIyyBndVV7/0ie5YpuAS2T6zrwDcaiUWkcZJjXt30TtHUjRHlm4tES25CIRbsjkf
4qqVAaKVtwMYR+fbLhX0DG07f7/k4Ad+YhYt8qY1IEJDdmzlTjGPjfYwloOz6I3gDSzC4m3pqEsk
SbApSwyikAQMFcYpGyxPw8wT0Vtr2769ysU5K8mixlWTQy69O7WSN/Y1Hl2dY3eFwOvazJlhStz/
VE3n3iEoRctbmgKpP1q3s1/4ka/faTfUId9atKHm16I5hZvx5DUiU/6VsRu1OdVqpnvq/c/Z9Mg7
micNJDmsfhi8j5ZA2bd9asztYmFeC8yP3Goq+jwQvcLOkfo85jb2qNM9Fwfmtoj7yphav7MUKzRu
ReOsSFEBx6515Kl3Ud0+VBOYRbKcKkE/yPSAotfStSnFhOSwMUS2d9NFW8Fzy5ubpbZMFpa3Do81
q9sZ3WiXHYaXvkUzYhZEnrCLgGn+JYn562sqiR4y17qZHRaSlVxEgnPnnE3bCbNpIjTu9iJFXcsT
YRo7u/Sk+3Gg32E0c37DSk5EhY6bNmy1mtxNZi6Y3ZcU2Ext+qC3Bc7jB4MK/ECRwnDGOC2XuSjZ
C7aahsnp6inQx8xB1ZLbl6VHo+4QGZWnNK0AVyQbZ5/zPoPjoTLchn4uqXWYZeVbREOBjRbAnN8z
q/OuSiRaag0wdlE5jXUKje+FkLeTHeELKnhOma1AGkpRXxNhnzLi9l9B3+kx9gApR+VTeYx9oRJu
3tCvenE2OSu8PlX7dAyhhJLqGrqPtgAvvk12BP2OT8ZRdWTnD6YQIowILrP/mbGzYV1htmXcG4uB
hdTi8sbuWXrc+igbrfcHzscKhjMghWYU3dgBppOvVWlfiSpsREvHWQuwDk+WMeH3G1bMO30Jjd3f
CcAZCBOvHlmToQvztDiJepDTXLBEmx0h663gzELD8tNxB4gUgRk09z7/JCRitW8ByV3GtVS76AsR
3dbbxl3X0dSO4UZwb97enaSRsj414LlHT7bt6KgjWJD8dcEOgCcynuAw7qJ+n+3t+gXJv1KrOdRS
o0BQz7hFTIi9TawbRA9ZRY3xwiil+qvh8+UN3LYYr5Ccp9VitGYLGl7coLGE6oFyl8HnzmJDtIsi
0Ti/wEoSC0kA4NBvRe50pqN5uXcmyDec+Zl+VfH2+u2J2udD/Cob5x0MuTlYS8Fka687/SGqBSET
kUzs31dGIs0VI7LZdunGs0xlJ86+Xd6cTdcUtSz/VUGLO76YajNHzTlwDZe7j7+Hyccovkot/zLM
pg4gwQzOOZsgtsudsCJrbb1e8N6i1ec8fLSlT8Ui8AtFENy9205k0TQWXCLVlZXctuknOovonbd9
z5Uc3Ilt0qgKDfZuhPflslqGZU8Og9ucNDi7IiI2ERp/104KyTBcGmjduXfh5z243Nu7HCO6tMPl
Ldp+O7zKxl+6iIdLLVFhBTu/KnfTqXMXlNs1z9oOlU2MGLL/R4S5+QxfQXJHNh8q0KqyxOCIWcZZ
8lJIH+Lmm1LpCOvWTpeIvOlNbTfBOYcMIUaT8q1PzYi6H0lBInkIZt8K0mA5Jcdsh0EWYNkYHiiI
uiIhKRLT7XfOzAqUExJjz1Qpl3CGSReb7lgX+d7G7FxXbuLMRZEccRaKbiXBbm7eLStUzjKp8Gbm
Sj5nbxS0T8CD2kWYofRzUl/zqdoL8DZdNtSQoWJDtQhKmd5aqqJR1GSSI/gBL+hq+Mn3oXuxgXnR
BV4p+sPf4fHl8bTpxykbgFej/3CHp5fqaWEIKq1mmpGkqtHm09iDW4yT6VqDRq5BKvtPV8qTt1iR
7V7+mg3bg2yLDDpDFeTSmFr6VvgmywwjzXBQpWx2QdF3GIfBRy/Q77tCjLraMgianlkv/luYqsND
G2MI4S/MiY/eAK+OE+eyJFtWYI3Bx2A6Wwprbca6guZZ38kvCi7R2EvcoXXKpxnDpBPhdMXt1fsl
Fk84WcozTSIWtCjCwY2Gb8QafGMSKKgIhDuFUzfZicT0ZTaVYzFnvpUtHuZaC7KKGxbmzfJxmmBW
BO8w9pydouEuaq5CmvsqWYKmFeiCSB7OM4hkpaZFAyBt/EBbf6m/ybpgyUSysE9YOR+NGY49cop4
muPlpdvNflby0q0KySvb+veflW/WjX3LCiuKyklP2fYUy56CC5s+TEogUO0NedBIBroUDFZERwOf
W067YV7qAfI0vg0uw13/pAWY0oC3JfGyU5cHrPpF8uLf36k3sOwSXIlmpq00Z2fLmHXd4mBUm/JM
MThYduS0HAXlRCIZORPRjnE00REyJoruJDMclTLAtOqdLQkUfTvwZ2MsK2LaNsZ9c5pOiV13tiFR
TBAluwzMAcQzUbXHehxTP/8oeixt6LsJRrtfcJy+tzPNVV0DXIuRMkn4EqZfZJTKClSEffS7u3qF
wqu8HY11TICi349wEJpd5qqP4Z5NeY2PuUs/X8YTCcVpfWLVsi5jKqZbKY2vxaavZ51rxrX/dzDM
Q1lpoG1nuUoqHK6otZxRea5qzRWSuW4+VWxURqGSVFPfzeOJbCOleQv3Mc9lp5a/xvPhshQiAM6C
21Yy9orNAiblZ7V5nkPv736fU2ili61ZMiBAQUZP1x/7JBYY1O3tfl0iTodTDPUpycTiDPFD2T1q
2YdlePg7ITgFnsCBZmCOIDzq6aNe39f1n7yyVrvMaWyj5XqW9vh9FLW6EWZAGzUqSARC/B8n5Jc/
xQdGhrqfqoY9e8l18mCD2bIf8XL0jOs5aJ2v8bFQcEqCyyu3ZdBwBf0C5UMjodT+NzXMuEubG/Mc
ddRAoykHpY9xhaLy7g19foPHxUWiVjVSnTmNs3HT6HdWIiyvZieCs2ZvELgTY4DQMJsKIFCQbCO8
FBQ9Jnb8ZPlPMdBFYM224mhvLnHOzmRlXtR5hhNq9054X92wB6uEZjs8uOIb/Vw6gC0VGLf/oyyv
7iN3v1btYkzZCOuGfpyX+hHq4tf/5Fd9EC9ud2iv+ytRL/X/UZVXSO6WjdtZX4wekCYyeY+scpIc
MED7OXpkzE5RoPy+6VsvLE9uOCy2NJc58JSKuHWTuSQZBdZvw3F4A8Fpo56XmCW8YO9a+zrOT2oP
ZhD9czMIHxgbV+wbIE4pU3uUGvRQwEId00dWEofCzOPiqiiK+zcEzGz3358BS2FDknUQNnEGUZno
kissPl1np4UEoe6P2bda/0LVnRIZAl3cXsRXMM46KuYoZbQEGK6PSdMcjEZwaPYUhoUAaKttA6v4
isQdNTNXInVgBRKqhViU9C3E1GLFGT7ZqDSpWZG1o6DGEAlSYWnGOQ50aUW58xbbCS6xmmkKerbP
MbAr7Ya1K6X3orPNztElKO6cyWEikZzlgZakCWiTfbft8Eth2h+6JfLGxTqkpN1jSvTz5atAsI18
3K0dek2dWMFLWzlVdrWk95b+iaaCPWSad0E4Pt420nzuLFZhqOWPY5Q6cvaxwsV2WRQRCHfalERR
y4apf1s7c/wNtQ5JJlit7Xvslyryiaxhms2JsE0y2kMBet4RxEV/JwTnNzG2zSpkaduw+hCO6k2Y
Rq6ZZ4JYu2ip2L+vvGR04JA2Zig6uSnDz1H6MSP3lwX5P3fV61pxBqKjRZxULMaaHgyv91n+JQ7K
TxR0a2pQH5NA9PgUbQ5nJyR7mZeEZRnlxU+SU2sIit1Ei8YZA8nqx4xWEKggmmvM02mcm2uCpLBg
4dj1c+mwcJagCeW00OB5InKb3cygUsyudad0QCS/6/eXsQQiqVwVNfjbtdRiVZaF7I9x5vQF/BlR
n/lWbB/ECkgfoc8cTZ980IvGYSotUohK28MC8vZlP99N50wjq+n4k9zYGzTODORWM4LbGmhGsyf3
mFDhKlfDFd13gSwFEjghk0CUGttcxpWA3HMqyodMLyggI1u+r7Xx2qRTkBWi3P2mrV7BcLZhkIrF
khPATLns5wgA22r0RFPi50kl0HXhnvEWQk4JCQmw7NKhtpPc2Izeyav1oDiwBImIkEUkG2ct5GIq
6BwCr6CscHkuqBtqLUxHUo5O0lR2cFnzt/3a/5B2Zctx40jwixgBgvcrz+7WLVm25RfG2JZ53ze/
fhPy7IiCuI0d+WUexhGdKrCqUACqMnGNwgSDFczScwZmhCyYRQZgttjNL/WE/rE747o+oFpjh6C6
ER6Cdr1kg8iZ2HUaKQi7HMsbNytW2zTwDiTqm95PuxsULgtWmZqHRgcU89vsym4XqKDjSl3cVn1l
dpUBXpvy1BWsJksU73LWBpXLjcbcxCrJcLsTH1+mZ0C5ZAUVwls0Yr1bJm2AuOTYFzgAKSzUXhj9
rpKA8fm1V6JqbN//X3H4Y0hRj2FWsI/VeWwZczfy9Nva004QbXItQcoXeAZPt24sYW6FCozKw9lr
8tqVV+toxIagQNqNsY1NXGasW1r1mYGPhHYIHLPsUn7SMQIRW4IaRrh4XD7UQ7ksCpVFUu4ySZL5
EJa+9s26Y3N2GAEWdmayv/yM+2lcZmzUiDRrDUD22Km40QkzwInTe4xYSTdsUaUh+l5c7tCVIY0l
dslIEyfByapRHvWyF3wtEQiXLoooxAeDEoST1deLejs1Vyt9EIStaN24ZBGTMDISdrFNAyZNlqEl
0XTjz9TvgzwQvpuyz37uK3FJok0rEnYD0KK/FrATVk7fYVSRETVXfvsYPYiY7thXP4fH5QpT7soC
Dek4fsdFkNMYvTHjMv6hs/PDpTpOrmRhmUJ+sB76o3YxH1SX8faAuUxyRfukwCv4kVI8v+ZxwlIF
Xczh0CXmr3Jt1WCxpNU77xwiJOY7mzOCbAzEUGfYlSqXVgKSa9rbVBdNP+znJAPM+3jlBQEElypq
iMLGtMUjTiGflNqVCmSn6ia2RMpou9YooM7BkL1FIfj91powLcyxaXHNKjd3LTX9RM5sgrGzD6zZ
KwpfTy85SFK7DE0eyphCjaq6qEJ6SMJK8Gn2E+wGh7vBWlakH6vFcGzxa0FjeOn3h+oHS3e5F/nC
LundONqgcZ4wtMpCswxrN/4Iwf8TKG4V0NLBLaCbXy/H4Ug/wsSP5oJ/Phfl3KJJ6mxUa0Au8qmt
juV6bGPBGVhkFbdnFLGcmTHrSLTmxs3T1W8zcvwzd2BOuQmheR4NIOAzKfVdi9IW142zwBVEVnC7
BOkqkqoLFqqMwPhmTEc9Sf3zVuyXypuPwe0SbVwrTcRih97JPyS7s7M70Lxq3ugRN/oq7lHezQkb
PG6fWCzMxCiMdUAtr3vZHtbU1erbuKud84YJcgLfxyNZVmotJexS9J9mmNid+c0Y/swF+N6dEDrl
WktgC+laFxQpBzVbLqPKejpvyv5N5eua8XyWS52AYKqCLepdCa7r9RAF46/WLiDGJtpWBZ/nhWFr
49XTmpdpaLBOtga0pB1xquRSG/DiKqLvfmHNfreBb4ziskBuyfEgqTCKnMJT5qU3/ffoGHnaQfKm
2/Kz7qd3zQVBp2sDgiXzehFz1zJXO/cXcElimHpqxIyFoPpFTlcs0+Iy5qhfEsymXPYek/grn9PH
9FHUSSxaZC51dFSO9EyB6aGe+XSElBTtjguNHuZW/UCjtEFU1TLBU40+fY1b5mroh05nU5X11zyx
Z1xBoxIMj4Y3fJULb/bYiLTogLVr3waTW9i2n408roCpg0fXHtX0QTXHm94idtsugnGR3Ry5weLW
somWLiPMPs1cbsH/dJ1p1UdSyQaCmbuJiXnOcjDDAWI1QVvuJnJkS9HhfIyLloxLw1KoSHPD4q4g
y0XcNKeEDjaUk09LSQQrtpsZN+ZwGXgtqdHX6Nh3DOuUzZ8sEiim4HVd9FG4gmxJiFLH7OEhbS27
GIdDZije+QUTWMFX5lSt1TrXYIWkJHdmkVwmZu4nseha7r0lEANUNTy7KegIAdfu22+fp+OYFik0
jwrJs+rYGTLRgfp9FnqDwF9GjJQo46AyBtyoctZmjWzox7opCepetddwPRaG9K8r2beQXIU5S2qZ
wVZcI1mDp1vZxQJyqFmV/rVPv4XhSsu5jNN1XgGT67JXRK1fkvWTNHuhEa6CEBV8Jj7L5TUyjboA
am7m6D42azBcaVMsaO4TobB/3yQConTzmo5AWQrDmxLN7qSv5716p/h/u2ZcOusrndaUrVl6ObqK
n2HwdTbsAS194Pn/oohugln2f7sFvoXjUtsqpxbVKeCYAlEBnuxFss2fCaZodJ8cSOUW3wUGitaQ
S3QLLbQFtNIoMP6Wul/SwAJPpPmwOqa/XKxg0bDc86Dvc8VbK7mMl5tzHivgIXHCwc0U6qfNYFvt
v68436JwqcKqejLUbC0zyVOt2LP6by2eXc6bslOvMxQ0pxGFdcXzZ11pLjSTVGhNJ0F5pB5qwcdC
9pkIHJtTjsGyJYji/cX7B5A/9poSMYyMAtCS/KW/aTrL66ZJALLvFa8gXEaq8m6JSh0gMTU/6WV1
1BXIdJ9fOpEhXDoy5jIxtRzSCJlxG0uFR/QbMPl650FEhnDllqaWfVt2MKSecm9s+uu6lEUl3X7Q
vi4W+xs2aQi3A6MsKcBgF6IFXKD9jmF1FrS4LQ+M26kSxI/IKLayG0BipY0qWQCcZsxATND0USVR
JhJhcJlo1hszxT6MMw7UrApUqCaaMaCAzZQyLiGj5WgKSJcFqLsuoVE8XoJ6VwHb3lvDMkNLJnDT
w7enZ0W9aPoLdfrxAYfYQHB2JU2EBvcSWaGKT+CEwGyALvg6LGO+y+EbBC6jrrIGkqcECGbr16aB
YXBMx94R7WrOZue8MS8dI+ewuEyaLdksVyzHxWDbg5x1RZ8ssPtiCtyZNK8mF0aJ0cg7Aequw28s
5DOrodVJqjJ5haD76/cgR32xQkBCCvpAT4WHYIFb8Fyy+ZKFIQSssF+A57FPwA9dBqv6ILCK5Zsz
a2lxOQ/zhc1qMOmDHrLnspv60n34MwoWn6lfDqLe6f2N43URLS79pXE1dauJRew8GeMCTaDfhj8N
MAmynb7obaHgiOCr8YKbFp5BwwzPKaBoB/8CnmBPxPDCy/m0uNrn/BQ6vSZyz11IHVfAOgXtHga4
3sbzbC6DNmAbhqPMLrvJDBNwgRlB5GSu9aSWB+vT+Y+4G3sG1U0qG5ZiWFx0xyOOZ5YKwCI/Tv3j
gPN0pXhG9EtPBEHAfumdt2yQONPiQlkbIwTSav7VWU7ZGLbSOE0j8MrdNAyBYU0Fcy95N/6WEygd
jhmDmZUQ2m0Up8PCMB7PL9tugL2i8Bdn2lCumGxccUFQ3dcyvQlTA6Nvom4REQoXYHq1RmGywBbN
PLZkBa/JpViYSwTChZWkrco6rgBZQjRzEQXSFbcYnrLPL9j+uWCzYszzN1vwhF6HXtOwYr+frCGM
FaFQn/z4wOZZQU9zHm/Xr03IjRH2dvNuxAhvvKQCqwNuniXL0aqbLFr8RaM2eJ6jTODZO9LGKGk3
YNymkieS0U09uALYIUS5RHt3Y0fPOPawzijVT0/5cxa608W/H8V5i8ttK70qKTlUu5GgMjyuhPKd
lVPb0gfBfctuSP1jHngt3366ktRZM1Uwb5S/t/KhF/3+fmbfAHB+DjWEnjYy7Ohd6QbbI0iQjXv1
U++xXh7rNhNNF+07BybQKAHv57uJqSnSUEnN2Lg07WeZZsFc/ehUtP7BC0NtFXjiTs8L+0qvaGx5
N54ftsOYdAPQjIfF0x3MZyk2JBvM2O5xfVn51jGrXPCFnQ+A3bDeoLJ/36Dq8ZyBGh9rapa3kvEJ
fKO6SA3xf3y3V8u4zWPW+xiMJrCMBMZDewSFRWSnoaPeoO3FqfwyMIn3Z1Zxm4gcWqB0Z4VN2x1q
CfrCnRuHz3+GwUVznNK0yWes3BqDcByiItZFGIqYv0WfhwtdGSLYaVjDkMy6Rl+NMxU+EYLsvLu8
cT1+hrhXMyXJWBZs8TDKOMi02McEscc6XVrRWOd+mvjHG/hGyirNZ3PomDeAkc66j6Pj+e8iCiRe
B0vSaDf3CgBGv7+kXuKF42FIbS2gGEZqbhJXVwORkKTIKG7bymMSoykENaDcHWf9SRHrYu7WRa+B
qnLpQYFA1ditQMgVB68b1X13l3jZVfqF3pg3rE2jTZzm5iO0R299g0sQuEOdF1xAI0FU19p8uUL2
aBRciuxv+hvbuARRxsXa6b8T+4TUh+FldsyfHfRp+spki/ZDUUJSufRA9F6Pxgg29T9YyV76YN07
ap7MJAkxLy9qd9kZ/ni7hlyq0JQIFWgNvPjYu6xrKPWj5zi2zZNy6A+gIzk2t62TZjZ0JKVPgnCg
yODvCurN4nIpJKGLaqKhEg/fwd9tbAdQ7TgpGzYRcmcIvJS/5CdW0lLKUn2ex5flgPbeSjWjG0WB
RkhVrb3AcwRhx/ccTmqLRhUojzsA9fQkOeG5R5BOBBlYY8u72SDzSgWHJou7zCggZ32zEuLqkSbY
hkWGcPljKaclUthHihvXJD5Z7897AfvIZ5yA7y1cdTOcLQ2/3w19MEG8fU7XxA5Ryvdmf5lHuRNH
0rM6JCKuLpFDcOkjnOvBTNm1UGhcZ/kXQju7MA955Z+3T5T0NS6FYIg+k2b2mdqvNVP9BOdtYycg
UEmg+QCagPl5Av/9eVDRR+PSiAIR+L5eENZDh66VS0UTjOyL1o5LG6FlFNk04fezATd3suXkqnaL
8SA3IVRw1yryci5JYOCkTEZWAehTZdOwcdL5qR1EzrCfeC2FWmABpZAK5ir41hjXIWHV5uTIPhtw
jd3yi2rrOP20Qfz4AU1WJN4NHhe89Vjpksbw5h8EDQEQf0LfLgarbtSb0YscYmNMOBLdQO2u5QaU
i+W+tCTdaAGaSa2tTkHTP2TR0wdcz9INRbEsnUK/+m1WMsJ2jObGglvUB1kxbEvp3D9C4KerrZkY
a16FOPxE9ytKaLkSpKT9kH21gWdHt9CtlFcxENab0WVzidAB/F57xA8h9AmJJTF/H/vc77LgBpFz
B9J2RJtmrBpGMnzQZX3p8Jr0vXyhi1gOpujWfUeyhbnfP1+JpxkySLHG2gg8KbZHd3WrU3VleTXK
jSTI0b4OEqvCtVJ7OESis+v/CLVXbJa8NvtWP2WYY5qwutWvEbyB8qFwDG++Dx/iAzngleHTeXfZ
P0NsbOUSfVGnOKq0wOu87JodzqPH+Y4dzclhEQ7Kszxx7kNy2T40mmgYLCwsu+PF4L/fp2jBRn8R
DiydqFzcj+fXleTSfFlJqhwTgJnTlTb8jEFW2BTH88vHfuOcQVyqj0MFPDcSMNaI1r4M3plDas1P
SjuvTpTprd0tiiLYvnZdRIckpmGYaJh6N9Kmq2BVr2bsmfXXCTTxQxC70gI159lhU/HlMxXdtu1t
mFtALv4iNa/z3MLLZIFHz0lxNev5/DLufaotAJd601RZF5lZJMuLbRal29HZVhuRkJoIhostbeqT
RrIAo9a3FA7Y3NWVoLNozyG2lrA/YRO+YMNr55RZAo4WCKZMVWavq1HahiRN/mr1f5mTJFJKFJnF
RVWl0pWoCj6PnF6a+WqTwjdVAd+RyC4umDC6M44m05svGSvC9ABmoH5c7LF+lMbhA0XNdg25oJqK
XInpCCySnWpT8RLpU4wH5PMuJ4wibismVjut2opVS48yeIibIGrs8gu5MQIFg2qWYvepCHIv/W0M
e3fKqtWstgoYVqWNhzdrO4+hAK+urjVnbjjOTgw9MrtqrYtSygNtnUVGCzyFP3cNBobhCdOBR29Q
XUO6qLzOEW3nV5Z9Hj4nbq3kskVTLDUtIEvkrDK1O6r4Y2jVtmIkR9PSPg95EtmFRARxJ7KMyyBh
QueqZ+eILoKCinKVz3fL8v28YSIMLn1EliTJMzu1KsaRRkc2v1nhbvc8yG55tV0+9ldsMghEQrUG
FBus1iYOio/OiezoxOhd2AglWmgE1/+7FYAuKxYmUXW8SRIuECBoroVZi6UrNONTVU196MRVqVeO
HNL2rwx9L0GTZqd4yBZIhckz8phkqZ4BxdSv523fTzL//CU8H8SkJ0U/sfxcF7hkBm8nkNQnqZql
EM5Uovar5kYkULF7i7Wx/2V9tguuTapeKMx1fhclIK60GVEAa1aJH0Vks/tO9GojFx3jCmLSjjlR
s9zU+qmaLohQFpU5+/sIfMXggsHAcElWsgSqPWg3rG9cuu4jO7cXjKCPV2LaHOEScpFRtJUaWexE
raFeVp3OTqHUreFIQN3lIGr4EnkJFyBmSPuZsL4EWv6ycKmujbdT+KPCjMuCjfa8R7I//NxKcltr
LoNFELxHeNwh9616FY+mAGDfHQxQ+5mKRTWD21dRkfRlxnql6uk6KyS7xQAfnuLOW7FDGAWxTvkV
hdtRh7Sth5gAJcd4BqaocKtu2AYm91K8YU6u5uQntXJr6bAqf2gfl1ymbpmwmQN5GYmjVIU7lA3S
yyLImntXLhsDTe4N02iMqS0mwOjteEjN+RbsWIemo+BCFz2L7bvfP2tpcnchHVXDvEL3u5Pln2vT
GXvIFsiN3UaYSgpnX/Dl9kuGVzQuXchWB0V41iOwVvrJVOYbKyb6ddf2ym0xEAxHVFWCR/C0YXpE
47GHXF9gVr0k2iREVnMpZYxLKYSmO0uSE8TTM4+Acgwb02P8q3NlJ7RTFE3DQQoP9P78EuxGCCXg
OjZlBc0qXLjTMmmy1sB6SyicW1L/pInlLuKXmt1Q3+BwoU5zS11Vk+EocNY7VXSVu19wbgC4UE/W
agIPCQBavCWwS7S1gqLO4OLaxM7v0G70oWpvA8hFPZSQUnXIABjGV5FpuWNfgn0hF0T4fvLfwHAh
rs5ZuqoxdhuolKJPrIEGbMfyiowdFO+QIqtEeHwVnaM+hq4mzGL7deFVAVyxPvQe268xCzUJkqfA
L97VzBKqvoSdrlAzr8NzJ+ydEQFwIY4tAOoGEas/Vq8dnhsi6skWAXCx2yuSCeogAEx5MChfrElE
siMIUf6VQtaLsOxHLJFJDm0D7cLhYjVFNF67KR6k5+hkgyLVu2Fto5ILeWWPcf0QkCl1dLmzB+Wx
xIDmRxKOAf5iA/PzaJ17W4DnWTQZMgbcHaJfQIzNrjt/jH/+GQb3SeJZzft+BUaVHafoZ116zfh8
HmL/IEFf7WBusalrNdBfpfIADCiUQVbKna6qR/ZqOXugIXIxctoLiXR2+291kAczenZTVV9uVjeY
aZ4sePpAAZMeZ5epNqhHqEwiDYhG+HabsnTW0ajhCzEm/LfW9Y1RdOrcoaS5DO80Xz7k31UbjwOP
6PBBv4VbetPBbB1T2O+z6+wbYG6f0FMlKmkD4Pbr7CcorisUoo7cOp3PTAUtpWso9igqpHY34A0s
v3u0RQM64BaHz+UWj3FdDsZB/WroT2ny47zjiAzkto0270GKMMJAuh7lBJwpk18nVBBkzPneFdYb
c7hNA1ORVlMzkBZsivN9LgkCTPD7fIu0XkwTISt+f10uwMvsrWMhKs1YjJ4xge+PplrXjiZzhOmu
d1kDMa5hnfV6RoBVrngwff+c/rpkfIN0GakkHxke481l1GJgmgnYbVXia8fzLrBfq2ywuPyUmmMy
DhawhlPnMXE6497yyFEJ4kN+SoNVMOcgxGOfc5M3MrPLlR5tdE6xONl1cUgyu/2+3ue/TLv6VPlo
yxGVlSIH4fJH2KYmbtGBaElOUn+j5EMvOZsMxfdeh3PfVmMLhN+8QOthnS/DS9028UyGWYv5ND8J
vhrbmd55pArBFQNd0BYGQ96uotR3S1zVQKxzBwLk6GifnoqvrScFBdoQRaIy+6fKDRz30fIVJBnz
ipTUupm9OIz8aIaKYXI1slEfR7/4P8RzdtMgZDdVjf0HE2ZvTYzVZG3XdGG9pMSR7NipnseL2A1L
hz7lF79nE3KnTS+EzIi7aREtpbKhWrgr48lv+nrOEgpqdGcJVl/z0QX8rIROeLmepssWumXaZOOa
U9Sgtr+Lb2C5amRQR43kxsiuAyGpAi6w7FQE5rF5EQAYHyWh4suLl7zzog0i50VdDHZpTYWh6D+a
LuuuGiBAOEjDp96ocO2JWTg/KvP4KpXz6QrU+ujRmywpK6Hx2ypeLKMhq0LHaz/pNunK1V2Xx1DL
vtJotMuq9cxRSq/H1MI7wgImh9vZGsGQdD4SdmtFCypYMtUVXedlh5PWwnWAgm70gV6AtO2Cpv4A
BqY67bzzQLstYrqFMDcoaKqhL//WH62MFomkovT9b997SWwZ557vcRPQY3GkduYaT8XFhP83n0QE
2btJbIPOOYdKp7FaCpzKW6thUQ+6wnKdtMN5I9mGf84huDjPIkvG94dDSOZNKD3LOj3J6Ve9uMKi
eLKw22SHeQO3VRsH5GKc4PVAi2fgTc7LbSIaDKDmjIf/1A+fJMf8NPmLW7n0cDd9kTRHuxVRrO0u
K+7CNUU1UMny3CxwzamotBq1JXWtHu8J4a/zK7p/hn1F4AdMVjPR4jzDN+u8MNCdyDPus0s26lQH
oTMLdtd9c0yMSaiqbhKLq7XGPqnabAKYajpp3qC3RdSNvr9/Q3DhNwRmMt6GgT5rWjKvL/YovoqR
zwENk5PdeqwQrwNo+CbfBUu4uxNsILnIQ2tiGKMeYkeN/pjjipvOQTEeEzBoEpRfiWl336VP1idK
HP1egL1b+m2wubgDgXFj9guwmYe+PNF8Y8Kp1RF3EE4ZSILHrd0PiARD2fOMrupcQFC51ZdhABEM
lbxR+RaJjoqi3+eONCOmnYqMEc2MzZU8/ojTzx9Zr40B3OHFMFIjrZk0GyPhZUPhjMhmPLUeqgQf
LwSGfR5QZBB3hEmyftAjxn1VgTVK/Toogoy463sbe7iIirJ+rdOsYq0lkGyW3SiN3LUK1vabXP17
MTJkw1csvqFLwzmJpiOzpYl86CK6kyXSrmV/7rsEv4HgQkmT11kyJkCoAWPKzgIlYP0/IiGO/duB
DQ4XNuXQqW0+A4fdDiDrnerD79sBUQLf3f8NzWDPeqxA5UqYZgxLjK4iPpdIt+fa1eXF0VWoBQi6
Ivb97BWH/fvm2NLrI6Z/TGwUc/FVK1x5/PQRP379fS7wm2ROwWQOO+TwUZd+6N0sCJT9xL1ZKS70
oyiiZLFgQe+bQXUvH8bvLXrpMXbLWjuVVCh/yf7k9772ahKXCszVNHBLBMBsvlKNJNCnZ1KP3vl1
E4Fw8a9UEiW0BMgUX+Vm4qmpZmuD4OMI147PAmXXT0OOr0PvBo/peDaO5BidHT4wlQZy0IV3T7t5
x0RNqygqlcGX9dbfGroaNLQGXE2eWONl4vXYdNJrvCMnzuIzWWFQR3eyY6VeIXsfS6uv8Hwq6iPL
yJQJ8LW5qLaBwl/JFxFNyW61aeoQ7VZkDUpknI31KC3pXOFUuWr3JAXtZ9sEypgHme7FyTUVrunu
Xv6K926IqhtyLU7wFTvokcfgayep1+NRFE9aNvmCI53o5mHfb9DrguERzHcovFTKImvtClVyhvhC
GOwljT2lEKT+Pbk1pq6o6WA3T23OQ1w+1HW0vU0DzkNZGXT9aKc40n0g4jYIXCZcEj1LcGuOE1eL
Y9193viyLqiC9o/CGwwuG+qglsnkEBhocwugKnuTxD/NTzlufakLnrr8ClpVokuO3UyyweTyY6wQ
vZYarJxMb0t0HC+DnQmnSEQgXE7MlqFucgMgJrmqLHpEseQaUPj4s0/EJcUutfRURSO/s9Z1YOVD
5qrZDPcmkehJcN+e10Mx525qqmj1yg7FEHWp1Nti8jORGMr+5dPm6Ms5nJIQyH9OhNUsio8BgUNK
bDo5KdKe+5s10MCT9OjNoot44ZGfc0MpiQqQ+AK58Wrc+lZBcmUsLkgZFwPYyglpOMifm++LcsST
riUoPfdD+XVtOYcsIRilKDLQp9o3lxEnfxEb1f5F82ZpOXe0NHNWZgUQSW7Y0PJ0VMjfThHoxuXb
Ee8O6El2LDBH6ZqLiVCBl/6PD2vhsZ9CHEHl29GguKTLZYMoN6/QMYJPiwVu7PWLBa4d2dGckNjo
dhBVjPsncusfWL73rFTzWE9iTGhOzspesTHIbVx3aJgqfOPJdM6H4v4WsEHjKm7SZboe41D3t2Jc
4qV+cmVhdLI79oH2JGKaEFpH3xYOXY1LjkgDHq5qX7r8+4v0C6vy26D50nykf3djHBf+45IPSQiF
C2cqPYMewHtINAF/8n6Gef1aXPRHaqtVCgUEaR/T+susTnYmEioUYXBxXhjpGoYGMwPUHGridOXV
XAsOELsnr81ScdGch+oExQxgYOYZA/ZZwBgzMl908mI/867o3sBwET2FNUaBO8AkltO3s0vKG4P6
VT27f+jX3B5TRIOJEQ8Aoa8Zs0FMmDDEq9jf2o6uJrjZ2n8F3hjGFYtUmsI5ZWVHfDRBDZ76rew0
6YX5k02VtPcYFHNpf72kjmi4RJSmeNq5fl6Nek2wm0rUGXKbeLifDI+gR4hzjKwrzlPhh4UtKkcE
/kK5vFGCEyS1NGSp2ChsPJ8+dWjfBhNySaPrBQXsONpTmAi2HBEolzxkCI2lpMYih8op64OkWm1F
dyW8r1cDa8EYp8UT+JHAYfmXLDAQj3K1AFK9Cq/CYAgqJ+2c9hB/tv5iL2hMS6ZOXeXnB3DB/U5V
CxNgMgZs3uZJI7XSOo6w9f1+Y5Vt5OXnufbaELsPqzOXAwgg2+ggRGaLyIfoFpnzZIzXZAZNgfzf
0SgQraru7xOBdFkIUvRu4Gzg+IbJQc0XY2Yl5+9nJaghY+T21GnOeIIovIOv7IbXIOorRdyuu4Gz
ReZceF3HAbPlQFYe6qPq5Q+421efkqD10nvNyRitSGRjkQVfVrC+fFcPWZWwXtmXZXdcMVLTs3Vt
oE9E9WfM6cw2LUSIe5Xa1lBuG6wLPcZo3d9flBGaSR6YmVliYkfL+qq7ED2j70XNFpHbFTNj1RtF
xtJ25CgrvR1ndVDm6GXvm+D8cu7tjVskbm8swe+InmLYtsSH0Ghtq7qfi7/+DIPbG+dRWaI4hDVF
7hHJ8qvirktbQaYRfSRuZ1wko15MCkN0ErptGx7VsLn/Mzu4nLKCfm1ewPzmSK12GDNZsdOkPzUx
vTuPI/r6XAbBlE3aKiykZ+2yj2NXzf9q1Mqpcl1QvQrWjO+tWeuVLKYEoFpyZXKnidTaRb/PZQgl
7GpKWYbIZheDm8kHdC5lc+O9fCcNBF7yqkjw0dvRGarHrjt0IlrN3cuKLQYX/VpTmm1hwYjFmaHY
6HdB6K7X7MosAOuLnz62V6IqTxCUFhf+uQXe4oKVJKt+NeaNo63eYInYPEUfh4v8RSOr3OgAMeKn
bPUz+fG8F++ePrcLx4U9WVJSFuzryw/sbQ2tRwWSpm5Xt/9Hv+L+rqDr2Ow1cMnxzeVGv4w5HoB/
n8N0XKi2301IK7BZ6+FCJKvwP7a+VzTOtCzOqiRmndLhVXpLvSbIHOhn9y7bE1iTZHoFnsvsu2BB
RTZyKU4ZtKoBiyxqRgAHtR8es9xJ/n5t7g4iPbR9B3k1kk93GkYFNDZ8hMaqKrzPMGMiMIiFzvtS
6RWBS3RWna1xzQYMR58Jh3VoOK8vDCiugcXdt1wqoPPYPawb4OD920n4hnNqjPGYS1jA9Fh/As2R
r0KHJvXYV2NUqPJ8EvXf7afyV0QuA0b9SoaCApGqT2HS27KBKulzYv17kQKWCF9xmOts3q9KOTIa
0JUiESaPVnVS5cs4E1Sau+4gE5ld5lC2gm8hRoIJpxeylaJtRjuZx/xYS0MluA/YveCA1tk/MFxo
4fEyniJGRcWmJle0HrODZxQQdOTGnmhkcjfRbsC4iGrrfG0bNhVWo/12oLYq3fTKl494uaxoGszC
FzK5DaTsh1mrIpl5OSOcxgCmr103rnGiB+kW08Huebx9m17h2HfcuIKVEq0OC+yJEBGpx+e4DHCh
fh5iP5A2JnG+MExDlnUL3O1vpURPyq5Yv0ZrQ5H+tgO9/v15RJFRnFe0YRxNFiv6Z+r26V2fOIUi
0Fz4H573unCcMyS0x01Agu/UujNmH3FkdMdDeGiOrOdSeE25m/tkHe9ixMT7Ea/3UYBdwKx05L7K
W33idcGIxvfG/c3EE7nzx5LtKyCf/PK+1UvK9iw8Vv2iXu7rR1rbo/MifQqhRkN4v767X20QueRX
qZqqyP0LYn0E+Q+0GmN3vYNQIyQNzY94CHhCqUXwsxghfOv2OQ0NFfkIx8JEsTNGxIvRknFJjucd
kW1J77YsyE/rGqGmbPHTCnOVFmrO7nvzI+N06Q9s+f6PDgu2NudwOIcvzbzICwU45LReKpCqUoLq
yN6FoTP8kcS+MYlbuYE0Uo6Re8TWECzFPcnvzi/ZbuxSQ2EMv9CY4SVT5jYdcrRwoGbR7UHKPTl+
7gfR5BIrRt6v1ysIl/WGqqiyeATInH7T5+Gi1S5C7SotB1tXvTDPnPM27WfAjVFcBtRKbTGsDN28
JGBPmOjgv2pSzKuw+m85qNeiklO0iJw/ZPNIyoawRawHT86uazkYQE1z3qrdLX5jFOcJtdrIOpqt
cGmmgu4ER91LXTVVAchu85CxQeHqygI71BQaPQ4ezYzGYgJh6WPHhPMwDZMPN73xuZsv46L3zxu3
X7QrGGVCOzGbauKqzVDV8rlZ4ef5pekxolW8uz1RzUkxb/S7AIzGD/ExYuj3v6D8EXuc5rWL2Vut
PH/JsltrvleUu3BM7PPG7brHBoZLtYNmmcv8EsPULdTGzuUrKRYOQuwm9A0K+/dNaaHmiiTHEpJS
47EpAda3It3XB1ab1Y+iQ/D+wXuDxnbQDVqcpUpLWJcAQVeOhvdDPbW78cBamhSncCnovL7IP8+v
oxCUyyNmsa5RT/C9GAECG0vIvuF6cYHyef95OS4H/f4jOqwo3jeGcrkk6grFUDRgdh4cw8A76Rjh
nLzijbR2sgfRwu5uYRs4LpWMuVxHGeupVwP2VMW2sP+rSVDkk1w2AbuVMtXMW+Sb6ld3odj0xBqK
p+hk4H00tLFPVw8iyozdFLYxjksugzxIbRTDOHB52Zl+1BLBS5UIgMsi2qhXmcGuTWjd2dOUX/aT
KahE9xcOM6umRRU0r3MLZ+X61NYZCtGq/z6hIdXKr0vrl8DRWfS82zAxX/RfEG6hxlgxo5W1H5Rf
l5N+Kv3xopvs+f43Y5x5rwrqs/0dcwPILVxH+gwy4TgzsE759EfurpiUP+l28pOCCZemjpAkSQTJ
S/dp3YDDHZOwWiO8lku2bEeefit1qHqtwPgMggXv/Kqy0DmzqO9GizK5inVGkpGWN5ReoB6yae3m
YSxI98wDzuFwidjE46GZsSNlQZ9U5YHO9aGaE1spP4EBSLBfC7xR59Lw0kdpsbTA6jrfmO9J4Zid
4GJGBMEl3bWtln5gnBRh4Xb6pQS5kVZQ5Iog2L9vNhMrQ5nbM00uPT1CMtpp8wupEL4UsXU/9124
1Ip5d9OM2EtRbdn6qfCKILxsFHvyh2OLeRDhW6PID7hMQSOLFmOMhUPrunqaApxYL9Qngsc/FKKM
jiL2lks0mh9EE4qi5eSyR9fXBZlzGGpiGEs9RuUTHX6ej6X98/hrwuB7ZK0oU3WJZVrUGrgJYq08
sYueOtaSeyGiCN9N6yq4GFVokCjQuPgPaVe2XDcOY79IVdopvWq5+73enTgvqthJtO+7vn4O3TOx
TKvFabv6patc0bkgQQAEgYP3+pGoKQLsHs7KyI9Dktk5l36CLskH3XhDYDuFMFD+f8PPMNpP5BBU
ZN/gQSQOHcl7lM2IU2S5aIpmcExEqDSymo0j9fKKj6qJytePQU3u9Vzxt7IWfXH9FMYi+Ukcotkc
cLqQ2aq501BWxtGHRY81k4gxRH4bFoWUoGSChma0b9O4Nn7J95T3iNKp9Z8pGyIzPMYqJcoIZgpa
auXLN543bLtpq3Hb5z8eJFDAERPpTjrjRGEvJY2HYUuElLgMReEjRiAeQEG0yU3D+c+L9w6HvYd4
WTB2hgYcSvxMj5J3Ldg6wlphK+8QYvAO78fNeo/HqJ+fkUYcc+C1h/xPcU/rPmJbP4V7/Tstq/Tc
dfk+xrTv4Vj1y2UQfIzFPzEt5fTPT3SeD4+x7KOVeA/DqKCQDnGa1ZAqrR61aGf0m3UxeN+nf595
KSIhg2xKVIziV5Bfct9Z//5Hf/H+9zNeMBDqHmTc+H6lIjIZO6slsVV0qM2PbTm4XwfjqDbbNp8U
XThlMcBiIXxJpvTiy8pVYBBO8MBbM8YHguQllY20Qi66k90i0zdVXHMeJXiSMN6uynW1bTVI4mvK
Xpgm21TCY1apHAv30WS/3x3GB3WkFUKthCT9QQmOg+lUwsXjBUILBUNzFHDAv9cxb0wxwViBMP0B
VyTjJrxV0e+CYRiCnR2rP/F9eT08hFzu7/VtUlnm+bFSQ0yKwNHRUv8CzpAbtSX7dYVbiBggmiHT
lxaEWoTNNIpVGKtqCgzl6p+cur4n59aZ3JgmnDkmZ1EpZmBU4NlZlZoi6dQQu6Vmx169a6YrXeO9
s1Ar+T5meC8Q/Q0zjCiOmwR1LPRJIrlXHP+gnE3MGCzsccetg1zcoJk8TOza14YgZdRiCzvhqr1k
TuDEdoUh4U71k441BOWUz1H4hWzLe/mYs1slKnqNaUOzctdJDh0akZ+LXYVSroN3RZ26su9vOEqy
6JnACk+7kmQNjvf9mnZoZyizFC2fyR6Me/pjeYbi79J97+HxKrlBa6bNQaTO5+MuviEyzklukxwj
wumJA7+Mv2vx1JP3uBRQku92x2sRWrj10kV9g2OcVDplSa83EFC8EQ+UNDTd5pFDZ+tkOAjaE4+7
YPkgvOExB8FoDANEz8ALiz9RntmloVtj+4eziNQsrS0icxTqRMykKQJKmoOMGGXiShtacXNI9QcM
dcPD+jZHUav6cx2WJxtzKEgSGKY5AtVMO7RMRLswB5dtPn77GgxzDoRETv0moq7SvJT5XeVdZzUn
b7VQjvNeLRgnhlZnrJ4HUcoJE5yD0crUadPG+m8jHp7aNtyOWb0ba8VWc/+pQ4P6uogL6ff3+Ix3
E1WtSifaLxrtu311F9x5jnLbHNpN74wOTQHh5P33VCfFNPEoSPlD8H/vz3rglREIpIDp1bdNeBFx
eSiLW792kvwlyo+jWnEs2rK+/AVkw2yh6zFMfcAiD+UuUJxpuBp5RLP/YjTfMBgDpmtFCUo4YFAG
z3BCjjp0u6P/QCkoJYRxFuZY8ZzdvxiVN1DGhgmxV5eKBtDsRIt9kcYVLHKe0PUvH6Nz7iocdV32
Rm94jBETZEknITUqkf/cV9/V+J6jjstu4A2AsVqe3HWijrp327wLL9OJjufQT9IWfuCUbnquVaYn
+KP5eoNjzFfY+OnUUnniunIik1hT+luKfqlqYHfcZoplh/MGxlitZpzSPKS3of4wbLq9tAu3RugM
qHvPN8J1wCPWpKdoTTbGeoVBIaaCDtkm5SQmZ63cNX5uxeYuM3zUTB4iXvKaB8iYsnKsvdpLqXxE
OiZJdjMYxsYQBndAEUMRehhIjmPhjZxwjAfLWJOmDsXM9AErHsJdeKh2ZEtJL3hnbV31NTZAF+Ww
RlklljMVdz45ST1HDM5Z1thQXBz0sdEkANTulFvZU7IB6xZaMkAArG6SQ53zCSMW7aKJzBrBtBM6
Eeq9IZ7QimGQxEd67WHY+Lvmyuv3xbcCJJaU5EXSnE61hGvefLBlSWewzCHHddrECArANg4KDE+Z
k9wNu/BcuCZiobRweP5m+QYyA2SOua6Wmkln49i5f2NqhymM3EiabMw6tDCk3DLkxG6jnzryfnn0
PZu2nzFqM3jm4E/SJJlhBnj6xpIfQrcQLdP2T90rp65K+DWpvI1lzn5MhIQ06BbDY6IxonkqxvBS
/8G7V+/MbbNtkVnYJWfukOrFIzKTkzEAcZqGVRDTfd0UiCYoaZD+S3Mb17MwVOzYPsffvriyzNnP
m2pquhyICUiKGsEG8zqyZ9/TPR3kGN3EeIx+5kAuWvG/QuqsHUhiGlabAtjwD8X+lWvHbjf1CSzl
VmYTZx2NasYHGz4DY4KKACU6pKGaM4y/zPjZMNwRfcL90HFwlnZOA8GaAj5bERRIDE6CVk/0yyIO
U/27Lt6rKse48b7PxClVVReSSmicp93p7YEI+/V1WtJ3TVVVmDGRwJwx+q72QxvlBq37mfZKcOVr
rswbRSUt+Zk5BqPdnY/Ap1aAkQZ2k1t0XmkOQpJstG9TTNMV7MoNLvLmVfNQpsO9lS+FRnN8RtdV
MQsCH+NubdFshm3ul4EzRj7C9SoTXqIyzG49TJHCu8wQlTJoAKUkcvtOFzYkGrTEClpSfau1mvei
wVn6D51uTeVHJMHPKpCtHJtzKfzMuWEh3T/2HMxkZ4cCpOIoq5UK/QEhGIh0ytuxtKIr3x12SmqV
TvXY7hXMtXRS71MJpTk0o7qSis5BQ8O2Z2Frdcad6l2Z4eO6+i46qDkI44gFU0cgTyn5uo1wJYNY
tINU0YVWFvLn/VFFXVtMelhn6auSCJGfUYlIRRxUqDtG02yLfjjU8phZ6oCCblnbrku4aADeDuiH
As046PUBo6zsLn/qhiuFN6OL933GxRqdkskdPRzG8EOqToRXg8fTcsbAeESq1FjH7x901wx3UmmP
vGLqxRTwXAkYA1M2aZol1MBIV6JtHEoXc3L2sQtOOt8aNJQeBbvoQJ5UTqZ+MQUwx2UMi2akelLK
WDv9RgbvkY68s3FNUNpKZyfQ5JSw5wXTnOVkL+S6OAy5VADS867D6VDll5A35WxRI2g9sKhpItFY
jdParNakkJZmGpe6v9fN3bpGL7lmbfZ9RuM6fYiySsb3QeMtNMc4wjuE/9xi4v3XcBjNE/wyFYYI
OKZ/myfuiAF0o39JNQ5TwgLtiqzO5WG0r8pGD9UYwJleBkcBDW7+0B1fOrvfSDYGJ+B1cDzWR5vX
F7F4GZjjstonJ3IkaKg7pX0YZFPdUZYvf+vvzW3iBr7Ne45YVL23fWNVL9G93sionLF+ycNL27gT
tySTo3ssdTm6MBohFyBTBNaw5DrzOaVoy/5iJgTjlCLRr4c2hxCUlwHpeXS6lU66p5WJeFLhaOCy
gZihMd5pUEBvAo5EepvQDwomkJjGxrwUR1rOom6mMwg1fpfGZl3vuTLSRZ65qWZohKbTICN9G0db
mNOIln+mFOnplfZk3q/D8baMqs0MTQ40P8YbFYxvh0QdMYvbpIo+kbaeqTr79CoZjaqi7g0RpHST
dX/k8a5XP+NnZ1vFWAtNCbs6SgGhY8ZidYw7jrPgLRNjJfJILsPJw/dDMC6LWY2hN627vhP0J34I
T2YiMAbBQKiXRgYg+uJlyu2s2oGHyUoV2fKk23WodWk+3OWk0dc6wcQ5lbQ/QXMrxJx0Kefk6GxO
JxXSQMVU0n8yHQRjMGnzkoqGVMl+yje74qxz9mc5iPi7errIWAaDaNmY0+CucqrcMraSIzxHuKhI
t/5+qjDznTInYkINj0idt5SMjVBUHeWCETy60JlWUsaWHDrrm8XxFLpIf8LsiI6yEiciukmQRqGX
4O1w9MFqkd7LG8oCDroUjt1b9/A6yyMYN14f1DLVjvHSJm4uaxbSpngxtNYFW/dIYGZ8L1fmeaAx
pB7ekw7TeKqKy8TLgPF2hzELY98qMXq+aTBUbTQx3fa9frMuBXd7GNOgerLQ4NjCkeu7bE824cG7
J6Ydn0boXPeAeSqcdePtD2MolCAyw9HA/rTZHzBxlALaAvQHT/i+Lhhne1jmMiUyE68YIFeZHZQ+
w/zks2b8Wcfg7M/rK+FMtTGVqdRL6n0m7VfZ9I4c8jJJPATGLki5HuNEUYTp2EYnr+WZOnHJbBMJ
xfGYtYhxyEwKyW8jVVXoRJguu6pEZ5L+aP511FxUIXZM9ZspngOfUwC0+OaGqpK/mIxQaIc2o5gA
Uz/3GPlWUyY7030ZX2hTHqKFK5VHZ7q4jDNExszVhtSYKb1VFCmGJu+E4mFdERaVbfZ9ij9TBD0g
gpiH0OlBL8+aXFUWMZI9KeuXr+HQ3zHDqeI0VEaUd9u56Kp+hKHIN1XAownn7g9j2Vpdkv7pKeu+
S98p9XVqg4gVs5wGsCDRKS1pza++por2IX6YLSFj69Q2NLK0hGiUPF6wwDoBHmxQhrnxhteovmiB
ZlCMyau0uDZyD1CN8KAGTmr6VqtvBe/XZzYLyVkD8xJknX0vN7TKGw0JKefO2FbaQzt+U3g0AotB
F83//gPB3oq80JTiJANEoJyC8SSjwkirjlp5EXSF41aXHcUMi7EUHcirs1oAFuah4sY37VLVkW4p
/1d7HTuZPfEiylfb81El3qRj7ESplUbkBUBsXsLJzn9OHd4j8SgyHXWncuP9GDiYaVDYRmITl1ay
w2Q5/33KAC7YM7EZ06HHZReEE35Ekv8YlT9j8LSuJcvB5gyAsR3tFPoedcI26ESn6/ixOtERRXph
eSc13nQu+v+P6q3IiTipjq+tLWNJxkxOk2QAqpLfD8JVX2eWnl/p/WOVBlYXcRpGqE9fQ2MsStQj
PVnQnYwwaRf2HoSOr3Mpt5y1pJuxhsMYkUwJihhMdQiYHvxn2ko84YEyeKbj62UnvON552Wz/6ag
jCGJZLOuZQ9igUDaBKfQkG8HdeQcPB4IEy81etmZnoSp6pg+5ohhH1ptp57Uttt/afEI+0RWtIWs
FwaA2kOj2NU+29CixWyHJObgVodww1s+jkkh7D1L0wpFCyOsH02dgtNgE2zKB+JilihiKafYtrzq
wfW1JOw1q9Y7czAoYCwfyvCxSXYxj4tyOdT4P51AbQFUdOai1aFA0KYDosCjivmQ8+hCeCIw5sIU
O3loVXy/Ha4KxdLMo9xxjhEPgv59JoJmxp44jICoy1/isFXQeJXcrysbD4IxCDWum5VMAKFGd02/
rZqfFa90kwfB2ALFGMtYlWELMilxtTY8T1OyzbTSWZeEY7/RCv9+taQAtZRqRTfk0DiUk2YAbeRT
6WSWYudPGHxjR2ee9V5+1fzrNAhLB60okQwWXoCmlmZ529Qtz9V9mVjSpgDpt455ehOK1xy5s0BW
ufV+rsvM0XH2bpWKpCB9CnTJD3YYY3M1lebnrJFBdDw/6ZLI9u22ajWKpo7tGzZ0FhT8/rbY1Rs6
gUPcBWcendVyTPgGx+wiGOGyXu4AV2BWpf+jTX/65osZ/3cOeBpNvMEwxjxDJOf1tHSnMLdydtKT
TetxfO1yBvYNg23U9SelVYYIGHT4Gi70rudIl+lAW3gSW/vUQf4rENukG0x92sVUIPAoWzUGVE4D
nnbJzbrCLR4y9Ljj5mESTdLZl+Q286qiKxLcg6/IlbJB1fcxeW43ZHpt7acsIaT4fzzeLyn6HJaJ
QJNIKM12AiymaQVok6u3Mp7YfBlcu6JT2eZ1teU6RR4m40DyqTGUSIuBeaITFTF7pnDDreqY58FG
bS+4doNut768S6ZyLib9STODL3dy0009xFSM57z4Weu3fvS0DrGolXMMxqkETU5abwBGsKf2athp
7j9dtQUsJC/HxFtDxr2MuYEGSglgsfm9Ns8kflmXhrdgjG/xgnosQ7RB27Vw7SMt2yk3LW/8GA+D
sUiJOXrowcF0MCP8NlWD5cfg1xMnd12SxZXSRBPsSyZGQrLvrY2GR6JxpMOnkh9pf/ArXrKHHhE2
JEdi+y8AsxVSiqyyrgGgoV3ctH+if6oTO9/n0GTzJHNKlhaTF3M8dmv6tNYHOrVrPKg/aBNMevbP
0q1+JyCXUNntkXB6g6nJXhOQ2SdMkDFy8XUF99QwCe60rffyjtcTvBgszwVjXAf6P5t6ooK1h3a0
+kdwJ9vpVostSbNQaeqSyPpMKh3jGMHiBj5EkBQypkjq5CyLVdToThgu7x9kFXXIV6LG6/SnW/Jx
Bd9gGPMTyl0tkRowI2hw+schxzt29tRPgeUn/53ZWMakwDcsxgz1AdqqJ1rtLPay7afjAcPS9+tH
6l9U8A2DUXnQ2+pRQhtDgz3las0c7ym28SZfQufFo8EtN1x8PZoLxeh8Ohlt1NEuRNJaGSWH24Af
yW122S4+laf6VFmpEzqYoLQu6KKFmq0lq/lTriTiANiuutKqwFbjW6lN7a+BMGrfSvnkKR1AKvnS
yz3GyO6VsOWALFpBXZJlYkj4j03VZXqtJnIPe17Uu07Zaz5HJTjfZ/N0iF5Ur1Dx/ak/Fv1jl3Bi
Pt73mdxcH5hmnY00ZpguTXJO288ECJjwjFZQEFV+mPJspkNhtiGK3P3+IYtGOyn/kIjjUxdlmGEw
sRZGzUwZWh3gKMTAQcXricQ1J4xcVNgZBGPPQEEQeoUJE9qXp8I7q51nl03D8agLlGwwMTMUKugs
mhpyozJFFYKQwbTKVHaq6Dy0u97Ypv4PKTu0ILrPH9ZPCW/xqOQzzNarpNKjzsGbXME8ev3j177P
mLQu10iVUS+OZofb0UytUZF5kQJvdxgrFiBmG3oJGKB+PtDxsUFmlXh7aCyy9az+KtzUz7yE0LKt
nm0WY8PUqJUUT8Bm0bC0vcQ3KtzoL+GhQ/V7g85+S3nqeTXBdLE++LsZJmPSwF+axjVtGSHklxDe
F4I7Bq46eNaX9ozQp7+ZTqST6U3Zqx5Wez2ON2Kic1R90XG/CUIYs+MnYk8iGvrIDSI6H2ya0tnL
flaRuk3HT1CWvDtXhDEQmFNRDoSOl81OxqG6jjEdqjhKP6bxdfLJeBRHZ30B6T6s7BNhzIWWmmib
KwEob42DsquOlM5L5vbzcPSeMPYiN5IwF+hYTqOMndQf9rKGtLyecSJjjokgjImY4kJJqoRqXXlT
+U+Vdre+WryjRBgboRh1IEottAGcuK7sKjtjLzWW4fSbco+Mq9NODu+yzFs61mSUqpgLBDKJ+VHv
9nJ2Fanf1sWiBmBNCRgDgR4gEoS0m1jpj3XxYE4XqamtQm4sZCqsCDNT1vF428QYhz42UbtOXW0n
XecGcUKBR2++fJN4O7Zs7X+mGEFQ0ObhyqH0NaEbOMWOuP8Mt/UdHvU9ZwXZ3E06+mOmv/KkiI/6
WSM7kK4a/q9RwBSOgkewxgNjjERvxCXJCyhhKMQPo9Gec9yQ6nZ0YwUUCGqELkf/55d2jKUkb0bD
QEceIIseBmIqN75cfU0pDMZEqH4g+RK9tYTyth6/m/kXRWBsw5gapPMCKF3h9YeiLjYKCTgh6nIC
aKZ1jHmIQaRe1h6WibYPkk2CW1F2HGw6SrB/5r3acgyDwRiGqGpMLaOGoWn2OXHHFo2YnHiFc1AN
xjCMQtLmCnWvkrGrlF3GqwnkfZ8xBEKZ6pFCsF5isu2935Hsc5SKZwfYW0nu1VLVUvKOYJ/gXVba
YfAGsZLXxzd04l4GTv0zRyK2vlpUlKLRqQbohuNLp2T6vn4QOZvODrAZYr8MAypPKJ4NfxeT3TRu
1yGo3qx4A7b1NtOiUR3pQRGr50S8gD3HMsSj0qMh/BOjDt7FO+zgmkIp/9dhU2qC6rq2fRhqb1M6
tN82Ky0e7RfPgZuMFRhIF0kmDefEG31b/KKDAzPPIe5gvNIfYoh23li8oR7/ooWGKhIdxL3gk34f
puoN8cSG3l3FG5Ah2MXVdBT3rWnlJ9rGkm1HnjFd3sO/gCx3oFf7RdoQAHbqrSI6uRBY0rhvUgyt
4M1/XtR4JBTAoY/sgmiyZqgNtb5PkcMdk+HGUPJN3/mfCetmEIwZKhHh60jTgQpKx6y4DHeWXHPX
lX7xXM0gmB1CZiRR4wRSTEaMqR6/6+SHGnFsw+tIgQ8n6y8I2O3fq0Go1CSJdYA0G5o0023/0ApW
c11uDUcYrBilgegN/jEam08Qf+KgzaCZa0wphETVc0DTRm90iaIAhjJHZ450VHuUFqV7E9Mrf5eG
JTzxKJbX11ZiKxLkSCPTJAM7lM4+Whj8+FRNBecmuOx7ZxIq7xe3I7lqBhneQ/6ZjxG7mAkdbhs3
vlZ35fPEKypdV3vwgL6HU0llTgnVyd6mBZ7ZJq6t+EBupZvWQSNU4qKQhVe1yFtI+vfZbVfzh6Et
Syyk1xHLzDLbKGo75tbL8kRjopgKlO2ZIAKGVjKBdvlbIbkNPCblh83vgpv4WfyxfvqWzfJs8xgj
Ug0qModURYJ9tU9efPQsB4+GVWEd/Q0dSclLivCWkjEpEyqnw5K+PKEPahJvheZW5T1S8yAYk2Li
OjB16HixI8VN1DNKFQiv/HLRzL8tG1ukUJqVUGUVIOJRdyT1IW33sYn36Sq0ouR5fY84WsEWgmdR
kpvRRI1wKl7Fjfgg8klH6c3lo4HUZIIZ5JqIR4z3Ct6DAFKX8bZga1djAvM0IVxrN2DronWPvsPL
7Sz7ZeMNj9F0JZVytaac5rQAIz7WZ9+tvoUnOsGn+m0+8XpLl5fwDY7R8syow0yMIF7WfU/kp6jl
ORje+rFaXbRtIUyQp9cxYoZ4VpfnR0PMn0gn1/bkDfvYb/bKhIiAaIeqC65rItyu6wl3URm9l6ug
jwpKw1w51Muhjvrou7FdoHw1c4MfvAaS5WP2d1HZFOAYhqno00WV1F84AkG090yOeVreN4NIGtjv
MY+LcS2agcGHqCaFRNU3T0VczLk38r5P/z6z63IQtVqpSTTH+MNoOmsoeXXGPATmYKlajfFAIDK0
8/g6kQ+h9LC+6bzvMwcp84UsMAp8vyzBdnc98lg66L//aBjedoA5OZ5gtJk/YIUU4acRVLaq/e6b
b1P4xY1gzo8R4u20yyFG1Bm21kn7LuM93vMkYU+Hh1F1WQMIqewteXCSOHfi8HYSeQHRsm/4u2Qq
E2wqqeyXPuXIF4ljKqiijEsrqzZmgJGnn7tWGW9gTHiZauOQdQqk6jbSJsY1G08MgpsdlS3t0N4G
aH7hybf8IjzDpMZwdmpGr/Iz0QNm5TTOhEa7nfE7u+p2Da2XMmzF7u+Sm/iKd5njqLrKGAMCJmTU
KQC2jndC+1gaN+tHierYiqqrjDHIgqmWdB3f98VEfmlITuwgAvti2ig/1LpprwciJZfaaFVesoSj
muxI1EDt4j5Hets2BOKAoc0i+pPp72uRexGi6rAmI2MuRLVJJKGmuglWh3+KPMItQfFKePWp9PlM
SxjLYfp6M5nUMlXTJopvet0lvJfjf/F4b9rPmI1AqoKAjBCHDonS7WjTIdWsnWl3oQhG2oFz91jc
J1OWUK1iyERmS8rbHEwLkgTKmSr50Xcg5BgvEUYNxaa1romLmm7SwhgNveEaO0+h0sZEL6lnBS23
ZXjZdog850sQrPP2hyYIhZDGCto+7WuUShfuZxBMUcabvqiYCrP/ghdrYE+kSl1gmrBwFXX3XwNg
Nl8fO+LrKRRM9KRHvawxgbvnnczFGMd8E4JxGp5fqlorQIgO4YcWtCeUullG2XHWin6GPZYogjJM
DZx7os4+Bo49GTqPwqhbpBYPpttv6DxkXhi8eNub4zAmjqYXSUZnq1CcdrDzc3ymZKS60zr9Sd6Z
0oZntRfP6ByTLvHMW0iZiumIVLbxRrOqfYo8Y3Msjs3hlXaO/+i+FIrP8RgTp0VF13Ut8OhLoWrH
Lmr00BIk4zbbY9zff9fBORij5GkjhhWG2SOoEIpLo8vOVPnbdYglFZxDMGreDD6sATXZhXCQu9wq
ykvBe4dcMjhzDEbNQeAQakYLMZLxURF3VcO5Hy0Zztn32UfBacJEP5NOQerzY5Yi/DJMJ1YnV0FN
95dWi30PnIbGKDwQathTs++FP8nkZi2P/Z+n0gYTAHVFhSEd9BjRdlJ60RIw/niDwfYYdwe6LAxU
4RVocpSAfQaUzDbPeu9VCa48L3KNTEK74sv62i0ST8+3iTEPUT8k8tAAhc5t6dCjFYNzB1UJVrH9
qkCMVQgCU+0SuoRKfxmM+1S5Hj5TtjSXhjEEXWaYralCGjJeMvB4dtUDZ704x4Z9CCzCUvfUAgjJ
yduCsvQKjQMFhpR3bnlNe3PEdlM4X8RkzEGY516aZ8Ck42YzZ1St5jkD7U6OoWK2bEW+rWj2p/I1
87VkDERV57E8UkkbvOrTQGtEo+5tD0bYyPWIJSHj+21dUI5LZN8PB62dmpJePAsxtDIxviKCkll1
MeyKcjx0SuWEXo9b6Xi3jrvYDTITlX1IHEbZi9Bn94//8Cu8GWXIzd96v+gouuqCcZbmBqNQeb6Z
c8LZ90WSEgETFnAggn4rKFtpctPma86KfV+sOwMJKLqko4gX5QPWlLN09Ab2MYzBnVZSQbMgspSh
eWKEk5m/jpEenGkvWUa+Md0arPH9Ps0sjBLm9eEt9qqhQ+0vJGOKo6BU1CYEZLSXNuZROqZb4+Rd
D3eo4HKqXbuJMENwG2+8AmUhFs/9/4sneINn7qRqFRtjHgOejv2gniB0w7N2US36jDqKFu9StfjY
MpeXMdEK6ADjnM4Gp65HdCUrPRsOMrb01XbLi92W7dubdIyR7qNQMNSI7ifRQS9qesIW3EiazVGb
pUvpXCbGUCe64oG5DKpfocWxu/P22ZEuIOK1569KxMRr3eCLUZ5CoozcttmtPPHG+3I1grHPXato
7ZjRNUP4KVHOvDMdn1C5dIZI9iD1nICHqxGMaS6moa5bKpJm9a5s11b6I97SslZ0pPzm5Xx5aOxs
+jTI2qqmKlGibmA41dvuW/9UoXQx3QS5/ZnHoplmaEx2K650tZbp6ZbzYxBgRCLInPtY4i3hcnj6
V881xojEXRA3A3lVQA0Di28DVEMYznBsoIcFMjIbOsU42zYqx5lzzhfbAlNM8ZDWVLxSKOxkaC5p
Wt2vH65lt/ImGv0Js9tXqASgkioA0fc/fUTbRLzyusd1jMXlk/ByhEs+BvqqzKGawrIy1REEOGb4
ADrqgZK5mN/1idffuqx8MyDmbEU5ZSuiHIr0gaO+Le3pGG5pSVFwbB54Eeri5szAmHOVgAoHHPEA
m8i4H9rQlfSO093FWTj2MJklCnEFyrhT68eyzSwwddilfpZ1XsvislV6E4Y9SJ7RGlNHyb4GMGqC
mvpgFBitS8lcZUt+9lxepmwxR0xmgMyRylA3YqAKFImTl+ReyC1aYARH9SeVLeXcotMa/Uqbdqdn
zrouLur7DJdxyGntJz1KnGEx+p0Xdpau7PSed8lczqPMUJhTVflCJ2QNpJNvBsyJUhH7466kOv69
gaTdUw56CY9XWcSTjHHGeivj0bkGJgkzCyNDLPTG25HYcbwxTyfp32cGQzZyLZczunH6sxK5sno3
eolV8u4xMn0F+RArzpaQMRpdGQkmSFtoIENvFKGrPqngFTDRUqk7/0xBCM7iQbMDNzrzGGZ5a8kY
kj70xRZkJGDdjDFLTG2s3PyJ8VTrqrhInzs/A4wF6QxiZkZMtWTbunTgQqb/CM/jdQemq9eDdzT3
2lMAPypYXs1zahwZ2U79QfFDMgyQUboaXoJrmuz3HPVX8K128BTpYoaHy3PXHJPJ9ut3XiFDSSGw
1/6M8sqSK86lkCcTY1V03RcV1IrBJsu/yyG3PBWjUVFPtb5xPDEYG1I3fYdXNaBE3lUT3ZkDp7iX
JwVjPbKyTRSRqn4dyJY5qraU3HXJy9eEoD9ido4zAel9IwQzZtr8SOpTyI+aOCdYZyxFXpdEHClB
oVxc/PDboO7URrRDIwY55tYXf+blk5DyyPYWG+Bmh0pn7IYpJUEZK1g8DK19USVyRyJ1h4D7NjVV
m4jFORt0Rw/KS4lp1+tLSj+9YrJ0xmpUhidlE2VYVvsfY3Eh1TGarMlX0UTPDUkXdURWwFKugOBN
e3Xos+0TxCnx+6qn14jupNv5VvOtW9xsMcmIElIYl/D5M+RCqJA1gWdigoHKmKugrDLwWiI9MMVe
4TR6JFh9BQLN9UVc9p1vMGzQU2LyjtyVgFG3yoayMr2A/w9FmK0zuHSel6a7zjrkokubITK3iHZs
hrLoEN6nwU1TnZUUdDrJg5IOXxWNMU/o8Q3TgJYYRPsg3ajgpx6OBPkPYbTIzeigfHbLmz2zrCd/
N429QiAmJ1VbA7LvHiY0z4vRbZlx9H7RHs7Wj7FXYtVkXiRhx0p9YwTXGq+0flklFEUxFDAZEv21
fHem7HnbS8LU4l21eNEs5WVyEid9GBU6xSOx0NBqBYcp4hh5elg/HGYFlbnQdFkzWW4KnQhGIo6o
2OrE5occNttafZyIslGGbuvpyUGQfM7r8eIyzhAZe6mWyKKIIZaxnXaBeuXlnG1aVIXZ9xnLKPTG
4JcSnnR1fH+IQJjjyOXd+lHiYTAmMBnVvohp9lmNLSVwJnC/K5t1CN4yMWao7ippUGNsTNUbp04u
NvrIs66LUqgiGigwnBBUCsp73zg1pqT4RIOlQ9/5hnR+b2d5VKHbIqmcdWl4UMzZ8aNalYyU4BXc
SG1/3Jra91x6+QyGgnnjSLqiLoG1b54kTfUAjFICB9lWrOAPP6NbaDT4PwjGsvnKpJQphajF1grS
cxfrVsUjclzc+RkIsy2p5qVa2wNk9C5SeKXyqN2X8wczAGYz0mKSWkmgAAclt2SXlv+DWcq7G0+U
vqrlcY8svyXMAKl2zAxbGfkq2GtwJ/R+CGCWqi1l57umrZ2lQ3ovgX3W3+S7dWVYvurPMBkzk9Wt
IKQ13Sr3dUbCxs9tdU9HdshW9Vv3LR4ib9sYu1N6iUlqAsAGdbaWEhlPwcC71i+68JlQjN0ZhaiW
MxkLmRfGNy1Jb1S9c4yg3OvhwClF/HhtM8D6j85b2SCGQnS2r8ZLG1lug0Jz6QLSJgOqKILdjODo
N/DIRl/20Mi6S+yC55Q+bh6Dzcgpi30reXGJAXmOAD41EHQBGP0p5k2NNmc+S+YH88TgMcbWzP1e
gY3V3HhyW7lE2bLrx9/XNZL+5nee1qDMaoYMAig0KWGY9/tD4HfhYOR1qLkenJNgj1Lf3AVCmSNT
nerp4CqCTvCCoZv/Q9p1LMmNK9svYgQJWmzpyrZTt+yGITOi955f/w5ab6ZZKN7CSLPRpkI8DSCR
mUhzMn/Wk8AUtDBdJ7UBT0C7YqmGTiyFbwGL6lEjVSpp3uBnj7k37MNDcU8wGCx0VYFPca1gGBYh
KuIaxDBAaXK5VFJHWVcoWGrllvP/F7vkDhipJlBbV2I6t43jUwicJmLqmqVczZKIdSUb0zjVvQi+
U/wKWDo5iMkw8jCz45funpEni5Io16iWhR4BEBRgSCgqljg9PeTdAMIOS/YwWa6oJWeIngJF1HKz
cW6XKJyy7hRr0TWGsrTHXj3pyKGg2yc3HENqba2q7CXa91ltW6YkOMZrgb1E5rR2WVpBk9VAHqyv
sWm3ETjdI0eSjxqYNOTOvX09Nu78JRynsCu6tAaGFsiedMrOCqKz5W5GQMhffjZgCaGH+NttwCtd
Sgk6IeFpq6ApR5KW0zFL1dZSbtSjBxLxwxLE+2F6T1Rq65KoX/7aseegOPViGPpcVxOgwq/pVy1D
FDhGFHhw4hhBe+KbH6qdMEPFpO9C3VxivgYe1zbXrObOChv0hu3q+9R0mMlt9oGP0Xmf696eP8JI
3d5QtopbiJyCkxS5sfSggqHYsfq2fKfsyoMmJGm7unbcwsilcqmVLlGyDpuJsIGTFXdSHXq6KDZ1
fe04FO5yS1EIJhQLKL/6FZV9t+8/sVLy0M8Flla0IO6Gz50sZxo7qVj6GOBSB62nB5HgcK68E249
3GVG4UCvaClA+vpxiQ9lKMjhbB0+JTqjDzU17cq89JZWV1amjF5wx1itpXt1N5673W+PKMMyVjB8
X7FZR2SoQjJ6eRHbKWOWO6uhf1uOr83XK4hlaUTRLASAuOvakXYms6aOHmYz+DkGZw82ipkyTOr9
NzMnr71j9vTWWDW1CVNy9QQfpKWMMWyph6hFKJ6Y72onS5n5cswdnONnglI6T0Q7uKWTLlA5dWvO
1dBZM1DjD+VXya6d5Fm9N6CPCm/xCBCFPRrs/nP6AdYZLogJYIT0uCs1Tt2UmAg1eGwaORqAAzd2
Zt/wa3AQCifgbB0ioneKpVqMWNHiw3gFHZKSWg3b1clVkJjKFjCt/+JfURIhS44Ij4/n6aWkhZkO
PJB7nJnHarnM/2CuMgKVrfBNxdQct5u4bRRd06j7pyBvvlSDcqMq8YieMI9UTsV45H3DlR/y8+iW
buyLBpNvqI8LNE5ahtasshFlWV6GgmXyIEn723dO9H3OY1SMpBtAidd7wRL4YYQqZWE/0iYESvDh
JYLdR+VDyZqU5WGI2lEP7Grx8phbAg27ocbB0/j2fYa/MriImcQ5bTGhIy8fQ7whRvRwxoLStWsn
iSm/FQh36pbaNXKETj3P+JIdhnO/AzupZ0Kso3d4kQm9iA0f6QKOO/bakHNzMrGmiBA7m/6K53sJ
KXNZ1F63uXcavHeiW5pyRYKqm+XcBaXVe8lYecoUPZlISNblIrC011kTtn14m1iGZlLNINz2mX0k
zTIGAeKSGkfmhQUHdYeKdeHGMXnlbqeh6DpiagrVGKfjpTCkITWDaDF7jwbRUTe/Een7UiS22lpu
XDi3787GIRlEQR+ObKLJ5GqcqxnVeo/5Ur1XdZ+ofldVO8n4JOUijbNxfwy4VFiOgbFS6M64XNKc
zVNad1jSJKNjUAq8GrGO2yvZEAMDwg1iCtlA/oUPRqPXbMbMwWTyYuoGfbZDLzbGoosWsmX6LmA4
qY7HMdblNp085aH3mKpG9JMl3Q0/RXJCcgNnEDULbq4M7w1FpwrRZX5iRWDNhUzQQerpeuNatWKH
qpvP7eH2/m0dkaqDBAUPUgge32sUZ/WUmWSYvKl5qboTMT7c/v6W+kFj/BsA92Ya9HSui6CfPPNZ
dpCwhdswnGLw7npoytiLHtgbPuUFGueHZZVGc1kHGuofQAvf7dlEm9z/A5/SQF81leG5ylTndy1A
fUzYSQHmr8TvwuHF0L7LkbA8ceuSWoS9cGU894B2eXviyMqaqDFGKO4FKbEcTZW+fj+AbR6cK15x
v3xlvqWwLnhLIqjKGuhQcgC1x4l6IhdTqzY9YJ96REJO9V3wwuZWMFc2eYdI6O63C7gpQayQUgtB
ckxo4evGo7bIWymko7csrGI9QT4BdUgurYRlcMxf5HUs60mjGmJalspTKYVqkOeVEoxeFhudEtlG
0AS5O+KtPZ/6ZR7iezUjJso82koawXsdhHfdXEt4NCDALn9Q0jhpnkcFdMTKYLWCq7JhAEzVgL/L
cmrydQhM7XTwRUezVyyPtXrMe9kJyNlIKjtT/N+/laaKyB6LLCL1wTvWAzLZlpmR2bPezw4YVnfg
GvzGupAnz9qnwpFCG9fSZC88RPcUNpSCE2WLYmB9H2szrmV3QGTWY3Mv/oSMnRITvo6MrC5KhDT+
yqDo0LLCBMtqvcUnTuGGIV5FHdpKVMf6Fh1Fif+th9gakO+1kOUwD0c0eHis70eyIydx879Y6Nl8
P7/O0iKBowiyoRuGAZi4MQoScAbhPZLGqCvaTtHiRdb7oHfBk2Drvz16gm2kBs3D9Jum8w0PES5i
30kIbY8tQiX6eVZnB+N3BcZ7K2RigqDCYBFf1byKhypy2PRBYs3eL0YixY4egj0bVS4dhI04G3rt
Aov9vnK2y8RMMGcKWNJ+ZmO0XJDb5Haz1+zkHd7MGHk7fL59y66iodhEWdcxWEZFMQFU6iXi1IcJ
mkatEW6P9RjJJYa6VaCBiHdzaN1VQ7zPp6YRPCk2jMYFJmdujT6tjcI0R4/GXxCKKkGRNbSoXRYo
kK3NXC+Nu9AR2DOM3ACMSVEVfeqF8c8NTW3KBqbyyFBEUB3s99VpLYkCr2FAQGV+6j027DJww13t
Tg7eeX+SzWFHtYLjhKMLu6WURm30pD7QTrU0WTbm/8l21VNrd1sqNnXGWui5F0Utp2Y2EcqEfnCr
FzYC3nID1BT7Iyx740RH410l9CY2Hv8QfxRFWYi1aSC9u9zQGJ4RmSwD4g9Pkg37e08dZTc5ijfc
/UF2DPupm6alGXg8U5U/PiqVFhKbMvo4JFTWTE6WIWIjTBptCckahTu1PKyitjOAgioEcBS20L7p
rgF7qeyXfvG+FkQcthTvGo47uBgUF0nTKrNnSGc5PlmSP5nenwjHauPY/V7J/VDmQyl3MCjBe9mZ
MDIiKezq4/i4PKF8DWzN9DN4USTBbRYtjFNUcWGAkjzEwqpM8mIDBSoEfPWW/B/3j9NNwRhPEp7y
6C2n9yneuPOX3BAUiJJNMV/tHyfmhoYuz74EhgSmE0xsr1z60H7VXoeyaC+Lw3L5qfvViOw0thlp
luSKZpZtPRbXws9HnJtenaN4wt8QnaPHLLEzmJrYMb8YtuKknztn3C8Cl4DtHOfXXiBysYOqzecl
i9XZg1PrDPp+Sp/K4X2e7qI8tqdF2Ma9ucsYbotYqSJj0jW3y80YhQUtMRdmACukDkrGyI93w1E/
lqjL0EQRrC1jgyDP32h8nHQMJAmkHrjmZBffp+/G+3lygsdm33iYuhnt1douEfg+3L6Jm3diBcpt
qdkoWVIHWKJpve+IF7efmlkgrCIItsuru56liSXrxjR7dXpQer9WzyQXrEK0dbwZDcc6SFqswqo+
lPOnwRQInmgJnAaO6BKjFBBLCDF7wgBHpk2oIAIngmC/r3ap10tFS+gye1P1koVns/8aG4JKB9Eu
cUo3q+s5idlBpIYfLYdUF5h80fc5/Wqk+Lhi4hRkeW9o37pQVP0iAuA0a65Vg65NAEAUpyUYOP0H
CzAMeOg68iIYBM+J0dgMCqaPGhMC4a1dqLKtF+9uX7ctDWbABVNMA8Q9KCu9PGWVFHVVtCEev2ij
MZxoWpIX1APr5k+pmmZYdiMxI3scrPoDik+jQiDHW7kYPIXZfTPweqQ8cVDaBagB7mWs8LVNH+T7
isMCfGwecv3NfLm92i2ZXqHxHEKNqdWKXANNLXKHzu9mE1US8YfbIFuht/Wa+IhyZyi5VRjL5GWl
DbZIzMqwDqYXoIVsdqd78St/c1VIlBALbx4DgcvLM0QxaL7MBfDI/CCVx7F4CDqBLdgSdGsFwd1U
tUY4O+nmyasbjN3T0me0hHy6vW0iCO6yNiWlVTsBQprPU3lKCkHae/tYVmvgLutixtUgEQDAsLjN
QT1FPjqbkLklaAWWhIyholPhbpYVgpBrkqfJG7OjFfxo1GMtqlMTQPCFI3GjSGrQAMKaD7pxNMGq
IWr43b6gb7vGl+qGVTPrKTj7vAl0fazShwT71mW553m/gLdDVJoiWhNnnHsL7r4SAE8uduhXma1D
0AqEWbgmTq3qpraoiQYM/aE4MOpY6g2hHR6CB0yX3+eiJrP/gYfQp4Ykk34V9ZuyOoTgAa9xXxPc
bvMN09Ex64Hsx5OoRuV/yPkbGrtoK8NtqnKCYSJA63wd1UMYLsFe8dVefdI+qU52FNUvbZ6YalEL
uQxNvwoj0zodwsZqZxTXdV6YWPtQ/mH2mYiqY8v3tTTkzFA+SMBkx+mHvo8yEs+AGTTwkrN0ajo6
tdtiiuCEl7SwBmLrkYuYqYkWB4RrER6/3MZcjxTYu4G9aAzGceZFvvoO49+d9pAdqUsEhnjz9bLC
418vldmophkDT9bt8gObnRm41ksJtjMUrn+dn8Up421JeVsiX+ea1nW15AMgWUQkBKdx8Jh8HL9n
92wYaX3KRGWKmyp+hcfd7Xo2skqOgNfkVeXqs/Ichtaf1ASxcc9/HxxPwVtai2VYGlBaT/UjJz5i
TMRZukOpDAqg9R+3rdb23V6hcbetamJdDWqgDehTLxBTak763eAZPhqqnVkkJJuXYIXG7uLqbpfx
NJmT8npiCDLe5x4qBU/LE6MeSWpb2IS/dWAovES5E8GwYhQ0X8J1C6mqtqsmr4/Q88xmI02DP9ls
ONLszmyKVShOhG1dvBUo76SFtU6lJK0nhGImP973u8RFgc6ZPjFOi1hcDrSNx7JTRFFMnS/PmdSk
KmukzFFpYO2It+wH23Q6z/qXRWTMVeJjBqaqI4eJhBOqKLgHrlSAvMMwkPlVy0/IivmRHp7HJDhF
8fgkkM0tzWwit0VZ4RHoC7jjM80J2RpjnDyKEq4vsoOJY2AbKk7xObqPzwRTcuH2CIyrAPMqMxNI
RSgv8EnkLLRb+tNc7qxO8GrY3EKqqQqrD0KKljMF0RKOo1yzbDMh2WdCc0Ox+8VcTgqNs8OsaNnX
2zu5uShqmho0h4V/uGvXYeBnbTIRqZbHYXEr/WTF/m2IbUUCoUDsFsUbhFdb6oj+9wpdUZ412dUn
5peExzbx6HtzV7rFUyR4e28tCTnIf+A4vYVhSnWut4CL6b0U13au2E0vwBCuidu3YSBhSBhIV7vG
TvNQm3tKPmLsAJxuN30QJbS35GK9Jvb7SjuqBmZdd3hEeJZ8LLN7neT2MN0FROCKbMKslDAHM2Do
UViUUMJVcATDqk3rwM1kxwSL4m2ZYHLMq4q1JePkvMuqvi4J0/YL6M/ujOQY958t850hzKeKkLi3
UWqoYd7mQGLPcDbpSHIyu9wZj9lJ31mwZe0+/Bj7ogPbFpDVVvIaatHj0MhecWUHVFAOCH8sdC1R
yDxIQ4RkZFsGbbWjmnwpIax+O1Up5t+NDsNjeeNgBGExi2m+JoFGBQx9u9vHuO3aWTJBNY4hI5TD
nWPZxBVInxEm6o8jqpjAvHJnHKxzB06N0JFP1F0+30bciuqggOUfQO44KwxiU9BGhPR49G5K3UFx
6650SNa6oYSxB6L1bVnQNRx3iuB4NeRQxilqu+6QP0UP6S526FONZyKBJ5mJJm1vnuLb8vhZJsPY
9EXJvCCQmt4ntN3rwqJdwQ6+ZtDXqsTCCMPQBEQWYm7OYqcY1BO3LsEscdM1R+f2eW0q49WCOMfY
1IZpyiycV1sn9kBPUvYzERLNbrv7KxR2jKs1VamVBchE4oWxs3byB0ZwlDpI2pWQQtZ19Wfv3hUg
Z2PGqtKDssSywN2e2ayyW/LID/B+siIUKgbcVMwrPM7cWBGNopwAry/uq/bQdKHdw37Kgsi4SPw4
/W9Mo5xPPWSjVv0587twf1saRN/n1AWh7VAHFOcUL3syHErVvf19kbRx2mGMKzqaKjuW/v0MPpDs
p7wIINifeGW5VifBaYS4zhc1fM1/1N+y6RSARHCc7mnrL/TDf1oMHwNbJlgt2ryeOea3RhinZc3H
LP92G2X7SFiVmKyiPocvdw0rM9XHmdmN5aDO38pM4KqLvs+JVJONDYaa4vuVprp6o/qJ2gqOZPvU
35bASxUq65TUAESy+Fa8MzQvFE1v+x+G7g2Dk6xBk2Q5soAxgUkVb6nwqB0kR303P/yaFW3di8om
RaviBA3Vm0UjvToQdFfh8R18zKuP/+ns+ReNNgyx2WYdlHN1ngovIILrvn1X/tk0vgyzBztU2psI
bNWoOc106pTwlmVVx5MGHDOpubu9HMGO8bS9Q9cPvS7hjPrhaz1/Gudn4WycLQhK8calaErHC4N7
4urFsiQSSZkYnLPvhXSe/6BHDoWrbwicwSwICoSyAAj9cgjHvTwINmmrQg4NUKwjCR3YqMrkloBm
b22WQ1Tjjulzdaj8chf4RfnIHBpxAmcTDe0OpqoSGT38r5zBK8usMbr8KdKHVweKuYfoLSQPzAmW
DmH5+4rAIlSnUGYo1byqY+xVs6OYITR6XfIlk05m8y2Y/iDXgmQUnt8GRU8X0peXroYuSeFUZNrg
mQQtTyoCR5KjVBhqwDxe8jHwRJGxDZG7AOQ0j5mouSo1AMxDW9Kf0OOtRwKzf80Q+Zphe1sUp2us
pdbHfAAGezzE+9opNRtZJIyEDeHLqw4aEkY70sSczRvWwWIZYI3gdWuiKP1yNxvkR8En0QzwozAp
2m9Ryx9izKJhG98NX0ZLnqjhenM3TRPRFUyohr3jpX+Sci1SZKy0OXc/zOSuFXVZbDmjForUFIL+
DkQ8rhLPYzm2TZ4NrxW8Nfq5EXjTDh1ymB/R3OFTVxIc39YmIpduKK+dAyB4uNzEFE9NtVbmwZtN
2ZvU6jB3rWD429ZzFoX7bxicWqJzJ4EdDRi/gsHlzvSWd70/eYzrOhPVFm6dEurFLWqicp3gZXm5
IqrmoaFNZPAKulMiP69e9P5FYCw2nnbWGoNzTIzUKmfciMGL0iA3H424nRZU4LXTeK7zdEndCd2y
im2Qclnu86puazczrPEenBJ169d9OixOrwZBaE+mCkp8Deyx9jQoZuyUs0bovrWiGN1WyjQ85UVO
ZHem1Sz5Yy3JUBqSYZHDHI/6j16S9cm2iCIrcCXV3g/kIs1tDAKpQkfBV14i2IQvfTf0B2xZTdwm
yYLc1rUUzqcBhVQ5yxylqZNGUfxZw/jlwS8ahfhSIuV/xbE0+aSTFgPUxnFHHAk0ZXeoMceU2Bqc
SxheEQ6W4cJyTpmbgoY76G25QQyyKcMo9KexJYbXMDYUW3AEOEXOlbbQO4EuIVRIQA0wuV7bBimc
l3FEvLjQnEXJ7Eh25v6v/4bBSRJYAolpNAgU5/RelTHANdrNqiBqtnU5EPSG86xqYFZR+Oadoi0w
0I5mLM5ugsJoh9A3wkzKjNJi3RFTjWzcDjRwobgdtSWwq7xbNccdcqBLNHmGfgp1dxxPRerd3rbN
Ja0xuPsezmQAZRcw9IfmDIf6aHrW8+jqr4mRSOCTiBbEPd8Hisk9aguwioKdD6c0G3+ZsQBka0ms
nZ6gBE9FMwd/Sr1lJW0XQoWxMesUGS3p3vTSs7TLfdTAHm5v4JZOXoNxVhspAszMkCZol+BYT8dC
RMK0sWXwcUCYZ1KQ9KHG9fLuNK2c60UKkZMxVIGk36fWtHuRYdkG0VUwF4KAAEiXIEnURhVpAdKk
2XEZpjNitv4kFaKT2VLF6An5B4fbrFS3yolY7P68jpFOvdKhjonhLRIaN0L/D15W2Ls3ON7bqWuS
SzrghhSc8jVSb1XrmnLp3xaBTUeAwv5j4ygoG/mn9dwObTFQdJIuDyP6Q1hiv9nHiEvV4I9KhSFn
ZrCu1KmJZBjzbq67+2Rdyis1RY5AS/YG5vhqj9WybxORbd5e1kptc6KnmlPYBzPU9uQP5+WwoPlq
fmh+jq7Kxl5UNv39V+SFmeBUUaAuY5PpUOFh29l6s0+Mu3A6hjLZV8sgOLOta7s2SZwmGq1EkZIc
a+sXjybHthaJOtsc7pBAaCijdRk9niA85GSv7io9a0vIRHZoXsx94mLQ7bE+9M/i9O/GWtZQfJFz
ORYjBZXi5LXZvlKORBWcy5YgXABwgiAbM1rcawBYX6rDuEseIrd2Z79+YQXxoy0Kum5oows4Tg7y
SK1MowVc1R2n5llRdrVwJif7xo3j4dkoi2EKiNoAA3V0Z9b/Me1VTJCR/cILn397qgG0wkoWdM7/
qaK8SY0khn4YTxnxtFT0Vt3eMQ1eCTxVGXSUl/o76gYaBQXsqnZnKnbngp0b/CMY+kedVHWir6/U
Lr4oabKhh7CsN1ROm5tp1uqWgTZzNLreBUV3iKBiEwuzGudRkIbdXiCec0hdowGX17BBlbdywxyH
3jj1HWhcHyIRCRO7kNcS8QbBVrtyUvVgyZMqBsTgM0KpYd/6EmpSRM0BW94Jdu0NhzurwMxHRSuB
Iz9Nnxh7ETslOUNvNutOE92lrTNCyg4tweifhefNNna1qqkrqkSeLFj2fnZmeh6CE2lapNMET9PN
Za2B+O0jFejbDQbkovPOw/z1PWuQnHGhoqPoQm1qpDUat4lqLo8lmYHWH6XnXz1+saM9s5qeHAEn
0S5uid8ajpP0LKzGEU40aoeH90MPcpLoSRX1qmxp8TUGZzBoLUXgawQGNTG2S9br2G2p0jq3fRWB
PPC2Ap5DI+uYfOqBIGmngDZetb5YYA1B7bx9G0mwZ3yRUCnlao2uWayn9crkscv2eiAwTIIt40cI
5WOXS1kJKQg0jBw7lYl/ewmizeKchCqfytiI8H1pmB1Fvcvb0e6yk6k838YRrYOzD3Wn12HU4VCi
5o4GJ70W2AcmnrxqIyg0QjBYRkc2b+xGKUjiLMX3MxIhV7pL8h918FDTuyVFxevL7cVsbtoKjFvM
PIMMJhkAloeNjXHevXGeg+M0CSzCVqKGrhfFaTZ0fxN5pAYWdaYP2s445mgAsen9a2V34aIBV8jB
ua12Vmtja19pUwSL2hhhF3hanux0aAQPPVTaeWjAOhTHYqccbm+lcI2cmqswflRtJH3yyp8DaMXk
0Ok+ssrF+sAoAobJpm4pUuRbjut6XzldV/f5HAxMGFWUU71ODo7vkswmfvgvIhxbRncNxim9jj07
cyYsErrASgnDxsq7Qj5kam1nYIjWH2goqkgSyCc/oiUJrK6O8bbxkqR9Ab3IPutgstrBjudBdH5b
XuZqefxsFnBQzWYcAWvwkaoG1V4EVrjqp7RLjqGbf7wtLZtaRGWUfib4Vwy+VHJGH1Tdm9rkpe3j
on4uf5uOHF4savr+/j6fRDSrqMDYLAij1B6bwI2MUyrKuW9lkS4wuJeGpGZxrjXAYKGb5UXdx3eT
M3msdFzoQ2weDur9GZuVAUo77nLNna51GYWBUh9+0U3jzX74VUIluSIPYts/WqFx16ocqqStFqCV
ntzgYhV+t6fvF6c8yK6YF2dTFjQEn1XGFwz+50tFVSdzq+k5FJWkPdSxN1a7P5C11fc5Jd8bcVUu
Eb5fImg9fQ1EUbVtTbsC4LT7Mqu0NloIgvyEZgKm3PPd+Dn7aT2zMF6//zNA+MngZFIMC1zklzum
YuzhorPgQ+2Br+ST6i575b7zFMdCoQ9j6bq9gZuKbwXHhHNlSfp0suQGpfDIhw2Hdpfu0oOBYeki
Id90wkBXpOlYGbI6nH4lpVT0BHW5XtLtlsCOjb0aClayKWpvEHytO0q+qiJhGzcvvR1LnS2JauU2
NfYKgTuaeu4GYiXYKzq29lhXDuhEbaV4mYaX24eyrX5WSNypxOivg7rGWkDtrfiVHxwmZH2c7gPI
NYSsfdsyvkLjLmmUa/FSEqA1FLkEECn5rx1OIFL6N6Sam6IAywDeMcx8gb67lLiyQ2ln0QEtrlK7
MUDmUdp4Y9zewU1hWIFwDpIid+pSkZ618z1M08MoMhCiRXA6u4lmmlftAPsQfBzkzJbo/RJ9uL2G
ba9rtQhOVQ9LRIuoxyJCdBociJf48Z12sNBD/F32GztHx4hIHYj2jbun4ygV1TIDUu12FGwuogGD
gu/z5aaomxyrqcLhZ/WL1tR2mH26vWkiAO6O9qU2BJ0MgDB/Nov7nni3v799WVCJgTyYpYBAmrss
JTKrLebDsdTBrzaeHAM2BsdAIWazo66wBXFrQSqaykEgBB4hzDS7vC760NExqhYoaFZqyqZREORg
3QYWz1VeGe1CX9SsxGOCIhTcXDJlJDtIlcqc4BW51I0VAgGuAWKMYm+JZqldbSIPwIlZFZpZOCSN
5CJE6P5ivbEOFN3q7P2CsSiitwTbpPXDk8PjxS6ONIocQiW54xFU9CBVY5NQWdGu+a44lSVjwSwx
KbzYLUKCH96746E5gUTPTTj2bC9BPaYdKz/xcwdMSRoeMqUfPf3uPBYejrMcUdHGS42Mvzsq+2l2
A12QehaIBi/+4ISpJL3B94vo65Qc51hwv3jFyv/9DH/lj2hqstBaY6LXnAl4q6f7TDT/UyR9fJP/
HExGVkeQPumkPPyqSIt36pfGY1H3Yve71ET8kjhblFYt+uV1LKmyduX0ZFr3yu9W7vIQnJJQ6zGL
ZQIIOdmr5T4fn0NNcPDCXeOUwqA1SqQvuEO1l2Mw2yvhYod5viOCDsjSC7OLQkBOSZiNPNbjgkWR
JyUDwyPr0Ewd6X01v3om817Y0iK4q3wB9Fxmg9KaQMTwHzYiCmVUMRjbygPmxDpVbVe/Pf6DOzi+
NrJH1njMJiDqNjkqvuZNe/lgvAY5UlcSNmgKbtcr9dTqdmV6Eea5Aris2xuIbVT9OzUSqTwRCGch
laqgc2MBpDL3Zvs4gZ1UxAkkkg3CqQmUKPy/AUl/skYZ9RS4xQme0XSUfTZsZxItSqD3eMZK8HXI
OgI2khupf5HuoRAFTa7e5bwkcFpCL/7eNdYjT9Delzq6h3luboN5U7/r5vFgnL4IKlAExgZW002n
MT4HikCLi3aL0xUmMoNlFkLD6hh1EJ/CWkA7xf7/lT1HmxRFJ7WMXBxnVKmeBvpUF5K7kA8y/aAp
+7Zo3RxWqT1qy7fbLt+mPK/AOJM6lx0idBQfp+Qvvb+31Nim48ttjO3jX4FwlyYbVXXJUoCMTgXH
7qzsc0f6Kt0Fn5rjLIwyMNV5a/+462N2idUbCfaPXR726h999PgIX/1XL5hXOVutim3tSt/EciXD
ic6gCj5hZIPTVTYm4L0L/NnPoVKPqRt4IodZdFrcPaoXElmLhI1cki91ct9a761SIH0iCO72mO0C
jo4GEJEGZjwQtxkYkq6EPwQisXmJVpvHXaK8BRGgMgEmOYAI3I4Rewq9Ggy9XxUn2c97DA4X0b1u
69UVJmdzG32sCjxxJJdV3S4vGZzVwU6Zg6z55YPyWcRHKZKQqzyg3uhByCQkOXcuaCmdeLJBw7Cb
Md8bL9zYte5/t76dE0o+IahUoRXUC9aoh57SP6bqWTcEiS7B0fEJQTIMI20rQJD6ewj+2sX8jwCc
uhhR/wk6f8hG15b7pPuuL6JiMoGQ87UifYDqxabAEqoKNTZEdUq00FjNs0DIN12uN4HTOQ3BJmpb
KtuppJtc0oFdn8x2kRK/TYhDle7dUk0ubVBD0vWnxRptue8E1/n1CX2lDRlvuyxjzMMVr6wRBebY
stehvDMftCOKTz1WsxJgPAJamJ3wkfV0hq6oCHVTSN5g+UdpWFPaDwZg2+qxkHeBKFSx+ehdfZ8z
khZVkrLI8X3deBeFnV3kn+Yu85TUVTpREpQ1e9/YwlfztlL0IZgxljaFQzFWP5T2YQ7OenEyxp0W
PAxVZ2O0zWL9vC06mwK6Wh53BVCObDQmBhC5+fBeSt93wcc2eXcbQrSD7ARXqwKrDiFlA4ilPkwY
nqrRYz/6XbIvVFGEgv21tzaQuwd1NLaYSv0K5bIun+IZRrmy2+8UnAEYOroTOpyiI+MMZQPuU7nX
IB7arngs/Hxn3pkYZ1HsREO3RAfFmUsQxRBSJJCNXjkG5pkUD90fqcOVLHCmUtGaVI97QNTyXdbd
y9X+tiC8hgRuHQ9nF/skj9oU4y7d4lP3acLbkMWQPhouzVzlqT4rnrwPHCK4VYKN45+jJl7cU8L0
UjQ+x7i4xf38u3HyV1v4tnH8+1ObRkvPG0AU7d6KTrUo0ifQcfyDs4fOLSOmgyjaF0NXKz8LDmbT
fqwWwGkBM5Ka2ewAMFG7O7Cu+OTbsusz5DMZkW8ifLGLDoXTCWkGtRqzMMjbuIS0tiVvfPw1YSR3
wR7ViGqgRfvIqYe0D2naFECt6KFYDgXxBfvIjMENASecNkhLxSrmCQDRgUXEJlQdqscGZbWFI3p8
bvt8qzPjFMI81rmqs9s6OncKaMXSIzqbi710x5hKwSv2cnttor3jlENLO3kw2DVCvWETPUTaxz/5
voXWPopCIERsLq0ECqznPJ/hi010pyXf2kFg6LbfhvQNgDubsdQWkqsAqEKX5YGW0zg6saM3cJGH
nXiKIPvetSy84XHnk420CqwAeIqF6TnVGcM63GKxEQGxb+/c9l16A+JOpgmlqGxGOH9jgMRm5aaL
4gR/9Fpb7R6nus2hzUc1hmUtWz9oP6uIerWC2Oi2hP2zDv4Rg7a7eVhen9PSsIv6507JRT7q9v18
g+CdOYhYFWdYxQDuUMYq1Cf26DPup3kvnETOtoQTABOVB5gRTMEQepXjGpdu0vMYF1QDWyMLD6g7
lt0SFQWw470Fw7Z15V5JBUquJHYxezNx1NaxpsYOtcey2lfG3ugEwrYh1ReL4q7pkHZ6AppsmKIF
BPOBXQ2J3RrfhPz9W9f1Aoi7rkYdN8vITJKOxwRL2JkevWP1PP8mYbulTC/QuMtaFZmkR+ysjPcx
mBMZGy+kg4JG2zYHNEcw10TENbVxb4GJAaNgJWClnNyVKruwtTLmrMrg0U6+62lka7p3Wzdsb6NK
0XCICU/4h5P4aGhoQ4MlAmlo7y0uKuFP82PG6KzAMCwJ3tObK2JTZzAyCAPD+GFSdVMpkTXqACuf
jK91f2gWwXo2hR2DbqmqKWAJ50OWpCHoKKjMyBtJik2LNV/JDRBJaZnTBs1phOqDtySQ+e1lvYEy
72l1w0ii5Eo/AZSAbKN4ib8bIgI3EQLnf+FB3eT6AoTWep7JLiSRLYl6Qzdv7mrrOD1R9aGupgQY
JtFKe661HyMYfdJAeZZaOgm27JUg4korrdDYild7VkYxAtcx0FTMSYyR12fTxSq8j+ZHvUINYO2P
n1iqsHMwLdgRzXgSrZVTHmkRhfJcAr1PkA//mkrfo+KvQMiQuGFOEDh/EwxOa+h5QPqZAqZKfWMX
79lkdpN6rD/n/0i7kuW4cSX4RYzgTvDKpdndUkvWZku6MLyMue87v/4l5OcRBWEaHo2vM9GpAguF
QqEqUzw+zDke34Axx3wzVOmqSiZcv78tyuuxcs+HCtGaMeFoNsO+rUz8vqIVXhE9RqO+q/OjVNz+
Jxz2mMdct7KkIRZttnQ3xVx3OOxGw9NEPsCrwm4XjK1QTsTWFq0gcMFmH129cOvhYtM9YVyensTq
XsTQLAhObL1yVYwlWTIA5mboqKWyX5ppp4XJpS5FHpFxFwCbwH9bTCZwWEuUDlmHxazAEFAuFwsa
rMv52VhuzuNwAxSECjD+aOp03Ontdp7MpQRhH5yjW+eDan4qLQgV4/g/j8L/ZBsYxsdLo7ZAfIsD
pJZ22nfVNd0qsF3Qc9om3o/BOhp8oHwIHpNXwxivj62edJqlIbab0w3UOa7Gf8s/i+LAFoEwDI8R
Csx9MegxqAzuMMVep1/Mcn9+3bih4dUIwhzyErbTEK2AmMIv8vJpFjXZczPZze8zB2A5j01qdPj9
FdVrS/+kmQ+oFTnp+BkFHRfU2Y6sCqLRu+ZNdtkYz07tBlPrEj6Mfbd6MWSbQs+8tAKw/F98KBHb
mMecjL2sZkUYwusU0oFcg+Btuh6OqjTtzn8mboTd4DBn4tBpndqAxwazCpc2crFldjridPXdeRj+
XoX6JRrrQD/C3qRlEJpkU4QwlOiP5tfM+lyIEqJ/2KevEMz5Oqzg0OleMiKI8lF9XbAb+cnl4Mke
WBk8Ue8Pz79BowJFVJUet+y8aD2T2uwK+EK4+JV0kESTHbwVU0ADQsUQQN7M1u9qWy7XqESS3JmO
hsLTOO07UxBBuZk49JsNTZNVTPa+y8TDUFYjtKL+n+kVT5E3kvv9z3iHuR8IUuXg2QaBgYxRj7fx
Wp16GSdRBVe7/NUHEe9MT76bdpTKKLwSPRfzPHsDx0oFZJLUjPVQYwHb3QS2w/qukY56+G+HEGlM
2MIwcU6vMaAcZ4Cpi11U3Q/EqUVUmu84tVgMJtYN9lSgXwoY6eUKsvd1H2F46YtyRZtIshe29/ho
eb1IuIm7ghp4QSB9bJsyS7Y9YJZPiasGp8T4UJs+wQRTJp0WFEXPBwe+Z0CGXaeavxTurWe0QxEa
VgKgDqIVpdedGmzeEvLY3UG9SB+0T+fxuFvrFY6dJ0iTBuURG47YkMuwrRxTv65QMjgPwo0PGxDG
LxLE3DBp8c3AJ7xaT7EUCQBoesPeZhTTtExoz4GWn01/RrWxl2rE3u2Q3vf1kx2iydaA7OPzLJoe
5T2SWAo48jVwkIGC5OUDbm5OS96HfdYXSFspJ1GBWTonvFcPs/sih+tZB7xjuaKmPa6BEL1CIgR2
Ip2tRUyhrYCZZkaETb5gkMBVDVedd5nooYSXIaMgBgY3mIZwzqSRRIlyU7IXePm87LR8N8y7dfVW
ApnObj/UX867BTeH2MIx6SReNfpQx2STP9GhoxIDIJLtYvrRRhox7adWlLPQ2PDOTTbmMXtLHuyu
z1rgtY/dz5qSAezafbk4kzcdEHZ9gXk0BToDx75sGWlcg0sIcORh/P6rA1e5WgYnO+gQkIp2S3Ae
kLvNXs1jj8mpHFbUM+kxKV2WmatUAqUGbgzc/D5d3o3nqwRMoDWBd8jp0RjdUOmc1XTG/ukDZtho
mYK8HLTJ2PnpLAQLdKyMqFJB0S0KCk2QjfPdbgPA5JMSdBajbJ5wp0hfBDwa3GGW5iCjiiguC/AP
rA0ajcCbVcvg38YywpzsZ5I7v9wAZe3hadgRR4PKaYLmx2Uv6v/mBvYNLJMCVnKhN5EO2J5EVXMZ
tZDHCnMyhr7RdCnxzn8zXneJpVB1EtWgqu6s70nR1E65LSNHV5zQcuvRMQ2H6tuEh/XKep4ee8tr
KtgLzsuPNPy+AWccU5NKa10SBTlBGblJ5CTlQ6rdn7eQt56YE1FUXYeeB0L/28+YyBGpZ7qZw+6r
bF6EceqmsyBAcTEUqMWrmkV5O5lzUp2SMAU9NTZw/xWX9xTt2fHkn7eDFySg2og6ARgC0R1Dg9bG
HZdxmrNRShO/0+frMDETx1KExKe8yLcFYXaYYZABVFpZ4jeLGx9mj2AkhLa1l+1u9mnnsui1VWQV
XdmNVUYTjkZr5om/mLvR2sn/msGIpp1bi5jt1E8E2qYGLEoPC8bz/eSoe3kOBqPITf1BeOXlPnhs
8Rh3CzF7hZsoDNJPZgCtULdyC7d35O/gA8MTCzrJBL4nWkHmLE7DQTXTDIAEalvg6hRSffMO361F
zOErdWuGxAYrqF1b1/RO2u8phUy8b10xSRd3J716OXv0WvVYNArkXP20ui9yv4S6cio6brkYEE1H
6EHBDXNyb32uQtdKB6dAIkiCUAqSKEhEvGa8E1fdQDCBLY7DTil0lArs6S40XbIorvKXbgoOXO7V
dwvDxIRGzxATQsB0fnuoZLfcZYFyI++QpoCNWTiKK7KKiQ5rIRvFRFAU7fCwFoPZbiodSQ4yEeuc
0C42KvRrF4I0iz6uad+jfb4b9xMIu6C11p/yQESoJ/IHJkSA1rUtmxL+EKbHvAKn7FchJapo5Zio
0A/mYKg1IBJ7dFXtWHbLPnnM69I5f0i81B/Y1HXrEUw0MMehRY0CQLXZyr2/Figw+i0GJoerqCpC
yZW1LovdKZUGbLFiwf/Sq9nPJQb/r1fW7ZA5jSVFWYDMp8f01KzbnaMMIMYBQf2srhd9qdfJhT7j
nNgrRaI9JlqfnwrdTEElM5rZaZhrPXKasqjus3H0imyE2k+ZtD7JV0wGK4OoSCv6fEx8Mgu7T8oq
xN0H9PPPhnGji96jBAgspYdu1FE+021WjF/nEk3foSPbohqMwEVYFtuqkdZSNgEyK63f9F5iB11y
tc5fz3uIaG+xqgBzgnFTjM/SmDH5sp/44QFkxzd/Nh8sWjkmQMlNmegQYcfNQxsdeS4caS6dvhc1
T3DPwNdwazOBqZC0qtZrwDRqYJA7/SMDXWA/+fvIsKmdmzQlC0PJamwAUP1M/UVNqu2hXxV//tXj
Uv1b6v6XtGUDyMQkkGkTe6GA9uiQKaiiQBe9jYsWjYlJU9vYnUmPQWO+C8k1iPTPexr/99HahOqb
gfYz5vfroa+HmL6r1uTQager3p3/fW5BB7IDfwMwsW5UMTUdjgCg0yDLiY4uQ1D8GF/J3hEcgaE7
3ZxH5G/RV0Am0ixlm3UtfcldJlSNVK9CVJzLH1Ykaqei2+J9FP8biM2C+sJemzkEUHwwj9lF9ZCc
DH9ecAtL/enLIB6s4XRbw79fAZmUaMF1Qhu0l6U0j5o37w0f2rA78Wgf91a9RWIyI61PwDUMNXYQ
aUOzz4tHlzYEZUH1CE2Mx+JH7k9O6Yrq6CJfUZlANKZROpUr9hNk2gOwySdH4oWl0/rxrQLmxdRt
/EZ2RLebfwi2r+vKBCYzNVOS6VjXzqd60OhjP4W7EXrQxa50pR/n3ZN/94CAsWXjdUJ9R/8pD50s
S/RhfrmxrtWf5Ga+pILQPS72B6oBWp5EL3x8AzeQTJzCa5jUd83Lur6MR2FZSwgJ0tMkd7NvAgOp
c7zbFxs0JqSEo2YmK20EmNzZW70cxHL9fti9FHAPIq4CbkVf3aAx8SUEc2tetQiQ/a48lJ9itwsi
P//WQ9NSQ9ndGfb/0TwmvjTJ3Bst7SSajuvO2jVB5na74kDnexLhvZH+2Jm1ZJOarg4jpaftIoaS
OBgaTRTFyZOdldWOUQRz8b3SC0F2KnJQNsfJ0KM7lLSrwmg82rUUHuJv5uV4DO9QUUMNT/kkfWBy
Ba8xf+8JNt3ROtLl9ctH/D4/qq7qlzv7tsjBOr76ObQuHBHdr9BIJtQgwdWzhfac9V7xdTwoTuzp
HrlWAsVVPVwy/FZwEHIP2o2JTJAJozS2Kxpkyik9rdJ4obSWL3BNEQaTAMVDHqZ6A6P0U3qgtGyh
Z9toHEAfjps6OkKM34keh7jJ48YuJrbEZjOXIV3I1TqMyU7qfwyrqAND+LWYkFLYWtT2MkC6yctu
8XjsY1hCcbLL+CtxVE/eq5EjJKwUxDGbiSxxGMn1lCOOhc8z0kllP34Z0S8tBZT3XDTgJIpjNhNW
prawOoi1IQkPoq9hoO1DzKI7WkCc3i2uo91/NE+Xmc4cM5ntqqfmdcfOj/bUWeLyMOzSW3SZ7FNF
4P8CA9+JGNlN0a7dCLz4EAbKPZbT6Z1IdbQjDSqWFwnOIb5jQtkEileabLEPHWpc1Y1mRrg6yfcF
OhPXp6jxBBuOmwJCL/c3BrOpyzwzO+zpxDfuRi/aK/vYQwPSDa2B1EHxTegkfJd8xWM2eDtnsalE
wFsW6HgNQeWCzORzizSQsqeIgiT/8HlFY7Z23qQTSBiAlh9+tfDTpzV5L4L5h/TkFYfZ3dI4yWOu
AafzbQzO7rMjLcZC4W+6pDTixgce5fH0//dHY/a1FceNVVdJAr1oPIaiSlDfhJqgF5wuzftz+xWD
2c0rLjxSpIADVsVVGuTRTq3cy6PbtYKTkx/x/8ZhCWDnZF3WtoQtsnqfkifVFlymRL/PXDkqrYqm
rsSnqaJTkvlJJPj7BetkUoffXNlrSZpqmW5SI9+1ZoYHmcDSQHY8/vvpGtru8fubm8xxn1amnusx
1kmZct8iSOwNkTAU342hCGdQEXdoHTFrZZQYaTBsipG7dL/E3nfr2QQdGXViUcsC95mV6s/9RmNW
blkGqe5jvDTpgbYb79Id8YwMj990VqPVPxToNmjM+vV5McoQQ4afPRsvr6yRbx6Ml5kU1fsD67iB
dYPHBNYM5FqRVAJvMV7aQEbZQVX0Lv5MSSTSo3qLSeqPxPINJBNb43YM1VTC5+v8uEAKStlzdKe6
1B/pk9AfXLK51/kNIBNeMyUaYl0GoD7gPjZezHHsKv0nWTpaYZCijTXDmdzMok8pgmWibQxxCGmi
sNHyHM7f8uhTostO+xQ3miOntatr33PRYw4/gdvYysRcTbdmo6eLG4Oig/b1VH/F3no7u4TOH57K
00f6jrfbgwnAvd4PzUo3Y1b8hRGZJn6YRO08og3P9v2Vkz5qvQYMSfN1FGTWPfG0Zx2VH7zC/oEs
KTcYvy6ixgSYqInNNlKBt9z0XoOd4GZ+FoR7LRgGbAuqOiW6XtPv8u4cQ2soVFDRfAqF0rfxuYsm
NTahqeBnxkWseXrzYE+Xq/lIzGf7QyML6isYe9ldZbLOVggw+44E1m5FhrgGrQ9NStytp4sPvclu
4JjlVNrYGieTPkkUdwvu1sYgmL3/Bwf5e/XYa21jRB0GS4Dwm+cz9LSr1pcCkGTfVr4ggHGTw409
TIxGQ3JUywbQZAgIdM9Qu+wwR4V2LxUqIvYPs/tYxHw1jwnS1TTpYU+dI75EO8r0dQjGvXHSbpQW
RKbwRu8j7ZRbB2FCdKMppRJKyKpS0AmR8T5e94tIjZ3/0Ww0b2COD2q8LN14qChFpjZtAjmWdWfs
MMcyocBTXcb7+Cj9EMm6CeGYRdQLadUzHbzmVNPmqB+nYN6HOwLJaUyH/UEQ4XrJxjxmDfNGXTLw
MNK8YfIVL8e1DyQ1179elkScGvyK7gaNOePIoFUxmJqBdjNWjrJTfXTL3y5QGA0kDOq66t449MIn
cGrDu6hlW2DWhVqZDLGgt1Er7Fa5VboK/QnkevwxqFdxK/J9/jK+QtD/vklcZZThSykDRPgwf6dV
MpCSufLgNJcrCAhEVyRuGN4YxGztrjZqQ4eAi18NBZ5+d8r0nKyRa0ux0+b7XgrOhxLuQbOBY3wy
LrVQwl5L/HKQj8aUOPrUH85D8MsBGwzGD7MMgidjCZN6DKNTP1RTJzr1LyxhbWA9WfcCQNEXY1zR
LiVFKufidV9Lbn6RgXa08GxPVHIXrSCTZCnrtI6VTD3QKDzdXi6HuN2fN4h3dQLbFC41dMwBiqpv
PVBKcfGLQ0A06POw7cPQGE7VnMTqf7yEUYMUm4WpDUXX2eb8xRrr2Q5rLFwoPyfd6iYVCP9K46CM
w26QKleRJMeK1Au9rX+ct5Hn91toxhF7q1xAMI3gWOSr7DTLgzrG+xTtj32WPo21ElRENHrFhVQx
ko55GMiya8yXa0D9PRs1rJ3kG5xu3jp8strEzUy8ZjzPw815A3mRSsPUtmIbsmnZLJF9Ms71WFno
pIrtB6O9KOaLNRVcsekfzAZD8Ixj9kYnsokq+1s/sUqtjBrq931y2ci+CT522xywpf9aMtM9bw73
NNuCMR+sggLO0lQAiy/lI70E5+CaCORHWjcyeuHzCHf5oMQMJzBAu8YOxCuR2SoZlO780UjRLR3Y
1edZEewz3lbGSfI3BhPpC7XqstGmwbA9dONBFTkc1wb8+fA33SbQtXr7faBQnuBuhIcByz41kZMb
F5ao85X7ngv5YIJ5ChUjrGwz3Synqq7Ql2Np3z9OrRPfS07npp7kjrULSUqQUYFJ3D6IqBn5tr3i
MmvXSVmkLxR3yg4aeer7WyX+SFvJ1jZm/dq47ywSU9vkq8RMHRILakd8p96sHuPUS5eijV7HhOTv
oSj1ML10l1N6ZRFvPg3b77brBowu6SaxsEO1iKaYvuH8nzdlQqOgOKPgZmbbZWOOQ4gkd7IdYdnW
6/JS/qnXLwwF0dH0wI2tFBjjp3dY4dQG7xTewjLhFTyd0aCXME+7plTVK/g4Ztc44vV0l7tCIRwR
Gg32m8UcUEEaItrd0qLoUHqo7UyQQFnxxCeD+Tv6cj76cU/kzadjTuS+HySFLBRNKpyyOaXWDQgz
+loQ0Lmp02YN2XtyYVRRSGcB4Y+x+iK/NO6r75D1044VqHyUT7NoB9A9dMYp2SdhlYyW0a9A7CGI
abp40jdd3et9EPA61R06CUXXIkHgYG/OiZxCxeJlKQnmAVzTPloiAW/BRmPveW2oF2lmwCY9IEfc
SqB8hyHAj71ubL8WGz2WYVlwUOEZ8aHHG1Fx7PchSMbxsk2nlETDwlyrTEyX4eaDf2zBZknsuup0
7K9cWXeZApLkglx3JAlyNboxwsrrSHvIDVlwSPJ98hWX9clyncqlTV5eE+dHOm02XoS79Wbw1B3t
p/9QvzskoH7byXqkCZarvHnpGIBHdlcdSg866m76rrkWk5lxvXEDxhxjRbXm01ihx6TQ8TIVGscM
kvKVpe3Oxw/umM/WKOYoq4wiWroBBZX0EiJ7OY5pkqC3TMOYT5c6WeJ0GFmRD7TBTDwEKfyEjKPa
JFHCtcMnXK8rzO+9UNi6882Anq/qpSXivLXcRSXIRxRkpZCIYS7ptZlaqZxgpinpbrPWLbRbSTSN
w019NxDMd9NyHWQAGSAiEt3roDde9CcpT/ZNbrpFMnnnDeIWuTVbVsBYhaIDsZmzzbL0FKOr2Hvx
ZfTZPA5oRFrRTPtX74Oz3M1v0tNHmuK3iMz5JlWDbec0WUjk05reGOuhFxYxubF/YxVzqmVKZkAm
mMZ+sGOCXjvbDwiW3Q5pwuItfzDZyXWMvwFttjHBTpa4Rd0Ug51F5NSR7lp4hun/Enws6l7vjjQb
STexcdVTTfpXbFKDMBliuzco9UnQX9a7KliD6JMKoVXJE7avcNOQDRaTa5V9GLWmCqzGT65kEEOP
+/hL59EGw8irBFkIf/leDWO8UErzsNRmgCnpZTdB/kZywfvonF8+Ggverx4EnnSUSTGtzUSqXFGq
SC9B5oExN3UJ1Ob+/O9zUyn79feZWNQV8tiiLIo0sTzJle0TFdNg5eccJ+e/B4LKLXTmNcNArZBZ
rbBs6jYJY7iBHBSmt/YJKmpHS6jUyvsqWxxmp6JMoqxgjafsSJkz4n1R7RxD4NO8j7LFYHYqltOe
TB0Y06o+aKVhuaRNhM58HkVht+dqWUakEaDoN2BbR7slebJBZOxOXulTKVjjvhUxHPC84dUwcKG8
3auxaaDQmwJyIXd4AnBibb82P9VcUIzh3om2OMx5UbZSJmszXUB38tHx5aSeYTlJhWZgyr0IAvfS
US2nEL1EcY/eLTCznWZ1IkNDv5weLH7hx7u4oo8A1+Zu2ceNs6TuRxJsnagEAooyCjbsBo5kKenj
UI/8zgjdRk7dUas/E7URBCPul9vAMPvYnOwoGeGTGGo/GAP5PCISFQQ8sKmIC4y7wYiJbEK1QJPC
+kiVYrC9TuzIj9erKDrO62EUVdK4nr+BYNxjnjMtLiJA2CToisGJiGgyjG8EoiomSyDeytKTqEWs
64OG5QJ5URQ5C6YS7VDU6cA1g5KyouoIa9iaI2RHIG2Zw4x1CBoI93xk1Evf/D5z2sV2VBmZTpcp
3HWz20DgWySdyd+pGwwmbNtZrBb5IEW+dodyVlijG+7XDHT33WmXFw5CcT8c9+tsQJkYnqjZFEtJ
GPlGYZiBqQ+PfZ90l+tSigKeCImJ5PJijGoPURO/Sb5IgysVV+oQnD/4eF5gyCg5glkKTsCWTi1r
NKNVMiH6Th5W+aYW1RxFv89slga0vGU8kcivteivSC5u8jFxP2ACKKsw8YU07h2nlEoqYo0KyHy0
ztPLa9kQTPjwgpex+X3GBCLn4AelhEsW2LcctTdVxC4MnxqnRMjXyPviWyzmBDBnlDA1AqzGGPft
qh41PCauiqiDlFcewELho4MCwcDCvT1JZRAgrHpS0d7+6Vs8RHtZ/znFo+RI5k5Zws9FMe+T3BI0
QnB9YYPKbBxiGcOSDCD1MSY5wkyy9IjczjnvDPQvZzNSAwSNGh7EQL/A5vNxba6FFimIanZQp3cV
xDHJNdSB8U4mQOJ9KszSaybI0kApzD689aU9J6WW0oL9Qzt/T6PHbP5+3hie520g2M6iZe01HccN
hubwriFnXjMsvpLgHVb+eh5IYAvbUqT31tQYM2xR0L2/eqS4rkWn5osGDftltsYw28jW6ilT6Hp1
c+0lk7LLctUx5eGxmw0QqmtOH+N9Tc+Cphe+R9Ft8w4b0uRggUM9DM7x1t97q8vNdUpoYhXtjYvK
HR39muA2LoMYJnc/wqcJ91MJIRrBWymTqNolSYtSG5FAFsdhudJSAUcQ93Ntfp9ZSis1R1Uy8PtD
uq9k31D3tXo47xFc19tAMIFosMJ1sVdAKONdlbhhtjo62VfC0jz3y1gEdMt487IJq+qRRqtSyuVE
50JpP2ARTJJTW84IdmQqoJrIjipkqOJighTShN6fAf4t5lhNcy1qlhK2pYkTfW3vh8AonAjqnJLh
rH7qL18swWpy347MV0iW/1TJC00yckCu1z141csdOeQXWvCrKirqOuBWoLZojP+RVC6GsOnx8a7l
IniRCsYbXwONshjrari4fgrZpoUmMk6JY0vpCxWg8k1+0HYDhhnjL62/+mPwB53B9Nfe7ejNgjL+
Kbe4pK0p0NocSV8BQfP2IsKEU3H4o/cqgcsQerRtykSzLK3mUALOPOVoO4DQoe2nP62TEdA+n/BK
tC94R+X2C9IIsMEzqjCC0jPwVOVkZHeRqKFT6CJMdt7DFlUuABA+hzeQzQYRZxIowXpE9QsPfnkg
ausUWcSEYHOQ4zWlgFX01ywfiuXbBwLWxiGY5CKdMrseFuwwUqAHYAFB0eB0UF5rBUkMN/ZucJjg
sdZpgx7ZAXtLVtwiSpxsaJxs+fyfrGHfUbJ5Xvt8AYqVPZP2eYhRcRivZlVwkHAvUFRC1TJNnFbv
ppBrCHYMY9XRl9EE7OC4Zz4OQXytHkAh4k2XlYLzUTizwFvCLSjje1HTxNEwA3QenMUtD+Sog9o4
vZPc6ZNyg9G+p/xGJBAiwmTcL0dvRW+GuCQs0qXUnkL5Z1h8wDO2ZjEeSKRqxuMXIMLhIWtKOsid
t8/n/YIbZbcgjPtBgaguwgJrN+6Sr3jCAG9p46VfNZcSPIlG4gWLxnphgdESOVpa3Ebm2e2nnYGy
KK67500SgTCHVWaPhlFPsGgproikOrZyKioRv4UIhDmcFALGxkkDSDpdDBEKosel8f+bHcyJNJDm
/9fQRg6M7gAOd1Ao35/H4IbtzednyVMaMuTzlOOL0KF6VF1BDV9/K7Jd5y0eJTkMb3UtEGDyzr4t
Jl3bzVmU1ZDGGCRg9rvRk/3SG7+Zh94BQRuahaLr+OE8nuhTMdFBSXtjjSLA5VGQ118IcYSa3yII
Jhi0qaKaINnHWVT/sJQWt45LVRY1JIlAmHCQTgXqNzJczooftOTa6sTa2NyC8fbTMNGgmkCiazbA
CDNnAGuFvSuh7jDfTjZa74td80V0igsQ340LW/VQRG2CrwMy2UD+TOlHEpco6NcNMaGc7CAOet4d
qAlsovdq4rt54VweM3Wg7jDuaCMhLggYvf6DRigaZt7j2OiKMyw8JLBje3miKWukoiQSHwj6uOf9
GlQHqlr3sT4CCB79DcUEI71qa3lQUOTR5ZvMcBT5hmTu+VX7h3PiFYOJRkqDjNWmFZ4FJEir17nQ
fA4wqQfS3/KUfujkewVjsmO0U09LSg0yIBXVyHvF7NxVJM3yD673ikI33CYOFSj3ROoMlFR7qfMW
gVo7y3X+OcRFHkm4L9+eX0Qaac65BBOJOighVGoBQC0mTgGCTcjk5etzPO7P4/AjxathTDgatLKT
SIpwlNY30ujE5C4TTaXysu+tyzHBSG6SuFVMcHeP9b1aXIeyYJf+w8H0agMTiRrsKpKF8DdMvUIr
zEdb6TUd30YkGjwqxjjtRVUWkY+z5bFI+b1u613/SCv/qWe7/YJHuj8ZRhV8pXc1siXTiiqChVF+
bI1nsz0NumAf0a9wxuE0JjAY69pBsAkONy6fKjz8EOmgl7UTNidzvpwtoT6VwMHZ178lyeKyoSaR
Z8V2aCGEMgkMDVr6Fg+K6ddoK3TF8U/gjBoTLlIFDStLDDOhojlIQTUIbjV0v5xbRiZQyGWxLIYC
syzzEJUx2HKg2HPd5YtHMkGIEEGxIYLEZdHQnF/XJo+se7vcF4rqlMOD8CWF7+7EUHHoorFIfVEb
28a/XM3tEqpe/kRlxGhbUfRA5+y6Sypjpwss47r7KxpLa4ZGPqApOTZ0C83qu14+6PXd+bjHXbwN
BJP5G0pvp6oKiKL5VCRQIU1VJxt/1J0v66LWVa7PYdFQZMQJj4GOt4dHZ6ldDPEwFHCe8wPkO1W0
3/QXtouXr3Z1DfDiYAkFfijCZPw8NOtlWVdgynLpZOY3Jf7IwbExinF0hIu2mBMsYKhhRhZyefQF
Z/7A85e1AWFcfLQJBBpp3T7vFIcMnqlijLVz5kTUz0yj27ttuwFijsG6XvRwtgFkXE8+pGkxRv29
xeFOuxxFD2CiT8Och3VW9FXcACtsPk3KhZR/P+/a/GTFxrANlk4F1zjj2/HSkqmusFm1u/BEd2t1
0j/ph/lYgqpv+SYs+XJDOajkUMOxTfVdw28G786IiTS58z3jcf5N5aPdhhBDVkE3dfx5I5pR4IaI
V0y2PNDNmp0qEW4f3XqKW9/OwL5UCsIQzy4CrSC8DeCpUmYZ4cdMxhxRhrLh0GO4vcWYyjz6ilRf
ppEoDeP5BNQ/CIjTQYMJlv23IWKu6wzqgjiWFP1WTy9mWRSDaIxhHXwLwO6kLpS6WAZAetDQwYux
/eiYuKZjL0hgacehsNImMonZUr0153ZjA1EOMOvzmHuVi1G2YHqksw/qBXRlvfN+z3OJrYnMviqt
MNakl6uNcWF3F7bytIriBB8Cak5oXAElONuwLxOpMAt6eQ/DyzI8VPr3SqRRxi2LvihG/R+Druvm
qM2icTWr8uXSqe3CBNVJSnQy3w675lDUDu3X1J6Sbx9Zu1fDGP8bocCnaQVA7fpkaHsTO2o6nIfg
pukQEAMJjoWX0Hfd1us8QZ1rxENouyt+0ntuBAo1qfRatMyr+2mfB0I2T67XbyBp2N+spW0Pa1ct
CLUtWvTpTbQJCpe+tlH53fBWFAm5AYOahg4AQ0dvw1s4bejKNTRwJi5htStTad+hPKan6Y2qT8H5
1eR64isUe/+YrUleTAqVdseIXEzNQRsEBFJcfh+ItPw2h711aMasNpDEQNJ3TO/Do7In92aOzZvB
BYVj+rwTeAvGfKqoahVJpznfL6KK1COfut0MBlR1b/93NCYly8eywT+gadckmILxwnIN8C7+CoWi
s4rbfrC1jdnSppomkUqAFp7Mo+7Pe1CfHkOEQFEXJy+r3QIx29hIo1IfJDRtFHnnFO0V0VJH1fZ1
daXFgtSMG943zsEcKGXdVHZCbeqUUwexUNHghMjBmeNjCVutnajz2dU1SAEj6ToVkVUKtqvGHBhJ
rulLRnuCcCYrTtm1obOS4rOxxpGnGmntnN+y3EvU9usw4aEM4zLT6Z1j3BVfKbmM5ecO+U6d7mO0
rRswnY7Ub0JfvJLWUKkr5KXxNGeLq0adu/SJR9VdpfG2G9Id3i0FZzBdsrdpBsEUgYH5EwwRIRdk
Uk8k7JYR2ilIZtZPBIrn5MrOT0P4NdJvlUjUokjX6xwYEzJWMFI0uZKFnnyEXPxFFoCF6NAGIrrd
95741iY2VjSY0WvmPPRG/dbSDqnypGeC4sv7zQQI5JloG1MsFVQKbz+WrTTLMEBF1stMT1kPi+hJ
n2sCFExsqhdF3vXbaokmmQsxQohjz75VFrtuVS7zJBId8e/PW9ixwWGCQt2gdUefgJPkzvqIYXWM
6UyftMC6qQ60pUbUSvA+3r3FY4IEiYYVJG166C1F5qVFu69L6x79Qrt27J26Mz7ymTbmMQEDcp7J
qDWAM/rjWh7seX8+Qog+ExMgor5L7bk2sXwlRjPATTY95LPABgHGy1m1iQvyAMaTtIMNpfGtNPza
nhxTpMvyPrC++SwvicUGY1gibco72BFrP0j2uVBjZ8ScqWgujG8KtHmoJKTxrn94JTlo9uUIA/D5
Oq+umRMcFbOZD17WEnJz/ttwgw0G+WQLslqaLjPfhlSg0UTaF3p60B+UfRIgX0BpWVRY5tr0CsN+
njCcOiUEY5eHdwxnmY8L9Ls60fcRgTBRGkpX/RibACkrLQH90tSnN0pUF6PTpZH01/mF4+1R1CAw
3gTqS2TFzB6tpHAoxjCXvNX4NoEFaQljN66/S9FJ7UV8YLw4usViNqiKceRmzDLJwzVmGO7DUhTg
3mepGFeAQpxGUOaAuDNd2Y1nS32UpFqVSJ5yTRvNtH2/VzBh/FKxFl6heZ9pC8ZE07kJLburYsmr
qgtLPfS4upuCHF8EwXwcInWjpOiAKKvrqLqU16tFD85/f0456u2aMR9FGZW2alVgzN/p5P5wiiHj
oB/wNOM2T8uFaPycZxKmiX5v1JcsbPOJyBqSpTbg3Fofe6O9NxVQOw9PHzBKhUygjgZ2PHSzgrRp
GVadZBDkHkF9gPKGG0M+ITkYRzq/Oe1FiT3PsbdwzBqqTTNDtxVwqzF+Lmd7XxkiJRlOeoqojVlX
C7xzVOyb8e1+WfTGlJXQSw/JFU1PDX/aUf07+g6du+cXkHtEYB5V0W203xovTrP5SkPYFkPVajCo
m6Aj4BoF2KMO2Swog/+DUa84dGE3OLWdpFIxAKfHGMjLQPnotJEDuTg6Up7tRCUArvdt7GIWsVTK
1JwqHK9RepBAMFIGQo59EQQTFurVsJVahUl54SbkszZ70yJIErjutrGCCQtJF1rFuCKPW8AVkR2n
WnB5FH4Wxp+N/5F2Jct148ryixjBmcSW0xk0WZZsy9owbLebBDjPw9e/hHxfi4bYB93qhb1RBPMU
UCgAhapM1oCNzIYNLd5rFQ9dYL7i10cHJQLZg2xPlaIJe3dnuAPk2PU4ALv3D4LsZx4UvvKtODUR
e5YR5UnGTny8apmqLFALAHe+dmOwhyl/x9ygu5/vQBCs1EWl6CydlGWZYUxS31rznVuHl1fmfrx+
BbCEm6NKM2wLDgD0e/3sRPSsgFdwiLguZRP9g3LqvUvDxiBLOI1YZDa0lnC8FzrI5qAznieOVp+z
8lullJNnb4bQcoqCf7Bko31G8O6pygZn5LchvbpVpxs9//SuEXwFELy7ZwyVrSYA+mgIjSgLK7/9
Tvwpcs7lOYnWD5fx9gLC1h7BvcvZmmwHNLJBolU3jutV9nA9EknAlgya6NYNCEgUxu8mitlBuPbR
tCR+JwMQ3KAahv9dfvK49yzlzlbG4PI47caBzUCJDR82GwyNtbAhPeWPXOKV90Hwig2Qa0ey54h9
e7BEXdRk4wmJz9pm51EqVudK7OAkT+40+5yskjfL/Vl//b6wDaQgWRvRY4dZ18+ZHjHtYFqyo5sM
Q1gpGRod7D7lp5x7K4usJ4KcPV57P1ZPM0oOIDPW4uXo31f+8pbgV8OE1aNOeV0h+IEUtr1u3MBO
P1mNJBUnmxthxaxpn8WuDkfA08DgXGeNZH/bO91sTBBfJ1elowWhmJtytUMN17h+VA5ZrX2ZDCJZ
/H8Trv8aLpGGqClBL1YvwHJvptABi0jmQ+UBh2sUpqGARnYS3Ulm/zY9Ii8WUxYjoSWmRyvvwFLs
uS6K2m9N9lyT0FGvmPbn0jxcXriS6RLTYyiObJN6AOSMXsTGOIyttMBvFwI0QASP5qYK6pLfV6uq
tXHlmDi30cUjg6efBwWilzgnoHAxsz5ydRMwZktC3q6bbED5j9qEiFxRUUVLAKrQT1b20cI52LQP
Tny8PHz7cW+DI4SipezrtOOnrSUP3IP50rC0HvrWm8ESj/S3xKwdrke4yAZPCE16ufQTRprvf+yU
n+jHFdXBRYh3zEC5wespSl5CiELJYHcv5xo4Ym0H1GyqSDxGxyGnlY3LeX7NZdFWqCeM5wL0uvwC
Iwvv+3P3F5i4xEc1XZq5ZsgETFWgZ0drsa9LPardRrLx/s3svSIJGyOzNXUoBpg1Rs03I+ALXDuk
H3+Z9e+LU/jUvYIJOfV0dnpV7QC26uDLzNJzmhmS4Mu9TUzbbyGEpYZJqovMAsSMvKDZ3DrTAEox
SQTeeUb/3RBhbfWQVm+XBPPDiVTYSfW5Tt7sOTjJrv4vVR9ZyYPMMP73zXJWVpZpAx87qt235t2o
3jj//snqd6uElYVOM1ZMEyAg/uKt+X27ZBH9saqGxOlkpggbf12ytgeVGNygvukSf1Qfteo9qaeN
pwnbfJ9jDVsZJqjT1CBDVMhGv6eS3XE3rG/ydcJGPyvDsKwZd+dEPczjcjWmS3Q5uu4O1SuE+BJv
DpmZKCPSW3r7Pamjrqq99h2v45j3DYgQA2hlJEbeAKTuDyXSGI1f+OvHRgt+caTKIvhucNvACVHA
rmslWwrAmSB7LyC6mrGgakLbfrw8dnyO34QCHS3YJjrjUVUqhAJqjKabrJgeO1+gUeUGbTl7AxL4
GstO80iPhas+XIbknnsJUogLZpXNVVUCcoa/0eFaZd9TELzZSOSy75eh9o9mG/OEgJAuRWtr3Dzr
oUaaHSUvxQH97JqHMoolsHyuOXcZUmadEB96qkxrv2LiaI0755CAruHPfHkG+40+yp5f99fW6+QJ
McKkmVOuBM8vICnx+qk8QiVaEiP2977NCApBglI6LZTBnulsn3XUrOUQjXW9XweIWjJ4MoOEYDHV
SgtpG77I2nCKz4ksc7MbKUxLxSMI1jJekX7fH2oV3CDItyPpleZBo0zH0rgB84XEin2v28BwMzfb
0OLGjePg2QVvFPVJ/Zad08Dxx9Zj3zivwXIcpYUNuwO3QRT8vJ2StXVjEgf2s3U3B51nXCmhFXZB
+RkUs9CklV0Rd2rJEA83iIKfzzGhZgFdm6AJIVSJMxHaFbSDc+BNU+m5xLOcKxO3kc2e4O5qNhro
xYGRXXO7Tswj+TlfpEPJI+ub8LQxTHD4nrnx2OYwrI/qay6JmR36AvLTvKXO+aDI1hd3uUtwgstX
ylIZeQu46cyVUbjeEfX7UENHHdcSlp0uZfMmVqUgtzibKA+Mg9o+liedX7B83fDK1mv/VCOGlg85
nblk4kRGFG1QnMFYsR4c5Tmejhpn5JnuL8fd3Q3zddpMYcNUWyPtlwwYsXVVxhErb2P36Cinyyi7
0X2DIgSQpO6yOtMxW7VhZwEkAVwfaWIoCRZT6mGTLc9LSUz/Muh+DN6gCvEkm5Z2mF2gdiH6il/k
iKDki65LNejuaCRb27LpEoJJ10xG0xPAGc4h/9Hqx6qXWCSbLCF49FqXoPsICGNvhp2pR4NZeZ29
HqjuHC8PngxKCBqgnpkns+NjN4fzzDw6PC7DuXKz8DKObNCEsFEVKmvMDHtx4k6f5tgKmV1F6rg+
XobZ31ssjehoIOXCL0K8IE7FaO0iE9MGc8BV47PGs69/ZZuKOzfxZJVLuwP4CugIjxEayM9+vbMa
/QHPOJ5SfFB1v25l3F27A2jrumGizZfL9f6+aZrI2eszwVGt0N0PRG+uoCp2S3X3XQF3gyMspkJX
HJIquPWY97zRhJ6JX4erz7N1XOFRmq3b3Zo3eMJqKgsyV1mOi1wHfUBoHAVp4NbeD9t7Qbwrb2Q1
1zJAYXFZgzrPRstLMPpDSh5HGWvobgzcGCSsqEFPYzxNYgCr5a6sTmmu+bX6nKHeNZZRoO17+wZL
WFXl7KjmNAAr+XOO+lP9QD5CYesheXwhzsclxZMsL9ngCctrcRUUndQvsxXj5cubbkBSmkYEsgrF
H7o3oP88qCS3FAmmSA/V9Nk0tgo8P2anbLoiTBKa/mYULdtRDccyUeb4+9IapsU1XQoA4wGakZ7u
oyD5C3lew973k0j22Lu/kAmyjyCW1EGn/DvaWjs2tXiFTox9frECV3lepFsijwZvjk2Q4/kfiFil
ZaRqX668pKULNSQ2WaSX/vKVU/SWIY3GyR+/XvaM3TC4ARTGELSy1qCpAGTukabon+nO8zNIyiVz
te8Lr3YJxxhqzkO9jhi83MHl5MgWyc4r+74QZdvEtjqdpzKn6WRNwVBJsn6SyX85fm6uPuMw8Ccr
DFNVFqdc16+yfj4jYfYfYfjP2MCoqDHTM35RVMw7mkNoZXo0uz8vz/jfLJvXuRACKSlnpMgGgPAS
CVx9wzTArYOfu7i+cvVFO10GlI2dEFiLeFqImmJuVPTS2eyDan1PM8mb5f5ZcuPHQkQ16qavXO5g
Y+QetAACx4flDvcNVFKis+TjZYtk3iaEAsd1h2o2AYbO0RVVLLrkcCcZMfFJfNVVmsy8eC6bb1zt
i2YhO1dJtgQZhrDwh6FK9dwBhkNObfNdycH59fM/DZP4Kt5pmZp0NYZpIF+0OmClzJP5Ge1NtCQG
jlUgwNQ08SW8ccZ5SMiC5yfQM2RHek5wU+dObElceG/CkVdBMlF1HZCKCROetKbidtaA5+qRBro9
hsZQvCOCITGtqwSEkcQRGxzadqB0blb+ZHfdJ9dx9unfT8b2+0IEHmKDxnGp4rJqokxWx3Jv/iOC
EIOncULt1QALNHAGmIV7sLVF4rS787AZJP73TXzUlLTvyQqItq5AX6/6SjmEl8dpNzyaumqbaKi3
0VYozHU9OHmrzJjr/ARhBq6eoZ7iIz9J52H7M5GnLvjIi15s6g54/olqmq7I7ttRe7SnGDUD5qF8
LNDEBXEhpEmMELrw8gQXn4VLaEL0L9KxcDIbr/pQNQ77x/aORckhwRYQGEjhFd+Xj5fHk3/vEp4Q
/ZFNi9tRB569lN5aegk67VU0bXSyRuTdYTRQQI2KGE6DKgQ0g4xrt8Z4G86fSur9rw3U13KIDf8T
5pRdV4QuI6p0wZTsiEzzdKxNKHngYpx3xzS+amVtcNbeuG2+L8yT1maQyzPwfWIWgW3OR8hsea7t
SMLO7sZpgghcBSO/paE/GL9js6RsY1zWfEVxbnd2b1rwzYzHugADEX//UY/zu/KQGzzxhLtyWqUq
QxwakDjWPc6PG5+Mmwr3fpzb/0EV4O5EvRoo9ow49pzqTgIDjYchtKLqngWqGYArGerhVYSTXObL
KjU1ftp44/QQIQAFpam7SMv/PqismCd0I/BgXnoEievsCPIgKG4UB4ztGNa35h0/bYHfyZ/f8TBp
bqAFv6FGO7t2DmhVu5lI7jHjy+UFve8xGwRhRccu6UhnY9dVz8oTf3nCExsPWAUqPtiNrBNLCiec
7Fyl7HuHwqD8mjsLwvGD7XF2LJAWBbIafymasBy6bB2TmW+TfRAvPj1yDXErTNDAgnIP+bOaDE+s
ibVInhXTCOvGGYwJ1M2CvDX83ij8zrIOFPfMNKnCaTCeWzcPC630u8aOLs/obqh5nVCxTrZaTDIa
fEkq6cEeH83yxpIlmHch0LeJdn9sqZCe/31BZAvyKHbvkkBdjtQKVHq9juFlK/Y37g2G4Pl2Nqpx
rhESlIZPP9cn/nqT3HwpDD+/VYN/wK63G1k2gMJCUFWTKRkFoNaclAfTT/3Kh6rXVf6nYwcjKqBq
8LddNlI2jsJiWNtqsFF1TvDK92Hsb4f5i8vu/xuEsALKNrd0lgOiB0tX+8doPBvq6TKEZODEygbU
/y/ryCGUxLiPWXfdjLJUPB/7NxH4dW5EioEUJ+wBhy0SGKzzUaDWwJiFXc+rN8lOOHtzArURTYVQ
uQuiGuHgMSq5o62lQwJCy9sCWX+LkNAy1MPlQZPB8PPPZqNe5jZBqwFgetf0LT1oxtIHe/1lkL2Z
sbBKda46BTINYfKrRIOMRmWSgPXn1j5rucR/+RoUp2XzfTHrvtAVLYFUJwG1rpS69vJp9gvl3BeS
U+duXMUYW8QBOZb1Rnxcz5pKHRUVAScPOJU6SgQ/rPfZqblWA3QpS4ZNCifEnkY3jAXnDBBKgOaJ
EzFY4RLxTapGpaysxWnXEwjKvyEuiR4nUejEHNwuTc2ZBGvBHgfns9VXoatMspOhDEaINQ3RpibN
FgzhYQyIZ0Ah5ux+pf7ytIxeHtKg9Ev/XRswbl5/GSd4YEHUgmYVUMdoxcNxcxgdL45w40bLhnOa
ZIJRl418I8jYGLO7dhbGctY+z5BrgIId+ffkPujnU7HB4iTIee6EAFGV6uKY3UqCRL2BkLfa3Ci1
rB1tb+FuMYToYBVaM1oFn6yz/acW4P3s54gHtP5P59z7beOxQ//1cqjY9fktpHDfzxbbxAM4IBe/
vgYHjtegV3H54ByMkN7JjtR7gQPHBwPit5qh4b/fo5+V0zhz9J4EWNY3ZWOHZdn6ZGCnapUm4fdu
klssYSwHvWvI6g4ksKDjbQRIZgQWujn+IYeLDE0YRrMzVEZWWJae+lN1z8kqc6+5Bh8wyDv+PXsf
XHEzjNyNNptI3FjZlKQj4hQYx7JVP8RSpd+9FYU2C16HhGyZJTawdmVuDWjHhieWnyGw4gyf51wS
bvc29y2EEJm6dYAUtNHAGQwVr3NgOenPVfw4xlCiHd9xHNpiCfEoTrN20ExgtYkTlXrYxh80PQkk
a4m7r7gvblDEtzLLyPNxioFSPy0oSEN1zs/xrD6toX6UsY7wwbkEJaykMW3iGOyeJDDt2lNAekiK
yOzKsBo8dBUyGdOixB1cYTExA5IPExZUYBdXduXb2h+59Y4rL/SPbAf/ISEj3rYhWWSoa4r1StVT
Tk9UDy/Pzm5s3Xxf2NyxHUEKj+H7RoOuW6YFxjDLNtvdKLDBEO4SZl7N1tJhYdbgGkEWBjmRFg/4
jPpQxEbnt0xkfH9aXsdMWELo9iZtpyDqmOaT6gblWHiDjK97f5m+YghLp3TKXjMK2KQ7oOpWP+Xj
oVL6IG0zrzLeFRL+whLv0YndqCStgUWX/GQuUK9cqOYbam2ETdbcTbqMJ21/+3udMfHWTNDzB2pS
vkt4I1QLUj85u2jVN84G+Ghk1Sq79W0bH7eEZbTYidY5bCJBfNM+JjnYLj7zVHEdztB9CDr1gVKk
k5zTf/J8sXlpWgs9BzclCVzwa+j2dya7D+xe2rd2CRuSRhsyFw0Qxqj6zEvAMt8Mcq+7NtBcI6/v
lLi9xf++2f/c0i4L0+FLmV4r8VVF7spRMmZSk4RwoZuVOsUdpso81KPHax+nr7kHZ/RRUBeCwFmy
eUjCk8iDUkKr2mF8mZXOd4t+WWU9jbtHr42jC6GClVWdO3zMKMgNZv0z6ztP1X8asp1if0WZqGKG
qK6Ok56wM4EI38j7FDGJM/XNp86PT/qJp2nzsPwp60TYHbUNmLCgDDLUbk0BltTxE+2aKz21ZEFd
hiEc7QpzSuyJY2goUDGiOkrx1kISb/QWdAI+laFygptcXrK7Hr6xi/+mjYdTlNxkxALmUN4mJQil
PqHq5zKEzCxhEY1mOZFRBUS1nHr7aekl+7nMBGEBgUsu7s0a3y+VaKbByh4GGU+EzARhu+1p21Vu
Dp/W4nOeXGe6xAS+tb05ZG1mQVgzRWwMiRt32PoO7Wm4GY/01J3047t28Q2MsMNmdaP1Cb8VwZmD
eJoKD7wo3wyDSGLa7k7+iiP2JFYUNNkEijno1WmD0s58anZey1KvHRzPkmZyJQ4gdh4zy2IsJzDL
Ri0jry2cqbcGJQrWoGJ/dlqvLLz6IKshl/iE2H/cZsvQrBQ+gQJNBhIpGTmW7PtCNFCq1e5XvJ0E
9Tjcakp8q02jd3ll7obqzTzxn7BZ/G6bGW4KzovAmFtvqHwFJf5QWLDe9Ypnb4CEEJAnS9zNK4BS
JUJjccQixe8Tb639Ba+tcvYb2dgJIUEvxkW1F+AxqBUvzVOhy2L17gF8Y5EQEbrVGKGoCp+bfPuw
BjjOhTjOnfFGGJSHRnJalZkjhAfdQstOnAEM77E/DHf+qhMaXHYF2RoSQkOcLR1olwGRlbcqqnLZ
UyZjlL4MAfq6371tngeCOy0gUvOPcv5ZoIaIZT/+ixlgS/8dg4DTfmEGFs2YfKvwGNZ+bwdZ5QBf
eH8frKHL9DvGXIE/M+/gXE3rcSFTni3uPTf1NGiZ5mEiTxfvIxrEBSG7rasi1U6x2u6kQykiKD6b
ePV7UbzrgqnyrDMv15a3quwfSpGM0V3NAlueSN0/DqNrJ73J3Vv1B9ubDv1Vz1stuBoK512WcRPv
OoejmahoMkFpJ3Zg6is11hiMYDwNtEJ6BUAJk8zcbrhzIPMOMv0XverfJ45laZO5LRKrTYrn2j/d
Jvaz5j5NJKt1f/A2OIKDUNZ2ml0AR7tbo/xD6rMg+aSfoKyrhZAV9eevl51eZhd3n00YH1heNwxS
V0Gmf6XZ9wxvV0l/TPvOv4zzN4a5qJohSJuAIPZ3oBENU1ZLNOwXd7hXnkoIn7UxtBenoPXG5/xg
PUoAd/Nczl+A4stfkrBVNTMd6fb8Re7FPZFvXaAczKP8XiSzTnwDXCFNgDQnrJvOvOVNO4IFI1jv
+5A/AQ1H2dPFblDf2CZ4SavVFtgoYVs3fKqo4/Xtp/84eoJfMDJhF0T1IAxyD/xiqX0sTvyivBxl
hyE+829i4sYYbuzGBZ2sHtU6MfgB1j0bR/c0RfwAK0vrS+eIh5ENzpKgcrvgDmE9rE9cgri/Mm7V
hz4cP5vHJJK+90gBhZNE1VVaUqEvKEg+r5Hp1y9s2dD64/Vv9WHw3tVhb29GUjhYaIZZ9hl/8hyT
QPUhC4u0zXqbaMES2VF9I9UWlFooHC7Gnkx6xt8iuZzmitNzAS1fvCkkH369YKyy7pJdx+e6FYTg
eUYV3yOhD1vGtYmbrF5dQ913VCXF3bLvCwbpKbJQ+Yw3OpOBWWa5GybZ69nufryxQIiDiu3SOZmA
kJ7aU3Om4KKioDpyzmC5P8qbpy4bBAZbwemrOUMJHIfrzlMWtr2kGWx3/+BVkBYUX3RTrChVErun
moOXOZ09GNYPpoejxfzElmy/+2a8wghLSRvpUMU53tgJORdZyPJ3dEOgKBH1AujJBnOMOCvW6LR5
hRiUubdKGlCdeoUsEbB7s33FEAsSRt3MJpsvFjW1rgZtCbUG0p9d6+mgsW/p+64ZkBeyIGrkWMQQ
okEbr0OcOrDJPCg/uNDo6M3+DNlZ5PjljrZ7CNugCSuH1coyjwynPnM5kuF2LRdcnb9d3pV2d4oN
hjBLXWe1donDE3YKLglVHDroyZhHWYnFrrO9wogN3qVSdUOT8ANsEsXuXdpLnHk/bG4AhJtGbRld
NeqYmQ5cVje8h5xCRmYwPPvBusc94CyzaG+Vom7YBWUR1qotdoZSddRTtnSovFVvSveRTAnOsV6s
vecm6EBQwyCOaqNaWXC5cR6tUU9GcNJNnomTJMoq1PCyD+z5GeqFLCxSFKW8YfhVumQt+3lCI0aT
eal22ze5nxvRO0B0KLPhXVnX3vCTQn1sTuYcqgw6O3YDXrDvGhkN9+6UvEKIr0hKti7lmgFiyMEs
X0RLbXqafl9Xny6bspvqxnH7/20RH4+Ysw6pbnNb7nmVS470CfvePLHbCmc5c/UkcHv7G69St8CT
Tpw3lJGNkmQ2KJE4q8UagX0uSoP8u+nZL4LKw5WslXbXHTZwwsYQx61do0QJ1k2n1r53bK9MM4lN
MgzBq/NWbzQ0V4OlEoKYejHghaXRPhOAXh67vQ1iO3RCCK2YVecdpWg56RzNa7Tih1NO/krdT+1E
g7R/jxTEFk8Ip0VL1WxgsIuRw1icyn8vr4gmgde5EVO5ChshfFhgmJR+juYqvrcXJ1Da6nR52HZp
0rY4YjhlClFcGzgmLhDxfXGE9OH1jDJxMHIgScgP27IO3d0QvsUUbmBkaVQK3VKEoUMPsfAzV7wm
YfpFf7CfLD89y/x8fxlvBlO4kE1oK6jSEpOlHPMTf72kh/iIWrWXHI7sSra3A26t43/fXJX6MW/Z
yEc0zo61eZNZsh2QD49459sC8CW3AUgdnK+HGK7+SykrD+gNV8oyox51zOT4Hx1ECBJ5N9rIiAPN
Sb0ZMujTTXFQVk/53AQgaEbRA3tOb2QJCEnUEK8qNWFNXxiYsKF1PLasYTyUp8lSJBcKGYwQNMrU
bB1Qir5s7bbzeUoOs6zfaRfCxI5umI5mvOGkbNZFU/MRpwcHTR40Awcd2oVlj6QSkDfBIsZTXEpb
UI6332v3MWdfaun9eC8l5LwaIj725KMFehGk7gJNQ+61RP/ReLYsMIj+k26gXYOg6IJ0l4mnMPGt
vNDUsZyrEjtT+93qr5gyeb355bJn7x4iNhjC5JMyXq05BYam/5mqgd3fEP1Rze4vo+xbYoBL39TQ
8iZ2VKhW0bh0rdGoYv4AWS4pGQSa37P3Wa8YwhLV2jY10glToy9hbn5wHFzAxgcGDaFcf8cdnzdL
mVwCB/wKwrZXZqNCBxNdl3V1Z5k363sUkDbfFxOPabUUDTjS0Gdj9+E6E38caAR5n+gds/Jqhphy
LNaiGpS+R7djdmT00Vn9kb4ntmwghE0u1vWUzDFGqkygBfE9e5pZLjlb7e40GwhhW4NM9tiWLm+B
be4bNywNie/uHw42AMJWllLIIjMbAJxDlUTLNy7imtx0gftjuVY91P3cNv/NwQy+njab2xwnNB8o
HKAsn+IiovY7khVbBxPWSrroE2EMV6Dc6lp/snrIC+gL8Wa71SXTs7v0QW0COQ4XAiRiDkEZWeI6
LkI/0a7VymfxB2JKVv5LV+Sbs8AGQwhi65g1CjwZSx8FDLwpdDw3J+ZBRdOTnWtk5ghLv+3bwsC7
eBxURfMn7ZCedKwyMMtCYtOuV7+aJGYQRtYNZdrAJNb7lf7FdkrJvOwfBzcIwplXKfqpdggQunAO
eN1C/6U+ItzwKt4rWSm3ZNhEZriinLtJrQA2uuhZaAYfbDRW8uNyPJONmRAJ7D4zyNxyi9aTBYer
JKtSOmT8B2yWpUpMY80WAMyRfeYVjWV5VF8aPMtwguqeJDO6W0fpbKZICANGqeMh1ICzoYyX53jW
o/rVCbNrclOdeA6u9GVMWbJ5EgJDlZhOra+wMO9Dl17NZSjlYd+DQFslL352QF0gFs6VHQ6bkxoj
N0ZPCxIwCvS2JItn9261xRC2nYkWddEXCp6sW8+94S1VLOqPyrchYuiu1K+kL0N7rrcFFFwvTjuK
zDAAh3N5UrwCU8UFCH6p6f4jagRughjztoiCLyrNohdLjGHMh5fHyTRgqjfistqdGvARyuo2pUMq
+KKNVLOptbjQ5Un4v3yjT1mYVWgRtyPkgW47ySbFQ+klCwVfHNR8XtcOY2oekiN6hCCGY0byzth9
fyQ6Dqb4h3eV3xd1QpO2jmvAQEHEwSlIO5f08+XA9DeD94ohbFAkL1xSddzn73ltZRGm0cRQtmF7
6bGIDMWT8fJLEYV9ypk7VjYlEHmie7yDzP0BKdsZxCBcgdT4qsvSdpJhFGmA0JpTL1oPwMy+GsrB
G1JURKaSTYtP+VuX+GscxcKQ2LUn18gA0hL0HAz9Sa3GY6lopVdRdrw8aTKDhBiCukQFxGrAcooo
1r8M2Z0jK8uXQQhRY0hoUxYNXE8vQ4M9TU3IZOqgu3uWC6rK/7m3LsSJLslde16B0QbxwfZ5HGyP
zg3vUVzkjBkyi/jfNzukbfdjQxkGzS6vkFEY3Vs2SpS/ZK6tC3EhWe3BVrgTKL3PQ/t8VA1vvlej
Klq8+B8IlOzuw9sxFEKEgrouEGESPoa/Hql5yyw4OXRAJlEmPWTuT5qhoyUc8QgCXcLq7eNi7XML
wXb+YR+sCALC/px4c+rPkOtbjvkkWVe704YKL6RnbFQoiffzdClzBkpiVLognqsZUuGNP8mSAH9j
1SuKMHEOZwMol5dhBN+ST0MTCY3zEJiReuy+rJKqZplNwqRZQ4p7dIOaLjp8ar+m6icjkxwzZAhC
VLeaplw13uS+JLY3zF47KZ5Oo3eEoc3UCK6g2uuQVSXMKNyH+qteQEVLMvm7Z5dXBDHbkFs1cdwe
01K6h9i+BgXaZQv2F+wGQLhp0IYWKWEwYf6x+MkxO4PtGmwNi8/5V6tgOsYylnI+8m/2iQ2iELsV
162ZrWJmJpP+UdaFXyTGAQ1Qn2IGfSEniDtZkbHEF0RWexATjQk6+FEvTZ/Nb53SeXSRXQf4r75k
lRDK+446YzZjHHVOE2AEvOh3+WP4kd9WUXmQ5Tp399rNGHKLN6E8S/JFaROgqfo6+11sPOFtAc13
Zlt5uSnr2+Gr8ZJtQmxY0Y6u2wwzRpB+ptdLFhaQEKHIS8jYXXazBe7GMCEwMBDxWfPAg90TL9jX
jvkXBySpvMDpYLf+ZeeXLS4hRgxtVlAX92xIUfwxT8+V9OlqF8A0dAc1pSBsFktX046k2lhjN+yg
AbDc8rb2+qitHrn5tVc0V6lMW2HX1zeQgh+WBSKfOgAyXa7yesa+9GAVEmeXYQjeZ9kgFmUjji0D
xEkWbLNt6zWNLDklGzzB68yiti0Q8YCcwvlEsidVKsbFi6PeuPVmqARfcy13Wd0EZpiH7COvTDTv
lEN/GK5kFcwySwQ/mxOFdqD6xKGoTcN6co4oogouu/J+HN8YI2xFNIuVFq24/E6xRtUtbjHQLUDl
uQuGqxJyE+/SZXD/AgQbxe8haNAZz+thepwHF/oW1vf4tEx+F/FzVwEyWKmc2f5Jb4MobFUtMdpB
JS+ryXrifbLdIXl2T9Rn3zRf9yqoPX6VjCr/5N+7iCkW9DdWy8yUX3M5i3IZgEXZ8KxwDPNjfUBe
9jLabpjd2CfcOOzRnGbVBJii/SzW2kurQ29DONNLoJ1wGWr/uLfBEsKEY8aLTlVgMchMB7+u8Not
+/aLNlzWpSKFEyJGkcVT3Srwzq72zTPn07JPThlM0S9a3ey7xDw+VG/mzYJCuG67tvmGenOolgGU
RIjs2h245X6kOM8qofas/nix70GWgNmduVe4N6c0w4obM4F5aa95VPk49IfZDUfyYZS1tu6Gkg2S
sAZyNOIojDOFWXjY1j7l0+Plkds9WGy+LxzOSLemJihLEBN1MBzSKtSH4bkBXThtZcxKu+fADZTg
7nTQ6mrmd4Bs0IPBdsLSXO5a9hk0prdsYF6fZ5IHL5lxgtOn0HFuOhQfB7MZxuOJtx8PauBa74r3
G8sEb5+XhhSM39ic7kzHUyKjbdpfThsAYWtEz3NZanzoisV30TQHyduj/of6wKk2qdS7d7f7DZqw
TyqWYuQxH7a2gGzrcrDqJGxpLwtJMtcWdsl0Hnsl5qOmHO37/pRhBxsUT60965B9UPFgVDOpIKfM
NGHXROuUhfs1BnJa75Z59rSf0qpWidO9eSxSSD9VfGM2OgiRFKvHqjClJ719uLxy94/OlmE5nCMK
RY3CNE3ESnW3TPibEWf8rw5dD5FyrldfHuL31Gm6GzBhsvrJdgvwZeMIWNnPkAvR/MYwT1i2XyRW
7UfyV6uEGep01rU6zwD3AfjQfKiDRM5HnpxVDlxuSva4+zdL6//xwGb7+7FG65nN8gajuN7xWiLj
2B+dTyBnD/MQ4f1w2bp933gFE6K5Tdqx7SwYV5rMG0nEEjTRga1FKq+76+e2CokkfrMGbdPvVhml
3U1FgelKT1OIctQGTanxH8lhiMBGRQMWLt/dj7L3qv0D2wZViLcGOnsz1C6hqw7V8JX3MnsBbqlH
55lYXvHIPfM9mSUCXlDiaoaN+lRhFaBBjdEGrJMBc74n8U9Hu7eWp8uztnvWJrjRGQ70li38//to
xniN73MFGOvdEBqRcdTxnv09OXHK+PSsFp6sxG1v+raAwmqzIC5tTjEA9fxhShyfwjU1aQDe88Yt
irDUyOrYxWgB5ddSy8LxesDLTh1OTzMqERlIxNPGk22WuyuOuKqjEhsTp72M9iaXYeppObvqiBlD
4SP4kEgIzh3rwAHbnwVaSyW5Rymg4JbInGjZvL4AFh+HgxKuh+q6ObXgAY79RbLEd8XIt+bxud2Y
p9dWjW7awQX5IQgcDu4pOSkHyGwFsi6AfbfcDKRwKpjiqaoHDXbxWpjhtr1L7tsjdOuGIMV1xWCB
JhnJl3cj8ZhNoP+hQWUAVJ/i81zbNW6aDYsbGEoXxY4arVoVFDZFmVcTlijHrE3Tc9vCt4vi4NqQ
BzLih9SYolRXPHDVXTt14pEl8cui8OmaeBkux5cX696p4qVGz4BkloXo9/vwD1ah2+h2dLlagVeV
XzNbNsH8SPx2EHgg+IUgLM7eruIhQSYBF+EJtODa0Q6M5+XlZhP775FA2ZojrFGtnNBNOQJsyXGv
t57H+EtqSU4SYrQxwDyLeiCQoKGs0TbEOsrRSp3eaF0QMZqjh1oNaOJ4RJbBlIEIFw1tAA9VmQGk
z/QHhTj+lE+ZV5ru6d/Nv2iMsPPZpOidbAQODnrB3NRRTWXM9zJThHhixLZiMYWsqDTCGfXeQEJC
JhItg+B/3wQRigzstFawohq/1dkj2v79rJW9NbwpphPHSggg/0fadS3HrSvBL2IVSTC+Miw3SCtZ
kuXwwnJkJpjT19+Gz7leCuJdXMtvLquKvQMMBgNgprs2pUlfdKBon9NDes9YhpQCwudOi0LqyLU+
oK0VtQR/N0HcAi0NSpWqDhecZZoddI79mBT+dYhXqTFvGLdEG0gs6EWCGYJkKR4laVDuWZGO7Igb
5fhNlIfiFqhuS4piSBjDpZz2vQ0ieyaCsBi+1ot4dfnQ9hLq1Q3cZNIoyqFi4qXtPseGaQuG7brT
QXSQc7o6lynOY4uXpIYzQT2cqE5mCl6MRSBcHFCrclbzFuOljLhEzHBmJvE5inXB6VIEw4UBOrRp
XYcmRKblQz8ex3y3iNYoc9T1PsBPBxcGcHxMZrzULV6lqY4F6eS+cCJyY8/BpAk23ldbPY/FzF3F
gzEi1NJKjJocRGfG+tExatnPnZ/u8QLtLoId4bpTazIXGJZEqdoph2lW8VNrznEKRr3wINRaf5WZ
8WZxsaBrq4LmyAvwlj/66C7zhr18mFx21MsDYWYm8gkuKpioYKorFu6y3DE+k4/sfBJ+qr4mweTK
Oy1x4pOYp0DkJVx8mOOoVdGwjRgLPUipvC3z2xoUWEuxl/OPgrAnMJBXSJGUlBZV+MtLZjdrHXRW
P3anfmd8w8UrtHHZqHaiHv5Xpz5uEn8F45VvmlZWgi0TAT18j8tlJilP3cKdZFcJQMC3b9z8j59D
eUguiMj61Mi1AUM1U3cHsKkswxdVcsf++/UR3RxQG50yOvidiMKXOHXhgNc8FkUk8o0ux7x/P8Vv
yVdWEJwpszZW89DBlKSw3+mZdewagRHMw17FqRUCFwrNsmmUuYMRsRV/Ae2O05qqk8uKj4IJzx5U
Z6QoRoqIoEBXNHZceNSGsKjBmAkaiX78QAqUFmjFl1RKgutTxD5zzTr2M1beF2dJN0ksMprjYyId
wO19/fvbodfWZPRKmbYC0nwOQINKg23DvdOb5Nx9ZI1G8U73yexCrwGyQ38q1PHLty94Nn8hlScK
bq0lJBQGCJ7UgJTUFW6P25F3hcLt9R2qFzqVAmVEweo/7zN5CuIKJhcqHUziXR/FbWf4PYg8Q94E
X2ggbLR4pPmYyW6qty4oNAV7/rajX0A4R7emSF1qGTZNWnZj9cpuCMdTPVauUZYPti6dSKgdZakV
ZDSbm+VqKDlHzyR5MuMxgipudAZHkYNzZ1F8r0U9AiIYztH1eqxHUwFMQiynzs+DZrptHNDoT6tn
eAfkNn+ajaQaCOZKTo8k3VnVO/z7ujuIZorb96luLHXZYKZYNTGB4iarJhbvvSKv4zZ8lUINQh8A
Q8LPWeRY0bO0CMKDCIKLDhEhMsgfAVFp33LiaUrslKK8/PrMv7qibvAirfcJZr6t0x+jbh41JfyA
/9lbZedfn5jtaPrfJYQ3oJfBrgtBsZ1UgMqU3m/NwaFtLCgmEUFwG16XjMZc6RixuVB8Yma+EYkU
SkUDxgWCKepqvAazFTlEYP2robTXBzqa35wm+WNChpfLBd2bL4dspHGYLzHAwsxJED4PGvobDGh9
7mcQWoqFv0Tjx8UBolQmtG8wfnrXHax0PISmiPdDNH5cBAgjFZKcClY96HR34eDHYxcYqkerD9e9
bTM3/h05df6ubkEr9azHMIVCf2EGEYMeK4GMW0RrcopQ0KQuAuOCQWvLpOozgA0ZmEAHXU6cTuqC
DBREVmidF0VULCrYY3VeIHFeQJJgtfAMLegOyt48225h43aW6YGOe6n1ro/mdigyMYxEx3MI/xJi
5WRScRcre3P/kJk3VP9u9+/+DoIbw0ZNZYtOzKL+iyadO/1U1j/+DoILqOmi6WOoAaKuE9/sjpWe
e9H8eB1k2xd+D5XB5Vh6MhmZvaDFGidCt56D1ng/EepY9DDL769Dba+lCxQXUbNRaknYY1ZGmjoU
7MMzKmwrJ4wF7r0dFi44XFitmzTCWQUmTYYf01MporIUeJfBxdTSUOOlNTEvUTi46eAOTe/SQbCb
bt9I2hcruGAKiZlCywdYgTb+XRiUXvZOcqNAvZt3xT3YP5zQDwUOJxo4ZvjqANEochLHNSBz8zg2
Xh2+6Rx0MYkLpmYeFXrZY+Dk5qti7akZOrMiGDeRDczfVzakkTL0XQwnU5VA65/08uG6E4vWC7fu
SZKglUTGGLXze1yugwzq3dLfhIU7jqI6fvap1+e5y3Bx61+CAGreRDAF/PenslA/4PE1cRIlPg3t
uIN69rGQEbqv2ycYP57LLcvyTElU2GdLuPz01VwQNwXjZ3JBoKbtBOVTfH+pD126m8tTHT6E6k+l
EkQbkSFcFFhAUimNE4AspXpabO2dmgnijCAO8NxjLdUyUrD4bLeKk6eQRpQdMgnm439snb+9wGR2
rhwa/VN12yRswHpnPDI+ntTL3DnC+VSFWKzozC0aNi4GzKOcFWrGjJKequpHRwRvHqL552LACEmC
sIlhTtrmfo5C7f4Z3ZTgu/RlVTA/W1CqzLqfCWohX+ml6nlp5bWK3K0jkpvYz5b9pSq+6/FxIYJL
6S1PWCNxRk160VaQC2YXFe9tdJ5aH0QU3pt3L2sIZuzKDTKjsYqOJYgm8TXwn9IAlRfaE6NPdiGq
+3/0XG+dTNeIXKSDUqaqdhG7rh17pwYvfRkG2pcmix2jr081Hsb+lKOUnR/WiFzAS7NM70DmjluL
Qesdre48O6XCWywWYfiwukLhK1Z7OR01YwbKHDY4Cdv9oSy+WnV87qbCqyyUPBmowNRRKrmQYOpi
0YreSoPW+HwEnCa9qZFzeXVH/CyJ4Z7EdCKjh+aR9adapNyQEi4KUjXXGXE1ruzIDz3/Uaq7P98u
1sZwuZCuU91MSny/acsSEqRE3c1pI4gZWzFpDcKFwKQn/55XauVdbt8nlXfdCEGgIFzMo+pgFJCF
wmtIB2Xs2p3IIaqm3dDd5MJWYREWFyqyPGmllF3/yTjz97r8OQ5nx4isHOcw9bZrRTcmW0kE2ONx
YUtk2QBZ6su4gSKVzJR0xHN1VioH9Cq+NUhQLYzvZvVHooMnpKofrw/ndjS8QHLTVUiNSfsQoYrY
wWy8TxQnFrYPb7vEBYObsjYNqdlGLBxCce9Xyeecoj2h8UfPPnZB6ZoHSZC9bq/bCyQ3c0bey2Oa
YyTTSHbN9sfYoE0UFJqxwNs3M//1lHGhPp47NSsM2MZY/7pd75u7OtDPxo16ZwbzjboPffL9+pRt
e+XFNi7Wq2EoFxO76Iza5rGYZ6+Q7aPRx67WFPt+FiUZIg/hAj3I/vquYR6iaaeq9hPon7zljvgy
iAZfzFrYeW1ozKJ4/lBloCp6KhTIh72lYGgNwwXzdEzArWzBkqT/0lhOXH6PqzeF2P/ODeqbX67g
UKK0WhJAWPLnGn3QVSx6t7y+mAyZixGt1qN908JYNfbBTg6VaJO4vnJQFfvSAhWUZGa2sJwyCtrY
dHrlZpa/phDxuu7Fm++v69ngooKukakNsTy9/KN+Fz1oLop9ISho3kJ0jWnJizV1rnsylHxfmpa2
0fjP49FMqUuIsuuNPhgX5S99gAsJeb1otbXAB4bpWUYN8yS4iRaZwa1/tDVmZfTrecB+P5jv6ubW
1N+UI1/cmFvzarKUss7mBmqI/jjqbjuQY5OEgpH6H4nyb5xXL/8Q5GwgqoxLYXR39ec6MM9Y+x+n
I+vOywPaCwAFQ8e/+cO3+2I2kDyYdX8Oo/ExalLs49H76759PUIjT37paFW8VEXJjhh1eU4g5mXc
pskIoutz2YhCp8giLhwkkZUpBYvOo+123Y+6R33+j+vWbEIo0LQBi4SKBwjOGUIFCYg9Kci4SigE
ycQh7a6sP18H2Ux9foO8klbSo1pRaQgWp1CT3aZQnA5hQC2fcnaSTqiwJpj96FcHixUetxeQoaCo
VIRRdp5lTptKbh5Lh3QanamiYEMqkiNtaDAXcnDd0E3fUBjrkmJjp+OlCua204okUVFfoCy7kLa3
WVYd57TH4SY6QQjcuw73qq7716FihccFPVuCXpHZAa+np7ZaHELOieRHSeos1mMzfrWzcycqMdv2
mIuNXARUJ2gUhTUGt8/3ZnGYTG8QXe1tboMrs7ggOI1qiEM2IJTW78ihygTTtO2PFxM4px8WCUW/
Cr4PEpo2u53DD0n7Wa9Piy47hf10fZIExvD3eNW4oEJSYnOkHad0X7dvSfLRIwb+RPSa4IrlZTyS
50ZrTYqalgmbeQtptMfOcN9gArq5bJDMQsmUf4FN20xiIpw4qFvGPo8Gp4pEpdi/yvRfrdkVBhdW
QdcjjRKU6lH8Mc+/CAeLIxg17xt/Ocb73qsPuK1Gx4KIs48tkWu43PBNURkVBSswlYjhmErmDOWP
Rv8kiaicNt1gZR/7++raaMiNNisX4JTzdFsXtV8ti6DoY3NlriDY31cQ8RBKsUEBoSmy17UTOP8h
CZQLTl8iQ7iY02QSoVRFcdMYzYcwlfZLJtIVEUFwIabUtWEwWxgij9axbsqTtMz+dZfeHCu2Zizo
rb1u+FnkTo6y3JrQXxC61XJW8XzUqE/XQTZ9Cyd9aABbyIZ5JkNrrscEswJKqKj3mk+JcloG7Hiy
IGfcHK4VDLd06DzHNsTCJ2+eQUlvdY6sv2m0LoZwi8SaLLxGGUCg1vCzDI3jbKuP8Wi+vz5em5OC
wjVQlajoEuTL2qwyb+goYVKUXN1V+mHRClfpRVoLmxf5YF36L8yrarZ4+XfucafUefW5D8A77YDd
dvYYS7eoBVFgFd/K0hZmrw+hOUFqti9ulrKcHuxpnhx5rN+S2VtQrYL+igruTPZLVgGg0GheSJUx
eZCcddS5ckj5UxFxFW6aAwowtPhCiwm3WS9BcilMRntGI0vSq24xKd7yWcsFG/SmR68w2N9XhqhI
Sy2DJrNnyLdE/jSKBOi3bSAQdDSwLqEm8/L7VM61qpCz2esTNPHOYOjP8jPimmBhbsOYii4z6SoU
QLyEiZOa9DaNZi8rqho8wHYwqcOjlYuC2dZw4VJRtwymWGPxXdd07IehkDBcaVKA6VBaHnERPHjX
F+cmCNFsDSqoBpqyuKBMbfR5kCmdPal6kqa7RnQbv7kswZf+G4DL+mJryKu4A4D2rjrEuDHoTrZr
gDwGpR37fn/dGvZr+W1/DcZNjQwpVjlT4QEp3gqT/Jsy+frim6jIq+Lv16G2vGAFZXGFHVk1JRVJ
AKWNGpjgjkxtOowEd5Xb9lgEr2uQD4X85UtXSwuU84OpdPZaqHWV+5biku05aaBF4Jt2VC8H9CNH
6T4D6a2AhXWzsUlHD45pIPKA9ZI5zmqxGjltiNF1s2cmWRXMcyLNe1kq46exabMvqHHFk9Ucaila
DSjODL0eLx8zq+v8MVFC0cUTG8zX83oZBy47GaE2UxgpxmF2QSV3Yqyw9i16XY+iW5TNATdwl49b
NA2CBdxykLRYU7pJnrzCLg19l4cz3q3yRN3VVpOjSdlOFt0zqiR+w1laBxOtjOZImVi/bt5Woz0s
jbGYcglvSgdcrFAldRd5iF1qD+hxBwGYD+6SEV2mjehycvM6fA3N+ZhqGV06QXXNUx6lx3976aWz
dgC15reZOpELpvi9UONyK+6sUbkZbcp+NPCCjP2m3RnKYz6+u748hWZxM4ljfFSlPQDoqL7vmsXR
Z9mvM/Kkloobj5Uv55BRLFQnnOQgK6cg79AcnswRagzCXZQp3vUftBkvsLkyRnw01PHRfI6SLp+K
afLM4UMhl046oWRTdKTbvKElUDJWQWkMCnH+qqIaoT5GFfhv48X3ss+YTsxzuWdNOZGrnsx7Koi4
2/F9hchNpJlnTTTaQFTu/uEsTQL9dnEXv3lj0rU2j5vUbu7GqCUAG6ZHZZidbnG0+ev1idq0SGNK
dFiK0HzRuDRCxVX91EZIi3sNPZ2/SgEObbZrQVha7MaTKojxW46xhuPyfKVKLXnWkR7jBrpySfsk
dZru9LX88Jd2cSle2+PCbi5gF/w9d/6RsbG7nQ5W+Rx0GYaIyGVzCa4t47YQiyS5vDQ4KLGHttZv
v7CHNtuVwRKNRjHVG96De+XTW6xEezk2RA1S4rxseaUq09w0cBE5KBMn2pc7yGnsm58TaFYST0TP
tRXGtAsaL8andNW/+8WsR4c2GXY5ZGiuW7S1JWkE2z9TRNcNnglhsQupJGxJdxM5TpPkJ33jyrLs
L2HvocVZkN1uXvBrGnJoRbOhq2Nx+4GdpBRELzrOnQHE5ObnMZAQQdJnlIwsPnv6LQQLbtPAFSAX
QSSadRKRAEhj/QsKfaAjHh2M9vOQtLd2nX6/PpzbyxsHBNMkxNIU/qSDRmCVxOgN9rpvgwe/DGLv
WzX/e0r8U90QdpXLpOWhFmQZ8ivJILlRyFjnA9JrfdmNBQmiTvXrnAo2l22jTIjQ6qqO6M/vLlUo
R0U4AkcLRp/i7Bvvmj2lv6iMIOshCCVsRvh0TFuhcTm9OjfV1EVAS1LVmWPiyPYulu4nUTa2GRpX
OFw6ryUDxErSETkoOFSIb46ftV5wuN5cwL8hcNx6mebmgyxrXQSIMgrS6aaMRXn0VuqKNBqpJFwO
b79c1EXGaM6SjrHKQDA1BUMuO0Y3+1p3WvAoTyAJmT5Pkelc9/KtkYPoloINjBgGDvQvzaIpymDm
uUfCbHn9NASa1LtW3wpQtgZPBz0J6+KR9Vf84cQsh0IuWrBfJOXB7EAv1QipZ0QYXHSYtFyb2wUY
jafsiJf4neyopp+4g49SET+yoXmxfH/L6F3s4kavWbRoDFtgkuagp7VTkl0pKrHZnqHL+YrzC7NJ
Wpz5cL4a1Ge8DUPtJ3OnWFRuLEJhf1+dKySNtpgl+MFUfpoj1Wt1n2YidlERCDdFckcyXclhSlL8
bKce7bc/UgSF63Oy7QeX8eLmpNOyWkkIQOL8xprPdNhd/z6LWXxMW593uZiWpHVaZDG+b0uoFZMX
9560N3bxoR2eddE1hcgWLq6BSSnONBOzorQHnT6TRHCZf92WV/QdXRTnhvJr9Wval9mqbkg+fZ7Q
JO1EdnYcKBR2u+nr9fHbPHpcBvAVp8dAmklKJBZyTFcLqsSZ/RbkqCBla8DxA9oDlNEGb8m/WE6k
yrizBCEr599K0Y5KZ6GgylxOsXIriUhRlc2hXAFwvm20XT+1+jSjM8iRHrVjeq8MjoFrLOs+P0nv
5Y8jdsAba9e4kidiDGRu8MolV9icy+th1mV2tTA3Sc8t6BQk60OSt642nZeaoicmkDvBdri5lEHy
SSB894tb/GW8KNTZAlMPxalZaXbjMARUjV2pNvbXnYWN2ivLVjBsgazCEji97KKwAdO2D0b43PXP
qtw4xTgLggYboWs4nHsYeUt7YwJOMldeuHxM2tmt5P1EdlSorCayifOUqTFVI66AlSnhrlFBi9F0
Xq9Kt3IhOhJs5uir2xO+36+LaqlVKXLYtkEVDhhN39l++nOsnNwZPWsXH7PQvT5j28t7dUPFJUpZ
bWUD0Qss76D3rWMfDKf8awc1FCmgeMKVPFOwCW+WQayM5Ct/pIbYVC5gpBaER6a5qt21B/ZYLCIc
3/aSy+Wb+tIbkyGaJHuEaV0Dmav3SZg4tK6ctG/dYQoE48j29dcueQHj9v2SWlFtGQD7xaW6T/zk
feaW++xg7AovAbeTYOK2V/QFj9/XmohClR6jOEt+PR2lwi/+VA6cHXJQN2nrqopME9o1L8cP9ERg
nR+lCSmun1gHoXTD1na5/j43P+OsJ92IeiZwRNq70qp2OOsIRkkEwc2KWdp1vky4qtCrp774lAk7
dLeOAWsbuIgnpeZiLgkALDxSo72++6DP80lH73FkNXtj+Gmbk18jzseL6EZEZBsXBO0lrSDLzWxz
knNcuOYu34HJ8ZPmLG74sTnKYl08Nly8k6+t5WJhGs4ZNSNA2vvhG+PpKQLjqfbsW3mXQ39KqLcg
MpHbKfPSJppawANV9D+3bvvDqpwoqD0DEgWRm93lt52IIm1rc16byK0raW6pWbPneWhifIk6dMPS
6SZSjHu0BARRK/tmlO1q7ef18LG1mteoXOaYNl2ZLyAb9+yxdO3hOUKDuT0KdmfBaPIv6fLU5oSw
AofSPkjzQRI1+G7eVqys4N/OTcUAx3gOgPAWzMsQTTTd2qOHCH1WyU50BbNpjSorRFXwDPmKWSm1
pxj1TxWiOx1PAxSI5EzEZcHm+pW7qwTPtIpsma+Ie2q1JjWtcF7MptKp7Dvw6IZW5vbRg5y+x/WC
IKvZdIILHD8/eKypK8UEnEFPFjnbxqk2Rc8nW3uiscLgYrqKJycLTOxs86VnLzvTB0bsvBTY8BV3
ebZ2mVfdtoJzi8gwPtBXndYaKQyzM5DZFtl9OVqnjkYPb1hEK9v4YK8mmk7ZlUKOdHCiaGA0NGcW
6Z6JjGF+ucpxQWjxrzGdfddH32l/pKKG762Ucz1J7CesIGJD141ahiFNXDqz9FBAZVsyTrgYEnjc
9hr67eA2F8/NZkgiswdQNFJXyS08h4be300KF8IrXLekOoNIrfet/iFtMlD8fvg7DC5m11I+yg2b
+JR8r9GKphqO+jY7UA2toQJNf8WN0SotaGBzhJus2w3TjdYH1Hp6ixkXCM4MUqSVPGtIIS36DMrZ
qvlqiZ71tj3rAsHtM5luQy5LwWFmWtKdHdu7Pp6PlKRn3RwFbcTbvvUbyuAOFtJoRkZcYsD04X4C
GX4qCCqbphA856OUhp1quUWi95U5qlGD74fU1frlEQroYAHXl71Kvl6fGBEUt0xieRn7MquR26dD
pvjG2Fm930uznDlTYpmjk0VCHqWNsyCK/HH7wWjjcGw3uKCZgD1TiuQCzOrvrFtUjP969d2BiUi6
l3edK+7Jeb01vATkwmc0EiLZeLTxygS6SBIqXx7m5L5Qb2Lp+fp4vnaNl0js76v4Row2LXJs115R
oKZP9dOpEAS21zP2EoFzjtA08jDTgTD0ml9V+xLq4WrnKInAM15vBi9xOM/oNAN0oFmOzF8F+Uv3
FRRrbjUfrg/XtiuAL13DeyDSEP6p0C6bMK4W2nnGbe9He2UvuWD0P+CZAUUcsS/KrDbyOFi1wuMC
0ahkWa9IwJPwOFODkMrcgcUNrbDwPNR170W3fZujuMLjopISotmimMrOi/LIqROXIN2aY4FLCEB+
MdOvnA4vrbRLEhhlZYewuZPio5341ydq068vdvBkn1rR6nNiww4zvSmts0J3b/k+nr9RBa1gTLi9
lEh1F0dhCj/o36OFQDE+Xv/+9hBdvs/Ne6TaSNO0pPO6MEdk80cKB0sFdRH/w7suKNxsG5kWNimB
FXbjM91LCG252egMx8Gfb8SC4NuT8huOz6rj1iTgowNcnahHKe/O7agJFqhg3Phzj1EjM2sjRBtZ
P2nDvjUP9vCXENxuoGSVFsUFpqYq79IaZbDU7WLBJfFGbSBb95eh4nYAlAIikSoxVGpQHdjhPtwx
0nPw77qii5n/EdMuWNweYNh5SkqL+fLnMYbwM25/fNvNfw64+fy/Wk5FfmezWVwFgEHKhnxJMUt5
/ktRLoWwjAHWZkdxFV/eV5Ig4DA/fnl6fDma3N5gyVU89jYsHI/WMTva5+Im3qO08S89gwsKUzqU
ycKW05B+ntVTNJ+1RVA7sm0JGi9QGq2jd4nzC2KGy2gZ2OWY+nyFG9t2Vx+0vehNeHulXmA4lxip
1g5yhYzHmj8veeyMonPoZoYDSpv/2sF5AM2KKJcJ7AhJ5aqtM49HXR+hVuHWrWAtbdoC9iELCbBq
qXxzhAZaz7guoKeFd3ynjR6W+I/bh+BdFwA+rEmGOsumjqcIrUncLlyCLAlPdiUwYzOyrVC464Kc
xJS2MpMFiyq3gyRBSp1seXzDtrMC4WLbLBMpGkqAdMpNbLS7RDWD3PD+DoTzYa2KJFWuAWJVxImb
2xikyHQRbNAbrykvZ4Vz4c5UQnlugdLPrrK7LfwIm5v5Xrub/MY5ZqhpuG7VpkebqA5CadBGPUgn
dw3peyyZXvk0L8eweh7ne5qWTiwi494OnysoLjkYll6JcgVQxMkPuLN3lb12z+ietV16FD2Rso+9
ip0rMBaRVrE6b9ouXliylo3VhyEz/LklT2jF6J0470F8MdypYAC6Ppbbvv57LPkDK3ZxtVQTZG9Z
9thb1FHqxrVmUeUGi/pXLOObWfoojYxQBwrRv9XxMVJiN0p3Zv903RjRdPHHRzqoBaSQgZM8j2BC
UfZRUNyMHjsxvKVckrn9Zei4xVWPkTRJDExjnc3vmkhUbSWaG25dydI89KkJf8hvmkP3mD6GnnYY
3OgpuUcTmAcN48gR9Zpu1Lm+tIrbLpq6IkpO4PFMoB0EIshRmC5BhvThEWmK4Rg7eV980AV+KPB9
g8sbikEtJUUFbEykHfq6jv2SYnPvbshoOg17fTBEjx6i4eVyCJBdJXJTYf46626IThp9GofgukOy
Gbrm91z4SFBRpk8qICB0+oSuj9tm0t3rEKKlxQUNiwxoZ8kAoRonKw1MTXaq5KaR9tdhNgfLUmxW
irxRHReP02CTqsJggV6/Tm4NqIDqiWB7395JViicF6BFNRuTER7f7SgqbmpXczM/9GxX1Xw0kICV
wysDkett9HXD5VeonCOg4zlJmhSofeXKRaDYjqWj4Id4tSu5/SetC0IQR4X+7KlOFbzt4mEFzzlJ
ixYLOk8gsFMDcDmjojaw8GbgFAemkmgfROZu+uQKjnOYMMZRMMW1gDc2y+LGTWI7BhE1OQlAeN48
ve7biMjMJl0he0JRezgq+fvrPrkd7i+mEC5RM8o4S6sJThk2N+oRV2ooj9fzoKcogGayVebhOuDm
WlvhcTmbQk20bJjAw/2sK0/OTFJnoveZ6l/H2UxwVjjczjKqRqeObIosUrhh+GGOE9doa2fR3rW1
IEQJFjZhM7lKOszYQiq6MJti5OxS5Gjjqasfrhskcgf2I1YgZVgYkZHAHZZw+DZX7UnP00oQCEUY
XOwIIR9ZSQ0GLeofTOux/fO3kBdRgnBRQoWsXFUyl64JweOh2vi6okieJg2C2Re6NRcQorrIzb7E
KUd/HDx91wZJYN72yGIKT/JErd+iYePCwUjLvlx0zH8vTaEzVN1zmquCVwtRXOfFnWmi5XZIYVFW
+FDPSQdHdQ0X6vZ47HN1/YTO1v/jbn87l7msI42LD0sIlY8iBiwqy6KzFYDgDcWOMShxS7Rb+eWZ
VXGK+OoEA6pxQWJZdMPMCPww1+TIGcLyU5OKrnW3L5IgLM16MVhDKxchUjVb0P48s43SzF3WGIRW
Gjd9lj+iNMAt37pJXQCZ1asVHI7FREm7sFwUhY3TDes0Sdy88PDw7L/VKy9wXMBY+mqkiTTBPq3z
8XTiGr0gu96OsRcELlwseW8gb4JB0Ax2hlw9zJAWa0zPVp/SUcSCtO0TFzAudiw0zZHHs9HT0Vg9
nNJecFklsoYPGeaskqWAP/Sp9jWRoTvRxw46hnpHVvpANkZLEKS2t8KLRVzYCKVeacwKgCUjZtfQ
lAbiiNT8OJI3JZ6WRUAagEcg/ugY2yE4SkwMXTmChat7ahIUa8zvr+9P/yMFvKBwi7bNsPsZsQx/
8yKwU+3bwH6AGInilM+LX+yiXeX9Kuh5Y/i9AHMLWUrTKA4VAM9o2+rQ5NdK3nXbtl3jgsCt3DSp
aBcxhEK3UM/TOaNOnWa8yUvFX6of18G2Hf0Cxq3bWG3qGSznmK22+zjVUMnStbcdEi4Y3Mpt1KTJ
5wIeAen5b+3zP2L3YJS5Q5Y+etSDtthbUguIboM9AMX5Ck+SMUaNNnbliGyWordO/Z6K7um2d6oL
Ap8vL/aYTrrU/4rnd+x9aPyRet1+euh30+ywm3pdcsjT9clik/HqdLoC5bZHs6GF0ZsAbXHvbDeH
FNzdiUgUZ3urWqFwS4suctPj9IireugkR07S04S4upaB2cbO5GdWjRs55iI/6alJPnZG96XoVMu1
ChMLXcYvK5RUQFCwtSQYKwIelg1cRf+ajdVmppf1HPcaPAg8zjcWkmv0UbpGqO6yxnLD3BClP2wR
8wO9xuM8dpLaPg4p8OIDS+gy6Dc5ld97Ld6ZJC+/FTGVba3CNR633cxGZhA0zuP8kNrvpAyRy9C+
X/cdtqHwJqmrWeXilhnZIanZkmjl6ogN2knju5QcByi4GYUXvemWYwXHLF7NmMIqjgk6KEGa3zxV
cRQklH6Oe7JThfSp28nqCouLYdOcWpWVwDSZncf1XXrPWn+aff4TAab6QiFONYgawja3U1s38WyC
bm+Nb3kt6qorNIJ8p85Ch0SFQ9EWM0tOXe6uz9v2cyfE6ImFxPh1k1HJmBbGXsFyjLzkbO6WfXIb
9a4eaLs3PkOvwHjHX9IozKiKvMd8UNPPYSd6Vt9aWeoKgPN0xY67vI8BsDzSn4zfIEKPFv3GarP/
n5qN7Wm6DB6XZs1Ui6VpwuBFNtgTtE9drLmlFLnlKNrkWFR8vb4uSFx+NWl0CJcBSL3uSL2TP41B
EciHtvULsAyKZ2r70HkZSZ4DMhnmOq4qjGSDnNsvn/S9Jjm97Zijt/gpUnzR7iPyRF7dJSoVSYtm
mGiW5XnSRkcpiBtPqpsqaEMb2ts5AeFrDA6CaWnPLRHtTFtRcuU7JrcxzWFkD1MJi8flthzOjfZ0
faltb6+/p5CXfNHlGB1GM76PqlbfgEJ83ep7fWkFyYlwHLnYGIJHTh0U4MjH4qGHm/S78I5dgCUe
EbyMioaMC42aZtCqygEFFmMwHJSOKn+4PmhbK2y1dfE8nnjgMklWsvBkoGYW4hpWbzkqSPRT5eN1
pC1b1kjc9KdzqSdhiU1S6rITmt6P2Tx4fwfBbZJQAy3tqQLEosWugQJD2olSiy0nW1vBTf6QJ/Ji
KUgtar+DmMyN4iR+1UHdwLhj7145rpDnk6hFRTR0nBu0eQ4d0hyHvzh+gDoPnQVOsNEtBxaDS4LG
M6WTfjQrRcbA5eFRVfbdcOjynRYdZu0+ok/W8tWevlyfqs0T4BqS20nKNsNbeQrI0TXvtGN4tE+4
/j8bh9qTbrGabqp3sd/vRbf/7LN8nF/DcjsKqvN0LZ8wfxMe85am9YblWS3Dk9y+UyWBx2+eMtZg
3KYyT5WO/BpgyXOCks0Dzrm4Dwu9cEeC+Pwf0q5sN3JcyX6RAFGitldtmel9rcUvgrtcpX3f9fVz
WD1TKdNqsccN3IcLFDqPgwoGg8GIcxKd8YYcREVzgbPwHOuExH0aaljYtrpTyNUkqkRs5msrq37H
x1VumJYQSYkyWJX+mr6lN5HTwiSoXmVOevr7PihqQBBsut9n6QqxU7MqLQIgGvFDp9832YU8fNn3
R0Ec/H2rWkFYtFP0SmcFvkzyqPzSzceY6p41CBrWRaZw8YPOEc21lIWo9iKtnEE+dIbggBI5AOfi
XajW0VQjpAf1myFdmaGg9iUygfNqSY8zJZxgAqam7Ix24McePC0SyWSLghLfS5urZT51LXCSNvHG
bnxplfyVWH9JjfQTzHpmmB5onXyP1USQDApiBN9hS9RSDi12jMjNla6Bb1bH1blVHAkFHTGz1vZy
WjjLDXCuWDq3nLUu6SXe7tB0+Q3UXcFhvA5Olle7k2Og/QXMa6kbur297+4CUD77rMFtnGjs2JeH
5156I9nFmAlWcXNHERCeKYztFDJZ76+QEgh7c8Q+BD+IjXdBeJyG+VBGlaOJBDhESJzDl03VmrPV
oAhWm7j2PKRF4zY0+Ya5htzdXzf2Ux+Oj5VR3MeaM5nGlgKj0qIKvGIee3+u+9RXiqZ0GAGkZ0az
fsiCRnRj3fxiZ2T+SYdk+jK1YJRw9Vk6MNYk0nlG9rhv3uatRF2hcCWq3Oiytq1gn3Y7eooXXwQ+
o/9r0J77uYaeNRiXETbzDPWrEWBy8NUovnzqWXf9+1w6SKIUyuEGM2YmrorlYlfw3A/ki0n+TFhf
rRsX1mcIJv69bimGTaiJB/LRVoUEjewP3vE+ntE1jXSU6igMKn+Nv1SfKdLPxA5PnceKCdmzqDlp
8yRZWcU23upQTLsFrYYafK4wUzuCMLCYc5J94z2TuCiRVaRvdIl1TGKal1H8IZG4zTHNC3YmV8Tx
LAgUlAsUKL2CWiPH+tUTfasNaB5lmY8CtEPS7l6wk0TfiosU9VymYPhFsdd80VlYB6sa+mry3oE+
hsc4xUVJkuBj8WyCepiMRhACcDYfcSRW///BYdwRzs6gcaFhhvhjn1Wseq0OkGhxzOJpFImfC4Kc
xkWEfFYaKCnBG5rxUlJPw3KSTX//wwgiON9m3uRF0Vo1fMBQOk+jV9nwTMEH1jyU9VPZCc5A0Tfh
woIi68WksuNC6kAEZt7Iom52InBpja3oaosaozwsFqiWIXnsUevmmjnaZD+ADmx2AmKrygVLIArh
aIXoS3GhwQqh7Fowb4ME2p1BqT+3xm1ifEIx6r3XcfGBlj0a1NiBpNyHr+zdPfIxtPqrd/8dJecG
ZdN7PC5ElFpXzGicQT3kB/ENH+fsBXudlLzWH13iDU73CwJ84FoRbV/RgnLxImoya+w0AE956HSY
YJfB2Fx933d+0fnOtx8nnZF1Fqvrj+gc153M199ip4dhOD4c0dzitvfrmCHTTTAKy5xvFhreDWuQ
PeJx0nSsqbeD7rhvjwiB88IKzZFdb8EcsKnbeBjH5IUgUf6HFTsbwTng2OX9lNQwovVGtCgmvvyd
PSXpfsVW7Ou+Pdt3a3JG49wvI41UqRF75vGCg+4kfnpdXcqn2WdM2uEjxCWf9hFFK8i5XaIMfTRK
AFRb67kr6WPWCR7/tqsgZ5v4gsSAiiKoBAEhxVfV7KvwuxLH/JK59DZ+ijQ/sP+NxobAMr5ModWR
0uvsWSmhrd9PDd7iK4FzbAffP1/rQ13CnLIo6OEbeZXYffUSW69Diq6C5/1vtB0aLEOjur7Bq6aV
YdknCU7FubohmuGQ5YLOouv2ti1nELacq4MknJp4XAZcoqwqechT9TTX9KFbUEedanffHrZlPuZ8
ZyguLshSEksgLkIaC803FS9Vcekbr/lyqkQt/ds+cEbi4oMyhG3UVlg5qqT3bUuv1VpQx2T7Y88W
LjxEcd9qC5v4MaxsQg2MHss2eouC/FEBC7w8VMemjY+LMQkin8gnuEARhYUWYd4UL2PLsWi/gu8M
KhUinxAtHxccIpBR1FIIkFSvnBya8Mn8bd8VNs1Anwf+ByVBpJDvvY6UyawaGnbQaN3R6gaDRrYs
fLDZTMXPIHwAKtJEKojCans/UDw85V7ko2J/Lb1MHute+VSJeQXHJcpRLZm0orBJ7TLQOJxS/SrA
/5sUX25F77Gb16cVFpcwx4NijjSFaUFqj5gWuRgPbMKVJEcFfPOhT07732uzu0RdAXJ36iVR1JzI
MG4BY7/h98+mG/0CIzvGVJRLtOw/CPBEBnJhqdHjXjfZQz29pxfpcTma7uAUr+G/6s3dzqZX1nGR
Sar6oEjYco6NP6cXowfl0Mv8UHlhd0Eaeyzt33c3N3M+0xa8XlcuUg0kV8qFpRlkyH5MiepSM/u+
v5abu3llHBeqEr1UlwIqCK4e3ATFLYq2+78v2Mu/U+vVCaJnUhm1JUywes01M+hparZFS3sfZfOc
WlnBRYxaGhRFggy32yzdS9r0J7ME/VcYQS/d+sTr6+qb8AXoelhk6KXj2UGvvmSDb4SCGsHmOUhl
KEVgxOcj9SF2Eg2JFOH3Q0wCRvNyagJoHCyPKFQ8Q/FD0IG7uXIrOC5WZEPRmPUCOILRV01/M6vg
MM05Xnz9/U+06WgrIC5GjF2lGz0kS9yyzq6tWb2ug0Vgi2jpuLBgocl8VkZAtHl8bKXmh5lBQrY/
0QwE0iI+dJE9XFTok6Y1+xlgQw76XhLaumgAZTusrpaM2/5TpMVqizcUvBQWCoQn2t/6c3Vps84C
lh2LWiw3N+sKkAsGszqFc13AJp1lDsV1C27HeRBsIBEIl6QsE+a8sgkgqtnfj4HkdqFyMcy5s+9v
IhguJEBgty2KAos3ZKWdgDHaKA6liNxYsHv4UfhqlufaipkTqG8thVT6tVLXbiN8Xd088M4fhqf5
0HoFr+Jszf4uiCK7u8xs68Duf5L7qVRlBcaFhKKWYigsJuxm0TgELMpLc1mgK9WKoBQq4tLavkqv
0Li4ME3jMi6M+UV9JCD2ZHkYdTFmCMJoV0wwJPAKXoOsLdRADTvmFcMjNNzqJsdV5se+5wnCEM/2
ESmpVmds204kdaIyctIQKPFtCXXucBScfML144LEkMcJ2nXY+uFxBpcKMDTJt8ZBRa3cckWOKPJ3
LkCo7RA3FjstLPO6sA6JDHZoBbMoD/sruP2VkPmDEcbSdF5xp5nqMKgYX0rbgDkrh9B443TzYR/k
H1buDwpfG4+MvpoJ44EZ/PpVAWfo0jisYafwYl+9I2/7cNvnxRmNuwCEaG0x9RQ2SYn8kMjyidJJ
5Avbn+eMwe3cBb4dZRkw9NlhI2vTZeyABDh4xJ3GH4/SMc7sS/HwrAiW28JxNceJpGMh9ellLDG8
SG/GSvEMRejs7Gz4cLFm0kV/O4bGnfClEUWWJf3+ZOOv2TN/xl7uFJfkfkSnHXsSN+7ZyVgdwr8+
8/UMhSpUU6FEwDl+ZfSy1bYhjuJsUt/SIgpvg2SwBGfWP7jkGYY7G6cQopqJHLTu9A3Mw95yOdit
Gz9hQs75ZLUeojv/ZxN3QpbZYioSAZgGicUavGf6gahf99dtu3Z5BuHT5RFJn6FPADFu2eBfQY+Y
6TnRt9GPjvIRmS0YBkRVc/YxPnrJH8M+tGpAjqIYK2AGy0kbvwSsaN6e5v5mSRfRlhNhcVtOS5NJ
NSdExC71Bz9/zU6l6UDcxU1cyVFf7kj6OPv/pqubfZ09I7lNl9ISfH14JHVz1bSDhDqjNthNfVs2
GGaQAz8j121x2v+a2xv9vLDc9pvSaUr1nmE29LEZWrem4V9kTj1rGgRbYTNcQtsZjfAKHl94zbBC
W6QyVnCsaUtxqpvESzKRa7IV+rCCKwhm7epqOmRRWuoRILLWm9zwkj3GxqxjrbyaPBOlfJFfimxi
vrQCTKapDooJ0cuMwWHQ/KUW3v732Tw3VxZx4UMhRkLHBs4YjLWnQXq9tPo7BYpQ+zDbxfsVDhc5
ZkuKm4mlo8V4mcSgJ8HUP9wdvQDB5Ms/oNRog3dbOKYnMO9Dtp1GpZoOgA0gKlpD9g8sGMskcLzN
I4YJXYE+AKNJ/FOwmk4Ecm5g6tLD4DpTj8rwrJpfl6X2osGwu+Ezj8ErOG5LJcFUa7oEyhUNbdZT
/zqFAnv+4WOdDWKruvK6dGjyKjKRFNDrwUUMPjGFOuuGuv2P5FVHi4jlyoIK5GacWBnF7SwwLbdK
Cq0Zt0qCy6q6pcOpmNWbuDruO+L2hjqbxm2oKJTpYs34VqFefoHUkpMmhtDZt8PEGYTbVOUc69M4
M2NcQlzjx+JmbnCSb9X8ACqUf1FOFa0et7siq4vRTQ5AiZAbUhS2kbXX4bh4eIEWBPTtHfXHtg8v
v0mSlKWFBRziK1pdkvLLJGq/F0FweW+nlW0YToy8a2qORRrdguHzpUojkZsLPhPPOtWRVJlnaIa5
yRU9oPwD/hb6tBwmJzqyQZ3lM1WMs4vr7M9Z7apWk4tqaWCWlZZ2n172EoZfF3ffvzeTixUIFxy0
RJKGPgZIKIHdqlwcinmMRJ4PY/Q6izaT6ENxcWJux3TKQoCVmpI7Vl9cLkUGhtRQxOGxnROuzOLC
Q61B1as1WEQ6QB8RZJ+GV2n2hL7W2s+uEyf/pQsCksg2LlA0StPH6GJkfRSj9FqpfYLZxbiMbHlK
RR9NsH11Ll5UtZ7gugDrOg3SzOaFTtAQDVXLVnnd945tIENDH62xIUMxTGqwTAZIpwhYp1BTc6xA
s2vUb83pcR+JRZyPmdIZiUtyqyzKZZMyeqs0P1nUU9rKXTSMyceXbT0ddJM6dSZ6/BCZx++wqih7
8zenFlrLtPqJthQkFHYhfSoGno3jNlkF/eIsYeyCM3gZFQ3sU7WFdjYRW8i2C55huO1VyqqsDSPW
EOKtEGO2QPQTTeDSLkQvLtuH4hmI211G3KjpHMCeAS8uknKC/IWz7w7b11TtDMFtJ5pUaQAeHtZy
OrgxWMFNt3aT17+5cURd6UI0bkNJQRATdNwjI7tffAuzsqlDDkzbhTHxiErgotXjDt9eMfN+iGAa
xfAHZuOt0JYM+T8uIM80QApFx1wpULRH6fHvwj7Fa7cNQksv9EWTYgLX4xm6QGgxD0qEBSTEfClp
8LUhh8nwBE7BDvKdIKFyQaIFYYtisEyWQOBv0Fy1qW2CB4R0eBiryEswM9GVb0Z/wqTOPvTmN4MW
sqmrdEMsJ2tqncoS7gW1rHwxYs1dmvTLPsRmMDpD8FePYqFFJOsI6rEyg/mkdCEDfcGkkmLyvI8k
MIYv9UedgWOY4pJoqUnp4cshcxpEPRybHrEyh/tWU5xUUsrqaIX6UwOTKp6vEtGZ+7uX6oNDrEC4
AK6QVI+1muWxR+02PKrH7gg1mcn7dKPkCout6iodk/NUVmuZGQQ98fq2Kt9k0XPcZjK2gmBruoLI
m8HILHZ77yaoddaJnUnfumBw8uR5/K9OwMXwwRyDak6QrxhlcFjMBU2SwWHfz7bvhSt7uCBuDBWV
lQwY6BJRIWx2SI8haB5xiZd7MO4w2mBWURUd65u5xAqWi+Zgwi4NdK7hOqWEtybE8aaQXC5yjQdO
M/iaI61V2QE5aYkgSmw/p66QudDeVlUkkRz+qEVG55C6xTPnkp5K9XWYkovRQsuykqluqmgnq2pD
r5WX/l5OJM9qqKCCsr/JNVl+70sYr4aO/IQ/Zagl9b5Z+ugQBhkRHDMiFO7qlYVW1A6Mn51YGOpf
1GpA3iH5+360H0og2f3elEoj5hiWcKOiMN60KLNzmT4rs6h2JoLhgomhoOOsZU8bcqjYBeYLCyS8
RMiRx37mn2OWJnNxpC+7XuprLJkGAjcwWSzH+bsZY+zO/M3/0x9H0QTF/smCno/36zebREpmFrkq
SFHW8ZEuyhHvrlos2u8i07iYElc9KrYxgJof8kV16tFMwIiMx2+seyny/usH48KLkpnahJoWuDMi
DIplv0jrF6KcY9spKCSYVAgWfVDGimQzD3SmgRO2mZ2WB7Ot7VAkrbKdf+pnFC5iJbEagywGKOmM
kR3GxJxCBMd4YWPN4nXbbjdbwXFhKlzmolNqwMnUDw6qW4J5smbkz87oq41NvzFZDHFcFqwlXwoK
cyiHLh3St1rBQGt0rdeJF6XefrDYDv5/lpLnkWut1JgWCtuUtvuiLjdSEvpddWOqrd2Uviy9dKXI
7Vn8+bijz5BcfGolU2u0AnZJx77xK+zp6bgcZMlnUlbiFpp/OGXOeFygmjuZZIUME7XH6Rt0lC8g
l4JgZfcgaczd9Fb0JL+9pGBANxVrQ4ysCpRiCE0LSVxvOFEWHQOQ1+Xzo6F7UNz29Nwp89P+V/yH
HXHG5EKJoS9NJOV4YBsv0Dl7DC8GVG90OGbqjrYoYdg+xc5gXCCJVC2IFAtgFUoMATwlDt19e7Zd
/4zAbfChCEGNW+JZC88ZleIUxV1ZipZsO/qeMdhnXGWPFfjHoUfIlizw8hvW5RIf5rvG62O7Pg2H
Qtg7KjCKv2JmaZ606FxtXYL+tNm4C0ntxPS4v3Js7T9urj9W8TfLSDNHollwvkzL3aTwS/pgRKhV
f+1F8oGb5hhg/cNzoKxoPNdqI7XRMg7sAT7WLpLyfq7L234UFWk2fc0E2Z1CLNBc8gxgSQz1Nom1
7lThcNdE2V0zi9x5O0CsMDhvizLTqq2ePTtemQfWdoKpF5SpTVt2Wb4dCQLgZn6xguMcz+wCpVRY
n2Ia56ey1F8sbaTOnFu3WfSpmfs/WNCfee/kS2+oqkmApbcEU0lq+NcsR4lHzWG0x779TBK9QuPS
Wymni9rKQNPU+kaukhu51/8jBHd4JFUYDWUGf2gT9amXAg/NDIIjcdOxV1Zw50WvqUHYtbAilNqj
Gr22A73Oc8Ero8DpDD6vnZUUDSys+7bxs/5/Na9QRtMhoM2aEzJHe9qPDPs76cOYX1hX86CyVlKM
8WfJxSJqlRH9PncEEXyIv3fqEvbX40Su+kERfPzfIyAfotvq03Anj7ZofTkr+PpMfIpxerW+dRgO
4txr2xiTgusDZNKgkn6/b+oxaEtQ0CL36nsHKi22WQu8bPvINs8Q7E9YnT/Q16MjJTjjpMIe/A7P
LtNRv4rj37ML4ix2O+qc4ZjXr+BGBWrfXYhwrc+yKwWdvSiOGvRgjhT1+W7XMVaWcZ6wdCQYBxOW
DZmjdk52NbgzWCpqvCq1qd9+s1hL2OcIlVaonG8k1jx2FnYurm0uNZ7D+nF//4gWkDsloJY7Ebrg
+O7JU0+/q6NkL/LtMIqKIiyC8T6OTgeImRtUtyy+3WFUY1pI0Dxyye3/CXwGx9FfPDDX+cKzbyvY
rdE4L5yMvgwzFWiaDQLz8ldzwuy2W/01v+mPi1d4VWpbworTpu+vUTlnHOa4ClQNo4WDH9xTeIbl
SM/5ScHtzXJFicpmqF2jcf5IqBybYQ8bg+cGHM+YLMsPy4Pxkl9Jh9K3TqICzFbwWONxnrgYUptr
TMMsDr7q5nUpmmfd/mYY1tZ0C7OmvJ7cFLfpnA01apEqVHlBGvwN46z7zr5hgqaYKIPJsqmausbl
KIUeGIEpqY1bkQn3+NeqESV2W19lDcFfb4c8G8HwAIg48KBSAnoypisrn6YKBGXUV46ie5nAJv6q
m9UU5HyQXHGj4jowT2YjIB3c+CzvDOJSk34aAkVia1bjvIgHt0VVupMe9j+MCIQ7mKauSlt9BMiU
WjdoVPLNsfDG9hMiUO9s4cJCPdforo0BQ6sfy/DT1B50kQCjyBL276sDKcrnsZIWQGQksufgUV2o
3Y6CXFv0zbmtL5uhBS8HSJk+6osX56I5t63WiXcrxW32QW7NeAiAkH5Z/NnLvTi1jYflJrOjh/Y2
uu+Pyn90Ae4gItGQSrXObBrwOGCl8LebQTTxuxWi39nFRQA9KWTJVIGihS5TO4v81GlmtOOz7FTc
oCZaR57qLJG6ahiZVcqB+PFlfcif9e+Y/r0ObMXuno1TJ9Jk3XoOW5tocNeVTAvzWEsBGYE5rogx
02zKvkJku60sd8wqZ2ypLUe923U/qmx293cycwzunAe6SVUdU4XsBs35f1Z2EjXlBrqzF0XlzvQy
iw8VSNjm4ts+0vZOOyNxm6DugymPR9K4Ulhe9UvshlNb2HUtOmi3N9sZh9sKRhXW7RABh9L4lq2h
2SSCRRNBcL4/S9KoBjogyj57MCXrMtW/7C8WW4y9z8L5fdeWoItTgMBoE8v2VitsWfllieK4wBC+
GAR27KRYAmZIDoLT8aVPnX07/uF8/fM1+EpQMjZ5pMvwL8ZRgu53X/9u3AxOfQXSLlu6a0TbSbBw
fLfBPIZ1lMZKgxdSDLUYXelOUXCt9sivyk+Meq73Dn89w4WNLk2I1ZMz009NyZVrUWYs2DS8AJgi
x0qYDIDQyx+DdmXRwS4ygTdv0Ri9s4OLARLNoUMyYM2iU6E6fo9Bduo1j0xgrziS+6+9m1mOI6Y1
Z9tkx8lVLiIkxJL1ZYZxSSrbS+cFSm3n0kuhQxxu8FoUx/edUeTtXGSYJzRAWSzWLcrPIR5tbX7a
B9j8WhZhOiQqgfwOlxYNaijRfsJCNhl7UrXsBiSgav+JV2JNWcEwO1c5SyD3eKTOcGIM1m1KrmpJ
tGk3N9EKgHOITi0xNK8wO1zZ6W8U04tfwtq2PJQJDsVFo/jtX5lXOclhf/02D6MVLucQRa5XjSoD
t1NyPA72y1Mz6uBFIX4XEy+cPpVfrvA4h4gwC5QZBhywa45dfaGVd6PoNNrOKFYY3FkRLTlyZVDV
udkp6i/qm8wtHctLYxt6Fabdn6QaspWihdz09BUod3wscdp1+QhQpY1tgt7FWW1ETsKc+cPu/YOB
UsF7L4ziQFZpwT7Wt+4KjZ5OcGd4IG8F3UblhL6o3W/fJMxgvIcrA92QOxakxtmL4u8j+Uw+uzJH
ef/7kC1RSWPCF3LoGlTLFWkfolFA/CmygYsP+TDVpqrBBim/JprffUJaZhUYKF/NHVONMIVgpD5o
vayvO5Fb7cc3yvckgHKqVCP2DZT5aCxXS/HzMyRM70zgQkBgtCmpA0C0hiNDwTPJRKN5oo/AbXop
0MNJ7YAwadSX5uRgGZbgoNl6q39nBbfpqyomY2CwhTpM34wCk1AUL3v6acGV5Ta4bXCZiO6za5FG
ucg0btvnS0M6tQUssU7WfEwiUVVQsOd5ciTaR3KsQV3TNUKXlb7LZ8lZbmRiawf5qnq23C4RLOXW
UYQOaMhAWQpqTTp3FMk5amYghGrcIPSl+DbXj7p8p2SiPFUEw7ldEtFIWSwNMNlsy9pd3aJJ9boS
baDNdBg9KZheNyxd/vD8QeK4X5QgqNzkFIOfsvyp3KFjkEIaDVXHi+Q6o+7+kbrlEmtAzjAwn0xR
nUe1q87W6JlF2zg9ZA0EjrEVGNYo3J4qotYy4lJC9z8u51BrfpTG1zi0PoWig1gWT7AWZvDeh2hV
olbVDbClI78sxa77e0UkPLm9XGcIbrmUFG3/A4UhkVx4ypQc51gVfJF/8IEzBrdYjQIptSIN69+l
dTaOLzlDaLd+flK96hAdRFN32x/njMcFo2FcyNhYsAl8KnF5Nc++Npz2vWxz+6DPRDcMigcDyh3O
YNUECf4Mt6aS7GPW9LqYo2siyXaoJY/7UNtf6AzFndMpBe9gM8OapPei5JEEosa7zeVSVTDMGcTQ
PrDMIQ8wjGICQA5dZyuywdpCov//lJimaqC618AaAN4CzpNnOczrbNQqV5PwtNFpqGsPlflkdY35
mfgJsQC0wGuaRfkqfRfVUxGoKRQCUNn01JKp6+JdxawNZ6yowA223tw09YzGt8NPGBEzlzJDtKmP
TPM7RuOwfmU+GamNjLc+NWgoDJzG33eJTe+D2K5GFDxEfHgmjZW6M2jANlTxvdYsV+8O3UsN7st9
mE3rkHiaCEAgLCa8+AJprDw1RnjGcttChlQ9Sp78xp4LEgw2eNZF6WeHQaQJt+XvK1C+Ijn3S1mF
HQM1jqHyWCaCnHTL3aliwd9ZDZr8jlaryyS8puvSZKlcI/Ol5F6f/Sp42F+4TRM0VdUVE6un86ML
YV9ZWVFjNizRvywK3izv939/60FeA//GHwAuJsS5SknV9hVEtjDheR0ftMMMSdjooj7uI20u1gqI
S+BlK6IUb3iVq9K3Qrue0gtTE3yPzZI3hQy1ZRoGNAc17ngoMiPviAljFMOhF9QLTslfrZ99ASMk
+uhEAkCbFunYszLYFFSDL1kYEQRAW4tghjkdfBKXbjtgm86xIDKwM4a/LFIYQxXdIDJy4/dHN1hV
+4iUc+VWUel3SfMWNspVoXcPcX3KJx/DM/sfanuvngH5ymZatXVg1TLbqwVrbMnBRADSsjtyCEFI
D+dgPOeiat1WIFpZyRc750qZWy3DYsqR6S3S/KZIuYe+NbABiq7fzAs+LqhqGSZagk2T70jr6Vyx
JBOnVEshZh7boQUWrtp0Q+OvIvqxv5qbGxhHO6E6K27xSbha5CZtA7NyTelrFnwNLUEA3zbm/Pts
XVcxSDOyCpKlMGaYxuoxj9PmsCjR14CO0XXSB9ZtrYrC3hakTihU2kGmSDAi9h5yCJdFVawR+mED
uRn77ko3yWPTZoc5II9zKurmEsGxf19ZqOAtvlRHkCM36gJxT0Y8E6EM6cdqbqeVIE/efFKiq+/F
oaHbt0Z3Or7X/4YQRsKRZyi6/ytxSpF3cPllnwdjVBGrQuPiBCqfNnTIE+Ps7rz+Kv1utlC8/8QQ
gYZXKRxYuBZqOl95r4e86LRKr9xAlS6rkjh9XTyYi0i8atOyFQz799VXK0EKF9Uy0rRE/xWk2o0s
aYKja8sv1oZwiWCq9TqJWCIYYGJMQ7NsCllzWdHtvr6PdcHRsmUOjvjfOZIGIVsuSw/ljLZzyswJ
DmH+3Rze9sMEC+J8TFr/PncMl+WQE7VXKjeFVLNtyZCIHpIHWk5+vIxvFkRC7T5iSpuibqVtw/AO
jC4RVcE75vvvpI0D7iQS4q4aXIzFVZkI4hMLBh8MI4RdbnAiW7yUjmX0emnWKq438kEqL+rWsslP
0LEKcvVNM1Q07OvEUC2N56eKwnww5R6NY233ULQP4yfmvvDZoamtGSZUtvjvXyokktpgQRCClDga
PHWBM2/+/avf575/UpCqxPFfw4mvE0gbBem3fQfbSlZwiVFwA8P7h8F/5zQrlKWqYECNfqP8Dm3e
0vKJ9pk1BBfMSGBg5LAGhEautPayDq4n0SC+yAouFypSgyyNOqM/cJqcDKR/5dv4mTv/ygyTK84j
ZuVTCkENt5c1f1kSTx7yZ6b1/JkPwnTaDfAUEH5jBFaY0iFT4FHGg04h+VQ5yvTw3zC4k3qU0JM+
zcBIg/IylHtcVMYbcxDx0WxmjGif/GMLF0SWpInKuqKYeL02ICWOQbjQPlkob4Ynaic3iisfNUFW
vLlhVpCcszUWRW1TwZCt2h8G6UpYbmT//Ye4tfp9ztNoaEytMcCk0cwf86p7btLMS2Xp1NaVY4TJ
m5YqAo/YOtBWq8iTZ6oD0TqDwCRDBUMCmjnVYQGxd2VLICueZG/fNzZPnLOBvMwUmtdJNrfwjawn
VwSjsp5R4t6H4ZkiL53atH5J6nwIZHHf4Nan03Fdli3d0E2NvzaHtEgHrdewia/niyG2IY/jBm54
kJ51u3wCAe/hM42Da0T2F62SERC6TqPJ/LMgINBPL1VkVvuruRWYdJniKq2DxA0S9O8RxmmohjSR
azfoiXKcK504kgIVN3loH/eRNi+5ayjuqKjjLIi6FB8umGw2T1se6IncSM/WoTuEvugRVmQYd22X
kqHXK3YwVdZxMjGEdMpTwSSFCIL7Ok0wVIVcwCCjhF65k6sPCO77i7YNgboA0cE2qvDst60Jxh8o
KtSuon5bqttuvIrpz32ITa9e3YrYn7DysUbXJVUZ2a0oGcBvgh6dUqAHK0LgQt5SNy2pQ1yEIDxX
Rl8m0STp5iKtLOBCnrVUw9DNsMCUn6DxlEPKJygF96utdHB1d+SrnL00GIMRsVXq1MvAGPw06i07
VZpDZBaCSvH2epmKaeF1VVb5PnxaLsaA6Q/Ub00puC1xX3S7XKu8z3z3MwrnvUYdJP2SdSDrkazA
Nlsd75RdE7n7KNvf5ozCeVcYSlqYprCFKvetdCzqL6GonVe0XFyyYBErlEO1hSGJNToppltso88E
G3GzpwOVkD8fhUsVFDOuY4hFYScewlcmrRmgFcel9uIQ9oJzHTyIxChFdnHbpiwSI2kN2BUG8Rt0
cK7GyfrM1wEVqKJpqIegKPJ+7/cS0ruZ4uv0pXSRDJdymrzIdSBIeTb3zgqFC/xLMlGzm4CiSS8Y
bAsV1dHbeyP7a9/VRDBcxB/LXpI7GTBGfex0T9V6O+zY7PM+zOZnWVnD/n0VL9MR76tlPuCzICe1
mj5Fx33+tI+x7W0rEG7b5FonNakCW5ZbzOlhMiZ/Dq+n+xFSaAjQ95nwwVBkFbeJ4mUZx8KAe49t
7BdlepFLimALbYaClU3cDsqzJAyrGjaV8lHSn+bOmURFAZELcFumaFoIlDIIdb6LmkM1Qnkt8aNZ
RKQqMoU7cbKiCHOZwAek9Hs7fRvpFWSfBcu1+Wasn9eLL2dnfZctjIEEEae6UjxylL/3FYbrGdfE
fAy8QaQgLfABvpStDVpX0QFW9XXlS1J6XS75Yd+xRRBcKCgyU267Fja147G0HvBKbe8DCFeNiwJl
IuGNt4ERrTd7xI295pK1qOmMT+3CcBUBm6QQj1m8CgcT9OerMGMWecRnA2WSI71CqcDRffkyOahP
+/aJFpALDDRs8kQdAReTQ6BfDZW///tCe7hAoFft0KKVFU7gBC/NCdypJ6m1l0PvsvEL40552Afc
3kom7o/Qt8c1hIsKYWt1oaQiT18i8lVW+pdR6+/yphN9p+3QcMbhQkMjj0GespJC0oDt3u4XU6qe
lciSY8ykl23mVGCmu5LxAvzSjVN6THFipXZe9WVxTE0rgSBSkml2qUTTz8EazJ8RyfXX0VI+dSZb
BntrBnMIHp7fO1QfTTNZehz7S/N1hjJJcttEX/bXfNOJVhCczwbaNOq5BgiQMzslSGuHTuBG7Kvx
VQjM/Bu/O+JAJci5adsqg1GBjM/tm+iFZuBoyjB1ZxOS3SoKOPiTxfI+YRMGB//Pj7iQbE3NXFr/
Q9p1NNeNM9tfxCrmsGW6QTk4acOyZZs5Z/76d6D5xqIgDvuNZmMvVMVzG+huAB1OV9hfrW7sNvou
DjPlWphz4oVCPvtvCL5vMBvTUIpZ5EG8qy7ZqOHAfdZ7m02ZoIcEbuqrJmPgiWyipZNPd8StUcx6
XNTugOy8dmMJpW0tXteTPdNMn95JtQLilEGY9MKoUwBVX/+6anSd3QXO4IhfdT+6U3Nb+/mBrdJ0
pHJA1CSDWe6thg/CBF7SEjFvM3iQMCZEJ95qzJTfS/T6fc6Ccj1MF1PD1LdMAIuG6U/dVzO5GIrK
N+THOSYyLJuZN/SpInYP6ikRZWpvxVlyzLCr6xxwM0iawKV1q9+qAgY95H7d2R+piV6h8bUhQRU3
VSoDbZau6vgyGYmgxqZv0GXkkWUk2sBB8FYaU9HDOGJ6N5udj1oot8+o5pNNl/8KofKB6tGKwkZC
xVAyWSi7thw9zRFG1o8fULMVDPe4KfsIpQkWK0ySFyfMcztPmv8IwWmyGMltUc/YjLT8ogTXMjUf
bfs0Rn24oYio41JU7nSMhULQpBAysDtgem/48XkJ7QC8DTPYGgqvOJhUfJXE5E7KYbJmQyiAuWAg
99XfHZghJvHeif7/Zx7q9mtnJSWnc3mrgAXcBCIbvsHubJgLc9v6CwZ/oXrsCS2RRNbqZUbPOxfx
isiHrMMALdNZAsTBby67wTb81hvc+rp1Irc75peTeGQMxqh4dvaVcjPlgIGkf+8oH74OBtXADQfI
0Sk4iFfxGZPjBRvkXLgygrHiDiXPPz+SGVpjcmoKAgJdU9j6IpsiThjVdZo1wm1s2vRKLM7ndk2O
WkMm1gxCQcwsUq4sKha6eSKuILiDCi01sVShiNJtpN9xONut/mMKHjrwyBJbtHkiWoqJOlCw46h8
0HVRBKtoFlxe5LvkUfMZpXV4yi8XB6UU/4/Chu3A+Cser4ydERWJBYpkN9fQ6eewIsoMFYYV3isH
GU+9D0UwVnicYwx1qawVdsNETMgrteU+XqiulG0n8nrFfDckS8kQYGThstqLPys+m6cDDhY/Pcl+
g9sSVRzyD2v459bMz5YNTaWaogQyqU/D1xef5b5MkLcOGUa4USu4feavxOM81gL650haANeBRpCx
3mlPi1NhTH3kUQ+kTbV/heKnZoGJEYf1DO1Ql6tEv5EN0GL0x5qk0Nq04BUOpxWoHSnx8INIRXBu
hutabe2i/7ZvWlvPAjCp/XnbcI4Ij6VZScHM6cp5dptj3qdg1Adt6Q5RmtiSEhGvELYLvJdfv0LY
0q7e5nHeY/JMiimculqZHouoR1PjRSri3Wg2PCGVLdrjYjVOXVI5j61dg/OQTNTpSRZKvt9Cq8ok
TtkI6Cw2cqdRhG91lN8vltE6SMxSHTNbe7dG41yjWPbquDBBy/BK7q8W63qkOEa27oVrCPYTVmvZ
R6mQ5jUgzOxhSM7tSOzVpsdYA3CblXVjpEPN2SWgRwoZLiOAy5ju4Xi94Uo4UWR4my5jDcjfrUbU
kBcxDGt0RkSKMte61nAMC0hHWm7+gRqTNRh3qVK1rgfXEcAm+bINfk36RUcRZ1BKwPmkLosbGT1u
eMhVj2hnAKfE0SiIVN7m9WUlB/8GtoI0M5WB6bXisAmtiZseSsE2FjtDa6viyPb4RQNt+P2+49iU
DZl3POoUC29wTrZajUOjX5BCrEBP3+jebHwPKBb0LedkvGLwKT6hzGsU6aB+JkYIPFRruwgPajo4
cWxexUNNrCQhEV8gH6FlIpx6SKRY5yn3mxJ1gCpVMbwJIqPYUDUUFTUTnE8350Ws+hEv7V68ajKU
4qUoPiI0e9twVyCcU1dUNGiNKUC63hZwfJwUUD6YLopPwTQu+myEKsVztblVK0jeuw7I9RQRtHDs
S8/KHQWXzRiznSvRqak03OYhgjicitY91EfwZexz3Yxqyt54Idq2Td0Rhi9K81AsmT2P6OhGGsOg
LHmzlxTz3v/G5EP/8iRjvoWRQL47MA46iitd6E7i6iflKT6ZN7o/H+sv6Zd9G9s8slagnLLUQ9BI
cscElc6thgEaoY0ZO/NHarvYDcAAfxgLb/FuV5EVCy13uH12ntbeWjVm993tS7Kp9isIztk2dYHo
D4vIjOmFVl9E6UVOHYfbp8cKg/NIfd1h2hx7Uy0WDqvCDb3uQi6c1pf97oAhAcLjvkyb5+8fvHdj
AowEsc1eAN5YXszRp0r6kBmvALjtR6mBkjQJFm3wFZ+REuvxRSTagV+eSlc4acVlTZGp7O/Tu3kB
9YxtUtiLbsTc0lGI7NRSnQqRmv2l27TglWSct+jNpcowAx6uSblMi5+WfDu/HGDncrqP8t81xde4
Gc94VXFU3b69K6FcVqsFHXvV+YsvualX/8oP2Y/GEw65b9wW8CPeR0Q0USCvKyIsiBOxGNpWrSU8
t0rF1xAeqoWnLH8YPuE2MNzhCuzsw226CrQw/g3HCdgGspmgLxev/XOgDcc5Uu9ywTqoJSHWtoK8
4rC/ry6daQdaOz0GTjyVB0EI3CkQHgXDJMJ4zB+8eyegBg4RT8OwLD6CG2uhjr4TPEtyRThkxfRU
C3Zs3jSqPyYWrgMqlYxiR+IOIB/E1dJWlComlzT5XWmLHqMgTJ25PqGV9iL1KfXYXEdNltE4gdaJ
dy3o4lKUuiqghy0XQsdoEUFcOkeNqGL2baeoo2YJ7PMSJmNzvl1OUQreqhPajqUzK/FjswqW+747
zL7sflCsFRzn5/VFaDVV+AsObTxL/hsNbfuavul2LXBRIhFnmO9GwJpllPSFipUrtcE2UzDLBj/3
ETb3ZoXA2dLUWX2m1A0ardIQQ7K8qP+JQT/7GNseaQXCGdKsxW0WyQCpPRnd+ih0Lh3dneZT480Y
cp9dyfcDRRZKgnIvOmMOxK7PmGSfBsvWz5afuflhvG1d2bKtAyaZkwWzm44JBoyiWZRGvmt9zpdI
6JWhqlyMtcI8vdAeyhh1Wg85Nbhye9f+APGPBfBKxawmD5o+PS3NVWd+qSXCS1AQ3IFczhYGELPl
i8xPSeWO+g9lIvRiW7tfpeCu7kIQ9nEM/hhXtZaHSiyvc52KplIQ3MkEp6tYlYWFCubhKtRkDz3J
3r52UwvFWVBhjIVujJCiLq7V8mJQAyfA+3cfZEuzTFHE6xO0JDj6ONeW1ZbUCRPbjUT0hMjN8/Fk
pN5g3e/jbN7910CcUwM9u1gEETyOFiGP/b/JQ6hBuMqvdNA52OWpPyWe4FKNCZSA3IU2Foe0xFMO
uJrpjdJV2j8KWWjPCbWSW9u1EpAPIYTh0EhqBQEF8JTmvQ2iF3WkImJbarcG4Ywnl7J+rAeAFEbz
mCr9bVsQjwy24fwZvkbgbadV8mjKsF5DkB4UcfleqJLdxaUfDLWtz9SYPmJ7+CHD4FNM+rFjq5aI
dhmeEgyGwqu3iIl3ALU7nDFh6FoZzRZwQulx6rypX+whJBL01Oaw37C61uW9IQ1FBoxeVm0FzwpT
IW50FAJbzRXCFMXhtCxAkOrHKvmiUP1c1Pc5b6CKadTi9gGXU9+K1V1iEtEh6vucE0gSKY7CFMol
VXdxdK4UQnkpbeKMPRBFvdMDeLOq/VoltZ2Ut6ngKu23fWdGiMHfc0OY919WqM83unWvzP9NkXge
3aZUh2XUsUxy2tpm8Dy27kcEQPu7KTHmJp4qQZMkXCdSUAqIOObNL/JHrhEvn1bB8GvibHmrpxjt
Jc9o8sE+jJh3eNDi0xwTImwaNPv1/4Pg/JSsxPMyaKBhQLOeEwQPjZj6uuTtr9PmXW8tCHfMh5lm
pKUwVm4TeuaBNfcY941hzzfpKfzJhkEF3kRdMDe1ayUZ+/vKyKNgESYUQ6K32TqhlW4RCCey+Zwx
JVAgiGCxMMAN8BZAr4swTDPwpAjHyRe9wh++oKut95vr7spy54+wEK3g+KhfFgdIR7CdatrZUQ3Z
C6XKE9WeeLwz3/Hu4FIkENpYuHu9o7RpIqkuRWtA735fVBgTpl6Og4B5V13iJmZ8AL3jl8igDGkz
Smy+ovKuYOrR96hqoDjRPwVPf2lIdZFd6DezzxooAkIhN3VjBccZljBJSWE2MKyhNDFDZzzlBVVq
vGlYKwjOsOpaC8Ysh/plVmaP5aFEC79MkdRRcnB2lWoBYqVMxzMLtWRZj3yl+xHTXcnBmVGSBEOa
ltAH9D2j+ibzmwvhU+9GxwrjbVyZKBTZNqoVHFvWldVqdZSh2x4S5cmxOBl+4qLG7JuiuyxGQLdQ
knjcVUBL9VRumWfKIyf/rmLaQ+jpbozJ9QjU0n2H255wJR93NcBgMnWZZmge6lDDa8mv/OAkfEaH
JUb52IWHyP0RAZj9Pdy8i64wuetCLyyT1OlsC020oaILd2guyln3kA+RC+LMJReU84qpsPRij6wS
K+241lCRhkKLaw3P+cQbP1SrYqLuDY8OC9xIfDmiMKYx5odhNdNwsuXiUR4O+0v3D+L8QeCrEcFw
B4boCgiaXV2OnuVjduglq8YKLmKXrFNh9vre+ZoYKWeCCs7i6VQVTS9zibnBxGLJMvWsuMtRuUbI
dswcltlB4dmJkJDC5C1ABDGpJuGW1DyDH50VxyBr6yTxKfps/TWGhvL220fMq5ScDUiLakyxCsSp
iS7DTre1IDiJk67Y0YCJc3IWXAhDQTkySk7OCoQ51K0cc0pQt1XISMoox/QwnK2n+SurxbVcssiJ
efi9zeQswYqNVApMAAZd6ZlD6wjVD/MmsCtnGo7W5Bnjkzw+T4VDbCg7vHZweUrWZs7nIWKCigcT
U2GXo9Q4OjoRFXiXgeoK2j7m/uzlSynUyl8P6hQYkg6N1erHIhhhhHZoPO5LRGFwR2lZGCgKyoCx
iAtIHitwSPZ3SUxNPmMn2d66MQVaiYKMRbzII9Yt1L/2xqfuIyTtoKP527hfjobV95UkHMSpghiG
2dmzjDO0Tgkl33y4rSC409OUEnEaZkCU0t2cXgzttdF/lyIq2kCtFOcyzEo0y0EATFXedMnDB6/W
KrraDZMlXnhe114MwSs9AiDqlLMMMsWmVi/7sLupdOunGFW2hTns5ogBBFLo1EZ3U8QDdZBtCrn6
DZyQeqjPC1rF8MgeLqrLxZXs2DMRMfAxq2d0FadxBHIA2aamrzA5z7iAl1PuAsjdJtHXQRczZ6m+
Y3mI9/22aBhFDSJr0DyKnGcSNdQH9pGM5ZUvo8wJpi/7Brt9aqp/AHgXtEzxVBgZA2hcpL995Dcv
lLvhJZvwoRGCqD98ReNv81qHt2UDNDYxNzyJZWH39VlNvu5Ltbk5Gup+MQAAtHcvb5iV/cryZIyW
HsPVDYUTDc4cto6hERa8uTU6snDgs5XR28NtTRa3eV6JIWSRA9/UhUtDpJJWm3K8QvAFxWaiBBhc
G0HJxBsVpHNF74Lnmrhzbsrx0jmuixgWyLd4WUooTqaE+UHtMhwr0/g6ZYFGYGwKssLgLHQpoqXG
xCBsCJ5YqMjq9RR+1dvfdUoQziRhj/KQZCWeitaNol40VN069X3uWlLOSqUkGr4/BnFko2qks0VU
D+0LsW2QhoYufs0EpydfcFokZdMLLAnCqhkVVDNq99LBRNdrcwgcgQgSb55CKzAm8spQgiqtOlVn
eSMcpiBY6STlUE1HIbsnpNoEAukC2qsUmOS7ur92iOchgwJ0z5rqhd8nV7DHTxGur9KBzdNojouX
u7GrE8Cbe/aKy6f3ogJVu0KOrNUYKo09Z/EXTBh2CeEoEM6r4XytQdTOhBsvRk91ynN+0B/L3jEt
NBU2CJrR42U3LWolmPx25zI9Las2hmDSiFrA5q5ElVfQ14Q2UpJxFy3ZlJZwsaDy7aKcrEy/GpeF
uAQTmmGxn7BSQWlS+nqMAFEPmrfkvplH4DI+TVSKdNuwVivGVnQFhL4WrRfYLol38Wf9jHl00L64
dyaPtX1+7IFosrY1EF1iCgLnjYpJjXDUCaUbXfYNHmu5Nx3l01A5rAE795OrjxAlYcjCH0DOPZl1
nhWZEKCxa34yK8NtI0TSqZvxptrhJgKecLQEv6ccrptFH0SApOXnxXjWc5x6VGckhcFphDEajdG2
wBiieyX9vTxVwoGwWGYd7x4QKzE4XdAxN1ITVEBEl6w5vvBDL3XAA8QoGehbz7bqreC4488aci1L
Y6t00Tt/US79fToODyP6MoelPamz6lb1/KgI/ali0xJrsAHLknrcl3lrVVE4gsQ3ouD6OxbnOsjE
RUxSxG2Xb03ravnPkHphbpnyCoKPewdhu0RtgBKHSc5deUQvKBhyx2o6CNbvfWHY3YrfPwsjihBI
AjvoOwblUO4rzMjNkHgEU6IT6ZKN6qI7jGbwx6AeHbmrr9olu9AmhajleC8i6odYxAcZY7CW8yMX
A23UYh28iW4Su33xUxv8wqhsmdosCob9feWrEmOSxU7QBjeKhFNWPpkKqIkKwQny0t1fyfce/q1A
nJtSg3kpspwhzc19mUy2ZMU/9yHeax4goHUybpcgBeAvyok+ZDoGxw9uqS+jmwW4aoCU2sFlzdsH
2shNvEHi78t5oamDogApOrHSqOECp3DywrSCCbdH4TKnCl83gsRvEbmj30LEvZ8sGePJ78rf+TUb
cgqdL47aU3nJrmxmblM185s79rqcGnfy11UaTYoCSKs9RtpTE8X/+tB/KxN36NdlV8qggRwQM5gz
Vjgw4/3x5T9uFZNypeHRmItLPwEEwVPWbC940r3wyXwYPMkDPYk7EVxspG5wLl9uUDEqxgDMLqtT
8hx7uYOw7TMo7H3hdrRN4lqzpfSMcx1EKEzr+eNfzkc9bKV0RKVrem6050aebtLn/UWkMLgTv5+k
LMDnR9eQMSlu8c1KsztqbtSWK1oLwj1zMYAGFJo5QOKx9uYmtac2OQjTUxT+6wMKfRKvK8aXE4mp
EGSZCaCy+27ItokLLUiC91dsy3bWGJy5Viaqq4OZrZj+SbH8WiVcHbFYOmeboyoGepbg+1XWun0X
enEin+YQPU6Eem1cKdhqodaAzVMSdf4gKqS+TwcphyQPg8t6m5k6Bw+ss5kOdrFD4O1x+xaMO46M
rBYzxQJYOTT+PC52qv3A5FF77lBVrRBefFurXyXjTqReLaqwakuAKRiYKt1XTeBW6Qfe2W9l4oxn
juU+EhLABJ96rzulZzbtZvRnt/bpGyAlE2dEs6YW4LMqRtRtXyL3W5nXzUSoNrFH/OWrbYpOKAwG
IX+TputQucqqzEEniD1SE8M2ShvfrB1PMCanHaJREdYOqdjwunoe3MUdr16GdNyoD6DSEa5AcXOg
5p1sW+8fzeDnAwdimmVyCFihumvmk5ISS7h5mq+Miu++EKLBTGYTazgih4gutJfJI6mTg90kA00H
K38pHOrWTOjGuzHBkVrXYQbQorwJtR9iCjq9w0fc3uvCsZ+wOmyDyAhTRQeEpd1b+YU0evvfp0Tg
/EMoZGM8SGxj5OC2sOJL9Om4qvLvpz++VTvOM2iVZXVlADHiObtXiug2nn7vC0JpGO8UCuT89REI
QmLaQ6TbEZX3ef9yeSsD5wkiwxS7iJlpXP5UjBszetLKnznAhNxO2h8pFRXYYDh4A8inxbW5x/x4
CYCqZodH3EWOw1l+Ft3Es1zqarp9/P3RM35IgVpnDdLC0IMqb10VQfem/Bw/FznB1ESom8qdsmKe
/88PFIP1GMoy6sWTp2qmLveEMqjcPTgrM0kWB0ijF7/K+JP16z/pmsrgV0aZgz4L5En4/BSgBTUp
bdP09xG2LwmypLHpF+i15qserV6Ts2VORrc/L77hM07D+UY7SF6KLPq/7/GCoq3AOHnkuZpFIQcY
0pqxjRHXdhqY16agEzHrzd1f4bC/r9atrbRi7tJ4dFPpWxqemuJnTQ0YoiA4fyapwYipa4CQMtFG
drZNE6fNv+7vzqaxrOTgvJlSLFVrigAJFSRFjNZ01GlebCNP3UmQiaONAuMcW2HWYOZQsTmLER6b
4GA2N3M5ga6DiI9sureVUJx7s0DaWeTstbDIYPWZQcIka+c+bi+q3nxYgva21C7VkApi7O4Xi0C9
VYnRmMo41bCUjXU1l45q3qT/vn5vpd2A4F4OE56OpjliAXNZP86pbIPv725fISgpOLemN2GUyWzt
srFwat2PpV9a92MfY9On/b0/EIPzaZXcpPkUYKXQHPDJWqbTYFBpMkoMzg8IwoI3cQcIrdIyR6+K
z42QpzZ6aU/7slBA7O8rR1CC8b4Bqz4MSIbz/NXolT1TD0YKg/MEfTalhRJiTzpkksUYnPoxtue4
L8i+n8aucK6gzXL4TBOSqAbG3SE/hmg0SKKfB4/11lGpCUomzhekcdIFRgaZShAhoN4VTaWOOf/r
xoe39sI5gnbOFblrIVLaZfZSJJiU5u6vGqHKfOVC11tWpjZAGFCGZut9+C2S9P+mYi+Xq5WKRVog
L+bLxtQ/0Nou1D8W6tFBicFZfTFEprVkMJcB/ezaUp319Pt/WyjO5mdQxhtopIEOG8ehPCcUYyvb
ynfRgVefwldLlTM6XMYKG9EvxVH9BaIGDFdx1eoWHDZ+nQx+MhHbsr1mGBoLCmjM/OG7LaohT6PI
QDzCLEVkuWrlyYgf9hdtM16oYlDH3xjcviTw9rg7ZeyxYQ/gA1Xc6ShhtMJD9xKhBCMo1U2+fUa/
InL7lM8z6HEwWtiVtcoeEWVJUF9cs+kUlOn8g8N5hWILvNJrUSrgoFn0SH5KzReXE6FaXDGc5Lq5
Rq3WR96fq7XkPLWiZ4GZDoBTDeHRVPOr1vi5v13U2nF+ujONCuN1sHZJHXwTw9quiu7TUINGJjUJ
5WPO+L26v64d56xNKe6QlQGUmV8I4m2BZ442HBIBJEPN43+TivPUclYaea5i3SJB91sERDuEdAb5
HFLD2SiDYia+0ge5VJCBnwDU6M9LcjUtRIkesWZ800jTi1OD6apQgD48DY3X6qY3p7Yc3ocZ8Tik
DJfvJRPDppMDzHTAFDhEcAp/OmrXy337LT+xMWASOK2IO+/2efpHIQzOUyDmq4pdC8BSKW0tjeyq
9QUqhEOtIOccWFdTOIoAQf/IlWgGTpmbqNOxcCl5QpHyf9I7g3cPQaRbhYIbgoAwdtKdyqw9FJZX
UNnU7YDbq2Pgq0fNWSpzdYRUQYrxkk78fXHBoIFhv+Vzr3qD9//JxhOuwuBcRZV3gYJRlgjyYcqT
Nj/oWEjtlyASFyBKKzg3EeTNGAoVRDMwnFufjUOcPVbUnAzCbg3OQSAPXo+DApDFrH+msnZKlILQ
BdKeON+Qmmj0xlVrBEfM6C0gwQGDi4P52Q4j2AtdiUjUEYrOTz/sG1bd/WJNcoRq4lJy5yZH94t6
D5q145z9+/FJ7KL6x3r5wWnqrNTI4UIdUkO40HvlLNRUQct2vHyFwXkIzcz0amQYoyM6UHE78dVb
cGg4VuFOZ0ZtWhwkBWP23H073tRBBcOONB2TpsGC+9atT5U+gU5fGNwhFrx5Rqgpl7wIlb77MJsW
tYLhtBDlonM9myE7pp6K3mviwI4Me6C8BSUNp4gZxqelVhmxJ8V4qceIMXXxBU10sQ+Dmuu3i1b2
o5gOEaSx5tvFAEo520tOWNWm4SomOFR1BBEx/fYtSG+OmNJSYWekMP4eZMJN3zbe/q5sX/JWGOw3
rA91resaTQkGVIKB4vGFKebU4iF2Of1WoHBkH+W2GrzKxBZ2hbck6JIYKmtwTVW0ZUwfMOMnbb6P
OmqAA7V4nAdnQ6iGTAWQZH23gktTdfZXjhKEMxtBEgywguH7ffAlip4mUKhpgtMUFJ/Zdmx+tUOc
4Ri5bKX6AqCqB5cPG9FSPisH66weiwNFdUwtGmc9oTT3s1WwRSu+Bc05Ibu2mBN7dy9+FYZPNMRq
i27kAiqNjjj9PB5CT0A/of7AuObpjCr7uXtoXDxutMairCOII1TFRVKbX7tmujUNzHsJq7u6GY5a
iDnWcicS10tiGfncgxKXeHLGwG2b7mh0+iEIqcExhPrxeQfTLAxlYXY7YN58n3rISHnFdCwKIi5A
LSHnHwpRSCKpBQ5kep4mw87T+Ih5qxdpgMBQV6t2iYGsqkVxDGw72D9+gh88LHZluHS6CT8R62D6
xMhv1a5rwsFSIJyPiLVuMZARR9FZnJ+SyVfE6lKpPu07CkoZOEfR1kkqxCFAIv05Ki7Mztv/PqUJ
nH8QhyZblBQ7VMQtaN7u5PCnsaiuIfn7ONRicb5B6i2Q0SRQas2IPkuaYYtSdyGU1CQ0Qhy+PE9B
UkUzGsDIc+ov80OTn6KgPmBU7b4421dW5KIUDGTXLJkP1sdlYVnpgCO88UFBHR6rm/SAZkQ0GiyO
cBaPGbI59j7mpmwrSO6KBz7iSmxZVsooKrtZfEWa3fSrEBHJLwqGuzeo49+SlThjF8HtYsuRE5+k
Rd3UiJU4nG+wJgWMwzLuWklxM5l2n39bPhQUWkGwn7C6LqgxKgBFCZuUB/M5kbKL1KIu3tRqsb+v
IDAaK5n1EBAIFttwAk1i+nF1jIzP+5tPrRbnB0Q9GtWlw2oNGL3b6c9SA4ocgdAwCoRzBlkThr20
AMSMLKesfwao+Gsyb18SasU4TzCjUiQfQ6ixKVy24hOSXbaF0FPv/ycYPnavtn0vGAVg8nQSz2OU
lU6HA/usT0126uaJupywDXh3W3jVNT6On0pVFugGFGHQ659hUHlt314vS/WIumVXkKhCFcoBvVzN
V4rXjtNY6Tnks44xhsyyqRmdHf3uwFWReaFPHXbbV/2VfJxbiIZoHOeIZVtmOziwKmTwvxy1g+hr
TupTlss0bW81OecgjYqM2zE0MZirwLaCuygsweQ+fRum7NgtQ+wqjXTY15jNo3YlIectrF5swRMO
TDFdvLExL5VEISA270MrCM5blGPdllIJJVEP5rnw04N0YCEOaswxYcf8RJVBBTm3wF7LQx46y/RZ
02EGyeP+chF2zI9REbUgqkLMuUb06Xsh3SpTYSfd5VQSdkzJwrmLCgMf5Z5pgtrEnoxx8GMIuhQi
eEyA8INTzE4Qmj4GiB5/kfTIngrJE2IiiEvoFz9BOZgwzCMSYLHDIjmzBu4HyilQYnA3BM3sFQPk
rYjVpeJFbA52lQaXo0ZRyGwHm17VmJ87KYQDWuwV4GSZI95FjzKYcsDfe5Ueot9Bb9eXH22IRxxt
Bcs5BUNBPhbdgtDl5SoS3GC4QJv3vlJTe8RWeOVVlRxzjQMVEN08fE6W+UbuKCoycvU4JzBXdVEq
EzDkO/0g2GjAxXTI8BKjU5HGdhQn8zAN9qr7ti8ZpRvcBUIXjDkHWejotlN+0+edbYnWUUg64mJM
wXBXiLxlblRiKmjI0+8mr0Y7BmXnYyl01BlBQXGeQezM/10k1DSwi8bLIjDCh7/3l4041vmaZ7lM
lVpkh0IiNN9rq/W0EAwGjXEupPmYGx+Kc76qOF/2nNbMgEPAob5aR35WDmK7Zg3tEaEO23mRFRLn
K+qx6AergjdK+2Bx1Tk8gRz3e1ucuz4qwFKDBn29BOGzOEXOlNa2aJSZY6G453IQ4PM1gbA8Yjf5
cGWCKZzV1MMq6nT0Ews9VVN1brLP+9tJoXAuZMJ6zmaD9TXl5XrqtFMjDNf5QNUNEW5EYT9j5Ubq
pY2qhC1uPHzXzC9lQ9wjKDE4F6JGWSAm7HKLqbxu9TMXOlf7tb9SlOJz/qIEYVERseeZFZpIOV42
42VSfuvA6hPVHyqBWuki5zQmTdfSfmS6ONdepXxGI7WfSKd9gbbXTNN0tEtbBv57uyeVkCwN/mF1
g79K8yKUPwsUVSoBweegEakpJ7B9w7OjGqlcvLmF3VBTeLd1648cfPJ5zgdQ4hkAAVf3ZdnW/lyX
xDtwe+9fITjfkMZpXzcakrNKaF2rtWMpV2GNI6m6Tecf+7vyD++YVyzuXVHmolqJ7FzCpCvQmh0M
1BBbXvncRM7s4y3tt8d9RGr9OBcgFFpcCgmrJapxx4eu+Mjmh0SK8R8O+VexmKqsPICWTwP0EGIp
nSOep9KOj2zwC4tXK3ej4qCkEKRBsUs1BVLScZ5Br9McXUDsmaZdVMJVNVMBD0rHOb+QTN1USjOz
1fIiBtlpd9mrh/0doiA4d4CoWgXfA/XLMYQdZ47uVPUogdJSIFwCtVicSwjEQJNx70dZRRHarfSZ
7Fphv/T9Mxbllpjqp4ASmFssI02MKkkQvQ3wbrXFDLkEOXTaPvmR55HhNEZ5VQfyh65gr6Dc8nX5
oCBjAdA0wUSo9odmpkfQT39kj15BuKXTKwWFFR3ixmKt2GVrL5hIYSXE/mwrwh8QPt9TBQuILGvc
CQx5dCTtXpYzv5OJeOc/eKBXFC7PM6RqmS0sSTHr4I5hPKOM20tuvOWODVWleUYpsTj3qmV60xcR
NqjPUFqo+RFyIZhttb9B/xCweRWLc6zqFGdsCC6KlB56Lz7Wh/gg3/w1J5keQb9tSa9g7O8rd9do
LcbGTxBJ0ptfqoCQeJr0hFsgjIlP6oALVpkSFmGL8ao189BOQphT5SigSAsrUL9RrDtMh3esV+V8
aVpXgV6xFRxCDQQTPxKEeJv+rM3heQqP0VB6eXfc3zX2yT1IzmHMbboUcvICCcFQ+teVBzGw65aI
RVA4nI8IUGReGgv2q5zn2LEwGDnXwrtpiAQ7Uc0v+0JtjNBmD/dX7eCcRTFjUJfMYjiDX9s4Ck0U
C1S+4JmXZucoBxlkNZHXX4TkCG3C0vh0kCU0eVmpMG0dneVp6SVW7qfUk5ftyc6e8WO6kQdsOsvA
WjL6HzBQTE43LHCI5ikee5AzpTIRrSI2j6dnGNU8FaIMgAKa8ivjJ1I2OCFvVWomLiUY50GKrtG1
iaVPzPQhUp5DTD1nYxpnv6QCloT70Dj3ISlznA8mJIq7AEWVhpc2D4QOMqe6t0tMVVYeqtaWuSt1
CMO62Zk7bI7CJ0YFwRrVGp9AowRiW7hCGzH+SQ4CCDTVx/AaXNl2fJZvmxAvKVu7m3H5A7kL4Tso
Zed8Rx7WowGGFJR6ZIMTyI89aK4C825fMkr3OMeBh9oMdiYIpqNNxRLOi/BVq39MBbFdlCycx5jm
staaAIa7iHgHzE+ahgszNdaXAOHpIMIkjUaLBQMkObLz6M4Sv80L4fsoDO5yEUtN1E0C1quvY1/W
UPCQ99dL+Gt/Vwh140khjCgBORHLRgfWdTbf9FS6m/o+5wmM0fxfcCaQCldEpcAc2PsSUOvEeQBQ
4aLdooUEgtzaWmHLwl1QU3zybLF3fIDOfsTKKmdEdguNXbzGDHTarAkK3aqYs+zJLt0DRdwedM4F
pGqG1+EMidRDeCz87th4jJWNYiygFo6zek2cxEVmBSIBLuJTYJtRApoxwp9R+89ZvdlnepExc4wt
A3MFgraxC40weQqDM3lxzKcKlcAIUHfZ4xiJnilQ078I58XHZ4Z+HrWeeeUIKiyKR8OqD9KvqaP0
jMLhjF4Z/4+0K2uO21a6v4hVBLi/cp0ZbdZiSfYLy3Fi7vvOX/8dKN/N0BAziOXcqtwHVXimgcZB
A+g+nfcpydjUw9XQL9zENT+xWdL5fK/ezS2EHv5LwtquK2iItIgmGyoEAX9276Kb6rivwWfYfWw0
ZDIq1D+I+gOKQDi3DstMWRQNttWEolpNcSwTPYDp58t0sDuCG1M4r5aURkENPk7mWhcjGEBsTxxd
e0hETXXeXinfUcIGiPNsCAlPjc4yfpeTdChZk2ZHPxVghtFOfww+RDkUNl0UQu2lkzq/ZyXn8m2S
FNJUMD/JiafHUJXLvCirTnIuGM7dtXW2kk+GkIx4QZsxWJlrf5Lias6Dy4YInIJPfqjmfA1LGID9
5yVtDoVK7Q+0UcQhYmMDd2qOkUjYZT0Ga5DvUXU1ouEclJEv27F/aN6AcBtdS5pRjtkL6qxKN6aJ
QDSxbsOeNvai6p+KCMWzVX5TJfLBUuPnmsrHXPgjmG9fcEm+2FGXQ5rlEn5D0iTeQo4FeTbS+0r7
3oh0kPZXmWZCuwHdylHm+DNhhLky6to0j64h945UDEjOQxJgpDlVLYhN2TJ6b9MZiTnoZue1+rDU
ZgtIq+7F0uwN62soIwPoWxc9lMvT5VkUgTFv3YB1yyhJVF1Gty1RW4R+GXmT2WbnjOYPtVIcQ6T7
uu/9Z+M4SkRDPyuylgkxnrosdtLMDmmbws7bThAk7V9Vob/J/yaMo0VoPC1QYAJS+305laNNUMsE
RW3IAT7jEvOTuKxSZBpHj2lkUrnIMJQylLIm2esN9EoVXSnvs9PZKp4GGzk0WgXOAeVXZxydYhIJ
qf/Luv4Hgi/5iTupMGZmR3q9srt4plOSOFnsEo+p1CwCPhTicRFAlZAyTuIV4xZIj0w7LUGqDzkp
DlOgFm0jgkkyOWZEqBGqKwNbpPaY4DLWNNeDOgtbNu+Gz7jFJoqqaUTmtXfyoqVT3sqIaRzDZjVG
yUnzWE+u+CSasH2XOENxJg1Nqo1dRHDjgIyI/lOT31+miH+ZoDMAR33W2qiSHjJbTs0z8wdIO0CE
i1VwosOY7Ih2FpFB7O8bTlJbqekh4wyqHe1Y/TpHv97FFNsjemSoFtPhQSXWzwBDTqZVhuiva+md
HdMvue4KhowNyTsOPyPwQYRchGiHMIxIqr8pW5dJGldO5pSxMw0O6wAGsSfB1fzuoG0Q+VU09bGJ
ZAjE69IpWQIkbv6mSbybqVVpZhpMav1usZlJsQue+6QE+a2MLuSilJV9t9tYxLmdEuX10LYArH4Q
v/BSd7xKX1Rb9tHt648PvXRuwDif6+SyKsMZwwfF5mM3Nsc2EynLiWaI22rLakjkgm19YXw0optJ
dDFIdrltYwO3t0qoR27iEgP2/xrnTCNh+bLez45+p/r0EHrKx4RVN5jcLjusbahJFjAhMycNt210
01Qiz2OedWkxcRsrJF2lJpGAUV4vOGO8dfZincS6Jxw1PqbHsrGII4cskwiKpxg5zC/m+ESmz1Ii
evEWWMTnUKZlpKMqfmC7w+qzIusq0I+9bQSll9yJTvIiv+CTKQ1aRG1SwKLOa69nN7pqH6XbYYIS
c/QUH8jn2Otewm8CutgNLM/DSDm60NVoWasSoGoQhzZ1pofoq+LWR93Bu+QVrnbJSfV79Mm8Qnai
IwAX0C+fdFnm0OuAdNPo9i7xYyBGf2ne4IZ25GR3oSeSHNiPNTfG8uyRptWMakss7flOQn1GeSoT
TxmPhhlk4V8tmnEjMSjR/pT1m/RDD/MbbI5WwqqQGlS64EmlP5nKbVKKbmhEg8nRShmHBS0XGNd4
8ROLz9qD4Q3f5bcGo82VaCMTDiZHKaZStEnKBrMf7Pl72LLwyZkP+jWVfBkuk/m/vUI4hsH9fGQ0
JtYjHt2e5W9mQB12r2E58XNDXc1pA+v4gf6BP0UhfBtcJH5aZcT2N4M66BFa2YtXuqmPCiIjsIL5
9j9sqYIdgs/QVORRgTghIPWv2fMIJphWYCZe+aKix2WgOBBxre5Ee+u/EJBOTA2y8wb++TneWtJ5
CtcMQTe73kVv8sjrr3AQm/zmyFJ4yxv91jpkv95sjY3vGZWbVLNbl8FiB8BoLux48PFoe5lm9jf0
MwC3U5jG1EYpozi588PiYQ6fL39/f7b++T5/EKtI0s1Q1MJCmB+b+rMZfhsy0eLetQEF72hBYRA0
yuampg4rlCWoPTt8weu99RDUV6yjaoS2o2Ll6l2LNmjclGil1VO5xjrLyPrNkL8vWvaYmqKuKPv5
uhsYbmLiNh7Llm2vSWu3rzjreaxzdn0V/9Aftf+UprIfrJ4h+R09T4shrMkbgyzoExX7pLCTa9ln
pf3Wk4gjGeW+i4g2aFywP6MT6IQEa8warW4i8tUIX4dJ9XLU/1x2QdFQ8tu4arZr31Mgte7q9yiK
n1/6g/KwnlCW8YQeWJ4qurgReCS/d6P/Sk5JgpFEG4zGNkh1O6Iy9bJZovHj9mu6ogGMogJDDaMg
Q8uGKhp9Mw600r8MJDKG35zVMkxwyIQx+dGSA1oL0huEfscs3ZyVZ6NurFIDwHSqr9nmLDmqGz0p
TobLE1FcJbKGIwup7Ka2HEEWo/JjXm9w5Xp5tAT0QDl6QLcSaaAtvp+FqHQvvYz8UJunyxgiGzhu
GJZMScYYW2C2Hkbzpp9EUvYC3+L32CKqCyjWwgjI5thK8jBAt5oSycllUQmqaPL5CogGLQ3KtYUb
0/v/pa0ZN6vz37oOiOziAnoyqtBcVZkrL0sQ0lMqaz5tnqgucOl9J9BNmeAJw7D4BohlkTbzZGH8
BvkUDu4yXmm64HwgguAWTYlGHRUaeeKgnFW2lH21kt6VP/QObMlUMVB+qSt858BVz9u87zFelJAf
UhI/RKPIDrbe3m0DGwjm65vFr2alSRu2+LMucdf4S0N0OzFSu10CdRYpY+7H5Rs0NqobNGlsKV2K
FnmLj+pJd9rH+WA4IbGrI9K2r0JH1Ad61+E2eNwsZbXa5ZnRYCEhMXuVS4c2M+KsJ6sUaIPtUsIG
iKM1ZcwnRRtg2Cp91vqH0RR8f38TtRQ8GhELXbL4A7gUJkqVKnBp+WvnpU8qCgDnQ5a660OPPIc2
IJPwuZRR5XvXMIhsMUlOme/wqHZp10k13gm6MogQ+2aT3RmfyezS6jjqAgP3Zkoj7C5VVnQoLXOc
ao1Gmqe1CTC5sJt+stXUmaOAjB9Qe9ng8NSakjKa6whZW+hff7eUiK5mUUL42/MrP3BbDC60sohW
GVpuMK+LVTypr0GdQTk/Dl2jM9B2AsmRVmxca8bXPusyR0usl8sb1B45bX8Ax7MRElTWqtZx3M7S
66GhjqGYj7KeCzhwz+m3MOzUv1nN+YS+8R1lduaPjXlXijorCHyC76ORyGZSo28bQizrhSJvVbE1
dXGXSjBaexS4NYMjpdgyTdINzIxi8o3wru1+TLFpl/REddFZiY38JdfgCEkfB3Vucpg0nAZP87ug
vapxq8QeqsR3WKL54Uhpqtt67lYYNoZfJQgqV6LaWhEAF2ylKAituwbWIBPmodGbT7GwxnqX+Laz
wxFDU1kz6l+AgWYXt4qfeezJYLlTbe3EskQi/yMHow0gXwWRdLQj9QJAK5yulHa8RsDype/6gz4t
gjPEbvS1xeKYItFDSdeWN6bw1JOFFx7JQcf1cXGUU+UuB1VUsi6YMV7sCqewaaQSmAFvV/JxWpPG
r4fqr8v0IwLheKEoFmVYUuYWoVc2J0sRhHe7l0HbYWM/YEM8E2Iic4kBwLZC9ihfORbSU27wlv2E
mzb0y6p6W/TsK5wsjifqedW6TsVkTW+9NxD72/p1cdRwzWG5InG3vc13ayJHFJWhNCllnpGjf3ed
QEmuSP0wD286ZXRq2XxM8lF07BDNG8cXxZpXxUzgHAXtA4KLZxlb1++5BscYcp2iA2HFxtAYT42k
Hkn2u9sv352yMStFmxhjvAVKuLWRj0YguywVQCS8LxgxvuAhRjM3mTAClLLK71Vku5d/XB4wwVbO
VzvUitL2Q4EBG1hLhNXJemITUVNowUb7rsKh0Jt2agBSE5SVxbXd6akdZo5af2T6cVhBX3pTJTqf
EQx1YCWEFDHox+p9XZ89qfoQw20guIVTt41VaQMglqG4KxVyNfUvl6dkd9I3CNwyGefGassECI1c
QlftuTUEcdXunG8AuEVSETq26NaMCzMlc6pWs7viaQ0Pl60QgXD7amspnTlUKg6wE30cw+pTuiyu
Iiu/ZwufAxybST7pCVwrhaxCttzUuMqoRawisIWv0Q6lVJKLCgPWkPppnqRgzWu7CQ2B9+5WGWvn
ieF1wbF7mmulM/e9z4/Tqa3sCg3FHGKzxuPlD7M9/LfW47vrc4PLbaiShSZMOfO4aag8Yn7uB/1Y
47VOJD4twuH2VSus0kZDggb6Pqy2jIdA3G2oJLOj8AOZJtuBZBO62cDXcU70bgEQylmv+6UL8qX+
SIbOFoMjgmGu+nkqGRFE6x9EX6/j/iPyIVsIjglolOeNwc5ZE+0iLy0XD70EKNKBEI0QQ5gQthsT
bNyA4wVzhtJiMWPU4qN+Qp/Gg+pNN3gI6235zxGi03NQfy0eI1f7lAl2of3YZwPNsUWip3jAlQHd
edmtisb3tYeuGQ7uiRxxGaGAYPlHKypZqKhnwxpqSmTruXQvR6KeRgJX50XCozpeQlw/IiGEGIFK
rySo2UCOz1Y+1MJ64yR8uqCZ0dZS2W1A+BnviChNKZDGpT7q9upBkcAXhanM596dMM8zZXJcYUWq
pMwEhhkJ+rTQ1QmT4WleRy8ewodGkgT3KaJx5CijpaNerjGsg3JzN2W4ZJPdYXk2m8fL25XILI4x
+qKR04hRPOQ3cJVXqY8RAmJUxDuG2dg0Tv3LeO88Hol9JmuzRwwk9xkW35oUEmXruOrR6vSvaM9x
6NDPOnG6yg7tHsWEoSeAY9OynTYejps2cylyxTDj1SmKYYLqkczkLQvV1WMlt+M+ql6Q6GyemjhM
3dkwqN/R2fR1JWncmqJCekpbSbDd8cvw7SfBk6ClYCo62uP9TNKzRoolGqzF0ep7PKbE7ffLNou+
z7kO6QuLIN9/carhgTSPifR0+fuMk94N6eb38y4zpUbXU3yfpQx0QRZMPkth++XMD36c+I1GSaUs
k4HTojrnzjzJs6s7yPzwtBvtvqB289QNdnoSJjfyS4LHZX/fbKJTAX2GfGbzY7N2vcS2QMwujsOZ
Xdz0duda9KQ53aPkCtUpRVPH7URRQXK1sQDdt4f6WPuRZyNBoqjsDoK8rHpHqLEoMpbbgCKjH9I8
RrmQlVFfnb+txr1ivox65pNJ4DeXjVP4dgGthW3WYPM56/Sv3iD30VwKlta7W62f507h9YyLcDLy
VgGGeTNea0jsQmlkeCiu81vVNw/tDbpwv1xeDSKruDvhtcyrqGSrOWa7HCrW6l9W9uCN4ghDmuVl
LFIGcc0acDOdPcMbndlB62gn9oQLj79M5fGYyZsFYI2aieME8EYLktB/50fPD7OzuNNRnNR52QPf
lftFRV5BWwZotWyEn5c4qdBJlLbUm8NhOKlGhOT8FgHz5Wl7d9fFG8mxS9zQsajZKk9yG8qzuSOh
YRTLnPYT3BPe0VfZLe/FtXKMHN+Tp6qZlqIZqq5x622JlyyfVKy3EA8xvfw4AVZSfzH76W/b/gHh
K8JDWtalZgFkSWK7wqvjB7rC8xjcFau8SMoiU2C0UBNB++/YlRwjs/W3olCEXx9b2WebuHVWFGhp
Aj9Z0FjSTm4Nn1zVfhWgt5xdfkPj1E/ia/537028idy6MxekAmshTJxOZYwQUzkYhm1g3enUhdqt
4OJgfx2cDeRWnRGinXqpAW0kulOOf7Xyo1lcZ93oRN0s8H4+uuQt47bwEL1M83UEVjF9ncmtRo+F
8qMVNTvfp0ZTpoh0iIL/+5lH1rGp6CAh9rLm1J/K8bRGv3pD8bchZwhuFbcD9Dj1IVmdTrpOskDL
vUV2P8QUZww2cRs6zMYEl6ojMCYH4fj1rDgsmadwam+MHfX76q2fI7/4xZM8bxgXCSS1lSljBFCp
feq6V2EqB/vv3/PQ2SiOh6Y+m/CKn66O2SLfW4Zka1LZ+jd9Io7c3PV1KfC4fd77B49/H0Z/pVGT
SuAl4acYerHRnTUIjkzvsiC4MeNzbhBuG31mAiO+7t9OhLhtpV8al0CNdvyrDERztH+WoWejOE4i
2oL2sA0mSQ2swQEf3VjO8FodyU0fSK5wX2b9lC7MGa8tCgVXeYw7wKVHJjw0Hgg0h6iduSKyFSxc
/oHYNBM1VygGUiVf0ux1aUQPTYw5L1nCMQMaQCyLVjGAG+2O1SvNV8aDBWbtv0WOfBCW34gM4mgi
UZIlw7kWNOElD6qTefoEIs+uu2Pu1XjWMh8k//dYg9fMm8p4Mik7eEoH43H26Q/UOrihq9yOGrKr
paB7jHxh3rrIQzjWyA01TMbqzUOSQ+7GLiQor3VfPlSCzepfwqez63P8QWNlaIsOI9q+at/b69Wd
HsjBgDCQp9wrJ6Qoa7Z8EPmlaIXzb8izPsnyUMC+yQnvqdcEimFbLdIqR0/360BS7E6UWCnE5AKd
Nc46ayGwlDzWFvpkKigEyAKEOqzOgqK6TrTOBVTJvyWP5lh0fQbAZlD8Ymk9KFzn6stl/xSsCL51
Uo9rx1GFlqzTTrWXqO2pi2LRxsno78IqV9lv2GychVplasxWXbTYZqCiTLBw0FYN+6aXotBSpFYs
nCmOVdpJQvJRBu/oIVeiYrkx/2fxGvV7lHVagtQq0TxxpEJmlUgjo+NEeVpCyVVRUZ6ukfN7E8VF
HzlNNcjpAYWWV7F20ObPl7+/a4VCVB0RmkYU/jZqSrJxlqEc6UzkyxT19qJ4kyEiQ7ZG3nnCBoTz
hEynNJN7gCxyUGIFMWXKST+wetHpIHriF1nE/r5xu5pMJpI+s9XJrfUBtb521VRfm779SESjqKZl
UAP/4ltrI3e8yWoUxztqcdWa95p2RVJBELhvyRmCiy/Qt2bpqgIQcnpUjWvVOODd9SPTf4bgzjik
NHNpSuBeg3lbZFd1dVtR7zLE/jlqM1Lc7KuDWpcdY2100Ja+F16COzwoJo4/iFf41BDMC/sa72u6
TmVqKkixVN5VNNUljvWSvDjR/HmsnodFsOzZznbp+9we29SF1UsxWRxJx7V8/C0dqE2UIGzctnfq
FU15vgjGb49HtxZxe+1iSvFgrbBoclhfWZaWU+BWi5WkloEocBEMH/9IFGZSsyYtwNTyMUse4ugo
sEYEwO2nsSoR1TLY/PwofmQ5dgbDT3F5ECZulNiQMnyGopUAlI3Q+znTVB2JsCpURzhKMMZYX9dK
w+XBMcGVdYIra90XF/Htm3aG4XYEZBeXhDbq4qzRp9pEd7Pq8+XB2yMEZHf8Ywe3GZhGqWkNAUAf
5nZavFLci7W/qsLHjlG6joRhnNhNnbxtsxv+NJpkTAxTXxyDxk4POTYiyrreN+OMwMZxgxAPqTKN
EqZjGnBQqjNHj9GBqRUx9P50nGG4WVdNUzNpDUMKaHwrL7P6eHk22Gi/96rz97npjtd8aXUV39eS
1GlHzZUKHJ4ttxjQT73yLoPtRtzbaeHmnvZ4dUk0DFqbO+xtoF1d80/6OL2Gd9SNT/JDGcQ3wvLp
fe4528ixnTpi+0nZGEbPvcuKzKLP3ffBZanxkUsFcr6iCeOIrqJqqoYdTIzC/GoowqA3f7UPE+fc
fDFgETZ5Ns/M9foHfTzIFBkFqkBDQODe72oKWmWKe+SfOjN5HvsrvWvsWPSYss9o/8wLX/xHkzIt
ewPzohquVRwz/d4Emy7HcYiO4XBLou+X3U8wNXzpX0ukcM0hBOmoy90kHaJRcCUg+j77+4YS0IiS
DmaG7+fzy5re6SIB093xMiiqaakCaUH++d7ILclKJIrr/v56qf6I2q9Nch1pkMWL7Vx+bWLBZZQI
j7MHCgdhOiRg6vTYH7OTetQC3Y9PorOiCIajuNCQoKQTKxi2I3uLZRsb8cT6WbtMtxk9julKGuZj
NGL0kDGJIXuxmvtkkm2DPulSJDos7LrCBowjOquSDWnuYVPnER9X4XdFkDimCzkyp0UJPPR5ni77
tmgQOY6rVVOOZwsR3d8Sp+NBCT4icfpGPRu72M/YuHhcrJBqUmAXUcYHdXpYJnqQklm0T7CI/d2u
dIax2B3RBqYf5nioNMwVDVBc7bR3TCTM8JKjdqr8/C9TwNm7ZLeB48K5vlBaLVQBZ4a3YXIrZcdG
VHa4e7DXNxjcOahBZ18jZxjsRZ51aVNexivDqY6oQ/WlYyyqJmHufGkIuUORFKpKREM4xOwTH/Xp
9zEEldRji6aUlTtdVWjnkjuiY6vQSo4y+lwppYZRFAvzFWijJPcjbimZnE7jtzci2Wjm1ZeM5Kgj
boeu6pmfTOvnIbnLaelM0kNuPVoDniQ70QPA7mX5dhI5DiHJKMWFDLzGMwPiNgH90vl/F9lB9uXh
8pIWcIjFcUgSVe3cKABDJezYPGadIPTbj8Y2LslxRhkvchJOjN8T1M/kT+UxxrVy4TyE/qA46QPr
Jio6xQhBOQahuFGDzCUYZPTjT8ZVdzOMR8thzTAKt1UhbGjngemJVAD3V7iG5Ccq6zg/caiRtbZG
2gA1LSQPFW9+CmE5mrUC4tqfsn9g+Jx/EmXmtJSIAIz6vlULe41Ec7bPjGcEjqrKde4yKUJcBpHc
R8uyFV85SF7tSa2vOMg+83+1i9HfjH8G5HirjOs6s1ggyJoMhT/q+ttHvPz8fY6nprycMqWCE1Iz
xG1x7BqicPlfSOkMwZFSlkR6ZOSYleWeBuzYMV/Vf8Q/8KwR5KfcQfh82SSBs2kcK3XmmpVJzuLz
+nvUfM7Cb/F0uAwhcjSOiOJp1sI0BgTrmac9hNnrR76PZuomYZXyvG6L3ipNtZYL0nUgZf+EMpb8
FWmQQiWVXW82qc50shUL7dt/3ufXPGrmdALM6K++7GUoyGECE9kRm5Q/XAlz05izvtsvNnjcsE0V
iTRpBh7bnlRswuihh4Rbm8GlXyvBveQ+123gOAYni5rqBN0u3qJA7Tp3zS9IhZv8xa3c/nPotW56
I0rB2N+jNqAcq8tlaQ6TAVD1XnZUFCCkrnHb2xMSn8RB9f7a2qBxxFoXKUlKBWianR8Xj+Wz5FdI
LLYhO+1Hv6yv+sZGZzg+MAx1iJHWDK60MjsfIttsnsrxy2Xn312/GxCOY/t8XuSFwEsi5PeNiq2g
ssJE5dNllH8ZOl1mC8wwrHcKDrmShsQY3kL2zjb86NTbybE/GffEYQWeeMi4jLhv1xmQ48FEaZOl
1UZ2AqrtKP6uWd5lgH9x+DMCv54jLS7jagKZ36un/JN2CI/toXrNn9dnai925DZXs+CQKjKKX9Jx
S1qoCcMBm6PUXy3papdh6QgM2yeOs2HcSi7R/WwyDBg23Zs3f78DSg6qr2QE07EnKh18V0z0t5uf
4bg1rBalKqc6jNK/sqYFOR6aIOkQBetJ/84kzXDx62IwRfUBu7uKeYblFvPcSf1KJ8DOViDrnzPz
6feGkU/qqws9HiICl08hFMl0KionuVGhB6b6/yEJei+TAHfAGtFRaakrfO7WsqLPUNbMLFaaXRxF
TvVBC4gnH0THkP1xOwNxPgixzd6oZAChhMIYPo/p80fGDcIXGpUN3JxbHCPVc7PqaoGjwHJqE5ul
bpmuOTrZkVmDfGBZwBRsot/tkxs8thw25+9Jqce6yHF4jOPaCVGt1Fffs9Fwi+6xh0Ji9qiIOHef
DTeQXBw49E1ThRkgl1P28Kan9oI8DA2pmOyFSDuOIv7dnbQNIPv7xsY4gYXzijHVCW66DugCuSDN
hSymYPJ2CcqyIBYIsR6i8kk0tVXTUU1hGOmxsNRvbVX7RS3qfLZnjSHDxy3L0lGTwjHvPCVWKaMR
tjOVj3N1G4qUD3bDii0A5+NmLZcJHQCwfl9xn5DeZc6bAJ2jHsS107vesEXj+LabB8MsJKBJV1Ae
Ow5BXNrqsUch/xNLkilkW3h1sUfxW0iOc6c8nYeeALL5gQIpPzkhVMsRNpk+KsB+uTksY/gtGke1
WSdnczYCDR21yIhwSRHt9rt1BGcIk69VUPUu6awaEGmLXBJWBFI+xq7umgQvlNNT6okb+u75+haS
46muoSmuLADZT+2DoceBmaUPbTMcBXx42duRwfXz2pWJQUfC5koN6qflVruK3YX4PSSHFxeP8hAB
1p3mI9H81jiOoYpwSMuaLWS0Yw+iFR0fmiB0k9QlweDGB3jJnwNElt3LtrJ1xVPxFpWjqTqb4yqW
gdppfpSm9kQ122xdo8j8y0C7KQ5bJI5CtFQLNYTzuIfPRjszror8k9XH9rxeD9m1srhN/zLSU18V
gs1GQC2mzFFLFRNJ6ZnXIDBgx3MTpaMG5C2toA+Sx/xGmA53eambMscuuiUZbcrIsnfZm0NzHx5H
Z/RYkJq4wsTNXTSKxF3NVGX8wy2KVlViQlPYRu/7a+0wvhhf9bdSwdoxPolCuP3B3KBxS8NSUeE5
0Y6FWPTEuin0h8RJnv6baN/uOtyAcUsCLbzUzmiwr+nNrYY2sEkiiO73N4INAuf+UtWquZVh8NrX
t24huSsZtv4FOcru6qU1pJM/lIIHTTMDSRamAXUzzjtI2nSJIjXskkAPVgSOLOfPQqo8S1ZZrkQb
z9sz57sVvsHjNp6mrFqUybbsUlkPZhe5mXdT0D1rfnYaD2sBUlNfEbc6pVffVF8y13JnUe+A/b1C
RWNYopuocuBbVkQJVZYoytgb3HhMvP5Fi/1mchokgrPyLFxl6sWxnQQrn43kO8vPqHwbCyVEXGtN
KQqJiH6QiuSpXWxtIK/tgo5Lo0j5bJ/gkB+o43+ybvEZND0ERiPIhkFAqeqi0ktN2h/ULupRAl21
L/M61agTaytzuR+7RVfsMJfM+0q1NGQJKD39JuDbPev1TQDK8W07FBoWKgLQV81GBRWL6vtD6H8y
PksZdmjWlD56bF7krwLcvU16i8vR7WqmEx0SsB+5mzzJ7pw6hkjFiCqk5XW4jt7kxpQ/L4PuY+oK
UhVVC4PPcWBXJWZmVbC1CW/z9G5A7T4V3VmKMDjma3JrqtEsB+8l1Sc9Og7xtzzzLpuxx3c6Ei//
ZwbHd70SZWvKIEb1R2beqcX95e/vuugWgKM7Ooxrh0Ik3G9dD9/Ql/mW4DIoPhTohCPcl9iP5Vff
FouN5+YAZA7QJZ11ZoyPd/f7FGj6cX1gR2Q0Wk/F9+J7ocwWkHO8JU+NecYJyzHLW0V/GNKgh0qO
Qv3Lg7g/Sf8cuCjH38ss6ytlt65G+G0uYlv71SZjb7cz5xMdryM8KctQmrhccIb62aBeJvmtMNjc
Cxr0DQZ3PjAWqEYlLTBYHjiL3VFd4qm2FVR+GXzsXvyMxlc29VEXFUqKfEblbn1l1bmS15/Sb3+r
UAjDL7bY3zvePxPE1zhlXdgV+QjblLencHYzEwVMOF0WF+ALxpGXamijvotWE1hl7pRH1YvbgKVi
NBbu/Htob3q6IJdgdyvdzBxf4dQUCa0KNnMzDsrEVQ7rwXK670z1Hg+q7vCHcDz3F/J5PDnSGAw5
mfoZiOZn1JSgqoo1g1o+td5/6226G5NtLeSIo7Yg1J0zb1mgCz0eyZXkkdsa72nsaB466+Pl9bwb
0m7xON7IUEMot8xfKlAGyRrXyOXPXd0Ec99OzrAuN6WWPKphc6RyHjljrPjpMjqXf8Xe7mJsggfu
RzTZGuVa2eBKTO2dMDLsGi3E0/5D8e4GhiMvxUjDZZgQo8z+4qFJyGlJPo2O7GtOflquOjWYRK+V
e3S5NYwLP+VqtvoiBaIqHxfpuE6iTJQ999wCcFSW5BCpjzIA1K/sMrsJRtm2PHZUHx9Y4ZroNnZ3
E90A8q/wM+S+klgpEQgEEMKCLKgU2fJdgzq56FEExn48z2VbLC6wSZS0bg1mHMuRY70F/1vymmCS
eBW+aKorGjOY3PijNkrbmp8uu/fuot4awmZxEw2oSTzoZcQQEhSIFZ4h2zNrlajZzXE5Zu50WIRn
VYFnaBxxLdLSh7IOTNZHSXcST52c8oqJRym41+5eiOjOd5dKtlZy1CUnVWqMLVZxft0eO7tjm8E1
eAOFfpH7q8003+74zmtZ4ygjrfOhUNh5I7buLOhy94JrMJHvcVyxmJVkViO+b2UlDit/SOZL1zyR
JFgKPxmeK5FCscgJOaYwkibs1RV4hnKdJ3eS0AcFHMsLSwzR2EOBBLMzOTNUa8DrqFD3x6vGlTSb
UrwpY3+5FS3h3R174xT8qxQS7KERRSpc7D3OLYquO1zrocYvPHSvut095d70UvxxebkJhpI/DxVq
IU8hs7SK7qv1kySqMn3LAb/ASzp3GJLiCHuVgrnKX0e/el48RFlecWN544FFd6ODBtEDlrZ+SB7T
QFRWyDz7EjpHJkTLomUOwcB60We2FRJPkoY7Wq5oAJytgmKm3Vfn7fxxNEK0fo3aFrYmz8Wz7Kxu
fbceUtlGQdNdhRZQ+lXsLaJbS+EIc1SCZOxMbaEGzQhzdjMMaxY0SLeA2gz687SH9Fv2RbYldzgW
buSrD5cdSGg0Ry5mvRjIWcUQZ62NdukIbddDlzK/7d7EAoq7BK3oRJVVwrXCc86KOvREgtXsXEJQ
BBniluyL5U1+iPC2/SssbIj0/6atHPHE4YB6uBqg8TW4wcOFNIshlk8R7sEDliqRBpFsi6QRRGuU
j1sSUumrDFoYjNdiOsryy2WzBN/n5U+tZJHHFZrHjo7bzO4kKYKTiIBNeeXTkhQV8o0xalppOvrU
OV3OOkb/JgpHNMaYxXOdgMnM7lrqb5XstH6khHSzvg2OTazMTGjC4rmySt1oGIO+qxzFEr20iOJG
g+MRfZEh5R7BlPl18XQnPNJP6v83zRRmaQlCH4NjD3XEgQK7N4Jid8D5PnbWK+OWoaHpsWMdRbaJ
fI1jizpFBCkhoc+h5IStWxd1o9knfNXA47OsalDK+Tl6TCwDj8Mh7o9DOj/RjCJf6tqc5uu5zIPL
q+ZfAtUzFDdLSqh36OFYsKS67Bt1LD9+HCRbHXBlqnj9Tem0vXsZcn/wzojcXDWGhmZoGhDLtQjt
TIuWqynURddWe9RqyTqeHRRKFd3kx7CMEr1BPT6q2Nm7phWzlBXP+D/Srqw5bpvZ/iJWkQTB5ZXk
cBbtiy3ZL6zYjrnvO3/9PZDvF1EQMrCVPCRVURXPNNBoNHo5fZ94AwaM3rbXKpJTMrYNgY14g8kt
Zo9sIiUMU6lR8U0+GTYi8Jakl0y0ZW9QuAV0tCKpWxN8owPY8fUdIx4aSo/5IARJaPtaWkwi2DFH
BQ8fxtM4sBzvyJhHLc0SbV29knjRdZOgDjLZRX/HgYNiT3R3jHtdTuwhAEWO71VNuDPGSraGXs9R
IYHWyReKDQN5KhSXflf2rVeCDFc2yVy0sG8guds4VdKBhMPLWZhgsRg5S3jZuytY9fRDLiULEmgL
y2LqhFILtJ/vynWtZFgcHXBjZruWGu+JWXv68JHi5i0Mt5Bj2vVd6WAhHf3Smi4d2fdFJ+2NHNyy
URWFaCmGZXua5ob7AlXHjIPFU1v4xWow7ssrffFlYSyxerwuHufEmHau9mi8hxOzPpTFz5pKTpns
+5y70oe077IQ36ftXab/HfaS7//L2/kfAd7V3naG3i8K7pAxQOMBDRr00bLaPRP9226/lz3LxFfK
KxwXWTEwRq81S8ijd8R1Ms3NQ5D5GpFrSflxJHrtcD7MVBV0jmJIps6lW6HDMf6k9rvzl4gMg7sh
09CpwEcFcSplRFU90rjk0SKSPZKtGdORTRAnG+gQaxYD0e9067JOn4vlIdKk6WKx9/K6N0zYDY5l
tiYmWgDnF5tns89Xv5pg6yZfRRRfrXeLLEwpO7QOZxWm2Vo6DF7Fg+fnGrRHcrC/xN/6nQ3O5XVX
+OXekHi2/+IPvkrJmYl2KpuxtCFlerkGFBVh2n18jWtyF0l50WTawRmHYUjKemwA1XZg9aoOlOzH
+PkDGgijbRADqR6Lt94UNcz1mKDOoO6OZrG6GFukzzJm/Zec/bun/waF26awbcNcn4EyearH6k/M
l7bhjxXdWhsgbnfCuo+mgYnj6D86+qS1MlGEe4KpxZYDl8zSKAeg4/+WMStWrtfvOtnRaWcv385v
idimbjC4fTdB112XuFURPgaFnJ8/WDvr6+Rr6AkFlatMIuEVsUHjrogJnFzxvKJcp14eevUulYb6
hfbnFYCPpFUNhjg6EQrI9bv6aHqO6tq3+TftmvU9o274obvJAsfvpAECUUYRdOz/2yo+nJYnZRf2
HZZR3a+BhZsp1rz1mj2mlkNt+Oc3je37Ow2Ho6dRw7Ao1TkNr2sHjZkZqr1Ba/SsKP1dNGgo4OzL
y2hGF56tH8/j/YuSvAJyirhSBOdNNBZ6HQbDdX8Vh+pvvHh6t/1MdjmYXO8leELFtzGKENMkdVCo
cNa9sWx11gaUkK03yef6GJQ+Bkkc9MfZy6//+tRKb3qxod0AcitaRYsVmQse3mOQ3Q+IyQ+BinhS
ieY8WUxevJgbLG4xi7IM0+VXAOtXH/bauyMWM3sEj9c32ftKqCsbNP58a+hTsnIs5RS1bjMfm+mu
aEIv155LXTZORyoad7z1KCTGEgPMvtICJwiPGDC5DzFrvcZUgo8lb15F44u3VtqTcVJfgnLdX/Mx
Odk+pvgc1WBAOkVOsS0OeDoocEd4AVV5fETbsaKizBNIp91gqIrpEmQSo8ZFTThrN8tSN7uZDsOF
TE6hzdzAcn5bpY5KFGawmZpzTLuLtv30kdO2AeB8NrsdB31JAUAQwkDWA1mpq+IqJKjHGlt38XU3
RQj9Vpeccplc3CFfwiZrxgnLuWQnOv2ww8fzcgmNCKJBRIMJoRZfBlGXC2ngQKHZrL7th7+j8Cid
FCR+/m4wuKVDOUCRDiGLoF6tAQoRDv2FBiZNKIQJsgEdoWiZS8jOK2/7bQwnMyyNENhHznrEao55
aJmF81wjAo6ML7oraZAH/UH5xF7d6s3sOSd0PgayccVCYW1dVRklnGUQvkQzW3vitGsII2nslJvV
L3bkG2C/zjabyH1KAlnMUNiFtkHkT/ikLXWkRQrLi4UgfEXDbPj5pZ10V35WFrf+q8WIH8WXjY4V
nvQtLvfyK4yU1tUMSVmXroIhWnHs2kdwpHZBcqyOqZvuwsithuC8xmrCzX1d4Rf7unnV1HaTOtUE
3CpG+QVGDTeIG3VovFOPtzOGhbsmCFyQMrtIAumMF/bEfKdYG2zOzIRhq9g5o7tHsSnokDQ/26G3
wJuzk3UCJd9etrmi479dY+7oOBnYECoFeFGkXisJeFUyWbJdZAHY40lz0EWuw2S/fSSq2UIxbNGE
wtrFVWKrvqWblwuh/vltk8FwklhoAO1SRlBg98VOjw/DRHzp2D2hamDCnaOBk9ExXjyYjWpMNcoW
iY2jkBmjOxgXU2u4Rfwpnu6T8EuayFpNhNqwgWN/38At6tSZYHsGS3YV7ucqPkTpNQkvQeG5G9Pi
1mpCf+iUozkETlm7Q73cnV9ToXZs8Lmty6jT1SobcJSUtyrZD41MN8S2ZYPA7VrXQudGFQiYz6E9
pz/qgPGpqkfMiaF7Zx8+MHa2dG/9OC+Y0EdChfs/G8lde4hrNkQhDDdIH4m/HjLPuiqOESrzIv9D
WZ4tGufYzrXdV/MMtZm8Fh2vrJUgDsJL6455ZfHJeTwvHfvcOyOyEY67nTK7LK2ebVseYtigE+5S
ZfxaaMVeGW33PJT4OtpgcZ6tTcOomiZ2OQyu+vVXvDu5ip8wsjpxCboCZSUNwgDQdjE597bEPPGm
jiFdmLnG6QasWrEb+oxtoHaLL637Gzcg0/P3C4onmwUiSQv/vD2Ha5XMczqDvDa/rEGOU32NYZNH
DGBubllEX5OE78TH7hWOW1OSjrkeppDQNp+71HIpWvU+tG2vENwiNmNDiriBRIyYzILnEp1aNAg5
d6wD27qV5dD/5bzBsuugFzZB0fx2BVWjN8eC3anNDo1rxTV73YFxAyzT14w594Mn7hWP2zFC60U1
FRt4rWsg0IFKtvki2mt3quaz4mnMBJe4DcL7h7wicpvWpJiqp/WQsKxukvUuxXhMTNQ7v21CDJCk
IHKng/6Vn0jYlnoFmmDIM4OzPUl6N7S/qVRCXyiwHo5KwMyKzhhHA53y262KLKuNjNzAccK8lnbU
Ls26xUkz211rZB+44bZgfDJBX6pw6VOAsYEkzMuqQPyXv2Tbf6O+XXCO36BxHuWwTBiXPRA2yIBF
pgYUeLUX/Wk+gb8BKiGt3hcc5Dd43P1dRV0Cqg1Ixyqk2fip0I/2oxW0O2ePcrJD9uTI6pNfKHk4
W/UGk7uzy0hZwYMOGZuaLepl+UKoMx6K0uv8BXay33XHFCGVsJMYFZm07O8bb0WplNxqKJDV9lua
NK7RS55dAvV/Ixr7+wYgytNsmSYA0PFiibwF1BTG8fwJY3bh/eohLo7wuI5/c3Yjj6e+GQcKGWzb
7eZHa0pdFVO8ovwxDn+exxLFuxwVYXhdM1QT1YXcSVvV3OhoAnmsh2XXgQYj9tf74siKXqUcRELV
f8XiWzsGOk4GGr7YfBcSdF7xFbGFHwkY+ZCU3tNRyl3Cfvu7hdzgcUctmYrM7GfgpS9snmyyIka8
wZU7v4ZCndvAcCcMYx/GuVsAYyH2WmbH0qQSrRYfqA0Ed6BoGsWd3QCivFSenYvcd+zAuDVu9Zsd
jtOu/qRMKMovMOnWOy+bUN03wNx5CtGvEucOgNFK4s51fKqrb5kme2bLVpA7VEurxb1asRWcyhNc
ObcrV8kmCW+UjSDs75tzm0x4/9kZ9HyeLrpxdFOaes7fqSV7zIpcw+2B4sMyRai1SWRAlugvVrmF
shnMBsZjPb82gwV0L4o0/CnbI+7WX5S16nJ2rCJyAQ7yvdlfdJFsqLgMhLMT6Rr2ycDshBbtrdnx
6umL1n/5T8rGj6PJkz5cqxqC1GbnGunFhBdYJKscF7mB2CBk68CtqGJiIKdsSkooah2BYuw79DWG
Rw0NX4yr4Xfq7v/l5L6icXqnzAqChhqu3+xn9bO/RNcX6nEJshggl3Pj69J0dR/zlX2pHoqN7Ssw
f4uUvYlOV4jZ7MqjfUKO+pZcJfvO78C9ZliuzFJI15VTQ3TWYNC4zhyNU/nISoAZhRg9MfFKTyoe
s93vbfureJw+DgPpTIvpY3ile79m26NnKCC7WpoTElun/0GZPHlJBB6dOmXG16SBYdzmUiLN87JA
Hd7aJkImRScqVk49hSd6UXm961xpHqY+nWSVOaKc+Eb7TZ6uZE1Kq6Xqi/a/rNuhPiwY3sAs0/nD
LNYH01DxHjEc2+Cj7oOlJEYzqhgfFCCy/6vo37Mv2R7FO2kHsXANXysW+TW0o3EypxJysZFkGIB2
SC4HFJ+3CKbIKltEQeFtDSG/htPoaGWcMYX4WuMxbnj0IvXtI90Nz84d61hWbqWPSaESbuTjPIC8
ISSiKzB74q2XIFpFV2W+uJART9fcaw5yulWxb7jB5C//OUOEiqIiUz2BJdrFAKjA2jFtiU//WT7O
KrdKm2P2E+QjN+a+ukfvws481ofZs+EdFn56J/PahBfaRjjOMIdrUZS1wspNk/tieozjKyv+ITkC
MqXkbTDVUhTrQihWgMKOwPqU7K19elAvZAdA6N9sxOGs77BmBgHpP3QyeepH1qqZ0e+V9k0ikfBW
2cBwZre0prmNE8C0fh77rLAiuzMmzCAzNJ+ebCaY7GKRSManflJM7OrsGhs1lD+mydzX4d2y9g/N
lEi8bLZE766UV9n4wHpIrL6zmWPgpGaBmtL20WpQ22D3V22YXNVRCvc6UzMJquyUvdjRjWeKfAGd
8ojtXPvNrP9WdMWLcsTVL+x8dOvorpgvdS0C2ZIkwsevK9UMA5YeTz4V9F86nxPpFXOq1CJO/dky
PDhEQY1aubGqfhTqf0Ti7Eg6taXTGUriz4V6kTh+TAovBsUyZqOdV0/+TP8SiWKkjwrmSNPgLtK+
rkAMV2apvxjover8ckU6UjYjQgyC7IumEgPBWO4IZINjq2sHacqqdufOJ8lTLaXMF4JomPQLABv/
5ixH0ZcrJolFqb/egBE9VMEVDTIekP8gFgC/Ub1iHOVyr1GoE+yyNgkqihDTfeuJhHnpaNMYpn5t
NbdIp18YzoQacsuN4DGe3yv+QnvZqw2U/hYKPScl0VAA4+cKHuaqdmnMZXAeQrSIpkoJ8tSqrpGX
e3xzssyspW1U2YCIPo+5cmf0xlW1yh7nIkG2KGxNNyhJHyPNR4FS1rZXkHun+f7fxOB0oSF1pdQ9
ABywkZmgX1Xmu0lakCfaejBAmxqGBxIcHQ7Fipc6NRIKhuZpvXEa5abL4+9Tph/ZtKIPCLSB4u6q
yFLSbCUmppTBwpGhcyfzu9NIuIXecVkxBYMsGEuloUICpN5v90WpWT9JSlI/AYni6qP70TWvsmvw
eV4p3hTk16Fb7UEW8W3d4y0YFAGVUfUKNWPzCzi7F8UYLzWv+AX9YgRRkTyZZXj4wFJuINgR2Chf
N0+GZWLwtB9iEI+m3pLcuq6Ifx5EqBobEE7DLUx/aHIFIHrxY3IerDTzdOcm7P4wtPprwxyCB5Bm
OzYf9C+VZdWdxEFeMh81j+b0eel1UObUT+fFYQZ6e8+/4BDdwsPb0W2dj6/qg5WNuDxSn4UFhysW
FnRO7V42XkK4+xsYTsvNdqLUbNiBMr6XzhPyF+fFePcM4eXgLiJdrxVH1RhA4xcvRAlpcLtMbnis
Eduvgunxz0fy/cJkQ59UE//wPMbRQrWsMHF0qwi5Ek1Hs9sfpn54BF7ZEjMardFCLVM4+ja97MOn
Wj9FsonLwrvhZXrVL0F4c1cvuoX0HJo4J6faY7TE5Nc0vmol0rx7BfPicFqALBotRwc408ne64iK
RHuyt5FyZ+VKMldZisapRG3rudIYQKMPUeJFB9be1mOyoU+8GZFHGd2PUMXh7oDj16Hsmf/W+sxz
OYJnWMPj12q+OsqCIc6KdDCDBISnUGnLhpaaAZARBhxTin4aJ32XBrav/K0lx5cuVUxpOX+2RJgW
3Aa0ZqFjj/B3R2QhK1kiWeH3ERzJoXD17ngeQaR/WwT2CzaGu1ajLjNrHF7N6d2OVG6aPC1JIblp
RZbbgjXVoWco1eNH54VqOYyzA5Q0nr636aduTINYsfeUjhJrJFyxDRLnztmNpVadDs2ry5tGvTBi
yfffFXmwg4TOBxTdYlwnniycrtXok7PmUGe+fZAPyKYbuwiDb+nXqj00l9pOPgxOuEWviHxe2LDa
qs1XIGpD82Vtr5zO+V5Ii8D5GAEnl8O53IvVDhHNoN69gwZAlg42/b4F1ziboCMLm4p36Z9F5LvL
wpDY41LCIwHHWrdrdR2cM2r087xqy0A4x0tVQZFVgMPNX6rbvr03m/357wv3hTUDYPog8hl8h8VM
SEZMa0j9DPz97qqroMe0zItiXCWVAUJBNkCcTjvLotiWMeLZZdm3a6Tfq8MkOaBCi21tMPjFio3S
rhNgtM8ot2RajdvoyUpP5MTYJEZpv5xQ3zAfB6PJiQEHiDtHYNtsyaIDEOxwB0xbDTK9TF0r7Q9x
XhwGc/a1dHQLgsL5Rg0M84+5wF8U/vUH8FngbLF6tbfxA5we1byMLYQlQ8pwh6553c+Cwb37gL5s
ALkTFjpFkVB1go+soz10DBQyYpSwhPlFqJR45ll4blpYVc6fWNZo6kNbRTSlBUVQd5g0sOzZ385L
IjaCGxTOmzBVzBNZCVD0fRuCjL7ARejg0emBfoTN/5BbDPa7eWfZ2iBy6mLGI6pxNSCqdPyZO/A0
U4P6S53krjmPkzut5E95534pyP+WkvD5lrLqCjOyF3YkVNTTn0A9t3O8DIV8N6Dh/g2rKD6E/whJ
+OSBQiO8zhIIWbRBbyBfVgfsbtHsBzXQf2NRzysLghNvL/84nZO1myBhDJYx0/brGCOKWgnZHdOF
f985lEe+BYmcyaiLmF0ss7mruiSISt9s28sYc6aiXdbLGJSFvoahW4aFhzWaLTi8ZRqGNldmPA3s
6LEzsyBuihvSJAcSLRJnQAbFDPfGebLHctbqButHK9tbi6sYB7vpn21ZGb5Q+TcisX3c4Kxho9HY
AI6OQGJEHrv+C61bb+lPZi7ZLeFds4FiIm+gQnW1iBZj9eJqGY+NMcy7uTH/Pm8/hHq3AeGMVKbr
Zh5ZkCei5KmKk08pWK7VUjYoXHyeNjicmYqruR8mBzjNDhWkNGAsZsbjFBgY7ohBjn+aynkxGBs4
zkZlBGWxmYW1s6biU9fbpzCkT/2UHv/T6vHlCWZnZeHEYIiRB2ZqePNcnLpMEreSLR4fxG7MIlLR
1YlztFMYewcGjviZB8rR33MJpXicMVKLPI9oDTz9bgX7MiOOtK5Ah4IXaiJ9MYpvsNe9MjgrURuN
NaIrF071jR57JPgl3fBc5i/9ZfFO1s4iPlimZoPKxjEM3rbbpTJazrLiYVKBj3VYwerun9eLf1nB
VwhuBat0IURJAVHEXv9snBCpD1DLP4OlHzxk0n4ZoWFH16GFBhAVdbicqRimdlzW2kQfJZjak8tS
uSHoiVJCr5j2jSVxnkTLB6J0vLos20BihTMZKTWohaxA4ut61exVsMTvrTr5dn4FRfZ8C8LZCy3X
FWOhVuInqM5xl9jcGzHeQEq63Ni9TCFERtDWUP6NNiAMMHc4DazMPqeNThM/1y61eFcmT5PssSpc
tA0E+/vGmLcRIrJpA3n6+SnWHvM/7TNiBm8rAncvYXCeUa4Dvj8qX00MkZ0Gdza983siWyZOy/Ih
y0iyQsuK9CGP93GxgOl1fx5Dtk6ccmnNVBnjDAyzy3bZWHqFI7HZ7Au8E7RdKU6ziK7FZTsCIVMn
w20n8CUP87d5Qrd6p6KgJ/vAM2CLx11FRdoiIE+Bp2c/Q/BpksKf/5SD7mX3EYBloWvKouVvtStE
talSN1DgrFkerQwNZjFB2K0xcllrlPBcEoytMygKkAhfy5glYb5WCkn8wY5A5K12vatbEzrhS5zO
lkQSlRMaUtvQCSqUHBNJaU4fQpifWFsgGblxbthVpHgJ2NJdNjEmCWTRUqH2YaoKkuAE8vEkJEMd
xWpZrzAE84NmPTgyt+RdrdXLRjmwMEgVG4bOB8szxNDDpa5gqI/57bDP9l3QHJubUs4koArUHCxj
sGiYuWZh6NpblVDGicR63SU+KsgQQyr22r45Gr/BIyy8v7dI3IEajTkZzBRIY1AfWRzWSN3Gn089
3u7qwTr+6bQOtoYO5mepkAu6bnKmbjbqbFTsHpsUo/1V9008dtH3+Od2aAvC2bo6jIqsKIbEb9Sr
cTkOikSxRbZ0+31ue2x9UAYtx/fbNt/p+hcj6/xcmhAS6bODOn7NYoMmNZOzPSjQzUwUqCR+TO/n
5aqfdudX6V2lysteGIinEZTOau+KEnDhWGpXLphLtQPLbOsxlWbMeXaBHjtpRRjzmjjTTVEZi1Sg
ZtvwdbidH+1oNaK2QJjvJ/xgFgZA9/NtbMMPZt0JHwiNwhBomAfDpvLYvNvtKGETkyFFsYA61J+J
TZJb01Ik3pTo+LxB4VzFZoqTsELHsz+c5iBhzvYn+zEMliA+xKd1cmUj0wWaBzwcIWQBUOvDF6sY
tlqOcdchCa596cLY7dExLhuMJbhjgWEhnqhiqhhmm781PjTKc42oCOgtOSacoN0zWb/mVXIwHcSI
pL1FQrXYoHEGaKKmkww5or9VsWMT2lhsiH4tf7LQUBbIEkGiK4mCOIKYjDkC7dacFubDkBpN3bCM
Wo/o4bHDELOsO3W+ggxrvtdkufZ/AcTGMFi8+Xn3tA27FWWDeGXeDDvGH5Tsk+Pg4yGBhKEs+yC4
4AHzCsY5qvBSC2MC14A/1vFl0udeog2XbVQGfa/+uY19A8UtJFhZZzNfW5yvGQ73p0JKQClUDHST
GhpogihIS9+qYU3RsIpGbiQjr1o8mtNA8bQ71JNi4eKdrAZYeK42YNw5pqEej3BfcY6N2qPIds1j
tWvC/Z9bXCzaq0ycMkTKSKemAsyCe73YhccV93rq/haJDlufd/Z2g8XpAgZyZ1ZSAsu4Y+3hjF2D
3C+BtstPstIIsRncYHHKsBR2jRAeywHonr1nOQ/j2ET+6KEKEoNbci/6JllJtlLvpDPA1sMm0hrw
L99qR6OoTZOMiHL0PhuF04HdDpNpWHkxmnMv4NjK7pN3jUC4LSkezhpIZyiyD3xBFXj1yxhkOuBB
rxmzgHODGmqP5a2N+ZruWaNCLp1PI1TLDSZnHKuhnMeih/FY+r/i7gEdGW6ySJ44IjcAgqE70XbQ
jP6OvG+OqGk5ITbPevhFodvWIJv5NTSprALJxgmP9QaN880KK87i2AFaH5h7FS2KaZDs17uXESqB
IpFN4EJRFSwhNjLMIOzl8/5oowqHbgK195xVgWP2AZUxOQp3aIPAnbK0K9saxF84WyitI/MPI8lP
sSwDKzTrlMJVQ37SonzaX1+1aSlK2NqKLqcClTqzHYEmqLqZPhAewoK9InF2sE/UTsm1GnWqqOB0
RvOo5JKqMLGt2EBwNnAkKD9bddxRmHdfv1iLCPQc6H2wvrKUV72X+UxiJXiVidsilEQn4+QA0EiH
x2ZFn3ZKvfNaLdaCVwjO/uGxEdLMYHo2XRhzioG6nbsU2X9E4Y6OomOIbq1jc/rOcdNw3LWmdjHI
Zl7Ilotz/8ykbuKSYrms5bqsnkYZ25RMmTmbpix5GKKVG1dtpLuLVXiRQlxS/MyJ5LZlP/TdFbFR
NO6KWLR4aZoIp0YZ6KGI6Wmor7E5z9Y8uLYsMCW+Hl7R+DT4EOfTWjCxlpO6vDTmF3tynbZudjld
Vj7y7rknm+8qUTt+2p2CR50DwkEkcwfLnVrHD0E2aH35iG7bNlwwmO13ZZxWvyzGsuaoOUroIxqI
/ZTUoYsah8N5HPE9BID/B+Lrc/J0cOLEwAPx18im9VD214w0m9VNZLJHjtgv36Bx7iXCSCExNaAZ
mP/gLSD+f55one9YQcDt2tZHBLhbP4FfeFSTxvBGJQNtamaGB0eZO8nJZqr4XlVfRefMLjg+yKoo
+DEYvPSpGSuvw2sZ82yIX2PAoE8XkFg0+c245JLkvFCDEIbTbZTPgkmFM1zguVeMyoKDMVS36/Q5
IrFbDD8/srEbEM5uRZiMu6gWjgbBgw7eIasPacMdmzwnZx8TmpcNGGe+FDrnWhpDoqlc3LV+wqzf
QvfH6tN5oYRWcgPDWbEht8a0WdmzzvlrTR/NRrIxsu9zxmukeYFxJDBeWfM9ie7jD3Q5oKnmn43n
zVWZEHNM2S1sWw+qHizd8/n1EZ+vDQB3vtqchHGcYYFQWVKziWjIGVveGmM23+90ukjxuCO0hrZS
GuydPeeefer2yq4jLr3CxDcWXLqdJT1QYjfGxFBrzPKGb8mnnebQUFtFx3NAtTzlgQTsfYW4WRnk
bpW4rGt0VNzzayo8rGADUhlJI+rquSU1+nCulw7mPho/xeauRUF94p+HEC/jBoNbxppqheGgdcQn
D92OtZn3F+GI1vYJjanxaZa1VMhE4pzBvDE1dI9ADaMlC+oZo5vH8dKw60AiFvvOOwO7EYsdt00G
r3TI3DUGxELzS/OzRaEVG9VKa6/CiD5mhj6QlaQo0P1nrzjDWmizmZU2PMJYKQp3oaVLHR33s4x1
TmTuNNQ043JGYAFP1LeCKU5YFIi1JqzmKFBz8qUYBx/RntgFs5NEOUQ2aYvF2fG01FtStcCyB9Ov
2tqLrYfz+yS6BzUd41XQg2+ZmG/4VhrMysvCkdgs79EyztVDu4sP8nkqIq3TdItaJkFL3rs6d621
llDVkdVbUjtIKXEx7tCvZlkxqASGr3TvWidsyxnrlarR33NHwCrX3jhRfXd+0YTbAuZWDQURsEf8
69AqimlsNaT0Yyc+qnga0CHxzkMIzQKarv7B4MxC11dhm9vYmG4X7ku/2qfwSMbD6I27creAQ/Lx
PKBw6TZ4nCIU6qJ36wSZbPvBIYc6vK2n43kI8bIZyLzrKNgFL9NbXUOzmTKEGhIEYHgJVlScjbWM
vUr4KEBFxz8Y3Ilp7QxPggLpAUY3q+4aUJGZP/IW99KAgpwqGA55JjN1bCt4U4dkjo3EK1hR3vU6
GHNuVXRGRKILd+uz4YFiPXPbi7D3IOO6qx5syYteaIJAIKezhIT5rikBA/TSMq6wkOv0UPYXpX3d
glJglGyXqD0KIbhXGE4F0bGmp+2YsLVcn0GMDM6V9tAextP15BfBT+eLNOLHlOzdSjIiflNDouBd
i0KYhFNpzxCs9WtUumF4p3WPVrmb+BrTy/f2/QfKQFhK7n94/AMoJNnQ5QXw6nhvN8+j6S0ywn/h
udpAcC6EM9d5MjKIoe1dZfiZxJhKs8iGQYjNxQaG2yt1bmnfqi8rx5jwQW+Zuf1F7zKyEKN3B8nT
UXiUUUGDbCk0HhVMb49y22rNTAaoPLp7kvCQpxJnT7hqUAKWsEbmiK+xp6Rb8JKM4SzTiyW9qNoj
jSSNZUIRXiF4f1xL83BxmHZXNIizu6KQ1KMKD+nm+9zGU2dKrSTC9xuE/9WgVf256V0iGzIuE4Pb
eHuKkZ0kaKYfiXlCI/wd8m2SLg6xcplookfmGsHQd8URQ43+KspE2a3B6peBc5/soyPIrPfgRn88
f0uIgkjaBox751kYQ9DYLI1ctIkfhZ+r4VjOhbtGAVH256GEzs8Giv1946PGPQXdoQm50iMN4Hgf
yD4+ZIGMWUS8Rf9bvvfl+DM6hmINMH17zJa7nkpWTPgyel2yd9X3IWpKtDDDknUtakqQ5botn5xP
9E4Nem859HvZ6ZcoxLvy+3SKetAFQCJk1e7YDEBnNwTZIwFXkLwnU3yQXpeP80yGMXGyzgaYnYdu
l++twfCXKUiTz+e1QWxzXnHYNm60ITXDFq3gwImy9KHQnEen/24nmn8eRSYN5wTRuqfVzMxOq/9Y
ysjNR8y8YIKVEvsj0zr2QzbiUDOmRrcAaIhA+aIvBz0ZJOdHtmLcLWDkwzhCFBzV/Gc3H8zqqyVN
XjAz+c4l+OeMokDirRi1VS06esDxrMNQpfQ52iF8fWyOyfNv0DUJ3Y8NFmcP0MPskEnHkql7E63G
qC25Ivf0is1gZsOHjNY7rwuSLeKJeYZZVSyNndvePmbW5UQlHhxbmzNr9xL/3ahAE7ZRMTDfI08+
xd3d5LRunB4mK3Ud+qTLPB2x7/26fC9WYwNHzCxRphZwI0a6tT2oUIv98iW6tG8YO8D0ZH3RZRwo
Mgk52+BUndY0KvwEijE5/SktNbdVH2vzOWl3M0gqz++XMGAOh8dWbTAsEBRzv1XGPGqmLm9w2WJ+
EysniHb1ty7AFN57uZEVH65XLO78JoXVFHkFLLSaeGnyaGaeYuq78xLJQLgTnCTVAG6UEMWBJHGV
eXFzNmtQ8lyWgXBHeFRmZ06YJKlylUZf1PCqDP8+L8e/XIGvq8Ud3YoMphElEKToss95osZeEd0P
Sn9EX/duHNOD3ma7uEIDFy3u7GSXFCAwX5r78z9DKKkFog+C1y0r83urH5lmGfbcRgiJrrfUgaOf
/mXJnBah0dhgsL9vTtmcLkkepVD5BXW9TXfEqGGJmssQmJQbhCSaOodm2C9dvwvpt3SU3EyyVeI0
O4swPNXoIIGpYRDMhZMfyvQjL+TNInF6HTv90GorNgKtud+qNNrlGUaD1fmPaZXSNApvqA0Wp975
YCtZ32O5FoTQykC5JqpH72aEaTDCyvH/m4Zxej6HtMpAiZr4ivnJnN0IHZ4f6L0AZwMrQQEphfqu
32eIlv+/1Qfnusl2U/2BRAsIFSibJYMWHL4mfhhDmobsYaSa8yf0LQSNkkoHjLJnz7urbwPCbcrA
ckW5Bh0LMT4t/cKGKfdItHnVscJ00Ujaky3D4/cloyQfJ+BhOEiMKVKs8n70QPncXuu/McxCeIRe
xeM76WIlsiKdeSpzWHmqesDQRC/qJe6D0A5sQLgXbMlinBgMjfu87GALFC+UlTSKHxIbCLasG1PD
yojDqQJE9nnG5AByCBXX9tFPqZ1YGVst6yiQrRtnoKuuG8o1xrqlnbEzZg//8bXkI5GFjVCchY70
wjHCEEKRMLpBUeBNqMv0TbY1nInutBhDtUrI4Sh3VN+Z0V/nzYz4Pt3IwNnoxHLWRiGQgT5MO9Z/
WqCRxLli0/mQTJR2kvyLIlA2yhaFu6iIeqsImjKSsiOoeaj9YbfsSl8pMMmx3dGTeSj3UiJ98fq9
wnHi6TSLirlD+n99qD6z1EeJMmhEGqOdHuguyl1lJVFCR9V+BeQupFW37DVXEZc268+6vVOy56w5
xphvh1CgIbskxH7qBo2zfqpWzpHGKv/H77+ESz45X7tLlZFDHM5rimwlOcOX1YNl6gYEK/OgoLdL
Lws+sSP53pL/s3L8I8nJI7R1M80AjWN91ND3EZi3PUv5opC3ZT22QfV0XiaRlUAVPhx9DOECWw5n
+Kg9UHVA2RSYKWsUS+muRZ/nQWb8mI7xgm1RONtXosYwK1Hn41vRjkSfldV1qtjNjYfzwog2aAvD
mbyhzjFIBJchyF5AioMGg+UjDgMbMsOo2jBvgw/Wmks5Eg3tOf7SXttm8lmreok5EsrwisDHaocU
gdpsAkJTXozGIVYk7qLQ3G1E4Ou6HDPWzXEBgLGPDv1Dt4+D6bYLqku1cqsAQ2xkR1SoYhuJuM2f
FqM2egrAtkJXZWJ80Yrqqc1laUQZDLf5Wj3TakoA00f7Nb4Zy10jmzQkXTu2eZs7/P9Iu67myG1m
+4tYxUzwlWmCNIqrsPvC2uBlzpm//h7I1x4Kwjew5eepYk8DjUajwzlGU7Q2AaWFl9qg8qKt6PBp
TerMbvYF8Y+b7yLB+eTNBRrwCIB0t4DA8/EdHodLGCly7plV0RxUOZXdPDW+d0NUXFdzQ6cwUm3X
2UXst42Z7YCGZQaXjxX3xjJROtcJKhSYMmEcX4uZoDm1Oyyt9yfpkRQ5GahYKClQ/odo1JJbjNuI
YyO+wkinYpj73FNrtwFfJwZ3Krdw19FrXstnZAhAmWscOkEow7OfrVTGEyYZuCDVFlI1azeAe7i8
AWvh5YUUiWBOApoQy3wlEGEq4YPWDDHATBMArBSfKCkBYcBWZYPgec6iNZtjpdtdBz+Ymj9NCfXE
Ac0IjXtZGd41vxXCnAWzBNhA3825J8X5YSzUQ7/ajzHgkuLccpQx8gDb+fuySP76nfWiv2+OX1El
a5jUEKlNkRNJpjPZgR2Kpqp4HhjNigBmoozNwP18L2UFRQpAy6fcM6xDr+275DNWcP4+e8sPAKGN
lRnfl6qvOkanWtMj64/LK8XTASEt0KXoVCRmSt7rUA5rLC3WlHnK3JxKG/tvKoL95zpDomOEDp27
KMyzocOQZPNsDQs4Ex7ra0oWBq5b2S/3FuZVkqD5IQR3523/ViBzfPQhyubUgMBEXrxw8qq489NP
4A0bWyHMyk05MgLmuGbeopXeZJdus7b3WiFC5+JFRFsxzOnRS73vqxViSkD56eCEREPFbN61quD+
4K4ZQVkZ/HjoR2LnLbOhymS0CmUeoB/k0jW7o5QIIgqeCCRPMA0LDFeQ/TEReJ2TZWjbCjFRhk74
n3HtloMgjcbzNcCktC1CIQw+jNoYVRTpa1Xm3pqmbjbfp/GtPX0ZSOnOxX7RRag6nAl5REhncczm
rCOm51f4as8ovlb6cUhvQtI7KGk2xk2HMalmuktK0XniLuNGKP1949zUZgGWSQ+hS7kbRtlJtWM0
CpuGqPmykThiMR0hLOBMPkz7GImuNaqCzQJgrvEqgacDCQlXOyGzmn2hnSeiNATPE20FModW0hpd
CwnUGufaLwfiJ63kX3Z23GrMVgZzZs1Cj9RmhlKG6sr35s4KkAzz5GSnPq5HoBP5y1UtQjDjb9d5
IRkb0acxItLU5F5R3nRdYGVoLxV17ovWjjGJIluWEeSx9D1zyuWnxfxEyLNdN+qkNiYHoAuUABes
Wy0DbSIb3CQiBzWrvMv7Qx/8H20Os38y4A6R9GAu1FGrTOQnB4SPoKaw09LpzNbR2gTtNIE0i3BI
+Bvzt7QPjU5rr/SajiCrVa9DJVBkADYLEgFcEaqiElMl6IlkW4LCNWr7eYRCzagFRaLtFiUNlEaI
asA9rBs5jGdtMWjdDw0iBUCXpqgJFyAEy0mgfZvdeI8msdSVRdlk3r2ETqe/VWP2KsPAT2TbWL2i
yx1Vf0xqdDlkzxYRCeLa9lmQSX3wxvakMWszrYRuavUQjTtLdCtxr4zN95lwXqk1K+6iMfdKKyqv
F5XyxJur2exrXV721aQpTo6WAVcLMSF22d65kRHQ4hWDcmSi/ZPxRxOaFuumxiJKrR81KJ+W8LLE
MzKnAK43qFslT3+4LJO/b2eRjDtSLDsq5BkmGcu/0/qLvVzXRoiRIkGKir9rZzGMR+orrYuGCGIk
RT9JqeJ30WcGEbaLxzglKbZB7KfhsTmE8v3UfYtBVrCsokSOaL2oz9qY3wRomn4dsEUAMwNp8E0C
aBoVV3taFf/VGphTnJtSN1b01ac3QfxFxbB8HvT7WT7qDp1gX/aYr7tsDNwHuw0aC5sCsKB6zxj/
0IawPzvL0VH9J8O55M73ypFOq4TuLChyCaWp79eyS+uoWCZIk/blwQrW/ehE18aOpmAj7zN9rFvV
mLPVNdZsEQXCAAvgzG1QgJ5bzkS3O9fONwvIHCfEKFa4jpCiYgp2XpW7Jcp9wSZxvftGBnOWQnCX
1vVAZdyPHm0AltwUuwOUAcz7n+LTInAR3FtrI485WPLctY1BjSJEw2w5HNVQc7IwEGglWjnmYPUN
mDRUC1Lm19GjkCS22wWd5HQecaix5yey/ldzZ07YUILfq10gs//Ze7TAMe6RlEMhL8j96FbUus11
HbqhgREUs/+E7XxYFaPHDAyipllJ7mu5CZJ+lp1yWjMHyF6iDgXurunEQvYP5ALAcHx/uEItGpWp
bnGP1eFO0+srSyqChCi7y/smEsOc4cXEIGWXQEwR3lnDjU1uetHdwV+3sybMyQVw3GQ2MkTIdngz
JaepnU9Sb7mDZbmXlVFEopjjCyS6NmpUiJL2y3F9pckJVKpv4hfj2+DVwJXVX6yDLHgHi4Qy57m1
unhYekTriKIHRzG/T3N+a8vA/gk1wTXMrXoh7/K3VdD/srm+MkVusnGCgkqTK46+tG5jGrdGhH63
Vf1WY0xLQY4EnLhHSUH7jCJi+OXqaqiAwAI7LtiZmDCxlwAWP1h41ZWGb4GUyVKnYAEMMabsRHtJ
Le/D6+EsymICxSVau7kKIQrk8B5yJei1Qy/anqKi/ANqUO452Ehjjtukl/D79Lna+eax9LpTMnjz
vbVrkN/HgNJV9CN/EhVMBYtpMWdvjJO5nkbIjNt9qD9q0+Io6qkyPucnAXekI4kC7D+2HUXr9dC2
m5rm8SefUsSZNfD4QNNM3/0nUVzAX8qzNMYrr0iaNZIJP6limDTSAP42W99H6ffls859XG50YixR
I+jWDyfoZJY3qXXSUsWRxyugYWu96DnOfVKcRbF1CbIYdmcmUCie8YDtCPlejVLqzol9mnUdgF8d
eVE/w30Hwpy/l1FnLBLQOiC9q+FWGju/UlOwj1qxKILjhiIbGYwFqlJeJ3aLRTQeaTdweWs/TKVL
RwTk/fCj+SEq8fAt/qwTcxUodlGtYQqdovoPMAzfzH2EFpXOHwc5uGweIknMTYASxWqTHJrF7SvJ
9gvyeA24d0Xg79yoZ7OAjO8fsx6NnxbElLrqmLb00sTx03/ThGq6cfmkMGtAm0CEPK5OayVOPOEd
27uRMP3J9bimDSxXimqEquN7SWtj1I1uGBk87uQrHtbOMx5aH9S6gXX3GZgRGxARKkX/UCw2QW2N
xaJlup0hKribY8cef6aiwINbUNzKYDxRJPXEMk3IaPzJ1wFFGflI31oP2k2bO2/c2b6WOkKj4Lqm
jWrMOkpWlAFaCbl3q7FTJ9EyNHIMUfcrynBNo0dmCsbaFlGi0Y9+uC7Rh4LSnInxGHZm2yxBTkEA
s4gStbR+M7q+cypCCs+IizqwcqLeF3HcggTHSnYxepUFKUVe7gNz6ZoFUF7Ml8hs+s1udJDFokju
rQDC2U3oLugrz3oa/drpXXBBv2Qvl88F55p5J5Dxj1U0NXFhW5lnR9VRie4wHngbDaZzWQov4non
hnGRxST3c9LAhkCe4q7AhAsP8sHelX4USAKfxXEm70Qx3rFQlRrTqFhCS7tO0utlFHyf11PwTgDj
FKui7gDtAwGU1JC+lpRd7QD7cCfC7hNpwrjFtI0tUs4Q1JPhQar/6MtIUOrmJB8wqidbiGcokS/G
yN87K6LnMehzQhAEH/tr2pGh3dStAz4dvKIl1G8FdvDxPnkvjjEDrc0i2WwiCVWob2RCoaHYyQS9
z4UvsLePV/J7QYwRgNtSsjICvdRvvVfcUIzFGDlEdXAozYwY2oZzcN8LZIxCtWqrjkIIHAMtoFP4
/b6inS2os2IgKN41wsTYx5P7XiJjHX0FBe04RrPt7IwBJXdq3HGPAcjm5/A6eX9qqfz6jwvL3KPy
0KSt3oEBQd/ld7GLtFwKFsz0BxhHgnZXjIEovP/okd+rSa+J7cWdAmWxTCEQ3QZOo96bQFHQilMG
eOdeelaN1I2n/WUlRSvLXHijWciSMkOkmi72dViYkhNVZpHhnUbsf+9N3uvHXHNkRuYDxHDgyQVx
/QhkDR1Ei0g1XgnxdQVqsQH4ivFsNV8hST9pt+GuDsKDglbCJ+J8RY1vX12JnjAf/dc71djYO02r
UW4tCLR1X1Yfh/z+E/ukILODVC1RAST53jTiZl5y0GmEbl18RfkMYzqmm6q7/ySERQoxomq15xgH
O6kzx1AdYixOJkIt/xjrYKXOmhiMG247o50XanFGeKsXt+F4MPI/5PoIYJnPeOCNJMYDV8UUm10J
dRT7qKKtPaycPnGH7PXyqnG3fiOG8b+SrqPnrYMYO9rV6ykXzeRzvcLm+4y7zepEXTDlS90QvYMz
ML1S//Pvy+/v94XxsUpaNvqqYF/a8LuUPq5CnHe63O/jzfcCWHdaZn2UjTBhmp7RgVo7Y0J6dGlr
IHpJP+PXNovGuNLeBN51pECYYsxOYamv0600xY+Xd57rZTZCGOfZ57FVhgY1sMyNFc2ZGl82/j2Y
9vtlY05+147dEqYQMta1E4Z7rKFD9qVo0JsfHp2VYcusZmpVk0wPP336rF7mj1fqgWbGgWfg/Xu8
2ndKsWWn2tDslGgwtjF+AvZmWN1XnXd5c+jiXzA3kzn9LfCTSUhPv5knjiwfAPnrp9Kd2VyV1lXR
CExBJI1xAtmg9KVqQVo1dje1rcROpsa3zXQzYYxvzX7NQyfqPxM4UpPxC2rSrIuJOVV3SQ+aR8xr
Sf6qx14s6qUUWgbjGYoWHrtrIIhSedGxl3bf/Rw8PcgC21MOl7dNKI1xE4bWgKauw8lNBxB51UEc
jM58r+2Mo/EPSN4EztVk/ESj5pFdLpCWR6DPXiKvQcqkzN3UvJLDhzh7qUUgcILrwmScBk3MqAkA
0wBC+BDZqHEJ7F70fcZf9B0ygECagt1rOSZCMqtwrKLaXd4lugkXDhebah/DRVMXhTqlDln9IALP
+Szt81VzL8sReFiLCRaGrB1XtPLC9KJTL7duZge5/fuyDMGCsUl1g2RJHmeQ0WhBjN6pRFQiFi0W
4xvwVlrUaMCOSPnXof/RLuoxj48lGhcuK8LJPLzzqhbVdPN+MOwZ8NwF3RUw7nVufousfb1fgnRf
79ZeJI3+7Q82AO4PXQORE5wp4xascpiBVxvjtfLYUg4LWjnLXPtpeDWOFBlClOzgewad6OhToDAD
7EiNriypJkshSFtz4N7TOni2M3u3uKaokNBQFD9yje8sjx2wQes1+uZbyOuk61L1l+RHGH0VbBnX
+DYyGAPv9NEe10KyMSCbK8VDMigrko5kRrPbPMvqg2nMi+WRch07J0XHy69kqLUcHLLRMu87syli
p8Io93e7Lo2HxFSzz7w7Nv+PuUVjfTQyW8YapLEfd1ch2WmyoEQpWgL2eHRGmGZRhPi5Qm6pfE4S
kaVyI8+NEvQfbM5FjFwMmU0s8l8QJpmre8WBIvMAf0HgskTqMMcCQVRnWj1WDFQNLq4Xt8wE+nDt
0kDWFjwumLRhkaeq2ugNeTSxJ+0hrvbzul9q/7JdcpXYiGAuKYwGyckKDDI3yQ6J9K1NPpWM2whg
bikZb5qi7KiA2KX5HIpaG//ojwbyAUUg6o/kqwPIbA1PZw0d7u8NIIusbOkwxwGo1eq1tPPTZPWC
FeM6ebBLaxgGQasn2+sBXim9yiXYGEF/r1xdaX3iJMZDqB0u7ww36jOBBYgpK8zssPV0JcnAKUWd
EkrPrq1dT9Zzo3XOLB+UcH9ZFKdbGvfJWRZ7y7coUxb9BFlD7NKnZ+hluhc/D96fbCrWNc2kXJbJ
tW2C6TXgZ6kYGGF2qjDNeNDAzummoJ40ot3cG37xqWTKRgjdy40/MFvdrKd6DF05A3DW6tQo0grH
8bhOh5Y2wJIlax+Jg0B1OcakCV1iuRR/LAalem0406se0N46EZ8Bd+E24hhHvUxh0kYtxMX9UVYo
OGAkCfaGe4o2IhhHHYH4VJ3mDiLaewBDDiJIOO4R2nyfyt9sy1hEnZJgvMVt1NHRvxv66oTKtdkL
um94amAEBcCklAPuA9EMgf80dYIGus6+0ciLLixs8XZ+K4Axr7Ua7VxVIUA/mUjZ0DBFuTdBRExZ
5kXXDTcqAu6SpaDBDNV/FndXDYlWSkuNvA1aNWSfgnog+X9L3+35bhHE/ZwCKQa4NtIYMwMRaUVm
GdIsxemASSD7ipM4duQoD+BOkV9dGXyNnWgugGcZQErWqX/Fhce2SVskjEHhqyPyGy1Hyk4yubXy
Y5/+vOx8RGIYA1zUQVvH3LDdqryK6sgZluOQDZ40CoIqrgUCtQ3sx6DS+dB0C+qtqVPRiO2OY/Gs
mwMujLUQ7RQ9jWx4DtBf0OeZKJnjxff+NNmrYYPSVbNd67aMgVYBGBFPd7QQ9NF0eme6+vcsRzCN
s0A2XK6XZSbKpNquZt9OmW8MD5d3h1OMfC+AiZVTe5jikQrooqDrLGSob6b0ztJGDJEGUYe9Ik6u
iCgKuLcgLB51f1yF6HGgN/LGLS147I4jqtiufm/fJvvmDfWjS/3qZ3GgqNPl6IvgPrmGuBHJhF9q
uYRSFMEQrRC8uBbp0DQKAhDZ/LmuonwE7+LYqsfYiZKvUglUE9tVGsz421Hk9KRH5xxRncv7x7f6
v9YR/YDv13FcjL4o6Omypupb1VnfySCCOueWJs/KACj8vYw+WlNlSbBX4ExfjuTYP0Z+gne3nxz0
oAjCB0UUyPLisa1ExiEWaPWig6+wjh0mfI6U465xYy+K/PV+BssEmHc86+uCI/7vgRJxHIAPrhET
gFQfuouBjTBGVoPozOpeQ4z3EBE5DdcyNgJYdzhlRUcGCDDLX53troDJCBv/slG8zXx+cFMbIfRP
bE6XMs9It402zO8WV8qClF+FfaPEGdVP/XF29aC5ncBTmQWiggffWDaimXsa3SCkHQvo1/naq+ZF
Rw0jCQ/KbvYNgN00P4xJ5JO5R2AjkXEl2lAlEhpiYSzfAAqBQn31R35lP0lPckA9if0lf728vFxH
shHIOJKii6VxphF8p7/msldoYAyUD1b+/bIYfhBiKAY4Ht5g0hgn0q1zgxEnKKbed7//fCro3hvL
Co15RHVy7jKepbHvkizKtDzPIC3Ovq3JSy8iqedbxkYA40ZSomdKSS0jvf6TLbVwLbf1VzdyKWuM
SB/uLm3EMT6k79Zq0unq2W3jEOXenh+I+isSwQmIlo2J35XIiLRCIrbbL61To8T7Ca5ouKSNIozH
0JoExdAUimDAzJn113L2PmVohJJ82sg8spBY7ShnpTHjtjJPwxsEl+RjWI5mDdpdtxchffwPQziL
Y1yEHjWaMdP7ZDj2r5QDvXIRbXwbggVNJ8sn2KLp+p3FMf4ByHJ6bYP5BlmR/rop7es5/UOwgFyn
vhHBeIQ+RIGqohopEdD3HduxHCuIjvmLdQoj708yLBELDd/wzmox3kFJrTai8KCu2WROCLcwfiqi
RiOjQnS8QpEYe3+LFEaiFKO1IPbsvHp4qheBH+VqsPk+Y9hECw0lHfD9vo89XSoDU8Rvx5cA/AUZ
k3i2/pbb39yDUZ/OZb0iIbbYj7P8Zaj2lzeeG6dYaDxWkYswP3R75mY6qY2KPZjr+6i6bs2fpfx1
kG+mXIDAwK1CAFIG7w7V1GwwJ73fC/jmealphipcDm+pvaAFF8J+BL96ei+6xLnmvBHGmHNcKN2I
5jdk9rSHaPLt4lcqQvoXiWCstx3yulNpGBS2D022k6rnSTQvwH9Wn9VQmdg4JouyosyPuHVx0thT
QJjSuXGgH6T02F3rgKxPPNsrBAkdrmZ0hwje9KbGYr9M6ZJ2a5+hXlTe5uY3SQd+QD36lw2PGxtg
uBTM4+hdoq/e9/ag5WuCljLUiSY3uZH9zK9OxJt+SrvyaHuq4JHIU2kjjG0qLoHDQoo4QXW1Pg2z
W8tf189k2vDQ1QyKeA22D8bXqJKEGq6CTG8HbxbZ/mRed9LT5UXjeYOtDMbfJGWvt7YBezDtatjl
kzK7lhlnghcZ1+zAlqOCfoH2lLE5AkOLs0KvICbX3PxAs5TzPn0ZgM+z3FWV013Tzlhgl19WjrtH
Z6lsokABxoNeUakaWlnS+dnGC34yRdAsNEZjHxYqnB1wmaDgB34OlEENySAoK+XX8Z3qJ0dyXRyG
A6VtF8158k18I4vxQiGpSUNayCp+2481aOKLXblHJmJBRywqTLvL68cLF7eaMQeqm5WYRDKkRe2P
kPg1KXy5OySj7l6WI1DrA0cHGfp+kGndbMQcHYwjPORoQDScBnax7MFXWgl8Be+SOmv2gbMjjSej
GTq6jkYwk/sFc8faeDLtlyn7clk3vg3+ZR0fyDoi4EFEUQvVwl51q0nxpMZJSwHvN1cIHJ9m2YaM
UQf6++ZOT60irNATiugRZdowfrar58q6v6wIf5M2QpgQdTJDkq70TTksbvZMt2ndh9d94Y94xv6D
V7NIKeZ6z828WnqqlBZ5FO6fogItaDkPwmvySHuxl71cOKKrihtVwE/9vZbMEYsIyYymhNOYjpOv
+g2694tD5PauJHyOcZ3vRhR7vuS8KSIaU8zdvooeIlGdg68LOiaQvkEXg8zS3cpabmVrp781ln/R
vHkvP/Z+6NCsw79HbQUI+0YUYx3KqrbDakJUiXlzGxUVXTrluiAJxl2wjRDGJBbAOSv9ACHJkO5q
Oz0AQUB0VYlkMPtfdJa+ai1kGM7o0amaNGh/JBLmNyYvQiE/jEA9LXKAPE8L34AJN12WwdPI5AHs
1q5WtddwhwBYt3GBTeCmj8RrAYic++SxQgtB8Q/Ifbj38lYukxBoIvj0yVJRBT3MqOpgeCTorzRs
HoZVaO01PjUvovE6riPZCmXiGqUNsyouoWxcOeT0J5am5EqzQ4nmxOyXQiXpjm+8IwANE2BQQEkT
ZbIe0wBonu+c3CkOsocJo9w1fglcJdWADQm2GjL+uCTjCu5SSJwDirQDP3kwv/TAVqHZA/tgiACm
uOmDrUDm9M2qNmhTgiVV78mOfE+OySn+HX2J7kggUXEiL6lSw7ikIXMSY62fRpsabHygvnneR6cJ
r/sG85lB9Ov4VLvDlXKYfw5uD8T/WPD0453RrbrMGQV0s5VLIda3NPaK+aUENp1gB3mXz1YC45oB
nNA3gwYJ8XWOiTTK5kyuG29G2ZFiJd2LMnO8gGQjj800gsnOKosK6yk1qq/WV0T6aZkYw1m/L83L
Zd0Ei8e2OtZFamlWClFFfWUud72IYOR/nG9UI9CSQNNnjG3odQbgYIVAl/0aUPCd8opCyFDnKe6C
4nvOszDGFDJJU6Z4sVDLX/bNUjjy0gPs8boQVcq4d6kmnwUxFrEsiZlmFZorNWdA2zoaVRDoW5i2
BLDo/vIOCWQhpHvvsZqhGrMwh1Lp9Qw+yc5dHetG21EiJ1GML9gtvJ3fy0p1Vc2lFbuVK158R8cV
oxNR3emV+uJhL/Ic/IP11zIaMnPjlLTVEblHhCTyMU78pr7XRUBaIhHM/VIUlo7MI0TExde82w1d
g74BwVAx/7ye1WDulLWt50wfsGqKETr9L3nexejv0a19ImqMFBoDc5mQZLQVhXaOL4sLAJBgvBrL
Y+ctHqW4kUToBEJ7YK6SEHG3HZnQDG3D5UH1UwD+K61rf5N2oNm6sgVPl8vnF/DA781v1IoQ9WmY
uj2CLngFBVYd2BFmqER3Mv/GOu8Y4ygmIulxhgyeW+dISfsEkJzRMQy05JAd/knYIbJCxl8gLRGi
lg/FrLH8gtLYj0J5aWcR0Khg+d5aGTaxjblabWmXMI5BMQK7yVxwJ/i6WXh1K5qron/445X/9wK+
2elGVFOsSlkZUChvv8ij6hnJ0yBfadK4k8kTGOBCYVqAf1OdJTK+Yg2bqLETbFl6LQ0gJC6DYic9
o/0HiEk3rVu6oRt+v+x6RSIZ34G8YtMALxQvjByUVeZgt25aVYfLQgTO460RZLOSdV2pdmJiJTM0
l0Tdc48izKQfhix2RhGPtMhAGO8xZ626SiFkhfIOeWszel5Np6hfLmsk8hpv8FcblXojGRDeQIx+
0nftQdsD9v9pdlf/7d3sX5YmOFps4p/UUiiXb0cL9Ft29pQ0cxA3pSgGFNkC4zHCUs/AJASd0PD2
m+LGEa97jW/eQASD58G9rJTIzyuMw2ibNFuBSwzHG7t0yKHYmdfl79mnlFnCCEPgDdk6gBn1c20g
94BreEfxGKudfrAzR3+MH2Tvv0cZH5oHCxKvdgF5w7H6Teekx338o/GqL4gKxQ0Xgp17e71srJHy
n8nVm+M4jIfEL07KnvwqURkyAzDWeFovxIAUHGmV8RsNkDi0ig5byWUCSPCnWu5xlgenUmZnGZ4v
m4pIPfr7Rr1lmhpLa7CYeW80TlkvXxJhm7noRLO5I7uyYk3VIUTax19oN1pysvx4cSiWPkJtYXup
SCnqyDZKVaS2jb6CvFbx3tqYH9srVNzr2NUdxaVdK8RvRLCkIqFM9KENc7wqEbbNzEH+g4b6pPYu
75XA/6qsE1mjGWAhUEtF0YuMuidHg6uOxp4ElwWJVGHch6qEvZzR/Uqr21j+nk6i/K9AAFtNafWk
booZawWcYvlII9HoqN4lB+2oowmYzla3ApUEa/cBSCUnktwsUEkDIMagBs0MZCQ8v3rRi4GfIlJQ
eFDQWg46GuaWNHJA01s0odB79fVwXN4cMM00rzfVtRognHr6TK8C4DV08LqD6VFl5zjq0QR9jm7i
Yk7RbtzqvrCX4H9odRZBd3RzpEqp6guwZeCR8mgCc/xgB/M+f5nReVYTV3H/JAwXjZFzzWSjF7OU
RI3Dqm4gdFCHAzDogqzrdpdNnWsXGxH0941eur1aK8B38CKSD+p8lAvNDbV9FNuiCIC+fT+EvBtB
jHuIpCRc9Qao1RR2bPUUh74YqgMtPXwuK7qRxTiKtUQ7urFAln6iiLEDwG7KPXDc35r5RYVE0SYx
ziI1Sj0PJaxgZV7l821mCHZI8H0WFkWpwH0erlCmLSO3wcSz+u+5KYA9e14uFgelLeMRFFQIzqRZ
wUy623Sd21WfyTNuhDAPEAuhf7vUEEKk666tXaMUnRb+NbsRwQQO+STl8qJiJ9rXHpDLlLKmef1r
hkO07UJpjEfAU1RPe8xBuh3azOgti4ewpyrO7KvglRSJE1kB4wrQbLKuYwXdwup5VohTDX9cdgT0
/F04nzrjCLq+JM0IqC03rbvGmWK8n9TldlxRFVKKm6RLBPZA//AleYw/yJumGk0Jy5fqP9vhypxb
3x5EPToiIYwjUAbwxo/UIrBqshaYUwNGgEjk2rgPgI3dMR6gK3KzAL0YXBvKnAaStJLbopp6AErS
PnXHr5c3in7twsKxgD/SHMr9YqGo1i9BEqeOlq7uZF616etaVu7cYl7EIPvLMuk6XZLJJDaXDGgS
pQUNO7n0auVxAq3p8EuV611r+5kInEdwJxmMqxjSUMqTnJ4s+UtkXSlLfQhJ0C6inhbBmWJbqcIh
W3CsIIcQd4nvtPDh8qoJjpTBeAi70pM1NvD9KjpJSuKUmqOS34CucNRPza9tfLjB+Ie8BeVUVFAb
dGeUWnOvcoG8trd3VRAFor5Eke8zGGdRSklJ2a9xwe7IMfOTb6XsdD+VI6Dtd0bqmKKiruAcs5Qs
8YqE40q9X9E9gCy8VSpHF40YimQwvgKELypK4bigDPOgZW5fPke1INPNz0ucPYXBeAp1bk1lTOg5
8ovvtJzTXq07+VX1Yl9JRW6JVjYuHFoWHKip+hSEj9ikFJyzhupF8U+wGWm6qyc/RuhpT/uyEJi8
4Eixxfcu6oYpA5CTW4enuX+qRX2dIstjEYKspkuqeMC/bz0lQMPlLvvDRCmRTk6GhSN6SfM9EeVY
RD+BBVxtLPEmOpYwOwuw0QUBODqOEsMZpNjtitGxi++XXQV/3c6CGJenKxkxMxuCjPghRMelIXDg
fOM+f58JjcpSCRVJW3GAKgBDeMM69piJIwmGxOtGUkU4Ttx1Az4sKBaBM4xZlvfrZoWW3EcT7WBp
ZMvNZT2Y9dTyYm39Hqfr6+W14+q2EcZGEpkOXAUJwsz2Idf3avF10T6zfBsRjG9o06leQgt1XpQC
nEIuAe+4k+oiuKwI977YSGG8wyhjeiWToUjRBql5NCcwR06OvZ5iMeyMYNE+RBG1KkW9DY2S0G9a
Rz3SfhXzzugc6an8nX35Zw9a7lwmnv9/GQYLJCjVeQ+MCqjohU8LqJOG3bhfb/QERxjZ2WBC3dm7
vKj8fo6NSOZolWVDLAk89q7dY6Zfx0x/smuS3YhXO82EaXdCjjLBPrJxhVqVGej+sLYhhrnVXYy8
G6CFj8iqp2kkaOMSnDQ2xlAWrZJHuqBG+VUDR0lhxJ48JY4u54KkukgralEbXwjCTCsskFV3FyJZ
JXJISeEklrz6eQws/rVW2lupb/49IZClgnjS1JFcQfs2+/rVWxmzL+uI/Oyg+8C1ccNO1Rx7mYV9
1dQFstflVhLr6xsrjxZ7oG049q0VKFfAmfDz371Pw/jqhwgZiefxt+IYs5wAl5SGBhRrtdVFg0zQ
mqvANrinbSuD8fqp1sQziSCj8W1QSaP1Rr9TD8l1fGO+0hnXfCfC3+W5la1EqvXGSNbVlJskgcTV
XpCwnxzS3ReDQC+uJSLLBxYS4FjZLJwKnj9qCNhLGtj0r4kNf78qbjoZ7gJMK6CTCzwIb6fofBL6
PhULs/n072x0atbItKQcdzPwzOr2IVoEZXvemm2/z1wua7akiYH7BU7iMTJemqR0Vu3lM15wowRz
t5iWLVWqNOEGs0G5PQC4HaxNyuhRKG3qBrMfowiKix+rnWWyZ1cr8lRLxplCm2HMGo5Xla9GhGrU
9NKnUQR9I1hHNo0VqnGEBC1UzNTlpSfR0ySPD0B0vP/MUqLPnSiKDYALdpwR7bmhVs2IpTq/eaZN
Ppk7BOv/j41/sitrI46JpcbF7Pp6gTjDyhypeZyXgyodO1FvDNfKN2IYKyeGMeeFBCssKvMhbCdv
6UvB6BKHuAmJxo0MxtLTHvOhVQlVGsyM3wICs7+mKM/GKf8+Gs4cu+n32df3pfupOB4eVbEUE/PO
7KihTkxCJoKahIIymKI6o5J4JvBqOoFn4i/iWQ79feMqohANJDFteAafXB6qXjeWghhRJIG5hVGq
NOK8o5pInlVexaIeB9H3GWvrw1mPLdpui8mUaToOIt/NdwqbrWDsLBqKPGkbhBGdr8ApoArgrTfZ
W64sd7Vfl88q1yVshDEGB0TxLA4TaKPWvZMat+HcOvKnEvQbIYxrJUMB30p7sBWMGpPfCaBhLmsh
2BMiv7eqpq+VLoLXcWX1mCrHSPUvf58fQ/5ttYSJfNTRsnLjrQEZFfbO8Gpt8Kv0VtUE4118Pf4O
/lkHXfZtlqY5Tkc3fqedhKVoyk8U6+tMUKWGc7RmGPx11R24gb2Ggk16xukv8LNEdKuKNGICrCQm
cT1QjWwV7eL0EZX4SP7aXri3dqpXPWJeW2AM/M06LyL9SxsX08bzGMclRI7g7k2ayZ8q219GpOtD
EaSCSDvG16xoQ7KVGasZFvkDGRoARsVCLBFe2I1JDSBEAR3PAunie31CNOj2oYVgTr3/CxxA+RYd
6FAS2Kmcf0+TiSvoLI5t8tPa0cowM0JnTe/jORjb3lnKwyfO0/+Rdl1LduO69otUpUzpVWmHju7k
8KKyPWPlSOWvv4vtOd4yWxbn9vRrVwkbBAiCILDWSga3n/pEGY02ZTG6iTp3BCaEYdi5k9pL4uq6
uLmKfY+/uax14rx+SmIq5TnLh3tA/mGI7Djf5S+M2UM8NrkZUVe6cR6Px3VQVuuQ1Vl3BYYM8fjQ
haIeApEQzsfLLp3nUoaQnAw+BcXhVCUAKhY1fG6Hi5UynIP3uCDZGTMUBXy66SZ+6GFCOGAw2Zgt
8SRR/sMMsWco/nA1gKAJem5WpGfhKfGtU33sA8b2bT6IumW2T9qVdtxJO8mlmjUxpGUo8qEvDZMs
z9JXgubjHERN8WHf6Tcvm2sv5M7ayJTSPMmwmGWH/gjNA6JSoN4bvmbikkFPBdiCRUBOIj/hYgeq
j4uRh9CwwcurdFDSU9IJMjqRj/DdfUWrN1ocQcb/iHMk2dWfTEdxu4cafbPkPYgvQGQDJCmaZ5Cx
cmYbUCktZbaOmvXcYt5oEbEGbIb1lQDOUHZvxWPI0gmz96j2XRqFI1Tbfn5RgbMLRiASNXtNIgP2
MF4dxvBIPTyMO3jnGB0iAgsWaMQnSGyUtkTSj9LNctvUX96FPboyCZ8gTTUh6TxixexW8qRkcY3u
IZkEZYBNT9Mx9o4BZ4z0oNDw+0lodlMxALUObRilg0mvJwajjwnh7+ad4hruOzmhdIxIEtDJGabF
v25ks9QYo4r7eZcjQKAm4EU3VHPk3ul8za288WiVniBKbB33a5ncWSWNyZi2rA5BfTbOl/jJjYYm
qgFNE/G5uUq+7cvbihBrcdyaIhXQ2mqAuDS8CatgMD5JyXui+loGd1oZYTeCEw8y1Jvymk3wAX4S
DLY3xhnk0ZYjgmzcjOtredyppag2aFBrmI36EzhZjGOEnJPcyEEV9EIuz62ttRbGHVkTcAZjI4dy
ozy5kRK7i4i/UWQiLt6RMJfUtoM6un2v00C3cieOj/tusFl5AAwk+hENyzaUNyXDfqq1JcbemsHG
rrp1oASMIVd6AEF1UCRO+D33Ja8X1R22V++XWH4UkYJqRi+NDkWV7BwaXj8/7uu1vXaX73OZpjzT
hNQSatYzWAOq6ONULMBHftoX8geHu0jh9uwYqVYmRZDSembsMjIRy5PvNFylvdSPPGEmsR0jLvK4
TZsOSakBxgL58+N8fm1wvxo/0yA7/eS1EWURIiOx/69uVFM8W2McQtyoHqLy2pAe9tdPZCRuv6al
aUVKCd+j1q0Z4RnqWX9PCWLl3oTbpbVSloQqsNBoeGn3d4Inkv+mA7dJKysLMWcOAXhj8lQyBc34
Sc1FR6BopbjMRI66eiqZJaLmZdBOMz2P1of/pgiXmpi6mtJGgYgaODaTcbdY1qGxMn9fisCl+ISk
yAbJRBUFiWn5t6U9hIPAHKLvc/velDpQk+T4vh79XWnXtYhe5Q+5yK8taHFbnqhtAux9LJP8QT+P
h/Berp02cqjH+HRlZ/xYGu7+km3a/vLQx7+y6MNcF1H1+nJ0Vgo3Gc9hIRCxuWorEZx7WQOVIj2H
CHWSHEk23B5lk30tRCI499JNJU3GFsclwdCxr+M904/UqRFI2exGXz+zcSFlTIrRCtl+V29w53+9
3CGR0h/TjxlAjMw7dn9FKX9ft+1z4LJ+fFdH0vWStMhYP0YsS12tc7KDfGc60qE9VIorenAWrKXO
xRx0MVqdCSRnt69uh/STGPSOnSP8dXy9ipw/qGOXRZYOY+kHdFu4eSC5YGQ49GCmyXBbnT7vr99W
5W4tjvMNK6yjpg6Z+2G8eQnvehTszOaDZQjKrGxddtTiWzv0bk7bFhjAQFq9VppDJ+sOxUSOhJbU
TuASAhPx7RyGzvDDK4hSRukui4yT3Iia+QVxgW8GDQspBMUwREjJw4jXG9CjK6JwJ1KDOcoqA7BJ
IacGU8NENwO9lUWIvqKdw3dpmA34sIwRAjp0rbE5cMldHsbADFLA6YloTZkf7dmfCw6xDIDARGF+
hulRxv/cB82pPfSCnFpkGC7niNQ5q3S2aOlceQuo6jVM4Da9CIFcsGv41s9pIaEyo9nU1S13Ik/6
5GT6QyhXAk8WmogLBoDYneyWIBiA7sOXHLxFgt3GAPD+v0GlEDkcFwpaM+uozbZomV0nyktiCJrr
t8/vS6jmez873RiThQloJ1AvMyQ9XXOqGzDQUL912OCmCHVFKJLLSWKtV6XWgMjlLrPQ2sUe/ImP
2nDIZiKqwD6JQsMfbMbuc4aiYCSa27djE7blUspo4JbPP7W0rstjpPsF5oqSQDRmtlni1JWLPGbW
VZywlL5ZwgS1wOiHeWhmRz/XQeSjV3g+zQHG6FEzDhfRWc/W7e12vgjltnPdaFZMWbeLdGRAC9VB
PTXXoZP64mfyTbaGtYLcnlaTbmSQoOzIzd12eJmTL1N1p03XRn0PyEwy+5awr2w7jlz04455Yia9
ZKaQWdmDq7WnnCRBJ7qDbW+4ixBud5dEzdIO5Icu7b+O/am3D/tnu+j73IZOiNHNWYjOBpJ+SZKr
Ngr2v78dBX/9fv5CoSxIXicJnm5ED+3TABqLQSBBtJn4Imc7pDJegbFEiXHFNhOQtp60m0bx2NSm
GEpMYHb+hhEOxBipDI1KEKbH9BTVsT+IoGWESnERQi3rOCxTSGm1VzYsxnYoZeC9n73pIJ7SEpmJ
CxBmrvVtztws6yxvrvypTxx1yn25FE0SsAvYTlTgiRy7ZfnnHbP+FN3+hDjQbuKvCsq2iScaPhOp
xf6/intULRNA6kGtqLrKMB9InlWP0Lv/5uJcHAhpobYxC659821cToN+UMzPw+DtS2EbfW/duEAw
YZK2q9lbqa48LeWprw+UOjQvnLC9yTuBSiIf56ICHs/HSOohTNEw/ZPejdNtNwhkCCIPD55sNFoZ
5xaLDONHu3yJJ0FiJLC9zR3rtpFPXUvx/Sp/lCJ41/c8ykA34+/bRaQG8/eVi4HTw8rkEGIScpWo
uK4MH/YFbN6KGKwmgBbQ78U3n4RjFvd1ijJzH1qFM+j9NxLHriYBpFmRnFSPRCnY5g5dCeQ0kvN2
NpUeAuXDgNeUW3S64VmgJSihsD0qSk42F3Aljot0s4mixgJsJDcq/9aSD4Bu21+/TV9efZ/JXxlI
1vu4iy18vyrvldjXytaZeoEvb27OlQz2G1YylAGsqDFrGNXlpzR7sHPJrQk4OQ+G8qQJnylFGnFR
bQGlF41iSOuS50wN6jJ14lZwF9/cPSuNuKA205GC6QsyFvIVPYeW0Tq5fUuVr/vG2U6+V3K4sCbp
UWykzNlen/LYy6F2G0l4x8MzNXA5bS/6ti9R5G5caMuWVpnzEe4QZo9D+zAnwf73BcbhixhZKUVz
wrZrFg2g0v2Rltq1Ggp7JARq8AUMANtomTYy+zxOn8wzu7OYp0ICAzMo5A7qkXaOEC+I7cQ3R9DF
VnxFw8qzbMkMLF3rqa3DQFQL4LK0fv5Vc9nNTFi3EynJhYYM3YljwR4M2WyonjuMEaVwpRflkN+y
XuwodoqP++YTiWT/X+1kEgO3UlMg0iBHq/qSiYA3RQ7Pz7umlqouRgUB+gGtQV4aO2rpllfGIcIa
1n8PkvMu1EogOP7vBOGHXmmlWx2dX5dx8GSfuuFJu/l3A7bb3g+WMIvRJ8p8U1yi5lYqmbhO5LQJ
eqK7hX3XhN6+jQRC3rTCNU3R1DmEFG3iVQCWyLvr7H2VCJCK/KPK60jsyhPacVi6KsfBPhtOmWD2
oAYal3zqpYC9+dcH/ONhX69XOCVugxGTcfKAtwKEQzrn702YzvqyZLXXtcfoAQTx6OxCC5Rn9w6x
nfSeDZ1pN9N5xpjUJ803/LTBFR7A/9pLexDlzlszv7/9Gn4rKFiBuktrDx0PH3Q0PC+H6J49okhC
GutXtLY9zZnJV4sdd5qaLAlkYbEHQGBk5wjNKniwlVzlYXA7P89O7DyIhKBdG870m5bcYap2SS1X
cY5FBk+VXv2wmiMAcwQ5yNZ17jcp3HFK9UptmwyWTSNfPYOBOsgVl36H8dgbROQJ9/xGEvebQO5c
NcBLMmkUAkd3Bm4d8HePk2ucgev2LzDst551IA0FFhMTx4TwLCVJZfetMcsVXIV1KWDW+KsOPGiA
J94ZP1RHP0riw2Fbw4tMzj1VUg2EDpA5f8Cr7i0j8SsMVzloGOafj6mQ7XHbUS7yOBdd0rEYcw3y
MPDh4eYP7F/tCvxMAIWn1+lV4oHQShAQmApvd8VFJOeboWaEpt1BZEjrwNJn10BWuR9zNvK83yzH
OWYNdplObSFiao6pcttoo0vtwFQFCfJWBfI3OZw/KrYtLwBBQ2+W6Q2gcmBbwPa11p3v5ED1huf3
FQV/k8mlen2GmQ0M1cBDXpkylWN7HAPlX6DLb6T/K0EWD9UsE6XuMxOC8vQ6yq5sLXLs4UeemKgP
3Sf9j32TCdbyTfvbMC+NPVOl8tTDyDpkGVcKEG/cj9YdY5MUN9ztu77F4zXPmWrrXb1UnkUf6vxT
oV7rorxo09U1xcLfT6KK3w+AtByqxpQmRJD2viwip1LfcdMg5kUCD12XSDOIwtiTj3xYAjBJg6HY
ul4Oiws8SBzm8v+f+Ps3cVz5oTCtJdNzKFRI9rGdrKskFOVB22tmAIERlC/gF+f2bqzIHclG+EHY
oPlR/ttsPYGnsYTjTQACVdf/JHC7lpBFqfKRRQfFMb+w4irGnp7y1lHv2JhIeSNKOjY9TbOAWEFM
zCjyGHyqamRS2OgIstZXFegYKD8VkiDkbaXgMM1FCBdWEyDHtnWpwRNAlDDf1nfgPrtPf6gV4Olb
NwoWUYvIZpDVVcXGLK5qYxz8d+eW2orI6EqpvCp9HHMf1uqWU2kL9Np0BzZtrmJYEEGI87g6Gbt2
VKAWjfDWCOakSRdcjrZXbiWCncmrNK0y8m7QJPhD8oNBh+G6fmfgWbsGXenkMyjy4h2NiMRcSeSW
rpYGvUwnKDVZz7qWOtF75vp+k8CWdaVTUpFUTWvsIqV3/ke6qT6Rm4Z1/gsRiDaPCt0GTTrIF4Fi
w51J1ij1GSp9lZeNwJKzVfMct3LmlL3l4XbtJQqQo9rP+9uYxYE3u/gik2/mDCnmgUlpVl5XE8O1
w/Y6TQ3idmjpdurRtr0xj3NnX+bmRl7J5JxxoGAi0YhReYOJVwvQMbQY8VGf94UIFpNw7tiUTZRR
BUJ6AzRNpHZUgIiZ061iuhNune8ZeCemgTxXR6c76gBcwG0bIGKYE2J6j5JbKN9RDEdFVFB/3dzG
KyFczEUXzLRoGYRMRaBZt7kiavsWCeBcUI0LWibaCId/XAIjUP9GeZc4kt94+W3k9qWTH2ghcIft
yHHRih+pj8esT5UYWiU/GDY4Ax3McAEaAzYv9673rLWl+KI5qSNaKgXTMcYoXneTRKdQj8H0Jnrl
FiwmP7hpaBS3eWatCvzGtvwki8rXIgFcAIwmc5JJCE1GBbPzBzBq7e+hzbNpZRgmfx3+5MKaCwXf
B2GRr4TPsfYVDuJEyyw4nrbv+CtJLGSsJDWJhUGrBkslHetrdkmcgK5Qopnd8hKQebnKmXGbWA8i
NJHNKLGSyx33VRPRSuqgYZNTRw5vC/JxLK/t5psN5AhJTBvELPIm3GIwUkd8tzSQlP+uJzHKOKsz
JJrWc105MZpxgtyL/M5pQ99uHc1Nz8Zp34jbTnIRyalI5BiPnDaWVlGv5eEK1/7972/XL0B8QDDY
hfycb1gxSCvng9SjX+puqpzkmH1oj8oHAmTa9Eo8q7l5YK2kcT6Zp2YrKRkspk93EjlP8gdaHU3r
phFV3DbXzVQtRTUsw7behImsbDvThKAsAalbThx10f39pWPWfuMNKxHcGRX1lhnRAqZpu/QmG75L
inqDxRQZSCSGCxNaT8CKt0CT9JrxLTUHI3KMh+mBeizA1thWymfRFWczdKxU48yE0YCxWGrIxOiK
S+qjXX1sladmFhxYm95g2iZKyhgxw9TX7/sp1iatlCUV15wJxFtt4qBPFHi1qWvlWuwAuunwHotd
5HEH8DCPXWqEkIf2yo9RUgbxXA9OV4vOxG2TXeRw57A+q5liNJCDWzUxjqESOYX9YV+XbRP9ksG3
32QJNeVSRvo8NLHfdr4ZVm7SfDBEE/ebMfZiI74Hh2CcGpjCSGuH8QolTpk+aAaK1kPvgJJGj0ZR
OrG9cS96cbsqqWlpRRX0yn4wgkbTHXVnODbejIHo6wIDgKa//LW/lNspDLIKw9QtMDK/FkFX5xfA
AqW2jXBRiHJHyV1W6BwBR4S+HPnwc5O96za8ksiFdXsZhlll1y27P1MlIKi+hD/2tdp0wpUIbnNV
+kgXK4dSQ6n6neQtthyMokKFcOm4LVU2REELOaRMjbd8H2c8HpaMbsSTyluM//2Lcf/NoLHSi9tc
Q90Mam6jZJUW4UGOJ79prNKpQBXv1kUHEGDRY6VgIflxa9qGKZgRoGJiBrQ/la1b9cG+rTY32UWn
N/wp1LJahdmqmdqAWIEGotBq+VJOk1uPD7XoorC5x1biuD2mGNoQVwbEmdS8MQotyBsR0epmeCJ4
61J1A82wfNioMcAWZZMNB1ckd6zvDR2t7PUTEeGrbBvnIodTpc0qdUlGCyuX0sgZuhtFjj6MZSUw
0Cs9z5vDfqUPdwpThSQq6SEHZFXfkfYFluYQv0Uju3XXPP1kA5e//IXnkHfVSVaSubMYTAj10DEN
Uws88e0nKoJv2Xa+yxKyJV5FPyrF6HadCFJMXB/9paJoeFoegMoK8iXT7fDg5JDlv2rF/GclNB2r
iMrgxfVQdKJOlhalo8oivOFtP79oxoVAs8jqhchYOkOV3KHNnTAU3LFEErjwp5WarlTMLZoIPexa
galawTm/6eBAhVItFBhlWefCXV60i9x2IUo8+kOln4f2m7IIOjcFIvjGlsiu81lWYQspemiG1K3q
u6YTIUaJhHBlI5JPqmQPzODtyagnpwoDIZmiSAYXDEJDzqWokXCXsb9q2uKUuWfEgur/9oXpYhAe
SrVBiU8NSxjEuhk8Fgm6I3lm+CxFYHui8LZ52K2EcZsf4KXa3BoQVqdg2Sj+GuuAVJ0TN0A014/7
h9CmL69ksdVdbUk6LCGgwGGh1D4VSpDUgqusyDrclicJNnxjQ5c2uSaZmyYfGxEKvEgEt+GBqpCP
ZQQRaXforKOlfrd1kf03iwCrZeK2fD7g0pmqcLL8WrrrbzO/eJZcMGe9dmddNdQV9aGKlOIiQFcl
eT42sAshx6V5NMpDJQKaf22seXO8XZTih3PMuM8p6N3xpmXfSuZ5UF6K+CQVqIWSk6Fc5d3XLhZR
4gn8jQdmj8dcjSzQCXnNcDdpZ6s+7PuzYN14XPZ4TCcDQ4BITdtPdfGcJbWrZSJvEAnh8oKIyFNZ
lDAOAFkPcqR4UQkk0bC81+faz0tMKuemt3ShE4+al6O9p++jWz0zP5Zj5+mlKtjDm2nXyo5cvGhr
TQfSDbPj9EUjZwPV7GXyivdwOxBzJYctyypW9F01gjgJao8fkhf2Ts1qfU0OxOx/80ot8hQucoCI
N8ZUJ7QijMRQ/tua/tp3FdGycXFDqxqS9BUEWGj0/1LXo6uGnqQJgJtEanCRo23MMk1TOGRXPBnm
lVY/72ux3T6wsgoXKTJ5BGwdhVXA+ngtuwo4N2LPeLDdyR09M5A/CumlBQvHP0A1C2D7ewKJ9acp
sH6g9+NO8iegcF9jZNlVXvA8dLBu7ad9RQWbjuc41/UiW+YW5srwsms06MeW3EkVbW2WLezERP4N
KqxJh3Fs6NaBuwkdnWiWL4/kA2u0Es+zCHyDL8PWSQ6wDAqVKmNwNKlxqsz9b4vGfsFqy3ZEVdpC
hzpNDYYechtjsJz4/00GFxa6BR1k5gIZA0kdwF5RtLHPs7MvRLRUXDRYStJSoLVCETTZDZnqmPHn
fQmCrIuvS6ajMjUNxUZt0sdIq5w+/aZQJ8F75ywqSW7BAK0jKeGCgoFOb7thOWt+mv3Ss+8mT/OW
Y31Mrm208g63LK3Mvu0ruF22uUQKwkUKZTFDKAhDyR/KE30AN/eBRQk8Yrw2Sgh7+gQ7lq9WthjQ
sY2E7SWt8HL7WQWvum6Iig4Cz+CLDq2qS1RtsZbR/NyQb0oqCAmi73P3C6kwpC5jqb+dFO6ShM4U
vuwbRrROXDpBJ1WtOgvr1Icf0TPb0HOlCfaoSAn2/1UcmNs8UzIFSgy0P09Ge7JDEXqv6I7EjwLK
zWBnJVso47F4YbR3oUdczUA/c/EvZgFFi8YFhFGzcslih1DfP9P6WTHRNXDatwvbDztngcUlCABx
pyTs4Fn6ARhxaBengXToDkQgZrvd9rIvLS4aTLPZZk0NVUz7o/KdwdGxmf/l1kquR821AG/FmrRF
FU5R+m9x4SAHkcYiS7DXnJxQZBjN2zl5UZSnwf5bRidE194CJVkQxv8Qg9Auo+syqhuvr8orR9Sm
MZMm1rxiRJh1HLpvU40LVaF/ktX6AGjfoEvAQAX2dNRby8BO8yAzE2fpc8Gib+cwl9/BrXkeyoVU
svqXTKbPxezZ9H4mZqAsIsLbbT+9COJWuepmLTYomlrUofKt+irNbHcZv+576vb2/iWEr1ZrtZVa
YQghCxI/UM6n2uO+AIEWfK06ifRFrWMIqOTPhNz0AOBLckHRS+QbPMW3DjCpEqRdcEjTI+jKHg8M
UdBM/NYHVqyfH/SHfa3+ELIu68ZF3jxrMxNoG6hO5K9zIaDlQR+zKzcnRoldHjSB120PYQDl/x/3
V7k4LKekWyIN62iBXPlEAlBUJzdxG0wum/KSiWi7sQLb2xB2kcfsutpujVXptEtQqgTdBkOwKw7W
Nf3076hBBVtK5SJymdEY03gwHwX7sTVRN64zp5Ju5OV9yeBFKy4wd2kqx4UGs9lq5CzlfSECchW5
Oxcd0NleLKSCKrkmBUb0VYqL05AfBd7HvGvPOFxoKIZCoyAIRn5kO+yIwWTuZ9uXXiSkgPrxX1zc
WKqyI5DvmTaHJhmkBmrZzUk/28HwLXyq/bjwqlN4Je4z386of5mJ5/oGpJ0l1SWcbwELPAi+wK0F
bo1kjD6jOQl9ab0lcHdBGNSY/itvl5UompsE+k3WSbduEhFvosAt3jb+ljSVSvidHtVXHS38XGn8
oRC9zYjEcEFCyYaiDBWIydJjDoJq5XoWomwIfE/jAwNtkhwjhqjlnBcgQSnHwQkRhSz0M7Ge6Xc9
fV/insbFhqlQ6VjHUCnpn0Pi1Yh7owjzThB/+HZOLZOWXmVHeqthoif2l+55atGbLWTo2nQzWwa1
PGugInyiuwxm1Vc6BFE/eVg8PJ35sZd/1J3Fze6boDzMoneU7RRxJZJbPwZEOlYyUsR8tPEeTY5G
WbqTnvhdQgIb7oFf5CZd9A3soY9lZTl6j12QS1cliNT7XhecY6IV4AIwSBuRfafY2XINiCMpPLaW
sL9w00NXKnMx2EiWyCjYO16MFqjkCJpIl6Ax/ZXgCENvonSYfe5NbFyJ44KxakpRnQwwaj5dDUNg
YkI+DiPQvWGGkSIJedoP/oIV5OEyrGbOcgyBYEPUt4v8FIaCLqvNGHJRh4fL0JWyaSIb34+mO/Rr
h3LszFQgQ6QDF24lSVNjCymGJ2dWMM2LTzRJENG3M7SVHlyGFpl233QFzFJqrgmYq/CzBKRkCjib
wApiX/TsIlKJ/X91ghRqCQTbHOIiqgV2YvrhYgpUElmGi7wGgCsjvcJWZmFqBihZVM7XOkbn/puD
cRFDTodOkwiMQ62r0f66iHBMBPuFn1bSLdnMLCRJHpFNxyQDOveek/hrPj9o43OdCKrookXjgkHU
UrQpxEybGF0JRtI7tjYBB9ZW3lPtWfkbFwbmOFOLgSXMlVL5SVsEdSqqn+/r8ma8MF1M26aUbZvh
eUwP+XwXEcHj/vZV6pcab2YKtbIEhBGBdZY7/WDbjuxnPkBS/xrGfzhFRIXz/Y3zZqZQVQsrNlhK
XpvhfdNp53H5se/QomXjIgE4FuMuYmcO0akz24tLa6evH/+bEG7/y7NdTzWgRD2tv4qMe634GMcv
/00Et//NJA3xIAQRafSV5DfK9MUUgR2IjMHt/TDrLRppEBHWt/ZUOtn0fV+H7drRyr+4BABkSaCP
Yf1J1k0LxgbpNjw2p+audEVwjiKrcxt/HsesHtkZU7Y3c1k79QQaGdE08+YteaUNt+nphGkPyrIr
/QPD428O0ktxMlwgkgQiUPn9sGm9LuzqgClllWpTjqJbXUVuZCD6F58XilGTM7GudcC0CQzFfvqf
0xpQRf5+oMW2pgHRDqoxnotUcQpAMABg+NZ2C8DpdYf8sNzLR3oCjONhPuwLF9ju9Wxf6WoX0j8P
Q1nyMdGu6vo7bf+jCC4oNDrNMpV5+pR8MVSHNS9U76EGw/jq//J96/UFdqUHNY2ibE0IqT/95Iqu
XNtVHxl4H9qnhCh3gt3LNybTcmy0haWGw/RYS9fC5m5BTmW9vk6t9LF7ZVblHrFaP0QPryjAfn0V
/8C8EBiGLdnd9wKhOC5WxACNrBUWU9XDDPDD3JuOcHXHRkkvCd7DSvKbsbiA0ZDQyMaFrV4QAgEE
sBWDE50Y32KAZDvo3tVuuHIOLnYoRjlMqYXFzAhomIbiqcpmQWFUsI/46m439F1ZzWwPS+mL1pp3
2aw/m5qorVGUNPBFXnsc1G5g9RoG2kKC8lFyvzOCqSaoGcqIv+8XIq2420Ol5KRLDGi1ROBFrAYP
rw036ZQLIoRQKy5E5DRdZiATouh1tB/ZRHAMcrUIBM24QrCisohQe7vGe/EIvsZb1XWVJezqVbww
cfat/gjwG1d1Ek9YwGYn+dvwrhHN1AzZQA/37+G9p6CTBQUDXMNwGA1PVuDtxAGut6/d0k9yQAsX
NaQzpuQ+7lvvD1peJHOZkj5WcU9lPI6FavOp09JHKwpB5DwCvM5ebmdlPLSmdJ2qI+bk8kONERLB
D9g+SYkCHkVGv8176yzLLTZ6UnsFmnArB3Ns9Sm6as6MPW+InNpXzi2KBYOjOowf7V29zPZFPOe+
qRmnoSnHNa5xf1mS6lStYIW398dFAGdafSjMOlehn1TcJeR27Bsgjh/3F1EkgzOikdKkTSO8OctF
fV+02rHq1JN4mOIPR8BFF/Y7VidONZZDn0xssbzZD1/ixw7DPYurufUX6bMoZdw+Py/CuOwXrG9V
JOls4dTORTOKVDzur5pQHe5Eo7UBPkMmocWsvcPgmDI3OhVPmAUFe5PI0/4QwS4KcUcamWU7kRWI
Kz+ZB9Wlbv5IbnNn+iHjZT0KROv3h619kccdaaTBLJZUwisiBi3OXuGi59qfPy3+v3j8ZqTBbyPY
L2H8m8SEEc22bSBsCIrb/jBhuCJ9kLFlRdfu7VB5EcRnwtlYSMYIQd1oexp4t/+yqeb0sQBp8w9X
o4scLjBM4YyX7w6+vliHgXyI6tupBytupzmLdhsuJ6Ie5EkUDFkw2FtFLljE1aimcw0XUb/kpxps
CykApvWn4fwTPkv0jskcfE8cFzciVQ9rWcZaYl7eqbX7VI3QsdCZV9J42N9rW5IAPGjKlmpbwBPi
fLHpySSlM44ZA8c2Bg9L6cacIlfvz9EsukxsechKFl+T7Yt5wKsLDtPeTgZnkOhNaWvf5VFxMHn2
tK/XVuRdy+K8sSjNMBlZ80VWD1dUTU6znh2Wmbr7YrZi4VoM54yp2nSEJFg+s3sY8sgJDVGlSSSB
87w+Xewi1JDGsaRxgOcpQFFLXNOxHOUryxsLQdV5MxyudeKcr5T6f4ZjRpcxZFAwZMSeCeQ2hoEp
eY1A3laesRbHnV0j7RdMm2EJLYB5WuaVAgp3Wj0vi1vJh6QTnMhb93Uigy1XV4kqqzzNSIwTX7Gj
qGZ3syMFb/gYMBIlUTDcdr+LGO5IQcnZVhYNSmnka4NinaQ5yRjs+95mZ/JaF27v2lmba2kLXajf
XS9ehsRMvf9uHNDqgPgOYCZBkfgPnvFLK36gARkhXgpqCFRv6sQxz5j1vtNTR/eo119Xn+WjKA6K
VOTHGdCwQlEFxzoypEQFKtp9kLj5C/kwewOobpZ74z29CatV5SccmkjObE1h/pgdq/RWqu4z5Xnf
cgLvMLk9nYZRptXMO8LGKchLaXhtLLLVdrC92IrbxV0USu1YQsaI0esReI/hPTmynWyglqicm6cG
zzuVJthe29GK4HUCI6oWMC5/T0RTqY/nmPUxqdkx6u8W8x3PB0S+fJ9pvUp0p0gHLKiFwXnJ+pZa
t7Ho+39w8YsALvXUx7YK1YT1jAQMWPUn3kp4PbisnDJ+FF3SNx+e1wpxgcKOy1FrWiiEOVT1YHxn
z90stxh7R8aZfypRN7R8WZBEbTvgRUsucsS5RkFXADwALcJrbFt4S6P5ai+CjhN4A597lonezLUB
MXnp5pjjEw3yiazFd8BooV1XFsO/s25G38A9oXAbBKOfXRbiN+zNi8nKWnwDTDPRBZiiUMieggxI
/9NxwW6a2YgOXPJe1NXxh/D3y058Q0wGklyt7eGNDXYsnpYAhVu5klt8op9McspOiv/eo+sikwsc
UjgmNVGwprk9+Bngzuq5eyDV8uk9MfAihosUYWroeAyGatpwNaqfFT11c1MUBEUOyIWLPGqyWpGh
C0WpktWWQVL+d3QAfFudA4YWSC+udBJZTbC5+D6ZUguBZMlCCKVBMcNQxyn+vr94QkfkwoZUJYlN
ZyjWo73ICJSj9sDaY17HaITNRdtHycVUXLRYqAbKv4kJU3Rn/iIDKzGkviQJriIipXjQs7wCTEnP
Dg/qz77ipUEtO4mLC0kgH5uPomxGYCYezEiOmoG2MbQyu68mmphyqwj0ohRcEERSuAtC1veJ1uos
0tLzYBxq5YMqmhsUODkPg25ps4XqNRTBge9k8bNkBPveJhLARYSEdophEwhow7tpPkoiFl3RIahz
saAhhdlNzJvBBfRp8sq/GACYcsvo4k3MouGh0D6Jrh2bSimyrQBB3kZHAJeDKbJJFG1kD+qArzmT
UkmvcskQ1A1EQriVyxLT1Chrdxn073XxVy5auU3vWinBLZxMlaydWRsCRlycMta8MW3PqSGibhep
wYXRgtCmi22I0cFoatpuoohg+zbLECtFuLSrLIasV1hrOhB2PGu+K9D0EpFrlYJT0HrZd2fRonGx
U56U3o5MyLK65EqurowGbyOq7O1LEa0ZFzTrflINrcGaGeihzqrrWn/aF7BZRiT/WzPcoFnlb5UL
V/2oFegSgvF7x0Jzc3Wor4wvbFg4C4R56q46EMbVU5RSidQxYy5wsM6Kl/iFm4EEz03cGUM77QE/
QzQetJ3drRTkYmc6hEPUMgXH8ysohAfSFo8Grd+c2MO6fRQsKPseX3VbLygXEhItHhJa42GpDTrU
0TUvOisPOR42SyDkixoVtk+7lXZsxVfmg/H+6YQyf44qpF7odbI731WnCj2uIjoakQG5UEHjMRwn
1ltddLlTDY+q6N68mSWs9OGCRKgO/0fadTXHjezcX8Qq5vDKNEGjbMmyX1hre82cM3/9d1rez0O1
6MFebd19ueUqYdCNPgARDhp9bCEgQTG4yb8qdewX5a6hlviSB8dhhVlPYapWENRILrP70It3ooSd
5SLY6kXyoii9OLjoWiz7GxiGa9ZxSXzZ/LtC2E8FP9T1cHChBk2nihZsXRLyO70wjor26b+ZN98a
E0eKMIfs3KKDeazv2VemtBPuFy/xYvdD0dXZGl7Ba2XdIbivk5aZWzF+rsAMjQTYMhIaXQRyQ3w1
lJUMtUmVvpJxZk0jRF4aa75VF4mXNAMRmbIrvgAMr0C1EjQPZpaDzQ8eA/uvqiU6NqF4M04imou0
XaaN9mQUxKcLpRuzl5VIq5HkNmR4W4KneZzsuPiiax5hEQzQLunFYYKFZqlZjSFk8GdPR94hcNWD
5rHF6IzjP/1MyGNO4pI8DiJi1WgDS8E5Zgcw2vnpTr417cZm46vW6bIs6vw4kFA7K5xChkYpxv5N
ZCbV3BGp6f/tR/taHLdA+89nJ7FspCykFsF9Lu7T4kmLny8r8QeoOwvgPGAmCbqgNxDQepI/PLKx
1e6INLyb+sKB8vHbR3YWxrm/QbH0GYlq9rGs2GbtgJ3foVM22072LIUzbGEO+mGOQeOJ3rxf/PGo
7Z4U5HNZrxel0x9iiLM4zsRDsy9ynX1/adU1cxbTXj5YulvKtoSOkdQtHMW+fGmUUXBG3quxUgbM
KNJFsAujdXpqLoC6KM62TUMGNzSkuJXSeUWVOpk0HVqFKg1SYjjHF+pqE4cjbirssEo3S0Knmsrn
bu4P/+3AONcXN5jgbWqoU2rK50rUT3pXO5dFbPvw31bAM6oEYRKwjDu8URXsNPVJSh5LQffnkXqw
xJnxJCpVKjam2EFQf1RSH5yubJV36GFJ8ORjo/biLN6/ITqhgMLggKIcZm02W9zVmOz1o3UVehZW
8jnTMT+wfeUtESpTanJQUVVhE2DFLrIa4OtW07u+QrPtRzgVkGhkrUcMXQ0OKTpMQWFWBFkBTX6O
55sPjQGijcAw0aGJ5QQyZ3dDIYxzlcEbpW2ALiP1YCUgIJ/0hnDlf7ic34L4NLg8ioUaq1CkEXwT
q5zA5HrIfnasZfLfEDttX85ZHPep1meVGasp0miaNf4lNCGW3dSZaofiTFQRtpHuLIgzuiiyhH4I
IWhsHzRshBv+uvxqqb/PWdlcgBHELPH3m/q+iH25IXgmt1Hh/Ps5AyurpR50lnZS2vwpL8tDH8if
JH05lalEiGKQ/D7yOYtid7YK59BmNo0dS6El6XyyCtEzZROQvfhqFF0ZoU68T+rkOB+0mCPo4EOY
9iD/NLK/I829fDOUiXEeaOkD3UwVqDN3hiNnx6FW0MNBmBf5bjgHZJWKbMYssZk3foHtOYwOLZnt
4qeIFWj0bBopjwOEejGt2WJVsehkfmX8a6E3IKv2WtyhWfuJO+Kz3VJqCY2gQTu9LEFIDOrvhfB6
fwh+flsdn+KuGmvpZLY9p5w9tkRE/yLeGY6kYYvitBOxuITawEdK5CBhkEa057In1bnadyyQtrHI
YY8tIlhH+Sy7875ICEv8QxbsrCMHEtkkNkPBJGaH5Ed6HNCOrtojVnwiE0A84u1y3NljqOxKV69Y
Vaqs6isAUsdce3jD6klsMYthOOlBRLdzTM6zUEbJ58aTsSyCKYB+spWLXlBLst1UbWdruuFVLToi
K8VbgvjHYo1OimHkqc9vQXxNmdL2p9v5mDlEkapAVNgmXhfE5JFTLElod23zUxWTfdkj4zgWXtpq
TjN8G9TlESvDiC4h8hw4yKmLUlwq5tWW3i5Uj8VV5c50O+1qBhr8i4wnM5wLkK1y6COI47Lg0wHo
057qn4xGjFGXyDVS1N6vlbZU4ZDUkQOgXstVde4hsjTAjZce8Tlujy9sX/S/YXiiHitPUTx26IUS
mWlFpS0eWTsPM2bxNo1tVs+Ofd37gNuQJUCOpEqyyM+0avqcLwvLQC2ttyDFZTq65V8WwW7l3a2t
RHC3FgZFuygsW5eiVmkUNdtmVLbXjXJbiV5vfrksbRPDV9K4CzPBjaaghRLhfuyI5VNTEhHQpp/9
/fclPsWvg0MqHNnUZ41Z2Ts5fqhK6mEzRP7zgUl8Yj9BJ3eTlxCh3stHtkI4vB7wndKfQpQRqLa4
bZNbKcT5h6VLDfDzQNryPdft8Wa5Mm46pNGcaA9Wy6+ZQ3F9bL+plUTOPwiWNhYyq13VwAzJVfbd
Xv/UeYxZOrmmeIwv2wM6C946iK5XtBakZrCH8odusjT482WD23Z3K3W4QBLNGUsys+uSXwlthn3r
l4fXdj+yL54yPg7yM0mr6opVsBpQpWHjY36sPkJtCYrMfwBBEjlQ72Mds0MiROj3Qf3XUl7J1JQH
ef8cIMgduMFQI2URyYgcJyNvVe961KzkfehSHKrbleyVQhwgGGMqmTMDBNbCkH0p3OlKyTErszjN
Tf4pQMJpvErJAQbiDfOZ/d4a9EkIIVUdc1sbDzM2d40hQoMURMXPuitVP+bpaDZ7sYk+hh8mahMi
20bLtyhl2HIljAL8cu31aNpIvWEv3TC6rdzv9xQV+fb7Ogvj3leU6PPUgR7GtZKTOVxrKtVtvW3z
ZwHc87LSVJQD9p3GEq6zM7myt+xBhBCgw9VnLYDFbsJWzdK9/KzZU3oPwmex3FPDjJkydqzAEOq5
IzWf6/ikDH8V+bfLYv7wGM5yuPeGvdhdoTKCqq522XpaDLI5UeSzNc/Njiba3w6Y5bM87vFFi6iH
OjMO1qbEWJAmw1Y/aSl43QO78IKbKHEnatp8+zWchXJvEM3doK4YoSTrX1cxzjPs1QOW4/qlbx0+
Qj9onDXkv+LSrgr7mDUuBJ3pNnLvz2H7Ke7nw+WbIwyf/5IL+gq8HMzwpdEXzV35oZTySg3OL4PQ
QJWwyQlfUckpHr9YyedI/XxZBeJp8W1K2hx2MzaFwnOhrX9wi+LKpBYnMfO98Iz477OolcYxZwmD
tjFdpXsxpdaXhu/16NfJ/X/ThgOKuU/NfGbfQ2rZgXo8e+qXxzwePv03KRwuWHPQigWrAlbgKM1y
u2zdWaV2clIXw4FClkv9EjFQ6M3HWvGD8tpYdpf1oC6Gw4G2HKMqZ/im1n4sHQoFGyzNXSo7jTXZ
l0VR2nCv30CPbhfHEGWZt0lxPVvXHVVbfPWnF+yM/3DKpGUoVcbEqDRu3zzUpluk4IAxDs3kJcFV
bN0PMdH4Tqilse/zVeph1oTSqlgncF+ZV4sR7+PWcM2yIU5v66LA6isbJpZXGpiPeSvGyuqsiYe2
ciXxTpWu1OImDQ+LrjlF/P3yPW2GSmtRnG0roawrodpVoDNmKxiz2+Eq+BH46SGwhSO+39z2Csun
CKFbOLoWytn6IkmhaRTQT75fIhcbJNrddKXdzLeDZ75oi9M51RNpLpRQzvqLpIhFUCphmu+2OKF7
yq4dBKEuFqyNvu4nR/OGipMk9id5C13ryb2CAOMZqVFDT/Nr52Z3kx/g2wdsdlfdcXFY5VP9joIr
prmoWJTQla91LEsNz1vhVpXuStc9dfzxv9+gKRmqYcg6VtKjcMNZaGxEQhA0lTsfk0/BTvbiIwqg
VyHoy26RtfDHq3Z2CZnsb3Kn+UYmU3r1+CI9HIJeg8zltseYQbsz76SH5T4/oIS4Vx/IsYaNZNsb
edwrFFItNswEt1eFqo1pa9tA5i/I7Fk8mL0XZl8HwTGR8sIm9MuabsShbwRzb1Iyox7bHGtMJpeK
H6W3SDzaSg2W2YVoz9iwzzeCuHeoTp3QiCU0VKVdqIN2SHEbECmN6HJRnYlqrqLU4h7gLMa1uEy4
PxXlimhEeqt/SvLHcSK02oqv36jFPbspkZcsyKCWPhcgiridptoJQBhZHQwsl0LK39ESLLI5zqrT
UEpueIi1bH4bQJ+GWJmjQ8m08ML0G/r7rI5IgFMiOCck5YncGyLUG1LRDpK7fG5sk/qGpoTIbx8b
8svKpIfQowmuNeVW6U4mtdCHEsFhSBIphVUwL5DGsm2Gz014LUre5adE2YLJgYaqV3MeRRAianZz
aHfDXrwdsDJGclhqlcods792AaJ4zlRrDCw5t3Bq5fDUpJ+M4YFQhxLAQYMiGo3eMtzVDcf4RXhX
ogU4a+zeB61Wf2JJqA/0GbyxaQ4mKtCGgWcNeJQIfitdd+Np7IgvK8oWOGyQtTyqsMQFWIvKbJKO
9tBbB9miguxXuhT+gtjmbNNgbkvk12j0bT7KYSyycGco7RCdTvO9Cfe17MNrjJD5kd8dg8hGmgb7
CBqMtlK1uS1F1z+Ae1fWlMRlns1wnBp6NuLvo/y8KESVhpLBPazZVPJwniEjCgYvDlN/LAewsFX+
ZWOkxHBPKzFDKRB7nGWISQEQL2IGeSmfLsvYik9NRZRANGRgQETmmRHUITCEIYdh9IYTPhcHzWdh
2zjaRmrrPSokmhN52L/qXZa7EYGvxfIkCYJao3TSQuyQndTanvJDKj+n5iHpKe6CTYRaachz2Arj
MHYYqK1c43FAvaneNVfiDxR/wOSF9sKQShVueeG1OM4AVUHVxLxm4vLbVN7VGloAP+k5YRvbUkzD
0Fhw+O4LRsrMuGyNqnJHybSD6yL83qeD3fSdffmetmxQkS3FkjQJpU8+75nG0aLqVg7Alb7E6uco
3echEU5sQe5aBGfmsZ7Lc5JCRKenB8PobcT0xGlt2wD6KGSM9+GT9V35J4zydNJAbNKhl559IsiJ
DS/1SopAr0ja1Ah9pJalKhJyxRyeT2ofyVkD417Kys6Hz/jiunwr725fVnUsvUfjuQp2Z1HkAKgq
Y1ls81B3rPI6UrxWHO2ougn7/3kp0qscU1MxpYoZLp0P9JqwDgcx0p1lvlnKyW6iHx9R5LcAvmPR
1DtTmJNYd/LmYfTG8VPQSPYAB3FZzLsLeasH36+oW7U1dznERJXpoFxa2dM8/31ZBjuLN56Pk8G9
+9EU0rxJcVZdepriwsmDxzTaR/2PNtzl0jdNjwgIff/1y0nkrCDs+yXTJGiF9AwbJbUxGa7csNJP
9g3ozabq533s5t8qjbA/SlfuyUoGZmwqJrmcTN0WFyTXgxC9PWE+30aqJO2DMrwqo+TnYE0BcZfv
i6tMbVMzZA2bBUzU199Gzv3Q9+CetDSHFZ90sOZ3r0SQIIrBWAwWHRPH/O4b7q04vuoURWouJkmg
OUH6CLa4vVx9HaIf2vLVNL9UHZVYeOcXX6VhXFOSMWqhGRx0DOnc1D172XXawSWbdi/fht23uJ78
pTYpWGQW8s5mzbM0LioU8iGYJfTlOeZXDN07tTN8M7zJUX52GEYNHKqfTqK0466uNaPJaMGfBYsF
z4nPLi9M3fhJrezvvcuahiPY7aNs2Many69zEzHPmvKfjdLUCMEg4xYHECRhr/w+M6a7QR6uZSQ3
L4t6X7xmd4hCoaLIkqEoryHXKo8CmkhDixYYaDy6FRr68t34JWChFFpQPOqLaPs5rKQxzVfSpq7p
o26BZtGB0bCCdRjkENo9i68Tz3KpwI2Ux1mo1umaHmPfjNN8L06sNYxNWMWaw5oNml39mRK4id0r
/TgbHeIwwauAPFO7ivtPTUgUQ99FONxtcTYZWXOdiBnODwSJ2uDH5m0zEyLkTbs/68BTr8blPGLy
mt2RJLmiOT+PwnPSB6ZdZneyOT/FdR07dZGfOk28NfvvsYSfY2Y3i6C7gdTfNVFwHQr5ZyUdfLk2
7amV9hjVsseyy+0pk+1eWw7mcKrDvLaTksoMbkLg6udzCZEowY63pMPP10rZE+rPcnedRde1hCXF
f6cUfdr7WO3thfD7u4w8E+NXfJfvWRoSmjqC6LXu6ILIYpdXBL4T9y9zXjRW50k3QPfrCMFXy7QH
FdSIEhVGb8LP6gQ5h5mXkZGIpQmfNZS7ODuYcmQ32G815/eXwYfShv37Cg1UMTImPYI26nwrZ3/N
gzP0+8si/nBBFuJ+yZIknf/GXwRRzGYj0R18vSGchq9ySgcL3XaS112T49EsbnrnoxBJ/780Lq7S
9TbTZgvShCv5aB4VmIP4pcjsaM+2m1K0cNvnd5bGWcNQj6baFCkim1EAUepjPxTOQPW7/QFDz1I4
c0glQzNnHVJqTzwy+qVpr/5ghD6h010LLskvtunnV2fIWUUlZOGsa5CXnPQdy+wLjniwnmbUZeY9
5nUeCQvZxuyzfrxPGrtRS8sMFoLVzmGG8SDGoF1cqQ3eMXMT2TVVfqJEcm4pmACFhQaRcnvKpSuz
dS/rRP19zg0tepLrU4cj1MZHU/1WU60J27HR6o54PxQkCop2EGDITnaQncipbtM96mh70x2cUnax
sbg9YMbYp8pohM3zuZhgzuOxtCBZ116CZLEF9FRRm1e2AfC3RfBJmGTMs0KW8IoLZLFE02v105I+
SpQzp7DJ4tCizQM9DwLoMvjhnpFFLBaYslAKhOtor1SSlf5dDevVWZ314vACdBV5EbOXVfWO4ve7
wIVA6+vgKV61GxLvshH+IbQ8i2NWuoL3XGtiTawgTt4N4G4o3OAw3rFJ2dj/n5ljOM04zOiDfilk
LLbEPrBvlfhFprbgkVfFgUQ2i20dsRerdY5wywiJEz/cgUBNgyNpdsNIfTgSnoTvy45KXdJqgR3e
PWOTQn3TXXbRzYw4OXYp+mPqUXF40XRKkRcJhJlwJEKRuzk2GVtEIpoAJYvDDGOc9aJTIUSb/Xx6
SevPhL1dPjIQory1t0kJy2VkAuSd2tgsGIt3HXYx+yJmEZInki3ksqMC2cFbeW0yotMygrw+cpaX
CjthsC65cLRrBXSfYCYUber76fI9oRfkrcQlUaVxVgFMfbEbrcgWA3uYXohj3EI/0DVb4NbXNVFU
uXvC6oV5mosCaa58Z9zqu8WdrxNXcGLBNq6Nxu6eMXUMkluyLZzdDx88rQTzLTxjLY/jAN4pR4ie
xGUfD17eHoXFtWbbQNtJ2Bzr/sdlZbcOVBV1BWkexUSylXPEZaCpkVngQFv9pR88hDm2Fv5HGdzj
qow4Hiq0yTq9jArtJLsoCl8JlDPZel1rTbhb04MmErBnCcY/93beYkjuf+9UBciuRPAfhpWlaWJg
IWlYgVzxu7lTkJo2XRlT1Jj2ocunxN3wyw6GNm1TOWA5SmxeDuN932tuMD9cNoBNYF8rxT0pKWyj
vqtxbvOvknDkmyfxlhH2suhFOlwWR9wS//1WhXkyFCVykZUx24xVuQid/yaB/YKV09WCRED0B32m
ZsaTLZ2WYhCl7oX9+0qCNUh5XJtMB0m3s8ZrtMARe2pAeytWWd8L53AtRTBLsYMU8dgdUi96xJaN
tLSNHWNfDUTv8qlROnE4EOSJmrQzpGn1AZswZSzDJudsttwT+IIMw5CQL323QnUcGiucWVSpRaCV
rQ6KCyamPRLRv55PQKi0+d22lsedoClpk1DNkFd6xj9LYL5bTzpSe5hc86lcMEOx9+B91o47QTMP
lnQWmTRRtbP06xyXdtIeZMWLZsHOM6LtZfMhIeus6Ywi/x2psd6n2a8CRhOZ9oLEkpgTD2kbGVYi
uPOzpqwqi/i1nlQ41dI5SmErWuIolh82L5nodUnnqotrSLhPapcpKZ07z6pGxr0bIV157Fz9qO3T
XXalPy5e5oUkrRt1mpyLGkMFZHItM/8Bq+CE3Daq58sPjNSH80+zptdSiCZgp/NfKXN3KTK/5YGF
EjHZ8bht++e741sehXIw9ESFNOl2cLsDW6QrH8THGUMVInIIH/MiK3lcKDjK2EE8hZC3SM8sf4AW
M1eY7EW7yg8qqFKp2JO4MJ70eBGjOZllWMcQPQzGoybsL18Xs+13r3mlD/elmArlVKEDHejbnspi
sSd5gE2ALkX60CtTFHArWKiQveNrAo/8UFcCqjqK3c6vTVnmAcxxE1hZMi95omDq/fgLC2JW8jh/
n0dy1wsJNDOw4gL/K3yf9UzNt9KRAeMHax4qEo+mie4HS+TnRFodW78CU9PwkoN/KAziXXzqX1iO
OPZJ3N/0Myt5nIZhb6VTIkAetqC+5EhllS+LE9hwn27wQK2QZs/2naGshHGGkpdzIKMCiFKV36Gh
ju1uiPYN6NEv2+P2ta3kcGGNMY5JDXp7ZPVf97Rlvn6nfgLp8etCQj/bDQomi+3LQjeDgpVM9u+r
QEfNBqUJMILjJMa3BW3ZYX6os4V4aQzH3x2gAcZbmCV6qPkCcRtJYS+FqBi1zUMWnazub3x+2cZf
5Uz1YWxe1VkSXxvOUgz6KpGBrWy7Bkxv+W7Z1Qd5bxAhLqHQa1ZodWpKrGd63kFMCM6tXbDI3/ol
R7u0WSrHThZAcTGkTx+4KEPDxhwkRVCG5nwl6ntdmhW4qDI7FMtDkx8FaupnExBXIjgP2URJEoEZ
RHNyWfMn42scFztDU+2iIbN07Mm8t4izNpynLAarg91BFFZRzY4i29HrtpfOzhv0JDIH1pKoSMjk
K859PtWyqUKmeGwOZW6zwmxnW5ot7bCoEHn3RnUv39mmBzsfKF+XSWqpNBODaZlfGeVNT31AUH+f
Q0GwFyeVlcAmRu1TmD5Z1Pf2ZnZTXSnAIV82L9UygSTLGSwbVRG8p3R0Go8tmG1Fm7yhTVRfieMA
UGvAu5VH0Ce4jm9YbsvE9GuM9WsNUjEUqm/HTytpHPQZIfYcL0w56XZmNR8/cA0PCyR7FETEPbLU
RNF5G99XArlgu13qqGhDqFc3dnECn4h6ZFy/xb6PT5nNUuLzXqcagMk75IAjmsNkapmRsD2S2P7p
mgf1kQ2lhj5FQ7AdAK805BAkzueil9Fv6XShVx1YiUn/VKd+flDQ+CQCIIlOxW0c/g0jfK+sUSiJ
lKXQLTReium5bV8wOFIIqLEGqnf5LVPmwhdlyrwFayk7R/3r+PPVXA6Wk57U7+BNRi2D6rLYBmNT
Rc+RaYG3hLPOyKqHcsKKYieYbqXmejHBi4EdIwo1tbyZgzDOcjijHNJsHBHUA0PUV7KrGAx+sXHI
D6xAY1L9i384xbM4zhrNNJmnIoO4PgP5uc0qJoyWTooPOtih2DD4h9JRKwU5mzTLwZKLHhKjvNHs
cChau5v+IoxjG7nOanH+LE+UtutYiCjVbvA1vVHBz2S6qr5nVHs0SRC7/Pfu87c4PovcDo2GwVaI
E6fFLsWfrfmkkT2alBDuey/D3Oygshjbal4wdmpH4wO2vxIHt+3CzppwLkxv5USUB2iSxTYKGt0h
w0RC+yX5mZ/QvICmN+NLSdRoKL14p1b2mAdH9d2pgzvFxCdfancDESASr1fjPFkuDWHW1jg7jHn4
TSTZiRKBAK29U+rRu3yE1AkydVexKBYs/mN6gXQ95l8KamEO9WQ1DiEmKZmtRocurZd8Er0Uq4AG
u/3CmA1y30jIMGAb1M8mwUGEUPdTiDZr3M80OXWCRay118mG16qHuaUAiRLGoYOhB0EUThAmmOF+
jo4JeoCWYreAv3QibIKyOw4jijoS0EYFu4vL72n/MGPVRKG7l42Buix+VV6YyFmMGjH4PbHTnn0C
sQ9/lhGd3Q5zIx8p1qlncOWZqMWpE4u2gDgL2y41d5zvzJqACOLY3u3FE5J8KdgNNfhmHAIbDNtO
STFqk+fGgcKCxttQ7SFFv8ak6571uOlueGA9sGz3L9V4SzxancOH2ZS6AKknXJP2oCIXGRv3hCEQ
HknnYKFQuxZt2ZBgdE7XgoPql0sq26OxK+9kMltHXROHEkaJeTaRGZ4s3kuq02U/K2rrDHlJHDLg
234EhylDBm/0MIGNxZOBz3jjdT9F65lM5N8plThsmAxVMqsRKmlokUl6z0TrmTQQQkilOFiYcoSw
IYtP8sgZZ6dA2Bx7upvg/yGJi6pjtaNe7WvD84X4gZ/yUMz/z19YMs7Seu31qLHgLUxc5Jt6N9qj
cT+3qZj2D98Hv6GdH/soUzUd5RkXWM4Oy5Czknv0WUF3Dvv+JqtR21/8Z3FccIHWSzNpRohjR+uY
x/E6QkOLlXnaTnaRYriKP19+dYQ34UkCelVW89jAXS7YiyRFV1JtYLXsQ5v6LUp7l2UR1snTVKuT
lcgxe3B5m3pIOttSUt8uMtmkswlVFvpKZVXBfxqHjFaRp7Uy4jM5/rn48V77XHwrR7v8PjE+B3yx
ZqVPoeOmaiuRPDoKTZdgzA2Rc76LEbMbB6l3L58epRX7CauoKdCTuu9YrksMdbtpHrqO+DTd/u5e
KcEBYl0mdaIIOLdgeF2gGD0aCxi87M5bPHUvUskTSiEOG5NhFhq1ha2P2LMzWpltfSibtVKIg8Mq
xqL1ucSRDZFq50prx7Jz+VIY1L2DpZUEDgrzKlZHKcGRYRMX9k/YIF91xsntwUC0lPlpUG/q5OWy
yO2kzFkmHzAFydALIF9GAFjYjJqsvjb8+Ihv4EOAnBcyT+IVmejf9M0rmdyXlRDobdjmuKtEcRjf
c3CoEmc4ZjeYwMZiSJHg8GEXc+FY+QiqTQK0MlS4uEDaFb0/Lu1xDg9N3J2Szk9VwqERhsgvGZ7k
IlTDDsq12Es+tXdV4RFXxo7nkj7sF6zerlGLVVMN0Kc4ST5brTEcGRdl6oZkkZVAIj6KKjsUCC3U
ZJw6AqNbdRUrg9dEfxMKbX4truyBgwo9Hv5JDIbPg7u4+M62A3wIC3hpoEQN7MbBN2p/RXWhUzfF
QcYYqmlcswRoI0FUI2PPBuGjKAkcZKh9LlYtO75h+lzkP4aRiHKp6+EAA8v7WiOeoUE9BK4WRnfq
HNuZUfuXL4gQw4dLYSvllhZDjUUEu5BaoCHRauzIKCmfQQDDu/jICqMOmwGYub1+vEV+D4qBzGXc
SYwDsqDWhBKWx+/viJuuryQTAg2wls2noP1S9H/Nak8AO3WAXAxRL1o4y+wAR6z4aSdHCzEhpe7/
2y1xsKAWRREmzOGq9beispPs50DxFBH2bDA9V8hTZGaPTd3Qo1ruwN+SU43/2x8DZyQwOCQA63Il
NSXAc9796oi2sI+09XH/r5uxKM9AyuMgYI7MRQw6KJT1TnLXYnAocr8rXzsvvftXPMyUgXOAUM3V
IpYssmNfcMuJMX+HO+GJFZTMkMwkUc7d4PEhKI1uYOadwVMMBzYWlTrBvv2OaNlRvHFfUOEy4Wv5
IqOCDrixznCBPbYr6AY6pXWkLMp9UERgIHwoyQI+YZJ8jXFuVClQWfxidsluWCRb0WOqRsCe5wWH
a7JbXZl9omLZkxBDKcE6Fod0z/aBjXfdUcSiCo+txKD6OwhYMjm80GItKcIMShnYBZZg2VT3t1lb
rqlT7Q+UIA4zsMzaaIUOgiYxcgakFMzMTtB3Ts1WULfEAYdV5WoMkn1gk7RTJdCr9CXhare/rc/Q
YXLQ0cZZNGoGVOmPbM1dvev27CFLyF/RRRUC0E0ON8CBEeo9c+ydfKpiv1UfkoRI01MviYMKrHoo
9WWB0cl1hyFQfNCgBIbBKHvWvimaj2QqdYKUmXNoURSBpTX4AnaG7+AF3/U7hhZi6LLKFBttlIm4
nIInvqRY5JYYtwyetNsRHNaZH96bd/D48aE9oBbylHf2/8zGxHpwzlbCj30ZZdCPhQgdLXC6Zka2
K3Mfq6Ldy66YMHd+6MtstEypWyg2tt968zbTqKtiiHMBkd5v0W7M5BX1OhQtFXfZByd8kL42Srnj
vqLCJInACYvDiVGwrDKuYIzV9y5zxMZ++bWYAzniZh/HNnNglvuhStXqsjjUELWyAu04jrGX7qPa
K41DOfqXb4qKACwONtJGD5SBXZV4r/42+gBdwDsZi2WsA5UDJJCDn/lqqzIFWxhOMixuBGNvBl/R
enlZJ8r6OOTAMjwwzbI2EiU4StWjRiETldrhp7xE7FWzQhFnpu4UNFSUO/1HeDKQU5z3SBFfVmbr
vDRRs0xVMUVJ5FschkrRMtCqIs0HGJTC3YwyS05WCwgpPBKVqZ7KViACzzFBXra2XNsRcrOTk37K
T6ov79vP+S2Zht66qJVuPBjVcVKU0QzdqpfhJWhsRnjCyCvMwG9d1g0QJE69v3yem6C7FsqgZR3M
iOCqLDAY5sjXMjaKj9c12rRV27q3dgh5sRKWGjzc9MxriVw0s+jdMA4V1LQaT92xBH/oCWBw2jNi
/9gXiK9I6i45rFLGyGxibNFwQnHf4ZtOOMba7vIhUiLYv6/OsEktK1VqiKg7P9b3leiMFFcmeU8c
MIVYY5+GA05N3YX7zI3vBUfz4sM/+ZBr06M+hrYCjvU1cTHNrCddAoovZOXmq2G417J7Pf+moc9S
9aX0+fIBkjbBYZSqxgAQcN+jpxgQgp6Hud+37uQxNkvjbhEJmGe/nfeXa9240EZSpK5MklcTjE5h
8NKa/eQ0YnTbitZ+sl4ua3fZPN6tDxrBIqaquEBHXUpbH6HiiDeeFO5lMZu+66zVux1CgqSlXY9m
1d/EU/gsQV8CI56qsEeaqu4Qlybxo6mVULZDn+DSWi/YLRGWzKVO9KwdsXDHCUKbGvimjpHDjVyZ
erXL2DFOt4ZxP8qn+EMJh/URcmAhdxZY5cHs5Sy3Uub8/5ZQ7N2VQdTd7QqHaruklOKgQ260Qi3Y
p90olXaxnEYMCaayR1jGVny4VosDj1YaojhtoRZrg2ChPLbDfNVZmObQu/Iuu7F324RGpbPyuYQw
q/pk1YZThfF/CgIQBbzFW6NXemmSYHhmZ9gJeKvBJ42Pg8uHRt0MhxFGFBSJuUBI1l/FwqHB4rn6
62UR1Ivl+/OjUqgtLPBlbRbDS/0Xc/igGG1eI/fugW6UI67mNZJbOSo5npNAiGBtYBVy1blzpoww
NeLUXjFjJSGLjKpRGLJK2Ver2BfDUz79+I+nxgFBpBo1di1BRnaIW7TKZ2jEjh3zNv8Bc3YzkhaO
vY4/ewvp1TWvdMLmd7Ovasgz5OdAe6ynxyb1sooIIkhjYEe7EjNqQ9anTExyMuzF7XfhEXvmUSAV
dsXxAysC8Om7woTXb7yVuK4vwA6MWRcnTw/zdNN8KHu/FsAFEKDnsII2ZfkD5tOxtlG5EbEA6FeZ
fKqI50oeHwcKfShiPA7DIgiQ0gc2py44FQqlO0Z1Il7pNxJlhlt1t7V+HEBIXW6GGjP15ACex+d2
l7VO67Yx3G2zG0kic2bVF6yQH8UPQWK5WBHENe7kgua2tSufkZmzCLDt7X/RFrPpNcCrKoqyrEjY
zvfWIE2M3oxij/nezp9ewn2/ww41zSueRRdLxT5T3wWbyLGSxt1fhJUxjalDmlqEtihfLXrryDm1
gn7bTFZiuFtLVHhcaYCY+Gf4l6U4C3al5TvxUEi7yTP39D7jTfT4LVDhKUoM1iSQpRA4oWHPUp0o
KG2M09sZFhMSwHj5wkDy/PbCZGEa0ymEKGtfZjbz88INZjiGV2pHmq1hOwBcqcZ+zwpChESRrP8j
7cqa48Z57S9SlRZqe5XU6sVuL7GdxPOiSiaJ9n3Xr7+H9v3GMqNpTDl+dZXQIAEQBIFzhhBoKDwB
5B6efNEBz2k5fL7BoHpTSXFC3J8mYPHmNiZui6+dx5EdI9/w2r8nNEbTrZyEoWgiiWRtxoEiLVhM
TKbMJ46TGe7Q+Nb62LvipvSKPZXgkgoKJ0AV2nIUBRCpnvtfzcARh7zmoN+Dpq1B9kmN7ZHyhLSw
HHBhwAgCYIev+1131A7GMb5eXA2Pq7FHljc2A9jKWoRwok56GQEsE9YJaILCr4FFBV5dP79TnRi9
CtqHvEHTGJgtTdkC2ul766wXLbJHmY+fI2CqKDLETxjBRXNktc/c4fmy721Gr5UwnnmtXAEMsXEr
GxAmNV9NdjTsbxLZv7cZSVYyBPMIlsDQI65Qo7kq8uryZWKKNw0anvZXlOGp38uP/PT5UIuOvhIt
WMpQLaHd8eF6414Bg2AIsh/t3txz7H08COwuryWlp2Ao81RPo8JRGCLrqe18C9W3Pq5cNaWKiZvp
8Eor4ciRsyrKO0yvuoN+7INbtaBG3DYD8kqAcNgslTROWQ0B7Dx44aHds7sGJKSvU+fUAcp/7W8J
wpswkQMxKtMp7U2AF9e4EQ146mpHN0keJrtyMs12MLl6eZv4Nvwuz7BBosE4SpB42vRSr1u8rjzZ
0VNq9ldJG2O8PrOvmW44yzy4l+Vt79abPOG0KQKlBKUAysxGdddVf5O0QdT3hXhhyhik1g18Py5i
J21vR+vwZwoIMaLokw6ICBBgaj9r4ylPqYfpTXNjmgnEfRsZmyY4TmKAbEHXkSKO4Pk0gbZeHdBe
6fK2Pfr+sBnxdAa6WVkBlgMTtj+eZitrOFZ2nEeOBYiPJEGpkPKgzUNjJUXY9HRcZGDWAy+23Wl+
jkwtAWk1iG35oQ+MsLulJ4IPpZZgBUBBQ1PLArVY8bkY91WD11aS7XvT1FZaCZZQj8US5lxI/qu4
bo4+wI6AQVWXTuV8AwE3inWXLW+7erwSyLVeHU9Jr4VNngByI/jrbDqcZMTyyq/WrexVbuQELjVl
SK2ieF6EDXC8Kshr54OSPknoj7b/cKMEY5fMJcKUIbe/6i6rDlV5I6XUi/S29Zm6qtkvdEFC/JaL
vixSBlhk+wHTeHwORkKNk4XoQAMY/F6qHBIRb9OH9X9EiiWhcQkCPbchsvPmEXQwmR+gvjW7vVd9
6vahN5vOZdvY3qo3gYIfy/1kDhJHo+jLxhtB2ArIOlMj0iO+UL+dFYZs67ZtKAyQUe/tL5M6w9Iy
bBZA4A8agI1eqb/JFGlzwwC0hYuHbCvmS1K/svPBsEOpCToD8w31Z8AIXiU+mFS60wiiY0Bajwf9
8fLqbXmyYTJkmTJQqRQRsW5OI202GyS1tVQ7hnbHOiICbm3PWoAQAJWhw7uPgjtWFV+b0lkpfkhU
OXXzqrOWIcS8QootNLFDBvqlXmveuOlLrdN61Tf+CJjtA+oyR6klRMCit5cGoDxAa0JvflM5EmgH
1cq7vDmUEP7/lTXMmtoHJqawXAak3eoc9tghor17M7Ku106IdCh1Z7HODaDze5SBgNrF22SixAXK
m7bnwDhLQoM1UGYn+FNY6AvKoJBaXMtAYk53k+xU37Or7POwC93sFJ3ayL+8mJu3xbWmQrasBGk6
Ap+RQxcrPiaIznbogJcSiDIfh79YyxOCb2YFctSHHDH7fnZ1vApOTvXFuOak9hiM/9B1cSVOxA9T
CpZ3C0eZRulExhx++hNXb1QzcNf3LcCjEMngZtfEWp4Qd0HBo1oNd+zRlVGFat3wPvDLY7aLdgZ1
jm0dKmtZQhABlYNpzjGW8qVDw5+uwLR4BOy5wy/DC3Wt2nQ7cOwhBjMdoIeCcWLiFrc3hvtbkJ5K
sOwZ0TeNHMffNseVFMEcJaNDt0SKu1V7em1Pi/zlk3a/IDFEBx61W1sHC3Ch/tFJMEYJQX408CCO
hMY1HziSI+/6bHL0VYPIiEPGU2cZXyXxyATAsKUxC3+yOGuRaUZd9CFHLRtLUCQD5eg8RZNTS/sk
/UCcXIsSYlgZa0Gv8Gwt6PUdKx9ipTmY1Qf6MNZCBKsY7b7I5gH6dFPhjuFRDcAtHRF5xlZcXAsR
jKIBFmeVRDAK0/6WFrem8YFkaf190QxY3fZRyU27zNwMDH3G7AwxdaZw17+w9eKARTeolp632I98
RNWg34Mi21EyDwADaC6OCGlb3rpSSRyymHJ5lpsCKhlZ5JjJk4KTuJWoq+mW/6ylCBFIs4NpNHtI
0QM//jZ5EaiVpB1Yo4bTK5w6VbKi1BJymsWoUW7UkHH2xY2NMRXtx/yRUfy1TtwYV+lFFQPVuc6g
EzrgPHPpMMMRO4ZBJICbgQ4FTFNGigzaZ7HO0urGMCY6NJEOxn46LgcTfT/o18etPvxYZmHalsxU
RTdUkG6+Vyo0gylv2YIrj3HkA4DZy0wyUO/rr733CqVJ5dA8vIjmDrUAnKDgecQUyxY2qO7RuoIW
NCY/KihUNGD6NHZJSXW3bwWHtRwhOOjolx913tVXKSFAb1JnoUbyKQlCeDDUNGDMwuLJ1oM0qFdh
HB0vZ2GEBLHI101BWLV8rdJqLze2k3UfaVZerZJY18H03bwsGZdQ7tsgBl0TecellBCCwWAMaVjY
WCY2eC/9f/c271YOnPAo+/zCEdJI8/ybF4yMCfEgjaolbRTI5Kx8DNFHSVxwukWH4SnYkQQzlDS+
AqvQMMlDXlUGpPFcmaM+o4292o0vuHrR/kNYtOs9Ey46dmEWrMJbtVvPL01LvKGyDT2eKudAypz3
l42QO8qltRTyhdDUCyMD8oQ7DLVr1vf6/KlUYydgXpEvbqYpzmV5lL0IqcMyy7USm5CXN/3PPmie
WouCDyBiEBNiQxctc2hzv2omDCadpSw6aRIGdmsS65EyDSFGjJXe9ik3ROnq9U3A/CTf8tCa7EK/
8S+v3ObhsbIMERqr7wzDLnjMi44B0PvLfbjHy4DLx4MLlxq6J6UJh4e25BggV6Hb6/tsuOsC9BL3
HiebiX6G3wnlts74tXJ8qVdeVgfZUKUalJvdwWtvxnNwnEFo+9X+ZjijV2CgbZCcgCLcJKxRRICY
UGBKR972OEin2biOFyJR3izHrNUSgkfbdxhDDKHW4POHUjTDjg5uGoMr+1wn+zEZ3csrSakkxI9m
sdWh0rFv83gf4ordUG9FpE5CyFgGTZ5qBTrxx9jFy7wXICaAZ3LaFIzdHC4rRLizeAVtCi1g8cwt
o893HebHl34/Wwer6IiV28SOWW+WEDjscRxB3oulazJX8RkK+dV3+U7Za6cCeAmJI3kPy/Nl5cjF
FEJIJ/djvfDTpT+9QnUCo1vfmefF5cg/ufwxpJqVliIshGI1C24+sPlU3nOGtvikhU52hbo0h6cF
1Q5xwhCeLQJpBWUOOJeG+5jxNKeHDlwweby7vIyEjYg4EPI8KkUpw0YS86AEV6zmmH7HqCVHEbeu
c+vFE1IP8Gjaacw7SecKp3Plv7zYd/BmDpRJwcRTxiFiadn2An6T1+gBDlt0N8mSA3Qa5gN90ekP
E3Gz47Z2IRcQyxSTFSWdwu8LbN8d41O81/e8qESqRRybhhBAwPmghCWXAz/jWKqlC9rNb8yJblDx
2ZP1HsoAhZTDlOupTwKIazGZbbiZJw9HPKtXJqdl9/iLanBjAoA8Jkp1RCQ2hHAiYzRAizvIlQEX
0mq11yjUTPa2CGYrTJE1GzH3/akZNPaomujGcef0IU3u4uB42a/+xQLfBAhbZVVKGuoLF3DfeQ0g
4ks33pvAJeMNI3Ss+Jes402esFeakS9mKkFecuTDI8HRLk6ZEz7yKUQ8XVBtWvxzv1v8mzhhi9Rs
VhWA0SIbXZxq+hrMO7uLnMV+0CciCpKaiYG+zdUqCmdAu4Q7flEq99VVzfN6UDT4xZ4a+dmOiJYG
CjAgqjMRr6tVtTCVcn5qSiNYFj/beuIEyuRlaCEhbGTbnd9ECTnOtAySykbY+bwPb3hnjLRDimM/
8bFB6ZhJhLztKPUmTrD5LpuiWs9fTIRzFnQHzlmQk2Xibdd6EyNYfmUOBfoyoFVtP1T5VU0hQm0+
GljymwDB1FMtT4NChkF0nuxyDk6Ol80JksCvSKRQlC6CmQd1KVd6DWNA8/sn1QQDjkxRG28+nlkq
WlJeeEU1sbN+KAMrzJoBHTEIdEdO1Aug7KsO3ps+mifgITtkz+Om94J5xNBtVTZR0n8f/UZtDgCT
jRXUHwBE5rYOMP6+Zz8iYGHwMuusAOKyc5PQDT/Ee8JJT/4nmvvE6rqSVqGkDANEs8pNP+kH4y7C
oenwrE0+AO+jo9L6f1nfN4lC5rE0Wg6yYJg9f2MCSABnsPzZ1wggs1diMlx7TBLvsmdzs/gtOq6U
FBw7VqYpGnuILIKTVBya/HkC4of5oJbPI1WA3YxXK1mCV2tZpSdjhQWtqrM2/ygAtSndmf1ABI/N
XGAlRvDqwVCjPJAws1fOu4QdreYgMyLSUyIEv+4TudUDfoTZLZodpR9qfUgNIlPblAHMQrwpgaD1
N5LHvJVLdZZayEBDePvLUMAV9/Xy5r8MIfy2+28yxHJDq3dAjxsgo/NGVNl4T3h3NdyhAI9B5j0g
UnzVSU5q4Vggaj+if0b9dPkXbEat1Q8Q3DsL63AIsZiu1X7SrceMaukkFlEXfLgI2h60NB0iFojO
OMCWP7O/LqtAiRCcFkycad8YPUaolOswOo32bR4QTkqtkuCkvMEoM02sEktvxvI2yv9wF7iKq0hX
1UXSqwu+b9rTjV0Wt5U0UxdvvgyXTE3wynBmOUY1IcPAmDDAU+NdhTf0fXitN84CWqfqTJ0d1MYI
TloWWWxIBfbeNo/tdMrUU0FlfJQI4dBVRtTqVB1KddbBzG+iyp2kj4SalYcIOaXFprIpVJiXqfxA
OaSqHhrD/yMLFqsFmryYURLwrZHPZo/SPjtFGnFR2j7b3vQQSwRTM6qabEAIupwHZ7lWnNLtrjrH
vB92sjec/8MEA+E2YsVAmRbdsGIYQJo58+z03xSndu1PMbpEnWE3xCirzgeSRWTT0HnjMR7jFPYb
72EmJ6Ed2iZ//+MgaByLm4EzHFM2uIXSWm6aoInXRnC74rFKHJsw0VcU4bEESiYHBZ/vYkDufb9s
IFsLyZtDAMDEdOU39iZZjptiHkvcrqVdXF4vVK8B9X3RjYo4U0P+/X54UrUbNSB8aBMAZ62A4ERy
AezmgkFA5321nResotopn8zd6M/ecKMe+gNG8j5yc19JFdHU5iZuAl2CVLl24+hz0j9f3patrbeB
BmNrvH/yN5IVKwPk8YyRdHeWD6o5OYG+Zxpxur00sIpxey1EiNsDs7WsCGrckSy0z/YeWl+cqvki
STvJ+mJJbtBiDHr+SE19LVWI3SpwN40RYDGudcYDD/qfc9fcvT5pA1fFpZh4tg3wbSUFA9TwRDuF
ORdnetUEHj4tcy7vFV+mS8soWKAWWXUs80yr1mQMW3ye2Fkvrob4/rKYzWLOauHEjG7CONpYAUkZ
hbDJ43QX0wFgLfsWrFC8uqIQJMCECepC/iap9aBWAMxyl3qXqbkDzosJnaiEUvwrFxZPzOKGVJ96
k+cn7S7+xPkS9bO951gjxZ56E9u0BIVZho7RN8MS75uyneXVUMLcE+2XnjzG+ROhi7qly0oA//8q
1xoGsFklKQSYDy9g+fepC8Tr2Glenvg+NEmA0uE/+gjZqV3LQSjFEAeGGj6REYIgKUAcdDJMmeLW
N6HJmjKKzbLHWihf5JWObGRVxvSKn/X8WoE871Rc2Sh7SB7VDrVZc1vL4ha6khUAsL61LMjqT+xU
+dEt3u19BUM0/wVQedu9VsspRMMxrPoUCEz8ra8B9HV5ltysxP2cE4UCEalyGuoQ2Q7AK5FCKOys
ISmGDDuI4ux1fFCu1Dv+iFPcU/kyuZRCFCz0Ou4rbvvtTvFtP/ObK/WBkxtU+/6KoqfgAe83n16p
JQREs+9Hm1f53FY+pjDD1Loq0pPUx85cPobBk2o+Ep636doq8hcNRK8KZjLeW0pcdVGiFTm3lH7H
E7PIS2RnyB1227/UZ1FcoVjzKJmCvbRSmGEyuQCaVfDArF96+e2yUpvxd6WTYBzSkMVa2eL7qe2W
1uegPNYk0AUlQzALJRiHWI4gA90q2dfiaPqJb9+MmlMmIHuvblDPQWdbTgBobl4Y7JVqgoFI9Tym
44TtGkKvuualv+kKHATMiz73L/BqIQ1puRmc32SKQHJGEUqV3HCZ/4+BwY7yD+ZwtN3/UOXejiYr
ccLpOXeRrAOzlcMXzS7vHJWQ5VQ7jvTzXwjgN10O80DI4TXdwpz1ewcI27nJlS7l2r2CCv23qR5u
D7959kqMcMIxRR0B5QoxnXTSgitLid3FclpQburqY908XPaATQ9bSRMOOD0cKrORIK1g7pCedf0j
Gc7q+1z+6nyZlLnp9RR7ZMxnBVUwe8e63Z+pIASmNI4ks8qhAqALA+VBm79e/v6mA69UEIJQ2IKn
3pjxfWm50/sfqr7rPnS9t1cyhEBktFGHyjWW6aUJBnVEG7C9IZroOIG87IToVT7amndZMcqghcgk
d3UeMBuKNdNNt9xkGDat0l9x4GvTTWR4Ufl0WZ7Ctbhk2kJMAnZ6ixFqCJT3CojJc1cBcE3kYZ5/
H/3qvdnLdsqJ+cnpQyMhq/UVx13koK/MYsT6ysznTQnIgRt3cCX9JVYUewqGcTv8vm2oJgQLTVan
JlMTGE3kGHsJuE3xX6n7t3SurzGxBMAJah6esFJNCBuansYDuFLgBeVN0A0Okz1j/NC9cqWVEC2U
uk/Qqw8hrwXvzOM4oeyfzkuqr4nSSQgemKrtGrXCrintoWZ3ZbcL03vCJjdvliuV+G9YB6imTuyR
2yQ/s7hhNJgiD7xqN52mXQZkl8Zn98any1KJqKsJIUXWCzlGEzhIWWrpFEapH44kSjIlQwgpWZlr
WpBg8Xg6ygcQ+NQVyGYOtRd9qv3q50KE+u0EeLWUQjxRrFYdixDW0XiKb+D1bRwxMscf/KLTfwBk
5MZ2IZpoQjSR8XLQmC0UDJ6aa0CRdE7ky8/Axru296WPud76++Vd2+x+W0URsR1d6ZpaZhEkclRS
jI6iUSYEW1v0pfXQkuY2T6FXfiFkbmrJVFBvyagf4vn4vX3qzTKhAYPnVF9ll7kgE/WCR22vnzRc
0QqXQp3e2kRTxjwEWsEsgzEmrCpo0tNKbWwg5DKkOVxF7uNZ48d3pUfj1W4FSkyVADcRkK5MAWLD
e/2yyRqLRLcw2P6r+vvlSn9qcON15NqL74b9eBX9zFxiTXnwFSznnUzB/cBti8pfixrz4Mexy3Y1
+oSVYMcbTot9R81abjiiKWsKqiGaiRltEa6cpU36ynJrWQ9KcdQD4m2A+j7//yqCJUgdikIFF1xi
HQ3pkOSHy8u1EYVNFYgXsmorMAtxIkdNghKIv4vtZnPq1um+SgNnSveXhWyEYRMvGLYJfAHb+G0q
xlQ6s2TdaLtmpPpa8dxn3+xB3+V/XxazqQsgQ5hhYfQG7Pbv1yqUxkDvVNl2++mvPL2rw8pVALhz
WcjWxcTEgqmWiiEfMOgIh79pLrVWBZrt2oHP+0cz33oe0NPZo39UczvAk3zg9IdEZiqWqesyFBD0
6pkuFQX0wkvH342hOnJpnlrtI5grkAOIduBMWZh1FQ6VMDTqsawV21VuOYYWR7Uyn/S95uZ+6FE9
OZs2sRImnCdyZ0u11XJhw1Vj7y30BmbSXTARNrHlP7hF6qj7yqoBcuH3awcK6LibtN52h/nKnP5S
CiJr4msiRpv198VoM+ezElv4fteOZrq3+jo/hLEk/+pgOZFXVBpIpeZ4WIjUZlOugfYHy1ARz8VI
PnR5OKGN2XYbCYx27NFI8YwGSL6gc0aZavvddKw3YWLhvNMwdyGxznY1LXEYSJ7UQx58u+xXm/aw
kiG4Fcul3q5ryLCURxTMqwWj64M7UDi1lCpCJg0ol2yyLYiZs19Ffi7yvTFT1Rn+jd9sYqUKP/VX
Mdtqq4WxdgDd9K3UA7uw8vMzSK77F6QfmlKHUkk4IjQ1ipspgimw+ZjnjmY+hwNxCm0mDkAc/Z+5
6YIbqVOWRjqXMbp85iHl8IExSAR4w3JyJi9YfIUuraDgVdVQNTlruDH8laERtkeXo/1t/MqzTdCS
uiPhTNsx3eCocKBjkNnL3Xa1Y2OumFkC3lWoF9foLmtfAP2sh/gR8HRO7FMvKaRAIfo1qJrItQmB
duTEn19n8C1PbdBZzMC9bnsUO8zWM6+JPOEfFYVDxLKrUA8sSJR1p7vGleEE/PubAPchzh8+H8oj
GihItCb+1d82EgkGZv6Bn6CIA0bxWKuDOsMVOFhOvgNWN8hHun1PZDHb9rmSI/gA5iHDWFMgp8jc
9HU9/dQdU59PJmD/iIRm81RZiRPcoW5ZM4YlEpqohnvP0t6WCI02w+FKguABuWwuaVtAoRykXOlj
Yt0sKIB1vy4H3W07tJHLqJplmZrYeVJqmJwGVieOkM+ctTm6jc9m6yz32qnEm40CikKqXXrz4FpJ
FAIw6zAKUyPnBOdm5+SmY8dP+oDRXHCcRREFB7S5iithQiReksVK6sqCemD+Gp4lCQnadOyND6Dz
mOpKjmB+epqaSc+XUZvvZLzXjA+tReSdGyaHLhYT2MWYLlcw6/D+UFmYFoA0KLbcrj9JzbWkUKcW
JUA4gBtTb230OkEA+h2VwZEczsI+P3e77CZ9Tr3RSSlc+i3ze6eUYAxqYI3N1EEpwHXhMTTz6nPk
qUDW5qN0EdpHiUXcen19J1AwiKnrmtbiAl+HmRO/lgANxac650NFdepvXX/fSRPMAnSI9dxrXL2o
OpRx9GlQlGOeBU6dDzetGdy1o/xYGaMTS4urjoub91+jKb+X4ofLfk7trRCvRs0sMGCKH7JY34bK
SzHxdlnAhqO901QIV0Cm0sCkFVm4FIEGtPy1VA+lrLgdhUpAbiAPL6uT2izashkZrHTEnOxy3e/R
iuvMvn0CkRHhERuR6p1OwhldxmNTSDYWzdArJ7avY3aXAhVDHVyzI4BLSLWE01ka2842esjKruF8
13ysowBPHDj+mj0Gfy9v1lapy9YNWQfnjYqbv3iF1YB/pZe4qKN6qPna0bzFPPUBZdFDoAL2fcQA
N0C3TELqRpr6Tqj6fufmqu26FEUUgDHcGMCDSUtniYkq5aYZrhQT3HtOMfybJ1Asa3fScJMUh6mM
nKp7/sMFFBw7Z2ZmSgrkLLfTK7cK+DKdXnOkG/tpQbWwBYWMT5bv+M8Xsql3Syi4sb2ooH9SsYSv
KPYt0HRszM4oeGrmx7WBIX/quN6OYaslFTw7nYto6AzILL7GaMbZSY55NRza5/Zvdosofcr2JHki
pabg43pvzEOdQyS7Z7PDs3H9Rju3L6Atyc4cHQrPmzJNwdPzRDOSuIHAYEY3NLhQ79LYv2wylAjB
wW00dGhDbZkA1T5U2lEFB3i8vyxiM8i/7ZR4S5fCJNcXi++U9STlN8vk/tn3hQQh1+K0zwt8f7Zv
Ku0vyyRuYcQSiZ1s3aAYOe+wRQ5fOhHHtGn9uqQgiIgQId5IQr0qMqPARiy3+m0JnprWzfel5ITX
6fWwA7SmE91LjxQh+9b1a+26uhAxKvN/IZcnHsZOKpz6s+QU3nQYn63IKeYXosnirBERkVpU/v/V
eVnZYV4GEyJV2F3bKoYXdmZ/vGwX21ncyvCEEFE3RYEKLzYOSO6vmJvZ9+VGued0LwCTO1Mvh5sH
80qeEB8wzTfEKWAA3djgUOqeFDJnGud9pD3K1geQlt5tnBAbWF6ocwHtXCv7pYGqjmTx4In7haCu
C5GhytV4Wnp+ZoHbt0U+kwFlhBMz6sQ+EaYgjjKkcp2EfQFBtXUzpLfp+EXN/syFxevkqHedModY
LMm81VXglfw1kRkgzxMurJc4uRAUih6a/ECaQo+d0Ge4V5/lW+uhPL6cgTvCuKlVE1KKcInxaMFV
iq7ZnqNidIpr5w4nluTD88XO+C7dqZ8IqTyWXlJSCBdTkMe5NWCv9FsOMMfJ24srlOKBqEmluZT7
irAHSZOrQ4Ej/n/v/n7uVl8As8ABXzM3/35Zte1TiuGlSbbReis+ZrR9pg4RQDzdanno8p8JxV5B
fF+8J2eZXKR5gPieZ6di/LuWid//LwnRPwq8pPKriBqx2WJVBQUCw0vuOJWKYqLzzj5PO3awcH6w
K6rctFXeQhB6k8l9YiWzj8dEnfihxSEc+D05eA7Rt85LaeMVdWRsn5BvwgSLt6w8Tq0Jwix5L6WP
pTU5lhI57ZwTCcu2a70JEoy8G3HcMzx6ubJyspq/7Pxnz3LnsrlRMvj/VysX5KZS8pdJV46OI5gc
WevpKtmHTBmdcAK25rQYcQVNOjRHcES2+Cm44zARM0JEch89UTkypZZwBDJ5CKoyhxHm5VViPo8o
KWjEjC1lBsLBp9YYsJ24ndfa4JR44GQQou8WCiaEUkU4//IFc2LSjLVr6rOS1E6ueVnw6bIVEPsj
Eo7Zy5BqHTfpwd6b8X2jPVz+PuWgYvtooDWK2QB43613yt8cA6K7Yh64truXDvGRukv/S8z+x3VU
ISDoUW2OA3IgIAb3Oy5vuEJ37IxZutHjcBoSRWRD7JIqBAX09iEPQuOsG6NnpP+sYdDJ/nl5ESkR
Qjgw5iBN0gqumpipkwJq3B6PY0pVWvjK/H6yvq0c/xWrgDCnQ9WWgCjFfVZ3jBMQaX20uSef+UsW
3TVNGZ4QGDKjm1qT71Olho4ZKc4UfP6zVRMiQZMAozB5CT3sUyZ7rQXuJKqTnjQ3IRaMUd9G2suR
8JRnWLXXWZlsdhb00XHmJArylgg+qhAUWFuyaMCLBfhlrrUhcCT9igVeodvE8UBpJvaOSnavtVEO
QS9Vb4C5hT+L71nimmfV545UN0RVkbAIsXdUzrRZU1JY+dCc1fw57IkLHxWKxF5R00xSu0sggJ1n
l98o4vNwQoUbrSmxr3uXre9fSon/uJM4YtvHesumEevH7oP7xRv3yqG5ap+Tz7P/epfW79Ivl2VS
K8j/v/JgyZIUK0sgcmi/AlffMahCBGkUQoyo06DrJ40rBSzGDASm6FkDDGmSHIwHPs0UnYyFMETu
phfCktg0ChbYsSj4aZsXPzu8h2EAsjafS/MYf+Ctap1LihDFnRos1cgT5D52dRSZc9uPVGKLiFCu
CfGi6cwhs/mZnlafixjQFftmIG6z1IIJEWKUJVuzS4gIc/BzyxjZC85hAEY+GSidVBfRdjgCNwpH
rjZ+43wJlHhqM1s3gTeyH0Ld4bTaTLqSpMS/bNvbC/cmSFi4AOTtZscF5UvhgBTALQF02lEhgh/W
vxvbmxRh7eJQwYNwAilGsOOgZvm+0R28CfX+shtugMXta1Sf5PYLBydueF1CceC7ZtYURzPDuWuD
648jB+KxfnZVtGVCHGEc2yHiTZhQqhzrwJj6GlfaBN3C6pdUfbq8TaQ2Qv7VAHNEkiesYGDvjL3p
AwEeNYFwZ+67m+hEVW7+Jcq+6SNkX/zdRA35FZ2lzuhKtzKwzKdDmeyCgw2ozAAs9fEtuAgua0kY
oyUE2izBAIkhQcm6uIu1K2NqnKQiVpLaKf4bVsE8z1tNrRXIGNJql+vWLs5NIuWjRHDnXomomyYa
Z754hX2UpfucMgYiOFg8Uq2+HyeqLQGfFd/PMc6j3UtF7AXmQaNe6De3g6Png8CV91MLSzUtnZ0W
DJWoVDnM5jeQNA3kw9bmWq1kCGsVqdZgFjVkhLPTeNXR9ks38NQK5NOAgQcCd3BDNYJSagnL12sm
xtR6iJSLOzV1mHU2P0AKgpjJcM+XFQPQI6L7tKCmz2ccrkv+LEenEMOaOXmCb+vxJkTwFsVYCr3H
tBqeR+6UBiBhjzWV221a2koPwQLYxMpIHbgeUuk2z7MNxh3plDHifNg2gjdNBCOY8lRCsRhiWAZA
nfuaajTmx8tvx89KDWHHNUwa1bmO73ezr8tXQXSwKsPpl1MdlX7aocJK5NzbOfFKonCsplbSlJGN
vZleYKinQzqifsuJJ1Iv+FRS13PKFITzdbSjpYgUiMvCO9k+GeGeKU+XY/P2kfCmkljSYJFaLFMc
Wq6mOF3jaSBeDHfhucud7JflBI51MK7Qz7f7Q7HCyZqn41BqHVRrdSc58mk7IKMftHIXXnPQ5srh
sN76B5gs1w4sljuaufp/Bw7kvc1wKTuU2uGyZtwELhilWOCoUiMBQAjWM2my3cIiRw4+NfmvqtrF
g+5VA/FSspm+rrZPjBZ1n0nsxQf0FhOgt219Y2DGvqtCp6TePImwIU4ZWcFiwt2wZ8weHTk8lxHw
GXqnzFIiYSAChyoEjjgHA17IIMiMQEfR1qclUCkD5LH60j4JwSMwhgkthAgexbVWOupuOaTuIu8a
MFLwJq6p8yjUKsKbVSF4SG0zybYGrZbynqEbAfQQZHff9qvCyh6EkBEqrDejku/RefGbRz4JJrll
4U6nYacCWxstSFQ7CbFbYumjzE19qlJYfBZ8M+czzP6yR20nyW86iaWOVFZCRTWgUzAglXilGYsi
Vzm1x9wnEToIwxDrHmXFuiKyYRjJdfyN1z2aq/muahz+ajYfzB/UKzS1fEJSwZ+2JiuHdgDm0oqT
OXnE8m1WKlfLx3/AKq+UNYw5GRkEqPcjMDnQMbIbC7/1cKUB3ilZ4aVOFI37wUpe1URzWuWwB/Sk
o8qnY3KB4UwZnL2c+t0OuAt+6FPsukRsEuseAHBpjGaAkgObvKAvncH6kkzf+o+9cq5WU4wbclwr
INHCM0PmcsVKF4OPkc9HWDmlh/5MMtkQcUMsgsThgOFjrhoorL+aL68Cxh3GcxT0m8oe94DoJPmE
0VBeIMSRRCliNhVcKKdwAJsmb+sbXMPhvH42jURCyBOnZpO2n5d5gbzJBt8qmmld5cvksB8Gsiuj
cKId1atFGIzYu1gABnjueaBsQ+ZO8wNbgNAvA0/jeHklid1j4g1/HkYrkhFOTPs86nc2MFipbkUq
LRWJnEpwR00yPy85IBmHSwg87Ubb860yj5SnEfGKCeHEkJK6DHoIY+VVDaC6iGRGoSQIAWQyltos
eW4YhG6RPATj35e3hNp6/v9VgBqVPE1zviVT8zUNPsdW6miwNQoXdwtVap1tMiFUZHPRJKMEPTDL
l/W1M6HCEweObB4G+7M97aboNHxgjvCdTCHJMOWhlGcTMqsy2Nf26KV4cpfT5mTYt31MPO1SGyUE
iakA6GMQQ5hW9iebqW7fae7lvdoWAeR9ZtsYWRWx4tqpq7KxwWGiqG6sXqsfe8dDU9n/BAj+qeUK
A+8dOs45i0t8WPDsMPqWI3t8cJ6EitsOc2/S+P9XptdEXcfmBerM+8V/JU8P9xUe+HkgB6EgcRnZ
foFYaSc4a6wkcazJ2KGpfkmdwpOtHoJDzxHd9xlzgh1FBbXdobgSKXhvHza6XLZoQdduG2/xOapJ
cpu6P7lU/YQ2BiDUfehVeSVT8OhAa0O1b7GsRX02O7CETA+Z/euyJW5HjbetE7w5Ar2bZI9cRnOM
werS3pryeUEryGUx3Gd+v5e8iREceErjtNQYxMjj7EeaYzSfJH1nGOGhCX3LOs8WcYP8lyvDm0TB
i+dskktZhUSOAVKfMh8V/Bn0a7OXewlAaNLv1BHyLwfWPyJFDDCc9WaxzDDLV4iYGFlU9aX3x2uO
nzkRZajtE/hNmFBq6NAK0NQWD4nRboj+j7Tram6bZ7q/iDNgJ29ZREmWXJO43HASJ2Hvnb/+O/BT
rCCK9nv9+NYzXC2wOFhsOfs8tHc5SVpEwJQtoAh46pNK5jC13E0LhvEoKCcMP+mlN7rha+swB31j
lKVQeglYwpTexkRFIFdoPHX1SzZfldL3y8ZIiRDgY2naFM2gUKtZj6nih8lBIUdAEJBoC3jBRm0Z
pQZqgARpxMgL9Sr0NB4oXve87BfdWxQPwh9eKO8WIcCF3NpKVkRQa3qbM84fybbpWB4fkreiFLMO
MtBpUV1qBIDYAoCoUjGwTOdYrPltuZvxFJ9Wb7R+XN4zCvNtAUFAWFyqkw3twh8d6BfqG3R3uFLm
lGAjBQd8QHnSMgFZtgAgTMkrsyiwg/JNuUN3euqoTrmTDw1C/mDu1FC9tP4MHYz7dOkBi5eFy4z9
eqOWTJFR6w/h61B4jaIeFRXjTGUrsLLOX9GXryvZI/IqhOtDrLIsEp40s9nOGj8axmfdqXe8/qcN
3VFHG+DyNmcx7j1iYy+DDBquflVVUuzC0kqoatxl17PXOXxkYMrb1oxN6htX/4/Rx/yTf76NMBzr
V5FKaJiGlkLksOfeEThKPOMwbeCteLiN/MsKUvqJaDOC+2KssKTrcp2l3yadSOAR185vY77WlWmg
soUAFnCKTR7y6/fFjhceRR5Z0sLvlUtrJ6CM1s7NIPO163zMrPTkq5Vnxv+aGD18hAkAjv8/mAaq
pF93CgSKJrI50M18kB54JV/oWdip0e/QkE8XVv0hKPcuT0CZoWxa1cghL93NINbCqInH+Y43HKDR
kBzaQ5mhgDBJEYIYgEOnceQDYuWttluD0QejDDdD97IZXsZpsE79upKpbElhXnIzNENnHffJ9LhG
satQ5ROEub+t8MlbwJ5Z2Q08khROhdOj3GRRvl7WhJIgAIbK8mZtdWjSFTWqE+sglxbvsgjKDt5w
8kSLJVIKo+4ho1LqQ1GuHqhsnSIz3DG2/UqaN4ouHXpT8oaGfZkqatgotVkCZpQgx7FrrmLd7pjl
yebzWl9p5CvxspMiv3kUJ1oO5iLbNj/LZuwoQX2wUamRueUWcWEeV082VIKM2joBPJq4jKpuhnEU
xXbtDtFAMLFQ3xfgQhr6uQ0brFtp7Sz9VhuIVCn1fQEeCnWJMPQQ37fYcwlK4UK5JwyPwIQ3r+Rk
S9qmxvnEDEzAKwNHaO5Zz6bf+5z2xLylHtKEmYlZ0nJekRfg6rAQ/AVt6Uxx6WAchEoykBCWJlaA
F+ZsLGr+phaP5XFmvSgA8CHw2v8/Aq+E+yRmRAvDQvBQhWLoGvHiOtsui+5bIJl1BqXddlW+0VJw
DyVUgJlaUMGxyMzh77hO13+tpFumLmCDuhuoEszLDxhZEeBhksFHbr09Ltr9ZGzy+rUevMuGyE/K
hWtezIqOkdlFA78I1zD0w1LxVA1p0eTb1KaBhTnLl6VRPoyYG837RQt7C+L405nfuxjBqjkIk6PD
Pw0oQnfKPASYGMvWTOBXoBhFfpbTIDS9ENS/i7E1qwepPmRksoPADTFJmnWhVS1/heOsQMVNspf8
JvURG/DybXkXZa7pUZNJKCMRvAs7Maw15QnMNK0cyb6bNVBpN4RzS5iJmCWdTD3SBg5XUZ8hErxi
/vYVRqWtIENhw5fLRkIcLjFhiolMKYt4on5ODjWIhSbQ7mF2SPrtshhi3cRMqdIqf9cDDPF8t0zW
d3VVHdDkEdR41FNLrA03NQzEXDkkakG7AyFIYPtjC4KJvyjjm6usIo40YfWqgBqVUnZxxct8JtVy
qnjL+q9oV1GLxJmqw4g2jzVNqXNN4L6YNW1DK0/GGEo2cCm8fidfZcd2i2f7CnK0YjNtSdJY4gIV
U6a9voaxNXKz3xX3KA8GvylDY4mLKVpIdCvMvWwt5+OMnOqS2bhMfiONlQspy6oYaZehO0g3nKU2
3iQB64P4qx1gHhDi7dSr6OxBeBf5G5XBwkYJDuJfLrZc74dyk8bHPnogVDu7lCdyhBDjoixruIL2
yI1lr0Twb91an9ht2jp8IMvwSEVczh68E3H855y4PnKb2/OgQpza7WVtlxpXobW5rBIlQrifw8Zq
Z2mFiCnfh8O2ZjuN6mChRAinbFWtVo56iLBa01kVd5kNt/pQJ/nJUvEfcbJUxSybDAM4TbfSQ055
lcqLpyT+5cWiTFvndngiRa2bqK0HvlpvAUXe5lEz0He5WQIT4GOH0mNX7AipZyHjRDfhcl5yDPXM
eaNbiYkhaC65W7f5txzkKh66ChANohCD2jDBp6+bdq6y7q0bI3MkbRdOmWs0xFk6e0+eKCVcxizD
nL0658nZ5NDG10Z8NST3ZelNyvby8p0F+XdBIo2B0iVaVXNsGGPwIasogr6d5isGArvieQmPVvh8
WR6xeiKnQW6Oq15ZkGeitU5NP6toezPJUU1n/acTrQRoWNNaNUPeMVO0jip74R0nJqmCcqthXPrP
//BWPZEpYMVSzU21jpC5LC+29sSo0azUyglAkU5pGBYcixRMszeey8ixqT7o82GMEx34bzg5wZFa
y7bKu5niw1+NsCZIkO5n9JX0wUoRZ1EKCXAxhFGRqFwhs9nNyWa2HgaqVpNUSACH2Gz/bopXQEMP
fpgrDaDgNAfZT/ea7V22bQoADQEa+rgYljDFqa1fK3RzDu4Ktgn0uvm4A/vFt4MxyMh48fkTrBmy
YYOt2xLZVm1md2vTQ6hhPKnm4DToddLWvTq9GOYrC3dS/wECY1sHL/g/EgU1Z3OdC6WDY2gonxIM
QpM/LcXT5aU8f4DfRQj416zjOs88NTqza/hGRhtc/v75B+S7DmIoY85Z31o8soRB67t8Ez/0KYYX
sg06+LzhMaeGn59Ptp3IE3wjNVySvOYUA/qD+qS5K2SiBfJxyV3eTNq6cebkbvJ4WcvzJ+zfVRTD
GoZVTNHA2yBbBr3ifd+0rt1QnD7n3ct3KQLwgejXDi3uh1XFz2TiRb0puzPY62VdCIsQYxi9bUnW
lGLDFvmIUhUUDVN0lpQeAvjFVl70Ni/pWnvT682XyPy8qD/G/MtlRSgx/P8nGDsNFhgDecmdEbnR
uqvtjZG9JOPmspTzDsT7pgjAp7OsQ9UQtl6Vb9POcPr6Sq6DdH1ZIpmCvbMpnhPbFvBgmKcSLOlv
Z2nxS68J8t4xbv4aVEgSH5InV4AGqWxLo20hLfsyevqmCZLP2m7cT5t4i8JTqmuPMDsxYJH1aRvP
3HMu7OuCXc1UMxWljhilGCMFLSC80Sk+8Dw1SkxVRz1aN7LPtmnwoW7v960SgxVdOczdwm3ctoIJ
mGONPy7bHQE5YpQitTRJk3kxnNIdShBCmNuFepQRB+i3uMSyVtbI+89UdOV0t2qykZNHiZqycT7e
crJUAhzYNYvykheM54fZk5x8U/yIVDe/4nidoy2HMf/y0lGmJgDDYA5RtRrQq2te2+oLnhWXv0+a
moAJcldnysgxAcU5c+Jw5iMUBqzI1ctuWDk8cnpZImUMAjCYSr30Ga/IlexjHT+X1RWZwTlfaHey
TQIcDHJYthYvk0XU0vQav/vSOVMATrEEsbF4dWVXQT9v5FFBFUqwWKudTR1mOXPqLcb2vYdChPsU
V7r9siLOsiuveO8yhlVtqFvqD07mv8gulmzLkSKZKweM5AsfLjoE82MWdBKS6qGDG2VwrGv1+3/a
R7F6O8pqtOlzw7FN1MWhFF3qPT35cVnIH3z1d8UEPyIsjbSLuGJd7Wp71Vu37LltUdfBO3aoKgvq
eIsF3IoUh1bEa9W6xe2+8DhcuMvA0n2Iv/Lsfe7qxCJSx0/sOM4xO2UYSqxiEbvZNXgivMKVSq8H
nYixgal0xHk/f/ospoPkXObjbn51NJR5SdspLVG1Yl+zcSeV1yFV+kyJEA44Gy1VYlkOEZiBjNUz
q80sKQ5hGOfjiu+KCEccvN+WGSoFaMZ5swkeHF7mKg+cIo6TsHwsrPivNLEqs2sMluoTpDUYHTbf
t+sNXpGESsS62cJroGTrFMkhZFTxrrB/NN0ujT7A1o9X2rseQgwkZGsssxwyciNzCgPMHs8NxoxQ
GZ3zLxs+Fxt/Ov6EYzvLoFaMK5iZFoRBdYdhdl7yeUqdKOATnDBd1nKab8UjYRNnL8sTqfz/J150
uixyM9aQOr0N/s691IuOToN2LuSHd9+pMqazPseJOL6hJ+IMRU4X24K44usqo9bM3FrasSZnm561
9BMxgguQGUVkqivEVD9Nh5cvxd4cOeniFLuSZyNaAiI4BPyWtT2RJ0AECEybxMIGuhV4bK2G1U6o
jc+y0X7NBtsZUoqQhdo1AS/UMqvwUoR+qE5ss6dy+nTZLKjvC0gB1nxpaWN8X143svqCGdzEwSUE
iOFSK476JOIbNNuvozUGekx111MSBGiwqrEaUglbktl+udwnMcVBTgkQcMGyiz6yF77nSrB0zy1V
LU19X8CDaZVBPMePSj0EZXa0I4pzmhLA/39yFjGbNpQbDtDJ4uMVgzOypB7SkTLCN9VmeqxfEFT5
j/sunP+msMBspnDDje+tfHCSKSEknL0S3o+iIRz9WFHruOHLlqtOVtyvq2MOd5dPByVCPO1lEo6l
UmGAhlZNzpAgkZuVule0+utlQdQOCcc8y6dqXXToUjWv0oAhDzahCYFbhnDOZyuM1LyDJvn0YGBi
6vLUWT8j+TWXCE3OO23v22IKZZDjOvVpMkOVEuwWXznDYXbMv40tqsjTyMk+MgvJ1k/kCcc/Bt8K
0uqQ11tbOZqcutMIQzv/gDgRIQBAwrJkUiosHrrVHtpdCYZiYzekTvxTD8B3idEHyYdKCU5ECpgA
stApikuILA95HCzyZ6NFDdltX4D4OR2djGWEkoQFmgJGdDJazNYRy5iAP7j/xlLCAM+//k40EgCh
MyWFRdzryZv4gHFnXhF3/ggjiUFGb9bhjab1XmuoR71v3TqUg3VZvFiJt4rZ+QMqDDSNuszPH2/N
xtBJHWxtYs0csmrDaPR85FAcJPF33bzqo++XDzYlQjAdsCYXbVNk8MRjPWirF7vMP4UFNaX+Dxb6
rolgLtlsw72TockSWC/MZX4JXpTM1V86j729Bimfn5Qo2Msax+EycMXap/Jg7btAe2a3cejzxms+
6RZsYPXHil3sdzUFGwqltpelhgtF+ABFjhska9xwM234AzQ9Utm98z7suzjhhul6M+/VBeLWHl24
bVAlpm9pbjpRtYCUlQj3jN5XRRVpEJQ18GLDB8Z6P6Y88vNXwLs2wh0zrJk9gdoW/ArL7MRy5mZj
iSH1tZvmvqUSPRPU0gn3zYCppGMx4J2rhI+LccuKr5q6evLSef/pfInR5l7ShjVvoVQqO4PUOYXk
4mlFYCOxcmLEWTLAQT7wlQvrzJ+WHANVEYFgkSNFx6gnKqzPx1nejVyMOKMOqim1EmdZwhjw4Vre
IljFZ51nO16rqU8OZeZ/uLL/tQwxBK0la9tpPChRSntjfDFQOtbd9jV/FLTuEO4Q93Hs+lW1/Eyn
/MQ/vIbfhYtA0ulT2Jno+x0bT0UjmOKDzPA+PAybSnVBjgHe2DKgYpH8o78/496FCkBSKSxGLp0f
uMWTm03xofKhkz0UkIO1mHVdgiTWNet5v+SRZyyyy6KRMEwKhVUBONJarqwugRxOzM+rekPN0++n
De/BZdt4dtJjQVTokxsm4EgRzoOuTvyu2ReYNbWRt2vh6EflNbrlKZjcVY4SGTymNkzAk7q1SjW1
IDS2v7ZgQO2n58tAcj6Y+r5lYnR6KNLa6EMcAsaMQyQnVwlCM8XiRCm6+2VEiaMRdaRLfmcmsouR
Kf5l+cQVIAaprS40VLTNAmOUKynpkK29a3HsLguhsEWMS9vSxIxS4lJeeCpQ3kqu7o/uhHiq4kge
yVtAIKfIMLKW8jJLNRZVy73RW/zCH3zMeMNAkfbRdg0L01grr3XzgGoVJ+xFDFY3XctCOYZg0xwO
diY7mdoQB4ESIWDImtXVqAxYy6oMuu4mtYj6Zer7Aoa0UjqmA79CC+XOjJ6LkPLIue95AQRFnhGM
uIqHRQEISlvOIStvTR9eNxC3xRB5yhQoSxBQw7bWCR22WC3Mi0bX2n04uIqeOcngj8XXy1ZOLZyA
FYzFSEHr0MuMwAAE5pRYJ6gBCAlifXA5RZLG+Nbn3dPM9prmXtaAAANdeNM2mqSXlYLva9bkK+Oz
2XzLVcqroRBPHHg2prm5Wnz/18jjc7PSTXRUa5dtdExiph4MfNEvGJsY9EZdTaG3HYSxfbQFDUag
B/y2+FiW6h3GxUFnuGsnNseQY2/jT8yv9nhounira29DCnPMkiGA++2VeEkzAQemqoxbk2Nqv9Fv
1I3hWp/HV2OPknFvRC3g8Krlbv4FeVWoG/IHGmEsFKiLVcRlVoajPeIHDHtOc5f4Beqkym1xeCso
uVIorvjz1mmpBrNUVVEs4XyVsx4OQ4ZwooGxcZneoGAUkyuogMH5M/avFDGrFKlLg7ZQHtYdvxrs
y6xsLp+xPyzbuwDhkE3DmshyDQHFz8zEKK96Y+0ShCDAPPylRQZc2lEJTWLhRLaPWSum2uYSzfKm
ix7q6nvfvhBaUcsmRAK6qIzidoCM8BjuSy976R9t3/Q7j7MnY7xN/YM62X94PrwvJP9JJ+HldTYw
23fERdXt542K/HrowSPs97Nr4FmeMMKJoTQUzpscoh2/4+aXrMFgfk1BdkOs4fmL8V0h4eZloxpG
MoME3oFf+PGm0LxyawcKj/T1zvCxHMm7PNGL77MU83uAWXMbHyw23Sht4V3WiTI94fodk66e6gl7
VCcvYXor95/LmfAnKBECLLAyVGMVs0xc2zja8zdDc9WGCsWe9yL+WSlVZO3QczWO8xIy2PB1Vq/L
5iZVRowOOFo1kTS5bGWqyNNRjHVRdRb2pJQ8K9wt1vPlDSFOjSqyciTdGLcJj4emh/KTfoj2iQsC
sVfFSTGQgPK+CLBTRUKOZoEfPEvY//apBxMCz5Nah2FwzCPDBIRpO1GxVWqnBFAwyyWeUws7FZm3
vVV7a+gv85WhH8OEjH5yTPv9Bn63CgERkgmxaymHctiuaMtHScv3GGqa7LoDr4SRn6nOzz+8gd8l
CghRt1lhmzO0U47yTb0r4DuFB07piUmgLVquOSkbJfTy+VJFpg40mfZWYUDLqsndGksa19fjSKEr
/+WX1lIACostuHcx/BElb8dR8fp89UrwZoxULJc6XwJa9Gso51XB5ehPi6I7UvZ6+YARAkQ6jkke
WNQVOF9rux3n15pq3iMM/M27Prn1Fnscs4XX2Cj5gzx+CY2dqgRSs11I+hlKEr+uTiSNiqHWUoWN
7zcrOFU7d/BXb8DUFMvrEQnx0/vezWBwZOUwYQtvoHIi2M7jtUfnAg+uGn6hVPsku4+z1J0r6gak
0PAt0HUiaig0Y9VUnF8ZrAG8Ymmj7BqvOCxIryUe5bMTR+nteJ9Ka9SFVW8Z/XWboIC42erS9rL5
UWsnIERvNK2m8ciHusS7TNWDLlt8o5NRersQoihL5/Zzok0b6nOhcbcyKn+iCa3/0OBt+1+wkwVI
WMemBO7gJCn6lYT5Mubm8lJRuyFAgVTbAIMIv9/OOjcZMONd1V21NIhlIsSIDSwhSu+GSnuz5tVL
im8FqDja8f6yLsReiCnFRB5TpVKx7WMM5gHN2I5M8v+bCAEOMjBJN1aD7Ujk0huM3G+1xrksgloq
4RFhRGE8GzynDlfLyazYb9rILWrqGFKnXmxRKcd4tRcJp/6fMZILGJyfi52C4HXxbSWiNtxOL1xt
IuOGXvepIvH6PpZvm/A20m8LkK5JCYgU9qU9/8c1FAAgkjuzHVt+Ku1rJQ1Gec+olhUCYxTh4Fd9
gUl7/CXUoYOtmjo3jK/C7lNJ9q9RVi0gwNDWymzr3KrDINLvLZ1wtklDECCgQw90VaXQZMQDcrxJ
N/q1DlKe6JZzo9dUHyXlvolZw7Ko/3al1IcI46sCsPB5yRF0Q6DUfVrQBl3Fjnn7oalg7zgqphFH
M8uYxdNsSnitLzchVTNC2LeYOCxbVLe2E05TWz23mEhXoHFpTjHHLcGQZvuhnqPgMkz8IYL4780g
Jg4VC7UbdgONZNkBeQ1eyu02xig8lBmjbdO9LI2wdrGLxR41Jg28VHFmsZtIDxaY7NXqSh+I1DVh
7CKjxrDMnaxyr6dLd3H2NA0EDFF6CMDQmjXGa434PuNsGVvMhnKMbltSQ1MpNQRwsJbq70pVWzmU
5qd6oJgsKT0EUJgRGYwZ9+C1wPDtmwaZA9BOZYH2qXkKH4ZDfMWbfihmIeJqUgWkSItyDsHCiuyj
fFeoD6ryqaCIY4iVEzOBi21arbHCquNwCOrR2JWlvrlsy8RRFbN9ESYnaTq/ihp2o/QMfA+lg9t8
qfaT/ShRw37+kCb+95yKaT9Wam0RRtBIQ1N37uUP5nVa+w1qg1R3DOI9Hw6sepdVJMxDTP0VShYN
Bc/CrHgRd83nQn0d4kCjNou6OsRMX9ppHcZ5QTfOoZFsu8/VUXJ7J/3KuxtJSknC/MSWFCkDLeHE
Qw29uU3GOy32s3L73xZOwIc+tJdYTfhm2RHo+He63TimHJCtKNQGCQBRFRhjm/FYmlbexvlztMqu
2b0sFF0LuUECTnRJhhxT/IYT2B5MJo+Oa9D6zaH0pd1CxZ2owyvgQ6WyRJ15HaOlPqf2Q0jFBalI
mpj701t9Bl8qtic9MFdzy834bb3va3dG4xyKqVGuSGAF34cLbquYDMxUWTENGQJrhNITZTeV92A3
Sa3QnfP/ltpRxZSg0c6xFM6QJVk3xhx05k6hnFYC+sREYFSYXVjy58usZQfelFrL2a5R0Mo7K07e
D7GjWzmRqidOrZgUbNG1kac805ky+Zs61MeinHZlMe8un1xKNf4zTh7iDUONq6pg9aI8dML0xgw3
bPlsJo0rITaTUrkewtTFvJ/FNDlTeGtFaqZObtYgliQcPAIidAEiFM0wa4Mnk5oqYPUXXbsp1sZl
YOq+vHD8UF4ycQEidAMdFmEETWLtkCiTUwybkm2s8VPOnmeldsZGJ5xJau0EmOhzaa4rnuLRO19d
7tOMcPIIixPbXiajyGLJwPfXVMIt8TNOVkyLaYr/hg0iOVAdrvmi8M4OfVJRnRjvGsn2m6kJzKZ+
BL8O8U4jVs0QQg/N0EvVNGGfhgzu99MabS/bAQWuhhB4kPQiT01+J5VP6aHe1Zt5iz4V45DsNFCV
p59jwsAphfj/T05swXqjXfnD1kh3xnCMVQJ4qJemIUDC0oxWNXAB/4wMiHQM1osfMdUd2dHUB+mN
5rGPlZD+6++JrTGFimuw5hgrP5QHkIijGHx0QkyP5y8ztAYTh4nyLw0BJxowH04hBz5bduzeBQMn
epGN7yNzx313mK+XqzSgypnPj0l6f06L3EGjFS9jxgv2SvlHGX7Vqteh+aqGh0T9oU+7fNiwiApT
U6daQI05r0sQ+ENkG9/34yaUXloqy0NYpNg+07VhvEY9TkA3b/U+cqyCIuggQN0U6h6ycihWy4IS
ZnMXrd/02rNly4kzyvQ5GFwAdVMAi7rp5Gnhpt+j9I+PguPDWmrwylebYSsTeHtu2QwmmzaGEmLC
u3hTLbVumUbewOKlzTTdVTVxtZ/1Yk8FCFeUMRpxWfIeoPiQ7xJMNOi3CobdhGA/SjZUefI5R+JU
mGBna5/gOEnQJld8ua2cLN/OVuJr41VTVI5sxj6Bu8TyiddV0Uyj0pe84vuG75XdO7FneMkuutU2
mZfc5C417+ncUTpRUby58s42JjnGejZl4iyVWw6fK5VQi5IhWKBh60uddljGVvcT/ZZhHpJGBIvO
HaZTNYQLa21yRaprLJxSv5r1VuIFw/02/khM6lSMcE8lnSSvdQZNjPJqVnea5BEGQOnBl/LkIpzt
NBnlEgLiHR86MXwOUz+85RNgZve6dvQv2tZQd5SdUxvEf9WJVAujjTvGGw0G63rVdnl5HU/EBlGW
LVxNoxHBzathZ62WOFL1qK+EC8E/IMLc6dYIwNCpMlLNMwTkcXkbVt+SrL2p0c4gLdIntjACVSl1
BGTQtVJNRm5vbcLuu4RdaZhAdNkWCBG/3UDxMI0mOmtdXfpk8EHUyafLAs6GjU+WTLyBQilXwnTk
WIoJ3hiFGuRX1U4B22nkUe0lxO6Il1CURVKnr1ivFZ2Gk6lcmyzyMrSJskhzoqomjIEwaFOAA6vJ
1nKMIK4ZwP1SSZvMxOTa2aYcLv6dC0YndmvGSaVrZgc5GCqxG+54yWd01B5WN7tVtpEnkyVxxI1k
CvgwZSoe0RZXrI9vMdbAlWdEeyvmRSloptfxqjUHN+kWP5EsP1kwfrsJMUtXv1LUxJWnZBNV4R28
+0/g33i4bE6UvQogUleGhoA6fppaPsf6VTMSi02ZEP//CUjpayTPA78bU/kwKHeabbjasEdViUqh
PCVJgJJQNUIpHvidKL+U82GZHov8GKWHuaSOBWWnAozUuY2aKX7GbXNrJzchmppTwiMjRFjs12XL
oqafO24x+vRYSd+z6mawKCAhtl6c8hlXiSoNI2QYx+S6/RSDSUUuUOoNd7ZzUMWOPoaPNJacYJcl
+BSsH2VbH7Byq7UbstwxwAt22Z6pheNn/8TeplqretbDCmatc2T2dQiPZUX0llAy+MKeyMCNGCo6
v+7r+m7ur7KldUzlQ+dSR8TLBHU7E9PtzOzHIgFnKLLTR3v8bplEMOK8Du/fF879Ks2Koaj4vh7d
2/lTqX5iGgHnvz/fNfxu1bBtJLNQNCnGI/RC0eKhs1p3qV3zZt2U4RsJ3LiFQ5k4uu6A2iv5CA+c
IFfYn9zEIJzSRs9/H9euEX8vjNSxVsIIfn/TCFL4Cp9YASbtWH3LpaQ7a19sOb0WbzM194qTeAYR
lPhtuwRhwnbFlpkZdm+CuLUZN/04evXa+NaqEWJ+w1BBjIDW46hGDDuK8n12bcWKOxqjo1WtM6FJ
i+Lc5Sj5yy0syBLweunnKh97WIcRoWFAvrazB8Pyi+mh0G7C+WEyCIv/De4EeQJqs2nGy1fCEtpI
qanSU7b8r94lF4AZC4qlYNiHKZaYLuEUtenKzd0qt6hl2sSrTOhw1gxORAhr1qEL3VRRp4Au+qtQ
9xCLr6jHzNllOhEhLJMih2bfGxBhsuvevs6n7WWAJr4vVpbiuVeUCXLEbtNcN/aNTvL18DvkN7t6
V0AsLVWnRClAXI3e631+4MXa/ZVxaP3VzzFWtyO0ITbkDSROQCDTC4ZDA2G6et+GnxsUV8gG4Qv8
Htf91bDe/n8iZJ301lwZhMwb/rycwdQCusnhiW1ysHRVmLxGXKLnse1kDQUEzUY5VZIKErWguAcH
TaAfJ6/FMNHEk3b/ewCU66eb6IiSFYPpYlo4wbhsrVeAOpOr7DFSwe2O8Y3lRbsJEaLuIbmxKew+
i3MnEgU4zWMmLXMGLFCbrXacQK8DQowmkEAU5tyXsZupbzzZOaZmk5FX7oH8Zp8nsgWMnRN7XqVE
B0zcjR5v+CmC9qr2p83qV5syoIL052/hE3kCZsi2FJWY1gd5aHADb2eQb+YmWG57nxN4ao9V74AW
gerv5V+9pKUAI6CVs5Oyg1RZWfNAwiyBp4lpCwZyJPFm1VhbO63WaSglTfT/vTfzV4MSs8wqW8xl
qiD8r0nX4D6/zw6cqi/ytPvLcEYtr5hgbpMispDqa11Q8Ct73p6dvSDus+cThNQ9BvDChqgHyO8p
A0FBjoEniDCrS9gnC4SqD/VOc9ubxI+93mn9TEH9GOdUir4RehJmK2aeq0hX9WjAmo6b0VNczrsI
IiePl8GUfrLRd4Q8biAXDEjMOqvzP3uoOw1Gd2wyP2ucfNyg8R1+o+6CXtTRttnNsIWjn3hUX97Z
a+r91OiCdxdOc6YaBRBCk/ehfZ/GH7nJT74vIBCu2WVZIny/1sFZ1jlxDdZFlB0Sq0ipIYBNGa3L
FPPDzzNoiovSP79nGLrdbbLd7PP60J6cmMyN79LOCYBj5lWU1A2M035YKyfZgjI9GGOwkTBMtpdu
qZ0iT6AANVWXhEqfQl56sIJsa/3s3HgzOrkjL74MApTYN+4Nn1hY4jiIMf+0QTXqUEOo7mgx+qbk
7eyY/hqYQX2tgyaWGk163gkwTFs2mGbqhiZoOUT10EgLdnLeDCUK0eStsUPhTHGIbuNtG5gTZvQR
Op41HlNGIQvmeWvID/2KMlMZLugy4l7ACyi8l312zfzOTWPH9jvlUO0qb9pS19V5mZppmbaN16nI
IjwPaJoJlxB8bd33vL6u5PvLSp112Mz37wvGiVm4c2xM+H7a7cJxN/X7ZCG8i7MqWLKh27YGLmSx
iwHuLbr0uJPerdu1/zkpny+r8HsEmKP/iQB+AE/Qn81a3trc6eQFiaUX34B64m7yZDiD8v9M3wlZ
hmKbhgqwMhQxJstSjdlaPuM5YO/qddtSz4Fz+3H6fb6YJ7pkxWLltozvJ8ZGXl7D7miQNXTnzuqp
DP4bTmQ0FZpkhoTr8PAPb8t8z2sI0JYBj4saW0upJEB7inetqYYTMLf6ojcPhvFZW79dNoFzl+Op
RsLJNJWoR3ctRPDhjB3889aXAgUDHC6LOQs6p3KE02JXUSf3BVauf/prBLi1s/1kZzh8Fj0fGHFZ
HrVyAsaZzZDbegRxS11vJqnZaKyHA0n1AFFqidHVYh4nueRG19qOFSRb9iP1LC93YsOZv0SovqcU
O3tHnSykGGudWa+NkoYNW19Hz8QUkfwx3IDL/wak1X7mSV6bOtX2P62mGGyV1yXPCxMys3ZwtdW1
9NgrE8KP+Z2Z8leAsPjhOzlcLLGbSeJSoi/pLbrWr6I7pFOC2a2/pNfxluuGCSPfL6t2FgJP11OA
DaMM5WKx3w7AuGM/KgxrnsG9Mzy0R+qJf/YxbKgGEFBXNHTNC1Zp5Mag9wtkpYfkmrszxk7ztFeQ
jaNtlHQszp6Bd2lifCRsV7uQZ0gbN9n1jIFevCugOfbbAWMz9M9I89HWee7GOtFQDJmMkym1JoPM
aZ8q8LU5CUW4kX7kjvL0Rpu3I3nQzmLyiZrCHSZNGE7QDBApP4Cbm7PCBqbPdjo4rfirm1pWalUF
K52nAS3A8di6oay6pnKnlxtNogjlqGUUjDKJ4qqKSwiRmrshuh+o4l9+cYiO9ek2cSVPjlqm5LFs
N/i+UqvfpxZTcv+PtOvajVxXtl8kQFTWq1Int9s5zIsw2zNWzllffxd97p6Wae3m2T6YlwEMaHWR
xWKxwiq/9AgoZKK24vgwH2p2CYu5xKpBicFu3kHpd7KXuf4u2lU7aTtYvCqGdWO80ATmLhujOhKq
AZrQerQ1O3eEzPK9FCM8VXBpDQde8Ie3isydhqpFKdaoKW7JVSa6mXw3giKR18HM0wXGaChhMo0o
xqV79Vucb8qRY9zXb5TzsrENueDjDeI+gTKEqKSn7/E+t+hEmPRQvisvtZW74qH814W/1NgvQJnq
Nz0djbE2oBWhcAr7x54bvOWYhS8j5PqsqLMWy6ZiHvN8RZBWARHvhupCaec2r6mQYxYkxiwYgtZK
VQO4NP7hI+2ubKKK1+lFLdmFk8S26Y5lkvg+1W9q0OkTvLJBIX+T7dIt2vy+kcBZbhBjIvqw9QUJ
nbNov0PBYEt2uZ7tupKOVo8PXZHwbv9V4TQR6Q5ZIUQ1GLzBlPwiL8AtHT35tx+PUhkP7zoFi0fs
pkdefmp1vxZwjFWSioT0RSnDjCNnlNKpH8HNwJ2ruaqECxTGIql1YWDKLlDkE4pxr8JTAucCNTZg
eRStgEvut36UF3iMRdJkRIKQQaUaom2i2aKZeO1Gf4x2GBB5nbrlow+qFI4HRYX4opaaQiRZJgre
2ozqo5+18vUU8YTJNk+ksPqHCrCCjXlIcDREJ/Ho3d9uvudOLYCZW7KvRrMMIo0e8WmyKI2m4fhb
1Pl7LSoOeEGMdY3RVdWUMDBGZh/jStFFklyBibdtX5L2JKp3WvzAWcp1fTljML5M3ZFULSdgiLfS
hnL2h46yazwZZit1Q5fb+L96t2hnPGbr1CpChi4DnnY7uPkvRADu6wNGi6KCSbWr0Opa699TIFHL
v8Bkdm0U9VELVTyZyMk0MSsm95Lf0q51y8xRPHFrOuPr5VXlCclaFqIEZakDUNQOcblveK/0db9j
IRFjS8asD+YiRAsdpUOf0XwrgKcZB92waqs/5v+eVJVZQcaqKL6Rz3qLXcs0h4TPDcLZl1dsNSuw
3CPGjoikEIa6hETThMCAgZlmlT1u4+fynbwjRoipdAUn5c1dRMbNabPGkMtWxC7tKRFAv02ucoty
oE7WlpsSWFUJXaSBQQ3KyFInphFIZ0QVYPObsodzYFGOyNYaXgzLRNUFn3Zz1VU0VQRcRZ2CMjpY
9n7eJQN4VbJJdEiTOUULoiDZ8cMHztatmpAFEqOM8SCGvuYDSfsx2fQ5RCvIfW/ef1D4/PuhY1QX
F3CMLpZwsYiWxY0dBLOnNc12AOGKHKYvHLFW3YMFDqOReZn7SaJDrIJg7nF+EtyBWOptfJ09FBhW
OPFaTNb1cQHI6GNUdkkrNBQww7Ce0iuQ/fev2mk7osGUTlYw/nXR6uelZAt+g7pXMDwaiIqS2aP6
W4hMWzLuLi/kquafxWJrfrOyJMrQAaQvT5154r4s12McCwDmChOFGWIIAMhNCxlFdJuAje2h3Zub
3E246ke3/YvvsUBjLrCyb3K/mYAm6AmoV47gpLRm49XPTn13qnTDubx6H278JTy6vIuHs98HfYgO
/ga0ti8DDBW4NkJrVz+jMVKxtF3t9i5xw73qhLvcjveCEx7Jr8u/gaeZbA1w0s+YTDpDZhnDWFB3
TLvzwr8k+Dw/RpeSCJoRR+x1v3KxzIxRacWc9H2LUx4Hrnqib8T8PnS62G0R12l/4uY78mvG6Qn7
utaGgoo/VUbNH7O3VSYYM+gfwUUl7sbxSS+PvbKjJc99ZMWiaBW8oZA8QGZzx1FPcrMDoJoUFniy
UdtVWKMcoSZTt8Lh5xjt61h1Odu5fjWcxWSuBswC1Ls8AyodCDg7iTt6k0trOSI7Q23jHsRSj6nN
c/3oVy8tLrOjyPpkYPIHat3stOoHOmID6fGyZHS5LkGwV0NgNkaQ0uUsXg19Mwbe5e//g1aeV465
E9J6DDIFjgP8Ll+1NFSeg3TZdP3Qmt7kvfyE946t3/Ac2NXnjnlGZS6GOfRlZcxgAtog9DQ/3hU5
8fqq87R+9CIx5jhGnI1iWVCEuDFzdaQWR/2rK2arU35F49PlleRhMMEYpSBppaTAqMwXLXjTlF91
+q/Z6z5utz/L9oX7xCgRFTeAoZlatxOiUHGGuuc1zawmEXSRmASVzjqmezCi5GjDNgPQ7MKNRAWN
lbjzITv2W/+BRqA/3En6pCkHjse8phRLWObW07NBmiIhhK0iO9I/T42ndVhO6R25ffvyZq0dqyUU
YxaVoQm0MYQtluD0lOS1SThxpjVtWAIwZtBMByEfTciiVrcqJncK44+AOz5+zeotQeiPWFykxBhl
ULgAZBB3FdG9TGhtM0MqVZh3l9drNcOzhGJMndGX45ASqESgO/TGpg8Z4UeK4op6wyuu4G0OY/Oy
CFEsMQZW0cmuGsh3futztmf1cbaUhzF7ZuuXikExWifftTsFDVSYMZY+ja5qBy+lbXIfZzyNYEwe
0cK6mWUghuVtlbrmfJvzODs4EGyyqkzBxBT70Ae93c140NbGjdm+cjSBsztsdqrNKlELPzSbxoRR
Hhrt/cFCUgxJOPEqxuQVkRcC5MnFGIamSiNNqnBapzK1Axg9ecYQzr7h2B+eZIxR0IyehJGIHZrA
05Akmwn9yZcXjycIYxXUuDGQhwBCJKBKuC76m9ivD5kptRwgjmX4uPUXlqEZIllKMHrHxph6jHkj
26jJbKmbXkaBx6vCuy0+/r7AKhVZynJqhZQNmjvc4FbJ7fzQOAZysqKVH4UH+WHY8sqU15cSVY4q
7id0szDHyZfJ2ETUgmPgFlgTrltZd3tedfD6jfQHhH1NCrmap5j5C6vXBG4k7wWBWBgBZOe5U/HI
4P5hHc9gzK07hXkyywEkip5odUfqFfFBc55fg1+0ndS8edcCq+E90dd1/gzKHC3UmZVhRyVMUv8q
kyWvmhX3stKvvrV0PD/+f6vYoqU6rEEe00EwM3BK9ADknu8Em2AX/gzvVBtUKJvLgOvKf8ZjTlmD
8cCDmACv6vLO1QZzOJmom9v7yTBsgtDnWMRVTZRNnSi6bCqIeH2+hYUgVv1qgFOWNPKVkMXeSIL9
mBQcl4W7jPR3LM7ZoM6oIaEXSE4cEUSfCi5hcifuyCZ6CLf81MCqXCIq/0RTV5BRYk6Y2s5lFEh4
GZT6KW1DK833Wcjz+db36g8I65l34AjRUdMEj3acrSHGrHphg0iz1SaSc1krOOKwNIV+3BSVXwMJ
ve1W1Z3aBpmx4u4yyPpxOovDHKdpjltpDgAS6neZ9CSlvDwR/QD7HtTPm8IyEYa5Jqf9x0N372cb
CaRtw2/BHe9IbfnoefP03WWBVt+HS0DmMMWBiaNNAwjKLaWIS9xMscTY0hCNmjyal6rgA2x58Rne
ZjG6Ppr5LJI0xwtEPZgq6r09Q3u7LBlvqxiPdqjCKU58KtggWFH8S+qn753YszYwjmwvxm03SLAM
8qlzaTrWd97Mo4aIPIhWuLk1nkCMS2tgjJesKkBrCGntOfFna+qGiiMUb2cYq1DFGpFEjN+2w+hR
6RxQnbTh9n/amS8GdeoCE2VXcGPjKzl8zbX7y9/niMD2iKA9VuhHFd9XhdRKx6cCYwB0hViXUTjb
wdIP+nqk+vqEhcrV2JKyO9PnFBesv2GIijpgtPSCI0H+fCEIlV6qwwyE9sVIrHxnIr4u3qijq1ho
5fWmrXItcAIpq+YaYDIuBFGS2OI7RItav2kCRItCxIjLbR6eRPOx4HGzcWDYh8wU13OSSXAp2+pF
FvaYgwZ//MrglSKvbtFZGvYpExbylBIN0gzjTxmcdlVhcpRg/dJeQDAXQjqEuqAYFGJfvdNBaiGS
ZNlL9YJhkZ5/zUujrjqsCzhGJUqlE0uhxcLJXe4W7Ztm3g1T4fjVrTQ8fUO/F1B0cRfuiFFHdVEm
kCyvbmf9XuZ5caundPF95gowoiGbMwnfb5sXopzi4kYxHy6LwINgroBW7bI6qbFa0rxtyqspfoy/
E3nUF1IwV8CsVHLTjAIKz4obPCl787owvctS8LSYsfsNWt7GrsJC9YnuRVXrBVHHscg8tWKMPp6S
SVQNWKgqNLy+lLwZuXNrjmKrMuYt2q9/XhZp/S10Xja2nC5JkqHrOsgU7uQ3f0OrtDIUVtrFlQRO
eySXbX0XeLxGPo4+sNUpmplWcUgPqyG4BXhKxuIuzzmlnBzTxpbUdYNcNLEPjK5CtWjU3VQpJlWC
gEFC9PvyKq6Lo8JBMxS8S3RG96KwVpE8wIOh7TcVxhIlw0YDe8BlkI+2oy8eqXRGYdRPUOcYZhQo
8j3I5GZkX+YdncVbOaMrOdXkFbuZJi1veBGA9ftvgcxopSYbGJVVAFny3TxEWBJjKnMLEzJfhaOP
cXdW9Rp5vJwP/egFcdlmBb/I5GimoF1Rb2pNxn+U7JiLBZRyBHctkSd7MKqdVg7f8bzO4rJNC3Xv
j6JR4RAGMZz9KrdKMbM6Xv5u3Zr82U62TSHRfSTQ6Xa21b7XDnLE8Vo4Ssk2KMxyFQYCDTiU6h0m
CRnjs9y7HJVcP2NnGZirKVS0oah9YIDTJvmreadxyvoUet0A4lDjvn0Kt/k++PdzvZGd0RcbREVf
3IhiU4Vq9HH5Cj8I2NrNktdAur45CDJoBtENk23Nn0IjFdXBRDqhDp25DzDQ3vxODakunTHo4i6k
UECakAU6MAa7d7I74jS/gyPtdsjewj2vv/Af/KMzGmOj4qkPy5aizUSarEpGH1PZuYWgu4M2bqVg
dtu6fJX1xgY78L6dc0cq/ecsrB8u6wxvZRkrFmttp8UZ7uk6V+02Gzbk39M0f6jHWVTGXCkBzixM
Pxpx52cy73Jek8D6yfrzffbZRMg8F6TE98NExKTHg2Q8ximP3Zq3YezjaRKqTlMJNkw9zbWD71c2
SptR0DOEjlBToqpN9tflvVkth1moJPuU6tK+HnMNmPEu2BZ7Wg0z4FoJUNiW27y6Nt4yMi50M5FE
bmlLaqW+CKZnGCeTm3Sn3/h6iZy3ijFQU2x2bdzSttedXjvDZjyU29odQIdqkyNl+pI5pCUfrssl
RMY25VEnDdEIxGgSX/R2RFsHeUBXqzfHjWUYGKprzjfBSH6GYruR9XAzldGmEapdqmNmaGd6sqY6
fqdaTSAdRiU6NKZpz1HpcLZ6dfVlyVAk9Fbr8of6LayPntdp3lPHD3xKt6AjK29KL/byvxqv61Az
JjkN+p13EudSWu2v0RewzIYE49wb/YDjXzSYNdybdu23mPEZ/daDwlGr2osK8ZgU4CUfR86Tmicx
szOTiECUqQC6mjrLzI9p/NJzLw4eCGPUhUaaq2gGCPGPofZzUtFaKdxd3rtVE7pYQ8aUj6mfIToE
jDH5EQ9epgY8V3P12CwQGCNtaFVQDPQxpWwqzaJkm6Yt39K7yUBn47TlVauv+noLPMZii9Mw+/EM
ZUzRdYXhGFt5g7J4fg0+B4d97aDHxkw6qgLtS76Tnoo9IoUPils9CvabvFHh7YEapgMR4B6qz1tV
zraxjx4yp1kwUfDIJycfydVu8jkqvu6pnxeSffTUqkDSoMdCti/FT8zdRGuDOFjBVev2PysvcoIT
L3qwfk8tIBkzLgVxECUJvGXMtL1SvQZsQm+U5Hp2cUG6vLfI+iKiIR/M3Creu0zurouNkJAaKadW
NB/kqETAr366fLzWj/AZQvrsl5FCk8osRcWigYRP8B6WB4NXIMyTglmzwBzzwNQgha7mLsgtto0Z
uN+R4k+yjOXNEM26jiQDEEE83tRl7bYhqMBqXifZxxzPL/fdIinHbMiE5hOhaBEbHcCQ4cTgxtkr
tnqYtxnmKZkTqPSs+mlyYkQS+EWXq+uoyEQVQdchKSxTh0GZumcV749YOAbaTTVybvPV983i+4wd
1Ik5prGJ7xdp4kjhLpQRiJ3dWAidy7u1nv1ZIDEWsMYrqjMLnCLK3oa5aHfVfj4kKNMVO3twaBfD
98r89TMmaw2nIGzrzoB0ZByPmQA6l2FyElFzNYk3cGt9ozTVQPsCmgrYfrk+CPJ4pGeqaO9m/zCT
7eX1W/0+CEMVDay9isJ2LPjV3OTzgDRWRn40iJj3Ps96r/vGCwjmZkc1o54bUQGzcJT2tH0rfe4/
yH0yXIi8yqx1P2mBxtzxLQYnG50GgdIruJBWssek6E0MwptvIimyIclgLDXYwuWsAA1ypWJr6NAP
9dBv3zoHbSVbXmjzHxZQN4ghw9+U2GLHQq5IG3YQSUFPhPQ7cE10uEa/aLdz4IgcH2nViBtnMMaI
J7VPOiHDbuWqZFV1bnVktKqBV8lEDcAX67eAYQ25WiCB1kMmuSPWrN3W0c9SOKh1agvlnSHziuno
r/4CB2odVZEV9LGwtTiiGEiSL1Z0CScXlIvIc4o3g6d49cbcEY7xW9+wMxpblKOKoxBl6BMGf4y2
x0PB1u/0HwaSqmB69XhVOasneAHG3COjMqm+qZcIrgvoM7oWu/fLFmLV9Vt8n1EIan9KRO//o32U
OoYu239BHbN6ZZiU0RGhHU1mE3ftTHQtmaB4YOUi++RnfDNsskdlp9shiEHEN1lwaVSd1166tnyG
iBylJGkGJmwx90fSRXLQyxAPsx7QeEAyXrSKA8CGY3XMMPTTGgDklO8GzUL1FA6wMKLtGTM8XeO5
PPJiVmtneCET6+sFUpcOCIPg0pAxU+B5UgIrzjl2Ym27lhiMWpi+iiL4CBh+VTukfpBRzTnHvSOm
D5f1jycMYylM0iFsRPUvKK4r+TAWv7SG4/2vbxGamkG8KMkY5PbZcTWlghRjRONSqadJB52nA2vG
DvPh/nyfWavJGNs4nREdqgQMzSw1K5xOUj9YjX6M0QIS8XhFVp8WS0BmzVS/mUudRm+i93xHHOF5
3tJOVa2zaW08CGHsy3vEW0D690VMRKsySZV8CKgkv5X5Oo5+X/4+vbRZ872Uh+rI4vt1pRl500Ge
2nhMjd+1OjlZvyf6rv1ONnSJxDgrcIVKIRMgiShhXj25azDgoBP/uizOaq36EoVxUnIUeXXRBBTV
GlxyRa1qj9jRAMIUnn1bdYiWWIwrHojdPM1UuWPtbdQ2ZrZNcR0VshPKmxRvjtBpqpZzoMjapbEE
ZaxqKZRKWXUQkBKq+k9NgtZb2Rkqq0C/E+XjHK/BDPxaW5qAWOL/qI5snDmvNC1JC6DPgXEX582O
aDpHwnWr9OdIs0HmVg7jfOyxqrkcWJnsxVppx/I9R084es+GlfM8H8uoAYpyTK8IcfxbxYa7tPV/
zZvpTVfRNwZKTsoeyTnQ69bdgLckEQ0ltsz+RSbGLBkCVRph34TvMYgXch3l+gLnYK8bjj84bBlN
3uRoo6YZgd74kQhHQ/3BWUFqWr9ajjMAY9rROwY2FQKAAbwV7a6+9zFkSd0QN7+NuHr3D3b3jMYY
+qiU4SrpQKNsNJS6JUssOh65c7orGWyL3LwDNeSXxKN/XxjGYCglfZwBKANwdBqrQH0qAGn3Mjny
s2G8/WIMvZpjvKogUgHLHtUVz5hTY3F2jKN6bGPAPP6tEhLIKkS32ndH8mw44s68pfMUm1O50ZBV
5sCun7TzzjF2vzWbCHOgIdg0otnY0sUy3Rmarm8zM2hMC+TmYmYbaSbyGJJWfQNVU2XdUExDZYc5
DkI/Zb5vIO4ta5aaErsevH7aCua1kFxHWcI52KvxEgNMozp9t2qmxJzseizKCJF2vE0qR9ojf0Et
SvKou/pmuhoweW4nYcQezyPl6Q1z4c2ynoLJHcvbaNc6eTWGt+9oDVFlUSOoqgBBzeeD0Hd13iuU
8r5xo9wdHflK/YvOU5NOrYGz0IK3HMOiuQSUq2VAdHwDbKShIpLG4MbDGIP0GbFpSgpS/xqOqDoK
0C/dONXOfzG80DVvxIPKeWGuaqtkopJfVEHwy4bv4kqUS61B0EuvwsoujchujOhJ1n7VKOxXp4ED
t36dL/AYHyLv4vn/yxBBuD82W8UWniubmtJoN2GsAHmCq+n4J9FRnnn13as3rYLn2UeQBS+0zzs7
RF0aomEbK0zeJQzgknpLVznZtVWbs8Bg5KsTMzZ1ijHiENbqVptauxo2c//AUdPV62gBxKhLJCld
IFUA0u9nj9J6CjbZhNfUK+fPtVy/js5obBxCC+d6IC3QYm1rnvpd7IBILLbEnZZ4o5s538sy4BX9
92axvBOFVk75SP0+qbyW8LAtPc4CrhqSBQBzw2pTI6sdNZfjSSdWoFmUABAN2k6bOsqpeJCcchPy
Whp4oMwt2xdSTAb6fkt3oAoIwLI5XFNStsQmt8WuaZx4zyuT5UHSvy8u9mqIxKKhW6fieSDao/R6
eSE5p4pllyiHsRLHBN8XYq9LvHx2+4YXdBPxG784J4u9Yu7UchyzIvzPskmphfzWdY+QfPL6X/SA
rJ8rUwOHNqjHDYk5wIVRq2aa436Jr8R3Y08OvRX+lexkuzuJW16B3T+cqzMac4pBYdtImUG1/LaW
cIHq4LBNbIyMgZQPNXiFeLFm+sGvK/kHUKYrvdCGiUijkKE3CO3uNFGYbGiaN95/KyUJN+TvZZQZ
b7lHpz64mYAz2Frt0T44Yyf/GG2xsIQNLUjjuV3rangGZI6zGZlK3VG/oNR3quiY4l6MOSaDB8Ec
3mo2SG302Cw/uY/aU2g+++Q7VW/LdWNO61wqUyjW9DRFj3p9l/K6PNetwXmZqIyL/W/kWBOFCNnp
qXxL1ROpfl22Bqv6hQyTghJc+JlsFqglstlnKvyJGMOWySFCjDfcilxCLh4MYxCENDMziTYXT3vK
Qg7d+qhW4Knx6motpGE8hmQEbc5Hb4aGegFJEI9h6nOUiv7SLwfS0BV4mwQZIHYiqDrUQd+BBNku
45J46ENBTVmUmPsgbDRXisqM47avKvECj1EAs9DrelSgAKF2h8lIVl9jeEzLS9Wt7s8ChdkfozbT
PqG9M5WCmGQilT8wcM0Vs2E344JQ0aqadNlWDXiNjzxcZsNav9WquAauCL0oUcVSu9FNu+F5kuth
t4V8zC0hz6OR+AFweq+4ptUypVvtWhDF8g3b+jvLFA1TVw1DAg/45yOrkkQIc1oLjenvbk5C0HAV
Vhln7+Gc2y04vzJptkGY7MQ6Qji6vjG1dpvm0kn2x205cCnsV2/Ixe9hTFTcx3lfqJCdnj3Kzyye
DFTtSFbo+vZ3ik2MBRijriMScHpI7YnfP0r61UA4/vqqwiy+zyhqOzeY2Vbi+71X7+Rtux08YVPz
y56oQnw55gscVjGNMRKakOK8SJUdHAgGtUebdl9EVv9uYsRZug33McYC+zavv3Q1iYgCalmWkZvC
s5ZRIHko/LGIYGKkW2Mz7qI9uSuuDJRZxS5m+XHsy2r90xKNUY9CbOo0pnEy7Qf8asqEN1v9wXTF
07ynjDrthpvWpov3dXHPAjJKMqnzmBkhNHIMnN60uvccISV483ROVHCVzttBRpmAbCfoROXKu+qb
LlaX0aCyxljBgfaGxXQCO6jVyAamAPO+vuXhLIAYFRrNNh9UurCFpFiVdq3p4LCVOdForrIwlq3X
jcCI6BSc1kklcOTSIYatpaXg5c0w5/s700Vh2XSk0jE9Eknbz8YNRAO+GuKus7UitCJ5sDodQX39
6bJXQveAVRBTRMEDaBnomEpqBRZeT1uiJlTW4C4k3VsVtlZibk3zPU45i7daebzAYUczkTrtS0LL
eYzHHEUj5gse5vb4TJljAtd3Sre5qq8T36L1KrHLV5E1a7bEZ1YzzLtMLmkziLLpd9Wm3aobDRS5
vBjcOowh6jrcPISrGJWfxQSFERlg9JPqJfv6MNFE/oHnfa3esrCZf3AYjU99XQwJJS76Owge3AYY
c4X49+FbIoFGnMioxpIg1mcN0VC+lE105UjkSO3rqJ10f2cEu6l8VWffjrge0urTz1wgMgcNG4W/
6kBs3MnVfiJfvPNzC5XYjmon99VfvHIcLiBzCDDDtxhVCvgxu8nzd7gRenAO+5Swf2v+kh8uH7o1
59lE/BT/EF5EE8/nJTXFQox004eWTOl+MntXDKvdZYjVy8ZERlhFQTte7GxBL42nSmovUOOrvNNj
Rk3+eNd4old53XPCH4a25j+jRkszZcxjwcBdZhW1OSpk0Qhb8Bz0NahrMD7E7gZ0hcwb7URrl8vR
QtD9F0fQNadrAWsy7/ZUJ/komoBVO7CkanRO6f10M9vVbgpBQ8W91ahP8MVinsU0GUsiNGPYqkEE
vHvkTp5Sp7BNF22OmIeICCMfcFVZFnjM811Sak2MCOSrki1qxGwzjniOyeoSqhJsFs4VoBgvoTfK
SuxSHV7CCb1y7RWlQY2OaIM3N8YB8xDcy1u2qigI5xtExEEG1/1n9e+UIUVVtok7pwAz2Q1prtKe
E07kQdBFXVxrMQZmRJkI7ceAPhHjxo3UlpKusJW6mq3L0qz5ryZqqZAXwSPVZMve/M4vg7A0aDHf
z1kJLTF6EqXfovHW5o/E5FzXa7kQnC4dfIyaidwYOyFAULW2ajBR4iMXIl91R1m0/NfptXGETeal
x6m1ivvuwK1wWFERXRdR10ePNzqCGC1UEoXUQl+0YN3+IJonpQvWfqfFiLN6M8yOwGmQpiaQOWXA
M1A4bYpg3WC7lstEKIQ5bCBn8mMmj3nymBmPUnIXVZvL27dm/D8hMbdN2cToQE+BRHuNgi2obTbm
bMkbZAmt7N64FjwO4IrLhQgQquEw+4BWSzKnbYqFckqCvrU1PDqiQ+rNxK0qpJTTg3HCcC5vFLbp
pj7yjt2KIfmEy/gmdaD3khgBt1bjY6r1R0EIOSd7TT0/YTA3mxD0MzS0QwrZLa/w0PAK2y+tcdta
CqKb4wZMcLYcWzzRVo77J1hmD9Mgl+LKh2joU/OGQXvKJXIipsG5a3gwzA1nIpo/dxOki+v4xo91
O5MbT9JzjobQz3zR/bOCsKU1Ta83eLUBRjV6tysDq+6eovna76+NSLSy0Ut5uU6OYGylTZH0pt/m
WD8SIA9SpV4b1lYFTqfLqs/RfLbURjNUMiA716K1trcE2SvSw1DJSI/wYsU8eZgbBp4I6l0IgJJQ
v0p8YVdP1QlzQTm2gwfD3DItIlNEb+hGiYktqTdlL9kmWvIvrxrn3LJTj/MQLYmB2oLUdVLuYFS2
mcSbUMQThDENsYRaJK3A/psZ2g91OT41ZntMhYZzgD4820uqzdiHTC7UdJSxYtoHjxicJwQGKBnO
aGfIJOVoy5q2oOjmeTjra4hUvmLQhy7rcc8z7q6yHzB3eGds+ocUSVodJO8dZtnT2KR6wyuPo4J8
FZQybiBRBveU8RLBKTQIqoJNA7XM05SMThFK3qD9FhHgbRJubIIq9CU45nqWonmuwDEDwq9TiHZZ
BHiLjXwHA3WV7f6rIaSr/gA5y8eesLZKc7UEoHab/aRJdumG1lqPT7T1m5eaW3vMwL6f0ZiD5pck
l4oeatP7jXgb6WO2y7JCv4OzMh6yttJ/p4053IxVr9xImCt7LwzSeK+iIU+y5lDx7/qGCCeU5TTu
5bPJ22Z6sBZ+Zgsqf7HSsQx6UNqK+pDG+8DwLUO+SmNOPHb9jJ7XgDmjrRF2JCywBkXraeRe6u2Q
WzqxfkzOGMzxlOqm6vwGWktf3oqd7WNnPASb2fYt1ITZ6ZHXW/sPBuGMyNzcpAE9mqADsXCjFFQ7
logKQjrqUnVpD452T0IoVYohIfPr5a1byx58UirmNh/8ror7EdB5ivndopu/tkiY+U5kT6bVplZ+
h14Ifrybs8bse1URp76RBaoy99N7sG02eJZncI8Q3MNkrwrVTLxF5igp+2It/LaX/BiCKobTVy9x
efLz1EJZozd+o7R7uaYmY4fCSK57gUKVamhl3eusIKtd8m7EdT/ij9KYjPEpAvxTUqCI5uDUE2r9
m9bK8SjSjNvLSsLbLMbwaGragRkXmzUlz0pzUnlsHf/gMJ9FYQ1IPjSaGEKUCENlr9TOpqGa0Ets
H0eisPwT6pZKekPtLgvGsSYmY01iYzYClS5h7R+JdlRr2TJ03j7xVo8xJymqZuWWWkfcT3u/rzbJ
HH2j9eeTxjEGRBIxXy7D7LX/5Nxue3CQ1C59u9FqOdM5fCPX8AmPsRpyDQL8MYEZTpU7Mt+1yb5T
tpf3Zi26u8DAe//zrSKQOI87EDJjKhlaFjrF1YP6oUIVUaLEnl6pW7PO7zEZ3jOLDKMFCCdYv/4k
RomPrhngMgKRy2d8JW5npZ+wpo0Li0zbSelIrxQ2wxGd2DUdXox5VVEWgIzZGJQgUlV6t/VK4RhV
YE/k7jtruoBgbIaijL6S+ICg3RL9TbSnbDWTU9+ilm1zGWv1bIEdk0jI3mgi62zKtZqZSoZYSWpu
Cn+bzu4YcSDWF+wMwWi90YOSYiI5pMF8HUHfG61qXRZi1cZiNKOh6GjY+hJoiop+xJiiDAiymxa7
JLwOSvfpMsbqQi0wGOtaDVKhJJh7ZgfiTld/BORakXhnadUzXmAwBjZNBMRqjRSX37Fz6Tg8yjqu
OZ0jeSqtB+VszLqrusBjDGs1JYb2gSdu0ghju1Fq8RxjUMpVsKOJ5X60Ao83jWFVGxaYjJ1t5jwe
NLqODaJzqTTsxYRH386DYBQuHPMSFThQODJdg9alqh8uqwLv+4xZDavOUJoEZ4bM1730U26/0aSi
IxXytz6zCUjRKP1c0KAHtaO+9bQyyiGzFe0+2pNl6xvVZJ/gGBMqTWncyB22JJ0OtXwaE87Roevx
5cH3n6oFpIYJm94xS1MfywH7kbToRlGJ1RW5NSW7afRKcd/gKq80nWMS1o8rKuIxz5KYCpvgwag0
f8Scabhd0zZJDoO/V3nHhwPBOsdBOM/T1AIipUV+tdV2fxXlt1wG+Y8crD88tEmrZlSO6ZZ2EE3H
6ghmEKdx6p+0+1nY8XJGPKmY6y0KizGTxgpOHnlNTIxnRUdI953n4UIo5n5ryj4iSgGh+urB6G91
6bWNbi6fUZ4Y9AwvHrtTHWVhPsGdk+Mrv3ystYNZPl6GWDcD562hP2EBQRSp1joajJeC+5psDOP1
8vf/wTyfARjznOdyWfURXSZv0JGklOmgYy9TXPrGxe4fTUf9dRmTt2ysdZanMhMbyKTkgRUZV115
LNO3/w2DMc+oN63jqQJGnZPjbEj7qFKvhCjn3KY8URgrDcqKqfIFrF6otfcx0a+6AKG0QuNowWUY
RO0+a0GdJOgGyKmimbdtc5PLXm++X16wy4qmsnwfbR1UohhDEk2LTrEu3mZkdi9DrLvxf46k+n+k
Xcly3DCy/CJGENx55daLpNZqyfaFYcky933n17+E/MZNQTQxIx9mLp7pVAGFRLFQlSUyx74dYkGU
FJjRC55yxEycYxNbUI8rDqkbXfO+8nmLxhBAXst9EtFF68XRMsZb9B5YRnO/bRNv2ei/L84nspeC
0lEH0MXZqUJMACsVextirc4KV+d/jqgqUkMXGBmpokITgaFMNq0iGInbfBu88pQfE8906k8o6r7D
YyhhKMU6SQnwmjD3hplcDKP4KKQl50WTQz1QhXpvlxZEpMEMwtbu7PLS/6XuI9c4BLvksjiIDlSE
K4t3m3KXkqEFKZHEQYkAmV7Wh+GKvsNB8u+R3nKpzUt58xyQIQc9RXkZegDwOibR/M9hhhhVY/By
CjybPrQzk6JAkTZsonX0/T0d2KZY8lHx0mN69W83N8oj3u9ZpkeSMAQAC/JXNUDrCUEtHtoPt12e
etiHYE5BY6Okob7KYEus+iBVSVviezvUG+SyNEs0HPQ4W6LYOttIq+d3gcQ4hKprZY/wB5mFDgOY
L5Wcky/jWcL4QFaMndoW+H08wVm5f5200F5InoKRV0a/6mxnQz6E85OQGjnl1ro95vOjZlyrLc/V
OMZozOaLsonBXyIweuUuCw/q8NLEX0jE232eKcw1MelR0mKmYmsbMQqk1FOpoi+g4jUlc3ZeY66H
WcxLHXWeKHNoLvXuZubpr6yfy8WOMFfDoEdzmRgA0K5mj+aMBBQ0qDs65WbY887levJ+gcZcElEi
x3Iwg2x6b+7s5I6WNKunvAYT1BD2piWXFzMn/l1n8AUoc1OoQpPVEvXutLCUo+41VzH6EzPTohlH
1CZ66mB97ulyAcpcG5NfNBhNA1A6hhWamV7/XO/BEw0ET9HVsMt3fuFuswTXUIYmOnUSGx0PQUgA
Eg9T7naNgvfS3qWb2T3R1nVeSSTvEDDEESg6gcwCEAXjWol/taFpqaHPYT8OCNurq4bSHAoBltI0
nkXhRTIPwSfmoaD29w+Vs8250zAOlUIfYjOzc+NA8QaieZzdoUd147rQGcKI/TiJdXopKTvjaF5A
rwl6lr09HqtDd9+IfBekP7gFyHCHX04lUWnUR+dph3Z3hYLti+SSquAKJReOt0sMkURFHOqmCfPy
+WQId3N+7NWKc+Ny2JBtzY21oW3iARhNeOsrd2HC+RrnnSCdoQoid+MgUDYcjsQTrPBr7LX78c6w
4rvKy3da8M/LxvBE041zjNdMXL2z59fXhmDLAy9zsu55qCY2NGKiA51u3SI077RpUkqayIgvi0fZ
k/eCW7rm1eRBKwqKFp9KoilnOGYR8wnjABIRcGn2XUaJQfZl+yTR//9Hvz7/PrNkbSpLUmiU4ANI
EvjzsZq/ZmmGItGnbRxKl1s4DJ32mCSQ+wpwFPGqD7+pqqtA0rIebgP5QeDNTaN/9BYYw6RToM2i
WOKwFgnGAqonpb9IMdhYjWyicT5p1k/Rn/VjW6aTtPdz1J0gCVns/PySBPfb6/aXU3QGYCKwOO/6
Pk8BoF11v3Rcum7sCXbj4WV0tvNTjQ/CTz2Mnn1OZsgVNSPyVL9lIDF/Uim9LPum5Zzq5PUHtgUI
Q6hlpIbqGGKP0Gp8WR4UF1MTbOlBuseDkSM4PO09jv/JDKOOSSKgHBXLGARXbY0G08Ex/afKuJXF
vSDxRt6tv2kvrGNYIi5nWWkI3D2rSmKZYzM6gRkWdheWqHTN8kctKBvHTP3UQtAe2E0n/ZTbcnRD
jEncT4TgcaavSisJAsPqFXnYb7vV6rFH+wOGFSiEoFvhPYsZQd5mqTLiBDZHA5Pf++bJTwzLDHnu
u3pvLoAY99XmgEqeTFSVl3iSO+8jfO1nBxopBk7tbVu1ehgXYIzjFtM0C0MFsEqAOH2e7+qu/9St
tsBg/DYwxVwW6xmzlnbRiThkX1/Uz903defjuV2ELA0pORc1b68Y19UxoLPQReyVqt2V4pdJcqP4
NEAqbXvxVk/IwjDGZXWSicYoY/F8H01hlXIcOv2pHRUrS0e7C1SbZMHXbch1cltgUtMXl6k2Qtla
n4Ep7TpXclOvfi4vFGfy6MBs8cm3p7ttRGrEh5thAchcd4lEBKGVsZZ+4VuRei9IBRIa3PwdPT5b
MHStF3ZFs07mvIVdWiGVx1rQpaewzgd0yITo5U+NydL1/uQLQrKfwuw7iSJeGfqbOPiHP2HBQMzS
ouxk0kwfhIf5X7fKUfiKoPVLcDRP4WOJTD/9jClfRas5ZGBbXuvCet53gc6sc521vjGFQBd3tBIz
vjZtHY90B6pOp/HaT1aP/QKMWe1E1QlkK3CVdHFwWbaGY0BOYNtv/vJpf76GmZBCUad4SGVK6L9y
36JiZsH3BFqxljo4BcSA0G2/jbh66s9GsfOgFans5UbBCqbSpU7nKGiCU0nPSc6rSF89EgrCO4DJ
9D/vfRUzG9GMQYOlcD6ZyqE17xvesNS/XPZnDIbClCDwiRoAQ9mh5P0Yoy2O3Pn73tW8cjfp3A+B
dY844zFclhZz3acZ8FKkl6djL++2N+cvuZczAHO66qwX8oGGSPklHQZNrPS+33ex1Xiyipax3B32
xYUsOxxYeoF9PNRnWOZYFWYWFkP/dqiJR5zYq8FklyrkTcR9+qrybp51fl74BnOyZtLJSkQ/dtLD
6IR28yi5FYo1xZ/9ZPUuQWdoU3BsXPf7s4nMQUujqc966o7pWFl+gMug/SqMDyJfonAbSWOf2NKu
y7OghXHkPjoldxCsxYLSgRwFirwQoDjCTXs77DNeadn2JqI46v2Bk3WxJTF9pqapBA3ZrPZCt9uj
6FFRMYNHjtvHW2Nf4NKG9KIP6V2b1N0R8sZuXBBXliYOQfIWk2GRAemRflABM+ellU4/y1l3zcJO
TI3jH6tHW5UMSBJqGIXGZqSLXIzSqscNrsgPiUysXAo+w7wLBLp/i8u7HuIkEwnaTNHZYPXmc91K
dip/K3jDgHiWMEsmh5NvSjUs6c2DLz1NQ2ht08XqniwMoX/AwpA0C0VpbAFQjhdD+ljJktVJtm6+
bsOsetgChv77AmacJNQuzoDR8htR8xrt2Uw+410LCGrpAqIibRKg5QFlwahLz83KK7TxCWI+ziBn
HGrnWcNQLAY+NqJPrTHqlwlz/ATjPlBmjovRH/nA4wt7GF4l6MyN+hAgU6/bhgEVueI0Zk9jHllR
4m1vz3ostgBjGNWf9SwSNPjzdPQhuJLt5h3t6+//CxUSjkuz2WWh6PtMUGFXNpnXhpx6U99zlo6z
Px+yyxkZA3GGNUN+ksTrMjqM4xfOivHMYBigijTkCujJbF/awqoPaOPf4bmhejG/Dw5laYGrh8Az
iyGDBhWzUF4DZDRdB9OPKRGtlFdpz+EDVk0sNoQyUAYsnUle/bmzoummy3s74YZ7vPWjxi6Oa2hI
wTQG+PyZCb4erTBDSX+CZhZ0CAZOi5qjN5WAlOMZ6zH62dHZhHMANZLa1LCG4mQLpiW6iSu47bGH
ftIpsEXuVLz1sHYByHBFE4RCK2g9Hc6tv9AOMMNBies9xCycxOv2vLbp9WX9k7RhNZXLqBPbVkPq
oTavcxG9ZrzSs/V4b/F5zFBFIaeJmkpYwSbe58jJxcjJ1ZOtnjAq7JaWiaY7XjPBX+jpj1Xsh85s
dGI0RrCKVqUrtrwPju2RJgGnPa/Hd512z1BM5DUQIfqdjOpSS49/pL1myXieSjILegKcy3f9QJ+x
GA5RSRiPYQqz5FTyhG46KA0OXst7ZeH4BKv/JpaFLDcdjtrkn4rmeubmn+nf+fGqOttB/4DFWdbR
WjinIgCUqx7FgrQ7jJyo5CmVKeK+9PJ2iGGOoidiI9RAk3bEa9E2n9iCq7q0SRUV14fiJraUp+Be
P3CjckqwW3YyIUYpN4mpK9ivYLI0Wqnmls+dYFVO8BOyLRhmQmSOh/C2jmUPJc26iSaJcgO9sUbo
VUnsbt9kNI7YMoqJM7qpjqtIh1Ga8ZQVvxI8Ig4ostLNk+Yfps/ok+r6mT5YlfKuV0ivRtRXdCeZ
vvbz121z/sLwf5yRlQVIfFWc0gYA4YF4ijvu5Su8WqGnIHRTm/f09hd6N/GZoUKpCFqC712/E3It
LQ3Qu3b1lsRCx3Tj6VDFiJHq5etzrTPGGY7ZrGHQlT7CWAC7EA+Z+WpOu9Lfby/gegRwhmD43VTR
8haI1KKuvBml0ivT/mCGsV2oBec2XrVGk4loKBD5EFlBnbrNkPanITs08CzNeBST71P/a9ucdX9Y
gDCHNhzj2NAGGjXV1nQ0dvRxrHyOEaR5BdSdCs7y8WxiHKKd5iFDaIMhkHVrRdUPEwKNGU+SmwfC
uIHcob+gJ7CpaC8FSLUVp5TXokq3+QMtLJaNcQOlKI1BiQEhdRgaklx00WWA0UCdbNX9RRl4Sv/z
3zaK/TCQ23jI+reIGpc8cVD2Kb/1+9LE1XDBm1W3/vx2NpD9SFCGas6HCQbGhaVfI6xwdRHzEmoo
vpbIe2M4e+LEV8i2uNt2cvaOLUsZitmverz22YZ4VUS6VZKDr2Sce2NtpCu66v4cLZ35ViizRpRa
+ngX/TKJkz60B8VOnWQHGbrRHt3cLTBKHRksjD5yuDf06j25AGfiASGMkVqlD3qNm5x01LiVT6g+
vc8Omjft8ZL4OdmlBSBd80UA4udJC5EFWEvjw2l0SojTDTc0IognCC3wOhfp8do4G+xHRJFovWY0
gKvi4DESwxCzStEaE0h7Xwrv4zlyAyUOOWS5GvYsbGSIBTVZuY+nMPpweeNXg5tMF5JyTcIvZsd7
d1+N5xZQDL1E6twreQWo33VtGBIoonBqcFBHd6XdDbfbB4LH0Ozcwz4S+q7qAKchfFRo8Z6j31GZ
DPNY87VeV++3s3HsEMRRKFTTp+e+/do7VJ5U1q38ub8gd7Wr11R/z/bvps77x4uBlTqpJhJkCnUa
VJdaI6YQlPWLOTxsr+VqvLgwju7s4iBkYpvlM70YQj3ei5GIZ+DK2YZ468vd8H6DoZbWD3CdJzjd
U22N2K+YWCpC4lsNb7IYZuVKgq14dBlzu+DkxXl7xxKLhDFIRgLzJOWIsW6nSfhWiLMt9dzXWc5p
Y4cd46WwxaszkJTSxqQ6ySIYG0fHWQmpUz6jy/sHuAV9UFVrSXfbC8zbQyZg6aM+EicB0DPRMPol
D61KIa+fwUBhB+Yso5peZvZwIqUsk5Q0tiA5srTPO87AjfXlO/8+s1FJN/UCpnPhkjNv/NxNhodO
Oin1bcqf6bx+2ZyhGO7XpVHPCwVQmP3phXbi9vtcRB/+bFORODPnqiSt788ZkNmfwB8TUWywdqps
uFnZn7SK98DFWz6G6+c4KeeY2pT2ldOKeBjXi73YvPpqjSEfkf+pllXMWviPOzCEL/SaOfQwCpp3
e3HYRbI7R5yjux72nCHYeJKIsQFVInzJKsluhBK70Usuyo44t+T6q+vZFDZVpCbBgCGtwKF3F/1E
zwn+K7jqUZctYcyQVDhDZk277fP0l2jyj3ns3NZGQjGuTg9UhUmIqHpH1Y9VULXC6Zt8NR8H5DPH
VyQIOLX2nFVVGL5Pmhrd5h1gZ+MQDy9KZoc+h47+cj2fTWO4Ii5V389qYPRe/lB6SL1dYMjXS4Fo
rrzqeTUNPIsY5qj9yMzNmJ4ulLzlLcZUYxS8bNTW9obxYOi/Ly5KvTdk5D0A04h7ot5WndWLHI9f
zw0sXJEhiqGWggwzxd9yA5e/02LaJSUmVIT/F5oKPJMY0qg0KZiHBHCycJFJky0aD0IscNaNQ34K
wxTRPEhqN+J49cYXsw0tVbnf3hjuqjFEQQJ/Ts0SZgw28jf4aPFvJuSYH6HFhOQemmRKHjXxOINN
GQV+qgqEcgaVCU/QcGieAle9Q/2xQ8tPpj1ukeBp207OQrLiMZIS4UvQBGYAMOHnzJsjx/t9hhlC
qD0TLcLvE3RNZhdq92377+fRAiuxO2RB2io+AOi9q2GSOOU6Os4Uc+yd8d94TmVYIYpFJZ1COEVZ
xFC303Z+VVggXHfbqPUPuz9Ux2pIVlGnKtVIj5D8U6pOUGay68qF5LuFuTDoaOSt4fomYRi3qKC2
yhAZag3DMc3aAnjK9+CUnaC6cpgzS7zR7oVdCoH/8IvIYfP1CPqMyCzkiGH3hiwC0SfoGd8RLbcU
cpNDz3p7JdfJ6IzD8GueNeo8pRIiGB8PDt+E+XpqP+UTZwiGXlUTD6Al5bt8xDStxy6JkZf/uW3G
+suTdgZhSFVMUAynDnSHUG5dzrOTJZA+TnQ3JuhCzMVvQWh6xjy9Kmbg9ammceIZ3n4xfItMfDmr
EdZRrQ27ijBRQwiki641Tk2dc4J23p4xzGuO6OMtM9g6oqwqCiIr9n0bcByT/sIcf9aUbU1G4R2m
FL3dvS6aYy6jo4DsQoQ5NqgWK3cjL6JYP9RnOOZFD9XD0qRRuMLsVLtSsvaUmtFzpNa+Iw1xaQ+z
Nlpowa04hnL27m0dFjGGJPV+VdMPhT711Pmurnu3Cr6XqehsOymHRd5u1AVOGmtpCHkz7JtkF/ll
YXJoiuMXby/Ci9+P0zSCYiyYXo9R6S397PWLsuX4HtcpGMKoctUcoxZG0Lj9d8VbsFPd3xWEPq/i
bXVrdFkhmkJEmbBq9Ilcxpox4dErkg6m1FpQVbWq8UbMedleemY+JEvOQGxSu57LwDfpc0B8oLKZ
2mFAjuS/GP67ukcLHMbJpyadjYqmXNuvdLpDhEr5EWN34sfZbg50slZw/SkhgwUkE2G0Raxjjhc1
rfjmS/eJepfV99uezbNKfh+lK2KatgN9yzNrxw9e5sRtGk6zBscTPhS85OEIqVFAFEhMkya0p/w6
ax6kjMcGPFsYB89lQScCbTyp9Z+YkKz3X/qg5jDO+ila7Am1dnFUqyYTlaKHX/eejK/fbNd0V7U7
uilq6lPiGQ3nml+lngUecz2Ofj7lhgSjfLnAl7a56+qMk43mQTA3YFjWeYmGStSLie5QfJEL7lsJ
zwWYe88vukhWKRmgDWI37IqdIluibIVPikXsAM9AqWKNsSXfyz+33ZtjGpuKhhJRNw0NgFX5sg2+
yeHr9u/z3IHNORdKBiWOCgCDPTqi+6bnfeo8c9fufO7EBg7VGQwfYBJFqim0SIeOB/o9CQ9Dnfa8
xx7eojGcoLdl3ol00YzWd8Q0ukRMu+esGw+D/vviGOWSWfg97Tlq3PRBsnMnG636qfE6x8Q8rMLL
kdl55mDSv3vjpmAzziURxlmiLVyNWx/o86fvxKBzPNeF+3qnt84/8jc7hCsdTKUUqdsHmlcnt1mE
lzNO5yuH8wyGHpQhFseYluo0wmCJySMGZ1mFygkdeCAMQWgj+vxTCiI3t6NU2I3/PGa8vAcPhOGI
sJ+NOKePHsYsWB1COLl6hCaW829OwAr7GSWKY6UOe0IfMtHEh+LEFK8Ns615tFow4Tgdx89Zib+g
KmIJY8twv+rVpZQle03vkn+7IlitazxCyeZEq8+08SqJL9vix/aacdib7U3KsnJGTI/fz9Vf+ajY
fX4qpke1FXl3Kw+IIYWyk3Qzol2dletfoY4EtJA6tGC1ehltKmzSXqH9ipdEpIHbBi2Y1DEXVFSE
1f9Hqq1HPBndJ9JgmV/0nYGuqJSn8cXzByZ88OUmLzu6V7XxpUMRcEd4HaTr5wgjTCTZUIgqM4wQ
lyhKMMHftgiRZD/HtLx9zpt1xsNgCEHo6rxVWmBo7V2UZ1aa/4pGniHr3nA2hCEEzKwf5jSHN8j1
vpEHS1Ek189uY73Zbfv32+fwRw/4g8S+aIxJK9QYhUdHEkP13Jr3ygHNr/hS5t2snHVj3zCUvpB1
SYBJvthZmRHtqgyN5bHqcQziLB37aCEaTSFJ1KARI3O7p8Klrf3xfd7i1U681tEZJz0Ne951t+7b
52Vk4gZtEhQN3S40jtzLzS+x42lt/SXaOiOwBOHnmpBTu1RrxsT64Qq9TRBdm+3+JO15H5brz/CQ
Hv//k8TOxyKJr01SALQ8cFuHPsRXdoHiicrOdvFz6UoK0inSnp+L5drJsERHNYi1GMgQB/2leimm
V5t2ChVal5Z/Rw2PeGnguHUAGM6oZ9lESz38soaZKGZCjaV6R3Yz5kAMe4nzPcg7BAx5zIqQopUI
xnX5r1y9TrSXSuN80fAgGOpQQ60YdAqhxl+S4WBA4CGrnrYPGQfjw5NGngiyQbBmQu0Y+mOAZ/CG
k3+lK7GxLewLRmBA+bxOYMZofkmFXSf86lR3bi7i9L6beXTLOb3sTCyxzucgGmFP2DiZCXVw5OO3
V2y9seF8oNgHDdJkgl4ngIhodXeJeUtqZg0DJqXjEBsWfQfSMqtWnG1cnmUMa5hVFkUpfUdJjAuz
ueyUw/bv8zyB/vsigDDJlLQYMYlynfwVsxktRXRKnuQxjxJUhhKSNhaDkqYINURGMyYHB69pbJOj
5KB2s3A+Vf+62CqGEWQMdCV9DTgp/5X1vZU1V3P8uL1uXH9gmMA3SdWn9Hv2T0Zyj3GO6YV8ROmP
G+DtU7aiTwXkf0idnTOtdKU/JyUM69B2gudVkV8ZuvqdaeAmR9UPMSS2MnRUJH8UMFzH9r9ou9mR
nejoO4bsVF/pzRtdp7q7vZCr1/0CkHHwSAyylggArDI3774m3UOcHUOJFyiv3hILGMbPq2yO/X4A
zGDT8uHUMQ7lXsM4xRYdSdx6j9VTtUBjHD4e4lwLVIpGS8rt+r55DSFy2L1IXuqKT8KNeeB1QfEg
GadPtUJoJ5mu43zI4hdd3FfyfnureBCMy7eoiGjrEoF/Te66/LKPrnKeojQPgrn8DAxMSVvaXhA3
T2n5mCdOPn7dtmL95J43h82rmbSpYKqAgQbGt3bWzjF+osyTyvpODsQwNRtlQLz9WSVyjKqGGpoq
yzI7ixXz+owuypHAKWfPxHDn8WHbrNVztPh9ZnNicWh9mbYuDt0ziWMP3wSWnpwmGLYNxDOE2aKm
lhMpoh1+JJrcfkD2OI/cbYhVL0CvlIaXPp1govL7S0kYtWBW6Le0GcKfxxhznQxL0bgjm1fJboHD
HNO+8gNTomEDFRVBNeVVgLlHF1SHtP8xv6a7jPeVsVq+QgfO6xpRDM1g+5v81uyMoVBosDpMlvy1
PaSe4Cr3TWElNyo6TLkfAmsZggUiG+qZEhTCiCbTcLw9JK5/kGTL/C56VGAk5SkjU5Jhg74lGPPO
1LQDNIoagM1maw2GUwe+LWe3ZYeyhdH0tr1kzRGXYJTyF6GLorWD5tO1jEXPnA8q4fz+6uv+EoD5
JizHOqoDAQBlapcHKj2vHDBOQ8TMm3LHU57nWUP/fWGN1BOizTqe8sdgSFwFXWOOXOYZ52uJh8Kc
LAy0H3Izgkli+TKPz5q6296TtZO7XDLmRJmROKT9hN+XlAclvpAzTIRIeG9lq/HkEoW56xp5qqKs
BgrNg0JUxk6uMI4IBWCZF3gmJ0vNO7Mqw6xCHoXzBDnaN6VYzS52TYyGUtGjcm2oXxZtXpc2F5Gh
WLGKzbb2YV/tof3IgORCdWUc5lt5R3uowyNXbIvjFqwQeIWu4pb0cD5ynx6iC3lf2MEVVOfNq7ey
2GO883lvgzwjWRkWaUJNgmbCyMZFMzWVBaovpp+F+XYL4xFlJ2jutnPyrGQIYw5aNQoDIEbzrsLI
9fT5336f4YsoJ2EQd/h9wTg0xrXBk3vhHC6NoQhSqc0APSPKrtfF8JC0R22+2zaBB0H/fcFCzVwU
eVDD1xtxREHRXjKvkIuztkEoCWzcEhpDElkEWcusAEgxCVbQO7qgWplwXSifyKQsaEJjaMLsk6mu
TOAkyb5NryTpUuNB8KhIY8hBj1Q5rlW65/sWze25Vz9JBzoQK/OMu0/1Ey8tYoihi8Ic8huwKD7I
3vyQ3PpOfjHvkjc8VeE+AvLMYwtUckNXs5nese1bGWfsGTfzbedQ0bXU/syD98I6tudSwuN9HYuw
zs8uSH0lZzzO4RAA21xp1pE09xWsMcix6x9m3nQS3u8zBBDoeT3pCQwwk2tD3zcdJ6e22kewXCGG
AXoU/DWtCp6uX96aUlH/PD8JJ9Ud0FU+gkWhH+275LB9XnlmsaSA1wyMuYRZk/q1bE4l7+2MEzWy
DZNNoo+JRIOGXJ8qPCmghgNj5hunjZNfMUE1ZeTLGSe4+2iTJOGvNjXZlHXNfLudFkSXBaomJonS
Q+blapBOUeVur9lHIn3/+8xOJW3ep4Eh93aTHn35Rs13U8h52V75kH2PwexLq4VNKMnAGBCe1jfk
gfagqQnUA9sTREJtQ7f+9yj1PSRD3X4WGaiOxLK1mAyun+qEEz8SymDv74b3AAxnR4oeyXIAgPiA
i8HpAyd4zA9U9rfeF1DUcAcIynQepii4icf7WOI5BUPmYpv6YU3ogqrtz6wILye95vgFd9MYCodi
h4wWSWC0zkRQCpN72gGv0Y1HkDgMbO0p/K78z48WWFNJNWTVMFRZY9v5GqE02inFmo7GjzRQLVlw
s4jnjDR4+rBxCxDG4dtJbWYph11Q1NOOGDi1rzOrPXYOffUxuOVEK+Hje6MY50+VajAn6onhJb14
ZUxv8C991OAoHtKvXD3ajxz1Ho5xfNMXkzGlrpEbqVeO+S2GH4xWaNaWNpHToJacPVv3k8V6MgdB
U8tc7SsA9tB4lB0qbQzH//bbQnFvfpt4L5SrlCWZyLgYUKkVWVVJ34ggvWKqvV3X+xjdQfOh4YZL
qydsgUG9aEG7CUmSKFGwa78rEAN3UG3DKV19R1uChwvzsuHlq+jOfHTMs1nMpRwZ+lhBKx6OMp90
ZZ90vTUWzy1Pxn+lTYh6yBmHOQCJ7FeCGWDWNM0wm3BKqvgi3IX03ZrOqsQxKNpP6NS+R2WOQRi3
UdeJWFCI/DbSfaRxCJm3eozfh3KpFrJJj9loWlkyHcfmOYXAkZo2PGakG7G1UYzHB2Ul+6UKqPgQ
aFZzlzoFBorOt3mFMsvYNTKLl5PleTzD94painPXwDUq8SrHe0rYO4bECZ5WMWRJF3UDIvkyW0se
Txkxk0TvbTFUbDT5XKeR8GpMCW/O1kpsCE84A7GhemCkMdFiAIWX9MJMoZWP7jjHeEgvxiOxMcoi
t5onnm7BKi8uUJmMX5YEIy5KA6QBcevUm1N5ElzfjIrUSnUxK+wxy/3JTts0ijgru/JxQi02VfTO
IiiGTtB7MhlFMa/TAidO2M+wliYQaO5WhjZg4PCGZa0GJgsw5t72u7yr8M/Yx2O0h2b/HlO5UGXD
mza47i5/bGK7X4g+Do0K5rcT0a66hwllQzHns/gvnnLGYPZsJrMCCVzsWXyokRIeL14ndCz5Nh2G
RQuaf3WiJVxK5Weo5LyCb9u54P58zKbIhNihHYnfJP2mCyXMqc6tzDec7dh7lbMWQAzj636h+vkI
oDHsd1mpWXoefcf/3laj5nYbirddDOmr/qi0uQYoP4Oyy50qYZrzyzbE6pW5sIb+CYtlg1B430YG
PELXdrrpEuVp+/d5JjAML6uN6Q8STDDmXSrXdqY8QlSOsyXrt6Omi5oOLX1FZB8+yCBEsUKqAbJ8
9SGzws6uD+pF6PRWGh1+B4nCjci7+1dtMzHoisgyWvHYHKOghgOmJgDVHC6CrrTV4kJIed1C0urF
tUBhgpporkthrjBS1f+iXlcWZjY6wZ1Gx2KDhZNd8RUFoL8wWvMHsWsLL5rcoaFrDk9EzHXW0aCp
Q9P6vYtUZpALRT4MdqGljpa7ih/aURnYc/i47Sur1EFEPF3JkiFrAHuPhLx7iyBnQohji/bvSXrR
qyZe+J5VoP1aODT5vuFR7yrRL1EZoo91SNan1TwgVUzf6YpdLKLwXT7SWRDmQ8Mb0LXmNUs4Zjl9
TRfCJIKRIp0pYv8WMdVFe7zTLGJLUK3MY0c+bC/t2h4uLzPmmFfgq3nMcQxDhdilL7vSlLv9jA8O
4X8XFn1/bzInXp9atVNpSDKUN7rcWkHaYzjEJ6rV38OwvtLjzhwp39cO7rKTOFu0YN3fRwfBsHtU
Qwe8xPIaVZ43jrB6/FXQI4prsHFjdVV0t8XEewriATA3pyR2+ewXcET/y4QqErI33eSqtdTdcCnh
ZKP2moO47YqE1d7PhnDqUbsy2HHYe0ll7MJRcoQ65VzNK0+dkrRcOebKnERtgMoicBDaQzzJCz3l
gJpNKgU3cN+k6cazgf4SjK7y4kYzenT4Khq2KS5ulWZ6qFv9ez6Ye10Z0cGfPGwfrFU0QjA3WZIJ
WIsxzTRaI0vLcbCRAXGVAnPcOiRCOqcubtS+c7bB1k4xWYAxpvmzGKaRBiaOyDeosE2DZg/Q5pG/
b8OsM+ICh2ELM4BgmKgC5z+MmMXO71mm+U6+wXP7Nt6qGy7gGMaQEmVOpBpwemf74eOECaMhp0KL
rswHpyAq0YkkqvgPc7QCLVP7XhYHeypvWtRS1hwXX/99Q8OHgm6YKvsdJgrFmGQDGey82fvGaDUG
72tyNSVFyB8I9gsM/cnCWPaA6I4jii3o8F7tsnJme4bqReDwPr3WN+UMx6xYVZtm1AtYsTC9FMbn
AdPgsh/b+841iQlt5LaKp1CFSWWL5k2LKnoHR/HGTKxO8CQUkQQe7yL8i2+f7WIObAkF2zHH+AyI
lFs0h9K2FnoaXhA+ueERmvNPHBupDR8974zHnFkouU3NPAIP8xHdaJ96+mnUvRZfkpT85ojjiNw1
Zc6uSPS8xUHA2Y0Ob6ltiAtqN+MtzpWX30El0v1HA5nTq2uDHsrUL2nQptiNFWHw1Et8MrzIMx/+
EYzS8YLc9UpWlFqCV9IMX47yUTWABPYItUblwrf7mMNM3NVkYsOilJFykGFc/3VwVS86Jrb+RX+r
WxD3ncUT5lnHQ2CjyERFS5fM4NVBkWlDjJtSRoh2lCAXbBy63C5ddVccfKvd6ZzAcJW4FoBMNNqP
Aekjmd6WmBg2y/ZUjA5nz1aZ5AzB9hBBMD0vJQn0PiFmQr0JDrkr2Pk+/VVcupPDFyTg2MT2Es3t
VKfEBKA2dCjsyyHndcexiQfBMBdJo3TAzBKwI3HoKavscd9dhU6E+Z2Ypx67fGXbdUhV0U0iaZos
Mgcb8gCqkiVwfWQELCO5mDFUfduq9Y06IzAnGUNLgqo1aTgoXdbVaLWaN+i3n8EwTFAQdDs0tgI8
FWqNhNA7sYvqRRtudf8p47W4rFO8dMagK7kgid6M4iBDQGFL8Z6Gm+N+PnUvwvfqkk4E4wnyrn+1
LuCYjUmINCit38Ck0C47PJZCWxBizqYtfy8nq4neBOCh0M8t+v0/0q6juW6c2f4iVpFg3jLepBws
e8OyZQ9zzvz17+D6mxEFcS7eyBsvrCqe20Cj0ehwenO/ZCJjKXVFFlk9x1wjrU9SKGGsJbbYoRUh
BTFV8PPyjm30AMJ7X8Ewup6GUaDmygBKtAZtedopTr8J+lcNpe3Zrsz3hfxIeg4mTzLmkiZ5UtdR
DsmC2iLd16S8rvuAY9upKf1wMa/EYrRkSgyzQFgFjxLpK8Y4VOL3uXLEZLK1GsVhPCKgTdd9hcYo
SVU2E1hSsIhBDhZscl3qR4xNtvWIc742M3uI1WiqYZqqIbHVzZoQkcrM8CCJn9vMCmaEi6QjnT2f
oEWPWJj8gjgKr1OYXrsf1nIFylgOORTmESO2YOLTfRrjSpZSlJE9G91pGByOOtJ9uYTFuABZ3VRE
L4E1eMktsXt/OA72Yue3hydwqPOLlDZ1cSUbeyVXhijUE/BGO/1OZ/ZMR+VW2aen9JZgMZEMfjR3
l2XkichcynGszmZML7BeuFaMp2XgfH/bzXiTiS3blo06mCYDMgk76pRC4SOvOM5e/rOxBQd8I+1n
0r8rtWQb9kifCosuA7GcYjfp5j0xSlsSJM4VtsE9D2O1kowxVhMSKUqsAMfcnRvlXXDoLbvhB2VU
pE8l9XvtDU/RIfQ0XqSWoyhsD1+YgQcJo4JGW5lvCvLaDAhImb8uawYPgzFa8lD1VRnBXWuW2yAW
HUl14nLiWEaO+rFMhJOqt21PtUOFU1iIdiXEHIRte4EILx1boqln/Vzd0GJu1opRAKGbun2hfRvN
K204tAbk0v57VRvVCFNF8FqRMeuDecgWg6TGS4zDJCDYete9Gv4VJszsvNJvdnmAsZb9PvU+k2hb
gzJqKI9xXeV6j5dtfRUIP+d2N/73Ytr3cjF3ZCmkiiqquFFi3Cha+DyoXlq5l9XtX26Tt8Vj9G3p
SzMeNcgh3cwq3ss5Rm7hMsktGfMjMJyZPkh4o462dfwNk/59pRx93FRtadC1a3dtfJxDcEJzXj3b
PttKKZgLK8372IzPDkZqdQ4I8VtrL1mB0+yyo/LauQtlrTryWkc381RrtWDurjZRmk7WsWfd5Gl+
ukO/PJqkbd2Go7ggjY72WBCY8hoGN32PlbDMDRbORSILIlDz+CqvXochtMDd7IJLnHOseUDMvVXL
c4y2GQCFwe2gv6rtrwzOIU/xt8PJb/KwRDUVSFLjcYCCDAmm/YrhgEmojTuiWawtg12nPJULApcT
Drgx20bYcIrROPr5gbgmlFFhHkHKKvyuhD9F8lzzOuj/5YL+5wyYjP1QOjxd4xoijqqVPVJiBeEa
veD6lfZK25phTngX9ParabWqjD3pxC7OMZYaVt8C/Y+NKnAH+RTwdRUuor68A0gF+OjFvQnIGJaC
RAnmSeEduNx0juz1vuBOodV7go8uG0fmXAIcxWSJbMRBC7W6x3IWOHjgPrakhVwF6vdx4gWCecrB
GBZzMAWjiYGUtVf5sNPSU6xyKix4EIwR0YagScIeGzWW12n1ZDT7JeHVB/K2hzEZZakrOaFidF61
l53wUOwW27CIRSdr8Mp+udrO2I18aGsSzJBIuRNeh318ID/pCJbzFKRj7PHwtr2Pv3XPZBN5oMvX
Rq2CcEtoWA0o3svgZ1ckmJh11yfeH92g5sfMQzVH8gTZgtorsJS1T76GPswUnVBO62HAjuH+ISZj
PYY4m8QggYCiX+0ju7mJXeWrdA3Q80x0peTml7ddxrclZYxHYISRgQpPqH29y5SXBLwIfygTYzAC
WmsfU4PxNxGLcB1aod+5BDx//bE+OpcBL5sMkw23RXE2q3oCiQr9aQpzy8zujLDAsKWXyzhUt//d
EJoiYzBqbdKmfqG6j3Lt1u92o0eLOXn8SpwzZoqM1dDLLJLlDDphPGX7wKcjgyvdoqMr6agS9Su3
zZC3gIwJEUzUOZgYum5XTu/2tU1QL+jnmInYf+0zW7hKH1O8NjEDjJPU5qkiY0zqFjM6DQG4ghbe
tPXwXTA0XqR0+7JUMd4dzR26TNiCIzTiBbPU4VER7WkDZemb4Gkp9yHKjAVunG/bC39DY5/rczRh
NSnaVDvanXEnlxbYuFCporpFea37iEN8qlsBOYi/JWQf7BrB+zVdgCnqjhDfaTLHi6Lb/0HvV99n
bNQ8dzGmKOH7I8bXC/l3U9/NQWQZmmWirrM17i8fs02bv4JjDdRYSolKHX5SJxZcdLuSCquXn8T6
a1/sLmNtXtCaRmtGEarXCfPiNBYidOGSIJ/doMXkaxn4UctZvU1xVhDM6mngiYrnDBCopkrhJBLN
URo9cE1DOCTj/G2qy88FjVDoAN4WTZQVlbEgYmka0lyX54c0TdUuYOK2qmOw03oruqdeIpcTcFvz
V5iMEVFF1PXpbQHNBwNhZGcYylGgcFuw1W+U7AR1zrwZzNtvtBUkYz+CYMzbuQekjAljtAgNFGci
hukI3zPrPIbOp0xM46futzdYtklajKbAmAlgB9C3FV7ggC++RSDutQBtCPW7oqck4Cjqphbp+rm/
TgEfD1Xk1Ut7Kqc+i1Xs2jBEbmpWuyqII6uKMUp+Mm7lcrIvH4x/Wds3QOaywyQpadZVqK2Kx/a3
/PlcDISAglk4vdfHVn0rWvwbgScmo7iVmsldk+TIa2VepB9EU3X0AKXWpLEHkzc+a/P6Wa0po7H9
IOehRA9/GeHpRCQ3CyWertDT/cF2rjAYFZUL1EiOCF/AZ5hdzQYvp2o3oKvHjKmDXlm8yXfbtx3m
hCA1KBqixNKcthjhXWfhGc8wULG47BJUb4F3tEMgwxLQSXdZTzYN6AqPrvFKLwnJRU0ToZd1vFxV
y7yPpOoE5k7vMsy2T4TeUuRTVdTssJWtAWbJ53RoF5oalENkS5Zwj/YdDHc/E2/7XH6WzX0zFclE
OYgsA/S9XHoY1kkfU7w5H6xFLPwchXfTbPpoUPURJr2uS9VFL8N9qT1J1WJhOEjFUZ7NtV39BuYI
kkGelLzBb5Ai7UtiyMe8aXQ762f38uJuun8rHObQESEWQSgAnKE1rai8kgPVCsynlkfzvHneVjjM
eRPMKK6nTkA5vhrE9pS00VVH2p5XtUvv7A9HbgXDHLkCw9fHoIM4BE8q6sWqLljS7BLBioxnJTlY
bKVXBSpAfQBrGY73csoP3W5C8yat7ebTrtKffUEstim+iItKEEVAoSF2T7tg8z0BDDdHTt2rjzgY
Cgy3QUdbDeN+YZpknw8xrKJ0oz9U+97PfSSSS7BxUJr2wObFkLe17w2PsSC5VmZaY8SoglLRA9Dv
q+pBgp8Zi9zWg+3NekNiznQz1cKi6kCi87to2GzZkb3ul1hFbvh4axVRuyjqooqcv8LGEoJANwRN
SfGGu6pO8W5BV6puKzfwSlBxEjrcOAIPj9qzlR3up8oMqxZ48sOALtjWD5zxlj4ZF5dG6XgDBbeO
8lo8RkkKte8QPwFcIPlGc9MlnCjgpvuxBmC0ArUSaZzhX1r7pzu0h5J2sZW+dD/TIjL67ta/8kKd
PKkYBRlzraqVii4i+SXHd5VuXza0/yIVkj2aShQDdAPvd6nGuFOlyCO6S12Mh2Hh/a4dH1/lQwja
r8YurniqsS3UP5isiZoN0hFDhDkMq3sNIwPiZ45Q26r3BsC8oVI5+d/1UTfWQCs1adWY5phP0owR
4ogMch+8vHVk+Tu0VEjLkd6M2ak5TSfaICrnCDGN3lzC/CJWcRP5y8MfCsoovZnqc5SH2D1yRysM
aVlv7dCBoRidh1gCt9tly16hvvBvbWFnzhRZ1Gg6vZdpZJfWRsWgdr8z/dLLfJHXlLflbKzBGN03
pirIhwTCFdnNFD2a6XVWPv3hAjIOTVzUSqO2EEi7yva/W/W1x95L9+cRvA6vZ4Kn+YxfIy5GmxMd
Ipmh3zRH7vRi3pIx/gzq/pp0zCCOmXtVedBbj/BCL5sVXettYSyG1Glt2czAoM4MvYsX3/SV3ecq
1FZALBkmpgsWbU+VTVd+1QTU5MujyJVmy6smom4qCMMZusTS+ktRl2P+FG7gv4tZ5q8TCoJQ6YQ7
isfytUF9TlDL+obG7I9GWq0myD+iHGhyBOSNMbIHw7iPSYIIwWQTb/JjuIQooOkE/7Kqb6vGGzSz
bVVZgUC3A3QSodnQmOx5euh4FSZbnhNIRCVCZA2tDCyTqCArhdaKNDFHuuNYTHYpoidIkioLB43T
lcHDYtZy6GaUOESISSvtSSFHOQK5R/swzC+fWLeVSMy6aQHyS/UAker0OM+hPcS7pqk41/CmXXgD
YVW9btXA6BESRgncQ2Mea96jf3PzV99nLsRBXGoi5fj+MB7L8W4C37lAiHt5pTbrIla7z85RGjPz
f3m/9C/dyp+pdRCuDeeX5uga5tHSGYloozU4a8eTjbkDJ3PpdLCc4eYNv2vRoRP9NOJlNDm6ZtD9
W/myZTcubUPXr3MGJ6C5CFQO7voKT5DsWrn5PeUmsEUOLk80+vcVbCsPWZY1gA2Ka5SiBdVoBTqP
nYEnG/37CqQW1CouaG6nFUP0yKJfIA6v1T45TLnMST5vxoLWGsLcfxLo2khWnHOL2gGspXcGnLLO
RW4YdQncGW+bIZo1HGMilDwDdWRHj5Wv+aKLJ8jPtvBaZ3YytM90SEbzFpMLyZgLlKhLyYR0i03g
UJgv4Ai2my/l6zTb5X7A1IegcDinbtMnezvbbEFL3pJFmUvov6mjYDzdJ/lenAtLGr18+FJ0mVU0
sSWPDzn3Xb55d66QGasSt0JgiPRU0PFzBRozkx9ooT1Rd3DcpTPnnHNsJFvVgm7TJht7oCnlbVU8
jxlPObcX0lDBRqUgL8cWP8tNGZRJiNzfIp3U7jbInWCeQNB4C/KaXt8t94KQ2Oan7hdZMlFfKKkg
IGDMV6hOfTRMNcJ6mB+rCsceDkEWcNKam2d8BcLYr6hplXSY0dTQqXOYWXOgZ1dtH4SjkwVpe2+2
TRdy9HJzu1aQjO3qa5G0tQDIMbwLlPuIeJf1fvv7KloX0D2hiOxlk5ptNEQm1GEQDmn6Q5S//9n3
mX1JuzzvphjHCoMibTP7qzd2lwG2TYX8JgGzKV0XTXJJy2RiENLg8dGijAn5xUW3tQd6hsx9GHEW
bbP6DT0f/6wasyujsiRtDy7sMz0xGgqdYSc8EQwGNJ3PULutoZh7ZY67RcwEah0KV4uvTeTDPvVC
XEnDXCcFKYdsoNLogmcMd6AFG2TOFbypZsiAgsNCpdxjjI0Tl2VQwhbHEzFVzUkxxWCPuX28w7J1
PsH1iPcZkZD6ZaMHwlAKRJ4CxOayv5pUQ+DxRzQ7DeHZ0C2HYo3DKHWukF7MF+CM6e0kPrXqbjH+
uqzWPAhGqzGiIxUm1YQ7ttzOQnKrdgjUajJHkbdQMCvln21hgouo8V1KsB7BM0pCr69adxALh0y8
sXLbYZ0VDrNg/ZhEXbdUCNAujZuVutPExVUuTFZmGr6exY9iXtmkMU61UfnNEu3qcT5O8BBDNfhR
FbyAMU8bmcUVJ0msqwFiZ1piBdO1LriXd48HQNd95Qy2LVjCSAV5W2HYLUl22woxZ+s20/IEHKaK
hsYwBdb7PUaewiHR6d7RoiU0GDmSlTiGg+af2995CnV/WahtS/uGyLpI7YhM7SQCkdxh17zyCjXo
80/ZpxwShS99VXi1zNTwsBmLlYhslW8id0Q/izgX/ijfBtLRnHd5+ljpz5dF2z4HpmKAIkND3xZj
AZFx18VaRVnFvCBcMd41U2/1xd1lkG23XX1DYfxos8VwvTCGVmjfaChfPgq2uBe+iQ5tVeW5lTyR
GPUAq67UKAXAFtXFFW9VzbMyvF6WiIPB1kt0g26KbQqMKRlfMR71NZrQB5Ev6o8/w2Fuj0qZtNQI
UJdRKZrV69JjNWfWwGVf1zbV7Z/90Rhr2IRmZwQVtMAwHqbBL9TFStu7peC4RDwYxhguS5osXY5V
y4x9HDyX45cwdkWQE15eNJ66sWTyVbcUKiJJuKUOi6d7yy44aRhtQfPqArdFj6cK9O8ri6dqcl6q
MdZODeODEAzfE7M6hejCuizUJoxGTMmgRRCgvH0PM3dVbaR07eoarQ0PaXQf54+XITa3ZwVB/76S
JOvTjGDkOGy3XNlt+kWqDKcgh0LgOK48URibM8hVZeYTcPLiWKl+lD6YPe8tRjX2gwFdycJYnL4w
e1IQulzBecgmnVYrPAtP5t2C0ZCfabgiKzTG5IQKiitiEWgysergp4AREzpnczYv1jcIWXy/OW2I
8aSaDIgOFQDoSxJ5V872JbdCYGxNqUZz11FCuS6zixjlZ5HdP0VebOs5LrrMjT2epebJxJiducnj
UYmBOGHcaj5Xu0AcP1M6sdoaNvefTKIQZAPWbSxuF+FKRNWgEUxWIs1OXT9mkz0Nqd30TwuX7pta
swsqKFPpV8cplnp9kjNIh3E3BZJd4aHRLTpPESOYXNnuuPyavOVkTERuiCRTqBZOQv0EO/K9Sf77
9CrkH+Btq4qogl2ercUiKgbkRhlWreuOQ/JSg5dH/0wDKNHAOSiKcHIwTer9umlxGys9jf3L5KdG
viSdd9nMbV8PqLsiGoigNYktvCqmRA3qEEI0DmU6i13ohOp2brRLDupXLuXepil6g2NPblnGwRRG
6XSOcuVuhDEa4s/eG50CFH/z7FyWbtNz1DVNk0xErRWWxZB0baZkC9D08VgMv1LlNdcjb4kJXP7I
vYy1achXWIyRTYKsEKs6Ryoo7yO3GPOZWL1StKcCvbCcXdtUbkMELSPadonBVq818xwJRoKi0Ek5
SWZtyRFvZNrm9bdCYK6/WsyHrCLQOyGQrS5H715qzTSYxivy5YnC3H+5VlfEEACEuld5UEDlyq3K
2NS5lSzMzhianpXgYprQIfC7g4rsO4wXwHAvO/S4o1t4AjHXnzEGyWgG2Bva8SOdajtyUDycSqhq
mR2a2kfpVcHxwLdP8ZuIbBFIqRjJkIH5zE5OmOZ5ko6D9VpTupPcibk1oRwJ2Uq1oIq0rjGpTVLQ
eFwH9lxH9uXDxBWIuQ3ruIykVARG6+ovMgqDtMoaIq870BaLeTdwR9duXlCrFaR/X11QXWFi9leI
FSxeUB1JG0lQ2i4+4Ii5nR25n6mrRVnO3yeYrf3IUQxXFyngwtAL9cipjJNMeInK7YDLCoW5BPsW
wxPqFqsY/kUrTJKb8Jdwv4D15B6k1qhGatAp84M/8Ytz4Ng5L5jGgkZ/emlRHrJ4l37rdsbJkDCv
pHTGY8SL42xaeRNFeKoB9nXQGLzfukUM9cpcKpyvCvmGoZocdUBfnT70lt4qxE6UgsdYs2ns3yDZ
8xYGDSmlDpCK/Fg2RLHitDiq9SQ6nHNA7/cPftMKiLn/s0DKMccUetKBWxU1jRb2EPxjlBCX54Bu
mnxTh5thSAbKyxlL3IXoS0grXJZDs+uSRxVzKyf12Ay8cuRN87HCYcwxqRK0gzVg90noCGrTkjtu
ZdXmYV5BMBoRhMWgSxUglofZppnzYP+7PnOmVp870pH+4o+b9M/KnYt8VrZDCqu5EhKsnABeWttQ
ox/mMDoi/m8fl1psxUst7aY0CDn+/LYWvuEyyjGmRjNEE8QM01uzQ899UFgY9syxxVsolNIK7hMc
KYXltkowq7dv2hhsTAbepihrpF1on6kHlSU85cELion0bK3LomSmOVF/Az2lChKgKHa4b47xSbga
MjAlNTZ4YhzZuny6tjRxDcpoYhOQZYk6gOqt4BSamFhR1b9cxthcPayaijnluqayedAuDOZ0MiO4
A41nYp48aLQi1eQIshkFllcojLuWhEWNmTzQBBoF7q+GHV5X2bF+WezKqpE/JrDDDQ90yzatQRmD
oUdlMitU/YhPJ87mV4ZDHvKzbeJXH2zdKTJldEWzBlTx/GBfnTGj16tQUfFOaV31RXFLf6ws/WrG
cM4S/kAicITb3rY3OKo6K7glIF0kzYATy94Nxsar8roEgxySFZf1Y7PO50yGo4MrSUSBxXukyDDz
qAGBNsoqFpDJ1n5W7OM7+jSab2ePRoWz1J0r9zMZxTUuozKimMhmQm+WIFFe5dp4MDoTpGvcOVhb
tniNw2jJnFQ9YrXAiVrX8Ec/8oLH8XV+mVzaSscvdNzMyq4B2VMNUuAuC2tcmR5luCz9Yqf71Nnn
8/FvGhD0K0ErdeRy2Ne5vgRRoso0AiA19+EsoL86iz7DV7dKM7LuTduVZh/OSDMO5Z05HQuxtPXy
2gx4tCObwqzSpkxQTRCjEewIwOkV0SW5MFqJoC6cy2QzsLaShn08xG3VCBIBynnWMkz9Hp69vlgN
Ig71jQC+EV77+wf30AQTrWioGvLn6MFlgwCi2g/gZRLQk9cK1ih/ac07Lbof2m8kfuSc5Q9GioFi
VC9rh6zTEPZ2O48cKEFdqljJj8ZdnmlJ78LTjA87RuEkA14vQSfPh0FeKBodcgP9h+hTuw/lL33A
keeDEaTfR/UpkmEK6nh0xo0KtajMxR7fn9NDOPmi4lal95kle8NgizWjQjMGGWyMLsjh0C2Runpu
tefpbuhrueE1I3EkYhnIqqQx0DwGtCVTxtbSlSb5VcVx8TgncvTXZ0TDzCxDkyQVlp1u3+oOEcos
Hox6Gt0AiT7Va/3iB4Y25vtsR6lPh68cuE1tWMExF0k1YYJA1c+j27roI3BAe3qNZ1DoD24Atpjo
TsZcHI6CfHymUw1ZYTKXyAyzKBUDRIznMyXZtDMe9SfZPzOB7HgF/x+NBwPH3CU6nOxwAgGk+zfz
yNRZwanFKMDOL66SK16b16a6rMRjzjPY60MtSYDXhl6hXIWRH9YPnG37cD8yMjGHLKlxh3ToInal
G82npN3lVYopkcl1iAc6P0P30VV8j8dGYCuRhMGE6VPu7Bf78BgfltwaQEMG+nrZzQ6F3e4GXqcr
RzVl5qFSo1Y+izBoxe3IaQAX73/2ZRiZqF1enbS06zUZL6HRFeercbJylBz+urxNm5fImyawmZN5
Kpe4EIGgoQW6OeThfSjshOq64BIycnSOzZSkmqLGWkH1wdin4GBqvarjmAoeBP37arnmUgJxWgmI
fPkW9+Ayo6VyvOATPfrvHsXMnjCmoU7lWS16qmfJoUx9WcwsU7oSWo4sZPPOXe0MYxM0dYkFFcVK
ruJLHi54m9xPHqW/Lx7Ma+00gSurQRhUppRmdFq34OQdz4fn/QbGTlSROklKjQUFsw4NtNEEq3iT
l2CpoJOaeS1/H11cZm0Zm9GXiSTOAWTuHOXQ7en4v+qo+pqX3/BY6XlYLGe8MIjo1AQFKa6V86o6
y05EVy2t9Wk5TSgcvWQjDXIqCDqKB0ZUqtg5eYjgFRKOueVBMJZCbeO6mMDa6sbRi5RPpxDt8JHE
ictwVF+hJn91vohBogrBQDQRyqeuPOTzbSO4BuJpl20Sz5QrrIORxGoSzBCmwdB2Gbm79Cr58krv
e0yFvsrs8MdlwM3FQ9UFAoQmqM7P4eaVXEWfqJUe9PA3Z9kRZOklFSQ3Lgf3z2AYy1HWRhbo4KBz
o9jp5BsDkWpuU+umPV+JwliNMsBs2oCK0qGjyqEUTtHDYCmPxbMK9g4JM6fbHb1+efTcmzfhCpex
FEkUdqEExkBXSa5HZLv63eW129aJFQBjGvRoGcCkAcHocV3O1YBxaZuu8ETnWM674FrjjXXnYRLm
5ZiMSyw24Bdze5QYkWfarqvfR1/Ub72jeeJOTGzCKST+GDWhFvBNTLaSuE36gXQdIIuX+Hnx2ms6
coz27Jp0dHjmqbQN/4EXCv04tZyBZcyHlgnRrFNJBw9NGkhLmaLdgR8Rw0HOncKFK+xVZ8K8FeEn
19ne9BRXMjNmZRx0fewJtrZ2ByTrU7Rhgyx/p9A58P7/Yz4PR1fZ94s66MU4gy/Rne86J72vPOkY
eemIsg3Tz1zha3TgXmyblnMlIrVAKwszVvqiNWA+hfYWe9GlHMfhXYo2bA25zMmn8aLK583N2ZQT
zDOSgnJxWWHrOIRGjkc9hRktpcMYX0uazTmTHwKl5+v6DYCx00Epx63YilQqaqcTrxTQ60b97Xk3
8YLam0Z6JQ2zhHrdKrGYASyN7TS+Liur6veXBeJBMAa6yOdRQCcT/EfpbpFvOuNaDu4vQ2zblJUY
jIEWxDJL8wybQiPaqZs8IEyUfOngUcE4O+pogRqfN2jrY76U2SjGOoOTQqpGeqEi2ObQt1jiIFIl
FrbixHvRO2fdhB2PloK3nIzJLqZBT/sIO4bJiV3eoSVrLyf/mRL/nWgqy7Tah83Skg4gpHDG2Jd0
p+U+Zan1++jy/63nKkuK0htRYErNQi9VPF+cxOm+VO5vMo9xxwvlcDYLAZb3tsLIw6GSW2ihlizg
Z9sbw1U+O7LiohyrF6y6l53lr1kXnDTCPTQFllHWu0SXOad702T9o6iqyFhlLV9CjE7Dz6gWr0QO
0GiduvGUpLYun4jLVgqRTEZcuSqNQcfiVpmHDiCicA41dz0Zw2HqigZmNmhIElvFKbpVQDtd2hjW
8CWQQHxXe5HLs/ebXthq7RhDMsiRguQ8IIXpNg2tNNItUzzUX+WK10p6+YypbHI7RmlRE4pAWtTZ
wliUQAWNCG8eNQ+EMR+lHKQyqekZE/3J8LLGWz4XL10tGWMsUAy2jMijUg/E8GlhTIFMH+oo5fPM
vOXnZaX7l9ffP0eaTW3nVZxVGOEFrQssrbmX26OWzk4h+WP6Q+n8qXfU6BnFYu5lXM5Knn/Wyg9Q
UD0SjyIMcSAfTNA3Db7yn9nK3hvEc2hzBZF2adzKmCHrdrO3tNcSLzn/L7HRt6VjDAM6COokwqBL
d3ilA/JADfhVd6nvVLjI3fBqHrbNgybC6iqYTcm+nfFaQ/sowUaJ4j4PdkXKeZv/izhvAIy5zZtJ
HlITAHFkKwewZ9uBM+V7BdzZBpz8jlfVsx3shY8Pjg/DMEBW9t7gKfOw9IqEDdIfAl/7RfHE/WTH
io2iNi+wJ05TweYKrvCY01uk4PkH+d7oGpMji35YcaICvO8zJ3eAyTGWCAZ8WrxY38fCp3boTQA2
lZI0yFKq1HtBC+zgDPvkxnDq13yv2mQX/vd6dXp+VNTWqqahgFmGEaesA0lvSQ3LID53y80wfr1s
ArYVDqzOugzKb13SmPOjtGKda+h5htdMqTVrX5GtYIdqccp8kVs8f2LT5Kzg6Pat7EHd0hoyA3Dm
8KB9rzK0+Uu8HaI/+YODtMKgv2GFEXV90oMgB4cUFAqCZXqZk/vt+L9hC4li8RIYmzq3AmQuWNUc
wP9eQahQzJyICNejOfzi7NMWhkoMNM2hkBnFY8w5jSIB8yrqgu5T4ItPKmzduXayx1Rp2S6+ZU/l
Fw7k1jquIZmjWqpKomlDTgMO5I7Wdw27wCO3rTO5pRPd8Yo1t9yUNRyj6opaiWWeZNi2ccSDXxaN
GkS5M2as2KqshU/j0k1OoZT5suMIuqWUqoLmR1WWRRTnM0a31/O5WOghS/aYKeSWT2piVz90Oz/h
9YgQh4mSpaeSR5zLQ2VOXjOFclthaqOrCSct3JnmFy5XKF0y9iSsBWNO22guxZgugCgFeaeVqVN3
oL9vUyubQa45FTuVXKFwnlNmtqmqq+Vkzp9Zq1Jddi3OuHIfp06WP3D2a1MxVwDMeRv7pRzMHADF
C4ghz5mAwarl8wFHyOS/0wLACK+XkTl7c4sRJFkD/QiLyCrMQyoid6jwtJAnFXPc4joqy1nHZukP
tIUQU+Oc+RaTT63Q1nZ8YrzN47ZaROa4iUPRzjF6hVzkOSwhfVQxpxlKsexr8nR5v+gP/3ctlNlH
sdlORC8ibBca/ELhRIbBCmBIInepnkAFfBls06F52yyc5/fWfyy1KoklLGOQgtn7f0XmuZ2/YH6X
evj/ECleXkmQe7xH1GsQ0CcJEPvwShS9eNwJCd7BX6SAW7C/FeNaC8fYDCSk+kIrAUXJV+k4LdS0
o+5KRpqI24FOf/albWOMR9iJCSEVtk2+ia9pYYXhxKd8v6BSn9/tsPkEWkvGGo0uHcKCnjEa880P
pV8WNmXcpn0IlWpzlIQnG2NB6kyq5Dr73zpKpxZX2/hCTxq4Q23eEO/L9lBmX8XzMpFBoT6PPJ9q
1RXVT7i866VjDMdCQrRYttiosjz28a00/ufO1nf2D3MF3ys4fnqSRqBwcKMTKtbPlJ3hKT+JaLRB
2pWzN3TpL6jdx7ewIY8LiA/cSN8p6rUyXYcDnqbPHA3gnCT27ZuppKsSqgFKJu1a3bSWEuzWU2B3
Wu5N1T26RA9GifJQjAGU0uXlMjxHJc5e+cpFDTWxnA0BQk7TQ9LeV6l7+fsfWRvfb9nZSq4AUHwl
KDldRRoM12zQs/gRqpQCz9cwxTBHhj50TIf3OOKJxZiMoJAwjrcCahH6Rn5KedEzzk1yDq6tpJrT
yJQbqohB2lhRkriTEFx3xksTJ3Y6HNte8jjrePlSls8ZshViUCSSLGQ4W2jgJc15Cg0dCKn17mCj
6dBNI4treHmqybgb+RRNjfTbHW328k64zgu7dySblmCHPC+Uc3md58uuBBzNXppb6oW21WLrHcxT
/8OYMOdg0K1FlTimhFrxS4ebsST91M/tWANNVI9ihhjoPtf2l7dsUwffHkosccogTaMcmHhGgMQr
Vm916TNHd/V9xr/IkPVtowQPsTm86rKrmveY3LR/q+8z3oSRNmIWqfh+jl6GTq5Uq68ruzY6tLw2
vPKhbW9phcY4FEsRmqi/BxpNJmh2hhGIpq0inRDtGj+wF87TYHP/V3CMgZiWJRN0DDp3q/wr2lB1
spfJ3eX93xYJrdaqjnpkpBsZT8IgSqR3c0Wf/+Sgehl6DI2feEP6Naa3hjc6h6duU6QVHN3P1QFC
V1I3Z2D+cGP5pdbdIXysdZ5INLX/4disMBiLsIQSSYa8xJ24bzDfDvOdd7I/nwjmYv7h4lELvJKm
RA9BNGP+kAs6BtD7u9JOuZXvK1d8UNESKu5yyf1DRMYkdKJOpsKAbMXL7y6y0qa8GbQltPx/VHVt
Hq+3pWRHi41VVqeDDrjKvBKqfa18qcq/6vwzRmKFwhgJdUiyXGiB0oyeXjhqcc9ZtcsO7AdCqnqU
9cigrzfFP4e9EYQUfyrneU3RATQ0fwbHGlWxiHq1aXANCjtaZJ2isMaS7il/ATlmtshrktg+w6vH
KbN+jZo2HcYIUKVAYxD61CJHv1ac5FlATQS/CGPzDP8DJ7OlNUOUhSVqyfD0Fq4m/S6N3Cj6dXkJ
eRCMRCLp+jJNsYLh9G3+RlCiHs2cdwDP6TsXca4O7zi0cQMCcrpLsx0sOzmwwOrmqtf16+x1C95S
w1NxTXszeSlGzobJhLlHMAII41NDQLd/QSfBIDsdoy/0/ZbtUif0eJckbzWZe0RRm1wpGvgRoXFd
KXYl3hncAZzbR4wSdsiijK4jxui2YVSXctrhavTia0rppGBm1+SeByNwKZ02vRblDYyxu4kRNbFI
wYTypiy9If+UYV8BMGZ2LPRFITpU/HecP3YDBy3qCupjNI8W+8y8M8yRiD1TQauNUgjuW1dt3UXe
DxFHok1DroCClnbm6iY74lgCaXH4f6RdyXbcuLL8Ip4DDiDBLYdiVWm0ZHna8Nhum/M88+tfQL7P
oiHewm25F73RMaMSSCQSQGbERLHN9+FZoXeqvjpT+z5L39L+Qzc4wv6uDeGsKiEP5cbXurlXBsnm
vu/KL3YIbjbPxhw2E+xgeTCGTtKdk++XQ89+iv+CIPhWmcW9MkSYeptAkDf+PJDetezIb2vjEZfA
T5fRZPYIjlb1QzI0fLwMEpDoMSvv9OrrZYh91/qPQSBeECohk3EOe51P/To/LqRxMlDuXUa4aAQQ
hGi95pnV6TyHtFhQTOcudBrbuwzxX0LmixU8/myi9RKP6PlpgYGjZe9xbYXmy3isPunUiY8F2G1l
b2+7KwYvLCAGonjoo0KMjsZcW8sOQTPH4153GyVekh7Vfy+bya8eNjB89jZ2sYGkQzvy2Az9yOcz
xXw0Plu4zWPOdAdJL8l73657b/D4XG7wzLEjSpbCvVs0omZBBw4dBXpKoO9X3uQWGyghFlSRMZUL
H0HVCpbBm9NzKbu52fW8DYQQDpZsXTRrwPJZ0MOurpBEAYHIJDkj7/seeAIJ3v0hcigW9maMQOm5
inkJHq8hw6ult0xO74yt05w40XyVy9x9dzs1QYyggqgcpzLBML1JS40WEd9OOaHpfBwdCwTzfDv9
H/qvdoeRU1JZqmHar5Q+hxYVPI2WwMAzC7IjBD5xVW6CkxE3yk55lj+n7D6k84f6/0cUfKOAyKAx
QtcIJ2leEo7y7CcLhSjNqTznN7JuW5l5wmDWdjpWcQYwU71ZuyslxWPDz7fEJ4uAdQ0deLwX4c91
1RQsSowVZ3XctemPXAA3PSRBfkUGEFvydxTZA/D+EG4QhcgB6bWILRAt9tkTWJLBDgTJ7iv13a+D
oAyNf+zVmRriYRqUoRj4vYR9KpozvLRHKUJ86IzacZVRbu1NkakzqP9R0KJhrf05fEZZFkVRd6jb
aVs3LeogG5OgoVLerT07TPQPo/capB6v2L4LqlUm2kV4N/SKzqw7tEMH0z2vBz1nuOKVbSK7Zm3g
hF1LTRt1XNHsjSbAU7U8ZX3jrLIHh10MyjcpPi+viEfrLCe93o0YOsVflk+gsbfe0pwH+bjfEMJq
naMwKvQeELp6X9aP/fKFGbJi4N0ouwURVmmMAsswWQDSHqxHfpUbeuVVCXVLJShAUfbvZWux827x
hERPqaJxbLhR0/lZP+6MJg2cWFKE2Eh6YtldrVs0YQFl4bwoRgy08XvH+5Lrw3jEI/z0Cdz8nnL/
lv6BDZzYUVuF5cjoCLiB3HTLvS276t93OltnDDwG4JERUj5IxK4aCXt8v74vo+vMSh0tkRS/yTCE
xWPFobqUmCG/6Zxk+NxobtZLblh3wwF9MUMIO1mByzQwao9+hpZW9anL3r9hW0A12u9x4j9gk26h
bsAAHw0AWtzX9fx9AnX7arAcuEKN4smeA/cXkQmicAJIKJ4Jiwi8gnqOuioEgxtONBKdjc/aPyr6
7XmFGtSCk4+XDdydow2esIiyBhR/bQQ8rf6eRIkTsW+1bG/YnaQNhrB09GKE9rmZwSZ+H3Q1K5L8
bvf74EEyGTI8uLLgy4tJ0yal+H4ZQmrZWA/FJGsG5z9R3D7NDYTgymPRdLNpA8II2HkIsmA4dCft
KOu0k1kiuDOIKxZar6h8blDPOxzTWHJnJjND8OYs1XS94t+fD8jpZ/aDWV6iph5hd9EUqKNkYnYb
bkx+ZIWIgI7EQDi61vNsJQveMH1yTo4sGMHopBmeduo87TAGBJfRrqy3eHcIN5CCMzRdq/TRWo9+
Au6y+EOfSBuz+SS88oUNguALuhl2KNODUZ0/QxuB3y3pt7xhj3h8n3vLI9J2DAWfYHaYRcaAzKoC
v3LpZOSnKStb3+18NFHJa4AlDVo9YqF3uZZ6MirriJJAlKPArNjND5zdjr7jTMooCPTzJ1lKurul
WsRC1oP/oUFPtKyIC0OZDD6Q/FiW+OO3CA/2vPPQLByZ7vaeY2zRBN/XsmLRawK0JbtqyWlqJQfz
XWffAvBQu9kq1HbBw84KAI3TUWs+WPHfG1506iOHBlx8OA2k5CXc10Rf3GIKid3Q5PUUJRQTB47W
X7Uq/ZnzcBYg4v/rCRM2p7onRksoH0I0b0IZBCcWDUTLK7jLy+AtXc2WiiM7A8GSqom0OoNaZYWa
WSO2jJMWnsfx3eWdj//YV0MHUkAb/1EwdwvGRApTFiXUYAxlTlJ9jSZnVUB7aFw3uazsYG+XhWjQ
byxhlyULS1WIwAErh+ibNnujCt7SITxeNmk3e9ji8Pi/cUGrKBO0Tet8RYXB84oK3V+X3v2zbOkq
I2GRIYp56kINPPPYsIzTsipO7BaRW7gJrjoqb24c26u9yzZKhlKkfenbOlJiHSbOy8+6v19xPmdr
5V4GkZolxPjIjnGcXYCSQiyav6qHHoS/LBSm8IXcfHxLu+Zm4kQqGCNP8jnmExfRgznc1eAFKt/S
7LfFEAJgmI5KoZbAMGxQ48fFbWGjnufywO0G2RdH14UY2OihshQFMNb+k1pVR4XNEh/fnX+IcCGb
4CKAYnmhrRKapk2CFCk5taM7R5/nRlLjwIPmq8iwgRBWaznhbS+mgEigwkoTB/Ijbl/8GCOJKc/3
jpeAhOWacxLeLE1HP57I+lSjNml0l6iuTiy3VYgMFyM0Iuc2o/RQdflA3RhtWg991JfvKA5W3bXa
l9a5Hcsx9NDv26KImunF4KS5sqqO1hvWz75K8hMuf7LeracQFBurPdWytirJnIhFjGbWqd0C/UK/
XW+zFIXVx7mSzMmuY1FKbWpBngW3P39GNtamtLUWZfBXoroMvXtaoUoiy34+ssEQNtOwSFaz6CMe
y9QDMiAvLh36MB2UAMVBlrwzfHfz3uAJO5Bujv3Q4hYDd1mcQ34+llecW1Vz8IYsvcDYS/1xMfd7
AAWn1mk+rSHFADbkWIc/VvMuDu/H5WGYbxvwJGqyaLPvEy94gm9XyxyrOtqpfa36qVdoZSkeZ5w2
LocbCYhYqDFUSOiaASAgK57qL7V60mpTEtJkGMKBIrbnsCxMYEA120ahUJMcorH42irW978zRthz
GhKqaxRihlT7WLDeKcybsv5yGWN/Y6M2QW0nZ+QWaYTsBc9ERRKPPo2dX08TEDg/rQ/GIzlw+iXZ
1f1uB7i1AeQLe5OSzIlV6EPG/QAnZ3NxedoYeomrPdo35nfjkON1QsY6vh8sXowUgkVMI32CHtro
5/YpHv6ZE5mUz/4O8QIgRIp2qUs7iQEwZ6OT2P5svhvBjgzxeInz/ZeY9IIkxIi6VuIeu9Ho2xo6
ZGvUZSQ3a9C3OCVpXhn87cgJUYIVsVJ0NZ+tLDDyQyzTcdptfNi6gxAWmrJoGnTN8wxVPWhPnOOG
nOxAvYnuFMmWsb9wfw+dWPtW9lAVzHlwqIhr9x/I+2GSrFiJG1AxNLR5x1oTkzP1T9Ps1c3gZt8t
9VGyZvf3iRdDhMAQqnRqewuGNDgna37it99ssDn+0jTXZVwv+xvFC5r+54JNO0KrcAIavwsYgiKI
TgpO5LJ7GlkkokJgSFOdZEqKwftVopPiPt14/6zexFkHjvr7vxxFIShE02KZSwi75rvea08l8NTb
1gdl9P9QdynzcypECCg5lPXIrTOCxS+95GycyJ31XFTaFZIgIXN0IUb03dwNOuUzNhyj4aYs/V5a
CyBzdSEwaGvfpNazV0xBzTK/Tc9DdK3KuShkQEKA6JTViJUSA/cfcQrQYEU/ohvzejyTg4a3HfZA
/xneUr61CUui3GRE8Hg58tQvq/yBBXQOJN63V9OM879pWFQDea8YKtRmMow++s+q4m9H47k5gVHP
lfVT7O59GyAhWGhsGiZiIYvQcY8W36mTbB3JAIT4ENpoJVsVe8CzNX3keWvqJU8ouvwUvVcCXqMt
u+TirvXqlLSxiP+gTQbRkNaeF74ntf05Nd2IvGt7V280RyXv7PCHZKL4z7+EJoQJ1vTL2LchzMMD
jO4V7xR/fbBveCFF8Wh72sNlvN21uzFOiBPtkKALi59rOgUXXQFY5uzhdBliP9JuMIT4kNp9HJkV
TDK+JB/aUwGONzVCU7TTXTeH0s3lSR93skuDKESLKA5pY/P8aDpruPlvAshg9FB+cfQzHktPyuhe
NlE2ikLQKI3SzsCZhMfZOCBInekT02RRdj8VexlGMUZAT6EkZo9hjE9gJPSbAMqD3YG/zC1H6x/Z
87ZkmYkPtBGNFnUogWYXBzi6KmOr3I2zG2uEODFq6HyYV37aoMohsQu/LSsnTozHqpdctEomRywN
acqhnacCET2272gDnpoHXVZGtpuzMNzjQpDPBCGJsGizZu4skwe99KQf+PNc9/w8J+sX2R0zW9dt
FeQkGthv/oxEFs6aWqfiYqg1v3eoOxlOcfxJSSQPCbvjZZtMA0mJAQ4UIavUE4OYZg1jJn1wWgq5
6GZ0zVh63bEbVzc4ggeUkc6GfAaO/phCxI4TXqhfLNd0OFU478Tn8on2cT6YEqLN/WF8MVAYxkyL
5nRs4RBQovfWsPKsgbl2Vk5OllqfLkeG/VW7sVLYPfLZnkyT30NUnIMM0q5+9iNzo1P7gT/XybLa
vbnD9ZRm6jqUEpioq6EMQ19oGtDyNPeyWnfN7hTaEgfZTS43KOKzat9VJC1QjOJXVv6gG4u3pD0O
n3dTHQaVmvvZkjprBBqtxHKNVNLUKEUX/LNg8TjZOdA5oSFYbp31WF8tB4bCetlxVDKcluCipl3U
ertgOOcx+ieFdu7RCAdILLCZHC77yS6SahD0X5no5xBLRItsnI00wqOuhVddFFi3zS2bH/4OQ7Cm
gdCApVQddinrZK9eoV0rqXcZYve6hW3sENaW0Y7mlNkNMA7olOKSuMQpv/UOFzVCYR5ueLTUJX9p
mLDGINgQoigdgzfOPxEUm/ShgsD5Zcv29sOtYXwCN1mgEbUkyhQYpofvCu1Dp+V/CcCj1gZgshZz
LBMYAQ2PRjmlqaRUiWdZYk7EULdooWiR2MQUsrCVdqqZF3hjN23wWVB2VnHFr6ogpZkkluwyCjOd
EVy78btysYgoqfsypi32Kd7mSoL4nh6Kc+zRB+Wr9miCd1Fz8nP2aHnWteyCZ3eaNtBC5kcH1QDt
FqBz7bZKHjQqiz7cgV8N4wZASPWiDjWulgGA5awf+sfUU9xCee7s0UGwrdSOvD1v1yYo/eqQkoNc
svg4p8SW2rfc9VjmDH50LI5gRQ/a2u391S99TiBs/XPZ23eLCZjBsIugHYM3Sv3pjWTNNXusUXc2
nUfbie9jV3WKp+XzcLCpg5LDg30vC7a7ZqKVQUcFCB9DwUF1PW0b1cICyOPoM6ForKxl2sl7Oz/b
QAjeUTc2rU3EKJ/WNwq9mbWjFuFs8P7y4MkMEVwEmhrEzFSghPPRsg6R8fWvvi9eLK6LnuTJiu93
I65ko8Y1x9W/DLE/UKj2w0zooN4Uol01lhleBhnmQncyw3bG1cvy9yR5yysNoy84YtDrqZZlE3Ba
+65MDqgDs95EULfFEPwqo9hPq8rGAwrE6Hg3beFqn8NnOaY2oJ9lYsm7s28iO0fgM23DEnbAerBr
unaQ5kra+9X80lRSFgFtLwRtEPgv2OwUaxSVlj0CofO1n4bPezuGQ/xQ+sSR93bIzBE8odUHG68n
ALO7E7FOg4yfmv/7V/HUxMEJUpLEAoPAn8Y0iap2ONfyZNzLk8lp86CfZWUiMhA+opsRI0lnpV1p
IUFgT9XwuZuvCkNSbLyf+WwMEebdQvUhmCQ4xoHfkmf+elUEDEJOnOgIsoBB+sP0L69SmVmCI9RE
TRV1wtjZyXVpv9PV928rQMZ94e/54b9hM3RjQRemz8Awbvje0wW8qj667qEnwbvmZPwOu1nKBk4I
CEUBVhu956NYYWs18uOKFtOyDlCK7mWq8pZIukETQoPZJCnIvbnzqQ8WeRrnzr08Q8+lB5fcW9hx
Gqp1BdOAEDJ2345jUIxQxcxB/pJmJ4O0D21xv9iVV9myKpLdazcGGUem4Z3V1EQeqWQelVrrIdyn
XEUf+Ntd5Nu+/VW7a8BIpHiyC6Pdk+4GT6zCGECjmWUV8Hj5Ar+WzYnTeKDS8cnR9sZUkmXublFI
Zm3CJXxf9cDPqVVqBLp3ftndTEjB2vlh0ivXlD2y7S6yDY6wyJZVHTW9QgBsNa/qP9dZYOrBZS+R
QQhrrF6jMmEaTDHxdBJWDjGOefzhMsZ+RrexQ1hZ9WIW2ZrBjp7nc52jOpFvPcwP7YLSYT5H5oNs
Me8f1TeYwvpSKR3aicGw/vBLJILGB8u1An5lqcWHv7RQWGskISQLn9Fw7FivMz/2yh73vqbDO4CW
b8NRRsSwO3E2CAsMuCCqRIWJq1i5KPqAcjM1MpwiSfxmLv0oarzLlslghKlrK0pWpQfM3LzrmeJY
8ymWlaPyb7wKVBtThKmCyDc4sCwNdzoZnsOt+tTRHIyOU5C0si1/N1LwE6iFXBzXcGJzapal8ZwN
yPoaH6T/YL2JAj1QQf6aeaUrIxHfjYNbNMEt6jBvikLFlqJCOJ0/KVdu+E/urOcZdcPRnRSPZyzi
SKIMENTBFCqjpih+nNKujeMZ+SbfMfWDfkzHw/oOTLBgb1kt/7Jr7I/lBk3wDVpTNhtgQPYTUIEQ
Pznb0BtwOxCYkffkKHvd2/PErW2Cl9QZTRraAU2ZrvTlIWyPUtl0GYQwXeOqaNPQA6LCUjJuTTug
k6QNZTcuQcOUYNzQGYKepj+TmjKps4zwKeJbFa9TTn6QE09p2mCUqW7v+98GTNhA1j5bFJVr9TZo
Q9E547FrftbA+s6P0dFjLLmh2B2/DRz/+yZhW+debYYBtpH6WpuCKvHi5dNlp9uLFbjS5l1iOFjZ
z8O7gdCalPR2QeBzxvuU3oFedlZPs/LjMgofl1fraIMiJO3hPNTl3C48uK6rU7Xj4FYadsfLKOJw
wQhoKDOU26JsGKLDwmGdRWOFPsQo92PzW2r64TI747/dJgQMsUh9XKN5JGmS+3WWPNV9eoUfc60u
kSSNEAdMhBGOUmmT1cwmMMVYT1V0hGjLXw2VLkwIHozyZWX4flY1d6Pyjdb69dAQyYSIziVaIaxN
S29bojbciik6sfoqSRQo3FwNg+QViIeqrXuJOMKyVHGyjTtwUfm1hgQhPClp6qbjvdnMB6X7fnnk
ZFjCmsT7YF8VOmwawSmI1yBHna6nmPg5NDP0f7n+n+0yVRQqq1SlukgkEJc9WZIwy6FpccNC6tnk
FGWyhpJX2aSIIozeNCqsbs0U5BVn+wjhczzfVW5/FQVqkN8SLzvILnZfbXQiojCGqhqqA+mL3M+v
OcfEeszc4RDdt6hWLl1ZYa/4oCuCCbtqU+iKbjcAS0EBOASK3x2sc36WGbUbfDZzJWynzBpACNrk
uV90DxZzVONq0t+yaDcQwnaa5xHkohRAKO1xGd6ZmrMUp8ve/erqQxwtIYYug2JpQ4fRoqrTILOC
8uR81WHUhsOgu9E9l57EW4PkQUMCi7ezP3e6LlfntYWgGp4h1drp2p+Jtd4trPGS1j7M7EFR9VMR
ayfafqnq8WrQ8QwVxwGNVTQ1MEnY2p9Kvt5UjeqvGtrjoR7VIapyP9Q+D+Vdh+MvlUSsV22Sv8b5
BUMIwHFf2GZalwiNY/+QdsnHRQ2M6Bh+mMvDRCq/nFc3okMwJ4VDLHoyw9nPdHKrKNHqRJnsVo2v
8VcRFCoO/2+yEKnVgSWd0sDkpKB+qinBVMoahmWjKoSZVm+Sos8AwXBlUizBXN7arSQ4/5fI8mKH
EFnMXomMkABkeZeexuv6AO4ab6SQ+qhwTyIj05ONmhBaSlut6LhgEgnKdog3Tk+XV+Pu/rmZFSGm
kJ6MaF3CqljD3mHTyVRyt55PgyHZZ14l0aI3CpEFjBRaCDJbZE6o3iiO87H2s/cRSgojb/jLxSUE
mAy00MjdEMTSybjJtQcLYhpjFUpQXmXqgkViXYOlT70x2LDomY71Vzurett4k6ecizfwKop4QsKm
q2NX6Gmd+00DwTOt8FaLeZm+SraA/xIofzu4WMbA6npo+gh25bnbfwLRrMsZoehtcm2hI9Tlyqfy
zgvJ0hXPWIlWZbQZAWpE4IBqPG1R3YYGl51dBiLEB72cGnWiWLp63+AOVfGG2faIVJVaBsP/vjnw
6GZSMCuBLb15VGM/VN71s3vZEklYsISwoMdzrdkhINK2OOZG7tH622WE3ST0JTCI2mNaEXaxoiAw
FOxx6r6T+RZsdA0YhVpZOdy+LeAPsYmNagPxTAXetrRmIc47rD2k0ApvJbO+b8nv74vnqXVVV5LE
SD7HqXQb/Vj1hwyJtTJ8nWSEybszb2maCXlFHcVw/KdsZn6MGSlQnYgcw7ya9cIp9YOpSfInGYYQ
SNHzN/emioydhjdG+D1CvDYlvSi7M7IxQwigrdmwplYA0bOnuvpgyyiLdzed399/pcTaDla3tAwB
emit6QQtq8lJwq5HJ2geBYpdyPqSLtvzSpW1LvsIBXyYlgXqQKchpOnVzKL0LWtyY5WQb0222odl
C5QoM1yVRIeqMiUQl+f+ldJqm2p4g8oB0YT30IWMl9JJineXF/5+/N/YwUdz48QQgzb6hCfKKMo6
9V78HjLALhfaLn+WRw3sctAV8S9jyiaI272BnEs9VpMQDqGzOzv0jPnx8vdl4yaES8UytWZM8H17
nA9xe1VbqZtUknsumRHC4ke/iZbjPiX3NQvVPmnmgsdBMv+yhSOsfValrKIcoqOf1OF+sZ4WxVP+
7UPxc6KxcQBh+RdmPnRtCRQ2lU6Oh3bkG7NUHFS8+BZQxAdAsw7jqIzgZvYj1He86FxeJTifo+jP
/cuVKd5Atl2T41KVG9QemjmwZTuYZFqejwwb9+1U1qqZhu8bmTd1D7T2mZU5JJOsTD7ur05QL/Py
nJBuYDLFXnCPgrBsBP1JPSbBdOB30LK6cclieb7M2cDk0ahaS4yJiVMnS67s3IlLyQaznztvTBEW
PC6cptU2YQp5Z55R5Pwu9sbIqT4Zd5OXH5UTq/zLEUA2dkIEWJeu6gybj502DI5umtdKW3tsrqAS
kzlq1z8x+3uhEomhfEFemjIhJhjFQquOB56pG9yl/2ZXxyj50ljfqPJRuqRkEydEh1yDTnHL3ZyO
tR+Gmj/R+JQZ3enyUMq8XQgPc1Z1jPHjla2EflscsmZxxyZzmtC7DLRvDygUVIJ6H5SV/Lkr0LFP
Un1A+16RhY4FSZIU6ohz+M9llH1zXlAEz7DCuZknApSsSzx9Hr3WMo92WnpK+ZaU2npBEpwhXsOu
SHtEn7w9k+RDMz7q1c96KF2tPF62STZygicYabuQDF1G/rCeFuCBlVF2TNz3bNBg4RUEZehimamm
xahRYWHm48XWbetjV15PqDgth4OmeVQJLhu0v3xf0Pjeu4lJ0A2skhgNGCiMyb0pq78zBXcHZnjT
GMqNFcdPeTTfp731przhBVbwQCuJaKhwIwm7RUXbguPP8rcDKfhfFmuWRgjmqgy/EvJjHdFcEjup
dpMrX8zlTS74YpDggnaXUoYWvsy3qHmV17PXZqCTYpDhZdVVPoZPl6eNf+51+HuBE/zQ1Io8bFAS
6GfRoZtVN/qUYO9qPXOQLGI+/5eAhJi0mJNSZgrsauzHIfkyykTn9xfUb0MM4fI4Sc1RR3qP79e3
Sf3FbG7SVDI1rxRCfiVELxjC/U5Exw4auMBIBxeMzs8l1OsV3syfeHuT5tUgSmuRfP/bSmoRVzi3
6JVRoLUOuB2dn6jdfyzs0rnsB5LpEXk8xnVmsx5zCB3d5RP7WqbGp8sQuzPEq0M024Yot1iCvoyh
SawUYXwqFSic9PXgRHo1OaZdyfg0dq3ZQAkDNkVLpw+RhYmi40O3xh9A3eBdtmb/lpmhlB5lwQwK
J4JD60rbpGHCW9cj0PPpKDpQ3PRb+nM5mIfYl70s7Z/5XuDEu8xJbeyBTVioMxpx2rvUYx4y2OKk
eWA3cEjAwAMvZY/dDeobUMHhGzsDfWgLUPWOtM7yrC46oGI0/8g5snm9jfmImAGnj7zs4+UB3p/D
3+MrXnLmDS3i6TkykRsreWfqx8vf33fHl+/rf25Y9dIZ5dpi/vSeP7qM3XWaShrr9k0A/yUEUDRs
wEIsT+doyZmCJ2na+2Xhl9rhsgmy7wvBe+maDqwk+H7bNzdWuxwVSzIJu6kXZ/D8jwWCk1sogF7b
kj/ej4Ojjk4Omm/WnvI3Re8XHDF6V2nf2CFI6/xUT5w5xXue7rAm+KvhEllJM7wd8sYbLKHmpiqf
JmnJOA8rr/a4jRVC2CmNeFlDBaOVf6pahwWcW0VxQ+LxCslMeiez78G/J0eM2WprDWiFwPSnTYwJ
ejLM0VO6b383aNwHN3ldhoqrtsJVI44rICI9KbXEh/kauDRm3MjN99sqzyGuxEsp4s5VtNtFvbL1
nyTOz/O/7hx53kc38yMkcuXctWlYYcA4QSyXa4y98DpxVxeqzCCkUU+Xh+6/bBEvEySs/yxfqJKW
wEOJLmeIiT10Cl+zRx44k4OsUUXmDkI0SLS8N2xezqOgWiM5LNZJkRGCyiCEcLAO06KYKfe45Tad
nNG+z1KJP+zGNJC0MmKjT80SO5WKFhVq8YBIoORfQuXLkEr6OvgovPK3zfcFH0jtyG5KBW8NSVvc
mfoE5qvc+tDGP6KxP2nK6hPZrePuoG0QBS+AkKFCuVoyZH1LZ46dOv+BJ4HLribDEObeXHJKNFw8
+125OJYdREXqNTL94P0ioY0lwvTrRVaWlL8DmTfpKX6foosw9bKAPBaJs/rsKpGKmvDZuDBb4hVk
Q+KuLHlZUphHB5I5K2R9KB2dUnZvv//6/WKbeAOptVYVVxZs673RQyWXF57oDaeOjg4yDjvJZImX
kXO5mjU0srhRsdNFbqq+L0vvrxxCvIm0aRgPvQpzbMQeUAsWA7KE9S0bqg1VItz92OjbEFIowsZW
UWLsDdoaPsRKFbSESezYj6E2NGBQ1wtCcXHTLiwuZslrLRv6rJIR+UlQfZ/xyN3/D88ce7sRRECI
buKC0TTEO5NMs5JmNkjmJ33vqGrrxelHrXSm9VsLYazLU7S7nLZgwtbKNdTLCZzU/vQOMulcc4Rn
9ZXq3RNogNTB4Eiup/dW0xaQO+Zmr421fg7HBIBpmDtGdALTstOAk2j+ftmyvRi+xRFibKiFM61q
bljzvTG+54PEKfYWkMEo9EzQBYVpEo4lRjOpRRNjluLFdJcBQsuj4ekgu71sxq7vbXGEfG5N00gt
ItiRXxcfoqN6VHxldiYc8FIf9W+f/xJOWE5L1011mgJuOfPumvloV74e8KqlMoDApIyaSjaKgvsN
ZWsYCltx9dMovVck+ZekzHDGUzpZuc+rrjmeeG0HUnA8pbftKuGWRWlxGuLeiQbNVeL5Vq+s9/WQ
ukOce4WtH9VEk0zirs+jTJqBnlTHQ7awZ019UY7VCuh4uopVp0tXvC24q0y3UQIjblRrQyMFfPaQ
9s3HK9se7+LEuqFK8bjUsyRu7K6uF4vEnSoG84PNSkChPBBaaaaZujSrJKFi1zmg7qUZKrVwchWS
lnQAlRNp4BzM7NyeeKyeHCITm99fYDa1cRmErnRLFBvXw0TPTQKU8bD4nEeMefFHwwE5GsIf6yQD
t2/TC5oQlmIlzSaN24Sw4UPJU8mbI/g1JA63Oz22zTVvCQoZxJ03JjEpoI2BfmE1PVgTGGNjGcS+
IS8QwsrttY6UtAHE2KH6ByT8cdQfczuTWCKD4X/fbBdREdOc1QaOfob2Oac/skT9uFayWdndBinm
HwW/hPDWjT9hFGvI1SVFzVf7iatA8I5k7bPhNd9/9RVWH2dZofHeFG0RBUewlbzTbQJE+2gG5IPq
cNaPRnFW6DAZB4IiKkcm+LM3lltIYT2pdBlZ2jRIY+b6PKBVJCw13y6tN7j4FkY4B9ioc49x0c7r
aB4TRXPsD9Pw4fI2JRs8IaBmXOWrZRi8KTvH+l1mHC9/fzcobGwQSbhLo2BmnwNgvevQoV4e7Nv5
Xeeh5/N/KNlU986DWzQhlxgg9kQM7guc20aDSKPhamd6aFBPg4JKULIorTOd6kDxVimvDs8fxNPN
Fpv/fbPAuhxCHqQCNnvqvWed9sNy33zi3a2oTZKM615quwUTsgvbiMq0WwAGZsgOQX0oDHdpjhPN
5Jc6e7vhFksIUB3kUSCOA6yl/qBZH0Z9dNovw7j8nbeLItZZXkxWX6Pe1l4zvN1XuDlE64/28bJD
SpauLUQLo8vm0uBl8dN6sxogcvqYy9QIZBBCdIDufDHMCQwB5YRTMb8ub2NZfcXuCXc7KUJsUNpw
ZqPOQcCbwhXZyYkG/O7+35OM8HxvCyXECE0rpmjghdBDdRWON30oKdq47F+4w/9z4RRTMY0rH6/W
7h1iI31M3QV3oLrksuhyrHv1ZJUW+pqvjA9ZdICOnrNYkpxfZogYAUaWsVIBwBrT9xlpD4a6epE2
uRZZJI8Rl30MeoB/jtlkxcyqDO7G84zFf+5w35qsEhDZgAkLv9GystIH2IN7myuz189m8W8phv70
LVO8IFTVyhoWPvc2af1suKsGy2OKxA7JJmQSYdGDzDRUyhKjxa+DfpVXFmB5/N9EDWSjJiz/WkW1
rc5rxZne+UZj+LgPf0Mu97Ii0ef75+zPyN9jQjBqGu7qwvIruGWkHZi7NWNbEGHZg3y4aEw++2bm
0DuuN4nt9HOmer/Sqvjp38rpPvsCai9UlXd/v2JZZGoWFwov66vpg9XFDgmdMpFki7vrZoMhLFE9
16u041WQWJ3deByGAFzVb9hhNhDC0qxINyemifnvrNq1wmui/1MxyYFuN9JsMISVqdWqamao9vCj
9WZOHqLlvgtvEk1iyb4LbGD4aG5SGrMtl6TlWQZ5x9MoNA261B/d6pp4vDJC9kK9u3I2cMIybcLY
rmKejHb1bWQ8zIokadqPAxsAYWmCXm4cweaeg2xCC35xXUc36rvqxHsgZUXWMlcTF6lpJaTkrWTh
WqFzAKLraXfFaCKJBfwzr9LOjU3CMi1ykKB2CWzK2d2q/VymG5qEDhJhJ/mEdkRJkiYbQrG7IwxD
qyw4XHrqPliHKihcFHhaN7+Od6msdUHmgqKi22JEtGIWgoIWFLe/6jLM99YNl7cgxzSQKd5KXFDs
oq+h8m6vDOYxvb7OzDCYY0kCuosAkmaQRXI5MrH9Zi2sCVLR3AetYLLdOn+8HH52r+foC4A4Q9CZ
bELsdUgNILo3nsC/e+TSEnL+Xb5aXnneBkg4bOG1rUEFAY/XzQ2t/G51lOkui7zRkATt3XKZrUli
1J7zNW4NIKl3yUf+3Lt61v+RdmXLceM69ItUJWrXq9budntPbCcvqsS5o33f9fX30JmJZVojTpxn
VzUMEAQhLOc8JtgDHW8Uq/hWHxUwC3DMuBliV9oxYTyoogV8oOjrZGd0e536Eu3lyFKO4RkQYU7p
jIfwe30h8raI6c/uGZWJ7MsM2smFPoLLtXr90mb2igsI/gmTFHq8R5fjjjIT4oM51sKsgzwT68ja
pFiDmvAAXWgI2tOJiesDMD/FpoIMSjwJAtmDfNdZdI2XfNVQHgT5nK3fpFb3jK1wb/8YN4Pw6hTZ
iE/x4wDIiQbxfF0sdyS8bHhEfdshcSWDCfRCP+iTKMNT2tPgdMfME9zAk19oVmMuzSrvvJhw30Qx
AX8CFJKSgzj7ZfihXPlVG3Z4Z4nw1sgDBIh+dcSm/oGCcQZASaRIDh/ZFFldbLb3A37QcI4kmE7W
AMo/KB4GDjkvFsdgChs7YimthAb6ALrXF9LkOBq8jgjHydjRnUhoBswKQcSg+f18I0aWrD/s+/H2
9/7qWJi4YMaJgqF/yKD73KMfnoTPBe6OBPJlmRduOaGPLeRj7jsB78NL6CuO1Sf5XNulndrxeXRC
uz2HtnLBd2yeUPr3Va5Z1lEH6k4IjZWnoT0UC4g6yquey2a95Q+6QYD/RVsVksFcoKKUxlrsUrQz
AVBPAIaRYY7ju+FQ1vHSE1FKu+D5x5ZqK5FsDbRWg1LTjBg9HjSr+kZ7wHjhdag0fpTzeKa3XNEA
XbYpK5RggO1XSNjz7KUpSNxkuRJ6oLrn9+Nv4wLTD7W1EMYX9SgYJK2AEKOWrZoAKKFwRt6c/qYm
KtC/dNlQRJltJCRjmghhAqPpE3HKUbFMqT01Aa8tsnU2aD7/EsO4XdJ1wMnIEowREvHB6EhkF218
a9ayavVVxJsz3nK+tTTmOdKGpCKCGaJ1KpWLRZIUULSpyCMo3jQd6lto9am6oatM6jJknaBj9QCT
AZHk5dCml49DyqOC29RlJYXxAjMsw2JZIKUUzW9Zh7UUIyoabz/ubasiayKIVYhOWOaFLgljoi4w
WI5ZoTi7MJTvec9J9bYVeZXBvBBDR7JYG4TEFdraizBbrgW5s6/G5mcMRl5+6cEcSYfCtion0KPx
Fm9+yADAmtrDKT9qoC3jk7HzVGLORgZTY23mEAcMmhYgULych3cs9O+rYF2PEeb60IIFplBrqXFh
yZFpyZiy2Tfb5uVcWY25nNlUm8tQUKsZd6BHsLTiS9icMA1l78vhqcNcyzJP1UUcIAcc2LmrB+O9
GA44I4XHVsZTiEkVQwC6Z+pIz8W4yLvBItIXob8cuXRUPIWYR06t0qhV1Ch1q3jwQnDW1amIVczc
/yO7sZ+aGPJNzXKGOr0m2kkT2VqY2yJ3nI/jzWwNQAqI3sf08iQz1vDvye+CMr68Z+BSoJCgwNJm
U4KuMIwZrIJ4A0CLUwemFaiGKyq8sLytxi8xbBqQmslQqRF9apYC+HnoTc8f6aEBMfMfTVh2qC4A
+w9p8Gh2eDqRhdaALYtwQ0nG+abj6cLETAVwKMoww2SB2gm2Kc/JEaiTH5l7NJBpoP0ExgmZrZVk
Si/HpY5EowBiJlAlTj25ihQegO9WcAYtmIZsEOUYCcCjb6NZ1qhqFI5aigmCv4e1AMBwGZ8NK7DI
5+py4SXY1DrMB/EbgYz1lmgJ9bGGwNo1QHsHFFrsY9vIPWYHc5Dcb0augszr03QCAEY0lSooX1dn
igdIp9dz2R4dSnDKA+jbmgJ5oyDz/hR4f7oqgoLJ+Sepc+QYPwBEahdXlMA888PH/Ui0UWJ4I5B5
kGSSZJhKg8DiHPiFl/uLL/jKgZcqbH3rAz5OlE0DY6UosjOBdRAFeRxVHRfsSRkdenIm0AcFxVsA
uK9+4X05bFyztTh2T0wN8kKPFqqWqNmCbAB8nPP0bfvGq0Y64/yGGfRi1kIjBIwxsmlVPPKkG1D9
ndFYsiUUWfePaluiroAmD2ZU3g18Rr0iz+OA1YbkiDFMjOvUd/HJOAMaEByuznyoCCeJ3Pp41hFG
kA4rADyS2YTYTNJlTMsCkdfLPlWoaXSY+6yPxek/AFpvHNkbWYzrL207JV0GWf/0GgXiGj80kBcv
tuxiqXQ4incci27EkzcyGe8vxyydKjPDvqdrnOqvyyG3jU/FoXPNU3JqeOtdWwf4RhyTlvVBMI1B
BxXDv2Z7ckbUSLF8owIswCb2gHqwzwsoG9f7jUQmQSMpRls7AQoGl82x9QEX6c3nzue6Js+QTH4m
N1OPdwhyKIypDtQ88QiKBFRZUPzyP1D8wteZpplAgsXQJDueHpho1KgAUHSH0O+SE59WeFOblQDG
FethNpA6tXQEGfPoWHBOvPgyRbNLQ/2Gp822V+DxRFiUZUVhX9FCmhYg21ZY3r8tjqpnfo9QucYC
i+Rh7SKyMr9yOG5PQxPzjIJG8VUi1X/1FYI9mcaMR0ikV42WcoS74aSegNvt8RL3zVu9EsW8oENc
Jn1fQdScnUKsZ3Y8XTbPaiWAOStpKLHuTnUZ7dH9OaIQXlau4A9+5nN32eh92bMcEzBI2IejrEFa
/AA/jy3FFqzCiTwM3zj1J9BGnkL7v/AVbb2fb46MCR3t0CxBopf40gJ1qOplnhpaw6lzo0PjB7bE
66bwrMrEjToO5kUSIa56kpqXrT3Mc9tJ7rwkWh6PXYCGh/dmlVFOIsDo0NnsIOrktiFVjUPsSrst
BMusDlpwPZq9NeaipaOPs38FttzSBC2lopm6pqC68PYGpJOWaFNsJm5QXo3KVSX+fpqPLiX2hTE5
TQzRYJKDXpdjdQmQ5o/EF8TPZXa7//9v+oNJQEKiGUARgKC3CtS6keSF+lKNJaBNbu3hUXcVi5Lg
ZP/jvSKbeYCJUqICcYamsdQWRkliSnuRvNR+FTuyw5N0LI8lko4PoDzoa1HMSxKZVdOUi564eXaK
i+uO91Rt3eD17zOGU/UgLacWqojmYOULgLbjxB6vM3tMO5dzSBtehsikEFlBaAc0MRv8ClUrmiRP
0JMsH4iXo+qDgVrlqH4d3NA2HiXRajltKJ5IJhxWbSRnVQmRhXIwMg8wJvs6bRRi3qjEBMDMrDr0
uDIUsDrjzhSkG7zDV6lQnDVT4Pj4Ru5iiIoBhkhDxVVin3kzEFJs4gTx3zBiYIb2aLTjNqw3XkOQ
etL3UAcoB1Cu316lPjXEMNbDBJMSgV/hEyhAigtIsf/Qttt669/IYrw7kYcgxmhG4qKPcRcD7j23
68Rqncml6PL94wcg8gxCP80VrA5CR8bby06Qq2poErcdUQu4SZ/N9su+Q2zNGKxFsNWZIO3jvi4h
YnpqjpHdfw6OqM+iBkC/gUJHthp+url1ZARlB4USCyvvqHaaXNTNZYQXjqpFz8w4Llfg8PRFRzzw
gh/1aOZtgn6vspgjA3mQXg8BZLXGGRTJtiF9wxQZ5z3a8vW1EOacNIDYjnmPa5scjZN8SMEcZJ7+
g+E23nUDVsOzJKOqLrId12QSpRyPFjpQL7P2hVdeDoAzpQ3R/1LO2DqntTgmGkVVWcl4HhMK0Ynw
l/u66FLElNobL0rT2ffELRuuhTGhSQKCnCIEEDafBsAOhr7qE3xS8R6QLX9Yi2EysaAEIGSaEpgw
uFlKwQUlMJbMG45DSJsnBeRN4AHT0iqbQSQz2ntmPtEnl3jBKXU1lGgAcg1eKeU4oP4kOvg88CkQ
IQ0dofOBzB2iX/8B+g+uPhLEqtZGzRgR6aXwvpf6c5/xQsfWY7UWwbyP9bS0oBCBjr1LvP6rcWr9
1MdkLrGRc9rZZPFLejyRjEdKQKRGIwEi9fBCDsBdyMGP5/0+44RF1tdNVeP3SfRtmdy+O+47+VaF
8M2xMO63pEEfNSEEVIKn9lZ8pQBexXSn+Cg+T8gqKptfm9l0+ZUrMC9kOZqZGVBfFGRXmM/ZcjQy
jt22RCC7VFQRMP7Ku/479rWmfpxmBEDgOc0YvxTTc8mDvd46nLUQ5vADYdLKACV3V1K9TrqOe059
eis5Wv8+c/jZLPZ1rC3IXaVTush2PHqmdhCmJ44PbMWGtRzGB+ahDFEsg5zoqJwUt/RTu3Hzo4rD
B1Y8JxJtJMwoAb6eDHP4YyNMdb/g8IfAn4cLpb/s29McWVPDQw3mHQ/z0saB2QdDSgO4ebWYN3Xs
cezGE8C8stKIlVFSwm4zdn/oJnsHup3FV6zeUbzGNx3pQ15t0okS2oZ5F8T1Sc+GtodXB9dLn1vT
/4qeExDo/8ymJ5hb+SWCCdMzoO8DSYYIxadbgjRLFvwPZg7IwWUJnR7U71XGdso4ZBhcgBu07ow6
S+13F9qZ0v9VqLPwdlM3o8GrME1k3h7Q+2RpiLcnqT6lw6dI9VD93XeGTV9YiaCpy+p56wEmGeQq
RJT5X9LwqP7vz36eOZYw6ONgrIfEjQtH1A7DcNj//c1bufr32aeTdBO6D/h9Ldd8oIVJ3Re1Sfz6
yzT6+5I2g9pKEhM0F71QBGGAoWK8zOH4Oa76Q/pUh9w90K1kceVhLIxu1fWTQBSoFM4W8SgMSGqP
xDL9EjXkD8BEGWthTAgdmzaYSAutZsAuopA3dLnF8wGe5ZjICUSHUGklKqP+Tj4FemfJwCrkpb08
R2ai5hgoRZIFkJJNXp58nZWv++fP+33m4peRrk4luC+A0bsApVK8VLWc48yc68526+oqneWGGkqb
L6sfZn7FOwmeAOaykwFc72IHAZU2W8HDABg/mUd1slUkW7sUC9WoT2PWVQuE4OuQdgOp/0Yz+Jb+
06cVveDv4r6s6fSjHoAeLyitq/glBsvUZAkeyy50wm+LAxAqT7Cb0GqfscqMF4DbwuVJZBwtwLRh
Cx+gdRLhPj7UWGpqPVrKol9ZpsNdPuTJYxxPmMq6FVsq73Z0fy5RDXaNLTrZzh3+lwH9uR2DSsyb
k8TJKGUmxIknysMXAgWBth159c1tV/x1buxgXha37ZwKEKMnpYVZxq45x/Hd/pXdDDxoJGEdEPVa
md0IH8H6MuW5krhmW1t648vqSTMvx+Ij2c1KDBNDJz3KwsqQcUBV7M7DddmWn8Arztly3jTYSgoT
Rc0eZCKpISG+SZKVdfaEPErmAWzxhDC+3cdDIaUxLDa2XiTeDpOl8PhweIfCuPOSC2kQDtRa5TOY
7LQM4+DY1eSJ2Swx0i7iz8N/xx8odb2hzwZUGbxYs+g9xdfhbKdHw9K8Cs0i8mPf27Z6EQbqs6gn
0Q8FXWNyEdLp1VQpcGnzkB0DfMQ3BwQGH5MduKa8XcfNxGcljElHQM4k52MPYUvWOr1w00QA5dWd
XnJI8KFr9KoXdZpViB2LRChHA5+Li/QDa4imWYOAwUt5JXWu/Zh7hG/fEh0wyGmcfsbT0frd99jO
alvxci9weas92xbUQeJtII9He+KtWgCXKqdqwcuhz6XTANRIv86jwurSY5182ncNnigmCy5IDjjG
DrWyCljQzWNQfI4lRxn+iqPfhyiAC77qxLggGszygBYMXsNovO6anjYR3X1dti+WCjQjSYeTvZt2
nKZMT9IIQEAmsSa6De/HpY03ED3R8Z64IrcVtllax2wlGiBoUhKDbbsJtTyXeoURI+1SqB3hmra3
I0+9y5+Kv8TYQt3PERz5uK/nZr6HW2yAHQzdEHZ2MC6CKklbwBmGws2SnID7t//7m6FWJ4SgAC3L
6L++dT+lnoDRqmKmbgbOgw6IwVPGnVuifvXuLV/JYML5Uiv1sDQY/6KrnJS4NblOfRAW4FMivue9
6NuOAdguFY1kcCDoTJyYoiYTUNai+OA9oHrIIXBCATM9FAw/OiV2+H3fgpsntJLHxIva1OocKJ2Y
7a9usJsFApU/+33mhJq6SJaQ6lOWf4Xt0zD+4e8zp1Po+qQsOv397DCoFzEP44d7IMxTizVkOTB1
g863EE+zUR/NLeWL5vws89SET9q77XC/XMBgksfUNAu1VKAS3dTE0iuqI4s/2e1ROrQXvCkUzvmz
VaViAIHXMEIY6Y5Fd9Z5pZHNqP3qXwZVdvXuoWDVYyED5pu0o1jgi0I/1/VTUftqyCvJ0aN+d1Ex
x4C5J+QN7+gDSCPEySQjpor51dLeKKUfY+DeBPBjfVwy3lj0puFepbHfmeVQjcUyQ5q2HKScbzje
7zMva5WmjTHqQKSrZMkayzt94C1lbh7NSgPmaKSp10dNhAbEvM5qV22vFsnAvt+ZAOZsPwps36KV
LOZNlaRan7oA2pT4Zr59Ga36ajiyH8UvXAf81G6LWQTt/l/eoFP7rhwvNFPJaEI6/XyUIyf5Qqcj
l9DKKGexE91qpaXaKTKifUV5Nn0Xvgd96GrYtK/tDCQZhaviM6MSjyYPQ4vnH0zgJgISr1GDRbvI
sKem8hKN163e/MpYmZCJ3XnWGlG2QESa3Ie5JaBFVBX+0nLyLWqTnXurMyE8yDFcXZcQA5sJ2u2y
2JXMmUHjiWCCeEvaBjDrECEtXwvyLZEvCY+taVsEdiSw9yFKEovcnIxyKsUTTRO6bwJKNkJuldwl
ie1DfxXCODVWJ9JsoEGHXGOl6ND7WCsNffE6P+MdcqNTdDl82Xfof7lHryIZj67rUhwmGXo1Dp0z
joDxPz2qj7kNNOfb2aMzfPm1KXPhHf8lZLwKZhw8QEG6FHsI7k86AZYzLYIJNkULdjoXYkEvsK8q
z7iMu5N5adA8RzKZi08CSBOX73/2+4yfa0QYARZGLak+l8rz2Np/9vuMk+eBpIyygP+/ia5kcrsk
D/u/v9kuBt8BoLsUDC28y7bBXmkEFQVJpW2b4RM5ZMTV7cGtLMlKvvYHs7J4gwPbt+pVJGOzYk5n
wP9CZFDcmPmTXD2oPBzR7ZD9KoIxWwiAdEVqIKIwDhHYkofmsexqj0xWMN3tW3BfG50F2ZvFpBPj
AMjJqnkdYvNQG6z2t0vsSKcQBzDmpmvE1F++A1fvnilXkZw0quZMaV/aoyA9mX3GCafk3cvACGHu
5tLWhliUVMjzDB7T+ErSrMwJXc0xL4eHaLGSQwd8T95o77ujYsQyN3TozDJIU01zIuF2qlH9GkzQ
23R2omtn0Gx7+6fFU5LxPTnW+7HKqTQsVJqtM4qhHWmqrUwJJz3iSWJcUB/ibtJmmJMY3xo4nloe
VEH0qt9mT3prP7YsjaKk1ooZ5DTjgzjY0sgpr27rAVwCXQfq8LtJ5bEzW7AO4/cVZXaq7HMYokKI
qFD89tzUiyKvgqS3yV2pSFMUUkcoSsOeq8yKZ/mU6rxxhfdvECOHSVtVMUR5PdSBcXRKr2SvAIVF
fEmuJlvyAO3UWbz0kSuQeeDbqsGMYA3FkGvJPyluct/8Fh+Tb9kVrQDUh30nf18wZFRk3vcFGV4Y
dZDYOJOzOMgnH01MgAjg6TCPJWeimOcg9O+r4NQSIP914Ilw4vp5KY+i/jAJN2rM44HYjhOv7sHE
CXnWk0WZcGx5+62SDnpRWwppLDXtrG6qOJf3/bPIWJCJEyOJl0kXIa3zzNCRTsOZDv6qbnoeRgzj
okzEBel7jy/GyGQixtATveuwdeRIxY1CtxIlSzW8znhMmquyOM/mseKhNvI8hR3OrWQE/VmCTPO+
+FSegpvnNLbKI12Wbb/z0DV5GrJb1KkkZnrTw6qAPV2GKym8jKLa0aVPGha2Dejbdhd5fc+5DbS2
8uZb5K1dTSawpFGhDTW1q3jqjhSxGtQoZ4py99uVUUYQE1m6OBNNMzWg3vI1F75mKe+Jpj+wpwkT
SVAUa+sEDyNCVyK9NALotrGcOZpFWwGhQ244tnuXPzMqMZFEVIPFKGJ6D54HGrr0i+jeOGrOcNJ9
UtuYMOXOk/HuHoskDWY4IlaguneWGpSRCvgOusfOmrHkPN7oqNAmJx6iJE9LJra0A9hTDBrCgNqG
srPpVf3o7FvyXZrIGJIJKOCWlqsELRdHEmorqU9zNlg1d3GPuvKegzAhZDRDzIZW8EDhIDYWnfeK
nA7ERqBuyz3B4W0P/EvO+E9QJmzyKzRi0w4ttOo8xTd84K88v1BC3bXe7IGVd7qMQAETf/8TWxJ2
IbKcRXOscaOdtLyS42sj9dKO86hxnJCITNAg7ZTm7QwZPTYIMkd+phMU00G31a9B6pETgFq5ExT7
PkJY7GkMjwxlRt2wk34AT9Xqiouw5yjGk8GEkMkciiYGkpLTGdr3MQtdKRgvUJXkZI37NwpwnG+T
AnNWgPFC3T2dPof6946HOMv7fSbpkAEFPVXUBaboG/rxZPzd0YU31xVLh2///zppikqhX1xp0VqT
/C0RbqL4r3035voYExNmEGwsMv1EqN08OQa3Ar63psPiLwGGdeUTcRv/zyIdYfcaTbTdIrSGEMAX
rw5OPY88lJPskpcUYJUNxj0ZyERTTyyQxHgwCi9wTLt+GpqfTxQXZ5Pj0C9TVyuBaj5nptrBiJPx
XZufJDm0lP5/+yfFk8EEg8EUFEnooZSg3pUAS6k/iTz4PI5Dv9h1pYZstFlW0wszZZ40nWKV903A
E0D/vhIgNVMVUJowpz8pp/gi80LXtLtT703u5FPkEN53wfsq49s7xFYtQvBgLukMiZQzBD1xw6eF
xmC0dLd2ytiaAZFSXWKpnFtT4J0XEx2SNDEynUYHVQKyrORFXWYNf3iVXtRfGTQC7k1JQqhHhK9K
chFlj/tO9767z9iPCQ+GMpdVRkN18Uye06vmCEw71zhK9/Jt8ZB+ohMFvDOjYe3f8wfgxb91ErT7
jVqNkT8oqmdMtStImNu6z8TQSXjsTJxPD8IWLnS5N8I5xyE1TqBauldf5raCt9b+ObbAmwvi+D87
V9dJUTY0tPITiIIVl4P9wUrMr2ToZWNr5RCCMqtGrkJC0rg9yqnFkeMQ++k/8Fbeno4IMtifeU9w
SbzqR+wGzuJHVxggtcr70OF9rvEsxkQMECS1pUYLgnX22EsPwu/Dnbx1cIle45XBSolEpgRIfyfF
cGppFUfdSzwTCbibPAh+6f0HfAaeCZnIIEjiOHWYpnHqxhJ6S7qtjvTDntyZQP31CvAN86apOLFI
YjIJ1CxSM4+gpFQ1jjjZoMmx844T3em/zd5bLEoSWcUijvGODlgXA3AWLATP+vA4V14QXajtXaJ/
IKlbS2GMpxmz0mYapHSVFROn53HN87RgTWW2GDvq8PsJiIqIAp679ByIn7rijnORtjx7rQgTWadu
GgyjhiDFB8GilXnD9+lO+Ny5xC698SDdxbx1zc1cby2SiaxGqBhTq0OkbJWRTUk/SoxLWLClNWDh
Nf4CNmp/X81NLYEnq0CuJiM4vL1etTkDiGSRUJgDTVZy7rhTVFuXCUtL/whgcz3QMaVAOYeA2f+J
DhZ5wmLF9k9I9ewzr76y6R8recz4RJ1oQ5lThYIyduL2W9891cJiN/PvgnMgLq31YtK9BtMZioTx
N6fXnrLyOeeRa1PDv7utKz2YOC71cgUAMpm6X3iQL7pDeY4O/HLU5gu71oMJ4HrQB6A7hJx/ho4E
WzuPXn+kkDAz71JRq+xpxURzMRZrpUJX2Qkfejc+yAfKaSI+YcsfOKy8rhHHt18KE6unI8vEYOoi
akKtssBVbk/jl/3bsxW318ZjglEr9vFI0QWcvm4vmjF3SiF14lL6s0v6Qry3UiQGg2iSChAjl9dp
8n02OWrwDMUEAW1RAj0IYai6vInSp1Ln3JXND76Vndg0LpvUBFstEJAl/WUeIWdsC3vO5nNU/xj0
6Ngv96ZIrvU6xJTJD9UYnGD6sX9UnLjApnbymEZmRmDDOTnM8UnVC8vEAu8oWvtytoM4oimge9CQ
BRzI24gKlu1OHQPoqt0Wn2JwcGaGBU6CA2rmC4jdk9Tqv/O65ZsHuJLJvFVaI4SFHir4zABxT3Zr
JLx7uxnFVwIYDynQZDVGGu069DmyT/Rhih6DQ459AEpukvKsyFGIHYUslrxJKfASGqOf29nXed9N
m97wqg87/VjHNQrxOj0kAfwKfeGEZXvd1ZkjVpy7tRkiVpJoRFzd3T4G1miJurGTCSel/1LkfIRF
nrGYp0Kvs7+7yLN2MWAyQ/M4Lr0ZtVc60H9gpUM6VBNJJyT58wnlYowB4SPMMe4pDdB8WHjQ5rwb
xILP50VbR3EJkwmH6th8qe0ACRC9PnZgYYTPTT7zFjl5FqTuslIwEaWw7Vu425APljw+jFXJCwuc
G2QwYSFMq0SZaVhYridMcLXAgK0OKKwAdTaHTrwRPp5GTERQhKZR2hoaFfN91N1Vmr3vE7zfZwLC
VCZanGPDxgmMxB4U0dZUzsoo5+KwXcdemFJwKdCanfm5B3ZbYPiawdsjoGZ4l4+8ejbbbEzkoqjn
CmaSpE+iei8ol2aVWEtyE9WfppAz78ixGdtjjPo8GCYBwrr2oEvXJOE04ngWY+KAFoyyTnr8fjKp
TqxfBZnq9+oHit5gA/jneTOpkqurIs6aoocAlnW08FIM/ldKTld+2/ctTnBmNw+Vpl+aoIMIXQnv
60kAo+fow8+sSWydfVHvEXJoGr9Sh7n5Qd9UmE6HLMlXFVd05QvBCmNbsjWswtJBZSgYEIoea8Mv
Hjo7ckeLh5RI7/6eFzKxoZIE0vcJ/olhudEnyRomhInhqIm+9NvEHoy+TFxoVBKUE9AnHSH+POWX
7fg4iE/7NuW5IRMaSmNQAfmDi5vliZ0Ld82CPZaFI+T9ovQbRUCL9NYPx3HplpqONIXf6HxOBHBV
+RK7OV7/nfcdsZ2+/nISie0lpnKUViTH+UTH8huKkL5pE58WAkTEbv53y74BJbatWGF+b+hEqNbB
58f5NEqTFfacOYF9n5PYPiLAoYEAIyOjAwOw1Wf+PFaWOP5Q5+sq9fcdgh74v7u3JDIho49GVIRq
+JxRZzZIZKwk+FqXZ7k9k/pzqAk2WT7vS9yPIBLbWeySwWhw75GwtHdifIjkw7xcBTknFHISFYll
tgWC4ZDF9BGsnkDVdKMfaGWymS3xmSK7A4j5OHGeEJ5rMJEiG7DQPg/wxMI4psKDlH7tJY7tNlsK
ryFRYvltxzgko7hARp27aM+BvuIqskGg6Ziuell2JzoCl33mld55TsJEjYKAqCmiQV/xuyMFr+sB
1ChdfKje9XqV2XKU2BR9NLTUF7WLpTn3FedTl+N5bKdxNNVJJiHubo0BnM6wquipAxmUOXHyye3r
q8oEJMGKqLIsYfEw1bPR4vqW5UMbncoytIh+qyWVnbeP+5dpO215FcU8kaUwqdUgoio5VdJRD5Zz
k2Z/qA3j1lXVTHNMRYRCaAuV0/QPepVamelKvEkvnjbMA5jkYQlsNRgulG+n8iYVPpQYg/cJbW3d
eIdBVunjP/U0I7toosrNVN6+23YQeBXBxFPEAGVJRaigJ4Y1ZZf9iKkr3vDEvzx6r1Lof7FK9LCH
2BSjhJuCUt1fQDwhDkbIbga7Uz1iZ+5Hn71XgYyf1UXZLQq4zZyxupIBEJc9Nrw56O0g8yqC8TOt
nPSx6yGiMNLreALrZSRfpHHxOIfTKQSLc1vhWR/z4/4N4h0Y43Nd3RJjqCC27c6gIU4KXyeckZ1/
idqvqjHxc5jrpM1p32W0NZ+8oHtHTkTwoU4/MTsKhGg605d9xf4lC/sllS3syZ1CNDmhmr2Qi4bu
kFuVC24OF0wSXHCn7W/oV2lMbX8w2qLuCnp85+SG0h9nj9mFfim+YKzE2Ev6s3Njm7VFgu/DOIe8
NPfLxq7au5aXj/POje3XRoaRaSVWZZ3snESu+BfdNB4ukJaBtOV5PFOKSf745HYQfDUkE0EaEmtt
h3lsEAfasXbOOk6awvt9JnZEmdEHIm3CjNVzNoaW2fzYdzyeACZWyLnYNDVwzR0in03Q5/K2y7fb
IoBM+DuMsx3ZZGjELFJxnQZvArsBaCLARkHH/ztM9PF6Vpszz/JKGhMgUiDaN2MEdZIjgAas+NSg
3aN5eNcP+3bjRXUWmCFKBEUGxTEMd6/5uqdeYMLHXU7dQ2iDVJ4LtLKZDgFbXqLcXoCYZ6JS1Rtj
AG5j3Nj2mMapU2FkfCaOwWNu3oywr3JU5muwznvwWGWQk2bCVRaNV1Eg2mbWu/vm23Q7VVIoWJYs
vaPFNPKpCzuzw9czSbxiiXwgNnr7IjY1WYlgPDvUmhSISD0iqnFVyZYW/DDM2z8TwbyCojZHSq5A
iyI591Nrl9pDqXC+jXhqMB4tCHoMKlTIiMubuvqM+VGZN2mw7csrUzHO1WiCssjUVP3pJ1t3eNLv
tHN6pnMhbWfxPlE4OrEVyWqYUqXAiJ/T1JdphOcGfNbcrRKeEOaNI2rRh6IGw4XZaZRvlMBaeGCM
HC9m65AtUVHPNyBCEY/1eCHwev6bl15VTRl4Jdh/YRkL6r4QSVbgMo4RCheNgt7rtYjlqZj32bAd
pVeSqKarHFWajLkmVFJ7ykBnRSff5uuJDrKjLMMrqXOl0aNbSVODlphpRPX6GxCmBJBO4JVHZMNH
LiDMZtMFg2IisFIV/R1SEJ7PGZs+kBZcyh6dP0rtzCquKDjzBxOCV2Gsa9fJCKxRaaDF9ksjv5NE
Zz/kbN/VlQDGrStgfyYLGWkD8fKJgukAPONIE7fYUzlZGw1f78pNK1HUsKtj6qR0BCU4ROlabhVS
5AftqTVutRQw7jEn7aZhbE8WU3KX4iUAujmVlWN8NV8OTSRZRWg6NZmvygbDO0Yp/PhDWzJeP/Vl
a4aE+iFWziS3xiy4DSK8J/lE024CvBqORbc9f2VSxvOLrJqHiJ5e5QzYFdTs0m8ugET6IpCXDW1G
wJUw5gUkg9wlnQJhU3Bsy94ygtsk/b5vw80QtZLBPIFyCWJOuYUMJVC/1kp4OVTDDyOXb3PCE0VP
Y89FmJewTeNpCROcVrq4RMbqI6fixD0c5hkcSiHRFWovOkKt2BhUA+5kD05ELHJyl732Dwdp0NvL
lSQkCs0ZwuYCnEQuSY7672OE0tL+r8NR2XI7EHZ0se0QjBogLzU3LTBCVRflwCuQth7aA29/jacS
Ey8CFeBBZoUDUuvbtvjWDn7wkcH9tUZMmBD1FNheNawmBQ+L6pX147477/uYylbYMykaeo2+TEqW
nAp1xvCbyEnotkUgkQdUrKG+g5EzCjmcAwkisvSckFOTuvsq/MsL8SqAuSeSkpraSFN4yW+eX1A/
vPAyOIxefpTATcErBG+f+qs45tYAanI29GjGrYnBbh/5AECGapwmy7/czV9SWAxyUNqYcjdDqeg4
urq3HIoLypMS2uBWsnkJCkcljXljJXACKTKgnTB6i2np5wXsUG1ocY6JXvD34exVI+a26HIiSG0O
uw1eckPZPMOj6RsHgUtpSA9gTxBzZ+a6k81ShenaeLQnwwqDa6E95OFpqn80yPkHj6MZz3zMs4ov
1aLtM2imVHaG4+pARETbHp21VEA+XdzlsvJ53xSbHqIRBAcMuGF/lE2W8REZkqbPcWge5eRL3chR
brT7/7aqu5UarYUxKuYZWn7hVKC61NxV3WkkTwQckVXGyYq4SlFTr1IwlNhDUR6g1GgPjgTASdS0
DgoYZg0PKOyc7GQrMq2VYvKFItaSRIgy6hIyOBJyb2543ZatdEGTAX4DGCBQ1L27WWloRGEf4w1H
n0UILqrpq6j+n7TvWrIb57l9IlUpUKJ0K2lrh87B8UZltz1Uzvnpz6Ln/9watkY8077pm67S2gAB
kASBBcyykHnXls2vcQTnGoalnmmfIjtjnVQrINUHPb8rwJTgLcqjZUhC+pbBr9EED1OWqsdoTSgu
zI+qcmLTVSVjAZRBCAanqXnG4hwQduYmxl04uL2si3QbAlSjGEeFkdBiRisneakaHcPakMLX28qr
JzDSslASHjZhMIJPA5CJSeXCibFrLcNctAgHH7gmaImsE00O+xFIBiHsgPlIaZ5PgDCtD9FL0zyC
2nkfYdO+VkLw/6/8MgRt6mC1CUIcHlk1TM8eA95AKttbN93lN4zx5pCIszVpCwgyJk/EuW1n9WBW
11n8cV+afX0Z4jlxLnpMBTMAE+fg9+uuRit0mawMbTNkrmQRXNLG8PauaOH6pfJp0r1JPzP1nrSn
yXncl2azFRIMvf9nYYZYkTF0nc0UFYbMdHI/dOSIMbFuSlEfSLSbpAVtTzgFSz691HPitdr4sR+q
A53QSoEh11M63IIELOi78LT/u2RaFlzYWbTUoT1spi3+spJ7pSo90skCnwyE/39lmE46DOZoYinL
HDWeHTvGVeIZYefty7K5VaxUzA13BZNa1TAXExazHeITuJ7PVupIXExmL0KcQJWn1Yw1JFHQJkYV
UH1VGD8b2Gjo6UMiAZPJI0SMxewbllkwmdGevjgTeyjal32N8S+Ip7C1UQoRo8iKyMGACOxIw+fZ
eOrMq8nyDDzuKbcdLSTLI4kbYnEGOuBC2xz58jTXJD6b0UErP7WNJP0tWSGxREMpm9mMG4jErMqz
xxuSfYvVeyM5NjK6NJk8QuygiE92pkCern62lDMtX3oCBvgf+0sk8Z1fF6uVUQ8IFXbSwOKazjNx
4GeOG/exxNJkIEIUyI206wsTovTNy4TSjMh0dV0SabatGfzHOsX0XkwI/qd3jrRNWDXUqH3sNE/p
Yt9gusTCNl/aMOn4N4YQAdqs7WNnAoam/1XQA2ZLuprq0/iZhA76g55p88hkQ0hkcgkhoW0immtN
Bf4k+5i1V9kk0dv22rzKJEQBp+3Ri7ZApnz8iilE1fQon0K8de1b602IA9qcOskYAWOm5UdKuzul
tDwWYp3SwdXM0B9b+9xF6lU49MG+fUvUJxIud4nTq1EHaLt9HCev7D6/5/sU08/wVIFCSOOfZhc7
ppN0rMWhaL5MyZnFksfwzTJBVEX/BhB9JyUJK028t6QfrYsZxJfuqk1cjCjMz3xEJbsbqbvc7wu1
bROvmIIvZf2SKYkGTLsEf2tND7aFecGmjClmM2uzlk3wp1gxIwRsKG8BRzDapKcrjbnGY3NYvOhU
gk7IlNGuySQTvEkZirzKGyBG0+gtWuzPzXPSyrKqMhTBp2qqKCOtgWJO9W2lO0+J2R56zJH+s2US
3Gqp5tGZUixT6zylyUvbaa7CpA012/vQb2MgQtK2mppUoSWESZDWUNz2OH2yfY1TywfDwUAx13yq
T4Xk5LCdBHg1e3FESNhkw1RUkA3pG5RQaG56w4DJSyjAlveeTNvKEImw15b9QOJUg4z9pUVnaXvU
v1QwQlzWfBZIH+d4THhzLMLYE7zM6SB+Fku0x0rpjDJHgmN6SWsvfQQ3gc+7lJzw0F9zfvH3EInw
OSv/AxSCVJLPLEydEvF3uTPIlU3O+4a4vVorACFITcVsRypBamgM2bHIlgd9zq4xBPo7ydJTr01n
1mUY9OKA+a8bcQJU/ap7z8vPWkghaC312EY5hVa1uXGd7ozhOT6dZO8lm96wklQMWaMTq9SApNpT
Prsxxp5htAcYplMTY1gWz/R6n4G0TnYplmpYCFxLrNdz2kE60FiAzIRPd+NskcOMejne1iYzmc0Q
tpJTCGF6k9SpxZN9daT8TNriU6JWzxiPKjsabhYBrpdNCGJkMqOl62Cbrflr5iI75F5j/n/OrJNI
Jd4R2qUoqDPjMNVqz8biE+2nLTPD7Zv4q+bEG4JR0kyvY6xU89l6wBRJLz0YLab09F8skJA3l+4n
r5Z6XwJ/pchfFrQ6yZMstJqhw4plIAq3rxPwHy1MYv581Xcil3hbAHcvK2Ju/XaG3bpwlflGC485
I+5gfe7+0AZ/HY1WEg2OGhUDjoo+yyNXHx/z6oZJeytlJiGEDdKOdhUlAGm6SzVdZ8UxtSRak0EI
MaOv2VJNGbRG2aPWX5gRuQ7zJCF482K6MjshQCRpXeYNykH9XK08ra6eutx8TGPjS1Nmd72ZnpOk
PBT58skxzas6YhGyXRj/wLIT2N8PjWL4dvRd17Wj5HdJNjuRfqBo5kXXBwhv3C2feetq7sXHNuj9
5BF+IKWfk+laCCdL3mVFlcL7qP6zdQ45aV1LdiXbxsBkQxVk7GCtFk4LE86tGRjT4QXWJwdNLi1Y
Q1knuTP/S8R/RRE27UEp0A3AcHPpAvXXGSh9YDdzQILhRj5ie/OahDkF/xNJ2MDLGrSNVoaXsZIF
6C61ZYnQ7WvMCkBwMyvX21IjcDMc9f/evOxr5SPGN/Ox18z3ZfV9sjUSfM5g5f9dOTvnpmVeGH1t
//PAeFQaWCuRBI+bMBnNMSlEmjRMUbTcKazdRubX2xH3dWGEfbhuM2YVLRam1i7lcJ67b3ZynGrb
j63jEMp24+3TzSua4D1q4QymOsGyq/psDC7mhrj2cm/IqlokiyMSNNSJbUTjAM0VaIgl94btafG7
jvSvqyOSNKBRtUiLGIpDb+5nw18wZ524y1/MS31wzUmir0Rv4rwqzo3VmXyVuuoBlxo3jtDXbn2a
FxljmkxzQlDA+ysJxxgLpFV3ufNX0gadLuuUkGEIsSBCVW80OcBAJs3N+tvItN2ylbzyykD4/1d7
exTrloq2E3SCq2fNuepwmZSN75FFUFuIAXWiTF3Ozw/jhdNhLVfVwTzy+onUH12ZCWwnM1YGJ4QD
i9GyRGMB1KaB9e0X1RzuBeXogneAE7/Nn2QXSZkOhdigzFU3MJ5Wi8iPvMc7eRHo2rf9/Xsbw9bB
20kJ1QxBKnWIiRbqKFsOY+KV2YEtkystwN/efV5BBEHoVDjxEAEk1vOLVdUB5oJKtlOZHEJkm22m
sakEBKEV6HZVz4iRJX7eV9Z2GPgth5gqWTJbtQyuLK0rvzYYT+WGRvOz66OXOFH+TCAxQVLo+ZLk
DbBwgtOsh0w9Kb1EnH/ZtF/lEQ46ZQqdqQkwOvQIQphjfhi+OwcldZWvGvhU6icMKTjs61CyUESI
cPnA2jRPgVnZd4V50sqPaRLsQ0jlEiIci/qYWSGSS+QmKpF55NtDO3phQG/sO/6m7fx4n6++qpKL
vYp3ps30oe8glkp9XTk7tmfLmj9k1ieEOw0vvENDIVVktm6PVjCkCprySMl7ssPmqyhCSNAVkuaR
CVEc56YhZ2e5sWQ8jfwTb++ZrxBCQGgiBdPwFC5KBSJf89ZpfxLW+0XqxvmPfWOQ2ZsQGAqmIzeW
AEqxhkNoqgcSK6e0XGQ2x+12R6Q3TUZUTyybt2ZMmmvc8f1oOtnP3cX5qgY6hn3I6vlkRm4KBX10
YJ05/N3gwtnyUOitHWzQuf49hns+xZq3fNnXpWTZTCFe9FZvTjp/N2jH4Wmaf9LKKFym1jdFS31S
hOd9uH/JHf02E7H8jSnaYA38baTzlyC8GFfW2TiSoL6TX5AkZmIKIcMxo3JODBh9wr45ipdHtusY
n/blkWEIMaLvM6qQjGPQ74N1GaavM5E9J8nMUAgSscLUagiBQW7oHSdPjwIHXBNIW1pB8gD6k1ay
T0ntUAgXyHtoltJikewPywvmewQoiwwoz/Flbnuu7+RzbmR6FKJHGuZKrWIIoK8uN5GBMoAEXRWS
nA5f7z13FsKGumSRtdgoM2fRzyUDbZqECVdm22Lxb5ZhPnHO+6yyayQRQZmXj258Hn3OIEwWySLx
X7sjjViiyKiTGFMBjVlmeZunJiZeWl7Xp+c4nq8VOjyVRnJn5bKOeokSLSFeKHldsrTnsOVVVt7q
2uEdDmVhmivnLDYxOB1irzZdo2BlyMfV+mr2c/rR02+2LVHcpqmtEAR30uxepeUIBNodDeumVjrP
cBR/Xwz+kTerswIRPEhn5UILXqDfjU8jBk3qsZuAtOhd+/oKRnAbk6YsoxNgBvYtcy46EvKVbOrF
9p0MaWrsdTraAcSBpxrt+6Uc8dKm8TxQfwzPxu3cY/aOdqiO5v270kArOCFs151GI9XEpaxMTk59
1AYMsZMY2fbFb4UhWFmtoIyKtBCJdxFikEvn5sfmpB2VIwYmRSDslFJKcb94axCvShSsDi1HOl67
gJicsbE/gFzHm7zokQQ8t/G+x9GVfIL5sboeqrxEJErO9oUG2onddBfrbsHsWHTUyO7R2x71Kptg
hXnJ8iLm5/+FHcPwNFBM65PE1s2wsxJIiN01HrSVmRcB1BFo2Ww/ryQb+fae94ogJrgUu9AxuQFm
Z31dXsJjFSi39KBrLr0ZDlxrP4ZEEohkjiXmu5hFKR17CNUeJp8/OrGfmL5xcC45WO7Vx/2IJNGg
mO+yk9mpWn6B6uxjGmGi62n/+3yRdwzcFi+Bld3TIURmI7FPIc2DafCaLnKLufAH5Ul/F7O0hZCE
KcwO4pJ4mV66UCVlDaObgvCoExdjmG2fv+cyr3hIUy+SFM//S8x4BeQevtqZSDbNlckvOO2B7+7x
QfF+zUrxtYN+Cj3Zem0ShawFFBTKpk5LjRECNo5LUVNR4M7LUjf9aZ1NFDqE7tC68lLuf/GDVzGF
8Bui0iEbW8CO3njQD8M1L3XAXPVPC2hl2Et1lA6m3DzfUtDEqSYeZyzx9ZUkVbHYDW9L+DC9WJcc
s93obXVCl9ZDek/QALhvqJvRagUnrGOmmMVYjui5mJb7cLrY860tuwtv28oKQ1i7KMfTf68Bw77R
G9cIOL9ZypDKDFH/VX2Q88RtnjdWgMKqxZAnSRK8oZVV45ndFbHPVfuXk0pSwNshi5qE4hXFsB0q
xGFznJO5q5CfbV5mr8JhID9a1/SrjkGDxbGUbNN8l3oTUl7BxJDcOSC6ymOA6R2cez4ozW08nnoU
IBL6vG8U/7JivwUTY3GsjqaS5sCyPzTXmk+v4guUeW38xSv25HfTbdFAF6ZjfDM1RDq3xDHjGC8q
MEL1Y9K7pP1iOH42XyzJm8pm1Ld1g9jE0Uwkg/8ZtOyks0nZ4ym3UAOlxVP2u6LiCkAwPK3Ph3Ix
4bwpCfSL4dfH8Llx/Pzs1ffR4UmWk9u08xWccHCbTFSZNSrsvHMcjzG3zzEPpvSs5PO+Pcj0JhzX
LJKOSc/fpPPqMR+em6Hy9gE2t8uVIMIJTbPR6xiqWJhM/5Est3N1PWWxW6fPU3xGnnsfbDPkrcD4
j1ltXVOXFAqbeTVD8SUuv4X27DLZq8O2B61AhNDQFXGbdS2X6PMEDiX9gJsCKuRsDTO9OI2uNFvG
A/Wb8PAKKHKRqYmjM3vCGo0efeG9ttYzL9fpPHIl707d3o5XaEJuLgwdw5gxK8pXrnq0imKtPLCi
n6sDZlq6t3hlCWQk5Zs3/BWisFGxdDTKgkGhcXhfatSN9I9diiHvmJyXY4BG5NZJLTGU7fgOHi1Q
N2kGaoMEszT1sEb3ETCRa3rip2DMWeVjfXhPNmZS5+47DHMFJxgmdhNi5yHgQoxr7HFaTM6Z8bSP
sW2YKxDBMDM9JerEQbqgumbIqoY+ea59vCvi2SDzzHdtJa94ol2WCdOUMgHe6DWxG5/iS+pVudt+
Ru0tKm/Ns7RJezMqrhAF24ydpjEWBbYZGqobpmA77PHafB0mkmgvwxEt0kQmIK0g2dQ6bt5f0/Yv
zLD1hlyW3NoMWCuBjH8GLKevYrWvAVRUD82XzvhqyXhbtwI8JitR1dZ1xzEcASEnMdhbCDqplOix
nW5rctq3uq0Nfv19YV/sYlbYVo3vk8ZwF+3H0vrKkF+mr7r6YR9pS1drJP7/VXBve0Xt6h5HiVQ9
TfQL6Y9p+nkfQiaMsBv286yFrIUwYxK6huKn9GPWUoxYd53scR9Kti5CAIpslSWsU0wfcc5Nk/oQ
1rIgJ5NGCDqVEi5DFUFhdayhf7K5Kql9iNvpkHcJElu1JHUhWx8h/HShQ4k+Q3k1CRLUkKrP5nu6
rl9NgIj9t/MwkERvoLTMvlt03yk+Ju+J1GsIMcS0i27kbWj6GpjwMK8jsFqfvKchbA0ixJeI0Elp
GVSlOXd1/ljLmAM2t7c1gOD1ettOjtrztfjLcRe0KCR+9Z3g0DDcyq/SW9FyDSaEgKy20jTVuTRk
8k3zpQ9PJV2OmmyD4/YqnoPWOEIAMLTMqBPUnIF/GpObU99Jf7YF80h7VbbnKfn+Jw5KRA503GvD
Ic5ha42VBbNd+1rd+fsQMsUJMYA4PSM6Slx9Lb6e8iAMH4fwfra+7qPs+yURac/JvCiOnUNtenIG
n6Q7Y6zp9EfRDN0T/4zNdt5qfcExyHTG2YZlD/sy7EdLIhbH62iER14Z37cV08s054RTavBnEILj
O8bgjE0Ix+8schMy7WamjWS9JQb8y2tXO1jWammWGYBwhk8K/W6UF7x5euPi6nlxtCZJLYRMZ0IM
iJKo6NDtZfp5+DQsN7GM+k5iV78SbCtpdL2ytBjFKj7amVn0IVRdM5dsKZtH2pXL/7qsrDA0BSMB
WAgZupfijCEmJwLmABRL2m6IAhJ0KhBJHkEWOcXZenR2aFbzyBldO0/WxThFPkjUMlwM+OvmIOsM
l0ooxIAxpU6hYJIykoKz12BAQOS/6JhAxacnyanIN7Oea4UKZ4JxrprSbKFQ0KI8xkj+DKC1/qTf
jcjupoHzQ2Lx+0cQIo5UtoZmSWGISC/ksWs6QVd/ssba82JdVn0qsXbxMtJ1DMSsfN1I8kkvnzsZ
I4HEd8Uxe1UY2YvJoLjUuY2GTxlNXLuJ/Dz+0C2H0XhPLcRqnUSG7rozMTBVheIMd/BvdC/y2KW4
mjmvpI+b1X7okxm9yNU9gJt37LmbTeRHldwq4R0ZTiH7oMfUG53vBp4KddBExcdmkAgqWzb+/5WD
m0uJqhx+dlBLdH2MnzTpqy4PczunBnHOcpJQXa8TIFSfOz88FrjpV3YQe79aKAMQWSjPEm3KEIVb
xIh0BUXkNX3rZvCT+/6IMujw2nyI70s/OTj+Iusclq6fGEQSWwPHDhCjMy+EnE54BHVDV3f5o2vv
7csnWzIhhORVrJMSA8x8EORfkjr005C6+xCSrUWkPqJJP4QOWll8yxpOs257UWJeSCorfJOcvwyh
fbi1FKsCjSk/fxE3DT9q1UthX82p5PCyHXQxXYkQdOFTKpawGGWddnpoYRdDBhzl1wQvP7mn/OxO
+t3fVKOyt6bNNdIN01aRdbc0UYGsszIzMh1MS6vSoMost68mf3+Nto3uFUPU3tAMZZszYExTYD9w
MjSwxJ6m+TQdCkzRsCRHzE2bWMEJ57OpCQnpFMDVZmANzyQLEvM9J6YVhP7PYBRWca5po236c35h
/XEaTxKVbUaGFQD//yraRaQ2864EQBc019MZnHiB9lhjGFt06o7mF5kVyFTGrWQFVxcLdkWFmrgw
fafOy2BXXhM9SWTiSnkTX1cy8R+xAhkJTIstWJcuWMDz1x+ju/CanfUAE8s6aSuDxLANIbbacU/o
gN4mf8R0L6v+nA1/atZCLDXKLG1NHhTqxuVP7qgrvzIWzClXjtYpDmrJS6NsjYRoOhXG3NsNTILq
9RWZKm9OrFOuGRLvkelNuKDRiJSJXkNvZjQdo24MJk057FuCRBKxw0CrMOshtQERGT/K6cEofwzz
8c8ghBhQ4WkiMRxADJHfaB8cy41ljLbbB/JXexb5FrQJBdc291H2cfZ4U2joh9fVofdVH0/aNzKe
TJnWxJAAmoxlsrjWsut4BP+B184yk97c51YiceNYuahSTbqiD9ixKwdTz3h1dzwdOxcDgt0OszHC
g+7yv6Nk3+M2tRMZxLdfmy41xixBk2kduVNcHZeRHDByFwYC2lsb7y3l7EUNkxiJxNSJECI0Bf06
Kt+XsuZzT24rJhFLtmJCgMgWkxoj91i1vS6rYETkroJ32DlRqaWqxKKOJXhrkkYgOOhM3NKa8Uc9
f9CH/EPBZBO9Ns3iFYUKxx9nynoQZQIlQgpaVZ4Kknvz/KmQEURsKmyFI3htvmBYfZMAp7ZUN6ku
4dIc6ljGT7e57CsUYfOupmos2MylsfQTKZ2gdWKJI8kgBF8dia3UKAEwfT17qqubQfYQKlsQjr/y
037oFj1vIELeOXcKnBVTbQ514tyGeiTJrIiiGKglM0zUtqimYYLASdh2eB7AikNMfRpmejen+hO6
6dx9I/6VKln7v4ghWLGSlO1i680C5ho8+fcfOetwiQ57EEThsRwMnV7pzyfqhz/3gUU1CrjizIdl
CGelrrvFD6vUrbW7qrjXUMc7JZJcEXf0HfnEGcsRCOpMu4J83Vx7RXqH+5DrkMFl7DrpvrxHJtsG
eZzq2G+qAFWWRvGEOXKgtP1haecatBZxHjiyOUCiq/6tulcYwYnM1kGRS9UvvqremOFntIIV/7WU
W4QQnCjra5rZEyTpjb6/jpyyP9QkrgOb6r3MAret/FUcwaE6PIAxBeTDoI/36d34sXVbbziN9+3n
xubDVAIWyEZKbELCt1QdpNeWJWbC+6pUE4Vm0OCA6bZgfbxiXStJmmyu0iuGmA1fCn2Yo6JY/Fn9
4thBb6H3TMYgIG7ev5ZphSEEbbWKnGgYIceAoe79scNI9+jUHGVFipu+uoIRDK5hTQs95YvvJIM7
9BeqV56jHyPZHiRZll+nvlVoxTGkzhnqLzGh62asbhTi7/un7Pv8/6vvdxZecpKsXHxTYadqaS9V
LGM7k6mKW8UKIi21MYsWqCruy5epVrxYiXBNRRUyGmD2pXmTsRBXn/+WFVY5LKyYKNSFiUCXvHWz
F04kVftp45sXPrqv1aQs/zIVCueqvHJqjC+BxY059vBLKWO+2wzXK1MTtrxeqwei9tBfmCwXswvP
pTaDwpawQB2Hm2yWXfZleML2l2kFNcwJ8rQH1WueLex+oW+eas+6p8g+OkcD9dSYXmk/7i+eJDqI
mfB+UFTKuCmqauGG0VWErnLUTUhiqwxFiA8NYXOZNZAu7r8z9CoUQ+/pqiyrL7F5MQ3uNFZe6Dbs
cFg6L+lOUwoes+U8McliyaQRNiXSRIsTtTw8FPcT9gkMTDH/Y03R3y6Fu4FNTEowQOyfLhWOoVZV
EZZloce0/KmQuzlT3UF2ddjW2CuMYOWKOaPxq6wWf0LhHF7mbEzwaqmnElmt5bZ5vwIJ5l3a08zs
voYBOOxYl7dNeUHvdTCRoEslwVUCJdZH61ridJEJmZQsPhbtqRtejEk5wqbT/uO+82yrz9EwWMjQ
jDf1yk3UzSEDFZXfx0vnhvl8gxJCt9f1IC0KiQttB7xXLP5bVkE2aicbc4jgQmAiv2so+gxjGf34
tuZeIQSjo0qNcfFDgkVaCrc0jjEZDiCINuw7O3ne19y2C71CCYZHCC4qpZLCVWnoOstjG9tuFkqW
R6YyweiaKZ1Lm5+u6jq/Vpr4xgr/cFXEZvjOyfAcpgPCiMAnog/GVww5kRi0RAyx/z0rZ4aGbWDk
9YuKlklzkMQziRmL3e5mWEcVM7AYbFZc0BW4vXOnR3djc9xfdBmOEDc7ZXKsJYIg6oj6EtT9xcVL
Zjnono5lzBgS+xK73O1xoKbtxAgCZgJas5s6L11VNitHBsL/v3LJCsR07VhDHnAm+WY3HObUPFaD
rJFQ4pam4PmdkfW0KrE8XT4O3likD0u9zH5rWEFfabprqsuP/YWSCSYEgrpgNhizIBhrg6X7qep+
LQudbzKnf+9wvyOAKUQApYXjDPwAZzYHGzN4Ex+F48+p5mP0OBoLw4OM7E6KKISDyOkbgvsWzzDk
HxefN4CGfnEyj/mzCQK/910ifgso9r0XGWbn1jbgFsZulMa861AY8kfrJD4V6inrx9kEhD7Ed6An
9NrB/pplMgY/iTmI3e0WtWmY5liqXgF1iXmKZuYv/7UgVLAHSwgONOsKGvWwcgscmawKiuRpziXJ
WIknWTzSrhzWsea6zXEq9AvyGM8l5gQ86ZEezK1vyThsZDoTYkMYMptWGZaGhBhzZnwrWsPNyNOf
rb8QGZiSj/nYYWHqIbofQJFjN3rQg4p5H+ZNl4e4NkI8GIied4qNaKrdxd/CI17t/NRjIBw6TKCW
BpF1gJErkvOOTIFCfKgGmptjDwUapv6gFWUw9Vrl5qgs2RdOsimJ2fOpq5qkSaFDo8sOZMG4md7v
o28pldgejy5v8n/W73Ag5s8HKzGwWMDRj1yD+VE7OsfuSM/74kgOC1S4aeWN9ksiZHum+CrV5vtk
6v8s6oisoYayJFmXw4tKGLTSllih9mHUIwmMTBIhINQMn+xKKExJEpSA/agyybFHYmGU/4BVNKhi
MjrlDIBJ+TrPFz0t3V7GDiixLiqEgRwTKDWMZwJGe9CHk0q/MXDbhy/7iy7b2qgQCKxWqQ3KI3Rn
eANGzWnX6UU5dJcw81TfvpK3mW3qjuqWxvuTtTcdlDPu81ao4OZDhh7smhdbHz3z575UmwawwhDW
x3DMNHNyYDTKXd5+rguJq2xrbQUgLE4fhkMRxbjHG7UfPmAigJcEqddXbnqtBtFVGoSHfYk2rWEF
KCxTUkfoHeZac2Lnw6L/tNoedemotpXYg2x1hHhdW/3c4QaKWFO/zGrrx/UXs/mvjDG/NoWVMEKA
tkhvKcUIYYzQ+q5i+LIexjEakslxX2kyMxCObY1lz501QJgaZYZVpAT59NcfIYg5MGVqqlGzIclc
RG7ZZ+fIiCSxRiKEWBA6TgNLcV/AEar2NPqc6x/2ReDKfrO7vC6GmPrqyUjUsIOS6Og8hyk55W1/
WMrWR3GIp6ip6s5R/m0fU2JlYh2oYjqMDTVkiszRizP6KYpnUGp2EtXJ3FQX4gAZjaLEDZ6nRscD
2AB/UTeah+4QnTDL/EaXpUG25QKFhmVQB7zY4ha6EINVDLmq0kq8JQ9iXUdHl4R2a/M4gCf7/4Ho
/9x8RkdfSqUFyLJot+kQ++PcPWo28ZvQvh0UWrj1mL1oJfPfs2ivuMKuqliZBbYq4GogfssSd0ie
EuN5H+NNsd/foeEVRFixLHKcspg5CPMrFDBOV8bt4BUZhiGYXiwNq/xzb43/FY4v6Gojt1qSGKWD
p1VdKx/y0Pg8hc4fqk2I3IWW51E0QiIMdHRJcgybz8ssMQmZ3QlRm41l3Cc1xGgaUDwdJvOql2Vg
ZBBCzFYWdYoJX/28Nlyt/LLU6WFikn1VthxCwFa1ccZhBCApSn6bHDRL7L/WQQkGJj7a2+DdbsjE
H9Nbxa9wsGpSd2m/SMyY+8KOXYlP9k5l6KXBk9b9ZQlA93esQLycucMBXd8H5jfBPp5kcRwhJICs
uk1pAqEmi3goY87b3MsaydGAG+qeTIL/l3gGnGLumpWSeQn48VTTjYqfpYzsRWIEDv//yidtpwcv
iw4c1tz21vco+76vLO4Me3IIPq/YqBIqI3xfox8U/YM935tgPaXnRcZfKFOY4Pl2r3VRawLIiBNP
Sa6rovHs5hR3ktJOmcIE7+/bhXPV8GcLwzrkthWkRunt62z7kPA7TjqC9/fKACZELkrcoA5/el5U
3HiccxLfWvY3u/T30WS7gCPEgaWtEo1YgFMf+hkceZyik3oh8/mgHzlP7L4CNbHdtzKdbOknvlDm
ozp+wv10X559Q9DEObus1YwsLPH9Vj/O9i2m7sz6T13WIb8fBDRxpFYO5oBQjTkKkv3KKcaIlUFW
iiTDEGJAT2LVSUKuKeXBSa4JKpFI+J70ze/zDa6J//R/1I/OycLLuQo6+OaSnZYxv8ylrABXJooQ
BiYnY3bKRUm6YwXKyvnc/9fCx3/uNZrY2hsW1ZKADx97TfVgD8/VXLjLz2T6vG9dMkEE97cSR1V6
Hs/MvjiYyl3T2L5SPO2D/ItLOgT8KaZuEyK4ZB6SrmE2Cvk6f/jFrVdinpN5w8vvs2N52kfbFuk3
mPg21scx3t5aKC6NP43KwVKZW8uambad/hVDOKtj8HWG4aUQKM37OzTBeYXdHvbFkEEI2/JoKwYq
/H9BZPdKaX6OE0sCIdOU4JAq8pwTjaAph3wfoxtwFriKJQn+21U69FVVgkfqdtKGIeUe+Xm88CGV
7BD66pexcukDf3HJVbfy91X3hvv3l++A1lqzwVxrvSHOiWqtUBQH19JZnx7zLLsZp8wt1fRsJo90
MqibFSoLxgoJJAyYjJQokPwAvjhvjgmrHyBsedYwVENNUUfRRM5Bw6DWKhwxVwyj+7riti6tp3wc
XZRWH/VCKdx8bNxkbB/3f8Tm6q5+g+B02RyWRdjyWo6h9jCZdihDv5W1jW3uTq8gYg5DB3eHYvHa
lxbDe2ztwQwxC6u6pfa7bscrIMHjrKE2F5AT4eUejPZ6nfl41dKU94SOFYjgc2rXpMY04DDUz8u3
hFquM6MoeMmpxCk2fXuFIzheqOpZbCLA+077uS++YPTIHy29mLrA8x9nlML3U+3SqH7YP4cyRkyZ
CNz6VgdtsyVGV4awLhQffMod8lxk/7HRTXBiXTwBG8UwVyqEIOVRyZhLZG/BMtsV9j61CnvW6gCI
lzlokgcdTd+a8Zy96yi/Wm0hGMR2XlOdn60WlI82X1pV8Ywa2fjz/qLLxBH8PQ37TikLrIjdgJ4s
89KawiuDrviwj/OrcncnuL3pqazzIUWrFg7YNDIfksYuPC2MUj+Jm+a+zYrQH9JROaPzElypU174
tjPmEk/lwuz9BiEcJKZRRyFPNRum0txVJUhtkY456eEMWnzwb3pRbtQXgy3ZcQLjlMS/JKo2hDjR
saGnKGBDqm6evLBX3UIZrnTn/5H2Hc1x80y3v4hVBJiALcmJylnWhmXLNnPO/PX30N9bHgrmM7iW
V1qoimcaHdAAuk/vfVP2kCNxM3E8NqMZLYkxu9l4E7ObJN6cV6bs+/P/F26slQMYZCb4AOjtNrHK
HytNduUogxAiBRkVz4Ku5muyx7i962TvgjJlzP9fiFB3RZXELUQAw9eha9Rj0WrXuqneT8TY/dtq
CRGDRnSM+Lw/TKn5UufRtWpO/2haQrBAt0aEAblYLdLFDiibqRc4abztZMTuMq0I0SI1EpREMRjW
xPdT6tucS9KPdQBTm9t38FbHBLU3PWrrggJr1fQvXvaYy96B1tV++r6g9jGMyjycz91Bqv8c2+o6
0aeHWrnzkdmd1/r8S/+MNSckQeulFleFlSGD1TzumF+ZWtpD8nIeY/7GOQxB7VGVUY2ivgo3pLHd
MJCtfdPUL9bXspElUrJ1ExSv1oZvWBaQSjQehQXqN+6pjoG39nmB1gP070UTr0p1XZ1wrwz1VxUG
CHqPLLhVo6cyfG9Vd+RgIpWxkUjsTbw1NdQqtEpltgduKU4V141txvln7srZSSoh8FfeVCjGfJHN
uwvC9qn5rZPVEUusTeRCNPooTdh8U9r7xlGp+YGTL4r/fl4760aAV1+VWjpa7LSPMTNJAkbbSYVz
RjXIYlw9CJ0y0xzWS8fXzEvyp2WfoGa9LcKzgvvFOq8A1aNEYLicH9LCHSagNRtzi3o7Gd768p3g
hLDjxcFY4pEL54Ta+0KTZD9UwWBP4cP5BZTBCNGnM6yuLFpIpVV3gXETNxiIWMqqfNeDwkkWIfCw
Ki9VOgAkyoqHfD8pbWKHPblkngduqbjYnZdp1YO4RqmJtjDC/3gsrnCGYxrg/PxnUn3TZZWQa2sG
chGL6KqGZk5TUE1fBIxMSg/VNOW2skI31axdpsseadZWTddnUnSMrEGJvJAaNkGkenWK2pcJDfhR
jBeajj+ObXKtxSW3C2mdtAxPiAlNq2pxqAMvb4IBdO8DxguptlUWaCMdrBsSxpLQuvoyvZRQ8F61
JOBSHVAXV70qD/MFd/NS7HnhWOjWKXatLXtYXVXcYkUFF2YDZmNoOSTE5SoKJCcHod1uydPfm99S
KsE8wPHNfE4hlWmGD7xUX8fgM+XZOm4hUfxEOXhnhL0PrT9hUteoVwrzLNxiykGOc0Jw35WyKsLV
G6gFktj96PmKRhlyLBCOeL/IDKZdfqB2ATY4WZ32unZ+CyVObNDaibJBAVSXeLvA8+xe7e4rvZRY
nQxGNPMxiA3dw/NGrFwascPVx0/1Jy4XTbBrPDpMVTrXRDap+sx5dVGXsnHQMikEU1ZZSEIjAkTZ
Ghu/iOyiYBe6rI1q9dJzKYlgyxG2hlabK36jQ36NLe8YuOFuvEWNuUNtkIh5G1XS5y0TTNiQ1CAJ
MasL1SpWFw92x8D8ZrV4bKev571UhiPsSRjM/L8F9EO2zbPNwPOD+plX3OXyCdkwa/z/gfDiMbSe
6nB7Xoj1kH1yGSEO5JM2lqglRUBLb8b2if7g1jXPY1s64nwtz1oIIl6PZn0UAgx2MIIEvChsX3sJ
fNMOZBeKEq2IW7eRGMQPZ+e0vJsufLF8pwt359dsLTtYiiL4/2gOZsVKQPTKZR1d5J3k+7KlEpzf
79IMfXz4fqZMoJc54hYLtNNuGEtaHGVLJUQAv6VKRUxEAILrqRhV8klU2z0wzy/XKgwyEJVbBlH5
rz18kfaWZfW/+2qmPk7jQ6WrzhR94oZUX2AIokCADhTKEMWI3wJyZLX7bzLMMi5k4AM4pjCUGwlh
mTvtTClS3HTW8JmNZSGFELlA/QV+ebDWu+b0JUxt3ka2+imHX2AIUQv0wigan+9GRzyjVqnveLqL
CdC2qqeu1u7PL9t6frZAE8LX2KW+Xs56aUrXRI9RuIl3HSZmX41b8DPtvE0qKeKQGZsQz/wgLbp8
btJEPAuKfcYeQlmBwKr7n2QSIxnphp4lMzdBkQ+mrU9B6sTSdt3VGLAAEVJ3Y1SqtJiJFiYFO+S0
KUx1W2nHVFbbK8MRYpmRkwJtF7PJ9W9+980Ysr1uvHUy+nwZjBDSlFrtSnUuVU7qKbXBhnBTFeUx
1VCvXHnZvzmr+OaDcUlgkil+gXVs21Tg0VMnA7C1bHyixNpEslJzoCkxNJhC1xA79CNbyb9XjYTd
YfYR8dpgEdv+eP0Bd0gbtgCxgvBJr9DmjJJBnuxAPDQWw84bJC4kc1oqhIiaN1aF0Yl4ycREOfAg
7PhmuDdB4jyfqdhmkMgnW0QhRgR4bI9TkB+61XBB+EUBDiXZZdX8i88toRAVorYGTyRDVFDSwibF
48QGRyW+XaO2R2bqEnHENyEM1GwHfW4zIgNmdOkOCUu8m0oCq8SfNCE8ICk023SuyK7Is1a4rIea
Cgyg/HE+fstgxOhA1bCuKWDIaB6rZqPiwS7HPN9CtvNJFCQ+7vS9Niba/HhumcEhitWdOmX7gWfv
dd286lnwicvLhUtpQrrg9VPIsrlYv8aNmGl9pcoVkWWJq6U+ukk4+COozqlYxV7WeNtGX/fsRjMt
JcbsXdPHzhkwbUc5RIokd1iNEgs0QVWVoY9WOz/hdsVjl10mSmLT/L4ZbjDY3DW0z5yxFmhCPJ+8
8n8Pn0T9YYR2jt6WqD+cN77ZKf9w2gWGoKS0Rh9dMRdk5apuG+zA+ksvvuX9W4mKmXZ8aGUcSqvW
vgCcPXuR5AGtjDFFEDUP1bcK09sGI3I03Jjq5Wc2qAXQ/EMWQNQys8SMARSEm8I4ksE1qWTx1mUx
NEZMzixTrDMLGXZyg+EMQb2XNgYXOJw2BwUr/UzwNn/jiCVmGMOg9D6ont3M3FTqozY4U3t33g5W
X9n1BYYQ7LKZdoMYwIimnxiY5aRBfdGE+7oPNwMpnjU1ueh7ajfNuDmPPFvYnxZ4Ek7wqbHWCmZa
AB7Cp1HFNAHJ92eDEr9vqBo4nzEiA7SRwkY7YlhCoMzcaiDptsPgveUgL/hyXoY1Q1hiCLtrk+pG
qgTAiPoXM6zseCCOrlyx4f08zqosmCRiaYRCIpE9NB08q7W82XnM8aUr9Z3R+QdD+XEeZfU6yVjA
iK4TZ1Gmzx0B9Cr3NvqR/hp4C8Jfgulf4PzFWJZrWRnlWiBaYgpq0jNjCmgDTKb0NmuuleAyQD/f
gJcbjdmF9Rrl2/Niri+mBeohFZPA8ATxMUCQdKKhquCQBsor086KbMcC+rWmMuNY23YxW/Q3jmDg
nmVYaQYOQbcjKHkfGZI8Znh2GVglaN2GJ6oEz+clW0UEJLFw82xQcZBfVYOt0LeKEXcn/m5q8HAY
sive39Sj6k5eJYmCaw4M1szfaILxZ20QEl0DWhkey3o/DZI8Ym3TNUyGEgpcazCTzZazCOQZxfuO
2bSjS2v/oHiR3UzxzpreKU2+qb3i1thFzq/fajDEwFTGTcYsC6OJP0K2Xc5jjJodMYJOLZCYR7lV
oYIqDR7LIQtvKqXzDpVe5PN5pC18cK5oyAwtHQW0koxjzS1MAndnuI2ydLF7u/R6LekqFVM0M8x+
bFBzpCjaQ5pGjqmHGx0TN1DNOdk8lkSatUVf4s7Os1j0ChO/kp4CV4voVqF27YU2uBtp92LRO9/8
xAa3RBMCTu3TdJhaMrpWrGwwSNzW8h/1Z1pPliCCUiOl91CCDJFIXoP/NLidulyirdV0dIkh+EKC
TlGmZ8Dws4t5Zne0ZRgJsbGujB0YJK5kTJFrrreEE1yj6MumTRWw5OCK4SVvoy0J0915X5BAiDxj
KA0goJQBRFD1h4gqFxMIAs9DrBJvLMQQI3Gn5nnY+1C/Pu714y8u7g6jR1sX1n43ung1cTCyQ4Iq
E4x+tHAjy8LJohBMKfIbo/W2mEcqgZjNVkw9lnIJCXzmdamuD7CGlnlObLzMFYqKuc1T2WPZ6o69
RJqFXbhrSctaUVQIU7x6GDVx+L8du8NclV3yDLKUG/nYJNn6CRGi9XiZjWyGxKi+MSRXaiIbBCUJ
fkwIC0WCQZOeh/UDZXJvI0PY6yy+0NRqjxFKaOtVVZdW4XGkjeSmW6Y4IVSkWmuVfgiDVLJHWj0P
cWC3mE3Gns8b/vyZP+1jnreL7dNgYukA9Ys4NP1+dCv2lZSbjnwtozed53ZcSdL71VxnsaEJcQm1
g3kJBwadVjraSXxZDJldy0DW9ozlrilEoypXm8QKABLoLa4cwWiepq+kDxPbMFrVYajTr2S5qkQw
kX6qZFlGB4rkwGjLi9q/Mcr0BlX1n3BkA/xPSAc0A+3ygiOXjVeVg498IM20bZcrmxZkSqlpXuih
jA9m9Sl/iSW4cld1apBbkAia+jWaSbezi36bP+ZutktfzlvgmhMvwQQnxgmjVfoKYKWqOjUNnEFT
N+ch1jV0WjvBiVUWBSForREEVd/tOKq1LfiVtAdhdetdiiL4rDrUVUjMBpZwM24Cp94NL6nzHlxr
myi2pW8uqwuH8cGqjrIOSkROMh5QVBcFCRxqo9yMzyTDNFHF6Rx1a3wtH5vd5+oujAWisF/5JA29
1otHtA+0dmNilnDslKXEHlaVtQARDD2ODGXsYojVeUemXVTZhcElLPurexVYCdFuZCGtZ+KBHOfj
vAfpDfL5HduNb4k7vSgOeRsc4pBND7qGHfn+CRNcIArRD3oiMR2BmCGIF8cs/9F77nmItR1jKZQQ
+5pWj0KrAkTNI6cw3gbyiPkEuez2bHXxTNWkhmlSU8WR4ONGjwJLFEIoJRQECvLaMb5NL81+vO23
2EQcXbWpZcsmMKyZOs5eJqcG55yoQoyYeDEWYz0nSp1dDoXtUVl4XUVYHHIEq8tNFYNlKbbbPomf
UMBwG6N/7Lx+/tybLIq4zQlXcSBmIideFg+Yx2uR1rW0Deaxxs19nHzDvZ5TxG4ZSXbbP43hI5iw
Ym0e6ZHaUozHab/VSbxNUX/aqyh/7iOJWH/660ckIbii6plVYQKxWI1h9llw6CICuuFhf371/lTQ
RxjB6qbGtDAsRwVl3Kgc8TaxCfy/76T+CCH4aJcoEw8jrFk97QftQK19227PSyFbLMFHmZmXSVpo
rWuqd2NxmdLnSEaAtOKfH8QQ+e+SmGpt3UEh6TwpC7p4mPbxU5PO3adO/71ykp2sFEuiHJELTyHx
kGctIENF25lau0uMv6/M+CiVsPdMnJQsTrByQxw+tXjv1Sn94QWa5FFUoiBLiANVEbd+ocAGDNQu
TSZ1qvQl79//yQrEG5W2wUVW288aym/zZEe198SQ7KIyjQj+jxY1VUnmYJNrR1PH+9DuvAgruc6s
D1DlGyp2ASo+iQ+pUtRapLfYBZrLX+dlB6XAGELw/1PwuS7NCUyIMVNfG11lQflW2h7DND/Uk+yW
a+U1/KNAQoAZOApK0DbQYgRvcRnuk62y8TCws3X1bbz1XfrXL2sf4YRgw3plCDoVcFl1ZTS3BX9Q
PzEM4COGEG00M22rcoSOrDq7rzrk7orxgptZV2ILs1N8PER+wBGfwiNFBUuMBqfhD+XX6XEeJ4SL
ws0wofRTtX3378cPfMQTrs3jjnlK4GHtPLD4oMoEVG9smpyyb50olrXWr0eE37Yndj724HGiyWzo
GjinQ1rbSqPZE/1U3DmhCHFH03pFNSaIVHTqUa8Gx4+qozfInjhkwsyOtrikyaeA9NMIGAOjVcPg
YUQG78vIf2UgQuzxzIgMeOlv3QSUJ8GxDp88WbmxJCCI8ybT3qDW6AMCzPm53ZPy2qyKT2UcJ5UI
AQEtW72KDiHsOMb3jub2IJtrKlsnIQS0bZEUVgfLKjxFd8Y2fc5pdF32weG8f67ngidBhDBQBl3N
ojnUlNG0UZMXow43vv5T2rkrwREnTVYxptsmHcJAyKJj6SV2pflulh0NWXu5ZOHES6txnDJN/aX9
/HuavbdF55C/Lx35EGP+mDeZ4ildw6WBO7Abqzjy6n4cJcfQNSNmqoqWNBxqmCFe6dSMjL6uTcg3
9Ts6PASywgrZ9wVnz0hhKaaPlFnHmLUEfAIm/0Q6y1RkWnjT1kwuXkEo5jD43JuzDIwQrIc9Qa1p
mb+eN9/Zz8TdZQkiZH68s8yJJjArDI/ceug+D26t5MKivpv+/ZwBiy6hhCjMQVVOEg3ydN5XXbvW
uq9aKLnXXbPdJYSglBRdRQMZATEknU37jdWEIDvb/NuSzT9iEeZrs41bi2PJPOs67Cx7bB9pcVXq
PxJf8jIqE0fIzMByxziN4SYppsoW+oBSO981aCkRaN2UT4YmxOK410c1Ilg1zEmwoqvWlIgh+74Q
iqlXGiGbDbmmZrvV9bp11EF5OK+VtfjICCpAsCQYTiLeOjEUjvpeDzaAjt0oVWEXqJCPya1XfApH
NzQdY32pKnYdJiAM7oKqgjDDTU4OZGrc3EcfZSxxzNVFIyccQfdJGWeYywGcuLs3g/uMSZS+aluL
7wtKJ21SoZYY3++VZpuM007NultqyCYmyWBE3Weg9E6UEtmrYm5yhW/9kWNYZCm5kZHBCLuwT3C/
oHmQBiUeNtExZtdK3TiRoKyey9hp0cTTv1ZOQUwJpNF34ybd5DvrOrvQ7ckxt2iU/PtOPATMBZqQ
iStJpk/hAKEselnVFwM9+n/PQPERQgj/RYf6ttAARGWadsqSY8xlyfe6IeM0qzKTq7pYlRqEDSkM
v0FW7F+r/ldP9pa3erYEJ9dvgPkHLOKxziNQAfYAqDcjiJXRUqrtdbcDR2+0CUCM84hm6vOxZnXT
XCDO1rhADHnq9xavkVv6hmPyyB06ir+THaoVSihkFAvrxn0SUAwF3uAHPYWAKkgIpuk+jp5U2bFC
uopCPAjUMY6TASDkvcNQmXKnOONNu+0xAjzeWreyrmqZVQhxwR94oPUW4MaUbNCUboe83p7X0uzz
f6Q2Cy0JMaEhQ2oEDbSUM9Vu+x0qHFV2VXN0tBpXTf44yeaYyNZQzNFjUmmGp0Ko7jUMHWNb75hL
3pTCifBKVeyMg6z0TCKimKvr6NQJNDqLmPl2kBJbT/YqGvrzA58UFBTvmujb+UWVyihEjLbs8zJr
IePwXhwUG8Rp38CMYRs/58upz1RxzAHqt+3rYtLoF41GohbO7T2w8K2LPnE1sPy+EDySYipJSPH9
CLxpbINmGtuXERVIbF2s6sSMRR+PV1iyUMX8zW3w95PVPq6REB9qFlPuBZDBKzGNZeJOMpDNebVL
QpAuRAc+MhaQDIYWmPfGdN/q34Pg+3mI+VeecVddiAhmPbZ1kECKnD5S/1DThzy/6Xglid0yScSo
UEyBFnWA6fhNzp959sNoHz8hCQUtBYoaKWMixW4UtXgU9zGwphguFO8xxr5k3UsPB7+qPP9YMFBr
AAP8DChR/7gL9bqiJXGNEy5ubZ8xiRQhp/+pbeNN4OLwQ+wsxQjore/Md8aynq2VOeewuRO4mAmF
VMn0pge4+eYZ9uAGjrY3e7vam5fRs2cX98NV6LJ7RRLTV3feBayQEqHWVsE5EkcJNb3wkge/S5x6
bkHSiKOZksPkStnaRxmFUIdnNmKA+gVgb+ZVmtgWGnzvZ8JRvqEPRXRID/yoYpb7eetZjRYLEYWI
F6UVmDZ9iFhp5UVVRYdmkJUxrvrAAmL+CYv8xQy4pw4GBEuK6A5dcQ7m01x0Bpe42rokjKKwBq+y
qKv5CNNnRcE1H642hJsxupSOVFkX4/R9IWJkTcl4bODIp85dLezKMwJMZ5AWC8vEEPwsZ6TVg6jH
FnTMDsEXvs3Ry2demkj7lSPbh9tA0lK+GgnhXf9bNzGNUDJWJX4LucbmG+0PfmPYhm43qmTrk8EI
vmQ0gRmCnhQxXfsZMWr7arFJuyOX1dJI1CRe9nl9NCZ5BTNoyshJmkuTvscv531GBiH4jJcMSt2P
gFDqnVc6hnWdyKok/iPinbQiOE2lp2in07Bcyr5xUbgFIm3XuJ6nWmtOe4PqXwRa7oYSySTGJ+YO
Td/0FW1hfIX+jFEa/O+nXMwx7iTVbCSLUJAWQdLXMb7fVAdSX0sfzNcD9un7QgzIC1qMDNO1XNCP
X2Ud8u9MxRWN+mrQfBdRQxJyZDYthIRmUsgIGgO8J+n3saXbXr0b8y999nje3taz4MWyCTGBpUru
WQQ4001yOTcmRi536ONwRHHuJtvJtj2JfYsNYn5lVqaXAK5ntWNFxE7DzA4nWbXJanXDwhrEGb1l
XtUoaYYfFa/z/LViOzQ2HhsTdAXN0w7Gff6tkB2mJRYuju0d0y60VBTuu1px1RnPIYL4eWXJAITg
YARgg8hmEwzqPQt3peKe/7501eYfsPCh2gMBEAsggf/c/1SfMX/N7S6mXTPafNce0m220w7nIWX2
MP9/gYgiqIxFsz10/YuhO9nw5sleZmWrJgQGX837BK/2uOoiB9rsOtm1kMRTxRYcUsZqVnEcikig
OpRgnGB2MRgvgaylV6odISSELTfL/JdNv6fPhNqBUzrpVbOPvlUbFK12Dt3L2jZk4cEQwkNbx0Ve
z3sFe+vccF/uPFe7ii//j6+DI5E4bw4rNcUforhYJR0TLddzC3ge3ySHmSFEAanaRtspO7l084//
89zxO6SL71L65Okait9woVe/Rp2GpqXRtor3zsxtEvh2HxfoXXo7L+GspHOYQiquWl1uRTkwOwsF
hG9G9KokVyUaSvtrXkualSSWL47w1fRpVIkHrHEMN1XcuOkkK4aTGL8pRIzC5H3IfESMtiq2mIdt
Y0zwUDpRIpv6IbNE8bliwkNJBaJHBL/mWGFagnegt/7OfPAesmvQCIGJ4ryi1q/ITzujKcSNSW28
NM9hihn2Rc0d9kNqjzfkztp1O34wNPc8niQSmkJ+EWQsiylqU1wtf+y7zg7K60zWoCgzCCGCjEGr
83TOkcLpQMEX4kkMTqokIVwovOFTo2DNyo05Or9GDGEycf2ehhg1l2x6aYCSSPTH6b3olKScZiVp
paOzJ2Y8/ZNaxJrFUus7HtQA6LTLKn6dhkMge4aV+JA4v7fRstrPY0Bo/MZP0S6UhbbeX9fj/b+J
IqQP7Wi2hq5D+wPjj0WfunWUfkMZ9e7fYISQkBMTRRHzKSnxrtroIsxvzH/MGsQpvn6e6pOmAcLk
iUuNAKeJdpv31v7fJBEigMZCj/Xz5qcpW0t/UlpQXH87DyHTveD1ZRfxOMtnrw+sbZBEaAHhuzI0
nFYZ/i17tATnnzqj8lsTixZFCm4xNDtSWlnMnE3oj90N/f4ELLO6hruSj+lcELQa0SnEsXyMNKoO
6SbYorF7h4HO2/ZQ7SKJra3nRAtAQUUFmj5BjgnAylW9TXNZzDPNNqxzqo3+iveYi1Bakrl+m7bA
FHTWJloRGQluRSFkdchBYWne9l+SC3ozn6AbB1VNjS1jMlsPrQtUQX0YgEoTf76LnTS0TYZ7/xip
YGyzpzvwTKKlYtzL+l9WY+sCUQjmoU6KqPFg/n141VaH6VOFR6fvi1SwVVQrkTaPQ+/Cp9p7G2Vk
mbMezhjjr1xzcbYYs5xV3XyEVsqDMlogAP3Jo2MbGU6gPJ9349XNeyGKkNUNCSkCn0EUFeOo/J+8
exr543kIiTZ+2cdCmqDzQqJ5I5I5hTleUYMDMnHPQ8ikmH/CAoKYAabjzAfYNENHn/9T0ZlNZXKs
Xz8t1kqIEZzTUrVSCNJs6XFw22uUZhpbsscz7fd+qx2br919cNQ/UUjNFqhCoJiKVOU+gWwjqtw0
q7YHVDnyWBKPVsP5AkUIDVFcqqjXhh2w6tJLjjobwdhJbENGcCmLQUSIBnSipaZkANLv9KOxDY9J
Y2vXdYbqemYbTuXU3/j3QdbmLAu3RAgJqlLWfdEDNnzuN/n9fEHAN9M12fUudemFf/OpN4TTgors
it5gKKRKoTY+6PftNFyBRMA+b/WSMCFSxCpKyIvaAETgt3bUvCTkqPFLhT9osvRbYh3iUHCP652V
ZLD8Mnqh5ZOllJjEgAlokjxPpiVxEHijh8mQ95BI3Q3vTW4r3CZu4gZb3a2rQ/youuq+lORKq2fp
haKE2BH5GcpIODCjg7crtt0eDCi7Zmcd/k1ZQvAweqPq6LwLEvCMkfTJ0nc6Xrpjs3J8GfGuJOKK
TIuUFOpAfr1+ttcJd7RWIosk3IrEimbUlmk6B4uwuI6bm4ZceVSiFZnFCWEiqoZW0ectdqpLuwgx
Wk9/NzNbHyQmJ8MR4kLZm0HWVdC+F3AHQcLBdfx2CF7S9/PqX18yg4AISUPzr9h35fdemkWagaf1
GK1dZbONwhjjLGVMXOvinGAEYw44C+N4BIwS15hMeDEWdyApsj3ydF6cdQs74QjWrOThFHqqDmtW
ymu07h/QWrj5N4hZ1MWePiZThd0OomhN8zr44WXsd7LSyP/ITU9yCNteo1L0JviQI7psN9Y22apf
JmxB7rDJ3X4/RLb39bxUMjsQ7NpKvcLoEhMLl/SHfHyKubfnxpfzIOsbw0kqwagjJVWIH0OqRq/t
tE3t6DVDYTGxLsj4eh5q/bJJ+40lktc0hjXlhEJN+hWiNWofjii42nmJM3dLh1tZQabEwEUeG9br
pq4YGrIh7juk/5ESxcn4hikSueYl+jMFP4kl5MWlCerTEu8wbpihmie1xisFk40bDXUVZqHYU8vQ
L6PfqqPsbCETULjrmCarN4IKwL1Z2GH23CsxLtZ20nnHEg9mQqQg0Zib7YyT5psov6UyUnbZ94UI
kVLWTyifRgAHgVaV3TaJ5O1cBiDEh2rkOMrOETWrFRfP6BveGJJLfRmEEB146pWhmswhSGX3bV9s
QDEniXL/kQ8zAwSMBLXsYv2gFZaBGfSgxb+gu3ZDN2TPr8OnacduNMfcFzvP8X6cd9n16HBCFEwb
qT0zSQzESP/OW83xeGJz+iXyH4mM8vlXWv2nG52wBGsmKPWahthqXXpXPBbbCpNx9/6GudruGjTM
TndHcdcRu/6WHKrteTHXI+0JWjBwqtVJNIQMF/xDa1fDu4oZ69Hjv2EIRt4pXlClBsRDq9OWZMTJ
Q2MXdzJy8//Ii0+yCLaOYrapBtcHotFPeqw6Zz6+0Ntik6DrIQWlR7WrXyxJ95Zs/QTjR2VZ3agV
1q+pXnvft6kW2GUsWcBVD8MEKXRYoUFMFcf3aMz3uJUjnFe+csu1yWmJIYFYDagnCPGypiRdmUUh
IKwIy5ZeUfITtO2k2583hVWvWsAIpTyh2nMt+dXvXB8nLXAM40nDdXjZMGfqNuexVlWzwBI8OJ50
jCUlEMlPya4Ic9sLlX2uy6ZSSZQjXtxM6kiDbO7ZzXVjExC+7/1P5aug5kL4M9BiZwlGptax7iUF
0qFE9228pOctTuVlaPeWLNVbX7MTkpB4FV0PAvAKsdwar4f8yKN9qh8+o5YThJB21Qkz9GAOdi25
Gn3wLlfPZWva50HWY8FpycSEa6Bxi8ZdCMJQQY/5NnZ5rV2kjukWG4xYKK5/1YhIjHs9y1uACtY9
oQ1q9OYsLzgUj9beOzT2cEyuc1AHgBTFPS+iRFVMMG+LB7ruDwAzzJ8decz1yyn+dh5i3bR/q4oJ
+xIe+iyScEBw7VIbLo3i/t++P+MvDi8RL81EL/D9MeA7RvxdXLWSEkWZCPMqLiC4gcb9fHadUdOP
UVfudeJLtoDVJHihdWHbIXVYe4oxJ8FNYqfkxuguopHaICiZEt3RG9CXm3fnF279RLbAFCJCx0I2
WSGcaGabD4jd7afrasN34HTchq51m0gSfZmxCXGB551eKiDPc4egtcGF7LL4a4VX7PNiyZQlhIag
ymMyzUwVRvs6ma9JL3FQyffF2axtYpaDWeP7tXJbmvtPTKNCdctJK+Io1lqPaag0s0tm5Kos1bs0
rV8QUD+T0y9gBM+PWWrVFQGMwm5q/aEJJNYlWybB7X2mh5OqYZky40eXBbje3p3Xs8Rj+PwDFk5p
RlxXU8y0cEstt60ucLh32Xo3EWh3jUvNe+GJJJBJzJcLUSDX0HMZl7PiUXdk4RpOi5LrJpFNW5Lt
OlwIBW3XjZn/SzP7urL9+9quHe+WO0Fiswe6TTbh1jicX8v1o9HCGoRQwKeBgtYQsk3vbbyv0eKJ
SbOe299qhl1Se0Zt0Waxl1VLr2eMvzcHLoQEPW/jWmmBq5qeg3HgaRFteHLMi5fzAs6//4/D0UI+
ISjkvC/zwANOzvpNadzxeHLQd+BgclkQPp/HOm8nuqp+NEzSBT4aQ2cH1n8qvLWDClijxBj/I00A
4aBuahomtQrWGOQg96wMnBm0B/XIjtmWHfRHjI8xkSe0ey4Jev+xV5zgBKPMxzzjWe3NtbIGQUH4
/IZOD8loK2/+LcVbQS6JT+ureAIULFLvOGgHGhydC/+exI+mtatkb9frxneCEIzPKqmG0eSAIGNl
EyvAk99Dlv0kyeey+xOQYH2qabKq4li8vkcOae0H/d8WS6yY1hU0DbIaxmBkX8rkwiuuplICsR7P
f8sgFkt3U0XANwcZmPLCm61e7z7jNafvC/tRN5p94Zv4vhodMv3A/atGdm6UmJQ4t7sqpsKHHnB/
qnYPpYX6aNbexRqT+IoMRtiYMCQozwd1lmTU8ay2qZO3nPz9hMQ5Szgtl+D+dYFDqdcDBLPi7Tj4
YamgS+m3/6YT0enVsCuRl84vKS+jfj16V0MseXKX+KBYGN1H3IwCEzoJSgwY2ef0Ja73XiKjFJdZ
r+DqilYX6CiAJH177yWTbcWWfX6tZAiCj5vqlPrVBEFYcDXk19KpqxKrEoue2zAoaTB/P6SPceyO
1pOiSAxXogux1FlLcxp2sy6U7E2NmsswRXsjz++4lUhOO/+Rb/w2X1Pw9rSvi2ZIAUUegkN1SR26
6a+Ue1z/X1p32TX6uqVVoOs1JSeXESud/Tioe30O98ElPU7zzR5BE6ejXQ9H8Bw7PrGbJ/Mi28m2
mf9I6E7CCgEhT1FW3Sowvuo1u/x/pH3Xct26su0XsYokGF+ZZlK0ZVv2C8thiTlnfv0Z0L5niYa5
Z58rV+ltVrHVQGMAaHSPEX3QXLSRH+XU0Z6gBcncEtpeOdUIQIWLiA9V0rC6g7NVeuqkY5udNUoh
jzoTiMXPSWNaudm8TuLi1qcBdf/aqTz2Pj8uSl78dzvEH8XPQxvKHdQbvKoznaiSkCb9h8nP15cx
NW4CUMyxFGqjBiN6eV833tCdJ/nvUFXsZIYCqA1WPmzWCaC705k7JaFrQgnyuifU9Ihlzy3T+q7O
4Yp9TO6UG85xIZ8gYshlVFEJSHFcECMnFkFLFTosX19XJv3S659SHKRm4k5JmRBQIwKz8iytGLlq
Pa1m70mr4Y0xNXAEkov1A1KcG92sY7kOYx2YZXJc7JoIAQJpRdbWSE7ncmokRFn2TYm/ymWQsq9a
TXX/U8gj1kDrs6TNY4gQCD/Z99AkO2Xn8Wj6yU14bwTNR8l7VymWrjImg85bU15jcnMpZzZE7ssk
Gj1lzf1WLVyudPSeuN7YEOB0rpVOqmbMD/toPFZ3HHbUB/meHboT2NDf1424MScgqZ4MqIhAhwy4
Wzonaj+Yw+AW0te/dIpHzGbgJKNT2+w16NzBh/4jiH3U1Om+Wh+lA++J0BNiGHejfOOWcL/qTMWe
84GHIN4lxxV6HWjGuO4U/8Qfl+6NCQFLBxYW66rCxBJ+qaM73KtcPTva82lYf1y3RDkjHL76rjWT
rsIcyeEdiwNDJ05Gu8Dz5olYYahaS6nnECzwMmiMyv100KfpJpVbYk5ei/uujJhYZlhPhpQOFUas
DZZzWBzi3jdeeAtfjIZb5XF2zYMVKG4oBUjKhM7/jSGZclZAWRvamYnFAz4ZPkj9P2kUsPHp+nwp
/BHjmqNCdnCd6ixtQtiopxhsSGbulpPmD3LsKJn0sZG0Q5PrThrXh0Vtv7SkhjURMKLes2ForVHx
I1mf30zhrdEQZ5VdgN8EjAAaStK1NuM42C8PkvkjdtPyzmDvosraWBFAIzZmKdFmhEtt/ph0T5q/
mVSHGzVQAkw0ObKrEx8oVUHha7U4BtXdQlkQUGKeqwHKS7Cg67dh52sdccPc3wQ3oySAw9pYTCoW
vqie12fV1fzuIPnKYXi27le/CPLDuw6qbwZFDut8qcHaycesUMEw/iFcgpmird1P/+m6aRi6pYDc
hC+wzX4R2UZv1DzjE5/WwAyis3qagAxoW/Bzlzra7U/RmzEBEUzTaqt0RaodWkHKgPqE6Z/reLAP
OW8GBDgo4hgd0vxIjLJkp1sfU+g/mFS51/6BeDNm3M3NmK3GxOwODW6QaqnRHDofw0BzcDYCjsa+
7VX+dad44P6JcW9OCRgA9QdZQsMHzC0nM/wUIa1oWndD+kGrTxHFOkqNoAAFNmorM7OHMY11vhmr
h9WQLm1M9V7vb+lvPglwgPYIfFfDk2G83hUWGJDKS1aPjqQG5kRA6P59fTNdAjDEZiYzBoVqpCOc
xZ29PvHin8lZOw2BihdKaFguH7sHlG0R80ZFu4AX5qoP61RgKJXuNPGdlvg+5Zj4gqi1ij0pBRzr
g96bcNob7+cfIUhcj7Objcjgq1/CD82Ros8jQkR8WCzNRVNrXtnURM+ohXN025epzvX9fe/f+LAF
pADN0mRBKB1Yq3wejdiBVpETZpUD4k/icEnMksh4rSicHAvsxJ6aZK5aRm4aRdREUTYEwJig4amp
JbyJT/a9Eig4llfukjr5JRodxZeP8T8z0R29v8BslGnpkMOwRBFu2w4tdK3C5NQ1iifbNUN9eVz7
htGnrjQ2sgu2JMW7jlT/ZYv816r4fpBD+r2RXzPjj9EHTm+mH8OHMKhOTTDdoAohoO6J+3HyZlDY
vqS1b6ual2Ii/euEutegf15unYaqGqTsCPE4QS+7SPhwQtjc6YcJNx2UHky3EUVgvL+43hwSdrA1
L9ZO47nTKf1SFefOOMrD8/VZonwRopGZSmZpIXxRkzLI1dBZ2ylozJc6Ol43RPnCf9/sk0ZdSrE6
wBcVUgVj97HEA3s7ETU1lDf8942RpWS9gZJEnCnqizUNoDE+jmkGgQTi+Le7hqEuxiAdzcmyhR1r
iew1WjsVr/b1nZI+FcXT9cHa9WPzfWGXkqS4rdGfgQbV9mtjv8zKV7k/zrVOwB1lRtiUusqO7M6G
GTOSXZZ42gACz9DR43+uu7M792/uiDddPJNHKcgvAXmD6q9Z4wJnA1QxE4hDmRHXf2EpcshlXqL0
ZEXnej2GVGcvMfF/NNJNeLvqW3iiqs0xa9VTqYzEpFBeCIt+1Np4sUqYGAsUhoatk2az0y9EaTxl
hTu6WSkqV9NG4wew0jxN3ScLcisLhZOUDf77xgabobilcRtVih4Zv5i+LOtfTrmw4KUoApk9J7Ns
jaOSeNl0MSNiPqgpF9b6auVGlHJhL7nNH8q5uwt1StyPWIeqsNzLXEXlRYTArVTNUazVMZJPZfTU
KsH1dUjZEdb7nMnSBIF7JKEBilqPgpw+9dVcc+p3vcC+rXjxtoqMFmTw+FKsE9m10yeNSW7SeBZZ
sULEGBPWfGcvU1taMMQ+NrmzfEdSxMOLkRPeh4pT3fDSeposiggJUXLJkvNGKpC78PBUdSejbSVC
FZDzV3Mlcr53YauYRQobXf6xGL7Z2W2qlc5MdQnwKf/jPrmZKAEHxmauikGHGRWEJnZ4gdSLWVwW
e3GmBq97vrwQJR/UhAmgUGiNKS8cQbO5PyRJ6MULoCFrCGDYz2VsHBOQIYKcs7rKCIxy1PFSGXvT
CDI55FCcakr83jbdzBhWt0pjX04lHN9YoBUUfzrlrIAdNljuy7rg/4QdHetCujEM9ZhHFNEc6awA
IPYIdtCiwcLug/rEvOgsnwykciMkbiaHOmaT1gQYaStkxTVurfWsQ3HMseCUu+S0+v1huFD0CfuY
xR9+IOQHBXAhXvpi1DCEvEASvI1Rc1nSzxWyumXaEwtuf67eDAkBU5hhkaa8EnOy79oxmKNbm+r7
2MeNNxNCOMTLbOEP4WBO04kNxU0ZUtrYlBdCJMy9VKW4k6PmMrEcOblNIs3JCuI+SfkhBADQoc00
ju5mk5+lpLvkEVWIS/ghpjPqsAj7khfgD9WD2fj27E9U+SHhhZi6mCRQXkm8sYit1o1Wl5dofrmO
4fsVKca/Ey5mLsY1s9qpgRfxqTy1oWO4cSC5uuEZTnVirnbkKcL30YFurAonSDRf2Kyt4Rgq4zNo
ES8PS0iFMrEsxULpktXJEJs8zpbeXdqHChWjiuIOYUAMIb9M/7lBvQ2hsP5nPW/+o+OZdn4NWqf5
WB+Tmwpyd77qxT71NEHFnYACWRt2pslDu1mPRXyc0huJkialTAgoEGqlVGt8iVr157C/T+XbQf5w
fdSo0BZQAIKQ0B2cYELvGg86SGczo9oz+X95bV4EDIhyVc1sLg5YNPlDOHZeWJuf+zk+dakOVc1K
+St4NsQCaD0rlzp5bQOUh/Jo5PUHpUxBIt6NlA729fkxRO2Bye6tfmk5LhgGKmu7wlFSC/FmfPyb
SYJG7e/XI9228qYeAA5zOdxKYXUZS9W7bmLfFVtXZNCi6bZYnFo2CzJ+4YxX1/U0IiWcHmtKXHUf
CN5M8FDcXPIqfY20qsVhoAxvS+sxlExHmh7tkJqV/ZB+s8Nd3dhhamrEYwI7EL/W4yCViWvefznV
vBkQVv7YLWvex2D0TweXl6KHXnTbRk52Ix3Ks/1APXpQ/ggoEKtlM+JyhGs+Oiej8dasiPCi5l7A
gK6PbdQXLHjp0D8b3b2UfLSK0/XwouZewAAlTZk587wOkxlwDHRTGni0Cv0yGyGRryCGS6xU1dNw
6nIuljGv80EurBME8YgI4APyJ6L9GwBipapU2Pa0zhgwG2qnZSm7E5IvEkSA8lpzJ/3GrD5dHz7K
JwEA0ljOp1TD6hyj7zO4eFciAl65uK55xH5fM1FcLlGWYtDUW2hgJE5fuDbaPUGTEnryg+nOMWo/
dIhWOuj/8Zovf+ced3+zYkHKsyIVi/G0ktsu+q6T9R7U+ImQ0BvJmMd8wo7GOTuaR87ZrHlQGTng
7vNT8ijyEmJJibWpfaJ1rJywZttW9Us2QxutQVP1u7oijLdAFKBhTqSZSQbMFPZF6m8Gqs+ZGjcB
GdQuhqiIhbDo9cgxux8z9ShO4IJYjBplc5zqHRxI7Lsy8kLpVxs9plRV7f4D09s4ibWoo91AnDSG
GfWR/QwfoyNqMD6EN/05etKC+Vt9MPzrEb3/2L+xKGSbWhaWfSZhxaqH4k72cy/y20vtJ2AcK89R
oBLHOGpPEgl6dejyFfUMDzufvxT+v+459NJCKvH4lzuSWKJa6FODfn4sp1IpbsdeussZIyB2dwGZ
KtrLcJvHDVEYP81A8UDD07XFWDgR2iX0GDch6x25MzSyQJNMtZhsqrIY4Lo0261a9ejitBzLuIT9
E+5hTkx17e7E+W92hP0vXwxJRed270XmintC7PfQGDWV+twM/f//yG1NiSwY9djGZanXvWcs98Z0
TPsPRk1ssXv1c7/ZEGeH2ckwxXAHGrk9Cky+T1npxWV+J2ujm7TJl1XWPFuJ7kPNuBSkIMgOLCE0
FEOG3pem6yJqzL2d2Hndw/I39VyfoAIBabzQw5tUEP3q7/oDpTGwO31vBkX8aMB9HXZy23tD/bOx
/CT8qK2GX4fvqKjbOiYWsTdpI0ks7nqvrG8tKMUqj31OINPObew3E8JRQgYPWjasGLuifFGnb6V0
7ppPafUZfEVEIBKzJKJEHdtGnml80EzZ7eZgAXclgbKUCf775uBgJGFYJjY3AVm0QAIzDzgkKzdz
rY96dl68HrxkZFKTn4WEs9JvI8iha2O01aV+NBRMknErobzklUlSPmU3Ibqj/08G+ZRcM8ijc2MQ
JXiJ1hcwiPoBrw8dntpIXJyWnuUnyaPU5vbHFKCrobCO2aKQmAn2/ZnZgMQiMo9sLb0ItDPX520H
3DGCbyYE1M1mo61NBSZC7TkxXQCJM+XEAz/lhoC4o1LP3byUWErWYcYDhUII1hE+iLphtlK2uJbh
++sSgAbKXE8RRSHP/8U/5/3fYRIJw/QWGlipVvRebH1vSvDgxXh5vVPWo2E86ug0oLrhiSETtcNy
25iVLoZLEmRbE/t7WJ+uz/telnM78aLAKIQa48WW4JHZnGR39er79Qjtha+t37Seii44rur1DpKZ
34wKIDGZMsK5g1uZngWZjl4xQw+MuvCuO0eNngALxlSsZYtTH0qVH1szsKmWW+r7AgpEUVV3eILr
vTq1nEz9pUfBdQeoiBYuE3ZoIs/d8HDrbpXyDHbhiKrPo0wIC1/V6lzrIyx8C4RZffOjL/3c9P/O
DWHhT2ufKFAM671lMp86u4LYbH5bxdTzyd4+yhQdyXMD6qOKSICQdPHUhkXeo+cjxiPyrLtLD16/
6bmPoLpn9e+Irq05YfZrQ82aeUR06eB8scFo9c/1UduLru33hclnbC7XfsXky0PrmZ3hTaFJnAde
dw4Rz7Y2hNnP1lU2MhNDZg/zetdbixp9HVOjcFltq7aDGuL1W59E069VGVjjWJLW36qaZKQuVPOk
m0qtmspZmYWC3LJkhubEnZmAobOq1sWVa9U4lE2VPZq53i6ONY/TMUTtyote2UtQG5FkOGUcm9XN
2o5FEkyyWnizneStG6v59NVkeGgZ0PUStuAGqpL8Tl1yf56nzLO1ZrxLFKmQnXBMik/Xh373NL0d
FzFijdpusgRjvxQH41z44YmBu86bPODhgTy+7J0mNtbEYsuUjSuK0jAL1QtOEyfejWC66k81KPgj
CTHne1vY1phwUSj7EdXGCoxphxamsgM7aEERUOfzPVzZmuE+b09IoCmReoYRjKLWGSJXiy8yteHz
FXYlesUMuZFl0toNcGVpMkeNnvvworSt16ZExSDlC1+pG18UC+pblcXnB+WP6/Rg6rWbU1U3e/kC
czti/L/YWEmsMe+7FHjSB+tzf0J3rl/7yzPvzQX3FgFee9mQ36wJ6FVmqDZueIRP7uTLfuZXbn+x
IQRgH6rAfqCI3knvBDSzpMwu1BT2+kD/qaLjBrRsN6OPfhuP9o6ATl2EtbFtW4s7pw7DPxCjuzeW
mdiaKRMCQujFvOABHSYa+ajVtwol70RNkJg0H7V5GoB90MPxFtd8NoP1aH/PTpMXuai+/kqlRwl/
/kiga1K5xHzI7C72JaVyjOorAar7JmzZ5q9Zqv7q8SbAU5Zp2cI9yk9c42u+xF/mR+XAJUORFLEd
OudLWeS/bywq7H+DfByyAbzR+rNmUVWMuzZUVWcqsh5Ifwh4WjM96pIK4DBCkzTXgqEmCjb2l87G
ggClmp6ixKqDhcm1DqvHl2rhah9tCCVEQXUkZmnvLs10A5XRSL9pukiKIa0sMrtI7SHJoAQ1xJ6Z
7CrQ6lADnAwPRejKBLruovjGoDBJsWHUba8pOOSG51G/l0fFS6OTjsaG657tovjGjoCvIXbZJZZk
fpg+jopvySA9rct33KO3oyfAqikVaOXRMHpG4RWglRnzg5J/v+7I7p1ta0TA0mKps06rYIS3LgyO
ddD86oB2Ic2T7+eX4qHFpY3u+dtL2ZtbswKqJotUxrmEiZoex8AAwVh4ivD06XO2lNbJvPBusL3r
ru4urs2cCSibp4nRgfUSZ+w8iPXznBIFjcT3xSxiqaFLQ53hksbMB1yD3LrMD9dd2F++bz6IGUR9
yZPR5D6os29gqhJQcEcgeHEmj/nLEaLg1w3uxrkhM65rrag4pv8OerXVNGY7wV6Ph9bye5p9qW0q
K7o7bm82xBLhlUGOOWpgI7VOdfUlprjLeQT/cbLbfF8A1VhKJzPkEW50ug/9YmfRGq8tWzfPP5YU
Pd/+DG2sCQCrZEo1tz3jgd351nk4WCerdDqkP4ogCkj2H/7PX3OOI/BmV9Ly2bCYqfUec7jKdOyu
F/VkHngwUI9eu9i68YzP48ZUO7ZjUi8wZZSflaemBZTnx35+vh5x5AAK0NoP7RSWJqZLO4w3HBfq
9JVZhit5SCebEgzcj3AGsUD0xCmoT/jdq6yaeqmx1t6bi6/zr0HtnJYChn2MNd5sCCM3lFNfJSZs
qIeQBcYheX2gVpODedv7iisjkU2TpfyXgXyzKgxkmoGWbOBWcetHMi7Hq6HlJahi4YFIJTNJH4XN
ao4nfUgWWNNXFbxDCygPC6/Vqk+m0riGzoJhNJ08Mfx46A9p3D5bsX0BqQ/uQewQ2dTeuQ8qb84L
29qaSpYpR9igtTZziiJydUp9gRxfYQtrlajK8YIF3LrhwtR5YN7Z33NnBY2/fAwpjbD9M/wmiAQo
DvOkY2ELc53PggKbNFpFl4fGkwNOFG7cjVQzCuWg+NSIdnYUvGSwOJzjJ+5gdmgir/MUl8OL2hJ7
DR+vP6Hs3yl7zaNs8AXKdZpucwelluElDvRYJgS2WPeQ9prDJBBXj+87/bwN6usQbGxWhjSkFeNr
JBj8FL36fnMAkUbvjK2j/pzQvd+6uMC+b1t9c1UAnVxfexCxwKzUHEvmGM2R7Fai4uX1BLZxrYvj
fpS5jfXj8lrHVhy04TS6KJfF+Sr9VL8rh7kZSwFvVm02YjvB/KXWsRk/Dubj9Z1hf0njFR8iE5YN
aorfkRqKvixOGb5vJV809U4riPjb3wnevi8i2Fyk8TTh+1FrOmriSkXrZdS71a4RS2MWJDIsiIgJ
TiTahFQvm3Bx0Ny6f1HZh5VRzEiUDcGRwYjBzIZybC+dSl+RJKfNpjtchYLr87F7rtq4IkBs0Ugl
s0yYKXv5nHSF204tapQaZ+jLJ53lp+vmduFhY06AWyu0epRywFzXaT9thubkWfPVlh1KcE05s5Kd
upKqLKNsCpi75ENphehPgpC0kzWGo0JgxxicSgJXV+kWCnEZ4xPzBwK+uSgCbrka+Vx2WLJ1URy7
9DJrE2oQbzL772ZORNo8HJsUOXrkZ7AxGt81KUWV1Bj+jCLv+pztLtmNQ+JhuI/KTBowZ3nEnutG
O0AV5njdBBHsYiKoaNu0ZClM6NV9LunOFDvG+PPvbHA3N1CqLRJqUkyEAWOGMw4PrEqcgqLD3Qds
y7RQ+AJ6NEssqFAlW7KnBZ70z6MXHZVj4f5kj6u7+i2Oh9QW9BpMfwbbmznBqSSu01AP4VSrTe6Q
fUFNABIAhzh8iGW/m75kqjtTT9D7Af5mU0C/2lgKM+OBNyuQAnGzUHHn2S0VipCXHEv+j2xmrNfl
MS9LjCUqAp95PWB20DxY+s7c/0uOeD8I3/wSoFDCNWxm/KhdNr4RfR5iZ7Zersfg/gF7Ex4C/o1h
PjVzCxvy4+DrQXew71Z0JKy4W7Jz6FSgmmp1dyI23f1D4MasAIHAVLtNephlH7EzHsugOAxfm5/m
AU0353IiUl5EgIiaOLoEMgD2eh4bL0nhsBW6WJ1nxkSqhhpMMdFaRKpasPXVq9HT+LXZGb8U7vR1
BII8c9lYSLmXATGF/Fh3ZcmJejhDYldNPuOEsegoLOLUknnodoF+kM41lrh+Sr5ct7gbl7ai6ioK
6SxV49mDzTLQjKaawnHkVTL5V7VXb6LWOlr5QBAuU2YEmK/y1LajFIcaWZW9xAwPof7SG+96kt84
IxyaB2sCx10CZ2QTHTKf+6p1kuSgopw9YkSafPdoszElYCOrmqVGwTpuPlnkGP+kZomO4citwCQN
Iufrc7S7R25sCZi4jAnyUR0Gb8qOrHtZKPZKvkD/CLrN9wUoDNMmnpSWn2Ga5WZcLVfRfsxqFCxM
Pa7qhHt6/k3XQmKFUSEhIOKaGsiC5pisMcwcSBijEAwlIYv6lwEugCKKsBMjizF4rXozN4epOysR
UQ1LeSIA4DxEazhnPLjb3En1m6V6jNtf12OAsCE+2sd2NsqTjtGqoQJYMj+D0jhK8q8b2c+5v0WC
LqBBosQLy1NYWR7l8wCGhMaV7mw3uUHdtX0uAusDlRWi/BKAIVzT2rQsWMyZ09Zf1sRVza/XvaJM
CKhgGXZl9Rx74qlx4gGKc8gUgKmHGDxiFekCIiCtiwziCDO2mTlZ/SHpzk3zpHco2PSX7J4VH/7O
Le72BrkjS8/RRstHLjrMIK0v/Yq6ihLAowvAIIdIHFcDTFTZxV78ioIAMt4EDJD6wY6zFgbU28Ef
Xqu4CxTv1q0zu7xMJPLIyoDdHXYT4gIe1ODjGlAZhMV65kek7Nb05Y+Go7gqcmTdsaPW1O55ZWNP
AIcimVtVn+EipJqdznyuWsi8Zt+W5uP1cNg/rb8ZEl/w08lou86AIfC9htJJn+/LzouL1WPDjwmn
pFa9mDaBSsQuKD7j9xCel8sJgxnVPyXJNfAEqWuXWH+c2Lfr7hGhKAo2IF3SqGEF7+rFOqpV+ZCB
zfm6CQInxKfoVCmWZJpggk13pvy9XB5zRmxGlBf8982abczCjlBqhuCLCk+Rv8raj+s+7F9rNlEg
oIJcZObY13BCuR9yh99rjNNSQ67AKU4Myl2q6VC8MKRNASb6zG7QBQKvGp9XDHRuHDsW8ogy3vDT
b/mBqvonkFYUYuhyO0okDkvawTpn/njkTVUqKdhBBbeAFFaXS5HNwcm0Pklm4ReoiYwfUulOtUlU
omyJKDGxpWY8vCGeDFYWvXesB7M69/zq5loBr1uq3Tjz9dKlermIsBcfpc11SO2cu6mzl8Rq0fn5
USL7WvYviW9xKT5LZ7aNIv8CVuzj4vJ6nPEofe88/tRkeypR40FaE04VUTzkSclPzHZz+l+Wm+rZ
rhGSqpcEFGMrNYTCCUMZq7opGhygZan8OTWm31Tph2ylrr5EkIiqDS2bOV0LDxJksXAHdpUGXbrr
EHSd7rV5ShxrCbASxRvkiJlJZuGKE1Y3s3Qz9S/XsYrYGU0BNtrGHK12xfcL2ZXzD1YYtOlDG7+j
TYNtAo8P6gZy2xE7VD4jFNZEd/sqOxs6gMOeic2DmhsBLLJxTSdFhjOKcRrTp8T+p1gUN52dFHoA
18eNmhcBK0AmlpdShGhbetOZ8I66asRZgpgZMceSVXFZjDUsGPI5si6W9kMxL2FJxBe1SsUUy4IL
TWcaGDPjtj6hd96zHtTB56+HXJLIpN7xiW1DzK1USh+zvkEkWGHj4NaezE9yJztKeaiK0xBdWPJ3
N1xReThLkmzp+Hqt5496qzrDcNaln9eDYR96NAPPyApevERV9XjREOALpkpqnoECRfWkknzR/Nb3
Z37gXxvio8NoRhPQlMPbf6C7OPRnyNHzcoskoArG+UK5Zky4go5zrJpxBWN6cwSBuZMoLwylWNJD
ldxMeUMs2/2YeHNN2ChYJyeTnsBaZFxy6aJKtT/Vt6PZOnLxK4m8Vjpdn6//clh6s8h+x6O0Nwy7
7/lg1tCs+o+MZRy7U7DizRy92k5EHAmJCBFfeVlamBW6O3g7H16nCqdq/EJ6/kuv+D+xQdmmxrk5
nWHEuA0f9QB6QhAMaaBu4TA39dHXT8wb5ZSwd0waHmJl7pSkKu4KHSutfRzD43Wv9oH2barErQO0
p+W4AjDCCfI00ezOMiUOsb9tvJkQto2xRp2vxi8EFTuX0iVVDnnxYiw/SsoXMu6EXSMftbUaOKan
KJkIDAiCOLav366uGuBecE933RGjJzL5dnITJzp/xw77D3X4IIfe9dnZ3T40WdF12zZMxsQGrG60
5A6yDdgHz+XJQttMHCiF06M8FPLhlkPRzO35szUnhJyULQrEuFKEOJ5ck0e1Jw4qr0zQIvJtDQjh
lqTKWuU2DIy5230eURt4W1y4VITmR37mshHP6B8WD6I7Bwp098Jwa1oIw6W2W+STYHrubM9A61yN
ND0qNProNjOJzPne0t3aEgJR76IlzPsEh7D6Z2x9zbOjXhGvDcRUiclSS6lBpjnAHdvuncbKnUEi
8IeyIOxSNjOqCbyhvZd048Vgg9OF8tP1+CbGSRe2Jr22dL2cME5V9yFc3Vw+5Iw4ge2d8zZTIXY0
mUmxZnMLLwypceT83IWZN6neOBCbHuUKH83N7lAqLbMzHl6xdahbX56+KO/gjDe3rvB/YWMCVRGV
3EDn0lP777YWOxH6SlQr+LspESAgzlmR1in8qPLVdgdr8KHpClpkPSfCixowEQoWTu2tY+5TuGEV
P/QpPbDy+3VvXhH4CuCIfUvqNBssUXgQLxA4AUUD13vnNeO8Gcx21fviqXK1E+QzRhAoZgFFoEig
ji4gQTjqo26YPCzA2Ymd0Emts6X0fqL/lBSCDeC/7BaoNEG7oS7L4mVj7JUuVCq+nF7Cby3EQmMP
2ZXI/0+xq0Qg0J7GCuLxzZywers+lxs9gzklwqttHyxopmlPhrtC/tD8JGdBc8r9/JaSftrHpTez
wunSnFok4wyYtRbJKZUnPabGce8ysHVMWMt1tcRWo8d4duDcd3wYM3fJXU61EftU3+B+hLy5I6zq
srcUaxlhTGWFC2kAp84Tp65+MRBhUoubGjphcVct5CQVvubaKHwBHeLJ6FYCB8kgFNZ1mVtNapnw
Z3zWf75WaPjy/fqyeIVXHqj6HcohYVNv1qlJKwvGNPVJG/2qe7yOH7tHym0oCOsXbVSqXGswAGEz
hqQeL1cw3fSlusmejKAlSXgIh/4g+m3Tyih5NJhD9VxPy2XQ3sOdtHFJJPpV5NE0jQhBkFr31epP
Et7VPGLY+NL/E3b/DWqR6TdJonWUbLiBZireEx17ELD6BJVKLKF3stVsXRIgoa67vux6vmnFrxdO
qGYtX/PFyT8vHs+zWL5KVaJTE8V/32zGYdWy3Azhodoxp1JeBko8dLc6Z+uUAAzFKM3jmGOelkN5
w4Lb7lC57VH+xTPKmRc76SeKxHZ3S1ZQc2dbzNAVkVwcsJfaZoNhNIZPSueG9tmkWCX34WFjQ4Cg
wpblaOFXjMaPn8ygOZi+dr+6ESrSJI8685PWBDBicVxqHd8rzDloT8kl80NsibLiqc/MRQfG4Xrc
7wbFxjkBjlTLaMJaQlAs9aWZLjZ16Cf9EeComKJeb3lMGLfGITzz6kjNk58XL4UYOPUGtRsOqg2y
XBDNy6g2/z3E5brMDGji4LFwLN1ldYex8jqKfXF3+3szIgJeNIyxtUYYsmxIDzmqLbVbpTPdvLqY
ZAfSLiptbAk3mkatLCjWwFaPPgeUd7rhybpBnQT689+laWxqG2PC6Ui31TbNXvfB9jlTA9m6T6hi
WWKCRH22eMLtppMwQWGVOnZsu+yfjnqU5uvxDyTfuCHgHLhhEnXQYGMynq3htoclEBaqHZEZ2F05
GzMC2PV20dXWADNlNj1FRn6BqrHuXF+d+5v5xoiAPeGoMaPl8y8/yrrDM5PhSV8d9SMyveahxNNx
LhE2qeETAGgC8zwKWGDSrB6X+vNgTJcevQFImBO+UQMoQM/QFlGn6hjA9rn4zB8fIWeMU3jt9y9G
IB/R1vxEWKRWkwAPsan3pcVgUR0hfGEGKbj8keUdeXLKqw8UwxUxe0ykPLfHhoW5gqEcI295wdHf
4wnYSAqyG5DaoBdL64jJuz6mTKQ+H1LWK/kAi7b5iWkXYyS+v7t+wT4HdkcTbOTi+k2yos6qHt8v
6s+K5Npo5jEHapp2ndgY4b9vDiqxaqUdA1+TV7RO5xffOd0Bz7WZ3yCoxenI6PPYbtBvTAqLGY+q
Wa7l8Esrfq3hfY0WohA9ZRTfNuWZsJzbPuISJdyz5Vtq3YXWe6ZHR1emrmuWqYqaQ1aqp9pitKh/
NWRnLHq/KcGNBGG46wtpNwoMpoEbwjaYLRJ9SgY2iTGssXJrz46fFMPty0/XTeyfJd9siAUQg9mF
qhw1OJg8Go/hgdevV5JT6w6vCntlGvhgPlFV87thsDEqbLctVKfBBovxkzpf0m7z+UP3y6jm98zS
xor6e3wnVaLHtobhq/RLE5+z6eM8EgmB3UDbmBCuF6HSxKWV8tFrHubmZ1Serk8P9X3++2aJGmo8
j9GK76dNeeml9pI27zrL/Q9pV7ZcKa4tv4gIhASCV2BPnssu2+V+IWroYp5nvv6mqs9pYxVn65b9
7IidXlqDhLRW5soEKSXbMkpNtCGiWE9eTe8xm2FFnz9mhZSOVR4VyRgCAurIVfy5MxVHhO3Dr2Xh
q5JxHeko7aWYw0UxM0ARCl69lvsUT3DhjkEYcDf67efmfaf5FZ60pVZ0SMNJMPBa41/jWLmmdjy/
YkqLpC00mE1iRRoQ9APLd2LXDnDVZIS76N7AFqpswRKB+tth7tUimc+TEquNdB147NCdsv3wzE75
F0GbITbs8luTKHJzs/mVrQClEpAEPDDqAICt6Q5gv8M7j6DaqdEJ8RM8d+CSPYxH5cXkdj79Gygy
x2dX26FFBKqV7diFg4dazTN+TJ/4p2mXYJa58N51D7WyU6oQY6NpcRejzaMBfQfTrcuyUD3jb34o
rSCkItFxjZEpQPQ3AT5Z2B3TTxy3K7U+ucWkeDRRLaBULbjlhLrNgWXp19Z8R8q9IvB1RSDKtUJL
4tzOADD3ueEu0ddoybygjP2eDrumav26xCR/EgTeEqquILa3pdfokMqINqDA/BrKCIPnhf3MLO61
EIZKtB8KI0Vwn8s2qX4kRRguVYigYAcxMjZc4ukGD+y7DGdVu9ydR1O5TColYUACTXRd+HF1IPo1
KxS1SvH78ntjPmGWZcrx+3V5M5gHR3XprvCKPJZRRP/1isO+0/rzWOyZEbp2659fJhG5Z3wivzj2
acDAaw2fLGbiJnrqxvQpK+8/BiJVg4b1TjW0WCvGGKTAsHOM8SUZVVQRqiUTLlsdG3jt1HEkik5O
rjvrW4k4Hp+VUzkiSs+tmFwLQhLRoYQxhP3d8f003VXpp4GVbjJf1/a7vpdfq5w8jjHMaRI0FWxy
yk8NsnKa782x8idlt64qnqUqQLNBM7oMZnHnJQWvuf71YzEgJX9dtYFpCkOGHwnkkgq81qo6gBW7
ufy2OKVTCdltmGBhsiQ80mNw6o7WVbcz0B1i567qNlWxA8nTF6B/BH+i6GUMymo/tClmIRKcxUrP
Dutdn6qYllSHB3nyYmyaliUE9mVXxWkZ8MEf7sJDfLXgkgF9edUB3ccqGxU5Jc9g9CAHTymeE/wW
BNfDRYWmgcL2x07hO9VSShViqXgTW6IXvslfYttvx8EL5rt+2BeqiWlFwbOkIlH3dtdPglc/zZ61
aI9vDVefvp+PdUWJkDlJupyBkSSCNWS4DGLLTdiRD/PBCq/s7qm2FIcTlYvE31dljxYpninEWGo9
XJn2vmuuGnI7dn+ft0m1blJ9WJa6CIsQ66bPf83xd3u+GUIFhCoIpBJRRRqlJhP5NHyt+xydi9+i
GqxG+bVDFd9Oimon3zGEQVZEeoxUMrjf5/eT6lNfsVry/UK9ZOmQClNY9ZS1lw55MakiZRRul6cr
Yj5AYMaBQ4L5GFT71HgI9ZtExVynWChZYiiKnW7SAxiimRZIlnV0wHz+UGDJBBdFGmdhK775LJtc
1iB1CkeKqedc9eml2B3kSYqYdHWr9VgvTIhrD0LBA9XzejnkV80T9Yyj6u1L9TErz1KkptE2idge
BP+xUGdimosOIp/hmTy8zb+dX0aVo6QqUNWgVI1aoFWBmyydW2Au72MIUgXQo35OSzFpn+at21mf
YxXhsWqD41IBYNgCNMyUic//AiJ0v1QW+X1x2e+tW22GXrV+VB2zFTWHS58JSTtXZLREIQieSb0z
2tKdaevS8ms+KL/+jfNHR3nGgpW6ORMbISjI2gp/OVbP5k21E51WUCOb/Q/5S+5+qnBL29gjImKu
bqrlelbx+CpqnDxbEfJM62ohKhRmJ55+MXBoVI0L/Y972n+/TeVxiqEONF2PsWLZVf6kew4uurwE
vRPVsfaHXYLRU+99xPKrSxpbpNpqQ2XhYlq9gYVLattrLePUd6Ybz83hY/4R67uCafsEIsmitAYg
qXK+TpaiH02xQdhSRWgtzkPDwe/rwa5hpyI5xrHf6e8YeFkvllwV8MA/OuJcX/CTE15Ry+cqji9F
abOlsjCxyqKFuDeoy11W3rSTYqFUgSzVAEsrp7IQQ2kBhqsGFnwLuk9joD+cd/cv/qwzH46/vewT
UrQgG/4n+y2vPBSlz3DXmB21U6oallDtPnJXU2kv04I5T7H7CC4bkTYdtAidQ7YrrpWfJorKJvc3
5fVSEipecTPiswv6i1R0usdMv44HtXSv3FsV92XyS2FSLj0ZxdV3hzYWjOke2r1zQJe8p0JSxIYs
ZF6Z9tTmIrx5B/r45HPPYpemikqt2vgcqRQ0Zen0IOQRG9/szbvIg5SjuKQdPAggGr5+NNFTpUjc
zazCuwF3cOuic5lzMIj4f8aPK/bDJrFrNIqA31y6FYBUf1KrdvrcREx0IXPz6ehki6cNR0VWbR7r
VihS/eF0DpY0AAo7zLtfWdW55D44ikH0+TIGZ+fLeUTVuknViGr5xNpwhFlT4YFxqFay8asWTqpH
XVNNU/Lr4wGcwLWX3eaH8LE6Lp/mfehN1/olVGVVd2fbIfi6jvLAXx4nGa7oEOgGiMSKO+KiTdrr
LnowyQp9EMjqeOfXUYkovYWEKaaFdHE+MQ7FKbwUGn65N9034D7G1O4huyYnBeJmlVrZKP6+2nGT
uA6GLAVi/UsvtT40nWt8hoDgTr/UPqffzsNtHi1XaCJyV2h90getUyAye210efEY13cdWpkHNrhW
4J7H2m4GWYGJqF2BZbzjRSEGXelteCO6jHOvc/svhSv6jNXyJ9vbywpPqlh9WSYZtHVxvR55hZhW
utAWt6/ccS+6gNk9U3ztKrLuV+/9yr4+WcyBaljM2blxusde9eSsyLlfg1qr3w+HboorMZTXt7G3
lMcIhXdRDT8ovSTVjjhzRjYI1gzjGlddv5qSLL84Tr9a6TFsoUgxlVFSIYG21sQ7HYvW4K0xY6cM
fRujciZP4Rp56M+uRqgXzUDRjtUp8jJ/OgoOi8XDhygeF0M1SaUij2WdYL3XzYmD8+SXcLloW8sP
5L7+8o9ciYqtSmWeVDR0UMlZrSAPMsqbmTxASkyRugovGVKdCFuux2aBVFpux4t+xzJXKNumuNid
id/7gje8vlR9vKmsEn9fxbsx4t6lFZFoJn/1+s9ZdSmpMkr8ffX7AeO5Xgl+NOrcFuWpX8CKEP44
v3IiW347UL/WIEM6YDg9z0eoc2EnHv9G75OrR09zX7uLdm9Hj009+ufhVNlrSEeNMqlyJ7MQduQW
dVzIk4hBGHptP/BDiVkp1SSMykdStbBrGlp8xhoWYnDXRh+PwqJtJ1FOTEa4o8tXbxrJ0z5lOEVT
CzJ5doxHC/uU9Jkqwrd3wlccYegqGNp8NLmViOPtp3GHxrfHAC8yN0LRNtgHUBmy9iR1IZuERy3V
GqpMlOIwnh1cKdYwMbYfrOquI/jiqnfnA2PbT6/mSXGYR6NdRgSNPuGsPTa88s3GVtzx/4/99hVD
ir1GjyBKGGIJ6e345AilLm+6sL+jW1GMCSgMUi2aFHhNNIdRrAmDYuZ17OhUUEtQHXNVINLmZNOq
cDobICQfvLq6H6vKTZr33PPzf5dNvnFLrME2BqHhXUJ2gjzOy/2HXC/fsU2DvdCBolMtMC/D+G6a
Dx/7fWnziWfLDvmM/7+L7uP5To/3539f4QT5fo2jDxe9dUiPxPmaJLeL9aVUnQ8U2SHfpg36YFax
aG0xq4uy25XvasRYuViYuCouERQGaCQe9CD4uUCesVJUL9USSdkdNaS1G4j3+J0Dps/YnyAIMar8
sL2VvcaplN5amHVofYYRfdwcqH1v0tspQ+5ZD6H1Pa0/GFVSfs/wuBWIW9Vg/tSzvwumyDrVkkmp
PUZVUHdCoR0ENbp5N2t/GaoHY7Hqv+/9/y6YfJk2kEZL0BmKxwhjcGNtR2zQJrOXQTVjrohe+Rpt
CDMtmYSefdXol2Pp+B1VvauoTJFyvAl6M547eGNIMBTYW9DDOSXZM0+ezue6iKFzSyadMzlyqJtE
IJsEXH0giAyOY9CBHfUqUrHj/o+j0qt7pB1/6vHcVgn3zBfL3tgtR0Zdo3IH7x9FMrRWqhplFDEn
X6FFyVgFwQhEA1peg3aZj899qCgF/+PK4tUsqRY4NKAFpQLkQPYM147pIXuuE3ztCP6q4hCjH/7v
815T2SVVBiMG/0BpADIjHYjfvhnYJqn1sYR1pILQ8BxdqQFAGrRD5A4IAaFlwFW6GSpTpLKA8Gvj
Wsdm2SfHxDo0y3Uyq85J5/OVyEMxSRWOGUmBMV4MpWvu6VHzsktQYZqfBqiAFof6sns57yFFsBN5
LGbuErOraqyedhk/CanE6UhvEBUTeHZK8NlSBeD5dSS6VDDsbDJTvRE7HmdeEu+sEdOiRHHhorRK
Khd0gbpFxrCS84V1mPzlBM2147iHUJCf79U3SirHSRUDpNCa2YrqNFGfFhd0+XLeS6pFE39fHRPa
mlqT3YrAmE+Dc0APWqRS2DlfyIkuVQde54Vpi+qQ08Kdqu/c9KviTutUY1IqHKkkTMu8GKUYLIhr
lO+wd+MQLOrh4DdcURdERv7vLYPoUl2Yc9yXLqLHpMCzR13fNfyqskYvrx8H63PVkmNSP553k6LE
EpncLg+Kpu7FcTG5im9ALOuSyxSsYtnTglthQSumertSBIZ88b1kWdPomMvxbe4T/lmLPfKuN9J/
j6iglHgbexOv5kDnwmFF5PaYfc1faKpwlSJ/fn1AruIbQ9DpNNvAsOlDGx6SUuGY34MOM/A2ZJUt
QpjN5MsPvaisWIciga+FgoDUb8PWM/CaGCi+qERIvQ05geNQx4DSscVtKU+NAU38ttVhgoXtO+hu
lFrp8fDaCvbz+FSqSOx+d/5bNClljXSxkhT3YH5TvsQgyhtzL6yfz4f07+eutxhSugZGUs48A8Yc
XrdJ62rjPm84JBBuilbBs7XxxvwWS07YIitpasFL4oBC0WESfdNv/9ECVKqybNxJvAWT9nNB06Zj
HmjEc8rgCw7o8AJEN5B3/7XPHs+vosJT8oFfJ4GesQBgefgJDzmQ/cNpK3PPg2xsem9Mko/7DUs7
EiZAoaEvLpZLT/NCvNjjfNe4w2OwyxWvsCqzpL0c/AhJlxhwmM0TL5p0f5m8GNNoCrvEz5zJKvm9
vABJQuosIntxR8+P6DzakQvw3+PF/D3DP28XUdrKFzvtgwnk4D7ORG6RfNFsX2GOIqXkw/4cFlNV
EJjT+No+OzEx4I3pZ+tU+6QB/WS+h2ijCxqt3XlglbekcjGZUxINIr0W/a4cnhnzmHH6GIRULarA
KuzWBkQ+xPtwji7RWO6GUXo4D/P7dvHWR1KhyM0kwOw/fNSaL2kOCve6UUT2JoJjGRbTqUVN+ZFm
GHS7CPNqhBh69YBh0SczzBXu2AyDFYSUPBr6KwN7KUaf4W7+ClMmuRvGND6ipdT2SzvrjnZgxYpc
UoFK5+Jp6h27CnLMCCZW5HZD81QY4ydOkLQmMTynUHEYbwbdykopnWIC8ufGBmCjZah7DqYStQmP
lPPgnY+JLSCuU0JNx2a6YUqhhxH1xl4GAA3246Ch0/eWp+8IijWEFHasnvXZSgCRL8khsvN9GYYK
K7YOKmsIaVcyizLXxyYb/QLtvm6rgwkBiiluatSXbFKJd4n/V66rKzB5BIRFIxTlbIBZjeHVwd1k
eFVE/Hl+CJtjpHoE39yeOD5qde5gNtWRy7jTJiApIg2ydhcczGO013Z94gZ7fsiOGPX+pvy03QyJ
FaAUe+0YMLOgAMTlQ3SywGpRe5EffWtfyi/djuGp3/GV2hJbm9XaSvFPrY6yNeR+e9vB+13vzdE/
hHP74jI20Mvw/yGcU9koFfWs0Omim4Crils9PQTDc6AS1VFBSJmlkXaKW4gT+An5WzP8Dlz+tupS
dzPuV66SUqsbidkEDly1hPeVseNd6ufJrRao6p/KFim/Ys00+dRiuahz3Q37LH2wVU/uZyE4wv1t
AAwRGqCiEqYkkHsuCzdxdjYE3c5Xu83U/e96AUT6KDNIa7GkBYjRPxb96GrFRdV/pRYoRx4TVeZu
bYb/hjTApJ0Kk4ldgwd37FRTed1jjNews2/n7dnolYY008ogaWOqCrEVilxdbvFyhwHbyC+eo31z
JAcoXGLGVn31pXKUVB5Yr3VTmQESNKyuPqae+bf552IOb80S/8OqGmjY0G1qiGDQ9pV90ZHPdaL4
bNra0tcrJ1eAybbSRXzbzukFTz4zezwFw89geaFL4p/30tksRSBIlaAPzI62MayJO/65DMmz035P
wxSs6e84R65tksqBU2vUrgYAacVt0d04+PZUvbypvC9VgkJvedyGwvvOQ8U1ZNCuir6fX69t11DG
qKObJpVnHpcZ30ftJI54Tov2gJglNwMata5iMzNdjtGhS7TqB8/nQbed9AoqZeuULWHVRADFeEjt
GTMaI+Y42Nn9JWGl4sZ6exEtm0Pb16HckBaxqfG+Ow04Js/JQwI5lPa+qhQnIgUElcqpWVRGUgxi
g5tvMlB0jhfmqGCE2S6m/1pBpWLKmnyZInSC+aCaOLRmdVW1P8wle4HIUOE2Y3CfKceRtp30Cik5
KU9yNnYjrMr7xz46ziXOC87eqg33fDCoVk8qq7xtK25C7AC76QUYaUGsRP/+GIJURRsz1aycASEo
vkMPM8L0FlF9uW7n0etqCStXVZRPNYSkC2C0vCxdNjl3DHO25uAUbqVrjzXkZz9mlFRTk97UeyKK
gwMu9m64WBrulZDh/hiKVE6zsnZac0YQZNa3NMFteNS4mYo0e/Oii5PXxZNqqY7zKMjxgQJSDhtt
X4FPb4RwNM6jN+rhBlXASRWhZQXkOIVNuTZ4juH3WeiNuuIpU8TUbx8urybJzDeBhUNW3CAeeIzs
eVR2hSriTdYYHkjLIjri950copjWwphr0yL2eFn9BBdNDa1vCIy/IxgMfMCatkkN3ZGCgcVpw3k+
Y+HYflzckd6ZqoftTd+sIKRIyEtnspcaEM18VzoQRH9gKknCTc+sICT39zQFGcs8oVqj46AMxss5
VYmKbUNQDkpbg+vMkopBOVkLLTIdhxBuP0SWdaVbnSIxN6uz8QohpT8vzAzDtlgoG8/xdXFhQkFj
1HzNuT/vcxWO5PNgwCRGSGCKpQ+Tu6QcY8ToxWSO5oZz/3QebNv7r0ZJ3s+WhrYNOjLBHfDQGpdN
+mzR43mIDRJ5HHdXCye5P9XiSk8IMJbb9EbMbS3PFU7wi/dC8QAW7fpLFVfT9q3CK6Q8rL4kXU/A
IIAz1gFagOLVAHKsu3FP0MFdXUA6T5GnG298b2yUR9eHXGuDTthofAq/0r0glAdx5VX2k1xY++oQ
eNMfP469BTTe7n7pnIAcxl6QtsGyj3WwRo/T7rzjtnOKg+zYhtKA/Rs54kDGqWcjig9IQVwtCFo3
CAzVym1H4CuK+C9W23g4kLIR0nY+N52fVhv7RdV541I+8VHzNN5dJQYOXIbV+E3cX1STdgjNyCN5
fjUZ+I4OqP8xq6VKQuY6m6sa/0+hlcepsPY0TxWVZNNkqlsIUM64IX+nj8FcL7Mwudav9Tx3SfAw
J1/Om7FZRVYYUnwYcTCWTARkND5k+ec6bj0tPRAV64QKRjpKLjCkWgrAzFl0N5ah30CxNxyJW2dE
ESmb4biySA6UuC7b0saqLdNzbB0z1XD5dg6vACTPUy0dOQ1hSwHOQUx81l5+0O/ywjM/LZ61n4+Z
F3877yVVJIjlXQV/bA1VF/6CLHTipkvpVkGTelOkGtRXLZ60qVhNG3BawrYgbE/tbO209Md5U1QI
0k7Sg9jSYRrcQ60fzvTXoGLc2j6yrtwjbSPloEFivQNAuxt3zMv2+oiBMMsVormZIAr6kD1yE4Uz
dHFGKODmJb/qTeeCRqoJRcWSyU0ULJ/BDWPAKU4f7WtwhDBH1YmpCDC5h0Ib8imvHOEVBu3TBtNM
BTlaYBM7v1iq3Pm1Ia8Cuc1amlbCFHJbP6X3EWazA9++iq+s2/Eq30cXRLH/bRce8Oma3DBARCwF
NHFqHZS3bEQP8+yy9FuDUabpqskVh5fN9WPYAKkl7mvkQ//E4qYH5TZ2J/Izr/ZmDRZBS1HYNk1Z
YUilmo0ZndmMu7o6a13OPxnp4DE8Q4TfFU4Sxfi3L6QVkPj7ykkNyYa8GH7d2f+Hztt+sU70vt2X
pyR0QUVyOI+4GeArQPH3FSDVJ5OMWY+oiO/75sv45yNZOAThCRKUygRbqdxZxZfYMnvx+5wlkLq8
aCq8nv+5/ukbELkQpEE3m2YPkKW61qFHjvuzmX86v1CbYWYyi0MGkJicS9G85IFZxDU+kGuTv0ym
dlM73TV06P2PwUg1OtW5YU4hYKLIdjk76vHgNpaizXLT6StbpDrdIchKLhozzHI6zm10lReqD0rF
cskzMFNghvXAABHns8v7Q2kNuK9/+NBiyYMwOO/yeNYAEpQQhmr3NW3dPHjPPf3rYsmMM01I5sVx
ALIY7X7kgZ9MxqGGMktfRrpr8z8niRbB/G+gydMxC+IrmidEQGW2rhkyD8wPleoLVuUeOe0Ta4I0
kIgAErrmgkG46jM3FRvAdpjZQs3KwrCfrJtptEtHiw6VeYqLuyarj2AOUxwBtu14hZBOZ8YwpRDR
AUShBbuJOlBIaXZDo+LxEgnxW1k2X2Gk5HcKdEuBKBBNCmD+ELzt5CDONCrej81tZgUjJT+e6Swa
xYApQa5tkGvwHB1ydqzQI3g+cVRAUgHoq87oQRKAY40BoOoxr68Nsp9NReoovCPT1XKTszZwUJep
xrwqrXZhXu6J/ec65SJj/vWOzFq7lM4YgHUGQdCBs3iydnOzKLbJ7esKCzOrHBIRhimfngI9KcuI
D+K6Iji0h+CEG6bye+uLZvvsUF6quTHEmeK3mFshSimKZ7xGy0ecC/VPsydeVjU8dIGTTFAXayfz
XR/VKzjhy9VBADeMlj2La6YhQad9Fl/EoUo8ZLMerCCkZAVLbqs7AyDm0t4PQ7nrp5/n43obwWbE
YbblGEyK68yOi96y4aUwj9xyeGHs6TzAZkSDGew/AHJEG6xqw8AAQMMCd04mt4bgXfznyrUI6BWK
9LBVNT0eLnKgDHTykyzZzXN10JQDU5tVgJuGQxhEjR2565lDnt7pjRh3pPYNB9OiVse7MdiHf051
BXNWOJLfjQkNcVUPHLM51jFSxQ8qRX5uOn4FIRVoLe9Z3Q+AIFD3jLQr9q5TwApAKs0Ny02aEQA4
GoZTxt6L+VMTRQfDPg294lNt2y8QO/lH2FNWy03xrGlYNMGHE4m8evlC6m8Tvyzj91Rn/gojFZio
7ke9WgCDXr9DACFonh7LRgEiFv63KrYCkcoKvJKzzASIM9Ye6251tAZNwR2S36gUp0HVsklhZndj
Xy8toPQW7ll6d6LI055CNeb+fBUQzj5nlBRt8xyEmtGmQIrB15iGw4444w2LXqJg+XuxZ7+hk6KH
UWWcFH/WbM6jlgMS7UNu82MaE3c2rppqf94yFYxUQJuRJLRvAGMkD71+0k0HgtOdi4tfxQlks5Da
BrEotQ2Dy426rJ/n2AgCtPCPoMxyIn9JMFaWcO+8PdswQrmdYoZEl9XzhqnSraxCTJSMHsZoOi1F
uDccuvsQjDwnoAUWXTimAP3GMsBJib6naMDXOtiJzuNsZhPkuP9jjjwpsCzOMnQMOGi5cwsM4fGv
LYUG9fe5UHSIbBZU29EpHjUdh8ltue0QGynXRHEw7jWCZq4iVjwGb4baCkGK6CLpwwAtUKLxl1m9
m3epfpzSoOy9Ogz7b5XF+sP51dsOhlebpODOtTwf9Ax9s6xf3Ap9uiwbvPB9F3qvhsntuQFa6ft2
AUwWPXYQIllsj8bfz5uyuXg44HBCdcptQ5i6Oq3peWp3SYjukzT/0QW3hDSQVr+u/nymHjv3Ckb8
GyuYwalx7cXQk6Q511lEQHbjKt83VaZIxdTkZlkTClMSaNV6dtCftLkwLzPtKdJslezuZlivDJKC
rotQA0gBg4Zwupyi7opof5/3jAii3/aGFYIUZHM96RVPYI6em8s+Y13ksbn/qwbZYVCa11mCCZ/Y
br0YTZ/nkbdveF+h5ZYrjaRkymxAj5h/N6HqGuCoAt2Lw6/ZlJvi78wjP85jbhakFaR0UqUNmiyK
RqwnaffJuK8Qjrz1cnOXqS75VFDie2kViyO0VdD8B+sCM/ODJ46GpY6Ublcc8uXbeas2C4VjgpzI
gAozkTvedRoXjpbjsNcNtUtp92kYrtpR1b62bdArinT+KjjLU61HiTWjx6jw9KHHTfldVB2yTCUF
vZ1jr1BSueBxaSXEgUEJ1Oam7K8O+nlpMbi26qivApIKRua0EWsjFHWT/EgwMpLUXoDHoOHpYw6S
aoZRiTq+wJ4AR/CEjAdnLneTreJx2vaQQxnFFz/DAeJtyEHqzNILIoZgGnqZp/V8aThF+qDFhtdE
01f0TCl23e0XNOzu/0WUgxxNoAUTW1T2j07XdNRaN5rdDvyUhj8flfOU26H+CkjfmmhokYF2PADW
Bbr3fwx/MdUzt9ImKc67tGYaRgFxlHgA+cuhP9h3862gKch26mG57QL/ao8U6Q3VNTI4wmUzvchY
e6flfPee4HuFkGI8r6PYskEv5uNw+RJW8I8RgkMsPp6HUVkixXjSc9sxE5TWICjv+hQiSTxWvGmo
IKTdcIzy0Rg5PGPwKHCzqn9CD/J73hpWES3th2ZQm8toiADj2uUUm5dprvqWUJghtxLxbKr6JhQr
RZerJKjullY1t7FV16C+zXEYMnBhIjdMTymGMM3cGfy2+Uat68q5rO3HKPrx5y5focgbuJ2HxYDp
dHAqaPVdiweNJVW1K26tlY2+FmISxyHGb+2KnVZMMdEGbNjDY06Dh9x5R1CtEaSgsnI0x7EG3yhR
RZ6J3d2OzjsOv2sEKaTsNuoty8S3o9OjBSTTH0g3tW7lMDcoVJSVW/XxFes3veOsc6yhZFgvVj41
048U10sWLxSfdeed8pvE8TJYaB1cAJIvt0v5PUgVF0qbJXhthbSt4PpwTFgCn9Q835Mi8fICs+VR
84i50kvbogdzzC+4M4P0sfxRlJ0fceMdVXP9L0gbjRMnrKwH2AiajVOZ4myQB1d0sBVLuXX8tnXH
MgnBWAPC4O1+puM9yy5yPvidmV/bge7OS7gfKHd7Z7gerfKYLBG0GlNV6+nWUWGNK20KzCZVmKLB
2acRaDOD0rUbtovZqWaGFzcKI7eD8tVIaWvgI8mttEadCLntMrSn6TjLNcHP91SjVxQpkaEkFKZj
DxTSnNL4Mv9zKQqb2vh+tTlhFto3pIgY0VjD9V/VztqR5ERV+/RmVq1+X/z9zQdDVSR5gpptzyfH
3mupYoPe7JpdGyDFWlRy1uNLYfAFARO0diByWntC1TvjOLAtuw5p5ea3KmXVzVBb2SWFWtsWGrrs
BKzWHiFVFQTVLq9CF60WLutVsaZaRSnW7Dyzu4oCrScXCztNVHHk3YzllTVSlHXN0GJ0B8W8LJ/a
ckfyxB31+/ORvLl7E8s0KDF0UANI5/g2DhdOtQhfJZhahtLp6Hh03PWdajBkkwnFXgFJdbbKBmJi
VB4f/4dlz0GYOt/lJ2hR+KGvekxT2SRnT9BMmhnCJkv/DHYfm4KFYvkyqJTrN2GoblgczCqYFpNg
4P4gKsWYUwX+PvQ8Rj042opLTTucd9FmmK1wpGQts+I/s1xJb9/jTf9bTRv/HRBQnQC9EyEUL15v
68GQU7vLRCtSFrADaxwP2tIP5yE2U3MFIaXmGHXTUJiASAb0pOZenv9wwBRJtD3G+M5DbS7YCkrK
y85Y+DRTPOHzLL1sa+PQTqohtA1rGO7MTRv35hbeI6W0KYLMSTMHzxmkdnzqnMK8dwvoJmQ/HdWo
8tb7+hssKXN0PmHXLnAC6fbOg5DR1Lz5rjh2Ox3Eb6GvfT6/ehth/QZOCuuZpxg9KGAaz2/boPVs
86pNdQiaK05eKhwprGvC2JQYHDhxc9HqJ7uhF6T9Vs1fztuzUUXf2CPFNhntlCQG7AmTZza5dMTl
9juGRt9gSMFd2xz9wxy2TOi07Q+Mf61UmjSby4UaLWbEdEuX3+9xMZoTatMZXRyhb39tu5e6qNxm
Unh/I3dwstDRLYpxWwS3lDuTNuisq3WwR5HPhXWdNU9/7I03vy/vaWOpd3qB32dC3+3BWU58+PPA
wmACmP1Mw7Qwii7l5tiVmNLKqsWvtfLk6Pd4XR016jpDvDtvy9ZarYGkxNSWourDolz8vrhsy8cm
+vP9/40hUiYyM7MxEApDJrS7gdfa5ZAOYYePGSGlYV+jab3uYYTGH/X8dlZt/Bvpx5kYa8OoCDN1
+bWM4cJJ51a++GPkeCn3lqLxhkXhCRE10svCGxApqjSLjUOoA6QeLb9OD3b4uJReVv6Iu2OtEsjc
InZ4gyZ9ZE92GtCUob/VOVoHfWcdFl8oROXe+JJfpZ+XXXMgqhEIojBRfjqbF5326STWsY79ZbjL
5uei1V1zfkhCEFLpwT43nw3aHso+8msyYWu9X6rGix3RwbgL7RsS/Pkz5Xod5DvgZW5wG0TxL0Ev
42IyfJJcp63j69XL+RBVLbgsekxm5jBowi2gPjVDP7+BvM2O30c/Y6/bzaVr7XW38PLn86iKwLWk
7Bt6q2kiu1j8sMq85HuQV65mKJJv6/bhzRJK2RctGXqNSyyhfT1BFY4cw8cJ4tHCothX0bhs1qvX
VJQvAMrFaqMELTQ+M/dRfsqr99Sr1e9Lu6CtlZwmDn7f6Lhn2b5hpa5lff+YW6QNqqYa2glyuEXT
QA+ZnsY89JhKQWLra+WNX6SCMjjDQE0cvNHTGB/Ny+44frHBYCfUcxZFK/DW2+QbLKmczJRHdhIj
uiHdNDZuc8X34YX1Q3uqfTq7/5AC8tP5VVQZKF8Mj5BWSmawRPi082zQSIUX80v9nR+E8mmgqM6q
KJfnS4N6jLt6FlH+Fy5mju2hO8alCykzHGAdX3UvqYST9uWooHycxL7MiSt6krUdOvdOww6Pll51
UIk6qfwnfwcG/0falS3HrevaL1KVJorSq4ZWd7vt9hzbL6oMJ5rnWV9/F73v2VZonebeyUNSqUpV
L4EEQBAEFtK+1OoYukLqAxu9xQYF5pLd7/DCpzihUzmSeOQS8z4XTjx+enLUkxxlnjiDwBF+Sm4Z
xzXx8oPi9Af4fHGLsAiPectVxkjXa9IbPbYQw9qeNTfZSY5x0u56lxEZmd5vNAivbYJyriRQQ5X0
AcSjJHe7liJXuRNYgEgizpGEdS4RiwU+yamd36cHDVfdMT+Vp8nrMCNT9GIqNDnOpwQoCOiUHnrS
zk4FPZn2A7Xrl/JQ7uYvIn4Rga/n5yj34LaSsg5gcXhX4MozDj8ur5/geOS7WJSZ5FHJjEyvNVu3
XiJM8lkKwRkskIK/ZmcRMtYjc8MqedHD5040zkXkKvgOlk6Vy1wyAFB8V0JPPab7ZGc5NDn+NQNa
pANMpy5YLd/AosTV1JUMrjIWvzPuk6xzWgtZ0UK1O9FAelHYxE96kVVtWVARgrDJ773u1GBOiq99
C9wOTPit6i7PpRvvFEGwxiyTF5EgY61qMu5GKh9kjHozygbou9wseSyuTvXrPN1f1rwtpVgjcL6h
reWiDSqIFbQnMp7SROAZRBJwjmGcoyicIvw+KsfqIrdV+AXkkcQpUXYOXVoqziFIlj6bNEsQ0juy
U9+3TumoB+UY7StnvhI5hE1tWC8bF2ZIkzkEMjvxm+9JCWJt7/2s2hlumzlh46YnpvJitydYTT7Q
iIuiyRUKfejLxtVUV6fP2Yx3IE2Q9NtKk9GVfHyQEU912GgmgNS3xbJNDKtnE1Pl85w58u6fOHS2
YBe2j3JhRkktaZgS6EkWuedIDuw2TVy1PRh9itD3aBHnj/SejzNMK8/UroWApLvSkoMVC8oRtm6Y
6wVkdrc64lPLTKc4Zkd8/2IMfe4E87DsTTBS6UrhLu3w3I+hfVmmrVNkjcmFFXFr5NLIwgpdfmwe
EszU8y8DvPPgX9olzltg1pWVjDNWraGpPReSk4Avvw9fBvJWD7Ujp89xmzuGTJFhORloW2x7t8SN
em4Oc/AalTdynziZfNK1L1IZeksDYmutdbVatxXlJJd7RcjoufV69osqcx7InKap0zp88zjuwU9p
lbaGfteke5Ety8mDa1rtCrylhnjc0p7r6FTh2jCax1p5urx4W8fVenc4B5UOkom0AzQ8UnDRilBL
pjhaZaI1jnrzoPyhLnAOqjPmGdyC7379flnuG+WOVAKBNmOwlUR81NIU7RLUFfQNj6o71q0YHuqD
DNb10NX+TBw+dsnnYbQ63O9BfrRLejtLjlXqXd4fZh0XdJuPXkIly0olgjS9/lK1e0XW8Xz/hxgs
jF55Bak0QpkUwJilE0HQH7/JIo4lkRic46lbeW4xVQlOoLsPp7uwue5EBaWi04Fv6ErkVm1jAgzy
MO2603LS9sYhdorF0ZwGF7Tf4VRa27DJ+R3dKJcJzPvscGeEH61Da18/SM+GnT6yO2FwX4teIYRC
cn6DjFoaTDUwUZzr1OqjJiP9mdwuxi4FG7qC0ouyjry6chWK8a/kPohF9WaK4FA0OZchlblmxSz8
U+gCrpvCLo3dEp+T4hzq58L0m7qyg+E1kLurthockn0jqmpnbWIX0n2DiX6Z+jgmgrorkUPle13a
Ou0VpE9ZOifch8+sabT3aWi3ryMmE5Q/kBeABxASZ7OXhgv2yfe+jC3K5VKW9zCm/4+2UsdovHnH
Ai1RgLcdFoOEwZJVBQz/nKGWA2LxloTQcFDsh+V5bAVH6fZp8AHAmWna5PVAtAjpXlW3I/JTtq5p
dNbjpyj+nUcDgsFdlm5ZRP3EBa0UkjqrAaw1w/XfQIeVIeOo7gSZt02/s0LhArhIUZWM1hAo07+n
sjMqhj22orBUBMJtS5MNCe3qmPmBwZXsyCl90H2E/nQHRXBLFC5Lp1xIIbepeSvRuL1qkK02jQqo
PbEDP/fSJ+qFh+RGdlVka37jFFphsRVYnRB1mslZY2CzUFRp5yi2GVCUHR3+DIRzp5aCm2yYQKBK
v5f6G1nHi1gs0IfNTN5a7Tj/qUnjMmUFQGQ/QfP/MdyjmNWRvNgxdGwWXt+EI+E3r0erxeP8Za1l
fdOPzKj03EES2K4IcazeNVtBdC/SQy66SoeUJhIzqXB4ivQ39PgIIUTrx5PNLCQvahTFIF48KLv2
BlwAt1bj6K5ht4fJjzxttGfRDUJlVvrJyX6s4HvIt1K/TEEtW5RCsDSz+2fVy9zcqa50LzvMXuRk
ruTNt+1umm2W1hvBfvykJbYoCbzpfFcfwbkS2eyaLmFWbkxuMB6l8fGy+guXlnMjIIxBFSwzaB3M
OuA/Qpp5F/v5i2VgJL3mpcj4zvcCzE2VAd8KNXULBZx8r09kDaXVVvrsVm6be1r2nrUMvcGWz8qd
pb+PHoyFedLNpTRVjcg6eis/EXDHebCUmS7NbhreNcpRFlXbCn6fryQfwGLRdVYwu0Tq7NECOV4l
KgzcTCuSDxl4+u06MrOqIpAhOTQHNKpfgyEt9HpXcRglRvQb3M6od/h7yTRO+8x2NqMgwtFvxU+l
SuyoviEi4vf3H/lkZysQTgNBMFZHXQmZ4uwoG63TxLeLtBvLHi3QnoQngRHHNJq0VEdpb5P5hEOV
VmcZjJeWl8xeo2o2mIcxiSXq3Uj/Hgz21Gq7khyK7jRk36b6u9Se86y0hXHxpo9dfTnTiJWHGBGS
BpWJLy90A5f2G9LGjtk8yoHgrN+0F5NQ0wAJhvGJ75hK1txVHXAq5Vsc7DvMStR+65K8wuDOi9wy
Zjkd4GJb60GZUyiwb9QPlw1fJAd3VAwopjBVdia1OM2H7NoYHkxL5NCYunxWp/8uFsZk/LoplRYn
hZoBpKN++gy/5iz72B+pPx3VHZuD1u4vS7Vt9x+AXFkQWP3nUG5gJObiWbKfE0F4fHnVPk2BzcEW
l0QlBDK0YwzuICQ5R1ARXBbif3iWDyk4KwwmMN8kJZOCVI4Z/RwkX+7uOyVzIiN36YzZx1bpNubg
mK3mxHXuXv4A0Sqy/1/ZktSrS4KmDwRDwSlNTyQRhCnbv49WIkaLqH+iwjaVvm7DGNV6qQSyKgwK
FsSR2wep+QHABZKlYsglKlxndzAk0DrNTjcek/Brqj2AodXWI9VVq8AvpStz/CL1pR02oVOq5u7y
Mn7KxoP6UYOLMFFdhfFeGB716zoqgRSU6RQRpx/UBdO/5a9Z0j6FYzM5IZqp7KyOK/SgVpENKp/l
i9Kl0p7ERuLMfVM5ehRIzmR1ULG0f7n8aby35L+MC4LNCc0w0owvC/r7cHnpzJuBXimtqBvl052c
x+E82TjGRM9N4CQHonsoRHBzT4ELkF/oEYdzY8vubyVmeFzOu03LEiV5FDPccJ8COHNZTKOjHkHf
mV8kV8RaJ5JU5VydbMotcoGQVMaYqca2kO9ARwRe/cCy4Jh2cx+938vGvSgJxZZw7WPfRQWtj2Gw
08jgiwTMsq6jhCbEiSMUpS1XpX5TWk+67srIhRvk62XF+ZRc5eGYh1z5hkFbrNyoU+KMRzarMzh0
x/LQ2Cjx3wkvuJtauhKNs5++X6rQqoDVerPX3it7s7JZgn9X3Sdv1mlG0s10UJngXJaRd/K8iJxx
5FKYTEoO2Cj42tTH0PoqiSYuiyA4u6gRnTRahU0bGtUbkCNrO93rq1YgybvWXVIOzg4WlWYUHIEQ
5bTsDK/N7HA/+qyMMXWWY+mbbopyEvVUYwvFSQPez3MLySfira615jQFulSSU1x0B1nS93+0V3wC
fi5Tc1BlQIyGadfJTQJeuhzdkJdRtj056rI1kM9Q1ExzmjiW86C2Pax7dIqD6hjgdi4d/UBR+/Na
uhUqSSJBgbMQktNCbcjNKR8ASR5YTklz22vsmq/b8nfTDpHPjl1VdM/eVMuVmJxa5soYyZkKt0nL
16K7MpDHrYQJU3ZR+aSTuMdQnaAfCZe/Xz1IpiZx2/XYMmKHkscmEVQdPDO5KwO7sbtrUUy47bJW
gFw4VYM5rpWZy1oeeg+jZM6GZqsP487YJUfyb1+E3nV+BcbFTglrTzNbgKndN7ncJWFj5+OPy+q4
uU0ovdANXNstws8zCzH/tFbmEDmkOvZJ3Oy7ghzjRdSguA2jmaaqExUcZpzSZ61hVDhydFyeT7F2
P2peO3z/HUk+IDglT0CLV7WjySDum+abpNsp7jt/hsEpNTFnfZlqYAzVi6WdU2TOp+Df8v2+b7tG
NQVT2g1D1TmlXuREX4aGCTJmj6GaHeJQf8uI6GjaDjN0GQkbXcYQGT7MUEHNolhs61UfrcS36Lr0
hr11Tx3qa15x/d5rtxMFN5t+fAXK3ariBTPjR8r0bXlIqhtlFMTrKrPATy5hBcCtXoBHziiJ4eta
T9nBubqp3++k+3jP8nwWTqoFpJ/VPTuhak85dG7hiFZ2U9lXn8A5CWMMqRUGkFEv/mMtV1r8JdJe
LiuiaBk516DrLW0n5tGX/qjHV4GozVP0+0zEVWgWZUUlZTl+XyuRydbqQ0p657II26fSapk4n6Ak
tA0GFtC3XnMY30rf+GGcJqd51rzkiF25SU7T62VM0c5wPiJupsRomFhJr9gJyLoz2Z5iQVn7e9r6
kgpyXkKey7Bd2AkvHxlHy19FA50vrupln3sJiAvJMLdlLLMRilaomgvq6WOj4cXhJmy+meD/urx0
Ao3g06BtomLg1ASsEQXu7UlO7y7//jvP2mdhkAkDC5uuWvxLcE3lpszYPatq8fiJCku3xFNKbTeu
elS92s+dAZ0OmkOdOrYT1LyNtvlAj50vOuS3Jf34EG5VR1bQBzIk6P7U+pM1eqT7tyPB3128/jcE
/9Bba0mgN0z1TXmx6/w+M19yQ8RM/Sn3w6NwvlZLkibSF6xodkI5rLfs2a2VNu8RX/jvS8x5OM7z
1pUR6h2FUJ1bfn0vV0brPoYGHlh2TjqIamO3bfljDTkvq2dtHeQN4CLDm4rGbvNrNXq8rJTb8d5q
o5iurPxgYdDcCNnlSj5GPyx0PQx2eioP2pOYbom5uwv6b3Eud4onWSkzdo9L7wl5y4OvyuIXU/U7
IcxKIs7rRnpXtmjgh8+ITbu0ZFtqtJ1EBGm5T+1nvDJwnjaI6iEkbOHYMZy9Trh2tBiTot5ikiTG
kuFlzX2/eDyI2pFFasE536UO9YwmUHqiouK30211QWoofLusGNso1AB5MPhINL67NqrGLGo75nnH
L5qW2op0mvVvf4TBE2TTNDSiIQDde90CAO4hIqUdxaIUMXNnn/Xub1EI5yUkDK9VEwsw8pFdoNC6
tPsnhPyfEql/acQHDuceyKjqUkaBo/vRre6gLPKc+uNu8ZhTT47ZtTDns+nI8T6P0WOqYmEo36/G
m9MuTKoUqk6NfXPoblMvLdGFMuGm3dwkk8v8kqhRavNIXmFyDkPTs7lramAmquKQBhOHwVZJMEmj
TJTrOE/9yzqyuXkrOM5pYD3RQcnC6SlGK2eYTpqdyv0NGZSbcur3bZXvKjoc1dkSBTlMLT6pzQqZ
8yOhpY76wBZ3PjZI3uX+4pv24qk2ZpQcLgu5aWwrKM6XhFE2D0kDIdEP4ci9m5uz3YqqlbajthUK
5zh00pnSGDLHeNJ2FrKRqJZ9fH9YEjz7iVSEiy9IHVrNwvasr+/l/OccX0sdteXmPFb/msf03eg+
hOKjNmsper1gQRWIkzp39LpHNqxxsElqT8iay6fkKJq8sWnoGE5GZGRkcLfUOJ2s05iOatiwpEx8
0+zQcHZo/fQpdTRi14fSLXwRjc+WgmD+NmoO8I5qEZ6OJJ1lydIKHDZhD+5wJdrLunlarGl/WQ+3
Tug1DKfyMdp757rBYkqVbC/0TSsi27S+l5PIJW85rjUQp/CFaUogJWBZJvpNLu9Ma3dZENHvc6re
F1kYzT0EocF5VK/IeP9nv89puDZhfIDa4ffb6SkNrheR19uyIJD7IZekgCfAeg8+VlGZNXbd3DZY
H6Ul9hI+y8pzOSq2Zrq5sEaWHUu8n1tjcbKAJEBKtRS6xZpu8MSN4gzqZTb1C6/whZnaLRVbofE5
mXHJW7Vj+cXk0O2qQ/Asx0hhRDuWlFEmd3hW2fOI+zt5rTUsFwOEfZDSVoWQeEU1unPa7TtFoHOC
PXsvy1rtGeocUOmgAKIw4sZTlyB0rE5t7Uk2w8PYl5Vr5FYosNgtx7CWi4sAlLIzapOl9NX+a7dc
NeFkW6HgdNq8Zq1BuCNfabMwJAwkfC4eFfZW95/OXpzpa+eH4sdB9skX9JGnKyd44gUhJdaRnFly
IWHVa552DNBtXjniXNaWqzBl8KIo4NcxVP6mChaFWGqsnDh1ekjUp1h6vewqNrOQzHErVEHCE3MH
fw3SljTJg7iocO237NlJHheES7sYhA3VVfKz+Wmxd111H9wIo8PthfwA5rYNc7XLnqQAzp+Lg+wh
H+TqryDC9uSTcSUu3NxeyA847lTs52SJwxhwRXrfBmfMorq8kNue4+P32f+v7Ivo1pBaaskejavH
qZTPI1l8DBv2oS6C2E8kCnc8ZR0mxVUtRDE1JNnrwxg8XZZFqBTcAQWAyjRrIGSn3nTMo7bXMAPi
jMpFUDcbZ8ZxkHihK4turcyZfzauj0XknL1R1aRuF+AGb9VJdlgbRukEruGy503dzg8ILWzJrY7/
IH0iWFX+uoch0DkKZbCB5WyP+9KTnfS+2k1oyLCLn/EtDMQXVWJ/agBh4eHK+Pi7H1Ez3exzyGtc
txRMCwV6IDFltsZTrrqb/HhXC2LfbYf89wIT7hLYg0JannsAKuhHa/LH2Tyr44tAe0QrybmUrhqX
2DSwkqNDQcXy2toYcXzb2ZrfntC98Vr5olzUZi57vZDsk1bWZyZm2vY65MKbgoWelPeYt3zqrtRz
eiiyPXPO/+Aw2LqErWE5pzJRrRprZifJgVVQlH6FZhGIuIvF6b3NVVVUQjTZQrP2e9i/EjGoGiVt
acFExPv/bKtejGwYWnJQoeL/9YgsWtZNn7aC5MQbrTTPKy3DWUe+Rf1DXz0FRLWp9iBQmE2tXOFw
vjPOSVdmDQ656GT42Q82z3eWMJwaFTeTo+8GlKLXrTOJhi5vm98Kl3Ok7RCMJFYhX6c5k2s4LZLc
nR2hLh1UJwPMT1Tgsx2rrBA5x9rUoHFpmKQsmlUdJul0RTx5l1wVvohYRbR9nDdt0P9aB1hch067
jJ6tIbHJtI+Hn5e3b3v3wKhpgSiAcdr9anuKUQ15MMPcJzWyZcMxza8o4LiMsZkINhlt5/+DcAYu
6fU8gLsKb3r++MzccuUhInfMK/GrzmbudI3Fqb08yPOyTBCoyd57AbXz4MoeFHBfjzZ4IDzpLvzR
sJ5ATxQVidaSs4Q26tCgTgDd9l+L+TS2L23gCpZyM/BaLSWn9WWeT5RigIujNPAkdFeXqCAqX5rZ
llHIm7rjlUjtmVZ/OtZXiJzW49CRykAH4gL2zU750YHurLdS/PMpR0oJNdGXRdwMI1Z4nOKj7a3u
mxFuWfebQ340D5rfH9S96KFqc7N0A21SrCzU4LsUpaXW1KitoSfS16G7qc1vJH6+LMmW02ekbEjb
grIfrv9X20K33SKnvaE7UXPdJr6iCVZqM9JbA3A3zzKKcmPoADDstF18FR+RCktrGy33r71Ljxho
tkc/PXqclMOfScZFIhNGqVUGkyysn40AhLz11z8D4NxSFeBCbcQoeVFaTw5C25S/XQbY0ur10nEu
SZnaaFFmSJD3mj01lrfM0m7prCs1Cl0rUc9moQsY/LY0bg3JeSZDarVWUQBp6ZJTl8bjVHwPJPM3
7hdrFM4J0W7OG70GSjVdVRS0ooK+vS3ztHRGYI2CavQpcVJo6lBj+JGFN4ggeUPNaOj3qpFdYfp1
7VpyGrgpHqmvMiUne3moIoFebKyhjnIbzIzQ8NufuNolTNVd0nnCO8jwtZhCe6Tfx1QwKnLDbIFh
oVRcBfvrJ5ZuTAqZ9BZ/nEijd2Ys3faF4V3Wvm0xPiA4+wFXH02DHBCF8b1GYXlX3RSxqIiQ7TTn
uH+Rg7OhmmA+EAkAkrTXZnwbZz/AZW2PvYieWbRenCmV6ZLrSgycJX0i8ne9GQTxg0gQTuWmLlfi
QQFAPFNHxaiGhe5KoKTL9z/bFs52AjUKVBAlw3bmm065oXJqL/kkkGZzuXDgINFEDKRhOaetlnqi
qP2gOw1JrpGQep7LRZQD3zBS1MZ+YHD61VVFNqTKiC2Jc9vEAKw6PiXa6zS8xdNpGI4NBgVdXrqt
cBzlSDIGVIFEH5zJ3LE9m1rS5jUgjbvARzR+HR7lW+Vo2pqTefI3VZRt2FzGDzy+/RXPx4VslcAj
9ojiVbprn1gx9YS3cWM3XItLJrauqWsJ36Pc1R1uoHQCCfE74uCqP1WvOCcueA2oY55ZBrGtkFwW
lfxteoqVmNxOFokmpYQw46rvsgxdKgVGzUUPlzdPBMJ5CrWejSoZmIE1O7UO7US6SiRZpCHsUz/5
o5UonJ/Qk15Sa+aP6Lk5qIsfHoPKjh12XYvrfeXnolkoIrE4vzEkNQUDHAC15ZmOP5IytUl/92dL
x7mMeI7zmFpQiqBQ/DTXfSJb3+JR9Ir7qfEayaZflI+L+/ulmKJ6gSztsXN1KF9zzq/JLvUGxVmu
JrtDfg1NTDnYDfMfGI9wlCpbpIsM4/MGUgUJDErpp8EFLeBVzE/TnXR+DIurWAWn4t0g3Taz6M6x
6b/oBxK3qjINo2YZgJRT/WrMK7Ad4F5v/BgJtfFu7oB11A7UXBBPb7uUD1RujTNQfk2SDlT8jRW1
Ep/01stlfdk8y1aScbepKNNoMXXw/mH/fczmnaKdJ0XezYmod1UExPnjqqgwtc3qsVk9Bh+a1aGU
F7y4NuN9nyT7y0L9D+f/98rx6dcK/J5Kn0Cq0VFRtmmkbml65iP6Iu3AVlIM1b0SvZRvBPAwiA9I
7hgNzCTvsgXydeHyVjeN6Szjf8q4v05U/T9Jn951i6idUaAffP4VmQWqpS30Qwpbt64GeyairoVN
CDwZgVcG4QGm6v56ZTQk2um0n7GQ2nHWb7TfqOHFoIGP3+d8MBnUPtEa/H4VSpiKuaCksW1vl9m6
/x2NWAFxvrdfQC9WDADSzj2axnIP9fFX46uOdGe5K2pblO3c9PUrPM5jBBWxQpn5xySkV0umhTdV
HdcehmGLerlESJyXWNp00usQkqnlTzXL7JLcN5UkOCw3rdekOtLFFsba8iVy2TQ1UZhA1eYK7ycE
D8t6YGtopJXz9nc80gcUb7vRQJc4mgBF6jMd/kOVYzEd9FBUOrmt2X9LxL+WBN0QFhMzHiV9G0ZM
5/1yWePYsn86nFZisOhjFZ2VWVDUFbbGUTFe20lymKg2pZXdZm3s0jru7LKvZe8y6LbjW6Fy9ros
aTZrC6Ri9UGqYcspKoQsxwD/SfsjQmHSnopcxFY2FTb8sZKcDVtGUA9KBUkZv5akOMNV+8Kor4fJ
Drzh9Q8l5AwZncNan7DbXetVJ9WZv7KKisqrngF8L6ZyE6kJZ8cTmiTNmGBBZfWtmDHu0MwEh9Wm
/SKDIasWS/+ZnP02ZqbPqooKspFcLca1od+3kuChblOIFQQ7u1a6OC+x0rQyIHL5PMRnWX+6vCnb
IiAEQ2s9WpAI9/t9qywWrpEommi+T6o39rUtC7m0NsN1zNH5LwgXQIR1meUKK2vpXGwDHnNBte4p
Pvw3itBqwaZsva3o6GH7Lxo/cQOdGBa6LIGGfN9PzV32+iOsCSlttH4cRD1GW48Ev6DxwUOaNVnE
ZGu95HH2dC+4Y1PSwuvanTwUkT+XhxDT0rJrUWAr2Dl+uMYEgjqijQBG8GIHIxpoosiZTYHRbqFg
YBYSZeiCAxMdp+ILzYYh1FmJV5zv4lK5yqPabwfRpWSrWJFNYvobh9NDI5UNog94gsO1Z6cfGVM9
CUGqZQdnYzfvyyv6Ggvc/KaiKKinMVUMuAPxB5N9ZVtEzaMuaPGSWpwo+jKmferoD+WBNdxZt6Lt
EqJx7mguwiLPGVr1Qr83j9re8ujb8HPx9D2aGJzLZr3lNtaicdtmaMqUgtMRBQX9qVVP2Xi4/Pub
J8cagNuvGKUhPRjeWWVId1Ds2GOPK/quQMOY6C1MJAvnPcq2L0q9AFQ7XY/dMRsF9+7NC/FKFv5x
JcL0w7wosFitV36NXjHNw1OIx7i6lr362P1MbrBpd9Wbeda/s8KT2JV+CJZzy0OuP4HzIkWjG/LQ
QEbmIRWQnGIW0oPlY6oIOE4VQd5dsKA87VSgziGKxiGv1qDiH7V4i4j1T4TAxTJmnVTSSGDN0fyc
m/sxeby8XpteSdHZkWsif88znMUqrSJrhu9L8vmkdPV/aI34tpB2l2H+h81iIplODY2CieNXDzHl
hZTkI7xfdLAsO94re+2+f1kc2W3PkSe6ePwPo/qA44wqiVFWoSuAK04myB+XfXf8q6TjHzxusy3g
g1wUIMCno+APtwJONPgHjfYssBheigPdgYjDpZ5hZzeKx3gIRLJt3ULWcJxoZaVOJKkBZ4bB98ZQ
b/VG+hk0yMXMai6ImTa1Q0OBjG5oGJgsc9qXtb2po0gcFTJq9LJE6Y98STy5mEWNfSIcZgWr82NI
uzqaStZjopeSow141I7jSvK6ZR4E/nxz+VYicUdVLFca+IGxfGH+ZWo8Qo8TfegXESnGpt2uYLgz
asgmpalYSwTtySmq2muqUIFNbUNgQCES+wa1eLr/hc4LiTB53iHBt0W+7gbBk9sWP4qu6AThCkHX
A5W5pZooGbWxYrvvjR4o7nCw26UznxsvPuQOowtqbtIXEC96IGAXVqBt6sQKnVvBpYo6ksUouW/k
4SmlobGXC0X36n4Szc4TIfEGnEtSVTC+J7SUFA2SpydVF2gdM8pPPkIHK7yJ90tMteYMCVVKiVzJ
rAqlux9lr6YvdfBs5XarTjYqKwSJCnaOf0KDjzUQnViyrHIuYrKMzFAJNEP3O9ap8t6UpgurNTZh
UCeOvgULUvGM4kMVd1JZ4WzKDsGx2A17zZ9P4qIQEQynCFJaNKmR4ZClZ9BVHZsrgvAoOfb73zmi
VuJwamDVrTnG8rs43Umy5ydWxaPbo5u/Nv4fo3F7ROulCRpWSqb76f3ymLgBynF71/pZn8WB3+Yz
mbKSjYv8aKqTkCTvgRm1wIcMWthd/ha4tVufgpfhRt+LswabeZgVKF9pr8y9lswzFlS9MyLU5rFO
k9gfGnBUIVpCRbroaBSJaXHB3xCVhoLBOCz4Y5TzuZftwjvmquJH1qGbPgTevx0pyN6AFBNs4yYj
GUNB0a9HV1LlTUMCOI9cvo6L+0rIvcB+4JMxrwC4s7GTk1wJGHfasEtuc5DeGho0BWMowCnBqNpy
IvAem+5wBci5fXQbh11DWK9Tjo6Foi6cQFP35TxKAqf4fi38JBpLqoOvXUfLMbddZUNok6SI1XXf
MEEO3oOtbCgxsa5Fwg7scJldoG6KepFrYmSTYaulreCSNzxZrrBwnGF9/hakOlSFVYbxPrMoo2SO
6/dvGTHebdq3O+XnX0XOoivl9hXd+sDirHHSaBsOKMZxph2eyQs7vg/3+XHYN+jPxHvhlKIiX2Qb
W7uK8iBTQXM3MUG4+Kue5qSkM+7pcNaGea9FxldJn6+jSfYve1HmjPllXMNw2gqimhITRgCTpl+U
7Jygk9CQMrtKVIHybHoXlRpIGREDI+j5WkEqt3OSs/rVxmW0OLEnedTrd4uDsNsPHFH6cHPTMIxY
0RBqEUvhoyESmW0SVLXhzHezo+w0RuYR2uQeQ9+cxZv8ytdeL6/l5qUJIzQI1TAGANicnoCDlnRG
B0hG8ce6vavOhlHou9KNvNEeRfmBLR2h1JQNhaJISed79TRJIrlqTqgqjTHyaAQ1o9ba8SCig1K3
bI1irIEOqlELkQh30oaKNZYtepUg1xDb+s/yPkXOCPNIXhmXAjjBdtlThZ52RoTbvcVC7kS2bryS
rvG5s5eMQak0BfCzw3BQ9s2e+KBf8cnh8v5tBehoejUoG8WNVrNPMFHa0WRGXJkVu4WMu5xSQdCy
tWNw1TrF9Yzg+OGsuiZBWLcSIPCY4stZvBvzxO0T0QyprVZyfY3DmTUGGoy1UgIHudnb3h/2il8f
9Kt/EKmwL+b3Zo3EnT7lUBb6iJsNXq2lc/XI5rKibR2sZEgBp7vwLNL5LYe1xuOiS0yJnEBtBbyy
z0B68agMiz3Nr1oscIxbyrDG4XS+mQIaZj1wola+jzrDlXvJ+/f6ZuoaakBU9jdf7VWOeTRM1cju
nC0rl4tSLyprUePApspRXGE0GRgaH/CoVjDUFeqfkMcechAtF32kuFWE8Rd21ckYF3ZZKLYunD6A
U1JHzoj9+UTBn0VUG1PaGJhg/2UMXvQGKdLhBs9EUfJyGWnrvvsLFKfkxaBgcrgGqBrjO3rWa3Uo
ToEPBmnG3cTIXMNHdUff4u7ItBHNLP9+A3/5AE7308zqSVu18PeL6SZt6JmVIjg2t5eTMoYXlDV/
2j309WrpMCyGk1oPRmbuluAqs0IUY6H3cIwFkeSGzkOeDzBuQcE0EwY5hm7jwVx5M6vy3Ci5QJ7N
VyO8u6oGLrqgYXw/a1apozxMtTFkrXHJAbwkrJ0dDX9X9FviWt6AIabzSd9nfndXXIvmfG5Ip5uo
uUJZsomufT4AwXNVqMQGWCFAjYbxdJWtizZr09Qs5BRN4KBlmYuPgyxTcPfFdUZW4odhxuScunxJ
oR+XFX9LECSALY1dYFi8ARNcLSHGAY4WCQfc0zDlL8+MQ0DJ42WIzYQsWjORREQNLPqiOYwqp/UY
aGggab38pkKuoHazm78avEUefWvV1lCcR6+rjJVvAApk95mt9eZN2XcvJVoJLsu0FUWscXiPjkxU
XrMOSfbkzyZ6M9LURtzSyjpSOA+ISybOdhWhp0UIJ4/cllatyC1aeK/BS/MARstrye+uxWHRZry5
RuIkSuk4KGPNNBoUV5Gj7SMMRw0Pks/SA6K3k62AGowq73wXaHIDgdevateGZocJIYQ94007GK4d
37GSyfHFQHly7ooTEhsbRnCzkxUC1lZwFXMLWRtJacYRZdRn8T4+VnvkIbzKj/zLerGhf7jRgsQD
TwKwW74iLUzHHlV9gEG8dPV/pF3Xct06sv0iVjGHV8Ydla3gF5acmHPm198Fee4RBWE2fDwvc2rK
VXupwe5Go8NqwZhvCqU8VmZ/exmG/LWUWnyAIYHUxmpbsbGMKtHBO5qepPxBzL4J3Zc4fbyMwvAN
H1DIv29Q8FTWK3kGSpb38uLV5tCBzmBMMex8GejT3jzo+AckykOogmrqoQ4k5RpZGhtM0h7Jx2JN
eAXbQku3kNnWVeJg3ccIImResM77apRyRKrYlGGFr5ao1XmxzFdpVDwzX+8ui0li/ktfjTKxejKS
cIVuOor0vVmS3MG7HI4Ka95lc99mL7058CY1JPKblzCpd4gkTyCv03CysuGot8kdWNtv26f5SLKb
yY3pJyEIFP9kmpupPLA0BeYg4cFFqagwLAuYNlSUquJDFieOEPKyGkwjQFFRxPg2OofoOxgk4FPY
gLDJGdYdtprauKXdaJ6cQuZ2eDFP8R2KzmZ2oHorSW4FaejF053iVknBZ+yU35D1JovRStu8i66b
HfpHeFIyzxE80Oj6sRB2a8SxbYyww8JWde1DpDWBknZXES8bzVT+dwC60UddQguVZgvKP5u+Veu2
KpdeIyj+ZeVnRQEa5pn/XxA6oKn7rmvXBoLot5JvHOcd3L1vBfMZOUZOUMMUCeuzJNEiXUV0vgtN
MMIUwjs7onkfCr+0/D4qeCz0jDyGhgLZPxiUcyylMZdm4jOEHelxqILyWLz1KPFXaLDFQSyI7jjw
M+oUlDUlmKwpTJDToQurvhub70XBef/wIMi/b7SsNrCNaEwAodXg/BnRabW8oFDqXdYBpsXq2MWB
4VsDD2JKl62pyNUcAabThPdGcZuqX7P5qlm+X0ZhXfUSCMctE/+D0Ilys1hsVkXtCM9DVpyQHhBC
AZkeeA82VhISjF3vOJRr1YyxWaMZOCRiQl/1TgLfzq5zV7R+opDT2LwOe+ZH2gBSx5dUabpgZhWp
47jxB1HDEpN8l4Y/Lh8fq5FnK5dKTUmLtSyDygpykd2960PV2qOr+egydWdsdEC+bNqn3rALT9i4
4ItufMBeHl4cz/mGdHzYmKESgYLkd7jWBPp+QXxdB//jidLk9NkcptHY4kQTeT9Fqb3WWBHDax1n
5RZwoCjIkjo64hzKuKrSWrsWXYEgM7IXD/UF3BJP41N2EJz8uDrdvvQicD24qYfBatmOvb8T8/0P
oOIb0J+Hc4lCv9Olu74N6mSfx5wpZ+YNaeIZTtoRICh13SdhbnXJQHyUNby2c9vYZa6eZg0L8zLj
2qhR+buspkxjQJMPpioRYyD19dFjiYMsaT1e/46xNFjK547irotmzkXCdFimbiHFIGNQjs6qCbna
dHkLqay03+eD8lwooz9n/Q1GGXjDXMzokNCFmzpKNdj9+FGgZTaTErv6EGPo0ilSw4NUF9/itvkW
JmaGhXcK9umNnAl4OrjAex8VL5LtJ0szTJ3SzDwbwrRXus5R4qDBuzx8uPyReL9PKV45yWKYSPj9
GTF8X/1MM46v//SQfJMA+iaD4UCzwJf58dSqvk4wWzJ0TvKItmFwzjSEboEUDE1begW91Q2Pp4Ip
0zuiQbnH1bRqtcmBuEajHRk/5H/blkeJRPf2IO/UhKaFQ0v1b1J0ynrJNnpOfw/tX2kM+eOxSYgq
E2WEEGBmRBWkh1dXfXHHczyfsgo0DmWlmVaHUmRClvA8uyo4lpLA+GqiikXKdLw1D5/oN2g08uk2
UUyHoKMshb57u5HJKiIdhIKHyBOx6Fxyeozs2sicNHbP5T6ivRGNTBlSv3Zj3So4TzReVyCTyn11
whyyqBCargeS66p/WrUdPV22r09BNY1LGZiam02uEAMm39E4xuBP1G6tA+mu1Tj9rjxTox2UFgnx
GIs4XfUWozXO+tAQCvSXzsUQ1EN9yx+15ikpFWCJjRKLU4FDFQ+aXxz6HVZyee2ZF8jRTp4+Q8qF
iFa89rIBubLwyugz7J8u7FoOiiT3Ln8t2sO/AZG6p4iwUf/UU7eWpiyITQsgEfzx9asm3MT5uc52
qnyn1F8vgzHd1AaM0ow0Duc+WwDWp+iljE2nmc3dZQi2dW8wqCsrRnE+m2poX+eFAel+HREVdn7v
xbs2iHgZ8U8BN31+lD4MRTIu4QSRRn/1JTf3ravojP1YAan663e87h62eGCEwBeTdLy9KOdVrvkq
9y3wwnOxOprfBVJkz7dmTgjXDzl2Z/7LmOZNQDQY4CIDncunpjqzyNrYwpI2R80OalHYhhQsw0/O
R2MqBmI0C5lQzfzUtKTLfTy0FUDSfXE3zSAKHY/5kdDIK4+9U/6Mv/B6XljO0UCykLz6JEui7+gw
Xow6Sxfofe7KU4D65JpwKoUsGzYxhGciGkRekh7P1M0MA7y53Dmm9ZRaB2SyMXzgrjJviJupgxsg
ejgzq6M1MQYAqed0TzYMhC6WvK8BWZ+J/H9k89qwP5XfiVKYKIKixxw8Hupbhm9zqUVJJNS1rnZY
bEWo6cP9jHZ2GQ6eNz3EcE8ygPCFoO4aYD/enoWW5j1Sdiii9c2uw4irlYxPljoeqjW0y3J4npSK
E1+zTEw2TTzVdURwGJyjTEyYZZQ7QVQCk168xLDra3M/O6iwzlh/GrncFXvk97bpUEiFflUoiYpM
lK7QuQFBSkKjXEF/SDxWDFKU2LfAEYqZFHy9+AvXhTD08gMe5bLyFHUVS8f6ytFvXhPs7Sp2jaO/
aB7WeBT71UsRGcQZt+GLYeMfYKkrDdvKtboMATusr3X0rKac8JEVC2wB6BxBHs1WmRsAAJWB5hPX
aN4Q+kwrKHW7vtJ3f0ApyzlLOieQxFnSaxYwsVKp3Zd+7CeOtBPQIzi4feMob5sfhx3vXcbU0Y3O
0EmCMW+TpeugM9r17EJnfgp4X4Aowhu//EEPDIm8P2koDB0vQbzMPgUJAjbda1aISyd5TEe0Q6IQ
5xrOWniLm3uRz53zZKrKBo+KE0a9N7U5xB2e/AKTDXYqwMeQnQrK12pwZHSblfyqJg+TihsSoVTr
VgCmfk5ei7vskAWLgUKP6uaPs1f5eVAmnGkWlhsF89/7uVKWKMtTleKxC8wak2dmhvxEYudKhe3T
bhV5VfhFk04WL4HACtA/wFKW2JVV2Uw6lGf0+9Nvps3RC+3xD8jUOaf6dgLbi2KaalCxQMJ+vUqb
w9I9cCIHjmq+yboBmMWoyDsSD2n22/IAuzmT3lyyYFG44TblMl31+wd7M8sNGngU5SnXoCTml8UJ
A2ilj9rfIYHX7NF/w8s4sm727Zeio71WHCLRJIaQn7I703DAdYkNkuuVpvqyn3vTE6+ywwiLPgCS
77kRUFAjPRpTAFbi2VpOXfccJn/lpzWSbZeQJdPpuEhEHQdDn7hffzfK5q5l+nKKSvvgkqA5Pcea
q/24rCdMPUTBDz3OSM0hbfZRLjT+5JIUAzMXDrP4EFecpBXbIb8tSDEVzNvTWatEAzmWhI1pqCRh
Nglj4pkj3RpgbSYs6n/jIFF2Q7+bhZUB6OakwqJc7cIBc5gd9npXj4ovgd3VwViBa90Ki43lm471
wtNFxgl+gKR8slCJBV5rgFyr62La5y0nWmY5QwAYeNqguxihJdV+MevJsIQlALJH84CxmifSyNzt
q3tesozxhP8AROmCEbdWkkUAispDUR/U6mbuUHruD5N+HhADmdK3y8rHMKoPgFRAOfdT27c1AEO5
TbCGCPtT7UyYxtGOJ4ujiDwsyoDNaSinJh5xdYKJPb2Rm9u+8i+Lw0ppfZCH0r52qGtTLYHRxWg8
l9zGaX6q4NDf6fZSgcspBcXw8i13uM8Our6JSFkhw4VoQNcx3kJX1412NFN5JW/RYDwVXrh/m1AK
/mTxJ/Mc36Ho6rpgLnODhQ9QkvCpiFM71O/q0bt8kDKJKai4aisPPW9iVKsStgTkrWPLya9R0vKt
uyiYHQUtrHYr2sNL63UP68/a6XbRo/EDb5J9ty98we15NSHWbfPhz6EMIxZKYalS6KkciE7R2Ygr
sVq1B0O7mNjj7bLj+RS2JpGRCbQHyyhCUUFXZ+pdvIwrwmcMxy8eWry+yZOtu61nRqhZ/l65kp4n
3qgqy11D1HdgKvJK1iiexkIkJ6/4WubEIFeza2/GNb4ObuLzzJLpPTd4VMiFPaHjpOTAS8ogmh6E
gXOpstX1H3k+NUzklbWsFX5/Cq8WA5HjdT/uL2sr4ym+PTK6V0IwVCvPNXwrcTKw3fcYiZOdrtcz
3FheX8n6vyze/bb1d4koZUR/QZeWAySy9LtF+DWYoO3s7oaisbNQdS+Lxr573j+PTnnoWp/1yVwh
2+SsPhlRNa4mH2sJuOvtOXpAt02oqx6KyiJBD7KfZvTap/+WzpI+Nto3S9jSJhqQpJi/VtPDMB1H
XlmVp2tUJAByZcGIUEFzdK09VlH1hC7eXSPz2L1Z7/kPCkc5B6nRpCKViMIFqy961SH1Q8UGFY6m
Yfqi8qedDjf1b6cN6QOkPIMqNUMEImFIZ2l2n4rnEW/Owkw59zRPESiHkCyqVek1cUCllyh3UsNJ
tf8XZ/6P/dAlQU1s6kpRcXrafXki/cB4snvZSQtWsED8BcMFdW50hTDFuE65EhPK6p+h/qDKh2QY
gwbkalONicIwCItnUTtOyu6y7XK00aD8hCVIsj4mOEi5uirHKz3Gzl19tS+DEJX+fFG/HyblHzJ5
CPs5RLZ4kM55jubI5RbjtRU4Lv43HKI1m+cXWj61CJUaWG/3Y7VerBokrfO5RgvGZZz/cv+hFxgU
6RpaCSg3IVSVDFYLAI2+GViIOjDJNx7QZ4eUY/pT58T27ON7R6M8hiEMa94VRKwWLP1LhmiiHs+g
NnfTkLtllPFGh9t4B6PcRp02RTlPACMz16TgalwZ3vcVW2baQHjgkbTzRKPchRa22mrUQBOHV/Tt
2PJYerjp7bzj3PBsh/EuFuUwQnMt+rAHkGnl+3ZsdvoQcm54tin9A0GzJeVLJpnFDAhhfcIUlS2N
d8nKW4T4aSb+zVEYmLME8wS43Gh6mjbU0M2F7ZJO7+tBdkXWrqRudq6PpJIaHjM02nPjTKZObDCp
rxQVZlsaHTCFnYCIxQYDzzf9xjhPLnol8WrZ8WYx2O4Xw0ZY0aorOkjIPlpymfTRFOtwS42HmgzZ
Df/NcKxz9oDxAmf51/tXfh8q+hexg9nAvB2lHWM4y3pD6sXS0o92k81DaWtiYcz4livWWibl0nil
EImO1Bu1w/EmrOPF8BZeZRgsJf/5KKw+1mmUl0jCGfeYkbwhNfi3xDvieSTA+bPjrHfTFo8y8blJ
swZ1IdiC9Lw0Z4x0gbTkWcxvk5hXXGPaBGaQ/3OwtE3Iaqxrc4ODTZob0fqhlUGGEWHO+cms68VE
Yh1TTxoUhvLG6Synw6xAnsYzb5NdgyVVOcwB0zs4PG4Sk+VJ8NZSZAyfmJJK90zEElh3e3RTAi2X
7fyG2J+AFZfFaUhsMumC7DpHQ9iQJrrEcHtZGCf4qCA1ODBENdaQMZi9utiL1gvnBJkAEnaQo5MX
1Qg6zzyXVWipK1xXXtnDL8lNn5ND5mhn6zV60Cusa4uuo78JtaUNJm3iqZxjbxDOUSvPY4/9NuLX
Zc3/5uQ2IER1NhGBUdRqVugACbP9XN6oxu3lk2Pp91YIYtqb3y/aroR/wMGJwuCm2WRnSmI3eO//
BQz4ut6WPmhwiB9hoOBpNJCSQ5O3NlLMB2tRbaVpgsswTDXYwFCnVQ7SbKGPjMDc5zUWm06/LgMw
Ayf0XvwjCHVeORI2ZbTCVDvP+C57TZB8wYaZ+JEslKiDpvYu4zE/zwaOCLz5PHo9aHqlQKAKkXWo
7+LZszC4chmEd2qUda6abAw6KSbqpjuMGGR+vPz7PCGo66HT+xLvAPz+Ul5F2lUY3a0pr5RGzp2O
0LffhboSOmtK85LIED2OWLMp7QonCkbsjQBjAyozvDrJWzb6Eh4VUfTdoKWTCD1YDul+8uC0z2hY
vMuPrWfswn3i1I+kmGHcpKDcG3YzL1nHvgLf9ZC68FVFyPtuhrxYl+GApParENbYxQn6wr5xR6vk
RPCcT0i/JhPTbLWWHG81ro7SLPukAr2zJPuXNYVowoVTpR+RJman17YCTLieG+V+6izbGs+xFXPc
0acRNBIvbSMIqmE2ypPWXAZ8PswT/CLT9EjCElZaj+wiIGUbcvMqNxGGqDjGxj7J91iJ8oTYt7PU
EXFRUXfTa1+X7EvY6TzxiPZ9Psd3EEo7zbJR1Ix09Vn3yV3pNnjikTv+e4pSdo/1NzCKgCwB5K18
+zQ0+ftcMVyHzn20V9HBvd5odY6dlGiu9sMgs5vj7J+jHcj27QfLq8HylYO/THbRF39c7i7rzn9x
ze/YlNCpKqDUXAKb0AOSSmnqR1/WwMAugSTmDr4w01MYFtbRF495QlWnvNq61qkSZjhj86twjSYa
kp46JafVGU7E8sM7XtMHMelPH3UDSLk4PcQIUUKM4/d8N5khenuuc+5Q5tNlKxh9jrFZrFoDHDmQ
nmVPQilzeJmxpUPy4kPi8hYWc/EoV9aKyTxI5CDb5/6FzNdKu6hypKvle7dvHfkbj7T8Lblx4SA/
ObPGyAc9hYD61wy3hew0t6pDGOsNJzuE7nJNGg8jp9q3KGXBq96ImKfkv0qZnuD9e9LOLu8lMMwX
+DOmPH5QrfZ1bX6FccdxqWyz2MBQMVEVRWaIJXvIXR3EAyZGfOMuftTt1cs9i1uZZl5LGzAqPLKS
ajHShIAVka1qpS0MCIosL+1P0/zjssEzL4sNFhUbdaI55oNQ4dUZXlcz+rw0V5J+GLw7iRkdbWDI
Z9yEYItsxN2aQaQUw65t8XPk9ePwAChH0rR1EmYNANR1FTBZo2ngDVl1peHcPFxNoBxIlIGNrY2h
cC0yYxJGHzCJ4EQnIyi98gsvQuKiUW4kVKoSC0qA1vv1XnGTQyraqtt7xDmiJ5W7640ZAW6+E+VG
tBbrSSaC13iklogIvbFNt0EZUXL0o/DCE5Djjk0qhBiRB7aignw2kJqWfg+2UTLSyetW4Gi5ScUL
Q6Hp47QCpo7izp7E2inS6Zust7uhj3aXLYr3zUzKV2Bzl1LFOcBatwZ1NPGJ+o8B1wxZGcb9YhzF
p0lomxbLtCoNX0yIbR3TKNCS6jyVUElJs7UDmVDRC5vbPMM7UcpvFEZcGfGbvYEnJcOAFslXZQEa
dnJXtyUHCdxdjv3k/+O9SjftpPNYLT2JjXp/9PUDhgXc8AV7cQnvDIbpvvGynjw5Kb8SF4k1KjL8
YzK6qfmlsH5lcTBNj3+jM1jyik4ujUR9lB1EcqFgvR1axtITxqkc5alwdJwjeRAX1zwuE7aGbtAo
c2grzKvoE9DIevUVra+NE7uhT/r9yuCvbA9jD6AvAwHhJza7pZ6WaARZthNaubuah7i/CpPJNQzv
b85wA0SpZLgIcxqTT9W68qG5emPDdeJvRKo844euTFe5gaOuNKtT4nRYALeA5FTxS7dQbdCb4psp
zvgl8rljWjxAShUVcyr6zASgGuQ3uAs860rG5FlAJqj7oHbwmPwfT5S669Sq/8+nSxDhYW51Z3jS
LdkiSVpneG869ltgc6DUXWdFUBWlJab2mFzFL5IdefVx8NHQ+Et0MXbk8spObDvYIFK33VrVgrEW
QCRVriyyO3AgTn7/SPK3WEbMuxiYrvodjr7s5jWNpnIGHHrrPQn7uTCi0x+18/y2mVMUnOnIc1/M
+3UDSVk6uPwstdTedIYQ8GYB2UKC6iTPLfNEo+68MsMocgv+T5ykesDebdx6laOitUxy6jtUo/Zc
RPKXf3p/bCQj1rKJKEVTbkyLHKZ4CA8D8kbW2QTjDca3uKT1vEOkHIux6tZQW4AivBOlnwUSghQ+
JTqzqIchnf/3lPTdJjStKPXEwFs0ciWr3f7A5YY+7M5tC8xiVi6oMu95L0fipi6dI+VVMiUrlnIF
qKbcyaY3Nbu24vgR3vlRbkQLM5TSKkD8yzc3+VMviUI5EH1Re7UnOCLGDMC/nP6IwSAc/pDupKA7
YcyisBe7PPNqQTzdp7yIFcl9WuaAXWvZ09TcVdovHEdMrv8LktGNlFEumJ1OIJaDfqivx12OOfji
RubPdXMuGbqbci7/3wkvi1OfzENxKAJEBucyt2UfqXNPcy/Lxjk9i/IcuRyOoMKDaFGv+JGcHGbu
Tg12cuTdsGjaoHZKjULLgCFdg5ob+6NBJ7lGmGqa3PUVacovPJXgIlIuox3atBdJLNIdyIxDAbbz
9ikKsMx0r+4iX+A0QnEszCJGvnGGYziKekZiEZKc+O3mhz3fzfO+FeUrunHWq2kAzLDujWpnGLwC
BPnYl/Sc8hRmPsij9WZKg61j+0TqC8hhCefZQ4MXt/7A8RcW5S/yIZ61wYA4gpVdx0rtLwuWHlvK
Vab3nLuf42UtykeMg6X0K4Gy9MQOhdlW0xNYb53LtsRswURpGH0haP1HtE3BRGadmEVcEj8B8nlM
uQy+duj/YCSJLc8/QHSpOCzrqh9TAAnjUVZvm+h1Cf3LwpBv/VkX3iGo0CVR86woQ0ythumSoxsj
PvXWsNghqqOOITf5QbYKiRPHsDXiHZNyRgsIRmcRXPdOUgcZmndM6dxlMFr0Nf974QhnJYZ/wZAI
dvaPBpt3U6JbOvRhQYd6nFwrgieLnjo/hRmHz4z1pbZI1DF2ZZovggSkcVZcsdJdSZAOa857mLNO
bgtDnRwGsnVTS/HKy7GUUF+DwqrcOT4bPPYDlqeTRQxqq3hPyuCd+3hwRkYGVEksRug+paMK/ijZ
5SeMmE+DLQ7lwDMrioYQ7dMgrhQdwVZQjkQ/CW7d9qrnPpGZT58tGuW/m6Zs+5qkwaydMNg1WDJR
JDxnQbs4s4ZSWomiQZl6l3WQKyP5pptbA6PnVa0Qp2RELpnDm4/1ccQI4LPkibvc4S2UZN0eWyEp
5y5E5QrucRxpJT1UHUZgx9vLArE8xhaA8udtXIboOoY8mrH6ObzrmNc+Sq6/8hoMo2nEa2viHiDl
bsHApHQWuQ/z0+pji1VggTCg2L9tyPyb0W9lI90bGdnmaylaG9bSAB0ZWqczf0k5rz+X7Sn+MS16
dmzAThwlJzFLmp7G4UoRg3DgVMDJF6B9+lYGyks0eYbxB/LC0dJXQ3yN+t243FUtOFKv5Gbi3IYc
fZMpV9EZvRmbIsCExXKHYThmXXJzWeN4EJSXMCcJX98i12CtVX5fIR9TZ4rKMVTehyH/vvnycj/2
VlZDkEQvnKmaPDH0zZ633I4Zs24/DuUOegNt+0tJXHj+Nr6hpU67IywsrW4TlQYPKifeYzaAbCEp
lyAl2AEWq5CsxkifR/aFaF4O/gSk0joQcJD/A95SktnVsHJmtXvX4meBmMcL9nIVC4vA+E4XByrU
jWSdpJSn3I1eZ+wFqO/nXfmkefNhXuzhRPiked3cTM3ZgFKWoEpyo2o5QDMEAE39kK9/MfojbwAo
7c+Urq07UhhNcrAs56faAm16sQbV0qC3nzMowZOGtoOqaqceSw6cMr1Lqmt19C/bGe8TURbQ11E0
CYSVoonPCXIg/TO3v4oZwGzOi9L+OMGqKJMUXWVFtEfje5FAIXtPVzgt6MxLaoNDqfy8GlqGAhS0
rUxtuX2UBW1X9feacDuXr5dPjfVVMN+MBnEwDCMAo0I/rS20rkxgXYZ8qo3btOG8OllfZfv7lA6v
aS51SQnvJyf7VLsu56/8CRzWcW0xKDVuY30ttQYYml2fVhf0Wl/0FzIYbspvLThohNzFh86wK8O+
fHrMucotNKXUGljnpDUDNKGB1R10ptS2NPh9Yav3iz/sCVWPGtlKbVfyXzwXt9CUvitlMmWNirfP
UNyX/U8x9lS8Rjjykc9DX8ZbEErjjaGWC4GEuI2nHgizneCsV8YtoQsMHZnzDGHeLls0Su8ntMMI
ZvGG1p5Iz6d01x/HwwS6ArJkizvmzFN+KhjEIiiQrZCvB+k0O9oNAVZwX2FFD7o2sGZv2YHGjMtC
xDtSKiCcx7SNsxagv8vZ3RfT7VLcoORMtcleXy5/Qo5x0FVDKzVmadHJE7mIA0PNd804u53QO1Ih
21PHG7VmJqg33/BTs01WhnJBjFE/lydSEcKzCPnp+Mp67T2waeziM7cZjhj4BS2lR9NiS6oKsQam
dK0Hmk96UvGGDch6NvCz/1WUvRWR8jf9oA5WjyZYZyzOrXXsK14DGs8QDMqtTP3cxyJJnRC3sp6y
gyR5jRte/6eloxFtXhGI+90od7LOIl7MJC2k2Q02SmNEPHcxk75TrtCufie7ZJhG5YT6bDklMNBi
rx5oXOl5DDOBNaQilHOW7KV2yBbtZMby1c5HwI9dr+A84g4MMW+kDSbl0jJRisq8AWb/DO52RzuS
m2J2wu+okyKC3f3iHS3Ty2wAKa82RoLcVgP5mMnkjBOy5QKvesJMDmBZNwYyQPeChYGUSmLdUo0C
OlhRSNlwudXAHVV45g065msPPah34o7XIMA8xg0ipaJ1rsON1ThGZSr36N0MQiO8aazBuey+WCHX
VjBKLYtCGJtehGDlrLnN+DIUL3MR2kLP227G/Eqgs7RAWqNBI2m3nOUNeHEzBEL1IVWfY4WbCWB6
qXcEOh8q520YDhYQlgMmaH3hSkADToE+VvJ2CEHVybm8ORLRjE051jkIKsEb86/CshO5pXEeALnp
Nm/OpG3yqDIAMLR2gvWNaM4SvAHrisBPMnvpLvmOW3t/WR+Y+RSsqcRyEUm2sFGbUohFaqwoURPS
l0KaZldwwLVeeE0en39AyMb6Zls0yln0/RwXlf6GJjpqg8XC685weq+8aq/M49+1quq6hBWZBtnv
ThOvjL0YTnMeo7xLSNTTwa7m7HpeUpdziky5TND/iJopYokK+ffNp1tDta7rJmzfFtGSHapZoF2B
DMSOsQ4zd2ZOEMJyFmCR+QeOaNIGbpBNIRRyoXUM6zClx6kPQtPniMTDoBRDrdNQz1pg9H4Ock7o
4h3e6p6Cxra3rQzdvTDZ6t1lVJYJbAWj9GPUxgoFFYDWqjONDzJ33o4nFXV5DKE4r0JGpHLLPbLZ
foEESOakj9HD4pKBm+5YcR4WxNPR0dRWJioqTrGjY1TIxyKleAX04MmeUPryEjvMy3+LQ3lcQ6rH
aJ6BE5+E++GRdIYLXnk0YmcB/+cfMCewIu8NIM1bWaTFmoF6p3XS2S+Vpz4MdAz8q+YuEZ8L9UaZ
d2brCxF2+/7NTPkWmXplZwKYSPQZ5paLV53xqIrf/kINLZCogroVRQ+RMuch1lpVTiNCsrsf5B9t
+PPy77O97gaAMuA07q12EHB0b21Jp9wPb8Qfv8cipIm7AIQLR9ly2umFoFmAA1GYR4bMyLZlI0CL
1x+Q/zFsWMciXUzoYlbJ/JTbs7RCTBNxGpzFxAyZcu5kXpMcAwGbj3BdoShF4lzq8+vg/R6lDFTB
kng/VzflxHGvrPDvAwB1E099m3cVJhvwkF39+AV7b87dZCM5CVOS7b6xkYPguQmeUJTO1eUUdljo
DP7j1Y9Aw9pzEr+sFwmE0hExEf7CT3chFt7M81yQUxvsxUnu3kZHMO9efcdCOMmRXbLfU+CgMvzt
FpTuokkjpTPXEaBtIdpFq9nT6GQlx8Oyj+4fyegGmqwzRmMi+tCb0TViGa9fFO+yxfLkoDSik+Jw
kFJ4HD1+LmSsPtAey5i7Go0nCKUDcy4OQz1BEPOsHxAbPSXB9P1pcoe9uDPcwZ45iVEeHvn3TRyh
zetYigTPGp/axBXr2r58bCzP8+H7U55H7KsUnK1AQIU6IEtlEfM55qnaVyAri/8i4fUBjQ4f9GVI
lBhfqfMULJbPrwsHLPNKEO+q+8hX72r3sng8raCiiTyue31JyfmBSGoOOuHQqMFlCNa1/kEmKnzo
1FAfVnKCy6Ee7Wy37ixE6Pq1aSvOfOZnY8gZUeHKBzwqjNBGo10GXE+OWN1M0QNouexuPeozJ5H9
X+QCpwIJzcnyt4+6l42avqy62TrlafEwcEVmNsyT8NV87m7ISqyRp4vsj/UOSB1kGyW5NQoAxACt
3XdPxXJjan/BrYDTewehTo88h4vcAsio3mEBsJiPtjVzykxMq0V1AcuMdVyCMmVTyPvMtRrjC/Xm
3ag/K8r9ZZVjHtTm9ykrykYVHTQNfr/sRl9KS+xllgP08nGuBvaFtMGhNEAS6jxDlyXOypcP7d7Y
1deVIziJ07nZj8odz5HPbXjnyUYpgZhPqTmHwFR1t3lFaQMEtOaN5aC8MGDeipQ9/4BtnfjtTza1
kZTSinVR1LApiQ3Xjkm6Pr6pL8bV6GiH8NgGmc+b/+BoCE3+MopgBTcr4BWlcRJi6WaoVo7rY7qJ
d5EUKgbrhrBZhAQQU/aUot8SGxuzx3BqOBcI53sp1L2bi9acYg4TJ2ddzZbfqXcij3+fB0FdulOZ
aNWsACKUXpLu2kj3XHoPtrPbnBb5YJuLdkHDcoGtq+TZufoLNDyI70mWNHmQCww+RL7ycNmGeRpA
hN4Ait2IdbHkZgrryjMnbaeEvI01PAjKTQiYzdVAvAUNSHsnrBRHy2X3shTs8GFzbpSLUIw5VmJi
OOmp3lvHCNw4k189/N6y+xeJZTQkKJql61jdAWrXj2eGFZ26ERFdw6oXZzWaXZGPnM/CVAS8KGVJ
xr1HVrh+xEDXw5wNDQ5tfh5dw0f70p3lVM+oSbt10B2jb5wDZHmeLR7lebREUoqK+FjxdnH6fYam
aFFzvmeoBiAFIdq8JCbLmDZ4dE5gXacsNiKcYbfu9epOHR5WkFxdFoqleFsMyvWoUVOOawqZQiyX
6svWqZr7ywi8z0SvqcD6MaMUCYR6Jr3kpZu65t58QGfOAWs7v/CKKCxnupWI0ryoUjp9VAE3lNIR
H8zRQIO2lJEtirwGAubbdotFTnfjGcZUH0yD3IBT7MhfS2yoSF39JT8KX8tXpMD+oHGZJx3li+pU
7hUM85A34EMkoEdVOKXZseeSIzN1D5QWMF6YFhbWfpSsnUJFEGID9is3HjYQBEMp+2lb7S8rBzEZ
+jJXNzDUAYIEHft3CsCQfJ62M/fEmOQjb9qKeWobGOrUli5Go0er4+bLfsUyMl2vYu/wKqNMU9qA
UD5cTGtFr0m4WuWBLmKtJLfDUSIe7dJxUS4cw1VWp9U4ru6XehDBkZH97FNH3g8+KjUIuBL0l/VB
4q6pzd1hyPR+G/Eob4sGs04SSmBrdhgi8ZV5kdfvZCFoUcXDapTalzjdiWzz2kBSDndClqWPMyIu
pvnFBEnY6KDc5bbkNMh8kJoKt4bD0RS6sT0BOV9W4dkGf5jbXXIwVRRSULAveeO+HAOju/bkIlQ0
aQXQ0PtCezS7/cRr1WLe+GQPLdjwLOxuo/eboZAcxlkItRcPRosbct0tip3tU93ukcNuJK4J8BDp
jg65HcSwj96+GGGXyLwQhMPqNZQksFxujwy5nGhz2MhH93PoSdpUxW804j3IqnPjq+iT7hiZd1Gy
RZMUDdlYpEk/7z+Ke0EMBZW8sLTn2o8O/cG4lRysaPaHHS8ZQgz5k2QbMMqXyOE8GuIMsEw4zcj2
iTquzlpxpPXQjT8u+2AWDxYqlu+SUV6lUvJEVnSAgc4OmebFrh/IhJng6CcTC+odcCcSvujayR1e
aM18t26xKa9Sa0UtK+hxxwUg/qr364mM8o+2uCckDDHyTQ7qzx5HYJbtbUEpv6ILxSj3uoJr25nd
9KW5JRt8pK9oljXt1kYe382DXnMuo3JA6RL7OIZGXRg4ZXksbHF86Tt0Ck//x9p1bDmOK8sv4jl0
IIktjSiVd1PdXRuetvTe8+tfoPreFgVxhJm6bzGrPqMoAJmJZCIz4udlEJGV8g/r5pBZVtaws8x/
zeGnWPoULle1ecgoJgmukz6DtMGjlH9qRNMYW7ffak/f/7BVKpTMaQ0dBxykBC7p4UfXClp0RZby
nmauAKS41+LMwsqSg2xC913b61+YLMWAvmAngwrZRwTKQWW2do33G2oFmk7x0hYMtAVhbqNmtgmF
1CwRXHSivWOms0bJ6iEMKOxxoPuoONAPvcGsD4cLJyHE6cLYAkDnTm7wK3LQKQDNY/z3ojmJXRe2
Jurw2Ez715hcVNGtXqsTGVtnPg84Ltb4Zjqs8Y3pyUeesBq1dXOv8bhIUuh1F/QB8EaHUJuxkCj2
tNe+5Q5qk88S6PwmHSTPIiIxocdxwSRozHQI2d7qvuWTAY3/HVSLhl9AVGwxuZYgjPBjNA2aloeR
LXNuQk/tTG8xs2twdwqilWA3+WdBBRSMuaYCppvvSPEGAS/bMBIbExbu5Yi19QWwOjaVK0pVZkTy
mQUsRk7Qg+Gh8SSI+YjIKwQuxg/TINznXc6ssSjACKXdfKwfGSyAeBLUDCqrZ6q8fdcFIOyCIRB7
gMKrTfDSaTq6rZd27iaPIlXUrf7uEzy25FXUsGiSBnEDvNmPczd6UH0kyRhCGfbabRjbEMhQd8ot
PM27fGJb0oEnwFy4MuVOLqoFwODN9CTbcDBtck199gpFDgIsdvxnidBqU7nIFWemXiz9O5aya5/Q
KnxQH5icZ+kmk/0/w3FBq5D6Pmw7wEU32YGph6LD5KYHIw7r1Q0EPrYdIleL40LWnBEMtc5Aa73J
ZbrRM7jR7M7THPwBb62YbGszYV4BcrFqKpVWbZBvOdkB74egb4ncav87YRYxbG1msBo0o1EBxDQQ
TwZSUNmoJlNFMpW95sWe4vUwui/bQ9g0HyhhQc7vDxJvInJC0soCkqJgLr25qhrB9bydeqwQOKvo
JMzWQI6bGXwRecU7tY/hWvcQoHG1Ga25jChWVEHdtg4d9RdMvigWpNk5/9YypcMIB34brygPjOQK
lMK+9ia9sdbxKLVFLx3bEWWFyNljSeJ2UCcgQtyp+mxAOb32wcJZjlBl1Hf659+qbpn4s3ErOkMy
EXIQYAU3oYJ8ulS0U0RDWgK4cRnzCYRqcqcInPBn7fbvnNpTuRNVVzcvbgsPBWDIlVn7H1f6nMKh
1uZ8wcUNegYwjpZ+7Ffq/jfJqby3ZJG7b8WyNSB31SXJUNVNAcDWmz0N/X/SYjN9Q9Zjax5En1Zb
icIaTTvdU1Ma+6qQ2PIkbwhSD8wKNhWSKJ+jGCCmxyMmnlBVFBm4k5NSpZmbdobJ1LoTIIuM9Mex
EhJDnAeuUxjOx5euCDVFAUx2AzIFVsnQ3Saz34eYhIqr5ynJKRjneKU55F00ASzB9+iyb/bEZ0M+
wgv83B5OcTh3G+V4UK2a7d2V5Wsu6/VvvPzAOv0/1C58isbF/rxVMjPGYYHRl3yev7L+09gxbzGf
CsDdh+ZSTwB5ObquqPqgTGGAyc3stF9j9Gtah+VaQkoEyZUF5UrGrn05XxAcHT8yOBGaV0GHRRpd
DL5Db1BvjPR7or8ZBgoK6O6VBF0/G1HkdJWcU0+dFlrlAkT5Ufs8vK+PeOmAikniSe6/Zxs6ReOc
OiWjVEKDCmms9lBFt5Ml6iQ5j8SnAFxSGfXx0mQaANBd5s2vxW5CTzkjBZTR0ZvvYjFtnsAL+Nif
EKUySQnE/BUkdnsm2QG8GIUY5gainEsQr3jCbjqmfWCyoJ9P7hBcd+khEyl6iyC48LEMS97kLFbp
ZfJ9MVEDrae9PkSHy6a+kR+cHhUXPhLLXPQUMhS4TkAk+pLs8H2mYzxwdqc71EP2eAQQIAqiMF9P
XgKoPuYwEKfFNCuIWqPn+K/wZvL6FzFXk8ix+FKyUiZTGzDHig7FgZHrgmLm0H42wQdEXfNFsDTm
OKffGSebyZeSI5p0kioDbbxadiW680vH9Drvt1ST2Ay3Dw8SNZimgFAZ+q9Pb2eMp4xqoU9sdQq6
61CZl+w68QZnAFUURFYTP/0mWOKmox0h+fbRhQ5pDpkXLBF9M8t7bb761HiUSec+COceNwPJCo3L
rpImDEuZXW7Svvf6r2QPOoZqD2tx8hfWGbQkQt5xESTbgNUHcRfDZBYLC9Stu6x/oMbu8g5uOvZq
SVzwDatIGUMNvz/J7pDj9WSM7HH8fhlEZBmUi8DUCupYDoCiop7ELENJHO2udsEQ7M5781D8e54R
mD7r00DeTWST/1IjfW4VWjsgJIYvEd7odZGg4bYrrxC47K2GoScGeLnBJpeargKqmeAwPuS9o13J
kIEQFSjYz5358gqOC8DtVBTgIsYONirE69/0H7T5PuiCTGOjCnK6bVz4LZV0xAwYFtXjQRQMeYxy
o8UcLD7OdqJUcdPyViviooUcd8GoycAa57cJg+fdU2UJ1iOA4KND3vazMdSwglHxNS2zh/5JEhE6
iDC4mLDA1OKsA0Yv+7TxjfhNjgX52FkMAGmRqVA0c6IKB8YXDmLKdEmjaDxyNDxiDZ9K4v9b9+QA
uCAz6XCWPAaA/ta5bKywxExw/Z1NFbKRJ5Etb64HQlMmqyie84WNsy5DOkmmTpQkeYVRxin50lZB
Qu3L6zo7GrYsNGyZGNNVIdHG+UwihxiZ7RTq0Pkunv2KPk8i7WgRBOcwQx9PQbQAYgF3IHmQobCz
iILnNoaGeRnFMghah0+vADPpB0j1qdSpWYaio0VBl2zzqbuK8Ep0FeBtr7iN/rJE3ENnnx1s9/AS
bRkKNMzPhmgKWjdQD8QppXJc70u1R3N5viRgF5zewpji+RtfCWhamIkr4zQFZ8fO5iTeceicSfbh
sMQEZIpOlYOYQnrIlK9SUNuhldpy4F62k/NYjvo2iP9UgqIUpkAJF4rMSCV5rxt4pN1hkLF267do
B20Yd/G6GiwRolHu8zDL8CxMP1FU2AxZ5/BkOphFZsSxOzFiuWpX+upD1aC0DTm/nXCCd8PdgMbi
Bjjs0UzP2U+o1vE4KlbkRvhm1cCaMgygFdFt1Jt3M5gNkLiIepM2d1SxUPiyUIo6n6utJxLQpKaR
y9jscfm+z3X4HWpuZmZ3Hyg7YEfx4oImBo1tKO/qeDIYaIRWUJxgczDwFKg/gAPjK9M8iHd1LjDO
8yYeDo5ze0g+Vk1SAk65bxvclKzwNdjTEyPHip5Q6hazecvnDqHh3RY+aaKYiKm20yhQWulQywlY
ATO52NG0drJ8cApjdAzI1c9ad6sErVvV6g3qL85l/9gyIHTbyBBCJbKObT6FnqzFMJPUCl1tvCbD
d0nEEbjpD4ZsgD0So9g4SA5A0btMhzxa5HYUm8m+z1M/ju3krkQmJeql3FoNdGsJUQhc4myuJA7y
KVDbKnL1EWy5X2pdRFK0Ea+xjiMAZxxRFGthi8TarYxvdNgNTezU4ZfLR3KWDsIAsVfUQiOjfj7i
EZtLnzdjG7lQqLCnsbUN5deY7BbpcBlnc7M0VOtNDaOU6Lo6PXpzjq0mXnL48YIk6nmxXi///uZe
rX6f2ytzGbq51PD7dXk39m5Bejs0RW1OIhAu3EaZbPVZAhBSUTcpEzQ+LL+i2Xy+vJbNvULNXUNn
OGOu49K0apGkYAqSCBBfOlm3m1rQLsL+Tu5ORMvSEYC7E6VAjkJdT2G5vrZjz8r/TDhAtA7OGwsl
z1tDAww+CefRN6yXy/t0/jXIjHe1DvYHrL5pB7k3lYK8ryPcz38lzzo4Rt5FMxjJ6TJdiZ6dNr0F
TJm4Hoimof/lFFAC781IFBiAUnWJN3fKF7kOvswaOuq10b+8um0sJqysImk/azLuR7lLMx3ev8T6
rk0e+lC38YruJir56zLS9j6yEg8Fy6+s6pzBlRlNLIvkYDx7k8FB3/ssbccILdgZd6U7XotelzZy
Ms3AwihlqTs0tU63scssyMbEbew2CVrLSGsXmmmH2o9ZN+z+39cMmJWs0Dhr7+tm6eIWJe/xqvfI
DiXHQ3hrodYi+fkO7z6i1W2a/QqPM3u9xTRHmwGv1K5Mco3RtsvHJdo9zuplVdIKhf1+EHwKkZLE
wW2b3Zr0UyWFovyE7c1ZpFithTN4QyrqclIxsZvdsM/4EhpQ446iXahyQowJX17Y5saxMU0F77kY
5+fCq5ahgbpiYHH1MFv30uBd/v1tOz8C8O1BbZpGc9xVsLvSVnZsJk+6S6HrPX6vb1h+p4gmQbdW
ZOKTkVhgECCmwZnCEElLm2QZes6bR9n4lhqCAU22/fzxmBQfcxi0xyAR/6KTNETOggLfG22vuyqF
RlFd3mdp/ZGNAwQGTmWUDvDcfuqwEsEr56CHeDU6jK/dA1NKNT1kia/FHRNDN3984KDWeJzLVlI3
6a0GPAMP+VAqNfcY2kX3B4HIFFQZw53wS4qdBL+Ta0TupGB4pTblQJT25WuIN/bAtW7aXX3DKlah
K9J0OO+aQFBa4/FO3HWpXLcSlCOgxAc19p0FIc1PcODYYQ+qxj52lcTtRQ69ZZBrWM6fJSW09NDA
Mhv9ZpJ9oopGbbcCxhqA3WqrKzmPktacVKyr/MWEs9IrySkTr8NDvrFLMeMrskzRgri8srGaNoxU
dm7Xhi9/ZbpSgw1D8Qum/fFPOk9EK+QyzWFsDUkbsML3Bq/YLna5X7skYtcJmryEbGBbeQBioWri
ukSSzr8rgbh7iJowiNyiuDdBuKctdgqChuTbZZ/b3sg/MPyLEtEGqytnfNxj7MgDl3a4iHhHNj92
LUOjyP8JVsN/nSGfqgIqRzA+2LyGYXzDCa+ab3hoh4pbgE/sD/DRMDdbQXJuVlvSkKsxCiRx9K6e
uOwhDaO72S+m7xzuqOCFeOtqXsNx7jVnYatUElaYIWJJlqvMtwNFYTJEk5AuKh5sZfGWpUNhgsio
VPDBv4l0tIulJHbz/FcQPI1g9sEgXztd0a9StoBpQ7cvmwj7689iJBgUcJHouM946Wpi9sEwlhrm
qJT6Opblfdcl3yK1ebwMs1nzYUwN/8XhPGwk0OSqJzl2w9kD06MX7ZpP6ot+Hz4onnotbGvctHyq
4xbFtCw947IclbIico991GcnakGXy+T3Bnt80J973TN9NjArkkbddOoVJhcm1bpFDmfoOLuwu1nI
64werhpEf0YtagDcPrTj6rgASXU5TWVmJZ3y0wpvh+lbKGrzEC2GOy9Sm3WtLYBoqtt+8qbhdWlv
QiX9kPkdV8Klh2XQW53RAaaM2mt8I9uki69BZOhcNr9NtzoeDR8Is3YxwsgEDKsAansQI+6YIJyo
simC4VKqtOj6ZMhgAZT0j1Nr3ZpWeG0q35cw+NFW1s0iQS0r/9dSRSwerhbHLrfV9dxbRZVHNRa3
zA9at9fx/RUZgsey85GpdxCU9BUEeSS9XC4lp+WskNjAnVxrit8Ppt0SMvtT3VpOBmHjZRkUVzOG
9FDqlWQ3ME88GQedHYzjF6NpkgNtI/WwlOFjXyyhg7Jh4V8+5M1PAYrPDPQ3QotH5jPadIR8e0BV
dhdBcgGKLJFr3nXoOGS1c8kV0Q1ueSGVCfA0VA8AebrvaZRUU2TitCEz21kvUn4XTvEH/GOFwRtu
nlqL2o7AIPNkK/LdUGSOqjxd3ritYIm3NlRv8eSmKHwFJMAVbnTNAhBNfplJeL20s2AdW+GEomcS
+kmKapwRus56rUn1qIAlqjWhvXGvh2Aggli6KXLBzXLxComfOpO0NkBjLZDeJULxjUHv+s94q8Fo
uirYt81LbY3F+XtJy2iQVGCxsKJ6ya7ZGze1qzisVBWI3tw2c601nHpqcGa4kBTvwMhEPpPvqqM7
xXPqT9BvQFHnP4wMos/3TRs/ntu7y61iS5yOWq93WGEhD0+KUe2kObrtB9HSRDBcSpeg2jZbKbKQ
Ui6tnURJ5iRDX0G3OY8EV8E2FBS8MNgM7WaTuzsbrSrQWguoNpZaW++VuzwmPnrtBRa/6VTqEYe7
QLu5CKZpAU6gY8aSXpP69QNeuwLgwo+ZIyRFFgCKGM91jWYXhmCr/saX/qyBnw1PKnmeyxzRR54d
Jk8XuaCdgd7U7p+kT4IN4wuIBYTekykAGHhcZVuJsrs8kAQcb1u5PD3uGa/0bqTKRKcYe9b11lMZ
3PXaQ5Cou0BbXBjB5fMRGBqv826RSMJEGbAWkGOQ27D4UpSCT5O/CUDHA+L8xtIHI7Uk7FkHBW2m
Cz5d64fBYQR54ydRJ6lo89iCV7Gg64q2CyuAqfQhCHfD9JSA5E115lbARC/aOS6R1pdoRDINoFyX
7b78CbUUL1W9y8fzN9H0uHdcIOhp1WUdc1BMPqEQ2vvDtTajqIfHbybdi84zUAeI9lDoUlxYKMO6
ivMaqLL5m2EfU+dR5KSHf5KPbm8krgyUGNBOo3MnFveBpgYFProMPXemHxgLcaJR4FLbbnvE4A5L
K+eJkhIYvfVMRog+iahHRQDcOZl4yCRTDIDGwvPPjZQKUlvRJnEnsihLnvYyfp8icZ6G0alLyyms
2r1sb9sZ0HGfuHAdZOWspgRJ1tzcLGniWPHnQkr3kSS4Ft4THP6Lnqp/gAjrFVi5aUogcj9obL+i
4i7BnGxhDV6csCscNPq51TuNBNHvvnXNYRY41WaIQJMFWmUwdKfx6YJemQZmqpAujG29H+fsXg7f
lqJzstlwVakVmN62C6/guPCndVoZ4AZHoMCIjN0dFPDP6y+W5jHhXlZUHveDaK5201xWmJxPlTMx
0lYCZqgnUmSTvind3Ijz1h7S8Ndlm9mO7yswzrno0sZVUyLj09+pl1vfvJuuWMP7P1FSEa2MczSd
hlOYzAAzyu+BYSeRAsJ7gXWKDIRzNgz4LVoZAUPSclceX7JiuA71QzM2dtEIXsRF6+E8LjHlZO5Y
yalSW7umzlDHTjJ6giNiH75n7nY8Iv79KSgrNEguWFGhuOa97uAO/iY5XWj3n6mv36Q70RcO26JL
gNxHx0IT6M6zrwBLT38FQ+DU/d5Cuw96WuxewTXWiT4Ctj+sNUOmeMUzKRigT0NKo9dhLVkBcmYo
4LAXw0hxJpCAjy5r3TehoTgKsuftszsicp86U6MPbWOYsVtDfUYdcRH7WiAU1GJ/9/lWHlG4okaq
mU2baxQxmWm0FLv4Z3jbunNsK5BvVT+S1aw2kQtWSY2Z4TkEWFXFfhwUDtpPbxoj2l02yM3rcgXD
dnYV/ru0WKJAw85NpLUD5achejjcPhpU+tE3iCldvj9RjWhhLhqMQVUtuyIeaLMdtRXclgIQ/hLr
sqyoogGblQ5/pak/Vy9d6l3eKBEEZ9S1siRmFklwXPCBJA9z4+rWl8sQfxO//+wV4cy4xQrmuMVe
pZhmzmzVKdwS2h7UcGU0YUAvYn8ZULQmzqBNWpZVvgCva/E6Yd2EqBqlQfEh5zyuirPkPoFqbyaz
cFB/I6pdDL0tTf7llQi3ji11ZccQcy6s0AQII8prIrv0DTcGabUT2Cw5T0T0ZOwqPYsFeJ4AlQUh
GODnbr/OGANZalHgHDLZXshiZ/IjTQ5ZJ5yK3rwxVkjcHaiaYVCEFZB0v39l7xKw74fy8+CxqpGS
2Isgwd0O3ytA7iI0pkGRY4ICMfRSLTbjfttcVxk02WYwhzHiUJHCzPbhHRH5S3Gcko6EARDz0e0O
FZjUqRO+oBtxfpdJ+cjLC13Bca5cmaqkWjJ2lILQq/5U5Z2Txt5sinj8RTvJc7dMalHQih3dQEG8
YFtXxS5yv4N7BDopE5O32wk/GLetxYAcBvuCO2vQHoOYqLplwaWpbT6zhvDQQ+N7ADmJ3yRzovfO
zRiiHwG5nDOrIeVOF4TeAtTSqq/Kv3oRhdBmFriC4HwtjkiPdmZA9Jp0XZvlrSwPrGU5sYcAT4Py
vyaXw+MFXeFxHic3qUzVHHhWbdoomtiycmtkTxP5DM1J53LgEm0f52xjDHLrvsF59STdBcTaG5D7
oAkRXPMCGH56iQRVE1noXXSTpriueuRjCeZMjE4QhrejIkV7rwxdKih/nEZhPH4btJVCENh2Tx2K
WJbu6Tm0fGXBfX/OxPF+REcg7k5Jsr5tchNAfQV24+X7O1/EYw4+d3hX2rhMsIDx1ImOa9ul8Sxh
YnrKxJgHFztC1s5F0iR5z22nA2MJwPiMndn1YYTsg2julq3j7JpZwfEZQR+FZYbRJjT6eV3yEoj4
yJl5nf0+uuQtHToChsHT+6PdrrRa9vCdHH7P6IWH+vDBmQrWjf9fHC5KpEmcdOH7wxRIUcEMnftl
fM24PQJbtavbIhRkNpv7tsLjQoZZjFGKLnTcYUtvU3Wwg0iUrG1DvDevmqoOBeZTW1cszO/OOTLn
RbHLX+OvcM+yNe3Oimz93mzY3SWcTdnENPHyBtJwPKry/R5KvbS5maAcGMQHTbvPR0GY2K4GrQA4
ewtS8BJJLQBCY6SeqbSLS2u5cHJtmb267ap9EZWvaR+hc1KrZweq9d8vB0TRErltjYkShFqBv2AO
HkL9YfrYF/hqiewPWGWKmpoumiXhg5jxgTEKVtYull1Pzns/kKuI0ilWQDtzsRUel5nOZhe2JrgZ
XRalDFRv7eWJVdzVbx9K51dInJMFVVJPEvvU75PnuroJw6dlFnSbik6H86uE0DFUIvhVjelr089m
wQWyeU+tlsBdvZNCIAcDiUh3qG47481kXcACGxdBcDeuofZFp+U4j1SCYC6t3KUN3IxIggjEduLC
sfNP8W2LyQ46AaYPb0PUdzrI8XbjPh59vUydyz6zGcWPu8aTM9RdG4VGByz2sJx7eJnwWWO7aMpa
cPi8VHMim0pGmWtay6GQPpfL0+VliH6fc32aQy6xT3D4wbwfR0/VBO9fzP4vHQnn+SFpsjKa8fdr
RXfIkJDrbXaTDLHXW5Z7eSnbJ4I+G7A+ocVE5YwskxYCSQzcq+xztMV4zW+9PVFxb/vLCfNU/8Hh
xVeyKgql2QBOf/VbOyC8yr4xub0Ss6aGoCT1N7fDEY1LfuqsnueKfafNymOq3CdJZVPzZY4LW5o/
x6ADJOjs+VBddrVE7kpa0qgqCeubKfPnsQJzaOZJQpqubdM7rowzPRJaPdFZv1KSPBHrJUl+XrYH
0e9zptcUvbHI7LV66Q5TsxPG5e23jdUucbeMRFjhnxmc6kMa00kf09JZ/Oo/KoLNX+21LJqEEti4
xl03VkfLIB7Z1+17l1y3ZzaeC4tUm71kdLU07s6RkmpuTfa+q/r96C5ueK1QW4bACPua7uyZ2ppx
zd44/oHsKDv385BxtAvuPooCRc8n5l/GLetl731LwTT3BPUm4gw/LVOs5c586BIiFzlKMpCZFNhV
1cjcWsn8oQ38Nm6vJlnDg2OKslYLBgqDuEFpHYpkOly2VJEl8aoq02iUuTFiyWjRdmavcBs8Ofd2
tCMeS9dTza4tG4/dl2EFDsLPn/XyXMpoz8VDd3nd1X4qotsULosLI3I6jGrKrJXY4V2+eOPkFvh4
Y8rJ8nSdhIz6AMy3gptZFKB1LrAMRh33WYR1VZmTf13czJ32yaeF1X/K/weD1blAE6DKro058OJf
7JGi2kW7GTXCuwmUsJ1PEvtjX8RH9+S7Bsq8CaxhwcYGt4GPp7MYLQrQrvG1X6BE88dvorAj3FIu
7qRGBJKADoDjFatv5be1yyhh/9lA2na2+CcA8KPybVVLfc66ZXX9utEds/1KhJf4dqp4xOCCTBhm
Kml0ZiNueKc9zI/qFWNwhKLf8+ToB/2ZsSuAC1Dg6SJYLtJMZRZWwwTYPo/wMuNmwV6T3K4Z3EpE
Ti/wbv59JmyjsYG2IGJKGPqjCq6IWPTQLjILwiUnZi9HnRYxswBNBGtuCt+IZ6AOpHmFL0yFWLi4
EKb5p5qykzS9ktmK3MGdv1o6po4o5uEWT8L7lpCySbSBXBiROyPLSwq4AhSR2lvzr2UYWT3t6MSE
Cxu5NWtqEiA1NroevF0HCcX3TKQaLloEl6NoKZXQDMH2DPyPAUGJpPEv3yLb/VKrdXCxIYn6MQmU
9yg/uKrTgr2j2v9+txDdKMw9LlkAl5bUidqHJbuo5Stou4MFdd4pXir86BLaNRcdzE42irbBrnW7
33xnUFhoCXIQRowLvn5RWNjO8i1dBakSRoosvnc/DgalTygWlt2Ab8Uh1+bdcqXvulvR9+T20lZI
nNUxqs50SYCkPvavKuSaTC88jO54g1gunLfZzgBWaLz56XRsyxoFO2nfIZej0CIrf0pO7WpX7QOG
mZ9F70yb9r4C5IwxHgIjxmQMimmll6n7OHu8bO2bd9Pq9zkLnMtQhf3h96vYwzxMCArIj0XVFQZn
fWAMmGjUsyPy1dlmMhUSpqUjw5ZdRj8q2jK2JWdOtYLj7iRjipvJYEXVsdul5LZq95UCGRj16fLO
bZfxjzh8kospSzxKd8AxKvRVMq3oOLVZGVBHNdBT3ejKaD6UCq4wuQuqiuQgLy1sJYRZmxsKZppW
srVbBUl1ez8LrwzhGrmMVyMYBbESrDF+7TGRZTNhwdgvSxAn9S+yHV2JDk9g73yui7boIZZVtkD5
VlO+5fLr5VPbNA6KniIVfKAa4Sdoem1K0rrp8W6byuCKqG05/kbyq0kRtRNtjmZTNMDik8PQFOgo
w0xXNeIY5e7alIGUIGt/rQ7DC5ONKKHv4aOJCd2DUGYshNpqW/FQl2UkQioBPRMYyU5hm3zu+hwU
aa6RecYb45dPwK5VJFemz7gJhBLmG9+aa7z3m2C9TD1t+rIGXvAGrjIXLoACDmoGoFhVW4jH/evj
O0Hj7D/pFEwhamhppeoPiXxFydLWk6de+XoZZisHOMHh7L4rSKmWIA/H/cUUU4Z9d2XZ7J0JhUtR
RYyFPy5egZwHtyQEP1Swk3GGUi21HvfdgOKUR5+LQwRNneQZsqcP9ff0xrxlow/SQb8jP9QPNLOe
IHOBuRrNoc+ziSWgZWaHyEAkLyVORSD5hLdPRsR2uxQ7wd6yPPPSejkLlfAAlSkT1qu/RQfjirF6
6od213+XfMbJIMpFNiLKepH8RMkCvchaUgFnTfF9XC/2HIl0GwUnyDcrhqjTpyi64DmgUn7VTXCn
qGFvD/VdQ6kzFq0fR6nAETYyx5NVcQaamflIm2JkmeNwYNxLxn17SK5E6fZWwnOCw300hCSbglwB
jpqhDj2U9vuQ44461rMmv78QUOFzl+jE2L+vQooyGHHUYrDRraFSUY92Q0WPHRtZjy5jSptiHEuz
wBFzirDIYT0T2iCMLJUfkZsptnaZLKBJ3QaxLLyzgszxjO6zsqY6LcIatU3zEKZ3anITigZ+tu5n
LOSIwXlwOA+SoTAqGkzjzNBsSHb6YW5QsVWQ2I/7ABzzL5fdd/NwVoic9+ZBnVS6CcQ6OzTSg6oL
DHvr02G9JL6RyyxTdbAabBurQrPgoPjU/0ekkIKl8H0YZUL1pY6BpNzrza6CG0Uu9eJm395ojgzl
hFY40CSwCb6byxxoGFg1IJe23kmo1MzBzlT2l49o2ypwl8g6GBK1M4bWqAcrQFwj9ahQ5EaBK/fQ
TePWKHL76o6JaYqytu2sY4XI0q6Vy46TruRdC8T/Tg10uDF7l1XUJWEDzea5rcC4CxMcO/WUkhaO
FUK/ZqwdXRft4GZWs4Lg/GqWtLkff5N9KTsTafb8YPoEoiGhK2If3jSJFRTnUCYpqiKiHVZT3aJ4
UvWLLU/fL1uEAINv3SqkWTb7GMdTkO/RVNhy7gzjv3/WBxXgH6OjXEyNQ61TpQ6nsqDrgt23XU1F
vEOidXC3XtGVMLIUvw22LHvsb4b4U2iKJBgE5sU35cg9eLq1EgdCOsUe0c6sCgl+BebF88+D3Tib
hxoQ4JhmFMrTfoIM6yP7ahQXLUTrYZu68k0KSn18L+BgwupOkx9zEZHc1uPayclzzj8Mpd7XIaxL
6+1lt7iKXYO+3+728v2CkjoeRRB2GJXwByjyToC5QGAoQSxFFbYxrn/I5iGXBamqaOe4KCDTvOwq
goVRvflE0uylyTr7smeKIifl3H9u4xyPO1hD9Z3Y8dOIO6jbL8jAPSTivijYXIbDJw43qhfI+LoO
ShaoDbd+ZUWL0g/9UvdkXAxi29v+kPpvVAAeFxWaPkzyMMHyIsVlH6OxZ30JIEiAj5r8XlhRv3hg
QOPig4wyZ5VaQCtnKHDoV6rD2iuH68K0TcIIpjGjLLz7RKBcitwVCckMHaDZId6jtf7nsA92rYsZ
b2hSynvTFY4qbedIq11lf9LKpfMlD1SFXU95HjUPTTxFt8ssDTdSNUG/RRnyW4n2T3PfS742QFZU
rqPYvWy426tG04Ss6ZSxbJz+CYGR5HIV48PAgJp08jynny///vaXh3YE4NYYmUWL30esX+6ZCEAL
x6iujWc2KD3az0LmPtF6+CipNOU8o/iEToRwnyIij4XT7Bdf3tW7cU9+mC/thy7M4wK5sNkm0FKk
MhCj6ceEWcH86fIOsv//7Dt7tYFcdCykeCYVW1FSPUa1u/Spq4RO3qqCELZ9KR/XwUXJLpcgL8ui
ZJMUcDM/qTB0IczIROfDxUk9glRuaLDdOlSH8amL7OFTE6JQweoy43PlSIlQ71iwg7y6mqHFMikC
YEKwIbMepfF5AiE0iDidyyf1Nwn7ny3ke3J12qKvj+VMQ+0aV8thsXNHD/aDM7r0qt6F9+kH7x0K
JUgWR87kFBpdX7qlQVbQUJvcG1e/hzxkVrr+R00F2+d3xONCcxdguMoM8cldfE5fu9jW8bAWeqkz
oPkeXXRo+pFc0fzj39x2R1AuSGkQf+0NE6D4EFL99I6JVUigtHu/f8Si96I1sn9fheUq7udgWBhc
V9uk/UrDjxnKcUFclOoHiENDzBYInzsX3eI744vlareT0x662w/WzrQjHBeirHCBmBsmwhE8rub5
oe0Fjc3boeP4+1yIMvWuAQc6lrPoaIuKVacb6YFYogHVv/GvIw4XogZMgIeLDhzyzGhlGC2r6Wi3
nSe7OWQZRc+6omVxsUqR+zHrJcCVRvuwQAllDoIDJa33obDxZ1l85yYoOOJakVBNYEPSeJrZBS/D
1W+qnMDpr0SNSJvhUFfxXvc+s8jrqZnoVuihjI4PicUb2n5X0NeM3maB6CtPgMN/rcqNmkdGAKsj
xrdYeRtmELG238YpEFxc7BjOLsjjevgvVggCG4nKGLAbiBfYUt94hA53ZtPtKASV9cXwqiT34dEv
l8+NWfUlXC4UJlkSY/YTF+YU/RXqz1H2GeSidpnvCBFRgGxGpNUSuQA4TqY1tAaDake7IIgbliLY
RdFpcUEv64dFt2bsYqGE9jxqth684da0hSXv7W+J1WK44JcS8LAGGpCmGlLsLJanfl443SsTOBO9
NG368AqMC31tYigj5sFRHIS86Zy41HAM0FNctgQRCBf/umwORoW9RqpglCXQHIjv9FIk7CsC4YJf
Mc1mSyuAjOqXzHyTzW/t+Ot/WwcX8NpZXqwsxcks+U5F1adu92k1/U+bhenA09u1UeiomRPWEc+3
vflalf44iUgDt7+s/hw7GORPQco5p2kEon93vgr8ajfsZQyzYbzMET77MS//+ygAvYRTpCqcZ1Iz
pP+WTFM/u2ZNiEziTPiRetlLFZkLBFIDXnKVnZBVOYNrtJBdSnaxbz7OkBqH/PfwSpzuLzEj+uUA
pMhcdNCisSSWhEOz5vvAfF1S0evp/5F2XbuRw8j2iwQoUOlVodXBbbsdx34RJirnrK+/h5690zKt
ae56FgvsAga6psjiUbFYdQ5vGRlQ8Ae90zUaFVrqyfu3BqBrVfFGu9pRxnXl5XKkr6cSiwBhcGFM
TX9OWhogmuOHNuVXoMNfgWD1ulPjxi9wBQ0uH2D0LryPlCw1k7olcFFWv0Rzb0fljYrhQI5jvIVk
YKLujN4QRTgmtOC4LtHZ1G7TcCPeUOriaZvz2A/Wk/PFSjKgAYbcqJByGPRTVz7l0Lqdt8aPvN5M
KA6VfMUqTiiynQq9Gge5JNAbj2Jre+WqOmUV7lk9aAKMDk/PqFLefWIWDbPr/58ygen0/daNhR/H
Af3UD/MuGtxcPWi8yXaeWwyO5FWvN9lIA9IorTAGYTjniHHC7+1ELG41Q9f1dZLAB1Heh8nJaNyM
N7XFi4W3YtDCRhh3qd7M1AYGKkdHuYr25CWxs53kjpXFbRpcrb8vtoUBDVVQM62htaVwR/shg724
K3Yx2vcD7mMVb/UYvMhERUhALIrnEAgC63s8OVpEnDn3wvUYgNCcIevouFQZhMjlOcjlRkIbdrIP
ott62H4KHM4GGHCYhYaEEqX1owMdIxqjISEOERfV0zAjxovotdYpnJqzNQYZKqOXGoP2MAVQfxid
bMLIA6T0Mqu4glrf00S/kM2Wx+BOf/XjB/mPVbba00kaxjtaGR/k/8zb1S4tS/CCbz37P5thIKGt
az2fKR2jkf6K2k2g9yD1v50H1OPN06e2DUTdRCZERVPYe/gJ/MKETjrBQj7lu8Gbn2fdIhgIEK/k
rbnrdM43ZD0Mz+aYWNd1vyAK5QZFEuuFxexpWepyXKKJysddOttgQn3K46ATBCyfdDPjZRbvF3b6
rcVYEUqbTn7kjqasQ8XZHhP5menL0zzAngp79BOVH4JbOieCuirnFK/naGdTTNiTcAQfCYqOThgP
N0FsZ3l/rRjNNXqAOZZWQQnU2zKaYEC0wT5x9tIU9oGJNrreMFwhjl0lKA/oQeNt1mpOoYJDQYMi
ApUzfR9/dRL4iVoCl4g3QofuFiMpBx+SWYbVU35s3tFad8vUTRnSgOBXYRZQC0DCXdIBRiP7Mcxe
r5XWYG4uByDHBltz8cV5LpMeMd43+7i/FYzriEeosZ5jqn/8UJhlk4W0SjoqUQCSuOIafE0nPArG
NpW/wZvS99Izf1x2av2xZWGRSSKaKstVKOdSfD+KtgS8DX62KK4LGPgynVPB0fdZBYqFOXrIF5/7
aCx68NIh0rXpZpDvzYTz+6snafH71P7y95UYAwh0VFYxUOslD9C9i2XMVYQ8svz1xGVhiYbLwhK4
TcMspCOBjUu7laDT69UxBisGhybNMXEubxTPMfr3hTlf8KVimGDOLE8ZedbaY1td5+3LZSur24N3
AdmA9AKOEYOxftM00UiHyZrKjo3cSkwen9v6J35hgoFVcRrVKaHD0rI3gNEi3ShfiI2n2m0K3Lui
NBq1ZmfPl/1a362FVQYgklkLVU2AY+qNtBm8cSt328YZQds6bYUrv+Dg3ypW/DEHhfH3uwWex0JO
38xV2ypx0u6H2v3TVkEr472JMkKTDQZ6sY6a3Y53Vf+5CF84wUBDFqhxSGiE11/6tycHEBFImM0k
yPx8bnshb8kYZCjFFHSSdCZOK5+yMLJB4CCE3McvuvAfkggdIpXolNc10Ey9X7UiFwZ9oBO1IloE
MG66D0BMp23+iwGK1aO0sMQgUavVRtyDoNgxjlSDqDgO8UGasXx0zms4mKOX2hpP24CGMeuepEJA
wCSQF5VZ96IkasSkgrZYjI6EZB/BObpbvBLpmm9LM4xvEQi00LcGM2QA5Gm3qX/3ifO6tMCgqxiM
gin7EC2bTpONL+G2P5g2xgqhpoeeeN77xio8SCoWDXMTEHRhD5OcGOkcxQEFJSrfNG/T5/mkYFyD
0j9mvGyZa445WaMUYyjYpOZKI7HNQtkGmvzSmqPTx/JrUXX7INVdEuWZNRe9q8flQSIFpwth7cAt
fWaOgphrZB57/COKPLTGInPSwstl1eLs5GqsaLKhS9ArhKg9g1N6PtVxmL8JsI9gTIIA4yGDOmyE
UT0UHpFj8HryV/1aGGQWtwj1BuRX1GCy9dPZMset3p04XtF/9YeDtjDCLB4xweZKdGpERR9f5wVu
5LV0Lp9Wk3jdbqtJmrSwxpw3UpFCjDtYi3cYSgnwfD69KEdyMziUqE6ILeW24QYpdeGSi8wRJLnW
T/1EXdRtyuQZb3pQK9i128HqhKFvjydquRoqhkIMXZYhpcbOwxTdVOfBqEMeW31VEY88je/V9Foy
RUXFy6kEURbGpaImZtzVBKKZX8ieuM2jD5GRebL1E8QDsXF5bnPiZO3Ov7TIpG1yJ0hKFsEiVcpG
/62aPZYdXvysdEMHvslGCW5AaCyMdhGi75x3sVyPnIXHTEIXtb6qdb4aokVtdBpY7b+ZtnSq3QEl
69o2b3seF8dfFlnRTQjCqzoyyfef2Frwpw7TTijbbJSNfgANrONv0IVkU9mgYDNz8qC1445pYyjC
i6aCeQvGw0IW+rmpAWMmuWv1k18dy0/wAdKB5j8mmJRViLM6nxSqSdrddfNt3TmcKKGQxB61pQEm
O9UTNe8nDQaUZCPX1gxyEX/XvFQG2mcpoPBuYathIYt0RADCj/R/3+8RhkfiRKLqsW3gjN/zXbKN
ncweXowWNfHZlbd8ceaVuMDopQbKYzBF6rKuMyAWpuPoN3Mv2Mbr7w4W3ym3pTvvUeRzMXKxvbyo
H+PivTnmrBtlnBSz1gm22FyZ0U063Qi8LOUjXr03wRxuAVfAwaAeNX28a6CcnBvC/x4a720w4S0M
yVDqOWzEV9Ed6JS96YUeXlrzCk+8x0LemjGBXlTNJEMlQbAnyYuVr5PxmMw8FcYV9tX3HjHBnk1R
rQdNC90Cx0ztwa2uMfYIQWiIY3X2tDH3uZs4vht8uxwPK0nXO7vsOGAcz22TF3AO/Og0I6c2uxKK
ff+dxBQv3lkcTJIeE9sm7Ek3hlfdVahXaj+CnbgxNiBvvvmEOu57/5i8Z9SjdIgk2NPvRxBdJW6c
2PlzsGt/KS7ZRhu1tP73VOu9SQZGDFLHyLSwlTFQ138x27uCR1PA3TYGNiqT5IIfwS1yDHdUOKGw
o8d8etNZNB3CefL6WGZ57xGDGtGcGZqvwlof3gXVoTFnu6j2/E4nbnQw2GGGel+mJuBJg9pKtK08
LGLhiPeaRVORYRvyXl05Z9tggESNpSpRRhgsqtaqRidNJysqd5xDxoFEg0EQrS97Qa9pEEpW8gQh
DcpY9Y04w0b+Em5rpPufqNNjy3Q0o8u4t0ELiHGsQdo4h2oFFEYvnA7FcP+h3Sd4PxS3uJ1+xr+F
Mda/CtP9aQlSszm1o7vQpp9NjIbkW8XzLWFPWdkrDnCtbtzCJIOXZhdJFaZVsXHmfVc++sXNyKMb
XT9kZxsso0VepXlgqHDLx/wApkmLownZWrQ7B5h8y23enq2esoU5JkWUfZL78wBzjR7bchjdyIa5
qQi0m3z5++Udo6vzPrV6Fx2EQcWQZFFsYA7cpm97tCIygGin9j6VbSw8YpCw7osiwhwkPBLEV6kT
3XEuntB87V32hhMLLEFbkMySkHd0n+Jt3B4y5SrgDnWtHuGFKwwE6gFJ9IHAxij02t0cJndlN5XH
KpQwSzMPX2JRa2+lpEXrcZI/9kqAJs0qPIVRXkMGgWAEICh+XXabt4kMWKaJX5uZgH9S20iWAinN
PLwalDsQjgm4U+kpCnm8TxsvRBlUyQdFhUIV4iaSIE0Q3IdChSIJClDl5rJv3LPHQEpqpooaxnBu
2BdPlCMn8mTJ6vEELW5Nh0v9QCPx0oFg4CTrzLbIaAj1m+QrTSgNZz4NG4Ny8mBSj9cRvTIj+O4A
suxteTaSpohxMqhGLq30TyBrAuWQIz9kV/QWOtyHbvfMI3/gnBSW0M3UsqYk4N+z+8iwiuQaL/zQ
AeO1cXICkyVya8uuJ0IIK7IHxgKQMdDqeM0f3uOcSfa+piSBVKCiDDunzi2gF+MEo+Vf9ba4GYgd
uxjKPwi8wOQZpX9fPDmRSmyzuHiLlGCrbrNTjBKFLd014NhCp5htSC5v1yQa7BeiU2XAB68aQZ1Q
HJXu/dfRIXamWRsaNRjQt6MrJbTxX9qcwU/9eBHDgExXqXMX1vjOGvUdUa8jkGFzGVA4qMK260wg
RpvBXYf04Sa4Tm3FGmqUDxVQ/0eejyGIGqOK9DKscMYteHYZjKlxS1VSimYThDN9L8lLS5rdkEcE
uJ7Vnr8dKgMu8Qg11RoPEDbaqyiDaOOhzc4aAlAh4ZpVbHJv4jFjcY4g27yTaG3ojzmWNIqFh1B5
iY1s1yfRphMrS9bi+1pFWTZS3cuozYlTjclgcPEJB1OCo1XXfu/qn0FfukLabFpFsMqy2BplxdlC
TnhqTCKTCGVfzRks9mG/CTNhP7+WMu8hhHPkNSaNiZtg0KsBRmRpmxiPJm8ykfex0xhMgTYD+lIK
GBj28a3sVp6287fqsdjRNzi+ijldlAtwojFwImWx5A8KzvRcOTnG7SGF4gSYcysgJyjjeyfxCr68
BWRARFcFaSoI/FPnO9rGxiVJ4Rlg8pKY+OqU0QsIOWpec12colMtWuZsgfsFb2Od7JrOyCNGWIcP
MFQZmFQ0VZFZxqESJyMdgMqd+CCYj5kwWq2m2qrw4/Kp+gt+nA0xy6cpvtRmFB9bB+KP2xQExBAS
wWMRhfxK5BNmr2dDZ4PMcupdJrWiDINNbbVXdLLEeJEyKwI/5uQ090lu8Qbx18/x2SIDxVKrZign
YC1nGQOJGM/tY7IVoSRxeSnX4+RshkHiVKgyYx7hWBgcdO1BSTm30r+c5D8G2KZqo+1RFu/gB0SM
n2RIkaa4CpMf00Zx09fPXa/Oxhi4hayhH6v0wtiP18N4kvrH+B/35c3fRbbTje2QRyn8KfKDXjqC
9BDz6vycY/QW/QsTuuBrxUivMcOUWY1wR7RvJDtVEYd+irP1b8X/hZl8VCs/9eHJJLd30xQeRPV/
n8ihSf15P1hAmGOD6D08SVV0n+jqXi5B9xGT0z8F8VspeeEJtMslXazhSQ0lZK9Hr7sVpfnnLtVn
ZxgMKANMJ+O6INiCAN67SNvHYuyRngfdnIP/lvounBnmKYVmNT2R0NIjXxpz1xs/L68XzwRz6PWw
wWh3gnqsJoGASfEKcKgVmM2/bGXl9ejd7rNEXWYnZ7rQY8EGW9pMX6FcdcRn1Yt2uhe85K6wazKe
SQ5Os4xdVVNDE4XeIvtNuqN0k4FbP+supbVKXT+zPvUScg5wlq6rmrtylkuspElp6PBtVVQ7ILvL
C7m+XZjAJyrevA2dybaGomzMIjJQLJ2fQlLbjfgT3MmcpVtHg7MR+vdF2IH31A9lX8PKQaGgGPa+
qdv/5gZ1c2EhjcyubBVYGFCICc1N4beWoWwvG1nHzrMbTGZQGEVBRoyB2njmrar7GvIAzXWnPF22
wtsRBgpyH3fe2tdR+2q2fuR17T7zOR2qfzk9Z0+YBKCdZ19TQtgY9iPaEGS3zK3op7ib9+0TSuTH
6Zl3+/tLWnU2yeDC7Pvt1ARvJvsv9A1FuEP3wUbF6TG2fK4hzl6xL20QBZZC0J4KtlIfS9Ejo9VM
h1LnCDJx9op9X4tbXUw7AivG/AphFSH/YfQ81W7O4THk96FdmXIltAYWLhZvy/w2lzeX4+0vWdSf
nTEYCGiNfhCmmQbcZkit+haUOs53YhW9JR35/Hm82DMYMBDjJi0yAeZaR7Tj2xBUHIXtP9BpnmJT
evxKP9dBBhygB6g2VYhdalzwncGef1ui85aKUgQO76mEa41BiXBQpUFvqX/fKd1Dgrbs6SUqUE2l
KutzycHW9bds/bx9DF70CujPjMwEzfIXqqAFufrHsLEr1HW+TNCrz73EAsGAf1c8X44bXlwyGBLA
RWJmQMN4OqTgjek5KSTvbDGAEQ1qk6gGfr8V9kZ0XQWeyMtSeaDEkj0kQaRAeBt7FUwQ1alRBUPV
+2A+BhAqcmULTfvOPy0ay/owVVrZShOcqufq2pDzY0B4xBKcdTMZvAiCHsNtJkxIGlodm8EuItWD
7CFne+jyfyxr/Ak7doqnBK0aWD7p9uNFvAFJNZXsk7ltviu9+jTRO9th4CKYe5XkErZIv1d/0AMs
HrNH5Q7TIaol2bIFInXuzPMK2cN7owxiBGj7HQQdiEG8+JYO4uvH34P4qdfxzu96Wnl2kMGLuSnF
IWixkP0mfkCTttejHwRvx3j3pDSwvHdPHj6x8xUxlNwqPcaCZpPle5R2treKLyNqDTJejnkBz11K
BiaInHZqFAGeRI8Odvu72VP3MTgNcpv3Ms5BJJbNsAjrLEhoSIoF1LDQnxEMT/9yfE12psIko5QS
+qkspScVwkbFy7/9PlNj0NAAbhAKD5i492ZDtoOZN8N4GR5MlvlhNIehUylsa6poZa1oKfNNor7+
mx9MSmEacdV1BdZp8u/n7tHQ/ue+cZxPKNyjDCjLmsyKrYV+KvQKzYkmEXyyXfyc+6YVSiEnT6ZH
7wPGLcwwUNp3iRz+vhwJgqWN6IiUSks1xFc91Tlf03VTBHoNBLzgAOj3WV4qCTMG+VV4lBd2PE9W
G0Gqrt3NIy9hWD0lYAX/jyW2aFY0oVk1I7DNT/dDfqWT+8t7vxpgi99nYjg3NHNAnwzwJb8mlS23
L6OyuWxiHVQWNpiNif0mE4McqzWAT8TYS9CuIjvaVZHueWU/mj59jIHzcrGhDLHdaqAbIwWZ3eK8
hKjcG8otqSoHrSOcrwEnDNi6mU5GfFdbWJPB59HcYEgxLROr5TFDrCc+iwVkPnB+naSRX8GOcZxS
a/j6mw6vccTaER3KmcvD5vXvuKHjvBJIjkN7/n2Ah3ow+YGGIyvdN/t8R8WLEk935W5HXw1kqJH0
gmXMnPVcDUbM1JiESDoGP5jdm4omHaQ5CpxkFsAP1TmZ8DX3P/XisrDC5ChprKW51MHKXD7M0Sar
Hy7HO/1GfojBxe8zu5UqihEYOn6/JNBhlh/B19yOrq7tx2CTKF8vG1tPEBbWaIwuaimVMWp5oMFa
407u1Fjxpj0EVyKK6mBVGg68yOBtERMYZhGaQQn9ZyeaZducTS+oxi1UXT7xycAoHNq/IS2qEcIA
rJpmqZFLPtKs5JEEe7O4rf2nyyu3hqwLE2ybidj2U6OJAi7SmqvXhzH7dvn311Zq+fsMsibgoJoC
gt+XAo+Q50i6zeJPRNrSBAOsU50ZKhpdUYcOvLZ6rXJPNAXHDJ81Y9dmonPZobW4XlpjTqdUq2ac
E+yJMm0k+ataIZ0Hd3HyRcyv1ZjTVsvbHfr3RVgHuo6iYAPXkuCYSYdJ4Tiz9qFYOsMc0k4YC7FN
8Pt5+Fg3XwSyy1qwa0z3yWf6wpaWmAM6lHPd+VEQODp67/KvU7M3aq/OeDjAWzDmYNaFnmjiDDMQ
qxYqh1LF0xGzNLTbCZ0UtC2Tz1izij5L55j7QqabQW7SZVTuu1/5LWXLxLiBYUsuZdQyOQU8no8M
KlT9oFaEBsUwx1445eC05k0frn3SFw6xzSFyCoXCxEeQN5AAUowI8TH+MoXSLrKEg3GrtbWlLQYh
+nQyulyBO3TUy39Kb+bCMX5QLgVtk2zyxAW/H+8CyznEbFOIn2UCepbgn5ndgKd4aK8a5buaOG10
mHgtL1wHWcQYkzRtZcRk+R09kb/bKUKnibyqQNtSa6ON78BzkBeSbMNIpA1SU9PzJnrzRt2kG1HY
KtdULFzcppAqb+zLsMgJSrZjpMWjtt5rWNExuRK62Mq7gpMWcV1iIKRNSjlvBwRK9IucDHANUvHX
PkVNtPUCh0uNTz8bbAKzjEsGSvBqMkWqD3M1GJWSLc02tV2wow9n01a7u7x8q+2eS2sMhLTgDE6m
Eev3WwAcfFGukFnDsbL90oqf6cb1R9rNEfDupRQuLvnJwEmW+Z0sBYgU4rU7KqlKR+3FLY8vfj0R
oHm0gszWYOcNtSCdp6ZScOSMHUjRwnQrK5zy3vrX7GyCWcO5buOq0GTcRwlUJfUn4j/7QWrPQe+0
7ffLG8Zzh1m1udBMwwzhTgYxS73aq6pq67wrz/qhAqeIoUiKIhnM5zkhilwrAa6lpaTszSk8juBs
v+zH6rUU0t1/bDCnqkoIaZMCNvT75on2NZuuGDhQEndLjz8cvX6oztaYQxUYc6BLA6yBHhu0aGDq
2ZffdLvYGdvQ5R6q1c+YJKH5is7Rq2z7ryi0hYaZZmSGWzm0exkc6pHrO8ZV6YITAYyQtGBOC5Yy
5zjzDNONXeRtta4nUR0jEoPYPHVjvYuL9tFPU/SZmd7lDVyNkYWPTIxMA5mEmvooi51lQi1T1Diq
h6sAsbDAREghStnYzCKtms9XVJJT8ih5Oo8cY/X0LswwoTE0+tjkFCCU8bms79DhlUmVlYb3Tc0T
YFhH24UtBimSZK58dcSiaa/xQxpZyXVoV3Z0SrzxLtpFDwPKyw7UiTe8iyNvtxjYKKYmxVs5AsOs
Tk15CmTOcaa7/QHMz46xiduogx1AJXAs7DsPiduN3kxI4vx/NMPkbFNCfMMv4Ubi38bpVQbdp4An
K85ZKjZHUxsjFIMaNtThWiteSMtpDF7PJxZrxeRlcTrWkjrAQGviUSGjPYxOhkcFqvgW73l9clxz
DCZkc+SHYoKtUTorfoi2ykHbpRCae6JvuhhcFKzLwLCedy78Y5AhLiuzrwoYpAkM7f2ZD8YtcdKv
VGFq2hbPHScH5FpkkMKYkywZaHSTY/JE+yVC8ESkv/KtZgletum2vA/kak1QX/jIgAaYpyd9FuHj
fK955ImOkjSQEkq/UqVsgSs9t1oRXNpjgANBqZgtJATexuI06C02p8jNbNPuNr3rW1VnhVxRFd6Z
ZjFDr32S0jit9NJK45tJ/lGNT5eDhfPB0in/0+KD1VeiqusR/Ipj0ZpKCBKrntBlbpJ/uWyIdwxY
XpspkZsxIPBG9pQv7S53jJjKFN3QLD5UMcB+2R5n8XSakCwcq5KRtovBHOixTP+B6Lsheblsghf2
bD/aOKjTCDJZvOGdGlczbCroVjzi8gy2vg0NROiK8o4aRdgLQM+yQohDWUwRDfxxg4GbvbHTrNZF
GxQIebmjaBwk1hkgSetAahoDCUAT2vmVaBO7O4agJ9HdMINq1xt6cbIabpgwUDLitlAYPQ2TEzXY
eMXRcAgaUigTK4/IlhckDIp0mZj1YN/Ay0KlPwxFcdKT8FarZs79hHfIGPAomhFC3APds6RCg4sw
ekWfuHPej1YP0QROVK6m2mdo1BnYkOpkzHwF1upZ/4qUwBUL9RimOvidetsXIm/Mhvs27PdVC7mw
rHQqicfLyQkctqFtmjphrmUEjlkFoj03KmhLIp/wPnScs8B2tOXaqOcC/dBpSWhJeuZo8g9JPiXR
vtXvhXILeVfLEE+QZuZYXo8bFbR4mKEH7yOTBnV53uTRQJCiGF6cHafAlTROlsIzweCXDoplTSmQ
FY/VC4kOxE8tQ+ZxD9HA+wgmZz+YTEiSixHzWPAjKw9qda+3bqxkVivlFlFzPCLzXgz/gphng0wu
JIiyPAslDA57Sic+b6cXzMX4oYVOaHSQmLfZt6RwOAeCenHJSwbG5sDosyiHUSpYl2+wX4Md/lL2
lJuYWqy4VGDr8W8Qoslg58Iw/vuPT5f3/ljRVq0otcbIku0MivHtYb5LrepKdGRKBsZrXlkPmD82
2fawksRaOdE2AwP0dJn/yw/vRuHn5aWkePhxJc82mLgPoG8IdQzYqMtTqt118lYbraSWLDO/v2yJ
5w0T/kEBjopWhSW93eHZtaqPQfCpz7esor4igfBbZDm/DUGEdrGId2XlpncopUhmyw9XHR6VYzdw
MCH8CZcW5pgvW5Pq7aRlMJfVkSuOoj2V7S7seFKsqx8blD1w2wOftML2uvkQytYlkGPZ4E3rVLCd
unr67XTZldX4xuShKUogUtXZac6wCpuilxMUmevrgDzlPAKx9SwAZNhoIxHBUcbyU/d5MaM2maFb
bj+iit14eKk6qN5vlWzeyVlHpbM1lql6VgMJBRRYa520B5sYsh3DIi/yboY6fH2aCxs3Cl4it4pK
C6PMWcojo8iTLA2cILUaFzSFnuD2EARyOkfwqJImj/BofdP+rKnCHilQdlZFD4OaX2waPLbgIG8/
ExdnE9TnRdIddLPedDpMKOVW63ak//Vvv09dXPy+Vmt1IIz4/Szaglhulj+DOos9Yb4UijlPlUwQ
19J0rfovKe06C3g9TasgujDC4EA7Jj0ql3QfiOg1UnDsU8WK8WoYkcQxO5GTUa9+4xfmmBy3nSFp
G1YwJ2e/iuIxKu9S7TRG+677GZvu5f1ZLyovjDGZbgq1tsg3YGywJ3tyG0va+lcYm3DEw+fqKgtb
zEeWCJ2QCDNsqdbg0qtXcDJd8qZdHG14JWXO4WEJf9RENH1NgrGyuBGaW3XivIaufu/ALqiBZVA3
CNvomhTJ1Jgp+lgU3wuCvdTdxbzgXq9hQN/CNEQIHhrsU13jR36raTEepretQwtf3U9MhR3m0+gW
tzIKGMM2ev5MQCxsMsHeR0OpEAknqkPz2+iAv/zGuJogW5Tc8OrIXP+YSPfloSkM+lVSJat4K0MV
dvDzDpeebf4k4vkuC7nTyatxsfCPCXi0cuWZ38DmIB394E7tOYi6/m1aGGCi3M8TExd+GJDBe0YF
OQuv7DfG1bBBB/shyK2QcIf5OE6xRaGuTmRzoJtG5H2Ud1auDJwL1GqScvaKLQa1oaB0AbUg1ai4
Kz+l9iabrhsI+12Ov9VjtbDDfPMkP+1VFeIaThOOllL628z4rknB5rIV3noxn71aJijvj3SPdP+x
NMfHKkg/oToGElCiUs5WWf1IVR7MUallPhCI8gLhId8NXiPvDe42Q8sNgfUC68Ic9XnxqW0kCdwk
BnIi7Zhf0bgLHc2ZvWRHczD+7WU941vYYz69jSSCbTLPA6fe0L6FyqNMZ7fzXtvIB/P2kzfRhT0G
mIJwTAYBLG5O+90/UgFDlKy92nQg4jBDdYVSr4Qj51O8HifnLWQAKu1EsWupj2rkzvVVXr9ejsO/
gMXZAINGKvpWYyLQRUSMGHv6tKGi/dJqHEpXlbrqYHELkvQIfbgTLhaSASih0DPcgWEzvZo3xIUy
3RXlZAzAssTnZ6YrdMEY+xmOu6ycJp0aKx8aqCYJ3/1pE0JdN3cuL+U6cPxZSbZpv4/6NK4rulWm
FzcHmUDh9umyCd5uEQacwIOl610MG+MN/R5D1/nWlLfyg2YZ1ts8zU6KOHdQTgQSBqnioB9DqQaI
GOpDW1xHOicCeb9P/75ADSku86gc4ZKhO0n52PO6VtcTzHO0EQYmYrXRwn6AAfq2RVk0gn150N+a
FnjFYR4kEQYi8qhTekkEBFLFGgztewmoOyCITjUO1B3haVFwfWPggSiBBF7OInB60/p9HxxP5nGG
yny04WXPvPhmkELrJtKYAWyl1TFKDmNxbcacWKPLc+msMsAQCanWlhKWb06vZPNXrRzD8kH8DG/L
4rPI9jGnmEgzAgUBEYd3QnM99hwg4H0IVeae3td4+5NTrFRdWFTPT7Ki18wOPLC6OdNDdsMrE63O
yC49YmAhGaZBilp4lKY2FUsw9oOHHnBbAVWe+ZXSL+do0eEWQTjb9aFnJm8MKfNhdvyud1bvlA9G
BclWsD67xZdW3cxf++vSnrgZNM8uAxmN0uhqpCJMUu1rX2+T+lXI7o2Y19n6l9vBH0RnmfImKNyU
SgD/hn3v0MZIMz2Ct6R8/o4qj9vcC4NVkmde3wc3fBgQGXook6QiNQthFqp8UdiG8sZ/S1/GQS3M
tcjBYJYzT5lr8KwXCFhRt2nTqfQt3qCOause6PJ09BwAvTiPFW9zWBfOusrAidkp/hBM2MQxKawI
7weC6qEejf97N2lbP9wL8Zb871ra7zJiljxPlcpilCQsbdl5ugFZYdM2dB55C2c12caaOa0wD0oT
gV7fSvoprD71XHf+orG1VLWrWl+n8Y8n5D16yNGP5DvjHdUSLsDVuuMkHRSuLuwU212Dx8fUVwr4
I6OJIXOh9QJpSEAZ5dA29M1la5yvDEuP5xedGMc5QjHItrJ8PwNKuJQTvM802/Ecp3UzmSVymgGN
hRCpsudnzUlRB8rd4IY3Ycc7z2wRpRTAsJTQBIQyriWHdNOWYH7u3Xg7HSYdL1jc88xJsDUGQWpJ
bqOgwSK2Tg+CzxSQXB+qt+5nYccjMeXtGJODgLtjmEHOjMUUvRQ9k8VDItiXg4JiwaUIZLCiMVJ9
biasYENEa+jvlOClVwpLEK0RXVEhV6ie5hkf7Zkg1sd/PmpVKXEfdT29FM30s1arruRQOl3jxwDR
yw0VyIJ83xYDmbb6lGy4VSmaUl8yz3zOG2kMMOwH89OpdbT97xn24CraQTYEz4C8dwWet0yGP9V4
8Q8TbCCVPvrN30155Hld3X9B/POqMp9tIZwEaNa82WmvqDD07KXXPfrxU064/OWadLbEpPxVaQxT
gSl5JCbavtyghRzNZdFupNyvNDWOPW7Vcv3InU0yRy4MujA2aYiK0FykuUK7JQ+K95uQf7r7zHk4
G2OOXFT5hplM8C8MHtEmbVPWNtWvrSLaqcJPU+aMlv0FL8/2mPNHujpv0CBN8TLf0ccu+sFRjnRm
MtqEnB7idTw5G2MuAah3V11vwthUoMvSjHdV5V1evr8g8h8T7Iw4RigrMafnu920zoTSWHMsbPJA
H9qhc+wRznatr58qo4hu6opkaoxLmZiPWZih2qclFmRS2yvxGKMpyngbDb76LzLzVQQ5G2TLsW1d
qHUq00s7GJ4VwP8IaWBKZS078X7Ycj84PHvMjcfoak0o38q/x+orBrPAJa09aDfqHpSfr6CQ/1QG
tPCPQcgU1ebfbyuNq2w0u/AaFapp0GoDM95/cc+mh/cDIC/MMQgpKMGsRCb2T6kfurZAm8uzGb2a
vAHYVSBemGEAcppBXjER7FqPRj3wOnsdKvYtV0hhNT9dmGHRsUpHNVPhzRDvJ8OJeCwf6+GuKRAK
MUyM2LBNjkEMbgsjw8hz/eX/Zag0p/xFy8CfbHnVNBVvVJqhYg4ee7eoH9W9KvvJCAKWoQGvf/Oa
Bvo2KzlvbetXwYUVNuDSKu5KGVZK1CZs3OsjDa/+iZsdh1uts0Z1Q7Xe+NXLv6zl2T0m9ORI0FO5
o+7hDorO7A2A904/0psg+Nk5QLUa5wsvmQCMZ1NPhwHG5iGxFfl73H0V672of+Pg72oEIrkyVIPI
isGygYBXy6zNGAGSXh3TdENvFf7OHK1nA31BYGevf3JzqlWTOhRs0LqjfRQ+bIegF0XojzrjZnLp
B6y9iR3KDDTbim0chm8yZy3XPzILi8xHMxr7kkwDnGzcwTU3NIGEPPse7SFWdhNsBE7tbD1SdJwB
XQdzj8rWObukMsuGvtrrNWikAPr0Cv8InYvf4lu8dG71M22A6kLRNZzzN/cX5+7/SLuu5bqRHfhF
rGIOr0wnKFmyJct+YTmsmXPm198eeXcPNaaJvfKzVMQBBujBzACNoTPx4mRCPTm/GoQrfb6dK2/f
TzbXbCWCc8esmiNBLyAi777m6oOkufvf347qlQAOCU0zD1CsAQHYlxsB/bYYwenmh1axweCZPbGW
r/9C5LS9VCu5XLI4ZFYz5B3kJqfupIFzG48THvhWrlH1cMS4GSo7pQzJ5YtjW5hF0UBenJ2lyFep
EXrb3zckXWMND6D4eY3BqMgaCiVC8a6sX4369USNnN9O6NGX97cA/soWlP8iuJIW1p8innu0X2G6
p4un+oOEcSDDkxzYDTkRZNvBLzK5jWUJ8zzLLMgMl7tZuc2kQ68SVd6E3TRuV9GlSADRPGuXk95N
8131piv7ldm4zSNvlylsQ/b9efJFM7uONONpUqlOst/E0cVUTM8VFkQYH9coOkyVPg2uYLef8xvG
8rY4gS3bL9WRZ6q6hnQJLnY7YZkw/h0yxUPvdS8UfeOn2Jn+noGaHMjBKdRqcVFbDHWvji0kqjdZ
aas4WJaH7liCvNgDoRULXdOhTnqUTC5ymymfwWYFmbGIJuhbI6WOdpQAbpcKMz0shxYu0nq9lwwO
q7C2HOGxx/vvcLvc4E2bOn0xr/4lm155JYcWTdlKVp1AJ/NmwTS5+iB+6vDk7EUP7EaRHhC8eX95
kcffx8pLpeW1NbOm1PDI2A7T6/rUoJI7c6irlO1NfyWLA420HyJQQaG/IDlhyhvLEFHon9vyh8YT
DgDH1qHMSSwgfzsrhb1QqxKsOQxS7CZVpTtSrFFl/5tHk5VeHJKMi9WmaQAb1lr/xbQSb0a/Urw0
x1LQrwoxOlrieD0a6ZsygH+Bhb+oNYJ5HnLWT1xVH4bglI7UdCkWPzu+yN/Nhnpbx6qA9RIH2emn
D/F4bseMMUFNQWzvpxvEhsLfyprBXPYp6z0J9MTJh8TRsvdl+mFfCIvXPYU4wGilORt1tqUs+Se3
To9KcRLfLepgo4VoX9JvspjL4nDQgaaBvo8TtruAIhW8vKA7QynMhFKY6QCGNapJlTIfBxuDaaZa
yRzdMm8k1QmCU5/7+yoRscRfm1hpoFm5ARGzeJrM26A47n+f2ij5Ira4VVQjHiAAUIR5Zq3ds0Fj
uHs6gRNVdudrQ7fL7zl5pbx5sLuEL9/aaFR5FWhMsWxBA1nqJCMq/acrtSDOyZQBOZgQxmlBigg5
qnQ/5N/nibj4IXyAb2XMEqUpRwblnZXZYX4q59uq/7q/SAQk8C2MaM8MG4FtuUlcOZX4sRDv1fRz
hXkiQ0GoQ5mLzygCeTbHCREkG1cGiBBjqmGFsheHBpqIqTcluAGdohltFe/kbWZXMnHy3BRiqSIO
gpqFMx/7+yr7W/rCzJN8Ylwqpt0XX5oR0316KlGhpHC2GuMsx4UTpCySmwx2LeCWHeTjmFmXKk7n
jZlfn5QnEJFQMbu59a3U42xomrhZn2QIHp3slH8RvcaVz6y8MUCTaX0tecIXEBipIKCyTuQUeRYw
v8D5SjiHsWJpNKUgQrjx3jxYfvBOh1DJiY6sE+0/MENT8jiQXSS5rfQGDiOAeDY+FSc2SNLEIElp
Pka3C8a69oR9N2PgoiHfhNZGsW5KLUJarZ5m6UoOKcchVOI5yYugD8eigAn1zxO6+RiXt+r2/uzP
7stbkPMG+Fjpw53pEq2eqqKDuGxMvCw2vGkqHqzKssGds6D0OnD35W3XgK0EMv1X4dfKihFMLDVj
AwcWN3OHj8vhJ/m/8GFfFvO2HW+02FquREWjEJs6C4UFFyZW8miYvjye56WxhRSsFIRnEBFvcbgy
jpkQhiqk9cuNoT8I4n1OOgcR3BaHKpMYCJHUwd9rz+rtdgTb7vQeN5KujnJ5026vA8mer+N3rLgy
dqnwpnyfgxZVT7pcMbF0wvJOme6ilPKNzX1/5RscfMhaUEpTBQHyzeRbigPGfF/wlkMr+L2r+9Uh
c8Rb60RRylFiORQx6lrLjBpWBWee0p/xNOrEo53ET/vuSLi+yvOVd3pUDSlDRy31GX9j5KdOrnoD
+HZjn6KH2HcVtBi+dn5VSmbDqiEsOf0cRJtiZB495nrfJ1C5/1qMmclo3+iwZGWX2VJ6L4TPhNX2
ARH79msJoSpNhdFAERlctM7LrBpPuo2vrZv2pGJWDXVC3Y9jVeRQIy5FDLHrmTw9cOronEboV5SI
JGQ7tf7X1VV+gGKTtrMRKrBb+KS21+mt5LJadszgKUC4Ik9XbMOk32e2kkUTWZRo6aJuSXxbf1TP
tSCzdngjK66sVLUn0Z8jA2cUrbMzQbnfXztKHOccgortuZwhTlB+FM15kUo7a77Vlj/31Gl1yw/X
mnFekvdBinJmiLJK2c+n+rbXpcO+NpsnyLUMzjM6vY0XQQBjweg016w0e7qa31n3DW4NhdNbhhmt
hXHbCWhQE3HGTTIuWyO7FCvbUEUcwd9Cyb0Ww+0oQphJSzvBbo3wuUEjWfiY9t6+3baQaC2C2zbq
RByiWoEI0Pwp2RdFfxCre9C82ILplfJTan7al7cVwGt53C6SFRpO+czJNeNY9O/i9FqJiXJQSgS3
Y4S1NlTjjE53M/Qz9dBMrjb8WezwLdt6Nyv5WELEgqmT8dJflfEnSWocXG05RklxghKRqnC7xZhJ
Rtcx15bqRgOjg3o9aJJrVVpqzzP6XIyWCKZtgaqiapjQYKg8gYSC95es0aDePD7m+V9mBk4C/Vk1
Pw86cWr9Tdj+K4pP2QPQYyTFAL6A+f7nSQgpxa2AtgNWF0ftHtt6ocMVpIyqhtfN17sViP0mSWVn
5Nm8lbXbMfgej1cBprp0ubPv5tuId5HEubkhKHKCKXuQVP1VqjHeACnDURI4L29BhWeODSSkoxt+
YUyCkh2c8mcdL+FPL4ytPlm7Rcjkb7+NCOO79Qwym2/Pz4qfe/kh+yphmBG2eudI9gQwv+aPCPC/
f5aLr03GxNpwXjTwI7GeQ9XRjsEpvGaFtbFPnUa2MeMiitsMyyBW+o5pNimRrRrXhfwpCk/7PrH5
zLTWh9sGxzgSxDmBEPNm9EQPFR8HjB8Dy7U9Xg+PhaPevuVQsJbIbYp1r4lBEkNiad3qw42pEl7I
3HhvhZhZV4c4OYnnSGHMe7OMkgujKLxGwMyPyUy9KYoOVTI94JGXQKdNL5SQH2FCBmo+eOKUECWZ
UTJAKaE6l5EXtlT6x9bhF61WArhtt5GUHrW8L34noSKMMe1V7JzvSrizCBzxgfALSh4HS1qs5JOm
QqEet0LZB82XjhKmMnmm3dyi2/WGCizKgBw4jYuomlMP/YrlNlLR0O3uK0R9n4OmWW+RPTOuvbS9
roe7vn/e//72pnFZIH77zVutr3qTeUABCk28nTp4dHnPKiAZrflbXr7NlTR++1UlEHOw7VedZz+I
e0ct20MhpMSWsQlBKzEcBCmZIskqQ4cyPQ7Lg2C9z6i0ZbO5a60Kh0CqkRdjxAhUIxmsFcWn2sFo
GZguPWn3I4aapb4Z2qNNPmWy374TUQrzmBVO6EKkixnmcTid4gTnFm1P4ql+Dj8wxm/lEzWpYOvK
YK0lh0pZM6dVyfjRhvFqGX9gm+9lRm1CLBjphhxOlGOcDN3A5LCOSVZOpz0M587TzmyWJFWoSmnF
oURWTmYfor/aqRK8IMz2ol11pZeVj0RwUX7IoUMgp5lQMXfv/MlvnhlvBt6WHtlVj4BJOmh2nY81
VfVLQIbCQUYeT1IfihAa6s+C9Q6jygitCA/kW7elIkgxkQ4C9M/NtQkXxI27K2ao8ADblv+WPpaV
B/KFpEulyCCpgrTMPA7ZTTY+yvEHQiNi1+D7txttqcWlQyyzsd6MYTxyjVs2v+KF8/aKCqqXgec7
Mcw3b6tGlrbFDJ3Exlc+9Q4Y9O5AROvUh/DRSu3qhzE7qJrGqBP6aoQCLpUHkGayNGWB8NpDkSdm
71rPrI9GuI0PEsZLLBmYGt5cM7teSQ5LlECYUpNF3c8ctMW1QnOsPEYbmzz+4U7Dt3ybbVenJjPx
VH4SQFNbuGpFJE+bd1trhTgYmaNBEdGmw4bGMI4kAwTN8V+Bj05v50vpylfZQff2PZWIbZUDlDYq
I1FT4KiW6nTVQdGI8z4BjHzFYBFo1aQFsJogh7YeTHaG2Qh68SSoH/9IEb5yUBy0MjUZSA1aa2eo
g4goB2DG34kxjUs1cjHLA1mGhCXHcKfsQbUKB692TqU/qtQAjs36opUn8BWDagOuGJ1xFM/n7pS5
IZ5hnMAvMOPuZRZy4OQUM+W2J6i6poDvUEYz9Os0wKryScJkLlybzR/l6LZeiOMI9X0OJZJJn7tS
HVDhhtuK7MGKjvsO8BuTXRTg0GBulKRSKiiAgbBDj/vuHO8EsROZTvLlZ/JJ5erbHnGRyOUYqaAP
RqlBYjrfBQbKvRlx430UHzXrr33lKONxwKDHsgrGZUjSks96/Uw2Xm6+sJjSRRUOB0BokhTGAgGD
/5MWvjsmuKmQj4FH3Y5QVuPSiUkQ5MQs4QhTp7n5+G1evLox7Sz/S5M/7ZuNLfmvIYsmFLSngI2X
v6RYikRReglvBXN73SB5l57Mt1SqgCT0XxHcySCrmyIpFjyBjRmUwDwivM12mXYym+QNRTemaYEy
FsdrS0Ox9esIFZpBnOtJLt2o/SCCtPwNEYrv64psSBbYQTUOAdKuKpS6nUsX6V7mZENc26JCUe5u
LMkrIRwMaMo8GHoIIYKa2Eph9+ZdbJ32l30jWl7J4JAAqx5WYQQZvQoGtOR9QRFxUEpwgS/EraVE
1lS6ypI6kZjYct26HcWSsnUn9UoPLuqNfFJEUWYLcidjCjROMYI3PURPuo1KGAw3FRGd+5ZjsccF
zCuJHAzUrT6UTQeJhRaA2+1aKL/psepIy61RgTCqiO1hInB7Aw5eieTgIBEmQbKYklMsengjt5vp
a7C8S9EeMQV/7atHOAZ/R6ovdV8WFmRpXYrd1MhBg4GZJYd9KVtnz7VKPOzok1wUQQf3GEK0BA0Y
eoGx8jcVDvEY1iWQZPyEN/KVwfKimZmQQKsufhwwo6HJbHV42teJksFjQ5tJajhBxtxkqGJ4VJfb
vCTClnA+vgg40EBAKQlsde4asKGkN8qhuJWPVCHSVqLwanmYrqsLj0JVknkRIQcDIScLNDoK2mb1
6+6MBr/yJIPCjnrboKzH4UWjdlraKpBYYjaO6IrSU2z5+wu01XX/SisOLKZIxQW2BhkiitYYUoQn
0ECimIUqlGM/dgcjdA4jzFJtliYDSbBoLUXnF3JgvS+1osRstW4KDyDh6tx93WS2s+2INLlNFrzV
MwZBQTewAJU5CNHi4+xZrdddsw78yO1AFOmU/UF91lkBABvf9YZLkLV5TS4AkOo1Y4ZefNcYC2dC
OW8wENcgBDiZ7O8rt5RlaJgvsGsWzs9qGtvoB40IGcTa8SWcZpfNWDRG8Cznbr54SbI4vXxN14xT
ynAen6lzYvYjBDFC2cHvTj1mdTwUDbqEWAUle0/Z9xEKdE3O/8c+0OSS+X92zeYHhGd0th7+Ge9K
FT5t5cuv3IELgjSrxzlmeNihIIk1CAVHC9Em2m+r1Xwli9shrcjIM82ArOSk/2CVXbmjuz1jKImO
4jGXHMrXiS2Zf/fV80TslwD7VxuEjim80+TeKfSrvPooyP9/IflaN75os9U6q08TsXTD+imQnjCG
dN8tCOS1OOQw2qmuG6ZKEQzuWEdeqtgh2THGvrKDT/zZOaqWuo5Y2jQ67PGwAC1C7mg39SlDoxN1
f0mEFl+cmaSCPC8zQksYk4fJFP1ajtx9q1HBxJdk5nobVNEMheRDbbisdCxwY9R9e7LfOaAcJFZp
6+LrlRtwcDGkzTJaA+SJB8mXvcQX0bsN/saP3UtboabaxYGaYUTYkSfrkNt4Sgp23FHNzI2Fp3yy
CDMSzse3megiOjEKFrhlnT7WcuxVovRj1DsC1Ckx3MVUHOMWVGggBlSr2JZuglS0o+gtA1rWa8T3
lki6MMsypoO78Y/oFA22DhLZ6Zh8bCKnwYsHmPJwHiGZL4nQ4jkmjKXP9YDtu7WnteefMq0vGKuD
yopPdDMw4RR840klzjP4YhBcoXw/BKDAJO5DqTMd33UiaDh0BCEAb3TMe+FO9lCo66i2cmieFAfp
2lvGS75aNi605Dqt+kKHAcfOuqsiubb11Pj/qXxeyeD23snsoqpiHigYuHvL7uPRshuK2oFaGm7L
XRpjrKIISzP3Xwzxw/iHuRE/HCswJslQZubfanpvAORCPFygPCg2iD2PQjt+BtbYBVpdmzBX6yGO
JB+d1A5ueLtjD6YijxUbx60jH6nEnfI9fiiWrORFPgawIDoIcFv5pbxVjqaL11538JQf1rkjmz4o
kfzwgqmWm9Bgmbv8WT9gYjb4kPDwZi9n8fknDTTF9UB4icV5iZrIlSRXWMWg/yLndyXVIEtujVw2
Jo9NjU4haDRrNmPvCb3YGc7Czex2qDumOLR31UHhO3fnl5RpBQ5DLJkm/zUPH+OO2Hm3z9wWqD0k
3ZAxt+f1oWMIWr1PRsBRgfeZwXho1dxpRLcXMZ6za9yg8I03ZuoXmVxOlmqNCipByEzYLT1Si8Qe
wENeDnbAyNWdt9nwIo87upWN1gdVB3lK2LSNnZn5ENoo5/hMJE3MtX7NAi9y2FquDnDFHJixZkGO
+Dk55beMk5E1hpc3OYZHvRBp6nZip25BJuzbx7qLZJYhrCQnQRIInQzJ0/g+qB67pXBn81PYPxEa
bm/GFzncXgKqY2WaEond0Ix4nQzP4P0H0Q0bHhuSrv+bSLtI43aVJmiCwdQhrfWEO8b7jyL/b/8U
elH1k9tJ1EUYhxsDWAQ1IYMJF9x8BpNraaPbUJ1Ov4HDixQOPLQedwgIctxMnwfJZSfH0EudGZQw
zzpaC1nXnXTaXzTCN/h6rF6eJ6WLYEVJntysE9xlSf2huWpD6lC8hVWWqEiWJamSqPOVyU2tg38G
kwldqRi/R6nxEAxUG//WKq1E8CfTZJDNMgvU0tVbUfS7IYzcpahlN0qniUDGTfdby+KgMQUxZzWG
UGdkVNusySR19A4tqGydUGlIXGBQqnGoWGVmUKIOBpmneKiT2xpEWSqRfFIiOCAECDa61EGElPr1
eDK7g2n6/7+3rY32KwYOyHAhosfVQZzKjhjq2Iqfu0ojJFHKsL+vMM9Qh742ZiwPHhPBflCDGLM8
9VJq7yu0dReyVoiDvEbsQLjFnLpVlENtOTIStSrU7WH5PJATfZhL8TvIWhiHeElYRmGZwHoJ8udr
kFThbDBUzuBJ/4HWnQhXPlMyM5DpRUwzs3wqpodgcfcttwU8a2U4rKsqSShntkCNdC2AuEke7Hxw
TO1+X8y+GgafIclF0A7iBJt1xjlavGiisvX9RTH4fsAsl3GHpEDAeGY0NmyKSX4CDeV/2PL2TWbw
PYGVkqRGkEFUJv0ohlOiYCCfbDcGBW0s0H/xM0kUDUk0TUPlq7SLOhMrocVLMg4g7yTkKJGrnuY7
djeb+8YnagvaDNWVOC6G0AOT6HIHcWP/pU+vqvK7qr5hl7NWIrjIWbq5LXQG1iHeBAofpBtS9FFI
CSmUIlySIOtpavQKFImjmwgjd/vhkKrUYKrNu+W1LlzgGEo9LkkDKcb7BZdh0lH/kJ8CezjQxwtC
IT45aMd4LpcGyUGqz+dsRH93ETwvFdXItvnktlKJ75ISQqGMcH0EYKtu9AO4oJzITT4GftB45TWe
qY7UZcFmprWWyG2n6ZLXqi5As+pZPC+ucs3GVBkihh1kT+2p+jweB2pyGWVMbnvVx1YOpwhKBuZH
U7V16XtD1aBRIrjtVUyjcQxMaGVhvJsmvWs7w50SIhPZRNRLLCnsR6x21i4c5BhDVhGuqNUbiu+Z
QkEqJYEDhExMRWmUoEYdOb2XL7j/qB3LA+tT78cf8neZ13+lLulZ1OxgnsIhRFalRTXkzAVPxTvE
1Km8fmE/f8NV2NrvOIhQhkIuohGqtao+HHW1nhwMWZfvZlE77m98lC9wMGFGlrWgMAzHzfRc1gWo
WDBJ/S0Z48UV+MrsCa20PxfK0vpDqEWnZfEGVLrta7J5IbYyGl+SbSzG1LQKjCbfG3eCzTBP/TSA
iMdR7nE15UXnYXSod5TtBH+lHAcRHc7MQctAKf4R3PyT4Yc9CqVRYuVRxYKkkhw8LIEyCIoJceqB
jT9l/B3xocRsEggMUZk9fmyPXUFt9UyJHbfni7MTyxKMoITU4LG4/nuYnVNFjoxZVQVZTkz4JM9N
a0QRyksHSOsTDHgFgY4a2KZIuQuRvvCl2F0bDmZnwV30G/083tSPWuPI75V7Nv5oPFrxgZokRe1f
KgcekhKLWsS25Kp3GLUMeAAW23hEyxHYoDHA9mH6w8DjYKQR42CMZQjUxUOkHRrtKiOZFCgzcgCi
pkG1GAVkqOBnXK6lY3PV2bqtnRUkt7FLBQAB+nyFdq/GA0ZXQVwgKpldGuNDEC+E2agg44u0ix6F
mhFz98FHWyoKRNhQDR0zDIQbNjkPj2O3VPPFZtJ+gRG+VHuRhq6tBIisl9OkHdXem+OHlqwIp8zH
wUdTBYKVpxATsfYOw0e1aeQWV8phftZ+MLr/9mo+7OMy8+od7NDYT1olAoZeWN2kQ+QYYFhTAcqc
SrFjE/wapflRrahKQMqQXN4Rz6PZooYXV3DjJIOEDTfR2viuzgwvm8Y/y3E0LgOppjpIQaQJPzH6
awFPsmMovN+3HgvRPetxmGGIUdgqPaynJ6dlxgS6+yyyQM94M/bflezrvjDKdhxeWMugxjFL5Lt5
OmuVdZfomRfWptP1VPs8dT7hh2ulI+jOZYMppvrmYcT8Av26D9HgWfrWJwo1qF2ar9lUEymJerZt
Dv5wvaDdLUF1xfhOuGe9btaHfTP+RppuqYqo6KrEl25ipvIsiCOej8Rz8o7V9VRedDu7jB88JJ9m
tz3kIoxPQJaxWkYFwtLqXS1dSeIhzzBf/iROT2H6lmsS6SKLg49KLpcF5IC4jcnic1sHh5HKR0nb
cXCxTHmtqwpEzKjdeBkL3NnC44Ket//S+fsbN7xoxMFF1HZKHpmwnnpg5WWlg+vZO1YR1b9p7gnK
7i+yOLiY6m7Oe1a1nqAC2n3JADz9g2prGLwoH4UTVRCznUdd5HHYMelxWVkmTLmA/7KJXUUx7bj2
9p19e0e5COEwQ06WGOOMYMBB0s+xWfqdrBOnIdInuBxDjGJtGCso0j2b96wuNccy5b2zeIAnn3r8
pcTxFTeFWY6BKEElxt1Vv4yDGn3Zl235CKZaZ99+xCLxJK9dL0pVwZ6aNfOL0Y12qk2uQKlELBJf
dSPgVktOChgwnnXMR1DOlVEQ2zwlgoOGuEGx1zBBRDuCpdZ834jHfUNtb07/OhpfVDPq89AEIgwl
tOdZBUGXrNrB+ENNn/flUAvC/r7KV0yxUdRFhiKlNXqheaXi0LqMRNRQuGNwWIAERQBlzoBlBxQI
duQsx+rIWq9jnypRI/2Zw4FC7lMh6qGRvtygEA+9xIx+GcTSX0Wc32Kf3G3FzaTlslQcJsy4tahU
DcoxUE3PgvMtPbHCrrdMUF4jKl9to6JbqpnYRjtED6rxcekwZyc5CoFr1D5mgVm9ajfmScbQzlJ4
/CM34ctvklSsDdQbYp+a7nT5gMZeNAm5+zKImOJLbcKgytUkhow8uunm49gQMfubE+m/C8WXxBv9
CL4pFQLCpwQDZzAiHFRJttzbBlioAK7xH4MrXwK/RGMvtiFEmo9sKHnhR758ku4XEHvQZWukgszC
q2BWCwWYwVwffJ3jD9CqOvVNdxX4Y2m3JxOUllTvE4EefG38ZKoY+cXi2mysGJ1v6tNQgowgoe6d
WMz+ei64rByHH2HWd2mvQbFCbI4muhn6k1DHfpx9znpi+6VU4uAjzhNVSgWIykbFFeurOAxAV0ec
czaFyGCFtkRJlDWZ2+LjODHUYEFuNBrv59yVQtZ3Rz2KMNz5xWgXIfxDRWPNwyiwYl29+aYqH5sk
9PXEr8wfw+yL5GTfzQ1rJY09Ca58L+q1TAt6lu4Jn7NmAmV7BKZzR9U/7aPE9l6yEsSfALRSGUYJ
ggQwCh1Uj1XHyY3HJjnF7ylwJxZK4fb5dkbJRsp6MhrzOPbHqvWnmKBn2oS9lT5c0DZ1VGrdCH1k
DOyBv1HPfNT3mYqrhenLvLA0Vg43yT+W+TRbFKxSArjgzHIziIIeAlC6Uj2zpyp23JS/m7Kj27gz
9bMDdcuyjXQro3FRmkVmK6OUAUhX3shnVASjeSD7KL6PGl9DWkG3o1FKcps8ps4KfcIEygJymBCz
+6THfcfexLiVShwmDNWUqfELJoABTM/svgZvwdDbcvo5T/7/4Uroiv4Xf/g3CgW1mLpeQxtz1sPr
Zh7LezPuiUglTMa/UGA82hRiQAmQtPikC/czVXxMfZ8DghAXHHlawu+EyPD1dDkFJvXqT4ngwh8N
5YWVsvrpsPWH6C6eCYIHAl74l4ZgaBMcobEOmfjDwNX/ooE6nIhP5jc728Av7wu5HKJvAzroUXCj
VOXDIEeHsZJb26wSVzItF4jqZ4ZFXBduJ+IrJ+NwocBB72cdrtU5bCIUKwZrsr+rtTOHusem1oqD
hKAKezFjtlTMx3p8n1N8ZqQ+HARERhHEgQpDYvI1Y8oIMDQZZcyMUZuNt+pDex8QtkiCXkUphwiB
Fg8qRvwAcw71k89o9Izb4PQteVLO/Wm2Uz9wRkoo4ZH8i0NVQWYuI2grMQIx+WOZDuAlpFxjsz7o
4hr8k4OVTsksDdAsb3z1jD3ctzCGA3PfWSfxH+7h/GNDoUdljc4snNUxRqSZr6LuS9wSV4WU2Tig
MIPBylhhCBp8RzShuonxaZaf9v2BcHD+aUHMJLNuOxhtwtKIdeWIf5gqaEzLVaqQtHODZhscME0U
HUl/WYa3r8H2FqeANMUyVbwqcSFa1aGlzGqPXZudH4Vj0MT2LKIHQH9uyMJABv+/4t5FGBeuRaiX
WTRDGLqGDoxttXRyJ7wuT6UfvqeKTH4DDhdpXKyK8LHekiFNu/t546B52oE9n6Xu24a4Axn+kYaR
pq8XKtaDpQtAzICiKusA5khPy4t3ZTT6eWdepxmbZ5M5UtYcailxm2X2C+t5Ksu7adKe95d02ykv
v4RL+8PIRKd5jhNgNtQoTTFtXX3cl7AdWhcJ3DafV3lZxj0k5JidM2deGueOElLlNfveghrM1xY1
hVgTlAEWVQ+i6byULH5Q3dmyk1s2C6KlGiy2d+WLVsyuq1Drpqwdc7nDuS/rUPLyoepvy/ChVL6O
wRFl9EIaOftmJDzU4ocAqFakqEkNOzYunq5RwBiciiOI5zBTOPYpol5KPW7vn5NOD1QJ6qmH8Cgd
08PoM7JZKrdhn/l9jFsiByhhk0RtbbA40Kpz1n7MOsWvg8esJnxw+418FXA8mODpLh0Yci3dQT2P
B4Yl4t0Q2umh+mHa1W3pj8fpE7FklOvzoJLLeie3kMquTWWnBVOrE7jhIT+F71gVRXxXY0Au5Sjb
m/O/rslzJlmok0PZDQs43NKyXiOwcAcYDo3NOTpTN0ibHBwrKHs57q8CASfsOWpbSGN1tSypCk81
Rm3QnACEMV/iYyVIDsZRNzIYc56Rv+EuWJRcvaOKKSjjcTgColElMUqoc6l8xoHUSTy6OIT53I7z
v5RzrhRKlDms5BGijLm1uzp2YqW2w6ZzFuFb1Z0E3aISUvbj9yQyE68kWnmUDhULN/HQ5t78o/ub
Ly5vTtEtu/Km2i+J3eUlQ14JzJRCkJIBKlrsrai6yQbiAPabi4SLs3MIomOWjbZ0kCAObv6DzfSq
UalUK/ZSOTOulOh2acoPOSjRlujvJGjCeCHtPuzPQkW11VF244BjrmIhUSpo1eD9owPh92Rb4FIF
lTl7l5dCR/5o5jRyEGJfOGlWyzUKQV+nAVBf/1yc9Kf+JsAIujhGo/v0pIHJOrkhX3sIl+SbMcc+
GjBiGS4ZJMcS775/e6TeHeRvjHiBLkqklOTykTLXyylhHmPEnw311Ovf9lGf8A+ZQ5CkHLq4YKAv
jqcayUDrxwa1sVBWYzquFsqcs35UR8iovdkBrU2R2Ixvt/WrzBZldOWmvkSRIVB6ceDRSE01Fzlk
asVdkLhBfYpFd990VI4jc2mH1P4TWwOm2Qlfp2Or2Brq2FqW9OPS29+XR7kCBx4Bq3FoQdHpGtUH
M78LWmf/+5TJOKiYrWoI5I6ZTPpuhF+lNsZRidBhu+r/ktrwbxGiKo8zOGWQQz3NDiOy7ERbyVFV
LjnCWUUNQOAthP8ROxf/MhEtqaKXCkQu0/DJSh9L6X3Z3JtifWvozyFVBkisEt9IMYT63DfssCSV
d+Jw1ZLvisQyKRwi5BiYo+CmlqUwwje2gWAasxPErmqbaM/OUaUsYff6uu8b1LrxTxPR0oe4dYBU
MAQP3+LcZWvH8lL5A5guRV9DEJPHXMqW7O8r4IjG3JqkBUJBGKsmR/b+EmIG5pz6LUoswbGY/xe2
bAKu+O6KIE+GshbgL8n14EYqjmf1ocOznJefutaeHudj+4fnQYVDkgKMQQrsy0IPIxlyMHOPid2d
JxCs5/78kWr3ouzKIUlhjurQhbCruHyekqPSEVHOfu5O5qZwSNJ3QoBeWVgwLW4V0c2l69k85ZVH
+CS1UFzekcpgQdKwWKAwA++l8E112MOM5eihN7s4Z76tQPoCXvxDxmxkTWPp0KsVbqv5c/yH2MG/
YURyFKeWBYWGVrOl6S5Y3nYV+m8CytPeWwEmb80sp16EF1q00DM8NLfjDHRNz2mkQIMnvcf6FOBh
gzT5pnvhqIrQ324L4OOQzsY5Owe38wPhEwz9dlyPf+NIrKjukKWxe7j0y1w7KDI7mK71iOEjipf6
I0XKTaAx/94hqUFfVAFUVIzoSRhlWw6Ve6OgmpyJiOUbKvQ5/huTZm2wqzq1RerBgcX8nuE4TMiq
pZTjHooE3TLaRrW4RfE1ReeXIgw/tG52iYXarGNaxRKHEZUxzmrEFgrjIsfBNUcz/KF2Qo3yeRPj
CuyuW+RzLaOg3anrbHxophZjO+SiLoiY2F5BQ9ZESzMsUCu/3mSsNlfagRVZNmLliZPkNNPjQL1O
biPiRQi3aY95MUeShDqPGllVnp+ndHGi9LS8rWUEtd3/aMMwc7VljrrWZoYBs6qpXVxjssqV9rE7
Go+QhUORSI8Zo8zH7dHZIOaZMsB8ZQSah3qMnWoQj1Hf2lqvHYe+cZTavEFJgJMpVYZ/SJxIL20L
LKGtUh2w1sTmsx0qFwuwH7yywBAt+G6IH1SD9XS6lVJv33MphdlSr76vj50QlowwaVYGO9RsFF3Z
dUIosR2NFyW4aJQx4F35H2nXtSM3rCy/SIBE5VelCZuDd22/CI7KOevrb3F9jnfMHavvWb8YMBZQ
DZvNItnsrjZ4QuaArrOLfV1J37K6vM/U73NHvM5TUMJCnOw86fsGrrn0NQR/Qr83vq3yfLM296H5
rqqOk1UvbNm5+t9VnyiPUes2UO/anp3zo/m9wYkvikmmK0Y2Y4vOi9Q1l8xDe1HbeK6rRymsCSzq
Aig+LFpVOypQUeUPiy+xgPnCvDdddpNf8zI3hYr2nffs17EJJBKvUTFkPBbQB1y4CHmtzNGg8Kd5
6AXlLojR7sgjOP/mxrYgSs6HeWP3SQbM9DAe9K8xRCYHrzoYQYwRUnF8KvAtPjpCoNNetRYGLQc3
vGNuf6vyZm78alPdzn72GDra3jxsuwwVlRMfIptJtjSjhM9od/Vlf1AgudZ49tXkQX7XlzyqdID7
+JZJBQKp5nkxCx4u06CSnB37vb6DOY/UawXlLQKFdGkvTRmPDZvIKSxK1dVq6tpCHMB1gTpMyWor
jT/H1dbOfggh6hvjaR2lkAkacrO97WXP21N13nS/adEQuN1cYqQsoXcs4jmWp+eN01Y/puy6SXZG
FmThI1h5G/C8EV8BhblCiVs/6fxEbmT73nwwmoft7//liPwKIMySlRWxhvd8Hhtjd8Ydv/zxzBXl
83xsLlUEuakq+794+yuiMGlZGhZ2y9N2h2PyBXO2Hy+Q0nhjPaBrLLTdjPvtEVIWFBg/NaVKzjJ+
PpBmI7DDMvH1JPuxDUKZUSwrmY1VlYsJg0Ly6e5XEXWyawsHGUAGotA8HlfExB5NOKOYIK/mUBGT
DGBmVbOv+hQtvL6kk72zcytgpeXr8kOXJkSwnTh9iKnxzI5kNPCEn9exdt9Eyye0Xk3dvPu2bVDu
12856reTiNnxVackSNnDrLWd7ST2g5HHwRQ6GWVDwjvEJHndiFdF4RnrayLfm2l4aSdUjhEFIZyI
l6rXrDIFRNjlTqpd9obu/pux+C84PRGWdaVF/AQ1Ts8L+6jiXKjbfj49bsOcP9q8zolAfoPcSoNk
AsbqP+jdIQ4vurlF0Rl6TxFZ6RRHWALtrW2ixBGvXdAf1o+o3cMjle12n+rF4VUtNSSniaMUNUkC
DUpDXkoh16c1uupr1I4fpOz7tvXIMQm8x0x1rivOe+ll+NmCNDJeBTzeJMPhpW7DM5VzQU2XQHxJ
Mal2xWudQjtyZyUYp8zNEnfS5utp+Lk9OGK5iqp7Uh4WupoBy2wXtx38erlvxtLNDGqeiEGJavBW
HqE/QQ5eqLVvunQV1ZcDtKzX7iaUidMu4RGiLryidpHZrEAqoFOXq7KTEBRHMKkoCa8oiTnIvMrD
lJu7NKkcXdJ9qXlPP2RkT/1etqIafG42aOWGrj1efDn4PD0FeWG7IVjdxePha6ockXIFgSVMVc8l
FSnWXmU0SGsokT0ixzjGrpITKeZ+2+8oGwo80drqNNUcDGofidPJ8c/Kmly7pV7mqcUr5vKVSW7l
Fi8bnY7lZbRX9yHKWJzuY/HIC7/znUKwBWVFgSyWMkQaXAc8CDFmyw4xMGepj3L48d/sJ3BEh5TE
WOthP6U9pGOARh8plWu2vY7QjurPzUlHiobUMO5+lfJstPllHlOhw/Ozo0JQ1LBVBUrFwhaLAbDe
apErylV1ef8LyTe8CPpN/PkidKkHvbNedwLHh3yy36Z9Us2ahaxhM0I57MDcdtJcLbaJ6w2f4zdn
oBMYYSVN1hTOJgPMVHaY/UujKByrvJLlY6Lfh9njO1zhBE1YSovas3guoQ+hjMcieRrzJ4vqXnqW
vE8ghE22wxqVWQYIqT+o06Vu3/Xm4GTDRWFSKqPnQyMnWMICguCxVNVcR7f5qX/kQfg+ReBgzh3p
yAsDKW3W8xeAEzxhJYV2iN5hXHdN3rEdROSCDPu75Y1u/gXtnNBuiNrezzLEK6D4FjRraoM2iQDs
Z/QA7wIz61193Rsp4RfEpIlvQs1qjJptcEOWt3l+EwJtKZ3GfkaP020PPF8BcDIkIb7UjFJlLxxq
DJSAK0RAkw89Pvh+VX3krVIayxmeqQxAYjWLj0QJkwZt5onmUXkhrUiCvZJDYmTa9koWH4UUu4mS
zADEhG5UBqyn5MT59Xyd4IntBLJY5j5TB16uEcYjNCiMfWgXbjeEVaCEeIGqM58Z9wtTn2QkETml
8q9WFOijNnRplBrgl6bmtszVQvRF0H4QHsI94A9KZJqpo7WlbRiGgn+EVW11UYNbVB26g5snTo90
TcnXV0c+LC8JtwoljvaGggU8YVXbwzLh8ga8zHJjnNSL9FpuKye09mgTalK1kW9J6084MYqQKIVU
qmoVulXscrm58IDB9bmH1ilu7ksHo/xfHVMAFN6eYjMxjcTG+EoLDVue4ow4RL9ZW8L3hRVt6kWv
I0YXusl8o8aOmdyt0f96+RUghL2f5bKSgQZD12pCz2q+DOx6RXNnS3rc9j1qKHyNn2z6XSpbpgRZ
HHfE/Q3SWmPmGdLHf8MQFrFkq+s828Bg66dI3ts9dC/Jw9KbnF3BYMJKLcupjZoGc974L40N92FQ
HVLkV0dkS7y3BzMBS9jxZanOmcKApTvGzkDp07xnj72Olk28kcO0H2TCG94wrQAoEIQ+lVkYdQCs
1ApaB76cfvi3KRIYQU6KZpoXAPBWmlnmroNnKw/bGG+23D8HIcbY+pFlcmrApTUtdOc8qNTGQTl7
pxiOrQTbWNQUiZE2SckrhiAifG72tdZBFbNb7dAZ73OneHIgI9hCJsHzJbnB4mLQbbWbfDFX7hUP
xZMaDLvQq/dIU9dueO/yemdQPaKItftGl6KMO0syAJh1l+p8ycwPRke84ivEViE2Z0xKWQ+1pA1d
dWhXpy2yC5lFbi9LB21BEgNLXHU0nVpOHF3VnLq9iSNecmgG8qx78lxfTGFYQTQ+DCDt/G80LwpX
RPM4jWwFr9TGZ0m7aHuLOn4QG7MYsEuyWbaUCBZeFaf/WKJhaoJEOSmHUAHPzKNciJpQgVfsQrOy
hU9ooUg7ydQvoj5yjcl+D5swCL0xQ9UtWRFgrKxtMDLYLZn9eemdRR/+EUHgqySzWL+s8Bop2tX1
sxJ/317eb24JnEpORiDQVaIlzZzUGEFcXSnNc2Z/MYpAbSnafftw+ieOmAs/JPU0ZyNwUvTWHG9R
bvWpcK0YYqG8+Ut5bK+GC/1xe2znj0uvgxOz4Q3JrlSJD671Jp/XeI1Q3p+hJlfw5xZCuOIsKZ+A
CUcZlc3JiCaOoZvHX0q5hxYRRlYaroYNbfxEjOwsQ56A8b+fHDbQaYxZFoNb1LwHDCSdXMlXoQj8
074zgmUPvZu7bcSzC+oEkO+rJ4BDVFrgSACm8n0Z38zVbkBz920Mcr74jzgBiTNLV5vyP/OlocAr
8m0/3DeHIoB3EJxHeL6YHB/lK1LVWoBV2X5NbxbcR1I1QMoEMSoKR+CILIFseJMAJ2GPUoQnin1j
HfKFyvXgE/BmzzyZIIEoci2stIFTeGW7WvRkh9+JyaHGITBFPY7JoPKrgHVVPq6H7PO4V667jyYc
Lj4ijh+i6xbFfucPH6+jElPj9blcQy1/8Qj+eo+X5538wLMtfomazESqEWFEMTdeKUt0euVztfZu
nl21LfE4Snm4mBsvjZO+rjqWkXbHu5Sue3YLyfoZ17fSL6HRTOwefE42nEKMe07ympQrVLBc+Yi7
8E2/562HqhuqHzplNv73k3XLBn1O4pyTw/pct+huMx62nY8CEIkhQqhO6jEvSrtvm4eeEdx99mx2
4mbc908GMBksaU0+La0Su7mNSM9D3DzPaF4QSl5D5lScvWExQ0M8WrYNVTxu2a2qL7OcghJCnx1V
j7uBOXq8wC4LqDSb88z9CiaMLTbipIiSAj4QrnKD3ppzdlmnZYOGq+kMhfztmTrv4aqqarKum6rC
BLqTzVQalSYJ3eVoQVIOyV9lsB5nnyechaujU7I3Z6fuBE/gPX0olNAYgZdJ63jEpvi97O3rKFbN
nR1GyOOMOg1hXYiUbA/0vEu+mlUYZzNIha2omMMQtR+N/FMOCYDzljzxEmFkqWR14WgAgbeE/rUb
the1L6FCPQokovKT8hKB3VUWWkZoASxdrpUQwnK7TvK2LXZ+A/ltMfENuIWcU8omQLRr7M7dXVLb
Xq9cZdTyIoYiPgGPI+py0z7HDby5GoZHvUDuBsEXb6P5L8dZ25Y13VJxghbOX3IjjaupAGO5673h
SUIvhhjFnev17JbX/ELzvlX8CihQ7FBZ/dK2WMWmNrldi/7t7InVz9szdN5yryD87yc0yFK9tbMU
o2olaEs0eC5QfLt838p5RREIqVzkQostoAzVRS5dNtV+exR/uWu8AghLE3U94RTaGXbxG/6gjV4L
vpV46A/KowflznLR9YZ4ivvLQeUVU1isubJkuN9gfiTF6QBaBv1ebvbsBodX72gfVMPfHiU1V8KC
7Y0lbeWJe/lU+7q1H2ro8Y3V+0jo97hE7fRIRclIUZWh2/lcmaja6ddNigML73BS7zDe7VFRdhTV
0+feUPK05LvVztjJPnqfujpakgfdS2MxVGlTya7nefx1gOxPnx8Mq86TGIDQiXGbNv9W2yZxd6Ig
BLJQWLJkJickIzuuaHugEqfWv+wUr2MQyGFRZ3taEkzSdGwP/QOvehzd9At3PcmT74kp4hZ5e6h8
RRNYQrekYS46oPFqesNNfPs6DAbkIvc726NkzMixCWwx520lFcgfQjT6V045BC6vueZH6S/PlDYW
iSZQh5ZkoTGvQGMays94qqvtjrojf5t93UUxCOXulGsItFFIam+tDN637MwHNbgqA+sw3yWH2f+Q
OuWOuvMSpGEIpDFLfVFNHYYXtvdz6HR55Grj923/IDDEN6pMiashlIHRlU+mfm8ruquaxGmFmiex
JgrhCNaMNUD64FdHxbVwECDzeaunZW+01DwRPi9qqM+J3ES5ji2FV9KXyCJXu+vW57LwtRv/KCXi
vkPZUGCM3h7KBEqlcMMCPR28qfhklQQExbSipLqepZ0+2zChgl2SJ0AULsoed6uruuw96Qj8xHRy
Tud3opOzxWzpfSTbMSw4Plero8V4OZhdNlK6CmdX1AmOwOe2BT6PdNwH0rh0rOGg5w/b/n32GHsC
IMxNWYxIBe4AMLIffePPxuOq7FqJYFm+Et+Q7AmKQOljWElyGeGwPAYtT2/1uwBNMHZUaclZRzuB
4X8/mRWAyEUCHUeXTYfYfJwzr+t/btuLmhCBwJMil9jAABEr161yZ/fE7kd9X+C0ZgGrlSW/Jo0f
cvvZIKu4eQLaxlSIMSgtMtustVGjEja3cXKBPEJoX/K05gb/+THZwagSb0XEkMQwVFUsfTL1GJJh
xMYRlZmTr84LlXdOOLIYi0J0o7eaBBPTRCjTKn9WuJbJ661OlWidxzFMXhKoKJrY1HsJDdSNj+DO
qLtXu33aGF4judraO9uOdn5TUH8DiRdMzSxjW44BFB9GT/Yh1eWp1wWagxaB7VE9u94m1LwQ2iua
QGjhrKWITGKSeKCDP1zLB3vH+9hL5DP5+VX6CiVwmmE2MmoQAKXXnTev7GpYEodJ/3M3F2FEArPN
0qL3aF+Es3fp5931QmWKEY4gJhqzaOrSnJ8+Zj109AqtGVu0ShxtZ6EaR5/f3E5cQeC12FgstTEw
FLabfJ7wCR2Qg+73voHO693eJq6c5xfs6wQJHDdqLaJ5C0ZWNU/18EWmshWp7wvH0jHR1I7l+H6E
1Lp2/FZTXHA+oHFiMOEguvYJ+oTknEVd6y7Zd+7M6xpH195BCccL8ehOPdGScyQQtzpIaZWlgDRj
h93F6JUFOX60Z8B5296VqGs0CFo9Hxj4PUhdTDVeSrxzFzww8HKKC4odHtyX7/Wz8dhCkKN3ayhz
OGlJHFa3V68udv/WoO0DRXigZnWApeyu6oOuU69M2x6ii32/C2UxTcZ3wbS+Se1rSfMIcuWL/+0u
+F8X10VF0L7r+9nkLtj52UsKdez1jv3Sm0uGPCF1y9zmCl3m4z05mCxSj1Z0I8YjycMOTTWccB0u
06XyZbN410n4xC0EsjAa2W5jHmht/OgLjxfZaLXnNB+Lw0uDuO+kkCXn6y1bCnRhxbVl5Qy2VB8Y
buzqXvKn2+Xbrxs0VbNMWVLgDqVv7HktAJbEmVfJg9M1NvpLZwj/7wgfoZxQIJFpytMsWvikXSi2
U+PcGnv6PWRBa7//yVsl2/X74jcnkyewSDjUyO7nB+V+Vi6jbHqcGoM4WBALWFQAXa0imycTEIl0
GSMQJT8NkrttOv4rNzxClP0s7HKWI37iq/m7hRwF2sQ8NU8vIvSwLGf0OA97ZxyppFziyKS//P10
ma1xV1acEeUastBclN44GD0S4VefYVVT0RzCQV62hBM4qSwz3dAwTJYyZynRTbUiyJZCEHjDrFmj
9Qm8fVDvGvW7RB3NuQtvTZTAFcVqy0XHRxCnn6M+SGrdKeqLRL2f2qslir1ttyAOmZCG+JMGV9aH
RZ1ifuDc5QGtRALbH5LL0VegFUSuX4KXxHSmxsQVfTSB1uFxMJD9Dol3EO5eXBnCn/muDbZHRzDT
S8bciTfwqtcRxT7ImEl2TX9jscRp42PVMmL9Eocb5If/aUUJr7BTyveuJfc0vLfyHjk21OE+9j7P
JFggOtORD6HEhilmPKkKYuejzZe0Dck0vrSs2lHu5YcC4hT1Ti9dKppI+L6Y7tTOcRjH3Dczduy7
24WqFKS+z93ndL5qtZ/jAvM1jSsEYVXHoIJShEcw4QbS5pGV53z1zigOTbv9KH1cB5RQTUT9MMHo
TGCJ2sAz9cxfO5vsMLZIxLycqLc0yumYyBTo96CFPET50tThhVprZ75b78qn9D59KQqMnrcXFDUs
gS2sMavDKsMEmc1HtUaTpgeb2gupHUN835fk2c6UCMPqfDRww1KyvOGT5igu71VhvSsx93V3Z8KJ
IrGr0mprjCi1MyeDU7DYWYsv22Z7W1f0x8X3Tf+xYW6ZKklwh9Z2EGrxGjf2tEdWQV0cxUyB+VMu
HTTKuKp8ApggXDG0ZDZ9PlU6gFPVNVDxHd9IrvRlsp14nwX6J6pvHDV5YmBJ7cvMyrk55Z19k+zz
QPuUQ464vkYc+39vNPKnVcX40iSHVSLLAMsiPKXk7VXatq7RD/+2i4g5Tnlux7lWAaZQNGdIXNS9
eaoeZFQJO7WgVYE0YnsZzMZ4WdDO+i1+RCdpF4JK16abT569iy+kA6XnTDCuqPRZLEukjiH8A807
6/IwUmq3BGGIsp59nU9dk8N2VnspMVjvc0WVtlEQwvXDKOap73hQickHtYudGUH/4ekf15FAE+oU
WgyV/3jLGJzFTW+HXeTjdgqpqwBlUV5MXHSoMQnnCURK7NrifDE0lbtOqy/LqaNoRG0UtVrFCs4V
z546blRIFrz6lccQerhLqTsFqk/5FZVQQMIJAc0ybtrK4vGYGdWVhpsHXPTHGzyuZD9PLmVEKhoj
Sn2Gba5lQ4lJsz7khxaleogo7I1kN7orUsILb/naPFNl88Q9S6zlhGhMGMkxMPmziopGHC3yqXpE
BAmHJA5/YkHnqGlRClWh0LX3xo63qpLc5bZDnR4/SeN+THAgOXfcY0+OZouCTlwDPzhpu/ZQI7LF
vi83yu4/aXfvqgp83ZVFsU+zqHBr7LljVqnDws+6QVyHiQWmCaSBbob6LPMngzy9XOvnwdyv1Ooi
qFUTKKPOEvtXwpvCfqY4Y6bl/bYP8N+4cVPUBJJgVmEwxokvXLPAXFtHlz+o+RTk45d2vNvGIuwl
igr2g6FMaobpZ/U3zfw4oiljUzxuY1A+JooJJnarLCV/A4+Wl06j1S7a5T9Rw8GjtVHQEDl2hP3E
PmXWqsjxtALO6sP72rCvlPaoJr1vWx9rncpNJAcn3DwaaULbFb5gO//lweAlnY/doGcCAt9Uhho/
h79xDU1GZSMCm7alC+5tdpnNVmSpuW3XHBRUJlWheZeYy227lh+IWeOsvYUl+Dnorl6XGakE2k4N
cMIMbAgleVx+WjqQ1ZXnOf1kZILTQ8TF6muVFwl8Hj09uGoQATQ888OA9K3UD6+pt8XzjwivgGJ+
Wq+PYY42uzzkOPhQjYDuSvx1vuPl3vJ+/UTN3FnWOIET9si2TxJ7wC3LrfIHENMyUk8UhGsYwh17
1Fm1DAama7oz0T8WdXIvwYoOBYOO6dqfTay1cqd8Wr9v+wmFK/j/WiuxtWRI6lrHZ2V96KLOLYb9
mFDjO7sxnhiQG/h0o8oTOW5TzFcZobqYvbQrXiNnvR7d0a9u6Z5YZ6nxBJD//QQw6qAnjr6lGJi5
hwSBk33M+h/btqOcgtv2BALCYNVgzYDIFs0Di9wo8fKu/NKTYQiUwbpZYxXH4PzEC2EKN/3KC2G4
n6u3VEdhympvWGOYhnLg08SYU/YXM94OjHdlip2MSSCLbIkLnfHi/0F+7LrPlf6tp8SFiHGIyWh1
YzX5XAACMpbOml/N8+BIlFNTIAIplGu24PEXpCAxPJmuX9vuazUR6/P8BvVqLDEDzc5Rn1JFGEl8
sFAJte5H9CQxkXCQeQiVEecvPr0bm4YpsEGNLr9lkvGZmUsnzxpnLgJpYJ4k36CfgZNYn/5pBYm5
aKGKBFnkDcKC6eVS3UVUY+HzcfQT6/EpPFmi1bjaXclzVrvWUYIaTdxaEwnhw+W4sw+MOPlR/iDw
QV5OZVwP8IdYT501vjD0ya2nw7bJqJ3PFBghg3JGNs2wmXY1Iymx21kHHRWgCOdwStAPVMLL2fPY
iQlFSuijXmYMeAY7dvIXVXMXSG9K2dHQCbKj7Cfwgt3lY9b0sN+A+qhpQCmKylPcS3/bggSMqKLQ
aqONV3meZInEsfEpLD812cdtCGJnELUTotC0ZovLW8TxdYyi9/jn9vcpVhCVEoymGIySKyWkh2l1
NRQU2q71kNy2zvSQBBQtUMMRaCGrrMyqeRE/UhOdZkGnWrI45C8jUg3N0kxUa4lh81Udu1mSgKHe
8BOksu8vjMvxGN7wdosjVTV73gde0YSlWihqo0F2E2gqVLz1OGjGyekixSPm6fyx5xVHWKyFMhmN
GqOAsfdGzwzywIycJPKH4D+1zY8WdUfnv/wthb8iCsuVTblkrNwz5OWDWujXfRofmD7sFGl2/nFw
wnodbcnOFW7EXHW5PvS8n1EIcByP1eUM5VLU/VGD+8s94/foxMB5x+qiVrnYDj8OaS5PHYp+vET8
el91X7qb3SeU+/+Fcl9RhY3e6CUrM6AwhcqH9JF3tuovois9c5aAF92jRVzyddu05zn3FVC4DZSy
Wi6rBs6t14a5eSRfDZq8H0sUqSpT6/TGvN8GJNaDGEzXcFgy5wIj1Nml3scO9vzRetrGOM8ir4Pi
fz/ZiyGOo+ipDneJZF817orpx/b3KaPxMZ5832qzzgh5ETeETZ2lL4JsLu9qeb7oxjRATJUI01Im
EyhkLRr0p4gxnDFF25u8zUrHLsHF2UQEREj3E0ik1o1x1PhdV408a8e77o78WogehR+1oHVLl5Ri
p8YmkEjXSWNnVzBleuDBg/HQuJUruaPh5c6vFz+lJ1O/KFCBTqy2R1taGQa1W6+QvqGRkEkJKBEu
KEbWG0WN58qEJS1MWWw/dz1xgKYISlRFVGS1VSNesZ78rC/LS2RxIwFgdL5JP8wr9jHdSwdGXK2p
MQlcAd27NE90jEnSkjtbHo8sJtiIckAxei5ZSy+jZTbMljmptSshPJKioZn0RU/+02HvfUmi2m+y
EAPplp4aVsUDLvpDgt6LqChH1uax/DmgueCOd3CgzEjsm2K/rE6D3KPE1c9i1B0OBeRHW92pJK8d
Bm+bpwg/F6PoRtub2qwBKYwOUvZjQSoK4LYxKKcQKKPPzdSK+bnDalVc5CKniohRkE4hcEQYRovZ
c6mlyZVd3pWbb8VF6f4StZj2ahlsj4mym8APDQo1Q32FF0bK46j7hfIwR/8GIcbTx7hVcnSwxN2K
QVG0Cxb5BykUd/49+dW1xXh6aGhtmtcwXLQ4PVR8VK/aWY9z4WSXNt6k6qvQp+r/CHcQY+pGaIZJ
zO8j3WQ5sTQ54bz627NDQQh3hLlVk3jkiphJ+Byndx37R2YVW/DkedpCQfzF36zd7EkOrghfjccx
92YolnPRwOIZGa7/NirukydniixR5c4eAapEu4h1zkTKBFEXH104R2Rds5rQPsaB/e7Xa2+/Vz/3
PrpTonqFejCkZknghVJq5Lrme+yKhkXtzTQ+bduLYgWx887U6AP010A8uYKUO75PSG40ueORB7Dj
YxRQDQi5ed7ed0x0QtJ0ZkCx/s8ZsuNVk2cVT2C15g/TXtfv1tVZzMftcVEo3K4nfiAx3KiMAnEk
q0ZDT/XQGqkrTY/KQOC85BRvDUd0uCHXNI2niJeX7aHDRWMItADth8lQ3/nT8qvdBLfrbaasJU9T
GxLbVRXDrfHGptRPc/kll563rXfe616xBK9L6kRfSz4oCzGKcI8KoO3v/2UNvQIIe1FiFONcNgjp
tF73sz+g9bBnXdatY+54dlo7Ebvr+Z3oFU7YiWq97LXUApzUHJrMb9DJW9ttD2nbZIZYslIWHXQ/
eJKEUn5Kq6e+Iky2PQRDLE6R42rJUp450zQJLi/RAY1hKlYH/zYK4Wwa9hm6d45A6aegGg7WSp1M
KTMJq59BCj+TuTwKgqG88qBGMsnosN61GA4iocMfzUzV2x4V4W6GWKQySQ2mh+suLBCr0IMO4hj2
F54LydXJyIxiaowCJUhLOMxIBwdaf9/UdzF1OHhJ7/475xiyQAWQkahXpcIsZQXe5uogOY5fe6f7
hkcmtzjMRxRSQk/C8iXqYsunfwtY4IUGGZ6QngFw5xtHxDYC9Pv6riPPqUXBM1VZRHm8wBFNpKYL
Jg5gWu1myAKfDXeO9//oGgI1WCiqyCMuEMRPxWhV6437dj+jnC7nz7eHbTT+kzfsJxaoKPUUrgXX
gpmzQJGmvb0+sWTem1bmJ8ngmGH8b6whlqssejTrqs09pUeOXRfk8hczpuKK23ut8bL6TvbaVmvr
vOAmLKK7UUm82H5ScekktTQJ73s5ypzgoD1sluhcIK3zdfSrX5GrFR147RfieWgOsj1V3JW3poov
8hOwqU4Xg2UAS5CjH97NTN1163U+7mONzGmhDCgQhpqjR9EgA6v4OXpctmJ1Qs90S6gAhk56kQQm
RYjE2hLLVWw9tiqTy6c0PopGnnIvvcl2moP02CvcbvFUCTkaqtCCoEWxaCVdw7Qde4xy1WKH92sd
3pXCqv13mzfEOpU1z4yEjaD5Vn2qq2Ok30vvSuDSZZ3JGhTfbFH2qJqQuK+lgGDaR10/aIrhVNPT
tuudv3CegAi7cDHbsc24tpKp+tZVe8n8BGkEfeHoV4Pi8VQn26Oo6ezsnGCKG3MU40qjA9Po7/sR
SnkjVSJw1stPEIQVFReQz+lsjpBj/k1XiZ/7+rqfiYMYBSMsJjxRz90sY4bk9RAv35Umd0pkfocN
QRCUwfjvOCGIxqiqctAwnKo3nQhVfyt1Uzr/GH5iMWG7bcs1GWV0kMLeNHrMhcr4sbwwd/zQQiWw
nyUE6EDaTDXhtGJbrCGcx6TKDBva2yZkaZmrx+2uKEd/27XPTo4hWwxifJYsi21X9VVrsqZV0drV
QCI2+yKr37MssNT3lA2dwAhzk0rrUgwSs90ovJ27nVI9Sdl73OwEQpibIp1r1K1jJKX2bVyDlKlO
Cpm8+Me2wc562QmMcAhChywpWhvAVMaFXh0XlZiQ81xzAiCcf8KkHtcpAUBeOcZ17YV32T4N2mf2
aDyMfntNd4LmX3yzs74iiqk+VVJy5R8gxgeeB6gdJrzK0TCE5UTlqaVJmYRUGNst+q9t+mx1xPo/
u2JOhiGQdGap5jLx72et9axK7T7q8u9W1P2bn4kZPguUFyJLg7UKffK0/mmYGkh7D46hEJ5ATYtA
z7ZaNFmbAiiqvhfNT7PcL0jFanC7kC9Ma/DV6X2ahScm5CY+odBOl1qlrQHJlVmKfXTsnRlxJ54q
FXlUqj81XwInrBYLlWwGmBzeavptX14sKaFwdD6YdjIggRS6psURvtWQuIvX7hH9vwtUE8zHX5k+
1TNVl0stXlNgh7UbWsts4YNQl19zdBri8bvZQXqRWkOCGf2Kue4ZJc9xfmXx84/KFPiecFTQMqmt
TFO33bmunToMZI26tpzf+YxXCMEZR7WYmLzCkL8kdXNPusc7GWqEaEHdv0zaK5bghb2yJnnOgKXt
mi9cOTNzW+jTacE/aARBnkOWma0b6EXxp9NjhTXprCC5u5GvcuuxGI5DReRlna+TNBVFNZhhoxhd
IPVekRTdWiTblfb1wXAbd/E7B4ln3lA77GZ1033xYB6g8ry9WZ33x1dckdrnRlfkogBuefnruOIY
t/L36SPeSXh6iUQ2mjvriieAgjHnMo6nngMmP23+1q5BCBKSVT3UkZ34+j9xife8355gCsQ/jK1V
MBmYWtwiVfUnqw7bZjzLVCcAwvqSJxyVlwg6Zr0UDNFhRB2y9OPfIIT1VTa5nJYTxmCYupP2y15q
rntkQP4birCypGldaqsFCltu7PZCKi/KiIjfnN21TmwlsHoRtumK4ktc+abnsbwqkKFuXS/jxapf
DPa+NSj5nvPMdAIoUHyYrFajMoxJRcxyx6MQ7QU6A3BJ+PhIvapTniDw+4DbkjmaAIv7YzfvKhMt
KYLtOeKfeHMaOxmPQBVpVPRm1QMilB/16WIxL41DnP+YbfSWpiTgz8dhX8HETM4GbdGWKQlx2EQH
Y3RQRNM/FEq24Np+N+zZ/fbQSDiBHXKUSlR6iLE10ERWUAUc43Fr+MaC6v+hM8c9bcOQYoYnOjqC
/Up44jw9pJNzaIaD1hPeThGs2P8qlOakL0eMaJ0DduQcy/M6tMN6H4c+z25Daf/7NFVPZk0gC03L
zbVXAcpPNczPUf0ZIkTKJw2gxHmXHKJAGirTGjRPBBqvg5Ke08C6hTjtBwMN41Ufcb77mpLMIlaZ
2PJKDkMJtVdAVEbHRrMcrXQmUu6Ucg+BN0rYt7U5SCKhZlZ25x47svSZ6VRjdWo0AmcsSqMOkw6g
Rbpk8z5Nn5OGOl/wLW7L1wXSmIcqGQuNW+wBXeJfKoLT3lHvugPW8cW7arle/U+UizSNcbKyGKwh
IU1/LqC3nBFbOmEzsRMBtGi7VOLbYWQEXZShNgRPUj8INqJAhHODPSP2LysAsa7i21Z9sZuFUnuI
tBdoCu5ZSA18Rxd3Lu5wYjzhMFH1oxQXM4wnI+qWGbdDqEDEYmc0pOAINT6BJoYSfZraAgTI/o+0
L1uOG2eafSJGENx5y7W7tVuSLc8NY2zPcN8XkHz6k5C/301DdOOMNL6bjmCqgEKhUEtWOC7OPDmI
V7GwpVOU4eglB/mQ/WN9EnHpiFDZ75s3ZFEYtYUpD9g6fb4zmv46UuWnuTMFKs+O51uN13RTUfDg
0VXu+Pakqs2qRXysy2WHVhg8c40KGqcE8eLw9bKi7Ls0ZyjuAOfZas7gYrVdO620QDfT0m1Jm9yZ
+Au8dIx6pP2GTzVlSVMpfVeq3Dyjc0eb0CQvs96CZzg8I5ejxc91518WcH/LfkHwRZ2YVN9F02za
7kieDMtX2kMk5CzYfxicMbirH/3PXY/GeLg1RViAjyvFs0BpHJy26aSH5klBykiUsPyDv3EG5U64
atd1pmQA7TyMQ7dOjJZLbhztMcNTBOSL7yPSPW8WX+dZWF0mUwuqkl2Tl+E13mA8KbHHSPelY0Lf
E/LawHEnfIkwV34l0I15uW9XpyqP+SS6/pk9unDQ+LJOCZPDMZ4Da9if1qC+RZUiHJzBqVOkpUow
nIp6Bfbv5fOesd839qOMaz3vUyxhbT0W0t0wQWXy68kUPRxECskZEEywG3Wzxdo1ynU5PsitYOFE
h4qzGuATG1N9ghyD4q3K3dw76bvavTbbz5mGWh7UfsghglyGjXaYh2cpFrHCi84QX9Gpacs8LhVA
tBv9roFrgfR456aYBqkFyiEVRXEF28LXdjagPJ9XGXB5+W+E9twy+JCt4ws5h3otm1bH9yV7cLTy
Fv2aTpI+XAbZL2I/7ww/5UirkeyoGEpyJN8Vt0Wsp3RzNJjlx8i5xfIJO8wEx4Yv7lQwVSuh7JpI
CXhm6xAjSUmdeoUpnDUpMAg6d8FPZU/KXINil9Rrrllh+XQoX0rVpSi0y07Uyb99cDV5kzBJaEzJ
GGLpm99/DvSKfpi9o4FBgwVU579lMBFeRhWcX55qom5aVHd1sHsUccPbRE103x6z0qdtLAnC1PtQ
SL9ZCjGJLXMrOqtZQ6wREUjSfEW4zomQvGwLETXM/sk6o3CrqGcyuJRToIDwJIhjKUw6RbBmf4hz
njF4ozqgda5XoYXkMbpZ/gV/uDddtZLTXPWe3Tn4x1T/RlRcKhKNs7VGVdSpTgE79kZYgeZdWUTV
2X+wg2fROGMr05ouzQoMeNM+m6/0OsXzNfk/XgkppQQqwRcmmV1BlUgCmhYqrua2IVPBgzKAV2ry
X/MxeDxUxywT7CBbqbe3/S8p+fokzcxoPQ1MFe2bdsgdiz5UEWpuqk+gaJ2n91n7MxznoK3lNJlD
D7i0uI8x4YA+vecQn7/PPbYwN6VaRmaHe+Vrr3whxYGK6kxFOv8aP9k4LDpquuKeYcihEsqI7Jen
iDqS23q0ADXHa3EAChI8UUHUvsU/y8ZZjbWwJKtosXarfZfPvkVPlnyv6O/J3JtnFM5qkMZC8T5G
U7iyHozTQ1H7pWgFmVG4pHOc0YjwwBqyERDx8Cm2/UwrQZzxTZ1u1OQ9HYcbYTg7sdJBo7GCJYu0
0Yf/59etR+TgYzrHGQrNbmxwNkIcpZFCeYGpSOwAQ5MFMPtpsrMwPE1uPHSm0VNcUMv/plx2g4O3
vSNh8IDs2EcRBbXAJPEkuVOsm/qaYPHsMawizAdVgkpUvS/QaYWzB+NYatHKXokLnEvlShsmRx2v
45Q4l/dIuHicYegyEusFhTADKPtkNCRPh+h6An03+kFB2CxaO8EFxdPmjvFYD2kDnTAMELHeSsn3
D8rDGQPUAqSgTIY85FFBs18T1CHYee/Wk4zYehwI+1vZRlw4s/wM8FxXQT9TAs+8M16nG2LK0s3i
/awUENZXs+DAJTTOQqBU3BwjG8unsWJxtwJzGgK2rnpir/halIH5Q0rpl83juXPjPprVidm8Au5t
iQS0cW04kRO7iW8JAp0ixeCMhd1OejRXWEe1e8rhMmmHy4ohOFB8u39jLn2aLDhQxXwl97dkApkP
OncrEWefQA6eH7dp1qqkM5Zs0sd7W4++z6sVXhbl1ee5oAU8LW5MpXTOmAHSwuFYoE8hd3+Wuosq
U0S+Hl9QgSEhEc1NSBM9Tx7rIoqOg9P9u3gIeAhfbgK7yrPjWpVFV0mDWJFyyo1rOfV0UeOnyNzx
dLht1alRyZbuZ6spCwTHfuRpSJMih/MoSpMK8ZhabnwiczHspl2YTDezl7jmF4zd9XpPP9Fj58ae
9rFTxAeDR9qg57jEfq3DsZ8mJ5pEkTaRfnOeA0Z2EzAjACGZbrUy6BPBbS5SAs4ONFSrjIY9AVNk
BfrMdGT72ZYExuAPqbxfhu1NoNfKkHRghg3cA6gyt3FLgM3ffjbDASVeRulM1JEFe7N/mCyCrjti
E1nhC+ZIvBSK1REE9P5l+fkmcdAfLv1dFY4WgGlQ895VOrsBZHu5Ub7RSuK8rwBodjdUemiMIFEe
L9ui3e3aQHDXbaxolR0rgJiTT1Z2O9c/7I9CcEeobWJ5JjNKyeRuvQERn2Pbo7fYg3dZkv2juhGF
v1vtqJvNHjhLSL5P12No3ecuAisP47XilIGId1K0ctxBspWGtmUDuKQ/YkQftQ6SyNqJILiz1FZr
Z1UpNsdWqBtXkWMvCIm1Xy8vnACFL51YCpqmWQkUlsejStBYt8UgsAr7ccTz5vA0WGbdt2OyAMT6
i3yv7scb4zh+VW9GL/6hIJYSe+OVaEKsSC7OBTfnJFmbFBvU0tUZrSuV/kUGkbvKdvnNVb6Ri3O/
VfBXaSmropYf9LssQmayde3SmQ+pa958Hfzm7+q2QlV9+W10L2/briHfIHPGoZjKjFojVnSRFl9J
h9BYRQ0PIgi2whv7Q7uVLNPrCtY0jObix5z3gmE9QsXgrINkxJqWsSrx0e1qZ/ZUr8cTRkVRpnXH
WM7Hq+XwrszuZuk4S2E3tTSNLZYu1WSHJE43544hGgjI/vBLmsHZB9KvJikzqB+lhhdpyUE31C/m
oISVuQhUQaTpnJ3I+zGOZlmGEhpO09/qNXIOxw9pG18pgW6BOB5MSKMv7RG0NtdVJCJY2JdCs1C4
Cuo3g+fL0e1lMl/r0dvczJwyiY/NEgXZVD1eFuXtxhg6QTuKCeJlUzZ5ft3Mqmm7tCAvNMfKjedD
Y0oOODocXIT//XH+OxRnHZJRacdiAdR4ao40ZFTIKbIL9DpzWCH6f884/g7HmYRhjI22UgCHor5Y
+6tPXauHD6n7lxfw7Ub9DsN+35gFPRpaeVEBU9PRadMf9aR6XfLfq41+R+EMg9mX/9um3L6Ni2+J
dJ8WL5cF2dUEDYpgoLXPJnwgKI+6ph5KQ3ONlIQlSty6K5CeHmahu/p2fjBk2QBxV1Gcoms7H3Wo
3IAJB+nkxIQ0YJ06psbkzU17UNb4q91/MpZPlyXc8Vl/R+Y0cJCTdp4MiLg8GBlKthnDjHyfVVes
bjoOjI/icSoY27o9rDokNTCwgvXDd1esS+Fnhl1kx5ld+93E/i4cp4ioCpLGLINwyrxczYYV6FJ9
r7srZtrXhVeR1kk10SQxkc5wajki/jmUMGCuUd7WI2nuqj59MpUufSJzKzoDby/g3wXkLioKI9lk
mYnd01/0ygPT6mX1EH2fu6PKQdbWucD3W7N3B4L7tw8uI4iWi7uahryPx7ECQlXerZXlxsWXoUgP
RNRkKlAFPjw0dWByLWemCqF1wtySgxpK4XuoxH/bkDfRoQLBgNWEesNlcM3GGzU0UIrymzsvGYZi
wGLgrWm+GZetVVNaGGuruenn0U8PIJk8oNin8U3wIcgH61Z/urxJIkD+dleUxGQ5YtxTjVsuToMe
C+Kkp/gm7Q6Tr3jiQYNMc98e3V8i8nWRrZGkRgXmVVdVzBfbUEZHbclBa1Q/znTmsQvurB0/87c1
tTkTnJEkN6IRgMuJ/stIZTOEX6/WT9odS0N2bvEs/VhV5/LC7mu/rcNvIZb+ZsqDMksWzfVBA1ue
9hjJw+d2NHSnmiIvIoXACfyDqT+DcYd5xIz6JNZ67X+dTWx+c4zOeyQ3YOhFcfPd/dNVmaBBUNHe
cPSOjWSr1dxoLrpV/Wlw2/ErUWSnMmRnWGORaLsexwaNM7qxpfSNTrB5qz6pL2Wzro/yaisPmjYl
XzLJSE2vyw3yOI5y/qwlqtoGWaOumYeBRkWB4eKrHDnDrNT4P0UpWZhaE9WiaM1OUAoqZpuGpaCL
X4W//btfNBqzpGUqNqCUX8lgWvBxF9/6gDQYZ/QacvX+e23Hb5B8dn0aGgxYawEpD9+a6bNEnqRF
RJC8u9VnsfhMulykGF9DgEFqy20LX5OvuhZco7PXR4K2nn0d3mBxp7SQdamRKmBpIdLPfoY2jupA
kB1hI5NEuazd07kB43yjIl0buzIBpqjwyK3kr7jM0QyT+IklmuK6q8AbKM4tqtI+MWjKoOrFUerR
wcgwp1dF9ka4fpxHNEzqKhc2DLl0WAPmfuVhddBD5n7ZR1Heftd72AjFnUrwB8wUvQdMqFsVT2hN
/+uy+dy71BWZEGLJikFUvgl1seyBxN0Cm21/6Rq/jF8KHSQPS7gOzzE9tUYsuCX2NGILyJ1gfdRL
jIEEYFqCfWOsnU55yrMn03hH7ZkBpo9fovFBt1klpTLrQGJ5BeK1YZt5GipiIgTD5G+gYhO9Rfc2
awvIlS3TxVKMeFhhKeSHovdIlQruuj0V3wJwR7fWzFZGIwIAlptcRmH59agJ7gERBHdgF73CiHsw
Pbh13XlsJkWjT2jZECjBTtYURnVz23Betz5KeaS1uNvIKpueLPVuBEZBpB+dpjJvjLH4OrfGp6GI
vUYqg6TJBZUquwZ3g89d5G0VTxTEwXAyEe5fFrQ6WC1aode7fLI9Q6PB5VPGPvfGFdPRiWKoGi4t
nnhmSPW+wEgj9gr+otT30pO9av7StIGKlEYliy7zPUUkBro/QdVhmobNnTG7i9RpneATTfqnjPw9
zU+XxdlTkvP30Qz9+y28KlZKlhnfN5HvpE9T9NikguqbfX/ZVA1VVlRde9OnTrTZio0YGiKHFK/c
HC0AKAwMWCUxo+oUERLvLtkGjv2+CbgkRlSiQh5wRtE7CtjmMSP7HYu2QWCLukHQ7ZEWJppCkKP5
lra6S/SgBWniZZD922mDwl0Yuo6IdVEARQlJwPrhraf1FuEwj3HzFZIIjpmDN4q9gePOcUTSTGml
mjnEJKg/9Yi+oVL6UQ9ZaYz6VVjcsY+HaJKhyLbypv8+naXRfNUKepo9nF70igco2GODYTvE+xJf
NK19Vy8sGVl8YqnkTTM+ifqlX0ET6jbF5NYZhtmk/7mgF6bwjMC33ZddPE0yaplAOBgf5XTG8Bzq
VKJBNgI5eEKVNaXJtFDI0Wf114mst7M1CZRh16ZuBOFup8FqpmGiEKSthuc2uib6+n3oqSdlcZBE
s8CkvpZ3vVG9DRx3Uw2SWtR6AzgpcRjBUuMWbn1FXeVkBuuhuYqPFupwWAOK/Ki+6qNIN/YP2+ZP
4IxGZ2EEJNVx2PAnFEvwM/SHboHlEN2tfhmYR8Hp3lX/DSBnQwyKie2aBpnrBXPBf47QRhkXqNOv
ZfSwg4xJcFHveWtQfFu1iA4yCr5YopPIULRMwiQ6xfODUSK89L2QiHtZsH3tPMNw13EkxREhFDBa
9kVuX8xaoCx/2KkzAHcjLvOar3r3ahatEJXmwXBY7sDAi02K/FLwxNq9Hs+LxldOmHrdkqQC2Ewx
5S93ZkVz8oQKjptgzfhczryWxlrL0AVTyw7VSjVntodKALL/4N7Iwh1q2QTf82oCpewcGTZ38dnc
W/WWtEF6bYZ1UIUJEeyWQOn4xriuw4iPIsP6kdG8w6iUY6Ovt+tf8SDaKJFaaNwBjru8yxuLnScf
SQIUH6UnC9Vbxt14TE6i0V77aLZsEZnImvGmuGVI2rYeRrhNcQGLFR/0q+4LkrLe8Df6icN3Waft
a4ETLsXgnlFhzxH9UT6x0WURiuAsRAFdjJQShkl2HbYtHGebFJqXSFsBLjnad9GJHHAvB+U1S0xk
vpgRak/9t3BMiTbulClFDSjq8Lob0ACDxkOn7AQX857TvkXgfBsbhXCFRIGgZI/oCwCtwN9oeG31
xZmWLNQG0fNxz2xs8TgjWE+GNuUj8GoJPWDpjV0XrqILrpC9S3oLwhlCiRKt7zDtyCWK5FJJw8Mn
ckzrBt0OUfby3636BosPeZMV46pkJhCVrqfWVyXBG0GgAnyAW7YKsMf0+P5CnvI8XOznj/39nO1T
Emq1sY3v58rJnq9TUTRTsOE8mX5VV2be4QXoDjlSyPV1hKBBNP64LMSu1dnuAmcGVsxbW8cRKCN4
KF8vP5CMRU9sdu90I6qG3RdJ08FLjP/Q1Pj7qUwTRIrNHmBaXtzGA5thJ18Noyy4lkQw3OEf82Wx
0pHA1bS0B2VQA50WB1PYYbCb0QBZ7C9xOBMAUj07LkEv5qqPi6sGYwjKm8ytMlAXszJI2bE+KYsn
Kmv5gyk1UaRum/C8Xn/f2jY60EQyZ2T0Xnq/e9IPeaj+xWpiJZZRfhRFuIV4nIrUxpC1VKKIyf3b
HDHqA2PakQqrPhMXaZtQ3La9f3DP8nFaMmN2yUAKyDf2+XOn9fcacgcCtRdhcCrSyMh8dTEwkuus
dhi5GHsL5xR9oNRTMMEkDkTB7j+oy1kuTl0qGhVo+gOm8tAjxVcE3ZHNAk/Bb+XRmC0oguztOyhW
WKDzDMtdHIPedJoew0515rdqvcE+CtZy/7idAbhLQ1XWltY55FoeBvgtkMmTqdOYjnqTX9OAUfvR
Q//f66F+E4vvWVLp0DdjCtS6vieYcZMFl8USaAhfmpLYMU2yBN83ysdsuTMkwTOAaRj/QN1sC9+f
NNW1XXcZtqVpWFLnECuPMlm9Vhdxc+87Kr+2R+FewnFHcl1SIQhFBCEfr0mGsG31w4xupTp3MDjl
8rqJ5GLrurFONK8Sc7KgZZmSH2tlvprsIehUKagUgbMiMkz8mFJjSZoJAxOQlLwzHhhVUe1aXnGF
6ZPIV4kz5iKN4GyGVXc2UUfAKRhZDEqBXlDeLlo5zj7kqGVGrQa+r8r/KrZvJffUvlv+OwPh7+eG
Mwd9kStTWQFlwmxO2ajcVPf76nBZCQQmQeFMQq+mZtGpUIK2/GeuD0P1o6Ifg+DrTfo6zUyjhBwz
6kerNXM0sDAM8T8fEoQvN4niDLZTY4JgCFmXPWcZ8T8sCudJ5mOMaDye6K5ufMPQMyeZNK8ec+9j
onB2wAJv6JgzlNnA5ED5dlZlZzWCyyCCM8J3ICVjHqMon4H00ujYs3WvGbno3AsOCt+C1KRNlPQJ
TKcWxoccN3d3z+h4NacckednqdZKc7Iw/nJZNhEs+31j2UrT6iqlh2wZKKlUcFVM3yNiOLn9dBmH
nfMLNwMfVYsLa6ob5pus4BoyKmcpPVU/DTlE6wrRWrJdvwTGmYMaROdyawDMuJFPP33YKOj80ZM9
xqMkyljvRow2157KWQZDS9auaoCXHDXd+TlLknSu+fyzX5YejNgRUiAItJIPuc2yhFcH85jhd03e
ihJ3xB98+Wg/1Ec22w0R6PDyHgp0hQ+/abWWT8XC9rC6o+SvDGXuQ/W4fPDK0DjLUWVdMkUyYFoE
BWZtwFv3B0vJJuXny/KIVpAzHrTsk6hgOokb6s7K0OfVWwKfXHBn8NG21FgzojPNWEGdqAZGjNB8
JjhaIh+cf4GaWVKQjAUdoskDN8ARkQ4kAf75R/rcgdfO191cPJBlr/Z4o/L8jNFJSTCyIIJg1TWL
j06HNWRcM4kvTACw7b5wmDXOg6BlaRdmBekwzbLB4yIL9FsMJ06PjF9JvxeeK9GWccaDLJ1eKZif
6uqOfUeC/AoFV54FOpFr6rF5X/KhAJG4QE9EJkTjTMiA0RxFJwFVMV1rxiayGSqRJ1VeUzpjYIfL
sQolQZuM4EC/4a6aSdSW7GJbutwv0FEp42Vf/RgXAc5u7YNC0H5BMPVPs3igbplAkYo4HBhZF1/1
Yl9Tnd4zQ9SOgyRYsJa7x3oDxtWk6HOWdkOLCEbeB2Z/GxWCQordVdt8nyns5sps8oQsbQNhdAuZ
7SpUUHlfWrlTV6J7bFf1N0icgUpBnovmdCDJDwsozFBmz1K/U3pk6tAIw+eihWO/bwSryKCuVY+F
o6MaLL3xCF4B/7LJ3T1cG4nY7xsIRU81aekgUTPfktRv1dTRNe8yhkgMtn8bDHWp1ipdgGHQY9wf
VSqoahDtP2eQxvHXriyVVy2PMqg1qeSk+fPH5OAMkb6Uc5PXkCMfPuXm50QRPNb3n5qbzeBsTjQa
iW6xU8kqGYiXgrLJQs+7HiaHHPUm/71zEo+0M5zBldDQCYBTAvUq4uIU1aXT2VaokpcPrRpfd6Tr
xYKkAlD0xpuTJwK+sMsA+ypsKTYIDnQMlOC2P2vkGWOcNaQHNVzmRuLZ7TdLTd3LKPtKfEbhNh9j
1kkyTUDJl7lwFBmd5+YiKpr6gwacUTgNmIvRGvNIxeu889nQ9RXTbUA5at/UR8YbV6G+4LJYgsXj
A1yrAhb/DrVP6KQ5rDaIhMuHyRJlldgOvPEYyC+p+CgX2JJKBW9CKNocf8sSGRzMiAzMibNo0yfd
/HJZJNEi8kGvxDAkTekBx2Z/sLKtxDOOGoZGY6xlYB9FZA5CPO5WKPo2XbsSeG3i2o/MJWIzJLIy
ZPkNsPO46bfLEoo2jbsXZnRyt8oCwK6+y7V7ub1ZEkHicT9ls9kz9jdsjHYuyUkjs0XMP08eq2bJ
kUpVTzp6KGJPpIVMrS8pCH9DaFU7dewIW2hOavOwLh7l6LuF41w/jdJJFdE2iRaQMxlxN9hVOQJv
QJRCyp4oua6K8PImCVeQsxgSsadhsQHC1HAFsyBr1GCDQeugCEVjvnfIZpgxP58xznLIWWQlE0o/
3aZvj0X7RFGprY6a35TIsU6611HEEfIwywUJUJH28yEyRa4TvZAhZnJtPnbHMUyCOFQeabB4Uyh5
73rzwsirKmiJMYSG08vZWoxR6mU84GjnFMUTHAtXazwqevTuP+I2QJxOFoWmokcBl/F6p4SvFPWB
hjjmQ+IpR+OOvXXqNBClY/eVZoPKaWZl2H1HIoin3RjoiA/NAPMLvDk7STfEVw6JwHXef+Zs8Dgl
BVV3pdrMdy6O8aFAWQ0r0SCfWm9Fkat86L+ZwpfV7uHbQHKaWnR6sugMkp7QHdV8RyWKAkqu9WC6
tPVmrCwowIpQFSjqro05w/KVAKZMM8VEotW1yn9qHZxP38YmUECoNzHyyC8yRugKDMDuk3yDyL17
rLHIMiuGoKZaehr14+apW65IhUopKZxz3zJtf8Qo08uwu97wBpW9YTaG21BXE5O+gSqBKTguQo0a
7to+G8bDZZz9g78B4q69JO5lVUOV0Ss5z+oRp8bUVzBt66fuJIPYD608lxF3XbANIHftES0uUhQ2
QTIFZCIRYlHvqu1VNhCcdZkSI6bIhsOKfh99ZBkPxSt5uDmhZ4PNRhFOvBLJxFmZNEcXwiRBprp7
tteHXKkFiybcJs6ioHtGHiSmhfIphTh168Sts8ZOiig2E6levVlUky044jZnVSSjl7MOXceuPT3a
jZeU/8Sd6HrdP11sNpmlgQJT58xISxat0itceDV6XPTkL0r9YrwZm/tpuFesu3jJgpmIXmj72/UL
lH8y5TP4KxXG9FCkDgkkp3elT7Y/YymbW8WR/z9YU3foWnGxK2dIzoqUbUN7acD7SToYoKMih8nB
IF8QvB0MFD/qKACx7+tvhmjY7h/05ozL2ZFG0xd7ntlpq5xpCCvMQECww5faQBsdRhOb+CIaNqaK
b9zAjaicRelVUidWDlGbFTPn2usKySNzPiTDbT3/uGxL9jX0LB1nS5I1l5KmZhtJBr8tH4c+90fr
+TLIH3yIMwpnTqJmWKhKGMp1+3dzT5zYz935U4HyD8zwCZpTKqyW3g/tbRaRsyjdoBg9pj+z3Afj
1ZwRCGZxUvZ8FFVaiU4DZ1osc4oHylRzzWtHXv3OKEXWS3DKDc6SRPaQVuyecafXQpboGB9bUPI1
rqgocd89OG8Vb04GSNNJkKVQQSOm3ij0sZfCTGbGa6meVlt0T+9roGXIukUMC3EL7p5Wcl0xlwmv
RvJkVselP9XCufAiDO4MY8xS3SUSer7izwOeAscmiP00lD6PQfb3VDjZKyXX+67ps2DcKV47SZom
ZJfdZM78eZHCaSw8wcHaV4szBnd854mA2zAaEL+GiejjB7n8e2o+J+aTJGEYtFfKtzUGqFwGFS0m
d5gTOW/NGWkBN0r0qyg5liS6T6avl0H+8AA4S8Yd3ygrEn0xgbIk7s+C6eoQHw1UTFu4rIVld/tH
+AzHHeHMKsHCxDIOrwEnE/qBuqrGKV+sx/4oO6kX+SI6lz/cLGdM7kw3NkXJqQERpavBG4450ipx
qCMb/JOvVOTUiUTkTnZjFlZhgR+XzUvtspdWE4VKmEK/vbZ+ycO/gFEJamQz27LmZXhhh2w+FN/q
FxrI4GRI71qREyLC4yxHZM3DbOgQyHwcFIeRXKQhklKszn3AuG01c0RbJlhClbMjNDEWC9FiKCX5
OpVXlS0y8+wDl5aQsxm5joazxoBI+uP6wghsraP5rD4Ut21AD6K4t0ga9vvmhUSNubNHGcaDFo+W
cTRFCidScL50ZCCTJoPrhPWm+tmxQpoI84ddK/VQOqJg6KHtkfvLZmPfczqrIGc1ilWtIiXHMUbk
DA0CPbky6gdV+WoUuWirRKvHWYxiWBeTjtgq9XEA13AVqI1v6C5rIkG/mafApbkV7Rj78y+pB2cx
MjuK5Air6mKAkKPK97N6gxEGjnAGkkg2zlRgJEdrryZwph5FutnkyuO/lzdKpBt8lYgh2WZmL9AN
7aa4ZqUwyFe4a1hes1HbyNZ7AjyBSHyNSNMZih4l0AzpMP4bH6og8rpDmzmTa4DPtgxU6ogcgD8E
lX5pI18wYuqqtjQxw7zKEFaqcKv0FHiYG/0Z/O7eckBV4Afl5CyIWsZIjqbAXGa//Le5ttn0wJOG
EaruWLhLIHvikTsCteSLSUa9sdtYg7okqNUaiyu1L/1G9lNRe64Ih/M8mqUDXUoGHNs41GpgFZ/K
/qUcRU8+kaqwP2NjF9EBYlptgSWMVMuxiq+pdbi8SSI5ONOhNopcEAtymMYaRiMaTQ51rbpS8XgZ
RyQIZy4qS431Fck610wWv1akoF7fVeeonFWcsxRKkjYNYWwKdR451oDJwPJdLNp3kbHgyzRABNFg
0iFQ5IfccplrkSAetU5egUFS3Sl5EDXsCVaOn2ZmDDPtJubjausxSe4WUQWFwIfmp5lJatuZlYmr
t4tOsv3PqgeZJrgK9z1oFZFcYtpo0re4rakza8gLEJSjtoVxrqS+1WDOiOWwbujYM39c1rX9N/4Z
jo8rT0ZhDakCuGl06n97BLPdCmUhuVsbh+iRPby7m8gXspTv7tQGlnMCG/DVo3EAsOvd4LEKx8Tr
68CEF40sp9e44+DIojyuUFbOD5Rsm5qKDlDq5rdxifBX5pmZm96Ybn0cH42XCk0Ybe1dXuJds7ER
lTPtU1yRFE38KG1bbknvGYQ4neE11ufLMLu6uYFhK74xf/MUd1nGYBY2BB4dEug7diDue56RGxjO
mFdGrsUta11oomx0NGUJk4hYrlnJH1w2zpyj/j7txgFABf0yr49Kr3s09ZokFwgkOnA2Z9apptbS
QAEkn1iz0XzodRf1eTPI0DAn/bim4cc2ijPvWluobcrw+g4DqyLQYre+KSxa2FcHXTPBXqPpMj9P
byLKTBtmqoiCCQcgiYqQT1mmH++R5YzCyTKt1rKQlBnc7JDqXjRdmdPxMsT+LQICm/+ThDOIcjYN
K4lZsASEDeQpPUmufjN+/znqi4Cj+IsAkJ2UN+76GZCPkhfL2uu1DqF6H2MbMO89f05ddmWh482z
vfcQRDCCnv/Jx1cYTUWhSisKPtyqv5Ej1ZnqcEiel0FwsQgUgieUtheKaYQ5pKqsuylyFuN5mAVe
rGjhOEs3loYtdxQQknptjIfYFKR7RSIw/I2Jy1fTGBEehombpisMp8FAdOmKJqIHsAiG/b6BkaSI
rBOjpxuy+tRQ1NpP6snEgHeBnu3jWGiIQouqqvGtWTmV+rFih4dNiUkP68G4p4NXXU2udWeHQ0gP
leRgnvhl2P1NOqNydnVYygldLjhOAzo5pfWUq+8KKGHq5P/JxRnUZVSJqUTwX1/HQEdhBbdvcshf
BHOna68KRVUH+xfsGY8zQupSjlPHDGrUqU5Oj40y+iuaJJR3leptBOMs0VTERt6xB1NehrHpFPJD
q4msnWB7+GgcXaM5n2pgqIOLEhE4ZKsHPwV1uqS6NTBtrkRxgbBdehdVA+m6bYJg3OT76NVh6uw8
Q7YMkrGqjeTOQp1IVDkpCpquX1PHroj1W4TJft8cMwwloWpSAXNC1a7d904lrEhlDt0bS74RizvJ
3ZRaSsZ66ZcHdUS1P4ttLvdl7INsEuMuZiGzpUgm7nAlla4vWQ3AokACaw3Y4HXraPyQ7+SX1c9Y
EksQTt1V/o2I3GFLpzSd0TONVYySZ21ET8OSnUYl9YikPVy2HLv2agPFn7N6MdEGhc4JVSm9NkXr
eeJJq8A8iUC4M7Y2fdGVNbRCkZ9U6zjOL+soaB+4vEkYz/S74s1plA5EgxxkgLEFw24xikh/RBDc
8yYvIsmsmOKBbt3VJwxRyD5/ZDNAPfq7EG2fdOgEYggZ2gXweo81p1IFpemXN8OSuQsdGwH65JYd
0W5x0xwnp3SX/vGyJKK1Yr9v7IDZzHNNE0hS2o+xdEwrgUbtp5Qx4d7SDUQ8CO9g6eDG0rsZAIvu
qAGCEEHxjYRKkF2hd89/jzBnLG5byjyWpYHV9xX1XW3dReSD3+d2pLIjOlhMloYkblJlTj98EIHb
jq7ulKVle67bhWOUjdPqggeQcEOY2m12PJUQcJR61PRgXDsYFueDfKyPA7Li4mEjQizOImOtQIUv
QxzLdPG8O7ExhkaMXB3zRESJJmZs3943NkqwDFCV6nxLd6EWa5YwOh3MVPWVrHOGGpxfyd9pb4O0
QMA7vP8w0n6h8a4CkkA0MlifXoM6xNRZfBa46a5KKWC0bKxy+x2j4VHNs4Hk7FqmVJIlsf7ozHb6
DpwgrK2sfja89Fom3uihrxhvJJFDvm8hzoJyh4oigvwzvQY3z5HNz3YtuET3I0Mbubhj1YFNNyEs
HGVXDquBJ6we0JXcInOLxTEfKEIBoGkTFZr9QTvPknGHzRqSwlwYgcZyYmSEqA+51k/oKcbYHZFu
ihaRO3RIsCG9wKLXSjs462i8tMr46T3G7yzN/yPt25rj1JmufxFVgEDALTDMjD0en+I4zg0V58D5
fObXf0vOszNE5kXf9r5IblzFmpa6W61W92rO1nIQ2tb5hFXEYOFb0LS9Jq1oggb7lRsWxvd9j02G
qmb2UtgE2vcqNF9LEOhmQ/QRmomFPnChDjJaMWZJAQaO0J6bgykZtgr+xsjbXrH15NMCiAt3GPcl
EuTYFdbJGDrNvnCCJwVTQUDZXNmiZ6ZVHTAwrIJoBjUUmdOBGaXLQYm7qCNnke3LlY3xVdsCre7P
AoFTAZLEcIIVEOq6QebuRKd8R/ppt40ikoMLeiek7MxxBAqxvo16Zxvp6zbAetkiyHE1HeNNCAZj
/H1E+Xo9+bqkEWcMXNbJFCCMH17S2q4DO9l33rhjDkHqdpPocGSuhtdw0OTKaA8wcafVOVekUgkh
sArZwgiF5eYVe/IM9riHzVdsVkzgfYS3maiYAGihlku2+Ltfm/tJ0Fkxruuj9Tlrrc/DKGJdX13O
JQbn58AQksVZmsD53PcgwLSuK6dw/B+Go34vjr+r+yRXONhECMvpOy21UonRI+r4id3tVCe4JofQ
NXZmjvZrTO5zyG46KHfkk0B72IH0bg8XS8pZQQYS82mC0G+kmAQtXP4xvdbs6ph5kityiatxwHJx
OWswzCjMywRoJAGBLli6cHBJo00ouiBKdJijpXi2tyVcC3SWkJx/7PNwkHsVkE1+Z5nHYm53aNjp
5E9DK/DEaw5licQ5SCO1hirvgUTrFDNp9j2NnV4TiLPqhgmzdRMT92BcnNE1xWQVdCB4zD2MHvFy
zzwqZ4wE27HxYyIW0zXvRahKZXRIUI3yE3rVrDGLKbeIE0QoupZSJw8E97Y1BA1ZfwOBqKkj+/+3
90qjgrR+pxMMQ3np9cbBm6hoxdbc1BKCU3Gw5WY1ktrEmR91m8JLFQ7uhj9GVAi9jWwTePzVHVri
cUqel9FodQ1ECk8pKoMJCP26zv4d6IqHrqwuoG6itFWmSPgZHFqrhhg2Vc5YwM64MeLOI130gZNS
W0BwJtQG3RzMZCJO2sK77zAaVTfdbStdrWRZYnDGE+NJkE4ZxPBB9wDPwCrgmxflPhoc4z48oKTk
TvR6wvadd30LSH5kSEhbM1FMiBXjgVWhL9b4FfSoTfNrWzTBBvGTeotqVI2sg2SFdNd1N5iHuP39
VTEoEgaIARTdePO5iyuq1Fpq1lkqIgyV2rVi++2nzHidW0GufFWMBQz7+wImwyXYz3P4nSi9irvP
qojLRfR9zhGEYRxJNMH3G3k3yldV+LK9TKLvc16gkomSqhgz5Zj+nWze5IPA7EXf5+xQVSSrMUv8
ftNwNeUxLp+2fz+T/522LtafM8JZIiTKMOEIBGl34JGwK3U3xq/bGOuuC+GcSpAT0EBe/fcmp7ra
T50Ok+j034wzSEEUsT1esUeewCsEqrsaD2gLPPVvvDEmMZqOZIJ3pd5NDrFrotm/wYO2sWfBQFO4
wvbd1dNgAcmdn0E6ppIMbXAmQBYPHSY6ybcmqr5xwF3njqiLdnXbULugs8YpVePZbfTQp4aaQO1Q
Ais1eKCLT1P7EQ9jvCEQgk3jVE8KC03L2diKABNq/fDcNV+29WLVxSwAON2LWgtVySUDsJ59amfV
lyrY1/FHLMiwNKKgmghXCraUCw+TZFFLlASEBWo/nNQxuu9Dw9kWZP2YWWBwXiCM6znMfUiCVw/5
3rxXHeoEV/m1igav/e/Ho1Hwmr3qGBaQ3O4E45jhBADk7N/KxtNABEYk+j63OYMeS81o4MKS+NNV
UrVfUz0VBGmrPe/aQgbudEZzGpqXNchQyucm/+zreLPBmdnth3i2fX/c1cUu7T8JNotZ/zuXd0Hl
C74iHxPM5gIK0eyUL7+ZEVC/ewwchCGu6LFZpBo8wXgIlj6Uf0JGPXDpFaglrtpDF4AVZnDlWzb0
cTj4wnL8VW+EwU3UwPFtgHr6b51H9kkx0xjXPvkeeVFW5B09kbNGD9SeXEa0KxcCK1v38QtIpk8L
MyNqOailCci5CnckdMv8rCe5o7Fp8bTEM+5N21T2pO+N5CqJ77f3dNWT4E4pE5wvcIjcAdP3jZm1
LRbZbwy7Kp9KVpwaf5rDjxjdAoc7WCIjMzK0HsKXjCgWVH7hcWBbkPWja4HA7ZyeJ0lPZSBoe+LN
x/kajSHlbvrf8CXtXMcCxNWTZAHI7VsvBVnTo6bNqerXGKkI/2tCBVUr60JZFIV9qMVSZJXzVYXR
lzLVgSHhjQPdFONBfygPkWUzghX5AFrWjxCxaQtEznsFRUb1eATiJFm7gHxXO90lP6WPELno7FSx
KAYsKvxzB8nTHO8gUHpSHc3uQUJiOQ0FjnjVshYg/CtHiOt6pChIAFQo/8pAZEqPVe70juLkSN50
lrutgmsKsYTjbCksaTiNPWQK45NfeIn60xSR04ggODOq9TSwTAoI03hMM68zW7sR1ZGIMDhDmojS
++gsx9mC3tbYL+wIA0NFaYbVZ5PlYnHWgy7kQjML6Jl16F3iNQ7eVtW7Cu5d9ey32FbwUCMSi/19
4WaTRCEkm6AMcnlngokpq/eD/PTfNICLZuK0yZOaJQ0VkCarlpP7vWORD6S1livH+QRFAlVQkUEQ
v7ZecR7vs56NB0JJ7bYwq85nCcS5ArkftToZ2Irtjdv2WIEfpdRuGpclsIdDq3it4ErIfjkfXywB
uaimSYNMLljuM2HaR05B/4kMX30SgBp6vy0c++0bUHwzEhlxORzessrmszqNKKBEdXUEVv3rGmdu
JxqxtXbM6opMdB1vJ7h0cHtWGWVcarmEN845R3vVmTV/qIqTjQ/bYq0GTTqq5ywFpbsIYzgt7xXk
Vo05fJsYhekVR8tLXR9TAaWb/Nfkto6YcnjVrhaInM5LbWRZUh8gglfUu9FQDmooO6Ngu0Qg3PoV
tCBREUOsCiwX8b0Zn6rqcXvpmMN5pxELOThtV3M1KMIAEPHsxdEnPGZsf3/9NFoAcNptBCqYhGMs
lI8S/jeqNNNtvktfGS3u/0d/MzsKNuThJxvKAVinzRZwpYunJvbAjwaa4Y515orrKEXC8RMOiWqR
Xp+AppYOI1/I9spD86LfM7Yoyx0FjkKk5gZ3DpK2mSMMsmY3kfRYgnore/o+fM+RNSi8yEsd0UOJ
QP/4vHveUTyBlUw5oocJM6jK0otEZzvT4a0N405ETG9vAtS34B6gm7saQ2CC6Iw53Z1cH2KRMgqU
3eDcRJVWxRia2K5Y/275p6pxBcrOCuG2hOG8wjgjrZMZAFBQd4H3cDuJIrttwUVY2bpROXH1I+6+
ZaLYRaiHnKMYsmimKQVu66GS181B8NteBydWgJ/fiHJX6179j7Plx3fnREf/O+YXgJYJpJgzTRy9
ihMnrWXHmj7CJbzw7AbnPoJmnPJQg3qM6me1+tKI6gkEwvDZd5rVUVdZ+P4kj0dFqg65mX2TlaJ0
03AQveoK9I/PawZVbBk5Eyad74rxCxXlYAS2ZHL+IULbb1Ixe52hfoX8NNe13ZPSkZMnRdR2J1o4
Ll6Wra6f5YDF5DT92ibfaik+Zp3yXfLn47ZVra+aoaq4MbGcMGe1KMBIZcNHzJyo92Hz4Je77e8z
FXpvtJfvc0ZbaTENmwrfj41Dodzr/sOU32XFXs9H26SYVEedbUCRQJy1FuXo520NQLVNbUxSsrXu
A3kHHT0D/ywZd6pXmpEpaYb8RpT9kvwvjZBoZv2YvQBwZjmPZRa3GbvH5GARZpT3uGfKLxNoi99S
5uS/6QAfuGJIgNJmEmJkzUjdMDI9vxXx8wh2hS9gwfxtacoHiJSj76tVe5uMovwluwpvaBrfJx9P
ManUBBCs41C1RtsgHe6bjV3Vj3FT2ZXkzORhqG5y9Xlb5dZP8j/7pXHWWldZgDEjWL84fDKkmzag
SHu52xjrHuGCwRZ4cdXUmyg0S5aKIlbi0nyfkcptg/tU1N8mkoXzB1FaFhLGDCHEa9iIxC6/1SPB
rXn9EngxIH66AobhDbPG7unSYfYY44rkyEeWg8UsB1dyhTMPVtdORfcyQTbSQs3132tnTZmJCwUM
Nj72R8wdQGynv5pucApOncvYwLMehTAiq1oXcwHLHRgNkUwrZS8qE4YeoDR1fvbd8Fc3YDYA4y2J
cJ0XXOPXQ5UFJKeJpa5FtaoCssXwW0aRVqH4Zj4zt1H+FHUKCgXkdFL151KKZibgnu7f9nFXtW7v
9DvVDa8Ml9YC376qnAvxOOXUxqKRejbz3K8fevLUIr9shN8/YGgLDO7ACgdwfKjsoW1W86Nkmu7U
5b+6bnishcPQVv38Aoo7qqJ07qeGvRr13rRjoz+ieN87jM0O03ViOxO1fouWjzu4MEUsUCYFeHp9
lQRfwPtC6cP26gl1gju7FB/DNWd2OILTsQcflXIIbvRiV+6KI8ElkbyoIqVYjcsuq/j2rrXwjIM1
qE1GgWg231rpdo7nfal/afOHIv5QbLGA4hzJUClDpJpMOLyVa7cpFdivYIPezHshCmaaI/qX8f0u
P2eVV6g/Q1FBp2i1OA8hl37SyhUgrOjkq55v/qTWTYtREsaLQBPWkTSUcOoUDQaU0wSN6mZSFCyq
qDyKJr7KOfbXIQotQ+SOisljr181kkeiquJ1b/8Hl09SlKgxajSW8fPbJw3nioXUfAnezSeBfKsh
jXrB4ZSBGnkeRG+J2cc52NGr8dhAOMlBm2KQvtEuB56IdlmEyR8pUtz4foc7yCAf6uZhKERBFNv+
d0HUQihOPTCNyCjTnIUyR9VBhLsbX3tbPmaYDqSCaagcHMEqrqs8SIx01KJQwlfQ9yiazwh72W7d
YQdA+1PUuRHojdgRCWb3o/kgfAVe15ALJucHjb6PuihhZoYCETYkHj31gWN+ss7ha38le8z/BqHd
CSOCdYd/AeZMIlKsIJIDCOvf+PvhpgcXYXFkVhDu0DPjbi+tYGX5qL4tUTIWs5B7Ks5N8iqB2cG4
34ZgC/VeW/7Iw0f1yVhJadUBIjYxiutIpR+R3thO4QoznYIt44P7kJSFarErUY7Sc1827/Jy3odd
+1kj1n5bqHW/dRGKM4EolSwSsEg7kXaz9aPVH7LpKhoVNxs/byOJdoiLn5BOwLz2mnmqEGxl5Gtd
nMv+sI0hWjj2GxZHimJZClqbgdFg4mpzLvLGLsfJmz80twMcq/8YMh/US1WK2QXsot97o8v6sDJc
VdwsdYYvjIK+O1SDoHF2tZ5+Ccl2ciGbH9AGdTGwYyO00Z5Qn9S30XDZnjyQr9GxOElXNaa8iMx4
3QlfJOXcR1+VudUHgJWM4RqjLz7p3SCw3fdhFBqbFd0yUDOtK6ic5lQjiRWzrTqjRc5R8XBpuQLl
m/qJ1cXEu/zJ+DE/bqvJO6Xn8Dg1UYuI9pJqto6uho6h4OW8V50hvlWaXSfqEX+n9hwWU9nFtqml
UVZEgmygFrDHSMc/5IJ00VH2ztkyGEoUjYDwm2i8czLSLsZjHESKj9pVejfskxtlT7/jpREHmajE
4Z1OvIFRHY9ksChMeP9bptGUxijLaOuoyEn3+WP279nLOAT+6M8Gcwww2B1llIpHcTL7R/38nVEw
1Pvwp+jOvLpH9CIP5wT7agqmrgTamHh5cCLmOYkFxcbvL6tMIjS7KkimERnVKH+vmVx3ylzV2CDM
f3Oih9Lzj7WBae4ssY7LsYhfe1WkBRxntlKRto2aA46NAtRulPgYiWprRBDc+d6YytDkI5NIOfba
frKOZv2vkydvq4buEEXR0E3Bj8PM1DqU6axiZ1AGntjlCSW1GGoCfrTB07x67+9EfKGrvgE9ev8g
cvYagRx6TuATwLE1P2C+iTfkU2nPpDxYVn6SZlEb6qotLfA4vYiMaU4SFXhWdR8VnwrRGPf1XUIt
PchFWLkQp9tWrxcYRgxCkz5HO3l57jGm1xD28LCv/BUbve3TBYXz4CHRs7gegDJ+Z1VWumybboya
ilswRcGJD7Jdf2zhLpBM8IVjrQatNLtYg/oNh0b5jOSM/YFTwrgAcJoQNCkS3xkAEvShBu2DPp1o
Q67GxO2Uf/02xa0fpwXNbGF2rQU91xFSYsOcYJ4E4ryLjTgIziP4FOmyhG2RXBGbBvd+X+9Keq4j
wYPBugFdlo1zC1OfaHWIHihMFh6vojRE/4vv+Fa+wxvfAfwigrNcIBY/hY4UhpSheQxwARoL509S
fB/hVE8Lkb6tGpJJUDQug3Mfz9V/65thzcVAWxjqLM37WPLdKJF3Sql721ongOF5OwdaGqZWQBPC
6KmpvHxAdpEoAl0QgXAHeIwwDJ0RkKXJEEzKqdNFO1lUGfu+xoBp3GXFeMbOOtL6ObAYim5XEwgL
fjdBaRgae8pOGq68+mCL+ApW1W8Byvm7uARpSpsxS5I1jyrdr7wIv9TYpiBRdqmWCwpMV933Ao5z
fI2lTFOcQcaAqC6esm5UIaeXCIJzdHElxdbgA8KcboPyq6ILDHbVghYisL8vHGlf+0Mn+zIUWwOh
H/VG+WUsn83sy7Zii8TgXFyM6paxw8gUp6xuEv9BbgWxgkinOf9GAiszlQDfryZklydtn6H3Tdb/
9ZMRp9ScG7CUKq+ngEUk9HX091rUOLMoBhEsFU+C6FNJIlICUZDMUKrU1hLBXrznvvhbCp6WRzJ7
y/LxEOokaORUfPWexJLbtD0e21S3TNLKMeX8Vh2nfdRlB1qK+qREEnLxvSWrTTMyBzQUdwVmoUpm
/d9cHOX9wJCVcyYDIcID6Ti+pjiA/jWbKLeKTMqF5QyW2dLQguUQ67Yl3xT5JiJP21Yj0Gq+HNGi
SROozDiV4EHR94p1p4oiRKax72K3i/1Tzv5zIx3juYNGa3vGF9gfOk9Cc5zoRiI6DijnAMbACvyZ
uUpGO8zmkySFYxi2jhlY5EpF9agTeLWox+B9mfTbHhmKBX+vqrLC22s9thjGjvhA3ZMv/lc0pLjR
17y1lfv8c3Gcv6UoZJ9FvRTrh9AfUD4omWtzBAkIQDul7l+CpEu+yFIYPvj5nDWuqSRzawexn4sK
D9Zd+QWXO9eHuSEggETIWiHKn6oT3urB5vwlFjnBdfO94HDmK7egY0x74MRZPB4lHU3aidyWgqTG
uu5fUDgTxpVmlvDMDcVMHoPwaiwwl90UFmmLUDgjntUIQzN1yAKgFn1SwTUbt5q++l5Z20Vkj5hX
Nh2Ek+3XEwK4lf1PMXkG0sjs5qwIdAaqeCwrH/3EFMu3Wy0yia8fcSMXMM7GK6ShrCQBWImKFJ3u
fenrJCSyXF1JCw8bmKtnmUgZ/u0Og2nq6BRhJcdbDOYEe2Z9kneM59s6+16RetVJdut/P+meGfgC
ld+/yJKKLob7MvP9SD9p5sv20q1v1AKAib3w8nRUymlkJ353hbzr78Lj3ka2iM2jiDyhn2RG+s4f
L/C4vbIGXJx0FjZ3E1qWGG1mh2lbv36jiWaXsahoC4xzytU4V4aZQ7i6KO1ACm1FeW59OzEtT52/
UyX9yLG8EI6L0iqzjttJgnBF+6BqpmMFz4qov2PVOy0wOJcfz7pWNzn00KyzY5ymN0MgumUIIPgI
jYxSQfQEHqPPX5AKtaPsflvrBLbEB2i1UvkVSpmZh5Wf+qS60/Lp1EbCIb7MU2/sP89MHUyjlFRs
/xsZZS2sJTXa57odFJjTSL3wStQ9/ta6vQXIOYlOyprM17By+iMbsZC6qbrz7+bmmjkK/YHsWVpP
6m/M5lo00Ea0ppynGE25MZD3R9CrfLISJ0PCIBLVT4swOGeBwj90R0fAmM1bojlj9iMSXXREusf5
B5pafpWaMKGquDaCl2j6vK16688xF/vhAzVLG8Efwi6cvdcey0d0/bloZDP2IOBygtvU8X8KANkv
3tIJzinEYCKOYxk6YX7tXdUhJ1Z1Tu+MXeM2R+2aevL/x3ij1RhtISXnJabeDDDiAKBxXNxSfzr3
dejlU3qok+iM5nDRiBzRsvKlGn0n6zI6laF+k118ro/FvbQjjR2HDhsCq2LIUCWqRxZoI99UEviy
ElnsbEzNJ5k6qIEKK9G7pOC44jtJEgLWUj9l63iMDkbjJPvppd41x8QzC1dUcbWu+4Yuo7KRMLps
aNLiLO4aGgRZBbeoqJ+j/DYRRYOi73OBbZIlcxfJLIShu7D/IUUilmoRAOf+qjpSUhTut+hH3gf9
TUX3AltiH3hvS5cVYj9gsUK1qVjVBI55vKWmx9llZBD0qB5n9OzSw3Qt4n9f17ALHOfvmiFoS7PH
7hfh6CaDesik2dZMzRWI9a4d5i3Ku+BwTg+MV7iiFlg3OgwntMHf+mV114C8K7GUT2pZRy6eRT9j
tM2+jUVP76I942IkP9L7EnRbcLjyoU/uTREJ83o2xroIx/m/KWoNqyfYM0Yawyjnx+v8wAhjpOOH
njoXUJzXC3pkEmvmaqm1m0a7MD7HouIIwXLxTeNaGYdWKrGtyq6U9skPRLdrgc4RzgmQqAfDRInl
qvP7UHnK49gmksCO1o+kP1vCj60sMAc5T00IMaqnbjx2RLfDJEKtmyB//L6s42/F5tnvZn8YY3UA
UO+FP1Dxg5PP8p3oqdyNu+lIr7PH6Vk/fij/dlEDwnmJiSbo66mxhEH23CSeMgrEEukA5xZGTZbT
0ISayWivRoPP1RxaR4FLEGFwLiHth6ZJWHqgdJnV5G7zlO0Tp/Gqo3TFmEYGQUy+BqjKhqnIJvil
UWfxt2tt6ygH/y6rsVDuIuOU+B/5voqR9CBQAiUo4WyThrlh1hNKRcJZecYr3Y8OzdyC+9fqbRY/
8h8QvlAupdaYtCGEKH5N/5sSPLzMYFvUDuDk3m3v0ZqlLsE4S22lZuoyg5UI1Kd08BLzVhNpslAg
7sgu45o2Fat8aXb9SQd9JEhuXtrdvMMQl2tRHmU1iFtKxJ3feqx12fS7zqY/Dfv5EPtu+qzs51+6
k175mU1lwRquC4iHNKoasiqDE+9vtSsLjLTPSwsJqscWRA8dWATIufMalEeJu55XdXwBxq2m2dFG
nmSAWfPnKnhVNYFfXdWIxfe59VNzpY+7DN83FIqM21OaPmfaYVvr/o8VAwU8WIiQKeGLsc0COi4H
MCRWncfG+IUueVDebpb+WaSA6xL9AePD+hEV8rOZAKwayoekkt2U9Dey+n1bpvV9uaBwShCY4LHT
WlYQpVyV5k06Zx9yDMREKQretg2dryDzy7pIQZmJu8KJDQYo9ul1u/PtAF1KYlb51ZBHXaBxejYF
Mq3IBD0ASRPz3f5R/cGYS95665+31+7/0IeLaJzSjWM5t80IMHkP4i3Uk8WP7SE/VCeySx7/dcEk
DvSlZGwnFwE4HsR7PWqwjn24By1jJqJ9XNe3izDs74vvF0HYTr4MfZMlvJ5PMdK5vS0p3vaasbOG
v0YspeAOV6kwG5NkDKWq1SfVjPFgr7fqz7RpMN5TMf19a/mZbOcxab6FelP+a5bjv5eRHyfqA0fL
CiwjldkcJIxbAEGk+k0zg9OcK7txFlahrpqYhglMGLCN3jmeuFeROlKg5eqtXCE9ag441E1bAuND
46KdB7wI2aMhimGYmr9b5gUmt8x+kpjtNAFzcOrQ1b1mr91paPN6Y/KdDsLsm0hG7iqDp+usnVLg
EfIzmfdydC4CT6OyLUUvsn+mcWIbfecYwScQNdtqe0eI4JmeSbQlMXfXiVScLijOaVEWNNttc4q7
XR6Ottr//IACL1aWC6YUIk2VOgAnPrbH5CraDyD8Ug8iGpxVO7nA8P1YJEGdvt8xcczz0H6eDdx+
/XM4/uytR4Ihf1kbOtuCrXuzBSR3FCiKOUYD9dl7bQA+PycM7fx6ACs+nOloB49CrhCmFBtb9vaD
Fh5HS4rMepNxuMqPYXuwvOS+KhzTJXu8GeB8KCu78DRrL17eVWe3kJX33OXgZzTG8s7VzWh+yrPH
ThNcVdZDugUG57AplYzEH7Ge8lV0qHM7dmls+z/KHY6/W+pNB9n/bzbw9ma9WNA4Uke/MYE41/ss
v7aKKx+DQvNKNAlLKBrnXjpfVwO0eLDYuD1pO8XG1bJH0THrugw6O70RDnNhG7KlK7yDGULip2wx
tX197G+DXQK6uPiMum0HDJc70QVD4E0UzpvMfaIrUsLMLz8rCgrLzMoeepTlTL+2rU7gOPkyAhx9
vmZIkGuMTFvpGxuZSEEEtq7rFsoUwHmtUj4AG5p5RK0xICpynwSB3ek/w/5lW4zVcgg2beIfEC7u
SuKZVGWHUIhNuCan6tzss317Ve/6XW2nO/V5Ej67rC4dJhdhBhiqqmX5nSf21caqIVeuJU5i+bZG
v25LtbpyFwTeCZdNFQQGO1PK6p7WT2b4MNCP1O+DTfsfKfieh1hHtgSPZXi3QqcvcnR26vYHY2fs
VTd6FL1UrS7ZIjrmrKgJhjjBLYZF+7XnW9IxzSfRJUmEwZkOrfuiszCA3BkmlCCwxsDuKUQz4vQl
/IymBLSN/FepOEWoujSZ0ITBFFyinq9OqT1YRFSRyX73Ow90WTu+gBaduDKtQ6xd7N/Ww2c/HEBI
9pqRn+B7tjNddHqswi30gjOoPiyGaGBRY3zsUlvH9TyVkHOvnw1H31e4o6dX03W+ayvbcj+SaWVE
3JiUo5gW4XtKtKEdS22acXKlR7U7KI3ArtbPjwUApyMKaadwTgHAUg/BgQ2asMBeMYP0oHDD3b8e
4Mdi/gUcpyCz1VZVOwNuChQvCSavTiP3I67CIqgGw7QRg28okTAady4z1NNV5fcADO3RVysUlC2t
nkn6BYI7dMs5kPI2xPOpjAafEeRxCrWHYK8Z3rYoIhzOSYRmrqi9hdWKuqc4uPNltFWqR707/DcY
TgdqI6sNqcaKIWNjk9kb5J89/ZKJBhOuuqPFqnF7ryhgo6MU0sTmMZ4fatG9Yz3jcAHg/ULTqZNU
qgD4x4HP1wG4t1HuuhcV1bwdOO980AKLC9GNAFPR9BlrVvgyaGwzm0RuEQUPGg1tPSx3s5k5pVSB
mk4RFHOvH/ALaM4fRWreK7UEMdPCTs7USW/Tl9gFCwFSk3ajuvE1koalLXpXWr+VLHC5SN0iZlMX
BLgsDcs6YtU7esL8NkfZ4X1BOFd0/cj/Y2Q6U6dFCB1qQ54EBbPjnYw+I8fwjNfgynLIDYjKJnDr
pKM9XIscrgiV/X2B2jQtmceYoQ7VbtIrF/Uz9hwJp5OzTdrSH86FTKNv1i0zbXpTnthIpP65jJ0O
xYHqgeA8E10pV6P2xeZxrsRoRrBks4OkRwPkkVUBZY4me9JX5UpBg/t0EA6x+j+OlssGcm4lIsNU
KswRaze9Wx8bZLXV0iY3oMrAlcs4iiJfgX/ROf8STpk/GKxWe24xD7SrztQUza0RaAdfFKaBvVj3
dayiWt75mCqRyjtf/9id7rJXfGWYLlsZsZhujF/8vfwUu5JTYdhY9kPFhGvxEFfBuvEFYm0u5UNm
AC4Orss+tpVCVHOxumzUAkOKpmAIGN9YNQZUMZIJRSp+APqG5LkJC4+M9vYpJgDhvX8r15Ff6gBp
sl8p/u+vc01w7jMjeWe06O3FvA8Mr0Ie8W/nUEeY7qGVTI6wtpVqtK3uSZbcqU53Wu4LTuVVeRZg
nPmkWmLUFau7yNIWA66zOzlCFaIkUunV52mMrPwjFGc2itQn0WBAKHpjPfYn4uaJ49/lz/1VF9kU
LVyYivho3InyCKtad4HlC+gz9oP0GOJJmnTfk/AsVd1xWyNEENwZTbo0JjNbQSt+yKW7chKoA9uB
DXVQuYO4BGNmJKn4fpy/1MlTkRA7bH/1eNE1Gg1c/f9RHO78zQa9NkuKjZKkr0X/GLWCM0K0XOzv
i6MvMlElH5cQByTdV5KGZE7VCwJagU7z7+uNnINAU4MISZVgra7z4RRrgtQb09etXeFOVj/zs6Gy
gKH4xSGNktuiR5RWmftuzp3JBBeP7jsq3tm2lW09PFooNOccaG3EhszKXmvQ6gaHZJdUdvrM6hsT
r5OFXZCrd4MFHOcepMSa8sIAHDIv1o9aKbtDEBTj/SjjGdHOcrN6EAi4rh8WBl8QAmIIyiHOU6kp
OatKDX7pj+SLZIMfCtQkGENE9v9joRDd5dZjCOOCyTknrTKNTO6AmU3223yKJ+vcYLiXU34zvcRF
X7jolXRdRf8g8o+9VppYuSRDfcKpcvzRTYMa04JEuabVcOwiF1+2WbaxPIxMSXPlbQAuO+ND8AzZ
sqe6xW3kigLA9aPrIhbnq2JJS6gaQF2mFJnNXt4X/tfAssMpxhXldVtT1v3iBYtzVAWZ6KCwDgBS
3LZ0whvQXis+Rf3NoI+4KxcCy1u3hAsc57c0AvJaRWNwap7uamXE/Dcl8Q/ybIW/fF2vBHjr4v05
MPm5LHmJd6dCx1JKZgqeF2+OSjvNjzJ41uWv4/hpezFFfoUvtuvnOjVk1m3/+2G72oPC8Q59gpht
4+9kAWPf+lr+kY0vvKtJrnYhO9Ia+cbMDDtEDKCFnV2BkH9brnU7uyBxCtnrMqaMNUCySHKMKcrP
u6l+is1eUL0s2C2++q7IZxm0GbC0KcH7suUEI2ZXgGy9kY4k2Y3S9/8mFqeMJTr7246JVVS160ff
GadnNf3YBmEfeX/E/dF4nTMwkPPSpGMan+hfFOMci3zg21vHFgAnRROqtaSXABic2dPwTh5itGn0
s3KCXfiMGd0jao11sLwV6OhskQGzt+Vb142LfOzvi0gkUPO6qVhRe23dWmj4wru5qLFX4A91Lkow
iznvwIwKCbsTie8TdU/Vsz8/Iz8lEGY9X3Px9ToXGMwFiXOFYDFbDUS9VeVkcuJaifaQqI3Tpha6
s3s7B+lI0MbnwI9TW9aKc5SbtzSz3NhvRNcx0amq8yf52Pttx/qBx+/VrxpzNkJX2oWv6ef2M+uE
FOVU1k3wsp3cIY6ZJDIjGsWtuTjH4ylRMS9Jt+wSI3LBhWLGX7a1R2Ad/CXdoFlAJkbjgTyjrCeg
xHneBhDoDn8/n80B7CFMPfu0B7dGgpzpoenOFX0i3cs2lMpMecMS+ct5SFJN6xhZyPx92oWgF9Xd
oLgzbDm1LS8AKV0Q4Ynllg1IiTH4NDmxqWe1sMxz/Vz4s4V8r31C08EnNX4Ghg0+RNGjVUgwzuFu
8IXjLtmtbEtizvek1pgFCpMYlvGbKj7GBK8Xxvk8vAq5MwWuhu++H6UxzoocylJ+N29qVhfnYPIG
y7hEe+mp35levgetyPauvj1ab8nIeR/NHKeaxkBVrKveK0/sbQ4MaC7m8cnI3NoKBpwgsUocLLgr
eqQTicz5I0lSimFi3BMmOHPbJjwignrFfD1Rnpqd4BtC8gNUciNozY7xtCgWXs0UJBxbm+yt+980
uaYgKhM5NYNb09FAjrOuABceg/NvFvYcY3XAP40puSiEwCuhYBcFjoZ/nKNaiPkVLM4FXyNSJ6zM
Mdlhqs856JzwGyN8tf4faVfaGzeya3+RAO3LV63d7bYdL7GTfBGyjfZ9169/p5z7ppWKpnmvB4MA
AzSgY1axWCSLPHT/5+n27AHtcpnw81QEccW0GPb0tCrto7q0r5UlBYRchM3hx6hUc5phRgs77OCz
Tw4sVdz5OZQytMHW6JBnkFAUfqxKpgnr0LJuRNZflvvC4/I5OU7u21X0qD3/O+n4uSolouYkloA2
PaTnGrMocPmxgdEDplFUbhlQE3AILeHnrCy5bAxiAzy1kzwrWm9Rm/FwXSbCOptsQzf+UmjoMbKS
2DAUcR5bVXJhYE7WoHit2bjXoShp2O8bqEFCVUzCoLIeDBuyaVfjX9cR/iHg+fuu4Wcqx635n4OM
5lSX0Qsw0v/lntEoCi7V3bYnj4J2D0tE3QqmzXOuZqXGpSAPaM6R0u6rmv60BjzgXRdoz95uITjD
lJdlifHG6MSxeslOq9ux/Fl3L9cx9jRgi8HZdBCKJUrEmOyaPvNS7ZBEpl2Kg61Rnfe7ZlZhJKQ6
WFzBR8rpGh7X26mLkD7LXlb/14Bj/awEK+KB1AMr7uG6YPv7c4Hj9M00u8xYLCze0J2r3OuW1+vf
J+XhFEAB5XPRNZBH/5LcCTYI3T9mjmqDypXRZgtkImZfGy4CcdrQhKnVJAbwaus+q30wkfYTsWZ7
GdDtFnHKIBZKvkQpqnDUoD8qhwyFsaqfn6jCWEoS5vZvTMGEMo62D7E1hvFRlH0dM0hUIk9GScJF
DlrWW/GcYbGsUl/t3Kw/dA2IzKXm+5iCN3ayzkY4+OAQfdeR/XuT+BYqcUL2U+0gWlt+NrUPZflX
SxHs7FYrbHaJLwZU0JAuSYxiV5enM8qYA0n6pIyNZ1rNIVRUdx1mLw9VxC+G5Or9SqTJid3jGciT
JY2lgcEX8q0V3ozifdsTu7cPganMsqiaIohxf1eQKA/beomZR5adlaa1a/kE/4zYqn3LdwFhzsVG
C9U4r5uGNfnXpR4hvJYsB9n/2S6SQTvWSAESh2tXKHBZixpeARXI9Tve2M2dtBZQDdB32FXnLwks
heJet0q7Vm8Dwq1c3smysDKjZJjHrPwYTcR1QX2fW7RwyC0hYleSqZj2HEn2VB2vS0AtE3dN6FqV
znrDlik7RvNpzE8iSR3M7BgXYBggItIxw9W0LCjZ71sh6WCCLIdsQtPP8BeG2E0nTFV1l9sqwNSK
EcUUgzvJYLSoHcr07d0av0Ez8Tdalw9D3rRVMTk6igDBGMS6qUY7CaTFsQKMffKpMmgSkbs3OgyK
rFM1nxwFH4ddrxH9I9H9afq+/iU5Kuoprm/gnhv2m4jcLSJH+qBmFgDFoEbBCPrwwV1lBGhJRJ03
9Tyxo5C/gXF3SWWC2VhRsZWK+iNP/GH4REizB8CaK3UVz1eGxjcMxhGbvbpGE7LoYYBZqIGo2PWh
c9l0DNGO7tU7WFoCcyeOMjaY/FNSrSO7UEnAxNC7X1m2wknFYHbYa9l00H5QNCs7tvA3QM5sDGq0
Il0IwEl8MNf7KrnRltI2e+KRYFc1toJx5iMGvf6SscXs3dVnbAapiwl4t8xDj3zKA2Rbz5/yLRhn
STIhj0GsArDYvDdyfx0eFDDaWrMjFMGy/O+vBb+tIGdSVmWuZ4VJhhmS7jh+aNbWLuWvk4GuKZT7
dCalI2yp/pQOpb1IsMCr/qMlzVw6LQFpzBsxBDLtNksDsaJzlngiicd2rDLEu6BxRkTOuiaZsxYb
Z9lsPE0XND+tR8sRvoQ20oZOUdqCS56D/bN3QeUsiVXJSVZrkDFHo5bV283H6mct2uG599i87cby
NVQdTcTSUqicSZHHTFnlqoGbuPyI1LMsfbx+vKnvc76p0qgTaFXZzoVqbE+hFSRlSjhpBAbf9tAs
eH9rYuzXvL5U0oeCnFlAAXAWQ4sqDDMArzvUb/LK0ZljNEcJqDdG2kw4Fa74beltKgG5Vzy7VcM3
+7K5PcO0bfuIKT2byhQ7TdDeGHjQrP+1wr/dqhskMB8zKl8gmbeiozrVQ4oCdxbfNWCnbh3xJg+o
q+wfrOPf6v7GkrrBTItOSKwZmHhTOpV+fN+VAPw1cMq8I5lIqS3kXJHBqpcuhgvsdMN6nlMsYkUS
5VMYnN2YtFFNmwJqEi5HYX2UpMO/Okt8YZ02q2CmZjI0SejN9fitq9qv1yH26tx+UzrOHmQN2l6j
HhiajdFc+Y/CizxTQ04aj/g2uuA/YbzeA/XURhhcvqmssXohljWAVlLijHaxNkfRoJ7S96/9vxWO
L6Wre3XU2pCBqKdmuC2GYM3uaqoecc/b3twdfxBz6SiLHplaG53iCOs3ebmpxJtyqezc8K7vFaFu
fGFdm6AGp387tWiSm5Vgodoz94LvrTK8Pbttzui8dEUUCRW7kuZz4ZlHKRD91pbtxKUIGKndYcJu
oCJTL5qxx7rV8UdruNGNLjDr0pnGH9cXjd03VzwJvrZONUNTqCqGgw5Nu4hqVG8u2WRny7Q6pob3
5bCfceMO4Y/SEqjHEGrLOAshVaqgTC3Q89wX0xc1+99zCb9tGOdDjKKcKosCHY/Dj5P22qRnM6QO
KyUDZyE0XW4wvgoYRnvI5Bu9C67v0F4lwG9CcC5DmedmKLAtUr/gZRPDvaLM7m/wRK3ayqm/E6F9
mJhKVVMQYvEFRJqUZmuxAFVAa8/wUFAJe7YsVxSPrxkqrCieFiaVrN00hRKEMeZhat86xRslE9My
qVCYsKk8cZdaCOqgMVUrc39IgzX9FCsN4TxSlzif5k67JUccCV2QAzzyG37ux67lJGcjqD7HHuUR
UVvEft/YCFFbphmU/BNmfZ9awx8o/jnq+5yPIGvzOovMzQvLm9X4rK+P1zWb+j53+helxEgsAVtS
LYlrFKuvTyoRme0mQDb3j8JZgDQb5SJmTqPyNLqgUfPNyV4rPPCWL+lBPmils1LU8pSmcQYB+Rbd
XCVAJupp7CN7ic7z+Hx96Ui5eKOg6IPSNAARSntxzJNyA7+ktqfPUmAF6sESbCqi3t0tSVZgzMBy
phtcRJ3nYjOHLAoso49t+z21Xq6LtLtsm+8z/I02V5ouiWqE70eGL/cYgAZHOKSG9VBCcCottEXR
9CKOTCZ+kcRvRVwRJoAC4HRa6oUWESQAqlY91OqKksEVlu36Uu2NTDDABfD3XnBaHcnDoogDUEZf
+bS6zSl1+9fktkYGoPRMlNe577rlNoicUkcGZibLHRD15LhIn0yN2H1q3Th97jtVMt5yDOt6M2cP
Y/svBeAz8IWcVVHDXIGsxXPQbZm9J+i+LBBfIKDmYR/lCdRXG09Nf6+W5OWye2NuEOTfD4jW11k1
zJBARYQogItdc6fb5TY76R9ETNBVMC3YlpGVLO0w8WkN2A+FJM0UTdaKLfJPT5apDJnJTOnoh18W
p/yQneTP5Q2Gm6r3jDhEtK0PGHZPtfzsX6obXE7uDJRPcd+WiPsTW/EL1Mrk3zSPzUau/O4bdamS
cJyd64dS14secD3oI1lvOyap3iH0P+ae8flfo3FWL7bCLBwnhBRqoPjC63qQj9V345bVsZTBMviE
4WBr9YfXtVlL3v41Sgyqc8AhoYwindy3HsfIZi+94iEPxHdQl8BOXVSGs4bWWpSFImEt1+xRnU+4
NgwMTSRkYsbumkycMcSdVJWKAr1E3YdzyxpMIi+sbe2RcS5hTAfrUxUN+0EWHQKZWk3OKC79tCgm
E09DXpRxKldOARqECqqS+A1hYNhaXROTs5DTuLRiMQFsUkcQOp0NAUduQqE9bM51ufZv4r93je+J
VIpax1sokOQyslMjcWdztFv5XanWi3LwTG6ltaQpnuLgJ6Eboj6VFA/CvhiWrKqaIoPQnVswDH4s
k5m5SLJ1N+V3g/KiUb18+7GZ9DcGn2rtTUMN8/DNJqKX44Wx9KKBK/sCknr2pPfSfxG/TQal8fuX
5QWVy79KqxV2lg5U9nYp2KXb/AzRBTSelBObktC8UvWD++7mRk52EjbOWZiEiWKwu8d6WlBh6q6H
DOz0Egjrn2UXNeg+Nbedbc6f2n4RkbPCgiW3cjnDUC1gODnWuaUG4qQYrhrKkb12umCnk2A8SEml
ovBdoujS31I5f+AreCYW2WRHvCL+LnArlsOUM+VsvLU7pc/JI/LA3pye2Sis8Ci8FGdr8VTfcDAK
SPpiCqgDZKeeYubbVeLN38EZ7D6SIjFKsNXagqhFV7xVvpVVqnWDQuHstFh3+SxYWO206tzcTO1G
BV1yTFgwCoUz1GmWZXXEQn7Ek4bxPFhBMb8r3tusF2eShyRHVqGEJMIhumMXnHmsbzp39ES3cKN7
Km2/exI1UdJN2TJUg09vCmEyyxgGjOTPPN9WrXaYwHl33Rrv25gNBnf2pjWPNYHFk1lrzxiDLn5M
PAFvA1IMJqHVQz/jzYGSa98L2oBy528Rtb6RVLZXs6cjwMSMzsiLfgrLYfSizz05rYkE5A5cmUZi
n5oAFA76aXpk1CThQUeKXfsouGTxMLOQfxxvDZ21ogyOJJXvrlGzpSsVlt1Sg/q5C8ZDb6OX/I2M
jhqK/vYM8QcWZtgzGgPGLsTdQ1Jbg5pxkVgRQX2UPUm21ZfokdlQNshE0/zqGQ+NeFOiIvb9Nb0g
8zm8MY5TPBMDGf7egnRUEyRB7Smn6Szb/0Wxya7N3sBx11JtTDOY0ACn5q70ScU7oDesNiOHEpzy
xnySnOZDroPP0BHd8cu7WMUNZEr/f6H5FN+cKV2FBjAcFHPObaVtvaFaVztESwhxJJn2/7Glm+uQ
U9ZuLs1BMKA+w6m4i536KfVhZXLnF20QzHP07Trifux3uQ65a2Cd63JMmA1ItNQRrOc+rVxhPsxK
Ycedn0aVdx1v167JKC7QUaum44D8fv3l+ljpsT4gjVF8yDV/ocZX7qvmBoC7cUJF6uJ5mfBG7YdB
+9Q4xqP81MNKyweMUqeSv/v+ywaOu3qaZFqFKQacfquf1qOuYxxNdMST1HAcYiTQq2/K8/UV3D0M
G0TuIorTyhiycmQWpgeLTRaw2TfygSrOoDaKMy5qPhZrrGKjksW0lepGV6nJNPtx/0USPhyQQP3e
IvxGQZIrn4b4VnbUjw1CHR1ZVGOxk+cJ/WS1/S6SV8PYAHP2RFqmIq0RHTv9/JqbD6H2PU2pdiNi
/fhZ1HVldaOG6ScwzoqPpn3pZozt0FVdHe+7mMmJ9pLMpj34XQOyEY27XoUoXSVBYaK5FojoDwUy
eO1NdE4KVMSbN4JLUY9RcrLfNw68LmfCICXYREP7OU1PXf58Xd2pE6ZxFmMu0dIk5eyEPZhB4TUf
WUFS/Rfj+RIP8UeZqCaj5OHsBxx3E7T00Hsl/Cgbx2wgfNXdaFu2NDA4aggg38TdrJepSUVXyQit
MVx7KD6Uk2DroFUySNom5r39cZVsgLiNWed21I0FQJ2nntjcO8FbPk+YtNsGuWP9IHaJQuN2KRnV
EhwgiOMUye4rlKDWfuzDDVE90UfFtUeVvO5v02UZuW2a23UVhRJ4dein4i050pH9vddWj7PrSVct
Q2Xi+wLY7NBY2mp2OlJUntSicaY8XfKqKVWAjP7izUfpgJpdXFwYzsaazXJqptXumim6isSFKEsg
5f39qE6ppYANCFXCpXRnhreJ5RNKwIrN/1i0CwBv0OVMlarKRI1ufowOyk1/EG7jQ+2UDpWy2jcK
GyTOgk/iZFpxA1FaEMmKHlzBgCXIVJsNkraOCmXNd3dqg8d+35zaXgzzaM2AJxzy469uTuFFCxD7
+ThMRKxJ7BPPp2AoLSpnF4ApS2tH0l/Fu54sNtKwP2AjTdPJyaLFAFjGwi5QnlVT5FDkBnH2YFCs
DBOYoArLyTzBFqCKDwxeroJkfu1YRzKspNaMswcoY9DlIWTl4TUco/gDK2cIj/Oj8UW4rY4ljhPV
SLlrITaLyFmIIUvWulLZLrVuknyfEldMH4gDRakdZyD6fFn6kWFALodxQKcxBkTktvqJSSQ+EnD7
i/h3boqvexvAGYVFRG5qecheogMuW+dtkE3tDC5r4x8O2SsByQ7qnybjAslJOIkhHoRWQIbM/UNv
ZeyqR0Ynk54oj3Z/wy5QnPkrpaWQtAxQVo7xE7WXloltjoSl2L3eL2kivvjN6HPFmlgyPUcxwAQ/
VoEPuz5Z0/9O9mYYGxzOAOra0kdjzQLF5qWLD4n8Ykno6DyP8k1JEdftO+obMM76qWCy7LIFQnXe
8AJXAuwr1u1oazfzQT9rAcalHmIEPpRu7PqyG1jOl02FIR9lE7AslOuc5BS7uhuBDBqXCnyY9fN1
XWQH9ooqypxVRGwvJokGuFTFgcuDzPqBkQm2rjoR2StEicaZR1WQw66WgYUB2DVSv0MQ++KH1pM/
sTFiEV30TgFy9pFRUMuCCsD+u/rA6oAjT0aV+50U1F/bk3AkbQlxsGXOPKqNjnNtATB7o6+X7PXQ
Hn5xrf7LVLbM2RAz6ax0LQGVtwv6BzEiRE+9bhy96/pBWEc+3RZOoR4OCXs5KH9OQmFLVIMiYTv4
rJpY5IsQFQBQR9ShF59mzFuSQN+YLN+uS0IBccajAdVblohYsLgw7VzFPJ5AMO9SqvF3v7D+coAV
zm7UxYRAmykd2OJRWJ88aG/jC+rgXUWtGyDOUqy4/OWFHV1F6N0iv6tVwxmkO4sqOt5duE0ikMMZ
9Kgu6wyJwCp7GpSbRf5hdoc2Ie6Q/RzWBoazRG2shuA/l9il+GumCeMqwV1y6h/olPXutbgB40wR
Ip10tVqACfPruPwUBX9cqeKlfXdwA8KZnz4pEI0OAGndxQR3Np5PXPVpdrRTaLenOiDpV3bNzwaQ
Mz8xMsbV0AGw/54fmX1tX+MX5cS8GCoUJbeLsz96Af6aYgJW51nfMRLm1NutN760NhtkR3q67ND8
cU1hJCg6TNHJLCrcfpVr1AnVYiKKY7GPYKNs11M1NEMOR8z0SXyqkmRX5zd43NZ13bgaVg+8ZvnS
GidF/ChlrzIeo6/bpF3ruoHhNizUhDQUDIPVBtyE0akYCYeJ+j63SWlSTHibgRhxa7irMqATmAjb
9vVgIwLnYMZLaRRlC4gMmXv04DIGrLawWVcn6yaiNoaQiGcF0FUhHcCCj8RY67fR57B9ur4j+4f2
Ig9fl2VMiaGWKpPnL/3hrWPUN5815N5YgdTwSmr27pnd4HHXRbXCb640qMDot8cSUzQVw9bAz84S
fV3lXpeOWj3OlJuZugwTA2ssz7C8KHu+/v1ds7oRhuFvYmwBvD6mulgI3FLkQYT7uG0OQvfxOsge
M6LB5gP/xxjwzykGssyVwFB6pNDnt+HrsmKbgfw215mFigpSzwGr+qqDmiKNoGTkTENqDWCS0d80
8FwPJ0us7DIj8rGkFnKGQQdElDN7138aPDBu4IEgCeIXNj5qDmhzR+kFZyescc5LUYdeJLM7Gw86
pRf7vT6bLeOsBBqIl7XLIE+KFIk9yYCRXgsjtJNQdK0hPg0t+gDX7pva9n/pwzuINrYaw+fohrRZ
R1OExjTSF0G+76ufs0Vx3xNryBdghcKMHasgYr1iDoheOEJE2SbCVvDPK6j3mCWw4kMrfMlnIWnd
29H5V5pCoYZ/sC25cuXyCbkyryVBLNndFPzq1u+QRlfJ0Y7UBcLPGMnXWQW95ttpZkNjWTWG+CE7
MqcldMgIbTdbe1FE/mFF6bRKa5kmzH5xV3jzQQrKuxTpOZK7gdnSa+vH2QlttmplsLBZYmAGy13q
N+mNgRoTBZRGGVgiQ5cKCSmr8UcdxppLQj1DOOlJDyR3CpJTdMvY97IPkUMTUlIaz1mNcok7ESQ9
kDA/5tKpIa0G4fXx00T0JqxkeQZADG9WxWaBhBJTYlP4mCU5noVw+XjK0rgxFWNUoe9KexwkL25O
PYrzpF5ziOuLUAyeurSdG1npBEjVeah5e+OcjAKEbm/ZxtAriLc3Sit4+lIzVtTRqN/wJD92cjd0
2wNKeR3VL3yaHZG4H3maUqFdplyOALcMqtuXOogwKtfsqXCRKdeV46VzroYVp5PajdD1t1z7fXaL
Obf3xV3pzwfTtWooPfifSzvXMA9Tc69vIaH4PGFdpixSl+XAroRXVXqJqe9TS8iZDrnXJ1kExa0z
K6ldxkGppig5Ijx3SgjOxYhUs1Xrt9NbPIG9tqz964u0nwi5mFp+VoGwoH9jZnq+DrFXd2ruhInY
2pbZgDNb9Rs5ceZx8NK186WIIvzbb+rZoHMeRzyHimiW2KP1fvZXcASjjh3jlux2cgcXVbY+fdKI
FeW5Zsw6KYpChMBCth4LdHKAfumRWFTCBeCHFoyGZmbDBIwpdpAfRq0daDPnE3sBjFzrmUAjFNHg
g5OlN8IqBJp0r546u/CSQ+qyWpX0BWb40DrRE1VMSEEy67kJIYZ8wdsws/nVehC0oGhuzSYgxCJM
vcE2coNhTpllKAYw0nP2dcFDKvg2yrca7PKrBm6l0pFDZ7mhRKP0g4m+gY20LAbvKVQyXV7l9TSP
ZCcbcWHy/LvmUGOSlAzB5MC4Tw7ocncHP39RQAspuGS6idoqzoKIwxwNOfN4Z7zk6y/SAUUqGArn
DW6I5qn6VoOkH99Xhnk52Dz7btzJdVrmuKdZ/QDyDX4WIHnis3RDfFrJei3ituaJeK10LtRGg5Da
0+prfu6m7q9IDBP3XMulausI1eQb60ohSbKRqWZkOHX9IFbnCSP3Biq+JFSR768zJn0ctREw/XdW
jFw8xK74Of+LVZWyoBmz9gziuqH8fJ6DVza0XEgk7Ft8rM+smiB8zs7VUXSZn18diCNObBtPx6uv
mJSIyaSwxaUNdu//JKYEVKUBs/Kng1m61yH3T4OqySbSkybo9H8/3dU0LbLVQedb9ceSjk4n3Fhk
Sca+WBcQziDPYh0v+QwQ5PrNU3FCm7JrnuHKfV/QM4i+7+O/E4qzxroe6WLeA28u5aOVV65otF9j
If58HWb/sdW8yMVZ5MQI56RtgMPoqYynyRM9CX5cvoBNfwXnNSqsn4bD8q5OjQ0sZ5EFcMBm2E1k
E1ETki4gqIpt3SKE2z9rF9k4b66KkqUTW4AMBqha3KmmdJ0C4OzwUkp5jxYDKMVtm9iyI3vKG9E7
GKQGV3T7AMXwRFCxr+wYQKVi0rgO2sDflb0P/z85EMlH8Flk0Z3QEcv2DzrxNwbvTmEwXWcZKWyU
/CUx33omUhfkfbXXn4RbyWnt9oHFgVQt5D94jhdc7iBPpTbEbHwSI5U85+jHPSlu6ofuDKI02wqU
r5lPvqawLfozmrlgcuc6Hrq2mGMmKxsTrvjTHYpC/ED9oCtu5wpB4euVy0ZPvqs+xLwAcwc8hcuQ
ZGyRE6M8hBn+Tf0xnqmBcP9g/S843AFXpFoSFxGL2njyCYTiwcgmba2IQdtgeqWqGnbV05IwoRN9
1Cg35U6EYFmakQkrTkSfO3Hij82Cci/icWU/qblB4fIf4Zz1Cnoi8Ch1BtcTqvHqQ/KsIdFCJyf2
g/gNFnfgFkNfB9ECFtyQT8tXlhAWPPG+1DGGt3DpB9L9DbsA8g8trdUnjZSKiK9jJ3tk9JKhmxto
bi4+9LfhHeXW7dqwDRx36CwxrOeFvZWmmid29wPJsrfrGm8AuBM2oF5bDkW2gPf6gtmAzFsdnbJE
z1eLkS7Uuw6hgSp3rqR+abXSWKDv+qdcP6qgXFTnxCauTUoo7lSFYpKaBXszX07zGfOLDwluy1/l
hpFP+fv7IpmyIVkKeqx4yhJDkSe5KCFSaiBhuhyq1gkp4op942tdQDiJSkvp4qSeWXJswqydzAsn
u/2GTAHqn8YvqMk7NJQT8A/n+ILJBN/EZeGQTlWKtBXOcfyDsQirLnitWAl3HVCW6R8O8gWM8wZM
JZrm+Q0ssdsziv9OjNV3dkYM9nLYfUZFnf9wki+InDFUBBnG0MSS4j+PNfSn95aHPl+/9DBU1r2u
kpSScDYx09dFSZiSrGF2HKcvcvOcaO+ghjeMjZJwxjAaqnhSUkhU1T+j/h7ZTXsBN/11SShV/CMU
Q8RiGMLbug1/9WfV624Z/1Tvlcl/tooyGrvKYYoSSjgsUUMzJWcFtazIJyuB0UWfNAY7pH70cfnM
xruj2vBGq22qL3xX9U0RPZuKaZhoz+ZWshRXRSwxJRwl3ng/9daDeS6OeCv4L4Yu7OrhBovv7jfS
vEynGmWG0lPcuizsROyOVl9v9KoP/4VPtRcrbfG4xZQrhGODCLzWzY8q69hcb8KzdBJOi88640KP
UJg9a4yR1CJYGDDEROHfpSNtSAxlxO5VGbhbwVMsjr4gnpYPvXLKak9YY8ewPoS1K2M29nXsvetz
C81ZlaxENrotcRHUGJqhprLbrd17zsMWg7MjUzOFacmqi9o3xumcNe5jKDqbQxjaLMiwqMBmz5hs
ETljoi7CXPY9FjRObFS3e7EvfzZ/jMjtt6gGRwCAonqSqm//EG62kTsTyVIksWxBzk6zc7QJoKuH
OT8VGGzAQlF9poup9rz/jZz887TWJEtsNUBEctecwIsgGmACtowJjQpSN32satmavLDP44frarPb
DW9Kpmmi1VeVRZPbUzwsYJ66arGEYZ/YbLpd4+ifDQfzhJ0UnEAs5KByCv+wwBdQblvlohgjUQ3x
bngKT7mbfAld+YeC8nd4zrfdKzUEbV+LLnDcfrZhJGXTCDhJfJmjgFWxaipxOAgMiz07b1yIKgcr
a2xhHXvpNUbdU5vZi5wTh5xaOIuzaJmsh73FXlQ0Ww8Wr7PRgg5+FBS8WLFTesJRftcluFEQi9m8
jWDmkszsGZv5Y5I/+qOr+clJiuyxRns2O4HLa09VHuzlQLeYnO9cttGkdegocKwshSEL3a7WBzut
k59rt1JrSoFxDmfVo/rdaKEdyV8YEWAGuHWfQM4TBY31Ngi6vK1c9iJA3vVss/iQfyslU6nNymar
2PVjCClFDZMJQIPi6j8Gf/XSG5pMgKn4NSz+emjXelFkCPlWZIY4QQqEgG6f3k3ZmDKm4ykGOt1V
vtlOK8s1H0yB5XiH3O7YExXiYpB9l4bdn2ovv5Pd8Bv9FLF7/C64vAFVS3EsRAXyDdZdOX2PrCAU
PxKmkrjd/6zvCdGdVqEMmp2EGLT9MSod1ftfj+jK8TrarkCXO4iv9EETiJ7qNW4EBRlJwTosy2zH
DZGSp0C4c7bmFcr0FFyvRXqMh7twvilq77oc1M3GnS5TH8NUjZkcxldTPIoY0Kirqd2pPwuBrLcm
nCC+tqfuayVqGsjTuulos3meaIdz+xQu+3TWfbCy0+WblFZwJ2uasqgaTGAyxrn4exNYzjDYysOv
0Yml5F9fT2rLuPtaH9EU3guAyxu3Kwq7HV0TY2ivg1DryN3PobxOg5hi05rlvikfM2ru834ksNFu
7kYGjWxbj8bbokWH6WPkibWtPrExMK2T/swpmtJ/uDc1NJ5jBJZivP2+MbWdmIYjSolYtf8dG2f7
9mZooF69Wfxfk1BJ687Ozp8W9wLJKX7VS2oG7lJmLfJn2WMTRUSMIHB7j7k5Av6XetKjEJnqbIRU
Wy0tTPDKAZG1vmeeJHk4BfDOUTP6Mb81yKfR/VvlIiOv++lcVWENRA3dTmxsX7HYg5c9MidScOQP
+WL3pjOcZVAGCueZYCPf19ILOncUYi1HZUKBFZ66HBW4ERgF3Pecg4vjyLlbciLMbZjiVpniH0V3
intq8sy+dbwAcM5VHRXgoREB0Ftf5+izuN4PaCHPX8P3cE9vfA3+NRRGWFZz5uRo1td4/hJnxEqR
cQSn7kXbzTP2A4QYko2x4smdeTJQKpIFnR8Kfpvb8SFDrRn5VrNvfi8ryCm9gsaxFB2jyEmi+T7z
5pvkVvM6f0It3XIIW8pZ3De/FzhO4xUduTuD+VG9y8aOn+VTcgBdkavdJSjDrWe3PJUOlXfdN18b
74bTwwzezSQZ8Kra7zOaBFhjuQXWN8yo1k4VRhQtwXW9JwE5vbSm1cKwNwCm5xF0Kg34duZH+KZv
7COojHkk8HZ3cSMg54jE81pmYOX/laFkNRaxr7v/71pJhGu1f/sg56lZYJgzTb7hOwvzdBJZmVZ+
ZvNolMOI0p8cSbbl+N4s1AaNu0xFQ54SoQSaaSC/zMpYY789CI3fvzEYmXcicREwHfzj5tkAcpdr
VJp5Gr6V2sudHyulNw/hg6rWwRCT9WEEFt/4PalNil5NCIcqi+k0eKybvY7t8YCxt6sj+9lR9VMv
8t9V3mFehOSZAsUSgyJM9mzZY44MKH+8vEO3IGYNnlvEasPN9B7u3S0gdyTG3lC7ijWE9Qh+wWyU
W6+hTFjRXeuCob6KpOsgeeEr7q00klQ1jVHNITxOyuOkBY34lThqzBD/oR0bDM5Qx4UVryUGur7d
2fFn7cxGTfV2jx5VyVt/RjQ54K5fskHkTLSs1KtWT9EMvyQMikMKDsk2dQxn9FglfP5RX4hlpETk
jLSsjtMshxCxKQ6T+KGmfPDdhwFTsTRR0SVDlk3+hOVqJdQjJFK/dJ7xHSPcnPAoP8cmZJLdGuVM
08P1bdsX6W9EPr3UtkjfRzMQBeteFn825vP171Mi8ZklqUdGTuveNmnxlHMTGHdVsBa2/EM6xRHS
PInbC4QhpoTijtTQNH3coqXFqWV3kJ6SlBCK+j53q1jmog1ahu/Hw02GqsSOqIGhvs9+3zjckT6P
chbh+0vnr9VrIb/vrF52nTs546SvrcUAupN4SuBW56h/iUU7E3Be40fGxB1J3nVNYLr7p324YHKH
Zw7zfp0WYLKunxps7WCuPfYgQbkOs38JX86QxXnvSTvOFgbQoTnl1B4RMGS24CndG3d6Gxi9S71L
koDcPYy5nIOpsUP7n7Z8L/s5P2bH/K70psNCeYqUbnAmIsv1flxSoAm4740HgWLa2/2+iuk3mqar
lsgPmtKTKDFGVgRb13gVtF67kXJ1mVP5hyKA6ls1NAkXLd+lIk1jZagTispS9N7USBkyRWDPAf9F
KnT34ttgcZagrNZwmJY3LPjT910wHzRM4azs7Dh7d7kX3ZurnZJpgV1d10VJslQdj628Ds5ZAprz
huWZn/D4+RUsjLemu95BDbVgcd9KpuG7yN9CZ3AoH5vC5tRxGY1UKtmDQaaD/6w+5YqXp8/5Urr5
6tXCX9NAFovs7ig8CwvEuYYl8+OUlErqm5GVn3de95LdJCc88+QuhinBjhQkq/rutQ/CSctidPEK
X4I1W2m5pNLMUsHyCT69bzzqPxIUJMYHmJNX7ZkwKLux9AaPW9AEtHW/ijiKyQ0DyU7s+VAXGCzY
2+HTGc4GypqrmyVwr+NSsNxBF0D5ouQ1yoqmGmnN6WGyjmZ/nzZ30/uipIuEfEXWtMxmpScLanG/
/4rKLC85KyfFwcQ8sthn18BswJgybS43rRPrPJYBJnTe2jwJwuP1ddv3ODYA3JkvIpCiZzkWLs79
/PlXqjYJmtRWguiDcJpvBZpFYvcEbDA5j4DZOpAbsc0CVcF6nA/qER2FZzYcpHq9Lt+uSdtAsfXd
rN+qN2WqsDKfWP++TM8CQgYr+vHvMDj/oFT1ugJFFYSJHrX0udY+FdnDdYj9a3MjB+cPyPqqD2bG
tun8f6Rdx3LduBL9IlaRYAC5ZbhJOVgOG5bDmDmD8evfgefNXA7EuRhL3nihKh010N1odji97HjX
XLbnBqV7hZ9IJ0o2PydXYEJQYI2Z3cwVBBrS5JhEyrM6GTs7dYK+WF4kgskUXPAX0ViVrJu4LpyW
Ty2aJjzO8KU+DUWQ3uqopfaocbqXQWXyCc5iZLk5WRQ+sa0f7PjGDmOXLJbX64nk9ZYIJ9bDojwu
aBpDuBCFaDv9Rufny5LI9EKshlkTVbUmxlVxpl++xlUz9uafpINXLA1k/M8ScxLrYUWO/Z2DAjgn
dK32pE8orx/fKZLgHZZRgcnmwLBuegy68eGp8FAc/5uqy26I/3zlHyIna6c0hCr0y5063dYyGirZ
7xd8A227dFZSbkpYjK2jdWwwJB5uu9h7tlZTcA1mRMYxXACRIR1ynAP2A0d2n34zkJjUgv5O3fEx
S1mrvEwTBB9BFtXKB97NOKGPqrhuJ8/SJRS1MgjBNaAlLoxb/kwUWXc0C4aKnuMaob27rHCyKxK8
QVrbk2NzE0qyq0zZ1eXXy79/+4m1VaqbuqoTKu61j/NoQlzW8+Yex3Gdwc2xUCfaZ9dd62uecuIt
cNKRml/p01cfDitUQS2wZN6I62RAwvPLCDMa7jo3Oi3UrQ8VmpPRHu89qVcjulD3EnE3I84VsKAZ
dpqYWZsCmBfo0ex3YAeKAj1vnqz35pG8RUuwhQKbA7GVC6f8TwsuW3OoMjqi5EGPRrqflqMizTRt
i3TGELwEq4uBVAmUfT6h3sAz8YqnoevNdPmcXold7Za0zU+GKXiOJs5GB/1nPEhKiRvBD4b4KCpR
2kNRBXvNvOTb5YvbtIPVQQoKY1VxGs4W7q1fTqa+7wdZ7lYGICgGC7MuRB8oNDLHpPvjMMmCJNmR
CQ7DrhfsykDaEVQf2eN8g61VSKmq37FCAGGS4ks5Qnls/NrEzmoheI5lULAna4ZapMfk0GfgQuNt
ycUzCGSD/Ea6cmXTH54v6FUj9LSYTUsgnolelKcEQSDSuD6WZRgufcgTj/hYVugvMoaHLaoWewXL
o/n1E2n2TlrzL0j1xIkU0zv0ZCFWj0/SagLXsAvn+Wo0FcOwWbQACa8K1tp2XnGr+9U+NnbT6c9d
jNhDtNwn0i4BmYiCD0mtgXUR39vBK+jJITklew10fepBNl4ju0LRkUwjOogIP0vrE0OfN/vaFhIz
lkEIfkMjY6os/BCTZPARTLlKdTVEspkriS3bgrNosf/Hirkuxtezx9Wiv4lOZjCdnIfZ5yvD2Od3
eSexQ1bPcsr6EWKR+YudguRfNhgtOzfBeVACSnfKJSIYY6hjUO6rX5zi8bIUMhDBY3RY0ttXEaRg
+ove7jV056kyWgUJhlikqDstniodymwhFVL3kavyN4vKeNy3YaiFyqmpOoY4I8Hsum4b3mXP6uc8
vq7r2SWy0Gz788Y+g3APvPI9FbGVJKcIAf/i6GFXFC6W75FwfFlFWiaR4AXMUC/rOkK/ldowVx9B
jpyH7iTbCL3t5M4iCS7AXjoWpwTnljTKH+VCUGXPlVtHK28Ue3qTLzhjcYlXxzfqUe6oGo5viR+H
ZHQNJHSUH5dV+l/C2zOI4AqGolDSlvfC6XcKGv2wSXA6qD+SIPmAzc0nDc/inWx7ruymhEhiMbq5
NDJAmv2pyr5N+n6SWSo399dv0VkqwR04CVIuLc9LGEy/JWX8heTWbTvou5aqD7qmemap7i6fJP+r
L0GKziGuDWLyJs3GsO/tOX5EOfAYVcOJpNW1PeSyle6ymxPTE6FdktEwcYwWH1i3foIlOTDu448G
YkyMkiwuhgsPl2XkMlyQUcxXYMW3pYcWjnU+8QVS7KCDwb2Qfp1ukh5hmuIv7/QqUREueavy60uG
+UDt5mRaUTBjByRGWe6mnH6YzOE6jpRgVI39ZRFlTkvsH0iTDjVJhg/KHM/UdQsxoz8Gz7rLHzFZ
KBeV+8BLRyo4FIfWSVdHuEUcKabj0p3+uOyTa/7ZD9pNabWGh3uX4ASfYlkWW8wKcDxIwwS5B8rh
E6oXO/lyYImZi5mNsgAxlhZz/Wxyby7uQannh+wt5eOVpgi+hJe/KZ0BMmjXvePV85fL6iATQnAk
dRmCiI13Js/hvR76yXhVjBLHsR2MnZVdcByxGtfR0EDZlfZQWw+LdFeQ5M0SOflUc8jroQNAi8Ve
7vTJOvX76KQEKOx0u3Z2eW/r8MHxqeRtkZydWPxUl7ShLOTegu3a4YXhszeTdVnLMIQQo2u1dGl7
YNjpMe1uCVZmlBKnJ4MQAguQWDeRWgAidD7G5THPTqz3L2uZRAVEGj516lmxpICoohuWPTSmRITt
ztKzmYhce2mKfToNL7DVn6KvnPq7v0ED3VWUBiN6txnYdtzQ099y/w6WsOgERSEww8IXreIXrW+6
XPnVoN7prtNdKc5HR5fY/3aX5RlEnIetSW7SesKzm6IPkXhIon9RMXOHTQ7Hv6iLJYfJTf6VC0XI
TB0NG2E0KricZbIj9AHjgZin3i2aH432aZiPA1ZEJsWXpfpwWTU2jXeFxv+a1SE2ZJjVkCs4Y9OJ
8ewIwx55Rl0SSwZZNpVwhSRcV2tmPaY2IZeqfU7GoMolrvRfrurvgxMzIIpSZk7eAKC8Nn6Ot3yd
bo11qPA/lZ89JfJK5WZIdpZI5OcalpCQQQNg3HsDBtGwB2k5dp5zG+1B9vcFS181zKDXGNOW0QVs
I0NDTPS2YVsf9ymrWxsKZ8HLgWfDbqhbKfdWuY/Ao+mYn5ZaZgGbEYRzxuIatMKq1dxOUh4Hst0Y
kAATxb51vfzauh4GnSR1sOkMV2CC8udKuDRTAXPLCXEdjPWFhtdm+8s6/y+achZJUPpp7ibLsSBS
9NV5ig7ljl1hUqfCKC3zDuDnkrjfzSIMPqVAcqMZFqaSBRef59RobIIcv6Yh5kvvMV+F6Ytijzax
xNOx56a7T0/SjODWxa1RuUGuLo4qcZTGOlC7AKQmEXpJQCZfuflXvhVJxShG8IZjdVS4YmTbVY2I
9hA6C2bqlz8BK9fc8cVIDlgzwH/Dh1DlvQKi80L7MChObGLbfGHlq431nYrFyMqkU1+tM9cZd8lw
mLEXSe0lWU4ZjmBuztDYw5yY1O/Haq8t2I5q4cMV9U1LVsoX9V+USDC2EsM6llIbQCLhzsaQlZOj
uSmTXZUMRjCzbLaylMyAGe3a1ZqnsAAVHsZ3LyuEDEUws6Q1wzZVgOIoO5bfqOR60X+zj148L+FR
Ga1p6dDcBEF6gsVm15Xzcw5RfdZ/c45JwBHbepSYmqHpEOoTdT/WV6EuK39IzkpMmPX1MBkGw1nF
zldjAFP3wyDrZhMfYFEGIZZd2pZYfY+zytQbM/xkMMldyH6/4OUaGic9ipnUrzusx0hN9HRXkR5J
buJVrCmKIbi1mqaFGTc4KfXBQkY+cfkGWT6+rGD69utYuQbcG742JOGL7IL4z1felNjDwFgBHxD2
hVtq32aDYEpW8jLJQATzz4YkCg1u/vH0NOFbQPscvdOXGYLpT02ooccQt9Qb5CVLfjpxmbkFoYEx
Kd677N8Q7L8u9KVZEkAtIehE89Fd+g4DzFJKF65Y64j5l0ZgPTH2tjkYUBJ5Dg3LTK3FgHFms9v8
VD0F+/+KfX6Fb8/wTvcYKrCXBdvU9DOgSHo4I++Q42mlPmVlQMI0KAcZjcSmJqwghLraMDELkw2Q
yRk+Dj+i5Gq03ymE4A6S1ohnCq5Xf3bmU1ITtzPL58vnJBNC8AjtUC6hVUOI2VHvuyQLhjq/LcLW
vwyz+TyvzkrwCL3JbKpwmBAFrZRdYZOwNyzgLZeUkGU4ggso7T4x4wEnNmDncqHdxQrGCat987u8
AoI+iwTRhaZZZQhiXL9Y7roW3CG9GyXvvBrBDcwTNYsUXxe+SSY3orHfDbM327+72FkURXABSU7S
wSKA6ezkrnMw2T2Oktvnt3vB+kXu51RfCiNMcFoGWLlca5yD0GKSb0uJIouflslUJTTLIEbUtl6L
rUn64Fad5Eokgojh82JX3dhH8CpjrQUTUk1FNLwlIkO0DEpYC9lvsd97jHrL6Aq8L2Hhk/5ILRcj
h5eNcfuozhDCjeetUndqB4i2vMuUpw6RZZ//ZlfPn1p1xhCiviFKCvBiAyOrvkfgt9e/2+FbTsox
DQu9DeBJERuHOrut8r6bceMoXcYUpPrDLdNkq+VefYlyScAiR6ml6yYmOAQzXIbOYYsDmC6oj3xE
kvOV5Fcs4JSruVd8/P3LWcMJl4PIaSlIAz22iz+qPGD5T2nGXCqScDlhgqbJMFqgxmAyrB5LPzwu
j7mL5LxbP0Q7GXEU/5NF81+JJJqmkmnYgG6qCJnK9DnqDK+Kq11uZruuaLzJGE6LLfue3zJUB4vN
NKKr+F/Mvkwj1qHGC06xjhBvPo+lRPdeEf790gqNWAY+bQl4PIV3MwlRf4rtCQ/NzjoV4LpEHgvN
gMZBPtaz9aY5Kygu6yqsbTFYhBwSoMz5vqiCqbyq6edC/fYGvVuhCC9nqyP7ZytQ88TJfaZNgWJU
N0wbdu+D4cKuhKFsKjUjAUyLGpuL3OYD09RPtSYj8+ZW+UrnVuIIVjuZ2FTmzMBRqx92+YiZTDdH
793yBbGpf1mkTV1bQQkWi1V9FbivcD9leLekp0m2xUYmimCtHQuVMOSqFkaFHyWabzYkKDtzT6cE
nS6jjIBfom/iMHpBBmIODHha0/hJ86NXkRwqF48Nh8sHt/UOrRRbHD63bWaGfQsgldZYWJaMz5TR
F9B5ST5yXhV0/zRWS7VRfwfJuvhskwQ9MP3MHdBx2RnBr0YnD4Q1/2n/Fb+O15p3BiOChht00eIK
rmcs/kgjP7M6j9hXVK89yyz80varSfLdu31hZ0TBFw0EK3+dCe48q17y9EOYfmes9uNUNg0hwxEc
UW6RAt2fwFlABkqw/ce+GfLOHVJJPnvzvdAck6jw3vyL8Z8nWKWz3tX8TYjJggAbofXwsWbUi5e9
3Z1KGdyrNoo/1eNvPLGNIu70pinBke83RcAqt/q6IF0RBaDOYHtzHz/OIDmVdVlvO40zpvjxmJo5
tRrI2Pdfqeal1R+XbWv7rs6/X9DCoS+Z0nSUYtxcd9vsOe3/0FAySuNM8hJuG/EZSFC+shxixV4A
VJKyc5E6+Nh0BeYgicSIZTiC8rE4tButBU40+5myV/v94jxePjMZBP/56m0Kky4eG9vCnagPUG/M
vLuNJamebDvz83Hxe1thtKWZNT3X7SnJK68yp2OuagHDAB1YnlS9zCTHJtMz4R3MdS0x2vSXHpzy
5UaT6bHszITHL0xQeK0T2I6Jx8L+SlpkEhb/ffci+IPCYtGMwQE8gPSp/RzS3G1knyv/8kT8fS9i
h0Q5hg1rJ26Pp3D21Bf90H7UvpgPyFT+l73YUjzB/p20SZhiAE+prScap/dqAn6IGkmqViHuYmbd
LoImanHSeXY17IpJoe6k5r/bPfHL9xHigOcFPJNohf+nPsYdWyi2KOJs1c9hforaT3YvUflNFVlB
CCoSkTjUiRZSX49DvIP6yaSgA27ILPFE2581KyBBT4wpTBmtAKTumQ/6Db+5Ubxo32OnVRkkd+bx
DWp5hnsVJ5l61Swq4KriD2ZELmkVZGwlIPxvfhVNrEAEPUH/J8tAfITPwZgdGtuf491iH9qIuIXy
1Qi/OIqkRLD5cKwAhYdjDPUpiXRIFZb3hXbsFXgpdpX0u/cdnvBsjM4cRc0MudrEcDXr1DUPloz3
etPXrkQRnoyimuaBjRBFQQN1N3/I9cq1i10xPpnD8/vEEZ4OBaQAQ6FDHBAj98lVWgaOKomKZNII
LweWYinKXAGCNP3HltzmOLQCpGVLfD1pqcTlboZgq6MT3AJWzKBnzAJYwXqvC2/H8kMNVsJ8PrXq
sabB+05P8BAmyA8Xg+KixqY5EIwiYt/kQ5XISFT5fb+2JUtHWgAVaWoLlxRqqa5mIepDLc1cNfxO
yJvkOAMIV6SPudahKgCPEFmu/VXv7vPx61uO6gwhXEyvT1kxLYBQ8z+wFZPSp97+9j4I4TaWyerR
bwSIPLJdK3cJzfzMfEN+0AFF1193IfjqZMBW9tDEXajp0TFPlnOXGRIIyXWLcxR21MaEcjms5dA0
Rzq877ZFricVq9wo5uHgKeOPUxzE/Uu3SLykTATBGYeNaesKPml9e7kx+/vakDzN//JkYgWIrZlE
08RWZ0Mx6rieYHnlJ/PJONVo/dceB3BJoNGm8seDrKthW6AzHv/5KvyNp1mt6xR489jdqulyTNmH
y9q7/WCeEQQjdxqaOkuHwIrso0MPxsUe69bl32/bDvIMI5i6iemZTikgSFFdGepzNCVBw/JAt1Mv
plhKLnH+29+o5Iwn2P0UWlGkl8DrT/NpfOHNSdhbpbvkrktczskypa5snuZVE/6v4FAH55wB6iLE
xkLwQU3VnNkY2X4bZn6lHpTiU+LctfoX0/ZH9TQmpWtGh8v3x+/nlZNeYQoqH8WWXepFDM4ArTgN
TXXKojlwcibpF9pUxBWMEH/UDWOxmuGBC01sZuiIF8kiN5kggqr3YYqx5h6CdLW2n41sP5uBqewv
n9amGq7EELS91XsjjpCI9rUlDr0oHvetre80BUZsTIcK1WOsY0wkVyQ7O0H300nvVGrg7LTuSM0r
RxYObHullVSCsjuTbRemBoD0OrplR06WYl1rD73P+0asW0XiZfmvu6Ry/JBXTmnQ4yaPFKh5GuW+
Ydym7KvK0CY/eUyaLpGdnfDuUWfqYlvhetdpARK6npbKONMk4uh8WHYtTtMUg9MmNhqhqtuavmBD
CCjhylMfZwh7liW4rILbn7Ln29IFLzHbiT3VFo6P+eZ3zhdQYijoTxLyci8r7HDdunBXuugeBqfI
Sv692vdZYGnHoo53NajoKsnLKLFekeQr63taFTWEUiJ9dOs0K9yo0z3Tku3gkgkkuIl8HGpaOnDs
7fCERZ27RS88c568RbZaRWZVuuArWGaWfRxDJJWCtgm7OMGC6LTYPDR/ig/pQ+RXMs3gTvTSZQmO
wq6MlDXQd5/cML89FiBvN28HFf2mU1CCdqE0JdmuV6QZwoslVs/1WLOjZoR6dFiPWd3SXX8zgb+C
JwGUh/BT5MVgKewOMtY02SUKHqQrVWYO2Dvqlw42u5CXdj5qpHJHcMa809gE/0FsqyF9hkuMjwOG
xao9qOB23TX2+mLl3ZsqT2fLFlsqQy2jWLEGsDEsdlV2bJR9GjrBkB3om75uV1CCE1mipLHHGCeo
dP2hX76k1YG2ykkZvmrxy+UzlFyWIbgQEPkYsZXAP44U7N9aQKCGpBjcRcYrJgMSYgwzRZdQz7hM
9uy21WHII3eydnElqf9shryrsxNcCBmaOCl4LkWbCgcDz9ZVFi9eV/SnxG4fs16/YosSoFX5ePkg
JQ+NWGQPqW1ZVQT1WCoMRuq9O2MsE70Y6vyUjg+XsSTvpsHPevWolUa5oN8GWKaR9fdZbBuHiUqJ
xWQoQuBBk7Tp5pArfEyueseCN5Zxl20/LBZVsfDZwa5AwYDLIknH0ElRBuwKfDLUH+e0fjJ02QCF
BEb8+O3zIldyrnujepOWR7oczGl/+Uq21ftvScTv33RumqYjgMi7OLCiZ0y87Cv1lowS9f6XAOMM
JBis0kVNzyIuy0nbZYfoRI7YcgYKpDiIfFv2aG3rwBlNsFo91MYwHHFB46mbMbSGgRpsT/UTL0HJ
6SdqgS7mlCRHuW1JZ0zBgtOq69DkC5dEMTHrtray02jv2QnYDitbuakMGa2oDJCrz8qcpqJqqpYL
Gc+o2lU92vLaETuzzP5YESzCYaqszXCzKdwxMGLDu9osNFL9E7KLh7qdeLqcGQFZjvURI6gB9doi
wII3ihVXmEBBm658QRhXj1dRyApYeJzzqixIvqBExXYYAbNO5iH7UH7Lf05BeKV+e1OAukIT7Lsn
WRdbIcS0QMrpZppyog0GoGMndsuaSKJU2aGKZau4MdPR4dFjqmNzUknc9FkNSux9cDwb8/KO21yr
/u8vWvwVZp2FFOd6tbzCYnAG2NLB4oeEb5qmSeY39WEKJR+bm45sBSUYP4kttTcwROqrBV7P/r5E
Fbu0Xy67su24cYUiGD0dSZlkFnQEA2A7zllofGZu6ttHzrTLG/3sW9tTPsuczaavWcEKdk9AO4oF
vBDOLh3N05zccmmsSYJiGYhg68h5l3XY4bKUEcQ+KufJlPjMzZdgJYbwONuksVWbV/gs9TPJgiYy
3OT7IONekskhOBCsi81ZbQAlNq4bjOCYEmOSaZroJ5KZoU0Rvx/r2t0uPxhx5zWyUX/ZUQnuoaYV
xWJngBjas6Gne8fS7jow1cSS/NZ2wvB8J+IARKfPUzT8MtFrxd63z/oh9pmrPVTX2bJLXdWVz/pt
PiorSCGGtxXD0U0ehxJVRbrwOe9dnKmH3epu9qY+whWW4Bb6sooJKuhQ6hhsJ5ano1lDo+89RMEt
KF0IV86duYNdkiYmVziF+3RY9iQKRsxsBiYIQWROQaKHVHAKdsSmtuCgZtp5prnPkIvKJ0lxZDsb
sDpAwSuEetvELfm/x+MrEYar6OY7Xw+fntC19vGyg5XYrjgvYXHyfRBn2aDPQP6h0jGM/aYocSWQ
4B6iQlH7zMKx6XecKF072H505MNF/2WsVXZHgq9QVJ3pGk+B2vTJYZ8IuO4Ha3f5zGQYgqvQ82xh
WOeEdrt81037rt/3MmILybWIndlYhPv/x5WoN2y5iWR70SUiiI2XRYGZT3BLoSwehz+XvB5dO6yW
wIxlvR8yQQR3EI5xt0SUx3hq+iXqy0ek7yTPqMRzi7vfTNKWHSO4js5+0voHlhpuU37QF+JfvnaZ
Zdpc1lVs3uRzTsYWsmQ/nSfrVO6ioD10n5Qb7m5qaUZ1u8pzNhyxLN4WbOiTGIKhHRdcc8VRG9Kb
UseXR+5OMXF1kMmDb/sYaY3kSGW3JsQNeWE7acazdbUxfzG07DpnjgRCpoGCV1C6tNTbmBtq1z7F
KnHxIflMI9ksikw5BH9AJjvXp4grhzJ4c31bOldoaHDDN7Xzre5K8AnDSGqM68GP0iHGrhe0UPPW
4p69KejWTYqmMAo+BH6qKxVkC84sz/HF7aTVjpl/NMQ6DfE7QYTbj0ikpk2Dq2mK2EXDcqh8sWTn
tZ07MM6SCPdP1MRKU17byUafzIG54x9HiYc+4iEo7ovdby/k+fPT6AwoaAJtHVAe8lRw5DzVSHnz
LDv46bv0+r+Z77aCn/EEjaCY3hsZD4ScuYsObbiAkyBX/Goksk7fbWv9G0msK5HUZrXKq3Iq2uzd
tsV+XhY9S5zf9sf6GUSIIfM+UZuBlwzMuECVgm/5owEZP6rhCY4pwIdYcBmRK8Dr7MAZUHg56ok2
A7OhIFo/fqsmggTjj05Rb+ai/ZCPErDty0Luz1YxmgTWg3/aFSVRVbUlbxlpuhtrRg3GYLsoTneX
ZdqEMdHPqTuOiYSLcIi1WUwGiPrgV8kLJXfNdKXIuA43Hd4KQjg2k/VDF5aASLHHr4onl81YATJ9
dGSJzG0LXiEJZzY6kZoZWPfgO+z/CtFehQf9Yd7pwRuD7xWa8PjqsZFboCRHFFk5u5CCtnTQ7ypl
cd93Q/wGVw42imO08iKH4mvZ4EZ2f2zH8bpvJUlzmR4IHrayo0ErbaAYc7Yj8eTrnXlHatkzvmlC
qzMTfGwVUzBJGIAJu8fQONnkGXRzO7P3l/74vmMTnGsMptKhn/ixOTeDcyAlCnr1h8sYUoUTPCoL
mVU3vMWO0j0y57t0xw7M8hcvv8WOIOkkiMSSxA91tVOdfMkAp+I73WDYv4la1BA7+3r8fFkyfjqv
XN35nqjgFljap4uVAmlyclfB5wTfMExnNwr3YP41hu+X4STaRwUX4fRGR4sQzm5UEttrk/YpofFL
p/64DLM9irkSS3QQpLcwAcy1nK+O94qTfVwelH0ejB9lKSiJpouf5qzCvLdBcIJGeoiNo7Y8peZN
bFUumJze5yGo4CHszkjV3oJUTWp4Y3JTgtVa16RzrPxwLumE4CKQIhqHwYJE8z5OXB6wVHvz1vA5
/6i9k7OdbisF1mw6jmVjcbBgXIXRE5YUmKBvNXZl9sodSLeuVapJutglMGKsAsdXOT2WdvhponVu
M34DydFDmJWSLIoMRrCozO6bnEUgNhia8pFYtqsY5DNT35KYNKmumY5BQKIo+Fc1s+os5cRDVpG4
oYH34i5jEs+6nS9cgQiudU4WmiacoYXs7T1n7a8/kmN4mHcREijRXXOQrSLa9kZnqQRNwLf03DUV
FFw5tBlyas6HnMy+rs++jSdRNiPJf9trPf8LTVOFpqgw0+221YA2YPN3tx8OLUjI5c58M0b++xQ1
VVCIxrKSgvG25oihpNa37Ms8frrs72SSCG61wBSNMWXQhkb7rCxPXXvdxm6rXKvpbdfo3jjLaKa3
lfx8dIJ/bdW8LKoeMqXq5Cr0oawrr5ve9FicQYS4S+1tsHiC5sFn0y1Obq5uMlnlfTuxsrocLugq
6NKU0OjqESquPzGfL2Sxj5ilD7BOB98Vjl9Iena3H/azSIJrzexBUSbQovp9l6A9Yp/X+q4fvN8m
if/1xbkSS3APc6RFxtLj6Jokv4kLDZVc58iW58tqd9lcNVXwD2nbVjOoEBCmYLcmw0BNqvtTd99j
Po3o4C5U/Mt4MksS3EMfL0vSptA6ZD/xDeB2wx/vAhBpY3UrMejIHZ4zXqXTnbQ9YlMA1LpNzdGQ
3xYJd+s5sqxpRCP66Dypw3E2JAnvTbNc/X5BvfIca39zPLH+VJd7bb5eoGXtIPvo34x4ViiCchlF
sahNDSlqesjHF0oPjvWckXsTV3L5PmRIgoJFyRKaacmRkuui/MnG3cDuRwYap99lDP9lMCuZBNVC
H4JqtSqQEgObd9Cn16gS5SXcCb96bs4QYlCPTUlF2uAl95cnEKUWXvUydEE6uHOBvTjlLvYHlOIw
Jdb+HND1gLnpyMfbh7UrsnaEbS0xOAcneD9tsY+1N0pzmGskbeKeGnd9jhzRkDRYDgDxL9/ftr6f
kfjPV94V/Itxj0V2iCTV6DQUWlDmHy8jyGThP18hzGaULiZPsqpNiCz87Ceq5oWZErwPRjCs2mb/
NyyFZHsQpvrDbB0d7PC6DLOdd8doxV9XI5hWqQ+WHfLRznwclV05TygDtzf93AZzY3vZnN2ZpOxd
VKQ/L+TzZXDZUQrGllgdtnbyekle1a5Sf8YSZd+SjcNtx5QrCQVDw0nqmC3GheXXySNGEToPfM9I
3vB14dYuQ3bZlWnhtmDUIrptgXVcDMAqvf//XJnTHAcQmoIvQsamL4MQAjDsTrCw0gYvk872MT3Z
mNem8ZvoDsBV8pccQtAVz/mQGDwJMRmdq5p+Y33Lst1lJdj+cl6BCCZbhy1KPTy1luteuC+C6WA9
V4mrYvRL7om2/cNZIn6sK+uNU3VQnAbHNpMSbJY/WfZyWRzZvQh222mLjT23AMjZqaHYBXE3yqaG
ZBCCyc7GVCRTASaCCmOxMSqAZtWC4SWRuAbZUQnWOTUOCJFq3AuqYxm2jjo3Ru9ILl+GIdgmHctG
sx1gqPV3S//cq5V/+Tr4cb9+Av++bzG+Uuq0weQ/rqNPqs+Mdb5SsM9qTHyavekL5azHv/R8pVqG
Y0R9EeFaCtO0bkbb6U5dR82XuUpkZE8yqQTjX1THbCKdX00dz57VLsrBNLWTnYzUVdkio+rb/mZZ
iSb4ASwohJvmGpe89IH6oqEpTfEM13awE/G/NDZoXLcuXRvXm9VZZsy21ITzrFTBfJp/hsWe/CwO
uR+ie2j8PhVBqQSax9D3knsyVs1NncQOUNOxdQykiiyxi90WQ0gQmUTO9Gin6q3dhM5bbOuMIUZm
dIrsMnWAQRasuysWr5bR8W8GsisEIQdA8kIpYj6Bmg/lVYYeHswyKMXPrPiSNW+JiFZQgjZ2WdIr
YYNnvFXLo6WW7jDHt5oucRXbSriCEZSwQnsAnVMezd5ZDzY6EkLf8OmNvp99vBT+m95wahiOaWsa
pwb/pwqycpj7pmhwRe3jYh/b7GdNvcvOafOO8F1GTbCBYYGHAKEl/dz1nO3OCK+LZd5N9j41jnoV
1Jp1vAy1qdQrKMGZJ60SL8UAKNI2PyMruiIplVyQDELw5YY9dkSvAcGmqwicnrJmu02ndxZBbBMy
WVihp4aL0OluUmNvbujVBCPH3y4f1TYOVjBolmmqmjhQ0jFrivWx45UXVCUGsHV0pksbN5G945tO
DqXRv4D4H7Jyci1PPWoWQ+6xdfwB9VdtBAFd5NxYhe4binbU6fJwWbbN0GEFKWhct/S17bSQbezg
t9vbKryJLBnxOjfEV857BSLoGpgIl7DCPizffCKniC+Y3X8nGrbB8Rbm6qOsvWs7gFzhCYoHYqkI
X5jAy4/hqdsrAb0ZQavXeqWny3oxJbKJLG1RlrFaK3rU/u569HEAzbOe8RK6aHBHglq2U1ZyX+Ki
O6VljaYRiAZWx3IKsU/icalk6xe2DfdvPRS33FV9aOo1gVIYLb2tsTWwt2UQMjkE390VS2Tm/IoG
57jEmutEuwQDHu9SbpPLubKnsVIHjXE5WudDN9zo44dWxtK3bbLYIoKIEvTIv96oFYSm1yMtlxFF
EG32SxbU7VMDYkoTHslp3E79elmi7QfiDCdIBLaMMcoVwJXovlWMg9NgHuwuLk6KbIR/w+mhHxqL
pDAYgxKR2CNpZ8hJa3YOJKTXF3M/TV9S/cTS4LJAMhghVBiw9MXozAJveJi7bYK0GoiXGmeXZJ/e
ByQo3EJL5tgagGjziUQ7x8z9rAmqWOLrNi7oH8cmXlBfGsqoAKbtPlnWgzn/SJxHXWlcJZENS20f
nWmAkpJaJhH5KLOWLTEpWnge64PePitF62rkwZRx129YKiSCbuMfFgeIVGylwZxQKaAIrRa7hu3p
GAVj8e/XEvniH2w4giBQOv5HrMxI6ee4ZnaJF0K1AmIuDxG4Xvos311Wgk1ZVjD8SFcwi6Uxu+tr
tF22UTAUOXzOx8R+vgyylUGDMOhSpIZjq7rIXqNZIaZBS1xMfLSx0bAACXN5W+0i/w1O9B9AgrIp
tWOacwggsy0OiaW5/yPtOrbktpXoF/EckgDTlrG7pydLI0sbHlmBOWd+/bsYP7s5GLphyysvdNx3
CihUFSvcorl5zAxRV9Cuom3k4S6nqdQ41STAJN1HLEsA6+5doh2HWUTZsH87l3PjbieamrSLC5hr
dJwMSORbhUvUT9cvZ8devzkyLt6x1jRJqxBBfDT3L/WY/a6GkqNiF0wZy46Vlb4iTwIvJIJk/75R
OpRF2VgjILM2s7v4Rzh9DDNPqVob6X5vEi5PYrfORVtvROSiH3VuimWgwGsL7WyUxp2W9AKRBDfF
z/clhTRHdcocq5TbIxShbH50hYggWYTCfbE2aVlZJlZ1uuZS2tN0aNsnKmqV2EsGb09L5xwQeN6T
ummh3NXiSM8jCrDVqXIKh3Q2bmb2xrta2NwpuCGd80WLnCVksWCGwvYpHW7K6ud1JRcdHGcX6qRR
xmaATPOqHqq+OmIDWmDFojibKdIVReNLiU03ZZVaA6Yo7yz1p6Ld0vKjbN7T9a7PwJL8/N+k4szD
nBnhkkxQB0t70uSPLTkJ2zFEB8dZh8RaV/hp9lSzU9h+6ZKnVLQNSnT3nDWQWhREuwWH1qiZX1HV
BzeI4HWKIDgDAErGoZx0QNAht1fypUs/X7+J3SDn4hD4ZJWKWex6aXFMvXkvx1jYbD6F+rFO2qDJ
PlyHEtwI3xwYNmNFphlQRnOowFW+PMgiHt9994Y8AqEGql48nVg0VE1JMvYpovwYyMnSandKPCKs
JO8/lwsOZ2nKIm4nmX3yYBbbLtcninVgUXHoxk8SVgD05FEXUQ3ue54LImdnKlVvpWHGt6mlZc8r
ylrDiG2R6XJXmuSbVOmWnfWje/3CRKfJlHPr7daxt1QTypdYoZOuN2PTuiE5t5V/HWdfMS6ysX/f
4Gh9SWJCcJpWH0zKjdrcJqIxtF0IFRRz2NSqGTLPiREhRUebAmY6lYuPc5c5UWV9NIZFcGJ7nb3g
lP8LhyfFGBNLmcoYOt55YbAeI2zblFFgDSakMZfDIiLiEojFE2TAH8xLWEOsrDvnqa+ip1JYYmW6
/M41bETidD2WZF0JU2hB77LltplnHqOA2lLQB5EvJARkgcA1NE7P+37sVGWFRMXL5FHUC+Xn4ogZ
WHe4+YX8y5u74tRb7SeVZloF11086Kujg4BLERHnsN+4Jg6n2nRoEvDVQJx+aW61OT1Zi2idkwiC
86W1EXa6mkKMhVYvTZ3bNDK+/cID3agA50tJuFhZOAMC65xC+TBgaVQjSL6JNJnzpda8qK2p4KDi
VDq2Zu8YlvQyWPXxuiS7Jm0jCedPMYGj5okESXQ0zIW3J6cTZcp3HepfCO/aQM1EHybFwufvZEiK
mxq0cHtMshzoNP+kstYG8lSVwXWp9jGxC/A1gwAD99aA9hrmzyLsYsAulfRYE29sIhSeIlvujpGI
J3Rf3S5Y3EVJZVq3mF5AlqdH7clYHqdB5HfeW1GiEwVbVHSNWoZsvQb6G4cQUxVEXbmsYxMDGsZr
vwITafyJ2t2ZTcOLqHGEcNwjNeZpnjLsCUFjchj0DykqkdiEi6atY+sk/iiIuIRw3INNyBSnbaro
zEe0NmNYqw9j7SRH1hWxYK2ce1073t0Yd5qcdsQ0yqEcEG/qz6F5b/T/8fc5jRhn0KqxThI3H05T
fas2Au0WHhj3aOk4jtUs48DURz0w/OY2CvR7xWFVAHFp8H0p8u1x8aT76PoqRoMpX3zuzyDQ+pFA
/b5OvuKoNtaxDW7y+y/cD5JLKEdB2d8l/2gHZpYcrVqoSR1RyKWFILzaP78LAF/XmKhWxCmZdJCd
IhvzuB4Q/pxTto1N8eJTKdnX5dk/wQ0e97HfJSjnyioEIs/lefEMnxxA6Wc4WsDYVSW0gwkk3NXw
DSAXoqykH4Ylh4CN9axYD1TEb/POOTGV2Pw+F5SU6JRBUR+/n+Ty7JAetEtKSDK3zuPGExwe+1vf
RAwcFpN1Y/saWZO7Bi1TIAdbfcZ1mjm1VxzZjISYT4W9nGtgnOUrU10fJ3ZwjMq68MaDEvzSzAIn
E2fxsmGpQo0pRA6mMaxn1w6CQxMpAGfi5mntlOpVji+z3x9zF7VWT3J620QLiVP8gw4C4aPirF6K
ruU6mZnOeZP3yoiFjlvrI5sKy4NKJCDTsGsXxZlAI59brTTYCZ7Lo+o1KE3WXo82mRCMZpEbOoID
fReGv72xd1lBLDZuuxx4g3oqo6ehRv+9ho/bU5V8xXaxRf5p5r66/Ns4k0PlDEevl2XTZjjTwbwr
65NuBEMrciZsDOfKSfJJwmmWLXDUQjKq1/bUBKYc0DLQq8d2OK0dWOmHI5pxrx+nwH7wScKx7RDN
tJBLzwNVd/Tq1lIEJlBkdHXObmi1PkrGK8aX+Vt7ZJweoz0/ZefkgfGziYbaBS+OTxhqZqdnVQIz
ZTWPvXn37+fYOVXgTEbcLXrYyjgyonY27c9lYjmliB/ifcaYQ+HsRtFhS5KRMSliW7PDQHc6J3zQ
j52b3w0u2xpuCFThfUWJg+TsRlQlCRbSQLAE+peRQ06+xdFgq51sp5psLzMmoBpnErX5ie6LMyAR
6LN1UwIsgmtbBSu4cO+YSAP5VGIna31sdHhZk2PiJBO4kwj1stUZjnUQuSK+VnZQVx4yn04c077u
5hESzSUBi9pnc7mT6t+tIlDMc6cKDLDgBfOTxl01qnnVQrZ2RGmuwwRU6SqJwDaxO7gmERdmENBS
lOsKEGwJ/tGF2jkOlRPIwf2JbbM1LDeuI0+xRPzgIljOcixtJJWRCdgRrrPDPovJ745tEAukE3lM
ft44gdGV0pnhYAUZxoAZS4r18Y/cWOKLXJjoxjgDMmVgj8wZGpH8bjz2iGxE9yWUiDMfi1oMa15B
BdUADpKtEUgC+jz5sottYL6oaVHwhA3OcshUxi5MVAPcrESd6VDnAh0XisPZiGoMIwwewBqGtwqW
mM6H+HeUzjp39iq/DGJRv4gIj2/6q80spwO7ovRcI6hZwafWuEYgMwJcX5TtE6JxwYVGiqk0WYwI
klbsbivd+UCPmM4KGj/xRWP8f4NGsF0dO++Md60WCnp7JlVfdPTJtegyROtaFmiZPfmLm96IKbb2
tf0Cx+mGFSmZUkT4BlfkF5WcurbBHrJ/O4r+6rkuGJx6pHRV0q5gH8YgYdFu+/73SfGuB0r7Kv4X
BP/t3XaNUVUTNLCTjwObIxOoOHv07y3s5fc5HdCboiJhhluJott6epHWW9rdtaImC9Hlv87ubb7h
yknTKCkB0/vmo+bnvnnUQUD1us/dco0P1w9NJBTnNuLOWPWkZmiT/oxkvW3Fv7VjG2RF415HEgrG
7m8jmJ4WxbIWgAIzJcYM0bN/1LCVXPV7TDeLPnpEysB0fgNmRlja1rMnNJGbWn3sRC26fxOwXLSB
cxF5qdapoQEgPaPW4GRe0dhYgeiS9nXfkfFdVN0QScT5i2HVZ+yewyuVcvMwls3JEDpzkTJwhqBW
27BbmCFIQfsD0oMGTLPt6sWiJUrCw+OsAb4IiT6FODz5sTxaIMOMXfm7bitO5Rb3lmv+2hfpX5fF
8210YyiRuYVgzeKUYO1K7+sb2r+u+cg/ClPCgpviN85I4ZBGRgXpGm/w6g9DMH+in+vD2qIbmHhl
ZqcOFZkNESaXxerrcMwbCkyKMuXyNKxPgte7/1F/OULOUOgNpvHMP8zS6KqO7kSn9ak65kgCiraw
CfwRYbJu3u4Qa3Kp4RvOLbCifPJrhdp1L+jPFJ0XZx9yrV4tqWA+zzqpFfheBQwvf/N1eDkvzj6k
MQYFGgIhpAMNMFwaO03QH9TvAyapo9SunciVBXckkomzEAm4f/pmgky6fNS0GypysKJ74cxDPtV5
sSwQaY29UAr0zjNbASmF8Ng4y5AR7FLowQPl6rerv55zl5Vv1mB2unPkpJ51FIV2gkPjl8hMZamH
DTNFZvppMSPbIM+Cl7OflP1LEygXN2SWheW4WFvpTi0KUmzsob0pD4MbfUYRQphbYQd0JUrh18c0
hqmYVQ95cqLaWpE5dHwYh9jOswNWWBJULkW7qAReg3KWoZxTqUmY6cEcjrOQx35M7bD6YFpHwUGy
H7omGmcXsjlq+1QBkH7bvIBQm81rWx61W81XXdadpwqCVlHIwk/8ZOVSrQ3I1lCMaJSA7YSIfepK
yXH2FuQlRHkxkV/k18iwlcOlwrS/89qjdmiC0DU88zm0scDmPvRUgZFiD/bagXIGQ6ZVsRY9g1uy
n2amumqsna12uklC00tC6iJkt69f4p4NQRu5pYB4hljvqs2xEcV9XIGvbi78ZEaY6esiovzdW9ti
cHbKnED/2NQDoovgNaHvJ7fLfeeyvISYRkckEGewchChJfIKMKOfPplG4zfVdFTVr//p2PiUepxM
eSpjAM3tsL+OHsvqThp+Rdk3x8bTcqK8KM+d0bFUDvEZxVY0ep3PXHwZDKkjLGXvPectHrObGzdP
pTQxaIWTo7ezz/iOJI9+UJ8XPOb4NNjRp+tHuGfot3CcmcpUMOFEM+Dy9EtMcrszBe73/bgZvnG3
CJx9GtYwbKQUl6Q9v1bfbuQHLUgPKnYZiBJUezZ3C8WFL1ZcTS2mzZA8wtprqcVr+j5WD0XoXj+z
PQOxheGCmGRd86kggCHaU2G9dNlZ6l9I9zT+wM4T5zqW6NnqnDWqFDmrsxFgratA/1LfeDK8EUTI
xFsOMxEYIuFtcVYiGpp0LQxmiZSfWXKfwnnJ/RnbY1fsxNGxWyOMnSS8T0sBMdKukd8eKmcx1qUe
etpATutg3EeH0scM+4foODtS0KIrTtRovBtSbfD41LrSWGReU+ANp9Ef3eaJvTSwIyvBgBo+tu98
FPkVgU3ks+t9ohvLKMGSzOZRrj4q8nHtBPG7IngBfFI97KcljthjmxzZWb5i6BveOXSjQHrpwZ3X
BqHiYWJApKR7n0Hbw+SsSJUSaWqxttutyvpT1lTfVw1cAHruGmtqN0l2V2NhVUmrc14rPxWjEzxI
0clyJsZS67gs2Rvppi/I0lDzqy4LHoYIgjMtaafEgzUAQqbzx66sjishQbaKViKIngG/c0PSinEs
mW2ZHmOs26r92MeTmO0/30H3b0fL3lpnfqaeyEOvU3Z0zRyhk9fNy9SerI8CI8bunw+ptvrBWRVS
rK1p5UCRemfw+iPW27kxgrjqt95bsTtNHDMyN/kekWK8DNQThsmT4a9qTdMU2Tu0HA0ec6PRLfKf
GKlmtX1RHWZfOS5gnEOw5oGUacPKCLNky1WQxS9VVQk08G9U44LCeQIjruqGvnZk3Mon4pfo4csc
DdPbjNAh9kSPet/LXeC4OwM1y9KZ9Wtt5AHbwkif2JV6XmJ7Tc6KMPclOkLO/A9mLw0J62dh2SHZ
w0eMT0uHHpd763FxQQt8UGpUCQVnum8u/5KRz4AVCbZsWStkHPovZWY5LUbT88Q29cfrD4AZoCva
yOe+QJHZRBmFdFbur9PZSAWfLCLd4DcsJ1Wo0CQEAMsiK26C3YeGQ90/OARCT2Q1hHicwVd7svSS
BDz1y+izyhZrjWiITW3VxyynX4kyIPsW5HJTnIlfmhztigxwOM0+IxKIXQkjia+L3gq/UJx/PT36
ahgvgJzBL6wp71bWQiiFrh7fkK9aKbKK+1oB62SpuqIr/GKBKiPgM2lblE5eFofZKGxaltFhtaIF
SWULAG8TQbT/N1HPBZI7xoIko6xFr/FB6xZ3GprhsEThkTXD/ZM0khCPO0VSJVIWo7sZzzr7yso2
sbs81L8bzupQv/Dzxlafrj+1vwmYLyJyxnhU07pbRkAuweARH/urJ1v93KCigpJr5fxKCVkFqYSq
qegV1/jvQ+xS/L9r66OvpP9Z6oKnvWsYN7/PHN3me3A2I1VSdeY6EcgNB7rcmcPL9SPbtfQbCO4x
d3oSVTr7bEJwNponXU+9XvcteipSe0477zra/gVt4DgdtCSrbeoOcMiUBn/YKhm7YZk+GMfWv44m
Oj5OAbF0my4jBViMHYrRdMzC1YlCESP77kveiMTpXNVW7KMJKCGp7HW5HZXDdTH2De4GgXP+LZnU
NGQRtqTYii8hy1f8yBz5GVO4o2f6ddAL17LvBvUbSC4A0Iu4r9EGDJOLPa8B+4xQH+Kf0i3rOBbO
TAsF5AKASJaSZephb1sX1f1Xomc3/j35f8wmuVRgJwSKwX//GWmjLVYL6XRQKJaHVQlmEUmISCb+
i2+JO2WUWXJlqrFKwV4Q1qRY8hqds8GZXDZ4EYoe166fvFwa/wGorLE19thBgPQRo8sGvwKcZHjQ
7cXFUkdhSxBTu3eBzQaOMx2zpDTqlOLWJusulc5V68QYutCOWXG8/gBE18UZjXwtyDgyG0XxeW7d
jLODvP11iB0zCHdvmlSmlm5Rg5MF1N8t8keS5s79TZ1Vrqx5a/Ii904hnU0i+lJndps7uTdonECh
2qnlZAENSe2z4uagZwt985lxPoWeqEq+c3qUGKCqAUWJriDH/NaJ1FWUFLQEmNz8nit2JN+UmeCC
3m81JuBu3WBwAmVZXCVF/SqQ4mOTjJ+7LCjMsUIQiframQ7yo+jDa++FUWKqiKAglImLeyuYVVRm
bLEQCkTNHwy/ChBpuJ07uarLPvR+oQa7hePHPix8oJRWBTgMQ7ef0zrDJ4lzXQv33CMwkDOFWAZ4
eDlLj67mEjyiSBPV7urLr2vM5c8kYA0h+pPmXkfbVYwNGGfjO9qboSo1CEFbXzfPLfUnUY+TUCDu
jrK2rk1tAkbrdi/9EdOuYBD+ODsqCwArR5QEZnr27mFdROIbnmaatSABA9xKnSL+1pkiZ78X1OKG
LFwO4nZq8HQ8cmrki44BFld/XLzXmsAarI7sfzz9kwW9+3AWy6EjwsQ+Ee7xZrKSSxWDixbPen5t
1ACd6PK5PMSS19qFKx5i2VWLDST3lk0z6dt1BaQc3a400NYDEXXXiyDYv2/iWpJkdWmALcnVmkNc
+mv6HGkik7RrYzdicGGZJhvYy6sAYzg1P1tWp2R8qLnDEgrihMm+MdrAcS9Xior/i9SdltOU27KX
Yxm5dhthasArkKIRfXsIVYN7vrG2qEamVEg8Te6MyBOj5CAIg4w+7TDJojnxP8h27dUIsKTuopDc
gwb1ZoWVvUCtcyx3Q03iPnNCjBcHJWpiv9L2uUXji3zJvFRE6ZmiPJuPLC5kl6ho9oojlVzRke5a
j4ts/OecKVc6jUzIplbxb0uNOBcMkIJvkj0MCnelYNcAyP15jDSOKlMugZHT8zA9d7kgkGHnz1tA
+A18kcqaiv9y9wP2kapGHQexEkbQ/ug+Zx9X3eG679gVA3LI8FYWZi25F1yaaVj2vam50XBO1Y+D
iEdlz0LQze/zr7ci5liADNbN5xvdaO259Nbo+3UZdp3TFoR7s4NaRHmJdXvoN9dPNYpO7PFYgfra
iiSqru1Ey2hdvpwY91y1NO8SOYZEpH5Mrc9hWzhx9W2KznEsookXHR6nA0o1EzC3AyolntX7pPSG
7t9nJrbSvI7lbCz466JrUJlo7picB7SZLA/UFLwUgRSvlmgDYRlRTToCCIUsD2M/u0OhfEqjyhNo
AXOh717M5WJetWSDk1vraMwJtCA+L0itD4H0RI/Fb+uJVQL1yF6C/wjI+fRGryods4Daax8cq3bG
bhLkN8lR9dVD5CoCKgj2VN7LZyoGyJl1Q+abrfQaPSdJq+HTxmg/jWX9DVvX75f1pUoT0UaYXS9I
6QWLS1iVRVPHFpbgudbz6P4xbcvSffIfO8mENf/9F6xjNx34h7Gbjv8EAMcIneVF1cBznX1ld5c0
duZYixMf8lPoiRZEsTf67igvcPwnQBIuNM81gpsrfFn6lmm/FdXHPLqlqQ8edPtX9GSDxnI0G8UE
Fd9iJQvQ2JpENl+R97b6fXpYHdMuURRZQ4FR378+MGzrYDY1yDuuSXOcSFkliubqX+RTGDCTGPqY
IXmckED4pSkLDHNc4DgjvyRq2oC8HnZK/WF14A75GAoPcSeR9QaDs/GNocxYagCMFYNmJ9ZDkQTL
gI0Z/2Qz+55XNEy4dUNVQbbBZxHqqDQlc1k0t1VdKbsdM4HV3b0gbCKWwa+kYtkD333XDnKvG3GL
7SJedDd5urPehN970EWDvuFxOYg+sffk2cJxF1Qpg6qupMEFaZFN6cOifLuu43u2aQvA3c6c6klF
TQDUSXXWR+OU0NZRO/RXLb9SQqVbLM4BdxVZNRLh7KKv5RET5jC72p36vcUYCZLPki2KJncDdNSf
dQRjVCfvDO86tsQY6hoOTAsfVlCK5UUSGGrjGGEaSG3uSEPklFjOZq7Pemw4aqF7TRu7ylC614/5
NW/AG67tn8LZZakplanu8aeoX9TH8gMr2a1ghMdORfTfO/Ih9dKDeMJuz4NvUXlHV2PtTlMBdZHO
WNyVRE+l6gsk2/PeWwymwhsjWQ3rupAIGlT+1nlN47CkiVFgUhv8Z6vXB93vorTJXp8N3UIysTeQ
8VhrpSRBrPioYNsmouz+Rv/QRvbgxjhJFECxiPW/nyb3GPPaaEyUrPEYoyCh7rgetFJ0mrs3BuMi
m/h+UKjMRY5SPoZ6XABDOqTGIXpitYbIy5w89LLCYZQtrEtfVG7ddePg0f4Tlo8mqaSWaJDCJUo3
6ZGVG4zITpz8RfVzHKfoq3LPi2/ROL+aTfPYaOwg9fVIsg9hlzrqaOvTYltoj1JFyV4RHPf2ekWN
p2it8ClzxEirXZc2a2FeYVBR7JXdlLXzYUt16DWFLex0Yz/+7uFvTpZ7gnJvzW0IcV1FcV9jW28F
69wj09QRYz7k+/XnKNCfV5O4eRryUmWmtgCOKLpdRD9Aym9rommiXa+0kYl7f00WG1LBZIq7o2Xd
tJmo30B0aNxLM+BGTCmHgqgBPbHB3RI1FNZxztLKQuXftWAbcTgfqEQLGWSmjnllS8+MagLtL1jk
Sx5X75/MtrK//ppKcH4w7IrBlCzo42qd5Om2lD/O80ER1b/2UQywfFMdAxZ8pNJ0rZYkE1Ai8qGb
T7l0HrQnXRflY3d0wUAOwpLBw27p75YMjBPqhk01UhACPo/hQy/yLzsK/eb3OffStRUI5mP8vi6D
1MRfMl8SqfOe9XuDwenzXK1ROoUDdafcrTGKF4FqB7MxrOuvQDuN6CNGdGScdkehmYdtDbhwwhaL
UzsLugp3MlBvxOH0GcvCqiXB5NXr4mZyyILBjw9oaAmumxqRGJwaK2EyWCnaht0kngI0ZNrtSLzr
EHtlrTeicO6wT+mEnUM4KvRHviY73cJpD+udqTq5rTisC1t5EBFxvHo77oFuUfkixlJK9TyvkIzx
57Edf2tgBSMoP0SDXgLl5ul9K3PJ+syAeFF3NmIPaXgyO9ePUATBOT91lDAwYwFikD+Y4CnXbnrT
vQ4hUASVc3HaZK1NV0DflvqlXQ5gErn++yIRGP7Gpxk9zWusT8bvl99nejSj0u46gcthb+LdlWP0
x0CR1iDv8hjWkM1aVHbUXZF+Ur6v6O1E/80Q3ucicuC9BD6SQH9B8TkMkBdGVpQ0mGTC4N2AveqT
j+bwPngUff/sntsGiAuzLH0ZJE1rYWdaYkfryco9QxN91YlAeP2iWO6ZS5BmSI5S7EbVB1m0S2vf
CmwE4RQsMeMmNjNgtC7aKlabuOvBcMzn+utnzOV4livi39v7zDdkXcWeJkvWtff0ygomi9uqZIis
o5MV0ws0csyvfXOWawnmL3Zf0AWOZ1nOO0Vr1xZwo/U1Sm7S3r/+gvZ/XyfYmwvWP5zk2xc0rGa/
DHJNXUrv8tWrMkHNY1cJkLT68/c5V0CVshkqA3//3Byy1ablB1U06LsvgmViuytIYd+1lBdmOg55
W1A3V3unnQd7ENGK7qULDMRJFHteUFa2eGusykmujHPKzP7kJUgLmw/tjeFkZ4JannrQPv/Kx8Eb
RO7xDGZdzvKYUVezR1d+YWM3na9++3WeVgOyobEByTGkxzgt0AdL0+MoomjXiLXXfWCWRx6XGLxg
jItR1AqwpxRbOE4pjKgcI2kBHK0eSBu01vM8Ha/r9W7ktsXg4oO5HWs5msEwqz6OboLh1PZg3LKP
OiaQMO+wk8rcHiBfDMXRJX1qMYkC7AMbAutOeVQcxctP00F0evvaqGHjDCv1KjI/QzHLJM6VDHmG
6mcYTKudeKhSOIMrLXZ8UN3M/QdfQjtcgoaC7itUKSwN2yQ5DTFquSubTCeujFV4aJdzezgnxaMH
IWvczjeXwYqjqFzq4Nzn6fbQMm8Zc42jDL+ExeuICAK7G5B9l6z/OrUzVwi581H5BpILu7vV0EDJ
/aorMuuprP3xAM58De0BrDlP5H33L3AjIneYhWmG1shEpIGZHqEwjEKuQId5ho0+L93qt+jLEgXl
r8MMfCCzPVju1WnTbMXFGhJXitoHfQHbmqdmq1LYiNYXdBTP8JeJfGwkmlrHfJbSu2GurOekjOOn
XJaML+YcSphtUdL6luqlIjt5ncafiiFLVixW1wvU/q11Xg5Wv2IH9rK0g2FTlDtn2zDSNbSXdFap
nSFiO6erOcnuWlrLiyarzSezSUlry4NSIE2YSvkvNIjhhnVCLJkSBZ7irZsrEjnsV4on00pfwvxk
qqodKfavmJwNCGdyhjynSg3uFteI3FfWNxexYu5pgeIhjRssopLerhnFXnkD6z11S+fXsydYdTdr
koXhZ+VAZV/FzFEiCH53wx1lg8H7IexRnGgEpaEBOmcYc5nl9Scd3DCa09yLXcOeM9/icQHdGCVT
WzcmcYsufyxl/UkNleCX7uliYbh76gfF0hsd97R+G10NfD7RR5bva+9UG1Qh3nU0pllXXh3fzyyt
UotOBoDRWA7ddM00OzOQTgxDbDZRR/q1gr77o4o2+OvAIivDdzn3BU3naAVym/mdt4CI0PBZm7Mx
e+r96MFRCC3bvkb+dbJ8l/MsFdUyG4Ask6dYD0z6nYwCxy6C4BQElXSd9gUgovxQdfdd52qTIEuy
Hztc7LPBlHTzWYnk2LKSFBjaveIzne8wqnKPFwbO+uZGOPwj8Hg8W6SZq0uztoBLz+qp/sC8K1tL
Xqio/xRu+SujMVt3x8+y9mqorlKIN10VJzrdaMKhQZFAnH9bp1jpkaYlLrmfEE0mp9EeHRKwetY/
ofbetxkX487BsWJ8kmtMJaLbMXRzQ2AE93//Ymc5dVimuGlJCpukNR9IeFO2v/CNt7V5TOU36lYq
kVwOLe4jjGe7Z1vjdMFXmEgCLsCJ0BU4hiMQWu0+Wv2s/4XiN1TqckTcFYAMN9OQCibugqQYo4/K
MUfc28s3FYEASC7FPZb7dvWCyHn0vJIrbDCGSDV9SvWj3OegyjhGzamuv86JQD7R+XEeI+rmNhmZ
eHN9CFF8I4frtpodz3sn8ZcwfJFNBn9Yj/kr4uq94fRYBbN0pa+q9aHScr9NEkHdi/251+C49E9s
jNZMmFNvsLEpiWBnlg+y2TnKGnolKWzSJYdkEfZ77JuFi5RcLNF1zYJhfUip2RTlPUxKR17iYGUq
Iu30CbT/wkT031jyCyTnLTpDyq2OSardz/9vehr87oz1FqiVinK2+8GSSVRFtizZwLDK24dsaSvV
QgNozO6xFqtw8Ch2TxCvxvDIONmiXYb7Pv6CyEcXTZxboz4DkS3hKjFfrBPb8HrMnhGnBNkdptBE
zZK7b2EDySuPaaGTpgSk2kx3VhGfkkZEQb2bCFU2GJymRF2krTXDIGOglIPdKY/Izdhd9RWBezM8
5vlh1u7G+bfrz1AkGqct2iBn2IkC2BHkI8kxFe0L3lfHjVzsD9hYelrLxdDWAPgzeRi79U3jsk0K
1lFEKrobKW3AOLcSKoVkyj3AzOhWij4X4W0zJYJvHtGJcY4lK2RZX0I86Zr8lPqHpn+8fiP7Mug6
xfcNGnUI96LINBlybyDBrxmm13ZrUC9IUkWx959geFq9PsNOqWUCTMSWGz6NiTPNT9ch9k4K6Rp8
gCKBiNIrJwk+d/tMTvHX968uxBS9mT2brsoG0nemjLonX9StFb0yZnWmbnmODtkpAbU5Rc+qKIuw
a+NUZEENZGZkdHlzb2Tosda2Iqga0dsldrI7yvYIuJbToBiPbIm4E3H30WwR+Uejq2AnbSfUEU5m
oL406HpZ71iNT/4g/v7cPcaNeNyjIQWJppjV3f7o0Zc8NgD9i46JzcYpVFepho7Bt5YgKmJliHVc
V6TdjO0tCDjt2Pooyzf4P2xD8koJJFJPlunqkyDa3PUZyPHqBiVQFpNPGyhda0nVZKBo9jidtN9e
uY1d83sY2/VLd0S3iyP6wtnVfbQAYFU9tosrrzq1MXsSnawO9pwi3vgtSzxDRK+0ZyVYtlDWZYqR
Q340L+66PGtWVACywqub09idJVFCXgTBhZthZbRriE9qdzWDUL2Z18Ms7G3ZO6atGJyJWHU5gsIA
o/iZ3K2uAe5N1u2+IM+anthklDARKZCKL2fPpZXNaQPEMLNHX3amF8WdfsSu6bbeqKEPl3XVNILP
qb1gF5lrnbINparOLyi1hqgyQhM1uwnDQ2ER+6lGXCvJgkXKjsj9ibp4do+VsFklk1iM0OPtUwvj
HMPXOnJ/iRpk80mpBQ9K9PtcsJIt7axUBn6fSpj6K0d7jUSby0UQnNG1knSMJ+xScdEWCLpGyW/V
WuDJd29lc0rsT9i+0RQzJXKNEhcIPU/K3NidVn9BqeGT0o13Uy9qZ9yHAwEUbALKjvwsVFdPNXaJ
V6ioyUc1fKrGc66AoPczjT5f97u77gNd338i8VxCyTguRTEDaXK6nwneVP472ITQM5beiFP7uw9q
A8bp2kBIIqkmLF3d3mLIlfTnUbiRWXB07ziFIokokgUMvRtr2+qbU5/NdhFHxzFbPtPQEgyp7Ebj
2xPktE9PZ1rlA06QfWRQpMPq1MmOEzZ/LAdVtOd3X9Uv18XpYTeRWe4LSDeth3R4mUTfviwi5b99
CVVYkRPVTkwLv9VzbM02lHxhN6Sei+hDqPzo5XtNSJvIHv01GM5fdPIS4SMbZzb60j1bfJk5yRkr
7bHeNxRSgu1q3UYmznGMZl5JtQ4wuh4WNAl0viniediN+y7nhqa+t+eWSNMiKwQYPfguM9R+kOAx
zxTLKSMnkVFyFJY5rx+hxccpEbGSWYnRmqDdj4nNSrgsK2rEWHP3T4rS+4qBvZSoE2GEg687qvU4
mq0JX2iFtxn9VKQfJxUvKrhujvav6oLCfTBhAIV2jYS6/qJWdjdWtprLNhk/XEfZfUSYrflTFk7J
Z60PU5RrEUnIx7p/0AdBPuxvtOECwKk3mGPNCjQL7G7Y5A4jPrec7jcjYOQpw0FYX2cm5v1zuuD9
j7TvWo4cx7b9lYl+xxxakDxxZh5o0ipTSpVc6YWhcgRBB5AEaL7+LqpnulTZGuVE36gIRqVS4iZh
NrZd608rnAJ8cS5hQSbm1wWUHIHSMHhe1PiSob0UybkwS+dhlUamyINXEFfz25neocM1c58/nqJL
Is5OirbKRFoNGEE5XWdgMqlQYlwaWfSxlPdPv58r4TwjY7Q5McxlJdQ5SN+QT0/oTbY2UbWIitkv
l1qPL4o7OyqmEq0CebMsvAogUgIBPhJZn8ofzfa/Yea7KO7ssBgpZw3rIC59Lo7LsvC36Lhqwt9Z
qS4hL16asuX7NybSpCZH5QWk6S4u1OfU22my/Xi+3j3b30zXmXoopEvE7EAEV9U3tIYOYMmzKgAf
1n7izoVMSNlcjMte0BbnWKOlzuAp5hCaP+iYfXOS0g8ZqlcAngErqQKSRf5purTFLs7dmQqpp4Kn
FsMeUzv1WnK0EF//7m1fLqO7oNy9M/2B7ARNC2sRZqcAwFW7wJmjMktR9er+/2n4c6qvFAOpOH9d
JTxWLj8NpbFOSXlBBV9YjP65/mAKMEaLGGfauCTS84Ff0rrLoHygdP0zx4a0KDSa2LIYt8gHIKTk
rpdI9l/hEfDsn4veP1MaCIUElrEcJsOO3f1+zhvfSmTkh6tmpfaXQDIvjdyZ0iA5KJQL8LGhLwGU
FoColNlN+ZcKJ2y0W9se3i1A6PJXZUGmdgA3FswJ57Qsb3NTAfdTJEtgvo2mzUVXfpnvP0/WT3ln
b5WmmVfWS/DA2GGyFsbB9QIutlBNXHLg/8PW/SnrTBGW9TBJICIvDsGUmOjbNXiYb+eIAu+u24wX
/I/35+untDOdiCoXtNYNkNZMbdwob0+k3ozMiP+K6v0p5sxmkr6mXWpDTN4iEibyuBGb0tzX/W5y
L6RjL73RmeoTFeEmERBVzketOiBoxA2/+/h13g3zvV2AZyqPIRySdcuC0CuVzHENe52ieg7dEQM6
zJq4XhdfLoh8r0jwjcjzMLpgwq+5A5Goa9u5GxTRHbxdG9URuzCAl1bgOXBCjxaM1GOvklogV2Un
EinAEv8r12aw1cdv9v7x8cfaOKepcXxVlf0S/Ru6qza7asFea7RX7Rh+LOY/mNU/5ZwpDTflTpkH
kMObsL+qUI4djhsYugedzIl7n68udZFfWInOmdYYbBKgyxsCXXGoq4MbHLNLqDqXRCzfv7Ga/NRF
WmLxq7Lmxtcb33wQl9qa3hPhuOj88+HPLwHmX0U0rLGdtu+RLix41Il7F0Wx7sXen2XwzzXsWyln
x+EEMNbGBMJy3O3qq+ZlqXHQmxpFomgGq3ckvoQwa753/r4VeLYaPJ1NTq000vSDaKKSfJ64Dh3a
PFQZCwPCY3Mww8atN2NVbPoi3Rc9oChydz94aNEf6nGtW1R3GqUIR9lvSjEkH6/XS+N+tnqIU3X2
YOAB7cGN3dGJ+s4HlGF5Yfctt/lo4M9WEHikyWguYmiXr+YOeAqN2H78JpdEnJ0xQHJrlVWgcaB1
5HEes9OYjpuPRVwarLPzJesdG74Klg+Zbmq6lu7XWV+Yj3fV4tsVc3awWE4BPO5mmZClKW7x9tCu
eJq+jsl/A6nxvji6RNV9mGh/6vD0ecELIzOWGvt5FayyndjYa/TeIcj113xy542ws8U21k3jVwhI
xxXf0Zd6vE3FpeF77/x6K+JsoU0M0F2ZPSP/jzpnNSTVXIcF8O07Ywz1sGHeE83XTfoXHIa3Us/W
XtVJyRqNF6P1MfOOGUUuJr3EfP3+XKGOHaA1FHX153lbl7XGgvmATH1hHsaRJrQSLAT1h57sY4uz
JX2w02zteYiwZHnkKOP+4/X/3hkKRJk/HuBs/iywd0GB4wFa+2q2N87ngd/b1e3HQpYZ+pOqeCPk
fAZNwlxnpHbMtAztOZ7QrsfNCwmsi2N5NmNpEchaCxQEknH1by4QwwztE+ijARqgLmiOd5XTm5c6
0xxt13TOXOGlsrJ6Hob+2SN19FfGzUf3oeegfOA8g9r6Y+2MGnUcc3ZrOTJk1aO+hCz5brMeYDn/
EHKmndw5k80EZB74k3QCh/j4qXgGixYcPXfX3ORfbTCJX4wiv3tqvxF6ZgbTvtJuM2Ou0gMaLX6H
ovXN0EU1qgt0FXq8VHazvMWfliC63hFCpihbOM/s+xlHJHkeUSvY7Uzj1m+DkIivJl/Xkxm37MLB
9f5afCPuzCrhvMqmoFzEZcjOVAmPddjZYYkSMHX3XxC4vOdnIsn+x+udGSVpDXRuoiFPuQgoggdn
6bueABq7EK9dGst3t/MbYWc6wwRcRdZXEJb5n6CyXFeExLkQSHl3d72RcaYyUnAStKkx2bFJdrbz
RC7Vjr77DsGCX01RFvinDstctKlo5WADQuDTLBIDZMWVcyGY/O47vJFxtrOycnYsY8a5X5l2FtoZ
u5nHNv5YRbwvY4HgdP0lw3k2Tl1bW56xLLRcfjWBjniJve1d9eDahuU48CFRGnOm5lxtWR1CnpiI
aw2I9G59y1blvlv1ydUC91dGl9jE33WR30o8G7beK6aJOxKv9EBP1a0ZyqiKYGJLELTMEJmt5s8f
D+K72/WtyDN1VJHKqhmodoGYCIZObFc0ZMgnVwCHr1lYQS/o9f8wqDZFc69lme45GOhYg8l+YrA6
fdQYJejKiGSkN4gCTCF/AAhTpI/F6hLA73tLxQWA6r+Fnp2PRtD2fiC6pb54k2YPfH76eBTf21Jv
73+2UhxX8aYycP+ge5Lqc0Guh/FCUcdyi3Mt/lbE2dKwpShbnUOEa8iIu+tqupFsZwkgSfcX1sSl
tzlbEhN4UYj2IMpSFjkONCBxrl030blz+njc/sPq+2NizuvMPTXUVeVDFL9qftDdgrOmQyOLAxSg
DptLvfLvvhgMCstBSRZaRs+miQ7KVm5WYHvNQPUb10H6KOn6wiu9d74Dzu8PIWcTZVpz7U0lhLih
tWuOAljzRURDgNsvgFh1dClvcemlzmYLZ3s2DzXkoSG/Trd1B2DaS6HI9xXTz5c6zyG4bdv1rQch
skqql6VCb+EU88q4OKjVmJSb+v5iAPk9+/zNQJ4nFHTBB4sIyBx241MHboBX9FOQVKyKbRqEZsTD
/wpGfTFQ/rTT3rzrmQHj8pb5zTKgQzQky6sGFaKUNJTb8VCuL9XxvRtic13HWirBXNN7/f5NOErJ
mrn4B3vwmQQwQkEvGZV79hAA0glRnJtLBui7uvCNvOX7N/LmeSaBY+awrMEQlG28S6HQS/df1uub
+wu0JqW+g/eputuJrhwlw4932CUBZ8q8EdqfVAABQ3oc+caRyev9/+fr+L/Z9+bm96nu/vl/+Py1
EVObgzP57OM/r8X3+lPffv/eH17E/y1/+sev/vPXj/jLf905fulffvmQ1H3eTyf1vZ1uv3eq7F9l
4hmW3/xvv/zb99e73E3i+z9++9qoul/uluVN/du/vtp++8dvr5xg//P2/v/68vhS4e9umrZX2Uv5
pz/5/tL1//iN0L8DpgKFj5SiCHdB4YISGb6/fmWbf7ewKGFhgyER9Q7QmTXuxv7xm2P9HRAUdPkG
eCA+WCh++1vXqOUr2/g7uuUDgJKg8Bsr2/d/+/ez/TL+P+fjb7Wqbpq87ju8zK9nn0ttE49noAca
vTjYJuelPkNTw54Em0KUBRxEP+LbiN7soZmd687qaVI6wZ3POpJ4gK4G04c4pY1yt6oq1roTd3UW
BDtUo2+p38E9BrlqfGFB/qqC8XxA+fDByo0CdNih1vkWHkSGnnSg2EVkpMUqU7xdIUKThnLfKzSY
17r0VyzwN4h+ytDNG35qM9NJXJKfhOitnTezLa3y5l5aY9SaIP2hILhNrEDdFb5VR4ZfSZSEbeds
ZPu5q66lX09HGrQvsrFRssoztq1ap08QoO1XRoPYtgGYk10m8xdjMsdjbZfZgyz5KbMpWsEZSGuA
lf+SUelsA3vObgDmi6BLDcLgdLi186G6NES/norLEAHXzQYMLVx5wJa84mS+0QqSTg0CCs0UcUz2
atKFv3+9lLT393Jo1NYdKhbSrjVB2JOWjwbN4F9Zg1xT1LNGjcj9fcH5OsvMcc8mk8RmUWb7UWmU
6ubkJEby1LnltC+UlZ48oq5nNZR3DTWPmSDOuhszLxyESA+ggKVz6COj0QZsujLzHkCObO1Vrf84
4CkiRW1vz8vBe5y1Ec6K5bsJ0PZAp7MNYBXY4nZyyaXuaP9XtYYRApNLgM2HxDNK4ZFy+VVv6pkX
1Oz5EI3D8MUJ2AC2KTYeUmfKt1mGx15ifuiv/8SG9LMzAZbBNPMToelXlvtyZ5CUnV5/BIhyEgZU
2evXn71eAI8/xFQ3qIqbjHVJ7Pwh7RRwHZeEvZ8W/IF0DV0h+ZKgWsCJHA1e3teLp6etIBolt9U4
3apG0520QNb7+iVry+nW9piKeuyyNVw9hPq6myqbjRvapiTuA3Bmvn58vXgtR8ADZBt7LSdyTIcu
j1KMzAsN3Jti8tm95Qi9ru0ubktqJSTw889AHvtspoM8GaZqbkxbbMZUrjKHEp6MbdDFtkVBTJ+J
JTwKiO2m5EmX2dYWiBB0a5bgMZqNudrPtj9ELTTCyvDULa0t57rN7ewho9YOZmFzUlxmD4I1iTBr
93ZwxLeP9YR9PsUe9aFfgfILyh7ozPPCb1nnXmNo2YXD6KVR2uZNJHO7Sb7oYiafFQU1m+7qIlYG
fmdhpd1VQT2GgMlxEkHqadvmoPUuRoHR4e6B+QL1Alme30xeW0c20yosnDa9JrbzpVHluG1mz1ix
tEH+2HwKoLzjup/muMPRrMtCrFKz0VEhU/BkmPYNKyp/+/Erv+Y9fxpTWMjQ/aioxkGBiDygjc8y
YYb0h17Ivg0bLJ3VMNMmLoIJbXSNlaSm66zqURT7zpJ2aKaWceXV4J7q0vy6zwS/zo0mixqj7Xc5
WEtEQLvHMW/IrpEGQGWqQHxWWdqFpT4C9MNP5FRHOeoAr3Hk0yNrX7SRPs+16I+m1fINRpWEbTNe
204uHhkiyrtUVo9+YezMipE9VmK6N6tWR4QQvidD80h0Vn36eEgWe/yXEQGuNPp5wBuGUYFCPNvn
mbAsxkFRFhJbFyGKjr7TivzITV5FSx0mZgLowNrNZDjb5qX2uDNrc1EsIAcCLBW1QMcBgomz+XDq
oBvy3ADcw+S8lCR/Hqmz1RUPYjlzhuQC2VmodCnbBDpuCDNnfHFKH155ry7V5r03EHaAShowmvrY
FWd2dpU1hDfZhEexAJbXtZu0z7eFZu66JmpPmZGFnjOrTSOtCxbkK6DA2znAaQRMiABEZEg8gCzp
zBGU09QhZWmjAB8IReOotkXZGWHGhuGWl3Z61IhPzCiV2utU9lh4M7qhpAE2VKJqvnfUwPeB3R96
7R4FeKRWpmp5khZjdihbej0h7XWgPehaWGU9lwCZWb/+qEetXhxowNo07micLBUUYHYhYjXLwDiN
y6UCylJoDgaAIwOBnLGji9OChWPxjP6Yyu7GRZz/1M7G1TBnYi9Gu/n94priXx8p0lC1MJ39Uvh1
bIFjfjR4k2+Gvt2AYrU5FJ7fHEjaG1GBkuZVbwOr1m+KZ7d0vZVTFVmEEUNBqyHGqylnW+3n3VYv
n15/lLNsvBIq5zvmlYk9FGoP1dTvsc3rvZ9GqBmYoqnInKPw0vYqbbpL9tZrL8Yv00ctAB8uh6QF
Jgekj349KkkRdCVMpTGSPjFAwGOVR8a8GwwLYJkVALwyo+njxvD5/WD3aNP1ZXlXdcZKMgMtA+6Y
rdqxdT+VQ79bmGlu5Qx+MSefjmVt8ythi+LYFROMhGOptXwQk4G8G7Lth9piAI3I5mota384CGe4
1M/onh8SsANgLVEL77bUXdDl+zeWkh/kFOBAs4q07+oIXvcpq5zirpmaMZy7p6z23M/ZHJGO8RCG
k7f7/WL3fWj42bGw3HI3Oq3Y65rPKzLOLIJ9eXJ97V+9Xiyo+Su7dJpN1Qa3ee9nMtal9aynoF8H
3HOuKt3Wu8nr93k7gh4qt+WWdrb5xOZroQLrSlFaxkBXcPeG06ebzFMPWTnqJzb5X6rGdb4VzbZv
7U0vmvqQuegViqRIGO+MHSNb1Bq1u6IMnDqcjDndMVv+++KBje1jbWueBRwXuwo9qC5gWBxk87Bm
zuIxYJ60praxGnTQJow6aserwUPN0cD0rgJKVBmSSfdbZtOQ1657Wy4X37zroEFPXHvZUflyo3Dn
/c+LHPpYjKleyZ6mETx72O7FsG44NR9dWfPQr4ZpW4OgFDw+7m4qG73GztrpisHynlC93fAbP2jm
28pkXkzsFAxt4+wdTEdcNYgtndpCyah2/TEqbecxMGFHkWCYopRL40ra3yYcvRv4MmMoa6c9dcvF
tfQQqS4QsXRxGvZ+fTTNKdv6c3sygkLulXJQKGSmxgojNYeCiCBuxurBYuOemB294QPrr6mn0ENv
uvvXyzyn7r4k7Nkdg2At0o4cVGGTA0ivi9C2NqQv05tpcvJTO83rCUArB9ctQ7+bzE1ApHXjLRfZ
jWY09XZxBIRxvxp17V5XbNQJD4Q6GYY24kCQ6uggl7NNM06jXrXlS2+W1y7LeShcgHQBu3nYz15d
xl1ZN89DPj4pMba3YybqAwsMGc2pUz+Lsr+rrGa46tjET6+XZp7WBnABdlU7w6JKPdSkgC3lMHDy
FVRe9dePV92fLD0b4CNesNDMgHQSQK1nm9ibS6uelFdGDI31rha3lZ7BoCBSI+SY8IOrrHpfBnyM
essokN1UGt5dsdVTJ/b2WHabqq9/tC7qC0LWBP2myL3HtA6g91v2rcgDsmbEOdXTqSmyIC7qDpBK
wgQb0TQMm76z1nk+BVevl0qyYZXmFuA0GNX3wkbB55DPjx+/Mlb/uZsOJD6UlRrQXi7653DG/qq5
ZNAPCizKRWgsB8HU3L1eSpuFnFHrdrAc85CN/ueudLsw6xmNWoq+IDOH4+fqIn9wB6O+ImkwhI0e
8wcfQP+7QXs8ev2WplRvS2T0I/RksYcxZenaVJE75+gcEGZ574MwLfS6RKUyu9VG2d8SGynWrG/G
3evHTlZW1DMWwJMy3B8j8j6HsYFTNPXAzxQ+GAyAq5vAuV7XaT9GdScjUwMKUszygev2TvIsC81c
fuOpFLAX5HNTHLcdy7/5xYBUYDElcxE8p25RhXJGx2L/ebKDpw6uZaS+98T/UWsrnEEaG42EdiEr
pufRhtdjN6inauBWVTNKxepsegE0AosMu1l7NCui0S67aKbOOmgyK8pLJUJZohhfDv61v6Xp/Bz0
NWrz6/xoSpKgX+2Gt/ozb91N4RUvvrTXgfRT0OHpMmpk0UcNn6HD7cpc6cE/os+oX7speZlrecph
pqMElOUHUgU85CBYYKQHG0FTfDJdsVI6wBHrpg88508tuaNUftKT52w5yKPCtu6f+7YqYk2HR1LD
iSeqjLjs69AcyTX3zTRSRluGTjXec4eA4Ziu8m5YWxrUJoEZcnLPAhSUsTo4pJM4FV4vkjHTa8MU
KKjs8hgeW5M0+VCHcmyqVdVK2PVmum6t+lGCBww9nPkc2aXVhYYrp03pzOXGCLoiUnACI1uH0m7z
tTTtlVkg6DozxRMi3U3AMx5qFciVLbKvRhsS4vnfJDW2+aT4ysqZszL7Kt1mt2ngdCunJOPR1Vkb
lsDqSMzmGsEHaKcq9j3u39cW6BwDI1GOyyNf1e4WORzMfK7WZlsOAD/ygdaqDLKxgIqiNQraNdhP
0oztahf8TaoR4cAMjsBWZJaeXiuAyVrATgpdMWZXCI7v8WaAV3HQq5NaaR5KZSFb2AK/YzKuDdC0
MyKMvbYyVGqyAl1qc30LYqA7TtZK6zb0fbGhloitGtGqUc9bS7g7FqBAj4/0xhfTBOwdm4RCAmyP
B20IIknzCJTGh7nVddIh8xUVCj/HgeitKLTexrW6BmzwZeIg6rTRozsmGh5VXj8Evf9SNcEA9NO0
sQ/UHv24741+PY5te1cZ3o+yTfeD67DrEfG7qYWBMTiYTknpIWOlHQqLkRtz/gRKji9dRtec9Xk4
Q4V0uQjTLHA208xXCiFnZIAOYgxulMWbpFPWumdmqGZZRiMvHohhvAAEAGdR9ljCO56YsdFUh8Vd
zkz4k70M0LXjXfdjfj2a/rTrH1UgsA1F8Hlu6TqoJhLOhY7FclDZz3xUX5n32SSdioHVBt4Tae70
+L1QZfO5woMPY5aGpNHeqdpldmtcV1PuI0+DNndLYjNPbnNrFcELBf7lph1kECOgyEOaNU6YET+L
S9/RKy8n5kEb44+6gTtsjPV07+Z802XwkluQd9zaqhvjZjCsndFmLDLt4psomLMb6hZtspUcwwGN
ZAmq5U9BM9QxGnY3ucO/dENZrzkf9/bEVn5aoz57AjX9iDx+WAb1s51PcsNF+QCq15tql+4GHzuw
HcZNJbHTaoC+JCZCh6GWQbCR2QrdO999kgylLVd67uskrStj7dLbyU/bVe+WFHCcdNrMcYOsYohy
BADN1emn5lQVcxllzuxHXZU+K6fZqjKdo2ag1grG3wNMD3IIBpMcRs/dgAbKD3Hu50EeoCoudXZo
5H9Kvda/Qiz0iAn/wUs8VydyEkqLoABLRk1P1GkYSdhTV4ZG1a7FVOuDRyfodEtgEgJ0DCpQempv
raTb7mi51t4kQyCLkrDy0qfMoP2WT3JViRTcpswQcW00RpjL/r5LOd0UlpC4GYhxbfFd5YfAvM0n
+oMzN1vleW0nWavm0JQmzpO0OrRinldOOj32ooOZbw1mLNKhiDo6yMRrsXNNYuWRznt71Q3pN9Ou
voN8t3yqijQpJ8DMl/lc3dT2jdvV94TI29aicp0Vx7ZTp7xfod7jrm6sPE5F/gkw9VeDq1eC83mr
rblbu0X5ve/afFWN4xATOmbXqTcWoeqc72lJFcy5Glx5/iflD9PGt1I/rESZ39aegOpz+7Wyxr3s
cy8MeJGG5dR3UW0DwjJYWaWJgbPNW+LD3GtQBjKOU2RI07+Wzp3pyDrmmlRgGClPHC2925wDuKAo
DqKTKioLs068elNXjZcgEmusLUC35/k3y5/llpVQiMOcV1tHyqtGpTRCZ72RBC1vVtgKQuqvQYP/
lLr01mI0vqAjoL3u0ywBJ6m6w2H7IPUIr1F79gGtiQd3APyXMNKTtrzh6NR5lShefBeM6VWQV9FQ
tl3kOe4U8xwOmDGN9z5crlVlN19tlflhz+t7e7BOqf2Jp3MW0aZ7cG3Jk8H3YuF28wFJ9QRTnSaM
1CpSQR0NMm1jWWax7dZ95DrKjhiSjhzUuSGBWbzviHgaAJcLiyT4Yki1aXk1hSnaUJAG6b7qXF1p
uMFh2/pTWI3aS7Ic0Q2RV2jVY+lK1JiUmXPkzHQRxAMb3U0TGQRQkrqaDgoh1gjNaMOG9hnCj87A
tu5oHgw3vZ3H+q4wprWJNZbSFqxjAwNiaNZeNyPxoynnXwDQcNNy4m2CCdxPFR3c0K2dfdDJeR9U
L2VlWRGK0HjYjNa+L/z594sJnPe9xuEnKq+8AnHrfMPsAh6oqq6k+IR0QL3PCl3t69Kp9vAr3JCO
/g/PwLGOwkCKkOPKa0cW9gxRTpSZqrAmFIg/iO6AE32CzguVRdU6fbF0msHEhEdf6wANmbZ+4uX0
5JV2i850r9jk6Xiv+uE5dfgS2q62GrSbsd0RAMIRt45aXshVXrYhEn5hyWAoBuaC7e4/dQIxpMre
tV5J94ggwX74liNaHdpuP290rbIwcLgFq0IYu7aZ3TCQJ9rUPNGBX8O/x8FHcdZ7eZ+0PUkqPHKo
xeCFHZ+/IBQEdl4HOrOdvDSWRQpc5lrXUVGkadz5uQl7oHi0n5y58DZOZ5YxiqLWkjog/CNWF1MC
RIZUDDeCu1Gg253oVBUq1wAScMM+Z1N3lIhKtWweVlpUKEnM46nNnhnF+hvSa+6x0LNgDw34hWmA
HTO53j4w2JZ5gIfu1Lc8oxvSOUjTNHfDXNwV/Qhku8C+D6YhSschi0qQvg6U/LD6OYuZkyYAfS/j
AdDQoSd0UuRySYVd1XMvInQMmEAA3FkBnzfm2H9NR/+Kwe6KUks9jYbfbqd51ysEDzJ4NGWHTnw2
zVu31PfzHIsAraK8l5Fw7H5VSjVh2kOEPfBIyFUm8xzEpiAJQWNL5LR8WJsIfqPJZUYk3gJZB/p4
VoWAq+9Z2JL9XCf0h19hPZAKpIZ7PvJ8z5ZLVsnNoFxvO3VWVA1NswJ2IQtTYaKWSYSC2ypBKqpE
8k6E7M4a22FT1Jok86iCsLUJj2ow3AVmkIZ6TvPIaGgeBeUswxwBYGniT7tU89Xku9dwX2Gl1jCO
ph6VdFiDaJEdQ197K1JwoPHM8jFP9dVQBhuepzdVlVsJV/YUu12QrwHkOMBMAu8psR5nmTSdajeu
ZtegjVhTf+jWPuFtmBkIFSiudxSnVNIZdI2tAVTlylTQyPJ58CkLRwFD3narDABbjorGBgg5ThWa
BVY7SZ0WMR32lQn7tmzAXjb0tIsc0bzAN4XCyeUYWxUMWisz6c4oQOdukw6c7nATyqn9ZrOmiE08
XVjse6qHq5Tbx9n0jIgXeRpbo7QOM4U1ULdeSHE0wAuycjhzEu5bXOMhYcY3fWhjH4fOgt09MGbG
xTyeuFvPO3vurkc/G7aNkScpZwEqRdHqrtx8L6f5pTIHxN8zdZCul3RBB1TplvUJ7TzofAnfhs3z
jhrCX5uG83maVFzp4Cqo6EkrUCSm3KdIVILFpFI5iQJX91fKKbeT7u4FKxMy5YA6zaQdCWQ5PSdX
cVcYzyYZyh1pKzv0c/nc1VaO+OWQR5UVdGEVONfp9NlrimsuiQzJDPJHAr+AmvNLaRhZ0lrWas7m
q9wa8z3SQqvKEthvPTu2wJCL6DyD8t2nfpRVHqjQs4Odt99yhN3HigYrdNRmiRg9P5KcRch+5g+V
sYFdfw381Owm68d7B0pFjHWVtDX+yvcQRUtP40jiwmC3VR65fLKBUCeGkFDmrCtaTOHUwgP2imC4
Bf3hVgeIwxbdFVAuXqxMb00X7JWM6MTsa6RlnDr2oF82rZlr+LJ9HymZx4D8iXTqEWwg99QS9hkW
eCx85zlFZiICse59YTmbQndgApTOtR4f/Qnu/fyUKo/DFQeItaAKuQxniSdMgY6YdVUUxETDBL1X
lbjJXGv+VmbAjaFEhT2xbliPx6hZdhCi1bsppZv/x9x57EYOZOn6idigZ3BzFyTTZ8pLZTaEypFB
E3RB+/TzZfUMpnvu4mJ2FygkoKqSlEkyIs753VnNm2mPORfVWE9BJDw+3FLVsb3JPhmUH5wmnR78
OqTDQUzLMfcxtGRoD6NMiBa1iFBAjOyZ9ZDkW/5ZZQ2l+RxvTpRKJGFDWwb7akzPXsUowy7kgLIs
I8oz3cdj/rVsq2M78wOMkf5bGzqnEGYdOJWOSaT8VWTt18xpiiiYxysm7zYyUxohnwF+w+a+1qOO
esOcTyKt3krI67zIL26J1l3YQ5nkni2SNNu+rI3ztryBWTWJzYF8NvzyxKQs3qYxd3tjk9wgwkKV
YX6zOu8BmUUai5Ttahvr3xklaV/tvSxlJvo8/WzcRZ2aoT9ls7mXpdIP9pNgogsicGvYw35vYPQj
myTahRNEG4FBk3MwmtyOUFGCeUw0lpn31G3mTogs4w0vcdiw5/WFL3YjoVPdRIvVZIJtwlEqsmsn
llPvH/UUXClqXtMGgH61p90wB6jOgXosggclaL7Xlft5Tl/T7SFfDeCBVXaXdq6qqOy7BGlC8Vj2
869p3gbEHOU5XASZghNnSthbF2przWn2ZxDze7d006UXcq+n/k+ulhrWip08Nb8NjbwYtZZgHmxF
mcaL3JMtGmWhCZXkhXqHcnya8wvPK4iAURmJLW9FSs1fSefTWdWn0SrY6KmOmTxhJKGDmx5RCIx4
uhcLYVG9+0RUH+kzHjfJH5uYj7DXjb8ltdjsyG6yF0YXoLzvq/fA0WbU5+2yg+ilt80nn+qhniNJ
xbC2jEqQG4+jYQ6cWk/UwRAcLpPUuxTSQ9tq79q5d/+P/LqpfOmNckdg/X6262+9ew6COtitqbcl
qZHuJA7fKMyWYOf7754BpzquINRm4wT8m8tbHZt9G6rX+j7S3h8nkhz4OVsD/O3PBCgyETnqZ2eK
6Wvvz4lxlalFmHIPqtghAroa3SE0WpcGu7SjKhsuLWxM3OFviBTFwG5G7hEY3j6Xy1Om5NkdxyWZ
TDPxSiCCFr1C3Mv6z0ItPflfDb+6lE5cpKUks6p7dET1dS5VST2SPenUK/Zeb/2u7PCp2HqetnV8
NYe8o6aGoE/r6vuA4SasZx4doDrudfk9zx/13DIipxR0T918CFecprP5UbrZwiRPErKmyrku2i0T
U1KMWpuEg7dCWryxTLwt/QF700cWUy6uXU6SpeW9jtUmn17ayVTndmxfWjncGINaXpZM36ofCudn
uoQsNu80VWsT5z4iUL8vxN6vzVhlb01vvRkVczXsPQM36BAswRfqU4bdSY362Lp2AXBxZ5+b4dx2
A46vun7cSnfZK8ulL6Gb/ftVuUAvkmJ8U6N/sJ0BWfzEiTRbYXtWlv2h+ozMbagjuy7B6DL50fZO
RudWvGWBM8QtSi+ak2mNzLzXu5yzuumAvPW69yf796KlcZ7T7TCXaby6KRFLHlqvSbQm6d22syTK
68sj0+h2FYkJUW5TWvt6caKl55uaTzkDC/G+urharJkpyiEdacdMav/TyaEHWxTAkV1lcd1l9nM2
D1TgYBtwYlM8KCQk2FdQ4Njvrt9/aRbQAitcs0Pdkgdd4/bIlfmbIXUcAm62RfZmByDECmGD2SXA
3+9qTQF4J/+xdLxDODV7j8b8mGV7PTz3prkygbRjYEVeM7+zALqY/G8HOTRfsS3+8AVZfY5RPY3B
EvC452tcp/azmes/lW1SeRfZ11SHu6KqnyzdzedwLrvInqf0WGf+dRyGX6X1pwvIjJUZm4hjf4jA
SiNR5UNkTGwRBRKoUq0716QVaju560ddP2uZH5ZQpkc3KsbsbC6rOHnMl8PhGkTlYqdsP/33amH8
0tU0XTB8FzevXfe4OxRXfhjCOHffVd3hPR6D/Ej2q3hwl2aMQsunE1rNNCrPHeyiaJ5ciBDH4CZ5
xqslF0pIWd3amd6rL8AHRmO3MqQPHYf/murmWntQs6kIPzhI2aXy8iOYi+pkOC1AoEmNnd5dVAuj
PxiREKkFNAnwwAP9ndyd2SyX2qIWNEuXKQb3EseaiYVoh89iJtt0vjeDhfYO/mIl5B/NDIbx4mDM
b8xUrPabi/CmTwdvrxiCGS2zA4UMOkE2XcI7Bg2wygejSNFC95Wkz+rQ0+JGaaoBiHjoppiaOLNe
na2Ppd9bJ2Q7+6GrwkRXVU85Wx4tDq+osaeVHW37bQqypREtHAEC2l05u/2psDym4xrtxGdbPmU+
nQqA8ngDA/ad7LGy7eO4avZJt/xS2Xk8TlX2arrLaV42YlLI/45ys/s2G+ly0q9O73a3HE92KGPf
NaaDmO32wLidh9yynkLLRkFkZr+7xA+5GaU5wtEUFDlIJ39DYkSsk+vI8uK4qCbWkRgOYci5X0uX
uuaTvYxfjHprC+zzWovH1ZLnIpWvkopkETxAXnqXP2kWYNWj4eutEbolbI6bmogMxIpkTfLC7CPn
1C3eN+N+zzd40aO3GQcx9D84DozIR9AXN5YRD4O49s0YHiAL/2hj+92CASa0Xp+WRY1cy8KEKH9a
EVOch7I+ViG1ksLCFdG9atawQCQnxa2avW1f6elroLcoa4rbFs72Id9OW0HjVWQ3BLAfQNdAHI13
sQswurkPPpeAblkyITGxqsaOF+iPcwh8qVH1ROQsDofM5jQWebPPCiiGLreKfZka+yY1g0dbDwkO
GaA7Y9dCWLym4fjU4vDt0qV+qaznIpurp0Ce+oBSKJC1jII+w5ILXKyH3+Xgce0qoCwu5GESw7Nm
iFFUhtqmcTbea0Pa0ZC6beSM3R8YiCwieZR438V+msVWR5Mb/KmZ1N0L69ErBWPq+jaLBp9yGWoT
UUiX5/EMpJUtfctZln6h4E93KfXKmHrVLWjlT1Gu7mEsU/Cbe7NiDOueT4EDoUcMqx3rbRad9WYV
zcGmYo6UuUAvCXr0zHAbBI7m+hSM61n5innvZBmcYOt5Btw83KXDYsTIgtMHj8LlQZjbtsvUNsdF
29DGrOEFlaF+QGxOb5Y1V2kF/YMh5vxQznRYxoea2z9ZwQlkNZ6+snGPUdOn62GlctsHbvjby4uL
3Yn+WtRL1I+IPharzZ/arlLglC1lO6D6LnOmH0jBLspf1cnOJXBdafUPqra82Gq1/lksUdGgXzMd
ZR4yuNG9RmB/6z0wAVmpPukFo5PnbqxfwkAlHVXhS9scat0NLxCFu2lrZjAwxdjooGgKYuwHrsWj
3yOH0pk/PUqvnB+F9vujFtSsY/E51tp7Koq+eJHO5l02L/8qBkO+/H0piF/c5y5NO+qrU+7L6iGl
YH6hP0D24KbTeWpSGGnpDWBASu2VzJdDarXEL4vWeRorWgnr24Sq4Zw3qXwut7Z4Nihko0Wn4/H+
j3NVu2fDGGBjpqlNpq6ANm1d4wmsiwkrY8lI4i7XiTEPwz4Iy+ElvL/0g8sazOcHs/T6l7BZ0wsf
/mutayvKStM5y9oWr2nwM2vpmSHJ20hznF0tz2BSluN2V9/aGfh44B5SdbOD5WZu9vRaV++raLsX
eur5NTednvmumzz8/dLcGCRqu7Ler2Hwi7ge+kszqWah3irP7d/csvlThsq8im7o3wSmQgTFdbj/
+4+Z7ti1s+1tdYoXs8vDL7NtaQDprj6G+BvfvBk+dZLmPhWUoGbhLIfB8ZfIkK56tTNuIb0Iu3I2
qNfAHo3YWTGM1i6PS9nG/tdmEc0fW5aYJIVf33KPBEZzM3yicbLlIcxltsuH/ImpzwMEevDpTK7/
vYfhirteHPvSFc/KheRYJv9XSkd9P3RcFs3nUuXfs8Kc3ntHWmgDgudCGFZiNbpDZDvOydgP6nDH
T6+51xVn9y7kqjv72hZ1i1LdHv/0vf0WGL75IoyLLcEvpmz+1q713oElvroM/YtcYz5vhXjLM0dB
lnpoh0aW9dI/BAW0soZ0jXnH62HWOxCg/r3XWfda0ilZ1m2U6/SlsdIGmd2DGXgVx0E9n1dmzsZW
Z2cXTd3kKzO7SuTFSeW9icKJjaChQXaG4ugbwUtolM2DZ6QDhNmc70qjtG9GNZ2yikvPRUkjNdf6
o/ZI1Qo2j2crk7vJh5ZyG2NnpW36xaPcOpteI2Lp/SFwOIvbojFeyqJ/W2fDPju9KAHdFGnyTptf
gVee50LaSWoudizkYt/QveOkLtBNQ5OvoBdVgwRLHXqv8MlD6bvD3Bne8+pX6hEAek/4SfiqRvWi
yja4TG549iZV7QUgUhTeRR72mF1Hp+529apf+vUvkWJDe4imuzpb7Z27kW0/9yrUhXWcEUJ+qUN4
D2VP057E3xwJn6uwDGzf2X/TY1AGxmmUpLX42j9kRoi3dNXNsb9zmI3/1Rlm/+S1eBVavbisBPmA
gvBrQbnw0PRC8a5qcdjo+Q8MTXkqNQKVrM//zIMlHv6+qMU/MkXMOK7oyHep+D1wWumtgHHvgh8l
MIJXtS28gICKZereVXIWhcbYP5Sh2K12mJ1XX3q7PvSPIQferhzm8UAw3py0RhAkVuqfnCybGcbH
UMLQfyoNtZw460KEmsa1zVHBrJlRIyIFB92Wok0MVL7xNrXrJTCCMrZ8SS/Q3XWe6TLsFev4JOvg
kLWd87NW5FCsGKGtwfxSWet6hR9EBFEs5avX+InFuKXL35dGYlgwsi/9VKvnoM7cF2VnRiLGrxlC
lr0JjXKWtsXcy2b4bjaBHdt18cu1qSNEtvrPAtl91IR3YGcDqB0CfVV2nSzbgB5+KhO/tM0HVLNN
0rVGmmylUk++ia4r8HSemBUEP81W/2mH+lf4aG1z+1JyKrtzRcXVOBLY0x8hV4MKDUsvknytmbKW
jUj4VP9a179Vpo5rua2Pdum37+ls/DI6TCNGsT7IhaZClOWplXZ+rbwyzmyvuJnEiLeT432sWnnX
TgzioTA2luja3rZcvjsahm8uM+u51D5U3GaViJtFRsWaWQdVt+FNTUXNjjeCRY8OAAi6TpQR7TNS
mO05Q6j6Monl0jeGfbLvDUppyfymAje7BSgTRTXufHvydiVDgq6tsjH2p/Ycebk5JyU71CF01vV5
Y+J2vrUklizDvG+GSl8LMggXUc374v73i6N6dBCRS0LnExHFOX5dZwOb11PUyoAtqhjt3bB2eWTR
VL4jQQdbL9z5Sj5zcFl624KamSAoBtc4Mphl+6hc82DktvyMtWfNNytFXi+zzo4tMyigigwW5bgS
Tt1U6vL3pUoLwAZlQ6nOuCSYd34KRfFDpO8MmwxUXAfQ5eznpF52ZEMqmYZUHABNVljupzoL3wZ/
CN+a7psNy/bobuJls9ji1TZW+2khntjGFBStwvTOhZM90M3TG3adfB6OG3x+VjnWM7iYcbPMeT+O
lnM2mtSB0u8/NljuQy645xjucXrKEdSpU/VVmPUxR94Tr1v9VmeWuiggsiStRkSIrts8puXYPmKD
bh8zqz7aw1teL/1lKFNMFmb2Zdbe+sAifZ5wZf0RNKLdkCVKDQu9pecl/13nNLN3gkX/eyaEorW/
m+N4VlDqiZ/WXuJTYJ1bkeFCMRlIPjLjs/cNurhetO8B2U877I1jspCbF3d2VcB6ovdzzdZ84hzS
7G9qeQsXipQ+KNq9b/jnQIM2sq7KRHfdspfmSGxFFay7xl2HPd+QXWQ+BHGhdfDmT+kBUcNdtO4V
H4wuM/3BPzuN/7sK10O95M2LlWsbKa5qk3kJanoUo0mq0VyTPvBrSLZquqXLzp/EawjZqBrfe3VC
8CicHJ8Vg3STKmOiG4m//m00H93Wyo5rb77Wlp9dZwqkuP/aB9Lbt8FovaXKYkNkxue+32R4hvSM
NfalSE4ByJ0Jlh2XabjLmOh2RlXRX4OqBqtLiyLesIHtwfJhGiwUcWFXwIsIhtfF1dbaj+GSq2jT
Ock4dTYd05YI/m4yyidkb3D9vX74+5WddhaTQkxxGJQqzo1MP11vGpGfLT7YRD4e53xrDogDnRh8
tX3pwrZ9cadfaEPVY0jdcKty2pth866Z3fICzRRvVpuhKMmmJxuh0ZMohb4Ix3vK3PHFDHrrIUyr
+W0u3uzctN//fqGc1zY07Mcqs9886uNb6ymk7MUWfluD9kQTMwHZyeoweF36PHhr/f8ys/9Vdf6r
Lp3hM/i+CdhEt2Xjmbw7Hv5Fut2V+TRMKQIiifAF9cxgPvuFH0aBI5edW7T6Et6V8tJSGaNlM0Yp
rguLKF9PfliLxEnNcc+R0kRlpzxQ1W0GRkOzkjsfdZFVgBJWEK+9jbKwaT2QF6KfwrV3LgDSd8HG
HnNWILBkBaW+0Z80T+1SPGIenG5/X4wFMkwtyGn+fmkWP1oJUV/bwXRJM5EM0zAcm0n4F0Q5OW6j
XF5CpracVlV053r47k0cV2PnIzU0R5Xv3UJ/rTFV6kLUT9P9JR94tjGuLLGEdELKkpfV3nFANh27
Qq/sq/dq0t5F5B5qmYbkB5n6H8vYEzjdbBHwdXncKDmizUe/StM8oUSknufnuN+cIDwaQXun4MwL
Ej4rakQhDtXU6C9qwVLTlJV6aOdtApRriMEr0+ZlBCFORLUE+79PniOfRKCNW5ctX+10KT6gZBD3
L1V21s6XBWHNy98X4VKMYbuw982lyavqoUl1dy1zpggGRvPa6i74pyvlf+U7fmtq/vy7w/jfncr/
5yZ/9s3Q/NH/83/9m0v5/w9bMiaGf1ER323P/2ZLfkX2/lvJz3+1Jf/9ln/aki3/H76Lu0MIHEvY
awMEx/90JVvOP5idwoCdv/Yhz8VD9V+mZP8fAuU1zj7LJf7fv7uK/tOU7Hr/QPVHBojrma5D8I3z
vzIle38zmv97uaMzIXrGtlzBm0Pp/X85ucLFs4pBeTIuA4spChbwKdr6fbFmPcpQQkardYrXqYIY
LZAprINrwWHp/hEOBQ26piSsUSfIUsJfqeG16NOU9rgkNvEhmPPi6mprL3ryBaXt5XEfjIcgV5+9
3e5kZVUnRLI6Vka4HRbJGTNO406OhnGs+lyCfN9HpqjGSNwiUdkC/2ZMeTLm3npRsrz6unmqUwRE
nCJFPDkj/F6OmAbIzL0gqUK0nfJ3fj3GLhoXVOwBXIHKETEAFQnFdMZRMUrENBYMAyZCIMdLpAW9
0awlHqYUMDYFFWTPREJMWZV2yHXast25AXQbJB84bOXYkVafWM/hw03rSz6wH6LG2GWTPsrc+z23
A/M7PXJih3Dcr6abxwZutcSpkPvNwP7o2o6IHeSu25oagoCpX46fAueUXrdX+T3Wqzjl9gAjfl/n
FjaU0obHzQKL9999Zb9+2NoRLaC5VHgnUi9qx+4Whv0LLLsXL3DekL2Pfds4Ue1oP/Id7gUhNseQ
oUGITudYayTNc9nfyTX0PaWxTXub8Rdx448k2uTQh8uc27EJbL65PiZZ5BMM5hESgqS4T1f1+H7H
V4m5DTunooHyF+8raPUhtGSFMBd9xdR/04CEABvd2yLkjBZRgMLPxm+bbsTQ6rdiLCzXXIvE8zoU
vUDJc+ND6pfDW9+E+7kQWxwEfExLD1yKLt8JPAOJWAzIgGZ6gEpXB0eWPCk2056a6j7ANp0TpkUH
sGv1kY9I4kcHJqs1zHqr4Tda5wN0BlKrIDJozXjLa//FX3bthMkGr8AdyV8ByiUwt1P0J1gfFQko
fxc+P+5Uc3AZlQv7N3yD34fsspGJ+fmukD6Cai1ugcX1A/BkXADIcyzTr7qdxTkrluCC+HlgSfWQ
g65J4V19UfUAodAlmFIrdB3Gu1mmt8qawri0t1ulh5CnYtFx2IoHpg6jy8qDg0KW9UKZPu/rsSm4
bUFSDHSDm9/uDe5Msx6Wwn+pkVGzDtxyhy1ctjyLVaKtLUg65+7kU+v30Vqac762qIqcD6MuH0dz
rllDbgaKjd5/ojMat7Lfr4v9oTM4/UUpnnYDTa2TSUTXdRFLcAnP+b6ojkdL1O+yg6/fuLe68Rif
CcnbYmk42taSxxpPVbx01cFW7CTIKULKmzHuDB54W6hvYspG7IsLLuBhOkxgNvHWQpenMwe0dgFT
6w39hL3YSeE3LcVFuw9s62e/WmAIodnGg7nEziauVeUdTAG0bwWrhgm2kzkLn4lduJOXEwulRvpl
2915Kcc1mQrQsGEyzlJu/a6Tox9ZsAu7BdtvhlcxSsVDNsk0GhA6JYvN84hlDZtPUExHlMtrijvZ
I50PjveAJOLnzCZ/uEOgqAnH2PZYg+M66tiGxFoLVi0ICh+bsC5Nol8kZtSAqy+eW6PsQefxb+IG
v5i5/9XNS4xnCsZlAPGZ5/Iwpk0Hbr4i1OfxRr4RNRv0jQhYz1yYMqjVblqrU576IdKdzU4YCBRE
S0Cz6vrsrtBqXlWXiL6WIg5WEhuIMLAjr8F6Lupfi4n6ww3WHtMgt7JufciP1gHx2xAcO7OO12Gl
v+DpHgLhU9yxzeCefwar+qKbm0cGxKEUw0+9GV8bWXxQhbHz1Mal8mzzJVOWiA21Hbfa/FmE21uT
hae/W2UrC4/PzWdzh+skMWvCNpRiet1qaANp5Smean0pyhCWWPwYJ3TONEn72V/lMUu/+D1xElUO
oZdP/S6tYTHpLAfvu4cloTBFnGL55nCTP5xp+JUJZ0F5ZQ6RZhoUTvs4PXdGBsdRPeO7gF8IHKTd
zMaO4OycyL1HpkuI7d4y4XYupcmVYKW+BYJwOq+Ku/CSlsOrTvO4RekAh1L+CtmnI73h2el7T9Pm
cAK588FXP9UmZYQD7moYKbtYWB4qY/jC/Hcs3zgSEAupE/kP38aKbmbx1zgopynSFWfePPpujK9V
Rj36mWOrD64zozhsSf3nZ9jrSzbQpVsNvIKp7f2sjfaBzHRoJFkeOgfzRO63z149Fi95xsAjb1wU
l9Z6Cqz+EFD9RpuVubGNKmo3rtlbPSIFKRYkfNoioXhIQ5zgdvNW1s5OK9CDDW0QIpDyUNbGoctq
FXGoaTpaTyC7gnlgOsGt0+KHCXbylCcF2oEzI7FMVmb1KNBhJE1ed3SRHxQJBx2ExR5fQEaFgsdo
RmK2Sd1FxWY8s0qnKOsfRmt43jCGxcbM2k/1lWnWMtbT9t2XM47CpfhmtP6lqRHc2Xm/z1Rz6crJ
P6IUzqNqm7xEeM6ry26QLL7xIkKQFtWLh5rcid2YlIfGSMlldJtPLNF3fYlHd+77ZpzWLV4rmT1m
WEQj1WYPa4UU2YL4X8r1Na8KGAIzcvOcA2KpHyyncuLAdwAXBSamrAoeAlOw/EZ4btC6iT6g8XYQ
+wySThWTOctRI8i46NWsk3UOd4OFSkBWbM1ryu8HqhrdEjPnut5UW8Hk4+msWpqieYpxbI1JAZSP
WCi4DNuoL/euRCzpeh0RC1QBM5ULtzyQGILrS8AbBQ6aO39oUFxUpsdiB1BCFv1NO/mSmL7PuY2b
J4LE2rm+Im6f7TiaW8CCwq/rJ4lUlVS3JuZc2hWtAOkexyOKWJzM0vmZTxnlWCMTRJTiMNn6efNV
1ATDm3VP0PUCysx2QWmEZcfQ4m4zGqwdfnG0aAsQ6NJmKP/RlzmtSIK2gnHyO06aUO0XH/ZSuGjL
nRIIXDN9L5MGzDnC0m9pkxBuhki9Q7sWlRVe3XVbphhFtYNbOIPtHubYsO6Kx6XPsR4PHbgmGRUe
kWi79Dql0trJYMDEuhVfZiRt76ry2P1E+B0DAs4oG97UchYmxbr9E7yYt9+me3hFn7n7ZfjLSTao
rvOB7TBwdkvJABobyP0U+mj0HQEBUKOGSe0uKX0nTJgL3Uf3kCZ0H052pKU7h7YK90HqPjvKRatk
Q5OhfvFiN3MjG4aNaP2jSfYH1TsyH6afKx28MFH4xQuytzXfFrKJ5RQZqPiTsmw12JKJbCY/OSsQ
p7UZPEZeEyMwRskmjsyhN47F6q0H8OyQ8B/Pjr0WcST+hSPfOWKDU7wFf3kPqnE79fgS2BnPUKnb
buhzSnOJ8UjrjnaW7n0rqX7x3fmxmamfDY13MuW03B3WILZ4f4406gekBai8AYQWAH/jD01Ny179
s9s8C5QccNusISyC+dnoqcXhm4rYLagpWyEOxawgH+yMeIAw2JJiLskBlOpY8z8dLZEmT3lzIriB
wQPWkAQzfbJPSGCSkwQSL6Pqd23WNMkGld4OLcGVq9Ml1mSL2LTGq+1PmJvS9EeF7dxAjXLQMLvw
Uq8yxM2ZQ59SjtexGbCdVyoNk55QpDntuh3yF6+gDvS2/CuEHtjHVH6wbT/U5nrT7fYChNvdvG6X
5lRLHWlXkWWSxdQz0Aq1QmXM8mVIuuw9s0aHgUI8C6g2mkDnR0Si1CRtwSXAhhmFJahNM4qTyNyc
xyI0H3qWAdMInM0dTsOE/bubwj9lvfWUMj0xgtu+MNs+Dp23wSBuSMsKtyH+b6doEBzdwbBSd97T
odSUeEjYtoj8o+/ODO1bz62Ot2z+rPBxZGLBVbGtTIN3y2c0uM/jyAFIIEkE9bBvoJGjMEQQ0NpL
j2i8oaAs3sgy+RhHKZJ5dl+yQjzCDOKOQTJgeZSJamzGOBzRRFdCnRt+3kZfdtiy4fuIlULNln/f
XruDHL3j3ZYdW83FWIwcAcG6nqzFhH74Ui1yN6OmvaxGPdwtutFQ59gvUwRHXYnkajKb49i6lDIZ
UqCmWSe8BGF+dRZjuW9yNaLn8IBJ5JI6FIk2yPXgH1Ipi13juNhXZH2rKMGf/CDfjV3AenLofjuc
QBipKRSW8H0ct1vYmTes7hUzylSDOCzLkkwBq84pfldTdw9iAGltOs6EVVnGbnEQ5TfbXMR5RwHT
OAvDhYv8lrOMnJUApbEQR5s7fOc8ju0dpWUbOZYD2R/sOvbZNoq9H2bdBfIe80A/rrthMuMmvNuz
J0Gg8tKsV10Q6DIWs4Hdr1BHPBU8swDysRM26JS88loa88kofaxRuZE4hfeMTHZMlf3mWN/6TnbR
5ITVcQynp6lEbh6OTLJfLDaiclIv+aSsswWrFTXGr1WpkPgCpBjrYh1ls4x3fTFOukWE+PanbwSX
1BF6ARJHNgHZYKp5V+nsPPhlD0HVYI6YuzjtGgh107wWVRiCeq8dTy4zSTssCI053+X+OX3sUryE
EjK+z1YmcXXDeQphV9v2mlfhawA0ierf/sxnqKNFq5rj8n7+KRgGC8NlEOd5imEKkh20nxEijq0l
bt7l4kGkwzdUABhLdXWk+5oVqcCSs+aRMzBsGnsf5H24rXFjmFhLKKjHXp8yRiM8lRNDJTwzz/dZ
SDcaHFZvnG/eGlC3d+SftCEQ/rhMODSQwWMLw1DLDjxM/0Hdme3GrWTb9lfuD3CDEWyCfM0+lZLV
y5ZfCFm22fc9v/4Muva5JWXqKrHrAgc4BVQVCoWtSDYRjFhrzjF/eZMQWy2hreOH2woa3gLllH5Q
mKSEwzlWtHdWq9W7fuweNTwt+6zH+TBa7sEadtwCdaFRdl65yo+36K5Wfh01OKtyZ6eNCIyoXHGw
S3Vr3dXjz6ktqlVchVRF2diZBcK6dPBevHT0l5qOM7LSXso6mlfSOw5CyF9zdeDj5qrS29s6gRk2
+LguEYq/wmwP8nCdGD1ON60a8Tw4r73+iiq6QvYY3IqudleWcacbsdyH1WLqpbvFLQy+0uAo6LW5
t8aVjM4dhXRYRYvWRRUp6CVgIogD6iYeZ4+xtQ8gt9ZpzOaP0lJU02PNIv8xavjC6FLm22F03UMD
S2gpoojjE4bQpUaZbF0bQ3vle9WdRfNhgQ6eo5cT8oHJMFtGaRQvqwr5whhxdLfYY1T6cJC+z6LI
r0F5yenK6VCEJv3vIWsSsBixddACzlg1apq56gMAFOOj6SzKPM6+lFV5UYwBCrFohWRyXYzOr0Sl
3iaIdAxIoDf2kr4UGnwv32jVtZN56QW/eVWO7E80CetONtVr6g63lffLa7pXB9HsUEUUuDDnrAMw
MwMW2N781lbVY18Z1PS8/sbr1WruGTpxzuIy+zAFcK9VVoK98JAZ++I1bjkFR42WrQ167iuzCh8t
t9v1WfKz4gTIpz2a9yP5ujSai77vSK/S2y9Sox6D2Nbne6OtJgvfK6Iugqnn7qlLbKvR6hhYYmOn
hNzUDdy7tInXas8L5M7K+J5shUPLEZy64UsWyGehgx0ZOhVvRax4E+yKOpJn3fpFYW0LN3xJEZ0O
upw2RpD0xNCF/q5nR3bpGOk28NihpUW4NmVB31XDvEmlhLyX3mVvbg7NwnG1xYhLYN1ahbVOKq3n
89GrHSYApEBsZ+wGGHy85Ax949uY67USM/2AhzIWeoa2fzSvv8aO93UCnYi2rCs3KLuGbZ7NE5w1
Sxu9bpcW6cblQV9WDeraHCif1Ydf4ljccVy1+Js/pNNiS9W8fTT4+0EWF7EYvlY5UULo2HDIs5F/
YR/lLunac9Q380Po9ldscG7MoWRT29arVuoHLdSfCtvYtRm7QDtvSJGxPTRdnDTD7LsSOmsTtvMY
b+gicL4VJfSB0hxZDyqPpg+vYNCh4ml7dR1our2gSxutLMpMU+HbbL+jC5ScT/oQXakc9UQV6OjI
nkw13ZQaHxAvaiSiRTyrNRsfnS8RrmKsuKnqIWvI4Q5aAWQi59Y3++tRpbvReQwkAnfUipSM9tyN
JeaUHV7AyzQilEerfIwkzKr4QrVUOoQz/zWkH4RtzBwIXI1VSzc9ZAnUKKdmwl8PJjt/o7+zK+Ob
M0ZfZGr8diSZOoa2zsD8wUX/Ypb+vXSYs3FwWyU+lD0n/oZFXV/6XVqs8iS80bsQl+8Ba+8akc10
Y7cxuyh6lsthzL9nLFiXpLb95tBvIb/s2dhIvPKuXV2URfuim+GKThZvLROObz1rJPf5h1D2gaQD
tqfWz1b5LwFtsV1ot3cuU2gb+F27dPRIzHuHrbBifH5y8PYKNbju44lmbnLGVc2VbqbUaDJ12xpT
uy4CD2s3Rpg+ax6DAt1JEKOvHAodEQ6Jlx3KpWWeI78o+vx3NahvjlZcd6zuV66f7asxfMjj8LUP
AUzEXfFrknXFizZqu7grUw7t6VZMafiQaBY7bygaXencWlgNZ4U1aWgCWUTG+70wGyZlgKmrQGu4
qJroxbY5o3nT46i11NlVeN+Vtbkc4TQY2crrKo1vJdVBM/FQEPrtxVDqamUC/eGTE+0i95Gqqr9S
GSWVBHJiMFQcL62iWGr+SBBk8Ty26YH/R1s2Xt+vItVSAQuHYENdqOee+OxexmbcFmV0V2gRwI5p
kmsjRQ3f87/wSfg03B1sZFAIS4HDqiA9TnTcMLPFsWHkyylJXGwW14bFqaygCbp0ipvM0Z/J8f7R
NlTEDNgOKPA5DOtiWndN/cAJqMHObRLtPJe53BBcJft0jE+UJF23wMfoT+swF7ddXf1MkiJauQl2
ICiB5WIw+p9xcqEC9FG0sxGFJu3GVxEUfS29sWWaf3GQmcXg6VZ1iGs4quOv6NYfax7rwvISH0VL
TwfbwMeqJ8vJ5dSu6FdGEY63OiMXtO2X0I5WotUeYtx93eBeGqgLH1ywlNpO6zuWhUZRr6HMyRmv
WXia291SaL+gvz8TouCqRPBiNbMtVqo0ORX0/WbqwXuwnGO6fA58/9WqA/gXHcI1S1skufiaDpST
1ARjKh0QpVs1hYvATni9JPM60HBeFtau4GC9QNKxNDq2hqEauGbmRKhD9GA78IC5h+qA3VA1ya3v
42RS3K3rfeZA/hPIG9pC/2bKBPmrj0ghb9OLrmwrWvUGNV/mZ0Xnive4ot3BFyCFCLJugSwuRs4H
+MtxogV5vdKgKNDTxQoR29wIKu8oqUZjHVXmN72FaAGJ1ETnTnlk8F8oYdP9yeudPY64YYg9xFMb
/VlcqRZqrOJ2/kVv5XWvSxCfso4Qp/Q++mSuDIDn1WBOPJwQsh2vbUsB37cqe6/NtsgRvpSTEuMg
JOtO/RNrRnxJPVdRgC2/AjfO/4e7ue+Q09tf+Qxyrv9XtHxhXf2/SdT3L9n/uXqpwix/3/TlH/q7
6Sv/spBLwsckeYNggJkU/HfTV/5lzr1b/qXQ2xsuGOb/7voaf5Fk4kJhpidLk3eGvP1319f4i86s
PhNXXakU/sJ/0vU9IkfS+gB3DdVaQBcgGEi5R+TIBhuxtHsTF38OwEuMAdVza6/sH5PlXvSKQlvq
6Is00qelG3eX0fhLM5uFyuj/0tXSN2njb7TO2vp8zAUgMxQUxeYB0xSR8umOg9ZlWv1SJa0It/gK
TOW1VAPcRizPZrYz0GwvlMXeVa/cFQFkr6n/0tvla+CWFMTj+7F2qGIhplzWSH2aGPmrZ1PgRp7a
DxyESzSEy4zsvrSluSdTuUYaqcil4tBLU2YAwYOqn6q6m+5EER44QvOzxw2H0RRercI8l3bfKTXt
3AfbT68Gv/ltl7CcwGci8Qk34ATcvsXAYW8s+L1panQr2ypubU+uVPh3LMH/mGLif+0ckwTFfTLH
upfkx0v1890Mm/+Rf80ww2CGgWbXyaZED/HnHf57hul/mRbCCOYLIGrX4uX+e4I5+l/w3S3X4Ww3
xwYZ/55gyvzLAKTKnGXeWhan5X8ywWz0GW/wuNSm+TO0+lGpGg501j8s+DcaKuKPIwyrGskzQuo7
oSaBykhMTx0hLmqhCdUgCecsCU1pVDdF6tLIKmTKjmYUw74ovHaD7WfCCIrAatGV0r7J+7CAM8y8
xPaSXJip7l5NFY5Gti/jRvaZUy4tDYUkfHnVXttthNc1BDGRLdgVcF6Ia6meppoVZ6HT9n2xvLmj
ATVQL2t66lBHxhuozNM+6DznPoLspihL6xrYE0njqK8ribxBrx/7aRgS2mMt6U5DC1cSDDkGPa02
4maDkK5d63G5rXwO/M4AbWyRBp2tbzQJjxMqecLP9C+CwsIoQOV24afBga3qngIBTViOUjQ6O4C2
6XTz5v35m8j/lsA/k/veKF14KEq3KN+y6tlQSY/Z5FoGPyXLu2I71SOu4k5zfmXxRIJv7SEmBGb9
mNvlgbqwWH4+8B9m4LuRJRxRvgNCsrLPb+x7SR01cxdEsEeOBLXra1El+S2Ep+pyIA6HUrYtrpAL
oyhA+Y5V1p2KW/TucY70GJMZWBfPujdrbaS8b4/Psiy970NPrwbvTfvTAk1tgx7w6q+lpAKIj45N
Hh3GgM5G1EQFTkQM6UXkKTSRQQzPou7h7SxVr/TF6JrtY0Dz9QCq3L5SGudHKnNGdUvrgfIZjrXq
0fGa2rno7dpPVkjbcrYkWhjR8YQbVwSm3GgiiS5hdIIySal3qQJmS2po3VOOYfO7URUQNT6/pUdA
VGbYHIxp4zhXs0hRn2f5W5ViLRH4+ZHlb6N8woqQPEYTwIYJg55BX6czgm3Wz0gstWtkBPgggTmX
Wls7ag6QY8ddhnh59flv4mv//v06+klH5MislcoZQ9vfTmbxJaCT3hti+/kQJ6/w0RBH2kwDg4I9
tAwxCqogdFSSK0AfmQ5b/7mJszMX9D4R4uQe23Ow55tVrAmMCq6j8rfUCKr+sv1Z92fyoGaN28k9
s62ZsitnDeZxOlnQ2JqVgGwBG2E7AJECMFP0ElxvqxUhq2d0n7ERHjr9eqrF3iz8fQMMQY9q+ij6
1rC1L5jhfpLpwyNv0QXJZ3+wONjim6Q2sFIgSVeDmWxIPVi680ZCH66HytmiN70cMm0p9Xhbx6/F
WPwwm2nahQU1PIH3aNWYWHIUpJs22cNVdzkhSpjCcbSJ8uHh88f60Y22bf6qwa7PNf/w59/caOYY
3wvf8LfAuHKQjs+12nw+wixZPL3Rb4aY//83Q+RNjBgmZQhtN21QkW67Bcv9XqyJ+lidCxiUH00F
2yEtw0XCyIJ79J4GXlDoQTgxFazZdRkPK6cHbxJLbZ+kxcad+nvsILcRDTzTSe6F+Mbh/4KGwyqB
Z1DY1wG9mWYCyjBEwKTgTpQqz1bootaqG37mATM4YtU5s6qc/mxlz8+AsBeyGngj39+kqLX7vPFb
gxNdpW+VS4lSEwbKz/+7jbn517L/9jN0+rAZxNXJD2EXoiwEnO+ehFa6+ezXNJChQGxOgtC7gAAZ
o7gLzyWfGzND/P2Hh9RR3isHUdPMuj0aS8FdS+I4MVAhKcCbhveqES8MwAEqaGb0QCcmUA/xZCYH
w0BfYk6lwAEemsu0yLUH4g69pYydH3UEt88pZ59758FsG035OI7BY4ncfucE5Ij0E3lhdOYS9vYj
uwE7gIVvwGyH86vLjZfnVryCBCGXfYZCpg39/gLgIH67XA0YmSEPoOjIbqw4sM+8+x/dcKEM+tCW
a88q3Pc3fJSBoehRGCgjoHYmnCsM7Wmw2C99/mA/uNncbcRCREbyTTreX0QJvAIkHAIBQuMuUY7E
KyeS+a9eoKelDxhcfD7e/DYePVzA6oaNQthFCegcTTLmn1+kJUE0aGzuSmIgxuwxUMnvtkZRZsnf
n4/2wdx4O5p79DFoPdXlRSSx6PhrVKGwRj//+x88pXd//yjTIXIVZtheF5uqXVTWxVQvTPdMwvDH
Qyjd4Mw7H6WPpvcAKTzIWkNsYife1XZAP6okeUvt/5Mr+fcwR/sAzzNTWsqW2LSGvjCKHOwMoa60
8D4f5sMHgghcGYD2KRUfvdYDdXLfTjhZQG4Y0rXZnpk2Yr7jJ+/XmwHm9/3NJyNtiHWYky433tWw
grt96A7hUm2NdXx/Li/gw6nzZqijJ4OdamjJhudVBhqbtt91Nd3qCCMnuk6f37VzIx09nNFCQBEZ
o9gI5wUQE1t2xFbLVp55m8/evKPJ6ebaxFaZm4cWetPdB/f+ZfKFZJxtv7MePr8kMU+9Tx6UcTQ1
mf6aP4xcUz6Tvu85WGFLM9pL9v5GegDgW//DcF9BDcr+9+MyjuYqH5SpbDmqbmr1LUHPM7Lp//ya
Pn65jTneBO48iWnv370xFezYGm4f6ylCVxveiTE1//xLzI7Q1vFn0PCijPB+EL4JVhs4vdhMCv4f
UpHrNr79/Do+WnLeDnG07dIpwtUmUCyq9vcVsjR7vO+1/Mw7fW6Qo5sV+LEGGphBXPvOUJThkQAg
RTjzSs8z4/gte3sp8yN7sxxoYKZm/QUfAA8tB1ozsbL0Hyp7ctwtpbIzW7GPR6O+oyvTxHh3NH8G
ryYGq2S0Tg2XlWzxPxsoIAITuSE+3H0dTj+V5+rX//B5mVRnJYVZnDDsz6z5Z725SMzNsxUtGbfT
zGS1cv11Al+AQR4p6+cjnbzhRyMdXaCFUhyZRUyiA3aJxLka8LR/PsKHr4VBjdlWwlHm8ecusYSL
BwLKWRM8IrWu4RsOZ7Y8Hw+BFZNwMm7W8Teo9XMxORFDeDQMZ9dwNLeUpjMbnQ9HsWy2OJZhsUE/
fr8LayizmFGMYt+E/SZroJuaZ+7WBx8Gh5K8ZZhCp/p+fLf8giyRiEbaxtevOtSvKYbmpaevP38m
50Y5er+ilr0j4+vQw2MQjLem/On+cs+cqs8NcvRqUTlLuJUmOOHuaqh/h96GWOws+vH/dSnH1YE4
gkMDp0/fjPFvumu8zcv8Z1OfmZAn04SiCYU7HgyhN6Z9fIKJw2QCFNLqm8ElYAH6cI4q+PMLmTcX
RwvbuyGOFrYu0z30lw23i/4ftOtbA9KUlV9EEVlinZefeZvPXdH8tr9ZYrqernRtkuOUtdtwuHWy
q88v56OnT4PHpqbCEdY9Pu60em3j7eTvo7RcpZDwale91tKlIIKW/fOxPrwWCnBYVSRHq+OzbJE6
SQdJR98obdMF8IjO/P2jpLe5BMXjfzPA0bNxUnuQbcoAEEE2+UW+bZ/lA4rYpUGyNhAB/8yA5y7o
6OE4rXQTCslEC5nY6rf/yYL57nrmh/fm4RMZ7wLQZNJQUkd6N2HdAM2oze7Sf1hjeDfM0X46ayld
GC2XoaN0sRQSqmXixGcW/3+dnI9nDkUMSZtFKZOt2PurUWXg607PPlBrQP8uAs7UGjw/UD6qrxu6
gdLHQW6TYNEYUX/bQAzBzhfk0twkNbaAyq9v3CmoMYY3CmaG/b00EbnaqG8MUl32Ea6BcaCZgO60
3biNS72oqMz8KwyCFsFif/DJaNvpmva7btwp23o+fNsuZB9cEGX/JawlSKIoUQKSBLKDq0rEUD6s
IPDVNpiNaGUjIrENANjBDmgTeW3DMGnIIQBvG6gJ9xDGVkwYHUwSp4Rj444KSyaHxie9m+rXeMBi
wB8P8YCaRsbl6XEEFtGy0PIu4lZz9xYgy69jSPLahYw679GfsQWBJ6avHQ3JGcoIQ7PLxoOFKgCO
sDeQATzVwBMR2MQ3ZU6za0kAHQjnBs+ADoPDXHEBKQpcRC43hpzyb1qDaTEn5eKmrlsMktjU+ywa
9omSW9+QzgaBRXjZJmP7AG3S3LNIeHviGvtXnAezqSehNkuKC5UfzMfThuZQvDWR02/tJBQ7I5Ne
tVBaN31zIUwtcUQmy9jKUTQVhieNTViFUORURpNrGYz5WDAg2Kx7p7H9ct8GLTZhGAi4M6Dt+hdD
7XB78iT2cGUlw33Jqg62P+1uLJpzX71CA0LWANlGYAIcQ/pu+j1D5S8X4TjmrxPav0fI3EHzHMUm
AL7RWSWxq1mL3idGFq9Uj723KR3Y4XDUf1u49fKF0Lr8svLsYhUQT7ltMHLc4UspEV+m+n1hVRD/
Uh/PCdFChA/l7rVeOd69ndu7Sa/qe9Oexp0NwSLeaQFambqNMng5LbmgsjE1bZXjXKD8JUVqvQaO
5TwWlhPhJ6zceAd1SFtZdWHBzqjorwPrq0CHlNUdSAVdbLFB5fbeGUtaUwn8yB8UV/07u5vQ/Fe5
o56MwAyXFRiTB69qGvydZVf99CZZPPihbmjQruvyNoYtt6YWWN0OpmduKlzKsOp9knoI3ygjgksX
g9tl/bKTqHH0NoFUW3YIua8019aCTe35VAGx1zpXUdwr6MoyJ9NjSomWpbMCzHwFj+S+DIvyp+Jr
TTUWuGTUA21JoyH5NQbCvIkLf7qjOuhlOCCxnK6ssBhu9FLveZyJhjAKUARkfmXhrVlkyKSzNYET
SBOzNJPLAivDby1FQxrXWnwoCOrd9uAOYUcCV63WUlnulVVFEL9z7JxeAXKrDsD8jn5ibxI9Sjbw
j9zXygB+D9/0KU9MGwBmAIQxA94Y5x40UZNQhE6r9qWscjRdU4y7t8bvwaKy6Dn6buJOequuEM4a
8H5EeJaFn6rq/GJbYksEoYoRO9IyXHZCma9ZhXwUEw0BsANJNCFa1oVv2x2JzUG2RPAZ3WXVSP5K
h7iPrJTNiB966cEGuh6pSL6qrp5unaLw+Qc043owOn09hWZ476RyYLFM0OJqUT/iJ7QdG4ivKuF5
w/CPf2T9aPl7HPSxRfOPfvOqRDfB4cWr7W6p/CLvX0fZ5BosK1OU11NCeja263oTE7XABwiBntW7
OLijfO9XdJEyzqyHyuf4NStOR/hKdijvOxwhcjNWBOzlaHVNwBcNtijfrduv5FAA4Jwq7Mpu7zdr
V5DmDby2Q+svRLvP4hp2dsUGa9c10j6ErFIzJmPAOol0TiAwS7HRbPECGHBD8FfUZhCBOqrLTc3J
Y9/aOppFJ7zNfBJCSAN5aay2ITTLgXOcFQX6D94jzPPAzbC2agPJNAtEJ+E2LdEoyxLDUVU6/pNW
FcYSHXNzVWGBx9kR7ruonPZgg12w9632GMqkO2hQNb4XfYz4u+CIdZkWenpouuC1AbxdX/UTAXhL
3TagxoS4iRrZ4K1QBNCm0Ib3vWe8lARYf48Hvb3MUw2kSc9n9MYfUQOK0MMHlSmjvxJlqH9t69a4
jvXqznGcGgU+RPDE9Lz9lA43ZZyZm55FEc+j6ayqtpaHPiVdGVWxi58fLFBV1dbzCMV94eUpcj3P
tjhbhBotq3zKp19AA+21o/zxh0/gELHWfomDPzHSb84A8BmJr989oRxIbhyKSNfQ3ooXoFXpoYy8
4Ezh6GRv+v7Qe3xm0JyS+KKEQ29Vk+FxiMCDfq+LMye5kz3c0SBHuxJUvwj8qxSQUXkj5zOpZqz+
4fZqHsEwBEdSg7r7cXVqUL1h4qjg7A5+Ip7AKD1VdXdmK3py6j0a5Gjra5Fo4UMWG7d5S851dCBG
flHinP0PLgXij2OhUuN4e3Szar8uCqOT4zZpsfFVPSkYkTZYd6nV6g+fD8XMPj5pARZydeFSr3al
eXKQ712va7FjsgTWtIigRGFXTEbWAyNO4xcRDDhcHSjwYOYLg0SSQWtc0i/GtgfCPAr9t6jVnDfh
YyUfckvdEhRZ/M4CcDv2iAmvzy15Ydcw/dO2cu6q0Zo3gqrYjWZh3po1BooSzCHb4QRjlApQU49u
Cy7Ykcp9SGSnfthSE1/MlO0oR8AMY1Tq2CTSTWSvrnqckmjNYyPZO4XHPyzc3trmeSOWbuRg4gwc
SGMkhSHETWxB8gq57mjS9D2QjZTP6NhWJWThPK4XDkFveJVKpS77WhM3mu+J67yK5DXck/hXjZni
dw+s57kOmhwtPO5+wZrBOr5k3yOdW68DF7+xiFOMV3Xf1MRej6O3mwKL2B5gxIiw2Uu0t/nYPLuu
wjOUD/CWw8DDcjawoRo3Fr49qN4lW5moF5dAxZKr0PLEjQylli4Syop42jqrRxZX+tZ1wPbl0tXq
tdXbGv5sWe7sLv2DvdB2Pg4XdHaxysQqtLsS1TOD3OpDKG6c2OuetDEeMerEqOV1Gd9Neoo03W9b
LUFgHYhpDlSzfmRs1HdmV8YEfbXsSD2PqAiwAwDCtKBOy33nowFc8JZwNo8Bsi1oEQdnTjanxUdK
QaaNVgytJZ2Vo+NTUGlZzPnD3ORueBl2xkL51W4YjSeCTReTN/tZgs3nk+ODIVGdGWB/HEtYpD69
P0oVINGzVHOMfzWNZALHxrz0Kix67brO4Y6XZ/s7p20DikBvhjwqE41ukAJGUcbGa9ILM0fwnuCr
kNoXQ59ZLV6Ls/XOnNo7xM43n1/t6Uog5ytlBWU1EBwsj+6wTcjZmGJg21RBfMgiZ8/UX6JkZmtu
vlhx/rNtypXuPTRBfrCa4vuZ4ee18/3B1aGuMBf+XeDLzvGqp9ctyqCY6nIbdGoVZMLdh1kjH0ah
kRJloXOZwKp8LWoyRNnIT9dRqJzdiCUeGhHqVBHL54wRzizGwjhZ9A2JLHj+jznb3TkWDqZw0yLb
98LdVCBNJ1hmuMe71m+Gvt7VlRNsJyGDdeYVNzqVimXhWuImGtkZdGXQbjH4++GOM994nU06y5bj
pczjEIGQW8lgwITYjH/MCYIEZbPvt6nuV2whlJNZFw19/F+EYHjBRi9InF5yribZk3y9foanVOkl
BlHXWeTCTtYFusevA1vshNpPEhGgbMurAtYihwPOggsbtzXghdJsby3VsawTSF0t41Lq28HGYVGQ
jRss3Qlvw4K0evygiSA+FVWu/wXXMQCkIiuWKgNTuCDeh1NlHvlqOdhpdkMjumSCyNG/7gD8ISEM
2PkT5dc9ZhCTF6MacXh6LbKlHrD7oq9ZjPUyMIJVMtasWnXV5VdNEOFKGVr3cZJIla3WQO9bRWaq
LQbNhO2ep3YTrizq2TB9gToBOzUz8hODmH33Oqt9or/Y8jfOhtN9S9ho00fesoDq9KKIBKco1prz
ci318XIYyXkLjUTA3lCQAWIQS0OuYE4MNRBZgDgGAX5TO45fJvD0hE8TCMoJpF8ZlE4urKqybzBv
pa+Fo4qO2Aky33JPtN7SbCTn96YyhhC8lBLPpHP0+BiyPNjWWpuv4T/e+bpVLaJImi8a28WV77TD
UobpzzAnKWCYLBLTWnVZWthCgIA7KNekt8P4N6tW51ROa41wMl/hPOFEE8gfTmcRYKwAi7cWgKeM
o+KrcDR0AZwaDJ67qrS9zrn6XK32T0fh3cylJGhYyHoteFyKrff7dZJzKHmgHhnCxPqFu6aB2iAa
WCnKCDACDwVpm6Q3P0eEF2Cr0XyzxEw3lns8NRhLuBfRF03P+WJA9tPhWBSF9hpSImq28Yz8CUa2
Eo0zXDe6GLdSiPE6jKrinjgoHFnRMEw4+SfzzLyff/T7i2IzxD5AmGwnDYLe31/UoFq2TBWAaUFe
zSIjJgzKBVcWO1n9QKmBmx5PuFz7Oe00cPjWf74enqw6bDUNQtqMuWg4f/Tejz96PhhLO6TrNWla
/GXMgY3rdP81cCBR9PvzweY/dnKx9HK4XF23TmQyHegK0jAKEK0Bjmhb626MWsUPQUGmo2/1N7zI
45nrO1nu5600vVbWenP+99FL09GjNpMCAFYtvSctijfqrMDuzBDWUQ8evVdYN9k8RFm/FkqMZFel
wf7zW3f62ZwvRKBgd11cPYRmvH9QODPIIumCcaugJPOtJuMksoixjpAccdwt3DvPmxHbGpAcAgDM
Q2Zl6AldYf78/Jd89MaYb/qkR29MyWucQuLnjcGM7MtDhU1dZt2ZfZh9sitSKOQkQE3+m96PfXQ6
8YfAhYg07z+pilKgRUjTteLHWE/JHfgi/SoSZHQTB2BuCgpn2dBE22wI5FXYGyg3qQckngcAmiPc
snbaA91FWCopDfObIhmTnZtZV3A65do27H1pRtYNcEAdvp0YltboWqss72Pg3mb/NS2zH0UPyEFU
I4VmCDpXnKx7ghyBWvgex7/Wh/nso4kOxqR9SAwgIFHmVHyla6M+tP6YrVqjNXGJ6Rd2Pk6bPoNi
IFuaGFbGuyICKNgkKFyyz82zTd1K/Mk+SUSxMT0ZxAI+ZkZHaVn66b4heGFlV41Jjo2WfuVn6uuR
/TokwqJ5SAP825oId3A7KIxkdrsdqvJc/V+cvPPKojdP28dh8Tjty4b2YOG79wc8+8Oz7RpfCQG9
NH83qKAXpm8AGwCzH2UgV7wueU0euzh5rclm1ouyODPDxckSym+xdKFwXNn8quMdHY4mEseLZNiW
SdkQw1v96vTqwcGmV2jivu/9tYmNZxEHgFGsjLpj6qTLRk9uLTTFTj04F1OFJ1rE5q7ycgIeA0BG
SODPvNHy9I3mVcaBgs2LczCNzfcz2HcR4sZKNFtQWHxs604R5QU2f+gFcBdR7STeJJ0Y8iGBXlam
AJakSR5qyqdUUYPyO2cVRSA5B1veGtYaGQ5Jq5A7yyazgaWYz+hB21Xf46M1ASLctF69aSpbgYPr
77XpnKniZCFQMIoEOl968xhujnvzUClSvsFcD7ng5padB/y/PP9B9SBZfb7kfPC6oWJAuIhzzXbt
k6+UWXt2QCpSs4XQ38llI2xtp3cmj8nHt90Ak5rxPumq1GSytaesenLxtv0iijtjTw9uyqaMvxQj
+Mwzv+zkJMVNYBKwL6GyIQCpvn+ouh+GLbUzUN5J3zwF7DyXTMboTk56vDHg3HAYbpxvtSvqK1Af
v7MMZuPnv+Gksqbc2VzCv3UWSlM/+sRpJIg6uodZPDLS/BJbaXhBdZIVJwu/4z5Ozwx3OvUZjj9g
0vVFXHIsnVJmhE6G5XDrd5m5hA/W7/wCD/fnF3U6WeYykQmflpq+YNK8v6+BX/ip73CwyaFZbNgR
PWt1G2MctmbNfzmuyIcOrydV6GcG/uhuEg+k5B+hG6re9wOTCqbcfKK4bwxaBq7NaldjQ5p7lZUa
CHdx5gU6mUQOcnMTAq9tYBgV5tH7UxSjmdAmLbd5zPnN5ZCzNV0AEmYszy7aJzU40tI4G85NbFSj
AJLeX1rVt4bvJhGgFdwUyxLh9NKScbJOIqrKgU5/ozIacy1sKmScizfEExAql0RnHQmnF60QS+tM
aLTwLrzx9z9E8yu9Mj2XDKEROI1H5B92t07bF3b/QMgLuZ0d8B19TPtdOPTdDeSncUOikbUgTIDk
jriHyq4AonUJINbPX7yT5+/82W4QPoZU39aPvyZeFiGOZ/psWzW/2TENIAX4jZvU31duce5efDic
peavF7sdefyep4XvyaxmW0GCTmgnFw6pAGZ9qFX17Z9fFwVYBHVoNYBSH71oeul2Q0IXdmvwdQ5E
se8B/Q3BLojjM5X+U4MWBR70VEryVcbScvxhmGFApPQ02XaO4sqr17Eh0CBLALY+lwPH4KlZTO4N
iCTT+O6lNxqAFvIy+LadE9oJyYv07sDBL+GogYbIMWxsAEeryBzKikWlyrb1mkyE9bArsyUwtlU2
S0guvZfPb/HJRoTRJKcajnIYL056A1PU5DYs4oyABQKwiCt76u3LvLtH0bqIv8XxP1X7zMOh5Jut
DRhij9/UrCYuIkkYbiqGK4DMNm4Krc5ha58RlZ2s+EcDzXf5jXLFyuIspSyUbTOjSb4GvlQXtqrb
M/ujk8PhPIpNSZADPkvhsRMqHKRJBYqZAG65GL5Qwek6f0WzUNrPnz+nD+bc7KPHF4LWU4lj5xmd
2F4jMybbdtWWPSrd1a1Knn3zzPMxPrpvHFxcoTsmotLjZc4nMKoutTTb8klGzhzb4ksLmJwQs3Z6
6UpFj9UI27sK1M+SQNenuGtgEOnSA6ro5sBDUxqTVEbzy4SgkYsstOMD0lhxHbj/Rdp5LMeNbF33
iRABb6aFcqwqVtFT4gRBIyHhXSJhnv5b0EhN6Rfjxn9nfaM7wAKQyJPn7L1XGu97vTUOFYk4tPBt
JDGD1DeqJzLLyTTvtqhGZ1U0SXG0Ejfdx2kV3RHKF+HxQdxSrECgGKS3Rr23N+NuJsaHnOH/+Taz
Dmiic4jDp/BZx2uOc4PKm5wuNDNof5a5Yk4CNz09543Y4eyLyy2G8M+L3ccUQ5WIZhgh5+edG6RW
A5yy3BE79w6kBtYN827uDqHGRltWawwgULhav333es+4o2+aJhsPt2rYwuUMM5h+275JLGYVfXub
qqY8eo60X0YvTk8aaKWLpb5sa/15sKcf/fuf/Wl1BRDSR7JuGWttjW2xEdtKrkmpDssNC05+cZP+
svMuBYeOUmCpoz9XN2XtBGTOkoo1Yb9G5pwQoF81m38/+L9dhA2eTxJG3b84O2kAKzh65c7It7a4
GcA+if9VG8pNY0zjImjhS2F+lp9NHvuZ1WmkeyGS6ebxWJVfORn5kP5RhKKV1aE0sDODjOZ///3w
ycyAQO7KeJeXufmc2OjDoRSUKeljAYU4GpfcC/Wm7H4SlL8Ee0Z2dGT+OFzNcMCuUHcUW6Lb7J2R
uiS1q9i9Id9yvieNALIziaJPyqLIYTTWDU9uZ5NunVrpRIcZ5SNsVGaa+a4Y5+BN+ACjVga6i2jf
mQNE2FyP8uJQ2n1zcFjLV3MUY3q2DKJvqGrmkFgwRqdDby84lq5qPoKI2IRdNgpWPxb0ykC6ZJCk
UwRDGqwyVwTnhpYOyfd11+obUTMlWyvdUU/60HnEbw5Bmq+N2miTtZY4/rmuB/PGzE3vasroH5Mo
ArviPOsRSbo9TkIytschBuNlZvV8rPtIPmat3mOMEtIoUZY446HGdt7i+Pfdy+DTy18Zg1IgIntz
+oY0J3oe6pFM3Trm8P5InpL1UHmmtgVJVC/fyIBBh06EbKJ55omBYfONoZUkC7TOiNv2hHPQdCmI
DiwXWbdWn2Y3i7f060ht82pizn2MpJkGxWU0ihv4ueYNJ3hj5Qlwu0ZJFKEekUPo17RRBpJEQ7OQ
R2bS0xUBivUK3RbDFC+46Zez6JRPm3SO0SqXdbOdFnWAB307FYl8R59CTLc+VY9KjoQMF+O4JSXQ
/GZb9bWdcVYkKJIMfhLIlBcQ7sot2k08SMKBTBJ3g2l+deGP7VrJUQvc0b0V2Yp0KdpfIo0WMFwa
EsjvbXuHaG5BCNM2IIkRJXt9PXQCDLAifqETzKrtZCZYMFXtcHbkUGzN2lP7ysV9bNnjSNmC5J55
xJBJUhF7cprcUWo/AhabAa4KLmgEAG0J4Yea65KmmRukYbmZs/Gy1Lx2NEbLaz9IiOybG2nv6yqw
N8RM2AT1kgqMfRswIHFeYzVmBDst9grwbiDQ9CzOw9LI6vfSJ3ENkWEZPRLcFtzVBBNeO6JuHphl
kbVFYl3/E5knmA7G9deJVPBIhlkUgJIdz6a1bKfduy1bmR2NjG10p1sJ2OrYx3+7Ipbc2wUx+cfl
HNtE/atjCRn+nOqx8cALAdB4aKF7GNN4qJBtijBLYKblheRVzb1au2TOGMyhWjaz3iXQbGWrufmR
6fUdcLX+IvKsv1FDE9xNjMBPXbYk1jhe0dzNkNJOrWt/R1MZb7xmrp+DtnmUbWLEAFhGlmZJOO3F
qCbzztacBaswDB8OCMGnIhH9VU6PGVMH5x8o18az2c3dkYYLtcJMrGSk18l1FUhjL8E4r/Qu9kOJ
y34HafWhyMEQx42abtrIIn3Ts15bmc8btJntiwkJFnKymULeNs1rQrD8MA3i7lvL/hggFMyJpc6s
/oUIFXfHIMO5z4bO3pgNzvpSpsGVAmvemm29JGn7RF6nc/KDuSqJXIB3c2d6rxJnZ7XkrYqoE7cR
fwgnzYKMN0M9NE6UHsvSQ6xsUuGsraUpSnBbk4Feqcs3mSvvngC1di+SPMrXKa8sy6/oxw+4rghw
cY+COkdbViVHyMnyZp6W7OJMkn9hy9Rbm5EirjSV7PMShSEhuoNJgkoug34jZrc5Cy0iLJUU75uE
O7UyZ/jRPHYSCKBOgYFyLJLXhLFheFw88VW0d3kAK7RHNUL6qibBS5HNgjnFJj5QDfihiRkBip33
l6adOdRl9jNxekwjiyTYmqowzh4cp53bOkciyklDp2+3IYb4UhQkTydCu0NJh/aSKgVVsB1Z1w0Y
uU2um+ql8vVvnlciTputjd0a6taGPn7MVdvy7YzdpybFleM3MjnqzuScJ2HZ111HM2oEerNXzGU3
eZ6IZ05O+tYoWF5k0CIz1o1q1+m62IiU9Jo066zHzEQcqeJSIGssOT92NLCKEdKK00gdtZmyK1pe
rToZ+Nm/xV1cbvqObpeNFzZEdxbfwYh1dylk9Q3VsPlgx8JneMhOtCWTpj+oOCnS7TRZ/sWzYQS6
WTJjWXDJdIPEWLzUQc2guo7qAcdhE1yT0idWpPJp5NgRJMoxaCH2ut2u89sfEk3lNZPhG7ql6a1j
DNGqZb/c1GYPQyWIycQOhrle6RUZNXNgRTcl5XK56s2E+qto/IPNcw1CtwF1UmWu+dAEabQG2D1x
keE8MUs81I5UoZC2na3KppfDEXaigSZTn5xNN1TAVRzHW1hGY7lVhmwJ70nfyM0mqLL2EOfMQXWn
DOBFm5akuOMcm+JJZ7hzRaRK91wHJXHA40ByI00q9+I0WXpuhA4LMxvGVd4yvEcl3r+ajeKdMopg
3+ZEwi1lUijNJj8kuaW9utzX7Vwj16ZAGsYbEnDUoShqELeZbfL5Msf4bA8eSot59M/wtdXep2A+
Fxg805VTJB5H8xT0Y9bw9+j22K5zhh3vUs7iqhNpcNDiPDplcPNwBc6DdtXynfrRtXZwZ8Fk5hkK
C7pKSUYkcWE2ofxM2sNWwuAjZZakn1gfCIcl6Ikox4pvT0sjc58qfXobfdt+CjIq964v6wOimwun
xnpdOx6JjW0cqe+B6c6PdZMZZzMBJ+MynIaoOzPDMW2lVvaQMJzJFYxgg1+mcVdJKG6CnT6MzoPS
2XtRQkdElRvD3RhMx1xv2YDRVq7meSpOhW3uB24XOrBaIce2g06ESJoJL4wZzIdmWThs6cQaxJtc
84OQsdwMOGLiT7YFztXe0Mo3vTDFa1Em/or04vq21930x+jSx6y7ajhmeZ1/qLmow6BQHgcj03+3
XVFf9XZRXzUeuBbMaVGYm1lmb0kBtmwydwkTZ4w93hY2oi/dAjkT9mp2d8w2XFLyfVoBfaGuzdnn
MQZg5XYqIsszzvi3AO5YpFYvJYZuzW6YVKILO3IWNwRSEg9FU4NAqIhI9oPB9nHq+iF57sk0zwi4
BIpSZwS79ki4L3GTTDZYkMy86VqrObpVQFmsc0JaRbY+zgQDG2I3ydFa1WDq15XWwiQO0HZ7RHic
SsE5bM04uC5PtAOYynRiQreSuqSk2q0khpow/8hatUZDuJBoqsgOO1OL9larmCElMXrmSpc/Sdkc
zgrh7o5Mb8JqosDdmJEDFTBxtbBQyLZGDCJHy49g+OE0r0K+W/pV0gXRA9OfmGSXBUGBDhzlhHCW
b2D0HX0iEgFP6h0bUho9OJX1DPWg2qPdTQ/CyzJytwpFeP4vnog9Vd6+baLsxtGJytv0M6rvwbDE
a2Jr0ZFnZJ5TckwOvpjry0RaxDZ1GZusrLYxbwd64LuqqcyP3He1Teco9ZJGOZG+0ujSO0tZ/nWc
Nrx5Eeq6c864+eRFRLBWXjJEoV8M45U+4wWmP53NUOLnmkK4Y1oANQaaY2aU5cGZxoF4f0+2uJ1l
ReEMv+jQYgHYWHEp6UDovbtOHYEhQS/yHakh2qPWeo9pQuuTWi+686Imhylsy2BjWlnwaE72WIa9
A6AXuQdNvoH3wNEze+eOejRcmR09iMz3S8JJ7fKhdWOL5552KyRV0dnH1vmm0yVeM6q01rYNCofS
U1yKYBmnRMFH5PYj0dS2d6s1IyncyRCsEycmG2DUHtNIBYd0sMUhaan+V2R8vbZo50HYOlvqE61H
39gWa9eo+oM15qCuFzaTAzBol+p5zShSJvvRdOZm18ee9tj7hRaOmVXjZyQkyrdzvCoZep4pvRYt
Ke1FE8FQyZZ8GtpHMCjzyN3Y0hM3egoOuOwMBFIkFF5NZjYcnCzNVoyniutAV896RUe5Bnm2KdwU
BAeCywPaWyhlWRe/FlO7nOhachdWgILGD1dPUbjr+XjdGAz69aF2370CqmYo0lmc0L70t32bDStF
yO5b2xHikg5FulNLrS1rPiOE2qbJkic+8uhoT63SpuVNGxiPhlEO2GMQKPiDCZ8CkXS/ApnN4DyX
0MCGQbgH/psPTyeqJkqss0xFf9EMP7krnTr61hQRFRJNp2itxWjGVk3KHF1JiQ+Co+Au4dh8F+lG
ffGl81IKeruZI7v3stPb/bQM0eCBWOqgnLheyk/rmBTxtUvi+zq3YFD4Rssca2jhw5tqeml0OHZT
33/HR+MA+0jz616S4C5xKeyrzBxOsT2a+0za5ntSt3O76ya/eyJZvmdZIKY1cAptUtflTV9CmkHW
gb0Rvt4cNCpgWEVeVEHcGv1veW39zJCAvWCgK6+Er5qwrcEjDIoJa0SkDTs7VVqFO4FAtYCTiCBs
uxgciM+iF+vBVdpacebc4gMR67aXhFrPlg/lw3dWueWpZye1sn2QgBtPsc28xt6cdKFfzh2ggWyR
5Sn9phCmuu0QZFOV6s6HKNoXo1PJVbU4vwLANSEYRg+Dhz/ugkx/LQqv9UIt6QwqY8Gkk2R9uef/
9DeRHOgqRKSQXwYG+mcKQSaCo92a94FJ5SBtt/kxNZkLT6aFqevH8tKNNpq6wjS+6Zoid3wM/CoJ
sTyNG73idOlkLDPwQdNzObUXyaT7OGTzQc2ef0xm76kpVX5DiFcUzlkTnBNUj7uyRko1mK1dspsN
5EyP4AP8riku2iLpnuZAbpG/UekajR6CfWguKhvuukxvnucZL4huwAN0Z989l7EWbZMEyR4jvMX3
ESinW0HM6OFzZP1dooNzI21w+NkOs3FbVVFQX7ltB9siabvNcoI+Sh8WRez4QBcGI7pVmjcdCq+e
4m3vpR4Czzk/Z2aSgdFJpNUcODmKkxHHXYvPrElOXC15BvCgoPWhj9TWhet3Z4Y3/opnlK7x3EzV
cxNnHBkzYVXfY1LBkUMKufFyw9lPcxW/KVf0z9K0wF5bDeRs/FlkQKNkKU4mnwSSSI30HfKx2sbN
lJwHYvQBXZXRlr7K+BJ4vXjuEBtKcozJvi70uTwYCbDsMkcSNNSLsLrKc+bC0SzO2A5Lcwfitjqb
pqHOWTypB7MOqptyyO371hlZyN7sdnu9KNJ9FAtOqkFbPBq5AfE9remqhiDPnvMqNZ7idOKE3tO+
3hpIKcAn+rO/9/tieJyEm+Hq0+pNga/qGpKdvC2Flm44ZsDBnKPkw/GyW5tOF/WZqa9G9na4AsGb
bo3Fba+0xSCWCvq4bKacoyZ5yCmZwyjV+30NEnRlApAH+enYP/pJkKQJt22CZwV6TFK6y3JSEva3
jG6kHLKT77OnYvF/JkkahnKZdJAg6wiFv7Ib/dXSkJ13ASoad7JtLEicBtwk6k9Tx71EEFfCB/ay
hJRoN3GvPJjwfHdROJIla7C+azInn/NmCk4TPcl1CVPnrbE6Z1vmS4JZyebcmckzvJ/xwKPP9ylv
GCcony/AJAdGYyNXZLCU7Y00eoNcEpurrgt06qZo/Gk7OX8Uc8KF2E1pBqcsDIR7bZdZwnS0u0QN
iWiY2H9oU0l2OiSHUzo2CafH5FI6kKE0BRtoHNUuCSxagjLnCa5QbLr3juakP7S8XMpRKW8aBLLI
DyfOsdQV2SHF/JWRI7MEelcVO6TTYoRjA1+I24j96RQa5l7oxrPIgbRlebKtLQl8K55G8d2Oc+OM
e+XNiKcPOjpLeYDfYuC8EPbCrrb4EI+YwywSwdJoi+i+Yqir5JPO2Ww1DKyihFPPSkuijKiwpgHY
mPd7F0PXtYehgMgy6TLCNJN8XMXz4HFGGU2dBO6gaaOrUcvEjlJC3M111933jJx/eH0Doamwjcey
nPhX1PCjdiDZ+JN/C/+BIrXCIgae4KZpUHjPWmXtbdO0V4ED+7qduovbaHgo8Lg9SE6Ej2qua3Q5
47sQfBJV5uu38DrRwmq8ZYiT4eKVYcXZaDMPk1xrBb/CswHqxhr2K12YOoGpdFmMINU3eeG8AMZi
JpXQ3JiM0j2DGZp32F7NEGOpsUEGrh3MsoWsgRUjCshi7gx1GrJ8ehOamt6TkW+Vyqz0iizpZKNb
bnfpFCU4hjesDJ1r3ynUe2tDCP086c5MS254HYsmu3RNo6/a0sSW7HuMk8CbPlalKVckpb8GqJDX
he6z2oP+x6BQl3j6YN9OGWCWmkPqVeJb2RIz8HOC4VfVyV4RuRValdHstSoHNjlVEFia2botdRAq
DTCgDcZJ7VTk3UOCRQ3i2CA3Ualth8Z66RYBH1I2JLFt/uDYkJzwoz4xHpRXVPPsRq0Wh54KzuNC
oKKbchjSYpmgb1pjCA7kdzMGgkMiWNLJr1JO+0kli6VQUPQW5UNs3xpGjMWoyOvj7MPj5tDoaxzp
ax+wUtd/Bws3hdPYH1OtfyBoZV1DOFpX/b5k3prlOqAJCcusrz7SIb5vmWmGKPX2htV/qP4lMx2a
FrQes7hF/jZwNIm5I1OLfkl59UdeeBtLIPftphwI2wgDceFX9BF4Am8MiyjSw7aJz3Pl54egbjxa
atWHM+UnYjAP5Igs5gVkbUkw7x1LrzYx0rGN5fVXnCbEqgLDsWJm/GTZwQeFZUy21pSF9mxEP3LH
rKGJ6ByjypizMP36ziXsV/Pdb0lBIH3re0etkvy32lXP+CaNtRctJzTcKEbBqzz7G7IAszVL5l7Q
1egduRWxsxks58wuCp4nQqAxyDPgyi2eZWtfN/2PqR02lWPrm6jOD0yut25aHexkeEts/6NvjHrr
W8lhDmaegwfDiXQZjleGtRF+tONse5npB25AmoMBAz02ojW8ynpOMg45boGLkVPeKVO92mXlhGRQ
hmndTiuz6fYyypKDaTcnSgcHwpU9XcyZKsAAKLdvDLrYU0y5wJgEThhjjhsMLBpGBuRj86rnCIle
0B3AFChlI4mnxZ9nun6jpoTgQ+Afw8ENAlomQ0MDWvOj73xXu/fJRcfd+KW20mVwGQIBnNWQ4jjB
dMTHGttPNEnfFwwud2SUG9wWR1p+5u1oxv4e6yslHG7Qe3tyvuvSTneWPrx4M6aofISKiJJ9WEtw
eqspFdA4bSDObKftKYuzg7Lc+jmrgDS2kxZfcdYFdmbq8jhPWsNxCOquwcnsZ2fYT4x/k/NEXOd6
gQbhTUBOiyDeJbmOIetF1fFEAINrEkLc5PJSNHbB22RG5QP+XogxaFxXGqrgbZlCzKiL8rUuzfFn
NtjWracWvq9PLKGYbLx9hFLuBYf1cJlKr52gLLEVJ26/lo49XcWR6DaBKxwqOyKz7X70vs8dEZKc
ss9GGzlXdk+yyWwn1MICfoci93EVN4wQ5CC6O8GfxsEhMfHmy2+G1k2bqYiTb2js5d6Jmm5NVgJI
QjHwvQgqI19Hiz0Osva3Fvl7SDYU1O+sj24GvzBOdmGYq7Edu3MwJqeq7aaXwe2sfS4xuvlqyEL4
SubFSdILtIr03aDpvEo75W+tzloPY6UVayPyvfU0zclVzY4UraGqSGY69bhtA29ZpoaRrPShha1b
O+rJF8Wr5gblqRoIONbMoHkd2Hb3UdaX5BUm821UdyN636bcxya9HqL6SUEQY/w+0rb+IScFSqjL
zUd3SMGD2BHmOfT9l7axb1utpelWDMqhvGu9fT0HDLgUYM3KMfJrBmLVys0EJZEV3I6e9uSleXxd
WDTpsqm8jIEB2Mgzf+JSscFfNxbBzzkS5nhoSF7grMm+rfTFMkXCR7yaWmEejRxK+GQN85lIvHKd
e2xLWRkwMYrpMpu1lbzLLq8OI6A2bDeEiXX5yNc08JqT7cw4kc1g40ce7pqc94yyA2hgSWSojvZr
VRuSe00UgJb36qcn8ruCmc8z2HD/wEc+PoF06ZDj6Bg63L5dJyNm90nD1lf7C2bZtBg/hux13Q51
ivfSgJoGhyysfTVrftgPbvba6F7LXzb1e6OMgFppPjtP2TBlSjNmcXHlbcvZfccMRK0y58NBMhg6
kI9V7Lq8L7eOX9yNql2GgYlaGwBxNq0rOCECed00dKB4XumES6oT20Siv/NB4C4UqvzGzBQEIwZY
oB0FtFcv0ijd+hrnVcXEZj1XfXC068I86kOm0wAk80TFPGNzBJroiOFJI2yMlsMgMBP6/tEajUPf
A6/rJkJDs4jVp8/Fo5Mn/NcILTdexS6IRl68tA4+UNPpzrCWtVBzsmdbsbGyU+sMvXQqtFotgiPf
H9RJ9VbzWlux82P01BNdtPwubhwB+q1FtKcV3jKY0wnuoVliJeR20x0NNlGnuVsX/+1KlsNZI/AJ
G8/wlvX0RXLkkBdrtqy3mMqEEIAx3zBk0DE2MfGH+XUJYic/uD6tC9drfpaIv9hM/OzO73X4hy5K
PVPl13SUQK/2pv3cjuO4l5OUr0lbaPu2XVjFGX9prgU5ESOOv8rrEeQPh980gToNvvsmwJN6QLXt
bx0zdXcqrYJDh5tqJQHU8LLjayUdz2RcNEQkWJaIlkomzIxktZUmWmL00eusLMaxJyRzzs7U5mra
B7HobqYur4sNoTRq3Jq0qK2VM8IMpYeaxwWCOJF+T1AVvFetgSi9Ng2tD216zBcy28XD6AzDfVAy
JcarnN37ugXOvZ+bCeZFX1ssPrPczOwaD2mfRdWmjBNG9G09zdee9Ig1cdEFcAsG68p0K/8YzDFV
H1w+pGuE/ZG+zBskhvi7HtHc8LxWfkyE5PzkkTCfD1q02Ggw+vNSiIBHcu3oaVJ6fqOTtBsWGalg
WjEUO20yuz3TqjI/2lWsiY0hHCkPLgzCczYSyO+7E2mVY3724tIFIiriNb0dePN+m6mn2Y7q63h2
IbdyfqZqBPTadvV5Wlpno6rysDIkMOEWtDDdPj/kA5KzoOO5W5smvdFkVtmp19kpIzy/rB2fyQ1j
aII/Kie6y/N2egSSHvGPcQBevbhBwMcpNeY0zOQPKJphNdF7N/PxENgE954oppcezhnyB0CnVuSg
J3RKBn8ZNHp6sIJCfkpmjSwZt3uMGjO6MlvCqwG20z6xKT6GFf5i+n1JkvsOQNwyueqBftE84xDq
h4S7FvMFjgJZH7XfYdqs24EEDx133T3zRPUGP7qk+4Bb9JCWYgLymRl+dRyS8ugkw5zvrWWGEKOH
4Jwx5fdA8fh+el1gbYfKp4kgZlkMazNjCkTof/UtNTS8JoxE4KgHqR3RtDXiA+wjbWs1nbFj5pvt
kwJy3iDKadu2wf1ijd2izTAhJOOKdnSGPEVRwV5PbOes5DTfM6T1jiMaUfK84yx9stLoykIV8UpO
u7rWC4zhTWwlG47ixCzGC3KCDMHAiJl+Sq37aaaOFTKBWRcBW30d17QGg5YY9lUz2dr3jKlqzrEx
4qAwOPnjRJjbgNCAoQqbs6f8VWIZ87s/S2NgrtPPnEsIQliPiVtfyJ/Bq14n2v3ol4y+47Ic0Lbo
1jEKlHji4xsf+igogJIW+XPMfC1bjw7C1tDptbreDH7S19s87uHEtr4TRMeBHrG2tt24fydIfmkL
mRzirEnYKxtcFDHoPmFNtZytJwav+k5pxMv5s/CeLc0hRquY/HuvxW7E2Vqi34vkS60DZi/MMmY4
UgnrlMGC3LEzRudIwykfeSUDsd6DPjxPwOxC2TfqqTVEN60tZxnYV6acMTLJgS6Izoeb+G4yYQje
djjiq0SKez8K7h0jYciVky9h0esK5dRowIOl6e9E4sc/XW2iFh5bY5rDOLLwy8K879S1XRFMRZuw
1+w1cap1RnsyNupzxTSMwYMaZMTZxhclJnPlnKBDpCcWyQRqo6UNI7xJjEfAgNb3cqg1dYWgxurX
xVIdh23mWN9dt+hOLnPBM8N351l4bjdtmdfrHdF8mn+t4C77q1aTVJf2OHXvnatrPxieazq0+cG9
SX4NzHBFeUdnStDByIiD6LI749C65GNlnmwTzQnjz+nVlsoW23LQmksKdJQZUsxCHSKHMCkTuXzd
Ar1ugtraIwMAQkQrJww6s9+mXS13XRRZZw3C+TEz1RvAeXQ0LQtwl5FwuOo7NFPtXBLO0hneYDOv
i/uT3piZCMF8GEdHCabZiOlClx7TDrKy86Z4rz6QGJjPyk+wSneWZKakqnaXM/KDcOiId5fP3bfE
rgmfaSxxBQUR11AZSRGf+Bc1amkAgl9ICP8Uxf1KfOPA63podT+HDPIsI8dNZL6bRPbKmS5f1SNm
AZMqZieG6JuaU49BuzC+iPD++3XxeqEoNVyi+v8rxhsKq7Kqpst3pGKgZDKLQz30T9KPjNC1ZwKs
RmfdJLb+v1/WZ3L+K0rVcwzoQP8VP7dpw7xsynZT4HVhO6I0grC9lVHpg4ebf+Sz3FXF/IVE+S8/
NsCVi3ZMRxz6BzYmEIECHOMlO1iI321Vnwel/WQ7rx7zrn+gUR1t4shxrv4t3PwswUZOafiIygzs
L0TZfxZG07bPWka981YbbxipKflYFa/ZtzT4+f93neXX/yYoFyRaYPnlOkjstJXk43Yy8ybazqDI
tCR3LoXqi69cCZ/dL4tWFCuRZ7tARyA0fXp/8lFTBrvFuCUCba2tsIEf9Ct9ayGzFbt//77PAtjP
l/ok6bUy5Gei4lKkjMXVY9/t/fHu35f4rGH/fIlPXh7lJVHsk7G27YObRNvEDOTU+DIN6erf1/n8
In6+jv3fR2V4E9wnoLnbSNtX9rdKXoJ812o3GbWs+cXr90eaORfDMGLikkSZT3Py01pDhKk8i87S
1ug2TcwBpYBXVYKAv6XjpDcu/+RChP7CePCXpwWoBDOAHZDZ8Ie5EJVnj5wvmLYuijRUK8Qt6oRr
/fs+LvfpdyfKr5/220U+vfKaxFivBf60zS3ENEk2W5QflMr/vspf3or//JRPN7BFDDsz7pqWPjxV
uVfZ61kRZUF/y3k05GB/8cT+euswuBOSBGKEsNb/vh0j8y08+w2Zxv4lMEKvuGmC7b9/0h/6+F93
7rdrfFpMWkQbOMLwvZVb+2Bvxn25h4i9ospf9188pF8REn88pd+u9WlVZQafWAUGm07kcNPM5T79
BrS6prM02aE/3tTzW8egLhLX9GI246JE5kAeNM928y3qb9MUMWS5cao2lIoZ5TfhB+vO+iiNflXL
Dz04BsZD9JWd5W9fbWKcbBJ9PAwXnwN1KoFTwa9z4qsZ8wKRZ8UMBFrdqDqXJGg1T/XUOF+8aH97
KnSPyUrSeeociZc347dPeGf6rgF7S9/aO//Q7dTevlAehm2IsvoL+9EfLi7eAJJ6+HEBmcaG/zlq
nHy7iarXmgEqRLvuNtkku+HdXdGFvQ3Ww+2/37e/LFS8WxZmXhx5HGw+vdJGTwHXG4xOp/igKyT3
X+wNf7jjfv2a3y7w6X32rK7LCZYiE4w3aKkx9Vsvvcz0MO1xl6fySdOvpsJF5bsezXzLCV8r7zoy
Wv79O/+ydMkwwZmEG93BaPvpd+aqlngeSPhEfbcipMAtH13Omv++yF8f3e9X+fRjDeG7TsXJYUtx
uoGRvc12+v0Yart2R836Ran25dU+LV/m9b4zLb+pg7xBuwDSFXV4vppDd0tIpffFr/vLwvvPLfy0
N3YeUaRYLXiS1S1OhMQ96T+c8S4eP/59F796VJ/WmkxozybxrzDWVm6RJmyN1hEb6bhfONb+egNJ
UMDxQvwj0f6f9w+dUCw7IK/OvO5Za/1O7t1Tt57W1Vpbe+t//6y/fkN+u5r1KThlliLyU8XVomsg
mZtqp1+VZ05afEPSL75Xf7uFv1/q09tuuE3XNVPJ2w6br79aZpX9F3vh/+PneKQT4crU//gkxrIb
+jHn52DdW+6d2OIxO4ybZptsv7p3f9nocU9bhsNnkfSLz1+p3IHHzksxb13mr/Ob2xSh0q9mb/zi
a/W3+/b7dT6tXyyGqduNKY9oqY2MFbQ9ZGlfrKO/vna/X+XTupWYxcaG4QZbvH5I9s3OXzP23upr
lEzrr16Fv63a3y/2adXSYHD6HMLqtnKOU3eDeyPx841VEpT6/d8v+Fc379O6nTJCn7Tl5nnTdhJP
tGKQRv77El/euuVF+W0fLjw/n5uaW1dt1Bo+yjpdF+F4+3+knVdv3Eq6aH8RAebwytBJrWhZsvxC
SJZNFnNOv/4szgXukVoNNebel43B7A2XmyxW+MJa5T7jXiNdOoutr/vkfPRp2q3P9sNoFoQzvRn4
Rfp28jU/2VgP8J436+qq3akPF37b2Un+H8UVLc54+U6eX9vRuT3VXBOLCM7R/Vy8G/lxFF5bHKPi
tqB4MB47H1+7pt0BvHQr+b5+CZvhwjp15jVqa38+reKWrdqnCClCq0q/lB2mXWu0gkS1gO8K/aoa
2rfvf/C5gdApyOumQie0fvJ74TeVU182TPzumKW/1tA37Wnfj3FuwlD9+r+DnEwYiSpA4RD2ZkdW
NmqQbCQKRN3Js10lkHfNeGG8M+/w03AnM6ZXnSa2qzVwR6Q0pAkutTxdbfEVXRho/WxPpuangU4v
WNRlgQzkd42N2KSx6tHAcWETuTTEye6YZ/kcqiNDCIvK2d14SQ/yhWTE0RAEHB5Qbc2GEYz+/Hml
vVXKjVTNG/vaPBSb+If1MLzJdyaJbt6P7JtXYDrbK/GcbLPLH/dp//Tp6Orn0W0I0rHpMLpq+E31
o1RJcAHOU5yXIRbU4RA/N35ryvOFCXkuwvDxR58s/nR+maM1M2wd4H7YxF7iIwTwRJBvKfPxixus
c7fJFuvnhdd5dmryrDFkIv6B9fr59zqaMlSGmbF8UVTnQ0XH8yDzrC2gkFt50C+FAM5+egZqVK5q
MAG4Mn8eMLREa4salIly2/nRrt2GfvI8bpZA39GUemHVOnccAc8Fo0c2iCDSUvx5NIOawYWqSooX
fctd/NYVh2qX74tAbNrdhXd4buX6ONbJ1EnsFnG5aU8bnXMjINttdC9+ti9doHjc1K/bHTnP//7+
8unnnTxMc3Dwf7T8PAP5FDVoWrHWPAEIkkfnwtKyftenS8vHX7euCx92PcNc6F1pibVl+/WtdTtt
G+/k3aWneGmYk/mYVIlDPS3DiOJmoQosvRv03zDgJ+3RDK/6/7aFfv3cP8RDT9koy5R1NAkwnCL7
JRWP2oUW/XPf9Yc//z/Bvk9PjVhyEfLn28lyrc7ji2y2Bhmx5tFJBodKkLdw+m/xBie/6T937w9j
dm1DibdBtHIQUG4kzTiEmXieON99P+HP7QQff9vJJtqSHwRUyzhVfkzaMKBi88IndfaL+hCtPtk3
R0HNWLhWXqmLSvUEReDb0JkiCnlV6rS//zXnF6YPg62v8sNjA99hIu0QLMFl2GwkoXK4k9JjmpZ/
MosW3V6zI+HSP/akdfUvoL/h33FuZLo/jO7C3+XSkz3ZY8u5xc+hx/OmjfbTHNiXoDnnZiWzxFFN
XV61Yid/vlaEtpnk1rSB0EBdafMoS31QxRIfHVVOxVrlPbx//3jPvcoPQ57yQZueRrwoN6ZNHbmK
frX8boYLgY9zD+3jCCdL/dLbFBdEJssvVedhkFb+/98vOFneoRCKvk15aEWzT4dryovhz3w/xLnN
+ONPOFnOjbwRUp8wRBceiiHom99lfY286PtRvoAEGQKu1/99/cb6JD/MdJ3GSFGtw3BHr44U7Hra
VbmVPIpYwSJv5kdpf4kjcvb1KysHB8aupZ5yvcd4TA2nYaMC5U45tiT26qWl9tzOYX4Y4uT7jcrJ
ypKF7ZdqyMn8WRJVtP9WHaoBCieU8iZvLky4SwOefEVtIiZg/PwmWlN2NOv9Z0fML54rzs7r//1d
/yH+fHhbi97E47weK+xmk1VB2V04ASrrrDrd2T88uNP8RZ/mFO437FHNr/9zIot901cJUC5BFlDG
tf1++p19bCv0ngw6GN/T832TJfVgjQrDASr6mzuNwOhQ3xjVUt0BjJHdEk6qn8rWe5iF9YWV9ewq
T94TejD/BEi1TtQPTxMeAb2GFU6hllABB0IvCiYX/vdmJQ1dChWcm/XE6iH82SBCVedk/7LDpMUS
SVwinHeDGizJrhuD75/mpSFOZr0IS70atYjYMswPN7ecXT6CbJSV7oK28ew0Ie2g0TRBJILI6Ocn
12Ex0LuKtJo8e80+DxK/9Dq3h1bijsd1olxaM85N/I8DnixTZEjJudkkQrsYzPNICy/Ej++f3rkF
9+MQJ7Nhplm5MEYSkg4tlxtKYPS1CCre0lyReKlEldX3452b+w5FmGvCgWzDaWh5tMD0ylz0qK38
yZYLkoaGRbjOjE3qAw5JCajn+yHXCXD6dX8Y8jS+jJCk62XBT+yn26rdJ8oB/Vqv/FP+2sb990Od
eZpIEMkhU7FhgRo8mSHO0FL5la+h7GSh4crV+nmbgOTDM/j9QGd+E5dVzYLgqctwBk+2+tLJ+qlS
YgbS0yxy5QIbXTH24782itLrTpeTqzy0/1pKOP/5fuQzcxKqISEwsmIQS08XL7OyQ2F1rPmhfSMR
/0v33//557L/OoU2VJ6AtTDg8n3+ykKpbdqi0qia0OLRmwrNm7LJqzUcYrUBf0dBMUCJp641r7F8
4RM/s5Z8GvvkgxvmQVPzgjNaHwEaeqTwrwkvfHDrincyG2kBckh4rUlT6Aeff14klDqbFZbfcRYQ
dWRn/BUieNhMJp2pdl+Vh0ZLXr5/puem5ccx1ZMxwfbQRcyYQgXrP3mT9cNEW2dc2NfO/rS1HIyN
xcZhcLLYSxBUclvBSSTbyZMNl8lTxx7Yetb8pClwm0eXophnXhfnOB0IsQJQWzlNfxRTM8pDF08b
rfmVivdUb6lwuAQWPzsI74sqN77oL59angn6Zqmz3ujtZowegGJl6YXz6KUhTt6PHSkLwWCGKLVD
12+s6s/g/P1+Cpz5bGnv13krHHzhepy8m85OFwrUtXGj6GCMEmqsNc37fogza9KnIdZ//+FgUTX2
DOxeJZK1ODd0q1h0TmH0oxlnCCaNNXdWZ8ybS9JeWDLO/jbOFxrVJ/ZXQzTln3EJtIvfZlHqPBKU
6afg/+G3fRjidGHQmqJp8VduwpLSfANLEl25gZnImAR1P6ehATRBeGHQc9OCumgIzYqBz/l0qaUQ
AiXpsIwbTZndzAz9XJvvMr269Bmde34fxzmZfpQhA0+a5nHD3HErGgoWqbj7/vmdWRpgKP7vTzlZ
1KdqTvH2MATwYc/WfWOgTy4T7mjstf7CJnzm5zjIYQz0GKvQ5HQZAg2HCS6iXVvVwSvqxyJNL6zh
Z9ZT8lBYBsgDrUWoJ7/G0RtZmycsPmal7MIal+NAQ2wwrSqd0t5+/+jOzIJPg51MPdyt+IFtBksG
MEC/ZbGRlgv3uK9DYG+gBxwkOGYRMv6fv9yZZJlwwk7ZWIl+ZQVjDnshiZfswgLxn1PJ572P6JK5
7uxw6k0+2M/jKAZUn8FJlI2jY1Ea4+zRlMPBR/dHw4y5KDQ3OLfL1G7jadzlahnDEDL3Qz4A1NNv
WoXNZNT6YyhLnizzj3EefX2Yns1q2g59Q9N6214NOgpNVQY5nUwHEfW+nrZvRgWkb4r5x5wBU0ub
ybjSB8M18e0G5rpWyYB/cEkFth39zJfsRS3oNMUBH9fGpYKRLwslsXhmpqVgpOEAd5pxaBSu6bwO
ih3o6aFLPjpUqPH+OX1MTWWb5kcyBK4uyW174QWcG5jaZeo6iFpSOn3yntVwojdjHpRNYXXXk4Uc
N05+tmnyAOpqU5nq2yhdikl9oR8jNTI+jnmyK3AwN2Puugp1TjSJ16viSB9pMCTB6TqLrXuLBJcg
lxsf6IjkgaYs8Bg692UFYqRVsq1WaDNdn4byrlcxjZV5+YfIY0tvfUpLZc2FJac/xo2Ebt1RJ/8Y
RZBO7EF6kVPrvRDVIQH35GaOAVOlup7h+yDSzG61SkloIZXqSx6Gcw8ZrD5kWipNeMXrDejDNjiZ
I7X+cqUQwtKPjVy7mtLCGBiELzpIwiXUuikHUfX9KqF+4R6vAQyN0lVMOWR5vhwsRxEBpkipbZmc
doDIpWDEqQ1to485PeICAE5dKdlNN+sobKIiGowrFY7ag2pVGZgu+qJe5VoCOq3VqTq7lr7AZ45W
FiSehFx1iS4Jyj4wn5Kdo16dyFlm6XBCcIBfIfAtdNes1AXXWp4HNOHYLpLueje0hnwrJaJ/4WyC
shHQT01THYJW4Q5JOA++hmbyF2yM7jF2IGXiqS9hAioioVGLHpox3UR9nsZuTtwCfNNoh/+arv45
AAg8Nn0W/SXCGwaaY+aBCPGOwwDW91NWy9dzJu7VAb0zUDN6W2btVYva1FtaSj+gBoTdnWlhohMQ
R/f4PQe/p5r6SK9KowPxBXLR5whXNKElkCATA22cPkJ2SWreZZOqR5BYUCGQxbRH3SxJPSGLzW+7
ZHhbppBo2NiEfprEj1oYg5GwBjpDkbXcWDKcOhgpOxCVwTDCozUag37LQs2UoJaH+Hnqap12riFU
PY1eoQO1B7S45MkLkBC6TpZIY+lam2s92ykeF7XcxDFkFAdBLK3Dta8DtY0xSuxsmS5auzCBrLHm
1b+SeZZXkkT2SAevth+yaG2EA6ZxNNQZtlT1T5It00/Tir7MGB6cMtIbz/OPWaeU3iu6YTYg45XJ
rxG21t3cNQezKmjtGuu/oZxrW6rK7KCy0vjGaQheyWUnF76NR9DPG5Y8avOAJ1R6V+wy0cT1nh5J
0/YhpYU3cSQrXiwDGYaXBfEyneujVLfSr34qq4fEcVTgSJ2sbtRmmbwkoqbwyEIPhEkBDlrQXQzI
s3tuYwyxsSa/xeU0b6sYSTl0JCd0ObepTxhZ5GOa5MJT+TzoM6ttiLWhFijhoDzkgx69V7T+wSVT
QGSZI1jmhmabohTggoz50RS2+dKh5Hmxmyl5NrXoFdoMzLyoqfEo8qgyF2qD8tui+RPfIX/gTLdY
nbuc8Db0YxU3BoQqHqNnth28KnBasJLjTTXmN3YU6RuKfJE4T0A/ECPS/7jAfcmqrd7CPyiLod6b
wsr+LYWDySDq75Es5K4E1OYtFE694SRZ/TEzGIBzKP+UKtp/st6hqEOFWkFlOjBnpbCe097MU8+Z
69jyq6EGH9CO6URX9NC/NLqk+nlV1wHw5+U+0dUYlTZmjgvHji/HKEUDD04cCIA3tWunEuVuLut5
ybgvrv5CeXgpLfmqA6s2F/WFe/3XoMI6lKquXlWYAV/ikImtZbU9juRuyzjFSKWNVy2UF1pNKsGX
2dpuGq76b7k2nsUMOMEYZ//7FXpd9z8dflifyTdxXSVEZCNw+7wvlD1NoHW3GkwgH7rtwPpUhNp8
rap1uh9M+4fmoD6PUzPa54WEZ/T74b+citfhOW5AMac23DjNeE2WLcyFtu1Nrs6a21aqCXZxfv1+
kK9vdB1krX3EGqN/KW3IqH1sC4lBZFNKb9Wh0v2K6C+ozPqmidnnvx/uy7lVUTmCw5ZXDTqbiSp+
fqRNlYwOeTWKtPXJ3MZVeNdM+vgTikF44eWd+WE6JHtsJhxYvjaHdGKsotJu5bVv447DNI39koR1
q+dJXuqm+BpnVqgctdbSUQ6JJItOjmlFAS3DCMlOTRnaISVqRLAMYAqGhH0ZkGe5TaGH/8i6hpzL
bNruQPNjtCInlKdsMeEmJ6HSBN8/a+XMI6AfTOYjov+N0NXJ34ptlyyMahOkMLQ5cPTY8uJJzgPb
rBW/nfXurYuil6i2o79CXkWqzXjdxtI+oW7fyyVH9VJ5VoIpr5CwQR377+cC+WmqpqCIsoqdRkSX
WAMfbtTMBbqRn+hUrlt3nG2YRxMw4e+fxZl5h3sUawgPg/9xOpbZoYGVhjX6yuoh+pL2AHtj//dl
DArOjA/DqJ+nd9xng1FLlFkCb3Y8GckA1CzH50T18P3v+fpqCSKj1+IT0nQiXCevNtTzpdU1qHtN
Z/ly1h2A11wnlfxqjxeL8+Wv52POqLQVqnSNqFBUTwaLO6toi0kJAz1KxN7osQbXI7leuRuzu3GO
mh1/A0h6XXoHfasJJlE+xFZEG4TOkTY3abjUY+SzSQhGrKujiUZ7ewykgT1MMvj/+smMPTVLM68z
IHPYZpRt5rS6j2iA2VcEI6eo696dWMPS3rHVB0sL01gGwbACpPiq537Yz93cIHMDK5QlKZEsSLoD
FkhA/dn4OBvR7NpCvFGp8yeUzNqVe2krdPq/wcC9cGaybwbJsPx66aIDLs7AkeP0BzDZo0oRQNB1
VRg4IBrvaN0D2QR0HIpjLPtFHQMVSdIIOMpqC1Il9X3d0nYp+LMg4SZzG49Veq3WSYjfs1dT17CA
rxJxlu44/tn/RqoHXYv35mrVQhGHWlVeB9Zop4Mk2MzKbF1b1iTznyR5oMACP3QF7dMdiOa73FHy
gLVDRG5V59kPs08cb2hgg9rmoiIApiy0y3DkTmrfbZy4pwuvxNkq22za9Vo9B9l8OSAjmN1EVt6K
hfuaE1WPmZOhSaBLbAQt1hfeDC3/ulz0RxtSn1sNU3Khg+HLhDbYfZjNa2k8Ec/TQIM6wm1hjwoD
I9XdVirWKyWLUIncgbfy/cfzZTE4GWvdeD/c9+YqnIBILOsNBOQmh8h56wzJG0RG6cL1/fxI2lo2
SF8GLtvPIzny0lkLXXABm9QBszdmY2PQIAUsdf3+/Y9a/9KfDiv/+VHIetYWBpVwxeehqkQ0s5XA
UoR+AiNK+wWy/VI46NJCcBIZqNUsVCoCQIG9cgWwaoOTih7CqeU28BC2/77/RV+mBFdxDiYIKok8
ccJeH+6H15Q402KJeeQ0HG018D/1eEX0tk8v5df/k8D5/Ohw6+lEdxQWN/uL78hagzp4uZ2gT+Vk
u5jQDIQxAh8u8/4YlbLaH6QuzJ8XJ4EyJdfaQTgyrI3aVg/WOK55clkAFujLjRSPuHWlHp6ZpMPK
Sbuf8rReZ4uE+n7Iu+2lucxh+MubR69JjbtCIyx8s9NjqrAgA0ZpynTuqPRynbBYr61F3FUYUprF
S80iCdS81DoELkbmzVw6D6owKt+xmuEhR0jzE16U6RODym4zxYkLYvKzs7PwSABpa1MN2ZIcH/Ox
pKQsygrW5BFodVwYzc3Q2xT5563pwt+tUDkks/UHp2bzsObjiRkacX/dTfpzWOvVPwop6seyl+F9
QM0itjOVm6mDoQYFenHrQc1/gK7IYJqk0+TN0Hc9pwvFP7wFwgvLYnmWEkc8VJhrXQEI+gnJ55Vi
aOImFnr/r7aUxh9toHFUFoSvCyDPLlCX+UnDhFa7eNdRvhs4Mm8ao6qDhMPv0UETcSVMZ592BPGW
BOIu7NLY8KN8ASgoO91rnMsQycIplp4Kw6yfVEoKbnOryOHsZtpRMjvDC2tlfrWNwb6P0im9gqKk
/QyzdgY83RvvC21MCRU9WY0MQqdsf5H0HYKgpfFqOSako5h6FNQJnGWlymw/HGAcq8kg3GVoejBW
dZsf1K63Uq+qLPl2zAa+umVoQ9/EzK17iilQcOfpkD30sf0UT8qrpudij5pIJ4GYwG1V5taXRjnf
dY4jNlzy9aOAw31VRzJ34Trui70JiAm7fbRmmwz1Om3TmEalHo+GlKj1JopD/YYA7Cs7k3IFV2MJ
UnQHdiD0kBVhtrLjqEAhcutJjLCjRd95rQN1xeHFBsPQV6rbV7Ke+71UaQelkreTDq90bMfhUGrK
ewlshCDKZLzEM0pguejLK5FOvg4Tp9qZuda8DQRen5JOXfYGL9UdSuJEYP3vkSYouyzjxOEuav5u
R83dhCQdxoxixO3Wgr4W8x9WGoVVcpq8cfK0g0JrxX1LHkR3C1NSN+Rcwdx1dHBCnr4G0mUcFnoy
gj52CAelOAUaVYWvkBr3hj3iaoLJ6laVVj5avCwmO/KyHbQZ/QF6zUO7lMr1XCcLIhHgUeQgbA4S
3fRQiOJZM8pwVQ/BcI2zUd+ZyWIeIuJPT01mJLs6R5ejzbikYVE6ryCZLD/LB/NA72dEH+Yag8H3
bkg4XYT9WCtavrMm3Qm6SWBGqik3cJesgaqeA2jOZudPaIfLLl+WcWdBATHdsGsw8Kr4WzQBYsGl
5CIzN5I8dSgUxFJ43AvyQyqZw07JqxRsYSE2iRMqu7Quo2M9DnqQl2IM0l6tDvUMLr+x5WyXTaNx
D+I0dhsrFKpbAEL3Emlo79EO3S9Ro/yZNbjGcySVPylLeJIABMLNHaeDbA1l5WU5sSuzFrhfKjFa
XrsY1RbVlbpFunpv1nJxL8mLbvoSxpzXwY7eE8IDClimFvjXHHb9PTC51RlN1PCgqIv2U0Pb9DJr
Xft7gl/w0latdAfWd76zIOf4PYiuTS2Y0nQLpfczG8BxiGZ1r0xDZ7jWoOJvtsbuUZb1EmmR1b6M
fQ/XvtTl20ThNrvkPSzwLu2OqZyJx3DMUyLkcVZ5Mu6GXcI6cGsVEyRdu75amk7+vYAuAYFLZnBg
6YnGbjxY1pjslLD55+CJNrzWyiqdrKWh73M60hxXS0T0ZMGeOWphaY5uKzvXdu5MrqbyVaNyISI5
Tv1r35X5UUKjAVs7wlCIflsHmm+K+5rU5wKoXu1v0ABMP+K4M97MTNUCTZ1AkJt4h3OsMBDMq6Ci
qnMjRkK/0Jn/tHUJkH4krEoM0PpZ9U63D8uyU1ww+xYCkL4J9JWl3KW8Q3eGdxPxa8HLiygzWfd7
E9tF6TRwOFmqmKYy4HRGLF4twnK3tVlbzTWUdyOjjEQjVs0v0G7lGEisAqL6HTIHBjIllRTdE0qp
kcOtNfVXJse9V3ZJ2rupETY3RpT8spc2fLGTFdWVhWm2XVBVeRalvI8JVxNO3U3VbsLUhAiD9FPe
p61d3Itxlm7a2FCoD1Ob8jGbyVt7c5HR/pQmQk135K6MO0ddlC1BtvvIzKJbkFc2wktBHUg+xPtB
Magbwt4HMbcLs98A02FizWIYfi2TbvnJYJukvKPKF3re7mPDbttNBdMd2nS97tyh2GaSar+odkfS
Ianl5moEK/03H2ywbZiNBphlOaQyM24K+JcULvmKsywvFBXFLxrzqfMAZyr7YoyH17Ir5I1aWiuj
uXaigEsO5/kEXcjfcdRuxjIyr+nfk1xo9zOHgdF4bCCZ3TeWMv7jYPOnTwz8iUYx3BqyNO7xQExv
lWXP5PRQuoxtTCwBq17A3ntQJqPjoWWK8CLaWXHeKaF57HEPbHt77nQvHbP8LmzkFo1JqznBWMxx
4oNvjfNdoTrz9ejYk5dWtvKa5PGMzaVV1GvVRO+CFoVwcUnQscZ/WUe3DYRYH3GG5olJobS+X37B
zxgpNerGCHi94bwLRxdeGiZa40b6bB6odeiv2iEBDhnJ+T5X0/nKbJS7NibwqhLGJQqdKQj/CjuA
BM2mAgduo/ew6U30gAgjWB4zF/Zih36OV34/wJnw2efbh66K62MDkZ81Vy9TVw+5FFILmL1IcQkL
JRUVgjD8buYPqozGnRGRs3TNyXZuqj6qr0pwtNdNh9whWRJZckfHqH1FnotHQi8mHNYYwkCx3nSh
414X0arXitswe+v1rPipSlgau3jmBpknlXFPGoavDijkhvBSvhlZlD29x2gkYZ8hodfHjWemnREo
Q5NQGpHJP4RppoFlT6T3lzr/scgqmMhwVn/qU8OBoKiygBY6Dr+lRE2j2hvVPnW6LuhrWbu2ypBC
QEmfKpfVQgNY2VmKW0p9ESRxfEWkWiHb3oBFzbUpqcngNvYRgxuHUAwuV3Kf/5O5+f0YbCe7Cau0
/tVRV/vIftoErE32LWxJQOGEMW8NNbYfMrst/wCL5jQj15UvGzUZIUstxHVmpdaLgm0MnPJQBolh
TD4nlXEr27XzlM9wt91yrNUlUEqBPzOzDnJUOY/4f8sNBg7SrJ0yRYSXFSPIE7V8oedgTaepc/9a
wxDbZymfrD+sRDAvMUrQ5SEugAdJL44oE8IjBRMPcZL0T2g4Kk8Pa+1pMAp5O+YTnOHBrqrHOWfu
Thb0O1VOy1tzGIf7cFGcLaB5lS4A+4pYd/NC9PShnPVQcNsehWtqRu6WmtM+q1qDy6UzCx+z1isG
kNlvJOID2TQZf1n7k9+KORbPMPmMoIZCFpRVMSuH1LHB3lqEV7AhcIOJcp0twwLHaZYASa2OBDqS
up9VQ8ymISa/TZ05REZY1D8tWOcHS2IT8gnw1I9zZBd3vWGNW7yH1RbbSvSn69Xew2YPGA2kOm81
wXNljhmaTQvaeTSLQ89p/Ah+T9yAita2tJgamN8KyMEJCPCuZ5ACjJqXts0fE5OfH1qz8NEVRUwk
hRohWxzjJVp8o5HRGvWt9lMZtOS+qxf9NRnD2I9srfQrVoGNZDjRr76DRliHs3JN7We6BXzypxaD
9VcSzbu1Xo0A6V5VM8Wzqdn8Jr8y3qKpk9+LMNOuM8RKkM5la2+bFaTLZtlVcQ6RogLQl0SVtacO
3HhDC2p3LuIvqLY4bHPykMKy7wqzTm7RYhlPFH3uAZ+V25Jb4mHQC2QwPZz/rWWmIRpjmGSlDqQ/
KlDtJXAitCoj2U2EydcVM9wbrQ7h29R/cJBlVXCy2cOKo7ncqaBb20AESQGrL6GDmcsFO2CmxLY0
Cp4QD0kb8mSSEmSVUWi+VRu95SHImV9KETalb1h9+HNpcuuQZqbi5aZ5Z5rSg6w4xY3UGS1x+RJI
cSUwqwUWq/y8ibqi5Q5VFqTzFa25mq2JU4cMcxSdovLIFaXaqhxlt6OkKsdSgy5JcI3bGoidaadp
Uvu62m1ZhoSx6PcykL8DbF+Q5NCb+Qup/8ZGZS1ykvQtq1Lj2OkzcS9Hz5AwoT3IKPGIZz+ftNqn
9I9K5Hq9uuqF0V31NpREVyuUP+BhUa2lgwZLNyp9q1WWRw6Qsc+0n66kKO7xzyy5v+5Ud8rs6HvN
qZKgxCG8UTiEg4ykMl21pGulzv/CCqWwZeqNEtGDlQUQxYcrOTX0TbRwpnNqgh9y9ztsBNp0vFmh
3w11uuH4i1BJV7JfTbYsgWmL9r40+menyLN72oXN3TCQiE+0Ba3A3HAz1Mw+aMzwjtgbzG1WISw+
ZVVLpBNFU+EHxwbGwT8LYiW/qZoyetZ1qdzNeD+fEWRJWLdNZ/qHVcR6N/nE4AhiYduY2fIArmO4
S2mo456WW0c0jdEVRxZmLhVEtUfbK6lL0Y6bwtCnd0cUaSBm5yC1PXdDCTqZwny4IZdU3HZSl97E
o+Y8qlAgD00ayfesOLgCjGhAm+K0snRAW2H+TbLqbzLK5V5TkvF6MtitUObKOZYeBLt5N9oB/zZG
QIj1xhqm8mGZOS+EhuieykKC+YlVdG0HFOGbkbUPitKKO67rmL+HWsIfVRoQ5c3Uk1bqa8+XeIUg
r9pR8YyTo4ArOKJqCHRFGvwhA9rFIli6ZdR2W6UnC8Qxs+B7AIIooy1BVmfPDw1cb9WP68V6MKNw
2o8WzQqbTmW8ZK60TaunAlHUIm2k0emfKMQrkD9W5UsJ8PK1oHTmVlUbbnWiT//O6lCH6/HqxkJc
s4eeFv/rs8aEwtbKbqdzgZWcuLkfrfahJd8ZsL/VL3VdFYHS5FEwKLXqmVI9Yt/Im58C29QmEiqM
3EWfD05hWew/MKIwnmZbPvrYi8plvB7Lrv5diAGLWw/Z3NBrKpTGOH6M2l5/mJoKvi575U0iObUf
k3oUvp3FzW9bh5Wfp7Z0lKE23ZJSuplb7gNEL3S65tP6se0oUYgVuEeaHMYPal7ph1KI4t8ouhlv
5dj9UMEnQyEtnEPshP2+r2Pw9nq/ZH43EaCE1Zw0fyO5cLbhoJquI0T1W+mk4bHi0ip8Mhtdg24g
tvRAWmYFAHVXvCHx61KvBY25LwxnI1Fy/sNO9eIgi3aW+FLDtgAAX6EYnEAId8KM3/BwoNMhtyvu
s0GiRZ2o64bmp34zzCok7QIFmY3Jw0XkLV/ZaVHcteQVXlQVTcdqBIhLXFeR7kQ0B7yIubuCm7UZ
x/aQrVJyavCsbRRXVOLEEhiGuHuY6+wRY8RM/n4kzBYmvjXU1DpwiZXRu1DQEeo/ECOt33v9jwPO
nU4hw3aSF0ZU6vqXUeL0Zqmr3QaFWORQAJ6vN/tU7gUB0Lp/tpJyxFKHJWOR0/QF3zFNg1Dvmruo
LPBk2rp2N5Jb9XSyAhskIRBPE1TAYYlaRc7l9RI2P01iPlb5eJWVTmDxgrVF5pWHj3rIytxrVhPU
PVobXSZ1UHdOepWsy2OtdzAMQrU7dmP1GDnOjZQt1yWFGne5UIzbSLPYmxUH7a6DLUStdqJ8Tu34
TSOaQEkXIcIUAPfY7DgF700OEMzeZatMzg99qg+9wRFp7B2fZN0NYlWaIu1faY3uc7R7th/sK5LB
2VXVjKNaVy4mFkR7GR9nL25Sod1zbH7S5OIJbelrg3XNbad8y4HuNlXEdaokOwwUL3XZ7syFainO
XcSpEP2UGZdYO7rtO74kzrrbHBqjNyINyCjBpvyQ6NGQYIwV+rgdCgCAfWVkfl0WxnVaKctz1PfV
VcftYGtGSX6DaPyB5POuy+yDKmkEB6wnUIWePlvGtS1V90tq9hQqweKvDG2bj5xglsEzY8jaLajf
RTEDRwGtTLPFe8MCzsVQfyPvhExt5WNEunGHy8hTRPhemvpm6WEPh1J9o0dFRq9quBkl9kWpVkxv
GiDytMMvTSOoq3NtAj9b75Z6ibZpmTygVe0pxmtfm7nG7xzx20gSbShuuqWC1UC5NPyg/eFGqATS
lkyaA0rSb8BrHwxnKD1T/R+OzmNJTmQLw09EBIlnC5Sv9la9IaRWK/EuITFPP1/N6k7EjHSrqyHz
nN8KdHrjuhJeHx7btX2gc+ZzFfJuQxhoWrS0NGFI/dJyL1ywzLJmZ922B83MH/EgkdiI1GB0q4up
euhCn2jzNKPfyc08hXKJpmVh/aIF+AM3wmmbp3+BNd125Vg7BRdsS/bzMs/XzibyPsjpQrWDPnZr
81Rs7DJb2JG+nW5JxgdQo//FTU8VY9NzdGbyqZHF9zAYb56mDzPMViCxQag478BIAjEzVNCk0Pjq
1Sy9vymXhKvdh3FNvz25ft7AkSDlPptLyHKL6SovzbdJkppPEOufWVMS5UxXo6oTO83fyUVV9MZR
DQ5qsI63jpJlOhiFuvZuScOEHNiBl0fa3/74m/4deh2DJsdM0laLivvSBjxQ9Gvf6mYkk24UBvRQ
V2Yhd8Ifl8uM6O6g214/dXB+sbvpM3mS7eMcVpSR5Kq4Y+5uPtJmMv0dbdP+3jMr6zBa4babhdHv
JyPH29WN/lX7YX9f3ODHMW2nnWjMP4xKv72mPE5rc6ochLo644gi8u/B4e+D3JDZoaBTjN4RcTd4
wcl285egJsdegupTjLglo+n8Hk3/JV+6e01MjpEuftRSFkExFi6TW3oo4A76Xl45P5nkohNr5Gjc
8hed+x+i05eid34We0NVYTXv8yI+88n8My3DNSVvGZlDbMuBA326lq17Wrz0fjLY5ag2+q424wxl
+829RSFTOt6ekelHUFXdVOFDuyy72s4Pq9chtfHOpgoRrXrErzcmx5k614ZxzzPsUfQC0BmqI8mZ
1EkTk93OeMUqA2ZFZ+2jKQeXhFAqCiaaJjIAWmXkv0K9CASLC/Z71yZSfHp0qkImdm3+Eg4YXWfQ
0ulW4RjlvvvkVOVfmnh25tJfC3O7LybW/828lZUpAsvXxCn8v5wu/QE130dr91c9NO/c4SdYgBcu
P6awaj1AAr5yAN8X/vJZDsQCdIX3Vd/k2NKfqZbuT30GXEjlAaGXAAcsCOd2JR3eC6754MNaENHM
a5MDLmYvSxecxWYcbeb0OhiJ3lKntskB3mhmEDpDkI3sLfanMt+n0vrJR3YEOYtpp62ZE0U8O4sr
EJrO85mSG/3kuoY8Go4cL6AR1Mi79oc11Oal4Hlerdp5r4dAIKhG+tYr+ZXzXO61FGc+0YUA7w/T
6Dl/syXmzgNnHilmHKn+tRw6zPDRnitVPnQVcIxjuL8adWut7zhuDLd96uYtTbI1ZzUIZwTN6UCq
q9H4yRYahzIN9JNJsU/kOZne+R6v78YsH5NhbRE1pttEmUEeD8JUe9+ZUNfO9UC90KSTIph5yzDQ
HCpdnODGnje+oz1SXXdHo+67Yad3tQO44FivaETqeKZBEKZp+wxm4wH9T37epPtAbxX1LVTeckHR
RdBIdlyap+hibM/oGq6yVN7dVK3XYGyvjkHSNHgmzEZBf5T0QgxpzsFnlhtb/wNBOW0Fnt8mVlWz
7NLWtGIABJTDzLkVcdMghm3zLKlGoLQysP2o77Jksy2fkRIM1p+DczUDRQZNcEc0/WMTUkUEWPd/
o9SOMMyvQiiL/y47uqFDJ/2SvSq3/2BjOExEwMe+294tRgoeVIwX10VJJHrxgIRmpLFmxcYcMn7M
FYepNK4zTaZVNi+7MjRaNJlMi3qURbyO/gmdJimbAtWUl0+0TGzeblmd8KZLfspK2uF75d+Zovow
rLU5miPQTKXzNslDFey8lj7QVrl3lBkn3ojVs+u8gbBY/4QFTUQUPT96K1hLSllvIozNvzqL/qOp
wEZc4k87c0VOEfQGQRA8bYfSTH8NlXpU64JTSq5VEgyekeRWZkUdWahxl00/3VQV/HEpKbSCFvIp
XI9RDR7yMZzjwSpOpfTFtTbpXqLERB166TPpVV72giibAWQoH2wjSOah45UuXzOjAZkHmrtv7IVy
7JkfoL5lOxSLqHYGAu/d4GO39w1FCpQV0ytFLWtbcJtWc/VgjaM+eebwrzIQ23T+tpKewe1tVj3V
CZTptI7zJrueY9QoPzKXmRF99e9FLOV+89JnGQB+kxkMuLA+jkYDwMlJl3tusNsseL9BW2j46yWa
WvLAew7HwSv2aJSaQ0MhZzSmdOXwAo7gWdQNQca/urxEi6CJxURTXofaiL3Vee519SOzsDo2OqOa
arV+UI7s4MkSbUkm7t7IEwMQOKFW4FWDIxGHzlRXYv9kIammJFj6pwEXaDYA94GQfhlT+LIqoqEW
oudprodTnWn3rDcWKsrFReU8uR17TV/My91kd8ulNdGTsw5iT1Bv1qx6BkSCBu3aoHVkBsRCiJoq
/1SsyrsM7ofn0Ylp4WGj0ORgld9mY53qqafcizZWlDvWCUidmF3X2wkxPobLqaXE4WKDXDSTtT4j
7syuW0/5SnlT/s4aOog9TO02N39QEw1rJkXGHKncSEXYGnEjLXlA+scplqcvDTU0cbe0oB9KDVQ6
pZnv8V8XJzay5mQEo4Uiv9yndUfpWJ1SNjlcixqtyMa/4HcWBlSlmCHVT5n8tIziY1in+cjUgaif
XXS08nsimuZY5kBOqL110NePWRHIuBpLHG6lYeyyBg3YHAjvzqlgxw0IW2PFPtAY3RtT428w8jdf
htdWWeHzWJvNOa2Z8uq+G4grm/2oCbt31PYnodIHe+aHH0zXSQLbmGPEAkjpVPAvREbuSut3DhbF
tAF2hhdl72w/dVG+BkCxyRpYn4tnPudjzd+Lc4gx9H4K7MM2tKBtAlK1/Nvabtxs5oM5vy2I6yIX
2FCzAy2D+S2UJ6OMNJNW5ryTw8HCv6x5LSH0gFC1pS6bplBl+Qsec+fa3ffiyfKYLcGb0mo4Fnku
kn7G471SK25oFk+xPjUGA+TQ94+rXIo43DwaGKiOGFICo6gAp5CektSSXrTC4WYLlpv1RETWQolL
TVVH3M5hTUkOh6UrlXcqLboaWqf2N+DcnI1LiL+A3AbFc8b07cJzRCzDacJzzFKYN+bOhbHcjR5N
pE2Fpxihnb6VETtJmo0D1oSVO2RKWfIa681r8uVA14h1MZzqOnkubWgUWeTUc8Y1VAiG+ddWM1x7
vHYTP52mEn2n2zWP3VYzG6GbBhLNn4s2M6Ng4VP2JMMbpnwXYn3kpnwIhvnghsw0JVVbcXvz2Lhh
eXSDPPERISLfk4hku3+Z3CilCb+DmV+ftrb0LD1J5TFNgartHhAA55G1upx/5Ev6W6kOTUFrjCfv
5/VrEcavBsYuaVXPz5g6xi7oKGQUylgwU8+/2JTR7avuFzzDuema67JRUtWkw6tsg4/cpRDUyYu3
0bffOmOgaw6EJs3+SAjnHfUpj9ON71iDzUxgQq7r3MAbTdgSEq7J+Sx9RCuUYMtY5fDk1NJepAzh
+Sb7Qp0O+J9NWkPla1Yc79jqLLFvgd+o+foEDRGbhO3fT/nY7QBBN6pUM3qZrLxG9dAP9NiTSP3i
V+W372GOac1y/DD9fjsVwdImYVD9C+bq1E89EkxKsLVRibg3JvvUtR2WoWLK7lqSFiKS89yr6bKX
+NU6POmsWF/FOt5X/DBxY5csqaDNhu8EMRWEc5Su6TUteydZxonZBDmF0XTIssx/MrebH6qY0h9R
3Boz3cG6KBOT/Jx2/Z65jAef3pEYfBD2em6zpBPKORg1baqOtxgXDXtSCItfdJi318Ev7CulfKCc
Tav8aN28MLEpcUlcJn8m02oKZroblXupZ2Uwu5R6vZsGe1946avBWkTtlrY/BLksd2k+ox9QvhVX
OsQ7pB19IBkxfFC0t7aRUS7gxCOk/I/mtTo5sj8TyT+9Zq7/MLGXvrfSHWxqeGhRo73L3VWGy4rk
UbUUd2PvHUoH8tnVFB8rcmROeYpjKTIlUfT0Bgx8Quc8DXgl3jkZP5fKgWFWXrBfMEZV0GM0djL+
dNVNqv5g1tKJfOQAF9ZPCEw6kKGflQ3dKBodg00H8D0FLeEaS0YWmbV4mWxl3BtySuMBJIiaxsz5
09V8eUJy2VNXFiBZC3WqD1mwuieltup5mz2oqQbd7TLyzLlV3b70wRbn9g1Oo4VS0IPoLf6l9VIM
UwYG2ohE/zc3TWmwtGv3GaCxAObNvfsNheldWIk0GSgAfW3XKnhWlndvZRR8dpNTXGl6vrGgSpSs
BIF+lMoZjtvUbHfBuAWfTrMyVHjrNmGNWpqPVsPw+XnlxLNcPSSUxfjAL3B7VOBQd+FC3ek4+8G5
sTZ3L4ybtYljPKpAVs+2XBugIyh/fmR6xSBdyh9nFPpbu1X1Mg4bbEHISLDg6nld8v9PYgpGay0u
ZVn6d/hrOhrUSPCTixjeEVFNf2rYbWopxzDBFj8hJ6EEMdlmVfNmE4riiz59UcK0Lqg13nPDaU/F
gNLcB8Y/dDPDUiXN8iUzrfWVh7HfbXzyKLNz/YFXuL2v8KaxDUprrGh+Gmmp6/P6pSDy9QK3Dh+L
iOtSrwJQm7v4Hc3f3dK5dVxUvcWwoKpzVwQZV54zcw0326HPynJfZ/mlS2v7Aq9n0w3LTVOHFPqR
Ff5PFtQXIc0pQHi3FF0FFU19lRAIsJF14WV7JoIgzlROP1pX6xdt+fohN0fK+Wan2s3DViCPhOM6
eKKkum5OCTVGXVU4pyD1NP9oS8ohV1lnBD2iID6DrNnxKugWToXmww1G8BVCtL2QIFIefTUFp7Au
RTzfoiiMRuU/tp0jd+pmC1Q3y9bpTZYgCeycXjRbuY5ArFfOWByyY8435euc33awUHleLwzeTc9p
iNGrVn9tsPjXUFFbt6fgjL9NjcgpaMN2omBd1j118vU+M/lB4nx2xMYdzvjyUKxFcftq+Wicm2nS
p8LalZheVVKulvjnL2XjRygM1NdEr8RvOW71VQxaQa3AGyVlUP6dSCJQOxo3P2iw3I5tY4J6bR2l
j7a2igPdqFOMb7K8pI2bJluqi3eZeTdaxpIeuJ1nrtSmtiggKzpKm0BTD9G4T2rrrXubogj8gABQ
6XarI5t6+YlEsywjOwWXSEN5P1JJeA8fy1y43Wyhq2c9TuvWfAoX8OE4pXOIlndW+mGiKvBVWTcm
aRKT5g1rkAqK/mb8D/xC3HnBPD/4pdHde1axB5l3rspPzUR1ZRHzS/xLR6W6gou1fzjUZ/fDGNxv
UjoeU/yDVKK5BKg0VHXqSVRxN01boteablv6bnHKIrwcoFG5Bn7Bd+DR79I1oeCtf6AJ0/3dprT2
qhBfrvCD7eAQZ7c4U3NYkIoZRhbcN/3wre1M7osZjYsZENO1ItvAGdqwd1uYE4OuzumOHUL4cGCP
bl3K9xQ12XsmrOmhQMnwySiV7hYvaE/jeNMW+qwCbuvKOwXL2ve+qcGOt+BtdX1y1Zcm506ZvB4A
0JL2XUhZ2wlMHsl9izkPFL68VkGaUn/sOnQ10BBq//9vs3m6R/DggZ9qix8SuRSdwE4i+dEuVRO+
hTdq1Gv1H/KR0w82VCGhfYwQwZB9szVRJ5dwhBDFVK2a77LaThr5AjnD5jrsvJGycb+V2SO8WplU
M+cSzsf8rXb1FFl11scqGA1UJQX9haM9xMDA07n2M4oeDBhiFJzj+9LTKB0JtJhrlAPMHMravDIK
6FiblCiuS1vEOfoijpsl5hmPepeR3DZZ3AMOI+SSSwMTpZT9KXKMj7fy8JoaK1C5sTq6fjjuVtOp
75jK3GvViG0XMBgdUxWct7IqiBGeaOzVNJddsrL6U2JteMBTHHxWCzXys+cQc4wWuf+34F4+rzmM
RxhmT146QO65BfXEa+s/dbKqn0Gv7+uWKXKn3GZkul0vkhrdaPTKp6pAEsbVs3reblI8CLKQdIa5
BtomTWPKnl4qGYXkT55UZzQPyiBtKDB1SWth8UAel/0y5XXZJBudY+AxBm03qAqGmHK76oCTGX5n
ywR5vszoV5uvI0NvmM0Fb4jJHwMybeOg4ykRgBOJjcNVIH6e7WeuTGqGufGgY7tVX3ymkBckUkTa
pHr8NWk1MSYHdTQN9St3yfgO02WeOXlyFnGBJ7GjBDCuq+IsGGd+qRR9Y9Nbh0LzHE8BPYVd57xZ
vHZPnaVfrGbYDhCx7SkUCNhza/rueWhy1U2PgRdWey4bDFoOesN81SNu1+IPd+8HXvAyqvu5jwOr
2uUmp8ZcrqSF31wcPsfMYUp5ZcdS4DQkv+A2yMi9WZmPijSsSxt21v+VmFz4BfbORbm7rgG/G8L8
ZkBvSlJbQuoD3RVv8OB05WH27WvdkRXgM8ubYyoTUc60Exepc6LiT05RUWkRkJCrZBilk54ZVEN/
h1u5SiZT6vtuCe8mjdoVaPi8mvKbN2xkPW4cStKri7uNXcy4ne2YiCl614tBPexKsHtjBuYJtrV6
S9vqD3uc/bh5hog8oo2f/LpY7oe2rnbhVDOsEJWRFPT7HqyKS34ocvN1lMsgk26jhbfox+cw2yzc
6YVxMtfsxxvwMimmqXgJPWhFdOX3rQ92ljJ5LnJZI5zWy7k0AYU9ptr/XVUHyx+LO1n2K+pZxaGC
8b/67Wf6T08N5pneu+0ihs3+Na81Q0Y6FuqJ2PzpDAQUkGVh5/sK/VmE8kNAwbndE/nCq4wB6P8O
0KCQ+osPM+mqjLXLKC/hIlrKbooNpsO3yA0ASnJhBpPaK/yjmyEponwINJxH+cREY2MKg0bSDBmg
osVp9vI04clkWBqIlajD9NkMaalON3TjRVff6h7z5WiapYmoDFKt83u6P/KWpdi0CyNmil4OZEz1
h9KovrKB8aM0VnOnKx6HKc0ppMCPcx1XRZbRChZwU8kMnLOuRnwJrNuNNKJGYqOCUYpMn0MukV63
753rzXHvUj8zty7jbtbo/ZJiHI901xJ9TBd31E39ReUGHn63/plc0HAxLn3UBsGftjJ7XrqJczro
TH9PrEqa+PDg/WZRNYO/0Y2snPVRpf2DaEB2hq4p7ru8ABBtrfapHGDCXJrNdxadAgd384+eM3pJ
r4LujkEgO3GlUJRTU3GaielRN+o53fKP1EHTgUwfoYV0F3tH4Fx3KbYueOpsk5VdURmOiT9PQuX/
BDxg58Xd6Isfb+dt1fTfY+Vnl3DywBka9P0lGJOD8cOxpx3My8UZi59ANoSzdN1E76ollp2zhPye
i9Lb++1wkcbWxeUW7ikn9vA8jkSkifp2UEz2rl/t6u7GmSTruIgrHvMQMaPRU1V82/7USJHzJh7B
kMdoGEbe+jTr/Bh5KDKFXnsHhHjA4d0qP3mH8D0y4SSNV2TAf7jdRNohaWAaXnLjSXdmdUkXa4Ah
LLC2MDN1CBDetcfOsBBqltSti/prpO438lYjR0Q0sJd7bZrfuUauknAwrlMZciuKmlDveg6bj43f
iU/sZ2PAzgdV+Ch5DhM0x7BJjeh3Cr4y0WGWfmEqCB/mxbhlZ/RL82lYfkhjOieX7JHzJhat68gH
aHervBmqext/StfQwNxpuSv4fHE7ZfUnkG53GlmbyQLh7kgzdz1V9CQ/IjoydobMm0NghQXZM/NR
99n3OrNZ1d5afo1YdsDzSVNC4JzStt7yrTI7VA1DShe8t1uBVqzxq+ZqdUN/QLa2HtpCH/oBlYIB
Kf+7ks50ofsOWDPoP6S4QRldbr+DllNhGhrDjvrs7EoOxcrzMsjHpSy3nyxdytv2QcSLg7aA18/J
Xgshn0I0BIslv7hsgsNCWXRUzNatEp39ZImyToyxmZttMk0lMl4axedH6gQ5ZTOzienodk4AkqAG
4SzzYzoV+aUlkGgftLyE3LTG99p7tz7xAZoiqAmENusEXk58uIbx7I+mfaxLWZ84p9Zj1iM9lSNO
D606wYCeVV8e+a4AivXQHYUa9mJy04g+ioDYKz7esFSR1RrjrwXV/Gt1I6BFJvUT/aLePdep+tG5
6R07G49lOJh/GfC2PzzY014I6eKYDSeLS7NqnxnQ2PT0EtyRvNdvB1sMSGAKebOmSHlhFFdOsnpy
u8y+tPZDI+dLulGs22Lx/naMYhQPjPQecTxmr7iPqgC5tcgf2tZISaCg2xgJfQHaLuxj4IPCGM1N
Sp2B7A2K7nD24XxNLDC5WNUIRsh2Y0rehJqvI9rBOs7C0XvvENS/r5x/XsTq+9Q62kiqYLBjZXfd
EQsofwVBuQ/8k/uua5PY8S6nztpbHPhEqQdW823+Ymi1khvoAVHS13vez/lIsnwZbZDIwJf6J1yM
CUQJsmGc5g8gGxJ8+/G7wzgnoqZGrVS5mUY8SKha5Cymvp+Dm8bPN2v+WIvSLu2eTB6SyC/rry3l
xGagPGUEMwT7rEWzs/LZI1Kq9etczfl3aUycfAusRTP2h7BZ0+OyMAUJ6oiTVTY7pJX1U96j71k0
kpugtY8l2sTE9MuJbLIKtMUIxy9SID+EEiv2UXDmbMUvZoZ9euZm/U6tDIrcCSpKx4XYcRn2HDtk
LkuIWEoPyKITm3vKVd5dgRS9fRl2GO9Wr4mlaV8XDc046HSJ85b4AOqH12/tSQBEacNhKoPoEh6R
8G12m4tFo3hUG5nBdcEmjx/KfTKmGs2LkT9nVlm9QzbvliIId5XdmaA2drvj94xySg3gYL3qYIpq
9RAwk5yInc7xVfAxQz19GEjwjl7OoFHRfQh77ezz1rDv0RK2LzCPzCKuUz7bXVi8O7n8Dhbh/OEY
YWjR6q4nXO2A2e21M229V2lNnoxmJchrz0AhJBCk+FvochDw5BqFaHdjZ55Gy1yPjCpnW9Q68TM2
xCpXPQE6HpYQ1zde28C72CvqpKCdnUdvwwNE8Kl9QABsJW1pPHb++pddAlYjDDaoGX+OnRkLj1t6
GXyWa/xyzaH714StvkgSqtBibDXS+2EivohqX3hPSzAtR5MU6pq5avgkTqhleLjlAVWzKx51UaOq
LSCTILKqS98LYgUd9hVHmW9OnulfIJZZ5FAt/r92KKYSoI+dHj5ybgIEHVXr3tv+/AuXqPWwNVv3
Xov8c8TizrDvXnLSkWNKIIpLG4Ah4EHcHoeiFBE6NzuaNmDYvhmWRMyT3A9LL04zAVtJZiuX5All
WGlstHV7T2n8RZcoidtykMDJZnsTg2IBnQpCxms/fxe6nfflMqkarmpbz2M7+O8o0CCbTFT/qxVi
yBplHbvW7YjotfhElFiQ8DpNz15mVb+mftvlljmepo2NGkEaeZtyZukgZPqxAusGcLhl6zRwT42R
2UfMKPLez/xyJ+a6hXjppvlnxaq5D3pm0C5v6ktlt2C2zoxwWG7ywcrS/NyWSICZpE99OH5kHkiW
GwiHXqnhL9G69k8WZuVP2uolHuquZvxq2zb2s9CXpMS7RE1t20h0gOuvrAIzDxbb06XvKjJIO+36
P5KC+b1mU9iPoy0O2FX7c6q36p+9kJBR+AgIigWwGrqaqWnvNh0KHI8hUo0dNQSF9g9YsI+j3cE/
+qRprdqd9mYD5Zmq1oSuw5gfCasqrjb09TEP1/bRkJbmQeEykQo7yTbM4mDd9qimAIjVAycbqRIZ
/HJYOYehL8bToNzwLG5HHdFFr605tlzAUJuZgeLEJukp303dsP7KB9suQIUYVrXvVynGs4Kl3epD
amVKGd6RuuRfGXdpTd30W9u3/g4KqDw02Vq/E4mDLmXkPvpXGCmLZMO1G42Gh/BhI0YJxMeLLHDy
3VS7LnPVwHRk4kL/GhomTz2gVUARRjLgUA93mIhg7sOVadQNxiuAKU+obUPmZ+7t+PSNty6TzRs+
aZjo0S0vo5PDavBm5ZHTEx7BgwhzFLrTfUs04GUCPD8qXUFC8TmdC3lM3c4daQGa6zmN1VrVbyxB
OblefcUNHpRHOnbZyOlKuiLIHA/g0lWC8kMmmfSP7Y3BpbeGgCF7QALgrsyHVfuIMh/FMOffzjTM
i2flj71vIMTLcF7KDPZDK1iaaEAIxQ0wd8sTWdz5cJ6XJXtsO+5EYxgz/Jpe/WrZU3MpfMQVvt8X
p7Uf+qTJAzRQK0gT8ZpZc5ydwr6XoePG9QyBYVCkdrKCyrxkWLaOzETljtcs+LUxWcG+y0AmASnL
O7fUzoEUyDUCobKOU8caFPpQ6VaWpRt+keBvCZgQeVU6HgqPgab16qyJA5djRLpZeOC652I1bFIX
tRJJyIHNTTKBQjbdGP4uej/e1rkDccUiR3zN8FRhNz5vHYHSeu23Sy1SH8F1Z+7WzFpeNjWYh8p3
33ip0zP0HK7npvDeFPrI8xyG87FQ9Smj/mC3oOmOLQwkydjaWLCs34YongomT1bVcDn3OIKjfK7f
iR+jBMlQIXvDxLCDprc+Tw1weYwAA3ctW8GjTVnTgyfV786HHFSFBYdGxIY0/baG+iOmjtUOXSwF
dpzpBhpsR0/2Q2iNNlzsWDKydFX7BTLjJHxqILmiEr+aMXdJjrNkcxAA6js7KNbnVbTiNmHZYCkZ
OpjOarG51MYYgaenL4IkECy2o/d76E1ImbDIg4cKwT1KQ+fPRroZxOqAGgn36ubW/a53Mcyg/j6V
i6YBohUs6zcBMBLhHuDf7ZaZaWHA1XamI4gRd102OH97tc7d1NzKrzBbO/zFfpQF9U2WBst9Qrpg
Py0T+goe/jw2jMb9W/q1EeVuMO1x/zon0y3tO62A6Advm1iHyJaPymwpr9hkYI/HIJyuhRHwha6j
hpAk8fs+GIVDLYbiGwzCwiGQHm9Qn3rhZ6lN+W/k6byWvcW03PjugHAdMUXmDdg+DQ2l4LriOjfD
3TYjjQiDL6ba+dkG0Y1wxmxvcPaCyS/Dq9EYZv8k0378kbOeDsii8w9TtMbJ9QkK2ebssaNS8/8A
lQZfYdftMVVknxpsGQdMsMAPp1hA/rE5h3d62ux+3wd88F0rg/lO41ra4aoog8ibrCe8e7mNFtXb
tkPG2HkyMwdbZqrzm32qw0BpWgOhfS7QtG18+ZZbnp26xE2riG8p2gE/U70593Y5U59ApN7ekFVP
RIKP7EUM/Bqb1kTiZI5McxKC/L7JJgkKISsAtQA1LG3M7c34DZG2fVfK1sepcRsj8kYDrdaSuRva
F9/wDmlglCrW/M9dP1lNLGS/wvSJE6gTLN6KhK1LpZN4Mt++VFevT8XijLFWEoRotdg0wmxJvKUd
95a0iE53bCu9D6d2eM0Qn4YH1zv5XdYF8YAw5EAhir40qUI4qFu7fu4n1Gdea1JgPejqYE3sSl4p
uf+tIMMPbaLxECADCflsA1iwx0BoW1P9WXr2jRu1EV11eDHCCZ+ZVgs3izcUUa2C9rtrWn0uUOI9
zkRR8HxJ/ZAV7AP97Ll7ILM/G9/i3iU9LV6otD6gcTLv5DKZD8CL3sFqqrRKEP+i7vNq6x5+Yv70
WbWJS95m4hm4nxtEdb/tlrTGgYVTRV5jNXzrZYiTP0O2sre6ouUbzC28Bp1047kfqvfUS+fh1ME1
f4cy8//YjlZ50lkT+tAmL+4KZ9ue581G70jUZfEWyrC+8Gvm/wDa1nufSeV5tVSKrxAQ+2P1TA8d
fIeQ1AF0JqgTxc4G7v6hU394Hirx5PepkcA4HeiRIowuLKq7xe48O0L+2z4tA19BbyK0LNKmetaN
Ux6LCU09qaLi5NUTCZU9YZQYeKzIQw77j20QYr0JHv1q0FezCwiqJnK3vefmMwFAe3nK5o6wA8yu
F98DD8Paauykr70XNNET97WbJWieP0279Y5mEUxHHWTg6PyurraYEa6U7pAwopRcJro+GWMbRn6D
cojkJxaOHhui4+ZYy/RNgXATJDikDQBWB3+mteBGaMFT/6PsTHrjRtYo+1cavSfAYDCC5DaZs4bU
lJLlDWFLNud55q/vw9ebZ7tQxkMBhULZVjozSUbEd+89l3nst9ibqn3GGrmZK9ztGTYmPgo8/NCQ
8CosUEjK0mVCExAIMER6ViZHWzKGxb2ljMXP3aa8n5mUVT4zG++QLSaUptbkGipr91U29Wupu4hI
c5cPe6PAtdTWnBjw47ZfGHNnX0rER7YuYRR/2G5SfsiBsdXBNi3F7+pc935y5XCdzegR6irxeHZ1
IeFE4vKcQe3Vjtgs2ImhSKaFxTabonokwJIYYmzMxwbLyjaOrexoTMvg7Po6668wPk8hiy26SHid
F1Ftm4mTYCUg+mgycmsoDmSylukOmbCwqVfo1L4q50b4Nnbp7ynp5rtw5kBiGuRy+HtH+NFm/TWJ
WhOygIB91TLo6ye+jW6JfpCiJvFadhA0sMt0mmkm3rCap33EhrfIOnmeJxuNpknuUIWXk/bwHYSm
EX4Dw+wcZFYtX0gvfmsRYF+iNlpzvotRMsTO8pveNIm3Dk5xbIwA1mkNVkTmGc6QCIymSJCg4OvF
7JB74lKGmWMzTGNbnFuzLliBHCuHPa3ab+Tg+40eCYrWFrMEt1ccmdM+Qrx1ZoTR2TyAEbmOvT1t
ydE3D7IRtz0mxU2Ut7jhypJoBXbIAbyJmn38Ed1lIVu+45eXg1MYZbCRVVtcM3gVDKlZ7IumWF6d
2ZweacAYH8whe3I4SPt1CZo0DSxi/HA/d2kyQMmi7f7OS0kFyHLBBUb1d/TkFYqFpLSzb6yH1qEf
l/jkJI4glRjWlxZnuIdrCtW5DGrk80yMWLEKU7HnHUqMUFFVPUWRMRwwZRBJYQ5F4VXSVAe2W7j+
pJh8mVmUjlZWe9B9/sxRa75PMg+IL3tmc8cmlE2iNb4pOApXbIne3ezRsZovZb4Nwql4cJvkeyfG
4ZIy/b2xW0D5ddWW7Ift6MDIA+99BIvCjcEcuZx8N8SBSA9HrCVjA7yPGI/CesBAoXnKFT6QKrEW
36W7k48pzy9xFqUWuptRfJ/6Bm5uQz5edAN7Bsctf4BdrgN8eRxSEewN7lq8JdB/J0+crck1dqOu
4DaGRUWmZ6pd9VODDn8hMrCOiWf1JQmSakO2qj8x7+bcLTJ1HSMsYZzAo8Xx69lUTKbn5tSPxTan
y8RPRv1W9ViNQqMiAiaRjUlxjOxkpmncexw3JxWIx7IRMTK8yvgSnI4zvNtblp9juiRWU4bHMlPf
IknbSY9n+y425Gdim+o1r5toN409XTKcpS4KDh3SQ4ZTshxeC2Y7uwHgG+4/t72xUzWfQ7diNFTM
HZ5k/CpA0F855bUP3OcfcazTSwrQ5mfSzsGrll75TQfF64Tng7lbwKlMEz3vqBs8C0TxQ9dPGykt
5gYzCMeR0xFmdmIUKnjANK79DKGC81VGLYuFRURB1PlwLYVBL8C4EqqBSUwX75wRwxMjuGXTrUuM
Fmt0pPIYcrjltRKudWzH/pEO624HAqN4SHU5AWSnkq9i7rtOTAWbkAbjCOTo7Gg2oDcar3stylF+
V7jDGI2wQLQeJtSCf31fwG8d0WZeo4EEIr11TADTW72okT2taF/WqezZbKR3TJjwn3mM6X0CeXef
48k4gVdpTjhdmQsEVKvcIDBWbw5S5bE2UnsfsRHZiaQiCDk8RrhDN0FGwKQu10lkVTJRMSq+g9p2
9EXUc7wDab2QmGuI+EzYHMwBAkZcdxlxg5nok7JxBS8AvdJNSRKemt3+XCZQzhNt5x8V50ZfzZ17
XabOecggCmKI1P19XNrJNmLicXRHQHxkuII76BjHtOo0pBVAOwd0Bu4D/op+j9ia7uax5/iDym9e
h9aZnnXBtndjl+t3Okz1JSXscVnM8gy9WDAA4XzDTzW3GYkfGraT4svQwW7wKvys3TQ39zY5fx+a
WEtdzkBGLOoVg71wemdPGO9Ez9R37NLkB8fep1iPZDOY290sES7lTRVBorElLgovtn92tomxXmCu
ZJDPcAMv3jnvcYBWeXR1sxZjFmLQZnIqYIxjrC5RVfdPEgfeltBDfChceW8tdvTIkJYFHFVW7Ua7
Uvcqzd1Ta5E7JrQpt2UQjtsSeKpw6h6Bgg14HEAyH7oU0HNcY/1ku+oLTUCzi0skbAbTu9DgYw4M
4OmI9uYuHGGgGPSL7hzT5gsL1MwOzR5f7IQntmcsCqVtJVlEnnsfSkN9qRuV7FQLDBGLHXl5vBPm
G4U/Mr+P2Wy9xaHDTly0mP/0B9tmuW0DiIvDwrdIlgolP63Z7ifVN40r/sL2cDgH4LSIElY/KyLU
xNON1QHCbV0xlbETDmAq7V6KwVI0bvclCdXADFC/4/o6aZUeA0gGz7SKICB5fXNukW0XAvouhztg
lsQ1Ma0xNGOMRAi9MMaDEJAfC8stpg3DvKHZt+mkviylw6S3Qdj4WIgFku0QNfvXRhKtkDw/HDAx
g/iZQPj0/wODqD3mfb03Tt/ycjKf66SNOYi1JiTKuSKdurGAYj1XFkaFpHXmNysbHELFJDvbTN7n
wNL2cZY9liheRzdnJFO7kTgkgKie6txcniWEkL2ydLyPwxZf3KQ7cVfgBb1gvXM2nhq6rSGJOU1D
1B8SI3+JWWlWzY5Z2mYxOv2+iLonfx/J9KqBy96w8XSoLu+aMtqVbhNNGyB82JijQBd37BdItbBx
CxGILyGI/A31qeFhgcdBOIQgUwsUcCdj1tIOSeKYM4OERdd/KWsHyA4jAbijKfIbDpXiI8Ld8xr3
QfuWofEd6YsKOQDObPlHb3wQCZk5Yc/IVG3S3JNk6Q/A+qft2Lfl10GZzhMA0JK3OejGh9G/rott
e7aMtCMWBiDo1sYJeqP7ubqRgWUcQGlZJ/S+1XEoVkdzHRX7Pu+LH4Eyk48u1LHYu5kR3WjTDM41
js2tbQafUdnoo0X7H78vQnvOupJ5rIOGYMog346ieYhI+H3j5g6ZPtblDq2q2S2rKZY+gR7sqZzD
2D1W5soMNXDkHeNVjrRmR584tFjpsC8D9ldEGh9p26l8on3pBhwXsc6lYQTAVoxygc2QxeZ7syzQ
xSrjmbj9uBdemWxtfAnlBvrrcAK/1u+DaUgvwBsl98PUNfdt1Vg33SIRqIeA/YzbEpZzC/t7m9l3
g5P+ROwkG6tJI5rJEN3nsv0hjGm6Sn7ci0DseYhHIp+bophvmE86TERJsN50odvfBKgjD0hiYlcm
IjtWRkj4OusSQSCwrb332hPRzZBbHA1mF+jTCAtoKLi2g3IEIi97++uE/ZEUNNvDz0qI4RH7eXYv
BaIaH98aOCTJ4Go7Bs3Q2uBUUQ7Y8A77MejmV4Mt3o5c200a53V9LLIm34MCjJ+6XhRHy9EY4LRV
uDB5ookEORLjVrRz9NE1XfCjDNaMisRWsZkscazi2HmdQE888VuCo7d0tHgINMJHy3TsYz2giWkv
Ni+UjXkQaZm4Bqgxs0fmm1sJm4iVq6sjJvdtRp3YZAj5dADgSn2JtWezVbL64tPBCHFoNbskBPzv
WWl+2uYgPxqvSi9Bnqf3qmrnU1Cv8ywpcVjgnmtjLJZ0m4VYEnnkMdWv8xwokZMR1UhDwE3VxP58
i61joqigm4hutoYo9gkkpvFQV0ztbyChMCMxzMKlt0Nw/2YmJvGuyuTeEGyvfE4DxnWIRHTkxF9B
XFM4aKBgruJwvtN51R8tT4yYuuMk606DRybnIa5t75OGvthmENBWyUG2IBQ3yN/5tCuaCua9MPRX
RlbwfSpvaf3AWeStK3t56JoqFKhGEJwsSi9YcBrrS+oVwYOdC44xU3inwnRhUILRTctuOhqRoCxg
MozwhSbCbCuqSTw7JU6HaQ34VK4yyJFCrnSNdsT7H1w69OXD2IXBZ1MM4Y9W5CcSVMsZ9AwugIC+
JnPCWD+yswzIVSGG7qoRPyK0lrw4gvXRMJez5bNdkFHRzRhNG/XykMgs2uVG7B0A8b3mXcezgMLC
bd+Z4ZsJ0+5O9EtMfrFzzm1ZQCDh+X3Il/g6gQAkFd+sNsfZuQubQm290XMuXmEhKo7e2Q4jSnOS
LCAAUxER6SNnffKlt0Bzqpex6KMnt6IZox0TJpo2HyE8jexOpW3CB1QwiOxaJ9o19HV/uJAijyYY
u9OQ8mwZTdkfUexAfVJf9G4mAbbqlK7BKl/SR8h87SkUeftk5l7+Vmh8f9LMyy82MJB3OXTD0UYY
/pyJy5yn3oWx3E8QTzMWh20YJdamRnL2lyLxWNSAFAIgfZsI4xiCNVymDHy1M5dbsvqxjwBuXAXC
2i0u6gv1tOXNYNovfdyEF8gezl1v0/biB8zSN3rNYqRzllygNuePgWvlb7zAi2fDI2kqEg7s/OYn
up/0lbvu2YZeva+K4UmlS38zzZbzZR4WrnbCEOSHaoVNj7Gy+JpM07RF3c6eVEI22OcY2hL5nSkO
zCUkiraF6ZUoM9oPzAr2uPreejhXX6KUQ0IGhQWbIpCMMiue50jKUxJZqwk4CgQ58PgRn0LEgVgb
+852ez+ajVyDlq6fijoIHkpbW/takGtjNuqcbYUnTGgzPowJOIKslgGuZQxkPMAUIJ3+BT+Oywwh
Hr8YU8JkjtqsPtuJqm2/Y9FAkk6sxn4Rje00mxkWVk4HQ2i/A9TSt020ZnMr7NScfBjgUqjRJoW9
11zOkvCXSyJtgmw1XxMepfvOHEnlyCEvHnLSMg94NpLHgfDGvkm4UposBiCudIyVF1dstx9hszSb
pTO7Xd2E+HCTHC51oKya/oD/mDqTbPxmSEBXzJdPbSxGc1d2BmhTjBnDfTX3yyFcyjf8mjRTByo7
LnJpz3MXKo7Vo7rw/DG3kKLGnTN01pbxYutnMcZ9MjI9gxpCD3swkOJAD2AC8qlZEMDTVEanoClu
8oWZOZYy7nkzjnxzNINbtk3B7ZTz4DMchmFu7vljZZIbafNDnFmxX+YifFtqe/FbbSdH3YXjhkaW
DodCbLzES12/0M2AaylWM+n3yIMkCjj5h6uH2i+jzvwAAWNsk95LvnS5pw9OrNIflrSREnCud9fZ
4Ey8AVpWCXagLYXgKUSJZdbZnsqiY967sPVoMEF7s9I9UEz8KOxl7YeQB99zEDLe9pVgq6Idxg9Y
0Evgfolsu22Tj9VOQFxmfltTTBhW0uaDm5MTv7rTxpyzwWKOhIjmxgk3BhLNWXh6/hpNpXNCnCXX
YHS9vclCdNqcOcdn0E7JvULsvJ0w89zZtpF9ZuM6TuAT/xpWaKUwQjmC2MZs3xGEtN8IwVKC5Eon
uFpBOfPQto1HbDNMu3CSruH2CfNYkQaPfTyK23as69WTJ4FJZYwEYNkM7nQ7GxNYNDPU17whTQ57
IgLp49op67Fc+kcWZUACQq3xyMnt+w9ixuO1mHIyhWMeO2IjHIbWuUfBDgu2Z39PHIu4ZLik3+xu
UbdIVwkpwiY6D5Utj2MTtXCOImaiXdF0ck96S34dMdi+MzoPDsqYwKCz/N8TqUPShNyXPnopBNXB
wgMbDvk1MYXN1mxOwMzEL4Nne3tC1xj2B4wHBwcnxslYkgk7tTe3JzZeJFsCiySWZPULwf8QRc6L
DJgkmXsr1RTwRUswX81oYCkOXaTncQIyhjo5+gh61WsWVsSkKVhKHnvHSRUAmCB5oLlqwUpHONBk
skM4b4iP3PE2FyB+pEM7U5nTpR7LVZrQRgY4ADB1EafLJ02W/J36lIcQp4Np6/TwZ3aGmtQLMM2P
GNsPgG7kB6Lu3ktc1PIe+TRWm4oE4LxVrRqvnsv2xXPnFBRDuRI7gzSqSBwV7jr2vbfjFDtZW+zp
AUqITcQjcBUrJDsxaWN6bAhwlWvUMf4OoGm8Y3XHHI2hozlSMsQzzpogdvVhWR2SNhw/FbRE9GAm
6QysRceYJ6myH27AoKELaorxLG6807TURBaZX6EEuN7gtxZcD4K+aCY1hv4pF+1W1NW70bASMGD5
GiaYQDHNj34cAaqL4jZgu6Ekjjfd4qoPI8t70PMQnfEhzEfuyXabOzxDDJblp37JYRDDcDjIsEb2
ZHP2AvoG/QrjKo5GinGT7eiW8e2ARLxVKP0JG+zFJY9TO/ux6Jx438/W+xgSN4Yu7OIwI56ctU13
T3zcustM85pUujqOjoguTT2Y/FFeKZ/GgsB7Z8sDMxRKrBRVC6ajEZ21iNrXpZ8hVGS1ccCWaj5r
WY/PRpNVzxnIjmdOB8HXgD3MO8IeJFs5DS/uQGuixT5gExnsu5lsTKshmCS56EtkhrkUB/JF+Ek4
998VzmTczxMO4g0j3viyiMU+zP0cHsx2Gi+h2XF2zodYfotSF8hbX2xxbcEICZLhOExFlG7gGZu4
fVrA0VE5bQhj2Ze6bebbNC5u+ixwfFt0rY+FOtwvvFWsED1e205BW02xikKfJnI1rFsQC837pcG3
dCLooQ+1F0+3JlAcxaEETl2Upc6XiUq648xmH3wirYp52AnmhRbjr26+M1qM/GUN/ljo4Iuj7VfN
xOJpjqqv80AGHVVkOHVtkTBdK2mt4BKu97AZWh/l0XhxGQ98QX6Gl8PRnY1GYJ9DkB/bZT1+GREb
u36yz3BkHll2mH61ksO5163QbSNHPVr34KlAs28EMX8LG+h28urhyTQWGHV0PhanWCJ6LGOX7Xub
0y2DjYH6wBBgc0+KKs6bvGSUE7hfq6B+wjtUbaplLmCoMY7ccNlenZmLoS7qTdr0R4x/l3qkX2wp
oNho29rEw2JtstYxT1RIf8RVON1yPKq5OVjGLc/MLkNqo0G7em6wPITzdHEaAFkyb+OnerIoW2H/
XCRleoRMXlhIzzUT+yXwoIs4xK+o13PD7/kin+m8J5WM4/PGcBxHkRkOu28Oq+CJqq/wR99575Xd
ekS6mMoSBF9hSTqH3YYRu76vzTplMMt8f1gS48HVpT7ADiTyAIjudiwZQG7GrObw15rDHtC0fOA0
iRNgCuFEq3y5Dxk1A8iet1UeDIjFUflUYtKAIrtCPLO5ImhLRK0IRHUYStYkXFL8UVwU9iGenfFO
YGXb40wA9jt3UPTzJnFfFbTMl8VrG+QPbOhpYtxH/LAbJlb91wK32wOmOkCpKaq5WVrRK/vFyg9c
LMROSMrfHGJxCasl+VnlctgRJh5IKgnDN4jzY9rq36t6PPDYk344VW9NTpYi5dy2KQGg+IFyHDra
RCavzpSZKJoZiQpISD1gdNN9T22mfzqOznHUxzezVxdfSndNHrOpJerQy+gutecXHs3xWZVIGj70
XdYIWhB2OdgwxrHlDMueTTB+F4LZtp2ut2hm4LEjv/JBhdOCRabRB0aEFT4w/vNRizHekeHoXtO6
S67kkZjr9EJbPiEbrOIScqC3FO4q9zx1Dd6FQpqAqEMbrV14xtNARCgzGpAPDFLvrYaIQyON5CNh
hdpwzEl8uYpogw3nZ6N1KXJ/UKo7UjaR3cZmYPJUzdjZDU6NKkl4nJ9VEDYO4TsFTv2KbLJcZhKc
fmJN4b4CkJ1nAE/yoZivbTKPr3gPiD9Yw6IBeQzTbhGMjdj8himq3Jw9TtouiagRYa11BcPZG2P2
aeOICy6rMgMPHXCCLNLAjeK0ZDJDkvy9ITxKO6S19E9th87RQ04p6g7ElWPIC1O6YFeqQaFlZSgs
iamNi+2CZl68hToO6T4ZeAMIm2PTKHaD7taokRmrs0xE8NiCgqFdwX5q6wWTk5k2TGxUFQZHJxfY
9mQ4SMq4tPpgh93uiCG4mBTxR+1D1PfPcUAQZ2M6kK3zln3RZvFtzOp/sbhlAJ3yMH8qQTM8oTXD
Fk579xJbBd9BOAVf2cFEx6y3TmGbMlGITdfvGvtT4lL0o2g07+FJVKv4vYDVHVqDPGxHlKkKZ3Hb
6bm9ifL8J+ZdYPGpI4Eft/pb7jTjSUhvOqYgSXfFpLPLlJPuaUQPBNqbP1XeZ0dPkmyPeBDwtCYY
XTGUvQRYfXnUL9wg4+zQsspZdydCW7zRrzXu87oUJ9aS5I5TrXqeEhnfQs5xjtlojTRWtSG4budz
Sm2mDkveWV9THYe3xdpM0Qr8wMT6yGF0dXPqPCiKfLX1czZRXiG8HAv+3Pc/S239UI5ro9uxndtE
1CMeZhsH76ZwK/tusbrkQfeYU8ZVvBpl3fjDkFlH3Qy0gVCo+JyCXNnHOl7PJ7j/NmR38d2gyd5y
Munfe26ZrU029qobKhtwMxrOMYTOtF9DPTvTm7o9M/Hg3iRkkSHGqvqmGdFie7Oqbmxumml10sLO
IzydHYbMJilBQDFWOBiZ6eDohGO+t4wguO0VnIOVo9G/uHgX6COJghVCNJnqwGROvI5Ezh5xA9iY
LytLXdoQ+ctnADVHB9B/4hvp+HV0rFtvJ5qWoEgOO64c5gWERK2uaUYLXlnI5IZJLoJ9P8mnak6m
F4zAzvvcZAkPv7Y4rXLXtpIWFgdSDBdzUdVD0ybmZ2Mp9yhzxPY6YUzvJ67oLwio1Vvt5mS7J1UX
NyAuCT4lnKJieyI0Puq7VoHb+0/GvwoHdjUMWUeLHUxW/q1h5x+6iUyP9jBlWR5hX/1bk483NTGR
M6YoBIBtTiyFt3VD1/nfy5aEpRzP5NpyNBfV//0//90XBCnWmdV6xMSxoo4ZpLhdgxv5dk4T8ZeX
+qOaCK+7krDHXVfZQv/+Uqtn1skyypYK2wJCVpntKSnz09ixoRBDT5zhf6xCWl9PSyksLVwHt8Sv
b405Ni6UnkdkPFTbqWi/dhybUhyFgZv9pYjrH74rviOTf0iUQCb67bvqIotu3txwd3Ny7lGIp/+1
QpQbwbHoLLccmx/vyl/fCrscl115muwDg/xPYXbbOFLS782PoTfe//1js/6sRuLFpEbPwwem/vjc
+rGhrS+Okj1RSojWVFYAvCsQbWh4djeLzk8NoaNF4e3DySKL6acz9hxV6jUoFk8/dYLsBHCdPATa
nI9jkdO6fgvS6Wdhz3+r11q/xV97qJQwJa2qyvr/pYi/fjReZKq45Di2y8RnPkc8Vpl9Ylb8UqWc
YcOtR7jcV5bx/O+f0h+tXgobKteWZykM83984wMbuhpuM5Rb53mBgYZyMowfqHzwDh9k9PrvrybW
zrPf3qWtXdMjz8+L0iv467sEIUaRzsLL0ZexNXdoJ1vzvd9b+3Ifbsvv//urKRNngmfRr217zm8P
hdYsvXEkYLUffVwEfuuXfnpHIdGBbMOx/su1/WdprdKWpExMsFPj4SB+e7W+CHi4Th1oumo6lxBt
cg9osE25QM9Rfv6JBP3WUCy8qL99ietP/vVTdZhwMxDk4vGA0v92W43QUkgeEzG0wucKNPDGXG6D
etomhtwipe7//WP98yHx66utv/5f1WxiMikxwblOD/P4RF2B7TNB9v7y0PvzuuRFAE7S5cUDA1Hy
1xfhKGLXGAJ4S4xGB+4IDrMGKE0UDImpNQVS8e/vav2Bv3+GyvMUCqPHqVj/dmViWqImchBkxCs5
7bSovWM9jnj0vTY9/PtL/dN740zNY4nHk8WN8Ot7wz85UCQ1O/CoknMUGMs+49B9w1bipwyScsO5
+7G1tTr9+8v+wwVKvMBVpqtYKC1t/9YS2PcaL7DFyhhwumtd92SOzT2Z1vPAICaM048A2GVjlFuK
kf7ylv/pCv3vl16fC/91zcB+ZzcMA3mnp2seOj7Vy8BUrlhOt8y8/vJV/meZ+v27dDzhKQfTABfQ
b1WFoYzqmnY7ZycyjVoAsOvcmFH27q4wzZayuY8mHIyvQ6FtZDb3pSFPsnErKZ8YSfbfY0dXb2M6
npGXDfiNNccid8bTVan0cZGd7vceOjTjyAZ9jTh3waEf2qAFqId0rWn+5V74h0vTAQ7hSm2yoHm/
3wtLUAaY9BK9o4FJ+4TwHrCLZif65hf/3y+RP7c2DEohAFkWJScm2v+vXxOnjLKuECx2dUgXdFdR
clAR8U3XdBK9LM1fvijx5+u5Jvc2XECbteCPd9YzPIRp5akdsMN5T9Ub8yWfeMe221AItu8FsDNf
+t2hPf77G/2nVxYuj2l2pZaprd83VWJM2UI71IB6tAvuicrHd3HR9nvY7NOz7aGklR6NoNh66hsC
eOpolTg/Sgd2kMR1u0U5ICQc841HTXm36H76/MvfcH0K/HIRI6OjkGFf5wdafzQkd7Gxipkx9C4G
NCOhX0vD/ZXhvYEKUZcgBmAieH1ybhUkWT6n9JNJ8l++oT/vW3e9FtYV22aF+b1espwWYtFLGHBu
scYfaB+ln6VD/QCEyn0wO+CBeJWyvzws/rze2SBi6hBcjNA0vN9uXwfDOJNklrMq7ep9O0IQ7OlR
ETRg/aVo/h+uv3VfTfWCLdh3eb89ifOia6dwsYm+Ve6PLGJGVcfpjTMSHx6q5S/P3396W7yM57qa
Dbb1+2M/SoEROBmb69xO39oxoM6UlJ82iR38+6Xzx/qilWbT43FmwOv4xwElzSmGoRUE8d+qP6xp
+mhWLcn0dVsgLoxM0cRfXvGPt4bF12bZ5DTEusaD49fnBi2HdkwNkd5pheeLpFXcZe8LeaPd//zO
eB0OXi7t7n8u0stkkQjrF70rzTWAQz0i3na7R1sr2pSG6mrjmcXfqsptZf9xK9JVR++cuRZhY8D6
bfUygUVXlJiQbQtib+PJELaNxgwaT0t51SIuoc03AbGh+jPIp/YyLRIjqtmXH+PcGl+CtRtsDhBn
oyyiWkIOy4ObqO6kpqxjhmjFmC4KYvQr+zsu57eoxEpKQ0V8FxkhRJG0z8TXKp2Nh8XWAaPHpvo0
mgYTWEvSIItrmPDhmCW7XhjkyxR7YXgGZHONG8tsS3o3CY4bPo3EyUMXFAB1Khm6H8viELT3Rpyw
CGLi+6Rwodpp3q92GCjFVb3CjiU4p5KaGp9gLeihKnC9k8tc5iNMk2ALXju9D5AYH+Zidi9RyexN
kJHd0bSFlYtgMhpPLdUKvAvfWUKMA2YCsPhBtY80hsFCVWKvczO48+LRxG9lZVtlVbjr5+6hJkDx
QbMlLy6YV9ipvilCmBV8yvTbmsO0712K/CabD9kNiMuz1G+sbN7TSkKHaz1HRFjQ8rF7EqIJRHK3
znY2EjoV+KKADo9KgaqrS+sJENg9SazDOAbjVQaje8gBEfpxvbqn5qLdE7+9qyBQHHLMYtvUocIR
VFzAmC/BZUEquYmN18gOhiNVz0RDYaT4pcInbFkdRZhKkndaWdg4j9W9SyLhcVoa8TZYE0WRwmKn
nsvveNDs51YF5rnEcgzjJuwPg90xLUOxxYU9dReoBOM5yPiLQHtiyEVyrXWtfeyuHQZV8n0sUCz5
whGRV1AmkfeIAVwS7yyrWFCEUO+cSP7Alety7QUI8/zH1ObVjmaI5WiHKR4jMaotxkAcq0X6btAH
4wunxxDezrddlfYPeQlzJPaMCredApY4kzZaGgXIY1DDs7nkeKiBzhEWg9JC11szgtG16UjvJer2
LA0HiyXK2cZeJvcpjO1nwKlq10jg4hhEc/6YuROyo1V1Nt9iGyar0Tw4JVpY31DY6pC4Ee70NFtw
MvLgroU8sJfB8ObwcN3iVyQZ2FDahWX6vgrUg+EEt4StcW027s8gHnp/aXBglaa3QW4wTstk3zdt
7/lmk2/MBkkFwNeVtPRtq6tyW1bEZQr9XEucCZAOXqfIerbspfSTKb9hBcRfyxOA+Rndqga5oM08
g6Qt0rH+RJx1aKdCc2FshY+5GffWjH8UnN8dVDrDnwKj2wWhNv3MZdwJpq+9W/ogPLYWbogysAY/
Jnu0qaF8v8b07+w1nDYvIzWOIfvF7bHhEtSsb522wv8RqvKBxPn8ukDTK8hf76m8JWhTj+1dF4IR
wKeLu3mucfYhPGMLg4eB7ZlIGTcaVi8VPRMP5IlCkP+dANxCjoiYuBgKITayLhJqZXFKD3Of3i1Z
3+4F7F8GwpDmQ1dOfp4z4V6sSFJcVt0CFWz8iiZOf3Qt47gsrvU9kzRnyV5ROJVHFTBG6IZG5Z1Y
4Ks9b9Om/sJjnYwRWxhHtX7a8YWao/3OakmWy61r8l76ylAYHlOIG9Qh/Uxyt7tCtXfOLB7hLf8L
U7iYJXQQIzzPAGgWCmgPbiP4ru2ogx1j6UMYt8sVVUjfmnFCrqaXHpZir2soM+B61bJs7gK8tPdV
FuLUGdPkkyvhTLQy25kjCqpHz/BpGF2icTU9jC9F3xZfwEskWzfqrZ9p5N0mXA13YHZeHYqC9uVM
PxZXefOeuzLfm2FrbDoT74Io09nndDqesmLAkNbJihrPRW/HDm0rtgXNFRPwFZMmTCJXiW9kfHBh
QLGKWuLm5FgaakCXUtWIJ2sf1hkhyEKxic6TznfwbaIKiPpujQPNxqgwdZbjbVEE5qEZjB9zusQ7
MmHeWUMsnrF+FProJA3pmZlEwVw01t7BFHdLMpj+8ImKI/qPBfjUtlvHGq4FNCgI+5+ZV34XCaE4
tqUag80ijsAQJPO30r0rMkLVTQytUnk423yRKOtQzqn7mC3afU6D8UdedV+pX86O+PWgaWMbowoM
uHYEycXvwrIHMtJgteV9rabUYMqcG0XzyVF7VPYUejFvQImr6/8j7cyW3IaRdP1EjCDB/VaiqJKq
VJt33zDsss193/n089EdcbpEKcRwn5mYngvPFAQQSCQy/yX0lV+9Gld3FrKTCAcBRDM0uf6YElM4
m3W65cyeUMyBvTzkn20FlvookF62k/57G9U2qFIJGRKl2KEJ0rh0P/5oZm0+VagAoDUOlECiz3df
FUHuojJ5H1Xihxe1d9T5gjvbzA5+XD0lcfuayjlEJJIMmuBB6mSg4x5a4b0iXYVFu9BxBPJBN+lB
aYD2DGnAN5294wCH2PEa3UMgiJq4vv6CFVFsAILb20Yafk2BrbtWo32jzFAhNmGU/5r+UzlVVX1O
6niiyctSdykLeq06b5C0xvIdjAXCFTE8R+Df0NxEj49bCVXtdpJ3mUwyqKmaBrcerx9t/vd3tQI9
gyUW2h6e63rz6sc4WUEbRt9EgkZ+e6SL9N8kY6XUrclzNfKiQuxHmja1seG5MFFxNlLKL0qIRyH2
xrt6BP57e7S/BcCzFx3Dkbjy5KUWyX8s6i/W4PVGr4yea+MtBaxnwte0Bd1fQkwa4ga2P4m0Izpl
hOUemvQjPdOVS90+DSQ8mCSG+BL4iAohFAt6qgvMbYgd1O1fefF44Efauky9dO7Y8EPPVz/ORxOp
GJvwAbV/Xw5WuAuBbt9r/djtrCj0Ppn6lN4VDRDS2yNfvDX/jqwalOrF/O5dfPcUYEKVWJrnaui6
73wVOajSqmmdxxgcSJa6xR/QXhlTuUjtTV4rliorJMU8APXFy8XuInkIK8N2ObshuEwtPhmVX7mi
x6SzkCv/TvZwZqDFn+1GORyfBFYxv/U4/5lgCwNpvghfc9y2Vh5Ul4Vy2haKTN+Hs0exbvmiGtBA
z+Oi0twOBOrWg5ENm47WBcnEUTXsFr8kczqFk/+AdkH8OuZAcmWp/JWnCB3e/i5/9+Vi32pIH1G4
pzmEh9xijdpeVFGn5ZrrjYgSSshJ+nmuvChtl2wtreruJK+hbVgVcfHRs8rgWTEycw+AE9heUf5A
hKc/EcW7PTi2WRcJntumq20ygtp8AYFRzt4Y0HDN+CdpKIYsc/ahVxn1u7gYdgowh42BQge4E6js
MjL2SFw2444FDB0Rqc1XvLYRWQTIsEfsDvNM9FW/NzK8T3UC2RZSZXrwR9P+pMpSsbI6l1+KZZFl
Y/4f2b481ZLfeB3/puzMavg6YF7sTD5wIITQsk1j+uGpjZFTS7ryhx8ZcGK7kpww7WJEnU3x5fan
ugid7BohwAYIU6cYswydZTMh1KvZ2M5ZKS0uXU0PSIlTNSz+NUYzENuMkeYiA7v0PEoYak1Pt7RU
F3lQEI6Zl5FNZSdPh1h9e0pX4pGmWVxBtAx5gVuLoFnAeO4jDdxqlsnGnzQpnodJoCCRTxpswMAb
j5XVBXhfIny1ErCvBCQOIHVJ8K1Cpk92PkmrKDoBC1tFloFHZq3ARUxDFUA3BJrKM78NtChWzv3a
kPON9e7uA6IIBL1hSADCgE/xJCMBRQUDvIs0nfTE9B7/fXkpRwk6ERrFjWXFNxRS2IkQr9m8yvdG
3O89cFciqalmp05kPoZB+uf2iNf26PsRF9U9g+OSVj7w4BI/ZeyaTon4JifBSmVv3oDLmEXGQmlZ
N+bi8mLbtFJX+P4MQlYrT/3lof50ggeGJVUi1TP2Uv6YSxCO9TJ2aI5+vz3Fa3vWMDWKiqqsUctc
DB5EsRr5fae6Zh9qW632XUJl+jSNPAB5+nytDcl22t57uj3svDkWc9Yt6qWGpQjUhZbFWj+ofKWS
sMCA3QbTKuQ57vH2eQKMjzRwNfsf3h7wyqeEQahQIeZ40J5YRIEB8lCKdSqY8pBgrgkUKryu0A9c
Qv2/7xpaZQohjbCmUbI9PxgpsXJUkMrg1TDT1+zwQ1AE0hdTgnt2e1JXVtGga8SVqxi05JfNI+Be
w6iyxG6jqskHD1TUN9WnrJQP3lsfFN9uj3ZtCemz2DSqNPr+y7u16IApIHMgXEvWns0e3RklKPqj
lATK19sjXcl0SCV4Y5iE6xlicL6CKtMBwdQKV1V8GL4KdkmSgsLc7VGUKwePLiOtaHpvhMzlhyoN
SFvNvPdziz5SbCYPQ6Mg84pam3izQBd/hC7Tnib0hzcIzpY730MCGYHH9hO4r9RpyKGPdJb5/wgw
dqt58RwtXDWdaFYkSARl89u/+LK6a85PHFpAJpwqJAEWW0sXCT6bkTe5eoGMlF+jb1rpaACaWYdw
Q9d/EglsqbQ7Eu7hocaS+JZA66Bjinu1BaZxj4gh9INUk3glI1OJW8KEXKpIeUwD97TstzGTlZ2l
oP0DA7O7Gz2EYAOlmd5SeDsPBvTZo9L1jmknyd1oam6sx6gLC1EeFcSDnIKts+VcoKNEMtocRWsZ
D+gLGZ9k6jifPKX5gwm74uQIjD96kwJ0vBDWyRBdgUCNUcfo9aRKcVfOOmMOqjvRboyb4dXHpAqp
SaNRX9SEB15sKKB7s8aSd7fX+Mq1RhefJsHcRuKlNZ+Cd9cafDZvmrKevCQrQiqIBtzqpP8QY0tx
DOMWzzpQTis3wOV+VxRNMylm8Za8hJrArfMb3edxB+u/uocYpN8ntvZ2e2KXkV6hIMP5/Q+CZjkx
W0UVZS4Wu0H6HZbIHZoGu0qvMIGwNtgX8NHCz7dHVObL4zzK02chXsDKF7oBzPl8LfWhk1QpaakC
Zh6SFVC6oY9ph3wyv7QhEjQAfgxnzKOXCaWEn2DE9xadEvf2r7gEVxHy+W/iI3ATQqV6/iswRZIn
OcAjLsc742fpRR44+656oP8gP3gqBji71NSGO7vXDF4u9bRDOzo9ZDjXosXUJY+GTHVK94P6Hh0A
LQb6Kyd0SQKKNKDrrK/x1GgbuErVY15XwcqZv9yP/Pb52oLja8yIq/Nfn1mZZhDLTbfFL9iVExq9
Y6zt23Zs9m1Goa1AW3vlw11uFQGwDq1sqj8aXcDFGdDw8PNiWNluTWf5VY50+wDv1p8dcbCKLqgG
5ALNFBR01rpm6uUlQ33KnvFl7BnlAoKJ6nDgoQJjuXVlJPvEDpFZb0rEe03qV+iTio8wzxCghouD
gSFyMvhno/nENXjXoh36JTEIhxhpVI7ZdBhL951d7QnF+dypgehJEWdEWAqeDwQnU95WEx4rEmzt
DyhcDy+xkgrU62c9OwDJeBDpUvTUElGTLZ68Fu9Z3eeJC5Bjo8cwCJIiRpV0aOqVKHR5swt9rvTY
ZPM8ZMXi5EiJKmD9qIoL2Nt4NTRLOSBlZxwm1XPHrupXXobqtfF4srD0BmkLPcvzXUY7HWwxSSJK
5TAzYGJaDpUVmoWhF92Xo497d9nwlLf8iAdy030kzk9ukKBUgid44JQ6Yb+rzDcexIbj9RJCl9gb
P9pN5u8gPyNa3og6/IipvMyrJEDFPs9tdPHQPPzk+XbxEdmYGUEVjuC6vfgwZMVzk4L2Q5RFjX7E
QW25SEVjpA74HDWxPHcjZVopKF3GYQ6YgRuDrMlUdvTFqis9DLsGpXhXKvpf/iQh/jaGH1fCkWAp
F0GRWEiur8zYcttYHGjVAP/b+BhB0VdFbjQBzuMFiGbLISK8SeJ/J195Bj1eOaJCX6xGh2+Tdcik
Qpakx4KDjatm9HbVxOZCCoO7GIU01Fxb5Zl8hPZyHIS0PvNvchrEK9vyyunkSGoUvNiUFjnu+TZJ
qFzrhZUIF3eCaT9YAbRDYDeOIfUfbi/TZa2C1Gwu7gHHNklhltUuBdheRPtcQX0BZkScBBCadYsm
nWLEb76PXJdTBubRw6/liOT98JgoUwpRxjygaVCsfDTz8qOBggBnTD5gsDGWHw3fIanS/Ao/C01o
ewFi4aGD6ovKiGRk37KMTq2SBSqOg0ZSHVDTT3dK2XUvgORgAqf+Q94ZWAC1AXpkaIBW3/O+J6Es
wgFL3KLxECgbNVQq5QiJ2f3k0/aqOiX7FmV9e0ch3/oJFhWlN7t8lWUf62PMBDaVjKZIKEjVQPGH
FD8x95G3/Pz4YSCTcGa4y7wVHRhzeKJqZbDPW9k+1dD6x81YFRUeanAJuii2v+RW17rj1IBzLmsd
uWYUX/De6n6isITkQpSP26mFfkB/KPpqifIzZbYW0nYRObSwEneMw+hrOPSzGUDCA7YYHkr6Br+b
uFE/dNAdjponfczyFKMFM2zRrfc7Y2cZSc6yWPxGj0bjlKUZvGQ/WNm3Vw72XDQnz4f4bIDuO9+3
agwQNJh82e1D6AVFikd1ryEPe3vPXhuFnBGtLhW4pLpMdwYimGXgrO2y8M2noc7zbyr22rcHuYSD
8acpKytUg3kFXBTO+qIxAy7iifiRN/aWTPvXvOp4QxWOJ6HcXpuV/4LaeOPS/pe+y2S6CMUbzRFo
yJfE9oZTgjTOVsm85DFqEnsFmH8ZI3ijgNwkToCGpQx7vtYoWDelV/NGiUzyOThqEGUPES59t9fh
Mi9SecXTdBEULsQFhNlIeCFMNNAQ3rE81MNpWHkD3ZNNArX8m4n4xyZp2aH/PCr3INhpQMzUEZas
gwjLtxpAAy58nGX6yhiIdKPXHSQxGcjAIjFo4X3krAx6eTur2oy/BYkrs6LLWCgVI/pclj26DZBN
p0Yr82hW4XiXDVJyCn0kn5G+LNKdmUv+TKPBJQk+rgvcQwSoVVT7XlbKfWvLz0pvjXd9jiANgC7Z
UVrR7CkLvVHH+IhA0I9BHgCqDM3PZgLmi2l8tqu6VvtWqyiYjshyPTVqMG7pDes/fa8PTlnpe8Nm
moAENClinrixtltvBBGMLIt6J1n1i1WGpYs4cbrzG/iEERLM4G4medfyeMDKfsSJLUelU+9l4SKX
XZ4oXT6qflUflBKcQ43YCRI2Xn60MCS8p9M0PpoT1LcqVF8QuS3BkGcIsbdFs0+RyDkOjUD4KZje
BjGEro/PthOQ639SNeUn9irNPWaBpaPicQQ7f3ysUjq8haTpj4MORinkyP2G+Sf+PTqwkpAmuD2o
fC3PRYCEUmn3YnRFAr8yyjVzk0yiPNzeK1dOH6gzDLXnIjDa94vsAlq5HReZP7m5wZukr34nPYA6
s16p3105fdyGJMJciPQulpnSaHtxLQfF6Po2viOm/920XqBufW+76Gtk5Q+3J3Vl/5+NtqwHQRqY
bI28DClm5Dtr4GxYOqIS/iXvp5XPdG1mwEh0DewcH2qZCedg+WI8iEe3bWCl4+hnb+d3+wbUjr/N
5PJJlRNv5YBfFqLIOy1jBjPDJLeWlbUcOw2RNkQVE1WE7+FAjozEITb0s4lRiCzGpvORPkNFUd7o
ahOsBLVLtL2JQqrG7QjfyRQXFcuolvsMuNCIxG3iHVJ4gw6dvux7VhBe7UbFE9SmDNwl0a80yQuC
D931259YubJxAS1SANHlGfa/7GBUZezriQb5NKyGCkq4nB6nwNc+K/yye7zd/M8p4vIb2cwCwBAD
Ok7okrezl+tXOUKSCrVq2gCGXCdbRMhXa4Uyt9Z51j53dGwucMvACXf5DM8nmkhFJU9umicvuDCl
Oy65fYw02IH3+0Pe4q7TyqrtcG/Yjtwa9doZuExBub0o1ZMPcxPwX+f3amiMoqGAYSJdpIdOkPZY
hSojyD5Twv6rocMe27MyLVp2ybOMsce+0UW8xzHX/q3Zfoh/Ua7fY89ZPaFFM2ibvjTsUxokCAr7
gMsimwZ/2VjdUe2MGcNllW91jkF5Q/kaM8GAEE/2Ex+tCdXojY0G+mHGT20lL40PWqXcU0rU9qD8
tBfPwNewKdGMlFMcmu2KruaYIgOOcqBpP5b0z+4LIJ6zfHXwsUgN8VNCztHYoC403SVp07rtbM5Z
hhV40c6DzpqoanavY22DXjMdkigo5ZkZ2hwrNu7OlgEVATro93UxoZdpGlaNbrmXP5ZZ295bU2qv
dKMu9ysFu78sJlqpBIBFTIqrXE69MjVIvALcopGxQj+/dcPBNFaiw1/M7vne0yy4N2w/xJRp8y1i
uoJT/CACmiV6Vdi7zCrRApQqSzpi8I1KjY/jLPQptBAyO/nZGqH5XNuDukHiBr0fygZe4KIuh9QD
KoaYbYBvq3AAP0iFJHZQidDqRIu4pL6pxdH3CIfIZ7NO8q/clNYmsoxHfwDYFfSp9gmhGUR0PUos
EyIcrlGI4lSniFAOjee5VZx8jRPpF/0bjCWwIDuEcdC8ICMMdAxtCkCrcfcCMWEtdswp5WKBbOoK
XK62olPFWBwNmXPX1xULFIIgRqTEBIuSh8kfvNZ4M+nqm2KaaJWp4mmIUuXOi3HAQwjzPgnt6V6F
1bHyxa7sDYVAxlWvzAymZbMpI1uL4lA3IATgjPmDaso26VfuKe1yzu/HMOeA9a5Oza72Gx46hlvJ
r0XdAhJbI1Sol9cSL/z/TsNc7Dt9lAjW0jxEoVh7rfGbpwic1eOAud/B7wNrIzQsw4D7yjts4cRr
hDXigD2AnT6aoCM+xuSGGJ0VclFtx1pLPmQyYkj0FhF+hN9/qtFA3eFEERwrKTPcoo7C30FmIsRD
qH8OMIF9QIkFLw+v0VsHOdZvNEYpxepj+6uWgXPSFUKTwiNevuFeD5p9lGbRZbQdKrMQv4wqyx2t
j1fokyuf92+x4N3S6387YS3rAvDLFAcFUT31/28HLWmSkS+ndCwZokmjLdjwp8ofNnhJrjwm12Yy
b7J3MxliDEDDnGGm8g7VevURcYDb9/rVEQB6CJPKyZyVno9giUAa5xI2kpjWLtCfii4/GVG98hi8
Ui1iq0LDIXWYyRbLCNBy0Chmy5jOwCbYg9d3cLD6zjbbAYTdm//D14G6z3QoU/PQXcR+T4VKUKg1
ByP4lLzV3Rc6BbeX7TLjncExgoCvQWkiJztfNt3rFL8oJMwSRCmAt9amg9pHM8sgtNvOaIz97fGu
HHXANtD2Z1K3cdEKlUG6FqXBbVZJ9vCzGYNoJ5X9fYWi+lYQiz8Wsd4iTyceYChlu38enIetRktZ
n4U9l28WNo4vTygduU1fPiZvsQhxAo6PxpC+qNpRxJT0NG+lSnFtx1A2N9kTXB2WvuwKZYrWVzj3
0MDMEmjImP0doTFA96cN8ByGUX2owsHfinZM3qwWugcGCMO+g9Z+ogYYrzzbrqy/YVE34n0Pfedi
CaYkMg0i+IzuNXKU1OXiGeHI2eMY0eRIePVJoVnyRXTjh6FrxL+PfpbLLO5P5G0aswqIwMnE1e61
OapOXv+MvJgGKpt3CYhPjNfL7jXXPH8lsb2IEH/fkLwl6cwBgVlGiLL1Kx/J6cHVJJrGCWXYfUCy
EyNyqiJCeXurXZyr2cwBrq1OOjVLfSzOlTAzxERqdZi94QgVk9kpeJL7aY5RUhQ49uhbKyf5EmXA
kLZK/gZ7E8GP5VEOE5xyU1+FSuH5Fkj7Wd4ZLCZIwhExUacs1c8+ivjbNkJxye+tQwir4JAGQDbj
An7SRg8p/uM50DplYeRP0PXTQ1OE9KFmf/G4kKqVRbr2RWwI5vSL6f1d9OD0NNDj2IKxNLGAxxQF
+8epQIqmq7FVvv09rg5FactQqUKC0VvsPATRusSCY+G2VBnA0Hb4QgEsgWphrVza1748hRGSMvoW
Ogf/PKL2EphpnMRRc+4Rco0x9ikBgCC6E+KeKCxt5bNfmRi5h8ZAM9+QmuH5cGrTG1HbGIMbjZ63
p4jyPD/pHqBRrWAHLh/vlsJIc8nHYItdFEIh/LWViQurm5eG6RSlpzzl/ewlaKbB0QzpKhUDhldA
+sffkcx2525Zuz7+buKzDHz+EQqVC0WnPYWExfl0ZVN4QSgTKbIqx3XQsCsekMg/oVX/HGcWbQnh
hU9xqqt7E4XiLXJbLxCb8daOVCFtMQ8LHxDgRlatpZfaVqm/q4picKG8TzwSvWzfl8rbKLdvt/ff
lV0BLoBXNe0BsJPLR7VoqjSF+zK4TRWg2YQPk0hPXdWgpVqv3DjzVl4uETBpkgawyZcVhAweodKF
zIlfk9wDqY+dDrEhWoytd6pGWKJdZWUru/7KNpy1KWbMG3VjUyx2fZtMEfDwmIUEI3tsKQH/8SKU
MaXEVv7cXso56VnMD9QbxREyAJ3S/OIoIzme4ofZ9m7RV/2nJMY6PsHJhv9jCzmgXr/XWOkZna6t
1CKvzFEzef3R2ae3A+LkfO+pQpZM2bAG188IUhByqz3mQ3dm2dsrh/rilsanlWbk3AlU6PEsoxXS
CS3eaxxqDJmoQbfiwyRP+UkpjeiJt+b4QVh4tAcCpbfMHNWv/7zAGsVBTjqEYlRwFvOkaZY1YOfn
+nzmu1KQnnxUnQAiqPUxNOVoa0DlcryhtVc20ZVDwoQp8s4v7BmQcL7AQ43CcoplOn6zmJJVYF/k
OhRHf5C7meQh3NvzvHJQSKrnAjbXAgo8i3l2NmUM2v2Ti3mpcbJ+oCUJFVUqJbT8qn3XQjC7PeD8
ylns3BnuRXGPRhLwk8UhQfzfkEDLo21COT4WFgTKGK2324NcWUTw5zKNnLlkTuP/fBEpUGgySEZA
E7MRStTfT2rxScf5DGuuaGWsKyfi/Vj6ojaA4oHU+h5NADntQxh2CdK0WoFsrfzPrCueW2TuM7QK
9j5kmPNZNTXPgshs0Ovzkq/wC7pd3IlgZ1eK7WZFXyOGF7f/fA6gDdoceQRGdMqx8+zfPVqVKtLs
0lA6t6oH7Oh4Ie3giR+oucZ7Y0KII0xG9ZhiBrCSqV5+wjmO0lSh+0q9fFmmHyfLbBtP79xEga/a
tqhShrX12/fbu6bBYv32hvkbTc63JXIfMCBQS+Jm1Za9xozSUhvXrC1avdV9Y1holqPU81pNAiO7
yWqR3yy+hyE4/wDZZimBP4vcJ6CVFtKBomPHAyVi2gZKX6HabYcbtMITp+10F+bJTG1MivqllDBd
lfXeeBa52joIRrWfcfssNxpduN3gTeOXrJzUTd9b3VMtso+o7PqHDjYieszjXhNh8sObSqxTaqN7
HCUf+uvthbg8noIlt2RiAWXWi/Kn1LdomsFPdgdPeTQ6aYw28cT1uTLM5aEhQQdSC0WEcgWaRefb
CtRp08HP7tzMazzHVjNo90YI4b0p/xVmhFAJbWvkcWy0xcTyppzQUsizGLN5KqNAaVohO17arWzW
y+uYQWa2BIIhnNHlZhWNXqX0cKGaxxUi8LSDExUTw3posK9EqHHbKh6143q8++evBaIfbWBSbMoJ
y4wqUyolq6Wuc9uWB5Yho3Yc+trKjXTtW/Ew4T4CrUXJYBFMi35IdWvMOlcbMBoNTe8QT/I3PcqS
lez68i4ifeI2As+B3hZh53xT1J1V9d2g9HSRjU+FEPdZV+0rDy3tUr7XtPbX7cW7Ni+cCqAQmRAy
qMicD1dGEm/gBnOU0sBbrWol+BdY/GkaGg+3R7oSy1TQfnOFg+B9UTK3xlD1G4wV3LSHuYvGqOmI
JqyPWDvCy8do9/Zw6kX/jLIGj3te3oCoSKEWM1N8pOFLwelSlTJDezpRoT83in3KLFrGqabzQmnC
r74Qp8LujjHOyvcZmbvjJwXQgE6Ud2nWF0c4RuF9rSbP9ZiOe5wif3tgDzdaafyqvPFeT1X7WfEF
7/kYtUYgOcq9KqFFTPu2dDwOHQg6OQK+oa6FqStbBa1IXkFEapAhyyypxs8mxE2lB7mKPUQzZmhQ
yDX2wjpqJ6UyGDuR2OnKul6JjbNApTYD5QCtL08bSWpTsKC9O/rBcwqIIw1/3v5yV6cFEM9Ap0dc
QqdyMcZe3BF9qalUOz/zTtHYJHf9EHRf9ah/qEorfrs95LW9CR+KTUmmfdnvqqXIlCiKdq7iK7C7
Qnr+XV8PbjdIjROrnrHyMrsSKvlgQO8tRFlBfi4STvQrxsSfLKxrJPtexv0aZsRn+h5OZwLwTTel
V6zcAFeKQhQeaeqhGCXQjloC0miuIxXQdyPqojggiOY7cy63hudtTbV56dRhwj4Fx/kYXQG0W+q7
kGc9LrL7KfK+ck/7G0V4TmzjlNUqgAS0ZAjcRNeDlTBxub+QZuZH0s1VCEfLYxsWcYrks8fSRNYm
RrnL6n7f/thXR6CtDp4NY1osTc9Dnl8BMrHMjMZ6OW7stHKQqF/JpC73E5P47xD2Ih2W4HREY8oQ
dYob18nSnajCgWtcWavL4H0+zGIb4U7StwgskXWjtzTWeMJ32AFr7cps1oYR5wsmOrlUw3k2pvra
E92CL5H9+fY3uTwQFCmA7/EfKLqhPHc+hNXXtuzLCW8V02i2tRc4STjdNaru+ojje95Tr68B/5Ur
Y1KaJclDSw7m9jL9snAA4AoewbgNbeIkTfhYGJ8tWwrwAtePGCWhI4Ip7jSmx0HJ802vYG4qalcG
/7CJ4ZwbgYKbRbiRslfqlJ9ur8glL4GbEon1WUqZHvNFkaH24N6mSju6NCWbrTJrkAPDha7vVHG3
CcoY+aE/qZ0/D3r9J50QUh+N527sfqtB7baRfYrk8iO+d5+1UDn2Qkf0FF8LJTymufVK8/ohoVqH
3NLWFPkfu0+cpm8/4BiNY1vSbvVGOk5WsIvsAMXyrtsmerUSkq4cEtgb6AuCb7YUZJzPv3kJM6AQ
gTbSAcIbuqkezEnTt5b6JzaLlcW85AXNonkz2mheU0Bx6vlYPh5geaiGo6v5M2DDugfehKno3oyV
u9oInFqzdgLw7Hi0V2V9LxOR87HnePTu9Qi5bkQWJBrdrtaduJs2GDFtgqjfTEO/p6u+DQCZ58Mv
ulArB5dUgL99/qLjsjYV2Bo2vBoKZedjp4qSDoFm4X1X2fFnb5K7o++V9VOPb8ajl/vQmINxctK8
to5DERPbdV5ytPtSTAeCoN7jLji7u+b2vosa2ylwdDE3vjk0X/SpxnpI4aEotTK9hgwpBqsyvoxI
xe4RYiruMRlrETkTn708GtAiCPy9pPl4c8RdckS3Yi4kBQKj7Ww4jdWg4J2BpL6jZuMfD80ZVyqL
9mD4cXAvaZAkRZPux7r/1Seo94GnDF9qHb18UWKXCnhy2le+9cmUhORmknDrDL4iHVXjKRxII6gh
Y1TSB/VOAHTDwk9Dx9bvxo+j0pqvaBCFD2akxgdjVF6tFOBd0LW/+xRTjCltjc91i11XBLX+B1pK
fDArxeuEynZfp/5jXZXeKROD/dkEHrxNlS7fqV6OvjrZxFOVjPYGoubs1IFbYJ9V5cb2E0QzJeTn
NwWU5b2tGQGy2jEPZq9AIw6k/FGahMGjuuzine3ncbpVislD1DJAxGiTW5U3bdQO3EHbW8lLkcuP
XeH1TieqEFrMn9vB6Fr2MMMFqfVjWnb5gLSCKYMxTam1tp+B8soSYj3JKQECVJmYKpfJtq0aFNme
Isk6Fs2HSSleqDAfgh73DG2f4ZwpSRoSfKFz+5ddBpG/FWBayABcyYIXQWRKkZtHDqZ24zTa1007
niKWaRNoiKaqif7r9mhXgjJCKAAmgcKTwF2k3IkksHLwbXgzQAf/+Pl4V49q9zoOhvgg2TmiC2mK
Bpg9mNlO0RRlMwVyv7OC1EZFTJF2MFr1FygJaBUNyedBwQLaqDxsXVBwwg8TXAewbvZphdnyWBlb
hcXD27Uj/qPu1vcBpEG9847dHEt6myZe0Y8wr2VkJU2riI1trHJgjYp3TAA7bXd7/pdXJiABEvM5
NaexsAThIpnR4BKJGwgdQaJEf6dm0hEy0Iln/0ttvLVSvjLile87VxVgiNHsuYJh1hVf7822cy2v
abZ4KMrHYlZ4qiUL/bGgN1bGuzpD9N7hEkB+JGSeB0yvSvR41Hjn44018kCsDCeFT8qypup9V8dY
opcG7SMNkavbazvv1PNQzdq+G3n+Ze+uCaUbhGTC+3M1Y9LuQqP+ZMkjrMTRfLs90JX+HZShGXf7
N+sh8p2PlAe+nGOOjZ7v1N0jMhu9NKYqHQMKUChpFIRlmlenAdPaRjex5MbFb+X9c+U+Bus8kzVI
+OaLeZG58jjNJcgLncvOre5Ms5KdASLLNjHs+9r00bRFcNjVo2lA8TsI3iasXA51Xbdrnedr3/uv
iglZICuxvCDx4vW7ctSAUXp16fTN+NRbbYb4uKbxzSFbpDW2MIMMOnHlK8xZ8/n31in9/U1AyXsJ
X+dfYUxn8hRn222cfqc4iePv4q14kvap67vK4d9HA9xDHkD5egYSLV4k8mAHZRBZGJUdyOPdyIX1
/YAb/E7ZFXuKrSvDzfnUYnKwyhX01KGtzLrq55MjQ27/UyXIyuDBKCvHyBCCbRQsxFT9GR/m31Ki
oeumf6zj8YekF1u7V+8Akkorv2RexYsfAsZojh/U1JbfVyp0JcV1qXdVAbk2yKmOKOEBo1d5oxhJ
uwPy0ZGQZaojvCRaOdLalcHp/fOimRXKL1DuWtImoGnK3sUB8s70+0fbitdSvCvbiKIa/8WFRB98
ydQJelH4fYp/UTHhUVv1pHbyLtB0FO+aLdTCF7X7FuJN2lvcCPo3WddXKqNztFisMN0CJkdDntbI
EiucG9UYBlWFQ1T8EOdYO/Wy9l3zjRFfzT/wB1Z6r8s1JZmlbT5vLvq4dLXnf38XJtXQ86NCkhNX
SglWGK+tXAAXbLflAIut2+NUqrfhlLh0IHZimznFoXCHu2Knv0xbbMA3sdN/WcP3La+55aDzv7+b
VdNAUCY3SNwMmzkrfcSacuTk6L9vn8vrize/sS0a5hcYkX7g+yS0ZABo3Af1g6k5t//+9Wn8v7+/
bAPCKkGuQ+bvjxNQeUfFCEaDSivMlVM9f4P3e+4/y/XfcRbXRyPRoJl6ximH+pjl3kECzBBka3jk
leXS57P37qsoo9wZZT4mbh2dyu4jYMKVeawNMIfRdwP4lTVZWsA8bP1XGOPBXn65/UGW4W+5UPMP
eDcAZHqvj0k1XbG3jvXeOPSu5lb7NfXGtXkszkwRR3mAw3biTvmhEsdBXokxa39/cTxAGMT4cPH3
aceblav2K02Xtb+/yIh09IlDTeoTV/Z2g7LT1x7ia39/kdtRhkSfEilWt/HQIsA4KVjLW9dOxCKb
gHM3tFLGVpVgN8e5U2QQqv7VR2yxm4xFEjFqWNuLaf4MYKcCZ1Rf1wLUX+TD8mRzjcwgtlmXZgmX
rIrRoB/OPGZXIsVRNv737I4X0V44sZPspZWNtUz/5hm9H25xwku62yb448TV5Q85NhViesI59Fgb
rzBrd6gxjisnfnlb/h0QExHkaWBLXoAyUltqCisi0NvKZ4HPbxh8Mv9MwXMzrGzpa6EYzwbYWzr/
i5L/+cmvacPhEs+WjvM3bfwq4flMtUExP98OMNfn899hFju7QOxSaueTU2XdXB11NKPJeDftkEl+
JW1e6TGvzWqxzSM0uoVkMJyteV94nG3wvqYa4WNHFKx8qatbgwQDLCVVw4vKQpMpU2jPMQcV0rsu
yr53VeHA9NjC+wHqKB0yWbq7vZjXwsQMiFfnLj3cgsV1QP2uUrF84XqO6+04aE+8T1cW8FqcQNqH
brmN2s4F7HvIU9E1ckskgs8PhXtrm8Nnj8Ly7Zlc2xbvh1mcK5FTmihkZiKjUWs2e1zMKb/BlZeU
/e2R1ia0WDNPja0gBrTsjs2DAV1T/xG2v28PcfWzvFuz+d/fXaJy30lVbLJmQxWUJ01BdEwq6jX0
zdpE5n9/N0rvFXpgDSzZgF+lj9QdqlFU+v6XqcyyuaTqs2Tg+SA8R/I4E/hG69awU1HNxFp75dNf
n8d/h1hEBBGrZarP1tRp8WjWv2FgRmsyX9eiAFwYWNAQKYAlLmeB2FLeDGXihrMbw7gbKuOpRDI3
U7uX2+t1bR+juYwABow+hF4WieaQ9vKIfcsc3ohvZmoeLbQmqIJijZ6gN7AZ5OBf2/rzFfF+zMXZ
aXq0hqQmSlwtDrdFOj6GPn6QojefeiyFTa9s/odN8bfexcOKktfyjYzYVmoHWLaQ/TwW+vd6+HN7
ES+TUB0XZ1rOLCGLuPz7aSsqQ/J9JBmOuovPwp1yxF/2uOYxeGUY+oeQWpBvRJZ2ibdPazuMkN39
P9KubLluHMn+Ske9c4Y7yImpfuB2N0mWZLvk8gtDJcngvu9fPweq6va9IONiVN0RHR0Ot5kXQCIB
ZJ48pwqaJvLQoasm32QbEkKICT9sSIIvIhTnxmUFySs4oIxMB4jS+WRhFlV9P+RqFZhfu5fmBvJp
LvUlFAA8OTBccRfYlkEN9yLU72FwDQ6KdQqVJGmpgr5yi4PuT3v9FXABKGQ41G12tic6LlZNSww6
g7w/eEMxp0hScVutR3c7nQ1obnceiH78zLMOdNd6f2apcsFtbJUWZChHwFnwtkdCYZ0WVCctm6MY
wQ8yKO7iQSnjZPjGToMipejC/B4kLm+aDF5lEeRMsMFX9dVCpujrz8wySK07nPJRf08kyHBrjtVU
rgHB++QIZWR3agFYSpzobml/UPOWojwDAiZBFmcdM5FuRsMOgA8Ej3O+FEork5K5VcsAujm1eUNq
aLgE1zfhpglwov3ZH7Li1wdXs834z0BihnqNZLoayPXqUTCO9UmJcTAcnozCH+jxOW/R09pE/aov
A4veNvJOFvGJb2zxi+9zZwuZ8x65+a4MdC28K9BC08a5r2XlHhruXpr4JkSJonn2r0/d+hAAMJwR
+SI7z4pM3BXDzgfk3uYpDbT5s5Xcl9SfpZNlf1JiQUV8a43ODXEXjXLUaUFrGFKmu1B6mtrY7cq/
sUTnNthvOLtmNGBjIlEJGzN0kpN7Yxa8O7Zc4Pz77Ow++35ZJuiVLvD9ztgZ+a6KBSwIK9oOFiPO
DXA+NtpmKtkUBuzP6d3kmW7ipbfq77ozB5qfftb3hStCt2+4Hbgh0UgDaDSqQnw22zZBzGq2FHkg
dc4clMDMXQyu9UTLNAdUqnj0UKjD1DHU1dTBJofr7rfhFaCjY084oJUAzeZWTKd9ZqM9Fq/u6VT0
v4Vkr2SP101sHSzAmeP7NvLVoOLkXLyaejMaxgIj9CGF9xtTmZQPpqO4qpd7UIwRBKMNJ2HTyC6g
jJKaJyAH84ySGXGfgCViDg8agFElbfvd9UFtrNqFEe4epdVQAWpMkEYssYUWtFs53lmR/bWBMsRL
Jf9YElPgmhsLdWGQm8RB66DForRJMNTQ+6KuBlS3LspPi4xwMSJtOmOQbRhJM4qGN0jS1iCGFdwI
t459ZNjxgmOHI9BRnM9VeZHLY1olQe0DXebjEZzgAdd7LHlIPy+jyB6PkcGmZjUSFRh1dHes/W8O
QTlQl0lgfGoO2t661x0wudyItU23pg8vXwAZUMDWV/klqnWyJGVJGoD9D5QQxfdJsz4nUKwVjGid
PTAIOIAt3HhBLgvk0WUYNKJYQd3YTgLU4ppASugtWqVu5B73izrvofnUyjdV2OsCsxvDuzDLuWCi
QwlO7cMk6F6l5LZ/TcwP5w8ux8W5n9KjhxVl6SQou2fr2STPogzgRmjACAia8kF7pK4gBj3Vqn5p
zQTihUDypDpmr44fr0eGrVlilVdAcNFJhPZsbnE0vevsoUlAV+hY/UECu1cpOAY37gys0//fJrhj
EILRKAsmMCFZn2b1NIMDOFmcyLCduBAE05VMDzbPhS3uRMxwtxv7vk4QvOk+wnnIzkSEHqhcOoqP
jDlUsT5+i7gwyV3Ees0oRr3D8Mj4KuuuLOKs3fICNFdqNsAm4Gbm2y2y2aymEtpPaOn6tETgKNhf
94CtOWPFSlTeAfzEo5EdHmfXlH4GymDOliLoXqAvdQNyLbfbQ350DKJ9csz82Pt4XgQXY9wh2NsG
AYi3qEmhbGXtUASgG7Cmb4C4xlA+FQxrI46eG+GBxyPEBKRx7opgbKWvZlG+LMm0jxXDVSSvkaQj
lRhxj5ydkvSP66Y3VuzCMpcpQSDUl0yB5S5R0Uc53Fm6iFd96+p3YUO9XDSrn5cBwgNFIO/wQER5
IPGmzhmcziGoDyhu50bHjzI0Y3Nd2OQiKslys48m2DSbrwbJvLATNe5vzxyOCXYZ0lf3O8kcJiqD
qDIYQbBA/Srxr6/MRrTDCH5+nwtFXTfaadm0RdCCvdD6EfdHZfr2n5ngIlBrjYkcdT0mqXzUwHJl
QtFiEfj25jDAv4oWHLTGoj3xcvEVMMgiD4ZhJMPT3Drd8ILmwevD2LoGo/L00wZ3MDQxZgpCFEUw
BMMNAJ+BfG/eDO7oKX50RAuECE+3ufRn9rilUbR4iU0N9vIIYlSoYwOhcX1IIgvcyljQMo6g71OA
56MJhqz4pAr5K7eyNkC3vNM5Iiu7okJK+xys7FFVBLbqgrXLTzyoXlKP7Aq/2In6QzbcwAb8A0VA
pKPwHy7OdDEa5lE/K4IyQZeaUyo3wicym3UuM3Rhggsz4DDsUaLLC2BKd1BcmPsv8njS5a/XV2Zz
IIx+B3cEJjnDDWTO0fmZSlgZ6FeV8ql/hfrzdQtbt3gwnPw0wQ2kkrSRJAa2TBewdSl31g1kkJEq
TD3qiWhnNjztwhgXKEsVPBxVgjCmhR7YE+1YNBr2gdWyoBca7Ze4Ha46z7JxqagtY+WnT50X7vpd
6DV7+RAf/kxGippr2M5Ym4Opd5mUVTFOB9ssmVEtCbK2duhgAZV9UJJ7Wn1RNMHDcdPhUI7/lyk2
tWeXkdSQjJkmMKUNn8fsYCcLNDZOQyi49Gyu0JkZLrpFSyLNqJoUQYF3HYonhSBRIfo+F82yumns
miRFUC8HUh4lESu16PtcLCN00LJOwvfDDHlZFH+lSHCObe+YsymyLlci1tKSaMCeBlAIZ7iv0oX6
CXQAPHtXApb5N/Ig6Mv4ufDcLdQ0IW9rqBjRnJ96ujfn4HoEYP/+ig/zqM8ugUB0PeP7rPKi7OMd
6vJ4wVv+dTMC/+XRvHrblfFUYNYkzSchGmEZ5Q9E3p+um9mMmD9ni39Tqz24YSFHhXNm2CHH+NW2
bnJbfbxuZOsOcL4mPIENmtujBZSmWJOH2W0O8DbPdidg/9Qg92ggqkOIBsXtfTkjJFNCLBHeoot9
Wr6njaCqIrLA/v4surRkGpDThgUbwu7FsX/tRKFZtP7cxg9TRe2KHPFrASFyaRtepwYmaJRGTdTu
IQgBvEpNpatzlNoYiyXtQTShi7S4RHPF7X9ptCIdzUYFykG7XD6VoQOtpusOxj5xbU9ye95G64Qy
TZissXmsQhDCOZr2rRz2oEyJ1M/XbQmG894jf7b0ugrS9FDBdBUViBwP6tM4CUazufRIjiOLgtb+
FZ4EAtLNQAnuSmb3FU1BxDgW8QF8SNfHsR2XQbSLhnDdRLmVC/02ECtLNMFMAxXFneZNe/MLVOxv
pV23E6Pltwf10xrnBWEYyto8wJpWjU732nT3PfkKxfbrg9ryZZbwBGQaxVXcZy/3ZVFqWlfVEYLz
Yvh5L+/stv8bq3Nm4r0T5Gz9NVLqeUVgYkbeMfztTZPAVfNyfRiba3NuhLvIZhoa8tDNUAR69o6V
Zkyotebojhp0rnoSCWJsBuhze9ytNpPb2QJf6J/3QBagI7w3tNvJnT0kAPy/kbdBXeTfy/T+c87m
UJ7Hye7ZHEKzywWu5UAW4OggGHh9GreOapaOBGcak9XlQRKVDZbAYVqwVeluIc/58i1FaxXxY3Ov
WF6dPFw3txUZzszxkQGUGSUEfZg5wD6SU4QcIUFH1XUjW6Hu3AjnGb1dZrJdwUidzY4S+XL0tU6g
4V45KFrosWBIm/vp5wxqnF9EXS7PkIIvAlJ5YHUcJlEQ2nqAoJdF08BRDeUEm9uwcW/38SDPcPQd
3af+dGpO1T5zFlfx5X39ZH881c76G8CVAsIU9Kmzn3PmeATq6UZRKgBVp26M2NqmLhpbBUu0uXsZ
1xEDsKC3kS/ZL2iMxqUK+Dl5N3iyX3jDXkb1RQ3Qf+tJf2NISHOh0Q10ayj8Ma88G1JUa2qrMNw+
XfZV6GXLbUIFife1FyA9xORyoCqHEfGAlZpI4RwyAPG8OJOOtmTBPt0IP5cGuMOhsDq7yNHZgAmz
dqqvnBor0L3Ob+5ST/Lsgz5713fROjJcGuTdDgSVNWEY5eQQ75W97bMcdSXE8K8jwrkZNEBdrk0V
gtdrVGDGiG+kPkhCP68Fx5HIBBcPUoAPMojjAGyz3NnV50G+7UVxbXP5GdMu6/JnlFeXo6CJNBq9
AXdWumNhPkS9oP1ocwg4DBj4EGA2Pv00GEMyjTOGEOY7W903xWkSIRzWtw8sxJkJLo5Zs17mZQIH
I+bX+c3sbo3iTpMO151KNA5unoaojC3whwBq3O9086aFKqtoKdbR/3IcbKnONvu8VJDWlDCOcfwu
U7e2X1vTJcSbgGoRzdlGPefSGBvvmbG0qxeow8FY5w0eFEt28ZuxOOifB4JB3cee2Tq6IGuz6qNF
g8LFQnHPnrlWZmVkPRdFXXtx+DREkD2+geCEGZaujFRrfxeqAv/b9u+f/sddhKleILqyYDAve1O9
kwaBX2ycB5AZk5GOBDEKym98WjLXs6bW+zQPJsV5T+YGzV4/TA/1jRnM+1LwNhWa45w9HXoQhNgw
J+9mF+LsXu3mLi7bQR2MYswfCzCXby8MDlvXRMcizlT+GQG+QTKYpgQvCVgXbLkrwGHqjJ7qAWDY
io7W9X0B9V9oVrEaM1DKPHiY9H0fGZLGQDVKgJpsgEKmS24XF8ITu9CVRf4ossfN5TK3yI+CvSWA
oqmPucTFmDwSf3ClHTQf72vBSbgVQs6Hx4UQStVcVtjwQhqocerI6U0Sizr9Nh3k3AoXRXStl5Rw
1DOUZEZ/8fC/++w0YUh5kO1EbdJbuwv0WJgkPGblFRJa7UDjG0MZIEhUtBPujY/3yTFEwL+/z9+6
ZxnCemWtZmAzeDKKxpHnl4+H9XMD3AmL1FWUFQq6Y5d0cNP0JR1L3LdFL9fNlT8bBudo3VKZealh
moh1AGcP5O8e1VTEAcwiGb9Xz4fCuZdd6s0S6hjKMJ7U4QtoVBzyrBaTQ0ToW5ElzsUMDXwIEYri
gUZ9onlK5EjQBDfoj3H54+8sD0Mco/MfuQzulOqpPi248SP+pMGYOlMChUz3uoltF/5pgjuUImNR
y2SEiaFzy+ZgqYJdL/o+dwBBxgvVsQHf1+pjlx6Sv7dFfv5+7notQeO8ATE0OrziIO53fwOY8w7K
+fcScLfpUc2gKp2xJYAC2RhGv2v671I9QGG39qAW8GFE74U1XjOJytHYxtTKgrL5w2Ja1w9C8urN
BdGg1wUyQVRF+RspKIqGqgVVUAA5EyveGSJImej73GYvwBA6KS2+XzdQRi8WLx5N57rPrm+8lvme
80Cjnb5miwihwV20lEQBmJzdyLgZ+twvMqeRRAmJ9VjAeoKHO4PfbFDFtgsIdPLIioKqhoyx1/bB
9YGsA+Pl9znnHS3JHgf2/QR8WVDBnHx9FjyhN0AwlzY4B9Z7fYZEGiar8ZbSYdhMCklYYBS0O5By
Aq7L0K6uqBGEffUyGrMEARPqATE7aD2416FFjabo4MsBELV6BJLBTG88FC6MLxFR+5c4XSxQFg1W
/VRNwLEYudR9vz636ygNkAFAgdB7gJvAXS5v+CEUl/oBlEe+skSuuhx70w4SCbf7UHIooCfXra1W
UoW2BXhu0PyCaAMO9UtrPZWglzBCSCBso8mJ6FQ5LZpInNCWMkHE3jBlqNA2hz2k3VaNKE2M3gLE
idC3khkdPFVpebISh34th7l3fVSrOcQCopcVHUs4fgDZ4M6fGm2Bs6K3oT+E2dsUGV8mdIDWZfEI
hqoEAnof3tjMHtgLAXhDRmbVdDIUZmTPc4WhqVEVjHrb7xNJKXaK1UUBba3D9eGttjfMwTuAdtIZ
8QzfAWaSDGIRAFn5fQpJt3CyjcdE6UVkBOsMEDODBjPGpAp1Bh4crUhQIIDwo+23dZ07U662+zau
QaUjFbbTgNLOpRBOu4nl8EYOp+Y2JiCRBZnTZyVdpN0o5f71YW85EGCS0IY2wb+9oozWkWVNJ7UH
xdjY39SF+jSAid9pOqkVGFrFaQzcZCTbwMQBgfPOqHn2yF5GRNUZfXZ+3KjoOhsSUKdCmjaxCICF
mYAjamtU7P6HtyhUcVe+o0Lhfo7QMOWDjxlQVk3eJ9OMFh8ZFebr87e1K9jxaSHRaq+7ltSqLdS0
nmwfr7gvTaKFrt7He/jYArY/XNOMMKkFUVxbvUSZPB2y/e+jw4Ry8RRSM1ChSTGVxYh3UypHk5u3
UnSitU38vDJtZy4k4uRSbrs52KV3RiEtTqhUxR8lJEAcMuS/acaiPxINUcIch69FCpK5thvqL+MC
HtWlr2Wnk3UPygHKUV6GOqAltKZQEnxorLj1ICEye6CDKdywT7/qBX2WUhI+fXRqL4fJvUc0LZVi
CsJhqDXW4T7Jm8qZk2482i0FSV9kMVbVQnTKrz0HRpl0CLCUDHzPvRzirAGPpJYhDCxdBV790HQa
hSl9Dd3z9eFtWsJhyyqSGoDE/Ckx2Vlpj7XtR5HyVFXpQaVoE0bXiQjYu3ZRCMrg+wjehB0S3DxG
c1GhWYPafmJWKaP5bT1Qtk07awzLL9aQ/5AS0GR+eHDg7gJiGYax3S3u4mfKyaIPZUX8GfBXB3wB
YFqYsxD0z7XoXNqYxwtT3IoVmp1OugqSgFBdlGOPsqUnGXl7MAvFFJy2GzOJox3iMqCzhNgLnwLS
LdB85W1O/GWpTxoCuJcXpnYMS7s/VuXSoZlGFZWvV5cnrI0JZTNWZtHQ4sm5SUwNtVFy24RoMMQ1
Fcn8pmgg45BJZf1WqiRyF1lGaXuwAoUAeHR9GdepUUbEACZhgCVx6qMx8/Iqs5gA5kFfnPj0RwpQ
U/6Oz9S/KDs5KL3IF4GBNo7HS3vslD47JexeG9EbCnvTpx4NCSic+svj9ACtb4BoM3d8uD6+9aEP
c4Dxg3kecRR300tzNeRwe6kzTT8qy863ayhCE316vW5kffLBiIZenXeKNZnvwZPQSEARVExfGU7V
q0ZHB6HL/HDXA66BOGBxw8VIdHRCXw4l04tY05ZB8/XmDRQAXteJ2PvXG+3SAren62SS7dLsNd8o
jNpRaJ6DlWNZvDLvB8FGW6/LpSnO7VTofHey1Wl+tbxOuux20YfLSdx0cY4WF1GR1xYGo4W3dvIt
nO8G6eWj6345CM652nFsUgiUY77AdFseTcXTRrcR4ae2poqxPkBnC6xsaPK8XHd1LLss1GGlWR7L
3plExR7R97n4g+7OJq0NfJ9G6uwiATK4sCjS9NzyLYhNEhATvKOzOe+tJDCADQqWY6FpCjWggtyF
vfmq94moB3KdFMbKn5vi3LhqqoIqFUy1/uyDNTTo9sZtD5R+8//Iq4vGxTnyklromJZhjDTH7KVr
7+XQu+5lwvFwnizbkzWnMxZoeMGuPyj7DmzAaGhmwILMjZ/+Q3OcV4Mjo4DuFLamftt5f0bo6I8e
zHCMelQTPMpE08c5t2UkbQMEjeYnHYiQT1PraB/mNuDcgfNve4J2HpEwnhgF/xZA7b2wI3ZjFNCk
AC8Zzk9zrXlp9mOfdXODQIAXb6AOi+VW4IHwkk4SUZZumQJDGFp2WB0CIieX0WDKlJR2FUzNvfQ9
jMvJrQjtwcwu2yK/Y1vyIqsD9YtzU5wjlN1SEFWqNN8yO4j8EWfGiTMvbaCR6ZCb38Ej7VjmUQF8
UDIFqdH1kXppm/MLexoLIy5q+EXxSUkfEuNbNTnUEMBB1lcvZgUsXpD5BdUHjxk2+jJHH3qr+WYa
OWnr4I5V09Spo6/Aj8+VH5q/X99cm8MCxAUILoIkP39TqO2ki6QQ7l4UCWBI9HeqyP6QAvNk5Utw
3damp5zZ4qZQS6C5ZbQIG6We1a6eNDrkqbTcW6JZlPbfuNVhIkFRwvK0INLli5lUSabYJnAV7XP9
gwmeM2j8/Cc0vgCHsAh2x7x85Zpn9rgQrzSWpGk57Nlo81P8RfQO2Iq5FwPiwnpCkTfpahjoZ4cV
S9EweyBfweUQ6Hsa5IKYu+kWDJCCEKJjDrkQNYR2oshTAn27pCv30URvmQTzJ6BJHnS9jgWOsU4S
g1kbkFy8OJDtBk8uNzg7S+RMp5DTGwJw4z3UOxlE86+xu7iy1z1U7ri3PVl2r7vjuhGMs8pFLgy/
SkIpwpa+WQIjiI/hjf2guYlfuKJuI6EtLnRNaqqEVQhbhjN4qhu58VE+QA0YrvjhQjcblgKpSdQm
EDB51ydlZ46jgrXTlTQwekhRWYNnZlRQWVu7CMwYuAYaNhMH5V+Jc98MKTVzzF6IimdoB3Wt7pqh
8orQFkAF1oEDd03GGo1sGTiB+ETpnOmdmUyd6udF5OQ13anpDfoQfIE/sCTW5R7G4YLXNtHQa43s
Pef0mtJGxkQq1Z9r7WbKrE9KQQ4llR4ymtbO1KU/hiE7qIAB5lZrid69LEJcs84VY6jRFRMlteo3
nhJoXgxmLuVO2zEKC4AvHq+PlQ1lZQyzyQoGjF2fG2qXRtMoJSHwgDqayONedZKc4AinhJyqcjzO
yO9ft6hvzi5S3bhwg5UIRBP4SWfvbAU5xBkINdWXyZLs0mwh3yGxt3jq3LgU5Pr+kNSeNA2VO1TJ
F5oSA2qacg95I9wvPOgq2F69GJE/TdD06qxcfxn0Rdnl8Zj46CE3DlA/AGU6NI2TOg73zaLP+x4Q
hnuD0PAkAYR9CJc0fZabCc/hqbU9re3e6gwqTlLdvYYL4Jd9m9xZUqfemPoE/EuS0sdxyEM31vPM
IRPS59cnZWsPaUxMCJqGLAvBRYWFzIU8oVbqk/hxyabnBs0ibp4u99DseL1uirkPv+LERAIJBKtI
7vApuUyBoJqdRjpuhH+k8QvgMJ5pglSxuEeXoKFnn6+b29iyCA2s+cGG+AjCw+Vqt0Yz1PGsIs0R
mZMDgqRvammEXq4kom27MbALS9y+qRbNkCMICfj21Ox71N12UTP0waDH9RcpbHdJokY3bONeH+BW
RGc6jShh49xCFYdbu9bsyWL0i+lbxGW9d6yPYOyd8JPminlgNo5/VMFQXcB/oX6Jyv7lfC5RSdow
mw2/GU+pWXl0uTWk1lFBK5DedmXqjPV32X5sdAjviIgM1ncbRHikrLA7kQ5EtLi0HcZybNudrPg1
gYqY0RwhkL6/Ppsb8Ygh1XFRY74J/j7ORBFV0CkpVb8FirSR7+S2/6aovd8ygaLJFpz8GwO6sMa5
TA1hTzmxYW3odb9CAMhKERBsw/9RgYZjIB2toKbI3S3GXEk1YI2g/KRlkztQdU/AIeWWai2I5CJD
nBvWSi+lCNtolyYBUZebotwNpSEobm3EKTwlWX3ZAM5sJUuhjn3Vd4Om+62knzTkfA0z9mWqBk33
9bojbCwNciVgOETpE13mMjslz06JNseVrBl0hCmSZ+6Aa4cjLfPgX7eyNWnnVrj7ptGMPZQ0YKXD
qwcMx14fSXtwrAi8emvazs3wTlBWpYIir+7PlbmT4+5tLKJAa5AykxtBWnlzRJBNA0Mkakir+ED0
tOuh3A42g7lzTSi0ybiN6WihvD5xbKtzpwiKgKB7Ng3cMAEXvVyebilJjYS57mdMrpV+RuT3UnTH
jEv4RanLHXi80fXRiWItW3XOLO4MwMLiXqauS9hpXiAPvGS6r4fDEazu6RuK5eBtCPE2NkvLuuuz
YXhQwBXoooWs9ca5JG7U1ckhbQb1o4UmVrRGNRnVER34H74Rzqi1UOljW/VLkxyXSs69gaIXyQyF
WKaV/8CSyZQm0W6ngv6LC7xTk4M6cJ40nyn4qniqO8sy7BdoITn9PAug2isPujTGi2GU6Yhypwlj
6Ow/1V29KyzluBgi3ujNMUFkhhXmWbqI23qzuViSWsNMkYW7qK+DdJx9I4/3RjoJblerQ4WNiN14
gL/ZyAHYdWnXOku4m0N1zEEkimzHvQ2cvapLgR7Zv1/fG2uA/bs9vB0AINl4NMtJFStjheRN30Z3
ET31pP3U19/7cd7RFgxxcn+fjdCplPPX65Y3lw5KSf8yzJ1nRjPhotzAsDpXR9I8dRX5sqB14boV
4fg4d9SrLDLSAZm+yjKephpYoxL1sSz8qk4HFKs9LQHrLk7TWU9Ske1V6g9ziyYZtJ5aaKldQYFS
bU5MtUP6rSEyCNBotTS3EG239g1eOVhZ1a4OECgcHYR2/THtTd0hvWTdy7kKlbnrE7E13ee/hbn4
2RlV942VaDLmISbFizU+dFH6nIdf/jMj3I2oVKxFzXIYGeZk9HK5SJxwziIXW8u/bmlrR54Ph/Oe
ZCzjhlB4D/SWv07VARXnO9IDzhrbgg2p82FcgxQSo4wy8AqESc6B5GLCZZ3qmp9Dy9Itp+YGIZsK
XIV95OKseDfCiAx15ApWwu1xklZ2AriFPw4lVHY6mQSSDJgJNNFi1YEojkpdRjMEJ7J6PCytWsS/
yiaM/wVQAQQQCGkLJMaZ/5z5hznHkCpdVNC7gr0sL1UsXPSJxqBnSM1H3XzpzPbt+hKunwcYNLoI
wTULGXmA87iZTQE/0BdJQdGHjNkpNMwwkBoQ/1fgmHeqdnoYykGG1g0UHxNgx/dGGJ8WQ41OTT0Z
As9d517xY5ASwnsBdwR7hf7QK0VZGrnQ/HBajD10c48jkC14QGtNhcfLYOBaX8WPet4lwLzk5S12
FH0Il75z6sxMiTM2pfx8fYY2nBwC2qCrZvkjtP9zF5dqNO1WqZFhBAzMtxvlQLvmsVKAssmjlw+a
wvMFLzSc3CiJM73gy+VHenMmQ62jpfc1jaG9QFzoIiSGiCdtNaJ3M7aNKzkufYCGXJoxcrsPcxVy
Al0s+9T4HNXGJ8O8h4ypID6s4z5nibuTo93JUHsZT81aqW60Mt0pILRRYs2xl9aPlOmhw8Wvzk8k
FEXatV9bgKHgAgQYEbtw8pk/0JfXkM5sYXqUDy0wb5NJHX02Dzq5wTXwFBv1fY30ZluMDjphXL3p
BBWZ1WZmvwD7CklVIDVxCF1O81gm2TyAQ9SHywZFobnzW1GF+0gZ9tQ6JnYtOFxW2rXk0iAPtRty
KNCO8jL7Oal3FeqPYAkH7Ya1z6nuNq8YtSPh6kRkbyH1PoUSdJxAJjhSnfl7nkyunKoHXW1QXLSC
647N4tZ5XENYYd3Q0AJi2WWbj2t4+xU9VMVlv+wsby5GX4PQg15IghnYMgNsKDKwOsE5sU4sz1JN
tVTGCKg3RrK/NM82ClLXB7PK37DRIDixyzUYjVasqlJkjTatCxkgxDgo6++pFB6UrNkvdrkPdQVS
I+1epd8rfXrKFBH0d2uM58a5GFHmURtbOqYykwaIHS5TD2xjPkIBUVI/Op3AFgO5yXrEcLYBWHXp
wJph12iyQfbG7gbFi6zwZRyZsvoSv12f0XfOhwv/gCVDxdFqABXEdCQvLUk9wGpABCk+GULDK61+
8qu2lb0GPASLkxaN4ZpNpHxL8il1w6jRJacKqfZZTkm8nyqqfsmQN/ymtCSHArUh+1as2w8orc3H
bGl/bxJVuoMaYLkfaqSF9KquPo/G2Kc7Se7mb7YcaUGWAAzstJT2NxQnC1Qzi8UcBa7DR14UZ1W8
Q4HeYtfR1VmSTwNefhqqfKA86Hx46tFe8ominyBK3SlSsv31id2yh2cgIDcECSUkHS/nlVBlyvO6
V3zIde+LiLp4wzwZVQRIs/7BRyAbGgogAFCCMwJPXC7ageElKvS4U1BpabySln4agtwN3nl9RKu4
Djvo18XVCE8l9jbjnDK3IWOuFqbs1918skfitWpxa8z6kw1tVe0NvQeHfim8ybKDpjZ3w7K7/gNs
/irKfgBBiZ094BHYDe7S2w9LOMVNDPG8xbbfDFLRY9zldeVANH0anMwsul1q0R/FEBe3dV2BU8+I
0Sat5h3Y9ZbqNEZW4kZpbnpWE1mOHOco2JOm8PMoPnRhYXlLq4IVegSDdmWXTmw3vxcV5O4A1X/u
kCNxlVJ/nMxydDvou3rjUL8BFN84ZSO/xIQ+IANzP+fh3UhGY9fFmXxCeagFAQrylqj8zcFcjoND
tSRzO7NQP4e2fqeYSeWp+VJ+pzhSMQoz3NGO0Ed7AiOMPLTQO5zNqXHGKqNur/bVHqzz+aHCYPzI
kjVXzWYQjdtWjd+nFW3rJBNqX3HelDsI50JjJLLrfdfCVp6Gw6Efiy+hQkG7LqXL19mixW428NbN
2v5gS1K0J0Vb/tamxLpvtGr51lmS4VuTVbhxZDUHkivKDYnn3Ty1ht9Dz8Av4yUHvBvs03NN8iDP
o29DHit7LY3aW5xA5mlodeUwjCr0a9C/5NE4F+l2rKIznANlaLwzUW8Eioa7WkVNq+RWt+BowANP
pUE5WM/VRxO38MB332NXdlS8eQadtm7jqYondsxBexS34ltwOKWeEZUfrJ7+aQihAylVlPtWXZyy
kctaNMg+afUgbr8bs4HW0VgQFNmO5YI/IKCQDkbNWdVWjfi61MS0kTrZx9srGF5J2/82zdWNYt1D
s+uP99373y/T/9C38v7Pz7b//F/8+aWsZvzLqOP++M9P1VvxuWve3rrb5+p/2T/99//1n5d/xL/8
68vec/d88Qe/6OJufujfmvnxrQUk6t0mfgP7f/5///Ifb+9f+TJXb7/+8lL2Rce+RuOy+OWvvzq8
/voL7q/sJfDf5xb++uu75xz/8tBmb/8of/zj9nnr3709t92vv0j6fyEdaOLMAe0S7ki4+f/yj/Ht
r79iYG0FNDU4nBhlDby6gDB69Osvhv5fyFcqiHMoxKGOruJftWX/119BMAEfxT+SDbQ1Kr/86xde
rMPPdflH0ef3ZVx07a+/XJ5UeNWjQGWzojL0kLCHZC6qNuh+t7SOSk5GC280niwJ1K0UMQ8CUGdz
85flc0vvr6if/vZuipXCmBw7GKgQzC8PxV6VupS0MDVK2UkbFQdkm4oz2/o9ncudGuenuEx2zdgd
7Yn+ltT656zLnHwCujszTgquziNtXu1afkuV2YnS+WnRpX2tLYcmTU+kSu6BEPWytvxkStLj9R+P
fXGxW/789UznEq0YSGujS/Dy1y9VPk4I6SCfrAfgDCXlUz9hS+pLHnuRvcuK2u3z+Ub/VMXJi874
OkrLzdL4Xlvix1E91VX2JFfajTQ2d2ilCKzvej9JThjTg9YDziqBeNSVrWofkeVgkNkxx3mfSUdd
qx4zkvSuIg8+7lOJk1dokwXmHs0SxezioXOiNPo+FrUCqHWuo8EvOoGnPSCzfUqy5L6eJccqzO9z
CPbkOnqcc/sEutlTlEIGajJQyq7y0FFqM3ZSabitkIp3uqw5zhoU7zKk7jqlzJDMBoF9pr1FBZ4z
oK49kUj6jGf5W6uTEw6222aOZqfoy09q3TZeWkInQFFLr7HJM5mjxgn13oWjPZhZ3LpEmW5pOQeh
3B5TWdqhH/53c5m9JsJP6cz6VKXkPlzooUP9JWkVx6ajL0MkE6LqqYe7+HEYwodRKoFd0amDpvdD
jhKKHkKJgKg3kpb8H3NfslzHsWv7K/cH6kT1zeQOqt8te1LUpIISrer7vub3y96PvZXUs1hMlnda
9h28CB/7REhR2MgEkEjkwsJ1FCU3QsH5RpHZqRidszFziHEUc+ULpS4jPZht7HMJorDIM5r0MOCC
NLfBS8pXfhdHoMyL7oNJis0SsIuy/TqAsBcryP+ho0JUaqhUJbdNBpIIY3LjcHLGSPbyMNqhYe8u
N5ZzkmV2r3D3ohjaQd5dL2J9BkbLrrLUW7IRv0Y91EvojJX6ok/RDWad3tatqXDCrpBSLxHj6yqF
Rt0YdiYKVLeBgR4rdbyKI1zlg5jzi1r8ii7EY6rP1igLx3ASwaxVFqE1LvOpHp9HSTnlWVyYRTPZ
QtLrpgpWDTMivfvg0zSrvuGtQRaecJLF5qAGkln2yzcliu5CVb1N5XHEX2wMqx4wiqjT4wd9bs6B
pExmXsBgEV7AzREWJrCmaBbq+gx4jkWwwlwEFqztPCXoBRfDEAozSarAi1Mtt4JkyOxMLEtXyReL
y1N8GbFzpyal2wQdZy119wyuke+l8homy4+mwhSacLxruVj25OWpnoMIpjSK1lDPz2qno2LVopqQ
8F4fp5Orqplh9UvmAJ4Tm0YsLWZdC+hnTiR0I0zSUcyKp65QDkYnfM2HmreMsDrnnTibaJIz6rNe
xB6fwCAm3IL4DnAivTxrs/o1QIPUopbIG/tJNdF0m5tillh9mR6qMfhSRlgJfqy+qHLto9B2X2Kn
uzw7oewU4iUZbl7o+l2rRo9NkNi6WH2PZo/DTanUg+tEy6/6OTnI8Yin4cGZhcmeMONSSf2yUnYh
X1hKqrxMVfqInO5Gj+LHUEjtoa99JZrsUG+/GFJt5uU8WjmSxbIL/JznbgI5+JGJ3I+hXhx9yPZ9
FT/Oi36raOk12LtfVLkA93R3DMyazyaQ6+ovndw7AGMeFkl+4cT4+1xk+1bQ/2jGGtc+5UWT3RGA
ySASj0meXvNd9To3PWDE4k2QN74Q8jtcEQ+Z3juVkj3V1U2mqH42pI+cjsZZvUuvZO5rn1V3uiEg
wQXH5iK7c9GfMP0ZEyiFXQv/Q0uhhTqal1XCgh7J9FAO4c5os6s0rX01aK/7+aobu9LketgdJ0Zu
3YWAf4Vu18YPILkC5iLy5jHBfYW71sbuCwL7S9+lgCVZwqTZHH6rLmDAe5pet8sMWun0Wm6jW1Vt
dpzKHfOYmzBquD3neXIolsor8uRcSctXQeacOWj8KeDsWgsfhjLc63MISAciVhXdcEby1H7LpEI2
O/RGmFnQnTKhx0tP6oWSgvSEs4sF4KfFwHU0AFx4RimhNjD2ayktYyF4p1i9aXp9MpW4Ojd1dQ4C
9VANodurE56jK+1lFvmfTaO/laXdlzn++ZiPfczr/hvjq5qyLX90F/+W90dJ0qSW/ksfEr//PzI9
TZYEVFswNwWDqPAAgOLLKj0gmeWHvO///E/2Urz+F9I//Kddp4ybH/qZCIrCf4BUBNUUJnihAwsg
gz/zQMH4D2rPgHMDfAUINF7MfqWBKv8f9Ebi4odzSEJTAAF7/5kGGv8h1xEkloBASui3/600kL4/
4b0VdSYBAFoyJfITGKHrpF6OlFKy9fmqnb4ousXLDETKtggwLIBsEiNq6MJwNxRissw5qHVFO1gO
vK2mDAkfc1my9kSJdwmkgrB6xQlVFNR1JZPsxUhNEZdBvqlNsVXdTrhb7fdGLkuKKu+p7GdJRNeV
JKmQirxTIWkI7mP5e4FhAdL5fhTuyjkwjSZgpM5b4jQFyBkFLzRkxu1HcYoe1m2up5INuO6u9waf
jCQQfRYzzqcaD1nAlRyaTAZIf7lDNJLs0RodzL7EsFndbt2f1PQs0POnsjktjcqolbLTcl6FtOF7
cSQ0u7nX7efn/JR9C/zZLa9TO7YVu/Dk25YF43wjpqd2EAVxTAxW0XiM4iB1GRE7IxiVaJbsxh4x
5ydzRas5tmfJR8UIJXJC2WYOnv5FsdAg9cBa6Q1LxUUCNz9EBEFHGebjhobz0M/YCMkOlBJM9pVp
DLk562aRTgzTEViiqAteKAAdFCPm2e1sEn4zfh/7hV1axVMp2MXj5Ig2jzTBZJHFbdgsVMSLABCl
BpaZ2l2+VeRR7vmfNlu5kx/u2l3nMcmaaZAyrOiDHPHjUhYoCXF9JECOfpZRs9L8brkdCmDd/LJF
t26PqyyDW+FTwzMtU/ooM1GUMAsHyGydITYlu/aE3MyP/B2ZEkU4DLl7VpMbazmp2DbxwiJHJUTK
CAGtl3qkm44dAjaC9IfVpAJbG4jI11BVtFXAUsVwl5aVqbLAYcTkaN9bmwYx2XX0BHgbc/kWyZZQ
qp6U1yxBZiUfAm4wE9xfNI5RTnvrwbokkHI3oxLTLJohUPaMLzK6ObmzdAYBGP6nnUGz6nTOeNTd
4mYZLe0+JSGH8RPo4jVtMZQXjvLSSu2IdR2y+yjbc/rjbx9IH/aNOiGkeqlTPE5JdpfiDlu8JCBO
426FOTfl7qzKrw1rbv2moWCX0L2MGdcAAn/cw4DTgqzodMnGITjnt1ptTdLTZZ3eOtk+bdtKBmXz
aTGOrTBDBunAUdyJdOF8IfSdwxUmHZL5sTsQUznjbrECM7ejfbOvrJY3f3dC29vmrX4H5RRaiiaq
BmNb7LhAqf5WGJ4vK8paS8ofeiBe0N0APWfhpBYPU7zHNLjLIjbtb6UC5QGVzmP+KR7r7bwHq1aJ
6hJ3f1nCphKgmEJtUtY+07oaRlAYfQQJk/K9HU+q8TLmjPxuO+6uZFCxftKVlBMGlfjx+Kha9Ylz
sgN37pGhhKi1mZk3JeZltTbj7kokZefLXCQyaBmglvqyxFdJCE5N5XqWIpOfXjP5ta1ZQ4i2sjBw
2r+vJGX2Yx0UGHKOlcRl2hu90kPFxCVjtdATY7NSy+38YCWNMu44ajoxCaGgepps2VI9zV18zsLg
s13gS/vQQsu2zWTlZVkLZfLNOMh110Nq8wUlgvsW80Rzy7AUL9zpprYHx5yr2Jd3kmk9lA/MeLGK
ohoyZ4+MHC73kW2cQ6+1w+vSje3kxMpwN51utbRU0C+XOeGBa4S5Ds+zCDK9h8sasRaRCvpNpzVa
WeH77YRq8wNwF2nEeF0m+/ApBL+rQEOMh6WcZw14JhtQezMMMUEoOeWKE8yvl1VhGb1CpYs5x8s9
OFaIa8/O6MVO86Tfa2gnJdNSG5llCyy9qEiSBGVbA2FGbjrxmdw99B1GwX6T7eSRsCfL8DTpuv1d
3qi3g0TGkw2aFgHLoZFJC4AYvU5i5MDttUgw8/Cot4yu902jAH0iqGSA1f6ExSkx35jrAhmZQHM1
RZW3NA9gfGEcJ9tH80oKZdp8WhH8FaRMbuAV9uKnh8yOTzHui9OhOujXmjVZ6bVoVlb/FJ0K5P24
ZxwEiRGeN11s9TsoF6hEqSpAdEPqFiA6e82Fbwy73MxV3wXo5PqxylVlzBzV1B4CRou3FpsEKv06
uaqepDOhxAxM0RQ7U7rmb1kpI2Mj6SftcAgJ3QlcL8SgiTo5N4Cmth2LzfetRfaTh68UpDxhkka+
4Fso2DqBN11PruRqB+EQ2T1n8rt8V9yKJo5WY1czmjK2V1bCIytBpn3Ch/O10DUlccFadg3O0sfM
HobXuDsVQYNqL4tSettS3sVRJ44AJtEJKCQkk62NaZh1xEjiWN+nThcxncKMA1IHDxvXffEi5wLD
1Lft4V0ByuXipFAAyICASE/xZOVXnAJCze4fScGGgBCR8IVS+Y5Qj10XDgGSD7waglkTDztXWfad
4VVburzRBqA6IAMeRS0WhisB5VV0kk1ANeDJXw7KIbGrpy4043vdn7+VV6HNAnlv1nxQX8UrN9ha
iPiPvtyMnLEs4FqCL9eP9Tmzw73hpvsAbaD899lWPLDhmBWu8Klr2L/NiUOC/1o6ZYB8HvGNKEA6
mbLSXYVOiiRLN3GLRwGmZTjX5nm6lkatcDLwdZ3WkFYA/4sSxeIrzvBDN0W78fAaaV3e0C3jX0uj
bFPVi06dYkhrsmMxXy0DI/Pftpf3naPCPCgvcl6LR+xc8YequgH6GTNWw8pnHVCZBnmtAHYpEArQ
ALd+AQwqbBoRMn4001edxcH0Od59/D61RorUaWWMUoRdyLdc4A3cQQdnRlNdD4h3U8tI3DYM4KM4
askMbm5yIahBX/w2dgkHF2odi2d41X70WdWpT4BzvJ+sF48+Jsc+kAo+bqHckbBLRW6HQfeAWx5a
/7KlfSIeoSVRiWJZ4UE+zLBNyU5xgZpzgvvyS8aj/DY5pT08cLamOqz7CvGWj4fkR/WoQ1IaOLy6
zsQ2hnY0UwEP32DnSKLgpPPJCRMKvctaMmxRp6IwNwOXKA2QN6i7KDgPAiM8fPanj/oQ+ausRsXM
NKkCqbttCMcpdtTyVMWMjXobY3ppzahoO8+yNhhgGLGlUrFTubvuJt1Bz5jfRNoA4tjJnaPEi5vM
KaPINLJzsKjXAtAxSo0xN2IdAh8kouOneWnixeO7zlUX1a4bQEl4gDQxATBkzSpjLQsdouVCUmJE
aTsaste6Sk8LwDWLWjPOWOJ6n1cG73pvoLBP3UZpX4/hkmD1kzTeT0kNyGSLZnPOq7PvUzzvuFK7
QjXvt2M02fN3qZRyip5nTTJAqhDfKhnK1qw5jdtO8i6AOnKmWaiyruygVnw06r0hZKY83M2xMye/
25b2Mwi8i6JiqRTFQdCq0EXuHyaDM3OekaFsOiDAeiKwxgrA+FSUCQ2EGC3gweDfukHUmROAu5dd
fKMojf3AOYOkADjPTyTfPIhDQC0K/4iOnf1W06/N5lB64al8kHetvTi5y3nJPnDEm/hKembXfqRN
LVc/gTKJoBx6UepxJFVFhmFMmOahNoovpwDtD+E5TQunBNS4TAJfnurzICe2JnbX4fKSZqnfq/0x
J3jmufAjTLON1BYE0Lonxb091JPJ68luqb5MmnyTaY1VB6qbctG3rMp3QLqg2Q0wJAzfsSQu+5oF
c+pcXt9t3TBBC+hsNHDREHyw5slR3MKX5+Ao1/cda14B6/vkz1chNFpyPVcHbB/eFQA35r1pTn/7
0YBYyLsKVATt+jriUpWI+N9Rgdr+YspSLpR+fr8L7uSJ8U7GWiIqIKAHrU70DF4KE0Hn2Wx2fcrw
IpYIKhDEOQ7mIPzfWyIqi8pG0NFXwt9fIrLEn46C9y1WqfKCFIxquZAsbeZL0LKe8gBoQzA3A835
71aKfo/VlSLo6pocOgDYRRpAUy0rpLGUET+6RBLmSteAD8vu229S86yDEV3FKI9eZzVIbe46fEPC
PBqA5Omel76UQ0OJ//6ub6ez7wIMalvqCe0VbYTAmO26HbD+nNWZAPiSsWoti2t2M+lYyaKOmnIs
lowfoYzca2bZDd6CrpUofL0cDj81z70dmSsx1OYAStSjBxgqjVavW4or+LoNQrZ09zYrbrYvi2Ps
0Cd6wKBIwkok0oJjOt/9s+i70obIX0XfCZQh85jh+zn3mFfPXX9/+fdv5jKr71OhV9E4LlPJ94Xi
3kiPhaHvK/QHcaArY/PIkWz+UxBYCaPicIUEeRkwtQ1bM9mYQGeXvU2KA/UuOACNbyu/XzWFtJVA
KjBXgA9r5QLt1OE55N2kYAR+lklTUVmEfwo9UahHL7uAwC/rLzXryYBlYlRobssC7FQ8lCjmyc3m
+ksVG18uW8HbvJHPO4OeVkkHPQBaOCgz45NRTsiFQLrirjT4DIDhh8AFIYkEuvnADDEOPHoQz0pk
sq7UZI0uiabWUFeqOmtaZNO9klhi2TtZlTlqPnBmO/WPkcTbYrWwJkrK24v6rjC1qNkkF50RQeoS
t+CfD+crict36Thg0Ex0aHsA64DftwFldqeiOSiY7hN0jZuk42OGqRtjKHxtADtGD49flelRSmM/
FlHOVdTUTDHiqzBU4NlVQPZz/inpJkeVUD2fI48vWrcDNNaEX+97rrFjbvHS/qsxRJ7cFl7XFkd0
//6hV1ltG4NamJqyeK3QHMI47q20xXzIy5u/bcS/loI+mucSR0yi4cBUF7ROvFbceRwe/50IKvRH
IteHAjmTldrPOnRtXtWKd1nE9lGGTnh0+YDDEZ1GlAl32diH2YCbDBmJLj3L5Y3RglVDuFdbrx+e
+Olbh4TjstTNtVsJpSIaBqBKEabgQTGh2IVgS+Tn+pwqFSNBZomh3HNJ29kQwKJlp8J+qvZ6ux+Z
L13kXPzkhytVKD+s1Uwdy4GsXwMWXzLbwnDUY77rz+C/9AVP/gJyEtDdlr5i9k7yN57oWVpSPlmi
T6dCG4Vo60NyHIr8ti1kRytVxmJuVwzfNaVnh/LoMpmDEJoaPnDoGATOAXegeLPdWbHLotcVNyPN
Shpl+2hnHLtcgFbRLroGM9letMCzfxfY4zPGAGZPmEp0jPzcrb89iifDzvB/cQN2Ltvpdla0+hVU
VpRJShPXxDtmdPYA+pDYqQcSnXRHwHWswSWMjaQxU+E4aE1AvKLEJK35pOvmIjI2cXtVAcHBeCL0
aNN51xhUS6RmPzPjv3Ol20zx8a775/eJ/FXehZkboC8mV0adqAFySa0BuyC691pGxZ+47me3exdE
1nIlCAfyYCQSTve5eFWq52X4URe6VQTnNvwHwBDkQlgt8AeDJu/TGGV1nhpdJGFkcAV32cVOYIMb
oHfb3eDFtmELOxYy5C+i8rtIyu6GCUeqRkxhQENcg66WsrAKBb0g6uhVXGjJC8AwSlha8iSyIE3b
JfSVvlR1uW9LoRN1UqjbjTflj/YxPBR2hJSzyFHFMMlE89mvWZDrbdN8V5kyndpYhBZMiqS4KrpC
Xb1w8sKY4LjtYO8iKKOJkq7vAgUiVKRJHdIzFShBFhEzSwh1thXikmbjgNVTlg5Jme6kc2olBWu5
mLtEHW5GoyR1khBlbkanvs2wQ8m3bAauQjfB++xzsY0h387lgLjt3+8rSJ12Y6cFXKxAubosrTpz
lEa0OPWQxI+X5bAWkTrT5F4AIpbIEWbpqi++JV19VDjRvSyFfOVzEPmlDd3PoKaJZMgZljDZSW7r
5QBNkyOFheZnWLZGHWVouhzUmIcYsEObBeH86Z8vK8KSQIWLppLioB+xXFLvaT1y0T8uf/8TAdhb
deA9JNDNOeDH7CYjhgrjXm7M8EBwLtq5f1YiS7HwYuwygQYbcLwPUVej4kHc6mWoJOTorXDt/fpz
3kMDumLT8BJnb+w4hjUwJRKjXJ0pEbgQ0H6KVSR87Ug2AFXin2X0fPY7vPtbiae8MpZ1+xR7N0Di
biuJjQIwlhyRZUVDzXQ/7hcCdvCLp9pWAXPk3dAKnjib9UjKEkuFjjnBNNmihthpeMr0b1U7WlwY
eV1ylhLOZOi4Wb1YmQ4VMgYlL9A1AGH5aCf3QNe/HSVDce7t2c4c7GNrXxZJVu2SW1PBoxZGTlqI
NwTdyySCxvW7PB7U3+9X+2Cf9JM22js6YOwgpdSA88K8TPCc7AQ1ZrCVMSIh/dKkZqMwTSGWT235
L+GonKawSE0M8vptXOBHdagQgmZRXHWB9bWz5sYISzuQd/U4M4yBpQyVWUj9JOn8AiFcURyiEA2r
oIzB+NrdZQPYPBsB1ABdIXjo0QJJRdwyjUAmmUwCwA28dcquC3fwh9BsbR0lmfruJrT/SWK9lkgt
nxFGnCzxI1qmlicA8yxdbhhWvXn/WougFi+f4oDPMAr9LTwRP9J34q5zyDgJkoMylnDLidbSqPBb
NVNZChUUWlIXoxLEH4YbYoCFfCfcVj8GkgVG/t+5+G2ZyFouFYRBOpDPtQQt2+DcpKd2cWVW6Yz4
Px0f1iKoqNtLmA/ZKBAhe8G+cFOvcThP9jXGEpIVuiSGirKRsUicbmAFq+Vc8ejLf2BsEUsAFVmN
USlzoNYFXMgjIGnR+UmS9PG7ak9WvVMs9kwk1uaQlV2dV4E0N5guBYlqsjO0m15+HbXny1oxNuft
ZrQSIafxUsjB2+aEPmlk+zkwhXUEbt6wMKwTAwpA1oI5rJQq3CgIvVxBTueSntkJpRptn+CYZ0na
3qVfgugkMyv7QOQyCKqCkyieS9Zs17+IC+8CqGCnKtUsgWKEaFLtVGvxwSouAiDQHgun8BImIpiE
ss92/S6PCnVa3IPEc/y5ckfNDfcD7sI57A2NcRYLlLkdht6FUUEvEYcsbepZsAX5h1AKFtfeSsp9
Z6TWZbN7m5ZySSsq3jVFUgYFsTswXlvVvWrFpHznxw+xNTiRX7ua1Sc4QUQ3c0ZfedUL+/Iv2Oh3
Bvv8u0USAoC1c4GkqctlA6q2DhkXlNiBjfE5t6knm4u1PDYWqTUotnbHXuWNLp+PsqmQKLdzM1Ui
ZJP2CjSy7YdDhoFkyxlg6HvRjG1tF16NrH6HDXD5R7FUiARz9JgkJBIDhHiUR/QXCWb4Vd1VTngS
POSLmNVopS4IElkVlu1I9m5XVOysRnRI9CEU1uLjZLhJd9su/3ZDqRDTtHyshCQnEHFD5x1MeMNs
zdaqDp0z23tMJTNGM9rXT8RvWPoxog6dnea9nMehjpVtk52MvH7yL1sr6/tU0MlQ5eC5Cus3g/1t
9lqOhU8ljn3BH+nh3zKmms8aiTLjDUiscEyTcX/8HTIRt8OrGqv2+hcp4y+DoCGVYCgdwqiHQrWj
e6KTvPUAa7fwehtPaWYCwmdrYlHWslaR/Pn6sJs7PRXILpWiN4t3Df/l8i4xtaJiiprMmo7GBgFt
/ctR8ocDGBdRtcewNQJm9zvwtTJrRCylqFgi9LkOxyIy06eyEUx27YslgQobKWa7FG2BvRILGxfJ
PLm/vGyM4KBTwSHFUOd2INsycK6aemPqBjLDfzYrKqtoT2NUdKUXtAG8ZDZ/83MEbmCrduBPFrkU
FxgQd1mljeaGD6GWhqyAumtK1Rg6kWbpYRecfg5I5KzKR6nBC9zGVzzVzW6iE3msuix9s7Sy0tag
wkUVzVUfkXA77nUvRC/YZIIw2F/2I16PUjvzmMUcRpZiUFlKU1awuxT6kr6lAicaMDr7HO82vI/h
e4xnFUaWQj+rdGkWKkUE9ZLqpp73ZVbYanMKDCZbB7HsC1HxjQR3FTCqKI8nsKuSI0Uc7GKHFymM
nq4Tc36eblsb1xgwk6D6e6iYrwIs0VQo6QScl10Agx3RktM60q51umNr4hr6nFqtOzSoy2XO/MQa
UrJ9IfgVmA0qnGRc2U5tB7myF/rp3nBGMFvwTHIbVgJoUEEl0ZO6LSLI0U/RkTChEHqb5mmxVbRG
gOYGbcCkE2dweJtHQsR8XmUceAYVdLSwyZUJXL027/H7atearZU+FP4Ym3j5t0KbeeKxNpRKT6Ix
+2VLwk4x1T0m3rkSHhJCBw+s6O+e9qS5Vma9XBBF/tqGZZ4Cz2V1nvepTM6HNjOl9IrvEitTeEyZ
ui3UwopYxKKb0RzDOzDqDMMLAWf+eMj2cqKUKmgGbck4Dfp93jrZP0Highrrlwhq78SsC5u6ABm7
hIKCfqOxioCbB97q+9RWcX0rG3WC72NGQJAfS/4bIz5vGh+o3lUAocGTRbe+iVLHSWWNPVmukh0Z
rkxmHwaueEWaZtjv6pvxciWO8ulA6ZTUEJAZ89Uhmm+D0AvjI89njENve9netaJ2Ht0ZYdrMEBNO
uyW5qRMWb/ymC630oPYdfM9SlDTYFwGzRUNQaTu5UVhVfDepDMjc9g1tJYoyASHg2rE2IIqcZxiT
4UydqT7L140DNk0r+NZ/ix5Cl1Uq2y4uvIulyzEimND1huwUuZQaLor3rvJGqAG4xbV6++/M8A2O
sTreYnBoDuPy/6RhorIT2dnT994WnAYd4izelu3seKUclSNkGFuwzOJbjjDZJ9XaLeZy4CzlpKLt
kvRBaq8MBRmGT7fPlnXDJRGHXcRAXrSLF4i15Gl9QPdlA3ZRh7ysl08SI59l+MFbdrZaVsybL2sM
MkPZbryvB8uIGenPdoT95Wdv67z6foFOMSMjtWJw+RrpfRM8YSjw5ZVjqUBFDA1MqxO2Cyk5OOCC
V5nVns1SgQoVvBii2VwmETY5JupeErxZ8i+rwPQlKlrMfTHmWoNl6uzyER7lGWfplkcJP/J5f2Zl
/NvFlZV1UxGjksZJXsCjjcQJ7UNIYtpTaY0APpiquTiN2TxED7yJfkiGtW2iYkFF+edh8nYVWZlD
pzZ9hh42Ihhz7ZF6A7CVfCt8zevOFapYvTm/4Wa4A6sPk6j0KbVYSaauGSDxVeJGwS6SB33y6NOj
RYrNgsYI+2+tWysFdTTFyD0mstuVtlP0Gx1jUIRkj0PURKg0L1sNwzDf2ihXsuYs7OusJyfzeCiU
U9Id55LxxLh9N1wtG3G+lYypiYpJayADxE/dUTHDRwxyAMWDusvMwpdNwRKc9KiC7LCy2MVHhmvT
CNRc7uKCK7Gag/Sq6oBhFA0jeGxftlcKUtEj0PtiSQeICL4W6K4XDqo97MkLO6qLSG/+UdF6JY4O
JpM8LGIHcY1xWsZrQwBGonOF9B+9ra89jYooMcb4ClmJjasdUmFMgUxTzjWefziv87RdzmgL3oRD
ruVRIYXDiGUjE+BfgxvektI/v0vO4P9w2GvISnhouOmc1OAYDKEbmioWV7Cn75JbuWgBbtD6EJ0n
B4WDO6LlZX9jhBDQ5n7whYgL824iJ3SyI+9Pgy95kd94LEwQw60lKvUo9MVQuB4mQrDrQ2tGgt+k
3y6rwjpwaECpiDYoLlHJdn0Z7NivPbzf2tWjZDUWu1uU2NqF2PvWTLoKIkKo5QGgFwiKMqaYV+6w
ZKYy3mD8lYkBxv8MS7CyRYms8EqeVM5Rm5Hk3tAfhBajk0BxPt9eXsHN0CRjUC9hBcG/aBkjH4Mq
pBXsNH3KpbtBZjnU5qKtBFCBKRGUUU5T3E0TJII70aktJIO5qZ2jwlSvY5CPkeweDe9ZjUotq7Sy
nQCvxFOBahjUisulDid1Zb2xXF1PpmrL5vNRuhHdEsxurBR/e0UJLSQYNDA5jFxEV7smVk3VGxMk
1tmO7x1NZcBYWN8nf776/jQmcTek+P4Y3lWZz7M4pLd9Sn5XgDIJPkcVEx0lpEzTOxjp50RueBr2
hAOZsznWrY+EgU9OtZJG2UfTD50ctlCH8ysU+36+tUp7JG/wYNaxtRmTVsIoa9AnTACUB4SLPnSr
+F6qzkbw/Z841PvqUQdWPYWYGTUSg+OuefVhShjbz1KBOqDaqhPGBGNj7Cl5yPMXMfRS1uMAywLo
9LYtRbAv8pCho4ZO4HrCrQqiHgkPeuy6PVMadR5hWjgvLSHsrbFnhzN7D/gij8Rw3pwxzdC8vD+M
9aMz2yQVornGItpFfEzak9iMpsY6+hguSme0bZXJATjoIENEu6SgmVXBCNvb+d67Jb81l6yiwCyH
pdKXENHZAx6VW7CHmQOAnAWSldTNPBb6a/NCIGP6jwD+LeHTeDF1Hhej6WoMY0QDnA5uMlTTTCk5
JPKrorqXt2g7MVoJIzFjpZw8NVU0NQ0pxM+WaMkWYHoK4Mvide+ONn9Md4vDzou2DRHDIBWMeQcz
CT2QGONue21JIbZFrkkY0eXnAjTsggMKCit9uqzkZhb2LozmlUyCeVCMAcJI0b/AE0eDSzI7C2Mp
RdNKjm3a9zxYhAkK6Cg6P315+Ylptlk9Tds7p6hkTBRmdslvN/bVzumCUnNDKSDAovoj4GpcWxxo
xhJbuR1AZRla7R0GxLBO+U1/W0mlYm6YqtwwYIy33XBXnewWEyNj3s4iVgKooJumfNnAMAQ7/kEa
w6QndMBdyXZwJC2wBIaWeazEbPvK+i6TDsIcpg9xSKJR0jqpnmGSMEzS9fxEAHDSbbxDl4opPhHo
ipQwyeu3L0Ir8VRUblS5bHTyGNY6kz1chXv1qJuzTXKAmuEKmyF5JYpyd3HKlAApKB5u46+qeIiF
R1VlNFP9hRsYIKATMXJAI4Pm1iEFU9ekMV5EyLirduggtnLAnhqn3Ol/o19xM1hiCOOfwuicRkzG
tsUoVnuSOCucbjD7Jjde1H4fjo+Xo8j20r1LIr9k5W9BH/IGBmkKdj6fYsFVuOt8YbUBbz9tr9Sh
3EsKe71t8Dhkz42Zm7yFjub9H5gv9UXY8zYGFzFbI7f9+V0ryt0kI2/jhQgMg+uKtwfx+fKqkfX/
lHO+K0QjBZYu6ipAqhET42OQPaXqdSp/lxMW9mUbgbmSQ/lQImWxCrtHJo2RE4sf2J05u6ob7SPv
skJ/EXd/rRiNBRgFOSkwPQf3YNnJzwQmm4GyCfSsvU1q/YtDIH2g7vAZcjd3CnN+VVBEYbgrzTGk
JuOChgqUMAg5LIabmpgpcNscCs2c9pNTQGgus3TdfMlTMUQeQ3QwIpLGleRj1FdpohBIXbXLndID
alEKzcAvd3jJ2wmFxYrFm/byLpG2lyAvxLlNiUSZt5L6udUVcLohBwJm6vKCsiRRFlPV+KyBSd62
3N6CHFRvDTOs/IJjHGjb2/ZrCWlzaQQdL+MSxOjVY649FKy2s+30dLVi1CU4VEchFDgIqL60Drl3
A2hw0B4ma4IlxldM+ydHxCePXskjCq/iIKal6xMvQ57yNuKltSZfc2STxw0/Zj4ZbgZdXO01EJpu
TM6JMoxjTEaYg9prVl7eZnVm1fnNZUtgCaGCbmUoQswFGgq6QmApIabctYm5zBHDgzctYaULFWqb
hjemPIAuY7rvh5spYlTeGWrQHBJVlalBgRhoCyXncxzAX7BnrSsZBk1W49P+v6tBczuFS8NXLQKG
HQnqQapbG3RqZwUjqcY58IVZ88tSZVW2CIrjkkwqbUmnJgjiDDJJ7CNnYugpoM6N9kwcy2bEW2lH
eRMohCW1arFJxp1oiQ4Ah3ZzwLRK3SRlktheGOfjtvuuBFLuFETt3IUpVKsVk2D3YuDZcm++XiIL
ZSCMJogY+RnLTMifr/wX9Bwqv3DQcFKOc1yaZW9mUWz9K5dSSfBdCan5LqvCDlqFvQQyK9Wss2M8
vl4WshnBV0tHZWSdUk66Ts4KjXvQpTs9HFw+dpeldP+dHCo+JHkctIlObEJyFmB5J8PSQrdhLhoj
QNBdJGOMMcxqiEUztF00HxXDuawH4/t080gtDCXGiUKPMLsLRQzwDVm4PpYE6kztlbZauAohqA2O
U4iKz91lDbbTvPct16hAMGd6l8ghBMhet6vRN9yhakAu8wojym2neStJVCBAl2ShSAk2AwToBEJX
YWJcPZrFN/W5tXswmjrI8XJTScyekZhsX6BWoskqr5xH6ZMwKQqIVkzp+4ATfXhKLUExQdDpcJjF
y/BV1qZRAUHPQHVULVjTqHOMAV1LTHYjxpGhUdFATf8vadfVJLmtc3+RqpRFvSp1mJ4cNryoNtjK
OevXf4e9393WcOjmveuy/TRloUGCAAgC5xijtvSQkMmzK6sYxbuvCnDQhSG8z52iiOAHhSvIeAa8
oXdrTk/SjHks+nTflBj1nrwIhc78NhPVukUryDiItrDlTClxsJrsIaofe3v+M5NACmQryMNN9lk7
Xvo8VU1c08JbBQ+X8/4HYDx2BmYXcldUWaJ5yMdge5HF7BY8Q2RP9P6+HCm8dr+nPbLivgd+S4l1
kcNsUrsqZtmpGk5YDkjaEpWrbAe2tKfWAiXiEixe9INOq8t70bMRv8a0kczslyV3ILvF+JSnPc8/
zCPFWYpeAQX0PQyUR5AdB/KnRPkj53vRlq765lAPdV9r9oJVncPb3PpiicrUfBv8/X32hbvqJqMt
sXfg9TqW+S2RvOuuV2AV7FO2XoyqNoMYFq/182nAKKWyaw79rfCaS0PEFetj37IHtSwV4Bgji71f
QAuK4bG9CbYEDBMchbKoZ7smi/Hx9tJNhTJCFh1jsClzAaI7SlXrk/0VpM2YaZF+Ckm+uEJxl9FR
3DfoPeq9IWig1bAj/NEzCLp8gLgHnuy363tFT+gHvTYiqK1sbG2pGymyBurR5xtrCrrGa2VfJwKn
JJLCxI2oSkc7a+kFWk9usrE4Al72AHgGwwm7WlSJoM7gmkqMUyplu9c7E+Yn3XR/N7FbH+hQ4/jd
/AleiwEzjXKCaXyKrCGijuEerM1iMm6qaNc+CzsqeQZPzZy5mQj/m+8JiYanHplw6EvLqdWGlHYf
KM/zZwnwxfe0bEpZyhrNGX5Ib7XfnCh0ai1q+uEb40Uyk0+tedNYRgnJefPS9YVrZYd8qASGwr/j
bPRjTL4eQdanzpCy/qDcitkxcw1fvqejsAXYT4SdRfR7H43lohVj/ylQwRvFhjz0SQUUXC67Ve7k
w+jTI23XjnAiSSSQOQpyXK/2kEIgkCdpER/2+Vzs6j2gDeiEIS5xovPAc5OqLBPKd0ss9QMoxaq0
BPw88CIqzoJ8mwI22FRxZcxRexQ9+nBfKLbSGDNZ+mnqKx2OcgyKO5oJ98fqQCcnxcQ5PIvcimJs
JQX+YCIl8CqWdT8OvqR/FjouXigDdSTY0fF2BjRQJhQ3TaSi9kcHrNDYWfjhQdn9anG77oUFYtjr
VmgaUZzm51mjX3kUjWK1sPmLm+xu1GERoUy8wXSEjsD8h0i7crNduKctN5KQTJHnh7fCGEvIlzGa
i0hGImo/WMVhQQdp+jBXD1r97frqcZ9CgBODB2JbBg85O2mjJllaaxkk5RigUn0AFb+CPOmY7KYz
Fm57m3TuvxTJ5IW5NBlNs2LHluOKM6zsQ8kBd+/fo2+gH8OanOK7KqjG8KLLVkvGFmeMDTRSCi1b
BbyAVXNbddG/XEmdmZFK0lkb8wkyLFSYkn13S+clvwxeitz6pyeak/kHe/y9cTp1XZvsIweOvZrq
5+fMyYc45Irz4+DRO4TticYu+O7iIoyxR3vIiohi9ngVhRTInDh+jkX4cdz4tdkknfFJTZnXgHSA
kPQ0nDUCmrmvAVIAhKXo+BViRIqUYuJXtvSxVMtYQfN2yh3qPPSHMIhlPDPVb6A6cikWhy2i7eVe
i7ZqMlGsJGEzDibEqrvJD4/aXvLB4fRkuwn6CegMi4mbmWDaQ7i2TGK3rPWUjNQ46WBB4Xev8XOJ
IWI6/jndyKBzFJxxahBsbrBVkknnZDmV1ryHvOht8FF8AMa28pXSR6F3O3VEd2luwWorjnEpel7P
uR1DHH1BQx/rnrJiUaZKUasx/9ipRNOJhebSDxSHc66TKSU1JD2Gj7Q/F82fbgLwZdio+N2YG9xM
SgMOeRZhCxKKskSSuWS/CnHKTb+P7xQf+BP769vFPQkbMYx12FZZymkDMaRInXgCqcuurgVtflys
FBRPfuvCmERXZlJqSRDSAVv5SDtn132yGw/rXn4oPuMiiO6P2Ld3MujsRP1r3DqjaprgDdUpwBh7
Hcxsu9W7uIdzjh3yuHrzCyUJBCTsegeEVjd10sf1VtxgzT93G7mMj8HkkGmTFnLLyikPq1f4yr5w
f6ytU99FgEkRvaxwA91GHuNc1KWc1Yr20i7g1ErM71YmSol5j0RgFZcVUN7a6AdhQmlctSVRi5be
5mV3PHS3yY52lP0XNQp6aD/4kIskttbS67qljyUkKfeUQyH51r50eCgiXu0rT4M3v9HygRkse7I6
188Df9ssNHwRDCDbpskso4Ta4mDQwe7+sxLAYoE1hSalQDsimDtJIKpscs/fRhx7/rpawaAccksj
PfXNrs72ZiPYN+6svLqRwRy/KWxmiVBYEX2n5oA1XwOKzh355CC99je6pxwXL3X0fYwnONWZ9ihR
CxaVGxM2v4Bx0qDYm6eKIvwlbyOe4ABG7vdH41H2KB25yKXxHfVGGmOnUd33oU1vp9ozjXllYE6O
fiDP5g+KtEtENAuCLWSvIXVUZ+iUhnJj7C06eKBHd8CMyL9bQvYS0llxmDUrpMy44tPo0+/V+8Ez
AzyaCq3y3Dn88QD+PgXsM9A0tWtaAXUNNzj5rvVoZEXfo+Wg8edQpm5PMa58dT85CUVXiJC8i/eR
muW138Akhau+kCimuC41WRyt/VQsd8NyIuQ+FPGrcmPtxWBY8NpJHZXJjCGJPnrlgBikBXlxKOJ6
6I0YxrVoSRZWJd1CQiK0a6UnubIFD/kiTRh3Uoc6qTqK5pOC6oh24lI8vv/iaYF+59reMC6lVYyW
ZBQmjxZjVJ8OjtLJiuhkHGmRkE47gJVZkKuIfLPFuBEQJqsNCUfakRs/SAAzKW5HR3/GpCoGA8M7
EbEOP1/fbBjjSKbSCu2SovDItH6tvtEYJLk/Zld9Xj7DZwI/RRTFuc4EyBTga9ZkImuM0c9WRYqk
hMgyfdLn3dQ3TpOIplT55aaNFCY30S3JygwaESjhO4XPsmWM6dGKPCb3K0/guuhv/mAsG2mM3UeR
Es6riZBafqajgd1rtosD/UBH9czv+U74vCtaQ+YQzOiN1XML8sjr4H+lFEwg+/pCfman7KF7znd9
ILRMrq/aqMicB0vRCzU1saDRG0Vq6p+jY3SSnnRvSRxjR28I077/kosLh9zISkzLpDzYyMuYWoBh
RrW5WMj6Oow3xa4G4u3RMW6NYxUMn/4IpkndSKO/ZlN5SK1sAsYEDiBFFcr2aJD0FwQh6ixz4VQB
111uhDFHQa5XS4tmKgy9IOW+654Fdsm3k8vaMafAsAtbTdfhV9PT6ilO46Ie1U1Yv9GnqUKiuGB3
DgRi+bZyEcschwXXAlOh8DO0nLh6dAw4c3Mg5pmALUI1e2cfUjc+ijJN0XIyp0ItUK0lBcTK1V22
PGjCixb3mNuygs5dMPmBseS9cbQ1KeSKPkL8KpOinogyKWU+o6WGJBAVNrj6XMSxaVc1yWlBKFBQ
pAWNfGOEfwv2SaAPm3GVJEmyosKCUWAEOjmoFc761Ps4W8D9kE6l0C2LVGKOVzzGaqfGWEEK1lX4
zQ6YngXe6k3UGABq+NV8akXGyD0Dm1VkDxk6cKow/39jtE5hhkAX7XV/3qs/x8WtvwHj5Eb0fiQS
yhy8UZvQO0KBeNpuP6LH3yxvF9GDpkgGc8oSs1OKwYZ5JGirJn4vPybZ43ULEYlgTlRWr+W8UoSQ
jITuNGbuqh0bEdwD9zajUWphlDAsE89R749VsagDGeOO1syLb1ZAx8LxOHSSvfIIoFfvukrcR4GN
tHO5bePhSW2tc07H1fozq0KKThi0wN/gno8x9OS5+GT6/1IiE8FWo1Py0KQSgzmgs2rZY4t2LLSf
BhTBIrkXdSXwTtlWReaUJemolVKDkCmtD3E9O1KeOwKdeK5jK4I5VUbTaSoZIGIMFp8i0oUvhp+f
EyyKhSfq6efbCN62MUeiAkjfYtIPZRxbvTAhj6LR0cth6OmedEvzDrGN8MweoGO/hTFZ+JRGhlET
nCxDeYutXWqEbgfWbsES8qLkVgpj9mQdDAJOGbR8+bjvPqEDOkBX8u2IORAzSA7oR/AyFA9EbYkC
5Vgk3kWKepKeVzI5aCp6Ou4H0WM21/4u60cYg9enaLLHCN7PRPHY7h6k4vn62okEMAY+mbVtyyDl
8Wx0cRcP9vhy/fvUr7H5/GZrWPDddIpn1VqxNXroK9lLBHjvBoikiub+OzlUz40v0maihKBrxymS
HksJcD2kBP/ol375cl2OaM/p3zdygCRu9XOM9ZLLXdN9rbXHgfzLJWNCBW79DTDhoIqCaabkJlrQ
mfQjagUbz611b3eG8QNVNhppS8fPGz98bB9oUmn50cnypdtfObqBaC5CnRMtH+MPlNYKK72C0Kj+
aQ/oKOt2qSgZo6f9mskx3mDqViU6Q1+o54JecW6OE9c1BKqww1FIKeMwp5ZQNW8kB9yy+ckIBVUM
/ukBjAd6TQ0N3Hvvrc1Ed0SdSoh3to0yWrur9NhXzV2hiMoXfGUughibg5ce1NxscMlP1KAwtIcq
Qr2QhIIHP763uYhhbE5rGm1eOujTghq4Wu7UQhH4AZEijIGFbdoZ0wAJMTlq3QPsS5Zfr7sAbmlJ
Uy5aMAbWdNFE7AYy5h/ADadQvcns1J/WuxVEoKcq6GRH+ApN/fBHo0abrC6D4MY6/6aN35lWabCt
FDIpLzl6Ib6kn2a3OtDGd7VwREk3t+ijKRdxjDsNOzmKQRr0nxbnCi0s3alHtU7cY8S38YsoxsZb
zQqVGC4PuDHHtToSDHUrxJ9m0YjhP2zbRRBj4xpYJeWcPklRwMtzonWw/NovzjzouTsKIgXf1i/i
GFvvZWla1ATiesNP7L86Ye8q961mu0mMrSeAUpinGRLSA7j6nLJEn2LyFTwE7T46yCDukI60MG0f
4p31RXlI7kUP6tytUxUFLWKgQEKW99492aOeZ6S0kR3XmMK+GetnbVwd2Y686yeOu5QbOUySUndN
RJ+l4Gqn9XaaezfSbYEIrt/YiNDeqyK3c1r2GkSsZD9iq4Dqpq/fr6vBt8CNEKrn5hDrzUKykY6x
xLaD+/K5U3B0YoAko+5B9rEvrLNw3Qa6m4GPjJlNoF29lwh2wqZNEoleLuhdvQDzCXlpzlQn0hdR
ZZNvDr+FsdAeSaI2ajJBWJ3fV1Hv2Dmwu6K/ekA/X19Ivj1cBDF2N+dDVo2YzkAX8Ke4u4s1wcsI
3xgu32fsbZ7HwZBSKDKHu7w61vnRzD5fV4F/DbvsDDtBXreTlcUGdKB3FooXS5+s5QN16dJBdI0Q
7QxjeKDa7LS5CWnnxs9B/9QmplvL7tr+CSC3hudjW8GtAR3UjM8zSrkZdDrOqFp3xuhM+VOlOIKF
424ODb+WbaIzn0W0yHoizwSyfz0nAQEIrL0PEo4QxuADkNKjEVbEjSoSyUQONU3rlujYq9CYPNvQ
921pu5LwDsPtTwJy2m/VmOVr8qWbdRCbg+8bYK7zzRS5SYSyxrw65RTIi+kn5KnEybq+pPSzH3KL
jVgmjihzOElqC7E9mdykMveGYQRr1exWCV2W5iA4vfRz18QxPklXig6kVhAnYdK/7g69OThheiow
hNZlp6R9vq4dP5e5qMcm6rk+aYlS0d27JcA/r3a2G+Gc0b4aEdS/wFBYMgzLLCZZymGbPdLoqrDc
Zphvs0rIP8R16xuVGAdV1hXt0YBK+Ykcp1c0lznWrRr8quHoT9cXkJ9nbKQxsXFQliW1geoOWDSy
K0/xQ/5AR7FtnyIc1zcGyHUN9GMVQf4a/heE8QLzZJkxunisAPEK59Ul8WdFRXpoppWjm7EzxGtA
1p/X1RXtIf37JkhPbYiRhYj6SnBUqdkOtWFPPIYhksK4lM6MFlp7gVEiY1piyx2jz7rxB6zYG3/C
El/oU13KJnWVuXw3VCWGSY+TKqJzEm0P4z3yoa5CPYcm8hGQZT6tBdPRLeIpqzM/LkH5JKNhb52c
VYQzw4WK2urHeJJqmJWsjyB6ckevfsj89J4yXZineR8Go78iu1/d9ImioySVJ4sg9fj53O+DgSz4
van07ZJTgj7kpcM3Q9s35Dke783htahXJzZurBAX3MLp69xVa68DvO11S+UX4Dfy2TyokkxLTWGq
k9ue0Prm3Bevxp3u5HeykzrTJ1H15rrnVmXG7cRLiHY3mocrBEW2xbGkz2OjOar1Y1xSb9Y/XdeP
m7Vs1GP8jtJ0XdgtEFevhtf1cN6lskuJ4uSKELjlukfFUMX7rSyGJOuHBFupy1/X6Ckzj1F/MvHC
utzXSTAofxHZs4zPs6hYJYj5KsvPMYxZobUqBI/kUIC5XkEXQAZT7Y2AlPvBfCVrECWCQ8s/szqh
oxzoXWSTz0JVyrLIY5CwW8OuTZpnYs3fbWM9GVXi5oUo4vOd3UUcu7ho6WtLhESvb1K/1x6I0Xh6
IQuOg0gK47jLhvRVSiJQ+TS508l+Yy6OpDvXbfIfguFFF8ZxA9gK3K8h7gYNqggxuHrXAO/yoE1P
Hs0UoEzJzny2d/WxNLzkud1ZqXDAja7Wx/zp8gvo5m4ClK5qSaP10NNIX+fkkJredRVF32cdugWK
bXOGcZgdSO1NdHzmugD9ViSCcdxzP/3/BYsMJ7P7kusi0AGBLbDwO0qjK3GO0TLPnm5mY9elJ0va
X18mkQjG+cpdVaRzhmWqiPQyxRGte9zIqfHvrNpkfG7f6UOu42oNCGwTfHV4dCdrd6+tw/N1dQQu
wfzgbCXbzkbYdUZSt40tL9NQ78P5aesf0/R2XZhg/036940JF1mltqsOYaqRHlMtfZbDSCBCtD2M
N7CsmCymhu3JET/Ai4gkKN9d14I7Koyq/H/cKAusY0V1UenUykbw81qB/X3e2z4tvqmB6p2R2H2K
5asJZiREq8c4gF6ezKJKITZZ91b2WHUCvT5+38a1Grdrkzbvg1fr/e4sUa5rM6X0K9Rl3yiyP8+W
f33pPob29yIYAyCWlv4axwSui5dVhr9gWLcw+sNQ5cF1UZws6b0sxhKkPJzQ6YpJqh6+GiCm+2o3
3qyPM6aoAOL4LAWDwDNwbpzvJVLtN+a9xqpedx0W0NZMP0ozHwD6x3Lp/DGPd6naunUKmjlgHEit
n2TJo0Dhj7nMe/GMfSi9ado6VZiy09IXfvNg3Q4ehbFGS/v/7J8gDKMPsBgCLBS25URBOVPpbMw+
V1WKaDG4nfqQ/EFjyzsp5yxqs6L9UhjpGOu/Ml06kVDhn/XJ2jVB7BuC88W3mItO5/3dSKsR+LJK
gk7WfePLLoVgznbLF7AeoEMai3gjqhtwj8NGIOPkVV3JVwmwe16T3Hb1a53/pc8/e/tvgWHQg/s+
c8AqAsvIlg0NIK3sc2It9/UqDyrtUqvu4BBB9u7Yr4NXA62h/Gp7oicQGsavyWPOQSYhqZ4Bre1J
zUEeT2qyq+3vWmo76KB3teK7nrxc1/Cj03+vIGP5QxnNs1RhHRXlpGJU0jwNIucoEsFkRwUmgTor
POv0WUHrURY7oSkAD+Saw2afmPSosaWwwpAIeteNL2Hys2r3inQnl/97Gf3darH1eruKsywtsVp6
89Br+8x4vb4bdLU/br8JnDRDkZUPjBC1NEfpsuL7i1WhVbZ2FztyjMX29SaQRDX785DjNWlMSKmN
qshnuvetN5+R4SlsRw2UeC3Q0R6pHqKjcdc7lPS5CjD7j3qZuV/28tN1pfl7d1GaiTadagxxRv2h
0j1W4xc9jF0To7o1IN6uC+K8IGD7gIVioj1As1HGeR9l1C6RM0LQGzS2TWCX9T7MiZvm5qOk9641
A6ZbsQKlRoEulm5iCU3lk6gCwc0UNj+B8VvRbEdZR9DVmPfVMSTrjsQiqCPuegKuxCa6YZEP4PTI
EyXZpFMqeYoClh2s5d0c3rWSYNu4x/oihj0LoWyZS0j5lsK2OChLGeitGkxm6wk27eNcJN00vN/r
IOM0PwDFTxkA8yT0m8IFR3vtBmcBaJaU9VbUuchX6CKI8VP5RNDWqsE6dJs46FZwQ0xu9F+uqyMS
wjiqogPerV6iB8ZuNXdNsxOa8P3MsATXxX8w9d/KsJjwZpwUfZugJYo+3UujEx2tJ4opTQKtAoGu
CISPnwBcdulcBNgkAONcmUOt026ygBxLr9oV7vw0Y/Ce9luEvrz730d53pkFy85hJ21iT3Q0Y8lV
p9e/9ubopOMocBnc44rgb8m6bOgWiyBtJ7VklXQko5lfI7l27OJ/7yOCHqBUAkiIBSfHFpYavcq0
pcCEvUFu1Xy/qI0TicIK1+g2MhhH32BgskEieo6Oa/645F8nWzQXxPM66HtE8ZH2NagGk0gQ0571
QoKMOfqWN95cKm5lH5aqEWTPXMveCmKOadOmykLQcw9Lo4MD6z7bR8dyX+AZuCLOH+AS4Gl2oxdz
YJc+7FOV6nXBi07ALG7txt20F/UD8MxtI4wtwlhnR0h1K6Ob2rjt87fr3oeXX9i0hxluVJZl9nkj
i5R+UacK99Q488qsdIxmN/Y4rMrdogs613hGZ6vgZpFhEkQ3mX0KG0sp5xi9NkTZVdW3ZbmROkFR
lrtcGxHM3ihlZYcmbfFKpWMqvVTS9+vLRf9/NkHaqMAOwayxGel6iO/3ALbxo2pvEpfkd6oSO3YU
dCJeV051BLZ20YediTHmxVxNnTZ2+b9a25Pjesi97BVQXL51VJ3qHre3o6h3TaQmk5MUUprUhlQj
YTiAHHVHDhMwacXtn4LdYosk9ZINiT7D+Jb2IVaPSSawBk5/7vvlY9zcgKFLsA9AAJ1MPFMMePH9
eFMD64bicbYUbnQnOrKcMdb3Uuk52EQ+rRqnxjr3T1aY/q8PujvcZq82BhImDAkYxwaJsyj4iZaS
OuONTEWXhpBU2DGzjBxr+Gnq365bPvfwaoaqERA2aAh/7wVkJZHByijJnkRex+WUNY9l9HxdBFeH
jQgmGdflRQ/1MqKHi+zVhOyjXPP+nQjGsOOu6NRxhgi9vJHmUzEH/+77tHqw2YZonXXUpfD9kfyo
yi+mKXiN5jyXwrY2a8RYdDHELehTIaDzu6PhUISh8ZP2RBkz8MT+KMqAuTFcw1AoGB6pYCaGZ7ZZ
aKWRIIanJxuwlLqaOGAlTOtSkFZx4xAA9xRAW2mYrWXOTAfyVD1bqHkt6eekQ2+EsR5NKXlQu86z
6uzp+j5xrXkjjjkuVTJP9Dooe1HzF5ke1d5wVtIKdBIJYRYvsmy5XWvoFE83yfAjNDKn6kVCuIdm
owkTVIdVD9OxtGVvNfe58qSugkPJV8IwdANjsjAExqJ7LVybSYXBraDTy2ECnXbqw7fr28FX4iKE
sWq9SfvMDOnuTw16fkD3vhaH6yL4sQBUMwqSat1AUf790ZxAe1c3Bl4y+iC5M491kD3GQFs3T6sb
OvKp8GLf+iIaAuaeH8znqgZB+yhIbt4LLRujAogsrqoSnEE2O/kI5oXpk9WV3nX1uOdnI4gxaELy
uZBps3nSncIuiLPbovtKmpcmFU7NUov6kANtRDFmLQ1NJikzdOo/U0Bj6xMG04FGYTzRkFqBP1DG
IKH56U+osOGCNoIZU8csfLjoBDoaDa6vxs9IiFtLjfmaaoyN2Epb22oO1Yz7M66rX8uOeihOzQsF
4u1utJ/Xd417uC4asXfytO27tqTmgUrH6AA3aJdP+l2chQLj556vjRwmslqlmstVRM1wuqny700v
cBL8PHUjgImroQWY68LE1kwu2bXe5GOe40i83gfwEMYwmwPg6IIoEPXkcosMG5Ng2TLVYsnDoYdi
tKgRvsVB/cnCSEdEh2eBiZI9C7vBRVvGuKpiKSI1BonPeepe9fEARXEMkjPJbej0j+pejG0mksl4
kboDaMKQY3Xz6C4bbmP53h5e/p0lMv6jAH5HVmpQS4m8oXVn2PosuP5xn/SA8AVQOEIZHtlia2sp
0qrSQeD8tPgd1q1yjbsJdWT5RrRN/BW7iGLscSpMKSIaimrKOjudfSJl7ST9p+trxi88bBRiYqOu
jPIvCLgxSF9WD5hNQexRbEnrb30vehEVqcQYXlfHwxiltH43Du6ch8+pnu5maxD07fMzzI1SjLEB
OyaN0TP2y8CrJxO94ZI7PQAJHVym0b0oQv6DPNuwUZkGDj47XpG3PRks6tVpH27zGPkUwmIJpF0J
BEsMHHvXN427jIC6AwWXZRkm215v5cXSU8wmb1hv29qz+1dhqZUbizcimDjVLn1qzCN2KiXVM0kw
VzRqzlxnR62f3zq7Fz21cpMMDAygKKnigsYWDFND0kiU4q1aA5jE+EVz9KPmRY/9PkQNzHJpOM4C
EXIBNwvYCGXMMQznuC5mCJ16+cGY0cScWHd1tLwmK3if+xK8es3gX987kaKMaY4LXmL6ED0BcYPW
6fFuQdlFztECoKUCK+Ef7Y16jD8sW9lYrALq0WAG2/RiT3+Yj7/gYkTlFr5NXjaQyajCVJl6XYJe
MBYnRo4d9banz6t7ffn4hQn0S+gImbLxAeOUjEk5xrQwMbl94sh+6Y29A2q42ZV23T0NmLThRqQd
z++jlIwSsK0TG5AazLZJJbD0UoIiFgUvW19oI4BGAcq//glJu/1OFLNt5tTnkt1CVFZ6A15KC4SX
WpDs0CSQSRLfyWB2q5TKWa9qyFCW5zi9adocqHxuD346LQXM4xqj/1TUps1xKQDdBd2natsAV2Vr
6Zj1iKamUmV4LYiRiqd5xZi5nd/k8njXGIbg8Zwe3g8qWpjCIRSRU2bBcItuzuOxnmQMb2E0W/cB
dhEIbJErgpg6ul3AAATV8BM2lZJyMtW5yzX5nEfJ4KVLHgtMlehOdyr9xOs+iRwW70ir4Bf4LZHJ
CeKuT8e0gET0/5Un5cw6lN+YA5geKV6SKNDwTts7eUx2IJulHqWYl/Xik+wuPmkw71EAejp/I85w
UB15L46molWlf9+s6mqmilpTmdW63JAMoSCNBGkcxwlDLRv3WaRwMgzyvQi7XHPJKgzZQ//zjihk
F9nl7VBFP01ZEqHDctUBp4ENEDQF02HMUYvr3sjBVCJ7tdU8ruN60yiT4GrEu7rABi8ymGgNDdc5
g7/E6xFKtQBAN7zAduVn/0voAKO5dtOv1s/6VpShcr3IRiyzjEWFoZKuhNj0QB+x+70BeL5WyLJ7
9gwfjvJvOaCmf79dmaHHeT5Sz6HIrtYbXq3GHa6ayedQi380hfQXqcH6K437qladxVjcXq1PxJL8
OQZEblntl/NzEK50NUkPVp0GYPd+jiUk1to83eiJ/JpN8s3UDv5ih8/KXNxUpvazmaddpVS+oU87
0pgHRW58lP0etGm8UW3ttsvN58nIf7SF+bWXFnDVxvE+SxZnGmKPtCCK1MonqTHf+lp3eyPM/H7M
3kZDvq/6XvNlY3hZquJz2jR4/V/LIE2SY5PHgoyDE5lVxTKQKKpo+cKczPvV0y0lIokeAfvGlJ2G
nNISGccogIwXCWEcU5RnFewvlj21f1LGh7p/MppXgbulzoY1g60ijDNaIkOadROKYLboc/qzcxs3
eqVXcwMwSbfi53+el9jKYxyRqoVy0VjQqZMPTdq6kf0Wqplbxrp3XTOei1AptLeF4pBt6UzEB5Ra
rEZtjtJh/G1en+petHI8TVTwGZtAhbcV1PHem4Ai60YJviQEKtu8U8z4lK3LbtUKMNIq+0SKX8sO
c1GmGehJ6ZnTsG9S5FOhNLkdMKZnqXPjUn68rjQvHVCBUIYLE3oQAWvy/jeVTVkOuWlhdUfprzKK
d2jceq0t9RagxXfmKEK55d3RVFRO8QZggYQI3Ybv5UkKGFIqwKeeMzjUGDGjAUYWTCxOJ8qBIWqJ
4dVqNz7ZYFE2UTkHdAYNY6TUdTxLEzxLF0GTa7NjpRgu6svOy/T47zUmL8Cj2Ct5+jMao73RN4u/
DOvbYvYuiUjkXl93ni1cYgUSo/frIC/y2OrUaZtl5dpp6RdZMKCnyixs57okfnjA6NkZF52wOTOR
I7NoyTk8UKwS2//vIJIVzjUOK32RwxwfxYor4HlATo97TgNUYbeYHTkFlaqje/Jn++8e8a//ah+i
7yhbC84u/2awkc7Ed6scrGHukEsYwJ23MVac31g7hOAg8UQ91vz0byOLifOq1euLVeqypz/qeERf
b6Q3ND85uBt70bNIM56h0Kcs84w6hNjx3lCKoR1UrUQCnaTFzRrXk0PmIpDaGkRaNubDrhsLzx1s
pTHONlqKOZK1AXQO4ejr6vdGN3AfmXZTmd41Vv0HCSBcgSnLFhB4AYrxXjdpWNAZr0E3XLScRi4d
GWOxCzDDiXBGm37qQ9RS0GtN0G6F/xjrRLNVvK7lipT9VnVjxKzKrfe9bwaoZ4jyQJEsxhZVIoEs
JoGs8mQ7OobSCmDAFAfZE/cV8g6dslGLMUXwhC6d3EOUiTH6sXIiNFnMj3MbO2P8OoexwJdw84uN
OCbVBI/EGDboWvciqT3EseZGsX0nG51gBQVi2PmCsI/kFc9CWDDti9bfGfVdbQpKXbxgrygWGj9N
C+bAPka2VVekOuKUl7cva3rMZ4EKnMlENENtBDAnqZJGUHBPcIcUU7d7ik8hGExKL7839uv3EHQY
8g/7cfHwWPi4ol8KSBnXT7JIQSbZKEabxAM6wb0++i7lf9v59+vf5+4RKgm0iUM1sFTvz25Ttupk
GwuypVx25MEbctUHRJl3XQrXrwPR6LcYJk6OPcgDxw5iynOln55b/UB5rUHlJ9gyoSzG1Q6AWdal
HrLC29WjrwqxV+MypQKuUiSL69U3ajHWMa4Yp5YkeD45Wl3wp78QaQiUKAHoh5IIDi1XFtJ+BcED
Y0FsxSdXRruts3D10L19LKUEVTorP8RoMSvVTNBVQh3ABzdrwhyIpqi6ypZ7pGRQAT8AWZSPgZbn
/juCZK7b24hhvHkaq8O6FhDT2+q3IUlzd65mj9TdJ30tdoBteTGqVhCseAavgooIdzgFSTgLXLLW
McnqAZlyPLWvWSQfZtM+5IUkeDXhi8EVhCJEGSjEvz9XmZrJYddBTGn/qFLNiZVbLRENFXOwGmyk
4RcpTNxAOB5JjUYsmDql5Mz86BHsGfvwiFkuDE2vR2nXOkUQjg7G415FUxkiHakVbWpL41Rqbb5A
RwsMS8n6OWtum0I0kSEQwva7ruh9spfURGis7+xy32inaBF0wvN87GYV2cqjvYKrRqUmMYeHVasc
o3y97v5EOjDerxqSwQRiKxKkJkQRTjlOlRo0SyIoG/BOLfpKVPREyBSajPHldV1mSRrZyPow90nk
+8K+J1LsFB3Yd/oDUV70XiCRu3KoB+MajOE31PLfW0C5pHlrTLiWzbr+opracar7PzmvJjFU6/wv
e+8ZEqXV4hj7b5RN0KIRIu5XJzfKx+tbdA50rMtTN3IYXyQnktovOMleEtsYccqjL+Oo/NB68nnN
W1/rMn+Kh0PXgfWE2H4x1k6qWk421/fSkO/nNd1P3ex2ef40V+XDjOnusclfkiluHE1dKzecCowH
qPem9VckGz6EfFqm2h+UyS2s1LejMvg/0r6sN24lafYXEeC+vHLvTa3VkvxCWJbNfd/562+UPHOa
KnG67uczAwwwMKDoLGZlZWVlRkBqobGNSXgxqgg6j4tmTqHkgI4w9JNgcsOqeSAtGyAJe71u/Kbj
rGynPmO26Lwmorhgc8pw36jZXmny2oyz+j5LlNisoSTrNK2aoCSX+Nehtz3o8nmpCCY3ZYaBJyx7
L++54tCz4vDmLW/9XakgJY9BqJfkuzZkVBkzbLWFcuJxdiU0oLDIq7fOaGgvgP0DrIC4EVFgYSh2
4DT7iCT7jj+mPPjnIHQHPkdGMrAZUS5AdPOtkFa63gwI/J18D8KvZcQTYcbYEhssKjhdViBUPFnE
TjO4FvGE3xOxOdDe4xledZM9S/5p0wlWQFR8HKogq6UG1uT1jdS7csGIIdvlKh3GgAZOxLAu5eAC
ZIRQtIUlQo8O2QJ0RoiJZGxRx5CueOBsFqnPZsFKXCFSfq3yuP0sDRD7xpQkizTNQ5zsFVV9xzjp
PToMRTO1M2/6m62MsqSMdgYyjkQlv2obzHGIGoTdlXcG/zscNasdnHypLbARW0Gwr1mLu/nxVojk
31dZgBLKihqPQKxAMouXAkNmTVhtLqbEo/KlYeoVk1BkN6wgZghJlDKPpuPWCbwclPp+ugc54bPi
9PbiqBlkk1K3fmMJnGxtsjUsdSTEfBANaoYG0SThTS09ojOPDPxdD4Cb15U1CuWb85RleKX+MG50
utsS4Wk+G16JGyUrPLEMopxS0eQUhFlg7Zjj0dNabYc5UysvGue6SVtRcG0RFQXjMAqFqsO6TQYm
HEpnHh4L2dXap+sw/8MtVEnEf1GH/tj1K7foer4CLSCGOYg+TOEOh+4xskDYyzmaFT6Kbs9BfCGz
WMXoLYcHosLjnZE8AFBbLCoVcVTKCLBTj1L+jbb8uG7YR/SmcxFJhHY76lwk76EQ8jBq4oLEw6mQ
73tePXFtcRfzUmj2an6O4tqVjdoPkt+6WrtJltSHaFK/4cJmDsqsW4rcOkY37/q28gtReVGjvDAj
uf5ttMl54SEiONUmJ4rnOJl3g6C+QBrsp1xM5txx/ojqeVMIe6WHrKAW/cCD10GeUTzP5r3QaqaY
D35YxynJx24kBZLN+jjvtTnxGz1GP3syvzQKZO9CaD6CkDwwixjT/Ijv6HpSBzBz9F6mSm/DrO0D
bXAgjf7eVp1lcI2vJjpnguH5Ng8MW1LaHwY/Ay/aZ3zzvZfRoVJGfGMG4bTPysELcp2Rzm7uD3SC
abiwIdDQo5xtVuH8ntHaPoedn/QQtRtLW2hk6/r33XSgCwx9Bc1iVDDFEjAVn3wvusYUm+b9byBA
rYy6LC9/GbWsg5yvxhZBhZczT44rawrD3XWIzcUCcTq6eFDWMWhZ3zJLhUwlQTnrxx3mCb0pFQ8i
gsu/gyGLudrkUzuFaRlgt/E5lNzE1KyE10p7/ncgxNYViADir0hIANJIws3A1/tonH2x6hhFgc2M
CoEDjV26gUval/vSgilI0CmgXClL36ewPoEE1Itn2Rc0sN1L+D9dwXlDzN+MojQw3G6rNxphSwOh
DHJQ6GhTYUXgyjHso5nUMo1z9IpGzr1+m5npTjbMdocnWbdhqciQUP8lkq0gqa+nTYPKowqMxKta
cisRwQE+VadUaO5jIYDkrfyjWvqTobDa9TbrtpKKZhQd92FUHqncVRgUfcIDD1Y6TW71rn+sq6zF
zZ6PzILrHbB03Bpp+KYkc2NGPXa72O7zGcObmg5+5Ta/H8chs9omuynlfjekTWiOU+1MiXzXDRHj
ErSdA6jI1lDLkQ3IHn/2P0OpmmUocQHLtEYxFUO5GfRFtsBhuOPkBmea+l1osYv1Eh1mYBJEYnl/
fQdsntmXX0BfKKaklfJ+wi8YjP1chmadOr14VGpGXCLJzBd/WMFQnyXrFU3jG3LTnGQ3Mu7aWjGT
9hAECPTMS9KHQ39FA2M2OuXQDkCn/YOQBBWoLlHry+bbNMGuCtDlMFehFVXSS57lN2mFFkf0s0AB
rT7KPGcFaW5z2ryYZdZ8X/LHvEE6plX7QYytaZAsPulvwB1yUvrCl7vKlZPWrgajA5mMAmbESQeJ
Lpd9a5rwHkOTrjxoOwF8fHwmPFz/YNvZjyag1KPJKK3QA3JREzRx3sLD/7xMgIgCbamkNbszyyOR
VRcPcWH+TZeStEKlcmI5yNSWJ6jkTij40DfyBAdaid516zbdcQVDJcXitGgVUUG3B0W8bZBpgCDV
W6YERW85+nkdazNGrbCorHjqxLSuQY3whz3E73wy20xUwq7DsEyi9vjS9Bk/xoDJBfk9gwxRWEie
HogvdRMyxpw3j+aLRfTD26yr3DCgLxbM9N2tXMsHEe3RC28w6qbbx9kKh9rNM181dTrjOKuNwVLD
O0N9LYLnKn9pitsKStHGLg2qv8kHVphUrSBAmFr4FpiibnPpKWldrWa8fpBD6UvYWEFQ5yTe5IUl
aVAyyvmdGN0MJWPdtv8+zmAwXpD0jFo2qNFoUUYeqGo5OA5C4ccKqxS8GWeJCOh/IKhVWkD/rqsT
IDTjh1DcZfyj3uxExU+qp+tezbKFWqusR391skwobQ8c+Elkv+N4xunIgiD/vkrOUL6rO1EGhBw8
tOlbF7Gew1kAVPanZvGkdgUWK5oUtDCetZAlHr+9IS+fg4qaQy+Kcc8BYa6y0xwFthJBxLQyGF3a
JFJ9cVwd3NiEZFL4MtGaJ00CVskOzb5z7Mb9uG/10qsT7lBy0XEWFncsFfP695eIJ13BpGNN3nSq
tujARDdmaKoiSjH1+COLFSuQRweXhNCsBvlQljrpIZr9MMWzrJKfiiXwQAezE4r5QZcmCYUCyV/C
5iVLxFeQc+3aDMwtxeLFg3YOhnrP84qfjelbmSqVOUqKrQWYTCsMs2xlcECGLCLyrW9GmDp56Ing
HZS+5hudIk0DaUWau7derMyseo8nkbF8m+1WaxTKuVNQAS/4H4QzTp6tdlmO8qj/qrLYikr+oQtL
W+OiuzjIznw4uC1mhyYBGiBtsVcmTTT7uX1o5tmaAsmcVVYDx+aRdfGnj7R1tfMwxZzo1Yxvq2j7
RX9SB90cQKU05yzSvK21xmX1v477UcRfAc2xMkF1HUBV+qRWP7j6m9H+TVDXkXN9sChh1OtzFMkC
UVLrEFGET5Ld3HK2pouM8oG0vf8uGFQmwY2q0RVajzcktB9GkegNQ/4GpZ5vjZH4Sh/cxQo4RrL6
pk4NR+UHV9bjwAzS8C5vtJ9Kj8GitD0Uuf4AAlDP0EZ/bNpT1Qk/em0+hpzmBX1QmTIvf8emc1pl
sfMWaCJnCXngLEblqwJ3H6vyrgv7UxIGrt5HaEjQXlHica/v/M2iOjoR/llRKqFRhVI0MG4I1/UE
V7aq8+Tzt3/Epqun/sBijxI3zzS8SKAdAbMGCl3um4M20QKMFdkS6JudzIAKQBVUu6lsvmlN7hpK
fmj76Kgl4bkYp19jVd3lCVxVSBeEn15zpDJ+4cL21Evdd73teTMo9LOaa3fAS802JFKq1RlD+77E
hYdurn73c/Z0fdW2zpr1fic7YeXpCrT0emwD5BYQlh6at1z7Cz9fA1BHTZEkWqiR9y5ZcSPllLMo
dLZiwvrvU/tIQG0wRdM1vG4JoS7nd2DQlGbVrhTGbtraTGsgajPxXZ7ycgdDguJG0fEs+V2YT5Nx
k8W+wf0FZRjpmwapCXi8MOVHH2N1nstVWQ0Snhjm3yKoLUMvPY52aJVoPWU1g369cXwGoxLAtIrG
KMoARvgKCzeF1kvk5y6Lq2WjrPAZh8oC02JqID05SXa0ww6FpHjhlzuUYP5/2P2+5gGfsahEEKM+
0FeKRwlTM/H96AU72Y53xYduemVJr9d30cbN4zMadWy26ViNqYIVJJdf0g8t7/6My7CeTDbym89I
1IYV8AgUG+Rbofz9MkAfe7GNhwXNNr03+QNGuRTypNh76q3m9K4ECjhwQhdm8LA4gydYxbfZDp7Z
DABfg+Hnn0Vt87LNBjXJ8bP4CPPsxXPf166UevK8m1gyHl8P589Q1I6X9DIZ+hpeNOiylbeIlLxq
doP2f0+FUMUA4xwPSimFJLCfQ2MVlkNjLDBpcucMDbfaId4HdnZoDqO7WKFVP2C4yCcvOg3jKPsa
lD8jU/sEcrCKLEZArqaHKH4WWKoGG0flZwBqcwhhVAxj10toQvijbxE6kLSwVZPz0ARuC4yu2I0v
9mklqd0hG4vIlwH6AhRjP2n7snycWNSurCWjt4WeqZOuwKJAmr0mgd5nVtqMTf71BPi8apSPi3Xf
D8EEjC6zlHNyW7mDz+9CrzjnnmYFPfQd0dt2H6MjgSVOxzKP8vl2abJC7LGCEzaxdFqWF4Zt2wB4
pcfNAu0tNPkQJizksiahWfQmG6TK0FAjRAcjBhBCq334m0Fospj/ANIH3MBzNd+F5CwIQTqXRbsY
M8qLwnR1hmH0nSGYa1DAEsMGF2/1RDzqOT/FVucQ/Wv9xnitGY8q285+MYzavGM/TPEiAJAPn0XU
YJUKNRXWNXejjYgsH64NAMJ/6OtDCorhZRl4yRbOHTQ/8b3eZDDXLyBZKzxWfrC9hhcwKvWZQ6ML
8GtgUncfaEdRYKRWTGuo1L0GE0M0NwAYLfTbgoyXDCJLJ4g92tWJ9YE2KtVYOzzCkLdITUDy+Tmw
jzg3DKUgZ9XdhItChHen8AmFd/lMEqzGMl4jLztyj9e32MYJ+QmVih6YMU/muEZCYkSVz8/L97Ys
Djmy1TiKXpaUpYS86YYrI6mIkQhGm5Yt4PI6NQd5Fy63Oou2e9MvVhiUX5QNagGFjoVcqkfd+D3m
d9eXjPX3KbdoQLqmGSVsaBtLqp5lMWOc8QwAmhA8UgtenBIYICzvZVWZcx1Z101gfAaFSiKyfujC
mKRrk4AOIfRdS5VlMLkKSEz5XPT65NEKFXP0duimvCILhYYkonqt3gZu5wgO5Bot7f26SaxFo5KH
aE5EOR5gUsw9KN2PQH+8/ve3o4EAuk7crGVdpmmYlLqKk0RucM5i5I8MOgU7xWmhZ9xhOEN1GGjb
5lzQqLXTiolPOL7+uGk5ZO30XfSMmWOLCG1WXmKxtCeZ9lELmGlLF4DMUQJn7ujwTupgVPX4xz5j
xzFyye1cb7WaxP7VDd8IhQyP7xUud6fegTr0PrKF3Az8ySILKo0ma0Ro2+UvC0r+fQ04VHU9iVhQ
TviWqc5Uo02T2UbLAqGiKZ/jo4kjQKJdBYrR0puxtzozemuc2e6sysp5E0Vc5rcj3+brTrsYR4XV
NMP0FRhq4JvQ2p6dwi1/GU63H22MHp97n2ecjJtmioICQjIwTOBc+ryWUpODHYFH3he0b3kFtoPI
rBPG69xGbwKixwWEjoJzHC99IQMERPiNG/rifrIJq5a6k7zK720wK5/Jdsh8Adce3melF5sn4wqf
ipHtYEz8ogG/Cr7zoT9PZ3585fUfKDQz9jrxii9fb4VE7fVCRdPp8JFGu4KLIXl3/BFZELXUzMxU
zfhV2StWtGcJ/zA+Il25h4pXYOQZ+YjxTm1uK4W3ynoyr9u2eTkBORluhqDDASfEZ09Bs5MIcaEC
iyi/J5Wd6TdVB6Ll0K1HPFInDLStUg585gJHHf2xYeizhhdje4QgLGem+9z7KeHpXWQy5W1/swsS
vQX63EDPN5DiHtqv5V2rYBI7eOBGhnNsf6V/cGiqy0Dmo2Kcc8kuhVe5fpLl+2Jg7LStMhFpREUf
JQiFpC9UDb0sFUsXImotiW7OgavFnjQ997ErdY6GKccYcnxDxHiF23jTIfv7gkrFylwdFLUmJ9yA
zU1EnckYIlTlbtBElL8QOqP5ADFS8TT7C+Pmv33WrbAptwyidkTHJLAJ72aIPunmkEGJAA0NZmGx
MvvtT3gxlHLKAYamyLGRzsXHrnb01tMq9/o222ha+7yYlDsKvZakkgGMFoe3amUgVNRuYks1+2OD
DvroyfAZiCT8fQ1a/1hFt2cKE6eLcfCBqHtEdVm9zV80j6iU4IRjgG0uoYTjRhXAavGFuAOjiE2f
RKhxkEzSOGtu7c2jqT21bn0kiMZj5HHvDFASdr9YuAKlUpQIEtlz0yOjJGvKmSB5QPNQeiT5CZuS
dTPfW4GRFVilJyJaUSEghmgsFo7SPcnpy3VrWH+f3m1LN3MFTzJ+Tn7SuuahylilSdZHojZVXjYB
J5EL7KgcuMrhYr9itgCyvgm1l7g4R79u/fFN2m8kwRJ3vR2YIDYy2cWg7SR19VGoXcVLcqy07R8P
QHwA0UZ1mF0ZxWvRBqknU/znQ2vnisvRY5waSFJGUYOfo98SaRxUF0BJAVb8B/22tlEyd8odRmJ8
PGI6mYNI9Tz6rNEYxlekxyOlCntkCGGzZJwn7pUjY5gMX9w+cC7rSgvLgsehiNIWZjbyvZg0pjb8
4qR9AgbHhnN0DQrm4p2eMk7S7eRghUpdcAS11IpsBqroBYhYRKi9BJ9cZbH5CDZzxxUUFTrEkqsM
XQRUHfT2gI6N2Wm6g5YGJsdqk9pMRFZQVOAA29wMgkp8r7Q+JuK3Mv7WC5OZVyzCfLKzrrkmFUAa
RapHjew8sAOl+qsiRebS/0oW9HjeBz3jPCMb6xoYFUqUAAlJT9aPPP21Hmk2JIVR1tMfIyjSyjpK
JetcQMogXe7q3F3OrBls24HuMrT+o8mMHpUIUlnMl+U/NYN5z1syps+5G8IVkJDLPOHs6f0QpNvY
zP71iP8/otc/4PQJLU0dn6ZCSy6FH1dsB6+Njy2G+SQM8xl2yagwbzviBY4kDKsTTBPzVEg5nGB8
m5m6YvN6Zwa6v4yMxFHc/moXIHJGrICyKKijaULmQSgAB6SNRAp9MjksruKDbOQgPxinxcGTtKvc
gijQIWzILCHk7espJD7+82npwY6u5cO6SLG6hWCH90TwMbFTKzsop8AGdxkqxbJZx6ZgIcKg9D0+
/1VBY/UDqBhTGnrXjil8q2yW0YznJLcUfnSSqtxdd6TtnX+xlIowuZhrfD0DKBZks4z3Db8zwtEc
5vMsOlPPCNOsr0vFmTlEg70GTT9bU8Mzp7S3BZh+rhu0QTGKbHm1dFR4GRqwnSYx+XZHzu1sdV/g
WUlzln1qkUINSBSZvM8ss8gir51W4nO1KgA5lu9ZcTMY1nWbWB+JSlUmYRzrOcLfV7jMFLsnwEiB
28ujteSGpRYMn9gMbJBPkdCFi8EBmrhD4uK2kUjxQPygPvlvgGZ1g28mI7IC2STQBaKGQLneYERh
MCoS7ojDnh/3ReZr+rfrC8eCoPytgY1SCDIZMPh7AdTtC5AU/k25bGUF7W5KqYKqEhBhug9Vey5e
NZaoOcsK2r1iXU5wj0dWk0OX8lnRnY7VLL3pwSsrKA8bCq4M+h4Q3JQ5jd5JlpHpEsONt7cmWAEI
NQdGUeiwGqoZ5j2JMnuyW47zKSEKKTfK995Wcf4ruwpNOSgKXHeBbcsumOTfV3tzLItA4DkZlTAx
dQS9cxHYvX8HQTlyxw21XCxYPDE7DPkOJyXDhk0HUBRd08DVxys0vXBfJnyppSLSQM4R4nMZOaXy
f+cHQNi8YEg0J26eKV3QAqN76aFUku47v/KJiCxoZw7s/q/tBGaFR2UUoh7NZR8IyCg80r4EQgK7
eFMccF3v5ENoQ1jp+kfaDGorPPGzH0BUtMAzOfD64ch3r3P5K87fxsbRcoy1ZecSLITXAQUWInUl
6YoxRGWIrChapsibi3FjWK0XOtVbh9JvAJrF7pdhL7fRnlXe3n5vXllLeT1GRpuZI9hEIXFEGBf8
4bnz65/cKb/lzdjGC0n8zOIC2/ZTLKWENkLMDlOxMFPmoaugEW/H3VvVY8Qye2jCjLGumxtauYBQ
0TDqC0ylRqpkZ+q7OD7UIWM05aNs/eV+sgKgYmEhFCCDg97fR6cSbnkeSUMVf/AncEnhdRNaTiKS
CFbKx8BFxPrsoXweZMswkNX7pnvjTX4X7KqD+Ii3Hie7L76j1dSPUBeY/qpe+o+9qBN/xg2lpMql
ALijJbi881FeBEOH7CK5doXd9V2xmcpASQX0bTpa3OgB3HbMdFmYEI6XKLDi8agOJ5QhTV2YzaC5
M1g9Wpv3lhUctQ/watZ2YGdClGne2+A+KW+mzjXwanfdqu3azgqHPgIKHqzDBsyCDI176veyN6NS
q+/JU49emT9DciUkxSzRbJ6Kfeiy3lzJ1vritKsfQGU6ZaqC0EIn6xoYVjJHZqdHji62P6W+Ssy4
iB+vW8xaWGqrt028YFoBTiMu024MXxRltKceonH163WgzZiyMoza7uoUxEOAWXFb5s+6ASaZ4Qn5
FiOmsECoLd+rdS8XEkCE+tSU+zJzNYFxg96u4l8MkantXcd1248NMDqbt8Yf6V7fpda0J0p70YGo
+miMT7T9CLNCpDa2BOXvNACBu81jbBrddUJnyrvhoNrTnohKTE7mE/6dARXv+f76V2NaSx236lCg
6j0Bu7EDj1gcopVVfMxwZ1Zd8P6cmUfe5rmwspY6bjNM5DYcScSl9mVRz/183wq3ZfIc8e+SeuBK
X24RZ5DTZF7XvRmsiUnGBpSpSBOBD6VCpQ5J+vwcN71Zj4fR8Jv6OLIko7cfuFTo1QjgMYAmOvVd
h7rX2gmxFW8Xky08knaA2pZfAnS1F7LJkqrZXtcLGv0lqxH1OhloiZGadfi7QmfydWfZ4HBE7qlB
ggcDUOgwlKhgAgJxre5L5GaklT06DjbvtN7gk+DZPGun5IfspuCx4f0amSFrqGbTvhU4FWA6UUuz
dFrI5R1Pku9a/H7dOtbfp2KLEqppp4BJxwYpmtOVhtXrsXMdYjMYX0ygQ0tYLeBJjkluC66rJEZS
y89Wmpfu0KeM6+52VrvCop1vlKWJ74FFeFHnU7gnN4XFr57Ll94WnOGEu8Ku8bTEnD1WUzfLTsoV
OxHt1iGKP/bSVBC7vBF7w+TDY1I+/bv1pEJJogSgmiA404jZSv13LOyW8p2TWS21m8fOai2J66zu
ppXeRmknAifSn6LeycUWium/rtuyfQqsQMiPWIEEnTZAfwkgomccR6vaoajoCYkVnvhd9pzu8Lzm
azvxPvrFopff9nyIM6E8DqVkmp4hbaMiDge0CMry9DqK03vZMwldyCf/kvdgWum/GFTeg+ZWTY4g
XGwbfo9rZIb+eMXJjxguszGMbTPWctsBL2hUoGoqnnSaEYvg/M2D/sq/86+tLe2hy+cWVjeapB+L
dbR9VMK+GEl45SG6gvZrmtGOnxQtxqAhCfjFjpC+Z24DBXVSicZLOSHxMzz9oXIGB+wcZnFKoUoQ
oTLOOtU3PyheOtBKIkH1gx5P0ZUkWvoAZ1xWnjOMIEc9I9ljAVAbvCrzMixJrBxayYLGyJ3eSveM
b0g279fFvBhBbW6QOus9unvIYgouab6MWmuAPiXhC2meIk96vA64ucnJRA9oXUinFBX/QxBqFRW5
GjT6SU8Tu+YOAqea/wqEHm0QKl6eGgjm2u3cm6OomGr72E3evwOhQr84atIC6jd4v3Aqu8GUB89o
mfX7zR0NQT6oqmgGaLuoPQYZck5SP+LVHbIbm3CXB4/pbnJAWbNnte+QP/bFGVZg1OHfq0InFiWc
QQ9fgl43k+4Xl+1FozfnktUut+0IF8MoR5i6CQomGBCwOePEpz+X8ncWMp7PyJ+4Yo5O3TGEpZB1
UUIukxnI7oO7vjsWwuMA7R15tDPuJo//qr3ssoB043QZV1yKKVWUV0+kyMRhgIfQ4bB78limUaGB
r2ZByBYAzftuJx1SL931yDNYjxKbEWhlDxUdikBs0SGOFZQXSwx+KQ2LtnbzCFkBkB+wPo4lcC/p
M+zAsLWl8ftwub8rhb9q11mhUIe+JOt62ZDpFjHba/qjWD2qzKYBhj/r1NGrTXyqix8TNLULRsQa
xEusx5XNatHKDDoWhFm1dBPMqOYHGZd/EeW34DlWPL64lRtGeGN9eioWZJ1ooBkTYLUKErxdGr9e
D5/bRdmVNVQAaMUmKHuI0uDkie8xZOBKaAIGEa/8iLkJdP7LKAuHpmKzmoG3L4wXYLpZAPoZ0InX
4NSK8DGoO/nGfQeF0+4bOEtOrMYLhocb1DERDUksCQnMTNoXodppIXQsjZ04Bn915kHCwEAxFiwl
lI9znZpOUG7BuJEY2FDcNY06s+Z5YRRutt3iAkO5ucQVidyTC08gFKik1N6ktDbDM7aD2wWD8nMu
S0HtSPIe/VTtVMvAx/GLZ1O6aeAYCjpIRp8oP7dvdywCq60dhju3AoZiwrb68UyzCkfdqDbKomVw
DYxO8yoHNu3UNErubuFlr+0h9rgk09N1c7esXWNSIbCpJUmuRrQ9y16wJzpekkceAFl+uPXh1jCU
f8gF4vgMfTS8/D3yxQ+O+3bdjK25ePDfXtaO8gweTHBJG8GOaKd6oJS1W092YgetGh963c2uwub+
+RMjhW7hpaYEUVXBkiCrKpoPv0ObNVa0lcusfw7lRP2Yp0qXwl6j3Zf8SzjfDMO7mJ3VipVtbvbH
rKGoUNnlWcmnHaDmffE4W7UzQ8yVRDS0MqJoI1dmfkQ5yqy+6362Z4/+b0a09Q+gQmkyTEOsBvgB
A6YqCOcfHpwgcNPuSOdm+nb9Q2++Va7Q6D59JdHiROCAFu3Kb8KxRs9abatnfEyMbs4H1n1v62Bd
w1EBVJjVMk2DFJVitHYlh6pzFdbByoKgsqkyyzIjmmFRD14qcBaDr1FgNV+wvITmcO4WMeamEiCc
r4KeGtIsjm4rz7kXPmnOZI1HnOaniqhro7iXeKwnka1zaL2MVJiZ5XpOtQbwufgit04f+vxyUCoG
2QwLhYoyY68VfKYAZVBjs03fNWXfg42Kyci32eG6NoeKNqIcaEmVECDDlNweXYak4Q+9wngV/Lce
SIWSXI6TPleBlS1o4E0eZeG3Uf5g7CriY/RlZW0QFUTkPK/ygMRnxRxsEdWM/hdh7tQ88VidmDkQ
IzrSPRRx2JRRQdBqR3sQXGQn6D7B/7p4ntOs3lbQrRn+ZN8wN5teVmbSjRVZp0t9keOUIOMN5TfI
evvhk2pz31W7c/gj75dvLBYuxu6mFXq7NOBrbiC2ilCIFjEBfDeMf3VRXxtGxZBJgBRX18Mwztc9
xV385gB/tCAzgi3Neh1nmUTdy/JkUstQRkxUjKcY1UTuRxo8MhySkTBIdMBIVLDxSTBIOYuW6Bhv
4V61ewwBJ2biJOBDZTHrbHa74sZv6OCwJQS9VKQPIhBhZsDEwweYKNBamt9UOEFLK7emu8WKbzVL
fScjCRCfsVDRe9Ad9SRU5nXDN99f1j+D+pK52MSpAlJunG86Zrmrc+gUb/lJ3f1U8UpYOK/RN9Et
0fnQ48rKWPXtfXlZAurDGsgEQZ+IJZA6UHALfl5Pbprfc6OfQzLouqHbH/iCRX3gMkpiHOOY6+Ma
WxLPmfRw/e//j7TkAkAdBkXaTC0kj/GOLJgV0r+0NivNbDHdgWZwMJqUz9cBmV+OOhQ4YxhDCU/X
NsgjHRJDayuwhcPSmfouO8w/UdbEBJV8Xz/PB2nHCqrbZ9/FXOqYMDIFDCot/KYuyAOrFBqmKFtN
yKpm/I911WSing1iNXomuUQvUyi0yZ+WHDIBF7wX/uwKeLoInPjt+qJuX0/+AaNnk0Uh0rOpQqgh
Leitl3vxjvNEn3U92Y5oFxhq7ythUJTdDJtS/WHA46aMF7PYvW7K9ge6YFAbe0D7axyOwBiHHxP0
H2veqpobY2JpQLNsoTZxgGZRhV+AI6M6E0YmYrU1gF3wujXb2/diDbV9az6bJr4Cip4+COFrGrE6
v1jLRW3fBQytshECIKwjU8mhIiiDbrsfcq+quxziBI3bZ6DxETBhx4mZJWr5SUiWm64Wc1PAPEQT
zmexqrzrdm86JIRWwDMJbgpsgs8lQ2mayrptESIhgAaH/CNFyb4vb5YCVjBUPta2KHa2JOkThHSX
zbWpjfq3QI2ehllyAqW85WaRseKbfrOCpK5x2pSCdF7HVqv0p8SYLCG0Ko6lGrqdOV9Q6OvbqMQI
YeSy04WOuickgMtNC6FNBzreTNr2TSddgVHbOhaMps1jgClBajbtm6L/uzX7aEVbVWxayEAJSke8
YTpU2r5A/2o4/LrucZuPxhBO+a/L0Ve3AZlyxpFsOTnye/Ukudz5z/XesGY3PSY3hMqjdiOHVX8n
vvzlUrACpvY4V6hGIJHrlMJD07p9M5pxzwcQ19lPOeMCsqGNoEprI6ntDrLLsVV1YuRO3UsmFDyr
XedKO8wnerJFmJpm54O+66A+DA5R2kqPpPdTfKiPsx1bwl6yOuS6rNvXZhiCTJtuKGB61XTqd01c
IutB02ANBBBFVYc+uRWg3NE3jMeb7bhywSG/Y+VJGFzH0TDUf55UBF8FfyTyTOaTCguGCl9oG2rH
UamwzOEPETqwWf1aC6qpLsdU3/HS08T9ZHgvOda+OpGm4aXGUIUv8lSFFk2FOmEBR2u2REvGlUve
qeYAdiL+wEriN2MYBFZUUI4b+GLUhheMSk70Gebl2T4ewDPv5KyJye38Z4VBneN1r5ZJFSHNI2/W
kaUcIhtMKXdkWr1//gvhPuyLFRp1mkvdmIZQHMIx+C2/Mdz2JKKqGdjSPYRZ0ONjNeaomwIoPl6v
fzfWSlJ7PwiLudE1WBmn+xJPfMmTEfr/DoLaWkOkj03DAaLr9ln/3gumnrAmKTZD2Gr5qG0F7cFk
bmtgyOA1hDbUjrc03I5Tq7bLEjVgvGM7PVH9tq/btnnyrHCpfRYbCxhZGnw2rdZ9eW5tLWc9YbMg
qBQBnXKBJpPlqzNnkQ/y8nbdhG0PkBVDQ68C1DCpfEBYeqPjCmzcdDqLqqsLramx5Bo2w5Go83hk
ACPKF10wfixzoxsjzAcqUF+KXkLJzcsnbf4ehveJsIN2pnXdqO0K0AqRWrVRWSS5nYBoCKh0Bb9b
K4RGTfRMqiUqtJatFL1KrIndTTMlEpPQeiXDzs/BXVSGclEU5LJicwylvZy/QT83Ed1mOivdvRK8
Xzdy0zNWcJTT10EilooGuDKRLbDPWZPuXEfY9I0VAuXeQtOOQRaRCpDu6dJNpYF2iNHcyDKC+lBl
F0d6XAIilPmdgvbdselYzrB5Nq3MoFwcFbN2XsgrDb8vbgs39/BYtBsxGUAyifz5+ppthqILGF17
VDg0JA3kJSEU0js+epkb8SYqfG6InSTl7etgjNWjq47jUI5yQ1ygr3+ibYv7lw7w8Ry3Sld0vPm0
RQpjMnm0ggmtDYMFYqbrRmy/9ayWjDr8gnbkG4V8H8LVVd8U4OYbLP0oedCR9yAkeH8dj+HVdM2x
0FtOG6T/R9qVLEeO49AvUoRWSrpqzdW7y+W6KGrVvu/6+nl0x3TKtDo54z7UyVEJgQQBEATeg1Kw
OCX7jffWXuakeVyVGFdQTaUKSA6o1DgTBWKiMyl3oW/6IKy0UWfjPJhz5bG+IAO5JhII6HQmh9Ev
MTRP0W9bPAlSI+ed2u3saLVljGeY9KWeShOGl52m03hOzy3AsmUk6rRmytOOt2GMj1iSQh01+gwj
LBJG+NDRGskZsB/mX9cN4x+0MhClFHhwEPm9d+DqElfVkkGrKbMDv0c/fOs1x94T/MnnJw+bAxsS
oJj/K45JMXXc/XtUO6iRGJoVvVIrGdBbKtDHEQq0IACi9rqK20t5EckcNZQ08kEaIBJYyTdDqB2G
4DFLeNZIre3DZWClGHVbK7ehAKVuWWRE30DHfBveig+gnVhewvNyUL0WCFMR6gAC8GStT2iHFENH
ryy6k9kHp7ocyj4paG2/QZvP1OJxMLHLhuPhN53uRQrr4cUp1ZqAPvUsufZkyqOX9i1nmzYHE4EV
/F9NWMc+J/GijjE0qZyZDmjY6SF9znEnwHPdId3HT7TGLKIC9inIv7VkxijFRZvCKIVkOunS3087
4tTodS7c8Qcve940xpWSrDEmYy8KBRZSlJ5acjd2AD3nmCJvrxhLnIIk6SsdfjEQ7lKUe7X563WT
2zT1lQ6Mo287owXdMASIzanTiKVpmSPI9+Wn3mxUXHUVihD6gcN1iqSikmvcNIQeF9Gyt3JxcaTM
Ra0ZAwy8jIk6ug8HWDUwHiSD6VEljFZmHo5TkcNN0HfiASzymMSFTwJEKOaBri/gttNdyWJC11jJ
ZVKKkEVxgPHQ4MS/wWnxhgOsvXJBfHiaMYGLCG0wBgWkzYf4AUkaIErGn7TChLDF8RP/cIgvq8jE
rTqXikgjsA16lASL0njIqIuANumbkFoduqtlS7gjD7zx4s3RWGm1pEzCGwVNEExy/Nf20eEFxap3
2d74AwAIL7d12zwDVucxPaGmAFyfyh54TLibjZerT2CZXQeBgnTQUKrdVk+ob+9yX7xTKCKxcE8r
XqZitTs+DvL2ef97yXUmghOMxjYTFZs1B3E6kpLT7b3tsi6/z3jHUtDjTBWwshg5rLvbhhyj8fX6
geCpwHhFoekwkEGfXJZkuQeE9ElPf12XsP2EebEPnfGKaWdoy0xFiId4J/+hB9xwjNgpzwKMo3dA
QOtUdmDLN+1L9o2LC7Gd+KzkM+5FzmbMgxCsouond6g9odJVJhZtSaRAWsIu9BKeR6Mbc8Wj6YyX
6UYQO/X03Iu4Y8SYnsvt1tN8SgTA75zYLj+sFGS8TB9SinKaHst+c1pOLdoLmuPUYAKYQh0WaM/L
7ITHer0dii62ybibWBrbITawqjWYlEFQYc0ArqurgxpwYh7vEDDuJdUrtLDSJDLF63OON0cSf6+0
0rtupRx12MGKQJrSYqAP0GK6MyVQ80RA/wpf5nn+VNb497qxHSHiUsltEkNQp35pgz+zdlK7z1Q5
NBmPO7KigtaROdOhUqhxSTsuGgEF613Myxc3fcbq95kDnYNVcEkE/L6weFH3YPIw4jZ3XNOQfkAH
5QOv+SDGeDaZBzwDz8GDIseLpQTqYTKHzzSYSytBjH/Fn6Yl0iCoFW0ltDpylEROwsHThdkLIZLV
DCUa+NfoWZzsKrlXFI7p8kQw29EnSt0uZo+sUyysufhe6j8GjFJ84nxoeLDSgeMrfWBvj5RRIjkd
9ZwFCoM86KGrhU9pZHLk0NP8wXNe5LCRXIt6rQKHtOIQye/7V1l6SevnZTaBaW3NhuFMxrK/rtl2
F+tKJBPFUXDX5ynFFtF2kP6snGh/Vmxr39QnxQcDuvWGUG8Vv6ufmjMfex5w0fb+/b20OmOFWUth
PRaobGShVYDOMM6sdOTR824XbVZqMpYoF6MsBHQHgZqNFyaAMOsP1a5z8ycMRqLzjHff2g5LK4GM
XapyIZhjj6FW1W/2tIVbTqyitTvkovmvBnQKmV0nNo8SZzvcr8TS5V6VA7QKDwyjgONA7msXsBQ7
ZIN2tavcxZ5PaJV0eWXLbXd42T8aWlYCgaUNICiqZzPYKlBg0mTkHAru3jERfln6vkLEhcelifUh
R4eDeDfsBrvck136yGv74h1CJrYvUymnUgyNNDkH3owlB3jbEmUrEW8HjOEkkj/w2gI24+9q15go
3wHhQCoCumu6aI2S6PYDDpuR70DYE3GWk6MeG+tDdAABM+fNMOlIY+yPaDTjt9twzjUb6YH9H5Qp
IFKcUHST8ZeUz1ZhZu5178UxPoNxHnmMcfK38fhBBmgCsZqCl+jxjM9gHAcA3QGwSJkDaze4H/bL
MfbjN14r2Um90OENLG1f0S+mYDB+I6nn2sQ4K/Ubilc4y07pvdgene4mOmAmPVg45sDbJ8ZhzOVo
ouEL8upksZtqtCrTdCewYV/fqe1L6kovxk9U5TiLOvXztduDYbNwSlsADApalpzWiR4wTGOHIBPl
hLft7SOygtkvTTOBysi4J1Et9E7Bkytdzgrv1JQHWLNbZ8Jl3NxPhZ1x/RV1EB+i+Eom40CiJgIB
1vjWnzE5yilzMD3qC7bxtPiLDQTjxv4TfVNz63O2sxLMuBFBjEIpf4Ns9kCRt6eP8qqT7xd0V4NC
0b6+o5tn7yKMRWUZR3FOyqbDe3zyrZ6+pvVnrv+r32cSkymdQ/RcwidKXe3NFVAbO+JIishxIZv2
vxLDuJCpUEFHP0CNufRjXOTCet92v68v1fahJpohm6iVGwCifG+FcVgmRfEX9D9lE6v9yCP7/1be
dB7X+nYxbCWOOWuk1duW0KWjDI2FUzxqCZqKcztEr6/5J3dSJ3kGed1Dubuu57ZJXNRkDlsTBcQU
OshNy7usj3DQOG9925t1EcCcLN2gc6SU9rQTvKhxoyLB5fvPdSU2Y/Fq8dhDVGRin6tQItSOEjmb
IJHRw5emUTkekbNYLKZFgJuZElPKiSDdtcYXYXi9rgfv95nzg/BrNB39/R5BPnlWBJ5r5QlgTo7Q
N+juK7FQ5NsESKsCT0/di+IHt3REJr0dLZ7H4R2jN2e/yjX70pyzUIRECqRFsTOGH6adWdqh9PjD
B9sR62IIb6n2SlpBOlwYTBjbG5A/bkWFE7qdbvWvtLRUe8VZ3/eJzfPiHBt/u1isxGZA5pjQKYQ7
c7Bv0x+KcKOZvEvX9u1kpRvjIdpEXaqUMi8k+2ZfOLhk/ghrq/mLq+BeftFfyQ2XdofCc3yMi3+f
3je3tdLMXCI9TxcsaNbuYuEhbE95ZWuxZAV5aAvRV6NB5SnlekOeWNZpKEOnL5RkWLMWT/GUHUX8
bvcddyKb/tA1/RjPsRA5JD2yDUfQAivPrbgqrGKx2uhuEvez8PX6+eZ5ebbvGyg/3QLEBZyGQ3CO
3zrngW7vovBf6Nbo5XfAIXSi3/VO4A7006T3o6Z4sNIwV0WAZcPEs6maO53CotCDSOmFkkeyb1zT
xyPZowmU0Ouqbnuaizj695XhyGKKOdt8wQBXE50mPTsrGg+r7B98y0UGE6KLVh6LlEBGcqpOmker
9K2n39NsDZfmzyiky7oogXBYE1mkKXXRyNihh88xtdAyxxozmkU5fCbArIQw/jmvCrMT5Rn+ufCj
6LZcHq7vyvaS6URSgPxE0fQZex+1QJYTCk5W/hnAmKzsmhcVA4WBNdykHo+vm+YOH0zuIowNl2rb
kzCkpcQ8KR6rKHHLMXielb6x4ra2tXyMnH+n3tvcxcrqSFhLQ0O5cueD5NGxisD7C9b6f+Jrortx
TT9mt8gYitpCS3/jfQdM0d4PHPF1OGAw0Zl3vNaU7di2Wk3mAEfJCD4hdGbhuVTx8l31GOzD30BO
tbvvKHQAhllzsjOmfv7lkjIHOSJzUhX0sjmA6xOXQC/xBLfY6Wh5SG95r92bXmOlI3Oix7RXunKG
sLqxp/lHXPOqwpuReiWACaJpLeDdlZKsFf1BUnZyemp4Dd3b9byVDDalFs0hzEzIoDze04nSxeQ2
BUQlVr1HCeKWl37wVo2JllphpFoqQGBm7tTRH0WO1+AtGuM0opbMQ0RNYMz9Ur8L9B9CwRkh4qjA
BsZJKuUqSOnGD88lcqcsvbtuxxwd2JkIUuVtWFMBszLZAVA6TbAiyq3JeT3Zfju+bD47C0XEfJLL
AnIqZwGteg4WpGCXFJb0kH+dbOOttVoTLHIzH2Y/dHhRaltNPHqA61Kj/VHvw24joiKZNLSEV9/N
4UE3H1Uuy9S2W7/IYMxt0aOgMhsEKdqREh8zypmBtyiwx1JkINEKncw1gXTJw/LfzoD1i2DGDvtc
TIuqgmDRL/DyAdSCc3RLqaqDXfBI8Xok0M+8XrebbcP8WyZbejUFOdJNATlGq4lOLQGnysw4VZPN
2+tFLbbsSkeummjAnk36j2i8S4LJXvAw3o/Ov1OFCVd9JJMpayFH6Q4VOTfNZ84wKiWiYZrA7GfR
r8Y4bBtVxPDWNL2UnWiLeszJwbbTFzxFqyraFw1kMO/NW8rmXG9apOvK7QhKkGWHftBDvqfzCvym
iLeRwg/xfSWN2sYqm8jCqE6UAtIah844SRhoXxxlZ94YiRU84Z3a1u8lYHRm9/gADy07wjG85d2g
Nw1w9RH0xK8+IjAFaa7HFilhdRLqY/m5kLgSwITEIarIRHQI0HN7jL/EvTuT+09Y3koE45Wimozq
2EGEWN0o2mKVCe8uwN0rxikJejoVZoUCLjlrtxRMRbazk251+/TecBafPGLOxO1fB3twVU/ckRvh
lVu4pgfomr0w/ikfumKJc3wDdYwYTkURuXpjmM+9cfepwt1lTdmIqTdNGwYSTpvWHYTkq2Z+ub5n
m15p9ftMLcpsuiAMKQ2blnli8jWaj1ls2mbymbi8EsM4pSwpqzaLccaqYvL7JrLEoDiIdc3xHDxt
GMeR4IEVDTKwwCH1VM1BKm1nix9MPF4kzml9g1dZnVbAtci5qmHV9HaXBUeF/MvlYryBlARjGVIz
D2svibyssSXCceObKcRqRxh/oNbI9hoVS9Vh1heNOU4iuPXCbaTmHBaZ8QmVmVVZpEITOkCqe5lH
GZbtfE8RNNQQDZnXzZmnFeMfZHCaZ1qP4wK+disG8UM927HI2/7N1Gi1dowHAPL3oBgilOrq+yp/
yvLOVsuvc+5nIQ9DgGNpbJt9Nvz3fOrKKU7uRvX5Xy0Y22Kfj2Ke1ZQYMYP3KnKry+7kfP/vZDCH
HyCW4piPOPwx8QLzIVDtjnex4KUMbG9ZPcWi0JTQgzbLpCgJIF91TNt4VL3c47/jULd4JQaw01Op
jimjOYC4wTN8CVRNGiZx3toaxR1eLq+v3/ZT6cXeFMYdNCkRiq6DtMohPq3nR0581t0WEwl4Kr3j
4ddt325W8hjfUDVL1vSgYkQGDhZLJ3sUgCxZvBUEOmtGhfavLhmwo3shtzjA8eHsu3AzilEiUR+O
hng7l4WdsOh2kfYHM9Wt6wvLE8V4C6nFUIQeQlRqzE6rq3aRC6dITw6SJDxeF8VxTArjMtRErpSo
xBmQcjvPv/e1G7WfeYIzTANzESoBQzMTykUhj2MlBx6AiOfl4VWbb43h12e0uIhgTnIm6oluBhjD
NpKdqewy86aaONek7YW6iGBC+BKCSsQUMOKxgAs66n/34k02fMohXWRQp7sK34FQEaEnaBQVVc8c
PLE6zzwq022/fRHBHNlKamoSZlBjnA2IQQcnibzrm/EPbuEigzmmmRSN6aJBxvCzJhYQYL+FZ+U8
Y2rvltIxVM9D51wXydscJprLKcGQqkk7bMt7pT+OLVDEOaUVngjmTI6EqHFdwYqrXDulk+7JQopE
zvSva8JdPOZA9oCdqzUTi6f6xVPlTbtm18w2QXEDUEB28sxtTOcoxmJhC52upaFMz07xi+iwhwBD
eRwvI9PVeR+XDFUDvR1I/GSK2MSsXgXk0cUUAxnpFpibZXeJrMTTXTTknZB1vb2TovPEonEDGR8m
byJQwml75ONv4In//632/ecwi6wI5dQkgiA7YT76USPY0yi51zfy47K+E8FekIo4z9N0gsaEzL5W
5M5o5A6pec2UG/YCOaCFIJKJut9HaBdZU6QyMGXc+tovE9rz0PKCN1IfsMq3gR3tPzFc/F4g46R6
MgSVMEKxt4mw7xTeOTyVezDW28k9T9pbwvLBcEz0YemmugEmk/baECcmphAxWFy6dbP8GobCBVqv
X0zpQxsRK9X0gwKOvyWNDuk0OuNS+r2QufMogR422AvRBMxuAZjredXbgaHaZoM3kq5wVSH1Fs30
9bx10Nl+T+Q+s2Y5PsRG7+vx3Ni1OezBReDGAGS0C7kV7CBNOReejYI9XdCLikzwkgo1AjccVGxd
w1cGqwJlT4a55uB2dmQwk4LCjNdr/DHBeC+SCWayhgH4oKSwJcUMwJfOKoU9aV6UkFN54clhbCU2
h3qUBvjlZdS/Y3TKUUbhOZESqJlxQsA/HITLMtIDuQqeSzzlnSZBVusCpWpH7dLES1HnmofON25E
ztAITzUmyKGvPgg6OmesqqU1hJE7kj9p+RrIjX3dkfAEMbGti0K9SSQIkkbBaeLKmuZbvfqjSbyG
S7oZ144a46PFJVTCmcLdLTq6cZIHsePBpG/6xJWlM25XLmW5JAbdoia1Ks1fjEd95KENcdaLvZlO
gPQwGhlqjPbgROBkspWjsaft7PG5BnYAfQPxFODLcgxiAyLu3aFir6xJUbdj0kNwpoQ/QqLElqlm
HuAFrIxMNxgGcdRw/iK07XOcZza4D35pfaFZhjbbUzr19jxM1tSat1ov3osFF2fl49WQfh54lRQT
1EsfoITiUZoTs0ECU5wk9LXmfme1To2mlsLmhdeNx+J3sticosrlggQT/AvdA83Tv9JxBnjQF4pn
PXuGNdzHBterbRkwQX5BTDAtfwQyGkk0/4WHUtehNU2xFZKFcxg3WmgM4K1eZDCHpK2NOU/yt6lh
5Y0sy9h3FmVtV6FXvwdznDPfZ2eew35rVmAP51ouc3TExRyNHqNLqCPEu+KW7PGMaBkoJfMe+reO
z0oQob1RKzcqdKqIXgkISpEIKmpjkRRALHp10guTd1Tpb11RikX0mOeaBA0dLgcw2KmgYQ9waqrX
+by3u4+FsXe7RpgQG2FDY0GCICVoHpo82JsBvICEBpqum38AR56T727GdMzmo2/X0DfApkBYUA8F
HflTRmKTQj4CCyq3QHcLdK3FqTTxGJjJGVf8WzmU9lU+uI1Rx3aM7ikr1hYe9fr2pl4+h/59tamN
2CEOz7DavMc4rxyfFCk+V53kT4bw53q42vLxa82ZcFVmU/8XaGpfjl4izLdgvj2KEw915h8OBHDR
JLgaGX7tvUpFAdLsklZUxUNwoLYTv4FGycf2/774Udu5CGLyiiGugcfdQlANUk85taLpu9JxSiTb
nusig9mfoe0bSUkhw0RtWGpSv1dKjoiN5+v3ejAbo5vtBHpQXCxJn9RWKFRupTTgGe92HantyOxO
c0BORSOchBgzI4YMaKTsi5gNbmxOjyImGp3rlrKZsa1XlvGlCVqxjIZOPVAiAPVtciW3Bky4lwBQ
mTQwQHNBH7Y9zmWhGTfaC0leViBBhxs1DpQyQvLRFLNDzwAnULw9N3/wbZKCJghD2kAravU4CMSE
lgvjYR8buReE1aGOtAPpkSXWs6+UIIbFWL/UiO6c1TamDW1VN101Hb/nWmUvYrSLA+WljUcP5gl6
V2BDlOIftZaPXVE/BzGYssvsXmmqc1saPwajiW1lEb2p1x4zJyjUI0rPrqbiv/b6bTsud5VQ3IOa
A3iI4gkBxaomxS8bda+YQONR1XxndKp/fZM33YEEFmoF3IUfQX9IVMbgRYMjTGBkUvAiZIllxpwj
Snftw1qDrUmW4Gw/DnDHBFSgvYrZespCmh7U/ewRr+J262579ZUcxufEYZoYNZVDm1hVO3UTL/0N
znKbEt/Uj6HHw5XZ9AsrgYzvAduUWg0DBEbKs6A7U/BwfXe205mVAMbxANxNa80SgTFurNkeTqZH
3yf0h5+tU9wo/uIm6Aj+H/ryFc6OMc5orMcsS+hKJnvFa26XnfFEnlQL8I9IaVIgMnAsZNvXrBRl
fM2sxsYwp1B08Ko9HhYfEyd+rlwQULmDL+y5KBq8nWMcTSdiXjIXqUnGgj2brd+lAyd9op98xeo/
jFOF1azlFO3ErJypeK0T2RGTx05RrM6srVr7RPsLIshlDdke5CYXCyGiAhtHPYhu6kZoOJV8Crob
3gqcsghnAVUmZQu1sCYxRSEJ+4ehRKDCVY5j/Ju+aaUPNdJVVqSi3B70E0SM99PP+IYe6PBgOPJj
ue89sO44/wOqHD1Q1zaNcSGyWYCdAqDPDkmt8ku8M49ADXNRgEEzvHRQfPgRTKbwrg88TRk/Muhd
KbQKNJWk3xJuX8WXsnY4q8lxwirjSrIpHgWDWkf5B+w3d52X7NMbMAbsx9fR60862tZd1WpPgAv/
waOO2Lxwrk2T8SdZrPfBSNFVxHsQQgOJrcMBH16IE+4pfFRZWMNZ4LY7brzuvj8RjFfRozzQFZ3q
7A7ODCC4ZafedYA0Bof4kXcz287gVvbK+JR+KrLwDTgKIw1ecaft8me1c4gzerI3+HlkKYit+55z
TDZtR1PRrK+haf9DT6dIYqkIAc7uJLFLhMii5RsuvP5mXrYSwixkNWdFWI0QEkWUOKKwRkBiSXsh
vm2NWyM7tZHkGISTm2zH85VUZkHBbiFleM6RwZVO/MBPXZL4sd+CnQYfsstckD/yoLc4q8k2dEpz
HilpCEWbSfWiuHJDElhmxYOefRs1+OBnLqp9eHSN4lgWKshRfdkWrBoIy90uf+O259rlZjBfyWJd
dTlHLVBp6ONO4CO23g4/gh2xDCu0uzMQYnmzaLw1ZPx2rkRxoE2Q1yt+hkYAeR8Nu+vebNOZrVRi
3HTdq3IP2h3ZEdSfynCHipqFa5lVz4ee7Lr0uAiqe13idoayEkm1XkWj3jS7tqOWMf2cbZrGCmBh
V27KE5IwN3vm1ug2jxyRZAOtshvNrKqWJgEScxl47MGB2kfsa77hpd6nLtC6hEl+NCABtpXxzW2Q
qtmEDwHfO/oLbnKgFAefmCyCJ9bxDxCMsqhojE3URC3nWQKog4Y8loLqFbc5QGnoRUA88spJmwa4
EsZYR1miuit0E4QV3V4DMUw3Lt9jteMY4fYhXslhTEJomnToZSg1H4Z97wtu9GV0GovO5vPqKfST
P/iLlSgmek9zki3yAJVIGNlGK4Hbh9NAsW3ghoTarGyiLMbOQFRF2RaSOVM3IXlBDW6uxOlHG8Qz
tOjX+NHs8+5PNGx80GolkvFMSVDlcZEumHrJBBuMc07aZ/twqJ0x0dwhDfdTLvHU3FzJlUzGEhMd
baRVC5m4Tzm6F7vGa+hiyPLesMRTcugtgPhcdx2b5riSyJgjGZokNUIsbGXM1jwkdiq+jLz2Yt5S
MraYTEFepiPUkqQ/ReQTffJNXNvkZyk4BGLHSTq2M6uVTow9NlpvdNEkyrhqI6GzgYCANoHgRM9z
evv/g+nAcayEMR7KmHItQvEU51mM7GgE7ueouSHAngIelA7POOgqr5y8GaTFWCZU0mQ+a8r4VRnM
r9etYfMdaq0Nm9XUczz2VBsQbaCyZOU31B9SaFGtdFIAK87IiOUdqXC/0e6uC+eYIvv4ls3aIBYz
rCQfU0tXz0N1hxa5f2fv7EObPuaGVqewdwThPorttN4tyY9/pwjjOTQhQbGggwyxf46rU56ckv8f
iuid1bGtob0gCmmKpwmnro6m8i0l3OHJzcvmxa7ZbtDSnAzMM0IJIAS4wHJ+LoPAKtPOj432dxin
J5LmVl6h9jjqHhy31S2dG+illWXSodLyc7j0z9fXleNG2JZRMNeHilJCaUH6Zcih05fPSuCOSmdL
yWHUOf0HnOOmMF5ECZvJjOgu5gAS1V9HOeP4qe0V1hRFwb1Mx+jR+/Ocl5qUxPAYjhDcj8O9Vv7M
etXqCs6qccSw76kCGuBxM0MiUCahm8oSxhQOKYjMo3R/fXu2z+/f+phMr2aMSkGgt73sDPU+Ro0z
iC2RC+DH04Y5WyaGLWUthpBA2InGWe7sstzF4vfrqvxDvnHRhQnEqbCQGqPDSKi9/gsqjV4Q+703
uIor72KnQb/UjiNx29wuEplArBQSmg9CKNYf8i/KGyU1eoSTHyB/AWls4S+KtTxel8lbS7qhq4Ai
GaOUljNEVtIXLXg1ATA5hF7BRzXj6UY/ZCWIFIO2tB1Wk5zVg+lhVEZw09HuvcWVrfmleTYdHv0V
Dbsfs7fLcjJhOc0ypL8CdMtb0A4Xszfk1fexMK0yjh7CwuCcZZ6GTGw2lKqcdaA+OpnQe3PWnOWY
hxCw2c6GFmgdbxUqyCs1ViVSmSW6QFBMyfV7U5HvK2C2mEl/qHXtlzi+DkH0PBX1aE1qfdYlsiv6
6bseEKdcVFdN0ImmGC9ZtuzGNvKaVqksuQJ6hhQ5QdYfEiN26xoL0zeN20TA8W7k2hsq1Q6C1DWr
0h4m8SmjLHM6iCyymmOM297joh2zgsSMdTWYcImopprO79yjix20oQOn02Z7oy5iGKcbC2kUST02
Kiwx2tIDsCyqvevHiiOC7YKQOnGcG5P6jll1c3W4D6KZE5u2b3cXW2C7H4LZFAfkuLAFvIEQO75P
bT21aOfmvKt4qIR0TT6epb/XjO2A0PWxrEHGjLOU3SzzXabtApK4urgT2xFYvl6qce5BHFsgjPed
we0wzSMsHa/HezkTblvzm5Hnzr/bJ7qPK680xRh4MQy6hokndq8y4YEd8gyB8a+G2hbDgpdzJy5+
jblgTfqnMubLxjB+FY9EQpE3WCdlvpGEr1Pu9BPnKeUfLlMXGYzXQWu8ngAwlEZC0Xjj3sttqXQn
ux4sGpdG3gjA5uabKMQAk1pXDJZrTYjFOVsCWhHM/uTLIRxfuCjO28XblQxm4aQg0ycAriAgPZu3
ujc+U2BI/T47UtJO8LD+5l2z6Q9+OEIrgcwqhi3K/ZJEy47zbYqBuoE8BZE/4m3quk1vOwbMsOtw
8Ki5s45hicommFvkyHKX+BVQcqsK4GUhgGTj9EhANRkk+U5uC7uv1dsyMfzr8jdNfiWeSc8yMI4P
xKBFk6l1l2xx44h39dm2yJUMxjtoZNaMnpabUNk60YbnAQQDpg/8KW+0Avu6QnRjPm7cZT0ZJ1Eq
RT5VPRRqtWqwEBN/JWXnLnITW6lCYkvNB06zzZb96xQCQwGDlIHGh/duaekEo1hSapsdBsG7xhIr
xZ55M5Jbd6mVFPayPSUt+tsF2ElXzbYgF3bT9jtABnhzl9xkaYyOJd4g85Zt6CCKVDDJoagy+wS8
yGUuZopGbaN08yU7dXHJMb+tY6ZrIpEI+GqJyL5cgLFHabQxREtC29udWXl60HpxK/tK1nJCME8U
Y+lD34qYKMAYSC6Xvh4uXqmEjw0SqQgP9tdtcNMiVloxBj+1A2ByOkxNCH3yrZMDq0AvMFF4CP2b
JqGp8Lu6+oZT8d7wwtGIOjk3cLUCx5ZSnDvME6gqRghwp0/9snq8rtX2AuoqshgZPZRsaV8uwK9K
dGgVKJjq0Y+hWvgz5lpHnu/dtDv0ismg71QliWWA1k2lG6QWGEN51Voosdpl+pk3cn0lguq6SiUM
NUw7gbIohOFT3la2Ijz2zchxRZtRay2F+qqVlGlJyTR2mLekfbzo0nqVf8kgH7KTm+hIsWvw4Kjy
oOw3d2mlGZOW98lQhB2BTCN/0US/D3+N5LYLuTP1vE1ivF5c6LXeiFhB2h6leC0QZCOnOdK2nsAi
R2DKcTpgOALZskiiNyOuARBIyDEsTpPM6RraXjg4OxGIhSbQVd9vFunqSZAxU+/IcYBbwCN6I6N4
tIWSl51vRSidXARRRVdWEYAepM9qwDZ1guBJ5lON7pAl3aM2XOW8ktWmJ4JvNTGxKKEpjynxSErb
lFIPaxDzg9Ac28ive05Ou71uFxGMX+1kWVgSOljfqb8E8SGVNSscwITWfSayI0uSUX0Dxwb44d+v
W9YneiCG2CCBzFaVPhhGZoXSTSl4Wci5z2xdoGgvp6hqRKHwVu9FqU0i5tokohWvA7oUKAsAVHEo
iGQ19auc9Ai+cXRoQh4cxuZSrsTSv68sQ4g7A13OEFt2vWWai58Fw/dclf0hkJ6uO/NNwzAkGj0U
XQL++XtRbdqaTTFhMVMVnfjNdDM2+a5W5v2/E8PYejJmvVxTXg20xz2KS/Q4obEV9UCOp930DQaA
mijiKB2NfK+NVAfAmhJn2qyS+CaRXHOovOuabO7NSgRj5nkQJ0bVQkSpzE94p7UHWT4ng+QXpskR
tb03F22YvenTGo6nXwDNrIFvKTMPUtSezVblOLzt8LRSidkcQU6ripQA6UpE8aESkyNRIy/pJyRg
i6tkmUeK8jQKxAYtIGpS07d2zjC6kN6ZtUTc68u7qbOJ9n40+AP0wWRCZdxLcjxI6NVWquxXgTy9
FbLfvfnjupTNjGklhQmOeVR1sV6iT1tXwt9pvrhTpDmgkTsIgHUYO1Tfah6O96bdAFcNg9CKDB4y
qvjqTPdhP/c1nY+fQsNq0tEa1N5OjbPGDcnbS3iRRL9kJWkUQlQWdMxh5eVjLR2F/KXkFhe2+kh0
kyaAKgZeQG3xXkYMTzGg3ghn340/xGV2+5k8AKXWq/X0sTQXR4z132qu/lHFhpNUby2kIVJ6JcDa
SERkznioT+Ws1sAzFsQviXCeNB+gPpaUcU7F1iquxTDnfMRdFRYCMVImPix9fRh7wanKYnfdErfF
gHNCRvuKaRImmC1jW5Iyh2NMpSd4rn0XTlZkCP9OCksY1SCIGdEIKX0ePaik9CQl/lnLLcfLb7lf
AH7gUqDIOijVmMObFxMxM5rn0ttbOtY/Q7Pg9YFtzgCthTBnVwnqaJYpsFtGpB+CFk+WERpOmorH
HDjhpJqfwMPqDkFga8bAyXG2d+uiILNbuZRmUitBwcUsTuYc+PWs+3Fdcmp3myYuaRQ3Qdc0kcXN
ngNTapJIhkOWI0vNDqRL7Eo/dsmXTxjfSg7j+ANlVNJBkDAdmoTnVpZ/omDoLmbzmVVbiaGrunJI
EoBpOzGDmDbrHNWMvGjo7VaI3evabM41IJX5e9kYxweu327R4KwcOU8A19KVu3nM98mgnlUk1OGM
Urs4gEch/Q9pX9YkN65z+YsUIVL7q5ZUblVZVXa5bL8ovGrfd/36OfTMuJRMTXLa38Pt2xHVoZMg
ARAEgYNT22Oq5kF+zmVzL5PKn0t9PwezHSXWz/s/alNjVr+JM4kkkSdM9YTsUan5TWLZWVgd8lFE
VMIUj892mZijYFBKFQLzuF7iRAvMopMQMS66tley+oI460zi+uNSzw9dUu5Cgo5fWRHEW5vSUR0T
CEFEIeM1+ho2RzNHkyiA1UviBQMGeCbVfkB1xv1F3Kz0NhUEdSC7wMBGPj0kN32ZYYYMNAiFcGfJ
bh1yyn3dpRfTjp/YaLZxL6yf37RCdE6Dw0iHiHyeozW1KgkYMXpdP2JJHRr5vZbYaGZ374u36TZX
QJxHY9M3cKIBaOim3WIRX296AcRmfRAm5P0VhlMQS87GNjeAIbeGM4bxQ6EaOxCixLYOQj9pUffV
kno0nA5D0J/rJQfV33NZRD9RvPfDUpbjXGM6fN8cmmn+Jy1CLRZVEU3ICp/niau8alr8wdVy2SMz
cs+kdIkVCfzDBl8nwkrMZlQIQn9N5S+OppUYtZbCP4zoe0LdPrqeLovdfVT2wZfUrzzGt1M+je7i
oU/YzV71F7rvBSfxBp3Z1Y+4SV+ooHVIRqjy/x0Xgsmwy14/MMK2HlOpUTMw761zcta9wCl8TaQI
myb7vgh8sUeqmBXNKuCnv3WQxQ2X+IiXZxWF28RLP7A5BuhQFIBuWtIKk4ulpqXQcIUBZjOeIuMy
dd+S+jTFghdikWRcTEqCMO5N5mqn+qHWnubpQygqLdosL1mp0E0Dco3RJOACBiHU5+KQPbFq1sCd
K2Q67GiPaQZCxhEhIpN6dXh2pVYs0wREaV8dJDvDqDe4WK8CSRIbMCBKrmw+0uDiBXOzkHmlfMqj
yDGvO2xhjBXORTR42mrcHoKl/IgOetvQwGGhYlClqdq1LB+6oHWzWvTUv6kuq5/AneNLGcx6N+He
W4TFcxLEO3XsMZDN9Pp6ePsH17uC4g6wMU8tIyiYzuCMxNPKkZSqQPnZJ26O5hUE590HMpBIyuB1
cqP0Cz3zlX46NpphQ5VyFN1Nin1fpk07WAFyrj7SrX6sF+wgIkczBUO6vovnH/cx1E2hUNkPwjfw
HfBpI/C5REvSQCvVvvQbPXio8QL1DxCorjMYhZgJj32t+HUdTS2oOnGZsPLHvDAvoMQRxBWbUqwg
OL+kF/UsjwNuymE0PiIX/C38t9vqCoJzSuDUqKd8BoSm/MBbv+br7Zemerm/VJs7js1AcKTgtsC/
PFJwBZmoMcJumI+0dEi9s/4pRnmH4J8dZSXo4iEEhGJ9NI19Pny6L8L2VvwVgS/vpW1L+yXB9y3z
Qe12Uynirt00Q5OtEBK6SFpwfjQf0AmcMYYg2htOpnR2GCKHheOoskdwhd2XZtODsb4UywCTPsKu
a91t8Ug6TGaN50yrPIR03skB6m6kBjV6vcBMtuV6h2ILuzoftE5H8tEAVAKaVDssDYcG5bmTW09f
wh8V3ufui7ZZqGCuZOMWMi0kpPpnADYua3/Unemknw0fg858EYHy9l1/hcXWeSVcNbUSMXRohV5a
mdPMya5SVUdJVIdI2VNYLIcwVrw0HVBxpmSCW/imSlpEtYiO4QL4xzV417dlVowVjiEzf9DzdFfV
onopAQSfl4mUriZFA/nkQN+PVe0aqUjv2a+8OX7epTA4NxrUaqqiuASZOgTV5fKlS49RckFLoken
0DbKj6gO/xcNWUFybrVuFH0hJSBD08HYOBR6yB/kH7NbuoUvCi1FK8hZWlK1JDZrYOWYFJQ8jNOP
+8JsWvJKFs68RnXOSdbAfxc1/dAXUIKC+IaBboqcOPehti0LjIfUwKg0A+8x1wqXBSTUoA4sgEWz
75QejGQ6FPngtG33rRvHs9S0+zEr/E6jOwwAFniSzVNkBc8FKpamZzrtsJSt9Ujij1G2F3ZYbjqr
FQRnUjVVR2lh0woU9KfKDVpuzhVRwa6DZs5nwWqynb9V/L+ryTMlLLVRV5RpRpY5jB2wteXaDtzO
VvU9io4wLisTvehuvqSY7/LxlTJRWcaJPgFT1myys3ZLZ5PHCYXgpasdQ1DQYZq74EIpWFKeMoF2
aherzIUM6eAYyI9oY2EjbT0Pv+RCUOG0KR/GrBhIVFN0f/OJSb0bm9TAgBJ0843w/LWTNG+DXSu2
juf+EHfHorZj+u3+Tm6Z4BqUM0EpUdV5QRLNnUZ0TmeKbZDq+xQqXhGJ2hW3vMkaijvbCipbUzLG
7OFV/RC300NDWoGVi6Rhf18daSgmHELFgjQYu/ocz+alV1FW39QteuwTEQXYlnJYsqmjEVe3iMyn
BbsQfKm6BnnkvN6nY+OMiXyIrfYtzdqPRgN2svtbteVCVnh/zvOVcI0y0EBi+hE0r9LkVOaHdBAd
aAKZ/njRFYayBNmUgpnK7cGbpFX7kZy6BTMppsVO/8X7r+XhTjJLH+hiUKxfoPeHXAFNSFSeYzDJ
YhKCQC82L96Y+4xRj5pK0TXN5F7JNc3L0uomo7DsX9smsRXdm6ZfS3IIjMwu+2Mov4yjPyy2MX/+
h11bIXOOv4ySjmKYMbTEcvriTGMwtwoKKTZpLNbScZ4/7ykmV1Ygo5uPzWF8WVxUdO0Cd3CW2W53
NUj8Y9zB3fuCbZrzu2A870KfT1o9q1hSI16epSY+TbLl3YfYzM+sBONT00ZbE3NoIJjqz179nLmT
jaLMDh6xBcdYGggzNCKhOJ3sMiUxrR6Aoax43VT64o4VEQQ7WleqSOCIBqoCoiNPtHrQ1cP9RRN9
n/199X2djJ1Ux1A4bXlqzXOj/svZbxFNQ7sNqyjlx4JlrZ7qA3sCV1O7c4vcYZOR0HPzrc8cMBc5
oE0R9oGxQJqPN9aYnGMHuzKyZj0O4gBM3BgfPCiH9ovml08gd3Q1EfvZ/0Pv0FePcAN1s3/+vlpD
o0ukIojgmlhsU31BHvIgHxYHtNhevIt+iajt/rx23Ir3jsft2axOzRKl0AkdN8yH/lgcjF1ykRzL
iQ1veZZ36Cl4ZWz1/8K7gFKNv4JyZzId86JLGctP1lDPTNGUkYC3WhHxLmweXSsYbvsiUPAbKSPk
Rq71IkfdZRjaExJf7r+o/rs0nJcHR4AyazFOyLxcPDXSDtYs+/chRJJw7rwuJSmVUkhSaC9KF9qB
uTdkQRZAhMG5c3mSBpB7QBuWNvjSxqGX1+VFswrBam3CIIGC1xpW2Mw71xAc8DpZYMc6nQ6zon+s
4vkLbZZP91fsJqSgOmrFGJ2+iadMg7+GD5M2DCTuZXeIvy7tYVnOJH1olq+yLgigmZFcGREHxHzI
ymjHMZZpmwNomjsnm5c9XXrBScv09B4EdzxMbZeZadqB9UJGRgFVaTHarb80i6g4e3vNGLO0oZso
UmBbtxIlNZdU0hrg6FS1B3lXh6mdjo9F+SgH/1XZ2KphfjhRdIRFCu/NEa8OFQj+ZbT+PRnReRhy
e5k+3leBG03jMDjzr60kScwIGF2+q+aXhuzbUZBP2lwxlnxkNQjGTXFinM1BVmsDmICzXRnNdo2p
YL11QOFPT0VUGpuKtsLitCCewzocF2DpS26bWXkY6CAQRwTBBQlBHy5kNgFBUdGAmqKzNIvo/Tc3
xWRsRWARhYFyXgaNGUFSq9PiDpg3lrIJLzX5fn/ftzaFpefR2sJeMvgbLW4NXYkiBhSswdyn0l6q
2I6Ut6g4ERFJ/daCraHY31cWM1aTXMkMCuUZXfiQhYKo6vZ2Dh1mNz2VgAvJuikCKQ0S6XFcLW7a
gBwjT/06az9LVX8sh89yuHhz8SNe6A4t1s6So/sz13ZSbZb23HcCJ8SOGN4JoRRFw5axsg3eYruy
UHua0AVTBfy4cZT+Z5c/xPNnpb+Uuag96TZLzOReoXG2aw6oLE5aoKmYENb7w574kq+C31fEimds
buEKiWnTaguVyhxIGcqLa2i9b5U5RiJWbmQlqW3KX/Ml2KdT9iiPyQWvil7egs04nLwmt74vTXsB
68eu75Q9GJB/onkfjwPmuBtz5BGVFAPvSrmrbKmr9ygVlJCYnc91otqlmjt1j7HrqvGp1lpHbbuH
ZMkuubG4McqbbCVIBztPKx8kG6hPSb9ioIlXFXiNzro3Jeq/J3FgJ6iS1Kfpo9Wlften30k6+FmH
mZSm5AVd7pUkTWza4b+sQW5Fku4hNaltdNXbMs6qTerO6ankpHNzBC9gbOcWKnPj0fxqxeFbrYQY
HhR5mYRyinH4mlkx7nSFeSj0Fq3s9NXK2x/3rXZzHxSw/eumgXKvm8lCKrDSSIPVpk/jjLFZH/9n
3+ccjzbkRdhO6uKGWoE7f+Ibzezfh9i21ncZ+FlBUzO3wTIDAwOzvg2H+oGiBmRxiD+6slteIk80
p3srMjBWgFzwkZlJkS0GAJv245BiNA55UuMvYSq6fN3UBjNzXOFwZ4851aADKIGTVMrTKFW7WZE/
J218kNrsJQQjNIYcf9XDEKPdl51gUdm3bxzPCps7lHQrR/sjk1H145dqFxy6I+tDSuzGF9dKCLSQ
H7xaJcmCaAVgeRXaofVJmUtbIM/2WqIsGGR9qKrlS6NqElZ5PhGsZZs4o6G5zeQtTW2PwQm1EEbh
kaCxC1VQsLmtmys/x10hJDoReQiWBU1d8mwHfotUr56gY63JbLr7Qw/9JnrJ+fOEfLN3yHyhEwFV
OjdFfrSb1D7rZ8gqk4d+GDDEKXlKjewtlvVD20eLF1X5pY7S3DMWhLWm1n2yBuNlrgrwx6tj5mk0
9/J42IdEx1hpa9fJlh/M0RdaSpdQLvfa3Owlku7nqvVJqJ+oCUasTn6YGw3NjPMg2L1tg8NHUBKN
PITKeRGrTlN1qjD6wYoKe6qPlp561bTPa8m5ryabQcy71v+5u6+OJQx/HUBAA3do1omdN99kaRfk
z1p9yhLRy/ZWSGYo7wrJnbXg9UD9nwbNGOTHNEpsOf3at/95ZNAfD/IOwh2zZRGbM8pKEVrqmlNG
gUuzzNVCES+bSBZOy2cdTOhZAuNK51dNfcirL8Hw8/7ObLuId0k4FcgLqaxpCYjWlP00GTEKOPfu
Q/zp3buxG1ROUNOkaFnkGxZJQjW1k6FmLLUKv9faICA8po72MKGQETzBP2MkhhixdYD5R/O+FlzP
bqtz2XatfgBbhJX6RWVIBxIi/pKkyo8ljJhU5INEyU7PWrdKNVsL+qexHB5QnOGXPcnteizdDC/R
Yx6/daGVeAGic4H1bRrF6lex3V/9qlymCwlbLEtnKL8mg3hTlpxSUmDWqfIDnU1f7m/D5k6v4DjD
KPqxncsacI31Y5hzuxH1cGzG1DqWDqOOUBLFl1w1UZgoNIXlkVBCaKV7s9y6HY4F5Mb8WtGPAUn/
RXtXkNzGzuFUphintLi9PO9KDVOP8kZwYm8u2wqC2yWQFw2GucDpt9VwzNXGUxLRo96mIiBzoGIQ
LSyRLyTTutnK2oqdodJrGAwg0mh20/Ba1+khlgWB6aZLWWGx+GSldGOiWFFkMM/VZbaJ1ZpU06bC
gaEiGC7MSeC50rCASCiBAcfdYivkIxFGHyIUbvsjgjwi7YCi5aFjke+tQu0i8+/bzfbtbbVknAaM
TZWEcYslG8PaHpLWD0PkyzXVLobfmQaq/GjexVQ5FTmaYQXYbDtuXOcKmzNaI0ijiaDiFXHO4IKi
GFVUO8sDSTcbBCDvs1Kg7aIV5Q62uupbMllY0TGfbfQU2BRzhedKcPu+fUpkDhmPvmhcwAvITT2g
GlfzFMXIm9QseCuwsgfTJV9Zjn4JDxJmrd5fx20j/ovHFwdOKmjHdWNEoKP+Tobf0iKKpEQS8eWB
OhmQa4jhJjoUnal/WIS7k4qR4+Z+3Jf7++LcFuJcr5/CWXEJdni1a7B+mOaFjGbz0pXNJUpSd8C0
vjZTP9dNRZ2yblwt03Z40hVs4KaaGIwNBcTZYF3h1EQrkFILdeCHxVtXpk5ewzKUt/tSbm7an+Hc
Kkhdbmo5qqoxu45kCBty8KD08y6tzdf7EMx8bsxrBcE5EA2z3qQ4BoSkUVs2KjdXKruY48ssE4Fl
3b6HsT1bYXFuxJALXTIaYFl787k5KHvJM8/Bvkc3R+7Op/9cdgM4kKwyBhS0muPKcu3oLTLjvG9T
XDSnyVHA4qpN3432LFuHchRVPGypwwpLY5fE1aEyBW3YS20C5Q8fx/CoVqHTBqKrpgiEyw7IxKLp
KAFknvaIWkGs8CNXBM8fTG95fUCXGlKUeNNhg5uuBamnIUP3ZAh9qJ+pGdqRtcOt18Y4UFP6z09H
bINWWFxwL+H2ioQHwwK/XlbvCUiZ6uH3f1fwNQinBVJe0QCDtOHP9VPVP5Lgc158DhtRgM0+c7tu
rEmYoOcawd/1ulXDBLq4OUKQBBL1+Ti56F3amU/IIGK+puW0pc0GhSNpV4BMRpQ22lQM+g7OjHyl
fbmZKnGaxUhbp1/jCZmA9DxmRHASb3kKMMb9lZDTjKqssnbSANLo/WMdBB81OjxUUxbaSqP8i3tf
g3Gq0ciIRxcDyzl1OZKbHdrHm7p0UqkrbFylv8pmjCYN7asWtLITh8pJVcJP/6I47/JyijMn0axF
DawtxG2oXyrbap9ko3Qi9BLdR9p0jCZlPcvEoBg5zcWKeqUgUd3UeHb6gYcn81g/T3sLj492CApX
t/7Z+KLx5Gz9btX1HZFz++bU0HaqgagOr2X4Mal0JzLsKv6IwK4Op51AQOaZ7sFx1pEbMQrDB8B1
LrZrn7ihF/r1ufAqX8SHv3Vmorcdj9GY7wkeB85JknJZympsoTntwZjOQl5IuhWQmni8QU4bJwva
Xq6NrRnCzlKmEiG3Pbiy139SvcTtThlm9yYuskiGlx9kJAFt9Yw2vafMQ1evf389N+0dRDAgQALr
lsyz1SYmRoRAYaAvLOM3/hzjl0z0FCbC4CxwGMwoJTEwguADlT4N+ilXUoHiizC4pRyDxKCRBbUo
y6eiO8nGoa4Fcdrmefa+VDxhrFIovSXNgICmOEjwza2rRBdaP5iie+Vt2yg7zlZQnOb1SAoYNAAU
q7xVncKNdtnboXhCdf33ygNvNxJ/briLHtAD4pZv91ViMyBeozO1XZ0BUR3qocL2Sz52Z+KywTEm
xjIQL3sWNchuhvprLM5fGUmI51qQnwMrNl3VW/Yxhi3Sxg0dNs5LdHcRqInOOSslz5UxZd5jLvyp
Rx0zHkWHf8lFrWViP2K1fl2T5CZm/QIk+hyp+7zH5e83svlm9/v+TomkYefsCiirMGw9mgBUj6/F
HNgaPS6TLLAsoTJyp3WtlMo4dVCHqNdQdw6e0l7+uZTLYaw+l1Lpz1F1Bik6Yn3J3Blh7QRk+q5J
xmmW1E9yP+37InRBU2Oj9fuZNNqLRqUP9xdi+9hDiToidNC4qXwfazQYZDQslCc0rrLLZcecj4GL
WakYFeR2TmJ5ySw8+DaPhxUmt/pKVCjBn6qLuAy9RGrtShbV/W2erSsIbumrSW1B6Q2xUMrgk7Te
GZl6aAfjGFbRvm3Jr34WpcnZr745X1eQnLMu5JigAA+Q2nhK0DOEqh87H3dG9EmwZZthLoZNyqYM
kjrQO14rL5qMdR0sNUjUHeTHvrGzz4NLHeu07OUn4qMB9KA9B+Dyx1Ap4daJsDk3kMzGHCY1rtxs
mizZpxiLpWIqqehw3XxZQ0PbXxk5T1C2SZA1A3DwsubIICEoX1tfQr0wuCD3qM///p9HarKDYwXI
6SSajf6PYJr2u49eYlFJ26bHUS2U58m414Gg43rTmlhDzxJK8txmABdaHTlz2KIZS6SEmzAaCnQs
Cw02mP19DTOPuh5MIXRjyHu3Ur/VReJW3ewKVHBT199h+EyWYtWRkSrQdXbTAjcCpp3SQ7c3MK1q
drN9fmn32dkUEBfcFsezPdIsSyOo+yd41LoWLrKkRatBHuwul85NnqrdhPrxg+alD7VLd+VuKJ3Q
FcWymysKVkNUUIArD/9yDWpmIMioZGQwxvY844zohm/1KGIh3YyQViCcWWF4cqDHeLXAaKBwN5k9
5lTkbqXUdg9fIpwRtH0w6WASAc+JaiKIvpZp1kmWSgMWsvw9evE+9bpDZ9psJlyCvC7bQ/o5dMZL
igrpfCcqAd/0zSt0LkqCB7asdmbo9CKbqWfi1USrpsdFzS8qGXZB0Qm4ULf38F1ebg8jKxx0Sc1x
EJPHSof7kC6aOTv3jUIEwu1hQbsUc1YhFi2epvEpVn7VnSDDIYJgf1+FLVU2x0XfAkKnR6t8Cwsn
jAW5J/Yrb04xlMcxdiRdwb3mGqJAEVGxmLhZ9XFoox6AiMi0toPkFQLnafO509qRIbS5Vx2qXbTT
3ZlA5zRHPFN4c8VWYFwcMCiDJMUqAyOHQnuw5H2RCKpANm0XrfIy60W1TL6ZEZQCmdnUBmxXK+1I
Osn9d2XGgK8yteOkONxXss3tWYFxtqPLmVaRAmCT9ABCRrvXDUHUuuXaLZk1ymvgqpL5jG3SziTX
FxMIwzEytVNsXaz6bMmhwCYFOHy2dtEmTe5V4GjhS669hTPezoIPUhK691ds8+HMohqIA3H2Ig3N
qcCkkWGKdR0Zzh4MZ1Q5g+/eT+bslOvUjpbR183Jlcr8g4YRMgJs5kh5a1pjczFhoxusJwPbpdkZ
teP9sk8qjJYInwiyLksnElUEx53+ih4oU5EArvxNdoUbHvWfg8Oes2ZhGdKWYVkKax1Ca4GG/137
iRkv66nOtH5ZDBTS0nPdpk7WDr5gBZlrvllBsOqDZgfN3irfmkmlpJq6WGKB4OgFx8JFAvKX6hp+
99iB9yn9fh9vU6x3OL4zMw2rIACdGRKOi+m2CmKKcHTyUhRtimC41SNGOMo6hnCBZU+3rYjYbfoa
4wXrvjCbFSfWShrOW9RRUoIYnnmLHpNfhzP1yU518mO0owfNcNQfiwfKO1dE5rdtcnhZxagC1dBu
xmJnJkUfQgvxksNw0N5YYJEfMLLjTXRP2HQiKyDOvuoyo2HKtEMCybRJ/aZ/SuXO0SJBBmvL7aK0
/q9AnGEZQw/yuYYJZPlL0NtJJIoANyWxFEtjPBoo4ue8lBwFelN1qCHJi6dOnTAI9ZNuzfaofRPo
xFappLUC4pZMTjO5JwFuVkHc2CiPkdqDab0U85uM3hc5fmqXwZMRIwlgNzV+BcutYKNLiDcWwE6f
9aM6Hcxfi7VTE/fHcOyRsorTXRH9RpZWgLsNi0o8jB8E/xL/JJSVg5wsBFUT+fC9yJ475blLf9wX
beP8Rwitgt4Rhaf0ZnRvJ1M0b4fYuaKUwNyWPNZmdKk0TFQsCg995fv7cFvx0xUeZ9RaJk0oLATe
DI/Y/EzRT+TUbn5onxK8uovQ2Nc4/3uFplz7eZCEFx1KFnCh3DWHSvEyOODiBKYeN5k8ea/99/jm
Co4Z4irCLZdsCpMJcJL5Opuf5lEQrG0Y8tX3mb6svh8nXY3UE76fT9919TcRBYMbZgy2ZbSZquym
ejPDDvXvZDQ7BBsZiZyKDF7QZn7a0Q+T/A+NRVdQnCEH0rJMsYyy6i6hHm0CX0el4H1d21wtsHAb
Jmbm0ptRPbRMaTDlMNqwOFrLITYE39+wTlg9fJ6uYHAJLh3XuxHGRWZpmcXeN1A/ctTjF1PUTbaV
SbrC4DRKkjoz1UbEmSNm4ToNmBsxLTxw+9HGvbrRbTRlXMSvwVtOAV4WN2zQulKDv0blZtdQEhrI
oU5vaX2atdpVOtVWpYe2FCzipkNYYzGdXOl0H5RdNVk6sPCwJ9mREx6rvXJkw8tE5Rx/jiHeHayx
uGNqGWozHCrINf2wLsqu9XM/9I0H7WvjEQejxY6BEx2Uf3NDFp5u8PKN29xN/5mZNLTBGQIZd+zB
r3XKaodaLR9pH6QRPNHrypbir+E4pUmgsmTGmxW4AQ9We057QSqL2ebtMr6Lw7mhWVXyktIA31f1
3tbzCVmPtjjkaNCy+7B+Lsv8o0FigXPd0hQ8mTKLoxpeLfmrqtTLfRoQiMWyqsu5dkqn2rOx4bh4
C7A2TPsKijulpHGKY6KGSBRXj0lwMi1fFWXmNjbpCoLzHqUFDqh8jFDpm501cDGFgrNP9H1OCdI0
DuJswGrpeuIPY/ZJRw2E/Z897JUMnCIUZbdMygQM+MKjOaH5J6u/3ocQ7QTnHgiG5xQVxU4oy2nq
Honhmv/SR3slBucW8OBaYug9tmIqHpY+spWEOvel+NMlxJnMFQR33M1gudRVE2IYSfE8q9JvPRwO
bWoe1bhBPY9hvc3GBJ7NCSwmGBU1pU6YDJ+jEPQLhfk6jeRzUhi/0qr2pxp8hm22N4vpERV/Xl9j
9PtUuirtB8GvFqkQH/Uqc2UlJdZFAmu6llhHTOkV9BdvHXDrheETKZFOStwkgdG5iAefWntUbcnR
/tA0myfcykPhY/DWxfIKk7u/LlkfahkzvdGJH9nzjNE6Ax6ge1dxMo+eM5wEhiskZd64u1zBck6F
BnJtYIoF1AwFOgpen+KDumOUOKKwd3vfVGRBUYFn3LQI67W86MNozW6VgPeyvsQihuSN+ACS/AXg
8wydEptZVeMAkMnkWHPe2oqUvTWZ/IGGmJvUFaLxw1v1AkA0NNQ7Wybul5yJysUoybMFkYZd/Y24
yinDIcoq4hK7+IpnExG97sYRd4XH2SvGJC7aHENCjA9UMtzsUJzbxpWbya/tbDxMpqgxbnvP3gXk
bA2+YYiUCYBFqTU2KEyPg14IkpabvpR13rGXIHJDja6GxArqGfV3mARVkM4luDNrorbCTUHeQXjq
c20ehnA2ElQW1fne0JOLkojiOBEEZ79lZGE2UwUIqa3dJumftI4I3ipEEJyt9kG+VKEFW+2tx0U/
klwQ9m7ctDBm8+9W8K/gitxkZhFhK9oyt9V0b9CDGTx3leD0FInB/r4OrjW6oHEMYqTavO/zbtcN
RCCJCIKLAZC1aJQlgSSK5RvZ5yT+df/o3FRaFYXJuoUiedCyX4uQVH2jDzM2WymbozYi2W3oZwyB
8e7DbIqxguEMvq87C5TkeMPsVK8xjuno/8v3kWqmeIhFNTG3THLejNnUYieC+kkfUfkqKgHdFuAd
gAuU0J8wSlmLCMMch31tpacMNJWCeG97L/CWbDJu4JvutCpqB6vssBe4ctuTou6lgqIVNdjfXysR
DKe1Q7xgxBABDB1fLat3Bg1sLfK/BDcaNkPHBRu8v5xemWQq8l4BSKo8q+BjCAVXiO0oYwXAadQ4
ZbMaDwAYj/Ix3Le+ldvGS3LRf4474lDU3tvWz/Aifby/eFs1USxZ+Fcw7iTpO0yuS3PgSnvpEu8J
xk4Eu/89+oGexP3x7HM3ke1fOLy5XdtnJhMZGXPAsVEXrKZmxI1MXLqzqd4rGM7nt3FtJjnTCSO9
DIWvdP/95Xi1api9fC1GSkqpT5kYcf2otWc67O5vy6ZOg8sCJVZI4d0wk/ehEUbJkiN1lx1SaY96
W6TV7kNsLhGs0kD3AI4WvtYjGqbcimSEEJKl2AUobvBkKHAAzChuNpvN6VUN8BcjgXe9Sm0ekaxm
tzEd/HdxMttUOiy4VhKL2LMkYtrdVC0DeROKtnqC7blGa2K5ClWCoyU5sHKtbj/uUD7li8LlTUvF
OHbkFBR0BSBBdI0TDNGsjOCfdavItOvUl/PLFHu6Sr2goXbYPs9V7y3Lw6xfMukY4gGlwaTG70Mn
qrm8WV6CuMyEd8VPQYkJP7ZlKptZl2WwC5JAdRrjYWgfM/qFRJ97VXAc3agjQ0L5NxwfxUhp/p08
nIIuVDJwNAf0SzT8nNpdNXy5r44CCP5mh2oo2ic9IFLzccoxeewX/c+cYddSaJw66mWjZEYD8vbB
fM37L9JyqMbn+1LcGBUHwfkFnQRJXxaASI2TmZ8zTZBLE60Sp3sxHEayxCDaLwOvTP08OGqD4Djd
GAt1tdkak3EVBTYdCcaGAmOcHdMHb4BnPmEsklvsg4+ZPe/AentQMJBIe1Jf7q/e7fWeWz7OhLWm
VyxDgkYvcBBHCorO8Zd5MF57F9kET3EwUfxwH3LTht41W+PioKRvFbTQQ9hpqJG+m92gz/BMOIG3
7nO0BILoV7R97NesllYzaViMbPvM7sUApWTzoIpM9eaqwC0hF0fA05qBhWFOrlVUdtLtSdXZRXlq
RG3LIhzmjVei5KSUg7KCvTbqC62+5ZPuzPpDE4pY626z8NcC8Q0VhdqkvcKAgq/mZDOK0WVveElh
M2pT2bVedds4orjFU4VjJQUy8nUfDQgIc0xgYDy+0zn5mLI57W5wThq7dccz3YcfDFDGqwIbvznH
OIE5H6Jh4snUsR1MDuGeJX4UlB1TcdmxQBl1zpe0S4KJ2X9GC2QO2RG3iOyus6uT4RSfAhsVPJfp
dTyJhvkKPCTfWxGNA6a1gwHH1a23pf8E3sv7Bn0b0P5ZPnCeYAo4BqnfFBcUNApVBfM4i3N3ML5P
p75zWRWSvoPL+mIoNhG4kNtsE4fImZwaqRLozMCvHx0CH55kP9iNZ/mNnbpivrntXXsXj7O7bqrH
oJSRkmkL3zRrEEfGtqqpgkNgW/P/ovwpql1ZN6nxeNwUEKmLXw39OFlvTeN0opvbti68o3AHct6W
xIxyyDKP35rxU28J8hm3oRp2hjIuOJM96t5URARm2M1ZginW6WzrPibE2G1tp35xMl5MAmK14RtL
qCZ+JGIZ37LhNTBb39X6yZUyZBMDlo/DIbk0e8NX/j8qCG4fuTgBuQMlK/syrlsM8WVkFeRcgKsi
9pdjtKdvomfCLcVbi8RpuYX8ZqP0gBoMFKNBF6oJw6pn0cS+23ptTiROwemIDnoFITacboC8d/hV
dVIvfxjsH/ql+0RhVIWDOYhediyc/O2+8xDIyGcjzXQpTLOEjDMoWobiczl+UIr/IQan9FIdznOl
MYzkoOSpUyw+VQWKv2VYq72yuCNEpXiv0NlsZ6sFLdAxiwR3x81AjcpIT2EmO/5fYwu50u9KSycL
bBFMv0OciqjLkZzsFJxZ4oC9isj7UpRy23JJa0jOpBJtolZhwq9bnd+W31LjNQVnsvXrvgYIJeMs
qtMjGsl1iz76yCkOqlf64cP/Iu27luvWmWafiFXM4ZZxRWkpWZJvWI7MOfPp/4b2d7woiCaO7drl
i12qYq8BBoMBMNONZjXbd4M9GI0v4eGP76ffHP46ltTCgiZxLo9YW7aq3yjgaQ8YZ5J1p75+n1pQ
Rc8FvU/2+UnTTU6q9xz3oHCitz1w5Fe+O+u/t+JDmpbpKsg/gSIGP5oEdCx+ZQ2vmcpZkpFbUsY4
Kqx7+C+j6NSMF8M6myJMUx/ab7VTn7bNWU07F+6mUkuoKVMtFRNizzk9tSfRqbz8uXhKj7jKdCSn
tAa0ZpUW83aBZRiVlflqMk+NBMMqRzwobupmP9pj/Nw6qJ9AyulbFasI/jebyHUsyU9aLOYqrwVt
1ABJKiWiXfoQeUT2Nt1Nu5DhJQxfpLuagkqLkjAHVDDdhcErrzg+QiBj6tY336s9VKQIY74KKv3N
HulF/JS/pHv4o9lVpm4rTo3s/dTezD91N7xLwX63jc6aPyp+1KmPygliIVfPgTmqslnW4bdtDNYo
UhEjqZUkGQJkZ0Hr6sIAKt/XmqXOQn7n1nqmokY7hYkS+Dj7RMFdLX/p+mehvIiihd4i85+soZn2
pUZsG3TMQ102hpLaaEqj2Y4BwykYQ6ZRu27f8XpfSABJxMM4nvx6J7Oul36Tbf7yO40OGdMELmUF
O1S8V9zECT7ziiXcZPvo9T9V3qm2vrOK61ePO4s4RZOV94bQNGWLODXgska1wP7iTTG0m8Ea7NRe
t5tYp2KGg7/xYS+iRZAGvT7NcPCqODYcHm1DjhEkVm+gljaRyVxAQHOj5wSyB9c2d5vuoS1sxnby
Q7dJz6VktRYpySWZe/Z12xU/cm2838U0KnQkKAAG5QxWVndQFVPrzORm8ALHAAXzjPOcFdrtbrqk
0OWWIAeeW70XuRKjbJdgbKw8uniB67SM98mM6mN4ThvlIRhUp27BkDmlu217WauCCiSdOExVF8Bj
fTRN9LFgGrgE0P64z4QaVCqUBAMIHd+UT/101yYvsWH1HKsX+DeLDwRpvC4o4OCi9k0ZxITd2JIT
qz38FOzURQMklLgzCwOX7fVd6fXn4chS6FqPkldUausUYz4SO5KUyn4F0r7AnIzbgtvx02jG5Z8r
qZHT7BWMWhYdN0CUUiXVGHJt8pBwGQbF7EZW5F9f4FcYag34eELptQgwdfIqJgiVD9tOx/o+vUMm
itqkJEzO4alrbwth+qsN5WoA5dXZwCulYsCARC9cf2jua73cCVX6p2+Ab259haHculdLX2tn2CFN
N/V4qlV7e5zW05hf36f7ziMx9wPVh0crKdj8FXQJPPT1o1E9NPOlrS+q/I/+RRMqiunUTHIMg8Zq
umm4/CbMy0urD6/bdv0m37waRu2TXGDUiUqWKmlz48wGNdz8XvMKXNBx7jbWeoC7QlFRQZyGCLKN
ZI56q8juJ94uWRcWvzkpXDGoGKAbfTcFJdytdX2vc7hdawe73A0Re7gn+XG0qsfUmY4GqxaS/PaP
+8QVlwoHQVoGQjTANuxV/3tMl1ElTi7FM9uwWan76jXnIvxIVFzoS4FPRoKnn9WD5oK0HK04ySPR
94qYinbrm+DVOCpIBIGoxpkGMPSU7uZRdKZQfRS05m5ogy/bPrIGhbgqy1Bzx30GfSbhsJ/4UE5B
vCOyumCz4zR4PhrCZVZj2Jo3LpGoEWzUqJSFUID24PjQZfcDdxaZvIAkkaW9YolBDVxX9M3AJ8CI
92+cgGA+i7xsj2TwzOJ0Yw0cFWcbueISYQJUaJz5+RCBc5rjS1PmWUJzazvG0iYq0kZSWMRFK+K2
qTgG4yGXGOV7q8kDOlfwxo0yTkGlCxXE0i+mAkI8thLY6Pxy++OA/pJLY+ukZcYNHej02qknfN/2
vHW7rrB0IIzVmk98wObp0ySeChYX2erhYGkXFf7iOR+NJiF2gTqOdMuQsGQ4rcm7khPesS4vWPaQ
vy/y9lINebXLZwT2MrwPsOEiMtrbQ7a+hK5DRgW9IU61CEIUUP7LTlp0F0GXNGDVrbHMoJbpMDeR
IkK4EZ1awnlQvwzZH3dbIHVYzgu9SOtEqQOZWKHsjOSQsupR1ycezDgKUmEJyszUislAWKP1UNRA
AbTkgi/t2OPNNAfzreomLlearDvM1Wm54tFneIUbJa5tsEKz7qmXNVMdngs9Z+R1qzsQesz+n1X0
IV7Hk0oDsWRyLpwc0Ukc4161O5fzWi9+Ypm0mqYs0ajVGfqFMPoErXdRj2cld/5jdOpsAZfbAUsB
etXlFpZRCxXvDqlSaHCIvPf6kE1EQkLxh11h8X1qZSpKOeijSEauRN9uVO+qJrL0rPlU8eBVQfaK
NmnWbK3lJ8vxo5ZqM2VGrxOfqNGrgRMZSkiCp9ZsHbQxeIEr3m9HhtWbe7RWgskFG7nyoW1OAa+Q
ZpQSUT8l6jTJYdypr5rTOr5Zm+1T6mmsItrV64IlJDWsRmoInF4AUvYkt32IXc6pBlMezPpYPYW2
bCueAKrp9Ck+oJTS6QdTUizmFdDqPozsRVI0iE18aOCQDd8P5xZht1LM0cXK+BJCm4dzpoty5i/j
IXqFuv2rwLimWF3yV1S6q0OYcS3RjkD10WJUTrOnt+NZVmeHMa1kmX1w3QUOdXOHZt+SVEL/l16D
Bms3G3awL/bIqXfKd5XFTUBC7xYcteoLX520bAacEd+3EkTbzmhPEctXqcvcbctW1/zCMGrNRzw3
av1AkGpkuS91+vUvvq8IYA/Df/yHJpiJTzXUJWDNF/DK8kmTH7a/v3rwAdGMzr8pJX5Q9JM5uSi4
GgcfrrVawqjoKG7uoiByX2qmAmqt2em98mzEJosKY3WSFsjUDl0YPo+WYyAbU2Ma2mMr3uXy50Bq
TVCS2gwzV2PnAozarFXCYyGGACvtztG9aIc71jMafJBHZWYEylO0WVv504yT7DNLR2fVRxbYVIrN
jYUxVaRCYij4fSgWDlg2vW37WBBUquBPvqzmLSBU4czL99LIqHljfJ8u7Ow4IZ568n2h9wbhODXP
279/Nfqhcg61PqqMQn9qGYEdMpiiAvUCvbJvWtyUcGabHKMytLZx1nOqBRAxdJHd1pWkDYUCINJ7
qKKWZN5xN5HXW5yXOukPhRFf1/ezBR61f4rNXIqZDLzkp+zV+9wtLM4KfxpO7UCv3AvsijGSqxF9
AUitKkUblTSpAShoX9rgiDpT0+8YRy0WBrWYuERqNFkFxizeI9GJgmMLZq/tmWJhUIsm5I1oLsnA
iTXYqsPQ5uRHaNf9jT/IyDZQ3A4mtA81+rUGRuIJh0qb9zR0TqSu/NrFph+axb5AWWDytWNd0K0t
JbRRgvEfdONgRKW2wnmcMjEMVWTZpKH3C8dUP2MBUJufIHJGx5cAMOabljvF4e7PZ2ZpALVWK14L
JbTr44Yx4EwuFe/aubTRmvC0DbN6UFji0EtVzRMwkwLnP2kY8nyk74k0TO4QPuxttJUABCY1UKCI
BsSkBJoAvjZksLfrs/ymaOKHO625SZRv2p9zLkIuEPdTuJ4g/VQfesJSFYS0oPeR7a5yx/FeE48V
6/aIrD4q+XkHQUWAGc/K1ZgCIuX9Cx6GPLEc3VmHNJaxn/zxbnvg1qbpHRwdDNq5D3QOcI1DznPx
2+WEciei2jVwNcZ96Vqy/g6NCguajIwriAUZTgFCCFswoWBV/MiRtft2+LWyVbBAg4j0B/KV9CDa
oaPtVVZoWttE3v0IarfVe03zy+HNZMENre7c78Q9qMxd0Ua1qKs9bg/xqm/qoKICFSDoNWgSjFab
5jhD14AtZl7Pvao6qmX8fePr9r/hUIEjjwqtr8EHDHUk0dJD/hRo3K6J0QTRsujJyAh98NGFSR9i
iK6D5wYmDd1TIr3WzXObnNPkoTL2TXhSIsY2vLokILUKsVWsY3T9vN/187IVugFUx6iEzU1I0jjg
r9DUl9yozQIEJtvDuAaGpiJFE2WkM1jr78GGSpuMSeBkWw6TQ893J2WWbyLoqKeBeJykkiV29jHe
Q0oKglKqIoC+7kPu1HdRoWRdDsJ2fZfFXqYzcr+PO/H771NxmK/jxGgVfH9oT5N+6uQIVZVftsfs
o4sDQwdZsoA6X+FD+J3qcWyNDu9j+Vg7udzaZac4pSabschSpCER4r3rvYeivHwI8ygUA/IUN1dm
JIFNQwL/R6DIn/ORf5G1FHoxgcjwidUxhHAKeq/Q1fahDV9MMqjRC5Fil3xlNRLn9J1ozRKLL2fV
tisMXfrKZ0HczGms2LM/QmpPO2WccUyD4TCppVXMvslFyv32zK16H9q0ycapYP+kw38uh1xdp5i5
bLAbyH/KnOBtQ3xcUJixBQQV87NRjnEAweBVU3OEatdjp8TOKKCwzZg/dyLP2GNYFlHBoiiCtC1S
WCT1N76/TwbW7cTKpeQ7g+gyS5zou6rkME2KaLUn4xjbnCWDEN9Ld4nLOmavu96vCaKLLOVwLBpp
AJjOJS+5ii4KvTSnImeMGtMoal2hx3FpVHVYGMVmSZYYk0T3vcxZVIMPPFEgmiqcZa7c9U1vR5G2
G0U1MYMh9XDONP2BcwoFdVQ8Cvj9dh8iRAZz+0PN0XlUZlZdRE6ZZF6Itrg6sQyuONVz4sgpqGhr
3ZKl7lz1rZM1oyvKXwMRFImVgFxXj80hEtGUIkDFGCSG2/7Oso38fXFGlVD7WBgaHLAZJi9rlPu2
VJxtiPVAcXUK4jQLiHjSh1IuAGGQIKhEB1CymaWumXPt27OsHaYkdbchWVbRaakfJ3EQAHIA+5EY
OUr3+G8AVCTq8kgsG7Ju80Iwi6m5zwL1+zYEay1RkWiWkkrtZHidP9wquKUw7gvWbs6CoKJPZwS4
L/ABYYwXNXDT8V6QGDOxDqHhBIKcEop91OSDjjuGvB029FyTLU74WobyazWkT9tjtRa18dhhkJMO
Dtd03OHUSNOLnKAEgZUnsyfggiV/GrOvccTqF1uzaIlFxR7wY/ecMWNPL8KHIHZKyctYdERrGcoS
gspYucSPCp5AYOrT8ajFt4P6xI2MY+jaIlmikL8v1uUEJ9aLFiht4zTlU9IzCptZk0JNfURkSkCC
odhqpdqa9jnRRs/nQILm5iyWWdacUOs97HMD+paY/7I65PwjpJE6nkVGx8KglryGClaQemPJB/xd
rp+H4i7TGTPy1iNA54vLKaHWfNLLMMTAgpw638316q4bJU/3QS4axD/TJjp3kC/u+v5c8e2uqVRP
zaZdHkw3iv/YhDy0PW8TPXZyoQrBm5j1phoEZo8dpUirRz0ajuPQO+Gc7rRKu/H57hgGmYeKp0vc
TzKqV/W7Ue2+CbPkinnxDI5qsxrLF71qbFyOTKYQRdjWUKgcF06aZPsu0+xwhGi4OmdmqdQHnB0P
NWpwNFA4YDO5lXP+KSjyz4WkmxFnmFwIlfEidjgO/1OBktUO5fnzrPvPkt/cTrnESBhX6jRw6YX7
dkgP6KizFinHCCDNPBmZD0avDp3A1Q00L22QiZ9xhD5Ej/pL6gxH/d7YbYejjytLBzkaxPeIULjx
gbm17XQ/1BtFsCNhXxYXNWd8/6Mrku/jdC7iCU9H/er7lTuWop4GEIKBzOrnpoV4O2fpDeMYu5Jj
AQQyqyDy0iWcLCl/r4I4lcYYIEVtlmCF1V/RnhDsiZQMrhFZ/GQr9xzv4SjX58W8UsQUcORqh9xz
FD/KnWxKPwM8lqRex2piWRtDlTyUQLhYwXGWirGQLdYiqc55Ww13IX8H4SteZNR7rkGQAxK4ROEG
H24CjChQ+DngIAKuZ66kpxYOnG4usx6VV2YK5P94vjZwqkV5AS1rxGGBBwJf/F2Kvx7Vf4HRRaZa
Eejo9C2RMwy1KZdoOCofOPE8lZ6gDIzk9OMAvjOMri8VfIiTKBwMizQ3B1WKZDi6zLphY4FQ+zlU
T7Ox1rFNJZ1yGwe6xY+8o0jRXyRCi0mi2XMMCRc1Hcj37FFJzKL9rAZPCWv/IGvk4/ZxnRtqRx84
TfCTHttg39c/oOV6wDPkLqyrn36OIFcnl5Ep4sEaPfL3RRKhFHIr8CXMCjJHqA8FCmyGP28gee8G
VBCXo2GOgwEuV0xPWo7jkMJ6J2FZQcW6pOoLUZrI5Pj7Kr1XDCf584vV90ZQ8S1NxjQdGkDkvYik
sTyqsfxTLyszCHUWuyTLHCqv1+YRdeZk3YCE3YpD9RDyoh1UM2MbYoQCmX8/96roBxlO/Jh7ozD1
vsQ/ky+csPsWs7psP+6o70bvw7V0CpVsA8HA7kvJCvHOWMqMd0biRBtrR6bCwAyFqmLUEAb0KjFj
2et9twovElf/W0yTqX0HqVMcTyRYR0Nqgu4KUneFmUuM3HvVAySoDPPgBMMzN5UhZLEPmRa/hrfx
szv7r1Vducw+vI9KJgJmRYbgHB4LIEJDNx6p6dDm4gQUVZs8Tu/v5bhIzRQkMmOcmAMXnTi/3k+5
YErDn78Mvsem1hO5fMR+iKAgtq6BPVXD2zNzb1j18IWB1ELyA6HNKrLZlWFqKrziJUqx53T5S9tB
208N7e28cXXWrnA6taCETs0zvqkUyCBCHXc4D3VhJsnfbEQLEMo1EoWfIp4n0VR9LgvfFkBdJP/N
NerCM3RqNRUVjiBxD8+Yi3PY7iL5rA6vSuWKqc5YT4wp0qn1VIctN+F0g8u5WjALHWwdcnpou2c1
6Ow0jxlvByyX16ktlg9x1cePgDOQ8RiQshCm3k2D6SUveSuOROAXeGlCkbYp9ioDneUf5O+LzTbm
QXdVzBjVKkCjI3iaklCzBeP+37yQ2m55rcq4ooCJWRLjEh/1Usj3p5nJ00S8mYq4BopHyAO4iDhF
P5T5YpZVgiiJdnrqT6CvvKkdNMpb4o5VZf5RGlNAgecVia48xNu0Vg4dkEhx8+CJ0GnJPPExOYW7
DI2hoZN6+bc/HsR3kNQqCyEQGAYTIMvgnm+epF6z+v5uG+OtUGBjBN+eyxf+wEddqAeoG0dflOAm
u+ggHiRXAiEnkVEjFFCvgTdaA7QDiax3yUrPV85s78eVWnvKPIa1hBZEMI4Lrgp5TCUw+cvkxjt+
V+1ST2TsaitZgAFaP5COQ50BJ1IqTRsECT1M84Rcxjh10aVVWO91K43E7+8LqBVWxcak+yBOfOs0
i555rz2h9uQofk+c0A08GaU62WtpBbd/df5dHBZpHx2NgROk0SA+iqsrUtsArVFXfB0P8Y3uJg85
xwicHxMeEBxdT6dvp8qF8xT5rAwhZG1sPwugv/dVzL/0Gm/1HJOYngT7925KkBRVwlkbiQI9bVE1
zLLq+1BctnsblNTWuEM3vWl4hf3/IcLCQqMTAyWPSq4GGqm6wxWMI7+iAsYmNeSGzcrqP+4+702j
EoQw4uc0agCWjg+9fpYlyE7xz734DPHy7cXOQKJzg7zm48BocJlQlb4tiZI5C4d8+qYPx+IvDlzv
rKLvl5Sk68JCg1WycRPoP+fuddsWMiobDkFnB0kq921dwJYUhHX/cfqSaPUXcf+9HVR8insxgoII
cIrpjZoHtDwX+XsKqgOI2nsg3zcJl9e2bR9j1HtMKkFoFJ/LfDJ2oniXSN/K+WX7+yt0V+8BqBDl
N9WUhyMA1M+T12I9iQ6PSwsncnx7uMw/oeBuS+fWKR5JUSGLu+5jCvIenUoOBFSYGiVB17snP9jJ
cW/mrAINlquTvy8ikzKOgySXZNrUl6j4Nvu4Am/tBFp4DePQx7KGihUZiF+Snoc16D2zRvBm15EV
poyb1PVA+yv86VSM0Ip06MUB5oyB1025zSWnRhztLPi67RkMY+iCDG0ulQ6sBjAmERx/3HU8d8Zj
g7WNslJl/M4DPpAI876hcBJg5oeuNivsVRZesB3OKr5Bm2Ow65vYYS2qlUzjPSgJ+guXiBtJG9Uk
QGtCCImywZM5U3xVPo/WZEuOuNNek2eGmSQ2bMQomrQZvPC1L5BNq3zRHsp95hRWZo2BKXgFemPb
P5eEQkID4Qweh3XeQO0dtayNwgj1MtOxSbZ7LnrM0lMoMWxad5ArBLV2wb7mN0lDUozZbfXHrEan
CoNHbnXpCtDPgng6Ua2jIu40JyB+Jptv0IpWoV3yYjRT/8JLn8aOxWa9cu+NIVuAUaFWiRWujzTY
I3r6ofFCO7E6t9nziOqsrYRlFzU7fYXrD6nE7DTD50C3M+Nn3oG5+6UJGVvjSonre6OoSeIErvTT
BEY1Cp5dShc8NlaiWKQvrPZ8i5XArK+sxSASyxcrq4zksihy4HUH6bY/dV7olrtgr3ij01ohcyWv
BsMFHBVxFRHibaUKB5GqlyHd5WNiTtU5ZfVCrO+SCxwq6A5DWEaxTIYRvX39LWQ9zMbjHO5T9oKO
TDACRWA8kI+l5VvFkVU5zDDy7cctxnRopjo2QhIild4Z9CPXxh437zr9kRGkVlf01Uq6kryvGmHu
DVhZ26OdX0izdm8aTyM6TMRdaunQgGbdLbNsoyKxr3RGkqF82M4qyQz61DT62dSFB4mVaaxvNAvj
qFgSTlBi61IgEarS6RM6QEAgIdyID9ledeMD2EwyRjqwvsqhO4L6e1TU0nlvEwhcPeTYZbSws6v2
U89/GfQnfhDMunzanrr1mbtCUcOod8UwzQOgSvmbkZ818M4VjEzxN0v7ikENYKCoQVxl0X/Npspx
PoIZGomh7PK73FMuLOqU1cxXuMJR4XgMpiHhcsCV0qcCtUoVx+rn/s2qvkJQYVhrjWRuphDsLA+z
y5myEx1QeUCoDiHdYMt76Q6HSrc7li+NY9j8/b/NGRWaxwY8UrOCOYOOn8AfEt+bWYJKwurRaDGI
VDgGF2DVlTEsrHE4Er3Jii/JjYqqBc5JOFM6+w+yi6KjJxReHFiELawJpGJzlnc12gcRtrT6zLde
pnrb4/ebve06fVRQTuRSi6cOxsnn5idpUEM15LPymciUDs+sGxXGCqPT4SCT5qkwMFtDGph4fsji
z2lvb1vEGDE6F1aGVmky4hF+Utt+Y7hGy8o8WGZQgaLOFSP1SaCI/S+8epmH2UzD79tmrFyQkqTj
18TQyW45c2NYVQDpO1M/9yAIR7di7Oa8CWVerz/wrhqZbD3r9b3kCkuGd7FPyrE8+UoE2FD9yesg
0IlPneRABN7cto+FQ4WNuB/KTJDhdwPXHGIuvMhFaVWGtGumn9tIv4m5Bp7FIH7CQ4DtvUm9FPrJ
gMoSHBt6W7Qa9NWjgFdGr5D+QjQHVMaV6G+S4F+AdLdsPfO5MnMxIZ0o96o17wTN/E+2lt+1LJZy
lnm0IoqYQQk7q4FG1Jhy0N4o98GJsBt2e8JuyLMIkFbeW4hnXs2j3D8qx6SRZYynf6730q49BnvO
q5GYsnQ91pfyFYjaLCtRQZl3nYCsSitPsy65ffl30eIKQbk7GvxqOedgyyhOPzVNuetkyd72v/Xt
4wpBebov4yKDa2AFaQAm+tNgWPLYIihrdXXvpoXaCn21yucohB/U7vwyYZtq3igkfFv8HjRo5G9v
yHXe/H3bOtYcUZtjjGqDpCK+Pif3c36cx8ft76/nf9fRozbAQPLVusmId8+veQZp3EtXfzbKi9wy
roR+k8hckagwkapQZGgLzFPj8ILXYqpAFGpGHTjRw0+dTdQ0OC/GQbbb8dAfTRgBcXVTEUV0QOFO
3hDp2j5RrOVIJxejU/ZzjO8zXbYygQWyOlsLEGo0/agNDb/FUa/XYnNu7vPR2Z4u8oEPVzQLAGoQ
uyxURxQWYPsQfqjcs6Y/t7WXcZ81MJmx+UJJANhAow918shXijJjsxLvfK84QOLoq3RjfOaRvEy7
+VX/87o0RL6rdfTZLq/KRulJ9SBXvErjt4BHjexuewBX98UFBBVc/WZOCp9AzNoXWTzwwbdOPEUi
Y5pWV9UChYqsdcunUqEDRWyEn35Z7dM0NyHw7vaNsMu5mAG3nsws8IhfLrIKqS18Q+7gdyhr/6RA
jaqwDLxNou3J5L/Jbub698Lr9kAy1hPd5dAn2v+uJ0MZXf2D5Bj65MjVn0soEZeAhoIKlT9N0cnP
WFg250Ot1QFcsB3an9wweFGOJzSpfDT0gtGIuR7hF1hUhJc7CIWPIjarOELltGwppxRkRfz39OuM
N2UfNHdNaGa8aTBi8PpQXm2kYjwqFPlQIDG4jk9N8JBMz43KsI0FQQUmuUqmadIwjI2qm37No0r+
2BZP2y6xfthZDCAVnVA8/b+zQe8ODu+kbnTm9w3eITPXsMX7f0OjTzvGGEacJhHXwBsr7whmcKh3
vYXo5EYuM+lcD+2or0JDj6igvP69IwrJHFaT9lZQQdijpF0IhXOcssBsU9jRg/wcn0tWq/P6rF0x
qWXd9r2hzAYwM8PKSRdthCeh6K82xisI+RGLFaYEmTDEKES3s+LoGz+0lJQubU8VmfcP+wgOBwIG
T5VRYf8eIpFrSEvXGh5X3/b9CIKm5EaG+WRCvrOFQwV3sR2yESoNeCe8E60QPO/cveaAe8gRn//q
jLowiXYHLs2qtiVvF9oum6AsfmSKDK5uVQsIavbloOYqaLSKdpy5av8o4aHObyx5Zh04Vr1sgUM5
AGgYDSHoVVRF6A9GdDvzZ40VxdfPNAsMKrSC+9fX/Qi25CecEM3mLIPMGCyBR6YPfCyxwoaxQKKC
qazMeRJyQBI98paQee2h2pNXb5YHrB8MF0hUTFVqX87KGuMmCW/CWWi0yc34ecTVAW83D5zNut5h
IlLxtR5nQSlaIM63kJp3yfWwdN8fe0sDaQv/lTWWDMeg+x50tRCKtgJcJ74mwb6ZL2HP6BdZTZSu
Y0i3O8x1r2UgHRZtoTxLnK03qa1UrTlj+0haZzsKscyhogNEwAoJfMlIzo0WlYqFqbSRZYgP/4ZC
B4Y5mA05JoGhOovhIRM/NTqjCG59n12MGhUZpjLjJz0BxmBFN4TBOHL6nX7SPKA+sbxgPblcoFHx
YUKdOD+EQMsmk5x76311V1i9mU6W+BDexJAN4B5ZF8/rTyELVCpizIWejPlbgH3RUb4IkTOnNxs3
Tk2InDqlVx1r999mjoockaAXZU/8Q9BTs+CR0AZWzKppWj3ALcyiggY/leCEzLCmDEE1Oe2OH5/6
4HVQvjb6TqwEa9ukt511Y0eUqIiRqHOQZxATBx+5sFfP3C0R+Qkc9ZX7omgmEc2s7NlCBao5fYXC
5Z4pnU4W1cYPoBsmIqVRJi7EixYR6kyc+Jaz4mfJC+E0/n3yddtcltPQPQCtVs0+N2MKec/oTBDd
EcoxqPI+66OrmsahPUuDGTKyG0ZcodsoirzRpQ492ngevInawhSzuyH5Rwwqqhi+VhUFqWMYiht1
9Er1qAqM8MjaXWQqquRp1hXozCEvq+mjAJXE9ln6TLRkYpP/6lsc4+WRNWxUWPFlX2wgk0PqCI9G
+SDj1N/tt/2BkXfKVAzJUUOjJuiRhYoGWJ3b2y64l/0fYbSLhUMbuFny8m94VASR6kYWag6ptDyP
Vsl/r2IQEPKX2f8+JbeRfC9g09lGJHPycXmpCtg1eV6EvjmVWWdNXnYVTgjoOPD9XZMw9uf1Sfr1
ffqMpaAsufTRZGwnqQ0idiioW2EgMqLUWgkycrYrCnU+EOIsF5UKHoD26QM6Ed3u7F/Ei5+bwoEU
sUqvIp5vUbaw2x699WB8xaUyAknp9SRoyehFX2ZQcZc4Zmlm1uzb+NMYedtgv1lfVzRqDfeljr7c
GVY2zmh3N41FyqvSo2xW++qWs1lC4cS5N1zDoJZzqI0Rigkwdb3SQNMVlbSmxmdm3ZdOqOb2tnHr
t7uLKaRWM7KegUN5KxbxTveIXoniZof+WJzFy3SRb2cwPEe2thefwfPsFc42OmMVGNQ6z5IpL/sQ
88gXDxx3muZv299nDSW1roO4FadxxPen8uJLD217LxrHknW3+5vd6+ogVG6A7DTmlBQw/bfRVq3K
i54gTIE6qOzSQkAk9Vj+vx4fDQg6CJos8DS5FLZl8JdE2Ln+O5cnb+dytor2+vBdYSi7ePAI5SBs
w5FMOIjFfaXtBbAgTIwrrhWqZXLyu8JQsZCfx06QekRf/Snfi1YGtkTBJHyw2Uu5SyG6KjiAHU2W
xMe69/3Cpemm+DZCAUEJXFE8t0lugX6fsbp+4xlXCCpADrE+tE35Fjp8L9tVXmapJ8HrbJJ8+5b0
d1eS17GklT17FOqUfg1AQbhE0yGYb4Lh5/ai+s0p5moUFQ/lapzDgLiF/jRZvle6ybmKoQpOXu/S
M6tUZ30nu6KRWVxcc/FtU4d9iFkaMG79vui8tt8zLFq/f7piUEEwyYN8rlqCgfItkmnPIK6c3BzH
lb8qXFlMEBXyJGVSq34CVJ0N+1oaCjMdWV1xLMemwl4tiXJDMg87NrwSSvcDI6n9zcnyOl5UYABv
OkrSyNWjehZvRlc/9JfUbXfFSXsSoN5mk5JjVsEbIxjRqh/CMI+qnxCjFChA4QY3EFtH5OyuYZES
rtcpXOeIFvwIBhFl/THMmw412ETIAbZzczwTsxXvGVNFq36EpeJPAfFuMZvchp8vIwjLGbkmYwXR
0p1ljVZnUBLgnMPvuRlH5BbsVg/bS4iFQcWEWcp1rvCBEcQ/SikzOWHHyZO1DcIKp7Q8Z5+DwiEj
+SZZpxC/tQuvN6XGVO4ES4JkwqCZLH6c9So3JHiiKkDPQKbfy7hALVCGg+MOacgkiKrdOoFTfjWg
EDa+iSfhzVg8y15usS4OV71jgU0FiyCNqxDUpmjHmI6JfF91jLd91vepQCHwkaCUJb7PlaXZqSeD
/5tjyMIAKlAU4TD0cYfBC6OnsD1X4VObMWxY9bwFBJU9hGU3C5MPiEFyle57He14/su2362GnisE
fZ869I0KvUIM0zw+N81BDHZhcdP7LO6Qdfde4FDZQlOBMbrlYUrtdg6czQ0O6l4//U+p6xYiL4xG
PTL8H44aC0DqHKUEQ1AX5D7SQD2gBmamurQ641bOznp+G4yftodxNWtdoFExght19FFXGMYsbczR
/y5H5wlaooa8N+RDJKNfpX/cRmSOKFkAi+ShLys97GQYWBamAA2P8Sjch7ey3TvdfjznXnhmHWnW
N4+FlVQu0Yc6ZwQ9rJRQyY9cAjqt4oW8m8lHVh3Yeia2wKLiQ+wH45zPb+UDJG/5TxM2OBEBtGnH
OnSsn/ZlEDehCR4NzXTl5TBnrV+l5C3aQbfqY3P29+VzvuPO4afZSi6Fm3vjrXAZLwJjia+HqSsw
NYsV5OtKmbQOdHAcQ38GDSnDT1YWwv+Rdl27lePK9osEUKLiq8JO3rbb2e4XoaNEKufw9XepD85Y
TWs2cX2AeZkxZpeKLBaLFdaiAM3X8Ss2BoLEFBrGgdlEVcDcL1xy8zm5jz3rKgoAfYqZIDfLvAXZ
i92mnnU2fl6WvaHcX6IFe2kVp09KQGH7aXdlmkE2fur3gaqP2rdtf4Au4CxTAJwGUPYhvjbKvSbj
4dvwv5RowD7AG04zHUvwv+jZmqyhHXQ0/T6pzNrH2Q/FqmQbtOGC11LEkeJ0BgZaVo/QwiPe0qtK
ryr0npVua7ktKgtzgP3JXQPFtVwSdWxu0LuC4qSFHZvogEsguoqZyxrwGX6/bAFbLuMv5QQ3zBS1
0acaS7iEGFlQ7TEowLz/8Nn9z+oIXtghNMx4BWElij9J5BOt/kTC7C99lhVded0iD+1OTyECY2Hn
pbcTZDKe/lCdKcAd2G58u7x+sg0SThCi9Yk5OTZILY9pF2HKp5SYwNaD5y+NBEdLQSaOCW1oNHgj
xphBj0Pc8K2sQJDTMZcGyrGjR4SBsgBw6wL7S7AQoWmJ1VTOCN3s0cXo4N7aLd1hpoZuGdfwHsBN
G1xeTMlxtoWIrSJh3GoNBCr8lji/puLYj1IUwMXGhLgDWhmWYWHC0wCo4d8Gko/AWUoL+Lw/Nwlw
D7LrhT3PdJeOo7iSZnqWVbokT9i+MVY55Yu8Wbl1ph+Kmh6K8CuZr1hWPHxm/d5VEzasTorCAt6T
7tdGYDg2At+T6shc0lZK+q8FFHYpUk3uEGXCpXG296DAPKgcjYO9Z/5YSqx8X8oQOKQSBTdPgedN
uh56TXuwppxzn9+2V/nLQteEi7+QPn22Hf4/6yjOChRKy4ahxLVlsMbT8hLAlF3vcqe7apL45X/a
M3FSYB61rM84dCPKS9t9ievEbaVNudteapkPsMG3/AFoVUcvlW0hNec3xfBqduSUxrakMicTIfjd
pE7nWJ8q3U+Mu7T7VjiyTMJmmAQUpP/qIJzbNkptUuolrsJEf6n7/hWXoz+b8IVhGihFD2TdapIk
m7Yd0rtM4exOzMyYFmHd9Pw5rYOwrK+ZKksuyVZOOLVOryYqRipAhBImR9CG3FWtrEogEyEcWdSa
Y12pIGIGDEr63ZRV/LajCIRgIOxaqopinJI6NiYCFAgYKxTQqT37nOjHtKE3vVrvhyTGsLmTHx2F
XI0N8ZOISQbqN3dq9QFCGBN1CJT0qcUH9J5GbzQj0PndJ07qSoQQvKQDuDJ1q8NVr3tWlng08TGV
614Wom60olFCTVxNYMYBd7rg69rEQi44BTaaWYavcR7/njI180AB7Km083MV8JGRVoFouC9elY58
opt+LV50fSSfeayMOGXA+dyPvforMSsvMR3Jq2rzUnzXUvR6wLvWZqJDSw2T0f08X1U80OynmZt+
xsvg8pouS/bhBga4NWhs8M8HhGab9lPRUxhnHydfdYem7shjYOW212NdBF0DYM5K2+WGLUlAbZ66
lVzh1JmI2rqqauDayaGzznV5f1mvzd9fsK0tDEFZqtjmTshEE5P28E7NrrYfQypJPW098TH38i5A
cH9RCgSdDmApf0KlJZ1QdAsryoJItYsTafi3fc+v5AmeUG2qlIOUdnmLTMFSimv2to8UK92bO/AM
e40lOW2bXuNdoCN4DVqRspjZEnA2YJfTXHV6zBuJFchkCG4jKXKtURqE73nWe3U93iCdcKh4J0mn
bcYsK1UWY1m9e1SzHA2uwhgSpngNWfCF+YvN2V5VlOkzB2ola1F5JauwWjU2l2Wr550BXPWu+Dka
12m7s4h2xciDY0uDziX9+OEMr0QKpqhPWmrZDlaRnNihfMg8C/2r8QEtaAd6vHysZGbvCGaooCRc
6SGWEvTBzLV288H0k8JdOnQTzCTI7n+ZgQhuAny7la4squn9UxX+jtQbS9lfVkkmQrhU+GjzopiX
1St+h6Txk5m51fz9spDLFojWor+torLVokhmeAvTvLIKDBHnZz3XXZOm3mVB2w/Tf4xBE+k6a8OZ
jYZDEj86r9PoLYg2lQOWwZvijQeolJmydvfLrlYjgqOwmkwbuYkFrEfN7dmr1Ukize1X/konwU1Y
WRujmRQSrIfej9CBWAN9ZUku7WdPReqCfHd89nJ5IbfNArTuGMMGs7s4npJHmq2YOV5yzvhC2WMP
gMNhko03Lqfl48l9FyI4Jtr3/ezYcBZ28axYJ5O3LtLUrm0fWqWR2Pn2Nr3LEhxTricpqG+gUFd8
ma3HypC5hs3oTH8XILghc6gHLVk8X6S/ZYR3wWDYx94ZgoqltZsbqacNk1vpCNBIOX/mibUSvqz0
yu1qQ1KxZoCJ9M2xKZ6y8O2yOfyL43vXTvREMe2aSId2S2vPcD2+dArKm2j1DeKTwV0pt8S/HOR3
gYJfCoceL2sNAgdvCJYGsGX6JkOEodzVbu05bzKwnD8V0wvWKPbd6AXTDJ5CYpomV0WU3Gll96w2
0eCWyXzUInrMNPZQEIowm40vOfBZ9BgsZmPv0wmdBiHX3ZLMz3WrHnQ01SZzfj9G/dHs5h0t+NEq
1Kd2Dn0rM58luyM5rSJ5k62zKZ/jP7uzdEUDHJS4OcYeInf0bCTkEt/mHipZHZf528X3XFo0wftR
GF6pTJCsLdPyXvI10nb8ZdglX2q0mOlqEDUSkTJdBW9o6/GgpD0kzt0pZrdFe1ClHlemleCYBnu0
EFZAhnkNjjV/YW7RqYvJnzPued956z8ZxDg2cSyNAvtJqLESQM1HKcO95cTz7LI89oZ0+t46KXV1
ewwsUv4GLubbNHJ34rUbZoOMyWzbGb9/gbiTNuNjHeGZTHvtjg7NTZzo5wIVSmPnkFaaa93exndx
wjbqvOWZFuIFZJsA3iJBufTVE5eW3lvpxlcY3N9RiRPbvgLeRQq7akaoFmUJNExRW0gzMP8mteSu
NjdX0UAnk4GaEyaoBbcF3suSwmUgnIrmGcQR2duoWG4XkmDi+p0+FchHmUFthWDGnAJetzsW2ydw
DexwdUwuNX/Fo+qZvPbMaH6NtDHIWR00UedqERaKxudyxDRsavrMxDxalPplprv473e6UyDZqvX+
EsUNcF3GEB24w384RoHnUXFWo/Gururd8kM2178mTXfI2fBKB3rQouFKMbp9Q6djqMUNxpL16w4d
OWEDMKgEkOxD60Zj+pQ0xolVeIpXw67neuzZFv3KFep1uXVkRutNPf06z+xGHZOgV8KTPs2Sxsw/
YMcffI6F16fxh5dB7HsominN7MmB6VTFc2iWT8Do4m5r5ziimbYfUhu0OkZ/KiM9sFni6yTfkZYy
tzSfZlBF6Opwj1UHaa21y3js5bZ21+vGA0/tp8w2dgNpnvsiwi9WhxxuVJutfQdcTsc6swSo4JjJ
KMN2P1uG4U1q8mrEJPXraP5FFX5mxV2bJl46Tqd44h6JBy+P2VVkqN9nfb4a+jDo5+HQOu2zFWHE
r33BEEFqP1SFvQ+j/iup++dYK76DQUctrKd6znYTCLLcPrVvY7P1nNwEVazxFIKrbG4wtpfMB/Tt
nZSCJa7VmOfSGF/QG/S9VNS3rua/WAdkBbAnaWq3+8S1o6pgMrYww6wDVOjvqKNB9iTGTN+SBAj3
2q8FJiD2rQClp/gA978Hvlwn8f5bL4mVSDEJpQxNjwAfInUO/NexvOVNdB708JAT++dl9TbdxftR
/jCrYMe1Y9Z462GO6orM1Hcq2RjOljZkJULw+o0z9tRJIcIuHhoMcFVGf560ySWd+ZlUw0qS4N1L
2o5hGsMvVV37YmrFORntgHE89i4v2vZjBefSVk1LRapSiEQNvYOvGYz/BIoNbN+N/RJ11m5nA/AA
OLNf0l/ScuTy9R88wkqoEJ3Ond3g8QChYeJ2wQKLNl4ZN+VvbZf5/CSdYJSJE+y+jDvK0hji+l10
MM7sKwjlHxsfqEr7EiWnR8mSbkYj79qJgalSNehCTyHOuA33qr8wL+RXptucMfDsKr4jSRctX39h
McVg0prAH9BHEKc2x8g8MQxJRkjcOzdTta+nzk0TSfi6fWf+YzJic7hjRFEJWifcy3i8EOJyGI2l
PIwD+mhfL6/l9pl+FyVEHWFl0kbrISpMU7eeT6NyvCxgsbRLi7d8wOohFhWaldY9RRtDWz4kTfEl
J+q5LIerOKc7awoxN9CPnylwrOxDeNomw+zUhqLrfsbKI1e757jRD/OsBJdV24zYVmIWZ7ZSbWws
s9EXMdzqdjpIkThhXq6PkqesTIzgQEpaOHRwsIJJ1X6xsvEm5coNHfRfl7WRGZ3gMpoyM+rC0RCo
1capMgaQwIAhmjgnm/BrpktHSTfTA6vVE3zGhLu9r1WopcbjbgK/E+usU+SMCLfI74Uz3dUV7aQN
3Qmk9LJEy3YRziSqapmoG6HH4e+9qxNNGxpQgvhRyLlfDZhIzoxkp+b1bYZ8XKcDPaujLmaegPAz
2F8bK/Evr/d29Wr1CYL5tI6VM4L2f7+n0QNtSq8Nh11hdg9d2O3UtL6lVfxq9ixyp+xTJ2QlW7Cp
ipg8asji0hzrK+D/kc4frQhL8KmqgUmRLzNVRL5iLyLQOeu0HVQkA4faHUIQ46jOcaxkb7XNM7IS
I3iZps+0yaghJqyyc0YML6zDt7FP95I925TzHmmLtJjAgbKjerJQf6bOI2mVJ3PWUgTZSezWhg40
ZiDH5uausexd22MOr+92FkDQ6pl6llLcN52sq2/Tf79/EBUCpmqircp7hP71YJ/1zHJVPt5dVnoz
JrNAgW2Bt5XYpnBUCIm7prVgK5kTeYTcxpbtK1nj8l6Gvr69uu+ShBMRj4RpdW/ixT0Wvq7e2gZC
Mu37ZXW2V+xdiGD6WZ7bIxkhhIPiNuryABVkydHeFGGDPRUct8CKF3k5DYcrJuC2cLKT2x5Q4LIy
2XbycSVg+YDVzUN53NjMgoCly3IGPgX3+wPS4ft+D+CGwycWbCVM2P+Gm1ylf2xeSV9KpTiija+R
RcmbEeRKiLD1OorRUWhCozG8JjF1SxYHoIDVmlNjHLoGF8OB5ueaAqPJlo5HL4fkQ4yyEi6YhKbG
Q8JiCK+z9DSW1inUcuBHzM+sbs48yfxZTz2zzbgbguMuGWVvEXPziNk6LjKw+lrwy3/vp2P1fYo0
F2wyVwoXsERemxtuMmW3JkjvwJFtuxkvHgipgtpob9KyeohwAh0HeSFSvyCJE9glewNtox9y5CHG
atdyEGhx7Scq+vumro+YUZ49BVPsEdijI8KuQJ1+xcfcSzL1imkUOaDqVzsbTwMbg2nq90C6Bwi7
DdvSLTcZ6VViqz8Aguc5IXPcwmknN7RHj84m2mALD3mek8Pz12qoc3duO88u9X1jKvehTndOZKIl
e2wOXTcfe86flYZdpUoVdHl+nRdNUM7xbaz1v/UxurWH7pD1s8R1b5/J9yVeDHB1ZJwxnDRAVyCD
OVaB2uWn0JDd6IuZfDQjbJ8BTirDESffUns0IydaLiFAHoPRgdatN+tfqZa7HZPlCzfjavsfYeLs
W1sYU5Fb0KdBWxfJ41PDTiRJroG8MLUH3r9ddgLb/QYreYKJJmqR9H0M5cjJcWNv1gJk0xxv9Ga8
mt2iAja65kj86HbNYyVU2LS4sdQI9rnkU6YAZHAgPwCwlbGnHnGtU+3lniFjOZXKFF5EA/JKc5dA
ZguurwWzGgn82X78g3Pm9XsgVldAoZJkcSSmIw7MYbxwMkFvgjuW975Fh1NsNEFKVCSpwP4VqpIr
Xbqbgk8HrlY4ayO6NhskBxxU7S16awTWfqmMdK2r63vZo33z/IG13LLAhKBZRJA4FE2chB3sdcx7
kFzCWWj97rKNbnrRlQjhDiE8GUnfQCk2fyM9eINBdVqDPJbasvzK5uFbSRIujEoxgf69HL60iM88
LtzMHo6xwkHyGzauXXd7UOj+vKzd1oAjJSuhwgOtzlpe1SbUS6vBrTFjSKfq3IzxN5JjYKpQoCjt
3L7vfg9m8tDX5bknbaAqmd/2Te5qnb5nFfMN0A87Re3VUSHBDZetv/CiowPQDhyGD8wJEMqr/Hsy
kdvI0TBzbs2StMJmqPi+GH8eVyt3brdh5ID9HAbMs30zlJ4yRqepjCViJBv95xm5EuMUZZ1mBsRw
1JxoWewMtT8VJfNMOtzzEMgAvS4jMZWclD/B30pmUvR2bCRYxqRL/SR8nJrfly1p09lgAEiloCRR
Eab+fRVmSs4JdELBEOFUkjxr8Y8wbF01Ym7IXy/LMrY36l3You1Km45XTmVjkgvol6VvoZRjhSEK
EP3viKl3ZTIczTkNNJbdRCmsuHR2uKe9ckh8q7WvUgLIutQ4JVp37A3+6qRt4+ZOeR/N1b4w26Ae
259Vl986Q/8ESxvcIa/2GEA6pGVzDV5PX4uVW9qmT7FaPlqc7RyO4pIDElpS9IHSDq5dWL0XNdkj
S0KPVdY1aWaOAzK/UmS51aH8yZXphsyxR/DSq0wDUJSYtsgrz0y1e3zcuUeGxr+8alsmoGq2jfZz
DfCQ4nAH7dSWFn2L57mNskFb77Bdkvz3Zl56LUM4rWWMiUsadSiwKmDO1PmLljRHfeBeUbZHnsGV
aGCTn4Ca2+bZV7s3HrKEUg/p8p2SkcAs0Mx2WetF4of4aWWXwhXB1D5KeA+7ZAM/1s50z3J+31F+
x+PwbJPoW1+0R2dkk+TxseW3VIJUE2AtFwcrhDZxmZktuqTwXKuu2+IYU8sdEVRZkSbZVpkgIZxJ
FCMpsxTvjKz6MZOzPqM1mQJcUHUkK7n5QFyrJBzxME6NanagklXUPzlTvmcVuXIs8zTM4RPVljJc
Orqwvpta7Z8yjNuMY/58eTu3Tj7mFS3bQGOshUL+3ye/zetwxISq7sea6Q6t7tK8uVHS6P5/EiPe
BHU8zXaWIl6r81s7wwXoeKUpqQBsb9w/qojXQFLrztB0UCVUgEs8P8dt+m0OwdkbE0m9fDP8XK2a
6P07o+jR34C0qBPXVxVGhvOW7bV6QGyhJKg6kCh1u6i6USrtbHRREKb5b9Thbiy9wDCEbFRgM+hY
f45gSBZliqIUuIy6Ezktc9IJ+JHinQNkyoWfsetca78MMTsLRA75H7dWuDuSdtQKVcfWKpSeCjUC
PKaj7vkUS3yhbHsFx2MVCno9csghY33FquyQZLPLAQY9NzK3KzkUfyDS19ehDfJYp4Uow/425zZu
vjNocoLLR+Jfjv+7vQrxKXqbxy6bIKVNduEvc88O0Ym8EbKbdvNztpMi9S4eUvTcaysRQlMb0Mlz
WuN8LHVv4xDvmhxDbqoHPIlTbUic2/YSAulaBWI90iWCcnaNZzwIyhEHY3Cl/jqEP8y5/ZSnfpch
KJRUWawCqwKWV0RewbJAnapHjHbsM4NLfMumOqueAUHUxGcVzjOH8amPVnvVEHQdy8odEhniCInD
ejLoeobkh7FDixiNrtVY4u03z9C7GoZwt9VKONdxiz4Eu1L3jmJ5Wsb2ydh6KSCHL5v3cuw/WNtK
lOCTejomIVGwYrw+0eKLkknczhZPAbDU/2njMAS/o2WWEecGlis+Vs/TTXYq9hN34+eF9b7cdwcK
kIFoJ4NylW3S8veVazAIyZy4XNRi/Zck1L8qNTmnTb+/vHqyjVr+vhKjtsOEhiyImdpvRbUjpgXE
gaseN+dlOZsltvUqCue0cawYNSasYgsWKcT2h3Dn7CMkGFJPJku2dMIZqlEg7NsWOpXsPtJvCvKF
WJKUiUyEEM2gq9PsEwcisgmMZr/CzgPjg2TJJDLEvoZu1hAizpCBWZECaKpA6pINbGyLsA3NwdAB
wn8h1qVK3U20TBAYsskvxukaVD6HsLckR0gmRvvbyIgJUGsTDX7oriF+niAlTFh1YxnD02Uj28yc
g/bgH30EX8DBNJN0LMW2hPVxZA5Skfqwm7TkJYrYMRuz/UTrWzIXXl61r/UEVICmOjqzHlhOnHsY
Jv6qmL8dvbxRu3FX9eoXK7J8Nc2fhnQ8sgkpaq6cprk5jXUZ8K5/jOrey9ByOOZx0A6OZ1nFXUZ1
L2rDQEdadGosGvTUfuY5P1ZO55lV9COy8ZpR0p1tp3fO1O770vqazuEudxzVVZf10fjw6FSzNwz2
3hxMj9VW4jqVaQV2kd9NEZ/ddqII8xpEheWVOhuuMil+w7q9wa2r0ex3VTXd9NK53i3YR4rhTJRg
AKyFqUDhHLPGYDSxm+Vy/w8k/kI9ku+SfR0MYMoGpIJP/IWa6/LWbprQSqxwpuc6Uiq0BSCbxMmh
aUtvbPmRqrKk4eZlshIjnGsnZYYRqdAOZYp28pvm4X9SQ6R4olFWAW2lhlcH53xFmp9agZa2uZMc
hO2Q710PsV9ay0iZj0617NISpsPU0Pz5B6kBM8VX89tlrTYvkZU04XynOdjaWgatMnKIjVslqYN5
uLepFDN7Ma4Pd/1KkHC++7zODOZge5LfJlq9+A8WxD4KU33smS6Qsw8EI0x2g+bo0Lus4vbTZyVa
jAKcsEwIg+jBKX7Z+hy7Yazf8Uy90wcr0JCEzSMDyCmoikYhfZ0z3HJjuhtL5KYcTL8Xc/3AGfky
ht1Jz8dvOLb+5U+UHBGxiSWKSKIxE3uugqFCZ57a7gpNRs4sTRQtX7EKGNDHQAoS4yC2oAHKfxrA
eT04QfmbQyAAX/Nr5edwJbvRt4/lewZMiFIUhaK7f0FhsCbUOS3gB/WfmZtYJ8AEv8btOQUTNPRS
1MyPutZA1scCdLO0tX9TF6ppFrJLQNwUR8f0mdem0mGbqkG/6iIlmDvt5ROWsBIh2OpYITFRNiVa
c9VkV8z93lDMQ9MNsjOx1bSlruQItkA01sU2Krt+PpinKFa8kdk3ddZ4U9Y+xlWLLj966GrjcdRl
Myibxo6ENQEUjYMLSYhcStalxdjgONZNvm8a58yU1q2S7stnVvJdjODZqnmYIt3GZqEVORjHMAit
X2iw+cyjb6WM4NYUzjpOCZTJIn4Oeb3j4+jxVpYH3PSeYBfSDaJTVReHL2wnKVQnQrSXZPoDMCfu
jDE/sHh8Gsf2UTOJRKs/Fe4P3vpdntghXuojArWcQa2k3rNy6ncpGmxion6hc3coK31vD/FNHscv
04iSTajvwXKHWYoKzCd0MPy6jA5M5aeSdE9GU/0GYUjs9nQOtHLyrM7aRzPfR7bF3KSuGheTH4+s
a49tpOxIYd+FufHNoM4evWzAVcbQAa9CALODqirElVFb6I4BCavTOefcDP1upldRO/xiQ71LkwKx
WuqBSvCE7PspLMMDGUEYp5Nz0uk7LWVHCzBSoaaiOSk9dg570ggqpXZi/szUyWdd89ioBfroOuRU
SwZixe+FpgZOWDzpvbHPqyHzk6mVYVFuXsQY/ADtJrpHbLG7XA8zNAP12OGhv3fq04g+V1V39bp2
P3EsVnKEaKzJY944NQJ6M/8ZDzEqxGDqy4+XhWya60qIEIvpQ0KMpoUyRtm+kgpMgJSgk6UqDoap
GC5PtN+XBW7WwdV3ieKLKyxiKyHW8hya+mdmg89EZ0gkK4dwHNDXp1IQSFPqMpD6FRTDPn34qFda
kOpMovrmHbH6EMG78WTgbV7gsWyBRror42BIEomITQe6EiF6tmos0oZB13Z6MPqfcXrU+eOn1tPR
ccxN3QQL99+xAsa0TLXHGNR/8BmBv5be2iChNd3QNQ9sJ5sx3lTJQKHMBtKR7oid+XqTlnCleDAr
YRgMzQSE+G4/mLV/Wa1Nu1yJEVYOcxQxaijYnHmoD2M13RG9e0gpfZ4z7WSoiowSe0MejjKwZdA8
iNbkP4/eVcQ1hIbdT6Wq+mM03CtVesQc4m1BtQDkmcBWyIdvl/XbWMa/5C3fs5KHrjcgb1gErs2u
z3Ge7gytfjD7SHI9/GlGFa4HyDF1tIA4OuCQhfNNBwI0uZJCr6q4Hcr61UyiQ5t1vhWpV5NdniJL
OSha8XXU6bNCrYOS6h7Qze8GY4xQGC52Knq0E8v5as5oIQ7B4mnnxQMak66dBhk6WqT7yLQfk1I5
jWbxVBrNDa+TR2DLXLdT+moX6e7yym0c27VG4uQdVTvTHgxD9Qv7RosPA33+zO+DPwKgUDAGEV5j
aJgWO62j+jadHguju2sxBHJZxLLoHzflXYTg2cO+0NPIhgh07exzsIek8Ow0mJubTjmxEV3bmPS9
LHIrNYhle5cpGIJpZalDuKX6cwq2M3oACeyxe22OIPrcGf//w4vFowAvRIOlZYrtyw1uaI1kqOXW
euOqzg+7e8uMxh34t1z5dVmvzXO0ErVc1qtzFKVVlERdqPqRcYXB1ty+IVxicDIRwlFFG0pB0GSk
+olF93TufyL2+xXzQoYgt2nYK1UEqzCj3jS7VIFhR9dD9DAk95eXalmKD1a3+n3BArpO56x28Ptt
9A1AOCl7ibW9ab9dlrKVFcHmm5at2qphErETu1GqHr34OJ/KYd6BruRAviwo3cRfEvgyS9tes3dh
y99X28/NnODWNlU/d45sPHUy5LjN37cJ2HHRtQOIrsU2Vr9vhlqaRAUHgroy+I3D9lZD95cXbNO8
ViIEC26bieTmCBF1RZ5ZWz0gIXhXMu3xM2IoLmzTRk5R7EAytQRNLTbE5DZaTa4J+dWSSPJW/VNx
+mBiDrEpNVEN/ACoPBeLKnkNNOoaXPEhubLy15YkR2aOd0aYfmd66XOOl4dWgKaAWAe4iZPiVLs5
zUEUELPQBUjPTtWiJ43xxk3zLPLACbJTtNwjluMqlNxh9Kv2VcuL+voMwIzz2PWam1Dldqq6A2/N
W71SjgUIgH1lrCIQRIEEKzKf9NREhbm1TrShIAW28EoBhY6lfdes6ozI6kscO546TI+zqeydlMNN
MrQZjnuNnhHu/P93AyAA2AvHQFVVRIZuOq6Bx23CICUShSZ1jfzngIb3y0I2j+JKiogMjXxuYakt
ghqyb8/FKTpF5yUsbD1+kheEpNKEeLrLwgTFR4Q06m0XLBBB7Xf0MPhzkJ/kqcLNK/Td0sQWFJIl
RWSG1ULzVB+TU7JPjvqOn2Q8SFuHE0xS6HjAOJXzAZlUCSsrKWIGzqA5O2j6cD86pVc69ieiQYfo
BoDyUGD/gE8ZhVlE1TEGmYV+r7A3jglXNv24bA3bqsDmKJAGlwm8v11ZbPSgkdZxKYfo8otj20Pn
6DWASQ+XxWzdMtiX/4oRh+OzaO6tsMctY0CEWU1vPIpfMLd5o5WjDA1yUxY2R3eQ4tM/ICeyglZK
CMgcP8seqgpgQJgcDPXUNUrJdKtMkHA1NxPSznzA/oQYB2kNdq0BO8QtLXIwo3yQhWrLi030os5K
LWGn9GGqgbiGnVpwBvWg2CPZobuDD9Kdg3Wc9kSW0dh6/KwEigUTnrXNAAxWMO0MiRtG3G3Gl7AD
sscu63XJdbfVbYUKmw7Qfewb/QALyZK5qJougzLe5LEDC5A0cjzwIhp79RlI9b5yZrLCwp9M5ccl
fRcqXLJJWqmlradg0zuN5/JYXYX3ReDcKhir4DvTADIABudBW1g/x1f1Pt/Lute3+hv+0loIIo1M
sZgz4QPAGfuSMlc/UR+MG8SzUNv2nDs1qPfFd9OSjjlsRTDr5RZMd+izvFfoojmAvXOMVj1fPu/L
/39pZQVjHe28BsBYAgKYqfI4XoQWwd3tAzhmtF6aXobtIFFHTHd2Oc8QQMB6CsM5hHifp0YnuZu3
rpbVijnCPcaHqdRNdBrDVloA9JvHhaEkPcmKrTJNhAwHy2x1MgpoYvWnTotcokoula1M29rmxMwQ
JsDiqY4goUYVid1nAfdH17hR98UxDeqnT2SGIA6TJsju0eW+/PuCGcsinKoK4jRzV08/evUaXcwS
37h5ia1kLIu6iscjO9WiaJFhJGeuhOjVz9yqiyVS/ji8j0b9rsryGSsxQ6HXhWJAzFLZtZ/Hc+NV
OgJaDwWlIzDdPfsGY8cR0MXwr36+NyVjHf/iJN8/QPBXGTOYrtqLnu644z9VH/XNwPmq3nR+d6yv
gQ7wcvkYSyUKDsrM+qZNQ1j90nJArlHO9lH1Dbof2i4Fvh4IHGS95/9in+9Kiq4pJJqtJX9WWR98
a5fulOAHq0HejVAuAKyaBNVhMweytlDBVw1jlKXm4jz+y2VYXIc7ZGACtpNN8G5HDP/oJma5o7lR
nYQuuo1fs+gu70w3paNnqRKdtr3IuxzBWRUotRjAkQC5XBHE8VsI9GiJYWy6QzxRDEAJmGASEiTM
CZgFB0yJL5CEETC47MlXzWR2U2M8GGmHxnrtelKN30XEMAtSsS96W3/HBNILGGyPaHtCaaj4Rnh6
zZzqTWs5UNV0c3f5I7XFOj8cWBtD+cQGTRHGbP4+sFFndUMWI+rkKCwPVnGdmMPsWkZ/H9okIIx+
H9Nw3w7FDtPAV8RW3vIZ7QFx9Kjy9q2xwn3R2E99FrpOUu6NGsOPZeU77OeEP6Fa5f4fad+1I7fO
dPtEApRISbeKHSbPON4Inm1bOVPx6c+Sv/O7ezjaIrZt+G4AVRdZLBYrrNUZqCM1dYrxR5Y/0qUU
9EOLVpm/DZIujRWGEEwPooN2+N97pg1El872I+1qN7mFUuVBLbV2TWgA0pLikNMKpClgi/TVw6g4
1ev+xmz66ytxnL82impRaQTj0Ydvc8xszMkO2vPfyeCc9ayC1FNbo9eZWAA5RQbAzjEoEPci7lCR
MpxT1ro2VXIwLriN7pvKmeh+RoJ9XbZ9okpAI6EZoLPjy8dx36dJNCOcKpU+kFTtK22zQ9jVDzEJ
n2NFvV1h/KyFfk5iED3V9Q1G5GvwxBkCgLt/MZTfP4QPtLKkATc7w33A/MVX3OKUutadfA8sQG/+
JLrvNr3lRWs+5Oqjvs9TA1oTJXOAL+ksOG1j/Cqhrr2/wJv+8koSd85Skg3wmJCkEE9VP+nDj7/7
Pne+KCmoPsZYNtgiEKRY9cqSUKCDaLW4Q5XKKR0GHWcYpQo8402M1jWddiorkM2CBGZfoW2jv9gB
f7qsrsysao2Gq4da/7aCbxmZ6JIRacSdrGbI53ReQ248Pht7xLNo1pcDidhjwSZBbLV9V6ig6gOA
EwJ5vn4/93oTFh3yVMwtj9Ud+j5PiD0AR2l3P8rFpW6Ot7bs5l7i0ieZAei39gByDRa1CI/U2qbe
/gpvdXvhXr38IC4OAoBB1FjhoiD0WrG1wR8EGoP8GSOCNkbjzgAaRoutYFu3z8FFJhcKJVJUR3GC
Rcj0s1re50Lwgs0bGQ8BA4ngte2ZE0DMVqID8mpIwurAqtTVg9xGbjYON52WurqE3KuaHQ2VPLCo
O6jx/Fol4V1ahzegDXkIFeNznxHHyGJy2F/uTc1RmUIxVFkr2FygO8YgFbZGFMLaOnZRcPGyvBZ4
8W3dLyK4Da1GQy9KBSKs6nZMPodzDVSPW8bQXRwLkVS2hQEljADtCUSQ3AFVlrwycwUVXvkx+xaC
gWpyFdCGsU+JM3j5k/QVTed+7IkyGr8K/e9CLrSq/59c7sxi6D825wjNOawEt3BYohugSA5mvhzw
7HPqXHqs5bx3cIl8z8vyUc8SO1cwHK+npRsTDO7XKWBJAX+qmt/bLkZvkOEMavaaxMt3LbbQhJRI
z2YzOnk8fc8y9UUb8gPwuk5IMd4QBtAWII16/ZDGAGDSenvOrTtSlaclrd25T46WhdYSunylPbEB
O3kEyxAmwMBS3AAnBHx1YHSFkKaVXst0caZsehi05Htt0JuprM/TYD2lpvoia/rtQkuMH06d3ahE
dqsxWzAdR54sJv0Bw5xlXa0pZ5uZpadmijkZTGJXKLp398BYthdjeNw/Ar8O37u9IyoAMhWqkHdo
SZIxqQvYiBSETMtzC0GAMY0+zL0i+008nKilPoTy/NzE6BxTxsDsi49kzr70U+d3mMoHSDN2ZQy6
uL0tjMnL2/mx7aaHrJ88Zmj+kHe3Q1Kc86H6Rvv6hFdeY0tL6wFCQDC8uXmaCQWoHPLaYOzhXifj
mNZgOJygSRt5kaJ8KUcRT87mDQiGUKKhBKi8w5gpaIUWiGp1z1Gc2XnHbvOkae2hFVGtbgpaOarW
ugYKp9zuWzHYtUzS4xGTPE3KN4n4RSuIlTeX60oE55kmAMbTUBkUty8DK76Xe8HlKvo+5/VHota6
oeP7Rf2kKccu9vctd3uJKFqqZELx3uOcXYYcPFPHUUGDOLiYw+QUhYOrNH0levVuC0IhW5E12XgH
2CDPVmboDU4icxdfOq+ArvW95JUH/Rg+L555iO5FHnXTkaOh8P9Ermt7lXTqVMuq+wQi89myQcXI
6GPcgeAlu2OloC1IpB2/jG2tZ/UCURFa7vocYO/FVwsQYH+yWReF3t0QaU/yElKs+GmwJNRLzqMi
gu7YVMWgCDMsw9TejbwvWpSDbAWV1JnqdmRZICZL3bIVwhCuD4N3LvOqYssdTiNp4TJ7KJN9bI/z
h+EA5pNTc1Rt+ZDeClNjG03fyGNc6sPcOWWmgcatFJerGlR3pV8Ea0PfeMPAX7m/R1vM1ZB0yZxw
VjeyKdVHCd0tVTsmXqQ3XteALThDD1dXFceehO5IGpuhhOCQGrnjWfGlGendBcM7XfaCNsGgNghY
RpSfvaoIzvtqIm9X3ZLxz0DLAgrlGs8hhmqpuiDjj+dUWIHnjdgamlJZ+VwlgvzLRoFmlaSrqmxQ
S343MZCNegooMfRkAUaw8ceYBWU9FnZmtH7PhruF1k6n9V/BzZGCC9NwEjqf6qF/Lljj6KCwKsPW
rofK2d+e9/707a/idqcBXcxoWiauBAPDX0rlyNF/v3VWEQYlgPoDfyWf32v0SjKytdo41w+YwLU7
oO0sT/tqvD+kb2Wsh+vKtSWLNBhtj8zJwD4DQQH9GI+N/LovYz0S703logf38m7joUPLKGSYmJFA
f1MTHtT2ULOvsXzIOlFz9kZ+5K1K3M4AlJ01RoKs04q/XQPrW/8eHgZv5aIxjlBxX7lNO1AQf6gG
MM3fTRXUcbpCUaCpCilsf2TxTWOa7r6IbY0uMviMT2cVZTuWkLGmBtf8P3pkspXsBnR6nWybAtPe
PNpX4rjILYqkLCQ9YlAZzPWpEejJuZBbEEcKpks2sv7YqStBnPGBz04uwI2FM3QDcDegy6Wu8aQF
/TEXorJv6oT6lywDQUhFzPjWzvHwyydJXnVarKPVqo9gWVJBWkVthUiiyaBNm0CFBG9kNHbi/nsr
zNSZHII9DzdfVxyHNnnCpOsHgU2sm/DuUMHtoj9NBjQz38zXqFPYxlAEFMMYmOnNj7XVHcxuOGhZ
eJOSOUhSw9XnPrPTkD7Og4gZdtsor34Ad8ySUGmKpWTwTo/JnXnqA3awPkxOdyQOmoq8fXU3V/RK
GLd97VJHat1DWLeoT2ijOWLE5E8utCsRqwVdecJxLKdJpj36ADDnkEyAPMpv5T52UyaKWN6HkzB7
kN2i18fEzB3/MkI2RW67GpIsfb2hvsMAbdoF1XKz/MFc31tZ3BEjmVEipYKFi9UbZMYlOcjjw/7e
aOs33pnilT6cf++JKk1lP6K3sM/vptkEy8IY3ahq5jYJxSt5QdyX65GMJEKFMlByVy5gJKHDoWn1
Ux8DMxMvV9Msb+sxcQ1luatMkITUgN9udfZMmukmt6i9VPGnTAtlu83nxJ6s4kB7KYhN9sTKT4tR
fyut5nlfs9Wq3ilG0Vyqw7lbhs6ZBEljMi8ZzhhDZ6b12Gs/lP7LvohNwwb+sg7UN8wt8eUxABw1
xMxLlGFihqn80K2S/94lDRO4EsEdVGMIgaGrohBpDKiJF//kQ3Ku68jdV0Rk1JwUNSuzcbYGFCOj
2lF62Vty5qh57MdmdGr1SvBO2ijHvDVs3iNM6DcJdRh2646e4Wt+50Qn7emfCmV/1ti9wMg39+nK
xjlTaLXeGCIJ4oYclcpUOypaIhDxLyoRfWXLIcj/cNcGreJ86JMO5gaVVtbc5dXwBkf2Q3u4De8q
gbztHfstjgfNtbokjZoK4kqNFfB22omQ/Ex75g1lA7jxUZAQUlc/8O446ReBXFxBFSbRSMJxaj8P
ruoUJ8VHRh2tBZGHForb0M3PvTt5ug2KK78OpBsy2v8dRWs1m8tv4PxhZAGYVNfwG8wq8+Kx9FO1
OWiDLFjbTc9xJYZzich8LSyLsLYg0kUJCHNKQCQlYSO4s7a3EBNfpo6CJOHzUn03hJgGWw9B0aW2
WRNvAQxnMobAqR5u8Trz9g85WU3w/RZeBJr4+9UliYZcVg5gXnQXRoAJiFkzlrr9ODn1hLnECEDX
oXLK4+QfJcSDpc5Urw0TkFosj5MS9kDVlA8SXc6yEYH8KZQ/orc/QOIowAyh26eTB5yhj9ZUPuST
8dRaUTDG3UOURA+xpt0RSQLsR0POSVg+dMQ4M7X1tYjdlmPl1WXis6Y4tuBMi9vlNdQqpw2zZ6YN
fkvVFySnwNw1BOEyfFAXKxgmzW5mDOsPwJdKQ/V1qicfU2jHEXxopW59BAeA22vSy2IZk72/iquv
2FtE7pxPlUolrYBxhHF3O+Ytwo1xcMoUL6NSf9mXte23fm+YvqYzrjZsNLOxNmtYSA7mhZF58vTP
3wngDnUbmkajTRCgFI9MfWTVh/3vb5+kiwLcge1npKl0Dd83ZnaODfDygF+ujUXhrMCwde7AKkzO
FRjb2uXBjsqBHQiow9sgDva1EWy9zt2SI5OSecwhpm7ui6V3s1S2o/y+ZNGfCCIEkOgaxryAtvB2
3zsjbqSxXdbnQQ+M5OWxNEeftP2nnkkCJ7S5Q2TNvyPw1imPGGpV+sz6GTs0Z59Y+9w3oLDNPu+v
m7oZY1IVwyuoWmoyj5+ZjlI9sHxCzFyFZ4Wm5yrTfvZS/dQqpg8uTr9IErAMRsAI7167LPnYxLjP
ZukcZ/Gnfk4fmAG6LzX3KVhIEnSo9iZ7mNXp2HXRn/j+y0/lByCURNHkYZyxHmXl5Oo/kvwSFYWz
vyDbb2dKZWqiLKFoPPDf0koWDbUaNwyZv0dR+LS06MwgknUbJYZv1J2HkR4nLUtPMogbdpGgTL15
YK5i49UqrhxLacmN1LS4SPNj/tDfmsfsWD0A+EggZtO4roJXToyRWxLTEwSvBLNBSwZ4NirdYDzX
21/OX0b6zicbIBSmKgxZN7nzgrrPjIc6plbUMHoZ5sGruxmABb36ODLjJ9ARfKYWQbPMgdUPqMkZ
GGsc/HLWTHvA0Ja18mFok/S5GVI3nJXWzqPwe18WD5aRyw7O5ylstK9VR+70kNp00M/xEj41DQCF
E/rVyvrvfdd9hitFOa/WnHFYPA2ULFOhn+qm/Sgt8qHqWTBpzNdDU9BStOmVrpTnvJIhmYCnW5Vf
2s+FdWMpFQb88cME+Z7NaOVKDLeXGnJlE14CCDj10E6tryF4iPv0Zig9Xf22v5+bZoPeSzyw1wIE
D9OlrciioHKDqN4CZpbhDnX6IzMAF7svZ1OlKzlcPBS2UVKXsBJ3yZZHAHQDiqw7mik4EarsqVG+
70tbv/bOSK+kcYEDgSV0KoFWphU6ak/vGm2E0xuB/LLcJEV/M2kioBmBSH4ApcuyaBpqvO2Z3Hq6
5Wl9YYfjS5M/se5HYr7sK7jt1S4a8ilvZalGnekQB9Kgc9F1DsFpWbT+2JfdUS3oS6ikBzDPerQw
znXaiEiXNk/ClXwu2ojaoknCBCvMeq/Lv1noLaJncxCRo2ybJ4gGdfTZKEgSvnWewIBvyJQhDCCp
afe6ZZfl8zIIFnNTCCJyJJoU3cLr4K2Q1kTYDZAgRGYRcRb51WgrR9X+5KBdCeFcR6aNkxU2uPwB
O/1QgJ4oZq/q8s++WYg04ZYrS3OmDmtwZimtl0XP00xAfyvQZPv5bYGsBqUbYG3xthd3RZvmgKBw
S/DwkDAJyjF25oQerHl2dCQF67G+zQfz3KRDgKrUnQF8DZP9UfL46mdwJkiNbgqjTEHfeMIOUpf7
RmgJIpRNr3UlgrOMnJSDRkdVdaWEHKt0/jSCCz6KZ78k0SPADf/7bAge3b9a1GXERZisfWuJoUob
k8666mrWiOFGdsDs5nFQIkGLw9bhVdbMqilrFG0Iq9pXIUkxTTVNVcS8NH/QJNSckw9m/MVqZGff
HLeW71oO5/Qxu2vpVQFDaToGUJ7ZTtCRFD1XmMRAwlhww4iU4tbOzMMJdoZosteWO2oScHtotysr
FLJ6Ar22RWkmBboluqd4BL20KorKbGF5w2Sdprw9jJS4hpk8yx2d/1LW+luu9spiKWBWGNaQdf1J
kul9OAxOr5ADi9mn/e1aXRB/a0Kf32pxZjGUoaYbdD1Qpn4O5/FlikWzHqKV4yyiQXNNislbPOuK
Ad1rH5RJdnGGbVIF+7pseUKQlKDhxFoBPPjBMVWPRoJENTxhInt5NZ5npNVZIgnEbC/ZRQzn1cex
BdsUISrIg1RHtoyjUSiCmHPT3V6rwjl1jJpaCqso5gVbn2LmMvLow+BMHpBeR7d8agPRxPj2Jl2U
4kxOa2uwE8ZQyrCM1gX7PACZ0HJqVyTBIIklalQSrSFndrIFVNBshH4g1HiK8hGM8bLxvG8OIpU4
u+uzOe2jFuYgF4uTLP3ZWqyDTL4ZXS7It4sMj3NDFAS1YTVBG2XC49Lto6dBEtxK+wtmylyqitFY
DVd8GleN8oOaJQGpJYEzXdf8vSv4PxN4V3nLQVeaLQtEkOlsWR7OUFmea+YPItR0dV35PUncLS4p
IOahJYwtRscmiHqcVIuRB229IUYuAnhNDF3tDJSB7RA5rYUxty46RjMOARoy0/BQ6dGRVv2x6ge7
6tKX2aQBuka9NFkOjX6O0vJhlpPUG9F5UjbTCffRp33bEq2V9tZDF4k2RHOMtWrH5X4aR7ue1a+d
2noxbG1KC4E/EO0+53JyFBG1fl2wpqeBuSx+rg2CO2dTo5XiCeX/tYOLS1XmGorGZm6uBY8b1F9t
0g1uG90W8uIY2h9dcFfCOAMgShVX3bBaMyA9QDxvYuJWr01nrJlArc2jeSWJ2yi9TkOm1EhXw9u4
rWIcuxHtyabo7Kwn/J1F47mCSuiKDcA3NfRqqsampK1JAhT1FOuhLPOg0dF6jMpyX54XNX1UQDC3
b4W/smXvxKrg0wAxHRrN+Cb6BL3FyzziRdgrZmNPwBguxv4lriaQneVuqCxf2yS60RXJAeKqvy/8
V8i/J5y7MlqgPA4ELdnuuEzHvGo/pJjmqbIxqFPDpuHsRoy9ZBN9UozoRorbYA67IMvmu27u/FGb
/LZqXRRp7pt8CibQGdo9uqv03BSs0qYJXC3SavlX0ZQ+SBJ+KH5npD8WamPHzQONiEDI5vG5EsJd
NlqmNhKpISSLGBZ77CFmcZq5cupQc7JoEDT+iZTirhyFyGPEJOx8DL4xCzCbcQ7OG+Pr/h5vSwEV
4wr6B3Ak7vQQYOWRkCG+zvr4ax6VvhX3QW72n/fFbLo39SKGc29jqHVWvT4u+2iyGyuypeZPbugr
Caui1zYwI4oGNjXCm74OFMDuo9Z6XPK4EZjB9oKBw46sDU7o33orB2wgS5f2PRBxlsEDau/9SGPw
45aCarGubvkb9SJn/fuVPoQw1UrnAbENBR6e2jpjuTjUSD/0TDnGw/gaxkA8bADQkWEEP52ORTTe
tQiJpxGMk/3sRTl6eCY56PL2VKu1G+XDYZJQGjWb227BfEQs/6ybHtYLpPty+RC1hqtpBeK0pjvO
6LsFFPaNtTaQKt2x04cPcYSPhMMhlQgwdBbAFdMzWNmOEgAb961lM3qgAMlGMgL/TU73oZOWjhro
CqHMcHJko+VM/gYmTS8txru5lT1J+e+zusjiXInkzkE8Ywyu6JADRgn2J5WAHprgxgKMoMB83oes
pgJiZ8y3oaHVgEt/u63NxIyIDRIembrpLdFDA9zjLvtghd/3l3DjffFWEOe7wxIhVJ9Fmpv2Tvyg
O40TeQN69m0tmN34XIuRZN7v2luJnBfOtTSTDNSSXfWxvVnx9ZLb4VN7xlXBTumdaqee8WX4kt6i
hvCyr+z7M/lWMueai2JqSTVBV4l8n6LYS4rKjlVDcB2+92GQQmTUmwC4B7Q6/uTnRZGCEARvdkJt
dKrYE+Zb/0CRKxGc4YdhKU+pBBGhBMLW1448daIc8+ZaXYngDJ1Q+K2WQEQ1fovCGCxqR/CT7Ksh
Wqn171e+K8+0ZsGgChJeIJyNyOIXEnX3RYjU4M6RPmUJWjARzKry1yp7VYuv5Sy4s95f+G/3mztB
sAJUNQqsVC9HK4pFMnxptH/UOHc1WYTy+6si8zbUeiuMOzxFmrV6hNZdgFNOLoAhnAYjt8mhC5KA
3tSz3bvUL54jVxEUpTb6WN8K5s5OVypl0fYQPDrrOD1iStDAg8o7PhQ+MnoizqGtmeI3p4gLa6qh
S7B3WNXutCLkdUFY2/NDcSpAIWP+g+vukClOJ3hdbRRW3mjJN3sl0VSNhYXnCF5uqC7qrjY/d4m8
Jj9saZDsIfOI/DGvc6cDs+u+qYr21uAcR6Q0XduOUHlFLMCb+wXYXi49dp8nXLbe7DJnRe6xXPTk
7EvePoeYdNZBk4C+Om6tZVkiStngHJrNN4m9FoPgnG8fwt/f5xGPdVPCgDio8fAmehkwhhqjxDKW
irOvxdYkEEzmIoZbv8yM5CFScLHIQe+pTveUedM5/oUDBGJvC/my1ma34yF7JoLTIVjAX62/V44M
hLeUAX4RQaXxAV1eKXvdV211Ie9P/UUzzhlnfW1Ui4ZoQO0Nx0LAJnWA3DSeF0Pgy0Q7xXlkHQ8z
PcL0rCvPX9PurLCn5b/nr9YjdtGF88i5SpJyWEXk0sliP0greKlsu+PL9zl33Oh1ExPMobhq+SD1
ta1IHkOlPsFMGKqmApsTbQznjhUlYaVM1vVKn7v2O807AHsFxhjs7/+/eF9DMVC30dDDyMlZ0KU0
a3Gpoe9K85vHyGMHepN/Uzz5HDqgBN4Xt72EF2mcrwdcaF5mSYFkc2Y5LCX2OE22Wn4Zwy9K/M++
rH9xuRdhnPMZ+shE3Quqge7mbJK6RFu8/sGQulNVTbZUh0A6qW2UJ2xmVe4kOLnb8S/Akf+3sijA
vY1BFggHi2uuYQxqZSpLfQW4aDdGkIMlCpTHwSIQuO0qLvI4J0WB3TG1M+Ql9Z0R3mT6YX89t0/w
5fvqW32kqQAPSYW9K8gZo4+h/CMThYb75mHJnDdiS9HXg44dq7PKbhU7RkdVXxO7WW5iRfSO3j5h
F304j1RRBTnbFvqo5DMwjnW1swGS3WSCd7RIDOeVBkXOFHldNhY/ldj9VrOz0qmUD/u7s5EqW73f
RR3OO+UdKZVlPVryKfzAgChxWwPERQeyYREkgLGS7uRjdxMeihfku4E3LgISXY/u+5vkIp9zJLFE
ymghkK91J1KfdM2LqF/Wn+I6WIDysa+tyBY5P9IwvYrMBoYy4Ylu3GOmQhZkAATeA5wHb819jou8
oBOO0zrzB9IeTDfkZ9n/RQpw3NdGJIvvWIzlRbGWZV27+190ecAXRLs15vDkgwh9T+Alfv2Uq4CC
GSPr6WqOlHborWmPjdIG++qsK7NjCb+unCsRaT5LphJBxGAVj7JWH2mrOyyebxQpBEWRNdtDoX3p
LBFL2xZQ49o7iCnClcwBY7tvt6yKBsQzMbaM+cZK5dAFkjd+6dzBW06LV/jWgwiYYHM1ryRyRq/S
QZNzK9Vco/ssm97UCe6wTTvHVCvyNOiJfJfrY+liLJmSaW48ZU5EFbubWztMvuxvmOiq+vX3qx0z
5DqKCMib3PkEMAd/OiRBeKjP/6PUnA+6qIFD4BN/beSVvCg08qHocHyBfnJfaKWrl6ApsL7Ryvo7
R/HrMXglqaa93usmTGJOnyVzxaS2E1H9R6QNZ3aJWddha2D1rLw8N0sNBI7iAVjObtF3AnUEFyTf
VpnKaF4F9ZPmKrCDEeFZhpypaZU2XQ5t9rpvFtvGh+wusGMM5V3lp+6rUGM1GlFn9qSWN6rkG7qg
Y0gkglu6ooxViU5YunWChP2sqduxn3+nBXdEp4y2YZ/UmmuO3gwWhMGtJYH/3tyVdZn+/0Jxt1E9
qOMQ0zVsiQKCPU/yZ5Ba2w1S5Vbm/Z06q/O9MujIDNswbbApiUYPZGjwPpA/mhUVPD+2Hdtvlfh0
hVWRZalCqKS1xza5J5nget0OVy5rxqckliJMqMqghxqEwQo0F51LRCpYwCfQutmqz4LI1Z9+oi7k
igFlROqpb1exjrMS5HowirokgdybN5klAg0QGAU/ACITPZvkaRWRpa6GuSvTiD0SE1tRopMxiIiT
ttNaVwu6qnxlGCkmDqSkWW9d3zyRQxWUZ3ae73vAMpdeGRSf5kdRQ4/g9Brr369E5qU+TZ22Gony
s2q/hnFpz5qgCKmKtopzESnTCoUBmdVl/4yeZHePIe51DCwiQ4j3sKMF8ufpNHkrlTtKbaZD7ok7
4oH1J8fud2jBVylp2+MuZnC8RZPbmg7WWfQb6oIEgyiA0bg97NQ5GUwJ4cSKwgzMEbe6XQp79EN/
9tND+nVJ7Umwvv9iNxfNuE00uzqnXYgQI5ptcAaDU0F7Ur/g1eCoz2vOl34yjkxUZtgMES9xk8Zt
qlouso5obQ04zBNSzLfZUQpSIZD8toFedON8P4YbJ2lYsJ5t+jRoX9GmZ8WCV7dIE873q/0AZK8R
msgn4q/J8tFfCQuEYESrR3oXVF+tGOf3J9NqinGNBIk9uAu4DBfwlOm2EaA8f/qjR8JFGD+0GBpj
FtEI1k7lQJ9P+izw/ptvxavvc6kKM2VRKctQhsk/52mw1RD8QsC/Ms0TOKscJRWEGdu++Lcd/Cp1
XzkqY4lAd29BHylLnVz71pmBzM4FSe3CeNx3FAJ74OcYTcpQnE8gSs+OuXqo4s/t+J2hWUy9KeYf
yyKq26wnZccu+IFGy4yMbkywlI06gOrpy6BH3kL8OBW8RLbd8GUJOTdBJ0z6zBRHSdbOJcru/x0H
CemLK5PgPEKPv+Vps26RcUSJv81wRx73t2b7mXMlg3MHmBRK21DDWg3+eoZKF/wqkpc4i6M50ef5
k7DUJDi0OuccljSSJzCAaC5oTdZiWnJqz/KRBPEBbC5ClDyRKXAugpFJQccjpGXlnVwF4OVzejx+
0Y60v44Cr8rzGKE9bQRqKOSY872Boks1PIeK9XcXLuFcRBX15pis52gZz1mR2bMSAWk+EUjZTn9f
TOIXbduVZ4gyVhvJ6onIfRjo3nRAh8KtETBEE5H7Z/HS7zPEDwT1Mx1YPECnjt1oQGmdlhPAf/c3
Z7tWdaURF0Oo8zKkJltt7mZ+an4id+Utbu1nt/rL5JR3+UfttMZKifuXIRLhPATRJlK0KgTjuTjR
R6m6q0UDjNtO6JIO4cL2YjDMOVwzSzmSSAUSxKYIKm37prhI0N6GtFpB8yIdsUWNUdupxuweeWfw
w/YreILyvL9XInW4rYr6Tk8tFerEURR0Uu/3ee3ti9j2CRd9uE2pjIGOw/oqAFCt3UZntPQ5Oehn
RDA62z7hIodz33FfDe0cYt1GLXuM9eyHnmJCUhINyv7Leb3I4Vy4rIZqg3cGEr9+GIxBFdAH5W6+
106aJx3rVLB6Iq04/110tWboHVaPlKy1Jwl4o41x1ws7O0VyOM+NSW6tbNf8b6Z8UeAYzPC+awUx
1784ht9LxyeZ2zhJzFHBFmn3srNGkMoh8kzXvFGoO+EGnILxXHnmbZ3af8B/hMv9Ippz5qSSa2aC
9MWtw1MrPxXxEymf9g19O+66iOBcQ6KOqdKlMIz8mByUQwv8CAyxnkT4ESID5FOlExhlrGZ1EPS2
95JDE8SuitF7DR0UwM5y95USeCM+T9pqTAKQOJQazbu2PihybpdgqCIvf3qpX9ZvNdGrizBpllZu
1opKw2q3HpzZKJ20+bGvj3D1ODfRKmEURWtNdKVSih1yWN+Z8j3KKn782AgsftO9GgCm1sDHTjUe
zom06KRkOjIww/RzqM+pJDC5zd25fJ/PkZkalay2A4KAqft0qm0p9zva2nr+qFmZIFDZ9ONXsrgT
hNb6TrNqyAqbDMhe90xqbD3UvSESUWhsR8lXoriTpGoZpY0MUfMjKkTICMQu2rEe8zUntyILCjQT
7BKfJwPpVKfVPcSp9Dz0Pyrldd/mRN9f/35l2Gnagguka/Eg658k9r1DsnxfgLLpeq4WjDs66dyM
WiLDztbqHXXmH/pD6ltO+mlyQhuY+Y4CiozKrZ3SGUJBuLd5c1zJ5g5UHwOwvhmwen3rS+yuax7V
WJQhWm+5d0/MKxncnZubcj0pI1aQPCd3yUE7a4W9UqBhZrnz6T8UFAowDFf6br2IBqW3O9euZHM3
8MSA5NXk3dqeojpAXvVjUMc81Wd6A6gp8I+0QY7UJtDgvuxvqui8cTeykeRxleZYVzYGU9rZVHcS
+UsralnadogX/UyuSaQYzHC2VhQS8zYMCm+tMS+Oaas2rCUQHTWBsZicEzExAV51PQx1ooB37Oi9
Gr4CbFPQ8LCdxbzSiXMgWolSYpVBp/w4f4yd+rlyQjf9mfyv8eAeTK3f/2qzeOyYJB7HcDGhlzl8
ME2vpIlHlqAfRagRgoNucq6EyYBYtMrVlfx/JrJx5UYNjOO+OiIPzKNTzCQa0D8NfRrPDH4RHD5p
d7oL0A2g8mmprQgECi4yk3MiqZ7nkpRCr1jXnUVhhzoPndJkn/oIj8UlE3pMkUDOo2hhE5bL6rUA
HQ5wcOUzyEpdDIc8Mm/xwIaiOOG97Bb3ltv/3W1jcv4EHQlam1lYWh3ssqGcnIZKNFgtOmWc6wC3
b97264WjIJvZR0HWfDFVJvD7Ap/MI1LXmZSHkoIVbDLVjrPK7WRfBb0bI18XNDILWR8ESvE0ZGu7
RT8DGMkl5J4aH6n5KPUv+2YvcLkW5zYSJZs6lLRRRmfPqQRwmVOrHMqw+TsL4Cf4QY1qMHPA9jT0
Ls2fG/PLvhqrE9i5LS3OSaB7Lc9ZDDXmWHGQD/HDZfH2RWwfH10DqIyi6gaPOhmqCwGCJi7FUPcH
du6k42S6o35LPu7L2VblIoc7LFMKiJJulUN0zZaUgzR9/jsB3FGJCOgkGxl70XbHdgFteCiCetwu
bxm/deBLGYUhjfHQQ0R+BH/YM8bO7/rU1u3BG4+AOP0+nqWzKM+3/uz3JnCRyd2zc2Q0Q7hg3cBo
jQEK0BN40E9YExKJ4Q5MGpkayIbhA9braBWzsjH/vRjtbQAd0Y5GvYUVpJK3NmSy6mXMH0LrZ2G8
1tptY4gq5/9y/13WjztCQwZg+riFxNGZkKfPAU1hupeuAEswuCkwc331fVcvhKKVCA0pxBEFkCut
epOl5d+dWB7IOupZDWhmiIgwfarRoCPUV8vH2XSUSTRlv+1HL6vHXa6m2ndJheeia7BnKa69mX5g
6Bwb0szfP70CN8RXN4CkWbWRCUEs97P/R9qXLMmN89w+kSIkkZq2GnOsyWWX7Y2iPWmeZz39Pazu
z5lFq5P3r16UN45ICCQAgiBwDiDU5eVQSV+p9qQnAkkiS+fihE7BF0wqSGqy2Ka/5grkC8NuXO/X
9dtoPDTxJLjTbR93v9eQf+IIqxFE55g1d9GAH0WJHXV7HRy+t9dvuwfmEpv4N46oKCc1Bj8lemBm
FyNALtmnAZBRYPO1j3DYHhtXCoqTEgAv927ZSQLDF1gK//ihzn1PY6lH3rf+UJvEqXQMLIMceC1E
nIqi9eRiCNUSrTEJ7H+Rz039MVUP3fTp9mqKIr3GRY1ZqqJGZkbCakvpF8x1uYZTnAun/FXtI0d/
qb5pPwQy2XffiPT8mwdayNs6Y8lE5+XPeGjZRecRLes+BqX/TtW1Z4FEFtRvSWR7ehWsqjhdS72E
lpOj+NTJ0DZnf59BC174kS/iKBZ4OA/o1U15tlB2+zZ7xcum8Knq18/yPPsVqO20UIRlJwjEGpdv
AB+vVxLmD3WaPug9iRy5KX4JFpDdqG8tIBdLujhXwkWHEKWs7enXUnmL4aBxb0yfA8PoMO0tuA8L
tOL5zvN1SqQpg8CGBNKy60TEcoJN4qeCsy7V2pIpVGSt363ZCVtmT1G8l7vSzgdLcJQJXFnnso6Y
Si1N2PVmbNpTBhwfsMZ6XSSCbxGJ4SJGg6hbDAu0ItajinJqKztWorq3jWFbiGGAxQUFYoXnzANM
cNNLJZoQK2AX9yYeZIPW+nlbxvZN7SKDc9gil4zYmFnDZgFOzWK3LJ/D1debXSt/GzoRhNy2sV2k
cYd/VmB4u0whLZcfqvmuqPa3tXnFG/3TfS4COB/tgJ3ehAoEpPt+n/shmzDxX6dMHN0dHSuoXCC0
+NmHZlee33dgXYRzvstw+PREgvDIuqvifUpBz5e4BRGNrf5LWe63IP6tbDKKf5aRnSXLOfFq2Z6f
JjThsQKM966nc+MijrswDFmPiXXWBp32+9kobYAMm6I+aGZnNzbuVeWrgyMc26GYInaD7w6jFpQh
qtP1ro5EayewQP6BzJCqJe2YT7WYresectFL87/cDi6LxT7gSpGaVMuQyhCgPq6wvAzsFdQdPk+u
5mR+5P7f0dXRmHS1NyyGXIkz17jNaAZxPXowMZotRWeKW9BttxItGhck2qUZxqqDkKTJPqJxJ7Kt
WpSDiWRwoaHuW8OoMhjAOBRuMR7JOAq0EITT1xfoq6WiPdHbkpU+2MyP9bMnfrJmAhlC1+RiANht
+olWzL5cE2lzZyt25IWnBW2X/VnUdinQiEdfXjDXvrYseBvGIZ9Agz75CXjPb2/+9gH+26BfrwlX
y1anuk7g9UgQikAuXiQDk9jVkxr2uHaIwG1FstS31tyNc9qANwxtfGN1ZhB4eDv1rWR087T1yKg5
t1UTrR93ik/rCAB1C6q1IKXql9OQjfYo/bwtRGDYrx3kV+tn9CnNwKeM9Yt/Nt39mgiJxLdzxssO
MTWvJCSW1mDCG2qAu66SUk9aAyM9l6unWJ/k8oi2tDX/v2P2vok7KhcS1ETNljWBTM0q7gieNMZl
CQY0yd5ePMGxoHJRoVgqdbJYi4EZNnaCTBjAUnm0T4zn23JEhsflDbGWk1pieUOYvJDazaQYXS6H
JTmGvcjGBRkXDzqBgcZWLVqIipRznJ3b8DxJvyRrdBojaPFmflsxgYnzEBT9AhjdiCk2SGjqc/pW
tftUtEvb76Agq1MVE0NGqPm+tcCV0qYE/t3ftb7My+8lh7rWHeb0MBogu2C/9SJfeahFNYrtW/WV
YOZ8V6ZfqeSffK93w4CxRWl3eKSU7dobMXOR2uUZaNW9COtwc1GvpHIOV7e4YRgpTpJ8CqjyIW38
Ynm6vW8btLZwsCsZnIMt8lJLaoLyKQP1WNAm2TjhPjlgC220Q/0iHnuwF83UbdrmlVDO3cq5qUA9
CKF94ast5mUmyylKb+py5BeS3YS1e1vNTb+7Esj5XdH1dLUkCFTQ7d7SfYOb+2wSXx5HzMuMwW1p
on3jDmdcrAnoaFiSad6vgOKeOq+cHv+TDP7JPJfbHmwhLMug30hCT3X1qwvlD7eFiKyDfysfJL3X
zR5SWrwcAOrZTV1z33zMnMHXDqafeonb7ajIJtnx+0eSftktHneuGDHNF83YLZL3n+mUfhwVzVFp
z9jhfKX+3Cb5s1xEx5kAhzzOPEMtvggU3zzrrj6BizRGrhVWFuETWPF9BhUT3VuP6PE4iMru25nc
lSQutBRL1nZpC0nmefFiZwX7bL9LHC0gXnb/rjeZK2FcREmJIfWLCWFywLhSkf4GxkHdiRJG9s23
NpALKkmsTXkRI05H2os2Y75ZUEzavv1c6cEFkL5OFj1kh9vo13hdUuzkQB9gH1i08SNa1p3b5iAI
H/x7eaR1aj/EWLaKfkZXYB3rXiVLTtd+mAYRo7lo7bjgsYQUZawaaxdGDp0OSv3xti6C3+ffzK2m
z0wkBmh/CQ/F9Ijb7+3fFwQ//o1cG+S4nVh1AhyfE9BmZOnLUIvYtQUb8screUtKRm+EGmnixaZX
Fe5inuLsQzqJAgFz9BumzD+UW8NqqmREBGQAGCwCVs64MzBzJgW5J7nS8+3VE1k2/3CuT0lZZjpM
LT+t9/oBfYd+EoCbb/DLO7oDONnDbYGi7eIiggFzyEuWUqVdjf4u04kmy04WEXMys9pby8hFhAqN
c3pSQa1xHGRXkkqwDZpKbve1SUA9F6ObUx/sNc4fkrIVtO6JZHPBQs0k0kfseYKR6mUHfa8cdF+M
KSJaSS7HyIZWTqgKFQs81c5I6j0w3N7eLFEeanHBwSj6JZRY/G59imu/4laRg7FRR2tf8UQrjIlb
rr4KbkcCo9R4EKeiGawiW5lYl4E4VYGa2uqeujLKDcuu+dYLvO52jNJ4cF9aJ5UcpZAnz+ETcGm9
YpYERiFIbdBJBou9SulXbBUobSDjbzZ78PY+li+xbyIb/TKDAKJ3+rP2pU8CwRbeTm40Ht0JqlVD
EsEal2D1Wes8ZcCLFOh5yLWDsRQcXdt9iL+PSlAjvtUzarWB4E0E58lHzN8Vd0NQOfSL9Zf5QfVz
bzqKGS5uOwIYcN5KHFQCODXWbEKSj2lU27V8LkYRIY1QLy6i9GC0SmSC/WOPjswm8eS4ovnDtCOn
dxbMvmsimewn/z2IgfD+rWKzuUwS7iaoubJ2s2LdUfbgj7PoY1Jr327bicgFuGjSFGGozSxoVZYX
JXcElYLbAtgP3FKGCyVkrppaZRnuojyHWRBFwEBq7Hp4iubEtgrBI7vAJvinBD2PIn1kx1qayM5M
40cCloDMnP/TrQjs1W93iMqzBmxgiNG0nQ4yhdE8JbnQpQQuzD8iNNH6z5053uP1GeOS8l63Q1tD
+3ckHCgUGMJrbL6KUwj5mT6xAzqaJh95od+UrXfbFETxnZ+woVFFyozl64zy2wCHeeqCDvvUfmIg
adOOPP9HeVyEWCMNiL7AgIPvMqSvDPBspqt5s8MATwCEvL8tT7SEfKiY6JqNCvy2CwtHG0pfzTOB
iA1W8es6ivZaurraJqmUtJGwWs3kRHfGqcdBWfupmwS9bKeK07gWJrFkGwOnQYuKSorhWskVZVki
RbmgAWxdXZNeUxDlcV4yu9NEp6bI9LmooS9TFb02SbNMQHfIrnKwc+fZq/z6LLwbC/ThHx4itDT1
VQ87mZzFYehz664IervYE0+cv4m8gH+ByFfdNDM2g9N5bApB2YXYPuWRwX/Ix9wBddJts/yXqz/V
NQM9ioxJ6220KvC+OsQJ0AT+ngMrDvGH/mAikrSP00708LUdgS/C2M5eGWhf15OkpDHyAM3UgQGa
2bk2x05SCULwvyRWF0Fc6UTHc0cSqkCBZ4if1GuAZRTug5/rgY2nykfrWXiHYUb351F2kcjM6Eq1
JMSQSkoTHGUAbiNgzR580HQKqxrbx/9FDBe1NBkQwWCZIG4JvsLWTFy0ggdFTm1Q5Lq3TUO0WVzE
GuLeVOYFGmVr5Iam1ypgcmu820K2veuiD5fO1Gaip1OIjWqK5K5K4m9G3grC4r/41EUGF5HwCJ43
WQUTH33CRh1fCofu82Pvxbv0INX2f7VyPj7FjSzpMlu4kLwUUQU6suWXtHQ//tPS8Z2RE6mtSZog
RsFptZ61WQSUvh1nf6/bH02RMw2nsHxdN+2zASzCkaHmPiqO5tTB/OW/acOFhnbRAbLMAIKWZD2k
9XgMqXBieLuOArB+YsqGqfJAoonetZpFIEPW3dXPgMwFiLPn6vvqdIjm0t4QJJz/Ynm/BfIZp4au
0jWhEMjud9VT6UYH/Znapk2c7kPkE0EdZTs4XMRxsTwuZ0NqB4ir8IIYKfu61e1I/56lghN4OzJc
5HB7VStjPBothsjVdBeaR73Zt1RQZRCJ4AJ4lcXzvChQxaCpLS2pbUZPvfbhts2JhHAxO6dJUpRs
GD6sn8qytWW6I7noAW07wl0Wi33E9cGgdHpTNRAyqd0hM3IvrERUzSI9uEid9jMAvE0sVgx+n2Ku
nSTJjgPIT24vl8i8uFhNQr2PcgNimhXzkRSgh0pmg6fwQ1KLwEK3cXjNy6pxMbtp9aXILQQ3sHp7
xC9wwdHOFhLW2okFhXzR6nHhuhhVC7O7zNQstNKaq03awlvqd+E4XjTi88hsNJZeZlg9an0srPtx
FKixuTugolItA0zvmsHtTtXPBohDwB/Q5PQ7MVdvlMOnDoNoM0ijbhvC5opdieI2J8/krB9LHNq5
FdTa17DwcxHt06bXXIngNkUvlGQNU4gwzTxY6s7LTCP4T1rwr5e6VQ+5VSCVqhbg0QPysvlMI0EY
E6jBv11mqlK0fYVNyZZlB66TnVmL8Ai2D5nLUvEvlQuV4zJTsFRV7PRutCt2OeA728JO9smD5uSP
oqlYtr1/pLpXArnYXCaxVKkxBPb9IaN4fjqXaKidolOio4womjgR2DU/6rsY85AaBIwfeZt7RRz6
8yzZdf69FQ3wi/aKWf11oI7TbJZq2ENWH6vkY5wKbEHgNfxsr2RJvRmWsIU8PVk40bTsxRRhz4u2
hgsCCl2XtG4Z79YCftplsfXq6wweNwNMe3Svjol924dEa8ZFgs7KGrB4whSADTbm50b2b//+9jlw
ZWtcHIgyg2bKAgHRX5M3oymkPLIytfYp8UUQL4L94R8l40nVGmXG/gzjX2r9VW3P2iAInCJf5R8m
57oBZSYLay0SUMVF0Wl1WZNLvKvc2MsdYfuOYIP4R8owTpc6zaFUMe/KPLLDXgSEvb1sFCDvoOij
oBZ66zZWjqbMqMFJHdPFrszm4ziFztDU7zreLmJYmLj2TlotvRZDTDhUnhIdu9UIAHUnTYJbj0gd
zoPKMLRyNYUcS/mkZU7e/2UugmsB+4k/4+dFFc5pcrWeYnAgI7dJzYNuxpi9T/cgArCzbvkqZaLK
o0gjzoVQ7F7Whmm0rOcKb5tLa8cYpLvtqAIh/GW0nocmVVboJOcflOx5rFC/F/Wbb58Ev9eNv482
w1JEEYHzSEVyCNEzbVjtPlJQBRxy57Y6225zEcXdcGJLiyV5haihuksmr5EFMKhszW+YAI8/aC2q
pqcUy5W+YmSB4DsAz89O1GojUoP9/5XTtGVDmqSBGjTZGdVDpAmccvsBzLqsE+f8pRHmWmdCj/We
HijKlbGvu8WpcRkaboIZAFE5VmQDXBgAQW09lizamMNHQneTCdzQ+ikT9ciK9oeLAtNqtVHGXDTd
MyxhNtAdgyxIdORs1ymv1o8LBa2FeYMa2B7ALJa97lPxhJXcgV8C/DDLd9knnvrS7arde4zbpOAS
UC0MpnP5m1l3U/SKT84gQ0c07IsA7rY36SKAMzsStVmesoZpxdxNeDScCvAtKT8TU3tXsL4I4sxP
L+sSdLUMFTDGG2VkZ5NviDo3RMpwFtdFqExmKWRY3aNUoC/F+qqnlQ2iEEHM2W6sQAn+f/vCGV1K
0VNYy5C0HMq96hg7jFTb5bF8oc8sPGDYSXfm9z0kXknlTFBKMj2tWREk3S8eLhEBRl6Qyu9Be+tK
e7kVaLkdki5KcqdRaeS4bTMA6HAN5u6pyj/fNu5tDLCLPvw9uwDxErq+YXy9KzuSDX5Fv/7WBNku
98cXdb+g2ie7zX0S2+nPXIQBLdCOf74xzdFUVR1bqHfUSdfxPGnD020FRSK4o2lqo7JRJ2bz9LRq
x3oQFPe2XoQYl7VJDEMmis7fWUsQFsvygAXsvMnTQa0oRXb58jeiRYhxqOfb+mxkQ2/EcfqAzRzU
PezRslwap1hwjKxSCwLEcV+T9jla3jPO8UYgF/6iBnS+egH9qoHYXTe5qwGE/ZC6t/USriPbyKvD
tzFb0tGZvfhichG8Gp482dTWbYYM0n0TDcdtHSVv1OJiYUGjZNZqiGNHFuApLT86hH5us1Ok84FJ
hPMYsKKCs2QjOr6RykXHSWumedTY7uWnCKG+MANKTwkgE26vpkgOFxuLkIQVZdwTsioDWonY/TR8
MoYebfsi6ruNVPaNSlxANMeJoHAPUYp6UnBPn6uf2frttjqvlX8uAXwjhAuDY2LOarSiQ9VozP2Y
Zd9BLerRftivqmGXEd6ye7KbQv1zIuuiwT3BWvIX3WWqtTUZsGeDum/R8VhMH7TMo3Mv8ADBQvKX
3amdYylhI2dlkuznbDiV0rjrtFWQBGxdqq/Xkr/jqrPUxXGItTTPDLyDNWIXAfoRcWY292hzEJxg
W45NNEVWiQzadk3lGUjytTLbRaupSwE8qzpDED1KzncUWj/170KgeyOMiyJjKpXF2nUUhfD/IfBY
dx3Q7nKP5dcif2Y/x9nlG3FcFAGixChpTFySe0Z5kLWvtw1f9PtcvDDCpK5WHI5uBjw7K7ZzIsLE
37qTvFGBCxVTlVYmclzqqmf1UAKjb5e/xLltngBp56D/ZTemrujJl8WEW8vGxYy4Blr5ShsKPEew
qNLKn7rYNYviA4kKN9Gik6mF32+v5IYXv1GTiyBqWvRTqbXUbdvzWH62UNgZiwfaxCJzZ+fhn7oR
XdcVAPhi5u3tOTbnCkZG1x6CiO5Ei/KQ1PG5tcZPjbYOttYnvmTNL9PaAnoU1Ik21YbM1YxsV4PW
U3AMbPk6tL58DJctGEDbWycDH/N3l1jmmV+SoHObfeWCStMFLc/tVd7C6n4jkK3O1Sk+NnOfl+tA
XQ3ElvFaBrTMPEWqv01xF9vL2j208uDLTe52w3ofSuULmrBOXRk9dY3ygXbmR1rTb02mYWK1Fbz3
bgRYfBu4c1Q8+ADWmzMBXZu1nOoIROUyPoYjPbS6/MBQcAQmsOm0qqwREwDOMuFR7gqtKtZMhqkl
RmWnZnpaVl2QdYpEcA60TrIemRJUqbLRs3rpoFvFXrCVG/NURLtSg1suY53SxEhgO3EY2pY2fRgT
L5M0l0rF3WwcFcl4pFVjq1UmOKE2UtxrwTzyXbUupZJNiEidZT6s2fq0WNRb5uYo992uWUjkCjQV
CeRcdkzVleYVNJUPxP9s2KvbOZWzj2z9B7UZMMiyQ2uSoBi0GQMvy8tT+6yJhh79FFqG5UOWu1NS
eb11NyX3prVfhXCC2wZDLAM91qpp8A3eWWQmUqYkOBetzim66q/WGD7fXkaRCO6smiotH5YwhtmX
pguiTD9vs91tEVvvGzANKCHLpm7I/DTxsMz90CQFdUlqHKNUQ9lZ90y5Q4/y9FIn8+dRjvbm2ByS
dPhKyfDxtvxNFYlsUkZXBzxUzlBimawka6BimOa7QpMe0kZ+vC3idW79j/PjSgYXsvXFVCbAclNX
kUCNGes7sCR5OXhJGozlmVNlR5PiKgnIQHVAJMmDatlzLTntaDj90thrRr+DUMCNzAl4GWMQpfIu
Vqr9XKR3azY8VXRwNDN5HNTcQevkmaiqoF6/vUhURccQoWgd4uLGXEeJZhZMgal4qMzeU4tZUA/e
jOTktwi+UUiWMK7bThkGyZskGMnqpXTwmlX0xLkpBg6DywSU0fi3mshalVLOkKaEo+oag+SrGv7y
1L+95SIxnOOEtE1rM0Iwx8STEyvGKR+BKGqK4K1FYrhEb676OATXOnWbWrIrw7LVVPYUfXrP0USp
ZlqWhn/4cinwG40Kb2jUNbtm12jROZU7QRjYjNdgFVY1C+0bKl9yqZY566oKUSBBScIcRrTFVrYz
J6Kb3+aKaQpFJicTTaecJUejWaPcp2Jk0dwhu4/VYBDVfrfqb0S7yOBfghptnNHoDhlaKdtZBWAT
Sa/vJtJ4qUb8VGn2Yx39ihetsasl3lHa/ozjyhuW6UVex70aja6R00PWg0ByaDy8Xwh8bXOxrz6Q
i3kESP1KD6QqNyqPMYbIerkFDdS50Y6GEOKYLegfse9KFhf7jBZR3wqxGGs4BFY1MXrlVlmdqJOP
0jrt+kZH84T86x3+dyWVy1nDehgt4C3ggj8DP2EOd8ugnLqmfM/5eCWGxc2r1JhkQ28lBZRr2tqX
jSTAC7B3WxMWKW6tHzPoKxHNSDFk3UGEYYCwvEv/wqimX3Vg8zPTD7dFbV/rr9ThohYJzV43cNvH
1UL5eyjugZxHNAnLu9whP94ljZro1jIMVvJ/q5lhph3uhZRVB18RL4J+t9wz6KQWZAPJy21pKrOz
P9fxIs18K83S8VBSTJDGOCujHXXAlnMP0IvYpfvSj32UJlkbguKodubXj6riJZmw0W7b8S4fwUWf
rgvXKkuxwGE42Ut+mKZHKms2qX5MlSK4smyVQxGGfgvjnwGIYhWaKcFyRn/+zEANFmqX33qbYRqw
Ymjt5EEs5OFl63hjnfn6P0kWjPiEUDFJzhK5N4rAMD8l4z4HpKshSKw20xINUxvE1BBPeW4Cq4KO
uQ4v15Wg0B9ILrhdbvve5fc5fxgJSUKzfPW9fVrv0R5jV/GxTUSl3X9xvIsgzhWWfpUXtYciXVF9
z1bZz6kSyMR6mqpi1zQF6LuXU4FxqS4fgyVT/golEVjEdtHoajE5B8kBVdXPBfsGTIOpcEkA7IAQ
yfhoBSUwMIbdOxhAYJ8XpTlnKHojo5Yswz5l1TbMxJEHTNtbg+BStlVovpbDF3sHubWWEknNq+eH
h+6cBQSslwVUuh1jNr1bVwwdqSXGUvmWhtxSsH0ECsWpHFRZktqZYSRg7GvOY0J84AmIOgO3N+1K
JHcAZRlFzsQ2rXUXD7QwXvgQnXs8sbA4lj5a7ipwia0JO+RNFyW588jIh2KkKSTSQMYoWJfjam3s
wDHkjaad/UzR/TA70cPwXLh1UB+mZ4BUTu8ZMHnzFZxnmkU5dBaFZ2rzi6y+pPkhJqLTULSdnFOO
epSmBltbRoA97hsH2I6M9MdPnMUHCM0jIKe8/4/i+maR5mqFOUccFImWElth5ojaaT2Wu2q/7MtA
1Pa9XUq8ksR54DD00miy3EKTwkezm+7G0Th0YX+vTT/XRLdzwzg1neaSMv4YyyNAV7THRVIFtaEt
PDFsJqtLGRZuF/yRkSR4zk1Lk5mUS3wD0LeKkzmdP7kM1Kv6sLggrGrs1BFBuG71G7yRzCWnY5Ga
cYySBJZa8acg8Vp0DocPxpP6YfE1TN1aqd28gwYTQk2dKoaBuofJrXqf9VHXlRa6bJedRu515WWt
kIPXTXA7HP3Luv4WxAc+tQs7IhGsK0t5VKdz2toFZVUxespd78kukFMkYHvayf1UuZp7W/prevFH
InBRk3/7aouy6ZQEaqaW3Z5m4uiHElPGrDN7fhx38SfrMfnRe4qzenggENIVbqc/V/K5vdWHZtCl
Atqnp8HLH3Snyzx9nzi9R5z2EB/A84cioAiFfTP9uZLKXTzKvCyXNYLWefxg0XOTfq37Y079bH4Y
dBE93uZl9koYF/07ZcrRGwwV86oM1rF3SoXs1TARbCX7mT920lBlAM9iFM7kkdeNWtaytELqLC9f
C+XTqPq3TWX7hL4SwEU8TYqn2dSQM+KEdNTqqdefrPYU9348f5+7U5Q+T6Mo6Gyu3ZVMzgsjNTSa
uYNS5lf9V4nRvmIX7hsXvRCPemUDWMKTCEKOQNPNW8hFKo+/PiwpqLQaSFVxegIw1sGp8rXdqZ/T
3bKzftyW9ho4b2wcj8ZeJlalGwOk9S7upT3w0yxPvTefGTwHva+POLudZl96ZaDtDbxEBqIgILCc
P/DZE7WeC/YBmPvQssMUCgYKtkstV+vJuVtm1NMcU1gOQYhb0Kuj2fRg+OvOckiwAj1m8kF8ZAOQ
0h3s26u7fXpeyWbKX93MSVbqsY63ImDyNcfOq/dD0L9MDxTclA0IF0SdrNsB9Uoel3m1HeBcihSL
yUYpJbt0a4AOj/vowHAA5Yf4jmGuFDi2MjcPVEEWLXAXnUu4Wiky0FEGZVvwpGKIwqiOCxExoIuE
cBmXoeZNix57HMfZ+jJm5edknPY0S54FOyfyQi7eGFmhjOYAZf53MJIXywPC8QPxlqMQR3Ezn7va
Ny7S5OMyNuhAZh2uDDwhOdQ7lj8mfifyBmbtN/ydJ4HNAKtN1OS3XsjOA4Z98T28N/1FDBAp8G6D
KyOCuSwyK7TXgv+6uGPUSLFf7sZdjTO9tctHyS1e/tvGGdyZjrMurnKdLWXsmAHrS253RYUotrhz
IJ6HESnIRZcIPXmNymoZMjlW8p00iTK0zWwBQyMKgX1QVeVcGr1VJDJV5J8MxyOt4dOT6uuSjakL
KCW7ZWa3NgtjaeSEqSMKKcxp/7SXi3jOqZdYMtfC0FGOyl40AEdX8wepfciFRfd/OeAvgjjHzmNt
lI0ZgtL9eiLH2B3tbC+f5KOwirHt2hdJnGsPobmGIKljd4loN2avsChJkO1ZVZFWQkD+7eaIqx3k
nLsnyRSO0T/ysk+K/+oHrvwwo4ldt8tPI9B7MuS3iWjkefvh9CKaB3suSwAGzh0WVSLfI9kJyZ20
eMb6qapOtXK2rKM2fOl6EYnddoz+vcCEc3rUGzDCt0DhqTnh9rICLiX5LnBz9hs37JJwbk5z3JEy
CZox/nRynOEPWoBubFveidjgt138og7n4uDCqZVEgzox+RaT51iEBy9wMcLkXyUJalx064jc1s06
4hnV4pRj8SzT4ZOViSBLmRPdWjUumMiT2Vb5CFWaBnjmVvagz8rBjEGjqiTmsVXKyr69TyLduPCR
WxnIDyi2aVELD+AlhnZfyJZt6qLuG+ZEtzTjwkfRLBIdFAj6m1yw3004P9+FmEfYCN8/0ZhwsQOz
FPI6qxCz6p5ef51HV1++3V6y7VvplQwuXoSGkU4SM+35e3Q3ednOeIk83V38Bgc1OcSgNHSkvSKo
2m2XAi5i+f4b3ZgG8IbANtjLDgV+avijARtZ4mT7EFljdh/eEbsMRAUWgYXwzRVToqvl1EBsVNJd
j7dFUBzhtdH81c36j9srK3DkP3pvSDZpMnoI3JQq+1GtbKIKZ70Edki5YLHEciSTGOrIhxoFi9ZN
nmq/Omdn42PykYAYrwLvWR2EQOMU3RypSD8ukBjEjEqDQL9lXu/q1RwcpUcxJ1bbgJQjRsByCT6o
HaZ4vqvN4rFsDcleKwyjDvITafN7M+0fyr489UthWx0NFONppl0wVSWAYLvE7oz5zqhjP46Aq69U
53TBO1kO0j9TD4ouPmapiVmSqn5MKkIcY1DuV+W+j7vviiE7tWY68xzpbo2OjSTtbHA4A8O2CJop
VgVhR7QSXJwrKJENNcRKVPRQa4dw/vEeSzLZTBpKyIDDeRuyp7VCUyFQplwlO2nxlzj9efv3t0/Q
y+9zO5moRJJUfcK5LfdeOpWncUmDpO7822K278aARTY1XUfLDn/7R++2ZpYTniMAHaHbkq3tMA6x
i7zEmZ3htNR2tGfPgKBZTO30JOSt2vT9K/HcIR7KeMPKV4hPUN1Ulp8p2ZVa4XRN7wgU3TSIK0nc
hmkYEAjB1syuc3Viz6fX59wv1ecZ5PXgWvxmudnLbZEi3bgtNMEfSYoFulntZNfKxyr3Ihnc4cI3
CPbpf5x8V6pxtm6ELRok2dtVvB/d8gfZhQ+SE6l2AxJJBmAoG+9xriuBTPOrfCUDf00vxRDYkr8K
tJylz7dXbjNJAcUd+nWpYhGeD8W0pKle1xllt6kClkXr9Ku02rmKEu1Y2saqiqb7XuvMfy7hb4l8
miyZS6LLLdytUw1H1qpj33aOVnd4WVAHAJbPTmEghoOCIst+VuOyT+bsTtc1R29XWBMQwOy2yvzE
MgNSAwYOlzbHyPIDVXUXXDx/FZpyDNvuOFjy12Y2/IGkeOkGd32dPigqnr/RgWLg/maGJIgwFdTo
oz8YABwGPslE5IdCQhjvCJ6TTNlRVdk8FmHxvTDXIwj03LVDHm9ojoVoTgZl15VZkAMywZRGr6LG
h2iKPhSlMth5YvmxlO0W3bJrKXfNMj7Tsryz9OlQxvLL2FtnCdSSSh99nKT2c9elbij1jlKZB5rL
waKls4u0W7PXxqeGF8sNpuQb6ZOMhxu71TAxKPc5SEGaIy2Ksyb1T2lau3rUPdWUHsypeaJN67ar
4VPANpele9twtq87F8vhLx5FjxeibsA+tiB/KbwqIIMPrtHPuNTttVIUPDdv5qalaoau4M/iUs7V
MnoNgAuseWLxUtCpomEzdMtvy0PvLS6A7r/RF8tVEESFhcXN8+FKNJeGWlGYdUYL0VX8guYD2Iar
T6NgObcj2EU/Lg9twipWohlCenMvR+jS3/XpZBv1+7YNh49qaTqhKMW+DSihOtPCGHEBUhRkBYnl
0rzx2r61tQFw+s1ZaU4J2aVVfixMVVQQY2fMH75/JZyL05ZaRZFcQfjfJdPYiUCpw/jWdX8RMq1v
7tuVMC5WF0tbGQlWwO0i3YlBhlDXnd1HSyBwBJEcLkSPtFyKeoYcucbDNMG7pXJc0v9H2pX2SIor
21+ExGYDX1lzr6rM2r+g7uoudrABs/36d+jRm85h8hVPPdLVSFczyiibcDgcEeccd55pUB6abQp2
21i3/2ha42p1iwNRhwNIYA1YVXnrakqYORnpHtuseV5Z3s0r78rQwv3DcUCjjMCQHozeAIwypKV0
d3LYqQTeixb2aiF/zUsWZ6HQY1NTNXjJXIUD3NdvGwc4pl86xjH9Q/Tc7xUuH2NNrpLRyrBCxBZn
cuc5G3MbbubnQ+LzlTOw4i3LJ9igtkQM/VyAyMA1KwcAfvBhXMkabjfSr5Y0b/FV2kDVSLaaBlZm
glH+kG0SD6yf0ghqn8aVUbmJB5vyQPrxtbPM53d5vtFiAVYbJOOKsoT/YMY3EiPaEtClC9pm3xor
7+Zbm3f1+8uCeiHrUQnnwGtdgkJVKR1AceuScK0IdSsporJlGhpmrA1rieSAkB6uczMCBKIkroJX
VJXUdqMUg93lk4Mefrj2vW71JDAYp8mWrqkUFeZ/fq9EAlFeJNCmNpjmmBM5JsLwIzAkxSZKmCJx
OKePNVOPIgOU7euPdnNTr2wvgjJlZhhxga610nK/FPGLoWYPvEBy8bWdW6/16zXOf8eVT3JV1JXV
w468izbZzvL+AvCvTX3dHN67trOIx3GbD73WwQ5kglBbqQLzQEFwOpd9y2CtDrBqbRGHSzXOh3Au
IOntuQwfrHHXNltOTgrSlPwhFrk9hiWgBoFO1y6em6ft6sMtInMnNRiHmotIMy2C/pQ8FD/n2xSz
3E65A/9dcrdWzl9zlUVklkTdtObsKq18qrSXtvXzfmWG9GbowsA/xqA0oqP0t9jQqhBGXczghnZU
vo9x4aZ11Njg+t+WlmmPZrRhfYV+RSM2pTRuM8k8huO0zark3El0g105f+23N6PB1R+02OZK4RPV
2QyFUN7M6lmPC08GlrbOVaceX7+2dfOTXtlabHAaWiV4BYC6kYZpI9HCyRO2MmmxspwlyeSMION1
MeO7jOSUqZFtTt9j8jiy0olXMXG3jwdo3FVAygDvWOJIIijiRmqM49E7sjN6Dbjq681HBXBs4q/N
z930zitbi0sPJfZxkgech0iJj934owvzY6usjXGtWVmE6oxUTOljXK2KdRTRJ1Mf4mrF4256wdVC
FhF5YtWYDyVM8MkT2XdF+vwDL7v6/UUknupUDLTG70tdkOncDqu1V/7NQVg0fv/+7osgXJaFaPsB
Jqpkk+tBSTZqQ5zQDCQWcHJILTRcjlni9u19Ih+5XrtfL3HV8RZhJBlFnmJ64X9nCtB7/1k4f2nh
1U9r/KOry13ECNRkJ9HmsDYr780sitJJ7e15MFX32yB/4t/XxPdu9nCvd3gRKlivyyIW8PZZv2sW
YEuCFu8oeZXg/3ZE/v0tl3OLljU0FU2wuJH4M/G1RoWNMgi1Tiz8FN2ZgkxLG+6maZdI517yTbGT
lHiz8kFXDsVyflGUoq+T+YPqwSw22zxpht056WnuJBtu5fXf17jQbk74XG3xksajqTPFSFHlxwUb
BjNfTnWaJ8QGw4b03EzWn/kWXpe2ARmTmfxirV2z5lbL0rcs82zK5kDQ+fOa+RHqiqgkOcQb/XzD
ApQbuzV+gZtp2tXXXgQfs2kMHs5PBwLFI5Mc8j6xRzmzQUU9qp6VPIH9YyUzXAmp1iIe6XoL/ua5
LSUx06lK4otC9kS8Nuh724PQlFFUsIKaS6whyZDXd5hGwPCdjP5y6JGyDla89Pbu/W1jiTWMRZZ1
HBLNqH2bgSXs8EHHoG/0brrt7i+afdmO4bPdUVotVN3sMFAdY/bA2RgKJkP/mWGnNbjCwwbGeTw+
dZPwpy5C0bDhTgr8VF8JX88ML5nSo9JWW9OcUPiEvFoHleie2ILGbkKNOzGxYyYTN4rFyu6oN78A
noYyQG06HvGLYYU2TsLSSgHuHnTF7btqW6KkamHGRUuaIAm7zYy3lFsTqRbX7BycFhmN39KQ3DXo
q4GMaJOWujvWKXCcEWg9ib4nQxjbkV7boSgdtcgAbGq8lY9683WGYXjQj+FCw1j8P/dVY2GeFxzv
wb5RBxvQIEdnJz6Awi3FxLZC8v1kcryn4ydSrgFxb8d5w5xxuIDNqHTxUQdG86SzMhXn/oeUOYb0
2kZvjbRT9LswfRrJex8rK+fxZsQ3gL+HKAVeo/+SpVD1kltNLiloT8tOcQa3vgfev02y5ds2KB3p
cU1KfF7EsnBwZfDXJly9DWkLDmImw+CgNnYRxbYBIAuLV1Lfm/H02szC/4hsplNTwMxfCluoyqN9
M88Feaqvbsqjsv3ac275+7W9ZUaaSpj3nZc1VcxO+XcSOV8buBVurg0sk1EId4eKCQNzEtAAsTm/
qdPd2rvvZrH/2s7iUkjIJNNSgZ2/ZCFn2RD1V7dS3q8VX27ORlzbWjh8meZQgKKwJW2y3M4fY2AU
wvsML1vTBiH+Vgt0fCzjbe22XftYi5RVm/q2zqIIbNt5UKiHslzJ6m/6OKZiTCBADONfJKdWVjZd
nuIg8/hYCNkeBtAsr0kA31zElZHFhyI6NVmuwciI2azksQjfvna4m3m1cWVg8XWmBHNLLIKBuTir
HWZRvMxRL8DQB5Kr/ZE1XdbxP4pa3BKbwxJgoK20Ut1oxH2qIw4hiQdpDDStoWDgrw1g3vxEINQw
KP6BWYNFoC+lvKdVCNcbrdCp+2dVBnfWGkh9/pF/xborI4u3Qmf2kGOazxLFKAYajlyCAhTZV/VD
DLrCrz/Xmq05flzFVWWApiA0uRXosIDVJNnI6qaf7CZNnXxcS9Dn8/HvdcGxVV0BpehyeJZKYR4V
VaIiRpiBGvzC6AUQtnKzQHwIV/EyP39aO7Q3AyDyqf81uji0cjdQXM4wOu6GQ7ZrN9nWgnT7mlDT
bcf4bWbhGKYmoaCewkzHjqx1cq2waff59be6CYk3rtaycAwQtbVmosYghHvngC/oELmu9+OP3gcL
acD2nTMD8ICBuxd25Q3oTfxJAeX6D1h4i6lzZYLUtupqjYvgoU6HhgUri7yVS13ZWLb/G0mITlaw
yO6jOCFTPc6t4/BxvJ8xssJX/XkKZq7Vpk94Wclr6oI3PyTAwMg+QRprLV9U1ZCpEjdDXGTsUKYb
akKx9k/iPEqXpq4RGFjO+cQUkgPdgHuEi/ycJh08BQmAXqxwAN1ciQHiOcypA6S5JMGrLNpYdSgr
rgZXyD2rvFeilSN904SlWKaMPFDRlzRDGFsDbzHIe8DFlEH2qvUH1Q/bn197xO0b5beVZe6njYCd
Ew1WgC97JD66Ul64gZilk3uxt1o2mVOuf0WpK2uLFLBp5E4ZQliLt+UjylMB24CWEyyMNXRqV63N
+ddX1ua/5ir+JnncSLxQsbZX4XUAfCXH4UG+h2gdSB+Ax069/7iZi4TQKDkEfg0sT7sLg3n2fdhE
R4CuvOb/wTt6M/he7eUi2bA0fWS8x+rUyQNl+wjcaLxpjCc5C6z0BW+8ldvsJtjdsHC2qKwTPMcW
YVgzk0TvGk0BF5mdnGXIkwibveoB2zI/8oxz5iiBcLXn0NXO5edclJFfVvPT2x70+49YhGkQbwnG
xPxHHMSnBszLTFmiPURQNgKN8soRvJnPXa14EZJxxqWpymFssoJIP5nyecVhbp1x6KATi0DTBjzT
iy1Nc01HOjQpbvQ5OrUK9oDMG16MExTfez/6oeHWju70FcKjmw/Ma6uLPVRbo6KjCqvq0bjTIKYW
oR+ovUtnA4+xZitvmtZeSxVuAgSvjS73cmR9ZskwCnalZ9UpUTOVTq2dHOLzPMpg/FjZ2lsJ0ZW9
X+XFq8NP+RiVYwV7xSffzEmR5ad++CP+Pt7No5DEKS7gB31bsXrLY66tLgJcX/JSJAOs0ncdAhjZ
Q4wEvdwUh95N95lruav7umZxEeTqOBed0SPm/IIDgN0euNYTVLGgITQcmRP53coa1wwugpwUxbEi
z0us+VGWHhJ9u7KHt4749R7Of8DVl1MkUy8TEwYar95mcE4N9d4dcPpevFNSu1iZCblZaL62Nx/S
K3vtTMRQZbjLU6gsxI6yhy4AJIILh234xwyQV23zdUblW27aO/Tp6+WuhAB1kUMrFURIQb+nuNXw
zsQpQVzr/a9NrJ29X5SMVysMu0HK9QY25EB4xM/9KjBO9DD7SB2IjbLiIf+HPcyKKCZejdayFNpx
DE9AtPpXwWK00SDxwah/n462cGe2+/C8RsRyM42BzOHfFhe7aKUUkkMyToEcTD5Y/zaF0xX2tJv7
E7mTfP96Q28fgd/WFmE7Q8GRw0HhMeMlVx7qtZfw2u8vAnSUoHk3GPDIcXwP6bZJvK///tXtsv7p
8kIhTM1B7YzXouKHu9KvHJAMfkpB4Vv3q1IEt1387+1atrC6XDKaIsJ2qUcOKOeBXayzjpLcM/P+
kj+Ij/L3NfHbm/X4K5dYtqw01lptMn8k7W5GiA9gN7uomq1fxvvJGbw5A0xxmnt7BiRqaz3YtTUv
wjIVtOFEwPoIpdL0Icdsd/i58hVnN1vmt9crXETilhHJrAbY6D6kg3ZRfNWrL6DWVM7GsdiCl9Qf
Tokr9mvTjzcLkteGFxEaJMkJJMsQT5Q74SUbZQONGA30+vlOcteMrW3k/O+vYldpFrwu52eQLGHq
5SIb38EpbK/s5BwevtrJRfio5DEe0ggLaj86dx5CTDzIB8mpPSGTnRUz9JcEJPHJ2gDT2uIWgWTq
K8q7OcHM9XNc7zrUpKr4P0ZjaxFN+lxV5CRGz2cG+M/Uz+In27R2haIhc8TLWuP29posnRomVU1M
iv7zgyWqridRhOu7j4/pcIjzTbymbft/XDC/bSwcsK1laqoQhEbSM/NcZA9zHZR4jTtHMDQw+MpD
4GbvwlR+G1x4YTOVCpN1GJzpGZszAmagp/bM7pWeI4gQ55VDzytOefsW+G1z4ZTpWNOkn37lQTOd
GeAuvd1BMqZ365O+x0nz1lKhm+2u62Uu/HHUWT2YBUzq04ZFu3K8jOkrr34SPSA997QyAU7kaWWd
s0P8+/D9XufCP7MYZACmir2t8UyPNvPhU99myH9+Bn3Hapl51XkWl18sN33TidkeSFIMH8O5YLoi
v64iOM9lrQ01/9wXy1uy3CQaHSGQDXPpNgxEUARQc9uCbj34ehtvh7C/d3FZ+BpDszCMeVV5xByr
8vNSwYTzE+vX+BlvuiWqXjLIsigYUBdHIWkL1RwqBORBgIX8Xl+r0N+MH1e/v3B7JAtVX7T4/UR+
q/VNbV6syvmDvboysXDzWkB7V5pNDNWxp/tWzp0pPEXaHzBFQ9/r751aOHbcQgydT8iyjDjIw8om
wAl8vZDbvnxlYuHLGKrIS8ZwYAc/vkdJxi1+6ppde1IwS6Ojz7U2ZH47dfxtcVlCVmqjSqoCezez
xE2/Zp86W73MAjTW2x8lwlfGFs9pmoCQr/9lTN8l5beSkJWbf8XZluQKVcUsMG3Pn0j1VOUy1oG1
mojeKrpfucES9INKi6EIZKJuB+IL6TyMXt93tlV5nLsRGAIaRxPC/W+OsaRaYDKQXDJ4hn99Jsz4
Od2GHub7ESvcJv6aqOxNKP/1IhdRIcskg4kEbtE7uWrX29gBVcWL5ADJ/wiImA/wg5Ou8uuufb5F
rCiiJtTT+R1TC24bshvqoKdMn1f2cj6n/4rgV164CBelWuQpMbG27mPwo02DGM72RTAF6j3z9Lu5
GzpujMdERmfoa9Nr61tEkKqFUEjC4To0e8nMZxkY7O7haxNrIURbhJCao6kc1lgdOExBc5tfMObm
40IMqK/uja32Y8XefGa/2M0l4KfM4rEAo+ecYzit+Wll72a9aYvXJjm0k21o70rhNuYqrulmlvH7
Iy6hP9jG1JKt2VXQOq/fpo18j7aoM9d1NBSWVh+98wPvq2XO//7q3YI5KyaNOZapHlvX3DUByuIn
bSZuwfD1Ws59s3t5dfyWZAxlIUmxJmF1M0KT74qducPT02vseTZ1fEOaeqI+IBhPALj4+h4cdysB
ZyUr+MXYcLXcJLPMNpm9KBT0nCnxs2ZKmxXPWTkNS7kKCr24tphjWox2+kvnQxXVEyAwznqMpoS+
ead46kZjK1fE2o2nL4JMFYdtQeb6YOsO4OxsnG5veIMDkFXQ/4kYr3b9IRexJqtKfMl2vizkc5xv
p1WAzto5WISUTsesB6q3c8YwemRDkP/OLb/wMlfmJIZx2q+/2s309+rcLcJLP5YJRB6we+k22mib
eUbgl+Llf3SO5eznUFUGwdCc4jLL/uUYT91L/DKgbT89zC94FoDcde1duOKR/5IgR4O4T+fKlgV1
3uQtHE8piK6/3sA1G4tAolRpm/ftfLQx9DyEtgAVJ/STVp4Pa1Zmt7k6v3pRpomYyyy8vifIShj3
CxavpKsrQYLM//7KSDIJ9LJjGAG6uqUPSvLx37ZqXuTV76csNMM4wVZJsWkrSeXm9SFd26m1WEsW
8cDgYx5HHVYxd1zA4us1x9SNAt2ltjjMUyPzrIjpMwzGA6K1lb+vqtCtfaxFkKAQi6dibmznaFHE
z1Hvt+3b11u59qmWYWIsrL6Yr0sz27TNvW78x7SDLOKC2UcR7xUEumy00+3cQw63ceiEv4Yo6yC6
rNGUrGza8h0O5TCrJyYeyBHZx7lTqZozgubv622D0N78+f958VuKrMwUM4oMWiVz6R5NYbYlBk9d
EITuSyg9GLR3IuASMZhod+0QtKXYK1g9SOoKp2rVY5NAQLwe8n3NgQdq6i6gUncodXFOR6Y60SS+
Q1Byn5PJ5aoWlEzfcWJt6yh54k2IkuGQbpO68ICVw4gwY7jz2cBtK8uAKtPBtyxl4LfOmW1yaGPJ
qdtJEopHRNmQctiNDL0SKR08WlofOjEKW5XFNxGi+VwnR4wGY+g6Dc+lVT/WaVE6x7r0ozKg9F5A
zclRdWG/l7iSu0BvpreEjl6oGZ5SxncKlxK7NceHPE6cEqjkIhd3pFaOKeP3ijydmqY7kil6NqQ3
SqLKDmUxgFOkeE0ZNkLSCYaSoiq2hWBHocgu1aPPTkF+Ko0fRht1oOQo91M5vetTs4kaVG8UjCrW
muJ3iXKUxip1WNM55fSRqZXfGM0pb7GcCERJUWHtuflW1wzSyGHm1qr8VBWFZwnpnEuPplo/tCwr
bFkTRzO1TkZW23RMXrlVdDZJ6D6zQNmtN4+CEoyjWep7UoldHU17WtKHsgxTWzWju9SUMU6vCTui
KMyTLrTj3NirSXehTK5skVvbKtECM8F/T+sRw5V5Hjppqqk2ZrW+Fap6isVwAdp6h7mZZ6mB49ah
o9bq6OTDEJRcdqY22cVx9qjl/N3KKmBQtfKFGfEFfIheoZs+FIbAjUWS3Uig2DmjS5omcvRMPsYt
XDKS7yveHxsVmI+4ru6I0W3LVPrW1Oa9VamXrqGumdNDTcmuyWoXVO6fHNrznJkMXEbRRpaaDeGK
J4MHd4qp4rB8Alo7breDREYv6hrZ4VP6beDdQZFZ6ORF3jjKlEauMXUbIfRdxEPm1BSPqtw85dh0
GyCmQ51M204Yr2mURTbTU/SBQRUPHajE5Q3YMhS2Dam1K6i2G3ky7UUyfpYyhMYE6HKFaQW1Htpt
on+rwQUm4twbp8yHepcjj8a7CU/o9R67gxhNBx0a45liqx0P7bRvL6lZPGlduDdbk9gqsFY8jb41
SDAcA5MFdq8mbliwY80GwByB/dWiSzeUQanK95PxCFXHH1RMW5EIh/Zkl+JQm4OW2FEdHlQpS0A8
rxxEwxN8rZ9q32+yQt7KRXoJx+aeJbI3DZAQZXwjmaXXal3QmOOe0N6WuHXQDfK9y+TXJu5PKklc
vUqeSdfZdSmP6BlSWwVYI6mGzushl04bdhF8elPrnTSAIE1pnETC/CLrLduSJHeSwaFEkozZIqv5
pgwNV+7ZpU/G0iY9q2w5s54rEn8zavGoFwTTP1a5rcZpV2eSJ9TSL7TwSGj0FtXRg1ZPWxXoMFXS
T0Mfnw0Sos4a8/ssKomjZbpDjOgJA6xwwtgbQ/7BunZDa23DBXfbNO8xj0u2OgUjUDfWTl02x0Iu
7+RK+lYk8f0wyTajBjp20EnRiycQIgSZpGFW3TR/ToMi2WDkzO1CKCoYVaLM7un0wHjtFaNAYYK0
e6V9prXlRlN/Z7DsPmfDY8bLQ0NpZNcK5h+JEjlTTlM7Clsvm3Jouxqqm/I+mMzIqSy2HVkSCDDs
4VTFntrkPyuI3NmaUvh9BpBKP2qlrXPyQJTunrb5saDWsU6Gx7jUP7OUeq1Ze2k4nacof1Xy7DnU
tco24ZRjQ+2Q4xmckUOm8oMpS/ucNR84a3uild9jpNKHMVLPZBSnyhifGs2sbCOcECiNI9MR9nuo
bzVjf6kysk8lc6NBMceKC2huAkVSgu2CVKkr08lWdO7LUDb3Qg7GO9TWXmqJOy2Xz02CjKJWOzvK
4nNXAQhgRcqRQMXToMZD1qpPeYHoxYx6EzbNDmPHO+hU2rqKESIt3GgadLeTAjP2gze05YlHsVsK
zUmL8A6I+jMxh6dOld65Nf5siMpts9QD1Em9okhKOyExKFXSnWKmcCDjaFTWXpCS2QMH/qGirpI3
bgyVYyHElvfUzbgAOtJqjh1HsIXKaRipJ7MCK3JlUJwhtk17+tC0wikjPNnwGZWUnqyi/awbETny
IDM7z9tLVeZAE0rZJW/pLlOhvV5JlWuQ4b2MIDRUTftO7d5qlX4fu+ZoJsqOJ4mbxeGJ6N2rnBs/
iJJxe6TFpixFIKgB1VqQn/eJWyT1UY9AhqAiR0RIyAbcmDLAqlLoZBLzLZDV5jJ7K/JBhWAy6jBx
AX5CXK3yyAM1w5WtVN5EKwQoLf0pEww3pC3ftXl7L3edD8qF57whu6wr37spcbsY2OUEyxGU7pVK
OF1vPKLHKewsUbfGlB/rmj6wIonshj4mGf8kU+cSGjpSbLzKkv7QlBx6I1XdO6yAVrECTgU50uxK
C18nXpo4WuynSOQHrR2+xRbdpAOYmTXtlWbKuUaaUYUg8u/DR2scgwKC9jaVJ1enKQJ8DgrbXvGm
PtsBLJHZpJ2gASpQbhLcUZm6LQ1Ak7XiCK1z2bE4qLkG8r1mdAf/CMbxE/K5u84ALY3JjuBZccem
EHYctQ6K+kGYDrhSSZCk9WObCD/NkgOHgqYWdvvQyo/SMLqKMrkq1EcnSCsqxbQrK9DBgr7bzUlo
lyYz7cIqc7vnLVA9ZbXp2oja/aS/c0P2qnZ6LSEP4WRtfaw7cpok7TVSZRww4wctyXtbtxv4k0Nj
4sZm/6AWUCgdo4OSA+ZnSk4is02lWmAUMVyFms9NaDw28CKFV6CYAw+p9KlpbMez4VV0uOViup8i
RDuiRd7ENZBbTJ5kRodhTr1GuQ4gHbyJIsPRKHMaxbRBHO/M/5GZk5085fskyzdCMtximHY5zYKm
ZQ4p6otVQJa3Db1UGy7CYDulY3c8ybekGV0xpXealO0UOGRD9GdDmbx6QHlFDDvotjmlkW8SEuIe
o/J24MKnag3mnjDcyuF018t9Yyuy1DlgcskRGFVXj9nBkkiM/9P/6KbwAyJXbmiJ7Wj2z30sjoIM
GHEGvBV8L/dTDRlfoobEVqwogjqccMIm03AcNDvChKsKXpiJFJYtqnHfyFaGvrn20GjTQxkNByQl
AW5gbz6TkoTjIBVHSWL7suUvqaQfdJDfYYJ713TkGPfCMVTkl6RGktS1e5V2D2pqbYjU23o9QQZX
eydtt81C5U1tY1dJrY9KodneZNVOqsu3Km8G5ODkh1mXH6FVzHx02jfBLBfQ/u18FJHzoIU63pGo
2bPZlwyzP9UU0ME04/hBEwEDAw4i/RGliIBjp9/1NLvUyry/cnrftuUuEtBtgAh2mlPwByl+NJA3
OSxsUMU8pSXmqK3hB5fBHkjST95n3xq9f40L6sZtFTSifk5ovJVCcReK/IdhtoVddfqRRdyfqOyH
tNyOPA9o231gbiUHxQjOojFUW+BRv2chrviIbMMm/lBqCmRtem8Z4tw07UZrCLNnobZRp7ED9hBI
zicBPqGbIqDHIw1wzbtKU12MKN7raGrbiaRfaCf8XMp/FHgfJUnsmmT6ZoTh21jmjhznQdhM+35E
uALpqheZynMpjO9qWIH5HSkd0VVXEV3p1HgcpMO41ZCijrpw1Zo8NtBWV5FXhSkQS3KGObDSaQ2w
QKcT7q2cnknM9mjJvks4EllRu9ZQ76d23NQdhv5q2atj663Spv2IWns0ZGCSEcHEyVvZksE28X0K
U3IxDI0zEgbyqB91NeZ4KEzHRNOdobIOvVx9pLkaGJKON52c2xSvNHUMNVxu/GEYeGZneiN5VB3c
rqqDqR68SZL9rOx3Uc23Vhw5Sha/9D2m41XzkSfsAuYTuGN4aouud7SO+h2dDsMYHtACOdDKsCu8
f6ha1LYsDe9my4+kEkEPkapWNQ6GXj6aVo+R7YruJX06kXLy2JQ9Rl3oKiY+SjqfXrHRYlQvGH3O
QlBrjJCfqjJcu7EybCfg3QeZ+7FpuqxATaNtIdOalEcO4sSc69hP6vZTvRkTgzlaOwZZghH/SZwK
6FgXAl5gkDNXKgePB3tiWhDy/DxJw0tp8oBIIKhQp7umM54KxfqZIRLaAEJjIDkVThLJQV9km6Ko
PwTE8aB1eAJeiCA0ae+tGXOvn92BhOHFktufEjiybexN5VES7qUY6UkiAsUa3HRQtgZc2BhaFNFI
6rZhcklr5Z6M6VvK9cuQmcDe15eG5eeuiFw9bXEFDTscpclp6ry3J0TAMqLPYOP57BXJrQq0dks+
ItOIfOSXAa8qh+mUocRlWse0mR9H9CwRftEZ9C4ons1p3urg/4tPHTEvYR6/xCncOyO6PQ71Xd/g
uKs5HjnmlNmplWOgJY+GAHOBh85SM/A9lAch9fdTJTtVJCsOjcJvakRsAxL2KRm/R+HkAzQKauOn
Hjex0wNCZYMi+ZVo47dSCs9IPPYRgxRd2H2GMblXKzTsSH4oVXoupg7QxcbXCGJ/19JnTUqf1TR6
4wJzsRDstuLsmSoCTiNbox2VJS53RKK0khObNM1zZ3SbWs7OKcep1PrHLgSrN8kvjSg2PTbKmPra
rgvyFPfGz7iFkGQp91tC2PdWq+9TEWHIVwUbjj6k73InPMr56GsVWEVlazdQ5S6pEEbUTsdLIJy+
KVJ04kgG7UkufC03UYmVdpGV+8bYuzGFLEYan9SmvpiSseci/NF3E/yl9hgik6ySlwQHXs/iAxkb
T9cApByU11QftpKsOlNXE0ftQSI1IKewyI90iBEZ22bDJMuZBsONumTLzJ9lhqyhFX6d1g/Q1g1E
3/sjyzwt137mOkP4gZvatVnndqQhZKfj1mjxgA6LXrghxyVXSCYug7I9hXF0zCxcqWzYpFHbI74S
10RYBRDYyyMlQNvzDt+eOQbmlkFwWj4lDHcmUXZQIDkUxfQz5GaQN9qJWD2ztSSDYp1hF1N7qUv6
Yaj80aohQCwVT9DO3FYNPdACBbixceeb1hwo1JrBbz1yR24LP2N4SYztrqxR9mkaD9zbHhHMxXSS
Tytktr2se0nevlZKhEl7FTNmRRa0Q+KZGnuYZP1HofePqZm+VGA2UGR60GPMDESSF9FsZwAgmY1S
aQ9FZkM62FVCzEuqhXCtkb2akw4NIVpcQFJr2HonezwcLlHcS25pSK1dT/p92hCvZuQ8luAfHrTQ
4bn6okXZk9637yMN7SGDegI4bufCQVdPz0QIZ05YobJ93/CJOWjw3lE85QqRfuNW9MAU4Wdy8a4V
mD2ZOuNBsOoJnVL3f0j7riW5cSXKL2IEPcFXmiLLdrWX9MKQpfeeX78HPRvTbDS3sFfzoJiY0Ewl
AWQmEmnOwdTNJUYRP5fScyjDifRCjhWhqB4ATTbvPGPES0UN1W9Tr17mNP41qwXAdZv8NAn1sYP/
t5NadFsTjLuS6eSaYUXY1mCM9wsu9G50pwC5EVw5Q00swGPvc6X2mrB4HeUZcz556He9cVgy0RqK
/BfA1o6SvOyDJMEGzvPsl83sRVX7LHfkmLbBKVymh14dhDcPH2fpTotQg8Fzp4hByD1VwJAcNNMW
cY5h3YEdqpYP81zulnb0hLyzRTU46bX2kNfyn1aRXSMDUoggHBuQsoa9gMtDuZRa8SUflEM4Dn5A
1G9jkyC5GvcHo4leNb32I7MXbXUuY2uIBdsQBVwYVWIXbf9Y1lNlCWRAP/CcOnOIaw5Es5q7mBGo
FDKQK43Gj2BYpB3wbvdNbthjbPxSp/h3o5BdoSNHV6OB34qqOUDkO/j0QzREq0qQXAQkVdUQ1U/k
MYBTkZ6TfPGA/X6PWfPfACM5Jov2BVnu73lmnkkQPyV6DGjhXL3UovIIuLNHNJ+6A/KCXSrZWkye
IgOIF0QWj0ae+yVOb4pgyHGFn09xvVYp7tu0fVzKcSeIYMkZiJMiRWjl07CjiS4tI0gPIEU76sSj
r9cevi3o5Esi1wiZEbWDeRY49ME9YrHHmKhOnidf0y7zYa37YdYuraTu9UzYtWr1G+CBD0iO/sGG
X+mvN0H+jGSQm6Tf51J6qKrhVRrquyQbnNFU9wKykWEqPiQZwamP8W4eRCuITHc2Y4/osw8ciMYa
iHDKFfPOzMk3A1y8Vqrl56ADdkminjHhHlsKCCg7qbs22fKHBChtaz18kvC17IjfBuGzQvAyKuV7
YzCsBRSZyZA6gIN9Nsi0b4xxF3cpHmzA8wC8snIBFPXR1AdfKqad0sb+WKrlYQonJAQHvAxV5FLM
UPBbVKW6JX/WJtHVxdIbSHEVEBt0hXYvGdm5D5CINSRAE5XDRVuUg6GEXqxpbt8thi0k4Unu5kOo
kxNeITspkEc7XYqr2CRulQ2gMCDZSSjJvKsaTbEwUA23kNT3SgIMZ7BEzgEGa0r52MtSYvex6RaL
+qVaup+iWLym1WyXeXbXVNcO6RZ5WlTLQNLFzrQQ+AlR4YVIEO5HwbCEJnZ7pT6oAoKdSv4yD3q9
UyW8sQluy1J/HYQZCBxIHOWlfg+QzB/h3B2FfiKWPi27esr8NhcfF6G4NuHkBqTdI6kDaKj2ZIya
M0Xat9nUj2SR3aDJXNJKiK57sFmIPSwH5QSpGrxAHHtrasbQEpTlS54qQDvW4r2hCqBv0yvTLoru
CQ2FFzIhklbCCpAvAiykrl5mkiNiAdiuBAiFuIwv2C27BpG3VRiSh45VOPfx2GSTT9J0H0n6sccj
2VJhnWkS7sYefjiO48ySpPxQyvHLCOA6xIwq3svLUykA7ChKMJcCOE4d/+kEWoBhaC4JJoXDBWQS
Srcb8CoO5QbmIhhfsH2WkARHJKMANKkqbmDglSvnv5o8/hPMmBVf6gqQWV31TY+Rq1pCV8iAsTyR
Z72B09Sa6ToK5EkT+ksVFeeyEU9TqPwGFqdpqfoIlB5zP2Ua8sSVZKWN7FVk+T4tmTeGytNiNDtJ
hktAJn2HdzaI6aPEwktiZwKXfB6Ao1IYAyweA6/i+CxIjR8t6rHOo0M8l37TBN/Fev5Wx/JxWqbn
KRrxgjcyN41kRFV6d5L16BwVsNageMI746cpBQ+zGPvTLP5UpMnX88ZLu29DIgEBPUQ1BnPbqZRe
ZJJg8/TpRPA0Aqi3nYBvsE7xYCNkP+mt08vZV03CZI5eubGKgbweiTNkKCJtOM1l6wlE+J1KLSg8
Bu1B1kpHjkUVzBqgbpYCwO6onQU0/kcZQe9oAJNHaJDZ0m0ZZHJ2rArnXo5cdBbx+A141TWm9Jkr
zTCE7SAChwjZKPKl7InVyLUrTry6+0Yz9MdCHlMC7eNaDY0RosBu7c75BGgSpBQrwUmk2Q7m9FsO
uNhQN859MvKgIzYaziFcxfyUSnTDICZTRZzMttKSMRcd9Z628WitHQE+GDfABd29gBBGpofTQfG5
PvpRIrOzYzcVrSZCYhKiiajQLY2YblnzRh4+94NQMZoC7H5MEn9C+QCUVFwuQokDNL+UtX4XtbkT
qojvs/ycAbTV0HU/rLngQ7RL4lNVdiWWOcwlyupxxAsF/ZCjG9mpKxkWnoCAtcaAmMedPv3c8/lx
lUx1uwFgBcqNFTbz/84UNr6BARn0BOxvF5y3T+3f7WSr2oWuaWCaQeKbFGjsKqrTILcXFKg4Yjin
xnaXG2Ix6KqJ9Uh9iXTG2LiaDFCYULOFDgQHwfyraFPk1HlKudFX+mEjWdJUKTHERNBwbhRLezbR
fYVRNX++M+4xwnVPz0/0+9fA5HQtbbqZd3XRmXaYDplHJPGwXjG4BuWpyf5MqacWPEisz72QH1fH
NMSQolTSYYKYzgH91bGGkYt7wysd8Ug4U9/bikKAA0vgnD8BxIC1PDS7BObdm6NjjOQpiQIrmLO/
8SKaLJkynJb8CeIjM3MjBWU7IP7mx7ADZLBxHngtq597U7BrKxnMrskmgPKQfIJvVJ7E4qTM/3tv
ykcBdC9XfUQtCcsQiHaAas+B7CWes51wmcFlO++A0rcAPJA35LZ916yWxLj7OqoKc1KwpNDQ/VKI
zkWsTlaelIckIceqEe7EpLmGwnBZpq+3Pcimqq9EM36/zKQqHAMoBjDlT3E63SE35chm4g9Fw/Ei
PFGsE+7yFBUf7KsCDKRcRfCVINEGuBteyzZPQ6g7Wx3gLGXypGhYEwitLBExG5ljDgfwpghDJiLR
wYfwCQEG+ZkR9a0MFUfhVa2+y6CM/otzWQlg+v4wmEA6hRpsmiSPYBD7Zar9MZMNT5cz97+JYrxd
VelJGWZYSzQAar92aOdR9WsQaue2nI3BURjWak2M5QbDlHR6A0E50LUb4SuKw22ya8djbaI8hXdP
J6Ga81UaOYpHFevT7b+Syxh0FiRt1o6Qi8dCFoFLxpfiPZIX+c+OS5azGWmsZDGmnIhDo44zZKUY
t+ye6LRAfCIWCosH0Kzw+s02b5CVNMZ6w7TDawjZIPRtWpQJKKSBjfiL4uM251jiidu04JU4xoK7
WJk6U4c4Ogepe8quKyw6O96j+3pyQ5tOHQlXHuoLXcSt42PMWdDnBXUCSE3yr5OJzIdVzjs8Bmv5
P66PhUNa8OBDTQySZk+9DzwKbGO66SFyghMet5Zio8iDQXKPYxccZ/JmNyt/FShCJ1d0gZSRcgLP
K2AvXLRrzBj2xKaeQwfNyxyZnKN8a3tfyZQxOFP0/dtR5ostE8AVhS45tTs6HY9WqxKsash784cV
eItlvE3U94tJBgguqyvNvM8vt1e2/fsmaP6A3IEIhDEJY1ACtTQSXGjhpZLvF94cwmYkZbz/PmMD
KWhRBcVASyV4mtC4NqC8ox2ltPD/YhkE0FsI4TFqKTI+aySBuAQzIvtlBg0Z0u1R/L+PF8Edr0Qw
ripdkBlTBoSfilC/jGSwALuyFzTtf56D/CiGOZCi09NJK7GSxDSfwM/2qnflf9ws5kwioSgqs2zh
BhP0Q3UkO0tBxLnxt9/kq+1i3BDQyIWWqBCSRY2MQm8mYVwJkVla7oVuQUt7M1/N3ohQMegflCDz
ErW1MxHxTS2iVhZ/ua0gm3pIoB2U3gGTuIwdxQq4+aYEjcazafoCWgMCjQ7d855+20+wlRzm0h7Q
NIhmabq3iu6PU3Sl1cakNq7mGNlDWfqiFv0sFuUslfkXtaqdOWgezBHzx21fPE0j8r9GzLHxjak1
qlPvi2esI1QzSUk6fFTr9i/VbvIXr3EHl/L3xsCF541z8faatZRaKOWM7nVTfw3GxJ47v+TyNtAf
+XTNrdbE2IkwS5JajVgTILZdHVSMaGHL02+pyjGW7dfGShBjLYs6J1HTdxAkgz2zQ/ay/UoaIKGg
9xlElPExNn9UA08q/dVby2PMJwAdj9Kr2MP+QO5Fd7ijz93mtfRiu3MXF3XlA6ix3IxLvLx9eMAh
IppIp15pDLW66dC/HHdDhsdVJKCTUfoh4h/a9HTbGrcP710IE66HolwuYFoWUWh5jZbHxJRtdKRa
wcB7F2zMo1HVf5fE2H2LeoAcBHhFAUcbvZ+7xUda5AsI6G10CDm82GvzNl1JY61fmZW5CrGuLHjO
0ict/3l73+ipf9aK99Uwhhwb8UxiegcZC3pXckP0URUrXSNJUe2snMV4DUizV0n/cFvuBtL1x21k
TDqY1HieAwiWHoPGAi+8Jb0ObznBdp8dKUac5CZu73MR26gZ31oxY+YKXgdBFNFbF7ADu2EPHFY7
2DfH6eEf9NV8F/ndGUnJ/xmz9OOCGasPU6GfRZoqbJMIpbXYEjO8wmvB5mzs5gNopTGMnUuRBPLH
ABpjPiZX2V18ih6OdmGKK/s3BKEfVsXO/RlI1vTjBGmpIR3LakETe3qs4t+3F8WxAnbQT62MOksa
nNlsukl1KVXv9u9zXJTGeI9IBl5hJsOm4wXg7rGyN0vJEwcensL2A/z9bFhwnsys0ahQYLfEQ31B
Vx/ASKjXrcCezMtpcRwiO+zXKJVpTG8p8GpCCwnYPyUZQzFaepeM5X9zvhrjRPpS6MkwUyVo0+ch
A6DktOSgXUdTgSbvbx8VTxUYvxEtwkyKGrLauD6NUrtLzGF3W4S0fVX+6xRZKPQyWELFFKFujVPs
QXizF+5UN3lEgRg18MzqAIsT2C9oJ9zxyjObktHFApQmQ1M+oQ4LAFJoI0Jj9QGkGsVrXp9EtAfW
xt4Q0bmAyvjtpW5qybs89sGdSVGE6RHI01L5Me9NFNjU3+mQHtFC9Hhb1PbFuZLFxAFKmKA/SW6w
q1FeoWG8dqVSAO+2ijBrqC+zMV8yCWVc/Lse9+B0RacR2ng5eJOcHWbf3V20lCSJEeUt5VMtHxPy
o0A5OnusjZdqzHnOePOyWa1Z+Rj7IGbNk3aCtOmn8FOwmjsQGdm5Pf/q/ki2RYngauCgChx75G41
NaJVyBX2ZEKTA8RqoSsfQJ8EV6MtVophIkBIAS6Diy2+aZarhTIuwMhTrZFpxYYU4a4X29NYZZwL
dNt7rmQwpr8EqYlWZ6xqxMU9XvJD6k0HwSOvqAlzDm57OTpg0lXVlAzCbGCqinq1TBMcdduDPV15
qPuRo4hbdw5GVA2kr5HM0N6eWKszKsVQEEwJq2nS74n5NI8AjOKyS23pHwZhsQzwXWsyS/sk1enY
VQkNVpPO74qms/ta/Ea05poF0sEI0LZ528o5Atl4YKyFdDFpvBoiqzUrX2XD7+bOqtApnvGQlLcO
abU4NiooC7RWSzSFRqpj0z7o5On2Wni/z0QFWd0veSri94Nk35lXefobhV4vgPEOS6/EXSlBgAxa
N91WXmNPvEPPOVBTZ4NzMJtP9rUwRqWlzkgNuYQqlH/iC5ibnPTQ+JjLG5BWzR2+CfE0gfUI4YSp
Wh0FlKZdEtzW4mjHhmQTNcBEsAzPJHj/7bgY91AB5JssNDmeYqQlHDAOsVQcm+Wtif79ymZJPhgg
GYN2F+HRkL/LNUaKYlcUTgm6qG+vRtr0D++mqzHvBdFAL36fQxblv5NONSrvph3vlcWabMmGEz+q
F739r1KZ10PRUHwFGgnr93LhoQha3ufAVlB/tqpdIyWdHMZHftizmRJZKSfbR4G0RFf1tI6C/q59
7k5+4Jf7tzYbzgluptPWkpgoBGMgI6qSWGAFuEM0dc0Wmrp3gms+V8foOxrqAXoIUKLylXOc1JbZ
Z+daLuNMxKAlApEgdz4QbzllDm0oyizyswECbuhknAtsM1uKhBVAxgADTRmFP6oquhe1eaFV+tY1
vlQAzCwMC1cMWsydcmfuxQf9QU152kMX8XmR70IZndUaQ6qaCkK1O/TA4e1puo0bXqmD4RNMbLvn
d2GMqs5aPAshTV2g/xUgzaUtJwUv57x9av/KeAMvXxl8ZA6dllODH231QOkBMEr7IwZOv7zrPPRu
8+KOrXhcksARo8smujhY6O4sMYZRqGjVWSa61YzqV9KHj52JhOAUc15SGxDNJpoK3oUxDjMSki7C
8SIU7jxKMAUU13PmUCzXyp1cssO4sDe4cOA2/3bYPrx32Yx6Dpjiz1UTC5XRIFk06j6UVJ4JbGvj
uwxGG5fJDMY+Q6VIP8uHjhKQePLd4CookwoOD2hp212/C2O0MRSHqJcVCEuH7wQzf+S7lF1v+xCO
CBbIG2DvRiBQEXKZWALKo+2DujzelrH59l0pBYvbnQZzWIUGlEL0wImxV3wROFW79BA4P7UZ08jo
wgksQPLDef3mldN5C2R9ZJ8k5QAkBifqI0yP6s5gllelCR84a9yq2q/XSK1+ZdVAdCFaRdcIJDMK
Chu6wRMGIi9YtM/L+XAs2mTCLhW8ZkYl4tCQnXaG6Y8x4TYlh6TMLc6qOCbFMsnqJYbIFQSsTo+J
rlN+oWUZfa+d1TvpMFP2LK/lXKZv7u+zv/9X6dk2WUUmdSnMODD1PH1RdtVuQaiP+3uxBFtIwVkI
tBDAfwVWuYvuk2eZc5C8vWWcCCbqBdT4IN4E5Kq6H5Rq16RAsAl3nK3dvAZABUq53XRRYfN2ujJ2
RUY70tBmNNvkYBwFt/JVxOqTi6uNCyi4aQgreYzSBGOpTSOBPFUM9+U4un1Jzp1Q8hogqUF9Or+V
HPodK0PoVbOrE7quboeJRaeFJYDjut8hBX/AdBQvBtrU0JU45sLpUMnMmwniaPsKYMiAOdWjbosu
C+pS4rv8h8l5Ym1qiIzHL8ErmxgyE+1hWrnBGCxyTvoy2cHo1/O1Db5r+t94ZozRow8NLZ5Aafq4
j/JQdXpC87pZfV8AhELIDm33H2Uwt1mATvW0pAGdpvSxVbcCcjlCD/xabvf7BlUxAgNFBbiWpEvA
Q2TUYtBTzPVhFhtRT4dJbg+sLL6uWLUduqFHocEVWzpgQvVAsdeBsmSjb+YruTQ8s6NL+qSeq+9g
9CXQil7AvC69wHtX/C7t6Bs5cJLXwB/QYRUjsGzs+Rg8GE+3DX5TbVaCmfPUpUprjQGCQXJsZ8ku
Fzy0tGBW6y84yz5uNXOqOUi9gp4mCAH/mlkqXj6xvRwmt9/TNzkvSNlMoa1PlolSSIoCt0qLUOOB
9uEDiuie7NO9eMruub3jm7fs+yayUNVgGtUw0YhNLP8AkMZSfED2q1ZhhV+TA68PfzPjCQ4vvHSA
OKTpLFN0MWV4DUzD8tbKDRhFL3wujv+kUvQHXilvUz1Wwhi9FMuqyzMJwjIlstIcJdN7Eom2Pv28
rYbbOZuVIEYP1SVOqlKDoPFAmYNSN6isAsVRyUat9g76wdH7TQdtgGsWGU8DRQjGXXaxqIVNUSxO
gLJhctEqjjve+n0QpJqGCFIBEOkygRcG+WJDj9EbZsyvFXkcek6r0wY4pCmtBdAPWF9o5lhKuR7j
lW0PDvr4LtOpeYzAq0jw2tY8DcCxki0cEjd+1C/0pc9TRGpArMtafwDjOjEWLnbJjBUCKE0IfFXc
C2pmyfMl6C9TcY3q59sqwttRRhWjtG/bUYY8bcYszdSDzb51bougn3xrSYwSdnmb10WDuBJ5LqHy
MZwX1N5/E8F4wTYN45aMWEUAXKE0wpRqa4vDX4xgrI+G8X0YudfTSoEQXfYwJmuhiagIf91eyGZ6
aSWEhdcOq0DphAVCRpRdFCAWvzF4O8DVdOCN7Lci/B3PrXOUgDVbQUT/3ZBCaKSS0zSU7tBPNmdh
HC1QaSi5sqzExLyJpMCygOpxDxC67oSEoD29mrZ+N0aOcAB3lcML37aF6qi2iJIuiizPaw36hobQ
xvEo/q4bp3Y6ckkg5a0gQ8UIgYGeUgVtfIx6R1lRDpkcIc3h6F60L33gTJ9yt3cXnB1lHx5scSc7
AK7zA8fAeybyE7d0IvwBmuHf2NrqYxhDUDCsa8oFtTVNsAoAYZSktLU6eb19mrw1M6bQaf0wNi3E
LOIpRBpLLzwxjK1UfjWUr3M1cZ6mm/op64akoB1Yw/DQR91pJaUdcjrjYpgeuGwqnprwfp91guhw
DYMav99nSMvflc1fLUBRNIKrEdcxi0Gu1o3edy30MOn9LntMJM5DenMBq99ndDBPq6kqR3rsqmg3
bXGqy2R3+8g3TWklgtEsccQImlRgCW3RfV3Sbq8GGVoMRP37bTmbSwHDu6kQUddNFiVe6o24DQ16
AwMeTR5E+NiR8xLaFAGQKVHCKIQsskXNZOwjZB0gguQecCIanjpthl3quwC2iDkYpMz6BAJAZ+EY
sdV7ZK8+0mdP6XRn0/mbHNFaHhN2aWrZjVUF/z3nkSXnh0Q/yIPihEBFvX04mwmbtSTGiyuxPJIc
GBQoKhlfdBu5XrfbzwDQzp+Fl+gCbC87AjdfjSGL35Sg77Z4zsGxaRRpBERLB4RwJ0vmS0fgbuXM
uS1is+6xXiH9htU9BVQqTFHFWGGjuuIf3UahBXQa86/Mmv7EV/DL/9Vo51oi490wTR0UhYhVCQRg
NIL6OgLWUhvTh9sr420e4+SKWhtqaYCSpMuzIQNxsOR4aa7aM16oJUVWhFQ50hfhzkDQnNsdUPT8
eTfvZx8YNtrT7SVxJTJOSS0MRRPomtBLC2681E2fiRPbE+aKOw9TN79uy6Nb9CmSXdk1c+2Z4E4y
DLrAurgIQNtKAuRQnKrlvEI4J8UWM4c+S9pxwqqW6bVsvgSVe3sZm4/dlcax4+BCVZJeTiBAvKcd
rOmhelW+NX8mt3CBZPxXnQNrcYzTELIRhRqgjTpj4IoIa6tdtFMektxNLiB2sLPnv4qC3s+JHf9G
VkobBBoFNdIfzdxpxmM6ca7D/8ceGrpiGCLukE/1UZLFTaRhDxGPPOn24stoO1buR0ffzb7acDzf
ZlkFecF/xTGajtFbsyrp6GXnNKfF6b3Wm47g2jtgPNE2POzjuXCL+5j7NthstF5LZpS+Cvq67yZs
JuWfFAHx6sbuJFriNd6PDlCBXe2g2cByq4+8qY1tO/h3zWzxFIBo5jImWPOQ3wPCN8141dmtDNNq
aWx2N+/VolzoqFnrUh71aAd4UvlRO5TO6JPC+Sure18OYwZ9Oyn5TDeyc0QbPFQWqAsPoQfsDLd7
5uUReHunfLzGZGBS9YWApenAnG+SxyW+v72czSfAu0K+5YBX92RcQS0GundL3h9kMbHlhVAMIGvS
Rq9aCisFIshtkZvuV8cEMp5ZGlJMzEXZZHm3AL8PcVs5fhnGyDOA5xjE2kvSTLzG1s2OEnUljLku
58qsm0WHsAKYvrN5Gto/ItlH8ddURujxUlVXQ+a8qjbPbCWSuT/lGkjILQAhHRO4lMso7VAf41wt
2wHcSgbjR4JpilXREOBBZotmVTMnxbRq9wMcXrM1o1Rf7jUkxUOH2LI3H3membdExpkEY5HPCn0s
k/oaAbow5CQIt8O39/WxNW5VHFI5biGgcwYnf6AT1eo+2gW+6ZW76pkWG24rJWdFbL1bFUpVzZG9
deJW9VFM2Usar6zNE8E4jiEaG61t6KYtsT0O8mtBYb1uL4O7cYzDUIDP2lfx28aNrugqjnLs/J/L
gY7klY8YZ3E4Ajed7+qk6KrXDmQWI9mcIZA+klRQkSx+cfwHPEXnBDy8DWQchxAsAqg2IWpadFcG
u6oSVJxSKFXcT6HhajWMuxhHYCLNI+yKsgq1XupRQu3G49HEyvQYbslhfESDFn4T8GOYPrpTzLfm
g+FY+ZNNGf+urTccganpokXLEa7/4EyFKK3dPrm3a/HzNwDH3gRokCGxzzBj1g1dpc8wANM7/fca
gKoI9hPRAouSNbgAh0VZz3RAiWKBAebK5wDezrnp71/A6E5lSrPRFPiCaN8iO27Hx/lQv8iITerv
IKdqz8FedxowqHd2YQ0+WHJiK/Pru+AnRXI+Bpe/8wLvH8RoWNBoZWYO+CCgCIOLwRuW77c3nf7A
rT1n9KsxGnFRCATMQ+mljXg/ddED0WTO/cATw6jXEs9LHNKjFbK7QL1O5WOVP9xeyZalaKAe1pHI
E2VCqF9Y2f3QgHZ80nHL/cMoN4BRDmAXXEvZsvm1GMZp1nrS910Bg5TElyT8CYp45/Y6trZqLYBx
mEKiCYo6BIuDuXLXULpDI2THnnCnfbf8pEYDHkIApSiZjJw8L4JlCQjknCh/IdihvOatMgkwS//2
kjb3bCWKMatalrt0HiCqEl/08i5uOQHO5iWjGZIoq0TBADP78EzbPlgkGURYhmQRDy3kbu7S2hrG
NRUbzzX01fHm2N6aDVjL0QzwIopEwgCDzIQcWal00jIa2L99t892wzFzhEcFrQDIsgRO5QMp79A6
oEfA5DluhmcNzgv0Omfea2Yrel19B1vOBrXdEOkZNncMi8dQ/ypIQQvqF7BgmSanUrVZpl/LYmws
aRq5mKq3Ncc+CpgoXo47fVfc/90A51oUY2dhFgjTBHR18LKVFkhTLYUihAqcO2frtbGWwhhBVZso
lwuQQtT7tPGk5n7WHqP5Tm+eRNRHb5vB5pN3LY2xA6HWMHJeYvu0O+KlBmyOXGvPcPO97NA7JcX7
EBCxMXdsaDOhtZbM3CNd16akT6AkRXKK1WMSX/vlTp3Ok7GTgEYaao7Ye/UAFO07wiXZ3fRo75ai
MHdM2wNmP6RHiby4lD2BrSDjFfA30ybrBTIXTBUrVSMW2Fr1nni5Px1TW/HaEyDjd/wZVu52Mq8d
5G4AiRy/2UFyzV3cnHbj0jy8bCUu3o42R3Gosn/yNQQkSED0QMWR7SJphXhWBTHA9enrnraTfMHW
3HRPsyRgS+FJ2/QoYGZCeZNIiLkYzzZm0VR3o4B0pDvbIBo80jFTICtb4Sl5MbzCVX8IDi+W3lQS
UxMBWQIiL3R3fby+sbpkFKIIdLoh2EuCF71Gd77Ka0alavBpI1dSmKWFRAZ9mRRDCjG8Pp2AdKx2
10QFoYUIap9JKl5uH93m1fcukK27L4aQ92WLZakKxdWWQc+zfPkbEaj/yWjOV7CDH3cOswCpDvxx
XHPknKXnBlyHtwVsH827AOZogqwvzXSEgE44BCANKa+J8HBbxPY2vYtgzkUNyppMC0So8pM23SH6
uf379P9nzx2WY6IZkc6dsKA4iljOCGpDAOGg4V5B+zFw2D3Z5z2jtnZqLYZx8F04SWUnUDG5b8o+
iHB0hRNJb/qetQz6Das4V+kGScxnKsMW7W5P+zjyZzBrHhS8C+M7Xrscb0mM8wZ+O6rAYOd1AvEs
qOcxuJNTTv5te0lIOhkyMnCGxCbgWhKj+bZIQYquBuDQBpbyNACLHaR0SjEeJyNRwAIxl3Zjlk/A
F/dS2bD6pNsJKNxxdH0zlES/hQIALMCrA2Pr4/bmYTC2mZLhWzzQs9tNYQmu9EBz0oE1nOdjcuY1
t23u8EoiozTT1GbhkuagoFdSO8i7XRXtVcDh37YAnhRGbfR0Sc1gwroibTqbKYiPxBhY8Fr9dFsO
dQafLE2FjeENZsr483H/eqmrwhQwTE4xEB80Ok46RY4cguoFBJszMKS1UeL4WKqCN0SyuTkx10ia
1xDZYJBMib4G7VdZjaylGzlehJ7ELUFM+Nvp4CEYA+hpqGs7YgDSSi85IjbXYqjAwhY1hV72H7ev
qFo1yWUqohw9ShunKP3vOq+vSZb6t09q2+xWsmjUsfIkaquUIVpU/uFgJ7UFqidnsP9pJ+ij/48w
dFMHDTSi44FuaCYbWEyz0ZkoQEuOAWI9o7u04M0JOMqwdUZEQv6ImARTqqz+mdIyzCBaAG9a8kqA
Ap+BPub2vnEksOpWyQQOYoaEQk4tESwksfQfJTBKMCRZkBEREoQWKHFldIjShfOU4y2COXvZaKQu
7yGimo6xek3/pqayOgY2u6BIVTQuBL+vmuVZWMpn9OlZZFF9dHhxdmtLqwiagoF1Z0gog9GlrtQY
bJ5BNUk9bihFP4Gh8Swl071sVM7tY39rAmatfy2H8aBD2IdqJQ3Q3lx0JZBvFktuSw2xcWdYQd9c
8jB6ajT5VxSASRFMhT74n+KxugazuJeGca/ImGBZmh2oBPHX5q9O7N1QbaxFnoBkpYGop7N0I7Di
VDpp9NLrDRH8zuXTpEVH3ex2pBRk0K4QbsQvbjg2xD+Goeom3hhsr2GeZDWiFpxWuYCMOAM/ahIq
YBMK7tS0seWssYlR4X3YnzSx4s12b57fSjgTXibtDH4+NFU5IMvMpp9gS17QBXv78Dav9fUKmWup
GqOsBLQdjZoGR36hs3Vv+FM73aKBoHnlAU5s3YMrgWzgH0+iGsozBLagFlHI/KwP4q6piaPHit0n
+blJtYfbi9y0aU2X4fbQ0/ipnRFF03aRA1lyZu1+1hNriX/eFrC9pncB9PJaWVpqAqgDDDIQkPR3
KBg8ZYtqK4vgdSAFqx7UvvduC1R5S2LeNkuCMkEhKcjoGeQR2DFHVQ/vI1V5NjXpXhwyT63Aji6B
hS7p531qjBYYqw6UqUmNyyvsTxCm/byUVlZqj1oCFsRaB6rb3IIcZn4xxmbfDOGlDab9JPZH4J6C
wdI4daNxl8j9OU6T3aDNwMMPXTAjRtaYguUNo3h21CQvrZn6UhJ8w4Xm90oXAUZCsfK5egrBhHJ7
H+StsADTDxiRQWiloy34484vc4jEt9DhRvDFQ/siHoDThpSYUz0CfcEdd4DOdkBIt1c8Ol0Cwher
3mduYWc2twlR3vIVq09h3G2HnntBAH/QWyUUzcBOaZN97Yi7wp39mhOjbPqGlTDG50542WZSinUv
82um3HWiP/acrs3NrTUBCkxDLvVT9T+aqh6M9RN8X/2gBokdhIcF/MutuXAOcTN7SlaSGPMxM2Cd
NAQXiOoJP8Grtw987ZD5AIHl4nVtDpysZTGGU1T1MokaLkU0hfwBkgRgHQCzBr47ByTtxGkdE1qS
uPMP4wBeMV+7ZlCkX7e1lrezjGOXlCZL4mqEYx8nO9RQ7w2eY5BymnHu3pb0WU3Qb4sZR9o0Bftg
ow3Aoqkd+A4VR82Pcnlqq3OXcFqhP2cQPopg1N6cVXGaxlJ5Ky+lh9gbd/8/hdjPDu+jGEbhg6QD
nzNdCej4BvWblvCi1w38lo8SGC0sJSVFPgoLCfvSrU3Ny03dm6bg/5B2Xctx68r2i1jFHF5JDslJ
0ihZkl9Yjsw58+vvgry3hoZp4lztR5WqptlAo9HosJaZKcOuKr7OonY/5yG67vNhp2S9VyS5Xfct
OMZCW4lY0y8shSlDBTseHuJhKdng2O65F7TIso7dn2b4u8KUGaqgAIxAlQwyeFz9xGkSPInwoQSt
dgE488Iu3T62Z8DmPW9b5UpS+nfJVNAxpz2ItwwstWIOOxBnWsEhsUBTC5kAWGMY6PZCYpLt9yui
npOiyzsspNTs2/I5Dn5ua7O9jBr9Mo3CuoqLAsroE4agBMlKjNDMOcMGY7WzLYrs+e+R9nLd0Af5
uyp+ngWCGkDUUII1Dbs0aE85WlPk2tUbxkNo+1zDffwuq1ICqY+JrN4JvNzpvQ44q5nDSqOtNEj9
rhPlP3xNl/w2JDpZxBZye3RaR3C6+9mTblKzOQkH3RRtwMZ53N5gXKMs26C8CmZ5wcfewzbS+RLp
p7piLOK6bSCGJ/k7zFBShg7KzQ6EgqBTLeWT2NzW3Rc/PVflw7ZZrHv5dyl/jD90amukLaQooejo
UwYgreouGGbGQfrLsb3KoZ7foGmVyoSQwwoPqht50jNn9WDINtFaACRlVhcWSyvK2HV+EAQklWCA
7Z7rEMxmgemnqrW9divJHmJ/V6UoO2/i2BAUEWJqWz7w6LVFQHDRdp0tO5mjvCr2trx1i7uKo8xd
Krm+BiG8BM7fh15+mWqGLRCn/aeLuP4+ZdHgKOeLtATpbJccqjI1Mwk0j/4PEdyVYHIxImbfJlmf
LYHkCCzePl1X6eC5hEKky1a0sp1wrL3gkbSxTSb4bhlR6Uqt+Pf9ou7FYCg0vy3IAqKHGOGAw2H8
QH/tzfmOtGVP6Ak0B/RTsvrnWOZI3ZYFn7TTDD4muzS+RqEG9vX7eGKxjLCEUP5iivR4Vmcol0Y7
mftmTG7BgqVgGCA97KCPCF0wloLrUPNU8blKHrcNnKEC3XKi6XVYpmR/avkbKQSDYJNnyWDpQLmG
FqzHWTxgL3z1xs9fheTrtg7r9+z7IaLnGXpV+8dtG73Lz73V54cmBjkb35oTuD+3hf3FA+ka2vsU
wvJIbbqo8Igix4zcgAQxI7VHU3wlZIvzDjO6e/GeIW9du3d5bzfy4sRKGmfUHOGlbnbGt/KSA9cF
9OPgTLUIe068Q8/FMXerI8v1seRS1wfI+wqDpIjBqVzdDyF3x9WJheGbL92Uf45AmmEyFF13TVdF
KTMx5HoaSrDXol7f280XBLiO/Jp76ReCXjM9FwyrWY+YruLI5yzWNRo60HEn2McSOY9AC+1UBaC2
0FtBGpha4CHxoumftnVcP21XmdR1EjdCOiYBZGagwq0UwRwjpHGkp20p62HMVQr5ioVmfCllAZ8R
zcrXVvoydpMjgNWjS1i38frBvgqiLpMExOaK2kDQyOMVwiXHQhD227qsX5BXEdT9ofBzofEtRExl
YsLNdpxgycVtmO3n/izpzAQrywipeyODJppGjHC+VW7D1xAznL6t7CTFNNx0B4qz3bZ+f4nSrgpS
7oRPhWgOeQgk80PAiDKjAwdGATL2AuArxmqypNFddmnsh4HYQlp60g8AEvOC02yR81VjHpCVO2aY
h0R5EHFSmigXsHc9AHC4wszzwN5ePYaPkiiXEU95LCKYhgG2gsmpkT0Ke1XdN5i+qkKG42dYIg2u
4k+iFKoyZBkJWnrU1tEaZTeXs20M2U4tAxdzzT3LJzKOMl0UaoS+9QG6C/M/xJcSRJ3STXYOfcRQ
8Q1JVOqWBNSf+54V2TANhfIhwczxvRpDMGnPgFniHGBIG+k28uZXGe8u8mN/BqXvZ4DurPOVAmA2
CgwlEO/EBPnu0hzix/9mKpQjKco6rcGXDqdY3XX+SUJlWFTdPP8ZShVj11h2T/kQzM6HyONBlFG/
6GNpTilDF9Z6UT4jFmtdiGdsjj6fWzA8809G8GN7uRiGR9d9gmqI0CMLHQQRmHxoQRgbJ9UfOrlm
HGGWpdHoKqCSloOGPIGIAxStXw6wBxm4tOM9FhchY+VomJWprMa2ViAsCx9QKjT5zIpigaHSCsAb
efS827NMhRZy2Yx8SK75tyrdTvK42+pGPhD4MbxEHtABPFqT3Vrx59yS9g8cbhbO/o/x21tNahEF
jLpYtjHoJ+xQUE05PAfJnaxbTeNbasIiYmD4RhqVouZltc5BgGWjfmSrwFRMvsrRZy658eNTIuy2
TfMvOajr8lJhRweTaQdylAerPHHesJOt9oXMTfdH7UnKzMouUJPIzWYvHzXOZOXAWDZEeZLeRxuQ
4kM8Pz0G8U0fHeL687aKKzWW3y2IciFiHIEgRUKy19C90r8fqpuw8OTiNdY+l/0Psdn7mcOlrOuU
+I0//LAgCjKqr7L6Rw0plQoRY0MSUBwOipPeRhi+jb3S/dACLsRQ+9f3vDIFNcSE7aENX8XugGY4
xgKuRgYLGdQmdZUkFbMuing16Yf8NO3ib5XFWb5XfjKeSOZ6OoIUgjnAub5xaLgDDTngpf8Y/lIm
vR5LXwAAP3LlMhAAwbDukSJm4DCptlZP3UIWuYcWJ7xAM94vHX+FjrlTQk8CqhSdBXeAf1FvRQfA
nyD6Ztxw66t71ZIckYXkptECxZCxukogm3GOjg4A57WiyQeXov++vZWrx22hJWUtah0EeQVsULsY
P4voqCjLTwWLioK5bZS5KDPXGH2miEifKy/ET8/3v+A3+SOruZbsyp+H7Lp21NH2y2SumwrWPxpe
xQHl/GV7vVi/TwUHuTLEE561SAtUqIVK/lmXxA+llq97QmelALSga1OBPantCVYueaEdnJMTaUEZ
jiw4SIax0SmqxNeGxvchbJYGK4sRJIyFo4JMSK9Gr6pUZ3v9iD1t7I9KvSlGrQGaBVk/TcUQyVk2
3Gi8nViUruuJ0cUSUjHCkEkchx4U4mtFTPcWd1xgoo8/JjWU2mxdbq/u4n1saRf+fltBpmjKbwRA
oYm5FAtKakX9bXSYMNOOnAeIKt+YLzz1pvHSFzyuWeHXCn4f7rWF1pTjGPOhb1JiOKKL+X1keNLG
kr+Ht98CV3F1TKAre3+yk+dtjRkuRKVcSFaXMYegDy6k/J6EkdVwB4GZWmecO5VyIV1Zdl2gQrUh
PMdaZwY9K0PGUoPyHN0kDl0DXFG7405GBgLVn4F+t71SLCUo52GESTB0HEQMyYGL76L/P98m2X8D
0GIKuuQVGlJkAvWJ36Kz1a4izOpjfoxVXFthXfhdAnV8tXQWay4GA05+0gGcPOxUoCsnP4I7RPqW
dMh34a45jjtQubusEtj6U2ahHXWmpaTzQ2B8wLWDUyZBdiV0yiOB+wbHucMy6tXbXxRlRVIAxKHT
HcIY3QrQ0Qh767j63IexV4tybSroTyl9tPoLUskISlfN7yqQbhgOo9CPhREeyw/2QvKSZE6H0YZt
+2PJoFJG/ShIrRpAqai9z4fIzKXXsP+IjS/0oCxkFOZ28mPIaIG85d8XKmMOZPUMLX6fsoKy06ZM
xrCwHQvCjaG0pxnkKf9tmSgPPkdpr/Q9tkKcOksP631G0kCtwLgKV9pNcZgWqpDtWsR5ade3idJA
Tv8NLy10flRPNbA5f/q3BMaJOxWtyWrMW73tFyIpXy03DZ8kgIC11fJTou9q5Gkk/lEFdn7Jyuix
Nory2EYCmFq8MkVk8C7hfBvLjGtnNZJYqEL5a8DGliWPeTdb1QcTVSoTxB8OKIanmkWwuv4kXoii
/HauxF3bkrOZv2gP+k8BDXK9VyumeCksvIj1E0oAu/igvAbP3KVlvugYhmLQXTs+Rp+kKYJ86UH5
pgAsKtpllmw3EuYwhF3iBLb4kZyhiLF/A03VvEhzAiSyNMtqh4g9mD7H6mwG9WMQvG4fsxWUI2L/
VyH0DlbVwHO4xtDqWO87F3O/LkivEZ3FDJ+x7veugqj9q8ZpNgRDRdA5XEaMiw7JaWY+79dLl1d1
6LAdPXNqq6JJ3Z7c2SHzt5mVe2RUhrSEGMwM1Pp9uJBHeXMhyPmyrCCvA7565KWObvuO4v5vhHjr
p+19Cem4Xaq5Ugs7LKEQxpekSuwwi79qiWwB/dVm2AX58D/eCJhSFRUZQKwqzeDATU1vSLVG7GIC
RkPhdvkbrUDh5O7EArdbd1NXYZRHzJUyr5oBworhdeyepp7Vlr1ufFcBlB9Ei3hctMT4ejkywyaz
E/4Ch8K4s9b35yqFOktpoFRBP0KN2E/Q3PeglulO9R+r/hNjc8j9vbU51FmKKoL1OkMd/dzbPTAt
fJu/8PtfLUIjx4hYyK9tSKMraj7QeNUa1I8YDhzNRNB2E4AIQk53O8MAMNqr6B9ibbet4vod+b6U
dGGNV+NQVHLIrMtzL+21+RKE36vitkDb0Lakvzj2qygqWGp0vpYlIqp8mSYruSE0ZjpwDm3tSUVz
fn5I3YyRXWCYI11oK7gKQ1YVRArcoW6OwXhspYdttRhHii6riVFklHwKEfmoPgBU8kWNmCiiLBlE
zUXs1KdtrMU9ZIC9xZEJKqTXesJdhwHc1ooefGu631aKtW6Un6i7LGo5ZHaBuHo2ALcpuswi2l8u
xKs5UK6iSvlCbyYoFRU/+wklTy9I3co/+35qDY3bFZ8MVr6MdcAov5FprdoKJUTKbrsn0GEDOlvZ
gEjrlxVBphCQ+lYNuvl+7IB7LSe4rAh7kmpVLuKm9EjKUG98zgXDytdTIQt5xH4W9qEMslIk5DIe
ysbMZcmCji9aoXwaxciOVPWgtxiFmfHW0nS3UCI7Lwurr5sbAMNZfA076nxv24JWXfTikyiTlYaw
8WfMDtp63B4iv/MyNbH1tLcSlWOEb+sRK4gzDSCqIE1OZ/XUsq67ZoL66WkAnB4IEpEsD3b8awve
aTLTJljjPWkRzM9417DSb6tnZSGdcmuRJCfFiGyNLZc3U/cY9YeUZ20weef9cTMsZJD/LzZYExq/
kAvIIFkICWBOIOghDCmcW7vKpTuyQNZYOlEGNYbojC1ayKtk4ShNmEOYiqeWCabPEkMZSZCXUyJJ
ENNnhaki8JGAJ629blviekJ+sXiUMxsqvRlbEeZRA6iSUEUEh/TIoylm8liQLeujJAtZlFPjm6EM
ZGKKIQi47iMvRpOqevJPYBV5GXeoaqAxlrVZK4jFeFoshFJuLRYLTagDuDUyzgH4IryZgl1Y2OOh
2BOIwAQQhbo1OuI9C2mLtYFUfKQPop6lOTYw6p+i+onLIrMZfjD2j3z+hvFr1BgHP+RhW6cQQoBG
ZStHrZZAkKOPxFEv+glEyz8rQBph0lHa/0fR1Ksjjoohr0nI0tqaGe7Lvf6lspCJ86pTf+heqhMx
oupZPLN6jv9yhbz7NI3yKoWsdVEdQzJpDRVs0pwu3dS7Zo8eDWaYtHovXg2IxoJRI72JMx9WKwJS
U/F0YMEYB/a9uBprLsRQXqUM1FySZIhR9C/8dDc1hhkPd/50EzAD99VX1UIU5VnyMAYdPHlt/+pN
b6z5KO4NF3bisgoRjDOgUe4laeoJEDcQlYf3iXJjlN96Voy5/tpeqEO5labue65D9sIWbkuw+RAo
P/8Rze9mdgH1NhMxdgV39DePolEepWwbXq1IoITA7w2gtkPLPaZ/z7UnHLin4DLvoj3v9JiTlMxm
N0z29sFjrSnlVyR1NsY4xJEv+H3b3sT+TS4xogbWCdMpt1L7YaO3xHeJbntCv9gBGHdIyBDep5Sd
z2fc4DQWZx2JUhMQaSSE1xzyksyPkot2Gic+pNb4ur2ArEtPp/xHP/NNqnCwGBLqKsfQ7oEROzlE
WviRhNPVOHUqOOk6yag1BaI645IA5Rp4CRzrmbq+W7LEY5IVIDq8QZ2AKFBitaiQYC2q7yWmg1F8
0c9NIFpCi8kqJ5hyU1Dspv9eZSzskfUi50I2dRqEkUNCFMUgrCUQh5F/CjzJ659FQNh3aNbHcNxt
d5wv4YF5C6xazUIydQ5G4DAaoUqqQC/pIzKxjpxbxbfGJq8W9X74+qGJyXd5QI39Pc5MkyaSawHy
2vpOHJ4H3dk2y9Vzvfh96j7VALKUhh12MTVua/W29Z95hYUGRiz7j3BhIYOyfDHvS61RIaO2OzQU
yID+N256MDcUtvjMKkKue+aFNMr4QUTVRX2PFWt2ZIQj2A0gjTY7cFOkhwi0KCLjsK3eoQt51B2K
RoxCHwD7ipaPW6kILb05hKWVld/iggXwvnqHLkRRd2hWiWoZlRDVC6GFOX031Yzc9MVINEMZXdGW
Ps87vqo8rRGeSj1nzXuxNpK6WJW+VVrw+CKsxZGbTym4TPoMlMekNaRq2ZCS24cN5Ae/G38IAlu1
JMZPXu24ZA89b/bgQSWzMQ0Ge135Q1fQYoUpx2IIItp7RUiM9+F3Aay97XFwEFQCrKK0FMZ6rgZ5
C2GUL+F93ejHEcLGAK/jAlNmAoF0sEplz+WXNPuaAARy+7iv53iuMt/+v3i3BmMTtlKILVSmi2Hs
g+FRLA2Hay5heVMXJ7XWrBBtKgypDMN5uxsXUoVGq4eqhlS1tIZPpIuN22WDmZ3mXfeAMXNvW97q
kVQkIC1IMBr0JPxuN1GKklmjQBxp4hSOqmQ1ii2lF8UPP6TZQhTRfKFZGOqaX/7ybb4LUjBHfFVP
mgvRnvK92G3rtf6YXUijfFstly0ghlGJa3bRPemw6c08RjqF1K0ye3ruzJFNgrO6eQuhlIPDM2Qu
JXJFvF22VvXDP6U/+x1RsTmWLKSs9bt9IY5ycnzJS+IMpGxEgdUXfpfsos/GTXQC5iK4JAMr3aV3
gZMxmciI7/rjklqIpXybPKqJnw4QK1SVaGZGdJCayctq6S7nQtY+klt7Sxjl2Jq+LkpAshE30+/x
cgBGdbYnVXfWU4jszZYgyp+pXVwBUAouRu4KVwFUUJunjMO23pSzWDnKjcmTWukpqbTXSIURXHN1
p7uaU7hkGpi0v2tWtg9ArMJOtKxAyOBZdJVNuzN/MqSqKbGQ6Z7kkfI9CckUDKiDb3T6nuzJ9FNp
5S4YlOzgtvNkZl6AmOPGCtOuLcyKHmw5+ALACe5iTA9FUvqaDTkjTluv1Sw0pRwNb0yA8gOg5VsQ
BYxsIIRwuwioVgXWVvwf7kKG6bzFWQvPBgrHvANbDarWM6eZpZbts35gAZ+wVo/yLWk9T7pRYPV6
/4sePITFT6VjhZ+Mk/3mVBeKFLLYNoEPRQYrfPTPkqOgo5XnzJkMExALfQtewB7JKm6sP5EWe0b5
lDIZNNRTILl1ysJEI8+h9Yynzm5OisV7zGlDcpi3TJHyKmI5FFFGumtkwMK235svAxDkjF2smZJL
KICSW+PSu6AneWWB87GWmHIzUiN0wCyD5CC/SLonYB5Qrs4KC4GZuaC0q0labc7IISAAJSTxOHoR
eFcM4H0DH2q/fduSH9tYzrcix8JuuHJEb/IMYf/S2tQ7Qq34oYGJq5HQXZMFLxc94WW3eyUEW9kL
Hz+VMmtqjaUL5T0qLQzaWIKQEEQQDShZk72AiXamxa9G7AtlqADF8MUwUAXI4dGE8sZx4Uo3wT5H
UoUMoTK7nVnyKP9RzlnMVeRFRF4IqtW4xv10aXc6qrDJQ2pFX7dNguET6daQUpz5scsgDqAuqvbJ
j1m+iqUP5TH4CvigRkKMwZkdwjaoQZ/BIVXl2vV30uO2PuuBMhD0AWwtKwoNdisJTcQD6xFxyHxT
Gffl9BC1nZ1XN2KaOtui1kuiyrssumigYGo9TGPUH0ugk3amignl2MZVLdtcgmYDQCf9Q/HOLMes
79pVMvUc4LX8n5b4TrqrjQf1QzmUhWbU4VLCNioKlNXtbN4D2rmozkX9wFg9lg7UwZJEIx4FbKMd
fSLZruTgP4q3+nfjTDANB6+OTYNhGyyJ5P8L95dVAGGLyH4JGXcnaJXL64O1rRVLBBXqRwlgGqYC
SvFt5SWddjQA5bYt4i9x03XzqRPVFrrY1SVpekeNCr7Piu64G5JE6Hexp3rBrcB41f/lkrpKpK7h
cla5qCEjLaQ0THxgYWVWcCI3cM5k1mFKo67egufqEgEUeUrUj9nO339TzeA7iXpT62M98AtLp+7f
ami7Xu+xmIDeU77pB8lTMrN5Ne7SeyB5utz37c1bDyveV5IuCAShYIAZCrrxU2pyBrLJiNkyPnyo
0+JDmZ+ranQ5IFdAIlATV/jrFVMhcRidS9CokbY/1nTfeth7VYzyGI0RFJpE5oOi7hSO3wZjL5fP
22vHMny6CKDHvd5kRCFSr8wJA4yVuPMN6b3wTf0ru2bJuEx0ymHI3JxqfQ3j4OOHEdC+XKZao4gR
wvQTm46BrNAfwRnyKiC1UnTJkKhDFkRd3aczHradNUE/klIqLP9E2oeQeWFEgqt2uBBGnbFeH3sw
CUBYrqhmiXKsiGSL9upPn7b3bF2OpAKTWRJFiaf8oYB0LugBYBYqGiH0S9KdZwmQbo1qbstZNT8Q
SPwrh3zHwrVHldAKGZnwjJCoFmK7UvaB8KExhoUQaocErR3lqIUyjXAwlNsJtdiW0YWzen8sRFD7
MvOJMIbE94nyQ60deRbu4rpzXQig/F0oD3I2kvfGr/a0zOrBJUZCWRZ2C0MTOo8xqgjQ3+Lmqjnx
ykVn5YHWqyJXTeg0ReSLWh/k8AbineBE3ozu8PFeRa1MAcoUmxNyvQNmIY/ycBieVqTs10OAxCsE
H2E2uXvfaY9wqi818jKc3XydPFaFjnGG6LTFwOldkkywiUF4VEVgptaJ2RhO2BaMQ7T6pFpoSLk7
0Qh1g+NgG2r3hDnVID8lynNmtGY0VOZU1JgQetk+tixzpDMZfZ5Wgk6ujdom/TYJuk6VHXn+ksuX
2WqzWm1aKEh5ibLSGh/8gWTanTQxwcG6qk1o4MozK3XBMn/KV9RJFKXdRERJX2TVkyNWVpnh8d7M
deHx9LZX05qgEmTA85l0kPdoxbEbIkYtkGV8tL+YM2UMKugRj2jz8p9A3mWJ+tc8ZkUrqwnk697Q
uQk0XqY5T45X0D0FXWoK1SEfvykpBhTO4vyVNw5j6m5bH0M3Ok9hqH0yocMfSxjtp+EpSHNb6p7k
mMUus16iWuhGuQ7wZMapPuFgxScyl9MfZ7c7YWb6Y+/ChSDqTdV3k9RmDdGouEnTx1R53F4xhtG9
IcksjC6XClVXydxWK/+o+nOhPwXzt20R6xWhhQ5UyFCIXdgNb2Nod/wnkg8joGb1Ma9N7a56BAWw
NbY2q8GWcVzfmAAWiqVZIIUxqZXE0Zd0uo1nhqmtx64LrSh/MPqdFupkylI//3J085GzAle8FTBw
1rrapWFQWLNc6xvr8kIlPsYsYkAS0aQ9bcaE3Xg0dj0qToUDHsF7xq4RE/4zen0PwGheVkzT9RlH
Rjwlggt3IpDOpAKE5mEAtbK6gVg2Qk+xpODk6yayXf9CfBdudufbEWbDtAOBI0Cd65mhIcNE6CkW
n28kLifXsOH1Tr4ndTwUhO7VvXHuHgkXKwsRieGeaLS4aJ7GVEH93u7gDhUhMaX6q6g/igPL9RKv
sLF39ASLosfFjBWFpbyQpoT56JcE26EzUInp0QoqzqbEQmx7+/otoWS5F+aZ8LoYgFjnV07hPKDQ
hYgUfYew069f41OG0Z3gkB9DJ7HMYE86a+afiLz3xiduT/g3U6t2tneYxNZbX0Q5noxLpLxNsd76
2JnCdOR9yeSEx6HbheqlNH5uS3uLT7fEke3/bQGQ+K8NXArBDeGYJ8w4kht6oscxkQ0ZgR39tIQl
hWFBihkhlwHe7UZSO5Mv7/r0DAzCWb00w4dm9K7ujuYVrVsFnY+k5B3ElqED1ErZVdzISLYxbiOJ
ik2iuJ8kPGXw6ONO1fCYJ4dE3jN2ad0oNEAzibzKq3Tb8qREvtzHxq+SSXoSLc4EzbX7xr9iB67/
MNiiKf3w71kB5F/891UydUDieIxnvoDk+bb7ScIGbhf7VrTHHYi6w8TCSGLKo8yfjxSJm3j/14GU
wV1CGBgll7wN0zP/MZ9z1Y6y/kgIkQGRdFK+EZzyQrh128DEGLEVHuND4/lftjdy3Xtf5VH3L496
ESjssZp+8pAPp4y3t39//Yhdf596uMvaXPZKhtULm+i5HTugNYw/VEvNxkdJxi0oamZTdYzgfL0C
Adapf62TOgHtHI5chV5WWz2jVU+yNEfyispU7fwT2NGyRwK47GOenZk2ZSwnncdU5l4zADlN+uZ8
tzrEdma1Jvc5NyV0RYQ732IB67IEUhUPTunAG0z2j4tPhnInfKxP7rqUdDMzpjiHvOcgIKtNAs4X
OnPnaFZnv/HNVCYLD+WNPOpP//++d3Q2c5jEqOTqf84boaYAgO9lOpDMX+4ATB+PUwPiOSTmXgQk
NUKwIDCn+tbDtutHkGVfXELaMOZlHOIjmp3vAtr+zKG3RbkjM1+BzQqhGGeEJpxNDV+XaqQ/kXsi
Nx4ZjSTehVmyJWd5a2Up3xJycVMhw/or8hVswQxv/VNw+KaDnRTzDIHFm/mT9piynuR/SUldV5Ny
MnWXl0pSESM9qmT68zwCpUpwMRaIUxExSQP+8q68yqOcTsB1oRGSU0gWVDm2XvpP+z2rZ3t15zRe
UUD1aBg8DXqqA2oRQ3QcvGf8kEUYUy+dtPZUwIK2sSWFslVWrEH1dd+2kEk9mqciUAt1DDFr+dTt
DNOZbYLbhnKJjCkDzs3sENhILNtZDSkWQqkHtKwldYcDAcDpUreAFniejOqurEtGVZwlhj52TR4W
sYD1jHvf7WZuN4a1O3PzfvtSYomhr/Q8N2bYCLTJ531Zx0c+KL2Yjxhi1h+3i1WjDlxTF1XVt1CH
C80qRSG8QwOguOe/SWcZhfDC+R/QJFfzRQuZ1FmT8ga0YCNkkhsIiNre7CoHUiTsvO1FJB//hzdZ
CKIOmdKlXDiBmNMW813aA104LkxJvlEFzdwWtOq2NAmj3Bgw1mSeHMKFL1bzqIwmgmshB7iC1JtW
0lGauSjGg8YKHNZ1ehdFJ+fLolQKDcTgtl/UoN67mwPRTNWXPHG3VVr3G1c51K0Neg5fmlJEeUHq
n8aosDkfuLBS5eZFc86r3OZl7pRIAyP3sW73V7GU66iHUc/4Hn5xEu9EAaDj4+PYvm6rth4vX7eL
TssnYmhgtAtrGJ5G1B8amDyPoUbQagBynNWOxtKIchhTkqug58JCytkP8JVH4o+EFcGu314LhShv
oRp6DwYaKCS7yT0ZB/W/V7b/8Aa3f/YtVgDEUolyGuiBNXCBQRwgd8yyQ4dy/loqD4xdYkmh3ISo
hnk7Rlg442Ha5fbs8a/jkYe/AB3JfOb2fGDqT8yWb5ZUymeMaKKvhQ4G2MVe3u187rPMatFheAua
1yXnorhoiPnpjWZ24tEQ3JL/Yky7YPq2vYYMZ0Fn5udI4fs8gzJh9spLhyj7WgeDFbM5EleD0asB
0vl4zWibaSAWUb/0dnEveCBGP4gvBH8pYhKArT4oFsIoH9EUfCuAPANBor8Xx4eJVWx6W5Y/7413
J0STxwIyN0HyAALiyIx+xhfSz52DEFTRzMRq7HGn3XWnAAPDAHf2ENozri1iYlviKY+BiQMlGwjm
0xgqVsU9yYQCIggspZ2OqaFYfZQ423bCWlHKf8x6y2l5CTsZ1V0mfJJZyMrrbfmLLaM8hqoHhdho
uCCVh3IfWtld4UqNGX4pzvHXxjHc2kxs/76PwdBl2G3OyDaxHL5IuRKfn3MOYCzwj+cRSLQNpgHE
SweHXzhsh8+URrmQOJwDcNJBWrFDpzUJqfS9GgKJn3Nljy2PtXlU8JFpXdFp5IJR2y/j3Jo8x+hs
WM/ZX3ePztnLStNkIKuBv38Je5P7RjBrjPvECh7bg+IKP8mwiMC6pBkBCJ20r4S0VdMcagkPrV2j
TzhEWivmzfE+OiufZ9AaADADMeMzrCZhBXTr77OFypSP6VttbLicxCGHEagS0UG8aK7q8EzCZsbu
0Rn8nq8UfWwgKOG9IrtPi/vto824bGgAKtjhNCjEOgZA+apuPXzP59skP0ssSB+W2UuUE9HHVooa
EVZC+uEJAEfoGLvG+QVJz/LRjGuaJnJRMBeYCQTzKuBvR+O1Ur+r8d32yv3lbfR+DdC59yyYZTmY
sHQ8UjuqBd5Ewh0uuLzT3tRWDaTdqDW3ZTIubDr5znNCLArkpAXCIc1ORtyYeuakPUM11upRLkOI
hmQc0b1hlzGoabtbNcqsZGBcKgxdaGKXvKnRtktwZwL1pSpOYm8q6mPS/9xeMcb5ofMbRiCVAzhW
4doF1PGk4YKh2f1HRADuGhU7oElr1O1Rx8kUhzoybXxUu2I870e08myLWN+QqwjqykiDSiraGl6A
b++b4ewPz6n/aVvEX7z4VQa16SmXV2I/viUMCUwcwR7yAZFT7wYkSktXvRks7nFb5rrzeRdJ55oF
GWXCjGTVusm4zXiAgWi6FaTDY9wlT5Kgf9kWt35lXMVRb9ZJV/gyH4k4BNZlZJfjKeQGc/Bv+vle
M2IrmQxWaMHYOTr5LPRikgUGZBpeoNlIoZBQERBSz8o5qe3OQdGe8FgxvPq61V81lX5POOTzOCic
iAPs53MCmBzhljNYoBqs1STfsEhq8HHc9poAe9Fuyz3y2redE9/LHqvb8C/3xlUXssILOargC71E
6nS8O1lkcAZV7EfZ1DBHhVwv46CtO6WrMPL/hbAh5JGaREO8XSjdFwQYnlCXz2rJeUIeMHrvWZZB
uY2Em5CiIVU5GUp1j4Fk1hEjMmOZAeU25sqXixjleDuuQ8+vomdVix+2zxRLBOU1BKPvg56DFkGd
XqS8uvXbjLEnjIWi4d6NLpL8sYQWY/zZL0+BCD7nD9ENaO/7blCugStmgBqCpgdwkpdhchvWgfxL
CuYqgAoYhazyC5+UY8S7ZjJLFH1DO7GMJ/1BOShWwp5uW8+iXgVSLkAsY780emhEmoSio+AFIFFS
HRFz8NsWwNoeYiGLI8NznWq0pNpVNl7e3oSN40sfSqpfdaFcQJTUqpCTe0KojKdBGG4nUcCcxbz7
b5pQh1/XkhS1a2jSGeDY3scYfVUZh55pB/Spb+a+q0rIIIgvZAAcEVaLt99bMR7NTaxcHMOhGZQL
4CW+0ZQE8rL4uasjcyxqO1P3bcRQjOEHDMoPFHHbVnIOObV6H46f55ZhAtuhgk5jC3Vy1vEdqTCW
antskuIozHpl9m1n+kL0HVh3jEj7L0Wqf21O/wOXQwpqfxAhsJss7ZF3CXP97JXP0/duMMXHevdW
Sc1N8T9d3Why+f04JWqQjhkphyf+jRQ/JCUjg77enfTu6nSecgxjXBV9RJ6uWXvSQK0j54HJKYcJ
sCPx8InjD0BdiNK7YmBRamybiM5TjmIKeuAB5ajrjL6rhY9xwWp02fZEOj2SkgjAjygw1mtngdM1
hTmpbsC9bPuIv7z6rnZBOQlguEwAHsby8Qf/0LjZWberF8XF3x4QTS65xSoQrFq+zutoYuExW01T
GvJzpI4ch1JfCBxvJResic8OuRp5al4fkjlzGQqSq+6P9OJCHqXgKFXoZ+awTYRwtbmJDmRqnces
UnhgFZ9XN2whinKGSpbwWlhGgKT9P9Kua0duHdt+kQAFUuFVqWJXR3e3/SK4HZRz1tffxT4zrmpa
p3jHxgAHAxio3aQ2Fzd3WKs6Ke0pSneGiPxWtHsc/rVLUExSBFn5yVy2TVp/0ojsdIvxmNe1L4/E
ub57ohVxMNhEeZXPA1Y0WneFZhtodhwEJtYD4vOuUXbzX1y40NMpSDWhbAmKoN1iqd8VQ/LbhjqE
5E67QF9b0bv9YkA4S5ff1KEZkNKfdtcXunqvXPwRXMBUpJWijxoW2pLlVCjftDzYZjr1AzP8k1v5
whIHiImkVFkdwlKS3zTF82wCsRoB2q9C04UNDhPzLlbrIcAZG1u/KO5MImjnErgF5aBPIUnaFDp+
P54+SeSQ6H4Sbq9/kPXI4mIN7G+4dAsaK0FjYZ+Wb6zTKPaGg3nU0eibbMEnI2wwEjkABxNVOZSV
WsIcMR7BMBBWT13yVIuoZEQfhkOIPE8hZkZYn4O5k7OHUJS7Xvl9AtZYU8dYpqlhpPbjpi21FiSk
khS3TU+ReRplUcZOZIAHBL0aDXWEAYPEN3UcOEEvanATmODJCsp80fSqCBFSTiBuCV/H/sd111rx
3stNMriz3lRdVqvMgF4eFuQTOmUbWc/Xbazg9Acb/Cnv9ULNlwhPVXX6UVeQTq/No6LFBzUanpEn
EoHoyi1HNOgngmIRKKjyomVTHaatDKkbN8VUAxOUym6rLWN5xy0nOJmr3+dsin+/mnVixo0CU3qm
bJMiv+vixb2+e6tf6MIE94XCGaxWWhYo4MZo7DyM7DL5Ms+xACVXjvzlnln8NzLqaSxU+LKZPUb5
faGadionttkJfIEdOi4C+WCHQ2OzjfQ+MrBhc1E6S3/owHErO5EZOkq0pZ0Am0WrYp/vAjdbAl37
XsLedf0mrb62+W1Uf2+k6C89zuLwuU4DOlkpdi/asS5UdJpve7fCbCkEggRLWrsLPuwgW/PFmmII
9UVxiTWxV2a+jT3Ji160TWCjkPrYb0U93yIP51A6UhKr6FqYM4rPmV7YVIQOa6+xDwvicJqqxGhp
ic2rMFTByAtZvS8HX4+MDlrU+TaBU9yIqPFFy+Kwm8RWWygWltUMlh2DptSs9PvrB/e682n8s5bI
dVP2JjtSw6dFfevG3B6yQzQIorW1V8vF/mn8azY0oqWNYthpvWbX3LKRFPmxQlfp6GogodfuukQA
FtchSePfsSRq1YwygB2ruxxCIRBlKRXR7bp6a/zCPY1/y1qZNCs1IkRX0Rq7zd7K0LStfrDNYRMb
i2BFa4H3h03kkAI3RqlXbEnkhrXlFn63VcGjrvpMVFs0Bf/eE/PvKPgbwUI65CapTFgrjh0UROd9
tct2zU7bStBnQJ9J5ug2Y3Kuj7oP2kBH9Di77v3gzv6IISHmdiPDwN42wU3XPFAh2w27Lq4tkEMN
o6eSnMlYoLRdfEYt2Wx7f/AgAeyErugVLTpoHICYTZ9GhoLVqKiZ0sAuw22vp3Za/dVlr/GtnmmZ
FH0yYFEdsfaRbu6jVBP4IYOdK/vGt3hGS9rl+QhYSsfZD1PTTUjgJEF0n5vhoaaday7VWx+0ArMC
f+BZGQJdzuosRBRI0uKxmdMXEpjudTQUnbD3f7+4t+QhDcOGLU17hLo2piVqYi+hXWZg5WQ4lYmc
cN0tEAEaJih4obD40cnbYiJKElPcXMZOjma7BzmQdgPBBMHmraPh2Q53mIpC1+vQIOi9zL2l2Rv0
XgvDv7TBnadupBohmK92I3Nw9QQC9f28LVJDEMiIlsKdJK2XDAnjq8hd4zYO/BT/RzS+v2oCapoE
Q34GukW5AHDJF4zzJIbi1slWpq6Rb2t9I3C11avjwgYH5nrazM0Qm4C313I7gP1K3ki3BNQ8y4vl
VbPdzeCqYA18Ig7F1eN7YZhzOTlcCrPqsLhkx1rNum3j/X9kxFaP64UZzuPqeSbLmGJ9fWHu+xHq
5n3+J1h3YYJzOCmsjDGqYIJAu73fKMnz9W8kcgPO04zRyCTNxKFJGnCp170jjQhYJBFTtWinuDBv
qk09lUYd77M49cYRiVYjEyTdr6+E8GFeobaWHsT45uXkJvXL2LpxKogkRSa4J+BE8b9EwSpG5TUD
MpMKrhyJ7p7rp4bwUZ28oB9trmFlmUoXQw2OqXQOKNMfunzYo/Hbu+4B1z8N4eM7NNOQXl3Yp5Ee
SfVlCkU1ifWX0i8fJnxRgphdBgU4WJA3BTpPu0c28EjRxcUOfxrZotO/RhlOIB30H2wjfJEiCku5
HSC5hSqcvo00w840xbWI6pVTt6m0wB6z0jdjyRnVBrFssg/K147EbkTNO0mqPEXPnUajAjgUbTSP
FolqTkmKbYAOVyndDOrj9Q+5/gC5WDaHFVlRzLmhwkDr6fvuLkO7dLwZQX86uyD++ALN3yeBRXZJ
/BYmXVjk0GPBVHqXV9joYlS9vjY3cRvukrHzOmJs0s7cSJniqUT2er380sX9TiXJTTSKGixFO8uh
C8qiJhTI8Gfo/ddJ/iobAmhhy7iyTD4aVNo2TFOKjSVZZI/GobAMp1A3LTnFwbei+Hp9VwUowweB
yWTO48xWswwQeAlU3yDjfSaJomjmbtcWpX4My+JwVNXWxKLS4k7Vbatq7FIL7XB5+7vlcIFGDVEx
iUhYjqnsK/K1jR5GoQCdwAHeT8ZFTAtpkylchnfPZ22i3U6xE9c6zbeoUKJcvjFPmoiCQ3Ta3nv9
LmyWZVwsmgGb+c8FelH5vem24O0nt3juY3Bc+sOM0/m0vSdwLixSregLMmInW29yERJCudMuDp0X
2NAO3WaOmNXgehyFJMBHHyEBhjkjFiQ2CN7YBBAkZXbGC/hiNowLRz6y9m8mYJh9Wj5fd5v1d8rF
ajlsMVJV7dMWtslG82H5JnC/za/RNvUtdxF0VoiuKH4eKFByfcxYwN2NmCQFxyKF1PxJMQq7Gz3a
eOHy0hd3SuF24ADpYkEQtsaOd3lh8UNCoDIlZpLAlzp/AJWb6mU+7KiVPRy0m9lniu258p83u4jz
WYAD/NxQTct6KWssfUz3IabKJd1u9S+xqJV73ZUoAbMB6KVxLj66Ut5FpjznrKdo887itWVt6aBu
2gncZv1KOtvhYK1WG6PRJtjpLDDsgxLvUBwkj412jy70pQ4ig+vbd7bHwdsYqSnenbDXDrd1fy8F
d3J7KAJRXWAd4c5m2L9fnH0rUjI97GBmol6vPZJYdNzWo86zAXYrXRjommTU1BIGRmpr34wS5Zra
yTeL7Myv5RPFAH6BJLBsi9NG/3LSz6bZFl+Yzsw4GKOGmcYwcu7F4KKSd9INa9fCiOGDwEGYA/x+
752tcZgm0agKlwzWTHTtokxAUMRt2Fw8+i8OIPv4o/D6bI6DMTWs5ngOEH/W9CXs94kQO9bXgyQl
ZRJ+ym/cYSnSLhG7+0jx3ayPtPwUZ48a+UrU77P5ZkJOub5vu204/Li+kese+csuP5EElbggjChe
jhQbaQ0/9FQQB60XJOjZAgcZU0JaXWOJo38ywaFd3zQHJiMDKor3XBVUTmIoRwuOwnq0dzbLIchg
WfUsSVjYAOL2+BkNIKOUeTF0z7MnqxU9VtajvbM1Dj/UstGTtMTnK6y3OH2TWQgmpLv8l/vtbIWD
jzKZqyFjbw9G/ozZMWfBeGjg/6N2YgpVh9fB/myOA5NoTKrCmvDl/sm/mDv6zoQk4psQLotDjoga
TYmc3D8REWM/K514E/nKBgwXfvAgqjKLPIODjrmaGqtoYa4sS6cw9tp8KqMY+uyYUb6xsm/XD5hw
dRx0UE2t+5Dt4gTFaGObuOWPwK08itWp2/GtfLtuT3Sg2Ue9gOGRBFoQ5vCRWneX+aHV/kT2DWHO
L7fgx5GMeiwLiBYobnDDqPLifXf4huFFr7sJ/4TM84MtDjzabqHd2OAUm9Sn7anP7v9qtwiHEkhn
VAamaVFZabbJEOL9JIC/9cDivFkcMCQWTaxgxmY1s+6Uc7ZLVRB8QRShGR+uL0VkiQMHkoRtNAzY
qjmY3QRs7UnZeF2pHfssp851WyJQ51stx6Ydwowta3TqZxUyyTHI+wabqf/t0HmMgDB+iYWUWwJA
IhxQ1FlaZQXLP5INBcuX5THyJHkrAiQBmBMOIHLaliBtx4mtEEV1SX43qoWTVSICnPVY7ewaHDBI
NABdDKoqbmzYzTTboUI3mukqWbMz07+75gmHCgXJMzNitoI4O6RN5CG0f7ruE4Jd45stw1RXySjB
JYp+X5OXBISdiZCeW2SEw4OubEKIqOPThMTwahWJbpnc5S0RaLIKzhLlYGGCcy+0hBm9TWxCWrcP
MlvTfbNeNn+3axw+SBiarTqQTbmkfUhqlzSKrfd/VO86IzbfVGnqRtMsPc5NGjw23UkpfmTz69+t
g324i2sHLYNQlQmxDmM89NUnUlNbljMR7NBVBNBVjSqGCg4uXp46r1ttgH4IKnd54NB5fFGUymmn
+pgp3ZfGtE6jquOln94m5ouUlLeWqdnlgjx/VYX2bMa3+YKQoq9DG+n5E0mybZCiHbDrnVQfN6pF
v5SZMmG+bNklSHhqZHLrJt02hWnXs/lo1e3WUufN1JI70woYP+zwM0sTW9GX+zRcTlYNbvocvPhL
+6jRZh+kqT/PdK/JS2+HpumUJd6VEeYYG+tbXnQP5kh2ajA4faY6gyLftubgSFnnNbl0m0+5r9LK
n0vqdwmeNmHlJa0WO4q0eFMcP0+RjvG+eERTw5RnTjXUvqWO+2mInaEqOjuazQndYKOvjomfN9l9
N5S3s9VuktmwiVQ7Rqe7cyLfa1PT3DZm/2xZy02bGdCNtvxuWezY1GsnyKhvLpI95sEt/l48Xvvv
zVRt5Fh7XKrpoZDkRyXS7SSHslU43pu44uq09mIVkxGKouyiMH2ejWzXN9o2ppnfd+F27jJPMxQb
Q0pQ9Foi2ZEL8D3Ns18V84PaBrt6Ajm4Oj1Ror4a5gBlv9JXu8iZJh2FznpLUuJLenmaNQiEJ8ld
NFdOaCa9XRTaRlP00qkMxOFZumwDkH4YU49P0CSO3hI/CvQvkbx481x4izzkrjQjrVBNt61a+Z01
Y34KWSMrD456L/s1ReM9DY/jNG7GwYSQh2rrGkgbouZVsUQlsNV7QbcgFaIbIK/hJ/LDIpdMyiK4
Xt2Vk09MNzR2yMY3fS44T6toemGJu+hMMIxnCysbRtmnzgzcSH7qTCFnCIOw357qF1a4ey5c0mwZ
Wd69glA4Sz9OW/UudqwNUw8dtyLSl/W60YU97q5rAyvuLAJ7ZWbLXuFLJ3VXO5FL8H5B+g0qOaHf
7sXE8+tB0dkwHxjLVRrMrcqqvJvcHj3VU7aDrckOOjMczSn9apM5g6jOuJ53ubDKXYnNMM9awbKO
wadqBzltMHLD65mctnosb//ooXthjbsZ5XoK6nTAGiG5YNcRuKPQk9T37vXbZB3mfx0Bwt2KUERr
s5bdv7X0Qus9nR7CbhvnuZ3UR7l5GJov1+0JjhzhYuelN60GhWeEYrppDz3ZECvYWpo/3mZ9/3jd
1nrJ4eIO486DnjR1QlkLcnBDbpCP2PSInQFpn5a9tpdd+fBH8eyFQe5AyIGVJbOMHHyt7ksJZF/1
UyQqd7Ed+v2Q//dipnzdPtLk1JwqXMwTOarBN7Oe7OvbJjLAuTlp0LYdIph2ZVxL2djuclL97/O5
RPu1T1AS/xjDjIsay7HFKjPyTURuLXpoNNHHX/e08z5xnt3FCR07ivPD5FequwzKOWDN02ztRttj
1uXewvhJAt2X4fP17Xvvz7r2gTgXR6sdBOwYOBlB/hKn8W3Tg+nW0I/DXLu4DjfRXLz2VHmqDLx5
9iQ3v00qBOypdJfRYoupUhcMCbu80e+Nvj80A3XGAVTgEQTIitZVDWUfzq1I2X4dCM7bxYWVw7xI
GDrBwQRRAwI5d5DcRTkqpeJ0xV0X3fTL9+v7tEaw9cEJuDfmDH21OmetOp0PylV33kR3lR96Jtjy
QMD/w9xJP5pn1mGXv4m+kdA2dx83staoVINt5X0wKXPTbQYaZO2EgRj8lymgshrhRFAB+TuQoDKH
SrSPk9mSYVuFEIyyRRXBDibBs2o93jh/TQ6IKDo++5hF74l0K4WjPVc7WTh2KnAZvsxv4hWyTBFD
Ij8AR33ik+fCD9zgqf/MEqXdRnZz38zt5Q5pCve69wgWyBf9M7WbQCEJBLGa10DaxsknVTTAsvo0
PYMU3/hplXpdKOwcy8VhHm9082fQPGllIYDbfwkrfn2r97TmxYOuMf7bsqbcxqdhtxyguvFeFMfm
PQgfdgxar6ATX/o3qjDquhIfLdpVu8qftuGxsJlyLGP8FjK3i6xxqELHAsQlE6xlx3BrHBYQ70/o
m2XNhRDWcK77xHoC+OKLcYgyFF2uTR3u+wTsh/psU4huJbdINpaxjd7TaE8T+6+N8lASynFRsDht
dOIT+oOZsDyUFBkV8bApNqIWeEFQQ3kpLsuKdSmrYS/8mh9YZwP1GX+8dmotEFVPN5EnKskJblK+
2L9MoGEiNc6akju1/FlqoOVROGkTOqksErQXnQa+tB9Jcj5mLDQY/PYZonfb6V6Hf3ZOsi8c4ccT
LI0v5ueaIiWENUFaim3g+HW7/kZyYgeaNIz4O/7MmlP62//HE0YAYCoXApkgEBrkiKELKIQ01JhK
Z3jRd7FD92B4xKyBuLQq3FsuJAqiuNBmBasls/M+teFYTvJcHt9ZhIWE8esr/PW04GkCRwp6TiOD
tbF8LsetqX1TRAwc7Kr8HczOJrhQy4y0uAbPBivBZK6xnKYZVDytnRmVHQybeX4QAMw6nJ3tcXA2
hdLSTyxIYtLEOupn6adq27qsema54AC6bk6wgXzqX6Zmr4fsNdGgAViWLL+UQWBpqn8Gm79WxSf7
O6aFF+fMLW6Ydlfr1DfmDoWm8onpCPyJCgTivrM5DjC7liRa0mIT2SAgcVon8dMN03fuNvGtiHRx
PUY5G+OCrbatQTwQw9g/CqTphmnMgHBo+3efiou3OiLnQ8Y6nZdo09M7PflEup/XTfzL6f21FD7t
X1jKTDPWpdu4rBqobQew0KMREQyt2UakgCLYN8o9AvMwIL3FFkTQfpR6JrjGiZ8LKaHYAb1ygPn0
fzHXYBDBi8Zt2u08vZLsVbBp60HcedM4yNPl2jTzCPmNALoObLYhhLgo5oOPCx6BrKBFXeQyfVWA
FKJ18cDUVKGqFtg+CLMryU33J7wyl4eIckiUZAGl6IID8k0LZvgxhIBJQLdvrM/XN1CAsJQLqZqi
7kuNdb2S0a3nNwWxvKE6ke5H2U8Tidvr1oQ+zmFDsgTTmDNAZwBLEEwFLgHrsep3UIgpXwTWmBNf
8z4OHNSoUwaJtQKhr2lfg57C8vIjY6BPhAP364HG2Q85gDCHQKrjFAtLjcRpyz3J0AQU5zsjjO1l
Eni9wPt0jo3FGrpUnSWW1BuOVLtFIVz0nQQ7x3cnNq0U5aCnRuZcP9X0zsDMqSShCzRBfRWcld0d
CAT7/odIBkFwI+oqPujFUyk36rIcWL14zDT0UH3rzX2miR4tgk+lc5BBlaWL2xpeEZZ3efVArJ9J
+9AaX5bg+3X/E62GA4m5AUtGoGA1S/x1zB/qfjOPkeBLiWxwODHl/X9cIQlutNqbpttRF032s12/
cox0DiPqEcS8HSsVs76zzO1rW/LmO+N+8eQtyLwQjF3fN8HdpHMgQZYZ9KVsPmbesyi2O/yjZCjK
0wiuDp6HJaaNYWgsTplb63ap0k2CoqCs3KqzKFsjOq8cOFgkkVvKui2suHUKUjpqK2RoEng1z8ii
1pZeWAwTWDp0gUxV6gVuv+neUkf6JLO2f2mHhnj9JIokBB7IM7W0ipz0CTtO0vyYZPeFdq+qn647
hMgEBwvxaP0nUFZqeV+lIBcyrJ+aPj5fNyP4TLw6Y2jG0Cxkl1OW+5Wcga5XxB0gcDmDQ4Q2NuZ5
qvCRyuyllp4l4wllVjvuR1HIL8Bvg4OFqAjLOJrwUd6HBfxli4lmNokB2Y19IRLXEq2K/fsFavdQ
n2pyilVV9T2Vv8nR86C9WppI5FEAQzzn9TiTQi8tmJn32RPLHHR25emvoVM54ve7yOW40KEK8fIE
dxO8OvvSYzS7rz+PoCG67nCC4MvgcEEuKl1JGQLp05dE+rzEgS3fxfIx9qtJBKoC5+Z5r0lfRgbm
KpAX1Nwwf0jlt+trWVMoIdDz0amlU5nqPN1HXpgkMlhZqfm2+LOnudXxnTmZaXGCYWRveIwLtvvB
atWSK0qbrfrghXUOIsKYxpPE3tJq17SuImde21mVq5XBTRaIlNCU9wjrtyvxwhwXQ0TWMNOFFems
dtyVy70Z6rauL7Yxyp5ZgK4qQFCbLuAS0HdBMHtxp3l0gfZ4kKKNZB+i/6SuT7I8YsbMtOcmdEE0
4uTzj1CFvsqUOwnpHTM198HSjja6PHbdAH61vLcTC0PiZb+ZtAU3MXQNghPUxrc6eZP7u9z6Kne9
pyXxndS/UjSNYNwMBHCTo5SzW+bTUYreNCNAXc5Ts9cobZ1qzI55gBGUrvFJ2XphRveGDE7t4U5T
cxdjpV5gHMMqRPvE5Edovhk0pLLC22FK/V4K7826sOWmcYqg3+ehcTJQXM60wjYs3dHq0g8yBU07
x5GOD1EbQrv3xxzmTlFPgAv6VhvqNgkmZyAzmP+jB6uCoAG17G75XKrVJoHYljZ2+6CT3XjoHV1/
SUCgSPV+1wdHtKsd6q7wGknbdBHEkaC7kXTSp9zKv0YGmijTyanyfS0ZNxmle7OW0RMY7dMZU66W
jNLCW4OOl7KWD0E47kL0AVnZWzYnbh8PdpLpbqCjUy1Evw7KZHTuDlT6noWLl8mDnZLMb5fYrvPF
DWl5ICE6FZbZNhvDlpA2rYLOUWfjpkBLktyYXllPfpV0tgUqZiJHtpIg/Yi/Tw4Tr+q/6saXXKq3
Ukp3OZKvUYOeHkm+jbrQEoDOGun+h4PKXUJJVZmh3LME80kBjTqba9FH+xvjA44eGuQlxXnYVfC5
OC7cdUSMcFhKVpRo9K0ynOLl8Tr4rGmjfFgTdwWZJeYA5xwGjNtul7mhR3YdKA7E402r98LFSrjY
1Igh3IOWLiS3zJf6ZPZP+uwL1rJ6d1+Y4K4e9K4tpQqpdkRyTLQEcdxdt2+PZIs0huBOfc9CX8Mx
7gaaaTFGM2PRal77yql2OvLGrbNgsiT4HDvZc32Eps2yj7azy8YaC0dU51sNW8+L5WuM0bgYcc1S
1jI9VJavmxJEvj/l5Y1Ui+h41ruKLmyxjb+IU5qY0rbR2LdD81T3FNu70mlHFKyq5xN1qg2tbMsV
zUisF60urPI3k6oHihTD6vAKUVwctuGAfkloCYSYHxvfRBsquAj5auOo5lk2hviiWazcYJpmJwf9
RkOT39I3Au8RnAW+1KjQTKmzlgFJYx6kIT/obe3qubDtTYAe/GRxF8ipThvYkbZFaYdblMPAY99+
g8R36w4eBJG2ENcQnEL2Wa6cjHdnunAWS6t0zWzeT+HgdhCbCFD2y4+obLJ4U1DOF300DlVi2Wog
rQpjmbGRAl9K783g62w+XV/T+j5aFIqglqmCe+ij/6PhbBqTvADfpd4f5UneUlA+XDex7hJnExx2
JTNWURcw0arKrRa7Q9C/ZVUrGE8WWeFQS8stfeppBrro6KadX9Ps2OUP1xeyGpobvxbCdyD2GTqa
IRQD+v+u35o9iujGd2MKcdUP/pgtu7FuBVsn+Dq8ahDVml4lUQm1BjlzG3N080ISXC0iExwUYag5
M5sKJtriTZJeiKhjRPT7XFRsmOOoRBI2bUZ9vH7qDMExWU8fm6qlQ/NIlSGj+9GDEeCTuWpjFVja
e9QHtanpx/E7lmaetKsjwYatxxUXBtnBvUABY0Zr9BTBoFlsIv1LX96V6FVPms6mi9dJ3/XuWUm9
6663uoumDuYZSqiFJX20KadZbuQJdhHBoCNHaHvPdEF/3r9s5NkGt5GzPM2qaSYgVtuwGANSOn7u
QGvZbk65LxoJFy2I28R4geTWgLZ8N5ZZBK96NG8FjCTsJ35D64s946At1okiGWzPqgCE9TGIXpSf
aCfvhf0Lq9BzYYgDuMbMkYLAuLRLy2ZfVIMXJYtXS7HAB9YDsws7HMQFSUgwFAA7wzeyBw85rh9t
O20Nh+xCD2qDXu/Obu+iZuc2N/TzkqAL67obvrdYXdlTPmOQQ2OnT1BpQOML1Fy29UbyOtAGaBDm
EpVXhba40ExF4r8Kkcp+tzV7EQSXqm19ZN2BooBsPVFx3lpeHqudaafh8YprcBcd1b3qQN7JZ409
tSOBhgm+4zR4OKNrAi+zH7ogaBIulQPJudQlNXj3IIT3KI/b0xtx22PhxT4RXGKCU2FySIJu9mgY
FayUpBTiJaE9FMum69VPAYnu/9JbOERJSQmpxQkOS24GqFNCYPQz67DJ7/C+3whsMee/5pkcoMzd
TMsoYuu6Ce67neFnaMqip+mePiDT4cQ702b6nzgU/UHU3vDeMnTNOAc1slTholbYyfTR1r4Bz7Gz
bEaw32dotmv9xYHgEaxOOJkg0nIaX7D41efhhfvyCFSWcq8y91U31W48YajIjY/1rr8VM1GI/IcD
oSyQrRJ5DtxESeJM3W5EWkTWY1v7AyUf8C5ihAwJSMsgfOyjtnGbxkuFwET2rPqt7kVlsn85dWcL
XOgTFx0kHcIaynGPTKkguTVODMwUL38UXXfrV8TZFHfA5SRLAuAZVLBS1VOtboPIziGGJrjyRGa4
w93igRyMJcygEWu7dMOuxOSXXhaCmEtkhjvXeTIQKzVgpmyHg9S0fj9IFab1FAGArPvaede4M90S
XdeJCTt6EmBATXfAkeiqgd2Bpu76CXqvH/5+gs+muBM81gnRqwi+YE7lcyYRv0+aTRGXXlMXO5os
W9p3Eqo/NLfTID0kfR7amqp5xjD7WRdC1mW8MaTGt6wcR6GrMacLEuGxRJOhsaMk/FRp2s4yExDb
xQmmCtNDExqbWO88JDr8XjHuurn8VHa1alO1faR99oo+6/uWlC61cM9L4W0eULcLm10H7Z241w5q
krkkGvYjeoTsqba2rRWW9thjDNKUjn1QudFQegX+WhLSgyT1mHE0rW0RyA+odx9VPUztImr3eTDO
mJzsPsmh3npY4tNE5sgOk8irrQCKq6TbXt9tkf9wcKWUGc0TghfhPDzEtLZDJJUj09z9gRVLgxYq
scCowFMgB1WSB8j847kWYI4en4LGp1kWMTeyv/U3xzlb4ZNVOYbvJmWG43Rl4mjlsIma0q7GAKTY
uvXDzFSPhKpg/1aD5wubXGQko4kAHc9YmZztoVdUivh/Vr/Pxe9zwIhxrWYAyzgC2vCLGW/iIEUh
o7f/6vPwSSnJmi0JreIQGCNPRr4zx8d2FDFCrR9rPA0VyKaD1pivDxpdLeUdC5mlSf7ct4u9WO1T
qci2BX3cJMxCp5XGvRouvqWFP1ok1pNmroA1sWanZfwyoXUMvBIHK/1MMZ0ca7PfjoOnpYXbjqTc
WXWwUdrlUE7kU6WP+0Q378rEvBuM/K4cvsVTEO7URN7FMvrDDfo5ktPPPepARQW5PbO7TyzlJ3qR
X+Soi9yKJGCJKzEkHR+zuML88OA1UxC5+oh6TysDcEA+G0+aXS/DVqkUR8c8eIifMgLI99VR8pRM
vaM1UW0X8BBnDLvdYJnocqKdUwd0wXBasFVbeorlTNRtsOaUBA9wXVNNgkPHXQpRA7SxImw1pJ/e
OqoizpMxQP2/Oo2lauioUlVqUiiRcRfcWGv5uHSq7FLUa0AkHMgoVQRP1438fqQ/GuFWUkYj7WRF
loGueWZDy8hT1bsBgpJGvbj5jMdABwK46zZ/P3IfbXJXXTOi2X7RYTMd3hih0nwwltfrJlYY9D7a
4O44VTXrfjJgg+W6MfeZo5803UCiywlsxctOGqafzIcOuUyRNif75Y8g+dEy2/GLlMkAyg8F3Hay
O/e57GhW405R6CumfKfLy65W+s+Cpf4eOXw0yEWppjWMtB3gJ/pNcYxPfWOTvWS3DubeJTs+pqWd
ncgxjmz6P186HwzzowxKS0IZ1U1UJqNl3+b9rl0wyDANghfj74eNmcEJMNHySUyTuwGmCqqQZTfJ
bqY9a+k9oYIIbyU2/miAuwK6WB46pYEB7ZY1bDOu0OAp3RE/2yeCXrKVvMZHW1xwPLd1BfdYUIjV
rZ9VYP6o1AXiCOp0MoNGtxHzeJmanKaI1KgqG481QS9TH3/uJnpIlP7n1KRvtFU2oDR08qjfEr1+
iTritWUPcplQpK23Dg/nvecwSB3SOshjbE0vd6ktZRrGM4G6GcY5U/lOU9ACKSMZeN2j1/HhbJTD
pM5oIT5swShYO0AOnvv6WHiVqgq+u8gMB0OF1S1yWcLM0qNnLPaN/mvavVxfyr/gkCVbhGqapvJ0
OXram0UvAw1YEinYF2hFYpyGiW85+NJfkcO6Y+0g5UvlCiwzT/odh35Z5tvpAzVtLC2Hp7EZqnjL
Km8YTrtPTv+QJYjiqJXqIvPssz3umIIEhKoQevwHcdGRO/9gVSqWjyjddhc6wybZG3fCCSd2OK8t
kzu8pTbX0qy+b/CAuQE2noZM7kH2WUJJ1GWzkg//uEju+I5Z0I/VDGvyftjle50RQXjkELqiiHGl
S+GjJe7kJf1o4OkJS1CCQUUfMdALPYEV6/9Iu47tuGFk+0U8B0wguWXqJMlKli1veOTEnBPIr3+X
mnluCqYbY3nllVVdYCWgqu5t3fpQ4K0f0D7jSYzwux1sz1+R873M1A3aLPVA66mfsR+NWNic5nvy
zdqB8maHWVdrLzDU7RhzFsn5ocGmnCXjBJHH6DC4w9VCpBh9wErG7ZKtO2xuIlvbYhCwrcQJOH0d
PD+YjKI8mvEAjjirzQ3iFvQ+zwFRU6pOpQP39u83bS2AmluQpQG4V33FIlqVBAUzy2WtkbimBgBh
DJJ3ygdz+lHHhXf5LLc1+iWIH4yfU6VhdNaxlwwqjaH6NBhuMByXsZvLcjaWNN9oxM/HJ3HdDnkF
QYMPQNgXBBe8jg+O+QEMzQ7ZSwfR8IJIM87NzUBNammAwKou7RT3aGNKbTQMHSxTipRb1gf4kKJh
8xk8FwoQrfilybEFGUWtwC6IiUmsJKr9SOqc1giPtMFkmimdZrO67o3pLmuqr5dPdsv/1rJ5PUs5
1wIdsmXro4HXmWn3b3+fC2BUaaLWCvD3p/rUZa094RgvS9hKq2sNuMAVNU2dJYuxWzTZ62odYV0x
vxqt+fGynE2LWH0lPlLlkSSlFjSZjc7L4tC1wNrQ9uw678zPl0VtVohrnZbfsnLgeur/e2rZId4/
LvTM+aGxMXkrXH/e1ooqeARGZMIb1VtJUzDSDFTQQPhOihs5irweUBkSi30FVLwCrRZb+t3Of8ni
STIVVW6A6hgQNwyqxqZSdD8H1I3b1gHI0tEA1xCTRiCcs92kjo4hD6eKmQKO+W1rOf8GrmoYdBZV
WhhitqWVvLHsPaZO+6RuBbWespVkNGikUVUnsqlw1oILhNSBUhC6vpjeAvo4fcTM1bKVjJVTQDtF
rgUgVRWzufJRdsYH1A4H3Uld62C4oRD7aNPLV7+Gs6doNo1u1nDyefhZ0R/SVFQ+iARw1982kREw
cwgo+/tJ2qciAs/Nam99nst5rzxiAuAXrh4QQAE7RB0dN6cFRtgKbRnDXbTHQnv+oXBEHT2RXpx7
xEigY6EvB9d3tooaqCcizrVNizx/Gx7HGgtYeE5uYSmDhqC/vNhKL4Epmq/a9POVFM7u87Qse32A
IkkruSNwO4e0tc3yQ2T9Pc82UvVKEpdRrMGKOgUP4S5LXqziRkqfBGFkOfPfwshKAJdSCiIVkoEX
D+w0dldYGvdHD4NcgF5WQDWj+OMBVNi+gulJMaiv6BQXc1lZIUvqMelDiF7e6Vw2ax4d2qeOTSep
qyJXoOjyTS4pysUQ8BfLSpLiJJUdA38x5kQBHBsfln6naCBg2wjx5KHgzkhkno1twvS0ieU5Ajy9
yAf7k50VYGksRdf7TXcCAyoCImgYsM7x9vzqsGvjGfWxO+PlJkwbZ85k//KpbWqyEsGZX6ikmSmV
GiJRldgMc+RqzGxLuN4hEsMZYWq2Ztrj+umawOoLldAJm2cjkAQmoG6awEobzuBk9FFjGkAMsUBZ
NbaSbRXWaQhpZrdFc9KS6oaqWPVOKz+JUCxSmnpVU2hurJEvOQuLvaoCT6HXHLOVDumYXFuy5bHO
xOZisS+UxFYC8hgMxdGKrYeMdLmX4uGFDoHH+vQuScNH09QFky6bZ2doFNWsjpU/jYvlI7FobXa5
jnsQPY3qdVCj+aZQwdltZuCVFC5041LZZNhs1N2Ufi7ZtVo8KqGPPXKPsNbWLIHZbVr2WRr/+tEn
2jhWNaQZkrabVeUkR8F7Ct2VCM55VFbJyRxCRBn/1EvPlG/SQRBbN+PbSgTvPFNHi4QVugtYGpl6
Skg8A9m1EEHibRe4K0Gc+zR1P4YF0L1dXXG6K+u0YPxoCpA1sz3Zi0a0hdI4L8pVMmWYk9Qx5rmX
H+v4R9o/drNNSm+UroP4DnBsUiwY+dt6ltdWGi5OsEoVY6EauUEz3ZWlu0x+mOfGodHOCp+oiEhL
JGn5qCtJkkyrYkzw0YCS5wOp96RJgErUxn5XWuWpzkV9oo0Je2T4VVDiVMMsTq5GBoLSAkLV35U7
C0ChzAMrPcB9mp1w/GjTKlUVbxlArgDQCefJBhB6c9XEXRy9Uu1I0F6pdyA/tMNHxdds017oiQpH
F8SPTY8+S+XrMmvS8niUoaWUhTeSnB+LRKTZZiBcieA8Wul1TERIuLqyKbnJNOUYkvogdZrAFP/w
wX4doMq59Twxs5uWLNK5xFEKr98FB1Y5vRvYJubrieyINNus0Vaacf4tkaEexxqfTBpG2wx/hlJm
z+qnInhIyIk0h0EkcGPCdjHKs46cj6NnoSuDidLCeCgwoTafgqvRN+3+AMwdIZz/BlLvW2mcC6gh
xlnixThazzwqR9VPQRWefCg+tRgTrVGDsusGCBui12eRwXCurhsACDSqV4Mx3JQ9ApATrXRZkGhE
ls9d5gKT9LMuLR8vzQ4MPRF9EuE3C1xa5UqAOh+HsokgQi1bbC1iSRMPK438eUoFjw6bwXFlFlzs
iGItGErsm4JRBNTPck6OUUWv80R3aTbENsi6BN3D7U9ETWt5fNVR5r6NxowauZx1aFKmDR4MyxdN
fWoiwSjaH4z9LIQ7vlydVYQKtGAbwLroYKdjp/B6cOpD5hU//h6/Y7H1szDuCNEY0+o8hkYgNvsZ
aIPXBzLKSHkP0qnbqOo/Xy7gN+aF1/KQZ96e4DzXAdqSUK64Gtz8PvcAge0rz0CjRk9dcgxnWZJj
XyZXsae9Ltp+2o5c/6+tyq9Vq2pfqHoL6eDZNLVTB0x9qcYw7z0o+MjwoAiHnLZd4SyQC851qKlp
1SJw6eZXtQX5nnLVmkeCtuflc9326rMcLiQrWo46O4NiE7lu09upu7v890V6cAE4kbvSHBYzacvA
jtJHlT4m6nPe5u5lOZcdDL0UzjyoOTGlQccob+oPg9Hti3G86sJSEDiEZsjFWgnP8pI5QZ+wrp40
iflMRaOomzwzmI6JBCT2IUDqtNvEG5J9200foiDblTQ5FcVN1fu9ZT1WUnmfq1ZpG1HoXT6GzeNe
1ZdcnNHSPpWbBDVtkn6RKSiG2ReigbtLaQR2s3neK0FcrCFKKNVjivKS0P9ywZeBf1kXkQguwpRp
hUlKA7VyE92g7+KULbPD6tNlIds9JJA/KnjeAFkdPxRXg0uknI0IDTenOJCn5S02cqfbhUhU9eKH
VAjGtq3WWSDnEQFBSdcFIRDRinxPR5SqZeRppS5I15uW8Cs+q4SzhDCz4rmsYKiEdfsc5BRl6ZOe
2e1UC/KOKDZyphDMmAMEDhsePQC6RTCpW2GBAwmnPLDhkZnuMAoEbleu2MxS6PLVKF2OeHW3CYNW
0yhDcIwOVm93V6hc0eTHCpp0PbnLDvHfY7Mi+awEcl5PwtYYVVwY3bS773qMUe2BsVOb38ZMEF+W
s/rtcW8liPtqltpLAbjIcJaRco+xCd9K0eNh5QclK70q119SKxaI3Ozxr5Xjvp/cJ1OmYUnNfVog
Ug3Tzno78qlLF5oHr1H92L97Enjdps2s9OR8m5JYU6P/VMrEeZ12WlBKwmN43WFdpXoBDZaduvvR
HkVwn9s9g7NoHqKpT8hoBIu6AMb83MfA+bDT1I5cw1umRFi8jOT5w0frVtQ83ky1K8Hcva5lBTx/
0XkmD1V3ZYj4xjfHQlYf0uBqhtGYraJcrDScr4dqAGEuuIJ90xhtkhGbaXdoNttCrolttcCdu/ii
QngAWrPWjFlbXr9r1SxsjDt+b8xaEMz+4PFnIVzQNOZpKNvlipNdBTtzh5vcPnX0awO9MnYtxh3a
DJ6Asvh/nbgA06DRT0YKcVD3oM/x0Wy6Q2rRo6KFgp7gH9zvLIuLLak5o6mqQJa0bz0s3uDCmPlo
CO6KU3lA0/+Lcur3l93vtc/4e5g5y+TCTG4iM7QSLlcgPDlqx+L2lWUFR7ug7QJbHg8oyf0yF6bY
kRddh7ehkwMuWTSk+geLPf8OLvSEXZJNWYEu14QFQM0B1fP1MsrUXAsfAkRflAs4Mzp2RpXilHV7
9oPj4L4uHNrSfWcPngkWZtUT0z5vpvqzGfHr6yPVWxZbcI2W9bY6X9XB7IS50DkWv77wNfm9LUte
ph0W51hoVLHLiG04Zhf7pYCpriNButg8SJ1QVUOoMg3KHWRvpU2xdIvAvfZZryKnb9EP+JaP3y6b
qLqZIUAeTChBLwFYVm9zPJHR+FRMSXMRNRO7Slr0xMcO8DhVOvhVHr4oRvApUOc90QdHqaz7RKWe
NkyHru1xg+8ACoS5ygaD+8aOpMWzNrJPWtx97rr8QElwS63KM8Yaa+shA8kbPQBFyatNcLz1Eagc
0sQEMFBx0JixB23WPgnHAKibqlt3+cmI8OaYM/ljwRQ/6Jrcv6z8xnYj6g1T1nXDIjqOmUsVBWOK
QUGt4haB9bPPer8L6X4y+sOMXSw8DwIwJfmRMHqntdnHopf8NFZegho7FVQ+FVV8HRvtJ9p3XqLI
Xh2Re7nWj7OVip4QNy1v9Tu5jFMGbM5irLUil05ot2KeNLeLT+kBLrwL7tkoSAOb/rQSx11WqTLT
tklwLHKQOSF7zoDy1GW7y4e/xL7fvGklhEs1DW2SWBogRDc+AIq/qwy3Tq6rmR2qSeBLm6lzJYqz
8U4iJFGGGL0b6UkxvhaBaOFy88BWTsTlFnXWaCtbuGskI4y8uZfjzJmtH5cPbLuRspLCZRONRtmc
kEBDcm4O9d2w7/3/4OqIqUy3PYNiilEhoKAweXRIqcI+fIaNOTcq8/2YYmcotp4B3+c0jXEdEsCs
laNX6z+HZhloaU/60NhxbX4tjXCyqU49OUEdRHqPUtnDZKuTV4VDTSZoZm6fyep3clakzSRQWY3f
+drKqo+rVtZ7aFoQLlbCODsK83hIEwJhNL+leILI7mVVEJI2TXUlgrMkK5bCFiBRuqtYDzmbPCk0
XYEZbQaTlQjOjLAOypIcEIIguilnh3iZL3lEdRdI9GZnJJ6oHt+8a63kccWHLuU1dIKjpzrQ8fNr
Gj7p3edAv8XLs22OynuC10oclzizrELnKIK4Du1G2bQZs412EAgRfCYeLcIqxqCXKYQAd083npkk
iigiAVxmqqPOVNGX0sHsWjpU7q91I3xPVKQom0wC9jKFL2f0JgqrCjs47hCCm2dufVrNAmvejIsr
EYsprh4QYGp9EjSIWHGWpzbIQh2M7vhVCbjHy0a9fVxnXbiMFVLLCqdFF00ePSlO3XwQLbovnvdb
vlrpsvyElS60bOeZjtBlMuRTrUk/u3r0jai8GdCkv6zN9l1lJYsLNCTPCCnrJdIfAE/vELCx4qFg
AUCZDguiO0Lbs6hPv/2t8EKHCSSCapD3G1aYQVTigY6AB7w32vthoDvapt8v67Z9jL/E8FvFRWaM
ox6g3kzm23Ao0Ze8tgrP7EWDfdsPjvQsiPOgrM4a3eihz3/A9zOfJi51O09bdkXc6ROoDA6XVds2
wrNEztrzfMjliaAKKOXEMVXQ5VJDlO9Ex8cZ+jBUISMVtEoO0y69sQBl1O+wR/vIHECeugCBtIvr
d5mGgRlPCzACpsUj987mwJIGbL5uqFZYwb8asQiuW97l09u0v/NLN88P02dJF0kBXrozhiTeMq8e
m6tOm7/8m5jlgFdujLW7pozD5UG984vmXmV2n37+NxFcgm3IqOmM4Lj6NDmoanFQSuMlZaJEt2kK
q6qW06RTsf3RZbgUyGPhyDO6dXriRSA8Nvtx/w6NVqI4jdKIDZ25iLIqIDrSx4BctcwSxPBNA1gJ
4eqEpMbB4Y6HUk5XbYxYzQ22JEtRaF36l7+F8ZUULsyZtEcEivFxrOBRVz/10wsNgS9lfFCH7w0o
p2vdiZJEIFWgGj97X5VVZhRLuRCMH+rZzq3F7v7pE1lcuEPfVum0FJ9oBPx9bPh0Vp2iEzjPZoQz
EQZwI1he6rnDA6xLOQLeF48FXe0jFP2c5eLje/T4JYIf5cOAKktogkyeR7KTUQnoyliPiYZ3WfRZ
DHdcNS76A8ZkNTcghpeADqGO2Usp6XeXtVkc43drw2aRZWKw1uSXzoJmKtuwhhi5GfFY8hBpsTPS
1G6in5jiFpjA9mCCeZbGedCCKqQFBcqG1msOyWjLaNhbnU8xpSUDxyzS3jNtsZLHmUPbSCQo+0Ve
E7idnO8oqx0lzLzLh7gd6H6p9dorXoXstABEdpzhEAd2g5eCNu4dxXphJHxXADrL4WwirAH6Eyso
TUh2U0ZPJpbDC9GqhkgX5W36aa3a7DPQjLuq/IPN3zPDcLLqR1VP7uUz237JP38bhSsUMnlkZhXh
2xTMB84PuCMjNy+vLMydTW7b2+JJwe0gdz6+JXisPlPfTvj0BVSr5ecgdVn1TRGBGQm1Wn7DSkZZ
13LOlieQPgceGAh276qTSt3sKQXjGsZvdnhluHyQog/GZdk2H0utZTAKpuZ3afcxILKMxzBMQDb0
PdtRlmwuiwAU/3LKpbpUD/pEEZNM6YlEeDJFSzdLB0GZuqnRSgyn0dDOXW5KOtwp+qjVoR2YKQC7
AIukfLx8dJsGAVBZLBwQAtgUzgRZP0nMjJAtLHJLpKcg/hgmf0/0gDy0ksEZnULxTKknkJF0R027
VUrBYW0/MK0EcB8lUpVCMsH2sDEr/c6ZhZUw7tMYTLYia1luyaKPdW7YVYRyfqwEJr3tRSsxv5Vz
aiZXKTwVN2U8sMeBO5WSW43GS8LAsTCGD6FBjwFJ7ooquK7i5hgyyyZV8C6DPxsIl68SZg66kUJd
1WKeWXX7ObXurFz0OLBth3jDNAwDGLOvb52roKGaLI7NHi4cx3cl2s9VbCsiMGCRDC6uG91YZ9KM
e1kYEH/Or5q2tWmaCaL6ZjkBIuj/14TzqMgigMEzcMNsUtNugZBmybVHU8uOWtMpRiIwFJFSnHMZ
uM/KiEqwE+Mrw9JfGdmkfE8htlKJ86+KNei3hDi4IPqcS4pNgDcmJ4Jz+4MXnw+OcyxSgOgoAFgc
mr//6WoXp/yAAc7/gUtnO7yeRXHOZUhyUNcqDq02HiTlR6/fdGA5kfVPl4OrUCXOeQrLNJUQdxd0
IxcKLIDI7oOrBbAWlMnvqfNW34ir82I9kme2PDqw8k6PrpL+pW93l9URWDY/75+pmTTSxQx00nmk
BqlK9S3BLSb82Irm3bbL5LM6r2tfq3iQMcxiFkudZ+jdQxgFft2ynaRXXlXlbtoXtyYeKvP5B6OD
mzWxmwl3AhbH+e1asPoFXLRgvTpTafl22hi4yVTsc0s0ofiHIP/LDvl5kSzRmzldZLztjBDfyfbi
1sjmoepEkRGbNNSA/Cq7wkLNCJYe23L3IDPuHiaA1/3MXmi4Ur8SkSVvxaaVPP5KXUvot1VLF0Pt
7uRatWPmT4Vom1YkhLsRqEE3jWSZIQzJXZqfRulLI2qDbvrxWhHOFnSWaeEYQ5Hfl7HEBcZWcFoL
4xJIIQ2qRTS4Wa59DsevadDYZpw4WSzqMm3581oQlzpYUrESnOp4ZsNzRBl9srDFVhQ/Cb0TbmBp
W960lsWlEC0vJz1IcYIdNuYkYGXZMa6IHav91sqfzRSVNOnrEXuo9BtQ6H1mto96l0c26+Rv1tzu
xrr73CT1wQSW4SQnNsiP9kFsnMKgKIAIUj73jBwLvf9YDtq1Zo1uURr3GgNsatfOTp/PO82oroeE
Po743/Fk7eu680qT2EYAjDQ6fgRu6qGYNHBNDQ8qZaexYruRihgDRObKZbmOyWmJrjq6UqBcIunN
3H0cRA1Kob0uX34VPXuq0GkmS6Relgf/03HtyP+4PCjSiEtyKu7LVrukBaQfbyy+ppgAV6L3XPzX
BsTlNxa1QR1FODc8z+kg0rLuS9G9f/mhfMQ/i/htrQJU9XOu5hCRJw+y1doBUHoYRtOB1ZAVH60q
sy/n08sH99siRVuWRcyWguffXhzXKnGBa1TiGbQq+Db/Npq+FsGFK73Oy9oIIGLCAFESF06aYj9e
9PkvxyqVcLFKRbOBjEt5o+eVHYXfQEmGoZTBHpPPjAnK3c20/MoYaBnA+qQ65z5lEc2dMaH4AMaK
XcYO+AmPrzPV5aF0UWD/D+Biyyn9bnsgKfyvSM6JTBqRhqh/eAoyMJb7rtn7tZKcQymRhRdva5GY
L+/dFRO/d28u569k8OhXEzGbuEogY8rIQ9vXlZ03JrPjbP6sFndW3+363twNGvbA9OqklfkhCCOs
k2q+AjDccXphU2BXiu5XDajuDPI5jbU73cqPhtKfopZepykelHIgJQRfWQfgWcYMv+w6m5DYzgsR
KPy2Ef76SDw4A8bUGmlscCcfyxtDchsdkwvCgf6lXrlgCTzjtAKMyRwbMRBi/Fr8HozX2C02gu1a
A+WETjEOB3yjt4lCUoppChg+kJVgVOalTACE5lP2HgQqnZzFcEkvS7u2MEc4FC07YG0HmMqOwFcn
qqe3v89ZDOe3c1i2AEyHNnPnBOEDmmDJeDV0g+1eDtzbxcxZDues2mCYUaMgcGOVfGyf9d58V2Y4
C+B8Mzb1OAwyCDCkOyYVtlX72vz0T0rwtzkzqwGAPUDG2BS2Ent6/3hZwHZ6+6UEf4UrWlr03fIQ
UrIvYXIc8+dINDQoEsGltwq8BlSWF7sasSbSFfZQxm5pCoZw/nBvOmvCpbia9jpqDyQfo7BHhx7r
Y+ilzlw5zAMilS/asBFpxeU6a+pmKy9xcBZbRtgyJh5h2y51zhpxfm/MTS5pIQ7OktPdFEU3SW3F
tql/ZFKwY8YILHkicBqRVlwMMDGWV8wptFIbr+m9engcmo//ZnGc/1NWZYQuFxplAVmdsNseSl40
iYblBO7Pr2bj8jIWFCgmywaUBt+XmagDvhnIMMthyhRTUSoPNlSXQR1g8AYl9fAQBaC97J9mwGsV
TFzsbH6WlSjO2KYAzGaBiVmLMcVEVq5cA0DlUNe6aNdIpBJncQB6C7TYxOSAFOS49xwMo3ZqGSOG
834SvR6JdOJMrShkYMJa0KnPjqH5EwvKsiGIniIRnKmlqpbmE4GIRk/tEkgppLZr0YVEJITLM23T
9BpuCbg0yw0uu9QtsbtoRqrzDrdZmQCXbagaUjqo+DQDiDekuMWwv5/jme2ylOXQf6trfkkBTu7b
UmNS5tyKVCgTgwYk66e9Ff0ABfMH2kgvlyVt1+8rUdyTUNdWs9Lk+DgoLGefeKlX1GDRwm3Bn1wU
0+K+6mXrBlDkW+Wkah4w5gbl5ihx2rxyUxPEyvH3xHwADf17qoOVelw6akI168sFzgaXulH1Z9jF
v3mQxl+3elWXGtZDn3J6pBbzVcurdNE967J5a/xaS5Or7ZR1EGLmYDfTb4biKRbm7s1yenVYXCwY
+8rKsxpCWi/YzQdc5PRXCOzkJB0y/Z88SeMXjZWikFR5grD/PXMLjZsLCqWOzcVcwdd/99DAZr5b
HSEXH8IGiz9GCq2GHkzFqb4Lw2R/2WUFIviJ0zw0BxMU7YtShYenf8BIhrkgLGybG2iqjWVq1+Bv
b6EyRY1RAEmtSZ6LRgH0HfrqQIO7rMkfvs9ZDBcKgO0wNmkD1OqpkE66qj0x7BpJ02gHpL+Prewq
BWi70xCwBaiKV1qDRwCVUEqRYAx1W11wD6nA0aYyjwmFjSmtZDmG6Iy4dWIrPoZj5tWqiE1p+8v9
EsNfI0JL78b8NRFiVdqYu/soDe8vH6lIBBfOS1VT8PYH+5OCDCgO4mpYcFQ8+lNsBURNYyTAIP4R
dI914Q+RCF50U4aiGCYGoWRM5XEFQ0i1LpaXOkvPLUxOYrWbXAH+zL18VJsT1fpKDBcdjNzU8srA
WWWpjxVaR7IxY7bsscZOWl8vyP+xL6qHNzP7SiYXH8owGkCsAosvS+kYF5j8KpKbChP3bSRKfb+b
gqkQE9BqMoZVFP3V+VYP26WFx/rIiLEJg8quuEp0QRd1A9PkrYDlB6wEyLGGwoGlKhZvVKAGzadh
X3maFx71G3UHqu1dBqrt2gsBgS/d/v3F763wxYZWwpOcGHlKE9U11WGPN9cPMTV2SlTtLhvJYgNv
K7G3YriUOATAGw9j6FglzZ2isFNDUuyvWEc2SZ6ulzvNVL3LIkXfjbP+bhpY01YQWTc3CVClsDkh
SL0bWAZvteIsP23KOm9riCAL2JgXeorTOuWu2reflQ/EXzjZQb855oJibGMP5K1c3voJCeMiX07z
s243oGUfPhkfh1NC7NpNbha+WDWxsVx3+UCXv3rhG/LzllqchMZswhG0HQWHSb5rAY8NemFBXt7I
Zm+04+dyugbI9OMAk+xcLAA7qZfv4h0G7Rxpl/v96R2082v/fiXrWXmAjLtoZ0kQZ2iHpvhQRJVd
N8+k++vc+FYrroIu2rTSuwnfjA5fxzl6iPvIycdaBGfwe+35VgwXTCrSGmCVg5iF8AXL6E5wSz4o
fumH/t+P+b4VxYWOOp5avH5C1NR87aq9WgGMuxQUUCJTV7jAwYYGuNUlhCQA3Zdt+VPhx1+qvQZw
FMD7fq521m359bKdb7y9vVWMjxxqGU+9DkMHlOb9MiIbevR751G/fRBjXfyepN8K42KI3udTNfVQ
0KivR3Ysw5fUfP5Hhbh4oUlqFpiLUXSu7OMoXeumOYHE1KV+6gd/j031RiO+PEstOZHZYhfV3NgN
3en0OZe/XVbp9/z/VgZXn+kyVUddhQxdubLmqzCb7bS5my0R3Lcg5vFlmpyorTapMIXkEO7TYwqO
YzSKhGTOAiPgh3LMuhuaogSxViNTpyXgUNFmv01b//Kpvd5pLoRwlYsOqgxMh1mBOuC6codDfGz2
C/0vOQkBPwRxSOWCQ1Bi64ESaKR+WOKQfLJANZwfohPZi7jMRbbAhYi01iZa40u5VnwVjTcJeAfA
d6NoonJaZAtcWMhBcEuVFDYXLjMiYPdWE0zMH2btjiZ32nyjqX89B/vWyLnQEEtqDlxMKDaQ26kf
7K4+VZogLYkOjwsNEptBDDrjO+m15NR2GZSOGV1ZmSkoAAUWzmOxBPI0JemS1JPolPU/yuAgWz8v
W7fg+/CLy0Yz1ESS8X3yDPCUc+knCTnWRuRNg+RGqYwFLutFnTJRp1FUsGjc9ZuMYZoHS2rvj0uA
Ldz4jjx3yFALku+0F/GPCT6ZxlUSZjZ2AH3DJwvG4TNItj2tlZ/SpDwWbfku6wAcvEE0C0AwXJhN
WpJKhRHCtbTokNYvRp1gy6HrfDb3oo7XdsQ4y+JOkQVDN/VqgKJZNTyzznaFFgHoXL7p5snOB6v0
aqX2wVYz21ms77ReEtS329/RApKDaYFBlypcdGSyNBiY1caksTv91LxyN9iZnR6s3UKWJyaW36AF
hH+v5HExEhSQ/WwAZwO1mux3t4XPMEUw2rFj3C2YCwG466JdB6Rk6fvfYxa/Fc3FTLliUVENUBXI
IXbcfDSk3pXNp8sOuenzK/24gAmAASVoGw1C6oOh7wr5mIoQ/v9Qq52thnMGmoZmNFYSmNm9HiA4
hbssNM33uMPi1UE08Cz/oRw9i+NMRLWyPhlJhDuQok+gKC4Pc9HumfVtlpvnNDfAcBKEpzgGsFUe
OmmgXxkBe6ZN7amj5qfEsGOQBdjLzZfK2gfJAiNrqQNoQ+nAGyEfu171whn4Hubsg0vyumMl9qYi
05aAG1NO8kGdcaOchiC0DSt3UWmdKLMKu1IBcTXQ2ovV4aUfwNVeYYVMl5urqR0fmG7dRl1vg1T0
B1Gmp3LqSlvu2tNE0l2+NPuD4ntpYcdjTpwCGBN2M40ni2V7ULzZbVx7c5U9hn35qLHEa6bZU4Ps
RElx3QMjUTaso4WmcT1atqQZV3pR+WnYPYZGaWup4k3hbDeypjuW0jqTKT8ATn6fZe2zMVmfCE0f
jCEYfKlQPmlanIJM3jCOhWbedrqR24OmgzFk1K5VS35UxvGUa1hllrsisttQ8SJDDey4C+ITsAsm
p52rm6FL91aThHZNRvwu9jFmkW3IZm632eSwPgswMoYHozTZyePwpJiVn1vaVVsNfgvmq16d7nCp
/3HZFRa7+L3wOtsN5+qVWjfVYMFMqfxoBZ9D4T7SUgtcEsA5tFSxFPxkiNSwtG/doQUW/7wLr8vr
hZwGMfQJ1oimh60+Dn+/xbyUKWfdODcfTDR09QQ+kVEv7Fy92Kn94fLxLX/iknZcJaRFYal2aEK5
k6b7UkSPY5V4clYBDofegXL052VxQjfnqqIstUray/hcGcr+GA87uRcfsYd0R+30OwHORnI9i1bW
REL50XUplnPAk0PJ0WFuCK7W2JMAZnyr9fayvzHtMXSmXJefBLoKTJPfEB8YsRKDQdfOTR7JE2DE
XBB+7+jr0kiHyTlXhF3++oJz4XNaXKpXCsVQq8VYwS/qxydgCzvKd+VZ+mJKtuRU3uAVXvFFck0v
P7We5YayJ1Ba4C78tINeDmozmVA6OTS+/D28WfBUltSh9n79bXaifQY0EP0wnkQv1wJTtrgMYg55
S5UAkiuYsCQXTtKEXpBORzZWAFZ7B6/1G++0uMij4HZUQyDKKqAuLn3pYd9+U/xuhwbQ/vKpLn/q
0mflYpBWdRpJU4gq2toe6xt5flbil8sythM+gOwNlSjKsuSJH7F6rutTKaOAbF5eIYcr2YWPeKCI
PUb71A/d9F1PQWdpPOwA62PwCo+QZgSHyjzE070e3Xf6zpgzu6mRmeqHubiVwgeFzYJydNMvV6K5
2ju21DorMoiu56MZ+Cz6fvkkN7/W6u9zThiWC4NLgb8/ZH4v/RzoSRbCVYm+Fr/rWwz5qMyLEtpu
ITCevw7Naysc/r0rv1Ihus/yo38zwZVSnHcZ1ZxNc4EHjv+g+xR4vMudYr8MURcfRfg3f7gw/LJF
nfOtQkWDN+uhHWCwl9oTdZr6Rd/VILpW7HFPPenx8jfbzhEr/TgXs4KsVHAvwkORCrDofpfu9Bng
ya+T4gvgaHJcnIAJHiK2341WYrkUL0dyYalLikeJ6IEQep/u0gO5Ai6cINHLi/te+oBcpp/1LpGY
/poaiCNfjcceoLypl3z4P9Kuq7dundn+IgHq5VV9d3fHeRGO42P13vXr76LznXiHUcSL5C1AAK89
1HBxOJxZI1bm8Jq8E4FxTJPVMMsldFnbnQVOcYtQxilkTQH+PdvX+URKM9mz3txYX5GuUQ/ytBMr
EckQzg/PQm8GHp77HN3WDGu5TR+QkPMDiym9/fGSsbG2dDXCUGGy60egNlrinr+V9/Ktvs/38WNy
4TCIPkIusNurJpEdJo9XhccxKId459YPoCgnTsaEFwibctLdPO0yobG05obvGTDrn/HHPZ5WV1G7
HkI+Je6dg6vvW6/zJY8kbSNvezOuE+gnDOWqbaYGRdng+h4H56F/nwMvZ+nR/4ZhPjEoj4x5saqG
Cvf0wY1uKrf0sGTxrsTw99mf7/o9K2/LsIl+49NzDACGdIJoT2lp8oXNx1+7nDE/gIVBHWxDa3CV
IgBj7npLKwsrKrpvGKrIOLsJ1f/qbD+Wjn7XqxMjE5sOn2c2zvG812XGUxvLDCrzoItyKYUG/j7X
eXy4L8qbhdX8wXDkj3nG17FOIo4IqgCRt0eRe4qSHTd2tsqdtCQz5eBGCRgXH5ZNlLuJGmdgHC0A
eW52MGrNjufhsTP03fbOWeeBH5+GfiHCTT0K1Qowy/DcYVhLO9pzcqf9wTzQn7JcdDvAgHxLlE/A
Sfs7QbtdeGQRnrZNWal++RmD4jRekNtqJrbIJ+0S3bQmbhGuBAWBc20r77Lfv0oMeluZc/YzJOV5
UhyOGDQFSPW2sWeruClwZ9Pu0EnT2yT2IPIF3LHwWFeXlR7Pn4HJlrv2R76cuqEDsaqKGfpERqp/
Eb8JDrrvbliT/lg+Qlz1CgsTRsZaJEyUL07W30jCvpRvFsiwMb4fWawNmpDI77jGabW6HmbYRJKw
mpu5us3venexyCmcWcrDNt76DtN5Uo7FK5D/+hmu1Yos4xUNOyx5riPJ5PhTignWfwdC2VTMNZ/U
CUAy6Rgm57455cWf3PWgnf+fHVREmMlxK1Q1IPT5MmCmX3Urdwx583UC/4SgztdCS/AKIAIC/CMl
l0FnPG785nD9BKDYbh4LrZlaHUmAY+8QqYz2hFITa7GWJ0jeW6zCFsanp/M7GAA6DC0Pe/L237x8
mA0vEVg9q+slSZ/fhc7mSHFZhN0IbigwBpQ/hbeqLe3lB5ShD06JeqTWl++mv1xIOp8TDULU5j0W
Ur5NbshwkNDT78lzr2hHSN8If4tHEWC3JHouy8T5Tr1D8HKrtlsbPZngvsJi8h7h8F854oej0Dmb
EWIAOVcaJEXGW4oLuWoU9oeQFhs8XGMZO2ud+D7BKIYQ0kXo5QCLGS9OK9VmNH2dxtsSUxX+iiQM
iiRKQZojfgbOpL71nGoO3FPNkjxluiNFE2iNqscgBciA2kYDXyrTzOBt8QyvgPKgYWMux73xljOY
g7XTKObQh1kPigSbIB4e8/qQQVA8LxjvlSwMijx4tUQ/xAwfhODqXdKSui7hnEQ54+q96Q0qT7ew
tJIU5nqOBWygTmpqGa4xvYSxzG19V2Tftj1CJF/jt34OMCoyT5cMsvkL1q2Uu9d0NqCniLeUnr9T
CsmPVNnjORGDoVBJjFkgb5OWHvNZlE0+bB7RVWbOfH0OU+VOn8svCVeclr5yq76qrblqdmmkmnWG
RqwsjE5iHZ+TTq/MuVAZB/rmd4ENVDzGhTWEuDl8l2A+iaMvC8dhdLbXiQVB0Y8qGoGeEfrhQ+kB
XUcOmved3sj+0hIq2hoDschHGV9jlMNbDCXjIcWHHD1E37fN+U2S7n+MgyUj9l6FQMEcx6muwsdI
zeBiZ/ZwCD3VVPadh9mJDHrbPnWBRvFOjXnBUauRD/SVlJG2JZ44Aj87k7xZ7c5+XNrb9rE+F8VB
aRALtZiCvTMdkst3E4ea2UhkfKzNYAVWUZQTSGqnLCRYicPb2LhElbttBOvvU3QTT3lsdDW+kZzu
g+AumhhOsLZIAi4rOgoSZBkdHD/7QDtORQyNcjxLQDFB5vxxqM08YHwJsgg0v1yDECOvHG0UOSXQ
ZgmcuSg5WhhjDPuR7lHg6Y4Nphlrvfac6fHT9sqRldkCpbx7Vju+kSaACiJe7yb05T0PbQtBDyht
oKhq0R5T/fbvICkXhyptH+uSCDs742EpKr8sgh3GKbxqSmYGeGR346H4p+UyVmC0FqhcLzDl6ujI
yaS6BjB5QlxsEqhAGNedoW1feay6u9U05jUa5fO80sZjngAt2k1f+sZMzzLe0EJnMJP3unVIuXbo
ss521uekNkIBCYER0z2xETy8kSIBTpJ77Ek3q6R4ZRydo80gUZCqZCk7V7+N/cVHDfoFExmt3MbD
JIM9mGjUyYuCjD6Loo8PFw1m7Nde8CDfF08fk5ycheEnjM1O633oc5uGskxs0xEZhb0lh4dy+ra9
CVggFKNMY91L/QwQrtlV8UMzQfeeQVprpCigMg0FI4IOcqVWbYQ06cCTTGK9oPMiwXhCQ2Tw7roV
nxBUOKELeqLqIQklkV4xOCsU3ueRgUHo4FeG+sSgVmrIljrMSmC0xXnBXEVBM5PZEsTn7Q+yGt5d
LxdFv3mCUWZohxftPhS+KNxyCgv+0Em6a0jaV0GojgLmaHdh5Vd89DygS8dsA/FNbXSLS1InSMRd
NBoY8qY4/JCaY6/dLan8PmWaJdapLdbdXqwWW894Z5F6eynbmbFNWAtFUbmWziiz4kDlUevzKLRU
zGnes+KTdYL5/BrkR1wdUkaRSmNHMhuNHd6RrEDpGXe1R3JspDaBVHUuX1EUEZqxy3pRZBlI8XeP
WbB1TsryKuFJUD2+MTBF1Bu1h21PYDk1RdxxLVWokwVMpFRe3BbOlO441vvyarbw2t0opk7kKucM
8gyT7IK9YEK/xFNu0c+GG7rByMWv3jOvsOiMcpkrTSKhfQ8HX7ErStO4dLvqEtiyKey1E6ZXL07u
Zh7nbi8k+R4bO5dOMPNTE7ZKANi8Os91hunOp6QLTJUMJV+YdcaEzrbQKC4KImgiQwYEN3ZcpnNn
8if0LKOLg9QGVZy5bdpqYvt6SSlWwlhLTLMqsA+k+8H9aDI7FD5KICzc43aZ07+y0iwMr6SbE+qs
5FS5x2JCW/hBl0NovjaxiasCw7KPR6ytdaRoZBiR0KlIyr6zJ1vE+zKJkzq/Pum72jY82R/tBvuc
HPWjz1RPXg+Cf/ALnXAWeE7twxjoelx+qzvcg6T0IC/zV76uPSETvLlrmB+T5ToUsWjzjOGnC9Z2
qk9QgEwbWxEeldZNukPbfInCyBT5l6R6/EsfoogmU5t2CXTAFga25Oi0594jfYPaOY9N5V3BsOc/
qiC49luKdrKYH5ZlBGaGKVKu4mrPkZt6E9T0Jks7dwhLUftkY1T6AYWKO4bB6z6sgzt1CIqjkPzn
wyOKtDwwOpRALYJZ7XIcmmbzim06WPWusSrQUOKMfvi6Dbt+bPxApTPLZda06FHGDTc37rvpvQtk
c0R/bVOzhjGtB1yfQFTANbe1EGYjSefJzV0Wyt86aDdt28JYQTqXDNnZplRJwqtUK1MdXpL5krNu
LqsFiPg6/30muvyvH5CyljHKhnAb7kkVnn3CQ4urS+drVo9xxI0pmrPPm/MOwq0uq/p+NQdyjU9F
YpBo6MsAHmTPXvse+tgUFiZwvHTObHdWfmEVnLA+G0V4ySSUlVLAK7n0oqT7YvyjeOJzOamQaU7z
SJ9RrAeZi0cBlRDSuxS8/Z1bUAQmgUUWzAQQbVHcJwKK74JzhUfwvwOh6CpuuKytc9hRG+WuH4yj
pHIP9Tgyri2/iYw+14tiib7FHTap8T2Sjzl+gh+ggivfYQSi1/rbJm1TAyb4/UxIaj4VbUg8Te0k
U5VnK+0UUy79smRNmtp2Mlydf0Yq1NyQGhlInf6q809BwsiErxahfW4aKEf+DFBJ0swNMlwg5FC8
1IeuARH2ssxMvkNTwqIdW159DZP8ttaz9+1V/M39/L8vJvBUMNTrEIbmEmKcPTqkJ527K3zccTC1
PLTz5220bQrEWfazofqo9ZzAEbDhLFZf425XNqwpcWS//BoDfRpEUQJUWIuQI0lRicvNkPf7mndl
5VWr37JqtLftYWFR9NAalayGPdxdQ7MROqzMJbnnUMq0nOLkZRuKtXQUTQhFsYRNDqiGh6hrM9hl
rFhd3jvbMAwCh1f+/ImiUBmyNgMOkXhqreKS2M2hcoR3lM6h8rNj9VgwHZCiDERRUd9rcP7GXlwB
OfrADo69y3mJg43Auk4x9vLHVry6A6flHLR8Be/QH3vHMEn/bgDpDqQSMb3djfbKLmaEMCxEij1C
TOIohBILuuiXvnqMcgYPkvXZ8PeP9b22CLPj6qRG2X3a8zcl9KLLFpKzodQd6mXeKRLnJo3xBYfk
I8NTWIZRzAGF2pBD/kr8aLkmb8fTMymckU3NK11u1z3+SVniFU1+3OuuLDUWCBWnxDVD4WJIMWY4
nRSx/quT8nuf3BVIp/GT2kuwKkm/BhCXUL6JKqNMkHFyfVz5ryAEjquysAfEyCOXbEAuOjUuE99a
XMF60GM5B8UaSbeUoUQIKtP+babAGYx7sUHnS+dzxQvmBaC5l7F+jBAAA6d/JpBhitJMJhcFksbO
9/pOudXNEDeE2GbuZvK3tnyf4g6uyUYePXZ4r/RInUuKhpvwK55bnN7W9tyJTA5O7dA2fFa5OoON
6WrSLpa1MF3wCcXuqDeXGScAz3jqZ2yvj0j/yku4fFy6kfDGiCFv813I323v3/VkAUr8dR0D2AyZ
FmaHLtE48xoA8A7gTcfClZ3aU0lv1l3ja7eClZiQA+jQp5vi8ZKVEFxdwSt0yk3ath8KJUdFetbu
43HXdp4Yu9sWrjr/FQTlHa0i8MtILgfEEwu3879PfGdVFq+Hb5849IOKlAr8UFXEC/dQcsEYmA5t
bSTk/SMCvAKijxIVqsx8gTWLy39T/ThgrhfPbCAT1/YUnhYgmCsZOHepVZuLzogDEVkcNJDhnp97
yI2ZgYlHMDtk3hdXnfwTjM5uSumIYokQh79RVE6jq15iBE/bXsCCoBYtwYRBoyuR7RvTb2LkVMuX
7b//MVjyFxK6soEs6NVGbVU1GosRAKUDXafBJFJZMVLCRMlHcSSfZNfJv8cjKVOr/WLP2axJqCwj
qbM4RmtxIRRYRy275RR3YlZSrJ5ZV0aSH3BlJJo3SxmKj6TcyfCLY7cbvdoKXqTQ7BJL8sjtnu9M
0U9ba3t5V2uCcQz/54+03gr60bRRJBcU6TI/VdjLpAeYs6Dn7/B2AKJCAtwmHY3buCyDyf9fGWwM
Rix0kFKAQATa0sdHXr3J+8QRZcbl72M/bbkPdURncq5hHgtWVkFST4hNCTp5wV70lC+i1XvLK2dl
B2lfYMpZcTrzFwHZW8ETXfGYfQ3dxo4YV3iW3RQvK420oFkdP0edFafIbvNUdHlUXSev2+u7zv+f
n5WimXzK8BKlAieDgKgSOll6Jop52yCr8cGn79DaLLogjHJNov26LF+hOmCWbeyW2bAfNMnlJ/3f
YmAlEhl20VotXdUaIhfBrlyQnhctdIMxf8qbjrEtGBueVmapw0DRqop8puJdV3f56G2vHGvb/aLF
ohScKBZYugSzdEdvesZW71/k3WSR+WbQ4XsJ36O9sWNlEFnrRxFNKUZlEEnYd0ryNYx2eaVbZR+Z
29axQMj/X23uKs+ELCR1YWr4hVeGm0B7S0QWZ7JAKAZJB2FMDfKJiuq2NKyyfOhZXrB+W79ycIo8
oCszKBGpa+z3+T8iZusIqBiWzRSXdTAyZ7OiNpbbUewwLmmxCJgjjnkjONaq/AgBu7vtb8OCoIih
LpCRMki9Gdd7s/AWdKweAgYA3fmchln6MXXWbsWdob0EmfF33qVQEYfMJfUUfrTP9XdRfhKl94Al
oCUznEsRf/bgds6HSSG1hqGBcXZVG/poynhTMLW2j+t3QcYYQj1954P2FGPoFgpwbqMKr6lBekeq
SJ2qUO/7AvoPs3YSJ+6A6+Gs1LUpD2pszWU0WL0GAUyhdScRU92KcHnpMwPi4rFkpiitQXnUXQRV
+yp708bwn7iFOKchOJ3CeRPXv7V6maImdjiKSnC/NO2+67h9WOOpvO0hexAwe+eJn/9yiIrQHIIw
PEbeatSG5oY+KXixh9LsZfjS7XLMFIkt7hG7zkqtbk8kDlPM1jRFlsQt+ZZbwNQmX4YoE0IZwJ0b
nvX9eAps4S40ZWfxhQQHNbS5DmjotSMUnGYOZ08jw9nWa9WuTKcooBzmcOzEDlv/UkBJsrjHtAnp
3NrROfKTfeAIN2xpx/UrzxUoxQOtooh9R9Y76XMMM5bcwLitIuTg1YvY3zT9Q6jve5lVTrR+KF3B
UtxgTMtUVxVsldEeEfoSyA5j5aDGfYreSZN4el++arjuq4zPvJ6k/ATWqccGMgOdKxfYm+2ML6qV
2ZxT+MW77ObuSJRwtynwQ49rw6todbKy1+ZUzQAnezGRS0lN5Zi53WHaa+j6b0/qC+R8bN5WffFV
9mdTzk0tMctnVknzx8iqrR9C0UzZVWkkFsRuhPwZJO7MYKfdZdBRSdGYkp+6Q4bWPN6WDwJqCmI7
uJuhK9LmJquBfVVSDMWP/+1wnbrhSInC5b1MPr03Pkk2JMx0VztlB83jj6lNCm+iE9LTL5nHGhyy
el5cIZP/vw4W2iY3FA7IvZa/5AMKYDRmN/Rq1H2FQfFXNmVL1YQf/oXro9l6+b/zTa85A6ItpPk9
3BufpQd1trcdjQVLsdfIJ9LQ9oCN28ru+8lCX5odiI2TFa2zDbV+YOkqNOgEiOjTD9MRH0dRjqo7
iI3fGMU+ndyCVQ+9ao3wCUF/KI5vO468fQtd6Ddj+gxeKrvBbhvubtsYFhL1uYZmroKWPMZU+j+i
4BcLOuvm3NRTVjZ6VdkAOdQfy0Z9IaMdC1FvYNNo8VZ5RzILEV7zp8NgTnv1qO5GV3U7L7brg3aj
OsnjH9UuXf0A6njpgzRsWvJkx6mPC38nVrdayLhqr5dvXmFQp4muG6mcocIV7YpyZCU3oqOfeKiA
GK5+gvaAk9znp96dnM4acT/2snOKLMu34Un2C4soKW1/3PX6sKufQ50y8SJlfCWSIBe6e+Gh9ngy
5UTaSyg1783S0V5YLcHr7PYDUqQfs6HZVEScgRVQLkSvqbg0nVnffhc1qhzpPEAivPOKaM/dsDh+
PWF/hU2Fq3ObZRBHgLmhHlpCdFCi0SxQIhLf8S/9eL+olsjfquWfPIJcoVIni4oRP0ETYQthpqUZ
4QhFBtXWNIxz0P/d/p6rseEVEnVyLEs9GAZJpItQ2tbtIYTERHurzJWpBwzXIZ7xy3F5BUUzEKZl
lomCpfz+9tH5+ZEEYaxiLPJntmAo+omzodX1Gt6iKgcxOeSGv71i63HWlR0U64zi2PAjIWvyCFy4
oWMg2zb5whnlV3aNxz1lZ0AxnNUssGrX5ymoUl+ql6o+myUcR1OAsTidqQvln6RNrhCoDzTPsxig
hwVnuajuBi7Z1VPmbi8eIatfPs4VBPVxEo4v+TIHRKRBQdmKOQwwSv0u+lcNnJr1lMhaMepDJRA5
rjsSny1pfxMriTt2LDokf2LLHuoAyKKiwPAQhD9a75XN6NTZgxw4isGqslnnoauFo04BtVN5rU1g
y+AmN6SaMnCVfWnzJtvRVsWYrqJJlaJ4gy+jKhTQ29o6Q2kqRBxhF+/yExRqrc7PTNVU3fLSvrb+
LauymnWX0Ki7RNRHfNeTuxMpPk6d5dAcAtQ6k7tEcGY1xLBWVaPYPSwjTup4fD4ijE6K/sN94Gqe
BJky1vMU0zKK0+syyZSe3JKwqpBGzzHpJfYGTNstnIwZmKzS+qe7aBRZNH08GXUDsCJ/LHv06iox
Ug4njXPS+m99U6N4Q4qnQZ1nrCK/x/zkS4miRtXUze5ceayHh/Wc3qdhOrXh+FbW2pLcBZLd/ETE
mlMoJ5fmZAlWhnp47QH1btuURShpY4vr1M4bqjGNlALWxdqzLPWnvOEssQwZpwoLhdpzuZ7mjawD
Bf03FgeBXjPM/gHU218ZQ5cMx4IslhGhEQkia+lNUZ6rlHHMM1yPlqIYEk6KmhgQEedxdWTpemYO
xhe+f0wzgXFisTYVXTaspFMvCOg4Q4ZpdKYj2pV2012GTgX0IF5Yzscge/qWximYKdmn+EaFPptL
Xlg8evPL8CYTWXMymXZRW0rtoI2sNIAKvubnCHVYg1/4EKex5vuYmbdm+B6tFTpVi1YJAhZxlPaq
dNaXmwxJlb9zPOoslvimFbsWGH3nphFEQsJzhnHZ2yC/4XPdUHVNUtD2SrFDP5RDJks4uciFkFxO
wHdWfSS1ayw5/vVF+4SiaIETAyQ2ySE5QPZgLtonOZyduugZPZurQTO6Cv6ziOKFuSgNrg4aktkh
0kvopfroe2WViv/G4f7DgaoAWPAqj5PLbZ8HFXCI1CMK/8zwtvPJ6YQqL+ZGWg/MPsGoY7dXK20q
JqydmqTmpLp89bztCCwA6qzlk7bvJI5YE6cW6ocPcaLebkOsk8GnDdQJG/CLanQ8bJjUEnlWjMEL
+Ps86n2hYWUZGG4t0ZXB9chFC3TbIaCo+M30nIyTnYv3w3IxkhtjviTLrYS9FFa7bRO3fU+iBSK0
NG2rXKmJ7ymuhE5oxSPqWCzfY60kRQ1KO1VRRazrMjfJe7NoTkgiOlz6tG3O9o6V6JGpTV7ycdoD
R8x7SxGrnTS+GtnwZ9nwT8egiKFU4qlSNaxag6Egy66FLhzEmG4NpCiCO1ZLy3o65gc/SDzFD61R
a+GwwKgWkqn5OXcWc/LVN9n+GENyiC8s3mM5I10kzNVFaxgREAUBCqZQ0fekM/c4Ocj3eX/pGh+/
5YqVhH4gmi44Brki9sYCNfeDYM6Y7SJPsrftHQzK+CDIKyjMe6y6GQUedtBrZlUHPiQOGDEeC4Ki
jFQOeFkbYU1YWXnwloms5y6Gh9M1wKNYZBoSouBV7NL2RZnssWdsot8E4D/c++PF7XqdkiQWq5Ls
VrREfK9IF1++qSbnYXTJmTVsjglHk8OSGlpDjln0zOA1xSP1YtJX4tyZk0bmaLIeNNbTO5876uP/
rwzslXlRuRGI5E5Y3aDn40wSPK0bHDNTsBozt6P9IpkzwwFZH4/iDVmNg04kvJHOyPUG8yOfZE5S
s8Y5MleUYgxubpRpieEks1e/NzvJ118af1E+PiAmtjosimJ4PV0NnGeGKis58DLoKAz94ihSzDio
GEtHVwNHRsZxCxHj4vMUPfQjUjG6FbYyA+bj71BXQQhQCoZBVBwl8WNpr1yDH6Kgy4ZZgO/Xfueq
HmciHR2ZWWcmz8OBzN4oj5LTPWZW+Eom+PxBuwR+gIKptJDrERSJim8HYenLcRkEW5EEV54xGGKJ
GSVua/7xEwblh4koL6mUY/724C5uCkmSTPh4aZMc0cdjuTewLthr7+U/IVIeWYttF1c8ENWmQFoz
fuulxpXkwKrrAupN4mmGZh0m6CR2nKVv27S/dpxdg9NVcK0+DzIeT8FkO8ElwyAwlGKnIAXE+6z7
44qb/gRFhb1Sa8RdjgsrppuPprhEltFfRoXxdMACoUJfZCimRdI6wW6UxzkecFp+443Q3l41Fgh1
ki1RVBVNC0vk0J3TEGJ4t2Ms/CUIIZar3ZYX2M1yA2dvgsvCP0yovWGdyCw7yP9fQUzC3Oc58bwA
o5OkxZ7y9yxinPrEe38ljR97VqZOsFSWUy2WYQYZKkNkyUkU3XjMQnvyYbdwKG7IE3k0yg62KN10
yvQEgyTDmyl+5XR5n3SRySOZL9X+qAk3g4DiYHYBCvHfrV9AMUeIgOb7L9Dku2aKobG100dfKBIz
Qfmz1L2O+rORxFahshrXWMgUg6B6K+S0iPijB/krTCHPrdAjedwZ0xi2XX+tov16F9MVcpmmcWGZ
AIvE9/VsqXsN4yYiW7lDWdWJpD4nR0HHv2gqUJNoTJwDbClUhsF0FZ2+8EMuCnAqTcQPMA6lhUro
Gdd13Y+cv3Utup4ukKF53wXk2EFIRCr4l/+1spFaV1ainHjJhhfRknRakcRNn2J99T4zFwhFZnln
zcFDKux18XVgqoWvicjgg6LPB3JSmmHQ19xwnnGFhzKArXVWdIM45T7Fg8Nbb8c3kjORAey30anw
WNWi69zzCUvxQhLIaSaRTzhWT6PxtGBeeBq+bDvrWlrnJ9soUogVNOw17SR8f6u0Mcr2MXBJsJ67
8+ufdJz9hEYRwNLX+RRmiI9kT24h8SpjayRoWYUSRnwqDmGMB9LiHFq8aewGhqnkNPjVbT6Xk6KA
tNOSOayxnE19KslMOUYrAvkcG3+fvvZOqTRpqoSVHNrarOMTdMqtAJNYWC1GDLegr7w9ZzTaHAEH
vWmONOlOMusHNWYVVbBgqDChEbsuSAfA1Dj5DHknTJeFNZWcLPnWklFRQl/PwxgN+CQkd/l9IAc5
+VhaBywYKk5otFEd8OqPAzZ25OIbXx3L8KSkt3mymGPzknD/MjYV2TRbdpG1vYoaMuT7Q4RW3zdV
74lO4pKWG6LmMF/aY2BOHo+WwKawtoEZLk63xkIgKMtDZEDsqffq9tL2jNQVyy6KLAxFxjxbDX9/
zv6NJncWdatGlNoZRzTyO9u2sJiJ7oTlhpzXQg4OmOw+8ghubiln5WMCqmGzKpFZm5cih6ispLQl
m0rsvqVRcMyjDPOOR1SOShwj3GMZRt93RQnO2MUgwQYyU/ARy7jT0HUguqWrMcclMNGoOwWHGb6x
QoJkMseA9KiiHKuF6Duq2DGtsGc1oDBckJ6u0ueJlC7FKNjl4nDRQ18/b7sF40N9BF9XWyueMOYq
m/D3i46DcqvhTVn2sKAVu+G+bCMxWIOe+os0Dx+kHHH2+jUVb9MoNoXpVepcDWmluvI5vO1tI64H
Nj9OqI9y4ivbQj5M6kgHYiUPTlbWpqRDH2p+S4dTB3Vf42UbjrGbRSq+CIcq7coJcFNnhZhV8zbo
zm0Ve9sov0kXfFpFkUY+tkUdzQTmC3FAwY/sbl88kXrE2O4PrPCbFa3Rw3ECiItGmo7wsHW6Y+xn
7oBJndBRchYPKWK33Ym+xJnGG8NMlmNSDJKSQasa4Ubxq3EhtSkLKr5Rk+dAGePY26Mdv6Qu62Rb
q8S5DqjoDmAerTh1ToKazh7sabfc67ekwTOwUZ9XNCguJ+2dZHRX6Rq7Pv8Th9VETFzUP4RWqfO7
KyNjmuIFgbEO6ffayXlPjDB8dSysITssTB2m1S15hUcd5GERCopqAG9wu93/vyV9lcOuYKjje864
upJ1wCRxvG/6fK+NzIfo1cv4FQa1+WI82HEaBwze0z0yqkI4qwh+0QeMgq0/iuWuwKgtKEF1uu7J
umkQ8dbTm6opraV63N4BZFV+CXquQKjYfkYtvJDKABmLQ6Nc1Pncs6SeWBDUHpNQmaKIJS/YnOxw
8ildXInbbVvB+PZ0q4qszGWohLBi4S6NsB8qRiaCYQLdmyIJKOSfiAkR35htV1nZVNlSwKp7YcFQ
0fswZKraotnQbic/kU9J6Qjdy/ZKsSCozR8E4ahWEiASY2fwkhk2zsgcRrL22EImtvxHMTq15TUV
iQwZo0+QHMswz6q4fJ9DrKJ90iofiHRi4hkPGDLOitJWT8crYGL+1WGsk8LQXAPwlFnIVn3JIAmP
WG3y2xGPPdq+xtoeFWzX0WfVjK4fmVfYFDmUdQ0RQEIO8il+CjxUSrmxh8HqF3JoVsxEw1qbxE+L
TPHDbIyyIKGC4OPJLkJ/Vrg3nHQ/HQQT+lU+RE+dCU3zwLaUm9TOLJU1oHX95eTKZIo9mqCU5YqY
HO2GIx6pffmttWcbs1PxOE7GXEOKzJRMolODvsmTfLftzOth8hU+RS18lYeVQfyss+X9AlyikA+J
SYyeKE6sJ3LG1qGL7ESRa6HyR77vskPphtmnx05/+juL6DK7uZ6hDkcO5+hYfE8sHxSH+ypA8Dhw
WGW5LIsovglCXTXKAWBTcFoSAQNpfJGVq2JhUIQjZUOdd4Q6s37fao2py34X/KUf0COdomrKBZnH
5WxwwzsUhvuynR9nO7SIEhKrYn+tOON649GFdXMwFctIvpHslSjNKE/yriEFaXb19L1ctWClCFiO
To93GjVNzvgYq/i9jguMdvheZUxUx1itFr9hMkWTEP8rqkrrICScaMRTJpLlnB2ijqROUMTpnOJO
PsS4eNjaH52vn4DUeVHFbdcPAwCNzknbC6aHqCyV9PUQ4ROCOhlU/P2qWyRQRSCaJT8hbRk9MjYv
C4M6AXi8hyd9CTP4fXf8nj+qnPA07UebVFgJL6w+pvXN9WkUdQRodSfEwQTAIOZvxIg3Jx7lSAnz
NZVs0l+jxE8ciuelek6HoiGL91Edgn4817ACjFUkBfyGzSrgZ60jReu9ERvDUAOuEYWzYQT/SkHP
eE9df53WfphEv/eEjaD1eoil+8hingxndMnEOR5iRQyvYCwe/agTlu1YSgWsIbkc1Urc4SC/dRBH
UiGXVb+yFm89BPo0jCJ1JZljSK7DsEQ6avNuAjmVT2GN6Wmslu3fsNInFMXtjciNQjEDanLJ0OuC
SPTvpFvStidjMpy1vZAMZ1coksjVUmzHGOtoFC9B/s8cnNrk4e8gKJKIZkyjSThBsKWuMRWI6qpo
jOEyZxtlrfMRBwiepYjcmMLT1X3aoLdqkZFDfoex3YjccDqiGad85KwIiVlHQvczIYzeZ75D/Oab
/cCmHzySuRCUsMVROVpETqD1QoezRohkY8r9gfnEuPqgqYsqJCwFSZI0iqB6aahVA1Nd7HFf7TQX
g5X98IbMdSSa7duruur3V1AUR+VqkDWqQk5l7pnr/plDt2tbM5VMY+jtbahVfrqCovipw3CKVm9g
VSwdNOkrL7KGxankx/5CuJ8I9IWWV0Zdb9ADYaOI1hXk0grj/kEL9aO0cIHJZdU9VE/fCil8RTZw
L6sVpKtmvxRmR2khYFiog8Oj73McSyfMwDyc6C5x/LQU0kVvMaM+ESveLKVxtIaqQcFTGh6apr2I
LfRCqlR+6IzhtIzRbTG0923V+RGX3pRZ6SrFcI6z+FGeObtfhtSqyuRY9bMn5s2+zIejPs2O1IaO
VId2P6oWRiE4ciKeIzR1W2rUerEW37a1+IZysW9d1HVmoZSP0/+Rdl1NctvM9hexCiTB9Mo4cXOS
XliSLDPnzF9/D9b1eUdYenAtP9iWy65pNtBoNDqckyoHWqZn5KB36HZEB+pKjmrUfJ1Tc6fV8jNZ
1ZcwWb+ssjF6SdkKTqTAdvj3PYKrcSYxNjTUjyDJtlVptGNNs5PC78SvY9Hmch46UqqM1CU2t/H0
AIV+XAnAW6vOGbBTRuCo3BKfYXiG+ONDJPKi28GdqRPKYGPggrgjCT7wvrZGE/fDSQZsDEs7Ig14
Lx8YQ0Z8+K16+IU4/ljWM9hpiIEslla4piY9Wtlsa1MouM83L4cLMdyRVDttoqUGrULzkUw7Xftu
iVJl267zQwYfMuSdkmnaABkjppKYyy6BEnTUAtzj5+a7KJ+wrZEFCHQD7lN+38eLVIYsAVTeWEP4
M7JvQYNTBlovKH6LRHA3aqjlWYuUBbLfbW4n0ktZtC4mVgSOedtbfijCvuJCkakmaT93kKLSE2Gt
a7nwecQC68/u8kMEF3ijo5LMsom1Ys07GMI8pI8djlPtNYDhR272Lj3kTi24BZhJXRPKHSSJRI0+
ztArl4e7JYmD1YqcsrHscY1O81QcZgKIPyGoiEhX7kBVXQyPLUHXjDW3WQ/m/CWSXwAobl+/5Lar
FObHonJHqiep3k8WBCWLXU72DLCn5M8wgOMAA4v8VXrOAoyrZ/7qtU7siWYE/sFP/S2eL7jqTbFE
xojlZU9eyQarxy0TyKblzGMdiOCOBFbKNxvn45TEjQJtmwqAP+WTlQlGvgSHja+xJmW1ZtECfYzV
j6fQHrrXSn6+vmciGVxAnltjuZolZJizvh+Wwm/T6QaUe8F/E8P5jWkk5jhWWKuoO5XDsVJ+Zr9V
NPgwPr6qOodjL7XscBklSLqV7m4kizeCuPi/acI7jtSMlYb5plDeLxFAT9PSzqkIHE9oy5yrqNNh
CFvmn9bHyWn3ABVw2p15ivbvg3i+MIGzGXZbuqpRg4Drl3JHN80p+FVU3FQmwYMiXOobdTRPXZt8
7zT1bjGlH8VUnuS+BmLirO7mJv5xfV03ndTHB/BXJe3A2a1WFpzU7NJQd9bSNRVih6K2qm05lmER
IFdqyqepjjau4lKOgahC9pZfYYwEVFS9qGiy6emtDymcy1XbVpnqKvoL4iRDlp2Bav8/WEq3t+1D
DrdtXTvMagzwMdc8M5qG3K2c8LT4spf5v0OsRemHTrx77aS4WxQdlo+U6S52sntUn+8SjwWDg2u+
sTJ/d5x2YIsUtoK+Zzw+3ZwXsrnulqisUrSBQ7bcYcuGifgxafZ1WB1qGu9L6Vkb0FVNGU4lvdcG
2W5M4DTK6/iwxvkRpTjdjkPJl4iElkMjscO0Wh1SA7ZFG/5Y28ZFvflOqRW7Lqzj1Ftumne6M6dr
4tWzgbbMlLGXLzexNJ60uU/toczvKNoZdbW4lyi5pfL6lYC6dVjq3do9Y5bAB7qloxfJq1whT57E
mV1aaExYI4wdhre5Ue6SWX+7foi2riSN6Lqu6Cp6AviW2bDM+tiQcIjiogR7pLrLGll0ybMbgd+K
SxmcK9fzeCVtja3QF4dlA8K7KbV1xcnR6lGBMK81vE4QqjNnd00kFw9mAF5aCLtpCdCWCyoBoyj0
4rTz8zC6l/rh8foqbt2JlxpyLl5Naz2lBTRsJV9WPNW6mzTBcI1oozj3nsskDNsWIuJ+NxhBUvzH
3+f8TyfNPXBu8PtFgRdiNx1oIZrKEKnAuR6lwEA6YGdBIrocm/KWiC7aLRd6sQs6N4i+GGuTaKiY
oyIMUEV092R76qcHUcJJoIbOeRYTvOfjHGKl5jwJyFT4M1386/a0PVp04b245zvVuyFqwemEFscE
ZB+FM9r67V9MqJUAdGML6PQXL80FdCUFhCBIkBgoVbSbzixX1/lKivd6tWfI+tq+MWxRf9LWIl5e
Dey/XzzY8hz0GcgIMU7Lc1ie2iQReR3BRcdHdytdaaNLTEI+BXKUectS7kDt/udatSBNWZpTGg5e
Tps7NNzYupUIwj5B2MA30RkGUoV6C/kU4cI0jnbRTbaGRIzyKjAWdjR5Z3e5lpxrWPpZQ28bJI2+
7Nd+7LNpwoWhi3kd2stKT9pXyAL9P9oR2Im6JplzGophRGsvMzOdUi8Pw/00JnupXXfpnB8nGeTu
ZXqjqSmonqM/r2stMiDOmSTppNVZjjimzE50QvNSVAssaMupXywr30FXLY1WgwoPaHDLuUS6cDpo
SnBdie2g/eOc83TAY2OEaUyxgAVgYd4YJly47xd3xANUAkZXGSgilG6hSM61LEO2qDV78/5VKgIt
jQPKE6e04x3ZhQ4RdIZvZ7QuVOTcSx3GSqhbWEbkgd8ngLrn0TYc1rmR3ovmJIXacX6lp2RKChas
s0ZLNKygvb5Em4puy5hBjYPfKY5qmOdVdBSxVc3k4oy+p0ZVNQlIwmq0h8QauFY6jzazK7ATtin8
QbuUwwUY1WjMuRlnf8GVsm6j9VUHVTVDAIseRWNUW4Z/KYzzJ7qUJNlqQqmiujOWH2NiObIpytlu
nd9LIZzryLNoJHGa4nR16g2RjB+yrglO15ZfvBTBuYgx7GJrUWELS4fJQfM8Gac+T2yruqnyW0uE
pLzZqHQhju/d0ebRShKKZWvaFShFMcBpWnIoquF2lrN7pW3PZRU5vWy5pbaeWgWbSAz7VjXAS3ou
5iLA/+JJUXxfkTio0+wYtcS7bkebiw5KT4tlmNkY+q+3rkwWslolViRXMofKit/lhmDRmXF8stQL
EZx7SQdKDH3GcVeXO2W5lyLNLumbTqCwqElm004vRHGeZVWkVLc0aKNHoxtloV8nRTAVnSgY27rJ
wWn196pxPgXNX9GooI6PMr70I98nD5jaDEw3XQAVrB6kAwiaj4n/O8lCDTx/4BfQZPyNO4VZMWVR
qelIGzXfafOVCrsTNn3KhQDuBKYGDacVZVW0adrlngKHdEnt3gaxgAfkJleU6920PUU1qYJLVTV4
CLScdnEys/4OeQTSUUVPY7Hsrpv3Zoe/diGD26l8CrPalDSUASJpt+r9YzQsdtdZXi4Xt7mqHGNJ
elkToDubXdDRAn1GyMWNyk2mlZg2Br9YKGrN2DwPF5/E3RAkX7OZIKvkNpH8tairB6UDvuHaOH2Y
7vE5X64vweaZuBDHXRRA/DKGzqSYTSmLPdVUJzOUu1mpBGdCJIYzzmq0jFEl2EyiozVdah0aS7e4
oATv6m2bMRTDpAa8Ff/UikulQt4Chb3afG6sQyRKmm6ebHCe/O/3OWclYawmT3v8/mjeLtFrVmtO
Sr+0vaggKtKD81RaFC75TFiWpfwSt48DFfS2iX6fs/tYiloTU5lIhaJZYN032f11q9oM4rSLheKs
2JDnbglZhXUAVlS/b4BFsAaMoKAFGc5/XS3OhgcrVPsiQmY5p+lubOfTTFrRo1e0YpwBR13TrQoY
W9BtFt5rPqJgw5Y6ez0wxrX6Z/yzOw6OYBG3XqSXi8g53CIEhKvBrIBxrdW3DP1Zt6s9BlvPksAg
NhMIl7K42Ectx9JEiyUamfTibKrjTTSatrWEfkgVX43lYBgBqbNIZ4sWpzEWJjCYRX8KAz4Mhgfj
1Ycpp3UCi1TuBwDqIOtXnNPv5YJ2BweEjuhTFD00BGeZB+QNU2kktcR8RT8cxir30aVm5wsuskR1
r++kSBTnNioyte2MxgfglB4WNK10+3BAKey3et8uNvETFG/eFk1Z4CCsP0YXTMBBdI72q2Mc0Oge
iEaBBCeCh+LtCYgriQ6lKvragSJPhC6z2ZF2qQ3nQzqSK8tUQpt4n971fn1iGFIMBL0GDXYgBclb
+Eh95lBkQVlUpBrnUJDrMZBugmpyc17HP8bpty7dv68RvgNtXEbF6mX8/lqfZePeWnfE9K+b3OaF
C+BBmaKrD/ECd56XvmkyK8Z5XkxUMqLUGxYjmDQRPZ1ADJ/zqMeGgNWD5SOy3Wzdm9ZtJuTH3XSD
H6rwOQ95itJBCZl7PxGHvWUrh5zjW/an6JC/UhuPdZTf1WD0Sq+mtinCMRMpyR1fGtZrOlH4psQ4
LmbjlLNnADzy+oZtm7sKqC1CFQKqDe6GMbVOicoMajL22vSJeJ29NKD5WQP1YNXgnyGn3Jt26JiN
fHl/XfimwV/I5m4aMmsRzQYYZESAfHKaRU09m53N6HjRTF21MISlc2cZSFt11+t4O9QdsLOH0E61
FxV5AvSEgjTJyeaTXP0wdNGabpoOlYmiqLqJhAsXR4HnBvDkOuNPOMy+6g+BPtmFZGe4Qwnoorzr
q8jO1Kc7DOdNM1U8WghhX3ORo04ktcsbMLS6Ywx+Bi3eNb16irV2cmMG4peDobWnpo2KmWD7tsOt
C8mchc56XKH1AZIZak62k230wrNxYb+GdxR1wWwehwth3KLiwZQU1ISwRQudUsvtnlZHmYjArDbr
DNqFHGa0F8upFmFSGxHkAO04Qy3VK10WAsmtPbcAZpzfG/1p6ogaXTcPw4VczlZbaVKbaZGQ9Ajl
t7wy/bXpvl+3FOGGcTdMbel526TQrfc1m2E3MLbvBEl43c/vf6d2crmQnGfpBzVfqirGQq7djk3s
TkonsECRTXAOpFIzuiBnD/TUpXfCBhwv03yuMlFPrHDd2BG8sAkrj+Y2lbA3i7M4DBIR+FuB4RlB
vmOUztd3SaAU35Yux3RppBFKmdmhAS2ucoh60btiW4aBriJV1uGlOIXKKa1UWhosUWui7xYKlfb4
nQ7e7KwY/UAX22yvmiMcuBfI5ePtRjOXVZshN2+lxyluHru+C/Qsb0UuePs0/a0gH2anmRaXickE
ochazY6xizCXhsI6+ArBpizt59RbHq5v3OY0HPqM/reqBucPG8OM0siC0OJlBtVGA6YuyTM86Rza
YGTdWXtRavEfDPNDIucUjXwuDFWGRDaNRJ3MM+/ofnAx6hpErvzlun6b74kL9TjPWJf/W1MlRhZ4
TE7raOzMwbqB53r6b6KYHV0cuAZNU4XByHNRA3ISJb9d28hrptlulFpQ+WFu6NP1qWEkgygWIUCT
+VWUOjU0i2OcbTM8GebkSMWul3ey1ICKyruu1aZRwkDe21gsmcdhS9K4Sw0N77x2Vo9aG98YoeVe
F8EO7mdtPkRwHr7rqNqXBE53mJtdLTW+upSOAUKPMg1PalJ7ZhS5a6EG18W+R9zX5HKr2MxzNi4d
5CadTh0M4jmG/iMKX8hqF60tVTvJ2kX1XTEfOlA6h7n6fcylXW0ZjjI058LIT01j/owr7atOm7Mp
o6+cRg/xXNpKiZOqL4+52v+BgQQXD6T7sUFOQutFJIXbpvCxeNx1ojfNINVpikgqAYny7HVNaUd6
ZmfdfdeKimUiYZwLlrVRXfIBK2YaE2ZEiu9UWe4aSQIioHbfFbpzfYfYt1/ZIP5WiWqTSGML21vy
PzXS2itB35aCHC8ajazS6SKBRWw6C3CdsSAYI7l8UqCmKJ01OtbSokOAWdDIBuP7qbBKr5t0QfO+
SBbnmGagqCapAVlNsh6jqPAsafGSrAF1Ti3oP9o+Xx9qcY5pUUHwlpGMcRzFdWVHywGNaV4+/7mg
Ja+NgD6ajoKobfPOvFhJ7kj3TRUlUwnt1qrYgb7srVN1r5NEflC0iNwJxji/ZplLjmA+lrxqHLyq
1W+mttgN1fjHdVvcvrZ0WVdNRZY15Pl/9bmyEs1jzB5IjTd5xMvd7FzvOlxbjE9X1AK8qdiFMO5W
jhNZLWiMeGoyH4vxoRo60Np8a4fKFmi1ecQuBHGX8aDIydIvONEjHn0Yhg/UCgF2dg6BVmYdTDt8
R0o19nnqWk/XZYt05E5AoscxespwiUVJ9Fo39Eushg9rTl0UuNzrojb91oWW3AmIh1ovVwt7V6t3
klbY1DyXyn2ynvpKxE/LvvqTz7oQxVl+GMqZSVMsqLxqu1ECzhCIvq5rI1o4zupXy4iXjL2IrLS9
Cw35pVbHN6LihaTOgnO8/bK8UIe7XjJ9HVO5xybVZpDeabvYL18ZRogG1ITZSR8qt30WPcI2nceF
TO6WISTGAHQFmXNc2QUAreb5OQ9FXRICKXyPuzrGWQt/D5yX5nZFu4xyr/d/Xt8okQjOZWjxPOvW
wl5FlXQI88hrw/GriaHk62I2O3M0XSMGlU0NKTFuwTCs1ObJDJtb7nvXPKi7ysmJbT61XrwrD+il
FnU6bSv2t0D+YrYGLTXGHAJL6etgoOdIUYO6WAV2vv02+dCLR121htXqVAPrx0C6SWNHHuD8T+Vx
9OaX3imdhtjIFgkWc/t0feim/OrngSlgJjlF0DH26YPa0mM3ZIWt16WPFPKThInkVsl2irXuQSfv
NqXpzFrrZIvmFmX7PGrZWYpK0Q6LFpxz01E9Em2VmLGeZh8zGaCCCr9EQef3HihsML9luaI6l2gd
OPc86o3U9RZE9npsF3VpJ8oLtfyyLwRR3rZzNtEGImuWovEp/lRVjDSSNMVdF+RdpK/dfG+l5yz5
Zk2iIfPtZfwQxXmzeqmKtEl09JQ1P7UCjQJqaeMtKjChzXgLSdT/KcQdR5KACyKKIQWBFgZ0zb0K
drA+EM2AsI/9fNP8LYYfMsf92ahqATE6GF6qk9bcFwOx1fouN2Tbmn6n7f9DKX7GetLTELV+7FK3
3OrTucIIRR7ekdWvllVgEIJdMrkTaLS1VSgYF3LVojoZ1erXqXZQYhER7SYCl2bIFshD8JK2KPuO
iwc7klaZQtkCMtLs2Knuwa+XBKsN6BdXArtGs8+BM164khsHuADPw6swF7KZdUeBTDaJieYtflU7
GY8QeYSqKNrt8RYISIqZ5OV9PinqBOu6ORKqXUjjFzbPaSsDzc+Vf6A8iEHQ0GXT6/JDfCM/qIEJ
Btk6mFOkfSI3eb3uVzfjogvZnAcrtaQxqw6yjWa0CcFbuZsEGcJNu7kQwXmsMkTUvqDA51rGbpR7
e+x8apaCw739DriQwllNX9dUnUtYTRXeSPNtLx1TOWire32sbQmL1xaePJ9LCxkEWga/sYgmbJ8S
jaLPkPMsESxoXBQWGc2PFqBGcSUI1HtvpfzkVVAAQl5JMUFnwwWX6iAroz4hVKZtAt8Y73UVSEG0
C1ZJP6Rtu09Kq7DjKT91JD4s87LL89le6sRNu8ppckzHyvRBycdXEHKfMi3BCinOCnDdqjTvMO7o
xzN5xTDYblmqhyZunoZwtuM+PrWS9aTL8mk0BiRYKmqvq+VEeImr8/yV5L1v9eUbXuePyWi5XWd6
kT66Y2p9C2VAEujGV4NGbtWHN5WVa3a/ZPsh6fZpU7hWO+yatPw+0dSv1OiE+t1jVineGMm3SZU8
dzGK8qb8uo7FKVymo1W3bmYNTiNjoEbX7CoHmT0pvq5SdZLm0JczdCUW3c+haTEETF8rJITbMvSl
sjwmIKGVpeJsyI3f5kugyUCgAITQrbTWvmVGT8Uq211iPlvhGExTKuL9VbeuBZ1YLBakKGbzzYCN
lSjZ0DDGqrnr7T7E4F17slCEHUbd1fLSKzsVk3UYvesqu11ifxmI008DYy9y0qmzdRI7S6bYtCzd
foocS533TZ47c6TbSghwtnIIrNr0rdQ8LJG+J2Xl52VyKrCHtRl7y2qe1yzz0ZHotW3sJB3c6USc
cpK868dho1ZqgfYJSUkDf7E20l89uBJKobRK9V8N8NmuO9dHA666PYueJBsdyL9I4iNek0SGRhtI
ivf9KT4Zrnorv73zRaPOxng+0tY2zkbQAIoH+D9n0WX/fu5+PZe/fgD3lgBPjAGUeZSLWoAOmwcs
K4Y9M4wvobPSZ20/qIAEOISCO+OTT1WIrKL9XiMKyFtVvk3QMhqTqCmDVjHeLPVbX2CC8uH6Ln4y
WHT466puwFrBDosAkNtEKUtzsDisLtJhdl/CgGjjdoXkSSsJ0mZPR0H2/HMvq6IbCiZoEFlqyOXw
k5mNORT5AkxjNgL2oOe25edujOk/m830xLv4qKDugcB/d13RT1cgJ5a7n6x+DjG6aq6uqd6HCNiW
L9d//1PEzv0+dzPpxthOGChfwdj1vag6HPLF0Uawahaiuu9nq/h1AdmXXEROlIL/MZ4hSZO+6VFk
j/lrW/5rZHamjirLgCxhfc18R/2iGWFkqeB/yuQnhVZ2Lt3LM+LBn6P5OEciMNTPj2hOHBccof8h
zHFxrK7xSBzqdEBhlW5GG9eQ09+0wuiduaZfzjMnjouHFrlW6czEwaGgVYs9Err9/4OA6lOEycnh
jM7Q5thYO7riMcLqe4ysGEBFBxORnmhCaNP+LjaMsz/VHGYNfLWru3YRWMEA0XgcY7QgYEjtNwz9
QhBnfnodtUUUQidtsOy130kaMLQQuy9/XpezeWAv5HCeCZ2OYV2yPeotoDnvB0mQmP/cSsptDnON
F+cojgdFXy0oku7HfXkLkH7mzAEfVQexSBYzqM8Gx6JG3TJNgMf/KmuJ5WWSO7hZVj63KhscyTvp
ZQZnp2LLPxNf9LbZXry/5fEzO62WrNlaG7CG1rqppOLG7HL/+v58ThC9r9+HDO5SbLKkWIz+XacZ
FUJn+Fb78663ja9lgpaAIbajW5Fem75P/ZDJ+QkqV0mXUejVDLVrqMNOVZVzShpBqP+O4PB5v0wM
E8ENYgaOM77InM28CUMY3xwXdjJOKE8Oqxvl5FGXmyDSwyetXrzZ6P04k8GnPU5OuaIbYsE1qiqg
h8nnnVXPt1atg9U9+dJ1417L6G+dxY/P5Ex46sOu6Dt8Zh0HnfUSoc9/zY9RN3vX93p72T/kcOYL
4Li6h7DVpcuZ0Hs2bValgguULemVJeen3NVM7ybAyQDtmnhEfiIjJjetm74GZN+/RyN7N92/9eED
K70OwTsyQZ/kZXRZ23/a27Pz3rKONghRPWk75FE/xHFWq/X1Eo8DVOu8McarCRCCaKZKvwxBEcTf
B78Lb1Un9UAlKggg/+Fe/ZDMXXRTMmmNTKHocJB/mH/GTur2x/VBadwC6F7tc/GvZxy4lWWO6dKp
ZqNqahaiO73M3Cy0/L7VBZGcwBj5Hk01ChM9UVkAqUe21jzq/UGrhOnvzaubIgUEDGdkwfkxe9qB
1ha1MeIumfxVXdsvcq2/WlbtDSo9jL1+281DArLZ6nHNh9dpUezrR+5z8Yet5MUHcPesnKdhqrcx
ccG6wwaM1RPDtJlTR5qBMtN+Uz2g2t3RVmAym6sL3ARZ0RWUrXiA7miqDbIUWN1c9+L5R2l5Y/Ii
UG3zNryQwakWTgWJJgIZoGe87ffybjyi1cq1kKnNAMzwW6H/hTjOmSd6RArwcCLaszCD6uui6dPt
SOJCAOeGa2lWo8mEAMZv1ax2dqB3s2Pa5WqnB+lJsHrMW3xylBfSOGcMBpq6LwrE/9FL77IJlNg1
n9Rgcecg8UWFus1AAnOaSGfoJgG91K/nuUAeQl5mBElkAT8YUR11poLk9rZ7/JDBN+d3TZvXXSiz
4AiNLWieV5zCG3cDgjFM0zuVi+7gvcg1biumKQqSeUjW8G3sGSVxG+dQDJOqHkih/FoS8Z4xM/60
UdqHCM4s9DbspOk9wMzVN3lc9rI0BhJJ/NhS9gKj2Dy2aFtHJRKMQPjnr/sUa6YUGRPBsX1/0RQB
q1KNRw1ZERZj9mDrXEVzPCKZ3DEuWqMp1R4y4/UxlAKinhYROtBmUHChFnd0zVAZwmSEiJr+lNE7
sMylk4MXpH/AjKPA425bxMcSctsVpjKo1jBI7oYKcnPGF6kKrm+SaL24s9RZHfoywxVhAJq1S203
4Y9VGbvXpXxm42UXB5y3hcEmC1PDnClYk5HmdYGn++QkN4xAhE1YJUEIEgIg6u8AKAdadu2+2Rd7
FZR4GlCeXdHQ2qaqF9/AmUard1qYlDhdmfFWSA9rfdeZ99f13Pa6FzI427C6elzKEHqirS/aDWx0
8wZ9u63NIMCFKUCRRpx1ZOUck4JJC9XW9ArdyB3N6hI7wuND75MAWOU7q81vFPTS5ObiLkvotQYS
k/Uiv2SaeiOZiShtsvlNCBIIobKMy5pbgWZe6rUxsMpdHHqZnuyLtN71ay5wLiIxnOpruSrKNECM
kr9YRRBKriqkq970lReqcGdjmtpcAYobM9r6xGrsySE6M/JGCTlWaXFUR7GX7zj9141IoBpPdV+U
oyFLErOh8Ftc3KvLYDci1sHtIPxDN755baplq68NCCH31u3sohUwKBy67/9cXJYJEl3Z/yAP0z1o
l6Mmpup+vQu6eklBjIqHOblf/eFbibBRcn4Ymr2CTEmMNru9hh/iuLOetyXN+hLiqBykw08Lg2ei
iHHTNRsW5m6BRWMQg9MIMOdkWdWMAN+jtcc6qI3H63bwD2v2IYFTwsozae6SlKA6O7rrqcFDCUgi
trrYLeDExan9be91oRJ3do04LeK2gsBMmu4X9J86RMsfgNvur0vr9tGa22GRH+ja34yFvFcmWXRR
bO/bh8rcsV5SUqXZiEVN9QeKFhOgQK3lt+vrKpLBHWuA/Vvt1EHLwjhK06nNdtr4dF2EwDb4Tgy5
T2kyxBCh1H9k4aER0Wtu/j4uUhMlWQKUVG6jhrwbigr8QW6qfYvCZyG5DlvmT1Hixe9z2yAPmTys
Ib4fSN+7qe6+K0t+JkmbO2vUAiUzT50py4TtCJuvCAvJSLQmY96Db35ABTZd4yIn70P7JrUrZKZ7
r3jS/fknKrn/tjuAxSQX0tjXXKQFKMgsVJQxYe1y7ZbhYC/qC1lEHfKfZ1M5MezheSFmpGqeaA3E
pICmw3hLaKKptj9RL/KSc3WKd5gvPkrBkmDOvBOouGknFyqy/34hu0mVrh9nyE6it7U4ZqbgmbT1
+4AeUZETMDRN59sP1CUE5IrMlrAOJOnUDP92mBxrd/H7fEsmGp6bYRnx+63xsyFvE+pX1w/qZkbj
UgKXMF5B466gaQoS2OwRuUWFuwWac+bkKPNEY4C4Lb9JhLAbn5tGOM0441u0rkJHN+R23pzYyS5c
gtg3HEY+0K+B5Iou4C2nd6knZ4WakjUhTSBviG4r2Y+KUxkJjEEkgjO2cRjVqOggYp4tm0St21mL
bU6jJ9iyT0CIbOkUzEJjStgEDBzn/Gq9lhsTHBRgQHow09vGdJQ2Rt/nt3B4M9AulZLC1nJRG+iW
S0Q0q4PhR1YtpMt/PUrq1Gq1YuB11ANfSM8Ca73X1VNnflvXIC5FnL6ba/khjU8/KDMSeYYMabhu
tfmFtm+hKZya33K3KCYAnEwF3jYafDiVhrHVtBzZvHQv+wBNAlhwffyLAp28irpHt1wF+CtRYFdV
NuPNNL5wRYOEATUpRb45T065tqv6N4FZMAvm76xLAVy0NCOjjBQUBEjdQSrfIrhYQzmF5GzGNQCh
jpm6H/NdEpZ2pTWYs60DwQdsLqcM1A5ZlXEn86SFHQYIs7BTUIS8nTzFW4+hrwWMg4yRFopSRZuO
i15I49azBQuLEsuQNhyKb/RFRi80gsPeKfbSoWVzk3dioVTd2kUVU/oa8h+yTviUjtp3tF+mBW/o
LntJFrrXFbBah/ppsjJiRxaj0Wxqf0DuW62is0rGh7ltjzlg40sAbgPBwdNR5rCzpUbGYbXXBhgk
1vDHMoIHogVfjQV+oi59zuXJj5fotET9y6CVbjEvR8UavknzdFZI5sVT8pX0mdfoywOd/FXufH2p
X+s1DDKlRXoaNNhy5gF/71CpZDcXkiPHsz/K9VExdVvSC0/J+9dIiV6XWPva58STJTDHTU2gAUpB
G2ePatS1tOhk5OohlBtiA5HAC7sWb83lOx0Nu22+ylP2XE3t/SoPj5ViTE4UgUOGjrpTm1oQToo7
aPSmSHIXANm3jU56W9Myx1ImfA7guNXQMUB+NiZvYHP7HgPhfJTjG7UqDrWu+mCMdqWsD+p69WJj
3MXDepNN9Ia2g0PbL2VXPQ1Ju5tUsp/H9kaSsgcJVW9rflbp4qD58TRnqLzJxJ0Iwjc6nmmbnkZE
OlQP7TA2XeDJBmGV3VSk8aLxj5Ustoz4BGzmwAfJMG6MAdKwiR0DNApp8aVaaUDo9Frm5S0A7Y5r
3pzWUt/pObBLSt2Rluc+zn4Y9V2jxR4apOxE/aOwlKOxoJwskZORps9tUvmwmqfKjNy6qfZWUzLI
YHtOpV1Hsp211OAvGsL7jOpu2NV3plHdW/2jqrWoXpJd0kavRgl67nE6TGR5MOZqF1cjVqm9wYsE
45h3oSn1dqJ3NzI5IQAKmmm1oymzQ2DLm6HmVm3jNBT/oprVMwUZT7jECJHUQ1fm+2y23poKM8Fz
e2S/m1pDkJEnK07cqmrdKHqa9do3q+VgyjHaaTJ7tJ5AKYCWuQzcCLNbJYALjSY/HZY9YJeB09Fi
HnJM3Si2bADTAS/EtTCbOcMFgbIZDD2NSxXLThLlULQ9+qfTvd4OXibrXw3MkPbdeBiq6KgyUinL
2klqaOt640fz0zSngdFjGlzvHQ3zsYjRXFWD1cizN3TGoQ7LxI6rZleEjOcaEajc/Yzi1pE7w26y
6q5q8J1TeWeE9b7FQYomeshWekCktcfT4zYxZ081TCRzMEuawwSV+GSa5RkNlAHBb6zZjxQNmbJG
96ReTlSL/4+062qO3Ga2v4hVTADJV8YJytJqwwtrk5lz5q+/B/Jni4uhB9frN1dpzZ4GGo1Gh3NA
ckVAQTDUPgirnmu8H5Z+vSkUEix1bYMoyx6l0FEysKx2jQ3AfnSJPlh0/aFm6lHPwiDXwdqI4Yks
Td2u70f8GyBAItNjLejFGodvpVXbkU4wU/tZw2BFmMlB29SnFsjSUqifkmRxlHC5mUyQchi5q0ow
TPV2zCJ7qIhvkOGwxvjJ4/xUV/HDapmAlsKpNl6HXDNsgv9FmvDICcPeAeNFAct5bmkadNJ3ZQnd
0mgiJ8IMUinXbjFF5zjCa9han+dev0NP3hGHw57L2AHkmW3Exk+MB3tWkfuyGX2bZ+I0kuUMcopm
VY14mT7cxZV0Tob6c0NLH3t13/WaI6dpQKXeyTr6UJPJrcdvpT6cFwuBTojuSq2zLbMKBlPzkIY7
Iw7/VujfJvx+gyyPMa18VSeNXUoIxRR9CgwQG5j9y9AOdi8bnom1yYefcVjVNpXaGxT1bDk10MGA
3Gym2IUpo8A3/swSFSipMFeJAaji3yyrV8vN/dC33lhlKAAqtxE1naLE7OMwHpS2uwXKz1MyE1cn
CvgWUr9T1aBpvhZ6Z8tx8ZUMpTfpaGtpxo9oXvZISB6zieGS0Dt9+Vlr9GyY8qFI6TkcrI+9pd1I
lprDisvP1ZTcTbEJLDXdJwV1M2L6elH62voJvae3+ognVUc/yUMLyoPBqWHgY13fTPLLOiEuWIdn
QkJfcO3vBoZgf7QUE/wsOo+TY8y92vY9MmlqgO7jl+aQH4mfnZKA9Q5ajnqfvTA85MgXvV93a1Qa
UXSMWSCxjkrYryFVtJiD2YAZ5s9xhdrWDrErf47/mIFojWL+z9AxneRexO27GwIYqqxrFIn8ixZb
pVKjtKuxnhkc+BQZflmIRth3RZjIqymMi/SCKi2qlKJAjzeKOPq3MP3QaIIM0G4rDcZ2/xbAfsAm
GF16tPPQGTrMQHHXPWR4gwTVvfmjhPxaeG+deie6146FK5/F4Ky7sf1GOBe51VYsASUNwuUMuCtr
7MwWcQpFE/R3iRaRi4fbSs3rSYOYgRFIjnc1GkCvmz77Ah9xb1eRe4jFkd6Z0QQJa/eYokyOHvv4
dhGlqkV6cLkovQeoea+PKHLoGZDYZjstrcN1RUQiuLddJIVojZehSJM9TOahTgRpmMu2dPZkfd9y
npynl+k89kzA6Fd35DAedJsAhQ8o6f9t01XOJTSEjEvT4+QAEcQeiWz3qSAlI7BenvZM7YEjTidI
AGyKLh1oe6Dl8fp2iERwuYo8tfJaYnY1IuiZbkygPosY5vdNF6NPaNI3qM5nGsMZL5MowztGLZVA
XdExF+GtXaPNPBaBmYhEcZmers1qS1axYKiB2GVB7DYBJLJqt+Tj7yzbu07csrUxcMXMCDoN7es0
dIe+juxq1AXP3L3rbpM04LtGkTOtmkVFD1Kopg7AYkFm1J+1dD31YIad49FPtfo3jieGmNH3hLeZ
rFDOW/eQOdMREaDZ3Ohra+ciPrC9849bFJxMyPVR0+LOPwKDZQCOFHI7RmfHdWqPk+BcMlfIu8p3
CRil+vXCIWgtIlMNCan6alnHNjrU1DOSxiHxIvDK7MdeE8W5AITgkz5YEAWml2N2oke8pA/qQcTM
I9KIM2s5zGkLrnBoRGJbzb615Y9Yeq6B60sV57phX44pwn1uV4+zbL3XE6pPb4VYxSeAIlSOeMsD
rI/1GUlO8ym+U/3IGb/IB1He9HLMhpPNGV+nAw8lAsENgqxWtc3c7pwYYR2Cu5vBvWm/EqR3SkcE
siRUmQsStLUbmrWCyo0XBuhhPid3hp+cJCcKZmfEGH/mR88gkvv/lAGvHwekBn811oSFugugVN7w
uPLPySkLRrSimvb4FQhgtiTszNgtPG43mBnbJh6L8X7V1BjaLicGOsI6tntP9VOUOUWNd7ux31YW
F090UoIXGDsfjCMFZBWqV9+MxxkhYHVrONqpP42eFHQP7eN0bG9FG7vrPjUZGTQVJeMLME8gNc9A
GjbR5dtUQYFByakpf2CM81S1BeiK0FVmLqLppt393Mjk9lMzQIcH0Hc0LNUv4AiCzlNf2EN+iKJT
0z6azRfLfG4qVDxGV8GlYcU/BAd411kg72spCnjjL7BErWwMC7VCM2IPPl+KSTXJCX0gZqGPYsBB
wnSVqxyng+RflysSy53dBTyYVC0htlZjewFTUxLaxviHPpymqhc4qV23u1GRO7BDklXSEENWegyD
IZgPWoBJNaHb3S0c4ZH591JymymVvWLUEeTQ3LU+dXbumkf1BU8xHbhDUm2LqgR7wZiusck4zMWp
F8CsqoGpg1CD/8v6r0ntyOrHoRfEe/tL9y6Cu0omVS7wkGXNGuHilchYNCANK4sHBTSCKJBpyNNF
AsvYjci3anFXCopIJEOzyuoqzXACL4GPGuDgrCN9sKr5k6nNJ2Uxc6er2u9TPIkaqfdP5LvGnGGu
6ajl8YiXe1wOLuoiQaM1gmrcvqN5F8HZY27NIfAZsG/9+Cyjtz+MHwAjbHfVh454efXh+knbVYix
zaD0gZwlD8VZw/INEOHg3SF91pW7RMQLK/g+D7mJNDfAutlIaJaYZzOOgnrIg+sq7DqLdxV4sE0T
xZu0BEO729ZV5oDM7mdR5qcB3fUzgNiGUhLV+NhJvQjUNgI5s6/1tI9RgUO/ZRUHSY0s3oRsWTF5
MXCorusmWj7O2imyCxUwMdmszPhlrPqD3Dav10Xsn6iNOpxNW/FqLRhbwL2KuULgRKNXbgLVrTjy
3FdGVxCGoP3lAuuyBwBUV+C97kp6cxwGJKtn9VGgzK7XA9jBXzK4IKGVywUT763srk12TszsY6Vq
zjqh6oAK0qqud5iLv20q83s0U2TdZ6eskNnOtcaZk8xPiAixb984cbwAQ4QKI98+p6tJhaJqj/K9
WThSfp+Axbc8pf1To4hajvdvGBymv2RxN0yTDEvYqgNriWCDSOjNPegPLC2Gztxb/Umw0nvVfHZ0
/5LGNN+EfuD1bE0rgmaN9tKi44vKx2K+q+tDbjmLhAUHIs+SEvu62N31BEAAW0o0218COy5yD1x1
NGhJ7RHW5E1G+EpQgIkj8gUg1gJxu0d9I447G0YX16FiNOjk0zNkr2eXVK9D/GWWC/+6Xrtng+iw
ElBIoNOSe/wRgDrOcQy7NaXnUQWO4+fr399ft/fvcz4rLQzQWS9QJAxD1DiR1C7va8m0VUyx6F+u
yxLpwjmtVTFQAaE454pKDqpSB8DiFCzX/r6gVM/6wDB2wSKTjfGFUW/qpTyilQRwJUX3oU5fmq5x
zfbfQzmzZyT5W9Kb99xI6o2qy4gBSej3cQ0fFWyX/lCC2WttNtwbeqNgp3Y92EYgZwmA/ABWKmha
UCR50aXUjvO7uhHs0P67DWBJmBFAReACqUsNR5J2y8wa9rqvbH54fZr8GRhJbaCJ/NKuQhtZvEum
irEYHWSZ8m0Xn0C9RKkgS3MJAMV2aSODs4e8tXpg7CwomDvxi+LHzog0A/FzP1dQGJC+AG/OTm5m
Z7npg1Z3GT61sLGDmfVFWPD+G/je0TwP50SfoedSpt8UffiQarmvRN0hMuTbYQF/nNYfzCx15BIU
UYPmhkPnFhr5dv307TeYbH4HZ0CyGcvhNOF3MIvtPEYfMgQjukGRCgAPmVPcW67wNmD+41J55GN1
oG8BgpwZweaYlJLUZaMF/wUErj8Mfz1kTnTT3DAw9/pWlNvZdWYs+fs/Ycw7bIStEgZfFOZgcpQW
h8yussSp11sN/6kWIgy43Xh8I4y756ZVqaeOQDOSf2nRgtFoH0kRaOqntfkQCUHc2eZcW0fusFiR
ZCUkhDSG4toAttiPfgIeanDLJ/VQi3KB+0fTVAkItSzgk3GeWtGaEk83+JomudWlCt0Nt0g8OwKD
3F1BA+gfyNBqmCfjDNJE/cQaKvQXAp4+tqVsfUC5v7XNZHpeZfXQhbJrNcmTFCbPzUrvQmv24fJP
rSL/0ZXKUabZ0bJifwrn53DS/hD8ut04ZvPruJvRqvusWbUSayBPN8U0nYpkBWeJpXhGk32rdPVm
oNUX+LBTO1a/UZPRgVyjIj9u6BcoYJlcLHKVYLeb9BiB3btf76moZrp7VQLPj5iIKli/76+HpTSk
KaXotUArwuhYQ3jIyskN5dIlcu5eX8tdczIRe+NoIpLhiX4NWdI0pcFSWvJwpxWr35aKV/T08bqY
3fgC8KigRwJlkMKD/gDrOtXVHquWEoy7q5XbdMJe1V1njn52Sg2K1ke+HodjOME9I7rtvPoIFiag
Co12f+o93f8z6fU7Kr2L44ywqNBFQXuIM0u0qR0VURljf2fev88ddD2q+khb4DFlqh2rxLATMgAH
bj5cV2PXMaMWwyCmKAyOu4abWa1ls0J0XhReYjzLSmPL6mvWniawH10XtWsE76L4Hlg5qeZ+IRBV
9iBiJUZQ0FZgzrtzPPpGBue4lGI00CkHGXHstkftYNZ2GmOwQffHWwzkud3H34Fj2krk7KC11i5G
PyTMbr5Pi8e+fFAGAVz9/sKx/gy8odDOy/mDRs0wnlLjJTB3j73p58nz72zM+/e5G6w1aS5XC05n
SY8KOc/W6/Xv79vY+/c5G+sBCq8b7CWjGJLTohV1ttqffWT5egjmxGbWnq7L2z06SCcgvgQtL+X7
n0lrdKsFP+3GLapWI0X7XnmWhGjju256I4b9fRPTVLVWl1IpQ4xaOqlVu2l1bsd7mSYiqxYpxBmA
hqJCDSAPPAVvizvGaDygl+xHGNumDdhAVG6MB+nGtERRwK5H3SjI2YVK05iMIxTUHxV/DW28pPzG
jV6q0WZ0ogvYLq9vnGhFOUMJB9JP8gyBrLuspDZQC+3KTJzh23U5+wfqbwPhW/5DRc+rbljhu9eX
YfmolQID3M/rvK+cxrkheVE0PSygSF4BvIMBEfcH48vqzJ7qikEaBOah8S4opFlYDzAPAjzZ7s6i
fia6wPeP8PuKcbeRZaHBRZGxYok5oDg7+JpZn801CzplfJGb8PjfNoht4OZoFWlSkdjACcZMxoC2
zEIQxe1nUDcbxJZ0I2DuwFlrdtggYi9OclAO9MjmgTL/d3DZAKD3ly/SeCeRknymFIKi9VDKnd0P
nV2td3FjeNeXbP8RuZHEOQmjVtvUYk4CLcGH0m1u6Y/kQ+j35xGVVpTOfbS+ySLOScGJfQNE3axj
XdeLGiawC7WZglQ1bhpqnOJQO6IB+vcSOxsNOfcwRYk2WQRWoX4BuOJ3VChAllERNAggqXhsnfJW
FdRz99QD+A9VMH6Bxs8LPNcYRCpmj90DTBDmq9Cpn8qO3M523gnueHXP2RKZIcShsGNdgH22VJOB
if2W3wGoi9MiPXuagF+ePKJHP3HSVzbeQhG+gGZN+zIAKrO6Dz31d/B/tj+D8yX9NHeTmmNDM/2l
DFe8/U5rIaKM3vO/WyGcN6n0OFbkBRup5R90ktoDEWTL9vftfTE5/2GBsr0aGyxmKYX2gu7oxbyt
AM2W/tb02FYVzpEA+kEzswKS5NkrpDvMJdnd6l4/2nv+fSuD8yHhnFmAZWfaWO1LBLb4uKNPYCp1
rovZ3xW8BFXK8ov82F1oJhrpAeLtGjP6JlfFl5tF5KR2rRx1S0wTGhZDSv7V73aWUuUMqNI1vzTU
ZiA10pPlzKeWQQbWjnjQftcSNLROA0/bBHkNJ7CI40WpMigVNt81tbej+UzDx3gUPKN2124jhguV
FCpZ1ZJAzFScEvNYToLv792/QAC2DFmzUNnjiygxaLOoQlAoiub+Q1f1j7IWYcQjWR8wJnIv0e43
qpiEMCJcNv0JjHxun5IGkFkLUhAWYLszdJ2rKRGotLtkGxGcp5GpMpGSDUyr9FOlNbaVitLYb3Ec
n5rbasH5GQyISYulQwRicsAhzUqGSZwYs4IaSM1LHUW32JTcNTYaRyVlZqdRhnkPzKYRtGFZa+1k
jYyhGLk7YnINecQQdH/WNBI7r5M7EwCY9hy193klY0Z/aW667rNGuj80Pb7vjOY2DmNIUXV3MaKv
14/qrkcwGHMCAknMQnBWPdMunTNa4xg1DzXuifXOnH5cF7FrcRsRnEWPVq2OeQ4RctW7iPZceUz8
ImWTPMPTaESCesDuhAUB7xvYlQFEb/DpG7lTTAMXICwc8z5HyUaP2E/De6M7wgWvOKz5L3JF7PBC
sZwVRsvcx3ICsdqzelI9TDdLTqx4PZ5W6PJBy1/uAHIvtYtv15f3TZ8L29zoy9mmEi86accUF+3r
6qOeA8wbUIYHoZuf1Qf5XgFNuO6j7vzYnVH++yRqjts9fRvx7O/bwG0amzFcIZ7o3ykF7r+gD3/X
Qjenm/v+QMuYdDKOHkY4zyMI3c2FOqo2CF6Mu2rAYlRVxWkAVPWvaqiVGRpREiNVKn/P01stCa5v
0+5LjrwL4GERDLkomjFOsE7tActp59kNJoWdEr1gzbMx3dDYbcBVWBAgGohK2eyIXZjIRjbnhOdQ
KxKzgHIZlcDBMp6MCQzyGOmNmslr9fwWcc7vbNtGJHcc2nUgqEZB3VZVMfm3/FBr8zBN3R+CZd31
LpRxkONYK6gn/rpveH0NqbpCzlKsJzoMfpJn3ozCc9XINxLek0SKbyw9fmzRKNCR7GRYhTcY9bNO
vpah8a1X5w9EXj9d/1m7Rrv5VZzPg+ufV63FoYjb9iQlNS6Byc0y9XBdDDPKy319V54z2toA0kam
QAyj1srQ8puBAr0NRO23gjXmJ2Ewi9+ki4I1VtsQWWrlASGkZ5iJm2gYOUy0WNAGt/uoBjLJX5vK
u/C8QzFjAmGBa9y3R8RBtwzYYzjmJ1ERbP/UvwvirDSRyjDRamhWTBX6xG/I8Hh9h/7h2L9L4Lxz
l8wWUuNQhXUuLx76aE/9OcFDGlxEQs693az1duF4Z0nSIqwaSGM9u5iZB0BYwLDva7RM28tZOorK
sfuehdFAA1kA/RjsIGy8f64o6hxGlQy2glfJfKpTjMnekPg+ir+28uhcX8z9U/UujHu+0KqnrWyi
xqQPX+e+s0FTomqC5/O+7W3CFW7D+mroUylFjtlIPlRJZE/a86h/ksYXyagxm/vaKI+TiMRq1ww3
MrltU7Pif3n5PIpuTRRQyqx+vb52IhHcRplAwKTdhCgMbEPndDW8LPx+XcI/REDvsSS3PWsCHOAo
hC10nuJbox2eFNAvaE8zrD0+mHgyoSNAEsPysB258IKbCIRTzQLg34gIkx2xyWueMPkfjE56N4F/
i9F+ier0+yv5Hl9yavYIIMZQZye6umO9RyJ8pn9Yx3cB3JVW4OEmS0CIZ+w0gHgpU8CEFA4wUML7
0qud0Kn8xJ/OoiaW3ctks4zcnRXOpRV3BQLY0aen0h/PCprhUaIXBAa7cP/b+Jy7tJZISgvThBzy
nH/KWBXibN0BNeJQVbbq50AvFyEdCzS7yNLnpZIDA49h5jAI0/7Apqvkw3+MhPlcvTEuixHKMAza
veb9TWeJ7hKBofPpeaWtGT4iVk4NwmC6S2AVAxh+W1vx/j8HS2Do/JB8JFMpMhmg3FD9kOMHNfGu
O4z9TOW7xWmc20PbdBbNGfTpcvVpaSQkRrPFHsrvmWwibzm4oxkFmOPCo0lBK1OvA6VKc5Iy+Vzk
xre8Xs5VUz/pUnEcl9av89oragUoVpVnYuJw1NrP13/wvh0xCm6Z9c3wJW5jBduawhxcmfkLAfnG
TO0svauVxxqkWn3jZKKLgfmSC9dmKsDflAnV0Iv46/Va5107xQMGRzQ8etKpPaS15GSlBAUtwbnc
F4XWDTwvgNHF1zoTq+gXXUMoRLSfg/ypH3I7nz28t66v4a5RmYzvEmCzGN7krlejRjdtYUCjVn7Q
zBdrERwS0fc5m+pr8KQnCr6/FHeh5M/zy/XfvxuDbH4/d9n0i9KlFnhjXcn4OSVB1R27UTRpstui
SYBSi34aolB87tdtB+RGPi4G9iI9qk7soAPFpyBaQC+3MLbfDxnfZfHO0Uj6iugWTnn4oQc7AMiF
7PFb5oDI6AYEiLhtrq/frpltxHFP0aUEeLU64ik6KbcaUPRMLbKN6TilAjvYPasbOVxkT0MpWyaW
FUES7qAdkuD/5/NFW8U7ya4lY6zNkNO1q2wnYDKm6WTZhtL6A7hsGtU6dUN5LszWkafpRikmEaLD
rkVuNOUsXgceZlvkMJY5+6CPJlhOfpbaZF/fNpEQzuzR96VNNWUPJS3zTQtNtE37apkiaEeRGC62
yua4lrQF1qHLt1p6b9DzbAoS0ruPWcCVAuxNxXAcXzgoipbGy4BgQO5zJ5OeInKehvtuetaiVWDr
u2OrFCklnGQsEOh/fj3Hy2BUs2ZAHUpDp1sxj4GaS62MxyVlmEs5SE6H8czQgtuQ+FVsuAY6lBti
+JGq+mY9n8jQ27WcukZe+1I1HjQ9qgW/crfeu/2V3KL3BLgtpMfe6oHmV6cq0H+0kR0dZZ9NDhsP
Sm0vj6KH454foBgCoLhqZNPgh89kfQ3Xig3HZEtS20XVB3MCQC8rju/kVjSJc2FWEKKALAskdICP
0Xj8C3MlkkbqHmyayr1hvqTlR0MIPM4cyi9XNSeDu9j6qpityWoByo3h79JNHiWvPsRfFQ9w7m4v
qkhcXHOcNO7Qt7QYSKJ3mjuBUbV86DKB+7zYHu77nOXKJG5k2cT3a1J6mazcyUCOsds6/apOjUiZ
S7hdThpngUM0FWuyQNro/0lpLDnyQ/+NHkPfCMBPc6s8LGAzBkakwBnsGgayvbIOSkXr4oCiiEiX
2YRhYD6BWjOaKm7CSaieSAqnXl6aYz1GkDKjsbv2i6AFn4bpAgEQfTyVPx2UB3UVOOyLxAxb0o1m
XOQ45cXamitkSutdAQr2aHxEos4u5xep/QQiKZETuXCrnDzu9VgoYVhmLeQpz4MHXmhPu6+PtR95
xh29J7dFYltB7sWeqC3mMsHGCeZiJUkZihW1TLa4eEyi9IEp7idG+00B3xV/+JfX4K/C+JFWzajU
ci0hzCwiewYzXTMoNg0rweYJDIYfa62IPDXA+tdcrT9paWPXlpPN36+rchm5cLowh7ZJ3S1hhCQr
O+LLiVFlNiwzeZBu40MdmE/XZe16q3dj5IvOBDl4Kc+hz2gFffOcZ6/Xv7/rrTbf57xhadF56RWM
1axxbi/jrVrcWAmaGpVesDEia+MJBOrCKszOgCYEuOCK+4bgGkTHP4+xiO9NtGyc30A2BpCPbIf0
0huGFyMRmYBo3TgnkYLLXakHaMMyZ4Aqear9GHQFJAOSR/SDgeDmgXJPBdaw7+4328X5Ci3t845m
EMsCDrBKADEeSCWfiezUnuxrnnSMg/jDWtudJ6RfYVZ9cU1vZHPugtCyMynzxWzIRsPDqk2d+sCm
o0rITSr3umVeJvN+PWX8ZFhdVJG1JMxgnkc3OTSB8STdtefOV066DZZpr/6Aqp8iaEvcdyDEBOgT
SEKBFf3r2Y6UGqQ2ZIFTjJ5G+OT4pSsFdfZd4wQmi6KioQzJSm4hx1afyyif8HHrMBb2av3O1fz+
fd7VGlo2p/WCM50C3E39ECsHfRaIuHz7ss3ZyOAeoyRJ4oFm0IGguRbUQsgcJ8cRo5CqjXp9IMqw
CpbMYLa58bh9DsyYiakkFS91HazzKHBPIgHctneYH5tKHRuuZ99XIC2NP69b865ZYdZSB6SXjpEx
zl/IiYlW1x5m1Uel3VrHrNFPa9wH16Xsa/EuhXMPRaNnmM6HlALj+Xp2Q6xIsE77eqCmgowaG1di
f99sRFYOhR5FteYmBOi5xxWIW5WohrnraPR3GZzzroZ6HWMVMt4gi56KL/2BBPGBDdrK/77f/c2Q
34VxGzPGRtmaXYONV/KzJBuHTDIe+yq2e/qvW+s5UdzuVESTlryGqCUPbRnjedXJWlW37wWFOPaT
Lxz1Zv04/1JkTQ8yb7Z+89dJ+m6uz7IFOg7XGgWOjP3gK4L4KW8JWFrjpEChLo9tZQYVaP2RFg0A
DG5KILFOL9etez+EeFfsLS7bGF9P4QH6AvKIjaT2DXM65vPk/tm1+K/7jn/drbcfsxGWoBdOijqs
ohnd1t3Hak3ddS4cCu5YgVrMV15bRs736EB4bnWmFku4dU73E4CZz1JQ+MZkixoSLlMWnFrMhWzU
MtVutHQDauGl8YoEKV5V1c/wZQT1bunFX1Iv/SKSue+V/j5ibz9pIzIza61cpYrZ/SEbj9oseHEL
7YJzGF2h11kZIoEAkPITUPJ/kjv1fnXiQ3trPGQfr2+X4HTxbTPGgnn1nGIBQWly6Mvirs1fp2LG
KPVgK2kncoYCh/sWEW4WTyXmmCgyxJFnGrQ+DQDc6QFzm7rKI0gSp6MKhDpRikm0Y5wHCeNpSieF
2b5a2xJ4sJY19K4vo0AE3xlDJDoCAh9Gr5hHw3hZ9efr3xcZBd8JM2F0OFyZgBGgx82pAeEbdZtP
o8fySoMhOMSCbeLzZFEpmbm6smOlvGqjI8XUo7WoCf0yK/rr4X0rC26MoVRmuUYHFqIIlwEUdA5I
TD5rnTPa8pHaNcAamHotergNdzrL5eH6mu4+et79r8r5DjWh46AmOGcSYJyjKkgNzVPMhzgSyBHZ
BhdkmFNcVqBhg/llB22+SQzBvSXaLN5f1GOfRAO+X6RFkEsJmpHHk5WI7mGRr1W52GIepr5RF2yX
dUD/LpAeoxl9g3bj1l/TA2ZlguWpFIbKQsPnwgy9zdumT6AdS6eyrikMfB46fwBkHugkZIHh7z9J
N0bB+Yq0TrLO1KBk88fkyR45x67x1H8zvBEvQ0RseA8o3nw7HUQwtpftEL+eBr7+BkYNdVl0SNYD
xc8HOzzqn4n3lr5i7TLH+KewVVlgOXyjAgFbYFuZOAEAz/OBOQtex9BN3dlm+PeqX/nSZ1GaTnDo
+NaFMszHvpYhsjBSp+zPpEm8it4WsSBqFKnGRyFFVsdJCjndjATCqVeClgquTpH/umhb6MscDc9v
PnmB/0LW6aAeVxQZYze8qY5RALJpVGoN1/qc9baIRnA/o/Buqjwtr9avCbIYMJhktQ5JQ19bc7hd
gU4CEgu3WR6BiIWJgdQ3mzHAXPSHcul9EmJctJjv9aZbbfCciAAnBb6OH05UI6OsugLLHhnPnTnb
rRR717226ITyb0+1LvQsaqE2Q5lRcE6AsBu70W31SYr8HKkUDCXiXWXcSA+NwJMLzyjnjNSIZjXo
iZjsGthquU9r2yhwXS1+a8MFfgCgG6lFPonZ6pWIWuN80jhJNJ4RdrpadmPqt+UYjGvk9D2GtoPY
OtbVp3rESHPyMJijq4Wv1xecff2KdJ7R1ly0GKmTN7/EuOGzQAtwKQeiDtx/yMH8HVfz6GcLravG
WrG20rl/Q1pgm1p7FCSzrM/NdK6rJXAQuvrryyFW0lBXSlgqKKB8TPc9jhmAHHVDYDKCA6FzfsiK
+y5WWcA7SeisMACHkjWiEyGI4XUukAFPlpqOzA91nn6aU7t1y6Ph58/qg3VLAViSHFnJJfJFRTPR
3XwB+KQoRRlJUC4+1sf1mLsME5g+k5Nqx14lcreCY6BzcU7aGVKWMGlyEL8sXuHV98njiNTGN+qC
pvsEgq/n0E4ZIBuuS4IucelBlLkTWikXBNGyZdCSeP21/wNDbhWUKCdfcwpQytvDYRI9B0W7y/mc
VAqNSsmhduelDwx+2XhCw1+ALjkdI0WIvALtAa94jPUITFfk7fhRGH0aan1msVAMhG00+vvdhyQw
7+kNQz9JT7Nki8Z4BbryszGlpc7VasGSW+NIUStXlzvVOHXWHy34kK6ff4FbI1zKFxP0RBtmKKcH
bFr/r5EJ0ZWx62YwfgqAPaJYaDv41c0owNa1KgluJpzMoKeAoFgT7RhKjQiibH+3NpI4L5CSuqry
EZLyT+jfOoHeCYhFVLJrb/neHevHxBXxlezu1kYi033zfgMEm6IBfQCXvXzUQIVVmN4SY46efFtF
07D7rmYjizv87VjP86JDu8kB4TkgGIuA0V1awRhEvi4Y0mdH6uLK2wjjDnk/zHk3txBGgBu8hse+
Mr21/6LH56l3JCqCIdi3EaoTcDIRE/Bcv67jaJFq6AqY4lqgvXsezjlGlwZNBPqyr9W7GO7GizK9
n7OuROito38ogUmCgK6l4bclUsCQV3j4dcfrh+wftu1dJmf+VFHQBVfAXfb+6qse2Nm89GML96Ee
8qAQdK6K1pE7AcRq4kwNoaCeHOUMEIz3+eBeV2jf5N/14Uxe1c15wpgLooYud5blcalurQWjpfnL
rD5fF7X7UsIMz19WwVm8InVROYBFwq2yk1ajvKLYsnXsI1Gu53JulD08N4I4a5/02FTqGYLAbuOO
N5gZnW2/BdnlU/SYoCC7et09kgrH2oHX9yx3LZ3rmor2jbvhAFUpg/sR+7bqvTeo400bG3eWMmcC
ly+0Ri6QriqtXRVWSmj+YMigygFD2427OrJb+ctZGNEye7t0I3/vIH+bVXipkDrFwhrslcKYMZbP
1l3jFi/jG0l04osaBfZ7Od73kr/VZqJUoczOW3SnOp3dOJVTnw0E7PFJFB4Ido1w7gQOI1Hoil2L
qrNpeIZyKkhw3TBEC8h5DzTr6UnMMk5dUjyHymIDbF2QkRacMsL5jLRfyRTLWLAwv2sSkCvWbpRS
x9I+XldFtFqc4wALQ9e3BHISEyhbktmCfDf0chp/uy5HtGSc10giPaLowNKA7HGk2vdmfL3+/X8I
M96NmvMW/bR2lVFDkdlfPPm2ceiD6aLxxQETiF071sMkKtLuJx43Rs35B20FYHxYQic2zNicRgDU
aweQeZ6779SODwXIdGSRV9wP9DdCOV+RFWMLfkToyVpiJBuUoB8tj41QhvZ4WwaiOFEkjzKI0m0w
RbRsDdnJXR5xUyJ46wLwGb4wFH79AEBIgc+95Cj61etTLuiQzFUrZmaQbEhP/8n4ptisF6BT0IvY
O3NrSwFa1c/STRn81tv7fW0p5zrA30aAWsSM1LyPKyA7PReSIBZ4K1xdcb6U8x1NMcpEiSAjvZm8
7ut4jNHZVgTyc/xxDVbUB0O7fCRAPvqPIQ9PeKZP+QK4Kiwsa2oqEKcaINn+VB0rVzquky1s8BR4
Fr633JjWmK4WnGRpBF2j2332avY//9upp5xboWDHmccGSslKUDIU6cRb208duRu011RH9vE2o05W
Hy0DgP/5B5UI3LTArVHO65QNeIfzCfItkNTFtL4j1SK4bETryHmZGdj4JZiNER6rAWmeI9zYveBd
Ibqe+V6ptQpLutICt0D1f6Rd127dyLL9IgJkM78y7aytZMvyC2FbHuac+fV3tTzjTbc57HM98IsB
ASpVs6q6usJawl2b6VfUMi9lRTJLx2hnZIZHMmFDJcyf8h5UaZLJ0XG9ZnzzPHaYykhafwxp/tr9
NbmgBd7npxyzuSCfpzNoQAOb9v4dryjMuzPYMdYs8E1NprFNf5I8+Uybl9Jd5/hYBAY8jhsAEmXb
Xjnmwg5Y1aKE4dwOPiHFn8PmThg5v5+TNbCveqGNq2xKoVA4eK3gRcpdVV/knlf6oTFqI4bpTHIC
0i2NhBNimHahk7m49A6ZjRowXaDe/Q93Ao27W/KYJMVM00odkCXjJYCh1vO8FwBbkx1mF/W8I5cB
mSeNiSlmE4RSbUI7OhFJs3HQdVMcOvMYHwEfwGPs4d2wOhNDujpJQ7OC89HivYR2c+hgFAt3enXI
vPg7r1TIs0EmnmClYCwGaiNG6zXoRgShtW3knIClMxmKVKdqI9DA75enQb6TgksFBK9tGbzHITu2
OgD5lpgCPlL9qTwneFTkTuzJJ+01stVdflJxlRInv8ucfKc/mwde6OAcIosals9lBuR1HOKEPamx
vtd4yCk8qzColS7yrlTJMQegQ8Hw0KPImbjxNQDMSHQQdv3FdMjj9oHyFGLSkiYZcqxuQaE6Cu4y
sG0lpHW2RfDyZYP+DQuVmsAEknhED+2IcIuxaoDedrEl7UTwbIrW8DU7NXv/y7ZUjjWyACB9rAZZ
aOAcRf0UCG9+c+iDt/8mggkYAelbrHNCr6551ILjlHgxj1Nmvad7uyANJkgouvJ3t4umxVi1RmBC
tf0Se2iM+zaFn/EtzCjdF16ImXRi8r4dJ+QbTNQgsxEXLa360DonxSNF/xad5NGmE3TdV14TmcaI
jYjPbrJrtTwpCW1n6GEKnLTivpXLjyhXu505eIU/vSpJY/ua7G5/SZ6Jssjtelx1Sl/AWkAGQcMx
Wrihlb4Yr6nVfZqBVFbdi/sh9Dhi10/XNEzgemHLi6UMylo5jkYN6rbO4CrYp6apSL7H0j6GHYY9
r45MHe330/0pjp0oLaMyNYYIEToA97G+F2ROPvk7cML7I+4mgHnENXUj1d30ro9o09iMAY7BTuyo
sOKPyY72xSaHWDGwNPSDClJh8rk7TbwHOvWJLTWZEKrkReDXdOjYVL5OmlWUX5rsy+zfzfE3zvej
v2lLEhM9DezulbFEveNIy8lo29jzXXIgDgh1nWK/LY2nFhNGU33M/bLC1yskxRr7o6Z/1JRvNdnN
vNGq36mLmO/IJF5DKoaTSEVNO4pUCNY2jOM0iD6Crdvk06i/lyk1TzyldmeHO/+Rh1myntHeLImJ
rRVpi1GgMwZkugbZoTVLcIQ/xjKPu2094NzkMPFVKivAzdJuptm6RXNO+9cgf+nHj0WcWpkOYvXg
r+2v+C+h5iaRiaiSP6kGOCnoe9wAEFEZWn5pGW8tQrkCjLT4uxJY5f+fKpj5okxypmWtXskjWkhd
c5YAPofMLPMjS1WetfkSmMTe1nL99v2pJDt/GmX530WHXDoLpaOJf40Sp6LCsRB2AjWNtHIUCXxv
lP4aZMz9ZYE9hnsFMKbbuvxL6eamDBNPcO0Ac4VG6ehjedBPIwbTYqc/aeDsnt3cFU901oYOhXLk
8g6RjS7qMMlDDEuRMZBPETAqPBGifeqFXummXwAI/j172ZbJE8nEGBVk0lOnQmSv6VY293aWqJap
/L/hFKg1aoCzBFO0rJjs0yfPulrQBXRqUzk4l1l+LAYg1oTR521t1hssCzmMrxW9MCcFXWwaPX8n
fh8t0w3AuNYcEg/68V5Yv0O0MWoxTiblmebLPcSJR9rDN5zWmjzixMdw998UY59BlRB2iUYXS+m0
QPsUet+0KyXKUACfzh3LpKXe32652ymyj55ZkuNcJBDWhl8lH4QVyWGqPk3mxznBSMR4jdRzH+mc
CMI7TPYhBEqVwM8aSM3L51jfDfmjH59jTLfpKKBk7gBUpfnPwBIWqrIup2WhhCnEH1X2ClX2yPUd
1dV3uUtbjpyvuJqPLaQx3pYP3aDGlHWPzhKHdn4NHREZp2ZJWPQjL3/42lsIZO51FVQNP3YXyzmy
5vpb6vNyr9X7dCGBubdDYiaTQj2O7GgBf9xTsLZ2x1uXXY1TCzHMtT32uSr0I8T0w4sunJSmsvKa
Ez1WLxjKtaWAUlYGyBXcYvFsVTC90qo6ZEQJptY04upqayW9dEfShOfPNBD97mI3Wcyx6V3aCGmH
hc/4XJ5BRfPcXmPHAMDeZbqaF+KpduzW3/uLEVi8Ts+6Ed5EM0eZSwLgoQvsZo4AAY/uE/9528rX
SzagkAWuFpEkoEn+eo76LCi5RKdXBvvHNSYd9EN31I7QFhbfCFZvN+fmIFxml+Iijq/bf8Dqd1zI
Z7ysiWdxGumojoFRWK3zbUnJbNP4H+CM14s3C1GMyRCgZjURgSgfa7sHAHzvBvQIZ2ytA9bY6z/4
dsVtDK6+QRYyGdPJhKYTZjri/M8LPbuo7gicCWAheX800rIQxhhLHelDYQ4QJkhvQfWxzEenTL5t
fy/6O37zhYUM5tJO/QEweyOeb2MrHuNUqK2U5A449cAPXLtzA6zybYE8A2GubcDOFbMhQSm1KVIr
8WVbL9ujNA/uJFecJ/J6SgImOvwzVUDVME/kOZtTNRHgbv/0cZFK7hVHxrjotOfWtNdVu0ljUteM
5FrT9pBGF8mROt4PO//Q27klo25voqGKDvkrr526fnUvdGQ8XijnqtYNSPWn8D4gqUW0yVGDei+j
pN5Fw70aJq4i1eeoDv7kVbAQzTi7HvwjWpwOmXwsdWKjcyZWfzQjt5DDeLoqleYcD1DRLK89VvjK
aJ/zVnBWI/NCBuPZkZx0lUIzIN0Hj4jvX+R6+pM+5kIE488a0NJkQQYKhNxGx6KMdiRRvG3vWs0I
FiIYd07GRkwKHSeVHvrDfAp2+g4Q0zteMrV6gy7EME6s4pIZyhxiFAwZlU/abBvFOQ5Uq9Mf54AX
MlbzD10XdSJr4DBlR5GDDKtRpJVpk/ux9HWAS99h3M/ZPrm1QIgbU5EJuOWBE8aoJI+zVusxVBKU
c2o8E+1FzD2hfzR8gyNpNSotRLHLXphpyswkhajGDQC2Mu5zQI/IyELR1wM9xLZea3a9FMaEwHJu
22AIIayoM6uv7sjwcVvA2tchMgH6B0IskdmVHFnFhsNYo7MmdzsC8BTV9WtOnFmz6qUIxqpj0LBO
RQoRyq4/SHvdVTHUJu55D721+L0Uw5hAW9dSklQpchdJPwKI9aOWZXj9RLs849GrcQ6N3asRzWyW
Rx0aBf69mO617LXlvel4IpgPb3S+aLQdquxpcaXVJwEbAzJn+5RzYuwejZpjGz5NIQMPf8tQnpqJ
7KchwmaoxkkbOCbArtL0UTQAKBQHNgIc7gd6My3g/clc48IE2G2attIHYoYwgVrdS/kRfZGS19hf
DTQ3f2FfOmHdi3EQ48xkEeXy4q2pUbYXXYMEFkl4iw7rRqCC1AddD1FnMU7ARaT3Ld3lTnwszyai
3c/NQ93lvAUEnhxqKIvn25gpWZjQEZ1WOBq4echrmXNwetbuHCLfVGFuzxAwkXo44tyisbO0aK9U
mR3MYEYHbmb/ovPaK+uf6SaOiTlTk+n55FODyy+U4CLBUmy+D1TPmDgp+Pp9sNCMiTtlKxk1did/
ZKmUxKzahY56oXtbgiNzQKF40ti+1BQLYj8Reo6TVR4ykLCWp/qlP4pe4Yhfea2F1VHDxWdjgU4E
pQqLBoHCEfbaMbRBKUpHgBTHfKxdAekJDeTGXXopTv4dedy+mri6Mhk5AFlVbPlDOG3ohrZ6KtAf
Ez78/Vx72Za2Hgx/Wgz79CZ6GSs5HaUvhc/t7Gl96qRjhnQ84lzpHGd7n7haOFsCaNig7+HUY3JW
StVusRTDrRqvzm0tPxz9KxZSOlHqlIyCxkxYJ8Im0dMhdL5l5xdKHBke5dftw1uP7yBzR+VfN0V2
qCpJJl/yWwRetX7IsOagivekey70vW8+jOZbRT5sy/sX07gJpHnTQj3wSMlwvOTHhQIq4icM3Drj
saNgbLta4Fxf68HrJo05zBCcjp0eQ72IVI2lE/EIjr/nUAKyCxFORTd688hbV+GqyATlKS57qVax
6zPYlEKisvuv4oFiJ9S7wNHftg90Nc+EQ/3zAZnwPEakMbsSGirzwdSeO5WTaqyWe8hCABOQ6wSP
zUSIf7TvsY5o+/fAoEjs3laP/W4AJ5G7rdHqy3opkYnLWhDhWlOg0mAb73uC5al1w3185BVY1++a
n2fHNhiGfJoCjIshRy8Ta2xdrUkdJXtVsssoRBxL5Mli0kIwYmMEdILdB/1j1BSWOnwAvL+SOQH5
sn1+HJdmewrqWJh1VcH84kN7iI7RjmbtJXd3nLoOW8FafCWDqX/Mul9M6ggxE+ju2kukuTEvF+DZ
HjtUNZEs19UcHwiwA27pxZ55J75RUBAaLLTHmvfi/Zfge7MIJl5gwayo4xpfiW4ahxj+FB71R82h
u7fjLsTQbD1w7IJ3jEywAJ+GbGJKEmUkJXrLsskDk64rZrzsl3uUTJzwJ8FQNZphT2jknqu75Ej3
xgFcMXkgnXlfjdo2Q55iTNwos0g1jAACSY43SvwxL+7mivNAXZ3FWRohEyqMgoS1kOL0KM6f7rVn
oCV8BKybHWCpCLvaPYrEM6aeZXv+UFzj74CLsHkwVBxF2bEqIVD9jij4G0JJ35VCbok9RrsrXkGB
Z5smE0GmJjXTsaS6PviXFtNbdLXCeMbyv4XC40eKebL9BTmBxGSyuC4LR3/2EfmVnQ9OogQsDg0K
7ry3H+++ZFlJhmpGmbRAJGnc0SFu7OA55nsNuLEVtAfV522tVicdFjZj0ht1kYEMSh/FYYtz/AFC
m99XmPmpT9O1Dyx/r+8oUVYnWtKrzyOLWB2LWYpmwsuYCGlRDfQTHimUSfE5uZDXxqO90NoqPwfX
AkOiHHVpHN6I0yYTYEYyjWGUwg+VXXtIXKxAnFIscQP+DVhO6r36ti2Pnt6WOCbOBDHIH5oR4oL0
KQ4GK+LBoPIEMHElUifAahKcYSaZX7u8+CwkJu/MVi9rBVm4ClpLXWGXw0c5aCctxCO0C20Kl5c7
+ifaJq/342R3Tv5IsTawBO/wxnBWY8lCMONyfRX3QUXLLYmYW+p8JgqKOsOftGfIQgpzdUs1qCTB
wvHP86zDsxdQDGiVtLgHePxfq99rIYz+fOlumYH4PEKlMH7V6oPPhVJfff8tBDBO1SCFS1JCL5pd
j+nd3Anc9uQfEgwOvyMVOD6SBV5sXH9fL6QybuU3jWn4PqSKx/4AvuHQo7Q9+Yt4wOgwIMnfo8jX
8ILNTOOO16FcD5kL6YyXGWYsydWAQx1s9Vu0j9zQmWQLHNXgVouPgcR5+a5nDwt5jNMNY9sqMt07
blyKvJ56KbhJ4AlYBAW5sn7g0fzxHJC517tEDSazgpPnIt4a5ZlgNgac0vmjwGvEcqyH3ReXtF70
FQHfcWwGy5eftPQ1n10VnN/bcZEnh7m9B7TR6jGiGunfRvKhxq5/BNuQOl7s4vgbuyKOUkg6SAkU
+tF7xUArbm7dxngPRXQ68VpS63fazTRUJpiMU4qhjgCmKD6Q0KaMsaGnOPGX3qU4BsRr7cjjeR81
t98umYVMJqYQIIKpoQKZvXkps4euF9wKGExDc477546425+OqyITYepw6HyNtlqMi7FDYf+qP2YX
EXebTVehx0vixN87Xr7HuQrU3wIMiMXVHkLDYCfN36riVfX/4ijGO0cmjISVn0eDCFuZr/lhchW3
ANpj7GiHbIcKWunqDyjZ2W1lGY8GNxlaF67qpgQkcNVg9wISVR8qjYIBiTvlCPC8HV0PQ/K3y/ed
Z6J/CtxHr9qDBJPnIqspEdDH/5bMlmLDevJnlU4n0/JkgGVMwcWqTu02oC1JcF0EX7fPef1T3uQx
vl/B8WOF4v123bnt3nzilv7jtoj118FCJyZzyPxUUcFWQuu9BIOZqec/h191e/67wak8zn9U0F5I
ZBw/nApBLOnIE32co9rgmfX7RivFvZix+XTgaEg1+N3pb6fIOL2ZiVkwU0Th6agcqamWJw1gXODc
tkOXO97BsxHG5wfQ3rcZPc/5qjzU5/dF9gu44dO//CtMc9/w/H09bt/UY/w9NhShFulU8tB4ofRB
DF8558cTwDp7rpko9kJA7YxOcEodNMDxEKgOzTXw3mpvW9zqegVZmAd1/0XeN/q1AWBVlOUbt8Pa
T2PjFreDU2iPpxS0avvGETHxN+2rvYZHF3imdgrPJ3gWw2QRIFfxY6yTIGKf50+UfDbZKc/ChcLG
hQ885BmOk7PbAJhtUAa9pgYTPDbEm6L+f+grUiPY8AF2HyCXM4zL+HRsDHRSgvgBtANWG9im+bb9
9Ti2wmJRx00FwiCKi5ui/da9BshUtgXwFGGCRxv3fmMUCB4iOebtADCDymmjxBKrljP9s55K/vQr
FnF6FIReajD7QccVO+kzQGn15q9xeu65c9XUnLY+DhMy/NnMwdgCSVpiDUBMGR2A4z+h94aNogiR
OL8TD60LFkeED15GtF7VuLkbYcJH4ffzUNM9zbSw2siic8n1V+lOUi3MniooMMgIywSXup3a/Lop
J1qyMNWD3lZGasAuKVI63X41tDPlA6CvIP0+7l2ZY6A8b2OiSzMMIjwBAlW8RDLD9NByv5RBy9v3
Xt1NxeIiIeAqMRWJ3eIQ9UQr6xDDY/SWU7AZWp56tIpjJ50d2pcQndRNPwy+DfY87MfwYti6n9zE
M3pOgoYSHBUfpo+JsWuSuyY7a8h1t91x9ThVommybspEZYcjqroI2qyF9ZDmsZuOLWB+tN22iFXv
WIhgDbSr03k0IaLVD0l9rsvWSoeP3Qjg6/4uxkyGH/OmI1aj2EIke+N1g56rtOXud2fTfAnqp22V
1p/FCwHM16n9DhmsCAH0rfVOf4fhedQdBuAp5O6w59YuV/1sIZC50XQhHPqGejn5HGBPCxu8nvoo
3YEw7B5xxeNmyhy7YF/HUT9UnUjnS+Zr46b3GbIuggq6RzwQdjnxjlI18S7SVbwUclNSZdLlYmqH
qqLIJXRhmIKvjmdaff4RT2J0AikgPG9DgCuVJhOLfAUN4s706RgB3VMZn6pdBCjxxkm/Zlh1BdqO
h5n6J4mTRK+690JV5hosYn2UW7rAP+VvPshGcpSeET4nHgof7ztST1koV2ZCHpo+lDPJuUh2Yvkc
TZw5IY6zqfRPWIjAVFU4TdS/g9ltlc+GytlUWa95Lc6KCSBJl/h/7yG/O1vugLD2bt4Ju/zYnQSP
49qrueNCGhM7Mon8Db70Y6i8xPpZa9HNbuPE5wHnnR0TR+IwDYsChBUO9n2cpCW7qObCIHFCh8qE
DgOIVVlFQffyT5NdHrodOvcg+fMoyU1rl7s/AqpeuDELrtbmZSgMVCANjnQMApgOdnCmwC+oMv83
62OR1WJpEA1fRrVE6I6CCZjquuVYBMdVWfw0DHRMGISjKTGyANki6Yy8Y68T3uggxxZYDDWs5pmJ
Tt9NI6BUcdH/GdfR8sMwwUBpNUHs3ocG/wZk8F99b8Ridrvz73jQbDx1mLCggKcVHHDUCkzXDK8i
0D+3PZUT2liUNFOPg3lI8F16LClIslWmOxloj9tCOMkLC4UGYpc47ykij3iUgS/nH+jGX8odSFnF
Klt+GiYQNHmLeW8qZ7B1i25DRw8RhvVS0MLypq558ZTFRWsbPyvDHl+Gtl1p8gI6zlOJ4cDCSy+8
eMoxAxYDTffTZJQoPM5ctKdSLFy5UTjDADyFWMSzJgbXmk/nOSm1kezBTYGNn54oqWn+gdf15ynE
pAu+jlQBO1XYWwl2jf8o1i/bFscxa3YwL6sNYcwph0GfnlVAzTeiN5vft2WsWzUQWUxd00UAh/96
ZVdCX5l4hQOxrYh2nQpMBj1JngwMEFnSZB6aMDzHtflNFkou5c96NDVVWdUV0SQs5E88kFJLUswW
FG41AZ4dW8gpdsSE70ppkae/YequYsHtsNJ7+7dHunoTzHjY1MpaK7UYNoiazo7Cv8buY+RffOFL
1XJyu/eh9S1RzI2rNaWkFUCed+pYdMs8OsbxtIPY78H8JgwvmYZtSTLYITZshCGxhMH8MBm5Wwo1
el7yacQLcxbEewVXWSVVp6wCVrQQWGmNvbI5sczUtBVB8cK4PATjQcYMm4DvOIZf1SSw6uk5Uvtv
oKmyDbmy0iDwyvZTGTduVIG+gaReMCV2UKI9oxmupHJ6zKvuoZmGImsaUWR2yEJsNENMEuiuZ51T
BMVdF0cP29a7Hix1megAMtSIznaeCkWrmxnQXs6QJMiaML3d196I8mk7VS5goHe6YVpGYXptEBy7
2JD/6FL4aUrs4I88qrOemiEtevR4ofgHeUfnY3jvofVIcBPDPIfiQpHzOKQWC9rzAeAwNXkdQMHB
OU0asDaslZ32GQg4NkI6NjgACMfAvE/8ZLrkmn6hk+INd6NX5IhjYk/XjmGFHR86pRjsU2CNUIZW
DRD1vHtu1RJvDs9aoiopYy+kEKRqj0p21QyOGfI+D/354t1TT6U0qREiWV6hW427ADitHGfiiaDB
dCHCCOTQjwSo4BPN6evwTm9RUk/m3bYJ0NC3ZQHMkwcJrpwnJsQUCnDevk5VagWmk9eRLY4gZu14
k8U8i2NCsVZomC8bIK9xDTT/wM4dA3yZjjCUO/M1+K93jsnEY7NWwKtMLYHWFcZzh831ch889CiP
Dg4BzA2415yeN4K+bX+ySB1h8fFazDKoioAo0c2f5fxN0Tj17VXoAfLTwGWRjQ9+JZo9HcSdJUtO
8bSjvTFsoN5964GzqTk+Jmb9q+HldgBYstxWX7fNZts6wbryq4K6iSIY2AKh4PDYt53d4PYhJuf1
9S+ltn+ioCwy8cKY0io06ZDgtOtcENd7sWDPj40TvVHAbNMJWk5A5H03+vPFdxt9oK4PVK25fA7K
8yw8bR/b+vW1+G5M4FAUQSNNBAF0dhXEAe/AwD9AWHjFLZ4uTAAJ00GM5BKi6vA8k+uYz39yWBox
MS0ngY6eXRXuhDpo0hlBMKyPc3sueThY64d1E8AWIvU6nDKVTjFi19n9cVjk8GPJmndY662UhSzG
oWZN77MmhzITPkz12F6lk3KYjwD2O+ou6AXtFK0U321jd9siVnPihVzGkbBjYcSDArmR9DqWo0VQ
FO+Hh4kL9sUTxPqSVKR6YkCQHjpa9JEYX8bE0cyCYxTrczMLhRgXCpSWiITOtjeuVluUdTi++s/B
UXF6t9YsOsQvv4qcy3L9GbiQyvhVEvXCINCxZeNBjixwU+/Ic+tOTozZjpBL2LUa/RbSGNcy8rCf
JRHSSv0xxehDdybcFRze92Iu5kgtKlmfIEPZTW5ol1f9LjjWp9b6sVQUVpYIBmde5WZ9pGShGnM/
G4FSdEkLsZR1AgMQOwoJl9n9keKxlg/CgVfE4xoMc0P3bT6LIj1MjGYXQGRUXwQXMwqv82N2xrop
gNrs8DsXSnO9x3dTlK1UGjMCGnpquMFsEUt3IdweKLB3xI2OhoPthcieAOIbuzK6meJJ5bwT16+2
hXgm3sRoP/oBHQ3sP9Vo6fQvaLF03oz2Ax3RnrAeynERjs2ypcw5SsNB7aCvWl8GALNgaC953o5l
9Ev9lksudGJCTBSN2NuhIkr/i0a8NN/r0mlWPsnSh1jeTTXhxBqePCbUFJou+w2Vl74vPf14TODd
st9Wi+OJLO9DhK2WLqchug++6KVjzh9krLUIb9tSVulWyeL0mKDSB51iaDLEjFf1Slc9ZksNrKB1
ejrQBXZuAXWR2it34MN63Ja9bhs/H+4spHQgZHU7VxCtj16R3hv5tVA5NMHrh3gTwWiHe1yZ9DKA
+an7MT/UwVUEc6a9rQdPCBMzy1AUpLJDytPUX+QejzJp1wx/Gfjftpz1QfBbpYMFj8ZQlUlamieS
h6i24gOdf6A14gLbOfmpA1E3OYAmd2fshz0PLZenJBMvR9IlyLYhu9LugEXqteKX1K8czeBhR3Os
gi11JEGqtz0t1yntue2/p8WujT9yDpKGhN9Dxk+zYPebdKMbREnHQ2n0ZK+x8qdYwmpwj5tbA99m
avcqx0T+JVO4SSS/pvhxL4hKFEAr1aL0P4LV4NX0jnFiJRhq/4/6MSGRpJIpyDP0o4xKJhZpA5fO
BcnoYKZu85VLNrRSYaFzK4qkKhTdj90DrYDwKBt0409M5xcaGqVEtJRWtQV1cFXRt7JYf4jlajcK
hbOtK422zKdUMEcC4CDZwAuHDSJzHSZKnVPoU/9iFsfO51QqVuz+l99Pf754m0l6FUxGgt9fGzui
3gWyZBH54zCaHAvh6cEEkSSfK19JMaVmgiSSqPMBBQReFWTF7H/Rhcmycn/uBsOEDP9SA4aamkV5
Gu34DoTPeLHz0NLesWG2vg0bM0JFCuYJZ2cE8zdRxUiYVMa2WkjOVI5e30V3bR49G2V8TVrjQevb
fWGYjlIIHTBRSztrkseukO6GIJGswhCuotKfTbX3Ekm2zSFzJb38GtOFmGpw5S679qP+0gvKc4F1
53EoHEC6WoNQ3GFr0hPq8oql63PaBF7ihw6RTTseFacFmeTc6M5YGykvXnO+KRvKpJyYRqDhvEdj
vNQBNv2Sstvn8fQQ6cW5NJvTXP7l1yBF7Gvk8nVt+Y0CYq6scrEW9n3bUVbi6vLjszFPK1s/zVN8
DNJ9IX1sD91Rz79sy6BGuvHB2cJukgS9nJSQ0bSpVVWfO9HNw6tuiNY88KhL1t7pvyjEBLmWyL6E
sjx9qgR78YLFMhucBpgDJNg13NaLK4t+6UUUCAY/CecYslLwqKng6VEswNJ7dCap+YPe4i960Q+5
kFXLCXiqxne9pMgCPMbhm/Zk7sZdaQ8n7jAnvXi2PhkT3+rO1BKJfrLBzsGag1HtF+mxRWtWOQWO
yJvFXXt2/aIcE+Zqse5ro4U4SkEU7enKkP+W0O0d6R2nl46yZZ33Hz8fE/iymqR+EkAqHbgqjoGr
/tgfoI+eNHY40tbDrCappqwC6YRtFhFJH/shxXBV5Yb3ClgbetFS72pX+gv4b3bgSTyC1X851ZtE
xjzHqKjpG4jO2+M9eU5OBcgFW2wsNAdK70STeN5Oxmo4UVAclWRRVzSWWUTNJt2X2hl2UwnHVK+c
es4epYxwSs6rIRRkHiJGRdE/IawzxEGq9OoIe0F/ejB9tHCzR873Ws1eFjIYFwiUAViDI1RJhZMw
tphZvsbhIxiGZzUFRvclIm+zLnCshP7S3/xOlWWgdhGKh8NEL6MNxESacTfM9SXDbnT4nMuenvO2
fNdmDRVT1XQdIH3EkNhpJaUMOyVWYPrkoQYDUrSvdu0psntME9MXHkGpw3R4jbA1XJVfpDLpLphd
kyqkbi4e2wOYZ1w64dgd+K/klcf4L4KYY/SLaKwqmmLk4T2IlKvhuTXvff2DUV4JiplF/bRtLKv2
uDhOxtMqfxRFk8oLxD1yNitUeSgda7WwX1RiTF5IetEIB4igK2PvA+5vwqNxqN34TgamrQB2C96C
3Lox3oyE8YBuNANfUGGMOjn742ujfGuEZ7PjPUtW75rF4THBv5On1FB1iAF8LG37Bq7uCh8oXTjF
qeYW13nimKg/yFMcNzTdVa/ZlwAEAqY7P7QorcUn/p7oeoqwUI5NduO0xuYtPlvtdJhBxODEgC1p
jdKs7givp80xQ3bGySizsZXB4+Rok+FEoriXRN6M06oITQSwqKRrYK5n9Mmk1kdejajra6dOuRN6
Tmlm9QK5/X4WIrUbBlOZKXmSiFp2FzZWKZr7yezsbYddDRAY2lB0zP4piLS/ZlOzL6eDomF7Iz4g
3djVaP3/IUQRCrc3MYytyXKSlt0AMSTsPEkrDxjYcmc/5VyHq4cGjEfJFE0Ec5kJd7KudENeAtc+
rYCS2YG1MU6P6ijutg+NJ4aJck2nj4IYQkxdN3afj5YPmrBajDgBYdXEFtowkW5CC1fByAQcNCm8
JJaO08xN/VZDG4ijiC5KJkqzzPcn5ZSSpG4JMvcgshU3DS3DyT6FX2W8tpCOlZfmJL2VO97QHv29
v93vC7mMQahB2wtFC7nT7Hu9PBwlNT5LieG1pnhtzJhzlKtfbCGO8dbRF0F/ScWpapxYmii85nJ6
KnlsS2v9C8W8yWFRbQ0pLBQxhJzBnmzKYVXZ/mvmAiP6u5RZ86O6U7wY4FXqwcSa8wWP8G3LXINh
wh+gowpKvyaIJH715w4TxV0Q1KAEAwL77KA87lCm2xj/b6zYE9DOMIGrozh4gB7GC9Z1gYrBiSmr
drv4Gxj3wPhbLRGpIk6T7WUtt6K84khY/5w3LRnPUOVGytIaWs7mdcLc99DujYbTmlmrSf5ylMyt
X6oNIokKNSh4oIahyMI2DvPOxFSu4BQv2x9uNQ4vzozxw6ia4tboIIy+1ul67OC903PttsVQt/rd
7W4Hx7hdKaeCEmQQI6GjXUr3Q/XZH598cqebd0TmXGHrqdpCKcbr8gKMMyE1hOlYAj0HeoFR9yg0
1njU3kGPpMHi9UrXA8tPDVkkwZTMQKuIIVMXlF1XZSiVSc4gdU5Pqs/KpHF0XI+fN3FMxzArjKDo
W1iiUfiuWXaiDRIET1Czl0qeOLJWrd6UJFBYKRKgGhhZQgVyTCXrQTjbXMboSsydOn/atg+eCOZh
YhSa1CpFQ5xg9LHo2GDW7LHXOOUinhAmRpVhmxWtjyA5Bs0XXWqe9Mn3osjYb+uy/uxfnBcTh4xc
alplhjLTEfuaj4nbvlDaO3JoMGHW7ozH8IGHmMlTjf58UZyqBFNVcxEiO3Lp5k9CeoxGHn4lVy8m
MGWBWuA27xBfsQgrWEDKRKOc8nqIh+LQHWo7eTKft89y1cwXR8mEp7ieENEJ9EoSYs3VsRoru9Mv
5h/MV6LScDNxJj5lraQY2EsgjoB6A/FVAPxiVKTLvG111mO7iSVtzNoDs59FPAEHsRIKwYhwe2md
YE9xR/JT7Y5u4fDfPqux/SaMBTmZVTUTE3+isZ0ug/cgqWoOfDCV1Wt3IYYJD4nsz4lpDChZyIEl
Z6fhz8oWCwlMdBgyaSy7HgGIGMUlGaZT3GeOMQqP41i60ygdTVJ8n6qks8K8ef1vn4xdkegDI8qK
GJ/sB/BV5BYVxkGkI2UGxtwNDwRk3ZN/Wsj73bbw5BLArVMt4aPNQmoJsWRN+tc85j1U16UYogha
DwOPe8avpKoA2L424z7WA8skAA4zP+jT5G6f3bpl3KQwXqXLSQgaBEiZc9Vpc8NTtZyTWKyIAL2Q
pCjE0IgGG/k18I1GXRVFhZjUdd3B0Bsvlv7gOfSLCCbsRSAgbJUW1pdOTzOG1sqE9zVWcgdIUAzd
MGRNRen2VyX8sg4KtYGJiXNujdVRmIHLGhhW6n+M+4aTw9JDZ1IxCDNkRDRJBK0L467gm03GMS0R
6ibgUgua83+kXdeO3Lqy/SIBVJZeJbU6T/TEF8H22FTO+evv4ux9PBpabuJ6+8nAAF0qslhFVlhL
L3BnL7a9nbsEpJv53WUjWDG1T/K4wxsCnZ3oOeTR4SsGyR0J7VSFJconrEpBSkQnpqWBEoW78lW5
0QGzEfchdKFihuk0kMpRQsGIqUAI34Laa2E/JBWEGPoEJt2jpWIQuBqdv1iwD1X44fepqhI9HhHz
8ri57ib5ISwMFFM1SeDZVmKrTmRdtgwT2FsAtvhsda1kpWwgT/FgKh1ISsqNWjb3qYmWyTbKNpeV
EgnjXEGfkWEIxxSuoEdFcEKTcy55utneBZL5cFnU+i596MWZwmj1Y2FIEAVEkh2QsB0z1HahFHqX
xQg0en+SLxw18Mn7ap5yxYvUCRPvgUurzC9Mw6l7KnByAo14zB/Sx0FfNhBlI8KO0jPR73pRjXjV
LcAWAHOiyvBE7BsW6pRKJAVlj2OaaeoTmNx9O812tS1dDeV4DPpqX5N0f3kFRSI5x0ptuK2sxZOp
CTNvjrobq1MDt1HDXUDxfgqrx7Drx81loYpIKmf2TW3I8VhBUfT3e0rdOaVd3cQgve8N24naN2Vu
Dk1i7sgkHdu83ssYL1Pm4VQUoAOX1Ru9pztzrjMHqZCdFNQ3jWIcUzbbXOaHwc6/RD3J3SoE2pQu
bwypP7aNqIVjrWEUno7IBvprbJT7OCW0otDRQYmYlKUO68wFf6vkRFuZJc8UJ/HjyhHBPK4a4UIk
d4IRZsFyzDJ2stT5WVD4ZhLsy6wQpD/Wj9WHHXJi2ryyasyTYHvs3ZDnXmGHTl7c0URERrqqz8Lg
OTcx2yNmYjPYgRwh6rbhdKPXxlnR+i+XDU5gb791m3QK+DIluNlOa9yh/daaINEhJ2LVjhFaTimC
dBToxTeU1JJNolSFvEjZj2giLq9akUqrly5FIcBGJjoS+Nx9pUmDrm0I4mAWZYc6lH1lMv8m1AKG
yNYMlOp13uU1VSAZ2gwDx1XFNSOMPIJ7aCgb//LmsE3+7TKEQi+wSVD0tfhyOd5HadYzZzAY8WHI
gl1cDccoMjdxnG1MDTS1Zuaas/x4WeyqkX+I5W2iydRYV9hFQkkPoxR4hplvS1MH7e4saFtZlaSC
vg9DuKai6JyjkIFQHMeU3Y8p0KoKeuzD5simYW0lFKSJRKK4kxsmAOPKJjgIKt+qwIJs/cF26lAQ
NNgH/7ZjqM6jrdBE3Ygv0NtqJcfoK8TSmU9zhkse8XsCwmAMCxSh4Kq8aucLWezvi5g4YKjOHtDl
CKBx0LZY03UxmYLmv1URmmKYGuiLwOvI3catppebRMJzr+rJc5NVW4R5/7KxrToElK7RA2obGLXn
TKCYZ6uZR13xivBLFAM5KfJkS9TrsrotCyHc5qu2nBY9hZBay/cG6F8dGgMPLQLITKrcVDmGOf5C
K5Q/LUUDia7G9+HLoCU1I4QRrwp6N1FSzzLoUZpMQWVv1UHohoa0p6bh1cS7uqAoDDAu4Gk26s91
YXvgKh2ckGKgsiWHRsOdoNL3FdITAttb3bWFYM72NDPKJD2F4LKa98Cy2RRS7Lf5KDi0q9FpIYZ9
xsLEJaoaI0r/KFCpG2nwezvakfKUZj9C3GhQqfcu79qqj1iIY39fiFPBvzRVvYK0NfDlqlMPx95N
ihPT3WU566tnWzqQ+01b4Sdia9Ugg9TDOspCwowG8IfU7mZMRa0Tq2IMVUEflI23Jw+g0gXDqNUE
D/dcC52ywRu6waS0IBSurtmHEL6poKniOi1yuIhS/96pPiopDlXviCKwBJEY3hMVIKKRWBrP0r5o
IaDdi9tB/Ta1/d+YwEIdLh9gdIaEVD/k0ChwwiHb9QHw4/PgrbKjzWUrEKnEHV6rBQ9nWGN7UuWH
GQFWZJq9yAbhjSTyRmsF2E8Xcu4cBVLetmWLOCvfx/thk99IDm6VsRfsI7c4kb2BAfPC6x+LGwXI
nyJ46VVFF3dz9vfFsarLxFIidluqxuJcp5ZLCVBUYho4IGgSVFHWqmufVOUuzhaIvasS8C1oQzV+
EHsA0la/bRvQHyQG2v21gxRpm2Qut8MUAs1VQ8E5kVzkZk5abYvSpWstbcuv4ZPcoZLRus+h+j9z
e/E9Q0siJ2kv6lsSrPF7o9FijaeQpnnIUvc2gJoxbJA/pGG2l4n9vbHk28uGu+pXPvbzvYywlDUX
U0AolKqT12F+ruO9FDz+NxHc2Zgxc1DahD3ncDEwT3OxHaPtZRFr1Y5Pe8PFsDojeWdqUIPNt1Pq
ZIfknB4DugHjpQ9szEjgWkTLxh3CGaiRQd6zQ9jJjj3+LIvZjczXy1qt3nQWe8OdtTBqu1TroFRe
kUOhpbjtBIfalo8lqgGTHgpMYTVAL8Rxt7dIV7O+NLBPhFaoBwyOrb2q9n2dHgGg4rWq4Pm9voRo
kEaCWMW1lDOLLOupLUewcoUCUadAdiFq3I4KfMj6WTKJirS9iR44LtYEbVwoxkCQDQyyq6Im+2mw
HyWABOvDX/RMwQY/RHHhppnNauwr3Dia+SGJU8eI7+JMhPDxB5/4IYVbtlHBoHSk4ihVUXtT5uGT
loY3gAfaJ4Q8d5HmmTXiTx4OOzOfB6BdNYdSC46lVh7alPy8bKF/OHcfX8OdOyu3Estit6zBHXE1
cdHNvLNdnaDZl03cK6Jurndo6d8eZcgh4yYOLDG8MT7HH0mVS4laEEgaXXJirQUftX0iY7vLk+ph
yPXjjCmafCi2He13pT16IGC4rup6O6fW1WDYEuDGinMUKIden76TvnuQStMxSsMdhs7F+M1VHqcP
UySf1BzH7PJ6rR6xj6/nQ4jUjtkc6fj6BOCrjfqFjrdAlnYatXLUKnaM6v6yPLb8v68WuqSQQrEM
ma9Zdc2QWDRgxtJioD3Mv41d8+2yiFUnhffk/0RwTkque73oNBywLm1PuVZcG6n6Ng7mFzW3rvVZ
dA9e67LVyUIe56VKtc5jmak0jNPWSsaNiWjpxPCKkTQ7rZ2fZrXdmrVxXWdPwGd4u6zuqj8Bdy0Q
uvEe1PkCmmmFmawRpPzjoksd2WoDx+jMQ15joESlohvQqo9cSOOOVxDqSaBYMXJTWQTQ6in7rg/m
VR+JeOTXhgR0shDExbO2IJHUgtkKxc3hNITluSzzYx51+84MXLXIv/Vme9/b85PedvNmJPY2mt5q
tbntS90fGmVTaFQ4PbcylqHDZeM8YL1Nm592LgJD0dsS+UV5Du6tXr9R+v4YBvVPkiZ3Vjzu7DnZ
mSE5aT0d3Mv7vHpybA1ECrJuKOCR++xnKgscKlqHQkgBtha9CLxiGAQvx3VT+hDBxYtYb8ElXUBE
nviadJ/ClObkKRDmltad9EIXLmQoVVSRAHwBnmzTb3XX3Ovd6NblhGRCtI0NZWP1htsEkU/I7Kh1
iAHMevPflpMzZNrAPwE+D8tp9P4QBi64XATLuepbF1pyJqxnqd1XeYbXHujsrPSb0t0G8iMJt6F1
ikvB1WytQwkH5mPzeLeXpb006rBNSS2uZWp6ZYYuzcpsTpoqn4u+uLZJ7BoZij0F2EKLYl8nzde4
aTZV2VxRWwQAuQYkhA8yDRRaAcsFGI/PBhs0udlHdoRapG8c5O9s2iHw5LvopOwHsK5m/nCM3eha
OPnNrPS3EPMhl69UzwaaYfoJchnycr/PwfQCqgKH3gC0/UYT3BnX9/iXknzBukH7oTRTCDOG177f
NnLsheZLW97M06EyRV5xzfvKRGaRE1kXgy9bz/IYymOQwKKStxhAY8Zwk4KJ6/LJEAlhKi8eYIGW
pYNZwGzDiDhF9TjiUTGHgtziWpBeasIZh1IXcq5lEBJLs2v1qHOMkmMNzxO5m4ZJoNGa61wI48vV
mE/Q5YJCmCz5bXdTjoKDLlix3ws2Sm8OJmJVqk+OKd+oKXjEtPw/asHsfrEvMhh24qqHFoN6ayhP
cihqchSpwXllK2ykdIihRtNGx6QEiIea3cqqiCF+Lcosd4PzvKXUl9GAsUzMT55N21cK3QVq9UxF
nUUiddjfF+vVtHVcNSWuKqkOSvOm95upgbRcUMUQieH8bkdqTe4LrFpZk4OWTrs5C29MSveXTyU7
ELxXW149OG1CQFbk2oxqXaTrrm1Ebgg0uyYk+0Aa0C2lFw8x0X5oIMYUmN1qvX0pmVOwzHM9LW0E
lt4nPwFjtsvvwbcZAzeS4SqWupACY31FP25Z3IV6TtQ5HiWoaoX6Icus78pke5IRCVzQ6i1kqRjv
g8p+bjMKOQwRE8Nefv8N1NWgTc03FCM5m8sbKFpHvvCZjpmm2awYzmYbZA9tCy/BlwF4n+M28m2v
fbksb93p/VpFvhaejpKdtEy7st/K/eMsmrsRLR+PrGBYEuAjAujT+nrq/jNpYJ3myVEwO4m0tndZ
n9UXwWK7+OpnZfdyr4RQiE3MA4X+0F9Hh+Atck2Mbl5TFykFsDspk0DuurtCId7CjJuh8gV/Mply
j/FaPESa0yjfVWHs2ugY1GzBOVvdLzQmKjb+qYQvx6tGEVvonkHY7U2vHad9Soh/eQkFIngLHDK0
HAxsusai5s6esgPAmwSvlNWzi4eoAZgB9M7xNXcbpTOMxFOUjUm1mQx0yoTmrkOT7WVN1o0PsAWY
oNMweMUP4feoPuaDhXtXfpIBN5VeB57dAAADsDFb80UMErH68lPwumYVNXBhcbGxmULkFNpAfp8e
b4Ds0TpsajO7FuFdr6bT5IUktomLsBWHxgS6TEiSr42t4oLofkvP30G1ekfB3Ec9kV9a3bGFPPb3
hbxUsUJ1HCBPiu5K+7ZUbrXh5+XdWrW7hQguggxK0AWxDRFxswuKh8QW5IlFKnABQzG0Lipn/H7V
vobtz7j82nU/LquwmuVZbgt3K+6iGRyumGzAYAvdIVTsgh1jF2WsZyK4FdFycXFpQOHAymeIGu2H
YXiyqu1lXdbeLB+qKDwms9VYZFDYjqfad0XH3d5Xy0cy3JbUz6PHy7JWX4FLYVzaou/Ry2gqEJZH
DqB3QI6nXhUuwJCeJLd3x43u1kg33udnETrcanVsKZm7L+eBnFuSgmVkFZjoOO/+GbSOD6L9Wr2a
/TJvhQdnxmvNzlQLgqKRHirb8OLMBNhT6elStdNmwyXF7FnyV8HKXrZ69H1/Prj2lAeTBcQTsKEx
5BoVwAyxP6Ds6pNn1WU4QJh3rQQ9VWuAf7qsoAEJGqHzhG/aaUoJDaIVHLxxnn3jkWHJhGB4LH8W
br9rfGnbb9PttDWeqJC8Yv1cfIjmNjTqTVokEkRXUeTE5c1EhQBO62v6IYJz87mEIQejhojBrU9s
ljj2rH3zkMBU2Wnvz0nuiFA1/xDLPoRyG5mElCY9i5nkdn4OtoybqjxSEKi+s4cLJ4VFy8jWYOHw
rWgqm3YIsYx1Nrgl7bd2Tg7qUH+TtLxyskLBcD3pJzeLwKQcyue0Rud1XjphbN5ogDOth+ZgT/I+
LzUv0cJHkBDd0cjy0eL+3NYAUo6M4CnL59s5Kb9I03w2Qjy+0Bk+BhDYN9VhsOrT2GoeXmc3fZ7f
t3b5MDS9kwPZH+18D1FOvqV0Z2foO06U0XKBqAJotViUT1k9uZqigtjSBrQuPzqemnUZKTPebjbA
Ac3s3KAxtQCFaDVubd2T+4eu6DeXj+2qheFepKumoVoa353TEZIFGptwUCJgXIelp2mPI2AJ/5sU
7qgUjS3pVIYUWXnU6H0+vcrVw38TwR2VQTfHVsohoja6rTWke72gvh6KmJRXrXWxXtzhiGbj3xqw
lqOr975MRUn91Wi4EMAdh67TCq0ZUWRO2sgjGt1k7Vsodw9lap7VTNuCg/TL5ZVbVWnhQrnrUFHJ
5ViNOO96Oh4L3FmqXjQivWplKkK7bRkW0M24qGtWgZUDIxLX8GQvmX6c7nJzc1mL9RvRQgZnYwbM
qw4blo9CfNVcwy3OgW9uMc15LXz7se/9LfuhoqNNx4QTes64G94UWGEph3gcRXq3GcMULivY5mPj
2VNxZU8pwbuvwth5eDCCyK1k0Rj4+uN98QHc9c/MWoLOYXyAeW9t+y8pgh4pwYg4eKBv3dBrUcfN
qlUu5HF3QCOKp0xlCtfKW2JcGUHhdvFjOZza6WyaqWgvV00SPeCoIQKPC9g6n2NCQuKpztt/c+YM
cq96yNx8x5iT4RGvbU9+uWw9a6AZeE19SOQOQWinUd7aiEJUTtSrELOzQZe6JAlvkBsO0Rkp/SCk
ui2schMi84k4FXjtZN/ivL4FlumOCSldOaZPVWCe81T3i8oA9pXl0eI6067t8PvlD15Dpf70wbwJ
dnE6h2yJwpN1q/vVLdq8QVCnvEQuCqFOmAG5hWU9pqNo4oX98u/G/7FUnO0hh9lbSDug5qpFTlf9
sK3ZmbMfU/1CZVGqfFXWR0Tke34BbRfJWYaIaJFDmr2WQe7Ywytp9lUr6jBf9VELUZxnz+Y0VtAh
p3hB1LqYMnLapnXQT7a9vHEiMZxpT6rRlfoMN1WbD62xKbu3Qb67LGL19Cw04WxZwRRVAXhFeCfj
GAR3/SzKVIp2hf19cWWLVaXMJ3ZPYU0tZKPuypPqd6+MWt18bR8ZgFg/OulWdEpFa8dZntZ2vdnl
CCNJeUyDY1te9SKoQ9HacY5uAPCF3KZQjarxYTYtpHES7/+9PWyy7xdTGmdoutQ0eRhhlM3Sug24
JDCpnxqCd+6KGp9kcFbWB3nalzPgpnOjwRkdnEr9i/feJxGclbWTnKZyDZLX3u8emY8uXOXFOI0u
A0a1QYDBSJovrxz7Sc7zfBLJ2Z2m1qVGTGilyAeSfw3zt566QyDsIBbJ4eysxjjpZLVQjYGD12/d
Nr6vjxWDJHfD++gcbW3AsVqO6hZ7QOUBj7Xy622ugRDQET3mRZ/C2SOJiKkDsgdsGOR6NEs/q86z
cqw60SymQA7PulErs5qhAxAUEeFdGfg0y5wh3MhD71zewrUH+3IP+Qd7TWxMbMtsD7eyz7hBlU12
O3+zPPB++YzNBOazo154LrcijGLBofiNaWMakKbFwJcXT4/2+M20RXPIbDMu2CfPFpw2pRWYE3Qb
u2cr+m7EVxpoIs3qFPa3HT0D6VuwmqJd41zJ0OUTusugUZIc1PyctYFrZgddUQUHby0n8GnXOH9C
2ykbSAlBIYa7gEs5HrvBkR6j/eBZvrQXPhhFW8UUX0SYyMyTKUvhI6vZrfvICcC9fNkQRXvF+ZJp
AG56xgw+OEe76KDtJ1/exAdROnvl4vxp4ThXQkdLGWzKFFEKJ25vVfuYIqVNHhFazODtsk7r5mBg
DBQNGTLgeD6vGp0NPPTZqhl649pS6VMLOSlzUB3JsEQnee3KDNU+pCmfpZF6tEGJC2ks3Re+5Ohs
BSIrEPPptnDVnQ3a012PFwl153PSAmC5OgJpLhTUu9eeQp8+g3v4A5ybgD4LvLmTG12RTbIJPHMj
bztP2oJCeyPvL6/xWkHkkzzuzAVE7gMjgNrxydrmNxUU7p3Kmw+Ww7qIIl80VyHaVe7szfKgZxpj
Vs2mV03JHG16oUbqD4lg6mjldvVJMe7MkZnQzGBc53r2Ug1nG/efyhcsHrOJ3z3kh81wpy7p26FO
W+jS+9VX26cHvFau7W3rEvh8IbLzuhf5kMYdPq2YpiFvoFHwqh10P/WTh+CU7NMr6jL2sU4Ie7ju
VD4Esr8v3JZdalYRFxD4D4Rfu2s3IehSRE7lD+74lxweGTaKaJ01LeTEe1Bru7Iz79rd6JrbcBcf
VMGEwNpTc2kYfPZmKiwLzRzYtHCvbVUn2BSbHLyWsuxOqvPd3OqomyCBuAuuRIkWgUmqnItJQemb
AykOAVV6VQ2Y5G1CHwQmKZLB+Y9O0ZO2G6FdA71mX3tUd9pLuWs8zEQiy84quPJf5EM/rSjnQ+BV
MZg5Qy87+RpYPy3rta0EDZgC21eZ2gtTbIO5NYcQIqw2cYYhPanSJGg2FFi7yjmMWtFp3jEtBrRU
Ss9qe8jt26AAi9kZfe0A/pYFMVukE+c96JxKjRViq9pmp6r7UNSCIzIFzl9gyr1NCvb7UX4V27sw
wpiP9nTZ3kQyOBeRqSnVVXZ0rWRfqcAtBZW8iLJMIIOvI1jqaJUJ2/txMlyjxfT/XG86pd5eVkWw
HfzoEGY1ki4wsFwjZqHycUenu8sCRHpwx7+Kc2Wq2Q2DKgdgRjjGeCTWX/QxLs+ixp1/GqpUNigW
yxi0GyAc7mxLNAIi0oM77r2d6pHMHCjpThMYN+3rNP5+ealEIYGfZAGyVJx0zK5AS5m+E20mSAQC
conFOuqJLiUilbizrxRRPMoMj6eRnqT+Uan3Wv3fTorGnfZZLjMrBlyBN7UWxi7qoxbinplS7/LK
rWpiMfQt3QKAD99Kk09mRCgjmDXkvUm+auOjOQgOyvrmLGRwBmD3s1aYGqjh2IN3Rq4kiJ3eSd97
+6R9+HBZI4Wdi99uWQtxTOWF7++kSdfUChyW9v3ooRDiGJvhSLbhW+PIDt0YqJ0+aU5+VUWOvEnB
KJ+6ItCY9Wv54hs4AwnNUQMpCb5BM0GbU/ojcVBxPVjX84ZxJkaeqJAs2kfOXKRIyonBCFKDbna6
VHX6NHAC+dvltV1rIAEdyYe5cDHCjKll0w56MXTtf5hY7Su2qlm/ka/MLUsIpZozxxuRN1x1twvJ
XOSYQl1BPy+yC7J2V1mPkb67rBrbkT9bjc734ShZrLZaBs0M8lKVd22RecYYOjV9uyznsh4Yx/hs
nRq6CoF2BzlFU9zkkglur1aQob5sC0B3/SyimtNEHhuIiJX6LhsGYGumV20mQuwQGLnOt9oEZS6h
3ZnJOZV7/VS5oTdvlWfZbWHg9n80cZA1fFarQeWp0mSYOJn3cnZLdSBqz3eXd0eoE+c8KtD+9iOa
ntFaSHfJhr4qN/Iu2UYn9YCWkJ2hCZwjO5eXzI5zFPLQmgAagzy9/tIrqZuYCCW37Vw6ughAdvXC
+usEYRb58/oNrQ0UGxlu+P+HsC4ycM5FWAn4JwqWfM8K42wQ/aGuRV3AIhGcL6j75t9FU5vntthp
wcNlKxAcIH4O14onKZrZGc2TB9q8Ev3HEAnSDQIV3uv5iyAl6dI8Jw2MeW72RnudSF8uq7CGA7Lw
1OgS+7zbQd90nWlDh/L76A+bCkCNznCFgShPZpFv3Fh+51kOYxwDIcS0E1Ur1jrEP30Ad7NUqo6C
rQV2wMoIBoABzTvVBGBx56nuIXQy1DI93VMFeovWlf19sa7mMFTjFMDIFdTmoscUswOXF3ZttO+T
XryHAJ00+h0gId6Dk3iLPtctLmcteLkDJ8dtIgALXy6434oMkvMSdqQN2cTYYedoYxgnWfdzEeym
wDu8R/7FwrWdQRLFgL1o23bP+BcYGSyYEveC5WN2d8HhvadbFnJIOfRtyhweY8dGTmqLpj4v34VX
hj/tOtFFXWQOnKcgdtmg8woLV0rXbXM16k8CdQTXBn6arY5D4KsrsIamfucbYYQn/ZOx7137tsL5
ArWtT+8VQe5BFKb4XHeedcYkmRA7HfoTyo9+6Flv0Sl6i0EXHGxaUb1AYIDvd+7FrtlaNs/xhHU0
69s5y10ZeyXRzeXFXF9LFWCOOoDA0YL5+ewS2kZDSlGUGJIdsY868Yj0Cku5LOUPa/chhgtQqaWk
FgA9WYgfvnbnzLVBfKyhWYqigVzyRHu1frA+xHEmOJaqElP9/WDRnYq7hIo8Zb0VNa6uW/ovMXwJ
Exj7VWQmWLwo9Sa0w4s4sQVq8JXLuKAJwGbw+/G+3meHdjf4DMNfNHHBFv939/ChBhe20FXcFUbM
bCB+aqID0KmdtgIiy1U0n6Vxe9kU1q36QxgXovI+VIuSVbqrdNuTFG1MV50+CwLGH96jH1K4kKRZ
oGSxknePV121J83NDtXWQmd4drbd6XlEuabf1A7GSQCu/VChoC56jopsg63D4vSOXZDpSQKLBzfS
pg2KY2In/+3sGlyEQl9P2ivMPPT2kIB0xqCtg27l0Q79/7ZnnJPIaTxMdgZd8mZfkGdJfVFFHByi
5eIcBOhZTCrnuLn05W1DnvX+7r+pwHsEEgAWR8Fa0TJ2IsyuNdFGF7XyCGzbZDNUiz3HMGBgZzaU
SLPrJkrBHH0fBj8uK/KHS+Yv0za5x2xf6EYfKzDt8nn0lE2M6f66dcYdaz0dD8PN7AJraJNvq13w
tXrKROMP7HxecBYm5yz0uSiNmtXl2cyo9oAHqF/vTEyCTZ6CK62IouoPiawPdTl/ga7MWEvfz9G5
eUTX4Va7qZ47L96lm24najpdL7VaH9I4vxHJ9kSLATvIoBNY902euGxMp/xav3c3ororCvOi2Ghy
nkKNbLlQWbDS7/N3BvjwuntpN6yMnQAoTaijyEo5txHJ5b8tHKxtWXJCt7hijKa90/j65BKgRAEl
QuSRRUI5FxIyLlOAyiOUkdYd5P0Qxa4UiSrzzPYvGSfnRZJp/jcNGZxHrwFJUegbYFtGRe0sCprr
bUULU+E8yhwnU1/VcIrvT3scA/1p3Gk38jHw6DbZa35/tjLHusr83FWoKMAJjiHPONYZutTHxbuh
9t54Ym89+67bqq0DOIwUhFM92M7YEFQSOtTvJSd/zxCpL5e9kWBbeUwerW8trbfwGa3yaIy3KWAv
5+LrZRmC0GBxHkcdS8zssrwukMddOt1PdHIvS/jDu/nXsbc4J0Ok0NICZp3qdfFV28xH+2q40Ylb
4xSqbgqG31F3U+GEnkgzztuMUtUMuQnN7OE4tNeTKL8q+n3Os/RWUSomu9wHta9p4DkQnTe29BfO
m8W5krADuo+RQ4F4r4AObPgRepFLv8S7yBuOor4bka1xLsQEc7CasvbPnF4ZIxBOsx3wsQQH6w/Z
9g9T4FxIbGp1S1lFttk0jwiye81NNqEHppxz+ljsAVe8Mff0XpS6ESnHeZMiG0srZKmAdrifcq8L
H5JGcPNemwdFFuWXavz0O+nLTgMtGHuEsd2ad+XuH0xAEWcX2/YLZsEjL9hSmErKey+dWtyBAcEJ
q8SRiYJWwfG74OgKFo4HYZArSmUJIN2MDEP1MSJ1iM7Ki+kyxszIDzfUj4T4HMzSLunHuQtpNFW9
YAlrnaagJZPuW7A7GKHtFPKzXuSeQEVBVLM5N1HVkpblPZws673BjP8BhJZOdZI3ybVo50Sryf6+
uMEqaR2CJBeiivoqwmyeXBwbnQqeEwK3ZHNeQ9ZS4N7XLHZhrodxrNxdXjDR73OOQqdJpLcBtkdB
FTfYhYXg9/+Qjvw4SJyPGEHLYtMRB6na0K/kkQ3JSq7xZXYnr/MHj3iJL74miqyA8xCUoi2hYY8L
bWsdZKBLM7pW2Q0czHPvLi+gwAliMvSzGdi1rbZDAFnTgSG1oHosOUBxPt3QH6xDCQk2r/xhYvxL
hKW63uL5y0fZfKmOFLZcJaxZm2HEVJsewx65D96/rXEKvNwPfbpt0GeZbmD9nnkzvogpDddIguAn
AWcKrBOQ7PDQGrUe6rWigDW++Cn7jF4Ho27XI4b38f9Dfh16KXGsF+tk3k5eixeCI92k53BLXgMX
gyKeloli0vrWf3wQd2CKsO+zuW9ZB3uNwna27Q/VPnbCzfA3DISfdOfOjgXOiy6oIIpUuD9nz1XR
eF0iwh5ktvq7A/1QiDtAcQQWmdrCCv+vLKbiAansRF2L7GcuieGOjJoqjVx2UCangVvRe3CFNLg4
DMpjXD+MtsAtrLudX0rxLZJ9RVAFKZm0+SqLbgwRG8V6VP34fWYlC9+MEe5srpk2xDwq9bVpHJRw
Q0JdYG3rIeBDjPJZzFxPZqezvRl0XzdBSTjuyCBgNVi/cNtAUNA14MkAyO+zENtU+klWazR4nrqf
8QvGLfHMtk7ACf7eec3J8Mtt8TSL2kpXV3AhlVOtzdIuyUNIbTasSyX1bTzQSqd/r48ZSBCbnnQc
drZIW/a7v9nhQi53XzApAT8KiDbem3EUAEawkqC+MbcYmPOtv6pTLKRx1wUlrK2OKpAm39vX/6Ap
AKwsR7eu4vfb8iy6l69Hi4VA7tJQaXpFgDTHfHZwbv3JbffFbb/T9vFPiq54RnscPkxH0V1l/QW+
kMu5RUqnVlWTdy/SfFU2rCYIp3xnfGEzAPDEfn0beYFb7KZbURpszYGphGAWAfQ9tsGPY8umFMX2
PDMHFoFhHGwpcGBEmJlfO4sqAaWlqoG1k/BTyW0dtlIRTHiXmvtWRnYXTevD2+Vgv+a2ljK4VbTa
vkiAVYELtHzOhj3RBda/5oSXv89FlKhpmiLv8fuV5iv0OtWvLftNNvDgfQKco8B5rdriUhoXWboI
kDdGDWnSbvbTt3f8Ei8q0B31jmASIIunESd1aw8zxJcXUrRZfLQBdEKadQTHINiUGhIx+TVJRQ3J
q+nfhYJ8jlkf/ifFvEfruNttR7/32BWtfTJd602D8csudeUfzVN91kR5p1UdZRkjgKpmaWhs+ey3
w6LV+xTjPQCyOuTaSctOkYi0bNVeFiI4Jy2F0TTaE2x+IrUfd/fjfA7aPRmvsmafW6KQwFwv75rV
hTTONcfjpCWhMbLxELobcwdptA3oxFrcL+ut/Wa/iJoG196ODBcOdOMKcFd41qC8K2u7RIHSq8lV
3v8oTV8qnzLMS8miQL6azF6I4k3FQHNiE08VDPLQe8VV7mc/9CPdtLvue3NCJEg2wsGNtZvqUiRn
H9McxkkxQLvhMAISgwEeW56OSm8qfKSsm+KvheQLEQ0x1J5k0K6e7lXjVk8PUysIpSIRnHFEtBtk
uYQ2GFJyaHdtRABFEchYu5MsV4yL1l3e5GAEgAwlvreLF7s8UGVwW1q4f+GdFABOgNgD+IqE6bq4
PYaGFdYRCg1elcAJEjxadPBPxoLy0OqKLaTwwSSQMo1SaANSiK1R5V6dot9XowJlVg/RQgwXU1SQ
+6oh8EEANf3QJcckuGvoXdLugkbk8FZvqupCFBdQYmUAhGgFUeypknrRa3s071rHcNqvDGFM8qLW
8YTQbavnSAFJt61oqoXZ/c+7pZRqq4YljLuIyRXM8Nxk4VmyjAdQoTpqMjqqHm5Mk34xxpuszwWN
cu+tLL95RR2sZhaQJWWbh/zEdS6rGmkGZMQzcdFtdTsfWYgJ/Qiv78n/P9Kua7luXNl+EauYQIKv
TDsqS04vLMv2MOfMr78LmnO8aYizca7m1a7aSw12NxodVscHdsWk7ryXXfQe7/LP13X17YV9DZ8z
igjxgiqF2Chxym3ZCU8Zipy2ti/RNqI8lEekWzyW+2AjYNmuwQxk9UvyPzK8jV04vw+Bs5g00rRK
ojiERC0cHUQtYyv51wXdrG6uMTh7MWlelGoFjPmBDbhVd6FX5WDVYW1t6ZPxeB1uM9RbScSZjWy0
RhAaQDMMbBuYyl0bCTt9Nk1zhcHZi9lh9USN16VrKXb8fTj3u3ynPkfoxccatAqzIbItuaiofJYE
ceZb++Y1peHiL4K3JijOIN3oLD6I2/DGak6z3x/kkzBBJjhJvvNnnhs5lJmBzEfyRfYyHwmy7NV4
mrHnjc3kFrteVCHYTN+vdIV/M1O0xzYLO1k2/Twd4mOFujueOXeitMm2z7t8Q562YAoyo1Z7IGH2
HtVFzAw6JeiQYqeNwclX+v25fsusG951/RR9Qp7OIC7KmowdgLO3etKypy6mPTXU30SPx80ocyUi
52HaRCljWgOpUCInmfysebX6XzWe4/PtOIhukc1rcYXGuRKdJCDIzIGWhzeS8a3XPsXZw/WzUzef
pCsMzpXkUlvrWguM0QHFBeo7pY3lSY4GZWGZy8TtOjt5YqwXjMhRtvMDa2moz8hWg6y6/Ezc63+Q
UIs4b6OYaWqC0BlMSt/QKeIwjmLkkNGKp2FsWHYbp3BCX+RRRSfNuZ+5M+q6pwBFY5TdJvd5dVNM
orKnyPo5TzPOSljV7KijMwqQwY6lZLHT44fpZDbLTYe+dhAcJsu4X3FufCyvxEqdj2ynU4dBrrYC
L1nxQPJ9SyK7q85hikUn5f0Si5pTmNJcg+XieS3N2zZv4Oc67MRKjWe9/Rp1j0PcCAI60UX4Lppv
YlALy5Cv9RRfRx1ZctQnhTGOvgS3IiXZVk2WtgF1Njb78s9YXZ9DTKxh6ddy13uMuB1buM8R2GMl
J/q0OCz9iNKGyCI2dXOFyr9spSEOA7wK3VHy9PheKzzaCOLvbS+wwuACx3wuTfRkACORi79ybb41
wBk6SbqfaMprCwoQKRjdpqK7Xp0eDWRFanP+WRbHOipPIZFtrZ++tVMoO3E+n7XoFGCRVKOatrSM
Xt8jw5UmtiQbmFKWDyhH3czTeG5b0UWwdVLgVVJBo67ApfEr5dpExTPCghRFepbz79LkLr3AiDcT
KSsMfuBkxGFgEFMDC6yHBs2D4dQ79X46a3vsfMccK7XnNz6paJ+jSV50xW456zU4Z1eFUTfgb4eA
WJN9YA3KI4iDm52oSUlwjvxAyixnE8GOGdynVXnMo2hfjMjGamR33Ttt+cO1NJzSTXplytgnBU/f
vkrWfSvi1N/kg1gDcLc17GZIOgUAStU1dmJIbt4TVw56W4MvdpRGddCz8VVVwjuSzI7RW35sxo5c
gZO5ztnGNDc1oxdU9dy5Fr15twOzlc1xf107VIM8FnitzLqESQBstFRn9TZWFtuch+OUFMcKCyGz
MNxLpoivYuvosQjptydjGrB61oeLrs6hCeyIhFg6DFroVJCg2AzoVwhcXKGanbkQhlCEuTNnrV3m
rxUSOkTbhdmX64q0ra9YCSobBlU1PjnW1hO4NwrYZIK5+/gTdslJgyBO2rxp4PL/i8HfpHqF/dam
BgxNcbtDeqRu5YXP9AmG4RQ7kc/fNvQLGmfo3axpWs18foQWfvYWWnb1Qd+bH4kP1lLxd0urkRav
OZzcIdiNu2EfHmo0K1WOiB5u8+5cI3HGvnRoeBmZ3yS2dTd8GdzqZ+aXu+oEpszoFvqReZJLvn7s
SrgcJGdkKCKC6p25MrOr7TjLkTDdkUL0htwKs9bCceaEtTtFircPAgO6T5K7PpuxUPJBR0OneW7j
F1zZFQgO/pXSm5yBDfVQtwlTeik55yrBGuG91D//OwwuFu/zJi6zWMcDRPLKYrGDYGeVL/8Ogwu9
O6WQ80TC2VkK0nG9o3TnqO78fwfC7G3l70xVUgM1JIgTlWIfjLIjYeVAXnfedRiRl+D7a+vUqAIj
hjDIxca26S978sgYGLtbZP18kRff8rErtePbaCVQbVckwOdZ0sRZqn0pHYr6UxOMdtRVglB768ZY
Y3Gegg5I7EU61I3W7YmOcmxXwSSYht+8EtcgnJOQZ2OZChnHp6NjpcCykMZbkDLshCNYopPj3IIR
pWmrtjg5q0xu5KKzU62Y7U7CfpppeFFnkT/f7NZfS8Z5iLoC8f80AlDfyV7rpA+RaznJp/rQOJVT
fxaSv7Hf419gazzOO8yxIRUoUkERAy//hLeRN53ArmqZzrIz2IaEXfDIhj0E+s/upWuwnMMwegxB
YDiVvcfY473dTXty87YYzBcl7kQScn6D0Io00wyF7IfK1yY0bkrIFgSSII4RmjTnOoYxHjKrBI5+
8/ejz/hau4Y9n/8XixYIxffajkpTJQr7bKE5u00LgmyQm9aj6H2+DXN5KLH/X7nDUMJgL/ZZoY/E
elJL34jPTbq7rgqbxYBV8C1zGqjUWV/3LLSoPWKzhjhtz3Q+80PPvJ3vexcCok++RDnAeOyxk/Px
+h+w7bAuMnKqqMjTmM4GAlAVTLFUDU7Lkgt8ougYORUcSBYsyHIgzSFbflJ1t2FeOZ3WCiRhJ/Xe
qH5L8tZXuvpaZmiQYmKPkGVRXvvewICl9cmI81vZlAQSbWs7CvUKJRSvA36qKAEXSd93zG+AMXtx
U4/eU1fBfDmjShbN226e3wqMUxGQXFSyPuBWluJvOXmadbwSRAnO7cBzBcLpgVZYVmRIkIggKR38
Vbj1L0a8OT1ou9mVjpWTPpn3wils9unffbMVKqcaUjzTqU5ZwCERO6H7QH9KKLphO81Ox/tuFN2c
7Ga8hsd5KaINWj70kLJxsegBNfT2JbwBxfUDklKgeJEFXnHTuC7i8XFOO0ut2RQQLzB7r5elG8my
/Ov2u9kujefWf1WRj25UTGnIcwGRorN+1J35JfH1g/mgEuyaBFEO+qaW0UEZVQArOEl+bkivm0Wu
mAWwbj+2bpI1D9dugRRtgxVNopaw7chgJSb7e1bWrUsm3pZvocieJZS0veRot39n23NXOohiRuGx
cqHPUisBZvkg3+Qr/oK6Piih4p35IB+sBzZWn92Q5/xVcKjMyK6oJ3134dSLnqsAZcODqgOq95vy
l+XpX7O/BpDw5+DrkZ6zXSsilRDhch5GGXGXjizsWpb71ACPSf4ct+A/DzLXin5eF1Jg8pRzNE0c
z60RwyYq4snqPqoPvXJS59tufoxSUW7rjcv02olyDiakc0ukFJL9zdTWOnChD+UNlh7qduZLXngM
wKiMeb7FYZVFS7L1PSonbuPXWKruYRkH5kD6kyhDKVRnzhElOVhzFWyuc83Inp3mQE7DntzOd+mB
BZ2hK2LPEd1YfMikSWNYtOxhkp3Z8Cb0OXJTJz1Ee/oqphN8Y9m7cu78kBK4hjpKKnzlVAbF8TCb
fp2aTqBVh2KsT4M8e1lBDm3fPaf6dJdl9adADe7HNHTnYrB1LGwwi+r7VGVuIw0/skB9lGPFyZv+
LytXPpMUxItF3dia3H8irXUbpKO9LIuLJmRXniVvXvARs9ibNASFStHaTUmxdRdNZ4mxN9CVHMmo
kE3TEXz8T0ZgOcU8O7WW3SGgPGHpXWQPbfdpSBIvCq2dVeuuJhGPzKU3kvEmzNraLpPqPOfyiQzI
36eT05kYokixJbQ2kFbPqJPS8DRWlbdQ061Hy217RbKVvvtcDskRi0w9UsGNtBh9nDUvaau7QNFR
NIy1H1mkRaCFpn8pUd/blfolHpfB7XTqGC11ykD24XixCrc5J0F8aJfSqWl9QhQHdjed7Cs63mmd
aCHTdhSiK0QnWFP7jsukMIvcwk5UBKrVz7RytOmbXAuuZxEEZ6z5ENCRLoCYlyPyuxT1cF3QfPMP
ft0k6NHS0F78rvhBMNy75HAIrBSGLnV32LN+cf3QeIqT2N1N4eSiy3Jbrt+YfDEkbRBfI7TCXULr
W+QcbpZMd7C0VCCbCIbLhmLBkmXmWG/lqsU9Lc/G+DSF++vOezuguUii/nkL52lDLKyWQEBT3xfq
s5wJ6kbbl8Pl97lbPh8rqauR0XWJKiVOH1XneCQ2+Ea+h9146rPeVWBq12Virva9q7pgcjc92A+0
TmUv1+TAus3THeuoFFeLNhvqdeWCwz7fKoLprV5t0MCnuqU3+dJ+cC2bpZMLvPT0A1jEvmC5FNLK
2TF6EEYz7Ltck5G74Iu0rbu5BHYD6jIdWk8P6qHz2PCA5QpjNZEicle8XBRlhx5nts3M8GbH/IHy
nxN8TT6Xsa3tkscSxAvD1+tfcTuEuZwu5ztGdCbUwQjMaXzKS69pAy8O/CU4dlEsUJht8X5H3PxQ
rFZXVYAiB9ICaXYzlOXeSCSvB5/xdYk2+3VWkT3PZEuW1FzALs0Us7zFRvJDsCdo7WCNkaLW4m0b
+O3cdU4/gjEd5CWA502i5qgW9ZOa5t6cY09lFdtzHhyyMXM0Ksz3bVYElAsupylNWVFlJsAFOZI1
Y83Z8lqUP+Lw1MWhG0Qv0+SadBId7LY1XFA5XQlMPUFBz4K05+KAyGSXOt2RvFG9FjtRbP0Pod4F
jQv1UmNoc1aQc8PM7r0Y251jj7pYXzrbC2uDd+fddcXZ1s/fgIQd+srRkLptZXlg1+h0I5WYnUU3
Z6i710FEYhHuthn7WasKNLi+PZAqP/HZ1owGJFrUfiO+E81pMhV878IuUrGPupJKa0lrsm5et5UP
dfxTpb8CRO2zqPn5HwLlCw53BSVVYVrgcsPpObPT3mYYJ7O86DuuBFCpKfeCUxRJxV0+dVu2GW2A
Vv711tKPVybxU2846YfaBbFkhp7O5JjLAhMQ2Dvh7iLaJv+xd/kYHDW2bOIY7TEiKsh/bDvly1ly
bkVJmmyRExjavCw3qjL4evg6kmWXaqZbJIMA7R8+3eUO4CyNVEMuWeyWiw50p3rLfrxnrSbEAVEB
mDkFn277DH+jvbXArBSyq62QpuDCw2Od7qrRnnzZ0R08rCZ8vMnJbiuvOLXu9Cnzshv5UYDO1PC9
OVzQOfOrygVq00DW/ti54b7w6X3y2oKfEXWgm1CoqEwPr8Fx1ocF5IoFrijo6XiXLXcGff6X8nBm
1zeyPGF4lMXls/c2PRrayi0YNMCyM79mDhEAir4eE3j99cxAHTGFzi5XdnrDXkHrAMbdBS1j2774
8pk4Q6toNloaK9Wl9F4eHtLW7YRrNEQYnJVhgCJKpgQY6hw7JD8E1U0o9YKg5x+ikYsk3FWN1TtN
hrVMrDTXgS4RJUDEcjNotLCh5iBQBpFE3AXd0zwEczm0Tdoz5QZrNZrAIzf6/J81fU8hWmoFmCKD
4pzHrJpkklke9e+gYNmz+2z0WWGVeX5RWLApogpaFgPDaioxueMc0YtgWh2Cuza1HFo6VXEfxaLm
h03/izsR01pU1vH4+FPJ57LIaoUVsKgh2yk6i7RdnZYYb3ED+eX6+W3Ks4LiPplpjfpSBKgj5dJo
kxQRPz3Mwi1v21HHCob7Slk0L7nMOgdmh2BzHaZnnNJJnXiXH4hTPAhHETa14oLHO/mK1BE1mFjq
Lnle2Dq045JDMSav8JJvFhbyXj/G7fzECpDz66NO4iSJIGCOQjtywMGx30m3aFr4Yt0snr6Pn0Lh
RjLm69459xUm59wx1ZFZXQhMrbyTzcaO40oQb2z3g64gOPduxEU9aQyiPQZg8xiP3RmPbexaMw7h
UUKpIrotf6A47VY3YibZTTPQFQM7dImumnzKOVgkrERnVaYlehmG3QiCSmUu7Czz6kg0Qrx5r6yw
ODsoxuE/3ZrJgfgsmzD6mMwWtrhuu+MVDmcIyiyXaj/BHasgrMHwKVhL+jPbw4F3muDjbRvdBYvP
HUtdFyZtgI8HCoKd4SS+hh23t4yrRvOqHdJlkuDWFBwinz3uFZKGOkuYDf7f1N2sgVe8zHFzEg5u
8b+Kwb/kg1IZqpDV5+KSntJIvsVsji8NgTcr+XGc0ZE5zb5e5A4Nwt1caAdUvO6SsTz2S/gqYb5z
0ucfiWIdoqo8mZPq0NS6UfXuVOj9U9Qnfmj0Zy0RMrZvGuzq7+asSYtKJUtmnE/jBrvwpOynPVth
iz0Vp/TQI4ypRkfglwQ2xNNkqZk+Bv0ESPk4gzSI3KGxHzRJ2HbM+CAwT3en7Vg6SdR7uXmv6JQo
uiZjVpLnBVdnIxvbFA64LE8V6vrpi2E+CGTbfIStMDj/F46VUZssFmSsq/H+73HM6cQ2ryuOsccK
GLt5EQY57Fffed0VKvcRI92SRySs8Fop/y4B7fPdWDg9/AWYoV39USDlFh5WmuiYOqUaKC84j5Hq
Q2olErZtRwfjaO4ZJ0zllYcAFS9JvKuR3VO8dCs0PudtBcpImwBonct4UA1cnMWpPJRusRPF2Myl
voNCjIM+baJiaQ4nWD5iVxBG8ZGJiCtHXx7TwBundh+n2C+PZEQqUJct4wOKIhNTNTSDD6pkKs3Z
zIagaHas6icq2sS9pfHr3+duEKutsmp4+/0YSWI9epLqnwJVYKr1/sQuInAnZhVt1ustBo/64+JP
bGnBANI7xvvb3aC0cx9+vg4oODI+iopaNQDBEvAi+bEJ/SbYX//9Lee0OjLeSSj9IluDCQ1IltvG
RHym/tLV/WwclHh3HWnz42ByHIt3USxV+JxsFBREL6UWSETytbaxUaJ8bPvxIwKtYNiBrl6nfVcY
Q1oAplQfyDLaQXijZZKTq7/C6OsHJDIUkMEhe0YMngWH0HKZ2iTAC5VgNieqvEbtvcH4yC5GrDH+
DcM9UmWDNmorIdGlVpnTK+glUkEyKlXev5OGacrq4BIYbFTJLHu3HDqU8q1bSdR+u3Fb4DaCAmgm
nlU637GX9kUZtHKHaLLeD3QfVgVWk+3LSdQtv6Fqf+Bwoqhq2Ce9BR1gHVls5NR8LUs47R+YqQ1s
1QY1HsjwhC1ZG7b6ByznfkxLSxV5AGyPWXlT2YeiRUFbzClYzqcaeOEqWNOncYKFeVsGQ98guvvR
YNVH6tUvKWY75S/x/d/LDUXjyOwHOXf3ByAnUiBbUtjMAIyl4JuECvlSNGAPyvd1Jz+CEkcQK20q
CAEBjGJQohGeDKTW5zQkMxQknNLnrqqP4dg57YLR3E4XBMqbOrKC4qwqXRoSahQfS0878A6kpzF4
7QIR7YAIhftgaRfKcc1UIk7Cz7SPIrtF63eUKqIQZftDXU6O+1BjN5podcDJMYJ4leV8npnih0f5
q3y3oG3ZxnyaLR0M0YSs6JNxF2JFZXRY5AAup5dhvg+XHRLzLi0FDQ5br3to4m8B+ahIHhaCVkDg
tJ7mq56yZ72jrHOu+YtCtuFGkz5COvkHJpdRANuH0vVjj9f9NNmkMBxt/ianz9f97qbXIFi3iVXH
lkJ5SpUZZNtJEuIGLtWjbp6t6XD997f6UyHFBYC7EYe5DJY4mJAX+cu6I75qYDeffq9j7VdzDA8t
BgSSb6Er7NTfKFASsJRammZoyNPyO3GDphomTDOjbUpC2Dxg4KKMfJnQu1iV/KFazvMUvOhxeR6j
+v8fZ/4BzeL51VU2KN3UKuxI5wm10DTwe1WUbdr8aivpuCdIWM6sFopQNqaynxqoy5eDf/3DbZr0
CoL7btrcZ1JOEPrREcl8UPpouZ3WBHHTffCBUAYnhivegoUhpclZ8UjCvmoD5j4kVGSMzI6m6lh0
vSDG2HQWhkVlQsAaiGLgnx/GlDspj8iA+ysd/DSYnLTRdsFgeJEuyj9ufiC0EqCEhr4rjd8CnIXy
oE1LCdttErfRR5+EsyDUZD713eW4guCuEH2R1aQHC5ObLocqfNWTW2v4ZilfNfUzHX9dVwaRONzJ
NdWYF1ZTozFEo49EkU6mMuyuQ2xxFBJlJQ93h9AmXgajB0aPHtrxe3FYXFW385tub1bIVIRO+RTc
Gp/Hk4hCZlMtVsCc9nVFXGpQOHyr4k6RnAxra9FK23RfrwsogOGr+6We9QlmwiGf8jW23KmOHKv5
VEkfYFXBORqGiUc11cy3pODK/YxJv4BQATjEulPM5yR7qqvP10XZjCtWEJxvKOaFdoWOT5XLXkWO
U+tHw/N1iK2a8B9isL9hJUYtG01INGCg0r0z0WXb+9qRMbSwmrCwSMa+8XtjuhwaZ0xJGWML0sIU
/Kn+pA3o91BBIind5sdpr91gxBsksQ9FjTXNiVc4oprStmpc0DnzUunShCPFJysi9NxavS2Hj1rx
g0g/rh+q6LtxJobFzFnd6oinFfC/BIeZpq6yDIIoetNXgANTQQStqjI/17AssyUVVQ5nbk7OaGR+
YRUiX7GREiPKCoO7YvNs0IYOc8/ukg3+tGBrwwySji7egYD22egay+5L89gbyx0N20ddD+4LpRNo
6OZHW/0N3B08T3k8h12BjEJRwWH8ior7dnyWVVHX0+ZHo7i2iK4jA8inrap8KvDvCOINVTs0Afke
jY+JMYgaWraP9ALD6UaYKVk61+z5eIxvhwPejzvyMLog0vewKkKgIyKZOJdbmUoOGklc+EFv2v38
nNYPBVbyXNf27Q/0WyI+eRX2vWbFEuLnZkb8nD3HimrLwy4ZPxLvWeAjVlCnYuM8f3qqMaLhrFGE
FYQiEawjYxoE7nVRNm1qBcG5p2CYVa1ZIEqsPsz9s0IFOYvN7wHOaGJqyMUSntnQbCJNGQY4BnDZ
zJLiKKqPfxF8DxEIE3Ll0XUSdUj3AaRKCrtVfTNKwdtUC1Rr++IAVTpCf1x+Fr8gtBhB1S6Xb0+1
GW/R2Ev8FGsoOo81B5PiI3AqCBgMbEWwwEXN+e5U08chIBKbA+2wh95AWbsEnLmrsWiFHP7/erAG
44w0RmJ7aSjA5HAO7VIzXpWs9K5jbFUNUa5RZA2/ZkAhOMcm561hJLIFZeuwW5MEjlkVt51WnzG6
vjcqy+sk0y7peIit1q+SeaeWaDZFgPvz+h+yZb+wKZ2FZsjZ88x+WjArtOxizZ2wX10jN5TehdnZ
Up+uw2y+7dc43GVC5UA3ByNki2SaQ3qrYrZIuZ0cxsrYvCXsYv8jIecakjviQSXWlIAuxCXtaDeq
VxWJXUe7UtSWv2VyaxzO5HpzmRST4SzJWQ4/L5GB91svsGum4XzstAZhf8TKrklslZJFcX6Ljqpb
FNvUALH+9BUU1VMkGu0WgXGesEqHeNZzSJSaiTNmqW1Wt13p68tkG6InsOj0ONPOs1AD/TzIQHul
wNZKpIvnxZ4bUbOPSM85oy6yEMvCLIhU5rs8fgjiW9l6HQbBhMY/qLlpwXJhVMobR9rqM01VHIcg
ombrFka4qXY3YAC6BfeO9iCXtuyWvuSOosfI9uf6Dcpv/zBoLNG6AqhUxUd1jvakAAUKST1JvQkx
LSQw5a2sjwpaYvBfU4qCIvfFpAFNuf2IL5ZMaGRqertsTXT5g61T7rxClo8h9qU7I2n2WZqLwNl3
emcHK3DuO2K5V4uhczjnOHI617pbUD4tH6zQxvWDid5krz7F94xdUly13TzmFTQXT2k0nywcNWLE
bHGs0bfih7ydHSt1NRFnzlYocjliwi9BSuXErC0DUK18x1jNEsEwlOj3uaxnOgdLXxCUtQjohfTP
rf79uo5sWtvvo8IT5U9vBfLNLCqwNgpVYPkXaIvcRE/O49DvlaQVBIbbN+kKi3fzcaQtgwqsCPNC
8g2IW39ahdu6o1vfR3hHjur+unCbHmsFyPl7SQ/7IgYVkNuWfwXl2cIyKmMQxdUiEM7fJ0oc5cEI
qWrjS1r5QfMlSQXlEZEScF6exJhSryzI0QVkP+ujY2BJ0fWjEukB5ypSSTHleGFSpC3eIHHpID3z
qyjRTgyuvOtYQkXgXEPUGQsoHQGm7zR/uK93BAs37gssGuxuyzvJ1UTl7uu+iPAZVUqjKpNGWCmV
c7tInjvyxbS+dtKT0UX22Au7jASnyddHoqxDyNhBQDYAr/k56Hjax8wfTvP91NizOzyWkQ2qHlMQ
ewh08a3bbnWpmUqbDdME3FSL/UWtfIyIOiYpBMqy+ahYeb23/1/hYGNJpln62wdsv/+9+zJ15B6k
Cbkf1bYoPhSJxTkOSVFomzN90cBMht0Rrj4XnpXU3nW9FJjZW8F3JdWoxOUwsOdEuxxL5WyJ94ay
P/T9naibVEExRqZ8k0JntDNaNSFIpIIkZ3xkXb/LI4Y7egdNJV7mlALPsVlvUtULIu86tH60lgIR
R4PX2HwbpmhhYsz48duGvuKIFTS5H7qiBSbbBnCB5dxJtrQtGQzAmsG3Jn8oOkw/BN+pLlL4bcO+
4HCeJOw0A72KiHCyxbK7Mdk3VvB1TiK8juqfUj9/7Zb253Ut2Q4uLpBccFElRqHlHSC7LHHa7Ja2
d1k4OiT90QSP16G29f43FM9CiZdn3OYdTjGK1HM75D5Wc9xofeZeh9nW+wsMF2NYQRlmKpMosJ7S
GE9K//rvi8TgYgw0aWFQvMDvYyxhnxvlfhqwyqb5mJe4iMF5CYVWQYOEJ2DAfk2jTzk4KUL69bos
m10fK4My2WGunMRsRVNbsncDwdKJ/FZx+xIlXNZ1NrvTt9QdTyJ+XoEt8SRNSyAjlmbONo0w4KN3
x9CK7ag13GESMUO/XUxXHBRPM5l0TSdT9kKe5vBJm/TPZTLbxmx4Y6kfx6U8pVjEqhrxzayYkSAs
2FQTZMmpJWO3J8hkuZPNUqlckP1wB7VzahkEHzN1TSvYXf+CAhjeqLI8C2jMyK+zKrkdav05ihVP
z0Vl700YXcHWQllTVJPvntGytpBqNhKcyIo7hYVnaK1PpFpgW5u2u4JhyrNSx6zQoznLkZ3K0bAQ
3yqR4Bm36e1Wv8858iZNB61J8fuNiWaWBEXibJcomW1GD7mkCYTZonBm/Y+/D41z53VuTm2Npyzi
puR5vM385vMIXht/OjX7zguQgkK3GFpiXbX8UBJ+jc2p35hHWJrGiEHy+hx3XxXDNkLhtq3NAOAi
IB8YDnIxZ+GC42TbtjqQXua1bfykh/6N2Tuinqg1YjvWXiFyzr2rUJmcWV+k9vTGxQQKg/xlsKNP
5lEG8y8R+EeB2vORYTvKUy51EDBU9on1TJOXGmx/1y1YoPNvIq90Xp8UtUhZc2SDG5F+7tLX678v
0Hk+DgwbM+nkHjIs5q7IUVB7TKtvyNAU6ufrQKLDYv+/EqSq49q0agAFSHjG6SereZ07UQQoUjnO
QwyYkEYKDCAdODPU760THPTKbt0QyZfUxZSb9fPfScW5jCjpQCwUQuNofT9g5Y1Z/4x6EUHt9j28
0mvOVUhjqRFkL1gLGpiWFKTucFmUnm4jNxkjq8SWelqiYq7og3E+Ig4lvbZyiCa3vqIdTHUHQrzr
p7c1EbX2gXydzgq6Pp2YD9R3wxkvR5B0E5jq/1Jo3zYkgiKXLBOQ0nERk5Zgc9XYILIgpuRjVdpJ
krPddXFUEQb7/5WOW6Ucj4aERxVo58HyCxqC7BU6gfFU/cieImxPWu9GJ8mRf3be7Or7xsBGGtGg
+faXu4jKmZpMB9TIAohqyDfq9IDOJxQ/P5QKQn/Tf8+TMzV9Ucu2raAeY/WXou2L6lNBRMtLt53T
BYOzLjnTqDGwhKPcPgZYtaRR087129hQdzMtBJ6W/cHvwsGVQJyRjRi10SWWeBrjv9Rwrxsv1Ert
JRS9vP/Bmi9ScYYlVYuWKyxjO/kG2B/B/eiVTu6M92wNkfIy79XH63q5rQ+YIFIt7K9DAeBPtWwJ
oj9SMPeR/aLKw2xOaAYWuN7tT3XBUP/EkKIxr1oF5Hhq9xpVe2u+QbegWh4y0dzIP1zyFyTOkKNA
UaaJxS7EViNQuUagRipVLOLrvGgf1F7kiR74Itk4sy6t1JQkBYhWKts6imgl2+Uod3ZTPaTW8/WP
JZSPs95hKtNO0oHWudWZeZHiKfQadGDmTuGB6+Zm+XkdUSQeZ8lDLQ2TyVhh8FDxR9P42uiz3yad
x4q8dOpfrsOJtJEzaiVN9IbWgKu05CZGDTkx5lNWKgKF3H7e6Rc94ew5wfynPmfAwdA5dlIr++b0
xhJ2I3qzss//3nFcgDh7rqsyjpQGql/J2l1Lx6/hImIE3/ZNvyH4BsJKzSmajpgso4H2RL/E8oUG
b//Ivf5tRDicp9DyidHtQpRAKmt7oZFTqwOipjjdZYPoAc7O5cq5Ec5lkCyVC8JIloLkKLUP8bjv
kiet3KvVcxM+W80HOK0RbFwOkXMcuYJx9qIFXlg8WfpiR/W5Xl6vH+CmcmNPlkEx92pSPvmuRv1i
FhSXSBbndtgddQn8yCJuwk2DvYDwD6tyLuaqKBDl0jK05bb3FOlLHbwkzQtNP7BlhA1o/lcgPsue
mFPRgYgTfr0uHa2m3lRnThEF/vVz22wBXuNwyjC2tCsNpuHyjoKLuPGbs44GnhTzrvlhONVYsqp4
qf8h212Jx+lEEoOdomBRTLecc+0ctAJ+o03fsPp99v+riLBs+nbUkdJig6eZdtDJR0qmq9/nLgtN
mzVrYvSbcYhVuGa2T8tJ4BNEInDXQzboaa6yRzVuPr8PqIcMkODrC6yG73OU6NgMC7vSwUdiJ41h
t9FOF9EVbbqb1VFx90FgtYkxjZBDkXw5/IKpycjCvbprYxMLhG1KRDNl25WjFSJ3MYRWHwRNxE7u
JnlO9/WN5FjflaN1RBXC/1CQdwHjn1IJZg6SYoZT6LvKHyXzJkt+mb3oS223kqxguBuiNhdtmJnT
Ls4Kan2JX53KHXi9F+zopTYGX/YKaLVEdBbb346Ysm6hMQ1zx3+aURg2CJqnFEVULT9qWPwxUbQz
TdZncCCesPTGtTLVlrTq23WvtK2XF1hOZbRwScIpzlCLq27kOXCSQXWGQJS2Yr/y7h4kFxROTTK9
CwdlKNBrNPW22XRPgaX+qAi97wLFXrIe/MI/PyAXm+U0KPh0rXdJpTYe5yWFXEYNp9q3ZzUGH0Q5
fySfuoLhnN+cpFj/FuGrKc1oy+nyC7MW92aJZc7T5BTStL8u1WbwsoLjfKFu5lSqWTMVlu6VJdZJ
FI4y3A2jqIN583utcDiHmBeVuugSqiKJeUjKb3XyKZV2hvmiGLdJT+3rQm3e9YYhKyrFbLn6rqU+
wU7luPs/0r6ruXWe5/YXaUa93KrbjhMn2ak3mp1d1HvXrz+LeeeLFUbbnJPn2jOGQIIgAAJrYasQ
md2II0DQZ8VLqsHXZzS3tiljyzYt3uB5VVZVtJbTLa1DkKWRVuC+MpTRmqNk36qtN8/Ly2WtNrdq
JYY6WEmB/lWhhmeUpMzlS80ajfZmkbiDkUkMW39v+v1yvFayqOMlyFE/Ad8HD4tBYwcL8qkSxGxl
F/jGoO7FBGByEsichektGUDJy/d2G/M2t4TewNfO3NQmV4tOnajXfZpZ6tId5KhxirZw07qXrP+0
MDSNtgF4+RwzPPjYHyCYfevBe5Wk1ZWUh/ZlQVsbLYFVEBNxaGRE8/Jnj5qkeiHFhG8zK5o3PpPt
RpluUDdi3OzkiNOLvxZDnZUlqwE9TViT+r5ylU75FRh4qbysytYRkQBIC0wgXdBliYrhtAUIdyB3
QYja3vX5Lyl9DfjQipbFlOrvLRv65EVZQW7CU9efwIkcJwsTyuUh4B0m7krqlt8lz8KS2F62sxgq
GlbHQOr5mQeYXh5Y/cg7qsDiVdk0AGCp6zpuAIxgUsdiwTCDNuYCwqEFld0kc+KGu03acveNzREB
/ARWYUkC/sJnOxtkKQtz4Aqg85+/E7vfgOMvRRE8v/2+jETvsrBtnc7CKLeSVoEQ6hnS1yH6qYMm
IizMmE8Z5sYSQi3c3HJBqbfQyBAw/Y2/b9HzHOnfahyTkEOq6MbXMF9AnVAhQzlNi4gyz4TkLASv
2qxYnUmKGKAdRjPNy+XV2zxHK4HUWQ2SBmAgBalj1Duee6qDxzJpQeF6lVc5w/tshpFr5SizKLl8
bjgRshKEkQT2dQaD0GLWzwRuaPYD9Mi9cnjVuKzh9tadl5SyD6nnSqMlj2k1Bu7AoALCItWs9Jql
3ebxXa0kZSIauJpzdCiTCi8akY6KW7gBbhSzdydwqnYlyEq+8xC1WlC6JjBxhRB1ZEEHYyf1rlYc
wub+8uptVibXMijnBweRlSkBqcbr+N/ZqUByyoN8xS538L1mBFjRb53nj/2iH1jLQeSHnjCuzEpp
xuNgCeopCVhPrFvx3Fot6v6A/8sXrYJacfAU9ffpkNlxfCfMt1OemXH0nRvxbBv0g6vG1/U0LtBJ
andB4I9MRGWG8b0fvVXJoRm5Ii44+CdEO55wJfhKYpWJCbAWV7ESR0caY30DLArcAOeNolyHNo2V
JBPXIUQgov7RD4+XTW/z4KK1xACNCfBX6cc74Gs2TfBOg9wMFofuqmpQCTkL47KSyHd+CVeAi4wE
Fuy5PF2+m4cgKutiBCQGv1zrOmC2uMWJuuZYJ7mnBwtIaHo840nim6JP97PUnqau9cQ0DlHsWx61
TEHv37I8L4KyD1PuEWOBD10/HRMjsvoy9UfQ2cxV7zRypbjxgFGMAW9MQ5g/g0Le5lPuVjH0HZAF
bGnOMnOpcq+fOivgFEZ1fHtBPxSl3UWXL0oZ8VC0iO6CMsdLRmIufcm4Kt+LDl/WEwNymJDURFz+
lJtH2t6VaLbHenIYCkrDt15X90ho7LofeCuegS0hc3cZV/7BzLe9SODuNOZTk1XXRlMeczG+SYve
awEio8yLpSW8o/Cqf9m2iDO+9I3UpZB1nN4K5YwDqebHJOmPkzYedExCcrJ0QAP6w8An91lYs/BV
N8/pam2oS0JAdz4UB8oGvyQ7Uepvm6hlTPZu7rKs8DJQUFRQ55DfV66gbgFIoqTY5abgnTyX95yq
+pMk/Li8gpuBw0oMdfq7eYkXtR1Q5IxyWy7KQ5wjm0tiLwgXs4xYJenNQ7oSRxnVrPcFj8lLXEOi
5LWTX/R/hklxGoVRu928F2T06aqYZcdUJHUvAPJqyksOq8fL8b3e8NdJFvtGK7/Veeq3suoMS9wy
Tsy2bmeZxGhWO1aiEtTGZKC4x/Blm0yOEqkHTDB5AlL+y7u2bX9nUZRxAK2wHOcRqUw92QUIPltG
uMBShbKKXI+BU1fi/+G9zCW/UrXU7uUQSMWs6eJNTeBfRB2hMlJa6iQlhT4rQk/ikqVxK6m6HvWW
cTNsnqSzCBpON5eKIEt0Df5yqQ9qmO+TePQ6LWCUXzbXbCWGirBI4CgpHMRwxW0HUk0V/GgDzzlN
w6orbStkSIZhwATkd5jdtaENqrxgdhcNxJgUG1J1r0YNOjia228YGfDn/k8MZQTx1CLxT8iFnc42
qCD9fhbcyyI2vY+uisiRCOgOPSscocAnDhopmaicGyyZZ8T8EVBPx8yQzbhUMsYR3ZIn8zwvoKFV
A5wg5RZ4YxKXjFROyu4tyyqHu1ODfdIVphKwxkM30yQZaHsKkgUJc9nUGW3jQhnjFvZAmM/iA/B7
rcXUQP/0TJ7DeDyYejETWnzLCIE7D+RegDIZmMH+7IOisc/SPsVxSnLem9vM8fLhkLSzfXnftp5H
gPuE0RAdo3g8xs0/y1EV8phQhhg/zczZiawGYJmWelWBd8oEXANv9t/go/kkkfKuAy+GcT1yQBfi
j1r6XOlOr3tt8P8fW+mGIQO8X0ZDNHLmz3pJkQzYsykGwaqwHzirLVFtZLZfbVGTfZIifpZidEkk
5DWkiLfLs/E7Ai0SqpRW7r0zFV23z/2LbBJ+8uiVhXC1lQh+kk3tXL6I6FDpITvaLS7v9B7or+8K
fwJUTubMTyrjIt6yFBRwweCDXnmV1JE+66r1jSwDbwW4k+B7r9zwFs/CipnvQos34xt1YZzwrWP3
SR5lJ7GaaPrMQ17rELK3yBVP8otYWBwmikzBKt3C08b9xHjL3eoI/ySWOu1VkhVjNUDs9AtQilYB
ruPM1XfGMXwIriQv8hsPc3QH/qlnhAJMhSk3LaqREQcSJA9u+xMPGy4/mpUv3jS+sCeLXByVU82q
xmyZ0Sd9qUBuCgAewPWQyvmqp7nLQd8p10Fkap6ELq7CaliIHRuX3ieBVKi/DNhXeSjBQDHdBOlu
aFuTb54uu7WNYOSTDCoYMWr0U0salJI5RygbU5xnlnmSo01lLGsRMhmFX93dXarmvdhDDcUkdoI7
wVcxlfM/pG4W7ghrl+juQSAQDapADh9h+RHQ0zodCt4kjawEVUVOLJbEzV0CwYqIUj4SF7rGXseI
GZS4EdBDU7pCuriY5vejpWIY/cY9DmTjsxjKgUqGXmpcUAvoQzPjB8NQbWV5aWPMN0kGY8c2bWIl
ivJfWd0tTS6+i7oCL2bRMd6pt1pKP+lCOawIL4SCykFA+ndxCbN3cALfA2kxLq8iP7VDO3y7bObb
LmOlE+WskjLqklCHyNZJrzFKDUI+xUEC/UQIvsdd5UUPC6sNYNsy8DTJS8hpNfrNArTsk8TPuWDn
g27WyYAHHhQGeOeyatu79SGFHpriRmGZahlSkto3En9JGFn5RnyFzUJvGGJWDY/vlNvLsihsiqIS
bH0u8Ox2N4aipcSimUWMpGX73lxJovxdpi0hhhNwdMXb6ipEC2RgB752uzigX2cW15nSKM83Bhwi
kgZ6RVeLO+wA+nECOuA1adsKmMO+m4soCqg6isAK/ALYPJRVlLcax9ttEaJl6KkoCDk0Rgfyn5et
gXz1F2e7EkRdjUKHpl9egKAC7DeCL+7+F3mz8K63hpcNHg3sgijgVe4LbOgylc2APk849ZtgT1iS
8r2+q39J160tgM8Kpel94Ai/Lyu37dxXUintOqOvKi3IYOsxqIv+91AxSiYSpx8kv8gsFufrpp7o
Y+CRdAKH/UvvSYfJDEGbQ3h3UPcqwHS0xZ12lG4nh2AutW9AQLztfVbNSCRBN72Na7GUh0wVuejr
CGKnZ8KHs/iFHV4TmrLcE++JbB6sg/XzgtyjdMP7aWRcAZsrDXQaA1kqwlg0V3y+tLWyjjpDUHg0
OKpe90MBhTVnib9/VT+729lndT2wxNEdw5ygcFJIxA0u4cxO9/GDct0hfJXd3FVGs2YkPVujPAYe
4YlDk+CfaSi8zAiGcsCFTkZ5dgu4bf4AOxhUQ5rNkrR1C6wlUTarFktsoGOBR/gz2NlJtgRz8gnX
3K8MWDvLz+6BlYBs3QhriZTHDrQoCvMZi9kPN1x0LGXv8jEkfviLca7WjvLTUp7oWZzi/xWxNaXx
VOt/5ciuxldp9nSgdlyWtm0bK3GUKXLoM8riFuJGq3cWu0C8wDn8jtg+6Bc8FiD3VqC1Wj26dhbX
U50oNcTxpNNk1y1HowTM4G5iQcdsPTesbZDmoJIFXeIqFTbYOt2ViOZE9YTx+D4xWy9y9SvFIxiu
oZ0/lToQSZQf37MTdEdqEhorwDbx+YyjqXyctErl7ZR3Uv3v0rM4YLdN/yyA8mIztySAuICAItiX
qZ2IvsRqPdnMQsGV8aEE+YZVdrHobcNNGWQI9wQKN7IkfzqQxeQcHUAubuMs1mwjA6jNtrQZprl9
0s7CqbMNjO64FWYIF18JSdp4nDAsJ9+Xv0ZXdZN9aI+smtC2RB0Q5O+Qye8Xx0pdVa2B/ywHvJ0p
v5T5V928XFZp++aRzwLEz+tp8HWg1SoEjPtiB4A3J3VGbzE5SzvqO/4eBHpAX1MQok/HAsOAl6Vv
aqcgoDDQ7amAR+qzcKlo8FqSYD0X1YsiV1qeL///pkGe/58+25WW5XmM+p6NZrV2+jHzj1J4f1nE
9s2ykkHV0yJxyLWlgwySgGpuZg8+fyO6paudWK2429HJSha1WZNYJ31JTnBxlZ0iSzlMb/puupss
zpt3lRW60i56ZTnIbYe8kkr5jU4UIl4e3h0ybxHGyhiZ1IAcu9wN3nyIGJBG2ya5kkesZmXzxcxn
FSqX5AblLXLECaeU6PRH424+dQf+PvuposdoeVFOjVVZzFiBrOKX+45gzSqoahPo2c/yuwTxr9Zp
OHO91ewkpCXCXbefLNlVD7HL3FSWOOp6FfOOr3BAyfVqEX35I+HkmTTL8CbUzwOHYbBkuy6pRx06
PsmA4EScGCkfktRYHAF8QLgXA7PGuqYCQ+L2KfxYT7prtCs5LlIjHS4GDKSL9FiMhpVFT/9NLbqu
HYj/t4zBZAKWbS86iKEdw5LhupwSkE6sjWOpRR1GLY2yBTNBcF7lrTBeF8aJHxmlZZYI6uRl6ITv
YxDxgmhFsA10gwHO7Dosv0Gqjtj+vEHUgYN3LpeqgcGLwEidohtZf5iMx3RgQaRuu/uzHKLu6mDr
IYC8+dng7TkPzWXuzJhV3txeMN1AnsrjmqbfDdMs1sIkQXFOAptVH5lF6I4Sq5y1mawBMPP/hFBR
gCpzhda0ENI6/SNa3/1uj9gNWXDkqHcMq2YpRPmiZsjaVBwgK9rl19zT4mdPzV/hWvPAOuFGe9XJ
ngVGAei9u+argzjrRzkkJQv7diKLCIKDfe0NfmcKe9XFUDHDvImnuSSI8kQi8ClyJYOghEdsgYnK
unA7ye9yJBfHsXH78fHycjJWkwZ9XSIEcBMpREaIAypNMqewxcy0qLCWkKGZRAUFdRwBu4mUVMnL
KPBzPQOE490h9IKdaoPk3JWc2Q87UEYYNrOGsX3MPvZPohxTEkxFPnVYVhB4eeT+zAogvcYWdyuh
2KVbhceK495H4C7spEQ5KqxrBPzjHjt51TuKCwaqm+oQ3WtOay9wvryJibKDYfMMA9rM3VQU4TVk
9rxCA4JX08jnnDKgpIwmEenn0F5rqlcpiFIUbnfZdDYXdSWK8pFBJ0StFkCUAApyJbTUb9CdG4Ai
/NCFco5zFcVtmmEJq9gB6FFT2B1rYGw7Vl3JoD1XnOs5L3SkuhWiJsFdLxoG45a/hTP6MStbYq0Y
5bq6udT1LIdCQuDNoW7qWWpd3pPN47xSh3JUwICJh8bAnoA1q8WboJjdCi2rS3A741xJobyUnkxS
0mSQQgL8cs87GeIK6S6wK0d0aySchAKosXq/Yj0Ibtaszzah0pDGADgEQCuxiQllstwpvTixZVSR
CniP8omFtHB5OTHU9fl6BqqDnBoBpHW9J4g3Kd53Y0Z1jCWCck112yt4bYIBNtFPTrvVtMrsvwNK
tTpJqPZ91qMe6rivZOghAnxSOkUKK9QkL5hfvN2HRaB99LMABd3sVV1AQIIiseATzEFSdmfTiTMO
rEp32KAoHC9BBUnje2rQmvG+8skD9Owr9uXDtJ3mrbT64hyUOE8l2Hn42Dvo5cFdFXuFX16Bbf6Q
eawnhcu+W+Up9zB2StT2KcT1GBYBithRBNox8BzuSkF6aKWc4b+ZS0k5Cw15zzDPWEq5es/qIju1
5gw9IQCoYiZ123auYNwLtKQ6QPQ+W0iUyil44/DYJFenDBeGGDnBGJuMHdsMRNWzFOo0FYVQ9kqJ
KEMTkfAYB5I3ZgBX93Qf97xzWdq2Oz8Lo05V0/eDqIcQpgr7MvydsQopZP2/Hqrz/1OHapS4EugX
+H9gNZp9cAUsRTPWZlMvnjXVFwuGPRBrviSO7OAqF4nR9j1nZIfiZfaqRbP1EMi/YuUF1TcYhOGP
zppRB8vQ82bgZYgq0O1XN8+R5g76xDAGlsVRx0nlqpFTRyxfnIVmw9lNic59Vs/xdpy3UoU6RHNs
qLE+Q4p87DVL3GtuvE89+cRd61dmekVarIbrzmO1dG1vliHi+UZEJx7NEKHN8zjrASJaTd/NKFco
qHZhdtr4c9nE/6Hehxw6Pxjzrpz0FteTrFnVDvgB9nDI0FOSWuD7+yH+mskgEbChWb53e/POcil3
kXZKP4p5i0DmfeKrMHX9ztAjhofffoBQz2IofyE12lCLJN+KMNYmW3lqcneaI+wDKBjYyVu8G+15
F+1JuTd/ShKG/M2mDIxy/t820lkC8ERHaSwgHx3XroSpQaDc2PNJfCYdlbGNDjafVaTZLpmuZFJu
pZanJgauDkmGCLkIXlQtKJsgIZqsdjccM0/acTZLLGtDye8r7wISgmkJK2iqGpYGzsakc6ecRW9D
Pv2rCzsvJ+VXFn0K9bGGtcaYVinney6dvhVgnyVQTqXqRU4NWxz3qnseBzS0FJEZAZDkPx47yqs0
aTTLEUnLZS/0g94O/0RPgy/jOTgwVbc56tecHXlJauZvlyWT0P3SClKhfR4YgcB3MA4U8W8QHVj6
8u426z91XntNqvwsjNCbwW12WS7DPOgWuZYr00oiB1HufpYlZ4r6bEYza4SHdd7o3ripRgtzGUEM
sX3CDZB76ikG5wvniX4IozeY0L2bvV6rMy5TPqaE0JRTiWpeeqc/tg+RnTxF15IFWNXonaVSevlv
i0kFJqCP5ua0gcSBO6rRb03qHc2Y3P8mhHIjWpHNlSgQS5FeZr0xcy02NYM168nyVvRIlBG1Vdon
EDO4o4OD7aRHwubNnxYU4ES/PYDTzGdFdlvN2ghQPo65TDuSwogxEIwVnPdiY5JOLMSRB92u7XjH
OUNuTvvwFOKpJbhbXkae4WT+kXicxVNeZpR4zLcN8GPS/QxKVRC37OQd2nwIMV7uZsdvDCN/Updy
N7rcZiKnQV3DOKrpmyLuExa8H+uAU47FCORc5UOoNCdPipiZQYQSHBMTlHEB0F00Ywuwo4qc77i+
kkS/lFjDJP8oQHxsjUIFJupkTNXCwR5JXU9zBV//QeoPikWYKv7jpUkj7iV1EOuyAWFo3ndQ3rT1
SreSgDXiTMzpgtOn2yCSpQuFQcaqVf2hSm57+b4yDmDWKdWR4TQY14tCOQ2j7Ip+Jucq2/EOCAN8
CeAIOMX+Zd+0aQZgISS4waRrjQo25FzLw76esUnLtK9zJH9V5V0WsWnPKxGUh5CFQJyFCo9QCDXs
SIsdDP4AaY3/zowBKKI/VKFcgRpVtRAXUEV+Jb0/siO5hR3sBN4akNaSVoToqKDYVlgs42MtIuUU
uFjUx0KFhiA8vsGYgy+0rMENlgjKKRRTj6lTHiKGrPKDYtylMSuR2K5yaIaC8XCAsMoSZQtZ2FWh
OsLxtFg6DJ25BLnidXBIxbBSGJ57W6GzMMoq+GxquIQI6xSnk14b7vdlq9v4fxEDSmhHlvEMr6rU
noxzXQMpAKNec/mzbxyxYMwzbpV2PwmgdiTHEGNcEsQN+Xa5IW8lrVXcYNDD1iz+F8E7zu3GxBAP
E9hx685bS6a7uHMhAOwRQV4c9/K+NZVD7AyBFV91DomUmj8NK/naOMGfBFKeXAjGstEJ2l/U+WAx
M8PGycdfl/drK/j7JIQK/gZt4uZsxnpmu+ZHc1M/BLb+G/7VD260PSlaygpjC1lqUcFfxoUL3keB
K6jpD3FyWNTn77z8fFKKWOkql+NlqRANDiKMaHCNmvvZVTojH9g6tp9kUMdWL2uMFMSQkTeaWXB2
2hTmor4kvaPGb4pml8prkfzuO8Y75ft7OHUXfpJLnWB51IWFIxtGekE4F3nCY2QJ/lu1q1xS9ghR
3Qn85Cdeb0CL0VmCU9+z0WFY55AGYhjRR5/oFdSvnjs7ORF++54zEV53eJ5CsmICUegYWpgUcaeX
yza7EQ18WgHKx4QhMPmiCQeRK0ACEmgmShRWPAExIxRdNf3GrM0ncZTHQRlrlGui6TLmftNVvzgp
ZdWFGW5TJ88Xa4PNDX3mRshAZO22svKgwUuzcnbiLy5YDo38N8yhKo2EXQTwXM+pH+6LAxk+5H+w
J35Zp0On3EqKu3IoiZUC2cfhzAhmye/IKwi34xghm7htDwoousFE+3WYs1iU0Bg5zGsTWQu68cGT
4IYP9bVgJnYEdzYdZLu9wn1q+toJjz4meHASJ7hj4Thu7+L5Q2i3k+vppBC2hkY8peVVP7MarVkC
KJ8TjnyyyAMEdK2vxtfhwHic30pmYetnDSjnog9SC8gDLGWy63aZvbxNh7C3G1/xyIjP+Jbti6OQ
mKz+FZZeVAxZdnjhVgCFZwfxaAVxdcXxLYOVXiTXylfrP6tGeQ1B6eJiIoy6gGf0Mzt9VQHzr0um
eOofjLvlAHpyl9B014VZY+oHnquSTSlhlluIu7j0HZQ7qRLDEDrC45rsFLf11B1pIue/VSFYbyVd
sMI2StVcQM6Aui1uCGComNKTekotzZuvOrSUZI7+DIwqVI5Zz9LETC7oSFexQGET/o+2ZGqfI3WX
9601hq96/+fyRfCP4OVjT+nK1aBMoioRXhKAQLpiYLgpiiGz0d7lE6h5aqX6FQ6NlXXgc4jkozIk
6NH8E6qiJekR45mcYcIyFdWEy8KPoYpgDdNPZq9HNzEgMBjqbjxif9pSyr80Cc8nBSHAFD3QOCA5
rdA535idp+0YkravivPCUo4mCOQlUAhq6CRbYbxr8FjZzHY4uyrqScKuiX911anJWcVrlt1Q7meY
g4B751NWhdmVtcpXUFPiOdWc25CxX0SDSyZKuZxJNtK5j6Bhll5x7UHK7suM0RW9rY2uaRJYZb6O
HcvtMMRNAqwNXS8PWVSif7LxtcywYX2hdXnHts3vLIu6b7kplCs+JmG8cieWIBFxL///9nKd/58y
77aKqjwgPA69EO6jGiaAbuSq/QaZJiz8LIay8DnvpanIVAI66EnCTy5keAyWGuT3VZw1pcFgCIRU
Jol+LsUj3vgTFgrStn8/q0DZsDgkodjIEBFIP8rioRuuY26XjT+r7K01ngSZdWVv32tneZQh85JY
dCOBNIx2hKJu2Qlm6UnXkwUQxSv+wJLHWkHqGhW7UQ9BSIEEv/BAGjLquyVmpDisc0PdkJMmyGlM
EF7HVrtOjPmmy5aj2GR7pa+eL5v1P26Qj9WjYet08CFjdAmy4r+qt9i9F78Ce/66NzBzTiYW9Gvl
N0MkQ7330HllgwJGvXSOYHkmV7qXt2ZhL35uKdeFbzja62KVPwj/Wl17l+VuPSVjZAfIYwbGKb/O
ukMusm6N5BgWMGomu3KFQ3Kv7kh1uLeHvWChTOdpp/KUOdwLK0onZvjF356l09WTUZbiWAEOvc0b
140GYFYuMpPyMSxuRz11Lqu6nZyuhNGVEyPhQ4Hk//PtbHVXgNsXrPzYEu5m4AGNtmTV95mPmuQf
FoPjVvl9vcoa5Yg7hYCU5SREd0lLVgry8uittUW388IbgxHUbh7GlZ6UV9Z1dezLBnpGi6vHkjkC
oOGbeeNKCuWUwetZA/QYoc24J0WGEO/xi6fsZZ+zWe/jW4NEn5aPctD1WGX1KENW60w2qvBuqJra
M9oOfLz+72fQF6DEV99oxwE9ypWn7CaOlSZvXqUrdSkHDmIIETy7+ATe6x3yCJD2tnLdu+0ud/un
+sDulSE+89LZoFx4iYm+SSecj03X1uDfScycM9xC7XdS0DutjF6LQGMEDCzTofz4xGkDMBZhOlX9
oyiPAij9cvHt8jlk7iblybthVJquJ4rZE7CHUKC65+6kQ2JXh+kQW5kpzCaKp46BYP3JOCXefMf4
AobboQsraZ52mkJsl3T1N1fDTvDrP0FlFvdoJvQUR78Z0SAkPgEn1Jnv7hMUr8jsPnr/nJb5VLx5
VZ8t60sBRiuijhOx5hlo2MCC8ArCBSt5bHeivzxwNuuRmGHIdA1Gj+ZEGQJc1YN8ZywzWrBeLq/u
dkl8pRDlf1pMiBYcqVCPGPcj7em5bPYv8Y48Agt4xWBDgmwvITC7kJtIX6FOiqCXMRAC+L8ZkBaF
jdaPKrCBTNO7+am8L7wlZPYjbd7X2lkkdVKEvO3UoAE7R3qIwwTppSujfVxmvKOxpFBHJYVtgNcL
+Ug4g5rcsPqet5oEkIPNt7LIsz50YSBpUnArFtBH9rqdcojswSQNw/kN65HzH+bxsXJ0GUAG7cVc
vOv0SI5/uq/efqmgmBWc/OaeBe3NlEbdvHXA8VoiYQXJUY+sETOZ8YNskwxZPxgvLSOB/EeQcdaO
Mn65LxM0u8IU0Z1MQN04DMjdoV3HLp97V8A11VjhfeSVjnZiNWJvO++zaOpGNrqgaKUJojXuGMqG
KYmeELJ6vIjFfb2VzkKoq1g1AgwW6BCS7Qj2DpqqXDKMxALn2vZSZzHUdYvDbIB2ELihcn1dJo6i
MbKJf0RkZwHU7TqFsVgaGeyidkbc56ljXFeH1uY8QpolMy4c1s5QziKppYoDerdk5/xNhu6RbgIU
tsBiQmdJoZxFEI0TgC5xhPmlN6WhN5fFS6XdZe/O2Bi6VUWt58LoRux/j2cPObbyabAvS/hHSvKx
NXSvSsqjCFMuxMSuRAuzK3Z5rACOmFq9q9wK1wMmuAOTcJQGcIgHluVtJ39nT0h3r3CtLMliCvHE
E2Z2/QezVQSGLjAz9DGJfuB0rPkgxs7RnSxLNjdRRUp4hXgXAYiFwLxKIqMmwBJCuYdMTKZ0qKAX
l94F/VMopuZUuJf3jmUd5BtWWWyNOWouXWDoQ2uPxm+1ZwFXM3eHcgzA/ZLUcIAE/jZ+7B9JMjD4
oafdca/pqb0hwf9llRhXMA0ikErN1KQClm0OTumyLyc8B+i+wWyeZW0P5SNQIGo5ToKcAg1Z2g+t
8MSOFWv+I/Q+Hy3KRRSZEoqTSGygMEnWVlpoDvQQ8h64a7znvBL3V3jojPTxVItI7VtvYeez9QVB
AJNpvdJi94LZabubhTnXwIgE6Xkdfq5zJBfEAN3A627Q35RYEtoyPOkRF68tvaSskdntXOJjSVUq
wEj7XJSWHBLjFtwXpKM0fmh1l5/d8D/6XpWKLYJsLkAsCVGjfKuLEbq4f162dVa0pFI+QlEmIc/7
9yiw/mm44d6wwt2yJ3Qyqd0+scyBdQvTHW85X6hdTA5XcMQgA+YiRSRhh3TXXxHw27mxLuvHOMsq
5Tz00AjHOcYCJtLixv1rr3emAUqKIWf4WnJYL0RJKhVddJGYV9EMQd3yxAmZyaH/UTkJuR/NeM38
cVmr7Wf11amiXIcKmqNwINRzXOtJMIsYOCAgv2iQWy+/Uv0xayUnSQ/AMmSsJ8v2KXcShIqRq2Q9
+U5ygxo4TurkoJvAjdH8P461eVnR7dvF4HVBAkrzFzDGPtS6PlZgnaXkdTFoCln+cXvbzgIo+5Aj
aTTAuiBh6OpGnL1A84wcFab0l1L7fcrYNpY2lI00WjtIfAZhYXWQitPISkVYylBWoRT8GKcCVisR
/wIffOIfdPkuTw6lcjf3MsMSWMpQlpCIxhi2EpSpOtXMZrsBvvLlzSf/8PVIfewNXZM3UmUaRw4S
yGyJ5KceSDl2PLMH9x8BxlkOVSWeS7WYoxJMmKFutX+b3XgE7xq/6231Ob0arxSLPzBTYnJHXNKN
ukOaideGLMJWCTcTXmt6LweHLwG4ba5Fn5USbwcaZwWpWyQW4mwQZyykovuynloqZgQiVprIEkLs
ZRUIgkGj7eoBQqL6xyI96Ma+iVntUSwZ5PeVjDYaqm4eiTtInwxAYOfxnTyyoG4Yp+i9N2YlBIxg
eMmdISSYHnq1suYUAIOqLySnIB/Mof8GezxK3efdob3CyI9CR8hsxfJ3WV3NqGJxLAt4H7O8ZG+U
a6gzrRXkBUrJXnwnEv5zLzdMfU8gvhUn2At+7jV+42hoc2+8/snwSze1A6exuT0Bh2d1hrDONuU9
Or3X+XHA90zRXTM4vG4b/Fvd2KNwiLJ9bLAauFmH/D0FXe1qqWtRqOvvCxACojW6zy3+VDmDIzid
R+DxQMF12X39I9T52Nj30HwlUquLiM8SbGxjDzYRGu6rA6FOKO2YWWQTGf74na12JW1J20iSCaV0
CeSkOJ3uuk70xjo7taXuzB067ob6au66lzEIK5Mr1IeEEw5ymDlpwu3UuXQ7Fb3gKl7F5MkUwc5R
VJmZZ5G71LnZgRxY6XTWlMp2eHZeIsozCVyl522KJQr4F0F7VedT2+/T7PbyTjDcxvvSrZYmS8VW
LjgELYrhad3fEhlX/3JZxNbA3voU0/BVo2FUc81Dk2QU/WYpb9QqdYtK9sak+1uky0O/qFYnFw9R
lNrwjBYm7fZV05icsVh5wpqRZ6lMxTVpGi4lxvmgKdjkQPiWIkos2YQBZH8uuJX3lszVyqpAuOJC
cqpIrRUcx7Z+EjGmuABwj/dDN+0YZ4pl5JQbAxllPGgN1Oq40o+K1p1F2WHs5ObVrBPwb5BiYxqD
sskRFNKAmMbLLWkjRbUBkxjBFUYY3M5Ljqzn8C0SaRF8Px/SqGtzCgMFY6zIh/TUNPzO5i0OnQAy
CFeA03sANqpV/AVCCdq3eZcQmCZeZV9WeNNUVl9Afl/tIbqTZj0kT61ie6Wo+8m47kL/sohtV7iS
QZnjXIVoWCM1eYwpAtUqsReT1JFNUkhmFcU3bWQli7pPxynTpkjB/ikYqhsmW4t/XdZm02mtBFBG
iN60qs5qbFnSOWAhQmPaowH2b4414rztU1aCqEtyavli4ngIInjUhA2nE83cmfzYC68UxZyc6Tp1
u2+Nm5yl0k+lXNcgUFiwfppxq/V/EtUWmKUvxh7RL6CBIXXtQrruBkU61vn/I+26mqXWueUvcpWz
rVeH8cSdA/DiAg7HOWf/+tva8DFGGOvcTRVvu5hlSUstaYXuZ7VSD9uLxPFqNulZCWXUGjpG4QfI
CuadJav7YCb2tpXV5/BirhiskNMq9ZsK46h9xBWQW427b+l028yn+H1FkQtbDFIERh3ngwpbQ/88
ppJVjY8limfywtseE29tGDxoE3OGQAZmLpYk2zD8i1ZMnNwjzwQDBziL5SowADl6f2v6gJyXvxsC
AwGG1iL0TV1YC92ihSLP0/bv83amyUBAWvaRnBKsRfZioEWfVuFmngQ2FYIW/QZK0+nzO7occVBo
BA01mgbVc+aVmuhpq2SIVzjT7ObNjWxyxrS+JtffZ16kclyXcovEqTMb1VmbtDulITw9RTotv10X
FmNgtotUKrVY5xhDIzRHo2g6q1dGy5TQINGIFYjzcDUaO2d7sdaR4DowOvDF+WaaiZaHOW5/YXcc
+iciexqPG403d8yWyWKIsgk021eHJ2F+rnPe82X9yLmOgdkwhtxlXVHBwBhkdlSeUtHA0eMQ/5/t
ufrDQX01xOwcJcCDpW3hBf0uR+dzYwdu5En3BE0C6YV3UvNWhtlFc5A3fkMzi6r0McQNq7gEJqf2
mjsg5gyNhTQXGgUzR6sdy7vkmHkqKN/k3Xh5F3fYco+yqVK/VgS/rDEgYTS8WOjsvhz2fpK7nFWi
e31jH7H50qIVYIcGm4Ob0Qlt3BVvKbccStVeeZEDzhqxudE6J1MS0+w/AU+yXDv58FFQJ84xuh7P
vgIDmw41NKkUFAK3u8hIwSZoXfSGHU29cjsa1m/3Px2cbeyXTJIMOk2Zq54CstPCG4kz2pSXEVJ0
h4wXFVvPryxGxkBDoSP7UBIslYZAn2prYMehBW/KsYOSlX/Dy01xkEhjgGIShR/p2ET+0KnntuBU
mvL2E5scnfu59wfwMr29jiLUtfoOOqfQYZqCiJQ8bTs6z/kYgIjkLiWhCGPQRS6Mu1a4izROvRV3
QAxAkNFMw4lesmmhLnKU6FCkejaE7qYTj5Cfg+NsNjT0e4WINOxbNGBmJruwfxnbBxMPle2J47gB
mxRFLRAJNTpxUn6phEvEyzSs0a0tkY7NgfaqX4/kLTFpf1BB2B65oQMNsHN0pup96Pn1pvcJyP5i
lbk/6GEGgjtaCtAEkAISW0s1+ltZr22lGHgYu9pkdd24bGJU6SGPO46wRR9f0T4FIzKl0p72PNEE
3loxCBEJfp7ptILC7zW7keddm0W8XUsn5vcDAwJRREZdqS4yTl7NhulHKXoNBpumGxpbeRXcyEZL
p1UfB3Q3bLvf+r79aY7N3AjZmMlxoKEzuwZ1hSdXl5h3Lq3XDJlXG8x9OBuylAwENtBA2Z81FPXS
mq7qQhkgXtVb5aZ2Jbu1GxME1iJP24U3QOayPJpRO4wxjE/5najbZvhp7Hk3l9U1I+DIgJ4GVH/Y
znrEZYpJ0nHLo7E1lO5EbvEceL07nUF8egTV3/sC1guLDNwm+UxMRYXFFgFr6iXB0XBVqKbm/6Fd
exUKF8YYl8ygfz0nCqqSTeVJ116bobR06UEffA4Urr/VrobYeEZAtKIJKFOIdJsf2rvYyTwAB4jU
ZluyadFLwC9PXo0LLGwyzmnMciKWPfZbjoI2sLjjKt15xSXxUku/pawIkdM88ott1u9RC7uMX8ZF
nClKh7HSGsfmJn8EGSvojSvY4rVorFGPydrCFgPGKonlGfpiiLA8m/a4EzHOMbJQwwcZHeM5Qagq
Qj4TIo1gh/RthXM1WD+3F+YprC6edW04akVMlzU8lAccqJev3Q6tbnQ9ucLlvOVkIBoFRnNd6ljO
zu9zS2jSz0Qs3MSI3TApbK0zHt+Bn4uxMbe4cChNvRwwNgUBEkjqOIYuP4VDtts2s345XdhhXnt5
XOaaYMAO5RDpPtGYc2vNnnAxjq0nfJw5w+JNI4MvbWFmRZrC3KiCO0D/Nguu1kGwqryTeeQyXPdg
4KWDkpqgj/8bmjfvG8Hqj71LlQM1dPvz0JrurN9OWAiv6mgb1X9X2Uz1pDEnaAIDO1HXBHlttCPg
CBK82oOAwgNn4XjWGAeJkbeQZ1FFzP7yPfoUOupBvqVVW6Vn2tvWVi8oi6ExXqKVJI6FQsFOU85Z
fy/qnLlbPwmuU8e4BVTnYrntMHVEKpyiyM7l2FigyLpvpXfI3AGzrqYYryi1IdCQFZOdpD8L5KSL
N3LIeVCsXg2uJn6LARBSzQN6ZZwOivXoj+8eqnCw/mpF2Pd/XzWqTiLYyGqot6MSSyxjXlvDuosR
HVo5Gmqv3rBjga9SmKazjGAkJH5Nb4TwZn7S0G2noU3LuOOVBa672NUYA+ZBHvtzB5BzUEnmd/ux
et6esHXkuf4+A+B6IWatnuP38+hZCL7g5eLE0ye5O3XTzNkta+sP4QKIlYKERkflGnMuDUGWY8ug
uau+b4a9IN2HvJpXWVkBm6UNunaLtWkMuYl8aD8Bt6lwnXnMdyhZMs8jmndrtHzTFl5avdHZaHs9
nARa0rHfnlG6U1i8W34C/cTFJ4QhGOREBSH878VZEeI1klt7vGs+zwzjGAp45KowxkgVIbtrwsJO
8uQhjI1vc1iAb3jYh53mdJH8l6Nj/CUQx2ZEiQodHWgMf9A/8ke35pbLSWRgXA3UsZ9mjK7IZrsa
3FGqnRmMJXL9mMjcUBTF0a0lY3A8E5O4KGcMSrmdbMrOGBzbY3Yc0VILcvtDeKptwamg08pLXfAW
kQH4NEtAkK7DMBXdaC6Rp6HKCIV8HMjizSYD7nOedrlIOQel8qMenqLis9g9dvMhTDjP27f368ZM
suKU7RBH0WzC0luJwHk+lScafY3vee6/djQuHITVnRVCoiUj7c7VKlDnk3slRPtc5cwRZ0Rr+Lu0
wwBKVfpBqFWw07envngtM143Nc8AAxfoIArkliKWLOZWEXlZxTl2eQYYoFCHMSdZBwPmfKvET037
uo13nM1DWETQeiESS+Bda+zBA2f5wyv4CkbjSVF2qcCL8PPWnQEGuZzHtEDlv4O6kQPKhh+DCvWB
U3Evo9h2e2CcXUMYVAhFn6gCXfqk/NefP6T95x4VBvNF5VHqcg5GwqBAT0W4UpWuUPEohLdEeBVk
XkPc6rV/6cgMBnRjF9cG5bYj++gzrRrObOhIdqiVgDKd957O6qs1iRV50sWqGyb6TjOaw0zuUuFh
e21WediWBpjLRAlV5kgVMRxKgzA/gQb+mRCn+dqBugJo/ZEyhPQAoYDjFJx5lEQGECLq7i1tUR9A
691Y8HQqlXisbRS12bzb3/b5ILGqTwbpTL2jT3l6l2jQnDQgn1BzpUje1PP+DNsSK/5kQHNBqKid
+EBzMVRFDUyZD5QesBtsGsQWB4TZRhR/ix+gXuBBzl56NEEUKKH/UN5Ht9JdcmtykzbbOwP6uL/e
pcq0LoSxouUQ+b9VgDqw9Jj0LxxX2gZISWQgpUtHRZzxbHT6D/VB+IIwmC3fEg808SBnRmel23CK
PLg+xCAL6Yq8nCjB63cJtMCdJde/Ez5XZ8kNj03EOQF4XsTgSyv7WjjXMNfjQtx4lMeP1jK/70jW
NZ1AiV1VVQZh8rYbqnpG6YfUeVPVWaT7NtVPI7YlZ8HWveKnIfYh2QvD0EaU5HEmyEDIL9RNE0+8
0+5pVC0+UoVh3k78A+BcjTKAo5aTVIsjRkfZEanFwZNO5Sv5PO2qA4IL9vAlay2Dk59Y982rVQZt
QLmvGjolCEiIPU8Pavhxey55v8/cPuZUVOfGxO8Pyk7JTwGP4e0Prn4dAP2A5WtI7vpSr7FW8lD8
IyvmP1GABsu+8UjSBqhymu8z1XeiILMqU7tDR4Fb+w3nhrJ+Z7h+A4Mikm+EckiLnlrlYR4f9eaT
H30STc6RxJtKBkYKRYewjAIrufYwGuBw4FU98gwwqKFXfpP3BdYqGPe+f+y7d0SbdDDt/9i/GgMT
g9pDEVID2Mq6elSV2q610UrUMrHLNJ+cv3M8BixUzfRnucJsdemxAWlIXvIyUasx3MV42JRyleph
nA0w0bg9GK6g8+BEZ/2QHPRd8vgfJGo5bsamlsdaTbLsjf78h66hAiH72kDDrfyIMqH9AKETtPHz
ZpKHTGzGWa3CaTQErBvt850P2mvxrfxClTxNUAelyMxmTq5aAa/ifDV9tJxfBjuavJ2nqHtDRJD1
2NIrVaFSjjR5qiB9lOx8mysDvH6U/fRRNvcMPpE6TCg3rOipHvTQJyvad5fYMQ8oTHhGnzEMK0fJ
HZ/5j3XOscM26IZTqMt9ANtFAKNKuiPmYLXayHmsc+eVAZK+FETUaMJOfq4+Q0ryWSsc/Vy3FlXa
UE+5bssxeOh4V/bVRqDlejL40sWZGMSUNXyqLSqtROv7waAKzaoCfEWiFd7zQmUcRPtNC6HUUf1O
iUd0+SQk+4zXJE6/+Pdr7dVbGJDJEDoNOsp73fSzlasvAuTZtQIM8G1lCzwx5T/EPn5aYwn8MrXv
lCxCvQwu0WfljS4ZrX54h/AuWpxhGcxVhHRlLQwlhhVo2gciaXd12O2GTHerMbHlgPCuqxzHZxn7
hgKds4TWV48AmMbunv07Gb0YJ8p5HbsRlOC+KR91d/uAWM3YLtyR7TYxB102hh5Wv8dRzQON4QY2
lCucgrfl1mMY16Wjjrq4pUDTRiSZDNePD/U5/EdF4WDs+P+ADjk4SPb8AjS7HdDrGuy0J84weaaZ
y4nQZP53tusWSgVvjy9nFK0GCvUIbCHnaKOqYV+Jln6TXrjNthSif9sgeJ2LSGTIaOphtrxASBMl
NX367CZ38FJHcA0Xyk63NGLt2zxp89X9vjDH3DDQQhcHGeUtrcBgHpitawg5ZylXfXVhgtnyZqr+
oBTO+s+JMFpd+YTmTl4QgGOF7Zk0Segj1I6BdHbr+J6KipDYCS7qrWnVlmzlNiqHbI6jcCaPbZoM
m9noggg2Zc88Ju78Wu47hG+Q0qAiEv7D9BC9bptcxZnrXLKNk7pRtFVcILlfGKKlgatJN728+DwH
l37ytk2t3p0Wppi7RECMBL0JcEQSnaPxQObUMnUvk57/zgyzz+uACFUPClinrtG7VgpWW5WXSBzd
oujdbVPrL5/FkKgPLTBFGcRwmmKsV6qFVjqgH0XbpZKnFWfZkg+tuC9jt28ODY+kh+cnzPVh9Av4
vQi703zp57MSfNgeGG+pWMwojbaa8NhxRuMQlN4kS1an7RVe3yhvizFYEYBlFHct6u6F8CmS610S
lQ4q/XkZ4/Vrz2KdGMSArF0fdD4MqRD9eOtqvK1P37cVqlj24r76O4hiBXk1PTdkQim8JbwIyLmT
z/LMCRv8wfkUVUUsD4UXJuN8dTRGTUSfV43bvVCVzH4v/9O8UbqF9xkHJ1ZrXnXpao1xOX2aINsd
4wXiPwcvpkfjhTooTPe0ortzRKc+Jk7vhUfeub3u6le7jCtKqVgGUUNvrM05imIrjR63fZ1ngHHC
oRIKf0oAS2M32WFv7Otc4SAf/cbfj+DrGBj3CyffrCWanhkRz0orK8U9Pzgk8W7mXVDpx25YYnNz
PSGRWplYJWV8HcRjVX2O01ctuo3bBwHSTNszt759fw6Lzc81Y9CpAc3PVeIhUW8q7SGNXrZNrD/w
r25HmOCY1Bbp0NAwKq0sGrzAlXx7vAcJIzIA6bfUq3iJYroWWzPInFKKmGRCpbwFUusDmEkQI5Z3
6ZF3v1+vYlgMjDmm5irUyoTuXpBsfO+0HvfyAcpRIPHq91Q/Kr/JEMZQEX5HMAP6JEZpZe+CqesK
MhASBqTpZpqCz+TAVhUJmkBf046nZ/AH+L2aYbBDM9oMIoLwyvisHsudcirs8lW8AwvqZ6r60pxa
LuLTZdpaRgY2kln/Qdddw28iKMOOVmtYKEC1aFhcz6z30A0u8JFN8IkD3tZhTvGxPcfJB1G1i+R+
ezNwkIowMBJNyQiuVZjIBWjhlf6hhoQOZ0+vn/z/WyqZTepJkR/VTQy37JIYDQYo8Xwso70JWqjt
saxHtH76vywyD9xgLjOQTcH1BntGyWCD1JMuWMFF/IcSAQXY3sMX41AUDsfu9iTKbG6vmI1Qkali
HdnPO9HNjtlzcslxGcAud7svJTfxxjmnUc4OV11cEtOibwJBoAcMntaIHOwU4nQ7Ewrh0x4cETxp
hW1Ultk8ny5ImQ6BDyAmQXFwlX/SOtPJzOFxeyK3TxqZTdsVBjQuCxnOWA2fev2WNKexfESbuTo9
aDLH8Xm2GPzQ61EKNVRjO1XyGGt7lEtahXCIBE/QTl2m81yTnil/xg5ZZLBDD6DaFtB8xnDMUou2
N5sH/Uw+TU6K1J3vbk8kb72Y+4eS/e8gCJJHvf4kJY8RT6ZxlQfzCk4Qv/jVBVU9SCq8Z+m7ct5V
e/9SYlCV3eLuRsUSIJiYokigRcQxPGYQK5Q49MOcBWRbYpRo+pHjBYuugaJDX40s08fp5isHYxD+
bkbfok6LDacGGfrr6VW16xRLFxuHtF91bhkqZ93etv3CSoVsutnTKpUxdLPOtwNUJoURxxdXG30W
K8cWoo5dqbTJd70S2ojVnzM3vu0Rrx3t6aPklXuoUQFHtNZRb1Kb1+awPkYqRSRKhGhsZ6oMur45
6ECrZMTPmub1eWhVPM73dUC+2qB/X8xjISkZCSfYSILmkkvNQegUjkP84RZ5tUHHubBR9Y2YDZSe
jZaMhrayH0+0t4cmT9TTwH39rbKi6yjq+9+8MYCVl3PjmyrGlJ9Fe3YSN3DN0kq+1bjYzfbsdjtx
R5s1jDst4rw1eEvGgJeQVHVShxmms9n5NdQLO6ed3iO0tRwfg1m61rZNRum2SODRYsOYU82wSgy0
NMAAlmiEc1AMMECvb7pNr8T1W7oicNtTvm/fHu2pPX9Eph5ix/+hmYgzj79lFofaIKqGL6CsRFqE
aK0AEvNTHtr6Yw9xDBqOS151bqaP3nt+P3x+ug6bYdRyIs2zDLvCnr6y5715BvkYrXfishPzhsi8
rUhWxx1u+yDVEExwBQUvaRfcqX3LuXLxzDD3n8D3A6EzYEYPD3LUW0HkkLrkACXPCIMiXTAr1UR3
nCx5SvSkGI6WPWwf1OtX4+vK0E9YgIg+g3XgjeSsK0IvNLKDkBr2jEbEVhT326b+cGe82mIApCuG
qiwHAFa/U48SACTxxocRxGKtpz9ww87rF56rNQYzyilWs0akk4d8q4pqt9Jt0T/63zix15M+V3Bk
M4Jp00yZlsIarR+W0XPuH4IzeAF3giNwYmScs0VnYCRIW6lLKE6FZG+mmQURE2t7pf5wQP+cOzYj
qFZ4Q6tv9KJIqNKWg/AOIgtQNG08yjauuVRd2ASHWWvHifWe9ukFTrJpwk6ZCF4XdC5nSyT/9hG3
AoDjG2xicOplXyroxqJHpw75kn4/o5GTUh74N7yw6R8uqtfZZLACSnRBkVOsCD7LXn4wdoNLmQnE
l8aLXOI2HyA6Y9cv/WQNoMwWcOnZXs71BO/VOQ0GR8oiq6WC3kbSA835RKBDyA4DiHd5Q6V7agPn
DQZNDNC0oa4CO3yID/OABE8HnYxItqDhGlfftkfFQS6DQRN/KIq0GGEr8ytLHNFYKe3lypXG/u9Q
mO3aDkABM2oSZi9CB2wVpxZk7VAj2HM2HW88zPVjSrUWPIh0kXqvakVYcHLpHL6HqGu5uRj0GPNw
HkoBZrT+X1O888cv28vCObPY3uzS7PKp8fH7hv5Qtt9G4s7F87aJ9UKTqz+zDVkRBJX8gsJT61AJ
8nJXeZE3n1L0JN/TflDhMLfOzEuero4MkQ5JJkTB64QJ7mi90WR9XiKvT1LHCKa7XhW8MWk518T1
0S3sUPBaHMlFowaDaoLSNKmt+Dzv6oNq5w5KdsxzPrm0SEiEfgm/QHz1krawy8AUGQ1TLRXYrdwJ
93udCrvfUWH3aMdD+PXg6cIWg0hBYaSjOGIuS/KmYRE69Wt+SlGwAwJGlOzkNg8EqV//Bk0Li3R1
F7MaKmmZtSYsUm6JcucfJG84q3teZdBqDz0oIn96CQNLuR7Hox59t3OACtwzWAJs8BMEqIISncwh
h+JU4naf26mt/LO9MVZvBrJiqCbRkcQ3mb0dyJMqppRzaWi/xkVkJeRp28D6Fe5qgU3FJGHcCXqH
ndcddS84SXvB7u3pw19c5RfGmA1HOdyh4gMalS66BFNvt9IH8AxyYJczZ2wuJsKjNpsUzFmtuZqP
ai7e4Uu36++O93NRCLOtsiKb/FijrDOPpgfSo0tiN075QoPB/4GmYn0TX63R4S7cvNSUEJVjGA59
4c3nDq0Xikd1Z0ubd9jzZo7ZUa0wicNE6QXjNHQ6PdsP4szzNzo5W5PH7Ka+y3UyyfA3elHDzcXN
PO2mByPjdyaxd+U7Fh7HvhmSwaxyypVnhMlp0IrjjPL1WuG9TdZPkusiMUd9qERSIusY1ZA+TpNn
xr0lQXSGs1d5c8eggSyOcdYbcDxKBVEd530KXD2Jt/SEBOfRt3ywty3Sz/7zYilsmkUUfKUKYsze
LAUWGV40pbPTYEeau6o9jT43pL162/y5WgqbbRFrs5ZrMM4gnpLcUFKWCNRl6a3gflWOuTuisT1y
hj3vINlePIXNtUhxNBYSpR4Pk7Psf4vmXUI+/t1EMpBhIrStxBTH5ehDicIRVXnuVa/WnLx/RjMH
Z9lWBkQkg4AXWwQFg6owTl81o1H4aY+CXcE1cfEsIjfHLXd7SGvRyl+sMD4/RF2vBjms0IQR2Pp3
+Reo4TbO9yowchfyvHF1WCbWB/9k0WS9w6wzg0jxKDlxfZ/5rZ1OR7H9tj2qFQ8k0sIGxf4F2sak
DKB2DRuJ9GSIX3pz70uTPaDMTe84q7TyPPjFFOMToLnwJ1MbYKqMEU0WPSPOLQOluxZSLfvtYfGm
jjlEtHLCCVJhWKP4aCT/lrJXyLzb9Nqr+JcB0Y9YzB34LqVySmFEsyZb2xkf8l2BWLJ8iM4iboG0
Qpc+hUWrhWYvcfKv22NcOb1+Mc+cLKSeyawhB+eo0WCrs+aFouhtm1i7Lf1ig9lZcu6b4ijDhv8J
4dZd45n/lO5sdwfIsDu845i3aMwGawSNpFoEY/LcP+ZVbJNZum3I7GwPagXkfxkTc6qU6Hoq8hlm
JC23Z12/01vfDpPkpRd0u6pByFuEvDrulSsUbEIZ2ES+hkhsxGsqZSEspELCSSaB5CA6FmgBfmPd
2qOChBNeW0eqqzU2+FWQ2UhF2Hu7cxi75Ogf5EPjgHXOLm4Dp3jdntD1dfs5ODbalStBGA9lKTlB
LHm9mSFYkuz7NOEA8Lq/X80wUBXKhhznqHZzBiTQ48PAy3itQ+H19xl8qltVjBIdszYJZxLvsiG2
Y0W0df22I9Fue8rWnshLh2ADWtng42LWwVhWW5SnTLC6S+hI8HnRbq3kIDqtPYnWxONi5a0Vg1mQ
NVHbGG0FTivuerm0JfUmznj5Sa4DMtA05sGo9AqWqqsRKqRlJOgTCtAF1jijK0b/gZNl7T3+y4Qy
SJWaY0Zi6vNaAOpzDalE0wkO4s5wqWp64cjv0sv6xSSDVzo4RDS5xSjnr72DCmPQa5X77AMlG629
hEcTtQ5bV/dkYMs3ZCnVUwxQiMJ9XdRuECqPdadaugGh9g5Z5hmK4xw35eAWGwuTQ20a5hhb25AR
Q58dYx+4ma3KNvFGL9nxGqE4W5wNi+WCkJuChBmdkmM8f8maR854OJPIKjCgwbXqBBGTSF8U2ilw
h4/mHaJSO7C+QYgWFf05akkCR84sSfC2jXO2nsngS6XL4AoyYXtCL1lyU5iHMDj8nQk6v4sbCcIN
YjOoMBFKKAkQXtT8aRo44QDeMBgESY08MoMMNoJk2GUIjytmbwvJyHE96s7MU2y5uUwWQko5hpA0
zKhecZMciat43YHfOc9zCAY2ZFkqUJQCM2XSOSlIxFvN2PeiegfeFtf0a09Rp7+cQAY2xkqPZlWD
yana9f1LQg6mUHBmj87O1uwxYCEOgjCVaobZy+5M3Sqnr1l3L9a8Fzpnv7LBtG6o67LrsV973e2K
+2zgxbbWnY2YRKU8aRr7shuHohFCqcJdTbzLIN0nF70NYmLObK0P42qFWZF+0MK+DmAFb38rReGO
/Hl7X/7hQLxaYNbDb9Q6r0zgaO1M0G+KXDm2NLdzgOR44gvnd1QQY/f8tKdSIukFEGhJWxOoV+A0
JJccJQr+nalx4Iwzaaz2R9xPSMpRNy7kDwN5FqYP23PG+316NC2GgOL8acgpVEv9MR3Rph4U9rYF
jnOpDCCToIKEd4FJKvubwEcqODlNmcAxwhsG/ftiGLSLa5wzGAFHk1a8pjGnhu8Pr9DrUjN4HMZN
1bTUeSelbW1Sd06TgPFc7zwh7XdGrLs1SgkFXbqDABXaNWarSefKmnMNJR9pYEHo0a6b8rY1CktQ
532EunCLEOOjGvMkFXgTzmC6XxkIVRPsgma69bvCCspb0j/93aIygK4W4qgPdFGFabT6CephJYrj
9ttG6I/8Dq/XOWcAg+R1I/kdjMhFaBnRxy77rJSpTdDwP/DE7Neh/GqLgY7UzH1poA4UyRcSlJYs
PY7lnSCK7vaYOIvDUruEtURADEGPpcLNULCQKW5Qve/A+DkYliS0rpF/eXsqjuKD3h2r7LA9iLV+
qCXwsdIggVTpykSX3/wUeulB27WPkSvY3+s9+mPnGMcU6cD3hS6u42KgpDKbdqjoJvSbL3L5XEPN
2x+/bo+Nt0AskiStqWUmbKjNQzydQeKpjRxM5/iaRj9hAVb5oDdVJtVARCG1pfQpkyd7zI4VT9fp
D3Gl63wxSACfNlBhirGg3GFHz8PQSV87cCNlO3Lg5UQ4u1VjIGGsEPAefBjry3tNRBGEvo/IQWgH
R0gfttdorX/iF/9jkEFWQl2NUKyCg16/F+3+iWpE1/vgoDriLaq38PRVY25qeK2y9RezDEggGW22
ZYohDiBAmZ3Gbo75QbDQG3073c3H6dZAsWKyi0Gc72yPmHrdBhSyBZlBJ2loowCmo5rcbpQvYcOr
JqDfvmWBSaKiOCaetJj6vVc+lbtxX6S28FCepq/QQ7FSSEWkHxq32ZsX3+VSIXA2HcvwopVS3mk0
XkIvbqhiwEORknOk6EwRvGynB1bu8QiveDYZMGmjqR9EiviDXlnqcByjf6XufnvZeDYYMDFjsDPH
PT2Kg8eyfE3QecDNmPBs0L8v0KRI5lqtqA0tfJ6geIjeaKf0U3d7JDws0RksySIFlPE9pks8Rvvy
llLhkMtbUmYX/C3Q6wyWpEbYzyp1RoMcZnCQjU6Vci6+HBBmCzGnsWmFnl6swenvltqMJ+nwmKrl
Q5jlXzhzx1siBjdIaPhiMgGuKNNHvgt3qBHDcQk2NQ1F+LU9vaJi94ljlPrvxoZmw9MxBCrBGUv9
G2BFg4PpDhzKKMPIDjnOZp3z3uY5CBuflv1CQjkX7PW77xIiuA7fBB6VECmf3xfC+nmysYWZo1y1
cUBPaT09igTtvZ84s7e6ZERRIL+iKhphO7zmtNTaWMPTnoDXIEJ1q4/ezcDVHrT7iZJShA/Fbji9
gwGNSAur7CYr29nvIrz0TcGdxFOsc54xvFEx+2oyKm3yxRQXAgGN2P3NnL+kGccReDaYszmQtTmp
S8ycbDo1OSHb48u8++fq5l3ME7OhglEbxGCCjfKrZungQI9vu489WjEc1aJFsvMlPEp4kXAp11bK
ZpYLxPZyzXohgIsIhmuwouRoZ0RHduWEN5TWMlc5hz5nlL+1cjWjMsURjPXxpx71q6hYTbq94Yec
wAxdkd+Q4jqbbzt7cYL4BamLIoCdeNAOStjYVZN6Qo3wiYISGh0a8mPO61FevdAsbDKnr6D4glE2
sJmM7jwdouGFs4F5K8UevRDOHGMDBtpd82Ls5r3mjv9C8+o/tJKs3nwXY6E7YjF/xpjAKWjKTPfR
pd4gct94RPVC+egbgbs9Lt68MQgh150CuZEEGa3mS2YG1swrW1nrUPjFxRmMiHHFLccQo0nRvqWi
Xcw/JPawA9PXhVcEyYGKt/v2YuJkf6pTUQYcNa0BMka0pqvNrkh510venDFoIcmGlgwt9TWp95Tc
t3SZp2fKMfHWKLEYCcnHINFjmPD7szLkFgQE7O2FX3/zXL2MLSsehFmYoZsKE5dgHyKDafnOdIe4
i2rlVnZX3JZ2/Kxmlsh5bHEWiSVJCgIR1EUd7EKy4DBK5LFWxUMskL87Nt4oIxYzqMtTFXQdfKHP
Kmuq3bHaNQoXv1cvRYtJZFBBDubaF3ys02D3TrJHW0VgGbVt3KPhx0EnaWmNvAKW9aj0wiYDD9Ac
7aAYB5vKY+dSluvMhswk7F7QB+kIhzbnuAoHj2QGI9pKQw3EDIPa8Np0t/0wWX2ANxzNhunOtlvy
HJ9BCznP+w4NTbgnKQ8S4mYa4ZRZ8Aww14mq1cFmQQ8KTbrxkT2s6pAzXTwHZ+CBaMKPo0hD5CB6
KlB+w72wcPyOpUQSIIJQ6/mb38lHyuXig89z2KU3slX+h/JezpAU5jGvz2avDj5WRRkeK1DtD5Hb
vYOQY3lOvFGuLzasnPi+pCTAhTl9SjQ34CmtcxZeoVO6+P1GFWuSUS8OBnGXJJ0Libvnbeddrw+5
bk2FfsPCRjpmigFpMkRjAQfGLnWCT9ExBjvhjrLPiPvkywDBQA6gcq5bCoMHfSvEPSQsJScP1U8g
vXtMR/POQK9IUKa7WW32bWM8bg+Uc5NUGESQxqZOa3pfVrBLzfuyinaF7IbiOwqWf/EJBg1qMS/K
UIIdf3Aa/yEfnUbhBKrWXRttCzrKRFUc3b8umWHEkjTQGq9OeNWb3mr6m4anAbT+lqW9ET+MMPM1
j30amNQv4jPtw6suxBW+0b7r0osvvMAp1xozayB5EksQ5tND6TsZEqhwCZpQZ7f1QLr+/6c9whpd
x8YAqimUVVFNmEA53E/dfoJMhvy67W7rHn41wSDq1IfxpEyABlW8TPGdOl0S9TWeUY56blNOcIXj
D2ztTKHKfZbQ2plK243tjTG59fsq/a5TxhbM9MQnRZ1gypTHOLJ8r6QhnAflMnwoDj1E/ni0bzyP
YAto9DgkZRFgUGQ/gsAJ7fe2dPO9L0hweHfX9aKuxfAYpJV0Q5uMCNZouQ45xTvTER+HN5Ke2M1t
w2k/bvsHb80Y2MXDLFU6egvDxNpFJ0IHEt3B/su2lfWc7WJcDFRAphSSGjHcUDy2h+EbyEMcFbLv
waW1mrPoSB4t/W9u0ZHvTF53Sji7QH6rnvn9Yf1zH7DVNbUO4aMWcTFn0D72UA4KpsYFj6CVaKIV
G5EXBboX+YE9lejzmrXHYKwqS8A1xBfzl1yTrWEo7Rld3FYZmkel7105myxoYd8JeWzrygc/rF4E
P7TzsLeQEz12Emh6lP7cTRcS6q5eJdZUKgddML2g8m+TsreRiHb0JLQykHa2SowIa+YmYoX/7v8f
adfRHLfObH8RqxjAtGUYTtAoy5a0YTkyZ4Lp178D3SAa5h18T97YC1Wxp4FGo9HhHKfRRw+z/Y5q
AVdCR89RW+wsdTiTjO5MQEvnOQiWUhccRb6sJDf6gLHutPONZPoU543uVW0Z1El1yk16SG3NL/P+
Ku9xs2qz16iA3U0rRw7vFKsJTDT+FBlxsnA54smMsokdTk6Z2yA9TX/OXbObprOpWE5V3lXTeM46
9HKAUsExG8mbzPtlMY9mbblDVPsKQHaN6qWT5sjRtczrkuLQaMbLsADZv4+xeF+SONuNNabRsQKF
OfwY1CX2czhdp+xKF7w0wH2lRxWAqWrbXddSHOgNoOnM2GtscjOHutOEsJge2ayuXJ5bCwBhtooZ
xHzs3bHTgqHtpx3t5sEJCQYj6BzvrFwvXPBreWFtur1aAGX2Ry6bQZpWjZMBNgqdQq6MHZ9s8kqa
4krJxtzRm0FzinK4jrMcPyKhTjU1kSdbwPkt6JVk0cACGmQRxwESAVeWNN7LpDq2Ru/F1dK6SlOj
5SA1Kift6ME2p8PQ94kTDYZHrOwoq6/ZLJ1yAnYPnd6Ys3FNOylyo1p/BFO4F83p3paeJqI8o+/E
Ichx6d8AyeFkPToJ2upmMcLHKKGeTqp7htRBptqZwVHlGBN9WPToEa8dBxCCaFpDd68qfw0H/BZC
IrxYTV+NlNMwAOgvnLy4oIGaRN4sKy4ZO9cAnptB9dOU9/6Y5CejLnapkb8mluRqmRJYUu9iaPgq
tJYnTZlPJLyzJsUdbNOX4vhVb6LnSRktZxq1Y6rH7tCaN2U2HWe9d5O8/zmR/spcvhiFFWBC4miQ
3LE7gOKZ+UMNS5Tk/E5vO79K6EHRjX2Tvihmdkqb1GntJMjKatdjpoY2DQ6A9DPX8r0k5ecsJ/6w
WA9KXvm5afskV3fmVC2Ori4PTRGdm2bZ2VrhzhTFM4kcQOHo0KncFVro1CHA8owvhGB4dkaPgyq7
JtBBoj5xq7y4lZfSGWvzoOnlLrJRvs3jk9apjrl8blXsU26DMBUnHj9zwRhn0oMpKkJHylzul6L0
aIwmcUv3LrvVy85be7tNVjFzsXRDLunwqkNzVobEmXu/1gTx6nbs/4/j1N7i9pWMMaNd3LHs+5Q/
DdnneDxc1uFygKK95VpW388VRUty1gHbqMeJWr5hHaz+XJrPs0UdKotaoIQ3ERfhRaYM0MEeF0EH
cm7iKiB1yHc9IJCuS6BZZefo0FypnnzK3Qqgg7gOHRGxxBao0Drss7iwT57jfhzjt0veOo5P6a4+
hcgboVR9He5Z3Rocafe6N6OBG6TTXoZLEe0Vl5ddGGlwgWFfWmpOLKx7N5EHuHXPLnXXMj/rA31Z
RjvoQz0odOnFWn4ouXVXtA2qCOMR/HuCwixb8As3M99S2Q5SQ1rWhjNZN6183RAdp+clp6ZTNR8B
yl4vPQ8Vq4ADYpBZiKrcDCAfi93Kbb/a5xozS6wr8c/WmB9UNkuSGsYA1ejRvGHDRMMp7Z14N9/O
30YPJNjnXNkJZIqWk4sg+0w2ypL5BDZ4wyDGUCm7tu+B3vSan8BZBUjL2G96ZxABfl12FKrNRZK4
2ZZBZt3eqbK4chwYkZBX8LKvUHn6R2XJcXGwYLXf1YfCX06SS5w0dhBfINwI0Iz2oL0gVnCyz+b3
y+t62dWqNvcMbWjcLqUE0XR8ChWUt57sUpCMEIngPJNkm6WEuwKesHgg03HST+ok0EJkHJznQbFO
yybWyh4C4YUgDC6K+yI8SvFzVYv62dmKXDrXnIMZkSv66ymtwvLHR6WhLgGuYyhCUr28bL+NMJc6
4r2shk6yPLlGb/ttZbudXXuXDeCtnvjf+vw2uhwDK3KwWJINODme5DTnKJjBtgzY4P1lSSKF1F/T
KtQA2DRhcy9Wld/HS+IASnWXhtS/LIadx0v6cI4CEPeUACkYL7/lOqWfzOX58veFC8Z+wOpmj5cw
JLYEPRiuAcp+J9aBgJfIh5BtV15d4zsEes3oCGWJqCp2rbeUwFB5JgYo1B1aA2TnQy0P/75mNZ7F
sartwppYTkCJAlv+UseCY7qFSPKLQpwrILPUd2qIvRmBBO/oAMuJfsQ7crDvlev+WA1O6ZdnwMmQ
YHpR9yJM8MsnV5M5L6FEVdWY7K28LJ9o9JOSW5QwnMFOBRYoiEHQ3/GrhchDYRYNxTqm6Ftl7KYK
mGLzz1oQOhgSBL2v/2fpDu3NZlc2act9O9Qq3Hg9n9ohdob6tlFEWGWCk8U3Cyzz2CYD8xRtbOPg
mtdAPhYN51/25ICu+XXpFsYXXLOBQ1u579urUkb79zlUnUW8S8wRXHAUb0W11ZpNbWxICZuxmm6A
gIaYSTkZt/qZMa8VCFJFiev/KNK9vzg44++kHKMcI1RjEYx8zj3wO6SfWz/tHNWJfUlzSkkUDYt0
5Ey+qvpq0tmJ/ocXqQrM6x4o7Xg878L7D3VPvzuQt/O/WtLCUiNiVlBRp/0hHekOABVean4IFOBd
zG+lcIw92JEEMeFI0YyYOosGpuK8EZzjrQsLCO0qaN1tBYSNXIkLU710InqHNoUkMAz9IIWt01Qi
p7vlldZSOIvXJymheggpuvGtA5KstVzH9GasHy5fW1uHdy2Guxal0DKJXUIMJY9RetsmPy9/f+vg
rr/P3YqDQYZCVdGAOCrBbLdOicp6oV7l9VVRT95lWaKNYX9fmZkVzbpeStAFQEnV8jzJ+0lEjLEt
QjM0yzJ0MNtwLnwiaP6iBTBC+vi+q57K6DyJBlw2U/CA5/pHBu+0rXapbXXpWQlo8BavBFMgefyr
HXncV4Loa3v/34VxxhyXZjP2CoSZ2vcIedDOEvUzMl/C+9O1OpwhaxNKwqkJCf0EsLEekCAGEDlr
K77LpuxLTaR7216+aVJ4Dc/rly1xqVwElh3te62+M5fR05FVlQa84dAX6V82mU3vu/51nP2rIAyS
kaZDM+4+vk32QBC9Nbw8R2MLeBn3tpd8vSxw+1i/rzd3HsYqMnJjhrxOJY4Nim/zk1mg0VOUdREY
Kp/Hyvq8AMYwwFjipvHkqgiaMvlMp0YAfLEtxpQB6KZZDHPw1yMnAUfRLGp0w9YRxbGrXFIV+7zT
3curtjn2A0aAf+TwtbZZ7tOwblgI+jCAyo899DUAUF73+8ldXOTJAaeQT67tLYK+1e39ehfMnY86
jeG+Rvgvqbgx6XVpqG6jH2KiiK7kzZUEDbsiW2gLMwn7+8p5lSHpSsOC82JhQIFikXmff7a+DwA3
mA/zfr437kVgfCKRTPeVyL7s7XnRIHIZgqounco66uXT5Z0TyeCim0hWK2Nk11hkKk7WHIryOfnI
4JSqmJqlmoZMCF8knQF5mYI+HH5fuR36W9l+EtaVN93kSgTnxJTpDb9JwXGaVF+lS+uQVhKNKW/a
2koI54vaZBwoaQiEkMHPptStWxRkzNmRLFG2YvuSWcni/FCnRctoUqwZWtBtpxlVt4ucaJGfmzD2
5Hw8a4l6n9Qz+BWq3TwhL7xIhcB5iPTlTJ6aISbecvyGeQGJ8vhlApBYZN+n7Y/LNijaPM7O587q
i7GCnN7w9eJWC3/+2fc5G69T9MbWIb4vAVVOp5+QDbwsYPMKhYUplgk4SYtwXtZSK3tUJDjzrqc/
MjkKADDwmpB8n8gpqq6LozRCj8smyH+7tt9l8uOi9Yzy8GADRclswUD42Na1U6u90w6Fk5RuAgbV
ojpY8eNlTTe3aiWVc7fU6qexozOSQbLpJvZyp6fly2URmxHpSgR3lMloNwsZIGLKgIG+1M6Iytv0
aST37SQIrt5YAy4tIn+iwf+aA2ACpyyR/JLOvj2jI1JR92M4AEWp9BGwnuS+2RuxhsfXlAa1grGc
+FvfNQc6WM4ykzO1ZQ+feQlbMjuRLucOcAz9pP0CdiFfndTbIbJcalkvdEadOnVpr7sa5jhGJx3x
BoraG7vvbIfakjuZ3dlIv8QlMBDmH0ObveTR5Ed16OKJcdX1luHmtAvKvkTQNblmPKG7UnpEl+Vd
MaP/Q50eCynzdDPvnKJvP41det2ogwd4kMeoV1w7sgPb/MgIogrfbsuGpQAFkPMT1rDU4aLBL+ph
gTukvSLaLOjt2szeqRrRDdVAtlvje5wreUBpuYKDzw89MOQlZNMUt3VUYbpz2/MiUrItA7U3g4fA
tZe6H5QE2uSVo+wI0voqEl22qz5bu+zG/n7Z2jd97Ls0vtxU9YYMtk9IqzNQQOSfGMeYmRylUMQs
JhLEndy4I5o04rEM9K6zNR37SHHk7mEyRBPm2xH7SiP+/ALtQM5GHS9WxqUuOe3N9DX0WJyUnurr
XpxuFWnGHeIZsEtEZ+59WPQJVbpCdfUWPJLJjMHpdleH/a6dQ59O4cOivSyyfNOZiTMN0pNtjrtZ
b/dUtT5d3ta3HtTfPAtiHVPWdUUhKncmqFTQ2UjgWUx0f4zzWDsgwjulZNkluXUtxcsxTMzzjLGD
Pi2+YpzmWpvNnSQDsDuxj+UsuY063VYpRuVL7YE00muhLiCHUg8LHV/jseic2l7OEWlOrZ64shUf
DJri2ZvtaDgDc4IY11K2fM218Omyam8j/L+pZqqabuFMW7+9KdTeIGVsoEvV0oaHvGuOzRB5ep7e
9ZScCZJ+lE5urnXAvch3DRDIypk4TSc94+bYJ1N97uMSTU3ZsS57f0h7r0ejhJkNX5c526tSeijs
9maE9VSL7IdW6CRU8VMJiErALvAkK72pqQ36YnIoQe9gGkkw9JjwkvqrQi3PdqgFkkm+VOB+GhN1
l1BpX4U4TksPnGGt3NFxQCiNSYW2qQ9NKl017bTr4kGI3bVll5piyqohy4r5G+agmSR9Z+TpX3Ox
KLbuuzNQvJ3h5+y1Th/gMsCjVhHcnptDOiup/HCnMQ1KP1VvUptr9JIES9AcVFTtJU+YGt2KBtay
OJ8yJ/XYxxSyOh/9JVelVwX2NTkMbnNodmhWeRAhHapbkZYG8j5DARqRrvPXwDRpcVtLkMhw+9OX
GNzjElLA+Q4Y6U8gwnD7QwYsA8Obd8Xt8Jrt8kDxM4+ejB6D4iIwv61QZf1rOFeXmeOyTAlGrhRN
/VJUIXq0Iz/XQH8j5YEpi0pYzGf8dvBWPoUZ3Oo9KFs9QzeATxlUhApZ7vcL2VeqIbhrRWK4cHnq
i0JPe0SWqZk5dMbgS38FMOvLXmT7ml0pw3Z6pYxRSDQBjRoehTv9hu0aSZ0EuYLyunflvag1aWun
VORAZENXiW3yEOqdEhcVSrN4Skcj2pNo0IYzBhOU0wLgtGkwRAiMW2df1VkbOrEtS+HpqvoyLLM2
gry0gFMm+0Wn7jRR1/zQ+30liDPBYjJsuHk8PQai7kti34Kdyx/LJfjIdq3kcJdsRudZGxgQbedL
NwsSPMtpfmFsCzjoTx/gcbfXq8f8zso2QpA7ZK1JEasYO1U+tY3gCtvyIuvvsxOw+r7edXUNr48C
rW5+yufxM417V9Us8HC1T1Iz/tTMWpBm3TxUumUohBAD7ArcoVKUopXsEkHKWIXPqio5SSUTJ5aW
P5TDHataaxKtt1RczvN+ik4NgOEb+etlYxDpwj13QSHc6qSHjMW0XhMjO5lRfTABj3RZzPYZ+mfJ
bB4M3ijzbCnB8O51kp9ad6MeOikQuEtRrmXrFsOrQtZlgkyzanDWkDVVOKgdPJGlvejNt+pDWLNr
AZzfTqJCK7sR5lY+M/wDA6AwDEalBsD8CMZu5elDHHb2WiRnbuCLjJecYX3naufYxuuAihsR0hGK
Vo4ztmHQY61iANwdZk4n1fiqzNFeq/tDnw5X6RLvENt+mfTsbpn7o6zQszXm36Y8d2My3UgGcD9R
llsk4ykdZa+p0RpmmKc2QbdvAWh8WNW13nff//9Wtb6zOUdWjGo0S5SNSdv6faKHn2Zdc/KlPmro
anYvy9paHw0ZIZkh49syX3lvO4AsyQmS07J2stN9JCJTeauY8hHBWgDn/SdzarJ4RHpfQ/9gzRoI
gfPrJXeSG12NXrpHJOKiUd6bQRuTeJMIIH/7rbc6OpwnsA1aDzNDDB9dPJXdDkT0/T5z/2KNDiNH
hMwjEvhbdFuY1DQjCGTx3+IVYBDNzqZbYSYPMxFCpoYtOvr1OTK5CDca83mxJ4Rc6SHZTwAwGe8Y
LXfmF+f6c/LjjXrtKnJTwMtjVgWARJEnjOjZJvKbvDrLPKJJYkolxdud6fzXIrORnxFYXW1A96IZ
MLZjl4Rxx0OmpA3lEMLAFoE8S7//S5Cop2c7/Hu3HB5/2wTme63+ZTnYyKsOVFEEg6/VofLkryJp
m/e9oRPL0GyiGPzAqJVpYbGUuEmoWTvWjHnnBmMNJgrddaCPQ4BZT+fyyf8PQ30XyVzDKsSQqywc
tRYi2eSeDMyq1LOvO0xOaW7llWfRXNiWp8HN9a+G3B2G4Qmjq22IS+SbYrhLpU+X9dk2C8tWVc2w
ZLxnf1UnBaJ8KWl48/+FU/S/msVmmI6U2z9iOH+GyvpMWpZaSCzFUbv7kb5MLE86o69IhLe4OeKr
roRxpm70uI1sgptg2CnAXaoCVAfkh/ClPg2A125282fw23QioIHN4GkllTOMBCiPFBBFKEbEqNlU
DM3ABAXn5e0SCeHNwaxZiAbVLOVQL19DDb15jYjjU2QTXFhDWtWoAHqHMLCywWBjI80lBUth+NOi
Hue2d6VRO8xz8/mybpth4WoBudAmtIEZO2Dqx+vyr8Z8I5HXpj9XGDe5LEakHRfbmOVkprkEMWrQ
gxWeWby6Ezc3inaK/YyVn1B1Ix2it50aXxet99JOdUu4pMvKCNaMb1lZinCyMxPKUCWIgaKRTgBb
L79KUidYtc0eytWh4kOesEiWVM1gFOlB9tEEgGOFIscUOdmVvGPdthhyrD7Sc70WyrmNSJVsLcfY
DvIwnZNJsSMj6pVTYQ/Atpf91z29Of3VZo1tOEYLs3gd0Pto7GXJJ1AQNc/yrriK9xliLPn+8s4J
7ONtvVciu1ktdGvEzsWGsdMJ5uDa5qRnAvcuUozzF8SimDq04ZTK9LUDL2koUkPg2PmxKhUJ8o5k
UCOPwOgRtQCPGu4Kku9kNUQnJX24vGpCM+SchNnHTWaxzFyMTDH6vVW3v0m9ARlkF7N9gbUHFqfg
jIl2incYcUKTfIJxSAbG8yvzHq11hzESTfGItop3GC06smTm/hp0QfWWVyhfLq+dQADfpZn09hIp
DAku7F4nEOMmwtmFzZV6LyDwZDxEMupOYa61SvYx7Zx2OmRCBP7tCPNdym9PBdkGGcMAPcY7HZP5
4JQ79Sf7CyLMXf7jYw+TlTQuQNK7ZLIUhiQ17DTMORV36Ier9y3owjEw/RBXrkji5jatBHI+r0qW
KSMMBKVubgpzr5qC5g/R97noCBVko43YcFOiBUN0tojguAj3h/2AlWeb5CaRTeZMe6/GCAtDda1P
yUHd9YHkKYI2MZE2nIOz8qadwZcIB9cvL8vS7RMl2l0+N5sYwOBA+rcuxi7hlUJdpXajwXDlOl+e
nfaAksSP0MOA3Rf71XIwQ+CmR/uQeKkrerRtXu8ryZy3Q/eJFI2sw39W74Cl34XTbpZKJ1c6T6Cj
aB05J0dyG0Q/7Vsz/Bt0qNv8MFDvya+HoHQpuLRErTVbnYV4/P7DdKnJnJkMSSjFagQmw9EtD+Gx
CaxbVuEZdZe+QfHMe3pS75FrECVXNrzUL4I5k0n6nmg1Y12dmptlzLwB9Be52nwgYPpFDGc1Q1LX
o8KYqOcjeA1/dhgBjZ56Z3GNXXbbB7mwaCXSizOWTLfisZMhMGqBN7E8zzpKyckHhk5+UYszlL7N
IwXYHcCmNAAnc2siKBOYInNwXKbiFwncRdhG899Mq+PdAELIAvM65Ht2NfkYRgqavUAac3cXpP0e
Qetja1OYIWv/RCF5lwUIagn2SfNbt3SBDyGQyFbokkTuRjFpvai2ghWU9tLN8FjujNHRr8l3ups9
NngSoq65AM7c9kJRo6PARN5c98qTgTE5Ay4xTD81v0mJ7ZDo1o6/CfTbaGBb7x8fTOvgolDlCiua
H5prxjKsBPk9aoCekCpcYCl8DG2k06SrI1YyPmBiyM+QMjQeO08KQGf0JKo0bqEx/qIX5zdC3DJx
PEKv+WgFmOgH/jyQZQAkfiiezSDex0eGxu0sItxU0aZxjmQK0Tu1MAudutRPjfiuREI4qkVzLxs3
wC/qce4jL7t0qDqIGeyDXex7XYD2KPo+5zhwxpou6mB7dnxPjaeCCr6/cVf+8vs5t0El2iRhDGNQ
VF/vjsP4CQQLpSWatRfsBh9Fd1K9lHYHMT1eiv0jKCC98Io8JofFBXoHrDx3iYiGV7B0fHNEl8sZ
bQpsTbiYbmzOTyQcBI8DtrsXnBIP+Qnm2DYhLUQ0LcCBlptqiVwD3Y4qylr002UPIdgpHvdzNpfK
7AosYbL4Rv0kl0+2Beq71r0sRrRTXICxqGoIPB6IocauLvdFt4/Mu8sitgZo10bHd4NJhkTahhFp
M57p5dsEtkJQQ3jGAZgBf3cyxtfJC9BoxOUDdk9c2jLOL9jgoap7E/qxmys6MSo39SE7sPKBJkQ0
FbhalfMOSr6YZJ6Y2XvtFaLtXewVLhrtAjy6zqI2ga0k+y/LyvkKy1462qSQ1vhGwBz7dDIO7b7z
2CNi/vyBJPsv4jjXEWMwqJ4pxBlh6Ba1ftYTW1Dz3mrfWsvg4UBREG01k1mKeYNS6r49AUgi3bdB
6HsCm9yOLwCURVATIQbPytKmc1E17FYcXTRv4f2VenrkJHdZoN4ud6y9VneNk3SwWuBiCYKb7TP3
LpvbOB1DgKB2ZbJR4qXXA3D0F/BRXdZwUwgeDjbg11Tb5HtwKAFGAk0qRDHtodR8Sr4t/f+/VQoD
pkRDR4ciG2gswtlbBUqLoZWZRLBbpX0TZZ5W3tqitNJWmeIXGdxaIZ5IzGaKEb1csROs+oB6wGia
awbmkWHzoCddyIDCLPk3n7HSi7N0O9b7uAWFvJcTdwQknEk8O7pqpCBunbj+rHbBB7bqX3k63+qR
lD1mkHLoGOaGM89y0CW6Kxmifv/N22slhgup6ZhjzrHHdvWA4lrm+BD30pdWV6+SqT80VNRIJ9g6
XWbecmUeRTtb5iRhGXWHwft0TvlgRk43YgzAMQMGOT9+lXHmRH2Jm4HASk8udxMroxabEvTEBLS6
3NJeEENtnqzV97krM1RTGocdtmtYToryxYpO6Qffdysh7EesFi+jvQ0SPYQa/1AqVe5wIh5K/ftx
L+3+zAC5S5Kg6UtpSmhE1aCTvtda0DUPfyaC9xVzNhCTBc6ReUqiH7V2N0Yvl0WI9p1zFR3yTzG1
sO/AwIviT40s7GkWnSDOMcxJQ0rMw7JNGf3psXPLB0a6LF0v173PQorqtth1pzQV3FYCi+Of36XV
5qY6QjNNJ9eD2noVZnM1kgoCNcEC8tUr2qcpoBMhhlrXsf2oKYfLG7QdsbwbNf+ylsN/nHnnJ/eS
E6PtAYAZLIvgTufxJExbiBTiPIEclZmsjNgv1qEND+TapjOApGb0DIRI0U66EjWFi3aK/aLVsa37
urO6GEvYSneNeRXXP9Om/MjNvlpFzjUskQ2yP5VZoRawIYFGezIAJXF5rwSmzpesirJV2mGG80Y3
rVtVX5YydWrtsQB2ZfZ8WZRozTjXkI0EeJIUaxa3x7JETTEOFkvI08XO5n9f6jrPqbHU3ZQNNVat
995uIzfycRshnRokaBID/SqKFWgV21udYx4+FDuvtoxzHEun4myxq1exQALYRE485oI3N/NuF/Tj
n9wkM6a6DbFhk/HViNxkfJwGjJRSQAVdmfGny1v2H3e7iWYY00IbO981WkeWkeE5/O/15CS+9ZIc
o2B8Zrnbed997UUoidt28i6Tu6XiuFKbhkBmqlXeopO9lcmu1n8A8QsR57sYzhyV2OgMe4IYasw7
aYgAGjxiPFEXVJi2D9i7GO62KkA5RfMMj4BCPmv5oxaeZv0rAx+221xwlrcf4CuVOPMr+oiosw3z
U8GzVhyrM5ogrO/2/SI7GpBbd3aAMp1ngSMFE8LD3gRorS8wGBbs/W6e/6rL1yO7amliYuAnsKtT
A4RA4vcn+cA6jfIfopFMgaXwfYuzptaVPUNYC1Vl3ZGATKLkH8mcvC8q35g4xDRJAZ8MtxUe4vRh
MZxMBB0gsBGTu78WfQY6SQsRunwNWmFHSwx3SL9L8SvmGQW3yvblrCtocTMx26bybYJpg8GjKP07
uAEnEPh3nQwTW4vL8PbTHx8oSqJn710ed1VmZRrlZY6Bzyb+oUs+EYWDm0aw+j77++oqngnMs1qg
T0LvmwrPt6M0CPIVIhGcR6ojI2yMESpkdWB3t3mzo72gdLtVKP5lmTh31IS1PVl5qHqs9zBj87gv
+nnwmY+tPqv3l4+pSCHOKZVFq2pRCGFRges+q7zBGh0yLx85Oqut4fwRpqtUfWqwbsYSmGbpzMp9
LJpBFdkzT0JvL7ZNSvaoYQtXvUZHw+v97hlIaf6MwcPk8+WlY3v9m4N714nH3cranMamBZ0UY14c
bUxu0ULwGNXtba1K/mVZ7GhcksWc7cq0hxk4LUUPWYvhD9nPCUwBfyaAczzUzHvStxBA9c92tzNE
ZCXCzeEO/yBZc2Kw1Wq9vzrKl6/AkbptfSkYgsybRTkB0e5wzoB2UaUuBuRV7S7FuM74bTBPADER
rNtWx/z6tBLOI/RSR6OSLRxrIAdcwc501IBBW6PBA1f7NcBfXku0C9iHGS0DjHA68qqvlzdvq/3r
lx/BuQyzikNVaf725AxVO31Q9haG0JNbVIddK3JEyysUyTmOIo/1JmQnej7mtlMfiB/vjIP5FAX0
W3fIj7Yn4r/ajOdX543zIXaTgw1Eg5K6/IP090aEnk6MsRVfSuuhC+9awIVfXlaBCfGQIxaRQ2qx
VTWzq8iIzrQDl0O8U2NRo6XACfMs9TaAjxokVlU0t73KReGQ7CpWoj9zwTxTvZ1IIW0XePrSulfo
D1t7DIVjACJFOC+S1GQqLNS5vVrrdt2gg5JgukllUVuOaGM4X0LCYpYXhZ3t/mubK46NZ7HxafgA
js76VPHs9K2kh1bP4hXSVa4UT9fhGAoS6qLLXufcx6Iu41TbeMSxAR/mNCK/PdGdFOS+fdAOlw16
+xH3foT4GkhPjE6bC+xP75UHe89I+LRTCKzeXkeShDknQ+wqBHeXznkKUhq9NA44RlN4puk10fcC
rQSOQeccQ4s5kaWz/l5DFjLlllO44c462E+9jwEU5OniBkz045148lAgnOejJx0ILquSGQmCjg5t
Hf/bANFbyfRCBMBXd0q9ChVrgZwGRZHFA7fFfsH/JQYrbUy91aBRKAL86ww+PTQP0hHJ9j25n4PL
iy044Tw/fd82tJhqdsLna6lGs2Ti1CLiVcHxNjgvAgoVs64yGEwkn4vs2kSqS2+filY00CHShXMj
elEacs/S+mYU9JIJ9q/SyWIRbL5ICvv7KnTL0CUJAl5I0aOgbR+K7mCLUEBFC8Y5EXOI1dSYsSm0
ul2mn0tSeRVabrKi+bM7hGejT0lSNcDhRxhKFac3TZeCfyUTgSsLHAZPSF/0JeCoMpxnc9llxYs6
fP8zG+b8RQ7y2NGQoIUSgh7nUFlPg+idyHzahdPKJz9mLarG2bZVL01rl8Z3RLu28weL+gtsLBo/
/ZFCv2U/jKUuc3ZRFcauWZ7DIchFlV/BnvC5jx5jXHLVw4oH49zRx8YW9v+pm0tGDFM1AXdl8CN3
MpXiuZ8hoVZL8IBZQVno17T4rJJlT7La0+voYNiJ0/ahb2MgZcYg8IfM+/0nsJ+4Oqq2XSphw3L5
c7ezIurqOuDGRMHe9kq+C+G8W2tGA8a/oSdNXFo95dWXjxjD+/eZ/JUSXaTmxUjx/Um7imLqgpG0
i2bBSv1H3PIuhfNqA4osUWkxLY7yMTxqex25xBflTn5Wvfio2t5lpUSLxnk4msdTObBUVTTfSVpA
R9Egl0gA94KKJjWux7fc0ax6dl6BW0ARrNl2pPC+ZFwcpKP4XuvsIph27UFDm2SCpqT0KMpmbzdk
6u9yePfWt0rUshpYepCe2UDaZDrlKboa/NZRnfJs3hYn+yDCVBdZBF+yjCwptjVmdyzfC6ZGNzzY
fuOxVqjo4UP53ncd+cKlFta6KlUQNrSqP2YgNCzSK+An7f7I7N50Xp0lFU0ay8TKv1UFjMvB1dUP
FXpXinDeoK4No58ruBxLB5xUAaisBEO4lAoU2RrWwFvmX6Pge4LVzgo1GuFOZd1P06Fs/IN0XX8O
D42nHRlcQnRTvnZf5cKRHv9sDTlPMaVg1bHYGsbRaepOtinIlwpOLl+3VCRlTmwWxXU5+Bciekto
KCiTb3eprVaP8w7DJLXKwI5u58++4SY+qCHlQ49IOz0uItLy7YDxfas4P9E2pdqlCoQNhp+gltxP
e2EItL1oaOICUAcAdfmRtNEy8pwaIC3UYoS+zzWQ8C/v+rYS/wrgAyCdKLNs9AXqn8W0j3MCGLrq
dbJLQWfOpk81FB0gQ6ZtaRq3MY05qorOxBBMLSv7fq8D/6wVYy5uBicrOdyeNLIcgXQUcobd7MOz
7szFyZ03ErEgd5fvlxdvewgI/XUW8LtQneEZdZrcrHXKOCVZVsD6pH+tnoxbGxVr2dPP4Nrc9ecE
jObiaf1Nu1gJ5u5ZowJOqBlBcNkbD9JsXMmVALBJqBu3ZVZPK3uhEBH+QH/fM56wXuUWbhRMR8ub
9ktgB9N1HYimIthnf4vIV5pxO0iIrsWRiiLvDDcR05gxwcf0KR5fbPtesH3sW5dkcTcw7f+PtC9b
bltnun0iVpEEx1uOkizJsx3vG1bsJJznmU9/FpzzxzTCLXzlfe0qtRtsLDQa3WuVhYLKEY3K/KyA
AGk41rd0HLfY9c54nD1wnuJ+Hnug57hsmn6fC5bZQzg3sqoPaT/yFESHsnxtldopRBD1GbwNvo2J
HwvKHsGVVJEwaeAk1fKjpQ9005bQN0URiU97v11uXlmjG3R1EvfpIo+hSj/fgT4f0Onm3C7AXCF6
VIzpS0QFsrYyyBzMaqzmckPb5EfTFeX7UNvnCucxkbcV2EMZN7bFWAzYUHztMN+hh3yP3m4bJeZ9
WlqTqwPMRPA48lLETXBe+cYcyWlaBh1J8enm4DnQTGvU3oqvtSOvjDBQMjRTlJUEzlWx+pCU4Oc2
6ye1mThZ9fuUx6WQZ/Akj7K8WwTYoViZgmnUEd4UG4Q3rvjSvUrnFglOgMS3PlK1OC3nkjRxMJPt
M8pCAl5lCmhJdgyN67R5vrynuWHCwElnTHVRSDDwXmK8BVqiZV28Do69U5yhF+3Ur2SvnL70XI+e
dRWErhJUWZnu4ZrUYa4SGS9283NSnEnF6V/ablJZGWD29BCPo0lEGFB8aNXfUG336qo+aaOtOJDR
cGVLeBke8Vx2Jb7y+rO2AWVlnNnf+igKQpyLshOcML2c7SmCQQDWU+6LJ/1QenrCfzOjDv0Vqiub
NJJWINZ2CSRDftscXR2V2+C4gCc6xCcMPd7A/OYmXxljNnkuiPmCb0tf9kNrrG/GnNhJynsj41lh
dvlYp4KuFljGIsbmG50cs+3TwNnj78fWpYVj9rhWiCAoT2GFtjP1oBYG57Hf+WBK4ljiucNkCVJs
CkPQwlBU7XC9tCSDKslwjGwCxurLMPu5mVOlItIio538bJC7VPU5gMGJM/bhMup7QahkfPrfDGq1
n9vkHIMzDnM1Nk+RZvtR6cMd9vVSTMUEZIB0zY50Yr24B7Nt/Ubbo+krMEpoTuzxum63qw0rowx2
aEuyaPUMo7/nk2M3cLQHOuUFLt0bnigV1xoDFvmiBmIeSPJ7bUOx1d20099rG5n7NW4NWVv5xsBE
akClYdJgLX4iHggpDvFjaquYFpYxQRFy39W53jFIIRsVIhKvhvCOEu4V4PnJbfEa6p2OsP8Cn8sn
5xjAEIZGy1NIDjlKSTxTLLwqC9zL8b95KVytH4MWylxGVEwQMuIH+r75+1Io7/rdZTPcwGfAQg7K
qu4p9hmnwdEOvR/cyC+dpVz/JkYUjnzSne02mpVvDHZ0ZV316HaUneyoHRTIMqXo5tTAsgcifZdy
bXB8pIf8BeT963kzjXIMrr1DCZqLbxJnsrqD7pdO9cir6W3nOR++sU+ck6ThqTjDepa/Zn+2AzBO
hW5uN7v5unmuHfVX4QqOesPrK+FgPvukmeF9UVNkhIva++pyl8WnmfvwvnkvW7nGAIgCCm5IhgDy
w1/heXHaOzogbVQWeo0xmSDuavBAxp7KKY1t39FWZhkkmaUsUMf4fWfT7gJwRqAOXO8zN8YkBCdS
OKca2yDeKcoiSgpc1P4p9pHd+/E/zbP4o4wtyS292EHmDclcjtHNm/bKQQZNxkVUUpSAsAUfNV87
xXfvRMOvEOk9YvwcBRoMnR1SZ9xNnMYNnrcMxmiRMKTDiFjVokMb/siGnLfzeK4x6FKL/VyHDVxT
fPlcP/0eninQHxL6KdJGYpMDTRyFPW8f8lxjIKYvxRiSR/iQwuyZ5JponKjk7De2NChAyLQI6dGd
lueueZ6Vt3TksRly9hv7IhpnCcR7BCzeFB+FyM3Nws6CY6Hzgp6TabHPohCDSKrhPf3FfR1c13TK
vereB47UJ9Bt8DI7GlYX4JjtDxcys5yyBHBcZfbwUux1L/+ntEHkOV0VO/O2/wZFO2hfjFdcKOGt
KAMlktHIU6MhKozHZE+5iCnp14KBbeExxdMSktmfocfFTd76MqmJUunVotLE3zgZt2jtQYmQnMqj
4oE6wONyL3EOO51BkyAloVbQ+1myrx4q9NOYtmIFb7lT2RqncM3ZZDqDH0oRZBBJQ4CK6kMQfJck
jt4Eb5Mx6CGCPjGEbggKjcYuSWZbCTpL6nOPg7+878NgRSTM6SRkMDPeNkiBcle4E38oKF0VaLnm
8R9s53WGLiuqAnZxds3aXjDklt6b5gPVxOquVF/5HyhK/yUf/rDDrF0UKaWsLrBDK0ogHqQvmfZv
NfvA5Yb4Ns5/WGOWEKJJVTFTuFWt5qhaUDhEK1fk1Y+5PeUWqvDvLNt4mCtu9f3lz8cxzaqYKoHQ
TLkA06H0IMURxsQDi0y+onpzDAWit8vW/iVf/uMpq4uJZtpoUEaYU24rZAg1WCopgXvg9N7sYRbv
BQVx5z/apAG8KrlEeTiFY4ktPd4qyJfbU+SRu+VOvI7OdCpAOPZX4fNlm9tb78NNJteL8sowChqm
RHuVq8e0QfsKJ/vgmWDAONHLGVsPXomS3yTXanRKuEfN9tb+cIOB3hzt+iZean7feeOd/prbJm6h
mqe9hg5PP4bnEIO8/ZLo0xLBobQ7ZuZLXF1zJxDe5yH/OjshBaKJqHoZKqto2ypNFcRQz8W2RiH1
tXVp0zoI/J+VH34U2cMv2rmS2Jgcvk4OPBqpTQcNVTVREdc08/1et4rDNFPKImk1GIcwcdIjLZWq
g1LxtD02d7RhQtZDwauhzG4xoo+zMooGtlhySEW3HHtHKpykPIq5K7f3lwN9u9NkZY3ZXFVZm2Y/
wqkstuSTfJCOC/g60tv8ccmt7Emyo11OLHHHi83Nw3Nll9lhqdmYRhSiu67qdl3lDz1ne20j1coA
s79ydUkavYOB3q6OxKMMamivtcld64xOaHc/gzNvdH07QD6+HLPdlqGLF3AmAYvb3ha64qbLutQy
q4aD+Tw7zE5TxTonBD3LlKgwKfA078j5fzTB5DbgnhOQFsOVQUvtXM7BsjxhyDX0L4cf/U//3s8f
K8Yc06LUoFKrI/qC/LlMzmV4Vw/2MLb2ZTPbLwWrYGAO6CRXpl5JEAyUWFn3MMb6Wj2LN5SOk2Y5
U+fInOSQ841YkUwh6gsC3glaVA+uxqR0SQzS2KzkeMYzwzzwBF0AVTIVoTD0tVWIy0OjFFadm5xU
lLNbTQYllKgwhjqAN0ZpYrpAFZ7lifxHVxhECBSJlLkOGz0YexQtO0j1rz7izTTzPGFgITBLAeRi
iISshZTllZa8XA413u8zGCC2MrgGISsOYdtznwrWHBjOZQvb9cOPYDaZ7R8WeKwcZywUuV481ZN2
gq0jt11s0UlQXePVD3khxkBBuUiVEQ8wB/W+qL6PIKI8PF12iWeCgYEKSpxjDC5IZ4F+cpOnL+b0
IiS8+xrnYDUZEFDGSkJFAY500D+PIlfX76b0IW9Ha9Z/TCkH2jiYQ1iCqGTUetL0iDTKpETTZDo8
n3ixP93meMeJDl3HiYzLy0jY9utEL3o1pWdqLJwT4aqer4zsS/0Of4IPT7tMMi4QIugF4pu2iAa/
FHg1iFazW2zJbq8nPPhWvg5GDu4tQLx4VCDEPxs2OrBhjwRfT/SrfXmYduoJIqFWZX+py2jlIYMQ
hqhIWSogGCVjV/S/cr2wx/E+yG5befQux/12cXdli0GLCprDI+ngFCWMGvbJdWp3FjlQ0Qlecy+N
7n8/aqEq+Xn90skUwShOj9rCH8bCDuZDPj3r3Q3VLiOYtic8RZftFMxUTRGNB4aM2/5nk2Pf5UMT
wmTrpmfoKHiBM9/od2+LHb/8Zs0t3i4vKP3Fv5xcWWSAJCZkDKRewRmiiZao1BYkFaw0dMR5lza8
Db653VbGGDzR41ZvowbG6Pul+iYdKRIvvobGB8mOf1BeGl4/B/1IF/x7vx+triBzGVRVa2JF1egx
jm8X80pvX0El9J9W8b1dZ2VlgNp7MqHvwGnEyQrGly65D43XQvcCnjju9nvRxxqy5KzdTMxEK7GG
uGPYoqt+A1egj6nnZ5DSeJCDA9McVC+iw5dS9ZVdBk10sVUHUAZiIfVdrN8oxmPcPF9eRU54yAyO
xFJfqDW0XZ1w+UfO7xb5wZA4H2pzT6+8oP/C6kMVQtm3iwATqXk26rOhVnar3OfykZBrDfOgpc4j
HKH/9KUAZFCkG0xZCggsmikBNYfkD1zCfp4JBjUg5QG9GnojJSGgfsQn6nlkXO9hdckNBicMMcwj
s4ON7Bjcynfi7YAyoQzJs/iAFia3wEaObcrXIb6B2+AM6Rz3cnBsJ3GrT8eABzG0ONHpp6NMA+EV
HbVodsMBOi9Xoafved9tOxv5sMeStIpTkWEkAR7jYRbt75mDvrqr1H6b7MCazt3PlnNj2Ip+6Ijr
ukY0SEmqzAaTiykEISeqQR3Omg5yC1Vj97J9eRW3QmVthNliijCpbUmfZPugBfMNBMvn3rlsYnPq
Ym2D2WOjObR5FcIRYVftIZThE6/y0kfs5n3r1HsFAhLKXelVJ25vwtZTxtoys9eQOs7EyN+rd6KN
B2d7ugq8wSWusOc9m2ydK2tTzJ6LdG3UuhKmFIJmxKWyJPOcmDdVyJNA4IUFs/ECSfv/D5MR7qsl
uUrL0O55yLu5udbuMJurbcqlyxq4U32bvOyG7AJHvKlc8LQ6yRXNTzkxQoOZhZOVPbbDAsRVgTK0
sCf7tHqWeHNyJd/TuXX0qd8Kqh3wGMA5kc/2WQjqmDV9D4uCfBybwpKh7MBxautwWTvFZPphOwyt
UMBE69LGA7AYHXGHOUTOdLfYM9TqaUcu2lX8sMBcPsc4DbhLK8rAR2fGVdEMMD5JlprZNUALg4Nu
7M/XxnXlijfx3ngLbXn3lb5qCN+CHZlIIOY0mNDJldCcsgCnTtIfAvJcR37bf+HxXJeIaCiyoROD
ZXAIh7xAXwAQpZYeRowQ0qff8ZazgJvgsTLCbLRRU8VCELGAHbh6wBRsL5hWXA7RLuM+QW22dq4d
YtYsgf5B3Xd4QayC60Q96uDVwiBB1I52bPr5oFly/L2IuUfatovIoEQZnXQyy1DfB/IsNTR3TJND
HMgv6YJpXJkMlp6NjhCjKbjOPUkUDnHaH/DEf395iTehTPowz8BzhPnMrEEV34nqk7IcwuhuHjhF
xE1YXplgYHnSi0XIejx3FKS2lfEhmxaQUF6bXObiTThZGWKipS0acZkyGILImV9oxFVE3nQuzxcm
SKI5a80xp1czHdzmTWLXcbWTktJpJF65l+MNm+tMMxre4gLe6F11j9GFWzPlZR6bd1v9Y8UIDc5V
6l12BuQkSrpiboMWjvaUn2JfsUBZ99CBpLbxApdXuuQEHGEAGUwXspEJCDhRfxZzKLFmV6C24cA+
/dJ/Ae/KLwZ4q0aK8jjAZ0oGDSMDaM+O++u8xXRLU16L82x3QuL9p41E6OdcLSWek6WlirGUg3ij
lLkla28lt5uIFxNMGhdh1ul306UM9ljhlPA6ojYnIdYBwcCBEckE6k5YOONU4dS/Gc/jY+Sh++Ra
+aGhiy20swNY76+6k+BwbxMcKGRnKKs5S5OqwxLOBwnp6bR7ax310IGtjFcN5mxjwiAFJbSe8xpB
OC6TnU03geBrU+QEPM2bzQ6O9XoyeEFKScZRjPVUfJrBCW6AGiNVpGv80OH1om+mG5JposZMVEzT
MlGfqaOq5AFOS9LMdqTqVpUEVFFU1s9t534l3D9sseFO0J5UDjj+xfqp0jCDios0d7Rvk9NOX3nE
xLvWQE406WClceSDTEWj0JZC+bRrO/Eo2QN6V4+tY95GTwveeLtHfi/W9pb7cJTZEZUwGAXpsKjK
rJ0UY9kVBS8H2DQB1lOob4uGYbJpsJaaS97TXrqwCT0kHV4dxv7lz7UJiCsTDOoavdTWEW12F6fe
MuJbkl4r2V0xHMvyQZQ5sbG5u1bGmDgkQttQMS7KR+m3y16Qd0N+Pwecu/n2/WhlhgnBWqzrblgQ
HOp1ENkQ9vGVm9K0ekekLAJefs/Lqnl+MdFoNtE4mbQdKysDX6nkY5BfV9lrXfKaJ3gBwcRc2ytt
iEE75NbizlT8utpfjoZtWFotHZOSpUbUq1A/pPcDdLeru8hJbfLPZNd7XJxx6P9HcwzcNiJKvs0A
c7M9OLpXRWBF6yzNCm9o65P547I5+hn+OvxXzjGYm4YiaBioNVJ+K3B4Td9lbsWXhvAFG2zrMJlL
IoUz/UK4Voa7Ahqqykvlmr5qYzLmntebx3GJ7SKum0CdRGROuGy9hElq9d2hCu8vL9tmWxK0TP8P
htgWYnDo1IFGM5jwSUmthNYUQeCJKWBnfln8xMHY/y8hBa2b5FY4vXgstu8F+UtrysBGHqlmbtI+
c1OCbHCOjihDxZsw6EthWrEwBeSNuwotsPPV7/kjHpUob5UZQDHbXJfmAKtc5fJ91qivjdTbqdzt
Li80zwz9+ypTDPt2Gko6FdRXT2P/0AuHQeBscA6AsP3DWQJaSkKHZaYIo8il7Gph7Vz2gmeCgZCo
Ls1o6OFFlntgHBZ5KrCbjyrrcGRAozVJlOoUo+iwcQb2IOkK9eyjcpOBF7x/AGuBo0NYkqvBuZlF
rbYBAx9DFebpSDuJ5/yXKTiRco7DZ1WDfnnz/fIS8k4wtu016M22yBeYql3DV4+xG/6kXLn6LaUO
wZgKj89w+7734RvblWeQoolICIMmGIHvq32FCbv4BKZcxzxXLt69j80jr0duszlv9SENJvcINQ2j
xu/pAPgZZLtw1NY2nGi2jAfJp1eK3NFHCwwUPbf6x4Fpg4GUdsbIsY4cHNQQvWt+o90Lg0XO0y/0
Azox9wbDg1CDQZCorkLZpHf21k3s0aYEES3wU7Np615+Ch+lw/Q0OlTfLXYWHgU0B1gMBliSaqrq
gQ6Happhzco5XWo7E3iLSuP/AkwbTHIS6hh1amhDfxEWN2BT30l1eV0ntIk0cct5OnRKeLvIGSeD
5WxLg8GbRDGHWqOnA6h2jTi1xswzezeO7irh55e2pWaga9WgHIAMAoTJpApSh+4QxY+BPGjS2GGb
+HSUONnl99pXOOV0+Y89ttIT6qGqqhE6Xkr0gXTnkHBwZjsuPn6fqfLoUp8OQg1Wzja8VcIfUZta
scjTneYZYXb5kpWzHlJi+BFyPQr6gtTETqOXy59m+9D58ITZz6JIZq0uqCfTrtR2TfZ6+fe3M/yP
32f2L+m6xKhyfHnB+K6N+8mMvcBYLK370gvS6pMzW1WT1SLMc6yWqbTWMOEpQjmaCcebfzlfPtxh
tmokCfWcSe/NW+pbuKOTDuEtPWFEj3zPuIR//wJ/H/aYPYpOkr4XUcR2um+TIzn9Ltk3+xx87LRf
P0H1I3lVkD+CbBAdfvLd5W/Hiw0mX0ijPjfzFM7KoTe053DkwQLPAAMLStOXkhQiOLTTO1/1Lj8p
GDEywZBNU5HG5xXEONHIykgM6P2eQx0egeG4uwrKWxmFj5F3amy2b63gh6VXqZY2iBeBLhwe8ReH
7Iw9nRxvbPQXchrvOEuoMCARRoteapSWneQnSXCriaNsxPt9Bh/KCBRmPWW7Vc39OD4rHefRi/dF
qP1V6m7WYaX1AULAzK4NPDALyqHI9kZYuJdjmbdz2RGRyoiktICWgpPL101wJYquke2K9DZsd0l2
m5Jfo+CIQ2CBCG7qOCDLQXKFQY22rltSJLCtlVfNEFt145KAs1nfn7X+ziL+QIXCQEVUzYZWjVjJ
2Tfvu31x3e1iu3NN1PXQYwfah+bKeJgOwTUtlsbXgQ1Nr9ITHIlHVMYLGQY2VKMbY0VEyCgZFPrI
rTjw3oz+Jev+8JUBjsQMR0xQUxPgBlR3wc38mDjKjTlZ6X5xc0hF2Whx4nrGC6K/2FdEkE+IJT6k
udN82mL9Tm5nU5IGOrXKK6q/vxZd+KYs/wqRhwadVfATZ+ZiZ4Ngocv2mC+JN+EwlY32uhWQfuNC
LZqVL5aaLdVgV4hmJ55rW1vIjpDqKqzBAJpL9qCjlteixUetraRTXVm+UYT5TurKb1Os3mg5uRMz
3RVS3NG7wiVZZVicXbidc/75cKxSRd+N4yTKWMDBC3fjqTwJbrPDTQnznvSGBiWfa80dv9YlrKMr
WVMkVVM1k4lJHTM4UTGCIzXZ00dvlF5cSuafHHh3M/pDf32xlSEmMkH61qVaBEOz3NpVA5ILufqm
kvQ5CpqbNKuvpVLhQPT2cfPHps52lBdVPdXSBJv0Xt8/Yu4ttJKnyaWdplxB3k0sWxljUt9J7ZtU
iqmx5hijAVPApcG5HCWbZ8LKBHOmGfJolAtBKjeZuWXItTXp903hjOWyu2xos9/vIyz0v5rHyxo5
Tg9nRlu4TvaSBzrgU+9Hjoz6nPA4I0Q6P/PFO9Pp7MrmP5tt12RWvjLnX6LWuRBTgYtoT1uE4sNw
Jd9QZWVPOvR7ygnU78wH48wTe9iGspVh+p1XB2+WoSQzl/R2cZje8PLu5adcgFlaKkGNHCexd3mx
N4+FlUHmEJTKJRS7CQYTMluzZuzEYLq9bGI7XV7ZYM5AJBJGprSwofjRD9pZnvrNDvd10FbFEIot
dmiTszO3ss19+QrdEIxeX/4PuHuRARqNEAUCF/gPgtPsRuiu6XapHT7QuY6vjJKtg5eBGjLpgyDk
NHRw40mhSNVJrdt1XLYSzodjiUflfkY72AA78q1hUyLL4j2dSG2lRwmZnnu8Ni8Oxrwv8io2lUgp
pO7ds0U/xQvBHR4yKEJ2f/lj8cwwOGMu46BFVDZJGTMbY9e7WW4sae55z2o8O0wO3abiVKkNFtDQ
nPQ8+sMVKi1u60i/prvJplX4/or3vsEDlvfG39UaymaUgEofRpVTdTTvqVSo4BoPitM6ixvuJzzu
NpTfmJPqXj7/9PfMbWW2U0otkajo0SIKDnr4r8CL6ElBsjfGyG6Swp8qwvmMG8eFKaMcCqFLzJMQ
tuarQj6TLCSTnLL4ORTfljiwqsJFCNmXw4Vnhzn5FiVtyg63f0dOuiMa9fAOJlltZdi9MnBOwI2I
+eQSE5nJtORZMsGUZBw0qbZ6aOlJX1Cv+WSECctCX5Su7AqwYCT7In0wcDPgjQtvnTKfbDDHW6oq
pKoLODL79IZfeBEUqQYQ2vSODH4P7hwC7xvRhV2FXxUTPcw12BOF0J7a+2Haj/kLlu9yKGxdQD75
xRxmfaWRSclgh874gH0LlF86+rDRNi/Z/Z52epEfHJMbg26fTDJnm9JBnVSnS2lOXqT7UIYm6eKV
mp+k9yWx+vmtH984NmmcMdnsJ5vMaTaXTQoCQdgsf1FW0xbpepbYVNgR3+6F98y8hVmfzDEnGnRA
hKkIYS47Gj454onKTk/yAxXeatHhjr5eKzrEoqXy1pZu3Qt+slPZ6EWtUtXIJVxLAl8HSUv1vNxS
+rbUG0YOjGylCPBS1U2F4DKis01ZQ5zkUzrFkkOQU+7Tq8QR7Gy2wY3u8wdK6Ab727MPY8wXbCo1
0gvwxDmdHD7lUupkyLwuRwnPBPPVFLlexjSFCR21Ez1tr3Rz5pFxUSy64AZbuCuEtmiFPpScEH0p
lnYQT5Dts0MBTP0YjdmlX0lB1h+JLeHF0HU3UXeXMGom7EIiWMJieDNRnf+0dmz5bk7mMI2rSIIE
evZDDfTWJnk0cJLSbVD8EwMKA/S5lpTGgEdKJ9FR7pSvi3Txx8aN24gT2tvH1ochGikr9CUCUbtu
hjftWLv1mNu12NmJzul+5llhML6N2nCqE1jpIHJeGpOrYtI4FHmjFDwzDMQbaS3VmoKwntPImtNz
p9/XgXf58/NsMJg+YDA7z2TYyLUHqV+sZbGagVdF4hlhICCTIWwtd1ivUQbPT6Zacmk6hvyFKfNP
O4aBAUHJWlUdYSaqWj/KS6eF1BZJMl42vX0m/QkytgYn1iOa+0WsmYzpPMXGMG/o6jSbtvsffK0A
DrixFbhFiQQhbbB38AZiLrc5twF5oyK2Xja2IragWBrlNYAmbeKdMaZnLdBPeDUDr3d9kJYvMKt8
MsdgQV9NY96KMCcbY2ln/SJa7Rj4JEs7K9XJw+X43kYeU8aV3DChY81sVSIveMDKUslR5JdhuGlQ
KoKu+lCpHOD5lzP1wxCzWfNBkqRApWeQbCuH+vDnTM12/LmuzQ1lQEJCk+l9nmVqrMRAUhOzBDLI
hw6vR3Xh9S0H5Ohu+evAW9lgoDRMjRbsGrCRNOJBSsanJprPKsSj5ObBaJXrJiYPBok5Ci48z5jv
VXfGqI8VrJq9ikCcdnmZ3IhKu78cFttmNAkCAAQMr+zhmmRpHwVThSBURStJH8DwYiW8YtD2Cn4Y
Ye5QndrmBTFhZEQjDF5/3FYHNZd4p5N/iNhbUnIv8KQhN/ey8WGS2VzhME9a3MBkJd4v+be6+VYS
Jx5/KRGHxWpzAVH413HhVTApxpwbUhQIaoXZBWgY3tXjfvgffNkEvpUJ5tRQG7SKpzQUDJIfdCP0
NZi7HAbbJlCSFyXV0Ez2SU6K9FY1FUHEc00PGTblIE88EWaeCQYXQMbfGHoF+K6IbJHuR1N/5QTH
WOD/+cB8iS6qyrgI6flQZ1ZReJJaWAOvU2f7c38YYb6FEKXjFOU4WiuCN7vFEhuI8fCG3zfv6kRC
LU8TwckhsaPZxTDPIjqOsGHQUyx+p7MVtbMcJFs45A66CzgItzV6DonND3v0262yxbgEiW8aYemS
BjrffWgvhrAnqfpkmul1JS5PM/DeilPJjaEEGIrJVZ6HN708PBI1eLgcilv925/+GQb55CgNo5LQ
c9HXv6F6hapt62jfQlu0vkSd9MkYE5VIYLXGGHBajaqBHr19aqBkFfGehbYSpfX6MqEZSnUfVypc
yo7dPnoLXVRs0ehpHppbfsmWGz1MjHbDVHZtgq+pWsu3Zq9BpEfAPK5CVSIdNFjzHtq2dvbaOybd
zEkVhUNJ001ROi+jZvWZeMcJiq2ywMoGO79t6MYcd/QSSB/W2tvfKyjZzZ34lfnidUiwEysJODnb
fKabb2xsE0mFHKDpS+RpumwdimuPmENRHaUhK6F/+tsjHxyL6B3KPd5cx2Z9bG2HOQmTsciMpkKE
94cZrZqFI70iKcNzjHyPUxg0i3Q6XOV1HvAgRWMgRWzGIck0BMUE9gVwwoZoTm0TFAmypxltsf/L
C94WNq89ZYBDKmSzNEJ42mpX1XBOlutK5SDlVh//p+Bg8KI1O2mGsjUtTxHP8Gk7h4GGLzTyh+jv
mGzKIyyAKidxi0fKx1++Xt4InL3GaoOj7KjUYgYfzay1RaJZCpc0aau6uV5GBj6izpDatoaJpA5/
5KUCdpwB7794KZQHvxoEP9Wbu4SUe7N6vOwcXTw20yYyMUwU5EyCabHPx1AjNrW09I0ETnxcH5fM
TQO89k5iZPXj4l62tRksaIClIyFQ8mBH/MV2KFRz7AFaYESOdkl6WKb9ZRNbOShZmWAWsjGDsSJR
h5tQiEbp7NEIfs7CbdLFdqnwxuy2QX9ljF07vWoyifrTusJ1uPOovoz4Mn/TPLt7VHhwvBkjH9ZY
OBbKKuqbCta69pDlR7N8CKTE6SGwETzmaO5Py2s94xjlfDEWl2ddWbIZJAbO0Pl95VXpoUr/W1Cw
IiXh2JppocKEkow2MUNXrTuEfsq5I3MCQ2MguYyrSokXrJ4EYlhz9MICqh1CZwnjayBz7idb1A/m
KgpZIM6IBh0IvYWxTHo20sjPNelQFa9jKp61skjtIWxRh+q+aW3Gyci3U7lVmNBPusoryRIt0VjA
UQNP8K2lPg9I5qRDc0Zbw/4LE06fHGWgGb3TGSpSMDZCABmlFVdQ4ytZzDlVL14YMrlcoISkauh6
Fub3uToWw2Il4c/LyLH5/EIIeHVNgKGIjunPC9fqZl8EZQ0MPmIA1C+8CZJ9xt54CHaZ1X1P0Deo
6Va74xXBN51b2WXWsFAbGSyvsFtod3P3UhW+EPB827ahyCJIp0TDZCe5O7OVyyLCAjZO8kAlBiC6
60Hr96zrIPRC26eTG1aiOJwl3cwgyYdZJiHp4kbtYnq4hDkGkhRQAAm2NDjlvvb4danNKhgKUn+c
ZD5gJidNgxsvzRMktDItV/NL8p1gtjCztUeOZ7wFZT4ansLFRRqAWqOt+Zh4NazwMEMiKx2Q3iXW
vKt3s2jxBl83M5GVh8w+gLRjpcYxrArKXR/8APsmxy2eAeb4FGbQibY5DBj/9C6dgBagWEkZoZH0
eLRhQnrhWKQL9Vf+sXKJOUOVFiLXaoaP9v6UfJpt2ow17cSXN80S/PK3tOlXTrX/swkBP3rSriAS
9NqGKhDsOIgMxMmT1u3Q93nZr4tuwQTdGSsTXTY0BKMYeOU081NdDOdFrJwxFp2hSjk98HSF/nUF
qRzhZ1NlEpZRoWAFifLLzE5991Ivmp1LozWF+2FGw0ukW5e926L1MP9sNdhkTlNRyJdqlhAnXVse
lFCD9nR1E0rtXtRaJy46uzfLkyzl3hSM7pSlb5Xa+e3YWAtBB1qHmaSmPIbRlFiRVLphlnPW5GIc
4/9jgEetFL0ZCyx/pvxsq9uZS1FLF/XSojNYE0AcxmgaGMBti4oVJV6xOOONcFI88jN0vnTOriKW
gZuwGiZSNxRuqicp/RZJ+4JXUfiX8+//wyfWjAGXtoE+qDrDJcWfoIFEpWsFK3WnnXGkdIjZbnLx
Yv8VyeZPocRAjlKGc4pnc2Ba6+bJeWx34cR5P6c/celjMRhTKAoGGBeYaIfK6YIbbcb4g3TuMPuQ
Xom8B1pO7P3VMIhBLL2SYK0f1WsQdKF2x0sZtjo914v2fjNZwcsiGL0StoiHZC/79B2wcPTAaa7I
iZ7ms4fKpa15826AODWoK7ilIU74s+11IdCzjgMaj/ZQWnQUQHP0U3uEWuP/MAhw8bCFPhKz2Zpe
qEzNAF4P+t5QnQkv0glvSJP31ZgdJrZp2ChQpXOG8Gi0vjjwJvS2TwQdZWxDwaMZe5UaokibjGFE
nGeD1XWy1SumNeTnJgsdDjpvf50PU/Tvq+gYjKYYqmSiZ+r8S/eWnfIwvKsxv0++cE66rXFsxOKH
NeYsyJMpWcQU1hon/z7sa+QMaKVOfy6YAhcd42p+jk7kgadtuX3PWZllID4XTDJUPa4e8jtctX5z
1bmgkki9e97c3Hb8fXjIxN8sxeiUnwecsMIryb4Z1UuTxJz7KdcfJgB7JSgSFS+5WEbDXzClEeyL
XYMZepS07rki4duZ+YdLLNhHYiwYCqLROFF91/TUHWbvnZjT5ZEE8FaPAXiymGKE3jacKxJxR2O8
KvIEoinZ/nLU8/YXA/JiD66ROIVHc5CDVATqKpYQ/5w6ck6a9umyre2U68/q6UwCCUYYwSxmxN77
yIlv7AmmUfl1ZM7K/T/SrmtJbl3XfpGqFKj0qthhunvy2H5R2d62cs76+rvYPnuPTGs3z53jJ1dN
ldAgQQAEgbVYlBa0xChlUWPl4uxJmO9yNLrL0/fbqmwXjd/P0R8oLUVpYsgVx3fytIMGQIPcFlqr
w1MJNQc6lMQ9upvxGG+Guo6BeFVn5+GlqBP6qZl/5fyml+FWGHiUYFLbxzVGFSgXV30BnEJo1SXP
OW6W0d6Fs8PxJomHoEwgPLmrMDxn7AOvv+t84SPMXyZasv/W8jrdtvLCeZs3NZmwsKLoS4k3FMeF
lwds+96VDMbTp32qCNMIGdqD5PVnCrUfeMLsVLtfp1lGgeuvcRd+4xjNpmWu5DI+v8iUKugXyKW5
IrGxg7jb49kmvps9ID45yWk8ttzpks0YvZLKuPyiWZIoGSC1BSQ+htkudIxteVR9OtMZPWQ2t+uY
pyf9+2oPUzkPUiJCYrJHRchRvgkiHkZ1sDOKu+gUeuVRwKQ2Z3E3w/dKTSYSEDNdhFmC0NmPnmlu
pT/SfG6+oywivPa47VrlShoTCWKlFYXu11Y2+94fdvEe/c2AMOa9ivHWkokDIVBO9WzBwTPkQ6Vk
ltg9xBrn1Zcngw0C00LqtMLSpYofNW+SWFhRtli3N4jjvthu3Byo1qPUUfeVxJYQPafLBeCJ1lTd
B8FzXn6sovu+Q2y/kJFWySiWkCeD4yV3lyPgYSfbsAwvegAUKc/+ti8XK3mMUyHZOIM4HItIKXoW
R7ISrzmGD/O9eVZP+rn/ZPohZvmzU9Q5+n3AG2/mnHK2XzdY6nI2ruafP3XRxeDxeGxHPEJUSQHW
AUaxGYtPRy1LJAHROwqb+8mIrKjPPndZ6ahBtG911NUW6bVIE0xeLuKTQCp7VFVrarLneZ4+0HKm
rH4LcyhocR2ssLhImYIngUVcT5+0rOYY7PapeFeYORWBHgc6Ht9w8oS3BkKKebHUNONI2a6//qOL
xJbVik7J6yhCBjbaBsJCa8UH9Tx7mtecuMUKGmD+uNKvZDH1NXEsZrwcYQ9BaumgBOM1InKWDIiy
Kn1ddzDBefvQ315D9O79HgmStprmMMMazuJumRNr6B8V/hLy1GLi6jKGlSHSXLlFvZw+dEcO+Uys
zl3cq1Z/3VZq+9KxWkY2oi6jgsrSNZEtz9GnXy0e5gMKr0/BmUeFul01XEmja7yKpq1c5xqhVzbj
RMco29rqjjVYiHFhTAAiM2LipPIjAvQy0IeGDq/7g7eFTFw1lLSdVBni0yK2xNJOzDeRh9rMXVHG
uYSxjiBHnQvqZ6/tA7AZ7sPoyq3Z2MmPqrA5O7jtLf8+25LIOJDKmDOSpbCYBi0fIrhawglstump
9wS/vU9c05F47cY8kYw7AaBFIKQRRIYBBgF3Ktqbbiu1eZV7txO2gtb1YddW9BT0yz7Oj7UQW610
ngSO9XPs4erPVuZoxH0L2ihslWLsIsyGzsckvr+tyXaLwEoVxm1kij71oQgZrTvAT0nWgDcie0D0
bqz2EnrSxwTSZg4dDdpEY85YZIqB0QpwwhRIVHSBEocblZ/6kq//JLvArXjQ6NvW8C6QOVUtmMuL
kl5Sl85PTVcNOO0/23VpcE7I6MpE4wj7lBLKTV4b9F1WE3s3mombt91hTKNP2Vgfmmjx6rbZt1N3
SnTDx6i2r4Ies2pfxix5zQfB7lMdUPcD4Rjp9taufheztXmGi0FX4XdNHmbdv5tAe7GIVd9RApDs
AXA6vFeXTXtdCWSCQx0UkhD2EFiFZxL81XTf1JqnFU8G3e3VmUgkUatnqpRgHlBRntvPEXnjnIkr
SuIfwXulCGOjs17kowpMfSc3aysD2t8ymyn42TUrG/VdakYERJSDvzTlrjEH1zTki9GhKBEl7Td0
Sh37qt1VUnqUav1RmJfZKohok0CL7GLQa3tI5kNJhgS99dGLHC12koEwOmp2bYDbTWY6gbKcFS36
3FTN57ECtmHe6s9hNf+Vaomb4L1O/T5pn0txscwon62mkPcT+rFEDD7Hs37oYvVVy8U7EopArQ1m
V69bJxiMyVL7+k5btNd4zEprKiYVaOnhacnDH0BgfgSk/0WOZl8pK8+sF6ealoOiJL4caZI1mspz
EWu+qejPraY/Jvrodtm8ryIZPDa9Zg9m8UOtCs8k42tUdk9haPjjot+JY6Jafa380DEybc1VdiGD
nNnTNH0iQfMwCMFubqdnwSj2tQjOsBTJrJPHwxe0C3pxLBwXBAg1y5zBGD8BLrcDL4niN3N86epu
p5XiMe+WR0kFEEkkGZklBM2p7ZJ7WRWANNQUj7Ia/syN5Lwk6pdOaUy7V0HoKxD1OLRzYeVN+ij3
5T3GCe8HdEvZijIBnAjLr4jxUVMkd+kjJ5YWv6zKJ1F609q8tYe0sbQ6+aEqlVWH6l6d05e80UIL
vO0hWtPGz4upfMVX3A5NZVbaofChVKGVzsbzYqaO1MkvODBWWNa5VcjoqFOy9kWR+tpC2fggdKM3
zOldIgY2uG1epkR1ddCKi8LLYo7HJmw8Q9EGS0y71gqC/DRqwlnRhd4KasFXw+xgDqY75+2pGms/
apVDmKl2OFZfBVXcaRWaiyi7Rq5K5yTPndnM78Ugt7olsKs0TGyxqT5zTtVm6qipkmxqYOj5g8my
xFiYDHonGmkCX6ut4U38XDu0NxJx7dSdVE6k2fQUK3lMoiNIQSr09BCbaWmFiheimaoXOOkNTwiT
3cyy0QM5kwoRTll2KuvnIf7+Py4ck87McjVgUgcuT3zQ/HRXn8D/pl0kPHmiodTmveRuhsv3ZWNz
mygDy+ioQZo+vYnG11z1OerQdf/Dua4EMDejOowopg6WDDSBwOOdds1xwuvc6AU73ccIkB1eDDs4
ER6M66ZiuoxWByBRSCJ7bS8S0FYkBRSrA9E3zN5PUPfk6LZpDisZTHQqIiOVWtq4QevuzRMYxQRL
iyzKiRleXx77Y/g28kpkPKn076uYSMyxkasYUgtjZwi1XbcVpEq8fILmC39s3Eo5JpECqBQRhgRi
Gmdw0Htj1/5kaXeiV7jxx560VsKY01uIkdpnVFgdNTbQUixEwTJrvdsbtmmLKynM8e2AKxBdVZox
3RsZjyCGsjTyPdb9MOT4P94mMad4mSI9izG07AS5X5AXggYpHmDndmHsXR129tbM1SbWqYwJOAm0
P1BzcrATF7vSzpHTU4iGxMVUtnkH3kWv3N1eTI6GKnOwG7Gd9YSmfw0aWiZ7Icdocm+L2Lx4rRRk
Ulq1amszp+dLnl21eTJJb8vpcy9lHLfO8RXsrFWKbKJc6ImaJR8P5lYz8Yb+OZanMp5CUCojSEdI
iDAg2DQTEAFNS207u51/AV3eXritvSGg2TZU0cD8mEKD88pFZHJUilKqYJYv85L5rpAPPa+JZbNs
uZbBqDSZUaqipimCzWh0L8B+8ArRyo6zR6EDH5Aa8Qxu84aDXgUQ/6AbiJZLf9dKmWddgK4iXj+Q
/aK2MLyp58bFCJBVP2U+r8t3s4C4lse4C2MeukCi8oLKxsQRbq3Tg/qgHzJgIvLw2LjKMQ4DNw4j
CUYI+9UtOuylnQHGYIuy0Dcvyj2PjoJ+7w/3vrr0MO69VPL/pBnZXkFj5bCjCIz8if3tAtRKDrNp
mCZUhKWF5RNwsqKLRdctinoFqDLQHc0d97lgu6q3EsjsWqkuCqpeGI+lg5MUnz58iPCWG1XggMkL
tJ4D8+6gKnhKDtwWUBXfbh+97fGglXxmIwdzmsVhhsKDd1K87m48U4oR8R54NvqZ9q5JdgHm+GK0
gxdztHY8lizOxrIZXVODYaymroYmJS2GyujGijteyXvTo72ryVarpk4Q6kSEmKp6aBtbMj4nyVM2
O03IA3De9M6qgfkczdB1wIUyxz7oFgBYAIcoUrF8tf5sCiqnI2/zqKMHSjMVsDXAwTBWqs9RpBAT
6FvhWbZBo/Cl2hUWHMuBdk7fNpAt3wy25X8uRvTva988hnJEBiTEQrsTpse+dQZumW8rd1t5rj+e
BCWtmaQezoTmbopH7R9pyE70wIPp6h+4eaHgS0ElDLCxsrAShW4KbQDeQ9DKXPrWKvuHkleq3zK2
tQjGWeFlQ0hyAhF4snVa0dZ6Q7UUsTqIrfxFQC/K7S3adsYrlRhzCCZSiiOVJ12mX0+OTvOWvaKr
/jqBLPDkbe7XSh7js5oqiWvQZIuO+kT73KVd7Ksnyt9LgeQ/cuVbLyZzntK+HnpDgrBBIXYcN4ec
8Br3t47sSgTrg4CHkA0TyG0pTnlv/hUno3V7h7YO0VoAk3yqeRLn6ogNMitME5HpYV50X8oWmSNn
0zGsBdGdW53WcAS4SBpDkCrb2sG8woNpMggGPgpztRbGpG1gix6MMoQwbb5EZoC3Ey/ruajPvLVj
EjexXPKlF7E5sy2DiFKz6xMQqy/6Aw0Tgd1geJV3ZeUuI+P0MMXRzNlERIcCXt/p4BsxMCroDC6o
D7mvsTwFGW8B/tVoGukyRtVe6V+LzF2Cv27b39bNZL1TjIPI0UvdLTVEEICXDNNdXaOzefRDwuvD
5OnCeAZST4FeEmyWVnZWKO8KNbA1whkQ5GnDeIQJFBokVLE7lYTiYG233Yh60BdB47ydcNz49UK7
OkxBHollY0JOEEafYgHjF1F7kpXyZBTll1oZP9B9s9qka6a2EmcmehBpM9YOgalGi4H6oEwc/8DZ
niuk9UpEVRthMujQSMvvJc1N+4f+I6hkay0Yp6D3qlaG1ALIfBr7Sxq6k+LdtmaOu5YZj7DMpZqM
E6x5avZi8i1Inm9/fyslXavAnH5gzJNyrHRc3Orse5gg8xbrxNIL/T7Vh8yKZMGwy1z0B9J/YPBm
LZlxBYC+jcNixv70i0vyu4FXdeZpxvgBFP8WFU8LoiMegKvg5f7i6wfw3X9g4HStBuMFZEkJTZNA
DSF0y/KrHPlccNhtS9YxaAOYIWwIE1GLLFTMwoCISo/xVoSoOhSWSTi5Iv2h7K2TAC3ubylMOBXV
WlVUwGg7S525UfYoB7kLOEmMhglfxoA4mvGR28NaInN8Zow2VC0e5Bx1OQrLRZ3827bNWzfm7IhT
KuZKQNctr0+BGAPquHiOs8S9LWb7iL4vHHOESJpOSQlkN8csyE+pi0/92O1vi9i8qq+XijksUh6A
yy6WEaTdxbt2+3jKI23c6Hxzz+u65inEnBykiB1GdqDQXKQY56/vwr7jhBve1jCnZlqUKkM/gOjU
gmQRs7NlHa+JHbFvrxtPEyZ6xlIQRAFewJwxO2Q1ng15+0JN9MahYeu8GA5Fe2cIJ8PCrVJyJuO/
gNTbzgf+MTa2tNtrSVyMtPBVTV4t+yCWt8robHDxqEWOYow3aKpiLAcqZ7RFuz8vu+qo+4qbXngT
M9sXOo2gedFAH4rJQrQpkSiQvpipJLxjP2tAhxbvO0s9NIfITV64+S795X9smY7qq6ijHUBkiSjF
SF6GNoW8jBIQ0zZmRQRSs+xl7vyGOxEnDdk+uit5zEp2ZhSUMJJf+hE7dcHVcW3/2BeHkItAs72c
K3GMU03mJh3DYkHCgNH2AtylzVtwR8kuQcC9K994tcpNe1yJY3zs2EiSlqUQV2pHJTsNIIoBl1f6
6fY5/pdFNFRJg52IiLfY1FUy12uaEFSLKDpFCVBj9Iu6wmNwbQSMPwNvZMcRt5kN6+/imD2T0qoz
mwniMI/h9WAmA0GFZXwuO6c70GNQnQJ7eZp3+l+3BW/6q5VcZvOkpeuUMsOpi4x9ArYR8nT7+5tu
d/V9Zrf6tM2TsML3UbIbFx91z7L9SNBdiWCi4WwuStQH8OwG8vo6RSkD50wis31bk81aMlnJYSIi
0M+FWQmwRfIDOZQ/VcWmLWzhDzSVOIEVPqd3+oFcZE/bASXD4wjf9iHv9sFEyBiNALpKw7GGmThc
mb3AQUuDo33C3IXNY67jGSMTK2OlNvR4hKZ13Thq4plpiPepb6bqVR3ntrkJR7ZeVSZgKmgNKYsG
sko01fjU7uMvUWdRGgIQjJ/KfekV/ixyNnPbifyznBoNRqvTTeCoC0wZ4B6loMGoOwTJsWliuzce
b+8bx/zZwVpRwn2jQt+gY6KtWDsJplvyroScE8xiFM25MuZLCBHVTE5GULzlGi/poPv9ZwB7Xy3G
SRT1GIxLAxGZgaGL8GUUHqLxrql7O069VuC4Xt6aMS5DmQcxFUq4jMkcKFSWMw/VrhoHTkJ4vcje
0orxG5JRZ0KMpkJkuLO77GmlVbDiRzA9ucbn8FS56V4CXErqRS+RVbwOZ/yP8J+oeOoybmXSE7Gs
M5hi54j2grZ6pbu2nhtgrssOCgbWCl99vm2W2++1776MhY3T60lEWx107w/6d6p5c9Tu+8TqPfIJ
NIW7/jjxusF5dso4la4OkjgTITLJXvrgazhwXCTv+4wjGaIpp3PQKNNPiStVZJ+lPIBzzlaxo7Vm
pGZKF2Kr5GknBZ/qwQewpnV7a3gymLwDiFXzoEtQo5CdEIDzZLBBzsURsp3dGJKpyjpRDePa17zy
f4uQob+8GOnrOX0XFM6pXewUX7Jlp/JBAvwBnVbSmK2fQeNmCBUSUj34gt0BkP7LyLvfbXr0lQxm
+xtRXkI1hAyxR6Nz5M79Q5xgAk52buuynQa8C2LrljWqFEaB4SvntfOiffVd9g0fGCsgRNHuoifl
TBx3cMXB+i+ezzevSCvRjG00JNPyvoVoOQutLn4Oo5OMEnBU78wOICgaoIfjL0nOHZ6St/y/oQKB
UZdMoIIznlLUSUAmGXIxU2fREB0eTDezdMDHzly41c1zvBLG+MOsEMtSDCEMjKl2P+oeGEw4T2zb
tvKuD5NMFQLqqAZe5p1iNEGsF+Yihnwi0dKxrZa85DuOydD4+EekWanE2H83RlFmZpDXeAtgQinV
UrP7RbSEaorDA1DgrSBzFPIpJlMoQhyYbV2jBsiLwgUF5ajE0vKUZdKLeQkZnTO6wSF3AxAzDkCk
bqziITjzVNoOWO9LaDKmnyygaUsJrGL6hObsnXDO7dEr9xQGoLAHDNXxHkY3z7kqomGKqBogC1lY
ugpdYPXQ1NcLYH8o38wdoB8d84iLoKt8Ec7ZsTAAXNLZqRfYPA5IukWsxahElxWMyQDLWGS2cCxJ
Z4paR/uproPPR8kXfHLkXTs3uwZVVVcJoWjf5vVuv4oDcZenpEt7KPlJAjS0sotfiANCbEBE53Z6
xa8tPfTFYJC8Okn72+eCK50a8kp6nSo5+taGXyWf8UAHiMsTenRccr/4ypcC2IaSHdq5F0eoQtsf
ulSttWf9WtE0ZThBe9qOVACUL7ezNwUD9I2vAs2d4wa2IvtaGuPYOqUbcdtBzDXIYKXAXjIWp5d5
gzibr6trMYxzk9o+aPTlP4t6Jbo8Bl6+p4Fd5WzgJsTDWhbj2IJ+RKlpwAKql/KcunFqVZ1F9ubL
/YxKMdCdImtHcqv5yIv/Wi5zPLRIqEsR9wQnJQ8NLqdC5bXcCtDmfmmiaYgSjofMlu0wuyG2iTzh
1kPvBha6xiTw2WBkxp9cY1c+086/mut2tpy3qkGgJkk62AsY1TDbHgUVPZHEL88UBxNjqKMl+e2d
cKCA9+q+4WXmm3fwlUy2ppykczKa1NtQzu7+B6K7vTwAEHyf3k1u4Qr7qXOkv24f/m3/+q4oW2Cb
1R7LjijikNTKf1KcuuXY7cpT4Ih77Qm816DBlI+hE/nZiVuS3coA1hrTjGfleTR0jkWKcNU4bK3R
L30sMu1WHe81+JzaAwvtcbrwwti2Sf2zuWxvsYQBnDQWIdbEzg5/JZU9dCUn2d6sx651Y7yqMczo
BquxsMHLbKOY6IN/NvVVV8HoNCiTf/B62LaqRWt5jBc1MTBnyGZLq0UpHvErS5Zeifk5SvZE924b
DTX+P8LiymYYF5r3kt5VAkRld9dgdUr3H+5TXavE+NAwQRm/0iGHto0KFm2ZK3FBEj0FzZqRf1sp
zolXGSc6oa24EahSeX83Gq9L+v3293lGx3iUaYiKLB9hdKF2LFRfL8/N4N4WsWVzyJH+JnHHNM3v
5ylWdQRSFdyy1afiLn5srcwJHGDu9N7sKK/IkDgCN9bsN3nMBnWAF5wXSlZfZ7swvk+CV45CG5YG
AQoY29G1TkS2QDIUeVWC5AdE5xc6s4ZD9KTdtzCFn9ozxTehIz1g0XWAMBKIdslRb2PLfpPOmIQ4
j50yiYbsDMHXDAG0bz9FMi+IbkXv36QwhmEmSx9jUlt2hF2xLz6DGs4BeATK2G4HLm7Zmo8p6I/F
8AMOai2XLaPEfWZoTYq1/fW0/Os6RAAbc/VPpw/kXb+JY64OA/gpkeZiMfP2RSueSew2KDDfthfO
hv0JVCYDuauHDNI9yhg5xRxoNXykWe83TZg6bN1KoWzOkDLhFtnaxdNwrI4UDY141QHM6U7p8pD9
eYoxwaQVpHHs8G7uqNU+Co5a6EsBzyB4MujfV8G4W+YRFEqQ0aABTDZsEldWVnz933aI8VCqCawD
ia4dKDN2vab6FQk8WR72/5sYxjGNlRCXWQnbHgtnas+SZg3y020RW6ADv5kB4x2krOj6MYYqnTcf
KMIMIM50Szma57Gy0Ndm5w4qhjHg1e55L0Pbfvcft6gzLqPpyy5v6Vlqwbs6CsA5m3lQXBwRLGf4
HKllO2dYwXhGJTodDkKlupwVpEeeySPWK8im9hqpUkUCcbmjl5UVIgM0011ff2mDryY5ElQoRVwq
hmVfxt5tydTKbglm8s5JqEHGlFPz0D5N1aGTL1p4VPLH21IkagG3xDCOohLDMQTmJPWwgR9/xazN
RXRbe/lGecPm7ygU5sh1AYWXWry2Tl5UMRiPIaehNJYlTKQ/ZHfkAJ4HO38AUPMeBIne8BNgQfaM
tgCOxhwfwpYol3rBxEYDqbM/o6sD8CynxKnevv+6+JJdYfPuEJwMwWAcSjnPYavN2Eo6WlN4aOpA
4eC/KPrybJXxKIY0inNqYi8p4lm8q+3SN918r7jikdcZw1tExrHUoIVCXIZKWYnCYat7ajJZhVY8
3N4s3glnnEgtCHreVNirqngoZ+A8fP6fvs/WJgvBENREpGqY8cmY1V2QGZzHQ54PZuuRKBrEozFB
hrDrccYqL7ivLqGLqcdgJ3ulkz5TTivAtLU8u+O4EJNxIfGgGaRH2czJlNyJyB6YDZYa3AsTp2H6
X3J64NqANZPIhJ0bbWSt0YEkAV91PVCgfPfNs4Y0jaBxCZPEvFm1bet7l8c4jslUo77SIM9QiKVi
Og+DN5aS6JxU7V8c1Lsc+jvW6UaGRm3SwfxqwLOJX8eX6VvyBLo1y/g+f5Jc9Cx9izSbd8vjace4
i2qItDoIqdTFLZW3NnanltNLwRPBeIoqDkViVLgUDV2/E7FweQ8GuYjXfcoTw3gJYRwTkk/QJJBP
Y/1lar20543abLuI9z1iXERQdAHqCoLsLOJ3TT4bEa+bZ/sU/SOAHYpLhWDC2z+USKvvdbbPFdTy
q9iayf9qbmwvNbCei6gCXyaS884RnkYQF7TocTGQIdqqW8PED7Un7DPJu+0FOdtEGD+hDfE8jybk
VkXrJPJ9U8co0PKgBzkbxSJrqEaoA8kI66iVZ6F8CwdOj7jCE8B4hWXslqIPYNThpMSWAVTTpAWg
VS67SavvW2l4CujrQJ4cizb9CtL2w9ygfy5R97pe+Ka5ABajP9V5LVpjpH/Le+1Sk9TugE6Up9FR
JsuXxow/F2P30mu4ai9T43aKvqsy9TFVpj1YJn2JxIfUnA/zTPa3N2nrIR6Z6Lsd0l1cOSN9nhKj
yrF+fzvZ3NecECi3jQ8ANo40ntEzPmiMwkXIqTCjPNbl1ykNLIABZUZtc7TaeKhGYwER0fKqSiYm
aX/XqinV0jDFWLnmLOHxVy8vfYHgzUJsvQuuJbG1hCUpDakPIImun+gWTibYgjvY2XnyxWN4Cc68
+LsdF9+VY5HPZQUgYD1IvlGEjO5ld9mZbrCTDoYFcGnPdHjl1c0DQLCaRMTUs8pOI5M4lhLRpK5Q
ddv8Mc8/fWiz3gUw/lyqgrASS5ywTgFhVH8nJ85o7NU+sioAxhW6G7TPQldxbIQGoz+uKCu1GBMJ
xw50oBPUqluv0h9Anjb196NC8bN4LTVb7xswkn80ZJ19MojFOLSQ1eCxurnPnAyYMvdxghZKALDt
5Le6tdsjQNluryxn51jPjxmqKkoMLGwZGm671N+BOcapamwbI1rLdRP/VJOdt06rUVtInCiOEFnZ
HU1EI686VrvpEN9Te+Tdzjejykoe40LKoF7kWILx68CJDPbCgu5JzpjW9pleyWDymCwaOuRKkBGc
svvyIXvKfXCcUyglVCXv0O/tk9m5vVXbJrKSyRwCfYyGJq0j6rGES/qq4NkEBK6P2l5ILcMKrPGp
f9MebwvdtI+VTOYIpF0d5loLmRE6XZujOn7E3QNuDRgGOviZdCa2LHKCNpAaN8dlPkuT32rnfDwI
MW+7aDHhj5O8EsOYRCQrAMRrIGa0F2APoYH3YJ5jW8M8CqX5qd9ur9q/bNW7Wox5SGnWKSQiuADt
u/0io1Ghsya0y7syBpZz+mK4iw4pTypPS8ZABklq+qxWkVx706fZRacC4kx+Ur+oB7SfAMqEY5Fb
zRHYsnc1GesIQb85TSWWNbkTvpsX/Sk+54/KDnxwPys0R5fPg//VuMwObQDnnXL67RtbytbgMOVe
tJhjo7WNbp8fuh3lDqOsAre3UqaLdksOrX2ssx+16Fq1hY60AWP0k0vwHNuCVdtLZ2lOeZcfootu
53t6KwseOy8F2b2EVyW7s6MDGDh4sX0zQXpfc4PNmbUSbLwjfs8QyV6w4OFFKO77RcCkusaJf1fY
g1u6U4Nb6b60RRED3wg3kOi5WwQ31Q2rinVnKdS9kQlWbvYP8hR5E5hLby/7tt/5x7LYCp0RRmQq
Mmg5BZdMA9l3z3uD5u0r43lyoEwHYQfddG3XCZ+1ULbT1q/JKVouWsu7LNIDf2slGQckLamWDbRC
Nk9ALhqSHTrubbkS7qo8sNJp5Fjtv8Tc9/VjHJAMwtyoJzgdNOe8ggq5hhPbxELhxws9hePGt0Pu
uzjG8yxqoy5aDvVM1FDJUyicyobn3XgmwTgboIB0Uj5jw2g/cOaFD+mpAsGThh70xq5ejLP+/2/B
XHs3tkbXqLqYakA8d8plsSoVPI0/NO2VzN9vmzpvr9g6XRujnXpJsFdirHnTSPyByDstqZ/y4VOh
AYC8VrwcM8f9OO+lerZMTDgIKa8IwFletmaXJVNV1wO2EJPvNqYnJfMHR0+Ox2a7FYcylJZRgp4d
hvCIPVLmrJ+/ag3RxYRtTm722r22lcUfqORpR/++8mQzkrXSBOC308WPI/kulrxKJHW7Nw64ybiT
Gg5qqak7IQ/XErgfvqQxUncaFoAmzCk58NRh3EkTm+ixnrCUoSmflK49i0Bxvr1dPBGMByGGEJUA
zMOTdHVMp0MycyrsnDhmMi4jTbNwlEd8X2+BP5zvAF1uh1PkTmLIC2Mc72QynoNkqhoKNE0JJivb
U2aNerIMZ/EHV7Wjr8AAA+kir1TMOdaAAPzd5DIlioVEUGByjown0NwND3jx3Jd72aI5Alfe7QVV
WJz3LE5gFgkW9FeZodprFEXLDk+Bt/wM0SuBVkBuerRdHPonHUF7ze9aBpFZqTLYwP8TaDIHvcd2
dzD9we+PmnvbJnkqMvlIHXShGcwQlie7KPkqhKO1NGeNBxXJE8M4i2QoS0XLsJJB+qZNGFjbmcmb
nJucE3Y7A1HYe3GTC02LEh5ygh5sTuUunS9GfQZCiyX0uhWFnBjNuZT8gXAtBB2A42OsnrDD5Gnx
HNkU6A9kmmjBQwszRnjt5iP0tKsgCpr23+3DkFI5qAQINQzceYb4KIAmPVe5o/m8xWTcySIZQ97Q
DAS8IYBxx4tu4skY49kROGHcu3DmaCN87ABynpeZ3A5sCtsJX4RxNckxNrJ1RUzP527vhrv5JOCG
SQGjiod4L3v0DhR6vNsA5woG4Ojf1xdIZbUZy4gEauppL9cxH890aWt8j9kDKJ+DEHAAryclnZK5
4IA8L3dt9V4FViUZAzGfaVAPiOkVdXIf1IXTqdrdJEh+2SRfALfnBMt4X8WDauGtZOiMJyXmsnxt
1nPfHdHVUa1+SKtXizo22IRkX54LL9grD/U+dwru5PHtaKJcV2QlKJiWWlpoYNTz7BAAxj4ZNScr
eA0gHCd0rUCtxAyaSMnkIWbqnoNE9YSlsub2pxL/uO1TeR786jZWgkxKBNvRzGW06VsjJZ3SQMOh
4SZbnGoOMBA97n+mSUDFlEyMjgCb+HdzDeShjPIEx7SQw6eiXLwuEW1DEu7bGECJdf16W7ntvXoX
x0SnsO3LVBOgm1CAE2MhuyxsHCBdc+ISTysmLpVlEURyQN+7ZbChxV/b8CmdP6l4IxYH3k2SpxIT
nEQjRlcQvUkazbmIwLu2N2EZt5dt26G9Lxv9DSuTkEN9Sjva/ZCgfEXrOb3X7hs/+dgt9V0OPQMr
OX2nDa1EEzP07gPXL3ZTIMRgoid5lC3RMp2Zd8nZNnaMLaAYLWNClXXVUmQ0ZjkhKaOoxTpwhM3H
AoCzlOYheFQ+kqW/C2N9c15lc5FINAM09zE55zPHujdT9NX32cMUCkQLdHy/FSt7FrCIJnd8ZtPc
VjKYEwSSp6xIW8hogMwqvqrH/AUNuCYYbkF4HIAdPXuRJG/hrNym81tJZQ6UupCChBmiij48KSpo
e0vRy4dDMYgcS9+OnytJzHFSomQ0ckUGziwYSiNbAWyFcV8cQarmVq52oRPuIu6j9RF0tyfz+fY5
2y6wraSzB602y7npoGclaQdw0h/KeXmWswzJepnvxkjeAbfxGEr9qzgIzm3hvJ1lDh+ohecQ2GpI
puPqISTRTtCiE3C7OFWUrSEaWV/pyGSATdCoQ44lxrPF4pEvxV32nO4yoCZYwZ1yUh/avWhVp9lB
cubxKtS8837tQlx5mDJS0DFm0PQEz2pgVXeD+9hvnXpP6QB5HX6888jcM4el6tOEOheBTO5cl14J
WLrbm7YZad4X82rOK30KqSBlQlPNYA73AxA71AHHMW4wohM2yfO4aN5tgdutSCuJjJNpZ8kMAnpA
YnAXXVCJclufPmcEl8ad76tXWuCoj7zaG2cpWZzKuhj+j7UrW64bR7JfxAiAC0i+crm7dsmW/cKw
qspcwH0nv34OXd0lCmZfzKgnwk9WBPMmkEgkcjln1PVl3zT6piunTkZ3Ifu+4GCqZopJNWGrcntv
NudZBsMgMzwRorINs0JBKxVqx7WzPAlCvz7ElwGzJqgL+LKuSHX5vb/FVatdEhxJN8ba2Cz6TJgG
Ir7u1xdjV+3jl4Y7EYDk65/LlFz8lBySW6Tz8QoK32SlEtmaCg4ltCbTDlP8hrg33dCcj0rdyqxR
pqfgTPKi6yPU8f7uNB0vIHlxR4c+mvtxX+5TObvzcr1dW1fhWRmUfT0PJuQNv7CHyx3GGXx6AtA1
HpSyBdzu2FztouBALILuF0vHCg7uBG+FatPOuA1Ppt/tFhylBcrAfO53/E1yxiVaipzuVjOAii2G
XDye/eohxRUItDkfPNYHK5FW7rbGf9c3gia4FLWd8lhZ/OTCQ67744G7zWtxXA4G/XZdNVVyy2mL
6iuHWafabE4EslrELyCQ3OnAzqlxv5fPoADx2LfYbX3gcd2Ue6SFvXaPVzo2lkoCGqnOgsOJGU2t
YYQhpUfVbZz8KUJnh7kfjvKS5fYdoTNVs0BjqYnYgVPVBnO3JALV0SXj21RdEuWVYNp5kCzucqB/
PxzvgoTD0YFTW2mWhJJOHwJ65HnnaOX9xKXUTotBXBMknAt0JpZTtzzjFrZiDSlGAGEseZ3l7qGa
c91k/oPr/kctsbKspg1ARU3cPdHR2qs+JlfcPkRnR3So9+xROuG/mbli7+KE0xBTszTspa5F9p2P
MYgLSKXcwsWI+u0fjTcjcYMxiJ0JOkZXoqhkWcVSMoBn6speUiax/qzQrzE/zsYdC1oMw/8ca+7Y
oH4v4pfQltjN9kXxrrFwFoK0qzNrKd23yYXmx6k9SBSTGKZYPZ5AqAq8tuWNnH4ph8nP568NSb5a
qfFqaeNXfS5dECfeoLmSODBhd+y9sk6PDQO5rMl+FpWsF3/bC71rLFzPTRjPbT5jpQN+CtqliH5Q
rC/XtZbJWBZl5ekYwGnHsYEMpd+z7DLPftQ/Xxch2zjh9kUdhSsGhwgN3F0xxi4lbwXZ939zKDEd
kmXfWuUmMp9z8nr99/+HYPZ9HwRHErOuT8ylpGvdkJ/GLgUHWVt45I451i+UwtDTjtGDtMtO5lLE
UjKfdarFGuQCQfDvBjjtNjiWfvZcgOBE1rS1nZR9dyliRZkW+VhlqCJ7pTIpLnhBLkZj3pljdh7o
vCvH0TfahDpsbMAO2pZ+YRA0P1RuouSSfN+2UaLF1rYWMhxdMPyBF8SccnR4J0Z9CLoGaBR4aBeh
RMz2NBl7lyMYPxn6Uk9RDPVUYJMu3bwYgX4ECfqJo668kNpnu/wlumm/yWYmti92k+q2gecIYjfB
mfEwz8thRgflMvu0zOHPh3A/7QCHKp3C31xME1c6tSgQBsSRwDAipA0pjkfSHsDh0JJjIUO+Vzdd
50qGEC+ZBbGnIkIqs8Fd1HrhIUOnXLE8Kva/4qdDkKB0Ouy6I4ftkvMI0r4lMzidZTAjm2HM6pcI
C0u6GtCUFrTtUccZ+EOYHYwBVZw6dLShkdyFy8H/LcJYCVs808p5crBgdXTJSys9ujy64QHt8LdK
Fhy7tvPGgu6TKfmqyPKsm/5uJVU4HegStDR1Rp6VjuzJMoZHXc8ljQkyEcLBGOauYNkyqjr132pU
pwaJy952bSsdhDshSasmKJZJec0Z/OhbhnBeeSmOCJYQzquP1x24TBvhgpiKxLS7BMIqc5cNDwmV
7cj2DbFSR7ghQDaTRloIQwCq1fNC/6of4wvqIYBV7n3Nnw6Wr1xk7Rzbpdl3qeL9UE9j1yqLIdTe
vJvRK1DmTuAZfucBkA0t0gXmEmSlmO21BA2zCeB01RJRfMjcTP00w2UawTeT7XIq88nbruQfAcZS
sVudKaOc/gVqsKSOxwt5CU9o+/ad5HZ6Hbwc0ET0z08ljs13mUIw3WfcyA0dSoVGCVbRBMjYJmBm
Ur24YVkoiTNlCgq+kmYpGZsErj9RAmcGN2ADFKkyvQeTuMQ9be3VAqoI0gyTaSoTHMU4lXmbBUxD
rvZVATTXgPnv6ydr8x4DBo5NgCO3LKBg+LlRhzyZTA0PZVY7xAfSrNvXroYGab6jrXdd3NZVhkzG
L1o5XGdiHTACa5469KmObrPMzc1vFHwKcO7XhWyu2kqIsD9WRbhRUgixohtmfsnRAn1dwKa3sMAg
p2qqTixDfGonaRsyu6x10KnEh67z8JqxEqRHuYL3qeV0KEBPBthj8B8uGvsk0jf1MzSYhUp1ZovB
FaVoiKmbRke6CEXUnwyhR/0VXe02ihY5wDZCr5aayXJoxYsSGIf/yBTuk3LU6pmb0NhqU5C5/2z1
FgTzj0ZZO41yR2i0j7vBIfbDdV3VrQt6LVe4Zobe6FPSQdc+UY/pmHik1naWap7juDvqucqdlKQv
Y8Vegfm875L5FBfsi92S1yZKXmZV96YIkUNnRUfgau15kJQ+AVajDnCIdOx3oIZ8amLrVrOVs06V
Q9ZGrp5nk8O1RobPumn8qzUUbrGQU+waSCo8RXlum/sivYv7L9fXazOVuF4v4Th3dhI1TQwZjV8f
AV/zix+lPYwPC59n7WR3ITrQuq+ynILEJEWfXxWJTquh1b2aJ89qRy9R/8d1zWQSBA8PIvGx6FUY
YMnVQzmZbtrLeNLVrdATpxlWTi0sohjT10Ye56wtdc8eyydV0U+dCQ/CIqxb2ThMnU6snU5zPu9n
RbnMlQWKK+VZ7/s9HWYn681jVNhnszeRXRjBGjbqZ7XODqSnP+aQ+FEQoaaXH9hgvLHcTB3VkKVA
NgsCFiOgkseDQGPiWyFQi3xOc+y/NlSZm+TIJ2emgQYdwGeH8V0+2y7pI3Rl2Y4eRndDkOzyovV1
2rp6VjtT3LhljctgaE6sarxwyHZFRM52oQL7Zn6cFC19u76xmzNV658suGuAKfZlV2Nn+93k9/eA
fHYL5GidpcN7OCan1GUyjP3Nl/JapvDIiOKUZqMOmc0J3IX3C4QiQAWf/h13yeo0myd/tSuLca9C
oijTy6adKt3jau5kEW+dgpfuCGxDyc20eUoYHqTL2C64QYTjzzrSD70e45TY/ZdCD5y2k821buqC
Fz14TnDxUREoUEnUWg0UrntJfafoN6Hyw1QriRqbrwtrJURYMF7wvsHw4HLBLmnz0UYyVpsdbR8d
+C6eLrJHp0yp5e+rDarUZmShAaUm8z4xzgaMIZFcZTIRwg1KmrhCNRwiFASnAAh14vkroC0kK7dp
AKuFE+5Lze5YFgNlGRAc9zz5XgDz8Ppx3VTDAv4l8OcWmGrBwmhRF+OUwkdScC6ltzZ5iKqX6yK2
PcK7DPFZNAbVkAaLDFXR9qpSv3a9dafY9V7hyPAk6ZOZ9X+qU+uSmvgmcmtKPYElpv4Wl8Znrp3V
TxGuHbPjlpZa+CldhQ4y23hgUfaZdigA3f97ScURjALIVSaySUs8ZzoLrfOEpgw/ilywPKAEoLV3
sut6iTR+i+Ys3ULgj4YozG5/NPdk4HOrTUsYTuO/OpKH7mTUflCSP1IwZ1B79JXEfr2+q5uX60qm
EP2MXa4lKoP9l7RyNU15RXvBg94Rn03WF5bKoPU2D4KFe9CyDfQ8/yoQrk40jzU2B2GxvDTu0umO
DfGnDsK7APE8W6SaWQUBvWafKJ8e1Nn41quR5Dm9qYdNMW5pq8yyxemZJtL1sc1UwFdWD7qJaJu+
Xd+XbQFozCRgOzSBqPPRFoZOJRltdIwXh/dBC5pTGQChTID6UUDCTUUpcwgYEEhNM7xfqltSIoDl
xv7NpBG4/VsN4UZP2JBFJWAzEfgCnN9Ai9+vbhWEuw6oJPxUyp0mU2v5+8rASN2pPRrWNM9imqvx
0QmaUGJiWyIwN6/bOKiqqovP/zqKArxs8Pxn9Q9ePVNgol3f+63X1VqAYMOZ1SRZPUJAcowP/MT3
80nfJSdpN+HW5qzlCP4mLmcFYACQs7xYZ486KnODZS5RA3c40EqPZeJd12wzgliLFNyN2QRkrkbj
b5yPRWRseKZLDRTfkeQ7fArTZi1PuBcNreZd0y5LqbVHOwSJQtEdO5NK9JKYhAgq0ie10YIADitZ
vulG7Wj5Z0ZwV4qIGCKEmkWCNg7Nq+3vmv0kNzrZ1oiIpFndzSyHK/pVOtFBWeCFp9gd6sPSCxLv
qAwVSrZmgmvIAaqFlxbk1Rpz8il7LNNCAromE7H8feUM1HCyy6lYsmj291n9X5zUzZbR9bYIEWoT
xIo6xZCQHPsjf8jcP8yH7jidP8F3qto6A2Iy4B9UhCUfNWGAz5qrCvCZdfWtby6RDIRxc6VW3xdu
gzK2eZN0AVBBMstJq9od81ni1WQihP1OkSfgiQ4V2PBI2Fsr7ZPfrJatF0nY7r4MNGsgkKCUYXPs
snZnZa0HkN3j2AC2iDX6Q8w78LmOO2Lz2WEk36WjdjHV7KGfY68J83s144diHAAjN94GpHassvX7
bD6pVXzTBoGTaN0T1ftTXfeH675Rtj6CKSVtCih0jH94UW45+f/LFggXCwmGcbCXXf7fi9h6iNgG
oYzplkpV8anbNUCdmbIQUTNVzgZtPXB43SeJLGm3uVjvYsTMVmzGdlosWx3afy9W86mR25UmIt1A
NuLXs+XNpuXfaQ9OCruWnIit2HstQTh0dR3kRVlBwhA3jl6gC7Q51Ow+YqVLpJR8m8mVtTTh/Bk0
KodgjhB6R81RUcef6DV4LtqJuwFR3Fkd4FXKQ99pR5ZlP82cYQ64eR3jQjYBvK22xoiqG4bNfiVL
V17ZroJZh8PBMaWqg0nB56LpoPe0s83oMNifqdbgsfGPOCHksErVStLw/2T0y7kRo1ybkQUwimhM
E5MvPchYs8nEKCU1Xpju6+F4VMGgVLdEYjGbp2slSPBwSkLbgqoQ1FQ/+mJ04vKoACrjuiPajgRW
UgRPRE1mTFMPKQuYiw00Xhe5U93JnYXnhiZ72VzA5mFeyRPcEoAbi2S2l+Xjj8T6Ic+OyAQIgW7O
elD9NXjkUhY6Iyp2SfKZ59TaBAQro2jKn+gvbxHekvouILJHwbYOmk0JekgxrSdEAHEYljXn0EHt
L6S4kZO2yQQI3kgbw4J3EQQMgBgAnOD4cN2sZN8X/M/ArKWRE9+vleeI3GBOV3I4ZAKWv6/8CrDh
7BadVDDb6DgM+zz+8zMKABgLJxwcD2KODfdmBWcIB4pBLweZgQNw1SUxwH84ev/IEHNsajpNalpB
hsmC+1mbLhjnH/adNaJjZP4SpPWJ8ExzgHi+H+Jur2nFTYrN+oSiaKkFmqlt2YjCPy7knDKMmE14
ayyXK0PtQR4Mbiu6kiGceas3IiupIaPfhYfhe4XyAhADU5RplzbiXoZtumkbFkUyBQ92ZojpFBVz
hiqiEuQhAEOXMsvhbeZ9YtVWIoTz0xe6jvv8X6u2xG+fDElWIoQjhO4kteE2tGAdR1W3ONBcNtOx
+KnfrjLMYzIVM8EaEpEf915vjBYNuYjf7Io6WV49RkPZOXSsnwwl8VjWnosqZJ85ueCSs9FJh39i
RqWp27glA4Smae4oAdirtM+UYOyVCNHeYjQGDAQiSHXm8QUYtP+lDsLC5fU451xdwqsh8PI5qByi
1LKIcfP+X2kh3DJWrI793EMLJel3TVLcIz/tRpkmcQCb8YytAzYbAECEaIKd5VVgAJB/eTe3pqeZ
mhMG9Ab+wosUWYvQxsEEGAu4BFGHs5kpNrp0wUSbpu11b1Zq14qMPZ9lDBtbhYu1DDE7MydlMRIA
cHl2V/qBWR4yMzwN9nSLwsRtXdGnyZjv6jj2okZ/bULgtHILDHH1jRbOkthqY2XxU4xlWX/dIoKV
hOPc8dKcEIlM5xi8s3Z4Q5TnWEZF9+vECMf4gxzBUGjexYw3kDOYxp1aTzf1YHh2qu0HVLo1Ur7a
RvUQhNnZVNhfmpU/tR19QnO+M9jfI6vcEeAjVizfh+r4bCutP8fsQbPoDcubwQkGUjqdiXl6QG4q
yp3N2QMGZ11r6sBTmJW7lBs3Ea8zb07H7x0HwGMeXzrMmOpBs1ez6m3OyY06U5fosx831n7I+tiB
h97b1AJDEn7qQN08nP5MTLKvshlF+WjwhtbycTe5Sm3Pu6FVjw1X3rqovCfteEm5WTpaFu2KearR
klX4uZY/QIcYfK3jJ+ptH9ZXyCsSy2pInow6TsTNPKAwEw1u0XW7//OVspYiwtDOnTp1FoUUq6+e
0Ozg2pUssbThUT6IEMLKxkxJr1MYSlPsizB11SlymliCM7/VEP5BinA3VnmilNYMKQBMmzBN1zxG
bmk5I2AF3Oin5WTPmh97oNatRzAWdhLXLNNRcGdDNYO1E20fnqnld3qBwU8T44Jp88f13doWg04V
CyG6hjr8x6uzVqiipDjUXpxk+18wyFN1LJtU4py33RlVQTJJ6IKdIKhTlkOLh+iAUv+R+Hcc3PMM
43Su/UD96NS8Gd/Ct+uKbdQjAGD1LnDx4avAOgRcaxtPEKhnxR6XBjrK1Ok+y/l+rPUj0VuvGiuf
WJOs/r95OawECysaBh0xmQnBWfY2ApOulcwByr4vBAUJCB1DHuH7Zm+f+6A5mKklMYpNh79SQXD4
Y9DMCsX0h9dXRwPQO+gwMACU1ZWyybVN61sJEjx+WZGwGkcIAvz94wRIHxdPCSBo9p8I1j5Yg+D6
+nwc4plh0bo0dZC0GuLn6+a2rQkYhm0b3Zyq2I06lLQd8pjoXs5/WIMBxnLA9ZrK8bqUrXwY9HgX
I/ikcTL1oSsgpgUYAcUY43gOXyAJbCWAHwkdGZUn2witPwgUzq1F59nsKooIca58WylvQt4ci9DA
/KTh1WF7IHV6X2Z8X3SaUzHlqWmBHBW1j3HDXk2DOTEz78eJOuYU7fM82fU8/JrS8NIq7d4amVcm
w3FUMBvNCz+ozNOsjbsxV4BGUvb7IAtvQmM+2cjlgM0MPwIV3954a4Ju9kq02Fs8fh6UCXMVAYYN
zdEzbStxqgVOqbA0l8fFbkz1V920DyVS68FMT3rHPNqapWsO2u0UBGerrHZ9Fd3MITgJRvIa6NOx
07RTSxMPU6MOmi1vi7pGB7j+fSDsoY3oqS4ymYfctCBdXaZtTQP088JZSJoeBOoBzsLg1pd5QRic
9og+0BLuUVfDvDggBnPHkrUAb7qTlVjhZCTdkKt9gpNR6yOwtZTXvJfhQ0k0E/MDypDMdV1Cs7l+
iMpTQO41KY3Ppst6V0OcV+uQaVKhyJL+Kw5sn3xrXrL9dB//lbwtU+gVoKi4IR3uXxyhELHaxjtT
KxPmEyLWZ7a+kNB20ZOWHHR6rpv7Ib3g0eBJTv6Ggh9ECTGPHS7t4zr4TcmenejrwiMMQFdMHToU
KYjbwhsO+m37qkj82lYX8Ae5gsepwyYHE04NktiTtcf0+yF9a2GU8X4ZiluQz1OXILkqBTJY9Lm2
tILjMYqy6HsDfLHTqb8sZd3S/5ttKndlN7ZsaZcjsgoVctoGYUSxi004n7gZ7QjLbpKwcTApJJml
2nLgH5ZzOSsrWRnv27zrIGtwrT1zUy/ywhfTb7z6Foi9nwEg/iBuUX0lrstB9jKrsBoEQU1H3B6v
EqV4ZOPsX7fPjTP+QZAQMjSTSSmAhsBVPs4Oz8H+owPHTJqx3oojP8gRvGQ/lPnULmZRTI76XT/p
QKePb6Zv+pOF5t4dEDzc/ttnVDMtZC3xksOz/+MaToPaaKMG1YzRctM6OiGhcUPn6Om6mG1f8i5G
0AxTAwErM1hGNPNjNFIntwNQy6vHtot9I5alS7a6ALCS7/IEx59pvKytAGr9jWc7n2PMnC4HOtlf
V2zTNBAUaRS1BkRHwvopeh2HQ1ERT23eYhTQQ/MPGn+5LmMrNYvx2XchwurFGkGQEcEujLvRi1x6
4PvYnU+/LGL/ibfZB2HC0umcxHFkwCfmqJiU9rkrjiFI8K6rtGkP7xqJd0uZ98aYoyvVs5SnOn+x
0ahBn3RyH/TSGSTJDomJ5oiTiPEJovqdCipL5oZ+4PVfTb9PnWUKmflycnqZTOFeafJC68C9h4Y6
FTCj2uQ2qe4AOFzSEbuFzrbeKybcI0ECrIhkhBwGar8v8YEe6oO9K/a9Mz9aRxvQLbPf3WVPkwcq
w73sGtu8WlabKFwtqK+W1AArl2cq34rk1sxvx3Q/2zJMry2EtA9aLqu98vPjVCddH0NOeum92bPv
2iPyYkvrYje4C/9P4KiOdWcVTvsdDzr3uqkuWvx2V1sWWnFsDR0UYu2FhlamRDEOXwwmBMUYH7iR
Hj4hwkZLpmYTixli72o7KLqShVAwr49B9qgXx+vf39yo1feFjeIMg8Clgu+X5iFqWr/QH9sQSCal
99/JETbKiHmRJlOJjdIuDC+dyq/TU8w+FWas1BHu/TAg2tjieY10y+gtADSFW+I8L+Tj2a55+wQ4
Ccb53ndHcPGaPqn5UECrsTrWihuSczlIDGDTX6xECA6+TSerMkdopHet0xt45WVVctBwoq5vkEyO
4NsHwJOQ2YIqlrqfMGdc3LXKn9dFbF9W/+jCRFz3RCVhY0XQpfHpLnpdMNbbEwP/Er1RjopkvH5L
IfSRAKvUwkueicWxTjey1swUXL+gUGW8c1l8aetMclttnZ+1FGF7iiIdkEoM4Gbzv1LU3bL7YXqq
MYN+fem2PA0jeHIhXwniPbHoxsdRzyNLJ56NkUT9Lh0l18X2Yr1/Xzg35TRWaTsbGJlX1INSVaes
1+5mgt6663psL9e7HOHAjCCkSdsacoocYBj1S6BozoRrVlZG2goi1uslbEuAF2NRG5Az5bdquxv5
4Ji8defgYkSVf10nmSzh5AR0MuOAm7gFMoa+/NTJYtNR0DQRNc48dRJHKpEm1sdCjI5xVsASNLWO
HDVBgqcLdmHH91YfnAJTl/gfieWJvcwUPZQ6TbGSxLjl887OP3VM/7EIsZM5bdp5Snvow+0z2qMc
3UI2RmZ22q9WRvGqRhSOqU6kmTA+vxyAVaAQVK3ZVyhQoatIvR+6KnDiCHzwkflH1XadAw7GEx/j
48y7A+XWqbWNe001bjPFOvVZjzIXoL0C1VcIUGqY4jM1PNak8cK5umPohKtb5NJIzx2NfLErAGb3
4JnjDDCm/WNKgEBRKF+GCNMNwPHfE9U8gA9qT5XO7ZtwnyGpNtbWLaaIbqiJkaysOCML4MdBd28X
waGtKEBDG/ZTG0Bh2rXTFzB4nW3WHPuAH+MmPXfZcEsHLGKaBud06O+7KXocSHoOFOA0m/2XoGt3
oUpzT9fAJZB3N+rUP9mYq0eREyRjc7/LmgD5y9q1Ay1zhvAOE9yXALWRUB/PZOqcuKqPPMWAus5t
N6Xsrqk7t8znXWXGPhkAslhPu0gLYqfq1Zsx6O74EAGjTNtrbe+xGfOhQeYP5l9awM9KG3MnKYL9
0GRHg0T7qKPuXIT7rjJ9rVZOrdLvMBF9AxRol/bNYdQpapHEsYplaDjJHXuwflpVjjpjNDtROnuM
oS2z5k9TjrYx3NmvWd1MjpXx58SyfZvph2FQ92XJn6I5uk0LDHabxf1ssYsZVpjkpeFtboB9gIJ7
JhgwVVrNgHWy7VHxpwCwjgU+gsF0bEb+FEf2oapU3zaBoDlpuwS4ZBNXdynw+lU1u7VIepcN+veo
wjuMZD4Y0b8rfXMszf6ZVvpzVQUvecFfrJSHbtFGlg884T2P8nNB1FteRDe9ZvpcA+TiNHtBrR1L
RduBvOi7oQe7Nm++heH0EDC8+HrWOU2Weqoefila9dDU6tcsTs9FwoGIXFDXDOIbMo4c7YfNMdRs
J2x6NxwGj/PEa9TuJeDlXW2FR4ur9+1QXSLFOMwtPeYVoJ+aH32NIq8FBmOS7vRaO8yVfSKNeplL
E1uY56dZSRymV/cKsX1GlW+qMt4CNOVWjTBoGpR+a1i5gxwvmsiaGQ0KwY86C0NXx2u/bLPnPLYz
BzPgjsqHHxqvj8PM/0RH41NYpkA37pIDnYOXIs/vsoK5SHkPvXpHClBHTs1Ri0Jfa5NjU6QGOr2m
4lhXCQ5Q4LcmRvWf4uo4T+Qu7Ft3CgxXTaovuta4Zq4eZ818RO/4hU/9MVWZB86ZU57gnjBIs7Mm
62c0RKmjV9Y5Mybf6oLHwKYH5FpzJ2/1G5umlzEKwBVRJucsBMdjG1PFhSKTa3AKVlUsfZQ8TSM/
RYTre6CzuYBfxVsTZ7Ur8xrMvIGnWvMzTwMffKmHadZKp+aY2O7ss9qlt1E2vAWgRM4V9HYy6xj3
nZsqyiGtAU9m5TdxFrgDrX7U4JruU+2c9CO8VBo9YSr6eSoqHyfle61U6BnOnJL2bjTMB44e+njW
9hOfv5oRUG6rct/n4X2f4vE7zqek7A+McZSYrZveUEHEhNcByJXrwqtp9KWk4QlvHp9zcqsEhdfS
AtUFfurr8oeB+kyR1UfMNruYgHi0k/GBYBATHPbwcdOJ9q1HoupI0vRJx1sjmE0/CePXsJMl9zfT
jWt3L8Qz1FL4mFcWwrKbsHIBMLJfYMnpvgFKkL9wFsnGQbdQA5Y0zz8XjBDZDLkykWmGROPO2s+X
6SVS3AzvDgBnJBi6Ro/mwqDiZl4IojKnfgn/rIGDG+5y2djWdij3/kOE0Ac1KzLkYKdFA020a8LS
I/At05Dvrkc9MjFC1JM1c1HmiFY9jV8m+yeJfDmyznbs8Y8qYktFXpZFEOuQkStgOT0axct1HTYf
JIyqGHkErQYw8ITiQpFYoT6EeCOEP9ESclvu2tYBu66b3CZnQLPt/0txQu5HN1NG7TSkKNakz7PX
7a173TH26m5+kWf3NzdopZuQAEJPKpuCCbrNEyomoWMzp5BjH21u0UrK8vdVXEWHKcz6DlKWweul
egcSK7Aw/aj9wUsP5GDcG7K03WJZv4VyK5GL4iuRepoQtVAh0gBlCEKYvL3RIy8ZL4r6YAGiXjZ6
KZMn+BI0PBqVUkFecjRAHNwejP3SWy+1ju2ltNE1zjCj/BsVeKUTO5krPCUHYAaqLsjOveBbj15+
YKgdq12+z94k9iiTKLgKwgYOp2UDu9krL/mzcQHUlze9BpVngoRs4bqsZeAK21b5rqTgNpQkLjXM
HaFySPyuO0yxR4lk3HtThMpUpuG5jFhaMHxNQcNDm2jIPTansnmqqudehrG/7ThWMgSz5x2rWFgj
4G694AFm786O4qrPxTH1Iz96ub5PMoWWv68MPjKJlWUECiUK6O9Me690oT9EtvffiRHsfOzMNGkD
RChaiwnmqnTp3JwA7CRJmm4+YFdLJ1yUbWqwguvQxiKKQ+ilLbirNs9zfDvJ5vK3wAFtmAHaCgwG
NCJTkBVyoKWHM2Q1Pr8Nz5FrU5e/hKCxKI7Tcw2yTgeccTKHsR19rMQK5yqNmjpNY1jHkucCOc+J
/0XuiwugZNyIO4GrPX9i51byhEPVGgrhaQZ5ShScs4A6DasehkwKJr7cT7953nc5Irz3ZHdzkYSQ
A7iaY58hzT6XkZPn2mPRjl+jvD/YGd2VIZLhyuSrRena8SBpA1vW7rffgBQYwdCGqgGm5eNhmFrG
eRcjJhgC+5imiT+E7deooA8GAl2lavzZpJLlXQ7zNZHCwTC4mRldjNzBgp8S2YlrQNNP7OBKK8FQ
9VYxlTSCVgmQpVRF8dt2xrCILAsvWzzBMBU8BnVghSD9NpvukLaOrR704XUhQgn0L5oiI8rZgkbE
0/p9twTLVPEamxiHwAXil14a3J7DTt8x8LjLIvDtXQJUMpD7CUE55qNhjNQKKiVC3DsUX4LqZTL+
+swWvX9fuFYw64g4YEnBMq1wsunYAiWzi79dF7K9Qe9CFiVXrl6NJ17UJbJtDc0u5qDMGDWtvFhB
4m0wd0nzZ1khP3FdpmzhhBNlNqOlVxNkxrabx3cNf77+/U2Hr7/rJByfMAPXfUvx/ei5GXonQL6g
S3Zac9eGssG+5af+flLfRQnHiJcqD8YcotD1eIqU2I+z7hSX7OG6RtvX/0ol4RxVut5EaNb/26wX
ZAz6dYFKAQ+oX75IA8OtliCG2wuTCLjCVCpoNXetkbMqpQgMCd6yFcrUpm+C26CUco5udkesZQma
NcFY2sA2ApFCd+m6L6F6ZySvLDwHiLVZvCvUw/WlXDb/tx0zCYC5gTAEcAZBtz4idTAMNaZVUuXQ
Ho1Q91moPQB1SJJn3hYESFNTtQhm2QQr592MyCPJ0Dvav/DJ65TW1fK3NpYEn7/olX5X6F2OYO28
SRUQQGOzFOpouxx27tq381t/Rg7kou7628TP3cTlDkPDXnSaUZb+BFSebVIVmWzbBhCFGADXU6tW
pkJhncw4DEw5tsgammb+cn3rtg7bWozgq9A9MYdlAzHpTM4YRYicMQ+8oMi/X5ez5Z/WcoSdi8E7
McHdo5bTDntljG94JANQ3HJR5lLG1W0dQFcit6GaF3Fph1CFFeSvAURkGDlsv/OI3oKFd6cq6dfr
Km0uHeCIYPjALAMG4Ec3r1V6nfwPade1IzmuZL9IgCTKvsqlzyxv+kVoK++9vn4Pq3cn1SxNEtuD
wR1coAYZCjIYDIY5JyFQSS3vlWSTyD9llVPRW121hQjmIOsyqANSgtA3yd0wfup4Xn3VB4K+6R8d
mKt90JoE2L7QITxqG4KH8biNG7vxKryBSsXilXPXzu9CHBt7pm2pVzAFlHPT2OqbB1k4NeZTyO00
X3O2SzlMSqgao8xAfvT3K3z4SnHM5w2Yzl4ij9c+wlOJiVgSBU9+dcIK+mF8kIz0Pp+CTVqY9xiA
+3Hb4Ohus15pqRUTvCS1PsXlAK3ySUYmKLufo3Iz16btd92bAGTWLCx40FscIzcY/2DGcVnqDWTG
wiZH85bS7qSEB1rGU4xxDlUQaIiXEJURfVslL+m34rtpy+K5MziRGW+zGL8OsI4oiFNoU5mV1bbN
NpxlqxerJ2FMHm5vFufoGox3EOpenIUSooTEM6pnRfyLq3BpDIxrKAOi1nILu5On4iSWhVsTc5e0
yl4jFa8hh7dsjJcY66YPmwK6UP4p6YjyDjLxoSO+g2kcDwFQe48A2+Y1Kq7686tvYjvvxRJceoIA
DQfxPdbcICZWiUbFIb9HyogTPq+buWqKmkHBIBVmt2LaCh/SVFBeCNvZAE9hn7vlmHD8+UeU9/kI
X+Uwu9YlgxT1IWLO0aPelnL+Cjb6+F7Vc+P1bgOYXyOzpNiSOC9unoLMFopqNobgKcc930unIjNP
Y5pf2jbhQpmsC0IrnQxuEukTdnSnDr7fq7iFqYbVPrqvXydi9fZsExuUGCiug5XeUzin7V8usqtY
xk8pbVcUsiqiwwrXWI4UjVMflA74Kek+PxWNzTPO9eN9lce4LIAxRUPTQF4YbFT1JI272+6Dt4yM
p5rKrOjKHstYNsYuLrGQpeiOs8xpGFt9KuiY2/m/7WIMP/XFppw1yKEAwxgb3iu7DHlqPnkPb8EY
y0/mUgaSD05zgFqeT6QnYRq/314zasOfD9dVF8bGDb2vK0JdYtpuk/lbIV50FZP00cEE7ml7Lymv
t+Wt9vMvFu+jfXfx0O8FRQ86nUacXya7BlN44JpgjJg3oz27qRt4PLYljlWwkDToYRtDmVpdUhwm
AawDL1HFUYqziCzzLEnlvPTp+U3h5zOX8n2mZ2Wrc+yb2tWNvfqoxC6WTstKadRHiDGq7BIl6qUr
g9hSJ1LhX82Lkfi8Jr9VAyQyGocMAhAsFtBPAh+Y3CDN5ci+m/pPWcHz7aubsxDARIKZoIdBRlMw
6Ix16vcUYz+0aRWdOagRExu35EblePXVi3khkokI60wLdT+AyNwgl7ET7KlINwRpExz3J46xrwZp
C1l0fRc7BrilVNABlvjhKRp7eMao5KnGUJ8j/NQusBeUTHy3eNRim+uleEtL/76QrQcgslAE7B3N
xc+7yC02iU25HD4a359Np3B5CRueSMYBB7Iw+SV1JpNcWpP5UGiXzODdIrz9Y7wvgBmAlzhCryJ1
BMAO51/RVRHLPPy39dtxsXeM8wVytyq3DeQMNjqq7cYO9qYLNAkPnMgej1hpXSlTU0XKo6Owma5p
Qi5o0iYYylRYoo9uquqtBcb2jP6y2za5vkdXSYxacxsMjaxAkuID3VjzD7GYeYLKHV9cdVYYjlYN
GLiksm5XV9GwM5tgSxlsyqKOQuE2d4DNs4vsalc4kePTdhSHZ4I8sYxDaTPg58wKxEpFeOyJcowq
/RK2rdcm6r4beNgX68HpQk3Gm/SVGJl9idvF14qfpjmctKR+MsXuDuwXb11YnEFts0ub/nGop/fZ
BKV3WSINXDReiblqEE6hox2EomrIuddXPffiuxjPM06+1BRoRAeUFG3K/CrL327b0arFLgQw7kXV
Z/BgRFhoMo2hlZnae2WKT3Fb7OJctm7LWrVZlRAKmwqoLxbTzE/CxqwRCzlGec7znW9eBh6J4ep6
XUWwDycTiFWhT0X05r0enCRex82qXS5+n8mujJgAkPOe5gQCYLwaByMAiXR+mPtv0ajYt5dr9dZZ
yGLOwDDV/xsHY14iDM9xDZSa8cFsH7T43cg0jjTO5rCDOoYpBUNbwdLirPeMET1gqXoIfYFzbfM2
iDFoURKBBRZhgzq1cYFrv637ZHt73VbDuMW6MSYNcEdNwiANnYprwX/0u2LH73dZPTkLMfTvi4t5
DJXBR0UAOdA+PvlIk8dG42qtuBF82but0RqkDTq8/jk57CwIWl01JSkRMgYv+sXH2xns8LoVPUd2
55iYsJ5tc/PbGefDf7QL5qIxmy6ZMuB2gQfoaxN+V9PHYOb4IJ5NMI8X1N3/V0ShFhtNmz0i8q7L
25uFXflzs+qkxZxLAbNTs/6hqdH4Ps0fLEh1zZtIW6OQwmZpyOVqqgxAQyayqQE8NyjTiLvEkE85
6TEIilFTeddrZWuX6XQ3SAEAlsZ7HSxSYmpXdX6um/Gs1t27loEzrgWlW5XYQtIcgCzxkBnlfSRU
B4kEp7RCs12RnMSuQq3zWYo0h2NqqyuF15SmoQMJ/2NOTyvO+hyGuBB+c5I3m+RrfwztZqOhxu6B
JqoApgwaUHlFn9WmE30hmDlPetMQoUcTKlqSBuDBN3bo1XiB0ShDtNLN3wXWC3nMNoV+XJfCAEVj
jF4KVrf5Hd0ItvZogHaqCQEOxavxrz+bF0KZ05QSoJZNLYTqj8MvyvaZXgS783yIlNx0W/4N3K25
XFXmbAmFVjdzD4GmGO4DbTwYEWAPb9vM6kV1VYowh8sPs7TFVDWeYmP1nEvqD0mL9ySp3AFTD80w
bfsq4qSAV2+rhUjmHg6HwUSlA2oRBZmbIrOiRLGCkddasMbyuFw+wtzBfagn8oT6IMLf2VPQ0xh7
QQUcsXaf7JS3whu2mO94JD9uLyjvLLCYiBXyA3rhf5yF8G521G2KUcPhnY4DjxskEnnh9mr3t44I
H/1IIJdGYudP/xjLzZA3tAwx7IuzZo/bzI1cBBzloT1QLlpM/9vFY2oXB+QX3epgPPBNddXzXL+B
NaO+yQHYS5MIuvwy9b2VjSgqvSQBz8OtXjcLOYztoIdjqEvUUWmvkkvk3p1mzYkk1H/l3vdyoTgW
yhOo2n5mo3AC0asbxf0l0tVtyb0rVs148SmMeem5KMaqApWV8dSUE2qdT1UQchTmCSF/7q2edmke
dhASxa+kflTiL37LyaXylpT+fRELVSlAKSS6deJ8EdOHsni4fSB4KtC/L36/kaoSfBT4fdLuffAW
9mjbE7i1uPVcwWI7mCtIStQ+TKka9AqS3cYubMGOjoitvICbK+DpxNw/ea6OZdXSbYlGq8ChjsiL
HvE6irg6sTeOEpMipNWP1kH+CD3ZQmYlwD42N/U+3xSvf7FRpvQxUY5/E0apWDD0KGmglERKVzci
Tx9SOxN4Z3jV3hZiGKWaKMjVsIRSfn03mmfRfLqtBu/3GXdYVUAsyGm4OLaPvnyMwvf/9PvsYIia
lqna0IZXTWj2U1lcYlQvb4tYv0Oua8Qi29XhlHdJ8lG5lDyQ5Eb7dhvZOnr/ZUtrrYA7QsRZNIVx
ZmMrAooEaFdOS362xcvM41bgasQ4MqJ1huYn1AtceocAIyN0lF0AinbZazfCTtrdXkG6yZ/y9IsF
pPounM5sqD44GqEPZSZIkDWkXHwiF2aHt2yMbxPzESAcLfapbLe+dAwETkfXugdY6MF4tUiRCqBk
QMBYjz+rbtKtsZMvcvLTnKUzWl+RV0qemyx3xAQtMGmn20RpOA6ct5aMX0Cjl99nOtZS3FNwk2Qz
eBg65s6grPrUhaqMX9BaQYlVH2KMJrKIr1qzdKFzoLcNg37sLcOgyi4Mo4qkZppoK08sv5Taj2As
rF5vbAmNPcPEWbjVoAgJMzoNApQkFucVUkQVGOgANoi/ju0vSe6tZkIUiLb/20qtm6GB7jECSk+Q
PzFKlS0mQmgzzwQYdnmf+O+3f389lDavApjjpHZ+D0405DDio34Z9v6mBDU1AMDe49fGofAm4Zf4
J69FaRVgB9iR/6jFnK6pUFJcP5BauBOQ21QPZZvuDJaBA52TG13ZUV4ppSxYcA48DL71vbvKZg4e
pqHaQJzwLhrj+hDViuv7J9V/GUj2V0ZyFcScrngc8myggtrkKOiRTcTAKcNtIPN6RVZdsEFnRJEg
oNwgjOmrsY9h2AEzXjhXx2DbbIyd5oggTZ6cDBNef8EUhr37RxzbNKc1U/4bA2VKxmeSZI6fBxz3
+JHQYE+zgcoGaqCigRoHY/hx2cQzEdDiT+nS57fRac75U7I19rrnbzI39IZ3cp+/zLbwiw6/zi/1
XvvGb/lZnfVZfgdzPlKpmNPQxJTGR6UFQJFkGzvmucXwrWRXPxIn/8nLuay5y6VI5nAoYlmRkI4c
qM2bn6NlRDwP0jPn3Msr3nIphDkFQ6W1ReVDr67xj0pep3irC0heJRhbHwEu0e8kuTxiBsMdjX6b
FvMZ8erfVMCXH8GcEMx4mODexiYTudobkbBtRIFzCNcXE57TkPDPJ9a8VMznnLSG5JSTF0+RFRaR
FQH44vZyrrlp/Pw/UuhqL+4eU/PBGDNCylAcqmE/TpywkacFcxqULqunVMTvh8EZqApuVbxFsclR
YjWfDbwxSVIkcLt/Im5TwP1bzqZPJwJQZVI9CWTHeGc1VvmqAPQMZ/FSbsgO2MDoIHRvr+Da7b2Q
zbK5TUBkBVFnIKOVFFMcwgB2PeFHogF3UFFskoZ/gwe4lMekG6SUBGVSCFjRULAkzLG32l2iPfhF
ZYvx223dVnfvuq4qYx1GI6hzAkAnZx4rawqM+yy75ELOqeGsTkUtVWKMpDHnqB99iDG1l0zTvRG0
QZI4ArQi3klp8JbNpjUr3UlMM3ssRftvlFSBfiTJQMJki+y10CoNSEOgpLHtk1OQe8KwuS1i/Z6T
rzKYQBIdn3puClRGZ9FIJShsKbDIF4q0WW4QfJnHhnMRrdsl6qJoOUOlx6B7uzjZgGLrxhS0F45U
g9hCeZxVoMTgaKjENsaJcwJXDYV83HmYyPlEItf4bdeEfiiDI+EpAqW0oKp2F87e7WWkq/Tpal1I
Ya60uelBxihDSqcdTMBhA+HZ9wptk2bAx+ZijEkfS/RZHuBE6T0uYtLozyUURj8axC4CusgcY4hf
zF701nye5vY+AsZUb2p7vRzPpFGtUvOdGTCWVlWLj0qhPgBg7azK/XYIAGpSoF9e7DZdVG/bNgU1
kW7sjabaqnLsNJpxV0djb8uddAhScbQx2uzCJo9jocRWKGp3YH3ZZ2X2WMZqag1pfNSyfD9Gqh0U
zUuAlv8KyD6amt+X6mzLdfGUZ8ArGfvAMVUZQ3lSeglCkEdI4dYswwc5jDbF1D+nzXyQ2x+FNj1r
ybwfUToaKsUWStMtStPOuvpBl4KvVfEtM0Y3V32Q6U3hIegqp8NUgFUCscYUh21hCOjsad2OgGSv
1J78qt63QbnJCPpyW4xSgqhgI5rhiyqa4MpF3gj/MVDOzwXy7FIKnEXgw2iV+TjIXWYJWLS5q/Z6
J0pW7yvbMDaIJRa9ZZiVFwORSaojp9WyjdyimmNIgY22H6Cvjp2ljkBMkrRtPI4ns8H0bajuC314
zcUZOPXAeAGHMpFESy+SBzXNvT7QdqLQn4ShtDBc6+qd7kmZAizXxjjqYuQozeBIo+GgIcbVg8Kb
kuo+EeonXZu2QaR6RV9boZTsprF3cs38rkvjUyzJGSBxIs1u/Hlb5akbyUCvJ7i6wbV7KeMacDrB
SyU+mj6upVZ+yefBm6fpq1R1ra2kwLTSU/T51kVqqaQ75JK4r1P9R1YFqjUVgBSPpqqy5jjEuGpU
WUYkbkI1QV5sUt79XLvMM/kaj9MXCdD8Mw6j3vopXnnGF13pH6vRv9d1/wAgnh95Nn6RM3lXx0Dz
SRtHTZM7VSif5LZ4NMRxg0bux9sneO3djp7Bf04Uc6G0sYwiCwGjqiAriR1o0mnugp2QIHs4mK4R
G7vS9FGxbDj+aV0unf5CxggAKsw7I2laMYxqBAi/WclrYFYQN/Ga7d+o948Ytl2kSMMhLhOIGUEM
R4A9jKoOoDG4A/XU8Xx2TFc5jGPyi16SJyoH3CnOuJsPv1vQwENz4YU36+8IRUYNB5QWqOcwoe6U
yqQyNFzOyWR+a4C15KlZ+IzpsE3c1e6Uy17tg5BAnvRLogoPia9mFgmKU5CBq0oa7uQy51zYH83A
n9RffBJzmxqJ3reVgU+iyCCCBbanDUBWHhD12ZUjPZCN5onbAvOnPyLP5i3I2ivcWAhnTGnSgtJs
Igif+tLpgkcxK61GDeCBXm4bE0cQC/yslVWA1iMEliQD6NUw65mVzaCCbsTxUNQhb1VXr3BFkwCq
q8vqJ+JEcOcKc4aZWwcg+HagqJucjHYUlO5trdbFABoKFH3oaGT7gtoRVJR+ARL7wah3+vzDnxsv
Gnhccx+Fgc8mchXDhAp6FA96UWsIuPTUqtFFMwa6U0W9bJuxdIpVYTcR1ZNrZGNr+dmP230g473Q
pcTT9MxOlMFLBmMf9fVpmPJfZa4B5LsHmHIEx2x+V8FjGWApLSD9bSTSnwY/spM89NrgGXNsTjdp
lgLeKCBZo8vKCGtr1FIrGPodJi45TmfdTq6q0hVfBHqV5IPrWIKqpVw5stodDT0E/QyeQnP9fnvz
Vl+LylUU/ZSFqE4MjUCD13b0+acJsJCUNwfA04VxNrNSVZ1ewwgBJuk1/bGIN5XRXzDvwLkQVgWp
BDknUxblT5ya4KOPs1qRJAr5Z/XxPcY3LU1+Tnnzk6sh60IOc+ENMTGUsAX7IBBl3VKe7RFkzmLV
n0mLHpGgs6NY4Zwwnmrsa8rwmzDAQBEo82oUvrVnxZcUe1QCexqEt9sGwZPFHLO01aeeCETC4O7J
BIgjnqNR+C2rePykq15jsYyMjRs1spFaS7cr/6XIr4r5VeC1xn70AzAugyBvh1SLiU0BTs6fxp2k
TVMPPrqrQyHcZ0W/jybNyQLfM2rZDafgCOQOD8BDmIlRz6VfekmZvORthpyG+SZo6Z0xdI+iLm5I
Ov5SmtKKQCDYFhEez7oFqNCdOufWODWlE5qmIzXxqSPtufNVVw9DHqrQyoJBGQ2PJVNCBp5twJgr
xFQ65qoRlibvg4rXUtaqm0JJeHM0a+WgpSS2zSKfFQkcHyVoPQ8Af0KGU44xUQB2SFS5w4Tbyb3i
gv4Qx4Q+pTJ2RiRBnBhO36KytFU9vr9t1Gvd23/IYA5tDkiutCwL5QOlBRyldrHBBZ/YiJBNh/b6
gyLAHl6RVZwm57bslVf7H6IZI8yxlUSQc7DGkfKr2YCEVYhGtxmzTVH1oM0l3m15HDshzAE2FDC/
twJUlYsEb0vjMBoa/o+sZpygbS2O/EMz5gh3sl9XCV1UOh8PjNFL/jrd+dve9a3CCfeA7rznheM8
W6Hea3FdjVNpRFEEWwlCzZP0+lcRxLy5k7WxP+hFu7pQ5vqMq25IRVXNMqjBiVy6Jd6/6Drc+Xhr
a352IjrAp6LaC43MBgMa5+ZfP3saJVQx0LT/CQZ91mCpXQNroSVl4Gu0VrLRjpQFDiRCPmA1bhvL
6nouxDHr6VeTkGsxxHWCG/cvSf16+/dXLksiLX6fuf21QCwlU8DvDwZ4Lpv2Wxwndg9SOSMV7Uad
7sqGBzDEXUL6TQsb0eWkk3szw4FraycQclco1cIafflXVWTf+gzZx7H3ori5a9LOrfLSzvOc1068
lsD+Q3PmUdFmQIGWAnwFKOsGC3OJj1UZvyi94naavocvP4CfdocpoFdSdBck7GurN5uTEXSuEsg/
kEF5ENrmTjXnL9nccsxs1Uegd5fIBmq5SKb/uURGNGRl1IAaLiLtJtBVR50FAETXm9u7v9bMikW4
ymF8UdCFrRFguNARyeCIfXWZdfMlpQWWegLQb+yKk+rg0n0yw8Qlpfo2GfKuMGo3KcaREx+um/r1
WxhvlYB2JwooC18eK3uxU54xBihyZKwET3/oyxwnI0hIE6ngXBWS/AzOyLfKTJxCrw5iG3JOFm8L
mZNVNVUmEEq9l0m+l6S6lQUl+E14t9dHE9CnGEqHJzIAKgQAWebmLCZdnCLKrxmN1WM7GaB+RObU
FCfXH1AhQX5rVEZnqMedlpMfQz5se9Ax9iJxjGzaGkJwimTpqajq7VxnLonafZaNmygwvaZpvagw
bLMLno2sPumgUa5rzeoNDKwhen9AKQukMBSrvSks0ht7tQM/s6+9KWXvDQXwmrCnZ91MjzpwlwCx
DWT92wa8ajML5ZlzEgASTdJ9EAUbsr4HB+YuHWUevgdPBnNGwP9VGiScscB9dgHfzplEP25rseqE
KQUwuDUkoAAzrgjcPgnBQD4Ix6XwOMd4F8VG98UQa0sumi0glKw4MnkDvxyhLIvDNNSR3FOWczBz
YkZU8R8afUysXghehQrwEWnuZlJbWlVIdkRMHVzEB6Wot40GEPyx/FlGCmrBwvcuUF6MlMfJsH7H
X9eEJX1QS5+gj7PGqmeFrRrfU92XrXys3Rl5aOAx/Qik6K0Lqk1ScCu0q0cX3PIKEB7VzzC4utYn
mtDh6FZtbVedshfycCMGOsf7rhvWVQxzD3ZkjDOxhxghioEvnWzbId3dtqxVEZRfGphjlPWG8amK
Lnd9IAMUvYt3sVBYUf/rtoDVpVoIYBwqiVANiBsImARXEVQn749yJnGCoFWvvRDCulK1mAC4ByGk
eGplO+38rVxXdsxtH+YtF7MjSj/4szxCEC50U3gD2CbHX/GWiznpJNTMtq/gS+bZmzApXaRfOr3j
LNdanxYBXeL/7frH2VoEWFEXY4xVgBpJkD+aguLGpN5kmujNDbH9l6lT7gdFwNCvXu1FoXWIFqDK
NQEyH4x6huBvUynlpRPWo77FRzGvyC6u665IoHrtAIYHXcwktlurAxi+vI1P0vttu1yPbBbimGvR
KEKjGDKIE7bGRnHn7ejbKMoOFuVtJS7IU/HW5Phxro7MdZSQDAyZHRZeO3Vuu6uArj6KeJgPDpXY
ts5tJandf7r6FzpSc17sM4KZsNEm6Ni3W4FsBjCt+4YB9BAFGCUyp61kPWBeSGN8CZphKpJS262/
T3Z7VGyKoqSf69YS71Bo2yV3AImwDd1ykm+39eSc/w97X+iZ576UJh/HUijvGmM69GYuAjm5uBQN
kj23hdEjeGtRGWdjoMijBgXUDMrvQRhYcQhSFXeqFSuXnlAlFZO/mNv947gyXsfA825OUUkECFtr
CzIq16j76un8/x+4ghi0H8g6ulA/gZJHoA9Hhxh1btmFAHFAepQSzo227t6uIhiDJI1M+jYAZXkX
jiBjSDdqjSw/YMv+yo2i6whdVHiHs43xsRYNISBYEFtHsx1Mgd1rKM2LwV+t2FUM40PwzumjTMbG
COZWEZHMzQarjXitOPRXPhvcVQrjNMxu8OMphsH9hrfIgbwSbVKroNgMHq8d81/84lUas0WtKfaN
1EEa+ny8BLE7wNAyWytBLN27xKYFKE/4cftIrZ/fq0zGc8itBhYN6qcMMBT37aHuUPYRvuX1l9ty
1s3vKocJRmYpl4Wgw3510paYiat1mhX6POP7Fy9/FcN4iFGWQqDlwPoKt3Mnl26Y/9T/nt/2tIf/
phPjHIrRlPqR6tRqbjx/G8ptwkNc+Jd44aoQE5WMIU5tjgkjJF8HF91LVj8d88YWvtK5DALCmFix
dNXGudafbmtHv/6G7bOdfJU6++2YYyn7KnSFeUICX7J7Qk5KMB5AhoV+BfJyW+S/3GP/aKuygciQ
5mpcQdvRkzzBAwczSM7n1/5gPNGTp+AcgLRbsgKwaD/fls0xULa5D5RisVyVUHesSytNJ6sPd0LI
UZCe4FtryvgTsHqlbRrgtAm+4uVqtm/D2rutx3rgcV1CxokUU6RMhgY98L5H483ZnNysuwjiFkRz
/83Vq4zvEOZOTtHWhiUrt0QrPbwJbbHg5Z54G8N4DsDFxIUYQ6EgfMzF1Jr7wpp4RQ7exjB+I5Bi
zGcAZAQVrtxOQvTDjOJfXcDXjWG8xQSs37EsYNthEB5M8IdZvkZQkOK1w6wHSVc5jMcoRVMAIyDk
aCbgmJovubxXjHtBu89AkyS62sCx6bVuTgQv/whkOzOIWipmIUJgTvkz/GHXIKtttcH4qI5AITdR
QRnJ5AVZhOo1eUAJ2vW78kkIeKbPsRSWsFuOu6FqYnzI3Bh2UnZun2GoXEjd2yeMGtynQ0wBPRWK
RCWycNBJ0fsBeujgcbvRQ+2yNNHBip7crml5r8XV+OMqin0tCvKkBiaN62lnE32Ymaid2qNNR/LC
e97DbNXjL6Qx3hfZCNlIa0ShUr3VxvuqAMiLuCP5sUx+xP377VVcN5uFNKr74uUAoH+MTlPvAdo3
9PlZ2fYDdoVi1wM8DPC2fHwI3nIy7rfMQ5SNBijYoyEN2YpexGriceZgLgv9d4bFA/jirSjjjLtE
lKaRpmCi4DSjSVTpQElZAadEBZdf7ubGxLMYqsIN4/yoOy5WNa7UUcxLnAEaL1DuAVDMovnehtxj
cwG5wn81GsY9j34wT3UNgYr0DmAjK5Tfa/2e+OfAvO9D3oDGet10YTWMo44bqZ9kGvf/1g/4q50j
nA0MZNnZLrBjF49cY3J4dX3eRjLOG620gV/MMNZJPQTDpeoKcDG+avp7Mx7M/un20Vj1YwsdGQ+u
SVHblPTVIftn1P28MLqfitm5LWQ9VL5KYTFGfSWrKpOqpD6aF4J5qMwGoQjZVLvMiULuUViPZBfy
GO9iVhMJOxM712PyK7Rjp0cSJrPzbQMiU4ylEGxeIIPahqfoakS0EMw6mtAQxjSBYPLYO7PTX4BF
oexo44JqA0FYsSTIBonlq0B4ojkOhwUj1QWMUmDGmfo49TvNdJHz8DY4siNufZs3Ua3cPvoy/fvi
6ButL6K5HS+BsDhN8bPWcl7DHLP8GPVb/D6SFCmGzKBMMj+n5nuhAdEu4MWUvAMuM/6kFXxBbCpI
afB+UyiMdXPQ7jpQ7FoxZppTGyyFoAWfOdcRb/EYv9LOkm7m9B1MzE0sJeg557ouauA3XLPM+BB0
kqDLyqTHunkQwtLq5ktS504bhU6AdsipHR3RQLvU95rHd87bOcahFH0ft6EGyUVzN0WA6ZwPQsWr
dq73CV3PGdv61CfD0CQGpGS/Onc+FvexEyjWdAYzMArkTrYjtvnTmJ24sHmDyBwFCeNbCgPQ5/UI
0SowZdANEA6XLLrcdph0kW5sHwtWJCAbD1Y9yBD3YNnZaLtkR6eVeOE7TxUmRjGKtAE8POxfmM6K
2FuxCnyulFeH4NxnbKNT0+WlMtfwFWo8uZJ6rCbA+alIwofE6WdutxPHD7L86tOYqq3YwwWjAag/
doCW8J+kBxGTzWCBvvQ8VL31PMLCFBknkupZhjwC9mpq0KRoDMDOAr11HG/SqrQwnXiXSOkmNUoL
gyLuHGhWJqquomabuTP3hWrsija+GxPDlcOBh2+w7mkUScbUvPKZdRBwoJEcdqieqpN5mKbS7cDW
fdtU123oKoLxNFJbDGLsQ4SAsfi6HA41WNkzknFetOuaoA6LJnlMkbNke7oUzw3op5DTM3wbicQd
yhDe32hyFcFsZF2FSafEqIQ3U+2ZXfYAVD9XUHKOJh8G+PlwX+Uw7r+q2tTv0NjixJN/MErjudBK
B8xnJ7S6oQbXu+Uw9dZcouexCx4DUr7Jg/kiCuNzMCZbc+yPvZb0liREXiZKdmikdklEe+wHt5GT
xxysS9aYFBpA4xUXzC4XhYQuRrdsucXQkRmd4yT6Bdylo19rh1Cfz1WuPN1eynX/dVWRMYqhBNlG
Y6CTIY8mt06TUy0OIEQXbDHL71pUOkO1BN/5zBm8XI37gGAJsinMImMomXFo6QTKHJm2scVq7XY6
5jakdKCT6ShI62cDA2CSoVhGGjigF3NImh6EULkPFEwPhoGjZPG2zcn29lrQ7WS3e/lN1LIXoYyW
1WIvJiViUVWw4xJky1PotKgg5e1sVTGvY4Ja6S1x9LwuxBVBQSc1K7ijqrCzobBKQOqFKMjVAuf9
t3Ykl4ox52Vq66xuTUgaqm43BPJOUscft9duzbmgLQEdXqqigUmRuWsnRQ5TsYIdyWK3y0BfPpbK
uVJNjibrW3QVw0Tt7SA3iUg1EeXmqGEcT0tUJ81aW5O/V5gYva3U2uFYKsUYqTQnYdmDstcxB/Ws
a+m+Fspz0mv7Ps32GJk4B2h1LHEx3Ba7vl1XJRk7zDu0kA5w0o6opkfSmbbWjJzCC08EY3tEDrVI
UiCigaOqY9B8RzyWPp5FsEZnEhDImxChTtOvwSy3KO+7fTO93F6s1b6j5SYxTjoy22aoKphEHDyr
s/GlbMetVPuXfqy2ZZS9zmPqGPW4kZqZxyrOU5Fxns3YKhOIe2kDZHNpjPTYqtpR8EuOX1pNismA
t9cUsM4bmLv401OIeq71hY+OwRoJvwkYecloYZhvzKzuDTVAN7wveY+D1RfXQiZb6MnmEASfCXLf
rQOsJdHNXGMnXwBghUSjZKt2nljBhQcQu76g/yjKVnoyucKYuY8LtyTwvFJ8Uabi0hKFY/1c5Rg3
ImmRjjwuFvSEJkdHsbtN7IxWcoov8SuGgWnvR2J4tw2VpxvjTIQAYPeFBJm68DT5IQLOA5aX4x9X
n1vLbWN8h9CDkNunBSvlRAnhQzvZB1+mdzJb6gNtawnsfD9t/druebOR9Dx/vs6ue0f1X1xnojj7
wUj1k+SjSZ6rIkeH0g8jerq9jKsZqqWGjF9JzSCZYwNyGpcCRsaeEiNbk30MEet3Jufs8XaN8S5h
X5m6QY+eCOx0o0PywUQzlKk6t7Va9ceIgkBCDABH+ePpsli8ee6yQKbJvTZ/m/A0VjkWTz3Rp81Z
/D7jQWYT2JBdit9XktcoCIAqLefvoexm0VEu07+x9KswNocYSRhf1QXYoCb0+/8h7cp25MaR7RcJ
kChREl+15Fb75rL9IthdtjZq3/X196judKeKpU5iPEBjGtMJVCjIYDAYyzl6ncEi4iuFpxIx2zHk
So4Qc6g9UUELgPfjgt5kgGYEE/8RsJ17OCjwpgNhLPOGQydrJ5DslUhZFGVJgHw6xKZtd6zjblel
3f6yOWx7/JVqgrNQSzPC2xgy5qfWU3/TXeoHHkbk2gkF/mLHkj/LxC6B+H9MUEwUUiu2J1S4cV+D
dju/516KCt3P8tW+T4F4n9+Gbti67BuXPcs3T9hKruA36hRI1s3STJWbPtfvyADgF0kcty0CpLYm
WDAokBU+uqbIiiM97nFP68YjEEb9PnwNpWax2ahDtLMUwTEVg0WsMMTDtwWSreFy4FbHL6lrOsqe
gosOMGbfJFay/MXPp/osUXBOAQH5JwXRDpLn7M4+dbfpFfcir7waT4M3/sj9/gVosBJX9S/H7ixV
iHrUSbdqM8YlrXWmi+ruKeX9wdKtrw2xrlVzbB3eKl8BJbFPwnE3Az8jpsNxBm+po8bp9RRH94PK
JX76PQN8aS0ED8eCwo71pSV/wTtYLr7Ei3Yqen3ItB+v6KPlDzvg+P9o8VXINAIg5lZ1qJt63U/Z
CNiy7Bc+RUS4MBs6Dk0MQxgw097qmGkn17p+ynQ/C2TvaGPbG/2zG0xwgllhG7OBBmHPmLRDpEZ3
yTxiemW8HZvKs/PhATmvX2E9ejzNACKgHhQl23dIbpVDgGzE+JXN9D4lhR911omR3FdN5T4wgpeG
ZjeD1rvKkHZOws2H2Ua6yMQqaqo75yN6lWtnwU3Ktfk+nY6TBY5q4NwbjGDNAcEAssd8bD2eIEef
PwChZjfw0dGN3ulG1Ulq27VVbZcb420F5qY6QDJ4KnyWhJjbQB1mzJ1YGfdGEbsqDCyZui/9XB5J
/ttGh9gMbEIT8W9h3/Qh9xsNf3n4VS7tahl/JUnhDS31ge/ngEnDTyOUdcn3LowOOWRrZgboC+s4
qZ0ftc1+iLJdVce3pFJeK+DfTG3ipVrh5uGCjWA4sUp2Xdh8rdPAIfO1ppZH1lmOUg++DQJPq7CO
GTDMUu2QZcFtO7AnlmOIktS2wyv7NbUKDzM1p3lSb6sSnaKF9mWamqccWAgFi116X0Uu4T7oLe66
UPfCMfdpTmI0tNTHIrNu0LPhB4m1Dxv70MSYl7GqpQhvXbe2cgC6rN/T3Jus7Njl3bVmx53PrDB1
gIN5RYG9UFQcAEBRfzNp2OqIXfN4cGaz+zGWYMe+7JM2XRKxAesHdkWMLwguqRx6JerQte6x8Ic6
XDP+gASrG+svl8Usp/nTEcNMJ3pGwM7+iZld1bre0sNO94i5U7TrQUs8w+pBcPM9MI9152kAaLos
UXKHMOHJEOdNEZoT/Eusw2iq3A31eddRLgngt8UsdACGoemMChd/2hdZGi+pTRiCr4EEIVGfg1AW
X2x6KJC9qzbAAMG4LTiNIulIrgYtuuj60NWzyrUwolNHbqsXTmbWkhtj2ybO0oSl09S6BcwaNquq
vnTDndoBt7e6j1HZurxF2zfwSi1h8cqqnpUmhqCZu8HD8lDmOxq46l3cI2zq96lXqc6fVJkIuF4N
Q7eX4oJw8cwg39Y7MugeTXdF+zLn9zSWcmIsG3LJ3oXYImurKUsSaDadUBf3x0NwKI41iB5DT6bP
5oWyOlriCVZZzOiIE8yT6iqIosPQyagLNo0cY1owPeBrWSK+TZ0mSW4Xo+4BYTbAyE5mvilx6ly2
hm09zkKW31dPKqSHecp07EulfWPFIaneLv/9TSUAYAtAvwUJSESPAB1vUuU2/n6NF2GmWqeelrgX
G0l9ffOonsWI9dMkpSYfNKxVxIzniPIfOkn8bqgB/Dg+92PpXdZqOzViUBNELzrAeUXaqzjvyiIa
IC/QVQc86YDK51+V1Hwbs9bL+uAwTPqpqFufshaXVnWr24DGxoNYBWsHRXvd5e/ZXuXz5wjB5qh0
YcDJpHtDE37thj0d4l0XW78uS9le5LMU4QyHCi+0rIcUWz/Z0+w0+uSWw1tPOq/hMnDSf1lipjLw
D1NGzEXnlWViursvyqLUUfN2jBOQudwecXvgLdS3w04DdSsc1etlDTfXkRIKX28Bh0EXXGMaNzll
MU41jqUToKktCb5UcyG5vTav5ZUU4cyxPtJr26xgrH10N3cliKpN9Ct1B8PWbxK7OE0YKMaE8+6y
cpvbR99ZdqkOkAfhOmPd3BZWWcCfZLUXkNKzdHK0O612Qivd4/9Ixky2n+crgcKNNo4l4FVSCKx8
e48OzJ2NhOgB3azfFmLOwM1kIODbGmK+FeVby9DFgWNL4Somc7CwMcXWDfn3KsxvjMhpqWdRGYLV
tq38I0wcNE7imCp5WaPmrzW7AcgcAcG/oz/KedGzGGHXdAMl5CSFmDH+GViTkxapxBwXc/t0a64k
CNsUd7au1TZWjU4t6jbUwUC+xBQ2RYCyDdAmwH3DbfbxLMM15c2g9DhXSu+zNnuMOv3psnVvbsdK
hHD3l6qF/EWGi8Zsd2o7eEZ7BEKcxO9vxmgrIYsBrnwSV7qcjDE8IAMIANd/WKa2n/IK7xdZR5BM
kuDRwzkrKZqCdM+Ib5okdQyLHgPOTiTWJBGATJLg1UdW8KTscZVp1R0fGicyvrPmbZ4TydpJNkjs
x06aAv2YKuSEFdCzYzK4WVZ5gJ/+o3rTeZPeMaJXm9ToPamJBmMbLWSV2OiGHV3QYf3LBiex6fcM
/EoMCdokSEPo0wT3ZMTr0pCt2LLHnw6mySy0uxg2Q/Lio7VRswF2mIWjX/Jxl+tN4+S1cl1O0y5X
4Un1yEZIwSXnaNtrr6Queq/0mpYs+xjAHSxzRMT29AOKTE6GcBpgQPW+Kg7BH63kWc/FclYSyw4Y
mJ0BPdvqa53cof/y8k5JVRJ8g2UoZdFVuNZnzSmPmR+OTo9qCEVmZmGAd5GSkfjU5ZMvbZ3gKHrk
TJTJWBaxmtw+7B2rtxMnpfgfiW6qRJLgKKaKmkh+QLdcfTOm+756GpXBUfJ9OD9O+SnIfmuTrNF0
0/QtXUP+ghDUAIU7SeHzWNcUMs28BFeCcmXM+e6yXjIRwqWUdLzRebekLlTj1EWD3zbV/rKIzT1a
aSEcLwNhENw4XGzMpl0WYpaBUC/i2p+k1W28eJGHsTX93ThX1j13tONjoEGTeryrbDCbqdHRnGMJ
8MmmNkwFn/wiyRRbS1JWW0CJxlTUWCGZ+WSaP+NBVtPZlgH8Bd02UWIWK+xQILRy8At5KT9GBMPx
9HpCS/HlbdkM4lDe+48QsaQ+GolVqBxCkNar9N3EIoC0/xUMX/gos+PtOvBKlmDI/aCkHXKPeMVf
j4D/zT1MZ+5Cv8ek0BHNhV57qx7ofZe4pn9Zya2VRA3JBIC1pgMeZ/l9ZRQ56RsAulEAeGblA4aH
HkYkL61B5vm2TtFajOD4EqW3qxzPHY9H9h6spKdIp5Lt2tYEkDKaZeMwiam4gFPQgXOERLPSOoVx
SymGOiTtwzIZwpWkxnapD0vYNVW6o7HvIKf0WPbzT7bkrIiwJVWRRm0bz4hPtEMQW05to+U7+oN7
QcfUwt+rJWxIhXx+1rQIGlQ7cYPqxRgLvB9CiZTlr4i3z1qKcPukc6GTCRUobwTmErh0HFU5Rkbn
5ImEXXMzl7iWJNw+9hzUkbXs/uBqO1Y4jcO9Sbta5uzYBGbWFJWBa9nlum3V50UUIlb0v5gs6CC0
zVF4idhJq/Q/uBtWeolzmX1ctp2NqRvPtJ7i/Clp7zUQe142OMkuiSOXOiJvJWsgA7kPPFF3AZJ7
RnlsATf0J4IsDFziPYJMtuDlmmEuQ2XADWTmV1NwbQ7NIS/eJqZLrqDtfTnLIR+dGp2KkZsjENjS
Dkjylu3YmaxdbguNW9fxiPxbF+HSpg0zOp1DBiDhDlXbZ4jiql1dJT9YpJ4yFnrVPHCnYtrVoJr7
CPxZnmLHB5bUv9pqGIEuH52G2D6OybTT2fhAu/7OmioflCr7rqi/xKR+zXi6T0rj9zyAX3hqXCDE
/NBj7aHiER6Vk1eU6ejORXLTmzlqcHF01bbaldnJiJs2F1RTmaFbuoGWNsHQicHHrhjwksmA/824
sgtoc7xsG1uMOTryy3/LEMuwZWo0RTstD00lvcmD3sfiPiSZ5pGRHIJRAw9JfVPN9WmwUy/jgewO
3rru1/IF40zRATPyAB7RSNELtYDDJSw7mnZ14qwBYLIuE7h5mawUFqy0HJUpYBEEdiHbt0vJt9V3
vfEnz+q1XoKh9mBtThsTe5dXNwN91usBzdIxcHcDyemW6bMY0SqUSPMqm1CBRpYNFILgGTfsFyOV
ZWO3dwl2CJo3G3l84UbJpm4chnTx8yjuhu1LpTw2JnEWZL2skAEHbTpG7SxMuFQKbgEGmi7CwuCv
riZuGVcvFtVRMy4kdQOZKOGEtSFotpICosrwUWWulhVeanypS0Xi67c3aYFBNG2C3IQQXHACKFhi
EyQLKSiOI+Y26MIilaxLaOM0M3BPWUxDscVCM7tgdVNB6qbNAJBZGmSvloHPUvIIfDK/BYF4WgVX
Y65dFVp/Mwc6arOxJPD4bCYfxQu2yM2M8oFAfDhbLh4qjp7SI7c0X2Ph93gw9ped1+dV/ShOWNUF
XJLWYGLw9ElzW4vtad/cGoqswV0mZjGi1QlTqzSxMjTVe4n9s8EUOmaQ3GbSdpeV+WyKUAbPQwqI
O/BsicnrCnlTNGNAyqwUromuZW4cozTcxeTn/yRITFyTSA9aTZ0IAjXbIYEKmIfxgVX8dh5qSXy4
uXJnnUS0SxDcRlq9rFw4gcoR6bhS7Q9RLCuobJrd8oyyLMvAK0TwTgQIuymAAQkKKvvGvE4UxVEb
P1dqhyuyIvPnO3nZJnDMYWjLtj6lshMj46OS6cRLTdDy9JVHMS1yeYO2V+0sQrS3uR3w+IaIuOKH
gWtX4D3cW2Uq8X0bFTaoYtgU0MFgTSUiGEcVmzNYhlIsW0megtnyU4OFTpFbbmrynYpqpRGz7+nI
d5zkhy5L78M2uG3mYleU/BcgwyXtt5t6n79HzBDbYZtX04Tv6Zsjmb7qxR7DXZeX9nNKFSpjPAD4
agZa6SzBUrJCr1uLZjhk+i9qf6/o5Or5W09tNyu/AedQ4vaX6+PjQ+yjOOEms2kDNKEkxwoX487Q
wiNX6Ik05XVTjaeIDS+RPj2rkbT5cAmaLskVrrWUDiFCcchtfPSCofsbk2pv2TtJeCAjxNrctfOS
iky4UQ9mG8NYZAWKn7ZoJJkA7Dv+95CvH5ZSzG+1ptGaUwsxHRqmhnIJwmUTJJseeKWJEBnO1FRS
pYFxKHiVR010Smz0CxquGkqscNOHUGrAyyNrwsThz2lIZrsETrFnB2THDcs3wQly2dC3D/dKhuBE
GDfAEB+CH63xtV3kdjf5GwWNWO8a4Pt8TA7JKbkh9Z/c/yuhwvHKe2YnUwVaxaQlT2ifcrOAHEF8
4paopRujLVnH7Q07r6NwvOKqQB7VhDirQU97gYgKpdie+XpdShTbNvKzJOFAVRrhlCbYsQi4RUpo
3wImyh0tKtk1iUJi7jMLJ6M2c2xapttPTKtOeF8mTqX8jHPZXOW2a7JtdM8xDYk7IVIEJ+NYcYuD
ZxPUhnqTowc3bMFrNYKxanziAehCQEaVtbKupm0Vz3KFELEpS7Q7FThkuT3vjb68mov5TWtA3WHH
/uUzsLlpJioUy5Q1Am/haak0Xd+qvCSeGYbX84z0VNg0ePYZstfRtiBqIbmiL5V6wTpoV4AapKgB
TRKoR5MbD1an+6idSO7HzS0z/xEjWkeltIUNuin4p7I7MJ4cyl6/ShLjesAQX9w07swXesailwSM
G5AA8L0mQNZQvAcP0HsafRUAkyJqR6Zgz/qgvann/MbC+D36hGZHUdRbrQTPJMmVQ8D6Y5poQDOi
3tBTr7aGXZKa31XeHbKweGJpjUuikOzytqdbiOZ0BGSY/1t2Z/V1OctSlsbY5rKodmgDAzhBtUM3
LIrMdQeG2lIHbUB+iIZ6TxpMvegYvTW7w2C8aJ111VajxFdsWvjqe5bfV9/DgJPQFsvla/I+Au9m
eauO8QPqxae5T2Xh6Kbpoa1i4cBT8ewTjjGZF5ofHS4wTciV3Q5+NduPedhLilibN9ZKjHBqw2iw
c4uGsPBwOCGgvI95/Xz5tG4um01QvTJUsHqKyS6zTpuuaMBE2UX0vlXKhyAxbhoQvM7S5orNRTuL
EnNecWOmRccYmAOn3NHIi9L9qKPDZXU2DysaA9FERk3y6cWfVKGiRjXOTJGmX6zw3jQHN+qmo5nw
36qZv5RWhimClsjaezcj3JVcwfrGKVLSUkcQndLmNs3Nl7Buj6hw+vD3B70NHxX2R5fjSqRw61do
kA/Q6IUDiI4EuxvdstWvZ9TtLq/o9q6dV1S47YOiIXYR4HKs+8lVo+IhnbNDFWTH/02M4MyrKGqN
mUHMmGPyr1H2c8Rv5myQvL42T9R50cSO1b4erLQ2sWi8PobKY1xK1Ng8Tgwdygz5ciBICI6hyPtM
05d7dgAJ5YhiLTB+nK676qyHy+u1MemE22ElSfANltIVlKuQpD5Q5kRvEYa6FL/07efxFD6zE5pF
d8oxfr0sdtMaVlKX31de1krUcgIXFqxBuy+Ux2q6MuqnyyLeY6BPz6iVDOEs6UGjZlmEGInzYpeN
1V5LJ5+S+GlMyO1Uh3u0RtzWVXBLh+QYgB9CK+wDqZhkfOl9VvLSdwgHbBjmHBsMXaNr685+AUKU
V9+hWpRVTnvo3QX/LfOaa81HSQMNLbGXvEjJyTb9GQON0cKdyPBw+bjeaGYZa9XCsbCABDcGDkc6
0XHoa+T9NQIhcQQLcvxGXfVgWo6s4Ldty2fZwsOM2VlZaxai7xYjCihixfrVwkGvdl8vb/i2TZ3l
CGemV0xapEv4PcTWb3W2vSSbB7SqyebPN8/+ai2FE9M1YKawDegT2hO4j/urCmWIy6psVGaZigQw
Ks0EWTHQpHzcrybJlFaDnb7zUrTP5kn3gB3mDd1Cp+hNV+RnspeI/NyK9EGk6NJmDUAg9kLJnV8v
o4XzwThOuwXnS8bGt2WLK910wRbzGg1+ir0kioBFCvL1w7BT9hiklCi0ZQ5rMYLZBbOSxcli8k1t
7vVicmuqXI2azLrfwevE4w3eWdQ0CViSVHGYgFFL7y1Qu3ozyZ/zqgNaCkbplay9scz6mDe7pERn
cTEfw7RzO0JDd1CSXWShLlhWljMY6pex7X6b6CfQwvkvzvKbaQRysJqZDzUxf6ILwGd4hJNpOqpt
d7Jiw4loKKn+Lk7okhbC9TyHQxdHRYewdy5fK5uftLp2R5TvZk3fl4mM6Gl7c86LJtp3Zqd5WUFc
aHU+N4ObvNMdBdOZEqNezvxntcBmpGN8yQBs8cdzNNvoUxowRA/f2/n6Lt9FnpG78HnKnhyaVurr
tnwD4M3+kSfcOWzmNMHzBMuIscuuQRxnVZK0yQbr+XJQzzKE+wRzsLXNl60aRlS60hqP/ZQxp0H2
JNLNr6lNv2foNlXTgTmzDjbWsDqA9e071WqPAzE/L6k3292x5ZWfgauqT8xnbttvl5d+K5Jdf6Vg
UEGo0ELVUDwoeQZ6Lq/RQd92UkYMdTa6M8lAXbcN6rwogkGpwBMaphGnkJXKXaojYwroooAMh/9J
K7H6wnhbzMSGPVHd7wrfLF7Y9BY1P43mwRxSyS2wqROKSSgIAkMMnIsfjVehwLPvQiQmAnB4jsgz
z226lAQlYjZtdiVm+X0Vi9lD36PuBzE8QUtymF63U3G8vGybLh91FyTvkawi4vCKkjAjYBV2p0I0
DlawlxJNvC1tD6BM8QCS5tbj9DzzXLJb2wt4FitcAR21KgsET0jIJaeC7MsBw92prFVgA6wF53Gl
nLBNRZDmrd5COQ09teEMktAcN9oMuEXkxlRWeBWyGxq4Z6YKIJBBGO1sG0hol1d487itPkLYRDpo
vAgX+x9I4UQ5SNX0K6bg3Zg9mdN1IqvEbF4XK3GiX60LJYiUxX/n/Krr2j2du0OamaET2/2XONZN
iX4bzZ4fV1nwrOMUzIFpwKO2ZnIzVervzM5AcqKnPlhbj6leXttaecSY+lcM3NwEZnXLtOag0SQB
J/kUub2RPk5FE7shDyVmJlsMwSGbHfxxN+IAlcVxyn93PHVoFzgsb5y0nCXCtk/r2aYXQ1id1mkI
s7FQIMzKMxdeD1gGs+TWlB0bwZcWRZK2lGBzLf13MySuSr9U5Mdle932CEvIpBkmo2K9PADrRMLS
Ef4ayAtqW/jTlLkBW6bMAFdlmocyAwxl3PiXxW69RTAd+LdY0X8rdMg4M3ArWQ05tp3hpqHq5Mgv
9qEMumd7Fc+ihDA31Xmi0BYaEnQjzz9BfTGYD5e12Xy8r9URHFymURrMFWQkx9EDfdGNeTQBCqK4
4Z78ZeySk3kb3mmS3Mdmm8paquDwDM5pnKlYRH4MD9NL5KXufJquAVF9IxvUli2i4NbMrONGGkPU
mLxMGDmfM7DImjIXLrOK5StWZ6qJDBvkbZBiND+C3Cd8dC3jOdUlt+BmRgKVetBC4g7ESLjgKKoq
HJq+nOCkXdW1f5d4+5Q1AODxHveVb6EnG3R+xzP6FP4i5U90tAiauji5p6ZgBVGWnSr/yo8LBFyw
7585npLMBTqbusOjxVduFBdseTvdBwo9mCeSa6nBbEbhq88QfDfKshPVlvUd3OILKC9czUk8+w2M
Nm73rB4aScZl+0ZeyRPWuc6BYxsPcGDGvrjN/GJPqIsG6kXHfM/eCtkbcPMCWMkTfHLW5HOXW8sr
I/hRT9eNgUbq0Ym1fRnKTGjTb65ELb+vTNUC2WEYMdzz3ak8oj3xaWEUiH0wGHzxie5O3pJAGhxW
Op4MuFC2rJ86PIASoA8FthGI2Ufuaa8kB43k7Gp+vQcSmmxV/+W4/GO9n0YB69qo2g7ykut5Fx/m
Q3towZRJdqqXevKpL6l+gjctCe2ASA2zWY7n6OXefFiYtywkx/J9JTHSTc923sh35VcbWZaJCd5K
KMfBXGwrD0y5L2WByWZxDeANf5//9zTTSkgxhH1TmRDS4PGb+XTH8QDGoAdm8nfZLvRQ6TtIt225
2C44nfePWgnFhs1aYGAZFTtEe1qf+Ch+HfRR4WgqVFHOLZ/6Orhp0JuRDJEfGJHsWtyMkVZqC/4m
QlJ4sJvllQaYN4D+OwCt/8Zcul+w+HMAX2ZSpTezZyuRgsvp57EtwyWw0ME+syQagmN8VPbGQZY9
e+/3v7S8grPRTBqoaOddTqG+sw7za+XUnrbrHpu9fdT242/NTwCNtpCK8BcE5rLbX+KBNMEDAWYr
nvnSJTpbe3NP/Jv4FHi9a3uNpz61h7+SH5rrL3OZ1lES7UiuERFz0SwIGALe3SySOcFJOwDB+hWt
/K7qGRhrVXYSeRJNxcmLLikxwthA0wVuDUHW/9OYRJ7tjQ+zO/vDXeyFu8SJ/PBO1gQmky34oti2
i1BfWoGzFizI8ZPZMKfSrwzyO9Gf8vZ6GmRpbYlDEhlbmonUQRNCojY+VRxY5Zip654vL+m2DHR0
/D9DgTgTzQYlLmaOpZwDzP3AARRAXahn2Rn5F09+liOEjU2YTWiCfN85bQev5wXH4GAApJD74c6Q
JORkSi2/r/ydEvB00JYDSfWXvBydIdrXeJpeXrnNEBVRHAMIE6I5cWh3SLTQrAp0j/TGW5Tuxkjz
Yv7daEf/spzNUEYHzpOGnhHU8oXTrbb5HCYz5Ax26QIKzNEzYLTp17l5G0vBCzZXTgecrslsxlDn
+Lhy02wE6hQXyCLM5SlS38Lc3hMALl5WaVMKgMZUApYZWxP79eKiLwM7gRQbfT1zZF5NI5ieKJM4
xm0xmPO3l5FUtNp8VAbUE3qXxbj2WgBWAz69+6mOf9BgBsy0f0QIZl3PkxGmKURk+uSl8anV6M6o
TlQW6S1/59MVs5KzqLqy6MAu9JbYCDLL/GvT+kX9dHlHtpM5KwHCBa3r4Gkb3yOtht0FwbcSb+SQ
IGyOG0Cj2omvKDFAX4x7s8VbNldPrV46PQYfaPrLtuzDmPWeCkJWyWfJtlCwxxacs3U3IseUGblj
toMb1sVbMc5IgTCA7xn8CW3jJ6BK3eYhMDaB5tiHMVhj0ldjGq/AuCJJxEjXSbjrTVInVaAsWT2g
/1a+6sbg3+Egwb0BgOOu/6Himk32VuTIimebbmC1QYIbYKOhacqyEqbZHStKXoHx8CtNqVPi7MR5
fbi88pKFF2/2uEDHd77khxXrRSP+ZCIxvL8sYvNCPWskXubpPNdJY0FEv6uP3X5pcaiO/CRbOMnR
EYGTrUQJk3pYNGFINoO6i07SN6BMhuBpkJwzM15ChrGvjwZ16K4BnRymdjFnsNf86FT9lHFWbl4/
YLywDIaEnS02Y5pmDUZO9DsBPAySLNut+CMo7ZxobCTeelu5syQh8FFalkwcIDAewHnM7sGSxa+b
lo1CrYZJOIp2SMGyQ9vqKkyMIlBnGOCK1Dl0TDI9GGP+PCqKX7eTf9nwNpfuLFDs+8xGswjoAIFx
VriJaTpGehWhJK1Nz5cFbUc9K0lCxjHSsqzUlru7021M1gb214aZhxy1dqeDg2UNv89I7wKa/SrJ
4tjVuI88weWP2Ny+1TcI26eWodnjzYlKT8XdSMNMuS5Zz20JCINMG73PaMH/eDl1TFPTcPEVDJUq
hEFtXEkkbHojepYgeF1Dy5ltLA9Ypio7Zv3WWnas2lqyUu89HJ9u2ZUYwRI5aWlZ5vCxxjAzl2f5
97gvX2kBuGLQAFUpvepU7YvZNre10j5YgXaa0uSlzsLXqKA/GUX6P58e6rHdqz3Asal2HGn3I820
p1kxvvQ9eL7GcTf109EKhtqJWfSQa91eqw1JKmOzwxgdvAaaMnXCmNjDO+dVYSmsRu+w5S5YcSoS
jLeVCZcEIzvxQ7qLfvU/dLd6kmdtts/zWbYQSvRG1FMN5KheWhduWKaHfuz9IMXYDOeu3VnfL9v3
pm1Y6I4mGLrSMEv70foi5HBtlk3aMjh2oHXiIgH/1Bm6xDg2tVqJEbUiSRJk1ax5OfndGE+6kngs
9wvyMtq//nuFFlBXTKjrtsXEQswQZxOJGSbGx4oes6q8o3V03wfRt8titrzgSoxYeJkMOqXGDDEq
OU2Ap9bLL3P7rVElEfJ7lC0eKp0RzKHZGkH3ruAdhghESTwu4BYAUF9+a37F+9ZXkRVt9wv36J9k
8dbiBFeRRG2RKEMOtVDf7Q3QVHOCEfhKciluWZ2OJkGMvJkqABSEGz9J8f7T8P5C8TN2Ov21T177
1pDY3JYQA9R8BFPiFrPFp1/L+ywlXFG9ukHbTze4gf040j+ZtsCz0jSXkQ5c88IGJWCSi4cg1Txt
InvM4/hxWeySSDbLvKkMBnLxil3mR8RHXzc1sPeaa0g3GkB0f+bDtId3kOzL1jE1IAEPPsIQGgn7
UrOhGyILQxNRU//MZ4r2PKpeq1pwPxTR5FQjwHsun6NNiVi4hcWC6AAf/+h/MoMM7QweR48Xz6n1
lRs/eHy02se6ebksaOvAIuD7R5DggQZzDvNwEWQwFZ3HDwFK+nWROYpsampzp1aCBIOoADSaDYqi
eUz7bfOrXkPOoZF47a2YAZj82oLWjkUTTdsYLCtISsiIg3bXFtGJhDK+RokIsTgy05jMLI/wdqzV
IzMnT50qyXNwc+/ZYs4qukJ18eiElKSaSZYGV3O6AlymywbAMDKMOAKmeAhlprb4LtGVGgyrpeEf
+onkEtDSVdSEsIDQDL2+zhqnbLLBrWb1rVZSdHpo47EKYomBb5kD9FvwX/HAh5V/NPBmsv8zq0JJ
4pR1deqLztXKfv/fm/dazLKdqxSHFYVpkZmwiLT8Pc1fG6V1G+U0E9lU6tazcxlK1UyEjBSb91FO
owQEw+2m5pXsJxsZ6sqP4xABH/gnKZ5zVLIJ/uNl1bYskRITrzSLEfIJrL0rO1h3asHYm+mUGKrX
MfoHlrgSIY7gKEqnGr0FEXyMrmume4pBbydjGLymj095BKyAyzptWsVZJ5EBpB4owiEsl4c/fZda
46EnYGwfkt+XxUiWjpGPu8XrglZZD71oeG8Uz6oqA2yX6SFY97u7tUIImEHmEQwgVkWTEJd2g205
7/X+CNaNsmltZAXE4DnoImUIpNHCmaZXrjfe5RWTKSTYd6JyjjZ1igCIgngtip2Sp65R/knUsFZI
vI20qB9jA/s/p/3OitFUjbkYlOP8y9rI9l+4i6x5Rn9GAzFgxXUxNxM5BqlkEImb73Rg6SNKtUzk
IUQ4nqIKzaGObexOPfxFInU3l+ikMfXYsaLoJTSSw8hKPxrYcSomf27bPSifHi9ruumXdBCLIJhk
7BO5SBbzplZC9JLGI97p3HzW+97NLfWWldw1h94rbfu+UYjEN22aC3y7iZw/MvHiXENQgZFTWUAi
WEMPZdMB59T0y16G7rv5DKBnOeIwQ2g0bR2rkLMkThdoyPlnhj6X3k0e85OCxjaJf9q6mtfyhNRL
j24Tq1ym21TyMNdPpLiZWjdWvo5Ecm9JFlDkYk9SG91/KYaaiuF7iCRP8yOTDQttOo/V2gk+CpxK
yjhwiIDlnCx99CNVPSp9tWdcdlVtawMcFjQnUQyPCuctmdteoSNKMxljh6nXD8lg7oGeIqnQbR5r
4yxGeKU1NSYumh5iMOnmNPYP1IEunyaZHkIqx1ZyMx1tCCjzuyFo3End5QqXuNr3EFIMyOg/aiAw
+3g7qaMZmfOihpkXEXiOhz3+i9eXvVtn/Eudjc4EUGS7tU553cieOpsqUhUgCsuk8idCh/8j7bqW
5NaR5Rcxgt680raZHqdx0gvjjHREC3r/9Teh3VVTGC5xz+xzR3SygEIBKFRlLt0yiUWCxF5ZhnYx
kiDuvuclT+VgMyytUJg4DxVnRRMU1Esnpn4ghvE0KeMJGdSzSRJnsITbNjZAcp6qvJKRrcMucnG/
zWM8cUxy3Bo6mEcJN2gN5fTeQGzRAZmTmxzjg/SMV/7CRsMOb7nxBpZxzrEz5xlN53h3V7TbQZ9P
ulI7lSRyXHSzpUzD7QdvkyZ9CWWWdRWnjRjHdBGgKAaCY4LdwszwB1VMRbVyE1j3vKqY7dm8QtJ1
uTpki52WFDXt8ozql1J4MeLRrolPhoOa+zMUwLuRcy7d3lpXRtLBXiE2pgpJF8ozgwr40YMyGlie
AlEB+zltMTNN3+RsaJuhZQXIOGyl1VMcQcjMFetbtfeq/BOvyutZY/xyErtlnqBb4JLyrHS3inic
hsMngtfKBMYBF6nDy8SAWerbd6LdFlVqk5y3vrbHyUApGuXy+ChfEqr1GOXwvs5V0VzokgMt38nt
ida/iu5y4Ys48iCZw3wlLHIfN1hYIKQqm2/z9Pf+uG1WX2u4GP/HJmZFQRoP8soaAITCXkq7O2oH
LKhjB3J6yUH6p/OaWzyxfOXVEW9u0CtcZllZSQWFmAxjmaqRnU0XZfpuxJNtlhLHuXlAzGrKBilb
ih5AkS6CE8SVk/tiSiBdyNmft49rK4vYVRSq3TAvGEloAAYG3rgFR/OiI97KoFkQofibc1z7L3Hi
OnXMsrKqntSlBED9QfLRtXMSj9LJtDtQHluoiuQ4CnWEDxv3yjxmhZGoMVElBLTR6b3hRneSB/1Y
u1RkfLnMh5hTx0A/fg+OOY1YSmTMSHehygqDV95KUmfLw7mwbhaT94jFWWNs1ktToanSRICyxHtl
fu8gu7w/dtTFdmxha4CRgkpEi/p6jXqkzLzphgTKI5wB4/j5L29Z7RpTpeohXtRp6dt5SYKFPHQj
wVbFgeENFhMvVDlVU6nCGaMzLkS8n+fH/bHaLPddBSS23LcYq1qr6TJSg+HYuIZN5QGXVzxxd4iy
IBJ/mjvb9Dio9G6zN0VMlChzU5hLEai0TFJ9kd67gxbkj7KN55b3fSzeRDFxQjbjSClreENe9CAS
ae0pju1yei2kt32g7ZPL7/jAPjLjuWVIJ/XXSNJi3v9vj/pmMa+mqxATxXMzCruYOBT1lRylEu6p
9FCGEwRK+cP79nmANHXs08fTCaW0UDH4C8V4nR3e8k5omy65wmciU9suKMlewGUQDydiPocZx+U3
Q9Hq/5lQlEBuqRUp98McjnaEd79mbj1dOGXq0Qp529VmrNDBliCCTBRPP4wj1lZf5AUkidyhSQ8t
9MnirH+Enspx3ze2x+wKwzihgONYXC+gOrKm0Y5RtN9EA2fYtg/rlJFMR5IEzF1MqIikSEyrGOMm
nibZXlwIbbtSZGsP5El0yy+JmzvSZ8xaQVKzV0FQxk2raxuk+9PllliPtcCrEpC34sQKgJmetBoN
2qSKyhvJbn9Wx8qfDoCKvM6TPPkw8FibN+dphcfMk0HqXovpw9I4H7UosKrv+36wGSNW/8+sXVyH
jTg18P9VjZykpB66qXZjvTsoVpPbjd7f55oYWCLvyrEd5lfAzKKVhtDqDEIfZl4G6J5A/NjJTqY7
341uaBNXfuVXWWwfmFaYzEI2STZDGRiYGu5VxX0fZEHjKScFou84uXNckTOyLClpWIaCYuQAE0/J
ITlFASUimQ/cnYvjkWxVW5kuamEaeLPr0EDR2uVpwW0R7THH+Wk+8Ipqtw+51yE06desFhiOMSZe
0oDWAM9oXOG1dJJL5SkzrgsGqtO5MrfUET7szCtEJopAGLCwBuooloIs7zzKr3UtoD1cLp6JjqbN
YbaXVObELs6yM5k4QqyJRAZ9a10U+kYY2ZH+KQS8pqHhTEMpFpNsDcskLCpInruJqnyNrOGx6RLO
QWPbiCsEM1fy0ohKSDlqlG6y2+6trCd7P3r8qmn9ODlXCGZySpg3JpTiS0VX5uJbiU2+NefohDfC
wHJ6FzknR3NAv/Oa+fOZV6e6eZLCm+5/xpCZJbmBhrmuImHdKS9W/tRZX+rlrJacfAxvGJmQr6C6
f5RQjOUmC7Fb9bvGe9j/VW+1N4pMkE/0qo/NAclqtSXHOVWOpAxvYmM5aQtay2rixJCsLjri6036
WMWV3RjVaRjKG3VaPMlq7aiaHXiUg4KXg2FWfy3i6MVWcxLCwbYkEPWEqK9ITU4+hDf8zN5hinra
GZTnD22xdhTdh8KPvn6SCY8W5b/E7es8M3tF3A6jmafwsgF6gPVj4ZtH6y+aDUNnmPAp+hvcc397
FbNLiKCLFwsBXlWI/aFUu3MU/nPBDNRwXCHYclpZiBew92PkZPmkyrdyFOQ9J75sbz+/rdCY+AIe
p7DvKkoch/727GR5o6/6oAs67EcA3txoTJCZwjCzJig//3qkGo6xM53VY45+08KLv3E3O85aZLlG
DbGoqkoEmhwM7uIafn3pXhMHhy+n/Fo5ubNwUpf/ZcMDUy5oii3zA0N9OOh9UkWUSvUCEuuvrRN5
mWNktnJCOvOL5da8Ad028Tcgm40oY+gLNRkAjc7p3MWXnews2TH4ENTJn7zca555w7p5wcEd6d82
svkJOY1MlEnR/C8lIzUQ5cT7SvITJbaT6lPR9IrF+MtAxFIY6QwK+Y0ZXqBg8BmHRIeUTiWLQFXM
RCVw1KA+PMbyrTU7e9FPxjk8pqkD2luwzvnWV16T4/YKWAEy0QkV0NFUtgBUg/5lcdH/48Vu/I5z
pUcKblPLf4FDwZoIuQnVYosCjTQuljDFAPbIVIiO4SsH86iipby877g0d9t3OPOKxmxNkpANRCO/
Qq/oRAdk/U7J33BFnPZCu70TX0vODWvT/VeAzPQ1cpdoYUTPRZBAnGLdnnkeuHnDXiEw8zX3FllQ
+4UD5XxPCyrV76XKUQvc3BlXEMwWkmT6WEQm5mhewNzQPy7ScMoG8JtP/1xnDzvJFYndSZLKKGsj
wXC1UFOXItnRSe3hNdoT68bbX1mcmWF3FPQE4e2bjptBM/bmM0qt9wF4zsbuJVKiGLVVAwE049+G
fjymQniDqm8vx6uUkS6oLTGS73GaOGCvPCdJcz9ZtT1Gqj9K6Zf9j5E5c8huNXFXL1ZLqy9abwTb
6fgY3c6eeBFrWzpYXvqKRnyfduKWfnFL26clTzzQjnHhyNtjtxNsq0mmM7O6dEFcV82iBO6kXooj
ZclJb8Kg8sFEh4Wo23ilyQLNA6841mT1zfhq8QrSeWPBHIE7Ke8ShR4m/kWrmf56XM4C3aUJ2fo+
teeD4f5zgdI/XZsJPYYBYaWO0hMXy61F3mqttbuQl5rfcmr0OorYkCRd/8DcXutkMWMVpV9y33up
1aJnr3/meBItaWCP97qo0YYiWPSBIL1W50TNehSy4a6OgqzyLaoWt4iEI9pl7KGY3LpXv6CECfFu
UH7qkvJtqayzlM5fpSV+k3vyPKdNb3fJ/D2u0MI55i9mJc6cu9zWHK+/knEyiVSZVIPiBtmfxxqM
NuOlLS9ayRmMzW7QNQzjSkprLEljAka9dK7wNoCDhQRQofmSBLpt2u1T+BqeqwvviLNpHShE0PWH
9ukP1O5LOyZDiimCoOoLnKlLH0wzsQuLdyPe9KcrDltUKg8oV8sqWnwHjnMymXdCwyvzoPvTB3ei
jNqKhfaQD1yty9zUhj7L6AowlCOk93xRa5/bMgxQPH7XockGdfz+vgvzIJkt0yIiWdC3j3SIKd00
euMquekZllOC4rWIJU9TeFSum+O4MpLZQVHuWYklNTLKT5p6MbtPHDN0DKCBa54JKRAmcdHJrdLU
KI500/xrnn8pSM5ZTtSP/5wl/Cmkdf4jt8dErzCPqzpPFMW1hBilTNBAl1qwD0ycV2ceDHNcAs9B
WAwCVP1AefuYGfMXQUyPJkph9h3g423yT2sYB4A8W2VgyCCRaeRBp5qPLVZOqetenhoBMWNbNlHv
I/MK3D/63Z+wjBegJQ0dV1BrcZux9kEg+pyHmSco2cMyInBIvUP6hUdSwRlRtupSQx9iOmKF/xLB
A6eoF0vpOR2rl/0R/ejgf5jGEkhLZR1X4wKYMOkO0yA4whhytm0eBHPVUgu8OYsWIDL5mPb3Wcrr
k904sMEIdKRga8MjzweGfxPMBsNooT9Iv5C/IJsRLAcLl/HiEN1rThdYR95la3NyVoDU5NVJSJTr
QhgmFbLSFnkNq/kHGJmCTmw5t34eDP19BTM0SwKlB9hlhl+y6rlsL5LxmclZWcLEh7gpjAU6wtCY
T7JzOLY3TcXrI+RZwcSG3irKRAkx/+j3RH+4BiLlk8iVSv3FlfQh0q0sYWLDrAn90AoYrMknt7j/
4vkXJY64BROns3u85sh25so+ylK+qI/7i+i/OCC6qCFyAq4MVhJAJ4U4EeyU4I4Eq8SD6nT3qW95
s4V6QMVT31Mwn7kczI/HOer0V0xmWRVFATlOfI2rkemQaImDY6qvaV3rGPNwFgrxaEIKNzZA4Cp2
h33wzSW9wma2LWIUhZyAzdztq/cqfK1zHovkts9cjWMWGLhs9FRA+6abKsoplvoOfWzVEy5CnBPF
Rs77z1FkllghtENqUkXw9EiZ+q33xFsOhVsH3Wv7TJ4Tp31bUDbQqCjqTC9u/NCfU28+16/7A8qz
l1mGorWgQ58OaBbTt0/1KJLsrOJG+b/BMEtRB6t3YRAMa9S9h+23UHmJ9c+cBGScCNEOAX0stiuh
K41Kj9DdiZrq9hhGqiuHzcHgiiBuD9hvGHZ7TOPYiI0ScWsgD8P82A9OPoic08bG4zB1jisIk7yW
xDwzY5zk3Rk5rvy+tRUk8TKndWdXQ3Ub1fjgXbJ5djGrOjfjVo5DQHbiTTi/LSCEW973nWB78V6t
YhbvQpQ+L7CuXHVJT0kmBGTgpVB4EMzy7WqJxOAFgRUmuWR5+yIKnwtBVyuYhSuoaQy+bFihdCDt
tIJayZ39caJr7uOGckVg1qRu5XmXNTBizke/ESRk0KTGLuYINBkVr3hoI58KX1NAMgyRC9T0su0b
2TiNVWIQzEoAlSpveUelWUVs9c4C0dp4gFTbvnWbU7TCY7bLUsVjdiUBrxNOWq3bUsvrgd8cvxUC
c2pGl7BhNhShVr+G5KacB1tqMjs0R05U27wV/AZCh+2fx6Qk1bVZIACKhUtRPlcgbpZ/CNGN0P41
mt8r859frtdThbb4P/FkjWjiNACvhWBpI+UPWWb94+eJPyGYMNDWRViPU6G4YlocpFxwynJ42neA
zUijmGCn02SUkbNXzzQehDQfc8WVFV+rgrQ6Gz3nZZYHwYSBVqskdVYyTIz1rMYvafgllb/sW7G9
ga/MYOJAU1rQJQiBET7rAegJDqOnOvR5jHao6Xb6qNxOjmk3oj2gECByOgRtkdjm7fR1/0u2vfA6
nky4UBO0dxFEJLeWRLszarfLQ8ck5b0CBXgSIy3eJ84oa9/3YbdX2RWW2dL7fJKKUktxTzQO5XwS
qvdeO5rlZ84nq1Fmo4WoG8tcAWVs3pPcXfLZVi3OAPIsoQO8uu3gRS5rtRYz2YiSYzWQLK8Tu5sP
Qs95FtkgXaer6/eYqUzAEMamUyMJSPNDfoSukK8RW4/tyYkPSGMZvGME3VA/bCQrOCZeLFUKZdkI
niEcyEv1I/OU0o1gmicEpg+i8C8ar4WSs/BUJnwkc0dipOAUN6kSW8ovI3SOwuxt3/N4INTs1Xx1
4YIGhhGjqBbnebhM0injtbrwIJgAUhp5LOklRq5IqkM9WV5Z5t9NPeP2MPCmiIkibRovkbwA6F8t
a8o5dpvXX9JGxMfl7Z9T8f/pgEysiMV4niCnh6DVqIe8nG6m0fD6bPH3Z4iu/T3HY2KD1tWdJuh0
RS1nOV3srP02NY9dkuIFQ/X2sTbPE6pk6ngMtrQPsjR5kvR6J8OkaLiJhldIIXKWEQ+A8elc1rsR
XLpI8oDrpjjq4uO+AZuDtTKAcecwnGPJoqeIshEQvx+mNrPz+c2yblUcj/axNso54AArMMaxezHD
pjVgtGhPNXYtPNVHYLR71+38FgXkJ7HnuAJv9BgHz6xCFSS6O2nRWa4vZcL5/82VujKI8egEJ37k
+fD/Zr68a6AQq5rQNQvteX/geJPEeHRW5Y1Sa/BorXiLs0OZdHY2/62Awm3inMB4BjE7HiSzZ7Om
BmUKyrjBsRSOk19bCmfcuJ7A7HpRnsp9lgBH+gJZvSPx9NRVvqlHDeyTpZ+4uuXuDyHHMLawR6yS
WOlS+Pki3uZ1YC73hvK6D7GdD1OpPibK7aH6yxgVDlGuF2b9H/fO3bw7U1JzyUkgyYk8XOi1PA/f
tus3JsuKlswo3lWLBucvMn9tLOteN8nDWMqcMy115A8x9WqawWzm0dD1szgCps0XLzFsEbo6fV8E
psLbJLaX7NUgJuBJWmNNfY9BXKBW2ISWt0gFx5jtMTNBPoCGGSjXMstphnSd2gkwpitMWxamE95S
7HJIOEWA22N2hWHWEu6Agm5g5boyZMgFFIoWSf9gqi3uHd3TvuvxLGI8D7WxpQl6JUBNBP2cT9JQ
emD3+dQa+m0Qe4AssljUyhQGaUmJNyfJNvH+WWtNsG/MtgdcYRhf0xZLLSE/CJg09psqOcThP3/g
xEaEthjwQ8nQrWP7fFBYQvQFiTR3AnVcV5cHZZQ4kXRz9lcQ9PfVOVEcyEiZyZEsng/z5AxpCQIn
R7IKZ3+06NR+WJnoiAbPlaXiHMJs4Ik+TK1iAWcxlsAqR7tR8BI0xL7c6E9zM50asiCbph73Yeka
2YOlk7gyLxIFYkUxlmms3mit6S3VTwIWblA7p5x7C10me0jU91dIDbTEBlmGgTEYvbXSgi53hTc7
HCHw6l4q9RGch5z36e25u44pM3dI88epaFSYO8iIDcbyte8KJ06lh9biyXRvrtzV9DGxqCeaUCg0
3OXROc8Kx8Ax1eIR5G2uKCgmYFvCY80H6n89GZWybBJcKFr9y0jag1LyeFi2M3krDCZudzI6YTIL
GGoQ/9AO4dFwkIF4o/3QxpHHeLF9l12hMV7fhTIq70Vc9X51PUK4JAuojhC5l7m90LzBYzw9i3JV
y3B6QGXHayn9Pc8LZwVvH4ZWxjAe3mtTm4cqho5ew2Qv9wVHuR0wfP/qXc/eP7N0r97AeDe28thU
asCl0/iUS9UZGV83iVK/UU27jmt3H257MV3hGA/HAz4UbXXA6fV9Ozz18o+0Qq8Ej/V7E0YHbStu
GBDqZQkacVVuujaiuRrhpklc0YToyeDIMifubYbbKwx7jqyqruxUmq6hCWtoDR6VID7wH0Q2nW4F
w+yBSlrpHZhacS2DXN0SS/ZMOHkMHgKzXqF2MU+zhPGKpIOkHBPpcX/aN7gtMBUrE5glChkEMus0
RafZ8WCLXgFWWCeJnPm+dSevc2LPfJxj9KzJxN6H3oypK2RmxQ56Y1aqAeRhMVwllg9CLPlRY3DO
dzwYZtmSplCXqocrtMZrkzwl+Z0R/fjfLGGWqqQrg2q0sARlX09Tpf81IyNUqAnHqXmWMEtUaDQD
T1W4jam6n8rP9fiFKM2notxqVpjjcNmb8Yz64uvtKPW7cwICFwGdAZHLy91y/Y+u5NW5QUmbOAdR
HMbOjR5pZQSZwCme3SzO9BI5IkTu9MfojtdBwllWrA5FatQJSWl8sOKglPwyf9r3CN7/M4Ghr82l
Fzp4RNehjzb8LvLWLQ+AiQvjEGmkaKhXT25IHgvxU3EHvPuQUNPBQMv42lyj9EDqBEhSzwboYKNT
XyScAqLtGH2FYD2tgWizUACiad5ExW+jzm7aINZ7O9X8SnhJo9Lbn5Xt049+hWScLa1HZdbB1Apn
o3pxGL1nvMehDka9AfcCZ7luT9FvMLa5eRJDQSgisPVqs58l32vlr31rtrdScIWDXRGV2R+aXCJU
OJh080nVH5Ie2bl2iasfadF9Kk5fcZjoNtaqlS0dtWM6d8aTovm99LxvykbFM92FrhiMu4V9laXj
CFvMy78mZoYuI/FSN/k7CsQ7iLC9jHd4aOZW523H1Csw44RCHOpJkWKhjgA0T9hnJ/QuEDzP9VDW
WyY0LfQHnuDcRt/En+YyfqgLfdNaBOZSVNWpfOG7da4v2S323zvkp50WxWDj0wBC+yYwvtK2CdHX
nOYzvUt/fAnbG9MYJENpLL5k8NHBcSxc6Z0qzEgPKDM/DsH4uvCeMzgjzrbIoIlu1vMeiEbxNQ+f
jPC+7L7suxMPggmORV0sidXiLiCZJQqWYl+dGo9kvP2YOuWHK+/Vadnul3pawmYWYEkN7iXruzL+
DBNPX2IX4gucNbgdS367qUZ/X+2SobnktaQBKiTg8PtpNcX/CECHdAXQ/iKaQAOLGxrzOS+lQ5/m
3v6sbEdfQzYoq6SKJg/mqJloM0kIzVrTdwUUIbrTIYKQUXoA/3egP3LQ6Mr9MDsrNGbIlq6vJVxq
aO568hfXGmxVtUuH/F28f0dAvins2Z2PsuCMnW392AffnK4VNjOaUHSskoK+N1nFxYwSR40L3mDS
wdozj4nKWlZIE6HPxNKdftIdQ0Tfl60+UaqxyIE4oR463DIgemrZw2Si9IKGmn89O9BblXLOgpvO
Sw9NEDqc8aPjswfEROUZ+djOymFcZagXTdBOSguPTGTOCYQ3TUwYnjojRx0nYJQU3ADtUZx4PQGb
IeLqCOw50yz1xoIr4HU9+6aoB3OG4IYI/anXIuL1n2yfpKFPIRsypBY/SHfVYYMS+QVYdFOhTEIT
UlUO3UvExIZPOEUg31r3/7xrCDvICpYJtkplqlmcIQsHEkFHSUZ7Ij+buHHI6/6a2vaJq3lM9NCK
vMxR24sExXynF39p2UHsOf6weaJamUL9ZRUEB2i8aCLNN6ex8oYDtmflih/l0FxKKn/fmm3Xu1rD
RIiq6ZNyFDFqZDR9q488KHq5+xC8AWMiRKb0zYJXGbo9eQWEp4rJMwseFRfPDiYkmMM0o+uF5s+j
izy/GRlnSrZTiKs5YUJB0bVZJuYAEAP91NyF4E2YnOq2C/jcRzxb2HAQgR3QzKgto+KNSeh3jRB8
Zk4gioOOEMn4IErXh7WuxTT91Sk3xhTZQgS9rlTjbObbT5zQePo3DHuqm9qpacADTNNfuFihH93y
JTAeCX8raMhNT0bqypztdnu3vSIyF964Us0uSYAYjb2dlZ45v/XCN8V4irSDxO1I3XbtKxoTczKp
0JZpAFoaxkGlSN6oF77e815tt1O+q3FkYs7UxlnW/brG475I2eVLvA5DAxssCa4u2tEd71l1OwJd
DaMuuopA0mQYqZpgRxr0yc8bcEfJYwA6a1srxZ/7rrjt7VcoJgKlAx73U4IxtMyj1t5WvJXL+38m
/CyiaVRmBFMy9aGtnxQesRFdjR/PCNfvZyKPVjZiIYo4sdK2FsrcmBzbI25InEcm+jd7MEz8ybpa
LTWapbTk/l6LLD9CvnrpiptwMi9t0XMCxHZZ/8rlmCCkop4nU3Lg0Zb64Qnl457+VXdRA+2UPu0Q
qoLPnVZ/j6Qu/ul08xK1WUHfhIZad/rhbax47LG/8u07o8j2IFlx1OKWDavoyVE6U6adGbUW4iHm
jB8nMuhMZNDlJLFkA7YY4WmUNFuq/Dl52l85nEWqM1Ehk0ZhVix4tt5pXp9GXpwMT2pV2iQeOK+q
PHOYeCCWYi2AVhPZUet7nmPLW77VWuTv28MDYSJBJjUpyehKLaBQohi2GQYTqBv/NxAmHIhqotfy
Qp1MuhWtR7E6Gi1nsDaY1nAUNal4umTSx1omJIyCjP5XmupPj90NeaSvdLUzHcKb7JS6uP+5EXF0
n7ZMVYFccmmJNv1iBc+Eit6c8AqeoHgJRRNBiZK5vp780ALB8KQ6nxhNE3p0oEqw0KLNTplRxkYS
9rhXlJUz5mZQpBAwaHgb4GbwW8Ewk2bgmtG0A2BSs3OarvBmVYfoxZK+Qaf7rUIGneMl24FihchM
oVmHumyW6A0EjTyxJ52kjlS0Bz0STjjP/PylUzeEuFE38pchG972h3XbXijUo0wDqntsRicjepo3
OtB1U3gC99itocrnrm9FuxjwzrtYwT6eJG+emyxFFSFaAjXGX7Qmqw2/IKJUJClGGIw7d5UuXmYQ
namK/L0T0W5v9cpto0QHcVFwP9UgiGR4kVL/TFrdF/LY09rYE8b2cbK0owg6f6Ob3Sls/dG0LnGH
15S+PvRNn9lx3fgx1vUQj16q9i9R3Z6TCX1jWnOwKqF28Vr1LUd9fqUPSLYSBSpSZfWsDWZno2zt
kajzbTZY/pKNi2+Mixvq1bdkkr6WqX5MZfPbQqbFjmZlcVTLsDPRCLD/fxFC8+uQGjcCGZ70OLlo
evt1iMipnaZTlUOhL0t+iBASdnqx/p4I4RN22vuYvMqN6KfgNsr04R5lF3d13RxwOj8oYRjUqeaY
TeK3qC+p8tBXlvRBTNTHMhN/Rvp8X+Vz72rq7I6LBELAxKsX1UFfN0r15cTWYvM2nHovWZa7MjOP
Y2nZWTwdiPWijfNTnCmQ/gAn81yiqROaK1l1B6EJNAbF423bgTxmVJ8FRb7JFtHwlij0IBTrjQVI
ZrroPEumM6j6U6WJjjlmYKJNn4e8sCORBGGS3Rid9ZIJ9WXK0JrTa08j+mYkxMM6HC5JJIY2ytA4
jwRbpzBVUkWIfWpo3GJbETtiRqiswj0TOoOu2Gh2qxOeE/MwmLN/ppJujAeaAfAVP6zt1CdOcW48
0RdOxBVQe8TVUtkKtWuzmG2+lJMGz1OARJ7XEapjgoRoDyo2PMd/JtKuFiiD1IfoVChnVNNJBER2
anEhwnJSKl6v7+YevIJhzhRgfCEFGShMaR46I7kgA3aTSKG3H3C2pkpZwTDnCdQejpnaAKYa8a5r
tMcINPj7EDxLmK0pNedoamSUSg36nSU9Z+Qm5d7/eGYw+1ISL6SJOtQeNm2e2rJaHgyp5xz8N8Su
cZqwIOeogPnIghbSn8fiyoyTMkmxGYyO9BZeBAvCH1TLpDh0h/F+9iWvBcXuQT5roLbiDOLm5WaF
zXjd1GtC3pfYFsxlOMU1rppxfJTy1AeRyZsuRBcrHwvb7AVOuNhaV2ubGTc0ZyMamgE21/pZHh9S
MWikY8zr7uOhMF7YG2KSzBFFiX+agu7IyIQs5A4NDpzjxJYvqqJiSFAAhVD0r/681e4KYlJNQmBF
lk3G+8ysvasz6Mh0nXPw5MEw7jiSecxylOq4Wft3WKgnSLXbSRFzSlV5KMaf/rgssylktD9+1Aq3
hYaagdjXyoTj9zwY5hSbxLMYjQlg1HS5SOriTTj6kIkXJjZPeuu5YS66UjsY7VDIKO4Nq6BblnM4
odNNsmLXNAdPqsAXUd8JsnSJ5s8ca1e7B0sDEOmt2FcjQpTevZcZ8Uh9ifMgAsH/wNM524pUKyi2
kTWXO9T9ioDqSOWlLXo+JZnDkkLnnb1bryGY1TSGtZl1EmK6kpXfrEn1iAFWz8aS7KgoLqnIZQ/d
OrOitkDVTBDjWFAR/9MRO0PvlJoWmNNCyIJS53qlU0FE7bk6o5bPLzzV1zs7cgnyVu7+7rKZklPB
RYcqagsi6Tp139WSzkk5RoKCJO3oiJCXip26todfsieKU50Sn/eOuDmBKzxmbc+FXHWpTjtSGtFr
5NkV0Om3b9PmiltBMOPZKqZlJi0OMzHB85AKgl5yv4Bpdh9le8GtYNiFDcW9RqOpeutLGCgHtI7Z
YA69aYL+wEHa2r3Wc8Qs7VDTBy2mpzOaflYO3X3ioeFqek9bsN0A05XturDx7ir8ILGN3Y37UklT
Vh/WxNVWtt8mnqUo0RW8fVTd5KtWfBdF3lL7BO+wbZI6eYO7knjW+x/7lm9tbCvD2f4b3dBxUaY8
CXoetATcbwaKAayzbPDK9HhAzPlgVIkwyilGOI2J3RDJLsXSTcafZv+yb9Hmq+LaJOZEkBpxSULq
NXSxE29CGjw7dYfGy8/WZQGZJk749y13AqkBexNIl+VqmQ89yikXCbCdWx2hcO2FKZY5Mu8Pqi8e
Zi4eNWMPjwkr0LuU8lkDnhyop+hcUMLF1G5B3hk5y/PIFYnghBWDCSvaMOndQsMYZNDtuR5uwaL2
sD9122FFBUGgaUg6mJ/+HMJuaMKJ0F2uqL5mE/gtlm9FzSvx39x8IOL+HxBmniYcmzWDghBZCNKo
CKxU9UsNaWsorBdE5mWS5e2JugIyE6UXaTFUtOkDgtq+2ixO3w9erxQ21LZrN4mlc7UsYA3NgrhN
vNwMQXmQvrWSnOHlHTzXlewLouCkXe0bQ5I7uKu4og4mNrT8CNkYWAsUJfcnYnuur5/MzLWUhFrU
jPjkXkRWQapvMjV/3ofYrK1RV/PA7CFx33ThoGEepDi6jOPyVojVw5KWXh73gVlYFxIp0CnWDmIs
YiDSgtIuu5yP2Iy6Cvg20VWGLDvbWamr2jwMoPcEbYvuh5LlJYkSiFbqWlmHhIj+hahNMObGk1wI
HOxNZ79CswF/GnU5KrUJeQ4NmVAxzQ4Tsf7KJJlXvrY5mSsg5lbYgDmoCeMZp604OYJG9a3ou9f9
cdy2RdUV00D1rcQ2PoqVOsSVidttu+Aq8Thk517nxIZtK64QzFlAirJalxtAQPhCLZ5FiVc0uu2Q
yhWBOQNUppBMpKZGzDZVVov9/HW+m5zxpvt/CT3Scf8QwK94bNejBcGbIZ+BVyBVGvRB7ItHsIlT
Mqwq4PHbcYZPZZwgq6th7BWAibMAMYDqDN12ziGKB8Hs8MmsWWFP2yuj5a6SnvuBQ4XG+39md+iR
VlUWEf9PltbpuxM4SZx9N948Ba5mhH7Bags32xJSjhYQBr870tYvqq4BorpgH4a66t7EMxuCOmsg
3bYQ+WLDeJya7GuuhI+Qz/agYn2oDemkLA1n7DY3vZVlTEBvxlZM6hyWtelh6Z701LDzCmeh7Eke
v+9bR/9qzzomrs+ymIuVACixuh8bePN8NJujidT2Pg4n5qhMQCDphIIkmlErmqPQvI7Wj1waOA7B
czkmJKiZOuRD/H+kXcdy3EgW/CJEwBSAwhW2LUk1nagLQpSB9x5fvwlO7BAsYrp2tKc5KIavq/Bc
PZPZwkdPNyIB/GTFyw4258jJ+5dhB1/8OVRiucQxWgxsEEuzCq/exbfha3uUvAXuEltGMFqbx8S6
/SxdCWY8QkmKuZrCRSWQIkc70PiFpn9alh1rUEAItsGbXN/+YFTUCR7BqO0zal8r8gCeAQikA7BT
YsVMpXNGv13Xig1UfaoQ5V0Ko+lFlzYL189ffftqtGJqZmd5HzjUXl6PYD8+asfI7nbUml6ro3/h
oZdumpoqAY5cw7AcXvwfnUg6JQA4bn0s3ortPgRt0hig+gqDEyfQw0/G5fqBN1V0JY4xAx+wgPmU
GUjVGsmJ5PmupfnjdRHbkXElgzGDMJCjOOsho3EmB2P/Vg92xNGandarWv5TeNM/YkdERSwGLj67
JjK2k56EfUxQZ+vcNAdwvCzfCBH9DsY1ACv3e+xdYB18dJp6CK2+yvbKUnsT6r0s9w+1FB3jqnU1
QzgbNY/gevu6338bo15jqfiqVEcEjcrCi5LIHZSKs/73D9f9LoPRIPB2TxQzVcSefyAPscPcLJ97
C77AKr8JNg8rddsRrK6b0aApQE44dLhu4jXfF+ZLkLsCtd8H5XR9Fmze+2vb463kMdqUGYbsjynk
hfvkUoNb7pLamHK3WqCGmWAqchZ04f4LKHo5dWLeSVlfG0RF3/ktLvYvmKDUloCMZnXuYEtQZWXg
z59vFgXez8qujnRVi+oK4MLeLAe1D9fId/rj5Io22LxffHnHsdQlB/oUfFfymBwsVossrHrIIx5c
uitcMiv7ugD25U7pSS88WudNl64BJVpTKXwuy1IphnIVl5KA4NWOh7Hrf3ZpcE477YlzrM1nmkZB
1aUqEqHsmEwva5ooZRqap4rvlnHi+Rm43ifRUdXghB6+TZTuSegNE9SBnHRm0+BXohnroFLSxdKs
oi6ntk4/lucwMvbXj8cTwRiEUoat7k8QQWjnqL5/lmnJ8SmbIjC9C2cq4grZ6ZsqTUbJwDdchp6l
9ibibacuP/GT3q3+PuMW0XcU8rrC35cxut2m+ateZ7taTnurCsLj1NV3okwscO94f3B1K7mMqwyL
OaTAGYMCltG+UIqHJue25DZnk8lKCKMCndCIZOwg5G0LCMDWqX0rXELAoLsLWWFaWISTrvM+F6MR
wkKYNKW4zkwUTKg+wBtzPA2v390mxPvqXCyrySQklVpFkDJYs9vvk2/FYXxGYUm98RUzwjrhAvJe
JuZkGhh8lJyAB62w6T7eL5btV/vxEOByl4udd2H3W2rcPuOkRzwRjEPMM0H14wgi+sg/hNgyytXy
JHYjp6O1LUZdMFCwLKZ+GsMy9CovWwXViUmy21g4T0ZwVOvk4fon44lZ9Gb1QI3KEfyhI4gSorzd
gVjrkoj4dlLJCSPb6ofRG9S/ZIRj5mmgFjnoHxW427EpTb8qnkFpwcnTyabHoDLG0YisUZkyKi5X
nTCLCkIHhvQuZfLSj3NqqlNl6YH0Xco7m4AZldLJ0cnkgBp4r1W91WoN4LWRS2NAPzOjSmkwZg5i
vqbzxkxFBI+PgEMx/bYwxznYSRl25TLDBAnSUQzHfRBVZkdVk4S6N+rKrwBI3cOUeBWQjsu23xtF
arY5wqYAcAy9E0uTZumLCkohqkduHRqpmfn5oVMrU25rp4+AvRQC4wSP+efrH3rxW6w/VYECaywV
Ug3oSx8/dEiaZijEnNgC8FPMTPYf6yIylW4+dl18N1Uz54tvKhbF/CkloogWJSOvNGg+hmOIlHtC
V6YRnmaiHket4mLAL4GAPRjQpP4WxPhSoY+TeM7eEqLmKf2xZH71EWOujwuqj2TJZhNimtfixSee
WEbb6l4uMQUFsZK+i3+m3R1Wi0Crd/2jbSfu74djx9JVLRmBI4VbHCzqSdhnKyz5pQQuLYLEI28l
e/uTGZoERkxEdXn595UvILQRJlrDs/nqsaKnrrg1eo5W/MOB3mUwYb0X0zAslodf5Qi3aGDserOy
q1MA7CUAD3Kub9sjvAtjdBAjnFqWtRCGWeg9GCN2C2Zj7fG2/zadG3ybCjTFZVxqSaFX91ZFRjao
AsQgFSp7N884Qy+8v8/66CkcZzGBYxtocJOngGbM/T1H0XgymG/fRHmnyz5qDOQbXJ3/LbkhlmSO
u+EllTwR5IWR+yfYEGR1bYwqpGNTBAaigt3NDu3Oc8EJ1FsejxgafIMiAz+P3bdQ80IXlTkjdjJk
34CEfNGC4Kw3wV2kC9YUa5yvtKlsK3FMXlAWWZu0DcSp02gOuuBksfFClWg/VIYVlsqlG6qbhEiD
ef3TbVrtSi6jffU0BVU4FsRuG7qrI80J/NQF2o9zXcymv1uJYZTQSNQwmRMcby4fCK1vhvqbUfyO
M17HlvfVGEVUjUArxAZxqu8qV+77g5DiDR9oPyOMSckAoONc3/YT3kBOgtIaEl92EMqXgCXmpxWx
J6F9TcvkZMzoeksJGCvGeq/opR3OqU0E4gGd1wyz5C7RqCmQIeJ4q20T/PuHsGPK4iCIQWbgQxZ9
tpfV7ltc+rzdgi0Z6yyAud25iGZfIUsWQGevSzS7LGSOHWxe6FoGY9dk6rQhUyBjSKTb2DcejKBP
TIBsLRAUZ6EWfo6i6OZ58NgX4t3QRV+ngoBEuuLY/8barCGuufsYlQUW5+TPAbj7qrA2aYtxF2Xf
VjeYHFSmH/gJEz0n46nWeWs+XMHMLTdoTUR5CcGdapb70s28OrbUs4GoHdwLnIfCWyv0YwL08ZjM
fadhkmtDLYECcQzsak73SRshhOuWko3HBEDSY0b2cq7t61xxZfWlqkT0BKvkrm3GnTSJZyBSWOqU
7gCsZUlDdivR4T7KexEAxO1tJQcnvB29JqBWjdK3Vo+nKsxvZ3X2aJ8fYinaG9rspoNqSRF9lbXs
WFWV3cUJJ0Z99kAfz8lEc9IIsjAZOCclX6fRRnHIrqVdb3BfscvnuXahTEYpYdnaHwd8PizqnYg1
7ysrvE2sZE9cclyGfSL33zdTP55tCS7rFKJBzbmcF1XVKzNUvvgyj2fys+V/kMD2hrucRqRbdHLq
2zs5MHbImX9cDxE8EcwjbwgzVBgWERgppfFxyjkvPM53YUkTSFE0RrX8/ULqTIO+JNNzxaW33RgR
/HhRTDydGw0LQSXULEn2enjMk1NIbofRa5vT1Byk8pLxOgAbZZOPIhlHpTVVnRvd8m1AY5VdRMe4
r/edV95Pg4n8wR72ozc79Rf5CNRV+/pH41gV2xrB7sOoqilkC+rPwc+tTnCTxM3Hf1+ZwRkxAkB0
cPBhMZHR8FnDcDhVDODOZ9/I+FWIziMPTE3ZVEBVxN+hyMU/oWXLlVCqBN0UO5jaxByb/GL4amdX
QqBZoRS6RTM5qfjFUMODDqbYpOu9TDdCtP6f9Ip4cjeeszBxC4P+Uhvxl96T3Crj0lMq8VQHuhdM
JUggdCtNB0+h5a7WY0cmoTUmsuMHogkeze+JGuG9mcx3E9FDToawaQCr8zGOSYH+J8IA0mAqYAOx
ImaYPsvhxJHyOQPDl1LRJzMoKimfEKeFvmiEhOJLJSBQ14ojRf1TpDtwX5lFzSNa+Jw1fxTGBC8N
Ox4NUM7hM3w48kzUnlQ5vAGj+s5PwAVEigdFq/exP7p/oParQzLBRNHAVBujL4DcYNgJ+nwQVOmo
hpWZScLX66I22lMfz8h8NmMIaY4376KWFMB+tDmj6AZmxmEvtuphikbFRFImmzToLJBB2aMe7+c6
f6nLHpyRKgWqEZRLLOfbaOBtOmybjA7Wcd2gKA8x3i6OxmXsOpDtOSutSMcKZc8DH93UJ3ANGpIO
CPtPkM5jFwiJP0ZgzdBaDAJo6n7qyO+6r+1x9K08Uzl536aVrOTJH2OpgtqZ2oyxbHdjZw3C7zH/
1XCHj3lCmHurCdp+ZQkhkl7t1bB0gLPlUZkHzL/5eVZnWf59lRdEIECvhQBiaHgfi2fa/7qum9t/
HwsMOio++icoYkCyG0KDL2cPWnETx9UtJg04D6ztmwKcN1aQQJ3HTi/IY0Q0OQxxhKAxM+PSpY+z
UXF8Fk8IY2JtKWSolAkSRnewSBv3OwyHO1GVc94229f1fhYmiAVSmfYpgbUgP9gbAlY8KW+IkyOC
RcxEzBnrpsJ1dZPxpVb7eyLNzvWPvm2Qf5+C7bFi9kHu5wkilsG0OKi8uS12cl55QlzexBNvUmzz
RNjrNgD5B0odNsOgYRtMTaQg8s9Hld7Mw8P14/D+PhNC9FLVBiNEVBzU1Bs1Y1/Vo/0nIhAMVU3T
wWLNWLvfRYmKJAIhUSkhprUEldOf2/wmaF38V8JyyJWhZ9gjr6QaEgz556Q8yETYzdO3AUxxmN7m
HGYz5q5kLca0klU0MzZGAR1hlwkFS9z8Tcr0r5pSOY3UfW1J5wm+dJakxCt69TCO2hepECxfSB+0
iu66ebzXsBHXiHgsEmwTUvFLMF6iuXSANfIb83NeEDe1GdDUEQ31TFupByzrdBTC7DDS5i4IqVc1
ojUqoi2qvjVHk1vHRW5mRNu3IhD4DWxNzYBz6Ds89bKHuDBaU+rbZ9UoMjOIyCGNYzvp8BXovL9+
N5t+ZHU1jC4JfR2jyIq0QNBSVytFe5LknRbFnOyDJ4bJPojsD+mIurWdRqek/glKWTNueIufG4UY
5B3YD8PmA5HET2B4C224kI1LYeBJ85Y1MREZo51Z+lnw1NGMXF69fftY7wKZyJuEed3SWZZsqcWq
QTjhMdPWpypKdte/0raxvMthzNHoExK3wJGwxTCx5xG84UA1mLWbifz0edhH297lXRZjmGJVAd60
h6y4fClkpPYtx/I3hgHwmagE7At0XoxPeGgALOxaAyMWdpY5vT08LYV35VVw2sAsQswRSb9Ch/fq
23QB7zLZuSW5rxOZ6ngpjWm77/vWLsL2IhmRGyXhUSwrKxrmF7njpcKbCrISy1QIkr6cK7Ul0EjA
eTW0MqOkAGHvvye2/XCjKqOHYqrP+kBxo4id30nS22pJsFYbSl/AgMbJ7jd1cXUkRhfB2pT5eo0j
+W38ay50VxIyB3B2aHOLIbA7Q573hnP+VJyiRCWKSvGSZgeX4mzWfMxOQVvay0hffN5M/EaHbrm8
dwFMKjVikA6IckgJq1G3IlF3izY7GIL4lOfjjVDQY5m3J3SYLczm72qQyQV+03Byxk2jMySyzD1o
OClzqamaybPUwj/25KR3v6Rg+j8FMFbtd9SfaQT9b0Mnjx/C8eG6h9oATsAtrk6wWMIqxmZqN8fj
IiDGbrDm9Sd9NwKhDaj+BrAbKbBIpV/GPnYEewo4Z9ssP4PkEaMQ2DzDHBuTpU5C3ESjoM72dJic
xkzh8svd5Gpu6fEwGrYMeiXqrZi2OqZSFoGcttpsCzXWaCrTJ/sh/nL9LnkyGKehp52UCAlk9Lpm
tTrYWXXgPUk6p46+qfjrszBeI/eFpu5nyBlS7FtiIsbJLKh4f+hszW0fGx7O4abjXwtktFwulSEj
BN9JIJfSf+wrb4xOqN3n7U0XuWGc2GnutS2oaPdkPE7cHfbl4lhXspbPGIEO/N1q0CBf9haO3cyr
7JPsgu+UB2W8mYmsJTHWkMxphm4vrtY//6WR0WgJznypMclQe4Lk8u52K76tBTJ5XCq0eabEEFjl
v6qyMzupMsUZY2fja6GYMRYveEv5i1v8dJmajlkXdBEpeZtOWllCoLdNG8+5aGvjt1i/ZOWjRm8N
9SCqjwMv5mzf57swNnxrTRAIgp6JbwvJpau6ibNcp3wreDII4kxeErSByGggPfn7dOzU8TRpRi/1
ECgeikvmzLvyVccYn7vM8yW36VlzfIdXmto2yJVQxiDbfMDqVFsA//+NqUKzYpveETu+SXfDzuCZ
/2JtVz4gG3NqKieNGuADvm2vHBeG8ho+u3GrfXkA+hkvBdt0a6vTMdYnDALK4T7ktd0xloFbbnxB
05cTC3hCGMMD5Xmcj2io26NwC5ZrUy9vmojX79w0Nh2bmtQQUZBiR4E7g8RyFaTi0i8D0VTi1U4I
RHTekttyIZ8+0EoMY9NGGwnAKYcOauWN1tzGEydm8/4+8ygbSBnRxMAxRv9QTpc22F+PY9v+fnUA
JrOS9XBURhqL8Le4JztKTPozPSan3lGcaZcAgv/EG/vd7GYB1uzvb8PkAkE6BbVQ4lBz68idWy8Q
wbfED005uhjyUmOY0n8/RwZn8S6TnQIe62kYOhky9epBHEtTbL9OCu91u6nZKyFMVjBMg5SMRoK1
h/Qgj15B9xKPYXgD9+HjQRgHVMRjjT0oHGSh7pttCSCWQKs2BUud32ARwKHj0cBsC5dnt9u6AtJX
g+AVpn6aKaMtMPXQixIBVDLi5Z448W2LNRrdU5zwkLl84O/NmAJ0KHThVCAloCMA81sFsA5QRDUI
Hmd428kRndQGIJAN9makBIVLM+5S1pa5reUx5hwb4PPQFMgDWqnTiflZjUaOxW3F5LUIxqLTETvK
GAlGFhDcx8Y5ME4R8PGk8ceUqGakv3DseyufWotj7DvAZicpKcSJXr6f9/Nx9rANa4ogjuNVWniX
x5h1LvadNvYQNYm7mJwD8cI5y6LarLNdnYVN7CutKMV+hIDSnheiRzupTMlr3/I1lOdeOeI+r+Mg
dLwr39uTZqV8iUrDLgmRr00HyV02xmZPPSw81DpHJTYd4loSY9NzJitBt9xccCNbGO7YBWfVgyGf
eeFqy0GtBTHZfTPlczsMZLZz39P949CChYfTjuDZ7JsXWV0bpluNelw0biIu9TInSUwgbo5m/dT9
GPBqKb2ZR+K7mZWtz8X4CT0NOqIOkCke0p+dl3m6RcwhAsrAgnOZPF/XDI6iv7no1QlJLnUdoISx
82ro1uR7IjKl6xK2NQIjomhNokdFCBNJpCmq5TqVZ/BulZi6EG70c7XHmor1BwvS0PKVJEb3migk
QhLhMAuOUGhlBx9AQphSp6ZiFffGYPKeQZulgLVERglpUkYD0JjxprUmaykBx7e+O7kKdvd447yb
IWsta/mUq081GVhUHpYAYshW83u2NWTQCJXnyDAru9hjC8BV765/u63i21okq4tZSutYkUD0kvam
qu67UrWU8k7JvhfZl+uiNpOBtSwmXmVhoDTtDDXpDoD/dedd/lpYvRnsF/4mdAS9djANrqPfwPr5
qDNMDEuCCkzIE8TGe4JlEcffh6gPzzuKTNu3yb4/jI6K6fngFphD94Kt3YQHXpVHXhTzUzRYKS4T
2fQa1fZexD0bu3wvO92Z3jV4jdW74tvySuqPnUtN40B2QmkW9/rL9Mx7LW3OSK2vn4l4YSv6haAv
n7owjR+6Ox5RZsUK/vzFv6WnMjUXb6fb0xcfRHE86byvwD649Rh167qDbku3xk69JwdgkhzoKXAi
eN3FBWZ7wyFmtZeczB6O5f8QTzY94fs3YJ/gEmagAwwPIz8bnov0VaK8XWbOR2ar5o08qpovQsCC
KphdOqCVBCegPZuxGR8op+vBOw3jmGY9TStDwoVqcg+ulFMn/+bYK+84jDvCCNrcqwTHUTEJ5gQo
vtL9WGIHcXa628TlLYFshvvV52FcUdbLGSpAy4HynwDfFsNHY3A4R+LJYFxQOqDtpUk4knQ7u6Mb
7BpvPJKfw4/y+JcLUmJz5GS1i11dMX12jyvORHkh/IbdoZAt7RbWimWH5o+ypdX1MR5mKpShbPPl
a+meIFhihL6QEJqcC9yq8ayciMo4EUOmmZbKkGLsohvFTQ4CeB4JqDUVa0le/ihLfz8Uu71VV6Ux
Y9oCBV7BFZPUTOYfnANxlJzdcQFXU0SFxSmkp7+Ckn8CmbgdWKkT2TwvuJ1urs6z/JpVhO+rsW/S
EtKWteWFJpvGpoHsz/CoW1upJ1+uH4/jJFiSkWEiRisDA9HWwrMCUHUNixnXJfASJI3xEmMsTT1N
cKTpQL3l4ZHvlANqmv+DNnAsiUVtldKkarMlkhNvsdy/ttESl2dJm7XalZJrjJfAA18eE7AQ2P0P
3XxzEoiSl+DUoZcM6Dlz5ngI3ldiMpQBWAojUNvx0BFHM20w+iHyqD95uaXGuIdG08cwW2SkJ/K7
RPKFlpZT7WsHS5egZ0/PPNPlpTzsvPJYFIUyog1pZ7+jCeWfyZHP+Z44C5hSYxtefkyfh7vG1kGE
NZ0wi7IfOcnt9kvr3dxYPL9wToDruLhe2VvIDBvL30MqrA0k5C4XyoTjSljcVqom5aS8qQ0MAe+g
Aq4xjXHWpZZLYotX4uKojc44E72Y5g6kDHAm2b2URWYTP1y37UXPr0QudrQ1TOnc5Eu0TMra8qeD
PA+mXNyq5eN1OTyD0xkfMs91LYY9BLVNadaYb8385k7S4BnDfmeQ6KsxqF+JkD+3wfBF7wpbDh46
qtltETxn7b/HJ1iq8HjNati21zW2ERU2pZzMORLlXPuutWdDO8YCb9xyOx9+F8Lmw9OkDMNUQMhC
PJY4/a6xQjuxGld7SZzAqWI7fiWmZAFs7LUfEI2AMhRb458VI1a/g3m7l1k/Y+kSv2PZj5at0Crv
BWvJxmW7f+TVjjYVaiWM0djM0Ek6GTMOrZ6aMjcr9TGK97mwu65Pm1neSgyTGsuyX5CAQkxU3cj+
pdEuPX36/0QwGtv4gh5ECa6tmh6CEI28/Iw5eE5s3b4uDZPrMibLRXZSZSRB2NTqiOxH9c0kddBr
tmgAiHlO/NkqAgBRQpNVnSoLwcvHrKTtVHXUixZtQlEAJ0DynHTNASjlz0oypWZT8jgINu0dqSJI
fHRAk2Jw+qNAkGvlWtnVf3UKMcu0K0Ct5e/l/ZIJdfvair8pnDMu8Y31ZWuRy12vMq8sqvp28isR
Rt24VO5vdCzumGEieMCfshOa345CznsQbmXLAF81QG2L3XaAsH4UWoq+MJUB9gB7iV5aaXT8cjIl
sMwInTPUv5Ooy83e0LFSI1lCk2OoKzrXveRd19XNz7v6FYyuSnJNGz/Br1C6r0L8hWixOUiOnBxI
yivxbIVA8IsraOGD1QvbHx8PPFYAW6jFQYQ36W3gdZrRoTwCrvWtksqrXW2Z+VoY400kvVewMzmi
pV6Wdh7VuxCA6YGWONevb3MSaS2H+Ypa71dDqOFQ2HMdHGKpz9VN5/k20IYGoA0Bb+Sw8LiU3wK3
tDmyl2/zSW1XF8p8u6SSRezrQXbjlHv5IKNiE97Kd+J9cfLNAt0zBMPrInkSGduMu1ytB+B42bJS
7GcM02QjLwxsPoPWN8oYI6CsQ0w441RxZGI6B7l8aP/Qv43WZLfWn+2GGgqloqqpALZhAzqRBCOm
KvybGP1Kk70ovl6/ss1UdyWADeYSCPaknnRLr7H7DgoLIOehrmkmF3C9WoknfXnrAJrDi+otRTa1
tY2H6z9h0729H/FTbStOSjCVNXDhArSSPPv5g6D+SCTVbOvvM7YSr4vbVpK/b5StdFUkVrAwjQNn
mpvopzG4v/73tyLf+kIZkxsrqs6tgS+WKkC2xCpvZpwl5EAJz8C2feP7QZaDrsKCH6ZR1we4t6HP
Dj2yTwNj+qbf96ckNC4ge3u+frBtn/Uuj7EuQJr3eUBxcbHwPcovqn83xzyIAq46MubVl6mUhsv6
OfHIb4zIg3ncLG9Dl9r6WXQNpweqj2K1XmT3XvkYO/kj5ejHP1j4+zmXe1/dqzSFQqCU+AnJUw8k
W/BGW5EFGHcXRohuLq+wwtMX5nVrZDShib58RqN1ZXLfKDdA77PLYH/9873BbH32x+/nYlKlqIzK
jg74fghwJ+JNDnZff6F8vass/86wWkexcs1UnpZB0dDxL/IfVH0BQCUTZGtwZmxKOOdEBTMhPGek
Jk7doKUx8zDD6aZxr2Qwl6kb4lxNBc4Y5emDqui7SB0uSUV+1A2ooibdVpvCSarKVLThEs7KTpwK
S5/80BLqMjA7/J+5rJ2QW9mBNhzlOPldCcIe6zmzNQmYbw3DXWUEpZlV8kFtyM04JL+7KH6KGvlG
xFMrn2czBOY2ofFhkqIGa8GBOwNnYxLwQslkpxz8b5Hc7cOhea26eB9Xyk7QtNaq6vTgp5oTZ6Gn
tLKTSahLpiQ202o6kALweYEwmVNDT4CgAw/ufBcJsxd22WyObTyYQRH/mPPWKsDnEFSyI8XSTgyA
WCblu5LSGzGcXup8djQSOrIYdYA0Ew5VjRp/VD+hB49x17CykizYxWN8xovWnEg2mFVburLhn7Fl
5SWElwdtdnbWSsEoZVZNcZv5MLboOzkkO+NYeAu6snDju0thlt4rAPFCb+dueJZ5s9KbgeddWd7Y
dFeGXlOq6rIBhTQCwZzxUm3r4xyc5+QXxbTolHy9boCb/hPrlAipOsE2JBMYgkmVO2xZIs5lVkCf
/MTSWw4uJ08EExJoKmUkxfCG3eR3euAp2kOSu9dPsf0AWh2DCQPq7OMZHC8ynPRhQSUDwq833zQ2
BdZui2ak7yg/r8vcdl0LgrGhYqUMxLQfXXI7kTasJ8xiEY96gkl/lffZU4u1H0CcV5ZxE1lN47xh
DHv5r6lFUZDnpTdvdvULmJuVi1HR8hnzhzRPbzRVPIcwdFmn9vWT8sQwl9vMmtCkGQ4qBaLXlo1b
p82RVIQz77oZc1TgWwPbF8DiLFriQIDfmocYP82C2oxSb5jga8iTLvwJaIHxLoidBiQ9FjySYhEU
nuPqPk/2bc95uG2mQSsRzLtt6sMZrLq4sj4efiRdftvm1BzKHA+eNstNP+OttG+WZteHYh5vuebX
idhgrnZA28Bwg4O4nw8AGwSInWEXznWNWBzgp6itwkViPUzFU5zJRoJR7JUsQr0h3vse8ryd4hmH
P2vBGSsxTOAUqC9JC9a9TfLAQeG0M9uwPBCh57bhNt/ZK0mMx1didZQGcMkBr3vG8Lq6i5HWzV8K
wJxEtzx8pG17+vv22CZcbiQx0ir4XFULzXI8TQCDEy7Xv9Bmf2J1d2wfLgOqZwlwGjw7/WIvyJoI
yhLR0at4nynBOYr0uxp0gY6Uk+9poD+PaeGoSYexx9TxDZFj2rwTM8qpx5IxUxEfMjdksx8bE4Da
5iC3HEe1bXXvF8t45KoOGh90eqLtx+oxG0WznLC6WKVW2Ei7qefR9m7nCe9aw7bqjECBA66XY30d
v5b77K0VE2HxQcXkRWfnx9bxTdUix+6YvHK+L0dj2d4dtpqLFuOkGNb/atwuL37txT8N7vjUWvxZ
F469sw08AXBo4CvAxS6NQpAUouX+v5DG8NSEcStqHbeCXuKVOqnNQaz8xw5Ut+PU/4k2grAeGQ84
OgiLKtro4oy9CmTVkvJUC8e6f2x4BN+bsWwlYvn3VRYHzOeZxAk0owDUYgS4mkbCmC+oOkIexNXm
na0kMXcG6vck0X1IavV9Hh5l9VWtHq/r2rYITQZWAujSwH718TCBIQytDrpjUMDej4VmGeEIxnbe
1CNPCpPMqHOi51EOKaFxixeDiDF2IeVYDU/G8u+rzyKVooEFHqSJc557hWScUpIe02TmPCo3BzgN
UKP898bYz+/HZa6CjtxW+vibbBTe6NOD2KY//Kw+6khvanF8rUqQ4ACT4PrH2ta8d9GMPqSCGiDd
hqkO0WARgG5qwUUWbBLlHEHL9/iUA2gGHiNgnUWzg0lxxCwQMn+E4kXCcxP9kg3eyu12CFtJYKJG
oNBcBUTL4nVCYslOcKh36XHht1HBZ9vdTrtid/3yNgPISiKj6b4RyRiqgw76sfGlyuiXapAHcyoC
OyfiPlFJzYlY/6Ap77fIaD0FyWROR3wuUQm+5GHrVmK+i6P5UQrVo5HUZp9rXle2x5oGnHfZdsq4
Oi1jDV0z4UEY4bSNI2LwHCwsdosx92qfuVAYjk1s6+X7QRmTqPQhA8AzDlrrO2k+6f3PIb50NDf/
vy/IqL9aT2NJCcTMgLctnLFOTYJNS206Tdr/K4tJT1MhIQTQTnC9AE03wu96/22Sf2UI+gnnUy1/
6ZqtMelpNuR5mi3+pFzekdVLWRyAU2z146sAYgblD1ANgYzzX8tmpzzSIa4TgFgiPjZftVbEHuCO
hBxy9s0xp7UQxn3osQIKW23RB3vpAaVoVwLWE6oXuH+y/bUWxfgRrNb4BlXgR3ztK9qkpux/H/Gf
64q3GMuVT8TOdiC9rVpdgDIYUuzMofES5SoI1AFd/Qdy0OUFHp4hiWjKfwxhUVmImTiinSSNwMuV
p3sdLKsq7XjbbJuukIqioivY1UNt9KMcSUvAx54tjbKitirdCuT7BqAHoQAInLrnxJJtVwRSMwiT
ZBVLVh+l5WWFzi7IEuCKJFc/LmPU4r3qhbtlcjp6/YMrXAljfG49SW3cN7hCkpLnCldY0Ngtm+bp
upjNAAnIRyrJChH1N5TcVbKBTqpkTLOESJw9D+U3wBtxVGHTpa4EMP6H+pHuVxUEFOXvanB64Wtf
/kRbzrp+ju04DHeAMA/MLKDCfPw4agdEBy0mb93FpdIlmcUj2UcnzcSaiCMfA5e3ur59de8SmZPp
YzHGoFcU7UpYEBxeac+5uq2nmyRiNX4hCsLABGuujdFjEWop8S59YOLN7nCT3mFgwBFQuV54yJzE
FV1AxL0Gdsq7UBkXxviKD8IZBex8KR8CGQ+QhWsOgByuftGwc7u0MpU7ac/5fDxpjCVHADlUsmVo
YlkjXzxt8qjZQDvwMhe1oQeOtA2l/HA2Js4DDdSgcQi/kZ4Wvy6epSPY1i/+rgG3B8rmkVu8Rve8
/tiGwnyQyqio1BQSbXpILUnsNLHudlpkXz/ZhoP/IILRSRRThgbRAyW94KJg/35EGdS7LkJZgt41
xWCce1L4I0hKIKPNAMChJGZFwnMOah/QhGM4QfoPadfRHLnOa3+RqpTDVqnVwW6HsSdsVBOVReX0
69+h537TMq1p3ue78MpVQgMEQRAEzqluyl77rE/FXusr1wIVTFGKx0TRAn1azuGC14iWpE7bq5+7
Kj3G/fQgh+VsG3py1qXmg6GGD/Vg7IfM/Kmowh4Qm7/UqPTDCo3nbes2S/zjukocq7HggbU2N5WS
wvnUtNgB3tRPYm2XJDWnM5UnhskmMqGsrD7C+vfCY2cYjqYcukbj7FueELrRVgG9aFJg8CcQElvf
+viHrp1GweDI2N4+qgg0W03TTFV5LaMBVZVZ0v6UEJSyxnEMJzsT7yqy8ALgxnwr3PkiiO6olTJC
DATOkbaMZEqe27W+fJnq1NdRIwSHmh0BCjlsJbsL8zMIMbzrTrG9Wy+yqaFXsnt9zrV6QKPRKEx7
uUpvhMl4xyDqK/2YOETS3ETdBfpFLw/mdLBC3uf24KUBDUK8AMRbNyYAGY0J4rcCOYUW3hf9hzSO
7AVwsrxOTJ7lmCCUZtI/LVoVuNrjMrSNsuYszssL49sgZOBdCdQTqsx2L2bjokXViCpcBo7w77NX
3cV4zwrv9B/ho4jJFNpTJB4tV37pPOC1uW9vsj/SXy7MK9+Ql6QPzRnSpYwc1KQ7k3DxC/N9LngR
wwYMArquooGYMb3pyLEoODc2nhpMrBiIMS1gaMWBJJ+ibKcIp3zkHezUp64sFNsNGVb9PFsDZMSJ
LfmFJ5Gg1W4paBLocVxlDDD9uActEyDEbd4bOU8/JnyQrmmGAvRhQEyu8VQ92kUaOqAE5oTDrb4X
bOPLOtHfsXKHPEyi1gAS/UvrjYVpmM7WMU6U3VF+pohP3LqplyQC6VLCk67GnleZUoVdTuXRkUOK
OTEdNcOOv8ln/Sz7uTcG09ngPl9vpmgrqYw3gnRoVtUEp6QSuSGGfiJPTO3QT2Sb8mphqz1cD8Db
Zl0JZNzTBHOcllKBNAOlnK2yYA+g4zYc8yxhXFUMea27m+fNSiJzsPVpkvVxDImxNh7UMLCyvUyA
8e2MylNY3Q/zXbnMHkdNnl0ZL8U9opmBgUFXU/4N43AU9/p5QktA4hcf/6M0xlcL1M6LjOY6rTe+
GNUSnQGj9NSgErhe/v/PGJIIZjQLSMbA1XvT9A2+zrJUcWdWjX5P8sot1CYoxXcF5JUY5iCtapIv
cUSvscq8W2oSFOnsEd30r1tv8wClLLsWWFINnYVs0vH1xdBwgIojeK61T21/DIcI4PfvoB2RxJUg
Rp+ZtkzoBgRNS2uX1c8JqEfXVdm6MEOECqJMsPlSrPTXQWsk3Uj6GitTglXxANyaJ7Ib7MGho2GY
SvwXSFTbGxpQ/IZuAbzcYM1nzXWpkZdWkIncm03j6lL/gMeOA2hcnjSBeJaABrokRdiMRV+JMCM+
YR5FS3iH0uaWW/0QxrxJOyVhmKC5Ar0vh9gpz5T2WrtRDsSvnnhF5a26EeL0RW0m7Zr7Idd7Cjun
nGlbZL1T98ru9/AsIinnMNo8b1fCmOQriSQy6xTuq5uVIxgavFJITtSU89jt51LgiNs8ilbiGC9K
BjMexxbiJjCGCuFumScnyTl12M2EEgOYmC0AMLPJNt0sRI1DjfpNRu4UfYf9wNkL9Fe+SVIuAthm
G0POY7XUIQBAi/dWb5Ovgg2kBmCyifvyV3LCcPUXitQgo9CnP10XvmnBlWzmWI3NZYjGGbIFIFWB
OKr0M5Vjv+29vpLBnKSiGedRLEFG59bPSVC6KcBNhZ/5bY1HlHTHH+He3uoricxJqmsjxlyoVml1
36OdUrmRFr+rPKN6DoWHodipw4eiuU/Km3DmhjZqsmvLyZyoXVmng9ZBuHiob0t/COJnycGMoZO4
wofrq7e53VZ60tVdpX6VNpnoW4EoaxYTO9TQ0gf2dLtpUbcaiddGvKfTl2bf18rhdk1hdxRTAaw+
+6QZyXE2iQXgycfGXnz6Itad6JQrRY3pfTl30GXnp17/jRdZNjrMX0tmvIjEeruoI5V8GFwzt0vk
nclD5cd+9NS6SDyDajd+t3b0/CgdgCpEXKj0DU9+/RsYvzK10JiEGb+h9iJAEdBiqAEkkS6oPDpu
IQB0Y3d9hTeqsK9FMt5U9KCAGQGsDCiHJCjuoy/oTELp32hxWP6uwXa7cld8K47KZ95b79vI91o2
417jWBj1klEs+myvJWc140SGt8Hn9feZg7Ctl0QSU3y/6oKpu6sTz+LRS3Edljn+llJPxJbqgBl3
Y5/huAUWTr3T7zIg/zxpwI3SbYz/4QbBA+HYiEKv1WMOQyGNRRFVI1SvCUaOKHBZeQ5d/YOyU5zm
gQLfcHyFZ0/mOCSp0f2mBevwYKidNL95BPYhJgSMw+jHuOsmLiDVOULfhrtXWrJPoeMc92JEYODf
eIuxEx2q4DeyCRet6m3m9FoWc1rpAKYcm5ryngXoI95Lx2SHWydugNq/GOHiWJOddSezFJNkgjC1
/ZaN90kBSgzyxLEeTyMmonREmtuU8kAaj5JvASNB/TDhsKBBrLrhOghPGhNMEmvuRiOGR1rB7IQ7
jIrdKJGdOGQ/7MZvPHE8A9L/r06njiR10kfQLRODcj4l/U5fHv6j/dgQEraThDIp2CvOvYehn6Pg
4UoUgX9PwvNUJ9gceXQ9rpx/LDFSFCW9oBgz9vQp//Ab06L101vJoR30EReMZqP55bXHMzHESMqm
mUvoR+G++50J9IzRbWw54B00m7EeR7qK+WhZxPzw68Ua4YnqWIeIxaK/GI8a+ObfY7qVBMb51CIz
hTIDR4G6I7cFAAdw6cleIFl1fw7aY/f5ukC69G+WaiWPcb+hJgYmtCCvMr82zb2ZDLjL3rWEU0bf
gFXAEq3kMC5YLGXWyTHIHcSdeaAIayHwRRJb3dEKR+4LnjDZKBnhYa8Bfl8YAZS12rXBdWW3z7nV
r2DOuWgqE2UI8Svw6LY3gdjefE4OsaufJpSmMYpjl165UzEdzaVB3dzmK8mMi4J0BDduSm5RpWjS
dpP5ttU9jnZvr0ivbcycbElnhJmAZ2pcIQYXvIMH4Ir7BiDNDY/OQdMLLUU1T/AQvfC40DZABNfC
ZZHW7VZxTFuEoRJaOFL3SbJs/Uv0QO9nBdBkik9y9FJJ1r/9C3Df64bFpnwtV+knZVQkgyqtH+RD
9UGgtBA3nS2e5R76UnDGqONs0+u7Rhbl10JFqdFyACjDxuiXiUTHrDTbKNxW5SW2m5H0j9vIIhNw
ltQkSfhPOPDoRHbpY2iuQ1N4CyAQPsTSZoBTRWB5YhrDRCvJa8VmdGuRqAMNXFqeY/3LHO6v++jG
oxDcZCWAtVwyQyMNAloPBWpXf6g9w56AqFnFduE0x9R4md0v9pEj2mOg8Px0W0HMfQMIAb1cbNsT
kaaiESswxA3Nx6wFE+79dQU532epznVFEC1jBiWk1O1DK7ZHAKFel7Dp8GCO+UeDl7f/1UaT1bYh
EgFxopwdO+ORSHaa/v9rm3SVEJAwmK+gN4yJk1bcC8lU4ZwrhUObARJc4u2gjYrbaxFMQBzqlvQA
cMe+/T7ArzMv9tUPDW6IA+ZzeUnWRpfga2lMaJyEKmktGp1GZ8Ilo3WmQN6jfgl0el6X4HYk/GM8
hY2EqSrPQ9nCeAOFKHPam+Ejbr92blM408qJfLzE7AnvXWQzUqykMjt36ZoknygLMaYID81j5Gm3
wMIX/flE57rjm5p7p9l29f85icIGwbIsw8rAaBWyLglA2mDOOE44aoTnYo+a1V74YPI6uXkSmWjY
mlPS6iUkqsLtstyIJmfzbh6gKxtS+autRTJRR48nfFI80EkYPLfuKO0ILw3Z3sEXw9H/r8RUHV7M
FwViag1k5R1oHfXOayve4cETw6RcbR7HahTCWgW5rclT0aLZh5dQUa96kz6uLMYEinxclNIiUCW8
QYHLrh20Ee8pmEZ84OXePHXYgGFaY2iIUKfMQYQqBeZI3Ij3nM8JFArbtJCCK6NHmy/Ckk8fUKcg
2lu7FJDZ/NTlL2fhHz9gWxTERFSIlECj/qADsaDwpo/GbU6RSfDcR/YAugSWa0VTYkjnNZpwAjDg
nl57oVznapwMWLr20ANEVgpC18Tg1wKYX8H9/2PIIv5S5nLAI4Cele0CzrMKrWINjsWmRzPQlNh4
9fdqidcRubmBV2IYl5ekLiOzjNN9Fk51+6UBwkaj2oNCnKoC1U71NWo4cZc6+JsNsJLIbIAqiuOW
GMhnCiFyyvZjK/4i4B5tZVB4cqdLN+PfShizBdpQztu2oMnF4+TLmGR5wedZ7os9haiPPd6qbctD
KdsAyBmSTybepuYMqMEMbIONGUzZJyv9fj2V2b6PaRcBTMCto34MmxgCpEfjkd4YqPcLTv6r+ahT
TJQ9BXSfgyb1rgve9pOLXCYCS40B2Ci0kOOwpHOI2Y7OIfLLBdt7bKUf44+kMup5GkGhOGp2uOt3
CCe7ZWfcT16Oiyav25mnFeOLyZQ241RCq/mAsl+g7ymgMV+rzUC8UorxQmkW+2WmxiuNvTg5UnGU
uNBe9BrwdltdFoiqujoiw0HqrZKqQttnKPph6iI/dP8dvv/2Hv4jTGWurmrYatUkgdGwq++VYbIV
bbD70BfHU8droubYjmVkKIvZSKcQehlofBcKW4wxxhw5172bJ4S5Y+V6HC9WRb1ufFKFH4Z8P8tf
r4vgeTbbX9onizDmMhRBj8ovyhkgOI1XPgOHF0Vm7llFA80Vd1CZODFg9jzvW2jUuZPbPrS74qYK
oh6kQbR9y/ic8R7SOJGP7YmZloKk4PyW3AX9/GWwjLzxG64BmdDQyktbjOTFgLTG3N7gdeee9u43
N6GTfOQsF/3aWwNi/AbwLBq6dZnDPlc1rU1D0I5SaKT5hpYVq0ABNRu2VIj8Iv3SB9Nov+ttDDgz
/xPLeKJVNnkHmA6I1T4pyeeh5h2J265+EcCcUHOfh3RiBg9/467LP03SOawer9uOhrNrpmN8L7KM
0VJzVNWsIfWGCpCvQ2GXhT0WR008twO3BLwdxi86UZ1XsS9trY4INdYqaezimfyaXFTSvkyB8Nz8
kpwGZEUSBeTAqvFL6dt+f5HNeGWWJegTa2DPNoZwlJoWk9NtxpPAHFKaUYNIZYYECYRVi0RsTeKk
ZLwFY84nvH9pPaE+0cg/S1I7XdXZKZltQGApoWJXPW8v85yQOazSWsoq4BviCadK7dbyIoxPDAun
gr79rH7ZS+xtYTTmUVDo0jRu8RzeJwGtmpPU1s+mjd69IHIJJ2pwHJG9IQxxKgshaoS4DtOWKH1P
wYczn3cd5mrGRImqq6ZoGREl5l2+B/g+2F+AOHuXOItD0SH6o3R3fUtzfPDlTXq1w6KorHsppzus
V/y+HD9O+syJGjwR9P8rEVoN7ObOhAgiDY+R2Z7zXHeva7F9f1x5BBMojDab6ymFjBHv9VGAwhZQ
SLWH6agDr3fwJNT7VV8M6KN9c8N9Zt7Omv6Eipcy2ErDVu4qFCJfpC++4rc2KDR8eIm7aHaPGS1a
Wjvlp/7IywZ4pmUiyDK1sWik2Ah6BPwItXVUQNZdNy1PBBNCSgy09AkNUlp6quZvU/p8/fuciPHS
z7KynV5qcqKPOFPG7LFN74zs0Zw4cfYvCcaf9XnxnpWMpRNqzLJhfWawOmk+5VSa78hp8WgjOI9j
luMMLxhnK2EjcF1UsYQwQQT0dmc5szk6Wp4dpgZ1/aT1r9tvA6cN9QRMi1oUMw1k8UzITRoQpkaK
/Pt+kPcOeSa3la+OdnVcChSRO6fKbH5b/6ZfXMSybRw1EUuwjkLsPKPPYTgV8WeOYpuZ7koCk6jF
sjXnIb0R095vA6umjzboGHA91dGYkv6MODGepxETe2thjrqJGlI3H2eM4C6c72+ANL9aKXZAFgA2
QikLENBYdonurIEA2E6yi8y2vIx64wMhNtmDJu5fEJNsh8iVOan6K79sMBxbxPQeSZt96MRxEjRn
sjO85hidtF0KwLHJIy5KDL7+sPDCyHZz00o8E6Ext4O6V4Z7S3rSzs2eVhrC0u59yrsuBqEjc6aF
eKvJpm/zqGVyAnWjOrMX2Zta3rsNTwITfKtSR005xnIWleVoQn6L+iXndN6OXCurMdE3J30CYHTa
jea1X3Wn3mW0B6L3R4yKVTuzca7vuQ0AxtcuygQTsZE0KxEgD7n9no750S607H4A9ON8Dk8x+AyR
+FQ7/RYeEqJj5l11Nl0FdqYmy4bETvgrU5VZMg3VCjnr+n5udtc1pIvy5gqz+j5j0C5ru1aku0Am
d5HxIc4dUzwKiJBZFVyXtO0eF00YU5aL1KmtTsNX+SuuO1whON2Q9ANXVGFrNYnUaaNOD5p0r2BU
LdxLeKLpdjwk9M0D+mIxtk5T5IuQlAk2biaRe2u8S/PcV3WDsy5/CY5/zKUy0VfuxH+ib/Tc/0rB
PFiDbGQx0Gym28ZB9DHyUzkBoKD/q2B6DK3iopJUcthMSLkRlTsw8IAU52d2CMGK3LvGDr0FePEA
EjW6sXlPsTzLMhFZmtS2mFVaEuhOg3JOxUDjtrNSs11zEibsRlqUJQmgmulAY77XD6A+RQvyaNk4
blCe4pFIcpxeZaLuCCKHvMWbntvlT3X8oPYcyCPO9lXp/1eL1aTlWBR0sdQM08AhJlkP0/AjmR8b
3lgw/aXXDMcEirKLS7QWwHDqchaUfSE/J9mNoHMC7vYL+Wp3MVFCaMcWmHpQaPCNTxQHPTwoQfRk
VY70C+MIXoRBxTHg5ah/OY3/7DaWDWBp6jYFbAB9b2vQ9yuhZok2SKDf4DTOwODKwwTfvthe9NSY
ZA5cN2BU6GHO/qDej57sZEe8W7rSzoqxu+g7G69uyRXJRBTk/K2gUpGt12DmoPAW3AYVoMsTgHQY
4KXghRLOfmaBn3uzibO5g1GlJtDHfUduU5lT0OEuHBMzzFpM0nTGqaLDiriUHQEwAHpUdPY709Mc
zLzoyIkfGhM/Ek3uMDRCdUK/rOa34BQJT9m+3gMTM+C27fGkMeFDqfKhz2n46A/pnvavapFduz2m
NdCL7vM8hLdeTDCp9T7sQ1q4r7vc7tXb3joLPB4hTkDUmDBidGi8qho4oVXEvtRGTi/XnJj4lyTR
0AxAB+uaJjJrtIDtMsk7XNHHe32XBcm9epfbizOe8CLATdC40pg1SnoQQEtAaHL1G9pBXe+Acr6j
l+nG+RebmNrnbRi+6MaukVqLTUIbOenrVxJon/pddK+74ydcHjrPtIVD5paOeBs/LY/X87ftA+Ai
mVk5MQuJVtOy1WLu1bK3U90t6/3Ae6ncdpCLGOYAWPI0rmcTi0d69KQK9dOSKBxNeEvG1kuziVi1
XMKI6d76RDs5pnsKoq45xSO/br7dN6L/0YitleKx0jDzBdIaV8LEV2tPmBA3diXo4bhk69sB4yKL
ifFDVcp91sJ68wGo2R5l9qSdvakt2uWON7b9l+B7kcakisJYNnFXQTPpPKGOVPqFI39eHsAUeaCV
pIn3/rEdoC7ymGBPVKlc8gnyltEvQc8s8wdKOF7+Ul1aJVSpZNQVXmLxCivc5+1ekQtb7w6hHFzf
TFwXZKJGVhh5VhqQU6OYA9pCP8G7W34U/dJLHnmJNdcFmagBBFBrWmhzu6kOj7UQfZRoWads9iSL
fhSlYmf6c7dUH0ajAkBT4V9XlrdsTOSYdWsyCroBknhv0PpveacZlntdCCcwsnXTKBybGUB2L130
Wf0kR5ktCl+SHG88ql3yohRHJbaCaoVNqWMqHBEkLW2xMB1TcJSW93rE85I3tdNCTOMClOFI2SiG
BsHsubhv3d/VDp3XQ/mX5PvP/noZIV05fxMamjDpWKjOtx5pQ3mHdCp0pXvzQ7ZfgCwgfgwdk4sT
Rb3vypnGslz0YptMUgZjTqgD5s4Lz7wHrrbYGb8PjuougOKl8aQO/v+ImrS8c1GYCSht2ehKSw+C
Tvo5mydd+AICnOt++ZcS0kUGk40Y0lxVtQUZfeyY9xQFN7r9DZIX++VRu50iu/EkB/nxjerXuG28
Kw03KMQN4CIAtMlEaZPkqmW26OYbCt9M7obaH3n9pNROb1ZwJYKxY6zliiZUEDFnQWX0dtY09nUz
bhZ3VhIYKy6ksVIVqIaukZs3ZMkDIQmdXBg/GVX4kKCbbzFGN0ktztPq5j5fiWXCNBFmEBJjcsbt
xQMm3VM5iHnN0jwRTGwuJDD2SnSuQkCrStmFtjDfK+CbvG4/3goxMVjIrWhpaYtsWHqieqcRTtfP
9vqoQG/HH+W6goesQkfcKlakIyNHFwltMGsCOlYkBrxy6HbV3rjIYRKcLgutXCfIQkcn+1rtaQlY
djDngKGxCrsIQ/VokK0oX3TuRcCae5cZL+KZvVTmmp5rNAm2oqM534rtu+6zK/3YnaSaTY/xC/qw
Pj8bQeQNuPCR0wupMMazlHcV1FfymH0l1IoChivIoxjJtN6Czp/EmRwDaBnxz4KnHnWDt4HiYj9m
P42xhadhKq7zzZ3i1rvqo/xIXSU+NDwq3u3Tc6Ubs7OWvolVgBpBmGvgZQmze8ix0LznK+iwfFel
byWM2WDdoDQxsCTwzNmPPyKhOTeR5Fzfw9uR4mI85mqky2JUFgKqAWH5QxOOivRZkTmp2vZpdVGD
LYS1UisPagc1kl9VYmufLD/fK8Q2fMwGY5c136oAI0WmnS528xwH4UBJytzrem7Hqj96srWxKJLS
IQKZHKYTHvLZzXqOktTJ3jqhYRpYe5A0s9c/Se/zdHrpDGtqV0Ck0A6ZDCY8Hn3BZl4DxJv/yWFi
okQmzehnnPxy3rht9yUfHs3IN6YyGApOzYOnEhMWw0jt40xGoqgY+ygGEs3nXPcl4ft7FuaiEBP9
JPBg1pMAhQxlegTwxCEni3ddxLaPX0Qw8Y8oFvgzaqx9FR6i7DhI2LlcuGmeEPr/1WE1gM1kGOiF
pCQAChBUO5s/ViontPKWhP5/JUQpurqfaCNHYfXoN8vtKNEDpXmKhOldceFiMybO5XFOpnHB4gvK
j9Fs7DY8mDHvwZpnMya+xdaixBXYo91xOVdm5EnJfQzg/uurv73zL5owEa6i2DhTT924/FKV9UGY
eIV3zp5kL26VAsQmwD0iGR6OMR5xiwfL8mbymYy8YgVHF/bupoaNils+DKamQJqPk1Mzxpz9uH1h
u0QY9sLWh21nqA1kSL0tPNJu0P5G8NRk1/uSEzndT9oDne/eVQpciWXiQKv2BOTsWCaCPlQrv1GW
z1X7vagmjjts3ulXcphgoKWDNCsz5EjTMS/uzfhONmNXHG6bTrVJz73/8uQxcUFe9H9KueKh2Wde
6qfnwtE/EJR0QyS0LxPyvvotd9LUve742xUaC7VqEN4bssri+TUC6tipPssvYyftzha8zjuhZX7H
y6A397EFQm3adioCmP51WEoMYsVmt0BQndpZnoERdrBDnXer2bwPrMQw4aLpE+Av96LsxuRz9NFS
Y7ss71o9EPvaBmJyM/AyS55ANnT0Qx8NGQRSGJ3xngLRi54WaKkTIW15uRqgYnhLMXxA1Lm/vnwc
o7JRxciWbgBRmuwu2RdJKew+3qXlw3UZWwpaFFiEcj1YEgu/OBhERTdxTz2E3rCSnbajEC28ltst
VdZimGOrl/q2F5MB19FKcUbzWGqi0zSc2+JWbFwLYZwwRe2zmHPoYnTqKe5mGx0nwXVz8UQwDihY
oQbyYOihhx+F/kdt3f+37zP+lmrCossZvj/p30LiW8N/MxELamhFpE/nBd/P8sMLFyqnssFxJ4tJ
TrNsKrRB/sed6IiJdKDkELwLLcedLCYxFbJMS5oeYgrprLalLZGfellzEqDNh4iVP7HgO+E0q4Nc
QkryPJxEL/MAqfxQYSSCnn/zt5oTbHhKMedS3Y3g2jap7crH0Tyr3Z3wnjzYEjVFByGKaWhv3s7n
eu5kdQQAuvloqGe5vo9k7z0efBHBaCG2qiLHIUSgXF40nmr417+/OcK51oGacZUBWzpBpldNMu7f
FMdBcaWg8sENcmOhh0n9JBxSG1xMuExw0oatzHstlwlhRpYqAMeFYirI0C0M0Etp7Gq58aFYYk7g
32zTWstiItk4qpaRdNAR5PJuf5t56F7FjIJi63imB2954VY3eAm7q5zcib5dN/C2G14WkAlx7aKF
raVATxmc8sJDKD93ysfrIja7qdf6MWEOSL69GumQMX3vn0WvRROaONqqXZ/SoPNUP0OnCnckbTs2
/VFMF187TgschzobkAw13/O94deO4oLyFKWb8EPxqSsgnr6AxId88MYjbzBts2xkSbKMiXRNV2UW
rzbC63orUTZ5mgX2uyHA/RCT/hR/NHIrl2NgGgDZYsRKGhvnF0kVx7iHNHlHX2zJrgx6NK/QLjv0
Yr4rUF50Y6N+2oaGHirVb4wd8Yn2FFbH+Hl286DbhV7Po5rf3IoreUz4r4aurqIB2mkTfMU0XDl6
iPQnreSMNGxuBSyXoUlAG0Gh+bXHdIoahrFWQk74QSOeQHay8eH6StFw+HahLiKY3WYKixElM0TU
9a1c3UvDOxq0qcf9TwVmpylLLkgg4ZPdPjvU0Y88erz++zevGCsB7K4q9UzOhYjaSHa6U31IXcFR
ZaBJTLt/0RZD74BXzMXCRaVK3Pd9WODg1+zR0Q9gjgdqcYQ5ftTmzYAvcdPVZFnDI5cBAlk2B1Ck
Qo0mE66WLDeRcgiFX6qZ2VP4fN2Mm562EsOcmo0y9hZY0LFfZ8FetC9jrNrmmHCOsE1nW0lhjs4p
nqshaSBFinZ9gmsvJ3vlacEckY2ut5VJs7+c4Catk0NdV14Jcu7/ZixmW4qRYuF4hBqdIHll/aPL
O1urv1wXwlt4ZmM2Wm9ES9jh8lUmT5lguKW5nDK1dBoUC/6bKGaPzgvwwQy6+IO5G+unzvwIwoIu
/HldynY6+2f1AYn2OpoJnTgZag0x6YlOHIw30xGwA752CO38wIdlvu4MbybAC1Q9YlmGAWPrq6Gd
5facDpw12vZnDRyYoiYZb2Cvm0olS9QgjViy8NhEywM4Z/ccq/FkMGdNVIa6UueQMQDBUfm07CmQ
rrSLKI8LHtYFbr/6tuNdlKIhcJXfxuqgp+CvlAE79CUyd6l+I6LxTni4rhdPLfr/lZQGDF6NheuN
m0TzHoX3z6aUc+6a25m6fNGEeshKxhDVTZkRaNK5GBc9lniY0++qo4rXVEAt714ar/3G541S8FRj
otDQdZHSTXA8q1Mflnk8EJE7i7rt3BfVmBCUyTXg1mWYj6IKtvb4FHny5wqdknGQB4Cc9cWdylmx
zU5ra2VOJiKpo6Y0IvVEWosaTmjyAviVvs+c2df94Yk/fLh9DVlJZAKTnmdpWxnQUsWc9OTS9nnR
eelj98RH8GmdAI8CSGTx+J7mEkAlqhI4VTDvzYImzrEx6qZB09fkkHY/23Bngqnp+g7YzsgvQljk
xKGcyhF4ObJLvN5T/IzO9jxM6AoiuD7yCD+2HeaPRiyIYqP2Y2nK0AiktJW22FEdTCYvL375yW/S
o5VKTLCacDVWNODe4t44euIOxFb2jI5eTMgCV1p1lOA8PS6BfEevOoqj3Ys+hbQOb6dnShvKe3Hl
6cxGspSkmk4PnKG5l3XTacfcy7rJu76OdKtd05mJZIucWkaqQkq2fOnTH0t6oxfEniJg/cqcw2BT
IUU2NdDjWKimM7u+avReaHOYV60ah8hoM4/7g5ZYnJydbqs3Gik66BwsoD6bLHaZqJeqMBgS3Xa0
Jmt5dBpXfBe2tLUSw8TJuUgFUDLLiCd1cjCtKOgX3tpsG+yiCWOw1Cw1XeyhSTk/CuAX70fdTpIP
73CAlR5MXGxrvUjB/osrlHoQhucCc7aW25ReF/24LoinDRMO81TvsGYwmFEf8uQ8Kf40cHTZroxc
lGEHvue+0ZZqgAzxvp5tOkLcPApe5VVB7S4x4BUK37irg/+kmMFUbcUyi1V1hgVn8awKu0bzScZR
jGM7Fra/0YloNTL0UslxLjJ/Hg4NuJau60FX+srGYXsSo9GaI9GCEDAO2fOD2JPdIliPiqLcGCTy
smqUOYfIZrK2Wi71dYojjKAMLlVYzqqab62h/jTaxBsj8lBJKqe0zhNFLbzKpsw4qjITGbVbqp0L
gmjbzP0eV0QJ9Y/rZuStFRMYrDIvNYW6Q7icm5SgNOFKce9cF7KdzqxMx8QGTZSInNYKPauKr+ah
9JHMfNaByEuzw/IQlbbOyaDoYrx1D/CBg2oM4ZNFF2wKcM2JFSQq0l3XnrhIQ9srdPk+4wxKMYGb
lrpfmUnfi9Y8EKn4Iekj2KN4ze9/iRMXWYw36EnWEQV1RuBmV06bjPYgTH6SC+gmRZkij6raHvLi
Npprt+2jO5OUx27J902j2I0+/YjJ6F1fz80eLxRI/liX8RrNGoUIOw1eI0WHzBh8vdFvZGuwl0RL
bKsc7KJXzrXcPsw5kJiicvCHsPLQfOaEMjgUzPG20IiTKH1sWzE5SnL2S9LmIAep6/t87/JbGd/D
oFGeKR2sh2lkirpa7MwPwPKQ973bnxoUSUfRXj5fNxD95jXvY46pppGNLGkhE/dhDZB10RDUw68Y
rVsNV7/tHXzRjzmphEb6Rxbt8I+OmRd9GY7AyfUar9+rR9LZ5Q3v+Yqzu9hB+VAsIyEl0M/qZcCV
BRa3L4UngTmmYq1rhzCBh5kErJSt2O0Bq3mfJOLXzHKVRXjA4NDdXNVeqobOMIELK0o1p4mr09hl
7vXV5G1AdpK+NkmkDS1+TOuRrzLeEnLQTkkPqi05Gu4QmiMGvBsgJ76wEIhi2liY3kd8UYQziDVP
sbjvqswnEg+gYvtqdNnLLPxhLcjN0M9QTnukQE8tGmrnHpOAIBE75I7yg2NLei25sjVY8MNyaFHT
q+A69LmL8pZl9+C9c17g0j/yIKR5VmTiVK6mWZuL0E3q8IQWq/5QyzaJc1fueJBInC3PztEvIG8x
cqLhQBDvBuMwj4OdqXeVWQMTbuBkItuF+NWaMfFlLNpxAaoHToR9fKfiyUd342djRwDT+w7CWBOl
8D/xhe0rsqqU6ChH0MoO7e+uHYvyFU0ORcaIXIkTOTkrxnYPZ+KU1kIJabnyIJJjXqL3Wp6cfuGR
BHLCJtsiTMS60dQCgjJy7KVjIRzylPPIz9OFboVVFie29RCpBlxdU09yA/5I486Qni0eJCFvB7Mv
/WppyInZQRUFxaLJjZ3laAJso9hjEpDb3bNd6bv4g0Yj90orKeqawjDge5QPqd1Jp+Re/pwbNgVm
rzBjVaUufXqMXN6K8cIwOzkvp0UWEaCbudFzd6IclkJkaw/iXf2JQrWCs/aneculBfhL7vrH/zUm
hpSSJheqDOtKj9HtsNeC1B0CY7Gn+96lCIIGaMW/XQ+SnMOPfYvU5mYEDBIcZ+78oXo2LY5jbnZ9
rvY0O0OPWl+adNAKB9ro6U6O2RdQ/x4N77dKkSug2M0DB+BakslUFEJkraA5eXhTDRgIWALxc47q
VAO00f8j7cqa48Z57S9SlTZqeZVavbq9O078osoqidr35dffQ+cbt0Ir4i1nHqamxlV9BBIAQRA4
0I6sg0N02RUsJP9g2faYnkiZkffIZPonwxTc0xZ/X9fAO2+rGMfOM9/2ZtpNfY8yA4Krenak5dMH
FGH2+5wHKaPYJDkrtYzSxpmCs6yLKl1EEnB5OwVldJJkofrEB7WdHBbHQas/8rI+E4J9wsxhhFOI
6eYjFsmsqTfZ7X0PDvuqiQQwi952BsMc/gzGGgkNOoq1iuNDrz90cemS4SDjTru+J4sH/QyH8wdY
o9zvJIgjlaAd3mRDvDHqI+m9UjcF57xIJO7q0oME24gVQLX6lxxJzi7/YfW/Qv9+XSIRDBdNSFFp
1EnGtEzZRebghr3mDPknU/tYGn62dpwHKIe6TGwLAv0mFS0erANagW6kHT1ikrrg5rd4wl/A+Cad
rNPHPEpQUhtU9IpW4TEtyZWsqwIfsHz8znC4q0pVZAktq1ehWMUwe1vI8PAl7dJt+yys9mEG+S5+
nqFxLsFMxybtWJm3umNz2DCDdz84yclATQQ6nG9FBDKLabYZHOcf4H8GokWAC3t6LcuB61u+g8K/
vdm0W8zNvJbUcL+ujqJ94/yFKqHABfWYCAHj0S37z1m1L0SsP8sqb+BRz0J+CLO6/nQW7Vi2VR8j
7aWiNS0jiYuiJleW7/HAILDh5ad4/Q2Kz/JOAzqSTAVQA0kKJxz7s9z1V7TIPKqZ+ypvQaOPoVG+
eTANuPcyxAQH5aU3wruPLOvlOzg11Wo7zjGHABeUqnAMZUvaJ7P4uo6xHKLNhOW0s+n9SVbxWgpS
Cna7wyjaGEOip8DBvJLf4zY61P75riRw/ss6cxGOU1MfpS4V1ZkLI2CkaoybQCb7OkoFHVnLr6Qz
+TjdNEgkB1MC+TBp8rX71MdUm8ArnhvEMdY2vEvcajsgeBI1XSyH3TNk7nhDPli2KubNGAcMmiu9
9BzsQBkBSgf/StuxzpIqcO2NsGFZtLTceafW2gCqUcT7ifFJq6eTVgabZpS9dc15bXB479cuO8id
dfJEYoMUWFn2EDZ8xogbB9RtmBB930BzFM/GEGXFxXhvzz6EsUNEO7vsVy/43CGo1BgVA7EQpTxg
qrqnnGJUixoOKwBnHR8i5hvRqnIOqIsklaD2n5UcWW4eWRstDA9NPwqeF0Xex+IKgQwFvEFGgGVt
oDbaVYkx8dFO33QuOep7+lNYLLF8Xrwto8V5maJJfcWmr2rq7+wtOw7TXXJK2QQ+8I6wpEEUu+ah
EHIJMdNbUSCLcz1Vk7ZJR7GiYY2OjXs5/byuoWxH1n6fczEE5RilUTHTz6WdHsa3ZWY7ctF7uWG7
nay5vt96ii89rMMKFMXiPE5gFHRCphWJ0HjTGld27FWR4Doo2jP2CbPIuaXq5KPVC9fNTPOGCcM6
SHGL4ULeqMj7Ufcf+mEY3XWxRLvFeZWpM/Byz/KbfniMAk+bBLu1uGxEljXdMixD0zj7qsZCmXqF
5V7Mr0Z47OVPaikK/BbX7YLBZ8FtfWzMkhq/U5mg5XLJN+s2vFFO2XNzNF9dsn5Kb2prK6owX1y9
GTJvZWluSaaKTEhvX5vmYzt95Did/T5nS2Yq2VLu4/er+lA3NzbZNqIimeWweYbB2VPng06kbIHB
yqqYf8gJsorM31Zuv88ygcIJFIJPcwdQiKoOAKclCH0iB7wDyfhvSsfntlnLgVRVwBhHr5VCJyfe
JKpVFa4bZznh2JmDLgOEhVgYjQCPbh38LaODi8Azum6molXjTmWMULP7kqUwFXpVa9d1sOtF07sX
Q/GZHjArm3kfDFwkasIg8B/XSlHsUY5LHB0BY9oMv9bFEdkN5xVMf4z9SAJWigmM8rYgAhIFwXLx
2es+kvtSGbA3gzQdfV99sBN7r5Pi07oYy6f6Zc345LUEEvMhSYDTT8XXMLb3Nhv0WOgbOSDHyi7O
06SYjiQZX0Aehf9J70x5dPC+v1v/EMF6Es5PKJ3VaSazYZp/0fzcoaILhQiAcxINqnByVDLDovLr
hOyKVOTD2Q+8O9VnK8k+YKZ9ehZlSjABAJ2Mu4H0uyEO76MoDJyizvcqSR6KnDhFL734ZfNQ+baj
ysUPTAAS3RNFqsP+PvuQqpbrQqNYSj+pnJFU8E6pM5r+Zn3Hlp+OZgLz7iMwFaJNwJGPvRe6yr7Z
Ix5DI3B1FjUCC7E476FPoAYqR2DVnrJFwn6rF2Aqm1w2wVWYqGc/traTnB+RSyOsdB87abRPuKI5
9qQ7RbRVoh9qImoXFakl50dqs4873DBR4YnKj3jK7hQ/FHDRL7tFDb0olq7i35w+9Aq1qSqbuCDk
9U5L1F1E04cytw6VjdHL60qxrHsXLE4nahT/GhFmAW1UzJciWLriU6tXIs0ToXDa0FAzKyApriLf
Wy977Hd0Y96nmauzzAAe0uMH4958XJfsLypo2DJIBw0N49r+NCuJJJKs9HgBiItkn2nxFYbQn+VS
fxhseEi5p7dEn26VAcU0Pa03hZLpH1lcNOHi/VcDWYfFfUEfhGVssBy+4r/06q6OZMcQxYOLd5MZ
BtPXmfOIiKyO1gQMNnKUNRz22/qA4Vb79dVc3MEZDKeTBigAa6MHTKnpqGp+0orvRvaRGGqGwemi
LWWSXjAiBFnea+gmDHOPiqjmFl3FDIPTxLqKIzpKkCMxqNNlR9u8L/TJMTtQ7Iy2u75oy89e5KKC
3OY0SYDeix6OyT8rh9qzjsUWT4gn5Vq/mTzlHAlrsdkPvveEF0Bum7QOc2EIBhhtMNENrFHRVVCK
2Ev/EoVeMLhtIlIbGn0FoarNiJpz3Z322j3L8MlOIGTIXtS72Qpy+6Ungx207LlSK76E2t4yn5ok
EZjpX2Kqi0T8+ZGpflOzmjY2nLt5YAk2/Xa8abxwnz8YeGn+IdCL5dDjAsgdIqVqtAEdIJV8Jz1g
TOcWZouWM2S5Ajd/kDaiHKlALfhUUDTIxBpYMQzyFZF23YUigVi0t6J3fO4nklNf7ykA2nS4s3PE
g+iOBmVL4PZ5skMd/afJjE92jNdeu7sNZHA56JUgAhdtI58GkhQ/66IOq8o6ZxhlXxGind506VfW
vhJtJ9Gj1qLvvSgn79+p7/8vr47xPvv4GGHcc7ivdsLMmkBd+EQQns1GYrHCKf9cflU91niNcAql
wc54aHbjXtRategkZ3JxXgSjSaMq1YFn1p8r+VuS7JL04KtOat6tG8JipGMgU6OaYODQeeLPPpZs
1bQQTElF4eT5V1M7VfJdRwWasehEDI2RQRmabcmcuVkWqviaCc9KsXKwQAiX2jtUZ23WZVmurLig
8I+OtMaxEqlo3BqP+pGxYaKAOz6zyTcYsnYqXN/rvsj7D1Vxz1C5fJCm+t1Y2UBNcy+PThLmGBPB
TUld1IcZBrP+WYyhTaYihQowKtQY+ajhnk72vY0ijgzTs9kUiw4ZevYMQY9P9LoCX3x0M33Bw+43
Ue58WWHedvLVBcy+ZGh7fYhT7GQVgii4p66p3OXmbux9wZmw6DFnIrO/z4CskNCIECayTB29vGs7
EWGYQClf39NmCJg6balTBlFMay9pN3J1ntL7dZUUQXAn9ZCWit2ZgFDVO7v7RaeXKhQx1bGz8Z3n
ny0Ud0C3tdXoSQEMu1GcJhpdP70xQH5mnzXMxh2FpBAimbizurLbXMJYdQRw9qFPv1Z4Bc+f1pdN
JBLnLtIkDoOGAkLPTqWJxNRRCh+74rpAaiAtH9bBBBr9+jg2UwPSjLlNmW2FRLtp/fG6yg1HsvKN
T6PDOtRy5HbZK55VcMpS0igBBJN36Bv0ki3uQf8VfrXPorlIAhPi+QVDxUR72wTJjAFDv8ijr7+s
yyNQBZ76XS/SsAD7O8774pzb3hDHrtLXghheBMI5gnyQMvSfQ787zPnqoi9ZNjrt9I/uRmVfMdOC
rJObckiYKPXRLgdHCn+ur9Wymr1dRU3OTEGLWiPZhXtPE9xnyre4L5zIv/Pp53WY5bfqy/3K5Mwz
GqzWQHcWDsG77IBBkZt4z9LUUo1w5ffkAXPHZh5+hETPnuFyNtvFmU4kH/LFGD8kWY91/1wPn9aF
W1aFtzXko+gwbWmkVpBt6k9Wfi+REzEESXfBNvFx9NhJaVSwa3Y63kj6TW4lTlM7GJQiON5EonAn
Onj+EwwrgVaX2l0r/aDtVduJUkvLFSGXPbE4XZAUqnbVCGGG7eh1j/ExdsNn88wyjsUuccmPQFho
yrb5/Wl02SJODYIQljrUgNRV4gUS1lGSHVmN3KLFnJQyOCiU3JVBJIhjRWrPEzHRNDP7gJ20WpJd
0zDeKhP15Km+GpPhpObtLmpGFEBqjhrA0zfxKZbbU+gHoCmWvhfEdNMu3JLA3q9r7GvMubIePGWT
NBRkpBrWI7liY2LDje2y/BBKVkVni0CjeK6+pFBL32e5LnLDqGSTDRhO9szmyQ53ItSEt5iFuy4d
05814di1aeY0ZWWwVEuHPTbIkZoZiGtH1KJLwVPaxG5pSVfEbxWB4QgUzOaOg4zm+RDlwFSRbmNz
dzWWPwf71bpofzmq3xTZZss9l40GitSxwkx1xyoLky1aL+QvlSft1L39xfwhgFu8YZqyQWTUoxmE
f77E9T1X0LPA6E+UbX3PRhjiFa7dsoQ9RuPeD18+BKjLlmGwPns+kE9qEnUGY2mzXqYtaz3yN9bV
cMQrsKfvg60oabW4beYFjts2Sw3b31EqHeTKCX39OcpQ5FB2nqUMKOWwvVT5IRmivAj72XcaapqY
vouyGPT4c5ezIQvqvApRXtGW11a7T0JB8LisJjMAzo8HXUpTqYA64op7sMLqszlIX2Mrc6VUdXRz
OAVURYc8/URaazOM2RakzwJVXbwczj6Bs8LaJ43tm8wKldohgeKovbFBsskJlHITjSJuy+VTZYbH
bWXtR9QiFvDao4F8avACIrJH/7ZzJxdj83bJzgY18TeBurKNWttIzhw7zKehcYaN7N1hg3kGqGzS
MdD2dRaEqG5LpDQsRpiZPh6yUhsjXVhGX8PT2bSPvegn8VjbVXWknnEfPwukY1qyJh0XHMY9+tey
CNKFBx+ljcHR+MKIBF9ZCL6IcpGvt4w1NC4sqLQ8bQOGxjpQQtTOoLNslx9VL8EzobFRv8e3eBHa
9CeUyXqJm4ukZXu1hs98xWx9ZTsCs68BBWJPkwhLPJO62vl3/Umzy56M6w/m5S9Ky8cHZiRH4GGC
O+/Ue7O/UggRnEsCofiDnqC8BXOxIRQdyaaMhgMGTG9kozgIVEWgnPwx38kJJZWMzUt/NVc1jnk8
ozSOfc4cDRWahTuehEehCJJzMFOSWenIwu7hNTuf77pTcGYtEehTHff6dfAQCcx9MbCY7RbnYmiF
iUftAMSeyI5Crqr6tphe5GybyC4yYYKtWz6b3g4J/qin6jihRQZorPw12TZ4wWMhhYhsafk9FMlP
jBjS0LfEd3OqSoWmKPaU8hsnPqdQe/9GQzCeiTLji+p4weKrYQYtHOuCVWRa5dVQGeiHvWr1aLOu
jIvbNAPhTldqYu5CA/5QVPIrKLuWsp9DamynNAc9vXSTEfuq72VBweSiYOgbAGEVCILeUVYlvdXG
KmOmlKrPhXE2y21gCQ4AAQRPWGUHIDTLG0DkxrMVfq+lx7L5tb5yy3ED5sZpFt6HUSjJ+UCtsmtD
TSmSj6pbHOJTgOFGIXX/v/Say3izrWIn0MznUr1Ezi7B+1CPCX3VAZ5+U520XXlAyd/O+Ei6fwbG
OYwRxNTtULICU/pghXtSYJojEWzS4kV9hsG5CKUI/WZgD62j+qJVgxP1xy4snSYQEagsasMMiP19
tnJmU0a9xd5i0iZ3S3PYRwrZdLYtuEsJd4iLOpqkCCRlgkCMSyI+sWrx7+YLrhunzBU1li969JlM
XLyRFZOiqcxwIwuMJkPttaUtsFMRBBdkNIrVNyY6vjaGteno59ISzcQTOR/OglS8NKWYIY0HAtN3
bB2jqH+Z0yYyYqdJ9mEhgmNL8i5ouSyZwRXzF+hDbVsLS0YH9MwmL7KuOLqhu6l11GNRQdryS6ql
a7ZuyKYsv6Y7Zko3qLGeDiXCFf88bfHguIvOw72y+30bNH9IAuVb1vELHLdZZhOHiu3jMqgGw2bo
fU9S9I1iUW/d6y3rxAWG27KxqK1BZ8+AsnE9TTdtJKjb+ssJ+wbA5/IjOvVdpgKgj5/DKXIs06sR
xmJWSmKljuwfiubazrw4FTLJL7ujCzJ3FKZtHOkxS7VZL8ZRu8oUjKuT3OmuvBrRkp8+VNd4AL8R
vT0u17dc9IRP8Q/60CURa4KOPv1O+vTtpnjWztZDuO/OmMwBCqv79U0U6Aqf9Jc7s1cJu1J38pXW
Y35ufGM1IgblZWsDiyLqImRMeeWcbhmQQQ4ZNVblTy6NvEj6IVelE9SHTviA9hetuYBxnlenkRaQ
CKZtnbOD7gVHcLPpzuCpV+OpDgWmtmwDFzDO9VJFq6aISVbIw66binuSVIeP7NAFgrPmSSqMrGGx
n4G28uHYyQe92K1D/OW0umBwppxJZu3X7I7M7nCGq538W/VgOCUym3bviJjvX19H3nvfNzj++gY2
VntA/QXgMmtrEfIDKa1HaehclJ4eRhKfBrN1dR0sRFTaGmOGgy05WWZyHLrsAMb8LbGHuzLXr225
vQ616UrNw2vo2KZKw03Woxc0a6+t2NgnTXiTmMptNtAtzv2bKM630yDtQ7Tn2NZ0LeVoYWjkE9i2
3bLSrsa020d2ILmNXh+zhnwDP4zpqFHyAsqCw1Qj444vobV+KPzaxRV0U0zmgyzHh0xu3bwpbmo1
30R5fvCRM6VVsuvQ1Oy0Q/WU0fSo5OEuVuI71FUESCeBQ9RXbieQweM/1JtcLk6BmW8KrX0wq8jt
w+ZAiyHekjI/SQ3ZxOQpSfynj+z9JXblN0OJwIaUtNFr7KqDGj53JUYNr79Sw4sHSi7b5wyP861R
19RZ6AMvHRG82q+xcjK69o5R34tc6qJ7m4FxgXJn2UUxkhBxpfxILdPRqO8QU9SCtXhczFC4CLnQ
CquSGiZSPZ3zBMRhmfocqNaZjKJiZpFAzCHNQomyKgMzVQCVsLGM2xiFMYnAG4gg2N9nEIqq00mD
x9kMSnOWFPKzVtAwZxeCt7nFQ2G2aJyfTqvOb2PkUzcTQrBJflajq9zwMjXa5PlHprXaMyzOTduw
+04DEcwm6K8C33aRpCaT5q5b0uJZMAPhHLU1RlGFxBRKN4wG8+7bbRDGgrNAtGacn+6HFpRfEiCU
4lwXT1rwNAY/+1R2GlG70qIw1sVFc1aq+G2ixKyTsWsUt0uUXUEsgTDLIf8FgrPNpsI/dYZTgPrK
d1WqQ6fX9CfkOU6yDILB2L+Sug9NIpuJxVlqo9U0NVm+rfLPGnrXFP35I0qgqIZBiG6YPIOU0vVN
ginvyAoFZzV/ocXT+u8vG+fl9zn7z4rUsKUEvy8Nt4PmaeSurXfrEMve7ALB2b/vk9bXUkCkaeB0
oAuroufE3NbS53UckSicA5jKdOr9ADhW3Tqhghit3Orggfk3FM70Y9nvmtSOcUspE2cMtoVtbGT9
QwUA9mXNONsfS3tSqgiyyOZ1OTmE3OWt82+CcLZfdXIeNZgbs1HjU2M+wIW1sqh0e9HqL2Lw1+K4
8lOwbEAMdUAHpFHuc90WaNdfzv+3pXo3jMan6PVF1o+NvjFw/rN4A+e/vGXnvyjbLdAxg/MxvU+V
NKmR/KvQPVw7JrnThn/bF4NzKVKHh4jEwJqNceh0zSnWv6vWP2JwVj/YYaR0JluzIvRI/ax2Gqg7
P7Yzl2Qs5/PVoQnbNMxfI7P/hhK9RmbJXhwHLu/MBYzbGb/OaCKpbGcs44Tjxh2q/pwr5v261Sxf
bWYZZm57aBlJof46+4hx+qvum8L9DjhF7CLLzvMiFrdTdUVjM8wgVuHnbjVdT9EXPaaY0yZIygrl
4rx0pdVtaZWYIIWU839h+1vKWbxdyzms2Tpy3nqUK0LNHoL9MUMqDF+T3MNOjLjsiy4ryTnuIR/1
lOoQsNCf1OwxxpVwXTVEAJzPNqKEZilbQRCzbGsi7/NQFG4sK/l/7wLoFf0zlA6sIsZcScSdtfSp
HBpXt5y0/tC4gLe4Ewzgf4IgT94RNCYjuLWvm/xgjvtsEIRqIjk4Y+0kW0GjLuJOs9h3xiZuj3Yi
MNRlw7ksFWenVmaDxYKFtpaW3xVVu5vU4GWwZA/ULtv1jVfYUfku/zBbMc5IMV+rmsDGytId2mc2
mQVZg+dwK3nEY8Qq9Mie6jGBzyWH/COJ9Bk0Z7bhZI5TzsRM7OIuHOlOiUQv8qKV5CwVM/7GcWQX
el8hblhOW+SlrqopR52OqI1x2YQum8bZaFmOgQGCfaje4E3qzTiIyuH/4uYuCJyRZqSnacWUO/7E
SLBKdzgZh8bJD7g2vIjedEXicCGWTOhYgo+GJc4nN1Slk0otgd9esCQdLwDE1HVM3rJ4QtJKosS2
WaAY5P5VJym7YRx3ikQEZ/mCJH/AcMvmB4FiKBW8tR5sR+nODEQbI5KDW6qeKr6d6liqNKGHRHk2
hvROlkQcfQIUPh4NqBlnNROjyh9HorlW5BlhIDgHFrzBfK34gNTwhwgU7FAxNZo2aiEfw3E6+ST9
ElbKJu39R1vNkk1XDx+ohf8DmPOqbVCMqSJhDaPUC6orMni+KXhXFS0g51W1tkIVXs0gDBQG4YE9
UJ1BlDBiVs650z/k4Nwp1Ys4bBuA5MmnOtphag1ehpzSSNxOEj0liARif58lp1pJMWuJXecwfMXV
88BR28IbUoGVLhX6/iES50NVpZSTMIXijcbGtzYEF8Z2DNxuat04vKmTXRU9DcXkrB9MIuE4d9rk
ZZgYFYRLzW2RYVgS7sUFEai7CIRzDXE2xRjpAdFU438ZRNAi/JscnHPoUNvXR0wh5Cpgdy6SPdvp
13WMpYB0vkU8GyQKLhQlswAS2k6zKQ7ymW6Qn/+v6iIS3iUFPpWf95O0MmafUbjuRgu+FFb60KXf
12USbA0/7qfvtdakEUTSx3Pf3iDSqn1B7CMSgnMIIx2G0GTnD4lrV/LNa1KKGpUW4o8/NoZzB1kr
JX4fQAp2IVaNU25dhcVDJap6WEok/IHDuYKyKvouKSEKHhKaK/vEtt/qXmfoFsIK8uVDAsG1rCOM
xzzQP/1OGiHpZrPbCKv2Ks+2Fx8MTBcT0Wwva8AFhvM7+WT7RAa7N0JsEHmpoyPTxDHpsFlXtKWq
X6zdBYfzNGYVxHZWF0gjZq9M95gyeQ5iR3LHm/jA3ri7J/tW9BizFMz9gcq5nj7p8r6SIB0bQs9o
3lB+s+vw9NPtgq2ohUm0Y5wTApdwr2VsDDXbsXrH6gCNrbgOkH3z+8PvbSX58rKxpmNq+JCJBvdt
sFW1zsWDOtLXn42mdKRaUBQhUBB+IqLVZmiNibFxPYzLbq/17LH8mI+4iMTFJUbf/m+bbFxTtINN
BS8/S3UOcz3gR0ppUmOBBP5VD9hzc7INQZpvPTCeZxSrbAVXLtGScf6omVB/YGVAI/m57s+27WWi
CGjZq6JuDLOjUN7Az7vu/NJsMr2EOZWHUL/JbE9gr2zJ32vZBYCTobfizigmbDsbHSI5tRs+GBv2
RJt40c3HnNAFjC3oLMbybS3qUiZN0+wr7UBAxUAEvaZ/Ob0vGJyjS6NKaklQ4ZL6NLrVIYMKGBvz
aUDTQeJJG5EzWA5RL3CcvwvlHpWmDG6gslMn+zZ6yaKbRL1Ty+f1rVp2OxckzscNk4RxKDGQ9Lra
mORIjB+hf6prze31a6u8AymZQDlEysc5uiSfYkNKgGjnhyn3qu7LukR/cdv/iWTwWSwjCzCmqoA+
6LsoAk9y5NnehCzQoT/Ie6V3+rt1wGWDveBxCa2mJKNsDVD2Mrm1E8+eXNv6tA6xHKNcIDgXF+Y1
uk9brBnVviPscvIac+DQAd8KcIRrx8Vbmj5V1fi6Oa0ju+zMy10ZS4bZpM2LmAxZiMc5Cl+hLTwU
1s7HRJVDu2OZrRLNQwdpN5xH2RHluwWGbPDsar4cRmldQjlY6VD/UrLqkavsq49JJPI+2Iz36xu3
qBuKYlkquN4Nm7+s40Jpl/6AoM8KzasoCW61ID7qtbJdh1k+omY4nIIMhYUq7xHRA+bGbEZMdkEv
Dcbk5OgbCm4ZP+jou+q4WUdd1MoZKKcsoVFFUetDuKw6xOSZFg+ygTbXX+sooiXkVERtgsFuapyH
iv8Ut7ITjyfMGnTXQZb1YiYL+4rZIdLpkxFZChbQDp1hO20Up/1p4dXaUY7yJt6igFNEZiKEZMs7
gzS1EfN4WXjJmuV1V3GGbw0039yhkGwXbURlbKLd4s6UmhJlUhPAyS2YcI558WQmD5H1uL6Qot3i
zpM0pCgna9g65k6N1vLAUUTteGzD3wUXs63iDpBOUZskMwFRy+Pej8GfkgUCzV48fy8Q/GVdI3o+
SSj22HT6d4nc9PTJrEK3M66NjzCa6PIMijs9CrSsa0bMtiU+KOpNBA5z4yMH1AyCcw6lqicBpUih
GEbhoG1FSna96OFSsCk83aIcdiG6FoFBpm2qbONOkOISaK/J8GfGAp7gnPYGdiROf5VxjCLHF706
N/7Pf1Jfk3MDZlvWrVJAjHCovEL5gazaIcaUjn9D4SxfQnuUPrKcVpbeRNpjkY7OR975/9ArztxD
jSTG6GPB8tBw2uS7Qb4V9Ne6HKJN54w9KujY2B10Nx43bXvQ7E//9vucpctD1hUpu3j1/VM93mKS
zz/9Pk/pYdGiqjKWvrCC0JH6p3b8tg6w7A2JBvJPxq6rcgLYEh7PtAbhTV4jqXQgw4sWCGQQQPAX
+ikdtbJkhmFbHR6CctesKjcLBNeE5Z1+E4S/xzd23OptgZUKbMzQxIxhzOvdrq+VCILzUmHimzpJ
EZlFuO90d0P5tP77ooXiohWtqVS7Z8pKzW8kvFIkzPewBJ6WGe77o+myTO+8VDBpmQ8ZTOkLCG6z
X0q2yfsf64L8JXC4oDBJZ74w7+QusCagYBu2/c/puW82+sPvUYiof+9MJCXWIUVrx+SeIfpDldEY
I1TRTKUepCBw28A6dLaoMFkEw/msfChMe2C3AbVInFiWDpF2qymB4JFJtEmc11Jk2ucSC4QM+yHM
Dw0GQQ2YpNULDHOJERAe+LJNnPGrSqIMUQtperf3xk86XoPpjX/FRsuwwYdo8XDAdCtKVrF4YUUF
+dkUE24cWkiBSg+YWflNchnJNzbuKXNFEaVIEXkCx6wLKy2UXiVUtpKTHxk3ZbafMMxhAL2taPj0
0hCm+YrqnIvI2pzgcRA717vRdf+VEYujv+8QHYMn+QH8Uhjxu0X3/o/QKwWOXOCc+KnMipJLsZnD
ACz0AxGfnKwq/v5PNsbPqeiaKKIxy8zWNp46OhAq6oEzjv+IwvkOYgZJpOlAQX2PU5qf7HFyctRk
rcsi1AzOYQQgGslp+KoZ3QbTYt18cGKKxqYQBJGYEjugXeTffJTOOY8W06qMSAZkncDgourQG1/j
Wt+tSyZwUTrnPArM5tYz9PTgEBx3SRvskWw6y9b4kbz5xXfw3frUryvbYjCt6drVJqaf4lAw6mX5
QeqCwXfpS6ERt5MBDLTpodLQcIOjitvn6+xgQU77L/mJN1/Iz62o9FIG6xjsZ0xRrqTk10bfHwsf
laeTqe/HCKQOyHs7+kBfdKk/ZGlRgqHO/pKXg9cpUeqs7+Jf9NMyia7pRDNsTlmafIyCJGRsXLbT
o65XPgde57y9xuLC760jLuvNBZDTG6XwQ1PxARgMQ+2oNvLHVfnFrD/0Jq9ccLhDR1ZAQxuGKOH7
/SZrJp7wvWVdFDQI/xkMBGlNzZQCoiGxYwTb2hgd4wMlxHD1/8mBHoc/QSTw2hLfxnql42Nhb6J+
J0eP61vyFwO4YHDHSTTqJSZBQhC8yBrH+PVFFvzAvyttRcVaolXjws+gCMxpYGVuKLk3O6dP7nMR
O5kIgos+MQoGQzcsyJNr5zHKnXjYtv0oMB0RCPv7LBS06swIelYjqpKHSLuP4m2ricxThMGdHnE6
6ZmvScrGj36auVeG16pwPgTT0vdx0mXzOQ+gDKBCDSgUrNs2V+0u3XVHe8fml9cC3ycShrP8KpA6
xS+w8VV4HVMcfPI2kEQJKxEIZ/Zd2WSaL0Oa2FIf00Ta1XG2UyfVWzeZ5dD5bdFe65Dmmz9KzRjb
2PxxDK8nGrhDqUWOmhEnT4L9v2FxHiAmBYpySqwb1alT1j9QrucFzbmNRORJy48QF1/z+veZVKVt
DnirhFSIg1iLB6vMQEvpbzqU0BN5gsVYUlUVW9YUTA832F7O4IKxDg2fmWmdHrWpcktbVIcoQuDs
p2iUQkNfJzy0GnwyMIS1KEQMKCIIznzSAj0kuo7d6fzYmerrQf28vv2LGj1bJc5sjECVc2oyVVN3
hh+6VrEpQ5HHFEnBmU3U6oU8sR7ISvtJlcRRpE/rUiwHPhcx+EwyleIJUT0QisQdjyzOqu+6fblR
f7SfzWN3/lAPMVgv39SLr/uSzcbsu+hVJurYqjOqiqOIXviXF44YqqHaGobPc6cZKL+rsW9sZTOV
j7i5OJL/a33hlrf/AsA+YGYkqaaXWlFhuJk6GofSjD83VYSRlB+YjYzFusBwtkjqMCnNBCeNMdVu
Fz5WzZNFRUOjRLJw5khoq0mYpsmqc59U6VdRfo/VD3T0/SEIZ49mNpRdEAKjCzzVvC3MO1KJWvqW
HeVstTibBK1jpigjdl0HgzjZJuD/9x8Lj/Eu+Kic3PybCnDG6Uf6kLYl9gYRE+Jk1qQosn+2Ku+C
ABUzokDRaVgWH2WaUmCihh5OxiKFawVInKa7KvFk2SsTEYfPshZcsLhokwyTnQUdsPrpYOVffQLr
RLXcB9ZMU3XbUnWQufLjzfvIamU8J/3ut6936f+j355p67s1u0DwHi0JFWrVFV59pd5MnNrMbls6
3YWxhVdF+3ldnOUQfQbGBQFFo0pBP6HY/a1oUnIHXIlf2Rc+dEebgXE7pKRNozesn2KybiwVfMIg
9qIfudjPMDjHSTrw86kpMKz0dsw9Sf+MJivBorHvXNshznfSbJrA9I8d8l+6TbTHKBLqKdfhNZvR
oT5PzUfsdCYS50PDYizKUMYeRTqqmbOtjGyq1giyFeyb12TifKifaUlDZKybqYKXeJI3k5kJ8sIi
CM6FRqZVpP9H2nX11q0r3V8kQIVqr6q7ebvETuK8CMnJOeq969d/iz7fzdalFfHCeQkQGNhLQ84M
ySlrcgqhKpM3qP1RUHTOW4AHwThQPPc7tabt8G3WPVRZe9YmmbP7PAjGaw6D2rYJzS3OOSicJQzW
MXgQ2+fAbcff5c1AwCOUVMEw8N60dIyCMXVvss3oLbCd1ZbJa4vfdjqoVCQYp6eqCrM3xEgUDOVA
lksWLmJ4DCpiScHnKeZkmbcbKRRTQcDBMBSTLQ9qhbFLCYEud0VpiZrggGPZHcvRHRGdSgvxs6aW
dtkYTlGqTx8y2xs2o+JmVkpiSy9u+VxYXXc3GIKVDq7ZHLKjPNm5nSWPZpq7pDzuI2+egiuhmcVd
gklvhhlC9/oE4szwYmAkKsj0MQ5y8qZo4MBtHoQrOMYItNLsxHqGnFr+IGlu2j/2vJLgbXW5LSVj
BGhUFAQyAGLBjknfKlBnZMIXsARwjO03lvALiH0QY2BhM4fm2569tWv/y0f01oVuHPhRRM5OvR2X
q1txreVNV1LiThmdKgaR/FGd0bVUH4mkZWAK6iaegHSl3vvdm4Ay/r5CTHCXSMqC6sapuIh+OtvJ
c3pYUAgPNXloXNkbX1tv9uJXfq06Zxffgrgr7DQe22KJgR2m+dEgqGfTa78tKrvHzMZ9E+Do5Nsz
bgVVSaGkjgr2sTHNczGcG4SnlSV1/wyFOSn7uFviiLIhmdJDl1QuuL8suRr+EIXxIzNYY2ZFAwo6
pnrlo5xLRLyZMMsQqYOEazJl7MxQq5ZWXU2p8hQh5WSRNrWdyIaogd9SltmaoqIQOwztxoFsTpJd
oEthlK+g+cVsX5H8vb8zPCh6qq72v29KYx5oK5soiK6KyuQ4CbxuUl2lG676xGPu39TslWSMIuRV
G0khbQts2ucF5KRl9IAgZyXxOJ7o77yzXqLJODUVTdTYBO3UhWlZRh2Os1x0F726gpbDbpfiI5fa
FQzjJJZY0vq2AIzSHsrwIBrHOeDcnLY36CYJc29uxgzzzFpAYIi7lU+Hrr0sqVMa3ztwge/rwuYN
aiUNowtTkLdRo7W4pCVHJBStKP7nzwCY3ackfUPfQxaUTeXaZch+7P/+9qm0koDxALXWC21nQIIR
h9JyoQNGcV86RYfEirnTRXk7Q/++Mh1SlupSJ5BGRlpjAH1rKniS8CCUT10zuhzJNqsbVpIxd4dR
q0GBQdUgwcxNELDYaHb1ZS+0kxNv7ibPdpg7RGxqZVEIgIqkL2FZWFl2lavmz3SNzcHqbSEqRgMQ
JfTH9n7kFSRtHt+39WLzrt1YmEE7QBNK45NW+PqcWE3XWnP8MoKHpZOtoj/ubxEPkfEFOUr2wmwE
IvIqR0yScVUfpf0+763OMVKWuKxISSPXAmBkNFXHRmpJCcfjcPZfZdyACJqvykAAAnXnvhqXTi5e
M7R37K/WFgh6yzAiHONP5XeTdwyzzsg8Iwc/Fz8JiEMzXHJ4BfSbj5o1COMOIlELhKUGCBpiDpJV
+pojnWg76AemkZM1EOMK0rgpJYGWYBik87qysrsq/94lpaMrIi5t8UOtF0exCQ5/toiMUyiCzAji
ALAVeRqJZGXlOYt+/hkG4w3GPp6qMQeG1nkESZXuLCqc+MNmUcJq+Vhn0GrwowntclXuzXvRbcHi
HFRgNtUs85/GHw+8DgSO8rHOoWnlhswN8PLheyW9JOJ9w21M2XLYuCqqhkIkVXw36SlN+wSt27iM
JqhVVMFcM1gpmntSB81E/v4WbQYL11iMxWo10SWZZgxViw64rO3yJb6YfumFjvC8j7W9dDex6N9X
h57QN7EsVci3KounC1/1Fry/nFOcB8FYbZGbsb5Qlta+fIi0+1n7MWqctkb6E+z1cL1gjL2OymCM
coMIuwS/U+lPo4hpXPqT8qGw9BqIsdBZnOppocUPUfNskqM6fK+zx/0doZu7JwtjoMXYLZHW0kxO
9dCln0qeb9ss50RMXZRMxTDMd9O85HJIxUyFDHJLftR1c0704dRGqd0Y7R1ec/aUNYcgqUKLcr5g
AMWhV+I7Iyx/EkoPjThSPk6cqOhmReT6o5jTloiRgbENVElOixcf6jsMrD1Xrd0m6NmTMEGJqn7j
F3cgXdXc/RWn2vF+xW8LwlzJkzEdMkLjVZJ5SqSriinM6fBJDF8w0JZzTdq2hRsUY9kJ6HDNOcF7
U8g8mgyeBVvHUNF9eTavzevFZIxaGs0+bWgwh06QN05oonMiR7oKj4Vb3fFoJ7b19SYSY94g8amH
9I2EOc9ssmBmclhyNogHwZh3jbqMrKfRolJH/1qUEGLV/OED2x7+Jghj22QJjX/zzbJPCexLX0QR
IQa72ILDO7Dewrx7KscYudaMaIoOINEcawg9R/8sk47JiAkuNGr0yTBaW4yJm0bNvVYJ/txo19SI
C8uQBq9YGtcQK1sPG7dJBlArZ06sZF67SJYmhjhnq9gPQP6BAYleNU3u3Ae+XNe+nHR3kl7Zldk/
mS2xzQRT4AxySib1qRPKz3q0iLauDd6+Nm76ZkrfgfJEjBNhK0DVTh6kWkNCNxULJx3vo6qzWsjS
Kt/3gbbV/obEXjvmrNfaaARScZHtyEZVtTMcOmsG/0T+iUfBtvU8ICswqk3rg9Oo1ElaAEYfcPRh
2nv6qfF5A0k3fdMKhvGLhl5FUYyRNk6vinY0/ZO016L7oUjHjhfN3hr+irv7r41iXyKRtuRiotPl
i636QHzZlt0KMwINp5kd5XHILDonsFOszP9QQn6NzfhFTQxUuVKATT2WYEVoMNAcDGTzwerv8QYr
bbKwrNFY/9hh9joxkf7vT4Yvu+kTne2co+7/uDQY9Vq4Iwhm6o8UAxKMqsLdUdG0d9NolmaMtLrG
VStOjvVwZwR3wujvm8Dm8bKCYFyYVkta3aRIzZu93yXPknwKqi/7EL9ZvJsYjOtCkYw5xwRiZBfJ
I7Zy0OzloD/FNu0HEZ8jN/z0kTfyauXYgTRNWukD8udI0/W+KXxdeOThm8VNawDGmIteU4xoAsBy
j94zu/DCx9qfR1TOVZ/pEDsjtLg0SvRW8e4IuO0VO3RGm7Qkj9Fq6uigLwZngPlWhoKZoxGqAqja
88pQtj3Wr41jR870WpKGCDL8G3KSDv8h5uFt1m/c8A2HseUS1JRRTgUTH8lJsFCRfjK/L/9gjuPZ
dHicKdunyw2MMeViHPXIpMUoqtZadVVZbfHUZb7BI5TgLR5zy6lzI81JBZxmUM5DpqKKR7zUcuUm
Y3cFofLneok/wYP+mUHL9HhYnTKirsZxaWAtJeF5zl7V8bXmVo/TI2RPERmnkXbggFdVHDEt5txL
YBkJHPmovAW7TCfnBKM2r3IrrWe8xxTWTV9RsAFMswLaaBDm2HdQdEl2xGH7SNtpTtK6wU7NXXwe
zUsS1xYIAnJ5chIh5IBxxGHbScNSDSopgDi64WfdVZp5vXc8aZjzf1nAZzphRBAi4PJpcehBZRzD
EwLU9uiIjujRDjzz2L3uLyLnIGHLIvVBlP8lHpbibyJiku33ITr8GQTjJqognjoBvJgOyT+pCOWa
i9vNFWd/OO5BYdzDWOhyEBQAWYIX5EIstb0EuM631QcyfKsDRGHcQ9mSaqw6KF2G3nFRjw6LLhWW
0IS2nCXXuq0bDuB2jO1mSGwhSalXal5o0LzsEj/R2XbduRzt4jDjtQx2IFCfP+3v12/uh79crcL4
iQbH/izQGkPatCi6aAi+A33UPerYzq2XXQd/dkoHvCa8qe7bNqYryJvidvpuihlGpclVNSLHiHYr
K6nwaM45AUseArN7Jtq3hEWlrzEV9d+nVuGkFbeN+CYB48XNeczNmWZJ5aK1ujG0Jv1ZGBdLlm2l
HZ39fdo23RsYs01L3WeIowBMJxfS3RXVWY8+/xkE48RlpLPT2sR6JbNnRCe1vGYjxzvQr3zvxX9J
wU7Hag2hVQZaixcFxzYC8bR0Z8aLLQqnMnrFi9bdl2jbT9zgmAvg1DVTktEBHEgv1Xlmddq5aZ6i
WOf4I87msHOn+7nQEJsBTlwrKMuyisG0W16ujKPOLCueLvSlkrRYOzO8iKJHBt6ptymFLGI2qGwQ
+d2wHbVWxLRVKCVHdlJR3CWo17b+tL8jPAwq5OrmE8li3iSULanOW2vRkO0Pz2Nac/ZjO9QuE8k0
ZdWQJJnZ+CUzZ2mmjRNSWlgFZlPNqP7QxuXOXMRjH3Z+HekC+HRHTJIdUreVxoTzCduC3r5A/m9B
MeG6/ndUmqT83cSePJwXndNLv6kQdJSrihHS5rsxyUXY5kYgwSUo8kWdnxqFc6nbFuHX77PGOqZx
qUy04FQOE38RfXO8z7nVQNvvipsU7Gz4NjN6vS+A0nk9siKY9uYaKNqXvf8lL7LpEFZgzK5kYtt3
5ggb6oPajm09dYJrmPDUj7dw9I24UnK0agWDmUCkebnLCjuYrr3wkeNgJQhjR5hyGIsJrdMeSO50
Zm8paufl4uJ+wFxxPiMxJar6O379MVGXKeskPCKy2erLzEK/kF3OP/dRNhV5hcKcbYGc9J2oAkXp
QzsE0VRZ8SYub1+sVhjM4ZYIcylnSIohyWycchoGViz5L9RtIfiFqZH3vFjwpg7c8Fiu/R6sssmY
QaZatIP+2dQwC/br/rLxIBgnZ8hapKkxIIrcG6QOFSBgXIw+4sdWcrAWIxnzSIJFcsbq7zmIrbS5
MwteoJAnCWMwadCo9VRgc3T1YDZP3WIFOufps2n5KzkYg1GToCdjLyIUOQcPkm5+mgLlIAiZIxgl
73VHdendLWeFRcVd2X8QmAMm8WJjiF+Be3W0DR85TCuKrOyHbneYixIe64tii1bxMiicDZM51qTR
lViha8WogkMGi6mAWd+a3cI7lrbmCC/Bof1O7NiNnNgezslnw6qeyOGToFjp/cJZ7u2PALm3jrVE
dSSzBClCpZJRYwnioHeVVj+IQ8FZ5u0dvUEwcpZZpYqToiCjmrlJ7WTNaIexq2OuwL6ZbZ9Q4GH4
jyzMPT81jY5ymEt4R1j/cuui/7ZE2YPsZW7oRT4Hb1t9bniMO2zMFsM3cat5i9xgdrsPssyH5SDY
ZWJ1p8mV3OgkX9tz/MN84Lkt3r7Rb1spj6zIQdY3WNS5aS2BSOdUTzhJYQ4EG8mpjUVIQAKEFEtA
bLHrvscNed5fwrco63sL/LWEbAAHBL5TE+VYwuSoYxkDP8dTOncTrzmMD4s9O+Qr7TaKncxObNSM
+6qz/wXbHu32AYzbrNAsMekJhGzSb5oeOUbxtSCc+x/HANhoDlL5Ba3WlpzQ+BpXvZVKpRdImONh
5u6+NNv36ZsJKHRPV2qxIPUco7oIp4D9byKHcrGInuIKR97K8aRiPQd699RJx9YZmh3FFzFJrXq5
jry0Im+DGO8xqigE7BZsUFijPTj9GszXoOG1J/BAGM/RS5kxjALdodnRJBUcfm5i/ikI4y5CIcl0
cQSIYp667B7l1NZc83qEeUbL+IW4mRvSGgBpq4fSfBLGR46GUYPYsViWF0xNlnZCzaT0NswgPsRu
SaziR/lV9xU3vU94xVgceQhzd9LipCAytU+Ul+HtFIWcdy7Hh7NUYBFKP0FsAHEGLzwoh9SnFNX8
FpTfXGt/+RmW+EteunwJ6Dmr3U3IsFI+7MjTnMxa7OTQ+byziWOcLAmYrKb/r2uCcFKMxeraH5rm
L9yCmu3U3c3hEMYL6I2pyDjdoQ5fy8/dMfOmc2pnnxd/AaV97mQvAeeU5ykE4w/6fgliNcVCiqkf
qSex/2dfwTmugKX/KhS5A+0FFMLM7xa8OOX8kQy8oAP1J3tGxLiCSTRDcaAPqUpBmdcI7sDMRs0Z
3rlnc8qO+xLxdIFxCbnZLcXSYYtGjOgl8pc6fmmlJ3QpOX+Ew9Z/mIqQKwr1b4H0nOlotM98cTgp
0V/7MJy1Y6tNY6MdzKKAONryakj+HPxdT9ei9MuME5bmaILKXA3SWu/1ocEmjWj50xurKv1Z/r4v
zFvufEcT2KqPeJHxoKLHW3KkOejOQFl1eBc4lYvipwe0qDg0rB96iR98K1543nW7muBmvmxx+ixm
oR5pkJH4wRurSO4uh8GS/OyqIKGQo7xW5IUvuTIzPoNMcdlLKWSW/fDQ+sFxya3F753hi/bcOqMz
oUZZvup4jw1O8ITE8v6a8xSI8SBjqQR5HEFPs84G27CYHnT0dYbVcYx5yVCOs2LHHiZpmcelCigC
Mt05aY5SV/v70vC0lHEl7RLOWdQCIq29ovvH7B1xTjkrxju9VMaFSAYZapQu0GvlhAKN1k7xOM3t
2imPxqHweVUFPDw2KDPGoVlghjV9WY0uzYlHnyqQ2qM1/EQO6iu3GIRzqWHHK3TBbAYFvTXNZfp5
kKZLmcQJboGINpeBboVB/9jM1ddCmc+BOX/WxdqPC25lMOcuwk7tLhcE9RHBgbyz1Vx0r/bVJ+Wc
fUr90KdVdKkDj3qeYR+CwztWOWrEjvMuyTBUhB57RvFpDoyDFIEBus04RwRVxvfeTjeJAr5I8m5g
UFDHlVIVCO4kQ+Wa0XdJ+VZPtW2YT2LkatnXfdPYtD6khXWMdtfld0MzxjBrgzRDSGwW0S3yrcs4
JxHv95kDQpkloVClGeRFGCCGkY9tq3EMj4eg/PdzLu77QDNCSIAC0z79UfMeV9stPasloh+wei/2
hiAkZAZAq30J86e6O5H5pLd/N0jCxeQbMexB+ZBTXGEy7n/JarPPemAuoa/mD5n6kef26vcZ/y5V
qIIdZChZGLcnTKE5J61+JFp3iFVIta9im2azwqJnzWr9Aq0U+zoDVqN8TkQkLidnNF73MbibxLh4
DNwI4joHiN46hfRdm5xpQYR/mq1EfG263COCPZiKw4HddIor2Rinb6pFpRkC3FHngccEpUmtLzyl
tupnT/KZV2jL0XSWDSieS73O3oKhyJynd035tC8N7/eZd2RDSBgrAtZwCUd3MdrDFInHfYjtt9Bt
wdg5lkuaFlLTYsHER81XvfQx9SUM4KPTtaODfCC5xWXOpp/9zqGuIBkHoan1EhYYaefI6PBKRfGi
zM0lzVNbTAaMmmmDr8kkWuU8/Swz9YgZsh8Luq6+gPEgTRtnRkpdFO0cAZeXp+dW+6r6tAxGfZU5
xCqbb5kVGuM7Gklv56GFvKSJ3Vg+JEhzKWVkdcJhfzM5hq0zTgQDVokwmwCqcq9afggTgnfPfwbB
+I6ojMKhrQGBqRF+JwRO0Sd+MYjen8Ew3qMGE0FE+dYcKUnsSRCsoBstdeIIw9sYxlmM0WLO0wRh
Jr3D6OD8MGfIDIP8rI8+lLK46QDLGpSIMehPJUCpjSPn30MetTnHVRiMqxCCtGkWcLw5UW1eg0TB
NFd5/LS/KW+FDTuGa1Dnuzo4qjjUBY3eTVDtPzkasj3dF/VQvgg2sZrP5B5q7aZO7UVudAdmzNDh
pfJ43spgXIcgokOprfEFg6d4NNFKjsMhOPSOgp6b6i6zpZ/7MnMR6cKvZC70lICuAIg5aDj9yksc
46g9Fwf5tUcBG2qNTsNHpj6jq+I/V0CD8RdZS4xpGgAZDE9d/1NCVCrmJvK2KIDXIIyvmEIQi8tv
t9rL4EQXzZ8zi9iZk7+YmGMQ3+m28an6rtqpV98Xd7ybO7XfPU1i3AiZuhks9VBX2bgG4/dOeskV
ELYqljr3FgmIw9lFzpFjMP5EKopUjMC5/dYrgpJYK34MvPyI3jafO6iBcwUxGK8SSBXqb2dgZRfD
pz1hqd16yim0UxoSsfcl49g9W0aTz6SNRHqXS4r6RQFT5JyPnEqd7XgLIYaE1K4kvRvkow9VEXU0
XEobbTAWEa3ZKIpO7fyr6mvefDCutbvwoo3bZ9kvUDaR12F4qxoGKs4yXEXGZxOntMC5Xv3Gtm8Y
jNPMMNgl1kuCi/BXzSe2+kbtVLkYPvwXqu3QOd1yssrbu3UDZB1oUOly20IovTm0/V1NOBcA3lax
WTu5qcIoTCDRQlqv7Jprr2ovnYCBemjuk3PjsVQzp6xCZxiJk7ehLyyKmyzRwUiEu1aYX/a1k7eJ
jPNsuiEbJrrAueJJ0ReTWEH7z59BMM6yHOKqFFMsqVjOVgBGsEh+1DTeiMTtm8Jt4xhvaZTBoEkL
UOR+9rviW910HphAD1krcVSEer73nvGGxHhGIRslTcqApOVf2o5YRpvYS36ayX2j86aGbIesbpbN
lmcP+jAJBR7LToO5mTRkJZceOXbu4hrn9N48DgXHXfEUgvGNo6CB2FyFdEam21MbuGj8QS5B51QB
cGDYfJ+gtekSdIApxq9SX3hL9c88m/6+5nF0gs3yDRGpzRg+0zFG0WnL2M40DXnlzAvFhgO1XUd/
2yg24yd0VR0SatfRUfLEO1y8Klc80inp5ADjdueTYsX3wZV34eItJHPfSnrw3y09cAsT5ZkvfXDq
F44X5vhENuunBlmURr0G0YZ/SGCF0sv+Nv0mEvHLothsXzMgUZ41VAZFpSHCU69Wh0w0K0sRzINp
pKdkwRygZfSLJrA44HSBdsyZMI6jkIW+JzXAZV/xylPsDufOGk7lBTH8Q2b3vIZRrrSM/0jnsZcR
xkT88KR4I0Y70Ah0e+x8XjMz/aE9yZgrVTBgKJo2A8iQniVka8f4mmWtlWr38lJy3MZbRdceGOM3
lg5d/Brilk7tvo1UsjJnOlTnyVkc9ctwqH70r70j2YbX+dmd9Go6jR/CHHjX1m0ejJsdsulCvTAW
PUdpOMJL1WVx6hMei9pPylKDCLcNurQDaLT9QOTIv22GhowLmE5MzWTWOkTdmTY3EH8Kv+uZZtfp
peD2GbwNZHy/yDcUdpGzXl4ifIOT1VNk5ZjWVk0XqZsfg1w8J9GD2dRnqRhFCy03moXu2t7q1KG3
hFx1dH1GdvZODbTEVlPcoYrpry7VnGVAT2c42FndjpbWy+4Q164xGpeu1ws3N8iln/rDgL5WzpJt
F9aR/0jzblKPrkpmUk6Q5q1F8ZK6ua9cW4eWfhd/80oX9jcIfBAwltUrUauXSg1RGumIxTXFhFYE
i6025eR2twulViIx10ek+oQsoCLJfnXM3ekgHutjY6WOyWWb+M3V4LZ81LGtJCrGUs8VAW65dcvv
+PfOcBQQrIRH2BmiZIHp7HtK3goyV0XNFKJMznSoOGKpKDQuc08Ifu5jbJ/YN5noN6xkisALbiQl
MATlSaqOpD2AzarhVhvxYBif300zSRQqSu3OaLU8Fp5wNW3ijF71RfFxxNnkjO5w6bgvHVc9GNdf
z3opTylwKfMhyM7OsU9DmqkjOLy+cK51MR5J1FLJkKjCI3TwGPh0eL2EUSvorCCX2OO1WvGUg/FM
eKjUeh5Dsjn0arw98/E6xpyGO4n+yO/dn/52sq60ow7CWB7RKeDohRUdDV/3QkystWKbvGYO+kYu
rSP4uQN/hqoKW+HoJkfEt81doRNjbnqjhYhdZTXjP3n32PFKOnkQjPto+yaXhgoCJnJiTWR6yOLU
rQiPO5Knh2+uZSVKlafBlNOnO62NLbzpIMxOehE9tKwcotLb1/pNoVRJM3SRYIgFO1Aoj5Q4M2mh
dq342fhTKH09/MjWrCBYe67MKQEzOrRPEqxlHo5pOLspMTkpwO2r2wqHtV8jTsQmBA6Ns4Bn+lwd
6PTS/yFExVs0xnoTcdZNnSJFx/Cqeq2fvlRn+Vi5mqXYspV9C9z4y/4+Uf/9zrpWwjEm3JG2RDUG
jegLjhJcuJu0eR29/T6biysykhUYEoNNEq5Ff1XSrxjOEZLSNjPOg2X7aFxBMYc9JqFqQ0bLO6VP
nUOJfEpbsM2XCZXfnR1zpydu+1o8imUFjQDau3lDsiaUugbCc8fASAtafCS45vcR1EG5F3ofouZa
gdF9XBlvvYD1vMTwLjTRRict0H8Y2XLYV4VNR7uCoNq5glCK0Aho4zaeKMZJOjTnziW4uLccmO10
xQqHtdtsktqA3merr7M9lVbzXB0RV6mt5QDSANTl+NN3w0ufRbwWMI7YEvCQ3peUIrxX+tvOMRY9
tSIJIvp8Bg/tOc5ST6xLFwwGlTWGIffGS612D42x6kLRMPiMbl1yDHz9nHmxPyCWPx3S0/Slcqd/
0p/0dSISnzcim6uijHWnVaOl6PWE6/pETqongSI/+Yx0kI1iPG7M+zcG+GtZ2fBOGmZigglJ1H0V
x/qKNlvML63c4B68O3b8wcvOTZHYSE8AHv5FoAqbHUHr69FAmQrmNdN6q7p++Vhl1wqPOajFfDIL
FWSuOEDza+XlPh0rHVgJbvqhx33T0l/bURu2yjsoU4WMwpvagMjIjd2wtqSn+a2kvP5hPu+bBHfz
GAeDFDWOa1C4QLjRpQRG1HsWh8mW4QMKu/zBwdtMdK0Wk/E2RjO3WURj0LipnoQv03mwZ69Abxqv
GmSbj3KFxPibZhhH3KqwkHgx30n3NPmDnqAzWg1QXDDY5P8JctovJSdDs3223uyBcTMdkstmMAM4
l76ayacgMa39Rdw+XG8AjGcJ1DZTMxp+HKInIzkPqOTJcQ0XMow/bAwO2Pbl5AbG+JIiTYNxCgC2
hE9S9lhoX2eFczRsX1FvW8XGcYSlHdtJwopFR+E+x1VrVizzG72iVj7oYPdXj3PescXflY6axLbE
OSSjO7j1NcRt/6d2DY4hs7XfWqMXEUZ5UKFGNz6kIGUiPyUfHDl+9sLTud+4fENVDdPUyLvxcbJa
ZGptjnhMHwx/whx6DI8gYMKjDYTRy8JLWG/r+A2OCr+6NJRKn4RSOcH3liDtyhdLmT+meDcIJuRB
5nqY+2jAad2MuZUa8zVd6r90VeS8NLcV/IbDeMB2IKkeE+AsUuKigcut88HStZBTdrSdDFRvOIzn
K2NUtJoxdogeW+kpSCzyoDyZd8ShHKWp0/9A1rb+EF3JCpXxgqkRBnGfY6Pq+hplj6Pxo57+2jeo
7XTICoNxeJNqNkKpYAWLr61L/one+o6LL0PmJF8opWCI7mcTU2YslUcO9Zvj67aojCvUiWBIYg3o
6BJ+p7Gd0E3toLDyCz2/TIfwdnGzdGElK+MOu1Rupz7FLso+hZsOqEJGwPkvxZ0PQuFxVpajm2wQ
RE8SXcioVVMacVo0j1x/YOvIQYZWZxm48XS22NpRyEl78twJG/9ABqiMKwHAxB8uYB/2lGv0eXQU
VGiAf+J5X8zte/mvTXz7mJUzmVsiLkILsAUNu8lzaPhN7VXoY9mH4QrFeJQxzeVcEN+UxfwrPNCJ
ENUBfKGSm50Eh8dJ/Zbdf3+Tu4nFOJauLZOqmQA32qOLQg2bcp4UXv635sx45Oc2MiVn9Q7PLfxf
sRO3sNuDYdqqBZ7Yx8all8zcGQ88Aj/uOjCeSIiGWGypDtPuGPphC5oWcYdAAU7sRZwwOU+FGQek
l3iJCEYPNy64k1lakuGK2uv+zvIwGAdEGvSW9B2cXKNhMlOkW+OMGbDB0z4KT00ZX6Pp7ZDkEZYt
QxC+eRm60dbCH1Ko2/s4v3kp3xSH8TF5Z6jFrGHJEPps3einfjYepOtwyjw0deFqjo4Zq3ANBIcy
tz+AsZtnKJz1ZNlaJ62tiyjGeo62bmHPCmf5IthUI4k3PdE23f/hXsY7IN+WZeUG5AbTIrsIqIM3
u83P9ASuqOoLsTpXBzMt8eRDZLjKn6kOy+E6T1lbTTo2NQxcJbUlrbBUIeIsKOe2xPK24oahNhX1
BFPgtcKJEH9fY7ZLp26n0htPyGrp2iEGr1INKWiMV8GDmCQWjojBpo9+RBn+Vl5F3km4/Qr5paVv
SeIV5jiGVU6ZwR3yuKD6FLOeRzu4pEfxXsQQpMouXtTn8dSfeVTyPOVkHEpuVOmglpBVU85l/kSq
g8FjSObtF+NPqsyo6pqKlsuvefBNTzixZWrAOyeDzHgSHfkTIwmh6YHmJc2hVK+lmKBn4TR31wQh
qUjmuBTePekt2bzaLFkMsqanl08afGuOOH3udLfGwKrJLR0BxBn7CslZQLZcMO8KsxdUwMlLYcUt
XFXIsymOGrC0H6aWlwWhPkoxjyqaL8vFW8AyuC/HpsvXQC1HTB2hOnaGtdongZzT+vpKiixh9oag
cszuKYt4g962z+QbEhswn1uprxMMAHiLwxC7QhQbU1bP/aV05rNy3Bdr+8G9QmNi5kIfN8ZM+6eM
byANchJPv4rH8lg60SMvF7+p6yso+b9fimLZgaWIns1yqZ46TdasUFsuGZmsRiwrSy4ku6mToyw1
I0cJNx3UL2SZvVaOWdxmWYneOqQIHDOOvxnSbBWVAOLixo6ygeMQObrCjojMiRQ3cQe4HiOhJe1b
I31Ppt6SB97MY+od3nmPX3JJOjW+lS2PJBMqk9J0mVPlVt1dqL8Y5mHRFiudaqvXH/eVZdPQVnD0
7yu4dDIrfR4g1wBeBvSNquco4Szd/k5JbKfMTAJFGGNAJBGGW2i5JSqxZapOlnxKIda+PFxTY7x7
JON1Yy5A65zRjdCHbLyiAAZJj8ZH+SM3GM8TjnH2CfgMelLBAKrM1k5o0LCNY3NQ7oqz/AkFpRjJ
UPnCTwHzCjhybjrh1cZRy1xtXFsEddXTYnStshuHvlZpbDcvbBrczdz5B8/rczSF7apRzNTQRrS0
On0a2eqiPuRktoRa/kg56U0utrmmITEGrotY0KJSbMMYj/r82JKed2Ry7JltrxnKyOgEFdKISKHQ
eiUZvAY5mgeMe+IstuZFp+Su/1C8ZiUc80ZdzAzzyxIYdywYdlVMl1Y28aRpOEEvjg8xGB+ymB16
gjWsYamXZ00nVhgWr1mv2kUYfkGeDAm6zOfoI/30Hb/FNtL0cpVJaYAFpd1Cml2ir3HxDedfGxAP
zcgxdJ46MhfFQW9Q9UM30OzOeXtPajfqX/dl4ukI40owAVQsppna9vywzJd4qG2CTgVcR/4Mh/Eh
JSoAxUKGKLJIrCl2JvQJl/rLIH7dx+EtGeMyNKH/P9KuszlyXNf+IlVRlKjwVam73Q7jMGm/qMYT
lHPWr3+Hs/euZVqveddTW7O1ta7xEUgABEHgICMhx1FjPykezMZNE0nsK3O/Yo/MqrW5Eg/A4JWA
0TnHhB/yYXZRzBOkP2UuSeIDRcbZNW3JWijYoKK/JuYnTRbJSxbMFqKbqYzXWClhrovGmc2vVL1w
6+hd3TcvTkGkgy7aYm46bjmd+qVuzyqYToafl3d+v9xlgyF4hFGPc4vVwOAsMsXVePy+giqjCGTv
cpLj0OYrujmVasw0Dm0MXvLM+TzQO3A155rq2+SE6mWZC5ftvuABckpnU+H9ieQwB5wMIzuQ6aC0
bnSyD+mZUwKOgyRc2r9qbRZS8AmhEZEmiXHs6ofqzO/j/MnYepq+/00hKTvmZTIKrmGhcTOwDDJO
pdcVD6siUQyZhgsuoYgKtiYEelFhpNlo07OWZD9AnxRLNusyDiX84XijF20eDl0YQw5aByoIe+Po
pEeyI4F/7P9/BIHA4TUIyYeorTgIuQLv3FV7LE5GgIqu42VjunwsUCJ4hYiGTAlTrBnRn6r0vKSd
V023TUi9yzgSX0qJEC3kWT2GCgfiHUPoFw2sU4n2Wx7Kmqc2uIx2WdNw0rxevDQ2rIXy8C6MXENt
HA3zti4j7L8k/WM74KF+DaHZqTklFiB0Tuvkqs8Wr5dBwAr+Wn/ixZ5H88P64X1NohtcwVEkfVrY
Hb9981Q9f2dJvdALA/vAM+Iy7ZBpuuAgiqlcerPhm9YfWHU0yX3GJEn3/VzqRiDBK4yLXYVlCC+b
Xs9I8atn65R6D7Zr/pXe8gtHX7oSXZTpvOAnwskMG9JCKiXJzkodnpbQPM3RU1ZlkscpiRGLj2Kt
naI4mAdd9PC3c+2C5n/oqJGou/gEVq9mv/S8vX7KFTej40Namp8v6/tbTcDMAkpNy2Y2JjSJPk8d
dT3J65rhJv/BiILMfphCidHyjX7t8V5DCB7PMLS+U0tAVORrX1pIERhurR0MFiJB7Lah+q/d+Gs8
wfWN8TKaqVIxLyw/ze1TZoI/Ge0r71g3DYUOtm4QQ9MEC1JtozftKEOCAJF3GLDRq2Trtrs1GwjB
gGYa13lSpcyDFXl6Tw4M3dxRM0mW663VYLl0TSf8X7opOryErFWE2Q7M07Wndn5Iikct7j3wlUrU
4K0yv8bh37E5XYvVrsuhLRl4rI5Rmd5gpPO/vpW/RhD2ZBxikoQ5EEblvjPPbMbwJF2y7zux1WsQ
YVdaRUuKYcZylXNgYIJ8g4LKorq23QEch93g/A+sq9xA3hjQZocEv2bPUTuHNeRi1NWvmqvUA78G
dUmAWlVQKr5DsV/ARNdW9nrRpOg3BqknMtp14Sz0EykkEequauu8RFknlkbERGWftKaqxwnzBlXH
gHrbGYznQpVdWWUoQrQQT9qAWSIwIMxYRQbqmwWPY6yfLq/XTiKbK8SLLPwrNnq9NiZr5zn+vTv9
9T+7Yx/yY32QXSZ3fekGTDAizRjGKA0jqHii+Cs9dvlxyp/ZnB7SxV3eMVbmtWyCRel9TyazhWwt
xUz3kICcyX5K1l5ycO8EkcBhhJqmBn5CsJC8XsNS78hMVuhD57cnsjrq0fK6MshRPUa9DIUYktzT
rmYYBM+VGtEMJnYAF0rWd+MKIx6Xn2H/1CAvqcnSaHwr3ljtBkPYKlINaJbOYEhh0SPn/2gbwVwG
bBplHmnXPRi8lQHrp2Mw7OvFq1DlTVP1b/fQX9vn/7gHroCIVSVbtb9yL2CCTWkmWcqlA1hoPa79
I95fQZtuSEB2HpOhD8j5MRPV+JgPJegDAhIlGRIddWn66qW1db2qo0vWNnMVqh87naKDCG1lYYti
DmMJZjDogpf60DcIKdCSftnCuZK/3ciXjxHiiZUl/dSomu7ZnYmAefRKYrgqptjPvXGT6fQP4YTt
bCtT1xIOp2BK/WLZTmR/y8hnGF6pSR499jfzRTJhM2ljNDWGc+moPHgMbdVBjs9Xy2+Xl08Gwn++
8Y+23syTOQOkbGvYQe+q6ldaqBKV2bU2k1gg6obKGOKAcLTbEmOKLN3TM0drr9LlPOpfTBa8Q5YX
FLFKeF7rBQSjpu5lCp65VmeOn5isWmnfGWKTqY1XX/JmxLNlm1qP4SBoD52WpzG2gwI3gDykmB3W
3ejZ/K2dLMcArYRVrceZJG7dyVoAdvds8wlCkINHS60EiRDk7BJvNc0j+E7ODf33g2lh5hsYIbAZ
cSfJp5DqHibIHJk1uGkc3kRoZ3/Prv2zoGItUavAnXQdLIqkDJP/UPumW/66FhLl4Nbyxk+8SCMW
D5Vr0ceahUVbuvRHNKPhuy6jL+8QxcJ4LFXVDePN0LwSLPU1DW2IYvBrR4ac2LuuHRsIwSkUuV2g
Ux6WpKVfxwHcTqWrxLXEXHcVbAMiOAW2NJFijpCjjHzIsRp/Lodw/g51ESUJgxwk+2Gzvyz2MY3/
fVYcCrwRQ4iP4s424nUBRhTiWW4xz1lTgTpVdh7unkAbGMEcZxuFIXUNGMwZdCe2+KkKajtQKA3D
8IFRWb/uriJv4ESz1Kc6MSe+OfR6qb+t08MfKbHIiz0YOuioCcTJMRtNe6C6C+4QSVQkkUHkwo4q
a8pgQLpXVecRiW/762UZ9r30yyKJNNeFpRqJhcPTi0zTnwrygcyVVyPCs/msv4QGIAHC7Dp26GyU
2KrUB7eMjNF899DbfIMQKqzqUsVlhY1q2BezPmaRgaChc9Jl8S9LKzFXQ/AJxkwnoxmxmhZS4s2R
okxBO/wZhOARsjAyrJm7nSK9SeyHqgzS5q/LEDKdEDyCwpo07C1AmPZ0LpLhpE2yicr7ELqh/R5h
+GYSqDanaWGkio75O4nfmiP2pHzXXrxACOHooKdjl6AdymNFg3nXH8v8tCAxcHmp9j3OC4igWZFS
YDZ0D5A2/lhRNLenxOn7YGKYlVdKzjQZlqBcpjnpbaUACyVhHthqb6Y2hQ73HotaLxu0j5dF2zea
F9EERVv7ckWvDYwmNU9299iDWkRhQQwWm8s4OwlwHA62yohNDEt9M80yxlS1Ms8N/feMIR1FPunj
b9oPR3UZWo2rYDpC0Mug/OPfxCAbTOGkMEarN5GswOFtH6PxZHSnIn16D4RuI1ms413pTdFtH9dE
01YcRkkVaHZ+TKbyAf9TkszbtSQUPf4XRjDWKkbZ3IzJ9V5GfEzIidrPfyYG18rNtaTQ47hOV0Rr
tCx8jE/0jK7yUkIk1ioTQ9iQliRLmk+AUaZzm9+w9XBZDNnvF85qCvoytSrx+6eyHxyzrm5WO5R0
k+6fdS97IdbSgoWAUSUCSMMc8zvecpz5GF4vOVKQqNf0ZSnIXQvdwAm3fy1aZ5qGgKuJ/kBzdh3W
+nnC6VkR9nx5+fbt5R8t0wRnGrVKpKgKtKyNznV2b5PjJCte3JfG0tAFpiLhJFZOmDVrlT7FJceu
2mNkraea0SCr0Am/Ng+XpeHK9Nb6X6C4smx0esBYVkp1QE2rcWyYGTl6a1yFiOCNsQ/MDCWanawU
bl8BXzAFd1qxsMDEaGxWGd7Ny4KxsLIK6D0Eg4A9CDRneG8RQznLVIq6tGYc23X7UPbxg1KnkhyF
DEJQAxqpIxl7QCysBh8ESkwjGa8+N0Rxb7ZSCCdqyqoaj5PQtJRTBhz7Iy/3TK9kxEi77xNbHEEH
lmKwTaUCzt+1TZmPaayn8swp//RzhOHazmWdk8kl7L+erlETqVi6iqHFskAjYr06ZTQ7tL1qrdEZ
u79sWevv7tG6FVI4HPo8i6eQAZTX8enfOBtT5q4HPiM1ueYUOcvxHSTcNt1iCgcG+rsaXUMiy2uX
T1GsYa7O1wbDKy6vplQy4byoR6NKQdqFu1GOtx6N18U/pM/hj/WgcEoSL8UIWPQiX0bdV39cFDFe
RmNv+JyT1GpSrYTOLIVyNkjurxN5xzllEMuwkKEzNcMWVi/r1XRoGbKAWuznPSadPVwWgf/9t+b1
8vuFdTPNlWrVwOAkIhosUeXqWlU402Tc5Trx9LrwLuPtHRxbeYRzFy+AVU3A6+2l6vcqOZPlkyor
U7ws0hu+Qs2YKOaUI22lJye1urLZsclWxwqfKJG52F1pcFuheD5AcknkzOrHMMeuYfWS/Ii5UZly
VcnCxr1j0NhACCZbsSqK6xUQS3wfIYGZm09hBsbVUUaAvu8BN0iCqpWZqZUDAxInsQ+vVCfywUSn
Y0Yl8cYb0DFJ7kqyxRNUD0115lRx1a7ojdoYjhndK/M7JpTA/WykEhQumrR1ZAuk6nzM2TYD9Vy4
yeQm15xggRzr0b+s4Lva94IndgPN6ZytZoYrf6iPh2FOMVleDXol9aqyc+ckkYT7u8fIBk6I+Tqz
ivKZb1p6Gk9Ic5+Kk4WyOFlqS6KF4nCbXC8TJZsAk7Evne1mSQ5FPBe9pMJYohLi+7aqxW1CC6iE
0X4yhptER1OHjLtShiEc9Cyr8oaF3AONV5PVOmNx1N5R9vtK60z+EZuIkmX9hJY9gFBU3LU1SuZR
XmVUvUTZdphyXuMI3mGMm9W2SuCU1z26RFTiwIXHn62v7Dyelw/N9eq3B8B3SZD1jiojcdhXC8bg
0S1ca3/30W/ENJpy7dQGQexYNUEXJ2h6XuojS7SbPptk07Z2T1v1BUzYuIGUYTnxdwI1Hg8o07zR
jTp4j/G+QAjbZmm0JV2Oo8OKb+b+trJOdXiOGvheWTnrvpt4QRI2Ll5XJan528qgR+hKL6+HERuo
z19D+lyAOkISqexvFCeYsZgFdkfBTeQYNq6NFj8TyWGsTkmOjrP2JsGoqMsLuB+HqS9A9LXiq7G6
WN0Ehfy7fDoN2EP4If/cBaPPixerZ+UUykZ67t6zjQ2oeEdAsiicBkhH7om7erxbKvrIhyuT63eW
FW3RBD2MQzsrrQJo6h3jpLSgrXe0v1A24Nup8566gS2YoJHqSv+znlr3ucBs8rD4Agr2P9QOQRnV
RamNoYFEKfWq6OdAOycq7tdVpvTSjRJCDKudIzNs+UXbVQM+JIcPyOkCha+dpzxd1kW+NG9CW9zb
UQehUfNNB3CfzIZu9qj5ycOP5pQ5WRaE1ec/wnhz2ofDkq4DMP73d8Vd030RwxRMNzGjUdE7pMbn
rgA7TlR+UO3miIlhbpYNh8vi7GPZGtFNi2i2WNM469laWStyvBTs4+W8Huapv6rG6lopO0ngslur
YtAXLEHpbD1PSK8ACx3Z9ffyBI431Od1aB/4NvvUqV351Ku9PM8WUlC/DIVsylogY1503xW8Agxx
5oTNlVKcJ/2jurwv9tyIKES4OR3jtLOB1zEnu42R/6t+Gk+8bM9LUWOkyYaC7G4fdF0nSFajOFnw
gypts8RgUJUlj5wq+aQtP1fM/FMTKc8Jb+l4Y1sbJMEHhkquKCN/TElPoNzguc0YNBKFW3rN73G1
1KPn6gsfW9u6ctJsvk+X0AWnOGUJuP0J0JW8O1DjrCrn0JodowFP97+fJ4oIayOpoKYpo53SjMBq
8uMSfk/zxkUJVRN3wWXT2/VWGxxBN2nH9LLq4EkszMOe0UhdTtelofiXUfY1BLlACmp9FMkItyES
gRZ5rlHjzUa3XD6t9adev02Gd9RHGdo/KGItbDEo9pCYKHYDa5NL+iDuTLeRDZLdvflsQAS/uPLR
tZOKWsRZuR+Ga1qbSC2d2+aK1k3Amu+K9S6PhUcgC39s1N8IamfYSWvHBioTM5W5yhAeaaIeaFJS
Z24NJ7XYbbTYD8oQX2dheasr6PRUNPZXZxlnlkp7ZHcLaPEhNvIOFHNIxPpFSymULkst/k42+QqY
fqKrMDAPeE0/dJKXjF3l3EAJ5m52YcXGHlCDRVwQIx7syT6tJH68rJ27MEzTmMFsk2LQzOvgMTGy
wewT7lWmwF6eVes6LyT5rh1yetgzaiR5BZWKYgnBAuI4pGrXIUDFvI3iV3vNKXcUd/jafIm93pm+
f11d3qvk/Yg+XxZuPzR+QRaL4HrMPGkWmLnHVEd5bE91MB5t21U+AhF8mdQpXdtrZDnK/bTOBlZY
1HIwFWbogK1AH6OBEJ26y20aWJ5NrnjKNwtkfNE7w11erbHIn1nFZA2R2EEYcV+ekjNK/QP9B2n9
3ldd/nybtE70LJ9iLhVVOP8MZpE85yWT9jH+8JslzrWu+TRN4hUBRlpKshVc698cQ5uVFaxCU7R2
HGys7Jxfa/VjKZ0vvRuvbAAEh1OEaV0ivcwzmapvaOlVMueHprTcNE38Lu78nEyeREv5Be2SUMJ5
x5K5nfCwxy9wOcg00XnL55Uw8FyuyAHKCiZlSyicemGbda05AG3JbnN6mFqJ49ppS3ytikII1mlg
RFhT7FHya3HTp9+DOQ8ahiylzhBMXvf0d3wyB9LciEw0wdGYWtpEC88Nx8lD2neOXcpMW4Ig1oNN
dUsTu8HipeVXTAgyLVl6Z/+IeVFA8Qlx0Ie8RtcEV4bZAxGpa3xVD82J0+XL6Dn3ff8/flmsC5tA
001CnjHrredQMUG+42a97NFtN3A0UHxhwf3Y9Le2bPJVc12PhVriHEt1JbCNX32VBwVTAhRae5XB
JBXpuyJt0ATdWyy62tOKVDCGMnnKalw35o+pryUNo/somgEfrlomXspfH5rmVMyhpiHoT7I6GKji
Jxn4DGLZ6bXrF4wXGMEvFDkoOTBGnf3us0VdtUfGo+mOi4NaBrh0bThddkS7ym3giCbYKGYzwZcv
dGqZlqCFRlGyU64ld2u0SELufW14geCfsNEGvVTLbrEAYWCOgNUHdXde0JCoLfe0UtzL4uzuEpoE
NQP1x0hJCKdwOmAOVGohtFmn6VkJVZ8as98M63uOpA0M38WNSHVMk3Ul/AKPmUxlVhwwLeR4WZLd
K8QGQtgYMOj2ScJL3Mwi/EBG3cf85SAMMbBjMN7RbmRsoIQNSpMehboUUEsaOl09uHaFxkE0pl2W
aFfVNjCCBRmdXaJ2m8Nk1b3ODF8zYokku6q2gRCsZ6FVanYDIPDaesuqzm0G/WpZLJ+O/JHy3xMt
2mhNxssjril4Ohbz8qRsrIUxXMCSzArw0HZSpzZI7UTi4Pak2sKI+9M3va42uE2iCTrG1MfIt8Ov
ffFzqL9c3qE969kCCTukM3ucFN7J2U6YAZ1+aLTOwX/9GYiwRyYIEsKiBIjVfNOIr5nnPpO9YewK
YmPkssqojuy/EBRYaqVqNW8anprKXSzzTLrkoGajZGP2YNAQaKo2B0Ir2Gs3MLCSpAgOkPpsLNRL
5ae514KW1hJXIIMR9l/rwqIpNcC07LnPnyIld3pZE8punnAri7D3MW3QRMN7HDmjbXiI3SnDha0L
ssQZff6Ey772skEDu4lq3jCEMZFIMRhinqSYwoRRY4C7RhEOK9pzlFU3WTXeKqlxmhUkM8jw2IfM
0W1MIl0LHySu73mz2XyDmEVZGuS5BgTH3txcDeQmVKiTJF6BBrrLer97XdsCCWdT0lQVBkVM8Oid
3TtFMh1HOjpggaOOOpt3FJeN3LBvoiU6ZGOEF1MVPy4GeshJ6KUscQ0CqoC6krjl3Z23ia5aFEPJ
NE3Mt6T6uiz6iAXgFOqYNe820wmkY08MkxjAjDv54ABiksXYOwu2mIIT0Ceri0zWIeJN7eNgVkcW
yYrm9qxmC8G96uaMjsuFrRbf12m1vDDtDnX3YxhlBPR7vnmLIgSfVLOsoY4hCCHjuTKqYC0a8AfM
Z6bnQR6W74hCt3CCY1MoTeowh1Boq32wVuIbdX9qK+35sq7ur52JFzHDUOHfBMc2ZvaaFh1gkma+
p4WBqZApIg81/EMcwbMVDdO6hAEn18ZP+Ui9Mp6/REP88R3iqCooJFA/RoiY8Ipp2VKwBuC9eUg/
gQr6NKfRKV/LT5dhfie1xEs9KpT+wRHCQks1c3WYUKhmLyZK3Ot7xIic33Q6FUWTOIuOujy1bhxM
7fjOmuYGjfmBscy+WfSPpQnuyYqcw6hGvcTiU9p8QYEVgqXkGsnx+6JB2l+P/LU0rsecLE5r5a7J
5vteM/25HvHCopROqwx/RVbvztriMtDgmdVyo9vhaUiy62jFaPYSU0jGtT3mrD+o9aK52kD8cVkH
JyJLoI69W6vDASwSfhl3f7gNglZpdYs7Ia9mjilc3oTZcFP42LbvmLZhozn1ZRtErYqGgeg6cEg5
3NVE9evFOlvR4ML33WLsEGKOPNCbyY+m/jHL5vt0LJ6KtfTXlLpa3l9jKW+UhszOZf3YtSoVKVFk
yOBrxWsxqrkb8HYtvHjyAQQtH9bie2os73gUsDcggkMq2ZDrfYpTJkowFLFLKAiElcCw35Vnxd1e
M0CNYOBOzKXd+Nc2Vlsy4eTwrI/6leEOmdNg0N/6gNdzPShA/sEr71dprmR3ETewwslh2XEywSb5
2zayF3gPS3zMl3ZDz3bj2+6EItSj+vUd+7aBFE4SrQrVGDll7Bt9nmDCcfs9VubgMshuLLRdT2Hj
8imaDCsFSu/9PXMCI1w9TsNXBKV0AN7usbURSThH7LWs9H6BiZjKPSgC8vgr641TMf5qWexLBONm
/cYrvmDZ/JFzoyhxG2ok4u0ZaeX03u/JPqfvGlpqT7wQGsMuJH10uy8Am5UUKS3hWepQ44B8LilX
EfXZ+DB8TW9bf/ZLfzqiQrn8fllKrnZvhdRN+zdnBxPzKCxT0CFYN8Cc4s6pzSFo7eaQ9KxysrKX
RAG/Y9JLaIKHi1SDjVWEqEPDQYPa1Q92mqmOoc23Zb36y5qc+u6n2hmf1CJ6R+rDpi+CCmbfREPf
dlOLEsXB+KQMFWaVEFnj6L6Nv2AINk5XbTYtHlT163Cr19lRyeiVSnPJSyNX8reraOFVD0V1KjTm
tWIaQ9IrOAKQLWiScxoVtyUKc0qKqZdteEow7zLrZ0eZieQ6txv70hdYIUpo1zSa1AhBD4K5uyQc
v6+NLbE5GYRw0q61qQxjBcmUtn+0M/qXUncSiF2FB+G/+buIhVqCB4loUtGuquH+l+UIsktPH+dn
sP36aJf8ddm29m8oL1iiB9FD9DYUFFiVaj4Vqv5hbUq/i+ZjOzRHtK89Y9jFNUvUh5ZUN6lqeEOf
XWkFusByKtm8fdPbfIugNEMXqwXB93jRQD3G0shhCUoLi8INazP3bNtqnLnUDmnR3KTNIAkhdjdW
Yyr5nYY2mHAUDcU0TGUJ66vYctSN+aDNsoqhXePTkLlHKxYz0Tv32ipGBZ3OrBpxNIxzsFiWqxP1
esmy0+VN3TU+WJ1pgUOOaWLfGZi1s9wyAbMy8jTUKHSOp1uFGl/KdPbzigRr9xMeToLKD9E3Jr9B
FRxnY/UY9c2jh3S5peuVrWBWUO9Py8M6fswTWd/Cro1s0ISlrBFHVpOCWGzWDWeJs4OeRtc2XR+t
qDtcXs5dxdhACS4zAwETGJ0gWNvSb/0U3zRMliLaVYwNhKB76EhHm13Ew6D+KpyeaHta8vvLUuy+
I9ogfLRQC6TiSULAKMtes5YYz1P/PbqR9umd6Gf+WX8kQenrZ8VbP6DGWhrO8t/8RjM2yEL4Zddj
r1s4+DztDk1GBx42lLETeuqtrjnaveGsfu7Hs2N7mJwlkZp7/EvYgi8Nu3Iy7AbY7I5nYDJ/PMYY
68TrNRVPVku5703/kfQNp2aI7suxrbDG+kELrMP4lINCNv7Mx4GXV5pPPssaZnd1cwMouExGTCUl
qwZTR+W6pqPuqv12eQV3DW2DIBypQ2R1pJ+xgHqrjU5aYgRBXXZOMdZOVEeSI2DXDjZgwuGKXlnQ
13P2L6sNWnajVWdzkEDsls+82AHCk9dOOFpAkV7w+m56Y9+BJPQKpOnH9NHyyA/zhg8ZI8fQnc6Y
h1kfZA1Du555I5/gtaY5a7Skw2LyXpfkqj5i9h5qymVjb2TLKHisulAWo2DQCjZ+ofXk5FPlGJ3k
Nrx/XG+EERxKveg5yLewkDWKQzvtAFLCWP/B9CkgoCQsyWkNHwxpZY5MNsGZ9K2pgyoeS2h9zE+Y
H+isn5OPxegnbnPN6bSL5yR22I/LRiCVVXAjRZcSxUa065XKzTL8HGxf0//S1rvI+MDSL8nyYy4k
diex7N9ftLna2W00ZVOG1WW6T6anYpJcNvYvxS/bJ1IMp+n4n8Yb5ciHjHS/J2IM3orK5diXNQFI
0QQ3ktiljscpLGB+HbYO8btDiL5x17xBc+uxW+WD2rnn+/8d/5sHpHjGbWPljj+J0U7Lx28nh8LG
gwuvF7P8y/qxe8IhW4N3MUR26BV+7VPaUf8PUWCbrKfZHA6m0R7msDqYbDkTcAVfhtu1AbzpgH5B
5VWqgjaOazXbxmDD6w9oDVXJMcsVvzGTP4MRWwOQzkOqb0H1R86iY2p8y+lwimQ9Drt6zrmUQRhO
6Bs6ZaPs2Krx6mQDfc/DjCGlfSbxVLtH2AZCcBlFq5HC4nX6LUizepWgD4E8V1btG70t7UHlv+yN
3m3AhL3pcIsIWy4Pc2aPBTlKJNXPsXbsoXp8HGIcuaG73pHCqW9k5O67a2lSrCN4EAke61+roR2h
2sng5VTmWvtVtl4nqizKl0EIR0ukgvbfGBmcfj9fWct6l1SyoVW72r2RQjhXECtqU4dKHW9Vej9r
ogeK2dgDHugvG9F+QGzaYE5V8RDzhnqWzuqEyjrkstITcc0geaiDOACHBf0wuqoLP/glcvtD9EiI
exl5NwrYAAu+cEISGbdARPt2hG7oPPVjdTz1eE5vm+EQl0Og65ZXZZkkJ7O/dS/yCsFVj/FHaLiA
vGN416KyW8tltQEyBP7zzZkVLuEIIhQIFnXfiO6jysa5vHK7lrxZOUHBdXT2tDYFADO/V12J1x6/
yT/SUPZwva+CL0slaDmeiPtJwSUKj+fHJvmgNre2+nhZlP0TcSOLoOZJXIZGPSNPHFFyyhA1VVVx
SOf6mSr0mQ6N2/efFqYcVUyDn3QM+k4KGefE7n6htQwlahZDabHoqwhLyzmBmMOMRN1fWiTbr30A
lIuBDdnWVVOQcSKZlhsdZCyqBZT/5POiT7J1lGEI3t2wc0yoqrg1HY37vHIszLypDvlz/qtFA6Wf
OoknI2qVQQrr1pfI/+oRxBr7xlGy2BlniYuQIIjT7OLRMmO9gFAdSNGq+1U6Y333mEL7jIW5LRpY
zAVLGtMqGTALkz+JELe75dPB6UdUP/k4FVEQOaBCNj5jVlHwnj5820aezSI4od5wVtuaNiglZk94
WWZ+SrJfyFP9iIoIrNJTcNnCdo14g8TXeOONYt6LYfEIsLCrUxh1V6sxnBpUu1yG2TtHNEKIhpZh
pptvCIi7cE6TDsVSYGYn576/oaPy0E2Jr06GU3b0TmdroE3gocBIWn2Y7+tkzZxpLg9lbTzYZfdx
yrqbdZGRV+/4SnwWWNWZjZzPGzLhVY2qpgdptpewGnQoujOBM3sI75hpS7zyjrK+QhIsUAunApNz
gKR26Q3tOxe0V/9+L19BiBaXkjRLePe3hWFduR1eW0vhlUkmgdmxii2MyBcMmp+0SXvAKAs6PbRf
Fmg2MCdWY4nX0dtKWSUrJ9kj8ZmkSwotXmfgsdFwlz6wltRby5+1rAVwxxQglwkaEcSGOjLQr00h
M5HwQAEvL8TqDqpd39jF+rlg/VFiCvy9UQh+NaLqqgYIEBWL8ih48UGVdQp5ajsYizmYVXo3hGuA
F/PMydH/0S/pL5qpfp5Qycvd7lqqJioS8f5jI6H4WsalUAm16gIXCao7OtHPFlJUpmk5RSgbP76r
8C9Q4qNJiKJrLVVy5MTszl/YfMTLuaTcdnfHwBxnMcMA85mYra20sUpsBoiiBxFGZFwNheLjmidZ
NL4owoaB8wI9HLxbWn9Df2EreTlNk6p5S/ghol9mk7prE2Ts+5I+mexhSZlE43fkegUoOGW9i0Iw
ixPNW62PpL8L6XVhSkpH9yIrYEAPNNM06RuqiCEfc7xRUw2F97mbotVV+dkaX8IymCzEi8qPpKCB
XQ+OEZ1Jen/ZBHblYzqu5Qh68I+QCchjPBT01ap5eXlnzC5Lb/JEYmW7e7aBoK8VvaPgmFEjQKTq
r4aewzpxouU2Nu+LtXXWOAYXm+TmIBNKuDmUZqEVoMXQvKx8XOarOvs8jT8vr9te6lzXmMlA8IGQ
5E1fbzcoRZllUAzFPCVt4bSLi3uSUw8Pdq26hMRuGp7qJULN4W1h3hQauVaG3JN8xU7WaPsVYtYN
Fc+Ii3KsbVectflzm34LW8Vh6r1WH6Y69bTqW5ufkvVBgstXULRD9HSChg1WCEfFd2ATqxAFvFVq
PWhotcLoBwTLU90edLL4bRu7bRc5YZV6tH+sJtvL64OemYd6+XL5IyhXnLcfgQ1gGqqc3rwbrnVK
WqsdNbzxms6g1G6sfRri46onTpfclzHY4davCVucDlN1TOPKKB5JMTq9dmPrGLrwuEaYp1rlzjD+
6EwkZrPvlz9wV0cwNAyvoihCM1FD+XqVUJuRzHbSa6hvjx1igvovul6S0zrezqR3ul5xahWFMOUj
CkaT7jN8qzNIx+HuMRYhW/XyFYL9KYMyGWPYat6oZqCCAes2eYyiNpim0bX1O5sOGIzi2+jPS+3P
Kb2vyHrVZ5/AgeEr9XJKq9u6yCQ+ge4q0OajBBPNrUrJbdJoXot6eTZYbo5CaEwNmyYQuuluM39b
rXstwg2zQLwf/tLD1e2ryOmLT2NyG+VPpXo1ogl7Il7So32E+gx59Mv7t3NCY+EMuGXev4w9fL19
LLNmVW2g5FFbnLIldVVyRUjpZoosc7l3BIA/AaeAitMT3UKCPakhsSItVNGT3OEhbhic2YyCtZyd
bn5Uk8axlsc1x5PB9IPSBbONKveyqHsV6WAPAKOeZqCQAxWJr2U1x4a2tbZSUFtHn8dUcUh0A24m
R0dwlFqP8/9x9mXNreNY0n+lo97ZQxJcgInpfgAX7ZJlWd5eGPa1TYL7TpC//ku6qr+2dW9cTU9F
VES5vEAkgAOcPHkyCw/4k2uSdaGfgmHF4OOkYOs0dCWSv87c//oh/zt8L27+3MLNP/8HX/8oyrEW
YdRefPnPQ/men9r6/b3dvZT/M//q///Rf37/Er/51192X9qXb18AexXteOze6/H2venS9nNMfIb5
J/+33/zb++dfuRvL93/88aPo8nb+a6Eo8j/++tbq7R9/wHtGhRoh7qyfKIyuMvplBubx/vrh/UuG
v4OQ9CP6m/NSi9fX95frf+n9pWn/8Ydi6X/H2gBrFP8gT7ItLNnh/fNbtvp3uPtRJKr4JAbkMbFa
86Juo3/8odHPb6F0iBslwRRjcpui+/yW9veZdgGXDvSugLoJd8B/vaNv8/Tveftb3mU3hcjb5h9/
WN/rCqBvgACKJBmaV5aJj3e5jO2uLZk+aJrbBtGaBDB+yaKbJEr3Vk6fhgq6DeAkvBqlOCUscWiS
eBpoF3DbMRJQcifby4ZkGcUTEovBw1Zxg6Zb0YFtDTvYQC/WtZSGU9jaQa+DlNB6gOGk7A6Z1SOG
vMXDQkdmLto33czctiV7hRVePr2NoXT77gWeuXsiI79R0JRf1Us7CBcsALOy1b1S10uuD9VrMzQH
i468amF52+RLq1MfmjE5KZn9pESh14WJwatgOOWdtezynGtd8I405mAOYGcHudeVlSP7cO4aF9d2
6feL/F/vF5EcKsW4KOIa/H2XdnYOIQzkM272McDCFkLtidMupRPvZ9kXWAVcdaC+OMM+h4RWqQ5B
VGRi9CfBzbq1ZBqOig7UOTD9auKpn+wqN1sJCB/2wjHfxela9e2zj/rfJ/u/BoXTJ/DGedSLaDTq
zSSjgunwPwiWstKh39MN2yq5Y0GHJoTerZPjEN7F2XgyytAXcq10o5MUNo/SXWEXPAgebHR/B8Zj
FQ/rxESZBie/hAtNLW/CKNgwDVBbd0pjuF2rEmb3GrcjBFgbt4jeFxnURWLDK6HGOlR0mUGqVSXR
QWrHQhQebSKcPP0KudBjFB1U2CfwMbGPencXdQ8igdYv07eJHaFPB/oLU/RuoybADVLiskSGdUSC
uzSEPELRXj1Jvh+sn68OJiso7AEaRzi4tPu0dZmU49jg0Er56ITL3I9c2wuWxXZ00bfhX5uri6Pr
5wER975eBQM7zpJexYCNl+0nNwIDGxbeW3aE4NJDcUVd4PvN/q/BkCTpSNtRT7wEBnSlTKY2xI1q
0iJnjPciQu5sXUvI5uV1sfzQNABEgGKXAX+4uJwQWZgpDmHiZjyMHGklfNfVzgQRP4V3yTka129f
gv9fgfRr4NSM73fZPx8MMRhwELyScFm8GFIdjFFMI+6yslUg9K84inIuZOl25baEo5WaU3dUmq2h
QRHC7Lxeq1xUjH2V9U5Xvot+cAv7FGmTM4hTlCgemU7g9pzTwHAmArkTq1lL0+ZogHKsAFtFFa4m
jGc7oivFwjrtYk5lD/qKdPO+3dDJdsZI3er5bW+ovG9rp40OQfkS19m+HxaCbtJpulOBLHNCqs4J
U/VWxCFdihD7Lq/zA0jJJtdjil6X5GSkytJU2nvREMfMkhelZz8KUnOWgljVqJ5QxI61oNmmL72o
fQZP1OpYtBslOdHZZCO1Bt80owWzl5mA3jQu9Nr0lrGUB1G5btTYT2nkRhk0c63p0CKWk3yjDLcD
0i5UeJwpi9eDhX1QFK+lpdyUJEE/uObLMvJplLl6Dfew7GUs9OWAxkcZnuw4hNQ+VIewvFjc84QB
3BbWpmXboold1quuZjwQsPmkYnmjNB0iU19TEq5Yk69nk1fmw8qAN2Rk9TcIIvucLph4y5mJSonO
O3YIphYl3phb5lbIXa7mvNdPMiMeS95rZV939S5J8pir1lMVPF1bcd/XuEEYhVAzVKkMfcZrLnOT
shpq2B3nYBeAyYb666lN25IXef8oiuFGs0s/1YVrhAYPA7x/qF0MWR1xYyIfZg8Fst9/nF/ta+w2
lDU1m876+d+DSNnplpEpgED6qAPw/BSaiCPyyi77xe2EfRnkkh8Q9oxK3PUJiPng79ktn2SFFOel
kZtwCq48kT1/5MsgYqC5ZxbYoDa95KuE1JwGbD+CDrAR7UaIxpW+zvMjmBDbuIifWVi80CZ/jKyK
9yECzKIOkT/HsQcv25NmNNzu7YWo5brpcg4Sv2pUbplOO3yKc9goi7mQE6XdjS1BWy3rVd+E28EK
+Jj3cNuZ3HTcWVULM0oFx9F7VwGcYJWjs2Sh5qgUJwV8HtB8OhxG6zGTnTeEwkHCB10Gila0zq3s
iuuptUdb7EoXuADUa6v5kE3oVE3j2EGwp92iqiKHVMYxUIgDu5qVluhOlVpHeKc6In4OpV/V/aFr
0YFlIEmnk5c0aMHGShvGhRWOjgTXq7AMT8ZXWBS/urkAVrXQRwUQGUjyRUhlrAmoHVvzwcTASUr5
3CCkONGreWQfbNHu24W9+s+X8dchL+5nWF6hUmY2cVsS8lQ81axEzfcKEQBb9PvSmveuiSMCmKEG
FeCf+q3AYVNqxYQz5RTiaqTW6CMkHdL4GAYH3Bw2I3YBr6QsHCG1TQO3KqgfWIjwlJwqO0IWDT0o
GVS8rWtP61+KCDONYmoURtsuyrECgEQP1LWMHxUwK62efCHEYxLLOR90RJNxSFOva33yaxI5eiOP
g6WcbS2+bYH7wMTQBWlxPZV0UWe6G8jNRCvUkkrepfpxql6MSuAw7f3ZjLhmyiKsFyyKHTsxV7oJ
xkkWleeihhvthPZGJ6+nDzTe846gRlpYiPmj7NeNETQ4HuN1KntXVU6kxSfrhG/VUBMTxSK2JIf8
zKLXBz+vEjzguc1DLpJkM2i6M6i1P+KZNLJQbeFFgnIjzLdWjwVtjcaxZ41fwOCr6+76KXgSI2o4
uXYT4OAcx8yRyovUoNCjdz7ifMcjgv1lm6XT5scsj7YVuS/Ji7Alzxrthzmo+wESEeio1D8ms7zX
FdE6eob3zigaEymmikBIMdc0+DtNt6HdbQpIzPAqyV02GPuWwDfWaKkXoxe/m2wuwoTb6Z3B8qMI
oS826VskbaPbAV+ydNsnUjzaOmDJRrf5OD6JuH0ILLFIi1DllRbh1P7oxLqhZuzQ0FoU42NggfEM
5xcU4dYyYdjsqYsCBe+G0RNUcVSgnHad2bytqJepjepEVukUSMaIzDxJlUUEBmU8lD5scfxOmaBn
2m+UCtK2Zc4HvfbCeDgw5GJBJtZVki4MXNrbaryNTAsgA+Nkgm28zNySEH+06BaKCjCqE9ukD26a
5EwjlUdKsbHKdB3T3I2T5KOjFUN/I1AzJSidJgQVRrmx7cLr0upHGak3dYagF2CvgBHpGUO9GBSx
pU1LnKhS1119akr1cax7nStpt7dKRfKEpntRh0sUQFemjDZjOB7Ri7swpb5lmbwrgHxyJicLNj/G
QlWIZ0R42jIdscrE+EGiCgWjyaR8SPPbAUFOBPsOoqsTVkCAkyYcYk+T7YvGuseEYoKGBM0jUFI7
WP24tYdFCRFspXmm0APTSMVj5TG2TWfCtbDT8zvC4vcgjw7JNMfRSn+job1OZLTqxuZ5rAO8bNk8
RsJIl3FYC2Bq9qMhEBpYYT1aqXVjR5i0kLKHIJYx3ngE2cSmIlgXpcnzLDuZmX5nB6n3H0XHP8MW
JB6ghg1Znp/hUNRtClvWmiv0p0C0i1RUDk2voMK/io1Ij4GOoJXk57aBQutrIyoxSJRhcRa9Ywz3
v3+MC+ySfj6HAdknHbAJKl2XuOCUgmNu9cAeYAp9jC1lJ3F4mZW5jSe6LEzmpVVyaiK2qkcIRxs1
u61lcc9ahhnIkxcbvdvcZprObUm4SM3lqLA3szRjrtjFOk/LDzJekyG9fC3AoA0bVpUaNB5xz7oU
+0qh7ZQZamm7JQvv+2p6sovkmkbtpxbAlysPgKfvg1ycuFnaTeFQYhBlKX8E4LUEbjiTWFGbhig+
TLhur8zE9/rtjLnheUAVQCIIEAtE6u/XxhHUPpXK1naRDpXQM0afbMmZZ21blacPGmLzq4D119xc
CswnUbkWu015ZVnjNvHzeWzPF0dwhvCRfuIxUlbFIpwsHYwKtIcUuOuhdQW+AMUPlrEzBEO9RGm3
Wtg+WhOg1VhsSpryrAjcDOqpmipPRhLiEhg4FBdDTUrHLiR4EAS5W+nZqIFXAQVO0W8bNHC36Z71
laOSnCtZ5CrGpplg4BmIRVHDun1QYuH2o6J4aYzsCn2ZJ924oQWOfLMZEc4TH1YJN/0gJSeDSDza
ToWviv6ZEPHcK/atWiV+UWVLVQ4rVA/WJWFbCiXswtgp9TmMkZbhzso6uLvGH2E3OFT9kQAVG8qj
CLaxiOCEpzhSfoQwrVCz50DeMlDr2jbxWj3ltfFRGi84rfAi1sTeaz1xGqhwAiLsVeJJdhMVu6xJ
cZRWPEwIt1SLWwpuLGwTDoYXJKPT18TPcA0xgYQb5kOTrtIRRk5J7Zeq7VFz1UWp24EwCNs0Pw/v
q+Ahze+mGQMael5Ba7se11kFigSaclWFj/HAzfEhEOugojw3IWCpJJsG2gd98ALDHsfUwQewgF/6
GSW+FIEbwC9ThgDjlQawJDSfi/AxswIHNu/oXpC6U+Om0ohwrWn1oRHjMg/3pTWuigSWU0bccrN4
U+jbEOMmP4EqNyjmtkafEWuOdWwvtOpen45Mzi8tY5EXMlxz+jr0TCVeRVjmRIyOpVhIAVC6EveF
wBqA1EOL8yUw9WOkwZYiaJzRvDONhVXBET6qUfxhdXlbGulDTYvBYYqeuuNEXgoS7tTKgi640dyU
hjymTfIkFKAFzIxLr+5zzB+EI9iAKlY2lcQxjIeiMlBbm2rTiRsspmSQOPF0WSy7bpxgypwA4Kc1
1vLAi1p9nsps8PQQHsp1eocLEf6fg3eZ6yCtpLgEmfARYHgWZVobAT20Ze3l5kfVPbWoixnFnY19
FXWV2yVkH0+3QVQBLniNm4GXQ7eAMDGKW+iUoi8dhC2G4ZWMPyLzdsC5Z1MAOXDHUNvRl0HpDkAm
JlTghlZuerPmY0oWQYAFA816M564NvlpFzglyvGMvrTNrpqaG2m2IBFPfjFnXttMa+6zbAAY+cMI
jFWXBA6833CDuSdSX0iLuQIvX+bTIbGLxh9QonSbyNoWTNs19bI3LA13ztUgXhKjQtX4RLIQi/V1
SPFO7eY1rG91lLiaYE1pdLD1ghvGXUzYosZ/ah20v7PEJyO9y0ZsiruAnaRmLxPrR97cjWxnt0d7
CPC250VwY5C1nZVoeMGvWh8Cq7yq7ib1AepDm06P3gZ9qwQLwyh8bW50056FQm7iTn9W8+1QQn+4
nXbdqHsMHuvFSHckN5ZJuWujVdAO3Gg0R7G0mlv4/GlY46k7pyeB09r01IMsFFvBWfTKK8ibTkkL
nhNomeB6F9BbYqBGPZ7VkGysMFi3BkzSYuPcF42nBgJ9tCerg2Ko3j+3UI5vsXOmmPhtJp/QpbeL
4srTR6gKT3uor/GRgsZQ3ycTOgahlzS0wSJNCky11u+pUpWzcs2rOY1e0E+eySIUf1/bnpwKorWc
xtE5y9iPmq0S4A9Jv5rS2DW0fjHHp4y+mD36dOy3Ln+z5GoU94H9FNSFQ6N6Dg5OERKHAhfp1H3S
D446TktgPmOfAj9cVlmM3mCDm+1c3mg8MdxA9pXTatd1saPiGmyOwinBXhkh9WK9KFbPCWKLWd+M
xlsQIO7A4SUne9bUq6FvdwKJ9Zw9Zxn18kKuGuj0eWlGj0aApKSkgtdDeKZhvOu0FLIz2mGs2aYU
YpO3Iy/C+kUxwpWaMyjpFj2PZAkn6IlPjbqdrBv0fSHY7S0dJK88v++abpF29lqH9aRa1S9Qw/fo
MKePSr6DHe0ytMtXVGlWahItOqhzOxkbl+PU75B63koj2sRCvFJUM6VQj2nNttPYvluj2GvJuCjg
rVU22xxLLUOSmKsOKVocfgulRlle3ZYq4j1Iv6twyCzXkLnNE9xs27Q5kmoeatnLQ27MbojYyugg
2LddASJVwDO9WQXG4FrYCWZY3rIuOFPsgzJTS0R9AxptYp3ScgNZIyAmb3TonLRja0FwS1DXZX1n
QLe2VBK82TvYnfCU1YjoI85Uk5fhuJDdj9RocNhi7oLbogPrbjQWTZstq1RdADlc2e0tcsAteMs+
OsWdsg19SqLFVN2K6lWdOQsFS2LHJArEf80KaObkxyV18iaGLk473I7Afhhao/sycebzLzunXYhV
kgAKEmBZZI5mFI5MBp+g3ECbzkmC2Etx/UCXPPLrhY7sEPdhx1AqX6m7o5Snrngp4w5peuWmAnCb
brtqnXradDZ0zWNIjRBQ3UnGnmnDwMvcTjW0HSCdmPa7InmoB3MljcavCo1XYwX/OuYOvbKtUIjv
gTIIhmAlbwPEKtE5eVGt8ogsKMH/EsCdlNGLFBU59puocZKhiCzbV6MzHxlcQKP6mOrae9/c6gVw
IdN2W3VaoIOT92DHxbHqw6TWMYFRmNizEhWbXj7BBxARtFvrCbLo6BQ1K6q/1HJO0vXzKJ7EFBy0
wnSqHmhH+5SVoWNOuCUSIGCQuQyVV6jSLth4bsoMhk4HIUE7AC6r0pVljPs8xGmAVVnnqH/HTtN+
VPSWRTjA9Z2FbkUFPjE08qH4xEXGnMIAgK89z3wGK0n4KKDWVmt8YvjM2QL8hSR+JmrMtYa66ZS6
lQrQ3jyb/QOBwF5T6WDoATyixj4Q25ZhAUK9p+oPuVXjdht4ETo98XsOhO59lGPvClmfCwSvdLAg
zoa5k4iuigKKPipOSuQ1ar0F9hHF7cECszaLsn1tJ49SLhV922m3hXKTIQucQgVRqDwr1U3RnwX1
wwDaWOcxfNIL9cEI0xwvSjpo310J+20qVLfTCVeZBfOpm9FS30bMQmNhc4YmPp/yERtveljyqBRO
Yim3bVzgHJpToMnwuwHlB505lglovluHWrtUkwOrW67o/oRjtyT1vg4nXw6YGPuhR7DsJO44E66s
4SIUzMcBvAKevOi6lqtDD30HG9Zyih/qlWfo0VLAqCLHEQzk2rdw+an7PuUVUBOh3yh4D12f7EFN
wJ0R66gRTq2nDtAW3yYClK5dPiC8gfPJBsWdJ6GZztV4oIrC6x6LMtpIJT3UFPW8yEbLns4RBHB1
qyDqhWNfgcGx9coA0va4J7S25hipPDAi/bwFvAZUsC8IL/RqbSRw0RDCM5ETyvE+SNc0qZwc6AZ8
xpxK6NvGeFYRmJL0qYK6hnJQisTJutemOgUh6j+5k6qpn0/TKsMvqiVxS20ArS7jrTaicKM6Oa6t
VS84hQKGFMQPIG1ogFUTwGvQ0qAyboVO0p/s/NUiPxKS++ZQunHX+p3AMzcLod9buvCyrFnbpXBj
kvDMfCNTvJHxOgFApKoh7wo8eipX/RQvCqk4NWNLht9iSg3HFzRV8CoC8pR3yMZSmDnA3HxlGt0u
i9S1PgJ+hGVaHsdz1hR6RhMsWT86bBTwpaPnsRk9pme3lZK9Bcqz2SoftNROidneBEiXnawhOu7D
1ak1+2s4/gWMPyf7SC9nGJ+A0/BTz0mihqXoW32uf8/F1H5JZn/T5bXG+IsCyOcwBoFNOQAFopFL
TKHP2mCwxoS4pEQGa7ywLOCV+R+RdD+BC/vLIJfu2HpjJYqtYRALB6BR7oBOtlgsv0/KL/oLfh7l
onivtSjyFHmKMgsfPuhHdRTPzAmWKuMMxybX3Whtu90aRfErtM9LjGOeqq+PN6fpX0iJUoNeSYns
wJXlMRjvGCLDlUf71WKAODZgdxP0C3jwfR8hNws115E0ubU766IKLyCozDgUOu2osjudOxslR4vE
xf5snOkK8H9Zav9zkXwZfv54Xx6wyIypG9pwfrO9iwooj91gZXv2IvfGzbXGl2ujXXJLO9qyZhIY
bZain2X8cYHFJcRRIEM2PJBrD/fLHfDvh7usl6mDSpokxXDDuvPANFkUUIyDfo9r+Qki+AZ+0FUD
a6NrhggXGmF/rdcvA18sG4hoK4a0ManK0obohuYWx8Lg1E1W/VpzgMFYMMa61oF9WZ36nEtT1TGu
YTAwbC7msmxRWSElFuvsss0eKolrrxtsJZxJUi9JnBni9q41Yn/ycr8idPMW+TLqZSfAEMo06DOM
2njxXbSIVuaj7Q/3hpN55DU8G6veoby6IR4aqlZkkd7mnnBD/xqN45dr6+vnuIgRgexlr3Qx2NOb
ziN+h+56bd/5M0VlXF6jqHzncf45wV8Hu5jgiEmhAcZAXBg2FFfPdGp4EL+aVr+4Eh+ujXQBgOqt
1VPWYCTc5pslCh3ryOkpLxamJ3quHyjIU0/1onuY3q6MPP/l303sHBu/hAZbqFOPhHUmZHPiW07s
1o2TOJ1frFKvfe821+Snrk7hBfbaq8ZQ9PRzKc1OFYmH8GC5f4YHU+FXt+mvovvXWZzf/ZcntNom
lc18eNHS0Q7lCgwnZKGcEiRNMJ4k4DJz4YNmdeXN/irmm8B2DR2bFZS0i6VqmInRguyPuOQM6DqE
sewOPrzH8Gh7xSreQJTRxaVokZ2G5TVdlF8A6uB0qkC4Nd2klk0vVm4OUAE2VqBu149zCCab6MQ8
tqtWxIHqy+3VOb0gPgG8/j7exfoNkg7IjzZTxf3xPvOQrnDpJDfG8roz4E9h93MswPcz+3TW4r1Y
sXqLoiirwHhCS5JX3M48tfIhf/ghnYDXqM0zt74qMv5zvQBDofERw+nzsBf9vTSDsFeiojEk3lrr
YZHACTO+jXniXpV9uVyt89OBCQAiNWXzvxerFZwq2Rk22kOkD/2Q+g7IFPPb12A54fEsTOVZWYEz
9Pu1Sj6tKb+Ggc8KDJqXVRwoNpi+lxMII2yaRhnKPMEOOvd0VPlkTG5v544yAdGcuqMyRN7IinMX
l4t6AsIenpJ68Ick8AlFio4W2wHC562kexU1A1qZntZNUDh6hstJw0BJ12bt4ObQV+NRJtKfCssL
DKAFmi0gfY8Uv1OW3YATpF8qbe7ArKIKWzdppj1JqiOMT8+G0oIt0vHBYLwi4d6IwqOG2u2E4nsu
wCSR2ioDW1iI0FOzjE9W6kTNbSojPirPWFO8STaW+qHqz4Yq71piOioulyw+aXXqB1JzbNKipAzK
S0D9UV9Qmjta9xAqptskb22Mr0Jw3DsvLnaWIIuyfahUVPF7lF0E5GvVtVb5AAp4nkSg5AUbggJO
m9ce6Wxe5+AuTyB8VT06Ohoe2TNW/NSBO1MWj3Goba2G8jaGwWoNpnESOqlVA1m6rwQaY0i87IUG
xvNLl/sy3w19hW7f+ya9L6sbUdw14iTYRwkkvID5vDY+JOA5jFYBmfgfuZU5enm2x0MZPqOmOMjz
XFFRipsE/T8J43H6YBl3BuDTpDz2qFmoKIu0xlaOgMBG3Q2jZRbXXAMowhQ3tYCDhQHPWf0h4cjS
NDEP8PgKzJdJlwJ0f1bC6BygYcVWSrSnhX4yjh6tTV+bQANQMPf7CadpNL5O43tSPPXmPclzJyPE
CZqKq81bAVV3U70RduGDDOWM5S4lN1J7qVuwh/VHJQBZNwdEWexAM0apm4JhrCCdG+JmTcxsU1SD
4ADJnK5j4La0MDyATB+YA55QS3A2OrEFK3SJpMpTDED3pF4oVrwtM/S5DLVTVkBvgkcqzkZHHKVv
Ix4KcRxzslYne0eY6UlI2qehVvJ1pUwow0OQrwfWk1nk1gQqGIdg0trkDr5gKAYVR9tEDQgrW4Je
nPcLph9JGrh2HnhlWIGoJYyeCykWUqsWdomqg10NRzPRbomJ67r5nku89AyAEFmbVFmGjD0Qy3YH
CGHX4SoxG6c1HwxrBHFIPIfsJgDoODaFU2nZAlomTtHHnpHWy4gGvMg0ND0F50lL9onO/AQIsk73
8XDOBMgmY3oIh2HXYtm18XJKVPhWtbwFrCthpVh3iVPa0SFnGmeh4ugoeaglfsbuHsemeyJa8jwm
zK/AGxX2wdDjA5QfpgAUo7yDxS+sx5tbGiarSnGmDMcv7DXujKz0psQAm5+SFyM7UzVxjbk6BODW
N8COjIgJpsUmbFGmorqDkt1dylLPbJ/VaXBqezhPk/1QBf1LGcDgQUlGEGAONrufjHStW7tktl9k
lduwYQ+VHlTt0q2WLs2odJGcbYJ85rhVqKdpPXYGrRV/7LNFmJgbkaC0CZ9Irim5E9ko+AUMpQ2/
DW51vO52bi1oVjrVvCQQaB2D74VR7ltUOJoBGxwa/hKlQ32pmKs8LW5a+VhU6Eiy1Z4XElAqYPio
e/p9RL9Miv6M5zOdG0V7KNNeXD4iK8xrjeRYHo1vA/EU/aYW1zKvC14kTv1vZXvzIhVJOzMrmF1g
ENxwNBONBaDweEBj6dZcgFh8k3r1TnsHXuD+/uk++6t/Oq6+sBLm8/rLnQ6OpXGEThuUxjy4U5+z
Y0w5eQ3APVwoDuIYH1zTAQKunbMDnNPzdxpAjej3H+Lnk/rb018SYRURQAC7AmlBCxe0H70mIN7v
R/iJMPInTWGmIoKSwiBp+f0xuyy2JqF29oyIeLrTOM15PKOrC0JLQA3S09zCIT1ULWZzleohm9zy
fdgAVfv95/jpyn75OS4mmpGhzqSY8UvX5rD34OhUWc74wSzqd83B9Npol2hTGWi2FDlG6/1wiWQE
Rk9O71h4yHoRgEp2TQ/+l6uJolHlr9c8tzl9XU0qnaTW1njNf9qzpuAvuvKhO0c++ODWFgRFmG+O
S7X0yKpbphWPdujY/T+8Y/jXWJY5Wwtrn1f6L0saKIaeqSFKKmPNQSi/Rx+waxE+MzAXs95fcE2d
6Vfv2Zx7xzUCEswcJL4/dtAgA6a2nLdv75Y3OaCTeUFpjtzrm2s45S92CwazNdjxQrkAvcffBwO3
pVPiWrVhQPWQTL0/RLF/5Q3+fEnXQN5CkxM6MFAGv2wig1JnC9UTYkOUtF1pfBZ5MfHqVOjDXxlp
Tp8uws+3kS4u6ZkYqZmFGOlfErPTBjUZPoIwdH0/zH/sd4Nd5B5oR2+GqMBgtgI3dOaNUbmNw2iX
qdfSxl/O0ZcXeBFuAqMvYjPVQPiQ0h1wXht2s/r9q5v/xO8e5iKSmLU5KOOIIXTmhVRFx4UJ2oi+
wTq9ia3hVhPKlc6fiw7VT67X18m6NPM166BNosxAnNZ4ucpmgcRzu4z8bDEtyHF0kXe8hxDy+D9s
6G/jXmyvYWRTHUQYt/JA1PSA+q7Rre3MsaTeXdteP8GCCNFowIVXEOCGGWe+SOCSOFVQ2ULds8rz
N2Gx2ySguHOlL/D9Ak8lBoGn2cPOCG2N5i6Na6fve7RoqErmpl1/5dl/sZC+fZj5+19iWZYWaWND
i8OlyVpUzX3KhvPv19FPxYI/nxd9o5ZmAw29DJd9Zk/V3IcFGDTb/Ak048bphOBTbWDkMXHjMAOi
erkOru3++VVerGE83b+Hvng6WbBSaVQMzdCcv55VnpNncMSBJYVvKkQ3ryn5/uKa9W28i9A55mM2
xCbGG7S1Gi1DVATtbJOx9TTR/7DQ8/lW0bUOIwPj/3F3XkuOY9t2/SK04M2LHkjC0KevzHrZkV0G
Hhvefb0G2afV1X1vHOm8KRRRwWKSTCYNsM1ac44J3eafpfvWQBPZZgqf6hB1o7qN5bnO/lM36m3d
yLf211/5x5lBqMAgOUQpNnyzQw97RRWskf6Q7t3NcKJwHPyf1ov/3Rjwt794G9B/OSBV6Ir06Hhf
01YL1E+l22o5nRc921VHG2Cl3N32IjkupR1t3X9/qN6GtP9yuPzybv9xZibTUpPLwrtVD2mENzhC
o3dbNkX3P/P/tfnd47P6H3/6xv+L1z0cPvsf5Wfx+atf/vYr/zK1u+5vHKaeix+NcHgb+sH/NrV7
+m+MghZYHM6LmzeSL/xPU7vzGz4xW2ee8xzAcAZP+Kep3fiNli2P51gATkI+wn9iatepyv3tq7du
Im+b1+Hw4kx2Yv+UGecTDldjrYD2NzNpWLXWUCHqIyOZnhTvZymIIb8pr6NSkSViNMpkbrFXsup1
qqW7F411yeLhatvtJf1aKR6RLN56FcVlFk4kl/Kk5OXvZuE+u0olN82QfoxXEbtfKg0RkNCrTZn3
b1lVXbIca5d0+thXRJ/sBm3eJuqIaqYXro+Y/CCRbGGfcxHvHEX+VsT6j6LUzosugmQw/TJBdyHZ
AWwgDuF/GJHByhpVZTWTE2a+xrGMipgn9FIqba0p8HaNVlhU8sVerIdVe84GBst8QHNpwSjdin79
XtUoSWgd2dU3Odlf81RMOzXsdZyhN56RzvbarTEXyT5rNlNZfKHAcmxsZlJR43TQUevFuvx9SeHq
4y0Ts1fuXHN5supSotI0ERM1DkuYBq+5Ye2G2JC+Fi8dQirl2MzArcHkiRpP8GJpaO7M70rVsauy
oQu1mfW0IGZztOYjlSN+B8xPjbc8DYu6Hzr0dFViXc0qEwctZeRPhYv9m7qiZR0RmXjbflJfzIvS
9yt1PNTM2uB+H4xAd5plM2cJ6Yi9xLmpI66w5+PQvmkTbnE1106VzQfQZGgIhUv1M77V/OrVaB4a
q+i3mRsRauP81HScq07v28Och51SyEjrTcoyNk71oVGTjat+yKEeN3aHrGjQ0exWBV6qrKuSoK+1
dqt5U79XyMLaqtWIWOhkL4aClHA+3gq9IjU6EAlbO4dnplSe95pMHVt6UZkIxJbzfDN5dl3z3r+M
LoapTvPeCzPBxm2PX6AY4EJZd1lKCXYsOyWw/BhdIWtKOFVZv7fbRA9FM9fBVNZP1OMuFtUlrEpT
9d1EOjxMyK2puiVVuMokObEA8EUNeSZLvWhqAnTr63Z1kLwXDiLqcTp5TrJPxNjhCrNOuckeypuN
58FKR98s+3Sbae1lrtyrkTysyk7r5K6mEt1OBnYwy5ftCiKl2FjGSs0Yif00l8klVntrtwbNmyVU
iqqKeROSIk0R8zpsWxDpwuHoVPt8mxre97Ltw65NnsRAY7YRGhgLgPdm2vqNln2oggpFI/JzK/MH
9NKXZ8tOT4OFRbkf3JAsC3T8JmkzvVYdzFoJBqE+o4FW9P4o2v4jLtPzaLbtVs0m9YDGPq/wjfWa
csVhVW6tvt+zfN7aXW1RzBst6pm5twWgUpzG7CmlcI1Cqi9JnEnTqM7aDwSDyQ6211nBdBTqS4+E
soaVV/e7hIN352GMMvQ+smNt3Eq1fmJ1WSBIc6nQtV32CJnL3Y6FmWIct45tliAqF1Z8tPWxuFkJ
nE3WxWWQTgj7ZqWcOOg4r1wdeZxeOTNFxWpDi8xAYz2L0znvx09tlc/06vaOWgXCKb8V9RoSUlVH
upMesEh+HwuNEiDe0yVPBiTgcXX00sHXB+8TYWhBzd3ESDoiuDQzd/b1dh7DW322TkS2TfqlubqG
iiwpqTdiFmLXtaQuZOUYusNyteP4Tdi0KYiOasiBr1lFCm1CKQVLrZuCeEmeLEtBKTgoe/LIzEOb
I45KG0IXlzJGoG2MvkikFRrmsk+zAi1e0eMJwJS9zO43xiGkVHGc7Cp8Exs314ZduyS4FLrhKbPy
GUVtgnhAGXxo5JVfeuPGXQWD3ISKEf3TIeUtDtJdz7FBAaJT87MFUPmSpArIE3OCtwlPa6macT8w
H0U5ARDbRQjj5o6Hf6SdB0S+H2NL7beOY7zsUGvDpU6rQHPj5yHz1nNRIi+LZ/tJaVILaunKoKvU
P/ppDlJd4ai4VU6nofnZWiI/tkBQNqMTibjN3oX0lqPMI9PL0RjOendWKJ7ynaTQ73vbOE5If1+a
tt1pHiJTMhx/VI52me3Kvqo5qrk4WSCQWUX1hXlS38yGmkdzW+AzGMTOJkTQRz5LNh8OCde1h2Ct
7fbE5xxxdra7atDzk10u9M27Mn2KDXUMZeUBprNQzaste3NM7ZvasNjxab33pZsLWiaz92OeWMnr
8usyufVTnmAdFF1unhQ2U2cyOhgMFP1NWGp6KvXy1K55cajd6iWtfyZ3c4uSbdcZjeCsDjBmM/04
cqorRYLLo2a3TpDIkC6P60hTSLcZWtMiP4hqCu2yOcxlrm3mwvTZFW8b9VzZ+d4Q9L50nW4LuuYK
jSCcMo4a2fIZNT1q9EazrghGn+MR10Grl348wC9b3HV3FVl1SJTyUVnGp26EVFpmTUvpPAaY5zoc
CKKGamc9szrvjjNOw6CGwrE1Kt04LlBqIsTA86mhfm4JkSDAz923nHETK4n6pbGTbKc58YIFnVlZ
k1+lUFE4qnO3FYs7sKePjVfdXSrQKwY6YYwA2P69pzHB0YEX4LIW06fhdoafeyK9rN1N7R0X07Yw
EESWJKE/F278plXlw8h5frYaw42KPEYe5SG39dqwS5jWlVURh1mZ0iBZ40uqx6d6Qdqe9e15cZYs
8pZM3dSVLKj1e+jEBWVw9jTtRraUgcfUncJBrrsmEeEoE2PfyPJtBojqFwlHiGLPH+0I1rYaVsbF
+rqaNBp1b9Ii2+o+ExijRze11o2rpWogW0YW1KEvhkePIu7G7lL0VA3btgV1HiMDZx/JOgKk6lEZ
jG9KWs8PLMR4E0n1YDvLZV7Tn6utfXHaddin5MEoozuejT47tgvJfKOqp++tLvLtqNGDobBWB55I
skeCXeuNNa/zJynFrCNHZXoUDaA4jVmFcd56apW8P6vFZD0M6VvfLVNgT9BPqrrNT0l3M5q3Mbr+
PH3h3On2cbnIKM6ar6wazZOMPSNyV+27VyBgzHP30GfbxdHqsMmO1sgEy2e9NTSYedOCCcRZkktl
qp9pnQCgmNRNPucvRWsHHSR95L7ZA870aaOJ5Nw2JZ4Dcz04CCQ3S9mHpjVuexgZXq6FtZdwnABX
SubQautX1WqvtaEfNKOoAryHPiCMIIvfWZN027piTTXzuqfZOtfs4Ra7+R17ke9gqKoLG1tFjtJ6
pRW6EavH0si9zrZ+TRP3xun5vdQ4axS9Nnx1NXb6qKLrrS2g9E3DkInP2nfa50F0L1ACIvwhu2zU
onJZoSMsFzYXO7umCTY76IG1jLOik91ulfKjqAiq1DUsRFmvvqSD/DFZ2Bh6o0HEM/aPebMMJ32y
htDrxdva2snJFuVp7qs+TJMXmmMojm4XntRi1P39UHCKZfnulxvvVxNp0mP659U/fqtdeY3IGcJf
HvTHPf98PB5A/opupMNhdXEF84f/uKku++n4y6//cuv9Ue2SOXuNQVcuTXdA1N8dMi/pDvcf79fW
av31tn88JE3KuQAfyK/89Xv3x9yfYdVVVmX/+J2/nvb/6u5Jk4Beu8zZsjgvD2OXVod8lYy3/e3q
/ee/7rnfBlGAhq7Yt9SX8k2nNNXhr0fcr91vGwrTQ22A0405b6N7Ve+jFvt2f8b7hdTHdGU+4s/Y
5cRjGJLljiXOtClNkd02f/r3BgqDn7tGdejHWB5ca6BtrOhf4ymu9+Oy/uslDrdXcX8q4dlfxmYE
yL5w8hFbWB4wl5eH+zW6UlwT8GdyaQg6loZ2uF+YlZcG09h+uf+pshU0xOhsb9rbH1XkyIdyew1K
EeNLUfqBebatD0lX3dYOTo0j0vLS+hA3tjzcr93v11eT++833n92BmuKBpdp9/bgX57i/vMvz/PX
/RJk177LCrwK9sjsNJj1YUiT5oCA6aCvcRUudu/m2CX5AHpXS9ZtUTtQhhqVrtjtK21jhfur28d8
//l+Df/mSBkQj+P9tvuF2fSSNIgEDNr96zClq+2MEYNFuehj1Nq7+2dwv0hvn8ZfP94/JiTrekGe
59Dmxe7+bd0v7vf99eP9l8y0ln98ofV6mxnuP9/vuT8w0xakzdpFQBkRYMX8Qplt1A9D4LUWYhh3
E5PAihDBePb67mTn5XlqxNXUPlNPi6p1PDU2X1Gl7XXHDeMOk6iqR6pgK5MrAcxTmOGXdanOTOCX
ZBoZArQnbeiitpIPqqUfq/TNoa2fq17oKPJQJ/G+NuVn9qgqOp1iDAOqG9ourpG2j3qUC71JyI9m
h606BfjZcPq2FVuNevQZBq8tiBlH/xlXP1H+BiUWscW6RVvy7qbpUsdExMXF7YsMl2QImlzDLmEz
w+I48q66seAn2oBNK4Dh0oEXWe8rczhBY4shrMUPS6W8923zQXPpcZzfhQq6jS1vXlQndDVBJTt8
Nx4AqmYLDuhIgfYY2diN56x76AcWgog7br4tp8x4E+xgqi9TbB6coTtOhhWtojtQQoqk6aLAmSO7
1yORad/mcnkZhPkxpQlWpk9jmPc5pBNNzy9MaNehXNkR4ATtCK8unX1Wm9CjJr9yzNOw9JG26FEr
0TnVUC1IE53m25bgMo5MJdictfxJnZRA6STrAOdJAIoeS/mI1syvkyYa2D8iChmfWQef8xI/KG/A
nN/w9YIyiYiFPw2zs5fl9CMvtGfka68tNMEqVR90gYk4ZwdGLTNL+qeh6o+VYXyfY6x7XXws8oH/
K/Ahw7nGamX301Y42sPgBqpMcLc1oYr1rUgtvia/pxgjfaN0owxui3ueRwQofXEqlH5fKHpYO3Ay
mjgah2knjP7g9PVbPMxHuWY+ijOskGmou5BI5wv+6WOa6ZFZ2tvexAXmzY9Cry855FjNLQ4rvkBv
5q+bNNS+uH0eSlYBle0cFOtLUi1Bpui+6YqzUlpBrzpHozOec7vbS1mHN4WGEi9HdjznBZncmEep
qx/7WH1o8vU6AEiaY5s3qxPYogXVZ5JOYbZYfqtaPk5F4a07GwfKrHYYSELPUyACi8NgOZDAqnNr
FKfK1fdE/qIlsY7SeVnM5SrA39oxnfCcckOXvg8FMYgQXVSGmn4p9gPNrZx47Fq2pwbXsut8VIqx
4xzMNpXZTJvcXg8tCMhB2fbCwVbcRY4ZP0nd2efDmzn/ri/GPu36k5PGYTLrQVIz+HTDDhcn6Ndt
03QPcJkYM9NvMjUuY8V059r7Xrzm4GfVyeU0YKk5o/S/VffG/jAZVCjMozo5T9kw+LmNZzVDF6aP
F4tnoHxw4Jk/rLl4YkcNpWU6CaqALF62ebI+Kp17wCR2cUp312fx49ioQV240Q0lBX1Kny3fIknG
bfs3lFY4P50n4vMOWYyqTpoHOgyPips8D/EQrVPFWiuqqarYNaNVFYeMUGxKh4dkQZpUTZ9O8nPt
tWPWyEdNdge0R3y0kcLBZ6/xYzKMHw1kKJ3cXK0BH9TrPIP6lpr6R6HPkZqSK7Ku29alqKfJp0IV
r02yPNLo/OKV1Ud2y0FaRdTL5Ys65iFlS5yBKoZLuW+d+ZhXcVSoVOhmSo6xL9z+qhAvkcfTxhHf
knl8c8v+lX1DpNUiJLrhUGknR7dw2stTPy3n0YmfRG/tO2ohZnuqYvZYUx5gc0GyRXosDlY7M1/g
PDxA3cmy9TQLPmK1eq3ZHORUYDxrfVD4iKXOkaRoD06WhViwIlI1dgvnW2EkUVF651TpHzHR+oRq
A+nJdkmTX7rZBg3jPLF8fRCa+zYK8WK61caJq0iufRQrWiQUcR5z5cXCdAi94dxgwMQIR+YaRY8e
P2BJWIqhBkI40H+q/LyIrf3k0ImSfXKQyvzQJCOFUW2fVPFTWrlAW/UI6vBuSLqwFBQkrQjCnq9m
EMDW+ZJxnKWaexlEegZLFBUuaiFvwLWZnqcpOy6mfVWU6tVIMqrihRk4+lFa+a7S613yZDRv6YSM
y2ajZ1i+ionN1OMIG36krjKqYE4U84fSjkS0PzZiPdS6G2LcZn5Sg/shbuRvS5pcC8ytXQEGMfY5
JPe6HBhlOt8es12BumtVl7PGUSDGZa9m687qPoSbvKTAZhdr3lNIx61YPcl03BtSDSdQRJbS7fvn
DDBLVpXw0xg3pbIt4T0IX5b9ceqeywF9juU8NYl5tu0plF4f5XLBBqwi3+sOWsG+fCxPBebRPE8P
5lT5WS/eIYh8N+P83U6cA1mve3Wej6UDpkKrGbrLpzWVrxkVRVRugYo9vML+qB+b7EW1QmysG296
dH93WiJYro0IgDJZk2/VpzU2cLZ+bbzAmULKabpzMbFj2oZ+rbwnqxgo7GpXOdhPuScfm654Sed4
LyckjL2+07KLAQvCqKPYBAWU3SquY/KKVf+LrAFalMlWJDqp2uuB5ttRX7Kzy3iyLEN3KwufTby1
skJHpJbQlRLMtQYIBUYEgjQSS3Ikj7jLdZ9X7Jj1V3etrnGDVL9IwyqnhKgEuj3vBasJEVq9PKWW
5ff7yrH9Jj4XQwPhc3iCr860xBLTHA+2kV4t86mFHLG63a6WOLRzMzRn3Z900H5KRWTevGc/Ftkq
nQVr15BX1SeM+n15UsVDkVvhQk97tvdyrJ8MvEVxWTyY7rPXuj8y72r21pXm8MFUCV9s8XfV6G5n
XxTvyyw2aqISWtCGbjLtunI+UpheyoUBGCevfZhFxRSg76thOdeteWim+qMTzSe75sI8zLC3LKD5
LkyXbjs0tzF88RdmNOH1gT3Gh6SqjkvDFN8on+wm/dR5zAvs1ogTh5rcY2JKijkqtCJErE09nXKl
S3Y13vum8ELLzIIKP88Sw0BhsBskTts68tZuW1W/uzHYLA0zJ9VzCNM7w8jPqmjhJk87zxWBLNYH
HSv5rq+tR7tTjyhYQ2mJfVXxQgUb51gGUNmF0z1YSX6cJc2HZf42AOSwFblftbcsbw9LooX5sLyk
9nqyXQqz1DHtzN4amXpMlPzQmh6FAGtfxA2kUhxI+upTAaPMfBGreTL7L1VfnxwjZjzK2UtMOPBB
jrBFWqhyC2XeS6bG1mFMaR+dCl8pZK2xFds4BfdAJ2fur9OqBXjjAyUB/tOtvlBFSKpLqNvlzlQY
vnNYm1oYK2KvxtW5wF1bJe2OgtPrYLYhKOewmuprITn7k9dV9tfZrN9nNXl2hUO9Mwno7u1cx8F7
/rXTgbOYk9+z4WmYFxHUK2I5WAmaYRfqoMpKmZFD07Q9QL/XlsBZFb4D3E3+MHDed00f9qaII910
Qtv4STVvRwrkacmSo5FBSOvrYI3nE09IKyU+qDGnSk6+Rc70OYVdSUuwReVKp2HsgkTG4ezI3eRN
u36mZ2ZbQZLoW0o4PkcZOes1NbXVL5GoL24dNMNDQS3/ZiCubAWX+3xU3e6YE3E1EAaK33ZTlOku
r1XfQB+aDKU/mgRGxc2rZDKaVz/txhD35cbuqxDoiW9k8652IJQ49imb06Pe066qwnEqtnnfBaOq
BsivWb0mz/M8Be3EHNVVoTNl4S3AiLySB+W1yNijuNrBLVXK1kM4WHSgDNb43Z7hm2IvEJ4KC9l8
6KWy6ccxXA1Az65G3wdMDG+8WpdgsigGyY9cR/Y3G77jHq0uRWOu+nlV+8LyQnphY2L5jMcHKpXB
fGMV5uSK8QKToj5ok9zHbn9Y563nYZIotKAztFNqQkXkbRezSeMBm5XaH8of6VQGorsKVMh0wmBB
hLXShKaDXlsZnxMteZeSMmutXhuXZQOLW1kzirNrrKH2NosBnIS1eneLIupBQoA4vGFll5fZwUaB
ZT7t2s2IfExkymko2eC0vAlElgpNxsEp/KWBq+edF/T1JutFjfFZmOvVUbNwzNvQKJyTwNRdWC9x
Nf8uxPqWg7xQ2/ZLXT4Mt+2RajwXLOCHnrq2NxyEulwnD4GqDUBqNq/SzK5xaj/YibKrGmVjkHOi
ZtlZjj3vo0bbBguB6c80jK9Kk+3tTUP9HBVzKKyVlS/BAZ4R0nGGQAnlZGQRldhhPt2GMRsQxRJl
rnpWbI+aBhJOhVVSz9jOCFhlYAJBMi1LErBGObXmUYNMMTbp2arp+GpQuGHPx5rty2YMO4+M4CZM
Uj0a9TaszT6qu/ygLUTdghZfl3qXxsAECnS/+szGxX6iiBKZlcaslm4rhmYjWV7Mxgw0jYi5oggG
1QqqzgOa+lU4Rpjr4ZCT2UHXQLeNy8TwS97yQEpdVnwl9Wk/MWGtgxn0OgiTqgEJRVVGNyL0+5e0
kqA+qKC2s3/78krAz9KbttY4BXUNB4pnBrK6FeNwSDHDG8pDXOt7M/GYUHu/xklvKVWosdIXkxDE
MVD8Kdom29YdLUQJgpS53MrlIa3KTPXvV+8Xye3GCiQ/ph7M/LPMJW3YsuTx97uQItzaD0JZfbsE
8ZimarMdTAmqo4pTPVwmJ7yXP/5RDfnrtv+uipKOyWc38EIUFw5RTrMeMCjo56bLv7a6nu8t6Et/
lVYa6vLbPGagtEZKSdoC300t5rDrzADrqBP+UWEzu46yzL104w3JOZPSZdv0Z83nfvtosXm3nard
qVLxe6ueaStZl34pOa9bKBx1X07vsaNqm8KpVww5mf0az+AHlGZ8T6Tn7idZwJwvxvLRsPo3wG0K
hR2WRADduy9ZfWTZJk7rRHjXoKQNRddE3RJK0L6npcKBGVfO4f5jQvMoT2ztrRnm8twlcKioW7Xv
Sea5O6spiv39YX0MsWuGyFTLejsnwxC06pWNtXZdp/7DM9mwKQVhLgBuMR6yhgpmulDvzmqHS+vu
E3aDV0dM6atixDsHsFbkdLr0C61x9t247gmTsjetoRhPeVewXrHTXR9PYj/i1tjaGtyROhv3C5WA
Z7WqiocihqMH5XRnrh4nRTkloVGaM1PcxbJkHlBtzEONKkWRYqJqeIePWlM+w4g1/JYSAULHIJ9n
5cWA+6NPS3eGTqbvSngorSbER+G4I3jh7G0qXDWShbYe53J06Ljnu1iwXe21etfr4jSYJutUsatt
3jcDn0WBM9Eojebf8uVtbOdt7NGrOmk3ScpBQjolcEfdpDh60v1YhVQKKvY7t0rpdpS+0GieXl0X
LYLfawQgYxaZThZ2JMEeB0Id4U2ZX6MqkApTD4yh1NNDaKbhRAzKai8BMMCDp/b0L3nfo7VX5fqQ
1xWlsmW/tOcRRUbRZse1wWR1k+VkK9alfp+WMuhRH1QWXT/H3N6Gq7ppDkX2WAhJ4xjyVDHth6La
FSPHgqcEcuy2djHsNcWkQbeC+kl8tY26WvdXHQvlwHJFi7A67wil8Av6//GaBLljHKYuAfXi4uFx
/RXq7UhPhWItpcAlKscudH7Y7MbprVzk9CY4v62+e3DNdlOt0nfKFnxHQbyvF9jpsqvaGJJqCYc1
3c95Any+28n4q9nPkdHIBBhYG+Wat+1u7L4y6ABC4dv4Ct6vbxEswBh8oMhhfZTiI6c9D6IEBtPC
rKru7cbYDssx1qgCpuQu6M1OqV81/VgbZ0xQfLUH2EEz/diU0SkJzJIiWyDdLFBfsmWXJS+t/cBr
4WMAFjt773r7woSIfzGZKKLBWlqG575iZNfeMyDyWWb5biwhXTlBD7NPLN/psG4LBUGh+ck17ZW1
dIFzTyHQ9lW3gKixU4u/WJxXh1QmUb12x0V1T5W+QM51UAfZCnyLOuu3q+ewUjc3y9zv59r8fXaX
A3Xrn2yoAL+42olMwNfiMhnuyTIVjF3XCQdlp/XvrJGor1BibDpcjpisxGuP35k5pvdcALwPC7Kg
HoyaWX6tocfgfZqAIMp3yYd5W+YnYIR6OC+OorMLNEtOSGPbt1rUZ1O00r1CaYbPqtgQtOTfUgHd
bHjMtZUOq3G2y/dYrzizlQfT+aqyVpHjMe9gIRfTZgFCNbALNYhaqlLnxV30fRm3pAWQrW03uOrS
cE2caMyQmCXL4Euqsq65vxEx1aVkAUf0li3xJxpsuDF9qU1YrOpjrE+R2h2l6YWY1PYrh//Q5Hvg
mV+yVqPoOh/TuT8nconare72Ozv2AniIGwd4uM3OuN4xzORmlLHks7ct9B80MvTQy5XdNVCl9Xkc
fq91CHhh376NDKbx4+3U1vSwAKM54iMf0QGopHJsYkjTNX7HC57WzVpeCkztUIO+2fl2eq7xt0++
WUeWtu8NOJiw1OBMwkv6cLOPMf+RcX50KnkyVRlCdL5WLucM1M2UHcdSUJqZPLgSrL8XbXxZWKNn
fYE19NUYp0PaceKqIkDIFYy9TpfEBMl9bWfoe7p7KuxNzQpjVETQpWl4KzUopvVeVgQt4vSscvsy
1oNvfcARA9nNGIYwSdkamOZivT+Lyd2rjrx6afN5mEz1VXPar6gx6Y92l9q5mXPVkzTVI9Waitli
HNrnlkhiYwLs3Nfn2YBJRHqOFk9IZiyO5uwyoGUY0SPQ99/VqRY5aR0M7lMBdq5kIO/GB5NO/Oi8
1nhPc8N7Gew+hg2+fBfw6J5uwekHxxlnhjBL/XQowXZuGZnKsLDJ06dd0ZbWqRwoLZdk/7IScIpv
nnMqXXhyXu1OTBo8YNJYPc3SPCqlnewYhim2FmcPIOs3TWHpMnmKRqsYeh2pdDaiBSd5dwFc3x9h
N8hxWs+sn+XMueLWJPdNZoHFf0CM5YCwOhSj4/g9XTq26AKZcSecl4bInIvhLc/2lF4K3SAZt+1k
2Bg28Pypbj5kL/ZL5rUvFMuLc6yqjDuj0XzkxQCwqJLaae30+NVZ1XBcnPoj6Ztn/ORD6BTutyot
4qe4t5RHCre2X1Z7SRoHR7RSPLdZVTynQPTnpHm632KpRu/PBBj79/uKEbZiXcQPEOcOmLCaw+KM
3rnSC7YFt2ts1LxzZyvjdlGsTzpQvw8sy/ugWLP6NurfLlUkS8ducdIwc9MXV0EEthFtPh3c28X9
WqzkF8NqvIiA5GlmNh9/tktMdxLm/sHWkm5r1sSTSEP+qCuKcAtQ2FYaOoEmXNyvLRK0IUk4MrAA
u7P3txAF9q3CMNeiDUm9M8cFlQVzXA4schnK1n4st67oWOUW5UxngGZBNy9PzhCb+5zG/3Ysp/al
EvHIRKOELO3al/tNLAD3Yza31yw71lndvZAFUVAwSJb9/Udd0aCKzTc5++3eOu1f/nNl94ss+ff3
ALO/B6H9z3P6rZWd/Nn/20eFP+QtSaz754P+lpT2/0Y0GgrsfycPj2T1fWg/u1/V4fdf+VMebvym
GaZjWJrqmDqtenwT/8o8c73fIDk4rkkakGORsfE3eThRIlgBNds1ySS7mQH/lIcTouaSCYGa2ya+
m5LrfyIPN//uC7AsS79FO958JC5pL5b6Dw+r6eKUT3LbDryiCukP+oQb7HRrk0xsVmYP7K/HKi31
s9IJiDE/CdEeR2KtaHAOlXftiXQFWnUdtP9F2HksR850SfaJYAYttqkVRSY1NzCyWAyogAiIAPD0
fVC9mJ5/zKY3/ISVIDMTIfy6H08f0pS8oITZGw13A00hcPaxQC2MYzvMHmU+bcWcvvV6+MBRc3P8
kqNZvw1l/FlbM1PVcStz9V1Ry4ELaTvDF2jtdmWVrykOlbxOGGl6O08WV3DMW+lYSKJ/1fi/VPT+
Ixf9n6AEL4jj8X7h2HdpTwyc6D+CbmnQartzaUBLJ4XLXAXFZWbHW2EPToVp/4iYo4Sn3dvUUTKI
gbRklM21FVv5vZGRKbNckT6RmI+O41A9JKV6He3J+MhM76OY0Zr5Ey2Wri65pj0evcljWGQmw8xZ
zOLeMxYH5YmFEtqom5XvMM/qk5NUF8f6deQ0HOlqeSwyFHw7JbNuMfYdp+h59JkSqpzxZlml9s09
Fd02SWrjGPvUnM2tk+2Vx3deDuUyntfM5qPJYHNotiwYUDq9INlMwIAXhYtCpKHMzqaimKDrfesm
gfzBFjaAt8RmBEEXIGztJ/d8L5eWQe7aEV10akxnZi5AGZFq2ElnV90HI2M9riOQLyhp3FFQkK37
QsiH2ZoZfbbhhfA6hOYozdH/AL1y5/jxRuPT8WPrq5q6d/EelfjZjeZiuK46/o9n9fG/39b/2Vz1
L136H+82KQw3go6H8fL/QbC3iaJrV4wxt4OWy2r+WSUp14KYuXVtSgiOltxMFXgrbqAfoa3VKs/k
Z9Rz/yg0TFZOHEcG/+vZ1OIclcaTLIKXtujbRwzyWKM7eK+Nmv8Oy79UadjBC2f2YLcRzVCmu7Vk
1DAHsynpEv4tjVnz+2nhA9hoJElS7OqZQ3kTlpA7U64LUhHjMCtv081WufJLfAr//1fkX5r7P16R
wLNo4eMZ4B//GUNOwgYDWpQme4PUB4ginDil04o9U6mdEYZU3kQpx7ho4trYWj6OI/ePQwfJPfGI
XZYFxb7qLexKZYviOmEeGL1kO3h2++YmncUdGL+JVC/KsOJtDLL4qMM/gF7ik8ewAZWu3vwvPxD0
mP87AON5iHWR7RKyicyAbM1/rHFlW2EYVgLmugA8i3K+RDH3ado8+HwM93NgD2ds30a9+vevRGDo
vQnGkata7J5lhicgqT2Mm113MsZRbDVUcWInUG8Zs5U725oIE1CIILoHs9MD6ooDvAGUe1pFV9ew
l1yKeeiTqdp4JThs8aR9gNnIs+3eCYZbFv8KE7S+XRTPkLD2kYWRXqVc3qEbl61564aVWdkveFQo
g2nFKSte4gnazGgtuZMR2i8Oin2js3CtRAFmVIHrzbL2EGX2u5jDb9MPnuqYG289Vv6qyManBMyG
Sht/hVnrefB/akn6wWop7nY3ST9dQritVV48Z0Fw1xN5QLIdX9q/M+PFtd/Ym5Ro5UpB220kMYhM
6vKQQi13wZojbvLqZasEeM+6HpJvETbVug0MsYn4oIzm8J201S6U2Far0rtSWplfYtE99kl8F6au
dQi7NAafw+XdcL/MRmzHIdVHzJcfcyizdeODZe1G4kaZrDNm0aspG9+btLe/EZbJDOTON1Li71AF
zKCibbLQuJv5AakMm0NvbKbAGR7ytnlwG/OL0cqmrABGEClJyR8J8jDDmK6dPLw4XsWtMoJDajrj
cz3ExhZi/WedYYvBcAkzm84CA+fAxgXO7YIFleHcoejhYMeEkAUUUuE53roqfXJlTcVCLM56Vgj8
gGk3Jk6BFaIw9xXa5y6N2TIWTbAhOdQI2fMgVwWL9jm31dmdTVjuyVMZz+qUl5bzOCvR7bAJABKf
rqZAAeLOcIJpjkibMHTW83q0jfd2sG44/rpVBcy8a709/UvyNvk1tBzzQSZXnNPtLurK+7AZHzuJ
XdTtzJyfsymOU+/chflRl57Y8n+5RI9jCkBVe6ucz4cpCCSF3U+XNjljsoYeLFOvey9mIOAb1OD5
kdz1CHMrNRv85q7LNoOfXhsycys8hnhp0uyFS+RP6SAud4KLadw1v7EUu6luwQEfK8Xc2dTOqhzf
67oe1iU5DN9mauSUcsFdmJu2ZG7mFd+DwjQ7TYhfZgYnfBZTRpVFE6xLLj5kguQmQrIcl3JiOUX7
Psq/J5i7ygFRNHfRFxzqqx15Z6zv2MeCD2uxdtXdtHUrHCWANsxDCYqqSSo2OCyXc2Je89SGHwd4
t2grLpNJdOctC6VXcAsq4W0rbpOel+3ClgSVbhXgH4tr5xiTRGvyRQiO6rXTVhejmK9u7zK4iVpM
GPWjRcX02vfcpwEE/34aTUJ5PW99MPUnjcLOB0jsTK2eGgsQ/lRbjBLUSeQHaXXpebKhgtMiBNXO
dn9SBn9E86z3gXv21sAXUIiMjlH1aGm0tcSmaiPH1rxRiXr09YsZ2+G6m6ZPFU9Xiklfapk8hAEx
DyTcdaDqD49Q96iTU9FEiqfaDHYZ5HAar9aqnASVC1Z/ANIUbxzJNCLyjDsjXooGVL03c/J0Soi7
gJPYLq5T6jpgHfWe3ewCmj6w+ogPnKlPOY0ewobmJQcwPU5X4xYxXzo7M+7zznl0S99fyd5EqaK9
PtQJ7mdxDZwW/10gq7t0Qh6IS9E/upFpIZXEp3pe+gnjWO7Muu52Niet1VCGNEU5rXmIEDiakDty
GYi7xid6UPY1UOfC/ZyKvc9c1+751pus/0k8XHc2vRnaFJ+WHp+kY2Lo98ZylQTWKkmRITj8d6wN
JSUXw8wZrgbfUcbJdsQyZmPGsjFXoj7WVFfiqcdIAzrXKMmnhfiRmKrTBH81kuCnI/GwaiS+3k0k
WjSYAaOcxmeGkhlBMeKNnkd1As2lt7FBN1LXmXdx6h+dclCbQdXlpu+y3yjEfuhVf4qGIoOeRodV
PptP+dg9GhTbAVODzG4OcMvdyszxAFGpF2OKJ/UO2jgg2xInr6b23hPS/4C9Go0LM/gSZXexq+h7
Hl2NrMoQK5dJuI2KYdg4RftcjDyEEa+gtkjgOP4Pku85NylaiYabKG2PxhGUP1ZEyGRxevVc5ihi
zo7o/ru4sJw7I/8syXmscs6voFxpL9cjr6nN1KchQhoLfHiozdA4fo1+RM8uqIrPaKpiucWf+EWy
axXL7q4w/W/mdLCuPRt4F7/CZqEVXu2ulc49pqEMMTByKVpThLBPfpJcRUX2LEj2rVdqgqPOy+hf
tMPDB3NHcEhWA4ky59t1iucBAKo09K8TtM+ZX10GzyCfV+qHwidfoFDjYvqPeWrNx8H+wSANIsgT
F9/uvxTNiboVvyo9N5oqlXHT8liuPT9MKP31qcfroIe1aXdomCNxJxon86UJ0mgFhvSpYHTM4Hv4
yWSVXQcydi4c91lT2jBY5kskmxhKuY0uVP0SmIQ5maI7ZmSX0KlJ3RQRDpVcgv4ua9JzOAD8/GeZ
ImB8esLT6wTNd4CHx6L2rLTp7uidhD7E/GAE/lv8G81UWExdKDdzSHAhMstf01DHqUJp7filW/oL
QLwll7FgVBzaXkwOJdsODFxOiucJOVbcDKYym65kzuVzLqPRtR1bBhzmvuGitBtahdcjV3eR+ONE
xcdIJoJkmpRrZbrdqWRc3tiZ3se6/vXL7ItrOHEYUjbeyB5c57uoCaBrTiZOC1He2jDD+MC3EEx/
qmlXG9F26eoxBtBm0tcf4Vy9tSDFc1lhmZ7iO1xmb40qOfK9RSikazbCirog8xHPFCcIotROpbep
R+CRYQaRCw9kagB6D5xSthE+pcrW9Bo0EMtFOol11J0sV4Myk+bwaNFjZ05xtLFMtk4S5u7abf3P
LuS/wsFQOzOdn02mvbbgJmDO4m000PwGNzozl022VDAZ5j0T8IiTYrULStbLPmMYoQ2UdM+lwZlp
GNvQzffnv1meprus6Q/awEfnqjNeNIoXuoIsNS2mWIT0l0GcbU3l83OTK2MjWnFsPXxUvRxXtTJf
sAtPbLn9W+LMLF+MrGsjsB+m4q3vFd8lpKAY60ugmcFM08hHvbqFDNassscITvbWjzjcdBExQS5V
ZJ/LQ55O31HgPUbNXO37wsNjZAd3NsL3FJGeoUqGT3gjIOgF3mYIWFpUyK7SQM5b3rAxLB/8yv5t
ffOIjkiOTSprHas/DuanQwYCzajGceeZ2a2M9Xns83mVzlj4darXttnt6VyYLRVg0ZnwxuZEaKwQ
T4pXirvOTSlewm4027c28x6rrnX2mQtPtabMR5GApl6bW6Fv3xGtLDjRBa++mHGLren92xo51h42
i+UeVG4xOp6dMuHe0cQcxbrPULS7uYXnOGC25klwvqUNSl8VcYclqvysg+1MqDtLYRWRQSX7ZPpf
HnXKW1jiB+pnaKIoyDhXBg0fxkUaw5upedTDkVlHHIxPOfDHmIxtkqp1ajWnNChejKr94br00gi4
cXFHxoxYOYkqJd/yZCkUnljfRovABZud3diPdWvf6cqt2XlamHMOrY6uxGrXj929ESJX1/zgcjQ4
QafqLy5XmC5zGnyScT1hNwnrhkoM74ABgv1Q48frorxfqVY9eq3xW/jW55xkJ4sqGqHL954iaQwJ
Dbd/6qms5j13899w4uqt8pZKiYSBKJtfF6d/46h+Lbj28bTrVTYnP5gAuBXXW8Pp2X+L8C4LDmGZ
vJfgGN0scReX4i7vuj85ZQ2BIe8nH+Iwrjm1En3frD133ufZocZJwrwqtVfeEH45wXTJyvShlN0V
jeuJkjNRUKUh++kpm6yTO9xLN/0MeudzjsBkRf2Pn1ifLYbJNOSGUxi0buFBKsggt+5XEZR/R35E
2aiHCcWFMkoObdAjTmXjwauljqUfaKEYjDbbt/FCayi8a1i7Jsm3+T5P7BwLVAeENerOU0gjVScH
sbMSKKO5pBNTkGoPkjszWMYfjXqk+uBocVZZ1aH1XZT45YrwldNasBaJwOUslr4pfnMXz99jDp6A
Wpt4TPhQsiuvjc6+n1L2hwHL97/1hOo1QdXbRs0VWWr6HBLP6tZWIi8EqZiUJrz9Q9lvowxcJUDO
vQsIIrQWELlDOGGsScsbXfrL9e+r7GTLupVfGkvrNbON+8AtYSO4CR7A/DGHArAp2ozDZbbrAi5V
RPVfcPseHZtTpm1Pz540/E2T61/KGV97mbxx774MVsPWbpk3EoyrzrerXV4wB8irp9Hx9qHEVFXR
ZJ9VSbieGdytwn7cut7kcmBf6sAzDIB046yaZpx2qdGs2l5NpFEF1gX/W6ZQLayhem+m/BqJcthu
BlgAKy9hetoTWO2CTWnqr38v+hCoS2ZQRjrkD7Xd9Rsv7Ma1Kvw/qesTmB16wBH8YNzMNiwW5yzo
qZGwWTwtvwCJUWO5Ll5H+mSJK3v3tk9hCHMDbiHpVWbDc2dJF3OHDcvBfUpCPOzKTM5VydlB1jwF
Urovacs+L5x72Y8IG/ZpQprjksfs0JLZ8+z7j5GdP8S28WIGPHRlOnEdz3bxxDihHYhoaJGtI+sV
K+FNztGftnItCGDdocUhxWP6gIj9nRuetZrmWxC2D8KVx5C3wOvjsyS9t+sj2tUW2Kzd3HV0XzA6
WTux9c0Q9zBnIVUeJjc20mHU4xjlNZw53GDH2k55fi2fgsZfz5ZG+nQNnA+Ma/n7Bj5GjP1vuhTf
KkkPtQCGKrBGFFzyDJH+DnZWbqa4R3vs+rfJJq/CaMtaN+VPqxzWmJoCrDxMD3CdHmWYc5f7Edpg
X47lcajL4cRKe5HZ/D0UVbpmW3qqPAs4uS+vcu5e+wb4gcWc37H8Jzvwvmm93qTzn5waSfb42FgH
U/pLCx2VtwAH0rH6k+XJh63n50zTMyc9totsXveS8HpMUCKzKR+T954VvujJuS/kV+eMOSVuyW8j
EijAREKTnFamauUJLhjp5L4lM0mk8cUnSwYDtLjOPS15pHJ3Ac0m5FM0mY0x9E+5FmzBoUeN5d/K
ZlrcM1luen1BwaZel7Wpzqi4HkrZrMoYvKnR7f2JxHdR8b+zYbjYeCYrzWcmaRUg1Dz+O3h5uOp0
88Ro/ppJ+4na3nHTtxiZbW/X+u63n1ZinVT2JUnZapugvU4z0urElYXkJqYy57sqazweJna44dWy
7T9xaLLsl9ib3/791UYxnooJVm7vTFTZ64+cOj9oV2Uzfg+lxYNM6VvGvKyyfG8T99NrF8LvbTjj
9sXw3nXjCcfdsJ279pC106VzKDWrcNWOU6HI3bHyF/JCnbxY99rF1xr8DU1+iXTyaxL27YYICD1p
Nh225ofqwm9nCPeUxrFoDjt70r/o5emKwkaKe7qQ14uguO6c+0nWei2LclrZkscwiIZr9DFVBJ1y
G09QqZC9y8pHFQUpOw0+ZlBcERMGf7yvF5FxMKini5OzOuN6hN0CcGZjimulrCsZtRDNKJ5qhGVy
nFM2BZRMWLsp5cVTwmxpDEvuYqfiouej1PQERTRJbbx1AnTvuFNp2qKNuLtoKo8TiSAcseHGjs9D
ZQnOHNN92DnRITOnx3hcDX2n4ANbbyqF0BKPX27dRRs7dF8KR14ajIRtSXxAW9Ze9VReB9FDycGo
zbFxC/1pmo5/gJj4Wo6cvKzA2EWVASoUHDT3DFwCWZRv7ICJk+Omr2nLJ1h1QlKCDBM69wG0dDNA
ltK1Hrm/OadZEW/xAA+aY+he+4C6wnAOzkBgmTx4vYERy+KqMQdPLIfOTomqf55xS+XW9BV2YXhJ
Rd/dJE5bWj4xJSRPUs4TD+Vj4Ra8KzFtoG2bJIchchB1Rit7q1x3QvGNslXfW/CZJ37cOC/nDUpN
f3D6qDj4VKNxx0q5e0KZ/JnLRQuo8NgPJrr5KjGJ2gvsoxisNhz4OYc0TvPcMObehF1i7suQWsO6
Ko1DlFCbOlKORlLb+GLfhUohsx/B7mPhITsGRSDOQcspeazvlMApUaRQgWRs+JchzJ7CTVwwbZIe
Zb4jU0ZkE496X59DR1DLexGPpPWmYR/bGdGBfMoA+nTTQQsrO02q30JFq78jLukoDJ15Q2HAVsxa
dk7SIroM04SeWejkJbRRYCEHOBfHLyAiPTQZ0xtt6Ygrnp6vzWDh0Yr6Brd6ZlwL/B6UQ9r+T8x+
Y0z//Sst5elHa76JZJRHdCqo3LHRv6YLllE38o8JZdocm/jkqwmJJoBzK5oKRIZZnM1Ys5w3vrX2
prK+uLkXnVq0cqSW4s5avvz7t6RhJs8d0OfKx+hO1Pc6NBFeW/Az9y62p53pBCAk5M2penmfS108
/PsSuIPkSt6fcUfIw2DY/cqX2rpRpKnO4MZ/U1HZt9yBni688kIrCOvanLVHhcfoSbI+3lmJ9fTv
v/59mbzkIRrEr6MRkmdeSZ6TvjmjLDBsM7FwNmL50tZPSoT5wdRh+1xO+ZdNL/HOs4z5mNFDu2KE
GF+LfkoOQb58tPlZYqyMT2iQjKvMJNtG0ibmMlUFFYgR7vqwnFd9p1kXsMarVTHxW3Q2Z/C2FE9P
ltsPKieoYGCoxzoYDqdc3Hxjj1EQXry+l7nG65o7ap0IDmmc5tQm1AHeX5eGlciWj0bIDWk2jRuJ
S4z4Ep53gef2Pch8qvKSCXw2J87Z42PUNi2wGLDc8dzeGkM550DZn8xe1swurDv2RmyNyNmOCXR/
SMZ5FdhjdginCcZ+AEDLL7roEqeYLCxE7iAn3+clNDjmEXZ/9PM9ihThnrJJ7ntvHYRdc5la5Nea
VrsS08YmrBCoebBvBs6sdB3KCbd6WjFHYMnsjI4uT5jgoCKwmleszUmDED167SOfzXhTYKhxrSQ/
RUkf3uNPjSrzvaaH/uQL1zv1AN/4MCXRxvFZL7lWhwfVTMcGYfTMTJ8uZK9+tlTpvHDqINHegrqd
jYAuAyNeF4Ft3A/edM4qpzxoHdPWZXt8WMzwMIfRfA/k7ZeA04RGkgAphEy1HzAgkSAbq3tPNr8J
7xg9cQHYIdvgiJc1096J0otZ5+l5zCW+7g5pvunu41w090UJfTMQ4F8k5+SaWPRNeI//HrlmHPu7
Rk0spths8a0V8sQqBRxOAkhkjLFyZHHj+I9Pvennc5A0dF9quJ5TmYx3RdTsAcJMhyp0o5NYTPNK
G/XOsMvsbmR0OaFgnoXqTyH22A/ErFOUcietDU28rYQ0G7c1lTqmOdxHVfcaqsR4brX6y2tdnWdd
vXaAjIkjz8Gjw05ydEJ2/Xq8CNxl31HRf8yBqu7HIJYbEl3k21rHOLU4nfiUoIGHFTpkvHyx82KC
MKFW/eTiXTekcZjSLL/++5J78o/FDj6b+MrJNF6jmkcAgNyqqiN1gS21FaNLZXeOLZlx54kAOKi9
YT2I8EPqudsjoGeY9pnwGw8YhcGUp8R5Y+1c2szu1zEluYdsqeMbnDzY67a2HhMze5CjuuepYFHX
VXhn49Rd1xJQfUbnw2VEcyHQSpN16vSPfDoiznsEvXzX50afzflD6+iLxjyEFcByz6mRggxS0VrP
Q7rzxu5iSKaupmVsB9udrumEnuvea1umv8Q1XeJ9OUHPLdc1Gjo9cWriMj5FathY3L/2vmU9J+5M
nBgUDWa9mLibTuh3sGtrz7yG+yJ+KBo0rN/eav7UiEY719HDmpu0D1XBfbKjVaqkfTObAQep1Rzb
wiDNZT/klUo2Bj2gCU6mjUXYlxogBrhQOqusBpixuKbG2jm5/H19wQTU5eNGPlNW925q75o2Sm8V
m7FLVYrjE3ahgB35o4LBMjBT4PbgqF3uE9auodxpo+lPTsVDFEH9Esg7gfJYqdp01+lCnGffeuS5
U0yneptOUqe4q9v0s0Kv2CdDZu8r8v2xh9PYNDTZCd3drDi/9nNxOnULD0ln1msxabzSMQuMCJaU
/INaGEqUkeNA5JCdgVcaF86S3SEmuQt7CVno2DR3A4gQWpWRtGA0dX19kka/z4A3OQvFiZAVA4wU
sBOAp4mgStYGkqNuAOTDPOuFBeUMLWyMivubgzTceH8LG7E6gYlri+Ji49a4cFF+9Q0Sl6oakN0I
g1zyuWDE6+r6Nkr5WYxAKVQS/W1V9uxmInqLlDlt+nhk6E2hOQ2jozqINlxr3ZFjsv3k1hRIxZno
KJseCC80LsUhrlaXtjb7HQmk9ezCOYIc6G99qAlQashOF11+6AyJq25w5ZtOegMYZdusijj0HjJh
3ss6d/+O9bRKUd+qKo+fy2J0zlkN7TCrUE3U3BLppPCTidC+5zjMNC9K3+f5MAgCDoZr5Xi0y986
w7uQ1r5JcEHv2n6o//Ljvs255b7qzr3VfFKWPtv5znNjpFN0I6vGPm/ZBDADJ0FfdPSIFD3fIbM2
RQngLBwLsZbUeB9SQSA30jmaQdPpa8cMurMaxmdjk99pw7jE4HvufLgu8+KsVtTT48Gi/QJWIlOX
cttG3babCY0avaE30ItvThCBHQsHeG0lqxwoGUFnMLacEaybBO+WL5y3ZCG+8TgfpS2WPPM4bIl8
niG8ERmQXFSGbHBPQRwdC64Z6G3G1ZcDPADsJg3RHRbveEMBerOJa4CKEzbvcNQPQ9TtlYJTFy3E
usTmSBo45l4sNLtq4doZXC6shXTnLMw7c6HfyYWDNy1EPAs0Xp10W9N2OE45YbeOF35eD0gP7OcP
xTsnD3XzkIPai0Du+aD3FAg+ktSYStuvrZERUBE8JNBmWGz6Ge7/wvBrF5qfXrh+yUL4SxfW37BQ
/9KawotGjOI8TKRLBecrHqJ03S68QHchBwYLQzAeOCBR7XFLJ1YmlQwQuSkbEcrc2KqF96Xf7K5C
5nVTC2s4Rv4MeQf1/0OjSx8yi+NWWguS7M7VH538UkdGuA5r5aEvw61wEAI6hiGNhct4dCKWNpxT
fryfF35i70JS1L24IyNX7rJwW4fEy6whSg7Me7ZqnuWeuOzIZR+tW9TVsTHVL9xYyGZ9/mkv9LTE
xLeAf4CTvWqefJf6m8Bbduttj1PuNffaI/nHDiM2mr6uuRgL5Eg2bPpaTf3SF929DErGIYRyqHXZ
sSLXt9Lpq3XZM7ALm96+SXPaDYWd7NPRCDcEyN6NIZ+egiQjzoXrukUzOS7nYP1jRdWpyeVyyl6L
eip3vDpnoyrjjZJIDa7b7wpKiUkFZQ8Tchzsjaq9dxbYZa5Bs2UpXTQJZTRxWPqQuUCB9XPDn3ao
m/LP6CK4wnlxEYrDoebF8elnWuJe/tB2Syn7L2k65gWZc2oibLi1eGTEBGDcS7sNMZ7HyibMbVb0
Sw/LRNd0ySvL8fW3K1yxrl0ixZh+icwmEUTJml9mRYyQ7ZxliGLc/KMapj1zkx57NNsM06UZVzxZ
AYNZ1yQTHGm4HQN37ml0AftXeQk02CK9tku6oa17kijeSJCu80oeY+8za9IPL8V+gHQYX5ygfDVM
YK3MLRbxZlW13D9z0zy6jNZ2pjQIZ87tqtfBr7JTBvGmd69nLsqIBTHKdyf+sg4NR06gwcYNYooy
0kczRLYeECOcuHwRLdwUB80bxi/aoNWQgmCvpvXhp+VAk3UYGEk4XYPYXBRotKsOB/4moAYpRqjY
BgNDqMrmcJz59Q3W6QFqqYeQg8QRhYvGR7JsZSbVMWT5D2iT4tyPaz0R1bDJ3YE5MZX248uU8OSG
dIpVcFBHxlZQGQWOUNK4xXrgid4s89+8sbtNU2y8oRCbBqJZmI2A4e6cVH3UcWPDFBycVeOAmKz6
7MF39iqPP9Ew31KzI6QQPFlWNGLl8M6UpgPk5FT81JAyZPy57i0OBdbY4weX/fM4OthDxgbeCGmE
LAYfSlx9ZWQOuKJ0mGlLJ924zJKYsiYHJ0J1FVyfCqumYqojleyM4Vnb9rDrZf0T4qlEzIMRwuv3
rkLCZcP43JRFvrZk7LIPp4A90+QuSYGRzFgjEJDlOR1kdlLgP7FHUOI5esaeQ52CkyDqi6r5kHoW
OA/fhlwyl/rqxx+Gmei7ishOkbFADDizYKRu44a/0WyOfMCYjMTROvAXJcpgF6vEzwhp0yBkckw7
wCN9fNRLHVMSFB/uwAjNckumkclPWNJTTxy/Gx8G9ycy5VV3THrA8NFw9GYXxO3cloCSZcRXYKjo
uwBJjCwJyOtEl4DB/rqdmOq45viYz9Yjs81sWxaYQaklPpat81SB/39MlzcESjMZC8squataH73X
TnyA3Y+8Emo7ZwxBOAz+mp4AuhcdHUH9imgz7Gw9NUlYaAkcRS7Ne8W4oQfZP+MqEz3mNtZPcEKp
46ySharKUZ4RB9Eblp3T4M2YAdAkEkPcHDBh6z4vSbo1ZyjNjynI+ZUfCPSSbBnf2TEUxQA5EzPK
fOYDcswWFFNSD6AOQkIm02FO22PbM9f0VNDcr8WkGNn4wy1CzkRpjzdDmLBf9RwDHY4wQd1/Fy02
TpIz47rJQMjocO343Qt2W1R+2RyDuX9vpPschBSLGc4fuqpJ55e0VdrJHSbNv6kDmxXKEgYz+qlF
b+2KJsAz6JXEO25FJJduKfO98nEgZc6EMbDrtm1GZxtHcCR909mRT/Ox5MAEz+5bo6WGRbpHv+RE
nMz2qRTDjfDKTtcTtVr0cmfB+1SJP83MyxNU1i8S0qfuLXsbTEVxjh5NzGgeJO/3MTSyjQ6KBueV
ba7gv0EyNeHztZ5Y80e2OzPvmVmWkJdy5qHUO+/yJEMXcbzDcn2+WO780mrirxTYo3YXzJ/z9ov0
JPHzwOAhCUfUc6C93O5iTBq1/AlrM7q2izuPxxE/M2IQFs14bzrGn97keO4HpBFt28Sw11qYnS3r
J9D2DUojqoZbIaRU1XQZOWht7IbNIjOTfN1ls75LcuNhULF3nNKe0y1BjiDC6mxZJN0NzDfwsWF/
ih7JK4muLP/OIXXhLXjRsPGAXB6ZTfBtubjpUtPgNWpr1tsxe6hV97cC8Z07Fqgd/Czm6G7NmluF
0bp/rIn2vQ6M0Sb9cOx4fGaCHnO/2odlGhEDbyCImF62Cltr3EYMJk+lpriRLR4mVZ0+9qX93vpa
H52hwQ1EjdjDHOU35VXNQ5FCMirStSn9CqB56686sDAbVXffVaKI1OnobQpM61Lb9bzT9shtEy/S
bHbNtncBDZQwLbLO+U4TZmTC+C/yzmNJjiRdr0/kY6EFl5mROksrFDZhKFQhtPRQHk/P40WOcbov
OWN3zQ0M0zbdJTKE++/fOV/vbHxOnM/T2FyytobeUuEPKOh1TwT7CUeqtaficd1zlDsHAQJb8ABK
q95Ic21Tqzn8++Sv+V/YBgfzJxtfMFY3tAzjb5UVXrN4JUsq1mHNtC0LnOIWHwMk2boryEJWobKP
q62XBoKjl3HBn4PQZSnZZCZ5EeysnDeTCtUPpv3m1eQgNDRoKTE7At/f3+p/qzbh/0u4JoB5+X93
L9xmv3/1v5LxL90Lpv53/knXWHQl2MAzhhkaRNE8LoF/0jX+P7zAJ/Xt8cEHLmO1/1O+4P7DsFwQ
GseyAxrxLC6Mf9I1xj/IKroUJwKAwPH8N8sX+M7av4TpyWhxck/wnG/A8vy/wSR+iTPeAYUlbujB
w3P/hf2O3gSiK+SoMjan1UeSZFFKkG8qunvTXK5zwHrdCAI03vM7HXOnaXWRaVoXtNi3bMio0hyr
5xh70b/8all5qqSp/5WF+C93C2FcgzyQw4SIGJbx9z4Uz25dzPb47X0WEmQd8hYTWX3fOcnd3BEb
Xu8HX/yvvpDfy/9Ivpr/yxc1/1rFBG6jPzvIC8tzjDDk3Jbf4L90oiBlYQGaoXa0MJwLs4lKYnON
fU1wRjBQY5yPWl3+REgftYwsxpuitJ+Ck2dzLrpmu8GgWtT06vo//DK+O2b++snxfXFBYVz0Qyis
v31fUy/dXuEw3iMU2CvsXFUibms0w5KQM9DMygZfkICfA+c/EEjfF8XfvzSFiZ4HMuby59+qWlwk
fTngbb+XpHKJqZ4wam6geO7GwGCeT5sTW+Bqp9p45zUKMy2JaWY1+cGlLwDHVvqF5dDF2kM1cC8f
Avbo+Tw/movC4ri+N2T4x5fJkzc5XhQ7ye4rJm9sYa1nBu6bXgWI0+Nd7RnbUDJKNEx0+lzBec57
AkAX0MAIXzKT0FOQbr2RzRonk9PqvwTKPQxIUYPJ3NQe4XoEiqAhh0p52iMTycZ94V9/bAPSmd1F
9mwR3Mb9dGV7wrkE0h3MRyBdhvwN/wVjvvLuA3YeH/nmXh2AVs+K2c8qtNee+p1Ii6PJtiNcoAoi
+2w7W8wMm+Hnv78xTO+vnW5cox6QkBEC8HELa+7urxdpbhmWWfJu3U/eoypOZRqZyWM/XQjFo5UU
feTHEcGZ0iI6scEhJ1/SdKtePSSZ4Q45HtGdZEDXt1Ev5kpo4VkbTjim/9WHG/YqcPEcVsNmN5jU
dkl2BI3Jm8gao9C5C8+FNus9VGg/1wMd6VuHldfENjDpuh007c5q90v1I3Zu6RveGPOupy5Q3WlN
lrcVGRxB9lRkN6W1ndw7o/qNtHFAdN3qr4joaRCwTfuyPrVoEfo9jg3HP8XgxcNe1Vcr3yljX1YH
EzdTvh2qg5fs6jniOCZt7sfgtDAEQKFhPPTZtk1PY3NX18RuD9B8cb8L5T7GH9RGDvtlg+U0/a6w
qdgCD1Z/Nlp86+rSYzkIyYCfWzQaHGsEAAbjzs+OCz9PC3juXPJ5K2IkajjDHhYye3ILe99ld1x0
WXuLNG0JH/v1B1v5JX1KstPKb4kimMykLIORwtpel8baCgJMEytJ5k3m/GBQODvdqv7iTXvbYciy
lZ9pux39//Qo+VvF4f++fCjO5FVEfjM09FviX55xS5KS1S+DYm+4lyJ88+enkPQwIjl6VzaZLTbe
unIzEZ1WN0xtgL+sbWYxeUzkI7OFu9UqDhNaSU/x3CF71Tk2h3kvHssnsTzVYoqWztqzDCU2g3xp
2przm2dalMh8gZNvLZtz0/G+q5IIfy5KZiNS0j427NbJ5AMli53N9bqUXwbxLDVwelh++WwgK7at
a1FEscmybz4odmFTWQMIEsnai4Jzg0PVP7sI6VRkOEdBEKNOHvLhgxSnYdxa9cNSPQn/PiyxUh05
jS2KPfrKsYcZigJUDuwEx/KOCQxzwAjpjKPTqsqNrNraz6RL7fDeDm+n+D6Qx8Y9gn6u3YsxPDnq
zSnuenT0Lnlm332zs98DkN5C3Hb2EavUK8kpHFacWWZoH4U8uP2PhWh8S5/gv3862Lpo7S+Pa4a/
YWCxxgSZY+Hwt3d8FqR56vpVtad/+ddSyX7ntxboV22b0Aegi3HblWcnE1x/lXFn8NiLllgHT7FR
mkpdrbR5MIblJhzDDz9Gqd2TZotdazx69nh2Zfy7nOKrazU9pSeVhht+z9kUaHl9fhhSSRgUJ9NM
ZqXOVXIYa/NDBLqlUaS3//5nZZH09/c1ayrbAoJhfWTbvLb/di3nPJqdLMPiTWa44wVRTUiDQo4O
AFoj6cwrm9DPysJ4nU0Ge9wFnmOKR/IDHgMfrz1PS05UvOHR37qfyHUL9DHOh0jNG0PSoBP7H8uM
tcSv1mUjumHcdiOJLFGc0sS/F86Mp8REG1KLU5hjnw7t9UDliLlPmLHLQtelv9cJGjrXo2i7qLH9
1hV3FPU0Zc72pKyOXW7u3A7j6W2JPRgilqObMhGkPZoj49TnVaZZFLjdbmpXRLx2zkbZubYLdxRZ
H3RmDAAYIvLMNihHwhNTXdNZ8XlUPR1X4wai79moil1uFTE7Vj1ZIXFTd/xfhpp9Ys1JGkeHc3aS
HeqNHkcxJ590BdDHQE9kZNLicNtTnZKn7UdjqTESsg2iqmzDTchxGFaj+cEShnUO2gp4IaSQetAD
xiAz3WeFG5PPQNQX3/qodPGVZQT5I/Bu1Kg+vQZhsCXKZd3HpWvdu1bw4iVecewIneD7nCacOTUj
RhI+aHUJ50jR87p2CLLmwuXX6s6nwRDemYfQnl188JCDnNzP5K5G077W60z236U4ngYrztQJbe/Q
tt4lNrQifngmi718syuq2hd7vB1mu+XIuRkeKVIctlY6hIeuSxFr5sVdahkviV2aHxjf3Cuf0Cbx
k/HsIJ0z7Z7guDFtv48Iv/+2jJYAGZzTq8gl65Iho6s8H/eCepCPocjVqYxHzaG52d7ilOeaB99j
p+Rrykfw7Tbr92lCJMm35u5KddIrh4bxPh8lL4wm/aUChdGZiTPTiFTtBtcTexQn3Tag3R0YAe+1
H3CUM+eIvfvqUPfhZ9xN/insG1jHYi/bPDyYFCrRjnV2KvbtVSpJMMgnFnEMLq2ee9wmcryk58ST
iIkozMTy+rGWDnnqKj/aQ/riGEpFKVLTTa3qR3cqpojYExkvvw8P9sygq3GTk1u7VOjqyUSFMbVs
YzwpZYjvIvkgnDDsEgaVG0KIA+GkKjyIrOaMlaXklFL1UrLwqGNgiCV+cBZYH5w1m8wZ3yTHRrVB
ahExxusM1LkLhF1ve5dgjRguyA6vc8n7k2DUNi+IsKeKkUPs3onGb7d1IskIrWG4HxvC4yL/8oNx
xjmbM0eYbWxyX91YMZq1SRVZRX/MzKyLrNL8o4zJPOTTeB0rvawoMTaSmDV3JRcbJiO3P5eLdY8U
P+MdNVYXU58zudLm3ggcHjZtkdwtPnhPims1ii2XlbxRffR8TpeQAOW5LCZJSk5UT02DHGscbsOJ
xw9HntySTuVucUd9Lk5enKqF6RqPhXPD+SriOdrWh1BsDeU/xI14rawZfI3jEUgiZzvlvDxrDpkO
cTw9tr3y4b2jzmfZ4zFYsDMEbutKm3So9snIKwM12TG1dalaLId9hj5zQy8Wa/K+IBtXODtK7/Nj
UxEwqJLuLXCpoCErfeF5be7MINAB8yqqk5LXpv2cQ+AwJX+bCoOVcYJd7sspMEVaOMv6Ct6tmZ0L
x5a4RyqqJkamcr39GjewncG0aEmaVHu3GPMDR9pFVngHMhQ2d1bDgHdFZufz5zaJCzprFh6Ss1SS
0ScrwLxtI5NjpnVozx3Ggb0Vl1EusAm0Q+tuy3ieIgxOoqLFKIVh6AMz3y8tejmHPUWUdwwFwLU2
bafARSy+ysz1zJx/JXkJoZaCu1C9MOCxHQdSxvKyxtBeVqemyAgY76rQgtbpHbRhnmQYzws2GZ5D
+nyIHw7UUgysRnOvP4H9Hp1QvFPdU0RLzRK9nyWrZCCDrD3l2fd/YUXPTPx6mon/8R5/qdOXpYV1
EvNCcaE/v/HYBj5E9RBltmlHbO321kSiTiAjxhzWHWDiThkj8kOyjC8sSWhuWZA+E54Cwh0QsXoU
NGIeHndJ0+H+dnBFzbV/sYnbJhbpz3WVJHyU9RACLwki63iOeSRjDzhxgs9jzeKs2HOsJ84zfpRK
uUfmnLt2lvFJFMnO4F7g6V+fpN1yulFLua0G8zmerL0hppRr89NViYikvz4YXhzv2AtViIT6d0Uq
Yj90DiaHR5GmvwnBYMJk6Zh6MzsKwRaSk1V+7VV67AfP3+YTUo+y99k5ZhUj6cKfoqoBMpUVBQIk
TOHh9oTdiNv6RkaqFOTZ56URknTSujhNxXN0sm4qm+4aBKzEvJJdF3S3LniREJncltyvJGEKdzda
L3RoDCdG1v3eDtpDnQwUDRPgOqXT5HG6somlYd84SWxvl9x0I3+R42ZObDgN3r9sPIkzeFezalYU
mZyApSIwDoET/+zJ4uhBa3i0M3xn6ZdhluKJBid2L/xaMWeJc8F+8a50J592zNC7qDK75IG9CUS3
nJYS92vcr+aZBLmpnUk0TE1mehmCz1A5xTUp1vgyfHqsQa6C4OH1+2+sswFZxL104YVTY/B56u9g
9CA6IbbPbksGZ6IDflIehGgoHkmO9xfQ5Oe0sIxT2fT+7fcfBcvV26SbevSfUlC+zByd54S+VIbq
ZtB/fP/t+48uR9FqkKi119fOkZhLyfP+ITBqGtu8N7zdAGFwmftkjdC6VNuuQHc9GADOrIOORhvT
E6ry7Fr3nIwvzq2VSStyaoWjs/Hx9bVYz4np8jhTdXVOFza/xbTGHHx1687qKmxpjrPzsqLBOe2H
ezflWLWqsUBucl65N6n+ozTkwSqS5ppWyBamLpkO3txx2u+1l8aY2JGGTUD3ct7f8YPSQhZOhD6G
cCvQi2xpWEQkqYRWLOEpdMYeO4MfPtVDIm78Nr3kglJMoyl+jaGubZKpv1kYTB3z2SRWzO1JZVf5
XBdyxYLWTe9B0j6YdruD3rUQ99Wc/oXlhW49Tu6MjtQzeOhDkroobNrZvGHyPtzyNOK4vkV5phDn
NKx5cArg2aN2AEB49D9KfgdUSIXxbhE8qsN5PWXoU85VrYi1Te7nItOZvGG/3vnVSPoeCHxjyQw/
ROETJKWKIVRJwWqp5P3tEtfFssmTVnAuvfh1HrkcG9LJIq7s6Nar3zrEOUo6g4p+va2UA0CeWstl
GQpSUGb/QKL2CkHP8msWHxVGlOOokuCmaqV/U/hGfcxz++eo3t0VZQNbSy6Str3wS8JvLnL3sTYX
CQ/DK1Ji9Sxcp38eB8U1jlw9c7sxqlQ7PeERf5Zov72SFL0/MDEZ48TZ57wKMhrsyFKEt7XdP6pu
TU41IzGW/SgGcp0Ud4iM2zo7nukUeTgxHVMZaYuRXe+Cjs6Pk5VGAeOVsy5S6OlPDpsS5OrZUag7
wekDEg3zMOj8OmuwgwuKb+FwSUIVRt1i/JJEOEtDva1L3e/GcSOM+T7U2XiDkPys0/J2fJl1en4l
Rp+W1am3bA5N457N+bw3ZyrOUL20ZJhI4U/E8bnZtx7xfKlz+qtO7PtE91ed4Z91mj/2qi+wlGYH
MNitD5IwYMgIpc/xEPpN4OM4m68pgAACvqvquncLTf2mm10CUdTRskl9WyfZMo7i5HjVxEH8HoAf
xO2CG08TCaDRDKAUvYccfsyTTRlvKdqdnFqel87wZ4E21ISDA+ogNfLQq3cfkYgmIRLNRMRW9hBq
SsIEl5jAJpzOSraiqK7WxAmnJitqDkSlZi1sc74awBerpjBSksUDWEarI0ya07CK+bXV5EadDvcJ
v6u+RcJBauODBaomPYDo31nynblQAk6epjPWXYIKbyWICM9qDrWBRupxeE0sda2BSVKgEk7PttkC
V+Ek0CZe98CnycxrMagB4AiX9xCbin3V9JAqmlkRifE05vPDCMyymg3LBvCWTHMurSZewBJ2BQjM
95f2NRXjVzQWtfFmRZgL2aq/I83QGBqmccarCU6BhrD9s36ltglzk5M8Hjr3PLPKX8FyPHhrIB2l
aR2Kcx/oBCBZUL4k4Dw5WI+n+R7aeZlo8mwE/Mlc1lO5+Bo1EVRVv1j/El0HFAIYyjm9QmrwYrn4
KluFbgu3OilqOj7WZ9vUGGL5e9AMEvU+O9sVXwA+YltqTilff1tgS5yxfPSz80QyORp7QkpV27/a
bvHQauKpAn2aNQNVTfOHY9RXohHTWYJJCRb+mzz7pIT2IQajgks52pqr4sB6YtPw2zGxXVHhCR+R
yjeok3Qzay4LTvnLtRxuZK8h3ET3DQjXAsplaKQLtCsE8cptvorLJlwQavGAwKqnBSAMpfkusOJg
44GKNZoZ8zU9ZmiOjInFce3Wj1ITZqP5FIYNDQ/AnCxZSk2ihW5wkUDFqUbUQNXW9bHU5Jr+eq1G
2QKWalZ/NAplsnvyfjeVPqx97TQDNwDDCU3FCfA4v5+vQTtxBQ7hC0W6d8Jz7uFunl1N1q2asSO9
e66B7hzguxwIrwbGGyW3Yav5PAmoV5Z0cuP2eap5e6cVZH0N1AfP9mBqyo80ACwsaeOegA1Aw2sL
EGh5LJs1ITixp6Abw7u0gxPZJonFsWR5kwIWdgCGjiYNG80cYmjLNIO4lh01xhrUBU+0By8aFClC
sMVZ84ubWLOMmWLGmlU/mKqjmJAfpmRpGQQ8NhRJTGV0iuwsBwW8Tw+sbcetq7lJlFj8GA68jmYq
W+DKUFOWCtwyBLsswS95rTXklHLkCdbjrAlNTm6vE8hmQoMNy/k/WIzhoKaZn5+W8JlDa6yJLwtH
PmQkct2fR/eSJkJBQ33NiHrAokbq3QJBA1uBkVaaJ8VZ/Ms3xJeZWTJK0HdsqM+FPuVYQoCjUuzF
RQigOmpSNU9hVi0Nr2qKNQRnlZprDZsoWQYsunhKfUHxnCeSirmKReBKU7Gaj7UAZXkk7hZlMafh
XJ4wWLABkjwUmq6tgtfqm7Zt1o/vX3psE8iR7X3g4iIfi+RGohHnMIWaHp4RLuGSfZZ4IXy+vLCH
0jDaUkQqUbeGtUJ65/ZDgHgDcLnMDxb4Fbt+DktcY9m6mXuuNUe8aqK4/kaLQYxBjRXIccWjqQZB
bsn+eQXDDuH/8Gb10wdVJnAGHWD8rEGY3emWqx7vrPHkNH6+nZefWW085fX0UABAO4DQHkC0Wwtz
YxYQ2RzumETikgLdVKwp6lXz1Db9YgX0bGB3v0e75LkFeU1KGndN/Favx17idHU0FAdspYntAnR7
sNhYuxTSCaBuSnm+ck15j6wZZSFJDQ+MD+P0T1A3P7hNNzaA+KRJ8XSuf1iEjKBeiLc7Pz2Qcnto
713Swxt/wubWE8FHJ2wfQ0B0Mo45WLpYw58y4OPf1yDrtWbXbU2xJ+HyMYG1u5pvtzTpvkww7+hZ
abwFg7c7Zmb6ACYhpGzEWHVKkPkedL47NEwLaIrYkZmEFWNrkrTyEyHaC/GlMzIr4qa0UGQJbK3x
5GtCX4Kfb5nfvwng/VY8IxFaI/TZnLyB9xOD1cpr7xeNhHxm2gHAwBGKcteiBpDaEVBrW4CDNgAh
EP6AkilniFLA9bufGVxPv1itVlxdFtLntMUSmirxETBO3tE2ouJlF8TOKywgoS4GsBZpdJGzkJ6L
lpkM3XlzxkkNwaF7NRuPCg2CRIcwzPF1wRmwK1poQgpxbbZelb8N81Ml5aHB0dSlIce3ASuvvsOt
Rmk1871lP7nThgdAcIyDD0fRAJ3aNHrJfqXPbP0zo3Eo0Tm0aB1qhINbwi0TgR3WNdr9EDPi3io6
fjYmYggHQcSgTRGBdkag3bzPMyQSyCR6pBKpLNXGozwNczHIazvJG4PLIUVFsaCk8NjZ8uZJHnHH
j4dK+0OcVwIi1p3DlicyHc4zfEoqS09FZqZeLO2+CIiYO3F89KZSRIFlPie88rcCYYYE8dmF2qGh
tE3Dxaqh7RpTLIm8++m+y5avOk8fHWM46efJpM0cg3Z0eNrWsdaYLpFpbtbutuvOUls9RvQexGoR
TzfxawzHszE4Gw/8+bmI2eq6cp63s2//xKDjbDFEws4LJ+RcITm3WTshViDZ15ZnboJkO00KwLqb
X5tRvvkGfuoyxsVmLfVBzC0OakFgmSDMvGsE/vOevDdyE1tbTgLtO0neWm0/8dCgNG5wE7D/5oxi
evIRpegPLJ4YFmplekgJeEIv7mL+9hGs9Mwq6J1Ca0gTL7sIRonIWBxis4m2s5hoWlx0LSHaFkXd
8CE3OEeOqYarbFbwIQqbHVfje5z8dpC/IM+iCUk4aJuGw6D9MF2C6oIDW4489syw5shBJVP7fcIT
0iff17Bqc0yiuZSTbP1VXEiZwm/ipFm1nUYu3Wnxiz9TvJDg78l/uhU0fvW5Ts5bER6qJmCWY2jN
npWcRZE+08/wYXRH5E5PHoKcHlGOjzAHGJvEEDQKAj+gFm3VydDrFCEumFkbdxznS5CE3AbaxeNL
9WIveb6ZGaz7rAWEF4DyI/AhyTZtgYueupjFTdiqF+KCXUGWlvVIP3eM/32L5WbIZW9w+s0ZctQj
DJJgXeiDcJvAy8tfLlqhXPuF8vqzstW95eO1mnCtt6Mc2DePdzrKvy2QFDnIisZypPoZpceSP4/I
jNIJqxG/TjK1PnMw5V3L0X4hscxJGyqkOehZyol7HwPr2YZIFfJdST+ySbrQl8Vba3ShEnrOg2dE
S+U8MdIW9oeoBloVaZ9CySS0m2nWkiZkTWs4nYmK/snZjJ0q++r56K1GtmULlqeEru9todaSOHwL
LmC9g/3ZN4NuximzU+lAQ2JLfjC0P8pFRQCVvbjokIZHcPlrYRoXD+nURJadxMtPd5lyjqra5zTk
sLnUpqpMO6tI3LH8NryPZOmvtOn8cqG0DkPM4J3w6A8WEy95aPY8D11zm1gUMoAzJA1m9VUbszrt
zoq1RUuq/p7qqKdqbZkleRk+j6L6HaDeQn33Z9QuLktbueDcTnIwbkDNxk1sh9POTrj1FZN8YeE+
ENrvtUz8JrTxS8fnh92oPWBr53xOTkILGr6Kvo5ibQxrWBVuQm0RaxMihgqvmI1gTCEaW7VxzEE9
RoYZ4UXRIwuTPsNlLuJNhqoM33i9qbW9zO2np7mI3z0WiERDl0cl+89x4Q3sOsPbUh5IzPxcswqK
T7vRGJ3eUGXuMe4veJgyT561Sc3ucaqZ7NGp6gNy7laMaxXqNfJY5oFvdrzPtZfN14a2wMbVZiFt
c7W9zUXjZs3mbs74jxrSvXebUdwmgfXi9SavBCRwqbbBlWjhXPRwfR7/QCkOfN/M3Z5HF2/YEn+N
tspx6nOVNd/6mBbtYZ3sU5vE2Hp5q3iNh+/RGcaj4K7Z8cAWFA5y/k+Ha1o4fMho7Rz0drhI35NV
++4Q3w0d0jnhvNR02C0p052CnExWvNhZe29YwJGhm7GpMFSwYUBxn5rJW09d1Kh9eypZf3QIzxlM
mp/joHsVAj7o2ITHnIPD6raU3HBU3eUhZQXtU9xnyZ5jnE1QgKYRZj17oyxPvpXiATSsp7ZMw23V
1PeYSe4TmoB2frE85KD4RtnSxIRVcEh5AXmSF3rSl2onnZgErglDMPvUHbp5Tyw2/23Sp8G0Irip
oUvQLO1LbTM00BpK7TfsER02CA9j2kuZkrPm75AhwkrW19p/rzLwU87DL6ogTIE+UX57FBEqTmHx
USsOuyoz2S9kK4awjIDqNEfAOqGGmoNK1YZG7Wqce6yNXvmBdBEDqfY5sn2qdhzDwU1m565lPdEs
PzwDByTs8Y/wkBm1va1ICo/IxgjEm6d+NtnDWtlngU7S015JRdyY6zRBstzkkdT2yWkiMMGglotS
uyknbakMV+4xY213LbjngbnFp+OGfwJ7V2vFpVo5smgoD95QhJzsguCoTPOGNRSoqVZkLn3Nh9Tz
ul3LW0OQisAyUHV3iorfTZMa1aObOYcGWxQBEG4bTJwzRs5Wqzkxsj2EuDoVzs5VyzspC3ogg3pD
ZEDuAXPt+77t+/PSgFSn6leOA7TQMlBTa0EtFFq+FoW2Whk6anlopjWiaztYeihoEMjSklGtG7V5
2Np99uRrEam1kALHDOewWayg9QAYyP4k4lfeU77ia53pjNe00RHqBNNpo5WnsA3PbogEFbOZfWPh
RaX1IOP9gEKhchAar5J1aGWGUeMsv5AI3mX5MN1NYxyRwlRn1dyBEAIx6Q4X0/mFNuYPSeUPoWWt
fYa2dcXfyvFVoXWuoxa7Zg655MlF05e2+buJ346YPaGGwfqliEgEE0eaBWXjR7QZN2in7iUf4NUp
7QcjR5Y8sKaa8cwG+GaD0EuixKgwwwTxLzNBV+tpPW2h4kufdCxWP2zVoK81pnUrlLVVGYMJF5JC
adlt/xVivh20AjfDhUv5/LMUwc6Erg1x5UpT/mhgdfL+c/X957rBbWKS4S9w7DZattto7e7q+U+w
9R9Bbv2w7e7opwQ5iEysGyJt/tbM/eEghDqbPlk/ixwfZ0CIeZj8xpjLArG+pHKTt+qRBPIGLCfb
LTXSMlzBlsiegYUF55d/fGd4HBL6ghzkzbByMQQAAD3aYR5MRwcr7bGr/AcD5hLQo2TyJCdELMMd
/P3GxmJcaJ1xpsXGi1Ycr0HPNlyb+syV0OG8lucBz+KFWN6y45HUbiZrmC5ta3G1fP8168eV26i5
a3OvZEFXMN6SxfDeGjdTFX8mU5pR+DzJQ533f9qlpygoCw9WkpDiBO1LfQCbkJ90RXie1/7PfO3l
6RuIVpJFMxlAZsdNdk9MHqODvdyG6+Cd4jHB/gdEvhu66g+72uV2LBxaf9rpSF7FpGmQYUEcLPKq
eId+c+QDLzk20sklqONX8DYzAsVDkxRkyXmAp9w65P3DpJkxVYa/AsxkxyQlrRDiqpl7ziWxO7w6
dm49vmQV6A5W7HrnN2V3QNHwJbW6YjTLl3VpvcvYFlg+M8q+qVnnBNgD9vDmSlF4s2T4pYKAHFwR
PksiK6quKd5iDEGvK3Bq6VaPAY1Eq1UPkTe66y4k1hy5znEy0jOdOnyUTbfSOejiHp7y/Ng5tMU2
LDhml2de9if3iPsF5WPoRcJV56QyLjHuJvTFxhGj8slMjY09kKqYKQnZtxn4uKO4Czy3N49j5b4N
ORXGTahtx62JQT7ozHtBZaGRdPuuap2XVQ5IlJZneguXncdrWRtKWk59+nslEnuzzPanW7FKsKoU
3wGHWTQsGqAuYEDHiSZBlvVl+TpVCyGTaniG8naPqJz8ZwKhT00vuwN1dsFZsUioSbS9cCTIyrqx
fgRubtzygL7BulFs6cNmnk+cLm7YydfdR10qFmAc+uxcx9fxxu4nB62POIhahuh0DbX+G7WyFPGN
HA3KuuW35q23bUxZjZUxzHK0GZ9h/xWePmonZ75wcTHr5XBxaxQXy2UB5c1AJk0wvQZZZZ2K3uXY
z6Mdi6TPMh0Vu7tnBmc5+enaj9YJRrsylr1t9OnBDwrrWiWIv4hFKnMSP52WqXWQB/mdIGXnmqxi
9Mm2uWJkIUDHsfzy2sviZlrteZcMlndI1nZ6G0TIEl+OQVRywButEvhH0sRsYgR8HzvdryvC5CAT
P4KTsF7UBCEfsAufkBlvRhpo1mZW5EOW+bYTGMkmmUdWKspjyhvsOY9jl6id+1i2Qb3rfLN7qceR
UkhOEyI7ISrk8Klfgqx7kDbUZ6ws2pNEZlzLnFiojRDEtpf+zoHVjdRs//G9ycEGxC4yTw5+ZzPl
SqH//Jl7MRc14OQ4/vRZozJG9cDmgvJFZDBfldeZd6LLiq0Q45Nhh/1dx7hRsNy+ayaH9VZT3ZL+
0Ns91dArBxjTObW1k0HbHFefJwTDjuzIRpgOdrCx65K/pguChwILjL3anwr872eWrXdSca2vC1bm
rCZGugiZPdpcw9Il/rDyNnn0l/EPyp3sPAHnDWXmntamGXghlP1xxCbAjRkVRiZ/eOnyY+5GOwpz
HkhpXDIN6xeu4Lo2LqL6jtO6OxposB1IfjbVcK9OvLo2yZLa15Ws2sxkY4uDNDu1yxhNwnbvPAr3
9pJvTVQN/TJJwMqZNfAmc9vfrYkb5c88BDuVDesRBdt6zBKyorDiwiF1ZIwsLyefAF0w9neFY9gX
FRv5lkhHvJsd3hgVUbxbrijyYPxQ4WRP96ORLxuDvqyGeqmJEC7xnyTqB8O/rZNTlsVE1d0gPtSV
DoB3pKcoEU72whEGEaD6M3SCD1yF03OLu+DE+fimmD1zY0z0y5apphYJxPlU5mwq6O4Xw6UvGEkF
rwa87RuasuMnRevzZR3fe44PQ2PWhtXyFDbINqxW1tcSkMjoWRkKk3EJrtn9IIeRDCADyzrNzPc5
Jj9AUuvAxxXSnqHeZTAyghmTT9sYHzheuxPhWt0QSx846gyhHNej26xXmljyLZOw9paR2RH41ohS
JnXsQm3GjCj3RxQO05zlj0415o8qbgjEmuy2vv8ZHrD4WMfll2i95uyEWXsm7/Bm+g2WtaB7XopQ
vKymX9zOffEZPK7xWj9T2i6f2C8F5lxRL0KBcjd9+YojKgiSKJ6dW+EBRDgqubpePB0mS33VMnMP
5DTarfDr8KGb1/Bh9YyOEBSj8qGo1SFYY7l1CxE+BBXhmbCOx3PndgiFQnIXvrPcllxish4mhhoE
wrYe4ZXYLvaxUVhkfs34bUC7zjANVO37fya3Zum9Jb033KssbG+spX2DeMbkGtg/vFysUTrMHsyG
7fwIS5RRFBZLlG3InitCbzm0+YQd1W7sYx/nWcSxYYLBqA/esFg02z6ObfRI1Ks2VU3zLlVQD6X1
P9k7k+XGlSzb/kvNkQbAHQ5gUBP2FKmGVK8JTAop0Pc9vv4tKOuVRShuhazmZZl2s7mZQRKN+/Fz
9l776LZIjIKxSpYTUIWyg6SXaJpJgFxAIvQ4TDif73JaRIuhTMjCtYMfwoGf3BuFPOL9UBuQLxn/
BQbbRcZiRfemeNWIuVqYF/4YcsQgwrg1BrlMAEa4PnoaI5JEj9L1bAE+LWiSUDIX7UVtTBdyfvdw
/m9aF+WWy80S4tSX/TmzeMAMReMmDdKHHI8syQz6Sca2tp2wgdC2bdCtzJ0W2tllS5aMrtG9M6Np
R/orFXZpMDxMRlJjbKj1evmQR9e0UU9GNNPcSFNbt8VjP9BocQZsuE5M1aq3/s4KD8FESlQEZ2QZ
9ghqZN3ehLG8LGwPZRfSof7aS6drjCB3QUJmhafj7PTuE4ihaTfchsp+LXVOcoWRw1U966P/6nsW
I1jMAuVYPiLZhSRsnRI9eowlCVdomR56YHEN0+U5QOHJdtw7LUGLD6DhR2PR9Na0YSNH4iTtKN4l
Ij8SBnDfpQxowGefEvExwgbguxT1C40r4+CZTbE0rAYNS+69QjW+HCPIAZEws6Xb1e9saO+eBOdD
q2LvMwchE2+ZDfSv6D+Yi8GJb7XaPU+as4swQC3KEOd75bNh6k69xCCNVDNgIFQNC0GHnHPEDnjP
XUFPYlUE3c8IuK4lE6RiNtmBcYlNpRQ/205/K0sMkTpPU2NUVxoN8aa26ahTKkcRVm1uIsxDk+DW
OINiRMeC/t6ilsmD1ZiXE7XLUukokcP035L0/3MT3gE0/M//+JG3WVON5w8/zLPfcrdc1Oj/s5vw
5jV7TX+3Es7/h/+yEtr2vwzbZJTuYPfSGTTyt/6/lVD8S7d0IRDMWrZpKouAmYy0l+A//8P9l5K2
JWlamrNrThmo///LSsifRzuWqYAUCl0VQV7/q6CuP4T37qe9gL8Q1iWUxdf71USSWbZbk5El11Jx
7EeEA+ffQoRoEi9cujbvoa9+Sq3Wt5RMeK2skTBBTAe+IEajbJ1rF0XgUvXqo2tFdKhmA0GEn55Q
8H6NVvZCs4pnJRB4GnaXrGPNMzfMyYENYTRbjF4XL5SfPxJhd9kGBfVxW0OiIvgD2DJw69bcyzdn
PgCEaIIXWUrthoxRQxVDEzihlg66PljmkjayR5o7vhc6VAZZJAiZ1R3lQf9N8I+hf3VmKBdfrmlL
ZkECA7CYc4F+8d2g17P4da5Y+wLndeoWZ3heTEIb65nDK8dAa+OK5gre+RqdMJrNka9GUo3PDrmt
McFR+/fTbjDpPDFjocXr4+TinBVljYExAFOkMaGkKT2UuZCZWihhI6CQReA4NyVtp9wXH75ucIwh
7G8UxgO5wR+mQ6/dtraxusm1Lj+QNbmKnAKwJ7r7NEUcpDl9QXcCvYHHnGBbquZHSf/AIB/UsafN
mGzAriesqO2LtGa7JBX4xnTCFRyCp7ocrqY0yLYRzI4o7STTL/Itk0p9uMb0VodEkoeOi072WMfl
i1l0Glag9iAcTGkEr2IOisxHLx6iOV8cNIgbPTauF68JQPAwn+p2ir52jpDV3qyHbNnq9LTtBjN7
5crLuHY2ra7d6bAXCDCUqIvKs04g+Y7WrEWL847OerOpB6yDw9h8KP0mIkcst/d+nayDlB6h9IPX
2ABUZhm3v7zu/2A2nX29v1l15jfH0DF1Stt1TefrA2FVlO1ARXkg8hAtaaiQIfvByQl86C9ZSZxa
Ej+qYMK0VBxc9zSQekxU2+z30xibowXCoaeiJaDXYkXwOKhEB2LAABQIMoa2KgnOABrfrLvoRsZG
e6RkWnzzG+b3/Fe7EUJS1ieFlgdTImL9eZ345aHmxJXOEiwD7T1joLGmTdMpuauc8tXNxZkmxy6c
j5RNMpEq3Punoh83Q1L+DAfprwbgDAU9FqCfCIDIG0WggSUnq9d59oEs+7EHJPb3b/yH/U25NqFb
NvxTyVU3xBc/ax4UTdwNDq2NkSJS6S9aNP2sbTrOVshrqWdvShvaRQYJQ+hM9XICJdygCr+5cn/e
fNux6FJj4rSUjvr19wsHYd9rmxLQFWo8tTSV80ThdwYm990Hff5Jv98iPkmZtgNqBLPOZ8Tgr7eo
6PzMmlSDiRPHoZY5/hISDKrZ6oXj9GWPBA+C+zy2Nssr+C98GyJ7sGEG+1H0LBswtmIIMsg/8UPC
+1D/xg38z67rP1dG6i52DFNYXA4OSb9fC48HyC+KtllP5P6M9XOQi2GZFmWxjiFA0frSSej2bfJ8
8fdV08+gITbDmB4yMX5o4eGbB+SrvZYHxOGfuO4B8ak/7kxNomvsdVWzViOlLKhN3ctfh1I9TU3K
Vqe8HRtS47jLIsrZ3/+7AviHJeHPXZWVQIcBoMQc+vj1bQq1vtezNkT/KiZGt02eL3mEJ2zR5rSA
eobhEuJHqsQ3Jm9jdtP//ozQtaMwMEzYBAb7+e93oB1kXWcARBCy4W3sy23Xlg9+ll/bRrHxAoIj
177qL4D3XZOMdff3X218TcRTLp+uJHWLkqSJfrrff3lCbXggMRyWam1E+XXbt3dFT/oY07DRdQhP
l+9BOJ09N3swNKIf6FEp7wY32gPWObTS1WbKy2++kvkVP8BXMqGAWA4FFVAG68u6VkvOQjyu4BEM
/QyOmL6xWAtURPpQvaDvexF+uwsaFKbhcK209lIbyWnGEAHab36Ke+R+6CC7rrgT4WVOtrebgHNr
2rex5hAmk+tEG3CmVpuGK54BrWqc8pul7s8l5vff8OW1aqDWdJ7Pb7ABEZuZe+OSCsed3n1z++al
6svDY2I4NXX8YIZgM/j94VFaCtbEnPBX+9WDk49nJ5kuzGUjm11PXiqpxhdUG+8SpTtNnpXOyAdf
IrPyZW50b8mEp9zXv3ui//FLsR9RcykpTPsLP4KJTxPlcCDXYPMga7fbScMwB2Av5vVqzOGMN3KX
BNnTGNs3slPLOmjv8N2sG9quJdKeIbvRuuLp79fqH5507KrUzDNlQud5//1S6XmUpAyCZogUMYpT
/tQK47JmQlUN9frvH/VP7zRF5gyxYPW37K8bHfpsVy9xqazDuJhDzGsOkZkzq+7QCUBUW/ShvUvK
jigoWrKkLgXBKnSoOr/5Hn+up44psOk6hiWUNPQvj4dbGYYaIozIwvVuDLxlwc4f7lx1qTnjWQXV
WyPtiy4Q73//XPOfP1fZhm3xodKe//4vq0qpEZJDMnq19kfr3S6ylxQjDGNK/TJtyyctT6/Hobju
vXIVrSYbwJeMXliVjUViepwuShqCesBIjOHcT/pY6LyqB3NAM/b37/kHF2heakgB5epIR+qO+PKa
tsC39bIpq7XnuzeG7N58o3gCr0hwg7fAwI0ujaDf1lA3vg6OFfXSfaUjmEICup6a+gc94lUmgKO4
9o0Rt29hV2nffcf5Hn19xeXndkgXmw36S9FEBlFemjjK1nQS7zGWCaGfR8O8HA0sI0bxgDV7xHmd
v1TpuPJCezUDKf9+ncQ/LWdSOqy7lMwOb8/v95PVI21huvFG6/mPqmfGBwUMNQrjJlXWp74zQNeL
kkFwVh8QCG3IXLv20UrBHQuXcupOwN4sRtQEY3WRsSlBrpKqkiwHzUDICYugi04UQmo5cvxm2OLR
Jq6AGsTbSS+2IJlsQip1BjCryreXFXK7wZzIyrQ8sfr7b/1z8XIdYggsakN+pyG+vDK6k9kBQloD
y5y8V4Y17HOfObnrMKMZmQN0Wv9dDTbfwd/vMDuvojRGy8k7I79c3bo3FbF8iUGvTCWMohhNWNOr
T8SrlomeWgTRnjn1p9S0hpWZ1u7GMYPjVJSwWrAU/v33W3/ea9YtvpCOntK06H7+fq+jCDXKwBxg
nQTd0UY778XhVVxz4Asf4ZZfjVnNSY12WtdD1UPbnw3DVXyVgqIwzZrSSQ+fRt8FU+JcW91HAKd3
kUc9IqbEws1ANY/m7BjDmxsY+TR19ZaUlsUIRCzpMpjLXuDKCH6k3bR3wuYpaIebznVwEjH8stE6
DR2TbdYGfSLKFWXnfeBfFzWXCLki05ne6ZaqjB+CHnpj0YwrDcXg5JO3Z+Nxjqt9lEYPuNFv/n7Z
Plk8v95Em2mZoIijap3PlV83vSkyTZEHmNiCBD1zQoKeMegPfqtAU0hiRjXMV2XhlAsV++9Mr6wd
MpETienzYMD9325A//42jiGAUdB6+myI/LIAB2kT4Q0kPB3fENMZB+xuAZQjzJsWWWJ00RuNuZyK
WaBFsO1q6rEmdE7z8feLMldqX6+JRLzp6C7vE8eg3x8lOLtEBWIVw2g8Ie8rgjdbpjhfyy1xGg+5
RCBbTt+8v39wpPjpgkaPsilmBQfj+QX/5acPBQhLi+SqNXKWe7si81wR8SUGuhzo8D1kA8oIdyPs
DC0dyXkIeIl+GI1zJwYXG1NijSgvUWD74hQbTvjNy25+fdnnr8dRS8znDNLG5ZdrYhGwETUOaOQ0
xWJCdG7o+udkuLUrb1vEtBR6IA20GkhErnKxioE0kEmwIf54W+ke3fzuOhqteJGUb2pKXxHtPzbk
+uGQNaNFJGvgoGL/99v4tSDnK3OCZdm3JVgwOFRfrih9jDrzCaytYw3zbJysvMGXe3j+T4brPDoh
AcrDKhsD95sq+o86gk92LP3zoO4aUthfFuN41NomIZlh3VhwvLFeIhIz06fiHYnbaUxZj2nqo0Kd
jNeGiAEHZTmTrDcGqU8SPjZ62owxLQJKWh6cr50r1Hi0w8Zv9sc/zvmf39MED8ZGTR3++Uz+8sy1
pQysnk7ZGvbbya27a1wam6gPT37LAToXB4ZKaLtQppXY8Yi5wicvLuuiBXKm9pz7wTrMuv2Mffab
+sGUf7yExtzE5h9sbPPJ9ve7R0e6yuFfoAiu45/khRpXLdYNAED6A8FH8qInI3KBd38D3+yV/bDH
zVCF27xOwy3LFBl4NotyBsixEtuuJqHUSAtjqeHOPkm6nxFZuwdLFdde4T2mRZB8d3FnPt+XZYQi
0oDCJyydjenrU9AmJWPAVuvWNVKjzgB9bGkcyRF2SbsIt5gzfiYEe0MTqKIt2SA62VvVpVGV+NoT
b9OhU0S4hsUQByd2LgBc1OH9IQ/alTSjcQXrpN9ZbsB8P8aDUEzLrkrblW4Q9CfFvhPFOyEW7r5s
kkcVj/Z2SlNS/OZMhMDvKRTKYB0OxnaQyYDwDDrPEJNwivB5r+eDvQpT+ua4pcismy9jlOTOSi/1
G/JZ3EXu9gTkgd1Y2r6rb0O0i4uIVgCklZwZX4DRFCzesSRGaQW0oVk6frhGPr2juXpBSEq9UJV1
1q0pWtgjU9xCxs96Y+CRRhWuBT8tLX8gjBBRbZK9W9YNUj1gx2a6sc3ozTDWEfyBTSGnOywRJ/St
TykqSxGRldAYhlhOEf4Jr4XuhvaxFjwTTejeFANACvQPGiMCvPoIJDCUMchDD0u4QeFeuZ4GqqGR
08rqshVdP3eNuQIMKA5RTZA24SJ8p6LV34Q+nAcJdHxI2JIsORxaIoEYEQcXqelcFWg1VwpD+8L0
8uragvRQUEgsTJ8uq6dDOpVawNeLVbfOZVNuzDrY+6VPoBQ6yUWZWumG5gfxVwoTgGGOr+3E5fdG
mR8+n56G4D18MNhKurDKNm1QozY08KrVVr+x/ax9+vti+sfZEFsFnU+HVhM9SPuPDUAbyzGyQEiv
/UzcWb68Hyr7DSzKy+zeGpR8xwVztiN9xVHCH7Uf33z81+MEH69s4GPQm9gkXfnlyDOVkSPjpOrW
WtJi4xwEBdxooUP0V6l9k0bANipcxIekm2IQYIWxKQww6xxYr//+TT77OL9XB3wTRycfxNDnYdqX
xT0NJ6yPKunWljuGoAHXMwva6zqTnB5WdkzRxDBPFeOiLDoRK/Wij+tMOGIPKisEpMFjpe0tr4rP
KFwXyfx4tX1VX+dNuCmLOr8Kq5jITBeDcTmEc9SPwcPjEhJpWxjvQxFb2A60j1rNo6DPP9jB8GW2
z4EczO3nu9qnDUuzCGDooIGeWXZgcttjH+AsqCaEQn1wg06gvVLtFnxnCUKl24a9jgmdFBeGAgkh
66rdT4MuTi5CQ6N3DmVewkLCg7b1bd5fRvHhN0X8P2xIkoXdhKQ5dzXVJ8fwlw2JImZ0q77v1qSG
emsJMzizratc5Tz+FmYa0/npRkG8E/DCo978CSXVXstWYZSYSmeFYi1x5LCHawIWq2/7bxq96Dn+
LCqofhwqMb6lKyhSf9+WAgMtuefRECq1Umy9uscT4CXmXIVlsHj7ZaWpU0G42JWoCPvyTSSOqt+S
lNWDjow3YdPq16YnhmubYkpWQ3I5TCi9IyPemm1ZL4cZo47mfcEBmhKBGtAYSveuJ1Vk6Yqq3iKV
rhYDPSeIcs2GsNZio1NNLLBTit2Yxq/hrKql+Yiquc2t5fyvRjoSuy0qrIi4eJouWheN4ZKb27Cm
uJjzONO8jdMFp5yRTKiruqDjQ44H8PTZNYqIdZe2GbOyeQvu2iiFL0zCQzQ6QPbIvECVQZDCtsjz
EvEMZR3uw3FD88jbePHEQxNrK1sv+iuFzyMIRHADeQuCnFYAtHGkiboj6zfJfA8NDYmWmZMb7ILf
DnLqI7AUWwtTxVUZy51vi23puc7RFFigRvTkCT8nrRBm5tFQXuaAjZbFcDAbvcCwiFy/LZyH2ckC
syIHJVCn5rIouuZgheb7VK90lRjHLHXesRMSIzjBWyozfq8Z0TT5UVZuemeZSXYLmYEN0l2pMTKu
ate6HIpQXlttEa79NL+HZCb2KedPu8L11gbgAV22uH1tIfCBZpGsfRMVS50lkAukn+5HmEob8txx
xPBxUcV5M3P198CqYLE3eE1GP3yegucmtsaTZlo/gN6M4F+QtrUN4pSc20yIZOis2V3qHcMxztx+
jWpvPiTlZTRd+TJ6hEH1RqMuu086YuKSmmCmsXmJi/imgxTNUpTi4OZJ0MGpovVcomYnCzm3EQdN
4zEY34sRF2jvI9SB6un4vFTOZP6wuwi3VEC6kCP7m9Qc6qXU+mtTTZx1Z5wt6r98H0o/OzWcRhzb
Qa6oJw/GwSJy68hAoVrVlTutWE9fx7ncrHthvSamTYCMHYGMiQv8D1NgHo0ZzRCRA13XPlR+KH2h
ii4mXCHktpEtDanowKGJJzAIDpPlPvQMZSdLanswS/hbtdJeBqHnPqSLeuwVmBp1jrBwb2MvX0fu
DBUKFSkMjCvWadMM29ReGUK2Cyu2wru0d9pDlennqLRPuTU2zxnoV2iqV44K+RwUvmea2dQXxTJq
lbgDVyRPcZ5cBj7Ad12k3pG8MIEMiJQHrwSAXhXRqinjYQWiRV2Cwh0O1by2Or6FE6ZSgB7SpF9l
DooehgnpIS416qVtPMba8+R4N6BYuFGqxlOE5o4iZ3w2JuEsqlZDcoXaA22ldiHbSV3oeOApi4Jj
ScBJ74bymXfc7F2aWR5JaoEgKYfjW7DHoPCcasW4s8wsw45Xb8EIIptTpEqU0ybNuo3rx9apHAci
GHjFuUvBSXOgtNiBdmX1zPm1GEY6agBYFfBx8umJwb15bjFPRlLelUPezX74a9iv4VrrTVyuLHEc
Z49BEvW7QDeOElPdouZnrCADu/P5qdpbaG4//5NRp4/1HFgtajovZNtrHlq0zKa94vbM/xqP/ZEX
ZBlPY3LTG+0iZzU+IwnYOxgBbcPpD3i3oFoypt/rJitU2u6DAKm3XbCohnOFW9SYrvJgQCFu3xAm
m5Miix62EdwBfNtXyaiWZePX6A3y3WcpNnLw7SNKQWB6zhqYFZoD2Rk7M9uO0uQ0EgRkS4ngpdJw
WCbNhU0G0aVf41+LPcShzYSNIChJVbdFei+zZjd1/BB9SgjfCHCGhbrnk2n06qJqPzb62LIVo9vj
THa05r/I0Dt2uOd2QWlYB3KWNmiHB5xhTrozMl9dcgBVl2ZkWpfvFBoWZvxL326GK0/xF5+RwIUX
65d1Q3qAnxnGvmTBmCl/4jim00PlEQwjXQQUWC7OfkFytp/07ebzP7Y60RUjKnoAmRnYvdgvnqt8
WEJrwPbgtlfUk+lSAR7ZSPa3jW849rJuDk1/2fgUaBFl5XYqKDGaXur0Sge2lTiAmMEf0nvIhdqC
rB+z1axV5IHZ5e6IhOZqnA036TT1i7ybpdBucSptH+ShH27BJ8i9puGY8oEFLah8oOI6Ee64Ce0I
JuZ61ZkVfNdCe2Uf2w6cMCeVW+ueZCf0Fd7lEB1sxVnICV0c5X2XbziXP3sOOlYZtcfSpK1RkES4
KMn0WjjWVjfxnGpAgQ5ZmlDUMUGrymerKYixKbOL3LhPR/wHiJaSZTiX+aPl3rJD4fFgUBmJaFjT
uydkQ2SQt0L4DqR/vDvK2H8eUMyuQ6I4H2kqt7tOsWXkkKrn40kSlfftmBkr+jFyT+5BUqbdtsHg
ihYmMEB0qFNCfqIjqNbCup7jy32OwRrSljGAq+UbosNKW1Y7oGyr0IvzY1x7AJSI7ZL0VLf1REHT
1kcabvHR7cKj6ZbnZib+9JZXIi19B8x7IA1y5jVpO+WMxm2IMBbEc9tsk94UnKgIgcI2r9DghGQL
n90u3o0dX78qPDmv0EvLs42tG7bEXVhxsGK4066dGPBO0P80a2BcPqRQWVqHwlPWoq4w8kYMvIVZ
75t82uH6eC9Ew8YMVm1hupW26YmcXukhJ7epnqA322O8tBvCkJLiskizh8YfX6GpTotxQBAvbdTP
cWaD3i3cxYDrehtZroUahm5H4XUkgwNVQxuPDW4wpmNSIQ3SUpfXVA+PANVXehUSG9/pJUnQ1WOC
bw0i+Jqe8Ak4oEaGDP0cMlSI9XQxz2k1mM+c80DiZJsiNzduVQTg0Mltr6iJKhJRIvloOWl9/XmW
dDbgtyiKIIdtGDVPG0e+tynUF125e88uP8wJy3E9Z6FRfzDAal8DgvkOpk0pqQ8GiybE7Nqqx4Nt
efs6aOSadjRk2TReJRlqJ4Rm7TYOkfm2o4j2UTQdu8ReWq4dnYllf6x0pL7wQJHxl7mzSzWyjXvd
f/JrAE+FBXrK8NSwrozh0NeYRuMYklvvPedxid6cU/kWFzaxLNnhFhMtpoh4XIYt1rKmGFOe3Al7
BT4KN220tTTfauKJkKztKD/Yvmt8dkA+YUAxpt1EiX7Z2lp+OzqEOGrAl/IY/Jofp+MuH+VHbYbp
HgIngEIcs0urb4nn6LBnfZ62bBcsN3pmqBhzUpGhgI+Rx0nJV85c3EHCpgL9LbMT5hBE+g+9BVtq
VEB7CsrBRV54GkmO0mAgvYvhJx0/30RztMAzg1ev8wP2lG3Qz51iQWah1kcRP3CWhgTAUuUjDhEs
5XkAG4hehN3wv8nTvsEL354Hf7rNA5DkmZFcl16YsfKbG9M0lplbADzzy2HROpW2HwI1HpxK8fLG
HpCeZNt0Y0GnlaFs4cQwwRv3CRTinDdXR8dWU2JvJvAg9UoFhKGbTDjb/nrIC85LeP4InFQ3wHrZ
uUFfLfp+HLf0/tzLToXusayKa8sJxYH064+iglSKARA+aYhOoCAVrR7h2DluUO8EE+PKj8NdhKDB
i6993RM79l8H98hY7TLrubAThuox2QR9AEYx7N1nrY/Bm1cyvXHUSymxKOU65I7J9Ql4aQ9m6RI7
NwQji17+MOjSP07aiGHen9AhOq0OKAWXJi/kOpgZCdSEtAJKzdu5TvWchZCjeNs4dRRAwkwpr3Oc
QTiE11w7dUQf6lwSFfA8lAF2TczQ28i2zgETLvhQTDo4SrINaDSKK5rkC1bEcTNN8A0p1ti44vb8
+QRg1Nl5Y0MUZfNm+N1LFsKjF3OvL5HqVoTntmOJyJsYqJGN2h8C7Qi42TKJn77h7AfNU+L/donU
EL46jRIUo+DcYhRENzVD/CDCKD+kxS7AlHobyMhc5H17rdBsbKba3BuDd1+CeFgRF4Nned4e3AIo
JoPY93jiCmYhKaW2JXYPRVhbl4FovGU40jXBOQfGISp8ZJbsnU6WGHsxEfjUltup0vz9qLJy2ZeV
fwgxr2i5mDZdRjtDz9JHH3X6QnWEKMI18Td2APsiieA2gnIEbU3HjXIO3YaFRCi61QyuZeALHHnE
0dpj1x804Fs72O6BqC6KNiWtOqAdp8tuw7iDdVILzPUAbMwb++IJt8ToEVrLhGaF2yuH3kQ6aWof
gshxT2TB7csogI8dZiGE1QBXZW8TFAETKquyy0nj2NCXJSt1HVKmK1Oc6gyZRzJmq154HLvzYMdb
pZ983bcuHM17GosoXuGOeUDMShU5ReQh5rS+u41tS+tCK/wf0EioUSBwUPdEPqPXYV12bnlAs/Xq
YRzcNlb/KvXSWQyY3za2Y/PrLRqSWuRs6fwKcN1kJjfRsQazEysju9PM6XCHka7aFC5u2inrFlXq
X0q0TpCQ4VBlxUtXVTp+xhkricN2pdzwlsbPW9Q1ATw1bMW1iV/wWpc5Lkmy8oglgPHS9vEPhTr4
Yih49LJwuE/ysVkov7dPNb4mnsFhg0GGJugw2Ofhnq4qFLCAetVWMD0z9ZNZYnPBqLLedIAH17E/
gNMPl7Ypp0vbAmSiNc2mFa91xF2KQHh0LZgXL9SvPLc5V1NFxRlhIHZAJjP0W0r/qY2NaO+G9dmp
AJa0yrc3ZdLcTKrY9kUEYSOfhsVEp2OhmurJL2SNW0G467h+gFMHmNZjRiihvxKJyNagk1YBQjfS
82AdQaqNAnAjw3Qr4B8AOEehOebYr8qxKyDTgFNrUD05ZT1uBdx6w0PK3DD8J+jR3NvAJ1etCt+L
tHmVwRhsTcYmS8Nobjm51hiPrdnr6LPZ6i9OFts0Xqwr1+mIVA5cVLVd95IYVFFKGReGHiO0xm8N
ZE7bOa08da6lLkKXQqgtCHvWh37vD29pVN/WHZTS6Dkcc2uBKImaX9lwqpLm1IXsMsbYVHg5jK0d
aTtu0hsBqlyVNN1F9A8onDHpEh3PAS0V8DAMtlDPhEnMr2EbBSc33tB27WE90ojE24brpHHhmM1M
woR00aq0gHFgwFmQOL1hZgZApdDavUMmQ276w6K0E7WZkvYpGzHW5Z3IV5Ge3JtOS5QjMppWPTct
vnj8EDfRRhSgPl2/bbd2W73WpTGuYw7U2Jpbks87/z4FN1nAVMYVE07kKxgXE5RisNwBKNU5Nd11
a6I57BefhichjjhZWjy+4DmrZ9vTED02+myejZNDWJE2EtXPTc4Bx6/DnSiwuvQV1rxuMO2FSdMO
S2S1NruENbACel85xVojvgdT0rHKfShHknq8EmqZ9+sopIHTyR17LtGuNCQ3CiQJG+JZdAb8MZ82
VmTZF14w3iXTB1rx8NSYEJkRtfN+5hvEqKxFHhu1gzAIzS0kB6p0KNKEluFObdGXazQrIneVNQ2R
vKLYerDKscGN56mttmEgzxyHXzI1HS2Of7g7rspB3+mzVkBxbtFzXE7xtVU5l5zzrxPTOQIauTc7
f6AupMGG5WkUdb/BbOisAMyynnf9Qyajs28ytkVCy1tE/rmTh/4Ng9NnrQHLaYfFi0qEuTPgYeSf
afVkWeJhjgRwW1027xCNsGmxEpbUhAvOOQ9VTJ0QgaI3EWPQgOxp39Lf8EbyM6qwvOmDxl3nPWKD
GsI0kyr14cmxOFQHknTqU57KpyTmWaq94cJzJvvGozBXboxeELfsmlg0bzM05TILGwpVJmYLAB8Q
1HzLWzIOOeaBAPXQKCQY+NAzkOIC1cljM6hyq/o7KKzGriqpGjSih9YhWzxcdLRAuRwJemS0w9Y1
HTXdDdYpbfZdaZhXGhD2dTG5S3Mk0brGEb+qlQ9jYriwDe+gp+QGRQybjW2tymCPAdRb5klFA3W6
sMhoX0JmMbedG656W28BHGgr2WGQrwztHbrzhzSybtVOurtsEvu9yABvR3Z8O3bjavDvdcd/ShJO
aknNVNCo8p8yMF5q72YAaNyV7tG3Y0zpQ4MhLFcvtGbwm7bxPQSgnXQbesUpsU91Kfg3Y7JyRD5i
MYxBKrArBE2X3pm++GHX7sGwavPUKM4g6VzIqlh/25P9fjBy8LclHdmgjnaKaTIein479VQ3dlw8
JII1lN952bYGp7kYrUJO9uxGxNEGKxLQ+7x/IOQQbphbPtLjcq+DIvkYFBGFbsNm1BiSJcRzqjU7
owORrwXSDtt6CfgivpZDuuGYWIBnd4P7Lh5JCSr7D4sa52Db5PsGEpLJpOgfhwxBGNE8RsATSMPF
5e1q4U9Aadu2GC/BdgowfvlPrUNGQR5Rx0mrkcR9aOSKr+h+9jBcrAPNuuAqgkovbb945Jh6Shy8
EJk2Mk7JSBYsVXdl4cfJwq0x6m+tgO5QB1RQdpLLQ9e/05nPD35OVoVDYcQO3JnYursGwoDbaruw
BRNRMv2bLYVeg8sRqBURykOEezjXQHgXzQXO2efPiTYJJfwO0ryXPhCRz4q8oOu+pW+FHSn2rghV
xsDTRdhLVf8C75Wwz+DRM+neB+kYLhO7xg3LCwhEwIImO8E709YVnuIFNNKU8PZ2ayXd26DhJ81Y
+bqSnKWCRoQKOCOTmFsthMMMIji79kYxjC5yqHuy6EmQjnVYghYcEsjREzpoprkE5IR9vezpRBEn
M+8OL07hV6spNC/siklEkRYETgX+vQGkNpOcUvORbarigaELFBMHO2yq9jaqGm2FpB8aXQhHOJfv
Pj1rEzm3sAJBHS1RaNlLW0BngQWA4zwui+VnkJcHBWvip+lV/2wS/5vr1cJIRsQouMipnMF7kKsA
t2yVBMi0NV1Wi6YB4vL/ODuz3cixK4v+SsPvNDhdDkDbQEeQjEkRGiOl1AuhkfM88+t7UVXuylSV
U90N2IDTqVQEp8t7ztl77dAozzqj/r0mo93MuuSOt8VVHcsR4zQiUSZNclmxRxclHpVkS1yFPxqb
viZKmvK2JcHcCtr3vAEPXdakeuEDBH3TI54ZGPUgw/K6BOymQr+PAbuxZcth0hsAmWbpDa9W3ceh
U6HAwhwPPXNp7NJKhm1ERdU+ShjW4aEILgh8KV5c5rOiYdwMAth6eeaR1zmQVCMOetFUXirY8Mgd
RhWtBhyXlvRVovbCkDeVW2cLS6dIGi9vBI62NN02M768sAM4kMKzxPCLWJEvoAaEj9Ox2fSgAIyo
GYFApDeZCYUGI+9i40cvjJxt15jh2UA8t5FUPT10xV1TV8URGZXZPk1ClS6KKDnoQ9/vVf0qFV4f
kyHRNucaiFfbReG+8oUz+HZ93dc5OsyeQiO1mHKbXB3q25JoLOLK0pbuX85m1WJdIzjFW+bDTq8p
hzGVHpVIFluknk/xHGRMChita+GtGcXyThPdutWCaVd3tewOBf8aEF5bahdWhPQmGKzXbIhIwA0I
ZLXMQjypQgMtMgchcJQHEm51XnE0dqQoXSCrvspsVFlVSkP++hx887PykhBewxvZ8CpBeZClwUL4
ENdMpW1tZ8xXkom2LSjS1LGBnxNvO59HjckG7gJl3fXtLho6dRsUZEEl2Okc3uCvKcQWsgxxIVOZ
0jsnPSJvT2GRFe7SNJgUzbqYlYeOhroH9ZElROnMC9VvgVS3xaF/lwdeG2ggb7OCZ8kuiUVJVE09
igYZTaUHrzrfO66LgyFLW5U32CbpK0hMUaYhv+b36AUAKaXQ7kq7Y3QyoIHWOEVVp4debRI3HTWP
iZ0cAoEPOoLEOGKv7IL0VmmHat2MowKGrNtp3BUWmox6QrUmtXSziMM9q6TSkChzApEhrefstYtG
i80ouqiLQLbL7dwWpzSstpNkvupZ8T7KWMBaKt6snJ0OGv+aqJsl5mZnsQ47UzXknhYWN0UaU6kH
S/fcf25rHqc+8QcnaCZ60kyQdvZ1Fi9Tmqjoj6oaqewhZEZRQN9dOadIkNKctjAIk00ysvWmA9Gw
B84RIzHvo3MYQd2Lunw3GtQBeAR40Spc2BxrnVMWC3ATS9+6JGNjFyNi3IblQP6Y/aTPg38dqonX
leBzW8lkuxqGl4VMhJ4atRq9ZFpTtlUAI8sIX26Eou9bSQH7Qh4VGZonhfykLTeYvMhJOqABanC1
oNHNRrMOhuS7ZR9JCxPjKHzF7aXpPq34AvWIrVaA1HFzMp7BmaNmrjop2gCNNVjr1rlfjFcjOsfS
DqX9iDoAqJHfuVmcLIHqxlaeVflOVftvVPhN0InrjrvdzxRuwIJ2vF8NiWuHE9EtAF63dgsgVc5I
V1FlrfZiwRaR9UuBIcrMjSmcjWEdGEMbQkYgISZ2/ACkKQRG3Y1LpCx4Mg5Lzq41jOEJ8Gu60hXd
K5SuOE8Dzbi6ydd4XllrovSWeXx8YU3RwJYevIUc3lYi+P6xWqSqQf3kW/j3u2grm/hdg+x705j1
bZCJC0mxd2ldjldRiA5utIAiGklYrfuphoWrCW8wQ5XZZcBwnFEQrSziCQOkEI1ZeLKSPZFf2VC9
4FXkkJ/s0kr3UdNtRTzol10dulJeYKy1sWtuZoM78kOnkUIxWc/cOjksFHRKcA3lKb7u5acektEk
NLqIAQNXc9yqIrc3YRFCM5q/hXZR7Ni6PenKELLlV3blBL6ZhjOPjxwdiawJd2YdQzlW6nbpPXqp
EplX05SduaLQi0VHxQ1UcZCT7wSFL9cdEnahKmBz8FC7xryQYCZJJpMtjQ/+by20OXNzAgouEaQR
8SpaAa97THeS8VjyCrzUgoAiW1TiJAVRvuh3V9Q402s6Ze/JRMWjVfJlO5bWUSywF7ayDHZs3/mo
B8J6gCbahgc515+sBT9AdNVaydn4NDD8MbpCts0bk2E6+yiDFv/6MlGHaqsb80Mz8s43VRILGuWE
OwwmQmtetxM3B7E2EtjdaeNPHBw0VNALtX6RlAXrd2wBAqJZW3dsu/yG9p/mayXbHXYynQEDWwKB
gI+AbegIVF6JJ7JhEjDXGvkr1STTwea1FBSz025kI289pbY2TCegrJcxdy/Z4J3f+xTehqNJyVte
odOyhugeCuiNGfa3UytDV5eG72kTXSVEuTETlFDp1TSP/S6+r8rkvtVhFOaW6owqsK1+xMJtTGuD
OB4CvyrFNSLms2BU5yi5w5dUOThv38fSkIhqz/daHZ8DvXqsRMOmKrqX6QLyAsW3ngUMXA0Ot4Gs
oxTEz0/B4m0J9Ke+1B/0yjyOlfbcEos+l+jT4w50edww7ogVajvSMgGxCQKmwZvnpNqW5iy8MGte
eE8jC4HkgQZS3uSiZnYKxJzS/eDb5k2WiXfydYjgEeQUiPAC8fOp6xnMpohFWmoSVyrry8JkZ0gv
W4F3xHvXdogi2SU5uVQaHbOVpO6GTLkpg+Q2H3ijyrn52jL2zntklqqZ2cTvIiNoEVnMPmgMg+qp
RFy+CjQGlboabqu6czWzKjjl+V2g6G47mu+VEd7LNT/ba2PIj0FHIYObJ5T7W+ZaDUaz0fxghFGV
kfxoAMcV6bNVNhe2itkgbA6y2nb7ZuClRAOKqVd6xBV2E3UKjzowgY1RP2hdahzbnCq0DRVnTBBG
G3baeXJpyw6yqM3I1kZjFrdCF1y52OIHeJf9pYQkB7xcTdJIFCAug1wOZVAryZEN2/iyUe2bMALZ
hyiV+CGuZRZ3OapsMi3AlpMUXsGGRplSlvGljv/J+XDPyxLYkLLSWodBBzMLxv20vi5HcQ5bMcM4
QJEgNPkQgb11Uox4FTibXLC/AdUezRPstHy6UBTHquJdl+aoQEg4BCToDDHWX61GzRMCI1D6JSIV
q79U0LgKaHErjPOhprAZkYdsdEwo8tiLFwpBNhBVVbOKaw3zn5KWVBqYdJxKwrr8Lr3vavaptkqP
ic+jAHZsnyDfDpDkWvZRQwVT8zCw82oMU1qJEIsFKKCQ5cSXncDiKGfL8DqZwa/Co84uRnE6n2/N
pAEUooYjA4yVdkcvyaSVxfwn1geZ1di+iCjYpbCkhqa3o4+A0saANnQ41y3d0JQuUy/RthlAZav5
Ta3oiLvyoOcJkGTHjAAFYjgyT/3QTm6aK8hRvglNYaULkDQY71Et3VRYNZB0TvSPq9bL6/TN1jQ4
Ozdjm5uMNNIHCVPuivoCqUHQnkjb09dBG2jedJFQdnlSXXwnuWYdCu1WMtZpHm+SoHObaCYvy8aU
Wx4UpuplKr9FKgYLNNgkZlQki4C+uolm4w02GH2HfNsrZr0yrObFAFU91LuSSpwuFUvqKFg5ZkRF
egrxJzRiaBDGegHOUVqjdhnOGLNuRVidcsxnq2CJNGmn6FgbBtuwKd/PeaG6IqmvIJyi5ckGusRL
p2aer0zKcuj7jqXoj+S5rpHQlnF7qrvyRKRj4xgZJZJPGaaAtZM1Quey8khQ3SrruVTWVACqK8Kj
JeZuN9KMjCuF0lowyjFzFjProehQZhUi2egpZZdKy6Mr0RUxxigu49BoVlMekgqXQBye0mMMP3Q1
ldpT0vTBjjy5MtEQ5JcY5A2GYEqcyyxuakIi6MQwsNkS2cAjk3Ork0j52pRnK2O+Bckk2pqRrKMY
mIAyQX9dq3M47cIEdzgSORuMPtaJ+ZQoku9E7PSmnpqZ1w8y+LJx4Sqc0EcmWwlIBg+xoDTuoluV
XZ7bQH9epxVOLD3KvURlk45/0KTFOpHsxl615hjqmNWTCeqavdhj2vRAimy+hDXUD1nVP33sH0rG
tSA/LysZ1badYvIpYMfw8KbmRmsNdStKKp9EMeed2jKDi8xpeLV4d099co0eja2EVr0BLNMeiCyE
Jt+G/R3mvtlJzWm+KrEEag3bk5qw23VjVpiqiup7TqrgogQvvZqYKRGKKxHNx7yhbPFRSa3RpqBa
EGz71QE6Wqq/WEb7iPr+mbK+XpNhttYnIg+GiWrY7HjIGHK2fvycFsHsGXAKYplopoC5Tdmhq2Yu
vGUtuZGHcWsZzR0Bm2xWFU5rbzgWyZ8BiQ2uyRR6GMrLNtEf8yretuN8sLtqq1rjPvBNsZJscWXq
xbZEF75U8I1ndzK7z5LWWPQUqdZLqPGCsZFSyQ2M3MYkPhBp74YIhfYwkdXHzYeosSRvU69orYD0
LTkNrtW19yr0m9JUHD9p9gFPLmIcBsXxY5/Y10OVf6vGEgDTA/kpd/Uy/Q/05gaeMSpzkwVMVmH+
h+jF8fCTYFYQfcFomWycpZuPbiMzriHSH+uO7JgsYJRc+s96kJAHGDl9xsrZsSErJ1YR3muOPtTn
WKZWnCv5JKmJsR0ZgCLVR4/D6HdPOAvqHbU7Z3p+VUnTQ9N3nhF6MeeRPLnytdBlyjzjSaJZOEwk
pPUW7DZqw5VUqkc/87sVgykZ3zX7+XLcIYsOW/9pzNpt1ANdLG+VSkaE3z6GjXKOAvtbOUnHfGZq
O4EYJJxma9nBNmuwBlC4UNE3p6rVuwvO1ppQOzIDUvmilJVNrjXoBEf1vSIHz9UGzZrXegZmfxxs
XBV0AVuQNtu+JYaI9ref7WHl/+t/stXPf/8zbT9ifAYy7tUpI/4RZclKLRRoOgris2w/GSUbLiW7
kwMoENDq37QZu0Nt2a2j2eq9GvYaGXOg8EJt2ZkOr0iyq+8gMhc+n0RxFm5tpBs3VMYrdu/U6UrW
X+Y0BJmPSdbeYtYiIrQrAsF4b9XZXupBqvRs7EFfG9lBsyvHLNt2PQdVjNKns9e1XDxrsDrslnXN
njpyzWh3k0Fxbfu8feu6Yt+ko1Q0qWQsRWS8zpp+IxYXUBSSG5IPQmWall5nesAAXkMHo4SIRhSd
kunj/+MfagJqWFa2PdxRN1dsdYVzY6L7OXK52rLdoPIlAy3JLyGVLnkwEcE8gVRwoeiaR2aCALPl
3Q9yF3Q2UkwVI3hR2KdWKmYm9OIQk8FE6y3bMDKuO+1qDN6nkaTbsFUVN5+S8phu4Fav5rb3wQMl
L2aGclRwALPVX/hFU6wb0sYdtQvv0TMn6y4kRiuIKWCEKbuUxQStGhnuUQTlhExlrgyiimRX9hDo
R2AMjXeVMnLTRdEGKMRGLkjwGRp7crVUudLKNxWVKSYSwKcNZiXjEHUzuagkpaL/qva6h27mLkTb
dtGCjltVYS97KkLoubXplNQzUuT6OayNjSjN8JA3wR6X3PdkCecrEaNhh5SdUsIMk2P8wSy/0wqd
LY/AVa2q45sGevWyJiKEWBgcumSc3jGzPndDQVh6TEchHf0bGhaUWV3xEib1ezxOz2YP+artko3M
07nO7Hp2wEtiSEVT3TeYy5s2bAlIJ6eKdwLBwwatWDLhC54+XZReQGLiKZ8fjMafXcuOHsIE38A4
AogVzOeiWRCVo1Z4ZaJ3avElML7xXXKfVJ5Aey/0geEtZtMBKSymrfShimDQM5nrCWeXrWNR8lZD
wLAfBvWq6m17S5rg5GAbiUk+4tvWILW9XldeuQNhyX6YK2idb3QmE3S29upMpCOdDYSOPqMpCTzy
Su2BN5hCGtcySBEHZtKKOSF2bexGCCCC/cS0ZxPiNGtp0/RjbFBXkRE69wAN1VTZy8pOENrqhswl
NprMnNpux2yDcpf+RHDMCgNycS1OZC+oEBGtt0nN5xWrUESCcnDW+fKxorywFRg48Y6smuJS2Meo
aPxTX6r0qPODmrKdFmHBncfW6tBoTCw0cFDsgtJr+jOC4k1J1d0U63clA7py6PPbGMPj9djyQwN7
VXblhhc38bta5slOdGD79NCf9lXIeW2/oQicnDJG25+J9D2lOyomefYIed+KVVpw4+oFmPl6evFN
WL6NZaxzhcSAnBSUkN0HeTuoxq0GVWRqd+yKq5ErgLmw7MVTg2AkisTkoGm20HViwJvl6Uh6DRRX
VLqrzIqetCB/JOr5RlVwrdlSviDB6/i2tlkdR7jpismGfqp0xHI6/OrYDN/QbKtuNofXigzkqmPb
SyDdFnZty7SxbRnkM8iKgjr0wFt6AlMP+pT+gvrDMSEp5WOwZfh9rCD2rzOFxXvW7bXZVs+T4LCk
RHgKOjJ3kdprxk051K/AmlPayWxmIzpuNeOPsT8E7EOXxGjNKRguD8L6lvQEXtQ1kOjaIPcZfD3q
GxqOLRvPaOQNG5NQpMltvpHHJ0bhdKULNpaTQjMoNl4GzrICm3YahLJhBNIyQ8CGnnQE7CYzXBlS
LtGv36GcTdzCJGXelsabkFw+3mNBPwN+pMcUT5BETZUrItIipvWObWZoDN4zurqOWkjnKOlxFKGP
LXV+dArDYT/NyrQJe+b/tENw/AGIdUBt05RCCzsv9VAk1Nkbq3uUEKj3NK/BQCHP+UkE5YspV8gw
9ENrDLHbKUCEoQkfk5koFGjB62E0JZa54ZjS2naKmeysxuII7ODMnA/sZEjuABdkDKpdkS8Ns8x8
sxrus0Vr2fJCp6OatKhOq1NfqMkqqmLa5EH95HfhHhNd6uopn0Pzl/0miAZXbuzNyKapDNzak4k7
dNNWupw6xANBQS5vliLaEc0Vx4ljURyyhD0gUbkrtuMdvaJRpwvBANRNxuBVtm3KLotQJzl6N5Ry
JzitJltnjDVzuxqagaGMbj+19NfokWNOoF9VDbgQgo5JnGwkb51llE6egapNhxkJYXU1JYJpdRak
BMaNl40/vZSFkHaVXRBu0iFEiYWse3XcN+s+tFYm4iWTGSnB1dMZ7Hh1tIYq8mj3pod6MHn3BsN+
EONVXGAw0YP6optfw6AgJIZIDt75DfsbkVwMyYSKIJupOHxFxlpPCajka32ZwPuBCbYgH7jz6Zbu
7Ix1b6Isp9U7b0Dt9l4WRg2bn/qd8OBDO/bKHiWyO9WBfCtpHTaVhBmUbPn0eOzxpiYVdtVmsn3d
NTh1g1kL9vlUNF4DEvBDqBb5/nBbFaQyIoDIWDWiMg+OAyvoLJg8TzX+cR8wnR41PcGr+vcYD76n
kQCG1v+1R1a+JktOReIR4qHs2mtVoCOpUfe0NQ0PVUbar/TqqQ+s61kSGCt0JMB+/hr1t4xqABeC
1mlp3K3CGZVXN9rKymIz2Uzps9aMu5QxiHTR6ON31bxFh3ZPV693wky5J1+dksdoUILphJcutoVF
I/mh2yaNC73leFCgd6/oLNbg6hjiIXaB0Yh3YVL1ZCcVi3uoIiWdV26DQWrJyQMkzv4mbS76jqYL
9cu6CSR5VTQCqQzPfZy8N1K1FTVj59BHSRGOwUvHcNOssu/Eluxndqz+8Gqb8uVAPBHZ1Qapll3V
X482yNqIjU4kRc9RTEyOHR5wS34zLOmelLYn0EqBbOAC6A8JUZ9SoNzVUv3mlBXGoqGaXwveluvm
AGKx9qSsovs3Ns8jpZKevAfW3KyYIAXPkkJzTAxIXFDKNdJdZ3+PwurZVNqXKahf5FHe60q41rWR
e0MpwLfBDOhJFox6YmxVbFofrIwMadw80/vpIy6kUUjnBH5obikrNGWbPpUPBESQDOonL7rqI3bt
3uBcuEmMn0Jl6BWk+4AYUVVvH4CgMtJhfkQanmepJITLi/2XfQQl3RROjhBXlniNaAaZWXmWVYJ6
sSVcExLLiZGfwYmwNpT1A7nKNzqth3aG/R/yLnRCBQ9QQzvwZNNUp9yJjGwTavGw6jLY+Sa3PX2i
cV6Lsb+ZUxh1y9mXel4sAVcaV0q8zotYbAhcXFWgfSBhtI5a0y7G8RZ5ucHriD3Llr1EULM/D1Al
bqJ8+gYz4lTFUb3VDMR9Bqp/al+U5UMKZFnu9IOoh5sEaOxpbPJ9r6J/iExp19fqa1b3oSeGklma
VrBRH0Z1VQmGWAKtUkZWtjZyt1qWccOLB39Sbt1W5F9vw5RmVdg2l6rWVYxaCEUjjWDzYd4gEoUb
oRC3TW4ZOwxc9P5qSPnEZZM6moHka8f2Vg+09TbWCVtFPlXSwb5RfJqYHwKcUbLflErqNwymfWxZ
SC/wyrnjkAe8r2iyLKOOmHC0DXmKm0JplG1OVNma2TdxeTIh4GclCq1tuyj58zHihyczdVRkfp5t
Bbor2dGzSr9u3cR+zGJCuOQ400LRC/Tfo8/gw1Kjmwl28jYvSKaoZduVeqDsNr0rp0Rs6lSY5D+W
mqG05q3BtVx1gkI/omw6sF9U2dlFqrcXKkOJuG5Mz+wknCvS0HAvWF4lmYQvUQ9N1UvSp54VZ08+
KQBuG7CTkMdZchva6mtL4ZXd6dGwU1L0bUM9rvWaaEKzSujLJAEvyNCO3SrXVbcdtLuUod3K6iKi
A3gg3FIamVlhc1PNTiPwN3dtPIaszs3Z1+jhkRI8uADCD3OAdObXRmn9zwSHBSGGvMUwDXmBQP1s
lR0kDSOPrFYu5GzSJnJ1rw1LkCrmwMEMHv0esIswL3zFus2yPHQyI3obMx1bao2LkQ7hOU6TE20T
b/kvQQXDKp3vS6k2jjVBGm3QU7VF/g0tp10d0jdH8O72ZNLSp4yeu7rE5lMQnDe0lHGtERgu/Q9j
mQ0Rud3z/F+hoRBAtPOzMsTFvmHCvUqiPNx0LN78JrGGwZB8AQf5gHP97B8Xpo7vjY6thtVK+XRa
dFTa/qAtWrbekrZpQQa9ZZfUP8WmQfaQlfL7LIbAEagBIPmfaHqz/yUX1uvN9B78PndGQau/ANNr
JAsjBFh+NuwIU7quTfVxkApYxYju6GHC+EJ6AdAPvBa6bi03C9rxxntSEmwsiE2x4pT67NVauAf5
koBdNPnBLwHk9vUX5u4FYPP5uCGookSwdQ77A2r2g7dbk/MqmLEvuJ1unJS5YOZrBU8g9jFXoWBa
VQ3f4de3II78P38oNCEQ1otf37CMhdHxw4eaZC+rBLtXbtDdZHX51suYJqfqzKpO3i7eA0gLK0KE
bmpfzWkMq+QZs2kZ80z1xgyTwZKtDYR4pasWSyO4fIlQYFlk+15uESrJDhHcb1JlNARCx0cITjgb
9Nqnguwv2C3O9Ni1yygN3NQ3e681tZEwLHKHZ5ZguUJDGCTPAQlvwmZGzO648czpAc/UdzVjmkhW
Ap9mLqB4EhVcuW0zGrrkYkkRXne/VjAQjcroiJaQzbS8GC07uwiqM1Azc1VZ2i08QcxUtgfNal6J
PuwY4Zc3zJoIn0oukly7rizz0MEpW9f36GOIsLDRNE0jTQ+2IEu03GvMDBc3CrZr3FbsSNvACUfp
kW5ArJYMKAt6I4Z/WWXagXwQAio5Xy7mr0tzkE6L1ApUa7IrVIJh2sgwL07+bNrfjPrISKHDV9ME
XlPE2yxSqGCK/LskcGXnnWwdJJ3Uvob6mualbY0GQaGceMI9DvXUPiEgbc51ffHre+ZPjGVTwHCl
e2ErjElxJ366ZeypAAI5VAWvCWT0Y64fgyK5t4amYMIXtitLxQwWmb2j6tM1vZxkx25ZhYFTnafY
iQ2CJjp/xNCNWidr8BelTfvdTLSXPsrceRj1ncEEeR1KM3nLM6HTZVh8wdH6E3kGaI6q2iogKZX5
kvXpEHr+pozocrtiKVNklIyVXh0GUq5WGLRvhVRB7wiL33hL/ydq/zF6qemdvbf/ufyzl6KciPoL
23/+509/2rwVp6fsrfnlD90VGf/5/CM//drmnx9/HbwVzlP79NMf3LwFMHfdvS2c/aZLf/sKv//k
//Yv/+Pt47fcfUHt/+EGW77H7/9qOcJ//O2/6u4ZpO9vv2j3+o+/QaH6Hdhv2H9HhScUg9sMF52x
UPl/B/ab8t9lA3QHqh5dRgNjgKFAJbsA+xX175hSNM02GLkqQtFYZ5ui+/2vdLBlKssdzASh8sb9
OPEc9dVvKzEnjAvxx5//I++yqyLK2+Yff9PMBZD1x4pt8dHcPMRawrsAiyp/xoHymCZWGrLbKf1j
w24LBQfqTmexAEqzvy7n7powc5C7xbmLy009A2QKbuHZeaRwepp140e60w4kXrajdZIjXnSVcJUO
bX/9yGx72U03y753ahjhTtdjMgLmNVyfJFdqKKqhGXcVWlkAv8R5bKWWwh5bSNA6STOfiLLAUtGd
dYkc6blbDTD6Ky046WHAjr1fz/hIclJQ8lFB0oq8MQpQImWohFHKNDfpR57lI/hIindkb8BEHnV5
vGs1sQYMhzbkVqlTz1+Ea4zGY8pjfGLepG7Ikl8rHb4nIreSV9x7zG5JE+vAZdPR0jZle1+Rchf2
oxNR91byXqm8rAxWOc7WEZCBJrUX7TIHQ/ZZ5+R+AfPV0AIv+znEVutS+o5WGYXtQ4xEw2gswpZt
Woga8rUA6jnzru4bJRzBq/EWXexKT56IEB7z49BXLEffmvRbWV1FqC+j28h+RyqM3tVaKdN94jck
NtKpj17yRaBfns3psgweR2JPCAlkhCEVVwmjA9ydMdwo/Q4VKUHZ12yFVvI0rlr9Ypx8eoNYcsNt
hq5Rib5HuFxSKteEl0Ju1+8jw7ym4Q3F4UshhpsO2VbxKAXh2Z/7kymVjiQFXjJN7hJioGBvqySu
PYUeZ2B6nqe3pPjei29aTl8OBBbBSiSqvhZEAgj5KkJz5evaeqLLT+tfeULj1Efqg0Sqmo+cUy2O
aTBVAKlQwUsaXQGy2zWRHYpqiEBXsW/sbEpTxBQtiXV6N7mRXForvcPdTHg3jD5X4oWpaPVGMuKL
MqMJg+aSbr2X+g9WdNZxlErYrGjLRdfss/Y0jI/M3twRb0wKjnW1ryS2k6QcowvO2dtqN8KeX+MA
p4ip3eX57PYLuQoT5HJnM1T3835jq9da6rOVQL4XVChiI71ngxdtcCeg9aZFZVbDNer6G9KcHF8Q
/M5JxwY8a3vBbjKw7XvNMJ1BVfFg7hIkP624141pNXXRI7BYhLUg94s1k6RNUmJtgZ2io7AK2fQU
H3nm/nlWklOi2l4SM0m0TvFwziKLqiu9DIbh2HLbtfF2TjB2kdfbqgYl01atOwozM7zM6ZvYgbRe
7A8y4sTY7B6oh75rSvJIQqBXiWVifAnA7FKVdzMpiAI1TkoJ3DQ3Fi9T5n4zpBuiDKw7PYM6l+hE
0Vnak56dUeA7OlLSlT6iF0VJiDAPieYhaKn7LXVNq5YKKAWI8ijPoHjM4Uzn4J5+1VPp006WEmYF
wyW7j1lP96pxTBAN40dwGpu6XTdWYgJNklL+lg7uxIOf28T7VuQc0jpa8jYkb+ohQSbiECXmjYxu
aKWQ9obnFO+DvVZar6V9zeluAXaQd6Uic0v8iP4xRYlenlrm1w3WsTL10pGsJHUriV2eFlft+FAg
v1iZMlF8xLmnxbgLu+8/vHl+X+F/XNF/RqT+vp4bcI0pyWDzfYbmh0aQ1wAGuD3YZRLJFPWHOvoC
KKr+5UvDgBBpEF2iKfryJX7YcUdsg0P07qaDXMHTz9l1bK20Z79zqg0m+Dt9NTiCVOEVRIRLxm75
GxM//4t9/8+V578O9I/v8IkFK0V+XugV7AWwiVY/uY2vfbHD+qjS/vRu/OEwl2rnh8PM0o7+XclH
SNvxBQSm5zvBhm5l6ypuvUnX8s2vr90nNNafj+nTng6laFbYJueVKaOrCJdYFC9A0LCyLsRmcIor
EsaPylt5NL+o4z/FX/z2ybCFMS8KkxAg49PZHGQNpkugms5Ur7Kn6Vu4jqm1Vza64Y3hYVOTv7h8
n/iZ//pEU1k2MbogDv7nkzuVRi9j8eP6VU65w9jvgpmxXQP4ySq9VzqvfI7WjEudaUt2D6IBCmQA
lb8+4395J4Oe/J9v8em4ZWselbbuTKd1BhdJpmPoznjfnUMPXZ9xIZ3NzfIN5NLVdoDh8VEdKQl/
/SX+zcn/40t8us9sWj7ZGMHAbx1spQ6WofW4NV2kOG65ab7gm32ivP75xH+6ybosNuZI5pABG7vq
ulk35+nMbF65Dx2Et7ftFtafi7pGceVtdZ8xZ3obDhSMvz7qv3p+2d8SP0U8gAyv8efrj9lBQNLi
4Srt4Ftfzd/NIjG/uMn+6swia8NUIbit8bkuC9kPT3DpK+YIUcJ0ei/YNuvkWqffsyb7mOd38RKU
XxzUv/lAwbooBEDajyf8hw/0G0snZQawJopip7zKvWqznE+CmE7qId78n08hR/fHh326koAEOimu
Zfo+430y95AWYu//8Qk2MT4MtKDHfl7ofb2nXZ0qqFfGEcdOsNLN5reK8t+WIJ9iPj7uRxKu/viM
T48gpo42CTOdhUBZ4Utz6dae223oZZt5o11PDuXBG52y/9+l+uFzPz116JPm2g/5XCRjPAnhOtr3
B1SbPPD18atL9alJ9eej/HStMiSxlU2cmKNvEI2uiI50BSurvLW+WNKW0/XppfXT6aSq/PGWVxb7
b1jwQSZB5PRYp7C8iIPwmNEz//XN8dc3+x9n8DO+N4smuE8BH4VpxCHTcj0fUAOsJhbtr9et5QT9
4rjEp0eZLu4gTRO3omq7gYXFQBVXpa4eoPLCfB9uFJwwvz6+v1ihlhQrkvbU5T/mpxskS4u0Mclk
dqxkH1XNt9Qezr/+BOWrj/h0VyRxKmVKI7gHc6aUhn2T+BYb5vQpozCY0pjWf3OayNMmCuaYxvW6
76F+BDK0tBSM0hffZllyP51iDtiklwQBnGHRpyV5LICLN7LFehKuZKJawnXyGJzbFYbUV9mh5bX9
9QcuJ/BXn7ecnR8WyylfFOCCzxvQ14RbUHqXZnZAI4SE/gui619trX46tk/bDRiRiBrhkjnxLjuQ
HO/oawqVNZlqhHc69HD1S9VLXbXc+188kMtv/tNRmsri7NMIUpA/3bhIcltcOhKf3G0bNFZBccSM
88Wbbnmqf/Uh6s+nEoFUiYnIJkZnH22jfb01N8REbJovrthf37A/HMynW6RAbMnUk88pX4wNI4h1
/t/sndlu3Fi6pV+l0PdMcB5uGQzGqIjQLOuGkC2Z8zzz6fujXVkZGdZxnJONvmigCyigULa1xWFv
7v3/a33LndbyKdyYdrvPlqF7dWf6yXqmS3+NOJfCzl8SMS59jWPv/EWlSfRGaqwULwIH5HS2I59g
mTvzaTIGC+LEzc8Z8X+h2nksPrL7pvr4aG7eiv8H6pm8H/9JIPu1nklF1G/f/vWWvf/Lfqu+tu9v
59VN/u2f1U3pD10jSYcHLqmKxlr4n+qmLv8BP1qWyRlSNRNPM5P7z+qm8YchW5LIMkPdkzYZM+bP
6qb+Bxh6Ak7xv5DJoMj/k+LmxcSbe1AIuGSCFkyZBLHL9LKBgkI8RUrvyP1rIUY0wu6t6vHsxpx+
zrDz47Z88Vn6MYiCiZatngY5+5JZ3Xs5gHKDQQTjq4VGaFI6WkEVBsZ4NdSoy1EZwbdBUlBK21re
+9NTTEpjnwJ/DHOQScoK+w7pF0dJap0YYboxanaAyrlJv2bx7AhXbKN6DBSQosOVVeNiAb785S8/
4IKseI2c88ub9DEiDEJJU8KIExaQQZYzluj3N+uzB3J2ry4/4VFflC3RNTAHVWXVZlRPS2VZN/rP
Wftf7yg/fyZzvoYhG/ovm/AybYHeWahS5jrVNySg5VZ6bleBK77jdAUJt003oNbIjFh0UPWvrZGf
Ds86z3I/F9fN+TacfdaktsszH5QcZYOWA5a0T1zhrjlC3F3EnD3CB93NhkW3wrF87co/e6AqNRle
dtrORFr+fegipFtkFVw5iKA9n+9lemeZNiDWJSl635Wn7qY8dat+LV3ZxJN0wE8++wD9eJVop+ki
ljIJ0dfFV27EF9QhMGCyiZUL+MxOjDsr8vEUPJK7AIz51cdbacrDwkqPuIaxT0R22aSI+wZHj6rV
QGFFko+x+mTkvPUZtVsFdZf0VVIOUcTJQ4HaL2rLLMsc4KCbSMuXIIlREIK1Svw9qqJnEV6PMUob
vU033oSnLuFT0WSY74blXKHVvXs/uEd04STySYlvjah3EgvXkNCBpWr3ObgKBcj71BxyQuibCOGL
Eax7bVymMHjrQsLXOG3bTj+Emb+MAkTzPiXlPtsCb3fNun3S9anadQgtbXQzX7XJO4VKyAY5ioft
oA27GlI0Ibo2whMuDqB+A82mwHC9F/GqmnXoxHMbo1a2EXKJEfV6XfguThv8G4B6mmZj9rGrYa6o
aSIgXF8bOOuqlmj2H3QWngBS6g1pHRi+UJSCsiys8iBR2tRhIIZYCYuumX1LC9l8MwX8sfVDJ3/X
tDc9uReYjJXZOJ53N1jI6hB1iei6gQhHSY3D5kOSvo4Upgo1Wg4o3TpJca1CRkpHmB70RwmZsfWQ
BnDcMmElCOM2avHcmoFb6ubcNaBUjY8stlYhpKIJDYIh7PL5424hB4UAjeBfJKk9TOAoIm6YstmJ
a6s6Jm2ZVHcE0Ki3x7C9aWeeqMRhSvwypPUKARa38yMqZRfsWW1L7E5GuCwoUyJMxI3/tQgfuxAw
RwPvUzRWmkGUlVjdq1CW1fE1MadlKu7U0ofOkCNuHiD9psjDu2VWfMGidohSVM6pybuh2kqG3kgj
lUC/NWC2jQOswXrHJgZh/ToPdNbx17TxbiK0/iOPS5TvIVktSN4gaPUJ7u44QN7y3zP+HG6o3Uqv
KUj+Eql3R/vdwy6BYL8DTikGBK2+dzoYIw+lKMijjL5B3d1PVOciVXTaDEBtT4Fj+DDClg5G/jKO
hdNVR6PSHUmHKDcRFzoZD7M3wkxAAfegIZq1R3w0ziGHiCQn4MGYoMPMapzDFxcxNAcEXc6Y1o4P
v7swABR2gMYeaUeMeQYl+YsndrDWAGwV6GprkHE1PDoMx1L7Xc50BzK3NUzPfc9HBUNMOnosBaYr
RcVhKJ4VQK+5BqvOLFaCCd8kM1amdMN7pnVA12TBaXscKAPoMxRUigcy3zCdFBtfy69U6fwGVhjC
98PfmI+46od23VXethHFXSJib417uhLdshCTbdWZd9YUOJmPMN8/iRI6yMzp0JSPPeb4cl/QQfFI
NissbaskxUYP9IdSC3ZqFByk6j7DXJrPVOP0pM22qUFw+e7Q7gxttXuuQwTd4X2Tvk7hPtD1xTSB
QzXxGAWnjLJ4r2NhtbqNVgf2gMenzjDnoYshx2LRiVQ7koRSY7zqPA+oqwG2LnZJyFrOks5wx+5A
NppdaZjLXs4dQqhx+ezDBPdCoSw04WhO9D0nJqD2TfegRwGAeMRpCg+lX3hyQ2+HT46yF6zCTdFW
6GL3mMqSY/Hy5jFvW+bTcaW1isM7HrG23vo0TyVZ3AWe9I0omqXq6YfUZJWoyCsqpvJY+++N52qC
dNAx2vgDxfd+I1vqUaxpiTBhgaHAHELmaeJag9rNGgyaXE3v1XSD5ASbwTFmv14IxwpfyIQ1sfZA
AXkrEy9aCcWzhsmBRO6gtgdPCWyzoA5dZKu2M3F9QG7HtdsnzTGyQleOx22Ic87wVKfiBUzoDJev
k3erirflsGkmzam+9BNEqw49Tp9sA4x7UG/dJlzHcUZ3s+rtkgSDJBa3Y6ICcqYpLEItwdel4lIL
ZQRaORDw6TlKPDqYAIHm/k4JC1iQV7k5ncQKOxr3t4BuI4cEROhfhp6KEg8R2CZu5oeasJrIfzaC
AcYdFisNk9KEQDzGR+aHGyPvCYgNac6Z/tcIC4jQp25f8vAgy0SApeAs5eUP99Wqn7oJIBIUu+i9
ogtK33stmBU6dygIqk/qHeZHT29pGsgSYmNiwIfJ1QbRsaBnwu4ZJ6gCFsHyaXBTJTvedTBH65bZ
NWaqTcrQhoRLPs762hyUXdOEd42C9MzCpoym33DN5BVGtC1aXy3FtLXhDhuMk0cUJUwVd0WwjvWZ
2f8RwtcRM+tGTO8S0F2ZUrhKJ+x75SkuiYse+rVupWs6Ditgjnan+WuUq7antttIx5yn0EvuUej2
d8mU3JV1sNRyrFt65Bp5Sxv1huaiK89sce3L7Kiq61VNCEab3WQW0aU4Fslpn7+nGvJ9yMOmcBoJ
nggUeRUU456GkT0NUEKb8uixvNjxoN+oUFwgtq9wrqwHM1rJOHIr2uiquvG/m+1zJb76CS4V04Nn
o2+GgXKMnq21Fi2sEdz3Wnf06voN9DhYm3YRzwwH6uqlckOqDZoy7Et0pmfMZvZVrHA0SIojDCwu
8ML9+MHPoCDKeG2+SEayTPrIzQ3hLtYQ76kn2dP4XI7b1JTcGRebqb2ty/ly9KVlgr6yJTQGkB+g
52Uk3EV0GEX5th0f8uEb9MNFNQIRjMCT0Q7UA2Utxg/1eNSyrxEJpzEr/ljhXJiOg3ycidtShp0y
OxQSlLUQrRafGZ+VTdtq+X2fKrYXfCuL8SQ2ANJhz2B/RI1uA6Cw0Ri61vjIr7iO22in58nXUgFv
XXzTuva9rQhQRPaq40XIa3YjrJENwocguVNZWqtS3BCmfSiS8atvERhljQTuYPaWyLdRqmSpoIqV
+tbpYX0P4nhKFeCPdxopOz35CXhT02yvDuJBgooLhWYh0V4YgmzNp4BoNZyMZYTRkiASP8OarG/V
WMJmbmGmO1V4YIv2VdC6O7ELeWixMzYJIEBtORp86VOUHRW8kBQUZa+iX0iXBbtNkIeLuFbdht+0
HTqiy761HvsGjD8Ve7VemfYD3x5dGe/mYEov7tkM0JXFLCob5TEJpBud4aL0kPg7YktQW7MDlEs4
QM1seUP06rOh82DSWoHLM+vQw08AkcbwY4JOJPniukLbzdcczcjebxukjJ0bQSUr8UK3TPwQpF3d
3qfKVq+INvWOkdjfTdnzqEzQolK7MvDeq9NjpmmuJ6a3mNtw5OAkQu+S9h0JHiCCB28jJmQSxR8x
X8lWfiXk4q2iYo+OfunJHasfJ8jipQVOqkdQYJhcGew2wbqBBbwir8Uh74yz5buSnoz8xPIldh7Q
GuBgmCK8vQZZoQoeJwIYs+wbMEx22yzFZu2Y/V4yvo4xTvP4xuzka2emuWR1eXLRqGrSmaFdbskX
Z6YUk1w7zcSoP6vY5QdsY3tYQDfahm5wLYL62njz8fHseNiKpJHk0Y/xwoO64CO09N6LpUW3L3Z8
N33+/aH7ojL442CmU9ikPCNSf7wsPypJEk6DRRBJtGk2ys7c9K7qqjvjyglQmg94l7dRRwCOWk3V
DWsu6pxflqTUE9m3Qu/0Y3cTzo6EaVeUB76GHjk04TC4babZAwmxfEau6Dkvq7s/L/Js8IseUi94
UZML3NN+C0UkeBdYw+ij5o9kOdjWagA27BASoO+un7k/O+2fX/fF65MUwCOKkOse4RfJrPmjZzhx
svea1Cl1uK/a9vcP9LJh9svFXrxAk6gpY2FwsYrdLntEAjrNeuuAGI4+o+iIdrAE93ClVPRZ7eb8
MufX7OytNWIZQ1DKZTbl7TTtVc5rxd2VC5M/e4VU6n60hEUdgMHfx+hNiOgWHEn64Kjq6NfOlPkd
ll03g8trl1dmxqeXpOoy1TtLZV90UbJQhKrVpQbKT6u1S2zUrHbNRvQerlzVpxPwbJj5qs/unKkE
U6kQ0sgGKznJenGyRnEbD60txW8NmRJAoyUr2TUxizpmwQnB2fw1HtQSI26IWx50BKJIH4C4ov8f
3oKLO241cCqb2RSv+jdi+ZZiNTCuTc5rt/miy0Nfue/VkOuXdDJBnlp/Nwj/7M2h6mXJOvHQl6on
wceTb+UscuI2PUyOtPZO8SLe0OZ/za4qjz6/oP8M9qPVe/ZASyuFsQPgn1hIbIjDHFxkuE1xZU37
8d35ZUGdy9Y/r+nHgns2TDLg5NVVZgNFDrdzoGu/6wsqR4FD+3idEE+vb7pNeSvckZi6FDleu9Uh
JXptHTvwYg6/f43la1d98RoXGlBBseaqAcsd0oO6ktxet8UbvMgVxML38YBsf5e+jKDA4c8uoC9a
T9G2uKNAIa6vfUXl+a353d25eHM13Mom5T1UCUilqg0FoujETXqY9uNScip0BDB8F82SepBlmzYa
P3wd5ZHCgv37G/OjK/q73+Ti/Y7a3PIImp1XrX6ZfSGaBu6kA5fpTnsDx+to7/9kQJoaCh1aZH6X
LYcqaNLSq5J/X/qpXYVL/B+2tLW2FBmuf+HU+dH+coV/DXjZJmhBjbeEWbAmB3PCLSkICIPLUX6M
82jXdABn2Rl7Bs5VNq/hSDlS+dBqNqdKszFETvA5UuiqPShasszLGTNZE4nEeqv6q2LynGwo4fxr
JwWBt4cJNNZKAqZTRxrpQ/f7hJ/S4qn2aYSkFWd2Y0GqzW3Wq3Az+Om6usrFaElQ6urKnb7oPf78
0hqI5mlWaRJtrL8v3QZQ4zwogJbVy4TAW8LCP6RnkHvKzegCv2wWxUp5MganWl1Tccy7hl9u+V8j
W5fJyAUFAsnjGTd6szMSrKKQ9oa4WkXhNoLyfOVCP53cBk08yrmmZWkXs6kcUrATKids6d5obZ+2
7kZeUgN0em0BFBC03NwcD4/KlysDf/pqnQ18MXmGKtXjuMnmO5weYFBbu2E9a3BI5cldgR3OlfE+
XTZMIjvQM4kotOb7fraodp2cC6bOstFuA9lpNnRIVrXbu97aOxrbZiGvryl/Pv38n414sVsbrD8/
TYSkb+rVz/339WEuxTg/39WzcS7eVT8eE2HoeGNwPW7JD0OUv/jWOkBYbxPgBv9oavw1nH7xgioz
QnaIeHAY3vYBToCFv4yX3bp1OcgspEewg3axurYL/fyUcTbsxZ5NBmtCUDLPD/MTUHNtRTwlJfbc
jYHGCmzxCZqyU9132w6gOevHlffn0/f1bPz5z8/eH6Gy6qHsGB928ALFAfwm+xvxsKvUDe+vhdt/
vgU4G+1iWlpTFjdRPF/trb7M9sVGceqVtJPsWZtT7f11hjy4mxl/trRgpj57NlxIW6Qs8d/5Dny2
Jp39NhdztVZFdl4yv02awgqFNdU9Xbm7ny1DfLdF/isD77ns2ItDaubxXOibdeUkAO/im2Rn17zE
LEC7fvdduqJkv5Tl/Zg15yNeHBzbSc1EMO0s4SoxsOJepJYCpW+Ve5XTCtxO8WsFkkGLrlyq/Nmn
5Xzgi4XIGHHU0cegpjmBw/PGW3+kDjBktP338RwyolbbMunWgL7IKC1czYAmpMxHauos+Kl0T99R
DF6icVgU9I4y3XdIB3Rq2Da1shF74+CHjQNL+cq+9PNbJqkWBzU6WuJlQaHtksAkH3Lea1NE3wIh
cIN1sSDyfPn71+FTbYVhKeArJNLA1cvXYfSImAvKlnv0Jiaz1ui9X6V00r1NZ7dOvZ+Wyio+mfva
bZ0fX+OFtyzXuZut8nvfubb2yJ/NfYARJr8R1jzEBX+f+1XmaVlYTz83epDAT3PxpvzwnPFU3jRr
8YiueOEv+phNn3TClHUU735/R7AN/joHkcZg/9PmmHRkxn//HfSxkStATiPQJf8QTO06LCSMJSmI
/kn7jr1kBdBiB/XCjkt084QnltFj7OsnSL03I8kmFR0aqjMGAIewZrsla3bWPhso28uxv1XBFtSj
/mAAfY0N1dHV4lkoYCn50HFJ6jtabf8tyYwtWZj3tCJcOpJbA3u1Yig43PUbEhiXNILdKlWJl4L+
J8TKFmjproVcZ4HLAO+4UA3vkeooDTZlUwEPtGOeqQz/CPCQRYMzPYSR8JC0/SJQ4OWKUEq7uVYp
4v2T1V3Wkd/R6mRSTe30hWCxvRyKGxCAjmL43wFZ3heVssw9TtzNgx++tk1nezP5WI9ANtCWEQjx
qwVhX2Jss4KHUiazJclRDhwlMJC4vQCMqNu4Ur5VpVcffGvYmSNBT76i7LSw35oTQw9sFkJl3ajN
CoH5IoHIawR4b+NvsaAukwY2vCEzJatV38Q3Ra07k0YYFdVf7DGq8ppkKiY2iOKbtPZurTh/zFN9
qdQtFFKvZLLHxTYKaQ2AQPpCzBAyoiS/NVO8XI32OE50TXWpJaHFiokkTMs7sQlDh7zizMkq5Sn3
mq3iyURIUkpo64U1kkCik5St6URDBTLNkYSo3DaqX2dFDnQ3t2gfJf258zWsjootZwURK9VGIEmv
jeinFIq8r1KMWEF5iiLVMerxgzr2yajUj1zRsBoK372ipoEeWg/k2ACI99+uvP+X2zcs25pJd0CU
FPbkv1SIzEGEegI50rHu9dW4zLflTeDAP1yl72w3FtkiurYznifU+UacEXVRkoGMSmjtIfn/fcIF
vmnJnlzT48KlD1p9MerWsewfeH10VCyUj+xQQqgBf79Oymujf3K9COHwqcsoahQs638fPU5bre9k
PKagVt4IryPZlTD2xbcoscvN+ED7q3Wma9/EeR375ZL/GtS42NpRjkiFGk6Mk7DjqPESgg9cpHc0
PhxhOb/6huM/TE/yun0ms/DKE563NL8b/GKBa1o4+uY8eOO038EKO9O6eSYsm93dqlrIu6snkCu3
2LjY0bW6UXUQeuYB4wMJPRCqXcnOP3C2gus3eods5iONxt9f5+ejUtrhFIIH5oec6mwfSYgXMqqY
USPUrLXxJjfP/2QAS8ECKOPuvqyIwfXV0qkeeYjTzsA6OZD4/vsRfim6/5gaClfAf2QAMPOjPLuG
ttVHC6ASeyfKtcBxwqV38va8kHyWB3S5xcLaiIfr9YhfKi4/Bsb2groT+xCz4+8DW301pVMnUwDZ
xodwLa3jxTf9OCxJFmIbcu27/+mj+mu0y+rHCH3KmkpGi5SPDhtKoV4prf1S0Od6+JRT8jZUVUWd
cXEjBbYcYtWUo0P4zo4iuENvk+xUAKnRS80BoxtlN4j8o4HSKi73PgLNWpzu6OrfW7FiA4P5OQv/
v+75f80K5f9a+Lx4G9O37F+bOkH6XJ9rnud/92/Rs2EhX4a7IMJLgL4hzZXSfyMdTOkPVRZlfGZ/
0R7+FD3zr1i/5x4cnxLjB+3hT9Gz9YcMhASRtM47gGvM+B+pni+Wbz5XMs1MPpJs0EUTNejfZ4c+
Rigcgkp0e3HcWXhLMgU2IZu9ADZAALAlewjznqJsRN6V1LyaY7RNAyJr8jwTlyVcZ9fyCIzWC9O/
l6bp6E9qj8CiJ6Q1VOjdB9VRAHWI9Tu5aSpwpDCZUQ1GB6WjSCVbw3aSlcxW0UGQLXJTAw6GdW8u
shb6F2FtOf837uwx8JcUY7JFo2vBQu4ldaFYYQedXgTHX5M6qcttv9Xq5lHrVcz/Me965AWQy5pT
PDSbqT7xnB5kA4IrDnVCFFczQQ2bzObsJTj9/Pqci7wvjqXzHQW1wiSlT4S49sdCeLbQgRIrSPAz
RVcrItBgoDKhkYtN4v5+GP2TJ0d+hCnqqmKQOHW5DvhGR2EXAqDbtYRHZ+YEmFmf3qK0nR/Qou+9
GzOExtkY6cLooxeVaLFSm8MUIIa2xiaf820FsSM5R/tozGqyqz7bBOUIuVOxDkXRIz4y1VtBF5xB
7SPypYRXPR6fkKs6CNlvgRC5Sh+D68YhYCM8XXVkXShT9wLW8M5LslUUUGcx2bUirUneZUJnSV5v
PzqfTDKx8SCchsFKMjtEDB1wwlEWjoRVu4EYUS8gbnYRpqLdlqjpTE0BjK9vsW0+NHKaLhqpK+DE
xk4qfyMtAzuwt9FDaQbxQueWccYi9k3KayUd6xdDLFNORxfNk6U9jhLg4nMia1DHWIMVV1JmjIVS
rwYinJEkvoWt9tIHPbceujex5Gi0hni6TSAxEKex8joI2IPY3XkmEWIC0Vly+kXxVBkAUygDQokf
FZAVEHj1N1ns14I4YyXp/3ULYNwu/rJVjfA+AIDWoH5pU3gq0r0wyM/TXD43Cg9Gq/6FYrcLYJ78
60RrXGWSLZu9+Fs66zWG9pjE0gMBOgxKPANh3ITswfDzOR4NE6HbE27xKl6RnPQSolVuIKLERbbD
PrZJ9eFgqCLAOJEY7jxx9YR2a9hxTfmN0teYayR+/bSELV9M5G5GEvJccyBvTiS9A2gKS8YcfI2K
WshXbRsfEQEgq8Sm7tVrPQZDXYbLelADOxkJdhwsZCqWb6zGuG6QdE7bph9zRwu9wob6HnMQBHal
rgKiZ3SR/HT5PuikGxgMnLe6rVF5N1BKimJaJ90bIIY8EfZdVjy1kXHL7dtNhD/0RbztfLBLhbQC
KoU4du5uEjjYGeSfj+tSF14Bne8T6xE0HNI1ZCwEBTXLUdiSgboSPYCC6SZQ+mVfBPPRB65cdGhB
QtT3kxAc0o6g7XCdqjfy1INYLvdWs587IF32FXyoxxE2Vm+KQXDghSyhgrvGQGJjmW/N/FaKbn1E
75640oUPC+WNGYXLGNFhqn9PRH9FYPROQWquxO3XhiAuS4/vIcns8q5YcSy8qyVAGQCFZSIRSXtA
fvOoJ8SjETka+Dct+wbCqBaeHwEpNZ0ebVOhpSgvSNYEnDjoqkME5sKALozkbtsW2kb1i0UffBDy
vTLpzSRwvSqgMZOQ81p4yz7JFwWAFj57m0pIXcIwlqEsrzN1XGn5sxd47qwW0ydzEYrtLlTHZdC8
gS1dGJWxaEUwZoJAJ8dENoWtXxc3Vh5xYoaxRUKD0IBgi5Hfdri7hnuyh9jsVLamp9tKr+7bAEkl
OZVtQkUAf7OyHOGImiTppD09H5It4u9Wss5lMtS5q4lOcik/GBZyGBPflKIr5KUrCU6HGRPmOApI
MqY0gpndkDaRRNYx61zbbMamBgLPymYRu0F2VEv+WrpFyQcNl42tx1Rp7aSb17CNF0oEMpN0++QX
FE72iNXGQz5+FcZdx680beA42X65I9oILCxJaNNuglmjoK+eGlawyQZXaWvNOgaNJPE/uwbEqz5X
NGwTNSd/F8CnXVnrlF8wwIsJbkiZB+WH9coq5HsK3Xz+CzFD9PT8JvnUgz4Z+2fN7HbAB28UOP9k
3NOpe1HGcTEZPHSz2vZe8TFJz8WkO5Cq4bwQseSTiCi/JUGzDPpHtSZmz9jK0DcbyRbFR1L07KKx
bALH8hEXvQKkVvIc2Cp2kDMRhIVVnDqBzDB1EzW3U5Q4NRQho+UH5Kmtqzw1kplJqFaJWzY96WBJ
aOmIx3jMK3hE2ruiHWQB6WUgvlhMhCB7KrG2jsOuHW/R7s0hAnWLTr5/mMYlYFoPtlL5VFkunnR2
EvgbzNtG15eVHJ1E5SRJ6ymoN54GN16PICwXqFnJsm5fDN/a4Y1ehkCrCW9XzGxn+YjhSbYPyqM1
fQsAjGrmc5H3a7PUQTIXQJeUdSyAwi9IT2/abF2Qp9JNX0b1WPklcuWHwdDWfLXtPtVXTamviFJw
9ai1iRVBJQjMf3oN4mfPexch2tbxJhi/acK3wntEGqn33wKItDJ5KpMlkoyWr0LY2z7LbBQKNqEC
hbiXSl5K6JZBnTtyZTpd9hpG1VYir1D2XpPOWpfligQCu5NLSoFP0F8cgL+e8j0fDJSMKE2NjKHJ
Wc1WgRAuwkFfGvGwohfGsU0FzGMhv4YrGROTLOMRuK+rcSchivF7OLDZh5oc4vGr7L/IKWRfmIoh
wk+d2UfKZFa1q8gTgFZBqeKlLj0myRAsTYSyfFm89hUklxOYuz4gDj0nkaGZFjIE8AJwa0VEYYft
Q5efvGiVCs+CRrlqFtlaDWmiY70wtU3uv5FRvTDZtJiSgRZ+Z5WmzRbYjc3siZTPkhwG7m3SSbau
3088qNba90jYE+K15uTjZw3+ZmmUBLedhNJ87I1uEUI0wT1mZwVrDBmMBBBU627KvcVAKNsYtI4Y
5AvyWhCsvnT5CWkbbzzC8H5cmCKUWLa8UIlnJpgH01za56Cze70hIGafI2In8svntZHa2w6ZZsSE
luvvA/TYAb9H0ZFCQQmHcjYzh9yzbT9V92L5XWA/FWv7xnz2xW0wjMRnPBP4FpLQFYg3JjznRCFA
A9Sugn9GRgeKIyrpipset8wwKE7l0tlMa4pEfAIApy3TLIdm7GbeMVa+pMALS1wlyW4ciPFpYU/e
DcxSsoYB2L4UhrkGwEtVUnhLq9FBg/pFy5P3diIY5y4VH1K+LRo6WuK4Ju9mbAS+lO9Du2vSiCbE
R4EXxohh70oEm5iNsSywfBF7siIlxR39XVgLixS6eRq/BVy+z9RUopOkpMt50yHHD3msrhtFR2p6
K5XhqlEFsO53Qc+PLHs38e8DthS6Ui01BRQuq7kvqi/mkC6tiPOM0BKG+kAwDB4xSqvIyKe5XGlg
cQA2nQ8PRqct44njjfUQ8s4PJFFFRo7LSOFxUDyoBcSuqxSxeV5ICyU31lLztWkIWoUNZmJEKdgS
hRmnkERctt1NDyR+UtdWVyxJuCKuic83UVzTWjI4MGmn1JBPheLZkySvYaC4kvlAz3Qbi+q2jpu9
NbHGVLPU/3vG3JMhigbGg9S/SepejYyFhKa6S59y9mTYIET/WS9Z7JRhEQ9PAs61oAHLcUcEIVTX
nl3yFqG7XNR2waOv6OErXe+EzDa9OdQjGab8mvoIrgyLWF9sTTWD+afYmlrcdMGjwQ6pT8ktNdij
a9pCrw6FqZIgzRZBQZlfKmT7jcaiY95NwkvOGyMnzLT+PlBu4vFW8/ZZ+KIZr8JwHCdeE6ydivAg
mPFGpXjZE9w9+PfGFB1C8KlT2S5kJHBi/C4UhBlRRibm+IGkoKVqLnV5FWokRiJo941TxuRlA9Ua
4TLU3dw/9sVjouFXKE81fyvQn5SmdRGZcmrBb2kd8uB+SgRXT+9Ho3zjnyPQ+mLp9wPpRRktkcHA
akGfumqIa5g2U6i+1MZrZgVfBDN1UhGHXk8A3MI3WRqmmJ1dOL60qtY6rTKzxOryiDTrRe+HFZnf
AE+F9FiDtjMrDz53900Sqy8kxYPoJodYnTe4uprupC56igC42yDxVTurm6/51NHQsIxjUvQ3fhLc
mwHZkpJ1U2YbLBOkWGIm6pfN9FJUBxEAXOC/TLpG+vVIHtoxFm6i+jFLp0VvoPskVUaRbHwpkoD2
uzYhb5ff5bgLF02QHoH/EnjQL/L6JRa+GFPvtmO5NWtpE6Dan/2aZpIySPyklnDt9YRbr6hE9qVs
tozI3JjkrRKmPhIrbaV3Y7OXO+XRqoutBmda7ZuVrk17H4Yinc1FaOYnsTglYv+otIEjWukSmOuO
2dvYSdkS6au5E6RJju5LdUtE3EbKyVpLcHQa/T3P5wrJ46JrxgGeEx4FVcorVNIpt/69JEK0oqUq
ZJq6euW7Y0mOaIxeivRNn0PblUM8P+qsfv3LUHM18axWQOBBlEdksblTkN1GU2gXJbt04U2ur7F5
5mPpLyMhYYFgq88424s6j5KJYVlUkepCw4fV+T4K74FS2XLHIqzN1hw+X+yYfn950oXc+ef1nY16
US4fikQXwoxRxS1JmOJNv9QXhAOtSqdEbgmyEVUUqLv/jrn51zIMT1ED9CwjROZBXpzTlTT1BJnC
OTvKjqhgb++B1GSzcCSbHr5zcFK0ir0ec1bu5g3cTpKiDQEyjpayBYLI9/tb8dlLJckybxXUaVW+
LBuYMPkbH3CROxCpyAGaZLOF32296OH341zUn3/c8bNxLqVglmcgAVET1ZWQmwbtWzZ++f0An93X
8wEuXySoL9h2uBBBuevLfSA9DMmVEveVe2VdvDVUkYQ2argGQ3kaCNOaWK3ZDK7k6e731/LZpDi/
louZzj5gsNDmqgSRZU480TW2YvZOJplXI/FF9NOYIOKSg83vx73sSfzylC7mvT+Jk1763MTK6b+T
ZbsyHWkFKBBBfrUIltf6ktee2fznZ8uMNDBDKEvQZCc8ovfaHYkwZFI0/+gd18mLpdqNHmeuWJ4N
U6RjbtZqqLoWga8Zx776ji26U2eb39++T2twkqKI6EmUWfJx8dyi0TJ7ibh1FzThOs++hc1dnSZk
BYGerYtVC582SgjpInZL2vr6m5VqTjgQSAthc2wJubL21uyE1u48f18K+0i+FbsrL/Gv5VkWWZW0
AwP1hapaFzcj7Wlqw5JX3ZZvLjlgC0UgUvxVQ3EWTFdMHp8+37OxLlSDE+vOWOOSdpPyoUhvC2JC
ZfnKO/vpXDkbY/7zs4ebeU2b65xO3Baqr6LkjpXeEKGWYHlUlJcye6ivzc4f/P/Lb5aEPWh2ktA5
vFT0QGYG/THmqpvttXsM1HxCJEdZU19ZiPfdNt/nGCDX0RLV9EZ9vipanDvXvwxPtB+ECrosP3ow
51cchT7TpWp5y1bJKUWt+E2345O6/t/sncdy5Nh2Rf9Fc3TAmymARDqSSU9WTRBkkYT3Hl+vhWq9
aDIrxXySppp0dHRF9U24a87Ze+2zCJCTA7FYiYbJVSrK0asi9nOcEdrLUgW0CCDMLlgbaxIsHs6N
dCxK+nve4XaCFRTpUBz3ecl8mmh6MFLw0rual+waWHaDw0Y4RwdvbKoHfxs5k9fOK+OxpPZ0JW7O
CbVOzu7//IZjQ0QvzLkSj/yGgrO3oc9PATgISqVLs+fx+4ni5HfxaaijtYoWQlH6cc+ENP/Sh2c/
ImckkNzvBzm54n4a5Gi16tS4QM+xXA8laUG7ybSX7wc4Pd19GuFouiskuQpSnRFqd5GRhk51mV1y
7t0mF/BH98Yquxgf0xUwA6fZ6TfWJhLtczSe4/798avzm/X16fvn7NIKHMSWl9S/aTYLmFDZLE4C
4DSrdq+gau3X4eos0evcM1z+/NO4jWRJQWlw8SQ7yS6lIIQDrgEOsdmOH8Q2u4mbvp/r4p97R5c/
/zxoOgemFHCx8nwZaNWK6Mx1i0sbYdU51Nzyevwxy3x6uEcff2GGYUrQ33JfqfPsccvDvkCYKzn+
vr48x3P9A8m2HG7g9f1rBvi9Y/90ZaOghiXyPNVLlBtlmF1LbK9y/Xnqr/y+QtzHwV6By9GJM2X2
4FEi0mwOIq/q3r5/qU/dYX3xfsqopSR2xV/vcNEO6pRb7BVaY0vdcCBVqSBB0Y9vvh/n5FbLgO2C
TYHoDv14cg1DRRnpcrDH20W3wX6xKfxS4cHbgYOB9rzB59Tz/Dze0VpszWmSm9bIhbl6bRsgXXW3
cbHyY2Z3Bfd/s7X7PNzRsjzM6RQOxcReOYx2SnKfFdmmne6/v4mnprhPg6hHGq9wiEuD4CiOqSoZ
zBrRctbq+xFOHRQ/j3D0OhBgCVuC2Cley/ve/2iJ50wVw9aHHwW8Iwn4y/fjnZpVPo93NGlDeiOY
cGQ8WEk7oosJjlnrw/X3g5w8/n4e5WjirttRkxKB9Uc7LAjJ5kZ6JYD0htCybbEVXTwydzDx1+G6
evp+5HOXtzzQT185kTJjPbe8FXo/bQwCgJNW2ySY774f5uR+4vMFHk3OQxhaOomLqmde9h3WOq7R
6feUh3YkteIzg5S54IwJhnhuLqrrxM3X2pnDwOlLVS0EEGxp/hCYz/DC8LgtH4C5jZWHptmW6t3v
y/x/gdN/WHxn/73AaV2/5y9faY7LX/gH54g6STIWee2i7ld4yf5L2aRLf7G/RGqH6AnCm7wI0/+l
bJL/WlJqRPK3kDIamsFM8C9lk/QXmlmOcxqvFNM1pqWjcJrvwmqONyyAs2UFoQY/ArHhgo88+gaU
MRASYdHgSKONPt+NEXOrYrGtwhZnLK08GjojR/1E03GnNJtYJotFkJ1ReArK7q7Xp3UplZtPd/D6
74X9szroaCr941cdTTxmImQmhVD6XfoL4ioiQC33+xH+9Hb9vnALuAKZDqgFj5YEH1CSTwoLQ3j9
heQSWFPa8227Yv+4Bm50bgX602X1dbxjyWNkBtOkmxXAfRhzqt+R/dU75I9tiAtxTFlbJ9ZBHys7
kl+tJPpx5mpP3lCwoiDUJWRsx4W1UeurWMJ66RodNiY12Po0yhMSuft8vk2nYFPTCqititjPdtOl
qt36EVGo4sqgQP79b1lu7Ket3N/Plg0Wuw1skepx/WPmrCiHAje+Ln80xWtq3FgdKXDmvUnJ3cSG
UJLo/v2QR7PfH0Mu6+qnib4pER6VfhO7ynxVhj8K8arNb78f4g/B6e8P6dNlHb1PVR4GVj61MeZp
wtlWyVWw0S66B2GFYsPNeNROgVP6XMGUbLVTt5O9IZ8vzAXK1l+vbRITmqUm46pKsxMg/zSSspnm
9kcOZN5u+3FtDBIpt6hjZtBs4svciXYiv+plvOc1BDEI05LQ4aafvEa7CcvIcMTauKpymv61dj+W
BLMiiBNQrpV6vSni5jJXDU8QflYyPJ0x3zfzax4/dNjXdD3adCbcjlG8LqNy1cnpGgbVTQtiJlT9
9aTejUVzq6XiQaTYHRCBbBWbnuaN374mCfmU/lagS2+S895RbA809Vc0miCdsKtZIO+6etvK8mGq
mlVhgv6KoztjyC4tvXBH7DRVPdxpJsosCdBFLG/Elgktnzc1IdczSRc44R7SSkWsQ4vX6lyhBQbR
VYde6Z0SRo/qh1vu8x2lsOtINTZ5W3tNPe4tZYacqP8sewKOQkQnquxCmbNrdVgVFGDsOfffjEG5
SgodPJnVrP3Q3JLktNHV1hHD/DIRLCy/1S4OrTWx0Std1S6iMFuFfuSKbQuNzbRTWHY90eBTUrl9
qm5CVb6g6HKr1vChKtQnlqg7phVv1erRRHtOsok3GONanix3UcbIYuUQWrapZcHLNAOke7MRx0eO
MvYcvSfzsMnNp8rCoWQi6q60a32w3KFLVyREI0qSV0k/PU+V+KAm/bphUohFxIdN6Q154U5lfqb2
d7wv+vuztCCcUl022ZkcHerUAIFN1DAlmmniViZ2T+Zgo9vIuXywNBxpvMBTETmN2e0JGt3z30mt
rjJodsJNrnRO3/SbOjAx59xEHQIYf3opg8IrwvjMenTy614mT+S/BjVV9egrM4Ux9ZuWSQsxzb36
kV+HDs/YLQS7cjkD2rqnPGR30rkYk1MT1+dhl4//08RFoOJkTCPDVoO0ylAWVb3ipIl6bjFc7vTx
nPx5nKMnMfdmOoohE6R8E96LK/OxuiLjiujoTeVqOzw46dX4oDc4AbRzQ59aDugfqvICFZYBW3+9
xFDWrbaGzLYgOQBrRit9N3p86phzSfi2dUd5MlEIXJi/mAfMYN+uz2GWTl08UmS03TKqZJDTX39B
b/JOTf0Yk++GyifilxAuPla3I1l0s56vv18oTs3Xn0dbVupPj7S2zJJQM653JgCHyM6NMGleWpco
GVbfj3TqzpJrSP2fmBHCDY+ua5BkADwy1xMCE+EE4GbxtO5axBmU/CezQXvANu9/2Fr7/VF/HvXo
+pKyaJRpoDtohqh0EQhKw5nrOrlnpTaLrJhwWq7r6G0VkrzTBEEFAXxIXua7eFtu0f/ckZBmPEy/
KFpQ7rY5NnrG/fd3dLEh/PGdgB1aOt+YC8ByfX14Yx9MIBohctSuTJjDcpBj3jYfFS906FhGD0j3
WO4Vpzno3tKjAoynvlJ7ezi38J/8JQaFcJMwZAWa/9dfMkkizE5Vj1y/ny6jKdxgI+D8cU7JfXLi
Q6cNj56uLHuco/NBn4vm0CnMQEAerwlag/niqNtsjXJvlT+Su81FVo1zLgdl2ZEdT0gaHBbyPQ0V
T/TRjY7bLu7Z+LObqqWN1twH2QhiM7UTHctcexsH58IeTp4HNMBV3Ey80TQzvt5QPwuDbogTdv5l
ibW15IAcOVa3ryt4FpiETAzhRbgz9GnvD+KlVYzO9y+Xcmpm0Egzpc2ocrw7nock3upWMQrWGH9a
/Onwi5PGVkhDzHBiFIljhD3iz3KjIDppamllxAXf9YtaZttZBmIwvGWyugqbaGWh8yfVsraeaiHd
iFO+7eMQj0B7GQvE5/XjxsqIAAw0QtBka5t3v1Kl91SjfGyXnRXK1slUzkD6jgv0v2cGXcRiLbFR
5bx5tEPmcDwYucZ+p2OG711xpZFJiajPRt7c29lttpHs9FBvlHVwXb9AXcIRkvyKb/RzW/VlCjp+
ufSF80PbcYmwOnrU0IZLHDlMUYOTXBFSuJCN+j1ko9oOr2TAaP9G5MapyfjzmEcrOd6EooC0w0q+
yl6w9lH4YVv5mt+FHvL8yE627aPi8GavUDi2rfv9u3VqtlgSPwyShSQ6aEefE9KlXvZzcKBB3qBi
30r+Uzideb7SuUGOZv6UTLoWqW3ESm79ypgHRyKZonX1rD5PrvYo2mZro5M6c2knbywlLW1ZCqDk
H71VuYU5YVzQrx3M2DxYLDMU0wS4qpxDtFGxxwJxZWOsvr+jx1XLv9/mf8Y9btC1sZGmUrp8rTA1
CTu1l7MXCfW4tmCD9hdk45ppAGJux6ECSD+yv+qR78JR81vNENYBRxYJNe73P+vkq42NbkmQxMx5
vJsSJDWZxeVMkRTI/nV0DEiCvx/iuDny95V/GuPoVbYoDUhSwh3XDv7NeNE4eA5IgDNumgvtt1v0
XO3k1GKgfxrweK0z8fw2KQrm3L9sMWoOBmUSlAldH3rV9KHm+pm7qCyr2h8zxKcRjwoGvThK8yRx
iealD2jVldj3+w4xwi4kNGphN75brozd7ChXlEowycp2ccc/vXynOOM63nWbaXOOz3bu2R696XUp
tpow8aN8RJwiZOaxejjzaE9+wv9c93GRylD1Lk+XWap1Z89cU/7Z9PtlqZ/c+urfowHIpy5rWeOX
fRUlyON6UD1rEwD2BVXsMjNetNeiamv75qa6VDYsWtqtAbvKB+drz5fhrrmzttWhvhRF+1zL/eQP
0VSdfBsyZ1DMfN0BBGkr1KXPlioJDlH5INHZ//72ykcSht9fjvFphOUXfNr7W3FlyDU1ErcKbhLC
MMPkZ51g8lF/tQNJCDP9zAbQCoCw0vfm8TBartQFK7nHR4LbR9VBWGTW1kQIP2Ht/P7XnfyuUTGK
S8TiEld2tNUDEjEFGSJkIDTNVXQLHbvfRrvocr5BApm9+fvs7pzU4vSYhiaDCUYPJR4vxUXrq0bX
sc/T7FRmI8ABzBORwO9VmEvpLX1r3oC37y8UMeeJzxsViYTzy9IonB1NKG3mIzg28HeNpBJiXqqM
K3H8KbSbGMm/pL+RvAJBHFAqsROB+DPB4ZsTldCSlz3ctol1n3AW9UmVVpLJ6ShayGW1Sga0XMRK
+4sEPikhX3M4iGY3thAhBPXFLLI3A6uuB+SMD6Cuw0dDfOtTbR0MUGeHZd2vEZ8h4wulfl0QUStp
v6Z53mcmRKrxpigOeaV5YoeeOPCGFgAvGUhSR7pCKd3FEizvMXe0NMJISgg8XpYxHB11Tl3fih3K
OtR4f4Z5ss5JZKvy21I0LlUNm0muuEUnvg68ZvEQXvQk/4Y+SQZmUm9KNH9jom+LjHwy0XBMtUCY
2WNSCF3g866MLcCs34JR5ej8i62oLXcXpnwnkmg+W7PH/svRx8ap+h4zmaHd5cMjfo+1jO+DZGev
AIQ+pOhd5fgyqKBwZqSRs1VQgW5nd3625FisfYMaVD3s9Wa4lM3hUhrA0DvxROhQxB4xfOiN2lGM
9nooyJ3W/bUoVndJGsLY53m02WJNWBEB70YGZG1NWYWS5KrYTUQxoD447VIMW5oJdJHaKWTVbULP
oZOxRkk/E6jw2YTvooLeN+Ob0jMSvxOi2YWtqZZOH7PcR+ZPUSOUWROh3vysxXGJZ98pIiATgenL
eM1rzFRLnkqD4q5MVlOrk7mmg6USsb++zMZraORrHedEQKIBlKxdlslumj7ksrwSVFJcsmpVIDkY
R+BB6brs+WAmg1Qgyy2VbB9rIxJd3og49vKQ868/MmOW9kT1Zn6ShtKhN0BqfUOIVrVOWpIPmuy2
kwU7iAWvl66TlrR6HT/Xm9Wq70qwV8rG67HddhEeo/RBIPg9JM2qFB5D5UpQXxII7rwpTiYTrqHi
LjfiA7WIVY9lKOrHlVXFHAyrdRACrmFjz5miEUuA6oRF1Lglwqfl4RSzsakXlPRQ77ugxeIk24LA
6d3aU9HbdDLknZGQcppRk/gjHLEQmbjexdARTN9NA8Ed+p/o/VfC0K8Un3PR0G/mrMHYTY9DgaU/
rMx0sv2hobQ64pSChGh95M1NGyV3EiggM2jXaYdiTnkLROr29QVwuNVIzYvW97pTr/sYcITeubEw
e1VK7o0BDJcZy5yxAWVS9xr28l0S6YdAMj4U3hIlrHdtOu1y84VbqTcmgLHbNhZvujSw0y64DMe3
tIs4WfYHcgCeGOd+DMbdUHW/RB5xHwbrtO89fZ5fsy55L5ERtubMNNGt9G56kgR9ZQ75j7qfr7VG
uUGbuxt0okuU+aE3q53mBx/+FNzLpfokFfUNDgvQTLGTwSUg9GaiYDpRl6kLeVPXI8E3vBWKPr+b
DbFLveWNlbCLgRVkpAOYpAsAjQLsaFxIAvkdeCLoK7wIRXvZYt/Bw9K5+sh7nkF006Truok2aVzZ
eoIJR5QushJ2mJV5Y0hsVK3fAj9gLkrMDVlS+4JgHn3OHUGAdqDQo7KtALRKsoTUw6mZCB2aYlSL
UuwNJilbk/mEuDK047wkMid+jpoAJHE1brAdrVT2/hiLIDLFe63PfjZJcU/dni/VJ/miNePd3Ob4
pAilSSdCdxTgUdM+7V8zzn2VuVP6YDX19S5ixyyZGa60Qyfg7pDNew32eVCDJtWxOcSG6+dwpSn0
91hJSiwvDbY2Ja9JHsE9OXRXgyochkm9aESMzlKx5hTqKtStpV6xUzz6CP5tsTadlvKQb2CIpTEv
yrmjY51o53tlIigD+2NHYnfkHwiIdH1deEnVcR/73bNvCeTPTPj6m8jO/ac8IPMWyo5cpV4kBnu5
nQtcvJETxMNqNhN+rninWr1dEPsUGT+HytxGxOeEhNeMTLAlzY+WlqCl4P4GuZXNfMiSF42aKw4K
wVF0JGgEm4rKniDd4AvlCUQ6Ct1ebWyNt6ORRJzczzWffRJYnlY3uFPlnURHaJxyT0uoBGqHtieZ
rjQdX/vI8vqNPKiDQWCwDStgMxZPVvPUyeKOIbxJQ2aZ34opHPbmpYlhpwm8XYAwJsxsyaNivnKx
ttYYu4qACCN6brMfaTa5fvkShsW20J6lLtxodb0NoGZoLBct4a8ytTo8cGRVCasOBXSg6ExhWCaZ
HjsebZQ91uA0dDzJM0/UpEhrChdEQjN5JiutScmxehekAoMaRQP8Y0uo1EKTbvzpktyzlRSZNGFI
cjFaTIXNZnEi59ZkD3gNTQugWcsa3NtpjBOOTKIEC67WtRcNuWWTGnuldqbDcrKoxZmflFSL07+p
yl83nJ0wRxaB1hGxebMnr3BCO43HhoNjWuSdO6adrBWS+IAogaO+oehHG+guGqshHE2qDFxkIEXO
2E5O1GEJa/g86V7UfrKdJhGJMvFIxeBFw7zRSnOXd7MDDg1NnXhOOHhqy20SVG4ZUGREUzn6TaZW
jRUoisg1DuOFssnWC8N82Kac0L7fVS57xuMj4+eBjo6MlkXofWwxkKoWHPcBNhdklgzvefM6RtL2
+8FOHFVUyRKh25jkgVKi+/pcB7lCND+zCFVCaeviPs6TM2eVU9Wcz0MoR2q2ZKDsS/4fO/M78WM5
CM57oB3hE6pAr8CNDRk1OquSONUS/DLq0RmkqpVsytTf54FpsoGiHaDxOdOqvx/WUOmEjbgdHWVX
2uLFfClvplfcw9739/bEg/zyE46+GSuxWjIZKKGE8PeMt7yu7RI3mJrdV+gTvx/rxHn7y1hHb6ca
RHURzNzkWHvLx5jt2nvY33w/xqkz1pdBjk6dCvNCSLRQDPEW3u01e3FHvV7u40L7zLzg7txE8CeI
FYDY4uCim8bL+cf5qswMva50nqLEIh9IxCfqkEahRRoBle1OsoXwNeBf6+QhZQvW+bdGrO1DQhDn
JvcWs2SOxTYjwrV6ImDLrmbfjuiXNzKZj/x+P8Kb+V+hNf+vX/sPi/PvN/q17uXtPS268v0znGv5
O/9I2FCvLa8QR2W8F8sq81nCZqFPI+8Dy6S4LAn/krDpf6Hw4W9pi5tSJXvkHwmb9hcxxCK8L7q+
NNGANv1PJGx/FusgclE9UvmNEhHr/IbPVZUqlbAr4AwhU9721/jOV8uGeRdd56v457nonxM1HBoY
dMRoQKLKAjL3dbQoFqNUkslQktftxbTTd2zjXE4qTE8Rrb95Ve+Ti4IvS9+X63Nf1p+gYIJc0APS
kONZcMVHE3+fiBigWx+pNDrS9hpM3zrZNvf1Wjuryl3mnq8L2jIUxlDiflE9WMvc9alYJbQWahxi
7dxc5WSrgHchLJXe9VNEk95Qo3UhJZ7Qyes08ne9Fq0zrV0vtIESrp8Sbuf6oA3VNgSwYJTjexiW
d0KMOb4kIpnkrfi50impigPHQ3nb+EgN6kXeLvV3Ua9cZFq0SpV3tR+cVmlQou9TKg6lih+aes30
ofi6V5VP+Pwt8zBhaYOAvTKTfUPXWYN8NdIbg3PQNI8hNYFuvo/7x9aSbZnoYDgrEbAc3WLHDZIy
aypKFffqgN5oxlWdo36XDnK3GULdsaq9kg22yM69I9NtrFq7798r/xBoVyYpezE+L1P4iMPnLCjd
AKBFk7xgmwblWjhJYW5E5ELhAO8AptHwswu6VcsyUoicL+P7WuhWjfyexqGbiqarRw+BibzFf8CH
vKqmwk4C8aAGvyyq+RwM5motItMsYxyX/lpdik1A2mrzrlV3Zf1U+pNLWcgTOGvHxc8+vpniBwGG
RhBfWNa0L/VhFQWol4IKFgwQ0mRfluoGytbGCu4G9tdtF3nM3HYtqS5KwB+yImz74jILSGnzb7rx
OeihNv0gnAmiiOb0EzQxcx309UUY0K/rLkS22XX2EalvGnm/6U9UrI6g1m7ZbYKa4FMJvE1xUKtd
w2lNGkanJW2CLbXdUlvSMgMNzztcYS9ejisZrmsw7AmZgebwtvRxyv6HIK2t7ELLdlp0brf852r8
9Y0/+rTV0Y+TauDj6j3Fy1bzBn3b6KQvlSdsNf6jehV45zw0J8rfDAr5EPkNwe3ycdU1ClPofhqz
l9HhMmtuiVIlV5vw0tQlfmRyKf2sgGd4HFHsztZs0Ulsa3uuJnryZ8gK1TjM/CiCjxtH0RwlfrlM
opBhtij/PM0rUOA0V6mLQN0ZPIDcFwppX78TgDhBLLaQc4qVE5tOJAbwOmnmoUhGN/11zsGoOhlZ
JzK5QuCYecMyWMA1zPgYY+PcoDoG3T63JMglBHOxYRIVSuGI/PLozYqN7Mz27Le64XgO/Px7WMM+
z4Gp0YxGZvF74ton7ZAEcCpijWG9JNY+1/QVnHs0hw9hVTuc4XeWfE/4FeXC/DZqNOAfub/Ox36r
zsr+R6OkD5qQnxUu/HkWQILNgQv1lIR4wTzaQ47VqLTM1cDbV6MrP4JPv8yf0hew2TZH/6tpf67j
ekJ/w4isCjr+5d/Yzq93RRgNuTCrAoS4l1219/B86BfgYyj389UM+/wluR4O8c+mxUd47on8uSrB
3zV03VquF2PUUek+S8a4iSfGHhx5N7vo75xoV+8Vt1r7P9QtdI1n1cs8/8q8HPaZm1/iE19/2h5d
//34P4vTlzX260vBTzBR9MsiMvw/DtX50M1BQK4OfZJg06zbzQLrJ0XmzDAn9BKMg5wIXKAq6dpx
l4IcVCUj0rijMaavF2cM5KGr7gqN5+9+a3BNGcfR7eiatCgnv5T3wfkj/Z/H56+/4ehUS9a6aMwW
v2HJpkLuRNZKshV2/8bVHlvQuM4lBQAsL8heZDDHW5sC/SF8wqIh77Nc11QLWovSjv8Rpw+tn69A
EiF+qd0lul2LfomLir5oN5mv7uCnSNlrBc6zHMVVyxo8K+ZK7d7Njo2BLNYusKpHSf+Yw19o/bZx
+FCHkIzGYSvNycGUy6dCLG+LwFyJxapjHxB3MRsGZVfP6mpQJndBsBkDWc9JxyKsbSXjZxqOTzSm
S+rSDVg1aZNWrBEJUCRl2gDXAtaZOZVCUnvcQvNKH+NZf4si+cdE1Lwv7/t+R7hibKtzces36kEH
UtYMKRelX7SzRKkZoc5k4M9/VwdIf6DutJR0+BpYH1w6ulc2dg2ARglY+WYn64gnKZzDaUA+ktkh
Fo1MrA5yIu375MWPdJZ7wgeo6VacvAIQHoVCIbsyvELea8qCbHrOfHNVtAddv4qiGAlu6kr9FXuC
fZc8BtXbFO+r8i1WNp3PdpcFf0gfKRG4eqa6XQk8CXaCwLEd2bJevydTb5NkAMXULpHVCG9Z+lop
b4ZIgEHzMqRrUc+dbLwPxW2nQdoK6lXPRfjxdQGQVCeSWA0zumi1HZB83WSDk1IsJGt+v1hOWU5X
mWC5xtiwY2PnIhJ1oL7PDG/S3XVEv/EsIbz0oQOJXbYRlsDZRNjoMEZl7aNui6tmtDxJpAvb/iqU
+jbo8sSpGlqtI5GwNPXqDH4aDldXERSmcYtkWXPYzrFQ71utdHmZa+rx3U0aDHdGkW+ilvZaqWxj
0E5JchsWwf0IRCpd7sF1aV6LhfQyBHtjBBKrBmD/EjLVS6fKyh9i116pYf+ryf2NBpqw53+RV+m2
7bkh86PBzVUlVrypXg1Ts517aVek5yzaf25/LElkPkcFy4RD/e7rtN6K3SSg3OzcCJ0fQOzNLJk2
bMXb76fPEyLKr+McTeGYWptgahhHXTN/OmwAh8vqVpLtBUyfOKo98aqvK8WeHe2DYAdXY7PRSA4E
rOz1XAbf6YvmhAr13MRxdXTRSSHVFpLyzs3LQ2Q9AtWL+3PCqBOTKJYb6MMK8qslY+7rjSWnFQCx
zhiFeWXCyNPSH2ZiOO0SwMJsNsL80swHwXj6/kaf2BiwjeKcKhHNZWjHyii6qeiMUqN1CwwAQXQx
jz++H+CEpwnt/j8jHGugxBLqZwDvmu49rDnEsNFNvhE9ZcWye2Y1PHkxGmBwasDLuffoNNr6WlzI
GM6IMdedoLwJ27fvL+bEqs6cQXGD6jVhl8eFYk2u61KViPcRQJmN7V3Ee1nqhRMWvBQKRx0diPLD
92OeqJhbmLrZ6YIXt7AXHL0ZKQQr6EzsuntP+KU71Tp6aLxkLTxM3m/w/o9wDRL23NF++cCONjBk
faBzoaoD5so4upe9NEWBsCzqvSd5tCuG99izVuOuX4luvIrcwl0EkMXh3I7m1C1epJ+o5niC/NvX
70CV6Ytpst+yWy88NSyuJm1ed7p8QcKNQyFi3SJ7serwzJM99epga2e/SkAdR5ujDXI983kb0Ldd
zs1O3DKvxP/HEZZf8KlU0hpVkYQFndCpvw2ifZq/fv+eoIU68cg+X8PRI6vF2JqFki+tN7ahhiwo
440Rci+ncxhaFYelTFjVobYVNNLpCtmTwtzVAgv0n/qGIuWi9cMd+ZYPQ/KRqzQ8LTneIAuwh6na
gOGjdVV7dYHvaMHffcTjjV7Xd3KoXnTztI27e4mdkBGqCEjflJSCbk1NiP5hmUwrVieac3Q1ldlD
RGUTv3phqO81zoM0J1cN72beRWu/8C8s6VavFQC8gzON/XuoKvsq/ajsun2u0FlLEipzHdoKrE64
iHnFmRttrACGORtmxyw/BoKE2IlE/nAzaeSzdqUbgXbOLR98sY9g5ha2vTPJAbs7g2JJtloAjzT6
oGUH/XVbWeg9pMt0IE9PEzxtntdWB7KiKcBYivWzMo7rMA739WxeTqZ53SjtehLpZKUTwUnRFQWs
laAQjklePBgG/zVEWJBlpTso9ba4NRU0HgNurTazsM3kD9GQumWtO+0sgw1N7bRMH5XBuLTQFuSL
gkejM6YhcugqpxTqTVzXu8KSGD9dGRKaEe61KFPCyXC7KWbKDrO4S/sraOIwC1XXzA+pdSNqRKMC
1e58cSXIhq2iWREJNQtq8LNR6sBtC2MZp5pOgz1z8vYqQKkiwpZsJ69CF6PB5tRD82kshQurS+5m
VJZ6OB3yX2RQKc9jhX8xL21rRp0hWw6xVp5qCW7fRlwJZ1xMpP3YQFBclSOt7QltenQvF/17nnaX
dRRuhpT0rja57lvdY3OzleBvq0bjQkvazCC2xknkHvbihVFoa0Vq77rqFfvouo31DVks12nYOaaZ
rg02VEG6dNBfS4D5gn6XRRIn8oxG+ENfS05HQ8zsTZeGqNNW0AO6el/XLwESgEl/HOAsdoQMQDY4
NJkEM5vTVBy5en8XTv62ExHcBwKKm9DcNcSq9ySSEgpxESXTlgARO88PnSjseCExSQqs5Ia1m9UP
E45yQF4xNHRNEVw9phLsm2yWeamotWUxr3bQemMNvMxSbiW/5KNtbmIkbyk7vTHrt92AiYKmfItW
pmqe8/i9aEHTpQcpMzysnHY83eVCutIA+od4D8TCsnWFva8ICVx+6GIwc7fYG9yFl10oKRD15i5T
kvVYUbvTUDhoAJfBYVPqRYAy2QpFViRTXpNj60KLOFVUnxrsbdOvcob3Nz/I6Uuos0cF0NHqj1Ar
Vy3ZwziVyrR1cGG6lvrU18+DeBuqoLsnUULUIFyHSfFDliitQhAcBOFVad8rvgIwX1fD9KJK4VWv
5KshUa+ZiLZtFThV+bNQQyeQBLdus58qOsiyijZ5l22tTlkN8c/eLF1cYogssDLGHBamw5SK23Bu
P0rrp8+7Y4UUoOPMSaMc1ursjd11bmhOWFYfJcbHqv4wGsi+koC8Ad1ewakki4yLFiGM3EcX+nCb
L7xhmgikTmUVmt5SukGnshWlW0Oi3q6iZResVWvIm0rMYD/Hl60iHPKsOWQBuWXTa1mIt9lIXhi6
K6nlaIKCCgLq/ShGh0yJZ3c09bWEnMrSON6N0g+xFLfGlFE4Jx1Cv8Gu5XWz7HVpeClazwVO0UhH
O8iJzELChHplNxe/gj7ZDEjNq3TeFn284hQHyuRDkXI3Ky/m9sUQt0X5BBvkeiihwTa3OUcgP+xd
YfCsxLdz+VVsRiKcn2VpsCva89Z0O2ggS0aNevxly4mrba4aPou0vQ6hMSvKQ19pd0nxOlm3avuo
BYXrG68a9elwwvAraK4wdXBgDxK6w1gMPcOq3Tos3J40ppnqbj7nz9aSPkzLQDI7O0JVml7OCb+8
XWPx2eWWvo51kbI1WG1zCbaQScbKWRXedL3cBOm8q3u+v8C/7lTOAYTvLf1Ycxf2D4bAATx77ZLJ
RkfkWCQQhAnZxd110vCOlbtePkBI/dEExWVe/goi2Z1r5v1RdgY9gYOLF79DSljcVHPlCFF6ZdTt
ri/zC8UsHbGp3DAXnLozHLkpdjVqKoaPFhqsUB2akZCIeLRJqNg0HT2fWf5P0s5rOXIsSdOvsjb3
aIMWazN7EQGEpJaZvIFlMpnQWuPp9wOruisIhhHVPVdj3dNJj4Oj/Lj/Yu11dKLK0EKwtzrmon+n
NCma8OGhLhIHlexsTV8UcEj4Kicisr7d8FSBcmp+9SBxhAKESkNXlE9BoYAuRo/niOshay1dobj0
UKEuQyV57ZXtU54D4AMoaoASLlDwVlJgW5wuIq4kCOysROu3KoarMAOMOTZvQqzsC/010faVKh/y
8NJqHlXQOCVAtIq0zH2S1TttuIirH1meYD7QQ31KHcH1HRW4kwJlKGJz4rmzkpEY11wd4Jq1iwFh
tpK2UgHymQGHeyNfeP5LF8SOJ96b9eRAwIs1d8VdXPmXMkgnVxqdMRp2YitwFxiHxJAu+BO3I3tW
jxEAApM2ThUf2MrVYH3XmlfPRfLJNFYJHQ41xB237e4as9zGPWD8mH5A7l9EVXavgfIqyfZMNOkB
ZB0GdJpr+iyu6K6a0nrqtG6nRp09gpDS8bjuzNtEjbZWQVEl7LajizJBCfon38uSto6H+KIcwFFJ
WMBwNCgS+B1ha2U3DedJYYUbOcjXUnhdJs+A5x0/+CXoiJP7bwmtmaARNoCIr/UyuO300gn9wBlk
9aJHRbzykOvWcI8cKHGj2OXq3M7Bo0p9RO+bXSTXvA6rVcp06zibGOimpV6196kTqTnEWOToY4SS
c17I4rD16t+18CTL0RqH8ysrKxyKDlr4S+QXYou4k1JS63w4jo1w5dYUOjhwa8l/sKLuQq2Fn7z3
76RcxnyvWRtBfMTOiN3U76pU+JmUr00jrAev24ec2rp8JfvjSk8PmBRtQpSQPataYQZ5nRqNjNo1
BgCxYL2N3WAwqkuN6odBHmhiyppX3wW0ltdDiaBWmt1o3pVM18+qvulGt+0EUG1sc1mp9orqqisP
YsC6jcyjJ/abPG/WsEv3vmDu06pZ1cG4HYsXtcbCwruIWlaKWB8KKVt/nX2fqUyCnqI2AK0GUTAs
bT6m94ixAKE0Kfj69Kkkm6pUvU8OyaN0pWlH5bfiiDt9oRd17s1yEnL+Gk0TNYjyRm7sKPqluc+d
VC8U0pcGNbXnT98snaLg4elZvCi+6Qf87m9Btq7Ma3mT2OXlsuLXu57K/NGJhRZaNxPLEr7/x3i6
S90sRN7cdvtgM+XtifbSSjqrSkZ+AXfPOL3ivyYxGp088nfA6YHSt2u1wIoW0Xog26u8v4ot0FWg
QyoZcnat34LWdOQcm7eo22c66Ys0rJVm4CTAsMQg563i60YK9kC4t8jYwwoDuURhcUUH+9jG9XdV
SHa5pawDo3zq8bcRUt1GVMEG97yu4o6Gcb7XjKh0ImWyeVAX6hpnIHomtr+T1pwGYk41Zo/iuPfF
uDOqPzr6E6F4fGZ32tY22/iHpWV1ZtY/RDOnUtXJS5XdjP2QSrRwD07XHp+VOwGQKeKEEqs40S6X
+puf3/wExGeTxSyhfjRvb/bpMBiiOlbvxb5008LunBR2ltB35zp1iGjJKDRMGiifmiVJIShmkcoV
/MrOMTbl3kC64qZ5kuzA8R77Y7tGhZnW3D6/a6NVfbeswXiuqiJSRqSsYgKGmZ8S+DipmapBJKCe
c2zHX0qyr3Jw9v6wrc23r4+kc8fDaax5W6YJFS+YYmlxhTDKs+4t1IimesJ8t05UXQvtYFFR5iWi
ILG8rPJTyqLIw0h5um6bwFFxNP56HGcriKenwqxyQp7YJa1G5aRBA8Xjsae315F4LOVrDWOF+7zD
YKjECjZQ7K8jf16XnOknx9GsoCI1Q2pmVUUf8QD0e1cfMS84yLulktcZ8B0LAvL8BBeSJuGujxsu
NEtdySTslru1CLwEx+3oMLHnSaVQ5dklm/Ry/P710M7Vik5Czkl8OBVbXZ8RMie7pemcBCGp3JWg
LNxRZ7r1H8amzbv1I8SgtOWSCp7qC9EB4rfx7WiN5fMBgLNDXrCIEDi38E/HNru1/FCPPaknpFxU
qzI3Ha9fkgNZCjG7qNKuTVTZY0mOtbmWhfg+S5Z4lud218ko9NkpjGVeQvkTMovuXinyozkh2/0l
5PNnWNyH2ZmfvLWo8dzvCGJBOkurF9W8zypw6C4zJD358rcEwwaseqjGpf9JxoTWIKVtdVJqVma7
K+yzrHHHurL713FT30zK7ZXtXmuHCTdC9r8Ub/pg8+PqNN6si+MWsayHFcmFdzUhd9odIKFtelhO
Y85c1xYlmr9GNssFdQCSYkwx593IWdu1O0AOG2s7cWOhki2M69whBbrSBCEEwPKT3Ig7JDC1RD5j
y4WGada22+DYvIg0OLMcYbxyPwPS1IEhzb5e6Al6NWo5nF+QNmX2NjTiLk2Ci6+PpTO5B5V/QwWk
Qulfs8TZpytDw2iFadXTxUbwYDcBGZrvk/Kl4shHfDAXvp6pnlkWCPuBtuOsZ2TzLFpQs0GuRFBc
AHCuKvh+LX38qKCOhFGnoL8p8DXELtvpYnWozNte++lmwhtkwlXFAzIQUIhQe7pN6j16JJu0IL+s
wWWlKlZkrbhSh2CtjdR+zBcF67X8SmxeRPPe5OUmx/siyI+lYdlIed+VFGykTMED5z4agG+MMEzc
64Kmr3pbA+MTo8Rx40NctSAREZArcLZHBET2H6L4WQ9wT+xjylvWSu6kW6SanupouPSi5EZEqHvC
JJWytqtq0g3qcyshTDa4Am1ALGh0sY0fuL8a4CDcOws6l04Vzy9vS2yLRp4yemfdxIq8CbQBcRNE
reSXqsWufqQdNfQviWcdlNJbd9pLL5KY+tqxFBB9MWmSYWjXw34UCsGuI97xcXhVJzy0m8Ce3JOK
FJ8bCFhrS83hL+vrSguudf6AkKtHU3XXLeb2xjdfkPY6HefeenB9ZWuafIMS2ThqhhQD4f3fVCF1
VTmkkS80vwyI76arJCuaavumHQ8xPyGUqU4IsNDSt2p4zZjhQau+j3p09HzjzYj77Vghwd9Qf8kE
by2n+FeJEXp2r9Bj12WmqmufGqihRsdea45xfkyMB0YuD1MFly+hgWUwX3AjwqjtVxwOdprilWbg
TpLWUIF0XrRuc6jH7qIz3AdTFZwExm/zOxlvVDmyQ4rxAS9ut1HsVlWedF84uv13+LorIzEuQ8+g
NJYcS/HN07Rt2FlbHd/IzMX8a3AF6rj4KNalu5cCGOBtf9H7oY1d0sCbKOt3AcU3/H68ClpqERXf
tEx4NfriINcvg+Q5pgj9TpT2tXAwc21j4rNXJePehEusU+DqYD7hDDhU8VZzMaXSgbekml2GCO66
d+KogaXYJVR/2+qubKhRhM8maZmbV7agXPpZ7GDRbNd1ed0omCOK94r1vVHeB1K4rBQXIthIuUB/
nIAnQVZuiya1Pd1g4cIkLVD3K/WV70sXZRMdTB+wbxvvUfHYdpUBuE++wiv8pmikJ6V9hOV0mwTJ
mxulK1+J7VgaNp0gUij4XdKcUDJ/HWvSvs97O0la6Jam+twUd1CnJ4vlsOIOspCq6NVVLOE+SXmt
7H5FUG7rsN2KaQ9lCeRr32zi8dq1fEccrppovC9jSIqt+tBrjwFF05EGWlDH9C6RDVT9bVAaFPgG
2BRidvTUZ9+4jvwBLAxGtAlgpkhAwbBMV7qrrN0Aa0c0cCjn6AGSB0X9UCnKw9ArjtTEm5BmiJjI
h05ONqV5G8CkGvu3vPymiZjZZcfchEHOEtajfIPOL8ZbxdFXqfpJ34tKxKhZdXDF2oRGzZLA0li/
E/RmQ5t+56YXHogWeaAnlICcTAEEt69W/xTh8Br6LzVWZt3dUOYXXgrtsTcBfNPX13F1RP4PzIxC
EVpSS0rYzTH3X0bzVpV+9fp1wuxmVM3iDsYj7Y7Y+6EI7PzScxKToxSfvtAoHTf9WQ3jKo3wDFRK
GrGHIovB+Yg2+lLQO362krqvXXPbtD1Vyp85h2TjPZThbZ4+K+mw0iscGKTfrdrulRzT35ipptIG
hsoSUagzjV0YPnfZHW0WaJ4N/boXZfjVtgzCeg6qFw9yaB39DoBi0U/Eximu7sYcU1XvxjLyVaQc
xyJcRYO5t0TK6rnda8lK6ZC9hUmO+8TK9aS1IIHQEbV90RR27aubHARYmBpXuGCtU93bYE1lC5l2
KANOdQ7MHE1AzRvWQk/jqrAoq3u3YBtZNq9D+Vuqpxq0j9sq61Z5dNv4ZhgQv4DwnerRo6z5dog5
ZpSVG5FxTOBwJfk1jgyEOrlaP3MG20aRbtwhXVtZuR6j+lAm1lZwSyyJOT08OBF0+gv86yBSI5J5
0SXCjTwoh7C8b1sFs2Lt2kNIXET10qPTF68l67tvoL/QlbtOK392wUCd9DlwdyN/sAteK0iyCufK
gHICro52roHdN+hXWuJGTjvofppK5f9HUxdg9x+t9Ni3wiE3ol0OmltXK/zKyNT85pLj7CD0zS8P
amnnZZAnUabLRgEMHTXaNL6OZNNfc9Xey6G8VbRiazRcTbQZPbVyGvWHaT6Gxh5/7FUEXE5VxLVu
vIQY4XlFhIXweBgCFBXqkuunsz3vu5BXjol1q9pcuikbWWzobiC3oavmg5LfChhGtAZkaHkb6SU6
CVP5R0KRlKrsRWg+qdkRX6BVaN3J5i6luxKV7WtkdE5cKJuwfSDvxSTScjy/XWnjN68zbIOFqHGm
BVzrRshxmElO5R+ZPtvMr73WuIxB1cvJVjTwFx5+ykBOvBTQtaJRWq1wNebIR0ho5feXEV6SHq1Y
r/keZkjOjQ1+jxm0F5NecMsz/ag09CRxXDXaJ8sDL46qVf9LHU2cA6Lt9HnUrEVKAHBkHtuqG28S
NzqO1bDjMl1niex4FM8bd+MHezUNvgvBoSmeMzryvXo0kpuiPPRNvBKzXRW3Gyp6e78bVpnnO716
52tXYvXQiMpalaDu+c8GP8SKPbvOUfiXdrKoTSQCSO1d7wNgeC0TdDPHp+y9xP/sgtxrqP/KcCEm
t189ffCE75n0Vo33OZcsH2/V0D3K6WBRqm8siBiFD1D09yQfG0Oytu4QNdy00ZtIw2FUuLGTGxIe
JCXoXCuZo9KqGUtStsx7NCkTjqPnhEirdb674nGMqezUZzVQyR3UJ3O8K/qDqVxkUUFDepiEh2w9
L+3AUq/S2tp6sTuV7u1I0lcVrn64La1Fs9pGrotL+UUOOB36xyrL3oKm25uYaU/ZzKRvO9DMjfV9
nv+m/IEXM79ALyfTDLsKKrvK8m1Ov6ayKLzUMB+sndS/ZPGjoVINTrwt2Dk6xOWz4nEUJ6MTmLTG
43spQFfDWLW0i9ZKQhsudwF/BDu5zHdCZO3cgTTESJG3fVYRi3DR1vTcl5qCvYw4iduo68JE4Ki7
5SYJ2is1/+7yayjArEcJioYb3hrUm/oSGHKpOlp/madkQeJLK98H3jctaOHHJE6Cb1QgYnUS8FNY
S0OIlJz2GmXFyrUuZQ8Ri6ZzFIOnbxftxgEp3g4ySnMpoPpihcgy9CU+w9FmfN/TFVquqqMbR2+4
Y+2oNE9rEC9l9KPixLaYWB96TT48W5yUgRQcqwy4qJJf1liAV2qxqVmucvsWgh4NIsgTrWfHEJBj
M1wVE7ArxeU3ovtY3pSRvFEsRAqS9DiE37NIIh18xdL2QtCDH6IFyFu5S2jEFPShoYXZaA5g3IqO
i/l74aF07tmiiZI2CeOKsjmvJBpliPGjrtcAzLVNep2sSaFvdcrB2YKH4xkRMxCJJ5FmdUQjN9NG
zkDVVUDLUxtPpad8LzrVOr7GYvIX//2eo4fupbdZerOfedtOipLoPSF9P6njfyyMNSlenF0KOnF6
2yaHFhR9ta+3SwpDZ6qyH8LMCoyuG7tiCzPN1mkaKCxioCJcZQoJudv8SSF97f+v95bd/FFwOGUG
nHvifoDsz6p9WV2MPLO5byuq0OZBX487WsXoVyHO+fNvVCPOvNxP470/gE/K+WFNeQAUEitlm1wF
2Lb0q72xdoTLzq7hDaXrJYbO+5N5Vmn5EHFW86tBfAqmwYoBbmOPNpBPR7sCq2GPFyT1B+2qXSPc
ZEvPwWVhd7a+oft8CK4Nvkh5kaWraq8f68d0vfTYP0NgQggWVCNMfw1t2Hm5izq12KGUQkkcLKq3
y235YN3UGyBpO3ztt/WxdGgi2Tz6nEnicaqk/I1y77Rq55/n9FfM6pN5Fslio/IrsHJ2cGd2MGG7
ngSiyep3y6M+ByBl1Aj9TQ1KLCNmG3iEFqDmItPhX4ybYCc+5ZvQTtZVt2oPgH6QbVvHL3gDK0uF
+3Mr7zTwbKXjNpuQNE2Bu3td2ofjXhTBtSvf4+jBQp8uUOKDKFwnw0XSka/D2ZAx91E2C0flVJr6
/L3/Nf45AjnPJEF2FX7GABcHQMf40/3l/06vZDvfChfiRWLnl/HjcLcQdvqsX4Wd7YIWrXuuAsLG
++qHtuk36MBs/HuUPPeTO+WkAFxfAaXdLB1n52ruCik5ih6gWWVKaR+PzTDzxLyf+E/hxbBuL8CG
3UNlnWQ9uJyfypV6DDbW0myfOURpAQFQRrwOct4cSa41mS+HPQB2EyxPLPR2zLMpVsEwRB7QyHhh
cZ1dW3+Fm09qQ6sdni3ZRjg81WNtk+h7WrDQADpT5ofuKGsYgEgmzZnpR5wcnUWaJq3a+JT5wdqo
CI4Xyo+vV8nZYRgIGCtwmzTjfSpPIlRdCmhTJYKI2ogf2Dnv5A7HsH8/CoAbGVacBrJ2Ttxsg6iV
WwvcuizcxJOfg/HNoiL2dZAz7VWIaCdRZiVi182isJMpeyciNRKfElr3GKAip1GJGK5z6YevqVeh
JtzVoMySyD3IWXlwhcQ2QhlkbrTGaPhWj0GABNZucOPLIvv29U9854fN9ySUfFObVNz5GLOdIcda
qWvgj5FG/M5n2lGLcaIsczz4kO0VJ1CmYi7W34xBjyu7geawbuuK4ORwnrOWg4LswNWT7eDFzsJP
E8/0Ylhif/22WRbSiXVbikk4mctvzO4i6AISXKwjqB/08n7AjV1LjQnUWqU3hnBd1+jKaSS2+Y9Y
ePV81ynV+8igjSPclS2PpxRoKKbMss/DdxAx4HlFmnwNFgvCvAGesqTMAtRbX0cIWYX9m9kpe7N6
ahPRkSFWmfh4tUbNgz69kS0AE4G4M8zbKHwB3Qrvjg56RmnJv+7Kfu2Oqm3gZoaeO1WQ+9y/joCv
rb3ev9DIoDpqMDKFxzh4wKl+SNNN5T/VJY460uMgFEec+45GS1VByleo1dhlQvld6QCSvSHNYw/j
05ACJaueuu5pgA4VwvjVhWKtDdQisaidIG2DBOxbpnZpGeiXUY8oqvQKAt5KjhB7go83xNZKaPoN
1VwK3jTcFe8qqHhctdV+4DX49XzK53a2iWCTPB2G0EVmS61pi8gq5RYGE583CVA7K0eE71CtrNy9
XlnPfZEek/FlSF7l9tLQL2uRLNr8ZhjwclvA2T0vHFFsNkP0sx8D3hzlVjWHVeiKK32Qnl2KAF//
5PeO2+fd8ddPnq3Atgbv0vgRK3Cf7vGR+FnaFCske8IxuTv3Fz0mCiqr/qd3SYZsrfu1cai3zXNy
bFD1jWzLnlpc+a3r4NeyKXZf/7wzjwH2x1+/bnYYB9k4BIbBIZb0mWNmE6Uzo+S7CylNTvX9nPaH
2BULhsBLUeeHWiO1MO/p9IZ96hjd60jZJge8VkwqDiBXA+1VjYqFmTiXsZwOddYF0zXL6wKLDrZP
0VKr7jWNFFG8UIKFt925++0kzjuJ++T2yakjDII+IStc9oa8h+lmfz1pSxFmuWeTlIpWjUQQytu+
9Nc9J8nXEc6vWtqt+CpB+gKu8fGS9qRWLOUpvavtyTavuPVvpjdHsW2v5bXP2wPop2gXb+3OWk9m
oJnNqr3zD6It76zv6HF8g2ZxFTvpo3hcSsXO5YAwlv/524xZE1/ELNwd6HPbDU5GFZVpwB0ZkFCJ
M9G49pRy+/XHOH/BnQScJZ1mHYiDgAmq3SNId61t/G8TERxpOWvj7qtNfuzX49pbU7r1XwoRsYiF
+GeyQDoKioSwEzNBX//jZBhWDAA+ID746x/eTrGrRzDxj8Fa2fZOuYKocfQP8eXSy+5cy13FwZw2
rgo5D5+gj3GbMqgbX+DyrJxJiXtyTJRpDWyKvbrTviv7hWFOf252Un4INzsptVHxUKEq/kDsDD80
nLQnp1kerhv1+DeecOc+q0yDGlchk2qMNjsQXEWGYR5J72v890v8S13HtnkDmzmD+urvvDUPqVW4
aCByrlahnsadbV9LKFurLSkqmpf53l/71LVt4S4+KocUtWHQDEselGcn8jTibDeP+QSErIg4VUeM
DUVuf+VdIvaBoBw6z+rd1zP5Xiebz+RJvDnMJmxEH+1X4oUXwn1vS2iaRGBDeqxF0RtNC6e6nHAp
dAbWiBSlDs/Fjet0t+56F74tXXFnzv3Tzz2vT1RAYqRmOi0h8lTqHR42kL/KVdc+fT3qpXmdn5la
EnlmT5uCQsjkUTMpY5jUoPq1sDWPw25pv5y5RE/HNUeUNpVQU5X2WhCl2uYPjMrfAXi+P/rmkwlA
1uROQyUC/ZGPp4DQQ6FVGtJ7dWuCV8bjbTNNHKyLhVzkTHKnngaa7Qs98DALTrmg9RZKGku0aS1b
k//96/lDlNleMCgzt+UQtEhaPYXIJ+dwKP6DhcCrEJkwIP9IsM1C1KHnNVUg/sGzTxyq8cKd4air
/Mk6JNe+upJuFiLKZ47Ok4hz5GGTqonhYlhv65eNE+yKrQAfBAmlCeHT0Yn4X45wDkAszJJWD0hw
0oPWju6abXL5Sq9zr63Vv1NsO3dSnw5vGv5JSuVCsQwDl3CFg+71XXGIDiHW7rkjbgbS5+QGVz07
2y3VXM/u6NO4szw1FVW9RHauJXfvHG0jgVZFaOcwbTN33awXQeJL0zjbalgM9J2QEU8Ukou2cx1f
cRFj20fDW0LjxCyidTm+iC26wA1NKsA67+vo31JivM7f0vu6fHurL3/k/z3901cS1jLw/Pr/ffyP
2N3++ZftH/WPD//BSeugHm6bt3K4e6s4HP4pMzj9L//u//P/vL3/lYchf/uf/3rNGjwf+WtekKWn
eok0nU82y/T3//x3Vz8S/t3uB+ofn/73fwosGtI/dBk0sji5PomoXjEhfwosGto/RBDtbGHFxBYK
n+B/CSzK4j/wcUWECR1YHd2u6aCvMlqj//Nfksm/mnDo/MOpFIJ98D9HfvPHmfqlR/BsPSDwoFK+
grkhWQDbP5XWi0DUW7y4RGc4lOHKv1GdbAupykLoeJPZ4vMiaHq20QioyYgr6YquQddHhfDjRsvK
qIyGChZxS/3ePMhOvMku0VtGjxmwyHo695GIMcHzPS6d/nMF2im2gjCliooxxAT+78fYEpC9oLQ6
2ZkYEgOi0BFQxUkEbei3LT7dSmIPKEOs4y1muR2eMEgcp9NvWcp7Z8+r6YeQ8WKWJQKVNKE0fPwh
VmkaQp6iJ5/LT2Lw2ogLeMx5Te+PALTfpsoUKk/zfH6MyEnGupYdESXLSVfKt9Wb4lu9G25wSr0Q
py7JEcWcO3XLIXO3pLM7Twf/iK+rCqIzIJ7pKn0cYKEDTEhavnT+bXIDizejuKp32lZyglcYgEuX
xexe/yMcygrTM5KGwdwDa0S3MwyjRnYqxwCV3NvtNabP76KdVsKKmgC8i2+mWSv3PSicJ4Q2MLiB
UDEbY6PqSD8lkuz038IbQATPLW80eCjLLpbnhncSyZo9R2uIPVXfE6nCCgClRh9Rc8X9fXJo/Xk0
fGhwLoxnMjo/vQJHAJEZfF0Y8jsIxatmCx93E938jU7amTMAjTkNw7iJNoGA98dIqlnUPtywabpI
3e3UdkFAu99NG3UvWizlS7pFn/64eNme+44ncefP+kHpQN/yKOMdEF1NfCzl6HPswKeVKTDgoEwn
3FpIOc9tdfyG3uXkeAnOX7i6X3utDxDAUYajKWhUFJa8jc5u9tMQs1etqBWolfaEsHaIfYCRN2EO
b4VVtQ7vXUY3weXTS3fdUUHID8NiVn3uXDVOf8D03U+Sp576t1iX/IBJuVb+ETarAtTlfV2vq0f/
Oj9K22yvOOV62EHgNN6Ka6T+lzfktGpOXhHv+/H0V8xSqTBIu0GZPgNus8hcToh6dbP8hpj+zFdh
ZhdYh9uHmVHudJrAexYL9DvqGEo5EBzBEpay7uki+CrY7MFSGFpWiNOYStvcBigSeodoK1K0ELbJ
phFRUf/6EDgzOJpmKPUB3qCx9V4dP5lJgImJOcopbkblpen/FqiY4tUJyPLt6zjzXuc0We/3EpJP
sB94+H1cMkPZyU0bFiqTNVX7AApll8J6vEouAFRgYeBdC7+UfLUQ9cxmPI06P0hLJQhhzWQwUvfD
k7Vhg9iTvZ256p1wV8FpWkLCvKczswn8EHF2qMIEkg2hz1VnqnKOU4HLxyxwlbyh3vGe7ACGvbS+
u5BWF6by7FhJ7EgWIZh8ckcYYmKrSa06opIchhB5H6nbL3zPMwcqL3YOcIVbHrut2SwKbaQrhdmC
GbuPSakmD4r46F2CCl1PO37YgaxdOlA/x6RXyVVPcRYjM7zUP66cTNPabChTtHqMX5an2LJxObjm
wsebgy9YnzpqVog8slBJjecJVFEaeq/rIK6necvu1B/ZwWet9KC1EKEhfTJ/Cour5fPuwwqRaFiw
YJ2OwPrHoUV9phJ1gnkrv0nttuhSrMIQ7ehF798zH/FDpOlZcLLP3TGWoJcSKSjyjUY3zU+tdZC9
LKyPz68LBkSZQpq05Wl/zPLccRCFLpjCVA6GW1B0X3yb6ifl1tFbC/vFPHA6Dj/uNuKRWvDiAvoG
XOjjsPK8ar1Ri6ZZc2+9O4RVncjJ1nB2acCuJhwF4I11vnWvsueFoZ6bOw3t+CkuUnPze75HXQqB
SEVxmsNwkA9gj23luV+ZvwoUoxx/F992P/1LdYGneWYeqdub7D6+Lmt1NuDBzccg6RvVEVqUJnCz
EbSNh7bS14P7fJQg8n8SZXYLsREiKw+JouY3lpqsRBbMfxBB0nSetKKhI4D/ceLiCIq313Yosrbp
vVq2Wy2TFkiTZyZIBUf1rxCzQcShUKQjMnWOqx/7qlibGJyJ+mXaPXw9lDnwcjo6VDzZedsbqore
9uyAYnkm3pAApFW3ynTFbMZ9Eu70rbiW6G8lW8XYDN1xUjIW2t2/f+oTnLt1Wv086+dHSOuKsGpU
gkfopGl5hgfVQmf1/Ph4Uk7kfzA2c3SNkWQ5uvuD6gzgce9aedVflL/S6xZG3ErZIs115eH7/GBt
RTvaLNUPzi14FBVIGvCl4EiZLRRFloNCm+5TYarc+s3EDRu2Jgylr2dx3p58n0XZpNQywYhQlZ0F
qjrNCEqfDxmPjXjDRVdfJgD1VhjYAKTV/dRwUKRBYrZSk3jXFO3oAHGXOzysAkGxfakat0UleKoz
JjJMPhl4EKaniMkC0A7MiFafGyqXMQ1pXBdLTa8gJPeGHXRCf7DMWLnJktCnB1pKGBbWbqldRp0K
KF3Kkw74f+dFaORhBxyuR7+CMiXmnnyMzXxYy5bQgIovhaVn9qctxJsNnJjIXQ9ejGL9x12qDbFh
ZUqokef3Nl6Pvj3uKZ9srKtg776a4Dgu0DM5aguX8ac5n8JaMmhmA5K98Ulb0kprE1ie5gjp4HSQ
inxLxWeqcL6e8s9FC+LoIqcoh6nKSTHLZkwlz4Nu8DRncgZGEk+S0UBc+/ATboVyJWFYJzuatvBR
zw2O9Uydl6EhozFfZ6Kv4gQVa6jIuZCD0ssIMhD2GwsH7NkwpiZSe6PgBJL249QptCFZzg3fcLgP
+kMlXqn9QtFJmtKTD7cv34/CJKOYehI0Jj7GiFLZcBWPeRoO7jbfIDC0aS7gKuEmsFR8OTcc1iCJ
La8HtEGmG+skf8lzvzdyyTeYD6ACAlws9WH0l5oQ59b71LadZGnfO9SzKNglu50aGE76iqg4fJ2n
MdpHqPh9vfDODkYGIkNiK342J1b7IW4sJdVwXqk4Tu7x/NSqx69jfF7c3Eo6OkescCRbOLg/jkVT
JG0URoJUlAgmK952pz5M9RYMBnfmkh3ypyHNok1f9mR+ag3Tl2hgVft1s4vd3JZcfEHrhUbb5xX3
HmYS0ue2FT9Vr6vAK9UMcXaKycpG2wWOhIDWaiJU5Ntq8S33aX3Pok3Z7smg0OTUhA6bXo4/cd3u
QwrH+Q6QGnjkpY7yuYyLNOhfA5ttJctodA/TDk6Fcq8hj6qYSzoOSxFmO6iqZEkRKiKY6JMFWPxY
abkkjj0dKh8OhNkHm605U4hGA96E5hSOfnivwR7SvepgQb5rwOhPHxA2IfJE5Xax1jd9oVlscpMJ
0sx3xJx2FnvImz5N1VB/X++mtw52ys6CGhDeJd/Nn3/DOWMp4GzJ+57o5oFBwImk4H+PjhNYP+CN
D1u03i6DS85M4IcBzi4OSUmxVzWJJwbdN5QLH2vu0IWTaSnGLGeGcVrkSkOMeoQbFl9b1u+vj6VP
JyxtIN4thk5nhrx/frWjXldWlZHpjt/0v2CApUP6DRULmKNYDX8dSjo7mL9izV0PswaudlPnOqux
c5CYiXETi39S+i0evLXveLZ8uUTCmsNUpiyS16DM4Srq9Jzm6aqeJ2kq9MUUs8JM+xC/Tnop+OBd
8SZ+tJxX7yF48C7iH72jXqi7wK6OxkX4WF8OuyW1rnMlDYygASJxC6CnMc9ow0II3LgX/ji+yr26
honp2pDd1oMdYjMiORheHJeq059vAmuSBjMmXBlT/A6fPjk05ajJegjWmqMhrrIyYssRNOEpLvOF
l/DnlfQxzuxwbqg/I+k+xRFqb5+5Wb9PCktcIZWpQGHtxqeF5fT5cJsC8qtxLprg+bOMSqCSKEZD
pGE5vO6/wWXOrhInvE4uke0yL9Rr81r/Zh2GfXE/ra2lh7/yudQxhTd5mPPgUxHi+XgZqX3aGW3D
eI/ogFw0NFKElX7oH3CEt/VDuIcsHKz6fWojc7/Jd+qq2I+H6Ebf9FSOg18aBbp4h+fibbfY3ZxC
fzx6P/602amRtbrSK8X0TAgT8OtPja7aAY4Y+qDthPLt63lYCjabBiPypYZfR14jWNah6gP482ZR
IXbpIuihu+kNPVJl/XXQz0fJhxHOuXmi4CXg2NHN8LXSwXbGSRG6/DrE2X0DexI/JPJcjo6P81tz
uuvYXGuO2zbrLr8QimjlNc//uyDTpjrZnMZYNWTRBFGVaANIdxtjvePm6f7rMO+Z/6cVcTKY2WJt
u7ztO+S/aWNMLo7RwQghvsYrRMC3Jc7ge935OuLZCToJOFuCfRUVapEyQVEKzQg2BQ2p/12E2bpr
WzOQh4YIevY7aNut0i/BFRZWwJwqJda5GaglH80qHrQBBYHyaSjvvx7FUoxZxdkM4ri3UmJ0ofUc
1sUzeNxbw3f/k8P5r+l4f5ycrLMSGm/iaoTxm63aP3RI9BTJamFTnj0R/z91V7IdOY4kv4g93AFe
ucamJbSlUhe+VGaKJLiT4Pr1Y1BXdUUw4olT1ac5VF30MpzYHA53c7MTIyJAOzFCYtAejSOMQMLr
hk/JDUXnxtxY+ywFTbPEQbI/qytvXrHKX2zsz5jjxGZf4+xWDV5VeEQ+97J0LK32tiMQzVSQiI3a
oIugI871dsXu1dvuZKwL76A1WpVHJuwiJeTnDIz10eQ1kLLPsv/SEX2GFSdDnBvaSfqMja6hg8cC
ey+EjPAeiVdO7NWdiEiJCq5U4KWW5wnv7zYjGNE4j7ZRc4cCFDSCPf3rDX8lewnX/Zed5akaQ7PL
K5AgISIrIGXh8UNW2d2xfctAcGg55cEM7xSPbsYbtlt7lFzxSgKdAuVVhAwQQluctprKEtMHkSDJ
dBALZT+ZsVpYvXIfntlYxEEsG7gul7CBxnFnBrZiBPkvClff+CaBdi3/gU6zY1Hb6PBbfSCvjW9x
Amk/Zs2QwnbX2KMLzYqApQ4YI3q7RZPYh5Cm77idjSsZ6TWz4u8nO7Qp+9JUhNkS2HaCqyUEx//X
22bNxOK8KYVa6+ATQrBXFveo9R81ENt/beLKAQAYTEUwgqImcn4LE6DjKfV8xlNhNJHUbkHFXkL9
IlnJa1+zAikkArEciFsg0Xk+V0QviNJms+lB0nYrF4qvavGeVtGKw79S97aAdhFwbgpZJ+iEn9sp
o0KeCEIYz7gD4ZVTbAUkA+Ta6LYAg9GzaYNQyy1Wn/2fddmFQz6zu9gLUlUJVkDYFTma8hZ6UjvN
FYmGBuCJ+rfk6Y+QQ3KigAShnW2GA0CPHvUgontgTvxGneyQOfK6ruZF7gg4B+gfChFrLDDUmc7n
I+/zZh5qanqzZWs+sFVuPaBaAhETb1oFWV7s1oWxhQ8AK2LUFj00TEugDUByPydruBTxC2fTDJkn
w4ROJh63FniZFwFd0o4QFCoZ9XI8qx+ZiXZgz5zlMX4J4walkIFkVRmYoFkEn11EH2UaUqxIrjQc
AgdpR29LQ0rzvxsBIAFtoVUA9VDkUlG0OZ/kWM6n3ASrnTdaOWBPINBBs+gz0+o9slCBZkot6JbU
tZbRSywLQnSgBfCOQLcEQe353GwtxfNA24F42iN5NJ/1HQFRAzj1ofFwM/wUCcJhU63VDS5zn3AT
lIo8O/io8aJfnrCQFbM1I6Mf3ggBUYEcBzNVoHj8Zo0298oIQb6N0jaIRIFMuIBzosjZjHKNAjB6
4dB30n0qBxMnvlWQO1Bt2S6AVv/aHV6CykD1jdy7WFJAnY1lYUTvG7XIK9Rr2UHdQStx+Bjd1lZe
xQMCWknvmozshaD+TuMADEdgVTsOm1VEwcW5FV8BKgGk54HKuGhQi0EkY1nFDISLDXqg23RnbjPR
u7Vfp2q9OLULUwvXNY1SpGQNTHXKTYyMfAQZoK/n9CJa/bSAXAU2jmaZdOGEULUtkTSQgfEmSBj0
31j2jYxBB/0YaE45HVgZsnGNX+Iy4FoYXTijaUKOr+5gtPlJHqvEzn/oH8i+dbdtAFkzL+LQHnOy
2RGtHVWwVg+/zPotzC+OSQvBgH6sYL72qoPmC7QpoOZbE7hItK68qJt4LestfvHMNy4sLtZRrhoG
PweL9KZ7SWfkGRlY+JF80R0DEdA6/Pki5INBlONBKIU+QxSrFm4vaSOempkKpFfCQ59kXL2HiHPi
RwYwp6wrS6fmCve/3kvXdiu6GnVAVwHkveAvNgsp5QxsgBCVlW7rJh9BSwB5tv/OyGIqlXJgqTKY
uqeVdzO4V+P3r3//qmM7HcUiHAL5SRdxBQZE0r7fgr83+UTP3ghGodyfNgyI3fe1TXkRhIkFO5m7
RdqlneowN5Dm9iAQEdlDWNxVJD6WETowVsZ3geleWFpcTVLRKGZew5KeQDuwH2y9nA9p9BIPva1M
38OxdSA/BKrDlTDzMuMjDIN9BXAbFTHgEiRCkzFDpRgTW73WP8BkA84xdQtprd4TjAPp4xouZNXg
Yk5Z1Jg8ZTAoAj8jPWjuvE8lW2p8geweKhe0wytR0EXCYTHGxeRC7w9VdVAlgfMuCPNvU/c9K8Bu
8NYZHw1aS1aW8uqBE8g2SBMpiKsXW1UyyyLkaG4BPN8MDB8sH9/IbQxACmq4ooKGnCf59bXNqybB
hEFlPEwAJV04lkGxypgDXO6VifzYymAt1Izy42sbYl2W3vKTgMhEIh2P4sUkDhHAChFKRJ4M7j06
cB+vSHsENa5EVnImlyVwsV6C6+gPU4ukIONQmKwgKg70b5M7OH1QJMZzBODHPUqgkEX9emRXIjSg
zVCBRO+XbKGVa7Fig1rHIap0uHrUJN2CPEDas1odqG1YGchSWGTlNrq+lMLHV2cBnLh+X84p+WbM
Efgyvv6aK5cEhi+QpTLg3ReBjJ6HckPCWOSToZeYgRLZlKXvg2He9arQiZ2jteL8lXsQFj9JpYiK
+s8y2hiBiVQtlAF6v0eAWrhcQdJXQNd5EL+xm3+CCUFbFYR2QLKLR8nC3hSOuWGKisjAEcyEc+Ny
s9v3Sa+vHEX10quieU0o+4LcEKHU8vVT4IyWTYXQWw2qQ/ci8G9hZnemDQryALk4y6aABrQ+gSYC
CCmfyTb99vVqXp5MqNAAcQ2YEv5D5fT8ySFVcdeDURjJAjV5A8WsBWLZSAu+NvJZIz8/m7CCoixB
JwCerMvqLIOSqCnJOd6RH+pHDmrSnYGWOOknXtQ+Rd2wPUxu7feghnPmB+OmPgiNYSLZmROtXNSX
N+bZlyxrt/mYp2UEWjpv1MDZPP2wODj514L9NSOLSW2Uns8glDTBof3R9ZCZUmxmrizcZRXWPB+J
er5yQjkDDZcwogbKT/PDfJG+JR64o/3hNbq3Pvo3dY/OPP/rlby6Xf5ayM+syUmGDIpCFNxShekV
Mncs8ynK1pDel278fFjiC04sgFmjNHodw6LPk8Oewo/C7QDxvk0d7vGXAf9zUNz+tnbmr4T353YX
PrYgYzZMEL/1Rj8MQGZLweYRgP1q17y0T/0NOK7WYfpXnjTC6CfQVlYEJPF8sHk8N3UjA7Wg3CFq
ROkxF3SZ0NqOkOoEzzjOg+IooAByLDDorLc7XgYe5/YXF5les6KKZixniK6uxgVxX9XDv0LccC+i
Afagu9wz/QIyOjdrOezrh+SvsS9iAlAScOgmYuxt+KjkTyJLn4wrMcFVG4gZ0VMJbiAAP8/nF3Ky
Fi1ljM+Uv1vqPeuo26ylsK5u2BMb4u8nG7YeFZ6WE2wgzeDJwzGOYlTM92OzVj+5vkVPLC12ixIi
olFqWOp/qh/JJj2i0+JAMheM6u60CR01WGtGEL944bdPLC72RwRiQpCxiPlLZ6eK9/rIHAgykvy9
Je3KZXjdoZ0YW2yIKVf7Oe8+h6f5iPcLu3yL70wQZRIcwgi8TZAF+m2t9nJdhhc4BH/ZXV4JGdEl
PTVgV4CRI6TMN3kA3gso3c8e8+LjWjn2ygvj3ODiepjNypCZmNXsUP8otqqHHkM0j+XQzQ5EU8na
Sbt6yk8GuLgppEaRpzaEa7NG6pTDR0r2Sf6zLJ9AIe6FzVq4tnIglneEhbb8gZliHS273Yt+Q9D4
oAS3tzBI867AvYs+6mTdm4lxXOxW8J0iXysybUtUuVSCBSxhwGUJ9hdcueDx1e8qG4SOkJNaQ2Rd
PRqIm5AlkSH6uQycNLlociOFsbHBkce85r2Tpt9lcMnn42pmWGyJy6H9ZW2xhOiyymVVhrXikAPx
VQZQdf8pENHrOlnXrnj0v8NbYmwED51zf5ZqjS4P6mh6rNXUG0liEE+J2rX79ppnPrWyuOZpGCq0
LCaADq3caaKD2Rl2O738/WgF9ys1KJBNAC0uDlqvyxzfgBoOSTNIJ0dBOCiP/8AEoHmi3UjXL9A1
caqQiSKW9Jo4fc3NZCtF0Y+vTVyNEhDs/cfG4oap+lSPJw4bUFzJXbxLEtPu8L7NXZR/thYCowI8
hHAgJfSHICayWU8pXzvTp5+wuHqkCUS1RYJPUNhbTV8L88bsFIi4fFsZ6tXNB+A/3l0KEZRE55sv
l4yqjkFr76lv4VFxybdYsKO7+h2ZbGR1nXi3lu+57M/BuEwLHV2iCwix2OLaqfVwVhkOOGaXBigP
ZL8gPJbcihqBYPRIAmUvv5SJ087gtA2kxFbsMrX7fbQdDkbkyzkwDE7/Y0Qm+g5s/9BP2sT7f8J1
cP6dS94kTZIpQzkWEFofnAOJk4V2+QAxRT912lf5cXiFHtSGzYG0Xc0/XHOsJ1O0pFDKKkVO+xRT
NFYQ7uAQaNK504+RbVWQYmnu2slwtSSzi+ypIZuyXIOYXz8Bf62RsXB/udFCtkLHB/R++0KDyTPz
nf5bELVD0WSHG0VPbKL5u8QNb/+RpzqxvdiSUx5bvTTCdpjHRyMxvWoEfXhkbla2/lWPeGJn4RHj
BrgjOSPwu9shA+kq5pR+QFUM9HMiFtdVG6LD5eNaSW7N7CJERlN+I0WdWFuO9nwga9P6jrG1mEAc
ouX9dbqDFi4Mt43B+xqD+5Ojs3rqXfRg3Qrye27Dg71AXa5woCq9KiKxNsKF79IgvAIpFRycTn8y
x9CZVDyo4s75ev2uBVmnI1yEygZP5zycMY9IlM+2bGQ7zti2G8kO2K59NdSHRi9W7rdrXhlpSORV
BBIAT6lzb5n0oV61pAHqcpJ/N7y7p2l/QOlmY+ZrBY5r4c6pqcUJlNShigjn6PJQS+gdtYdCZqWT
ZdavrKN3qA14X0/nlRzrJxr6P2NbHDsL+dUc6APRZkQDUWyLwaKmPhogHI58ayWje23xQMGOsjRa
QlGbXhibU4h6T6ILTNamCuVgNW0fKt0A21FETWidKxOf7QrqgvfKAA1A9+uxquLnl6fj1Pzi6Cta
w1tFZgS8K2qQ3E6e5pZB63QPBGodoVts4sGdQB8nhFGr2sYF41lu8v71V1xbYcEuhoykSkCyubgH
edKibbQYAM8bIRU92eB49YYCapKscLLa/9rYtTNJ0aSIUoDglFgmPqpqHGZrREMcrcFo3b8YRWRL
RW7/XSuIJCD1AWLgT8jMYlkbsx3mvmlgBdUln+MQOjOhtdfLf5PGX0fFAZ0ZaPnEBlIptMzPTyI0
xcHhFPbEU8bbiAHCbz1UFl0ZzpUXMqwouklR0wPP2jI0LwyjKgxrRmJ6B2xI9VQ9QRF0Oz5Ixr76
AT0twUmQ+EDIbb+ex1XDiw3KGdqIpaQiiJEgH6g75q6/qx3ogrroAD2kaAKIfib+WhpV/Or5sTgf
7uJqKrOU0bkpAYdJDYeZst3H0z+aUhTCkO8HBOmCewuvuFLSZSxcA5mO5kBeSQRYSB2IB3mkuhKa
Qr+DeBbaNCtTeulyMDhsFdFuqBkXx00pTTmzTOxN6G+3u2wb7QtoPzp8W4NLxprBMZFszVcV9IpI
PK41Ql8pV59ZX+Y80PPc5E0x4WS8hZMTKkEief228CVv+pW0m6i5iTcNeplWh61eW1P0aAE0iDoA
GurODwqBZq5VaTMB1xkYnrwZmY/Qz4HYyLz/Q3710s1gmCfWxNec5OYs1I4hzAVrg4NeVc3VwX3d
OLk3gsejRzrkufbHm+QxDr5e3Mt7+dzs0u900EzMJ5g1rcxNkseprW2lQdicPv13hhbnspyUUBpm
GeMzywAKmUEnxZsRGq6QZljxAWtTuTiMfTzOoTaNkMQYH8v0dwYGAzYd/7vhiHk9Wa4cfHwlVWBD
VY6hui+hBsTjrdWtmLlSjjpfn0VEmEUFxCIIDn28lXfmTnDEo9KGSCPBM+82xa6kAISNnvVBgsTp
XmVfdoWDW4OmIbZYOQ6LqDFT2ETAj49iKm0gYoe+A3bP6DDlG9Ng8PJdCWVHNtR1f+AzSw+k5bJv
GYl+bOloBrwMUa9HPXxrTuG0yyVqQn6HqreG2UN9Qy9pkBJ9TOzMGthtrffDQycpEB6tW3poTapu
pdCgh2oi4aZLLDBoWrQ9sHzW3LEPQaVXD/073izTTppzLbBkHr6HEFTdWzwPt0YdJWDMINrdMPNm
x6votyZ1wNgRiIgmJIk8mhqtyyvrKYGjdcZZatyhy4o7o7Wg8JJ0KJ1zkznJkMWbKuNtUJGxheLE
oM2/8jybdskAJGzQZrF51Nohpf4wtwNEbPPmfkiqynLlYsDFlyhxckNSjUChpTM6yCyZVrll42A9
SaTOXjqeVQ+RMk3PmRWjNb6U1V3dxWQ/FxMrbTomOkDfYaRNQaT0ya3aF/WdHBnKLYXU5AYFaNNp
1Mz6Dr1a+nsOQw347cEEfxrp8xYvik6/UZSaHi02WqjYyCwdb0kpFS+5HkNaRK/S6cmEEksgtXx8
1vTKNCACILdBY02h7LCpa7hL5qY7kCgSMMQi1AM5zoo3KxxlaFabLH+KUL69UWqZunUbc5fmM8gN
qcLfw3xoXZY1xlYbs/C9aEa6x7yMgaIBtJ+OtDUdrdJRIqR5WzhtPpiPaGYa1CBuJ2vbTq3ybA6x
BdVOPY9lr4fw7Q9jGuv3rE9Cl3cVNFrUrB2dCiMt7ULlPHO6hEFPVTVC86EI5RFK7SOLnlotyjs7
ydN4p2Sm9hxD1/mYIGnr8nasFTuv8/AQpXXkI6jIKqfMihS6qHiBVq4Z0QlAYGjyWC3EYm0oWA65
A03QaDdHGB2dsQ4d4xxYZJL4ENGTnSQfSk+r1N4OczBcqeUouaBikVxL7lWvTBHUx6xQHTDnWnup
5CgeVqR/kLq+84yKKFtayZMNUXrpECdjFLC6St7rOWkOELytfBpyttEJHxw2dNXBTAzE5iRGSwIQ
rruG8MTTmlh+g0l7aMl3YHnuSuCHnGmWQ3eKomTboJ4ZzPVAt6n4EFUry20nZ42vqhLgnyoD2rQu
+UaNmRHkNRR1gbCQUPGThAjyVLnSFJJtb8TlY8chLioNHYTi64juGOMR5D6B/gCwdnhUAFxQHT6Z
FYQWpHkO1LAItylogXdNPBbQgOXAFYSjDgKKqnKKdACxDhTDNbuho2H5WQcZnXGeomNshMjYExYP
jVOzCdquVKulj0mGlE3RtegsZo1kqyDAO2pTjuZYMmfRbDfZPN9EZZwGGkhjvoMaDDRFJH7VEnA9
pRSDHwZKQmgf98RFdyeKATGxJe6VQ7vTIN8TAn8ApsINGeLyhWscFRG9nRwlodAQDNH9OQGL7bPa
Un3G++7YU6VSbD5O01az5sm1urKAbv3INhMEkexJ308AVb/JNJ2g8qnavJbyTdmHio8/9/u5n8Y8
4HU8HdU6lPayPPV2GkEYdYIrve8zi+EmLYUMK21voy6nKFE23GepDAnRKZ7bvdF0OO8gKd5GUwhi
MkhtaY95k8UfPEqifV9CBV1n5fyQNyAOK+u49Ok4W7dcg9+QVCN6SCdJqI2nMzRziBQHZsVzvydz
99r0GrulZKb7vLHChy6GCqwSGWNgDgmHDHI53dOwoI4RFdpLG1bdszYN6P0Gd+X7VCEf4CRVnO5D
uWDHmIQmeNmK7tWQ1NIB+rNw1RbLaQ1x4feTNb3pWguJbSYPXlgm435G0stT0myObaMyQXWmc9kZ
EMnaRQwpJV83yg6hqxXLDy2YbeeHmWQQGR5HNd23TUq2bOrpd1PuJ9UGfH94zxQaY/Blc5zgWl4b
q4i+5ZM+u5zH/U2fzD336ABKKHusMZqdxWR1PNChMF5AfKgU9ixp/M5UOtUHWIX9AuMRvcuxiSNn
SNPhvSPKFPRSzlpoN6sKlCaB4mtc4KmY4sZdzaQgBGvSG3pwrF0/h1D/ihIIxzIDkj5gOiJItrWt
bGtyOmwyU513XWVyKM4OkQUdBlmBqJk56EGW65OH+N2CBFcONaRZHsDwU7b32dBw5Y5pA0df2xRL
vZeQsv8mSa31aHWGGsiQ7wYFOO66Cs94iFtXzhAm9X1vWdLzgBMLRWJZO8647oO2hcA65W2yiSJS
e+NYhR+4G+ktSyNIOmfMeAi1OAzSDhdKVIzRM5z07OqkBTJyVntfqtG5Pvc9w5XSdxtF64tg4Ohk
7BCKOrEeIaoJSeXFePa7FYO0BxA83ZYWSnmP5v7woWB6Y+f5/LMuwANrGNxw4NUT3JbT8BYDHeyr
aQyZzGa27kdrbrY0IprXJzG/oZX0QAcpdJjVgZKhUcE8FadWhoY8owhf8sSIiJ2ZvXkIgWEBM/as
yyBGGk1An6gVky20sxREBAndk7CvR0ev67yxUczHUkmFPChoAE1AgGWEOoJE0jfxkXYmeGlD3AJ2
pUvgnadSZr5LetEzpyJN6BSa0T8rE5RbbBAKpxQ672oPsW3J4E94pFU3AwSvTfjdvnbDAQlDG6zD
egBPN9pEgb6tEjPTJUrM702N4y4AN7kny5IcFOk8/ixyXITlWHDNU4FreNKh4VzY0NSWCfSI5T5z
Jy0cJ382u/LRnLsSoIphaD9wtJtniM9Kr0BI929haNaF3YAzzJ+hBXITZSkEwjVAwUidx/1Gzodw
cukYKpuZF4hFktDucw1aNzVTjhF6ZsDfB14Io27sUq/3RhiCgIpxfXJ5RKPYzY2+0KF/XDDLruWS
SrdjUY+bIq6FtjqH4NgQ1u0mVTT9I8ZVFztpG5dbyMqzY1rEaNVI+fiW4lJzSNFNwdSMvceaZrTl
qDJdTvr3nrBqh94xkF/FKm5mxtDHxxK52ShGUUNsKkreNX0y/aiCNlsxA+CTZDj6jpIixtXjMn1F
IMlyp5sJVOOSIYIcXzoY2SOqa8yXhyLrvC5DOUrOJfZioHfIiShNvleFBZxCDlU4gjdXiEAymiDl
bdWQ2KaT3xlV5+Qg5toQtU4BFE2lR14Wlj904pJJt+FUgDztozDMjaIiRJGI+h28pE+TFWSRPsDV
ImhWnE5SzZsQySXFNxOiV44u16GPUP2zDBE236xQBnXCoFS3+YD1tcNoyG67OanvDK3T3dhslEcV
Xi7AXZT5vTlNbhzNpm7zNJucVm9HD7BEPegTFXiHkTTcq6oh85OM9wjl0MTjQbUGwY9K2u3Q6yjo
w40bdtoXUIWTe63z0ITPt2Cly59zWtWWoxipYSKTaWESB80KYkODrhhL+RsfE8OZ66qMAiwC3SCu
Vu6QuON3Q9GP95PJO4jY55UZIAJmB7iafpeHtfozrkIqtAUH9SO1yoI7WRy3H18/CdeenYus5KyG
SEwaeEoX6mj3UQTseeYgrP8HVnS0HyAdCT7AZTNjQvs0r1tYCSfdHadfRh+6WvXj7xsBgRBMoNoB
fMLi1Wk0E2usCo91Hr5p/KgwaJrr71/buJI2J8D4UkGQgqLAhRGucmO2SGVBfASyMffKJvJSRzRz
/TNSYlCynlgzBb719MGOaHXsm8QCBpGhZ8xPdyBB99NANMVULwJMDh3H7f8BuHYlwwIiUUNwWqAP
EuIV54ZHM1Uz2mIu1WD2Fb+657/yneQJNXKorLyZvrmfVsXcrmXNzqwuXusgh1TrmcNqvBXaAEL6
wS6DJGj93qsexqB+LIK1XNK1FT01uqSHwW3I8HCsLWQoR7f51d3wDV7iwfgD3Nbu2kG4Nq/IzQE8
Izpu0f15Pq8laZqUhTgIloLrYzhCKDSkLZ5Hf7utFxD9U0OLVA/TwrKzBoyq9cKAACj0Ut4KFu0U
TFda5czHHrhDfYOAcg0NdSX7IyTEhOaJ0Mm7yNUrbT+jqqOEHq/LO71/6GRtq4X1DVGhT6UU9zLe
ubid7yXpiU5kN43hiwyItE31h2aeQ3vQFDesEDjJJUjvJOl1CKt9WSkuz3ejIge0U9+a+o8S1d/S
u7lJfjZlW37wc3GbT9mWv5Rv/t+p4gjSxf/5U3vmQhVn9yP/kfyEr/23xM72F6RrxL/4UxfH+BcE
XaE4KMgY0LqGC+RPWRz6L5RFAf4BpxGIF9HR8h9ZHGjfoCUUOGZNcJojesK/+lMWx/wX9HI0pKfB
hYQOAGSo//y0+38XJ76SxYGJ8xIGCMkQEYjeNrTYouPm/DxlZleHRgulBjyS/aYxkctbKzxfHNmF
iUWOu8oiUBXRKfRYle3mnO6m/GHs73qldU+m/Y+xnep6XFzFMARWTqEqroKEbEkUNcgkl/IUY+kL
CHsg6OPMcmiYr2AF1swsnKyuDaHWKjPGE933qD+OEbo99DWY+UXJlZhgm0dLDbYOLhJ9YWVsGeAW
kRz70r7YNr+Erk2xN23Vr26BTlztHr3s9IA9ND9YCip3nz0Q5xvB1BDoKZUV+70/vJDOxgsSMOsQ
r0tHCfR7gfDoXxAqN58SM6WHdr6vV0+9sk8o3B7AVYJBDet3/gWSKtV9hiyzz7bc1fwK8h7zpnmf
7cI3X1KIpFrOBLlM8kNzjF0JQHG9YWiwkdw1339lgc8+RJyZ06BhgEjfSOvYr8FENSQ3FT0SbXS+
Hu4lWBqNQqfDFV9xaqXPxnZCas7Xg2iT7vKbenBAsQVVmNzFY9Ezn6UVEMFleLAwubjTpB65CibD
pHkjhGgHSIjfgrtgCzCxwx/M/QACt79fUBNGKXKgqGGayLMsl5Uk4KCpeOyL0uzsxk7tgAzcIYEK
NtF25Wxe9tLj0EAxTMbR0SBERhfHRpIMbQxpnvitl96qKJZkQCqw++4oZEFTiLym98gpgo8jveue
8JRYLZlccahA+IKoFzVwCvWGxbK2EEab4lJJ/Kp+6oYj11aarq9sTiHSAEEIDZE6yvmLbVOmE8jw
0POcyjkenk/j+MMEZdbXm/OqEXCmQFMLTYkoA58bQcZErUA7nvjG0H9PJcStlTrZOVVXmGAuJ0v0
QYJUUDw3LqGN1oD8dJY2eDHX0j5T4WgKcPl9PZYrNnCRQizBwGJcFnQrIDmpNqroTI+tvZoi+8IN
Mq4YuQyC4TwFJFSoWYiWvMWMlVlmsEjFW5l8ajoLrnDRoiL7KMQ8r4Xcl8sjjIERAwsEyojl42I2
s9SSkpH5sfWzAbdli2Pc//562i69MW4DxcLJRaMLCJXFN5y4pxFdTiNKJ8yvx7ckzeyKP1LtI+Xm
ysyJh9AZhkLcOgYRhOfgAkK/78JOqibo7xkYUi0MKeP3Gh0cOXtj5SNdK0Zf9jUIWwSPW6opeDos
4Skt5zTWGthSOpsG6I51R9DLf1L1xA8meuDXezeu7T7EcODWBgYOcOHFO9BKeFvPucng/UYX/kio
fW97Qd38Kf5TBKtOfs3iwgMa6kSKhsGiEOcACwX7LjoNcsBFtNyTXZQf1n28SHIsF/F0lIskiI6y
V2VmhPmZrDEoc5jfCImDaq7cGMUEG5y6hh3xcg+iJJ80vc/USXXSeGau3Bmo85idUxb9UxYpQZbq
D+FAHqxWSB58vadXpmZJZhkjJdtYkJ3xQ7Su9ck3aqyRAVw7mVBmAA0s6HcFrut8NwtCtNgqMBGo
fsaOPgEmK72nENQh0CJsD/UTtxC8rUHEr51VDacUlEAmOksuaDFM5BJriCz4YQOqGiO24R+csR69
AenUr6fwygVLDETZQAMChgci98WDIbbMEpe5JEYIlpHH5Jb74Rt5hYKqHfvhYZwgyKbbCNDAyepF
DvPWG0AuuYYxtaffcOFsoQaRJRgv24Jf0UWiHD08qsMqW7QGSniht4fhYL1IqPttwP+O44bvEj3K
xVG6V1aJX4SPutj+J3Oy8GERz5ELHvA9/JUeI9BvSV4GAI+IVgVl+lqC4Oo2PjEn/n7imk2kynUz
wxJEdeaUpWitl1dOytX77HSKFxt5MuosmafPKaa7wg+30VZxQltFRw/IC5yvN9WqtUVgCtWQWtPL
Iv0jRizcInUsp3aNnblJ71Cb/dre2gQunLKqo85s0ST1a+WmjF+kZuXxduUpQ8AZZiKDAz4lJHMW
s5dbLAIvDmYv21oNhOLLzeAg33kQXNRTbYumjTSxm8bOiJ1vDwra+CZb/kaxlNC3Xm08u+YfTj9n
Mb0WgMElYBzM1yz4CIP7VVvv5AIIcKlYCU+vPGvOh76Y21wCyoTG4iz8FE9IgHxSm26JAxBMaIOC
bmc+rFHgXnO6p8Nb3Hhd2oJ2yYRJkjNHVlBZDIHZj8jKLr3yRBZDQzIHHh6P5SVPV1+XhZ7qsJNC
kz5F0rFzRkjOVr4g1JwjUJLVW4YlRMEIwmnZznLXPM2n2sfS05x+wmKoXM5Jlc/4hD1gZ3eCCRvd
tZ6IZITAQOuG9m3mxbYt3Qyuaud+BOf49dm58ogEoxbiNRnMpcAuLy+ASkn0quPyv88q35oOCJEA
wRHcLFDY6MElVDj6w4rRyxMLICqaUkUTOiLs5Q2nx2MShbqe+o2LdDpY0Rhodoq9YLZC3+1jFqwl
eZBOE157OdenLnAx14pUo2mPaYiAW3AIabTPAzMHdqAowtBOq+EAfaBn4IaQK4mn1BlmfaePI+a9
E935AytsLW43FsAfTjMm+3oGXfnQuYZabKowcXS9fLVSCEj1WuSBeA3QDLAXNYXppEky2KU6Qo4n
m393PNpVZnFT8NYrjBFFZqnbcgipA9Wh3IOSqPF61twVWp8A01b0dkyHm3oyg6Kkb4oRg6QgGTe5
2jxmZDZdyJt9k/PxFvD2tzEejwbkdgG4sryRFLEf5WVtd0WzRYJrI7eGIzXJZlZizZZa5s6ThpKt
brdGek8q0P2mIZoeOABX6AyanDKmoSMDrWIXUvtqNNpzUyuPDLxT9sya91zvJcfUshduANWRmy8U
inyyNL+mcShBUlTNXBBZRzY4lnC0oo8BZSKnVkt5Q0gOYiOrPZpcBbTAyKttr3boZ6P6BpKzHtR8
79R4UPzWyDBprY6iX5ffoiC7q7MKnb00zh2DWq4FBarIGg6zkWw5iY5qBpgPym12zVGrr9Eh4zKd
enM4v7EUgMBEy7dZGb/jETbYVTTJbgiUqWO1xJWNEePvZzThDRIyc2GE2i9AElX8W4nUny3kxu2i
AaG5BJyYWoR7LSdBBVmnqVdeJhQ/0b8Q3w6K5MptxmylDG+scvK1nG8NlnTB/1J3ZstxK0mafiKU
YV9uASSATC7JVSJ1AyMlCvu+4+nnA6u7ikpylFPdV3Os7JjVxWFkBCI8PNz/JUsr2clH8YAES2f3
rR77Sh35iyUdO61/zQppQl+2vFwL8ZhbJhm+Md+GNeqUoHA27BSJeBrCp56FbrSXSUK7f6HoD8rh
EUcU3loVohFK86xpCUrohrDZo1gQ5obbueh/l2L8rCehcDVHtN7FXHWr2Ao9tTI6Z86oEFZScWEt
Ze4h5vpAhy11KxWgtGw6sZT4aVldVmovu4NGPz5O6UbFyktsjv1VJksXYWW81inAnUUa74u117wl
jZb90ozt5VyqT1mffVvCWNoVSVj7lI+ywIqnoBvU36PVtm5hWdUuCcEOag1N6dRIjiCj9pGw+nWm
HIC2PaMM/HvVeUxWohhMAx+hsKJqL5eiP3WKcdFG9TVANcPuwsnpusytlOVGleefelrloLqUGrBX
44smT4UW36UgjtrJ7tPxQVuzX1GbeAJAImfo9MSuavCLyZLe9YvwFIt548xW9piaqpuHmi8s2iP4
H9PmKbhnho3PJ1E3JMPPDh1huzLl0gcbQndc1vdrJa6PfTy/5ZUx77BdUyI7kwQdud8EhZ0kaW2l
1jOPcyEei57azIAtgNMk/GsAyBKMi0b6uYj87DyDSNYLPejMufTWQRIeKxCMdktjyFuW3rT1cnqW
+kHe52uWBXVvHMpUER6UuW2cZZYbv+4Ad6ZRhb53bsiOngmSH+rawZqL5ipWJ3SkReEFKBnej2lc
EwpJwKWSy76X4qDMi4MoptftkN31cvg8QZ5Fm3x4XJokKNrpYLbq89L2zwiN+FpGjqCuIHG0cqnv
Y0kGBmO+xUqe7QdDu++ipnXySLif9eVejsf+0CHn6xg9bHbsCQkMQnI1azn5FShXD4OO5NBKsehF
a4PfbZ2C5YTWfbnA67Yn1Qqg4yPiinOg1vA+TcscnZ9QSF3wUeu+zbRinywLWK24w797Hjc3SMO0
l6xevcya6qDJ+2ASs6tpyi+T0grMYfaqvHWMRvUqeXXFuvkBSnqnldNLZhq/66l+afJmJ8jpVRJu
dRtF2QsTEIV6bt7GGCDUInzXqgxHpw5IKt9nRSd883bgTZNGl02hvKrrXNiMLDpyBiI8xT3JEYgr
NpBjP8rnRzHDhrpbj+ZqHkN1PcJPuUph59mS1F/FODiAX+dVqiV3VWZdpdIQWFNyJ+rDbSPVbjou
diZEr/kq3sx5BgAj2avVcmVEXSBOashVsVSeVVfP2hAdC3O+1q3VrVfzemy6xZ5iyVEH7S7JwB+W
ABJtIWtGe1YUbsNMf6oXeXa0NfHbUfoxFeGjWRfPWjsFel4GloBA+RplkSN1SuomXYbClKZdl2J4
kOvikdavAZI6u17j6bmz2gfwm7fg0m+sKDs2saHD9+7v1RreRjc/qnPW20K+7ammu+wiAfJ5NA1c
ZBm/cxb2a5a+lnl3kIvaVvv6qA4kbLnSOHo4D27Porrp1O3HXDtEZXyfLtoRiEQA7NVyWtTHbSPO
QpsoVMncOf1zrMx3utXyWYu4e+hUIEVTJq7HVRHyC1Xth4OWKQWwxCjegVfEubxrb/q4eraSRfWy
locOmcUh1szMKYb51QrNGyTUR3eStdSuwJV7UkXOGddIm8Rj+SOVBddI5NtYnK/7Wr9l5YB6JwDl
pjmR7ErTAbVZ4yMsjG/TVHuJPkDBEtXlNs7YMHXRurWCGhxgnkLHk22dgqo0R1fmPWtH6KVysjxE
Nb+bEb5cen7VxPnkrKMZLIL8JEpVsBiQVDRl9JceX+u2hxBgpocZVHW9xK8LIWrXSDwAJrW6y3B5
QJTYzO3UnB/lTu3tucWsOewpVkQp1hUAB4NYLo4K6JBUU91CgHPT5r9Lo7vBK1J05aagq93Ms29K
ngVOzY9DWCvlQBjP1zK35xxkbT2B9JlM8UFLrYvFLB9GKwzddDD2valfrQmq98LykyM/X4XG4Etr
58Y4a0oRLjFqHci56Ic8se1BwhNREvm6cVv/ChthgzMVv3KtwQozyS7qXE32USJ/i83Gr2QdECBI
0CXv9moT3dQLRilaJA6uHK244mwlmdIyv4l6+NKO3TWtmHHXVTwD+evg6brKU1YCYty9DMl6T3nj
0uqoITXpeNuuSmMLo/wD7AxP4lQSHMNqFX/GkekwV9wQqtDetUp/o4rhgwEeat/19VNh6Ie2NB4s
gHluI4ff9ULTAEpL32dQVnbdlWQ/y3ooG5XLbjCHYzMqllttpMqxsG4BQD+IkforE3INIGPGtVJa
fqG3FHemY7WmSArWSuiGkbQ5RhaDK5Uz4FyiVKOXCTCvpfatYaDUmRQcTii6dodeNxC8KgrSVscz
p49vRH28lScZipB1gzZRYa8rt4mIbp+0bbwQx5bAkrnAqStelnryhIwisH4heuuS6jZC8esSJKNv
1N2vlYo2inTtTVdI7ihob5qedb6yrCxRlVrchml+ja2o5gAtKXYIEY/I6aRWYmdwDB77DPVMM4Pm
aZUArY1Jfuz18Ipbrj6IevKt2gJUlOcRuMSIa4qa/6W4jmIQY/58Hc2tZOuzcC/3hpMX6wUw7+f3
day7SzEzX8KsdrMZ7B9UAdkRTaadSbkXptk+SeKHrixu5yx6jJUhccoi9WWt2qmZ+Lqs1FAjSfe0
sBR3sdKjfyn0d5Gx5E6qVL03tMXkmmt4Q4Z9q4r5q7GU1i6sqyOeUKuN8sGNmLXXfd9IjmWslq3O
ueKGTXYXC8k98GuYbatQsuOn3DHy9oeYCI0rtt3LEi29PbbQIPIpvFos+ULSUq5bsXoIm+HYr+1x
MLPHAr8RB53A2tENUPJNQiYwWNllkupe2LXfWjW+BYqFAkg635dRiIQuCS89BQU5IT0DeymMur0s
5BV4WjlKo5NphBdIhB7AEd8miwKWlCskSuXdsLRXq1ZdpXPsTHl7VS3KIVrVy1jIXkNDhAkwIznV
dMaNoOQIZejxgX1IUIK631b7RVg9fVV/tMoQ2yvxGSKEldpinl1HcG+dXuzwipq6q7kzUDyqRntM
iwKsrvyixOtxiOOLbg6Rl8WHwV7W7r4z1X3dw1koI1F1xnq+xBHqElejY5ZYv6ZRYMss1mPJEyYs
BMNZ8+pbPSiqC+IWu9vKBH270njQ0jazy3CWnVjkOy3RWO+FpAwmDV/ltb2c+uExHE1MxWMZbWUz
e1slwa6l6iIbSkQ/or532m6WH1fwfVBm9HuiC9orjYLmx9KColQv6iEJWiV8XPv6oR9JDMNyuKDT
rTpqqCiNmykyOuNYN+w0EURtspDzTAs5T5+uNsqdV5kqocPadGgjmMYPHT62YwwbIH+xaHzpxnrZ
5POPwVyEIFfWm6IuDXtJG9krjBaFSNn83saa9V0WZHwJspSH7UiR2vhBygXjMkx6JxVKWGQbnTZE
1znNwLy3XbsvwxGmxyhndpzWV3Kh6P4wpr1dTlmgFek9TG6N8CxjASD2nlGT5i3rhV6rjhKL5NNc
XILII25d8n0zzGOwxHWxVyBcgQB3xyI56qEsoocIkrwpIs9M2udkLF7ieAUHYbYgrgv5ToqQmFbX
RgzEEEJ4lg8/9aXg0QtEmF+svg11Au63vkqL6gkU/66pBQlKd4Vn1xTvhhFzQb1YZn/UE9GPljL5
PvbW7DYwqxw5igAYk5cKCkWHouCrpKDH/aLUO5yRqCzVVSPZlEGS/VAVkMZ08V5op1uxFQ0/Qpsp
EBX0963kqEgtdPWsyq9kaTCddKsANIt4Q4qTOuyRhDqVjnBHjhiUorXPg97D4kGLjvQOAZmoDHPX
0gqZq1MJvVXLjYcqr9WgqvWLSuIyisy0mB1RjIbrUY/667LOJqdouFCkajF+tumsBJxacux00r9x
Yy28d3gutVSw/EzkTxVjNngxIc6Xm3Tw9FlDLHmCvFTm/V03p4kNtSFzwyxUuOWF34g+HWcUrexS
ja7aKEFbtlyuhiaHAjA3L4vQ95cypkjumcrTVuX5XAVSkSDFuxGg1ElrK1GVKFUFKm6btqtgw5x/
bA6dHz1uTYZyl7jWRr92YYudKbR9WevDJOi/Rz6lQK8JFZ9uYGQJcoYd3yievEt2AHSc1ZkuVVvf
Z4cx0HCkVn6ER4jYAQ9USsja/u9L8GVz78PvOOn4tFQyQnGr6G5Alc7P/MlTvfMKTl92ZxUQTwDl
6MiDcfizraHwHhVCnm5b76z13tso19jC+uJT8zDtzw/4uaYIJIBx8DqAWg8078/xojA144E72qMn
HHQp37Y45yr6ZTX84xgnnSrg5zEvKBob6X6NXaRzt0LtJogFETS5+Z/KzNEe+1APPy2Wdmj/8ODm
g3U7hIgc6uJAjtk0QBH8ore1h7/vj6/W8cNwpz5T1B0ByxYMV3eTrSfXq/H0vxvg5EMVAk+WZGtd
GPJdLt6mpnWmH3SmgfDenvrQUJsGahOw49h5KXmUTmISP/XJz//dLE6290i8E9atS1HWNaRU3qDa
ud7L9idOY9XHL7F9qQ/zEIe1LQplG+IyuZMuNzOgzYYIQvHmXHLem/xMX+m9VfBhvDXbYmNDI1JL
fqjyd6N8smqDKonu/X3ppK9C0MeJnTSwSsuKZkliYorgaUfdHy8h/eyE6/bC3gRgDX+dXMtXPbrN
Z7utn8XN/zxOp6Y3KGCTcUEQZFWX3eAX/uDxKmFJa+ec8ua5o3TScojWOY/SiaGmIr0MQwp+ZWu2
Z3b7l+3zj6t5cqXVlkym1XKehMA6ylkwUhnxfqShrbjRIXS/f9+s0icXED+ixnruWL5Z2aHibOot
gqv8+vvHPbOJ3rtuHzaR2s+9lmzLq/aTp2/cSClyVyu2xTOQ/nMDnYQRapg1SuIMNDZPMm/XXD3O
GpXT6cw4X0IkPqzvKRasE5owNCt2a46NEJVQpMR3kD0P2m5rFBqAEOedAtJzhQU90DcT3dYp/bP5
w3a3/CUavIs6fVjYsFBhJUM/895tun9FSDVFu+QKbronHKBdO+PBwJYLifpd5BmX5tW5xOFMWH1P
cD78gNyIVKmtWYdRzwN1fhqLoKzPmcl9xo+ZKopYUCVkbJc18eTIUDpLWlOLc4/it50OQWF9y+TL
pXsYzkkofQ5C9B6R9wdh8+5TezJSatIeSrBuJA/q95DigslDg+YsmOerBiugS/AdwAkBqZ2i1Exj
jIBBq7mXX9ZP6d70a4/Ad6dRlQCw+5570Wdrgr8fwy/SL2So0SjU0AUweYmdRAWpiGZzFPQcDMa0
o86hBMJOZTzY47v1TXD/Y9lCw9QMLCJFfK8A7J6mt4PMM53mKLjMMdpNjQAxu3bVOHLOzOvzLoQr
g2KaZBmUIpnYn5fiCpO26LeYOnvNN6xDj5uiHy5FTvcge5tCbXQWb/E5jJsoqSDsA0cDLNhpZjlH
MKKNbCq8guCqvjTlw9/n9HknYtH1bicv6jhsnv79zoiVbGqm0hMPUVBCZ5P8OCi8c8qLX9x81NXw
W0OcHEAbvIA/l25qhoyWUMgI3zbjNRhId1v00D35+zkI2xdT2pCZ7D8WjaN8MlSl67XZDEPq6R0Z
hESfWu2vR4NCWnk/y12QoEeS5U9/X8fPNwLzA80AkoEP9nkdzUKkQTASqNsHis70U2nOJMVOFs4M
9DlIbQMZqgSvARnkUwnXyjCrBpBj6rUycq26YUf6JW9y29CprUtnYP6fNjynF21pDhXSXTw+tt35
Iey2iJ/EkSpUXmWIXjxmftOnqOqE7t8X74thFCTlNiQtYGQc7/8cRkM8xhogZXuW8gsNCjfXSzeU
8jPJyqd9geLfx1FOTm8lpNQ8Fq3+1+Oz3W1b/T9OvEwmAdeG+0PWUOw5Sc7luc5TVZMLD8mZVsje
sLj8/ffl+hzWGWITb1Q4sRgZnoK2M2rnaWukJa8yEzk1bBR4mYWlg+u1D5vlAlJ96ZxLAj4/QLdR
KWZveEn1M4w7QVm9BB5RApzZjnDnxKYtOMR1t7oZ/dxHmmb/P5nohyG3U/dx/1WD2tT5uEUn/Xd8
Q9HiYF0L3zbChxioFzqIzXM6VZ/OF7PcKEOGiAq1yOL+OaSIXAMaOisKf6mMPeeSpHaR9i0qBeZg
h1Jxpa/N979P81OM54KWUeWnIAf6Azzqn0O2OrX4YUaApxku5eGhLl7//vffn81/pG8MwO0P1487
i1tkOxkfllHqLUguHQOke2QKvDnogJOiLQr+8u8jfXGQPw5knHCk6wRNkSSEhLE01+X62hWXXX/G
P+zzYkkycgAw8zbjvk8sQ9gdZp8nWuXB8Xcb86pPzyHjvlguSJfg7DF9UkUC7Wl2vw5NRxcCMB4G
vNqFuVePJjr+qI+d+TCflwsOJ4RMMIDwIj65dep1AfvHIO6F9bcSaRlKb/o/H/L/EZX2/zuS7Kb3
/X8nyV69tH1SJs3w9gdPdvuP/osnq4v/4B4GWIhMMNgMGEH/Isrq0j/w1hPpH1gqtC7OxL+Jsuo/
0BTHsw2GGRSid57KfxNl1X9gVMt/g5vrVldU/iOi7HsR6MN5xGpXh8cPth/IAR2Q0wzFzOckyYWo
dDdtU0BxATqc/gjEfTO6PBfQTuP2p9FOgqi2NIvSx3EJeFj8LV1u9M/QS/wZkGXkmN/Pe7idbOtt
QEtRuJ9QgMA14jSETmbT9xLiRK5Gh15H+KhCnCw662VyEqk/DXMyr6YvFCtUGKZ+Wg7Gz+llfegi
p8ElOgyyeCfcGgcEgO7jHxQqP+y3m39+qY/s4NMHzqehTxKWTI3AZUTbB3RWOK7qLjqI+9Ux7WlP
Hd87B5RV2K8f39+fxjtJXYxxjPjVTPXd7eOhcyp/3gseaHb6jamf7pdv2MG640X9mppgwhsXc8Wn
COD7fDA0mL6Vl/vJvYnL+5mIfyqX+8+fRmrIQ4+9/ClYqgXoT6tjKXp3dMMOru2mwyE40d7wM4Cl
uxDX3yGogr9/gu3jnhwh8lIknA3e0GhGnMRoxM8sKV8YtsxVe5xWr14AShaerhpnRvrq/FjwJBFu
1hWN/23b/ePtuRJGwm0oHtCHwXKGH9v8Jq940GNX2bWOGKzTmR321RH6OObp3p5R8BsSzmzW/VTq
78NykZ2Tv/hyCFwgEAbgs8El/XNapaV3alJXpdvqP4EiR+ZjlT7//SOdJqrvmwOR7X+Nse3rD0vX
CQDMkY4oXeW4iV7k7mpbO+tqPJQX0gFBqUB6/g9d2/45pGFiaE5LX5TVk6PZgPQSkBgs3TERgi4H
AVCGZz7Ol8ff+jDGyXFsAFDxmGWMrRy2AiHvKkdwZnwxsYy4AOZwjqZz+nz+NKuTDE4RLL0YEfwj
hiPuiwAWyigd8i/gh+SLc8W27Y+dnq0P0zt130DzrCqGlcEWvcGMJLat5VVBmaBuB3seV6cAhrXW
w+7vm2VbtE+jbgUxQ4Jj+ymxU1ZTHaelR6pvVq4XA7FHkK2LhEx0IR+M3lOUM8XVL6f5YcCTzdnW
Yy0OU7ud6x456BGpmW5/3szklMHDt0OzQ90MBbgWITmcfDthRByr6ovKHT3tSfJUx2zsGeP5rX8n
78N9425N2Np0luPmbhbfwsQKpt6uXbAYSXcuYG+viT/XmZ8Dn5BHHEVI7fSACBYt/rGvq/e7a3MY
LeJ3CeDJbe3+KueR4P/9w546mrwvAC9iZOPh0yM/fxJphEQU1LpZ+bKTvtcWyyupPvaZaGtA2pRY
8xQztbVs8BUNSw70dKUeoBwwJi2x7ELPHDPvjlb3Uy72Z37Z51vEID389y872QLWKkOBb/ll2nEp
XByCK2TJKSP6y1P8rQdeeDd/267OcybI58bdvtGHuKh1aR7V1bYiRYjVSY8+IjhiHRvGRDsXrD6n
SdscAdMQsCjBnbZwi0oS5VBdtmCl/VRvs5etzjd/317u8bUGysJhsXf/D0y87bF3utE+DHzazDVD
qcyFTiSMKMO+GlI7K1GZA6gUFc8ZYCh1Ep8XKxi0M5S5MxN+j6UfFrdIY6urS8adph+zpttS3ziq
8Gsa2sOcnXWY3rbI32Z5soUMqzLNauZTJlbn1MuTOP4YCmDYlmCHRgOe/3eXDu6AnKmRqk49mudO
1+d7nO9L9XuLmVsGti3Hh+kOUwK5H0Qb53napb9U8sDmanytL+BwHEPY0F7kqYZ35uR8+XFNSaOc
a6COcSrFIeqVNqgTo2pKduzjiwzRSV1ArbR/0+Zol0fFTkOUsAN+dmbkz/cE8/0w8lYg+DBfSc2j
SCms0p0RQ1t+b33U8CZX7M1dF1HB6Z3HNdzgGG2h+HvmNL2/XT59btPEA0OXKZyftjbWsJijUKY+
2e1WQASAPW15196nx2I38LXfpIvC+bk9rYD06QFCkfCv9CA/wDy6OVeROymF/DOu/vu3WNs3+rAS
0WBEYrLyW2p2WD0NXlqds2v5crEt4vb2UkYY9GRz6U1f88pCP1eomit1RTURQlDXYGxYgxu/y6sz
++qrKaHvQpbOaBvh9c8pgcJdxWxlPNG8UCi48anP7J+vQu97vUXhHwQpTmYUmVCeysgks45uRREh
P0W9zkPjUEnnzMO/nMtW2fmvkU6yxG7Gn5G7tnSb5sYKKztLz8X298bW6W4E3SQpm8wSqLKTe6QV
UVmKLSYjVcdchyuELV4PNLjq8gdjo2RALDOr13AdLoasgm/SH01I3lFym2jZPoL3RbnTFsxLMSoO
1XwttW+R8Tpq3d4UbhXgpnGXPdSaiUsXZj0KDuHKmWD95ef4MIOT0wyjsZjSkdPc9ODeYt0OcwHW
4MNcdGfyy3MjbXH0w2npogq14jbkxTh+73LZBve4M8z6oFSvf49QXwVkmUYyj2LeH5+qesIA4mAx
48ot64dpvERaGjxn6v59kFMfpffD/3GUk90lLqgYRwqjyL58sOwsKN38CA0ODptFk7d9JaPog8Gj
Q+/rXuHF7SOb4XyDErGYzxMmsdUVtOewB/1cXh67Mu3lgsdqJ/WYq0ROJ0QujDHEyvEiRek5QUit
EgDay0TNofAGdbCl5JGWLRtsNwIcrXXI7DdWd5TXI6A+jNlwhqZ9Z3YJWkG1o+DZMqTLHiBjoDWJ
r2e8SsL4HkbkbkGbPhsuyjq50XIL78KnRoyxGYBIYGQvKbDsLJWuLOlVXBnWgCuCt0Kz3oqC5tWg
wA14Ktk4ocpdu02iXMjzvYLXnwIhlRnzo/s7mSttjHjtyT/z+tgxeBtfhoBLJu05TDEK69i0ohXo
cNL41vaq/c6Ey3bmyOm5O41LRIYHnBzaY5yEhzBb0GPX8fp5HPTOCRMT8f7SS/FgGHqEneeXspjs
pXqLBPF+FW5l5VnTh+NYIGOS5tahqY0gVEANjbLdhJWzCDSkReW6gmKm1YpLCED695dC+W0E86P3
T1qf79N4b2SqU6yzt+ihE1cIwOEXKrZ5UIs63ZzmojM138zyH+0MhN5YPJEMRi0XP4maXRrCIGHQ
eXpQuwcBPbwcIb5hrC4ECv6joVLFxnxDBHI5wtDSkGK1Mh+csTtbxo/UjPxaFHYQcA49WuoJ7M4M
czpefE6h6raQBE2deStycUU/2K0eIQUMmrllx6QVnDjDjqN6B7nnAiLjHRYGfpLM7jxVLj4QLiRR
ux1mmJfqoS8Pc/8r0+bALNd9DEMNsDx0ssHVoWNExTdD4MGVwzhJTQyefuvt6urQ0XjDIcBXHdbl
vkVqYeh/drxAqSbvRlDyloFxa2I4VQusHYetJlP2Q6G7mYmM/vhLwdJbNgwvisKgRJZaCJkAhDgR
WHQs09IMH/p+wR0HrK+OLps67BrFfGkFZHywBiljSpbwsbvHuKzf5rW4zGfUHvLYrdZXcyROFz+F
OvfEkgxW3eyil+piM9+yZLQJc9kTJijJBuAfOA99Jjnpioh/Ie/SKbHH+qntYCYNzV43wruhWNxK
vpHEJVhnFLC3JkrUuDoDTmLoqGMQDTEOQkGexRdDLbtVho3xtNqzrDhRqXtKCdoB5LYYQccxjnPa
u4sc3ysNxZA6EOfZVvPOGYebsE24XHo7VyT+7/0qx3asjTfiwtTSmxjZeqUP95MGXyuCiTjgqtDG
XGKqjd/FdZ4+CQDiFSwGJ5ggdTi7MdT2GdniXAL6pA77UovcReCdJjQsZ35ZNq9qSU66OV8oP8d+
3NGVP0zC4hZ67HVN5lkzJD6l/aGb2Y52MMQiw9aM1s2q0K3Hwi3EyaaHtsswvRwMuEzNHYUyO1YU
O4HVUES/Q7gOSHTZwvxdFfZNm9qG1V/NY+rKYuvqqXxIk25Xq5eNUcEihy5VYTI1HFXtWRbSXWPq
N8Zwh8AkqPr73rjvY6DyUQKNKA36rHBz3p119oDXyaW+mH67lQZqyPOQhECA9WF/aYZA/y1YTsLP
tc6dRsr9VRjdKJ4AA3Sumuo+qH3HbF8F84Caz2Uk6m7Ny3I1fumEYVR/HEGBLZagRRBbrjCHvjC/
auGwJ4o4lQBvn6hdIlUexdEO0wt/NYBRdILHAmcRsrCk99Js+eghu6s8+UmrBhMkd+wFnDj5MU9P
TdT7U3Ot9o+R9iziRcWiO3K9bBQYrxS0O7O7z1GrXzPVFmL4whm0bt1fxd9pOO46uXfzTvbWRUNP
HPK8IbrTMu8W8XszNiww+IC6B8URenWEU4vpo3JnTySM2YCxC/Q9AeK+OteOGcOgGHGJzBc3jUBC
ihsRLwnExvCHWoWoDyUFjpiElkoT3ROZ3XyQHUm4qNr2ycikQDNwLJru9XK9rPuHtHoO68tpFHEv
GWGh9HDuqp0grru2ukGpxQ4z2ZXm1U0h5er1/DLDPhQARPYlTuuS5OS9sje1yyLHAkad3b4ABBri
P6KL0NM0u9B+asMbGYSP9MkF6jwcDdlXht6pRvgiRW4bYRMYPDsyU9wB33FVVOPRFpiN+DAv7a5a
TKxY9mmDyoDR7FVookb3pMpwtwTVGXTMSWbB1tcVC9tFuhYKEU4KAiRp51Vt9FSqhlubxWNYJLZm
pVgcdE6/6flLV7OI/IoKB9/Q3I5gNeObbY7fwqEOBByjrOKwMAkJXk3G7hnhIssQLuaEXUX5zkyB
LxZ3pNn+qCU7KKpGqtzgLvJWELuV7i3aiHq+rBIFeyR7rO/IyB7hC+6iFek7CwK4sNda81pooQCZ
qFpMhj3ICaxQeJrEsaQ/DFhfU34iojb22PweQmpuTX5F7ykwJOHarMdDpCD/iZ0wOt4wAneZqUDz
h+Wq0CWBWKhEkW9B7gPZQeXpOewsFMyRIRMjb7MMGNS7Zm7c3AJ/ALx0xmxDq35N+C1ax0RbHCtZ
j9HwqlsSeIHcFXRf6ufdDFVLMKGEhikJg3DA4sWGDwWxj7Zy0gaRULD584sO/tGiQsHGpUm4SxK+
aycjMlH6YTE4EkJGsfhmRPpzIt1qMaTW6bUL84uka/3CEC5W667UTWdNS3eIC19sR9cM79Xut1Rl
XhcmgV7vcadxlTXz8+TbqH8XFTXAN2o3U5yREXWWCvVanX+FeY8mtuqZa3KMq9lpCiyPq8fJ0AOl
bffw0rnScrvjI5R5ir+K6WayEejyIS9JaoYZLOprvTROk8uOIMkXXaISJKHp15HbaM+0Hg66rAYY
gDmFxRlEiKCZBxvO4FWhLZ6h5+ATTYhR5BAi+uZyeTWN1mURpRdTEwZmF3rjgk4Oz165gQCovxlh
4stV7Cgt0xMPA6IE4Xo/SFiHmq0fTxzGcn2zopdKrW91CWsgsbQXNbVzOHN5etssHQLnj2u2OEn3
q4mJlW3m9G0RDHx5QbdF5aLUoM5DA8yrF6lHsfcypHoWoeeylo2tzaPTz5IdwfdGi9UB6oZ0Scal
xgYelaCJXnWSrXH+aY3sE+FZ40+3nY1sohtP+Y02Jrsu/FFMb1NZO8v4vSmRaKiN68X8KXTJhaxp
wdxpT4Ny05ZPTTseMFJwZDg6kTE5SmevSEWkENIQfVkgobYNdXqzeOkH9Z614hppj0svUFCH+9BK
e0t+HrvI7vNbkkdXy/EVI7a0zU2e/1xioMRK/zqT4FadcVBgJELZIqVuvVBBkmdWXDOZ7oyl5yoM
EX2NRNREqGIWY5CtCt4ImJWl4T4dydD0b8PyaJoTCVVK+8CrmFjSi7bYDrvVNIIWlQVrEkjxYSYl
9FLi9WVEWrOtxtcsSQ8d2Uc14YEx11zBb70wO5EB/ztRZ6eMuNHD5xJdAFH8DenZkROIo/nLEPpD
HzrmqLm6UT1QetstFEcWWIE9olWpWFwUPbPCdEer5f/D3XktR46m6flWFDpHB7yJkA4Ek55k0psT
BIsG3ntcvR7UTKuL2dzKmd2jVbMnoqo55J/A7z7zmvWYSa+N7t93ssgvf0oS7L45ldTgLVWB1gl7
WcEzbersIn3X84NRo4qzqOfsK8qZKGLZLQvP8mUnT8N9umjRTMPWzOStqOVwZYtNlOVvepTexOKl
NqvrBgGeGFIezl68aXiv+1EZr6RQcpH3we+KtzP0+8AiuqneVdRn9XwdxfEdeCUQhdGuEQu76fdF
2K47U8OWfNwVhehlCwe9RaU/VFAB6WpnmoKjIBsX5pA8qRQBsma5FW99NeeR5euIG5fFdVOH+mtY
zRsDSzRbrnWI64mnKOVDV2HTg9xLwm2VS8MK59nRNmV0k9L1ZL5KI5p4autm5Oy5Wj3mdbULg2BP
XsrdB7fZNHBOtUbKzKZbdvoqTI3PSJgOeTpkHKYl933tFuR2GNfdlYP1GEg30PSdpNO2pS7tTdiL
cjK+llxbvlq4XSZ4tX6NBA3bKHANcs04lmyAj3dD/pqHj3mHI42cekNdMoP4bAWwdt8CHwqgf6WN
B6G4saTAi6diPQSdK6ZXgtCuWkQ9ZPNtNgiKVKO7NPzyTvSHjWrxCZXSlftmPQcxs3mDmlBgi225
roNpb4nTg6lWB8NqbvApgfUgCjiMFii4pESqZVPveYM3ZkiIkow35dA+Fk1OaC+uMmjrsgDNUiAh
nUuZICX/oQNpytOI0lR0LetoSbSJMmJV9AbOAYG3kiOnS2mhmv1ergwCJ50Cp16R7txQg6KvhCDL
EM62lD13fAiB2D3tExZfvUkzZaul8jOSkhch547lT69jZXhZS5GH/EuU781hdCWjt7t+cFIpOXa6
4o2JsK7LkpxqcHzWdwLJvVc+Aa97xkB4mCRrTW3cDnkIYGtiRu2beDiO7an7aFMureipyq5MdfSq
9pMz7gdgKGcsYG/3idsps9ebWOvMxq02iE6Zd5itmCtFF7aDjzGe5O9aSgWFmvwYpuhmIL8xkHYt
U1wSn9T+VUCpBU4ulj+Gk+eKbfYRqgDIBlnmVWiA4VcF6gziVhb7O4uYwM+ehm6fiArqVuUhVnpv
It3IsUJJHsfxdjAomuH43Ua2xb6eAViIjwWSVLEV2DkOPGmwEblDxb027IvpFYk4U7iLuwsFYy8B
L8QkB4fA+ujraT0XN3O1Nf1kpYFo5d7A9YZ6ZlN7E/oUpXYpaAD/O1fwfaf0HxC2Psw6ka6seUL1
buQHkWDZUK5JWwv/Puqu9bTN7UxNHb/jemnNdTyTnDfxumpeZYJb/2AsinGm5sjtfZneq+J6ro8V
aQ2SWwqWu91dWoiumQ4sChUlEPNyFIWLaaZMreh7i0sjqCtvqbygLWJPdYEMnZU7lX8U4oByjDJ4
CbXFqkF6T/2Aq43b0B2h3mNrHFojsTOuvLlKXE1/1IvdUJBUaa2ddSso6oRKLNc0XzfdoYuPDSoE
Mr8zYIy0ldDx8dewo52A88moJ08QsMrl9iysOzwlba3DqmiiElShDUq1ZuoCZBa4nTrrbmKWzN1c
v9Q07xo/cGZeb80yzuN3ol03VJ6CSPMgI2h+uJJR+Qn6W03Y1GHv6uJBljy5UljXCOApKmWdJ9m8
agLRxpeU0IbzS2/HlUDmJdFCalJ85UB+4G5kS/47Gh+O1N2F0z4v7s0CYnJ4lVc3DeJCfgO+Mr3I
xIdoFnCOwxeJpcVKtovwiEIK2atnqM8zukgm5QiEPYh+j/LwSJZpF5yfmZ+w4xPsSO5btMTUYZeb
Ku2GzVyRz90H/vPUpYumx0WnVTZmZrNyHYjvon5DU3MjSKrbU8xp59ZpzDtsTNnpmVcrBaaHfWtX
arttx8LLY9DjFZdKs2Qu4X1tSHY017uIALIlJq4VXMlMkEUSpL9FPo2SVkMFq9JecDBz1EE4iMxw
KyL9A+tHBsJm3k/Rp+4/1uM7uj6O3EUezoVu1/uH2Ed3Pwyp6PgXfX2kstVE6HgogtOxRCauO8En
Z5bzO1N4grWAP9XeGpj7ZLAhm1xkseLoxbj3VWTMqIUlk+ZiLujKib5Xab8Fam6PxCFo117ILdm6
cjQrnWoBegFYKU3cml1/Wc2yJ5TCTp5UTFuRPWQR5ukRpsXVSJ2rnpNV4s/blk5HnAOr4k4sZHZh
9dRpuqdFnWMWBkpiDUInKcbZBXapytU40ACToZJX5irDxlePX8082uHkem10yo0hFFsKLX6o73tE
6XxCyshA8E17NCT2Aa9hyXxa6bmUqkNJilc0+maeUHyieznEb3pw06u7uqWoagXoBqiIhLVeg6Ja
I2CtJbyKFIVaXdjTcrDr8baaY6fLhm2UrgVksKzmjvKWZxggf6mZFKgNyREFyahAJjBlndcbOWJ/
h8jbFpqXJxQWdctFWAYJp60klq6m3ovSg9aYGz97FOkc6ExqYMorKUkcQ4PtkGr8nRgygiaK3Ig5
tFvwRQjTVBe5+lqjnjO2qoOcwKbHizGeXzP/QzV8eySmsPyMfCu7DIVnQ3jNAT60pMDIZinRTTA9
VxjlzkNFQjWu/DC4DxLsNavyEjU1Vwqo0fb+Ou2vaolqLMpL3TacoOVk+7SoN2G67WD/FyOouby8
nbGiIpVXOdab9DgMgSelEqJ2On2BCKPc3k6RaWsQYAP5bZHmZmyvqX6Lu2aFYTDaGndydDMhqlYe
K1TgEvNKnB+VyML7FBuCWDwIJQJmZsR5Ujotq3IoEGY0gYhNGRVlJLXgcHiqiNVu32wpOFAS5obK
PW2IucwvVCOw8QQ9KjF6FcVFTyYaoP9vvJTY/Bbih2BdZjOov+YTEz7yJHRIiCKr/jGqJxcbTi1E
N4IIvkyLTUYdLm3LfR/vUH1g/1W39aR4eVtdFaQPfRo5rdJdIJ6yK9Hk4VC6kNG66Pv5YJkeGDtE
vG6SBl+MkLu8RlzSEim14MGdXpmZ+iykvYOwCIUl3DTRfEq6xbF03sW9/NyMKDFyyskcZJY5YQCK
aokS76M63DbivEsENCH0Zo2dMbVlACEZjFGCLis0j21TPLZZvR2SlGpjutMb68pPII8mvSvVnRvN
iddP83ph9/gARnxlVaNXgyHp7CYibjBp2u2CRrYLuCpBHlxNeoEiCj6uYZVcpMmhpswucC9rQAYj
HSSKkjpCK2wQH1/UkQjdnmv1Q7Yeipw8qhzsmFzUbxIgjVgQtiNaKNkthcGNXzarPL+fg8/lHgsl
HVgDEcrY20V+3VI/DlvOrgTVlyUuINbrtXWPpa4xzUutyk2rjRoSMuF2nKCPIVD6kHFjiBPJzaKP
AUmkur7TlHeJ4MtqORHc0tr26NXE6m2QhiieVJT2KJSbykXORs8FIt70CjVeJ2gjBE8+Udx3phyO
autFPB2us7H4Vpa3Vv4B2tlJyB8qA17eiB1VF657wvQ2u6Me6vXqRy/cyO2BXNTJkMMRumJblvd+
91rIF/K8zYju5CUaGJ2ZHDFmV6Ja5uRcEmYfc8jVrqRzoi4gF2YuE+RdISJhacnoW+06skfZH665
SEjm3FwoVxoNI7ktnCx8UYRPP0GSci8DcQ0pXY3ivtXwtkcorzzIlrat1ddB9Aqp8AycOmNqDEok
45p76ReEeUedBlBu0eA1FSfLLor6uQovhP5uIDKPrIiznfwRwdJWt+x87DyrxzuyjS9TgTN/UNyp
3XfaE1QrYipq35Pk1HnjqcEhFbcjNQ2FuFBDcgYBmwhkV05dnl5/lx+r8ligmYZjy1at8SiOJ681
E3c27/MIW1RpXeRHIegwYMUHR31PFUiz5DdWEQGEmtjYmVODmFazJyOcHYMzJ0yf8dI1iK0EYx2P
nq7ehHRtrKlzEhi/lYsaEapOd0oYOQYSr9VeB35ijcldirm1bwQrZTBXVliigZJuMCtFdVjNVnNR
rKasR54FHUfqpSEVLiWR34es2dYjEmWsmnZMvVQLvdqkJmSmTs2lFaSfyL3eZ1KyEpnDhrqLqU5c
FoqL6KEtzUccKO2ueZzT+Ijegm36PwT6BwL7iBrOddHwfywx/k2VOxl4YUv9U5ZZJ5SiBGp1Un5T
Cc+CIdpdei0ozzo44oYWWk7JV407r6HEgO6arQ3NSqkUipC+I1ECmNE2aeJ8XU2wvweD679yBFRc
q2DwRqSmwkqxK8o6JVJROo0mVhw6OKh/YnNcLEKO4Y1GkdUSNLs1XqYQCF7oP7YFJqP099Af4tVR
hm+66TovmZlOuh6El5zIogpe4U0VnAzhMehNx897xHlKe0CJs8QbHq2G27FtHkoxpTis2J1wATjK
0aLPnNRUTUoPz+mV1jY/+li8nhPdLbjGRat3jfQSKeNDTeuk8vvX3zeRv2vc/ooyPoEP4DUxpJii
ZkCAlR29zq087dvmnJHBAu/7ClLQv+CnT1r8iRBjPjuAn9Y70+17LJeCm4EoF+gBpUWTdsu4kimK
pWRweSKdsfH5BoO8wID/asefQEpKWEQY0dMoX2wzSIPuFupa4eQ/8KiWnNzjAkBncfP7N7v80q/P
DN9ahEyiIxalaMbpoHh51koKtnQheP8ldNOdGWYBq/xtGMyQ4JzCI8IXju//gmnIQXDkhVgVNAFC
O0LGi9so1nZ5NFNAr85ADv6+WngmWYMrBtkaQOHy/V8G0zujQqk1oabePRXJw0TR0RfOAY6+4cYs
o1gKtBEVa0/zZE3mjYFNdB4s0zV47bFapmq/CIL7+2lzDix+qq/wE0WBeQsQJkXXgC6cQFM7cq9B
RjDRla99bHEp+QGf05BRs7NDcLC8xX+BXHMhUDQ/Bpo9HmXrs/z1b9eognEfUMyFNXr6MSrEpIfI
FBYocr9tPvpt4qGvAKKcElDkaD990qie/n6NfkPd4FUbhgpPB8oT/oBfJ7RQpX6gKgdycGeuZ7e6
zl7GffXhA6MDT3YpUJw4+p52Zhl9tzVUKHwSglQQ6X+C639ZRg09PZ1Qa3lWHzuIZD3uuG7O2nd9
Q9ugXIn2ANIAOBvxjF+fbgqGoK4jkEVD6NAc3WS7ZK2IEGLkp0W9aD5a23NmSmfHPAGDssgaJD0Z
c7bs+pBslH3hmC4dFNKp7ULvis6K6H93BPz6mCf7ZdIKlPpK0K5aRySoLp3dJ0EW3Ub+MWW6c2bJ
fDsaPHBgpvC7zNMDZx4QA8UHt4DtA7Ck3SobKvH54teSsFr5443m9PfEEn1ln9UQODf4CeRJ09p5
sFTQbqmCfjHNSNzUDeMC0NuqNxW7abVdo8tvdXWJ3bQXBPouLdOLMf40wH10Ju3psz6Ry911egCr
CnIGmNgY2BadnIk4xheJOi5v3yzXCT2BkiLNmXe+LJq/jwEdVYEZwWF/MsMWdV90B+YCyOlA8Lxw
oNF9iS+xHHb+BQOmb4dbEJg8Fg3AU2ZVGaCSPatAVrJP9Vrfdet+Yx6Cbf2Aqfr67JwuH/5vD6eR
NloaVwqH0dddqvF0lZbHhWteLNQIeqoblNBXqKvbsXdeKeQn+Pt3451MmKFmgulrnD76Rb3t1uM+
cd7Q7Ty063MhwLIaT0cit9DhysNnwX3865O1keRXrcxFNqE7RxSao3kea6WXF2/ZXIEKEc9pdn13
QXM9Iy5IRGBxR38dEYxplBUaCwU4WC1jUZ15/aZ4m3fSLrojDP/XlLu+vUZ+HXYBXv5yoEvxhNa9
z7bUX/Tr4VO4IjPSfhqZMJNPOX+8nA7neTXf4TlRYxGRIF1sTU+Pomzo/SFSeb/jQLP0UVIVvBFi
VC/PcfG+g1ouYY8sLYhhQtmTmUyFUupaK1oIPKDNX2ioeNlH+jhdmVvSyxdU4fGmmvb0YoE/uoZr
bYYNzlm/Pwa+edwvH2LZtr+85ayLplEp2SjttPcpZPr1UaZirgw3vx/nO4Q7Ayn6Ip+y2G2ehK60
zHCFaqArVfiqJzfgafy1uWteubBd0w22U2GnGHOFq8jpEdCwrnFquUCVcD2eC1C+Wc8LYUXSVaSE
4BSfRLeJMKYRHnvcppgSBu9SsGr7c+5U39wpjEEcxCDkCNrJ3Cog6EXYbswtcKNAoFlR0Lg6VmrG
qy3OzOH3D/TXYCdzqI3IR+NNQ0hC+3MqbywVMJb//PsJ/BlAnRw8Xx7p5L5Q1SHtO5GYdnFJDfbp
LYwEbT17lKXWw+YcCeG7gJ3tp1mYe+oGLqUnw3WqGvtlxfYPt+V20dJDihsZPd9WN+dFSL55gxyl
CMVA/dUXU/Wvu2ASjFIJO5K5jtsp/qj7+yE99/6+obZ8GeNkljJR65LMArffSh8G8DClrNzeoDY7
Z/ieFI4kNbsIkfE0kp0zU7d8/JOp+zL0ybscBlEty0Akn1unR3gt227VHRZ9wMitzuXF3xwokP94
ibAHluP75FUqMgoyZFqlC9TVyxoYS/fR7GmrZo3jlZ0/1PQAMJ9YTWf5pd+lO8Tk5MULIRKJnNMj
Bjsh5AHAY1QeQ19qK50SewVcvXEpvg2H9obz9JGKz8/X+/+5FgZb4DdaGAXKvR91/dp+1cLgh/7U
wpD/WNRSTHjyy+6EJfKXFob8h8x3TIup0CXlp2xtXuDyiuu8/geOw6jCQHo3UcJZVsefWhj6Hzo5
I5cuclcEpIjr/hum8VDBT9Y8oR+yNEhqcJMvDLaTU17s6Vx1Sjy6SOWt1KBbyXrsDFF2ISTGewjM
DUThurFioLaYcJj51pfNWwV0vhPp/W07NOtYWZx4U83RYA74GPI5eqw8BviHyMGw6yQf3I+cHfQq
3Qwj5cIxfUGC+qKe5/WMF5Jp5vd9oq4GrIHmGui0gR53pweXmIhobqlZ+worrsQ0t1avX3My7OrJ
vAwCiZbUvI5BLOOlYUeC6AFLpmx81YsSneDgvihLNxLykM4pbTtk/dGGBaq518btKKJa4D+3+d7q
W9Cn+PdNOuUpCrgDCvUj90PfNbYRfUyFv+4HKvltB4chXffqtGnpBg4CsC+QqqmIAbZBB7eqHKPx
MQrpJseAoTDKgCIqtC8GPERFQ8AktbABTq3C5HamcdlE/boIh8CWEvESjO9HHqTXujm7qlSYjh6N
+x4EUS6I6x6arljRT/Q7QDXRPoiKbazRi8+Cbt8H8XupTB+llqt2EVTXVltv4fSAN63JH4r5XgDq
aGQgImaMXND+v5SS5SmBe4nF0kmRaEqQyWEK8SOwtHfoRmeqZD8DtF+P1WWJwdYzOXHYC0QTX2+N
AV+VSOpp8UevFOtpr60q09EQqigfQakaIRqlmAmihu1hK7JKVsbzWevy0zjjHx9hSdRVaLh/S5yD
EMleeeQjjMDQnQhp7f28GZ5Z0srir+dSzmYNQxd0w4/mnyaV/9bBdxG91UVTfLb/a/mxt6Kc6igI
259b96+//XeTCkJ25HfH4+0rhKD/cejeotdfz8efP/Xn+YhWEJn7oo5ODo+kGkfn8NG0//t/CmgF
oZxJEdIgP0WhS+cK/fN8VP8g9VBUxC0Qe5MUnfn+83xU/liUhxQUOiiTKKgG/TvnI8zSk/ORT7fQ
9WFEQttH8eokJkjGeBqNuKEs2ZgAkcMHVe+8Qt0lcGqkbYg7CZ4dq0FLr7Q89OJydjMTedharLHt
GUHCJ/qxHZO1LPpuNIItbrLgURKMqyCVVjOYhK6jzS59ytUEEn/eaKbpDooAtoAaVrUwWFp4TcJu
DsGay0+ykqxUJC5KE/3eElqQRdsj0bZ6JKxa2XrSwWpkqXipxNU6VAWnjN6q+UNBMkKlyYWfHMBF
elZLIizhy0rrp+0bsJPsjCl3JCNcmQUo4Rj43Kiu0i7c+QuMzUBfVoUkEQjuwD0x1ZfGAJfJPBYz
phgA2kZzpKEarzVM1PL+YZ4fqozTMu9vgNivhrSxkc9MKtiOHR59IG9GVCDJGXnptlIAcwLIm2Qh
Fl2ikyY3Fd209i4dXkz9MTHUWy0LblXoLBMxUlwjb1NfJl27nmNULAuYZtlEFzUCw+I7qU6/PHms
KuBeINBrmB4ZEB8jzR29vDE7ZBu5D5o4XgsqPht4avEpbfbuepSQ9NO0Q5LQctJeLZVKAe3aWf+Z
1cpRdGz4xMpQbWuYBjlto1kvHNE3L5ok8FoI7rMcYUKj4BaUrPIWPtSUeSkd/qw8+mq3LxJAk/pF
LCRrvQWIFw823I9Wos39QxsE25Cwo1SPvZJgidA7ZfAwFyU1trcGzQoNoAdMPldS0pWQjftJ3leB
CuhX3gpTsDHM3O4BbijmtUC/uATVOYWA283xoaKjPbECFNhBBoqpYw5FoHGyAQst7F2A8Xltcqeq
xqvfPBck8L6Z7fqhgTjYenUzPY0V95r+nFTtmw8qqQsxRRLUozllz0pUegQ9V1YwXCG1sWrb7QRy
XihqJ4hhp4ip17YWdtbCfUcluIvKdahHeKA9dVPs9PpbEbWQEiWAzPCMJC5xyEpKsbWaGr7XLjG0
rcHrmLGqSlOIhwLQrOyts6qrEBndPE4vjPkhM0WuV6wXtY8AUGXZsNVmWrI4SrWm7BS4eBaB4gWj
tm+FcBvUM5QWIm8Vyh2+vb5WHMzSvK6q+5rKMRe222jzBf4nx1bu1kBSnQGWZNqYGAtU7lDr60rJ
N/i9gOai+0v7e6wvWFG2kCnOQPVXA0TSxfvUWk9dv+6Lp3m6Krj0p2hCzrC7y6qjJoEdjT9YTbZB
BXfqf0TBR8RMCelFo7zHKR4uzeDO4avA80fVm9nu63rTp5MnWzcx8JEqeqkT/+iLGRS+EcvFDzGN
vCjQjimhRhcUntjdNM0+j6NdqL7q0Y+qB+2f1m5UaTeJIawN+VbijMj60hH1aS8ZkatHxBXpsQzq
TSdtsuplAieotIU3hr1djbtJKld1QuzFTKxSM9lamKMZueBhzqNo1x3WPhizrIxgcjph9KQp3+VC
f0+FSIaJVsgF4BjeQflWihmyDMJx5vYAIR48pemFSZ8XzWRe49GKWZjqZ5iNm4xgbZ74+dCtgeKF
2ryb2t5u1Xt99uhj7SYBMpmqrBXlR6nJUD1j8A/3pPvXirIJpvvI2OIbCmqrpJO8tULDaefUU7BG
C6NXwXjWcMmyJBhm1c2ADWf1HI4YxIISnqTeNhFKSQCyjtLoWcZlVo1OBOwXAzOngzkn5DnoxVs/
Lo5hWm4LevtWg/dofJuHd9asefVE/2E89oBEAk5UKtZ2koAfwey1njBxA520AOMWNGnnL3Ch7CKP
YqBcT1hKOmP4OhBUxkxAIvX4yYJGk8EIA58ysnsjvRjaydG0dQF7bTLeCxM9cim76XKMi2MfvhS2
qLmve6OMX1QrAqpVOWI7BwCEbdDH15W7ogmdUn+Lte0ciHTV8QBMnrArgRtxD+bh0HYhIKJ3bBXs
fhrsocWEMwc0PQ27IsgAsABNHhW4JwMKI0Akqp2lIVTUYo0LS5Dw24wurfJKVjBcUR/DmpvIsEDE
lpxzLfCwQxVGK6mTXhC124AY2dS+5rAyQOcDBpbAKfs/VI5ByyxXuX9bFKmnW1eS9ojbn2OKTHbb
Zm7Q+zuR4xNXGjB7953QOTIQWAmeiqQQefbACGuNfaHGmq0qcO1T+bOpYldKaNZyCfh4jYlFeiV2
XKjgU0yukb4cXoIRmSfVgicQrdAY8iyIVJhJubkqAlVKHYXwGpdpWy1qrzSwxO6jY1yobtDEGD+q
20CPV5aAgKmEHVQjeUk3vkZCC7EUo8q5uoohS7Y1FJ4ehmRMnU8WweeChbEsLDuTHfkIbNkMSpQF
wbtyJxgKpaBggPugFEjrqy9oOzvFAIQ+sHam9lTXjdN0MzAM1SvnKyP7kftYOU64LACREujFjEBi
p3K8zKPBCftpHYOESce7FMdZoSnfJK5j8g1bZF5E+GlKUyMPgHf7g5HBs4sTb5nECYQE7RJPiYG3
pOVagqucq8+LKWleWMdgEi/MCDgwUGAlvwmzR01sHDNHpIUX5+sXEj5jia4iNSVclgWzBemnwStA
xbRvbA27EvYmEKHS0hwuXMGQngBVT+lLI4bUtTUd9MbtPD+NSnrZF6sS72ZBYXdudRlcWiFijue0
IcozKZSXOnZC3/pou5cRLi/GbjBPnkqxx/4XqLz8EPRXQQBXCjRN0T53zUs9DRf47Hp1pzlMtNOb
TzNogia4bBsLZYZmE9WAqmX/0OcmiOtpH5nzleXT36yttYiXahrM60D1j10UXweg4VCiZPsUFzyt
qmAUALGgN+GeQ99o28HTwsoWM3Nby9vWegzRK2gQU4Tvz4mVOjJ0bE21tpPawkr5nEwuHOFThxtY
mTdQZneC39tDrR3SCVKx0sGjl7hR9fpWsLAG7ox7FS4NNjn4qpPupZW0UoLsKgImlHM8lTylUmgX
CwRXG9Sdn+VenyR7aDI2jGm4lNaTLyAluGSnk7gTZgPc7bxWKutoGISu03RorPYyQQJAHSAsQ+Qt
IWe4fRiu1Sm+QIMTrlOdPDQFt7IvedMQDLYQ05vQ4AZmEHd89UecRfswmlYlZFQ8NlekcWvS27VJ
2h8M2U1ckxqGrFELkm2yAgC5yngbkWW6+SSutEF+DIlIsxHKX7nHcHkdys0Pa66v6Qu7OtTvKc3u
IOk4cYd8jW7twrRdpcFwtLgOChDCSlRvp7G8KCffaSfWJ7M0jO+jSSM+OERQG42qXqn+QcLtslUe
ZGoE0TivuuQ64z1FXBHQELlsP5OscPwwhS3EcTcu8gPhQxQoiH1NiJOb9fMEtbALc282jP1crHNd
W49i89ZW7xVMhlSEelQLWGuF/FYYFVnmmoKEoN4Au6HetZDORKj+jVq+/ZKgHf+Rlf+qrflTU/zX
ZH3JxhalNFFHB4YW/kldUgpUrlI0fml3LjLTdHu3ylHFL0rbQ8pI9xDp9zDE8f+2xVWLgCmQLW72
fG2dET//pptPXoif04KRQE5eOykb4GNMJTgdlk+SvRpPxiraoVpli2/RXXkJLG4tbX//7N/U0r+M
qJ8o+mB9TbW0+jniYrckbfpNvsEMdNWuofffnRltyRxP3zQaJaaKRwRhyilCQmR1mpUkpfRCWwAS
OY4i2g3myWsItohGScf/4ngnhXUplovA6hhvgfYssokQ48iA+k9r3dLJlheuv/f7MU/LLj9Te/TK
oUeC81JPxc+AMmVGsCTPmTRtYgGiAeReJH9sXYlh4J1r0lEr+Psb/Ws46WT+ik5C+LdhODGAT9Fh
/Kp8iqHwjzo2ZZngo/hmi3y/TLRFSQ89waWmy8f4pRcohNrUFA2sbHGX0yZI1rUHfs8RsRE6bx73
TT9p6beYxBaasqAFl4f+ZTRUU3Sw1wokkFV081NrHi6gkziQdNcF1UTX/09M2q8DLhWRXwacorIT
Rxw3XU3CkJpS5hDBeiLiNvUrXOz+M5sO+TSk0SnkUGo5KbDIRTSLo6jBcd9xBdtLc5c0gGLmllrp
NY3Q3y/Jb2dPNZFtovcCN1o7KXj3sZymis94jVc9yF61rh/zR7DIr/qKk//sYlnOy9Nd/utwJ6gZ
yxSm0jQZLt4ioOE069CFVr2ON/HuXJXzu+X/61An67LTmrIcI4jvUQGODndaP74p5Pv/2vs7PSSB
H/kZIDKWhz05rEebZGUHt2WteOFOO7c6ls/899dHW4J2CDXCUzFrsRDA+So809JN7e8ku3ihhgb3
DaXj6p48nwjP0Z98RE5W+fqczPF3b1QHGEPhGpljuiNft0IhqAhJ9TUUJ+nOH8nLKXQF506tb0Ax
QEdF9MhR7hYx4TiZt6yEQaLi18Mz9u54gJW+F48TWqTqWXOWb3p/2OcoaA4v0uCm+TeTJX9ScjMh
Q00Le3wSmUBjX3wkTvyp290BD6kXrBec3y+Zb2CeSC7g0EgDAN/Nvx2Yuhwmkl8XGCU++Bdg5bPX
/oDozm3olvvoQOg+wnhzybcPKfLdnQ2fWXDPSkXSaTtZSl8+xent0NVxE9MhyX7ef/HzBDnk51aM
juZK3US3aHCeOUm/OWsY0tR+lrZBIf/sjPxylNYQcCqrIxxOD8urVvaLWde8o6979S9Igf29VP11
tJMLfpBiUQt7RvNfltDNQOKWop3T8Gax+XQmdBDPQwL+g2c0QZKysqDYnazeJhFRcO075ObtwVts
VWOE0JfzIPfC6396W/1brZT/bk2S5Y39xy3k/9M1bf2afu2QLD/yjwYJoI4/LGyNFKTdlybaX/1j
ix4xLkQL+gp6kkEj+f+1RwSLpjMYUZpd1K2Aiy878p/9EUGlQQIbQkRUklOAYF/7dxokRHJftpVO
krC4KjL59G9YA6cJQ9WGQ6N1WXf3UNgv/Mv/eiANAKkvzR0EJ5Sl7GLXLJnEP79iF8oZ0e4oUiZC
OHRkIxYAzaHF24X99NDZmvv+rhzfB/th+ekfV3c/UDNx0lVyXa3Rs8N7dbhYAFHL1/KTmXN8Ox6P
uvtxxfB7dHxsTIztJ0yvOVJFx7J/3H085/Zjah97++Pm7m5L8fvwLDnPy3/FtNiGu8UXf3u+PKy9
9WGRE3/mH8nZXV7S4+Dr+Mh3a/sewV47c+9v9xfL8+73mnut2Pv905NhP8m71n3p3aenp/3+/fKw
/LrJvRRX/MG0H58L/kvrefmLuE/cck1t44pe5NW0e3p6V3a+PXuXkGuce9l9fT0cHg/dLZzWOXHD
XeIOm8/3fD3Y193yWpZnNHhhogOv2X7fXzebayr3nGHFntoeTmjnjFmMr+fLnzOtE6LBqsBw4CQw
9MVRnbMm7e4URjR+jl7ZDV8ENy7ql/aN7472bBcXBSYXcO6e+x+hizK7jfW6DQzK3H6svcPz6/Pr
5f3tZH9+fiKYgE7s5hOFGV7qJ/J9XkL2w/f2Dzzk9Sb2NtcPtfuACNDh3AOdmJH+/YFOrndp1JqG
1Lq7Ezais42Rx78JWB0fRyqu9uY2cK/P3fX/l7Dz2lJb2dr2vfzHP2MgARKclnJAAUQ8YTRJIHIU
cPXfU/Tae9nt3m7L7dBBKlXNHN75WVH7r0Hz5zO/2IP663HN15XDLSPHI66z0hhW4pc9HmPZGJMk
p/HgYGRrEY/hGtGGgnci6MMJtDrbpViu46ORumlaGGm67K6hoXlhnM3Ay+XGY1xmWRzHFRE/LVse
zjTWJcFI6uR28NJ0b5OhM+EhSo2YIwldPwRdmqLTyTpTdPP7ZCV1qQ4k/BTdI87hiu1YEvzlsCqi
6dD5qriSFYmfTuXZnyTrm/KnYT/eqV3lU9NsFa9iXgeOrQVvrudbxyzkk3zH8fTggxvW3vnE1lgM
fbTGS5wceRJygS8Wp1t3X41vdi6GCBWT6KX99CXPDKEPbgVGu6D6vdIpYkpSyB0ARUwRvkhpNC7Y
s5t4CrN/NINhS8SxIk+YOjKxWCxyEU8rbBAYKwihg7H2QXZpb+MbrZSmEtDFKaT/r7dHQnL8ihv1
/A+Id3SUksLhTrnIgIQ0L20piORtH9z8LpwB2DZCDDTxYu5qeBRVEyg7QUBMVjjww4ON4XQymqpt
PHFbMjAb2AkdJ5mYHWcw+vg4ijBMHLlEAGlYbTJwRuEoGmlShiHFFjy9Ew+fxnA8bvMKySJJBuG2
X2kPcqSClAtS9JEcEMONCOyVYW+skxF7mVzkYgHm1/sU+sOViLr9PmDOjTtfybKKgBrB9kr3trPo
eFNJK/yQJBF5hFIQd+RKQifkTRedTudNe97WjIlKB1MQDFixJI3svUOLheT+GVsFNUqiZj0boVnz
iTHfiXGbhkaeKykxgyf0ZN7ydO/FjMezrXN/+YPTlTG9GNmJ+nRJbFLmn9gbGkmtYzfbB432nTG+
PR/JrLpqoCJbnQdf9grIBlAoPmAvSO0lFk4ym3TXCPemoKlJEGg3mN/KpQkp8sHVsrf8634Wg4s5
COkGVc1dcph/HJIzIBHhxTslK7ehCaMdzNOPmh+q4n6wGr0mgm5M4ylzRK0DY4SW86BPntnyX0b0
sCaiKtQp5pd3sS4WmD18ZRj002Xas3aeJo59WjZpNTdb4mG2OdNhW55bmgb+R93+KESvQCatJO0A
suDsDcytYNn1o6boykp9VTzdunt06sG5fTSODgJinu4NBOxKdLvkSBx/5Zdszp5uplbuPhsOwWVz
6RvnuljbYF4FeYygAIvNQFac4BVdtAP4aI7wWbpdbrN0UT7zFPXaD/iklN1P5FLFA+TAJEDG/E3d
mxjpvP///jWIvgm4NH5SPF9MTNw/MowFcnoVFqHqKzEQMZBXFo/H8bp3didhxRgksMbAcTj4DgTu
OANUrbUXPmoFUYke6abdUrDuUviU+bD0v6+S6VG/R/T+kO1fPYwWSPT5U64zQNJC6PIE5+1Yg26R
PBgw8FC8RuTE6ftg2FNWt0EVsn/eOYzH0wx+PxnZATmYY8VL0gVrxYL6p7FC/ECREmfRcRxrgNeW
hBgVBC+St0xtS0EC5q1VWtglcO37OxPkBp3OSJ472xEiZBYYXPEDfZPzsbak/EPhxOymtGfGF2Ff
2EPXi7NxfBKi6U0SRXwqCyki6FDrdKRkArKR6/Oh2D79ftCgRFyAAqQuy/7Dm2JmrS1Hygc02om1
x7wHIfP/XBYrRIztpCjN3t+ytqQwyHa8PgxsZfxohd1AJ2HcQIrzfv9m9IeYmsg9iPSIMuNFUR2W
o3l0XyGDSYcbUl6Gg9EoQUbweryGlIjDszm8WKvuWiRb4XToqGf9EizSrosZ1pZz5bNONlWtC4Mo
FCGKLgrJVYSHJDm0d+2Ncw1WfC5HVWxRGTunYhDFXBn0KXZeiKmCNwS606z3pjyT3ywUeDLTJuMJ
Si4Cq2ZmU3auxZOHbPdwmPJaQSCVJmUGBhI9CLCAJ9bWgFb5AxoKNnAlH3AyOrYldpY8QrMjTV+I
vfM+P8BohN3SBTUhVwCcIZyVPZnvFnwRyZfJ70EAT8GO6wOBY2wi+qDdmjwtzc8YuvGmtCmIsaxM
2uFHjxQ+kupqnsPS0IWqmQWrdkmkIi9O4tw7G2eWIZ7B0VhWRZE+pzvGWhAGbZMa9dYxOIvH3hFA
BbCDDcaqYO/xS/cwJJ7/XGc6NorUpAV4YqW5uTafohrIGz4JplKDPFCnlUSav6SLzHmBlQgdVMzl
2kzB6cJwdLlv2ocs3uYAIgsKjttrgTEjacGLp1Km3dx5biK55mzzzWrbD281n6RtVRopEJAl7S1p
0ILJYQdBKkUtkIwmUrcn5d4yXXIMNxSmdFHyoCIytp2dzWJoUx5XP1UtT24x3P3JEDup5+b9VL7p
EvegPYzrhjxwUr+i/TDHQeouEU4fNK0h1aVs5xvTlPebc8ObMT+jJBDE//AXpAuq59u8oPZBzO6o
f6nnoTIPElggDP/z4H7D5A6Qzk2w7BITgNCqI00BBvIaqnH2pEcko2ifZvydM971H/YdpVsaoAn7
1LYKJSYhaz343NNY4sRwmFzyT0AwxEevu+w20+Bh7qI2zN9Ap29Ev0vTAVqCDblhfaWQtUjRGxWv
4tXJ6bq6GAO+IaWw9FfQjzzNeA2loVI19qzr01djd5EC7KXKJ57G03/Y0hDup/NlGsD8m4jQFUdt
x9MY86k91JyriUTIplLmyf1hey4canuMJxZj6lWsCZ7IwsHwyqSYk2/+RBvT9+5V37fn7BmsWiQP
U1ICn2W2nNxgqv347iFvAtUBK8MWyW28eqC+d2ImDuPVknGndbkiXtxBlwttGn35C1gJAdgGX8kG
e7fVqQU3h3eTktercFfNYefoZ7qLQWlvwq007mb86TA3IAWGxHuTpEmKIW/PxMW8+3cDFCoPcfUm
BRdJh1MlX2+xcAaaQOfNpGVkdXbIwg3XDhnBEx2EldH0KsYEapG2kfQTxtLLaMkjkduhOfJFx6U1
Hq7rInTkcYfcMBlAXch7XkIa5DuefmCpW3HDUrrZfNdHyxk5hZ2EoYUDTeBevIy90Li2nMHL1okM
NR0eA7u9zNw5zJrhywHqR0yQvLzvXjTj8G6F+ADwY5Zcif9LMTZbZBPnTePwmhTlnPdUatCTaHP8
w+ExlG55OAoTNuEC63eAGReDjvzvWyxOkXmK2Nv8BBwOoUpTm2Wo1lRalWNkACRyN+HIhynzD1VC
E5iLgSKomRaLltEZWNEH5m44cgYED2Y7KVawgb2ENBaWYl1gtjseKuyt2eVejsFiF8Ugz5zOTEYV
pPs/cBYeu1ayZ814srZI9lG/JoqoNAF0DhXj5L3divBl8HsEo2mC3abha3RwVMaOTVd2tTsJNTLA
YuI2UOMrHKSiFN5boUwlP+89yRufPPTWoCJx2JzQo6nEGQxCxddRi1cxwCf5YKIYCxj18uFxUVtS
0IgW9QZKWmtXFnUC63tX9VRa7K47cWQK68RTZLimVeAAUDvtHFGju6bVMjI2OsMF2b51MZvArzeH
QVkyHghz8CMZrq0gfi+Z4cIR5yxMUlgPGXhtSynZjSJCHtL6WWO/cagRNShih21adfkQBuL4A8dI
CiFgK4ar6BAWhB2dQQMMTqwk7+XXaGe/+y/n/DSuPlDwbtWTr3EM5EedlzkGN9r72xWjWhrrdg4M
RvulWC0OTzNQqlKjriEjSScY6MTIzXHmYBdAondLEr18P0j003IZ8OnB4P1z0oqCOCGzT5GtIJde
9steR/CWNaXEw51QIWUsjgGUPokBZDUHV8v5R2qzV1AlRtunEokhytK5pC931X3pQum8fBChGWTE
BcYR+zOGlqWyO8BhrAcVABEe3cnokh5B4hIvivdA7MNvg+rqJrJBxrjeDo4JTy+wrKQNJ0UZjZME
rMbT6a7ddM4e28/beQlULaM5mbT30C6frwU2gxkAjhBgN6w7FAp6a/dhVgFL8HQXOzWF71CNCQco
ZYhmOoMZFXOwa1XabVgyLh/ENGA5Vo8BHyOnT0YM8bwIWG/34nQSCf4tuwpPvQS2820EitzHhWEa
dWFZUdgJuXc3FA7CpuW0HN1nhpr99IBSxHBAUIeDSxd1j3O0T4+O6mo4X8HKStM+cTnUu1+IyMf2
xvKSBhcODbjc6N1+tPGk3xBFKpEHqe+tYE5UCkHYcHbhzQR+26+aLUcNVVsN10luHKNTUnHuUWEs
R6PStO4RJr3PA/webpdxTm9UTaTn9tVBKy97OKk+FF8xu92PmhE9cRAOVsCYKMt1I/geDqiLQZKE
p+6KBlB5OPMUR667NLo9IpNYqGEoJNxIXCrGbZDqJt5Nr7ftUVP2fg9oFtIDVcqSoRw87Lf6Gvbx
F+UniChJSTEewm6lOVonlDUi6hs+nPXhg/lnnoX0KqNoVMM/jiLWDwQbaGwHE2sL/w87nz3zP5KT
iUjZeAZjCpJbLG2+o1G6K0dPbiz74vdPFkPJ2VgsgZtI94LVE6dA2R0J6pyw6oz6DXMXFY0VxT37
OCkv4+AxN0AGTEctZMToYZXYG1W7Sby2YNp5bkTqzqAoz86H17YWnLrAY6OfpdaWkq/u3/qf4Y+8
czcv/T3BBMnO0nB+mLjbOjFIcJwiWviNlrPqjCZihPzlf1FkYO+xpcBEzHXTxT7p96EjIEcwamS0
kmS4SMlqSOuGgmpBaBJtH8y1CPv1yVu330rugiBBNhOnyGpBhtqMx9I8ervX7/tAU2uze3SWqVnS
gjd5sriXeQ1rJvbciyCAXC+GD1c9XVEka+xD5r5zsNIO+jS2QNsnUE59lFUbXYIrECmBUopLsG0X
i4r3dJ94+9DdAmfXWll7Q15PHitN641Z+FVaRKvi3muNsAz7FNlAi9IIPTsbTOuNeTbIW1m9M2TR
3Bjsyny5N+AFo0csIjfOIgrrJgaC5Z7b8udwY4EyMqip94nDcIE+KRoG1dDGy6oyLfNpUpll3S2p
NV9L1dMyMMOcmTr8oP/XYXXgvGF4Er6zjyQAUrnhMClHIqPF0qrEpsX/G87nS+lCwF8yqAYpeOtE
mqW6v0ua/E0FObOVmXhnMvkLHdLDPggHb3WyMau8AehsJrDu0TMog+dAbgwxEzaFcjvW3Ot99GrG
hz+KwJm3dyZMuTgY/i2s9cmkmQeslLq4hPD5MjeXqTR72SV45SgiovzhSDw98gRF9EykR5qU9rn/
OMFMaxNFlvq+/yFVHTLsYVhW6b2V39rufhBxCp/eKc7jOvXjmCmZJKGHIEcAleH9yiB5VciNwrbX
6Z0Skl6kM4JujafDwpkPh+1pZ1gYAe5UOhySjBt4O+zNPhKNyIxm9Ymlm+2rl8WFuQBeR+ycnYPB
yB28Nc8cE8ycXkXnbWWhwI82Ra/EkqVKuiGSZDA6t5cyJswppHPMbxb6j0mZ8kXdxG8lT0FguiZi
7s/Tm+ZiZ/AItA7JnOEQgkOwEv1CJ7Af+D18P65cif+Ao8irzudbpN8mImKQkS4ypbpakSqSKuEl
xn3Jmy70gOICbQxb8Trl3njv5JOqdmuG3OkHTbahhYAM+uRETq6ZNoQ5xFRZmQuSQHJXvaYpkxas
ay2FY5+0TRC025kdx5gxNlpPGoYyoSUvGbu72wxqwUPCkxQpO4AgnxBRIrzSXgIvy/4iKt6ECz5x
5ww4bFzawhgRKhD6OxnrB9j2eIdQshTSc8ULeDDFRGHdmXC2pL0Q1VJKt8d847yLtJAxPJRKv7Gg
pQVa7YGYEUsv9e4wARmyUOHls3Hpqu4ZhSf/PBpShcAnS7QNQQqu3ptLWV9usy9EYCcWUTuboD6e
zcraxEfn6NAK5yMjnNSdB+6HTF9FmIsRSmlgMQklWaUlenZPmLMC9U3R39LCm7ZI+xFiR5tfMGSG
CJBeV2WBhMwPpu/DwctAyrU+PNB9ryf9oadaI6v5S4b/HX+jtU+pU0nEyNd680s+p756XbbXGwkq
Gpv9bVZPa94mtmrZw276k3bDbFoV9/AB7CgBGkLOkffsbzobf+eW0TXQg0myd09ESWYPH1syPUa7
bBXs7E3cQA622np6728jwsCubmvmtb+K1FB+R9PYxbtQbOzTtPFTvkh542h8yRf99k5f8kXFqVHs
drXNLbvO7iqWc5G8hhVmMEBpT6CkQ0qmn/08BSXv4J/GLTsP6CDXjEnuF8xLoD2pNOokY1d4l8l5
9ApqneuALrOACNAHaKXuhVqaYMO8LXfnrh/eaVGW4lQT61Az9c59WlnUiHmk5z5jfrapchE33L8L
mLvBNRd0j9WHGm6AXQ5Kb+W+KhYKfc/a5rWtMK79p2re1mZ5AYDbmBwZkug1KO0qDNpcVIoeT/2G
/cqAT93khGSqTYZ44nSfpmdn798xsAYXKGuQx6v06R5LV2var/YNCEyDct2L0fqh4LT+pRf6H/qh
XIMiBhAvQDb5vdyHSkX1rFTY65t/6Vf7qzlYus3lc1y2G4DRhi1mE3VW2QtDvE9vwjXRc1HrtmYq
SYP+uXvvrg6G1tZSsDcr4aRDswOmT25MSBtMCxWf8pA+l8yaABJxI3AGNAbBgPW+Ehus4SfJrRoB
amLomQw5IMeID1gXtzpueVtkTct9GjV7OyqGRBzxVrhH+bE5C2hOG+v2E39ZBTBabBT63CwmCNxI
2VTB0BXVE9PdqDqmf8dYK8buo+yANtuav0i3jO5k22fHBE/hAHJ98JqADWlt6L5YFM6RBpGzqAye
47tm1HqMlNttjLwPztKG2XAtAI8FE9cObm1erwo6lJsDhQE5H7WDUZvnWIBkCYcvevv2jHIQZcEI
VrGfvRg2TDdHUnUPsWu4hum61EgrFhW+M+iiPlCjc5aP9dkNR5Y+A0N1+jVkorQnCqsqtGjXV6ZS
hgMOTo0uwKzxNmnOn73jkBkap6hGf0FBjwf43WYBfP3HfaZMd4ytYDDKSZQRGUveYtGsywIEdp9j
mNC4rpAgU7Kzd+I0fa1No1nDu/jbwsqJrLrauKaYTcTiHJDtokvVZzDZWZQ3BNxhFTNSjRmkzP5I
XqnavdHP09nr5v0pb06zzCTbpTk1/LP9HN5LH9k+3geMSdKwWioCgniFtHU8e3ei3/SNzvI73TvG
mS70aAXLRyz9yRwd0ezfBw004KCYrtfi/MF7HkIt5q9X1EohKY6x1j4vqjMw6pOKmSfVpBYVdGrk
4ry8ZVVOC3j2ugBGGmN0WMPLmdKis+vVCoN1Vrt1eqc+LotaCF7bDehu40CwCngIMlfA6F/NF8yn
mzei6FdbBW2HETDEfN2iA8buGUTHnVUqYWPvv1rBROIAiw3N6sDUnMfNW3RfG7TeHRJG6tA+paiO
iplobpKTXcEABnyPWYHcZmfSEFVXBbMWyiHtNpTMM9WpxmwdTTBawdMZZ7W1+axEbKaFtLslv0H9
gSbOfivMl3RB7sNHnblzDDAUZ+A7gAcFV1Q8iHZle/p12M7BLj7ZD2qNyuySregwO4rXHGpXhusl
DH3O1h2t99QZYgCT1CgAmTJUhwmOP0n4/yF0mtSA07Ks1d4Ve7OPDiCLF4Ag/v+qtlkdD/XVLXvM
Dp19cs0ukZLtsxP1eItLD7q9UQRr1IAZYKDw3rrFFX89evlq8OpVp/eNde6dGNH9T8/6/y5ylrry
D73DuPD/LOtLsYdWfQDLU6VXkVmdBaO2epe9cZm4z5toAvPqHf1j+8WsLKHPCwvundAB/t8iqG9y
fqrUa388n4o5JmZTpwuS5++yeM8UpPKo8PxjdqWbcazARYW5rzKsQKzgjT39btak+1jcU+TLa4Rs
YWjYdD2rQtNDJTuBOSclUqMU4Af/fXGN30sJPxUFFcQUUGlAHVdbXxKS2q3cripH+uvoi/To6rAU
IqzEDc27F8sahTpxXemN4r35IPIOCL4yJbkVMU8Ir8RoRLpVx1tRrLo9K01ZOn4LWt4kSuvpvInF
TGPFJQGGxgVhOqgktx8MpfrvGDtf188e/765B31fghTSumZ3m1ZhTwaBr6w+GzapJRkCzYB5cDfH
E3ydiQRpc5gxYuvO06zidleBxGniiFOv+U6jYu23f6yc/HaFGmicgEhWVUWVpt4vXFFZM7ajWSrX
bLeszW4fm0Wrtw0qvVNcXn6qTv0mawsY9L+Pkl//5VGH142uhGPjmvWVeDWr0Rwd5Gnuv2gGSxmF
dWc2h3GYHfsM7JoeO/uDoWK9dPIr6uyH2vTvaP7XlXyxP0Csv+mFXuVYwmpfdxtgLAaXrhb9nXqV
78zkXx8jK/p+eWF6co+vdY29fQFTPys34hEcAFFGDXrniB3Glxr9/ZHq98cpu1zAeq1SEPv7I5/6
5Jw3KzDM/Z1hqpDCZKYPtTUoYSY4EZdE7dk0dVv1DvO5frDsar8X4f9D7+8mm8/HfzGi98cn45A2
yNjqkiGZ4STZLSggsXL/EazMoltN7tYm2fqqq/uqrSdbHCxoGra8Opr1JIY1MX4CgKpJGfFVwL2L
yv/Zki8yJN/USr16yW9Zvnw6qrPygBbonm1se2s3ZUYVSZ/VrG6SwUb/Vj0M8ph+OGMdni3KHdeg
NDJGlaxctMIPKxzdvLh/PzTlWyn3767VvkiJXNk+lVONQ6sEW68StaJWZzI6B2qsufqolazaux/k
kv7DOb3P8RfKfDUYBKc/eaIeH0Pm0Iizp/oAZCED934Rar1tyNisDh0AAAaPH4TX74TM9nZjUHOv
0zVyzBisnVX34DClr13r7AdHl+67czCZYyg0GSwxu4WMmIxuyTltpNvgZjfta3vdrZpaTJCK2MWB
uNnWwUIgHhQ3oyPxjO7B0v4Bw/qf+lX96VW/CLjV5gqABDOJMiZWEXRnmKQgREJ+SSYZ6PunChRQ
ItyB3KYx6wcFpn4n80BvxNHRAVBhePTv/Ni8VZ51bc1YEhBEkmMCIsSlB5jsQEKbAv5JBE3Wi8u/
b+YzALjfZGzmD3Ko+d0W/LqILxxQ1u8tCYDINOOhRq8WKAeuutRSAAXkhAL600rm7olaPKE3aGft
n/Y6F9tEcbcxHlBFFxd67QeXOsD05pnhRUT76GZA8RZGCwi1EzjKmimZPGkYFadmqF71JlQGFVOB
MtxMW6MzE3QG90hP69lqWRtTa0sUaKqScx00lvQOY+iSe7nTNQ9+RlId7sfHPtY0GYoQfCVc2i2x
W+IsT4dBBOvp37mPRsBvBIRGc2BdlnG31K/9gViLr+a28mR7KJU+eBpVPVtvcnCepXXctVf3ZL1J
lEpwfoYTT6a3ieLBAB35zya57gq7IHPeK7tCXe4OcYKXcx6opcCIwv2zmnxb06wnVSwnYJIbUcvQ
zJax5ud0484FRhaowpqAL9JulzCdLxNPI/7udknqL0lwU1lKNIkgGBEqPzd6fpffxJuWhIq7biEs
xbA+/IhcCN9ABEgGtzAfCdwVDqVmXESfEgYPESQAnXnPx9qsUqRWMXGe5SdkPAoP2bwSmL0S1WWe
ti0h+YhBN3nAFSFNVIumc2PfKwnlllSnLGUAUYYhdU861Dw1j9ex/BpVtCbnZhTGxNCJ8uukDjRL
s2RkfjfNpy/GtpIBbMTb3Ktfo/Jm//1U302rX6W+jj1Dlw+QqH9Uy99al/vqpd0uWZ/4ItFVvD8b
FzF51+p+1uAg8MnQVyyZjfwsml0R/ZRZew5WWFHkE9r2e6XX21syQ1qlxo0A/+fuyRA/20oYtQx+
0gdvrKM/Fq+BVkjXHD0F1S+WUvnYnyYMdbtmSjihqDukKzlnaN2sCc7lhKh4i+pH2u6vlgoCxvwR
brs1+HesG0rI3JFNp0W3tTmR/2Jwa6AMnhFYAisnZ16Xf1sGelYbrvu0yvi1+MzxPqkMOXwwp3Hy
tBRCr2siVfXsMGxYtxYBqgkO+7pp7tzKYGtvB6sBHoqand2CiO7lo+pUx9vwNZyQPgFWaPpqZoVO
//JdFzfMcXebTHcOP7F2HoODs1tMGKxZGk2GrRnXoNFBjtSTowXbz7WkZe/tCnH4cqana0Jrpm7g
bc+0ulEHUKZ/bO/9a29nH8xD9woM0lCzc4JoNnONGVRdo1xiVLgrCNdd+ZVR0wVk8coodnAnCLUS
DSWs13BK7+S1/GcXxMuzc7InzNvwcdSp926Y1SN3VhmTAtST2NHZn+6ZUyQaWAzJ5AepLBG8/rBL
gDD+7yF/MUIf5TMvni0OGc/APvhkeuVZuQ3rSnYOp9w9+rR+YwH8aG/89OQvdun+fqwpzHe8Zecw
79ycmq06+CaMvnO2wQkHhDxg5x5NAo1Gpr+z5bf26a8v/cXbvE/qW+QtL00L04CIUnjnmvi4dOnV
l3XCB7oS+lgJIHLmP1j9b+P3C1u1lFYTPH4axWg3lPvyi9Vze+3KSaWqI+iZZkrKD7ClrViN7u5r
ep2qySOtRAcgvCDelnWnfUybrecE2pR2dSrDb9NbLvB2/74jdfnGf1vUF+V83NZOADlNLlntJpiz
x+hgHbSbq/EYrkLGvtmPZBUCZeXlUblsDZ9Wtc9wj9F+dI3XPqNfV027Sv0FMOZ74AGYA2NW6COg
BOFhNkEwvohr/5LUw3uvkuhJLVGjV1f/wer/zsv9dV8bX+zXzUoH9+ygXbKStDCZCgWBKsvXHy69
zKg+NKM18SjoaX3cqPWTzRTldGLVnbPpqrJwuDDI2dObb5KxkMnHv2/x237+usXA2gFqXdWaNcAJ
fz/3iT65NKr5/ZKdFTkloUVSmaqtWYX9GZXtFwlripWMslc0ZUCzmDeiy1pUb8YLJJ6mMdJqRrE2
GCR+7TDFhqg7OSil8cMi1aY0RL+uUs5SIRxer4L5+2WV69tObd1PewhBnKkwkEkeWSnVfHdrAxkP
JD7GGRLy5DBOwpJtJWv+3Hc3YyKLREe34Jalm/GBnPJYmd5AJ1kUhBwXlU4zIeyYU9DWvgf34MVV
C3b+sWpWe/J69q7UBr1/E+zmtz4oe/qgMa29r8b0AmCjqGPm1UV5Cq/d1kD+GGhak7pQseAVcSRc
9XEefV63dNOgr+EZ7dyXd58z1dnSbd2uW7Iz4kTlj8y2rujjkE1LsnoOnDJDmpE1OvzLYWk3Uv19
NeM8W0V5plEfyChwpm4JhhYphddK93unPrsv67PHUpvlyTbC1wg3FD05inVFN8tcs0zBnxkr8rJO
2bbDsK9slxUdQG6cun3x6vYNRVDxC3frXtNXDwSkV+/sTwKC59bZbwbH9JieuvfetbeJN91Vuu62
ErzVaNU+BTXvRuy6EdeJJDHYGNCrtEGHDb5T6T8dBU5b9Zqd24C0dyALbcuAuBnBeWL+pDgIPREz
ZeAXUU5SFmN1qk6rU9AGKx4NWjQIbNt5fCGnkNQIFkQ8lrqTvJt31yxjExeyzKVdD7Z+bVEncYbj
4FPLexIrzinet/ftllcsSpdhlbQMyL9v7sUtgP5f4Wb/5EziS/9AuV9E2G11OR4uQA4RpWPWtd10
FLpccjd31269XwtbwefVCK/Ul7Sr7TsElOuEOq/xg07oWA/K9pk/T768Xt46eDAfhqG43iNs+mfw
thmkzt9N/4GukJ87RIeoSHbRJjpjxeDC+lWfalp/5UmrZuvVfdU/eoDMWFUuxdQMGQdRXHmd2q/g
1JaX4t4Wirv2weCNKpGGia4mLavWqVHS3OKSpghtUrCeIqaymq6FEUmemWrmFtVplKeRoXJkUx6M
SHH7Pxde8WREVglD7T+X4r54DrEut2LIXEB0ZiDDBi/0LvIFfsGOJ7Wix1taqkkTJCBSGev2un0N
rsG6fXY17+qSW+Bb13qIh5GR0WhQFz4J1vVonx5i5hhe2y8URlv+T9pC8bU9IVX9oDSrlPVZh/jS
PaaX+AxZt2gC5T+P3qmrDUBkuvf03NOm98V2zFBdSlIexrl36O66h+6d0p9mwDjP94236Q3jJGiS
HuK769PtWH7oj+xSMa5gJ6oBySsyTtA1RphKwhzxQOlpXUxOThncuC7BCajtnxAEFPUbL7dFly1J
xTpNuVrti1VT18t989WCCs82NqlTcVWn8DRHXk0H5CPZU+XQUADIYSB7DDh1YzuVHlkFF61iMRfy
7Zk1oibemfTsZINDHedGlv16YEYNgN3q7RwKasWMwzMSAniUJYZ+j6olKq8+a8CJfxjywu2xGl5h
AE1M6fx8b1CgjXeGVyf7XEeyJuVmX8wrrltuMGKO/Xq667jLaEiMzUkEXt6oNjoMdoOax5xU9ycU
Hv1btv1lw77YYkV+rd73LzZMdkjKBGCDSDrIWqb0loimc+3tmku20qUN6N0k+HApO5SBE1JqXAx4
fteIHqmYlMVGskiXYuKjK+NpbMwojKLeGr2eY8xRJI+SwANEfrqyb7YVTsg7ypSr3Lq/6/xvYq9N
MGSZvASiBOg46peXAyascspV5ZBtQUA4LO5TdQQypjfpNDtI358Cn8qfcVf5OJ20ErOtmMQkifMX
0/JSgr56PL0OKO8HgGVe0dUoAj5GTaJcP7zZnwmj3x8l7YhfHtU41455oVUP2dPZhvrTLurG86M2
OF6M51ChupxB5x/FTtTIwg5IJ18Gf3++NEN+N1N+f/wX33R7b71OtzqPZ/StBjTIGTuPIE1c/vSe
P23pF/+o+aoem+qLB1WCRszc2zh3wAZLKE38IRr6DsL98Up6A6HRVOqgIH+hld3hcTo+nsUhA3qr
22T/mJHYWQ2ZsCyrZHODNL4/O/fJsjvrbD26to/jow+tm3uLnjwSdMWDqUzyN3hvJM5sLbpNtU6t
lBr/77v/PV3/stYvAf4LYzZvE7nWfXZr5z2aLtNXVIAAkdvrPdmtvz9O/RN0gNMGuJ69ARumpX9R
7RV92yxux/yAUMXC6Z6WOeZvpz5+tcQWnFLQhuN8nLfr8TY49yctQRb9vhVAUJakzX1qVay/L0iR
D/zjrP5dUPOLr3G8TfRrvmNB1GnSQzUrskp3lZ3nDQq45aSWk8fM5xtNzdEuKbPqD0T5De8BnsQk
ynpVg9nfNvwvvHdolZtbXr2cSJYSA1Rjhp//6E59/4yWVqe0CnL86k3VG5utUmsdTll1fE9aeKNb
lPdPB/sNF4MRLxEtqkoDx+iLsmzUC4ZTH0+n7DVbjWrRarC+02j2mv9wWn/qZErE6lqD2RcgZBBh
/V1WKaXyVPXr7pTV4hpBt6xKcdeqU3o4U/u2bv79ad+/038f9nXj9s9acd1Wtqdsg313paOD6E7n
8ANHfHs6/75R44ugr74OzWKi85Cqs+sobq1dMK/x7+/xtlS+0LjEG3kjh6DAvlLZvZg0V8fjSirm
zUeFfqAy2gRF9x5sMKO8lrVpK861MBbbYN//eFhnygToSS4JUFZGWqSguplniAlBa+Nj9MPavjlR
JhTpFCxQ+Kdo79LAXzjgrlaf5alSOWc0eJ762/l+LvECcUBP7cd0t6gdsaOOwUsWe1OEHDVpZKGa
Py0s5vS5dDE7G8yZn4y/P+sEAMlAPNUZqUkSEgz53+nsXuirbbNyKrLtGqdZj1dzOmS76/F6az0a
7raSvqjh3cTV3FgNcXu1xWZMAc3G2tNjoBgnzaDbBmwUWvgc9WrVqT7/P9LOa7ltLVvXT4QqZAK3
RGRUoIKtG5SChZwj8fT7g7rObpvyNi9OrWW12ssyQGDOMUf4A2TzxTPVUOkaxuiyuyuYUthPRCgJ
W+kPid1Pt0Be9zc62G7t2UgsVH96G6VOmDOg8K5hIb5OoT9WxcVnvNiy9TBXczRUyQO4dFBsJhji
2Hro7wNEtgtb2lfuatcjBMts5j66yae1iLo6xl30M7tNf4+Yp7njPXX9MViR6kYI6AOQKD6HyGoE
px/WZu7MHsSAu4nWriJYknYjHOVNcFrhZ3EMQg9193KwwsJC0bk4VDYlbc0MDyIC7ELwbu7EEEvb
VI8IszNSfA9pqsxWeAxtbMOS3QJPw4L2JnPSUxCgyg498fkjfod6OnnGS/tUecJP6TE9XYlCX7ne
xZPjxNR0rFYpENTVEjh+W7M1duyL5k/00IHCQJY0n9f6EzoX83MG39qChNe9YammeINj1VRkEC2M
Xc5kxJGxtX82miu9ni+o0Z83JDGbkESiIikqYlJ/3tAqklbdZNbCiTsRcyf3QR+ZM94u6zP+jphl
7QUd3e218QKqcLpm9PbtCAXn+vvVLxJIATvkoksqAXuUNYQHwHmVvJ7yJXPUoHn1V8KypH0LzFwQ
gRaNWAbESPyC3v72/CNwMYaRD+ZpoasspKQvcRHYncs/o7OUHLJ1dpbK+j+lx9vb6KFQiLAJtKjN
5h6VAQ86zh6lIKg7kBj5R2QsPzM1fe5t8cd+f9wjdfNarZ39M5DzhXb5QMm+VDFv8O1NBtzwc764
rD0AUBNtlYWn8h9mPS1LSFmU8zdQssDO39+/LxJEz40Dsg6621LsdHD6wQA8LqyYtUKLqbOYjNF0
cxDYREuHpubXTG3pOy0DsGUERhSguEms+M2w+itr6HsnHcgOq1bDe2NxQTQuQp4gCmOuFZpx6h3c
4qnTNL/0Vla6gQ4BjLpi9Paw0HNOqXtNuPJCSI8I+3VtDewu0CwwPRfXTtIJ5EmNPxG6Tx6cJVSn
EPJm42DGdiXh/d68vbjWZdhTByFQGq7V0+cJfd1CAp85aohwgABn+Ex3pvRiABuCN9qxR9+GtyYv
MPtt5ohv2sO1NOP79lke/H8//EW1IGWK2OKiaJx47PQxdSrf18UO8d8H7ffx0MXnvkj0hQmV+Dbh
MvDYn1as5Ba5g4dp/f7zGADiSY4NQ6L+2tNe9v6fkenPD3cZKjWl19AW5GnDT4el/WHgmVzsZe8l
s9Mtwsge8uZYNjcO0i0QxpZJTbtZqG3wWuEqoFjgqVfyIdn8y10tEApNFsk84BtcrLdinjtdLSPt
ZEMZEdYvWDOw5BfS+IpfUEehj7y8vTw8uJBf0KJxoJmwRiLb2yzNGja068KFXaQ3oI4+9J5LVAmh
Bm9g5yy9QTQcLP5LixYFgWMDdZs4QMOOWfDC22GuD0kSAvg9hME1Tbtbb327pv2x34/2fnK+QtPo
7p0jznLW8ecRgjiqQrHlLT3t0ZXA9d22LgTRbM1YaX27TPuf083PZziIsB1RDvlJ7Hr84kqe/E+Y
OQzjnTth8zVgRgyK1skdfKJ+/WTfnR5PW4b+n/adz4x9oSx+fnwiubCDzLIw/H7YNskgv2XDAN19
2DC8oCiZmwVHsAjiLDF4hF4Ed/7sMdrk/zT2f8Iy0h2wRQ9n5wC/7jC7P+yd7dsnK1rz78J7Uf2F
sfbpf9hX8mpleYcXKw/7WGILennUPV+F72+HRK6JEXndqnhYnXDj9OJjtc9+gg90QBuVjx1KvPQ0
H5WDcqytfJs/xl67L7bRS33T3Quf6vMpq9co38MdiA5npDOer+zHpa/x7f44qVD0W9yS9Iv9iA77
jIiZUpBEGNsRTF3oZbS/5sUN2urpwP9/Xu9iJ3ZZXmWtqQNQpoOtopINRdnV2HKKk5HcXy06vrVb
DIRRf/t8F6Waei6kJte4XrUhH7kDY59b4sakU90hnLBMb+rHate6o7vIZsen4rF8DixxlzySBhrH
81twr12Jgd8bM3/e0+qi2E+KfsYQmjVRfmKwsM93yxkAgF9+Ep77X4oLNGerbsz7+heLY+hIX9bC
k3pa3ZUP5FIjzAVos6DPveouZagKiP+tf26fx9V6Pl15XX85FWRyG5NmI+5+2AWyfH5bvoCrpVps
poK+xPTQv5SH8CV/HL3RM+87OIb2cNe8AKu5AfjS9fZVMMFf3x6ZLWuTAE5x9uflNbaVlqzq4iF8
io94Z79UOxQQjjqzpH9/0O94cd4J6t6L0xx+qKTUf15p8aE3m1DMHupjd/qPzMMDHJr/9Id/kaU9
e7DKf90HP0YGVQLEi6s9MPEvsQKtbmNJPXB21MyLvZFL8rnrEyFhb0QbKI4Nc/IBubrZDTyJ5I7W
pHWmLon2BXNzWGne5CooZoX27BAZTXI1utHFBoDXRnjnJNk1CzAPSMqwm56TG+0ZeALzmcDWN/pG
3ai3+q2xiJw5ip9uVxYyuhvhoN/UsNUFj5bTRvHijcYv+Sbej+7Ck8UuB/wUaEqf+hAB8RTu1qK+
mB1QA7qtGcfBwgT8KGxWdkQvRHD//aKkJQ+5CFiQHAzi6VL74K7254sSTaMIezFNYeWZN/UzDMjP
8j50Kh9Faa/zOwcaChKi12At1y57UdsoRmzk9ZnL6tvK1W6am9aWyMqmbe9OjkHjXya2N7/+/WG/
kzsQGl9qOMr/r5b/RZYoB0obzlHChJfUaHbPuNru8vt6WnebFbIOa+U4+GAHqfCqpwnkUQz7vfyY
fwE19OhJULbXNxKd32uu9spfH4cOrhDHuxVl0EVYXeldq5Symjy0BPH8QFHDRBKqSU9IlWzK0bWI
kinwG4b54R1IqNE1kH6ZHB0A5fo1t4vtNK2ZDwmsmSsP7W/7SFNo5eAGSHuXTt2fS0RSckPNxjpF
l5Mh2TZsSYNkOHEweCDiljw3w8bg0qZMVTmFJvcjo9igUruXoYSltHO2gLl3C30CuB8QYgHtJbzd
PPUX1G0yyMBJbfWI3hG6Qxn1EXwSHncAXwNgGiNi2Zk3uA25GlIX6gYJSj/igkxdPZWtR5aPksHK
Y7wPBSzZtb/ER9OVoV75yNp+/RUxAimcTFvhTZ180SlsIGQ/tX3xAL6nAFmF7iTYZYa29xOKKMsg
OLJVIE4odyHfE6/RIxhtqrwzkBXEjMhrO6dCa+V8c2Y2N2yT2Wo32jYAOGJH/vRUnrTH1lhnTxKo
AgnsMF8d2HuIYsjgzpCyohOH+N9dcifuxGf8WUBOMp/HRePsNy+D13nNY0wwmB5bsLWbBRkg7jpy
ZrgoBzzb7oJ7JqiyH7orO342LNMO7pPDtRf/l+OCcQdZDGYHyBfLFy9exLIm7VNW5fAub1WvdtAo
25pMWbr9Uk6q3oBcguIv9GvcyMnqP6H4bQyPUt1Nj6PXHpA9WUp0uJJkpeALFsGD0NXs3hK93lkm
74HHhH4dbOlHMVs8Ox26Nu8MVdFODexFeIjhOOAgXryV3PYsrmIjufkxd0pQKmBs6cxU7qLjXfm6
nTq/6MRR6y1aPOg/wUpMPZMgHYAuMgHZTlZA8p86KZhaEGxuSPa9jCQDt+b9joQ8IP1W59B93sfU
i4g7OppD/ubADsKWxxLdiV/jPt/LRPxqxzANTGxIYnxmRksbq1q3DwnyDivqTA2awhK+Gbzww8nW
4ClQZwNjYrB5SNi5MfIeFU+D0ab9ufz250kEPfuxKDcUHusCAeGeX6OfPV7b2NrfXi+tloUFAtpN
NC9y1bbv43IMWmYj7ykH3kCpNLP3DJxmKJlcOk48oxYlmMlW3Lf7zgeEy+KPPWm7iLH1yLWbr0yT
NsBe/c5dKBNIHoOhFIDyLgCtCSUzYWNc6WmY1+774lwPciEXE3pTD/ph0UgTaQnB27W4uvMJTWBd
7XE8BK0osi6xleRmFimzADsC2mYEqMgSHcR+9yOrybibXR2sEcZ9/rKvaxsjOL627kDqXjAeqICE
sAJ/QPGljwr8SEf5KyVAhI6OLNMIESs50jV10k16uwi7C5sSDYlPQp2ngGVeRtoQexj0/3t7asvr
uTi5NXyqqDVkXFl1eSmHf8sl00mJE/GcJZQaHBPQY01/IbuVR50dsfwOUa2wi6W9syj1Pk02Qzmi
5rTImuFvRCczeYJHhtxZ/di7wiFYv1ZbjhB2wVKC0tuqUMaBawDKG06GP/rX5u/fB4cGCua/fYaL
fFgzzHDKojx5WK0DikwgxmgYqBZ8Yhm395CbLJHf6jkTluE/tS8UDPfagvpL5/fPu7iIc2rQ0DKP
uQvjEdNtcDsyVc3MK16gOxoiKbco1ZKOg2U3FoXAzNLQ1wmvvFBl+bD/eqEX2UnTNBhVrnihS3q6
qNdxtNqR/cYC54QKeBwtyugakaiydADmBoELDSm3sD7ku0WbBls77+Pfq+xrFX27KaY4jDM5+031
4tkEaVpWSRouq+zs9GiLqMg936FKueBi1iEKfiRL9PQ6L3XPXyf8v29A+nIsuLwD+IDY7Szy+QD1
/1zn7VkvzDJMkofF0WAGM5Yf/9PV+eoGH+GDwdVGkW1klS9d25HvFVfjH9EJPkO/QxMr3AEOB/cu
2coeLuWGaZSvkmrBR0anWrEVe1Ggo8NLd3dp7ywQxF8oSi6IRpr/69Rv4cixrWhsoaf1/v6Mmuns
oDA1oKAjuv+RuFnavVAiLKDiYJQnS/KKXeWnXxr5M3+nTjpEaoH+1i/08Z+Px9dHImm36CfwVbGy
+0WjZ+kML7QIyLxE3jPReLVGfSWkWYm5JYhnGUSBbDMMgS2V+BO4M0chvxApW5Y8Q7SXvy1jLJWw
SM67RWBIss5uTulhQrzBGZ7/mvKnHh9PKChyIC8MjH+/tu8oanY2MWkJTbCW2eN/vjWj0s9x1inx
AzKq6ME9hfo6+uBlnFBG4HnzkFuraa3ZK4hBsZeh8fOZwey8He5C+myOQfwqrhQ7f+sSM/ejR0hd
aur4Lvx5U8KoSxNwkRiW1/Dz5ZNRg1NRFRIAeT0rjEGt7oSNDUi7GitH+1Z7Od/CPCpe0c8QHxpk
ISp7AEApu/2b8vPfT0z9S/tyKcAWLyS8ssUvCPjv8TxazauuGWLw0fGxfzpnDuPIhNwjXlfku8k+
uOvRimgJ3DDpC7f/kT3LN/MWFPKAMyc6htpBfa9goWT+qkY+abbukOZSUqJCjurZY4L03R5qehX4
Ybf+991/TWcudimwJvB0dL4k3bic+DZiV8/aJEYPAuMi9/w6gpZM0NBai++xZKs/2pvxLTqAjVdR
orgGj6eq5839cXmTjgajT5y5Fn+zLyrjbw9PpLXRQlKWT8YBsmK5Hs+bxjWBjborqhXclnPwyjvE
ygFevQUVfd6OYfREHaP4CsXEeC/GW1LNM2K1C4LYao81kOqZDFV1Qr/kewx4Ddmb2kNMGyFgsHB+
xWpc/mygtaS73NKxqq5/4DBY5U4IaHyHZsR0n1uY9KFuVQ93MgA4NEY2/C+nm+63uMGMmjWtXARC
dhpnNJlD4RSHvrRhQWHXu4E9H2N4+8b2by0I9P0u+3Xe8TY7T9wBvQTBRcK169D58kYUfrfG4FYA
RJ/Hk8TYGn0R8N5LSwseSyx//SHtFbjz1niuJh5GWG1S0oIUIgGaM7olaj7SWQaSQ5kzVC7AY/0Y
eY2rvyQb7YFVo15pBHxhO769OI6VZeKq6aAZ/tyShjEHkhCE8kkjTyHRzJmJWy1cOey6oSjgPSs6
ZnZTIoXUWW/NTUc+UjuU7OfeJoTIRF/MEPtjXt2fAaeGmxhEW4e/7TpF0xOpFdiIgLASV4l8cbxt
zncrZZeSxmM2rdiV4kb1K1s6GG7H/NCop+68lYRrJfQ3OMSyOv/7Ib9wgb+tTimvxrrXBekE3xr5
x2bdv+qv0Tto/PyXjiRIuB8+i9fwp7pXeKkgtGasYK+Uc+ZyUn9/0kxGmI1wL+JFRKa9kOrKaEin
+aZ+CrGnEI5SjzP5okmDBTKC0hLo+rM/qE4w+3J1ewaV3YZWBgTWuDPkXQ1gMbQjGkXPM0q2QD4r
d226M2UUZg3nu4p6AIXQbYlJNIiKyg8zT0ecX3bU0Rf0bcxCVT1F9VTBb6i0XlOojjoYMDuET1TZ
umAvNpwPPfh8fS2jVETah6LvXXH21MZ7ZDHroP5Tm6G7ZuzLehuuDnr2cO6sCinc2+SzficAItM+
bM0nFaLo41TYw70Sbkba40jdwsi4ErW/I82+Xu1/n+pFMWKmXd4bqSadKs2ZOZmpP1Flmixm9SUz
Z4TCgVb/NDbdk8IQQLXMyWqLA9atSXXldPt+gHAroAVANquygn/fRTIdZ6JaFRhbnhbNHDiynzhK
V8Jroz01pA6KozAQH53V8/lRdkbFFWQnejewysD+jvxgcCLVM+UbXLHHgRpvtT+TP4mOsYswrmJs
C1EUbR24qI+l6usdYM6AQS7t9AQQ8pXT5Fs/7OKjXGSdYdApppSwYaINArqHwVhrrcV8h34kjEZr
eEHDE8j447VN8n88w8UAUTFXxKTLcFT0UxtPknRaFKWALYdWO9hggXron3cVqzPyJdkJa5c41I+O
nngi7iS0F6jiU4ecwYDy+WGSLd7mJ/DvY0fYdkXVn89el3oSSNvKnlIvLjdYOTYwChtvlt14dFvZ
kSbv38/xr3teEv/343y1AH4LPLEy4ZAO5OI0oWEPgJtGhWFVmSs0mzY6hMaPJLkPNDLq/mnqFPT9
5NkZ2juoGuxMfc0Mw9Y0J2ntBgbyYPUAXgUPzCu2aWB0XgQkGZiYsHp6u6TxRQtt+JlPW13clVpk
F8JeVt4l8a41bsyKtMUJDW+GVWNsFLojOsQgC0drPM7nzu4LPypdo3IS2VUSj+fSpLuO/lK600wr
J/0FZq5sBfg79c85vGuG+148dvVtENtqdaNqG9LHiAyy/jkavhzzgzagK1HfjqW9nFyom7935Z0G
30Wzmo51fyXn/Q54+Fq1/33aF5WKitV9B1pTOqVP2UfZrueHAA+Y9Fbcd0fYov9+t8q3fHG5Ghoe
ko4PmYKv3Z8nZ2GISRK2onQKzgD4cvrXrRPm69lYR2xVVPpFO94Zr2fUihhMG0vCk5guXtYFQjLv
6UeNZArRV7A04Al8xSweD77Bjmt7kQy7BtH4XmVf3O+y539bixWqeeoYcr/NQ0IahrsWsRIWNQTv
wSYYrWon5NhADIzOLqIDs5UgkV9aKqkLOeW05v+GNHlE9g8Sxy6MiX8/0e+17tcdgtkgleSBXg6X
QU3LURt10qlFx02xoDovqztAwA3dLKukF0ntCKclcfSP+BaK3/CrQHI4tSfNlme7h8Te2f++p+8g
sIt7ugjqbbngf7VWOhmgpeEo4ywOMw6jz8Q2kZVMcNtU80MWWnntTLzba4v6e4vm4gYuQrFmpJk5
mtyApFiGsYAIG6gEOHK8yq8zirIUrIjESmuttFtzLdGgYYBKHRzbLWgoJgN0EAdL40Sc7aK4suX+
j0X131d2sQnKqFnNqcjdrWo7GG0Ym5hpIgU3Ck6mWkQtzVinZMCGWwq+gDptbedwIkMvmhHl22Sh
S33Uy84ANrG10tqRz1fe4Opbn+7iAV6s+2YapxRnM9Y93Rx41JlrZNtVczeIx1g41kig93ss7DVw
hFiZwKMBKaM5ZmOz/qTIWYG6SMlqUXZzKpQF6MA3toLQ8ewUnSNgSyp7AqN21Pkyu6HTGNsd/quD
dZ7XDbtesph3r16AbVbVMdTvu+o4VUfk3UTupXmq242Q+kLuxMpeQcalvtODQ1rdJMrdzDRd5+48
GPLJsZO9HsgUdExkwdE/N7b9jAbjQRg3ROmJ9MG8th+XpXWZsUo4jf+//XiRsfalnuuRyX6UqA1o
bgHZp63fLrlVMHmD5nH8lv0NGPsMhGCP4IE3TXZRWdPoJKOTGY6MjqbiR6OVm1de6/du3cVrvUj8
wlLWcaLn5roQXUOEPe0IIQw2yLzsCRlSfrteMq7SJQ9MaeyUiw3BHFhyYo+jVUGm4iUipAdAEVn1
1AIWSySWA3KstTRZmeyGpV8lzr8DypLA/OuZXiQ4jVpVedty2+VnvKMoppcQ7JNjBZz12lST5ty/
L/aFTvw95Otqqsg5Fwsox2Gszn4m7wNxG2QeTy1DDYYc4Oy0WHzhlPA0v8+ho4R2zeyQx4MUj+xL
g5MPbuJNAnqmflW6GXA6dELolg1LkQ4eNnZSuu7MjJCFrZ2B8wHd7tIZKSJjK4RBNmw7GmJQyt5l
oPHISiQOkF49snqI/R86pEpjfeZMKd2Ka07umTahYWkrjMu9WDp2tD7ZkNJGbzehuewbdBW7dFuH
8P+V2tVKJyj2Cu4Gk5eO3KMfY+2FP0G7kwdaMR6ZoSY5UuyeWQOCH0e+HG4F1RPw8JGZp1JW3U3K
tpAPtenrmn+GlEriC4F1dQhbj/oV3DiocUmjybAm9sazIyi2BIgJFV06sKGldWR2a+WpfTBjC73Q
leBLiacoV1a99NfE/L9b8ote+dsbnaY80eK6l04gnB5QwEWiMffDxxXaaKc5XFfHZtu/yc/xD/H+
3+v2CxrzfeGajKrEZWBwCc8+z4o0lUkjnXKDsGhrA/vHQkNH/GArVbXV4NrWWBk+nteOwC8A0b8u
fbFnJOA8VdYse0ajgnWSZtMxSPlQxzWZVcxFO2clk3h5E6t7ZckLXNvLVM4Si6RaYzKabBLs4U2r
CG3Kh8l0TXydmaEbzllyY21JgoQaDRIbcYau5rRck8mqwXoFzbJwVNk2aP7LNr3IvLFLcF7CS0e/
H6/P2IpwFoyXNl/FXDu2pJ8BrBZ8pVCS9Y3bmc7vPFs5Zwkq8zqjAvHKGSz9H4vif1/NJdtKVBJ5
FUuccKzOeLaQpZAyq5HtqnOG2dU6p9btXrNT5vUoWhH1aHIBBW19AVW9s6u1jtZsSo1d5go0MyHI
AT2RLZkPEzmluFFTP+GvAqhFa2i2psgBvNHJ9mjYNTk/n9WwpcFKYysnL+HPOIDNiKWmbsWtpaJZ
a1jLb6PN8FCKlr6Iz1psykpZclCSmpA2AQCUh+Gjbix6G4Ru0mgghWi18hxn4HSFt9LcFRPZ2UEK
WbaFbDtFh6LfN+KN2BxkYfk+Dner4DgySkPfWt9V0HOFWz24aQ2f81ck5BnW2Dlh79QA02u3HL1Y
35yN7QDcQUBO06pWFiU22ZKsWqVM+X7lTEU35q8x+b8v66JIKUJFbVS1kk9tq9tG9tmn/io/iMJL
PhyEGvbyUNhjTp49o34h6q6iBc4qBlQY5N6qQoLFdNX5MVl5+WCvgk2mrGU0CweFNiKRtGu2Kj8P
2hpVxtAV4K6LrrKX51ezuIt3hStNt+fmltJaSK2+/dV9rPKlGQumIDrG/mrRD6Ydv2J60zcW/nVM
BOeH2NeItD6/wyvh1bq0YZcQH2Licm/i7BAD1nJlCz2jySbo90dNvh8G3CQfdCv0lWgtQ+z235Io
W59if7iJ/ewdrPQxR5b02PwMl7+692iue9z3OAMXnjdL97emkAfae8+6nbiCsBj89HfdR4xkxXhQ
ujt24E+RaaU13E728jPpToq85ZuBP5QnAGSbn/xNazxa0VMjdO847+6pfjodrENU21LzUyxPSntA
eonfixQnBHcGgkbxpPYwdH4RbGTFzZVDOb/m4U1VuEnhlqErIraH4QKt6uaoMD1tD+fmOKBRMfyI
mCQlB725lTr/3D7V6nZI76vxR6XtJekYhU+GfNClTVripNr7NfJLw7Y3dqLkm4OXz6+KdEy1O2Xf
RLtZvlWan0HIoeiH5SlVt0b7lEXU5P4UbAbT7/jR4lRoT9zhHDsFGvjT7WhwCsfsmjV/BQ+Pl8zW
yFnev8JhX+DbEmwC+TAHnp5vw3KhKY0o/JAL17u5vhHqm17xKlhsAKF0rFA9rfNNdZ+Ip7J0uIe5
28jGbpXtyXxLdbtC9mbYn7NNb1oVRKPZDXM/ib2GZZXvS+lmGraiepcVL2p8EIRHfrxni2Nli9ct
Vwkho4ZHYfBEaTPxM6bPncWV1w9vWntoY5Kz+oZQJpo/jAh3W6zIBPAvZxCikTesPnXzhzjBYWsP
UreZUblW5UPRHqbwmHR3XFJZ3ffqnTG8tWDj26ewc6vOb+Hi5n7duWq24Yb4m/gwPCjmDCZWRabP
CuB3wvNmBMJSOx2ugLMnR76SHzrarjgfxO5Q+kO1HQaXjEIfDorhVgp6Oo3haqKldtT2thqjm2cF
3SIpWoIfqm+bBA2Iu9g45OFLPx7z6bYt6X1vh/jODH/0q/fB2AXaU7wIO470xoWbJj+KtOBTdZPR
TK9sgeEBPnW6pZGStJZQWho63BrB0qrdVrvpybfg+00+JcMKNDBwKYgJiNOAkWlpFztt7uqzq6pW
X/scWmF3N/yiHVx3viY4iei3wlYWtlHma4U3AG8T/VxzhNHOH6RPGWuEfiuHXlI4Q+Gl1EuFQysp
O9s0jat6x0HIqSkPP9rWFjlQG1qxzhlfN1iQTFU6N+4dsfNFoB+Ioxm+SIurgSYcWjpdCd2d8+2r
ortS5getXw4eN2tmW0FzW57ouTmorR8o+0HZyrTKVhz/bpVtKkzoCDKiO4TubNgtYuTdRqQE1t2V
6BfTq2Ai0NsVJwE0BZepLRGB+C/t7LFcG+lLCGOaWVN8H/V7lfS2pUvnjr2nd9tCcNCkmeyodWth
WxRol89+OR+HZFMkm0ze5mxkNCpBNRafRuoak0sbN+wtDVEQabVmgPmUBxgHLZlCn1sxTir41xRO
BikGy0fM2ws7Kp0KGBca+8l93m0CyRJoDs/r84+ytlc4TOL6NNhR5omVLxh2E/t1s13NXsc3SNWW
Xpf5+H5F3XqU3CQhLC1X4Gd5HU1jGdgPEZ4Hm7cgk+BmXju6CsmqxBb34nfE0M+KUytOC75KIUdy
utrlalGNtrhbj3zvqLEjE+nQ3TedKDuu8JmScA0sPpofE/sR1XrVBt2fMzQwHDqINV1ZdgqVVOMY
8fI1WrlZYQfSulfW1Ww3+bqB1wEHln4BWjssa9ORGYljEIq6B0kTjwaM4OQUK2sZOyC/Hi4p94y0
EpP4MwW7Ix9HQGioGsIlwQHovC1GP5F35WyPpR9yXMauWG2jcGPo5Pguvjyq3wGmkdal7PTqRij3
uQlzFIMCr6222dkbY7dFHAlBS4gKcCaDhbHA2vXpVPAwRPr3DKIrdzjkS2tlXcLqShJfyzgCQR3V
2Ij6Z9GW6a1yRD0EbJiP4chW2AXolLM529uKSeyAhFF3L7tq7tbMXJDYvF90qwbrs8QNEBQdewAv
C3Tr8cvutnQIhBf9Vnsjl1KqnxV4qZuET46uN7qPITRIh/Xc6W5yfjyz2lDDgnUMURbtvsG/b11g
dM0LBlYrcTOfH+YSaNx8is9OA72w2aioQdVOQzbWW6s7hPcz5GQc8075rB/6B422P3p+7/oudZFd
x2rM5UvhaCBS8AZ4YpNrQHZMrIuUp+kow7fIdqHG/HlX3zAwFVD4FpYhRrdV7k0MW5gHg2dbbQOa
fUyIeuAsL/rywJbhuTZ7LdOo1Coiv+RRH2h60IHUHokceusb8bo0Dhg29LFD3tazhPvnYbzXkB1H
jBBKcOzk1RqkDgJr4U8iYN3czNADgYlCByS+s/ktdUVMJguQX9i99yMpAdDIV/Q0BUafy/xL3Gvz
ayo9K62r9t6ZUw21qtouINgwbCocMVoIuRnBD5YiIFC0JoN1+s6whgZIPT9pqbcKPs7Su5Y9TRP8
VXTqJ3m9yt7zlkGEGKxbCMiphBaPAHKTwkmSpCsJ53do81ef5L/5pkw++lvF2M9m1AcaxZPUr+lu
yc06Ig8YrBX8tMHSczuKHb1w6CuSyijAC1dWYbrd8ujXfWGVnT02tik4dWsHWP2gNgkSVLQUNJDr
dXojnVRGUJT6TKhGlxbsv8vOL4zrP2o/46L/SrIsjUxvv27fBBk82k3nZAFVCmKzVgEROiBUW0S9
gpaFsMaYBsCaasWKzToYkW29798MXIKutj6XK//rzpbu2e8Pts57xIS5MzFwZnDIht3RmDWsZVqD
kzonG1IkoFKXf604sisIkV9l8hnUgmpFgB74ioTTtTv7DixdXrmGdh1MezrpX62z3+5sWsWDZsbc
WcQJBBAUDNWP9rX4EJ+yBwMZZVTcY5xcTBlMVf9ivqElp7zpIFAx00Is6Y2HOeCCiMM9MnwHaave
wNMJfpQf3X36Tuw8YLnkIbw5PWZ3MliIRVlFfFvE0eJT/vzvBWD8tQn524e5eMzTXBh9J1TSCfeZ
kTcur8XIKrG4WEYDawMfbcUajw1WmoZNZZpGB7HcNdMuSfdNuh+X/IRI5TWhRwEbin5Pf9o8zvMx
C0A1HLX60Mp3srx0hM+yl4L6zxyt8g3cG3ugSe7SJyr8QvF1sPbIo4vWqBClnNZEL/WG0l5t7ELe
0kyse68/uxUs/d7j+1VAbuMJ55tOPBTzjTD7BRlnaOu1o9GwLWwCNIMLztRucnIm8KafKF4G2hDw
CYBW3D8Cd7z79+P8mqF8W7W/Pc6Lhv0ozmdTjEomku/yaMuti2qgMa4ZZKiYw3yk74FgVVc7kX/t
wYNHA2ACsArw1597RdfLPGlSOhSKbGfNAZ1aKrAstvXXobLj0IqxGwPLi4k1yG2EAOkKLDnZlWAi
/W0tyWwNFZjUCpDSRUNbNaPALAzWkoqJDcrOw1pl/0FgQGgNEX55bRCdIfSDjlvmXu6VZ/8F8bh8
+L9f/6JnjbylENQaPbQKKvp56b7+YGmqGoWFM4SeOoL/QALYTj8zWBng8mBehNtK3o2VH618s7Yz
xSrPDsAC2jgTsLMWQUeKeSO2KHCZEBPVi9jmGw3sdGarr3wbmX5h+lRGWuyIfF6GkDhg6Yc6PSKb
HfY3WX+r9oeq3CrRzdjftTGwkXUUYSFjtzgDBk6cuRoA12hZlIx1I6bQzOAPZrwhzV2R6a5AtG2T
FPjTLhU2iehluVdCnFGZ3dmr0jVNcM+xJ4j2KPsFYtfCTkHYP6Ba8iT8aaevhqvi0DESQHdjgJh4
KgVWunxNzp7ZO4Xk9vnm32/ku+YBkfL3F3KxLstuXo3niXUZKO48uTS+s/2IeiAYc8DztIBQBC8c
TsVgcHBIMmh4oMHdrRvTjqm8FJodNoUeg61kYFxgdQFtYMdAQrD0u9qZ72s4JRiVw9E2bFRK58AZ
VHdakb9Zc+KnZ9donV5b64Odpe6KJo7qxTA69G1QkNLvB/1WNx9YADJ2Zt0xuQZQkL6LWC9PYJle
M8o2IW5ftKPiqWqkdkwYo4BF2jDlaVEFlNyq9UEmaT+mHxwYSLEi1fgyoCcCD0S3i9YfKQhNa+4c
kceDGPLsZpibNeSxbsUMQbHLErERpxfX7RuKp0A6K+S6OCbwAWVRwG3I7fSxxgIYyW+iOpLs9WNe
uWd515330f8Qdl7LbWPLGn4iVCGHWwJEYA7KNyjLkpAzEZ/+fPDV3rOnjqs8YzlRILiwVvefWgCs
CGgLqEbTZWuCuZKEntuq4GTKRiLzkaqf0WrG2kkoH2HphpqN5e/EVtIjuMMT25MMKDE71Tc+CQrr
j48FGclmKf3iSHoHsSoVSTyk+F6rwh4DAMZlSyrWw45vy68Rbe6IwLc+Akzkna/mnqFsSjRhdKjl
pjgL70u6ldbEUD3aEL6I1Z5vIrwsRExEzCs1tlSv5cd4HnbTa0t8Jg4tSLMH8UAk8X/zraNnEmCs
LWSISAJ95cjGFn6bgTgIBl8w/HFXSWl5AC+5kevncKWo3qnYhUChm7qnwgtGLfU5nt9bY20sHjyV
TD7FYPE3H+cfUe7/bFr/sUL+UUASbFGps5RxAM+csXZM3E6xQr8W8xlke3ogIrA1AUWHjcE32o2D
35aBlrK+7ZbZaanTMobsS9Acci/ZDWhCk9IW2arop9GiUqpJG4vukZMX7B4sqt6o2CmQuIt/qYVV
fX2e//e9cPyhPZYtfIj/fQ7l0rRI0sLpN4reqO3NJABVjX51hmO0vswwsmjbpUFSOGqxDYEByUSX
dknhmaVTyf7QnR/GNpI4vEHStmV5qLstWzelX1m47NsG0YmzHT+l0MbN0bROsnhcGN0VPm6LeEmA
S6ApSGQynIjo7HJLtjU+afUnBtqSrw1wNWEkmlu2x146NtIxMfaJcpXAOtpj1ZxK9WD1ngZjHCMR
tCVGAGhbdD6t6SfVivwhGZrrUwffzmTcHNx0/EDTGXMEgIN0DsMNB6oNMKjFrfWt2QN1bLXQiz4e
93WoFaG/pqPjkpMCouchRcH3b0u4kdZqx9bWQxkh0Mb4LUH+SH5t+awHTvFRd0EzwYCjIoABLLBH
1K6yOPLkddUh1o5hf0y1Y5eeMubIdZpdUMijdcTsE9rLYXgjiYkTOWPAG+UnHq3RNsAsY17bbgh2
IkyQsbD6JtPdpDnFVsDbnnlfyPEnZ/y08AQtLjgP8P907GZn0BBCOmHjKi1KYEdh4yYC5dYSIFVv
Ctr52JV+E7yvIq5kkybXHo8jHKFgd+qGuzpd+h+VVGlGOX4INybMKaFNxBuscUNmruqJDP6lgLA2
EQ2Rgk7NM7GFSo5JvAnwhUI74MdsXqrLG30kQWUEo+6n5f4BpRk78q/qWfpAOl54snVsup3IyZO5
Wbfj67EJjDlIjECWDo3DC3UyK4QjPQbkQj4RKOVJS4J6OT4w84UOKEiLvw36nxxTgeFBjAdwFvC1
aTvSpYVbTvCc4k5xHqiaDYjXbZVu5C/IFeT/qeyvXHhNd7eVJI9xc2PoaKkXAuXA9uIihS833VDf
mY1nRb7ASMTUm8tgnlepCwd1FNolM4yZHNNDVdgS1K5Xhcy5dEd2PXLGxlVxZxB5m28jQITKW5Zt
hRkMmJiIEsA9BqrhTTgNBjq+V0t6erSusARAcUux5fiM3hP0LdqqR8pxl0F34BCKPbHzIz70Yjvo
yKUY/rnR0SpDEHA9yEx64LKNQnPAuDBadzNQ20A3vbED1bKjN864B145BEPMSyExmLWAFviLRPaW
zZ8IIhr6eWNoGzhVtjLEPgbG2tkRkF/OdnZoGH7MCFBljfAEyYH8ixA8fzH8M/saZdRKG/Mt/kCv
SUyU2gTyE8OrEHkiZJpuTb4ChY0jmh5akEb7hnpuBmbW2ZQJAA8TEKF5E0VHiIPqHEOuArSAoZUA
W9fy++EJZABH9/Kj9+XPnvRLoi8/H17JbN7v8CTvs4wabWu8Nz4Ru2wCyMsBGZhrSlMKwAeDNG3k
wctbwqyYaxlvws92NzMU8bF+pMPoDUwcYV5qfUjSs5Ds4/TUq8ewO1niPnxc+J0o/ktlrK9dx//u
y6YhKzjpyKD6R5NHbMwsNnMo3uHfqYzuupfD2nKWqTedcUOnVnxhAs70JtvpwTB8hro71KNwq7ZM
7JOHWFR77BrcGdRfwsYoT2G5JlwOxa4LOioBFbiQsYBO+N5Je5nkp+6d6X0gBgIEE2K73g0xIv3U
L/kNzNoEwHkm8ZsIObd7zVxuMkrREv1mhp/n/y9B/1XxakgW3i5DUkwM6P99JIl5bY2tzpFklRsF
2P6QvChsj8U2K5xJpQzY6Hx2PFksMJYuUz8Yi/BSJDYMGnsjrl00FcPKYyvWCjZoMJis+5lJqHaq
77Vr2dgPLJjIXEwb6F7Ff6tsKlKDe6f7K1wj/2tJTfKKYRoS6c/qPyM24rw3w0IXxHuJaSLfYHqx
Blt6eCkZuKywzKXQjCNPSQ+5if5ra3aHB5hg63PwAshJRqBWp4lcbJKwHwexOnXWfUmeG+vUWHdO
zpz2iHa7PhnVuVUOSnaoB0+izsQ1FG1xcSBw17KrxdbDlp3tBUiagd6ofU2rYGHLs65mFHSIV89h
fcqlC8EMTJig92Oi6HDA8JNlPzO49+TCJI74arPnVtsm0rkuXIFs8RbuGaBuI1EExFuRWOpsZxnI
kp3psQ0zn2M+Yhy07IAKKpwiI9frZIBW9V6Nt/DQzOck9AQwbcJ+H2+HnFkHdrvaSrbUHzFpaP1W
0X0xvIzdYTKC1AhqxDvZfRnu07Bn1m+q2M0nOz/pwmcFd9c999nFUtzKsaPf2fmGymvnYy6f5ei5
4+k2vtscSYynG19I7mDBVzlaBIEF//+kc0jhnIbfyTbrDqZsIqyW5CP+6t7mmNeyR3mbXmU2540U
hA9fP4R3lCa3ljKZdXSnqUxm27iHHkPK5HVBtoRckon6q6UW54X8qfUEzTMJGUjOcn+M1UB6nGg4
JwZhlPvKJA72nGSHiQpIOpoYF+ym9pPhYsUpEy7fxPkQqX71JWJ7QKaNutk85SQI4IWvLhUliZB8
6Fg5iOHCOqztLD2oUWhYnBTlJTHvTfWl1U+oI2T+bsK0FlxBEud2YBoXMb/E08XML+WwFx5XadlH
RGTqT7J+75frUB07dR9Zl8y4K9NFil7G9kduL3p1r+WTpfmDdoDzhS/Pbku70+RL+jjK0hk2V1ev
k3SCvJ3E1yp8g9aNaQUeVyW6GO37zFha7SljiEC8h27UYijWQDX3kLpUYKGymyw/JFme6go2Tb4k
6RGytDD3cJYtlL7lx8UBurUr0QTulPxgwqx2TzHMcMR2eYc3zjBVqdfR3PdQuxIFRSDlhzTei1BF
5cdD/xm1J12PqEegsingOsbpmPF1Ep4V7WUpP0x2TxhqST0ULH4uvLtG7SU3bwbBAvCxkMTmfhCe
E3U30QctD7g6PqfdQ7602S0X3XzZG4MX7fm5li/xshcYjCR7pnDKWgQh24a3+wjM3OdN0E2gNykp
T8kBoLmgIl5FJd5YMD+FTEs3Ft162c8MJ4J3Z0JC7hcQiXkwQffDRv9hqSt+p9oK2mpJLbgxL2yP
5kJ36fGel8Jd1MNc7IbuSO4okx3nX3w/KH0SsqHeTWOfycdsOMTxqYD6JcUJiXsMNniUk+PQPSXa
Uxc9leVHy4nZPYnzrykpKE1euvl5iT7n4TMcblXzg/ywSY49SkiOHipVKYjygAu35j1aUYmpD9Z6
p2Rll2MZ744PhtZz7+QjyPGEYKDy8Lk9nqY1qXMXQ5VH65vnR8OAgsKl8h/UQycF/K0Y8l+i1vQM
Ez7L1xn33O9oyan6WeNQ/bL61FWe8tjOzSkF25CCRr3W0skU6CGfQwnG2teNPX+as3QtX8ChisgV
Sc+yTZPtzGfDqmOcBeoEZf2iYHDNzAQe6awLdzPCwPArm5/RL4TieUJjIJ6K5Bgxm3mxaxj47ipz
Tcs9j05lg7flYLRHgztAZkfsYSCmqWFNLCBMgYaGq4wZhbzr5KPYnAT1xRT9EMSWlCTu4Sow8DXx
xOVWUqAVH2V00vsD17fwfU3kiee53hOCIkGwStxYp2T5LNuIwSlM2OCQYC0qHv8k745jc3kcHgBo
v1B/rWqQ/MC1CvOeP5v4nMQzG3IjnBL1yjfjRRsm9WSBhTA3Z41fl3nfK7tquHE1vGITPaWPdQUV
XH1zMag6mov4glNRMH0+ZSa6i7nPdfJiSA9G3l3k8V7M/tBLgSr6qrLTwWIBiaJ9L3tj+2WZfmO+
0fKwo7JsDPVF5YjLpHPFTwuK/KL9qkOGML+n4afUv4UrEr+8fpjtyyh+FPEbkpC+uVTtF+9hnJ5L
CHfzbS7v6Ci65FgxYFAG8TTY9Iflzse6UQmzqZCMZM03R2qzoMShtkXpMppvmvatCGdNYkfehtH6
yyR+G5gQt7wiBMvo1vrdUp/j6CTTsIbPS/aMpnpon/gMCuHEH+VcIsut8x/qwaxPZfjcNEi1wHFu
NHUlH17+OiS/BvWFFYH0OusPcn1a2utovM3Rm4RPLjv08TEWzpFw6n6NiLKVq17c9fDUK9dWfWkw
pbRPM+I2im4CDWZntJymJWomZ+wFQAo19JeobbQveOlRwS6z1RRHoGOxs8XJDO7HZmTI4Tuz2dXJ
4aBHWY+Ku/5BjIYSTWw2AqUmeKbTUmB0npTs9dqzkBjV3CY7qbFI1ZCh0Sa+98SOgHgNKO3cTHaZ
z1gLiBcJuiq4Sq8xD0a3H1VGCmv3h7kxWIqrXMtDAMT/jWGHliplDEznLoQRUN9+msSThWBoNo4I
CUwRTeOnSr5GvZWJQM1cqfRlAMlxPxTBesaaZBOgXDo1xnZOISqDZnK1wqvRKjIQNPq1SAiHzrSZ
i0qR5I/WrkkOaeG1st8nnjEexmRfZ0d53InhjXkmZXIOUu3DbD4E8z0fX4z8jR9L/qZIKEZwOS+3
ofEUxjYwriTxtNIxdVyInjjsy9TvdH8gcwaVx6WlWRl3mh5EppvfCGMWrwhkBOOUmifj8ZzEL4Xw
u1SPovHyMJ4y6ycdvoSJSiIFkj3qQJIJUMhHwxTT9HPC4S7fE8nlr+rWTzz9jqP3nPk6CQXFZ8Hg
uGHt4/t3ZfhS5ttyTS7FeBXpKUeAiLTC7qJiC/6Rlzezfs71D1VtgPooe8ZvIX6vst/x+KNmJ6Xe
RdG9Vp7F5OuhPKvqvRVvuRYs9U6Mv9Xox+w+rMF9tN44XdXmOUq/xuY5HqmC+K/u7ipMuQYmPotv
hbnVdTvXj2aabWIwISNk6OHgmkMgMYAVlQKXvNT3Zj6Z6q1CPidBwMXlD2rlkDZPACjAZAtR75n1
k5h+DNKTSG6Z9B5L74IIB+7QorZvkfzTle+zylyQxQ5VKr5rIZ4M0c86J5JOS+X1T9ayY2r98kOx
it4mWfaW5E9ICAx7foKSaXDoU//RgBKjkK98e4JJtnNL5Tont1Kk3vOYvNULR62+TNRum6XaRxxP
gxfW7wpjD4p7xMbKdDYOqadoWoWeQFlhfxP+WDDK/i1pYCN51POPKAtE4/rA0XCDCGKaG4hnhWcX
s9FwMs1djOZvCqhG6U/LeNdTUjKvBqApRejqRD2sklOMWz5RFn9UuBL9PIHb2b5U9vxDZg4QHI0h
gWTsB/j+LVeelF/9a4SILL6CtmaJtxClo6PIQNZup1B50SGMHSTn0Po85zcp285PKEIGuHLTobzv
lAO6p6lz31GPNmiciDMiNp+IQyy0DzAYzN1rStjwjRoEgZI4u7mv3yJErujnR0+RAsHcK4UDvy43
xGhi+DRweBBWZ9rFb2RKaNLLG9eUIIxjb2tt+HjeWE8GULdaQkNidCGGdCoewHKU/PRWXgpBwVYD
7cPhafpF56gi5u5dJV2kfFehbG42yMBynlbKidHhtHrlNODM8eWDLG+s7+QdYfzwAvVwaKEAdljU
MEaYbhYGvGCLdwfW2BYv3RfaCCavFRfxcyA5gpitcs0c70ev67ZhDyW+GV5yNB3GVt5ETxhmSAv7
jjj8D3O1mR+IVjZolcR5Xx4zyPyr8CueNyK7V7h6mYyL/Dm8FKhVA1QVOgHgeAzBJGnIbyt8RP6X
tukWt2EqIXNTh/WDkzllGA1EzGvnTj9zugnvjxutFgo37nEGDSa47Qfm+/ZFIYoCO0uDHJqZuweS
4zs0JZG3GHtN9lqGT3HBOK9ecx0Z3UpLIgKziIkUHgdZQ8ZGK+i3J2Ds/hHUJvInfNQ7Pv9ZdjTF
nRAcjh6ypQTBrHiK5n3G8Ssch2pvLPiM3JIxjhBOLei425Na8MvIduF86g30iduk2wnLURGo2m1R
OljIWAU/TLcTmncafB2M05+knUXOPKV7upXxTgiAYo6Azplxbz9SHjzEoFIPkCdpHMytV733VVD8
FlO3oTFDGwcDHbrx7KuWj1CMaHGIbanZFOD6ZCpkB01zV3kLWaZUlv1uVu3odw9lSlP/a3yKBG9+
At3muIQJlx1kMJUGmhg0po/YsaYxBc4aNgLJcowhZhe79V8xTkOIvtaVDEd7sa7ML1VA4Ik4ILGF
A09b/4A3xRfcoZ57ozugZmQ1LIS3oDtvnQjphLEiiwPmHk730Z+JVJLdqbJb3pG8bRX3Ydk5+v3C
07utDoPJWDNyaojIIxXWJPZOrLeRgXZ1t+D2OSKdNLI/plVGXHIp4bY/iNj7EHDqu0l1cHSHpFbF
25l1D3uB8OdNKW0dIBRfWes/QGFTL+r2GdOiBX8qb31/GSrWuK+Crz42cn4M23tvEtp6xD5fvLNP
ZF+ZFuB6KyuXi1dIfFD9ncTZMAXSsquIsO1YPJ64OsddhWD8+FA3bpl7Jekky6ZEM0rBqR5EdE20
DRaov8tmU0DHkAgobNE8jYLDskRjVGOgga+jfoNDoBiteJEAwrWv/WblcdySnZ8pw0wD++AZY+eP
h8MYvUTy1iRln094R4mp1z6XpYZeferJ7GPqGT2X6Jbs388FuK8esOQzuhjZriwfWQOKemjgAnOf
4ISk8YRuXwcRxTkrlkeudlScbAgQ9aBq/EL3immVh6IE433zHboqkGaQg4AVjN8dEaJJa2jspPog
JtuqdI2HO8Ye9CpSscXa4iIE2eTRTSANQ2+wtvpq6QE0LgnjwmnLEOjEroCRZxSCrsz5D/mAbJKR
itImETC04VzyQWNbwAxyh0oOz13RrSrYuHQWui3FM4pdw4xHtIxEZOTrxSYCxhJUlKv7Ywtmuyq7
9zDb04IKd924mDfBvicRvTdwazeyZKu4yxhbhomowNi6QyM3mXaj4HC1GfZgxre59yp0LIRO5W44
bJCLhcAqM+fwSfZl/axjhNfOcX8uSFEbd5XoJT+IvDrQv3hlefApMkpDOSXPBF1Mkg1BRJdtvjwu
yQ1buGYnRCNfup8IUg68fIeED4gwoXsFC2cC3gtDo5ANqw+8iQ70CogV0BIyVTbWuEGou5E6YoYF
B3AU0JvzytJWdSd8DNhjj8mCwiPf9hfsWiwHmaO3XQWt3IE4c5BpIZGck1Uz3Jib/mtRPFkLOGCR
2CBe7vjQIjoF7rf7mK8Zo/ruwElSYv9a85rwIANRFUzaizd16umfFAwzgkqKOXZaAgn52kIosUdN
Iyg7oPWZ8X2LbeyicdPpW+UCfrZGW2zzE+k4KOF6BoMcFETGBD91bvbFNxMLaO2jLJ4gHHADceou
PDgf3AK4C6Rw1AXwBcIt2692i37dAMFec4UojqDJXegEzm+p2rM6V40ier8/wzXCnOKKVdhAaiPB
VDfdnZ8ZjoziBfckUjrglPxP2YUEchnx5NlMM6UYmhiM3W8aRh7+UXzPa2aBLRVO8azea2xPw4aj
kSeLf2a1KwJe/I4EaEkHgSuz/2Tm6H0Oz638R59bBiYtg4T6D9vBNqkd/q9XRIOwM+5i9L+1K827
5Myvpvqg1WQXHRV5b4xHKdvrLUKFLZK/VHdaikWBDxEPw04eLw9lPxo4HjxFO83F9cGYZ9nVVd+M
DuzK8eQL6gkBSDW9pONRHS78vpRdeH3VuoqIo6KgIIHNdGT8DfG1TI71cFM4iNPbBCDce7gCEalT
CMXMDkTBtRy1ct/9QQ9b7D6CG2M3UrePcq8tQStjqN0Jx/hxUKx7yFO1nB6da7zD3HDMMZsN4Wzr
1KMzrxMvP6DA1tqViAZ5pzJIm0LL8pYYJmzaD0uA6qWUPBY23sGEMIUWeBjohrmJTtf5U7Wfc3Yn
qKlTxnzH7maEDAe9dO2VE5lSRZN8wlLYN3AeDg7H15qNgnqRQCQiTo3dZB6a4qplJ2OGcQOA2mnA
J8A+Aqbhfdb7KfSrwbcK8NpSfqAgzCfyxySPPBcEw+J68YDA7MjzHY2ysDM+hONiEuXCUGQ7zQNj
JZvoH449dhcTB9FpFE9oWaVfq7xa46BgnLiTPAhsshF3s51yoVHnUXRb5M+ssgSIioIHKVilGKgJ
uWE8x8auTT3D2PJkSx3MmlM99hJtU3UTratuXdUR5mhncVphBckPAzM+84B2I7H8pDsq4pk9FY3A
HMMuXTSoGzjohxsCWTEWOd+ZCOhh0MWLulzK+Zxq7kKgRer3494CJK9OmRlw92VUSKQ2iY7uT9pJ
0C+xddAGf6xYmm6n+A0dGk74fp9GbIeXKHsKB2YFpS9xdDfzK8eyjpvDPJjmNc1Oj+mq60cjuxj9
OTYu+XjM1F9TRRMAHLzr9COHltQc8hhCfmdNR7wUZr8PWeaN22iHhEGGwmoJjPccSfQGSbyfFyCD
oAqvY3To8iepP7fVrcxOy3jtlhvc2trQqEE57SZs89J3JdA8c+eQATmDAXtwG5VzWASqEtTzWzw8
6fG5Hw9LcZasHaQB45HfAFfFhe7JJlhohtMvILRslAXofmG1811HXT2g81kl5pScaWMn79pP/Ko+
oYIWN9x8bARUArQ5D0ou8jr6v5igJevflHgEhSE9IlnQMv857DlRQ+lRmLV4jw9vI4HEylv/UsHw
J3aH9gohORVWvEVnMOLb4sigu4HxYm8jExUmC84YyAWuDu/CZmTQBYYOePsB+vfPv0aiTJ0KCMqM
5p5IklUw2mAejB2zdVeJRuv0EIgU0AQOs1yJkmCeM/r06UBBN4b2gzxDg0eGzoS4uU0KohSv2lPM
r6jlGZm0RsIRhcPXcD1QUgJY0ppYwcVa/BFnTUEBZBswR+UdXC9kk6ao+nPBAMQJGBH2uEN3yghC
BNQ+GifjljA7UT3PZzA54eUBXdFvErhObZP+aMfiYFyR0mjY69sNkAfBfhbElZ2PyARsyp2Q6edY
zxCfOwZQlGIvGFvxWf95ke5d+G5/+t/lC8m4v+nwECLAP2FqwcJAcYdzYETODmvVrfuhZazeeDZD
3DKANhpCFcLayep7kREwMFSBe46IviUxakOBzknDF9QLYAHoNiD0+UKjgaVmYYV1G45mWidaafo9
HPfYEygKhQl13QavB+fSrHsPjBRk8jxHZyuwCGD8C9H6bxyzaRADtgYjwrj+Q/lqFILcaGMs3h9x
h0giKE1PVXG1UFTb/byxztob6qu1+kKiGLtJ6mi1p8VnsCWh2oK4oVZTAQR5qku3fUUbH9evhm2e
jXnDtoyAgGKSMzpqtoaTnAUmpZeYyF1hn6pO+I2VdIgvf3lP/2bw/8/39E89Uz6rUxon4r1Ld5p1
XO4KrvwwAUbyUnUrRZySPm79MdyqdFtnLQGf3Iq7QUaqs0nPVP64KpqeMMjbSATY0ZJ2YX0s698z
zPfk1ii+sA99D4U39jaDI/unGuXGX9j//w0UtiySF01LIYFdIvfpHypMImiVOJMej/tgbfSZ7grB
i21+4+MTkDeQ//khxWtGAGl07G087uDNPGT80ElTQpbEKOM/6vuotSPR5v8AtyjCdZjx3hkjm+mg
/JB7x6CRQuKDVg9jLC8o2zFCPWoOaYtIZrY20w9dmfWTfAk/MQKJHGXt5sEGwSWxZHHyfUS/WbPM
Uu0Y6kksxsCD5tCK8ccUoxm7EoU+c+DJZFUA1jH52Dk6HBKUfsufgC6kBFDtGphByM9i9BvJrQj9
Os6ybf238Jp/SWX8rxv7T2O4PqrDokX14x6D7lV0GasahLZgieHY1hlr8weeYcTD8rRi+KtzgUKY
X2KVUe2FHvs38QsF2rdVyIJrznhJfqORxmS0PssSfQBbHDeJR5vql1wUzY3Lbc1OS2DnifREzhO6
A378Pd3C+DdROUI+xSBqjYTTP2rv/7A5SGmmTY2YwXX+ji80N93DVdSY3CWkVJtsD4ECJ4vL5R1H
eUv6hPkxjdgyN/HZeGzqOpCGC3v0rvqurmN9AFnpvxFDV0TMZs/9s3DqRx+Fght9oE4VyHXF0M55
sEHLWn2E6Zopkn2jGqsZWMDfyRhCbad3+k3h1kd+dG2QUV1QXDXeY7NsQFw8JK7j5A2vS+MhF5Xf
F7/+VBpP6n/Mp+jap15jGxAuDWpR6dNSfLam6HuZDpLsW7/QOaUI9pnOzUORPf3uD48fMJIirzaA
RfUPW/T6INu/6RnD31ZBGq0uPOPqk35hlAIak45W5vX4gpenYb4Cz5gftDiU7FLtZtoztoQiPkzf
iLLF5TvskMLSR+xrr3m13i1KCbXHdQMe99Uxii7yx08mYjTP7XO+JjCZxq65r60Js9bs6FM27Fb9
rY+wUfgzM5d/VxV7UcRaxJnDOKTJE/aRCIQy6IcI6R+RuTTUoy0Mf9n2ZeXfNJ+mSZqUrCoSY4v+
oV99GEMX60OBdTm2a57OWX+K0WDOjp76D2C2xX8Q7iD6KDFJMAoZCJ6Bq3GMrQJwHH1L4qq0QfQ4
Y1Auh7xGa+FNdaAuuywO1PrQreIpKi1iYBE5t6FbAW2QNDzvuo/CsGtqcayCd9ZPa+46ZHDpm6AF
Jqp260kfg2Z5kjNvPnaZJ6urLV8mCkW3oWDJna9skVNRf0LAXG+MVxEEIjrUyoZawnKHB+k/bnsX
LSyUHqZ98VevgFmiXHR0io3TsBBNioZrw9NRlasjXJ7fobGa43hsvwogUtlpL/Nz+w7npjjzS86g
Kd1jCCXJNMghhfJqfBbQlcRhuEZzN6RtNxI6j1VECMl4OsNpJDBP+ObQhmgWNNQNLKVawVz9DfZ7
3pgGSTwUFsIOjFb7FY4uGAhFMwM9CKGZoAVIYXBV40gOaLmAvgAZeN2davqPxQghpbpfURP8PbFX
E7LKCtPxg9P6Kcf5kC/PHbCWP/wiVxV9DtPOcXN3m+hd+yWSZYo4dgfwBY4cP36XBDQla9FSwEPL
Oxp4QiLZ59AOeO2pCqYc0Q3lt80LWLKnLUQwXTMcO/qKTNC7AnkDbuCSpMxfCKRH1fLevJbfeFm/
hYNVHeigm9fV54ja3O6yK8mtvSufIpcKUwJ8xjHszJvmtcVQ6BbtX7RkDEz/Fx3df6711bP2H1ti
1oSilJSTCJ7AZ3vo6osWnuFFs1PVubXlkcylpYc+DYoU5fMWqwh5HDJOD+bxSEQAbjkWRM5XkVPN
q2WnQ8tE6RfaKpnGJmUR80cg8SGvh4PWHqf6jERZBWec913nxl88NDgH9DQgW+QCCTCgZ/oGrrDa
89y7EpMqVNc0HAz+aFgGpplMT9n0lBdXBZyguNatVxuO/FyjXZjsOHTnZKfUQamfswlABXQC1uw8
jJdRPynmjhjEz/gtFx3RDd8NdjgySAjgw8/IXA5mkfe+ynws1HPUk+SXlBvKCGNf9z7arklwFkJJ
4S0Q17fwcZv8S+foJ/DEhAtmgSEMXjMuyAVDqlAOK3w2ybaYeRO9H0bsdmstX1njojIKKy80nfit
Td91EnEEr41d45ZK9lRT9W95nsLFy99ACyGBlskfGYz3rgQN8EsRIN9N/JLfYTyT4My4XDlnmTSC
v7/22XlC0ipzZ3j6/JwC7Hkz5oEjyuqZCBWGsnyN9MrxBtEa+tRDrHsNYHbqPhmDS3ekkgtZu8hm
omAVOEPjccSjQS836H+tT/xyfFZJfZrlXf8SYVIo18wINBafvV+r21n0HCrlMYMCJjPkaTK9hFWD
PlbbKON+qkF/d2l4LiQMugcVWpmKpme9rMkK6CNMRrHj81i1iJvlSwZzsBfipVIf5FfLbbFwkJbr
kpdHnp7t8nhbAL8dw3u0zdDd0mjgX0cKQ6wrFBYYGtxA7sqsH/bC2KMpZFUn+Q5jn/FbY+5JbTcM
QER5TenKDKXHapeiAn4Ibo44+FMjIfSxcawvU/PwpWvowj8ebcAb7SiQUWOD25L33voFufEwREYQ
QjyQglNunrJ+FavjGJm11XXaoiBIIds9FJfz+2I5kuGmoJJKIJCItSt9hZuPAorcbwlVuRORfpw6
Zuh3Eu6rbTIGmCTkaWdMB0Pb5ehP9a1qbLXeHYkoim0C40ifp3/H0P4n+joRA03YYQ/TVNbTtiZd
KDlHvDCWV6AoUnw43bhdYGPouFEdDbalrNpgNbUJqhpMzItbuj2dJC0gnIcjE3Ei2ikihwjcdvUa
0u+P56V0ENOzZYa4dl5zAzyYQmDb2tO3RPlI4GBBX4O/xhsxrKUHixnWvQ32ZK05knb+Aq4ATgYo
N3a7qbyoxbkUydHwSUyvph0cfic53RtlGBqtAV99aBcZFPJGOEYHQAf9N22W8qoTxuYSRBkOAeHS
PY9A7JOv0YB+v+IsgLOhI6DJZYuZGQakTvu48oZb8YXGHFRGHlaEtB3OyAjRKJnIethx4Top2x3c
aqRxWEQuhzDKUOUK8d3seJKTql5csdZ9HDkUZtEYkPaO46vClWjrmOyVjV4iw3KIGJ9ET5phkv8A
7JmXYxEg24KxURzO6racN9mBGwMlk5OHgdXIrhAmM9UlJazMNTuCzagyHA5znMuh3Vm7h4k0J6jT
YIbqeuxotunAhceNhkQ3g0i6NO1TK3tlva9JUu8CMGaG3VjEF9BeJ45E4oLTs4FaWwg9phLQXQPM
NUTquHyWHGmIeeDpkJ6amGMdY1dclg+5Zmr2Glj2sECZXek7+p10HjxKlrlrFb+V4z1I/ghnt0/T
Y17uFHUXi15mHid1L+pB2gILX+XhIrevZk8ZjufLM6xjTSRf6yrTa95e9QzSMpA1+sl9FLmyBIXB
qe8k7b4yrn5Z3rribTSv2nD8P9LObLlxJWnSTwQz7MstCXDfKZKSbmgiJYEAAWIh9qefL9X/P1PF
kklmPRd9qrpOHWHLjIzwcPfww6UMBeKCVrZfHp+aamk5M/piNPsASYMzfVb6iEc8i9B6YB7JRCgV
Y1tsofrX11zovUW5Yo8tZd0e5508r/O13247MFgKNIqbdMkyRl6L+3wuMLtW2VjpxqafJRrHdtTn
L1G/xfSRtwjig3X7cr9PbFBHdd2pa4M+srEJ461nH489Kd6WCn5KT3qwUfN1Xm4AarsLTMrJ5baN
lDFb7cqyuy5MxprH63ux1YttwkLHLUb2ymAswiEW6P00R8bR1ybEJ4V5d9aqgFZkA/0OKgnXLjpn
KDdAlteJvW7zw1Xe3PNDG60LZ99U6w5G7n3VFXM5nyXlIDvRg7QoctMeZhaEgTpjYPrKqifdcVRA
G76u79oyLn+p41XtW1TPUZg9q8sGNP4HiKWLm6xVGqnbJph6FJMcVgjulTDzL/PIGSKWao8e5HaU
VcARZNponVBBEc7UmpzQtW6DqhnKryBsuAVrlkdZYNKff7oV/ZopfHQfyUTHGe6wz9G5WwBedgd5
18S9W+oaM2NGOtuoq44VQc8KajFnONgdINaSt0lyDwQY4OLpDx265GxSOCZ4c1LhP4EnP0OvJ1VW
ZjY+ptTIcKxrGGAkCD1nivvGxICtME+eO4QhuxyntXdoCpeNeQqneJRBysvx/g8we6PH5V6bHsbZ
SMGO0I2QY3kpZSAa8nCYAjtIlHI9i2YRbbc7AwjQm2AQBHAOU7/nFKhhwJQwCABbB26DuXOlACcx
YBAPTR5m+tK1TPs1RQJbOsJIQ7gHQzJA2YHHKA08FvpRIFL1O+pTeu80DktsGhCookLcAVIB0JON
cEgQxbNiAgXcxDsL+c/5qHOg0QRUNpDFEBMkdZ+VeS9ckDFUWYGPfdcxco+ft0tfIaHRUIR6xHcH
iSg0FBROaLvIzJVPRDQxNkM31H0eti6QiLBygapyQaBEsLaFqR4OQ9AEMKuFNxGiogV947HvwzAe
VYnH2cNBiW878AVvfR+i9LriWQIYrvhglMN75JJgYGbHeirpmVXe1KlGKBtaelZAuMYcrdLPmJti
fgsk/rHKH0C3LmL2ZuYAJMaoq/CjMGiUDy2GJXFyjtp8kMQYDsK2pynSb2/vDL89AsJ7DsPM4VIg
bTx3xHZ5DGYMHo+vcLvqPpmWAE+l2kIlzE9EH4wFhAKJKcA+HETY+b0m9Tq5n2NDrJFPD3JhC7eu
JexmwFxGoJSCz3YoQ+pLksBJZRGqh0EzIdHobNBs2AxeOmWzIJQioylOYBghDil0RbS+/mQizoA0
GXg5vlu0x8eJTx7E6Yd0QkiqAE0hMcqT8kukSfDAzLw6IYWzNdf30TsODiJ1eYVKiJgtUkcWZKf3
iyJ+XmcN1ONIsyDpjGrmFAWQCSEiw70eJjPqMSo1+rqOL2T3acVf9EJmSZiTohrfmAN2G6cK2gnR
wQzTQYwSLfduEiT5gQ4fUKf9NyO2YSnevRwDWvcjP5/WGpTfeRpOU6qyG+xAz2J+XN2zZVIj9zJX
GSFDB5iZHgD+9F3q28isZ4xm+Xm1WOZ3fn+OrDCER1Mt1fianvtHSeZIdiLfMrvbgskajCftMJ6c
sUqOmD4ktNWx7ernoK0wM3PKc7xwyOk8Prkk95oti+sI6a/12HJXBGd1z3CdmaP1oRYrDFK9juLr
mPPVSJZGvraus0CbpLCPpRWpMdp/m85iPSYiUs9o6KA8Y4btx3F/NOHau9DjCUQggzBb8LJDmlqj
qMLidJhTOJyaJan+RTTSh4Q+eXjUB+YaF0eAQ+lZWPCligAUISiT9wdozhB3v4mUbAphVjnQFX/D
KHuNqBKHbPD9lAFWR2F40kMyHEQLWXe1V3WV+ZMoGx5F2kfxwVI6GDOEnXjP0bfSDt1YCFixLEOq
ZUGCoS/dQ3h8W2KmR39oB2SWYfLP2Be8NHrHZRn1MUyWFVc/l/lYajxkmcaGJY1cpTp8OH1YkK/W
FfnsmaEMijxDbwHBlmIS1WpCBC16YdHjMW6wlb488kkdNHj2PXTo6aZIpnQ9ic8wrbgO4ZesNV1c
L4IlAUTazI13BEJ0hsJZ247Rn9KPxx3NvB+abhgw1YYNBwhMwj7KJzT/wUtR8C2bPYJzvw+m7NOr
iV2oaRHYHaL0Gi46ZkxArHD9+jkt58/LXltXba9bHBHr1H1znM0xvyWpRlCOzN1vhmXaM/iQ7wqi
2qOr0c8dnuCdUsoH1GgHx1+SdwJMTvXQBRs/TmhN4afi5HPlC/0R+hgJPrNm0asCE1hjOKVT/8z5
JiqngFg4LXS3DDt2VyXR4J0sELr7cwtLqmqVzWkDLRlF4qA3g68NMOPC4b6gUN8Xz9075lxYs/TA
G7qzNL1PL4gSF7VHU6waxAtU5fUHy+LUfEZTawE9FkANRrSvDbjJy3tSbjAlUCfJSEIyZ4/lbFDu
i0vP3qvROIHIgSsuKFlTHLqid75+IIm26yWWN+fBbea3Ag87gms8R+84E3PXLFEMjPHR5D/qqh5m
EBcXYISiwWPNUZNTimVCZkQ2MSAjESzDnkyOMUH5uQHlGWKA7T03AwwUqK/58rFbibzj3jJYzxLq
6u6cohCOSW8gd/DtbRu+n3s7N8/GczWmUL8zCFeADEDWmB/KxKsRZPLLVqUU/1SMAf28CYd0jLYU
7t3G31296mCdqoO0N31PohahUGmG/oRTFXbpdYrBrT1WTg1WXKp3nfKpGLtajBtnjO9yFezAfUx5
QnsYyXPlL3i+zEHM5nVKHwTz8ozHZzmsUA3g9cHCGgKGT6l+BZ2SyeqKx7rA3V2HKImjZE/aRI7L
liluw2jPP4zPxjsLUFonz+3lHt6t7IJ2doTIc3dRzArdLcOOcJ2pJ3wCoJrLErc8ePZj0I0TnmuQ
fyRX3pS41x7MQdPn4hkn08CWeyqU9UmYYCHSawfJyoyW8Ow0eL+b6wm28AvMCRvrjdtQdoXT/F5/
5tbopdauM+GmhAOi2jvj4gdmrg6KXjnrJlK+uOxpcwar8A2LP5hi0aT7KGFqfSXlMG2AF5thHLjN
K3oKmhuMHBD5VwNXBd3cKhukQ1WcZ1yayEFRHL7lbzB5+/RtYf9upLF+4m8CfrsFEwPObHaNpvfd
Ld5gtOCDQF+pwLLtEyl/idx5ihZYuY6iPWA/zy0CQE8ZAsMjK2T4H4EctcbYGZ7xkKPBkfXhIFVv
5RFbyr4E3vPGm5aLEcJAdUpV3GFa/FKuopEwuxY8Yniwwo9BeWMAlYxyLB0gtAb4hwhIm6/XvXJ3
VQb5bAgjh7fd7flpFbaM/lDZH41RxI/q+Bu9dpvXvFHP+MAzD1bS0cOT/kYGZIwvvG0JwmEvaCHQ
9KVX7lweF/RccUxCeTFmrZyjBf0M+Wx8MpJ3B4sYa9wOxUGNHqMHVbo15/6gobAu4AxO8YZRgPGp
tnlh2agoXFoUeFd+zcjJacBu4W3K3Yvv1jEN+8GxXpo4+/ZNqC69HVYAmGVQrPGKnprQY1zoCWIh
FZmjLwgA/SIc0p5wxl2FybgHv1RnOAcwACA/pCtsLDrKV9wNcX6YoYdPmwmG09QRPycOmi2cVx41
0Y5si4l0lu78Zy7jH4lDLV/C8Jg5FFNHTzF3AFLdmY2LLQsQa/0WfLVBCVFgdsREGTHYccxOFmrI
E2HEljwRyUnCMgyZS5hJzc5URq1XewnWY2jEPjtUPEFfTAcG5Eoh6T4zyYRGfe3Knr9g7tcSfn+z
ZRljAEGcC7DX0zggj+DILiwdp1cMoqonhFBiFIWPnRDzTDysc+BokMHIbz6nl3CRXogBFZ2Lpn+A
dB/C/vAKb4NhmtK8Ved0SI502od3PB43yCEQPZGk2ExZ9gf05qAQMkwPJO0GUXPCQcDgH98fy8Bo
ryBIV6/AZJqjzQC67zWnHLADAzMowM4gUad4NzAx/rpG57I1WCUA04jM+7XtHS8T3qUJc4/uCEHN
EfuKLkX4Zi2uE+LqKyTn5Cm+DEGP7tjj9PI160w/0edir0I8zGj3IDiumSZt7PD70waCRgHPqnWj
dXw2hjHgJVRh0bAmoynYcAAwDPEdUcGRCbWXEZ2gaFmcuN7IGCF7iQZ8CIgm987TL3N6UokH0Aon
Qus55xwBGf3tyKPAmqtQL5llzExUHxIz3Xz+QRIVSyOkt9SRpkHDZ2DjrNRrRt0EPkaC+LBPXejG
r/Wr8NlNe7dl4TypT/4KtuqOfjStwpQx7LQ+r9MGhgZ+htDL3RaXixMEnIUyrz6k1bEaHDfXbXxu
duLHkXdI/VP8EaajGDbt7aCTf2CU8hEecDwcJO8t3jY+nH9tA1EC323yffKZkJ5I9pFpLrMyMRyl
QSFjs7lzbAAcDDznlITsafCTDPcSCr0Uw7x9+aTMiZ2SG5zBaxTIq3zCHrhNuiAIEhA2zf6+4sTB
6sFkgDeh9EY3m2EdlCgCOPKvG1wq6TkBw7TlghITts+uPEBl9KlQPeNFSgbApWgoevVJYrjGKKSn
qXMuUbmTylmgoF5hbGG6xYN6CkvSNGgMTgLCLhIfNAr+az73rSF/UHRPcjYR5Gt9Cmvb6YblpXez
D82uXqa0V4E5onjvRO+IT5RfyCGq/m0EoeWpm4pj6tojyUr1L3ZrNHK3bZZYJ8QuIMhlzAbtZiWm
NZCi4Fsx4ABiaQ93YIYX9KKxDef+2Tqrw8jwzKEcuYQcvCGJKi2IHLChOfQb9k/waiBYwZKbZsWp
XQAefJb7XOO/4ZkYgIYnTLtAj9vEO9or+nV45Oy8UCX0mMXmuDXH/lh6pY+NKC/qSWvydZJI5uIN
4BMARPjj44pwgTZqmXLgrdigZDUc/2iKD+bL9TUYJd791B4stuXA2rZtr0zxM+kxLX0FUkSlgxef
PdSwsKIbrTIyuIFr188OzZIdRnLK1L1pgkhnTytICOyWOdXERjuloKq4LEB9h4NS02fFjQkuyWdG
FghsXBBiUvAHA5TmNrKILm/UvfUZ5QP95D0yCG4yJA/aF5/q4IzYv2PuJkc8z7+5ToKRNoVGkJ2D
J4yB8km1gz+N4pVnxyFQkTxrz5/jDlitYYgAVELQUZ8FoMuQdAkCGGHLBVNJln41BQ3FRDBeYp8U
ejVp253Zt2gEzyrnedSHsg5PmVdKUOOVEvzwHGjZNDSBEg8/4YZHgp1R40WNSQjmnsxIGNSnbEps
Y99FJmMp+5XZR3tPlgD3WFvtcAiWT8ZL1fQua0irbSLIoj+ffXTmvzv7/li5D4yg4iLdm7Yy0aUy
gkrDr7iPPzTrgIJhCgd1S1wsnqhE4AmVb9kevT21MZiV08vebBbfpz25TmGBgEmBk8FDw3OYGgp9
iu/lSAHsDSaYRvAWwugJKDi1EzGT1NMPLdIo5shRsSqb5iT1u2k8hx0IbzQbti++s/evi3SKDuU2
UsqBWfd7wv9tURxppWwT2NyTbiECMfOj9aEqiUWLGYGOTKdPToOJLqkZbVb3NsoPeNqmE4LndY4u
9Cma2u+0e9hDDHokfoc2klF840Sl5Rzsuk9xzBrUyB1F74MTuTlRuflrlTaFOCOHHI12Ovs6KXv6
U/mMbDfH3qSXMQqCOgoQMVo0OZn2OPpsa1B6N1yer5CkXvy5s+PogqVn7fGnpllAXMU0+ii9mOYS
gsh9GTm0KujtXZl+nBlj5iVfpxdjizLDeRGRkv8dxK/xEjoEJJumT9SbY4ZnDyy3PUgw58johaGy
EryTwCiYq6C9sb27Dq3YqZBEEf0JwCVKHJok+lK5jDBADL07Dh78HN4w5suE6F55dEVI3snM9ztR
SCT83HSH4gb1DASVuqdiPbRhM/y8LI1v46nqaAYz5CxH/4q3f2RkUil10b1FLY3y9YxPAXzUZsmh
oS4Yh3NbQfgjGR5rgLOgyndm3mvPWMoFZLO9EHaFhkePy3yBoh7Ga1KUdrWJn3QmekJxfQGshS8Z
9goPK3DzIgzUresYynjrjJEwiLOnxY9M0LqZ8fmLyar2zZNpsuE4Kp4tmqBU/c0buIdmKOdd0m0h
QnLDku/Kb5T7lPl13pOQnAt6rU4NjwMIURjy6nO+NZ+gliqk9xzMgmYE2IvAglMZnaVh9iA+A0yj
cP35K6jfkRxgDcuQvhzTtEzl0UWz9XPVsrlZSA5HWGv+xg6Y+kMy4XZnJfeKZwukgbWK94wO3aZY
tXHvsgsYeDTSKbDIhJ79btkgr7Hc5A3U/o6xFR65PmS2qoeLAbMAsGkwIJ/Dhet2JK/kcLCBgnYU
mR5+BHkxvjmvHIfNFKdBxe5xGHajilEVcIK7kZPPnAbl1fhCM+aGj5IX666OhSSU35M1KtdAYAQc
7PHY58jJKZ/xCTxkZzgoyE7fugUNUeeNU6Qsx7c3ITJ8a2fNJ1oev39BoiGCFw3JXj0yD8cpFZW2
TsY2qQVMNRhq9E/oLCCu85yNPOacWrDGALBQzd26Hp9mQuMMg6l1+VzOWmTqU8wKJTf9uJ9yhhIv
ky3LMSH5SfgxpG5nMStzQu38JShBu5VTyMPwjTa4aaWfZjnyUbi5/g7TFqAaljTIiUsTAYa+jZYV
GVEf9K6f8cJOdOAYWzltNlS63MGTBkeDlHeUYLnqRotywMmcH8A9tzyXM0dbxfgKL2GyAfwqNEYs
OFo3GBJTCqNrvj5TDHKn7p0krI+nP3pYNFxw3SCv1RO460mIe8DQsT9I/zXSDfh1G1ByHpsR5wjf
3Djd4kwqg4XcP7H2i56zX1BgwxLEm4dijjWL6yAMV13/T7H3R+jIalOVK11qt0SKBidHeVA8H9ew
6gyi1cJndhITra8i2ZLfnhGA5x69UoogYwR017xzlOVJz4y24DKr0hIdD8wrgoXO9Ov2k5xNeeZ8
y/bJAjoIaXUOlwtzHJoxEwgG5wJI6YrKbxgs2Mcw1not3wNSBWzgu3eBGzO4Yk4IxWsOLaPcE7nH
zfMRXlBJFDee0QIANpIuZn2K8AVZFi02UKrOhtPYVzHyaDR+CZ+Yr0cmaN9hrb1iqqjhhxiT9CUL
KZ1X9ZbS875xrF1J78IayhOJ2SSHOoIu1s/9TWGcynYsDVq5jzjNqMYdRIUPRHfFhrZVSaOM6gZL
NvgDUA8h1o+yfeuhp1zcZpnBWQ94F75UMBvfoHRXZwaYZYfLOH3CKFAGIl+iA0BFgLiWUZv2JBxI
B7Y1Ia28PAX33c0cG9mEuTKM4cYM+IMKsppqh+bA0CkmeryUcyukGdinu0MxAoyt9K5rahwXB3KJ
5Yf5Xt3HH4+U4qS+m2fr1Uq86DPa2xwOo+oAmFdMzySH/kc0rRg84kLlqbAWG+EKfoAh2o1o54mw
QEAYBbsQr9JsnDgMD8xmVj+0qSLFBoim0kI7dXAttvqYfezMsZFIp+Qa6dSiQ2OKSZn+11zr4mC+
O2FfXVEo3ncG8mEw0YN2yF8I70v25Z17podqvkSn4hQeeLpUbGj0TfcxyA4qrhYJGbNi5+SsxsbZ
FZ9XvV+tmYOAjC6f3F79rROIUQsk4u7tg+/SCN2+Izw0pGmGDIgRDfivhmL2OWaFbregY7b2t1E4
JBdi7npE8bi31jI6hB6siSCYgq94DM1a+B/NBsg9QjnxxDTERcesAI/abipv6BBjquI6wtAPTJyk
xgxnOcdB5trLYo/1NtCSoTLjho4mDdva2gXZnBqCqzFzospnlxMv+yoNuST9rZzNc59czZGxMCk8
ugWx5jhQ34sRL6mYRtPgiS9w4INBFLkje797zhDokC4dpWb2RJ7lTNI95C76ticVE9dycHXeARyP
59zju3E6PpF94wQPkACatyGAEcksBlvsaQDM8wWJAPGrFt6yu0Lo5WniljN7iybBqYEOetBIn5Ix
i2FsTxlljPejujCx3ljfp9LUHHIcDu74aw/uFpr5fAKhbSM8AnNa5nN/q6z4wXVfdQZo3eE/QQwG
peRTBUo/HZoLGlFIPpagk/wOu7l6iriZBIsJRKIN4tKagMAovAVRbrugBSxHOEhvMIwgt0P01M/H
gfkCHQlL6GhDhZLuYWZOSfpasghoVbc+bZFoFc2olpEqoSR26UIHZ3xgOZqKj5bybS4Ewwi08EsD
HoU4KD3JG5JgZn7ZI0pwNMBT8BXejoS5pjTp1lI4QttWjuWphTUuYwnQcjDaeHQ7H+lXhy4AcXX1
IFDr2AG56snfauO6JW+7Tcznm2dvfs5OFEN0f/+O9I6uKbptGCQhiv1oda7k6SW1jmkD5r+V4pdU
e5fC1xtuk/aFVdq9yvk5loGqNzdkQA7jweHC6ercMT4qQvglZaoHyh8Z2uXdXqjNMgxmkTxV81lg
PlO4ytLC0nYtDrB+9hYjI+1mkCIChrRYCCm3RfPe2E+3Ejr4VKpnGHqXwb7TljdoquSNzeRWrGxp
7PsItLNeoez826bGYI2wc72g84nXdTNPohX8NvjLPieSOqhON/OVQFU0M/W40VIPu0GFZkE7ce5M
i9qG+ly353heysD3LepYyp9zFG+R71vyXKQhygvHN8bXfooWEc+9tYHeRMVKjYjAETip20PqPwcF
QvNJ7q81aRvHdDLZt+W0zie2M8rQBd7offU1xhrp03uGnaqgIpUVLTTk6GOHeRTNSDEXV9ihyA0h
4KLJq+aYlqZzvCzJQ2/xqaanxlTT3iVALkC6RkagB8vquGGxKBL44VyJwaiYAIlh1iFltLgylbRD
GCyuWAcos6M2VJJdqh508+WXheP8K2dg4dgyJpCsG1Rx6t85eC3Fiq9mt2aLRxgTOp5u9BGGxjM9
J31yXUD0hsnRu/e70WtEaYFJjXsbqPjA9JM1fstoUnrhPvDKNU4Uw2wOJ1R5uvRFLxd6jRe52Vz0
sPigQ+WExvMj3hl0aCMXruUw8LKJYDTOs8ltaa4it1hBgNdGxzG2HTOkDcw8Q6raw10Fg4AJiWTP
6V/cmHFVvXh321pMZjOgrVyx7p3ji6T0gVRzDLgVAcUa0xiQgZGCUywNqp4zrMwp3q614irD+gV+
pK0MbDy5D4yw/LyOlU8H8cIOr454IGMAueQ0CvekvI0HplE7OK4NIGHDHtzDMGGmknq+jw2gvZ7B
JDfM40fwnmT4CaFrbiqd3hHCT04o0iyQPqkXEYXm8hRNvr8sU+8yxNLWgx2DMTD+3lg4DOKl5SIp
twRnJl+nu3KaTa/BAGE09SjsbvJkBCR0/mAdrRgNGr4283yIZeRQByabEnUMDeI7TarL5OgZ77+s
lH+LNQdna8e0dU23HCq2vxeKo6qXY2Ma5ZZ0zKZ1q2Oc27esfvFWrLmrENnAbzMmrW+uaZg2taFq
m4aKjuLva1ZXuzB8KS629hDM1O/NyUidM90DAi4lImgKOSaEXPq3IRa2KEy14WAQvofv0Ktol+KF
hhPTlt4zxGMO4cbv3T7pYX8ez9XaPOmnZBtO+8Xenhkbap925byqZ5CHRfniP+mDYu6s2hNHmbZT
ds5nsrLelJ1QAshI7/rVR7Wul9ezePjdzy/b/iac8+COqusoSBy8QP9+8CMJfdkYUbHVMrfmbIEl
6ZF+1uqEsZlKiffgpI0hDwsfcJ9J0PIKg3SGv8SwL9Gt5oJLX5NvY9cNuHJSmI5VLulaZPA4MKFn
ljj77urh4gWDW9Xd2h+F9gCiaoLJKLv3CRY9LSs6VAn0jTu8DzFeC3cPCDOgiqgrhV8w7qILBeuW
i5fjGosgFKK9J7G5EXm2Hv4nGsk4br9EvA/mVaHcvouBKT2TZksqxrubBwb5qYzF7LVhP1UGgxLd
u/vzu/xamH8cjbZs0s1yDF21daQL+tfR+UcR1CmJk0n+tZvh+ZpbmwJ2tE7jHVEJQrqcvkPIKCid
O3Lt3679wML5n0vbtqnrugV48LB+i8A0L9o9Qr6DDtqACz0yrDVSEfOOmdBvz/lAEPu6mCBAaqbm
6JahPdAgr1cWkqyE3Sygl6u6+ANiTHiBD1y8ZVhnQVXp8GTgowazGKio9Ffl7fmXd/3PPViy+UXE
ROyqKpYqlKN/vOvWaK+S41jt1z3U267B1tQD0r6A8TIEjEnY8G+rPkPy5sjkSQJ/vv4Xremvby2u
b3ILoGUakeNh3xC57KhsL90Moh5CbBmMCy8gbQ/6kjYDMx5e0+k9mubhUtDROpedImESLOQJXlrv
eUlXcN37U6vBCIGXz3T2y1uHL/hl5zNpInDb8RFO6BVr7kqb3qDhl90e23JE3D8/ifJQutvy15M4
hu0YimUotvj3f7xJSa61e9lJX2+SJ2kZeypPIkgc/1m7cTG8+sj2Ye/qvU7b/jdXtzRZNegBa4Yp
AvMfV8/Da6nXF6ed1d3Sxt3FwMuZ5cMfgtKuoA7EBeJGV66hPDFP79enF4fJP98RZS5GzprALR7W
cpxc1SK82u3szkF3LzYOIiIDuys3DnaYRxBGrOQTtOjXFaQ8aJv/897/uPIDzRI70KThi7Sz4jhn
OUCOSS+DUOkbrVCacsmu/CUHE0Hgp2d9QEFDp2rMSDXaWQqChbsLeGcxvWIzhqj9Oq7wePnl4z6k
fP884gOS2Zmx5ZgFL5dNwqfDR4BCiQXGs2I8HwwzZ5MDvUl4hGHnBFWsmqvHWar/FrAeTvd/7uMh
OjKU6H4zI7OdYW+Avaw2ZSKAxIGuMJUXbig8YjIdJ/nlst+/bku2WN62qmgPH7i6daEh3xU+MH0Z
oIZuRkziQbPtscOIbfDzy/7uaqosGwp9UFU2Hk8AXS50uW01rqb1YShIzH1UOLERswx4ut/f6XfL
94/rfS3vPzZuWnRhVvpcj43L4BvtMmD+KwedlvWdD2pcox7+/IDqdyFflTlyHBUGvm0+BCr/gvCv
anifPF4KAt7i1VLlniYmciAmcsTmIVr5uNkiabjok1v3hILYhNJx057JkB1gAtwv8RNJi2UEByZ5
K5PJz3f5pcp+2GQ2A8AsHcW/bpLH/h3QwnscqcpFxmijueHR6sWoJMjhchCOqPpgc+foX8SdY+sa
zRxjgQfJ/9ctMMz+71vIgjoowlvbzDDxeC6/pmHbwvvaXhnVoKyR+Q1zUCfTX92A+X4LqY/NTbHb
/ngDlvwQ0uO7leSFzuULnSqpw1aQ7q7LGjGYqo4WNltwzITFmDGfHDGwL3Rz9J/T2uSFcB52ylKj
lYCPlrUCP/757ejfbBTWDgN/VMuw2ScPEf8i32tTj/lAZC/5ve7xSyO9888INi22Wqn+rigFYCTz
fZD06jk+Xc9A1Tm7mPY7dDlzxLIixVAYw9FJd4QK2HRpfTab7Mzzu+Dpf0CfHbfOEmoHO56nu8La
VbwYriwN2TzHnwYzBmFqCVn0DaUEfh2BmN+yYarUzw/8TRD+63kfwlBahPeoZgrY7H4RljG8b56B
1ChVf4lAv11I/Ps/IgID6aq2cOpmhkKKLZr4E54RS0+ylp+fSPntSg/nyrEuHTutuRKPlGHSUDxh
KGsd31hpPJulkyxRpLH3CnTPjCQWER4tEa2eX27km4Plr3f7sNnN4BL4x0vTzAwm446Nc7ZG0cC1
OVVo7lzWJME/X/H7xUveSaWBPulrcf/xjru4U51bypMHrXfCVl45Mn7K9eGyMNaw+uU9/1NUiI2s
/d+LGQ9x5FIlxzgzKkIZ9sWKS0bb+hMdMbE2K+P5zw/227UegsYlqJwqDniTHF9yNCZa+JzMGGHe
0G3+8lyKWPL/xOg/Hkz9e6WWSh1fTIm3qF63RETkftk+tCcBNlghYlE4hsMWV7SaEnfA2qFgS04/
P64qDqt/boGsUxZwg8y0rr9vwTEulaMhJsNFiyGm8orHlhJjHEfYWENxZ4jbZ3LZ5Na2sp6cG2bx
ONJ5kaEN7VzwgDnNWPvE7uOdzqcZ/PKGvl1mf9zdw1GbZsEtVGTujs8uSnsS8q9FLcIGR8ZvJ9aj
sO4/R8Yf13uopmw9P+aJxvV4DcSoBDJEHRiritGnFm4c9L2+8uKUAc/GgOV3w/DW2ebhIb3txQHC
e6jBDpi5rGN78HHLBmhsgmZWxRsT8mS4hKLWIe7ll4osZfTzx/wulUf/8v8+pvH3x9TjILpkDbd/
jz1mnRk1oxzwme2pibgw5ct/VT3YJpANGxRAjETs70uqatEVTqQ2szhZ5e2WAqLB0AwfRbBrjcH2
YN2/JWBftdA/axZsA1cz05SBjf6+5jVMHPV2JR5wWCIvsJ4tRk8BRl61OVJ9BoS10auB736OpQYC
rCGL9JcX/W2UcAzG/jLiDk+lhyMmPUa1fDfFi6YcZJooXQQ0/lU+lxrsSRD2Hvt+SOd+xq5V8jNy
LJGRlpvbbZ/Xv2R66renEAONmPdqKjp7+O/Xce/CLi1kQhZHEEs0QdeKY6D11aZF0WN4GMGwmBka
l0GyxjS0/mykF1YGvy+sJzZ5jlpdhuvFFDJLfk5bBprCcah+Ca3Gt6fUHzf6EFv1prElX+GtEemO
N6iRzMKGs6eZyK9v85x5UfyJKY9D5ohgk3OPF8otRy9xsBxoGqBzqbbLzH5hiaTl6i8aWK5GnQhD
OX3KpHXdgpglAiXx+h7gN/UR1EPkBMl1GdfPSRAPcqBzQ39qSnWi2X3eAXnha5vS6dIFM8gpT+KD
/Vb3fbdaOMIsSxd9KuWxYCjkrpGqpmxm125cmQj18Jwc4UMu4XUQDn9eml+g1+Pm+PNiDyGsCm6l
djtyMV2onpnHB2uXdkp6WfC51WLJq6OFLtdrhpFfgo3AOrJsI+lzNXsmhF3icWCgicEmelgks5u1
jdPnwJyU4VKFcSppU/1IVozLuDgdQn2t/fa2HklSX0H4zyd4iGLXW3jzDfuOH5PvSs4yLScKvhZi
TC4kN9pzK0MdcRIQakyMYkBJeBiRbqUfsMVB5ZMjbpcDk3ZoFx84PPGi8fgFPy29Hlz07cXZ//zO
vw1IFsZHHEUEA8LC3zvQtmPl2OV5M0MfVVsiPWf73f0PVuqN7pfjiCCsIPKvPykHTWelW+tfbuHb
NcYKA8gxHNOQH16a498ioAU+OxGJW0BekD6hjFIhPoPgHC66wCLNu/AwZ9VzeH7x8Z/y34SYX6yw
x/XnfA1Y01XH+QfISprE7NIgqUVw9vE7fbaz93syzGovg9GC3oy+TosjDkpzhDbbQn/ifrbZrzOo
xQP/dB8P5UZzSzUtzbiPtF04AZ40AN85phJkNf+bRWD4uvBxwb+fO/j6v2RWynfRzuFbyLIK8CLL
D6fUxU+k5JhGtfDdysMZXGcag7oySI4jqR23NNtwpv1tHWgi2P/z2OQAYt6yzIi/h0pAz9rm1spB
PTOw4CJrYlC1w5dvhHqz6Ye3J726DtJ0HJXmqTPeAIWPzJtmbbIk8TTCdpH+JqJ7uiENNWOCdJFJ
s1WEjZFIgw0VA6l3k8bjb62v7/BfG6Lh/975Y5YvSYWUy9a1FuCYOEavOMGX9MupYVr+L20XGi73
GatFsjMsdP8LtMLhAGXzOCDRUE//3sSXMGmaWLeqWXydsIMKxkZE01ARMTPEQgHX0Y2EcRYG22ha
fwvb//ZscMz88+oPefjtclcVVEjVjMO6RMkRexLyYiaGGBMyiTyZMtEzePm1hP0mwf7rsg+Ry8mv
Rm74Pi8de9WqTxi9V/8DgihN/66OfglTj6J+Edwd1UGjbfAbWbYentORHbMtE4UhU0eP5SkPbbl1
rwHU62bROBVDatBfOUvqdgFOxPTBIT8Q7dMCZRhOf9iFHV+MYiSRa8Heva/bWtBUmvTDQXtWTpmW
Zhi08pMpP0JTTyJn15mx4E8ukF/CJeY/lT2JINKwzCgpbv7wKkabZs82fe4Ogz34+MzTDbccjnwC
nbmuDF/yM6CVHH6TG+jPqYpbBUcg1FWY6Us8pwp7nqCtzDCAAV1JoPXTZykCHGfhqRdQZzGjj4at
dQiu0M9r3H6vbwlyKd6AQCguR9ePpkb9DNDDYLcLGh2ZDi0APGb3ISRQJus85Yz7iA5KtmIbyrQS
A18e6N2gbA/tfZwVlwF5VAX35VrhIafhNKQhuqCVy8yfBl/A8s5Ceg2TyREfTRSVAejQEv/yFCTS
bCvPQqXsXEZx3BIgBQgOLpPQBNWxnWTYwnXJRA8f10EkqoSICumJI60OKbR6fs2gE3UMZBrLqWj1
RXT/NMH/wlw9IPpU2rCEW+kaWeYVzjM4u2l+mslYFESoiUi8jsIVlOlcu5/X278FHek5vSREObIC
VvHlj/wnTpElaZ5H9f/h7Lx6IlfWNfyLLJWzfUvnRGiGeGMBwzjn7F9/nuLoHEGDaO19sWaNJtlV
rvCFN0T7AWUyS+CuEWSorLcHRz3U6OUbwjpYRfE+VNrGyEKkFpCbdMGCqiKe66Gx1PQH0aGKpMz/
hcq0HYGmqSXLz3V2hhNfVSlSp7ERXZZ8ETjkANc3el7cp9aAxKC+DGNQVdEZ/bnvdQM5Kg2tAwxA
TVu1TjYR1kmD68Yt1p7MnaLiAg9nYYr7uZo/6+N9V2zdCovG29oGeKiA27NQxoWIFk13oXkm4PwW
ePAuzkfPjvehe3YSb2Z9HflNjYFJWb2F003QXmrWwguPanIfV7e/f85v9RKe5erCNhwsbDlFTjKd
QSmD3qvGeF84ryJpAHEuXYC4Ulv89wd9OxblgwB9SANzlf+fDEprdbv36jTei60oYERld2CxMncH
MNLwkDY887gf5tACjmTrOkk0DdCTUCGpOgeofYliIOhHHxvgh9zAWnuDGhGgzt+H9i1bRAmS3gV5
s061x/rYMZ92RO5Xel2bRbQHxVej5J7cY04tfaPE8fcH/fCxLNmVRn6cmNg+fVBc1FYo3CTeB9Ie
XEDKO472a12eo4v8NCCTuIHEVycCP01/IyNXgslAIs0XyGX2cDJxuAfvF2474/L3IX2/pZk8vpTJ
4nAY1WmPulPNJqurNNqnyoPspBsIUPSr1rsXGqYZyI1DHokiRExhnmVn7s4f1iSFFqGbjmob5rdN
X+apkiqhHaIvs0ZUifStLV6AdvD5uuq+4mz+fbAftMUvoSQrUiDLA7xAEJXpcuI/rZTA8XXbs8wQ
BcoNwlFl9R6iDNDZ76wZPUdGYLzXwhuu+jlB/8xBXKUgjg6zGk3aR2QIhhGyCMr8mlIsKarO3PC6
T3D4grMl39aCR9HdKO1/Pk028CEdgo1qEWqcnBFG6Dp1bdXhvo+8eTc+WOnrYD2lHJSVfoPmmql3
+98n6lumwTyxkVzCbU3QcDs5LKg8CSc39GAf99rMLaGGK3dpfebM/2E3cWnDwwG5CKLHORlW72pj
EvlFgEnYo5rd+M2VK9DpEq+/j+XbIiMqMzW5b1G0FhxIX795aitm1NhZvycKoAAOJeSVJJZ4gev9
fBnt28ydPO1k5qbYHXU34mmxDXjlrsKXmi4q+ZmvXNC0QmyOwJDogzLOaB1rB6WzM4v8+1UqX8Gw
VRAOLsGnJifk0yIP7c5oRE3WQd7s4PttPgDWzaa57shUkUoJYUsP6haOO+D79o68A6zqfzHpJqcx
lDCIVvbJ8Z9qZdVMjtJJBMZk7Ok5/G+hm+SsgM1KJ/L35/1UJ3bNTw88GXTduEUfmTyQ1JSQVqI+
wLNDrIDw8xH7nc+ufshLiVU4O+Hzwej7aKV9mufEiDSuHfYeYTXoo7C6phzFAOEjZ+mtGT6ebz//
kIB/eeTJtFaFoReGoXX7jnsB4V1apxlKVnMWtGJCE98Q5J7vu8sd8uXUZEF9HujJ3GZ62A91aJBG
Irmzf3ZxekCWrVgwVsovxO7sJCy0WvvPmY965sGnSDTq0aOlewzXrLcZdMHMtKhIL6ZiRQdyRO5j
uiqwX39p8C/ON78/XDsz1x+//+nzDrkgq3NI60iSKEOb6OcF1QFIBqkPUpmvE9Dyj8pLNF0pGcFN
Bz/HCi90lHudFkLYLcgQdBb5JL+/2U892s/fQ9O+bvBaawOly5mWOnrwBn0JhDasZA2oaZdvGN71
w236RzBffBf6OpQI6SnW9rnX+Hn948ACqRWU3uk504aJUvgOBuANi0C7YTF26YFCJpi70JVVZ5xp
fh+5I9f395X4/4/8KBV9+iYj+FDqUzwyqh6dxr6sATH7Oley9Uji68ZLRVlNOsbQK1U5VOlMWB/b
BM2LrH/2k3WFzGHlXSVJywmBznW9qRx1X2CgyjkFCqHBBi9DWfCO5gJ/dwBzro0vY3LNSUK9U6IR
mqSZ14Bfe/uvNT7UHdFRJW+Tzk1WVr/NIC1PJJjsjcF65pvoOjqkXDt3uXMX4Tc0zlXEQTkNfYcF
TXnXDd2bpoVcps677gUbBHuc5VT2cL7AwXSlqFcJmJZEj2boTLhIKSZ1e8HsUvD0IauE6FUQA1jd
NSccjm418hSIJZ6/Vn7cjIRPwpQphHYaKE6J0vqa3A9RuaEDg6lGDRYBxZ9Z1sp3JgWGjFOgvnuu
jvWxz7999k+PPrlUu7RIvHji0Rr8ghosPyttdiXeyztYaf2TMlygQxiPSzW5WHTPdx4uoRmx2fz3
1ffjHSMDyP+bAXn3f1p9raX2pRmz7zBMopvKgg/RFnfuvYx7fSH6+/N77KdwwnFkIqXpAGrckwpe
7nVWbfcdh1C4cUnl0ct7R/uuG+cpZjLQvCit4RmEIfe66WdmdfX7kD/S7q8zrwr66C6vYDjGtxp8
QsrTB33R7rNxKcxHC7f5zA4wINzV2s1Q1R9XkHKgYQVAWHTPo3U5+utpfB3G10lHW3Arqz4IDJgq
3f+VAvcYrckOj91q2nvl3onfKKYY/a7i9PQwLOA2iZolC7saSeasN7nr8CS7LrViQaHI9+9plKuV
Macmg66SpeBlFAULx3quVNTpH9kBgBqoeqVtj6nSLQZ/En3Zee8C+sDvs/O9Hs6tKEg7VY38RZDJ
fF0QsPrbmmJfso+sdZr/tWy6boH7nBerTF2U1OiIgv4FuKHb5+ol3xF7Mo1XdVkBUjVAcSdbwo2q
LBd6nPJhElgF/cIh8DFSlDhb2Qt4aWMq3cprMKaHaTKOcAP61tnnFspmIV4ZWveYqu9IRNNguUmS
+hKTvRL7EC0F1K+hbpunwbnt820ty1e26CmBriFJP82eFVBYlIuzlNIvRfzkZgrxmjQhD5t3pZMv
qXpaOnup3KnCA+PTzjIszTmknX9nPtsP6bWhEhqrKAE4Ehz99bM5UW9NccaLFI0swncXYwWHy20v
uubg87WoyDZAZFzDhF9x2criuENcZQ0LHZ14Q2bCCBeceSl5aX/ZaXJ2Pr2U/P1Ph8sgqqB1xyTF
9ZUCWNqjCMGyhTuZJpdVtp6mYebUgDYw7FJKCEvK8fcX+Mh9T19A4/tgoqRRtzFO8iS76egvOSgX
wMJ7UlQsuiX2NIfWURxdp72Q1anEa7bpIrKzne2iMtf4l5QqZ2SQC7M056ZXIiku9pVqYpWgYgZ2
QH63a16TcRE4CPUGSOMVHQj0hxqP4ZBKbtU1D0Wer1xM182UljhcHzez5poaFqvfB/gtdpC31qfx
neyYQhSlorvgIDEOAJt+QRYdJbd4XncCZs255PanNaarqFmrpOy0yk7uCjdpFCedOBrQMZfF17Jd
OxGklfYyDv/8PrAf8mjg9WTQtHgkc+TkFLI6MTVtAe2xUrZ+epkg+pJoK4MJ/8+fQ3VecBEA6v9G
5Br0uNH0MUz3lruompuwWzvmkQH9/pSfJu7TU05j/jCNDS1ronSf65BIceVqrkqIgiz5s7Uvmbec
rniDro2rgVm1bVtO7Kct11tFHogGo0gPBUzlIZ9WRfJo+HdUVRrvXqnPXKY/LUBmjgsVLV/NcU6W
BBucmj400j0lHL968XAHoHXdA0EIjRf9XNf6p9PW5Fuxn2nVaqc1xHIoirwVBoNL0pXKfZTU98o5
F7kfbkBZuJPJIYVynavo6xSSFRp+7Q14oZpHx4SHMKj4m26plw8T9hIoEskvN9JaIXSY/ecrhZaB
SyCM/Awl9K/PnvzKdTkOk32D60Vg2tjkwGnFmq+9jPzo4r94mIyCGCPwZnHysHQ0oqBTVQYKU9lm
gMqajzy3UWYpz6nh/7QFqE8aEusOc/C0sDDVTerUY53s0/aVQmxj/WFFmtFbdm5Ffkc2cCYCpOcH
Q94+p6PSgyr0go4nSUa5Nd25WjNnaxfY5Y0RDlHkFpjjcDiDs1hV0s0hPyjGuNOTFScmbZJlgV/G
7zP908KF2QHXj+4LnL+TJWX7ejU0rQ/ZH/0prgoXUvjZ+OmnvWgjp6JCTqIh5p5cdlrshH6mu/E+
N5Gi8i90ZIhk1bl5ZWhB9Pb7kOTiOD1o6PBwq9LkkZy2ryt1LLOwjmwktgMHLWaghKKuFr8/4scB
mQAkJBhN42N+fYQ9FWbsNRoq3iZcf5x/7tmDsUzCp61/7oz+8ROx4Tk0AQri2PD1YX0VGr4dqfE+
laqz1j+/RmLTNs8M6Tvfg9XpCCqIRFpImZ6SPke9c6O+mpK9Q104JRxSY3FVIsYeTnccMt6ICUOR
L0M09EX0YtQ3osKD8sxb/LAZTThGAl4DYSsB49exijgerTzK+XaVeSEjfGa3H1d0ZOzCPIN7/KDk
nSwUsjyKpiqjJXI4uZGCyjHjPIzjvT+hmhIBH+wssUvR/FFjbS0CbJ9HH3P7zH9Owj8D/sQtAhtj
+obxnI3AWTtet8sOJaqk3VvKmxatqqycxRFvy7aOB2sust0Em6KYLiP55wOscnKo65q7UZPxosKI
yA+N6x6fVhl/RngmcLKPGeWPEdEmxEt0qNIZ14lsf7R2v0w5JARkJeolE1wcN1xNeUNnwslWaTwg
oxVGSClCi2s8pGGVCBeqaaMHWAH52TwM6jNBivHj9/o0hfL3P13qed3qWlDyvZqJJrJ7Gdn4Pili
xVlqteiGsJQSVG7K8sUvawpVCWZ+HnYR7qbOtrL7pXnObIjWU6uuIxNbKL9cj8OLqHXU4K2Vx5tb
yAoEob62tfK+FbibOkjp0LTVm/x+spA9nDzpmi3AQ9qOdjB8gmd8ecGI7BXX38jQuPDEY+I3s9GO
51YCkxkq9u8HwvdqBQ1fGgHAU+gru+aHueGniQjqyPLMSIn2nfJiBIg+mAMqFZdcJQU6YPrCdEj3
OPZ+f+wP59Dnp54eDVNZW8qQ+fEemjt9xHxwZZOZCM4k3MYJ8fen/fSxNUDLrtwxHLAnt3Id6UFb
NeyXWq0PfNJAR3HwMijihVv6Z1bWd14BE2pQiBE0ZU0H79CvK8sXRjV4ACP2VVjM0Dkt/op0G4GG
UNFhxDCma9pVauhrtQlvtAC90BksKDeD8N8tBi1eh0W0TNFElBMvzH9j8Hz2WvsOnJbvCIuccAyZ
B+71r+8o1MTpiAXpHBv4LzjBVpdaego2GGay0I077lMWQF2KlU68pNjrwR9frBEEdboMQMKGGgYb
Qbk08nJXjtXWcPJZil2d6C/zAo1KJ/FvKW+uiI9//5I/hSLkioBNqTcZEuf39c01tdMC38ujvUje
IyRHhwQRfPO+K8WVnoL/9oAHaShYKwiLedVN2dxQvTD0B3LLvIOPuArHM7f2T0v58xudfG/uBNWa
BnCOhntphgt58AYtDjnYpk7DjZp6/3nmI7M3qjquw51qnAQ+Y6Y3SUVtf6/Sn45e6uhfRQ6XueaC
vXNmtr/V7glGqOE68k7D/vaUI1OqcWzGJspXibiM6hW3aWIjtIJKvAKffhcL2BznalY/fWIEIkHJ
0TCgUnzqZ1LnQV6NAhdJBgjYzeUCUkfzzYi6rVUjr+wN28bsLvyUHAK5KxMjscYnO2qpMjz5+GbD
HQ+i7hzx66ckhhY3My+veNQlTiY+GmyjqHreK8HyGkXygrtP4B1PvR75dm3WNHc+LqPnPoL2Mcsn
170MC9GzELBvrdO4sAytSkzREO1LD+5sQXm/Ae2G2p1Hjc7vMVVr/HdhdrtsqY79S6QqsOFsvNW1
mZVBayyrtdlWqFs5aKhEBw763EFpTMGSZlxG+BE40c7ClFs6DVQocaIrZgwP4OTs+D3Rxcqq/yjJ
WsOjMh+XEmuCAehFo8ggylFRjZ1QccXlfcBUEEzYmKJwS2nQq8Tc4A/XzZ3qTtuEY803nJs8CrZN
cqWPMDnrR2c6ujAy7RZRt/Aqb+y9mlvXUxdvzN7nSswPSF2hz2NJmZ+0P3hgDaqDhplKumk6BGE0
B0OT6Zo23EPme9c+frHxUGPthAYJuldlfQX6xjFuiuYGOiTKVYaiPMXFs6KvKt+/kvhAUseXhPu+
HfDM40hJgM2rEdJZAxXZyZgrvjLT8bvXMbypun+ash4obYigmIUGFouhA/Y+oqSCaFG3rNAq9oDi
KJ2PYwKCKogbJ5q16k2E9XHJCdxrO5ZGWcWxCVC2yQ8t+DkIGybNoRx1tOmi7x+N7tZT7ioH87/I
CXbybygZdj48o5jyh9RdggSeBVVxFQhKEdp1JH1GxdJ/U1HqacMXxVSXF8uU4Atm1KwDEEe3w7xB
trJs/qRUmPIWY4Fx2gUKvk8X3UCMg87aocrf8vBY+0Qp3mUfe+jPAedHDh57qKKjkJ7mt1WJtLbp
IkM6Ynmq4JiAd6sM2eQveP4zwm8JV3gMu5jPG+T1PRIS05MGryEZQaV2FXLEfnOwM2qo7lltlB/O
4y+75aQN3btRWHsWMC8+UuxdOqvAWo8E5DGvo602KU0REyVUhJRiKou1gnsv4qnwU/PD2SrVh2rR
6dal8KGiS0NnxD2tHTmZF9SqEUWy8NGn5oJYJ7APSepC3QkXPWLQrIu0WRuvxIbOXjYBsDy0x20Q
DsccDEh5BnHxHWzOkW7RquEKpV/jiJOkTDHzThM5YCo7QzMIlQCbiioZtHdPAAZ8qdUDJuXQXOLk
eH4+5Bl5Mh94qatSfwxEj3namXWmofFCPwj2uO6J4tKLF2F8XadAX1Kk2PDcRJSCwrkK+v3MVfZD
MurQ81UBfVMMsk9J50NtqG3UjP4+TB78bdNeVuEVg+7Gf/G4JfFxcKIhGORia5CCTm664fH3N/hh
XX55gZOYy2k1K2pzzLXVDi/aVjqLAqoU2Q2zPAZniog/RaE8jfiOH8HNnapKWaaTTK46+Htca+sS
gHk1x7bCie9rdm/ihus4P8at+SzI2Rr1mQM9Qx4x15Grq9MHjARqAzYE0pUWzTS6542PbdWZUPmn
GYG3h/IVhWmHd/0ay9HpUUqkEvw9d0mKo0omy0rhFVVpu0e1WMlWv38BOcNfF59jGEB2gXjpcH5P
5UDEgPjdFHS+rOaQ54JcpJBz9r7+PiqK7EQursTrgsSTv/8poSK813QlNpUdYQIHTgvgjxo4BUd9
OMTnUGuIUX8fFO0DhKol/4mHngTESVQjqaZWwX7yoWNSCU9SsejyaKnXB1lmVcmfa2Ncl7iairG6
xco4n57rFPtYVD8d4c0HSsuOUtTYstyiomhFb+rIzdlL60xU6BmDA6TzuUQrYeLSS8rmsekFosfp
gVMNwPDM8OKlC+6bdhiMNXMeBzXWAMbexYvRzNR9SiRSAxKtNeNiDIJrn/DA7+slLHB0pAvUzKal
LAuXVAkbRMtMspE8zLYdLsYBesFxi2GmY6/rvsOQ+cpEzbrSsUTnr9lc8p0wliE0hSB3F2WMhGBB
OGikbDBSrnbML4oiWg9GcUhN86Ivs3nrGheG7+/9oZrVVfKY28F6soJt3etL0/bWWDtkCG7jBJzU
6MlpfwPy/wTNXm5M6AQjeCYk2Ia/HVqOSpze0O1fa3AbasOfTWa8HTtAxna1T6nhRYnUE9z4ADAs
2oJ5j8Jk6Wxi4CAathFpkS9k94xDSAk3aaPiXmJdqGrNsCw+Zrk1gi2vFuoVmpSIZWeMBLFfnJQS
21nqek7tp1+R7jy1VbdOx9K+oD33qnMftw6+Y2TWUzysspBm4EOpYOwLNaFylVlroqhMV6PCtqvX
4TyO6dwZQ9IkdZ3VxcJuq4XTa0dn3EJGxTEGR2exq7RqWQClqWuBqAMQptI/uumu902QFBgEpFcg
4F3qCEForSQXAFmczWWmOdAqo5XIn72W7qlTXEakt0M63Ta2ve3tdxOJutG4d1GLQHMxwtS5bRH9
xnbZsTO07rgw+eImbDljahEvx+MKL1bDX+vTsdarQ1pYc5fMs8L2PhDlvfBxGGB59YguT1mPLoiy
kmeM2iNpV8LQ8FLaiTkNiB74o2JfK2S+joIILqaVOq+EfC5tVoTTA9zZ6EsASq9b6b5nufcYtnI3
r5yumYPHt1Qsjt2bycDfiAaoXOxxdGiNbUQaGAXc7wiZq3zjKRXHMEwRfeoFxicI4WfOY2MrN7ai
rnL6PL3mbmk2xhgLREATk2H648VI/nbNJTvBiO4tGTDUzaL10TwM/oxdwr7ADJ69pad/oxoviSC9
DfGF6fv8ocvzeZE99oR/Bja9AljwVE9Xvj3QUTLB2CcPk3Gf4pNqE6nG2rNDqWmqs1UF6lRHmjS7
GfHG8kZ/btfb1HzI4/tJfUi7N7tWX7yIJu+ULmFetCzMycFhp+sWRqPREcAtCJghZJPwPR/0dRci
RI/3vNfLWUFktRTqCujnEgBT6pfvSlasDFeaLDYXm7aGrOL97TA2aUYjJS5qLgthXGrRm50dkMPD
KKzdtxApnQ7fEDW+jHVcTQgbhhHyVBSvoxYqixpgPO4uLOOG7vwQ4YxEuJeN+Ks4C26kR60fruXh
3KAcog3JKgcbSH4VcoTW+A+EdrSN8/YqHtIrLJTClK6RH2IDNOAubx8JJ6AxWsvacd7CJt8NIl9H
tb0jmVgpWrgaL1PWe40RGAt8bRo1SCxFwzQUq0g1v53aGse9eGs7/aqoxXqoBIb1iEGP6mEa61vb
THcZItOjNeI0VXZLFVlTdlMx3FfptJS3titeNYTMaW0tXJpmlaJdubDkmsy8aO34T1wcPWxSEUce
QLPZIelcUD14KlKXoBKiyJwLxNXjMIPTrF+0pb6JRmvZafE8SRRswLBgzMLbuki3+fjiaM6uw4AA
D/muzFGoQ6W2tW5CEBhT5V137MMmxxVn2kXO30jtFv7g4tkWQU/Juq3cta1+UBXrtpX6N2qJG7r9
t1UR6mnqbtlzEjURXX4j2aURzHSQb339ZJTZDjrkYrKe5H4X5boYoHKFyYWG3qdn11f0N1ahg02f
fmXidp5H1dLgRHNQ+dfZykl/XRj9GuICIH33r9upCYSy/gkDiQkyGfVWN+tJmdPHZkAEk/P01om6
peYPr22WXQ//xlBZy6PHjNM5nDRZ0klta+sXPljCFG39GtBHrLpw9Kw9TIJNyG4fUwefU/I587nE
ISvGazgpjAezO05kxlU97izEN50RlQoK71RCljz9ou+GC9GBdmCkAdmKbGe19rueXNuNmOvAIUaK
HPjLxsgckF5iBpTLdZOm2w6gnxeWKyOJrwrD33CaiibAlctaJSK/Fpp7YVno6usQu8IK73SCzwa1
2QH78FsnLzHz7ObVVC3qWHnz25LeFp5tdvGUkqaYsXjU8EjR0BavRnsRGKijq+mlFipzO4cKn4Dz
CNZFqOPDOCwUMs4YzEfRc/tag/aoC+uPO+BDww5LEJw3rG6TBski6J41A6/K/Nk31TlZcY25Yzxm
HDPJospe1bxcULfk1jXQAC7QqM/yQyhUTH2HhbPWGu29jYKdhauxAVm0L8iHFcRaOfTR6+3Z177e
7HKyPKaDNTKfAnTnyxe1oAXB0tW1g8OuSRN0TIJoO7n+ZTnVt6opK/Lhk9s6E3qSzU4Ib+0xcV6G
uEaDxm8yXheFta9NTiYlQHxcLybkDYxVWQnvIiFoTSfsOlKnR+tAvVWIqgvKREaHl6UrFnWrLDRc
jahVXwDkW2nTe4/3DCLnWYGXK4GPcI56+Oh69V+lxJuupKyKTQErqnfLfabKmO21LEy4k/jSaPMp
wYK1r69JvsV8jKs9WnMATq566PdrofLVchTT3fbWazIINMYCfME1sGD5z1Rc4rbp3VXERF0f3cUN
fercNWaa4gFd1fo16cVrPOFm2JmztrOocOB33D/ZlFi4hxEgHth3aiI2TlLe43sx1sEdITmDYPo0
ibUttnrk/2n1cdN6uKwHY8KBZ61bD+hpht+fp027Cnf1kUHbPgL29RSQGM2mnrPWyIBnNob1J9fs
jZX+mSxjZ/ghJoE2mHYcrltYOhe3DUZNNpM0ANFBeHvTt7F64U3Je0EQm7bUKVFMjnMlnoWmwW25
62K8sHDUlSUBrKQtpN+H4qAW+q3dggxAXhUTlH2GOQkzReDGiu7dft262D5kJpYQfo0CTnnrUuPq
svz69zzlO5CVZr4phWSJ1DQHCaivKUQq+kqMeeTu/ByfhD7ahHRiRjRLEhPl9WnTjgfOct8Mt3QB
cTQiHg4BWKX6vybFYQZ+VmX5s7GwFpEBvxiH699f8DveU76gDa6QvhHn2mkbubGiQqn82N2RAORx
tNHcdJlRsIqiZejsK75UgE/zuHaa6qrkQlIFkVm9meJ9y43oqcsCbRyrHrcZRcMRe4SESlpSRXMf
mfQ2wtKWUA1C/iyG95sXGDzMkxqOZ4GJPacrJS42eByxa7qi24VjuUEUhcYVxX1ZhiwVa87eKcMX
6oVm5W2UxN3WiLvo4VOpoEXgHUV903p/tGYHEFsH3rNrWe12FO5oMCDy7d921EZ/n7UP5OKX/JNZ
k2ANVBFMytsfBeZPmaEfDKXijbazMynvjWsW8typ3h2SFgJFQalMWYbhw6hiKhg8Ux2ZGm0lyjeP
dWtCH9NlxDgeKBqYbPWeOs2b9ENHt5xQoM9nU4SePAZE+mWCHUpwY1suGnjnaAXf0FAngzhJ2kuj
L4cEmtYub45UsygjWCl0oZB9+RxzYfTx4+/TRqPuNMWVyCs4jqw2iuDWR0nr07x19ZR6UZ5gSlGg
5FH5Dz02e2GDYW0Irw3PMsNamcZdxEWiGtWFisMBQSmFt1kDkCIxkKartOGizgkrHA+7cvrbOotz
QPHeRmxFHWdZFezSJpmFOg4yw0sB1sMMOWdIXpswQjz0eaSD3pMQGO0xjRde7i9tb9PYyATj/pj4
rxy1mHxjZ2HeT5zCgxpd9xVMf8gOEieTp9f5gOn8pQeGvxLXaX3vpwWGQqBGp2sxXFkkQIFJcj4S
x0oqNgYgASpvc2gOZBu8WkcRGN1zkRqzoNCuac9uUsM/lhVR1F8gxOuyD9dyxBlSO/SiK8/dAmCF
+6+vgQIsJ2L+nBK0MTxN0N9djFX1GNAzJZesOfIhwYItKrc82BFG4Up0qAyxC3zEh5obnyMe2Cv/
BGpkA3oeaBi6OHMmD6JorvOkOAQmjoDITnmPNa9ulmA58f7VwuQ4WcePzJxtS47hYSY64Rqc5U+T
oW8BqfozjRa747CEe7MFc2AwQRwiLz0Fcq/Btr6wtkXaHeUHS/N0IWxS6uKt9+5zG+lRYEceOj+h
flOm9lrJs008MtrQ+5NY0Rq4kpcUc90qFhnUzXZESx6XkgLjoPxYJEdIzQp6B91WBpX0huXPehtv
ZjQYTErimfxzdmbPjYSzH9BkCn0hcXuQDin61reFc91nN5r77KvGQg/DtT+6WxsX9oYjGBnQpaqI
WTrc9sFR/orjNM+Fu5NDAz2gJrjKecm80/HKSqTGfecslUFq7/GvmVhLNQGa8ESZRFOwRjUbV5M2
e+jzYRfF3YbwSf2AzxoXgTLO3cS8iaL3SUURUwVJmj03Fjrkmb+fyP3SKloX7vDHScSy97DGTa1N
46BwTbpJQrdzMaixtOEj7JLxoQKNAqfn0Rf31GxXxMm43bjLqtJLwHsXphGuK9teIjLx5I+YJ0GB
FTqKKql7HSk26a5Nhh0pR4X/ajYRzWxba/Yj/GQrAGmR+5fVMB2SAs0IAzcaYrW8iLCGgbSlNhsZ
dA9lv2qskP5ahb8qlRP064GCayBezMFftBn1I62bx3bFamsXTlC9Bx2t9Maa+RWe3zE2OzVEl2bZ
kuYrVrQRsTtP02Sl0AYQxutQcg6jE/D7kfUdVIGcv0SMAQCABQMR+OsFHnaoXaDUZu3s4mbauJj3
Zpsx2vUKXMNDUNBBfP79iWA1vh+ShryOqe6D8aXC/fWRUaf1I/UJjC9qABuDSSFuoXMrJmU0NzCj
LXXk0EhF4DsI6hkC3EqLKTMHZYdYESdpCmyFarg/otqpPUdZdw2JLemGF61pFxRjj7WdkHqp/mbQ
+ociBq08Nd4/mYdPpDxiKPYyayzJMClS5YgwRLJdFTuzgrAyBMnaj/fSw6FIdzRgAtdYDlm9nLru
WvZDhoTAMA43bXqPLBlluhojao7AYOnVwY1GAKEP/1xS4qgPVyL8N+bmMiZedEZ9IUtYjaMu9G45
gUQYy3/2hPe879UN0pHRlRJ4f5rkMWswe9UxOBv7jRy/XUIZ5OeVnh1lIGKZ6RaRhWPI/xKM7Ghg
SX63i0FI/9I22HvixukV5QJxnk0GrCzyqepO7xkJmU0btcSpVyzskUZgC9uRFhnowSuO2IXafKTW
u1ogRVsay97KF/G6o9Q5OvpKq+8qD6u5Ag8VvpL8F9Ed69BQFEZ+BF0HpjmBrEKWAI6OMkpdlEeN
FonXboz0RUPvSOZcNLDo3Ql0j9IWpyuJxkzxs8+Ua0zk22lYSyEM1cCaxXL2ZaxIR25/6ZRsx+am
5FBoY+W6ZnslsmVY444+4lKbO7c9TUm+2oyrH7UW46pTrVVGFTE2XsC5LCoHIFmvE4+3y7qtr6Jj
aXKR6FxGJf2crK1RpRHTWiK5Bug6eXOo6/6pTbxtE8Er9vRbGbjrsHU8a1vH0UNmNisvweKQJDjC
4jEmU3NQNhMinecY8AXpuIsdrOm1kogydZ5d38fDgrJI+2yo/ZsHL6KA5ucTEup5sEobczWua11d
JlSZlXS8KrT8eiAd71l1ERW5MOr2fS0W0biOzbpCbN5YQAVY6lwFfpThIscU0B+2soOPI2GO5iEy
H7/v4W+NAw4N8imNeN9GWeTU0AB/9gHYjmfu+uZVdtgJM6isFsQDJIl5ciasMk8bByChJIbQhWzD
SWV+E4lOHHUU7NpDiENZMA6Ui1Fb3ea4umfpOqbHnuzbglB8ejT65qoz6ivLoAaDTI7pAEkbcXpd
Oh5ac9TxSnuJZ0mo7Al17B7HJeuq1PaN4z4oMWJ5mrEWGhVpf1AWrf6eUut0NvBuZnqtYrlazQiN
V/awgid6qdaC+lHzoHQtpqTkxF6/Kvnwen0/aKCNMDSZws3vU/8tNP+YDJpDpg10S9jfEM4RkbOI
qgJi6r2O5h4EamSYcCQTARVEZzWIcr70GvEs3LsBFxMFiQAAgEpVsUBdRJM68CB02jSKp5a/SJJ/
trWTby1MwI1dZj+lABsQEbRxX39Si31RIrxN9wDmUuf808QZOCp0qZP74GNEFthbXQeKRuPz631Q
F1lm2kVaHDw89yp8khrE55zcXnMgrpL+X9+85bRjeir+UbqqaGw4w3VK2564WpTvfpHTgunmvapv
CuXgxledcqN4GY0hdVxRPv0f0s5rN24tC9NPRIA53DJWVioF64awZJk5Zz79fHTPxbFsWBhMH6NP
t1ORrM291/rXH8CLRPN5pR2TwTYzM7tTcgSn2suqy2w+nSOs2q4LkX9u5QKyE3Vht63XJ+DgqM6u
TSMdGuvDiCySEEigHFS6vMwv6nFH9th7P/4sOvO9favEyJlpL9eoOytTcjTL9jiJqS8R/jX2kYfS
hJEXWUGW5anyFsNmfLOWJZDRfGJBeKoNKpnopiQSrLroQmDmxM8MpKMKH3N9aauHcTrlMZ1Y9CZb
j2hI3QYhbj2LhEFGQTX6kXG3iN/adNzV03JurPA8q5e1JBZw+ChaEoGDMNFAm24ysTktebbXJyTO
5RvgdLCuxBKmrasU0V0R40Wbmm6fPo3KpWtxp5ye9L6wcyULUrP8rpFhuEb0cdHPEnxfZED/xSr/
Q6zOopAw5YNGZKJnQ4nx+6KIrDmdxbKuz2KZPRlm4Q4GcfF8FV4FZ26ZunMHcbVVNFdh8YvaXbYe
+qQ8pamT6+Sz9YeVCGrKxBxfeZleQNVPq0Z69inudF8yzhHrqNRMzBT8WH5TTTedCfAi+Q9gxnmj
YGWxOdaD9aDfTQ5uXkHqDI54b7ktFe73/CychFOEB9V+OsR7gGwb/zmPLE+3O1IZ2jxkW7nFvsxZ
iBxLjoRl+eN+3KuO6kwXukPp1F2q+9UVPfGpvQov0S7ZhQcAMLd3j0+Ge6z3BMa4gk0Koa/sOuft
xgwMGzg3iG9xXfUpRPaZl7qxi/o6oNNxCPC0T6Zd2s/P1XndJZ6yK/1iZ/lv89UiRv7YXdQnw092
/JvLkL3le7+XHajQF8ldXYz2b8l08hVfdCr7vP0WvJIPWFO505PkI3H0sapyXs+D40Jos5nVn4pL
ddmE6i9hEAbJfXKfXyU/BOC1F68/zS5mKy8KP0HHQnDo8DQ8Vd+Nd+JTEdEIE7EMj70wOTWdVQVK
qK7XcircUfvZ5SxJAhClWL8djeQlHZJrmmAml+VvwkhK4FQ7shX7ZRfeoYcl6ZpGVK1Ftypw3DcS
T5w5GoGUdIWlW6XPQ2N5SdSQP7k60G58lcHWIOyqNrtKMgj8gC8n4A+5xpuaYcpPddLuuiZ5G+Ph
TqieMUG4V8j7zHFBQ8sXWEV2NxnJWc6pQtSBU6IJeoY75D09TyRc47eMPaF0WDF1DWVmTYjvCW1c
m6dELtjMZs0eh9Su5mi3weZGVnhFnDwXpXqWsBec66dRC/1LukQeZAzmCDgA5/nLzPyqBHESmP2Q
T682N1kUKNZ0mgd88vDZNfvyoNVNoG/mcZFEN7qTtSA3GY41c8NUJmSzVFwxE06y9CZprlliy4rg
vFowCVirL/qLP4r9X++xggE9ZB5xc4D6/T0WVeDlRo6BLGVoTo1npfcgspl0R6hDRUtLOcSwwmvY
sIqkuq04bKYI9l+lHYyeoSXpXkumerz9Tsb3joqIAfR9QezjcRplpJxQkvN3gsqfIDB9sQuZfyk8
JEQLW9QQuWc4x/5+8Vpe58ZUjNW5iHAMMqDeqNu6XQmcpOo2ZlDaYjcIpwbU3oh+tJhoNcwF1/R+
0icXkq9sPDUU2BOjAbV9lcjmltOLmOmuhEvn7FfzHtjTLUUojZE/xIYrSJ2rw1VVxL1sPo3V+zwk
930BT5njKyzfFGNySvLT0/BVCh8gpIhCZScd22OzE+u7EqdCPbtwUFgYMai3dZtDd5h8poYnK+Vk
VTtvmJZTKDdHAVVFzOxIP3YUoRqGH2H63Sqeo0TDFvGlRrQ6myezlIOY5iWNKi/NrPOYzfsumS/J
mpt289xgw5NqX9FftG13/y/+uK0aekRqTOLmDOlzQE2+Cn2Rlz0PvmMovT5OYgM9JXGnuD5IRAOt
I9IGy+BNxJ1WIuVRMJkiaXa2RrdRZe2ScdhP1stCMKr4oKfXSXxQkic52xcZHsuR4sV+HukHWJEU
QqNDhimD8Kec/NTwhrkXLZqLFA9jz3EnCqlrzqe0bp0S/bYBLxFSoiXUtiHWtyYDpnVJTnoUe/XI
axcm3hpbTLsGr1PSm15sL1NBgJEwxT9Ea/pKZf2ZKMSDQiyAaBAhFoQxTfl9hYpxLKhdZxTnBlMX
3WpxYgr0KDCY9vz7RP7DaYxPAt/HZg/bZ+VPbalWKYNcRVV+LteLMJoOldzNZEIXQqWfpu+KIX7r
Ru2oLgrkmvSsFMR1M2vKQnwxJzwaq54x52aZOhYvgO0/skUg3wwuB42xXjn9uTFy+nwO4Hw8RLJx
/+/r/1vdDENbhsXFoFKHUvj7kxqMPDXR+2YMd1UodNMlXxQmS5EnUsGo+gA94QauScoEWBp9MXqv
+HnZCGQSGsfu1KGs3/7fuFNqkjCxOc0bTkY4rZx2nXkO+QPhmY2LWMcBxlY7s0Y+rHzaz1X2xb38
AdogphJxkYZzDjKOkuzTvlTpCyqovs7OHBGAJ4v6IC26rYwfUnrWMbfMMy8zhi92Q137jG5LMsob
Gj+k0sx88Br4/RFWmWEueF6Gp24a7EUM70noMsL3lDxZI/PXLDrXXe71UR5o4mZaKtsR+qp0NUhf
f8jm0Fuj6MAwvBILVLQgf14cDUeI3nZlHNcwZJMjcEvI9qEOORsBR8mZbGnnqt4s7aRAAhGREk+y
b246++b1VXbO480QlH7tNw5mRu6H6d6Dnp+vqRvU9iOcFvu7aXu2ZL+9DUF3J9nVYSvvJFf2oOY4
+OM5iX3TBdfOuV7Jh7T1/T2RPO71pjmvdu4n/NGr77/d+B92ACBip25iEyX7xifc3wvefexeIzu+
mY/Qlx3jYrq4xB5meMqme/tRH5m5O/WOKvEi7/FweUwcyzP5mHfDeX+2nNsgCwSPBpLSrfcCvGFt
boE/FMz2x3xcjxqsMPLPqAHbG8lWdtkB9y+KL+sZk3iHI9ObXt+wrMYbw1c9aGcO9qbXDFrYul/3
nJX1t/LbdpcFtSAM1u0OfHhilJRvFHD8IzrnV39//wEjyFvJspV2zSvMLm4UZNcejx/JgRQyB745
/x15M7+U+9s/7HNcYMWV/npq844SwhmPJOE6/Q61C3/6es8Yen7rPprgygDQaR6z2UkO87H6oDo9
JAc8ge35iJk1eb7Icpz7+yrgWfAzFYnulONBZH9kKv8299tfXGzPpXCC+8y5/4jdiI+OXb6whA+L
vI+PWzvmb5q3bN4g5j5JBrX3s33P18Rv4AZSt3Hgx7lv18J7w93bvfKfzrnRdm/bT+f8acomyly2
BJ4Wn77nNvY0nqyw67Xm169cCR8ZeXysd/VL9y2yg719v+fT/OPOPfpuZb8K9tvNVvK/wVk44snh
0o3a6+ktOsJuI5NkeI4zDJUwjWhTKp6Y8oKE75RoRz1llSaV6xZb6HErdHZRwT4pFfk7ZhV2q0P8
0l47QoqX2i/1B3XKDvVCnjwAt1XhOTPBtwAbZzwkmz1dMSiiTI7XeDPnT6L4anUROUiCLU2pm4Ot
G5sYgia4K2avnlMeCtOWsJkgXoEYbC7KWkhZcsrqWw1dXwv80mx1sHq7Jt9h37fGXgV7UXTK9/od
5oZT4yspS6BXqgGBgfTfme8tEb2ZIWgEN08LJdJXA3OmeXXW6qSmutNB/eP9kp8J1rksIx46ii+j
pRhFwVPFcjeJUEMBa9ZADeknYsuOVOOXa8kkXeXCLYxjUQeDzKmsoKfYxGr9qZUbG1/MHq9lGibj
fRTqM5Jme11OS/Ru9dExGjU/bOEqtsYLG0MhXfqyQTAOXSDNQRwWT5uzQ4TDD1QJN+9J4hRLTxX8
4oR0gr6l92he38YyMKuXrS6Qaj3o8t4vE/luBKLI+Zj0SPJSPf3cYmeGWAkiS/ZKU7mqWoicIrzp
teUwpchKRNrGSQiSRDqmholVS/5QlVkEYG35yco5U2lBV4v3Y31hxmhbdX6OY4uANuBSO4w8acVd
ZY0LLWj6YAJcx206SS7isBN9BM52aZhOXsL7Y02E9YtELduMWoANh78xORTcUDisNbys0dLVONiU
OP+NyZNU0Mt04p0GgStXGGmvzBGVdF937HDouyClNX5rRK5MrnpIpD0j70FhtM9kfzI9Kaa5ZupS
wBJtpvdIuxk19jvCK9IieViS/AtE6Y9Que2comQj2QB7TLRZn0SUVmvGfVG3IQpnmvIId6BJhGoK
MPg0hKKb4EPG+NaNdcbscI1bw5+tb6Yx+kiQlTpxZGybTNhc47UmcbKtSBIq6RqHV7kUviirsCTg
0Py91DUI5oGgAOObSlf9dKhCFMuyWEvCU45jbVfsdSZjVhLvxGG4hgg+2lDwiVEO8+FtLYV9U4Ie
FKTdYdBIPbZrW4n1Ad/XeJLMRyLkQe4TX9K5r6aHW7wYhDjogVFUh3nWmVsJTbCKGYPHd11rXUGj
MFZdWQvPmpjflLkQiHi7VP1RwFWmUsP3Dsy1VrKTYMTeoHFo9xx4/eyPdGlzn7tWLRH1hTiJcoUR
BpvYhFHdezdcNg0YahPgNYLoT/DW7uMC/F/UcPDE/62vPRnf9CyFWEpAuRGMWeY0bFXAOB7sJFtc
mmBi/wR4tDjjKjO6zdD3aNGtmvVOJ3Y7ueVsqrFKm0SQERmnH5i8NCvVRKII7UCUkU0eOu0VE572
B/yxVHCYl7dvzPh0hjF4H7X7lK2DFAWAsKBDJE4w38oJWaWEvrOi6ytlXU+T1k9PvfyYzq+0UHmO
yJnCd8Miw+gywYZrIerW0U0493todXtBGw/pSpQHXQTKlaTfLZ3VM5vID4wDbKU2/dykRUzTWzGT
PdO4AW5H8SM/G+W2ZF2JjauNdE9qQF8osMwVHBfxR4PHn4F90xiULGwzOylF66fJB/rrgGe+jHQy
G1FOZEStcFxU2JPmp4kA+lYs/KRsLks/3WOdYUv9cC8k65Xt+jCKxG4Hs7L4haLtdNzp2YcU8nnW
RTkpVg1HenpQsnwnTa0bmo9hcxOV+FZu8xIazf/nUh3VDbo/1EjA3MbnUl1hMDJqWmSeivVMPCZj
z+42SjmmoAQq+rTb2DVpb13k/imD2KzmhqOJDPYkMiCsZt2Jy2st8NOaL82Pg/Bt0dddl72mcvW+
xvFdDn8XYeAdjbGtSbWfgMcgpHyYVyoNCQYZSv+orR7+fVeoRf58001FRs+D3wr+wJ99e0eYapEi
cFtNln4LCR7U1lshjJ0cY0tD+qgT4QHuKVTtk1wIF/pxfNoit4JstxGCBEU5T+mHrLzOzR0EB0XQ
XywlcyMsC3XSgVixQZbl96LSPS6gY1H3aJitmwEP6/A/ZbjeMTS3EI6dFDMugEkpGvFNVg4v67Ig
8yuuOGOf2oKp5HjXZBxe6XgpGVPj91kBEBnr45jO9tSfB2tfzq8d4JGVUk8Jt5F8C33Cbajkw+Q1
6c7i0JCxSJbRPpXTgxQWr/Gc3BQUAJhUpsP3cA504zT26Pmmxe42awWLc3XcJen7rJDQteADqQJi
vSBVLWj0E2JRa65JLKQzWs+hIR29PcRp7UgRF2+WTh+TjTBOnmAoDzVSgpxeO5VBa9BZTil8Al6E
51kkzolP6+ThqbWAW+bI0bPKjZOPEX4BujfXzM+N/qpYH6nFc4RvXKDTbElUgKHdFhQ/auUMobQb
N8UE0RdTskDdV09mrLiGunxPNMpgDspkNu6T+pBUq1+HmpvPBwHDiV4AJhWVIOSeBI7Rf6+xX1qp
T4cJ7kj6BptjMfKHg2ml1nDE+0I/CXkXpNZdOkLMrr9L2qmBiyMDoCXlhewpRmXRPrnkcYDKi3Iv
Nt8WeSZpaL5dxC2DaHG7ATQDGqylhEgQbhvqoWyj6CWgLRR42WruNopvH/80YoP+76kBqjHUy7B8
UGuKlQbVBf2Wkvjy9KIsok/rnb0tJB21EzmfsuiKIVGU4Ee9UV0rKjphCmEYjY4VJV/w2f7SMBuW
YTKolP73aD4pLYU6G9fGkLWTgVf/Uv5UJKrRsybdEb8hCoQBTnjkfSFs+0O/SBliYaUMP3LDDpGJ
sx/8hwymlMm8znGln0Jog0NpkdwyOZV5EpUk0Lr3tLjw1NJwAwowR2VIXhhf2K/8BX3FilxS0U9i
FAdp99N9ow0vTXjS3Pd8GeXGL38klrVTwjjIl+gsLfuUxFNNPY5K4kpiEeh56W6IjSWKrrxsNiqH
jMKyzJ9q6UYIGSwlD9PUnFQ4xpJQXsZeZdc9ynD0Je2LDfOXtcPvixnfB6acMEg0iSep/P78xiFL
wfdE7bRmIzyu7y3E5DqPd4b+c4ISwjiwhX7RmntNuOrJsUrX/bQKXtd3P9JlhIwbBOGwOJGasdMx
IQDczgpnaemAzdMsP8T1Vb2L8Ay/l++WHI5Cv4v0zg7nJwPN5yDdwfqnVdr32UXUv9dxYvcc8pLx
RKHyxYv7K4zw072SFoDrFy8v1aC1nR3/WSuaGKXSsCrqKUwg9K6lN/WJbUrV7WD9NLPjmlFYW+Uu
wd6yDUwIE8kAqkBsFioirBRJdIzhhB2kNgtkuGAVZizptbXkAwE2Zqdf8fq6F6KamtbYd8wpV+Nh
FWEeUL9YcPWrYj/Eva+b/b6HpYJyAbaIgmPAA7EsMYOxpj9YKSPQH3P9Q1owx8YqBONeNuPuiOs9
XcNleUkAXOYMqI/KkJNChplddZxvRC3mNzy3nGS/SYETTEsjfR+FwZdMnE7Lp8RgFo2xMOexWXor
u+cUQTnLvrKQ+WXI8Mdj5hFjnL95jH4+gtNplkKpmNWToo2uDmU5V99SyqUqzX0Ic9IcHnEimqCE
UW/YIRqxtkth9omEtQl+NKTfQbfsCkKraWAFuU1Db+uElnctH5JQciceaGYEyZaFN2ZYxqV7SAS9
8WzKuaf177nBZ5mPRvJh9tVOpO789wHwh1X+5vjAoIXgCySWomZuePF/1tEQpgvGD7F1Wk2Cz8fw
aHSe1HaBGTtZ/XMuY8+qGuSrBVNCtcbjXTF30P5svYpvGuH676v5E8aHDCvDvxbxl2GO+5lcJmSh
oQ5KaJxIPmZIghVBKF+jAoHuepHG2TfArIy3SoAdD9l6Feo7eDQ7nGAPCaYFblFBPlAGV0pumE4r
6KtQamLMlDDRMsVjnZanjNU7pRBQJos8qdeRAX8ixTQL+OVNMcKFrNgm/nZOL1TMsp/qbhjeLfD/
15zbryTpY5Kw5CXv5ac6fkzD7cSIfFWfwxWGBVPaVa9tjIgH8RDFvD5C5SYTbKmh+SKg4tcb/tvS
ZMoEKVBj4sGwie/x928OUtlQkH+gMJYT971WBzJKJr2+WH3jdk36PnF2W63faA/QyYr5jgCjIf5Z
V9/mELAsMe0Nc51jy5vTxV0SxRe2l3tm9baPUHfbGG1iAtM8Xx+yrvwWLsTHKROJXVBOxQq3bjLn
cnCgCkYNgsisU/Zmtbh6ZHxrQJp7Pdu1yJFCeLWW8GxNw9XK47uK72hkIK+LD1H8bRgXW+UsHcqL
Pp/iXKEhtA6WKXoaAhwDZLyWA0tnHAUQwWC+tPSzZBWHLhwCRPyGlT3Gw4m5WVLezy3fWi2eABn8
wTyDvSvzewRtearJt4ry1BNr7NKoztLwntcqXbmYYzwcsqE5LOi7Ylq5bDZa59+LWv6jjOeLMqGp
0M/Kxubm9vsXFRamYhVonE+tytgNbmcGRCuM+OBpaDuUwVegJLBdA4JIIQPZ+XnWS5cAjby5VLTy
iSsD/bXNwoDbsDPtPDRq8O9r/CPsUtquEZmUqWyui3/y0IGa1iJWFVyTXubwHHeCJ0KuiTCV6mBB
DhpdtnKjAMFEurxTpZCJxuQrqFDr9du/r2XDLz6va159olcsLsSQPj0uqKVVOnercsL2h1GIg+H1
15PaPyEfyis2G+QKTCi480/7Xp7oBqVkDZGrcRUITRjrOYuMRBhWmCCgT3NH2Nb1qtwrOcyNpb+g
4PbnFCmegGq7K4+bea/e1jtDygOa+YetKiXww42byY0r8QtDgb+sImC1rSLdqkMsmz+97pK4FF1d
dPIpnfCmXoiJmQoygZUDcXpebqnfZIqMki5B0ajSBHcBBVFb4pKAYKEW5yVgCYE3BJedw1LDW3l0
OfEOnVB9tZa2GvH3L5Dpt7pdK9+hSAH9+3pPVbnPZyEiJ1m+y5B7ZeqNUKF8g/EnFCMdwBQUmrhb
5I+wLQMiFIjYU2w5b+8JhT+KxQxoOj+lmerO6VfH3Z/vItfG8SLhyYAC6bMBE/T/mV8y5RMt/1D9
NPSPsjnE3QyLk+K1DESi4DSatLV/NerHfy/sbeF+fi6gi1QRtFqbM8Tvz0WsrEiUpl4+ZTh+W1DP
XMp8YXq0prt/f9Cf3Qseu//9pO0V+8+hHi66Uaczn6SDf6gf2DkpILiYBJHl3ki3+K5lsPv+Pz/0
0xvV5aPUyNIknybxMLHqsIYTxzPNedNodhd74Lxj8lWB9ms3+OOhcq8G/lUmFICNefqfW1WUpDaq
sJVPIcEkuCp+lxj/mPXP5GAwhSAmJTtA1oEpb5bYwVGsZ4/4oEz1F43TdnOfL8PcRqxgUDATP5Ms
w6qcpaQv5VPUbOFhfXEW80ch+uJTfp3pf3wMjveiBQV/S0D8/W61vgrVdMplHLydCaS2ZgIQCrnb
KY+K8TiGC4jE8rjkO7UObS0lwRAwo6h7nx0ArrUZYnSGE5YcAzcQKh4frbTweqiRvfptMQNLK0A3
cjcuKbC0jwHzBfkbchkX7e0Xp+JfCk+dgoRYVnZgjL8+U4KzSI1JDtfEUwP01CBMH5nxpjZzcj42
js4gNDhTxNalxp+KeI8vVuv2sn16kny8BU9YxfyXPur3J6nmoQkZQRe36JYwiV+LqIfb5WchV6M3
ttjflCJsJ8NZhHXXgLSlIQGf6pcBCp+Z0RLeMDKRhIAviA4xv/v9OsDxOZ8GHsOsL3C+1R1+oN1k
gHgjEtbekTUkEunzahugiZKTCh+h0Mu1b+xOMQ9q26smJt3/fjq/WCCfnw7MaZ6NBH0apu3vV6Va
xRImqyGe8lDlpdL22N/7kwhfFjZc97OGjCoIciCt2Y3RRE7cIGWAqqEOBY1m+2H0nopEEksRYiCI
3IRzlUkfhbUprJZbPW0e5Izg0+FxJbcjtToTilRyM07yYzwXuK88qjjN9rX+GkYYafXlcFU74aaP
YvZnyS2EEZrf7E3Q0ww5Ahbr7ptKYP4oBrW43Jb4C9vyYqDZq/2xYUKqS0DCxRdnya9Byx8PSd+Y
DQQH4jH6aZftBqq6ZZTEEwXVY591DDfVXa2f42ly6l71ilA9FlB7V7iPcXwzFmjGBulorLiwzDWo
+3iAefLIvvFNjab3ZG5PkoLSRO6YZEY/lFYjFG648qX7vH8eEGfayfibqLd8Ny+YbJzRi2D7zYxH
mW/TqnwzNNnrGbGsRelWEbmgxej1UkIDn9+VWvLdkJ7/vVD+d2h9fgjogbY5lEaP/AtQ+s/+m0jr
/32Na+nUgpVF5bHuDnkfjIMN0NoYD3PpyxBBmQIl5S5ismvsx9ypNhbQmbhKRheFfhxMhx+lTLC5
J71ILxHjs+w1A3gtg6R7D1GUDEFtPtaLT7RRAxNNm49Suy+Ekz66JCeqMXxJA+2L34VXEaJjgi4q
tJflvraeJICCTtlRVTf6SIuGJe4OxyRCtM9juCsJr1G9LvQY38wv+bX+UeyMnYWk71G9jVOnebEe
dcDwZ/lHRdDYG8HrgweHtYfuKxyq1Skgk4SHGlfOBSLcfdoT8+wZZkAwl8lMqTpO8tWwbqL1xuyR
J5FEjY+OdKcWHnJCNT4jxokYfpZXJHZzDafpe1wj9tvF6ve2DcY2mMq3XGd3Bq8/RoQeMfrFwgrK
S4fgzmf4orWBGu+SNZBkT9p1OFmicdLTW/awGDJntQul44iKGu1YjXg5yJagET5GZQdElOeMCVxo
ntN4lQ1PZrVJbxWuQVqggZrL0lEIj0mEkQkuwIHG9yhhEy7vitTjPbMAuJj/nZuz0j5g8xoaGMF1
dq8f0nLPLBn3V7KJB8FeB78MnaJ02g7ymxv2NBeu9T3+KTJ3LiJvLQ8NMXyiw/DUfizPoYf5I/SL
Z+VbHDHu5gwgDeegTYgwHDG9kTEsWF3dupYmVo0e+X2N5ER4vXTPfPeS6iq2oZFc5sf83fIzHjkD
5LL+IvVA0a4ynoEgMWdT1f0g2vM3PfRaeq9HmTHeRKLWo5z4euJ35WYRYWgMPE+wThPdW01XvEqP
uXbZZJcOhyOiAdyIGE2Yk898UYYi/zR6InEudnu0mMvswwnRkaNXp2R2Wuhikz/eWD6o+oCmUrO3
PYwXt7QZXg7yMdMdFp+mH+bOKTMnNg9bw94zzcJM2Mb3KVb3EigdFOLkqat8I/aN5BqNHnjDEO7a
1BFLbA4y/vC1X+/riGmcfuCHmUXusLxMy0unN27WvIbzS9zf8v3wA8papeCS5nSQRpTulEd4Ge3J
FcAQerJGD0szW5cB4/klE52KI6/PiK8sGpDlmNbMmF1tcicZHo96wru+LB9EBF+CZ+nHZeCIcKz0
IWzhnnlyeKPk9vxUz+4waRDDLmGFbOmKAq7L/cGij88PsUiSCkBNu6eEq2EoWTC78BwiGVy+mtPD
pPxYWm52H683AGnEyCNDXQuPH7l+hIYisZ/MbvJtAsvcczykmZtOOx39K2SNjKMjOSbd0Yy+DaaP
bkQixWrwVdNPtUtLONqAYmixB+28GqdWWT4YFWApMwRhe4zgxcKqhe4wH8Zx1wq7zljtTjuL86mS
HlvDc9PK15hyWN1N0l9amCrC+oXb4Z8IMJUDbbKBbyq8Barf389ouVgruLC9eOpClpCm+V0ieVh+
oZmXBfgxE0epKoBbCa9Mprb/RfWgj6+NdNexaY0QvVUDHu/aQgF6LAhPonqugSgqLXKn0DjSL2RS
bNPkOTQqfRuAtoRsYG2+nNSDMiJMTPMAII5zKRA7XJajV3O4gyG/o3gNCNrdtVm272tcC3jMqQ6r
o2+eqyFSbJWiJsVbvCNn3Syac9gHSqv4UsL5QF0rrlh3TiAg2UEhsr43zGeV0V3M9ZYjiTqp9q3k
CB3GjzlVgrmKT7EUM6SSwSMA57SUQN3C9IRF+AKc+EvZSjS3KALvYT4InvOpMjLISQdvm6WTzPQK
lrzNQ0sZLFh+PfycjJPRX0YoDApeqGWwMkApjt06e3348e+T9y+Nz3YhLAAAAVJq1U+FoyGNU1Pl
KzyruNtH2OqIQ8aNR04YagiaE1sjtjip77qCvQpBVnJW08UTLbxM049IkA+p8MUl/QWiMMjvxpBR
3fKtiPz5fUV2Xa3I0pyLhGwhOJgnZHBMUCr1rqcGiDl8VoP5HrlDQ+4mprwfp9cxPsPSMsEarfZj
lLonM9X4PWjohXu1QN8MCfTfD+6XL+nvFYsBbQbJIWIh2MmfK5aBeaUVFzIPrnlqgCPC+XUOH/sG
6he0+DmaeXNjr5bY4ZK7Osw2SNhLTOz9hAoIEQcet2PHH0W/UjJvZWY63UKg3dNbJ+YW1MnOUYZI
x9g3i/RQM9DYnJ8ajdiqqrxZQ/g01PB8IYL+CCsK/6DB8TpocjnWx3WVPqT4oUTlz6446615HtzF
2umoB7LRzVGAZGMMl/o8GICIcFmnu3bkDSl0N2KQnDXK/Zxx6PF4c7zcNKQfhZGTmPhK2U2J/CKF
2gnZsy+yUUKXWCVmWE9r+vTvp/wXdBqfeJP6FbxDk5TPSogpk7QlLDPptDTLTTzAd4PYomaRn7B5
PiJusSSLnX0XHySJMdluCb1xKfdQhu9x5vYNl/mA05rVwZz6S1pq97ne+TnW4Fvb2zbSVVpkv52T
a0XeudWOP6Ye8kHT3IqNedeUCOUTYrq010I8VjMuiONtZlmOvjUrdZxhOEaVnCb3tVhC6zpXzWOJ
yquCPEmDDXMQSiTkgaQPL2FkusnHCoRc9eDkYbxrzGfdKQXA/lyaDwXmZsN6lxrUVlN+RFzo0bs7
ahafw0m0qwFhgOGEuGcJG+tRMLxWLvZa2/7UBqoTiOR+GWsvcZLSolf1uUMXCvT6o2jC217mdIwY
tTndWj1GfGtD9I0blr/Abv5Xpv/+UpgIV0wNC5ItYvuXuu4/ZTx2yPk8R8QzFCQH6I8Rp0XDozHY
4MoFK+HlcYst0+k2N6v8ZHOPkByVyb+oikEEn0bZ7Jeym3UkMa0WsS47SrFxmBRYC4lxHCHsq7TV
SQabTyEvVDxvJJyiJz2zR81ujrepXgQdnmAVIaQLQRmrqR2aiaJ9ukad8kNJ1psurTGl88psuBsM
zcbndMzwaRZHMNfyMU14yVDKpOrCoHMvKOZ1Thp/XcvbNleOAyhHDuoVGfTQabYXhKMkvQ0zr1oW
H4zU8tIhK51a01eGE+epjvwoJtMyu7Nm+WSRsmkpuya+c6sMG5V8XyB3mSpE60h5xv55NVL//xB2
Xs2No9cW/UWoQg6vAAgSjBKpyBeUpJaQc8avvwttV127xzUzlqUWSTEifOecvdfu69lO+j3Icroo
I947NWLyI96rtd8aP65tRrDF3Bp2NqCyWXuSsKT3puhXeB3W47VVqV7dCaCZ1gX5zPljACEeqLqj
zOZBneAPLHe5gidXjFj0MQ6tU1AVlsVywTN0SpLsoW78tvFnNWaO5UvpHnEZ3/m3CONNCh6awvgx
M7I7An9lPgEQFzhEzQIQK1rCKsNH1gyxCQU8xLyGcLix24y5BIJT2JlOSP2ybqN6in1qAPuR0MBt
iuipQl6sMWTOTcEZEcRk2Owg7oVI0C9Z4pddyKIK8Nh9SWZ/SRRPpQ9a5fF7zwcopjXHrAb9lcvu
T044lNH3kKbl7+ZUFEMUMp2USStSgxTKGBLympXmcm0wVL/S8mV6lz1m6XeQvw3yYVXKrKeOSQH8
GZQbuR4PQncB6mcXugarNn3P4UYAqFaGezmQkQLlvF+2Mh8d+DarDs4K23gsgkoXqLPXPL4BC993
nMKML6JbJ/eXRZ9P8muRB97EQYnhb+Vr6AAMBUYYVNG/P6Ay/+Ts+ZddVGHWJ61zEUi//312hVzX
0IobaDecwpfyR7o03vCub8SzcFBsNk9nxDuKo8nmmOEsXuE3x+oYntVH8wS73aUE8ZBtyVvqWhv6
u405tHHz8+Aa3F7G4hA5qxuAEmSjbydvdnK8o+I+eYIhAE2jYF+nWdOvX7gs6ITxK19LgTdAfOZH
1Nt8Jm1qY9GD5gDWUQPDw3d5/WIN3HNHIHwCZAJUfFix7ZbhRGdHn3gvqd/JoYxeVGiFGMUmm+PM
qNq4NGE0E1cDw53qh4elTgI6RzeToUEl2oKx3gsbBLR2RVyrYm7PJQPaar4iGxXl1OH/RI20XhvR
bEIIrqJXXh+CP8y+sspGZc9tDbx44r8fnxfJXU6f4o0hZUtnAqfEHbAiJD70CoOKPROWl62wt6So
7F3rO+XknNBctcHy8XMAvYAswIZYkZLpINtVZhfX4DN9YwXb4suNbOGb8wJQWFgSSQ77wR5/sTDm
LmH2szThEVKeLmJdYtWRGIAiTRGNrjeceV9BWM/o69kjbIh4CsNCxtQGOnqFN3/Hd/N3scP3AkUe
dsDfz9bJv3heDdPhyg5egSjpr9pLfxk/q9PwsryonzwkujvELyKDXmPffGFR3gFDMNlq3vsDNdNZ
OMIsvYpX4x+G2n+VPDJ7UZBiU84AhND+HMtpPXPitglFMkAbJ0grsKWVV1ooTbriltPpjtezEptL
1k1b0TqXLG05D2gsfVbSbLaW8fF0CpGu6tq5PKVDetbmBsKoGl8q9MXNov4KZvip5zLKXHwPIOoX
38zvmvouFRA1F8hAi4SjaIHlVKMr6XwKln2rUrQgwejK57/fsfW1Z//Hfs1yGZI+HH0ZmMEfPf0R
MU7a54l4jMQfRZncmZK7vc4gKwYRnSfteEksYcT5SyP7AgqjgZZZUoibYhBPQfM9FvKe7hw7IqZk
TnJTftebCV+azkSfDQ+d2BSH3jgUG7MiVJVKedZ3FIGh/EusOFbVCCaGxG+y3E9i9JolHmUVc2kG
L32dLEhlsldXrLXZ4V09CBVUbDzYJrG7LGIt8e1HrKEJj/u5wEmjW6e5Yckr7Zna7GaYXen4zXmE
Xtvfv3H/YxjCtoJoBc2+wgDozwJY1yI6w5NAivIy3FT4xXkZu5UefYh5dRCK+7rgwJvy1YnMdDsR
iSpnbF32JIr10Prue8wktCyY3QLvZSQXQ9GMEQ0vz7ki7uMp26jpvQjxlKjsKZDE675rKUvxhcuk
QqT5qSz/6TD/V8HRugP8x4v6Q4BHLJ4+yHIkkhAjbqgbNgObqCju0gTEmhAgf/UM8TVkE0/xPts0
gdZxCa4FGVDP1eSJsvsGHQr4JLxUuswRyPoeB2O/rkDLYj7GSUkcAYeJh6Hv3HoWjj+prJ61zrxk
U+/qMWQtySsMzf/7j+svWXY4Tol1I9NNZtRB3fqHBzGX8JmkhrIcG42ZxfAcjTMkSvrgCcpzVjm1
sEvG5zZa7mm8UcE8V/vhH+e/60nyLzsbai4Vdbwk69YfM1hrqBe5ktcn0dF1nDd9ZT2aU/Iua2hZ
0VgLGw31Xx78lOak21Vrvhvae8bJA9v0PxSi6toq+OO5qFDNfm/AFtL1P3Z8dSwGpQvy6Yh/OMIz
EGT2MqinIQkOnTGRDoc1G1dUZX4bMywoqh1OeBGC4tmyB1xJyXgnC4FxFbZjQKpQpCJwUcGut7Rn
dIuhSl+2Fjc1ayElfcSHs2mG71eTVaC+ZBvA4YW8EaX8hnymRFhrlK5SIrYrRWrVBsRZeh4/QSFZ
qvBPWgYyhf7Ha0d/gbuF5FKVUpHr/6PeSOpMynOFDk9UwHqIaLwPFrJsVElTrbNyzTnRdVaOVk55
K6j5nFwQ7334FiPY34Uipzar/9Wzsh+BcLsBquVq1kF9gT0Uv+vYfB6kFxkRhpmkULybTTKxoIts
hv9X9Epq9BJVvsRpZMC5IytvLVhmTSy3SthyvIT1ihxUiZ7EgRL+TUR4qy2Zz5k1yGGysh1vgkmF
fHddv4LuIvb0HXnPlGbp7VFQjnWROUy9x2VmVTs8G4lIEz5+GTK2urRrEdnJ4P4G14pNR1NUVM3f
zG1D87UqnmQ53TTUqeWIsLynbCSY1zIiePdqdNWKx6l6WxOZCLDBCs2K5qsxmg3ik0uIM9rzPPfz
tH5nGWDzw7vwdecSLrjzE5ccBs7TpbS9eeOduMHJO3HRyePK9RfXu8Py4B/cgi/XK8/rhdCrPgj5
a+GG6fbpxC3//Z8Xc0yMbX73ZHKA/Pt6D1x3ydRj9Is7Ks9cwt13/nqvtX268x9P9HS37BNf66V8
4zZ3j6d359f15vyEfG1nv/ipyLyUk8crAGIS7riTeSO5pzsKdee+MlBgj5wWl4e90CVeH4Hr14eC
JsID8EKZ9dgS987fSzxQbfPF9fPmchLs9ckA8rE/I+fCW/fJg316PJHLxYscz5Nsz+exucbz8BF/
ep8+/3riG05f7+nitTZ/eL94d4y+tX35bO315hfBvqwPwuncWf8dOffPO5fwbPlNBvLy+8f9919+
rjev8YBKfFxcwm93eX3a/I28+eSa1r4rfIYn/q06/75/y7uD/gPrctGdU757UlzvkyvTA45n1nfc
ne5gZeahP594UpdPxb146Qbv8notpmgHJzT+5Iu3Wn55HdzI8y9csr40XuD67xrHs+f73tOT9/ty
/wlP69OTj3vV95/W/2Fk5d2wuXr97q+Xl46HEdbnzxabH1ilfX4PN6XjY4dd/46bTDaXLVy9+nK5
LVc+eVy92orL79WAy0WlE+5XOy5OYn9bOk9cnri/jb7/+qsrf7j+9fXf97c6if0nPLzr4+Ky9a/+
YHvX1YQ72diEhx26eW7ztD4mj8Bz5xfuhDvgl3/9Aw+vjXWYi+yt7dj85/F/uS8/hASi6vgtJp8R
s6xknjaz3LrfBq1DcQ63MzbJim4mud3eMoHP+1a0R0GcnCp6zBfNHYdkVy90N6rAB+LZ/kSKSDuu
9PvkAWrkVcdBatEC7eaREWm5reTA1mkIhMv7NGd7PHFeJH2NubUTJ9FLq2X1V3gNdZiQnuZkM2Tf
mRE+LiNbBaJksb7LxgOd6bYMnkmzJ5diMM+J9gFQgemU2rlhlO/DhsjDWDx1nfycT+KFwb8zSNsA
H+ygCgexphWhvSbmuxWFXhZRmwGKca3uZ9F6WsxYcRm+m/lBXDNOSO4wxq+R8DJ5Bt48yNbWIuwp
U4W3AaVsqxZ0XbmiC1XGll7dqJtovjYqqFmEF26iqLvQ6N5jDZBV1XWHwFQvU6UAOWHAMClOGHWp
YwTRq6EBuLmNsrizaHYXyJPXconmAdVjtCs1dzERI8yYB+XkCCzU5nQEoQqQl2Q8izOYf7h/+B6p
sgJfjRGCBaR1JAOV2AQ2QEZC1zLD1sVdXJPenUzkykjyJa0vZl5QR+xoOJH8oHpCXmGehmUXjNoV
POKhiT3FMH84AXMKoNZKoGqVTBkloqlyzgB1n+8Gsu7McDnOuuzGqGmJFXO1vLkYFnS2qTtHUkMc
CNVJFHuW+dnHbyuBspgj1CrLLczGx8CUN2OO+1cdvIrTEcLVSr0v7RFLDBYZ3ABtSnZi42h85OAh
3tu0fahWzQSQaq0UKekYiM7oz+FeNiOJKRJ5KqW/KN25ww/eFl/F/OL3fDClNO8Ui4AEA4JlQ67A
mG3SOHwe4Oa1gqMDn5z1xwgd8VhCzoUkjOsvbcL9zLnUwAQeJcJDJQVbvTJ2dQlaeR3ojxCByZEt
Oy+JPoOw8tKpvoXLyMl6vJSm8ksWmLB35TE9TPjOZwr/iimyTFJfy6dC8+2ID8nOat5JtsBCNxwz
eEm1wg0ZMCfzdwYUV59Oy8iK4FeoWJuSnsRQVJv8PstQXgZa+myhS3eeIuGzUKoTCT7404NNKkaN
1wAfokYe0eBK+TYIsToHaPdYZw+jXTKyVsTAbyXic2EsEauxrtSb6EzT8QtKu1dcBKPGgR7nLwJ9
p1mTyH5Z96j8rJefcy3YYqb4oUyWiIECoC3ng2z1bxpBKiqbOSt7PYZNhj4Ae+OrMNJqHBGXGEiz
4rXbAo9k9qR6gYPyrPY1yNfgIelifgLUtS5iZzq44U/Nchr2vcVS3yQ0yLiVsemOy1sl0xugVaGw
dBGUzgvi4qOk7agFr4oGXioKkEkD7dBRAUgK8SPqrgPivZjo6nFPctHqZR2qL8nkvP/Q5x8k+ZD9
tQE89T7085OW3iBiIjeFK9pLpwpye6/UYHTpGy/R89IBzaGRDY3XmQprF2u8R1WSH2NFPARBum1p
ckjm7OLlcc2yx2NHsoDGrh9X13DUvdRA5r0YGwnmD3W9mDLQL0/NpmcUl5AS3UXGVmcIbikZpWp9
m7ACBwQRii2hm00ybJdkZOMRRHpUCiicZa8nshdP85tqdLiuGBjLgWvI9UVJCUmsz1r9ndfj1Qjo
3nRxfW0U/Z4DYmO/HUB1CNaOff3RBAKnL5GrrIe40jgvw5cIDUDUn+fp1ayAdYLEU8haBoTtJcFD
OdN7opkEQ2mcIpiKdPHa4FBTxeUpOD9TdISovwTRg660HjOkMYhoqyMJw4YROyNUJ9mdSFtCdqCE
8als0JSnP6pU2b002ZPcOk1SH8l8QLh/l/RyO0indo2m0CGoqfZiGZsK1LTCG0mdsNCWToOXeAVa
Bo9KcQMV9DKKMWbtxkPj5I/Ta8hEXxcsR5libxabY5C3GAaHXcY5sJDu80hjndMPMNk6lMmwz/dV
BHDFGk+6jCaSAzKjU7K3T7Es2Kr6li1vKytBwUSt5vu6PYcMmYW0RSRrS+2+Kp8jTrF1/aL0dJpF
5gwDrqMpcTUDX5zRs08+zMgoDIF4jHnZ6FW1bapndD9L3V3MusbR8MoZ62K21h4Pu5Ptw5R9tJN3
GcyCORkuRhiD1FV2Why6kfTSw2YTKtOJ2K0YBl56lEP0ygEsGEelR+sWSV47sx0KuNnmgTL2o8SP
HghsMGG4kdXubNLJl+EAS0p9meTKHaz8IoLlGqtVhiOeRVViGAvnmUDqKOodjbspS3rl5Wv4CiNn
Fmc3Mxi3AL3rkL6E8UamzyckrR9VEAHpVGYazTmMogBmK6OF8lifJQE2ClMnuANe16FroSo0w5KE
kFMfcqDSrCdxHAGoVXapqlvZ+kpSsHfoeiTxXtMz40odkUagHDW9f1cOFfEkDWsQKav9PFY2Zhx7
2qg+VQ3B7FxeAb8llB0630umbAhGY4Z2RZ+CTgO4OEot3XLNqN4IsXRbxeljjkEZPVHODE43sYlV
QMijF33C/5DMOC1n37Ai4u3ZMnN5i4tfjxqXfDZXyOtHMfmlJ7+akAlS/6xNgduL41c1c4ZcZDek
udGlFloF+laWC1mIhqmMZAr8ZyJwDgPC0UIQlBJPiKTt2LBY0WlBk1LCnGGpOaBOEg5iKswKFgL9
WDITXJCn5Lozf+kbNgUqtopmL9k/QfExxgPRLRjah5mUlNlRoJzotBYV1iEyaI++hIiqvKnZc4Vb
PsRvTho5SuhwW1Q/ZhC7faq4nT44FT1feLYEkm5qw2+qqyGUCHgUUOafS54TVfY1qrR/SVDR5keT
HSVnd12J1biX1vWMcGgJnM8xBOjavsoeVCU/1HXqJ+2wz/FqKHDwiYeUjE2IsKy+sqEifQ/9QSPl
LLOgsau3vib5pw1BeteEMSjSbkx7XHkQRCRx3PQRSD258qION7pMUl7a7KmblYAJVZq4DZPpGhoI
/EZIaDLeKSN8kM1wKyZPqTKz5SMPqQsZJylSUI6/cXRqhPAMknkvytmtZvwT5pDOq2QTJUwQsJfm
Q+BPyvgM3pxNxfQI9rwCRBl1LJzFx4w9eaJLIgHxz/RfphTvsFlF63OGE4bk+CDRvddrz5BkZ2CE
EdYDfwdjHqaFZg2wWiR7aqRHA91qLkmuznxrgNS1iE90YZx1DdbFRK0EpxgesNDew/RpCu5ZkDqd
HOyTIHheoFFMPU0G45RnhjtOx9/1Oge1iiQPoHHTkl4NMBhVq/5oogCX31LQ8/kz+3maIZkNdu2a
58H6SWpItFiG09LQtBwrcCK6Nw9EJCCRVOKcV06Rn6/tBPWypC9m5VrMGuoKYWPa7kzxVmbXSmkx
mgmeOUb7Xo9PjYTPOjS2YWLALh8c8gIRBTCLrGV3zKWLVRv4ERv+prATPf0Fr2EzpmgauvyhRaOR
y7y/nfgWg/kNGOSsG/siqnYBsJ6VVK0uznpaz5uCCSGpXZro6ezPi9JsQ2k+FbQV8zbdicrNmlu/
bO8q7SbkXsotrpnV8ow0kS0Htkh6z3KJmQpWcdZFSdI/FpDbiX10uMEolW4aG2QXKccO2G4DknAw
XsWYBS8jrCURKEoQmao/KTNU+P3aZqiSmzbc1eFRCV6bqnvMW1dZLp0lXfqFJefyZWrsz5i4884p
WGZh29tbDFQUDphYzv2MJ1elslMV2aHqUdOinhxa+dCy1QikRUa8B6JwmiZWZRq8t6ncygBzQosd
XJzxxJHqRGxTNcHehkRpVOBWjWCPFN+JGKJOIwccsNDdvWjQKtfVLrZ0clLoFpAoM4huT3DZslQO
aTzk3O1ajumtJm7GnkFQU+AXYysk6EJigrmWiiGZWVYnntaVY8AiIc3KQy5ELqmg7lQJR2U9PSrk
L88rxP0lYV9QiXUvkDpqsg5AM9oa6q/J9DG2Q3+eD5AsHV1Af9iUXry+T9RziWg9hLrgAlp0J+AF
IXQRZGVkPwE+J7pOXkAMLfG+D44W5mJ6VMUdhcYzHbJrU0Og6TU6ixz41Ww8DRx2xIyBXg6XlG2x
bbX7WgNN0BJ4hXTqPir6SQQCVR91eQwRkjCvPTMVyaYXcrSs/mUZznl/UjuBNqmMECsxjjkRh5Ap
ktvU4U4r6OTK8ja2WI2LTU4PKKoO4BWi/Nzmd5IqxwUp6jZoBTCxYEGi4pFMK3daKCQSKqnRw3pL
FNcuB5Uty0BQ0QmrHUqg4iil2n5SlK0e906TH8VedKJCZU1eojqMgJy8WBYBgFQGTdOeOeZIc/Al
UC/3jcQpmUlELUKHRhjYj/suZ72bBl7AhAKH3qYbgJpFlitEtVfG31lrnrv5u8dY1o547xPugdjQ
iKSBufCy3Nh2C9t/CuZ4zcSIax88C9tlQunLURnA38gJJe+wTo+FH9aF/a0VI2XMS1c8qIXMnCh3
2jB04255BA/jtCZz7/I4lZuAOCutdFtRO4vhmRrGh30g7sm5docs3xMz8KYlMI+K/BwN7SNLg53J
pmssd4kAvzTsvDI5av0R+8O2B/YkAoKsDHyWUeF2ARAezSRep+KjANxfpev7Z+tY/6R7VF+1OfnN
pOmr/j0oOxg/tZOObzkSMiv5quXei4eDNM67nI7sgLwXhc+ovKyAxfy0MOCgUxGWuWdZr1WF1IlD
V2i9gKpauwRtGT4ip07oJYsWSwVm5cF3rrMfMUczaKrMqLljoXCkq1HdJuBejN+ykdZvS2+9kN0+
RtfNZ3MLkbywIYzmLmMJU1HwaK3BsLvbdCxj1sa98RhrIKaldQekvcVhTRA5rFMFBGO0yaYYQz3g
5epNJIyF2YWD8RhC9zTBKH0pRl9BYzCIyibh8DYjRan09lltYXtJqpdcUVGyS38bv+gLfChf1g1B
gP6MA4/5792Qk2d24kPMBx7Th8ihliE2NsTE7UrBlnppL4mM0wPZM2bDQ0G5Fcdhs1saUMQULkpE
bM0IJtRSqNt43ucFTXDFCdMatwMIIlOt2BnarZRz3pP6TRFOfhbBGeQ8CqoC5jEYogVRENbejST4
QUzVSWwhIJBd24abbh1hFDvg9Ka6nkdUZxYJSmZSnxBJYdSkQyj3DrtIq+WMrMWvheQ/Zt/RoUjY
jjoyslRvYY7ZWgQCcgoyGNzFyAvGOc0cY6BzpMS30FrOalsJti7xYhJsn4L8OC66n5XFdmost5Pm
n36ydk1Pk07urnEHJrMDnNQR2TJlB2soL2Ks7ibkpT3lpZY0+yVmXES4tmUhklLctG0YyuBvRqpE
byFlJVQs8m4+ZEqzE+G860biWKzYdUVAjd88NdM51eVTpqJFlNt9WQekTfTJeQaZkmtvlfEx08Pr
c9CnxNLrpMg2JinSIGx6FBvlSz+QbJmy0ntJ+cj7fTxzFJReMoaZRJMYcrPr0REIEdL1gWCfDvNx
7JlKd52HLwtZRFKLTrMUL8XgV3X6lFnKoxXJ4JqQdAA5QUi3pEiGqMTC9NWYBidkciqaT4t1CuZd
IPu6QUVQ/GLyfJpEGXcsUIzBFCEqwpeQb6P+VrSXYiJ1yUREpLS+ONLiKwv9UW3gAyWrEBtvYig+
9kXm0bsIjJqkOzf8CSaekyG8GgOrUz3azCJJ9gn7heCN2Bl0qzsOQbUZeGSFlqkpEwbI+U5fWWQq
jUJB8KdoupA/UPUBIc7rYfjO6O9N6SiIZ07mho48KwI5V+2kWyxodqVMOybYszPAvrC7bmRrtRVj
lRrkTj18yxj8I214JJccnYc03kjzgY40PKUN50wrevqHeen/0PtgT/7/Edkf48FRSxcFcOvIsp09
+BFXoV7f40l38vS5FNxUu4N2+vvHlP9qY8QTi8DIABGL0Ej6Yyw3WwNN7EahpB50t2K8tPYLgap8
CIDO644ADIsUbeQ0A32u5TiiConBetBqGotyTzKpPREfoZibCjUMVZUp4IcYJndcJ5IK9LKL+U/P
WVrnxn+MUTUdkxqIDgkt+p9Gwj6VIbHHfX8Um8+kW7spl3Ly5eVZyndrwSehSDJy3I4oev/+7fof
rnkT+orBg65QXVhd/z3FjICDJGEadAS1rFkhYOUyKgJtVy4fEm6NtCT6ZQEMU3uaeCk5cAtMkuWS
ftY/GUPxWv31bYAhYIkQsEWUzb/H7/8xUZ3nUl2qpFuOTJUvZQr13DT3ef1g6HSy8IVNhfAYNMMh
7LOnRlCfhUs5fiRyd8uzkY5E6vUFcCdrdKQYlZ6ATSrcsNUX2leDNpKtEftO6pdT9KCIyelUV4c+
+QEokRFGLPc98a21Q4fcjHpSjRBjmKs37bc3MGFQWbq1BkaAt6mDLhm241kwd+Vw0TRsB8LHWAv3
kqaQbL0Uk4JdXLOtmZJ3TDq3a55k80auKSCSrVhljmCu7sPimiHoEmgPL6WwC1acqDDmO0GOGJxM
m6FZj5nIWZp8OsgjNWoSjxudaKQBmio522No3WTzQdGEU+XUs19JEO+GQ2PtU6Q+IYoW5Ef0yyEt
5e9AzvX2EWHrAXfKLpOUfc/hNKjjnR5PD5U4/goTgIjqldR0pVwNkbMjCQOYlP1qyg2DeW8u9zXO
rWhoDpg3lo77GJePVEwHbaD4JWci0/EMTExLHnT10CqiU8nhbZlqP0nCk671m/wj63gGk3lo+je5
+xDbxhHj1xjwBVFhtwbF9KD8oHv8gPV2yFoZOTVyQcY90UR1OT7rerFbrHSrp9+a+cFmIj0bVCJH
jZPGjAR14JmoKGicZmTEIfHZCPQD5aeFWbYOujuhA9XRlFLFZwDxTiXir5ZPaf4r7o5yQ5QaoqJT
S19sFQGqb4r1lfMhVkLurqwvc4SdXaP9MN900k0oixSMSoPxK8KaXcjY//UUvNhwTHVWleNrtzyk
RvsQJy0MOXoA1U0Ar1ByxlAVul8t2Q3JTgkP8KXH4AAOZM6elhZdXEd0s/rVc/imncEBYxtx4k+m
N8lCmUq1FknxazGwiQl7UVC2WVw8xySwGeBGqzXMhaMYm5aaS9sWK0zSzJi24GEs+AFza4swZzcE
yRu4qUOjctpHW2Ugqz8ZUemJabdibvMm3glFkTilFB+QnDhFTvOpxO7yKqwTGIZAxrqrLQ8d1MZE
3Gl6s1GnXWb5PXpwhjdj2e2QGp0F8UG1aE0FhZ93XwJYnrk5T6RV1dUnhE1nKH2lvzWT5grsBtoE
tEUHxZUiHIqCvRRbm4IlXwFJgaZ0Xk+U7Zly6rvmrVsYLwnhQzzS+CeDUUboa2Bqymhe6BX+S9rg
mgnWV6/9sDlmNO911fDk5QOxqXiqZ+am7M/RAAmT3qLJ6Xv4motfdUzMSkAln5+VlkmmieQT/ttK
Rx/0K9SNjYFXrqGNEbD5Vi/kHdAefwyj9EaV71Jt2xPCizxAOS/AlkH8J89Y6oVtEjHgK8tdEaDD
pEWsMOKrGen9DMx9DHT6I6qYAYKNAf0n6DkkF+UmpHU0IpqSS3+k5hdmbEyHAQJLq/e8RqDXI7Oz
fsAGiiy0P3fa+NRqDGZo4EcllsBoH5nXWHmMzBgAi/SSw0IyK5Da8jctZvzbtkTkcMYkSbL2fdTY
uQXf7LWpnyOs9svoj+lt3X7FEHl192EyMNHKGqjsbRki4GP0E+klGrmdlM9mEfiRpJ7kMn9Ds8zx
mIYqOQKS/jjI7U8uxUfZqsnNZHumAM3jdpNXT1r+3VBJxvkDT7FgEagr4k9jfTFjtuYfUz41zAs0
I3VTUsinYK+Z6TZvFoeE9H1FkFMIxHlmMQ0nZMsADLUOHsTZIdQdxxy//gpARqowrdrcvMVJvKtU
vD3jtEsFpFwLMzWhPpRWjIs3BDSCnyNM6Bz0vFzkZjlBORrBek7Qrmked2yWhp0nMpJckAVkOcJ6
eY+VcmtyODPnTUodD9fkYJbaoQg+JBNrjbJjAiCbjBueKp3IpgG84lYdR3askVQM7Gl41YXoecoF
n9HVPg5ILRFpNxfbEWAddjL49pTjTFIWujyFuuzScqWSbfX8XAElnYIBZwpqfQiEkIcotrAWLuBh
422pZyepJU4i8SfjC5qJneBOF2EuDalP1JQIyYtANlaK12FWDlPz1ozxtg0RoGSvWR37aqB5Ma2O
IX/SxuQAK/E0rd2u7oAAjb2MQ2q1mZV508xXfB7ActNtFHCOGyFB0iw15GvbrudnqFihL1bP1sCO
zV70VszngjmhRFs5LpFDGITqJrE35M8ymakgdpw2kQ6qFl6XZvGGqP4Mzc1lXLZB1dJjxZSLNYgW
wUTisVMp1itKUwdc7IsETFRg1FdIW0GJHZ3GYyerR23wlOQ2pw/EcN618rWBD1rJO7vqJrepqbao
D5qEJzRfhgCFtsD5t+a8EkL+FPloijg8UiagQw5WRNwtp21j1qeOTsrpvbd+puZV17DQxedGjxA6
1c+Unw+QpbbKwG4/m5uGe9W0Z7nqtia0nky4RCH6dYmZL3rrsTwnoK+lgQFBjdaXG2ejui268UC3
4sQ89timDwGD9CZ46iOGcFPutmm+X7Cd19VxkPdSkWz1YaMWgafT5FC6biPTgi1yUlIb0OoD3ENi
ttbSIYtRqHOAw/XOA+sTDKzgLLHkyaZsb1Y0FNJtmLIRBuOLESc7I4pck+ZLZuHyIQxr7vj0a3wK
KAPac6dqJ/qfAfBAcE+k8H5WZApd1Oo6Vt1lrHdt9zZJTKxC4mCvXcasK1uOCwXPxEirj55kehUy
BOQgCFid6Nu4my85tXhxViV/LQSTYSP3Z871oTI5JTPvABv5JRvfmc6JxQtnomR6LTsmjXDuwr7y
5NWnT3OnppVoa69ico6ayAnCDoEy1gEoXqMInN4iRqDyJnU3J1969ilbISYh/Mnz4xidEk7vPT1/
od0GyoPZ46ylN6XEhT/Iy74NU6ppIg5qhADKlLoz7DL6C0YM955JGrGVbmMdwKA9xENzLItsX1nz
E+ThMPNUUBl6+4pQnfT6rYpYPdGwolIx6+DG6csbGnSm7jK1NEzLW4V8kkP9QENCqX6EjFlFfzOy
Q8xgeWnla/o0D5x+NG+uLcQLosP4Dn0IgciRuImixEsFfdMwGy+FrzwmCG/k6Il+L62PeaT4DUGO
ohbsJ9J2dOb+in4xIOfBFeEVzbznhH8gEFjw5gp2lnN8YvI2xNERnjHK5Z6eMBr+FuCrwtw0ZQnO
1qITyJCh00SP0mOqD5uNLn+L1T0VpoMoNGeBt7aP/BDTgihDLioezPArFN9kAy8RL3Z+l2P1m97+
jtfVKRAU6FLSqE2dRSc9eVBQiGoQO+ajPDIlXO7MmdnOhv8j7Lx2JMW2MP1ESHhziwvC27Q3qNLh
IQIPTz8fdTSjc6pHXequrMyojMBtNmv/6zfz3pS/hBbKu6HzhHkV49F/DOWhUCfwREJLlDWZucR5
/uppr6hX6KY47SMvh1AkrGJs74eU4lytniqguLuovkhl0OXiT2yJO214EN6Mixim+4zbKUn2TBBe
2e4tzt0ww6t4nueDOFAIUIuWTJuFtk/1bzp5UvMqYuhnFnnwCJNjO5wy80jjb2n6UIQW+n6GD0C7
h0Q64xgNH7gwStxHJuRnljA9CUytjuzceJlAq+Nom8rPeXSCGI3+GM4lbpjl06iuq/cyjT11Ujd5
hcWERTYqqHkwT50fZbRZBz+F/pVTrOErve1H7WqawHYPuLNLr4/ll2I9IULMI0+4D9ssEgPMUx/a
C7mAuRztRiQJPZx6OaJpBTZ6V94rWoYt/aEBE0bzbrg1kGHOQzTCTN/ExG9OnEomm3B0x+p1Ngwn
oRJP2leFkOGQ5IQ4/smMrzR6fSTlfldhA5Llz3VF9wzYaX5gvHBn+bZIQEqWOF99hCYnBS7nYACG
TkVDXAfOKoaxFaxdZxGjhfkjz0SEaUs38mlioWRs5RpDQ1NyOgubA2qIHjBXNbFFmOljaf1TWfy0
ocXjrLx1IkFh2Y8Sm/SCk3qToD5IxhdZ+smKlNXVLqdMq/sPM/o1NnRWx2OWUMUWq5xH9kjvSu1x
/mElQZD0/e7XCZqDep9XXyPjq8r7XQPwHSVbQ0jhPVO0RjR1yYmlcbW4tzbFKslLO8OMZshAC4Vu
bSn+MhKm/AhFmGc+SBu9ukBIiDHUGhoAsodJzUHJS7+fuYySNwhv5M7Q3YXL+1J2JBh6ck5wG/VQ
verIRZsGa7Pg1CAnGAsgxKJq03u4K6YyvOS4jczStLUwQjO+8r7BxEVa9Rbez/0lEYHtARtVK4By
gfh4UyUFRjsbU1DdoiMSt1a+DB3SVEKdoQ97SYDDd6al74Jq2ne7zEijHtI3yiC8ecYNRjVXpAPe
XdSD+VuTm6DQaEVoPQTdZrTvEyPhnvpmRt2+0JU0ykO1Ip48RyR8p47NoTCPtPBrzHobKp/GAmGH
hJLSCZmgjHcQDIV5/jKywNTK7W9Z4r27kB4eaI3CE2B0aEzZUPpOskbXRIj2g5ivzPtTLeym5XiV
p96qv8ZF0YTfQIEwDJFu99Qn3U5PxbVeVaeHlPH0h7237GPxuJ+SJV7rfseve3JJy9oKGBF3I7Hz
2GYMCGTzHudbNYahNkl7RU2DMXHL4bXXW9dq7sFyQEnbPFtaeuw0fML6zsXp18BGvEhCn3aH9yjv
m2h4Y9LVc8cSI4y3DSbbV/Q6+7r6bkaE0yPqsFB6aQrAUAE1aut1DM0Hz34275odBhqwsywQAa36
FKCK0zRuAApD9vzO41Hhhja9R3M1rIezTEPV+FlWhp0KJCGoBTRKkCotPokmeZ+ispMmfEaM4knX
5ITlZ/1+p8bJuZPTO2WHNQflHOH1/y604LRI0bV4U6HsiEBaugl/WY3JUKnW/Qxegg1bn9xkiYwG
IgTqUN/FLQBMCiF6xtCxb696xet6SKgzOR7R6El9u7KaFqG6A8HPvUfmW13vLPoIppxCRMF+tzjN
KK+jrtx8FXdjJQ0g3gtpH9tBk2WcAuKm9vNFkKa3VEMNLKlXK23PVvvRheZ7oxdPQmYadqTVcFFY
11hTalugwu2jOJgmsQ2FcayqfKVX8otqhFsI8Jol0V3qT4M1HZB827OJK61BtcG2pBykHQfyGkdx
YYr9dEqDVCC/lKxf6npDIhgjeUuASKR0hiAI40sMNyhfaEZwYUJwngGNwJChJc59ZJgBU7SnMdtG
hgzhlhK+MTZTRj03ZSKuGc267oyLYuAuMzB5RVSfyca6t95EaIquNaz3ko1shStTE8Dh5UNkqash
RAPY6U/qqG9Cow7GjqQNvBsK5v5s6JD5e4mRAm+TM0taaTN/6YyhGpAmu/e+VcMJxXNEjPuzmezq
xAhIc3kWp3GPI9CobATiI0Q7w4YnA12gq+gaS8aMmub4PeoegbdHS9zDuSCiwhrdjIDU2KJsyLXN
rKMHmWwxLAJ62WXzztehxfXleao6eBk5CmRUm4qAumtY15OCy3X86hVdiiq/OcjxDF6FRJIVjvNo
3JwUilEv/IuoVxtppCYIB6+fxV1hzqtZ1hzBALVpK4T4Mid0WuoNq8/oiiLtrneKSVPLMo6NWP5k
LcFwPKzUayTBC9AgS8CnWLjXYInTqhO/8BHpaZkgCQnSHDMXXELkCSzKGlf0pWntkLVO8lFBnxM7
OxmRqP4qScQbFZ4Wn6VWJ6LjJtTcKf2H1YQ+7QpUyK2Nhw7KzWqjtZcyNE+Z2K4N+bWigdgzGyfW
MTUNXyo/Q1hTQ2quUEOvk89hPA3SkhKbF7B9n+spWSntK/a2ZWEFJOQKJvQtfVyP2IFJ0UYxLXcq
SBQIN/pj5najC1IA5LDGkNeluFWFyGt08oSSV0nYy33lTWUUlBAC4pjpI4bkl8u+XuW+NKlbMRFv
Khp8osqV7NB12fqORDzLLW7Ma7iAbwLyNQA7mdmrj9OVWc8rnYlrWGdQBBckYyq77VSakPF6erzD
KREtx/qaDPr5Zkbj/3Mov9SRJYUEOd8iMKiNYGCbngzXpSHzcY4wVOXtD1jwypLtLu2nbESjhn2q
kb0O1Os9TvEWfThNlW5qSrpy+msahqBsQZ3lztWY1uBBGqQT5jX09GWakNESq5AjFJ1jGDBUGc6L
CrzNSd+5Lw5QL7LqaAAQdr2f1QnjoS9zPuto6ttIOZRTz+wwu1mpASYDNwK0vk6Ler+X0REjnsRk
qCSv2ZiXe1o692iNRYNGonUhiQCrJIL/HC2WSBKnamc/hNzA247lb3HOwOlolEhrA7cmU/YneBEd
PBgrweXC5M4UyS/tYQSVDwdxqp/SrBt4ZDUW973iVw9lrxc1Op/z+GixM7jdcc2pwvQ037Wjod6f
F2plFBRolvP7gqSb+AhkkkvkyLGgzI7l/RzrDnGXq7vRrzTEXIuteJoQc59v8r5yalWjI0N2zzLL
vGnJzZBMu6Y1sazfdDE7lImwf/QL7UnsXxIFRqPRPVlCvCrr9Nzrn5ax9N1a7s0pgmTAoh0vDZh+
tXnWaU3Db0ywD5dnng3kV49NtaooZ3CBjiCslIxHqkt69rU3TE9G2R9jbfSEh7gSBBOhqeJpKG4k
tCkffhE0vxU0D+Qq/PjB34hd9gMtlPZMir04r5CjoD3BbQWByH8kKOhOkJTwZ9GG3C5+6i/ak9sS
zbfkxPET/4YQxV8/HH71dyibn7r8vY48/iFahCG/9Sa8LXbt22WJieM1guEg2q7tRU6yfF1f7EuB
hMVe8/V7kZfwxUdPsr74vAXxyGO1/Cv/se3QvaEjYadC9/t3uBzPCtte5DOJvUZ3s+zW7bbs4wUJ
y7xd9n95Fa0Nr98W6cyyb4uG5fd+8c9LOh3/o2dZI4phe8uusanlQ3gjKYN3Pz+iTTgmZ04SpwPJ
zIUTEPsc1/LmZVMXvnJ07PqFr8u5Wr7w6UsW3m0J0eMA2LH/vLScmuXTI7KjYRQvR3YZl7fDruCj
KicmD7BaLUfBD3MQeRD7Sc5bJEKLSChZTjEHw+HymXzqkTOAaQB+QO64FvfVuT6CHV641PwfbRE9
qYRG75GhWTYiLeiuXbwv1zjSb0v/sar2wiG82/eX72/OS2/bF/qRyHPWti04q7XNq4v653stOBd+
FDhODvf78s1REwa4XMDvby7c97dPhuGF68vpcTmd/hhwWrnq/uXGmVqztz67/ngat4K35Aguh1s4
Nu9dr30DF5g9EjFti36KCyb9PkkoiTjC7/UnI4VhdLmY7vLby3s5XwwOPvj3GLp8X5YdvLBrywVh
rHrs33J12Ap6J3udupfv1fJmboXj5bZaRstlZdu7FWMydol+jLke7ObyphV/+ETG/O9P4HVGlB0u
O3NZriq/xid7y4+8dkFg5SzXkE1zE/zf9/AyL7BH63C5fdbsHSfm8s1AWi7cckC/BzcDBCnW5ffJ
HM6FkJ4TKIZxe01QgGMUE4ioOEaM48b0mLZ00sqd8WAV5I33o96fmxIjBPHhlm2DHS3CKXDYDhMz
FddXHM5xmNm2RadQjeMmUraXAkaQSPekVy8IdHY1q7sBEHqGyWcU5fqRYBEgGY5LHl0KW2Cdr9UZ
xzcEsRKANgy6shA3PDxT6blF7zkMBp4vhatAeO1xkJCYCCdSTnIdPow489xxFuhDh4daQWLqmgIA
k3Xz+B0/aMpguNDqMHeSJbRP2d9pd4ij4crslUafr9DKddZDpBSOOu45dzgdD1byKYhqiZtGQbXf
nPMOZnF5Ve6X3y5xMcGxdY3jypKrAEESpnkyQFh8n/UCJir8wSV1zgoPc/5jDIkf1SPETScdf9UY
JtasJ56GOwAb/bO2wI+yaZBNXDs197Mhx65jEIMLVfCqbr8H9TNfsMCZxvwo0DuqcWXq/ThttkOk
PZcKmSEdSG1190OoMHNxg+nm6rEM5RwQN178La7oiLMI/SlocVaPvimMH8YMFTFUruE87fnN/RwW
2xmSuEkUOtnliBAE+m6fSlUfkiU4QEdWKIauvtHnd9xa8LrJOU++hFfaIHdOy8odQQtZK9iDmAF+
mgPWsgK4fw9pRbYO6NPL7CKzHDNBER7Nt5iBqtDjWnpNU3Ohil/LBEY+BOUjmy4LlUmUajpKQENh
TPDSpYGDCmNnPc/PurlVsC+NKZhiO2p3TfEpwDYpWhWF7hJfiJ2I1K6zh+kXoAtwt1pLP8lzIGfS
SsM0SlNQBWnre46/OpXeYwyGiX5tb61UbdoboDgPVt3pZPmTVEGafxmLlDGbr6OennaS2B3WPaov
Li5e3Byx8tiFuoT6lZxm3VzD/N8ORbfWEegT0Wikt64X1ZUC3K6nhxluTInBY99c72CSNYvYKj2Z
hYyjlunKjex17TlD1p1O59Laqf2GVvjG7FLPoHkrmodRwOfXKfr0AoC/iyCEgrzgH6IHDy3C9qXE
ezFBWEsKWrUwjfL+a6yT9warUFMIesD/csHn7oe5HrZyHyBwzigc5aQ5ifBCI8nayTNqvURhLXOX
aEMR+DDjvD8/4YMFl0a7WOPo0fhaRY8M/0LgggX9WpCvWae/PKFoaGXu9jLCpAAHSBaYOP6iTGRZ
Bk5qAPR35YdaleiyJnrSsIpb06uWuC3VkGr8azjF6gs7nN3Nc1rH67B9rApQ1FT2FH7slPZX0kNU
RgSmxlvDOuXokTSmMCkKTzHKFshzW8oq1Dnk9nYaF5ceFAZsGgW7HCFXaFi4Q7+X72eleg7RTUnt
fZ/PJTElWGLw2xTSOM6kXvhgzVS3eBj320ob/VGf92FBV082DiyRrukD2fKk3KLMTx8G5L7FJJ+F
hjkF4yid+rvyPEcLPQFxGKvWScbw8rFKlWav69aTys9agpcZUR1jf99VflNn11SVdyzF93eseHP4
VNpE6Gn2qtJekQf0bo/GF63pKOQfZvyGBypu1/jSw8GbCifTEHvJ6IlEKOuIjeb3ydwsrPwWyp/A
7KjfdYe4uFNWI9juDOWpEr8s7JNkGJq6uicRSWe+I0+9AvMDUa3hiqdew+jtCUqBF9QpH62+xTdy
ml7kqXQUi6nx22RpbyD6oxMMWfA7qq9a+Nmmio2SSsMq+G5uH3kD8Pz2EBBfzr0//Ab/P0yooiSe
kgwWhy+EnlJ9W4eMWO6B3qMmb8g8YQTZBlncMbPVBHcQkYQK6XWaY7u2lPVDyFYPwLm6hF/Lvpvm
/g54qME066Abz1clrrxzDuS7pDw1ZbYaDCKY6MewLpusxgYCxO9tV5JPLSAHSZMrkgea9cTnmq+J
BaERLyWWyt1IGF8bBnqOmXaN+S5Lt7FEDYYVLoKRev7MvocHGmDccdOBiJKvVFKcvjs35gayhgm5
pI7PdVRcFjA2jNEYWN9EtfCQwcvwNxIBCDBPm9pE7hBNgaiph1FV/P49/BBnXxjh4FFymZ/lbCPI
nUGJ2QqypTfMUwm7ZVoei01NFdRtihBjBn/81Z0gqrfvOfCzOwWQp93w8tN8NB8Rvn3mJfQAo5/S
fbpXBvsH6yDM4WzTS1fWjeUGcFcCEfQkndCeOPJeY/JwsFiF7GzTBDkuTlbx989PvjorXnhpfpFV
1X0kx2UjLFc942Y6pqde+M5VL2qB5yU8Hz9flSvlrf7eMM15iS+cxADC5cf1B/RqRcTUx89gl6vN
E7Bq0OIqbT9h4+TK/BduWUrbNbRXFPk8byvFHRl1nVrzgEU+ObgaRrz9LD3HOv1PzZW0Hg6cjDh0
3pCraUeJ4sRMUemoeGLHUpB03CgjQJIdzScvogBRjZ+EByCLXLtsmVO6wUdYkmct1Cgw7qrbpf05
ylGJcltl8Fj1s8DJA2wPUkyKMRlWkEFlc7GXomsxqLtWnfYNqlHxEbt3ef6I1cFT5OFgKSqPj3Sv
Mn3mI33TDP2ClZ5z+gL32kSLmG1SnoUCHas8AtJkOuYPeioaDxgnVdj4acTv5hUcKKN7w63Pnpau
SErvK9RBHyf8YWfboIwD7Cbf/vFcQ/Ot0/FNGqRNltCTQ7bSRKk/QHfSF4wqxPJ36gkrydeaql1U
3GmFPBDzLpBYHqbzqyaYdtPEfp5jcRnrfkIDr0yGfVvlZ9SWpVR4Uj17hkEpV2X4c6JwhQSWqNCO
JZy8eMBrBt3wBNbIpzqRyl1DQGO1aEJO1HDwUeXF/goD9kR4Ko2r8PhWjeMdd848+RFq66trHqd+
am8D61ERjTHBhYFWtHYSzjhyQvDWe/X2iAzQC7dQ58Zm0sSmFL5Pnn/XsJ0fjbUtVCS+egSUjdpi
cbGraTPlYep1XY7gnCaK5iOA8ay8J7+eslCB6w4I29HA6UwTCIF2go5v0t1clVXsP0KEzfKxlX/i
CPvuWof40lzoVN1D/U0kzbPH7Yn2gaNWr0T10mBCtbguGvrvd0S9kCJiQqHGbzhpoxXCtqqOQyRS
YhJBJDZ+G30ZAHDzzHEqAiomXA16yEmNbj7Xc72mOdoZXiOSuqRdhak/CLifa2G+ERU4+C9lifmR
UmSXB0ebZcW+Sc9GjIwSVMaI81fUBFoEmQqoJrWCTJ69BhzW1IptfR/f7pLo56LFyKYB3CJgqWbg
iVM60ZycPQsn8KkM4uGcF4uQBdi3rILiTqO0Y3YA5p0yDdYR5z3VvxJk3mP4E3WnvJjcDOIcKMZT
+mAeoKkhJ2DoRU+XfAJLjrdDpWzDDrhlzF8rwH/IqiSv2RNUhvahPz/wsa7EnpXK5C+jISOBSAHM
Kap4Xc4JAplzRDWCOn8JVxebyxh+TeoApUeBFuNFuo9ZbMkNkIPZ9j/M6320alJkPyn9UC+lijFZ
FKFMMYWDbGCYr71q4/kh5oFGQLjweKUok5VXA/rI49no1pNeu2nGcqS40eM0wvo0mrIX3kmDY0g9
a0R6sTge1w+5XzctMrtFX04a5wNWs5x9SOl2muaIxx5mUV7PJJspi4DgqUR9t4hpVtogOkVeo3nH
aH78EOJNM36LswDDUH/tMNOb09NESG7Vc1+Ap80YYDXqu0xlLpS4rkOqYqoyBoOGPNaDWLtyx8HF
25sjvkbWdwIJ6r6f74qT0Eyn0PsYk3n3EM9m85tcBiU059mD96Y6FCsYPpa13DqcPlpEBg6V/Uz4
F1dWNhuIVbOjIhEi/iIzb1B6lPiQpRv4MXbKVZImZEi9erAe6mbEXRVKxKOg5auqxzSsNuRYekBd
K7WjJamVMcbofbITLBV2MJeiDZ9QnkFJtQflaRbfRZkrPH9kjSPz+RneWZBME4WJKMa5dxg8E/He
Pa4OZjUekNGMQvj8EKyXWdP2mCFs4SA4KKGCmE3SUusRItZrROWiGa+yroYjn53SsmMyY9afxIHg
M/U4ZTgw5pKNgJ0pOHziuufgwhrPIQqyjzZnTYIOpqYlzaqRlqpQujjRmrAdrIs5y+8PsEIzj7aZ
KP+FZfzPrBLTkElKJ0ZCV/n2D39nY2KlUcNz2DWbNH+X4w0tcBDGkDyd8C8WUdJixPU/rO7fNpdk
kWnYXJskJv0vtfqu6JXVpVOFm4X8XTddoLahG8KxiYb2pJRnDXGYHB+QidvSABslzJobLYtG+Ys9
3z9MuhY2vCESOYdVFQ2/P1j4JCCLE94UsIzNX3L5Uw1IFZZMFswY7n+x+PwnnfyPbf1xzGnda+ms
sa0h3VR5QmjDmfP9kcfdHo4kcudeXZHj9czQOVDTBRG4MosbYfhbftQ/Tz6OXfh4a+Rp6/Dq/9gR
sH4TQRv4cVFfWI+ptOTr8wSXMqZdcXeHdvWfyw6Uv3i0QjD9d2L977P6X1dfk2SMcGGya5r4Oxnn
D2L9NI5ydA/L5KV3J4/m1Rnjxy3KJZfoXWiL9vD2cGdHccZVvY9c1lI+5Iv0b9fjj2v/n72wCAxT
xN8mg3841pGCnQlqXSQv7Y54jy9m9027rWE8vTe7diUG+T6iMEUUGvz74f92fvvH4f/Xhv84fDWO
BIwTU6jdz/Gb+B2eBh4e39EOAjXZFdS8GWuZ4m+H+4eQ4h+H+8dQb+/G3QoFDpd+AMAbqSA2/fGV
6ZuHB9K2v9jf/dZl/NtB/jHIYIV3vVVxjVkB72hGuvk+JLYg3FADusKh+A7d9AOzE1dyqLWC7kpj
zOn/5ue/+Cn+214shoH/JZuIKCZCq+Cgyx3pQX4d0A77AmH+JRyiTejjULyfENIdCH++24L/7xf6
T8f8f5zyRdTxX1tP0WwKoxwnL+n6FcNe2SXl5TMKJLf0q5VB7oh99+Jn5MBH7ad15Jef8i932m+J
yp/HbxE8pcr4rZIn8YffZD7ddWK4huRFuz4YbKRyf4gH/UxJcCGD/Srjebe2DhfLo4kWaHvpTEaG
224gD58qn/Dg+7dxEm7mXwaH9acS6feZWcKNNTz6dQN31P89MzACIgYj+4VS01M+q2orfD4OWBQD
YrNmLfapb2zpV62t41D74TvcCTtrfB1wlkZBtaFZQTmw1QLLz1hd24B9tP+CGP4bTVO72hBCGFBN
+9J2bpxib4F059i9KX7nacfoMrvLloiQczKn33DItnVggeIOK5SIq/iqbeed8UqVfJbc7ld5gvYP
LdLpfok/8gpJqYM+ejsiOrGxonHbT+2YOvqlw2b54TxWJLbZOcO8OQxe42luugIOOs1HCVO+5MKj
rTsQhuGaPzUf+bxsCUWg1+0TL/ZxVHeyPemoXnginBaLQ5vK3escedWvq0N+a2E72lg2eL/X1CAs
fCMflJP+EvmWi1zZ7XF31nB7OKD1f+n2lIZEzrxiMuCF58artqETryJfvhAfuc+O6RkOaObTrvaR
t4cOCKCtHJML/L+jsO2cx4sGrm3fN2JQf5N6d0LismChjna8r6dncLFsa66rS3fIT5yo47g21uNR
BD8WbO0EZIOrQ1jYAUQr2O4Q5e3So3Z3qW9yT/5IrhYpQNK6eFFfxJ11FjbGW34mGeYEG+lrOFtX
slg+laO6SdDp/4pv+ia7RJEt71EUCSzHd8Wv4lLv8LFh14FrTLrIR5Zq4sG8gCHs+894F74PzwXY
y376JdnQp0/KoQ36DU7R9yD0rUOyEQ7jhkD6IH57YCFYBN2vGvzCOFkuPDqXYJ0AzcGh5LwJOHRj
mQzGZD+eGU+Hu19eH0/V0/iin5hZBbp8XnfA3XNlXbNf1ValbbkfPtJ39YKy+dp5zfO0Z6rXneZA
VPbAfanj0nJpv4gMut9Mw+0gll7mdUESltcG2ROsD2xn3rpPma4RdtweVgEeXj4ETHsctdvyB2gG
rpdfhQ6CL/EA2+559OEy8tvQvRiU1UrwoGV3nZ05CHNiaLEkKDvQmcSNfDS5MMd503oobIbOzS7l
6e7fj6xdRzt7Ioao3MLIYDH6lugOopU3zInPZedY1+Z5XJu7xRrOjdbaIT8C+59arK22yjm64fWj
v8q78tB6yr7msh2tM9w8qKFufsB/0w3BaRTnzbRlG3vaL+uywMee4hPVsJrdeg3R4gQ1yodp6ZRb
ioPeg/GwC48Ilx98ClKW2ZN+UtyWXOWSb/Xd3dN3OrEMnnLGECS8Wu9sR2JBsInejL1+mw3bPIWn
xzdme0fzZFyKp2hDQ0J6SY8PKN0w75zxJd/Fa+C2vOA0OfgCrGBLa0ceZq7OHYrFbo8UZIUEPdvc
MiaWY/WDjynuA2vzzGh9B1LEvANj9bfhEr2XW5k1YrFClqSsDHwInPAaXtMDnNtTddKef7Ga3wr7
/GjuloAbL37RLtIlualAo076gy7jZNH42C3dD0DOc7R7uMbl4Yw35o5zvh6elY/qnJ1TV7iIp5II
kZN5i57QZ5LgpZ7wRgmSlbmj0eFBE6f54iYnYNQt9gg3ZpjkXH0nT9JB/zQDOcACoTpC8Lt1eKLd
5uf2UG9YEJ9hZm/iQNxBAkwvxVo+RjvxpK+rp/I4XKo9s+YHttW3+605NE5+LVbGRbsoqaOxS/JV
O+uSmx6ITt+XZ3GbXLuPKHSzo3SevlRGxT1xpMn7RPAQ7saN/oqnF8UfM0d2/VU/M0Ld8E25jCwW
bSJyGVbH7Cbu9G1Jh3rzuHJ1MTfaVsfEbV6kE+b1l0zgBlYvLKVBqq4Y6kRO7PVv8OB8buk1jsna
mY4Lrvm+5NHIu18mN70Mr6AGG7x6fOUb2OT62GH1BBTaBE1AlyXy4w0BJt8aBOhsC5pwvZ/bJ5Sy
QNhXNBfYQhARD3gaeuXeAtWEQyhzh9aH8jl/Hvc6diIXdKSc4ScCEY6Cr50yP9x2OJJsiqNyGjbq
ufoVrspTFrS36BJBnKyXecORD1UgncCNpVMlOeal3as7dXt/vz8Rj8HEHL5UvJ+NB/VeWFPZrJt1
5NAnWMWB/jm4yFb5CUGQoyb26HHbjG58gf6IGdxW3cpb8wPJjRrQzMB3vLVDCEh7ejW+AkLvk8Py
hbbzeP+GcrIgxBm3LIpwaQ+4St/OjkeUN3YJUxBXMrwJ4bM4+V8Kmt8S5X8UNLIhoszFYNz6vcj6
r5IqkWFiDdgNvYTf4kRb0RlAE0C4aPZ9Qr6L6L/yLB/+Ujwr/7/imQbN/9vsH5WcmDX9cE/ZrPJq
rhCBhjxdJyZy7ODyW3Uga8xO3ounO55EuwSLuNfixKmpN9Br9sKquAk/cpBdyZy7/HuJafxerP3j
hCAKlkRNoazS/lhM3PW8EB8qFe7r+mjYif163X88+8kBJ2IvkB2miG1lf6z3H4a9pYVlS9Q8nmx7
19PdnuzThcrDOcoOQGpQ2Nty/d7Y1apY3WwJUsnFy5xgJzjHJXYi89YvtsEqrbePhe1Y7rWwj+E6
d0VnyyqNmkex90QGYjO73+5Vb1ut3s+ZDR0EFN/26fwzi4r2eXTz3Yjtb8/Ti9LAdVQ7OCnO57d/
ert88phgyqIzAYPG/WC3cJqp7C3pNJsjH/oe8fGDA3zEse6f92z19kzzzf6s3ck5sn19TbFR2bfc
9revIcXaqx+us9W4/SjsV2mxwnWPoiPxsbP9fXyn2LTPlfscbCb7a/8+cwjuNnE9vG5/7QC+qHVc
/2vzTM1l7zmcn19TsAm+cPdj1xDJ2sETZk3u8yt/3scA9yHnBOHMj9zgeWEnHW2I9+elBv2w8Xmz
UT3YqBVQiaw1+7y/ur27X7f2bVU471bwvnW+RlfhpXcEr1wV1Wnd93ZLTqArBcd3rGHgjliOXzhQ
NCS/37b2xfBwOj3oa/BxR3XXo+Pz+a3t9ZxZYfnm5GmetzJtZ9y8pfbV2xyw7V+tP2EtvQVPoXNV
nNXDXTf2iSas03url8N1O9gH+7QDNrV3wQbOhHP3nM1u4112pr2x3NeHvQ06+1p7a83b8UuOtuZp
60XOzy+TsJFL4kCfs1d3u7Ub175+Um4HJtGPzr6zD6XtBZpNDBOXoXMOV9kOvKev2dc4ncrmM3ZX
MG13yoap+Zd9eJqWecrGDTn2dc6b973Cvd2+Rly21H62qFrxtHDod9irb8PxNvfVvPc2ksN+ed8w
xBiiAqdD2B92h43thM7d2XOFvB8vcFbfJ7IFfO9rr9ibzrPsp0PoUfZceAJgEjw7pv/w9t3mPDn7
nrqPdFp/cNzMDvaZvZUdefO8Nx2ajNhqU524FN9o/dyn5z3fvQbkl/CiuWr9AysFw37eb893exMT
Imh7d/Y7tredd3zOXMrhH8W+vp73ie3FDiOTRaEXPD073onBmTuH1dtT5Bb2zzZ4HWxOL4+rw68d
7i325i1y3iZ/5NLCx3RNG4GwJ6xyDiTdMr1ztrgWPInsfBVwss0AJoS7IfWBz+v4im2Yzw49eU/s
Xettcud6fv0Y7GeZRbvFbbCsnRq7Xh+3cGYcfUVx7J4p+a64xQX3Q8oUsPkbUqIumMS/TW5/YBaq
YOqJ+mByIzrFeZX3rzP25+R6cBbvLnfrJXZcyWUXIUN93Bgzxfpz1/mP9Ytp70KWGv3yGGd8/+V5
oP0Bof1n/aoTZMIK1rQ044+cwKmu8WIMk+TlOTqom/iN4PUV/iTr8dLbt2qTutHGdOng24j5mUO5
VW0D2+520+xjP9qP5/LjZfMpXqGg+rmTOixeOu/xEkOjdHmOdtvqxbgZ/4ez89xVHN3W9RUhOeHw
1zmAyfEPIszpQLKNsYGrP49rny1Vzy51SVvqXl29umoC5gtjvOMNQSuY2aiNnn95++oPN4n///Z1
mYzxvqrK6g+oNy2LJtMq3j5+bd13+Tap+O9TZV9jsAGrEFbb6wozTt9kIWX1UN3op57zOejBRxkK
oltFYizNBJu2xX6vqNIc4DlqIN63oy+EWA4Ezdx9ERO4ecKUxyXJPouOX5nt/HnKp5XJr6K3uTfI
zx3vWw6C/74WxT/hPgbA8v9+wB/YnsBQ5KaI2Egbfj54h8icHssmeHp6UOPPwaYQvSwQwypOQ2WK
ekX4yxuQO2DpXyv3tzfw41q+paUo4Kibrrovltbdfg5ZpBwQeE137vbttAc1LUomKod/+XaZ7lMm
Xt3660XtlG5zilUmCAtsJFkSz7+8vT+XUeAuhqAQMin8DFcpSG974+mTrpJlQy3IdLuGXkkptScr
/YCxwV8wz18/8F/PQycMQ6JKAW7/AcTV9xbFTimmq8LWjqn38NMAa+BLcBl84HzCP8OS1EU6enYQ
wf7Cx1rcKE18j13pCLnhEz5djbr85kBhd/Pl21XXOFHASNhRD/hQBjxQTC9DzoqJcPCX5fTH/fLb
u/9R/im9a9VP8DVeqV5LqNjdlN2K/hh1k1s5yNSW9R5TUck2/hKYJOnqj6nM/2xVHf8tRTIgGP2a
pPxW8L6TKr8CoqWrKHmb2b5KvLM8hwjHOmpw0CCltJg0R0Oc1RB7wsu8lCd4zpkalkgZtpMY25qf
u0/OFrP45mxlWHtHjJ50DxHUlWkx5oitVUbYPMD0YRrXBWBgJUkyrwkyWsM4Rrk0eyOJ5y/FfSOM
hlMPWXeaM18jBJPFfHWK8Y4sBoZgHMbvEJsGGiE6kXRxWTzNR5T7Ymt+TiUTQwgVNGz8RgQCvQj3
Mq6omwOtxiRdnZsM5MfFBo2yOl8XY2z3AsE0gjv4FEHDXIJdJYrLnY/93FQAQemt74C47GhT7qiS
HupZkv1MOCL2M4KQgnSWfp92cCvj9cKDgVNFZQ6qhhrubr5wwYCnZFZuaxrzNmzWHFjUEgyrLeTN
3IxQQ6ljSFWyaZ/4q9hXPHTzTp31YOu8TXX8wEHRv1IXSW5iCZBNenY+LH0jRZ+OE6P16fFUhzuc
K2jlIDFYWFoGBqBfd2/VUQn/IwaaKQ4XG3aeHj4cFIdzmDEYJuJ4OhamL5xUOEl4rxg22ambYbyM
B6mJ11yeW1JQIcO5YktLadiOGV3pJ6DeroRA4AselO0iDV0lIGT/Ms2w9J5qaZy21msDXQguEtXC
nTjuqNddPimerY6wusHwMebJwfDlERktEIX4bl9BPUq83oo0gOl91Ts9GRB7t4WwAjOg8arPNsr9
qBy/9oZXRLu55mQh2bVjnJYTKnJhw9tmYEtVBYOD7hDzdYptrg/MXGhwx6V9Wd5B3NbG+Omzofug
qq/Gz2ALFuQ1mRVOJt/3W4xchf+GrkZ6Owy4iRZE4iZDYEOr9cBj1lZBWmlwofI0Tg0+BgwLyfTW
/Z+YCRtv2FP8/tmdhHZH2MNQ7jN9Wle1I0rEI4InOxqIcjZ9otkBRXxTwxl8lXQ3tQ3BQx3KQQ9h
j9kvAQiLNd0IbC+WrUJSu6Ud86CGpOVdeWgQVT1tVAPTEEfuwW6k7udWwuKDuh279YDMPTJJ/Xvh
VLiCMoaYIzQlC67lOr3RZqVD3bmsM1z8AvgqVdLhkthgUBHdl92+7FhWbIr+Cac9JmrAR2v6LKum
bIXZZ5OoyUp++jw5ZjDIwWPEaWE67rqLYlDjd2fdQGqDinhH0xi9wz7dneBB6jD7G2CPKCcusEwt
acpuyoeExERGwA7D2cPv+Uj+At7p7fgOX0EWNquEPzw0VgSaG3HD4b4btpayNVB+c1TUA2P0CDmz
SX8vyIBvrcYGiqfL6Y2qRYdd67+K825adIWBqFo7tkJiK9FzVAByGt1n77o3QEGcyC42+Cvu1NPP
WB3CeZ1gr8FXtsfMzOpkClVURJlVLdHtMHJi5BK9grdT25xt0kSKGStPPrY44G9XG6Vz/jRNIfhe
bp+HVdRuetbFbQYKPwv7eW4WUlRSjoYe/8Rcy4abFV1wvjtCijoK42yYLWAqJg5MhRT2GxxT8zZ7
tsHFmGSTVy8qcek82zhIYBdjRAqh3Jh/EGzpU3tlFo6EeGwV6KAIZWSlSVijm7UylRFczRocZfJZ
83KV4W2hg/bXwFik7Y4MG74H6kP75p1h6pFE4WRxMgMNtqDduKglBzheA7PVi1t48VMnsQubCMhv
+Oo2aKFmYtY6Fu07IwqcBrDIDeph3Zqo432/NXv8HAP2Xut0TwZ3IocTYICZKsM8OMUUgDdftPD5
Z3FhC0d7hGzO+8woByd88e03ou5udItDOqPe1MIdFUNQfhTZXM7Dwzbq5fZHyPpd/J4D1bt/g+rD
hlk8Q/7kpLERaEatk8SEsNN5vR3FyiaQVnrTZIhR67EOhQ3wvdMNgqoxGb0Ry9+tB+w/AkjN5FA6
yMHgaZiG2y20Mm6tioobIdmsZzMSDMqYnI1hj3VDcof1mtSrD2tG9K7UZVjnjq+WPoeqFhweX6KZ
RAAKA+qTlMQe4OlLgD4h7kZGsp0xfSpmBExxRrRx4tcDZls0SxBFrCTuOnl4dP7dQ6WnLD4DgYfA
rcAfyPxzlHR/DhNHyW4G/ChMu4iTtvXVfaZMpBBF4RextvwGw71OILqAi7OVTAnB0ctH8We93YIb
kPHBqPX6BywzFpcRn4lJhOwrHTlJxnvS5ukjceO9sY7H72+cVcI2pADYlDXsoZe9PKP2tjtfwMwU
MHsD4cah4vTcytgnoYSGy+3muM/hbWB2EVcopLcJMxdCyMx2236x+hmAPJCJBZLzdqQlRyEM3kM7
VNDKueUkP17QtGRbeYW7UFguar+S2ExJdBkLDtRGxREH3IlYmpMKSUnYQ/LMKC1IphCCs2kx0L0M
NZupTDBRQv9v9kfnuFvJJSM/bd6gAgDyQiTXt8hMUPVZ9QhybfjRwhsuWeQ+XPwenMseIRBwzibP
0T030wPDAR2Q6xZRcEobLmKmIvBz2cn6kDhw0Fe4+ggU2y1Tgmx4xm3+eB0ANZ4HLePrOz0Ts2sk
xol7HfQm+fRpw+tmpvg8Kgw0BCiMM5ZopMWpbUx/TQ7d1/jlsqlgP+CMZHNIOdjkWPywUemC0jKS
7LgQakBpkQy+lJk6wqS0O4ZmEJLJJD2I3T9KHLOY7o0/wFRAZV2J3J16vVhAjsEbgLiuxdKYS5eP
owdVVGOnar6ieoaP8c0sv3abi10LZu0TRj5OhmJuYbAGhkbBA3XsEacHzB7GzG2qQxN9BH5GeXxw
yLJyv5kHQe9vmOkw6MBlCCBh02DrcJpWhfPoniPArHLidR5HA78J/MyzpeIYnEaNz+fCiBep+s2n
kaTmQm/JUXqx3sxcOhbGbUUVe8SrXo0+E2Q98KIUGKnWY6PdQiofGpZGJPISjVD34dSX1/A5So/w
doytIU5D1lTiZCFlseZcahhgTkYmYGl2bgDKTGmRF6MHMrvHwI4kc6zskmE5uxViKFjqqE87M2yH
Zc+r7Aju+AJrFulJ6FLIr20d4yDX5purHwcG7MEyt6IMXXfubtsz06cBGhhfDW/BY1kHXVetWYzX
Ps5zehnxPp6b8sijFmCZsnOjx3E3QnuQLY4oobBcYvXhxupw1x1Z/fDXQ7auV+Jj4kucumOd4CHq
qBjfNerR96DcGAtme5WPcmXMsgZ08J7eZZ4CcyZ+68CBJPu4K+7xLGdzvgaSU7LOG7/w+X4h4beY
wVowc+MYmriJZ0WpWPKSWBVmA9exGBbkbLpKkB68YmVMOR03bGWnXFwYUm+u7Bi/i0Ew01PDMLCb
Au2rMbOF4Egag6ubgmxpE2l089HFA9Jyn3L5Fafdt8wQnT7leBvxqKWAXOd2w2iyJCeb1oDZNNhK
zsbBrK6BnwvIyeJRea83KnMkOPbhbD0WXbyxum/x4fKp/uzVxdS8dFrOReduv837hn1sCsHtQJaL
w8cY3y09SGelJVPfcypDD1y2bOdXCIlbnXWP/7DDP9BJx3jRdQgT68HEMA6PnXtQLB8DSO/m+aSa
x35M7RvoJ6OTd163jd+P9UDYaLGCLpD3A8kD4w/v4xADNoB57l4ifVD7GlARs9S0cUkfwgPHZFh3
ZhJpaJ1PEB9WzdmX1YGiwiJIxgrkFQ6Fm37MdlNb7iq47Ja+QWWBngD9Slee2I8FR7zPwguNw83m
KnIZfEblgoOgH6vjo8g9xNJg/0LSnxZMl+uo0E20yT4LO3jPta+LU5l3yJ5mwdX18hBs2ecgG+Tf
kmEepVHh14wSq6gxVyBDsbHQhglGH0Om614+4hlocZVT4RcHThJH9o6cETf/8p0ekiDBcXdahz0E
FEwOCTPBjzx+2MLmqznkMx2CJKo1q9tFNqpMn/2aEIeHEMW6UchzGlaOQRUxPQfGlvkj1nx8uTS0
brVXaXYXTAF5JX1N2A9n8y2St6InTh/uVx8NF0ZPfPLCecKPdW59Ij5YD5UvBIr5dTkUO0ubiglf
JF/9sIj6Ghl17A8kfjMxOjutJ6/uv0SV+Cxjdg2013cuSIMhc+Dzg02HbeAlniw46fQAEy+gJiIV
pkc9wBHws9qNr95npa0eluaScjHFPGiqLu9cr7jAXV1hSR/jFO68xybnwuwoJExwvhDd2eJU9Iqn
L+l2dSo20qK/unsY+7Bi2CWcujfsTnht1b59N7BIcJjrOZc9EAndYNzCGugNPxzV32jZHKkwj7cV
ISaJeVQDTh23c4I1ky+GzUNOJDCCursAnpsufwTTrv3NeX3hZ3k33G4ieO3mmwB6QANn7hyTptl/
+t9wpWlWL8B6qt8hVhlo8qIMsGCKRYvqd0eCtolcz1jKXM8mvp5MQt6bBrJ8NzYEpDVCHJimuouj
ACwGga+WgbgWik69LwHqOH2WmK1zg3SP/Zt/JJvsSKxsuuDdpINngJpEgkpwtnW/GeY+lOo6RrP4
mPetFMRb8aUohYljIgipvcZTOdSeo1uYh+djQ9wv9wg27YYjDKDS3wPRaZYY8XjXMcNSgHG6VVNa
i9RZcihDjJ984q/3ieW0MuruCuF5AU58d9xFPD4oUGg590QKtOgOLOArmWg8wIbvIgaPWPEYmSSD
SyRk+DxNeUZ7dVt3H4QLhn6tNCUutdOOxccHlTxp+IxoBMz+HAMGwHfnGT4xHkd4X4WqS0ZLDNbt
ys7Fefi4XiKjUYeViw8REwpsLxK/IAcJ/SG5JLtx9hme6ykMn/g2qJliceUeHqtmQu5ENeVE5vHv
OkRmZ+6i/pce7Y0vlZ8tW+h4WBOU+iqRdZZyN6tYsouQ7R3Wk+z46yvzGZeYFF8cHghw3OyED9sz
+Gxh/gT6mnG6eR9rYe63A1Swr+UzIGQH5SeLVqdKxohbMtFARbspMA2tsDx/d3pIs2DGfEdwa+JO
CqZ+7HsEZXD6l2MMrrBANaVBNaH4G7xt0eG15kXcDB+zG4SGJwgi7jiGqa93Iz4cvzBhW0Btpovm
4d/oYmiiTGCuPNCHyvDCfyEU0L7azP0zc4HAgxWD6Me8DzbdSCs3v9VYDJj9WZJPlN3mtcfj5qSu
H0EZEAnl4FUFMNRz9FE6lY6QTygMKOkwaXAMKxvgdkynu6/MzT3YmQsl0gL5ZNjYMXr8SjFxl0Md
F3e9fvnr65D8u80ttai4lhFoeXumOMzZKnYHgIadzVqa+wT+uNnbVMNqcqdXVnx9JQHlPOH1+NX2
jS0vJK9m8gxAvgI85p19Mb1NqX++cqeA1nSflT17/2HrlC63/1i6m/c5ToXXOathX+0JRBk8x7Kj
DFS32YuUHIhL3tAIsnk/5Nc6rdj6va58oqo4B7I1x7MW9r7BzApTXLYjnEwKaqWRdLjRLBYLqBQj
PDpBuynFUh/CgFUtdg+LowqahoEdfpSHfPHDm1UPsb2CiJwSq4KnvCWlfOE3p5ztdf+z5HUQlXpy
SLGLf+FMDivedbPkX5JxGbA+HfgQ8/OqOgpbY/CZ6aBb19k7AiXUzWYoOmVQLwkWM9OVvD1bO5cy
9MV47THg6HEozlgRaixMH+ApSO1cYJ/WL6N+gLiFhb5/DflGMEP7FigKuvAkM/WpGEfnsWCXrmBe
tgK0sGAX6/jxW/3v+0neJ+vXF+I6xAGUzbKPKeAIq/zutS6eEoPuSN57Inn6QpqAec5IlbuF2lcz
lLieUOVdR3npno913A76YRncxyAKYd8Cht4rxwde6YGwPgevZTp9BIrPQ/cXlcfJHCE6NYsYWcGQ
NTsQ+KrRtHZ74hPqoJq6+QhWonXkSk8GBtGCEITNLLh8k+PFbILsxLfidFJt4sqJA15W3LovVNtP
+02ZDLDIpz173TUxf1rNsYVbQx/pUeLdHnY1vk9pXN3r6uHfPLi34M7sugnrfUhwM7zDBOyfG9/B
z3aQRB0aBHjE80A3GKSD3EJkCecMVxIPhMvD3HQl8GBzKmyCDVrn8FjSkrIZKmhYhI+C4QEMAmT1
fHKQ5HH6dUksA69wzsgEtESPtc1rVBypV453vtHycD58xveDTPCciV36qQSlaFyMt9qJeDJOgNjv
VfVVeyI4CW5KlN7h+9AD7t5A/eLiHeP/mU6MTR/sDtTZevr43AzEcYd4GcEbQAWuJrxK8NSQSmyY
LUFcOuJCOngzIZbHD59ZBq2qlYc5M9wEn2Nr/wgW75VmX6BtgqThXAtaR1Irv6v+ytzrDIbPUOJS
hQwzJxsCKIhFlW6Bmma4duIgCZqjctMg2TVFFGCzG+DOnrnAsN72QoyX2e441tCyAKcvyzW5k9/G
d84Vf5S/7jMVmQy9LLSakzyD9Qj+j2ynvUUdK6i7QxDijAurPQmDF84P5svShuL2E76c7v4m//QI
LWkrVt3h/QVP6IboxewzZWbxb2HQppLZcZLulHguBb/X3zz8ywKmL6dSvdDGRKhY10PLMY479V8m
oeIfiT2GISmSJHWZCD8GuTgeZE+16uZSjA8Gn+g8LI/q7DG4hI/ob3xwsRv6/RiCGYIgESogkpbF
6I3//tss56O3pPnIDWMkTHOpNfcUDzR/7CSeTnehcj4SDfS3afUvUtR/ve6PaWiW6je85ep0JR5v
1Huc7FtmMCsNd+cpraIxzJ2bjlc1GPJfBmd/mJP/4xP/GINWsvExLuifVtVaPBqYtW3ukCAobuj1
5+34tTgfHgeOvf9+WekP36rRiUyI1ZNU5sA/po27fqU/X5d3unqGqgfvnp78MbnZwuLh3b8M5+li
+7vmDnvtH2MpqrzCy1//hxHrP97Dj5nh61WRBZjz0dswmdLbuLKfbHEfW5ZzFQT9vz/xnwbe/3i1
H+tYFSvhqml84svg7Gd+Nb/6H5ho5mN7m52HYijRN0Pp3+lUa3mYjP775f807v7Hy//g8xePx1u4
ya901fOvccLIxizhhfu78P0BmiECjcZKDvshwFbQm94HUB1P5EsiwAwKvxw20TPggs+xIIna6E5F
ZIzPf3mP4h+GuPAFBUXqC6qB1u7Hoigvtdx/9st0pW8/hlmNFbuMMaHc2S3X+pj6/TrX4NRw9SIm
+NtG+MMY9x8v/mM1SJfne4e3e7p6T9RtOxGmBef7XDvev+njnmsoCemyt1VOwgkBfv2X/SD/69V1
keOmL2t4tco4Dv9YHZ9m92iNy1lcdDyazM+cfIwMZ3ydqE5+wgomxC/UV+yVOECFZuX8cqNQnouh
MoDD6S8ms2cg0OhdhpK/c/577YjCv8gaP97dj8XzeZN3LSq8u487ekTP755/CyAuQwPfbfvHOng6
H1v6Bih33tZSxGrqBhyCsN3W3NpmpS8NaACdgRTB2Ha/s5BiSCcCND8s8mx0r0PkMQ42u9/+trZM
A1x1AirO7+lY5XWIrwgogLENZx/sUVFieuJSWAOJPW4jBhaAs86qodN/DK4DkSK8bxXTBjgpM+vK
qj0F2NZFUHHo26mfe1HKwOx+eDrbPIRsb4p/2evSvw5VnpeEc6IgdLk0av/HQq56UtsvkPUvaBCz
JSJv0b0jdSmHZ8XcnTRKo/HNsJsKEaNtDB8DoljO3SwIy5vDGYVJ9pdv8I/LS1Y0TREI6VHEn2qe
j9jqGTYAwgLWwfXsX/f14D6VfdByg6ZKtnuru0V28ZFUNVwSRo91wcgCxGXn9pRIKW0KymvQ8z6A
j877QG4E/eqHOJ2HjQPzUnn8bTvIP+9hHiA0FFFT4cxKivHjHm7u113eyB9h0RwpZpJltjxHmc/k
L7h+fUIDrYIW96c7H4RY9s5eL0TEawDTUxZ4+ZQSHXWyaWzwRDiJ4//eDb+upn/c1d174ynqCtQs
tmr33n+rEXpNvxQ/3XtTL/ZOwQvKxVf4ylg0s3JCDzM3S0Mpj5vwxfPL7WyI1IJwVslhWgNZFFpf
qD2iumdJzmP/0GxsKqrBWrtaTMEr2hXqQAIs366yC2UIkT3d6oXTpAqKCNsHXM/WBDs/oexiroko
SHFfrZ0zhtMdTP4r2DntcK2frd7ZPev2NcqqLnNWJGhPiiRI7fvcE4fPndnOy8PlbvU3vaD/JfjG
/AVZRLW0DZOZ/35gyp9Oj98fWLdbfntgrzRtn0q/FRbl8ubuJshdUGkY5m2OZbGL//YlELx3WAyY
lIfXUD7K0WPx2EB4tw23H3Xaj46US8Zj0CwV+0FLTi9p5cgmUif3r/aepmyLf0SsTv/7nYt/XIa/
fdU/9jHBlY0mPN/CQl+cmVnf+7aB0Y3oEqRMMVw/CcCxjJPyl5eV/nUP/lhhP64i7Z4oQvkUhEWy
VIktGCFp63ENpLTp/h3xheglGNQNssbHIVP07hApiSbGUF6KBIhii/5c+VsZLkl/2pG/PYofF5Te
9MTyprPq5WO2F1ob2c3bygAmJ70p4zZPcK6TzGPIgEv4DtzHJVZWLWwRLZJh//fX8m/N5I/n8+M6
wsarvNdvvpaer07eyx1xGVTmVoKDHUZfoYCl+9WVHKh7Y3UOEplOW2xm1hkoIY0i2iSmBG8JPw4L
EDKpPCkGKi3zv6x7Msj+dA/gVqohpES6rv6ijv228hM4jmLx5h6oiI5AeGGi01BhCNF3MjYDCvmW
uyEaHYZ+quiNh3zFnHmnHamya2F/mVXzfHSd3hfS9+7q3L91j0U4kbAHcdMdjhrTl41+xVjqoIW3
k/sOHxwBc2bU7zIW9u+IV4F/1pt9/AtWPXTZ8/Ostxm8B/2TMJG+mZMJ+3a5G0rhO+J3rXd4KMFR
YY69fqBQ2nWEHuP0gPtlIUGs1jhITaQvxWmCGxKieqzzdfvEZPewXnK0NWuiGry/8WVrGITt9b6r
9fY1KVaSbmX7ctnM60FyDdt9P4kBHFQSFy1yy0FQWzuJ9TCLjEO+vk8KWDEwvjVCM6kaLoM+eQNm
gVPNV3dughh8ZsKUNOE17JB1gWC0OHwOTPdPcONm2uwR1oMe6QPEwn1n+/syn3e6zHZJ1Qv5Hxlk
Or6NVOA5ZKgQC1xcYCwVSn8CvGKqtN+1K9F5/GKCwvB4fnNww1Z6L6/IBeKKrB7a6t2ksNG/RaqH
Psg8XCChpK7e8HFPzz3T9lE+znUfdwRIeLJCBKebQhQ74aYL4vChga5sdXJ6QrAh2mmshhL8DcXR
JwdSnrx8rCw1v195KRQbSBcPPw/tz6YAFTFOax7HFEJ7g6LjHkkTdVHiAUVfHgLqz1Q//yKrxtfs
t5c6GMtt8VcxtXEHXMnA/i8iMs+ODWiFjKIXhJfh3engSxkRJVlj/voyWN99fK6njMzjfidxIOYR
rl7HnpLimKbbd+VAmbwGd6ZAKBYjs169IjS1gjnWRxJDZKwqydEFY2x85nXRZdT9exNc4Vkn5hZz
WA8KrYdHh4ssFR0Ms0/nBacimRBjQVaCX4HXq+hdCqpf+3Nj+X2whf16upk3yIYvf9zN718+hmuK
ibf7I74EckAAmNvYB8/ARnQHk4TakqEgZu/IZHAiA9ahloz103u0G5VraF9uNoGZB6QrWCWi29LJ
h7fB9rqF8BswMSATOmZRoC++zFiq1n1IHGzAwBjyxt1q449dDLoca/Oxc8TZNSLIGsnBrgPE4s+o
daC59jYNz339QYs4DN/hztkNQcwujHcFpxpAY6AqkI85ouaGmAk4/KUnLXRoF4LzBWZHPQ1LYCRh
TzYo/GTSLmQbDoYU0ihD4lScKcMqq8FDN+lUkaLZBPAggC5I1vNu1musA9D0Ab/su38BUo5ya5F6
Gkvq485rRM+QcffZTIje/gkNb6A6qsc0IIRtBikJmI2Syp2RtcqckbQ91g8soGUH+UFscIicYoi4
qBkdJHYbYPpvYiQcWJUns9ZKnzYW3R8HnoOhFHAf7CS01vzp6DnLMZm2s+XzarOB2eMvdAOUyaMb
0qVs0AZ4tsC+4cPsQHRhIAcVDLDE7EPcKOOnI8CF6h1hcMUQ8yt7CNWWAfxn3SMtWev+mDEyOiPb
4dk6SGOlICENTTpaWNbfayC8Hf6S1zi3W5xTDmnU1jN8O4d0JobUdLYuWckQQsDWYGmW39hGJR9a
knx8DtUxhyY2URa/GQ081d1mRRU95IhAX2llXhoPVqhzLVJoLeQjZuWU88YS7BmzhVeYRkb4hmaZ
d7L2wgGeT3WrXzGws4s3yh5UQQEHTHlF9AGECq2KwBz/YcHNA9jlq/tACWsAgTVWBmX7bJSOmpUR
aUdYXxD1ZF+HQyf7z4WMtkVuzcLDvBND1jpguBVQp/oquOwtGL6OV/g6S0hMaygZUITvSGkqB2Wl
lw0O2kicfVwSRRlDj8VRNash9mAZyLcBBex/Wjv+F0u0aZc/zspFX8ZozdtNDETJ6ejJlmYfIz39
8HNh5tgJjwcmOTbLL3MF+kC3pqEuzijnGkbuCGPEKQ6pENpa/xwodv59WXJ3I0e2VnFcfy+Qsjzs
NCZQj88/1jlkFHMGpYc/3mmNDKuxDo+pImAKyov0PTYPr0F6o6vF5kaMbpFASbDabQo02s2sB51a
tm+zXQD6TaeKAFvm4sL51Fw8wFAdJejIwq3/dukmGborHGhM3D0ZauRlyXBqojlMG53xFx6DMBLN
4zVArho4KPCYu6mgw7XHaAa5Fr5y5mPMGQqSJ0/y1a1wiP80GSiNy4kyJgdhf/alsMeEnhN/CqFC
jkX74+NmOrtP1/gWueLgwlg683ZMsW9j2addYN+rYbLtT+KLy/1lvRhelRacBoBymvDAZjrhHXAx
/vDu1LAeBVeEeADD1jXO3Yf74sSA7wq/NnVrfp1grSANo4hsYw8FRLRzGVEAB4k2vB7/PIFZ0rGk
ptc1c1BEEyweJqIRM2aHKoXzeHwZKePcleP+pPIDxeouRs7vuBjV0QtTjcYugibK7adL5bwmrCTO
Ap0HpdrXYLpj6zU29b8PnzCE+eYg0rOZgXJSvDFfuGIegCMD7x73t7CNsZFE4CTAOkDZxbsRbW09
3A1zjwPrPFp3yjXZxumXs6/1BTiyGqpcKeRAvgRg/SOVv5lfEJrkEi2SMSlyyknKe/tEySD/dWPU
M3F1WWWLh3Wc7uwSykB8hJfsw/JzGKIFDEUZiJpUIfinNCOevTXFnCDqeABPHuHzK4U1iSH38OUl
UEwI6x6drXZ425zD3ebsXfY3vzcht4NnwowfAicMtMZhVkWDbdXWGN4ZFyCV4+gFoUHfyFyaQUmF
Mu0MLBCu/cJOLjav7zfckLzRJCSQ2uMU5YvrT1Vz1fdIm+ojYiK6c3ENn19SNyoL3/unQ02qHRXv
7vdGZwwaavcNMPOCZ1usEX/ECUO7kTx7h8YI0p/D9e1/otIibYw8PkvmvtqC0uJ2V1m9ba87/Bp8
P0FesJzFyiABMGAD42uIyvkCV4J9pI4IjoA9t0is23cJPz8uOUbykWqi0/ChG9LodQecNuQS25bw
Rr4xBUb+TjTMCecKHq0BRPsRkMy3X0YM0VQJ8v3ZO9R+f0KihY17AEw0MuDML2N/tp6uYRFhM3kv
yoUSZHMOHkY2FCMvf1WsdqcHxC7M0SufsQJ04QY6EKwLqHmJJ3JE897YWgm/pTt2nscz1gbAXBz8
KgjXbg5Bq+Z4vuJZ82qYupACQDyC4dQQIfB7KxZFhhu/VZ7H/CvNicbXD+qFKcIsrZwLqr53BIn2
iPwJyH2UfBOWF2h058xcP97lyK7naRAQS6HwJbIaYDlxyBfjmwujdQBjzaUE9zbwhpnlnl3E/zD3
qTnC2kIy+nVdtC8LFPEKgQpVbQnNuq6hoL1g1Vw9/BWHCko4xqHnEfcawTPSC+KD9VyUoXjs8Lyr
n4V9rOsVriCHrsnJHIzxzAv9O1cpdvOa32mBEZkP5gQH3Ik9AODLO0+LCAEqdOnxMIkQiViama4T
kY518Kod40nTBWsOajE+nqN7iFGJynLOR5fg8IF+BhV4uKMkRIGB1QoYgZmNC/9j3g79yRCeOJ8R
/q+fzjiYPLzsOTbJio8qf0MdYL3X6lz0doMeC/FKd5wgLX0HDTMULotO7a9N2Jv2dYKhlLlvHAr1
EWGA/j1gyGsKnK3ADR3L72Ej0uSfhkeYpn2E7IP2pMTj0EoWH1OGsNWRBilQB1fLCFvzFfaGmqNu
YPbslBVsRWAe4BpISrs+xfoFVwtuYEcJy2EBFfA6ufSs66QFiqPgPON5S1rFtpklLkOR0bmja5m9
GIgT8iKfwLpH5zePZGfX/ie+uQq849fhyWH+wblpIzkF09lkoSLNIc2Yg+w24nRKrYpzLsyADqDl
aVtjL42EIXWeqU4+sOeRZ3J+pxuqQ5oZvrIdRObEQ9TNEcZ5S1OSArJKDt5Mnbg52M1ZYtCSXtBw
cBmIEG9bcpgDb+L/4G8lWOAQIWwY8on/CTi7oisqT9gYbxsuJIPrlFLH61tkdjI6XMieamMBpFJV
0pDz09QA8wye8NgIb8s+27m1pE3WaXk4067zlbKGNjx98a1VrmqYL2C1GWYiOac6OhFsTV7QTahZ
cx5nqPTIPTZTBp1kzsPmFex852b4g7LJOKf5PnvYNZsyr4dDkGRRHFB5DjHcpkZnmyAge9M24GNQ
nVDAUVp2fUqf+IsdPUGPModb2YF4iG+tuztjBO4B4lW1j3GMPhEmfRgpsDVAnwmusvXJm2X9XAB4
ryPVKQKY4Nsk7rpCCveA85znCMfJkqOvDHLDxzoO9sQCTwvzqwkLc3wzx4O7fYcj4vfoBPoOXgbQ
QnuQGppFpdnH7jbVhn3uJ2UseyI/rh1XDgUYVzzKrqBDy6k/cV2pJyKcoRfFiYpQg3M47G2v7QrW
ndJ6QunLVM/4rNCTkJ3OFny7q6/a/BLGFcSQIaxiVxgTYLyn3qGdw6SJOkivGS0b1ibhbFFtyICc
mmdrpDlIECDqK/OGA4TBBVsKlVLjOzicQBOCz3qJ0PGw2zQrQz6ex2d2VROin95foBREBb0jZMio
XMPPcP4fYee5pDiytesrIkIOkP7KG4SQAYT+EEXhhfdw9efJ2vHFVNN1umL2zJ6e6Sm5zJXLvOYC
x13mpEEQE4a9mjx7j5CJv94OVmivAHWnyw2++9XFIYUaBS/M3ilCO7JuuJoqNHba3fXRGQeMVneT
GjDWSKE25gvAsUMqZ90FA0UqCmhO4bSsLYRrN0+iARMyqgi98xpuwy36HCa1J7Y0POueY2KZtM8m
sYaO/kg3dcV8xPfk6S7o3DagEfkLIViJiA2EvxM+ZPTOwm11isaJXjpG2srr4IWYYpdMoK5gJ+NG
xfDEUZJnQe/DjrYH+wmipeUdTtZRJqNcMHVPcFlAm80Gj338vLv4PEG7C3ptbtnEcx1z7S7hTMEf
mQmq5HCbwztkDoxRBXcL9KYPYAf04LIGfHKDxsTpBCAJ3ZZVbzG6ZWM2erzDfySWIsE3UzL6xM1e
U/CRMGeD6AmKBBDOyXncvdOnInn1oPnJiIdcSPdenwwZx4MHlENK3o/2zXwOGvkez1YAKiS7N9r3
qILNFrMXD424zrO/8ndaZyvHLwDHPF+N66y7bPvPZsQ8bt0HYXTlAMNSJ8bBwZbsjUhZyMOGLZoM
qGRfegDTrkiQA2d3YdoXa4u2mwPCh3bGPbiCKRLYq4/75EHl7ygmqizZLUVFChDy9OTNj/k2B9/U
7yPla9L6uqymt2vSOkdP/je5zdjIER0mG34GbBS0vHBFtXELxO8Aw1jpiF+mNcYAhm3VQGregpYg
DSBTApOBEyetY2FcT/mP5ss6AmSI6xtwwt3dAeq0GuEmy8GNN6XTFTBNyrNo614RuWqnT7IT5wkU
jh4m+e5EiJzdXLgN4BK0Tp1jm92w9GF7UPdWueYe/LpouaRTJgpippGGtb2n5E8O9pKcv9W9IUj1
sOcH2jpGDswRz4nwQLmL4k/Qcp9AmM7RyoXdRZh4UkbB2cjxkHYaIYAYFksrW5sjmAEMApGrQuyJ
6O62AOdp6XmI/WoP0SoNJJZ3JLPprdficU/7zm3/UbfI7IonaWALZ0c8uqKzBGvo1t2PRxLzL3OP
qexyNt6WyweciQOV2p2UuHZA4dLMjY6JhijZeo/rRLQFQ9rw70ib4R+5aZJkgQaqP1+gdlp7v/1I
m0v/fCXkFJ+P8GPel/YIj4OAu1hrELnOGtQcernM3k7umrASHqxFobsYz1nhIthSm6on9pdUboOP
VfG0dwPFPaLnsDRbny9i2wMQ0CaswbYCxQt0iCE6L5zNYpPigcKuC/LYtBV1N77i0gwAnQn40eWw
yeG1pBuIuJoDZwymX5vMDh6hBHgOhD8MXittTToGDbqji68YYM8czDTxmuIYIBEMVx88HCLrIJuj
uWKeAYWCZAxaEf2EO1i2TUAr15af3vXoHJY+ZsonSBEMz9FJRjnYyp8cG658QOPauW6S+7SN2NDe
aSzTJT+g6d+yK3J3YN0/dtlBBSjY/LhtfWAKNVkynBj/hBrZxtmf8dvEqsOSiseiOI5AwDGD4HQG
E16b7cG1I9/tU3c8OfbGnxIkoZV9XNnGoD7a48kmbR1CEiWTde1cqY9XdnPaOlsnbK0glJJ3KWh/
7MLmoNV0GpsQuTBgXVfD2z8ioEx73QefvNkihn+FHVrV4Fco+dHp9K56oDbd67r/giCx48Xeh9YK
h2i452tPGe74wqpzDprAyLYQW1AsN7XPe2cZIYDXCJVyvIAPu11loF5r5Dd67Tm+OadQYQW+FhYq
9Fc8fGtn3w4xY92OADJr0DSPaJE5q6dL3XNSUpTPcLumzodh+hpqN++mhhslvr1M3rAOSREU5iti
kCWQlydr9Ymz85Jyo2ETgxvMqpfBmnRrbzfA2oJwBIcA8kzrYvdwm90T/sP7Er1ud7GyebG3s8sZ
tR3tmSFWW+RWZlImhccPzUMKkCGvkILblQyAIfAdGz0d4ajryTthiomyGnrYNPgX89pehztP7zZ6
a//wMcQcSGH2jjpytvgN86C/T0daKuLwbUlSYcc3myAf/pwLLh/K9VKvVUWMcc6ocEX07rZz7Jcv
LuzWHRxDtJsvsLAQFLf3A0OxG4kev6YvOl0qSNKvubA018IYIl30pH4JZaJXy74jTrm92tt4Ea+o
OVfRIobR8Lp3sF25QFwnxj7Cq738uGPtAvy6heOdu4RATr/vjLi0RaPpSH4LKDCHuiNBgX5VbB5C
E2x5nwNmT0u8fMCqyOUALFy8TrXh9Oj/e871NZX/Pmn+ekG6pKo6MyTJkN+m4JfFQdXXt5vSF5g+
6IFEI/sy1ItWpw7GSTM8B0xJ10Tnq//4BYvz1wyypUpCngNnbw1givaFKPg2ukKXdCOf5JbWNyjw
onYCaRi3LdkMvFfWY8PWVMmqZYWWb09/g8Pp73PXr4sbkmy0VE2X5eYbHG5/lm/j5ZqLD5osSme/
tKKyql7Yq7W8YHI0GyUiWIi10LdBpZzOvKHTzcJflg1pwXChWaPmDWc3Mdpu797TvpQzbtYQwAhf
d/RwCMRMTEDzMQOck8ygbUs6mVpIXSICkE595IPsU39DKcU2dNLr0LAxlVz2p5ABzDNiKTD/OTSn
//7iipii/vnFeevfHlxMYb+99etirN+fG0Xr00Wg09WkxxOfzVuvKLLA+3RMPHt45Utzntvp4N/X
Vt8hee8vXXyUb9dW27fFZbzg2qIDyEhQ8F+rip4Byo32uOdlnr6iEyiEFZgoSaY/N9BZMqfb6N83
8hc2kGUvgQpUJDEyBTzzNmrGX3e3Um7HJlgo2xXfGXs7r+dZ3X6fx/Z/eW7t7+eWJV1q6XobxJmE
8+Kfz608XpsWhg1N3rm0gWIN3YvXrntJghqbbibCorDdzbTgE2qSq9Grcg5Ha7TMgM1bfSI2qfgu
ZmEgEwCu+d8vo6mLYf+fS4Lbk9F8Nxgjt9EY+fP2JAxuzpfrodmnA2fGX1knFtUva1levYYM2bpY
mcnKrypGBixdIwCaDP2akTJOxJHaSwd3K0JJBGHW29JRIE2Epw4Oqm6TycwgbQTA7JGZMgKCb7Rg
w8nBazRoiRUYwrDtPhu9C6NKAdGe8vPnJy9UazaM60ciNJDXslIORkDyQC8U88Nk68RPpyqPjq0G
3A+vxRugQ1BuORPpFZ8/SCM5KG80cjUkMAwziiPkW/2I8w0A2cmeTndwCihpZ02axZP5oU+RE0+n
0LVDxePHwM0WbHD86BkbXYI7wZ0SoypAzcZMHOhh0OE4Qs6soAMGZbQpt00+DwoNzIt4i7Gu25M9
P0FbWbS7GHIkKkJOZNLWpDWrxiHFU7RPC7iNRYunqpbFnXSsO1BNO3YPLv0uI1u7heDJVwo07ZMd
pXcTmqY1n6ZRWa4yJM/O7pJWDx0M90krLVow5pnR8XFpETbaIQV3bT0PLt3ZK1xwyJO0zmjmMfej
wECUkJq6tuCXneYvz8ukOyXtMn/RA0+UuWEezYQW4CqERDyhh2TBLj7CqALIabegqZu949rMsgdd
ugLBCYmhY8UYdjvLmszhTsDovK1VBE0Xn8eojeakyZTBnYjfgmnjosFPoonMY6Iw43/ysyAKm+sB
4LrcNnr3CYMr84OKxNHylWFmY/qRo3uv2bIVWLFWXdztUTvE98sN/bmOIFoaoifSGclQtbY043YM
hLo6jED+zsEGGNZlu+kevngPbZty9UPbmWFrQlKSoyjUh8/HzHe/8GCkKe456D7zS3WxPtSNSafz
yDlAOH8enUt/6eS4kLcgQd0TumYUNInW6Wuuw385Os0BvHmj8EG3n7eb41tvhV2oFVZnX6IO43TZ
NpCD3K5ejvBSofdsQ6nFymfYc5y6111GdUl6Hubzuz8dLIMyXq3I3KNBNDWCdZrLRzOvSaznTdjT
FsKi6xmLH8aXBedhfpppyANA9RhjxYtANKMy6yb0aFp+twMRjQq249HD7nb3tvVEPS+fXvd2ys/K
BXlKZKwHC4WInZeiQ8aeSJe8YQRvAI0Fz7INgH9jdq/BxyWlH7xMKWh1mII0NAE5jj/+HZm+0Lh/
B6Y2QPk2UVpX3s6q3fLeal2wHOnjXYPfWydCzfijil3GSZYChzUsWDsTmk4s8LXZY+Y/bMSjhSDC
8RViPjwvfG/3IfrA1mFmNX31fssk1B9yTEnHTKHdbKniPt9u8thYGc/9lpvcoyoC0Q9iCrPcTVBi
bnvtF0E2y6Sgp+W7eWe0YtV+yFb/6KLsgIps/5cX9g6hEueaDhAIFgOnPGnvn5G81bgeWtqrjayI
2aTdL4Rg4uQkucXGLkhZsplWOLdw1WmZnkNxc4AFZ4Z+/vR3LIZLPEfb2p5jvBehJv7Lrf14BqKV
p6sct5hLiH//7ey/1bflgUSThOvsnBAGvSDcKE7Bm12NPbpDcOqmVX2CGsuexfM1mj17vfXgXkKb
fFDzSq/u6OVARe0j92rljV8AtT9/xm/39/4Z74fNVT+rWt8exG0hM3lNW0zaEHvgjwIZVBGvRuNk
zBQEkqW6gDO4hHkH586GniWStn+/MUVA//5a/S0ZtLamtLTWV1bx7Y21VrfXXtOfIlOL3BsnAQ4Z
TkA7sbfwht7LgupIbkyTAoVG47fC4OvQ/9fV397HlX2320svvhfs4iBxj2nirrI43n1erRJcs8Zp
OKkqoCBIy6r20SoYcRfuOS3OXlEUJxkxRlMcDmo2Y3YzQRMfuM2yab0YXFlHRFprGtpWNtuvbc/r
EA07ZxvJRobjiEXYjnPC5dTw1l2knj9Zrwb0fBTGO0zmux/7EasWTiiqgQ6n4jbPjbWHPtNsf7Bb
E7iF+V1w5Db9lEqVBHKqZ9N725z6hDZSW75Yev7FOef/88L0tiog9rKmviE5dbgR9WbDC4tYP6TU
GkNdjIMZflHRNB0JIAH7jdPj6c8vM5EO2QC8flkzIpP8+6v9dxMi1fu2ZqT2FV3kpSTWjF22PyvF
orXlJBu36OkdE2pyZ7Qtul3OvJ3nR5AYf8usf160/93AW2Z9bm+V7eHIW9g7UZxUhZCXYDaFdEHW
c+ApdvsKEWctzpZfLv0Xavor+LX+u/Rblo0d4lZXxKU5iSqyDWkuponV6WBOGubrZlZFcyhiy4P5
n/kAOMrGflwsfrG/B7VYqizWrZl9anan12D+tw62nY6HPjviCNSi3QUS9VeOQsa7EW08oE0rm7Zu
s5fmEFfydGGTwPFXtiSMYl30z7FusKZTeIB3obKXTlvOLx/8x/dN1k79bkiGob297/19fMPWaKf1
Jc8usdM+WwV+zr0xAhP0cs2QuO6n7YAC+jd9zbY4TP5aa98u/fa+X8ctd3Xj0nKOzm0CHI5JjhUw
N/cykHgF1vCmx8x02AGxBHOQkeeruy8Ny8O62+pD/p3TpevdhV/kAGycVJUx08TKtv2QRULFML8z
CFi4U2rhf7+25t/lPxQUzkcDBgBcoObbabS4Phqc5iutX9qguKoyQg6saZZUpUR+GQ9c1sJsFWfF
3StQKVm6M6ZTvd7FIXd62oL9AeHSo0/N0HfJXxBp21jtO5957ke/3e0X3v/9TX+/27dYLB9k2ZCf
Ww11NOGVcikjqYsMObXKZuFcrj57TUkvZVnSPUnWCZ+/w/nQga8yJFx6J77DK+x1ajR6VPMzE1gP
PEVdPg09yQ7Dw25I45sVzKb8pd+g/ZQeGVKrKTKTlqq+8yyu0r1x3e/Gah9YE5Scm2vjsKFYlE3M
0ej5qIDrKs0pgn2cBcvJp5wOO47BLXVpPobYYZuOlXPEYRb6S8Bo/5SSYIyjsQ74i9x8i9jN52Lx
qlkHfRr6CNZ7l08hZAlZDXAd8FqUWxAJgfmMoD39clAODE2wkxcKaC0PBarHJ+IKADgBXizdFvtu
RVLgBSvPQF2G3is4qpu1t8nymQUgpEc9s8zoKbpTWLvW6wM4bNQsjpE02cRUxSBRf8GH/9Teo6n3
3xO+HQf4Ty2kBeK/hER0Mq1F9eyDHDG9dnhPwvzqX01/+lvq8JVk/rVamxppC/5xmM2+xQUywO1h
o7O3yBxIXHpMuhOVM92stisq3aTZKYYMaXvrh/1BnU+Bkdf0xuzfzsIfVx6q+G2ofirH71syfLjV
dJuuG3Egg/tMCjOY9Txz6Iwsy/fnUfprwia24V8PzuO19RbOamjqvh2++nY/VldfbzsqyWvjRJlx
VSlAlLo9CMOFCxp48O9I9mMrS7RR/++i4i18O/FJRU7X67Op8pRsLA4z0g0Uzyk1uxc2Dqnp9Jd9
83WmvD0nVEJ40pqqtFvSV7j6dslrczNuqDdF/Wrc0lEBvmqOGdslABLcSraXJfnGKwJO10UXCvE8
oE5nF3xNgGzHtSMO0Fu19h+D08CiHN4xiBwpZp7DiFS6v9zsT3m9LLXwuWvquiLEoP98P6/xed1c
n65qf9lp7pI2limfIKHISH3dvvmbvPaeyRHJwo9mtkhfuxhuABryDfOBIMDCvIM3zVFtsh90sA6d
BT5NQGyxh5n9Rsn5aa/KEiMK1ipLR3s/kqTXTbqo453aJ0YeB2xWB1EhsGMMPjtC/lZ3VkP7mf2y
S+Qfdskfl307W+5Ka7E31D3KIu51cDTjY4hyESoaHhomUPHHv4WkH05erqerCp6LugwJ/s/vsRov
1k9lxWOeAeSLFGwccA49bWaSPONvV/shPfp+NeUtBpz2j43WUrjaK4nq+d3Z2UkmVxoI8H3Qn//6
cD9eThf8WtjFbek95OBm/7otNke1X6qd5dhdpMvhTTDMUWYwDfqN/bu/9J7ev0PAD211mcP1v6u+
JTPq/XRvtdoHFQ6Z8CbSPSmUvEdPY0pxxgLrGq6D6hnTZYcOq9sySjcIL4FG8eqb85zuBqB72JMl
Sflu/cu9KWJ7/RUrvt3b+/K6ba+HU5s30jT3HwAyrGt89Jr+0wGfkdQpMlNAsgwHRBstMg0dI6jf
ACXk2QPlO7AWjOj+/bZkkRH/647eovSrPq12pyN3JIULpHMAKl6Y3hliq71gpyONAuFg4f4m/KD8
uNG+vYm3QH05L5Vna3FSkTUlexi90PjcYeEhcoRxcic80nwFmPWwHHRVoMqcJzx9Y/TL0//0PQQB
Xm8qwg7waxbwPXY/b5vFVmNDPFwctW1qeRdundWaQkYh1RonpN2/pSFfu+z9lX+/6FuRcmioz/tY
56KiS3iz6fXc0PvwDy7ClXhPdRofmPd2bwNU+ibG2lnQzvslEPx6C2/HgLEz9Ou6xS1cXGHt9trb
R0ZLPSgROwSEFnkThqgGb85Bb8vGLns/3Dv/fvU/3oIChU9m8CTEB95uQXsslMPmtlH6i613PeEA
bMaKtYpOO3Pck6Y9mUrTrJm4pGMzRATtaP77+j8eMIx3ZF0SEvPt9tvCPxzP2CbVpCeSh+qxB99J
BhBqbjWk39AvBPJ3SdHxaTHCSIkdRvHv6zd/WnoKvEpWHsdbU3+L/KpyWysN46UyjB8MYFWCMAIT
idvQwU2qmx1vhd78gP/TPSxGGEIEmdJbQPzcU0gyZ8hqMnB4+oKccQ4+nGveBVoIiS1U3C4Vo5Xv
rNT+903/RWunqSB/u+n38uW2bFz26we5TlS2zfvWLl+fbUFQoa9KriX7hVwE4FntDL5Mxxx2gVE4
jBJgg/nUiC/zw7d/yfh+mib+cUtv4X61rhu3xVEiUWB4Nij1lLFXi55TGbs0TrE5EkOYINM7HfzR
HJY35Z2/snNRVPtAsqb/fkU/1dKyalDrN/msTPLfvutio20f2qap9O04Pk2P1HXbbuUureRrrplM
lI8CILc5Q9N1KBryjN2Q9OpTO6v9tflheZ2x73Wcbt/P0QTnBn+zOvkxYf12h823LICJt2oYC0Nh
5UcR5UhVtGo7Ya45M1hXIPHhMnyNpWBvrZ1Prxtyd7wxFNX2fjq/9DFlnecbyn2IHtMxRfi/X+EP
Q3lwKsxgSYsYdABZ+TMpatyN1WX3eijYSJV2fOrgQVW4YJ63sMQ+b2anY4XjiAmZl4t8/peLi33/
Hp2/X/wtLrWV+r5fqVxcoWsWx27gbo8M9oDudzqdh+NcLJZNqv4SDtQfL6vINJCQXCJ5EbnUt5Oo
vu6a98cC6AnulUuGFVioAl5+2G0TxWc6yoE3Y9zYqzu9Doj7zVkYRg2tW8wuj35FJvyUuGnfbuat
UG4rlz1Wc1eFE0oTgYip9N50kyKDGoEqK1zSnWzN1O4nY8S6cEbXomvluR+dhcKXcfvltFIV+es0
+OurqIRKzIVUlRr2z9ejIlUzbi91ta/FEVRSd2ezi2RaaOYzhofzIH2TcEdFW3dpFzV4euEtdGsn
GyYRkSDx014/N3x5F5jF2A5gdhluQwA+z1tE1qAmwZ8DZLQpS9CeCSP1NIFQzMRbtKwDFwjMHvJo
ucRnCRYQsyLkwEMxVNI5Msz4EMSTA6OaPdEGgD5F59FLtn5CwxW6VJd0szapATM6Jox2oTeAdAfj
S3146JRL0g56s+A8zHINGZgLJTEdQySyTUCWxUmgbh7MVuknLt0XswMZLWpTTNOWWGShO5sFgesq
FpRMPtOkhcWmncgTMLtawHlhbXIgCzQc7OpulfQ+svTqR9ErKctWiOlu0w+AXGRigD2D7padYdu0
hzL/hWhSwOilZ447c5DtJKIDvesEKh1JstCUEX8TJxvRWq+MzxgyM+C6ILUZhQIbxgvFBDw29ef0
+U3bjzniE7TP4SLybNuwQD4WaV69AdjeXGHEyYuB4lK4bnV34rJpxucN3U5p7TdB5m4/ynYJL+9o
Fs/ZCk3G0aOge3KmOwXly8m8Fn3VwAwmSbV/Ocz6RNBVowADZJzW1k6zTVIJ9ZGrPcwCDOieGYmr
As+zB2UsWZVgeBasHhC2mbcU8P1sHATL8pAEEKDgp5IcGhdf7SQiSHoNywu2sQA/XB/m7gooRHTN
3aSB7VmEMxdfEj+cgMZZttTd2ZPZA+j+oHaUsBxI1XR1oMUFdfczYpjbZqzksqyzTIF6CjOKy6lw
FCY7FZYPtDH6J1Ifiuy+S1uzQPcB39sdCsl2sHS9jKYmtneMll44poB3BzDBlzSsDOplgOI1PZ8d
8Grxx/VgDZ5hWcWTldmeFIGRzU7+5+cI61XWLvwcM0DRHg84zabDO/QY14oXBreGtT3TplxkqZtF
wZ6IyQJeO5T+BpH+MGlwob5bcg5DmimhHsa0mW7DjDdEyrKE1JS4jxxsEYB7hNs9o/sg1xOF2Eug
Pqrq2OLtTYoxRiDuKoT2P0s0WB8LvywR1bOxKqziHY/DnOzEjSdGNDFYFzXqANEUOJCf+6gMTlLd
QWSISUMbHc3zxZxPQYpIe36xYyrGQcZvGk5THdoV7h1tjtgBoWDQ/B/eJcYccpHF4N0K5KUdgUWZ
LvwbhEPZBWIDMYzG/JPUByXZqxUh+ztFDSCNOO6FRvGL8VYmdzM2yTarJksrkNnpImcjIiDIBPrm
Cz+P+6SLRg2+HXHM5wBj8+iuO9hmm/s5qZVuQci0BheXjqAHDuduDVbdC73hImhYpkAgicGG0DvP
ClbKMaxQz4ODLcazrLGMGWIdmN5nRigqUG033El16ZAa7fizrJD3nyHmjRADf/LBBk3bRna0z+Qb
VlLE5EH0IsT2HHKt2q+O3YkRcUkqZr4RZKaBLJux7brFylmZQUPnt6tDWkZm0BKLTSzxVh/kvTDo
IepAouPTrsvJU7j17O94zzABFVyeSSlZLKMBOpXbYRrFpyK242g8UwXR9QkHS1hVkF5OCAxZwLgk
MF1XO7uJZp0St6qWdBPNsry5C9YfWw7Hzw8RmDflADlmFVYqhPeUiUSayj1fp4kFQIOYL5zzqgZc
maI5YdblLLgvIVcOA9qZxDcQT20kcwIpHNONzgctp2lPIRfhHKO44CeG8zqZ+4ZNH0PHLpMm2NME
tSjGHa8p/CkGZogNiyc4lbwFrGQEaCVl8MXvTpXY/vroKt4cZjsfYJeM1pt1Z3dSE74YBLBI8GHR
VfcBr5cSkc0GHpToHaVpXie5GABcSXIFOVByXD4Oryd7ZR6TAxbE3QMSVnLlKHZjYZ+BfTsMKyqH
phjsEWOTKualEYeOIM4RXI7iKlGXIuQ3eYtNHMPjPYmOYc9XdCF4YlBl0+neGRyd1YYLEy+TJ/70
+M6Il17GOj1XVjNfirVOjIbrzO7Zb6EzIi3RaVnFFpaoK2ni3MsW3kysTdWHxag5CRJksX10aME3
g5RKnxRTa3BV1EmVl31TXDatUPtUkDNWzWn6jHKA9dEpnrNeRZFEiKueXRiRD86kUvEi3bJToZ+L
3mrUv8o01sWoO0i1Lh//mZZkVvKVyuX1yfkt4F0C06xZ1dOxY3oBwoJS90rVLZeHhGdVdCow0U7O
dMIi2KzD/PPsPjIOHHcyuX5I1viOVMICx3GvlAVBX2RMZ7ZGFz2MPADOyNnqip2ykU2q3A2dfsu9
5UWxxY/zGBOkJ+ITA14QsRSZL4HjGztzCIhna77pT6fR3h+wpAzZLLdPlrhdLfz47rQ/FeCjTsXs
CDzg/07VKMt6SrEC0Hbys4ywsAaNZxI8SBXYNUkZ3/CCvYxqErZad7eyNV3G0T0lopFuKszVeB/V
dQDKwSzafpLE4r94WqKRT15zYhKYsOKSRHImQByI0wad7RlsSHPPR0d1QBTTnKMX2eJMZALaJz5N
EvzX/5ckDB69CBwcLk9p9OjxujcUSpSS5e7sc07THkdG3tojVfzo8r0kCxt3AAugBQAwgGOAepRO
F8gIBBoyFU1wmDYDR/wYUAmxlhxXFtMFMhHfD3Nr1P2g5nNT/hFbDOEOLPRi1NRwOoMkbUZSNdAd
P9/auQjl/PQzXjsUty6wZ74s1eRD/O2XcgqhmXjEZBEmfUaisu2O4QuqA9qFN+iMTWRmQuAgS2gM
pMqc1yIIVSAgdM0kNQCmScIjYCIE4tWc98lPO3crjFTFBDCqQEtwFo491uegbFCgvdz4aK74zWxq
nF/EqT95xhVIQvQdAnoF6MIQouzIX9hQF8jDX+tIz+aMk28zqFdERvf8sucLewoNalMCqRTxUS2I
Jed5FEVzzc/zDQDQ55BtN232ODhTP3QMz7H8AxDt3vxK5zu6WgO14RpXaH8E9U1wlL1NADiIBlJy
yAsJIeELIElEi3hhkrWFPZMZOOBdEFFBtYjUChWOog0UBUk8FgpJWLDSiEVre/tgUJ8XyYoVRu3D
EzFD4VFxRX5xOKDZrlqrgcRMuoTt1fhEgyrUrCQoaJmRCMQr6hNGhunFrhGjFo/HGmLIEkADE6Bb
9Hy8CO2CZU8EChGh9v3CTdoufF+x506yTazcw7Unxw/khY2yk4NoB4TqDGcm4l3JfTFYBjFDnPe5
IUR7WFznxLfSR5L6GmsTZA0ndoyHFkHZcMGZbOztjDaE60YxoW1NkKctEQc7st9rbU4wfI7ZcZwK
ABOavIhQ4aeAJt71LcvqAAEyHSdcOznoYiGDfY8iXy389MnvsgeHz8FXsUCqouMzvLAmO7dQeXc3
uIsIUNO6S4FjAWjDcxWnK9mxhLXgKQ5f1cKySJbwYTIKf+EaATyUg2U9ulbqr2MfHJU/Ni3qDlqQ
ftoMjOnG8lEs4tQsE9Lq7cNky5OkE0ZzDE5pkuKWYq5bJPwbS8bq6uDNN05/33t4OY0CaZgjxRLC
UrbyGmOReGmG7Zbb11l5u7hhh2w9gKRL8wVVxyQTSReuJXAP+ZUOlyPHC+vZ+djd7D78AR7hQXfL
yTkTjsM05DphFyyNtXfPyQrTXS1CyhxOYdPqd3FLVsy69Bt1r7atPR7UbBPgTuXJZmGpvEBbTnxw
03OFHIHr2gNlT0qI0kUmUGxaDNS4bQKLj+PjACijcrf1eliWlD9l2bxybPnW3MEAQQb3aYfHKw8A
R2yBojtPWmu8Xj+6jQbC+Z1uRVPAtHJ21VTY3Il/NO7OU8mfb4RENd+VRlBfdvp9sR3BIPLl7wJy
y0tsBPPbjGcGpQr3cp4fUsiSD9CsO1RT+KfAb3jzZKO8/lRb40ZG9UXew4aOSEtYEm452EY+zzhP
CbvrDoIibZNDys3qOHDZR3VW3buUG+dBaeO4R2LoI3AQ4pvct8itgYyf3BgVsHgQEWjWZvgiRBB2
eAwQ5UgkUQJ8AGlgqesnS+GBgAmHl+5ya/ZXJSghZQinB/Icr+kRC4vLA7TS+5DnVvxQdbqGEo76
XVSKjjhPgyf2DzGrhtXqXAY7s38yeU932tGistzFYrHVE0BvtMm/MEYQp0gJ7n669uYNgDNrs2t2
jJvt3UB2jM60K15Ofynkt5qDBfTAkA138HI+Qa5E83krAxJnIu7o164y9OdpOuB0QNeHZXJ+Ma0n
0wI9qhOz4AP3JwR3mQiuo7VaVNcuvXQq3BQXb/IKevlz4naGD8Cd0I6bEscH1N/OuuCElc7AsIbj
AelWXJO4St6grFBZt0kOSOcFAL6q9BkNhJjAAwaI6U9euzkkOXd6nCxs9pHIaYjvIFWofFLwfywj
lj7IbFDxS7M548/ayecLlxeiwxwwU1bP8ebONzNe+LzxEOUQVgljag0RBcSvod2IWM+R613DKFW+
fu34bEkB9ZqCOT2il5/6kUxf1zyp5l0J+NxoGnjPJwwaeGKd7ZBs+OFE3GvO2+W6nNEDn2eEND0H
jNtGBKqM9x8lxf3VFE28p1deZVYPZy4ZWHUn4j5Ui3LyZL9ctPPhEeFpYJVRJAoYMjZ0746UBjH/
RlTHjc8GH+dMp+JoEQ6xWRPlAqEKMbE6G3vrmye7fCfDnNw94Pou0jqz2Q6LVtITarWKFBDCnshB
Tuzp6jKl24XnunHuzrIMNrl3vQuW8MIE9nIiu1omxSk3LG2HuJqBVg4+RSLn2fPjBKC/1YEDJVoG
VLHVpAgWpj4q5EnG3/RuoOpotJIeSk5SiHT8IjvIsKEZgF8FXc7V7OYvFuFM/Ct6bly80Z2NV562
HFDRP5nYoHPK1VbOJqE6c7hytBa6JPjINWkPPeBcHmw3qZs46V23oQHr0VThURqetoOLfFt4+52z
8CsNiBrcLm1Q1StaM0dynXMTeT5Y4KjAnvlUbfMItxxOxJnXDqVj65GSDdYGrmDWhdKHSpucOkfv
l3YPeKk1J8F2iIjYiII8jgYDm3AN2sAk/fgqvBp+RKpTfRFoSL7dOBJbjtYD0Ac4uJClCQpoyc7x
zhY8FMIV0dPwIc5QEe59mkLlK49EklFu2EljL+33LT0ipB4EF0EcLQbGAPUEAxNC0sUtI7QJzcdn
W5DgKVPC6tA770Kp5ggja5Ni8ZECGiokEmjq+BNab7xNvmdGi9OjDRcU2eFsCSei5ErmR7ysRNkl
qh+R8C7MBkyg/GG6RFF+CdHRJm3G1YivB7t4+vmUTVB+e/Rh6iYYXz3IqKrPVhBkGcwR1GS6Hcc7
+F5At4oe6/FOI060mBpWtvMvAH3DDWDBrEfjZBXLGd2Yw4t/Tb+xouDe4jQFhtjj7icV+8dN3ADB
Y7pXmRtwD5ODCqMLdRaR+/PYB4xIUdElg+WwpdPzfyQ+xAIaZg/xhhNOqlQSLSthV7DvcDVgjE5O
Kl64kPrgH1Ljv7YW3c2ieICn6856NTjHAjKu2ZDosQ4Kd4bigtR27hd7Rs7XAbHcXEI/GR4cLyBB
J9DSpWqteX9uEJDJomjq84KpHnGnQuPj6OH3QheLfi2jr0wYyWtB73Pn9zw6VMvcnJ0i42XCEhNK
1Ap9F2p4oDY8s/ikBXssm7XoqLHDkYVhl/i3iA/y7ClX53o1QeAiojRCpOCjq867Db4oUhyd0Bmd
l/ao29qbXclluIb9lLfVA/3sdK7uQunIYwdzL83VUCkHzAleAD6vtdKsVrkPbk5ndGOIrRWf21sK
H5Y2IePVtmH/P5LOq0lxZQnCv4gIhJHgVS3vQAj/QuBBeCMk+PX71WzcuOfs2d2ZEa3u6qqsrEzO
MRLEuVlgrZr8ML5JWjdnAN1WtamCweEMkxfiH082v0koYU5YlZIen+5OFQ4f7iVGnBRkzL7ts4fy
v4UFn7hAwF8LD7lTbI+YUMZvJP0eRJtDhiyd1Y5OeXw/2icEDO38l121/i05dqwfgABxy2xCM+F/
cr9xByCPjSJYDfq+TQV7utpxPstxsSqyhynFj0BXU0oz/vY7Mp5QukS7kgQaGwNIgB3BWkQr4Z7P
x2XbJLuoZZy6p+AQjBqzk15g5g9yHPQ0XH4OPENOJlUrkGosY10Lyh/EVQzc+aaCrzdSQtDC0SoH
LQ53A0P7Bm99g6t5b+/8r0rG47dVMgIEUjSdo6ZjyrhbF3PAeFo5RkZDkPIovpKKiyQV2yIGXzpO
EIyUr9Bdxlwj7vEPh8mcn7ya+fRjAIU2UlHMvdW6ZlGORDuO1OjHKxav+vMQAc06pU+XGM5i89Ao
QzB2jgKJUz7N8GNhznnhY7ZIBri95DNNqTRICOLHYP4HbnOqcn/KnTOdUvoCdf/VeTIJR9syZy7M
Bxbh56JEzPheQCdaXbyXjOC+eftAsYN630TABlS6131ysZFEBLJ68byMZf/MeyVl5VOW+LvrfP/E
pGScBNUgIGnoLjCQvxt3wGxJmXODScABLF7hxLbRxPqZIO8fX0h8CkxYAbsTHbkaTG7WfSW+kYuZ
P7xaLxxsqJRFt/WrFnF3T+dKlkbaJ7Qi9giE7wGghtIb2XaGnMbed96usXPBE/kuByS/zr3hyS7c
V7qqE3jIomAcj0m734LFkkEFqycXjVOb0Aa5Wjq48cmSe+8WC67ga/QS4LHPKxJLUIZPr414DdLg
NO34n/O5xAzyXcz+5axcqvbOTEIWIxfql5gT3ZxFoxOl/w45bhJIhezP4ox4RHC9omvWHgVvt8IS
anRZJ48Lii865r/WEb2bIwe/FmN3j5TZa29BMLbxQuuoA1pJt+HoMhvdcS8lhXeNmkml0+1ftyer
7mVMZWYvRCrbBMg3DXJovaiKIGdgwlR2127DZ6bs0HCRxiKZ48+W1Q7Zy7OJAMXgcnGQhUcxIguy
hqbyLfnV+eaUXL9MdWWUkYi1QVULu+ORnfBJPjZaDdELUYWnFRVWU3wfjwfUQ5kZXEyT0QmYbACv
v+sa76j1dWbly+saVjNg9A9GgmnrQHl/Uj44VlolECq2dVgPcjtd3NzxuStAdQnZhOu6yKk/cNCE
rMOw5eiEX3V/sJXFXx9V5H6nk/66sdlvj672Gb+9okJc/kZDqMd77wS8wBsDp4MjIlxvr96x6j/V
O4arRwB0MKhjwVBgS8cU+bxKj4qBSWEXD/a/Ke2wvXfbew323gCZbsTPrIF2CxYWnMtbazKowvK2
/CJLsjDswbaGFYfitttvGXHI224L8I+PuD3CvlqENdtYKHam6KAbqNIFBTkCYMtwhU5wECPTPJ3m
F3JPYG3wLOKaOa+oJsHtbWJXZx+/mc9rcP5rhv8EPKXKItoBSZiHA2ej+WLq9uBLdsS7kxJjXusx
18jlOm4h4XIAXvmc1QtzdIR4nS5NkBTXpem0E1vT0j6/OJYm2J8gP48xw68EJRV33Jg+8XCoeT6D
Njx5rrgBnyFaYXVF7jhvWWz+Pu0i+WhEGQ47GKw9vDoO+tB1u+20aSKCXWHvTasOvKcAVItO1D9m
yRwpmggRMZUEABlYv90rLiDvnWvYclHWlkHiGsIqEFn0K5+4va6cTmr0xsdd+AGyg+2O+5Sk7gTK
I4yIs3W2gEbmzg+pcPfdQEy1zVxwEdyZpQL7tmKgtAaLRoX++Us+kTF62AepCr78/5iAotEck86m
70iqtE9NYOUTO7O/bsd1BwtADG0u/uRyMyNGTQsfrcfobfdppLeQP3mUUO26JAuqiwhh1O9Y11Xn
bg6Osjz+giCBWNzvR0tHmzgPeDk0OZG6ffoMGp91u4Lqbi6COznRYyl50TV6PJlHAGaqSHDJIomV
D0Jm1bQpBGjI5QKK0yt8uZBkaEV6Zh+JN9cmLYqiCUpqzGySEPGPgZYrkqYG9p4FuB/JpGHlSURR
geLMqBfXCRg+9zZZ6BTb5ynZ2YnLob7FPRMw39IWLjJsD+5BTlSXbG78pnNb99svu7Owf+vrAoAT
aANh6bNqzrw6zU6S9C9ykDgSdMndDdQXVfgRydnxoumMmwWFsBs+mj5DHXWGyqg3G9zF120RXgg4
vJC3mVImMjlLBOiYxQFFbxAdwTGuqpiUKBQZllSNV69bt6gPmcp2HkIfaer8+lmqesJZmCIuIhfN
L3R6YcHQL/eQvmMv9JrR8JaSqmNJhauHxX+QenIRxfSl0YYkhzSRgUSbzxTNU7Y/Iwh3yiKt3TPo
ijb2avhDUU9vSUfUGb4Yb6AtAnI5HLzr5k9TlxFB46/vq+PF5XXIUsHkeseAARg6gYqGIGKLyE/W
aakMub9+jKsj5gjbYPKat/Ap5GMw3Gz+JmiXjPrtwfpXt9fbqnC4+/iRD/XlISTt5yxGv90kQvyt
b89m94EIGS16doS6DhMXe5dUX4TmGJx4YkO7/XmkDnTSgikVxtucFE5/OyzmHyTWSP6xUqrrvGWH
Z6A+Gb22Nc32Gy1rW7OLHJXanGVmsz95rsOBDmVTipu9nV/N4Sk9MwBDfQPrjcblqwk1N1hARksO
hXMP2Ywnz+9xQTOFT+U2nUqfjbpgTkyUJjOlqjkkK2GWLCSwfMixP6FBl6RTc7sUP3xwEgtY5PTb
u6qzY+qhtr5gJ1kuj0l8X4PWVk9P707QgtCy+1pcmbVCSn+nFW8Qwdk8JqeFlSKcpe6okJ0KMyvD
XW6D1OsDcMKsIUVjNQdCxLNxYV3JmQGO+AMgV3JZQyGj4JWTL3VmNeIWZgd3h+gkpMBiaGZR7Zdu
iSKAlFLu8FaZLDFaJhNYY750N4fQ3zlsBbg9fxvwAGPbjrl6JHkfOoOwPCr4DL/wM6Eu3+BZ/PTO
cv0tkI7G2cn1KQEw1p0IUY+LGIKjcxW6vQzP4NcQSO8Rc18phSo2DxoIPMBgcF4d3Sr0T5R4JG0p
HcKv1YAbDCngEtBc4e8c8PqUmcb3EBfoBAWElIS2ViAyrF9cPCP0ha13kyZRAIOIW1je+9T99Y6q
mlHVsC6aD0Rf9+Zd8y3MEVGpsF51tyTxjgG/e3CgBiFC5GRhSEza88WYfPRRs9/RHPuwGhvDCFtb
Euf0XbderAxW4SRc8iFOAevEVuQ3xfXq2b8Pn36JoQiZCdUDhAfEVpAM4KZrpd0XiWuF7Bz+00AT
kzpyjBnq8tZ3SoGG9nawbFijxSor3mC0QYOmltn4qD+HY8mc3ozAOrjWIIUWPitzV4TpQtGxlekw
sIvKAUTKZC90kZz7tC0D0OO2WpABanAHEMKudHOJZf1w0o1LC7oxkgLoa+2RuDDzuQw1t8nfjqiC
Cbz7AWGAnUtL9mCj3mZqaBw02cSlheZ5FHTxn21F4JDIJZDZwYY0dZ4Nupq6gap91HH6mYONshux
xXzG2iho8neYP7cDFidAqOIDRfETl3eY6aAnDFNe4F7cLQTfQendUlO7D2bpHH0LyftjxlBl17qP
svscqEUmiN5xdgcb1WpeSmBHlgQZGS94L0eoL1CitMwLwl+/Bwa4zGOVPQP1ksJ6tf3WnSZAXglF
4o2y/td8tpjZJCu+t/uXGzgvOljnve+hjoWx5eYwOquKz8Um3OS6pz1oc5sNmmFcy5Hxsm9tpyMN
8A5uM+QH+dA4LD9Rt0lrndqyy4mya9nbeqAOH1yWi5RO5tmpqEy/0PZJB0ED87f9u/U6aam51+jD
DuJm0Cmv8LZEuhrr0bZmdZE2oGmPeiSjaGicmy0MsdubWjalj4PKfqR9nQJCyv3lVcjflngPXL7q
U3NPxbZVOECAkX53i7CJ3Prqtdr3wM89FC7Otg4ccHG+TTvvhG3smfbm6OJ09/7zHGY7UMuCQU1S
QOKy0KRv3uLLrWMao0dbaWePHp/VLlnyRfjE6HHZOljLp5nDONk+KxvUPsUuAjegrznirS3Mw49/
aPbFCg54LFj6j+PL+1gwCmp+0sR4OadZ7jUWTiOq6/75GTUknpU19cKqQMORB6eRvWwRJF7f6YVd
TKcKKAxg9AvDJcTth4L3tARBg2E4ptoXRK9LL+uC0JL7Kd0PqgOGfUbBq25/v/ET712xZ7W7D2Xb
+UNN0Br5dnpodwGgvP9MGg9KN1tds6FZ9utgz4S4Prv+bFxHSGkuUxfVnpJKY6Jr5gT8h4VQEZKh
KH5qu4ajodN/yk0lUt3rlzgtL8LP3H5FS/uTvpOiD+HMzG12fYwRHh+OPsNxsqGzeU4x+AQ6XNg3
zabPT4/Mo+fpfVzP22j+9OqDFuL1yRekt4nl5WkegyiW0hZKkq8D2qjT24RgsL2qRcv1sv0aVVXb
zqo4GMl7YBOw4zfaZuM9GDjqezTPEOEZV7OHV9Bc4cV2x0GGzEh7I8hmJn2SKAISigQ6Wo50oHhn
x1mhr+DxUYDszwDs0p8w05oT7q2sosvDfwh56qeZsOYo3epmcunj0G3WAfZFxCWhjSWOsKroe0Fa
z9VOtX5OMso49SqrN5Qg/IWXZtIn7AcIfHCIbSJJC7qzLDkBKXjqZvBxUeLa2YEeBgmSUnhdfc3k
cXUC1F850RemMrP0UTgpjZ4csd/RZTPafeuEgPYseysvO7jpXe08bdY9SufQ2vcQJXp4bWsUIGl3
sVRyXy6TJ/mPjkAzWn9u6XwLk3TbPcXMNYyBAN+MtkiObq373ITwn+vWCAJ0RpinpJ6NjGVCyWne
1owWRzIuffIvsE7VKGClaeYvFQnx7MoD8+9EBWwXPoxM7L56tInqzqSckVqp+0MlLz8IdM+yXkDW
qZclUKJwuHekrahuqxTBl9l5bCBjETZ42XmcBuXwYNIeKyCgsIDqa9mTa2gTmTH4apgpFAKoTwLn
WHQikLxAy2yWnrIAcS6aMGkGJdmDclNjvMoMEcG/0cI670ESSK5pC67pR30tdw3hYzCJoqCpm6NA
hJ2EjlSMgc/G4xSk/OliYasr9m+gMJ/igopHs3yA5mFijPlW2HOqu0t7kbsBJqdkZBb3SVbB1X74
0Qclpx3rt+iJVIg2PmK6pGZFZNNEvDgZWvDF8MmEoUcbMS1Xuxdf2oWy6dYxpgBWl2SgbVq764gU
iiiykwbNU4UeHSg5Pi++081Jrj814wQFo1uv5dGfUwEXa5DYpYOcig4kmiiO32WyYSHu7s1C2PPs
X5vu19fFPueRBaOXjyl4gudJWlBLKDUz3A7KpgecBJ27iYgn277WN+j1qXpYgTPwCwazUiqOnRew
td9LcWEvN1+uPl11CJt167jGjjhGH5NjzF0tNtoAI+GVgS/ao/S6OYQuEiqOGb26ppskI34GN739
i0dc1dSMCwbUiK57pPXpHmeHNBsFSCOLPkzlciCe9jWth+idOHhxz1+0qAN42DTPZrRz7TblJfCF
RViocfWegxYosqDEHTXjOM6eS6RxzRPoLKHbzL2gZAg0l0EJyEpoEHlBJ1QPxE+NK3YW0hbxHpqi
A1hjAfg8zmdL33SkT7h7B1hk8Js28pYOD3DpOoHWMlmZHAakuUSGCWxac5/jrvxghMCJuJWLnjGv
/FbQq+DN811xsH+598C4iZH4ckk6YtPmNs/Lt41KxiwSpRkRMqVTKrHusmrCwZlk6I2SLjzdczr6
xeyi9iE42Mgm1zBcvqobKcNJ7W492vOIyZucu0B2d4qkjldPuqRN5v2bcM0DiTSp9EENvRqMx92d
OMkGS4wvgZhT/wo3+wmchsqJ503B+LBwGiLQqLvMnnQg4Nk5gEtTNR+E/TMVrZbRogIq2F+sB04W
458DYvuz5wCJ5WBVjPwPxElcwAbSr3NWH3+OdjJ4h33jKFXr8Je9ZxrzaG3OwfnpFS3n49yf3rTq
oXhB7lYnjpBmcTTKCTMQj5U20/pHLi+qbrvoEI7l3QtNo7PyPIMOaUcVqgmbDe7MwQdDbyG0O2we
+tqhf8fG7aBa8y+abwcaS2X0NuxrCRUjwLpBPGtwPiEIjCDp8G2j9GYjz8mG9Y0McNkbh3vn3pK2
mZWNlA1vyrlMJ3ZA9rc3N6gYZRnp0jLoCEWFdpqBu0G1hmcmz5hVW8RPvni7ELb7Ycm3IfIhH84A
CqIsnprZ9TXC6AuTm4X4oby/cPOx6oYFGCS3rJcknbWt1M6SqDet9ax6EIbjXUDI4q3LHekeXPgh
PA0uWBB1edWzHUXal5+Xux0F9xN1EWIwkM05Scg6UpWeYKil+0mhjgu7gcYoD745aUSUcVeI+1A2
UsRl2YKwvYi0paNJtlzcrdak3ULRxLlh29jysTGmXcL5yQLcYxKeH2MA+ya0YRgOhvnLzddkkz33
EGJg8lCFLrabXLy6Zrv05l3X5E1HGtrFXqiXHNCbZbd3CdSCd0zisfkaJmzEHbdHWv9Y8B7sDfQh
osmbY5bbu10bIVkqjRkkXhRuGLtV9Yv7PAw+hdKfzp2qj3kChrwiUt953W5QcT5cf4Gd1ERaysKz
+SEcfVtqFHcPg7bEvVC/RnSj4Fh3zlYbFtGTioz5DI2i8E1f0cG/LdHrQdmZIP1sw6TKoxbOqKs2
iV+n6rXR56bBA2JHeJqOMUimV/OcFoEUScTcp9KWXIhqwxchi8lPBDeKX8EtPMQQqgl0mFvteyw8
JucN+1epe2UaOA+GzwdhzhbOZXYIk+OHEujm1zt+cvBGRNI7QsYKriw8Yw27h5iQnrF1a9Ti2DKB
g05l6MABbwHShz3qsEGgOCBvfSLXQCp7MWhpdhmy0zsk2KDXujfimxzSI0FHjkezP6biTy0yqeXB
K57xjNqfmyspI+I818CXm+6qvIZUfJ+dpAk2DCKUvIPcI6uYTaRx+pxANE5I6Qi0MbsqsfX1CGIF
LJN3GqCYVJoQGEvhJ0Kn89SoBr+KX3NqmiOPPI9WeINzmnoqQO+/YGKJeuF3N9kZO8/42If5lTBS
jZCiCzUqZDzrkCHvTA+DHAm8KkDPSiiNEjUkIOFYQC075iehtUPCakD/gdO1NMiovmuSWeXtrLQF
p5FDnbW32YX4HuSab9/82fNpTjomRwsaUZbtNmEd7ZHQCzyK6qeC8veAHUi+g7xfUrdoA3CfgXWY
h+XshDrSx4W3c4L0QZ41m7Tn0Rfh6z2XCcpyV/BGyfXue2fZAGncjTIE03YNczTjwrO5M54QVXiW
IpPUv+2S/K2PdJmj6GPbe5XUUruZTt6BGAN0rT4tjkn9RurA3sae5KLIDcg7bTgpNjT9qnezW1/v
xLioOabdAUF4jyL9/OrurFpkQV29jSF2FYTOR4Y7g/oOqYNG15Sbiv3htWmThJpwYrr0pUGB6CoS
9Kc9LHzo65XjQ7+XTyEWhh3msIRg6xg0o6boz48xhwb7H18pn3JBe8c3yg/vbC/PP/N8VOxu4W4t
FqrxEfM+uqVWawBdCsJfN6RTJNAIEDINdSD8kujzR0V/7dlAabNUJJ3AoU+nkVrT17io+0DeOnxD
rpvKbZAlVAkMMAzYoKk60G+4NTU6sNOXLdVnLQIYycgxnyblgDHz0rT8DjCyDUPnFPR05dCh5QNx
xaGjm8dayzq0zM6Aw0wxBfsuqbmwuShGSr6bbqNYDRJbC4XUt3eEnFViTsWxdXdc/Hwjmo2qHEOQ
R0gK+khltWFIlqzSjq3ynAewy9R4yuRj29l7/DWfVu8lKXUyS/qkGFSXO4PQAmo8aXNA2bUe5VnO
udmxXa4xtn5cCjDNaF7an+j3geghKFQc7rBHCHTSN7M1efXYXjDceD8XuCQ0XubnDd3kAyp6uFss
V9cN1ywr+R9w0kc1OMDlJH2LShwAIJla13qtpAjbdNHqL1mcMTrXNejZUO2bVEX26+HyfCz6mZoU
IJv1YXbngx0O7wAvQrbgkhGBj8aLlLEap/eBYM1MgwxP63YKfHIEjjlv77QVnN2Y7Mlk5KFLFtOm
fTjBPIzkH/Ec6RQTMd7MGIEt3e0XiyLl147inUtXaOtcnZCaa6483DnS1qIGy4PTv3PhZyW3BuOk
HQ7FH51wM/6gDxlONQxW6gsFhEWGkGWgTV9LhHQzIcg1zOTUImqRWgLjLJft3flKIvqNEnJQWIrM
OQD8F39A3SLlc54l/5OCN2yswBsc/cZYRMk6/ZFbpdcNqkuEGd+Q1GQ4FNdLSqCtwZyTKsLdpccp
oRKyKIKtuxV2YqAYrB0q64Pedv9QBNh4wp7e7KExnP3vuMtpIdlQUKMh8oKwXCbvGS90jS0iWrq7
O74BZH3LOpXbJ6ZS8WhbxE+GJjpvBycZ+lj6KN2U3rFHwgGeYKhfXL7VsWkbW7iVoLGl09WVBjJu
cic952ACCg3fgEbE0wKXcuO70wwfsJVpuh36jP/ZOFdCeKQUlEAgFLYDV9AI5tMChzQ+WXay0Lcp
+Y6XHnt58x1MGRhs5P6JyTf/DDrGjjySapakfKdVLcpRxWUrXt26F+wV2guYj2HHoiIbaSSq3iME
KuT7NrA3Q6Y/dvy80qxfcTY63ayxwAqZWjaAzoIancXxLyiiT8tp3hWBX3kduwaeD4mqRJYeytTT
2SelgiTlUdYH4E7VElrKZrSn32wyBABoRpMLhs8irYTeIbu1XDYZ4UCwwn3DamU46xgSyxYuuTvt
R7jIGwifHQWCDxE9g9Sjbv2RFI/k+x6CrMRZMLjf3oI6xAl1ICphiNFjejz3r6DrjR25T/waxyHV
OvNcmIek0+lJxF6ROf15b6dU5wVYQ0Xq4Bfis03ySb6JKBo/zRpTvk4XnLs60p1Ag/W7uoytaXtI
ct5tkzXKq7mFDBIwP+Npf0X0X/67IwY+JhvcCkh13dfMtpcAcFzxhaeOfuk8x7NFxmVlg58A6Jy4
jTxCx98yyUREfRdrYkqnCYWmaY45G2+S8aOTYe1CmQUdbft5mRS/XcUUArsj5fHaJgyRbsYv0EVZ
6Sd+QzLgw0UhhIDTH0gsrFo9wWKpDx5ZD2ETOy2PxCwOzh0raY+p59rBgeSl49nR9yxbhZyUxOqv
5JZEL/e/aq8TNKVhSu66gz/KfidWcEGdW7JuNV/poQ74JVp9dxiSdruv5YTEXPJs/GZqTus54AVP
RZ4cn2JUjRiA4pNO29Ov7XwThlIZbW1/nNdIuBbFQCZlx7jlHmIAouzYK73d5rLadNlUavOiJUPd
J0K+NJFkxo6BQpE99ulk1qHYQc/iIMIHi+eW8GJ1N2Z2Hn+zymxz1LY5roBDYflItTgdNz6Mbmp7
7tMwRcIxqEceUVNPOJERXy23FBwdPIGntZb3AX3qxzJcAJeIKQ/YIegF37nearjLkAAsGIJxc4XZ
DLMxXPZ8oU/qDBwLMQSVIweOg9Bze/MT+Zi8RPIo8n2mv/4ylAelxdPBz5UIjwUKVhC0WQcsCvwG
uiJ7KhHpUA5ftGye9I6EV0MNFR4inH6fSh/Ra5lCUpQGCTuJdPEOgJ1Hp1vShGastx2IWhI1eDVn
eulXrlIfnX56vysZsuwuVAd+Yc34G2dDfLRXv1q1STF/t/1iC9MMA6gjjab7IjRsdB3fQf0VPKy3
uf5jsEI5zC0aSz+ID7UBnSYYqWgRIAd1t3Wrj/XUwOePUdSr8d8Lx32B7D7x30HKqt9/htu2Pfmu
+5gYqvOqq/gFtmVHZBcnW5ndPymEnQODxuIDP6pIasPLLElcG0Ltqp2sF44dkYAjchcrG9FERjsG
xzn/vE+2/Y8yo9Y04knqmsl+oX7Xac8eHG0yGPTXkRvYaDontEbdfctstZXxtV4M+nYiCCMME7Gk
UDDpG0Md2hx1mHgQbeN33cQUUrOROWj5g0MmFNpHymDPx3zzM+jA7kuvUTPbHaeW+L3Spfv8Mfv7
Gi1aKC1bms/uAmfDgUy4YQDa+yND6pGsHD5TFq1mhnPxI8rcKGp/0SFjrbe3Fipgp1G7a+mzrl1i
F0yb+UOxp632wdHukBZhHaTgsLxZ+Jn0uG9way7BJ4PsgAQ5bVd/eynVdsCmEooBvWmmb5iipfs5
AVwcLuBllmAbKZzT08er2RptEesYPUEHmOcd8L2Nvfl6zKEaT/xe0+rRmKEINdaEzykEUogUEyNe
9wcDxgMMb8UH376YM/aHq96bcF2MaeFW8DPgtMvz/LV4HVg9rG8fUliZPD94p+OlrT642bKn49MI
k2jN2cK2FmqYCEt2OrQ+f+HP62A1ZfnfPGzeaChD65EG/+M6YL6Vz6lTQYPVtFj7esalqFSHveLC
/bx6EYo1ET0xc0Jt0XyilXtBU/MOJ5RdPWrQaq8mhsygVZPB2j36k5aFWRFLvnhZjf62Sz7F2fl7
kGHHNwYGr5W3bxIeU7fFL/pgREPa9k0uaAa2rQOdFEqym3WfYGSHLBqT4c5pW1P3sLtkLJBAb8pM
PoSUCt2B4ZB8kCl1KDnDC2dv2yJNRHZy3aZ0hp5sT2rb/tF1GeWnz4tIPVre9vOPvrHNCa57RYO/
tfeG8EJhzslIJWP+ix3DX8JcFrpsjTlqsCxeqHu+Q27qGuYAqqx1JYhP3kxPQY0B5GLwiEIB5gXh
6YO5pIPGABOh6c2lWc9+5csvyl/VTKe7ns+FP9tldNHlWP5UNbajPjqaDX8Lj4QNp1Ggn9cv5jnP
UCYcGekmnML0pXhmRP9ApkATW/dLYNGcl593YOuyB/12suAP6i2iKf1hkma0IfGy7A2bYfFHXqCv
TL2wkFl7GbLT+zzUj8/pDzCWs12C53Bv8pZYjB5UztvuYlLfIAYNvsHJp/NhEQdh7CPj9LFv6rLd
S/HFNu4xzIdzl71y4HoMMZSXqYzSxbAcwYatXgakeHLEjvjMPdjX/MnLLfm25ouVvnjCtmm1ySmL
KyXJO3q+vHcEN9N9JY0jPXWqsQNkIG41Tt9tzymEe7wYGjYSDEP4bXtsX+EzLjlfHFVeR4jIpkUO
+fbnLAWOvVv4zWDnuLZGfBW8isp/DAyHOUyBRYQd/A4ZPkC+gjWCwDv/Lk9/n4uZB3jCKWTIlNEs
6L8cl47l67izfmCTWv4Lz1CONwTbhw3dlLSl7cQ/qxgg8Oc4P0yHgJ0O64PiCe9tm8xuN78tyc7c
anr9kfQePjKwSOUdxlPWxiySe/8Z0cHFaTFhTFotOmp+ZT9R7R2NEKJxc+/qjbQLXwp2gXCV9hVj
Mg0saLmY2NnuMT1nuVW43VA4yKSS8ZRGGEQxwYIlm2rt6OdiVGpYdxyiDEuu7gvXGFkIrZJ2T/5V
LFGKOI0LRBXiBx/iapNJzoUk0ZwMxSDjbyAYEfplNT37pzElJdS9BTS1awSj7fi1aXl8d5fEONh1
CNcQPwjHZvgYV/xBPkTDAL6rXjJnz1TOXxEKxfnn664BreIIe/mKb7e5aAgercGCFS7wTbJ9MGJs
xcsrVB7x9dzRbL/ZbPc9zJ7Ba3nuv5Z41vHNdJazg1Ddzc2vQubwO1/etj6eF8ua2VpC+xANjtaZ
SnsZM2CMKok3p1UOIyOfkYQztnjmOW9BD20InkjGSHjrMGrhNU9JJETZVNRspvG5z7gRr7XpwPlg
HhMCfm9FUYPqAhydCReaSKOIs8n/N7Fm4o9BcqdwISSjCVFTZd9EMuTdb0Lfo3CAJoVkR48V2C/R
1p/BCkpOY8OsvWzmQllRc7X6CVeELT8gqGLS7sMZPaa9KzJXrJRZPyhKvGnv/GGg/KWqVY6Aiy2T
BxANfzTa/jIxYsa2szHlGMWkPdOHzqQ5Mv5CcmQIF0IHM/PHg0K6oM4lztMOB7rcrPyCY0vC1pQJ
Tprh02mNtPtpMVPFbNIIiv+MtBnxwxygGdRZ0EHQvSvJZUqt0l1PGdFkSKnW9zZ3wB+IB10GenHK
9kSSoMtdQJ6AGJdMFPiynF9OAgcJij4j0Rsub3fIaIbDsBKixJZDaD0KSRCgir3SCITFTybDeDkQ
7g2bQIvctaBpYSAPYU0PeA9SGp4VYqC4XzArIUrSw+Eqno610m0PgXNkNJdcl8AOrIs1hsaIPDTA
NyhTuikokR7gKSFDbRkT0DLVWHfh3UAbFMxhSrbLgCyopU3xbLYp2j1P1U0FjtZs2ld20KaTWJIV
N1yZCDLWbPMOtFc5j0w0yyljJXxmepCbGbbs9odX8B3xH/j48Oa4Sz4eH5ERGV6i5CeCdEttAroD
UVuSX0AF2ti7P8BMQ6iGHfAilVX+4Bj4g3udVUbwg904fq6hMnQRr3kBsNwrp8aVz/sEU6F0ekel
Ec57hbuf+yRlUHaB3iCXi8Yyo/JTlAFkeuUhCtuWyICNGHpzmkCekZ2lZNsh54OaFrcWlqnBjTl9
k6LTJuBvsRPzi3PpsmsZ8tfvINYCZxU/JQAOgJmErd6zP0TgIBYbh9ePgwzKU/nsWwNqvozHcGqg
zPFwbOU/MxNW8sdXP+zUkt780QEaSR/23+Q3hr4WVFJUaBjPPKiKkHZeXzl714wZNhQkE8ASivIh
9YXMAcEbvZDYQu3ryVQbew4UM7S8BqgQdJB0/Kf++xgNATN6TrxPZP4Yx4Y4Bdhapd4VRoJwNR8h
8FvMk7FbscrJZX/KNU265g2RYemuY40r2taH7gAaP+lhl8FQwkxM/Zu3aJ+75xbCP4d5tjEwAaVx
Avxyx+ejDDffzxjeXgocDb0B8w85cA+wxnTcipnmmHKDHAEdpqHwfnlxjFKX+H0OVlac++OxdBUp
31QY8kJ5TPAGfVIXJgG9JsAme/QcBLh47HIGPOlyWxvZVVyzwr1mkH86r6I5EiN8QNHZ4Le/Cu9A
/zrkePMO94P5a9BSF5ntQoenv+6Dok/QPxr0nhqM32LApsJthUvVoSVzQajkQZgSeudg8Ga4j03v
xy1GD/0hownobEiryYgOLoAgj8sppWEr0NHbKXQ2L6JPlyWMSgImEwfI6OFg7g+73PLzgj76kRvl
82IHs4NIN+AVoQpkEVDvNUbgiTTMJj/kEtEihvhaXxMfivHPIodqnNl/PSoaghApML5iPb1EQ6qi
iDumev808vudIaUUtNMquOQwMuoHKwEzUE98e14HWwvs5A7Iv7Sjdb7qmzPoa0vbpv5p232qOGD8
5R92uJxB0xDDbwXb2j0q0kkwLJ8VwEzNP42w+PYMyjpcBuHz4kNlTWwADOmjAeG6uAJF1HzVhDjy
Fa7tp0NhkzsX9/6mFEAb6k1qfx1/qCabMcxHZ4gJSA95Pxcqrd47LXrGyVseIGuYjSH1rA6Rm80q
rTTRAIwpKDxU4Kkhyc99/5X6w8prkSbxwrQB05lQMl5x78t6DRc+uToa7CTFXme4XrM4X/CVgAeF
qGJHjcoR3cWbH8Gfo12GoRf4m224dCsqouiM7ukTxEfwxqy+oikb0b+dNNMWxZfrwxj211vtZ7r8
tgogKZnR8wIr9HSPL+mQKQSTA/17QyG+qH5ZIO+FaMLtQRzlTuFTmX1JhNGpQkf6AG8w0nbReg9n
wxbvH2Ll1n2bh7F85LvH4Fw4IDT3/G13OdheYpnZoRHOlcmkIXupKZi1yKbhUsAOFjG11d5ji+ei
KRYjaNA1uWrJPi8sEUSMK4UnrUaiMYPgvaGfr7SEm72bRqYrRdHHbDLlemGIkVAkwYi/GtLPg5jP
dc3ozQGyMXUid0Z+t4YIlfhbx3m9gBSHjLb6rWGNsqmG1dhqWIVEtPZg2+8347s9GaBmQikX+ugb
PXCjMBRZsjw67OODXEJdyiHbSBbDvaAHqv60P1/VN9lC/uoUOvwNSMkvp5kSlK8U5Xdhp33G8JAY
AzgzcbhgBURqrbOcd3aahT5Rm+7NXsYV5SedlNYFMDlGE59kxPf9hbeF4jv49nmfxZvtrWDIfG/m
oasS+NwU/wMGkEgMZCgQ9Q7fFwpcv20bTQZ9bk9/toSSFuAinsk5ZOcuNpfcfaNk9o+kM9tS1QrC
8BOxljJzywwOOA99w9IeEBVBEBSePt8+uUlWkhO7Zahd9U/1vTi2Ls/9Zc93zuzzxdnQ0QtNcslV
ZEvYK16QyGSgWxPZXQA04BuF0x+59Hd7HCyk3WJaRLyjTnOQvqbH3p1fQ90XK6HQmrxRekjj2QeF
yJFN2E6141rMWcekePFzAwV34YkWG3fx5rJ1zyONgtXq8zoeb528gUL4B/28D4ityogNYeqUL37g
xVjNhcxFbMn6nE7Z4Mu+wmegI+GQjYcSNou1RcVi/iAUQHNOSNHSCezkVQ6Q+l6cqY4qxH4VXvNd
gAsr3u090ZRg+nFY8fsU/1ll9+7NYhrEzPH52+/xllpenoWvRwi0pfWrW3BFe/Ir5O4GGwfcYU9V
fQZQ48S7qp1nMkcpqTNGFb9tpD8x9zGq9+wAV122X3KaCqqOphb7+YEMOVebJKydG4lSS34Z838k
Qns2/GM2uR8xcccFboNEYtiZbbIvnnFevMayr0hzb/Z3vlUhm20ZYHorcS/Zcc//LaDEdtlFtKd6
rBvsfhRBTcqZM57sJWFzpndnu8UXSVV1hdMATEHgpGbAyZD4+r9dOiACZw4ucEDoMdmGTmFsMZiN
K7J5HDpVYds89+R1iE5t8YiYlC5OflKDWvXu0+s0RXtI7gpWS6HVvUb6V4G1dcSxxhWgRtJG0HSl
2x0NVgXClRGB4NO7zsQJdD4rXCVhbNISfgEhHSOX68WOGQznDV0gsEMLk0KyHSMfuXz2ZcOBl/6S
azMiLYf6E0e8s6voTBoXC5Fy/3H+h9VkW17YEMPGa0+1xtIi6lGi786bcrZpl2fSFNFGtCtKF1Al
u0jiILL9Z5zQb7K8sve97wXV32lpYPgTVASsTpidbjhA+BMoCY71pKZapS6WCGfBAzbueUKBfKAq
BCh6H8dTHVlQ7bPnZI5HDF0NO+MANbo9yZOEh8OYpbyJPFtchMZr3mgzzAAM/+OmkHBOh7z/4nU4
BUXEPvWSXpGUR8EBNd7n++VaKOCXmlvcZiiQNbd/bRE+wLmSdUMopLJ+eh8ky+Mpf3356TXO0EOt
+869GZuWZT1CBQMTN6wQaW/7qyMjsEHRwRoLFjxh2n7HhPmgyUFoj3dKU2BicMjDdfLvQOEvEe3O
h7smlm2Uk58Hs8NsRvcz8g6InjqSIbm1NYCPTfYOWxblG+IZ5izD9gG2PZqpFq+YiPYRSXZPMQ4z
ick76PRzZDS8EQIXWkUzeOAvIvyFrwp1ebzByqPukjNGVvv+8w9ngFUrvFRstmvxkDbe63t2YGJD
qHKYzarFZXGYKYn7BW7h8PD7T+fM0834PCvRPimcY+0JL/r94Zwte9xE/ySMM5FOxFctaS1//hHy
QjYYvxp7m1JVbfTGVF44P5GU8Sby2hbba9hWTvjKKnPi9fVrHc9vC+Qh8V/4Q3vchjsLSYPPB6LD
JZdgac4ntOqvb9wTTN5+yz5SlJKkzNPCC5Vmg4aEof64/Om47ojF4O20aDfrItEVCuow5bWS7Mlf
lix37I3Gd0zT3dMOztxJduETL2NXx7KcFAWjLPmfXMQz8AmqJCcJVqRvCJtf9CV7/kbAxFBSpNYy
QkOq9G/R6ggkLiU6OuLmUFfeGF441maI3Xg9adNUjj7xwIOKUiepfSJyUswpFABRoyJ7wQoNpL3X
kO6L4+y5JJVz2QZXd4XEwue/gthu+QHJMG2XyS0GMibZdGPGadCCJQHCRCSbg6Z7ZKesfkfJKmIp
H0f3Qo8CVXZ+OZ4ZSMDB0OGJMki0HHngyP3I32UBcsC2ns72AjIMaJ/ovBMCGITHW6gKMJSzalBa
Q/QkIF30ngtcrvxhgMee8Rt8oIL1hDYRineRbQPgZUf5r4gQTHckyX7Ed/cVDLHMnAM8ctLwMOVU
Izf9QxCS373RDGC016mlOTY7hyhFHb8CH/ZPDnxiThFUEOJIbqlDgz89KN9ieVKyEdhhAnDk71i6
wGLXAHPge8VQIBgs7nK6ZczyRQ3HLs6986tF8oW8nnKKITa5eX4apUAteGtWgHmdwUG/ugvx/YJv
Wu/FwdPQMqY7boD6hhIpgtwjWM6anFVdzOdkNj3GLgAB11Ss+wA7kZ12jq5FxI7yLw9i2m1091AL
5A0gbXYFjKnJXR55ivtwtf35/OmApjDW37nuki1a719ltViwyKa09y8bkDWqkwiQvQOU31N+dTfw
/ZFnCPouGp95rJiC26D/ZRQmUoQDFkQojSD85IpOMVilU5rQDsxUm9t8lPBNkTPmaR6gehgYBYGr
jejpRZam/kPrLn4ST+4BjB7r2mJq2sFnqQSY7b75YxrhnQKANacsz37xOHDOkY8iDGsSRzxod/O2
c8uGsBLFPIoA6XlPjgnV65EkPnik4JHLk0ClgGxiDHCifK1+L0WEepRqlnI/mFe+qDkH1/wy7AoS
JQHZEh/E9JBu3jg64+n0ttHobUx7n4Zq7k4DVOpB/0PSRmcDF4FK6GSK8lxgDVR4owP8EGgwXEEX
rX5zFqvTR0Na/KMiyJdlVFR355zjjRMwIJp3VcC40f7NfnlTYNZo/9jgYPLe07hSL+FaUvurIgqA
B45A49XvYw9vxXDEEa78L2hHLGm/JN4QmEYRQUw2TbuMrBHjKNQH3+jqd/wMiCHNy6dyslcbjzOR
p4DzkIFyXddBw4wSP5JebBYhCow35WSRfohvjivEnNWK8VoAIzMxEPRUf38gno6ryift90rM3PKP
uySKn/krD+xV8qX4tFzV2GPmo/IlvpRcL6476RDTjQDajig8dmBjIHNjOpPPGrPsXswHU7Yi/hNF
ebhtS87pVRAcK9t7OSIwgPEcYGi1Cjy7mdqLXxkNyyKbicfg4nwJc+37lJxJ9aXmromzd4KpFogJ
o+hh4ODk9mypBkE5yMsCoCQ5Ryv9qC8ezAbcDh6vTXKe0QWIIjAQzSz6F/Yb2CXqdiJpjM0PQCTY
9NdrwW0yj3zaim6xs3+FJ5v6ZAEe7uqjmAN5VnN+/udvahPiQgzIzMcKLsCm2Vk0pHA9v+YC/ybP
+AqCpA3aAPSb14HxKOAVuAKgi8HrdxyAEzA3aV7wmjA3gRl/3XSaFm4JCTerKPX3+yJiJ67CJMFb
JMJrs97ZFOLs5nG7LL7AiqHWoLoI8sTJAdCsOn67xabMp6C4ekV5+Mjdz5SJDh6I177l16Q9EDPn
izfEajy9tg94/550GFa4RJ8J7miPk+6bGhiQR+QTMIaqKE9EJNvEWjccq+ySZdFmFqqOfGrnpNkC
gIYuysI1Ph20CoJIoZ5NENuISwNQbsmUWhZec29MOE+vfdsLipNYqslMlDObEc78cTqx3wy+lUeM
kdE7eqTLe/Mpp42vR7+/GOp504DUxPEm+KHW9CoTvlLcNs60maALy+/yQDFhvBdcGk1P4YFCDg5M
hDiw9WOUTdU1DxCCwheH652NvMATYhwWLlBWpaWw1RS13w6wwR2DaJ5TQWSVjtp8ybLfzDZPy+vv
39qkcRT34hS1c6cGRv/kdYUDF5Mt8/AWKuFzJs1f4fURGrS5xWw8dsbnmiUiupN1SaliRZg+EtM1
CHH4TPJlqUxK3bmuM31u8vfvsS90DZfg5evBLXxTbQ1nX3G/i20RD5G6e8/GOVq7dY6/Xcr9Binj
qViVJzF7cMQ+Fgr55JyNBJbkoRhWDSY3irMn0ZPcGIOxAS9wCe+L4Lkd6uDhy14adLj8cf66Dx8G
Uv0DHiUbPJ9d4CPqCLEMh/WTbVqyI8ekhsbmPGfEG1DIlh5RvRNlWq8/F7vsiRIQ4JGo8KarT8F+
vDwWRwXKkvAWqNFnckcqTs3RYVrJZlPcMt4Uwf2cfRHcAPNBEqWB0ZsEJQSr95UUaEujch6n++SS
uvV4SxfTUu+ops44yCDLUCjzMIz5ql+3pYkSoualEYwuKgVrfgs0YTVApPIBqq0A7PKY+IwpQwY+
ksGpPdW9BTqdIeqLdPUp4xtylMREn3kJS6Z70/6MbGPeieR94UFm13nCDNfXLMa6o25QIKHku/tJ
TGRyTTKuiC/lzyY3viTt43Hs97E0udE6QiTYw6bJ45tOqOU8n9A6axPZK4nPtBLCM+eD/xQGTp2E
KNHfiTJOmF1vv/vQAMLhPjPBzEYetNTEDN7wBpWQzqG7joZDuaK9fFSbKjpH2o0rLDtv7/6c5eV8
1HtK76uSR7JbQ04RhSUHHvyt111IraFxFeZRmjofRr75MiM1ei+AtHr6VrpJJtPdRaL0W5P0beuf
WD3KkZzoXCdj0iBc0VbXM8GgnFrgn+g/88y28KHrP6wxCsx15f3WCWYBy1XmmXceAPRZ+4K1JiCq
2btRb3X66FyyK4EGflKiAJAcwRp+Zr65G3kDLZgOfj2RVg1n5i1sVww72WtVWHv9dR55LCT2enyl
qFCV6cMVuTSCVbY84gTu17juqfqEty6ec64FHoG7BwriPNEm1vr29a0cQHfxhGujf207vtgHYXfo
nBzD+/cwEcc7to3cQ9HFo9WFaWxQXAE3r5AHNGS0cC9LCILUOGlmv4RyrA3+aD/rJrfwEb38AXM5
EYm8opJXL4iiaEmy5u6O4vsrKP/e3ojmdlIOgNhXl2ssrWoielhG4SVvRvUB8Z8yFvBaxuXKvQ/d
F2KT9cf+btyPd5+/RGoV+Shp3NGTIJhiOla4mBbgSzoWIpgqzMdu6p6zVQcTnXwuJMTjQu8W2Zfl
1Nz1sS+eb1ZO+uP17TYr+bID2bKXF3kgIou8nmSRgnWFlrHY6lS88k9KNB9+lBgEop2AhbAh3iDl
L7UrJUDh2x4FAOmyGJxXGepqBnxmdJRUdr2T/ZHbrT7BVfG7pSZhl3DLpMdHj8qfWsBVRbXg3n55
7fT1gD49z4nV2V4+X0g8ytHfogr3jUSSDpZ/HjWaP6O1H8TCWrsrkweX8Nr52n12uy0A82olBK+p
DSGsqsFEkaQME+0RMXpwnd9I/jlQ7mV4u82bd/S8xG+mWclVsLVdAnmLVKJ9RyY3kEbmhm3DzxS/
+dKmTzFqPcCCYNf6ym8NZGzEx3awQXGWh6W5GJrgOYKrQxuAlkEug4sFnPJMDHrGBgN5dGlmurIZ
usACQe59ooxfWUCYtdY63XWbn0qqQ7VrhgiC2xA3jWPuNa3M6EbtxX97kp3XT0v6gKE4lUwDiV6T
+YRsNTvNEWxiQrrM2vC+NdWk0ALMUJVHoylpzkfCgMPvjOoalbT1cqssnNyRH1bBBfkK2ghY6PIP
Tr/d0QbKma+o56slUi9IQCDxg0w0zABORmsyJ5mrm479S2q7hB8Q82tIcT2tYFqQxY6hePRyN1Kx
kg6LdBRIVLW7/RzCNn4vs5GtdBEKXHQj07L1XwRApwJ6UfSo5TBM+D585THm43m7ey1oZmb0ix2q
B4piLqZC1A/3I9d2/wnlE4dtjTLCMaevv5Q8jGxSC3Ez4od4YPza8cyCtKuLT8jWr01rORIxS/QV
jEV/xoOrYSzwdlJWYc4cI6mOBp4EfiCbKPYZAhYTUQa5x6ZbiZNGtGoBl4941z6wwvrhPPCWrHa0
88x5slOBlmCvIzImDarCv2W+JmhbLeTwJ/2wP2WPGBkPKr502nzR5+8rvkXh3UI9thLEf9+XAIFj
6oFUvZd9bJVHY5LFVfJAl+pRBtVhVjVjW8bmiHSXDSD3EA1FPicEyG3XrPgjtWdBnNhB/qsWykSX
7MdaufrvGwvcM3Ds/M1JQJc06QenWzxno+MQSnhL3CYgC+O5pZklZF47fKgrmn/dcGa3ZD84H82r
0iANivkYVQfOKNLrvm95hIlw5LOY/Roa3/fNyORPv0k2mvFk6a9t0fqPfGe0UarFpnEcK3Nrw+KX
SMQSTC7y7/PiZNYch94oKCelnx4KYkzByxLUJXKM5h7BOhqVY2646gcMDPHvh3iJ0vRb3nElvMzG
i2yf7+4yCoE6ctsdL5IkU5il0EAeOmm80d/HJYeR9HlnvL/6Dy2oII4mxD6xAVpxieTnoVvnp+zq
nDuEwOX+OlPKaXtWQDSoTGP4YuVQ4dKcjt1n3Dj9VoSoXb4xgvk6B2YIzTj4r9yl+yWVXNyjHsun
8xKpxf3qo1CPplodcl6YXwxSl877w/+tTm+JFI3mPKTkvlVmOEyrjpLj8YjTkkAVYZxiy/JGk12O
WQxoXAG5CN4FKVsBw07/N04ywLbavdbLD888nvLDayKvC/QAtB7zTzhEzAes8NzRsCXl9pVDRuZx
EZKcNXmh0wbHjrOvdAGIsb0FklPOxGGTLrqxB3J+JRTmt2MhANcLVvDjPUk7a6BrkIlawDwDepKa
h9vvcpuH8T4dftSV4aJ0JvVIc6SH06Ce8B8z84UFESAO9INrvSFcPj1RM8qCgPSKXKiQBuqOWdM1
Z4RfsWxqiemXg+HX9MwqUO+etMHJylt6I3Qm9Yp9fjvINMBG7wP5appXR89RaJHl/2tM2JGBTCSN
zOMb0GDR8PhxxFzeE6mOObV7Mlnha+FvNwROKdPixA0gR4yssKJwVWs9YB37iOD1fH7dPE9mXBBx
e3p+DROkU7cvkon10+jjMH0Xt0CGyKimvbRTnp6OKGySD54I/dxURJfIHowbuUYEUsqRNR9hrN7L
GzVzxTsIDZ+FDWW7VoNnHlSTCnnsrAgGMpL0HXAUXDdeVHwbPP8U9+hC0BNaMH1+80piLqCM15RL
bIXjHzrz8TXImYa5Cz0+lByEydH2Fx+d3jCR5hbmNloS5AooI0JUDZvaH4GDA3R9XzfZRJxqyotT
WMzI6cf7sIDlEWkbssjp+eXZKBayq/FU1m0GDorXPciW0rwMXmt6GXFZ8XSw+8lqaAMaWPRDNu//
DP9sLvpE1s/5hnUNbVwe9Um/hiWBAX/FXUj3k1z8myT82tv73ExwtyXMjbLGJNaXfl6yv/cz0Waw
3bU3zAtS45XV8J6qUTUZgMbn5TWo2wVXGKZ91C0/ps8UcEmGEKfm5KUsTOowfQhM7U69B9jRL55A
DR/foyWZxjOObeqimJSZUvzb5I6/Dfk7uj6yWGaa1x96l0SB9es383EDOIOTO/oC9a/IpuIp66+e
+BbdQhLqRkYAlohQhre3LxNpGXriH2avkCMRMQBsPwoStDPA7vLTV9bq8kaHvgNT54oWv9rqRb+3
Rbdj2pYx44cY+2eQHsFllA9TaxaDo2guCMVnz6ePNIcRWFt+vGZjBAzCKJkNUt0IJjMDk+iStwuZ
gKJFxCFvzOMzUOwB20xOcanZBCLNkTKHJS1V+ADwNOiE7GJ2fu4kY3uHkcuCfFULkzZdhvkHI6YR
d/qjxjp9IkDciYO+YTmD5F+HOcF7HKcK48hPemeRq91A3snOZ5rRKHBQPHeFHFjS3ZaoQ5/JqPDe
/w4phLHOKHgJhRSDkEng1MV9ww89GbE0xsagRjyI4DNjP6YupD08uW6xBAx4e8+4fATP0wCxB6Sg
elxbT2GqYhILbzy1/waOPw5IdRy9LswWbn4P8yI2xbGXewoomsrG9WqRWwDMKCpnhBc9It5gIqJk
T7Ko949iytdyZRFIVuJiI8kruBzFq81046tsT/cUP9X8x/G2ZO8VLmKiDPvtdfP+KwYHQHtARFC4
muo1jyBDegLIEvYsl92ikR30+GraHW99fM9oDQnHQ1RadyBg48GFPX1+HAFHoenGBPz7zCIJcUaX
KJ3zSl26fX2qLHvZzjZv/Kxl/AmZM4YwX7KlKr8vXsWsuHk1SWcww8xGlpdtRT4WaMLn3MCnFtzK
5cM3avzw8eea3G6caq/375NZs03GnZ9WW347VXUHJdSewVtlnoDplWm5MWl8HIsoAhoR7LfGgt3u
OvHdLmM5e5l4gM+fCPEo6aYX8sERcV3bWEGUpxfkt09GH/d6yLaffUO8uciMrNYSq8K2Q1SSV8bD
l2RMuTN1qwx+gyQXjUAVSqdL713pOzwni661rQnIQcyvW2wYgKbgbgp46cseJUqQpSHAToYIODu+
W7DNek99RQRBFCGZQPVEVlxzA+Cxbud3FRy+a51nfPGZJe4GDgujQIV0UpwCVwgPEWMQOnEi4jSf
pb17zfuWcYU73CSA4prcUZr5WOcUTNRNOjVptYZQ3DK7Y17j4Tr0sUrkbHlixGD+JfNSjDu04vAo
TLbwkF+/qvdhLhlYl0xeUSxUwzN9HPE/5MsaJ5Xf3/yUGFYj84xqacF2/6S78eTBLjYe09sX4+WP
wNj1UJpdJ52nAwpin54ukEsGlz8tvqMBPL5OxUZN8qlhOeUDUE5bAca3bOtbffh1Pu5rndmcGQgm
uMDx1R+RDyi0WnxRdqr/sym8+mSIR/6JGk1FceTD23+RvEBW/k/Xk5wFrfsxHIW982xLiOQHsa/9
N+O81lPKBW9SOMaXdPpQot8eBz+R8qeaNzJYAXE6+U8HQkMZCG4eyclBykp3JAq7K1DqQQXtszwE
AdRdmBeQuRFwFHETmIoOo6O0u95CrSfEavJ2C2JfD0Pc/3BOvEJi3KtzxnECdlKBHMT5cvHgye8D
3qsXKm1A86c3pMv64b8t8JFcCWqLofrivVhCUouWTtHDQtA1KttSttZrY4W64YMSNL1rohNm+ELS
apKQML1EZW3nfww0+hcFV13Wtas/AnK03uWvNczLIdS3RPWQ+hjWPvYskDwCMV5+3Exwwz4ig7v6
AkNjzOKh8F+0JP5lk1aOjm+aFCiLkFnHJKPHqYh/MAPtwENcrkqHPUZu7pyLOXo0mhDZpX5vnmxo
pN+Al/CJYQ5kmtqft5OvHok0z2Ylg5ZlZxHK4iG8HD7rFgKdLs8f/dXTbNc9/KtsK98fVD8fXobU
x4ZBzO0aG3JGD/cnHhtq5PEBVzW8gw8sJhaSS8I4pM4gvo0X1PAQtUBUkjtGjjmsdLtgzOCG7xTZ
vQF6t7gWOGqk8CVQItzFkAjgSRXwUDZ97BRyg9JwU4B+uQ2pZuk4EKdWEdA6MBCIZVuhCNHpY8IV
/dekjK+aszNQmXzO+Qxof3qfyN9jvN3z1C8l1DqPVZkQGCZAZ+SdMJEDeMwzsJz2cBmAgaL7ohLM
B1G4a3MzDm6FU/GQJ8PpmOOs0lbFbx6P6VdVpoxEmzcH7FY2YjHmaShIKhLlSJsWu+x8R6f3rQZo
CzMEwCudsYqjalR/D9OCMvF9OXXSonGzgNVcf1ZCU/1oIuM7jaF9nfdxvGwPKJz4xuhrM4++J+go
gNaspv6QfanaAC3ffNOpMaG55xsZMwYAg+446GsX9dVEdetyYaYxOQMG6RK2FvCB+oE0vR6EQRBO
YM7oi27TBn0voR52ZTq4pQtPt71SCi6DZ4BvyTDXtLjipVa9dx1aqDWQWiCunLyIO7cL5hQmD+KM
AymgRfJGF9uAIGwOjFynTvfvpfe5h+/pc9ORSIe6AlTVHX0X02xKwVmlPGH9llZkdXU5gL3cIVSa
5GWfeTXQEN/NWx5VGSWgbF+3f8c+yaMecJ8dD7ZKm6SPfFR9bI0F7Jtdg4Isp+vFucyLxmvdbh5i
ZbdvEdX6ume7wxFsPjOwGF0rEjVjSpgSo6xaXLzlj8TmG6eiuf6CE2UpdsfZ0J7OV9ecKsFRWvYF
Mc/fQfsF/HxENknw5sVw71A7/jUYv1F7uW9rFlzYk8PzP8vBBs3fiztaWzMSon51e8qRTepnSyfh
pOsxTogphwyEMf3l9VtyGNM4EO8scfysGit4Rj0BkhFOv0kDtt9Ox1DNdFNj1Dy+3DCuBuPeLkrS
eGxlWWNqGtvW9pFHHYEMC6MI5XbzADNmfn6E15bfBrW19KOMtyXLq3ggPlP5DS3Dnlmt8u5q8tqz
W+OD2QCQZXQ2X8n7lYCA4JmQQFd8yAR5wkABxXCbB9KwkqUw5cg5aqmDqW50QD6ZirPXpsaS6fu4
L18MVNVn92BLxG2hfX4sLVAA4L5YiPDbQ6R3amiQ9TQ+SE/eU0ms1CgBt3D86HHrad/EDWJQHyLG
ewrXBZ2DftLRXAakNnPHyTz8l1otcx50x4zRI/sSmb84lRhQxz5KfTbHBNmEA4AHPRTuHByfSM9j
Yka3KIwE2MrZDPhBLXUf8LKj2eiX31qOK99c8F0uEh/IAbRiiEoYgDmig6KiaAkEn1+eCvcGNkI4
/pyLKBfPN1E5UvHOigWTImJ4oVMeR6DIFXtN59bHbsCEFmIj5zuglNo0SOVODp4rpulzzvXMEHd0
Tzdn90W2VORQsgRarLYIG2Gu2G7L5yagYi1VuMIVSjMt81bkxyzKFLgfccxL9pU5svbbxhvGQTNt
WCZATnMRNW5ORDHWyWcpIM3unGURkpfruvlFgYoGjFZA/Ca6NFVYLCm7GR1EbffkLAuaoNuAs73/
EO3JJJ2edCAJ7yrFmT6x0pg0nLgGUGQNbMQ2xp9r0CImQu3BWZG5agz9o0YG8qIPLKeZsGyGfGBX
8NTPgGP6fmY9Lqc1xIR1um3HE2ykUTE9Dn/Azna2TNTgPn2gM6kaV/+7/3x+0ug7uZYuFq5gpLoq
5HKjkQ8bPee9MHtr7BZ8O6y/W4+mpINiUF+NF/m5JFxAW5MIpJ4kfMIe/W4W9w/eV0XlkNMXhleF
CDylnXpDxjqM4zwL5l3vVdVCBqH5o/9O4egxTlE3G5ctW1WB6BMf4QIz7mtntuLoaFy1SFQMocZa
Sg98/hvX6az4fcCFSrzw+LCQG879c41+6BNyy3hl43fQvznCVAyLBs5iFp6AAtmwkT6YckRBxi/4
/Qww6R7kaNRFSOVYBC/rdA7DZIyuEQEGXUJvf36uCYKg33vqP2er73KhxH1C9UqjUWQyQCApGkU5
5AWbkxF498kYhSe/kysbbrdmIcfYgbpGrwYv50jh86RNATDPFTsTPmj6ZHKzlbj4QZiEWnwg4gCR
q8bO5QswqXEYyPntny7S6VskatfQ+M8uqOMRWq34eexR2QzOk0AXH7KUTVAb+rtLGaVR9fYH03+c
OZIe3VUwGldB1dJHji/Jwui+W31K52JdY2vbF0ckwTc0Ceipa/zzXZJ59Ov3E+08V/A3Q/PwITC1
dW4RhAQZUAnq1woqM25zpPQsBhjCEQ+pbyKzw1xGVu2soJV9b3S834G0eJR+5pZUpqM5L9bF98t5
DQR/+ha3iCo+XpAUoMnL6y2ylkrMm20mZW7XxZ/OEdBKvv5yBmyCBvJImS6HVv2XEebV/j32EFaW
8yvo1zIQ64iqMwwHXFMjiVSJ2uNwyiLybscxfVBSRrdFvjAPDScETQEtIvSKFo//lD+eueqkH/IF
9ud6ly2GvxRLIIh0jAq52BD28/HG0GGFXwW5OyKfsJ51MxlxnkLCZk38BT7isPRJlZkV60s82t8S
dvygyTP3VVwmOWGJN7/fK6DKIHs3n0IcGa7uselkQn7C3IishbW4z8wV+9CuhEDgHiGPbEsETkt/
xALJnGS9XFAS49KvZL+6uY0JQOrf1ckDhtHAVjwfE+7tfzyuKhFjvoI+Oe45cckKfILJoO2Y3zjy
VU9v4Vb8jgBGrMjH9jjG7J5N5fXlb7xUlhyCOCu82pO+uhhh8H1Sh5y7zRHhcijzViFH3cjHe+PI
R6l2jJUe1Xtjrh7VRVW6HWAOMPlUn7IgQv5pSC+BBTWcUSInanKbGl8aC20RI0jbTyy8+VZQzas5
4yabfaYp+qMiGh2sZTP91+ag0VZIiyROa3MJVdiwweung8cQRWShFGkRMRswlUQLBxevSV5BAUF2
8Uq/XmaH17JN6i91ok5es1uSJdVsNJH3xfqxrGN12s3Hp+Lo1CtA21iKh1OzGXY1hO/BPFS6/Slc
LtltAwO9qO+xfOB6gsehpqOh7+3rqT/IwKLfl11OG2Y56ZTJY2asQBgqumd5IQF53bacEBkd06+8
oNisSQqhq37sDWCIBXy7Gt331/Pl3PHPaB26eFjifkfjPvBc8az5/Mp2Rxhl6Y5cKaZgyn7+U2wu
q3aqH8wEYgwWa2eSET+7T3S3FnKKjTKXI7GGA29npPumf5m85rpv0adZy+tJQ+01JvSUuzAsb6jT
aYh35SanvF3m1zmJnLhCXrjXe1dxruFWQgtPTFxQz6pfa3H9TXnHttLPPZAIPdd+rOk4uh/G6/sh
/3scqsMoMLfAs9Uh3Y4CfQY+3PxdKAzft12OWzHbjdfofBlwNJCu1q4P3XfF/3Y/PMPhaPyU5x7F
IVGTs8tWZtLH6UVKuvYWO7Kz9f03Wz9UEaaXJ/05I1fsLCF5nFjHXAS9PQCbzu3+vjUWRsS8prky
C2GLScZyZC3pY1Zw0KBObycpeWz0P/mJaoO9MGx1aGCgyqXYVJR7FfvYYceaGaEhzbYy6Wcfa5R6
iMawyiEWUslRQO6xga1S49dUOzDwCcmBGTyi9x9bKnit/q5Rvst2/fJ+eODUHK3URnROKnBoZcvc
7lWJ0D9138RViQSSLLkG2vG5t1yNXA1Iqytn3L+0HSnKXTJAiqRIUAQX69FEAl7uDHY9XwMryikm
fdiexUdQMgCqI9I9FyMkpxN5JUFTPw71gelXpiR+t800f1AxwkKLNSkakwVKnVZLV31EXE4DsrPy
tNHk2cxNZzA8I8dtgowweNNC0df2dlp4dHdqQdgN7JJpeYcXU1FAON9SGDiJEmZ5n9nOeUy4kxQs
6zGV/PxsFqHEL9SEPyOk+I3YKEn+zEB5grU+E3mTeigOAun4Io66dbk6Vhq2I2zMpOxIVw/emjHM
KcAaERyROwpiUjqPJeniN2g6IrcjXN5cT9NRtvqLTsTu3wBDT/9iTaSP22nLtkPvl9zU85NUD14O
/85VB8sfA5QzsAB9SMsngBowSkvzUd9dTqJbdLu4kj6RgiZifhh7n6ffRK0rH+7YcptpkTKQtVED
buO95u/cZQsGYXlwNwzKlJHBY0Rp3eEPLn+qEABy+WoonR+UQp1P5G7mEKJrmV7dx20Z9ab9rkIL
qv33RdoVYZHocTzWxW/v27o4w66pe1LW2ywjPBj0DUjX56+9Tchud5swnOVfgKQ8vv0lHI+d/O1l
Gpstlx+E458APJKAl+7Mxptr0rzD4XxBss8el9m9maQwJjA879kQZksWxKFV6OBgcHkT6h6yUhj9
B5zDih8i/ARUNqRgbG7owRFRTAIR7dP/SDqvJUexbA0/ERF4c4sHGeTdDZHKUkoCOYxwTz8fPXFi
5nRPdFdlSbD3Wr+lTUlM6g8bQWbEaCdF6J7Z8w24wOa/1L/UIjnFw7vnC1YanqQUeDq65DMsVK+o
afzHGkFLdYuhA6Tv/JYQPkJFqjeeV+lvjhp8oywJneoXHeKzCcSPU0/EJizZiW4hiST8Aa3ulxaz
9LoTSX4v7YJzwFjejTDb5dzjffgkHRX9BItB0I/5MkgEn/VRm2c8kxDsW6QNnT6z1AQOmPiT+33e
1HNZ8jnGK4k26LlSrm884kdJtIOBwA3Zw0bwnXXrnq87omdh7LkDe2Wr+9Q2Kq771UNppLOOnJlO
jOeEffM5BUx4vbxenMvuJ/583S95lyvSPyFtyBXu3Ke4N1MiWO1cmHy2mUcON8pVTkwuhGdSdLtu
W68+aFrMyALxmHXvUICZCzXqhLCGEVzbO08j/Lp7jZf/IDTuA+EKaE/yCdPpbQ8q6NxJ9Q8bJDRB
e58rN5+ldtTJDzZ1Q3nwquei4YHIgLQybxN5t+Zbg8HTJO/dRE99On5m0agbG2Uj/gcjYgpJfmLs
/SQd0ibznxoJLO6yX/x7Q0bla95C9/4N1K/9FIJGDQxYP64bkHZHmEMfwbYjC9m+3ox9QGSSx1Vq
/RWaowJHa6goCJj+axwm446hWZs0yNuER9D1UaH8Glshixn6yyd4p/QJns0aMGwsyTHfPp1JozDo
5ppNyPOaNB/PZ31vWN7R07Hfkr4bsB6uxN8b6x04v+Ko0FrljvmW7yuvvAJ/det+xJBL8ubyUtNe
YV9YWFgxtXEBKg0bHuYO4LXsUIPCpvS2/nB6yS178GdHBJZlq+IkBuo4fDPkunrynBozbv5AjPRN
ulEXamT+0xf6EbIdUk05lzeyn8D1QbxZ7tBsn2tceEeZmBcXOBj5JKbFftEjtR/FfuBMzBDUHkET
3/Hk+tKuYnKEPsEyeHWqf2XnVrIrlfbr7xoNKwNP4BGgWd7oJaLpgShZyRVmxrJmkmQhjrSTxo2C
jZx2KAvKgP92pVX2pyaEuC2buAEc8xBysn6Wk/vs2wC2w6y4UDDCnKfnyWnOZ4VRJCxUOxMAOYfx
pHpfKhqsAaw3LEm9pwcqBW7wV1zGWpjH6L5DmLhtukBnSJDt3jJGBp1n8b2V0I/eua75t0/fD6fG
FRLCBPgrUez9DsvrtI5fzEMfj13jwFdi/aDTs03ZeSBOEzDAcja74GLjKBwIs9qzTkOMSyDbPbj3
YoFaPZO0kMAIyCs0aVEYU3CK6e3Ffz2ekCkSYci/RiATM1r+XBcm6CAn9Y6zBM9nMf1Or84PPh1I
VJY/a6EtMrCduYFCYXvb6syzoRCV22fCZAmmNMZnMnfJPqA90t41/bhjRtotuO/Buth6iWDFvXE0
Iq5AtgjuT2OhGF46r/bmqjhXk+ySbbVjdnnMOOFAXBiSTtbbR0wgM7KMNMKyZejefOgU0F2BZLgC
KkCzZXRxVHc9vD5GOkUixm3zRItA0qcBi8NLhMhWX1lNVLHjcwLwcNvle4XWxmpmd+P0eq+4pd5G
/NGdmgv8ITvlVrV8iR0ciC9hBUtQU52tjeHKXFGkxBH72vSBKTnAjbmrQsrlXkOod3jFErqSfZBT
BEORAkqIQxlvJkN5BeyP0mxrssWwDBIldXd12auBcW9hbsz4A6pUGgZ8lOYn5vLt631X/uRoDm72
9b0c2ysabuWD7LO3tr+wQiR/bU2bB19NBHGG3UEYwu7u9GsxfF00gvy62Fq8/bF28xvJdxJyhaXE
EKj57TdgRYBmac5CXNNaSfSk2/od4At8C0yK8p7cNyYyGO+lTYb5dcvxoqnRl/tQ9nMAKB4TWB4I
3yyQcd171o9ZI8f6MbZq1FPIsjSegUHmIJsRkfRBFqCVWd5io4/FdzjkwRj8R6hieyZwfmvxvMJj
3/mzeIOISVaUUTvy99q2ufIlulakMgtztF9M/n+kntRnAJQeCBMyMzIemDedAHWAsubY1t5rbiJQ
mYpW8POa5//EKfvPy+PcU6ckRdfLFJwYF8CMPeTmPrzswvfZorpIjGNlUl9MvINXwcRevqL7udRE
6v1eEZ6VbgemAl0jm05lTAyZRQoCcXBzOej4JRuHeJlRDRwhS2sWMuliV6effSLUQI92j2ajirt2
bP8awxDHoMQuscIUBxB6UmgP2b4pHGqkBUl4LMwTNkRxZX03hjgp0xV6B3hOef09v7YdE5A+L3Xy
usAfeAp5roGpvKP8oBTnc6M6Zc5voyi2eV+iPgLnQjvLhPjllsQigBkGO4Ks2berl1bzT+0y4aO2
EQnL4oUKkAEg2+th6yEuyH8+1UyRKwNPWxlIXnp4/LA18mtE6GtpCQtb/fRCZJ8t3yz9+hxEGtic
t2zZr5+LKza9DYTaCJL6MuGADum5KpziY1U3U9W/fmMdRFVxuE6O6T/E+HjROSlBfOSNMVPMOcMG
p0oMd8Bkwfvy4N7vYuraGH2VZlXUYRvxulOQFvxjYppJTo3qZJprngzMuhEWmXM1XD5zMWw64mh0
iswIDK0m/5fqQtTlld9BIIyRMxRniX8KAguFQLTg1ERSg6WCmkG+DuZ2Pq7s7Vd7BvwsrouVAjGC
fAr9BQcLH3mkg9gV4cMMctV/TL99krVrA02RHBeFU6P+gm8wov6v2r3nA7fDT6X6fBNpHhvopxTJ
bQmUTD1aojCbLdN7hAS0NiJzydqC5FOKq51AgloF6R+VqkOEccFX+vIknsvSf0W3Rb8bpsNtzkv8
ZeTxhDLqY6Diz0FdfvNQ5Fb/bllq0WyeGtkVpSXHpnKozYi/qwf/+3S7Q+NntCciLex8zluC2aMP
gVwu+wLHqS38exbUlNDCk5u20MW1RuwzP31JFgveT2NHJfzyEYgTyXKuud+hDZyCR70QHBJ+wMZa
kIepfjzegQXdWSvO9S8M6pwH9vWLYbry0pmCd5eo7h6Trgj4AhU6nl6mw23GzVXuSM3Qr8HznzSz
WjtdpUrSE5zV/gpT06v2iMeQMfG85hMNLJ0cY3Zk1Ta64MUpPysSPrDdGwqRc/e2zPqY/HqzCF4B
4+nYzVdNOAYI8pmn6+uVPzjQCciSCErykkONdigykSeXcWTidOCnv8YKgr/MUZj13+ycJLrucyYy
QC8UCzrY95gscY1hEMgfI6EBchxDAzOJAdt0c63Svys7rmnALUCZ6228pfFJyJuB+YuSLsTQEcBz
QaUsmgP9eVLEUIKe+3mujdZ+n6+m/Tf/rAgV4G8rAjf7KHt4j23b7JRrnOZLARS8gHjAIGxyHIHg
7z+XPGm2+UFQ4uGkMqCxhLcsvasCymlKiKj//b0z42ukPaarx7l9+SmsxpA8oxffBpFtd0AaIfp8
fWOlvhxtrrvqJk+5vqmrcuQXDQubUQatLdUNt8To2VHUwER9AMB29RSs1vLu+ysaEYTO2hwWNzGE
76P79dB4cLRGJPXJQ/AK1Hrq7ktjJYo/Y0LZET9VwUyxuDOSg3M7DEL7wpWF5X16vTMQfV2A5efg
K8L+RUrYA+0eVu4RDNSn1ybqkxqjE31d5OZJE2V1D9rFOHA6zN3KHIFE+8t82yNNDvgHLVQZh1FH
A8x9j7pVJkNlw2FUKsZH1szXWQXuUf3+M+s+Dpo+3R1x/gC7kRYa2hZtDPQESneakCgN/LzDe508
xQksZD1hY2uIoOXz4XQPK1w66+qXMFCoXBPmacEflXEsGnb9Wi2D4uvF39x5t4F6fvfTXPYabS7v
Xx3zeKSIh9fMyNy7Eb8/sf6guO+R+99yIvjEOfP9i+PXX3Gdgmkq0fXuN+qcxNheS0QqE9AJFo48
fVza1O33Te7liX7m6WMgCdN97j79QpymMEBy+EV3lzrV3X9sqX+g1thnLhrusUj1No1VHmpNa5HK
YckfDubASLhI0LFrRviiyoWxXIiVnEduKjKqFMeSATzPo/pxSpcW3cYJZXVMYX6ONgxnAgK9N2rE
/obWdlFMhpbSVZs7+/nFDUQ90HfP7/NgSmVq48d5XRjK8uSLaqx3ejMmu37MpA47hjtKJhPgVJbf
Gkgwh5eqlyIU3U73s7maWKSP82DAaNvDLj+gdkK8Rxrt2CRgnoGp6a+gF2CFmB3AgiR25I6IOzi/
SxdNOGACEgYCxF+hiC6L3M/HLGWvKE7ExL+76b2aaOpCXqmfIE3hVL+ztASywezOrNrlvnGbl3Wg
PDBdpNcZKoScTEjEFeunGuRZrG/luXj4Sq5CVTojG7y7+MuO10E0MJuntsgepXlkonzuzn3RumyB
VRVmcxldejFj6i++pJh8KYPB+t/jO1hfX4l1wq0BZx5DuVfTclx1v5GyfcXQICQjXACAfRJDHY4l
NakOBqSrtG+e/1LF+yAmlXAU8eLNBuTo89ePfGBBzzWnVxecGzX9iEDGH2MjLqxy8nlFEpVfQApz
PpUTjzisfs19A29URciopF1N2y8HC86yT2zBLFsug6NmJs8hzHfNrxDyxP6zji21QDSDXQadHl+7
po0tdyniA3a1ItqA/A+Yf6zSgsVJeBJoCiIKJKFfYZ3lwQD2cwB0/mvhkJaNd31M+RnkKzreDaNG
BScCL58oEJOzMv5uajExXuQzUXQlBOnv8JfBnjFvvPzOOZYOqFEbcwfxRAn9hp/EbifGguTyKgsr
KYaAVjGuvKagiI/uvwoa1W/j1++TC+Y8cNO4Cqv9kdVDU11ascpsUpzlzLltPzR1isFAGwOiBmYW
kBqk233AC1ABea4IJOeI8DIcdiGh+QinlUUbcgmDpYo20wjzCtjR3ZUIgGmx4iK+YDDiokcIkZ/K
IZH+WsZDgztkcCo6byNjZ/zQv0i816XiRqYy4w5Ih7jkxdzu5udcDNA6fYfZULgE36VAwqg84aCB
0lAX/ddRKLlqOXkhHxuhCbvRQy6MicmotqES8O8OcjXtEnkubCzgBoieso0fqLSKQ8O+yLDjXrF4
vRet+XBFgAatmFXpXL3OeC+qEsdLV4RZlKbe5+sg8swxcvQMdVdS+5mqe7cEboZq6uI+S6gy+Qjh
K4Uf25UtRjBJc2Q1sJ4rDSKrDZsWRNSRzyYSrP80ijK8SHSLxKVc+JprTb8E1x6ZHG+np7YFoUzn
mkY0U1TtuwzNuNsJ0bOes8xMGDbaPd/M2BIJ2mwhJ1OS5z1R8xkFB+mbR9mzFE+5zUkJkMdenLc3
4RnQrH+j8YB50jqGY5GVAQu+RVSC2wVvRBYTTZK0uFej54RKuCOf2ewNjAn7RiCHx5D+LH1UgdUf
BITk9YF6Gu12QNqSuS3+qGu6z7UBpNs2zmM68Fhxyz+w7I4kPtHexfV2dZWIgh8C0JkA9k+sdAcU
+vWxFhD6eHAbxO+NDU8I0kDhDQOnSfNM8mHGjIhonsN0m00HeBPdQwy3gfjc4pFkHg3wOtoTF16D
KPf3vsZ65N4QaH45JD0UZvK0pIRIWRUpHdwsSQsTSZuO3Y8tC12G+8zigsJDMuJsIwGjYZq/OelJ
xorXElPg4qlTn4v+Na9i+dQ9V7QmsMK8fjvNAbYXRU9q1r05L+ofFdCk8nkJw/G7otCoYm0CGRkb
aZgLvyxp5VQYnOFH/90rumuCUiIHe3lgwMTJWHbNaPP1rtBye/14sbyWywfNqLwAQLzP1H8k8I7z
3qFE1NudNKqHUCOzgjgiNlrNQXwE+lb5ciQ40kqbKc+AWCnALZbj0HJUkmEONLFMRVzOnKHKUl9X
hQshQ8/p9K66j7NB3VTmNnKU3ZnsbGQ/jSew87MqA960kzcpOD0elNESqt7m74MxA7TTeqeVXGy5
aBmGVVMvREgHXlcSFx4UJB2HLJTwVpjR6+kG3Z/KYfWrV959IznPTbe7/7tvvsNCO0G3twsNDxho
eNCti/lzrhOUjUUGbzUfKUJkQOEuKRl2C3eIaV0uHqfP31UlnDR8Ti3kI/9B1SxwJE0zg9lp4bbd
HDOolC3HYXCmffledVdsJ0Pq8WdRHm7Fb9svsPC+sVBMUAQyb/IxVp61fQIv5QdDCYzVAw0w5Xso
IZ7Zrmqoo3It1EAZ3IHz6lmpVyyrMtKPNXO1rv4DLGF1uJP1f/e++YrrM+vcdiqT+kdImUSP248Q
P5kJVSevGf7HafOn4m71K+K49PWb+jwfMQlsyABuklYohN0vU7nFyNa7LJ3XhWqcu8/u3k0A65Ul
UzSh1tTaveKvDyUDovpB5/av8MfTeiTA5An6NgC06wJIEmki4gH1MMDWVHZfxne2LtNNWbIcEKyA
C63edvNUcepVb1vwhyy0wtsBck7RL2RbTmTBrTbSjBaedMUqUqz1+evCDs5XLszpEaKIrlxBD99B
NbwfNaRHjvhu/8bDM6kDUFasjhTckSyCuE3bZR9MbWFJOvPgIW15Pn2SAGe3Py1w6uCOXvWMc4pl
UDyPq5Wxe6Gt3Fydq/Nt8D/SywrI1KFt0cIHIo/JZz4KFwbWLSz1xPAyV6GHekxauuSwsVS8x8MC
KotID8SKHGHHR/h232vm3TWVX0vZ/flRnMePcCI0SlryOH9weBHn4KPmyoOnIwFjE8PIf86PCXJ6
BA632xpJKDFQHflw7w65jY68kP+EWLtfR52vsnM7dUcQ5CNKSdQZfGvdpBhgAHfSPy0FduQWtWvy
s3IHjF87A/YQgUR6xecTfgC53I5asbgDj8821ZWeP/eRJZAsPXHkftPEGXI39P+bTPOo/mD0e3bu
YJ5LgNk3bxXmjvvyyhKS4PuhprYdk1tAyjv0Oc2mDb6QgXe3P0GJqbJPEAg5PJoWvC9vfB+2smKr
qoRIvc85jMQ0xADFfnMfHSLHJ5QYmTKouU3E8ExiSNcIOwXPg0hDBl6u8XfhIBhZ/PN72SBvFM7v
2Eijp4Ev2HmQ+QN0Xw5ub3gXFY1XOxXuoUG6wcepH/j14xtqDXTvsRJzSdtm7hQLeQxr4LeqCFj+
bGtmkjHSCGxMQR9z8169z32LgLlXj9oBR4mIAx5I/CfnAjDxLxGBHgO8ozmCltOAmTFFA8nOpEm7
IvWrAZm5oQVnZmC3AxVFhdOQCAlrxDK6wsB2+eLWaadX8hhB9E03UDdfnNQswD8MAlOUL8EIYt+8
2LqA0TJLp2sA0ILEot9iKrwXnFPMph1yjNznPRMFVJMku9H/FWKpCaDuuWgo9qNHUdyoqiMIyIlQ
I9zVCxLbL3TpNeE2elN+QiQnuh0x6qj+mzOIi5B5zRB9QIV2LwT4xRypyIt9KwGlR1TGKUps61p0
Pfgy8ndgEEH32XeIs6S/mIotkCQPIQ0lMPxBLtZnBf8tKC7aG/+RuyLZAvpMuIbXd2Qcv2fz63ek
GzWSX4FSzakGJDObmBTv9vFZ5iS8wq8pQOINftjWYZgPrTHT7778iWUlzEYHoGPd1xkCnXL+MpzX
qdxa4Cm8++/juwko3B4XBqbRu+yp+zaR+KC8O68NcUfY05SNgQnsjdR/iHPakRBJ2miYOOPQLHWd
i2KljT4r/jgR+h9ftT21oaztKNGdYW1H9MeIAfzGLrTCAS5snq4AbOeNpzNUeouScNHXbqYGUr24
pIt8XLqdiGAj0r9Qe9uIr4prSMA/6jjoXBjHRfZznRakvzpDxKplQa8RQCAEI9M7uiLbBeSeCDGl
/PYJV/hDDJrSmX5QEugeOqJXNQHw4XoHASSvIII1VDCSIdLESYQUfv1A58eBraLg5iVTqeDDTuTj
H5PGZJNUdVtO5DFRqE/mXe1vPSsupnc8yteVcd8jbAExSPLOQW2DzPzvhR2K3Dq3npvoUTwA/62Y
mBt10y1B31PQNQL0rhyJKMREIH6YQm7Lw5NaOebaIWoPz3F24PcOv5HKxgsoUkw1J9Ps5mfsFyFv
qB3L4KmLtVB3/Von43SVpsUvmQLy5suqMy/g4FkrEXdDhTvZ4PeD1yEm27zlpE4ej6R9eOj9gR3Q
DpK/aEZo/KHg+9buzs8l5t2RquuZ3DbPJoSdHQcbw+vIZ5uobx+nKeGNHnGmsXq58b0w/UH+dGlA
dr5Omgh+w4nwiRVYZZIv0N9+4mLGefnyG8FNd8QJD4icoeXHzA7SQBcPSEaE5Gi5H+KsRZt6uDJk
D47yHz3Gi9him2O1QPOCEtA4FRb9QAHU7Bw56QYHlcHTQpAFqkg23j4cVUroEPujgOKDTA06SYw4
x9GCxAev2CMpBhyOo4gqHD05qI+/aO55bMG+r5/IaGdvzuBzCoqjuAIKBT5HkwUwT3KfKfuI/pWu
ONVHPppikbmtporqI/HWGa7OZgPSBJXGXAnsumebbvYC4gufNU1YwffnM2GloM6gfXPLHWVh+prg
cKfnjEAlnvNuahnIqzIGhK2eCEsmH+V7rr4HWBIAXH3DiNML50doobkjSwc0zuHoJGrJuy9VCvzI
EFkJs/fNUyGXkTGoOrKx50zeYmdsVxW/F5UipxcuU4aLZUfnCO8bgLMLXton+O1jTt/BAzSwAmga
kxof6/fTTE28Y7L//NVrLBKzbHW8b2wIMCywULi3HQ3SEq8/YY9OTlww3/dr4Qnj3QMqgU0DyYKC
c7b4Y9xG6H3l05cCDqmJ5cnHZlLKnvQOvzMOwI2Fm032kDcglj1TPCQ7Itgc8wkwzBwd+Zhw8OHM
iI0SXVW5LsgTL0iD1EesUGxm3CkjBzszFyY1shduGCQvHUsvx8sMx6nBs4e+iBufvZF81lGropUk
aXmvCukojj+3M2bFUoVurQI25PWbhKchVli83Fcith4XPUVIH4AkKWzIhpdIamtbr/lEkrbFDDOg
ELtN7o9Iv5DHa0CaIVquI/0R3SFuOWUIYiLsI2SqUvGOgkclgjn/4kRHfvf7+klxIm8Y/h6feUdd
5GdSsVWA8i2xjQhTmn3JQ9joc5SqPlDDYn5bAT4rzrRHeAIOZ4RARVDiDBTUVIEc4LiCwTmgPMIz
S2Gyis6amjIfqRoWrnn/2ryR83Hzsqa6+2pag/p9/pBMo3/f3CY8ctKsWZaMe3g/nWEnOYhmULdm
oXWR3d7NpwNPzRioy85HRjwULsoXuIUlBlAeZHn9+jMILtZW9gLaGG1KHeipz65jAFJOXjmdTXjI
bueCZgLWcFwtGz3KXpGuIAshoWyNrmSPUddQQll1mYJo2tJVbGtjJJVk161/tVeCpxMDuh2LX5Q9
prE3r9fky9YG04FOL198Z/2JloSU5OWI1rVfOWbNx2ybznuSP8CeSV4wR4n9bZ1pJxQcebsxEC8Q
m8rA28W4FAP8k2EDkeFcbr6iJZXpvZIqqBxYC3CcTU2VhzbhSeWHVkBYgvof5cZICXSgRwxzDOsc
a7FMqsMpPxFjYnhXSk66yXtLMC/FR4QzvJ1ast1EqKKX9pePgn9wyogOK1P2lf0QIpNRQsMnYJaq
BC3MagLCM7e6DFSn0MCDd0RZQwdzEJzvXI+yX+cOFx57HQF6KPYZ9i7y7przsHp3c1IepXGUxU6a
X3QhzCxsqGRc5e63Y7H3eMoJRSFjiwCaPBYQ3IVPtLYd2g/QuWoq+5J5gK54VlFPwhOHzgEh26KK
0t63+LPaPwg+M5xrC+2P7qrjHlRRrAP8opCkpC4B63HqXBdzSq9w2D1d2/vlSyfI0PsxfXriTbv7
46BtRoKYVY6HGPVZ52qkLcyRN0Gpilxm+AM9HidsNs4NX6GDEqCfxVf0w1ynOdKHDB3qnkdvL68b
h2j31iWxeXqEk0W66FXTVEWmCtlzffgw1HZG2goqH5c3qK08MNPyvlftgD5aWiX7fR+Ci/EOLdAm
91mArSEYc3dcEkuS7PvDn444lIqw5nvEGKlZe54uYWdSBBy2QgSNn6IOlNzfVp7eY2LgGhf2D+BL
AsOpPBDaP8wcmo0onhiBiDd+7J3Au9iiUK5W6QlGIC7GrmA4HDelxYKZGo4O1wRZNJWnioGUiG+v
dXbmrHT7j0MSBLMALX1EJOf2LuxHnntpuJOJuKQEpzuAR/GfGmB9SoeKH5Gh1x+vl0Vt70sPGZbv
BVPVXVjepdtHG1YO7B69e/4kEubvejG4ShPk0kijdJv/P5zWJxG9uuYD8MA2byAaHn76VB4bj9CT
5chgN6gFY4a6UT81vurdf6Hmq36xMLT4AgVg21Nk9CwhyM1rvAuXMmSTlJzUbfa8+067rRzMd9Si
8FAeF8PbC4iOQ2SGMoxfNHgTv052Fgn8K4xCFJitWP6RA+WTgXy+siEElhuBIJi1e+jcBH7U9jck
ckYRykOu1e0KRa61x2GWnzZJltlncvAwpJw3JDHh3w8CZOhjChR/HZGR6lugZHTCehkqT89aG2ue
HwZCF6oAVFQ6FDuWhAUDvHPeaGwd3ITvbao5UfqPAM6RfXNxCnKxMmA3BKqRXHiBfsTkRCsdl3sX
brqB7ikUjIgAuYRMfkxrv1GmiWBzEVJNgQmdYcCT9hvdSR4LYsBui9brncOs8MTTWGV9IIr6NVqV
Qn7sIiBj9DpbSSvUdTJSNe/1wzvnEbwZwzmRT/TzwzVx5DfaTFFzI1vAi7IfYs4y1dtP99/f7K/h
rQs42y0wIXfa/O05HwiSdaePHT1OtvZwiS/10EIym43RnsSMkdsj4YixVpbCw1a3u2aCBhInNS2D
oxSQI2x0foGPw8lyK6juEafDy97qIUqZaZpMp6q9qI4LzqGZmrCtvwmQyP+uO7KSe4+rjP/bJO9g
w6/I5+ePjQM1aGDOr/k+bVDg/SPsMULoSg7DpiFl24506AaPtgbh7b702QCGQNgfc1LBXycJabHa
4dAd+E6dAq8Wv2PTTYivgpLAVYs2gH+W6rxeJXKCieexVnuquqwp/2PMw9WUy468jwiBCk45wpKj
as7iPIX0c/pLzu/UEyDJdn2uVYdU72ZBrpJdI832bkQV9951ZQZy7zHKzPg9Yez/oZ21uCGfMXN4
mLxXotd7wi/aznRd4tE7DXggMbCRKzJ+PtIvAUuHbjxMOI8m933mLP8Zi3byV7MWkp1j/yGBdz6N
B5uwBDdxIflIyD4AR+CTuLkU/pzJkDjpmOH4eDXBTTZGbcOk0gzAPcOnisUVVTD3paOjJh1/er0P
+DtEUaInEKi4eL7cHk2Yw8tyYxXAK0ggej5tSpJMxwzxenOy6Bsa25e8MWab5CvQcRuXNVgzxM1O
i6ozou6/7x6SMflbIn+nfmRmHE74suXKZ6/Af+aPDsMaCHF1DXXTudV8NMRkDRVf+bIWF8Wu+oP2
KHDk+GgclnydYiSE12RHCGycOQJi78/JWFBXBZcILIZCD11pgEMc6fz6SQ7NmN87CihBQKJz+/M5
in/MeHPmQOyNXOVjOq8wDxoudgx0DDF+UTrkwqKVHh9D8KLIpBGLhKPCIZC2CE4JqSjtqRg8S4bb
IbaIE54APl6h0k3j22JIhH/4oMgxP4gA5gQDj31P+Z+STf0J2gCS7KrdVXetc34Cw12MIaqjRw0o
DNU2pzBQAUbw+xJVauaXmMNv6+A5y+ObOwprEUyTDI2++YZCD7JC+iBWdz4PX/k65wPfj0LrKVsB
lWQep2EXKf7zByKUHxCiCqthLP6JtDhg6EIURGoyssqNcfgweRLm8Cs6RGChkUatYwECkXcyVm/c
57AhhIuNt9+vwlOtjgaAhvbSjGpkD64N1cMtgCxDcqRBJaD2GRB0BijO2t6l5LWvpv3fm5YFfI+y
Y/4VaDulMIcn4Ow4U9WhcBdePVZHCefKhWrLfDsC3QT7r1hMph8+BW2MIehs9B9jihKSVSN4KpgM
dpo6YQ4FweOKYui8EjiURmzsU776hhOkOeO73TB1JnymH9mzQN6ThgRdbgjuIvoOv/IEZVdQb8S/
4Z2Q1y7j11zou2LgzBD/3pxWqB/oMZ/x6c8xEi6MdbZpmqCpIqr2BtL2EdZQVnCYYbfl+EeBZvkk
3L1jEEp120Vc71IZXldIpA51JBEP1iiOcqAIh/sLpZbmse4NcLQ8lqVN8oI1hyqI2EQEJ0mjiElU
eIf4CfWPn1JAOD4xPOAvhk+p9R/fcBSd5ygueKoZNulDIMDpQnlZemxpjzHpJenRqeBSNXzrFzFx
SQDJ1S9iY4+AnYTUgdXDJYMPwAHFIFpMEGwf9vmIHvppi2tYc/gZikpBJAHZnuAZ1kxOBDW2jVOK
AsspuefwivXejQCgJSC9aKFZiN5E4SjjimNaQUPU2wG4mU2v8/v7SSEtAdH4BMD5OaMLkeOZYCFP
Ot/O9ylIDb/CFY+Ng4ZnlHP8wicNsGjBZ/YiocV5nAT3QzrzUiUOpgBGlPeZ5zhYt5F4fBfN7qbb
OQLOF/ELbGc/o80BV/zYmckgyU94va1YiHi3pCW31Ne/CdAzt23exvJtbj0xCsxSn8y5kPkBFY1j
nS2JqejqmUdt8g7aFqycxRwKZ6WvhR2th2dYjgWhUS3hRRedHHUyJSWUds1er8ern8fR5/HNEmPf
zkkpfzEYFPPb1RU7V49dOtmKHdmrR45ymfmhZAoD8QNBJQLPvID+ExblpsSlbdR4oJkNrfQNYTU3
Yy0TTEOEJNW3NaJWEk39fNsREUHeK9+MzZPnI0W1V3zzuUfPZ/bbc/4vyZm5e+TKJm1BllUeZuP6
9p0RtsK/i/XCWiFzZaGSphVhsOhzIZYMG6i9FBy9s6nXqgKlDO58oJcN/7OPlp6lCZuIb/6+QkDD
Zk95IqHHvFShhusrHMJWtTdnwnjnyUqZKRMmCLbuJycfLoKEBa5ESP348Vh2DVBxwtUZsD77PgFv
y5ifcdoavBjqgiDSO/3njrwgVdUiMPwjORjw/YhwIeeD7nfMpBVwQt58yqoQLN1nvBdbJtqFz0Rh
8SXbAh/eiE2A33KKAYvxrbKJNaDnTI7PrbowdcRUEokGvbsCPCKznBt1WhAsEKB1Kb1A/KesDJIU
yURIntwe9gogP8QdzqH03AKvk9zIqQBW6TCqBBx6Lx8go71oxngB8QfByN+9Qhw/AXcSvhZja+9H
tSa4lRSPjnPzNsFr0hNkwOuo9K7+DYUL4hTWrJJauunjb5i3AtV+DMUUTxHR40AR/WFcVTi9ZgJZ
Ch+qpflOedVBTGNzUfmD413/QTmKtDYABKgJkuS3Pb3tzNI92t+DFnd/g7MnVfQzRjgKJwecwuzG
NicDld6SmxxRJUAEWxwU272CgGt2V2SBSzzVPCUIgOB4D+Wf/sur9+LiQTf3dDQEQ1cw+X/pbzcX
p2rp/iAfn4OGwk0JUJXYM1P0kT+ffvtciLz6Ps0v4bpHgDVG+UeP+L1uZQd90v23fDsFkspII/q1
jb5MHOOkY39iLmqk3VN5yvZbLpFkzOjEtVPEkMFO33aZbSk2mnxUXVITfmt7pxnTO8p0oJOtmTn8
ZXYZ/8IBj4mVxtsarR2neJq36+wS829uHwH8nO+QiOrgLnX7czuR0XTJE9TwaDKvvgOj4GBXvK9l
amEDovSE/5F0XsuNK8sS/SJG0JvXNkATjgQhAIReGJQgkAS9N1+/V8+Oc8+NOTMSTaO7uiozKwsv
MTItQ4swtKUnn/1QQi3jlLBxmn4XKx2m8iKolPeSPiO5JsJnEIC3DzpUsfit+yJnZBLA6AXl79VD
/9O8y+PFUNFGm7YaxAvu7Do40xiCp01npxl51fwF6weuAjVE8LpyX9mzbOKnsTZW+gkpzZrlTfqO
wWphtMU7P9m/O2oG2/md4k0N0hmvqjtl7M7d5ysHOZjtuOxH2MLFuz9IMrRBJxcNBHJmZe3QR4XP
gPbKj0cQSxx394E/oSFYv32JHMQ3/Hp7AMx1N2ieeWIsDC3iUEQdGkwti5qvvV2Muonu3dXvZgLm
u4s3k2o4ANTTu1oj9PnjGdxFcjfI96Bun8l+pYjPZC4bdaKkdlt/jPKb3oqBAngi8kDy/aE5wX8D
uQ2DfWgjPOHCIjcKeaZ7N4hhmjFy5uOe0SnXvIUa464xhu08BT6ttpuxpmEUiqMgBA7opxkDitMx
spq2xQ5Pw5GzTR6n2WbhdDYm9XiUNT0x9pO0oYvf4RajFRxfRmoIMz4yTdVa4Ss7Qzk0AucTTTWq
tuDTcCFDRUPi6RwNvM6p4uZEtelh47lXp6i/tR2HN/CPBTZjhrLv8rUa/bx2XqfqfCaDU1lHjzZE
0s6798+glrybHjAKltwF5twKP2luxNFiv24yGW+7cm8aAUPHPbSKhgVR4DqIgT2NszhMHtZat9xW
2ja1IKyxrTG4gQxS9H8PMQhjMgaF2/se96Khmt1aGvvxGdj+/uUCFEZ/FyrSF0rWeC//2kV/BBLA
v8LMQv5SAlBr7CAm6L79Ov5RpD+ArxhUBYcTM1QFYEHkT8VUA01TGpaHODvNMOupT/zvvRxFRFo8
unWLH+cq7Ihb0/kZ5GTKzCr/sYV/66hONJBCYfwhagDzfLnXGkwbRKPBV3GHQU6tDPN+Dp/rWRMh
jvds/5HiuC507EiesWtlQl0XUyaBNBb2B1LBQve7T7gZwweiNLhjuAhySuk8Hao+X4wxMfHPGESD
9eGjdiLKBAY114wbsSYFhH3e/sva0jQ76nf9Q7MmjQ1cH0zSmH6iAUf31WQ2RNBqMr6ekwx4fITA
DXrNMUYLtDRyK2IadgPka6QfW9QPGcbcV8HviwJmknNvrPs+0lq2Fd3/C1Hw7A8iXwE1r3Qjpedx
7b9mfw8enpoOrICmsTevWTt5Wb0unUzb/0FpZ7HC4gEXCuTwDfCyJtAFjRvqtU3AB98iv+O03UZB
vGUtiPyL33tQR0OStUDrY7Brx/zSv27HywzEwf4HkAK5cVcUxzGGSRCyPc0oQkYq2bZztjY/phn9
8NuQoAc8fymTg6S12Eh5EgiNaT59yzwazmmc8irmwDaCck1A+EHBBmCNfud2kr86OAkvTcyIkQa/
wBm3hfyjPXAavJmKCL9XfHREev8WRRSlbd87oKAQ6G7Z+dN4o9CJeB6ra2fg/d64mYWbH5YPrNng
VGCQ+/QRvR8iGvqJ2ajdn/G0DBppEFiFf6RP0iQEVBJHUseNdIHoCoZ6eF7Tl0IPQhbhq1habN46
Muh8nbnF8UszZbLszuKnqfgsteEDBnmrNnwMO5su4FWCArYX7RVo7GMjC4hh3g51xh558VYt0OuJ
wm1OmHjT8QouEKIKNl48DmyPxc7slYdrEdt9IVi9BCxho+IOuAzDgMb+XmREOt73xsrIJbFoMfeo
45/CB4hIoiVXox2Yt4zS+4SlVczpBXn3L7L2PWhMNz0QshMEG6LCGb4n/H+Du+wE3AtIBXdwW0SH
CPXL+WvJR6mQte1kEeG3R56hn5SN+jBj1q2XVI0vqwVsqgh7k0lAa7WH1IunYv03mFEVr278v4aK
PV1wgjuwF4MwiHj3lfI7U99ro/VBhxVJzzytyABtZPoUPKYCyFg/9HlMDRx4etVWBU1mOEAi/NEU
FGESDX+j5clLDvwC3eqPwhgvenFAtF5ehJecZHyq9U4aGWndGACTCw24HbEmSbPJrttBD7cDziif
l3nd5kXGbyXG/C+6I5CAv0WCM61vDNNkh2lHhC0nZKzUYXyhbML/Zy/2vh9Xr/TfzE4N8n13Ar5K
snGMTKPzWHpeQyFvrWVZPRmKfOFZSj/Legy3QwKneqBHdFUNx2Tu2ADs5NHxOnjrnB3PAF2jnnC3
QnJHRZ9qM/3IYjsdMvX6i6KIIZOtkBa4ahfy8RqOD/aNETSzpOyc25PKjDHsU6ZGRmiRPI2EFv10
PIqHAg585C3lTicmtpNyX7SBC4YZD9QRGaMvvdbSDrvJsrmipQpV5EH3fvdibqGJcMCW/appPQJr
lNsWyZyo3sKwWut4c0KTTDrfApdgVUdsz4+kt5WGe0YtQqGR/pyxxwXKX2hqO0TYlJ1kQ3AKmy8C
080L0LdYDiMoCsuAFFahtf9N6XDDacOClgm7YI2Fcs1kbTtd+D5kznNjXLHL8SZFgZlIVu88jg58
vQ2yGLpm9mR70i+vXsbK0PvEytsFjw3qslQPR7RykmZmng5o/Q2eqiWtkEqAYZUDReMpxu2scJyw
pSQLyazaGX3un57Ii6da3mQS8+4Gz7GL7EzLc0vuJEfuTkYyfoqYzhVZpTsdRUGwMIGr2SFVvbXn
lTlw0AcmQUH2LFNDcpmQOSdnZ3ktIz1yi4GdVIlvpLsKTohTaJw9/lojtQDWxYawDs5MViSpo+XD
9SpmkHd/MCBmZqab5/mxT3OLi3gmWsl0q5J4EfFeQ4fnXofYEOeJ0ZqZnkUnJpgTiV6ZDe7LAXTk
uYxIzm64TqAWTV9LD97qrGqx/Hxk44xzjfLWPr10XPV+ckuZukvvERggfgc8F5J6/wZHqRvTDUcd
GeqoGHStAgCYgOrUbhv7U7g7eKu78LaTJFYZkQ03IzSUTI6EXmkYP47LODky1Jm9QlVJcIW1EpGX
SFMyI63vHoI5ez0j1rBjk4jw2yNEMx9CQHtx9Fn/mJ/EJoPxd6/JFef+yN4eYPMs0fIt7FRCjDzE
EFlgjeFrOAA3H2HNV5wy7UUJVhkj5R+JjfX4Kf/9oTO9s3uwV2d3GBisT9gOml+XWS3YHAGTefPi
GtCyT/vlEn9aCq7xEAZmjY8hEAGXcb4G0u/R3VC8gP+Rc7f/zT6WTJNKsBjZxfZe2ToV+/vG6D+s
OphoNH4U7WfQSaDLWT+mFL1FjYJ9aIhpjZYb6TZUmtX+072OVorZq4Wl4uKPlJE3NOl1zH2/4+xz
M+piPZMRMPVomnjcIQx87WEPNR+4hV77y0LnBHO8N74KeHPXOhSw4/qTXDJotUBK4x7HBTGfz0Ue
sMNF8d95uZOeCW/oeLwv3r1cv9GmPDG+koXgoQ2W+O9P8FUJ6UrTlIu4+Iiu8/gIXoirM5yyGb+i
R7Qpltxed1VgT+zmRI2os1dPuPx82OJz3DKCuL183kJx6Bj/+RRJmkI+avs5DBcJS/ONuzyy7DuD
vR9zJNXZU5Y+3Xo8LxNZqw+d1oJNh1abeAn3t7fbD6ZQcNeZmtyiWos0iqjnGAHucQlOjd9T13+B
Y62NJ6M7S4QDkCQ1YFXtoOZeRfrwdsSuyot1JPWBn2MIqTTZEQ8/LhIiso5oaKlnETJXvveJlouu
s7xP2KknuvTsraoDq7JF66ft/c8lm7VnZcyzlUzNxWI+PJhp/wsaVRc64hXN28RkBwyhP9PKOKmZ
JEGKgIRSpESPq4pS7ElMxE1OZeZxmogskWbYdMIdLPzv1awtHTVXb1fFjFI/yNNLJKQAOsh7ccGv
epI1JRD2dVx1/SU9jqSpTEXUK8nEHnut6bujMYViEDAiZcLKcGYST0dFx9UB/0qFL2WxTI1pTGXX
RDbjbbm5pstrmmJY6fG2spLeyYuuQeQ9XFm8YJUjwrIhSanqlODLYOs+uTaXAvOv9WpMKOAFPBMT
XUhCtjRnGgIpWapXBCx9Qqmbrr9N3/cs0xWcNIvPuUkSUsbgOtfazgtnVUlPOtMnFr+kKn7WmdhL
t0eGgbLTaSZd9iYnjLIegv1TkdWPj9PlqqQy16dZtNPUvgGvIxpoRtgN97UioXtOgCi2Skn/7UKp
YHNNVBuQv/l3DzvkcWluoSfRthUemyuOKepjYx4uZ/JNHsNDUsomFxsabYjsWiDKx590Mw7g8iOe
+lERc/HiiS8y0QBfxWsnJL+XNHNSgqrJPodb99KmsrvXbB3FeKU4Y6YoWQcfpKHnV52RoKlKklOt
aQM1hq1P2eSX1SmtYtvUgE3kiJ4/yVg8n1iH9gLFNS+jNhn5e+HHfAaPFJXPtIt0gV0FJ7iL10Jb
pGzK2G8Ym7TiDc0LTWzCJEYmy+gMG2o6dzi59R+31k4mjzR9TkjvlsXJFtnnAI3A08iEFjzsBvfT
Jdtc8M0afISLTNFR9U8qeez0igdJ3kB24CVcORy2vXPDp4EQwjwsMol8z65pOnysy2xJiioDSdyk
jlFl2cR7JO9HcbxYcGvdjUrMv15Z8f4x5UnxNe0MObpwLoElTcS8M/Hpx3dqyUcHmOhNL0eny5dS
WDoJM5pW3AmjJmzfi04Ou0hZhit/8vYPbpz562AOdf0IRswytJQNQ26+RwKaruvNb3Q6BbjnE9Iv
ARBNbMk6piNIhs42I9v/02LwKxLQBQmURwf486QZjEB30UhtmxA7Q93CoiC4jhTNOV/2iuVYNFsa
IOZ5dvmRxXtW9iEAF3RroHk6/FXruyrjNxcK9hMyMWYxA3JBuDskw35sI0wB3Rbl8Uhxp/P9CArg
9XEa8ZztXWXTZMO4PYnkgXkq8zlGU4OA4mQXlhvn9kcAehHPV9LDkC+0UJsqe+Xxp3z+nP641ltp
3zlOIzdojwnzt4y53VHKsa1f41ob8jlUoPCJtxHbBuUVFI4z7+sMl0vSjDdfITZZXWsstOLrT7Wd
kGNjbuv3v005KMxm0lDvs65Ooe1WI6423JQ7YwsqJro/NiwnsR2FexVQwnM/G8DqjXHqmjaIJDQG
9h3dApKiVEMns8TITiaUsbO43RSGUkoctLebXb/ShU8vXM7qMP6JTSJM6+Sw2L4XRS3MpLSHs0Xa
QljM7XguEBxGJ49PbyJJBIsargQC3RIte1SCFmPygF7T+xRuU1V0gJIIJP6RVKhX8KCdJi5ro3E5
1DVzfnuTRTo/jJlb+fOYWtL7OXPCI/NDXxOOZkKnU0na9stnq7j5zAFxWNjXna8Wk3hGprwa9laH
wSZZXL7sbrnn1Gz0yIp2VDJEiSdw1CT+TOOz2didSJy0qSsUAK2vbGqczW8BjPzljnkA87jvaNLg
uV8TDNnMlcoTvedQvDm5T/BIcrSMHl2KzIGdW8QoJCu3uWZAfGx2vCzkYmu6ldPOvucogy05yWnp
kyUuoVFOKxxWu9XxyluhhW5TrLz5VSg7jG7wIKdxynKYpwURZ20PkLu7y+xNLN9xqdvueuvRcrcU
KFEnxNaFZwiyy0UX9Qhi/Z8K9Ld6pElVxUzW8UOmOgmGBKq5rbzVQ/lZTymwB0P4WJ6nTbVkJR5q
4b5UyEXKmremZbmIdrQgUgIMpkRhIvKSJND6WhK1TTqk5uSy8Dx/jm1+O0YSQPrxmtjIuGF47pwg
84Q/CN52iBNfsbqgwVJvTEfQH9QX9bgyz+19jBbfWT/sf4/Oqu1uOcLM/h4FZ57KtI+SEGsp+Tqm
b5ytGJFBWL2HZ39Fi2+N5dznYVoNzNVPoLeMVgOZoZl0xz28uvnDo3pf5R4ghgni6P9Ppol9MutE
imiFWHumIR8wqDyPASiw/EaZhq1FsQMDeTvMZhP8+yPTF3sv/lEz9FIIjqJAEM+l6D2TZQQ4Ecm2
uk+3zJSS8WbmwwGJZW9puCe+58rn0pia2F+8yMnLt5/Q4C/jOWFydRETpWzwjeMeQ4YamMg9fcaV
fyfJzV1GK+AUsBcmG0gyFrYo8zeqf+ubqRi4o+b4YV3FR24iFrDHTqr47ZaKdHunl9cx2WOabNRK
cUX5vOMz20Yvkn/BThpgW39e1lNETmxbHsTLQVJxdRbxfEtZWY+RE7DNUEK0Z+ARPkD9+YcThSQF
rSgtj74h/LI7Yj8+gpisWFxh5IUUpDYWTluRAB0ABxjbyhnBIWM9pqqPGwGDwun0tZ9N9ypap4BK
KKkAex7F2ZS0N1QX12vhcrrcFEjbSmJIau1bvV0kJSVwQpEFTTBh7y3bjv3aREKdDn1ij02w1DsG
LCBZJe8Ho4rJqEoVouzkHRzO+IvJgabc5CZJqcOGEySqHhUkBhsz398F4WsjwtC2hjdMTGiW3nVM
TsPgJMnQA5r/8gDPckJ7ylkwsR1o/VCvVz5XlFPkPJKCQnP+YrXJM4aNDdQ2J3IkSYLdJ0eU4BWj
TGmNL4ggHB/2voNtyW//iYyCC9IBNPwDXp5wVkNGYp9+s9AKJejUdhADPna8HwEBolP6YVOGiloP
tcwXKR58CsEKzxuCEE7AahFvafhjWM6YS3k9tZrAe8/350+tyJXsFXTP2E7ZETHhhFP7AL3dY+tP
EIVBGRv6cWNwn3/NKmBTJCSm9OekUEMvzLoskQ1xKJ94vD20RsIOyqb8IJ8ytZco47PTTg6ZOGbf
1cPJ1vbR8+y5Z59iTu+BMw+HjIU6WScdeSochEDs0iEvc8O7TL71GEkGqPb3hKlFkmU6TEe86UCE
c8xXU5amJzIb2oypoqWF9pI31wlM6k9sC8qmuMHcSuAUi9H6fk3S0+cCpsha2gCFypeBbIIVZEXd
uIIAAnkpAVZY+E7Dues1HRm0bKoVXFgnCNtVUzYzpsgEuPE8gnCzZJX/uCw06/XOCZVt1EFva6Sb
UYAjTrxOMN1DFzZ8KOZ+jUT5Rpmi1iNumkVfZUA4IIQhsnWMVv0RbeDx64MKVr4YJ/QSCSa7cQV/
ldgrnz5AOEbXag7kJoENI8n9PXB6OHggpZ1yn5clN6xJWASAhm1OrrqW2SAhQ7YNv58bLcb3isR9
pXiMpDhcSr+fScbwumowVjGwmYWSaAsnsUd646Mz5erTJ4wH1Bz5TvhhcqHCEoUYX2KzJo6zn3VP
/mBNRGsp4u87Q9BlPw4HCdDr77qlMiy97GvWVk/Z4aKjU5x9VoZh9qZIFYtw7q9y30YSw7MMF3Sf
cG3clM+cSw4zGHyZKRU+o2+aNbgFL6rzRTM7aq+VQ0mb3CeHpgYGjojmlPvLRFZs4MPV4pmVBWBo
gqaXjQ4DtiuQ4FnO90TBcLJnEtSW3vAxTHkOwQSdY75wIVETp+P8cxKyh6ebwfYBMm+s21C7+u5f
kViv4CbRa/JB7d2/c5O1ThY+yCsNM1+0mD6Wy1vWdNCBQE/8QwCXpFuefWbkD2D9TzxleVxxP81e
O8lHyzgC3nZ2mKJM2mCBQihoJHzWFjdkJ6hH7mttp8My88guJtOwnKvXU8B0cueRlNqqOY5xnbVt
1+Lw2ynfzI866/n8rR0HySOKVoCoxh0hs9g2vzpIybmw6T5hvhiScbUn0jJNscbwR46IirI/K4HP
odG/bREuhiFz3+zhC5EKP7A75g/fG96qI75JY49WhvdGjPRE2ot25LVWVzrG6BbhpvlENxAC5jsO
4/ZT3YGe9j2gCIHvCYJSG1Z21OnghIbru3nFntvhJGypOEltfTKtiQGGrKh0zYrwp5KacVTimNC7
SDw1W+gEyF3KLnktU+4O4uoMuPPIFfkUg5Wlm59inTbUvSlK6sGDGeJhZBHDR02wG9C3BRRw4g6S
w298Ki/UcXG2/XnROGWxPdqap2Urgav4Fz9Qd6ruUNLO7+39dxuwyBtl9mBukdRzTPcoBMA+rmvy
YyRCF/c58fQ9KPKHDH47EY6xErCBf4DGcVphyp44iApSuVGg3m3r90nRKsTEKg86de9gY37x3vii
iUU+XNP8+KB+ggvk+r/eDJALyB+QBNUyt+inIGKzQlQ+1L7d/XhhLfxWjHXVEle+ZO2dpPf69vpn
vaV3EV0nZUPJ6jbGNqvFYunpeCOuZHa0XTWKA/mwf6AVcvDghqfmJtS88ScEMFveZv2NQOD04nKQ
qxJ0e80UCcn/nZ1FXsPQtP42rCKqqQce2FiR8yb1H5VczAhRhgK5B/wYcGBSvPgbKZV3c+mhwsIR
c/968tXklKlVPMMkdKieDVpB4cCJ21KcaBDHtwgH+Qbzkl5i2xWzbkPgxi7wZd/SYYJdSf+LvvQT
vbHd8WzWbDCNy8zc81NaDnf7By2MDZT9ZTqsFqohr0/JxWtnY18SdNz7PzuAlgld3vF7FSO4+qj2
Y3yhVU8wMevsfp2Sj/i6h1dEUj/fDUwt5BrUBNHTHYP8MyOAumt51cd/QajthTTkia9n+jWe7cNT
3h///vatvuxU0elD8qpPtPPBcZtr/XPcz1Andjf+H26cYoQRmofTPDhLC3fozs8B6R1znq2Mlu3m
HewYL9tsdAwfLeuBOSS8CDom9wiq40lH1f8E6rRJErZO6aweOoiDZzT23/EJ082m01V/veiPRhbc
ecfuQKOuf877pNyyn1wuYovsbjJ9jwDxnufwUi2eyY6DPD+0vBuQp4Anbl/MTS9ws3MX53H9RizV
F7ssv71Jl3C+wsSmmAatI5140t2hgFP5BV2al5/wRGA6lZbQDp4GXENfAOj9PMd0SsRwAUNJCW2r
eQ3AojfT/KQLGzYWc8wGoFW6jpQp6WiMJlTaXHOOOHaVYxEOhdNQVTuXsCy1iLbTAmATuREI2OEC
r1p4dPg6fTI2Uk7LET6ThJwFBBEwAlDh/FGmOk4qMol47w8mLed740++57haz/03VdzWDASmpQs+
sn44t6Hb7eHwLxhLybUKiDBIkFGheXAuXBTHih91H5SYzaj35S8kRtqxfbMz+8N/z7IYUs6mweu4
UuUGNea0jGOYHqYuP3/a3fHhRDMzNQKSFM9iOhAjlG0nKAJtFwhkvUrQwZ/chhp1FSkm1TF8Vh0e
OOYX2JIVrj94lHR/OGhyBJOT7XNu3NVarsnT5uc32E4ryUhdLMdUhxQl1IrzEM05+ZbmnrNK+kGb
jCCjgLjyN71fLurTPLtSAJty/Ucuc8c1G2ymHEqmqou7+3GIqNLmqNl7DyDZZGCNHBydyhImm4vL
fbhguOmW6LnWWLWcR/C169f4brm3ZHX3u32c/zZi3TYpDorsNbU7uW3sBWgNdA9AZzUT/CCqGDzr
tU+T5f3h4pvUwE6wTZay/TotX22P5rWrM3iCfvSb0wbSNPSHjFJsizPq8t/96atuYUn/elLC9fx8
M74Bq9HgSd/DR31tIO3oa0eVIoYMh+oSEZBY0MYKtsS8ntV7+kAfyKQlnF1bzkscmoLmjDVfY0K3
lfhaiV6OkHuRocYVdkJ6jQMWUoxjOtsiLd67HDuFkyR1KEo+tIgtZID7bnTz6SYbMSRFfJGlvPD/
MHjYNulG/lthXoveVlxoOsHPE1UKkpOB80ISIlc4daxSxBW4ueFKe91Pgvuc88qsBRSxiqEoo/CF
kQkI8EVfsQ4R+x25qpxu6ZgJBt35m5md7u+riWBGMwGVudryvckeAzEdpPkGg0WaWnMkw1sg6Jr+
jgOqbv7yOu8KqytppPzNAUeSxYRbD242zE9HvwtXRL9WgBmIV7fCIeX/x9mtQ9Lh/52kPtUV56wu
h/axXNEZJHEwv47JWWgVbYte9ryqFugo7N0bF8qiaNF1O14iLTsM1QF2CBWN88G9BVU05MXL+9AS
ab/0saXws7IB7WGbTx4akL0N5Ix7ViezO+Kl0WXwml2YWtrFPhkeFU9kgg/pMcG8iRrpqkjslpsp
s7KKUVzcNFwaG4JemBN/z7zGhrYfCvqyYn/whQ+iYOLeW9VcJ3QgOfRz3+yILtRO9MmfVRe3czQj
3ZLRDSg2DwH6EUaD9hVkKHEvRLSIBJnpCF20FoTDIqd9RmtYln/SgoTDs/uz0YM5P8Km934Z3/OK
YrTzlcXx3W8wQkzSCDGYxqjhoZYBChNFzrkjRp5BlIbpiGSKIpcMPOYQH+HNkYDA3VJQGItIEPUG
ajN0aASxRTcY0c7YQEt6hfCzkCDij9Be/al5kMOcT8QuQOFtXsY1SCmKjrvY/6BTGfrQ1nhGi6FV
utjaXSPzckmbktUEciBtKwlYiISaFMDseCMQ22/wHMKITb/qP7AB6k5w/reLNya5Q+QT7OfzUxBS
ZpVwORbat6Us9LsFWcl4mIryhG84Kf/12wWOW3+BAABLPVmx5nd2vTuG9QGGvFLKkANRcNJtDf+P
84Kj2DvItIBY5NFUH6bDRSU4Ctta1ik3A/gKKlCPdelfpfcJPeyM6IR7eZ3Q2qfZg9dNRt8BDeoX
yG2giLu1WSZN7xwUaSllKtC3BXEMyhsgFDp7hzC7XPSAycJsSAi3k89ZPCcp44KAMdqBpUhVyehy
crYnfAc0D4ntSkHzsB2SB3f1j5XAkEwaRpGIFd4wZQQJjjfaVfcxcCBNDHT+8AA170gImejHHX2W
+QDNVxNLG3QNAFcks/Qh0v+7BElkoxf42495cdL1SPPUJVoAF5G8eyOyG1KE1bgFaUPhDCbioUqV
AFIk9ZKy2vItPkCFkd7As/bSiCsGQPRITwD170KFZ/6EwDP0zeuPudIXBNsWfPFBEdo5lx0DmWnH
1pWEUYthWIb6gvEBI1ZVSUqKwOTkVeBBQ6arVEOfgv9v9YuXKZfkISZLVukCuNEtWIRWHMDnkm+J
NKXNEcgUbAfMe22CE8oiCgkm32TA/SoMB7/fyqcM8mmVgP+A5JJZ7d7ixOzcSt6AngfsdrYBOzPu
jS3eYZ/BAYx658b7ieH6BV7lNoV73apIf7ziAbsJmRsfLVxxJEWvSoAhZdYsDr+HAZAX9edoKZLK
1MYDzIhIsvtIs9A4sOyKnQ5YYi9V6SM+9TBDwFsBejYIet953gjtMz6OdcVRgrEuAiR3AX+IolfE
a2o6NekFJ1/H2APZU4HOO/JSxmBCyvGBdBsZC1Ym4uMNvjfUDkF+/c2ZfXcNWD1UThQaBYez5brE
uEuWWwbvUhVIU8B0bPJ2DCzB+UBZrKJCyhKbOasFoUJaModvOj3+5ry8PelDcyw8D1p27eEUTQM/
TNnyPqaZcBTzfnTuBst2cGNDFfhijFwMTtRnoILupNDEbrZpMR2Eefcmc7wvLNL3VktEcTAZW1GW
FRQu9A5PGXzOlGfTKhVP0Pcs2Q6ISDijxdX2sFlUUKmu0+LRgPOElUEw1te+NMuu40WXOIqQplv9
VduWqTImQhH/Xtl1knoJgjkUE5Z9PRKdvQUkzJuijG3JY08uEv5+KeMD4YHHLHht0DHLomU+8hoE
NOS7XG4cSsv6dmncZzYvAjxtKt/qzEyZHDS3h+YsGYKRPyR84eLLbunhACO89/g57o1IfxM/vg9E
xXAcDtX2x8o5oM4uNPoullkjWFld4YE7yupIdpA/I1xpCLpMgeByk9TBLYfBeTPzD/Nle0JOdzT1
pGMTZxgdY/zT70Vlaw4+cPK/D5lqBhTJiFeOK6hAju7hd8i98Y+nl0vUiiGzJpxLxr0vK4Ke3ZQ6
lcmT5Bf8xh8khO1qk+B3es1BuUKmE7jsnxhanRgI27OUqAiZj8HOw90kQuAByqEsu2cTUbGzvYuI
HEYXy/0OmPw3B8VEPqOgPOyRgUhFF6FfURTtv5Yo+ciY34RMYJOMHJyDa70a4UIAOSnJeYYVGwbQ
CQYYkZz9FE1Eoe5D/A0kp0cvLVJdscpgI63xYZ6RHn/UnCMp8F0sGZGTVITdnx7d19gWfgCvoJfs
J0FTwkERZ0QGtuB3TjTFjivrt/ggE1Dtj8gsIPPNNMJvmFZw2K7X+B2JsLmkpQ1EpQ9WN18H1A8V
8QcfJImQ1WYLgNHrmYXR+XpIyIhtB3aRKl839W8ZoVK5tijl/SecPF6KZ4UQjmmH4d4QfqlqGvTA
OCBiNKXAGrK+4J/hvAXWo96Q+xk8GRw0LHmmvp3wa6Mnk59/3JjFfeYwNhZKtr7Udqj6C/YOYMyi
h0/GUqAxYnKHxTz3b3vJVlihkeAjbzMKJ0XuB6YDM5UWSOnmvJvx3fu//5TtfDa3B7UCgn5uc3Nx
F/ktvuGDK6zB0EYuEaIeGePCIK172b/F5Gqfs3NaCdYXztXswHcOJCIk+sSFM0q0kdPNMUvx6Eqd
bafIgazOJeiuyPU3WCJ6xJ0rDWPiSWAkXCPJPgZ5ZGU/kSerslP6/2QITXHAQB34paVhwnBKajA/
bj9ueV1EpU0Hfz8azcZRN/CsbC89YLQLHvSSSXp0sN5WNuwRTrp41Nr2APIoDwVI4XWJeaSgy93e
CojWoDECKfsdNeMQHKORTZFtQNESSaCKeUWZ7Ag6JFJWExctoXqQ/1geprKyBmLL9GAC0f4N3Kvj
krCtiiVMLfSr1zrwA7Jr+y24LJEh4FdM0AIip0rDtRG1zY5NDZAPFUNwR0uyZw9QCSeV/TLLyINW
0Rox5nUcMPjVHb/8Gb4tASmqXHY05+yACCJuR5Cr3nUKF88p585rpdBHZJY1TSkVRgloav5pg/L8
bAsRlEL4Gl0TTu5LIsAvNPqblFQUzEnNV4D25HNGWc54515JWWGTJPcrXnh9g8bTrchZMUeqMUbo
iIcDsYFlFYgo3wtNiqi8pH4QBfTGaRR1vAbhPEpG3pFggL9Vu9q/++d1cYfrxaJ/QFD81NSskPFc
8MAIXsT3wzrCiYr+L/k4LDz2sku4eHMJoaTjFspXC5ciLuFbxuswhlr3WoCcKalDzOU994du6HD0
IHh8Siy4EOQG2Xd4WoAcNcQ9AgFyv+qT+qJRHzaEFk8xt0g5NxtfYR1zQSRvUhcZ+yOjoMtDvIto
QweyWj0xMejqb8xw2oC7rS+4bAu5Q3e3LEMT0vkZHj0682DVAcX16xc6fD3tV029oEOXhgIXlMsO
G2jgomOp6M6bOU8SdHfeou95xEoiAHogLw3IVmUXl05xN4zpQMpS4qffRI8h6xf3BNo0uEcJs4+M
iYxyrtOHmzBkC/LPfVoVd7ymoxbzfn6DCRrkbhR3fR4nmwdvtD+MKLFRod3y9fp3qaDi+Ce2LMvu
R5SW9V5QvFgpeCMAtLigIeLqKruwXz9lCTmMpOXJf3tTQFCkprSQAdcsvgfJYffPTeOA9+mDEWHW
MAOWOh5+W3Xd5ipLXr2DLZ2knaXDP5IQxJwA1BndK29CBYJC9Z9ByQicBpun8ZOJCOl7HOEiF1kd
CdDqxmneCLyjKcUFm33HLU3bzQ+TL8rPNBtd2KCdyR6vBmsG0cCOkfybJlsMpBTOlO3g5WxoDrgA
JPQ0roaUNxkJNdmkBExGg7IiGnBNQRrnCCg5bWXZJnPeVxkmhT3LnzE9gEcOwQsIya5kqP08pJyJ
pUSUjVSPdBEPgaAIelskhMC41GMktDXWInBVR0sIgIeoITIh4Mzvb3QML7WN5oPJKPkwKpS3DXDS
Aj8KHg/omtJ/GpQd7HEg8oZnVXuL8FVYEZZfbRRiprahB4YIfBHy8BE3mpRByCRCbsaa/eYbZtuJ
fkuRBv7r6sNOj2kZDpPtGSPx2pEbpCSueBhtVDtYtNVo5513wRIW4BX2dhmmmSSy1R0uiS3qo6Q9
/3M6eYm4rP/idQwBYAVabrZiQ+SZ38BCym0VJFKN6Tp+XlzcMt0dtlXeDtsDuhpor6NJrvO0giHK
QlW+mWHbhB5jtUeK2XAr59+4vy6D0++a8LkOMivG7oCcOhtIJjzT2/ITnKZNbtrbl9PsuD+3tdvU
K4a3wA5tbCd/I6H8ptGQxh/NxC2F6hphIuFjn5Nd1inYHnchHK85vwX//oxv9KvVuiSD9VnqdkXW
Q20MLYkOncDVEZemT6vAf5yd2a7qapalXyUU12UV7u1SZV3gvqXv1g2CRWMwYBsbY3j6+rzzJiPy
KEJKxZFia3WA/Xs2Y445hhz0q2u3BZ3m1fJNv299GTczPk3OEY8qG1k7CVESyFofi8KUOw+R7Tt+
WZ/J5UTBDLGK1StcmS3QPCml7eLyWbAXKXLYvLMQLGIVBllviphA6LzJ7QX3YGujJHh2txawPo1q
GfYNfKYw4ugYcfQbixluUlbZ+7P+aaHUcni4Jia6CBbT/z4TVQXEnj80a1IPMXx42cNHeTH/E/xS
XzzeVH0SQW0pjrGVOQ/p21F1BDA8jx4eUKeEXQKqQNHjSCfN7Rsza1s+WxLGd0N4Op5O/Q8NjQjD
ixMFe/+aIApPFwCFDfWEix0vD9p0Imz6AqL9Ybg1nEFX+k6hyVUIR1762ePdNqJF00H5vjHwbzWa
5y4xj9Rmkj/Lf2fSHhyk5z01HE2AVqZZUByZSfYmgn1xSHWjE9QOxFM+5JJmXkd5e4z5JoWFffvp
uZKlSSnL9RhWVL3uxb0yYoE3RZDRd5ZtYb84mwF1n/gSzHWwi/4BpK6CUUTaIMO5fXf+dhbf7xAy
GltNR37X9Hjsk5geBL4Gf5cBJjcOlWqepTBUPW+1dZl9b8Zb+7nqBwfz52i+tY9bpBufkPN/0j/N
KqszCbzgTWxaD/aFvLSYQy8DtgjRj7Nnt8WpjmreUJQF6rBbM4H/T2EKYimcd+ex5Fm36A5srgSW
kJMHhP/IPC4QJEPG1yEMwCRJGQ2wgjLrr/QNmtljSFE+ffrHh+/RQFGqlbvdzQ8prTgEN0/e0ACS
l9OQjO1sBJVlK4t/zxS2YfmEfR6HnBbXOHNdaQ3GTGzPltJz6nbbV98vE2r+mAiAD7sDG3+FDzuS
AO3clJ5ow3Zq3+DR0lAj0gyfx2H/HpGO5Fru2GGAaiwsaD24FCAClOSMtfTTTolT7U+BaccxVFk+
FWfgcGDKR4RlAvyY3+YFg1nDWvpMwnxW9Ye7QgQYSAeZDf+f1PJz0kouLazVBcVTXLufgzdEbqsf
f4OipTGdBgMB+tRHMnkNaVQGH24A4qK+zMiPoyvwvIJZ0RdQyhEUD5EYdLDmLEiTegDyhYlH0LQM
CAjbub2A8U8tjBBj7LBIAvxDGmNyOjzYD+86ycmRk9Or160/TW5QE5IrrHLBYghJbdVzW2fwdbuH
U9TERQJ7yGXz1Z6WyXfDnqULpXjdmeQqKEiKA70Enpr58rBpvVsorMYCpRJd3p9s5qrxzx96I4+L
9qdqY6eZWQHd+9bxgY36Dpsh0DODAtlzURZ9WQ8aAXe3BzshAbTM/s/PnqiKCvDPfpQhhz3krbKL
gn/i/O64o9575wVArNsNSxTQRlWcKfLRYFWvTGZS49saTdQViXdvxVMcRoDSdC/Dz6jxHhPmLfo4
S8Tx9sgKVHIqOTUlAxfDIbYwQ2HnKK6HFUpHOKtECB1Nt/aXhVTNQ+txhXn7GC13GK7wlJhK2+eV
kT6SgU+Y0lk+eRFCdnJyDrZRY90mPVqKOKpFU030XNIsCCiVNiN80vrx7nVSg8RD7a4IVqykEsao
IQ/QYaz128q2fcEwhJm2rCnQa4DaXhQXgsnsvOZgGzTGhfun1aAbpt5jE+FMSKnYZh5zAmigzxQK
/bX9+9/+9//7v7/d/zkfi3Fx+5yLx98er/u4uDya+j/+Lul//1v5n18ODv/xd03VZFFUZEmS1YEh
y/qg//7vbkrFw0+L/0sQ35/tJ39Li4j6thi6e8UKGDgwd8lGZ6a3v0Nrsahm8mLGp/k3Ly6bf/Xi
xkCWDV3UB6Yo/uOLm8L2XGdmJy1Q2/K+a0ig+jqTh+vX7hnfYm0q+PIoY5bjPjYP27RW7H+JP+3Q
ZB429bCT2N3QosSJbRxiM7FvErjd8I3Zt/ufXKT/8j6lf3yfRfnJW+PTSgt5hEwWolA1diIFWmDd
0GMqND6zFNDPYGTY6JiCf4Y6yQsmDp7UiOj7//rdiH91y1TJUJT+pummafzju5GF4pm933dpUbbD
H1xJEZtVneAbSbgEwacsXKlgwSj+169qDP7iXqmyaOiGLCmarP/TNdAH5zpX8wwd08/wptVDk8P7
xk6ZtRJoWYsKTtoHAZuhiBUqY8Gv9Z7e0Bv9eCXaGuzfYG2GxLiF3DvjbnMCzoge7pnm3HoJvvGI
ZYqIPYL0NSXM177hm41PaeZ+SweN0Ovqjbndx+o3jfE9ggWPV92TRYJJc55objspEzJziwHcQdac
ipkvDthMiCyfWvhzdZEeELArLO3Hx8OI8DZpUQgbnYD1AZC+m+/sX18sUeqvxj8/Vqpqypomiqos
i/3V/C+P1VU1SlmWFZGzyIa307DPNqp575jRXIamuaDpQ2Ksa6yiCx6SIxvuL9q43Uy8W3f4fYXV
e7zaxvJxEOB/vdoRSslS8EEAaVPmqGhbZi/H2XHRk3PpyvTdAwgW+WK7KYtAQH3/qOOjweAWTatm
pBt+e7iHeW4buBax79KkZ3YDu/ilWhXaQpX9cs3k04R0CWj+G8BLmdO+7Rwm9nN4o+R42Pff7DsR
LzMFTTKEJbLwi5AgwY5Jge7mWgjVxDDcF2aV25SaTT9eH/b7INKKRMo3fkIFQHQPfddqUV1cUcVD
rISD5GeOCcl4jGqHwqLcfQqRDdUxWJdw8+vXuHv/m2dZ62PKf7szmqnpykDWDEX6pzsjvuTiXH1a
7gyCcaN2fW1CWr+KmhS5+QvSsRYCVuG3trMNd01mX1Z1H4duzn1T3Yuf/cqD+LopR5l9sYSj/FPb
n/Fn84g+oxfcLttAT7aXwMTuLUBTSfWMXyFLnpCc0dySMcIcPqd3BqwW4plTqbe433AVvzk66Jcm
/XfH8C8+qyaJkihriiKb6j9FiuxifF4DtRMXeIGiEtlLL2CVEXXWJoMU9G+urKrIfxEjJMUgiZgD
VZQ0Rf3HUy8WufoYaIa4MMJ7omy0iRFeR+b063+gdgnxlhUCHZsWfXZJFacI0ZfF5eacQqaLKgpX
zBORCL8n9fQc5WG7P/9kszwtpvLocXWwF53lpy2ThI067n4v2Llsn5Ye62NzXsKHB+KoEM/7jvO9
6TbuLcRWER6cAqmG8VB9ph3FwzdQwt7kRElQCp/oIy2RJtApvadrMCob2NsZe+hicFmaUO0+0yxA
NgG6qMyO95eBk/EjOQUElacEMYvKShiXCygV62rXxY/Z1j0nWqjhr9rEetC6mKfsCD1kCBTfoi5S
4D9Snc+FWPFwmxrpdK7bRTeWEn0k+8h0hEbIicFoF8sduEbIntqqewveXpHmu2L5OoEYfkdyAL8v
vE/FNV+YvpeDCbVsKk3UNX84JG0m+MTCb5gAiMRXPpjqVk4ZSFjXdwH/nr4Z1Tzd7+i20KImuU4E
XwWGkAoL7XAJvf+K0ohaw5iYzFeDjnF0IP/mjhGjWbYAI159N+a8YfOojUqSzm21jSXAZCXJ9z3B
2AgHydUurDwR068vY34jBqp9m3ElmpEWRmdcLToQmTq6R1r4CUn1gYqKF/qq0zaqrcKwpOl3xM64
Odrib6Ojtdt83AujeuQ5JLpw6K/c1vKgr1mnf+3ZPZprC2Sn9mwcZS4GSONLpNc4zg4LaQKXUkFh
FXWaa3zxi+S9yMb3nfAL21hYIzj4HYwlqoiWNGY1yMWZs+3XlwwWRrST9CG42YLub58Qadkn6Z0g
s52ERxClys0Ft8NgAdSHP8bPCr+8pHa67GRcenC4gZFkItIKMa1hWM6LIFO5xjiUjyZDK/u5nMz5
Z/Jc10x0WNnAhBRn6WXJsO8CjRZcfwAC+hzqv/zCG/oB5s20uQBXJ41lAYx5e9lZAC2wLL7NX/M/
k2YjTRFT9IXwOcF5mBWJdvkKvrtq3ib1/BYinYvmL0G5Gg322p6m+XEkkiv7akbFIk3Py+3JjNT1
Z2nOAGsQBFkJB9nNJzhnxiplhTpjd0wG8+2hEdiK+NxQgm+MVEtvEyF4T8TZBbTgGpMPEi1hy+YO
D+fwSsR9NXklsmwJv1/E+d48r4t6cZkg/j2mXjL5exthnMO6OTyOzQaxGlL+ESoD7Xz2A9zZbQAg
8tnzSIGeLdpjMRI3nIpip0Hh7j389hpwS4tynxjnPLv8HiN6QqsSt1N1V8z43Nr0sVAQi/t54MwM
zeC2pnp5o3qxlpY1ruZVeEVKV5iKOGa4MhRD3PmYX4weaP5WKVsB4AdBGXwZKYCK8LYvg30j+BDQ
wAyvDt/zWjzQ8oOxr6KaGeVOWCvH+wLl5lE2o37d+uaaM6Ou+ODYG3D+q2k5G9xtHCiBV45fniYy
fLcCsT0o4T2sJsaSVK9dqQfyrleKPhMRWa3DDGhJVbQ9bHlPc3kFqRK/O7alVJQshl9eoKW1nsh7
vFaWwio/Vqp9CXk7gR5WrhF90FKXjvcfZCnvlLOusLV6nbZF9dOf8lm1ao7f8X2vbkjxwvwamKs2
Uqdm2q1us+34vrjOLovnqLkwMeyblW7DFgO2XyPulDgW5srPZ4mbYzck9EyhEu1rB1XI05ZhkRGy
VBQil8Ynfi9e3uXI5W7m39/CMTAtHb739H4EFKiVDYiJOFYSBN2P12SQlkfgYRAccSSChVUoWQ+b
9MURNbr4M+FrausXmHWAqIIIoxua0L0tNV+jFrp6+uHFYBd6Fz3wtFrmK5IG/21Lp6GXmz+RwxpA
rTZOuS8BWBk+XmNZXO+wmjWOWnIfdccH9fWA8zQAPkTI3y922/D2i8/HkzcDGDYqXPlUzWgUC7wN
dy3n59DQE5zXne5ApGCb4/fW737UW3swKUavEZ0uS4dvXBqymKVLc9RBpHD1Q+FzQsG0osvyvBeI
37fkOyKXxe2qCFV3gJHFkKzF9vcCJF6eb4/oU5MhBicdmjZqnmzYvV8oUWLm5jdx+YtRbIr4RTVk
VUt99GoKOWYwbGYu21Gzfi3Z+WCefngeREI+IoI/0uEbdPB1ETLwm9/XrpwRuFERilGYvFp31eWA
y2ti3+sEnR3dDD3IdxoKEfhvpFc0NLlXT4QGUQXbfzHcps67rUsETPu4AePb+upO8x52v82IQUmx
B2rlETU3JPn7VHZvUe2VczgFv2ffSEwMdSnmuVdaqhCUWR2eoKMY3UP1UEPOiwdexbr7nRy13SAe
XSe6TwGQmjxcbLm4r4QvFkfza4uq95yJ++fqNvrG13HNMGQvr5qRuP6caDShlenDB/OX9RcG5OER
l5KFuG5f8wkp6onuIJXCblaT659zqnokf9gWRxp+lOFx1vX29aL/GDezNzgCcnDXKKf7QBKPOCJE
wLNSUk3FVTl7rhGknrF777wu7nZRp+Lqs6i4PWhy9Yt4r1Ddf7d2L4Ttv5OtZ/qPGGZ2+HBxQVp0
K0LBhcQaf1moi9p925460SpW9z2/Kwfivqx7+7QzSo6Y/nHoSwd19+tUTQkP+v4bU8nMBYAShG6x
bO1XMNkqZnPnaymTbSIE1yPLTifuNncM4ERlpeX6sgV2eED3KNpHVbomeY/FX2NKzYQVO+qHA2GY
L7R3r9aI7ZxbzhS73VoK0iOjy0RFGeeKWgDK3wMWjvP9JUXeOZ8POm+7eY7KoEjLMT/ov07Erse4
3sGp519Sqk2QZctwWk0GYOcLPPwmrH9O5Q0bz8ty3jRWKViVylDPmHf7txgIK3F1hzCdyiuim4TY
L4L6x5viGyyWf0Jz+sbt+BHwz7pavM695iw96mBzibdjpBvv/Xt9REJoRGZSJ4PkzJYoChfFWPXR
nXxsnuQgnn/KoemzDBVOKJa9OIRNmzUX8ZjFsl9wWsNupXVhFvOx321Qti6OJCIpTe/F5pgu9A84
GpzcpnZkdktd6p009Cbs8p6lmu++2L+BFVOX0OzOcFR4QT+gTLvar5+nYqFldy5tGQb7D4FASp/A
gKvvXI9Rv4OE8B11OCOo1gtvAto+DboKBMyzZRBAeQCNP2UHinE/r1W2KdncFqxO9mkaOXPP4F4j
wYMgnG3ckIem0Bg2j+CO//kERc4Clu7NyRfvYz7hxGeqh0gZmqS6tT08V6p/WdAVFtaDBojEmGIY
43E9mv3Xy6ZdaMTvNV4LKQSAM6KmgAlDCXOxiKtzd1pWCuwqxBzrh0bMR/gJpp8D0gZ3H4gst/KX
PUBzEb1w9ERc0TMXF8TaKb3gITBFAKOpk4yHtnd1R5oX4Ww72xmjN+2W4knzLnN5T/Wi8PL+mzwN
xS98rO0lFvBTJB1B3nm6+LiqFFX5Qm7iRx3rpoVtQT0q+krxtj6/faMLW2PyaCL9E4t6qHQTuSMN
6on02XSSpX0o9M7LtrZrsl51LBuf63j7CsQfPgVR57XUJMgYMlaCA3+LGy3S0xWLS4M3TTpCkIOe
Ot2h2Z6zClocWN0tsX9DDxSm5rsftGYM9wnliNd9+lkWhpM1uCNcWaz3WDL8zXdy7n479yoMe/oL
8YeF/p75+GV9QIx1NPoX8pzpK/mQMui+5P/faOgBUYMOAO8M7ApBBNZp95wyETmiocqMHm+v8hkU
D0/DQwKa6A2OjSNhfFpbsmo1jd0haTtGWRLBJB9l7ryz3qds8dkrKHy1uAA7BdNhasEnZj/QbbhF
AYtBAsPv5DZhzH0dly55SaU2jYX4GRhv1Ows1X3iO0rt/xhLuvXEpgupMo7O5D5vJ+wrw2FhmmUs
GtInPm4z/WD80CHSScBcAVdibVzzsTmdSxNFpylk58tcA1gZK2PyDarpJ4QLdJ3TF8v4NjEe7x9B
a5uaB0CAa2zO72kRyqgXg8Su8/QbYduDRfvkW1td6ciuOGvfFo9ivpJH5khfM/pOuzWVCMoI2p5Z
Ql1Hyuq5gygflkeWrSgxf8kBR4iTJkswhltVHrUWUMl5YDNY++46HOXc6511sSo1nC6hnAVupsq5
xi0VOLMAyhlaAWxTvtZ9CT2zHlH4/yCQPBiKSJzlM2VfS+wwZpNiL6Ui9PMT5hV403KC7WKnQk7g
Zv12rKvtdRwgNtef6zSDvjnrTtiua6PzGCJjudTWELxg3JY7Yy3D0ZtdV9cT0pNmkqGOzP4x2b8N
hUQIlaiIxRRDcWn0WGa7QfzJLYR+mNdrru5dU6hx9/gxvRhDVH8eYHHwSF8RDMZL+uIt5kt5pC2q
PTgBlOAV3NxNwV3FLjXEI8Ohqtsmsl3uB+Of14eVUJOy7xoA9m8B2JNqcZ3LCMZzPCtY/7prxtRG
2s8npC6I2DKdI1B/YcrmV52FXnJMRK2ZErNpt2m8QcSUtNs81saEwM1F8NjIht6MsFLCgsd2Sgp/
utn4tSx8TD/Hd9dcSgQO547+VcX8AsceT1uZ8++iggzNPqbga1N1JIXlqHVZxkaoMYB04psIUqHv
PtxC1Q5Fn5ATbjk7bheUeH8I6fn42DcRI+qHJR4Y/btv7xs09P2Zd48aV4jvu+JEecUSJCwYr4yF
9QBcA/eP1ZVRyH1JTm9ibCiPPOJJlZrudSYyAFHG2F9heUOgtc/+I0BRZi+OsxhwPa086ZQFA3Sx
wABcoGXdHF7X2C6OuQwePCbXCLr5Y3OzL9Ob3Q6G9xQbyORTWbdxCf+eEo1lXYTuzNknzVO4aGEV
lTE4DkcRuXczRa1hSulQRW0wWNyjHsUgd8DRmj+p8a/jPDSZzbNO6ha9p0ME/BMoICEf2rMZClwr
M1AvtoIIfz/bcQjLkOF+gQ3VXgyNNq3YM8nBF9PX2ZAZVN6gdVsJFUf3zThJdroj0K/4dtqFOqbt
cni6ysmtH5UjAXSnynAfIWAkH55lvq+CTqtVRFkiuAo2hRmrKVQQ7Ewm1KjbqTQUPJ1Lo6XViLyS
lBPD3WKDyDMOlgPr6UVdVzG/1HSk663ekvkLFot15Jx8x6YYONhtwZ98fsJLC0sm86QUejyx+/Fr
ztTg4ZiBjL01ohibgVNMsAIqIpCvqw2WRYQlrF+IoteAvw72LcTq6AtFYVeyB3vEWAiuOHtkna/6
4qqY4JnFvc5iTsUT+64CwSpHnSuezJ5f5+t+/oMdGoyh5Jxs53AWNvfeq/mOxOUk8yDiBGR2Sv7F
mW4JJgoxBzX9biXAuvh44jyzkDbkZ9A/J42PCxKWh5lAM9QWQC9dVKXSia6Sh0+MLlEbv5JmZYyr
CdME7+NUCZlRlWyAgsq/gPxjDcOs8PzzSQQeyL3Bocs84cDEDs7V63j+uUwo2Pe6PuQl6uQx34ba
pA7NOT8DHEjWH0HqpFHkWt6jOnwAjQljHo6Yhb4RlfNY2+jTK7iYAeEiO3T+drzFGoDmpok/CPvc
kit1OhBhD1BhihLc8Rwq/tTfl1CyAD7uPGUX5zwRpm8PaTiL4SkDtDwlJPqIwcRfkExzxN73rxg/
DmcGWdirhdKUjla1r9hSD4tESN+J6A/SDrfFcn6ZmFExLd12fqXEDmU/39cJBY/idP43fvXO1el2
SuoSR9XPpUegPhOhN7N5TW8z0MJU9e+73EcR2MmSG/2ilCKlF3SuhtryD1BSd+NhwpmYvhdY44ty
HQYiInqU2g+GVSn/ZBL71m3ZLZYskV/ng8l5JZ3ok9Nups4qr8YyCKgvB8Jo3AyHt4fNRLOeaB7e
OqPngS2wJng525DDvaoXTfBleyHlo9K9/d5T1KzZQrSeayW9pM+YFvWylFKGNRDKrp6KdICU3N2r
f42kKB9hyQlr0xd8vM0BpibF7pNg4dwLKzn1UF5VXrunUeAp45ERx6zYZNZzTvsA2Aih2FfYiQUL
sUVXHVYrfJmWT5uHlcZemvaFTEDA0Oe0DAo+DS90hiisXGFeojaleTeUxAYos9KuKwlzaV9a9iGc
TfARt/JXHd0dsL8uNhCJqX3QZnQIeJnd68T95+9uDIfeV3WNce2xIru4YEHhUkvT1tvCXHD53+g5
f47NiF1D7kkVdtFl8aBvcy+YvVvbsbL5etBCWBXd4tCo2Q/X5AX92s38Lir92h64hFKbLefADLGz
Dq7TJ2rSugXw3gsQ+D1/60qsFn0xPnutc8U5hj10R3M6+5zULjrF+AL28mNaoE9Rj9+3M2PUOs+V
MMXRz3/MTEig+wE/sZQdtUT51zjc9qW/xdBB4EY3voyiWAlz9um0fJURUmoE2xhWDc4E5byoUcG/
sVzYMcBlvkIVpfugyXe6hVkzO09oumggmrChkpIJYnjIIsavprgE0CF5L1dPZSw+NDtL0UF2vo4Y
Uov8ZrThiMswfqEp+Xq7eoRUbo3G5JCZlt7Fz5XsvdH/QxQ+Aidrr5Y0fzqU5rQp55/zQoUUH7w8
vAGmGQHKfm9QhEZTcFIEqEcTkNqVmerT2u38O5ZzxAo0q7HDTihYKUYzt/Hb3vYcpB696tiEz1xQ
YEePiLYNHNiuY95IE32jG7VBXEzOsEun3N39efFmxcdheFyhU6k5tS8he8wSu6vD7aQExI3iTOJ1
8pA1SBxjat5xeoOtoIW6n40apkbEg/4tkSXsZqVO8/g6uhzfdJcWTtYb0c+OQDviplpBKDPwYFFQ
8iKnOdxhDCO8AajsJg+J5c/YwL7Yyhg99NZBq/xnO2b2BnTiEOHVqTwl2i+eWGHcXOPnHco2Rk20
7YI+fO+ykTZ+jCq6rkgbs1CONwvvi+8yL6GjY42Psor5mHVDZAhVoKSJxKlib2N8Fx32xVMa7aTw
7qjrskNtaZsCb6xrAvkOElS5oguG0ohc2rwMrrMM6jb7FS6WtYti0UadDRcwLRJ2f9EGtS6JCSwc
lqyh8uHmVLvLzq6tKm3twpc81VWcfFIcwebAbyWPogRTldqT+KoebZPvoYcT7QZ9ulULC+UOxAUJ
4qNZLYJgKtfkwjEkJZ3OpwKdvcsIdoYj7t8hMdgBD4dvhavGjFeB+LqhE/KK1SX90uOBP/uf5W38
5Ba1+kTSHeat54B98Q6dG2GCN93ksjBiCFb3oBrl8X0tppxjxamn76Tdcz3bGeaHJGnC6meqTRSH
y035wfnNF9zX2hqE8kifawmTA9w30Lp9R3kgIRDsfxLGwu2+nDWoI9CDr5gmrcXRedqrwYbGphkp
i21I9RyLcZ1IIdOwjTHnLNDoiy3HhCk0ebk43rGcBmFl6jOqU2mn++f+wKnTYsHrBZfpHdtUtuEj
ZQqAd55+g8eMKTXABm+3YvYGGgGKXU/p57Y/vNORCCDEAtUOhEJBcy7G8fZwPtbJ9SAzXGM00mcV
PIRLjwgsbrqRvCnH5qhYgc19UM1z4cbtRZI/M+/W2R5w+ECEXXG28xuEVKyb+5mi00Z5UggOKTjt
J23ijMWOGkTmAfPK4FO/vJrXLFJYGsytcG5dPMBEwJzZ5o4Gjn4wAb1hpW8XLwdLn8gIJPJnhtCz
w5iQa3QfsgDcfNA8YHobUrPvFF8dC2NscYHsjlxJuAzXvY4Eb77Aj2zwdjCayqA1XYb8og26xkHh
uVrQJLdBN37RMlNWX2Hbz6S0HgDoZGMjIVMzehmh9AFr4LzUgwc16T19h7eAamFWhdvxc38bySvM
0BmPJfr8qiBQwnSNUbtVTb4s+zDpKO1v8IwZcSTbxr5h61kO3+TycvYJyaAKg0gWWeSDgsbd8hqw
ChQQB0QbxLwHm0UXNA2rxHG3ArKLbisdLPQZZacteggrAL+vo0MT3I4zSHaoPBzUH+FHv9ny4rnk
9CZfxp/aLI8RplF5k5SRS2MshhptzfmHZxnJYYtKjqpQePgFISHW80SCHTjiQbTpLQKkWNWAhOtk
ARo4kTBS8VkCUxpRduDc6Bsh7jq1Nqx4e9wbrXBLyvhJjeU1SKB9WeyrEODq2rpy+jwpvxjtyQTp
75nN46C4es99PgGDpWS6+HLUjrGJC2vqN3A4Y0zsa2Nw9fPFemnguyxllwR+UEAecZyxU9Er3fJQ
ofFYkZ1Eb5BsGbYWqRxnxwYHFCTnlGWd5qWlXXhoSeY61RKOqmkeK2Ocr/Lge0IhJ65/366Iw/Tk
Qje0kSYAIYJDgNW8N+MkqHVM0l08C54BTD5ED4r0DXcNTzoH2p6FswzUXavAAr5avBe3OdbaUO4+
17SA+FlaZJQ2+k56X6TOVxwDAB+4ZL71jdmLcMh9LLB4NEbyBCd5rjY/T6/Bs72R+yIUe2o6ylgG
mfHLJbTONmSXHAt6BHVc42HVC6QaevuYBgQcY1D0KPr39o1NFwUQ4rQ0bsPt8sVuJtIza3rhC204
KKKXHR7Um/ddlRY/uC9BnhpfE/pClhVCEjdHt7XeHYDQbXNljq04j6gNFfvrbf1secaNUE745HKN
uStYOeeZLJnHmv+2W5/21jXdu/NK37ucwUKD/pUIT/9JO7Al8lwcwv7wpx7mTm0BYtlM65EsEtEf
MtjtiIoEz4dQcGRKTrTqaNcxT8JBaKiMO/8yubpQB6yHC/+fJSyCO7IFLyb+/XOCd7cnry7RvQ/H
gcpEgywBrnf5obriok6b1cPXE+FHpeC4xzxECfpIcZa+3Let02hnFFCLcpXjS3lPxKkxVsaSTaub
NP45kH61EakkQillYpKxab8UG0sRuAlwTH1qHpnf0afaIQeWv6YPX7EfKwpLQmPJC/dZuPS/IUpL
AflkI6blyggQIvafKwLtGX4lKPg+2w8OtxMifs7G9O6ewkqzMZN+s2njQd+h+FNTM31EGTyJcnid
3TCNx7Bmj/iBh+rDZ3SGgtD8ahgUGTMsxK7RBc2b38/B5CWf+5fMzWK2mQoOxeX4EhS26NS/gvN2
1FV9JtHo0zy4LVQq1aE45VGmNEGSgR+D/SQFepJB8mQvj/Utt0s6xyA7IttSncEiGblgtQYph6c9
PzQXSw+7sKSmbKwqlmbdc6jFn5HB7gnerbinmJgg4Xhx1e1z5uAc2+HY7Rov1FRg8ftjs7U1QFnZ
1hftpzdur4gul+CG4wsrDtSGakxNSfotiFxYiQRk8y0X7BLgN6sEQiLZYviC0sWzV6cF3znHlPug
5H11+MCTvOn9gR8QSMtQr7yb6h0/XQh+XzotNeKGHKoBQhlDbIJfH88EiGIY07rbjoPlNHCzDlfB
/nLaz7h3WVugWoL4/Dq+T5jTEUIpG6kKAuPwbp0+l4pMjnraE1Hm7rYHITWT8wL5F47+ujrc0qcP
yzE++y/mLULmfGqEp4lLcnqPFUjjucfjig/d+d7PEkqYUgywhJGBgKhXsmTcgx/2kwgay0D7xfCc
PCNpfj0BMtBAFG++TVFeljaTKv5eibtMafc4PgVkFwIOvTqL5GXeJgXnMaHY5rEZRNpcTjqi2Rrc
3vhl/RqsX1rjGdx9fFMKTOyOBc/UbPm6+jx9rKlMNjMiCP5a5lSHp2Hr6ILL8UX7/dQBrF2GxEch
987r+1hn5aBZt5ALX4wrd8jiPFLJh2WieMzuzMYWTm/I/5Vj/mIUjIesvUWkoLMQSLnCeDeDyybT
XOXsYXZVwo/8ssmmrMVJJnrVx71R9+eu0UbME+pfsgifYvsKBgxvDrz3giG5HpSPCG/ikunDvDUs
/MFfFjMJjeUExPuWdTUfGBh6RpxX+W2rp/ruXqCGwCIEOWZhnIFN5r5uyasgI7qVYJ3xOdLcTwCS
n5XWfevlb1a5vj8NrX2G6GDnfcrh47TVPTyPPqxupFDQ8ZJ/kYGYgOWW/vNdDlorJ1V4/Zwpc55N
nOWhChB4MgUMYuwPowmrzR29iAyQnwzrGwCYfKJO2DB4hBkiLnHmgVvH9VKZYpnVEooA1A58p0CC
BNPtH+z/ijVJpUsgtLzZf1d5FBKZShklrmbBDELCne0gaA6Yl7aXcYViRNVZn6BSYJW6g6f97qIX
hZq83DJMHCvYBOLDwZCAEzXJVFyezhYyvuU33ILph+KyTKVfUbfw2GHutPwEg/UVrTFzLrLBtsjH
+kk83dErUrDUEcG/GDrHJhVy/AAg+CLSxJkHeJjyi3CTsoRG2crj7OGcaz8bcC/YET4R8rK3LfwY
xKTMuWYJcijtsuDPrpnIvdfl7lmmbxdjhMcO2yYDTSQUEX8Hs2pNfBqwqzKGd/HTNHFeB+d80Qug
oM/yDNvjDfCGEgQCBjX+SkK0ZmGs1OUWrR0sb01PvwalFDZw6I3/T9h5LSuObdv2X867IuTNq7wA
Ibx7IYCFFwgnZL7+tJn7xj1VuSsqozKy0qyVEtI0Y/bRTWQZXWyjdKprUOcJVW65O/JC8Wdgekzz
+X37NDym133LtMznp/k1eSYm6t5H3xhywMcs/pPyFRE00KHqSwNkgx0V0e61VyTAPJ3vcj36pudF
vTHA+WDBT9a7U5/DNdL076yOvpvHrOVyGzalSDQLzMyJ8lkDAiYPT73LXt9+pu+s5YIaweZn0uMM
vu2y0kdPyN11ZO6AORB/0COJoVNu2tmn/00/m8/wqnv55oI9ChgIFClwUDs6C5ObgK6eiQXQaJ2Y
AzaTV+5Xi3omda4/VSJvT1Mw5PPmuDnPjJ/nlmyNC71Q6ecBBAs4JHksA5zUDs3CnGCuBwus/x5b
NIW1BOpgmose9mN3Oxxp1cCj4Cd5+GHpx+qW/gMFfONDjTGyJ/Vo8FjYkLh2sNEEJgYd5MH1qkdH
epTJs0i0KmYW6Jz5ULAdPeQEDML11oJXMrmy1C4xuCGLj06N4r8J7cVnkmju2WdfbEua7VbwXbY/
QGmCf/U+lPQFvrjJbRUO5MwBi86Ri1mHdrVclcZ5ldxAkcwIXTQOmBUHEDF9afx1L03ykDv2238S
F1ky08Pn11ORhmChw9Lxwzg1KoyDZrfHUrMJk0qt72b9HJ6lzpoEZvjdRxbxmWnGrGDW6LHNZ8CK
7DxqpL3Dkm4WTLnrPH+HisUi7BGtpSpwmXKG8MRa0R7e4Grb2MnTTlrQyCaor51GCnMcV8T4rJBD
YCZZh8e6e1cn1nV8+k5zKHmn0YsuyclzNq9T+NUj2NHrKiqXF8uVnEBbPSHgVCLtlOMZoNSJNn7X
oXOY2cg4IWgZ3aaiAz2ROLnlRreSu2zaRdL0ntm99C3a6LJn0uxRoqPtlY1n46J6jm73BD+bXO83
1pDuH+gfBze6CWs0qSv6qCw9DdgDRFCMjAABcRelUJmewYaK4Dz/EPaxy63gXfeK7XpjLSlz6qUx
4XR2nh8x1hhx/AM0LrTYIXd03W7pUbHm8d4qFrJhu9F7NP2S99aZnGCXH32Nkmms7Iyxmj4WOUxU
dSiml9X78KAhmQX8vnELcrrb3at3GrzgGwpPsuYW/FLGYn8L+uvUoXwLdOwpLd88lCwpEO1AyIsZ
bpkH8GRO2dwjKJNBgbGk8QIJUwiC33P+9+waP1wyg9mIec1E7/N12seHOUijFv5OX10547pn9C67
b/bePF4+7Mdy1t68fGnswJw71gIi5uq2ycnuXodyxkHgJAuU5jOWWZu3zbQcPpaE+B4Qdio7bh4u
JPgqoTuKbwLPio9kr64HzNHQF93gaeCgee1edu9RU/vfzHj4NSABP7LHwGB4/gC6rN6PHsx7ZwtD
cXHF8uUAJerxTCFm2kNmN0nLMKwkpXeatO8YQzc+l4p0+2fteFoZaJr/VOOXFBlVVJeJofkFpzh6
8bftywqemoVKjBbW984oZnFxKDfbO5+q+kImQcz3KKM7nrZ3o/9oIhu6qKlN7VuaN5PT6qoGD7o4
bU+lN3TuvC5ouu5VJvHgzEf8AOwqUqeNzE9yUZM7hue3sL7Ni7x3/cTNiWVd6tfa8CuvMIl3Guqj
7JN3jq8hO9XlGptSaNwiAoorJ1Ou43sxqCCH3jPbzhTaLrfukbMegHo1BI26snSVIjb3DvjhHz8+
OMdj+9lypOEMRjP8C/r/XN3IW/RVSgI9oUilefCdA9NIRUDOnwPmSV3A6Q5W0iOgwm7Jpt4WCzjz
aK56zYLQUOJOGionafbFuGKRz50R21CvHaljVCQPJGPsqhj4Du9dbfTGImDobLQVf6Urflv5x4HK
gH9RIKm9R1+ZvQdlsl7kbGJwLAqxzVCaeERLMpuYm6y9FT+vbE7mTA98mXC9OPmy5hGWZsMNpl3B
xgtbZiO1CfvYd/a0Y52nNyoXXzrjog4gV9W5+RQGZYYDcCZjeMQ3UbY1vSpDRD2WCq8cm3jz6C70
MHl+Hzqs9qM64Mu0QO2+0i+MRcJx2NEaBhtykLUrbNHuPjYWquSvJcodxwTxdq/L9eJK2GJkZiS7
nGi4U7ufgnLRrimTAwopaXjdfaNiUvY44cjME5RCtvgFu+edkgPJWefUgdaIu5zbJOwy0E4+tsfW
+WkCe2yOyx11y/hx81XquzUBpTiwWdSkLcIP7zG6j54hT63qftOqJ7aSpwtt4gWjDh7cWJ8b4gTp
YQNvYIA1Qt6JRLTomQvCYS3Lvw2o2ygUzk5EHcpbI32zPVwHOiHLIH1fr01fnXpDFNinj5kOW8u9
8i8VRlWePrmDSQC6z/gewlC/3OFCWgFbTI7Lpleg3Mj9z+FJunWAG6FU+XwsCEDHZbt5jCzmMMf5
d3ilx4pT4TF4rQPV2gDY62ffqYMjAWp6QByvtSrIXr8FFznRnynz43WgptN3AP327iMFFyzCMJhN
ASrVFJNbC+vLkHwNowhJjmXbED3oq19DVdKGdT5vnKgoO2tVvNDnwDhAMHUAvkgKRaR4CvLXjH1R
hbtuiE5AfhfSwNsPb0zvrkem4inTE1DDUNtoR+8MyYhHXsV5JVLU8uFjVO9feDerHvnYxuw5gb1T
sLxcfYfoQLIbVRefvNvPbfKaiTgB+iYpACeWODLw6H1XLy973PuPEEOdGLsjYthuPUqREi6VgdGz
Www+oxMr/pTbruF09Kn6rxMOwuF9Y3Zf0wcACrs4TZflhf5ZOWcx+3dJi/NPEhPDUDVTNQxdMc3f
JC2f+rJe38yTMjXGF+gH9951c0HMK+2qmX2AcMOegkcHLXY5dRCRvKf0R4bgQa+5OgAwB4jdn+ky
rX+A5Lf0FmjREjUeSwTwnenx5FsJadvoSzBMwdKDoep99prVh/UOltGmGECkH3wp96vJY1T1Ll1k
uWPKK2lQbp/zsisq8S2aEOC6vjxqQeS6rYHLgzUBYmVnf8+NgZbcd3/SBGr6//yXqkk1LRWxj6nZ
uqH/ps671g/t/bi/lCmNoEW4uiyyxxiH2WSPV8z8dbCBTh4u2mwRfXcMCZ3xCOqIh033T5JO7R9u
xHJU25YtVbX0X8K43f/pSev7Y53b148yFek9lnDV+PorK27dMKGnhwYCsGkg/wwIYhIJjUdvgwni
HjMZ/Pb+faj8Uhv9pvRSbVWovAxF03XzNzXS52RcjU/xUKaLBc1axwXWBdHLqv2EXtt/7IdhKI4Y
FVHenQdUgT3OvfcuVsaJ8GDDdAULIMT1WDqdaSxpSZeMmH+/Se0fxJx/u0mT5/mX55WbWnGqCl4c
BaGPGRRGr2ZnVY6e3qRIkbP4STTYPW7u3EqRV6vh5uhNbyGKiOFBOMv+6f0ptngq//bUfhMEF6+v
c8xv3NApSasAEjWacJhXPL/1QfXW0bm/wPBj9eyvHgnmB6s0s6/dtwfNhDbPilwE0QFbEJiwkAMU
f97kHdHDRdTJUgUUR43AgR8zVlkaqZKLL+sxBf04+Y8inkR8BazVboKoYAuf1h3VoGbHC+mFtAKM
wsd0GqboZEe8mLBU0RfrPNz0MRxAq3LodDxSFfsRlmu4PGLZzDnjhBEaZgCb72zjgRfAM3Zt/HHG
vo1h0tjcxnRssOYFORbZARoGJuWcc1t+xIrjIuz/ERjAylS8RovxPapIGIExNBSP/le9i2vOFe+N
ck6yFfWki9XQM+heomFMzihGJoim/zRk/jiuf1sC1df9bMh3xvXsRD2eM2porW9vcUbvaniLmm+g
KNPa7Eieuoy+nivyq1wcF0gV3UzH6z42ynNvrJI6NT7CXLrZE8Ax7w+zT/uHhUDTLY35x2qkMwn/
PrAv9fmo6nqjThe690qKbQ0Nzu44OIGBL/dpIpoIWhgUj/nuYUHrB6pWxY4qRS/2Ix/w5PqLIojo
3j9NsUd9+H+Yen+6Q6FO/8vUkyz5+daNFh21f198fEis74DODBbbJLr63+TkhTgFxTT+Q9OKH3Ck
LK/FcuI0MnsIgO4x9SXWaGfcmrBQaZf/fnu/lqffJuJfH6D1m1C1eSlalZfcXl73jQUs8XZCCY2Z
LTXaugfANqhYTiVMl2G55/5tqvXN3tfyTgd45xz/qXwpUimbfDByoobGBdbqyK2Zej+0mzoUs10Q
jc89umOhBhwFvgCjlkij8uxfF6Jy/Kb4K0SQwShvHdcaV4S1hDOZ7UMJ//Bp/2ED49OaJipVxVRN
+7eXcXzWerUuPurUnsK1RTZniQ5QcqZrk79dcygfUn0GomggKqiEp7Pmqwfc9OiMcZB/u2Trmp1r
tyVgMDqm4ChJNeAogOGww2F5C9iWrKnbQFyLd4JSnt55CMKCrSlGcXfhHccWKftzYarPrD0e2p+b
/AeFrPrPI+7/f8hfxc1fRpxpq8fmVvEhRegNwpSIaLYBUqZMPvB4cSOj/Qy2AfVcXuBasrFj2h5/
GPb/dBO6YSEGthTFsu1fO9JfbiJXc/vyaZUGX2IZQLbqwNDAtorVo6a1zaFkjPC+o5NZuOwfhCHR
v79p/R92PN2wNVnVcHyw/rMB/eX6yuWkPtYa1/9A+Fo5McYbJPIMMefqWGMrW69UeKCrs7sfWWCp
2hDqEVn1CdkC7g3Efailzx0x6+5RNOGiR/zBZdtJrZRcWxfKIjS949b5/uGuFeMfCs+/3fZvG7Vz
VqUW2TgW6D082kgNG7fjesAKLA9x8EJOvGpgl+iobPFzhN0eNGhxq85n1zRexSc7b54HoBYj07I2
zAZl2Ozu8IEVVyajG/oR3oFWYARPXyCjXxDpMkRQDuy/OyZf+qlXbwfIn5SL5+I0ewpHk3jtIyxm
iz131aCeGKLHCaXqCRuPDIMId1SH3us9geR9X8OOswmaX4+PE2mo0MxEnU/la8Qnb/vptaRRXfsX
wkNYYLLj5jpbr94HJIiBOFS+xQmp6JGkzSG4WoDZmdnn4KxOLIX3ESfRYvAMVfpeyPsFp5bUZ0BK
d7oODMo6KXzHhLg7MOi15N/HkqKIXeS3RfJvb+W3auVpU/gqV62Zcn4hdelOjJHSr0fHHrSyzpXd
GxaJe6Ir/HMkoI+jE5q55Sm7jBGw0Xoqpnh5UNrAfJ2pQ9CxLmKqIm6i4/wTHmdniAbuufIx4S/c
ES2dw1toUCAn6D/68rxfD54o8fLEyY590LXzBt71CTb/GNMSCIkfx33tsFB98h2Eu7jHmZ3WYci4
VrP3MeCcCcBon9xSCgXQv6O/3GFMnOhJoNQ6mS49GNG7OnkkJw8tlvyNSI5FZhlfEM0K5SL1Fu4B
lYeaCGStKTqQk+HIi1Pdy5Pl4N+f9y9zhN8ftynLqqw6pozI/7eS2q6Kp3G+ts0U/kp4wS+GHi1G
pVGESXBN4C8R4Tgd/cmz4R+XrL9e9re5d341p7zKuawagaU9ifNLJwQD7I100MMbc4l1Fe5H3vAP
S+UvJ5V/+7i/jS5Tf2va+sR1Z4vUCrFcxdToRcDecdZ4i1XB0MkmeydY+wQHvMlmEs9D9UgBQ5nN
C8V+IMUyErej2h2N9jsxw0cjtqtLVsdXljMoBExtF2qe28IiS9TdG6EiJJ/JeSKThbqGTfjC1AhD
NOYSEZPv7rtrJRiugj2CuqC/gTpL4XrsC3shvOnX/Z/8D0uf9t9zTHVkxzQsftiaYYmt+y8LtpFb
5VsyP/VUYbGCsteE6s1/WDETw3pMbvSX8C4ArGF/JZvV7hkXUPZ2dGl6NmQFFqJLp4bTX0bkEFRn
v1Cx2gjP4LLoxWtUrJ4Ns8kIb+cAXIueBzCHCsu5/MPg/TU4//42VUfhHGjLWGJwPP2toLpeXt+H
dTer6XFWh98edLgY/leKx0S053wYavApH3MFK8j5Mc1xNmB12J4yNSEwoKN0wJaiK+kwTn+/vyZF
QvFAMz7+RGb3Nla7x5CmpA0MYwUqhggjEpaqOaTz+N+nIHf6X0seH8NQAEEUw7F08zfTJPlsWGrx
MKopzLAQErUdAayP2tA/DRYSrO1zvI4KomIfyX1Q96qRkxSBHhEjDTdP7nyTfCCCZHEo6KSwdpCE
K908QzDHmTKzB4LBH2uxxSFPYnwn7fw21eHyvyHTYyaRAOBGH+8WQVWa3GNc+GObcAonbYMXlnFm
9x68ImmAUVygJ+TmJIL78Jqpi9dMX1gwkkcVR71NlVxi1Te7J9Rk57E8r3D/yIlgkrsemwiYJAHl
Q3l7nz4inDK3eer8aeeQ/9sHRlMYCrpqO0AEqiNqtb+M6lOjG0dZMdspZEM1ogShtsjuPQO6gE/9
ma5O2MQ+2Q3Qr/n208OtZwyePTE3ctD6qYMYDe/JhoMACxJfu1ppvQlnU4DyHHkZSfBEkxwDKIut
a4WrVI8oBBZpOEnc/b3b9tECUuTGc+kWmc8h6PFSMbtFUqruW0pZ8vUmfOMMewvkXekfnUgto8rX
DhpTj1lIs33dnZ7c8SuNneUQ/Qtu2m/LpTZvRuqffGR+PYy/Tx1NsVRDrAImplO/P6y19H2+2nUu
T9WHd59gOLRdUxy8hvRezigmaPciIiZr9QliwbIFG/crNL+Pn2uHdQ4ys/KISzlw5gYiSp4l7h15
mEuZggfPI7Nn9HVen+7rGZG7dDI8mRMOh3eM8rQAOXIFk3jt5gMJJRm8AJVxdaddF3yPkTq0+5jh
WpAqM94a0gR6bXcfBVLt1sbq8Ywu5cAW+mnE2UVK/6GxaGm6b93Ff+AzKFXUK4aBDnhysTsVZrKn
+CbNmiqGUn7BSlLuXqicOMiz3rUYxYYsUJjmPkMkl7zdgHUYWsjz02X7rfQUaXuzvQ+NKe5HEBrs
XpHJkyMF1K6EY2T6r2v8Rc5k+raTEnrzUXEmcHXOKVmB6pWmhsu/62LHa8KRtcNLE0nRmS69jQo/
oIOa5x3djp4WHpOp9MK0MfzQAYG8Ct+9zOi8GVCdCM8taDFc/S8hcRQrRlp+AukaqCDS9HqBXGz3
u68hw84RG75xlx0S70rMxqXzPccA+LoeV9q0cobftnN1wldqh6fWy6f5l7yFD+salpr5C77GHw5I
mmX997RUwMM0JiZGQiqmcH+flpJW2B9Jugn8EM2G2/rh20sm7bx1wTgQ5ZfeKsMSwbUQBvF6XC0+
AyfQQ+mlLFmcnZA/4SmKYR5eCnQlf374k66PZco0/slxrSy3uWckpHZK0e3dr4bUZBAx8a2RXKTd
hALZaiguNll0zQAm7s9P6aK49Um9O5iFf3jt7ymgP9uuSHeRV8hoUtIiyk2a0vp+ebP77ioCeT9+
4z1nIaqKLRGWwGEiTlAtAkqINuQ70vt4wkBG1jmHqrHKyiGhavFTrDf9gnTIBQXkL1Nh3GlEUIfh
/rwAmjBHvkQ/AloVyQMLfoNFLFwZfDIfvoTYGA8I/nJ9C7iggcE88Y0wPy8+8lg60cIlMSXHNeiT
dU+7B4dIjP5nVUeOOIo+gKse5E3HY4dvwsSVcGAP5wDS+BYOjsN4IqRdkdG8ABBcrd7eSlkssjOD
Np2gbcP4wP1kJYY4/mt3nF/dNNR6q1WlRyWDsrtowy5mkrhhgbepna7wTB3Gh/ue/CvcM53YGZed
GQLlbouL+TkTn4u7GEK4aWEsYhmEq2QFLdDGOvuKBM3jub9ZVMlzFSNFRCmT+YEvg8rv//P8bm64
egA9owLBhQV9WQqZ/epm68jq/WjL4YEQY9KsAau5HfwYfvmed0V3neY6DwpjDrf9+MTG5IUwBSVg
AK4eSLonQoRdtBYHrB/AYX8WaSbNOQq5DIMDmqWj++OIATQ8hzFMA8JGhsN6MBxew+HsiiSdsKBy
O4a1AMJ8xku1gtlUUdM5iXA3Nd8e4204E29kSOB5p08Djf8www6D5eegeP3gFzod0hLsY3/ezbFz
f3gzMcRnjMtOeh6ttrD1FC4VGx93YhdhglBPpkLUyd3G2PQLJRNusItX9g/NCaj4KdbKr1DYFy8Q
KCUKYhY5FsJ6BnO7kx+euoKqhxyb3ezIFIAw4rhFcOTwJHJuLT6+6umz0zLbPsLJe7pOyPlU9+XU
oQ7onD4eZo4nspj1FNmXOe1ilL2qgIkRfJBTO+vGmEezzMD7B5gkk92oOx98u5jmA5r3jGYxD5iq
mbZLUzqgXYpy4HLFx0u0SrnUFK5hQt4dLBp3gsqFNx61c/7g7eHvja0uf3Pe10iDsNuKYOq5PXdf
ooh118v9SIZiqrnu7usNAqKryBlCUywEQSbp14WPTYQ+eF8CGtIeadXzKw1Jt+z15mI3X9KKnaNs
ps+ieQrZV6fGjRISxHQpOuL35w3yLq36IxaEXhTo4eZGiHgAiyNcUhcFcyL64FLN5wbFVG+n+44V
0mrHMMZf80gn+9FIrEqcOFJ0uTdvhQCPD4rMecKR4eoKy+CG3k4qGj7wx+eREUR7UyQ5jtZWD1h9
T2HLvIlAxFp3xDMopteh1sUzcVtQ/yYhjgAxNVtFVJ8A5C/CKzVrXdCH2uJxnsaJhJuE7hK8JoIS
XXZw/2V3OInR9ec4lgkDDzfbZmIPBkyavF2fAWVAiaPBSMDdanXyspzcQzjDbnKDRn2H0UOu4nUI
c5Y7/ELy8EdUTtpqMM9nJbBIQOO3t3wuekEdlEm/t/wY7iCyE8IoddfFzSG6Rvhgw3wUYYyqQYTa
aVwgJcCshoRJCpXBRHHDjGHqgpeuAEwmEyqYFToMQKZ7BunXo8XxUd0VOha3efQgl4erdZRmk2Tt
iz5RkuEGt3KTRzyw/WSUVFM44ciu1QAP221Y+7wEI87QDTP8Z3xG8enXfnL3tyxZzTBdZAl/Emmt
OxgVzIHHuEqdMA0ttBAeDtsomcJ0+/l5jTPJdjNLdbefwQoQdLSow671YSkOsJdfYWnu5jtr3m6F
BgjaOhYCbmsRbJeAVpPwRMOG+Xs+8cSJEcYtFVI6WkWjuw2/PoEITVqCRYizoh2tUtM7efyLE80n
VRg7q+OWVYnJJprZR7ZRk014gcGTaP5YXN70GpbO7NsTF+GUj48Qcnxh+oCenYBXRTB2EBbjJEMm
rdAIbs3azSjfEGWZrt8eA2Ax1ub6GJk294v2IHvidIcOAwsEv7zwKgF4WVdRBnz8PRxvKl3TGx1T
3LuZPgKVdCo/mLtobiZGL0SCi1XttbvFnIu0FGbEkRmX1LhhQDcnEU6wxbGzSkvHnfOUDGwVRCvq
25W8iKSPtw+lvX/qQroKLv1o4HjRqI7/U1aUI3WWITWlwjAeHU6IhJswsD9bwLVdkw04tHfggczr
Tj2K9vSUfQnuP+8+5jZeise7vnDXVMKKG5Ha5yPCeXq93kUPpSk8C+KWlpsNcUe3bFzFsuKNiS4O
wO1u7NxAVfHAdJfYEaZ6DPeDQ5HIODhw7rddTLqPNiEbnSWZP/GcudHboXLxjnsCBaM5IoWvOzAH
u/mcwvjmb86Ll4fdCpwaMvVI1St93Cc3G7s7/uJdTJ422BGhsd+oc+/zT+K1I9PgEpM8cgAnImPY
Q8vBLkAE1k5OBnCKKaA9nArQBEHaYJUtDf+JdGK7uo1Wmuw3iCzSLRNY/IfHeucseq6ip1fPRQqj
WMqYeAnGOPjzIKSkaAo01JHU4VhXLRZKogmDHFgi2ChR3dClm6UT8XBDQsp9XgwWnHnIcqMfVqyB
Z1bHy66MtJhZi2Cnw9xMClxpABcCliLqgESMD31JTxVZTNqORYHyHSSjD4QFFh/mUjJhy/QX6ykH
tW0ykYsQg4oxvP5RzpQrPNa41X2y4mJJUi0ZLG6f0C3GTNJu12Ksprjc7qUZ/Yj2FIT1hOXlTcmB
o4ZYvVd0KVLhxLltMFjh3yM0HPCYWq6/QH5SEnC7IdvWA5Tk5zuLT4ZIckpTjNjc6/A1yCbWx83g
V/e27yFrmpjfdF3R41cettay90hWMH/SSbYymP4EKU9Wq+Qu9KWUzwWFpd4wncUs/L6DsxQoocaX
oZ9wudOSKq5KWJBrr2WbJOf2uySc4NjHwVoKZ8agnJ995v0PIYHNYYERsJjMmREjWqYKn26PDrGt
1Qz8G55/gnTGLYZo24rhe4/ehgCnesIiJYwdV+m5C0qGW6TY0dsM7fzrzYl6PcQyzBdxM5i4SS4h
qkQp2cCNjScKGvSIlPqDidFFgsP7mvzaqZ5WT62x2XQCqOpTfTxglEmcRP3ROTL9W0U7Y8fGxig9
ekS9rFJRis8aAhgMUVCyslFAyJ7ydbcKGobk18DX64jsYkTFokcNQUBaKYI7DNTJ1snyO0hQpnEI
XhDWq3aQ9DmcIB7hthiOsH7s7tVJIUXrCTMFk1xvHQ+UoePtHrE5gRDmphhv8Z3UMFlyCUdmUmOj
cnMH8ninZm2n54aTK09mPjn+v7Grssm0FNk1Jvh88BGCiiIYREd3ApHILfqrkAXx5Iuc1N1zF1Vg
2osTLpa0uQYMtIsv9sOE7vs1vaU1CxkOWRgocTQWD+Y2He0+6ELccwr3isyZtXcr/XMV1DBmcJOY
r7MeOploj3GStgbOpBNX7Ce3lYr2Y8IjOlNWvJdGyszlnfKKKU/48w+l100JJU/s7lgGsjPag+R5
CRLRtkAEk1wgONSjMyia28M0ZrkbSaMrEXYDFrFIdxPunbOYTG2HAI3FlZNfN/dHI+vljSbX2SvZ
1v5tBCsSyTCGDoicyXeNs9Vzs6J2QUBCVfDa7rV+RHQfIdDiIurJ7w3UH85oHU72HK/ncOi9D7Gr
djKaTLZhCMCMZQzDk1mBwQbrU3T1eKUR9d19s+z1RtQvbJi8CUqPBO+DK+tS4U1wUDzy0Cpc79x6
SxUbbvUpG11oN24YMpuBJRzfCUaTW2fk6uS7tt55Es33XAKJNqszBMOGjQWDydK7vZPWcxlwiHDa
+I3sWEbTbxBLzT7H2/qsPeMR7R9bRuoezRxR1s0gIiqhdyE04uF632EQDOrRSF5S11IZupSYG6dD
YhXVL0jngEfMNVVaD1F59AfzJa7MrlryhfRI/XlQnnzb7fcNPAO8vHX1sC/TNlVLd4Cvm6BnMBAY
g68B4qOuuqQzDrGnIemVfGky6fqnOPi4Iw09P9MRLseVbIOydx0EXHjEeulGgOPxDmsxruhAurlv
vKAQIX7X8fTm97WDNDQ6a3fzPvsdSGjTT3odo9CROHe5t/DVUWMWtFd0vLvnjIDA6SkuewqpVnNp
7/aWqCC+LSmZxXNJQGfvhnuIr3X6ymazvG94lfRfsSehi3iYN00ICGc74HAeSAywjnvQKu+Aaqrm
1xxFo+EPVkQyCciJOIw1PyfAUOTn1yldW+zguKH9E84OyXKmWBdf9NN9zvj5HAbLZVsi++ItJ9cO
ymPvjLrHvZCyxhReL0dSEDH3XU4P77A31/3BzbMHZx5Sb55veB8o/0ecSDrUf0MkAu+s328Ppd9C
pscxvaufe07uE7vZI3uvY8+VtGOqPqzVvM83k4l5IgBnVOEa4SseaoxE690wygjfGw7K65Tq0n65
K/Ao3avaQA7wJp5cBLpCuB426vOSjhfS5EvXZMNAW4g+jAKXxffir5fJSzgcs1SyVFCL7aHrQADl
vMAxi2IGtnwwYS2QRsx1DiR7dtpmMI+anNWJbnfx8ZUy3Glv96OH9yZ7+7trBZmXlOcfXOeCknxZ
RHzBfU1NB5cffiSQGVFHfu5qQ5jxi2rQNj6kYvp8F+r4slmcpVg5LpXr8D+0IbvuTArvuz12fh1c
WPZY4ureeqJK+JhtVLmLTFDaG0VwwmoUpfhx9ggUuvDfMRHCJBtjWouU+RbwML8BlRBSIb+CsSsn
YHuXs3fJY0C827VXIfcyZbd3nDjD2um/fRze3qUnBIhoDqFdy4MPvin3aH6nInzHrxsKqjlrgOrK
iq8fxdV04iSxSWElEJ1WxErJGS6H1EOFVLfxF1LjY1I2TMNvQHlXfKnL5Ga8Uejj4/Ne+zmRfa/R
baBsoP3AF4O5yDmTwX3fXB8ZMZ86GBNkaBW7M/e2k5SYILza8V6y9yqCzxv7YW9DapQGIeLjvc4d
1L4rdd5AwPIe3tN2sdEWzCYaUl57D7XEITdQpB6AIYLw0/b0oMUYXpXx62gs6lar8gikmsr+pqS5
zX0RkQMnXaf3KYeSksA0BYZ8j8tsikm6swfYFqluX0IY310yyQSAglVSSrrq8JcT17DeX4ZkYmhU
knjjg57A1gIzhXlJTzRWtyIrGEuneWxdImw3P9XyRJX01GNUZPcaYteTCNMx1orkF/LddjADmMOx
jirXAw8Mi5ikjgNua1LiJCw4tkuN/CsdrYyJaSRB6ddtPYbk0XZj5gbaiq6adjk520EZgwm/u/U3
aYuQ4lUNbzZaSc82ois2lTi7chOecuyUYGwq3HwQF8yOscFzdWVj4mVUdFCBeTY57jjj+PhCzZx4
hnvkKzYf3tXmoIWGH4GT5Td46WHUy9NTAhzklSV+Oj4AYIqbWxeJCTW0tsSZH4wKFK/umR10HCEx
npB5SKMS/syoqitPGWMQ8EMLAZPA9ptIaBQw2APnjcbrEXFf2jcQNlsomV54jorwPTRNQHhgZhDu
vK/Dv/OCvVBORDiaeIj3U3DcHC1QyDaUXvHtGr9wBBRH3gYrsFuMlzK4vd7v1qV7oX703ofGa260
sy5HjhMh9RE6iYbYvGSWLxB2wMZjSQIFqrxc8/gEsLr9dxtb4lJoW0VsoUNYMCjqG3iQ0/6TQCHP
0ANEG1SrfP6Qc7V64EMXolGPLf1UIjf0NdS7kHj9A9FU3TQVxMUnqzQnedApjrRQ+mJIoNes2R6G
nJFPErf9U3zDl459RIu2GnOk7QEp3kMLtQfhlkHsDF4RUX1DOhsMxKE9Go+bRFA3A5ErdImO3/Cy
J5yPo99lf/ZlIeDrMAVzjLv17thDNzT2noM1NkZvosI7ZFGR8HdAMgZxTxZZsu+5/eLkPRwzuACB
bwQ3PfYHiucj3tPCDzGhUBehLixr+IW6TBd0l7VORgpiEpDLS0TM1pMh2I7xSQE8oRSX+/ro54W0
FT89mvt5aHw6DwNDPR5t7PTIkgZkFMDfMyfd1CToTo6wwwPO+zmGTPMhOwZwatnpXjDIfyrU86ee
cO5yY8YBXuzpDHhgIdxdtEvwgibvNrhbA/zABWZ9uO1oj8wIoH3BodSZytNO32ZrniGpY3x5PY8T
83h8nx5eJCTJizttIl95ueWC7CDIcRK8lgEfERRtbnQ2ZJUS8YmGYsPU9qHLb9B3cBy++cxp/z1n
P40OOA4z2Wacak6DtDvTkh9jOfvBNyjNP9GjBg+1oSIJ6ps1ITINe1H68HOWEJ3iA1z4gC+j5F+m
P0SnZaDVH9zaWEKop33cG5yxgKINrMZhXR9kcpr6n40djuO1R+htHnj93pySD29wI7oloqlz85qz
YG0q5JwZm3sAFL0SgVdBoOEOoFmhJXuwluGREHlOscMZ9OLSnyBM74oVn+7GXAMaidsXj5WBc1gz
4EoslujhUA5/gyGNaha/Ywbf1UtZ+a4jTmS2tyi9LomxXR6F42b5xc0o55+HRfjgyEvDoplqMUMd
EBKZgVuZ/ux/CTuzJbWVbA2/y7knQvNwi+aZGYobgppATBICBOLpz5fujg67XOHa3duubReFSKUy
V/7rH26A/5hvGODnhcmpVxzs8fucUtzQgsKWSRyWQOA4a4DwbH20dcQLebcyvj8cNZkIOLjovO2g
dVdLYKXGfQf/5iMzK1j1hxJDHJpt+IlFMtW/yy9DPI65l52LIstvWQuYCxlqqB4a8L4zLsci8HZ2
xg7fTcLtckXcs8KrmDAis4utmK0Q0IcNi0DggYJfxqSSveFnBxPd24+HvMW9H2qv46E9gJuFp4LZ
V3tAt/37PB7nVLDg8JJPwNaK2rjuv6StsC049a9H5ihqWuowalZOwVSg23Ua34tbFMefxISpg3dw
7X7MXSfNlCQzuB0ItcMEJhlP2BKmvCDxnp3CXwhv0sVCUE5w0iIlOCK1jgEiU0uZgZaLngfHWOwP
Z1tMF1M2HsN5tJ7CvM1pZmxmLHdNmtUTBSETtjJZy0psUohQW0M3cRA0WlQx4ecVp1c2RLyggs0r
j2v0KwlKdrOZhVaAfbXrbwqG+HPj3prx58a/0ZxA5b/zhmgOg6PtPtWcRZD6TP6Bs6GIdt+fjWfa
gYZOh142idH5xVb/rUtv7WxtdTHu0vTKB2fSLV+ZiOLsD4MV7n5/Dogm4qr3vgRPWABkyQ+EC+Mb
vuIfl/CFfPQg98lY3bkEwvUWIjHN+CTCuVbYPT2f0y+F5Xwy2YeVidOUuDhq3SOwWdtPER5xhiEp
Hi5f2Z+T7UYhJjv7AaaR9N0W3NsNk5SFYFwv6QShR6tpMu2JPme9+b9/Jn2p334OU7YlS1YkGwrJ
n53Vzjys7pvmIU2z2d0D8Z6AA2Fas4p9AP3ogwNw30rpRX7Ec3oYQNVNYM13Tljhbrchxv0nXtF3
rC4FEur/LujLwB4uz+dJ1jppmmSvbTF5gkRAhQoYNSembuxoSNERm73/exx0Qez4a0qZOooQydYs
Rf9CZ2rannS83mVpSsEuEPPlLz7HyZ1ELagpZzZuH+5X/Q92cw8vudXYDDjvC/Dy2Z+MvAAZzWeX
0OmH5u9u5jMtZ9MTTgTOD+IQTVzKX5dqKYh64KnokvylGd5Yq23VPrhlLpUaYovzE8QJqK4AFhJQ
CLMPXtkIgMqbe/OLm6rxSwwFsb+NSQ2FKIgbtkdYozMc/nsQVaEn+seVfeVSXfdHmzQw7h2TyKkJ
azMFrndZM5gXR/Ew72T+UJliVLhevZEKOCWRFqY1TDbCBH+4mL8JaiwStg113Jbh9KhfiF1bqdzW
z95K3FGqN5Bh/y5wuwfgk+2M9gd6QnRfWORy9n+2CIdg+og65fWdcMcQa1YHq+EfVi79mxFSTVlS
LN3kd5Km/nzcquYEpb3los4eRSoFwM3ZYzRgLQ9BA6AUyFhqXjDxfdA1qxetX31CE7UJjhCUIQ7Q
NCnUDQdlBYts/Jx7Qvduw+mkN/P+HFVpxUmFZb0Cr8DZVllxerp+rKDOhSqiS/pP+Q8PjvLNAqKa
lq3K/A9Nxy9G1W9r8a4+H28ECUrTEnyb1tPrluL6Ej9gJfy3j3UB33iewg270D3QjChQvS4hM0B4
YupwoX8M5vuGLfLHJYmb8NslVW19vJxLLgnqz/A67+XnKWcul3oL6lrZRhrNWEBl30jO+DptQpiy
JH3oP5HJvr3Xv43MFy7ZSd22rV1zGVe/6DbhNTmR7Q10t0ocfCCu6g98rO+WchWRnanZsmQruvxl
wj+2m7K5XBRpuiAp4haAcgKtyP3z6ET3E9YUVOSwNz9PH0ByTP8zTkkltIyZRIFKuJrMUo+FU/KY
Xi20Qr6iTCkczvNulZg/xAb+eva+LBSaKhYvzVaYN18lD7tmc90rjfVEbaDDY6GqLG7ZcciuORr1
3wJvM6j7ZwJkrw5lmzHiwP/D4vDNGqppmq5bmqyy2n8VluxOVdf2jMdzulgWlfNKkYo/NC2XV/7r
0X8bYJbltX0g5wAwpaHN1t+4G6KTYRD9JF5Vvpknv1/L18GwzEa+nG2uhcLt3KfVhNUC5sJoJPuQ
SsTbN/Bx8JuNNmy6PwzET28unqXfnpVz1Urdcfd8TmdutuTR4Hj8CrReBX2cOYN536OYBWLksOHE
TxRyAAY/XIHY0L/Ohd9uhf3laTX37XWnq90TaaE+luKHz2GdXewBcGhFVzzO3my4FYSwv+jemyCT
Pz0ACOhXHMAIb8ZkgLMamTu4xPf/fWnfilJ+v7QvT/BR3ti9SuPS5LFckCDmmwXbLc2Z0ZvWP8zs
TCu0/tubqA9EI48EDu+IdCKiJUirIm/6bSagVXiv7L5jeqfpOdwGPwzgd9XwH/Pny56yPV71zank
KmdgtcTLgR6XtJyfCfbVMCICLwYz3/tN0JCLIY437B0c9HvuD9v/txNZ5x9VVyX2OPVLLXnTrco4
PfRu2kCbdTMaEjKGefQ/guDl5e7ecC//HL7/JB368W2/VIzHo/3ft018MXdZ7ASfJbRpqqdbyh3B
GLvgrw+M8+/5If/arr/OXRjwEK+hkENO/FKKrapndW8bhCbb9CGsfs5rmz6uSZX/oOtn4MVJwzve
GITNPTAPaAj5LHANAaO7NlGtj3DeJNSWr6W4wWUWcOVTX1w56XsVjql0dNGukDkl4pAdPCThIrtq
gb4dsgicqbdVRgLGU7CrFEJWWkhYNZynNmqLXXGgHVyGpwJnlxd5RK0jnPOLC00G+0iTbcXxLcSK
Gv9sPWGrMF6OH1g1GtFO+Cht590NuX9fR+WD0QNYM2k/y5uw4apJiEjhgEJWqvfRdU1/dtWX8RwK
ulTF/2BRDjYTpZg/Pp/YSG4dNQb99ergAbXo/YFzkxZCLM1wZpjj9wdRfhteqKwXHUaH0tjM7KGG
o8pIPTtKifTu7N+K5/Q2xof74Rz9jRGUcNQgpQVUGGfQEnSWANYAvDj1N7N1Q8B4D+T5p4VS+6ac
RCD3v1v9Swn220K5OV6u2s7SOqBBKdBZB2zUtZS08pzEEFIdSRqET0AQDx1Ht4JXSF8ChvKHPAoG
KQ22B3SMmiWBFJa+VPrHognqZRtMP6H4uRIr/w8n1O84s38o+r48FptrZRhdJ3XTikTuB16A/Rr0
HcHo2JpWTX+L/ossSSM8gjIxJSGo02pYXn0kuVlFMMB9SESKSWoQvFlivXF/Zl1GIBoQOidcBa99
+sbWy25ckeKAuPLu7IFDoB/FStFbasXNX4XPvHQMub+yM1rPV+xO39Qh7dbmk6bH40j+vN052puy
wOrD37g/PJ2K8vc9U6iHZEuWERUjOf6yua0auTodNof79CKiLh21wCe3EPZHtNpxyDHH4j5K8Tay
iAu/xNCtSAdAhNW/S1AbsOwnBOdtN+kaBHr7HC999KVL8koFfBlssJhoJud15RkJ5vufpA3wE3rj
elolYx0yY2/SpHJRJbBUHi/PAo/WrDfuUehgaB5Io8Nim1L3p8cxWrhk57j2ezdqF7K74hSgDrrP
XrEZt9NLrL6B7RXcoy7c+KVvv2gZOpXXm3Oea+jowm5kj7VhOe8CVJtxHSHyQK/39gRfIlH5XUDl
kx2pEyu4Lqf0wds2HBInV9/IFWIBTgNOIEmbqGk1QiOC/zhdm9QKu7mWXMbnZDOSi5Ko0RL36VvW
XmlM1pEZkcKCersdIIp5JVU42qxrUgX0Qor3M0ElW6yG2BQT+3bCTUobPgkua1PY5t4Omu0T71/c
z5HXnONrSBBIDkvOQ7gSotPMRdbGEWtxQkeI9dhwZUosOaa/8Xnsy7yF6l1Blb4hVrGCVVynZX4K
bsnltSJutGUCE8WYGARGmMUxP+ZyqAZAjP3+A3Q3aOaPoQzXxPTr1FzgQ0SbNu/Q89RkVTyjXt7M
L8IGHxuRhqBUmuclcx4JSPFYrOLtGBUMnqp4gqTa0hheIztXQ0LhEsrpRJ/jpj7ajY2XNpQFBabK
9jEe3FgDQwGwXs4fRKjjUvZSUt0Mz8Rj85vkEQAcYorvai+dd0nCm8Od9Or5yod34XXIgXsJCBMJ
d9KoTm2YaBfcCHeTTVySWqoCt19wpb2m0OEci7A0srOwTG5Tgm/gmJp5b0bXHqR1Ex4za4IVP25w
uYInv4xB6z7orVehMcC+lQwZA/N17UUiJWSEp6mjxXxWDEk5i4ZPHLOJCZ4RSjXafZB1IQ/g9wVT
DUbAHcN/EQRrYv1/56o3qIcMt+dcIWUA6boVn4dp4B6x7YL3EltuQ2GA8SvN5hrHT6IyAtxHA6xP
gdcV5/gBzRXV7D0g/sI/jHHcZ273UrITHYKph1sSc3vFaaD+GmCyF9I9MmkeMLLhN9xvPMuILMFe
VUysdDMSNuYkvLiuyUZMGi0fCfdTZlydEtFLcF5vhOUzsNeDkbgyuR5zPd8QzKuPuHNZD+7UNdQc
/B5xnSW2M2DOhs2rhsXNPmher2Fv9Eha0i6EafUxwBaAYJ16TDAGsQC4crlPF5ktnNyiEjd+NXgk
hzFVvmB+hDXBDWdciiT0ekag+lu/G1z8rTujV3f2GheCs+dTCcghEmF2deG6PMKom5sox9uEkxuS
4LbPnwSKrxOQgINv1GH+hLt1pHomfvcGMkFajXSP61CJNsILw4+1/BKSbAnygO2Sh2QEddbKr9JD
cAvPySE4h1qMQbpfurqDhSpndl7f+UYfs1znhY5Bb4LLIyG9oRkR6de/ATAN8afjwd4sn+F+uvVP
yRuEy7GZ3wen3IwEN37v4vsVKJHim0TYPAe01Z1DSlYGaZj2QArtyMotYM4eDYpb+I7N3Gg3vc3p
y/YGu+HZXflW0RWMWGR7FW7awkHcGuzhXhhUfCQPD3BWD+5Rm22KE9oxwgP8cnyI1ReNRA2z0KD4
N8FxcPd3OY6x0FpfbrAF/DZDkcsU30yt9+ZzO5Sd3UzBxOg4RkprsD0jQeILyI8cBdnZxza2SHs/
NXAhIaugR4f0A3CG1UTCYfoZ0ExYWoVV7AfGQvPxT1xK3Gnm0vCaEZuFS/iq6E2JXicHGV0uLczS
h5WaVSmPU9olhn91NvNSRBS96O9KvvvYxWi//Id3Du+4NGG5TtKGlZ6x4iLL12f+xReanRMzqybS
G7cyxlG8WLGHPGKWtwk7bjnZhae8WfeGB/R4Vr5aM/7vKmFuhT44e4+FnV7hrvfxWZYYfBvSDG6y
DcK2K6dRo0hXdO6JD+538wbDrttccSvUAWqwmx+IFDaDcowHl0+w68AI6cUwB9uZHTTeXPIJJBnY
qZXviSKzwiY4oBgsI7wXXTU4kUXMfICkag57gzXeLtFqfKYrYy+7xYH8ksP6OttlyqjODH4QSXHc
ropqT/eMd8RxW85ZZ7dE465nqOTYJDgm+l2gFhafsktOw1NcFows40bU6bRONGiw+sgaHweYFy92
YZcafkzMMN5np0B9389l5B9Q7obqUo4DbDfnB4+5ESmTR1xFtHe59Vf+vMX6/hqbMbkjBXPp4m6I
t7aDRyARNc6O5OqZzEMFmyHqhneK+IqPrjtlepjp8dNbMY3PbGvEx0JnHaCIjaUxC+5bG5vZKS8H
ckALenjnMS4xyvFKVy60DG/gAiUw7Tz9hT1hLoVaciORF8fppJefXsv0NK3mK2SYveU9FaXlXH/B
qLXozepPPdunfGpWtU22Q6mPhNAlsjA44F7TC+opcbqhhk1NySLRYgp+eIWrjNeJwlqxGiFIGxuR
PeoKtsCBkhih6H73+KoN95CdgZKeIztbYT4pzUnQggkZ3X09h0ZNvJY60NhsX+itKTmpmNpo/4kJ
6isxwj8czKxvMPI/K78voMKu7rXW4bYlRzjGSM0RJgwk+GBqgREDZQruofOOSPeLRzp2vJ8bgTGU
XeLVUyO/JVvqjQ1RIoi15hf+6zAwYopV9q7gOBI6E+KAJro7O5FtdQnshDAhtxdpryh7U3V8TdUF
qRnLBpxTHTwHCLDSk3eYNkyJTUHKBOe4fdHwmPQml3DltUjH24BEufCU3oJbYAMy4RYXrII6g86w
Cq4LveiCBjuGR7QrSCUYlljOpBfvmt2j61RJutAcdFgO6ER2XbKLd8NAMZCSKkHxBG3h5FqBRh1B
5km0yVqTc+otxl3EE+IAAu3ja4TtgE+ytY8W0rdcHS7x2Tv5u4z0sKSh+KA6YXtuE9sHkn7FrWJR
E1dPL9uEMrFLt5G4+NIjpqEvRauIkOCAwD0qxC1mFxYxJMRX+xI34bXEVm2fWmMmZ78cIflcIRru
TTfYrncD4rIKfOvz7aQLNNs14TLjDR1KA3xcOeJyrsfGXRmwwQ3skUxGqtgmwjrlyDWHLEvUkEQD
WoebQ6InSJI07PWpAzwqQYhpsGzfV4Rw8QqVHQ8GA/UOagdiX658xi0/xohUkTfqWtEFxibNrxhq
DWlqEpV9x5wQ30elHKQfZbB9febm1KBqNDnpc2PwkrvO2QBKigVCvD57YUukU4vX/85H10LoMqf5
8/qYn9JThPICiJaS90Su+PGjoSc/FqXoqI0FgY3tLTumW6wBOorREclmMFjrFA3iBmOBTSB4ni1y
X5VF6Qnh2/QhK3OwqPHbGGBej2URZwxOPZgDkQthJ7eAwDfy1dCoTFehPjolq/CE79XR7QVO3ovx
DXnXR6sJ3LV0E8nxEbetvffxxjIVt54RMtQwOE/Ta4DPY1RnZ3+LNMAqKrcenv0Kq35mbl7758yM
m+AUHuZy3guU9Fjc5wa7MKdDzC+pFKgWSpeZSxnZ4/tgeNIQR2ASYkMS6oHJntjjLCi5lt94q7TH
mBsp9LqwCRu4Yv3HVGI73cbVWErYiC8MHzWWx5DAzVmlN7/OzEgle6MNcdRwDUBcYgxdBpS1Ht5V
YBJ0iEfwmBqM1O5dDE/S335Qdzl3iDc4LPpH9zC8JHtXj2+E8x2He8yqHwFtIs2XXGGPaHLTLecT
Y3JvlV+Sk0POSZNcyXXYckS7v06Ff5kWgVfKwZP6rGKC4dkparP8RgmjxqfslLGhIyaDUhhUWQm2
AQGHlxCYS6MYvblnOqQTZA1ljcEpS0RsXRgSaJLOHi2+UiihKFOo5ljMH4iOj2nPR7HhHqYdba7B
nWUW0fcdLTQBz7kpZAgvz1znHXOaRtE22/OECxMawnY4/ob1TPPJB8jN1BzvqLWJPyTHinwCzg8s
4h7cRWcT7dkYUKp7lBNiYaNMBNVMTCgDNUAnlR33CXWL6RhM0zvVbBtf4UXASQ36aiDmryRur29n
MoSHHXYssGZzphE/6YTtfE0h3ngXNiMF24Bzevb340dgxmLDMjkD9EKylqgBroEc16wym1yNujmJ
uVQuWHRmnJmiGsDTIoVJeBhZzmm6GlF8oWWBTrmwI9buSAsJZJrphZHXGTZu7i1RXCU8ZEoAFBBB
IoLkxpw7ZQ37Y5Uq/jmScaotuYQLC8lmgKU4t1ZK9rkW26wjp6DBcY4JAtB4TBqiTXYDjirpg4D2
H3AN9W/6g0JfU7OxurQ1WtZfUMfuaq3ativpzxTl+jYjgxx4vnbPtY8YSd5zNFhmD7QqJ7R6Akhf
kRkiJI495xcjf7Dy+wy06mAou677Xp+F6RLUV+c6hm/3sV8KGvngQNsb4u7IPxVCr0WYksuB6KNG
Itn3UjA6XhnDloFHRGH8OWTMPBy84TNcZ3V//cghiDpDAIwxlOlNMRaeUSoswRIdqo7CdzOuMSkQ
DLexoNntHmQ1w0BzYE1BgE3h0WsftAvj3uSObHPvEhh7HJ+WhKr/MJ5/j6YqCehWArc21f9YPP0G
7JW9c/1Y3Rt5ikt0RYy3qxOgirRt2Lnnn6D6v5ulvBc2ZropmxreCV8wuaN0vWpSbWGjCFeyUNbY
w0i2M7kt9XngYbNmuffJ8aWBiBuvHUYHjXb0Q8NWlkXX4k/QmoswdQvDEAVI2xIX+dsHbrTe/rk6
r+QpUqq3Gqo3fg2YNQhd8IQO3PGDh/Tcbyp3VAW+b/YX8sYzof25QrbEzsNq1UdYOIlEAx1ehEXo
HjKBFM3qJXVyIm/7cNnW2CJC2IfG9hi9UcsLahRmo7Cbwvf3RQJM5Qp7PXf27go+Qnza0Gi6RPn0
7IchjCZEhlwXOJISQMbsuWN53+el1g8d+W8qxT9HQ2CIv42Gttn2jFvNaAC6kCK8yLoj0C6qnyde
930E5WRezdCXvKqvvzj5xC9Gb0eEvqKrE+uz22TXueK01gDu3gZoAnBvCmOYyp8/lbXK93fOVqA+
2frflIanqrbPbm+LO7coc/T/YTeNPiZpfXZenHg65mT4/v7DfFH/7qYzQDb/Qqagq2N+mS5S/bAv
5R3zSGupvpEPfJ+V7E1VvNMDvYrvmBqMegrqnf7xVOC/b9yTskX/3ObVuHy6lTE0z66By8c2la+O
xJ6MR7TCFMMe/ydLqG8IKOJaDdph/GLhnPfnzazb617bWg8ZegUsHpRUr4KIlSBbRJowop965Yz2
IpqqLH2KO2bxMuHAXnVYbo3/73VaNUW/6+uDpsgqvoU8btDUvkytUrqezN21VqYzuWghty4ziqrJ
beRPBJmvLpY8XDgYdIGb+YVPGmNhvoncbcHOXV5GGERoXZ90TlIdMDLYaQ5OF/B9nm/WcFFMypg2
o3/pv97Wvf4SZ3yUZu1EMIHkLTO3Wy+pVWmhkGTbeyRLo058mzxG53ADm5RfOc0IwVc71nByzlri
OaPogZJ753KO3ScTsQ2s7v2oA6MUy7/5igcQkBakT+nSbweAt3Q+hNq5ZKWG/sF6hiUNLlaTUQ/y
iUzjT8agw5/o8192aj7PkvAj5TbUXjDHox3RWtt/udgBVuo2igYHe3YHc52199L5ne9hejOeit4O
buZPski5beUA/ZAg/Up+jvD7kK/QWqa5IWiVZB7gXqLweaLts59P22XuzRu4uOxXJ75x6pwgzDqX
QbyfoHxBkiF4mjAy0SRMMToIchmX9TiHZisqpPi0dMJpOypf1hR1n+MWT41svLk6XJJeYqvQvzpw
mpOHnw1h/T8+6gCtz5VmlJA4hK7lhI4TrxaOM7yhHsXagvgyJzllHSzm+Fbk9zRWvSlr5OdtvnHH
Rz/ewQtn8Xx4/bSMBmwIDAEMdAZgeo8QeAhesPYqJThJbIit3TknKNkskTQJnft6MTuLd9gGkD0h
wL4TlT6D3f2pzMVPGKOTakcQCX7oM337zClYR4rdU5dt88szd657tiLd7/LUhqHUhwuJahy1KVpY
xD9Iay8Z4BFkAviv7ZlGH8skpHckDM7z5Sfqj/x3x0eVsJU1JEM1NUG0+nMBaOXDpawtXZre6dHo
1C73+5AgSOmd6DWnjjGPAMKLQfzA3Hjqf3jiVbF/f33i6TTBy1M1S8e59M+3vzx75V3ZmtKU7gAl
8TaDTgknl0d3P6qeznYb4JzRXr193sIYjStOJyD/zYu0RvV8DiLb32yH2y5BcUX7t288QsviIH4n
U7kZ1y/bFxon04aZB9bKaoDEERL++97T7g6pcuzNp51vhtfS2xFHGz0QkjmP15J7oPU7yG/nvt9D
PB8YrHfAnSR3H3nIsdqHh/7evu9cfk6DGhM1CuoclIyRbTurSemVH0edpvYxuHCafjVJyoNPt4lh
qfjyIQPWBsdGRru6OzXaI7TfpdfzDM3tPuz5zv0A0kSlJlNMb6kTvfkmQCM+JO3Xa9WQGDutr74+
Xk0t0IlLD+3M4tF6MQi1hc1GbvLS8Y4TlofuHfa34dvEpD5myP4xDhkYKuvCjR2F9vt7LSA1/JcS
CHCkD7mr8SF/rjm2dlRUqndJJRkBrOTf0ltkcfyDl40xDgaR/dPo5nYDzt94DpgOeOXu0i8F9UYL
h21gf3YRLbp+euHFl0kQW2+bBYlenXMIedg5zd36JhFW5QjIKIA9xXmVNvqye73Dbod3icE6aI72
Wr1chOar//nZTFd7B2gvPMR4ydz7fJuSoCMMsYe+hUpmI93BQsO91x7EamJjUEJVhQUnCVhbjafd
5Fgor/K0N2iyk4kb4JafAxKKvOL5ch9uG9caym/suDeeAyOllKxSXcSx6NdCBAzx0X/FxRDzo38g
J6F04QQ1ZKU4z69TyNu7/iGjy0Pc/QUO+xKdlgABDngJWt7qXpzDq+k9x/9+gGT9uwqHrrXCP7JJ
Nf7lAbL2Dc/bE1o1iyUL2+xdeAtnVJ8OdjvJEjbpoiho0+DX4xRFlrinYDiE1966KOiFZ2cx2fpo
dYWUBLo8KRBBQSeuYFP0ge9FiqNYkwRRVpgDRHTIkBBX2Qj3Eu/ojHp5SwzWABeHQUkDXyhQ5+w1
QoCbr8eQDcLxFEFKzB09kq8jsTPc5icgWSlUcHhZob6jj9LPBWtqOh4mtEKHYZi/vOz4IxRuABg0
/A/OO9sDieT9nyg43x0wDFNSdEWnQpTtL+PXGefdSdNaabpZb1/0/m7aK/bDOmzf1fkDyf0DiGH1
0kard0n1trlNdz6vaIqNbnzWtXaGkLFa//uefrci/35FX8pHS2kl/XyArYyJNtnocAbIjcKf4oe1
97tT3O9v86XWMu+H+7O88Dai00eKjzx6OHy8w/SnA4Ms6FRf13iT2WkruJjLhvZliKXHqrfvNNZ4
a4iY7EptM23mzxGxkGbQw76THLURWXSb/r/HUf37fQ1MsHFXNUkA4uT/5RNiOmrUF/l5gjyAz/Ab
ST3RCZMWYuAj+qoOaylevmS6k99pO3fQJLCxCiOoLkRz6NkDje566ytEtP37wgyxp/45IH9e2Bc4
or6WlrIylNMUv2Batlg7CDbLKdjSzQU4Bu7GB8Rhz72EjxcZ3w02kP3wCKLFU4wi6pFegnPWzkk4
B3w048rH4o7ecDkkHzwhZjJu5lpkBzRcxsRmEON+8A75ZnxE2JtdM+mVZ/Cng/rfdpq/fyZF+sKl
tQxzu20ffCaJcgbw/AOM5BpifhA8BBiI/nMPpY7qjK6zMvr3gMrG3wcHQ1c0g4UQPEKlsPqzjLDN
w0U7GtcT5I9d1BuD4wh8OjO8Gij/ktw/V0MQZx/Xs1gF9Ve8agnfDxPak3sJLe+cn9xbVsa3rPb3
mByS7QxNh6T4C0nA8A+0e1/QkSHnUFuUYIxPTKMnN/9IH9eKzLwMnqKB9XmOzLiOr8TiRDfg5C7B
YZg+ghZjJ+ofRpYPYgMUGqxGMsi56Ml27+SoggBUkUlgeWIw8VQS34Wnw5PVl+YE/DOU3UCzlQs9
kgbaLl/B2fO3qVqsBVB48Kr5Pa2DOyZXEPVFnrIJDxhorzADCfrkPTbA1HaZNuzRDMHKEViC5V6h
6th4vRtKJXVwCsqFBhJ3gA6CxXR0frXg2Pz7Nn3DCPvzLn15IDcPdX+9bW+n6ZnEktk1Ba0dHsYi
+fcE7HnJSC4qKtRXr8fMxMuj9s4TO9BAnHsDmw4PYUsAyWZEIjdGpi/nSI3t4ZPtAzq/kB9ECPqj
baxG/75sQ/0GP+TCLRMcSpJk1fxK2ddsc79pjWM1FVnOaqGGm+EOc7lYT04YcV0jKEvpYbyfos3f
4o23HWObcg9ueQtzAveX9Jh3GZST/jPtLY6j3ptmOfYb+k1q2mqGqOHy+XyjRzR+DpQcJVo5pgUg
nDNQK9vEfeoDAZBuku1gh3IU5W5wGJS5lcsDsF3sQmvw8hN8lhtjirVJVBJqvp+V+SrYjIjbJvMa
FR+MJ2OJAFMZGln7hvz58QayyIWM9zNkw+QAcUDl6ztg2mw/s+kPzypCD4bgFfp4L8hf5YyvNzN9
TFIjv+LOrQzpry6l4RaflCGBTNNecuvXLiGWEFpxwBMzLz0mtwRCY7aNrhEOiTmh43yoAz1UqDGA
0WqEccB4X0jJId7R1zt49JgDTI7xft+EZWgAVV+DFf0s24e+BM4MIEp3qaIDaE7OxIR0r9shKUm8
/jDEaTTDSBgkmkRMFlWeR6yFiaxyn+kqODi4w1I03pOjf8R6+07vtoEn1oUPv4ZN0Xs/e3h38gA3
QOGPlIjipIrh5SZNtA+VqV3AMKGtqHlmeAt2gw1riU2KfA1XrZngG5/sw31YEpnElY9Qoud7CFV7
QbfyzuDe9cCKj3FTNKkUHENYMXC12ugewKQIMHALa//J+1zouUDPIWWeLmpUF+AboZHV7jU1oG+R
voebyC2j80aOG5yOuLfgNjMty/CCpxqAAyZB0DxU8rJ1OFb7YbV38U/6eM6r6QMaYuXCrsJpKyVJ
q9DGe8r07cwa7/J6/ZgdJ9T5a+Otme3y62xVKIWV8rNyawJzbX56VQY2eXWD+rUmvL55PU5ZIB/z
J65Er+ePcii/Hgr+HbOWUlwneiJNt7c++p34il2bbCEJb0hwjTWyJ+AhDMqkHRAEF93g7z4jY3aE
nPSYlIzLYyKnB4xy+AI+Ld9mJhDqhmr6jMRLxEvL5DE5DerJ7r2b1RMVlu9EBFhVo9PA+tyPmgmG
QveZ8dnNDgMNV5vBysJi9LbeDc5r5VP5LHkYz6N7vkeIn9/yTVKNrnAU8fPIzQU84d3kDlEXFJfA
89MA0yVtuMOGYkns4/o4kz53E/4SlvJm1hBegB3l20npHzj3rRuFX4ymDyR7mVmwP9b8oi8INfgV
AqkvoBzS9n6TOtIRq/WvXEj+qFpXa76nWttvIMz64j7bkeh+EvmM4uNhGiw+0mlym6kInRf6Arae
DwBrWhE/4ryWSBb4z0jcZvqCi9DfpE9AsfPaXPAKc0GKwZFEWrogFYrowbLdeheRSmm/8e5QqXn0
sEYG36YhJC5YF6FPFj2hyWmifd5nx9H25TC4zLhIdbEbaJ/COes842NUM+jcI850a5aQxwIO6O3z
sVA1j3FRoM/iirTmF6IROk6X4kv+/yArBpbrr7/mb1QxHvyxeMnR+8+3HGf8zkp5PvCq9uAzqGcR
EVuuL/El6SUmKxuJOAVEqAw9frGB7Xdmudn4EAgQVunFkbDNjAa9AUNOGx5FuhkcwOeCXXnUWyDz
eUQK7W9xVD9Fz5RM6nQHi3yVKTBUVdiWuLUUvyh0Y436Aeo4NNUT/XzoP74UEJfJYQn/5tgmfAMG
DWxgNv0hDFqPkpPNjdqD+FC6tFSXMDO9fWg5EFyCHaXeIbqABTwSMAnn6cKo3a+tDI9WNG3akHHY
kX7OXINMgVE5tIa9RNPlFu8cOF+rjA2JVHhos1EDf0cv0M9DaJRD3PT9FbZJB3pacgpnjsSPi48z
4+KayvCqVlD9sO9A8UASanbJ9Hld1MVlKLPN3KdVfphIMzpy7xiYT7jV+uIsZrSYnZunV62ZUdX6
QobhG5PEfLPfmObdp/l2508wt1UXW92rlb68OK659cfZc3GgZmFbqfhYKlwPubCW2tBGukcrNWJi
sKFB2ojvscY+cY83I3bUCSuwfxpccg6dnExYA54smHpS+8StYhVJNjrs0h3RWGrI2YJbaCYXmBva
EMJiLKer2GZjPqVi0SURZVqJYQ/ZgoJyVDwiQZ6QF6ziBWF3fOLukzuIKobhj7QRxgMhIoPI5uBg
Dc0F62cmzU4DfN9H+/A8bKPdQE/3MZqRFzhOWTPGiiMqM9gO6KizangPnimcW79NzlP4taFOY759
pasI5YCW77zE0v0ElfGYHtargo7EKT/lhA2mdvYYQkgcnJIAsaI+Qr9Yz7EAWr2sXs7nPkTI8eWj
mm5hza4Gu7E+v6FIaIvDYDeQZmoCfjV8JviYXaYC4jpO+euw4ppJ7Bgfiq7CL+CeLVmBPTk5D60I
2/qhWErbAaVDcoU/bLLiUay0E5yd1/Vk//+EnUeTo1re5r/LrEcReLOYjQQID/LK3CjSgjCSACH3
6ed36l3Mndsd90Z3V1dVZqUw55y/e8xS+0WlHeNLrw8AW3snJOYoGj3oT9g0HMJ2+QAX2i0PYc/P
uPCMjF9W0G+37bbX45RXu7+swR3ztsQ334LWN70ze69Ylmta7m0q8qSabTwAGocDnr4g6neRtLB5
9kUGdyEWBA05Zptnz+1pTZETYU3oTfYZINTgmeAg4pvRhZ7SNZBcAPdosor7PNOiAuyKKPm2WOpf
bVrlRx9bWv9GumRszyFSAf4r1lw7EgvqvOBXWhseMcHveRTn1N5bIXDv+LnlDvI7YfqyKnjtIJg3
x/cO64ML3ohUBzt599jZaZuMyDuY0Y1AfoxMIvBtdcparq/P7nM1Vrl0dFWKCCw8MecRdEJ3bdul
rxiJz359TjUeHqcu639bfvNM130761Jl+4pPvGEJzUsiQvk2pKdc4UCWti3/5CT+SfvxJ+g04qE+
f9W9vNeQLf0iIpXr+y8I/vNW3ROy2NQoS+Sc9g/UH3mxe/0LaFFZupyux4/zlinnAylsgsUW4gzH
ULeV92xl9YtfOEQw8EC+aW+SCtZbRaga19vH15+3w1sffg/vjz3bfnCfIMf26MbwX4xgRCp53GIW
bq7IQUkcX9lpD/A/+pNAGpx71/1kZS3aj24rkivTEwuS5GChR+1i+BFpxbCofQDtw1KOj9EzPWXn
jckWIPNuVufwf7KC58eJdzdu6uQRmRxtr0DjATffTd4ujV97nIlYysGibEce4vPjvGyXf7IHfhlx
QBIuyieOwI6UoHrrUjDq36dchOJRRD7sOsRfkGs803tikuJwPemN/ObPdRwXz40oDer3ijcPvqAL
UcAKu/BCS/IdeMxi3Nx/Lpn5aUbiSy90xIblJe/So02OYv0C1G5ng1gc6wrb6sgw2I3iRYtrvq0f
7J8zEOzjj72ErcsMA0oJOiHigICZ1G2oRRAR352gQU9fO1S6CrBRAhh5Crtcio/55P2InL0J6eTM
pPY5qz6K3MiMdR3fQmFIASVldQCb03nH/AoEEqy6gGmpUJbAsbu3bRsTTRC3E4h4TpCIxneiguA5
gZo8gGC558SYtyZTIzO9+ED+uYBXOO4BWS6LQPLucOxldxKqYRfUa+A9bhkdMn0x7tXQiCyvSZsP
fJGwYuuBt1QpfoELAzQqiWmmZfcvM7mGBy4XUO3+BS5W2wNe9+wFuM/1wR89PWTodEpx7o2fXIos
uFahPDdWfHiGHVY4CWnvAlEFIUTjdF/EFtDfalv65/yQ3cIXMLE2uAc6LlL3HPR1UFKzj87VpV7f
Frm96H+b7WGlgTzlClPq/0CCE2AEBsjP08LyJovLr5Rx/TuO/UhmpCJQe0C5zzmAL6QszjG4oBBZ
c3eF3wco42o5BH0oSH+PbRVek1fCXM6/pY1/zO/cH+xJb4gVEkwf19Tgkhbf5uIYy8tXqOyHmFt3
vsF/n4CajWs6Aqj+tevrR53jKL+v1+ZC+jrhvzdZAFALpdzKh83D17GmGj2N1gGaLnvQRHQ3TNdM
GtQm7bkdFDRAaWfPn8CfGJTpJB/3TyMaqM7PdMp6HF3A3qcmQn5M6XpPqmY96DWdCkdZ9kRSUIIR
raeSZrwRvfCVes3qG07EmN2jq4cnCCwESNUcLdbsiX0xWh4acny4QCu903+U4PitGQ6+iO6KiQbH
1hIp3nZ9VhzZdFShDYK8omuMs+rkDqV7e2Uoy2HU/CTVLsX3WIM7sdOX6RxLty0d9OdGssnekckw
P3B6nizOMRpAT9ekOs5OIB/9yXsR14kA99lJ/1urM3WBqBwTWMRLpcLpwOYgv5XJ76+F/P7MXun4
ds/l9CbA7DzZb3uJVy4ByC/e4UoAMbbydtN/CjYElrkbE7VHuK9vJTnamEjJKyAboeYxffF7EQ9o
Qwkh2SG5J3rc+m2IMG6u5QykrLfHbvixPZuM5LS6ZrZXJ9fPakUNGR4CPT18GzmbVRYEJUCLUtB8
6qmUN9RtSg74hO9Y83/qUmfdbxDy59Ns7/qpLwFDrtqEr+HJJXCRrNzdoDn9p8XAZXfKVAgup6zb
nJHXuXM0XgOSOm1RLO8f7fKUPX/Oi+JdvRLZEBKIzKh9Z+WHKC0c1hdxSh3e+h2wzdsno7TH7ubf
/IKdewC/bzM5MHIh+yjQlteIdAfEef2D4KW8q9DQ/bl300v2iMZEhjRivZ3Ru+RbU0aB0WNRxOKf
XKKCbtKB56/BJyYWzup5sYDFmVRbC/irtlKyazm7oWSW2EDaZb9cCVKPtiriJnosjWxC4oX2oPeY
KSt5IUgXdkq+Br6T+1zprsxR9gIyCR5xXuRntjoHFOBOJJgdK+sgMdDGo6VQZ4YnA0inw31cP72C
IHSgGBcUK4mzRJBNzMScG36ZHnw5FQSQno1ZcJopnIynOXkopw+TufgRAWfk7GywHQXgv4IVMLfn
sqtNr5For8aoGzLeF3DNLm4Da2TxymE/07icVrDZQKZqvo6Y2AFcv0Bn36M+PXDW3Tlp7blgWzPp
XZjJ/cvK1NBtthg0xRzJUEEsXHwPvrVq3BMHnOZw6CJbpYLHxG0+RZ8MTCJAFihbVi698fxRoLdy
Kz5yoAMRXag0UYD3AX4t5xOIeFAM4md8j4tvhosokkKK3YpLxAbKYYY/kP9M+y2bFokyvI7Q5bhs
hcgUxKTBwwALoHM3pxWxkEClGllB3MmnOKaF3AFoViuwYjms8UpSvDPNZjpAgCK7WLABqH+ATyq8
MChAaU2n57wWIe8x2/1YDDLhwayOuN3BT8KTCm5FYqB6zakBBPUCqPiFil3lKMQ3Iys/QDPF5/UQ
VCnCbDEhBtEIQogUXHZs9BAl0+QYl9tJoodSNgSND3CWOjlTF3qirfHEYjkieUpKSILgv/gZXO9K
gz6ifBn8LGq97OBL2TE+762s2QrzeGtFqD6sDqsj+VjWNrMmMjdSJmX6uxUX8eRd512gkcqv1c5c
2ukEWjsNpRwzH2+StrSYjgRthHN5ZDZqDSjgAqHRCcGEUh81zUjQcOrk7hFJ5izWWEd9soqu0OAf
89tcBF+ThfLM+e6gXatzK+MxetrXYQX+WlyckTXE52PMZcJoPVwRPNey0uJUfcCFdWBn4IO4UROT
/zVRBTrUytEsnyPVosZ3ZuXFO3kTHeGOo40WGmw6izy7XF18DLLWV19dnHk9zy+D/Xn65XEupOwU
KXgSTShmT9FT/In7t4Kne+SuCN57ncTEBi/f7dWFkpmc7OI9Ea6D11IKOD+olxDWjuDOhTfM93RW
ee3CoBNyH7yYMWJsPiuJhz1wawOqR8c84wKZqKd6Ez+pCCCf+CLtIM+NO8w2a4q4aguBxnsBiJ8k
PB0Nr0eTC7bf2dEpfLnlAfr2MTaTcY89PDeruGiSso6LBSd6pOJM2c2tXHwILDt4bhq7gO8TDpcp
nQVqT4EXHnippBMBjPLRe3H3AgutZDWZBoLdLxgynB/BM4IjOmcZAhuufBn7EyOSwOWbyzqR57U4
0haT5BVWERMwMp4jVzNZilP4yfs0MhvotcrxJwVHGD162uw4BsHN1wFwezee7XYPyG58ZXnwWfgf
5VafQ3NakhksjNXAtUvwiWAQ0JY02KWqe4NzJDI2Zv3sU7hlX3V8jB8L8RrJERM9FeWtuBWOXB4z
kGr2QrEmrD/3+qLcNtEl4t2KrS3SPgRSzfy4UhxSySVpHGzkKqC0MWAhtDvx0qqlHVZLuGUe3wBS
nUMK7PWJWUnp44sMUlnlbK1wc8eDcXnxTVde8PQ5OYrw4Z8oj5ZAnKPeJWBBmDvHk0TakyNnHS/B
8kFfw2A+Zses38ADC9r87Em7YlWsao5tWApbkjenBVYhRReAm5Z3zq7JOROEgQai2w2MOr0LqJNF
aATHuPJfCV2srE9AWjsd6PXKb5YTxkWPbbls18Z+jK0vNtqiRW5kefkgT8zMNyuFOYMCckEuCoGD
hL6NyWpgA9DwBYyOpBo8U99MdV6XyqhbQ3QPnevYoBFFrRoh9iOei5lMICuymwOTZ0FiyJGuuzCx
Ay6X2fwZTorIetkCEVvBrzxcM10I/pHmoNMWaN49GAJ5rlMfPCLBF4UK/2eI+Vpe2NIiQYFfEelu
md3gzCg5/jqumhw8Bbx1Lxo9LuYcC43QZomcOrnvFCZmRmbCacFrEAJGgO0gf2TGSJtNQBSs3CAF
KsIX4fTyUcyp/lyqGd/KGWfMXzx1sv7E4rvrEGMWNpbKoMyAwHAiSF5hwQKyZC21BJA+6fmgDvMd
xXv6yCkgMHgnhAoBhoLBFE30DAesNzDwJPyaLxEeRKp/IPAOBAhW4rJ0ycZdjcmu7FLuQBA1IHY9
Me2TCPOTSA9ah1DC2PAZY5LAWTPuKsKUwXWVO8mBPbiA9RBBr6AUABrvks3z+TXUt0vyEOD6WMrK
bJKaSx2sUMN6GXlBBzYxRZArQfzEjHDHQiAhUEMoaN7gNCHo/gTG/LxjJerzgq9UmA6iqRg9CJMk
9kQCmBURpV6iRBVjldJlpzGwZ0wRHDhd7pQplvdI7iwDqCSsV1TJY3lB2KJ1ZeVMyNASX7Q/RwPX
2A78UMeAh0W5vu6KTbODkIVVM2Am/1FiTHwNYLWSH8EXyglN7jFDH9g/bZ6osFTsU+VNT+EgrtVU
T1XOJSugs0WhUiOQPsSVK0GjhnXMxsS/iQQFgA+nGscvnFfkxZkBISBN2mYyT7RZMORf6DnVwY6a
MGNsi7h35aqzeyTN75H49rN3Se3wFL5+hgAIbO8LDrLolMJrhlHFul5c2EA29as8p3Lld1dIJYSM
9ZkAICraR1L6hmdByrDDIVOiF1gH5ijHpI+GuMGuxGCriAPOhDLxClnurF5sL1n+XOoCFW9Xprzq
qVLhkaMBX3i3pQ6H6YpvXpvhqxVdNmN0SFuYASMjsCMAJ2H8hMhB0Cc30pxyiWCiSLS0FTSxROfO
r+GEmztnioOD3yd6wt5zh/Yz/EwdhXIjP25gi0UFdETU71yDAHj/FB1ZJSLswdmYLAzv9NEwLqIc
QiTePVKCkzmHj0/cKujSvCj5TYB10GMUlpS5PlG/N3SakUrZDqSp7HS4Qsds8KicBI8qziGiKN6B
gnzwJhgEF3MMopzWO6L0UMbVvHK1SOF0u4B1V0Mrq+CNXELG4Lwv/5YMJHgGlD49MJYMFYnAZF4U
zyeaCFZmZNJXwTFVc170ESczRKwXpNRmS97DYUNuEQlNAtwWo4qOxy1h57MLyrRdj3GZUsQTDjEw
hcB6zGriC8cQ4fOUtBT54k82rQyQ2v7AaE34hTrQjWCuNbygZ1zD225iXKEDOS+yBov0kWnnJeH4
oIQYiIA6I30dV9RXeI+HgPQjKpgDXqmOUByAtKNCQJoww0SaEwQV83wc9cr5GHaRGqBoASCupEf6
Z/6ZTHLeZ1Qt+jkBCPbybU54olDp2Cck8MAFqAaAUYUv+FMKlUNDIMZ0lsAHzjEbo45Jegu5vEIy
1gwQnLPzJ165xrLnPiaxgdqFuC+QXBGYP34WzM8lqpascUoGjh6xutDDcCAVuTQPOFrP8DO1OUoV
HHBlaKSCMnSYg8GAafp0i/TmXJhrjtMbwg0FQ2sVMc0WCMwnshT4mTDP4KuQpiA+hjfgMRzETJTF
tajTKng4yuyWmagGvHyYpEyIO8zfnjwVNG/x+Z14V1EJQF9i+kGw+0kgSYJ9gOZngNFggPPnVws7
vRpYjAFEBGKymSNpf50++VEgvABtyIF46Ge/5Kix4DwfAfQVHC8jT4mHTy00maugCp8h2OI5AzlQ
N6ipTgmicBqNBP9wx0pfgvhKFGE7ccZAKVvjqckQCB3FFFwMsb9F3GKc16EJygefyk2JlkS1FvHK
BJBhuC23VLHm9FxZnMBYQqX1qhmUumDk1XTuwH3d3VGoQ0DeK/ncw9yARFIRfRhcIa909bT0yvcI
A0HVu0b1jAEKUBBWIKofRE5PCWViA6OsRTkvw2bD6Jp6gF+RNGBwjtQB8liZIMOVcYEQSccLqoIy
1z0FwiK6FQhFcI/oqxRpDxUURWTmOyTYqHZgkXuf49qCGeJWd6Sow/N38tYwr5twDxZDb5PBWMl4
nCW24/h4U4MiZfwjMRtixjorlmJKo7/ZyFr0EPjKRF/dueAzxNbD4hkSZBdd1EW0gSg+20yDYaa+
TWIpBSmQjCCarfSRw1GNzbV4qRfQo/CMV7x+50So7ZCfVwMTMm6VgElTouOXxF4nLvPX550OXMEC
WNRCyeygukrojBwQbWkSaYkAf3z+tHMzxwMyOa+upNp06uIip1IJS/8Z9BxzGjAFcoiopHl2owPY
h4gvzMcdF5CK581BtzayMXafgPDPa5PDRcHAWuHgGtY1w/lmaVK5Kx7g0qVBJ4tTitgcIugwVahF
JskgzvzJ4vBVLov8+oEDivFVpmQQJPdnrG7tsFl2kKs7fn9J+g1V3OqYMfRKofSQCrMuSYM18s0O
f4NnLG8t75pW8PNxWKBabykBXqJOo+S2qXHrDHVpTmsojRqUxJI0lYSYCtBOzKSIL34m+9a2pxlc
LI4/FX+q318RqGl4vNhbYGmIlMr/9GNJDek00HsWpHmN7gzkYjj6V9/gvq50Ta+QTzsR1j0kOjtr
Cqg36jd1piA3sehxM+iTqnbQ1fgpMisdPzmxsytff37CfbXfQKLQiugDjZEOqA7nEDYseYuZrOrZ
jlPQugRiguHwC4oi65+1+MonLBUjBfj5aS2rDbrWIqmXPlkWC7AliKrjOE++LIc6D3bkZd4SXnEy
YlDzp4swO4M14aCF/RUuDZo1BgfvOSDhBMsCeEAksNAzK5KsB0nomdN0dMwZLxW0i81mu8w0h3Kc
dNSakoxRjKPZEPQw2puZOHOArzyjI1oS8Iyo7RV0THhCgBkpYZBaAJJOHcoyip6EAAaSJgROoZJO
3Qd5VkyHH1ONfIgEGemdkHMrfIYPjvMGCI5EqHlO3w7uyPWylEmXaZ57AmnDHUQV0mn0Nv3BK7hS
seOQiBfVJa8Jgqh7Z92CReNHMf3OFWoDMTsoiHYsO4fOKinmhf8clkgkibjmMt6FuQ0dnszf2B+A
FsUCrKP5hnNA6KUOCJyOBRMWcFuo0HsTuT1yK/y4gcemk+XbCz6INKblpDayA2G2XlBfsZZMSA2k
lzSCePjJ2Sc+dL4Z08nmwO4c4HbencqwQ6nm4PHISJRJltmULXXu3cHWWMDT9bxh7HkDk1ysFCCi
Il+3eai1o7p3QmOdDTiZc0I4ilct7pHyJ2gVWUvqQrVBLddmgtFsqlPFhH/P0QTuj7aTc+fhNfMj
pzQuHIjYoHN1Jhs258KGr7xOTxTCwCvAJerpK71xrwaJW0chfkIORSKBqNmdRWKsKboB/TDcpGiq
2MuUcjSXjz6chCllGuzogh4QOmScTzCj2fNayisJLtuaso4RR3gmmRhiZkbUM832yCeds7PbZoD1
vbdqgZOy25P34ta5O5DTnTgmqkjjADlxyzxR4jRaGcTj0wYbh6RetwG1HJMMMh7/SP0PSYHlyuRn
2WMGWAfY7HgGB6RFkG3+JL8dXYuJhyq+0AyZExRCYLLJeXdmNs+M2HN60gJ5X6TPX917OCAmmBwg
I4bsUXAB+VmQQZIW0grWWdTYM4AxIB/bEGLAifJOE52AJfChh8UQioKICnppLQ/pifMFE4lNk4DU
iA4sLwlFDHvVE7aNlMXmsgh4haDQXPGyvkXiY6Bc0pATNuEjOWZkWDHROgTN51+T26ZanHGgS8ed
hWKXCTH7zLZF0Y8Q/orkKeHP7WOxWJSwIbjYBEFxlwda7OV6BEp6StEcofQD1kudX6AtUmfglDm2
0R5aHoCOgABZ8Wx8ag0iV2YtC2pO2OmBQn/iGaluRawyOA2a9M6WVCF1TcU700ijby6KTKiV0LQk
Cp4SUh2vZVhlI5okOWd68xy+/BigGCQCNmlOj67ggSNx3MGi0AFpwjsnF7/HiB7Qyk2eO50OMwJA
p02xOuH4rCIahoZiirIwIrV+nQJaQHyCz8KXcQLGTggwdgkKBaBSdH8EO3f8wApCzXEKB+sjUl7S
aAzuR/IsDW0zxkycT+RcrgXYEAs++EFrjRxyEAgG5rrkU4gdwLEZ4A9YbksL2fSZC9N1qWnADimz
/nnPXBlsQgB4+LPMT/kBcISKj+sxRETK9kaap4gG0Jm7uNR/SIzwwZifMBMH3nDenre27PS9g5Yd
c4ftn5m5vZqsul8Lp5/fVwPYEvjl4vyrLdTs9mWvxJ/NlfWO8TpozDJm9L0q4yF8ZDL41ufyHKFy
lHdoqejTyQp8VLt9ciYbyeCLio2jrgkxJ8d5I9Fz/U08l/NnSf/pQrdWDgrfmHFv4qIXDX1e5Ctx
g5D82sFcyD3i/snuKFYkaezNJ+IQEuuQ45LuoEBN0+7IUAFKkDagZrnD1yhwkGJ/kgIMkco7Q+lt
fXE0D5khVtt5hbN5eNpYU1oupH7G8s5KtvPrnD20OHtKpCMVRAsrmuTjJ7o9yRPdNIQ8ggnqVSLF
e+zrVAnRzEsnmYCx3gIdKE8LyN2aN2sSyz9tMSIVx9yLmzqC5j7hMt7x2nDXdUzsm0nPXeQO2Oek
zHCgRZIrloc0BwSGOp26L9Ca/YPfpDk4cGQLPQqIYDhuCrILUmqzcd6QBxAeuAu0NyKKStb4PTqD
DEMtAxY31cTPJIeX5qNS5jccOugjzXkXeBEBcAXB7wAd97aYsLrHneFi6gLwTAZrCvQQHd4JMZK2
Oh3bo4emeSzkZro5jj1zewqEH7ESXDDmiIKDdXI0aoOXd4thSflFxsuhdzgBJHZ2Yal6Qp3UQEtT
6LWUrF3JRQWOHWbwpntP47gTALEeQFvFQwDaNEcbLzPmylxdmQDYxFohxViKusZ2Fvr0ynMcfTV7
YILJk3BouEeYMfjHJdWTO/D2GeWIoPtnKNCgPTXJ75+FaHmSa1eclMj1LgRKWyaVN6fsNyUtwSMD
ECI2Gj49TNxA7LwTazUX3Qq6FvA/0knckuzj1wf04LGgKwEC3EKrDDE+OjdXmlDNlJ4gwYff0TrB
wSQq9tdNP7+R+kK4YhHPO89idbMUWQgaR6UQNiFL+FNuF1m5ePrMsX2x8MHnQ0NFpXMunmrBYr8T
KioOITLfEN3o1dPH0ZKNrrgmiSJLzMeXiQUl9lVLu0renwD8lXnPsiCR5IIfDhUcEjJCREaoaAiy
E1ZGNIw3d57bZSES/8tCibSoo6lLhrgxfIP2MQFWdGNmTcYAba6iDCU5oJKRM0Eu1rV5RceMdhvt
hguhWFS2z0inly/yw0mAgBgpOVsbByRklmCscPuYlMUPINggoTxlVgL+N1zCNd/+3BUZjDSSLQzC
CV4YtdFBKjLZrZLi65BOvq20+9QJKia+UrmRTkh9iYHE3zMNFQIcM0TKzQ0pA7h82B70IUB8+9Vm
iCSamESGN3oU5E2/SgI027/iQpe/sKBdkw4wCaOlgT0MbAUqtVkgf1azIyLLFh6q1FP0vA7VTEe/
FxrnnEtArskh4PFsJ7le8Uqa+ADPl4SGRi1jf5dz2IQZgXOdoO8QEJk6OhekgAGi03tlo/FJ3mFZ
k9xjuUV6RWJGAdGigG25QrT0MHvNKiK67cuk+5PoyLkmvoodEClmhRLa0ZuAv97IYfXxpO/Ja0ws
Fy1LknoqNgR2hUYMoxl0UMjqNmJLaEtp3rANrigNqQ41/lz3uwRZrPTxrZKzlHOOeVaTUBc9k3SI
FkW3s5mYPtFa6VOLXOJO4tEjaMbj8LE1of8THASdEUUh4I4hmHO3/tRnaMW44WwGzw5bxxJZsqcY
F/lNdgKYfiDxEdUcZm2TNzp6lEKkzYuCE44ahliCUAgPf+R9/cmLCBGn5CCqYmJ8GcKHY6RN4ofY
yzEnYwMWIcYTJkpIjH/5qJI8kMGzqzv0mOBSSxEFGSfrEB09Vrl72fA3vkQMeeQyIJLjCjwfjeaK
V3Pip1c0oGgzI0cq/pVCwk4xTSsF2iq/TnLeNp0nVIo5XUjpRfOEU7n2Dimfy5S3ouurUnnQqODM
FpNu4UZ3oJ5iG9ezw5Ijic69IMIInavOF4VJQ2rTEQLZGei88i4Ip+gL0TnVwsE1uWVbaPRwgnD0
+/oKTV8KWwE2otkcjp+HpcFQSUP6TAzTDm6xHUKYGj+i/JnwPp/M/B70bhUwnhfi8UDD4ngl5ylY
uTSMGE3ZuUVRo3DsWOBkmNEwOH9F7fwspm08xTsTFCW6UOs14erCyT2QuAp3aRNZJnhFnFTtB145
4WVvAkeWv+jE7CdomFU/3U7OMR8nIWMg9s9kGMv4T3qiIaQZDFkxDd2W5L9RrapXIZejrbWbQ4KP
ys2DrzKykQQAHLAyUUb96mow5pxA4uk2c/mr/VVQCptdvxm4BAAMX18gBp/YmjSu9XBvEALpYGGD
lzSB8m7HDxxOgIl0sO8ZaoqR2wG4JHhsDHY/KtyBQMDKrrQCmtF0rroz7NkZaT9KDQBd1H3D9I6D
xpeJzzhm2T+npwMp21CdJ/MLKnTk5fHTgjNThgP+7lTUuKRFJq6sgeyPCcAdnRPIwtMewkI3fXyL
0bDCbwJFqIsPIl6Tqzxd5CDO0GRR3bUWZMdrrt5t3+sfMau8hiomah9ogxtrTXXO+mxiz8wBaI3O
rAx3YdN2ZLS4k5vldXIk3XwFYJ3s9lyEPr8yM3JhEtDaw1LqMh2OM1mZjnjaHqbly2u3Gp0Ji8D3
yMt82D1duimbExkANB2057Ad+uR2fw5O98Oo1jF+jZBWx1vl6cMMaS3/tVdmOiR5UYMxcwPat1ib
s/AxlzLGn3ELZ0GdQf0uR+8J9idCAzQywOa2P/gLdB+XlRHWLpK8FVPslqY/2ufgoYCLfCqEY48M
e3ZEjrihHattTHJVrHhrhkeozIeoKHlwae1hOik9bMvVs2MvpfwR1uMM7vpwn/E3DTQRvFv29dwk
goJ5Pk3vKd3bNU/p/kFhcIYoaf0+yBZ6hMTApb8fk/sbmGNqGPK43/O7Nu8DhHul4I7+7wGFOqYF
ewy2wgl+EbiYgKFBey/HOVVe6ksNlBJmiywJqHh4kDKWgsK1NzDEhJI+BRe5ZTDuyVvIfWNA1vsB
d9W5vV3pffd7CvYvhnIY8cKhQBGQ5qvzYF6qfdbfkuZyZxK6GV6rTAtI1PiPYqdN7L8Kqe8RNj6D
rHJ5VGeYm950oEbMbNE0hh2dyXP7Q4PIcHSkteY99wwajCkznZHsE0p6nd0/h3ACuC66/dgh8WEF
6OgMSMjyQMGpoC6+TutmBZswlfbFWotJW2kmMq8Uyx4oyR2kzwn1NYyh8S1EMfWK3fQvToAv4u8D
Or93/e3fBx96u4JcR5UcNphbPi9YmoGmaaYyDkk0xkpweXMsBxcnC0634TbJdUvmY0/bxdO1V6N/
nTWIFgTtbznngxgPZDzJy8fEVT/5MKRNxymdBOeCI6JKFEDdEYIdon1C9G0nLc1x1q+sX6wBSKQ5
a6iI7vcZ9Bl+KP7wk68+h7RSvuGMjlNMAK9N4kHC48LNjKz2u+ENuArKfkuOZu/lDaFClJfw1WX6
H6r59etpTkkjtQpxXT1AXGuI+h8Y2P4oTdHpuI4znAMgv2zq5/Tgdm9XDCSDIdXcCnQtjdfn7MRO
QS+AYNmCu50Bp4ZR91Knljmt3u1tP2a17R3MaTGJlHeayO9qTf2NAiomfXOaitLLGT8VKoVh9wiQ
JAgtKgedENRtQVRuWzSjIo1chnSKT/pmPuF1lfdcaTvkxFAg+BnF4mNtNJjuoe6geU09NTaX2X3d
T41P+rIJldQFbwEgFDgI9GB/xPnc7eA4QfAJyaRAaVf5PbEucE+b9cOr5iqGeDGkIcZL0P0crkQo
UPZvp3UNmAfvhKivZ9Kb9tMN0+7PU3/SWkcG88JdXQMGvEicW0gyI28zzCa41MAk3MvrEVlrWjwA
+h82hKDZgFR8cHtva5K/g7hQnGLnB8M5fRHE5e8al01kKynflfdnNSOnhMx8SoZy+sohNzN+GVye
ECcgtspI88EYFFKqr01hkd1YjHjMPdUlKNwQyPn8/NaKjigt0HKY6j8mbe47VK7ZhUP7rQ8vHQLH
lLVYl7Guae0FZjkdQMCAqt9JCxVnqGp6/GRd4EFB4eygcIWIGxkpE4PrXOi1cTHWTor7DyUiAaUZ
/H19l390W+zc5PBuouYFqvsCT1jnOCl91tMkUDcvwP3v9Zvll5Tjjy/0JMhXVyVDIDYD9gdOuyw+
mTVEEhi548wsQfodQXEyIaRHcKPpg+PE8QeE1hvqirSlh55u8+v3RsJZrtGfZAAwsDgBVob4Qq+F
i5OJK53qPjZ0tALWoRnetowaeFP17PSYoTO94TKOq/6H+eY/ZxN/koW/M+ERncJQyEak63/ULb4+
lsdTMfyf/yX/70qdVLf+eGk399nDuwaXN/uTERgizw7K2c4tvYTIBwF/qFGA+OePVv6bOsBfP1p8
/S8fjfCNVuiXc8ttH97PiEtkxQsaQ/N98sT0uhIGdqAC38AEU7vgDUdz403/uNFjcG43/5+v5r/I
8Bjok/2/B/E3JxjLGnpds08tagzG8vhhMO27oG9jOdr+MTNTYTOlhgWJ7b+5Xvwxv/v7KzAlbPxk
S9UNPKb+/+fQN1XTNGXTbtik468NdLqaWqQ0qqOjzvlL8JN86R01cHFmkRhVc/1N+xcnLvk/VUwM
/a8XIb7+l5ehNqpt3q2apBKKNVwyMgyc2ibTM/2V7dHjwKNl+2+qAf9NNOCvH/q3FTC08kE+3fnQ
m/dEpJNOC9gmZE6g788bihE6P/cpO+W4owP5mPzL2leVf7vpv73zsZDPcivzzlFDB+rKoBT2G4bL
VK065evdOcIlZjDbhEYVjFeyzO5Db2bV+pBgOl2XHIukyoBCNli9xiQMfoWiEG0wDbrUNYcnBOvp
VwZKLiPYMmGIC26bhjDHvQ4gWV4Ob9Un8ZukpUcOFjQdlo1whG8RaWu9kUmvs4ruAQibZXl076nu
X77r5fiOKsoLrv1M2h4R7Ydf3E5HtJGWFtn6t+1JSb28eCeLwVIt5gwOakZMomjn0JHkH9pkwFg3
bydbeXFj/BWrzAGpGc4b641c9Jk/lnXMRXWOtgbg+k21yaxwA6FxzYBmnJXbx3JUQbFaQgHZvQCN
LrenLZIK3uQxg1PCC6Tta82AEz8IaKkGRkx5E7PRFz+5E3qVUjDBAMhyGnKWJ/DOYnNGn5+52Pc1
fEkz1UbR+LXThEEVafewfYG3riinISHvIHvhdqCNgILVOVkMuikp+PVsxMUJolbpoGCLsXUTTpiK
XqbNO8XtNxwHyVOmt/fKp6NDSxhnCMrmPQK+M7rRu6OYuZC+cYZbkKvCgQEjGrO/A6AwEd2yC+Lp
CWTLRbm8r2F8iDGJ0PjXOoYi8LaHKYOmAND19PL0XrhXoWtE+nuYGeb0hXUiW5cvsaCXt5HYJUYL
1hxaYArJa4KFxu2N7yXI8h0U29WUyq5ELKDfM+CIyAJEq8hw6drvKvDxbULCdgVKMMzMN9l0G80x
4+4X7aSLBqVjdn0zNjTbJWQBMG2ZaWJg989H5n/q13BkaJphqjrGnqb8N6saTbcu6r29NhvTnDej
W9YQ2VT/gT0Nji/dx/Mc/vPn/deA8dcP/NtBafQvrT2pA9bPC8TKSiANEP9nP3VMyjvsgbK6Lx9y
pRwVzAkFQKu1cDrudua/eQH+p76kgQ2fZCGSiCCFbf1NaqVoHtb13I2c2PPJPimR79tq23sNhBo5
DWv69QPvYf3MO2rO5d1r/A5N3e67W/PrTuF8AyeBpshs+JcYhs8bp/TfQ4llIsQi6ZgqGn93GZav
VWNcOotXskI24gN1+LWV0I/HusjGEd385hBlAeH2ZYvE+LSnT6m839FevuPgQ2L5+HqRUAuK/MtT
40t8DWDjbuwVPJMnDXHsU9BqJ3+ceHcYXc8pKhZ0kRf1a3Yd5xNhad+SHJlxjxQ53/ZMXyoIJCFa
AUMFEyLgCxP3oTiJ+TX80oqiOq+nFArS7zh4SAPwW4TEeneCmwMpaeMoSf1yVO3/EnamTYpq2xb9
RURIL19pRLDDvvli2KSAoCI2IL/+jZ33xjt181RUxXv3VFZmVmoq7L3XWnOO6SImQQyx0CbN8ZI4
tz3JT+rDu/Wk2RWbY/vjQYjHnPSxsb4/KLAG6kwHevB2z6ULeYhEqCo0Zw9ivQHSeM9Dc6CpNiwO
EoJzioXguWoiNjnuwFvhWe/A2FeBvL7ODWRpwPhjmxuLrYHMKW5OFn16PFgsnwTE6J2HYYMKeHCT
nZQdTY/X/LwyyKLm/2s3P3LQjjH7PvHQ0ymFWgHgJuvqZRA/+xYUNlm4O6W6g72bS+mz+wzRlY9x
Mp2x0tAEXMOZ47S41yCZ6j7VFTVxitr+41Tfkaq4mZhFnG5bO6d2Ol0IPCH1IeGlhl4lO7nk6ADV
NsSloJjPyc3ax6HEiRgJMIs43yTcCuiZo+LixsS8m46mONL8s+afvZBJzEsGWENaJ4TLkMZTAzTv
WdR2zENMsAXEn20PhDv0n1kXqcxwO0VEN1X6W8VOEa+N2/02qq5yeJa8BjvHe14y1YZPxK5SYBe9
1Lihz7LDvp/xe43vG1oLVMYX3Jr11mlPS52y0HnLDm0DeXivfRX++KSBeyaT3tOQnTa5f21xJ5eM
MQjgELvD/kzAE8YMjtVk24WFSRVuFs4FHTT9iwcxtLFLnija+Ry1Qr4H1GuGV9AbFY3H1wgFK3Xp
6K27V5IraH+T+Z51paxbS57c0BIoW7bywLsm6XYyqsQY64LZKbgxQKKBsn6srotL6b6QEE+aj/dm
NnagBdEe1ScFl8aMLAqSY0CX9x8HC2tk0jXH8ddloMOh8vnQu+cdjn0ob2aAabEynJjnMOunIpdm
OWan0evTYT+jXpKdddYpNFuvcIUyhejJ6zaEdHrJ/bb32cPsE1XaBS3YhWElE82c1spKP+Zfrf2d
4CPZrtmDU+cO3DFxGWtDSv9wVY/+tmjKrd+dtixNtYyWoE22fkYtJ5+3Yer3Jp8Dr9md6fLqNuwC
lb5Y7pp4NMpugy6cHDA6X5jm2Ib9O9geBfRrgyyEQ5MVk1gFcah0SCSjYB59Bhfy23GLY03FlrQv
9k8udbppDN+PDR7wfUOL7wtkonnx6fklHzstXQ11VtSaYX3c0reZFRRbcH2bxS2KtzYO2cR+cRvQ
IIXlyDzFwnewOc/eiWt1cgUpZauHcu+rHir0yA9SNP8EKvbgqP4yVtSbGASJa55qG11ztzd3W9vl
Qdmc+/H+/BcMuKz8br23DHjZVptU+bbx4wAtp63iU7ZkBMcDZcwabbF4s4rM9Gk8kVxGgGPODlA7
OCKNKJhrekfpDspHTf9q1yQuvI5BTaoT9KHVjTEFLYOrp68kqB2kCiD5+7Dgd/XDVqcyUWlKzq2W
gz3hjt4bLqXm3vihPRVQ1p5ZWI91I9kx/WaL6JwNrHfYDxbG4QoL+EITE+wXJio266yT78pFa/U5
iEELbpVxFrTXFsrzM1bA80QfJPuYdL9h2y26VV9j0IbMrq7ct69N4GPiIkqPCsORK0qILmzIgtPh
19NXg8deRlRhRWjJRgwRBKIbuWxqt/9SunDA+ddWSxAvZwCTE4kKZ/rHGeAuv/LtQ2vHc4o2Bzfp
7gVx3LI36B4AndIDgmR/c5hXY/ia4DVruxxVvjGO3h3lfWPTuiHJwxHjyn0Hav3V9skaCILObLDf
BJ1OZ9Oxg8kkmAmE5ICPZ6POiG8kwqQDD3IWTCLoj0EwC3zf97ph2w7DkCyjdZ+sj69+5PtBMNqP
gsDv8/W3tx6GMGwF8r5NztnXxPfWsVPYdHlYF+bzxA7NBfWtEDq6c+RW5FpV9pi+nWim6Lb45WBT
z0b7PahnEZeHepRZxzcT8ohKzmVsiOjInhYO/Pz52x/OH8Fw50xPcHOPIiDrz8fB39TN//sO/Dh/
vuPqbLW3Sjy/e0hj5VXltU4ZTDn4sNjAgC6jBCLd7Tk5/fmBVfPfyEoGL7/cdj/qxmt5294zQ+O2
G3MMrQ9EYV1X6kGriJZqptZI8bTNe3VNvALpPILY/purV7azIVXlvXLlEVt9kXfUQ4aC56iACABa
xdijwEN8jmjogWWa5sBNzCUWftk+H0um6uinTgb95KEqOdKypjx7dHIhSfP02P+gDmGkatj3q2+Z
3TsBrMhZEfnIPp/h4JE+QEekDQ2/cka5qMtOayf3XuN0g5m38izZqb6SQ3uRpx4tCAANQGVWt005
0/iZdINm+bq9iD9OQp8+djrKvFluofIsARwUjcu0qY09rKaRj7f4Vttss63KwVb4aYBa2FLpPG6Y
Kt6YeQdMKhg+GKg0hGc1w9KEsZLkMWws1oQPjWMcQLsWBgEZEJbCNMWjfa8wosD1UJCIQZQYrWpM
7Qy7ZSxLn6OyuoG3b+bvHe3Z9wtdARK4PWFkBD7FU3ktZoPGUkMKuX3Z2mw7ex2w4hwwtLOG3FfK
Sv04lI+FjnNfW+lofgp29WJRre4rvt2ip6uzI2QdiL6o7Nh8MZOKs0WyuAd6kC3U+XWRbUkzS49n
GtzPFWeKONI3151+wrE6QfrLOhEU4ASKIUcGDItLs0tdnRCJph2uPhll7DefDjVzRkXRlyq3XKDP
q+2kex6+kelhCNvc8FHSV27D7s9E9z/fiebBqY1rDeHL4m7Z71PZOCWH70FVuucxHSOLdgPY5ugy
o/FoLNELwdUCZDltgcQjPkWxleVVuPHqtlc1LjFxXo7RfJBicvxM9CgdWcdixUX+JsT6FW3naKqa
0k1m0opG8aDMmPrju+PU2sFm+UAT693Q4H5QBG0ZCxKwtTIGz9UHSXyZd55oAATv5AMQh6FCE7tU
BewuCjKrcvUu7Ovb26qBJfc+RVjdgnv05nA9I28KNoOyjNe8xCMgWbNs9Of7Wv7NisJ93W4bDFYN
lvZvCuEvTTA+dz3n5zKf31HiiAjSfgyzRj4wE3CZAVCmT5n1oOTRwJmc+IrmPVe4lZi+yqPnOsYN
345yhkXsOf1mBblmcu7I/Jmz2OPhz6HWtfA0kqWHklCmK8QBjjl5AwZSdRlS+hB8vRreqEzdKFRm
327q0WXAnov0D6235OD6dUERRULKCeYXuiheet5u5Od3Qm9EKiRN6cJ0OcFISKeUkbBT516DyQtT
N9KqV0B4Em64N7IWNWIo0S3m+Zx59Z9fz99Wo7+8nNqPLfKpJHl1vt+xLyCUpxqYgNDKJqDO6Ol/
Tm1CNk/N0Zq98K8w6ZzJPRUC4zNISXuyNhlxLsqUYymEgS6/UOkIMMDnkOYdlggLddXhRoRkeGZ2
RHdc6vz5ySvqbxZ5Tqp8XtZ1S1O+f7tfLoa00Y131kov8+fqzEmpclmsOTKlD1FO80swRkeKtKzd
Vvjs65ygIKtFFIFA6wpSB4+fAdUoC//DK9CcqS51Y8J899WpXvg2kPRlgP+7DBWSx8h6OlvykPrp
1asoYRNHPXAGg42PTPN+UrHFLZ7MzknV1RFB5qgyq67eYg/GfLDYUmUta2ZYJ4ByFSFdX6qrLFhb
9tAbJO5XPTpLTP/Lra0xwkIGnznfK7RPnx/cfA22ByZhyipak+v2ccqYJRhcxIuqCGEfhe+oGmF0
5AA8aEFsYG2PfeURxi9nawi3HATucZI5nwG1YcJh0WkxdCNdo3/WRQ1IhbW4HGundaSaabFchZej
FWpvO8aelbj1d5X2OSgvqjRs5DImrsJj0iPtQVE8RUnVwo3HQPY+Y2FWKNnA16ERgrnOwGmoOkwn
LutsqrLyUQUxRLQMW8xTLlNK+otpl3PpdO8zSDfo5j+HKHE3hPmRkwdJfEGnjx2LmIkWA9QHWqN6
LidM4vUds74251MLBWJ7QC0Y3o/aln/2Cm+95zZUhrclbTUxaSRceU6vsfabr/bBZC84dzMAsBum
mIWTEI/A8otiDkL9X9CoqriHfnR8DIUsA7pQerst/zyGxq9Ezk3tepsvTPQeDNnswQZeOLLyMOAF
HlC2+7jAwi6Ym3o4dZBJHx9/a8z9+yxsGAqaFMs0iHiSrR+Nufa7ecifmwbneTAYDcB1vzRQ/XXP
J7g16q+xs05by6o37VpRxTDwz3fq7yjT//PoP0cXsSS9C1O9znscmUkrqff0adxipC5nPpTNskf6
Hgche41x0Z6HzgnV3f759vKvmFaQ7v756Xyvav96R355MX7UZC2teLSsJy/GwpzS2Gk5g4qMP9Ud
BRlIi4N0JjnNXjvvoboQNX047tKg7aWLhdQ7Vjad5qvTQ9H+52fVFo/6r2fFemZYOnkXLfMH8frW
zrTbR+VFWuAN4zC/aXkbUaa8yGm426OBFg5WycXZDDRvfyNHJRk1lC1kMttVBNGy0+dwstZs/0uA
XV7+jLitKPKUFZwgUrVEeAhqooFuuyeGZHn3tc/npALY4+0XwlbEtl5hqyecsyxTDGCPyl9KYfU3
lbCh/PP7/WzJJuo2k42U368aLyonHVoMr4GO7bkeEndGdTmJwE34GoOWJbc7OyIOiHkXhRqKRORa
f7kv9d/el788nx/FSZbI5dOIZRTZcxf1ylB2bxaxOEjhwejI2GDi2JmJMpClLngXgPyV6Etk8N77
OylketGrJKdlb5eimvIchuhI2DUXx+PHjkcUWKST5c5f+NC/6yf8z6v440a+veHHJ5a4lRYfwjpa
tFzgEKLhsr+kHfappViKyZCiWrTWJzTZf75Ktd+0iP7n8X/cynX9Sc7vgletKb3FatCZdS5+mxL6
iwxqjcLuTkJPMv26OEB8oqvdHw4TG91ky95xFiDDwOl2qVlbQ7mw/1ZuGr87D/x6hf24r6VEUR5l
Cl+dJ1a7g/dov2mHd2r9gGdFjJCnPu09dw9+H7dJvI1GFiKdqJDXjgrm4rz3MxHdEEwOfn/Y7tFB
RBLJoCekYUPDaPF4ERSZjaYxWYPC/nLKOsYemWh3vPjzq/z7PeOXa1PcS7+cbNTUaKfJnVdZGaw4
01p2OiSKgtAJ0bEIvowZzDRvGUe8oKozZ0tHaHp1KlS+f7nejN8MUv7n/RYbyy/PRMvuxsXUeSaY
rmyAmSwrJLYOgXfP6DwHJN7TbAD3t1HdDr2Qp+VSOEbm5Ou9rO2vw7YTLT8uPjL15YbbHpiPE3fF
1xGNT3d8ip92ZVtu4pto1Z0z5P3jn19I+Xc8dZ6/qouIAxqe+o9XMmuauiWJawKQxNSEF0mdeNzg
8bJVxQORyEs74fYnkA5xhbs1HXKPRNzVazJTvjgy9gmOn2weC2tE8EXAWPDGqHC6eHfcyhtgwqPP
E4fm8Msg/AXic114LYnpLcKIZNtrzo7xBF9AdNn6hXirsdXB0u47CqFz08o+lpXzsokPgpwRenHU
CNNaFXu5vdbD4U4eYKOzP3uU+KwoKO+nDDUutrOuSMFmfjYU5S9rz4YLsntiDo9rZVSgfxh/EH3y
yj45LS3HTBrZtfjnnC8IbqLqwJXy55dZ+f2q8M+r/OMqKVqxkm0zVqVnZ9By2iEoz5loqskTCkO3
9jBash5e/crGxef85cF/f9v/8+Di679conWh1nmc8OB3HB/p5G6n3RFUsknUTEhN51TB45fOnLxI
qsBjZlt/GepZv9/Z/nkCQg78yxMw3/n2VYp7pIcu2iaSiSaj1YE1zt1Kw9DszR5zIuM46UhOdvYn
4vhTd5HLMC9h3XyqXQ7/hT3Jewd2vrxx+kvEoQ4RUzRPexEBr7BqaPy6ryicXsfnjbBXIm+yr9gC
oLc7VsQ7fGt3GM9fHTp9i8LtrfKAuJqbpwDkk7+n1+Pcn+YDNiZsF2M8nX9+G74DQv91fkErYrIc
tI1/jVwlM1bPW7QaXAO9m/3s06Lq7FEHXIHe4KbEGgJDoeWC7oL3d56yWwQWhlA6nyID97m5qPaF
BsnwFoUaUxYMBSwSwtZgRVdnqizzceGPOZj8+WnLitgVfj5vVVU4orc00zSsH5dP/KzTpIx14s29
73A/ckXIoqTdi86CBB/qlR5kKm/08RgxMBAZkLlHcF70dkcSPd6mR1ShE90O0Xo4DPPQG64N99Am
wqDFkaFezibaMXh3a5uV4t2LNa4B8H/wJD6xa9jLNW4Vlz2SrmxOOGerlz6cBVEGbj0i/xaG4gQD
pYPA8igdjwyFHN7E8/jEf0OHfgLbwNXG/zJ0OOBNc//0spmEJk9kt39+nX578Pj1Zfpxkb/f8seU
LiykBedIZgWdgUFSIAYkcQJtBVHtoEZz5hx/xtmThvufH9743Wnt14f/cTr+vFvNBXUc9xjQabt2
N+WRI3tqc0TGKz9DqtOdFZ3tYo9ohBb8lljZB+jliFA2lGHWYLmGH80tNAxL5yTxwnapL9tUhaj2
PnarbXfxok67t617SrzpaTz+8/P/7T70z/M3Wz86LY1cmVUqTvfN6CJG9NV40MOjxuFkv5/FHnvl
kxCKgFRvdX9zJoxLrV3Up/dJb3FtjZkMri5sXbbGQlB7IUN9fgda18lIP/7llvhtJaK3WjqTE/Qj
xveZ4Jf1bNvcnkbRKi9ztj30PAhsQmsmj9JhfHcy5mhMXsd6NyYcHoURzA5cVHPibT0i3Qg3BYUA
7afDSw+x/c3JJEzwfkGZZgzzIicOTNam9mBBd/UO8Fui6h5AGxjjfdfp4GKeMGFbnSs5F8R8ujqU
NBPhhneFXcY8KdSWGI+B3LyCM+7d7RDJwwe4FPknf1nXTXFJ/1wZdFlTCWRilCC3flzyUqy+2uea
/pI00mB/0DX1zWNDgzFjlUe3tPjskDYhEMfgyqUImZr8hAqhLYNybvazjR218ZCwVjl8q5Z3H6S1
gxSY0b66v84wzS3pqbmsCn2Yl0R605u1Nik52j4Bc7N2F5WWzDz04tBP09EUu4/gM9NFfBB9IhIh
HzS0OHJrjox9Ds4Gk2sOY6mD2urrXrjFAHXTn69jmdjD3+y3HKVIHsXiQqHa+nGkstRPJd8S5Tav
CN96u8oQ2AjABIBmIGIRlcFQEVB/3CAdldgchNvCQ4cDMPYRtWHYfhLojuvBf/fhkiNYRskpkoPa
tGbLJS4PxwCGqU1AteD+Nkh/KkYfOO3CppWNE5d+1BL0K5KYQO43/fO6opdEybu4C+Y+74V+QG2O
UrtNzhsWaz5hif9WJz5xe/b5sP4w2sE8Up3UA+NY9VCd+Jt60A+MXgmkLY43Zfx8hgYdc1DXFfQd
UhWQhVgYLM3uw3TfZQDgO09ces7NyoJPsaOdLOIXPhAQZnyU7kzxWf5Dc5IIoXRHXEO2o+GQ7iTx
FcIxBCf8suCbGTtZU2vKR/XKmvIzUduiAm9WzYoH4/sEKpw/LBzT4lFwOoPtryGKI01rDu8Vopp4
t90wT4oZu5NcmrspNN/FjcSQgtGzAhk+JqkmYXQ/ruC7AhdvfSfT/CefprRsA6d1sRLZN8XqEWpo
OWAu4N+C50OU8rqfwkv6wB0oA1iSABjwwWKYfnUfIQ5h8snjLklduF55e72SLJna1wSOzb8AebiN
YtIKH4BxoDOF2bSbc1JjH+mcxybGzBJze4VLzPQqGBZ8Y/eBV4qhoWBG+J6C/w5sRIQTMcjhiZyx
jTX+09vuDf5R7gkuRs7kQcFXdyf5G/coyBz4aPsbGKF4khBlkk1SQJ9mp8HjeIWzQf+vU7iYpaI6
AB8cqssL6RagNLlEswV9YlCb1859aHba4RmURQsuAqaJbjYxwnf/DdRHBm0nrIziWPtACOoB8cCE
Cy+G/kp4myK9X945ZwHqITeU0UNQ4WxrudgXfUHzv4U1/u08kkaAfnh2AkJgDKqxxThdRj9M13yt
4y697x/YT821YFYB62AswEQdC6/Kng8ThFenzZABhT9+jdI5s8FlnRtMOCu6YLpE9Mn84oPlQkHB
jpexA+zFl9aA0EDmvcHvJD3Jr8MrI3zQB5DYWljzbrxnAq0H7moKOZxHfRNp//bOfOWM305YL7MI
klxYYlKWonj64J2/zCS/FEs0jnbUlU7tC6ACJ1ZOq29sl8kmHj3B1T+I3jEFQMtXljxf8DoFFtt4
WAFj5e29jlMOqtVSghL0wAWdDDCnY6uIJwpUESvaTqQZvjmwV5hV+i+uI2GsxfkxNIWbuptiTG35
5/52sx1I09cpIc4ATCJxQSKrIJ28dvdvQnwFrCId4vYZ4EfovHhbY3ALwLrII8gwsydc6AUYF8os
hhiMtDbplPPPVwqljwt6BGJrL7Adj2UOPo/7BJvAkZnoMO0YngxXF9tWxNOGiCIBr5JxxGMAIsoT
fA4dX65j/0lFxAX3GKYQaE0O8BogFbHXVV0gS4KWhKkW3lOnJqyt7YsUK9Y1vOoJ7t12QNYqYRrA
rElCKwJh5T/jrofLihkCQhZwSL7qaIS2XV0tTEEHZIibDToF4kK4gs4RVW8lwvzgH5hgGwBYMyRk
AsXtUfrXPpgBQit4buiUFS8GKULiQLcGPFcDfTmHhsDXYMJ59oWXVtsRmEHnqaOC405Dk6E53h8W
8E7W4ygR4lS7Dy5f0gTpuswrrvgcgml8Y/MXP98xxlufGTzY6wRlf+aRV+GYELdiLDIvGp8puAsB
lniCkDPGVXjtX3bwuTrtgcmrR14GzhKS/jxSuHhFGQHy+2ShhNucKCxYPwW24HiIqpfkE2ufTp7k
n8gwLCpiMsSeRatR5MD6bJ/wJR9QS2v/NsLfSq4YLsJdQy5FBQ3DRNNtdV4+vCYiUHTxukEgRzJI
jIZFshS85+5t8g7EbV3we78git7ds5t2CQ7htyEBwysipLjYJksCtLIxf+8QhkWn12KKpEEb4J3E
uBmH0MfmKGmD20Ih+KUkROTF0qF3c4Q9QTmC5OiCmeqKMI6atAeQCF2ocT6fgSIGAXK8DS7BeyiE
a+ydgDDhQrjETZldi44ct8ZeByZXzu52y6v8J0DzfCqSUq6zLfJ6bpZsQswDc2yiNkQa1DkyTjeu
I+XUDoEekKDBhkQA0ew79aJZDb73rcuCbRb6zAphg8ygFknqjYgh9kyR1KMhAwZkNznHPtOx8fe3
VpVbcdxrM7rt1ijBK/eRdb+jT763vP+CRO6Ls/hZCPzHLea78YS/PPgcsi/p8P9/vy942PMsiRRu
foRWUPRnrdNjgUKMBsEu5yuP3btPEZcy1kxm6sEcSaN0wnHsIFsoqe4MEDdcVUSs66Oz2BD6+AnU
Ubx4hTnjYDpxsjDzbueoY0sCuGYXLhJzxv3crCGbVY4coYRF1AAY66hH5lGs59L3f5u1NtGG25Zj
9S97Ncr2Vt/sM3s0++qsrfpIyOcw45bE3A3RqaVTcJVfW8EXWGNoBjl4cwXnsEUQIhwgVlqGZWDS
oCcMirkVPOcCmnSh3wNXY5gH/AgpQF8ygGsGEwZfI3cC4IQQ+TXX+AtZ0IUrnGxERhpo59im2bSY
QWvDu1d5cu9CzgHMOjcZECmAT56rMLzDlCEgJNCIoAMhSF9l67/Z8jX/QThuzpUuc1qF+M4p8Ikb
0ULtQTRbR8Q5YbYiI6YgaAm29ugMicOMTCIQmNmHW2oK2W1B38By360AwQAmHlYosZ9Ar14snHrn
zkg17nJveSngDaqHAU5RouZELGXOz1W5Hy9Adhvyyx+sLdjyewp3PFkn3A46PFW9a/WKzjuQDw2E
Qsz03Yq7TeqqHYn2MHcszzadqnjs3oH4eW/sHoRplYEpMCPBmx+c+9ZK6tx6ggFym2dgDBSvpo3D
of4lGNlLmBJhCvevUAApvsiqi3mK4gmUI537E/Y/gcPnKQSRSGNhZa6O71/mhRAWe50nU484uQzb
YHuuEH+Evxh8Ta+BK6PylNKw7lxZOESsEzKlHtnowL4Ek4AgFvE4LH/8yX85dfAzIMbYpdOw66Br
gmLw6LZJW1QcwFCgf1h4nSxMBWsaB6vC4lPyZq3ebubdqFvyDm4PYBvwL7pPtHGI4gDJGoR6lX2B
nUl7gCr9O7VdC/PckIkJ/m8FJgG2U75BgMLFEpmx2LGk8QZrnlgGxZuggnZEUwxoL+VkJt5Ujcwk
CWZB84WxEurTdf1ko6eLSqCLABVhMRcPHWCd5hXEIUjyIMYb4BEPjywyp83Kx7nNp6ZmuX3Ye3r8
VKYKij42qJffLM8ja/ia30IyrQh/uEKle3E6MgFCQpjCkdwQ6Ky6Z3KeYazc7H4MGk0b6b5FAUdH
x+a9JAUt5fUSDNYSBqkGZf8BCe3pVAQANEKgG/E9ZE40BAvmsJlYU7eYUpd6j9Ed6Hard2HsQF3M
nti72wouEoPo0XJmcKVeximE+noSA+5pDUSOzZlgCS0s2YtvkzvxT8n6MnkM2wis2q65slZkBlf/
SbtDuV8tqoVMuUM9VPJuE/cB4hkEOU0tZPCnm4gkQ8QrrxDMUB51xmA8OGncerc9Qg9WOsy3QCC5
v8Y3MtXJP3EfAv/mpwvBVjLR6SMqiqjauEw5Ewy3pGvG7GyGA/YCCKUg7kC06UpDA04n10eXtE24
VAZhcQBIlzemM9pEhdlJbEBH52Rgda7ArgUEm7OJn/H7nqei4GtW8eQhniULcecNyOy7WKII4kyF
1mFqCuyTiOL8LpyoigQE6jtLSUCkbiR6/nczyhbYdsU3ojTNFu8D3ovF5cSSfjspY5H6qY7Mqc4C
Nub7RPia+Oz7oE+V8eXU4pvxj5t15042xgHbwyvsyXxTI2QhGlTOYtWM8pwPlcF1pQwUvmL2DaY3
dfRcX5KOMmki+nIX1qKJHKlHObos6yedeFplgNqWMp3bo0nKPR+rNPK/rLXo54/zOdnpWtf0BSv5
jNuZigrUeQ0K9BxydgdWyWccTGRED7TgtF868Uhfg1kPZXg0aVROzgiv79GVPAv5VLPIs3L19YjO
l0WJYfFMkKHPz33wAGT+SauC9CY035edNTU2BtzQx4kEuAMX55SYQy6ZbPIYkPb5neT2vaWK/Cu4
qp45lcCLNhzwP76KYxx2G7LJEb5ACY43rcmzD20HWwq0N1EufKNMfKzIFJU3egA55yS5CxkKHJUc
CEjlcwARjQA6c6Wwmj9BI2K9TaC+FbA/yi+aQPtU2LsU9mmC8kZS1+JXhwW/h17ULzlqq0EeKaEy
FnoQggf5ez2CSUMZZ1HMtUNqOyBAIwveiBRdeUCOiBC9xCn9NgWgBt7k0wX+MyDHje2SJw6m1kBN
RDZp2EamgvCOFRYfGBsg29qMKHhS01iTMD7plBFEW7Ha71kCPQ4nQwucWeUUrtSr1+i65tVe+c9b
CvzI6L0oHW4zFiNiBx7BDZ6b0jtvPpRIULCDFBUYPUoJhic8uS8QpWspIMso27fRAdI06G8HGgeD
8zxbqpE8NfitY0CSr06Maw6oBLSVG7u/FaggkpWuNBPkHay6MBskFHLfgUQdoYpLBvWoPWDn3ZEV
2VEAnOn8PJICXKLghteecdRZm2Q4pHCd+kwXziwO6kgjbTb5ArYWULUyBBak+4L06G1Egg6ImJp2
D57H0bOvgISVA4UTOe+KIEOJkjAdX8bxkMkcvcXPAPclxkzBWGoObCLs2I+BuiTiLqpXr7AEn3im
qyTwb2pAdGyH+TzPWHAJRGtCvKUK8YMWBTyi+eC1/4C6KKaI3kcxIJKnqKsosm89PPUW6cM6+T7X
qOnL3ylzr4V5+CYPQjx8EyinvjjV4UJHxzQ7RxI5xHDqJiLL8L6r+9gepOl2QHXF+aPFgZNflJwy
8Q8xZ1ECg+4LUhZ88T+x4ouK4P4FZ5N6gaMAZlCy/ljpb6HYsNkENzmRybevpkcZ5cWhBtCcF+VG
MgAMjivl+oMXUu9mN3btel/0it4HmS65SeR65UtyUybmRFnH4ruxYYoUo3iuoK7YztpBa60OlYgs
I0StDSh62VcCoCMvUBVE5UTor1wybYGrfviM7OwuEXJ+sE2gMEGGo6QVBI1RwnHg0ZfGChdY0m28
tUk75gnbYttVAr3ltKJqbfTVIclG0MPxWMzwdmhrbV0w/JjH88/T1Sd8MZ63Nfe9hHLrt9eG+KpB
AhJ/qBiLGOIZ6+f+jchr/d4jgKv3aJmJi9rw8eWr3iPYNDQ31fhCs8RnUi8piOfvPR9uiS6g979P
NyicaU/Pxfa7r/eo1cQfFiK0zGuWJHtynqwdsuCaJR+mm//+IS/vuptugKqkG/45uhCiC9FQP+b8
PDarJZ+Sl6r4Ixtnm9fXdcqXmCbw3d/f9v0vL+JnkAtFWv2ch8Bv1vRoRFynOmehigW3oZi7kK5Y
nZJZe6yudDbEKxdQ3TdXKdkmGSeNN5x+LhuSiynRuSRUl0MD5aTa/QjKInT41GuFEsvutW9w/D6D
9rqSaroNmISEV3DbeWAQ/orml8pBd6mIxM9i21Vpuz4ZQcRdQfbjksIJQQQOX3vzb9/ghu8Casrl
AfzdzSEQxpNr572X4FbElLeC8QNGrA9eNnj1GxuijoKFugB3q9IN+fg0Ueld3MdyjznFBKH7MeGC
0z3QhYotaJHEPnDmw9qICIDXanif1CzOmwcBWQ0pkK+vgqzHz6JChpXzcLiNRO3bU/eXMY9Cp2EY
g3VVOT6oYgmZc+SI8JLBRp6qIZxkGJ7NoqI+aLGiSMMYh3TGQVztZWOZnKpkdyUzoCGdQuqoAgpK
aJo8p+bnhUL52W33TFD6n4NKfpa6YSxBnJk2S5by0OhX6xZxZslenqgTzDPF8kq4/BpgD0Sd5940
uUKR1XNx8ncLSDb2r4kSzSCE+I+F2CfuXw/DIc1d4JTq/YW4qr0hHH34rJ1zByDg8LWoWcLEldcs
uZ7EH9bFNietKzc+fQzY4ebhzcVS0MS8hdW8GF3G5rIamPtiVI7um/LcKcms5YPRY/MhKO2xuY3L
0faGErQ1p08RSkvcC9ISE9e8RUrja3N92a9N1vsMkpXV4//25UhalqPbmKjqGNkZWYZH2ED5936j
E1TbHBKiRu8T1d3zRuPMGt9pzc9U0YuYiR/0nvJzxxYxjvXU6pHjNlX7Vs9YqLzBxqIJ8vVrSID1
9DIGNJVyp1zmzJFwC9JOy/vSFMTKLCfN8z0TUdYi9fodWb2Mnw7viEzsmsX1SVXFXdHZix0CYhwx
4CK89DYsZh9vLxJYbw97G9bBeybTbeN4fOcQ/SJPVMRgUmLy33LWPhXRbdLiY3E4KMiu5BuTt6MB
ViTOcnsieTTuMGtgzsPnCmKw+aNapG1X/PNSc1AZi+8ssX4QH20i/t3BghJ/K2bntdrXCNPk7oIf
cw9f4zog75K14EK6qto5R7fdFcU+G4CIgeVWsrjfLkOZwHrSXEhIo3ezoS89fwz4jlHDBS1Qx+aQ
pBganAq1iBERc0KWFCjwobBbi+0DRiiwfMKq8K0QwTSVfTy20AdevhHFNNfwwjgi5zaZ4sUNMnJ6
pYk8rvqf4DlU/YrHbb0QZw5fnTRore6BRJ+Zhin58fdOBqkOWCW96VdQn+IZnsg0oqU8fjHIi9fF
MIueizZRZebHy3fZ284vjE7sZHFenFF8TplqYmVeSRuMEsb0fDKmn9WWI9wZtbJt4mugnUFDeafq
pIaEcLTIUxdhfWaJGk+fnPfqsLqy25CHNNTZ19rHeG6KyX08/76TWBHgeU/YUIrlhySRZblUL2yK
xrqFGx+e2rrcg7kq90ZF9l69BFZWc7s9WM454mas7Sz3bAli1b/P5SW6J4OMwM962+eBLvZ7mc25
fdnBLnbGa1ku8z2pT31NpLBMxLdde/KYPBVm9XKYkmZ17WG35VnyRK7dl+YmjZs8nBKBDPUvDhnM
IPiK26waLie+ZSsgbJG4ni+lwqBWSXa55TdXomSZ99TBmdxRWBwWfoWXqxyWrK3fwWEiX5Fkw62j
TsQSReAXG7t/XjYgxc8kNN2ZuFoi8TJKI2hIW171C66eqTFlmkle41gntVH8b6s4rVGb6QJqSLJu
8h4yJryxLIXo/nMMgtWBMI5wqU1NOPbP3H4vEHHgDzwlvU8gD2q/CMsJTMyRNOf80a0iHLWrZPiG
GkOM6ggzMuYBAuCwIBtkVxWL1+oJQvK6yBf8YvpYx1EjImIa8nOI/lsJSd4F3xjJgbDuiYPj3Aoy
i55vPOVwIuJmfPEqwDt3HFQWJmFJ4oEI9Zg+w6yv8wq0p1x0CWSN/IRhZ5DvoHP3LrSuxI5ahdJU
5GwbDNBEMDdl8o7sYHAh4s6gkGelETnIIn0DktoScLovqKTkQ8AYYrCJGm/EZSKSHNRl05vpSEnP
I7YCkiSRamYLgKiKiy2M0lQ0OSnTRSuZq5YQNsH7UAeQxrhDGP4SXapPmM10W0DdOQUgS+FXAmFb
BNao5Rg0j2vgmARRTNoDThAbbfggJEHqFittoA3aqN60gTzVBqjWHlAQ6S0SNmNGxbz8AjIpXFfU
bPn/8XRmS4oqWxh+IiIEROAWcAARwVlvCIdSQJFJRXz682XviBOnT+/q7ioVyFy5hn/wHz5Ejx26
W4F5potNOP3598VnzqRakm15+/77bsUyP9VMXLZScB/nr/kjdj7t5vmjZzvqq8t3dtaVtV6NE+w2
y9HPXDXIvqNt4eT5KVGGDewgZITTS65AgbklE/65VIaf/iRvIWDsciwh6vEADUQz6pA3whY3HqNQ
/YFffQBe1/tEMex4ai0t1LSZaVqJYuM4JpT4WqtrydBoUc9aXDwWX04gXJvy3ROIbrU2cBeXF+/S
l4ikqJ3eJnI5/KH0wCgLuzpp8kz32XP31VyRXyKzx8ynmNx4VLT6WUvyFEIG9PA7pOP181hxoOeC
o/5J7HdpNciCozkPYf3FKEQ4zWDrAaTvgUAV8mFHLcIqcwwpgscKNUO1yI8NgDukKHD0ibw2jSdC
B750SK3AD3vAK4NbsXw0CBtjXmINAmXWi77nuC8Ig9oSj/sFCgcGxIceMNoXQqTGDMFs2aFmH3eM
EijV3k76R9DMnFe36Ld2JS2K1/zN5Oo9IyGX9NX9Nnl/hkS/39M1s1UrTTTMjD5DDY81NFAx8u38
Kt7c2mHWn0hGlHM5CNXEmxYYx31cMJIzI/mxUrV51a0G7bD72hnNfCwW7vZLXhgDe4BT82f+QtcU
kQ1sEem6Qq8rmFs9TnpU7Z6MTUG8oXdzSPDMMFwZi0f3fiz100cSo3cTx7DYzk+vZsiMDL8HHDdw
s7wDswianwfPUq+8hla2OpaS8eOsUBLdNwN5+nsFZElaf1b1Mcdd/VNQ/GHRggjYMJUWKp1rdS6n
q+qzIurGsCSV0fczUktPT0fNzUVe8sbcQj4hn5l34zvOYt8Nv5fxqsU6k3k3JVG1/sQrrpSPodAD
xn5NDw1y1dq7D5w29Qpz+MB5B7+JxikhGLcwQGECfSB25ZYEkwc9jBr6t91BHcL3Sj4m7yDpz/uo
HT4n4mPSDkR+DNV7wAXc9e8q7geEEvZXXmBsMvp9RjA5mj9tMLt/Zy8U3vvOK96X1TCVdzmeP7Qh
JLvFFlXFyuDGnOEz4dGbTH+/42av4a67fDJ1Ktx3fyK3s5c6BQsVVx7SNTrYPbRIS6eJR5U+NhlN
gUcED91YpWn/EG8DMnGsn85NnzeEJtUCgAKl7ftwurPGt24e2DBu1OvzPlHQzTv/jtltF9+G8Teo
lcltRUpc66O0F75uVtHM40ux+VaOGOggq+3TQrukxzs01APyhOo8G2VseTwKk8+EMoTG0eJO3z8c
zPITI/nL7Wh+0CYHNdlbxsg6V6B1RxClFHNBnIAIlTP45PDvoACiVQWX9W0rpO6Q3Y43w4U9UZzh
693txwuavQ39aY6PBXJ7+jg9S/RZr73MRyiby6yRGh6iV+Gxox9EAsia8ODH2s9OArawwYyIj33u
oV0EcqfZDy6sP8qrWePenrb8V/ZsGZ3U4yAfqQ+8Jx/vxeM3/DH9St1cGrcyoHoeESopr8y5FAyu
AY4ieRXhUgTSY5q5+Uxtgm/0o9lqLgzJ/dByQlZF+GV/lHGJgRY3PLVSXKNRHZznOvM2jDD7NDKC
2Ocu3GdP/BGNed//rN9zmeSYJPXyQunvWl+x/KLGJzXwe6sXFAg4kNAeITiaNt/RImsMU6qxdHQ+
4Qn6+iHbkOVt6VitflHtpZea3jm5XEPAE9oCeCMgzYrPJGdB3x4wv/nYOFjHql0R3HM7aKHvqTaR
HB8eNBsKxapzZ0BD1bRwo+5M9Jos4i/HNr8/rm2IiESx6y957dDEdJaHnm3ZRI8TONpuT1ihIiOs
3P6gphGrXyiU4Q2HRB6tY6sfomRbC+J2YjE1Gr/3yRYnwfDlcKSGC8y9F+jZQY8r+hw9zdrtgT56
bWlXyKKhYYRwgj9TY2VgYkcyy6dSXPXAR+J97+vm7xY9tj8GG+Lc173GVXZmpOweG3ie2Jji9rqh
uz/94p52C8vjvwysP+/mxvxz/V2V3ZfZ41KLbjwQboVpjWvgXjI3z+JYI1dcFX/mAvjsc4lfKIKo
sP9r/ANrUJcAQq6/zoIHLYuMGmFDHwEYZL7kHLKppRu2adi56Wo5ZEfxCxK3kjh663QwkZHoVKEN
i2ONPJ7nxQ9yh7eIpKHBeq6vPI5W6G5Y/AxIM57/p7KfpPW2olh6ZWfoWwK2rGyNIVGKmA68O1tl
V1Ca/eyHaTcQHBVHriBO2hXJGhQ0vhlnyYGFfy9YfHRR33bxGkI6/GEn2YxYFoMfxscDgEC0O9Am
r52OlYBCRmJ3byv72dwvlk3H6zIPaVx+IuuhT2tJSHsi1AJEC26fan0wf2J11Q4fGyagrjssswEL
TJAuLYJa17NUyfrqfnkwUNQ9qQgusgxYaczOXVW4ksP0hrqIY1HDDAd/xT9Or3gvB9kJJ8eMU29Z
7hMO+NQCToawEnXgN7dx3PgxBsTGcmBlpUWZyN+04Mo6C6QX6kJwR+ELIzvaWcbDxh7XIUJVcFI3
kAMz5MN+VotUkuyURASUAQD5X+UxnC9Y6vKBP/6OMsgxXi7oXVjxyrKFXvPn0nOrdAZJuWorNyd+
2ULVjV2ClDRcEZDNndg5LQLD23ZdFPb7D7XnTLZM/GMDFKCVnUaOCuCE4SFgLTDmKA7C5AU2e+Y7
odYm1utp6VvVpzuQR/wb+0+mGfK0eut28SA5OrRrpPKMi3R8aShUi91C4DWPFXH0AgCeEMoLf3Wr
+qt5jQPVD+GJx4ct+lxesHnjFVcQSjOq0GKX9azBpdkXWM/AWtctBIhUhC90C/mh6g8kDPt+y3Xr
GX+8YdlElkZfsmc1C2Z+hZ3f7B+SMgztDYvsVufdF11Amglwz9Pg0NkIbOJXwiNblfvvpX8tAdwu
tS15PV1HbftDMCGo1lz550R59rYe1+RUeHhLd1br4tM0sBDrkYDjfezXD01tG8kaDpdUsV54zp56
OySOFdQmKpvf//sCit4DXC3LN7bYhW3tAPuUUQkm8OG7oTsSABA0jWsHOSMdaWD0jBhnIV4ccL+/
EatFuXTzmsNNFXFCP3D/uNHSJkaCVtpUZ+3HI6hPPHaowTwgHkkXUu3xCZZywJoaUE1zUwkmbZid
eBzPU4vYFlk1pUwrItutsLmpeLe6ZWOLNqcB0YU8G0hPHyCkpTHKWtOSM5AokZxshyDijifKL337
eFvyKt7UwCZWNEV0RP6W5kmPrZyIxkfesFJeDMLjjbH5+ekxjt5rfYp08OY2NfbaRKJweq7yQN/S
TMvm97/vwoBM/Isol0nZu7UE3GOu7FlD2y7kykV1p4RcZXZqztiCHdJVdiDoqBR0BDho36QOD6eO
h19Epx5EK4eMIsaSMuZMmvT5TPzat4v7gSpfWb/m31Vz6KGUAezjQC/5dmCNIxgyBUnDAlP+MgDZ
3IQFTDITuPI/rSxpQ/uv/RNt4RtUADWI2RcXvr08IReAAgQRiDBtHnmK9LLraljsEI7gsKspBAhZ
dAJOz85SkXED2DtDJqIjDD83ZVTQhENzAdXk6/PvFe37u0+UIJDMAQOFu5xVJ7NElROGlcKqiOJj
w/EEsWleQaL+yxidmfs4QFG3Syx0MDq07jAXhwn+cD80pOmp0FCKx6+ng3ISpz9fNMyQirHM4Fq1
kh5lmt3SGoPb9LHJBwXd+2P9vo48QLxIaHJ1scXv//8jaUNMwlhOG9K0eGz+7LZv8zUvMmAa/RVv
NCBN6Nvp7g3f5aDhy11vZPsVoEtODiIB+2FoiJTRv+8iYvN1mpKeWj0n3feQFi+thMz0J44jvtBz
Wjwi+n/lWQ5aFH3sIxJhBjpfZBG/ofmbN3ffKObmmx6LFKb9q0RftUaWYyZj/Yc3sOQZaNiJp8lx
SWcUEhe56aa+QsL/0qo90JGBFS/DC0G4ix3bhYhdIdA+kFxRIKKbCbAWNwvikAK6qhMHlozwm2rF
DH6QicF1K5mk7chophxVr2LSNge1HicS8iX1Hk0BafsJm4dbg5HN7cYMULZItOG7EjovDXQA2SY2
I5Umw5aPnTfqa9P4iPRBHda7n8uGRNcG4iOdrReSXcOaXc2mqywt5L/aBRTqqWGQjASebpMhsc0z
SvrMNp4IJTgkUQSBb+H02O09m2ZbCjyutlUWQGbrncNxU/wx2OjW6klrbDpXpCYmTapWyHzRLVZp
t7FH5S0ttHtE5NX8lrG23Se2xDanHsLBYw45khfiUCeLwMVpB9uBfZSRvcCaQ/F1JY6sQ3JNtnlr
a4GKtpzi5rt89xN28Vdh+Zj27Y80/GxuaBdwauUhmiQPr0G937C/v3lhnASOvrEG6RBmXpWNv73h
d8GX7FLYF+bT4ZJ4oLQQOGY6jTtsU47HlVNhcnEfESoK2UGWtDEtNLK6CxknZQaRIiZYYKnBQFOy
ki3Jg+uaQ3EKgf9DyOHHoQXf/0ALhVhgMjDgeYyfEDhv+BIRyRlOMr786+9SV1oPlvXwb+AAVAhm
qYj6VnM1El7dQpUlbqw3I5v1+5AfqjUxVzpxX1F1IBqTRNCN6QT/8D6j5E/Y2lvQfaDhfHn3BpuZ
H5iAEOmlSBuTPBGOnpr14PD8d+jCKGdGylQgqhYckhhQinlbsf7ScC0yBxYG931xBz5PjbPUMROp
LvfLa/O80palZay4nw04WV+59FfdhaThc+Wb6b4tOf/qzb/DhrN9QAeIQPXcWDSzyAhUyCx/BC3U
d2KU5Dq7YFRIlgJQvhUCinpsv+aER5ZKCScXzxrCN0CMh0OWU6IDQ7gkRq+Uc29JbGXyQs+XvIaP
zOP4nsjl35ptUEPSW0UXHRwzQ0CZRoHzPWXzQWt/YgdJC71BAUlMAh9LVml+QHYj2xl/XYCJApcB
E/S9QRJzhdRa8k8tCgGpy4+Sl0N08z4WpMmIsAWPfYUy0rE9Nsd231+aiwEdPp1y9hZxBdpB29Cu
PbEOsnlv058THz+HmOC8ltZcMiUTrgik+M+VOVW30uEbvdGbPn8jbiXLt9yWYYLDxeUekQxy18jU
yYqNM0UCNzK7/v6d13hrLNKh+42KHcU1G4ljpkCm+mG/0XRTdmQjyZGA1sIeP2cn/r4NxV3JhLQI
2+15Fd1XrzjfLtXyOfkucJVkSgUPAUUlDRkNDO04+Lf1vy5tjUZfFlBv5o8RPbLflUfCxyUqSuvs
Spmmiwf6lijN+pds+wWwDY3+zPYhWYGxgGTnpTj8SEtOfJPGEgFRX9ikDsxawC3VK1JO9Fs35eo1
fy5L2s2Dc7WrrxQr9EsjfaZQVCHTTFuFGMLJybLoXdrd4w/nLLQXm3mz6p1rtNwogHFjECmAzf2A
WmOc+ZifKzU8L4byVL35QRsR7g6DM8L39aY+QuhYPOlFwdYwbMFO6kLWciFkCMnYn5vBnFQM+ULa
XwyFsE8zRcbcX+EKwV0nM2FGhLfFnp1J0KtaLpPMNdtS5Y3jc1ULCcznYCoDb0OiAQwy4yYSvi0h
ULm8TgbWuFlgznilJzDPBlUuhkHRe3/z6VJIB5EH/sTdFVP0hxiWk4yn0xpggBYhpCzenw1OO4yS
tlz2N2Cep/lOID1bx0Zdk1nN4e2A7n9em32C7uiWAw8YxpSiIIr31aybPZbMwuf8PDNUegfNuFxp
VLiveRpxaRoMC3XqEu5KuEwJeIHPMADxjC9mGUiz97zyc7xpYzDc+LYDm8sWA2a0WN/SObitYOfR
23L7SySt/YLA8GSSJC+aXRdi7h5w3ebBWIrFfyxWt5U2u10Y6nJffzYTJUpBM+qJqplYkhn2h1V3
5GxO/yov9nvn1jd4yWRB2Sr0usisX5S7pljJz1bYrjSDCRtExBXWJTvQFDUJnRPKlGfCAS1Oo5Kq
i8DAqBy5oD2XfJNwrQn7F0oe3ouziaUHv/uJv6qE+KKY1GC+IU59EgRJjIHvf/9QgHvySX2AXDmC
RaIv0ad7QeP9ZlcDm+OcMgPhtzfnaWE/Rg9sE2CMEvVovm2/T5IBUXIxRpV25rxeMuMdxxcpQOd4
aWCJVDh9/7XWriy/4iwvtIOxkoOapaBGr00V0sGkAKO1vIa0ifGSuU79wfmz+c4Ygy/anRRVLi1R
0OLGCCFHkB3We0oSifBJNnkDUE2XkJFPPRgDILi2+goXJ1D4UFS2kluujVM8zfdNqPgU1PeVgnv9
YKd6+Lsvy4Dqn4z1tu9oa6Df9jre9umFjJxv1a/ka/FucMZynsEUR/dng6IYm0eataNkA8AFBC5W
JPA5U5exDZJmr+CL1dG8t8WCPfp4KCLsH9u72zja8A7AdCkdehypDDj/huqMwitepivzIEZx6TYZ
9ufKnKL4tflehQczPbJds+uds6DwgZpMSzdB5fIHE/G+MnBevYfZhj2PhRAYG3hQuV/j7JtNcaRy
y209EYiYGP+5h4e83KW/Kzc3H5WEqFoNdvgYL9UNZtJh5782olW4ofF/UGc92A2Fn68eR3OW7vvb
Nzp5xQr1O8KzUAQTmC2T3AabapQTsJIbx0Hnvle0L4wd5UDjm7PbmFpiMuCrO7bBP1qWCggFRGZH
SMUhYdaHJNSB5OnA9thAeoh4e1wxPoff8eklM0Y023hBhj2pJwZ22j8YZ9fy+LuySfo7mnhvQJYJ
Yw+H3oyeD6k76VpL2By/7TRxtHgoUt7nnDYLQZTdpD0co3JeBK9uSBSkedXchqSnJjnxzVHR3czs
Hv0SeJ+n75bEMiG9RLjiX4YJquDZsGUcyiv2xu9UjNWtOWXCntPBxV8FwNXWfXBqAmHRl7Al3Nux
DEHDghGMvfzIOD34uknYGxpRGsBhmEt2uaRREzY4fSA8uUsXHKmbhKlxswPXFOPAPC4niIGXE5IO
MiLGn0QRjZ5wNyRLoSm15GD9LtI/HSYsL4HJNnO2VbUe+EQGotIa6vE4nj+n1P/56rMZQDTmfPUb
vx928+eEA50O+JGn4MjX/k4hptPEoqAhayHzCz+kroqfukaIZkRvSQpDCNqh3mxGreidkhL1lhwz
yoqza7DU18QhqkN+0R/l4xLcB+JbzMXt73FCgWKRRkBnRwqj3Xjeh731vbK7A7iiNGFfR+marpSl
HpXXeNLtmCrOOKkhnjK7/R4ZVgc0+ii0FsY2OWaToxQ2IfqLGsY+zZAOEr9S9NISBKBFety7cJZy
KVR2Gcd3aat3RzEsuuhMFeSZPPuh+/p0aL91bE0qSeSfaYrQRKxsFd8G1HyhehQWr8+CIpTT0CTE
ilTxYW+//RF39b5HOJskiOYkAvYMEwbn/mjYhbwzGTkP7QfttBVHLNUJVQQBGAhYBPTy35i2/bsf
NLQSntb7D+z258Ta4rA0wtRHOtIuQ23489iZfn+XX5IjobPb01AhGiwQl5w959zq15XjhiqcDcQT
nnCv2CHxju4pDXBl9WJ/E9e4DvY3R3e3F9XPBPHsM+1XkjQ+Ny3UeOLfVsbOmNxDrpd1RgLBuAbR
D7rPyCVcs+OAq5kOfFIstR6x9UqQDyIxoVEgwUb4eDXRQppB6khD9YqkNYHgfmkVbO7N61shD+vt
yIA41VgabVhuaN/jDnKhRs4mdEC18W2le3f+Hw9V798EUmdoUeFX//ZVT8Lput6Ir9KV8Aiv+Zev
J0d3Xzmb0W31vWaBPi5cml+jzottDqthze0T/8MOTYs4XMT6dUq6/4Pl8ypH3bza9eaPqbJ6TLMt
LXPwGzoIxSKCUgZH6T4zNoDF4CbinO4JxBvIxLCAVZGvVYgFIHxmjzmq4MTY13TgfL0Kec033tfa
UAPtRbc+uCMlS2IyK6f0MId9PnI7us/qSd+BbG3h9zztAM8jDxDex0/w+l/wc+jhW8g1IrnIokEY
BUSb88I/VMckM+U15eBfqx5v1SfWhwloX0STR+U0xf32xVxX81jyeGvCVwJRTVOF1A9fJhmrpWwS
W8wmI86tiTkTURgkL4pWcNPcdlRugFACqdPJg0pkOCswCWB0Z2IZmpHqcYcT20RvWThJvgE+6EPs
IuYIrGLHVA9TG3gBNNnGV+HjKk7hMKDn3q294Itx3R030w7OS8/5HpEex4bCybFgB3MGoRFbXAyt
BPj3heskABBwFzeiRL2p/DSEVRpQODuPQIvkMYYgHvmAT+o77E0+w2bP5BZj9C/ixACg4FmQ5WKQ
8YHI85reXJbBON0rYI7ikTi2KXIg1iD84wmeLaaHbuncoYoXgoPiaLi04u6Lc3aCXyon50SB4Wvg
KfqErXqHVMScZT4Qe490D3pFOQE2s6on8Wrg1tt8Jq6UUE85PoEyheA7fIzFIAKjOBJ8l9RDy547
pts1T2yAmru4lhR+KttnDPkJHOvbx3ga88m7z9iMPYEF/CILSFXZHfSehlh2JouCf7yvZE+PTCBS
j/l7JPOP3YhsBKSsRGhANF4FkMv2HDI98Xg+PBsOELJNcLsjrDEtzb0h7wmZ0Csn0h8dOhf+Muun
43pp97GWabTAu4V05dAH8J4Mh3A45F+e8Hq1w4NNp/O0+xZ5CRSKdAZuxFFGnSPMbG4A44VppwTX
WcH86AG7FBs+iJMKUBn4piPNLgV5C7VeCf/g+wzEKEKlAGFcEacC4cxqznL3xYPJMMy9hSpMHtKB
ITbGiM4CyvFNDM6BbAAAa9xk0rrYqm6qoelIWNIXLgCQUQ4E1IAEU/F3GXUKVNw378+NGsGEndzA
0ODgPTei2k9W/UgYgBqjJ9bc5qoSbArSOibvfoV5LMS0YTfGVQuuGwznIAaRj4E5MM0erzGIeOsJ
ZAAYdSl5KiVGhI0oWyzFtxbmeiRNNgJjD3gQlHc2q0fwWXCIxaQLxkpB/od7nQ9uCBt72ANb/N6j
7vQC/t8/PSJjW4I4k2cldIsPg4dsQUKaLdJLiT1gPIn93xi/ZYjByHDDwWvd1m3Czk2m2hWDhkC+
5qvb3tjh7Sd+LFnI1yJMFjf+L5yVBbW6CLPgvfsgTJyTEgp2cckDFuyqyjUj0HCzehPPb6TraAzP
mt0NeBIWmeEtagOgKNuBq7jSAncKFPV1rzcyAxnN2ywSHsU/Dw8/C3pFs+055hj/aWD/DR7in6Ex
T0kqkdoZv7C35xo8IsuIt6RbhPYmlOYafkgcCHnxhOgXj6w7MBVsq310J0BfgZ6KElIJZY53mvsL
9MV3Ki3i0W8LKHFUrNQhUvzwVQWU8D0yLKpNWxDAVQgBuPNizQwSHpIixAq3z98CQoA93HjIs7pI
7jlzoPNned5Ft5OyGCDistDcCA8nBUZkPjV9JdAQo9VXqFpU22qL9Vy1ZTz3WGfed/aB+JusEdPn
beIFxJGhMqXuwAauXgs/Qxzi4Sfg1Qv4CXLvqHO/Y2wIQ8KvV4V423H+4yvrfwnAtBKJTI/FHr8k
t/MJGEgZ5Kztzn9i+YvLMt7YT+jyLAKuD3SMK1iQ0j/VWPgt6wQKZrdNvFpYUCNWQEhF9731FYDS
nQu5xL3TMGl8OvZUBWPB3U8deQhLHASRscDVuY+wKR+Pn/nSBjeWCTPQjLOWEyUqQkEGgigo3M7Q
TpKHGI7DGEkmnSvevTfFrXurTGSg7Vxp4+dko+IQj2mbSDNsYQhejauyLl5B4TAA1TwWRJQT6yQC
E30I/0dJkGJOn0V3Z02ScQsLEIOgsNDnpjSEekqgRrWBxcTt7/PuvEKIYMeoXgOBolrkkOZtJOQO
GLJgGK9A6mswwobrGUnuj0tOxjxswOnCD1Jw3itXHcpHZfJGE1zbC6v0PhbIqocwCCKg5M8EdI7i
8RuT+B8HNRAQ8SdQ25mXzSBQYqihOzo3UYaSUzqJzyxhgrMm311Na7yN8ym6AGPN2sT2BxmjB2f/
Z/Qd9Viod1iHMDoxJY+xRUeAVIbfmkGoHYxuK1BIPOf39GUXIksa86lcfJ8IrjkMUmHG3MNCkMEz
DKOaF8wDkE5OL4AgOusRkr/zxsPhA06avjTWggp8p95Th6BjxzjYzLS5MpNxwk7WEoEy3whEHvLW
/hf5B0HraiAX/+CaK8PeOg3UpTw3DvgZz/Mj7CgY6IKn+p7d4ZIYf/WcFsH3coeMIpigkE5gkSKC
3xrYon3JocGM31FUB9HRjPLFHdJM4ymYbvejb4jXNNyml5tvzKXS2fDxD4mfQZESYfd91eYYXZ6z
VSYETvh4OJmIv05W5jLdJLxOtVVdfd5dsxUiy9mq2ryv0jLhv0lYCO4dSkK+wCp+0BvX5u8rkguL
tyckYl6pFUeP1QcSANQCH4YxDH+ckmFgw7yZf8+Zr/IDEiopv7Ng7Mnz3liI8ZjcXRMRkl4gweOV
wzeeXc85+AxP3Bvmh1B4Cu4T5rwbaa7NOQ28atJMOu8eFACr+6SQKlTZPKiOt0UJxZAmIvTX/tjA
jIM19I/OJ2KQNO0Fr30Pd0kYZ358/IW/ULv0FxVtlwWEPmCBK3mvCRqf/h+Xj9mbuv8XqdT9LXZ+
TNqzIYO5ijOZNpFo5DdbDd3BhYKGxAsTTViYkwuUaL4HThhHoPc+meCgn+yy6yVGfLTDWl5lp9VI
kEw/HG1fhFv3+F0Gpt9yRiOcNHkAQ5RYxNLo4UJYRocHXiHrSwWonWP0zj6B8Ga6RtBfmHxFFNUo
nLbvrSlsLKU9o0JpX6SjO1Sa9BPqACL/OmFQ09uW65Tp3BpF53KtbF9/OIQP8+Vr/fkrlgXtXOS/
7A7I9+E7+87ey2JuTN/L2iu9d/gdMzoUgRfPyt3dWSZjaGebbC/7zxVo2OII8o9Qc/zsOiFnk19V
oKs1R4I0caYC4din2NwVxzoZxs1Uj77XNLwLzDlFDxo9G/PAXIB+arIwzozM23NS2S8coYPB2ZwB
9fJI4X3wRsb5FjJkp0/R51hNPbdZC52FAa1O9KynGq4C9XD4V6GmXZEg98/UP64BMhEHPgYLokBJ
MYameQ3Xd/KY8uKeSVpYuXSKCMy3OYFv9kIiKxmtOGTnQjblGRWkazfg9ICfaY39IB6rzFAK0iQR
cl54WNJagr9mugy5AxInX4i29PlZLN23epjMkBAA65zSBaPo+Utn5QSIMAksw0JcCqiWvY/3hh6q
kHQB+hFJoUNqgd4NlQB21ECmSeqQD8HuiW/QQ0H670Uo+ExVtpJBfvbAbhZArNt4qiDwkDz1xoKc
nyCHwtx3LA61Bo4jjIoNbPXhYJrNTP+DPDwOXvWogs9YjBROoifobE5EPyHTgsUJSNmY1TuDCAfS
dj5YDxjeInIghwpY/tlrrxNlXnsJivuNv77j7PcL05MSKIuS2Rnojq2h45FhG4FGVszhV2xbNrKC
9g+1WyBkk86NZpW7lJYuChVFAIgWWjUBrA+hUbD1e8Q4nHYPAhs9WOvILqgXGW2Ghhc+9Xgn3m+h
LO6n/gJOrsgyim0uNmk/x5+m2WZ/bJFThjroiV3ZQqFFR4dWwfa5RnDz39fdtt2yP9pte/q3h6T9
6+3Ua5CE+XJwAh7ixVuEG6byGv/a6Ttk9i7PsmnPpzHnJ1N50/nkjUmgR9kRNyrvvaNLHoGnjEjj
SD/vFGAgioYtZANcJkiQ6W06gu5VUr49gjwUvNkfMMm3Wy5aH38VBAZTOvYfRI6edByVXUYOl8DC
RVRIyFZsxaM2EZcYBEbQ8ToDv5zcZ4JO8hvfYaGafyqPmcNi1ptDtuJrBp3ubdbAEDQmIn/9LCA3
jD8UqrCqJj0ykpsNr8m9eXFY87eviTmUMOBtSDu60d1FXvkffb8cjhE7wyY8gr/pMR2egQKmbILY
j9pA6YmsCuUJ8pMXuqZEMec96SwPbSz4aIZ3YUi/fNGVzhF64uTdYQgd3Y73Tet16LzgU+fLrr4S
18XBFDLwRbNGmujLmOKXd7A/JPLo17BWKc/cAUahlFzD71iDyF9xfxOErGSns0UhBel4JJJFTL7w
lcwoUoRyIBnmndqNHh5bFR0mUqOShIdEd0hDkReshg/4RbXbIFEjhBIASKDIkKGG1HGhlBy8dIxQ
xC140mm4BSoENRUTUHEECVGNlpqHeEjpgKkVCnSSn1BLY2iBrc8XER/ELSbQCXgMqo1zMfTq25K0
EzWsHgeIBlPnwW2kkGOp4DDJRYnvrm1S/wE+7tK48xHogjeBwAEGHpRkQ+SzKGpEQSoRIAxcDwCz
D7MZzG4P7aGhETxhWRVHI8Iu2SChMHePFcXWKl58gLiSVY4rkiWE4fi0zRa3QZKlzkPlAnp37acL
7gTc8ATbHURuvAFKfwDzvNpFjImk0MSAXXNRTpkoCMM9RxCEp/DlIAsTRKK3jTim7lRLsnD4o6ij
KNt8hOMG3qD0UXRWyovMMR9JxFbaCEiG0gIhG015OEJEJUW5iSTEKyFf3pGlKLyO1kgT0E0mA6jJ
vN4oSBFioIA9V32Y648Z2F4njhQPNv4P3yqV3JF3HptOH4ur3vSBNFNKfWu69/lj1kEclMb4hwxZ
BzDJwTXY1fw1M9BpoVhYQD2OBNrsTTJKkuMVCyzTdlmYLwQLjQ+yAqjhEhldklqIxdL5ET5Wxgz9
L08Ke+MHiVCLIhiHAfUzulIu+J6ZgQe6UPsg3XJJOzLcdyiknSudLQuUII9NVMcK9XRGWV9DSwZk
QrdHEy1EJMmmPzIM0yWfFrMGYsMrat2UzCFF5k3b0/GbDcbxmN90J7hd5GOK3ot0Fd0uIXf1wEyG
uRAtihcxxgq3JqcO1+5Ro5wLBo3dlD4QlO23Rxo1rkcJh0Xn4UHEpyrQLalhiiNYxXe0E2Vqugjv
2OJhUot6CGvh4YFsN2Hp5TYI5EuTfHNDyqtCjMb4+6G8EqOyIhRPECU6IuAA90VIWgyQmTACiUEV
Z9vZQNaCodVEdBxM+iUSCTyX7mWsK8nHFjgirZ+RjQaDReaTqSHFBXDWR3tueJvjizgeDLMVKhQs
lAFlBAitNYEBvi10Q4fnPxfM2iyk3EAPrxv3sHk38NUhS57dENYgSV0MAsknGWSdUIu66RLvTbpj
lCvsCziHo69buv1I/IS6zHxxtzq6J6ghTtvpfS4eaoplzNsSdt/g9ZzfqIXxQW7vVWir8Kl5lD16
mAjmTCAHEECB++5j5MqrU9SISxfFMEFkMDQn2VhyX2J1084gFo4TtEB0OPXFRIV6iVsFRP1sfJ+L
vgUkC2JDbdP0lZx4mKA810wQxuIbGtGtswtUFDL+JOas4Mc8nQgmGJw8Jwc/R972Q0RDaAehJW3E
v4dvYpKC8CeASCunXQP9X0Q6DxdRdBlIHnjOb/pZbER40VUgVnktSEyPocjGpan4ncezNcAI7Qck
wPIesxwWb4N4WrLW9wArdAZKzGZDFjq3kJx3lFBPaXvmlpEQ1mtPZWGb/FwxvW8HtFCSQ07NfOcZ
xvaSprZLpuiAiZsoNKGQ1iMkixsrTTq0mqAeo4JTuwXeT7GLpha0amoXCKvq7kWDMj3iCYr6GfI3
NLt/UwhiU0qeTcljy+FFQ1gIdAg75arvAYZMJ2Kw/p1qCz3goB8/8Ru7T56hPhJqPfhUB6TAAFDU
M9nXPwnH3xx8Vwql0i+guybApIhUfbSuslUa/Eb4CyJRUAQSVZu8U5gkbKRlS3pULWKUEdtrBhL7
KupSYU64pLN27SMLWVFoVVfkTgyhhIIgJCon6jDx43Uf/7QXA/Ed7/l5W5vG+4YNO6jSLHkpTcUf
3x7iDjOqMS/dgBUZ6aRcYvHH6wcDQQrh+5bYRheQYu+k+xi8dj27pB46ma59I7gLr7piyNNHaoZ9
9o+Vpy2FGJ6EXxKTUJP3ENG6ZMn0om4s3qnHAQJ+iaOlXN0WlJNIDMC1RrSd/Zf48tKcmBMhGEGi
F3FRhy9FN+VcIIo4kWbqF5I/1LJWxiL5a6YG+YOosRMwYxTc9Vld9qL7VZ73DyJflsMYewch0fxh
bUIwH8qocYq7J4RjZHySBgdxO7pFzrk1WFSU/+ZExt8TCVQPETd49vejwYoWt7hCquYOukgUy+V/
lXCF2lzs3emmIS0gjLlWd+r8NyKJL/eNaJpQLeOb4V5nYQ+crFCyexGIRH2O3tpVftgxkhj6kmyD
dxyMs5W0xN9JpMDFlT4EbxvPfjvkpPDs7P+PsDNbblVLt/SrnDjXRRR9U1FVFzTqJdRb9g0hyTYg
BEJConv6+qZ3XWR6Z+wVmeHltZcbhCZz/s34v8FMfrG0uTCBUbtuuX8XKjZHRnLOzoY8HgBcJCiq
AqxDhvbwb3vxW6SNFEK5o4hgcfBwqNFoofBAoV9sryVD77xr/cbi7S+givabhIQg7lzB5+jBHXIa
ioXBlGIolo81S98EfsjeyYuGvERZGoSo4ruj4DZiDsjY4orcwlUDnvamg0jLT/oCjr6+uJ1kRIWo
l5bc7CfJrIT6/JTs0shHLvemXVx8ig2gK62zd2rgd2OjWPdEqJFn6T5573XnvMcbPil2//+P7oQo
dJNkvrQU6Eoy5iXVcd7y5hT7mIXxdbhEgWJhJpVNjCZQwCFHPtyRd8UhXzMlWcg33SkdFLvuFMP5
Rnh9kt6Zbob90vvFUL6N0o18SsC662JKhd+eho+vLMxC+ZSHLYJ07J8+Liv97Tp5zjlwAHfeNnmY
UavX37KwR9QeFh9wUefPr8vqutJPEXiMATGHIHFmL1edinzAxNKTYi8Nl/uMVIM8rQRgQ0NwTk+D
7dze8beJRXmQIaRtskAMsa1oWVDxpzkEoZmYELgnI703kFj27DnF9Yss2Bo+kIvoA3tRkyrm5H7m
moOfDFBags5ZUGGnBFsPgYEKn+HxY2+H132MHkgoH6y5vukBj1FRpi1H+jx67EXJ0kRhsDTPNpPs
Dg0KMloApYBHhSe735DIMyZFKkK50du/eKxFUC2Drr3RmebMFYDcp+Pm9EEppgGz2ddMl7BfgAhb
tX4M7+0xMFfgaVCbO2G2SJZMtkIYpabOaxA8y/teAcJwOwryI2t9fAG9doVGi/XesKCs/FPPBsPK
6+PIgncI9scGQdD+/AmSAFDcDafgOGCHp9IEqW7/BNDRQhllWotHUhAd1ckNHmU0r3i+AM7F7Op/
lbwk9ooH5RtYyF8XXOVf3wBAVwmIStV/+NxqKI4xYEsyhOCJoZ2IhiwQePGIn0PkKXFWyCAtc84R
Y2gMkeMNBLdIdGFUHnONyKE/RKt4DYGRfeKyFKgOaGZB9A3mMxAgVJ0DTyaqiYhvI85gzdemIHQG
Cqw2vPDmGSNOTE3zc7NAgSTWD3T8UoWvlD3OV865nyFwMtb3+TMsM2/MtEAND8063SfqvgiznU5P
2FpXX/1b+/YEhFFP0EvOjbnKaNXtgJCr+NZW9qb8xk12pm5Qwt8PBny1K4JUEER4jCBvvu30pbl1
1vmO2QDmu9Yt4xiAQihQbu9c0waM4pqiNAv+Dri12CVf7OErYhBEAYlb7YwTVLaJRlc63YnedPSe
UfTamcsrOhFlIe3NWX6gHs8gA6qP6zR5u6FXWfOhezf7UQIvsvO0EHozh0MyKw8aH5m5Xets69iO
cKzo4mAxqAQmO9pOS+LRk7l2lvfQpjXcQtAlPUVbN/v5OnVx53yGIc2xrC/ad5hnx8tnPIWXssfd
c+xswI2xL6pEqRXbCRU59ZSDPW53egIVvBun792M1v2Sx5KCqBKqK/jT5cNvmCo582l2TI8yyuqz
dsb1r/puDxCjGZFUFGY5/YzcNw94eq6AmoxQPEAEa6E6FCe7CEofh8cBuu7uQRFXDJlX7PXaVhm3
S8Jb5qjWhGPi8sTFi48phMsMtVhz8QTXmNIrmaw0yGHR4DMMy0xb3n76fYD54fqCBX4MDP6TyuJT
FzndANGp4wbRWNm1CJEpsj09slMf8fiYc4YiEMUp/0qNqSTWEQxbaJJzEgaawYK7JTrz/DQAfhFL
+kq8C+EFlZAk6sYullcSMNp61gUWZeJ0cRnLE/TGpIX3oUY4lS84WHOO05IKQ09NPplL5Ikc9LN4
0nA2W2F2xPFiUWyhi1FAIwzbkxaHtz2V7/GDKcyRiF9ENsdRudUD2EY8YelCwZ+zIy5AH7z560TT
xsSu1Kl4ImdkvFP4oqTPQ3YJgQNXQrKj1WWrBhz6vBkGgMxoVQ4e43ZWMyIH41Ya6LSBiQz4Lnkt
7jxLAJR0/iYOTOczP/E+4KHONg14cytAd3EOJEgcuxzWW3lUvUEJJGCgML+uuEMMoE5IkkhKheEm
QeGNHhVSh7E+Z92g3yHgL6F2Mqw+LUhequ8MJmBO+k8SP5DXxIIzjcCGoQ9MrSN2POl8XzxDZ1At
Gmry+fEB9MfCijlf0cXA8LZCgy5AmYAWAMbw8pbx9LpEhX3hxoLiBCuLHmiSMHzyTSdCCyGfE6gY
jK5t2K+3QPyg/B16FFIw/6IV0QxvEDKjMGJFm54yiucdA9E36GD3Rb4W/QEK0BGOsmLwHvh6Tijn
bKKP/hwfRRck3ounGpQCZ8yTJxwq88EZidBE5gaKtES0P9rlDc5huyQaCvsDe/xKhDQEKKzDTEw1
0UGxeL2CBnfjiMoWFTpA0OIeWdn0MqM/xTtmUjagwUwFS2znpEQr8c4IUpvGExjNnYPNSdNAfgYj
Mop3T7bPDGpkPrnBGKspKbyUoSIFOQV3ggJaniaVvmoqvQsevzOuTt1bSotYW7aEv/Ac+fnWTDyx
LUQ0aoI8q3RbQZ3w8DqfNMk/yfbWFvMMP1vX/WQvIPERBIWXL2cMbI/07sRWxFQJPGzavl/x5qcg
SrQjvWdEULAMKXidaOR/4VG0o0ZJWYQgiWIezc4x/T06GtpYX9MSoGbH9fqkc3Rp7DXRvYfjweQq
+HZDc/i9UWFGeyuiMEoFxGMgaAiwkIJmNjbwyYrA6Y1Q6rkjcELnAn1cREUETzvGOp+7lovkbzWV
N0Ig6Lmw2omUbr5mUGvXSx6hDiYBVi7POfOl+DG2YNuLQFQ6zSnfNt0wNwpjnuMjKFc1yPcnQdlj
rlcEYhSjwmIFlpfihx3kMMntBRjBJfJ++p6iHZ3wiqWZRNczWjdkpBLFAGLLd6JL0PTSmGyUmmL4
uHnfaZih5CbGpEn0LljorxOOyRvCSO4u4apo2ZjC2TLZ0cGxF2k9wJdMNM6vO/yBudNAEi+AIDCJ
wsiT0rQ1vgecYxO0PtwPQsfLSrBAyt3T5OKvHz+k/mZw+chDerocTxb6hHodTUuUYEKTaiN9HuNi
PGOGrgXCb88YryGCvM8apBtRmG3ROFEfZgJwmyz1IbsBOwvFFY+wGYdOFAYw6tfaBG0sDH55dmEI
mrI1bdVyUaKwQvNEkz2nToWtBKWl++DB3ZBHGReEuJogtCD2u4+PwAYxFOCZYZvu6etRfliKG8d7
BIReVAFrClzJlxWit+QgpBXOIdPM4ndnjNkY0DrkKfufMsNO7OcKBYT+XegMrkTC1Sg+wjmlPVEM
NfFeLgx2UTJ+ZvBhlUNHRmzAk/5TUqLDQSGWlcqRRpdGohhK8rolAdEBmlPjpKbEkUZ1hL6yD5qS
JOHFRnGjC0MXlHo2rW3gypTf6IqmixeFaZYL1TM60YFE4Vo4LFQ8IBVYeLZzIsO7qOxQS75jLdJQ
NW3QsmZjRyg4qBBR/+LUgndBWiiiRrAvbC7SSF4ZJGzVvjrSC2bUZAYKCnOjO51jgeTNgo4MJg37
JUWyUX7E7oBuNKd+KIpqVggTnN0P7ipIUFifTMMRpcqAyHDXPlBgOBNSM66BiPZohfzBSWB7OF0U
QztzgXrnhLfQ7vem2DG5hxD0p68RnS46YNCS3wHwju58BmtrdScdzvd0fkPyRI26p4iIi1kzbKEd
Q2L2abBTBIg+XhN1fWcxaIeCqLg/SCHNcOIntnQaAZUo9ozFV1H8IROwJ/0MeD5+4OLAbpinhS9a
0XNGw0LfuNhcNjV0uG6uzdKRAl+++yaJPvR0pGvalNoB541bQPLNd3cMVmVH5Uyde/p8kXi0SyJ5
wjaKfjOQK6wPsUp7hC2UBhnFpIonrpMqzg++DXoD/hIPqo/cRfpYpSjHzQDggyr9qTAAjmyoIZr0
y1lJvAY2cGQ/z7F2MEm0C8pM9gojc777p7q4uk9ZQWT89+DFWxoNc+ozkUgw+OqOQ4YYcJK590Aw
jmjIb7n+hYqjB8EKNMAXBSoOS35utVfhIRNzEnHgUs8bZnE3lbNN7NGP5YC8AXoh1c51e2gPFprZ
iUI0adD6R19wkL+vW3zQjEOybAiEEBwchQgAaPhepx/yQLAthdSetg2FKonGxVD2HqKkQFV3XVGw
StcOZQgO64Oof90wIs+mLYGVKJila/kbNDVvWbKkhgVcmGLHwUQNzBQOEoFky8pzzum6IXC2V70g
upurB1mTyTPREQ60rFMInnSc9zkXJttY1lF/P8YLAyvwJ1TPbtKQ0iFx5XmkGiWkF57sESjK9EOu
9LXucI2dMxHe8bK8L+TvHPuX+3e6V8KCW2bOlYPgyvcHGZL4lZ4RfCqaPJRgeOHVN1fEYzS6nySe
So3HiaBoT3VrJCr51MWwNxAcKnVy2Vq8L7zioYk0QSxAKbQnHe8TyOWpoLplHPua/wLSno2Qwa+6
b/Ho8BQS2xJ7XOAwi/oMsjukkUS7ILRF9UjcF/Mnuidd/hDhqVDipGviwAFpBeVTC97f3sY6xi84
eUXuqsEapPVBrei2ThGO3ChpU0ueEv0ujDO/Ml7U4h3nmdOIxEa45kRDERKz/laMdY/woCaMgaaD
2KKaK6NrWJ9u8/5U7cpNNrpPLhvQfzQD60k8RAJuLLLdjWrXNczA0KnQ2KjvVxRXU8iRFkhvaYMj
GwEa1dAcKxcQmdRCVgwnYeyo/TywxgGUzQdcrtaziIx+wK6QC2nJwSmlm0dXVQeiTiBO7eLlfvfs
xwS8oulInpUeFcaA6CdKIUtrkO66ZQ//tl+UlkBMhsj3JiZjJvc5DU1BdYdtHlKdF10hUaZx2LlZ
U6RQ4p1tfypczUqmuawzdApAD7B9Mm3gqGoITBvOwnzcoktOKcFA3jzq1D8ux8sRNS6YMxKxxCdK
bb7/en9xNnnhX2QTVfIAnKWNci5n17GoyRHF3r/5QOXu+/YdfRDiWyB0yChj/jBXLDOULXkEH5CO
04+DOSF0un84OBo8Du1Zo37ZLttQBKQNuiARyicznjQSKxPgtdAFKJB84zW5Epu3NKNZT9tegMTb
sF1iaYBQTwZ7/Zo67w0SluJLeu/eRHW9IYyJ1s67iR6CylfKYXj5kN9EBSz5oMWxebRevsnDy8eF
v1J4I9z5IkaCvEEKSGhJIEqQw0cRmdIElCgLXoBmo4q/7qR3IUC7Utzi3i3ozO5oziOOoUaN8Kob
WhtxsCvwuftQlI6dLck6blM6NjCYhvMQk0dQ/wYyzl6ihZwTIt9I2ZYcnusnG7GBBum2/8kUfmwu
bntcmkTBfE+egb5AaJkcku6S/Fg5iy36zj4k0jkmDQFId9xCHg02dxbZqFtDQSYGf4mOZJiMxZGS
IE3ouYkN2xSb1lEg8EFHlViVlHDzf6RN55yzA5MRajo/2YnIu6j2r0XXAfbTwmJvEm4GCld8ZRnf
PZZPTy382tBscWb4VKCHu705Is3ckh+T0hGSvNmo1hTyAGf0xPtC2mhnEuBjPWupD7ekmQoHbL7A
B2XoDBrgtQKdjOfJ/gJJcNsO78hW6mF2vqDuTaaivoFIkt41konp/c1ZZqHyblO5oFJrr2nPgQxB
cCHquaLe20zaA0RZn2o1eumM0UC05ONyTt2EIFp715bVG0Awx7+/ockw3p13iwFhuk4Qf2Mx6SnK
t18SEx4UWDBqc2mIYauBSgz1KL4aQ5qglHAwml4XqBtSNKvwmVePOatLrE8yFdbfTtjVb3BH+nru
ritETTdCY1KIVUEdNtsQlGd8kX6qb2DVoJ0N+X9O4gClqRn0JuN7ASytCAUhqLDMKxFOS17HTcK6
4K2eE1ufflKSjxufEXavTNTHJBCnuhzkYR7WX+JLeAJWzy+kVfPiJy4333qgPx8gNYY6WQbx+cYE
9N7PbVxqEvSowuAJ3wzCExZgPyiIdh4HUTsXZRj8SBj7J1PgVpFyUPLg5XK3hKURfyu/HmQAvACQ
BEsMrBh4dz+VgU2bUPLfJDFiQKIjxLQ0FjORK/zcjDzsqPWScrUifxCXdaNPyouhC1jvkC25c2aB
0Em/CVcu8S+IRrHOLib1Tp+KcjY5mdBw0F1+u5EP2vyjAkou81CvMkwUK7xkmKHzB7LLFwoGa35D
IlKiMKDOOazgo7LEaUSg/D3RGcVCLGMqIhldV8bOGrMDfwCEp2Cu09ZuuVWXSUfRXGw0yHBDg/G4
ZFKivIDshQi1G8feYgG/jx1cA49OXLkV3WYhGcFIgU41xx0Zb3cqkJ2I/gAp3QlblTc8rkZkgWju
xd4vT/W3GFN1+st0/8UMhujDXvgtKG8R0zOgIWRS1HL1mT5juSHauJPBIWwLTMwS6KiSLLJr7oTE
1kQKnB5Q6oYqTfYa/S5yhhAJCuqTOIzW7LHjYo64jX6sUBygf8acSqTpQmwN8i+skQJvhC0AuekU
1QwJ7z1sh8WE0c+JSRr82vyAVukWUEfEq43/6AmPJ361oCB/vfhq8CDlpBvzB/lgiYc87m4MrjOu
TXO4n3fjaNpS5hcf//r8ClqZrxkptB/EfxPz1OTVt1BIIvoAtgXDCQJ3lOzFSyrorqK2QEiXMnlB
lob2FSOyBWn6PPngJRT0OMjUX8xzCw2hPjO5hCo00Ty+eEXoZDfm6LFicQ3rj9hLUQ6JOYaW8Yru
RCIpOjNCLsMTL+6CeHVsT5ig7bw2qJHGcfySXFazMniMUNH5dIuDF4d05DUIhIEIUINBQSlqrUMF
Hj+CLSw1xIAx7ZLugNBp2uOJli41xOHshIiWhT4HofamwlYG3evsui0Rn4gOoo/NyxblH72lkmJE
9qOUElObD/fIdB+VUYIavNquyKsR5QzuCKAxxeVCaveJyJ92/c/jbgcO8yUNz0bD91xbxGeoMUZY
jxGAoXpFh5fz2oU5BGMiUzH+o5J14blA2sQuSWJJCVEkkguJJPXF4gftyx1WZ5cRg2LUyGnPPLka
iotjAz0F5Edh/AJTHJsxenQVPXpE/mSvjWhkrdhUkaaJMm4+/UtuIIQGJh5GqEBYswXPsorD3JPU
OltSB6DEII/KHcqUReNzv1ZpiORVHPphc7KWwiyEUZO5RrOJn88QgUJ5GISjn7mjUgRR8w4TnYgN
J8PbICJlxm+IqhriPV4wkZmBLkNfPQbVqJijhuFEkniKX+RDzrhzcTviFzErUjBBzWaBZl1dY+zA
3TMZnVJozIgZBiHfod48EHUARDaMfuGNM0b7zddygduE33l7e2EYwRvMy0drhoIG9wTSTZkaIDJs
Ov0N2+GVYKRjdApbdREk7jgQRZ2blKPAD+m66+I/+Xb+zaNat03ZMQ3VwQVdtfVfpp1apGmpVFeQ
JVzMS/mf5cpgsnsfYImHH3UJ3+APLvbK37zjf/3OX67geZ29Xkb61Lfmt/Ymn++regqpcs6RiRyS
Zu1//9f//L//+9z+r/jrtvzLl/W/ile+vKXFs/o//y1+2r+5tf76bb98nDXH7tq+4xXK+3aKbdwE
1cc//wb1Ty/olyGsEiVFI1v8igfSu1dwc09IL9ybt17qru72HuNvnZu43437h1v5p3fvl/uxZcnZ
VTL4xblART1oIf/zK/vDzzd+uRMrpZq1lcTPl87ye3m0/uAo/KcbZ4gbez6u0yLmjVT+R/SUrO6W
sxJyd/pxSt0t7vDQ8tynO9sJ7+vOXX3izP7PLwqn3r8vCcvRFE1zFE1V/rL+/pdfW6pOYaiqI2+x
02IwFZurYbTDIp3xHLLRchNRWENApl4DqiExtk8pCYL2ftFdsXdRRQAAv6VjLHtXc6SVbs8Zsbzl
wcvyzI9HFSANiTi6TxQZ3wvG9Bs8e429PCXf2SaI45OP+6lZ8VXmR3x60p080HVTUZ1D86ldJtrB
5ScEwEdZBwosht7hLgES6gXWB4S+b6iAr1zIMibNCZBgqZfm4ptKmvqQeXJgDl4KZRFKEDQ/232R
OQFjk907OHbZqwwvhRjeedXVKxv/ZY3S1zCxfMbxAYIADJUPQFAEBeikKgKro1ZAscYxvp6Pc5eA
gKUrDSGSXjwwuY/XwKAvSAKKdwP0T6yeIObIbg3Kgivx1dqFtVUtH1/MzhTt5I+bmKGIdf5vz7hm
WoriyKYmG6b2t12sjftYs7TySmmfpnOk+3LnWeqnBRwFoiW1PAgrOEwj5D1eAEFMiYMtFLw5Buoe
cu3la1vObWI9xLPwvPKhCcYoG1weo9oa5peVoS0jbfgqRl3kmfjYcZ5bs1i7us9kVPYCSngDrghL
8FQyVfBh97i058igIJv2tA6byutDKfHrJ+AENJMyfouTi+5rB4fbB3VsJlgHhxhF07XyGWIozunm
8RCNOHp7DUEupw6Jt6QH8nc0vh/Ah1DWQuoNVHGBaYPeB3UUdlHQK186J1UbNCyK+4LVYVRB3CFB
6p9B0g7KbtAeGrQUlLArEvMOZEs7y7XR/bG53WHLDsm7yM/2DGJ03DL3GfsUuubNsSuXV8pIpu+Y
HkrYWNiGzfuQnNw1zqCWxTqNoLDhi9JCSRxcnr4mDdR9ebChlJfDHhc23gFAln1YxMELUSRWnxtJ
+og6T8afNR82mUvzfVPixZhA5fVvlo9uH2tG1EL9w8+A1w4VNKkHM6LCg5wOvf2auRCyvwN2KwYj
WRWX5ddmkBIXdaO2nj6wsGUem7NTI4fw2xhdzaKjeUilntLiQauCp+IXMGe/X7GnZz54ITBKT0Zj
Juyohrq70ztGzyl5FFVrKInjK3am3zQ0GQ7bKGxW1LUBE5SLS5gLw3MbQ4MwkyagjuRZ231AAGjc
8rkGyRnjE9cvuid+BTojUUPIn+Ub3Lhum0YjKA4gbY3cjzZYN8BeRYvuCOqSgjNGttHK/V0dNGjK
WXagDM1h3HjREm8iSBlhgUx+mW8q1gw0EhgRGNJg5plAbR2Y0UB6QFUT7w1SrfTh59KIzQFfEAKh
LZSgy+ZqBAll1sptpz2Ai68rI43XgWmNA4ATBZ1WWv87GDbQRG09kI73uX4X8X6MfR727YdcmUab
HL1eN1CKKThZDa9mFQIlbhTMJr281pzaS3vPZ09wsNyUVz+AjENaB70vJ9/hXf6G4WswFU81wvIu
rQ9Vujtp+0IKmvBx9aRyL1f+dZotAYrobNu750JBJdAFaIJUHo1bCLsVGKq6jJ8jhJqNBzkMeJQM
FgvUJyIR+E+RAAwnvfdyXDwZNu1asXmkfYvZkHrQ0GuWaWZWIG5BhC4LNj/LNe1hk3uMBwHCkj5i
xoSmFU9JEvTrNPNNcEFbi38p/JSVdGL/BdqjQd5dXljA71dF4PLUuw8Iojk4BO91IDHm9ZawUlnY
EP4rj/sKrbSbM+H/2Hcx2bYbnS1SKeAUUO+6gfb1mr0eYxbL4/iANrmAmyWPIWWwAT/Atu4gzULU
gJeNE2Hv8q1AtBzUtLP+aL41Vz+DSzgHpcEe3WxBUYDskmWKGU0SQDXqYJLehtAabxV4Ex8mT7TI
EgT9jKEYuLK613jIhhaXQQRSovChkoJDSr6KDPH847VutuBJ+90/n9P6f9rVVUOTTVPWTFlVf4VV
Dyl9SmZnZDv7g/LmRZ1ppDY41x7v5CgMwK2z1i3VHf61NAixTwPVVgaA5LAj0Wntmfj2bA1WD5cM
suaQnCDbQ2ZSBEXVrF0mwepFeXfZwhTE+TS0OTpJwD+sdFY4rrww3h9fzZ8ibvVv8ShnlWqatuyI
EMSSf8U8aa3GRq0q2S6/e9LB7BAbUJmm9QoIhBMlInGGXN0mA7B9jxGEnjFlIwo5sVv1g4TiFrNl
cDTXySX45/ut/S3aE1dmcZBatqHatiz+/V/CIuN5qbuXXuFc8mU5+KJCD+yjaQJtbfRQXJ2bR+Py
s5KGUQWnIgfOweNUfrPDjYFQYv2VTek/G1uWm6O49Alo20/UWfHFYNbd+kMUpxn/8XJtS1cNy9I1
2/oV2CtRJt2MrqQXcHV1m0PQS7ZdB7N/UHzU1BDkaY+JKSCkWYSXJtItBsvMaUTp2vGtT0f3GceU
qMsWQF8uXnYiBkuqgI8xtzp2+3PN4AgKhXqPlypQltqXCK9AZSNkYIwJClXhPQE5H+TSo9u2lDG3
kwfCEZljwYEaovotDmDZRO1HRTe9M48BBmCgqkPpnMleHw87ABqwKdltpIkEdVjGPCT3FYXNe4zO
KsWZFaRp5TqKV4KgZRwzyB6eDQFMI6Rz1XjTlz6wzEs+L64ryGAybMud/al8QORVqHSdjNxz2F7Q
w3xENlVig10LoozqK2qATwdzi2bqceGPfG53Q9jNNmNM8ojStklVWvc6utoxCNgRxgh6NLqnZxbm
nQkDdashTIiCOyJ1SyB4GsxvKeNcJzEQUuMcGesU00moKzLnCvSneY19ISL2CrL+qWkHgEJBTTDU
tSr0YawOeG4B6RhsuzaseXBI0hEaEoi1GAPIWbmvSt/YMerSsp97TQ9EKGY6aWVK7hgDn77zusLT
dT9Kffk9nTTv5bremXgYZx40nhtIDlBT9phdW6pHyYeCuxejZ/dlfk6ywHkvCZAB6GFpAY4Mr59d
suiWKFLZlGcdJ+QoUzxJ98lPEY+gVmXiqofU6t6XrAZg5h11U9tLWr95DSHOZSiYz2yS1299G88u
aM25IvXp379yPPAkAV2VicEZIpi8ts1GP4H2gjGU8iZbHgUtp/GqpbGvVI/9XGoDuHsqyrdCMBZr
G3au94Cy67gOa+OD3YCwu7wGdUYcT9g9tLZJPIwjT5QO36hK6+VQZ9ivAlPqoZ2Qgs4YCBY5Dl9n
1hyWKbbpK7f5DaXyBd67l55V5oIJji5jZNUSg6Y4J6kIR8xiIjP0Re4BfZyyj/+I6VSBOwGvTxYh
oEPmtIVdMimgpN99hp71xQVLaGaZMQej0gwJ5ruL/dqYnKWdcYShHm8Kz9w1ZZBZ4rv+eVP7e4op
NjVHtk3F0m1V+ylG/MumVkX103TsJNvRcPtsAjKnJvd5rC406nyiOhcihcopmY8paGmBGNvcNm+A
f//5OrT/uO3/y3Wo/7656hdLMg3pku3oNkDJ74Lk02RkHa0FDfTLpzXFRgVQLPCuCyRaV17C0L1+
X4/xZ7ctMBLIdi+f3d8+C9ga1WQehJY6KIooafzPl2r8PnctjTzKYkc1NNOQLfvXuZt0eV1lSd2s
afMyATtyukEHXQsZYxJgfEaY6LzlLa4wo1cTxCuUvc2ooyDLXMr1BFpVB7cKSlZlRBrvCpwfD5fR
d7+/IoZ5ETUzBFSv7AOjPSqepT2FJkYi7TPeDlRybyKgVOjX+CjaxLtxxzl8+s8vUNV/pYu/X6C4
Af+yJmIrv9mJWTXr6DVLZc8w8UG7g4gik5dd+LvaPLsE8gHqZOObET5GgYQz3qgGRHNPB9397Q/X
84cb7vwqszSOntn1kxuuHIRDLlHry0PIRbhaexjDuEA3mmUBs4ro9ealuh9vy8UbDaQTJpnYOI9s
mi2mT4k3Lcf2+g9Xp/0ul/x1uyyeHU2zHcX8tR5au3FyQ3pyeWFZuxecpmpiVaoPNPt2Dlv/QrMh
P6VHG/znzfLIDgLcgj+64yO87yIdQJ+le/IO5fC5YZINQuhtjXdQdJk2ECOzADooAdxI5uDFzaa2
3SsoMeTIoASgY52Ip/FrylAWfmkMTMh+trpKXmoHGqAZCg6b1n/htfk0whx9DCd2WCK5mxEk+coo
gaZZuOZlmDCgjVVasjkhD2UMS6C5VrjdEERiE2AEQJhfc5nSwfuFvuX9r5+CNN26TWr4edqpPD17
vyo8PNGGyzqA46/PgIvnzJyqpd/cxhgvM0+vu698vsMYIlDvQYFG0FWxLYXzabtaHZQMLDAGYo2b
zZ3RfvqKyG5cKaTPA/+KQ4asJfPQzVQEpxJ1BGms7CT/U4Eb5e6u69yXxLQ98ydAnTmovijb0zN/
TdLSp+ZSrtB5IS6NNzCmxoQNEyYdHkPrU/JzbmvAaIk9/ZbqQB3xDZfrNIVAT6uubUaiDRhESHax
GwCiQp/uA524yznjw7e23Zu/ZMiB6dySOMdwKyM0SI0zZl+YOKEokPmQfyENo6K9+F06kP5QLDR+
76C/l+Gvp/YhU+DJU57ae0fo5baAtRHwMKC9fzHNTcjlYvETXJ8eNqwnDE+B4LzfsKidYH8rudfp
bbwklrVnL38ZvT+L0dMaqMQ5kGK3IOltnAxCi72JF8u06lcxAkIqYBGkbRvo1fSBqfIBcG32ceal
pz88ZLqIVn+XsMS+q1iKQ+yt/np1RptacpWnJDtIROOguLKSzjl6E0wxgZFACWhdgZmIgF1zEWEd
VuAXb0K+r64S2reGV9tD5U4oNNDiYVZO71JALYnCSl5Mn/eVCl7q4XP4X6sR1aO8XJhSYJvC88L0
zY0KFXuOvyb1QoQm8YhHCSj2tRzp7eRl4nLm3z40SZCwm2xaYHsKto0pcqS1SHp6X3U8HTUTTDz0
BCCHkiDpBs1lDHNGb+YXiNI9EF7W4hhwJXRQrIioMOgA06+i4ChpQ9wW6uC2BHYPpRDAbvJ2Z3zL
Ch71AKA5bnkraLrYeuBK9ryuKgb61ipyZjLzm6ecMoyzTgXlhDLAciUpR0mYNTyBeEiUU2ovZTEE
GXnZEe7jITqyCd3Oj2XyJu0S8Bgf6idQehmrBQiaI3YPMmUcYufJggIMlY0QQwR0oD99cQIfYp6V
+mE0bnqmVIA3wAUBDXcxmwG7WudfMINBdsufsP8iuCWbTscVjTGOSJrKjE7X4+Q2qEFO8nr5Vfro
uZK3HYpios0LFVKvROIgz142NOH3BkQaBk0Zcw2mRt+03hXqwHy6r2UFIXJx/aLrLoatE7ZZdrDx
s/XackYj1/K4aBvioOkSnlUuUEhjpUOEIMqmK4YqCy8Ya5QcNWYrFvhNGZdxYR562nfUuKGPp7jo
zcoHNQG/cQbP+65F2Juvn/IfjmPF1hwR/fxt9duy4liyaTm28iuXMxL76jRdf90ZiHoU7Ebpd00e
Ps4KjAeXTDJWizwAlvkJeHZ6w3qK4hLDTo+zUMc88bntx5RN0tLTj0x3uYzKBPokWxs4TwwePhJL
GZQQ07hrRUgIQ/3qWyGVO/UqskIONdHBRwqCjNe4etjwCmkPdX7lQaTmOgeNVJfCfJhSYMoDTmet
X0p8IZi+xneqIO0ZDHNQ+HQrBl2IvBvr3WImqA7uIqxdXTjpykAmcXgDN+D1e9rM9DItVG86Xo1Q
zTevz3ZXMl4K+eabm2Bt2OLEbYB0TvpWFgNH8l/I3aI948AYMvsOSNABkp4z1n9carKUDo/aa7fZ
mhGnbP38LAfaVA6kc0FLkk4FAUw6YAp7ePvm0ZQwjio9efUgyxUF45aKcWbhe+OnUItkL6NixqgL
U9AC1UOUjmR6ZTMLm54EQA/fCWQ//YANyde+EvTIxphGhv5xoamBeyGtKNRjWOlWC/OYr3+GVxns
DBtrAN/F+LQ+L7sC8kGGFwbabJheIzFsBod38PSJkMe8OinUv63Ulfn+Bmco+t+zKmBeaUeOQw7K
zEe3T6fEFiiV8bTC7D1e5XP2Lwbq0uuILGpQ48Xis9mVYxm3D1Hl1b+zY8uMMb3tzsuowIS8wcQd
D8REBSIGeKkUANhUqNHLY7CtOg4aICH1AU999SnRw9fP8OnZGHwLBYccVDkXG8TR9FYG1meMYcU0
5cBoF0qM1lzyq9HmKAsTNWfPU8yTa9ILurjfdF8wyQL2+M0u3pISrNoDr5pKg6WIiSz+iZctUaek
fhXhteKqzBXUHnbJPgHYDSQZLRe0XmLTbf07zSDu0hooeDu+oiumQKHBXMSm9uU+MzFVxRBKKqAu
9L45npc2gnWKNBw2t07UsFlElIVZb6/9i4XdudyZenw54L09awfqUJ1TiC99x8WWfE6yxzx1l/st
AlqudI+0bZFPLqpn4xl+xMsqIU68YrQ3NGndo2SnZcVm5Eff6ZrloXcBE+bJpzxXBubwHqAY3TwT
X9rEnBnI9UGyx4H+IVte8RzyImKS6o4wcHiR3JL2R8BzxhotrIDUVEHoB5Hk6WXvqkuH30NgNBVw
U7oOjKKtHocfRTh1PuYBWovRGbSMB9S1iHAIaEv3ouN1bk2NgW753IMM02rdawLbcIGdFcxPKbOb
MdUegbqu34UWt8PYpWX86c6M7CfXQ8Z9oZ4vyEBTn2u9s+NP5RVzpkjseFeNs/yNUC/DpWNfG2tD
86gTUeWnn/Ha5+vXQptq1JCZiqR/1R7s0msPyqH1lQMrQTuLcv3ROFNrfoohVxQDaZBsJJxOLKoo
TMaeaTdgA9WdTZpzUO+11Vs0gjuv44cFupOB4hs5BDZeKKiC3hnQ1WwMX76jXmX1MWVPGWpGhF1v
6CJGrc+nXeVSniS6habf+gmHAAdJ5NJO4d28QhU/UF7L96jyBtTMHuMcE7MtofXtm8HQPOCShTqx
YKA/3rO65G/12xg4/4+k89pSVNvC8BMxhpK5JQmYs+WNo+xSFCRLfPrzsc/F7t1dXa0WLNaa859/
OGsU15zQpCQROwJduDy0DkrdYv6FAcGKYz+0JXMUV4Cg2XnlJbA2GbxQEHzcunfgerv4MjgpelOS
r5GKEbANqb62cJ24Q8IYhVmqHa6+PFpj/IapPttf+dd9/XBoCP8QrOP7RvhG6r5xTSzJah5zHQDj
ojGYJplNPXYNwDiZYJz9oXhItsZpQMvw06vudDH1pvPvvt1VKw6PFj+/4lEfi2NJ0RRg4RA08/oR
bjUuJZw0JhwtkYDFkis99ZIlUijGuX7kZteQwdlZfHSHKWlHOEh8Aj7eNJzxqFO+sTWoAQfUVHxS
sQ3fgDYLKo41g4E07yB499bnoTux2dif8aKLiRNVHvk/jOV6hLYEwlB7sHTCGUplxRGQ+iNq7Tps
xG2WkssUuOPZwim2WmMwfoPCNQV5sHrJzACfjp8qeFfzDpcqUqKSJzsE2jlon5LTTG2mmP02xBRj
JO58nOHEhd2oRLWdVQdfI79F/4BIdJbMOW+8bP9MYMFCcCKYvT8ylFR/m/Xktz0xfA9xBMCp76fF
VwfGfGfnm/xv2mDbIo8WFDdcPlkTrC/khD0fEDIPPl7lBYQShPSD/ph7zY+KGxXIDc/sqH68HdPK
0UoHD1BfAkk0jXu5+TYggU6DzoKiGNbzhRq1x/fieTuiE5mjl0ph9Azr8gILXyBlnm3OqZ44wyDZ
13wQVwcGZ2wOY3vYLLjoWuhI/0SN4ZUFb+DZ96Re2VwwTtCW+4+/BXQokIzWS+4hUT8rGZjO1qhc
smCCPcRkO7nWhEVhnAK0biG05TIjqGQrtofCziB7McdjCoQMUDPjeyz5EVZ5dx3o52cyWgjibqCZ
0l/Ok1MRX0HQozXZ1dAZWAZ4YPxOtuGzfbmjE5CwV2c8Yj1yNmsenqc/wyY5Nz8v/CR7fDC5Cyke
HJKf3OEB5/8KnkjBY/Bp97h0Mn0tzf+bZ0ULIGc60A7xDVYa4Qq6MlXS9r7kw1+GC7m2G0agB0Kp
+Dm5AZRU9LitxY667LHhBgU1STnBGAcrWvONX8JIAiN9g075WaNB0RYcByiTOGFttgCo/NxvbDZg
1zDEWly4xpfJlZfEFoXTFo6GHmB1ic+OtGeA70cWkQCUHPCb5esUgzDMmQAxF9jFfSLbOMT3Oncg
2r+Ot120tNLlk4BVVFUwOenEoQP4o3AQzRVwCnjvDPFxbKb46tCp70NGpr/4EHueN//aJ4HeOABE
lE3MbLDpcmGmWhOXAgGfW9V0cvMIwmj3LuS9j2PBZyEkwdyX1g8Vi2taT0ezRkPcEsvSozJbwQ5E
x0appWyYqzpIlhKsSkeXK8m+fCx+doGLR0qZTwPD7+b1jpXBqqLB/1hzAu6sZWtd0Wt7fJu5vC5T
60JGg3e/3I79jok/W9wZPGuB9wUVwRMv8JLK8HmZgDhdEz4fjZQ//Ukf9PPzHH5vwCs7T3vpLhXz
72bp7LP9uZx9sf9NbO9yXXqeJbtB6CJ/XDGDwbWPV4DtxM5q/3EqLp/7rS1al68LF8H+e20ZtbGu
Aw7ly7VCaXs1zIPrY4hhEo5sXZYS3y1kpkvuFqz372JiEQ47frxlxY43/okLQqOK2MtXXM08AfOP
Rb+VeFNbf46LDg6Or6y/LrVxz2jTpCzFEQjH1xzX0JOwqOeRJeGUVJtb0XxuOaBNvL5Y6cRko2su
5jrmCY1rPzP8wWrz70S0Lg/A1/4zsJc1/Pn8UvrYaI5KNyqE8S95NYlPsfxPEbKDaI0fn0+yheVe
Wlxlv7Z7HUz3mvtXgHScHmq2J2TSlC4gfKITo1vhZPst/ZaP0VrJs3FPNwyciBZyR/1QFWwnpnc6
KRgyiuh0cJ/jqKRtwYdL4u3JN7fhtfsa1koff4vDHCxrsHp+xtzyeAhPxGpgiYgQzAfNgNjIpx0Z
f+N5C2i2VDALfcGov1leyviU2dSKqQaaSCoYHEvYda3nqXLwB9vmtheQERTiUs6tZMyN5//b/tXN
wJtLHOFEiMES3pMJYe9/UvrP7ZzbYAMqedT1Hhrd8adqXJTUM1SGKOwOrIHIFZw7FfeW0bKVWRyQ
TmIdCiTauc8e7r5IvoGiwNZdY5fHvaQspUYqxquHHDwJCnM52va2OPSebjONtHP+tPweCKF2ZLwB
C3N9bem4YG0fh9A2Cjtm989De2gDxW9+ktzpBPNv1Htm9+w+BcpmwYcM0i19h/vwHYTL2GhQKdQR
qGvB2xBR858fOUdjxkrCW+fIYxL8OmZnmrgdmr7vp97idx9h41oiTY5A2AK6sROgM2vZYM1b7C2+
S/VthgE/pV2Zy78/GKWY03BjNJMH8YSo0aqcqcsc1pIDYPnThzo3tt92gcPhzdoSLRhI/2rH2DN7
DU/5vwkGcPFZ+ANieB0V3BEwccYKG/co4qlCZjGAGApo5JW53FxpHY16Z0t7glcEVJ7Rf836WtjE
QSi2ytXE3ofQpmmlzNQM9qgXvRIxwB4NrbPliHICYzYx98/g6yjB7977iyzvuR0ppYWJdxcep4QS
uAHbNPK9WQ8AtJDM0VOZPcS+0FRcl+MJCxaF3OQVbLfjMkKj6Vx3PEbIrMZDaDRsxneEWOGrtkit
IDXPIxOb54vygL3NylYf1v+wTrCX+qnnjAlHTm05yiOizgdTKRsbZkfyT4Bbgj17g2JzDgIoLiCJ
6IavYaCNop4ZPGEPf7JokhbJoG96qjawy98147TugR78g1VObHHFwo8V87k35Q7WxRdfldKanrTC
AlAkJgkSSAIEm+0/s9exFMaGBbMzRGlORQ7OEx0QTy9wjEW8wNv84NcOhxCKViASK8xaZCfFk+ws
YHUUy24Doa2ZtzxIKEKxcYGWRxoggBF9OvtM5sbdogQvaxks+iodP5IHZoDVugQ64oDE6BKYHY89
Y1kPy1DLzWS6zdszBKiWq5ptixHVNcfieTobmN2Dz2FR/g2GfwVzEBk+nF05LbQdAfIPiQ+UP8ZS
RYNPFJCxb/rVBBIXJttE109n6OXiQO2uMsby/ep7C4TCppmKSFfi6ICep/+O+xqFq0wty/1lh+Fa
b8Sb01ROgezvWVc7DEcg4t0QEmt2Y/wa/YqWTs821LNqHJTDSg6X329ww9ZVBAl6C+d39si+i54S
pDi03108rMU4mGp3fbrF/SCPr/DL1GQmRNc+ed4IQsLPAEDgTROtXpi7t5jmpfNC55M+EY7GE7/4
7CeT5Xfko9GOhFLQQdLDJYRYpY7ycisSxVEEzOMVLcgeMV6+6FRaT8O8u10a2GdGa6nZxB1jeDeJ
ZwMmcbUd4coHRbKc1aCX+E+Bn8aMUQ1lzWReg9OlMAcJ6u2NES7eibTI8dx4/3xuh0SCXiT/ttAs
sYnAFAAsVgtqxT5AJDKoOvPgg9Fn4bTEotGo16vwFXR5EBE5rm4YkuSFo6hwgZg4LNLce3f+VLAm
HYRRrwF4Ir0hpwn2DFgn4UJACK5tvqJDwybdw87LCQvBgKy2c9H6ThZS5A64G+W2qlq66N5wBW1d
tVk3pMIBwBO8GtrNzX3fFvIwa/ba90z9nDOlIltnYoe0L6WTAuiA0Ehz/RVoWqCKLm/8UZFrap9D
9Vl1ud1DtFJJBnL4qCX8XBCA2Okg0FfnStsk+a5XuD+bpPMz9cwVlDjHwWs+GxGbnhEfngo/Ymw3
+0GwtO+8g7enrnsCdm5ubywUXpe3+1rJx4kNB7T6XSz0z78X0Y68sQ7raR52S+5CixlLt+RtGDOE
70BW6IVIYXoY6pLPPBWBiTE4kj3eK0LR0/mg4/yQqWCneGeVTkwxVwSaYLV80s4TZbJ+Aj6N/BCQ
RsU2hN+mCMh5HT8hgB+p1MPi9bXa90PiHihQvhy5tgXmW+qqz93JI6pmcutk74A7GLO7cW9UEJj0
/nZiRJHJSuX2SSASIkmL/KfU81cZJP0Pkx+TduareBXVUWE45Rr6MHeHVV3BUhhoQt20dCJuoAJg
vug7gLGTJjrvxo4kZ3IUQ0t9JAWUv+WgocO130DgGkuJ2YzJ2O/dW+0uh2TAodJZHwSZCFQKT/9l
XMhP1qsWlob+7ZmFRJRadN1caa5rdBEgVEDx6ryICYj1hvOwBjghjfj6kkwRJWx/77LzTTvNwoUK
Uxf8xq2TdU4GGfJ/k5c7GJfuxWRIna0j+201wRRyz3s0mCBgAMCootW20JBB5EFbl+07an2qpwHj
e0q/20740SsrxtEKsRmrBBwoctN81r/tcssXRuojce6M6Rdw8Bpx2dLE/5FVPMYOE+P+M1FJLJgs
yLk6ZX5amXCgOU06w0oY6g6AgdXfmLp0arZJaP+eO/OzTnAMSryeN7TLg/5kDdvRz3f9+gdvs73C
AuIvjxIeVljS70oRYBrIhv0quAymQOiRDHZ4kv8V4zwr3YmEi+NPAc3oGsYuZx4nVVU7El0FxfMy
/8Dnc7SHMkY/N7tyW24FHtdtea3Gi2IyhG+2Dau5gui4IHUiVW2yoMFAIxAnTMUVM4GwSjgTt1Vv
Nwb6FeoGdcbhWH7m4T/+lGFvS87PEe1YMjUn1JKKPfKH/HrPv41Uu/pakH0y3nCL9kPFVR64trZv
d/5ZQ+Dd/KWh8upBBZ8GrCpCeGClV/+aHLqS2fV2pno91Ovaws49Iy9WcaWn9lSID/u5vc1SWJVS
8IL09V9KWMfm+rEnOKtIHDOMhxUyo5KZQdYPeY4oqbl8QJ5MbbVZzAwBRjb0roBEM52FidltAbeU
VFFxXV36fzru1eR9MdRBEcrgcQsBCf6IwvIjQkr0VdWPQF94ccOcRvtcmYfpOs9OOil4yjwt3RDi
ce9VRM9cUVHtSaF2h13oq+i6K4ArO7ZHyAG0D5rZXgWmTy+Mm1AiVj4J1WrvRr9dYBz19WsHMzBf
EZMIAgYIu+VihP7H/OmwGiaqb/zp4VFJVsWTAfTuKsRkFOPkUC6syen6+gP9TjcqcVUADy0IQHE/
Ycc5A6CSrXIRQwKZWHfMUl1+3P5ftritO5BBOHK2sSVe/GQ80e9N8GCquEf9mzqKMsLpxTEFqRxG
BlM8uJIGTBxUL/v7pMghLXDCd+WHmNN8L6h2IfFkWFxJoV3XdDORmeDuI0HoJBAtP06/qw8nGx2l
5Em4VUdOOuxUxRIbJ249hvRkfB/hwVKbkBmYnyG/kv0Y2iUYfzWm0imTWQ7pk6Q81QPU54oYCOMI
OGF2UpF268NZ1vi46czYQsMWL+qlxFEXTd8XRuBIGJ1Iltqv4FzxsiJujnRtaFWIlIOWgKstRSBd
nkfnslD+u3VYv7lwVTHqlObD/fYzOnt11s/XUu8sHPizPqQy6zGYzUH+rWdYHnhvwscyFx8iHQAB
svbZgASqc+lMYfWhlI1skUp3sJFy9JiEsVnir5bZEZFOO9BGeQMdUxb89MsIzeq1xZcER9lPcleM
V0K/oN6Irx3uH7ozTmUJ5MpmDWij4iBDYNQgTpa9sVexsN4ZF9yvnAml6T9tH9HPw0oiMVZaxIMT
YR7LlWIiRjSXar4SmmxPu6TiuFZff+D8b8NSJ74MnCYEGtlXVGn4U+P0pnkJIX8ETX6FQJlsWIYN
XQMq3srTujlAs6pbg7pTn6FuF+IMitogU9Kwemdv1KRsmGhcfxn/KViQfrwahwHMLXqXskwngTF9
UOTl4knS/PfHFHOwoeuaC+wdhL3+YUyOp+xB3LLM+y15bKMqj5C0MWVt4mvgH4pFdvhamR0Nm/bj
hCB/Z+GJBksbJUQH/XXqaIThwlCJnViBcuAoVGkd1a7J/pe4ESfUnQnhbKodqXDxCmB2hF0F4PdJ
WbwLN8RgTSpNofJA0bE8gaAyhtSK7GqVP5zUtwm5/7bWtoTak9mGg/BGHSxuEBeVxDtv5FqJ1lK5
xKjy1vFTw2hWpt72+8EzSIwhKPsICkFwn5Y+VL5cE8lOdGfj/KLjsCeYiTS28nFb3ep6VyPcMzoL
+Hoolwm7/6dYxv1Vyg8S9qTd+aOzkigU4OHAXqlbG7jz+9q9ES30bgUlqfSF0KZDKMWFOGDC8J11
6dpANnMLqPLzKWoL5wUMDYrPDxj5ZNQb7bzmW4URODX+VTg29a7+pcAB6QJ/maC/AmqzwP43GkqL
yq0FVFh0PoE44r+uMktIDA7/0l8iSTPyi9JfFDdRvspwsIacwhnncNEVjDe+QfnevTATxQ/iq98v
sjqf6r4AwVfD6ER9CuVSKO3PF0aOHb4tYPcwm41DNMX9AMswoUmw3EnAG7Bons7AjpwQs5mez/d2
UskkCP31ryPljWA3gt45n0AiYQu9nHqAi7x+qyaXOVPcFwM9mBuBweWjo1Iv8DKYGmekYBIjQJ/4
8aRwLjNfGxydLXmwIAW+gB8pKdDu85ViZeAR/ytW5rr/5VlF3NV0rT/VqYVGyVf9cerGvp2ifyFQ
a2MXnTPlftDRfnwFc72bqUpuNnF4kjSsNBmG1KJPw5E2c42kdcPOUW6/LQbM2g0lk1V1jstr8B0q
XHOM4skCGQ4wT2LDHt72tIKMTlKyI0BKoGZiYAQE01lKzFZtTUJL4zB5VIajGmN7IIcWBSL1JVU/
BJKei/RRefNqdkP4Amyr2NSDooEnqE3lXYpWit85tcNnTgX8bV0GimW6zOERb3M9KKf/aLUocatt
e3z9az8basuodAp1b4QL6t3J+AavRdHYQ+5/JHY5i+8Qh6ADyER/3UJmpB5lfuePirmbm6Ctntg1
H7B0prmfMUrg8zx0IMdr82ecwzmvWHDeNTa3ALVgWaLgMPXQTSGZYakPZFzZaeqqv+PljOgibFhn
XXiaMEKTLb5X/X3VXkP7HnSqI/ElHntxI1UzLmpUO8rXS5FrNDPmuqHmoq6CtfKT1o7e2d1B5Jmv
dgqicYQf0Lrw/G53fE8q2bnqfCu6ga2cBFXoKl8IJRzFFgKJpgJwV6qDgb3AT1nZk/eSGThh4ES9
kNGS2lLiEpILizmnsUxYN4shcZXBjQxPwqjj6yaGhRqhCVflZ8ELfKtDDapN6dDPc7jSlc3+XP82
IV7G6+jNnGDClj1ZhVNPxOJJNNMGJpA9kEVaWEkS4H3+mpXMhd8OUi1ZCr5YoL2dEFtxrgYBrrBb
U1RBTBB1e60RKViwknY1dPmXXQ9OrLodjO+DMn8H3zMVwu210WuHXftVkSJtp9F+2vuc9ZV21Jli
I4Z6MXku6DBNw9gM6ME/9rc0z5nmdXhXwX8Ge1jX//QvC3R1i119arakhE0XAwoSiuZ0hY7KwE4r
XQlYC5EpSWZKbUIxdCVlW1AEfAhJIxblda7bmY78CS8R7EbjZS4vMwRwgBWrgqlMaiUMHjT31e+0
0mrwXMQErCU43iIRvOovIngrJscRc/zZhFESvv94mWgH2E5oNqXmNACnZq7GP3+5vebI2ZGvv9Tg
9sf/BSrhqcvfZ9EMVdqU3SYjeMehZJvlPmQ9K8Ejigm3+V4yjkR3SGVIDqgl7tuLCNwEw2UJdbvH
w/4zhveKf+LNY1BZK5aBa/V7nTTeB9lj+ycRrSbPbsSc4QytzCr8kts/ig35a48fK9npcIqYm912
/IQ97viN/258yph3NK8wiyb8nJL2a0N07qt1fdt9sb0rLSKTGDtClonvGlAz0lQKGWLp/yL6kATf
4WjDC087EoiXKQxGDT5uIOVOm+7eH3gmzZIPJgtopahRryVyFcn7ItoYOeoBl0TkCf1uqi74Dpic
2ihpFXnW5E4RrUQNrMZKYFNG9aZtIMeNL5RRj0leMtNWN1xhBOe1rpYslo+JO3+6/+wzXL4+RCvv
4pls74gadaG1whl0saWap2eUWWOyBXknUD/1OSQjK72Tbn8iFdersOMTtpUNN2OrrpugcnuS5BLS
eJidmF9awSu8UqwZumP5gKyGg6BXwowOcMwYy2tjSwGr0BNHvgJiFp3zwUfT9LltQvxjp4tbtlSJ
p+hWEq2KhCr4UN8QO9gTwUdm+h0v1IynJ8Moq1q38JzxepH2RehlJC0h5QBNVCwsvC0JLwYduveB
hkSZDTPq67YmGXTGklaW0lb/p66V5Wd+W4x2o5X7IZyyWpDVfuFRqC4DabU4N7992UZcMIs5BkeL
ZhSt2/qnuGjw06jOycY78bnFg2z3/8KZrKCLMdsGl8WRCbYYWS+jJZ5zs9FW7/XQQWpcXCiFPMgb
IaIz5LMUl1xi77uO1iyTDsusumYnWkrTmYhO8Km0NjQ9JINUV23i6tC9YA0HNMVl58HJgbpa3REm
E4Y8RQ2Qm+iBzOlZVi2AuFfu9w9abzRwP2qx+nwWbHtYzxG3miwhPsI5bPi1X2ipn+bBcEbXyagD
x3OQ73cAq/gGw+VH/YmQ24HI8lwAwlSmtOpg/ME4z52G2XA0G+4fJlhONXGgsQFeGZwnHK/SuXm7
5B7dwe4WymXLxjB12/MTmmBBYjtjUNGi2RZqJLRWDgFuPmFIMc6yANix0sJdWp4pgt9BDtSQfLi3
waxu1hev7tbcqjRME7hEfgp6E69bIjQN+k4MCH/jatzBMVabQaXEyAxCNgiQD/Rr4/ODg6TEeA7x
sIPxGxOw4vl1hx9JMEPsQIhOZqRBnQLnhcdyRTmi565KQwgpM2FeuYcCUtX2cNYF06Wns+VgNEPj
BX7izIMIyQ9R0QIxxtJxWgMABHV2ZQZP4D47Zi6c/2cFRAvfkOJl/sK0TL1Y9Vp3tGfBNIhe52XW
QOcyGy7rVV2kdGeeBBcqHMf+jRufm9aaEinPIJ1fnXHWXf/CaWKapm36c+8RNfrXjoYUCP+zuwRN
iCsPz3OpMHx1ROypUeFdq/13RzgXAxk81SnUb08CrPEqhlT+frBJQiphh0xv9u1rC/1O3Rip98In
fbiLxNinXhLNDclPpxbbWEGKb7yV4JKFgZr+fpQlL9ALnoYLLWuWvbcUf7+pn0GaW4rTuY4ZC8yn
z72rN/x+kv1K4lGR13q0MXBmwsxP+k1qW4QDUqvmLVqlsq9GdjO53/yKdsXAVgAfbtjbxPAJT11b
ZLJC9/1PEH+VqWNo2649yciF9YVUb4ZhpxDEDUQJTwlD5xQNIvtQ/y9v3BB0ligaeXVjK/3SFNcA
bHXzIzbLSbM0YEG2aN38d72W2BNv4SNRGeFiwguXWll1xiGBNZWAHkZ4oL1zAMGXFeETp8xQ0wGq
XvBkMKp5yKDv7WbqBvx8YNm/pKPKJw5ZK0Nl8cWOv30UWNsSVcQJi68m/i/RvJb3aApCzJ9Hwq1p
OKRymySKlrNGd+Q7KqlLvhMJ0laWkw2aYXZEZaWBDPCs7ozda805waHSc8ORuXBACGYFHoNyEHCo
8IAC4JUTpTRrf0ADmizIM/vWEjMJRX+waxydY0edzjEF85DRSagUkcUoVi2jPGZnBl509D90whyG
vLtIrA1MWCoJty8thjgpFcS5IqiLEN/eBqWtfRb/J5p9ObEah6d4UsxoT6eEysi4LViRdZna5V5Z
vKgr4c0ij0QI8IvVKmJEid1dcKseDNQpx24Jnke3kZg3jhK3AmqdleBNDH9UhsvqwntgwEnYEI5p
DG6vFSwOdvQ/SBXDumBEfcU/Bxe2yblYMxIbYwQBiqwS2ikgsHGfxE6rQ9MjFRH2tbLmnnaynxdM
FhS7yHa1uknif1UumD1roqW9L0s2Rk2HL/d6dARH5r89u322/Nx+ptJvAWhZYk4xzQMY6LHoosIu
2olV07NpUIq+WKbWKxQjbc3Xlz1v3ENeSrVggo67M2BPfOdN+0BqMgz2hyc6Zvkk9bopz7eoJiuE
oR6jjAgy5If8whtQOT0k4Fu9SZaisFMlIgcW03KvR7ZM4HL7KPuFGLFtoofOoC6g9f5R2+23XvGr
9qWI55noF29CW9RrTFWXdgzsWL3JkqnMG61HWpaIsH/ek4uoIJ3FXyilMh8usbqRW/awUcGy4eEJ
Mb2L1qG8z8uzpizLz3Yin/sEdUC2yCVMLJplF61LHvZkclHDxy3aCPXmpawZCZX16t3POjQmjlLu
5ebnm3kN59bkHt4KMLVNyHWsroMwb4Q5jxuvwCRLlbml3SnsaO7cBv9cAF0u1xeJYwatyeEZ5qFU
2scLuCirmLOeQidpdbOFTlzpi7Y4agwCFPI45dYsHu14K5JlHM/jbltDVIsE+BAxwkmbs2GYt+Ic
MaogYDYt/w63H5Up6qCwOUvHye2kok5/MxNn4yhilDL/cm5fw17x6TBeZIfWaOWlY5HcU35nZIWV
D//eGAuE3bZJLmwGoWIbkqcqG53wiX6RhY9XvfpyLxuOHUeW9hJ86fL6ig/sW7duVgn4EtgiVTMu
GUjl2SYjrrCimQaDCbZBveXp/XdLdz16YH2gAIExgruH0jzT8sxt0/DWEN2GOXC9fneH7JiAqXYf
eyhBDyD8T7gidc4jHP/TGamk+M/hw4Jj2J0JnowIinunC+NWmLC42tMtc0vR4XuYETEaUxhUdFYK
b4rBn3blOn7QwgBVIRbECByWEC0EI4RjjaRM5wBeGpAaIhtSIqwPgPj00ujssLwhy382nKW7cpfu
xYPd9MMz22yYMxGAulRRTGMw+4pcfn4I87I5hWuc0SrNM4xYCyD+Z6kzyWAnlryKvYNQSkaSahA+
DhmznpceVMSccho28+RRkcNNrlm7kzzCleiwj/lafjRMB1NT4TTEIhGKQnrJKKMy9k0eIeRJHOrz
hOVnNacWTg9hcmOa3+eIsrXCNPrtHrG48GP82gq3gJueWRVkbBLpXIg6szEVGgdywFV5T0orI1kL
q8Qt3zWaqo10FlQvU/hV6ex1hY9V4wpZueoeEI6sxzHejNn/QtasD7yH0fDP/UXTYr2XNcrwAhWN
su3t7srEmiDoCb/l+DgQEWgxWYAOVgCiT36mMJj+FMBgAkD5eTA6WZfX5kohqjBeAVcmVk5yp2Tk
FlNygZhPoFCwW0w6zHJbw8E4xvYK7YeFBgqGzm2OOQTJFyeZ2AoeNAj0HvPjOZCtZezhCj8h7kZ/
ALyvPzmxq1/cUp6lZNlgpIRdAJJbqikt5bFwvibUton1WSHlPoLqN78x9h3A5BZerNBUbldsXh2o
AQW8OJx1sHcfIxRvZwgy5mNqRja9Ejj7WgqyxXRWOqvI0U7teoKZIe568ILyC8om/WioPnkR6jIu
XQ3SFSS4o+oof5MEmwEQdjhq/Q5f3HXhTHZdC3Vy/JjC7LVTZpi9OQDdnJTNbR5ilugbv9GTJ7NA
/qQx+xD3IuaQHEA0Eht6IAYAp+/p/ae7HBwiwM1ZvE8mZjT6KmYOrq42kV64bGOCuWSKDAdluoEh
BoVJIiQUQpBBODEN6c2qKkulGnzIqU80VGy4hey9cVQkoIV8OOroxUKHI8gO1pm9YOWEvMe2weIF
JXvY4MVCiAeArb04uHxNObeTXT9qA883PhtuSU7luGNgzfQOZv94XdDmQ8qxT8zFXo+3C9/lMwfJ
IVBcYQQXGBSnd5oAZEUGFUbksi+r5cwQXV5+YNOiuumsIXej/qcjshXEDYtQ8lKRCuUerqRE0Na5
LQ92oYMMwptjhr8qbabIpKVpHD7w9ZlfB9Jn+d4SeBII/8jLVsxs8GBlECQ22eKZIV6rivg5xiN2
yf4B81C2ZU6grH0SVqDyKN8OzFljMDYu/hdYFFbFosY4G1/CDkzZp5DTOiaFImJ9KgsGrp03yOYk
t6sIh8IOVi9g/FzVEIZSwLDBUQHZAnzO47Qlaw0Tb83EaDSYzgkccltrVD2ssWi800aU8Sy9lmMq
NV6PIJbsSEiO6au5mbvSpelY5IfmcDtl22H+eK0mlxn2rZBCfCZ2kB483Jwycww6qnatE5+uDJSv
b2eUGcHlpEHEWICYyhibV8qNlYZADtqA6pQI3qae8gZgZcD5Xbb36m6MpixsVAzxtzhkHyBbvq5c
ku81/Jfd/O91gAUJPu5jFt3sVJ92mPCiqNpzZFGiN9Wc4p/6AXgoZ1ev5nI0kylCqB4R4PPre8Qw
wggISDMYsfLm/WwYKefhQ9iF7Pfwy15jLTOetaLzjQF7If3X23SdXDOiWPtVndr6aXJKVuIz8jGz
4XJODaLutMWnxcoeFrH/3aTucI4f+b2GzkYkubHr/4BwaG71A/+fyDZQTKgSoa3gOQYTgIzp7Zcn
gvdeK4Ilcfibwk7f3BYK05zVWO6xvzwQo3b8g+VnPXmIx5yhWoWNHvmJDIIpnoVV8RCxkNTNnLG+
yG10ZV9aTvb64uuB5xhM/uGuwV+XTVguxaO52bwRM3Ug39iLfuRnRobEG195Y/91pZ/qPP37zN4j
xw0tziq0vObyXrUlt7vaauf6ODqPh0y/ibJBVqQh+nUw+vlopnwQD5T/8h8f3aBfmDWoFwPEr+91
B3MWnFsEH3eGzmLpAep0R1WnL7K7le71KLvmnD4r/dKtWh92d2Vnh2lhVYd2PSzz6xQP3Mk9XbKz
wKBvx0cVQjIU+Yxx5h6jMZ5XofXwY+1AAYRDgwsAte5/izuM3Ca2R6ddHnNYC8zzp0uODsqhfBe/
Zlq+YtDZPT8o+i+qBHJglZpZ3hXUSzt6l3hZPIQVoFB6x1kEDxouKsjqnbKXWF1cq+AWl9aEUNYS
VweH5qKqF+AvxiU0rDyhNxungi1DFoC5scitjwphmxB0j1PZh5ZEB0axUj+QjmNVPyrEGB8UFjg8
+WAc10v5aMyLFWCbcRlfbAeiO9MhSXbos6srtCeLuss3fkLWE94d4FXgLRj8wKURqCatLBvLGwom
pm2rgkZt6nacK7hgmNqK24hUc0DwzU07jtggNVIEGA6K6Og/r3X6dsNAGONB8XAxcdzLBYsHh1/b
o/yQFkxMiXxCY8EgJj1wqjJvGj//mx2FLIu7Cia6puTKIVHxvLHXodsFaaIgflAjVZxPutMuO/JW
RPAfl9GD+kuBXG+jf9Ca0EhNoZcz9X85uWxp8bFiVowaUwE1n6mQcAHL0bQE2LJhOzOLNmNqEZdZ
WCmIAegAR/iOTwLAQuTZWUULxFnn5qID1FKCbmI8SDVYj1Qj7KUEzjNOEObKbwYhzMlhefEFGGrt
8gMtelHtbhQA6Y+IgK6xop/+w6DVoW7PdpVu53+MDpgr8bcSHlJ4UO5vVG20SwdQ/WKHkFBAiUmk
pZNxznZbarr6AetMu2dXg8V1hj8CtvbdU4HHq5KBDMDQaBsmwAPKiXrqDsbIcpqaEs7iA1Y5mOq9
lpPnm0hm6J4buNcnBKL2O8Blj0iC1mkOOFUQ4Nc7A/RwGVwUE2hS24fNZIt1HWm4FRCdyjBUWTf/
kB2qJgzx7oKF+/L2SwHIlDgG6CbNlWA1npzCzktv+k+5lAec7VeINa7hE0okq4Ko5w5vdmGPIzZB
pUtM1/bgTJR20v9IOq8l1bEkin4REXiJVx15jzBC9UIAVSCBQA7/9b3O7ZiJienu21UgHZO5c5vj
jaMLfS0MFSjPFFuylqGV/mcQikGkPko4l0EyjZkxjisLiswaqi5spbf7dqf+GOCU+dLyw3QaTBS2
ijuwzntge5PzyesD439ijiYN7xwDT3wMintzxr3FEt8cRNak4hXESfQFIwn1Zk7CU6BOfampRuuT
nu9S7dQyPWAfzLufMsp1/h7RUVwDLChzmM0Atl/hBXiMh/tM6QU4AdguEh5Z0UOcVjPjmXbW46e/
etLsj1Loy0bf4ZPyuPkmxFDYckxbRufFTCgr2DT4Jzq9BIS9CICT7959rySY1uXaxeq/WMMXl9mZ
DtbswWLgPuCWgBSLKqtw908y+0oEAWPssbb68HeaKQkjKgMFrovNjDbMcNM7iw/eaXd9mG39Tw80
/hRs7cdm4J6ThzMwyD+GmP1MqxWqGAnucwDE6u/QKaD/aW+7l8gBQHyzTxZyRqsLTgZnxyi5e2yp
C6AbNRxagcpA/0fqNdkP6PAI2yB4RrGb4G2/FHkLFcEoGQU3rz/SzpWONExMowFO0nCgsWcmEF77
bCbwxVk/Dsim4tyoW7cLsrOJgdax3VoT2JdyAuDEOXF5scFHxxHbDCscSaBdQECGDBQe2O04hLi9
eeMXDuRiY2AzoGAUQSAF/pAlBjdg6nrlc+QrVM4TQwlv9ta/AeNBCCpDUAeqjYIVxa86jBhI0FVN
5udjs4EwJQ2Y+HUFIgJKYYpLDNLsLm28hs+M8oXhucGPMyfz6eHqAJ37AGFfl26SAM6n9NRHbgOk
3NmASiTFrC8mqIGX96AZapgHmNhmgZR/F5Nlk8LDlc1Zq3V+Q72l1Qkngfk6YNw0suiqg4I6PTfI
2NIqJv3Y6vbcj/lEWFOLl3Yhw04S1D8H+Ycxskhyw69t1e90wER6FSx4Tfovn2LEKdcXnBAq7SvX
1hBzpq+Fs4FIOv0U1zsqiKSnZ9dN4TAcW7/XTF7Bh3OkbNy8zsDFbForSXYl+3qPRTxtXWt8zJwc
sMpRXNofYqbh5Zuq9j8rTFLiK/3hXJfYtCOfMAAHrIEY/NGYooQMGBEs8nW5+7p5egomSW3T4zB8
mf1dTMyR+G3oiSK2Ngc7TaqMghsQi4b/heC5iK193qsFx8PIhUX+0iUBDm5/tXihqqJ42APKg3Pn
ro+mm8UcMuJjBsPzGCNXwj/bn9DI4oYP9aRnXRYDgwfqbQ1qYyLvb7hxX+MzjdfdHSSybcWnxAO6
ZFnPErg5sNfkDvwaHUfXWB861A60wnDS2mRqCvwdej9l+OAOwaW8FO0GqTffg+i0ZGa9xYFNjDl/
gfyBqROdgo3SVEfKG9Gg9RwsRVni530OWVp8zOtQe6L81vK5wjcysn405d8YWScEj1EdzlyYYXMI
fuvZivf7imujhpQUDs2zd4122WOzfYrZ6urnYYHiOiric8g6h5Ozja4wQOKrg6uLg6pU3PS3dpgF
uECI+BQMkgExsxPr4ihB/xc/M22okQ3u4hbpftfAxhZnUHiHJrZh8Q7c0bEnPfDxsl/35hMXxw5n
eoAeHm+9gaFuMJ28QsYgZeYVyxM5HslhAcisvaeMCL96b08sOMJ3XC7crY7/B2BzAOuRevmqtd7V
bzlYl/dwiqaf0V6If7nFNNnp++oBLznrbjwFZ2jK0JGZi5Pv3kQOYCxDv6qrCeHAkJhg4OZak+Xe
2L/gjurD33shc33reG/2OXt2Gey9CcNzJgJjY7ygsR9xiaAoLUWZDqObNwpHIVyIOfxFd+tv7d7P
093aY2diFI48bvIjf2bOfD1Pa2/q3GzO1ZUi4FjNc/tsM7BIZ0x8vvGdcRH+9TKuYggzym/XLJv2
o9VGmW5/73a5p5irbYbuXNTo2i20BDHBwGJ7GG9Oy1f87/gexyd/u+T8z9NcLs4xuXRUtcwOqcH4
y3jsLDt67BwEdOx84k+cuWpy0sOnq7LHYEr942u2Rj+GnGamALQG4iVj6tfe3duaTMmBOcDu7Tzk
uNQ+NqJIc8DH6BzotpjlXLFrotZx33zP2uOfuBdfjbIZ/kb8SoSAYBKd7s445hecbjrsDwM5TqV/
+UUMBVvuCJAm3tgWsx9BqIBVit3IrddfMUjk1R8/bb61PPI4SJgeupinvEwiBy1pR4L4EK44AFdt
2Wxpzg0YoFClit/OZ3HmyCODO82L3j/MKDnN9/F++1MmqGnjy8ekaBgV9FMYBSbbX8oEJWmsNuoJ
1efSzAXgqUFHKp/8F/nXkFEf5BJjEJ+InAbsYo4/SUqNlv7foYxSDneIUqzS2Y5D8veM2AV0B50Y
4xmRtoLWUsOiqNSwZK0wiW7EGKFp5+A5f+U2wzlAg3RJgkG/w9nYUij7qcauBkPwUc8IlSOEOVz3
BkMLEvbra+K18r442JkMrjpsWPwBXy0GCB52rzdpjQdohbDl5k3AdCCcnpjg9ArnMTa+5G6O/B4Y
JyEJNXCj9maCMdDUBk8qmPvW/RaW/exdo5M3n+glORGeNpaSaPbHbqd1hJO+fwvjj9AHTr4ZDkiC
Lr1Yfb1m9dzzi7+pbEVP0PpYQlkVYKaylyl8gMcUQ/2XOAUxuVoLrgZuBJSwcB0Jg2XIQcECKWh+
mtNCTR38d7WX46vkGjNCMVS9WNV2f4HS/5vAmbRwGAaBwTuR0gpDo5/LD1LtNWyYXvT2G7diLsmv
xJ/THNCmPO0hm0ByFbaahfouxcaXrNAyaki9y8lB7WlYPzjTMUNcxqJOk64p6G3VIvSNHwKZF0xW
4QYcibdkLIqv0wSkWsO3x0rWYukRHX1BFq94n79H+NlhZbz4Or1UalZVpOI4P9qKDW0C3SLqZw3E
ka3ChM2f6vDgBLQBTKwkuIh0QlxWxaonyuit4vZRmrQxdw6brx30sURQzDPnjMkyMi7WeUHvNVwN
TCIg9WL+dzcuS4rtmch3YObelvOCXh5MGuvcv6sFAAEJgpoNBpvRER8BxMQgZ+wohspUBGi65W0B
bO8/oNou/T5K+d7DxHpUwAryHxZMWlsWY9IttYwQGNikYPM8pBRVXF9GT0gtYzVHZuCPdegt0+Xy
rktB493jHWRKeCFzixun8vsbyN1snBavKdv9ikYf69CtuAurLzUXe4LajRpTTjA77v9V65JbEzJG
1M5ztlaMzbV4+TC/ZGBJOFpD2d2dMHOkb6WgGsxfmDFt+joJQRgNAvYmqqZZLB5dVpr8VBv6+HqA
r9kJe8ovyLVdOMw3ncMDwBffTJGv+xCp/ZI5rs5FaQ7SbQyqZpbRlrzeXGwttN00P3cv6qC4FiwQ
slpGghuI2MoKbL5236LPIUCcG30OjqJBTUWfwRRhKUHRUoy7XQQ3HCM91AFypsZzluAyQDEHJ+Ud
bj3/QpsQCoje/OScw0v8dWO4ZX4n+gaLmY0zpTcag0XPXLhj1CaYyM1v+ms90qG3GzGXNpcmc3I+
y0VGqoiMXzwQFCQF1THDWm+8vKNolINhCuqSxubuqZTaT2Nm5TsleECrhUrCi4OUZ0nIIIypF3oh
blhUE52OPRxVzY0Hc7KeLpAsB/VpsUMoy1zAAXO2biLr9Ed2g3YVqw6R6jjRmGcqStxKpP0KX/pk
vczKQXGg/5H1bd0gFMG4UaRBP6kyFq9FV6zdUTW+C4aolNbUye7qLZCUcQtNl1uwqlNQbVraHyb3
AtkEaYW5UyzIJ0UTTPCBAeVH62NLl2M2N9R4z+GMC1xZPd1WHhLZKFB+lPnNhnTrYF4C5gLPEYrS
7ad00SjapczuKAksIW+Jcx5faBKUZBUyMySZ6u49MIWLp366pZK/RkiVrVTlDj0tMLzlpVKza7+M
KyDuZ2rQ4sOGpbBG3WwW0Ol554eaCJ2pJkc5y/RmT5cTCk5uuIBc3Hzus+9ZjhSGiwOVqjjzoXq/
oPZTY8G80YOSa76c70+Lxc/Y+xDAUi0+RLHAD9DI6CF3/Iie96NhG4HaNocQBGy9R/4vy0y0FMQK
npikSS3I3XCnCeXv6iZQi/6UDEYebruikDCBblW7xTBAPh1bLqqbNcVb4vLVbf7Rsstoa5gFUXZ5
I9g5GDk51LcNZ76sJlIO/qBLC92/pRz0NpcqkREdqWtlQJ0FiYyqc+jlP1uDUozZFeQy/WFSpLG1
aCP4D9U6JhV2H64RkFAMgIOcmfaOoh1qs35ZxdAeIPL++2BXZg8Z9jkVsyK4EN5MX4AneAABZmFZ
IAkmJfiEfJ5TVNDMQAZiHyjGvz0qeg7Ot1cVJwhFJxseuwkGlaTwoKPQRmbfUFhYFZn2XxhBxGqV
Mjvjy1tGYj7k1KU+w8iHDKjcUJxvBreHiHakpARNXta5j61FjZ9vuA1vq2KxDYfSnQPTU5bWZDn7
bfjmOPuMnN7vC1fRjvVEQBRgQcww4wFyEIG6Yk2yukR3Zj6k/zwAudKh1zkgrKt2lf/IILgRpz6f
bZtM4j4/GFuLvykW5zSyCZQKzCVI6oWLRJNGfLD9tIagLkNT1j0VIdnwpyRxSEZes2DY1/o5mLC7
VDisGK5oNF6IiMhUOj0YxynkX0BFn2GEC+7y95ha7aq/lw+YP7RXpE8uzZYFg5Hh447G06Ae0KW5
0ZlUs8uBR13/EKdlzNyRtTpFs6xvf1ew/NavBXNDhF2XTQMFUIw7+3wzRhZNcr7rnDZ8+N9jrQqM
/+HcTYLaZrhisw5yhg83OtH4rF8VgQ+9edL8j7/l+/0iSaDcUoKCKMwZvc1r0/nF75lR/A9CruYX
Dt1r8f6rFo9FzdJHH1HZb1PJpP9Rz8Z8x3/t0BXxG2ByseJVvIj1yS9tKLNQcDpChcHD5LSyj7oI
h7YjMzd9IiOupePb2BqYvU1/jYBw7d2TNxZhD0gqUgDPYEprTTA6nbFvgLuBfWOgLuofHkLBGwEq
fes3KBdw/UBo1ydufe4PRIEKB0YF2n413Ta4rVTpkinHxoXZ7yjsEPOIG+N3YNEfOWWF7e0/nGqJ
6szn5NEHuKMZiFU5QEd/DHFgOp58epQigKLO9yzMSVYHQ70OiW7DsS08ES/igx+wbRQYt1ykYUm8
M7U6Zwj3r8GMVnpG4QkwH9tN3CzLcIppoo+UvFnSjjJ7pYxtURHgAEZkAWYRUss0/D2BM94X+NCA
vyBsTKiFTIk5vg149VrPxajhafL78CZ0s6kutywsaYPlCSLwcGD/Asnc2Hyv5Z2p9FNTO+PzEIAi
/VLALaHf6ju9FZQmGBsUBvQYKNs+prT+XFHx0VFB4quCGVeTvKaIC7Bre7ZCDHc3SJajSacHGImC
+TXihzeTw02zRwP7I83bUHev8SCzyeYkERxU6xZgwG2VTPchseBkMWPWO1u/eM0cwBAADeh/bh/N
EbdCj6hrkritvkfOCg4VPULvbjbguIVXIyI6igO2TY+tbKge7nLkky+r3+lGmdO4O5NwAu7HfuW2
xgSLG7IBRp1xSaHL4wPjXWJzTeyA77lEZhQuJx/eaUTlVB2e3OUUf4IWac59UmlD2p5bkHOy0fOM
R2KMx97hC+j2Ixm68/6h82dIqCzqHJivX7dvtiGABxwnC1USdZy80vGwnVfwCV+0g3CGfYSyEGeN
gi4sBSMBnppg1cRH5lSDffH1njbfIvkH/LLm8BbCrHVKYny7akxsCpb39YRhFNE11M8GjtoMeC6N
Vv0hfKYeJWRAx9be3EZ/Jw0jFfPLHTL8pS89gZcwWeZ2Ylym0QyLr0WCiEIR/iBhTrrEcBTdVrSe
LLSB0Qvg0XoFICCpkGIWt9hgEKgtyKGnlqCTBqBCC0IF/1wzyxEtYASWweK1yG3sfekSWvth3o+d
/1eJ84E5qz2j9H8f6W/9wjoQeEJhc3LCrQAahFqjDZD78qsmGa0u+fX8Pq5DKhX6aKrSyrnEkFE2
dENBq+iHmdExAl03lNRkE9FR25wu5nvJscTIxLsEAM4n2qXGUh2IqsjzGuuzQpAQlHRdMi8wZUyE
WRWv90YQpAwe3W7GPrS5DMtAMVFFuVPcnktIYlzPUUqwG+/uYyYjgOlecruL4bD4zQYQhsrdk8Rv
FgnvFGGEhx6FBS8XEPgk+BF8fXuHdb7eLUlt4lK/hZBZ5x9O/LEPOxOjfCCjaUTTtwTVOtKkAoaM
AgjVqOP8fDfcyDxDPCpu7i5t2X/wMjzVY6ZjKR9EYFRzoscvwwVVDMm1l28HdMpqqLA6u8DWkWIU
oLRblpxVYxO1s7fCoRRBJ6uBmBBpowlQa2A1Q+vBNJN3sSWVUlIzIMBiYwSw8Y15PgAUJeWPLwk7
t3kf6w+5kiWjvG9el5zPRCqsIfX5EDgAIC/6N5Apiie9+1cWJdQJKmAhHQgzZW5WJYNPI90wN8TM
+9vjxH8FRJ5EE29IRjk2MMRpK8tqL/GSb7y56UzwEsTbumpB9W03ARMgztrWGpCToCtkwpL/F5NC
u8/RQ5PRJ6kCL1teTmRdh9Qa0rjmzvOxADt5+4ouQY6a9Mjbz8ebxHBmyXus+YmnBdulSz+p4jyp
JhjgGCHrdnlLO90fCRz7dbyhbXwCOLo+nppg5wGoKZ+dQinzSUbxAz8lxSEt0R0y0RPs6cUIqIel
XTmDHWr1Lr6g5u2Ynf/B/l6WQR1U5pbdiso2I/pEHwJQZ6tjS0I3W+NjT2RPAfRGY/+v4TCnlLwy
XJdTIlAx3YoUEBAJGiF3NoESJy4aT6zOoZdp8Cs6zAdoaTDKvVKG6V90Q6024KPxOt/6A19k6lrs
WEZYE4s+pnNr4BvI9acmmqLD/uJGZgMlXpVEquMJmBjELf/el0gWFLeuCipD0TiEBYM5KjXRLPxA
yp3U63pivir4DJuGLNe+dw6wCdog2YN8Ooo7YLNkFsOWxI70GWCyFs3+kHIs8SozPlxsrFrUgtpP
EzJ7xkcTK9dWP7ZYzFSYXnDPInWfw9TEVUW/mfcYpmlnVQH4Km8OZz30p6b4LPo+GZTYc2F7tOqt
0ZnT80Gip3SDDAIwO396XLYwElvxnt84AXkFhDuQ8avNbnrD7JMTZuKfc7P/MICTxg8jZ4n1rLZy
rwUrmtkN3hRBPtAu82/KBLb6U+MXnZv3+vuAELgqiomt+eJok8JLcUtJCJO3LNOti3W3QTOJKHOA
Gx2GAlcUKuDnjIQHcPrQJNAkl2vgV5YYrudMD/BVK60VViccPv/wNkXU6dYEn006Z7SDUKw/ZZdb
aHly5ya8ioF2d86UkiAw/psfgEz1zQF8/8rziebghF3VY351c1PV+xgcxQPafUZ8UAgq7m3jy3Kx
ag/ENoBR9tjc1nTa3MsTffqjimO15OTjsOj/bMVCscr1mWGqM6KwfR0Kf4Dd6tR8zi9Yb2U4AWqd
tF/m5uzTUOchCmkL13azXsnxB7+Rvg8EdShNq1KU2D4FKkSjhWoijP9sqXL+tV5A9gj7/iBFqJRr
46g74Irtve3bQn4JgOY1Q0ZqKNoeTJWgvFl9p/UKXCoxhLRj3irVAEiqdVl90xdbIwKeGxjjDJzL
xV2J2gN08na8gnzDPIU6rNOfVwfEaLyWcuGx4iFENAHQzZ0ScMAk5cIkUwqH3i6w+h/+kXYb32JQ
oUjRAsK7NMCEiXAvDlRXC3SJDnsBU3IbD+6azC4FRUyZur4MMsTW8Pso1co1tUeMF419pRRUteQZ
ywtO3j7jiDbWoqiUWB3s4nVp/h3y8LxrjeqAgghBH3BTim+Zu3Vww1Q6xoizVgA88t/WGzp3Zn3T
IUA8uBtUHxhrcjUgSYKi8035W8OstVuwkVaQBy0YCvEVn2nr1WioygXXro4ehE6UQeyqitC+slZU
OdnK7aHeLPp6hhbhqaXE6JAx+6aqqw1Azty8RW8AIbxAhkBYqs+0cRtPmdVAZgZ+r7m0+1EL1Akl
7fAnMcBp9IeZ5c/Z/JO3eUsOsITYi4CEGB3toy9fApIZFsOVZDltmnIM8Qc+XguSBvw1J+PPPuED
zyr7Q668t/is9gSqCYUV9FHc5OUk+TSnvOCfUPAA9ytsz1Hw4FxWQh6NziDKME6+/PjdXx7FIXnh
BPGKXPNBdQAD32KJvSIEKFpOhkVq1NH3jZiOlT99LRuFTNFg5FEVjRJqgNZT5MgD8OpqyRoOaYi/
BRJgRsMdu5g565dxX2INxhF2hsaIg9K/G6wBz7t7FLRtMOPuGYmY9/lkDV7N4X68P5kPe6XKiMm3
HSMa5okw8SUUm6BzZtXcBM9Va11YrBq4N4pgDhQ44z2xw/9EQ33Ti/M/mMAWWHa46nh9V9FYRHjK
ywVXKpnwUkVqqCYMTBdkbePGzc9wR4CMcNpCFA4AnkwpenPGb9IWV7RXnf/ej72fmgn1QO9Hk/Bi
FZi4UcNRNU4sOeKQ2v23O5H+9S3OqubUwbFZB4bHH8EccBPLyF+VtGXyUnR02dAwVOC1oSAbWGUU
WYGvTNNHRDu7uSDGp/6fmHUDZcUdgkpPzOlMuwyR6d24KF86jVi/2zQN9IlyUZysnHf49vDr2r68
mjJT2Y9Z/fV6iJ3fRqEJ48LxkF1x0RKVU4F4/OJ9jYeQgXvokJa42dPv96SMi/SFsJ9g5DWKkVoQ
WF0LPMCGBkNIWwHpP1OQs/6r1cAmzAJON+i9PmbifiUQm6Fv+sLgUkD8gTVxMmBNbJ3t75Ydz375
Sgmq6nMvKWjXj1fin37Uhr1D4In19tTf536Q0tUYf7sRRXRcmqXJIQMXQsCoYuag6uVim8naXI0V
HCwChEO1ldEYuKDxJnQRmhRnFOEGzKOPYPRHcmTP0/T+LxJ50vYCVCEwCqq97K7FnAYRb0lO5sF/
EhLcdCy5DFI1vsabWfrqBRTJY9k8J9o5F4OrA7Xpigjt5Ele7Nd5Ls6bzwpKOTcTp93Iiw+McbSD
pB74QK7RZP8JBvbDAjCVKid54p49DJ6cIRgzMD/ZJTkH5iA5YbZw9WWLvMXgEM8Kgb8QFTh/MDyb
BDKhaKWtxu8q3F3lC5HXG6cy4zXOHpz3cfIg15N+FqKmPeZYkQ6eTDMpIjPZjo8omImCNW6yZ+L7
M4/FdAM9JVc6QhzUJwZ+TVZhV/OTGzbmkzMTvrnLblOSs76nTIJ32jdk0+h/9AM0j/C6GvHV/9Dh
CXbnmeECNZeWnRc8/FDStbM+qI7UG1FOMA/hesE9f+hcfbxlOFcHjOuHHE/QCRZrD745OGFfHO/z
3FWcYYiDLLeMcF+mYmRnPmwOIg8LymbWE8a8dFpfYgY0Jc353/hrMFUZO2nuxYxuDJo1zrJRgNiV
oelU2/W5gUstbVbDmEgs7fA18ElEWXrEYJSn+RYx9ZgNtkvPztZ82JMMFxMW1TfhUIBt45CPSDG+
yia0NbfQ2eOBwshn/7zSwKLBtg78Oc5RZtIUy6V7txR3Zh3kBQE/pBDKGkCH+jZZPXzy6DC0xDVP
cCYkD9mqcce/YVbDIWPI2cZNchWwmLBRQn4BwSRhECBOSzlgybDnkKwSHVIB9qqXPUZ7Bs8znoQ+
tYCNgzM6gqsjce0qwuKFI+iK0eYDO0Jw+YW88R43ZgvcOOYSUqyVgiFrcjD91mnSRU3RDiVBDtM4
Qb9CAp4nMzfuL/GmA7lS9nP58GBg/+98cCINMcYM4K72WoPAsXNSMSPaMpPw7/oC5mD2TbKe20UZ
pRxLsIhGSM/39Yr5LfU/zwCZZBFJSUFn9y16BOYCb3NgXhYSUmaUWmvHgYBEyEcbWGFtwSQoWdFb
wt6xPHKZ72nf7JdkMAPKnEOuu3FiHI3LHxI7YgxphiVbgjxZkxTQ+JHCmYa/efwnuFCYNlH6ayE3
2MhiPg8aicTD6DCexSJvPYzgkkzsx2qrx6GkhzZsZPhAn+jqo6RwUH1KdoUa9c2ei+2Jge7VxkJZ
h4ro0rR8QCozEFTvQCxvmHItYF4BsC4vN3zd6EhhSog3TQQGygl4s0eKPHP1lg257zn4ry2Uv3eI
U+RDw/rrtRxyayZD0vP4xdbAzddq9LWGzgGyFUjCaWWpqSj3rXeQdyT1KDE7NdMscZgl8gRqTLpk
LuU+PtX8RG1MEp0/9eVZqaxp+GyCFBlJfGPZE/fc7QYuk3Eojan3YsJTLCkwhxuAJ8UFs7s40g1L
n4DBqfrdZb43XtxtCD4du3bsIP2mIkUDpPd/3/PvvFxjXdD745+S+DrGRnSgYT6U43sv547y0dxg
0klsfyxn4IcL1RbFGa0/Uxv5ngYu8Nf8IrLKBLWA/3XhqLMnDjQwzqsxGPeID9Mh9f6HZcG78qag
WRD/IUoh/uC6aLUVfQswFIQJZYXtjj5FKqzAaBLKfAJRbRoPfmar2nDhPkO5FmPrdwSr5UbXuzVc
EN3snHa0xahe6G0++ztyAL2KH069ex9RRmBogGD02G2UHx4O9g8AZwWBP3ju/NXcK8DajNI25xS7
pA53gx23qlYkWAmH5xRuAIcoeDc4j9/nrAT88AG/md+KUTALsOl0G7O0wP0XrYsPl2z0oCoaN2aC
YLx8AzC3EKqoNQpT7OVkvmtnu+l4yTHDadCYxP0B8lEzg6G1u4cPMHML5bBNMiZ6uqT+0TNQDFFk
URCbZdhAS1DH0EIoXrUbI3dcD0xQYYIoeGz2kOkmMJfKg35iDSaRo3rNqceLHZnj4/5A+yXZWdQB
b7em6AJNwrNYqByNBcWSZHFNKWgAtiehEuKLfUBADSw1ARSwnszpV1NnwkiI8d02G8bETzhDXxLT
oDqBCt5c3CG+OGlJbp6sEXuZFDu9HOZgx6EMS6SHT5CXkuarAfYwe5lDVeEoqyKZMtVnWDwV/CvQ
syQ6kmPgm2vfH+KqlhP2o6Kvsa5ZF3bHyesOcelt0tJ6WqiKU+Zd1jap0o9Vl+ILsImaW/R8HjtP
7wKKR15yRMC5nuMgrXAGv+zammSnxQX7DobbQGIQB7HP4c6bZa213Q912FzHZ7jdvw3wQf35U9p3
6xG/YcCx47h6qgLrT1puKDrAuEtKCSyI8FkTpYUqimIGwzuqnAeo98V+4sN8pgtvrTnyFPfrY9cg
lOyc3BLVHMJ5hYp1tmod78vjGhykkwniL6rF+HnHvIbRGxiY/OM7zrOJlo6zpwiB14B4QCX/FWZH
dcEz5wqtOW64YRq7Z1/WfDuAn/euZZNsRf13DhrCKNBZWRUwHlR6RD74HZs5dCg8+pkbjh9mt6fp
8FQCZuPTHiknrUpc7uFIEVQZdWmV1nhY8zgtPqYEoM5zwDNq23HKcVktxn6V1SHV/xQe4QYSzEoJ
rpsLlKkL1yEmFuaHmGxcLpiNbL0mU02cy7ivHhHhsHe+EY0740VM9G726wWz48V4YMPpYebzbVjt
G0Pl/8OUegkGdQM4/VnvF/I/w05ArQ+fOP1kU6cIoPRKagQF10ruJkLbs8EcpZ/BXZpVewUb+dLJ
Y1xWzc2D8ePZLa2RMwyu+5k9Q5VhljGm8z4sKUzHvQfXB6pb/Y6V1wLWZVoZ5YZCnYfHSX1klyPj
QVjofxLYkvtt2ELnScbzKROsmfnzcsdJ73cQF/sRLGzaYnAE2mSGo8HU6BM1Blvi73Hld4BxpRMH
GfaiOSrRbTOKxpD4uZd28DOX30ypZebmzKHm5AODKVLB3Ffc4AkTKYtBFU4ZILkksnoVS0gytcXs
V3783+9C2tSjF+fwp2XT7xYBon04Z/REe2y+g9I4MYG2x9RgbwYGKjTcQXx8OH1TZo1zjVjXpZzi
EdNDTtIwmbZomEj5EagiapmUED5U8TrO4I8tLqQWBINfhifQceZAdga2B+BsnQVdKppFubUZrx7G
cM7gOK7sadDsmeZI50AogOxVCiOmCYxzC/MNJdUtbVLreJuI6yNGVvOqJqCORok1SLPP9kXKYb6d
18/bvHOg8E1dFhRgEAcmw4uUf5+/bM0HPyO3qNKFDYal745I/8wXZRxSxxr3/cbjNUziWTzzi73i
lCtU8Y4Sy1qHNAa2ztwYCD9nZU211Xw6f2GwgSBSkKNjPDfsBO8hflvx+zX7c4UJn451yXl5XZM1
FBDhtQOIvhXcmj274llNtCK94hJwNoa5yYY+UdjVa2i7BvkFxtTkfE3JwpR6sZiYCu3ZY3/jcwGt
2P64k1/++nMWFGfbFQg2vw2xoja03Fmww80HwHmwUKIXTEe+uL1qYmoeepQ7bMIh5IoifOuYm2n2
7wd9XNAtniH509wCCijd2X145d8TXV02ik/ElGsVnL5N7Ww4If54N7CumWn6+MT3k8Ye/szs3AEc
F9mFG5Ohs5vD+yUVhNsTbMVsYpaYxVINypWiXxcTQq9ImyDoAjRMK6+49Gobjk4clrkLCpG8UdPg
z8obU7KL9oOKAOvvym7sjmgRr8WTg9OcxUg39Vs60ut/SjVV+zIFpsHwGihupg+wU2RboENuaNQT
BoKTAek++DXYN+q4gTFCWLUvEe4ypw16J7vgfwmi6CX5SWy/STexeqyGk/1gdAPCjl9IVEWwrCFH
P+yZvvuKGhLosda3AYuANalk/RTMQpwkwYBehBvcw2QaXCfoe2/6SlikGbj/vP4rLZy2DblIUYBz
Rskp59ZYMTUxrhHeJFzxEtL8x/3SQt477VjuohNbPvTZmxnriydLkrPR+FTZjBfnwNc2t5Ijq/wP
211uKZiCJsNL6pSH35gfJvHwfhoc270qyvFMY36mxNBEELYyFfAAYQiQ9tT0BTnozN86LR70tE94
DR18mY5gvYBaD0wPM8GH14rJWt7QeKs4pz3266QqyD/Q1/JV42EVoTHrsAllCkYZd5qbSmK3LO57
6FxnC5oFoHtMJ4gHJgpFtSb6RNuQrWZOIo5TO2fNgCdZ+XLERTV0gWfcMsZlEcn43elF3VH9Gf8M
IeMa8OYv/kDOacQVTTYHFLZXfWQ822DsXkMMJyJU2/xehjAQCGSeSX0YOTKAjAAvKHJwYyLaSwE5
FcaIViyoSyy5wzFI8afBA9gJWbQ2yTBAcpVI4WBfj7Ka/DkZcSHlKD2RTEH0G7G/GvXy6wdvYivO
Q1y8UTLLqJOBfrHL7MYbJtwED3z7pg9SNYbxanwCfBdXiJcIfiiY5VPnXRPMd65f40k6cGmevtH9
gYOY8yYFhAfHjWeVTrOT0UpnBlD/5BintQJTrtC282ZHXhH+hogutZ9fLmuPg8oYsovG1mdelBqh
VCp1Eobm64d9Z/RBZ3bV9s9U1YPOhb2uleZy9HMNlgOPxEmEVdoNQk8vKqRG3/xij0Z+arcm6XH8
EQ9QoMJvOL3ZngBIUOnBNeEl4uIK3zcoffw2a7/2OfawrRyj+san/9ge/gkYNHh0EINUAjKwuePJ
oN9hsHgPGFFxEvdswtutPS5bHLtZvsC60vqsZ4fZot7IB9Hz7ocPMwrGD/AGCn2NU958oCVoqOCS
YnF0YB3Yl3TkVB63Ox2B9nVGJmFKREoRIQfFZSCfx5Wf2a0nBxXXTv7qeDtUHoqSYFrqE9xWJOF1
9MDWReuOI+33jinqKLpv1oxEdRh3H6sgtgOWQyB97A9Yqryjeeev5l2rMQyvA8aay879WE/4qGNx
j5Q9zi3wJKC9bjBWokhJUSA5BSWJ9I6SVKLKuK5RmZt3wm3PRGwNQewhE8KJqDR977wpcMk6Xf5L
bcM/gll0QH67oRze7CPCTXgqNN+fjEVFFkIkz3x4yjzmm/+rZNiANsT0nh1cJ/GcejM35XYA6i6p
EBUeXblAjKCPIQDPFtxYtvu0GMjxjLGtZzbLuPEpdrXgKegFDaRizyI4zDqzfx0SiduyZ8kn6Jkv
r/G69AXjR2FWWwMughoZy5E5da/rcfDFt/GqPXIC1U34rgVGWPwfVJz82LSipmMGRlnwSdTVx2Wt
GdeQMBuI2Vxi4xBNX+5f16fwhP8zCswEazB8Fxp7HJx2qHtsEsL0K2qKG5lF+C5GtX8NFdqoDMg9
KfXn8tQhfdQxpe3WWNwiqLz7MpPssm4YSbSMFUFjhRJ1CCg50UURnnaEnk07X6WJjXCRXRSg5jH0
dJ4nTFcDxz2/e+nkS56uxoCSb2Q9gUchWSCYrTj5ij1fmDSGWu+z2OWicW9O7owxjiaPAc41FzLf
X6C/wR0UeRhnr717rgEbdVV+QsymNdhMRl9wM3+slvMSefoUbwj/y3Ak7C22wWteA9GH7PV6kyNU
51FSckI1IihvDCQAQvcfX+ex47ySpulbKdR6iKE3jelZiN7Ie22IlJQSjSgvUdTVzxPZm55GoXD+
OuevtDJkxBevnQsbfRhZI8Pj0QcBhlYR57h4Zvr4nCkrrqkiMxEIy67GMP1JeHueSKEUyiVYotg1
toUm4JK5hrToF3PyFf0pXRj3IjHfASUBYNpNH8vJpRmXz6mhBuZnoSPTqUOjChXEuIhe2V7Z5v5O
Li1GMiDzyi2Ffm5MX33HGYr8v4viG3v0gMSQT+WEld3XfXgOQAzMY+bmjTxJCs4wS4iNZJK8gxuq
Eqoo+ywScbFG7qEArYiCSNDgVCKhsdegsocwGD7mz+GH5/+Irv37vE0p2tgyMVuZM0MHG79h9qen
SCjooCXkC3EY6Ih9UrazD0l9pB45Iv/7Cwlsxg1upYmBV3p7hgZEj/DgFA9+g8Li+8O5yG2Hz829
H0GHSBxeqlRCXK5FL0SGWAnQoDngQ8zDjCT2uN12CkGfiaN75WMq17OLPFFfg8t7pNrjuzDfPtPL
Y9rA48jEY91qgsjz4+CDpj6H89FQpzwIuj6vZJ6tgpfmCaj9ce8ft3MI3MWFnH0uRH9FDr4kSGHT
/RBUhUxdTd/Mdjaht+KPpgayHn3r1LIzdatu76ghABvBxdj8Wl/XI9IkLGiOW0LAgwbODCbKuZh0
lgHYXuW30QPAjiFC731b3152tdvp8y/mn+TGSdNE/N6Mc9YVM0Qr1kIWouF8D+s84Mfkt6SAwkZ0
a28cjPWPsNIC4hUMglkrqgBh2WtXpWATxSTxtEBqDP+fiEf/rL0r+s+anCWCKsLG6iP4KN7efXMq
E+VX4yRSewWnqA3/ta9RRR8T6Suf/hnopw1uHOHPWNg4gOn1OjdDB1MWYfoWxvXgS+8l5zYuIhpq
3qF0IB9oXwPMYlV50WoijF3GmDTEZRlKizKrFqBxIzsD2ALTffziCwDbtAVnnSEWRV8HGw2XMHlv
wZkTaa6FeLWgIjhKC3cmaVXs6n2xW8677AnxRbkHOiADQ0ZyQ854wcaHn9UeCfxUZcAPOOpyRLwt
jZEyYv/jrjGIqiiHxHa6zwUAcfgml4V5iKXyRa/TEXGlHD2G9Q7qnD8XcvVmrffKcqdH9k0I2Jes
C84unGNEuN9vA35dLbSkzSjeAJQuEpbi5xm0oRo3f2+Inn2FMvESm8Ez5HgOyCBkLg+4wB1NOga4
sBHxF6dMCm6lJjqeAw3R/KPvcIIn7y78nOjhiZtnZK+wpCpYoo8Z7jvcThhSEXMhlcJ5+HV/bW+J
1nYIvUK/8RfunViQ4aX/RoGAC9v9zAF9E46CD4J1BLb2YoNldggeWT0qcbMd46ffzIQ9ADYR3pgn
Hs+7oIx5E0IdDcJty2QubzFbMYnrJO7QWcC8qfnfPnNKULk3f1rAupArAy4krKcCEi0DdrOasndt
UTmucdCSu9DZKIuag/gENAmmEqkDItIYZxkSP6R9wpNbDE4DIhoW9erzy1rREuYOxdNHc7/C/Kji
MuPPzm7TB018h5by1hXUHsmexNRd+nRF0OddTUUNthPcfu0YKHP6Ah9L3rhQhaJfj50BLpWSOw1e
wxqLZG26nsohsv8CCJiS06k2BnAEpHqHpMyQnXSlPS4VV6SUiPZ6GxQJhSzvCsiruzDDBW8/OO/a
QHF0sN0iOyClx4E1ekGLkO+K9OS4d8bY2xJEkji+/vRrJl41dJfcx56wvwsVyTdtxsKbzVyBJjIU
JOQDHxJDEj6IS2hNMJ/j+ATKfcQXhno08AgvGvw3RkqvyvYEGYJxBxwbQx5gEw5uaoFJC8UB5WqT
ZTXkUA0HSy4thBjSgAT1EtCICoJFVFF8CqeoE0JoPLjrcg/iPHrzyhHfBbaX+61rhhxVevtLMEZu
ZMJ07C1PNDbcIby+gNFksKAroAPwD86FYRsxVI3ZQYF59YyOl5T8D07oosLv7VlTDvMMOAWcCg9i
BURWj3gvGIPZwhg9BBNPUTQycc6Io/vAwYzMtUNu2ajz2qCFjGPwocbXzxPRmUbwKotQ+F2cGR6u
aDDQ9xG8GpLIxMUtEOwOIlNwHAdE1wMRsKSPp7YQeyMybrM7bDyaK4ZzWRy7Z0IT2G+m9zHpk+8f
m+oItcfvf8MVoBpe8VeZjyFSZpuTCDjrHVdVqqCj4eW3ow/+bUQplJoyXdBXR6YS8B4K1i+9LwaN
Z7f+CJ8nkoPHDDEP0w5uQr+a8Hp+LU8nz6kbUtqBL1G3YooczgCFDZFz1DRXGBHgKMgSQDGM/hbG
DMEfP9rGToQ8icvGnuXr2ZkBuIDcRiLg44FE/XqBaLoAFDNGOV4eK8s6uc0lDG9s2NTFyWhVA5Wp
fYhsg18HczpUQ1qEidqgQw5JrBBw6aPTlh2/3BB+CilfTK0BghHusGY2KXvm4jZWuHTx6PKrIaXZ
ocZyZKfsGV0mIUY5c5oX+p8yuXP+UaHRyzGht31zRgcGmlEEk5/BRME+tbZZbEXWF10rbobwOswS
pCojEOr9Bbgr95X4FdVTOfrJGD8ufbgnSF7MHE2as2WQ6jSB5WMd02FNWHW+uImMpIBrAhLgjrX4
/2i+YidpRs+fIuJicGfP+IxQRhvkYdn7tYfKhO9z507MvfBNzClnPjYiyQMIIXAa1ffk7svckrAL
5CkgFIC9YKHgFbHcfFb+qtifcHkJEBAY8LsiEVfQx+5jlQfVFmfkGCY3pLnkc8Am0BdLMD0jOIX0
9DkmQ6ee0ufstw0SMtLQuNQ4jVxD5tir+/WbmD0UtQPfGWIdRniDyIXotxGYJwJVZc3tlJzmYCjw
UMCfcH7o3k6D40w5p92uG6J9gabCGoDKX/gq1ZmwiOfTyaOPNnr22IGuQOIZ4XGkg0Dr22Z48UhV
ZOs04vMOCB/eyB42/EyD6mkCdOPTCqKfB5mvGBuVRB9SNRiiqhAaJondhWTlAIuKwnr7SdiXhKPU
mRjkLhKuq4UK7rIW/qeIBAj7Cs4pvWH4iu9TThIzEkpDp++Mz3jetAQBcHFQYy5sHq2QmaMHMcWD
gRNefhG6CEsSGuo+fXEsJyKaQFw39F+C2tUefC7fshLK+1LoK2dCd9vGn/7d/bGHGKjZxbken4Nz
InOZsZbd2I4KDAyCUEcW7RpDHj/YIj2pOHIM7CERAoJJyzrnAjX3FVZUlMeP4DvgVR0KAgn9nlAj
nefGmt0nMcdVZnNanYijCIEyl94Ks0CfrDW4IGgtmbnnGu47kqDLiQOcAOrXJqdYPXw5+t9+GR19
baczBCO0ffj2WBanrkuaD8rhc34ad6kwQmEpGr3jL0f07AjIRpYLgGyV0ZT+c+O4aA056ktgbUB8
O6KunFlLrqBK8NvgHii7zwv4+sLN9hlxLOLRKrGUkROMcE1cby0A0UJOygHpVwNYlZ/LQF+sWops
ObdwnmjpF0l5UUCMbTqMeZhLdaDNzpnG0d7alT/fncGP5LQHlLsiMwYsxCQ3xwlIV6Qx8cMMJApt
8SDS5U42LgoKgroePRmQyCHtwiKAmmjqUfFmTX4OYORO4JdPr0YmfQkM6fD67G0izi8kxE6LOn2Q
htmFVT24kenZhZqzUIr9E3LdYmxkFkL2cYzwUwFdPggpnMIhRZ8Ritpf2lUQgvNyArb4gL8huNmL
MOW4KCLsV1eCPWyIb2yIPZvGxN5cVOgicrr+HtGQ8dSZ7H5eP49FjdSKOlN5w6H3eI5x6zl7Y00h
IXzS8IJfjxWA6ABhqkZQEYBxZCaxaQwQsBe3AI8f2+ofbxqz4gE+WxtMDLQ41XHLbHBn5BT49Het
9om5ZJfRfmHcx5yweOAIQ0eAjTTJsxcMiXNBs8N39J7sAebhmb3IpTxBbwS0NQiUmiZqzsXDS6pO
CAdqtlLGdya8I5y28V5tc19dVnNzcp0/UqLdovsK5Tc2AhVuo+/wVzRnE8TszOAqtBbUS/Re1znD
FXkYfYVBAGyIglmRFslQ2atn9hCOtk/LErQykxNwL7N/n1xj/DAgE/z+U5yP24SgsxRIfMidyMfz
8Xdv+tJU6Nw64H8BrN3GxKWHOeUg7Nt87AGucxu/hwQ3yQv10BEL4DD4uxK6X2pjKef1GUTSjydg
/zwxchBJErl8+XeDubO3GfKl20e/FE15dVog4kHP27g2dAM4HEQHdiJKK4RVS1i23tyu96ycKN7Q
Sp9xizh71P1Ywy91LY3/3rVjdaIPLCQ6JGJZbmcQkxvlcxxj4EBOTn21FYvUmXtAm3RCGUWg06wJ
dINciyUikzLoEOnlS3QvkJbG65+JsM96qwLMKasO98dE/lFm7xjRbIpOIgHdqJEcM8FxGYHq0ce1
sGFzfmzZbzABfEL4D2gZUhfFYbnHIu9+91yml6VJ/8F1CVrhyOnzEpBGWrDboliCNrIRa+IpBJeM
7cEtUmLaE8KORuF38HfpDnl58KUPPqPvULSKV/3viCDxBJy6iu9B0cd12ihuy7bACZkdfGv7wCug
9BfCmXVOLdvrL7RMDFUlZQfBXolImFOfrljAMS2wE/p9cN2Bwn6H5vy+amHp+tYMInBZcvbij2eN
uF95CcddQl/QgBmI9JCvWNQMFC+Y6lyQzh0Kg71K2jQ6ydrHH/f8lQhyR3el+sqth1n249niih2D
QA+v/XxLYh0BnxKPZ/jFYLHllCrCVtds0tKMlZmp6kopPKoUtwg/I4hjvAbydnphuxHFxTDk3Gxc
Pvx6g6adKTsEiwaRkHIqjXhh8FiaPA7DU4gjwCVq/FhFRAremzRIHZ0H+AbggEqVpQAA9ictaDk+
mWHl+PItAQAw9blW/t7Z2UQ8Tj7QIPtKAIntIwL0IYxxUnEsVUgb9ixlVascHR2SUJmX6iGZmoLT
wWwltf3rGK8TXjR1e2T3AQ3BfshcraBpKsZHvIBzfCBtys/G6gkNyxnOBPtDn0BeOJYEooNhT/dc
WrKgHMlygnlCUTstWDseQKXC4EQeqLw9JUAPH+YrQkWKTL96YDe8KDnDLvUJ9uhtjy5yVlrhhWxP
yeWLbRQ7sEhEFFmDN22WR++EY+qUngFrtYBPyQinJNJkP4R3bSTkK9ZALTis9epdDmM0BAj5oHHp
20bUDmvO0fRhPuewWa2BWNHVzh7/5hAAFovaHJeq6b2p2gFMQQyDrc0afCBsVdco4tOJSeMD1Iwx
D/W9NJbtid24VRPduD/xOUFkcUznbHCgnOFse/kpyHfS+AUeB0+dmXja8HmR3RI3gBlHbh/aIeIL
JP2mZQzf6dtuCRRpCvO046EyCZpBq4bN2TvTfYNyl3Fv0WB+5HDN2ZmMwIXJfgGV7/SUHbi/cQSs
lnZn3Cs7lkCAfunoW9M2OS6JEG0OFFe9Xy7Rb0eiRHC4uMdBxajXEYWH16cnH+AQjhM1gTSAp0+Z
J56Z6r8G0sp5YV1tfspJ+8N3gDB/u+D6gI10c7zbIloVxoCaQKSq5/2dCrbeS0K467FYgT/LkAS0
3BAExhk8ehMFjea3ndtH10ZAOClWFafDNf1VGgLYDPB5Ii1P3oxki705OibnKSEpv/c1ThlOhC8P
r051AuVyS4L1DqcfomDaPDFJnGPwz7S/AKTm7l0PbJ8vHFk/x1BFbgCc9J69bdKs0xrMbX7bvOYK
NyLSEfIsyBjGKKj3Hhtldl9TvwHlZbrnoaS4uuGpc30BoCyKz57TS9LySrAHESgbvwafzGSniLvF
5af+AXD2v9k7MxkhuQjK3h3fDS5UpG68qH12BeKH/M8e3L5dfF6hiW425J0oZsYKootokzK6DSQS
TjEd3wgtvWfv1W2hh2qSh0Ujyt/rn9NIwa6Z4NP3jF1JXiAv83FghqyZbPwS8VdSJk+aA0BzVC4u
vjbi+E32TtYlsFa45C/pxRfmrpAxUIm1tUJgQ9hSH7d2ovzNJv5IjxzkuD9UGNQaJzTG16Ql7uIM
E8UlijD5l4MSciK05GsTarQkWcnjWmZd4Qs0mzBWz6hH+TtoSW0791mAVFPc1brsESVFQdsV3WDp
X/bfD9bkOnBGaGPS98YMvgsOhwLhFWuFznGxzylkZMXdRO3DM/vWjB4MVL3SlPKzzWTXijPJhGVn
CKUFdUDfmbrRZkfkFNBPVAtOzLE2tDKqQo70JXwJmKWGL6p4NRRfbRcvKcUszZj2wjKNCUJacwtW
n6gBraFIp6/wBLWRSo06h64zo3Skjh+JCt9UMHHgYKbZ25hdtsdrgls+x8n1Dp41gh0hlVCgd6Ca
LZqRtnD+okuOwRy0xd4o7PEgV4ty2SbM5HsesDVjFPecCIKoc+E/uyT/tTjwZcZQh/rL559d/nP3
NkWwlRPCHAtkgVlDqALSfAzhWxuQhbxYDJb3ZfHp2e+gOm+phLUfU7QebK5QUiwvwHpd78D6P8Qz
wcFG3sokR7BvkaCG4JSpnfVeEHfTIyKcK6v/4XAOWxzmqI35bScovQ4NpFBhjFelLhwyiR2h8EOH
/enPsah5Bqgh9TebhtnV+M3Te6JnVUqoHOgwdgcXRwGZ1+E5QaDKf8k194Hr5/pS34oHpm6vuKL5
h0AEdvFxxdeR2p1USc0x74ljqhnWpCkTveZfQ/Bx8tdBbouEb4vufWFmFD4P8Uk5xQfzC7uJyq/A
iIn0lWwHC1kbYhMi0kmy5H93b2G7CKmZu2Fw2Nr8PYAuMd4eN+119QxgQ2G2Qg5tP2YImcke3yUW
40k1c1AEwsuNFM4/RB4PNrPeiAF+qbhrbON7UvYIe1ujavyiS0E7PglFvFAv3IWc0SdltssDdVYc
liOR2WN7vxOuwl48DPp9O1ytDI5qSEymK5qdeqtvYO1UdxgTTAmG6M5mGyIh3BqO2APa79EixrQU
0HjMP7feRvE2GxKbYz5qE2TDngJ35F8OC7bsVy8VUnnu+LsnOEhz8x0K8pymK1RCTjSOpsnRTZih
xiwYQplzSwv0IbAFqTVT6LAafYRgwuH4xwnrtoVPe2yZbTmthUwOklBSOuuWUQKDd3hmodoSSMDo
hmvoeg2KDYTanRkGsEy8z1WiLkvJe1J86bJ84IsUZekkiotVRd/epueNun1i2S4SJgc+fRp/fkEv
hlNGNtIAyej5ZfGBvJHa+I16Q7BTXC1c7TCmwN+pukTAARk0Jx6HM+/F1YhbMQdQY9hj+SWtjYxR
TRWKODwyLaB8mDHh1AOEL5WvL/lZJI9Tk+GSch/yQYgmPh415JeStDDWt+85TBMP2l5CPTHM4gGw
oTAQNKK0gjcKnY2/vg1P4UHuHfZ78WJDNvsv/ml6+33LA+a8tLm6J24Qyfbp4fRvQ653KPNfB5Mk
FZ09MzWjC2fGZM2R0vcjL216acplzQWOYfrDsfdCMARWbs666Jn7PMYUuRSP9HP8+4RlIsYHMTPA
hjf4c3EobXK0m4ngxc0tLIdrsm6v5ArMs8fBYKpHCCXHD5W7tuO5tKP67rfAVASfX+MzKlbHt2G8
TvRsRzlH3Ro31aoUvVYvdHio2RQYpoERA3s5ERN9/gu2oqzlCULEuNkKNI9yVb/xCGK59oXmz62G
IsZDdyck3oxLqqZQd2TSnEw+oVXuDMC4L54HZMixs/j+SDAkJI68Q4VkLOqkYbfaYUkG5CvKj5BM
xxEJCvXKJBILl/gKTdfGtJMaRQSvKNOtePQ+zdBsOZBw8GMSQaeMp3jhz17jJHAY4FWQJzMmw/Ll
nwijfVO+69dr+xndJ98NZdQYnOtzAAtk5j1FCyUlvrDMYxRBDAFrWno2eDdoPew1PLzsgy4zRBof
D7JZOwZ88IWR9gWb5Feda/1eiH8gno7dsxYHAgpsuB7BEK8bDin10G7GL9yXNyx/D7t3lLOiiB0a
anB16BGb6JlwGEIfX16nzd/1gm3pZAzKS0za/BlEnQQMdqaWACQWdYoJHSlqHaAhBtmcAPL3utBx
W73Ra+H/134k0L1jUsmrkmBQIFgw49xMqnJvnbYPEtxqP29WgCY0cHFcONyvNJ7BZpVrHaUjtR/U
974HLRYJhzGrILoB91s95GaFAf2KW/dEadWf3/VKuTI8fcxdRfUAN2oJu0LCEvJg4htqcRMAOPJZ
cYPygNEIH8VtySX9+OvJaFBvEh/IulHDZKYw77JKDIdGOjGOx2PP1omhCBzqTmXXgW1bFDjDrfSD
a/ouRNEsbgeV+Yq4EiofT4H6iN6P4CyjNfO6OmsgWi7p80b5tt80xDGJvg3TVzl8StlnLW5mdAqo
foGIXkvO3mijXaQ0b2Rigs6JCF3HU4xE7spORC4OByvi850zS6GEXCS824H5JOIGjPWeCjbtvTWs
HhA+PgQoGdI134SUmKOCkj7cEwTxFVvpV6b1h3XmCQnAgAkYeY+/3HBahZ01LfO+OYWysDlsINQi
OKRZdesZ9kb3A4F0j4jfGmPX8budPj3GLfjhQplYk/fyuGnnpLmR3uD+Kqm1LZO6T+2gznv7e5pe
MUV6hJCBgfMzOBkf8RGbpMlLPZotmZd4XqDAoq9bhjuMyB4W3llMa/NjUsNnPH5uE7paSwbCQbFq
51XwjCDRXIt8C04IV0xRwt+pZ5+oA6axR68+8AwIL5+iidKVMUrBWZFuYCRGgab/uD73iJbc3WJt
Qccyexw4KYQueoYJnimkgyhR+XIRbvVIcRFYKBsECXeowr2I7D07roCMNf+DRezJSfhJMtFlVEXP
yRnFvzkZ0LaE/ZhguhG+/aSbvYb2skqk0XOeIzekBILlL0/ZwYigJ9OCIzVMPjQWZ8rxM3zgpkVK
vr4FL3zDcJSsWueEmz/X3ddQZS/7CG0h2mHBbAtgm+sqmJ8Xokqdjqs9sAMGuYURPrDnsR1O6imm
cRwWSDowFOhMYnSYgsgjNGbwaQJa3WIxIOUM8pqvcOK3XXCCPYmfY6mPTZe9QcXOdInuuKjlHZ5l
r0bMjouKFjMAYeaHodZhOZRCMEDCPOveVATHmUyQAOnhH1b+RuXqRdUPkQM4OOxhPfvC81RQNgWJ
eTwesingC0Nhz8FSNMCmzBtwRLn8mEHDh4RKoD2FOvOoLOQrcwbM+R0e4sCwxvNBWxExjvOckA4B
+AvQEu1k46PFe/E1EAE+nVJjwPjQXjmHNhPnbpmYWORdV6FQClD3DtiU7HERC0gTlwnHBcMvUEv6
xLQFU0hQyES0yaJOW0TfJKyGmm+nRdrC0uIlQIsd2MC4sCzYPuiM89RF0xuzocLIVImQc3/AwdvQ
QdgeCpqHRY5iNg4TPpwVQRqIDMYCgj4uRVMM4N/hCVWJNMy1EYZVCJtpiB1S0YIwColYVm8FXkjL
Q/aM38COoCo9UpaKjRXTjKZiAIXlqqMjUg6G2ntmHkpYYgY+/EagOEUCsjB9AfY+EZ92HCbZ96IP
SycBhmBUW85h/WLXLRAvE4bJbJXKIQmWUQuZUf+Af451TpfCXOUQuZdSyaRFwBEUPfNwT9np5YI+
3jh582YThMZy56Ta/qx7V4y9KBsIBrF8jaQDgFHq4cxEf43ObSSDr9NkxX5FsnkLwwX29DBipRtT
NkEByYeUBIzAJC3iXvn0DY6UBjYWlnpGEDsahN3w5TWjjtyux+g1a2bVjzMuR9rCZJoUhonOuy7Q
b7PeCjb7Pb6Gwun3SFqgth7T1CUgdRKK2fgLhjq+e0+SuNGUjmwu4PuiikCKxD5NVJvwWZYLQFoG
IFFSxB16HuMVodRaRGdHCOHmjPk7B9GAUDHbIhAgQmgBH0/8NRdmR/o0c50PwG7sKBCfwSlCasph
3j+I8Ad1RTnpDK2JGPBOG+5aDhdnlwIOFO8pBqppPbTWNhBf9SsFUD2i2unoJawrQoLQIg9hhAVm
460DViZfKzhwh44Jv8GTROHdmCzA5DvvIouMO7QxKNIb8padWZWVrbcg1mJjD4l35vbmXgHuQPEC
yc4oLI7BF/+54xMLmH/StsqAuxU1M106w84jkS9omNR7NJ7TYnDPHgd1cwUHAVmyubFnOqJYnmoE
CIYNX95+Qq5Hoq+EoAdUG8qdal8jJXyURYI5kJIBpwe0/nm52srA2XRAtl9lkMAIX/ZwfywaqHTA
sGU4bKw81rAB6ZAyjb51GDcq7WmXF4QVJ/UB+y9ZMS7JjL3Rne/tlsb6shSS2OYP1QLFH9QpiYg9
fVLNC99cghHnA0wqJUMWDpDyp5g1g/NodkuIY/n5riqioSwikkKgUl5OYooIiKSrBqa2COlHWDQL
iaiXfO5kOBs64lZ/X0vAdJxLEwNX1dCGyt01B3P85FW6cYsx55GdI94XYS/+udgEhVB0IoOAouWj
hHD2SrrknkFreXsoo+w0wdJLFpXgwNURZDmEbMW8P6Zb/CMCodYtumUWdxEEVk87LTLamUL3cLtA
36hdAtsCXxWA+JH0B+SOVNaxHU5vHBioJCRM54NyX8hJhORFxJZhI8KLUU8ZuBB0DdvZZfZeFJGI
BgD6bVMWk9F5gE2J/isEn+P3HAiXIfo9xxq5EuIaBFeROS+XYvtqKCxH3MG+72nrwr+OAa549oRe
cVYswntw8/cl76ydyLbXEXQtgXJYI9KHwIIAUqkf6IIuWzr+x8X8ipJfmIUfkTJy4mmHUoeAMu5W
Y5T7J4QqOSvhF7G9EuDgyQRtBwAXHJfn/iOiJArKNnT816oN8KuDe/L+4Q5aqAjvdRJD4MpQVQ/t
jQaeM7cymcB50oSwuhyoUaVDIzR2CNJDdfJIz332gNSixYXaupGkewUJByw3+0aotvfcNfBbMcg/
LmM6usBtWHCNPv/OB2BIxIN1jncjhKnqU5MpVhzwVsIkvkJWg0fwxpVbgq9UvPIgNFibn5j2AF5I
DmlxMYKlwbrpYIvPp28nLSTZLbpsFewvqMeF/0XbvWnU9cA3g+f+PmtDMhN9FvUrwvhyYDfclE9v
kW+++3J5lXpIfT9rbjzUqB8hNxu0V4rn3dcSskj+Y4wiOGnENczL9FTZkzvZkrib+LUfXn0RGokh
OELG2GfGlWZQBDXn6TmJnV3UTKHGqRhoU7zbp1/uEZaW8XV+nDrZd/pgmGKUCqqBuIqxdQUiyBNs
ocbjQEwJ6fhWombfvhoBnb94NyEbPpjqyKLFSYMK5oVEA5bQaxZctcg8EBsFelql7z6gE2YVCvOw
Ys3VCFXLwjg0M4cQD0QVC4vV54Qr7EtUr4jevY1Q9/OZe6KmhLv0uiUn4fgybEWzLk8GjfMJi3kX
ctYEbPSdUbM19kiXryuIol17FpRlCUnM7jA4z144AGk4x7Zhgz0JBwRU92mtEjW8kcCQPiu7z8E4
VcOas4UJsIMFq/65HOy+NH2IEGwF1F52j8dAy4od4BOr3oDViYX7hA18uu1+Sk4MWA0S8Vt/2BBe
BI8pII48jsYD5Zc7JlUE5rQ2kpAAWYi2/XW4QEV5jwHeBJRB8+eI2OuVM6xiyNTs/nNc3ydnXgJ5
exlWqbY47kHi3wdUcE+WVgAb4hLGHDFyxma4Xb86dPtqS08g0XkSjijReGCiqAbPDc2N/O1rQs0g
3aL3Lc7hdAgr2z5Al8qBwUMvgo5G6Utwuwl8mhtKYSA+Z18lgNU/OjN4JZLfpn+xLSLI7IN+6i4G
23x+iWAG1T7+NVIRd6LxbGb1hjmmEBko94U9jOiCJZwoVZYIudsYIbPe7g0l1T7JpQzITnW0aUts
DPWbOIt/EfTC3nAuJalx/GTM4kJhbxvbgRNy3BLq0O+cuBMswkYsD1AZ9rESLk46Y90eAn8snCoP
+oPYFgPeJQaqL+ChshMsdT74Sn+1PigV9iYPHrGrJep1Er2P9MPVsOtIqBMAqxhhqSzoW967Qz1g
khJlBLSkeMDBXIXkCc4gSaf1wtzA+nDaZGlecrlm+a6c1bFQGmIKSaeIDNDLStl3eFwcD58AVwYe
DWEuQDrAiZZ2rU54uI6wAf/8x//+v/9n9/mP4+9ldDl1x8v5H+dXM7qU5+fjP//pyP/8x/W/Phzv
//OfpmFqpqUrumGYNpJtQ3f4/O5nUp6PfLXyv57l+d5dz89q7iAEG9pUc6CsICJKokILJnkBjo9D
CkHRzqDil90Alyv+gOPkhqMf/fApMtDUsd5MiR5TlnJf/bF3TOnI1xHG5tlbHPj8K9MfTdNAbPCS
E4lUdKon5JH0y4X6YVbFh0i5wOSxP2MtBqCILeIZNJYXgymKm2V2mmBwnrEicWxxz7/XASOPACQ5
kCQ1DByDULWBSGY9U7f5hA3BiJ/9y/Lfv1qaZvyrl8swLNvWHVVz5P/xctVvqZU/37aac7+SY3Y5
AtuJLvIHdxSuUZaY52XYv9ieAkxksFy9WmrHWoL7G/ddhNfSW1noT9EmUhe/IKIWg6xnnhIK0S2y
WB+epfsGl1q1/HB53mjJc6gEHlTnYavGFT/uShRj7rggCRUMBpqVR3JCG4YhCm7/NUCRc5q8thew
CJyIb5TrqQ4B0K3uGGhJiqA/z0gceB8p+K54xCBVHCDTuxTY3/5Jy1QjeD/iBwFd6O1s/0IGgG/W
IdKod6bMvqlTuccLkqrwxkjJ1IrBvuTt9g0yfvOD08SmvTgKSKFpI+0xVW5+jZyUoC3UJooHzKiP
T7Mjwwby4nGZXV4i+JofqraUaePfcG2pp72C2zlTWxhk9JKiE8+a0Ji4bKTwkr0XZko3xz0SuUpK
7wHPigWu8LQfjgzyHqhSn910/5hz5G8RdhJX0LCJ+82KzkyCe6gEAPod1ysJBTxWnhJtd76j/+6a
PA/ImWkb2gMkdY2rPlBYd4V/h1YFoKRq5Trv4nxFuhuJaNzFLI/945z67dHn5hImRK789AOLRKIm
mDtkIwfjhbqzP4Oat5xN0+IACwhXDtl91D6RTbcICPI0bseg9Q3HOE9hXgO8gXMYYfY4HaycicQ/
YXFC5gcmeHhNz5hbGaBiGXaTNB+IedoUjF59TMkpJgtKJHW6dh2YwG92CGjaelfSWX3IWH1vjIlI
RComaB5EkUYrBp7PQBd5Wa9SqKpA0KD4v1F+cs+T95wfeBxAWBCSCYflwrKBxw8Z45FOC+5Cqekf
Hr8c0fnKNdlNmipiJcGfBaKc3NSsgpddcXSXEddzFl2B9zlrIUxoew1HHmVUkGW5wR9LEkHr83Df
JxyzwYtw+OAzYC1Xo7sjHEZ/VM+Obef69P79XW2o/+qmdixZlRXL1jVb+f/XQOd5rSpVOnHciJ+Z
5oQv6IIIZt0AJ0utQHmmpUCg6az7ay4j2dEaWMv79p18yNITlYZN7WsTJTmNOZ6xM3PF3JEZWL/1
vikDKb5uUFWcNh3+w3kxv5yjCuMCu9cd2RZzyi36909IVf7Vqm5oimY5jsLCLotl7L+t6nfzrr3N
h1XyjPQ7oihjqM1kaigRz7O0kxBzMFArntzyh23+NmZBAW7gGaJk6PpHArdhnw7XmF4+7Crfq2gy
jRlWm4SstOQLqcyLsQLROC5EeXtFOtHw7Z1YsMfETp2elF6GRIqR48GhFoiZZDD439l92HywENw5
xoycV3iXR5fnxEKz6mugD3lavAMVj/W6uRJEgkfwgZOALvpAF0c44qbMK5LMOznPCEUTHWRoZk7l
0cnyKhr5OFMmXLE297tvTin/5G2pphrhaD7jYxfoHv7moX6kJU6NWXReJPsg8JEOgMzPMQNvgaXY
BW1bKT+X6UOPrkAmYPLEbHYexrITNUxUN/xyLR/dN2yXGBOQ59mbU99koz55Jg20RDxiv4hzk9I1
PYCIvRxDA6RhYO/OPl+geubwjA6MqHL3FtT8n1+meXuD5X5ejDlv4Gl66uT5/BVbvX+dRTm6kf4N
m3zttzNO22NmkTeJ5ZGIqS4l8CvtB5zFgP3oFQB2oKdZucunzoFfOPj3F5at2f/iVjFlWXYczdEM
zfwfF5ajOM5Fudzq+V1zpW5w1X0o2ZxsFCO9Kmxb0Q2yXJ+85L5toZLxTuh1OL/XkVon1h3BT2L3
6WdW7+mNmjrGdBINHxF/0WbA7syfDoYDsr+G33OAxEzDcwZMSiUWeXGbEonIOzrJqXIW3t/uUK2V
dqTWzJO3CZ2SdxIgD/l5j6/5StQReZinwhIjwRXuIU8RHbywrXeuiQdWGrUUEiAkQbnYYbm/ezdO
Ycq6wqJEZYdDu2r2YHOQ3IJuEfyteP8U38nTGgyGbovSU27DjnAWItkQcV5BwXM/JyBY7hv4JaNW
CuDI7rjHZ/ZIJYvz4X26oKIEbC6bbkFiMJkRVmCBCbD1kxdX9Krv1KHg6qT2JJ2wedQDlj2/PSdt
P9dH5UYnVo9EcCfQLiBwB34xkZaYbboifv8/ws6jSXGsS8O/iAh5s0UOIbwnNwoyEyQBwshLv34e
9TeL6uyKqpjFTMR0VWWCdO85r+WPqW66qyY5EhabQsVskdOAftI6quX5FIYFzQj/xC/Fh3AX7TB2
hlhuCQnftzMI63ZrXDgoWnaOnjRH/SuTvjNMz3AYiv+cSbU92Ms6Yc/pVzGKC+4I6C8uSR7X+8ps
Hdq5EWowV7C/MLqB2c1fpPQs5M9ulmyTt0uOYEGMExp4/o2COWZofL+BeRwZlXnrvDcdqxF5I6Dy
EKG53yyzDolxkNfLQpleUY6joiLY6u1LhadgXtndDa5XRPu8cBW3/CVFc0McNZ/SYGyyAqWkA9K8
hpBukfKRNoB297gvsAD9Jxsy6ZuhJEb82Tt3spmIbwDpVDfk2jdbX6dQCJCQx/juVt2I0KJm+95I
xKPDcIE6Er6RelfycTK3lCzxvaim7FPXnUCxETQrigsi/aiwMUnafvFWtihBXBoxo2k78GtKgsJA
Oj6AYwubFJnLm8jXy/troJNYw/eCi5x0GRD55zgGe3+uiJ6JiVYlF5hcrc6FsHiT8Ve47W3e7ELI
JN3H8FRzLDMokClHtmyHV/SUkdqU8MFRFRkPdYJJS5uR9Skcmqf/BGPhPL6TndYxhSSeIa/f0fqe
uMQ9qveD+Bi/TY62Zfy0IQjjPdcaX5tuuAlIPDpmAxdq9FqqiZ9CGiRBno8zhEfEVGmAwpZIkhbo
9nsTXbcZjenNOCynkRjAVKKSF+EPBuzXasCDWCFcBIeyH/KokJ1Xvg6Rx/TcmQXfmce2UExLNi7w
7txSO1sg+BmIknw6HB3JooC4kL91k6xMhIoLDD78ytklTscw3zlclMoENXwQE4x6wVy2IjmH3ct+
8JY8ybnSAI394pSSU0shIY29CEgx4aF13dIpy5DbyKNHcszoRrot9cPr0Gxuqv0ShiZit28UT9fL
bXH9qOAaduROKyODsbJ1VDa7Y/0tz4oVLPBLnzRY+mNSe/Jxf9dOeFDvbxdGM1YBQYzYpWtCPV9x
fuFzwLSCXNkt+FXogwsYlqoP6GkdtGYjb5MLrElX9zob7rjoEMOFt4RNcFeJ2ya11RmfcaYFMWlg
JhGWum5Vqxf4OLix5DUwY6d4TzpN6VY7NvwLdk00iQXRuRLX3ux1EbfC00FfixgKHKlx37wNOEUL
XEvNSmb21paPLe8Kyz1kjUGJJzgLLKObZX1s6wNYB2CdlwBCf+BqOpq6RrJrrJDwkHQ4+PL+tbjp
9r0ePs7iQgdmNRwNMnD//ISageytyJOCYA5gIWRA5GKCeeMxf+JWYwbALxpaKQRI4tzFoDcIfzNA
s/PFhNlIk8qEaR6K4Rlg9UakW+Ur7dTEuya661e0RkSQbavrgpMA5KAX0ioe4hgBP+Q9KDDnwZeR
q6HbjM9vk1+Z6jgCiXi2PCzQYm0LfNZnbtvyUFKZQIzx8r15EDZAflCFmNcqASk1C5qy9R4sUp8i
1VvVAog859MJdiJgLbo95uZFBYMFOQz/KcyK26gVsA4RSvtWHWKCj/oVZUmMhAWCRXGkCepiiGD+
DP9Y9wbBLz8pUH6y+4zLnLF4Eh4ijthpOTVneTEmU53nJyUewh9s2HYiE2+MkxLT9fZK7rRVU53e
i+deoZDzbefY5d92UkxEjbwFfkCUrFe1t5DjEjWIhCGlj/foQz42wK7XcRGdzM8rqOFO4Tkg4Zos
R5GVGBYQYv21pvr2/NB7MBrvHnqTrnRM/bNAnsX/PXDVjI+XevLJg/8YjsT0dIQ1NIe3jhmfIrIG
eUUxmFssrcp1iiyzUfoUkIqyUySoMDn6TqHgG3QJQEbuVUwPggv0vSayW57fxG5z9eM9aSKex3x4
I5UD68disOCZAzKig5mag8YWwa2p7v2+ys4NQIaDSXp+t+Y6AjSvNnjmlVlxUNcEbBkPv8G9Yl6E
sNddp5LV543dJgN2GeLJqyW/z4N58bs4IB3gBi3DAOfynwcwRqzfDWCybpiqKKggN/3//5fJPszr
wUtvpetWUVCoIMOm5NoqYq+oZ1U3GWAf43jFI9GOC3MpcMZQbso1Kzr5R5U4tYH9sApkwZH33aQo
vesX1zVi3QaCa6slAQZmBakg6cvwmKiSgxqZYDd8woGTMRVQgcnFgjGsPVZshkjI9xLN6jP50N7G
HEohmiU0FGRZWPwF5sSguBwd7TJjsR+n0pJPHDLpfqxYTvHK0+oAZbuuY+vBy59wjzpYINl8TcVV
CXRbtN+UTVO+lS5vhp3yH0ySLWaQhiRPAo6HBv1UMerVofG02tN1g82k8tNz3s/QbstFHnFYWIXf
6nwg1kDaCSfImWZJMyMowJu3ZMVJwU0DhvPwbsv6mG8fpMPxrjOGBD1Sg6qb57AHd9BKvIHbZ0yI
HRl4fn02WtodvXLJtd0AVTFZfKjEWASx+7oYyuXNwRR7pgEKlrWORgEiMk1yoEd0/h0qlbjI+or6
iKhKogcRDRLuHlrUyEaIKWAQkchKnMp2/qWRzzLRkW5zM+1CqPZFDEhnJyRUDobalwYbyurxKREU
AM45GIvIyK9+d+numNtRhshTtDTRN/L6ZgqjuTZbctqGyRdNQChM1mnpCYVXEGuj2O2SfS38kFif
ZiwaiJWxhDHZx6LLc//uRiJk7NsyPiPCJcnS5QkkZemB+Mm/xra0fJxRVHGpFReuXAH5B8khgK4B
U83z2EKrBLoaVJcIIxF9V738iH9h021JwUvu07fidotEwv/O3IlkvMUteiZIolmX8+c+Ya1GaKa7
/A71PgeSzcYZnawfgwu6RoRhKtkqpnWrxlA9Eck64lEvqJ1myPZeaFd4ktugOaHQuu8e4/vVyfkL
N+mrh85eEIafj6k00ZlTUZ/TRwVNdOxTRubIwcxvciV6XGmAmG0a6Xa7Qkcpfytgjer3/UAWE0GA
lOsBP07u+A1Kq9Msfk7yKcKn8+dDQOpBxp+YraYouqYLqqyIP/GK9HnrDLUtr9t8/HocAdWKyCnf
lnRmdAmvwQvZfrWRdRov3NuZFNjQUfRRtUvXg+ODzpp6yF4rbOhcMGnIBYwrrn9BVMTfrYmmrBmS
Ykimqko9PvHLKfV4FHFzu4bxFoxAQQlJQNe0A8GeX/fxG1CSpHAdqyE+sAR1pU4eFy+P+JfPSdF/
8zn9+lP8wHWUMBZTpTL5KQwvJoyF7dmwtI/4OyPe7vJog2quEU/B7FJ6A1atdB3u0q1iRagjUOyS
POMUF4WUned0cLeZbapm/swdCp4xkoTYLC4MajqHxQ6hW4y2i31MQEjZ3WaI2uFMkspV8uGfv33t
v7+VwbEvqJqpSpJsaP1n/8tnK8X3LhSqKwQDxxafpPtxKOzDh6udiCA4j8k6h7SurMWN/pHUa4Yr
b4HHL7Xcz83cHzqv4Wx2NIb8r/UymAb2CKXsi7SJyyWH8oadh4tYGn+5t/73TP77mf33T/0DOJde
WhvJ1T3eCh8FaorbrDcPPj03aj2E8UOD9asMym3U9EkNY1gzCVnsV0THl+ZwumOZJHrjaXnSRiVu
CtK8Je12fwWSwZ31EWIcV8j/8FKIaAPzJrkAtHMusYXwpSP5AoeVYwwrJcoAgYhAoCtAK8LyIGmJ
9PmHzAaXhR7CrTZC+dWfAjFhJ+YRpQh+4oJcWDhxD/H5JPbxS9HNKM5xu+FMzpDU3sjYNBBmC2NM
HkN0iwiiiIUb4hkkuq8G9kknbwRyCyooxqd1DAPFZ363RlOXUsTh/GPHp74K4slyvUyH0/fwEHzX
Q1zHy5G1jOzmTAXiJFo9ZxCJ2PrT0QFbH66AfyqO2O1wcfKhoIghjHRyvf7lVTJ6XOc/X58iGLqu
AJCaxs+vbxDezTw3o21wOABA//M/8/l0EzlXSh0j521tEtK9PgfDD6xOw8/5BuxuNf+wPza+79+s
lUfLGLEEzXAxHM4cDLaWdWSpJmUD8IWn0Rha6Aji4fpioudAJuyQ+eJdqM8k7cuOCSXua5SWf36X
jN8gv4Ygm6agCIqigZj++12KjJt4baLbfdspTqnbzWDeT4D3EcfCq3MZQzU0MHyJPfmsY0xB30PE
w4ghgkk8yux2Lq+66CiQDlH3K21K/HdwnSeoodKTQTriWXfar5CUyQkKuNi5EV7NVcwW3QJ9uVwo
zZ1uFZYJjXxbzo6twk7zdNjH0HQ/j7D6ReTHxPowU3i6X3ANj7vjfXsdYfK82phOntiC0gXI87C8
23LkYFUhsxJCbPXnz0r8HfZnCIqm66oJ9yX9BJXfWWoWnRkTtsm/Ck1H4pwUj+C9lXvPaEk6xrS7
q1IzRcnlOJtL3H3eYN0duwM/J/Kj0Jho0AR4YvfCONeG9fnN5FiQV7u7Mhrh3VRnqMlFw2p6dnqw
5Qh+d26JpKexEQdnp0aYJ6bXnK44vfMlCrEnM088XAiFXXHrLV+l0yFABQO6BabSF1bXWAauDjVp
DRuiYg9Eh/RCExSP4LQV54iGFDkmHgnU4N2tidB5kcLMdTUY9+FATEnfQjcj2BxoqXg4KjGY09tj
dD/fI6tcE0CNWROdZOJ2YCaNV7AJIMaFbXlYmrB9DbyH4pil03xJKxJ5eY6uizdYFiO7L/a6zfu1
97S89/CdLBXJvIFIOEPKlWsME9etrlqtgK/3z1+loin/eZ17uleXTdFgxVCU/v//yx0SdU37UBXt
thW4EHs0AQDme4Cy2h3ARRM7i95LGmNJX753beReCdMxuGnMeQt2u+wW0t4YieRuidaNaAzd5Yxm
HVgDaRJiZiFTFb/CrUYrOJz7MZuw9sXfnOLM/o/OjVnod0/CjtE9hUHJ2347wHyfMsxttKlNlFXI
TMnniRye5W6drHEK4nq5RgHiC7yJ9cC5jciKjPPR++pr0xq0BezJJc/qigsAniO1bUhO1q/0kxUx
ojeESBUETXu8sgavGWo/mC2Gjja0gP5JDH2aLoHHT+u5BtVPICCHaC+FmbSUj0xyLCprzUsDwpcn
j3mJzPqMhf8xf59UxE+Y5IlagLfbgGvgFO2wDZzYc5UplrSSgLfEemxEXO60cFoxNRAgceRFMBrd
cPP3/naUJTzZtCwkNmisskNaClg8kQ/SwyF8QepVJwL1Extlaxbg1cMUPzq2YbQQzxGcJ5RLhLqI
T3AOmKIt+Uavh+4TIO8KhhYAv90fvsk8T/JRUBHG/g3ifEibvoQEgJ31Dhh4rPWegqFA48utT7JD
nx4tRGdZ7k8mtSKofaznVNSHq1QZKiTkISHBkn5ktY48gEQ8pFA1m5ht6gRqRt7Y+G0/TWugzlXm
DTLTBAwl1vvMzy6zLgXFJj9VeAcZ/WbiqIndbl8uTSwL6VACPHMMxTbQTdkA5HfNux/pvOeyWbPu
FYwFNLbwKPECI08HQoaKHzc58lEPoT6gEawzIg4Y6tn760HkD5wo4papgiiZanWcErSyvRy1nL2Q
D4MiWtX6sajPFbcrQaQNBpvHKHm5crYGpX4uTayEkd9yavg93EP3aXRfxEUAAZ7XI5N8+4zTgWCv
vl+cxmA7GxWi9wAWb+yy8ihnU3O35dFFbQ7FTklWbBuCLaRuRw3At356fXQfxRlSJFvyN70h3hDS
LTmMbt/muXPqw+veL8uAd+KlXESmz6mVEzAveVekZ/LK+HzSEU8A7N1CHHMfVRoJtNfVTV2JwILZ
dW8AZd2QbWIfRonc7wpezotIWj0VGufbNGb4wYgPeE/ZVGYj2Wucq0GFldViaUBVjjQpq6dmNb29
WD2tnNx0WuMQg7sASjT34KR/nXGIgMBU5+QovXyILLEZmbsB2o5RHdrZ9ilDCX7dmxFsMv99Wbtl
c470cf4pKdOck26iUD6UuMB0YHPoIe/jK5osw1H+cgSKv735TZFpRmOMFtR+4PnlBHzL5rUr2+y+
RZhDNhMewNtUWuCBRkqeEaLx5xP3dyubIfzyz2n//ufKsqqejwH/HAIjQD8YAZ+kDOu5kkB1Rzp4
C5el3wc79fspDk5XflMaiD0XbalvThvcB8Cef/mx5N/dA6Kuy4pkmobI5/DvH6uJr41msE9uGxdC
uPDLXUgTyiZExnl6L0HIG5ItXn3VsWHpHYsOTp/I/J/warboQ9ScE/iaxxmO6PT6l63hN6uOLoim
Iqmmpggyy+S/f7yu6+REFOJkywxW30blBRAqPKfyPFdhifpA5I10cypSTI4yIXPQApyJ6kwOcsFB
USNMczypBkwTWUMwEjfuh9ntiH8vOT5ABoccUyVgOTUe8qhWZgo4ItitMmT4eL2twYc2aQ8ikr/Y
1i/pvLuiyu19TB2hi3xdYDtIVGwSBrQ9ICnXv057BDwGvpzJn58fxfgv7qcLmqaYhsGzamrSj0n1
Wkh1dtWLaIuuXyW2bMr0x+qeYVTA50auaUYTOAVS+ZF6c514toErErDy3igDh2jkGjEGphnDqyPy
LNz3iTmXCHlEqaGjpnNzVBEUo0HLeYwj1eGJIeoLRmNAZLy0bcq5ThGk6SLS7Fla2ZYN74pxIkTo
7MBZpjgkD/ICAPj2WcMY3vY5OBcDNLlU9El4EmmUhEfP7507UJxw4BjAXehAUaDu69QuT29Cv8ld
fAbI8Excgy87J5RGniDCeIm28Q5wZ4tgVIaXFivkKN1j3oEgAxZDXIhjrZ1ek8D87gjvj4Dut3Hs
oMEMMQn1fn4NT0HrYKSVv/lT4FTEfhrz8jYyAE1QAyEcmiL2LJeEOzSV15j0RPCC5stkCT8XKevu
MeqAumcPmioU/54uFfTmOJaUOWjGPTyi/EGqvGnoyVBhrJ4EiiAeoLCI+6KmT6N9ERKoQiOhwCK2
UPXwj9WIuRSIBAWnMTDe1XBfxaxQx81ST4N2gRSJPRUcCRKp9G7wg4iqJ/oH6yvsGz5wwkzwOqnk
yPi66GndoqDKjS4TggwMUopMGnelobEWoMVx35JhPa0frlED1LsvnlE3U6Yhjh06vvLKiTFvEqp/
TpYgrX02N66WfbiT6Q5gmRW5drj6uTgjaika1C6Ao7xhRBp3QYamsQ+GVBD7jvha8BekeLf9yo+W
xKfZJDq4MdMU4YNo+bB0s3DLI4hXdFJVOVOOhPcNps/cBosdkUy+CvevF9ojYs/6UFHn9s2BQ9gg
BTWzNw6ZJ2DvUN+B6iEXxTVS013BtPPoV3vGdbwbLkGpxQcKMFRQ/HQvZjCitJ94WHWIf6IgVhCY
8C4p9+IUQbiquoPp++oI8+4DBKSPMa0nz0lJosxcZwwybeZC8SCypAI8ItWlPQrdH5ogdKnAhOo1
SMsZETYPBPiqjd2RytC7LfKP9l0UvSQQF4XFnfaOJikuVr5qdhDGNZ69CHd0fLdNw8mJX9gW1Sm7
pPVeYaX+gu/NddoGnIGnoJJSAUzdmPx2n0FAMeci3yuW2nbxeq1hnN9fBin0gEKbQneFZNKFTgtt
hL+FxyOy5Q8hd4qiRydfu3ByI8+AljysjjWszVxsbZ3IX9rnIc8O0LwCam4+1gv11eeWJy5hjqM0
nmTdIcco8qaERGqvK9wBNDyxpBS4TiD/eQLl8/1EqRMHZOTJndXAGpPO/0G04jTlJWOhsfnFKZ3s
Rw+Q7mlvM13gKCc2iDDdlYp4dgTq+hojg5a/JMgGRKKlo8tO9XDf0bSiiId16UqgXKKQJDMi54H1
64404Hr487lrGv+9IdGFSYYmmpAummH+OHelWM2ERyfHW42YLXrCrz6nadyu2d5E2WF00cIDmEt0
4n7qsLTpjkg0VzrSyEsCtH/gzB3F+qi9lJIHRqu3s4LUlpdL4AmSoy8h9Sp19aCAtvhkWUhu4+a5
rCTS6Qiqyk/hB4q7EuDanN1AnKJpI9py2M9SvbYTx8jVK8pp0Xr6fScIE3okCMqgvLG2O15CMyM0
l/nV0iAwFdW9Fe6DXRQ3z3KA+R70vIZgHef5hE1KjZ0UruLNQEnzFwMkDg1Al3Am4LXlMIcqs5ty
zBYi7HQWa4ShGfuevJTh1XS7Iy8mHKr4fzh6KeohA+++NU1MGXiI8nStU2xEqcHXe6buTeQYiZtT
VA4/4IKnJNdZF9Jqyy7tQSrVGDImDf6zeBw1fsrsMxdQymnjjIpSYsHU0Z0NC4lAPqyrXohcGjY8
VcleUcHTOXRZhn5CHhsFXL7xnLUzqSOCzGrwKvgwXVBkuRHwCyqiH6HxURxussL04869K2fC4wZM
yNE0jRvM2LQNQKOjJxEJY4kpuJBs9qaW0leUCvwxCPzSqYxhsSBi2FIIZIUz4EaOvHBXgm4TpFp9
VnDZrBSbV2zbseG33dwgJ4YKhHzIBivTpMmbsQUiKVgR+l0kF30cEzCK9w+Y6m3zOvIX9nyF5tDX
oPLx0OL2nEH/EfgDqBL1KWdceciHcxaRyHskjnnvxXesgslOlNnr4Df/SSd7ai4ur5TsBlwen1Fj
lbOa1gk8hLQ5XnjCUAK9Z0ZrPfvcIeGS0GIWOb166TaR7vsBYQPws5h7l2HoFD5EXjNRCLtfPdjH
l8LbqvPPEu1W7VHYQBZS07ipaWcxOYC7ZOB0wqy8iCSebrs8uN6nYYnOkGVemSMrrupLJdgp9Avn
M5Zu2R6QQnd4cs5XTtH/IXgwE57mOYkf/tsbfHE46DX1d1y5rLfOHdtJMWleiDjHzwYl6+qOAUn9
uBMQUY2TZZxgY3AHMF9ljxNxOhUn2UNfU9abQjmJWCYoJBqo6M5qC9aPkaCk4kOy1deIZRkNQ7Ss
a0ukDQ5HKXJqYwI/qoxRnQFtnQwIoHbMIIkqtzzKynSA5W+WrznKe9iZGKeMndKSNdsQ7XjHIvve
Po5s3S+MkjlpTZyIs0q3uE2JL50LGxPfGVpm7hQUaj1tafOwTDKKrJn8oDFEmwOd2eBB0wXx1lcf
mqtcQFNRJQtwJpXkHObEujO5oXd5OcamusQ1gfqE7uPjFR+OgLF7lN09iTU74duwzNrmr6q24ne6
lhQSZ/ADbIkDOfL3vF2ZzhNjRUZHH9hPuul7LvMAkGAd9OsgZBI92MaQuyNEty/YyB/WEWgAFuMx
k3I4L7qRLk7ZexehMSKNoWSdYIKO7StQByURQJhP6mSwvAkjLvsBWn82ym4HywlZFIO2kFPDijTT
sc12IB9udmK7b0Qv25uZ9dRIY4YMCPrIe/CAc4YEI/0QNkJAkoQ2yzyB+HOijYnS/EjIAbYU9Fvj
ysS9Af+ZVTaCS8ovprcdeVrsuSp0r6N9lZvmo8Xdz3F8nWCMG8WRhwbx6mVb3KzEyRCBgENVMj0Z
OqCzEuYMYNGNuYsW+bexT9A3k+SIDrXqZxjGgBwpvdWgkjQQdg05OHSS+be0m3rJMZwkBPIDv+Qs
yNaT+SGlQAvTvIT4YP70DZTv5E6uB32cYLqGOkN2I+euOA1XgzFNO3ibF2ptJ5z7k2fmYBSNbWaI
W+kdmR/598LMKTOfjkC2GJ9QcMWiqIdEVvSSE5JkMnjnvK+Bkpbm5L5EgAQax0OkuAwI/Qx1uqMp
Y0CYKaRIrrQVYZ4hb9M4fE91AE7kvuATzw3U+BWce2OQY3/oxhlfWGrrW1CIAc7yHMkOXhIXNHtT
nejDLEBqLYaV/rWkyIx1hceEoI7G5Rzm2JYW8O2TbHvzyWDn0x8pqzvB9Bxu1GtHd9e4Er1KtI/2
bU77uPxLdxI+hQ2DIYoWDJ8MVJ/orHSaeWObriMous1rlZ0N4B1MPYlNBA4oHF0o4Rgd3xuOaGe2
pJsNKxbfdad76Vx9LQgLeSxJIAH1HmxuZE3sDeio0gGu0QJzInAkcVTgHGTufQ3ltA/bI9evI0Bj
XCQWXsWM0IWTcilTarmE3otQy9/3mRCEBzRefeoExysYWHCbISnlirLvY3HBzcS4GX4UtGGqwNFW
S7YhAOaxRCp2Hz+J97GLHdrhkz4udmGCpQ6TTug0A2JPbO34njzXMWZdw0Y3pIxum9tXPXkTTeEj
iJBxBY8wHiqLDP3FTIssmsV5bBH82dlFOEB1Eg6CsK6hh5i72btZX4nzCpINJQjHCgP7RzPO+fGO
4QjJnsLX4g8qO5wYYyDQFIWo9/aSSbKBnl/e4E1xh9d7MDoCKNk0K9K3ZTL8JXR1fFU4e87Pq4sa
Th+JTlmwfaLJpBw+0K/rOJ6HOD35Mpl6U4QZQMU0E2Sn+2VwItk7Ehc5/NtrOShPIVlRWT8OeY/U
brK+tpI3B9TgeS6P6qVdx4Jfdb7Ot1lC3d/2VYpCJFyE3CsZIorXF85DUV5Kyi5DVFu7qhy8dU+I
JtGBD/IOCB4OTSQb1+CN8zL0+1TI0O64GZjvHtAcDmesQTIdPrJrH0d0izxcJYrqvOjGFv/CDkv/
Zd6ZVwH1TcVEp22KPXv8C65VS5KSZMog2j4zEHzmC8Bnff8q1iI/SMBlT/Uz6txxgWUEblonYo4b
hsv2+4HGqQfxJdHBWjowz0yQ6sCrW/svM/VvR+pffsQfqM4zVoQH6qxo2+MYXjQSqWcjfQf9MmZM
n8luiibuJA5hcbAdcvpG1t743stjDNAj5SgcuWGO8mpg1QccjfNiHhPSIs5oybEaC/2HjyneEt3v
q5fYDbZA2THHsBpBSl8nnltgt+vi6hse1hms3tn0m9bgAbZ9MCwAidIK3pTo6Gsy/Sbks9PhsuYJ
XLz9vsQ7D9S/fBzS3z6On9RqUYlKkYfRNj3dy/WzQXm+CdlGVas8vp5jOhhQD4mtEzKLBVoY9HGf
NKlRblBPVME1fVRnA8pYvv/8NcnifyHS/lHSBVkwZZgi/QdmqaVlJ9eqEW0ZKjbmPKVojE6Evn4S
NR6S/Lk4J93MiYkRX0lUz4db3pl4IbvFhhh2mhAGs/hTGVLeMn7QfRmdcNmS1GfuBacbQWTPoCq7
7+ZAuuIq4Xwocawyke4F/35B/Cz4mIGIkBfWZuOg+G4XdFGUAP6FjTQcJTn3wXPc2czmsCOF3wQw
ijwDGGwxfGp8vRzxSIw9DdGQCwPvGjZNPs6NoopkjIZfp7Et3QlW5ZtrfaJ4hR/bwoKLO5mSy56z
3VPWUFL8CQi1H/BcyU47DNeqA2IBXMFlTORFHzygCf+0niFoW2uzu9c7NrEv9Zl7khsG5gfwQ60i
GqQpAN3+nOWub92VvrN94oODUC9iywA0hN7QyvMkm/2BE47YFSxTNgNhtjURYvqpWy0fzpFMd65W
Ijb5rJ3y88QWD/lw6X1xj9Fgyqi1eATRmCgsnG3dNP+8ucByW9KKCCwDYs+svjKam36uLPghSAio
lxdQBZg1kk7Y2o8DWumRTSAQFjhF0eKyNfjsl73RxL6tATTgzmos9lQdtz0FLX6rfQAx036v0+Tl
7azWyQjo623ezBeoGLo5Cu0JUdVMrV5LQJ56SIeXt0tPKa2mCPApnGP2IF3SftkRG5hJRh6PEzgj
JVjNYmAz4EQE4RWHjoERcQBG2lHFldUhhMVlzm/WSPSZx95fXgP1b6/BjxP1Vt+FLr4q0Za+tEUC
15c7nwjcRnw81pvYdqqqRaIvuK7DD25+8WAib0WtULhXusD5qKg0OhTYZdaYeT2KlJzm0NksPP2e
Za6x8gRln/OqLbFBwEKEBD2gz7qYa5UDCZ2vk/fcBNLmz9AdwPV9PoJ94qgjlrsSkZlvHjSrnD49
w6YV6oR+0MEwYFcj4Xg7y6Gt8SJ86USgdS5YPunJ6/os21QCngjMY2ocMdLaeE9hze6Ud/K30shR
DM+8eT7iwU3NvUH9rRdtNTsdGx7D+oJYKB+iHngXaYu4SqbxXMOywetbBeoqHOEtfFPTjdF3wmEN
CkDDrtlLoHlVahBZMlCIIVLHGDeY2vrICOmrHz1EJAyzjlIR7ZCdyIrZdEs6U2wWHpzqvJhzffx0
J+2CfF9bvRQ8qBMM7It6TZahvijRIA4HTrSofRH90xjKEScJGSrbcs4DRJAOCaQ2Unjc4qIleizt
1EojsZg9Vi9qNLbR/+dDEY5gaduLwRt5DxhYeQmYbxyeetihyst2kqt6V8rxNur05htfzJ/b1R4F
JVEIlNerR4VcznJ0SALZHaz7JCT06sHTzti4QrKkjI/kxFBE9Svc3Td6B6BtC3xnPBiRX7zkCHEf
1BPW426ekCGT/KM7ekyoiLFiXPREAa3+6Vo+AP/Y5lyd08b84p1DwjmCxjm8R/G0DLZYnnq5uD5G
3sCuQXbIHID8QDNafAbGn3PjTcCQltjKR39+a3770siKYeCn1CRTN3/cHQ9RV/P0FcVbPe91wWAt
4GONW0mXOxNxj91Ds8uYtOrDgwCOr+d93PbKDQw8OCM1Dh8/jdwbSvBe9hvuFFbVwtGq0Q3VLxYX
JLG3GHuLPoSBiQpWy0l5VGKEE2Rb3SZmuMc6GgsYN6yKwwaEMm2CXm84e0rOY4AVxP/zb6z1QOC/
FVK6oEioiKBodCRS/TX/y+BVPMrk+U7raEt/sp/56kTYaicMk+Mc83K+zI7NWp1kR3GU0vkh+S9g
c6Al9iqHtW3VecADBm1P+thI2LJflr4gWgNlJL4Nep+mEoHsUkC3WoZZlgpRZhEhwBMP9EAuD0dj
vMyD7jggFfTPv5io/Y56UhRDlcR/fsOfgkOt7EqgsEe07bNVXpPYw8HlwJRQpf2ac9xDyy3IQZ6Y
uP6pcdQcE2aKXrCaWsMHUjnmMEBvCh2IGaVR6f3xWqAgoqGOeKIHCf5UDkDA1jP4oh1AULYBSaUc
gOzsiD8CP1+tq09h0QvVv19BhkzGi8m6wSE675btglGBhr8RllwLJ53HQ+RnpMgJhIadWjcl/JWQ
L3Kh6BFZSCNxTDCN/YVNlVmSOzGyJtCHo8aqHCy7AcYzS8XLi6eMsuSWEX5MLJWNUQ5z85ESFGAP
5HwBiPT4tiHj8YO7XFs9A2jkJzUceIhv9sBnhO7/mtmNuh3qTT61GXlR5Mz0IV4J1x2hkrYIveb+
+bv6ja6Hr0gzMf6qii7p4g+0OmpuN7PIn9GWIF3yxwzaEkgPIdQk+iz6JLTWmdezYi6PkLHYJP5N
s0+kCn5L8h/1d87rEvp3pq4eSOnjvcs+ZhpyF5R/TWF4T/hTjMB1UbscxD7LkBOu84k5JjNre6xd
hJaR1e5L5uc//2Ki+F8B4r9/s/6W/uX1aq7P2zNsX1xCXrQi8JMGq8ylhoB+A4Md4u6S3HkAH0Rj
qKwr9s3U64j3pjzXw/hoojN87TJn9Ulyiz6MvcNH6sCE8tUihBmdE6sI3lNjkQXCerBl2FOXBc9E
a3NtT2tuRw52A9lQRZP2jRDA94g51IMkG9HMSZ+RQnBiOKVicm3M9AUyCJtAGK/p23tcAV9//4qS
UelGs5cv2o916+xCh5bgj9vmTmAQb8uKx3Jzpwnszx+c8rtjCfIcGTRxFaIo/HgiilK7G9FbiLZ0
os4brhXyy7k0clpgegECEfhWFhikyk5LBR2P+cGFQZddjSgWARPCbL88lgdirLziDFblk6DFNagP
X2JAvaY5Qvn1lx/550Osm4ousrlqoiL0Hhf1x91RF6bZVq+rMXsAYOe+TA82Wc7EAtDxQdEXtmnu
zpB+IgMG005Ll9pH2CLhbuvEAmlTmQRpcWGEa4GoiHyWEBBdTE3g83LeduOOWK0MCaNvaJMyCdp2
lgnegyVTda7h4l0FFfUtHcbG+a0Y58oqwzgaTvlvbleHAF/EmTd0aQBvVFXdRmTmpcQKIcJ80Z8T
DCDzCCGiVMP8y6v9jxTjl/vlP5/KjzFUUkK9eyZ8KmTV8E52o/Tul7yYfdbrpkRDEmIxWWEpvT0R
W6Zrg7Q+un7UzzvWJIU8r788WD+Ahn9+HrlXJIishqr4UxEsmOntIQ1iY5Y1a/H/OHvP5Ua1NVz3
iqgih78SQjk6+w/l0EbkKBBc/X6G56pzbNll1d7Vq3v1VLsEDEb4whvAFjXIhkQ703r05ZnGWdZv
aUFA6IibV9WBBg2oNl3k/bqv7nP610O4MtHg9F9L7OXNuUq/ExorfKFBvX06+duwWTDCoTXj1cj1
rRHPG/rHKpxLLBKLewoxFaVJIIXBoqZFaDquhgYorhHt7d8PepkG/+9BgbxCulI0yAzfd55THBeG
rAUs7PMuRaLfAtU3K+J1/URJvkpmPqlA5+WnKy/89+vammkhSgHT47Nu8GXHC6RjZoelZm38dFnB
pE/palAkn3fwn+257SDKMiaYuX7hi/P+vwd2NKI2S7ZV5bPE9OXCdWudrRzU0CaOFi08wmI5tIsj
6mVwY2sAIKtC3Qcd1ntefy2KusQYf14bLDZlBxE2Qm/4Ptj9uanqqumtTVJR5F5wB2o6D4FBayYg
A1oY4EfYB9R0WiHpJ7NlQUoH3KvN7NN8kFHdH5nZIelWpwC+x44VanOkEzMwmYb0o0+fIv8hJomR
MGb1auQaHM8g+u9uFev+74ljiYjvcsV+fZaLwk7TafYQJ7xAGoR9vFTAc2qHeHQf94eSLpBXljsj
nATIEgaP3LSUehlUvWP2yM6UIWCRpqCeEETS7hh8Hrow3o8FnlsLJZwb/SzslkV+X4JY6tJtd5rL
3US2V4FKfqbTcMdcaNBo2Khohzv6WDkDRzGoNlizKnMj9IlPXmffnkk/NLQQGzh+mB+Iplg6Zy9L
69uqfZaNmQQYWUWOwV5HAdbUNn3ZZUmAXoCJZrnlSNu0yjIjpC6dp6N0JY9QfpuLukI44BjA1JzL
2DPt0zKOwpO1YXd3+g1AWYRcw3hK5dduoOeSqaLwPQ5AeReLv9+fIXbUH+/P0mSZ48jUDfvi6IzO
R+ds+bK1SbP3XLstnU1XHwB3Sqd9Hj5KKOZoixRFoGpRxAsDiFAoivKPhfNmoFNYI9ysLg3EZJsN
GA0rFTxgHbTuecT7M5u1lbkKNZvETZulTIE7WCYYz8Gixr7ZXB2j2zLdStW9UB8JKiA/b7q2kcwN
X3RSA6/F2otmgHlnk3YeT+vjea8D/c2ubn+/j4JjW45swDvSxBv6shu0QZVEsY2ZD9uQpuz0zK06
z54jE1DiM3/EzwTQrWcjMjFPizlozbLZmOqV7OpSd+u/fcHWNMWQVbEvXbwLu5TPViYzD4Zg6VC9
tua0pI74VISzJFlFsUIjydPL+1N51xswYJvnFr9NcYfRqtGn53oXRo+ncJr4XqF7qX8Xog6R7ofj
xxmtzpoWyhESrPoo6Q+ls8yChUSz6+/5pF0Ukv73DCaHpSwrwO/FfvFlJHNfk8I4za1Nry+P8aqx
ZhqBem1Oj4jdAywBFhHbEzl6zettlO9kWl/luhm2Oa3kaFPG9wQwbP7SMOvqOdtaiXfQSRybNIGB
TPXn9yECY3Lz923/ugQN2eKst8kCVevi/AuDxKq6KrU2eeKyC4GOq7OF4OSihzvMeuKqcMIszpIJ
kMQr1/5t8jFcNnVoxSbYEFnBlyFTxHWtgGsTSOgUhE+PTXpbKQdGwtQ2YB2bQ1PeK+XmfJyf2o2v
z1EkJNr7+zYuS/Sfb84wbEdsAyqiShex10l2hshvdXOTIVSU1bRqg1fzvg4f5WGhhU8Opo6G/ixD
hZHt+aBP2QwQBZuY8q7oQNWgMnDaNeZMsmc6OrKplF+ZWuIkudypDAJ86g+qSZp+MUxRV+R1eFTp
bpdu394l2bhxnmwsaM0l87x2nv4ej99Cv6+XuwjQ++ycmhIBvMAkyQON+gOnVRivuBZHyt/X+m0G
sAfDdAWrraqfs/PLDMiGMGhiJTER05yz+xNi2s7Wl9z+fAVie+1CF6uziqusqhouhIYxIY+G4wWt
x/Ma+aC/n+jXBWWRoVsWWY4Nruz7pO6sAVpqHJubstLwkgddQGRLJGAGUBmGaeU8AeCzjvQfB8AY
KGHl8ZVBvXoLF2GWE+YquykPa6MbpUytAHfBLcFdY2KesmwRp0CyBP6r/KgZ4yuPf5GRisWE0Jqq
ozVJqUyzLg6UromlKMgJ8QiIQtPLcALuZmhi1SqK0YL8xiHZXiMwKvIvu68qEPg2eTBxrX4x6idb
KgwpbXCRs7cJjNMIzCeVQQrp6OxLSxtB82TVCdkRzL0QcABcU5T0umHemSqiBNZpJPePZn5XnXGF
puZVAKLw33Uf5amaOngF+QYKDaUkcPJIko8DTDZrN7bXpIMc+hawxnSi6i5h04LwU46mjoGx9Vrp
52dt7TsY6ZCHfprEdBhSezhiGdFGjbaF2Pl3RKkV1yruHNSbXTJiJTnEoCCiOYNIxyXDGV7zSBEQ
MCD/4r2xGdhEvnk0S/xnOPCGtkEAyQqpVa3KYqy0y8R0RoZ/MNt6FBgpUeCmAVcl4VaykJtlYC+M
wiNajG0BVrkyDcR6utizvr2Piyl4SvOsKvySyI7oEvVnEzLPlLT8pC6Lk0eYSpLT17PemCmqF4TX
sqtfljuXJ3tlBsqOeklm7KIiV8y4sDbIUkrVPs6Bw4yjCtDcXklnhAxGOvXh7mHqHXmkOgQ2lrkK
Trsrw/D7fdAN16HhWcYn7v/L/pYGiWmeM044uRfIUlRQlFvbIBKfpsVdbuwgL9Og74LpwCGoTmgW
wtZX1e3ft/HZy/35Nv7/27jY/Uo9OyVxR2wCC1aWJkUwMXwvjOaMS4eaHtiF+JYIhO2JYdL9DQnp
ELg1w6SNiQh8YxMcF5wF/HwLCt7v9kembLNJsDEq7pJqSUyj5Lg5eSmwHSoy6nzAuUqdH1FsL28Z
bBaPIc9lBIFBp3VzC3ONfDIEyHjMkmHMjo9lJIuJzYF/5c9jPG1pqIHGxN4QGI3vMZNPCEhRH2if
ZGN9zFm4cxaBFXsxWlQgrLGAuRqiiLP1cuSIUExTVfkNO/b7bp5UutWYIj6GhECEVCYTJnFhLo6p
0KziPcotXnuudgJB6JFtXpeD+PUOFAMeJ8ejA0n7+x3UsVNlUsoUCthfmkNbu/W4MueESRQqHPt2
OL9zplj6VremyErVBuM7iaDYgjfrURzEkxuFULzdTFG8Qhfj77ml/BKdUEVQddmkpkdV72JuNWeZ
/KEMLbi9Lyp6LlX4nKcLQ98mp4kpvVcqikC2pwzzoqfkij1YuT5K9z0WatomTddxfiWxU37behTK
Gw7rzaSwcsF6Muz4nCQtPqbJcCNVs5YasKy0AKfXIH5O1Vw670mB2+OsqSliXVFc/kTgXE4YVdZt
9Bs0zUSg8/vrMhEaJdGyTKJVMuldoE+h5eSYs1Bxp+xe3qTtviQDYM1EIFc9GOFM98y4tvP8Nm2+
3sdFXO90RjikLfdBam2oK6xMtdBNh0VPzbyDWRFMKICe6Q12U6ZInM2v7jqf7YjLoTANhCFsQnxm
8MXaMfJAtSTZhPUtDtc5xxnRAPOX6hoTleiVvJi84u/5+Fkz+HFVpEno1IlM8rK+lfenvqsU5uMQ
1W6G8YkMyaXoG1yflsdcsDw+K0sdyE/uKDylIxtkdYUjSPWaDTsl2x4/081Y5nhXFcjpovxyah45
tBRKxHpykDOvT3BikmgDRQrsjluK0m2wjPQVfxl80OBrqmit/xCgoOSLpyUYUOCnwsCAF0wweF6q
wDTJsFoILKa0p2ig8h3nKX/21Z5dRbJXRAT+ccvcUMhikwo7lieGMo+vJECfCcTPIXOE2AwdTqbu
9zmbZUZVGgbVhzz5EEUiW/zOlgB46tOLHt8YGpU569VSPyxY84wotCK/XXNiaCjBDtO8m/BOEZdy
1K3EEQFFdHgg6iIOIhoS8RVPzVznNJD85bmCwPehqVuVECXfGNk7w3VypkT+UvlKGe8cg7RH0A2R
uuOBGl/UeGyu7PC8QSIbBqkrXCrDJ8TAkA5ECUotYY4t0aOvkc0AkYS3j7G28jXHA2GRpj3U6Tro
vEyan05X6oDKb4m/agrOHqmjCjTvYr85J33mSLVYab04j84c5vVMwyd3Y8vIcnL0eVHxlJfvRsk0
wkgGjLAFuIKB5QcN547KV1C91uYeSS4EQHWjnmbKXSKDy72nNpgVWy2YBvTEy/6Z95+dsKPhe0q4
Wr68z4F/4n81HLgwBdUieIkqqFVohpooSbowOopq0RUHw1qzDVFlRCbfOR4a4nGKrkz6DvInABHw
yMjd6lj3TXROszNKjt5Rdo3I01DNLvaFvdGLAl1yHEChAnXaPeINTGBq+4V+S0tCjlaUKmXrXu/Q
nqaoFiIgmn7E6ocBM+hotKNpm+/0AHNLbCCrmJ43n/sAcdNqL0r/1bAl3a/qlVGverhQG5o21EL+
yxkofhChoexG2wicAfMAvzmmgiN7pfKC+y2w0FOwPDo7UfgJFmZ5w590e0IsobIr2SSvliVxuWRI
dFQk9okvFVNsv18CO79VpCFQNVOcyg7adiCftZVsAMCq1gkaJ4iKkntEHoOoWAdF3lhUthRSz/uj
hb8HlQ5CYHna4gkhrY7WnK9hpjKvQakP6o2eL0QoRKMKmkXq8TkJAgcJb7cw3lB+dvSDQW+rwRfF
hn447Kics9O35wVfQ9mX00dFGNZR/iHKW/kieGNBHvtXom/+EnTrXkfnxTAQE0HefU2pg1zHQUeU
hSlSY8NLEOG3bo6vKm30Dj9vVBPcBvtMa2ZkLhMFLBuvn8Imnzj1gbdXo6FBoc7RZnKwKHRUtaOb
OnnhrdOHC9SVnG8Ve8OaT1kgzAcRAtJ07+bqIGqnOnQJ3cvze1F9Jqaj3pMNIrpiENTBc/4dDZf9
nCyKqUYjSUcQlZs0/A0xJhuIRNOw9Khg0zHUrXXwVj2TZf19vFxSvT/zWxjVgG8NWTdM/eJctfLz
qUmMnmKMstNiVEssdN2FrHp2WpxU7LBsBJG1xalEZwJIfqVEWxOJ7QL1AA1pKalMNipcthCEbgC1
61Boz20FG8F+i6j1qx1iPycHk7R/5flg1FdKO7/OWs3Syc6B7oAl+D5rtaKU7SKT2ejDB8tnM8Qd
ad6mN0r4/vcwfRLsf6yPL1e6OPv7/BR1g9NhomG8GhgfpBFCuatYnWcq+hQQAFr6s3U8ieqtrD3b
5+e8XNaZsZcKCBTyvjqnpKaqaJmgEcNxC13T9tXJOTqNIr9EGEae5KG8VGMQh6BnZUD1DsSaKJ8r
OiC4ARUp1GvqovWO6Ch22HS2YNDN6uz5vk6RD+kM/dayH81W8RIUHcMYiFmdjH0DM5269Vj3yO0/
HuVtidFhQRn87wH6pcimUiX6/97ERVSfDEGYOiVvoqUHSo1EXVKfISSi0ltF12JBcQL9eBlkDrZC
gZOu20WIPtSlHtbd2dwUqGsVwjqgh9s5okWBzIRf7o9aBhr+ylV/a/apPKCmWJQtZfo73ydb6bdy
5nQnMLPI7p7I5lKhgWu/JjEK9UeAoyxkU4u9IFLBlM4a8bqPzsjvCVkxpMgWWYgJQqhMk/CpAXrJ
FmWCks5zNC9rMEAo0GqtP5O0R8s3XcWhIBM9Ddjj5E5B9yKZ2RT35BAopH1HpCkDevh/eIdfHvBi
WKtEcWJLr00izZWffwznQ2Is6/PSMTZXY7Rf54tBW4H4QxFAtO+DKQ2JrZ/6yNywz5foXrJxc71+
2Fj4QRj6lXd37WoXp5tsd0ljmxQQybuhBdY4iEvLXvZCZNsC7fnvYVR+nZ6iC24p6B7qnwHWl7OU
hEmyjrF4Nmx2APpgSRHvUCQKGtFCU4QSsTa7cs3fnhDJDkGiUMkTfo5n14b+sTRJQUVXL2uWNGfU
bk5YK6NgBCCdviNnbgeQDZVvYxPXN6fTjqrD9Y78r/eCtD4LlDPFNi4WitMknV7lmQi/XR9gk7pS
/DWVGon6WAID657oi84Qh2YS7JnJ0nGWdnh4g4q4Mipi/7/cKGxNJp7hXTgoEH6fZZZZRMUpTald
C/qoOzQiq1FVTxzn8HPLKXVMCm4j0XWPl8S7xC9ddSWF/q2gABdbFJFtXf3hbhE7cl+mmWxs7HxH
ypyGs7Am6j8duvNDw+vqAev9/dyf1eEvz42Fhky5mo1RN8lT0Yz7/tyZ6Z+bVo80YZFFzUm3XRV1
13SODjni/mk7UY4eOLMB7i+4cNhrj7hkhBgJ4GGOTRYY7nhp9zhyeRz7CPAUCUXnCUbaKCLEJ5Qw
hRey2SyjYOGEmxbZkm4iQaIcmhzPQ3i7zmOljvKeevToCKj4/e/nuxhR8XgGv1leGEKpxmWPL7WG
tHeOlrrWtkd0qtcIAOtw/eMxNqrBlbG8XM0/LnYxlnXWx1mb2eoaGecucQsU1kbSSwtUEbpdDcXw
72e7WDw/LnexMR4H3ykbycRw5y4hUG3d4gEB44z23LUnu3ali03xVAeDboZcycblE52IGMcdZE7R
Z0Hv4e+HuvbCLuI0pTfPqlFyqc5AoHDcSC6aaKorvxkvAIb/vhYVmd9WvW2bEMvo/6qXFca+haMk
ndnj8Ma8t7B66SfY4nhQyD6Q9Qbzq08R/FghHOfaU3kczfuFvECjC2IX0MxdfFDwRCMGAwXpuNY8
nwldaOhDCKQ9o0D7OtxoN+0bWjb1QkFN01+3HuZLsLFgw4OzbF2A2+5aRZ1TnRoubJIbe90+UhYf
i9+Nu3zvR3fv73wvV8AuaqR4W++2huvFlzxQFhiT5o5egjH0ovEYqg0+zJYLVEG4uAFM7heuuoBx
OZ4f/oEfdWGThWt85Je3KiDPeoRT9GiOQl0yp1/iIQWJn+sAmBb2/kjh1uTJLXLZXO75ON4+q6iy
Ru7cew1H3mH+7x++eB5sorHA2GbeMDocXWQzPfoqk8iVYKxhfMB/oefz3C6lCYrrXuu2MDQQEGHM
knk/hmA0qsc1+GqJ68jjLZbGGMtiijnG8XjaetF8efbQIXBhZzFu0L9dpPgmFFjxnmxdmVGkzgjY
2pzCgDp0E4DjU0g3t2ckkdFigw85ljbtyHQpC0ybWbO0cWjzPyWeqBpM22WzNHfB2l9BAhlDFUGO
e+q/I+MCRaR4NQ7FA8rc0GQfWn8crKvZP+ghUCba0RuMvOnOd5vRWwmOWt2Zu3Q9PJwRy4Q8DlRj
cvsMCXsKaNHrgJXXvAbsWp7UXbg+Y7cucWcJQ6WgAHt+CP6ZiDQhpbBELXsczBt4S83IZ/Cirb0r
loc3oOYjlER7IPE95CbhOGpButijOGrDAgNJM44W8kOPj7A/evFHqusDaNam2t5ZPxTInqk4TKsz
faZD2ECVfATPGi7a+YDsCe0ydPHEKKB5tLJvEBSAsgVEbm49B3Njra2pmC6GRekqU3xPVqjmjZGX
80y8TM/j80SG1PUiHLlkj20fTlW6IqseUYOaDrBZZO9JEB55JsY48oLRP8y5xg8nyCfC/zVeBSuK
+PwCaY2FI77nY9kTFDT463xd75XC9xC2I/x0T/XEo8qQv2TcyOnSQ6PE+xuaYzLe+xAfP+6wLPdw
g5umq2KZ0YGx+EH4MisYxIxA6vWz4ySaxC66pa70uezwOJxYgKIb8O2pZ9HoGb87q3wmzTAO9JAg
8GCMrYN7JCqgPYnVi/CdSy1wjI4qlkf5XEgGJNikd8t6qc2B8XgmsoUqs1Oe5jAvNbwojTlsgTl8
uBkuvDsMFqe4wE1xylpAr2INi39JxgtSkhHiY+MST0YoJny9oOeMsUpBxJiPxuBpsENGBAjzaeEM
jaLsGlMXMOwOBuzqUh49DeD+e/aG0xK/85l0yxYyEebcBHjTwsXWDH5ld63b9omZ+hJNfJYIgFNR
9VaEstlliaA8l1XdSETPKHY5/nPY/KMZSmGow1APtjGrCtcrEJBqAPmgvwPonLFjhj72fBu7XeXH
t7TanCt43OmbXaHMeQ6wXoF/0N6UqJkJYq+MRm0i3ZulOeqtcFKhomLbw5WT4dcCPgBgQLGCavxD
59uohmJQAlHARwtBDx7sBIMPkqpydfQ3ZKpNc6dlXgwU6+8j6dcmioN2H+K99N7+6/Z/yQi0tPRJ
rggBk+Kpkpfa4GXyNA3v2/4Q19szio7SW4jsaKhZo+Ckohg5NbWtBXGjvJaciFP94mVqsgJOHUMs
2smXiUKnB6aaRoOxwUVzUtjvEulz3N+myjbBOXyYSirmzn6OGs99hMF9Vn1I5UsCEO3vIVGv3cdF
9BGWaqNEFTOkEHMInxllK2OI0Jc3PoL/ZSFtciHUhfsbpXiBtK4JUZ1jdpPW7L8ySwaTuiKBjZo4
46iJgNelUNm9ukKhDbhNbEnX3qKI9H4OnZhA4ArBxF3UgJomkvpT25E75ZOzP1WDf3b20LT/ovY9
OaHPCjcURd7AkQisX6+mVb9ENZqsmSBxKNPSCbu4eimFUlG0DUvKuAGfC4a4UJ+0BNmd2zC8/fvt
XMRrYsV/u5a4ly/zVTLqvE+lloWi3CuF0JdD4O6EcWiAMk/fTjXYQH9f0frt8VTmI8g5UhZDE0n1
l0s2jZOaIanzprNu7sN6JUHPOo10jv9grXezCIEiY59k2thAE6V/TiTM7eFaSQigtw9dv67N5clw
G8zVoTon+kwCthafH03MyuR2rWC+04WCKHITJG+g/SXrn1+oYzN6Vps13lFaCzdhhtlSUxfugOiz
LC0qDiHka0kpIuiQhK4h9nySV9GpGW4GuqAh2RWcDIXSHRKpPgaVt/gsJOiEmUielWidWE8UelO8
p60VtkPtBIWWoXWR/pFWCbVldFn1cRaM/x7Ly5Tl8/VpiqKiEP6JIbpIWbSISm8U+PqmRjaCJlK0
62n+ycoDpVE5fZRSZij127+vqorM5HJ5aLw91UDtXyDxv7/BIAt0vYpMfZPK+qi3mTM4P5tgkuAl
+W+Kgphw2/HkQgNRm9BMFVLWlZ0s2QbGvv0vUBPUohDOg7BeGA+D8tzG9w1i4un+7zu1f9t7vt7p
xfgMgFu0KmJ8nGpSGhiKS2sqFC2OaeU7vGPHedOGlWk86C3mjncSpEEwLlBXIBZ0ye6UHUCCRPGC
nJMmAHCwlrb/eZrH0yJdp6dnZfh3Evkx06WGY1ydk72G4yC1HzN4jhDD4ROcz27PhqcgrkMNoj7N
bOGesuzrG3ojJzh+8tzIRCf9iNChNlf7eaG61FCARwHJKFDP1Hd02JzjCiJJkW3pumiAsfMZftd0
iOgYAgQCigTFJ7T3GnIpNkVqsz/QdBL4iaO6nJ1bOrnTvLlS71B/qcqzQdoWFVowc/onOvrLUq6t
POztKDY253pBfo5HotN7qF+iwoRY7lFdoUKGbWCGqgvubNE4fTtR4oYpqyxsgcnx8J+LGkoTq8G+
tRAijwDvxOW1kvWvR9DX+7zISrtzfWr1gS3niJIVkHyUmAH8DIhQr4CioKeg74ZyakPYi1Dmgs4Z
IscM2SB3A0Tgb1XFheHRnm/UdoS6+JU5+tti+jKGF7t9G1cNYIcUuVfrEZhfCwcynFOLHQagKP/3
1VFNoHEsEyqwSdP3+8I9ZoGd2yHjMOTrIw0JJ0H8WfbglLVBMNHjK8vP+A3PCZYECBKteRkgkDh+
vkyQ3GrkY+rb+gZ5gj0x+Nn1JNJEVN1FhuqR6M1P6BbgBOhhYOM6fE6ffvT6LJwctvxPHj8ub24+
3Pd0tHxeI4qhknOiLjStHpU55nnzfLRcwAQhnahgzVajm9lSfLtINtPRu4uQ0w4VF0js4r8Ld4+N
CDG4SM7t6fId1QJ+fWTjd/G55O7vRX7aLRDdcPn2lTyGG07Oi9g3DvRgUskYyOkjfvhm0k7+u/CJ
TM0nIbsBZkwhAG2hKSYiI3VMJSCa3i9vXp7u+DcUfEeiYuCMnvk/j8uMKwiYHfeGiRMZAt7JXo+6
tXgUPCjQaFpFG+CR4w/Y1p8/KZJmkdWj/UYSbWxPk/TF5FaRl+M7OtILkUWhAjKZQQ9++UCu3mvc
033D9eQF9Rjy7jUljv9l5PJ44J1A9YZQCsoD6aue1A0bupE6WjA24tXQnbpBmMvDqYY8Hx/Hz5RY
1DLQuyPrV6Hz9jyEyOkdPhXVhnL0+vr8PI8XuzekPBSYzIhKvCHOPnqavD1oUwUhEqHTZo/ednC3
qMFgKj9v3RiqNWWDhagrnN3EFQk28enEdK0xOp8ISCSYkkjoHaBmOe3fRJotMv7zLJ+i+byRqH88
tLN0TYWAD9HT8Y6UA4LF0fPdfCoosf9CKhxYWcD4PrrC9gOi00LiO8QVwCpM4gmxzwjyC4Rdefcg
8t7OC3ayS6DOo3Qrm//OVw+lO92BWYNxzAdovA68NLQbxp1XkIOKCRFAyD6TxKkuTFqIXyv9MUPe
IRs9PGRMVRwS+VWNJpOJM8X6BmW0ee/a7wRBo6eHnTla7Q6CBYvQEBkkBh+jzYL6AnoY6DuMHjqm
ijM1Fhiy8iMAYed4VDElz5NixKU8ZaKOXriAzK+7zWJDBn9k1pK6kvr+94syGWWn94+/97P/cHM/
wgOLiEQ2NaKDT5jbl0Xvm2kbnQpH3yDgxAyrqfXAVaXqhqQN87/YOXyOa9gK7U5+veLQIk9eWfWg
md1XlWkWjFJqUoCZKC+V/DA23SwoQAj8yxukSkZXzB5KF2Ox5p82D7vbevyajw8NU2yFiz01i55l
iZS7m6+EkwsScYwUzbdx7WFPTt5/F7sftOrH7uyDGsyCCkgxvvHH+2XPumSRk6bfsahZfEjyMKsf
95QIik1M+QYbAiZ+N/Eel3ebp5cbBOK5jX50f2UoxX58MZKWZpCG2CCcBFLx+/YZpYlc2JIGiBWQ
BUUnZw4wA1phgI6RwOYsY2eWov8YTa9c+Je4CTYJJk70mQjxnIu0wG458Wt6pBuQHsOwI2zqg33k
gzubq8kBiX4AEWB/IXtq8rwoxpD2rtzBL6HFtzu4ODmIMYfa7vXPyA30lOVsqTsAwVNPLqrNcgDl
Z+ZUS6n0gN0wEhzXoGbOV0Gif9+HI1+8AiksraNO928DhgUKC7aQSb8EEgOAFrI1lOvWcTmwCe2c
j96ZyehkaLgIXHshv4TcX4bDkS/AmWWStbVWa7pguwl2C8KBiAj4hx4FQjQL1yD6MzTUsCy9/i4+
M7LLaejYMq6OpGsauMjv07BxIsMZBhXLSWuGMiCQSzMVMwMwlo2NVbEBo9PWWJndlqdZjydpc/C7
BxNpKPajatF2b9WwL525ngnWKzpz6PpYr4G0TKAMW1eyk99KMAJCC7YJXo7xw0Om6hIloVGob+AI
s2iqDs78zaDPbRI4Ruu8BD4KeSBtF0UygQMBbolOIHDXKzPYFFHlj2H7ciMXhQ+jkPtzEHAjYOtS
pGnh1qXBowr4LUTBN8j/qYmPMPiSUQV1pfgCXx8cbyFgZKgr96jzAkBXKFDmKMIZDyAtwN1TIymL
l1hfShgkSpsgxtakvAegR14QJ/OiEUQ4nhxYKFMFACFAQ7B2mv8y9Df0QXtqURruMHjqvEHTT4pH
SVnxUvNk0nTeAGVO9qAb0A2EpAh4RMVhHsQzYDCqoCocUcM7NdN2fJb35DJ0GvkZlHIxFs5XoKvA
4KF9lJZroFMg4ExnGhZ7GBPtcc1OocqbXuhNTjHs8Lt7s/1n6lvo4sCpgNnnCOlQITZmLd0UqEeC
eXqcN+qybxdAyeLYAzrJIgdURcR6BnqJ46t9SxXNPMnTwnoK1AeiWeYXtwsDlFuNlX9+O6OP0SxB
orpmjhv2Hd8FVhWMlsA3Jy4QTOayoq65GFgSSXmgXnyaS/2jgx41/tnJNsj3Vg7tYh7He6jGiKb3
6b5UDnB7ffuJDwFt2cmelrtu3h6dw7WZ9HMiUSyRIRvKrD7a/t/Xn9oHfewnEVm+tCqbV6t0K4My
mTShb1gPCbpkgJLcMPUa7P1QrCXro2Ki+1eqDepv+R4EeBhijoHw+E+4rSZLmt3l6kZadgsE1oL7
OJp3H92H9mgvlFtzHC+1BxywhXdQjmHHKj/gj5y4+LnucEedY29DdDm33jQv/dQpO95GLVC/0fE2
ODQrxNW6j74fPWpvaO7M0DN9GtKxjF8PuLtRuGx3JVSwlb+3sVYaWY8OKfVCdDPHIEixX61wDNo0
824tQrx0ojGdiVDlSbRzvHoqTfx5uR7qMWtrqwrhMPoiBYJdyMTc57cGWqfEGSfcvCwM4KYF4UVC
TAcLl66Ghp5WdDi5aCJNgxUqe8QYtBU/ji/tpFZday+JngWRAQQREWckozcK+N7xXn7EDrVD1mSS
4zv/gvNOsTEWCMm/F/VogWbIu7PHwPg8Vh8TZO56r8PFca6v/FcN6eJmjyDeCk0xwvoCrb1mnL2c
ViSjuSvyhGijffDRot7i7e7m8wd/K03xCdj3SwQkCfmTdtSuUDu6pdqM2+bm/IR37gNeG9lbhm8z
/l/2vsXkynGppc4L3OzwmjwAk0DM3152o/FpeU247tKDk7kDoF7VZBu8gi4Ote+zuW8yU27qahDh
4eQ815bFTTBRP7tGpUe3YxQdRCxlT4abK+tIHJLfNuSLK1+cY6aKW0lUlcMmHyXzVxu12ITcBy+/
a11wVTzDX1e62PplsJW27XAlY/R6ngXkGPZcn6vzYC7dNZNNPYPb5xm7wEtIRE9oBuWzK8/6I3S8
eFZxOH0JwosuVvshYJQbkr1sV9C1o4o+6lai0XXN/tn6UUY2QBMbKuIcMoE/geH3q9lJnubDGQAc
9BRPXRS4bKD84j3i4bCuZ+mSI8lrVv29P7X3/nSgQy8e2VwjQrct72VAlSiQr4SioBA/OtOmxvZs
ctyFM/YG98GZ4pv94NOerp/RYBxDVCR1UxhYTMw8hMmKDerYND4RckfpP5vSbPzApYhuYbm1vT4d
17tkItNo+3uUP0lUF+8ZXJuhQ9YBoIgcw/fnNnpIQv1J7XnP2EuSCU+oEswryg7dRhNoBCYazfgx
Gm9bHPRWqG240rafnO5VhGUV2sPI9LvlWB9HO4MWvGgY6xOEZ7F3Ru4QOfCpNanoofo0fxu8KjQy
UB+YzqY4xPg1PNGIk1di3b5rFBca9/3DnBkv/SrbyG7B4F8TvFJ/WUNQpTgadI2DCJjT9yc+Z1on
F2nbb44AYkfaY3yIbk/351Wzq8fp1HQRPd2FO5u8W9iDgI8cXTOH+lnNY7IpYD4c+ZO0YFyE5L4R
d9q5qHFPWOdA8D+Ih9UCxAXq5SNPFJZehSQi7vRFtCgT9BSJaybZ4jix5sqVgtpnBvZ9AsCtE5Ut
RSHo5C/fh6P1I9UPDaPd9Cj7lmNklj0AvCONXJZ8gfkcPUbv0iuClHfS2qZB3r+DRiCHjQ7aRKNI
RF6KqvxpVs+Cewzu3jGn2Em31yqgnyX5L/f5P7ARATytAnill2oZdhgYdhRo6hqfDTeedVPcgcfh
qtyZMyQIr9WFL1o8P652sR0UWV6rRmio6+qxoqR+HBtb7LpbcBQWmEzGpx3tji/mTbEsZgM6ScI6
J79FVocKGAqvykSmUPH3Ur1MC37c08WWrAdtHJUZ94TPM6clJT5vK9xgdyU1nKQfvXASXLmkeMy/
Bv1id1C7sM2ikkuaKaPueduAB6ch8Nh85MAIrq1N3RYz/8sFRVimoYeIDyptGdO8NI+rdaWxnaFs
YSqMEETc9WMbL+7TEifIfbnURnCyN/1iWeBgi2PKonlMUIkZibasV+HRsa1W1a3/QZ69MhfBLJ2E
ewP/Q3bjZCttBio4TjLWF/kGgbkRvpgrtLHBGhXbfIEP8nGUdghrjdJFN21v681wW+7rf+kCP7QV
6nIrbRncxevETW7NRTpBKp2aG/pHy3jc7VBDRIsZMvpY3SZLeYsLEl7oLyDb8bruPIIRgs2nnnX8
dqvMBGgH19QKWMhxafzTiOFIHVxnk9yUuKDNHKwW0nW4LpYJINxx8jpMkWR9Dtfmzn4XYtzDwlpn
YImA/ZxG2oZK4PL/UHZmTYpqW9f+RUZID7f0IGDf5Y2RZqYoiB0i6q9/n1X7izhVVkVmfGdHnN1U
VimwWGvOMUdTLA5ES+2Gt171pS63tfNY3rHeOw5JIsR9fjsuv67zK8NBp2pFGmGeTARgqYqNWjgz
S6OvHbax9jlAJTq2yLUuxh1PhgSAKTh0ovvaGFnZfX0hFmp0m2NRGV5CbgeUdrKZ94kZ1NnjTT86
9XS1rFMFfXwA+6VrU9zvgmLe7VPyG55CRzYQDDApU0YXkpH6zKa6H9R9wx1l6cqGaIO7LzZrsqf3
MCWbY25bAmNJ4LukTuL/e0t5/mk1P/vv1w2F6pnCFtJsXPn3YD+ar2DuGLERaxj2n962b6QF9DoJ
wVKwcMLNanRJO24dw1Es/VkDUhtgO2Bi1qfgygyrKbs4QyrP0eEDAuC4tMfkDATkOAV5tAqlAH1J
dIC80/bwNcD+UoVuQ7qBp4OfXQOLxsbZBuX6xtwSY0fHiIpUi0isBmYOmx7ePmFOedvi/9iBBbMN
VhinW+5q2oBuLk+eIDjt3++4WGMB5QoKDvp51d83znG2jazQSsbyR2d4ypS9XU9OT+/pVS5Bq8+p
5Q4Iv81U/w5nqcuch4QCzww3VmI6l5Haw4IzxP82EDdEizYy6SkNP+XhLpNC16vjDp69oZnifJe0
4Sm4gAojFOQ4Su4eRlDYRzfx6u7Jw3omB924/eWpq2EUhTGuqEfvya4H1c82pwU8JjcfaRD55ODo
k28ysNArinRDArcSHfYT6XHJE5f6N1ImCFqANPhTst9/TgPfbSYvu1eld/erfbe+ZdfFIWk3z0WZ
dejlOh6Re2wYObuAFjIWGXQipBHBuSeNW+fZl6Jj77jBH/epOM+FuIw2LYerJUE4EwUz/PVpsgu3
AxNb8+u4s1ZCQkS4pd6113EeA9VuhYLT5jDfMtvRQlJZclvLrqTYp7VvOfybHq0SdbmanAHdK2c1
0Gpn20eaiffxxyq6hB5T7w814peDLbB/Z0RH7658PXr26vQy3vq38J7bx2kJF04eE1HBC6a63aWG
idygDI4faPTnjA0iaVgvb/Fj0RkatIiXzWljBJ2gmag9HboX7jlEmisD5bMEMcBYgB1Udk6YHNci
3LdId3MpAljo11C7jj6qjnXZ15bWhJCwOjanDQC1M1V5QTBAdpWBnJLRFmkivDE796sxXrUW/T37
ReEayzpEMcdrASA6QEMKH42Xb5tMl6sxc0ybXKFQi74/vxT95QD77zwx0G1ApAIGfnWEKQ3reGmU
4papb/rw6ZORFnRKf8/g7bMaI/lMri7ZxjkBQ0POVJKVp6Xqy2knvC1V5mDX5W5eoykWJvd4x9dr
JVp9PQKSnJ79lYHR88PZTwTCf/+wAGfeusNy1nhmjMcuDL5AW9ySKiTW4u08bIbNtKs797U1KgMG
AXg2m2+rL2VczvJRhcbBJrhKp6q+we4790ilcY0e/nv+9cMYb9R1zgvyCATpcuVY7PlU6UoEd6+0
D3hq41PM6EkfQk2lEOsG5hSB6TlcCY/ObWxE1icj9+68niMaGN6YLpIMFyv9faQs5CBfM6DIthMz
Lke7Hsok8HmOezjx8tt9kGdEBHNU3Hzr4zFTmGoxwYyb2S6sMF3ifdrFVYz8kSzbt/JLw4s7xKRp
su+VQZUamRkB7EQHCKDiEIagC8xAtNnIYjpCOAYYRh7IuOeRUhIfEyTLiTbE+HdM2MQH+tKkk2I9
Ge7fwS44QUmb8HeDu9P9zL/wFyA64MEfktQJgOykSghVqRPynzgUuovTe+2aCYErkTSCWepXKV7G
6b538jB0SG6hOu68nZN2AQk1OfqVX7nnPrFj7OQE3TDrzA6gCANilrGvrSFx+RUDsO7CYsbIaren
18bnbOR1voTt4DLX+NJaqttbSmPTGaCxXSEYfudwYlD3oY7BQN460wZn35sHe/dL7XNjHHyUo85b
dyEvnkRm8nt6WNY603pyn5l+Q0SPiBC5ZMclueV9XOlwtFVmldvtWUtQfBffDdg6ZASjfScxwvBb
WvFGYFscReqcmDe27e9fql/dycu2io2kSYUGLQ+TpZdttVBa9WQV1ybjTDvxEFTnhgc8Ua9Xu3pG
58353fq4Y5ZfxITWNfKwIWCAgK8ryWC4yHazml2IiFPJPtFczOWqz+T+RE7TPWvvvnWYqXoIt7+p
HPnZu0tRfVsUlqtYyYHtjjegQj5LuJwvS7YG/1imlvEVsLbW+f46/5qboDAloAOIBxIbfxO//hv+
sOvubwf9emqykpMg6ZDETKLg0y6kH3oNcbteb+fvn/OCjZ4fu/uhbficZ2NfifUq/R3hoD/OX/6G
U7gcxjx0nhpjzdeZ5i7PD7dGOxDLffePz/BMqkHuqJJ/6waXlac8Q9KWDKro/39XKu6jDlaGgwom
LsTn/Hkf291F0c5I5bLcdErTzXN/i86TIxhfAjLrKCWujtT1v394v3wT/ryrjHuEFYkmY/5D1/jn
pzZF8bxrWttkxJO/kXGrQ2Ld20/JbaysIYWKf3bvEVN6eBYbAuiZAIWyU3ntVJnfw1uP8cEK74p5
F1L85sEwmpj4j0MmJw9XjPO1mGR0ejxfb2wjENbVO7eTwgP0mHT3sH+ZAMU+kAcOjbfDrE0uzlUn
i6DuZzfY4lvvJ9elf+BXYryFjMrASk8xfmmnf1utD+V8v122xybD8sVXTZqcKuv0ZXDgyYOOAt/t
8HSCskotf1jvfXWqrbf93bRLVdM09n2ou0TUD6XhKgxO4dlV0i4RLC0ZEHX0nAJEZQzie8W086mO
iOr9uPpqioX1uqX1fC9i7lRC1UOB3lt5n9JYGRfU6p1A2ZDK5BNGSHG8c5t5h+3phzP+H/5jmknt
R98IdMeI4dVD8HDMJf2gYwZaCA0G4o1er/UgY7KP3ii3BRODbE84MCT2RU9/FfQX6EkmEz8Vc3nx
j/y3VLPTp9snB4xTqZ/228A/2+AhJPOS2QXSGgj9ioD2YrJmgF2T+d1hTv+RSMMnPP9Vn2rZZxYH
l4HoFnsfq77QIkCI4BTRe+xyfYGStD01OwOefr/c/3JxZ53/eRNedpGyqY3zs6yv2c1n1oyi5pKU
4TVZM0Hy+vz/bVB65fCRSiHmmOETi/K89fI3fVlNS5ra54j6MaoJJrG867xMjdGB0BsaWf4bLBXV
1ZMd19gZqvadOvU504JDjx4xub1rRLUF+HsGB+8JxWF6TzEPdR+TfNz2pCUFEyKhQ5JT8VG4uJo9
w7QdlQ8RDSBesBACfA2osMheSLekFDaOFOHOEx3nSCFDEaABH5CC7Dng7CO+4/sb9w/8k/uGMg+m
O8bLaHxf9om7JK2aB/5sGqSiLjoowS5BL+MUzoIsBtDeAnZV8OvfGtbU1bf6MpjdzOoXkzKD+DMA
A/PoZISWJt66KGwARIlU+HhmEGwhcuyie6z2a1eEKEH4YGjLRATuh3dOGAwBGGmx+Pv0yAgDu1JY
UOhITNrDz++v9ReU97InyohLhRiRQRz85T+v9Wg9u4ed3hANDYhW8XWA1c3gRJpByZSI7G7lA//3
8/tqg2dI/9qTI+I/xrsU1/oT8SF4qGHmnw8FE4mwCdJm1nQh6uehJ71JQTm5OgqenDjBu5eg8k/B
Pt0viGMAahnome59fzE8HL7ty9UYssl5glhVaD1eQNRuuSqvXUm/ZNSy1w/pQ473kwdlqyCldYln
YHlFR68Tikyk0jsLjpcNgVMU6+MjxXgBInR2pBBqVbSz14bdB4yHjjWlGtbsTqiBhRvkPZE3De8n
D7eOQjS3IsrdAAlIFUxE0NnWz4MdMq6Cn3r6sObAkBXieHvH9NkzI46SEHrXyVslHe8eNkAj+Ald
5nmqu9h6Ot3lKVTAT8Z3QEwCNe6eRipCFzqWBkGsTLaM2kh1dh7rFvUNg8LwSpYUQZMiuLOZyK6y
DVdr0yfG2yeTuH8ghIOmICjHQqhz79eUhWLZ8u6khIQl3Kubz0tmb3J6LqK+B0ZEPA45Flb4XJqj
1pbnpGcklFe2QCi2Q5VmfTs9H131pxkTz+kfjxDbV1BwoT1HYf/ngiyPFA17i0dIwNUDr6x+DZDH
crxAi4RdfSxjadyNtQ8YuPLDmZFUzGspB53+jWyX9xwzFBtn6NPAnJ3jdsogwpdQFGIzyUACayen
cE/9YkzcLF5PW1vqlTHiwHE+PF1toagLOeH360tPjcCh4Nk7RR+2BacfDQWStMU1uzOrPM0Mpnkf
h9k+I2B9pJNgnHDq6+Mzo05XBCJppA9NYN2aIfl/IypSBeLeaPWxsscWqqeVB7bP1GOZQVT9VIkO
ygGsiy/N1bvO6t18g7G/Ltg6maWsmWwqn8rk+5fF+BtWNdFi/O9Gv9SyR+uOZ9qNG22m3c3D+ewi
7gJBdQgGYN5DYlx4GNCoMn94334yoibgmATmw+QyOMbIF2EWqv0jcS6kfTDjym1SzgOFvB3DOWyO
OAMhFnAt/qCdreEmPjzMkPQ9IB0yIfg6vEk7B+65iyxtAEk8unx0QpgzQkL6CCt3+P214pz9uqoQ
TKkStbuh4gHLkPbPVSXftc6WYIRtdvFVw1mxq4FxkniGEPXzPFpYiYGvEaATU8u+nnZjQdkkOA/G
3hZ/P0EBvfs7zWctMnxWPkiwxhlJBA9F3RE67rGII0G7ZnOKUVRUmdKICPB7IuZ6JJMocSIGgKgn
/HokuQ/dvkeXPhQMZO09+asJFDcPCUMUQwUcGz/RlfbPD0L/dqPOosAejojmaKXa3akEw7d6RyYr
jhacYyPs0bn3JMnF5ELHgG5XhbE62dXIX2MUmWhT98GWSZFoZztoMzHtQZv62KwCfaZO90sAL2Ap
B4h3CruA8Z620OMDyN0dGzbihHD76pfv+vAUYbwy3oNwi/YcvzwH1Am2KZFj1LulTTIIyDcU1fXK
xQt13P1QP/TF7hOLAioepJtE3lFeDrcFLkwJuetEZixLlYEncaU7u/Sgq3rWtHhGEBTAVX1ew3UX
Jm0FkrVLQFmzurVtIOL0FsuTdtGlTGdJLWRw8vuomB1m8BeQYHo1xFb8e54EAmrBGcM5/rhd9FCc
3QTqanIZ1ZEWYw/gqwwqYcAQXmofehePlLFMIWV3h3KS19fP3Skc/w8y1zyy2UNK+6io7APsBapY
r7BvUDu5OHBl6hzoN3OCW9hkSBs69k/TLhGYOGvGp9EhI/z1Zpsf5P4CWUxkf1A5h3EZ77DESff+
E7lvnpqJkVopP3fxOlPM0YjiLGnbmeE8AfeVyiOc4J2byV+UCZMOqcdLAKg3AlnJFNjGV9BZyYkh
fISQnO1x9gQcl8Ndv0iPZFehlmOgWnwpg+fyPlDGOnYAgu1yhzNxiMqRYFxrkn2cWbYOo1UhKE8g
wyC0p6nVsrhN0tyEhnNIVJ0vc56XfZniPswle/+mrx9zK1LQg3NrBnLhYFctiXxtvtrxh+bYEi/r
H6f8y8v8ckRczLO6Pd2e2wwa50c37vRXuP3SHyeELmzy2e5dWliWfSToLRFaNqeM/6Plv1nI6IkZ
hVMPcgX7O55sfWQxI3lsvJl9hjyQsRF+O+f0frVZpgESbR7DngFXlVIGIPptFg0kFQ5KT+LBF6FA
5Q1Yu9JMJCbqKKFhKJ+A6LM9elMbl4DL+2FE9krwPt/b2aqnhvKaoF1GyN/vcX8fnCj7hKctNwfj
ZYqfly1O7XQOnS5JBXp6dQ/EejFpTw/963iFddLbPeTiUhIws3xAIO5tF1oD6u8knz9/KCn/5lNZ
sorSlq+DeIaZ+gvJla9xLa73/So9Uj9HTdpxUN0d1hpWtgNMf3ZojLAysVeDtg2kzW6g5YSgxznn
9jjHG9NRPs+IGvBV/uHEI87or4Xzxzf7NWn8rSGuzsXJlG7HVdrpHYjhunLeR5C4yTcaPt3HexV2
NfcCmDavOcJvGBF75+ltvurYFoc4/P7C1Qu3/OL7528aeb2VrY1UWhXipngDL72r5D1R19BQD4Di
vwxw1n7hgvB2oNBPd9uYGjFPDw+nwyAlKTGOh7h98U6p5VoJAx8yyvt6l7BQKd0iVEzqz31I0vTZ
q0glKW2LKqx1OoPtdIvKnperoXYF8Nut+YcHbG5GSxNU1TvfNGxCaoupMXjSuSw1unzxEYU+WCE+
daBtSrjz/bQCRa/w53v55+196ZtWraHtzW6FWU58hbWxnewnnIQLc0gYIdqFc1pND6ExfHzsNwTH
uvlgnz2i5tMaaAMz+2lcb/zrYctdTCB5H7pQnF86G/zOyr2GKWl64Vwdyh3P3DyTRoa013p1XMdg
oRkYIgc2lo2r4f2jMzaDA5q4L/NTpIxZI4BqmjLsCnpb/h0ct8+GCsBxC6x4n6H8Tjj2dgnjWKRX
BGTMV0DO1hCo7pBlbNVNhMt0mPeZbaTae7mACOYa7uMQSlxv7h7YWjEtD77fB15IS4IRQOsjY7IN
vEaIyMvbdyo60uNhHTBHgHfIyp5h4ZBPiO90nl/ff9Jr+vXrR71SViypeXTOSqWknQsJi75EUYRR
AXICPZb26BEDDCOvQC3kT22uXwxbGV/im86QG22HgZ+bs8tdNbm83QjrJTaYMvcnw+gf7ob2siSl
S3ssnsVJSY+zgozSAk8gOBkn9Uf+jiT+pN8W/1834wVc3HY7q9XtwCc1m3z0jG4od8zkOLnMupgf
/vCm/XRVL/ycPG+7Un49cuMZR8ykNUmc5KOu+hL6I+WHz3ppqf+6LtGv/bZnbrc41Bot68k0HY09
cXPfEDC5l38AXX66JPE2//Yxq+5B2eUVHwP56XKzuyf/eOM1omXqdQbfr1vpZWf465Je6gfrapi3
SlyS6nTT3ZsFmseBQ4NOdQYbdbr9qkNC9/L595/7z0tkPoJ0EN9wuCx/XmJTnC9qU5RKalEe7+0H
DH302u+PSTGFbfD9Z/2LGoWFVhdFi469NU7Cf36Y0W33J6ncKnCKvSpE+v4QuYz1x7lyVPhr/Wb+
0wzotcf677b+5tr1cn1m3R6sysS1C9O4ZyIRj2Ta5MIiKGRMvOrV/fbnz9QVsf5+e+8EyImPosgV
EOwgWNx/Xuj5Zmp3QyrqjOK1BSRIzqRSviv9Tm+VktHloY9I4b1AQVHtLXO0T4oRHIaia6L1lY/j
5pSgzuy12SrejUAPBF8Bdl9FP1J8SJNL/+TDFWpH3EXbzJhba2JojV3Q1imHa2Mh6ojLQKd96nj6
YDu+Ef/9VZL13D8O4YqPrxGgWkmR8f7Y1O8SIeM2GWh+jfxNtm8TwPhmRuOHB2t4HRw+63dKdXVO
klJJM74NthG+b42ghWMBJbsE0MUUVDZ/luF2W/cBMRETYaxXnp4c66nRvzK5pskFRUUPtjDGMNEP
ySkx+s+FrPnKQutr9ubo3oZMvJ3bxyrd44+MJRo6/gThBEMLUGn3OdBojcvREwZkNz1zRuoxeMBn
5dUjfCzIPoL6U6c0btsgp6bpXcarmRTWEEj6KrNuiKNeDcHm2UekYUMN0JFcHqLOWI3bWZN1p9xT
y1d6Su8ATaW3m2qZlVXTanrtbfs3aECko69z3SFtduXWZ9E5ujX60+puX8Djb3MDKpREo8l05Y2t
T+/fHTWyRtIaqQBuMq6RAclNTaSUOzpvQkUGR/STUvYlhYKdivP9QmVGe4WQlJbxc9IGytrydpBt
d5PD7EvI9ED2YKe8HQM6Y8rn51ykMOHFMzr5UmL0ziBKoxtlDFZgjHQ6QwWKH52CR+lHIgBD40Eb
bD+sLhhTHqtLc1l9KUwCMJ4qbbO1DbSmIGuUhxA3cHKinrz2JmfY45L/dE/jNtjFpzGU4VEBmjR6
jvRIj9TJeQE1yhhu39lA+pfG39NsAg5j4urqYzk6eQStuLuAWbq375Muu3v7hUxux9VUUYFodzjT
DKyRkBti6Q2IY5Bi4G79RmPEhbsUr0j+9Qz5nXysObnQ3rQwUuQx9zGWI+pccmgDI8bb6cFMfOUK
htwdWpc+2K87cKVAgbiru7gYW5DrbjwtNtdjsB2TArPzBA9MvsdUzjl5iukdg2aEwffEJAMGkpRf
MbX+Kt/OMa69iBnInrava26YPsAnK4bwIqprSC7TnVMmmG7qrk4slQ1+CqmMjfxOenvQHVjZasIf
TGxnnHudDH+DqWjntj68t/VuBD9nJEZbN5g2dXonVpY1Vg0xtYKEA7IVP1KAG09lXbGBVcljQJ3/
WS+6/Qp4HmD+aHdwjWocfYxqlyhkQqcuTKvHluUwOTviBAX5hnLnkOHNI5ySju4DnH/lK6k2vA/n
SrzN9L55dXSIaS2GVzfNXoUng3xqtX9Ds43H1fC+2b9DF0AXA6Wv9tvWUW/hYd0hIf44NWmkQDf3
/a7pIasPUe4EoAjwFOv0HGi4nnVG1K39jxEh76616FLidmyg0JDHcZlfes/s1vg3Hs2CqtW/OfLy
zpEXFPAV5QHWvfWHgsTFPUGyKJdFT+619kyGS7KfHtcyjqBYvVVXe2zadNPOPiVOcXiet+tfRW25
RK7hCLxY3tlTBNsVde92ByFhKs00aGNFemCneSSrhbbZh49IRlK+qaO50C7U3Nz0tjkwRyP02ga4
OdpAr/AbM3Wslr42ZFjCutx03pRhmbSDE5l42KiUEKpq/xSyV0ApQ7L88M0FUuL+RxXfYU8e7Gay
hLnx9nSm5ujqH8Or8L2LmNANOsGqv7zYNbT6NjknxsM+T0442qFf1vuEGdvWJl8mgYp+nlVRRSqk
ISYzR/88ATYNIEhijY0u+YBi/BDV7w+yehHAZ4N5ndxnTcQ2xqSB0B0IVHrW2oBFPbo+nrwIrO5J
XyAzzmMEqwg64tEljSW4uLyutrLsRPvhATzH6Df2HgxfaCse8ckdwydO9h7sRg/YES5yyXPAk4V5
huF+gt2Pm7iFhHViwAbZb0E7yPfMdHvZnVPiwP/JuzaMJT6SWe0XmX6HIdcfolERMwE8TJLtpBqh
aILDQ1QvhE3vyAd1JtsvQ3Shq9Guf+T3Hz1t3BnXF6hFQni/gicetc5b9dYEcDk+LXtGeDTDH0YU
DBfMEco3iHUdn+R5rL9wE/e3AQxu7l3lb7oBg1DWTjMXtgPArbNtev/4ZNgRde1PQWhRg0+ummEU
18M9iu9MDUE7QZMx+/YLb1PZz4X0ARg00zj0oPd9mFj2XX0Zxl2U+9cpk/ltMM3d5ohLwD07BLeg
5TlDGS+wAeA+MQrR0084rBBUwFIXwh3wwgqGoOJJgLz4y4Oj0s8UUxaR27zfXAzvriMzPC/Pg3ZS
j6ki05O4/dz6NmROfnAUrNWInAoKW3N0XyTOU3A2gfjA8Bwd3c0Mo8fZkyuqMmwhdmRAy+F1KFit
eDvMVciftFT2BcwJuWlCy6kCB4C+HiONd0lBnX/NKigHhHWPWRz78JShIZyHpXvPblm5hCbF2tD6
AP28rF4bEebj3pFsuiyEvH83vM3JhpKlZDfwLM1p8ABQWO04G7TuFzuLt/NA+NM8Ekp1wMnBPmwn
12FBtDasWAalPPwUBLv2hvXnPWOowZu+8s4e09I9NFLBDf+8BkM56AmuJ7NCAi02F8nVAwV5CL4S
ovzQZiU/x1PtQzzFmM5yO5Ql4v3YJwjtEy059Ou3PKyDW/+Y1bPhBhor97fDui7HqEwxHCz9Ftx0
U/UaZnZIVANt6ZTjC7+m5pjPbeMCB4yjB8vRXr3pqRXeP6ibJB9GkuYv+KTAWN5YIVgicUPzRRuh
qRfemHJwSvKwRBAEzv4po1CM4Lr6xNsGC4V3ocXJUDhxmFNtwo7nnYYHz6zY/grCI1hY3aQFUsQr
2BrUvA0YFBoM6ciA+2J12cUAlTEUA9Z804MoiTouYZSVdqLPh1NlgsYVV0BC0lTuFfHeE/sKDp/J
r23k6zS9DWXWzcOOswsf4l3sePp8L1gAYGt7dlwx/tvy4sTjqXDy+xQ+IaHA3fys5Lg1BxVJHmy0
oISzp3AOjKv+Fl4D5yAAB7S2SUVZmFow6hnH7SMzZd8BRVRDcqeY7JsjY4CXLjXQdrRlSpYDORRv
ijM9BPqvrYw9cefKPbEpqSFguk0+xfz6VbqIR3bpB7zQsYK3gYRnIQoggHeg/YA4Yr6BMFMEHWSS
y1iiSA4JMS5cg9g9L0gKK3dTBI9wBVAvw19+JJhCIA3AToRtaccCkgNpcYmo05kqpgsCqr72aRFD
+u4RgfQ2A1xz+aC2az/WnUJYc3Vc1oo1kHmeJb5ZEz0TBpdsbVAmD0NIC4SBYlZyWzT2rj9kvBzr
8d2FT0QTAn1Uf2PtJQScCEkc+8mbOsQL14deBJlT+KO0znFefFmKfUkPwXFNvHtN8eaz5EHZ4Ylw
tTJMeEoaQmpwdGS3gDixOTHTOdz4aIJLuCyGpPBSF8XOnl0CIKipFcKOizEdGk7FZRP3HSj92cO2
ixCfQ+Zb+ps4FdBXOsf1lSxisdvesi5nC9tAyaDx+0ZUEc30a38mI+oQVC/ysvQXWLos5KZQpMcl
a2NUGdZC9h4paRwQRffIBSofumjHvnzufcprPWG6/Z5/gtDMmoUx3A2OS12G006gZ9AFM0chAZga
cWj9kCCivsA3v9rI37/mC1BUnPZqbpEBlHXR4ZoBbVO+cxh+3nEwKcPq/TRhHAg7zKDRy7TRARcw
pj+C4Nl/CqMZ56DEGq75HjMnVuU1vU2ZGY2f6SXIebkYm2s/wBiy8a/vrMkQVQwTPz0UW3+2vvtD
0cp7M79kJU4idJW9BxrQbiZOSUJlrgl81Wi2GmocyGJZPVubtdHTIo4sT4+hKMfXk/vA4pdqKW3u
9nn4+GqmcHk9/JSJmttzjncZC+HvuzvTNO9CjttE6ylh/gZzyKsEEQpYbdQGNZYZNu0b4HVQQZlw
cKB5K6f4M+I/s7fnWvz0ljzYqAib5OF33RYXufzL4EQhdQhv0T6z+XeScHyybX1EkpAmmPSHx6/O
iOK+THeBHuVDqpDmK39b0bCoA4TPzGqw750fINfhV0R0BgcYEzDIruERI9L5JRwwYY2/yukKHsXO
zxk3VrZe2NceMMDV3r/j3Z+iAzJoBmGyIO6jFNhNtAC/AOqp47iZlJ933a4mOX89vUd0iHm+jHmo
xriR5GdmemZFp5QzY0ARkOnr7dseDyUC5BkTcRwHQwpgYf9z9igJg274ecW7tSOUF9Mu1A09xKov
7k6uwc5feVhNQHs/DLtrlekCZjqcOo3zXFaccVy85ctsRvjvMk2Veh0jgdrdO/OfbqFbr7UD/BZR
BZbsIfXECOqojiiG3et0P+yGiGGKHlYG0YnxJa7pPzpM/j36AYzRNAG6k78E+0xAYL+heEV+0+XG
MM6sQYniuoVGsmEyh7tCIPpE1S5zYXy81lH7aKNV0o06zqmneQ8hU+GhiM4RJfuRTvDGvJyubMST
hluku6hhTf+WBUenDcpQgnJ2w0Poq0mPzgcLKqH3p81DQEty0ioSzRwLa41TspChH8JdVEXloFrW
fU7kRRHKIZUzd7bjVrj39W5T7ehcARoi5iYmxBgqJdfAJymjgEPkz6ks5GE8EG1gfBYBWPV+Ko94
MkTL4w0V3smJDPYJlt0jOa69er09clx/v5cSV/uPzRS3EmExaRFbZ74gl6ZqyVbdmmdqAaQmEwHO
XD/bwPLLEXEljPh2Tr0Q928PDHMfd98FzcAI0aq8ERvvgoQFgtFAZsWwzcAxXO6jrdojuE6tau+G
hC5U0JZW0WpJZ+yX6bIY8dAcyW3P9r4vRqnc17nQqtxiHTttyFHFWhCWuuOKxgkNWEnjW0VjgGlg
CEGpz6dSVgX8KE3bJfzYTbDXZ9Yv9xNUJ8z9B4+k8neI9UX1jVFI3OkpfRCpdIOUCsdrn477/RTv
hzjdToXJFmcV3ef4ELcR8tccuIqfhrG0T+WeBLyxvn09aS7Pnr7efyHpUkdkZGpMfDmC6RVGyDvQ
EPaGZb8Jt0nrUPq1zm3JQfnxXKjDEt2djwrLM975k20r1Ie8PnHRMynTcr/4Ke3tXwAmOnNQdFJJ
RfzFn++MXN0u7UlTzr9Ud0TJ+iXgCDUmjCa4q5ZNj/Bg1fNOMBJl/DR70JiiyTAh4azZtduvST3l
TTl/sQFe2VQv6zsWaVgtnz878fO9pbd3Uc2N5WRu2sZMVI+nO4SBdv7oMdnvMH1jqSq4VxsB7txj
jeLvCr1BAhOBqXqCB4gYy+Iuf7+c/55Yi90CdrIivHxJh325ctU6lLl+3l1Q8x9n59l969VDTqQz
yAniJwRN7OeiJOikMqZtg/MYTdsZMfkXJyqb4U+697+jM03DwtqLhBxDheT/y5j/t93rcnmYx4t5
PGcKq73bkb3qfrOLDgHJbWeYN0wmmq0eVnp+ZL91z2dzpFyLoKq2X4/nNd4/NUNIcFaXi9M8tlGl
/WQADQn19f0X35DROraoupgjvExJrNtNuSpmec70qTYuknzWSe6D/WIvCcUSgbEbMIPsFKEbiMre
rgdnCL3nyT/5Bxx3yl4zvSMBWyWryWoCw3A16A7qKbTDiCBXfqGh/sQcpqeyodyRwZ4zIATDPded
X5ocPIbiXdyZEwCCaT6O9cBsd/iMJcJXxdciqL19KqZDIseWn3uHHhP2noY4EnCSxop29skmYGBT
Z4FwmsEe23KiF2EabiM0vCGONdEOlxPOCnePUwq+gLD1SrwCzMFxj3GIRd9Id+VRk/idHgNtNJQQ
gRFRokyktd4OGxqBnd8VXKwuAnRyB2BoVT1sz7NO9CRr4BaDz0G+DeDd9+47OEywjSfPYTcq1npC
sF6Sf5qLR7LPjvxQgxVZg0ABHtgvK3Vq9BBzjQB/eLSaAkM5hw3aSinOBxckPpAB6YVoHjG16TW9
ImhDstN7Pw+3pb82DZP/YRQgWBYKuVUv5aqRa2fzWt7PmRWSMvB1wYd/qaM4rRPJu8T6uuM+l9+/
rcpfFLqXj3wZ71xM3Wie5eOcrabqcPdevTPYOGOrjA/d5Dw6MlvV8Q5UhrwdK0RMV29lcUeOA0Km
ua1NYoE5U9wUTrmkYPmhzZBexpS8Fn/ekJeRqFRL6u5Y8+22EdOfxWFwneDDvj70YEFt8OifYNUK
1CSPvr8r//5cnf6my6sJ7/DlQTy28kXXHq04kfXA+GXIQ2DCdgX4R9oBBTiZv60NFFT96H7wzwfy
20e/PJBrdXhU0pOPFoOuPATeGu17xBW40BqanjH5/krVl6npf3fYwuQGbhGN3K9f/213LLCbrQpr
h2uRDYMKe4rzrMy6Hk5FLdDrnGHfdQ2uL2XdfhltR8/jQHl4zw1LIjtRD+dLIYaY4hTsmSMovMM7
zGhBUTrTetfru4pYdDe/4Ekaff/FpZdNU8wlidv5n0vEy4Rw2xbm8bjCJaJ1HriQoFb0j85X67cI
y89g1IJb/9PZ9jqW/O9DSXdDWmUQt6u+PJx297g0jXSRGckxhZTj8+whzKMwh0T+K/IzVm5b+maf
IGQyvR3elfuexuO8uI9qXFNpxd1tugegECJc2rZT8MNdedlB/t8XZAPBNI4n+sqINepSOUinGvKq
3dDZnr86DDgHV4QqNwIgeFfQqPxw4P+LI4G59v8+86V8LRVZkZQHn9kAleCL7F57px7tK6L3nz7L
/Pf1WQQOS9iy/x9pZ9qcOJKF619EBNqlr0hC7Lsx+Ath47IkQAIhoYVff5+kb9ymZF8rYnpmumti
qqfSuejkyXPexXgItj8d1+p2lYIgT1DroHrLbQarF3QiAC4bY0g3HxUubA20uE4zLNwuK7QP3xHW
0igDErkG120JAjZHzDNXHPO9UroVz0R9JeRFAO/idyJTP+5cv84QUEGl058IbNgQmAhLYLugEOXo
YrXmEDVv/WyBfbCDchl83RnFL9OmuWFOFTt/a/N066VUlVuj6IMS22FcbtEi+EQw2imwD4HG+/u+
114Qj22XUdJQoXvQMn9E+adl0a+yUd6ubbEFOHGjJRv34J/AH/59mLoe1rdxxPY8jRNcMsXPjbs8
3nyMPxRntVosvFcexEl3STejabSmWdXyIuUmy34eoXaHCdLgOPw4ur5L35qnzhE1WyboIoEwOcoY
sTQyFkSW+lTg+jbT2qE+ZIqRSxXhRZBDhGlQ1PtYefCRJfs9ZsaZPW+ar1y77b6NWQtpSpHJWnpR
5XG0vm/ywDGm2vI6KmAedXUHVjVtHlrR9grQsfMaTE7wz2Ag8EQiHwm8qimWNC1BLZE3bzoWWTlL
IISZjxOf1FPq0Ha199RbsFUDK2t2rwAajq+/HzO5VgL7thDiYDwds/NZP6uXmI2nFYx51EcLfh4C
U34HLvk/7Kort/CJ+/fzv258HXBrHNVYDU5sgjTdzdHVX6sD2jcuiy7Qje1NOopW2QQdl97vk+Y7
/fvI/d+rmDcA3DQi2wPg9DTrMlLUNNe4+Q2qErf368rooUxDxQQqndBCBss9Uu1ocF7gBVO469iT
/lT9yKGBdoH7fR3tPEgFO6/6isFo3tw5XatOSr0JhgKeeWhutRAV0ZEM1z1tfwU/Ii3hAyHnEqAk
+OgxUTXHN3mzFIhInhaUmT8Fg69EQYOtp69u4enDi0mnmXagHqUukteD1xoiIOEo70LE5TA+vio7
oXxiF/0eT4dp4F1oeuZ7rL9GtEPxJ1rKdPRMEP7841gW5V2YKiC0KUW6b7JnLU16RgC/gdXTs4In
NEoG2ivt3yy1S8AhVPNRmUCI4uCUc3kWD/UlBZKud+rG3QUgHaV3BkiQOhZKOnfUYtZ4ZvWhC2AP
tJd6vDpegCKMoXdRhQet048z23ilANKLhzTs9WXwrnzd+uDxB6mTwueV3GwMUYH/uzTHeRw2kdwH
pwEf9uKuAPSsjXHrpZybKwhe3ixB3lvetm7dbBjSoQ5RJFLJoAXgQhBKhc6zfELEu92P4Vb4nfY2
6AqdR31qCdKNq8yTzYwnDZy8K3ZhBWxNeG6gVXL38CFN7vPTWl2aSw2RyYG1QI5tHUNr81/kzxQ1
nAg9FgGMGUlQU8FVpF0RJoF1sGf86Oc5NR9KQZZgu75QqZtW0/YyE6wnOGiAbXDiQsMN6RIkDvQV
xR4ocBkiRzqwjbyyYW3sRvf5wTHX8VbplUP/pQR40Iun/gB5hCK27x7GgJFo9mu4cuW9i2vB4nf3
vAS1rga1TtsQS91ijAUnTX3NfQU1LeJaCT0v5CW5zezDMJohHHd6h/12QUDhyioGkLGzntAWMgAB
0BWlM4rowzJeQ2DBLT0c0OcqkdPnJ0SlRFSsJYARgW19oMI6joc3kCKIHPXPQP0tT/EKcAiiYiVU
y3fs5mw3uzDNleQYXX8AjM8fU6K+I+B0A8USOrHWiSEGwqHwzv2UG0iEZNgnZAWnSUhZmfZMp8XT
c6D2DoOKS9+9pjDrYpsuGcXZPy0c7RKhdEoHSocsvEh4Lrs5fzjcMDf2JgV59IdGr83o3/hoCxdt
OOzz3iDhAPxeUcJs9VXa7Aj7DEzscDtXFENEaTKnO4yAcfermrd6xnT9Vaxa1MtNFzprQM83duOS
XwTLr7Xq0RlEBgr9jTMl+71Y2dDWvPwd6Q06eJL95+T8QXnxS+ZWiYkDcre9UQZteumRXUyPSAf1
kWaCPyvUTbVptj8iQk4bcrAbhxOEE8c5AoC0+EYGDbH3cnXp3ins5k5KlEp7/nLAYGsIc4kbj0oA
DOri6nTpLKCgQ9JO6Q9VIrAkHe2L9ctob1aDr/dBF6bmFdGMebgobEqY57HTd9oTJKRpBFewdkX/
SJolxDPBM9Y9yr2KnX61TXsd08qhfyoNgPmJJHj4ZvCHgtzoCWoXAbKrD3ADIF89vMhkkq8XpIys
gXhDoKdCzkZAENRMf5oOpRlC4ziV9FOgeqgpUEok4Uf6C9QBOoZXrzUTLQY4zi6iN9me6ggaKN72
C6fZnn5y8G/sypAJCSBklC6RGVOB3Ry1ub3QQCu4Vunid/ylMgNMYRO1h4n9hhIeUjbXzQ5FSnGa
gE55Wqen2QY6+2FX/bj8qYYtqn0BaAm9R8O4e6ZoCA7OpR4zvZDx3r6qgWkLmnY5DVSGSKYgkj5P
vBSE9n3hisaryp7zuKXjKvWDkfq2Nl2AIFPzhTR7s/Mu/agzz7n8qMv8OaHMRp1xOQciMRS4QwwY
UEK4duhLyqN4IDqXCRpSKHDzLphzWbzeQI10jJ5AXcKOpJG8VtyAH+UCoMByfr9PZfEWe8rgvl2n
tQyudb7k0jXJkolJCgG04AgXnnmPyw4tbL0HAWhxsV+gjnVfOPgNo9fRyN9Gr+VyulZE19uV0eM+
ukGbvM/9SVCyPcSOR/A/YJJsGxhUev0l9hjUamPoxgNVw36+lp5TWdztdCtOJugKQazFln2Ud80x
OUD0le+j9ysWhFAHwXDRZ0YazFgFrQ7H9By5AlOzw3lkASfUv4v0wlq1SKuB66wv9KGTL2uJiKY4
Q3QiN/e9sd8cnXWECNIUTTkPYU0eWiQmESjdlE52MIKBWnVOI/AVtjQSgpc+XMX01V+mH9TvQSqt
SRxsbgmdajQ4P7IJa2WNWr1DvwWIF4E+8LaptzFm1evprephlQiQii85eW1hSUKrBOQAihOEWFgv
mJu9+tPjNERHwP8w6SAA0CfYVo7ymeJswZvLztZLwylnwhFR++SLBV1Lt39pzv135fPaNZYaGR50
SPBzHUD4lw1CbjwuzImyLbeZD3Na60zhCoIlAiqwAnsUFDa2q9vbgHOfgnL72ph3NFXnZvcCxA9q
GOHdTYZffhegwNtUgECjRQzO5ML8WtOPs8dzte0uso683+PmYwezhOXgFoJ0Kxo+qTf+B+QgVAdQ
4SNDQt1KWHzSqY4Q50p76HSN2sQ82a7+vBGQnQ/VxYcNQ8Yt+YyJzyYVd0w1FyF4TXXmi0yGPMOG
mm5xwQREENrALQTpUChbtWd/PmKOj9AoFZWgwhWg2RSkmoKCoqjcHsdHTyd1OPaLETr+x859LsB0
x+5W7q+wLPWMuUJjGHGlDlUPVPSc+B3EoLRuU2T1PgRhG+1c/lgh0Bb3MFyZQnUQAM/Da7LX3hYS
rT5OIXc/vkID7AM8KkrrCylE3gdN86XhYLE8LM9oMBwFDhQ06LVXzk+vUGZRncoH1vgAbHehoTOo
eO2+jxobQKsv4IVYstJKoetKugnU7twFqivYgdGA7hgJF9jWJQKo4x1/8v1VLzo0lBMyuFU+oCZQ
bU4TiKBdfwswCySO4mr2KB62/hR7c7Xr5W70qQ9R2ROGMaf3k2kH7xcK20tQjPcFINv7HLY0SEh1
WcJU1TwcTgcpNfUrWNEWvXGzr9zBOzK4J6+kCRyyLw2+nR3vbPrkf8iDRkXipBCB98nVybNRiiYS
KaxLJ6nENiSe6D3srOjCae4FjC+YFU8IZGOQurkscPmmQS+TPO1FKr8lofZyVAcgsub2bUUJ4wXg
Lmzuc7/l+eQtw/tY7lrzd4oWQATxFwUBDkxPNKJxFXKOKwVk160jTefYhNGRFlplvuMEor61aNE7
8Lt+FxkQn+ZeAvLuBqgKuWWiyidkk93kzJerbS+2eMxVXOPBKEWZDeih4LUexsuJ4pHoIEIDqxM/
I/qx+hXeUafhohChuHZRCM9JhXoZ9ROlLpZhqbKcWUlEsdcFIHJaxSt4Drl92uKomNqzwyRH/Ker
U0YyMWOJiKEcCwG1xovokSB8/v4DST88BPmBeALKCFIJbaO/n79GnAbmMT0kk8xRadJOYdThyXpr
mPePw2DZSFMffWJuDOXvYSSlHUnhldLvG00jjpxKW3DgT+WGVqjy03Sex6ndSqGuBNL9wDh511/I
lDbg7RLZRcAx+4bbcvEy4oODrsdjBZatvwRIiHUueebWX1qYWTesb62uJK5JUEu0KYUaMjTCWl1J
qi5+1b7oICk9hD0m5zs/D7T1Lr4ka2uMk1XvawkKc3bwrIZH/vfmaG3oWlJSqaVaXXXlQkODlwQO
UdYCG2bk83CwhipwoNUvCtgUau0XYKwg98EEuOfXuIlYLMlie+vH/nkVahlKO7dulRkaFzRiyF+x
HpsbWFuSGk8jwklgt4FmUhg4f5UA0l5AHW1OuAIQhKl2d1HRmHNNE6Q/KpumpUCBR18hTH3EeCUS
2hvJZUCtGaDnEEwd1Rtze+/ogw8AGbz2gIeR8sfdaGJwp4F472zz9Ws0j14M9Ing3A6KbbpFhGA6
KXqhM+GpPC/bmEZ2gi+/sI9IZeuOojsxnslVD6A+YZRarRS55vJscb1VmDeDRpqSWRCsgBZcUYlq
dwCDFKCLgGsrW+0TzRrkW/spyZjR4TZvNZ20n0LL8xrXSmh+qbeTXcBJC99hoc4+gGTNVBJu4cbm
nAZCJeoVdXn39wP+4Jx921qsDvmokXwHovf3l62VhYUGHGY3+R45ZfymwUyKlAYo5JV8pTU03y6b
oN/qSZ/quMRjfA0fqT23phb1Rkj2xjScXPsA5DB0x7ACOQPwOp+8l4Ew8LaiCiRUp8CO8KZO/5Sv
sE36OJdND3kXLnR8HAcfitEpClviRgZxTfKXdzR50A4ceSM49ieQy8W0QgbHEM/QJZuTHO1bBmXc
Tl5/X43vAnHimyOKW4YOY5jWwd+rocaHi5VKEl4WU/DiE5R+3yuBCqGselu3B8jy3sA1td3YATz3
nq+AB2A2Nib4f1lT+gTbU/c4h7UEFp7KxfFFgtmjj0ib1GV7aa7wxPQONyq0YHDw1gT2qKLrq8GL
XyKHWBxWusGrNuL6mqnD2N294jc9tNTOYQDuSEG46Pfp1qvIRDcimrg1cOVVVN4Cf0+33YI8aNzi
y6QkLTp1k/WB1kcwNuhJHTtBZkdvH+oRPNbdUW7dNtIT8RDqRSCNtbur3Qd6NkysbtSyJZ53O+eS
94wmRSdDRPy/zyevFGT5NR4pBs3uWuhJz0F4u5fZWYSeuWqHnd4DIassfch1EAd4cJzBAxw5ZqYH
5AFgafLH3NKOITGNABBK4GdKCWpVOZQ/zS3tJh4UCC1FL9cPuErgZBQvQKtmBsWkctSQry37Iw9B
a99bHagKvYmHM5fQs4d6j4CtLXDcFBEozLmt4bWxW6l+D7bMmH6ywa0q/la7crLbITfl6AK0HTNE
f1K8A4dMOwVuC5/+UAJEN0hf4qn+7rsQqrDpESoEypsPX+i4am/uA3mKr8Sk9AzBLm+fe6cx72bq
FLz6Z2gaY9UHq63hw9HESfm2TU8/dO2ykq38Zu2y8xlPlpyKcrEW2ABAnRo0su0HGL2BwZP25bRU
hvgVCvAf9bTwT4IY2mtrfZ8YSKTvg0XF4oOmHWV/rFkM5ur6dkFdLekcWzYyuzPKYcZnJMTyQHTA
QaL08PsX8Qh33+aBLx0+W+Jf9a5tmSRBq9TTM5pI0qaEqtm598t+8ZbwfttaVI1joQ9x5KkTLOOw
C33N5KBw9gldf1JPGubDG1ei2YdA+HEehwiFWe6tQC0QXmj2cV/sHLlfzKhrwXqEnrWhMuu23rM1
fcLLohohPYNGuX3kxI2tPqXB/K2c7AASZCLqFb3q49hNlnf04GQXksMrtTyqTe0eFnpIPBgiDdBW
lJ1QNEMseKYIkYcr53jy+zop3/MiDunTOtUSQr84h9LuzGepYdrzlXWv3XQAgUMWBYGwp0OqY1JA
2NGQQwAW8a2LYzrVTIcQ3x5Bq9GRkFRBACN+Bevn5NtX2IlOqTOVisJSU6R7hInf9rWWWN5QIY0v
ILgmMuB7g4RF6qQeuh6I3xtd6rVoNQIFyMbx2HQPTbDYh6xIfXRLsL5xj+SjlmtfR+se36RzKzlP
Tv3DKiVcqYPKXYEWAy+OYCLU5DGZDUBoJMmWK7h87mkJmLNHK4NmDH9f6lskknmS6VBRoulD6hdj
h7QvjU0Q3yNBADL6gRcudFt2s5XfMzabYniiMKlFTjahTohLDPYta7Sn7E+5AyqHii31E7gS/EHU
P5palPUGsLhcMBGxFDxkLAQGHyI+Tz0quX1O/EtkoIKDw9kN0sWxd1wbm9TjM+DGQ4KcJnhrkKwO
PdyH9YYT+niS1Nb8r+Fra17J+T0pZF2I8Lj0bqK1mk5w67gFdtEe705OUAzDwglhp26sj3v/9m5t
duvkjwq/teXd226E8w11ZCggMMNj8Obwgr9QPCyuzpn122S9bBlBSNWn+lX4ZuWmXeJPenLMz9sf
CUFvjrOYHwpop/dXdimmGgtZy8n/4FxRjC7+/vdvsk6//7bgtasyPAeRopQsOCL8ePB8mmso2qpD
VsUPrnd80grIsan9H4et5Uy6kfv6KWXYrFt83TyEfdoHd9ei7oNdkUaahpWiizBU07A/ZAbIu0KK
kNAEULBn+jt5kdSbFFrX/DRRwDDPcqzsoQ6tTUD0Jsh+pcNmV1hK0kayKLYJJcFPis4QY1ordd6G
kErBM5kcZriCZE74FvexWEMQ0h8cEUAlWViRn7XunQxZHVzO7ODTeg3Vzl10F09m18fuGzotwP4t
/1w5tBZaAvT5QBPl9bQ6OSltMdQEJkekqm34PSR246tdGF6xoZw8bsOCiLaJQ4fKsbbR0oDWBCkB
lJgKxwxwyli5kWKcb70bhC6Hy/MIjdptb6ou2sHvxYh2fi4A1qh+bJKt4vcjtK+QM7x0INXBkFL1
TtwNeNJ4wRirRvhI+JUALpmWE3+lYl6+sLjDXozSDuZG0+ZYta48nkESX75ukL/ASuGXv/fGOraP
1fXuHybRF53clTGVaRfh6MEm4Iv+Ze5Ek4L54Z1DXQQJLxRVZ2BYuzC4JS5d4Ax7tAYPK7I7O/hI
NsX+EDk7QPwIptOiSRCeBak03S3pH+6havNoYTVGpeBg/0MfoE2IT8iosGjZITJ7nwI52gP9pPMh
rOdeOKO2tMy7/FSd9xBHvRdkBEDyRCMgPCDAiaglFK2mlNtsWpra54Ll/NVo+QeE5phnupBfYBq0
tkimTUSzfKyj//5FbRklRH1+pta3L0eXWQGgACcZda31QHWA3caWqdzwEkqp9eBGDPjz/HJ7McBd
pHOeYI8mbNBVXgM++oE0NLcKJstxJ31BpKJfLhJnN027JpUryu4GxWdQ5ONsRkH/OCzgCBAn33cD
BJMH6txiR9A6sPNVgNrBAK5QPD17NE8pA02TERKm1sRwDdEkpg7eK3ePwoQFBAPmvG28qUgF44BB
zzWkFxWLcu4QxT2n2ORVp/ygO9p5R0Wawj4eAGPa3DsUklHi9gRje3DyLvZWVzr658Xdqr33tLsN
C0DsGfTSkE8n5Dzk6xjXEpqWOvLSBy/lZECrUbspXUsFLpaB98nLcXqaH94QKcKLx3o5rdv8VghF
iNY/cA3x9j8JjBBlCaeEOZd8kFot47G+oPS455uKzwhi5H0NtRDMcjL+dt8HeWdH2XyMYSTYPVAn
CP3TV8RCdhnwfW6SL5mVpHx5sNlcIKFe9Ur90glXrfFhjRjSLAcNYfUlXVjCePRhN/4q7X+hQbW+
dZb39dnRKYF40P5edtNQxcq8oADvkmahm337QN3xcVQFle/38Ko3HdNaYVFBx6s434+oxX1B3KVE
zkGiYvIGKXymUvBfWx1UI6u1/H5c+MMD6RR9VuwbIBBksIdhYawe5DgnRknVcJVxss+RdxpraDdK
k7AvxM9fTuhCgs4amMs7+I4FlyQdfUrGZPzxy27BAyzk1dD7fWpS/aKsY4bq2Omb4htyeQS3U24E
3aSCRt6CSlwh04vw6m5++IxOKOa4Phq8X+TZZGNAaSbqwMQNYpJ9qi5GHnJpJy8KXPshQJv1gbZp
2rliY91CfyICpPEK34i03uGFIOK/Eyy4C50KcjtvbKrY5Z+73ZrHkxKE9NUzycTOfWwmplhXtDL6
L5In0od5PjBsraLSfqdZQYl94NMbeDvNQ/qgxcCgQBN4CZQmgTC5rt9j70qjFV2Cdlfu54MMl4xk
qX8UPSRkG5ZRJFBPCda3Vazdv0V0O0bSgVVUPciHCFzrJNUr2lNX7Ic0UG/XZv5T7W38GFPh4SEB
fYc28qgfP+WUYXlVQ7Ws5PF9BEsRzm4X10SQ1pdJOouxtci3DZMU0bg+yecBxWfyNOCtpVZRWwPF
ONygWuMe6bCXXMWhTVsHw0l8kmhne58No/60tM+j1pY2z6XiflaZ5mFWTYRCYTkqIFAR+W2A9P2k
my6hTDcU32tPum9rW3vSne4mNaIDg8ICAYlE2YfXw63X1O6WazX+b+PUnmJh2D5E+pUlRWT/um3b
GMewrv2ZZd8J+BAwMxv7QIRkiJz/cV1rpZVbZuaydnoMjWOlNLp0pwsP59psMeh9NrTY6239f+aJ
gjW8ZxW9r3p+mpylVFf94h+g7R13QvW9mohtRDeZPhz3UO5RSP59ij9u4tOgtU1M4nt6Od8zAepW
piUhCRiskGtomtyPm/g0Tm0To4jXrCQmB+/dzmaiMyoceYTA4e8Tqreevi1jbc+0fCdlacBIqPAj
5H6idtoaY7fM+fh9pB8/9acp1R6Min7OwkQsXUWD3OiFf9J+7oUN02nan1piXMqFbNxPj3VjLuh/
utRBRiVJzu+TaRqnlmXicnKVjslN7A9wKmDQxEmCchNypmkY8ftP4dG4psXOPzPMzbUwNEKMhw7K
zm2qAku1bKR+CB4x5WkcXwuV9pk2BQyOfJrOlaHvaoNdJ/fit3D6+8o1jlUL+cc0RFEOfPX4gFmG
MjywdMJcEWOacWv1H8eqBXq/tZOOV+2xfi2ksqIBjAh0tOkAXPiCGwYTX8q3u0wovlONQR9Yr52J
ojTDQ5H78jhFCory8tzoabjTXb6KEQnl/mrLCLY0jCnO829j1g6IGkZlqh6Cf1gwwWeOzhrsYqc9
k/e7PUpLXQEjs5xi3jDuj/Hp37k+ANRPB+Z2M9unTGeugutxmmYddaVSwudF3RQJfzyaTyPVjktR
7SwrujDDBGyJNUHWGCV/mrLMqqk6/ePVqWptaPW0BWja1VYzOqphYeYtacxzA2vp0pHXStbXertZ
3IM0tOP9QO18kcB0u4zDfY5MUcO6qj/sJ3qfbaGnC5Pnobn7tK6xcoparUqSHgq/t4E2hcJFdAGa
M9gJdicN2IYRf1pfXYLlKJnw3s36NaqmV8s4x4XEp3+HrxJPD6CfYeC8+dMmev1PN8DzULXLs9CU
/OL7uTROB2JaiNsxpdv/cmCeRxFL/LSE8tEKzfzIhPRx+mUMBWUfUipliUOvKTzLTYtXuzyz1q3Q
iWePxetKSwQZPAS5gaoA+O4dOKyGd5qUQJBo14uEq+nzFytW//yf51q7U62rIpXxnbmKawhLuJWY
bUnNi9kK6fymECfi5bfxFIvmmS70x+VaPM3vVRqd2jdprIBtK0fU+mxsF+wrJAiwuY0Qjabhagfm
1AqDrHVPJQSktCk8P2SfRLwR5gyBUxVonqd7yc653W/E9cIRH2bD5/FToNOfZlw7Tec4UC+aeZXG
b3STulweXMCIk+GX1DDQT7fH80C1o1TtwsPtrDJXGqvUcJB1mQdTGU71AYcBgI+UVZvGVH48Pk+T
qx2feyyFx1PFdmLTORJOssCuMBbQXypkN6gP+uDBLYRjCs90KMsaaCtSjC+oKSDgZwzEyzCcIU+I
70Hjzda097VMrmWUO7W1Yz2E1vlhRh/8cbTBcNs3JFgaVl9s428Hu3Z3J5EZ5XLFaNISzRkqesIL
PgPwWLHf8lCsf8OIP4aOp7Wv3TXnpDBxh2HEa3cISJct92baHExIp2GghoWsv+nP5SHVW2KTsSSi
Z9kXKZdoy1eORlUSs5yG8RqWUqld2NktsnZ38cUUSNJCF3QOzm2s8uFcJgqAZ9KRhhHrSK5H9vr0
6dRhFvdMqVo3I5OwZYBO2j+Y1C1kVBzxBEOuctfDAxP5ydsIRU9EBisPXS9ObNOP8bgpfzlDj6/t
6eK5S2f9eD6w0PSrADRTQR7htvqCf7WQWWm6ex779ttwtcgk63nlKyGzji302oSb1HFd4LWCdAeS
kiV9SFgAREpleOwhlNu1uG6BxeIa+C59oQuTYL/SeCGJU/vbD1WLYjtfDv2rzuaLrxbODcl9Cw1w
o4cmDl6NklAZEToBWAP8b2NjiKE+GiOKUvuGj6V1PUVVIvGwwBojwh4hmMWrVNRasL9tjWkiYlUb
LOIJCujNtbOfUnFda+MSqANhbT8aE0/bH2QnP8iORzF1FRQ7HkXnyRE3P6GiFLyj9YvcHsYF3u+f
288piKZo2G2CqVD1WpwsKgBmWnHg3ui2pgDGbiTHWFKgK50750my4DigiQkx3t1NIfpRLW0ygpB+
KqehlvL/foTawitBEh5DnR8h5/uj4TsxP4FfqSt8GPjgzYkgEUUf7XZTCH182N9O29PAtRiaZUqo
FleWXJomklf5Y2kPrJVepOjQHVaH2V221dJO59XbvX/YdXez3ScWejLrgxbSrERxmuh0QA1tGffU
ldw30MWOe9mAvtCkNYkVsJI7R0FuclYu4O3lY3Ai8gewxfYQxNiZhBJ5KwegLmIp3JwoRKDWeNzk
nngIoS8IDkCinNLu37gz6cq3+yI5uxKPEBEbqCBdRrue0PeVOSTgTkHEy0DvxWvDxLyQtN/GpY7S
AvJIqKvjC+cjgml9tlBLNCfZOF3CIJneIEk89EyhHa3OQ35rga0ZPyAwFWu0s+x08Puh+/ENT83N
MIU0nmzW8cp5cVfTIDfbY4gWIE/HCNAQ4EXVCDRoQ2b043clZIMARsu0O2sHvAyyc3Y8GW3uL8RA
bXkjlvr3+fz48NOfxqid4EA5B+1r9hgjG5XYKC9ELSxgQwxksFsvwUSyz5+C54zX6qJp+P/Pcv47
xdo5rszKMi75Y/hj7wKGLkWi87gRysKNUfLH6/nfqdZf7vmhOMuaz1gQyeGAYrRIt/AylBAOSKY0
U5rj8k8JiCGZGDOg+SSpdbui6lhG6V1L2rwweaXkgFlFFcbc38ef89/3UWxTPR48jfTACT2FYLol
mn8zGakNVlZkcOmo6DWtYNMgtfzmah21ELC+WEChsBH32k7sNQ3yYzLxPBWxqE9TKY5XVZXRkeCl
hTC1e4SgizUsnK6+qH78L9/Y82jK36NdzZyNs1i4f1RD5D6Sca+/782PXcHnMWr5CtbeVXgPU3EM
sLpfEJlZPbmPGzscIvQxGjPsH55uOl0exdTRSsQ4qfa6SVVSkZ1yaY99OFMWCrxAM4VDW+NIPyQ9
fw1Ui1C3qqx2QcVAZfefoMG7n95O45OoaUK1KKUcIqWdxOxS7ogphe5liCvD6Oo1Fd2aJlSLR/FR
DXz/JL5YDp64AsFUOrdpk7jET72H54V7hOWnQ36JcyM9KI9jV8LKRNOA/pvKXdr4CGpYukcW9TRS
S8mpq4mlI0tmRr7rj08L1PkaR/ohOvw1pdp3C6VJPOw4CxUV+5Yt9y/Qgpv256fowChEcRmZyvY3
T5ZTFEfK/XAiOpDp5X0R6lCBozSK/UnzlfFDAP9rtNq5U+VdlcbmsU0ZBml8F7wuz4y4F/RkB1tG
pyFO/PAw/mu02uFL44MaagFzE0afO3wqUF+AQyLkxZrCXtM66uLYPB2L4qTEB81nLHHQReH8whPp
7lI8851y2zAxEURrtxNSwug0tzXEBfHw+3uwJD+HWaCFIpGJJgjLdUXrAzQflAxgNghEdhoG/PEs
Pg1Ye4yVRwndyzwAjjkXO1dy9GF7zo8v8JzGlyGeulhqwsRp/gp+DCBPI9dC78XKr1J2ODz2sB9S
zDLmJ+ADTTP84eHx14rWAu/BUsLD+e63gb4K6YRg2HRAxB/w25bVTj6AT1M/yKygQJ9chjLpfuNN
/2Noelqr2nk3A/nuZzFjlFjiinESFHtNmgtNk2k4DvVCUK75chIVbAqkLbQ0wIvjD9x068o/1DGf
96Re/jGO5/xUFUznuAYOGiU2+grhQgAs9BUYKy6TECBCOAuGweTyZeL4d+oJvFUbIeD/dv7rdSE1
3bVCyl9t5MYR8C172gevOt5giJwDLoECPTuNVcyHcZvsNh3NhpNTLwbFu0OpVG2OpgKBH8eOCV7N
/1Ok/PfkPCTynqJXddLMNMoZQ0RKrNagfLQ39Bophzcs5c/fM2qYuorlmfx4wDyNlO/Y0KMYCRgt
UWQ3C22z28ak/Pcd+/l7/neY2uVp7EJrd2y17pRQxDAwtOXe7yP8nHLAxINpC09Argu8ypVumomi
MwRwh4J+jbijpStv66ZHct0f04TRCiqFV49BRUhGfvjveN+OsuoS+618nKHEGPYvyTjkkX8Yqedh
KeMJYkeAczTndukeLgKBfIjHd+TZE3cHpJsqBdwBPIyUyRHfbHSCYL976MPOj8nD2uklRiw/7vpz
gPKDtIuGq7i8QLNhcvBGQ+YY2cil4jywQ7hW6QRRpwX+9gIL5gaEcA3MLQ1dK+nsqNChEFn0Azx8
gl6b7xFkLsKwug1tBG+EAlEkveHoovlbj6xicRQhZE6/VTAC/16ciOdiebqY+RjKn71JXGeNAMVw
CP/zMEL6CrkxzkAX9bWujFc2CtJQLwbZaAyqCQmNzqawhy38hXB3cNZKh6gM6bUzHIKRt+dKZ/i5
Hq6dIfR2/uThcH11hihadzbD9WYzHJbdTYUbW+5onbHB/3zujMebMX9d+ijfdAPo/wvsWAAaPhRf
nbtnvBUoOo0QUog7QHIvnY7dcV9PHfKuV+yjXDAFM++1j/7tzINhZIN57cx2QAQXtuUartvf731I
3bQUoNvus4Hk3Rx0AfCISvYXNKwsF8Yr2S9ybkg5QP52JyKbcydpn/9CvfL97k4mdm8ZkN8J0nvM
IxAtHQRnYmCtQ78rVq/hU/lelnjskRBDV+EBwNH+e4+yzIrP+c7iAHf1cbk/r/2FtS/ed/Q4VRcF
iFG0oNQGl9RGeIqb5Ih0gNDtr5AB5RpDaOjqfMLjA4a+m8Nm3VxWCvoBolQNk8qR7fFHwq+8Bnuy
8H4ghmFo5LQmB1KjyyoC88gm0KpANUxIKnQEGn8ariyvAnt8Rk0YYYXSvbFe22wtobhDkQ3IT4mD
WEWfqj0D4nnFJwUxIEpTbaDMZtg5ARE9DGIP+fkGjwupTvjkk1cVQ5MkKJUa7szfStC+uqvUdnbj
maF6d9ycvpIvZXqBnHJ19Lloehui+/JigMIG1BUvL9PyU1/fR8eFcCnEZo1/LD9z2CM+75EEJhrp
48V9c0j6aLd/ntfZngLvqaNynK8dea56BlLR+F8gnnXbtvtHFP+RuACT9mmd3QxVEs7KMP4Q6mYI
RWxhAZ/PIwQ7oP2hnHzsGEN9bZm920JBMuvVej2/4SNwmMpU9V4Qnu9rY2FUY/ZC8NtVPyvd3SZY
lHilr69ANb0LVkDB4DqWUzt+O09TWTCHyzep7F3fpJfg2jFF8wW/5RcJPWdkrXkXV6sr9Encixpu
j+91aLH6uqTyb6CUllnPd29o9Wb+5Ta+oFqBjQw6cyuJEugYO3pXLoTYVnsPTh3LpdCrmqp4dWLp
P5v/NHztcwkjJQ3K5Hwby1g/4D+/kkJAgjSs4V7O5S8dWf6pRkN1Ir1l6KL4KwmzJ0ja6kobY9s8
sA4d2jJpF4drWXa0ySF0crW7S21Ttk9EqS0UBngqH/Gm/ZY1+fhq4vXxV6pbW7zabSUV0k2mrHUD
vUQXOHTvI8RbZy24mL4LsSCYprh8Rr3d4LSCHYFKBZYPo93UGoTb08SaRyCuQR4gQZM6oies98Kl
SUqHWRB/iUfp1ZGunGloGZ+7Bf4ZggFC9bwpatHw+T4TnFmpV8ngFNrQ7v8OW4VV5LkaHG48Vy/w
AS8rq1u8wLbOLo4luVAmb39UxkeHYAvEXqf8zpk0nBQ7+3OniNx8b8Q4h3U0BMpO6OG7t7at39Fi
5FfoTaieEJkmCJ61OvwHyTjZcpJeDDoB005kVz7OH8oWL4Xkw5oFN+ekOVCa8T6Kjvb1T9Ez3+Au
+MPL9HhzgqUEJzEmqs8hQftv0Z/WxT3l3RiPO7T54GnIl372ehyrsN0QEoIobnZVnBKImId9VPSP
qPf5/fPRs/RBIndTbaKeFyetr5uj+NKLj7YPYRkAfoIXu5PMNX4H3eMTfop2SDN41Bbi4hGpg46f
DWIXLmUYtCF4ICDJeDt7RtgxB7eJP0qUawePGbZ4BLq2Q2eCZVK86/To7mg7Xj8vW9xLSXTDzg5F
+xD5KgtfN2zG+i284dqDw6r9RkMlaE+iiYwfgmK36Fsi8iJ32ijO4EiMiM8+6Idr9CrkedEp/g9n
57ncKrq26SOiChDxL5JQQkLBkm39UTlokZMIAo5+LvxN1awld9kzs1fV7r3b3Qbe+IQ7zNFTwnVC
AwB/Cja9wtDfmk3IlYBFEf90o6mzAufM1/LUIquvrJW17/gOalENYMIXf3tzRGEqDJ2g7K2Rh4uq
Q/ZiNOirIBkzy09D28IjAtT4WxUml3skmj1v7C1znNmeMxgIg6NoHo1F2S7iE/S1PJ8k0aQPENJT
xtlZmscR+o2xK9/XwW6ULcT7Gp1umVk3rAirVzxK8JwX5rfVxTZekYbcjvZKbmX3cfwekoFwcb4H
DOGi9rBTTa7etQrsBukkSBGBHWEZUrvFFU0mlm1wbpDtY4NZuR0tc7dEvGXVsynPpYFCUpotoh2P
zWX4FKWGVgTeBPOCRTYpcJ2UnqNlzXXL+/IrZukEVp9viUfz/X6+06BdQOefi0yg0y+0NxMLgRox
Gsxgd6O5Uk/aYnnjCmZlWiWkchtLoXYwyqE1ZuoDVa/MBh9ShqtHVwta8vOgb7CLdmJhifdpjVbn
8LQbvljV2IPUc6133abyrVtuKUcWRsUiApZZTAp9DBv8jv8D+skAL3gaDnp4LOGxhvWnPtY4vw2r
idB55hLDmnIcC4P/sJ7NVQLeahW7/Xt5jJYmBl3IPhRoPM54vZBjFBNG23yvGYFz+CE8o/iHogbD
42Ka85yw7lkQO+/ML2zn4aF/RgKgWPNfFXZqinXnXSCCHFoDui2/RH2+H3HrVR1eOPww0fjDUzZC
Yep9hPXjSqKpQhSEg2c0ZgqlZ4OuHIO2etfxYEBxZSpi5bKEw18so2m26616XZ+7czLXrvm2+Sw3
8lstzUXN6p8SnDoKNC+tPpho6bQwJsKLNJwjxjVv2Prr/DLT5FkBExGrkzFLY1IDBQ1U65y+dtP8
s9xz4vVPGBxrk663DPb89sK8Lsq1zJfBeEcR0597LXMw5S3vgEPw5Hlvnwf6/W3GuN7rwcwqd3VM
StHzvC2ZO5plpj+5UXkshy/NjuaeneQNKcuUA+6C+0s2Z4UbwGjCFTvXUyfmaO7dpw01SxQ9QYlg
h4UmoDfmAItNW5fGIa6QMHuuDLHOZE3iA0cknrnsOpRlJ8Eqmo5WCjILGCRnS/HEWeVvdWXKKYJH
gJtvlSn7BAmbTbVgFOwAudEG3rEVd4CI1A12VtG6XeEjoCxgw43VJcoA6G2xnhBVDXDU2kqE8PKi
fJHO5Qt5aM6ZdAgYb9ny5WXVQcIZlXi+0cd6yl4UFy9Hh32NjOtBRrrHvaPW4+TYy6XjQplgnXt5
bXDcJUXztjhevdTbbqGfOqgm6rUa57tbSZiEO+iqXd+W1XnQJsl3/s58VdXxiGHZyc9Va4XmtMQc
+qiw9pfqG5ZWu0s+AWmTjPkF9JpP0ql7Al/JVqHg1kLzOtep1Wfj4MV7iYiH4EaA/GCYPkx/zBE6
8/HXgoF37c+arS/jlQA1sF1GixQzqM6pD7D1NiYs7PlAP/A+paE2Gu4ue2LVrcGCt2GTROOiGkvX
Qh73x85YVnvRKV7LrXq6MdinYKu48SZ5qhf3p1uKVBlBzsWV7dodBweVAADxDAIIf9O9mKjVEWEi
ripDCzS1aUkOKKIMxT1dg9gI8cIMUDFWUKXFJJje+kBMGvwdb7N5uEYGYo7RIN6D/LMmEN25iNpI
jqHyB763z/m8osvekQuMpoWNydG0xTU1Hd/2qBLt7isz/3KapM1MEN7NO479VbcS33uOfQ5iGzOj
WY2tz22ckUnAv1pGNThZ5DUpYSETMQsOTKXlhMAACI1JNlayo18vq8KV0QFVVgPtjj14lNhpXFI7
YOiFi4eohI4bUdRcsYNXTMWWsiNPMNDih6iX7jq8RkavCCUuNJpkm/l9JXzW70NgQSEA7bZ9csh4
gPacHUhrztW5PmiDqI1IVIGUijgm749e+zfvNXvKgkl/zGzpKq76a7zsr+WhOWJkim8HUlvGvDxU
mDze1jCdCTXv/HLBm8dXbIH4Ox2uMtfoUF0rztLC8q8BjaEEeR7/KKBXqlslFjQQZvEI42i8Jq/5
Rr8mXEiKpQuWr06My6S/Xl6UBtWNUTZGCbdVJz1SyNwUHxWebslYJgYZTczYSisbyql6zNMJ43kD
koymjznGPK6PLAGfR4RDn1lxd/f+GSKBhTrbqXzK94ndHLGpmXer8ArzeijkXzZxPYnc9j69cQsB
wOA437XrOJiPCFjf9K/ZKFEq3qMdfF9ocxM7utzyXtGZqxdLGfOByX2hXwNwHRRMMjsDP4b9LFp8
8xRljTMmcxAQ+zdKmithifDDVEEBlmerd0T1SDfSa3LIjzDZOOMQMiEUxHkA+89zjWuX6eTnxG2u
l+fqfFsOvzt6yWCgmVdmMFwpylh9wzX4XfiUpWn9bhIXol2FRNMh26bT9tho+NmX1EzeK2+Mm2iD
E9c5+Ug+UHJiFSMSgrogYsjQPltLDz/baGI8N9cQszr/LD4rzwifaEMbgKHhsAgQ9Dl4H3f+pd3o
mC8v79hCHYRFur4dpWOej6tZfL6tExbllWk8Nuf6s9q3Z+1iUWkScQEQLfGJIuQu+uj55vyY2Oqg
OwJKJpsUz/41vgb2oM14WfWn4YhJdxnBRDTj4YZNNMiafq9meTvO3OBQ84dtxmaB+AJf7olJaU5G
5KCoTvAww9fsPm/QDYimpcvI8kkc3M/D8phfQER7dkMpIrfCHsBb19CYrSei/cxITXMSkMBF44XE
+D27zSRjytrFROmK965d2CPOClwKIV2FA/VfRjFqNE0QTpWxIPKv5qRFBuSzZqr9a2QQr5LsTWNH
WqCbRN5hIL92ucHkvQ/qwv1wZ6HeLi2IZ9dovd536E2PIGVL08u+oerxlM48F3Uq9vJqkG9HuXF6
s++DLCpK8u0EpS8Mn4Zai4pAkvyuserkOZ3zKZvQXwfQrN97YypvglPqoPZ7vmAkayxfvN2A8ahc
b4Ufx6KXrAhdlEHqJz7G2bi5jhYmc5O53SpwRSI4pF1f6/fkudt3u8v69ptYy6PY3ZAmAyZAMVfS
0AH7JgGk3PUiK8y8oueGTCq1oQq4pPxlSGjQgbts9Sle7BONyhY2pItgAun2l8qW8a0VMrwDbYoh
S0Sj6zFFlLSuJXnkHXpX+0NQRWhEYIw+tjyt9+U5tYOpQQmUXOhpMPUiiozO92t6iFbZPvzQn/PQ
rrNxcSYkFq9yNq537VP3RqejAVYaKoO6gMcAE088l/dxfplQ8Knm5oYyTDRrn/BDec4cj+dilHh/
Jg9mJpU5KqQbpE0JMwwPUQostuxkgRh9ZClQv7LFaDbCe3tFjCpsvGMORStAj1KfNVPAjR1Me83G
X2yeTs2dtItBCEggyRIHt80zpjev0o4r+F1AHGhfrNJlMuHaPN6fiZq3yj6/ttdwx2p4HR2U3cjF
TfvarI1VuPf3ESZt0Tw9hfPkILyar5d9+eyvBUfeKLv7nxgn1z2KhW63VydtNTE/0xfvrXmRd1Bo
9MwiJ5vB54+P9wqkeIkcTbtGIite13QekU56VlZHnMAOERPuTfCVXqG6YOwv+58n/b+mHBUTxJhl
tDNYfP9WBXpZ6fVMDst1nr3WI8RwxcWdvB86dbRRqu3PD/vW/WF90eo3EH1D2RIvp38fViaekqVe
xMPIWkuulUsNcn5+w/EAreCfn8Xe4bc9lG5UOLAogqijkWbqjwUP3xxVTe6Xa1P5rISbUw5Z8S3n
uHtPfPQajK0uXKxMESdm6ibdWTJcX8b1t1O3WrhOnVxI1nog25LU7ICG2Vqkz8VxmmCioIxcuX8r
hJYDluMsuq1krZxF93gheuaiTYvPDC9e7lc5QqO9cUoEXYx8YdxU6Le5ZaZ3PL/hxxaIyYdowRTI
NBS0q4KcDARGgQAsnMVhUF0oY3V2r9aGl609qZ7JI0yCADDWCPl7qK34SXpo1G7Z6MiTKOjxKoal
mfjgNv40jdknwWibVcZcpgJx197LptnGl27lhTllg+qUyfenOO7HYnlzlOStul8xrG0IVBSZiLqA
0NWTiY3WuTCa1oVv36jYmj7si5s+llryJUT+fX9kRcVc7qNF3FMcGCHAH2DxLiMZXwCnJhvWBAMl
NmF8I7LBtYo8/lm6oRYT5cgNNONK8dw46Kb3RJvoOv+YQI28l5xAauZd2S1aQ12ggLvy8bUrykko
mONG+NCVxg5TJ2q0iSeF7xfxVbwPeoUND/FHt2mcgne/XZAG2YNo2EtdY2MTu8kidSMrCJtpwbi6
S2jvea7BcfTL8vu21gcBGlNDgcoUdfylho33V28wC9owuUtet85fYLa73QAZupI6gWDF6XwLac5G
PAvY/c/P/X6PPDz3oYM0ShKt1H2/wwCsRFWz+IO26aZ5qrbJMpl3R29K1Qy3lO19EPESweIi27D6
Tezi0X3bQOL9769/hDDFxW0URB1fX00uO+Gjd3ptKgVfKOgKFrq+LOnD2TFJ09ZbUar4wsm6qjgP
501vxSg7nL7ICNwbuEbDjhAIIP7fqQkPb/lwQnhpXTWyyVv62xFmD/PqD+WIdbUeeC3/F+zQbxiA
h8c99HHjXDY1QeFxl6uxa4F84tu1Qoa03Qlnbyu94dW1CZ5/Xg+PSpbfZmLoOP61Dr1SlJv7MBM1
LkG6KzQzNBwJvc5FPI0/jDeltcTe8nBudaFXbWA4r0w7gB4Q2oPmcb5SnsSDuTZcWUc8Kt0UNumh
S+B3QcJpgLFLC2PXTAI4UT7JNcxo+Gaw7DapZlVv8bzdDHhul9xcQnQGj7etvzE+slfYYty3oLa3
moG57W/G6pL4DUDCaMuAo/XBgg815WGD/vXhKS5s3iVrWnqm6D9Rx/s8rRtrT1eTau/0DFdtcrMP
KNN94l+Ch8eYcoZD4YTUqET0CINrCyzwcuC3NRZjg4gZnAk817CFKSZX4m1ac8JG3koWpsVTp5to
1n779txZH7PpYUo53D78Ob4ODTqH8abD+UwVELRlP0ULCqUnwn7kV5LJB+kxrs8/z/ujFtbXvLOe
xAHpia7slzThX5+vZLJWx5eyXU8KSyA2NsYrN5m+C5YrjlefS4wucDZwNn/SQcZ5pSxP2IihqczP
S+u6dZ5B4LcWMnT8GRoblDZtqL9UgqopSTr6WJQTkVoaREn4MnphKCkNviIiFZvpDKbs9GYNHQ6c
yMcvunU6Hnfp+E8+/jPUIX7+1i8K+T83PVM9EjGWMwZPUmTS/53qkSoXeRQX7XpoWpdWiSZMSbVe
nnab0aR/4W+vS4vX3T/ZyKpZ72hAep8fVyedbsYfDkYTB9RtwJwl42fenJxlQsZE5jJ8E+RtjgLr
uAQ9HVlkNR0TGlp/fkPG/MfBDZBfxIoZBIY+ROH/foQp6OFdFXrcpJcph2J3VKnDIfk7WmFtz8vp
U88J/1SkWJcE655uQfskOnCR/TyY6veLi/dA1h31RAyS6Rj++x5J1IdFodfxGqeezDKQkV9zyffo
KpsT/DUqqhLUxHfBptu3VK4sJFejZGLSJ4DJK74YNJjUtSpNsV6iVgr9/ei/+p/qh/9ZHPEKMBdI
rQbEv3MKZGps1chL/fHEiXT1KOH6U60ZaiZooCHBGvfW7Zi8J/KcykBzjn7RXPje3AMCDVqUeBTg
C2r2D+sGYmNTeZ4e0iC5Qyq/7GhODlZeq/wQ7FTU27LlpeZeuDjya6Uty+O9XejP9VmmYMHBQN9A
3zRLw724Cc5DDnk0dKKXmNQ4XWJ2fTQk6nLxssFQU8a4QNiPFngtem5HxaLaBGCsfmm1G9/alRqq
hDBQiK0Hr4DHReSZge4FkYg9xDrZpC4NiHs0LdbSqjhKq/ZZWtXr4f9RtPfjJxA0noHmCH4gJR7t
2TI7DhX/9NlwEhMRO29LjNo5soMXTL5sZ8Yz2Wk6ZPxLb6u5txVWHWvPiU/mjo+nXI+xz6iwhg5n
tgodCXWuVYiExULct65Wko17NEapgh449DfCCn2vZFXVlu60LjLTqzDk5P15NSvfV/O/A/Jw/Wm6
p2aJ3wdrb9M6eDRShJwLm+JIdyY4+67EZYd8LH29VVjjQ4oVh1NLZNvU3VO3XjfSWN13YFY8R92B
mHCUOXXPuB2n0TQ8GhFMRnf4Qw3Pc8M1hqm/fMAXd/zfs00jfwHQLEq6RjLzcCxUia8XXtYGa4MS
LoFK6/QOrN8ducmej6C67jmaG2yRNLUp5FFMNdHf/Q3D8XVb/vQaD+MYRrlmVNo9WA/b5D7Fb/tC
e/LJd0xH3SKXJjjl0n+6LOs1rT9h7ylW/p6LlqRbt+cRAJXAEcizjTlWzAvDWAwDSY1q9KvMmvYt
6wOMJyuigog1BoZowP57fMUZRMhOrv21eTDdBvr2vRw6UctsabzhTO4oWIF/aDsDY7DsVJ8Gz0j6
g24b2EW6H/ZHGNn05FK3wHiVZNgBIhY8RU66V1YUKuNd8iEs/ZVGi3Z/Q96UOnu8pGqZuWTrCwjg
nSMsDcoW+drUHWpHq3ytb3/r56vDtD/Mxz+f+ZBe6Be/REa98QnrBBcr5tOgUJEeTNi1YBG2wZ7u
PcYRlR2sBt526I7eZTp+nNzIOLpAbfbCusZqfChv4zLmGvZlNXpL8dnAE23BLr8dOcGW6jEGcTO7
HXGEDcfi5v8jXfl3uh7SlVYXeznN+Q7zILi3T3x8OIeCTba/z/rnG75+Caubg2gpUyuZy3R01vE6
D3+59Mz/ODe5eVXNUHAa4fx8yASALQWpL11w1JujE7qTXupTtI/mVW7JxxCB7buNzsoKl+/tfSlu
RovRQndNt3oapHqkFbuRn44+JNecJ+g/OOb8vvTeTDhK3n5A+crT99tBxJR0lbqxi4/fqsifMkdY
t8vLQdqp63ywLRT1qTLir+paw+5jl6MPuQRJ5NJQSpmAxKUGHM8NknCcVoNtQE/EXAJ2eKmNZXag
MdOz69bGfihCCb8ASL5juNhXI3xYtCGalgDs/7uvBt09Ubgr3rrbxexz5DrX3vq24ro4XJZCOU2f
2kWyEzbSHo1UJCXd2+mOaFzsL/QQ7uVvC+crfn3cAH+/z8OM1ZImpXnH+1yQqzOiOSrpru8qC83x
Ft5TuBk6FhTtb0hp/nylfIdyMxIK5jcmajTUSr/u4L8iazQCE6NLcrypDqnDKRhyBK/ST9POOTPo
2gr7apXOPYfComOE0AfViJRIXkVueJR+qaj957T8/TIP4C41boxRU/IywA7nA5y8WeSvEXYEoRut
9bVi4nPJX1yfXiJWfCtzq5KSb1CzIHH7LfyQxP+4btHdRgEFXC8mAo9iT6Ye3E0pjTz4eRISuLsc
m0d5WZ8UcVHESLVnb7K5gexmzmvcGH1HRrh6bRAaDGR9ZjIZF5t4S7lgoa+KtU92sVPnOhp2l2Vo
Lu6nL/OxZKOi8QpCwT9Ex2At7atlCABmmT3lp8shPgUOyp7L26l2bpscH81B3l5z/T8Xx9wTs0H1
+Fq6l/mggkAh2R9HCJo6eDFgIWnM4723NXh5NmY/80+DlC8xyo4l5UANoCG+pI2St5aykleFCAEs
Xirvv7ES/nN9/z2SDwej1tXqzTBDVhlICtxOeqdeR0fUXQY4s78pnHgjLJFb4ur9Zat/AQIft9Zf
j9YftjrOfZilqzxaJsrP0Rip5LEqoJjgUedP9FXF/gcgsRmx5IpljZcYJ2BGwIQE58JDoXdVa1bj
dMgGy+3gargQ1wFuK7QZnxV43MmWtnyy1ZeFgxz1NtuaS2FZlwt0m59IAm77BDFmlIlr9JlZHbZ5
ajY32r/pEnRAYYngXynwg+SuF0NIkcjTEGDFPnDTc95zYmausPWPP+96ZThPHgdFlWVJFTkB8Sl8
OG/0vC/7WmBQUK9npXKybwAFEk2Hh4qG/zniDhDAJsFqF18IDCgPPxmuhvsmK0ex3wobWT9CxGQ1
qgFx35d0RNYiJ2OR/HKZfblvfX9VVYXhKamq+Ai3res2FjCUEJyCzgsKsbldYGV0W80A0SE63MO1
J16xb2tzqy9+GaYhDvzp2Q/LNqhrJaxrnu1twJZF+5T+dL0Mtxcg+sPtlyyLZYn8uWk3DggeUIjC
uF6nbk9u4rswN5fxBqnR/hACh5sXF1rN5dMIpebELQ75aAXRnKPr55f+rxhbUWVThDdomDQnHuY2
KIpQ6lLmFvsNwtsM8VN1Fa3VjZmBS72tvHU/CzeUtDhAb/StM/rXv0V0UG//c+j+z1sMId/f94rq
3y5GztkplLN+a5A8d+MWnW0gfENg0YO7hKK54c8+ekvewotF5pJvwScm5lhwo/2NMgEVmU0JLjB+
6sR19mYe+hfB9R3vTVtXLxe+ihZU/+Jt5B2YTd+5keusG5TPOeSW99l97e3uLFcBHLa5EeI1+eCe
uJI5OpLvRiu1p+R1WwXAzKNtQew7OnmXhQqyipMbIYC3Kl09c1wmSI2QkVzW3Yt/ik9+ZylgzFbi
4kLnLZaXnK/yDTXw26nRVupOGES807lwHlX85uxTccA6KM2Aa/BX2RNeleTTo9dsReR14yb48/MC
+K8sUdUlCgCmyp2lPwY3o0Rr2iIfCcMV5CDt9JQAxwS9dSmAfCak+sXa3JBqKXgwt05xwhHzT6FZ
4Wc/qENxDHATrSFtO9y3Sk9sRiAN/KKd0UlpZ/BHDDsbWSKt5CFLvP1mlfb1fg+7ThsspPRhAaOP
93Bie3l1r3RfokjOTeX62wY5o2BHx4iAcD4MOhZWgI9QbHIv6I4Uv9wYo/84HHm+RltP1QigHxt7
ZlkbeXFpBKdeamvhgN6KweVuOrhYuQOpsyCvOOlUfCaIuB+FTY59WsulrRcoAHH4l5/anPTq6P8i
LvxV73gYGEOSTcq/ko4Hiv5Q4fGFCym1ql2Iyb2N6k2pZQEY2OMuZdolOjSmnS1NSjIgMgVAmyPA
bf6fHuH2gghj5OhLAEeroneAjokM3m+M5V/f7yFbxX0NULauXxi4GDva1DF20casARK5RTtASqM1
Zg9ftz58BeoljoY30FLYxZvQmICAsSsQfcXU3F42hAIXYAs/b43/WlqD8COsJFOhlvxYW+37G/Zw
tNGc0Ak2qk3znvLfrZ9U77fn/NlzDMA41ZGGcewt+lft+Jtw86OhC4VsjRdQjC/wOpnZQz1SMOVb
IcfVxfFgCsRjbXmJAV8nVLVgZkEW6j4iB/XyeH8/NHtZ/+0y/d600YyBmqxSXFZN47GPlwKYqIU2
vDidD2ocCa3hnhJu4/JDAM71ppGbYd5jfv6W4Mj/sacoTA7Ve8IOSHkPN2ndZFUodx5BK6DSLQ5c
UTTD30gHeYujrDOEo+Fc40IMFaT+wTYdLoT0P8/+1+A+7p+/XuLxYKm1ts+JBIfZjza315H5dMc2
2NGACCw0nL2o4FzMyW/tw+8i1sz53499uJCTqM7TmyiYjrJELwpHhoMELBbhEhwkPiVE9gAqUR5W
J+pn/Fvn9r/yO1q2CvwuUwcWoT6kVGnWilqdqdgSu9EQx1IC97eGCi3gjtNWyYlFU3thotIPrwhh
hrm5vVOIW5GYRywG7AN+noRhov+dAyTQR7o44DMMUXqsaHlxHFykWO6dwQLxhPw8J1WZ2sJ9IqFz
Ic9/fpr8nQvKDTjQMzXEugBOKA9xSB4XatkGPC9AkcnEH/tWLRLFm8kB8Mf7YELg6dvLqJ40yTrQ
unGi5/PsVn3qsdNlU6GSF4bQLPtLO7np+7hb3RZKsembYlKNxnE5uURLNTcWd3gPIMxoiA18oLbY
Jn7qqqF9qT8EbUYYORe0/aUf68JaRmsDvzZpEoGmUMOzmQZLrZtWxVNZ7WVvV6vdTAllS2E3lPvq
suZ/dPjPJKETAugyASdDxeqnXZjM2lFOA7rBcQfsND+J6netIKCPlmEzTpCTvOsTo3w3AF6Ii56s
B7jCOKAVI15Wl/xDk3cJ/6KfwvUwjqaPA5amTrvRxda9jS6+h8lCVV/K7vnWkvBEb4ryR9T3CZZP
jWpp+ZNSFXZNo0zRp3lvcWuhFXnhO3OYrMVo2iNRCpAjBKc7fN/mDhgkQJMQR7gevHSmeePSR4m8
SxxBr2xcd9W9J0+Q+xpnJTwYnIFmZbDoYCLfrMi0ab36ZCdpvMgApZemhVrZGICVWXjParotA5AQ
k4ojhYI2NKseOg86nuDby9WlPYQRJKBin2JTY+STNkIGt30T0hm/tRbFVc3mr8WDcikWejqtNeHj
Tlx588Z8BS/NF+iYi/nttITCVdU4FZ1q8z2tkhejlQDVW3kPh+jQ9zNevMCUKFoo8kcJkwCqiw/u
F18h7uZePnv3dNbq4STTgZZNxPumv+8CMDOJtu6svOF7FGFShdsU1HxvWH79S6NIGpb8ty1oqJIs
ouamj7SH+GrUCmXg1wk5uDhjgVxmFRkqEo7ZXL5AcQIlMx0pVofVyC+b8fvtw17868EPB6EfSP3N
M6LeqcIzC3sEvQpUdn+FUDdR6ZvDfqz2XdfOKHWNVFDsC7aJEh4AGo30KQhiERwa897XgGksSYFk
MPnlFYdv/zY2JgelgTWGrHw12f5KW9S6UwrfDCHGIXKmTMWSljqsi9RcQFlgbfXqitXAKo2j5bBW
B18qH4A7+IF2kcv2L6/z7drURQJ4Craw3AyI7A/hglGgdJzda/RfwOLjtlCxCp8yZZeqzg3T02xe
q2MG5IaOa1K9dNKkknej0uYoFVGZ0C2TDlYl/DaR3+piD2/1cKeokd4Hd7VqnWz0IoHDwKcotcHy
mtnbz98v/fb9DxFvWOmFP1L4fpYqpyvLRfTnIQQgFZbGBPOHWz0JpF868N+uqIfPewhjBa3Sg8Zr
0MqFUay/9+a8DE9G4BTdobzYHJ0/f6T6rcrw9TxEfhSRnvm3Eqx6l+OgBdzgpK2tQr5Jjc+i3fXe
zEegF3wdcOloRVZcw7QAGc3FY5pH+EF1855fSqu/b/kFY7NN8P5ihHoEA6FbC2D5Xf47hLhyn3XV
LDJnHGGxeCyhFYzmaWNDW7t0NudVHk+rrJvpfjZOiNcDEbyguExobPNDBVInxMdS2s8r5ZdixX8P
9f/59IeVVEZ4pbRd1jpl9cZRVGGaC8sMcHBI8cticn8eai7+f/c3rusjAgG81WiLiDz3YUFlxuie
B2IjHokF0kGucZZLAyygccNXjOhTu1noqF3D58N19OaE2DcDW4bXNDYRDcZlbBEuj4D2uGpBUc/U
bSpN/FmO2jleR7dt7EbdTLymQ0sFjPWqWxsnbanOyyNk4dC5bfV3o5kiNnmhd/WmQ5C18kn2RpH4
SQY1RgseV7xZF4+DmbmKZvKbrOLrjMBsefX0afVe0JEzkC4oJbsb68D375Z6KC05GOrLFyuOKT9V
2G67+aI4ZycFgs1oqn+MJu1ch/LZTLF4oxjCh6NMBCbyqU/WVT+w80/dRs0ntQzzLdj1ihu0Y3V6
ORgTifPGMjTohLdnc52sW4F8bmpKY3DK0E8DAO/lJIFQCXx0NMe6STSmEOGUqZEsbgzcrjjdngTc
nC7w6e5XI16QC8Y0oGimQl1t154+LrlmoabTNsqt+MbnCrClXaPga4RrMoXt+e5PMH0utDFxs36Z
4PksXEUSc3q0rNf8KcjXRCI3VFHquYQA4f2jSJ2keRaSVQLaybTadCO0rp5NeSvFBvaTTrWP7Kkk
M/7sBkxXuvdeSnBdCOcAEII6L9IXRkeVxn8Co9jVr0UF2WNKd9SsJhyvIJhzEJ1IZAlHcxa28zt2
3FRVwnWXzOTnDFyUPFFsLCu5GkwiE+hB3YcfriAEdHN6q3mwTmzzVUEVRKMFP7nLb7CNxtpLrNrV
JjyPxhHCwtnidh51lviu7IOPwOZf7gHGgsf+g/LoIniBKHJJJ+CufcoT5ZSLwrMJseie+W8Nzu+4
Onuv5BXi/HbyPSiV0Fi8BYETEhPPd4q4kdUUtg9RSrbVY5cuwG0byiwNIW6LOG6NjGmQLz1Ic/k0
gnYBtxROK65pME860IyXMbyI6rjUvGkK7OgID6PBuNcNtDPhKjIRe4+fO5ezsmdL/LyfH7Ob/9nO
sqSMVGX4j/EQUUR3nfpwkYlHFHjGa9teZDP7fXDQsvaOA/rdGy8Pf+a/HNiPGgTfnvqQU9wqr6jS
USIeE+uMmQrHluW6i1kHs5wn9uPNbyWxRx3ob098ACxgxSGZI/HriTVUEeCdOBC0k5GdLjBA/PLp
Hk3cvfNcI44hT14/wFrDf9xK0+Wfn4f8sR7/7VUeQpJcqk0uf17l5axbKKq4i/121o/Lyeu4RrLk
9PPjfv3yhxvCDP2o6EtmGBWXs3sGETc9u/HCfu+t2cx5e71YG+c5tl432WS+++W6eGxbffvWh9vC
jCs/j2se/rK232NkhEEMTo/peH48zD9//lC6Lv91NeEsA7wTtRxKJfz8r9Cz7ZQg0upLf7xN6j9I
A42BlM/KP8ZskFnJrJiZzhe2Td/DWgBcYbHvPyDM2ol1isengTGULuiNtHNte3Gq1d5+qexzYe0F
UKD2bPY6BQD5vrguuDlskI5PCOdkcwQNdjncnPcnjLZn/BnHK/NIHWyT2MvXdvw6ZoMfjq+O04xB
gYKOGjsbBxIXhTKugPGxWcYn49DZg/hKuhPnkQur3wJ9BIdpDdZ0j/gPYjx/uhlCPPFYtXZTq5hM
//xZ3q3ht+8wmeVPM5msBjLiz4P6EF58zR+QOIypOSOAjT7MXxnIqehlaX9MnapmRKMp3pqdFW3D
6c8PegxU//eTTPyDYTxxHD3mVEKjlKqU9Mf7Ml9Iz9ye2fkDAvs6SS0IZ//vT5NElUxKRxKfFO7h
AKqDe6Dpl5t85LZApmV7LpA3ED/8N/kFGufPD1OGHfZXSjR82j8Pezh7jMDMdN3jYXI3Dp/qdNrb
ZTLJUBq4T4TQSaGFv/UgN0cqgcumOxvRDAGBlsIE+tsH6BWo84grTFIpNhUv4Sl9G4iXktVAX1UW
/dH3100JbdIS4Fc1G0h+XGbC4tJPjMSSXvX0lw96LFN/+6CHE6xVi9bs41I+3tHkVmxlGQGRvCNl
oX4IK/ryWAtMbs3Y6KbaKVrqo7n8JAAIbPVJltgl9ctljlvxC0wXkPVEcOo4+E0k7bGJ9z/v+L8I
O6/dxtUsCz+RAFJM0i0zReVkWTeCZcsMopjF9PTzsQYYdFc35uAAHU6VbZn8w95rr0DqCxMcHLRY
vP9+GNxm2aDMOx46FVy66QJnDqFbPYsfqleY73ohHzjhZ99hZU/haTKXwfXBEXGA38jrf7xm/wZO
/+PT/HU00er1TRTwxGYCNWl0VxUKYoxHxHWHkRUqaZXs2fjUlv+00Me19R9r718ew7jB/+VMDGdN
FKtpOj6GqRG8/B4GLqHnwXGGeQFG+7v8oTX/sJf/W1GBudP/Pfu/9/K7lsW6A6Y/JV6CjUdko//B
aH3qUHWJWA7tXomJW8ZL1kv/dREX4pl4cHXTQBOHdm5KRHab/0SN+Xso9fcr+HtiL05vidhNWRDU
XZhI1Z4GmLRUgY1c8aP2Gqrgys5LL/rK7WTTb15Odb158lbOVxmh94GVMX0kEQHCICHPl+Ie/RPX
+r9VBiJ2WYgTyEeYAyX++8tKnlqVDr0inlKc3DCBzJwJ2bvbVtIVAowR574Pr82kM/IT6mVs/5zJ
sv/4/w+rv+HeP4/pXz/DXwVhWFevt5LxGQLcCztjcDUIkw68FkF/TfFT+4cf99/W57/+uL8OYi0b
WtLi+XEcIq/Fmznp1MJxJTOGRbVVkfirqpN03j/81L9Qkf/9JXG9RiaAGkKe/nWtBQWJUO+bIJ7i
5QxvMFle336ESxs4M/QYhZnW//RrYuX3324BTqL/+5l/HUiTMn8q/TSbnqJ0CxmK91cfJZK/V5CQ
tUPV2ANp3IemNHN8U9bydcqzOCpm7KiCjpMBmlgzs6Tv6OXUkp7SHTJwxktiqXmT3uHSUthCTvHR
Ej8/Pyq6JpjPaFG17suN3waeHy8AawOfJtHjdhgeLKP+g76q8tPYipeYOk1Ks/yZIDMkTPnJdfOA
9Fxdk61iZjP9zSdFUO8ykHdUBMkZ6Q47mc2znp2Vj64ah5KSWV/wQ8ytGZLgysTuJbKUq7anMUcA
MPjNJp+aL/VCAx2+6NlCM3kbChbno82aLaJPk56OJBn4PooZZN0msroGZN7pLeBDeXDfg1ulfjx3
JodavQ+QFdCowDAaOr+bOQmeGUaPjUOVGK/kMOlwIzLFYpUlev1d9WYu+GHDd9wVsiNFfnL7jegS
+7cxL1HMvwg+Pk1wvPpQtthbgTY8BaM8PBUTW0kkAF73PUeJjew+NroW+fK6ODe0EjP8Vcp+me2K
2HsFdnGelsZsAVNENYpiJGC01wFlPpEqRHCvuJBhV1D3wXND+Rl9YdmTrd9WZlWVMXExxMGJCQuG
S+VGKDdXigt2QJh5sAiN/hfuF6qLKcMIfWqNMAuKDBh9g90vBrwO1xouCIpX7Rv8ZOxsNRRWjonA
4uYEKiAYnH6Ft7tIIrAF8WOe47moQhBY6yK/e+4+E2vUb/CyMjMCIHVBClPJSjEEyxfvyC0FM8ru
XWRBNUk+ccULJTND4XNqIP2rXjp3WXN1jSdawh4m+vxUyyfo38l7jTXae0Ju9O1zKBZquxIkW0mO
M7ij4ncx277w62yXUrJMIqfG5Pntx63ewKy/TZ0pbqBvR62XIULSPobSDgko8SqMk1KBhcccowP7
dpNPvmba74IB+Ah6WZRZ8m/P5ODtBMyb3ossNWdf+HpN5YU4McvJSRoYiKxa9TMHRAhN5k63iZXO
9gSizlgHyDGf+HMJORSPELuTSC+zTVvZWX8SVkWLWu5ZGrwt/ugN6OHDrop/KqxbuMRfkTFV/Up0
0+GjmpkggkpvM07qO4uxdR7pIsaqX+BiBoaC+DXdkTyCLGn2FWw+G02+KpTAXpVtJy7owltv52Yj
0qAgF+f/GO2iN4KvHvdTL6Nxmbjn4M7+D2dO9rJk5/LKfGzFJgAvem2/FF0mguVnNPuY7RXvZnEB
4iGkxxQ74iZZXi4DcAdt0M4ltsX9yc0Wo1C6IUzujFdIyyGhEgMdQ7/Od7xMr+1OK1zS9L4Z951p
jjAsojcqRWKpbbvSryt1oXGoXZCYHQffa/wHjFQdr8VGfzw6/TihHRstSvnOeokrCk6QF01fbd6O
F6Aq238LP40+M/ejbkhv6Bk1Q/8EWdPhpK8H49gtOw/VDWsg0uNDbHr79GMf6HbEj87oljQHbGUx
yr9mzkoyQ4O9Muih+ZjjDMFnPR6vq2t4lJ2rupjrIDh2+gl0CsVHGCwA/22l3/muHq3iR3QMI8PZ
Prwj0N8inWzuc/s48/aPmzs7ONv9/ngEObgtUBXoVwocOfZ6QzlgNQq2+FPyWJ/n8DjZ1PNTuK2X
VwR1yESsfWh6greNlroT8NmOqjEgSgw/p0bu8dEYlADOkTOMl5buX0wCOkb70Nosfjl82QH69Wof
RdcroavoGMbRkMYaqkKNhN3OosrbjHiSjr5yX2GWCn+KBylvGWVghG9XxhXM1uaBZSewpooASDnF
RVQhBdsY31Xj55nrDSjLYbi6DwXVw2m/xxkw7s6QPnjoM73gSznfVu1oQNWUToFDFsNCfX6XJuZd
8tGR0iHjOGZ2emij7z08F8c3cdt4x+4x4NtqgTOYuBblnowTVepd1JfD2ledVnSmosNU9Z3wfjS0
67muyXj4l2+sFjmIqvGKNIRzs8z0ckrzOy7M3lBVM8fV7purBXwT/0VSrAIE7OPFas8Lj6OvRGtW
uWzZofVRAlZnRtqykfzgkwWGzT7gQDeSb34PHsKSd+AM9oATbnwctY8cSQvutQ1DLChMdwEbW+xT
MHOUViuuLV5gZOXHa7kcHUj8bnPmItbNcbErCGKBefe8fuobHhI+Fjpk2SN2dYyQMSFD0INyVKAz
4o8T876RR9dXu1xe/R6vagUaHY6+1rU78jFraiQnNGftiElgVXhPD9UJ6zMXQwOjwMhrOblg2ROh
4OTkB3znKzM2eWcP3+3N4sxQlpnr/hrwGL8E03CNm7UDaFglOPno8q535svdxDwMj153YbNgMczF
dOaGCzmqcpt9ejO90p+XhlIaj4lle9eOtzAP+HIEG7pcGNd45mZrpGP7u2ykERsLDigLm1MD9hAu
gyfVSmRT2t6syREV4w3K3/QQbIzDoj1i/2O6ppQaIg8EjyXrBwcpwYx9wpxav9V354m7MruxfqMQ
Hq9V5YJ5qGCJlTk9Fzzx59pUdPHQYzFivN1fcISDTyUN5BZun+vxvEuWU4d9FdrasrIutv1aHItT
Yj7ZHwie9Su659GKl3VY/b74KW9jZlTYSo6fRrVqMBrsMc025F1r45FeTs1r+wWZYJ3ax70HFs9j
8mwwN/ZRqV8SD9PTFd98490+vRWrtIepaWv20b7FbDn+toa3ov4tUBoYD37O5wMN2uDc3MfN8zzB
2mRjaJeNfnXgHw/2tLP3woPn3QvVVFxRj6nAsAsxBKPFwh2rIUgbdisu/vwsbBTYL92SpqyCAy94
VeLyeqZO/BPR0+x7C9bDM7AHM+ZKfPNNXvmWq/SLj98b5oW6hm0xXnp4dB1nU5AagbJkzNA7o3HB
7IqS6lBsnubTzle7ubnjNF4Ve/wMMx4tSsMI9fCqXjL4WIbeuVowlF3+0BHecYeioNB3u5/xWSbH
q9L712zgqIN2wy2hHd/VOpXNgiQhbATxQHFP8PKAaseSyQggUW8OrotIc7sj/hc33sH6mvwuZpUJ
swAP6F7fBebPDxyF0Z6UbSnqfLixfmJKMi6XeMognyKAT9wbPtJDf6d8ngUHS6Fhac+pxvhrHBXX
1jkWRmbIE+IB8g/lbdduN7Ik+I+nqdwHGkqZtd6RSb9qFzsFh23utmO0izhw1R3rzC6c44tbKAz1
o3y6T40r1FzGhPzmspMsm+8z+YOx7pN20RqTH+1nktpvfmkeLhq6EypxfMbwWksM7ZO1jUsS12iC
SdCL2vF63TzdDTU3BjrFPnIxJHE4v/zbl+m/LS48ycbqf3VhMQvWqGb+RWWLGeF8hzlO4Ia6+0a0
npym/E0wCacaFdoK4rCcRzfOxxY00CWnsv4cjIus6JPDnzNjfglw+zw+MWi07+GIvSr2nDb7ym+Y
YOIcjExBfmkaGUqALjNfK84MdZHp4m2xkrj/p4YtW5hah4dpzNPs/PFmoqS4eaHNvRXo1WPUmNeb
Te3hFbHCqXB7vUx8/+1iWeGj2eUKgLnsXLmpz/fjhEtxB56LSTOp8DwQDu5V8TXRuZui0cESa0ps
epuaFytYaq/bBfsHYfiRtjtTTAC1mBc9Hsab+1VeXPz603+jYmVwxaOR0iWr/qxsLsX5qv5iLIBP
BcudJU4dE5sPeTycE/ver2nn8S6/efu58RjWk5Ozx+BI9wZdcqn+JDeCPjSq5637VTAuZr+bGT5n
sJF6q5V82hB6QZdCJagKvIvpdSxtrlcsHvUMw1Md8iOuki7dD4ifgw2vU7Lx+SyzxR16PcRRA8Jt
RLV5pX3TC5ANC7ft7Kw6V+0SuVfxKOo95dRFMgFDzIwa7MgDMbzEDvT9Hvv28Otj6j1u5pG1q8sL
6urGvJbetTlElnbn/nqf+B3MjMoDnT2ezOyol74JI5Np9KC3TrIpnI19lWcsjE2qOaJZ7AeTkzFS
9RWLqDekCzsPtb7kFItmxjsyN9yk1FrvFYghNB5uBEh+JjGpVowpGMFYyT41EQwgNo8Vj6FVwXGN
qpFHAIBykS7jfR0am8Q+lgiW3WjnbZjzssODPVUAJr/jjZpiZ29L5nFff+wjNrmND8QIqIdbViM7
nQ6wc/kG5pFbjBKPQUKjj5Ut5Y21f7wwfza0PQvbfrmr55qtVljs9+u1MjbecKPeTDM3M46QxtgG
dsmtvxK4pbHGUczIQm3k97gMnDccQ6wJ3E+pqgDHjLax9rC1uDe7I/8WArdRN7wQ/rGOeBs/O4or
Ub+y5qZOr4y/C0/wZVES26GNBXKaL3gqq4vgMGTC/NOUP4MHO6EYd0JLzU5rcQdox5GnxTlZf608
FuoiY80H+qw16o9J6lLUhxxzk/GanwR26Was/H2nGU6jR6v9fN/9Wbh8jutopiA7TIrN62bcRYG+
VU0WD7aQy9xSl1ueEjbZ1tu5bzbXC/5XmA0b0b7Q7427j1N3dsx9zgaPYviKx9rhdppRotmbI69/
P6ZOYuEumYKkf2unONG3/ebx2MNyOGwkk/25ogPXb6cVdckh0jdzLlyWAZnUNx0r4KOm6cfEth/Y
rlJxf3Aae3yIzPK5UGD5cYmDQ8C7o8Tm2zw4p48eE3V26TF4m4/avUU4L6if+31D8HF57+EwGArc
D2XBVc2jo/EZbxTcl0y2LaVxdlI/J4IFjF9RPGK6cR9WqFYb/avwqqnZ3jbYjFGS6kCLlL12s6cQ
tAJxNBUc/TKIfPt6HvESLs3M+4w7k/nRFxTJ3+hl4+afIUZmWnmbj/nL+3z9+pFthBfLaH6qYR6U
g1e9MfqfTmyp38jyXiltxZm/rDLf4tzM6VxyFlAADvqiVM3pEhtAZu1f89zPdTTMunvgL4xFjpEy
ukOAoa8rBlvk690Cq8vWycyIpr+VZAyKHgJjzxd5utYSq/+Z0wH7UqVvQYKWM8nQFBu73YlDz87K
o8syT4lqtpuvEqJ2Z+WVfYP4X+qnGot0PENu/prrO+NuBwQoTKfh6eATBB0A0P7pBaU5zNZ6XKGN
ddq3JWYft/mP7GWa1d7cNjW0nEkcPZEG40H6CDI7ao1gWWbnyt5uS1/FW8ttcdcHdv5D3IX8gyCr
NLYz+Csj3iK+9G27dd62ir2HVurrgp1xnCHjGiMnNlbf2+Kon2qIAJ8cGlPsqRO1ZBwXFjrrm625
emDxyabz7M3ldvIvm5V3Y5OV7pPPouoi8kJjxzkKKwXxFfu73uIoU3i4zwT6T9K48cQNmOgRuaIc
2Aa0OeMAt9KPx9ikIuVTDYAS/BoaxCfJRaijhRwPmfG4Rdv8vUW+8Bpd9ajs5I8ShI6f8dinsjee
G68TW45PQ9QVB0rjPgKLY2D83/ZtLFpl/B6s+GnMUy9mQrL602i8HL72gU9ExxFDY14Z3tFjb2ZO
gZVyA5zC5ylOOUYpBxJuCUoA1zhha+Q1Hu01Ms2B5cjoi8wKpeFJrcBBKdJplTAF2yvbgv+Wp97E
BwrbXMbTAWMBJGKMbg7UTBTJ6ifP9LnDS4BdJVErUlbEPnfAWoUuZI2f7Y4ZDdaEQbRon6Y05TzE
bJobJRqr8dep0xVOt08vPRy7OySlTXiAEvNaBbpEXVAYG/VL1PON6HK+XxH5JKyRe4ALIBYw7003
gRh2jvzSFjD0Fizlu3XezIuxIgMehRm2eTG57NzZJTjOsdzgbsJuW+XyQr3Bh0WRvME1aRtxGRQ7
bivpe/jB2FLCQELbxsyOP+vRKBpgrZvB1N1UxF2Rdtv49DUJvq5E8w2brjQDbukgG3tk4Yv3hMU2
pin3KFyAuKWbaeLhBD4NXQkiEU7th3fnDlzVWObedDDmtrTBXqfCMdPMrv/QOGk+JV/DW+7ETxB6
IznitE0KFbU4MtsU61jsMBTOfTt7pJtqr9KYX9oveTiBb02VI3SsKVXU05In+yq34TIV8GYUs9wE
g9tBxrbize2nwTmEZ44s1O2KFdPD51fYGKH8kGiFvm64zuI6PzjF05S3LRazoydIPKzRl+qqaoXI
1kqaK4qeZrxl+hPPNMdYFIPtG/bVOX2tk+3BuqeP/rO7c/T2E0/CjVjwJcjOJs0V9D7M3WJT/BYQ
oT1yGTY64ASXW9E57R5xQbmtC6tPfOavwaOa2h0gAYX/dytTeUaplRBX4Dz9VjET8K4xmc7gUT/n
43pvHu3Tn3wE8SJIvFwyMVLJRI8mVbgWM/+WATRw3iShUyuwu0wiRYaM4jrei5PVM305Wrnr3/sQ
fpCII6sHzR2ldA25SwiBHCMj6r5AB1tYK8pDeSsjKb2RVCze3eA1WGEGyl/TJfNbNNE+hOPddyRT
RFztKNAyjQnHjrSUsgPtvE3sSQRJWW2wHg65gQ6vr/K57NhGMn3XEGOZ+501hGVxZNe8wHrZk/73
ynSNL3vzL4uMbq6+zOh6QrW2Quk3hCA/NMr6Vt3b/ppl2yYjdtmSs/WlHRg7gEZIcNcn9vOFjVt/
DV7mBe6/IPdmWeO8gmfBLPVfPRT61pSz3A57uw14XelnU3MxBkxsxUUBqFvcnEb+zm4fbSnpfeTd
mswSegu4GMRzzgCCWYIefMXMGw9TLjsvoWyrLRTLpwqDorW6mtKHzHTlE1Q5+HomLhNZNTHRVGCw
W3OUbGo7t2fbfDsIui1w4G3jtzPD55YujXwo3KCAFxOzhdZuh8dYtkiloYUsccYy+5eVi+xQc0Co
mjOnqZ2qHvTMes4OCaPn+BhQ8yM1kxiH7gSSLAJDFvYN7UdiPSNH+p0wMP0qO30KKw3389ObcUpp
yYLOQ05MHLeHfdq6WW4qMq28CZfyye379S6tOPjoEftfmuf2VSHrpSL/ibzXJn+btSV7nH2ynT9I
vu4guh7wbnhjh1oye8H3/I8Ldn1iRIucprQBGftdvQTJ0fLP/nd+yKxklUGPA07aCmv0qDxtBlOj
QzcL0HmPigC+Jc6u5pyD+wehxi82EE/IABhe6kLNoIJ51r1nTtB6Xew8C2dSovx/fQlO7jSEhQ/e
5IYlsLRWIf/ttEv5souv+HPwZwQ5vXUVL/Eep3tlrocIO3qr9MJvcE54pfuXSy8xt4OHmDt0DBOC
sCRfFXwNORom/1PBLX7r0HqfZiSCtcDwc5DZ17oFkFMs3t8+NOrLNNE5WN+nVPX6Qm9RluwC4OeN
/Bs2B0jiEn4o2MOzNL6iswo9zwGkRQVDYAtIA4O5m05mGWJQoEHmyZJHqTKOs/gDB6ksd0mgU1zI
pychuJEZTN3iWjD1Uhd86iE3Gje89Gd5P4ZBkGdjc4piVaro8yMEhZslJXAVrewa7LR7dE39kI/r
5FAJsCz/BLx4F/goKtcGlSoFKOXbeu73EDKvkhkrI5q/h37SPwC2ql8QydxWAK7cGy6zBhEjIytl
PXI5GKX0qnH7wc3kO/5+Q67EsRxuLTAb5yE8Agh0mkd+yfM8wV6Nh8QxzvmxhetBsBB7XGd69lpw
8sweHPTbniOoI5FDQikGbtkYTHpvgZ0fqVETn/6x+yBF6QoBEK8IdyIZM9UuWyfiAXOdYoxNFAiA
6Y2bnc61xaKb/ICFoNqZA4baUCaR/MAf1k+j/+GaDcAtnIzC+vf1lSEnwdup16znQjUrmUkkd2X7
eKqG4gLe8WJIbpJsRgaqffvUPub7CZvV0SAhcUV0R06/50KWDnFjt5/cgj4lwdMKjwIpG7vZL68I
wBHQJ1mL7l5gYTF6DTA1M3LJS021tEWQxWQ7iW1t/Xo6vWpKl2TbbEjjCPIxOAVEmRKEHi+ffWqw
wFC2TYBXY9Ten3gor5lgcon2oJ3S93PfJ+YAmq5N3RCbRqqQdNv1W/DF3sphU9PaQHh+xdvElm5G
pC3Jt4o4qdFOtaaymr4/uT9vdnjOHuqOy1FZVqvmPq9tVubUkzc95wyom8Nuy8/dDgUTPO7MrxWd
XqcUWT20q7FNdT/lbeEAR1TrdElTNqd81UxOdnVb5m4/N2JgElP6eH/PLYoSxpaMg/nRLb7+BkO8
Ca2VnzMV/RQI9PpM7H4NUDhtzXYdXFtl2yO/jXVtH6VflKkMHSrO+J1o55/VqcM/zS8uNSPmR0CC
DJ21iMBqpFmzxOILFUfl8JMILlm/mCDadOkLGUZ/yzJBx1RKBmz5TjZyeYmAFA0GZYA4uePfItOP
0GcUGNv6scf0tDOqUzqYauvM191xHmCgOseSDqx5y4ciIysx8LDDYHbz1MjSYTu6dMX3ICIqJ98A
Ahczq9ipC1kznuvEnB6fFvwTJtr1VllXEQPYJ44nIBr+i4nYqnGJRUYPvy1Zbg6CuWSJPfKEAISP
3Mf8aEXvdcBkBo1+HZ2gkScIVQDoDG3D2xTPpNNbSJsRe5BbDwJ2bZa0G2rPweHDAaDcICSNBBlu
YKoxbywSvnIuS7oos1nENF80nDEV8nulngF6FNZRZYUOt5OIcOuzMat14bRkO4yZGTAgEwcNHhZZ
VIC7DiyR+KNL6wvcuuiVGb1JRr0lgWbwYh43YOV4rc6NyAMEcmaedOdWD39KzlXWaTI2PzTQB9Bn
Ov3QJZPmHhtFajb++8RguvkVU0uxusgMfyBOiK6aUvEr3ygJu48cWfam9ikbwQp30ZNm3kqEb5k8
5u2wFrYQFJYcJsH65T/PPV3ASrHZqeXNFA7BikwhMbckxve0fOs+tQcfk1yLoT3hVVhyYlMO07/n
fRo5zPG9umfsvqT2Rv6LEKRwbovQm63fdFyMkhixL58w8ViDwijIYDPcFtrhnVuoikC/DaJ5eAG8
pnrD6QoZSRZHOXU5tqUGswXoq87sh4dPeNSYoLLtUwOwKTWnjvY9XVd4RDuM5eq3TXmaYjiX2bxX
O/5AIc5UJuT8CPVZhjLWYPCPw+hmjMsEjkPD0BNZ9G718l44xMDMDG3YptpJwtdFYlD8ZlupD2SW
7xUniMxAYT3JP0ZKAwgUJYjPBhKXgxutgAIUBFU6mBCHipJ6Lcb5kx8lZzSri4z5NFKuukWhWZ3k
tfJW1XCwZK5tzK+tRJzXDcDBfBN+uJzjTf228nqdcN4JmEMchc8yIeetpPNVUJh76rGIHWH+W8mQ
JiG0rOUH7XcxN5JDl6wGN3MaTCPmC6m2XsDEe4X6gIgivb483bcVhdQo4yL7jfibOYMqrEvdtKcR
VqixNsKP6LIHqf94Any5H60j3umXGFmUMsJX/za1DywzduE3u4z6AdkrNQNztB57QAwVmTxOAM5S
tiDs/ueujU2ACCDvjHAngyvxCTPFCmQ9oy5Rb8THUWVPJ+SfS1RzeoDzFwxQ//nyKUGmvSXz776o
LtNjIurCb9c6oce9SKWWjSa98ZZWqBt9ttp1e1IUh3OGXo+JKjg2bJN+XT14MZMvdfva5TiIaItb
vi9lLyXVqjBznFit4PFcNDBRFsAI4vTcTpYxjJBrbgznCXClLX4WDIQQQljkMfI+RwhiChvnd0Bd
aEer6aGCh5ZyhBjB6UWuJHwhSB4yl6pbEu3BZIYDBToVZcwiH4sAl9MGzyCEPnCNmJfBcuit2XQD
E+lUFWOEXP9bIAOdM4jWM1XPYNAoBjgtI2HKtJy+1p1fRkUG1Ek2IhhShtZXZ1OqP28TeWi9YPpF
DJECA2khsMtmXhQvpolDhuRdNee72ydF8HW24VaDn9OAboh7iQKZwBAXOlE+RdZdkEdEm7SlRaxB
KBg/kIpDGqnTTyxCJj74WJ1HUyztk9/gVLUeDSqgPS1FjsRpiS8ABJVxoMW6HB9V5bTr0bd6LPCN
aWemS34FPhJbgZotxRIspECVCIs3qkVGAILH6hzumIJvB3S/1pD/L+0aO3R0nnB6BYN3O/1qPnCn
6L+jln4Jczo3nHwK2/Awv4u4/e0mqRkiYWB6dqm/X+eAmpDTKLQTnyf2Xn5zcs08+jnOe+5E4046
03bYg+WpKG0XJXzi1+UZYE3qBEvqC4RSxUdYOorsierq1q5qQCqYsxhnYIqM8im2al+x1dThsd1O
XPeDYqnYST+dMUt9gIvFd2ytyUexhqj2C6xwhJXjq6uQ6HVpGTFwWQEQ1FwZRuentnqWLpAgXv4A
cMWbIKZnioFjeugY8RMy9fTmfkE/CzEJgxm35rnt8tgQHSDVYT9TjBuJcqk+mR+p5LnFOTXaU3fA
KZO0zQ+sa1QwEcAOmAcHrXDGmK3MaK/h9/xliO5sWwskj3xwfHUf6cRPkek49SE+1q1f1UsxpPUy
aLQlYhhia0DXs8vg0nkC+a99YiELo+CMTTh3gtV9kNElhZZWWaJoMjSW9wEXIh3NTn45QUrd1txB
fXMdvyEr3WnbHPoOEXAkR67Asgi6YoullsBMcUXq2vSCqmnRHJt7PLgDk8KEKNNw/64sAE1W8uxF
GIGr8sb53UqrmFFSjnzB5yN16W4gl9f+zZWYW8Ov3AqS0SzeDNMOIevsOaJqZIjtSd8LEH5dQpoq
DmmzSjd1SFqCG7VuSyfBWTcxitJgcATPewX9SWLOzejIJ0EUZdcR2rcn/jJkEN6m6nW72pemJ1wr
ykPNqSV6KRMc6o5hpLzJi+i3WPAXb2fRlvfioTNJurtLdmNnX7xsTijgDlg8N+hwbmkJ1I9mtWrX
EQJwylJyYXIXBRz+Ulg8Z9z3Y8m7mdITYPA64+hY8Aqe+2yV7cSlQnqJRAWxQcJZcC7HH9OW4EbN
KJGqM68hqW8RVFDvGIs7XbUPqBaZfs5/GZP0zQq/p5ktxN8d3OV78tqFXHpUByJ5i8atNjl4wWEM
jbkr3xuyJLF9d97EC+9x/JJo/h4i7KaJFWlEvSFoNyGBzWZWMDcZv7+Y3APlcFmpVvxJWaNcspkR
UBVD4dlpy/gR47dGPd2vOemrM1K5eWuEKzCd+Cc9ArRDvn9tfs6k6ZiKTSfXrsDjrC3NPCwgwqXc
aAGP8vraZynQJcjqSzNCyOGdhUQW1Gm24sAVaM5oTM7yV74MV8+vbJ3tCISjeGJ7HsrvJ9Cny+2W
E1tZ12bqNcLIYaiPrG712pMsKVivhcbwlBLDjpZ8eMzSK+PSwU8hNOKQeC8Lao6uevJRw2ce/g1B
PokHLGNoq9xqPxs/QkJKWR8YlFBNZAv4B82PQmNhgEvcxPIm2tMpZ8HcrPtvtsWNdbevXV5VtWL4
cpbs1+ONG4on/7xWQDhvOkHEo5RLgXxoteU7NofwYyaZkeoK2TGdWLNDjqv1QEaUPmHr0C9CFKc8
WpRXwrueN+NH2nL1MH6vHYVs55mJdtGpvOxY0l79yWJn0pCr/hMkKLVAZtg97bFWYAVe0OMOEKoE
TCt6TFOGhWgsfmDa8WIgUEj64lSes2Wyn8BrwLlwg/HW1PxgAjhJf1OcWcN9ktO5u6/PeTx2I1Jj
CX9cEVSAXjO9MZko8FHK17ksj73Z5PerXryKVTMz8nxdp44KFZILOJg73S9aZz4FTcwcxd22Wmqi
02LAlYVfIkctfeTXIDqdeplQIb2diWxX85VQkRP6ExTEoHjTAxXQLTXyO73CTTA7qIxoLOerlExA
5QJ4G8WWqhjhh9rZlIf9RC85/is4p/X7THFU3PZzdfGGkAuGFNovIBou+3064FSmA6wABpXt4q0s
hBdcCCtt3G7iFpF9U5z3sBSxXSPVz30fSvYL4NixfV+C3h/eeAiTDCSa0vX29ko3AEjFnUe2phfV
n8UYNRqhC7CZLCV4LjNKhg088/skdnoPsWf1E3R2uSZfELybRYArnriaO/23sFSJAOJXLY3aIMDP
7Oi3KQynZl4YsqhrO1zpCA0M9zxW0LsSlt+jdxN1m59CzYgFl/KcKbsdF+tKsRrFzueH51aOv56S
PlmIjM+msEjNya8CqPWrneWKIZSZHWVExB9EpBESjKX2VllIU6eZG7PD3BHP0i/Q7TOy+KPb3COk
nsqObtdpbmuJEvK7pn58LsJqbM9v7APugok9ZXiJKYhIIAOC3NfQkTBpiYqtkaO1xPMDLFc58Xkz
rg9DEe307QnVehKhKV9080eF5Cgjta+5zi5FaHZncaVSFRBjbWSFKfPFv+1Ryu2KsnolJ7SVR0U0
h59ZclFUUKOIitebFnaVfdfQVmTrCTlHWMyfdlk7Uutkvwq+PsIvoEfS+t308Y5dQGT0EO2ie1vY
WnSfkQrkD68JvOxy6zdq6qu91/cg39uBZIKAVaiLx763ArvdEBxmczWB66oY9bDcpkfa4jHSCKHv
gCkv3tPAY5BiMzwYdOl/ODqvHsXRJQz/IkvO4RZnchqg+8ZqaNrGOYBt+PX7eHWk1c6cnh1w+Krq
TXUfwaaQSbQrlSpDskvhCAS+i41r1iuNmLw1v6l8oMhmxW+X83TvjZ+SueYRdGE+/GOTII/y632o
T+LG3LKqGvjeZV1hkAcDxM0XK01iwy++2JjJNqpzyraEgEVW1CdPUJ02DnHkvNWQ50+U7OcEGH2/
EF7KnvZFE8R1rYkO5hwzZoQX4FUS3nMNwowyEwUvtbYtGVGB/CWbpNFc4j3FJluUh4rI2QVkjfYM
hddcFNnK55g8bSgFNnTMWpQRdvFXk5iAzIFAiqfXVJP+nhgFcMGEZqfyGU0m5B+xmGo4mMoHl5EM
XUA9IyKar6UGJqD3gTDki3AQC5/WJBL/RcJF2xI2gu0LuEvx4kNzLoxZwWbOV9BWR3kPEA4+PV1W
KPhTu/+YdrtLGblIiKMbQe3JfkW9CA2wo/SfwGqlrQqx9tNsuw2TXQEIsXuAJCE2Z42SYj8i3zBt
bh+bJJuw9wEVemWP7VsRiGTHVG++ySIJ60uyKu+y6Da4st7Bi9chzgK+LUJH4Ks3CyJdFN86YX+8
flh0u9kgul2/LJHJKXNRPUbDla6D4dCE+P1hmJFuEyaC4iUJWI0gczhW2jFG6/g/NDLpvR1joe1N
oEP/oczfBbzvkl8ptwEon05nkFcQR/m2+MnbEOI6cR5bafUxl8DXGMPz+fBesO5RTzm9UKu7afst
eyy0/8qRHSHN4Nm6TyP/wHUgC15F6vPzpqcpDg3nYm7Lsc+/lGt4n7EINKJrV6DNnFDFvn2F9W5E
pW4EehsSgmvEO/Nq/HBeSfKc3b4LAdy09SZyhh0qqFiZdu5yfxorLzGX4Ncj/+Hnj74xb1HiZiwQ
3XIbBvWUIxsVeX1CbtLn5fQxXLA9FULCcy4mQtt/0+pA0yMfudhEdNrD3BS8vjiICnyFvFQvz1OG
azKaQW9x2LHDkaWvMII8VCxkG78/p3gbPx1lNxL+6loYDXuf2I0odj7vSXDAfqFua73nzSKO7Opc
7+o9266MgPKm/vIekuWf7VU69MI1GUqZpUsWHS8VIOR370pEP3ymBcqOtoTEtqIZdEAUTk+EyexR
OprEGu3o2xTn5vfAclgzBJ+O9xgHNBCBRYHjIfWr6C4wfU2JJK89GqCBEr3PzxmoZL168j4VsPaF
677boEfo9eyWSYx5xS6jbfrZPBk9DzS19RN0Oij6GUuCUnckiYF68wkE9vTkvsRzLDnMb+oBsQdj
rUEmnOrqlwfwGMRj7vRAgR8vutTKsYm3ghjkMokmwkxnGwQoIwrRdlFLP8q3ioTz5fVXuiWNwWmb
nvoxzItFkoQ1BhW034e+CDhUu8+SzqbQ3C58Y1ch2oMMCRP90OmJ8gzkNZkb0AAWA7NTfI04P7ga
ocGW1qXwzQOAwsTy11yMF6vf6hsNWeWVjStILtqFfOp+cIyABMxMdlKO4fhx+Hc19UfJNthsuRPM
Y1KFrIN/gTJlqxd6CMoYKIs4DTrDx0cGOC6YCVgaP2Q3WTkIzSEGnWW3ONP4wKZvV7nmilvDQkA8
JfQ/YWSyddvh3W9/oe6zuXRTEfi//tWPLxXiF408viBq0NtJiISkvdVY1Yb0uQ3lTUnTaMghH53H
+In2R7efzD7LtxhoUWjO0UXqySrXXSlZZEgAlVOB9Othl8OhkQjsxnvDNAl5nNqvYS5xNkQ8E85Y
/ulvz1g96dxYCCdS5qYxXnh/1wbgH7jb7L0FkwKSJ1EVVY7JK4WzCKZcu0R6MJZsYFl8IldsHLlD
xe58XuicOk4+T7ZmunEVUXxA2YF4GAwci5fg05Ok0SH7zXRXLKb/J63WI4vZeEIptuoeBQ74nAR9
y3+JYZFpiT2aMlodloY8UHj0SH9QoSOKiokyWxPOwWLoFnkp0neyY2bFkaox3jOmzpN+SQwnawON
hlvY6othoSkzvXJfBnXw3+OMc+YxOFaHphfxhSNLc8y0Knu6ddJK/NRaQYFwko4kWTQHkjWKlvxH
aAcbO5TFDvg3QlaoYW1T3qv02ERT/EuDdjK1Mzajo5oAvhn4JeebV9EpRaHAitMjUXfxc96aIFEe
I7PJtuW/4pd0H+v+sIL2m6JR9kfyqyIChjQS0liXuH5+tTdV9dkL22autJJM5w2Mf2HXFaYfkwyW
pQTWRInaaNV83L8A9rTFAI+KrA0gRZehBfjsekhH3Rog9S4351n7peRmLAl4OkIyAKbMMIUrhW+2
Ib2oQIOr7zms8w7nm4fALPvtOoSvp1RaNcIPHuMCIVnsSya1DYaHs4BzxCDB7bNumiMjAa0kiXS1
jRol2ptQWTohOmXYGLyc+6amEQiLK5pkXFTL/Aec3FpFZHA2jnnjfp27Q2wGwkpHY/70VISpZiD9
WHcyZhV203vmn2FNrUYmHFr0txIn9AwKpvnpcojK/ooI43mGW1PZvj4TjDAxgscJmhfzBtiPXWkz
FqTb8Az9KoHAfF5ouDHFSigQI4+elEYqoYYCUuPAYo09Kc2s8xWwIniduYbvMb/jP5hjtJKx4NJ4
cLw4YrEQ2PTMlu8E3QtDigs31Jeequ0q0U9BkVh0jTHi9fIk8NzUxrHA9qPqmjLRDPZ4kyf2Er4G
hg6WW3ZYJP+/EMbycoWNRjalsifT4H3RJbeR0FHMuqNEXhKNdrZ8wj3RZDnDYdLHDQ73a/zu9bXc
uFHvveswK+1cCpPurrFxvEKY17WrTP8bWNSuLF/WtaKYlDSEqKvwDHxCOTuM9a6PnaRc9vleeiwH
bdE6BioHZaMprij6Ruzk5r/2IheBAk9uBJA3XAhEC7wQmvkDRPXZgPuCJSfNjjeqgOgX/XLJravr
owh9KQNY7PiXZ2kLIFQTCsdW35YVOOCuBFPnBxFxiDhPJp0OiSOdVyeuyCgL+0yWogLg0Qtz7gha
EK57JfkRyh1ahfTcjwdQk4RRQHK0JqSDNGkwgdWTgQo8ob4V74uBHshBjP65aDf0CQK+0h9qZwYm
KNzYNQgXse/OQ3nJGJrQkNMN3Svoz87F8kcva/rsFtCGBZqQ99xkFXsP6YY/ymv3pmrTXnBds9+e
llzd8NxXf3ggBqd5hJPmUXX7P/GoacQtBsPhHW2er+lGPoygNCHiQN2BfJNT1Dga6d0asjiHT4N7
/O10uJnpn8V1v37xATgAwb6qzRNsjoeHQYgcEEbBBG9lKBWBnnla4U9rWG4Ryls2NZTCLD5YsWfN
1QuzB61L/ng6MLPMdopBBUjRh95LddYYB2v0SF+qPGXYldaS+k9G/oOM8BNHi7nJsmkH++MgHCWM
lXxoYSb9DOeE90UlGnxW83xBQMCsO4xi9c16ONySnhj7b7FyNSHEAlxlu6gIGM9TI1RJ1aGDaOdm
eeflfbJ/o56JtV1kOxIAhis9Qfa+8eOPvzfMCmgZ3AzLtJOleO3TLQM3q56zzsYPKP//MDCzEcA1
LTx40LOhro/OOq5oaDtWMxLLVoGFVRxOEnJKREFOfYsIwqKP4mWWjACRgURkGB+XS/GihJbrjNwv
84KtSoR/BI0rZ+qp/5xH1vmYIeYh/DIU5IqrzBqBPaQomjWUi+WkxquKQ0Hn5QF3YvIcUYrv8uVC
a7TZkN8FwenTq4FfWQB2pAPB4IgubYd3Q7hJjzXf6XnD2hESe4p8KY/9lNijF7hlwPgEuCv9xpFj
LRUFdMSmjrFZLcN6j2Z38PFvPtkVazO+tJfhL5NZJYsL1Y7NMDoMZihfGCIYv9JtTcxFUVjkpTDP
vudPhAit5kjdd7eZ+rPjACerrZVx9mbBV7EiKPrVEsk5f8hX6+3XyirCfwbe3DrF0bR89r1Gl+aL
m8Rb9ACewNx6yBsPjCCJzy1RKaxdT4pF9dsz6fJ3+a/t+JM3tryx/AfH0TZLps6A9g0dpbIjxqRz
FJdVyU/f2qvH9CRMiejNWTkW75kph9aWPd+5bw7riq3ufYyWn3b7yXtLzsiWX46gg9+PJUilp/IM
bWrkeuS2cPK6wHL8Vsbeoje7BvynvMonSfSNS6HwbpL7yD+nTJKDnnFMAcDPeffognJWeCONlQyO
ZOexqhEYQ4fxd/Lzsq2XQfNeUtSlMWyR1tHTQBv2yxS+j1tywhtayvOU9uf8cfOf0TrUlJAPckgz
8rjmw9wwvOfjKEmulO8S+CdOMLH+URCAfZd1CHEyqoERL9lBlm0e+SLlaWOkq3b6cFCpoUZzq+n+
/0pAahab7CMZBoi1uKShzQEh4EhbYUnv92E70mBTB6HQWQXwBpHioMrTc4cwTJtnWINhfHY5BQw6
vnLyh6d99irOKnYK7sAy2nV0xtVCrW8W40qZt+s3pPK1HfnItIPr+p4Nd4XjR7I5lHlRcyIarvKw
BKyT8TrPGCbegAg8aX0EoXLrBwccFTZh2Jan7ivV5+STorJM8aRD2JkVGnBcTcbRoKJMPMKv8MPJ
xKIVedexojj6yb6olg/WIYH/keh3HiZxAmpmTxbtF/0bYZbB85+5zyS3SjwgnfTx26gBOadysuQE
j28Ym5qnPTwPkuWqVsjZ+0S5g77BS1zw0zeOQ2ZmlhYP4UMHm0WZp8OJckLTWVzGrTEsSnHb10f+
fg52GYvDcDJxRmVbDQ6PHPBnB/6QrDUxYpKZN82GcbesaAVzz1D8l+DRJWlIzuWDpvhV6nTjfKj+
7fldUuSot1+7txKmrFHPfUAcFekpLyYaeONvbLeM+xriabcK+29VnL0kZldJ2FFVnw+2ibcvtAIu
yFlafwuiV47zx8MbCcpLT4bwp2bHfkDZRQU1scX/GtlvLnROzbEntX9mus8+nf9+L2TrWre/gli4
CY2Z7PPucpBl4E+I7YpDJSlOQ3wB4XejE3+8VjmSNvToEb55EmkUn2rRPX4obw/wccVwNEgHQos7
y9dg5jnnSuMi5t817bWu/L0F01Ve+9RYvMnaRI3Czh+vVr4k0I+Mles8/rq4bSe5Kqd+wevfs7nZ
FQDEm5X4hirTLzIa1WE8W59wtDqWQpAYTIZhLFFSuquJ7WlYqE9ppte7Z+RGuEx11In/i4x4n+MT
DoXUmCQu7RUGCM7o0Nwnl5jgHjufB5aTSSTYwa9P7ekNdVG2MwF11M+wZcITWJuke/JsB3G4hyXf
loR7LX5JHvaR68BsECjlamHiG87f3KWBduSJW65dODAImHbGszYr/dwfgpbTKnMIx+F/rF1dQ1WS
89AH0de46MkgM3/jf9mKpmS2JkyBrfKp29pLXNzS4n2vPfQKnuqwd/FESaYRhnlbf+DkmWw/4NzY
wjMHowPMJPMerKA9+hqZKs8V9KiI3hTrMtvE6O6iyweEkO1iFtk3z1sTIEvRsNg1MT51rhVCqlMl
rC2P8wUUpPtcZJ5IdQ3z2dzN2MtbX4RJafwP30NAYYtXErLzQdvGWOl/QnMIlYfXtbCqaGzKA8Cj
dq3e8+ERNHvzB5HOi6tD7KdwUmP7mfjjpGeGb1uO9MAqUk70jd54RQrId0o+y7fsQUQjyK4gdSgg
L0fChLDvdgiAhnpv4QK9qv/Y0PnX/aAHv6QbCIfqHwKOXzZ5uKz1a6da/2HdemtPDFlC3zydvK0a
KIMn6dPvvwH+drSYmYlRawIMaRthKj/HRODoJ68DvVmQmdC5AUbI5m+MmSXcuPPg1HLNrd+LqJ32
A1wRZ8gVkeKOogYiakYN1zaIA5cyER1dOVf/XsjmDbdQKULeQ0ddCtXuW6TK9TMaMeJb4n2Rh/w0
eFG3QF/SfOOAI2QC82DHxMOyEagvAlHvH+ZDDdDeld++VIdPkbnTTUpvlPY4AWfNHsmMBjdFKC53
BjtVTG69fp4OAkwc1ZO2Gjm6l5L0VmINw3HjM9VQzSQ15EqTmav/qMkcX8PgpZwL2E12j3/VuB4j
NxdcKLC69AXgTnn2CithYzQn0pQN5IP7njXseJomjsR5oQ+lkoYo7OaK6mQbg6ShH/P/jrQdgySe
IGW5Cqy7uBRbSvFZt0KzsAuuO+TPyvjLVFYexImjO+kGpe0vQ5CxlXH8xEE9sNkkG70+cw0uEfOH
lDlgJQmm+3YmjufOYC0fa2bE30TDku7V3wBU72Xb2InmFcA+9B58WGo6W0snIqal3z7BlUmd169K
RKEmkB2Ezb7dA84+l1CEFr17b9ftz/vhvpcapS/j+Z4NGN8xsC4UjFqFQ5tfsZTn7wHdl9j4uTrq
nwlq5JR/r8YBb+TrXAtYcIoq+IXDlRTQh8+YDAXwWPnx/UiX6c/EJuVeobpjfeN1f/7xvdqH3WXf
WuQaTGm8E7+krRXYwEi3bEOdf3YBn/HTbOGbFFQjM20uZSTn/BQaf62tMxPVuFAYPPzhN/kc67uY
eB2+7G4rYV+DdPMsVrkUc+C9SN1IOOQn1iGJgbgAfmYyZohv8/ZJQ24xV/B9rRHAWqf3GajX+KNh
wXEwvLfc/SL6hz5dt4veY2R/Mew8Ak3xjM+UbA+eEN1AJlrNE0Qf5KikDSAXkTH5C6jfwEwoMoB7
EE1NvxA/C/o6ytPkz+JKoAP9MYh0uyhkpTROYpKSj6ySfW9mv0DawmTVAzp8AlGf8nxFA5FwUGJw
cfPnEhjVRA8rg9nKQQe4ckYunC5e3aa3FnEfir8qMgFzuHDNBybJdKkfRoPGxW1yu31vEFJQNp+f
b0XEuXUWaYZ44olNOqcoJJ62tmufe5X9wNjhCb3ottXLRpaSH2hWwUzKfC5Iq7rzzOUTB9oOHvOZ
z7MeBYJn7Yq3N1PmDca/dvfq51DLVnsqk3DsfnhSO/AqvuXDbcr5Z61GoYIycv1Rbflnwum3yT3H
wwIycsdQpwNdzx7Jun/YaWvn6IA0OKK3HmKWj0EMn0FVICWT2eXmAxdBpkbXhwwiu6gwhN3LyicG
ycjcHEkw2GnqtKtkDm7EVDGcs8StCcw8WiiiPp7eBcKOy8XkSdHuz9I+5jsDAW31wq6Oykl0iq01
j19zbSd9P1SnuikpmwsCsDD+WHGZKI3vCShDRxW5UMijNn8sJWSZ7+1gTZpjEowNrvL7MHFrIROC
9T0RsXTZePoHp0Kc8MeJ2v9xByTed/RJS9j3XX3WUfEQPvVdkOtDJpKGKg39htthTlO+XhH4ml+o
JyE7DypAmstHgNPWoA50y3tfJ1XSRl2U2DMst9tqYhDh2MEeuSuQFhb7/LnRa/dNwRtcw3RzrBQJ
K7RtmXQjzNkfu+6v+D5TJAFlFn7Q525gtWOQpMIDAlX+QFBoPaIueP32/8p/OJlK7nA4uZfLZVz4
bxSow1VA5HSXlAXUm+iAXwrxvHmtB+ma3EHdhunD0GUJR3mNPhjxpifdBuuM8SRUeWw+JJNPXvaS
DAbWxjyuWI+SZN7fsXk8Bzeh3zVnxUGhd0kIh/akFa3G6wCtliTBINjmHt8IA0D6nV1oCeNbWns6
5XeAE/Ni0qTkaUpbgU1xYLTNuv6RXzS+zVnH8IeGm4cy4Dm3/thgDtOz6InDAl6fXCWJvJNv3HDT
RC6ADtEzpWb2iPeoi+RymcFkRZOV8lGzmvsifL6Yc8BIRcAZiDBkxmBzV1oLUznkWLxH/9Oc86tl
8fQ5MRxJ6hbYTFZq62c3SENAxAkC/gcZiOIQTIGTiWPUxFde2d31SQUZZkDCTe20cxyzeW1Ppzl5
IsCR6qzYQIa07yPqhJoKitpc3Uws7erxlYJ1Nti9EH7NCjThO269iMqm8ATBjW1KVMLWosTX6R2P
E3gJ7sv0z2tkraNkP4CS18hscbQrxeSAfWkgaa5aeBlZ79HqA/gPhgrFpZ00MaQIVzJrBewk/+uk
E6neMqM00ecJvVKqbNBhmNYJXXierRLz2BfhgCQeP2z/W6R+8a/ciDkt3PtxQlZe3BHFjY2Lv+1d
e4XoRhB3ahDj2PgiDqr70Xj8XYsFjHv6R0F1H9c0JDAuoBd5+ST94EwCYsLKTTZdxrTlIJv7aH/Z
j4ARZmMgRMk9i6Dxgy5t6nz35vWi6R/BYkn1ci0ihXSHtr49C6fyBCUib2mPSM5BR0zkXJFOair5
K5XshughRoZ4HsM5Uf3oS4h94BmbF6fyJpb+kx1sNqRTPCIQM+e4g4puiseRkMYixUMqRVTDmROx
q2ZIGJCU1X7E6s9yn93pk6x9cxEhL87KNEqD04RYwnEi7p+b/jmT9o9/4NYvzpzYaS1H22nziBPF
mvcE8yKhRnjN7ErP2mQsp3Vl/VygslVt9c8w/b4gMH1VnKwlL4z8bTB10dbB8sMdn5+3BPXbsoAF
36IAw2KFYVDcie/NxDPnQdsdkZ8l+Lw3fCK0iPhGwxnGFVyBS4sXkGEcaab/WjFKech+uzv+x2qV
Pw9DwguD2K14hnUGXXXVNwAzdeuNaHzRBpAe9vHQxBS5jbV4dL5M8qfkeWWGGqHkwwGuabDmbyKP
AWxbMv8F1rPyZKVTd0E9gw2WEAUP3vtJSh/zPkPbgh5ElbYJnxIZzvumG7OUpeuDbdD0QNfvozbM
qeWqF53BF3vMKlUAuPUhWcVyk9auYwjF8G3tlNEmIl4NVBjG2G7MvUk6DSQVPwk2wzRkcLCmzSKX
Jng2Mq9vbV8ACRKSwajn9PW/CGWaT8v4oOvpMrsVL1q2fqWC8zG2mTknSTe+WHeNg/p1hXFHiwAM
BJfUs1jFICmAkaqKl12HbQzye6R08KL6WUv+1qxovyqNzd8jJZvQJVbCZuCbLCZKUIInJtHj1nrI
8SoRIoCsPb1a/3iXaU3qR9gWPuhv1B+VdRyiIUmIu3BKFuAQEtDQhLlgLdXDgcvSrUDHdc22oeTS
j2Cz3iR9fS45DVIRJ+7cuIs1A78D75CMQfdrFYeJ/6ewpOE5ai7NUortcU0h1W/QTI3lP/9g9vLm
aqwpb7Q/7x3zShTQd0APPf1PdBo2Ft2S4ELfP9qvofc/SRhT9pLggzZTnrZeoWJprvXtw9w/seMm
KgsUYAh4QP8LP2pAL50qxV6HU+GxeCJqREi40ian10b4+A9HR1+5KHMXUEB5BGKQ/ouvljN+/EH0
QHcyCCcwqQRI2HtKIadwwqaph91bLltC030roMz3AQ1hIW8jyNubNjBQv6KltBcIUNwWcCMzjU4L
NHw/rtWF/PD6EeUth7cUBwiBYtTKTBLBwKZgFP7dji2ywkyJD5WFzpHgvAFmHZsHJkrJi4yd+WI8
po7eGC0NXhhEGr/YisuAYTS2lvI4IctIaTT0TlAIaJb8al0qTr9kwsuwRABGvHx84vBFwLOn8oiV
UjvIRLn4aC4W6ThXWTkVs3fMKZyI1Q+aI9YsxfKke0yCGC8yg+NCILzu7Tcct4PX1VzHefOrJ67a
+YJ+FqDaq41hnMm6TKilCUqqHGvPUq54ut3yTlZ0i96bGTpQOKuxieRotVF+v182URJUFePfp1t/
SJA6f1iTgz3V0UvP/E1ZZ15i3vYeze5VTqzEBM6gQtL3dAWAkcCUFS4hZFxY1+LdNAR8to9o80qX
dXEXtMsnDcYMns8RmBEZdOfoFRFnsEwJiFb7Flbgmo+v7JLDysEfzco76xea62Qj4HiUDmAXzdwY
ZrQz+Eoh5vh2CGgeAEDMa+3iySlTeZHkWibM2nbMT+N390Av7b4UtyvYZ9F2e+Dq+qfUPfMqfFnM
5hDCq+5J0wX/ApttiT7yr4qqZThq+VXQn382HGgS6hEZ0V/E4BVYJNQMswcShSFAjCgbATj9x9YV
+y3/fU7g3WnptvAPDycv1vRg0qFobmwyFBYGSkBYXYBsyyvvIqHUzMYR0JG2Auoct+jNOkYC1kEc
aAXb0dbfy+ygN34xeMk/5feDkkLi5xRU/hxBWhiDgsIp/6LoK0V3aL6i3EMC1HS07vMtzWUGbmNx
RLKpxIJGRhdr50HDuebAUMqc7zGtK91j/yNIuxc34WPDfqtF51jl1sRGoJnrB3tP0MFB+hvTux3G
tHPc+Q6RgZtXt8j8y01OwAtqjsRWzg/wvIjOIi9nIEs948YePhi86A2VrV9jnZBWKo/si6jlvkkb
fNG3QD+sIo+uv2TSUh9IKSACOuyFoPbZswJYBM8h5IM/IZ60zxbqaJS3nWFjOZpYuFmzMlUoZa7v
Xbu+4vMjvRT6+ZW7A1CBX56Hr44DfKv/KmeNRa0iGkHUweDV8oURFKywwfezj74s6lhId0NKoBA5
ikmbMmMPI+PfAoU3Wa11gPLCyH0l8SwuOQ4tO53UBc4LlId4x2HFo4G7o8OZHcimK0R+hWaB/ce6
S9CsxLUf6G9ZUGQ/r3jTEgoRBBRhl3iHsaK376WYspbGI1lIQTB+MyO3Pz4PGnK4CZJ3UHrikBrR
6QDIwpawIy7KXBF7S4UNmBiMt4kMZmYsBkIWENU2fsomlnu3AgOIaY/wVTsSWq8kEOEw6Op6Tx/t
lCU7wtTgEKBJ82XR1lQIOmblpt5WzBFUkQjLSdRDfSAxsAegOtjIj0vk6o9wNViJrc6YAC3L4c9W
98+12b2JcSinZCdTBREje2SEksBnzN8GBqnxGoXvO0LO/EXIAQ/wr3Y2ABb0eqmxd/LlxIYtjKe2
3wJxqhBu6bomzzvdZvBVNAE0NphPak/8l80f89gdNZ8mBTUXLSR/3ZRv9PBkqKlfJopXRSDTHFl/
PKz4GHrqR4Yr0jV3NlcRMgZzIx+H5SDPGeZPPrRy5cE0mU7JIDE84S4XX0hdeG1e7wXzJzK6J6os
AMFJiLOWxcUoEhkXvmVEwMoaS6KsrKOxnt3rbtEbM613wBGyjtTVajshF2kACJ2iUqXPpSip2ENx
9SEH4/mivtXCgalXWGnfwIZmgkcGPRUizNeivbXmyehDoXfB1WIbOMbiIO04d2c6cPlC6I9Macwt
TBqVFdTxBXVRLuLS9koHqHXDZWLDJ+pwadcmNl65TPLoavnni2DVEJAGS4OC7L3ZwB4s8CrjnuNg
XIpTK1burd0IWrrmm8ayY8zNAIlhaj939Q8aIdjH4hoh5sfgxX2DlJaOn8uwA59ov4sQ3WJGtvX/
X5Nt21uDsfPxLysceS1fke2dlBWdtryFKP+sVAAAP/OkAz3Y+6x7+gEZHTJ0OZjEnbfuPIS94dSv
ZeUM+GRm/3I626lZnjjm4PlTY6B4k7oE2jcheY+Qdl2axzfBUdecyI+/4pz/a3fcVL4eswnWCIY5
AvBc2sboStLqt34bdyqBh6kvHUibUo7UIIxfBkLXf6Ubw4catrF4ntFhQNWDwEZetH8ihrql23GT
IBFH4THlGI2h6T/m7218BJbr/9gfuo+vNWfJFnts4SLre2zFbRa+jhGtEC3TkUTT1DeW/YUUaI1c
nblMm+Xn/+odZEy7M76SIPlDvHgnYCLxaTmPqT+RSL/dRnx45rq8PHEwek9bmSskJIYZgwbGu5Dz
1HRr/4logC1bbspy++SXBq5eckRh8Qyph++rtkVbYM3UVX43PQ0kaK6cej87PzxEDV+MqlA1q9ec
0QXm1U626XKwHX2KDcANjxPgpLvcVJph3ixfuHULgVSRM1vAfp4QiN08v1TEULqwRtaXsi1fNsJ1
JIErhPi8QZfud5qQBqJXvGzTu+UfLPhWXSJER3I8LEvi+q+otO6VVy0/WAQulYd7GZTBqzUCnNBN
Pe3XQpksp070T90pt/wLGV6+jde0ZzeBwf7IJBbvwfmFTXw2LhZ5rG71FyObV+ymtk1Qj8yRfnBw
VxsglMh9XvqvklyS3WcF9e8ZdNXf5g4Qf0RSdzD99kIORAoUxV7x6pxtXvFS35PD3CxAQ6J/JKyu
TR14M0hcwjkySgzBLw8vWQmBsXn7UDFr8/w6x3+ThmpXbuXeQT3QLLA90IdBnwthcxanqabbAl9h
B7AwjjxQPjqyQ/80ch6+1mkAkIUkpd23OzrDc6tvJwESZp9NZq7QSR0aRq7PklZEIjLhrH2BuwBd
NSHaEeuEPaQ5UGFzT12lvtm4AEQKnwwARfWKS/3dZr4QB9hVkAnOoJAJkAZCp36c0mW3GY78YH4H
zkXHhSxn8qg7KG4IO3CSFQYg1QY3OMokTJySlXTpFkiGxauyxWmmEMSxUDYNRWuSvaNgmhYlQOCW
oUAuuQ9n8GxmQj0hbiVKVoIhdh8XadRIycic/JsfZZMpsiXFjrsQBweu6H8GUiBnBICFrbaHa8fT
/AW4Avx7Us9qTbP3noFruCnGwnTZHJvfF82eNLf8nKGcWQZ+d2suRP9DYCpS6ClDDoxuLc+JhfGb
xadHOsVT3t/o79I5ZzeCigfQmfv4Scl0wilaQR2hrn7NUcscn4gVnSwgCiH6h1L9McniM8yBOpCO
WxLGH09nZ7pC7IC3WS1c7di893htabrI9YGcDAwOKpavtEdME91fueKzHVGxrYWXTV5UMziGtpRQ
qaBJtvyhx4o+e4dF2ANbiGdsiYXDxvPcnrasjet4o4UVyUoHYZGQJyZgckBAnm0ZoH9ILyFoIYyu
zGLMQaA6JefysFOptd/EybGHtcy3NLxKNqcoxl/U7/YfonN0igTdskyRF2JuejiZwPNQ1R4Q2KnX
xOW1ZTTTiUUAO7sl36CM726Nh5y921ttFwE10YIy8JDOHbQr8MZSsQVWIgeg1M0WEN2aj//EMiy8
/PRxOVsmVntmLs60V4PHd99C8UPk6V75QzJfGcT3Hn8cUTe8H7fXUdi+J3HsslkwD7FdwQyUeqvU
6wgJFM5h0zfQb+5lLNthvvy8/CTE4IB1I75VamjEIcIFqrG5YfJm3B5CgwcAWRvKwAWiDo2IRx56
5FI72QNKRIVFArH8B85NU+tmvwqv3P753Q9f6nVKmvgdbuiSoYE+MEs2MYxk+oXCtlvEiPRo0kA1
OGdTxrrTVInNoN0b23L+3NfNhKUyM6nXjsV35jQ0jthcNzrC0NnwVd1Zi1z9ygFbb5ZGtGcSxQV1
TtDUY4rpLv2p2Qih6b0cAVnIn7xpjoj/+JU93GmFfOv09I0vkWv0Rqhrj2AjwQel+Z03861uPnja
xBBznIWXQeC8MUjDZQEjJof/ODuvHce1Lcv+SqGeW2h6U+juB3ojyvsXQWFEirIUJRp9fQ9mAV1x
40RnAIWLe0yejBQpbu691lzToB/1xeRyH6mI03CL228ZIhkMgiLeNVt8+tu9WCbFxZUY2Gx5ocR1
GTWest8mIgN1Ijg5Y324GrQ9nWxfD3AST8Xur7TUsBmx+d2euChP7baTC9fcxTawWWuYqYasecBo
0HZKrxCH1kCIAOqWz+mB3h/+JGJ4t34/DXK3ourteVDqQNsWKAoYu3zShmKPQge2pZDApcITQVR3
jBDkqDn7nNprhiPmKXjtqTBrz1iaEUDCVH/TXXn8HHJeojHQB1D9lnVQMrUybd1/DqXVY/lC6mvz
wGiBWYHv4s6Am7ffgmjDRV01n2lp0wza6uS6QpnNwBu/E2YPcp/TLzn52liTZkRjoCDm/cCddwZe
JZCuC6hG4QGWTQnTspOG1y4EUfk8bJhkI5Rf88RyNsYB5Rekks6zKaNmZyPAIMTktKRufxOeI2Cz
cxG9TqRBjjkZniOFLWAKOoMpD2hIcn94YvgcncbPZSVT+NoZ5EivN8yxtHg6V3akbhSEIjupJyj+
EDZ5AMv42A7qBvMt/0EsA60gbMTwuJDmRDbh2IN+CjdAMDBOH9HvDon76MJkDJfUmtxlS5ugKfPT
gK6n/GzYNAoP3PiCkhD2C62/aOOE0bClQo3eDpo07pVuLi9kdOB3WLBgj8vyRcdwhO1lq2aidYQ/
vwdyUVXTFxALynwZikQTOTLKaR31Jx/rPchwmzPg7jxXrkw4bVYr9+qbvN8GtR7fpv7RfZGz8/L4
sOH5nWymDogaMCHsNjAp4O0+4YsUHnnFXms2fDRtO0rgcx8efwJHsLhTvR2dEo8xC1sQZcLATeh3
cpA38+M2wKD9TV0brYWXQEhKOk/rjRMrfa9vEYym7R+0pA4a5kenTr+lpAkK/6WW0MDXOASXrslX
PT3yzvbz98OO4nXrlm6JAIXQglR2MR06OMiTDwOCT5zzWIIv1nO2e14yqSV/nJQghHqonGkGUgeu
2Im5EV6HuK+ErJ3HgL08MO9OPoeGjQdtoDto030NU4yQBpWpIBrk6DCs1ib0ENzJ4agzEvab1fWt
W5fsWli/UW8/vGcxfRpeK3Zsff581S8NRiz8OI3EChBlLaLijv6wWg+Gp3kdZhVmGGrillQTJpvt
QDBtiAnD1PijMV0/YWFH93H9Bvg+KCIFQRuOHUugt5uLYQ2R6cmWjeOGnz730osfHCSz9O49AJ9A
cjC6HIrv5ofUDAswA0Bk3sBTCAkUaw703BXizTw8XCg1e3FJPxggVucPpPJXnZdms9GCk3ddfxPz
vRaYuck+DTotFRD+bXjGu3PwbNztXpnfQnMoT0lXfXiHHZWTPKxgRPUw+nEFDe/h59z0IKfcwop7
ftdxC/UOA2OHyr4FNbrPlGPEmy8OMcXQMK3dwIXrjrapNsj6GKfdyGKboNV42Xly23BGCVj+Oiei
k+cafNrZbSqttU9QEkYu9RzXlE79TejARlpUXUW5HZ1uyMaAwTwDHBhAFKM0ILyubaQswZ7IgzCE
+4AY91KeCOKc+IidzZuUxxktT8q4lG2Bc8+gRmI5lTgzIMKxmo/7h2r652OoSRFDHmZ6MsfBC3vc
CJcg8+E+bwPmSvwegYVT0r4b19G52qHdMgVPntYRd4Gm/riTu2h6S71tHgieuI2uBbUpmLER5OlB
UQrueoj5Jm9TdwpSFtwdQp25LCbiHPoO1DlYjH1hYuIgRflwWFfj3JUG6Q5H3vu8ecfsC4PA1yid
0icIOy2pnMI3+tonU7FXl8+zPbuCa77xVG7Yumj2IbhxAvXsknEANmLpHe26smOwc8FkcJaoxTib
VSFfi1e7Al3WqHYBUcGFbNMIn8oMn8mewd3ZRE74x+0A3SIkuUsVN2fvLI+rNWCgklSyfeHrcY9J
zUkW3wu3c217gpGnjPXhAuM8AHOYjb4XnCJUO8wM7wlFnTCRxsdHHxyfvkVEDbQ+b6qweU85QGBJ
tv0CUQPgTtu/SF4RC1A8F7jkXS/TU/b2RLuD01wv7QuECiEX5XNPfO/dnrwNIAYXEFRJ6o3EiQAJ
6NbvqUPN7B/k1dPoXPM6W/mze6Yfg8aDeyeHfFHiPiXO6k8MT3KvmLeAbzKyHOajeNJ3Tg/kFlW4
zdDO4DV4v1Ohuyxd3oA01mHc95LrvZ/dh7gEYcuj8JZdnisGkM/y/Xhy5HLc45xSD27FjoMBnXFE
gYwwtpvXnbZhKURqmdwvm7TYi/cEA4bztmOVX9BBo17DrOmI2KzL6CoBBMHqxX71cPTDyDy8pYZd
Ue5q7ebITOAAU4p/yaOWKgXIlK00VydkvWhz9NBINJ41sFrL9pcIr6Sl3TwHZ6T1Rfi4bbaHsaBz
g4ytIv3oFWeIPWZ0fLtV4VXxjwwIW8SJ1hE1s6b4NIdSUt6WNYPvzDsAxhv+5d3sGzSZ9BMA3Flw
LgMK0pT6nhMMDQt6TTyyE+GNoYz5kfVx6qHTC5rG7zg4Ozq9R8AUuhJDpmkqRo6QF+UuqAipAE+r
RhvkV1huPm2Us68nmQM57+lxeVW9qvUe3C+UDfoviu3WJlWHfANlrcPxQhwCDDEzdV8XwlrAdxmL
qwGSz1fDCOYGoqv4T6g1zgX/dL5SSfUfc0CCwgzP70zgjtWomud1/7YROlbkGaYow/I0hr6Uvp/X
jNOApDDTwCMWLJxS8V0ii0TqF5Ctjnhy4h4wNWW/E1Y9nrsjY2JYrrpT6u8XwqaZ1NKMSRgDiLOM
YA5eoMYVty5itgrJspic4MtKTiatD8ZbZQ5yZCEnvbSp6fSCpBE9fGLk2wYYJmQUC+LuXoEM135V
b24cRb1Sw+MJX94Lg48F/oQkgprUVm9FA2geHsUXbn3nDcuHMb6m9sEJ9XKiYP5JHQhCBMQExT1j
SxBDEficFvyJyis2Wm/79Btwlo4DP5UqP2/nqua18GHfqKSJfTCfEAVs4RJtM9OurwuxCF89BLXZ
3GTDTyn+SmR2gmY1RXCWNy+URNlSuldOri/EO/rirv0EC03xK87QSBiphufXoIBCvoJJ37VybZgH
dSjKPt3PaX5+a0YBaOXTobt6vuXgaiCOcIJxy8x39e5YTV5lUKgeD5nzKr/sMhwpezEOqRFafYri
TB6wIoemPECaciCPzt+yDSL+zqe3P7Gu9/erbnER18foBUEwJlNPwCrUabddljcsgZ5zLpymmx7j
Zb05tv0nkl5ZWd5uqrdt+w25Oid6VXSsz8JVSOchdP0W1jkObJe3BmDhxfQA3QMsUfXzconOgnck
ByUdsU09QOVe5OX4LuaAaTFscPt62jmbGZJ6PYY83eDb9QqOKuPKJVy/F0cOU7AtZp7Y3MHaTc4v
n4hQgGoZ0v4NN+4Ife6ldYTnTEHdxVRImrdYpy3v4fkCz1ZB5ZROkHAKzNxD+CSn0/LJuGKb9PzX
5g5dxcNbA2+KxXGNPdcHh9TbkfkNCTEpb5BbKwGjNzrQcikNVCight2MeqPDrOyzvn3kwj7Iy6v0
CHFl3GCBgN2T5yyf1GePYTskQ5oeaK49C9oajtILhCJUZL19s0eiijHFAYXsxynRxaka3vle7SeO
axx7tELjHEUf2EliRjQVQLIIzkEn6S9vDHKt6+7MtwPBj8FOEdLoY6+recfF6YMd5YqfGD02jTM8
SGwtgLbPeMy6DJHyR5cxCAxj4B8EJ1upnS3yUrZ/iDc+C4EzrrP4OLLnGU6hBhlir2EbXEWWCOpF
Wk9XW7K/oGrMBjdxZgz1BS7dRix5UpjCXiQIxhFWesQ+KCxTJWgShm1HWwuPeHuBJ70+ddXOo9sA
9AyY9YKYp4Dcd5ICacrIXQjMMK3wNjvE2wn59v10ptb9buaZg+0Do0KxyAba0Ub3dElo3yrr5oPD
ZARZvOG0brMq2JOgAOo+J+zFh2KUuRXKOHImMHRnzwngl2Lg8PlKnm9K8OzzJNl7qNAzK8eJB7kf
v733xFXwGeWVW3O0M03xGHWe4CZdp3S6D8PZnjFSw+DhMBSIcNrwZimTwxDeqYXW9KgglOHC8G83
/DMTWRdTTJILxnX4kHwIJlti7u9YmLqSR63HK3CdNVefKgN52v2z62xwfLPPFzutWDyoMYTWobdG
GUFv5pIPTG8KZ/+dEQuMxUQcdRcPIhabm2544Vbs84Ec6mtccF0mAOWMRZCD+8YSXoFRPQTDL6ac
Ui3dZszAvKqYjjK+d7KmU3WkSnJgj7sRbbW1RDyFoE2MXivIc5e+gGnTBw5IAgfV6536yZYmWCDQ
Um8ykNxD45z65oc2pp3RbexSaPGQd6IEH0sDBf9kTMdC9Y9lGafbnXd0U+4wqublSbnBBpw4PGCY
iGOJQAKRiskx2SJnfNNtbDHEPD6TMPQAs5x0sOUEf6iqr75LY4F4yhUrnMkpLQ+hjF3GEwaaF4Q3
VhkANWEnEimpo48L4N9dxwGJyuWDySG7tPXci1OaIuTJhHThf9wHw4EHLBBaIHvgWkfTa2BZjchy
2X5K5oAuFu5PgJgSloHqQTUZbOflGz+C0uvkKgMNhR6fTgwRPCloKKAVE5wpQmgCvXHO+GjIS/WC
fYqjQcT8lnUnJaQSQvTH+PwBhuX0/Hr1Uj2k0Bcd7L+HevyACQKCERaZhW4Q+4Q5wUGINgkf0QIG
L5IFsA0Trv54nPAbcrfPKVOWMu0bcet0F4kvAJYHIp5+znFCSYInACds9nFiTrqoI8o8jg4ugj28
iNEF1bQQH1RByhPDhhD7JujX8icUPzaB8hEcV1KQJ/iJFNdlCqwu7xmGQ8mF9ck2VeMrGTbIZoFQ
86Rhk9rG2vychypPZ0QtSTbNThorj71e+gyXEmi6beUd8iFN+HnKPlTZlzExjXlQRrSI+mcdgz0T
eWfBGGbeforhmsu4NnFdAQyVA5jp1kOV9/k62fuSfDS/t93BLQmKKeRxaalMLqoNEN9bSn7BOscV
NHpmbKzyp8KOQ6LWwVEQ9TDOUkcM3nGDuAx7nPExfzQ+aoBBnj5q2XPuqye8qm6r8Xi1ECJLG7IE
GKad0wT45rF+nYneYAeC1MNQjS6qsOskX7fRpdMAuWjGyQ3d9mEJMVp4BvxphY56IqIO5K2grmQh
3RavkgEPK0HdC+9XTgm0AJCzYOkw6HtC7+sQJJqce5+XDMPWncp2weYnx3Dit7Y2yGERDS/oBZeH
+pOJwIURPyibPsK5KR2e0SF2bE3GA4rHjDYH5ymdDj5F/5Foe+OFQpClhbo6YvjNbA0oYs6glPnI
4aP6FMa9ofbCeg/x3ci4uZQvNP6YU3VjJ1wbJsXelCnb2HiunuRhhtUynGMUdnI7ZITuGSwgNNvw
Gna0+Ggb8N4zGj/OFRmT5EB7vw0A0rjj7cDI0BkJhJXjP5VZiHhhnf37v/3P//O/3pv/SD+vo/+M
Af+3y/M8uh4uj/J//7v8Uw6yJGmGIciqLurqt/Tl/F7kPa3XE+ZP9L6YMs9PszolfacagZmhT+nZ
CicuUULiBDayvBcXxMLcEwOHOTA2RBG3eTtr6a7xyDC9Eti2tszg7xcp/hSc/PUiuwjp9x22zym3
JP4P06jEtj6n4rwwBycAv8ErSJMS+OzhQfLtJRwolw0DOHg/vf4vn93lsn+PT//62d+S7g/bVjyJ
LZ99Xgh7uFCfd/AD/FMWaCO81x6WI1w7uiBsD0Z6X13/8vE/Ph9ZkEVNlkVBFL5lRh+uZiYUjxsf
31K0tLsaf4qnjRaOQ37CGh/88nnd8/7H7X75vG8x9a9cEcyzyOfdV3jN6qoLXVYdZBg5LZD9sp5h
XXi/fOaPj1eWWXyyoBiK3v33L4+3p5vC/XC7iPNS9RpEg7hCejqsLPswk+fz266cGrJ9nOq/RnL/
eK//9bnfMsDFTDM1QbuKc8FPqXPgz8H27xzQcRx0bhsDq7mb+8u9/pR2LpHubhiSbmiGYv7rvd6k
l/p68A3PD4YNEngaIsVFABxjhROJiy0UM/CaXz5U/vmh/r8PVb+lyvdeWnU5ibk4x2twwnwUc84u
vOzkYNhic1ZObjhd9yboYOKl4Akcag9/TikaZOCiAgaBaBbr/9ZLreiKqUmCIJrytxfrohk37XDS
hLk5BBPEJkN/B3o873RPH8gKOkKXbYUCWniDZfn3p6B1b833Vc4rJYmqpmum/P2tUm65qSgin313
utTXV3DxYJwRASG5l49DgJYaN3SscmJ8sGxSHzF+xa+TEhXO1oaUHfvpoOzG7JlRY5JGRNY4d9f0
QVN8c4TjHNOImwvJNNmG9Hc+PF1+umVud/T0dT4HATvjgL2ul+gE8D3+5auVu0X0t9v79hJn+jl7
9brbw8XTlqC761hqH8mBzEfbiMhHwuEwcU0yj7hYR+K25Xgbag5dKqWd8ibFjySnKOZ/Rci0r799
uw7Hf38EovDTolQkSZcFQ1MNXfh+kcrt9myKp8AwGB6kfV4wULlcvdykHPPqxX0EIa1HyoMHWVDc
Oj0K8dPuPoTgBuieyS7cLq2eIQVo6hFwMZysGprqta+pNuLjhiahtGE3khoClp61MEYQyGFLNs0u
cTvid0kjA+CLiJoTak5cMjrrXCAUsKH7gnpOZ1VS+XFuXz7VdXWeFDJcoo4t0nG/oVswBcOcj3EN
ub6dO8Nh2eD8Sevbgz9PN+Tgm3PZBtjxAdU1T8bH0FsA5BhxxxSEdcdjPQwvY7w8cyxhSeOkhcVQ
8uxdoNwU518Wvf7T1qOosqYqGvusIH3bBU63TMrr1nixKogsC1Z5En90yVsb5lH9gtg6pIgJuIrf
Lf9RaiWLre0k3smBlLEyY7huIZREBo8HO00OiW8N3EcyR9hcpdbIr9yH5ba4BMO3sNbrTpifu+Ms
2TuIP+Aw1L/czk9rXJWpXCRBYgFp3cH55dA4mYV5uj0zcc5YGKOK6Nz1vXShKoSqX5bqT+fT14/q
VvKXj6rrl5i3aKHnqByKY6AIwc0g4DX3DnNDD9Y5aTBIEcuAgUv4y0d3z+T7m/z1o79VPvlVlYqr
xkfD0qa5P1NHBnreyd1eEYvX//vHSb/d6bc9WarltuhVHBSHgcT+RtYonDRkjwRuko/hko7kVXGG
DQ3WEH1oMrbQv084G+K/X4f422131/nlGz8a9VHIWh7ua8o0a1hfSXdrh41NFUy9/fcP038qsb5+
x9/KAOHwqvPmyofJekjjjaA7ndC5CIql7OQVZb1mMDO1UmDz/uMZCbsCQi0PYJ3uaYYA+aC/tqoj
zXuvwUWfMP4qdO/2oczViQjGlbpqHvGKIE0D9DWYGnPmNuEhqUT4dU5v/tg/72P2JrU3OJnuRXN6
66yH6Z1927wa32x8YqQuaCKozkmQmKBXn6iNdUePQlcVXKdF5ma/VAzSTwekypdi6oYuatRB//oA
zqfs+dAkNmdo1Q4dl423FW4DRNR7lz4MwAn6LHOgJ0qIwenwOoQCVgwJpYpvCXYAvyzL7iT4x0vw
5WK6i/2yGl6PbW7eKy5G85ki3keMDuuVRhLTb2/bTzukqusyNYlhoPLt9pwvHyS92qK4Xh/ctQmj
rCj5S+VcI/9o5ztM4LL4tzv7U9p+vzVNUtmWZUmSFOnbLnYz2/rFd41D6iHoksTZhHHoBvqYCdGK
k6MnT+JNsdtktjibEfd99hscOazeYlQ6buX2y9VIHJBW8Skhr6k6u+Xz1dMvNKP2hOlBY02Mft+v
nQFO0wewbBcl8zyzoutoXk/5B4hHTpAOmaYIWrLHk4K4Z6CNp/33d0z6U83940ZlSZZUSTNNUfl2
o6fi0uTyqxDm9XjRRrq1RXrimCbHz6Xf2osLRhhImImqBQNHG2udJ5I9ZHyI8esn903PiXoOHSCV
qy3ABsDQEbs3h/lOsNnIHnEI7zkIbljuKaz11IUUsrqFkt30N2p/WGxOzjXpciHJLji410N0807v
w0TZE2Zn4aBSui8vm4HdrApANqcEo7KOk8sMTfxiG21ajsFhN6u1hGSz3XfTjjJkeskOIdkVymkX
b7tog68USbZkeYgX6212iAoo7eZkQl3y8q1+2UcpcusM99jIQQ0lZ912cpNdfbaL0PSviESyi3/t
90+niEET6DkmvtaaWTqy+D5MHMyj11trXvlZ5+ZB9xeUUynoYWgN6D4N6vijyVFjW7TgPWt/nCLs
re1AmYC1FQF4Kn/fw7IuJJfZBwxCS+qDrYQ3gIvIgNA30JCSWfPj6L5TVsoKzJAmoXJSE+Ddfs6Q
RZ+R7Fhrw4THZgOUDLtw1MH8Fk2hRZCOaelr5CtvH39fPXK32/xj8eiyqmqmqpqq8e04MNXs0Ts9
eq95DVll8XR1KyHGO9pAAl1tRGtoofqaHkLIsVa/XYFAWevW2c3tfW2Ni+Cw/PvlSH/eyr9dz7fd
UWvai3TRU2EuzL1N4shWXCyhnVvx6jzQV4h0LCazsZR8tHEcELVpF7BSKLCyWbErIAUkooejZVd7
MS2xPsoAEdDH3VlAu/aT4RCku6txuwZtMkkTnaLr2B99aqOj/WcDGEokc89Sa7Lth9YQiuyG/cGb
NGM/nInLcEIAF8Ojd79na+BpQffTJ/qP58Fadqgu/CnnIfiFI1aOjlA6ECdLWA1YF+yNodha6xyM
c67ExTAasDQHUW6xkggpH5lOvFjw5ZtWGmByWVreZhEHwfThT8eCP3Yi0Z5nsR0FFz8Yv9aQp5eL
LpI+IcZqmJxCk+9gM1T7b95Ktxa6M7afb/tYc19TYRyzq03P1upwt+Jxb1RbH9pkPC2GpNEz2jww
bcp/qSAl/adTTlc1SmFZMiiJv5U7rV7ehOYgveY8i2IPwEyQsNe99o2Tr5XFizd1ffswPdTPwmft
8+/HSTpZYYjPo8M3C18p/vEUtjZXrz7w/tGH6eLMBqf5q4cTb2p3c+s7XmklV4s6OEkY2gI0qDEA
W9j+sZvDnm6fpl5LmlzjKIt2wbFTJ2KAtiRb1Z2A1tJ2Yl+LLjNeQ2jOQ8Mnemdwpy7KsDRZt+5j
mtkMyUuo+31aiKSlJcWgLjjE10EPAxpUQUCr1iue9NymCz16DdSNTgbJEIOFXvIE34OE4CJNg8V9
gEFq9zZQVs+hO+hq23e3z8KJ4E31++LgEkijUX+J3tFaw0z0gKIHA+1dH0vA5330GL2x7Ov+ZYez
QTqD8coWRmWO5QmG81bJtPVEWBt5IxWgr6v6MgO7zL6/gpZQJXB8C1L20zv3URDjUMiWWJ0dY0Uw
9H2MRi9hn7lOMdbzMTdw8vG+jFXmKdgTv9F4O2V8mm/dngPS7Lw2jGnO1hiDJecZmyPw+HHlQ+IY
Z9G1O/H4qZKz7+T3YuSj4aIMWKxxszZe1gLODPz8jnSOoQwsykERb19Q0hAElm9qiDyYbum5xJXw
l8rrP7GH75uLrmuarIm6KGjCtzZNztSTcC5LNjtbHmJ/6+J+Q8Mmrp57KBMVSkS/6vfeIT6xgAwf
U5Ypm4nd4RigGE5vleJwcKbtR5+P2oB4YiS4wNl/HIaxLxJ5siXrZtO6BVaHlrrCRkj2tj1XWlw+
ZO8WUu3fQ/iJfUi3OPxEz8lzQ34iY2mAhM0lFFdgofzI22P0HJCxrlO4rBLPC/G6qqzJjDirmpB3
cubH+ZS+vRgjNyvH6Li8dAztyE5jWjVigOB2IdI/TUu/nW8ZTZF0Q4XpFAMyOV3IqKew0zlg2bgv
cAZ1n25tKz6AK7dKAnbGh2H9FzIjD47wgWPTfjHfmB/nCNASEckNFq/Btq/bN7fB3dwxE3l8dxkE
vZcmIlmb1a8n7Ts8IK/a5wPB06PzSMRi6+4bS5o8yiUJhT7GgXutoi+3yQS4TKDXe2VfoVHHy2uN
XHUsMJU724197j89Zs/+cYZACmC4mxfN5nY1PzttKPSPH/cJAR0h81IPLtm6SfJYiwuPEZKNqCCk
MKAImImu0Ke+54eFzlZ7u8IJrRdR27jPYR2qZIugVWjmUhAxb3X1LusIniiLHmlZcPNvCVYhPhUN
bryXJEIww/QTf54PxrbIouDUj/OI8U8Y1MF2ovMmffAqfWSJOkJSyj4btBMzwFox4J+ZAuW/lYLd
pvp9fRuSossmW66uq9823fygPKqedHnNY06SM5JxNkTCEkhGc7vnCT+1Q0HoJ0bNHLVODM+SOURh
OX8/xbUfrwMQUOymHgol/78W+zcQZ71Mb685xhMI5PL+HUUMbMLCqTWHXO+LifJnIJKzh1zo6iob
2IMQCSqEmShP8aS17rghnOzrjv4PG95PpYlepKuxX6NlT+N2oRvrxxU+wbSRN9ejdxKjA9oIWJca
k3ksmYhF7KREs8trKJGIzMS+xZUAyjokybhHbt+GFONyeUGrgOkix1AaMF3pIU2ofnko8k8NNx0P
cBz1laJL3x5KuTWr4nzstXMdFp0TrySIH05ydD06iMLx+6I92LnmePkOOaU/iKbjj/MvVdWPIPXX
S/hW5KXFVS1OUvaagwAq0FBpt+8z/OPUaSvYx734Tkl+X6vLYv5MP+985ZtqT9eck32D2l4b6xtz
jMEXjIIGriEmIWmE1g2Q9bcVLP4EGHy90m8rpzrI0rW5HMiAiZ6Lc0CsKG3TUvUZLZ4o1td/X6hy
d+P/eGFUUzB5MrKoaN8+7iVdtfsj59nc3vHWtMTUcQRYBsnwLTw5WIutu42QnvhTcZA+2ZrVv84G
6Geicc8Zl8HH7Zc3R/nxzflyQd/68VQ43l5KrUMgs5yupKNgZTT4lhItxbmTBsiir5GxrsTdDaLI
QPZPlivu3dtETKDjL4OLHdAlQDJxMrgfaQB77Y0Jnhbc3jEefKEs/aXS+/+srf/6Cr9hzXpRHavC
2LZAn2pXpe+6Ek6erpKktGds3Xyp1id5U7blbi26KbZSK7pPAnv833mWmqkIuqIpILHfFnnOjlMo
ct4d7jAkmLlCKPew8PIaZ4PmKy7skBSrkBytnqut0dc0NPDdcOECDek2MFayDb306O5z/+Pvl/Yj
9mcAfJgAH6qsfp/HZIauZlJPbunQTfpL67hLhqUVhvf4U5l1u/Kxj1p2ObDt8RjqyvGXZ/QjFPL1
8799NdVZEtOsUdt5RnvBsS8BiKiYJbtXjILoG7CriDn3D9GBUL0JeJx1TspegJi+h48l3lzeZ4cJ
TKr4s4KA4B4xecT8cnI7hyeiCsQlOWCM8s/hqLL7T8e1DW9KJbmHwzZurSlcItMZZ34ZV2kAN+iM
+VGBYgzpxakKzIuHKVSte3fv71+78VMP8vW2v73dpV5rqVbwMjHLtmkT+M6HzdsM0ZhFfVdYwzc5
4FZB4CzvMUS/D2MqeOEp1BX4EKkIHS6g5FnDzE42BS1k413ChMXkzcJwQrTJyR5hr5ufXcRmowI8
j2Y+VJO+G0CtsOxx9qmj24NcQZoGBqFdZjyowYvGYRQcPTChYsmhU/HK3q/eL4vux0nV17v/tpXI
QllsZVNpwRmpvVebcHL4vMeNPtsKnqG5LfWvcyRf7Z2Lh1pk7Wx7Ot5OGBZi4WV/1MKsrWi81Sd2
WMGiN4u3u78/H6kD9/+x+355Lb5tHcWxZxh6zhVeVurdXSTDGU6xbHEH/3GJ4ARZg9yKUgeSlaN+
/Pb1/LT1mwyKRZMJqWGIHWD5BZCs6+IqS0UmsPU/+ufGIZGE0kMis1hMWhG8qYtEAZgV3QrLrs46
gpgHXx+XFRaKkODusLy24RmDJu/Iroz4ZPmYHM2wxZLgjQf99+/qRzKJqTBUlUyRYkL/tpYP9/th
e6uYMD2oaeXO3uoyy0Ne5ptkaUJ4GYloUOLrp66j35caD/8DXKBnEB6jcus/YNuAKu01wjdh9mDK
IuFZRo7Db/Ocn4od5rsm36hhCpr87ZGWz+3RTGvgGyTJ1gkDh/iYUPYMGHtM//6NKILG2PifK4gZ
lcCBKYsydW93nH55iI+tXtZlbr7mvfi+OuFP0UFCEdqhE4eQOsW/LNps6elR0k2SZKGGCP3GK+Je
RAcsSfM33jEeMmaAkmk5T3ZfXKzt8eI1XSjjMykMFXGXwCrGboOzW5SsnLsXM3iDMbyKuUF82Yqe
u1rJ1ni/n0pWMN1nftz6YC21W0n8oSvKrStXkY2SlQEdIIr1KWkKRPH2XPpNTsphfOlqj6UKltVw
2SR9pk4btYwDkg0k9RjqonOfeRnsQesNQc6dqh55jJXEd2/8DMZmQLsaIaZh0JnE8tqcfdRWOgw+
ru4C/3yX3f05oMZf3ZygtWhMLoiQgultA/I01p27wuv18bEQ/BUiQPzhqIC47h5De1rjZAMwGQxR
cu5NazgsbQ+9K0aK9JiFDyOSkKWJ4UyIrFtTzmbDMBSdRLdWOYw7vt8kjQFysQTjS7jucDTp81gy
a7HKgXhZvFiT8etwufsbilLEpeQ5HGywncQBuxozdLZgTmL4Od0TxgXdFhyUX5XiYAw5nZjfvsM3
7WXrrWYRt8218X/qjg3IGFnBjFgzG5rADAyPh/zOZw4AlSDfWDUYCAIQx/BpeQcbhBT0/s4qjhf8
+YvWj1fYXxDELfF75RX/pbWhf5ISUNuQjB0o0R1QVUYLxDp1TCZvvLsN5naHi1ao22043ONFd6uG
+7GHfjcl1G86zpMp56E9gGhsS9bUiTO+kMMAVSQqwXgcTCVnnh6cXbOJhCBIOUFdeMYfz8B0Fh8a
0IIfwJOw541rR3syCV1MGqDa34AQj0vWtoVh9mMsWPt0OhYP8Q0SKPCfs5+24XSKcj3Gi8NDC42E
l/WFil0gHDNZPd2Hs1B0rmJ16zc8KpCLhkCziOm+PZyVCZgCqCSLAU41gbRPntHd9Ds8tmPzuahO
Gg/9FJxYTgo8OA5T5MPRPGP33nfr0XQgmb6Ng8h1+2bigrTbLMXgurzG1BO8tAuR56hI0YtxA9ox
rsSYd64U3BwoqN0358iBoQ6tbaLSpoCgH4vbKl4JLQ8BHeOfF456eSLshqJ13UARxfPY6r2VoCxg
qvmsQ44fJn9Bqo+JGKbj/v1qxca8Wn/wyiPLH05j3qQOEaIXZXLhL2InwGp3Klg21f6HhLQzC/Hd
YaFaDy82nakQ7yHcOwttXmBvGpSu1hW/d/TBAHOLxz2IxelCz0ZxliAUE5HV1wJE7mmV03ofh8VU
iplDOWOSlR0uIXcjTE0Gc5A32Oj88t1bZH0ccvZiyBZjR80imtsXe88wAm8NMF6Yq86c9/iD9zi3
FkHLG07DZLOuVox/8N9yY/TC/ApTVqweNvhF3GUKTDUcB9BoaagFK+JJX61dZs1pHwCH4cA54KyS
Lw8x7bepooMg2mWTnWQhwcT0Ijg70WPhzp/Tnb7fSU5E1/Hq8cEBa9OV/bVhDaLbOBrokUs/Egfz
e6fI3kX7njMdj9t4evWqwZw88cbiEvbdAS+Pri6lZOQspra7Vv18sBvsqjEvScY306GQ/5ekM1tS
FInC8BMZoaCCt5nsKojixg2hpSLiiqjo08+XPdETHT3dVaVCknnOf/6FBcTTwHNSWeNT8kMUhmMG
0ruj/TyACedTrKRA4IjlZZ5+SNOSnVMfFjFgvpZMpheZONGWvYlfL7FqyxTwFvMiJJgMpr9WdAJy
RnRJ89dl960sazBCccUoB8/51Rj/ECrGB8sJf7+oCJBZOj676tjk3gPQRV+cp7ZJ6YHq4Vw32V6d
5MSGKSLQjL70b0zOxP639LdRSujLQKTPUJMI+NLuvAVZhffupNDA2W9/ftIgSQDM21a77SPejhE6
jtmNo9UKSJL4Hg/j182r7Sto8rMZY1eO3cfRZr7hm5NGJB3P90lJXu0HYcOPxnlo+8QdB2NCROh2
H7sR+YwLZSElXrGxLNKzs/2EFx4YVgKG9AViPasZDZgBIf/oI5lTju5UFs/RFVls5bTxzLmQbRad
ia8lVCx6nvy+2zSzuofawlF8Iy5bL/Be3uEVeezVQ57vMZsY2+EdDpcKh8DXizQUsTgp+RudacIa
P42zKS3DeR+zpE2brzOk/sC/hBuChMnACZE9S3H8JYls5OhZuJ+sMZRHMiZvcZK8seYXW8Lf+pvB
eWRw8oPI3kyrvkfn1rgtixB/1NpFfaMp2ZiFUYHlsQiDbxJ4vKV4h1vv/cLKR4fEAZhGb27iJfX7
kn2EQ4qz8WmvHmf0YP6HT/ASgNovEbPHH66gNzCuZHWyHnd7F0PsFsFxODswKvvBCv+4LefLBgF1
qs1x9rAXF3wf2XHuZwnUS176qhfdvoLbnLbt6Oz409wVPqfw974Da0ZezgIGH9blvYsskw1HZVQg
g/1hiLu7NsPmaWMScnrEnVrxyJN2A3bKNh/wLW35ejoVZolt0AF0Us4N83jxw6SocU5Q0TnkjBlH
Hbf62grKnvM1LEM8D+jc0dWW3tVXimDxYN1eOLPRZLZx+rdWrWhVs3ALJqFqfpXFHJ0rIGYCg87g
fiRPQ+IqjyRb99iIOXov7ocnve/ef6GJW1Hf7f19Nf6fr6ZWMtRZy9HMIIOc0yp3eTPI4VmCIxD2
0XjRAN1zhQylJP5B4qZcWeSL1YrQKZY07pD808dG1CSu3CzV4EbanN8x9AlAjv0bnVxXphDjyGXx
02q9vc4UzNKVXPUDf/MIksJmHDhtr31CzdW/dUYt9f1fwfbQ2jKJVuWEE13sLU92crSmeO/ZhYDd
3eIqpKqmGcwuLJY05YsKcroxSyNYyG3UpAizVUtbX2SLXruwneiXREmC7RmD+H23P7p3x60bmXTk
B+POW+5vyp4uOa6QZxNWpDuYE8kM1h3OOtYTMBu5K3lvWHFrKJ34msKL2mP6Xd4uOHDbThnl5tgt
vt2oJbIFE/QEfqp4L50kSusRW0t5AK9xtgpad25AxgVwIFMt5GiwU+4tWZF5uldSS8UO7A2cBOti
gs5Bpegysgmb2zJCJ7xl68PsFzSjHHVb9mNznPRLj6WTVU5OAAB7Eola4vHzUCQ+D238J+lGfrKL
5h8xuEQbdFk8Fji+aKD4or34EjjrMlVB/LZ+TZ1fSyYFG1Zud7xzxBQvgnXAWWFlHwnh8moK2EwU
VPN9BqrLec+TAAHzuWdj/w2Bj3GvQ1hPU9/Q56ONz+0L5oR3VCxSrQFq7MsElz8mPFTvV9yWO63x
m2QKgilS7QdjIjKWvRvfy5WS74QIZMASLpNl8JZ/rCfqSJYbtkFLZQMrEmpSTMO5TpUHfudP9PHr
D8EmtpZ9CzvSWkBgrW/BlPLZK2I6si5XvbNk//j46nsvpeUjNxddPxt9Jr2UIXMLzK8XK723xB2c
Y5BlYIcKcDh8lnc5M73wMpG1BNsV3iN6RRLHLjSAjB27z2B5CsPNLz0p8/A5v/993zJkDGIcTHFm
yI/7pvbXp4FCMDI+fu1W4fWtD9PFq0ME7HH5Zgyk1ikPu3yNWQ/WxaXoD/sjci0re8TZfw3DmxXw
drIppUlb/PZgQxVJ7QxIxGe06c0/CQWH5tjXHyltjs6sB3u41p58c4FDqT0IwuAVEciSVuOWf2Bz
ZZbd9oKHI0nNVMng6ARiPW7OB70ijdRuyCQN0e+6WoS9dHxb/Z2eKD3syUAZH27dvrUcrduO+MUE
SlHPE6+AxD9djihUQn1ubvHxsMOBKTdNGKBfAZC7ihmm747UnP4faUKUCTrmiVhWJRpWcm8yoOxf
a3LzTfFsbe64c2kaLORLArfgwHvABQQNRd9CeEI++0A+TzbOo1SZstiDwrD7hhOuFiZGfBbzb4Oj
FxK672xTP7lI140p+hGzRXpo+C2fu8BXmN6pcckugHjbvjLDteAlwZxGyTXdH6N6uM+cl4NLYNiT
84sTwJkeQRdtYpJrWwO7Nf+rPlBImQIveVkc9388L5wNjj5YcrfPAnHgXYOrUkxYVmwABN+6uaxD
ou0omPkHjehG9LYeovXxL2e80uCKLSeFnE6pOSInZe/FbkG8/3RY/pKTjO0HjqvvXtusWV7EnHXc
5zX6nvCGQCbWc5YIrq5itF4XJffiQd67aBY0QNSLxK/6obq+/MKwhQ0TR2f++7NJTcCYx6kqZ3Ie
TuBhYHo4J10I641Ff4E9GI0AErMWKc9fWbOlsHPT1BhqYz5KppvT+5BiZNU4w9+s3HKmeQtzjAak
a2MVLzUoVPBJdo8f6RF0iF232wn6sBhMWQJEkaeB15vzJCIA7ST2rPiEQRa8SkgXOItvd8ZuSG+i
ioRukOpWhK+/aCgV0/Sywe2v98eBtbmRwUlmiHohdWp13c4AG1/H5GjsuMfvDJl/iy9k/9Nkb1VS
tOThs8IockyThRTxbb3gYolmVf+hJV6weQaLmz08uof8BpyIUe+xa+10THlz6nLQRTM8MUSx3y2/
/jcg0HVB7wXkgCexqnZXZ6rJjx112fuPztTAp/VmlW7RBPlgcbROjrl+5sFFsiVJo2PnAY0/KMBD
ddzkaznH2W+ZWT/xJC5oiIUGcTA/K9H26iz5De9vvD9hmv2rTR9u1J13lA09/OeI8+EptuiJKdOo
1RzulYOkjtePfusYjsBlG/fUZR8NV0XItiFhkMno4XbYXUWq6D4INWlo2X6swYzUk7cqVsdpxF5N
/+ekOaUvHsG0rXDRVGv5dWOIB/0QFGVYUuetUgeJp+XUs/ZDTGGVnSLKPQxaA9YLh/q+3HPioMZj
z7vPkvdsm451tcyiL+XhJU5ahC6MfeqH4wSMA9UkzYLOOP8tVuNe9LY6q2/pIWpz+LRAwB67OshJ
LZKbRIv+75DwB7AhhsxsVfyQ1dnWmIoZds+IAd/JDsGRhngyWkGNGuIxJ4oJe/6HeyYoB+Ala7mC
u+EnnMHRT+hvBx5Tj1aheyDp3Lf6TD7vcqGXTm5Y/RRjcxtbeBZGnKnOXEEM9GATwjsgbVRk00A4
+yLJwLhDVvOYXXyGAXYZzXLcITk57OxHX49B8WRXLL9uqcoxrfQ6tEFUTol/ASzIsTtVN4r1Yfs0
D/zVAxiqmKZjVRAlGFpBSwo5Su1EcWue0j85XRAMLg8gjqP+bupPfqHwMSqT23K4/RYczFSYlKlf
mW7xpq+FuYGX7jwX1MU/dugyOIOo0DfrdL1n9zQn6WGOm521e7GbAmcDkdGJpJHhbamQwDMU4Wr7
pDHI6b14Y2r6wXuj8J646+dovfzAYjiLZeQA+BYyPeIUvdIwKf3ClWvI47BVq4D3HxaOJ6kz12e+
y0lJ+IYEOqilHcAi5ohQ9l3zTcsN6GlnH1rtG4iNNl5QJXYoiFu1XFVUuPyC+GG6agNZGLSgu493
KB1sHKJg9JOTJl5CqhiFkmH3JzrDQaj3yBx29zxgd+SxmaCUsN7O9Rph+ws+jB0qomsG//w7HJs+
drgTxSY83GVwtTdQE+cB3fVHDEEnQVMUpELJj3sU5DIAvdJNoI5El2n0Cbf3mTEE2ptimkvggQnk
Z2XWvnURU1UlK5AItwvAQgNYCQohsmZZj+5sLcPmb6Chqe4Y/urqp5qdlHZS3ND5PNgrdNbKgH0V
rn+fSFlGdqVHB42Btje9uHvN5waU/rJNwD2mM2Jy997S1d0J1KlqOG28hAJq+pdhtshZa+rCtCaf
iTt6rXAfRB/UEX/5KKe5HfWthr5B5w43AkBfvuZFOuVtdNddfzLpcuZOKOi36XniOIkRwpoYTRq5
fFmjdvS0ODhxTjyTx3lj4150k850b4Q5dAKT55Hy81FCvynsf7WwTwcx+U7ccrQ0sa+52OtXISAL
rzFUZeTnaske1u35PN5n7MgSH+0Gy3N0Y7SWPas4+vVxlKSIwYXxx5rvPWle6AtbjLHmyWXPnaSm
UJXsyYF5VpTWV11L/U5HTP/+mToahqtql4LYnUYOFGf1oc2EQC84i0bMAd5zRqMPfpYzAk4pKoP1
5F6J5XmhxwRBEUvfuSBL+ZJejNV6Dwtk5ds5/HuuKkaCWGqMMDHnD8vr5mPJTQgz5y6CDegciDM2
YohU3i511ZoEmCzCPYQMBNPtxBmvJr5rlk7CMwX6Pk5ebjLdd3eTTvojIOEWvqz6sIY8V703D9h4
vRWe6E1UDKIL+mVSijBd9ilITZyLlLuptrjAR+hFPJDUNZVXY49lWHUreOMA2hsIXRsZgqDmuj//
ut+zghMM1vhjc01AqKOkDNTF7673zfJGxRhxatN0fG1O4SOBMKhDey3nAjv2+PQ4qLkg/wim9MGU
Oy96CEsdLJ/r4nN0wOFu4BmUE2LV4ZnAKjsXuqeA6XKPtQSE/z4PJsATkg+ZKoD89ba2NKSV6aXX
dT2LFA50nmDZvE6S68zfjqNjkqbUVHO1OcGUfNv6lF6K4Xq9/QFHXWFV1zsDpVefTl6+f8TJRMAE
2KBYWQzt/Y6krs9SqJNXSEAggc8Qa1Bl7rYYX9Fq4cypiCGQdbDioqt/W0wNgH71ISc6cD9E8CJc
HTEPsnrdHb23KoxUTYWQFMcSYY4xnzL8BXVJ7QDF4YVaAYHSorKzDagZHrRFp0la+9sXO0XSGfp5
6SKMRFTeBHo2rLeMD9TVyTWHpgLLGCoGrlBHbAF3OMbVpbylHJjT65YD3hDu/r3MBdh08uVY+Wye
03EKgRTfJ8ol+u7G33bopTJa87Buy/0edRgO/rZSXVstGvCitLF8Rw5bM1YZ/kZPDtbwa19eW1xy
wDoqX284Z24PwIh+5fT+zph8keDLDk1Hqz4RYbCHqs0zpmGNlp/JIsDEJ9T1Ue0TdKTecdUihFu+
XKT6VmKUpPiQhOJ8FCnw7rcGeDrMXu0xZSY+Vpzd52ZW6Ts8uZjmcMRgmXF2yNEuNuTLCvZMzHed
H40Chm6iiOkr2T/5yVgsYHZhccpCbX7O/WfcKmV73r1zKE9ebqeF08C/C1jBE7S6NNa0u3gala5S
/9TMwbt2agZ4bQCwtLF7Y8l/TLlqB1qMOS0WAlyxa9SLFuVhURuuhlkhaLQYDQpvMIdAcRajarF+
JEHQ9ygWPjjBi9kT0065wxiAAkNgFQNGb7rpg0ZVpsPVMLYKZwbm/FAGFzMPEHhgmWFnsnuv+3Z5
jMq2u+AQuoFzcANAoPKSY8TsKRNjTQLEUQDrLywYA73vach9xrXTvUteY8Vkv7A7GKe5yZ7NucVz
worCjYwFkCujB22tYzqDe974gZFAMbnkWGkTNMwxephd4VjL3XdAlhI5VZ6+/n1w/EBjOHlgLfn2
iSY7josfMN95X1jYQHgPB6UinS3+pDzsuDD2vcomy9xengzL7o1/XYw3xPLrQDqUaywtMvKUIOXS
xozoFJX2LLoNxrR5mv+X7TAk2nPwJH3OfBIf/AkSV9XP49WjOd4HA18dCQLXro7PNhVGV4VrBVUQ
XhuLqRLxzK4+Dw0oXUKxF5lJQtelD8DHiZvueQ+efhIUsYK5zNrbwoIB9xUH6j0X/JJ5TDukHVJN
0yVMhw15y6u7aqK6pehMTGme7VIsnsP4cN3HmU0LRRwI9tdRDmKy4Hge0Z8T64PmYZ3N1gMXi8lC
bjBACxEQXnoejh1ig4EVPV6J05kM3vEmE/Vm/XWOmx7iL9pLeuKXXJ829N0wMTfrOtyQ9vUHv9JW
H1fkVh9rU1ZKuNOmpqxhDND0oDs1lM7SjA8qh159puYb4HzCeH6PnTg17Cn9Ku9FrIKwox5WKCts
NOFkn8PxRB0kBj1H/xJNbZU+vP0y1T+WQkXuITa04BcnQjjpLBlCHYWJr+BLzFtBJYqPwJClO9Kw
SFE/YuB22GWCQYx5oGOkHPZN275dR2af23le9MW759jGGNaFR1FBOaDLbKheZrHszx5AqFfxR/gx
VAjU2zXL9ghZsCUnRAWpa4s6hO/I5byO32PFOMXk60A9//Joaziix9/lAX/33Y28b+n1uD/Oex9U
RJ8xiUe2oPITNtW/YY6SJXEv7+DgHwZf4q7meK338GEzuzyfWwIR7vU1zrcfSkLdJfQOXpkaNN6g
iPTDmHkfY2PcM5lf6CNKDtU7A2JfV8Ro2HDPmN7qilp58Bh9ed7X3xAtehXL4kbb3wvCexC0hyU+
+eaQt9ZdkU3J9bDDOgTWwvhkzs5KVIhgc5i+4BzSrvBWmHvPMNe5AAaprebdSKQSX9yvDwh1Mrmr
nW+8gFLeZe7Gl4KLoZ3bZXtlabZQQ2Fnf3GTLQiFatXU+fWVdOv/2j1gt5RSFjAO6Bf0sCOqzDnW
KKKe1PTWCzw4W2x7hLqAMjfZ5l/B/OoEL5LaW2mWXqk1GEphJrGpkm2DwdzZIs7kHJX2M33RYxzl
h4SaAQ3mK1Y96h0Nr8BWtxhYSfJRw5kGF+Ijh9clYIT1lppKzO3aJK4lTsk8C3JWbZm6NW0EaGcC
rqmgS72wAaYH4nsl2I26u21vn/F7EiF/OLpFzb254+9hXzqN5OQ2z7P8HPRjsN/rvjV7g00vgDJ+
E2qjHm5AVDaZ03JgDJbbjECprcEwHt9kH8rA78S0mSDQ96JePEa92Iz0gABWCNiZ2Gij8OkHuZxJ
CJvVnrQkHrXC0hgampqtAMGOZOy4rKRGENFmDXyJ1HsD1PP/gz9gkiQuo9PiSU+FyxR/faeW+yqn
b5XiTPbBEY8UXLDYOm88BhA/UFogjH7brGwmvxNTzNcYatrhvHsVLCBM5Nkhm3DT1kRI93Wak4+A
4W3FiXTE2xv0732y790+nbDPcOgJoDhsVCnx+8zOhne+J31clAbjvOd8enAXniy1GnJch3dKrg1Z
Fy0avybq6cQHhe24VBNF+41Z+xBi/aENhFNAPCiZHM8UBVP3dwNd5CTrbTOb1mt4mJ2hjnOmbXPn
gW3tiCHscKxGmm2blD1RLNAdHUHIG8cc/2ZDwjKg1hUOzR+fj/Fr/+WU2BlaC2Vcz/B2scNqdOYN
1bwUWsE5/n/OjMH/wpwPFbmlFHE848rMcsebKdoXxxztMfliXnGUdKXqBADLxoyIx4RTdXUaxd7F
CeVr9PI3kkdwoTizjFwOrCr+RLwEJ/1ji5yJvhbLpMUzoOvenlwAttoaj1N9lP6sFHSmH6srTyeK
ufFwQcmsxtw0vIborKhVe8wseelHIKKK3Duh6hP69KniKfSvIROzM5adNniKGseqEW/mf5kC+Bcq
5IcLwPQNs4BpFKVvnzEeqN6NGj8EGlINNmOsSzfRDh1IjXTbKYzzBe9meCRfTN5rmBMWz+o4obtK
mjZwPH5a4pWj0Tj1fawpYO1YN/X8YmOwfbqcUQ80GUyFRY0YC7f1Ls9w3aetaeTZes/AFM9utx8S
kY3tkzzNyJwBuaEAJf3SRbODmaMVbTXGSpcvrQBBRw+rvY9o4x6/4JJCRLROVkOt2mw7Hv6OTiHe
u+24Cxz1tLDU7efxgFEYwyD7XCW9Ixa1GCOsdBpDtUvh0Hs2vW8fRbUKQj7PLp/5sz1+MTpS96/v
YgTJNR1ER0p/LtlXjnsVhpiMMjkUz7n7sZXAjLtDDVc1wwvzApO5EPD0Jx8PujbC0gdk8UdXcary
21D/DC/1lKtOSKDaTiqn27bNOcxzoglX/S6v1kWqsXlu8GDWpMnzPcJC9GqvqKkfB5gkfa/54/Fm
CTJeSbNY/f0Ce7MDHKGGWRx+zjicKabQjbd7EYs+5YpgvSqu1ydMC1ibjKmg7XX3VZT0FHhm6zW4
PzMglkhuJ7fUhP/7snSP+TsZA1TQLbU6oIa2+8O2CQ+88/SuE/pvh63347aWXXXt+Sm/LTu0mrTf
h67SRj5HIYGdyQtSBgMwG8FXS1uvW5VzXRAlTUXY+Y3P1Ehf+7TpsV0vwbSNbZdZeVcbsaNVj0XT
pgw0TsQ2yOsCJ6tv+iQfmO/8stO9EXpVWXiuiRBf3XF9O7yzWUnG6ccq2uFJD9qadblHmTgOyH2W
52l9JgpMcjtOzOc+1nHa+cw1nqrsTJJR5Z9+N7d6yOqFfKurjPylRsirz3yDTOvazXDJI14Gt2ZO
Rc5vOPBmcnyiiJ+s1w+fLRQWi/wqstGGSYXt0pMjuMOqontHFb2m1LRZWu5FukAydD32Pn/xQyrP
7dmjXyCW1+G+74PekwZKZFRCHZyB6Ewm/d1b5Ipj/N2dXk7HtdfoksVmdgH/Onvhu0Vt0AlIRadl
Qz4r+8Do3PIMm8owjcoh6qoZU1IO+BVxBcD/zD/pBny/EX9d8BbLZ1O5TQk+DJaGRPRpwgnP7Sl4
KhoSnnIY6/dqtlf9YZ76JTLj9wxsMgfugkRR4e7IcmRh8c9whrdZNmUEarlJ980nPjk8nQGKxDHI
gk+L0oZUhv++WlqF+OwvaherRp2/lz2mpfV/wySK0p/Tm/2bOHAf+DT1wE3HHxfwi3gSPuY2Yh9T
uPKbMYOZft2au8MqW++uEsFxe8mQd7IYeDyaV/84+WzA0XQTQxo8+bqN2MJiPVZ2i70D1Kl0iYTF
EQ+NNiFi3z7hmgCv3/HW0ASEmYTGfAqLmSnSKLxN8LgjRVpmInxONBgNQsei/o/+M6plnZLAhHf3
negJkq2BOe0sYq60YnZ2lgNI4vvWFPAAofywERhGt/zKY/UdT9Klgr9T/BY586nKhk0mRi/SXf9x
dE5wHoh67zo9+6/rTwGJfDWjjsaJI7BQeq5qMaGpBz38iWSKdLVvXSnApTu9jI+RmkNAs5mUwIn0
fzG4QVInaZ/2GYORz29M1JEB4Y4R+hj5uxpHqOqaGlP8bhY31bTrYdd/gPAY9vS0VCCL9vboFrvP
6L793e19c8LXztbv7uAUH7nLk/zt5Xjx0gLCeEy0iXvy9ej+twBeTj9uMbAb1NvGsnqJtL25Jw0I
UL3NNd4SRyo73Gr1Zts02LvY92a6buNHvaoHUfGAde4zjt/n49OWn2/QxyponE3IUu5CTsqPsF7B
sLMeWk7p1b4JmeuwU/02hibNhPvgo1LhDB52oiwdfIYfE7dXtnz9jxMUc0sokCw9crtuw3rUcRhx
Ow6b2hRg5c1x9hgfZ0nylFuws4XaG7Oa505bQJpl4Wwd4+kpMrwmfZ9DZR4lpxUABeLpyfRq0rIw
mZgkoBLOc/zkXjxDntImSS/hFR6dQVmhfSlYFa2qWjPLqdrhz8oA+dWmDoHjDFlkBYVuCDdBTdC6
WDPCR5c80ne25Rsa/vCUXEeWIs4ogIErx2NQhiuqDGIfVGogs4VIB25kdI/IifOhUqb/9ucWMg9c
qBdX2NIdjo9u/Sxquj+4LYuyZZewMhsGdGexSrckI3lbbb5lSAD2cGjwc+WkgwXVqCoya2w9YsN5
U21hRm511vShuwwjaYL85GxGe4boom1dg3nRct8u+rPH7N6IYPAQcuZlNNR5F9LUjoFX18Dk8pA7
MaaY8KBoUMc7RYPkcwH+jg1nS9bGAx9Fyo7IAPDGaxg6PzAjLIWaU5rjC2y6BwD5VRMKiq2G+Ftk
kvJLvfu9DrlQC/b12FBD2sF7eEXYCpvAyZuIUOS8i89sHwYE0wVYxKAMaLF4JzBwP9R2dePGiB8B
I2KEakrR5sAURvWjgOYjgxbxWiiyZQ0i+gL5iaHuzqhCx6v2gb2YC8p4rFJLHQgVcQF6oBekvm98
X2HLvspKIFtVZtTQF3GG92LWMP076MVXxDsMLsin+aNuRFGPqboaFFwnP/xx0bezZunSGAlB5wix
l3xCl1ZnwRZeG9JpTKsxQ8aWm33j1BH+0dqjTBrAhoqwI1ehquMBum3mB43wKRkYKuhUGPXIdEkW
wSV3BgYUe8pV4MYg1npcsJlGXs/M1xt6Um+Y6qgmPLMRd5q2WXjGC5nN9Y9xFFe8BF6qLB2eLpAo
6UZdmy5ro8rm/Ctgw1wWUHggQB7Qx7+BB8/9aQZByimm0KsGmP7+MdWgBMTU9iUWpM/cLUJU+VAp
1KeG/FNZLl6y03b4sRTvWgCPSrHLgXkyr+jYXyC9k1wwmTZevCEMFPoY6DCXyY8YdfFo2XHVwqHk
Ney8vROpETe5iyGqAeE9yTUkx8eG4ZbReu8uwxMjIIuQVHdW3Eii3Z8/44rnkRYWQfjRVgueEHtW
MAvl8PvAbWheVoGoPMXfnp2b6ppOzjoVB3Op4TskyJOyG6S1hIYLxaFAtgDjC3OVS4JOWjauKjlu
s2B+06EFnAYy0ODm2jRMNSiPF5jLU/Ao6SurWIbFxIagEGiR7q5Hlx5dIbafm03Zt288L/GbQTOM
QhAbqEurMDA2fSd4adYGsyu5efldRoY/+zRt2mm+4x0AxaEqtWpqETCyBeyMsAUV5WLN3w9FucHC
dzr7iK7Ogwzo1DHsD3A/KY92xvNhwnoiadK62Rfw9dUDKoVBhJXy1B7fRzD3UJ5R+mHYcmZpyivP
DqC6egjY/7XK0XAT/Ot3AkxXNIpzZov4miglv6UweDpVpzlu0HGTtNOY7KqNqhLgnXQdvsnkGWPo
16H+td5ZUHWn75bzsK8th1nc0JRELc86/j3z2qiC8IQmFPd+sju4V6+fPIPg0xytSEcobge2fnE+
ymZWYspwUfOBSAH0jsMO7SuFOqk8aTJwnHHmptskh2O8TNh1Ge9kYxis1GXJBa9dM8hpJ9BLt9yK
QpFtgl0zk2Dat2zU6Ox0WnRqbb/5qqTpqD0Q35oHHI0VFXs/D2ptTihncbKL9qG1uLRwJiU3YGye
JtU77OTMvfHyx2MQpk8zLPC2qkdI3U7JlxR2ACY6r7eDMr7p2wP1KLz2AGw1hruiZwgQ2Ls5azX2
l4J2O5i+Tji1E0ZtXa8e03hNtwdf76NPrr3gAUVL+4i6TUmOLdDNez3nmmk3rxBwvbp57xYRpXR2
cBQ/bvtk5fH5OKKN4D3wfF9iRqaDXtC546lMMMLowQch6bQwS+txZFcFbn3HTT/5IVMUVKaV4VyI
e9Ax5T7fR4zhX0nn6t7bBIo53dK5t0Ztw719gu/L470+4Qyw653ZiHbTIwcxLeoMkx5hUJbL/o55
HjOUwRCTXX78vznCsxfecA/AmZGmksjiq1L/8er/zm6C1b1uNW9p9pcBryDwFYao9WJERP4HSiIC
JKhKKlMVXXi2M7atZsnROX4WVyBzEBZxJiS0tl6KsVQMhPtxRk/sd6AZXWmqBebG90puaCvLCflh
T9xUwGL+KuANYHv3DOcM96Z8+nNPJLjz3yk4sWeDjtSu24vXA9hcLgJvzV1nf13xBxXtjtW6u1wT
ir129YL5cQ41ySUkgEmt5oLUvyxgV6K44pvKXH3bAjOD/QQjAgZ0AH2ULj5krTm4kdCPa58P8tDp
wPgA5PpCKz8S7ECvok1a/Zi2p5QsnnZl/9FTwM532rC+VKn2+1H6U12kKXvtP17L6p8elZmdGoBW
GfUtXzAmqhmlLL/Bx4xwXIh8RdC8SVq+Gj2imBpTNiKLlolADeVXjRFPiBmyHcwYPpFpOQ5CXDLD
5bKJSwmVa8mNBRw0OtKfDiQXQB+P3DDD9nkEGevpTAaSPmsyEaOHby/xa2Aqa9u4bbpTvPd2PcgZ
drOkgnepE9yUQD1fTfIJzIGxjEs/lRbEdy24wFbQR0lywRrCUTof0E81LkDVYuuwE1VT7SDJUaNL
DShaLSAf4ubH9l335wJGyu6ALfa0EJmj6u2cTqq0p/7fN+qltmKj0XgsbBpFzoyzVRLnasxdf59E
n6lSIalXZAP8R7Zt/2SKBkoYFMFaOvwwVyPX5XPAff8hydZ5TonbSmDYKHQ1KYZRpY+MFcAGaBUU
IwZ8ShtS0CrA9eL6jc4nS/d7x2G+5Ccaa+qgozjhUaeqo0xetpqKCPWYdM9yGTDND/s6cw5NBLMC
KxaqF5SAJiHjeGA6eA8sF5/46HPqX13awx8NedCXnymcHaMeFmfX2D7n/8+HuUoKdVADOwAH/FJx
5KTvub3H/S4r9DJ+lRMcP7iaNEJHmBLvB6Qsv16aPg8efC1ghmzxhnIxAzJOIRotp5Np8cXkzL8P
f9PujLwSsrdkTdF3xHjlNyZe/ITzPnMP6ws5WTuprOvCsM2W2+fUKyJQ54F9GUx73RcH0Oh46Fb2
5Mq4BEGdLFrBK3db40E2yQbwC5qoH31WH0sP4BUQ5aAMruoNpjeMVKpByJn6x7DkHm6an9hALlyN
GmnO2j7jjnHp3tm6iIEnbklOtKQTY4bFTbHWm56cGw/BrITX/Ub5iP7vRK9wE0vMdAAXzoLJRoej
/YGqJdIM3+YP3cpa9/9IpadqHBnp45Zohks2xmV0g9JBd8z0A1RWw9Ekg191tgZDysnrGuZvvlWE
lvahH5fg0wowBIdVxkT9n3+srBa8AAMZLcBkxmzAXjEaPibnt3gu4JDg4kK2KJDFMkOY0ZqaO0Kq
IT+2UQXL6ju9cVZzuwZw1K4WpBnqc7X+rgw6tQP91lOwoHOvbEd1EjEKf46hmYNVGR6+JcI8fEH3
YHcwFn2OeCjbCIZaTme9Y5FSGrXFrgTpyqxd5UCPoip+BPXs/nHahJXHnS37D0uHtWeSc/x2poqW
6nbSJVcafqUVluuN/Tuwc44KObjZ7I3TE92dgf1aCpEEVwTFQsnUnqkYo+H3JDohd+ks/wabJ63E
mC1fRWf7JUNYFj00dqeUtXdEcml932QcsYM/OTXaMkenIX9njnGKYcdAlx03N49wApZDCdZSK4SV
LaTx8iK4gPW17Se81PNoq9QyqtP4xmMSgCNwY5UcBQG0sRriWKe0+VAnqPirj0PcOvVljuwHeRim
PXJQOPg3nTSU3opewLQmeicQ/3Jy9kINWDtA8fjZUOsQw2Hn6XPeqod35rLzd9/tmzYm/I3UYSs4
4JwoFrqQzAnkDDof27z5d1n2XdiYsWKL4OKDXRTnXWwMwVKZoB9m4I6vYfYJg3ruwZamEYh5au8W
4cJF5ty/SdaR+jdoOGjt583X2oJJVwCKkYsNEUQbpoxwZM5B06b88Ks2bFm1X0LdDebGIqc8kcZ+
btZD5HhNOWwvs+N6pnYwBlnysSS5pWObtmZc8MsfMomgcyvjy3ncBRa2bsuMUHUjeXFgP3HfmQ8V
0Dp2LrYP/EVbKco5ZvogLRfvDfTBjGZq+rnNh+wG1YhNlcxIPKpOns7HR0iyGNNgh/+RdGZLiiJR
GH4iIkBB8JYdxA13b4hyQwQFRQR9+vmyJ2Kme6ary1JIMs/5z7+4XxgLP+xksYZ+egE2XH1hiSDE
GQIoPhFjCg86fNAq+MPZiaEEK8m+ax7xJfijX5oNfdbgEXxHxfmSk6h+LkG0+EzzV0kuwSKH/NYu
W+baC+aH6qjU0VzKdh+si0aWtJLR6TamBZLMeeEhwOur5oLxd8EXCWpZliMC5wRwDc1XNLG9MB9w
qO33LLeheYdZ8kGJhKCm97XEOcekh/3PLKvFWxgqsAZykBJ9CPIKhtHPTAJBGBMIZhzd+WuMcium
LZU2PxgzNj1q5ao/Tx06KlsoOiPYcBh5SDwjxW1aPTcZ1grPqE5oDXlYCUvtr9/LpxE1ml0VccJH
Li1KsCHi4EfPuTWzjDpo6D4QglTaqkwX5PQ8Gv+Z290bmkig4ehwQwm4KktL7qxSZKWQJxXe2pMR
lJR8hGQxEf05DyI66ogjqlsAo1DgXstgkE8Gf4AttJ/fzyz7XAzZ6lriOr1bQ5zisplR1aUJZAb4
8UxFzDpbJo0L3pHPfsDWbAOnktA5OOKCgoSe5Bv201ADa1Gnw9x71m/r0RLRijKODAuCPx/2Q/Jy
5us/mm2+4bMy4DegZOu7HzXUfmTiusm2eTlf9HJIyiA2KpRh1odQ4NtsQOhUByht03HSo5JBpVLa
4vnxcTje1Zt/Hy7eb0/Cln10JXZhSihXJsbnBjQbguMpM7GGpLTzswNEiFe9vRKEDNpJ/5tbd0p/
kqLpDj5OLx/LCilWtqrEtUIwXPQFNC6REVDMPuQdfQNObQnDGJLZp+prQcPd+AyVv1aNkBaOEQ8B
U4H3ZECea4JUNGHPXV6JzMG+80CYb2feGJlCpyBjRt+SvlNKaFm8G+V2McFJm9gu+CncEEZ4kGbK
YqGp8UuL8zsM9kFh925hycHGkQdQ/1NnTNF7DGU/lOi2MgzfBMfh2wVnjpGMTFiLYdcvOsnZo/If
iqlRDUBnmrZKMFACqcfx0zwWz+rqyckCAgB28tX49g5fpL8DstFW9Oz0NcqRHHBOM/pIAr0nHoee
hgK/+DjX/R0Lvd8QzYFtqO4HbJFAc3ifJHnB5SuITntiDtV32x7wBdsxuEtK+lC17zTWx+rTzhPN
G1x3b1JFK6s8VTDNldm3WH6ZleswqOZQltTCBmK6Pvc9xkmq3fpFt2QLffbtB+2gRulg/9KgQoOz
SktGv7bxtTOY/TRn9FI9OJGaxU7RyGHGJ7nbPwCmBb2zPLS/A5tRWRk+3BpKSO22IB7y69LD0GUQ
f39TEWLELU/rw4cS7ekPn0xU7Lxct51zp3SEYfbZkdWSlLZexqkewtjAGwXchZE5fA4gwHl/tu61
kbbEQe8RbTGxBSQMiKY6+Wj/x9seoelfxmHquWRiRJPusCNpswpiweEbX98hBXLfHX5meMQl3u94
YwNDP9L7UyCP73IiHje9/YsqgLK8td+ATGzmkOJ1R+Zk2lwjhnRfvOxerhFD2nn6bUj8kEL6D7xw
nlQoGiy25iDxMNXovirCWJAwmM/d1+931nWOgzgISG6RYcgz2WMaGH6jz5dQ84prL6y8LCPW6cr5
/oMc8/4yuwz63PdpLyIcjhDqIiyRqrfWQCjBr5DQN43sDU/foM3EA5FsSmzk/Me485oojwbUejW8
m+7vO1JOWMLv1fga/LYw7IwQf2kffEGffb0hkaow/1/Ae4+EpAGwaJrxQHq4j+MdqkEFwcweMung
xFgi7OrD61rV8MvM14gzAH87RjULxX8xwh+ziL9eGxrhjXZ5SsQuTeYc5an3PuAecreecyO8X970
3FtCEMNBIAc663LS7+HT90PDWZvpmlKovjO9tQn+nRdROaGpViJiUZBGT5P5J2ipkNby5P6h3zch
ZIHtDLfkMdbIsFqqvTWAKhJ6B3Jpf4SGzlZ3BWPV3i9I44pZICpkNgFYm40PTl09phhh/1RbnXAh
WIidZziUrXc81eyHK4c/EnPIKCh8LepvJMOtFPO3/RzfYtKVncGqLihFOC4Yu3CCGeIKtZfGk+Hb
zK99v+CCAa0SPmblNFYYgRASzfBeNW85wX7OhwniVHHLi+GB2CCFTQnszqJ8L5+yMX9F2sgZXjBP
FXJjIwKsh9Pao8BUVTvpY3Y4nMpzhghuJjw/la1id0O7TMNeRTQA4M5nQrijig9iAteFKGgYv64m
hyk0wHvuZqqt3Ky3QrgSduGmXvns1dLv8CpzqwC3uaEtCnuZhdPGvRcWePNXY0wDvoV/I4gWNufL
rZYSZslV1HNoFNCCiIFBOq70lTF/zRBKPuM+bXEAPAn3Zv2BT0ABLB3KSS055TphABf8lvgM5GJG
gU0BDOmvQ341UTSPqD/i3rnypXfzyUZ/7z4UTNNiiQqKI4UkNFg7o+9BwY3fUL1rJC3kvxtwzAO+
KJc9pgb5VYT5ufdNdtEYYZAFRbagV86TeR1qp8c2AalkqhshH4IYtXkpIxIXrqs8wQM9PdCD4JKq
m9cFORBf5BPjFGEEFInbssG9C6cnrbR/evgGkr3Zg8Y3lu+DrG2SMmKVGBccap5x40FP/+XLlzCa
CVgLQyQJinDLLLGO3KUkpEKoyOxnZ8M31frrXkX5q8wGLSIemq31MHc/RLAzIHqs5P17m1GtVI2V
vTh18cLkciY4FPFWgTFhhFaj1wcky8l+vmEg0xMcJ43IMY9yqp5Qw/2w23/COawtUFnwUM4dBqU+
htc0yQpBhiK742cPbva9dfgcuuYwVnlX9jMsZjLrdgeJxxn0rAYHYZx3zxXuGqX13RN222O7R8d0
pQl21K/1hNKEXAheBlQDLBfHwLY6TM7JrRZ472v57XsfmhnCiptwwC7NSOc9w9QQMvuXjDTrzXBO
O0jBQ7ekWb5Jeb2+NRhfzwNi5EwhgxFgPfuOdCxquMrtXJu9XY0FArfMYb93WH0Ng31QLDJJeGJh
W4AAUYE8nBKlkVxj2OVD7UnOtYq+0DPgvTD9tF6M/PB/uK2ywudqP6E+z5PWhqwDOAWmiliXfI28
iZHU3/tEd1gY8mOJypfepNsZ3K47KbKmUlv8ANSsA9KFXZ39/axeflutXehfKEwfHH95h1g10L16
OaSoYe1o25+oQLnaaFABv6HME+BGZ2hAQpGmOKa+e04vdQFYDW2ZItilraBZ+oU0EdjGwNLy9Clh
1cxZTo0zJEfckg6KqzF9B1mffU6s555qQxr4QOCBG15NiuW1N5FaF7p/X7IVGiya6Z02QjD2mkEZ
+sL6oJSp0ShDtkdBu2KG3nSA0QlY0OtIVUjd3xGEciBw8P4KidSJh1O4OB8a8cw2EnLU2jlqdwSQ
EUlagjumTDkqCSEotmXu87R2sKY2uQG+pBBD3kVXWJx/5JFP3y0PJPUKtZ0K4hTSUwz+JNodqMxj
ZY9/dWUPLmJ1leJI6JbVNP96t0E4IExl+rtyHGRnypYnRIQLfYvQM4pntMg5I4gzDvPV8H0Bxqbt
ho1UHF7c51jpr+5jHLjkJO7QAwH9XAbt4s6Q6G2RZDOqZDPPR3ox7tVES9aW1g96UkD4kvlh6KuN
H4yrhmrw2dy7ELuxwXVk8LR+B6uSKcnDQvbVp74t/9icE/K96atX0n12NSak9qadV2Ze1R57yoZD
8vFXN+FTya381Mcu+UWYeBqgQdNmhmTKIOPP6WNwYmRcyQQ9MSdnejp5QOnQWak8sj+Ih6DayBE5
axUHMEJqjxmLVe47FcBL47ZpmHB53wcM3276/nO4Uo/tIesMV/n+vchEquGPJvtEDAWMjHfUV2x5
jI78tQFFByW9uRLagRz6YJ82eSqDznFS71HstUhC1Ek2RwcOVRVeBGlFhOMColVeI8ziKoQ/uQpV
0M15ggiq3HVD5/t2UtUayoGSuqKcwR2H2bTkpOCvWFJ8DgpBJX+NAEqU8UMOBobH5ILAnYUG9gL+
5GqslqAquSDlHKtDDHdkHI9o742/rLa7y6ecvRJHLxzlZT0OL3ZxWsEyur1Hn3qBLEPqTtmV1GhG
WgCVcY8YvUMZaah3MoalBrB5nNL5d5v4TPHkycFMhf7TqE4Xwh07ARbhDXw2ZjFXHOC6bc0z7AVP
VcxZ721tBtOIcQuUIhNTeeoVc7DwIAR3GCDeJfdjoeMGYxe5BFN3TNkifFeAv8B5ChsUGZYSLn3s
zyityjHvnkvnlQ8rcn5OislMM/vrh7C2kWll0fflACCpdlV5YFswPaYdsAP7QgdmSsnBegArT6Kj
8F98O++7Xaz5fNIsejvn2A2WZfhC+27ux1n8vjoEFGRAspwrFpwU2BcFtDWYd/awZyM+ktDpABXo
PuwwCiAMCQbeq7JB+ISA//ydzjaPy2ymOzOkjjGFGuB/Os9zmx/R4RrgEwwjaIXj8f1vq0+7oz3e
j3kifYbVMQOnM9EkP3zrXyKiOujyLXoTYBgBDi+HG/SWDFc40hh+OTHPn5k9Vkfs+3eCi5WyA3Ma
zPAbKEbP3D3GlEDnzDszDHCQwVsheoIzMIoZ3hPT+Vw26dd9scctNxOv4jBBtEAiDYhSvv3kIBT2
JMxneCQ/wCdscec/hT3bGI05Y4UgPY8QCYsXtebz7IBQ4CkDmXPeo0wxDT+ULhOVyHnrj4o8hD03
JK/5y+wP6LGzckH93RiFhVCtcsxzAPrJLB5E7+rsEcAFT2vpBZqDABD0+e1I0Am2CPy1CyvgVpso
03ADpl9dDsIcANogrUIYmwladFLNSqatnG0Uu4OB0IPzVP5gAfIs25qMnOpHiXo1l7/R59C0EAIA
fAn+xBLCyR04Q1erW7SpdWBXAKhlGPs//fUhRvrS6IRsZPT1ZK+H9Il57BtGwwvLdFf94taScHFb
5x11tj708sLP0SZzy2MW+EOsbqYykZcj594OxzPdOqrYNFM8CwejAWC/AZWIxdKGiesReuN5xcjD
f42UeH4S/lvj3OKRpLbQaxNneejJV8dzjrM4KFx4POoTrotk8AucNrDbDA1Wzfp6Mbl3AjP3tMmR
4MdB4/QnDC3Nc2ZtvOj6s7ALuHFYWzIop/P6y7fM8b/eQAu4X86KZF0zhyXWvGxipTfg8cD16/d0
OMKx3/yy544oIKQj/FZ36MKk04QFf72CxISGwuQ4BSTbvyUka5LuCyzQndIQoEVHRL0X/InHdouQ
DfvNviVUpABwjL5/30nt6J0rexqYT8Gxf7/A70I7hdivADvuoK9jIfQRbFPLsDR9KuELpLuMVRYC
kdxXgaDIPB19OU+byXXFOTzSlm8GleYJqDFtzFCW7bSPbznKaBt6JqIfqxlwvkWvJ60a1kRlC75y
DWoNx7gp7bhs2S+XIg3OcDY7zVFv2S3USVZ9Jg5etCWoTwoOcIIPKDfOnzR45cD119y83F3in8zy
9McDwn40FuHI9nCHbgWx9VdItn01sYAGrrmj483WQbB4wITmN7n0JdjCdmsuStDedjAONc1O3rwy
WAWmY6kN8nl6+uXoWU9G83qDSMbBhA1K/KSInQl5zd5nzLu6PGGMfYRJmE4540kwcWlMtn31n6bR
gK7MlzAPFZcUrzcsvEbrf15JmOfR0MCBhn+27pM5LVBv2WJeAnnR5V8sCHsRkXR47r/H+H2Tiz3X
l+RlkyJOOZisyAJQg97hu2CABC+kwE2H5paPB+nsF1DEqUx9qGJvU/U2osT8IoRkvysR1Jv44ree
0BJ3o8M7oCCCnoDK0vmYx9o+nvEngA/4gDiXBJ3wHmCX3CtM1vyPcFuBVmFCk7wd1RXZXKuhYeaj
z0J1nmHHS8y+Y7IkZ3QCuxIyP9OXX9QFKSs1oAYd9mAI8wfLNMVmUvxfhgVPOqJjNq/2fi8tDA8L
JgcOxvKWObqbeDVjPVT+okGIUfUg6Rx3SESDYXwdeE0VIUs/NRxt6FuI513Vi3k9MmKOY2KS8GND
heVIbsWFFHz6jpkH7mvcHjgbbnrB1ABRvoY4HYzgDSjN94k+tOXrlMUmRTRbqbbFi5dQDZEI1Bde
f6B00vaxNLxkLpMUUAVERpYTmiYiGoG9VWre1/KHxRD/RMDLt9mb0PVtFqd+scxgzCyLQHE/GVBE
GmeY9V2us6/QZsGUwxekvRTBkzFZA7OOCXjqk35m/45F8HOLpegbTHUNZfUdNE46qWCyQCrv2PTh
BIBF44H5+0cSL2A8mFUwXep4qUz363WL4gtQi02ic6HMAJT3j+pcJMN0TKUcg6kBsJ9VjkgxN5yh
LdhrTJL544ZrkuB2y9McgLLAr8KRCyRm1zA21qdtKOOtiUqeknU59OX46esYwAKkYh2RHfRIHSsI
G2lJiRv1qq0GleY7BwrTMC6TTuoEOT7Ff0FgAD/HwVUMg7/ddUK2nOBRfX3Zp+M1v5HMM3pDBmUv
LP9SWKQGpLZ4XlFe8qStWwCQn9ugKQbiZ+rnXKqzkEoOA8l+j4HZUSHKLBT2JvhgLA2rGa2h1fAN
zGAUlxvM1KsZ6weeErTho8FZhKQwvwLZg8DpCs8Lpu5LMVX8N1EUB9s7IK/TJtrJyzkoAZkxFDCX
dDL+dS4FbEeS/fVf48qDEsSn+HsGsM/jdEbCzd8CK0MIaS93e511cAZg5HP0GXMApXySTqigsZTn
5go5h7ZQPehrHRRH1aui+pL/IXefIhdJQDcR+8Pd/IrGnnUEEIS6Sg7lEIbTlkaqJRWdiJHkrzch
f0nlkcb5HHE/EyOFWU6f4dGu3NSoHSXS6EnZoYYdCelPfnnAjUfWMq4vqBLGLbYReDl4DFMNmjVg
v89RowCjBW5ebifhI96EH973+MMgTCwczCn91vphm/Jxu4Fv7CVE8ZgBsq3xsvtsrXrYbVyJIhj/
Bj6Mv1vUwMmz+GsZMiAI1E9AHbToshwWWyYi5dDGH64UWSiiO1wO0WxyL0vOJ//GPgcJgoCrDT4u
q2qVT8F7RvpMoOJ3PhHYHRorQllGIpLF6ENV1KH/It7TWUb/7taFOt9eZG795rQQExSv9Wv/OTLw
m0p9GRuRMjKoYTGISUNwqx5wdAUhCXTLeg7nTDS1VbGm86Cy1UKGvHQDevgcOL2ncz1/DB5SO8nn
X315hZRA3Adm65Qi57eVnX6rIp+ppZ0+w/QxzlwNsmoA680Ay1EOCZUGCzjFkkUKVSYJ5yK36Xo5
6t75Wj7wjWrDRPtDraTPOaEqvMy84U4dgTjwcd65w/tt36sekLxsQTBFxsYuwV51ey1Tv8eyh4YH
SMRORvWPg5M1HIndFm3yuJjhdJd4eCeT0PpXr/tQtehNawzbrD6eC9U6LyfsX/cRP+oW4diopF7y
swBrHrsa3gnnYAhmkvr6RBksZTCVenpFucnAxggxJhvokajc2O5HTFTac0YH66NO+lkt/0xqvN5s
tTdij+P9QQ8rCY77eT9f7yKFSg7x5dd+BWiBgCNLYtYHLkK1e3/+rue/oQcR0KjdF0d57VbdSOmt
qxIiUrZJ8dazu+MTaxoObB1DCUsil2rLUIPTbUg/wPhoXQMMrfvqutfZrx28gCRnLxHhNdCsNegG
D2HjA3x7tV53a/gDKhkJHOFYxz3UoJWf7fEFGnMIPq5ejmMoE9GSZYBlBVIo5u+oHU64F2G2hq+A
4umjBDd0wEDONoq917hgOhoC0fHpW6BB8uQHI6yRi4/HOZqskedcj48TbwNM9cfReKHC+gVwXVTI
qqpfI7ASIZJ4L9AkI9v/oH3wKDF6AGGYXMaUt6+Py2wEpIqPlCK0+c1o6RUFdXOP9tKVm1X9mPRf
jqZAi5TmGTLiL5XWq4iNHrMI6z7i9RpiJ5sxyyzVAnA/TkbwHJAAbigE+hr+2el3AiLDE+5cx4hE
0IeBRElX+7pkoFCxG7dO7jMxwqUKYRGcRdVseiOpH3QbndqQA4yHAeDsYMxw29O1oCVwI3zxUULw
pCY0wEtMRrMtwom/pxx0RAs/fWnxOOFquNFqJx/ByfscjOj1tYAXaGry1uwgUgaA5LCBMvwuNe+V
LFlgtDl9oPGA6S/dza23avBRojpoMa2z6k/wKH0tc9PKNU50WFrh1duKUT7E8qsFHch4TeuGm4sH
CZZCqBcoARBVY2CoAEtArblO8IBgVoZXBzvonK9cn3b7R2lee73smDLnevjp27tiu0xrplnvER0V
mdBxn4JRtj4U3E3AHEE+IQUBkoGABE2ROJCzoYomjWYNzEmpPN5s+fH1NhqUK2h3w78O68iBvctX
KTsIYB8kw5yBgNs+V4wuHuS8QakrEkvSwodiNY19K4P3fcwU/P6wm0mXrm5uUsR5FzLeUBSkLJCL
lP1gpm0Gf885Mx4dQSGAzvghjUBZ+D92jrxz8JGoVP+G60plSwoXH+1w84O0Y4GsMcwxb0fNR2Y7
ZllYyakX0IBh3mLDMYH/h3wAW69H0Bf0QMl8LQoapR5VI8Ml5/ClrJ59MfpMJyry1NeWjelyv3Rb
Zk1pfJ+MsY+EFebC/5emexe8IYGqVevOlzvK1Wv8ZPkeGTsjYLzvkJw9YlJA1yeSntCVbzrLm51z
IrVFavkVsh4jpgV5qyAUwGrQGFE9ht2iW/aEvAi8C8QtobYwPP2IhjN6OvDyp5DDodG1wqygpSuQ
J6OxPQ4Q6wQuwQnfECIgqI5QAzGWBpHgfxqvnnd0dJldTzL/oEB7g/cIeRqKCHQIByFonEAtXnIl
Zee7Jk+LDQz0/tTE06A5C4U01MSlsKpuJ5/pw30KYc/kUHs52z7EAwfz/tFtkfMfZ5ajCXo5mKHu
GUJI8rJ5AaMJSmzw4I93AjSpNjfmftheBt7MtCozisDTFG/DQRgWf72j4EPBc7Nu09tUqsJgmZ0N
pAST2r0jRg6+03qnLmE/yacBXPirVfnkx3yZcZ50dAh8colOYPIO4dl9QmXeHtVFR1MNw9uG3QEz
9rqW9mWEJm9g9lEXvsPzGY+iOPbo+QN+lBEh7htXGx1mL49BeRYR65iLslWjcvSGfToalu4DYBZK
153kUhv21vCPmAohwYNZB/zKe6Z5vE0Vw43PZHDcsL3BRAmk0jvnqp2O4ezGkLvslGFotOTqdea5
LzhcxwrHbutcbXpMNrjEHjCcVa5A03HDJUscpZfwLfh6fY2VnnsxloXqzLDj+4p40CeSWvhiQezd
DhV8s+oQz9Slt+lCgCQMEAbmzqltWXIFDoft4WzSwyodN8RjFGEgmEdNHT4N7453AKpaspQCnuk1
e/Gaml6jEHdFROVggX+R8E5k89psEl9BPyYo9beAxSrEJzoH09ht5geofYXIPwHpNdvzUh+BwcDn
viId9XmgW8MR/NeB1WOAZLMP0Gr1qaqZtAmOq+CcqsJn7R4Lp3TMx8T0kUd6LJfu+X3ImU7aSRfG
pbD1rLAjtd+Hz0hSWT+Z4cCG02w1PS/7SEpZ7lCAPjk3Ai+np5dffTHzpcsF7SKZhUJgKfrJALFb
pITafPa0C4ae4pV11ecZCc45KCckWktdYEThnq8CHIW1BzsA81XZrnGSRUI2PkPk5OeM4yDog8rh
8ifGVDyZB4ahDCp9WNyfEUxmFitMLWFaqfLk3HCnzVcxlkRPS2PwgJuYdRB7mA4KfO7H7H/UAUBx
0xnKPagwqA/5PM85s6D1dN/DtkUIyZ8PgvX2SciZCS+Yqd7PZEj4hPfKxkxr7gvidSA855eNLFzE
oHdiKbHYilimZSzFdySlApqGnX022lCyBLCpWbE2aR/WOdZZ3cisWwv9aboyHtEZ8jmn0wGXJA8Q
7AZHyH32vd5zdHewjEbjIvjrncEvQTCYIfY7V37lkLvunz3digbYUYQh9TWpLhPHmKrbziHHdS2s
7KMGnenVjsAqvdpmcR57yy7WHTXzejucs8B5mBAQpit2MsU+4FzNvFxYgwVnNgkMoVJHgLPKJjVN
uK8zWLBHGd0jBeCPcBpjdo4HJzA9OjQ2qI4wKoe7GOd73H64/vCuBY5nTqvZYblcmrH5tIWDV8TA
kkpJpk3WnXdqHrkuN24+t4lvLz12lADmbELg/EybR7snr2LMAOVt3Tk698icaQDgpQfTOMezGHak
dMgALShsPB7kx+HNpMViF9OnR+/5YXdIdmInnYPTH0hzaB3uGPAPRlL7fRM/bI2xLK699ZVnhMF8
4d4QwDtUw4ibrSDIVp4nDvYQ9H9go67kl7G30XVr8ATkTtxZ5pW8cwWsm4YUN6XvZIryHaPeoZex
meEF/8/LY4zHNAcHtsfWGNu6pxVcF/HrIFG2cCs+oMMs557ipvOmBSnvfJByNugPgxmwtJqYcPsO
X+frp5DwR9QY3EnYRKPh39Nm2+lt0SdAyrT+MNqZT1B+/3O72aAfY+JgTDAUbxhxgGFnhQuR9jpR
qLBx+llHG5B2CNNE8PybPVCVLKnCe5IZeNyEvkdRHzwFGpeIX5BESwyxgt1uov399S3CEOWxwd2t
TVoQClAjNBAD3RnoSUOquBSusKUfW9yE+fQI4oeoTGAEQW1nzxpuy8m42h3q/YFuglukGBy9xl8/
gq5swReCpm9OsZiGIcY1grtu2JXhw5FjiFxZL6jQHuVJRnZkFfCjYDFm5EC0NeABTDFUmxo4A1uh
mm8gstQYYcrULqRKwT+HBGUygmPK9FDB3soyYipVriSIXhhxfRX8xyOkCDCiqYqh5M4HdhLJO3Yo
oRW4/qtAzpxHtIn5uGGYzblyzZcaaqWr/ckoduKhE3sNIad3b8AZbxW6XdvFpVEBAqo5iwgSJbu4
+bsFG2Q0ta15xPRsZMXWDRjLGKbX7g6qnr2hr8VJ2yRSkCMpipAm7/rWb41tXx9noPAXZpG+wpt1
3ewQCWfj+1jQiGEAM3jZ0HAwDsfuS3zi25Qah9Eq6ZZ9U07YvxHR0XDeOI8pLRSGNY9RQ89ryzvJ
KsSyZJ45XCKjQt4uxDtWuScHIDU1aI/i9+d4iR2MzZDWm16BioXZN8ySnNsEODL+9GwNrbW9f5x6
qIONMz9yRVkYuLQaVPvnmFktXSlF17/ruiAJTVgMsUs1uniAaXzZiEb9EVRnYdipmMMRquKK7TJY
Npzw0KORRDp16jKgNJD+thOOJDFX6jaMDl5DO2YrY0uDoMOEhv0fu7MTJCGb8gwWDUk6zB3w+YSQ
aeZzDkvnutV89sacvW+4yw3n3+m7RCQ4x1qSypmDV1gdF8xqGdTFDwBxS4+zsZjgpXMhRJImb4Gf
dt75nIZX+4m+iINaPAT0trXq9uQ5z4MQxYoBHezwOmbU8l2hqxjVK2pbDwc9oK3lb/mL0NMjwRSi
7LsKxFPfRz/6FsSyJaiaQ+dLD7ln22HpJxM1ZDBMYjawkEfjOR7c7UPuczxiJsu/T4uhFZAFGxPz
H54Yw/5XbTSoEW2V7Kb4Hb3wgMcR3U5HPTBljiHEw6bmIxlgeMg3q2z7CDrNQLDUbcXH12Sao+u3
QGZwj+VquziHJJeDCGLnut8YahLS9h4xZRb3AYErNUDOcjLwHGy4eD2NB+22GcCo5oIawl18uTzg
wPtiRnYlr7V0Mc7G2K1ARjGZnd/Tg46aYcJye/WEWTEHcl+1mgtG7RDlnBv+LWKWAlT3zzmEMQGC
XgHdTgtspNYE/Vx+2CULR9/aQV6zLf+YvJDFbLYxdYeFTmyZIhHlNOBmhJkvqiyMWkCzb6Q/i5WN
7nuP6e+fqL46V/zZCmyb8JvouZbY8vYyr0Z7C6OMKoxqjlDLyStCoM0eBbWKoZ+ngdRBD4HEMqGd
Zn+iHiHOCFMQASwHuJxTZ3k34dDvX90MacNdFFNYxDHJT0POHN7h6upyjNAoi44hsa/uj/d9dZMA
xhqDBL7xOv1wqkx5hDni8j1fwx5CVF0IF0zqgNviSX/Zba5uuUp27Irgqoufr/g0HVTjo2Jxm949
YfZF7eUwi0eD9Rx/OPUU/HDMLBYfjnTKmL9CjADLZzLYifehiBNvyGg0iGlRWtcb8pwklJswG54U
VccZp1LN42e3buI+7TNmMHF67hOFu3v71Sj1xDlXHOTdh76IdTJDHf0vF10NVAqT34TcMxd9G0Xm
TF5QHFLCroYxV8IG89KtkgEOJbiT8dDCu3E+gv1zxyWFy5Xj0nqnxxfbzZ3YqDQU0w5s7l2hoxMt
qLojouPw2ojegF270TlGpoX9rwX0cbIaWHen5Zm948HPKMkY9zyhYv+5/a0g/UBrtDmWuDh8nd+p
KYVZtbhJ5mHcBxz5Yw0CoLeUoNRhe9tfhWFFGtZqwCTqBFAqBl7/FrLHB4GUWNN9ih0KsjQNjmhs
zgySVPtROcUm9V7+Y0OXFH9PaXBMXL5U2xTets7pUrsI7OzjB4v5e6R4xgKTt03HlP3ltK58NKZ3
MJc/ziD343y3L8oCLIYHxyuqJoxU4dabWLzthNkvWkZ9vKG8sgY422OzGIn/VkKKZgSMbwfSxC/E
E65Yv53rJMOzDt0OqcT0qjzE3t8EjRdKSvs7hN3Akcfr4B5iJg3MFUcsiBeyJauxywTLPVaHfPzx
il/+yi5hjifT7RjgQQRkTkim6k8UeH3vqc6mA+sW3RHovAydd92yZ8rWIOTBH05zhkafKIv5fS5N
e5dXVK/FwzdcMJ8pAvjayyqC7a1voadar6VQENJJgZjDNhsLzV5r4ejNTb2SbQd7FMmhQVLPpIBV
xdFI1pS0YLbrJvNXlP31j4waKHGmjSP6uw9pVukEa4cpcSIg+tgm1OssZkb/17FKPtGPI4xalu3S
SXYcX9bAmgKyMK78uLiDRLSx9roNQfyZsmmMz/QFA2fzxAC4Wl3mI5AafEhpiDDeRR3oY9LSYpgp
8uZUj69J5piEonF85lqMh/tUVPU8JmRMknkpgkPe0GuFRzPzOAjmLDwgMgv6nqjWpuyQiE6YXymB
HFcCzx5JrphRreG/T9YjcqQZ5+YL4Ze5REOBg+lKmuENBMZ3vsGeWzWbYqyh3dsoHydxbh5+Jd4g
vnn6ibmC0HyXPmlVTMvV+XAh/D8G4HlcZBi26yrYC/fp23LIszRtMUXixNTNNV56N97xCIUa26uY
XjLinD/hwjAi/ffYYEs2ZeoN2aGzXcp+jNUbvAqU3dVTJ7iUc1/7zOiGUG0ZD/cDdUJrPeoHAyfb
GOQxWCeo8LEIzMlt/DdJnrFJmoJEZfJKa7wlZtg70Vt6t8hY1WGfqQg/jjP6xt8tN4aDNb8N8DZ6
Qw/e9tgvT73JF1mSUzOmZSY0u0JyZDIE8sd87XIlRI7BWwAFfLUQwqLC41/rNtaC2u/FjxtvQAk0
uxydrmNmR9pJitS4P6sZrTCDXc/vdmnf+b6hzY/AZGl2A7xgSsE7Pp26GWQESg6iinKEQ0xf2Tzp
Zlsx9H6QWWIpuHV8HGKBFic8x3jkBbNgMCkPV09f9gMAG99YFdsmVPdPpw4H9DXQSaaEQODrycaB
ol075tQgCU+NKPNB/pjLGiFVPJkLD/dzUtjB+jiRPab6SPdVR9ixvzkiIVy7SPoPLba078WbSp0+
iSJopkTQzCfCq+iBg5L46xmQ62shILbnxLjAw+QIok9IdlmIy7+wecIhSfjx/6IylraJd5upIfJ+
CFx86wTfIma8HK+aq7m0ahRA0E04yvhpNgCnjX+0U4YM1HkI2RvwT1JgyEMqxeLmxyPKdg8Nj3I0
TIIln2eujSiAxSv0R4Aj2ZzKhQu55HkmuhYXfyFnhOnsIWjCOQdI4UAH610X4msw/TiMqUMdcfhZ
xHAMJ0JT/fJ7s7PAujiYhAlxR7lFrfXkPfFzMeQO/lXCI1sNVeBYAKOxUGgeBMFgz36EjTPIBnJn
VJthEfTCL7SJwf4/ks5rS1V0i8JPxBiIAnJLzoKYbxyGbY6I8en7W9Wn0+ndtctS/rDWXDPIZXJL
O+wI/uDOOjHTfnugk9JHd5zlkgaRmC2Kk1i21ICmgSq8S90mgTq7qkv4dCsZnABJmFL5e/6jnFYU
g4xraaOy+1B+YKpKCoH+NesDh6wKPJlwl3fJO+AKejlFHRIdQwf9rwuq0sHtitsW0/075ssUJdzM
oD9DblzpCygx99zMwCCw9kMouvJpQCUcX8bH4Bx03XppefP0Fm4zPsGua7iPFyUITkmvcE+pAoHQ
NqLOlF6tG13G9RJkgxpm5/6WlEiUSb8/dto1oMnhDfDXIzuXGGPGJ/8ZYICH848BveLmyyD6xiGE
/TmfNSNQe/nzXz5uAxO8+9hYCksA+GPv0cLz5MDUvC19CES4ZU+Apg+lfDcm+ujntn0sJ0KMYiLQ
JzDoY96kqO1HECS4Kk4RQAUlJcj60yMEs/HXa8vdbBhXITvc905MYd+wLrglGewj5rQidxc8whpQ
l/O5BU0A1ld4szCraVcPvt8f6WKyiw5tByRiF11xgcHZiexLtUQ20vhWuG4VGLms28BadHBUJNI9
U/AKMtmDwMCAOVIDUnvpOVz59QvyXmw3nDdf9fE7QcOagjjvt6mI8YhZ0Pr/HQD1ABg9ASj34CIW
lEOjeYAJfG4Qa2XEp4EstKViXwbCrHDP/RdG1XLUi/uRmrVTy2cEzRJ5Ua6RgIBNacCnCjCU7Id9
0WVfeZoIs8HJpb244+S85njOsE81xX2P4svBy4Ab9OtkTQrLA3segFe0S2tYCcQLkBhpg7EqHsuF
apBlR6O0ZDAC/4i3NA+4iy0fDqS8Wb338LqcfIxYbCOW1+D0gx2Ski6mc5sI0YqQS2hboTjY6pU4
r1/DhoUyJ/whBet9+XivcA6rX/gxkhPy8aHlOvUKil7+Wxue+PcwhCuEOEEu2tCMGAD+US84itEj
eN++BRT9t0o+PtxlHjQ2Hs6WW1kuV+oj3k5ozFiem9dExAvwd8gUFjcpBjgLziYWv+INwGA5VNtY
+rT8TkxFxiEi7024D5zvf+QNLgge82/SIq4txp3rFJF58oD9QWwWDmYfDn4+Jn8kx4n8LLx5B6id
9WJSEkmAIrUU4XifFHNM2psYaTb0RRnygSmfmBPQPXJlQ0KjH0dsEqELIBDjwCaDy8hPxHG91lNo
eCEui97yzMWBHDbWx6ADXap6aXhEBo6CiZ5J92ldmX1zKP7/k8HoQPdLAZcxK4eGIr5Q9E4yIQil
RZJxEmV1It/1m92BOuhaAcwJZndfoZwhGNnAzGd9yVrjnGKVXQmaktkU/yZI+ROs+MAxdvDPM+G2
smjl2+BxQEj5nuUD0CrvXd7wUpwdORLomsgTeY2p2vg/zCw4dGcAKG/IUAa1rNSG4pjL7z8IVbIN
vi0Se7kF8Zq0lxClsML58FDbwB/7pMWxj9/cj6QZdvEf103OKZkSCPggD/YFY4mqODgMIInZxLxx
VnG+B5E/G+FQzH+BHmeQeWryxTxd+f1//d0neuScXfLZccGcCJfkczwh65jAx4ds9LePZP8/F21/
2XEIu4KNTImLtCZS7OWg98gGS0uiyd7o4Mm9ofQBqMbSzOodosmy7c5Hzxy1Hz8r5w2JBSjYnC47
t2FLdZ0SaXhiQuxjG0IVA9xiyCErZBftRx//FH1w3pJTWO6yEw3svKC3ZdqDgwmfICJ61aOJcvRU
rjt+oU3HLVQklNMcYC//G8+JDJi0KoO5oU4GZMR7IqBBYplxSoFEhQxu35dJC02AGmO3r34ZvWwB
8UAi0sPgUDB8/NvNJnOdL32dxYf/9sj7o9sYjcR3lD9WHEO4nzXpQRfiGTg2biWttOVugZqcpnoP
L+5uYnXx9Ad44Tomf2u6T/YwNCjXcnYLc/rsys3PLuB2Wpqc6c7F539LBrNyVameMOq0jbzRdtgj
kujDY5eegIqMJwmnCpULwyuMpwwZIT3731txhBPPe32P6pcz+7i/ndvc6BjnmarFLZ8qe4+57PLt
XXRvhuW9AeM8mqFTmv5SZGled3Sa3qaPskeqtZvwmuL9xjSKDoTjjmOfrBprwj2w2q07rHXoKXwJ
a3x0KXg198Y34TrWKMmsCdwYeITUgaiRXimj2g3tmeZ0N22fO4YOarIWU0HBlcWZT1ndXlw7QvgD
JaP2fPPXbvB1KNLzOqqjW9SivYi7CM544Gi0/pZvNzY2Lf/C+KZv8m1GfJOryFzYTj92HyosHxit
A1Wlz5odwbdv0iZVVvrEiPd9GYyryAX5ZSgQeAjKgmpTVR5z3DRgrFmwMYVEyLGFFOjjUo+NWjSQ
8ZI2jZrJYx7EIBlQDVuHPRdTy/96lGdokjkd+GjvuWyneUCTyDqS11PkQuNk2Zb+kZCJVgoGzIHX
chHYF6BSu+krPcuimpfyoz4WJrTyhdIzggaSJKUGtng3AhuFZ8ynzIXMXBYEweaZK9yysOyoSwZM
tFFubizkk3iS8HZ23BTSnwJUIkPHtMo+rfeJmSyZ3nHt+pnUlkCZM/ggp8IgXfz/cNoZRWSUZaRj
rxMHvGGaY4K9s90ya08wy13i0cb5cbQTemIMyicQgsUB2Z64YRLHhLsBMWyjdNrxu/bW8QAjnNB1
GeuH4eJLyuDCg6nhMBnrU2hxxDCmQtLAwDUmniC/R/EwpBkj2bRk9B1LNLJK7we7Vzgs9+u/eSbI
APFm9TFtb4kuzRGYckr8xhDA7+e4TfENfNJNrsSjTjuL3S65UPee/e3WZyhxakJVDVu6Bwtgh0b2
GrAZn4bQQWl5sFLlkXyUjLX7Hp1zRLd5jxqdUrVBfqFFq77P/Z1QdgHm0tvf3Da+hPTrdwmZdIWW
ioh58hzp2+CGPTSbBEh93psHSu/YP+6yS+PRKZuTI7t457IKYSrJRJM6n0XPywLBX8kpaMcI/Xb0
9TzcKaSfYMlFOTaY6qJjHd+qd7ZjBokPIlAGE3+YarRIkvk0e6XcRxSUaiAs+BtbRUCPr0NFUUkt
aHJVWy0OdH0F5hzNeWkuGb5AzkRoKY40GkL6lB8KENUon12HFX7FxxZGL+nepwFsUvpzAQspIq49
o+Tr9tQyaPorTSpULXjBLXraPzOSb51h/D2fUX9sR9xRFqzWN36G3bKFZB9LO5hxkBZLdi4nXozC
FPvkVnA6zZANno/Rbt2lM2+nuzUMMH4Lm4UJEiOLlwtgCQY7m7FxuUtM1CCT22BOBqcaHs+xhhrH
UVn50zbMxlt0/ITfnIfN5AM2XJ+dMjtf2KXMv8TJfvv4O492g88Kldt9A2nUKH8IKgFwdBvTyx/P
/jziA8DBGYl4tQVv4r1H3RmCSyEMk3mB8U03oG7XAgimZoUAfItderMyq1O6HdUu7Vwrfn3z/9Gs
eYbe4AFj+LPCu1LsTG/RGQdTSOT/ZBQk1B6BdsWv9er8dIrnfQx+fMzOQ5hJ+3/8TQNngLUd0oVx
4v+j7nmhG2fuac/XqGwNdHn0Z3hCj+txlwa1LfMVaduaMV5kGhXK9MO8+9+P8+2V1GMGJMehTjUx
7DBj7q6vWRNu/80LbJUZAuGjQxm3Z6BL1s1fTUiunSi+92W/6zIJ3/k3RC5DMkvhPVyHzfgukjVU
0y/Kts8SlgC5rx6iKwo1gj3/WkjByekWdn5L/ptAr77vZklC4AKQDpVQAYDujmgShP3DjgGnPxAL
DIPmM6Yrp2zBnCQBFbdX1t8UjAKz91LtO7BrhD8ScDH8g1q4+mgwQ8jI8204vzALPtLV6tqQKhdi
DKVhp/iM+caPoeRhNomSf8hLjUErMiWXYpCG9kU5LD39tnwtUfHNmTx/Qpw0eFq4NopNkX4N4WPc
h/NCu9J1X0sM5YdtYQVBooOq+CN6Fl4iAu1/ECSPzpwJDwOtwbsP0RSJ87X8IKcBILnHkKwe2Azc
fEYw0q+36oBh3hUrA8o8zSfHDzUUZwMtC33LDE11ZxfC4tHowXTnyESVR92f/7x3n5lLg2HZpdDZ
Kngy02QYZXu1g4taIqI9k6TKwubmgKcVdqdtakkQt357dn6WWzPaMkFmPhoelsgoe+Zsp+CDhZYe
KpMF7j1R2655958IBk8etnvtj/e+R1DpLMyy7H0EsQGjrZoTDu0beKQaYNzYtGJM9RpCvGn8JoT+
/jIoOh+x5tP30aOFu4YkmD7AWRunfXPuk2Yf3QBLQG8wvmQ45t+8w/hQ27fa/qixObzeiLeECBoq
CKcfWDbV/lkDvr4cY16sxuuCh3Ir2wFDdQxaGOVqJ6ScjkafcfLxW9/uvDv5Ihr2eIt578kNvAtb
LYfZzzZX6gh4+uVORvwPqIrTnr7qOkJDvj+79Q6i5TGXdlvw506mlYI2jqTiOVAq/P6KVw5Ag1/H
7VeGCQ2tJIxGz6qOLYRUcNzlUH65BgUcMmw6oYfXKZtJu0fuXU9FE2amAO5w6ywbMjjRAFv3uKkn
wASf1cfi7vLrCV68b/ChdkBHi/YPXuzOmYwOzsiAbEX7ClZ5HV0QDV8H6LUPdYhNP90jR/fpm/Od
nr/IfALEfuMHHNj4ffY66I34slvGK9dYDFwgtHrNBJMYi4HE39l3m0BKv/O4rViBj8knggzpEPMD
aBhenhPizrdfWGyiKCdyDR09nPdO1oiRBATZb/lEcN+jET4eKlV1WmDnAqXsUiSyLtR8ff2HvD4T
K9q6KlEgJJxO3tEnwHchsPBaYG6BpRtb3r6cXR0MPL1GaAsJlYt2iRIQLPIanS7efPWD4BAYPhet
++zNk+sU3zrV/mQtHkdgYhzn1OWpvMR1QKJPoURi6bCLr127szz2kFwHyuDQ9aAbSgjQF6QZKQVW
b0xdVHv4CeKdXQeXQCnKuXP1WF+BZYRmT8P9waH5Erj5ACJ0yMon1HrAISRUFasH5j1IsgOHdbF1
mHX6ZGiR5ecrrkDvP6Bv1Cd/jdaBS/WtRjomr2DEi23X/Y6adI8dNa/FlSyiiF2klaSPwJ39WbQw
x4U+j/mXTG5y6L/uLWjXkqc7voysX9TAq4ZVbLeJyeKBbPTg7V4Hna9/yr9ux5cAgM4Kfiq7sZ2+
mf3B7ws6g5u3DS4hBFHBdc6ZcnD0Fo2+iTbEpKt5BpiwwZxlFAnA6OgeugH7yjCe7CoP9rln2EK2
+6DyvGLhsCOEdHpEkTKr/10x0MAcy7++/S35FiaCROf89i+af9DdkyYShNudLAiMP7x5br7tE8fh
3DXugU7BsZz379BuXSUyOj0da4qru9nD0uVDP2UXvFsK80NwWXj6p3b9faWGyHtk4MF/1PwLupkt
VlTlIbsEJjS3xi73XV8LWZ/f4HH33gn2jXcEeTMLFTLOxigqLICcL6pUYMstTmDAFf8O//BGMebO
hUyVA+Df9eXjQyb/f+s+xjj4RgxUigfAIK3yKWjDPuXzcwnh/OlOu3FvhDRfY2V9X36uvm56hw4O
N9jXPJP7UuGSR2knv4yi8DHuPJILnieQg4Krfyk7SZNxIWbPCs8dNd2FSEZVYGZHj5XyBEkehcTO
2dauujrhktA7Envq42DAUJDTVsnawYeJnoRS/DYINThbTLdWsy+x1RHeHZBfOFUZ7EGUgjipoAUC
1mrA5CmbO6RSPSY0IVGndxmhxQ4gTkQOT1wP2vG8+jm7fCoDxZenZLcmPY1e3inXfCV4DK5ut2sf
0Uoy+anwlvZZ8eGj0OyNmpzd9seuQabXVQiXBg1stAidsOuFTvyXMN3ppDDHmf3EC/GvM/wa4T2n
Q3zyzu5jjd2NnTPWZC7643fj+XNIzspQ7ThdOh9zvTP94/QxMDlYUofCmnDxn2cdI/TunRfJ7L6O
ZXrjXfBX0IJdq3eyHH7vcQ/ZkUoEVz33M9If/natUh2sWow0d55S290V/j7R9GfiZZV9twF5G1c4
tKP5RI/3Benl6s7bUhqSEn4If6MDUyfvmyrxI9rBvIgbYFUPe3j7Hg0xufVU94BPn9vGka3fQuGc
VzRqUiQxoQMPbovVXY0cGS9JjiQ81fDMJnX3ElRHn4Q8QOh/oJocQKPmjUysRsgq068XZQpM7Rzd
DUsLcgq0Y6H/UyK1hfko0D4GxHb/6KwMGwF43Qn+9SmBKNtedhHkechpd3I2cT7+16fFZPz/j2kL
bW5SK1CGHIA5Bg1gf0guoVTBFD9mnaLjri72ouMTGkcXie90QiggseJvNwCkC4L8ktf77D0YNgHH
AYI7s0BIEbLN3gkG0+QdR7DTGX1xTKKOC/b+0a14s/FQnrZq4+IWXImBx9xv2+MIiPOUZjOIllBl
APv4kYDyvBrixEREgswCQjIg6oAKECIGJqhS1gmaLUkkq6JIcyu+9Y9TrOFwMZlioPjAa4HTi004
hyjTI1HX5NlhVYrLcv89OPR34aGPYQunISJzqh/D7pD3RgoJUzWb4b07HXLG5hJsb2JcE7BVb7f8
WJhdjH+dR8fBTmx6y1vt2ETx3va4OqNLf/twj8V1m+yn14F66PMhqWfnyZ+DXE3zDqap7xSLkdFC
dVkmiJbOThtTK6CvGOFJxKau3ePAKmF8B48UZmBgQFIDRHDVCSN7SGtkTNKuX6AfPt3cO4Q5lE49
kICsaZeTxAy+O1dHOpjrZ2zNnB0jvIkSkNG3X39dbmOOGrlzLzlWtzY/w97ZFwoFQJqnEBOnH5xb
G5pgcrv+vvzAvMbV4y1RZT5fvTgPHqm+OSO5oU7bUI11V1ZwH2gE45lcTuYNrGC7Rrw0MvybROdE
9whjvo0Y/U7f7lR33ul2ei40DAI+cGlt6HMa3aB7yx+Duo/E8JJ3fNU9opYqVD6tXYjBu85jk+/1
TSk3vcdazs57sQufMCFv9m/xGPD1ezbiQk3VFIt7ZGQQU0fWaA4Xz9PSb6QPjS5Yhg4hPNhRTdvx
lvrk46hvWZthSA5G1vKzzHVDrAzQT+BlGH7tOquaDDjPbY1Ud6h/7IW8F8g9Ce9/0emM8hOj6KOa
XxsvX4DJeBBBDNsMDuGFmcQxrBd3K3qc/dsparqynswFfKpdgDJsZ4tKvIodx1PK3Gt59SlC8hTG
FbMot0zMlBpV702AcWUMbFaCDfkZLD6AYCDkSTYKUQbeAjSNvAeXSYnic2+F64PDiJ3tF+f52/Wo
f0LudBae58RnP2YLnjyH7fxz4tiawknRQicn01IxoJSc7CkVmhc78cUpw+TbD1lbP2d/REMYpvso
zae7MD9BY7mm46JVYjLReGNqFypf3jnuOhBiYVh2LKoK4fXjOT8sLOepO4UyWo1b5GVKBOOBnVqX
nU8FNwZ6f/798ohh/D4xW24+Q+MRNYAsF3dxbNtxR/dOrOQOz5U31T7a1Wf45QSFU+M5+X0wvVrB
tHO189Yoz4nivLFqMcrCksW5MyYJ93MSCLqhRVIuThjYCKaxbFhdp4bKh9rLObyIPnuurxA6icUI
4cR89ph8sIaBhX7O4vZhwcoyjIlQ1+wvelfyYJ0TDsf7V3Wq05/w+eBOulztx33wVKudFsaHE4S7
mFOoIhjv5ezOdq5vyAmN9kWLRb/fs9121InuHqYWlFzXeIS05FxpfHi0C4rPCpViAL8qpiybO00G
eK1LkLKyH9feX5YliyPAlgH6rZ0aUJwYbkaEaAvlCNcUerCSNXUuDN/wt7xoy2NH8DbRjblNUH0T
dUknEJZDTgUIsxCMrODLQkhXXCgmc/RWvodvha7GMXMpGE3nB5H2PeEBRqpfj5hJw0hqAXZ5i+v6
ObgWeB30xVCE5OYh+vCIVo3dfo4eKCFWh4XqX6NzJOFV9+iZft3H4Od12fTW6BthT9o/D47FHDtO
jkASBcNdqLEBT+HV/YvkVO0K5zIWvl5YxRyqieWyUfdudQjAJnm4lOojLm6KjvgQn6BzGMujf/Xv
PSPB0ELeOpVu8g6REZO4wUb5ZDXPtnaoNMNXeaDGx7QBGTRyTRg51huDhi8ab/aY4lYn7uWnHce5
YY85ftJPrHu1x+HJFcBJF18WH6/FKceFz7dE/+jx9/BacSY7Cn0FmBmdEvJy7uVy2/uKg++TuxBU
hOSJk6dx6Dd5DGn57S6wxcNMguKJq5Svo8v5p0TYQdD9kDtJ9XoA73zHScmmkZrwmSKogSYNSd3R
onEw3hYf75EaMNOe0Nis2c1TKP7o5R3syHil3+Yefd1Df0rpNXiN6oWFWmfeU32sXqOuzWdZ875v
Qy1EE04bJJ8e8kFfzC+w20MpzuVPfQdF1i6FMrPnD1A+/xQTOutx4PIAL/l8cuNYfzMO4LMxg2N0
O1Novl06Bo4l1a25jnCF4OtPoULEpBK0N0KrY+/+CHZ0pf8SgQYmeBiSDGhNppxs9IzUwz80Vh9P
j085gC5r0KK4pB5LpOrEVtSRoJE36wpmDgdDf6H5xwe3rxmr/nQMfLYCTI/LN+3siHVEUeJahTx/
DZfi8EiMI2SmqYqBFR841sTDy/ANAmYAsQbv5MtbfRbUBkQQjA17T2YmbP+U7Sf2POLhc3aWLZHh
wyN1SLffO3rGF2JTO+jaCz7X4+QU38qr3zh1X9a5JjY6YijAnCF4UQ6tH4W+gOvrd0JpYSkYb1nD
NTYkzSSog1PMLnPmXPINaqKiGenxsfF+XQdb9MXXbwe1nP08RwruOI47YXVHycV5NJ/z+wjwpSYP
O0m1+SaH8ubE34jCgI7S6LJDrS3sQc1fvErpfS9oF3bYP7ic7U+YSk1qkJXrH5Fb+0+3W411GkLH
QCdpB0+XloOF+Eifk5t3p4PPzoynYVFaiISpTuH8C5m0X4dHpzX7nharA1Vas3P4cZVfSNO7Q27B
E6anGi0Wr7wjzimHj41PNJ1aaK1HrXdseHehfZ2QJT4THp86rjqo1m1yctks2db9kH11ZemnZ4Je
bK2HCoc9ovosxxy1+RBl3sOPzZHI0xdzFs2XjV+Vlu7QvV46dtVZVu8ettwHe4iVsN0aHl3E7fEr
yCktF/kWIixPP794cUn/KedELCDIkA2vYUixPzphTBQub6O1saA8wt5hFEYLxXovASWurhffQUQI
Dua+NBKwLnYG6oSvO5/Erz77ovlHjd0r460bYhxgctaFRjikEuFw7/pDTia8XTpLxI0+dL+Q6Nrc
eeVYTpDjxCSE0uaN9yTThclIy0Y12qUCCOrTu1xwvIEB8UT4TBzCHpa087h+7P3ycp+d0c304Xvc
4WL8PiiqUccUMNz2fnjtIakUJIBwhM0GF/TR+QtzAqrtEwmLs73FmHFIByOdjGl4uuFtn5iavDj1
HrGEnfDrChWs8ySFGNKNREFtOVybz+DL3nJIBA5HN7G9V7/hy+9+epNtvoe+eJlDP98VLvQecmN+
1ymcDw5WQKaz9zGHyLSxmriXZtVY9uhnBrBFUG18gdhwD7VrKIdv+wUXG6dsRl8dIoaA2K4cWYAE
YKNdT00EZkJG/cQ4usPJ2ztq3ube5TB/AErF3pTyZrtzsc/Pp3XOCO5LEC3oFWcImwj64RpD43XX
g86puGFIgxRUFa+27vSJNLec5g1aJMvVhFnlh3JL5NQE+fDqDyvMH6YKd9hldnM277DBfMtpF62o
meLLA7b6F8R6D2kssbrFOZ+l+m7E5Px1tEMMiTYgH2tBFLWPR5pTY1tFqCYVxmk0048or7g7QYX8
MpHHCUBouOpsrfUJJvfaUwQyxdNOBBq7PR1hX5siQGHVKGoaKgd7s9FCqJu72W34tQHeKF+zSsjW
75e9iEO5pawp68Fke+J5AL3ngAce3sZnxvUuzsrrZ8sjhpznDytUPC6qS1Z1xuSE67gUAApzBbcN
J5ZLI+9iResufguqisPHnbYoQzsvO24NK3V5CTZswupgk96N1TJ1jseOZCfElF9DoBAGl7cYnYM3
/M3i/HGWcy2msYm7IT97swUiBJcBHGSHK0X44J4O1lZEXCZQoH2BSMS7wEx5S/qm1+FuK3clJae9
UaLN+jOlp7cBRt/lF+rpGl+XNzJ4e0P24azVsf/yqzYAYcq0vJRHd9E4dFPgCxxmXYqmBrq3k8dO
yNtgaKngUVMaLW/dLsrRCGtU4oW3Ls5IR1RaTPLXmLrfvHUJKB2TcTca6UhOGH29zIidXR6c8/iA
ZQmgW4Q5y9eV9QVcQBcA4k6rPU2u4xL8C9zAGeHJBON5h3Caf96p8zx9vb9E7Haynw/B28aTgwW8
gyVSHnCUefzDPRHBBpD8PxWlFvF3z9bicXW5EXkFVfX4JOzW9L7sfPmNhmlXL8O5ASbPqjvnxIOF
ADqEZbndCVXF/XG8TIY81K+PBdwPO2YkDd9rj2kplWCTtw1qRg56rrmkpNJyNMZnJ0jbKQA1ry+c
uc6LU+1TvN72aA5w5+za4yfwSgKl5emUFjRhLNvl+Tb/bhkYg5qcSm18mBHNYsQAervgpvPucUos
LsO5Z+Sd/BnyFhKYubC+TtRZmB/4egHGiAWRx5I+AjSSXBsYCWkvTA6opI0JauL4CMbwGZFkenSP
FRn01JX8LJOGuA68SNZmBB+ZPAciIwgEpLQgLz3+ecO9r9rUWl8K3JeXV8Z4B7u4lAn+04MJ8cJ1
W+Tw9wUEk/cIrYsNLwkDu3swZ6oNO/Liv/fOYVoX6h+DlElMwcSPgXfLr1OMUgjSYAH3MmiV5AOq
ARPPL839vwaWWwpJu88aieSNuuTOLOsZSVPBd2nBIAwOJT7l2rLLniiNpPNwfzPjXdwrlTANFkP8
7dqPGzo9+zJ8Jj8gKvc0PDmJETxGMrKW+TMUohEhjvMSdo9W265SMYclPL5d7UfbxeQujHlhBpNt
2FBEIyDK66Kd3ks9xR7uyZPDhi7BXvM9hMnMfp49hx/WPPq9LcHKJupDeD7QIfXJEioHWBARJCK9
cQY3rJXCZ4mpQvbC6g9b14XwapaIuBFqQ7pjzv2btFdtfkoZ8HxRG2Etx4iXcZBsL6YnMhwXSTNy
lJlwo0QCLuExOpS5P0Fme1UzPAP2h9ld6j0GL5pKgpXNND39xnDIu7nuTiA7PnAIV/gOkDpgVz05
41jS+6VwT2/BubdZr+EtdMs7aW+6zeRhBDWSgYTSY6TPFD67bz5M/C8RTJkA6dqoG9ygXCOjKoyg
G2Cit8+xKwslZBm33/it27wGfwqdUMgyMArKugAsMOGfyhMiTOYZ4ygHGQy8tHjywl/oOYfiCRvR
fi60jbzZe8nHiBZs8V7MY0KSw63lQO/5wtupB8wqYO72UASstotdtEP8VeLZjWiQSeBBjE0ws+pA
3xalAMfoIdByWPcsu0HjN/ycGtZr0Hp+vHLtGjPGX69Vl78xtOuWmKDhBhVAV5xAYLxhlM4XX7B0
hmO1QGIBkVF8MXZTIQofoYaLSgvqt4TUoOXpN2N05GjemX1mSp9fZlM5t+QJ0T/H4kPozmYfVrHT
Rl5oed2CQf0x6AKvRtsSx4wtLOg6BD9Fx3TM9oFGi4Dh9ZGO6u62yxfEWWw2V1zNCG9oZDwqWuYo
RXCnZ376P+ptbDMfrrb6Tjq9D3M9epTG0zMcdb0rZ94pOaLyDoJgSrOI/0Qba0dRad6YU0znU5xj
7xKtKzN+vYvs7M54WdOS4ycShok6FNoBnHk/k9LOnwiTySLUAvob9hOQ9aEGXgYS5/VxuT9gjb3S
OtViFZATmpUJJwNuohYbnDYyw0MTkSv+FeusF38QVpnPWY5KJQsR7gmkd+hOkpeiUOIp6RMjIZ4s
IATWa13vj0LtUKj98AiZQUxYAtzH5mSG7p/XgzgGgQ+ON+p+3iIitcxM4BS6wNfYtOJMltSFhLTu
fP+1ZHbe4t0wPuaIY69HGOB9IHyCckcEijX0UlsbLlAplGoLE1kksPwZBOM5ThtjAG6OwOV1ODiD
gPMRM2pm4uMDVuZw3cMdlF4o9f+iHnIXNyG2h8m9M6AD+ddPcDiEK4kN467E8jnhUoOvC/G7B9tw
oKQ4J421fjc3p8TJhPteHRhjplMB0ylmQo+5exkqpMAePOkSKaNCmg6QuG2PIaSz3TR8wGqukHgL
agSpUSgqBMPBOkEeEimVubqeYYxEN2yBY6h5qOFaIRpCcTHBl2ekE1X0heUoCbZK9QCX/KPocLpe
HqFQgBgJQviD8bcSsi5c45SoBWIoMZ2G/dYZqdBH23uIlCC2pfbF0sOVFF5xzNDKObImHLaSLd3L
yhhivE35Q5fPP/WB4AsQwR8hf5vMskEzFj+aZVMhVA2xC3StFX6ByCzrgh+6i40SETRkknMflgdk
gHjB907VFmtfzHlcgpuDJ8zf37KdQBbxj/EB2co/Zol+H62wAjumOAdzlC5MOj6AVHBHtuzDs1Mw
sAr+FyCi4xQ3jhPCWOHTESrcb4qWBpv30ju/sVrsTJsEZUivPW6H5vhRDs5w35kIBiSUJpi/gvGh
vTSpTgjcEp+Lg3urEAWu1CO0vKdkFcMMuy8MmZKL4OXlzjNRpV2iQ3Qa4CmGtp6ROKw/iKYidzBc
QrGF8E6wmChm5Tjm9IvlDDulCjUApI5uKWQ+EemITeMPrRvcxA5X+RYZJywVbvhPhCdWeu5/R50N
ohQHs5I9MkDn0JXj7A96MzmLlPyctUIgbn8en/siybeEipnf+dHvuBgf4+/QQl0y1IbwvB/9fbjH
EkOE2eD5OSNHOeBow6+rdnYL56HhWoR5bQONKO9/x39oOIkjgJ7I1uW+S6AJX/vLs8fHc9uLWfbP
hajHtt75HLH9c3D/B43on9y/mPEEc2E+oSLKRGG57IIYYBMBkpGdXJZqIT7G9+GgZ2yMGNYdFpN9
HSWHsHDvM3WInEmj2nlFGJpDohQVjbw52L/QNfBmJx9nwVNhiO4uOVX6PTiTnYx7mxMQyygI81DC
OOJ6UHphPOSvFBK7ZyxuvukzLP3w0HFscuEGedgQGMXn5hkFziQZ5kSs0V9yz46zR/D4UG4hD/oj
1teVyJNE67QNvxQd57ztnwptZMJwneMdKoeeBZlV2CHwczzYID4zAQ7V2pXBysPdclOo61U7AH2Y
X4Flg7MvwyWLLuUUNvkroDYAFzAYs0wbEmkdwcTAw2Ly2HFtcF/4MX7DJ7GZPdCnFrXrfTzS7QnH
IxeAUAxhoQ+yifQvcuuaLj11b1ud8NBc6zgS/vlFcIq8oRBrMRNedv/kj1W8MFHIJswF9FjbuWRP
Tc7MXmik6uAWCI/C5BC7gz0odMr0uBTOAygr3ijc+qIRF0r017tj89R2v/IJn71n/93/RR3yIHAa
YFu0xyiDE1wxZMD44QLYzjgSBhzA/x7/ahAUkBV2BrZQBLb1rBS+DNBhTKuZHasTnA8ipy7ZO7Qi
Bh6OMsXXc0qPM0f571ZX0JTqO/6CjzV8SmoCKHetKmZFfIAHm5ghZDegJuKsKCN/3izFFSqtpfD5
aUXlvGNhAUBW2HQCHDk0IBzpe19wWWYIfnd8++tKYwukFVd33Du6TMlwC6FKBuBnkAkm+gYlZSAO
oPnoHemG+LXw2COWDSxJcTcMWJ3YWGoh389vZYcEnBw8BZjZf9NoPElsZvAz99pQEES2yFguLPUI
M96EVrD2OzPKuw3+aGikRSeE9yYrTkSxJsJO48uOIAlzm3y9cy6aIA32NaNeoadn2SRzifPFCI+e
liwQl6ayj8vcoJPfwUM2LzJ7+BS2PGs8/tpesxJ+lPCc2tUhRQ4lClMZRx1S4aR+4KTW7iF6O2su
EwoJXIOyy+rpWJinHtKXP0oQbqKrFImoFSLpQUphha9VUlYYlLh6pkbsi6kWMoxg7FBNyWd8YfWe
wxlxzGjuVNUiBzHFFgs4b+8ClLpOPv7lwZTPGiSBLm5N180zK6mb5w4qA/mJLwXx3HhRQzaFp2Vw
CEutfckYEhheWTHbRciGwJ6+M5guukvCaR/RI6I/z2PeOTW6d4U/rLsaFbzMztOCxAWkdgC3/IaW
d3Vllg0eR4iHs8uUdddRcyoL7nWANV+2ElcmXd70wVZPH38a/AedY6HknDLBvKDmkCOfOBpbq8Y4
5DDyDoqU9Ax7sQCiUcPYThHoSyYsKbQm/JxgyrcEhsAtqFDcspoycPv7CrkSKEkpQbXByvIYiTlj
RlZdjU8GtIuVbiD/UA0X28ilgp/oIxkpPr64PH8FOVUXnpPJFKUl7+WetAdq3v2w1Ohd3V9VT7QS
BZN/nswxYv6PqPNaVhxL1vATEYEQCHGLvDcIe0NgNt4IAcI8/XxJ9YkzFVPdXQVsJK2VK81v7A9S
PQidaKZudnNEUuDJD++ih3aEn9PDG/INjd2q+kPJHFgMMOqEwNX18D4EgiIFt/kcZ4OqP+7SV6Zn
brTMMn+P1BHTMJvpNsqjGL8ZF3rCbV7kWPRcP8E+ke14tV8F+HGEtFWjWpR33s0on6KE8QWVbaJU
qKp1szOVNhA3++00gYy8+eQKHbH5J97F5ehl1iiKxfWmaTe65pvxZFEumGg7D+bvtxC5Hmj4AliL
fQAczFNDFgPiq73gBghoqvbbkMG2C1ngLV+dXAAfvqQXw/WChdNyjd8QUYO1XeNbRYedqWO/4cyT
RnSn/fzo5wUrxEYlhmF7h+Elw88bi88+pkCXzGu6o080lRmGJgMB5+N2uezx5e/BzM//uJs2cCdg
TesP3la0qOgIYiQE8q2iymn25Y+8RtoMWu43osNvqMX7ZXwB8ilWC1A0+L1po0DJkY45gZ3+iS5a
vg/2iYgKS1ItuQ6S7Me+ecS6DixaePdx0YPYXSiDVoQiOx0K4ZQ9zAMpTdM5gQik40I3gUKaM+dF
x5EeiNsL1/RR6XbmF+Oa4PxHjHsijkzT7fFX0dWmP7ZlIx2szSkCsNen6W66B3/DKpl20nb8aNMt
AVZ1H4soORVy2vGuwZU6RBD0RLuTdx0dY769/EkJuz8gKjAl2+gGsyp6GPSnUC2kC+tbTkyn/2vE
g2xNbMo+fdpmawKyy1tG8JQS7g79ylN430AYXQidUEiJunNctEHsE2GE+tgxtaFwDBr2+sgxcEY6
wEKdpuXN1+W4citCc/Gf8fFK/bEuUI/qOIcF85dpO3GeyGxcVysNTDPyVyaCUcjyxG3APRjkqk4n
utta0TVSYCJ2P8dFK/FEr2Nr/aUOGI9x7eMJxOpmQs6UxPlZTwvBBt4bjDkyupqYAt/AQ5zkaCBT
gB/HmfoIShMQfmsCQPbZ346ltENJkiN5a+kmsQE0GEOXTAWCogJ/YujKpIdWu9XlZ1GkvsL2hNBH
01vrUtn0n+wSmpinOExTzsGuw+DTmbvy80Zj0T28mZcA00yzlbx3TIM0Kuy/jqXO5u4+VE9W7Zew
wPOm1xy0Bl/USUjyoXnLsOyvCyBxx8mXKlRwf0jhdY05Q8UDUVB1VqWlhw8fLS5PT5hxAf60P3bv
7z17OEDXKbkONGQriEIg/pBD+GRahGc0PRf4b6j5Y+TnnCbdkKW2ftDF5bRlgSAt0HW2yytH1i5S
OXuI/cX6rNv0/4jrIADd1xgYI0NnRn5PqMJQOgWfdTDoOXLMBHDS0HU2u9O9XSF0QHsZcJ3PweYj
5mGQUcytbLTzRInkF3GnryXnvlNGl9lzQMOXjunQf3miO3Bc3eye3xmBYXkvdkEVN/wbyAF3n07p
B5Kn753VN9fM1TFsJZ+E4MbYnqktaAQVRF0d/Zp3l9mVUzVghhG8ZzCeXVI5ho2/H0Bh1/AElEW6
cWeQz54sZ10y/oGCQQfM6C3buOuxvPfLd9oLa4h1NAqXpLSkHZ1Ezz6GTmXk7xfUhE9Ds9DevksP
nUyzHUvDR/UmZmZY1tQanJMXS5Zb8AILyU7UuSfN4B0dJ0+GsgcW2tP+kLAaX/asyVphvjg8mzgX
yKz+bPqAY24gCK7rL3/lKSNRTLt6t+KtcTIdAoxwNeNOS3JwwWCWSf2YA4NuSLr7uysGkM+9yRhH
Z176iDQXNAcHQA5YgYLKw4LZ220QvwU6CYaSmaWJiLu+bPY5BD7eD3rVBYOLi6uMIx8WrldhlzcJ
1naP3zFygGDdVaadnCvlAgSWdSTh7N+Ts40r55Ewx2TpwoF4Am56dzsE1kmSFHYvAIrG4GRBTd9X
YTfPF7uDdaNLV3CQMFPY2pu1BlAlV9J1e6YOWrNysqMRwxdJHnYr3o61b5/ZKz17fH454wmJ2Jkd
IQFsuhPIb9BWZO53MPbjFi3VfhBJOKM8kLRN2htd3KNJhuHDXwwShQ4NvacxWs8Rf5RhxpxT7T5G
jZs8Fg8G58OfOu+2uQMuyce9cKQOsj3ppKHbA/omJKqD3/raWXv7CTxgeIqx9pXhOkcpfWHyDpXk
hU5xE1eNyjYBE7jteAMI+JteSJCBYzBH5nwAXMNhkcG4Y1zHKJ4PvERzQNf8QuU9rx4m5xerV0RE
pDbRLR69SoUwKzPFejB0ARhvBE/4VmUYuAaLrJPdQqatDXPNmeVSF/DOYuecl8ILZ8bvYu4lpxyJ
rDDamYBofMSTR/HsTyoTpqQwdR+g1UNlQtEGiFDwn4ArwuZqjLqzKLISx67oTaBV5/1pdJxQ7XSr
cX01L0vYGOgYiMDh4PwTj0LzTDqCNXDDqXXymTADXjDwFa2sxnBu7w2HechUfZkSXRugDJnSEviZ
X8tfMXhskIi+40+h03Ym741PcdcpBSrIXgNFhD5MI+yYaipJbMPbSW9q0tqBFAdSUFHMiKq/oMir
bKjgiNtB5XKsFZxILa/FkICUUpBdpGVmlw5xpgApf/yU+hxy8rvdWjPFD3Zo3FXuQeT9qqWQ/pG2
tPKUmUGsh68p5sdpPQZnjkhKTWJ3t7vySjQHrkhcNN9Ow8hTB1wts5BHCaTjMxEIMoSRxkKJkZFl
ubLuNs/Jc7L33iilo+6LxZbxmXQykHs0yibXyfdqMeWl78KelA6s4txtJbvbHasMREkLurldc1mc
0AHyaC+8/zh90XRSEHfB00hxjmFNI2xwfPVp2L5egyND6qST7eIOrXSr66ujewo4wBWgR4ku4M58
c0StXqBLxF8KOch2okGjDXej3ahGF3LyNvRWOE+AbzZgkGNXHhJFaNqtmFaC89pp9jMswaL0CPsC
Edquen96gCcqY3KaLjSqzW+EQfBAalCA46CucZwDYX1cA1xlIWxTUAeEF/Im3WqT6VAuMjnmYauS
2U9Vhpm481Dp0cGSKc/Ff//5ZEFvkH+NWTe7jHY5Ec+GsOm0VwDPBWoBusfMWP5HMj/KMPKkYERb
jiCrkni96YZSN4TtOLgCNOygdQEAw0IPlNwbi3uDvqnMl9g+krMpCfP3mdRDmcmcY7cXKvxjQr//
BU1PPgq7q35zOeAiz0ntUEqAVjT8rMcPPtpDayzfrjFrD8qNONdD/7HvngyHpYRU6Lh/JZFWEG9s
Q2qECGCUliCJe5lc2H1Chfmw+kCqmjpnsgL+xc02/w5uNdVzsNhILHF/hLfCjJaXd6xQ3Kag8Ni9
7DW5bELLyJjyQsvpht+kNK+UkSasyElNa+dLfwgt9EAhHvoyE+Z6XInzlD6hBKdXQP8CZNu+Zsqp
ZnOkTaROqaBiTrYpjAtBAgH89ywX9OaaqNkKHs7D4DFhkzVGiXP1oL4etAcsseYETEgH6LRuS1kh
04ZwCixpiCzyE3ZWbYxDwxhIkqFyd5XkkwlR/uPr0QUaCnMX4YBqN/vjiD0Kg0ljSqsppOmxpdze
rEedh0he1KgCySOSJsORD+uQDrQolAWAh1Y2cwQOcaDvUHVisg+UsfGPmkr76gTI6oldyNQaO07X
+nOmoQXsaPEBREidplrAvgdtQDYgJ+PHgpW4+RBfbiZ4+NBa+IZEqQv4rznP92m2yQLTVPG7bHUe
8MPncCPF1cJxMxmzAPxX2LTBCIgtCehzcEAQcqYNeyS3nr44uwB8H2iZzY5Y2MMgqbPjELsy8bhQ
fD2kqSHbJAOFv/uh1+Scfo3hr4ChpBhhX95uplSSYLAXyK9xks2NrNHog8kfMiWgUQMl+uF8iM1g
e4Fpvkl3w3goVfzw7l3gajDv//Co7pMVNgCmRqPxPNxn0i89OmquFUoMKN9TEbgQceBwzCpt9v2p
ntxNKyQTKp2h36QkVQ0AQMc7yWk7n/MFeX6lv1BG1dts+GUMHpwF5nLPOEL703cE2pMWBAk81F74
YuZp8TI1pOgEiEmdPXZUcJ3wVNdtrxuLdjgp+LDL6RVp8GEs3XtjoUPrA8FpOmBmu0AYb9kG41O7
bWS8EHmhN/FjDzUBFz7Jgijc+dFXAN8I5Ej3kNN+SDadn4PzEmgRifPFMOKmfSPzu68lkaMTxEjt
7V/DLf7y3v63lghvrDCBU9ZWl4OHHX3nXGCVkZ/5gw1RBnrX0aZ4JP9/hl96DosxCnikYF2nlwkK
22djPPs48bRdLVDf3CoyYBptJIQQiIzhxWJAIfBFKsILmhisFt3ScqrBdWeqTI/jhm2uEa9kGkSg
wGQI4Rj+7U7gw6oZDyNfERYxnf0a0MgeWQrOWtltxpl/hRoJQCG4sM10g3TNkcgJu7LomtK1pOZA
rK3i5TVq1yAJG7RcqhUsZaay8d3H64m2Kk1dJgA3Wnk2rVTa7aKXBDZnRbKki7Aagn+5nh+GvbcD
hWTLGubAoNQuhw8uDtUFWthZD9mOSbO42qp1QRm15bRtfYLZ2g8yLK0j1CDhiow5tWS6+UnV+Aln
I1DiOSdk0fQ+dXDYfLNe1Jlx3l5XF5d3eS2kD3HmA7sgWm7oxpI+gUW6OHqMFdnBMYNAi6S/dHDW
F+fKWh2q5DtODZZNkrYzqR3ANKyT7TbWO++Erfkd/C7rujxEJDeD648BtvOBJaRz7nw71nK1BLeF
6h1WJEZ2tWqbE2UUgMohbcXNHI2T5PYy0dgb9MJ3KrUcpUxK4RaR/tinoTRWG/jnHCgFZbJfmyZC
cKOb9SRV5KEI+ws/GL8XEvk2h1AdyGi+CpE3W/ybQWxdrL6Dw/SFGup7NRF1plMqk04krADW7ceN
cBdJT7BXdMx32Q/OPZOnXIthz21JOy1AE6TJlKA2R+VkEsFX7a10n+mKSNXs0dwRORkEZWBoo39M
S6oMtCmzsTfppMxXzm5JiKdI8BUyP9GjICFNzqOa8S1WWSnayQxBsHAhtnE/1f4XkuouZLmdg0PY
cijemGM1jVkPdZ0KEafaBBIhbPd2Jt5YwEV+mhnZWyzQlsUeWEkbOaAe6w8EgQUBtUM75mGfaAtL
Ya0mo9ZMeKvJSeGPmjkaWvR6fJZ2wP3kcW8TIEWAOswjUxpkdkyIFuAaZk/es6du545tQVuXEA7k
FBXxIqRm2SUk9qXB/xQ6NyQRDx6WFTDjiHdFY6BlUtCz7dagCd1WpiIJ+GV9HM3NmteZWFag8hUJ
JAdHLTBuOGxd3YCet/6BKXFF0eLOUIPiXup56HodYJEZUwKTnfzxzYi6l4HV7e92tCQkxts2cbET
o5yFcRKKskAEoFVCrj9UDsNaWG3C1F+i+Kxz7ah8vFFAvtgaWBWEygJs7FACWjVg9TU9DH8Z+o40
+DooR3vPD3YD/RepJL11kCmEDC7nnVwRWju4zR9G4ul25nYbJBA5aTon5y2eXTj4d3fdA1N+RYs/
/uBhQrt3WTn7lU/Vc4ArrfqCnwb0Dsh/F3WxPAcqS7H+K40PwLQrowFeB16ipI89byPzlQaTCWrv
zVP21oGONx1cPgdZdnuB6/B6yFEoYiDE4JOxpvlIHdqwN4D9qQ0ZvgXri1E5j+GFNqOeI2MzE20q
VKisGdWUBmiMJgT31LsHJe0oCtU2YE0NgRHWrQywms52NFmLiQKvZLICLHQHrBTLq7BX9EKaDFE7
BqElzXZjgrGdf2f/1Uwprha77sRdyD+5oE0vbbMd19M2DfoPzGXS2VugrKl/qQElP/qya8Q1ogbj
cB3tdijKVmwgJHDuxBcRyAQZx+Jp5zXjxTHMz4CqfPqg3uiZTdC4jJHdD33/ByUstbPOlKRtNth3
GHm/+uAHy5Vt31kcKLQ9PBUsDlREpwrfO/MJ0RAJkF1aITJzhGOyR9Vmm2vE4hWUdlF/ARtFgopG
KsI1MgHlNxSn7ALgw7LH1xRYD69/hCA7WF8dVJMhu2xaiDURRFwOdNEWPJhz7+8NgQiVP1Si7/QJ
0/FjM2aWXDMBL+TZzLMoQb+Bx+r6FBod/+z5Li0LbtVPYOrJU765Osgc6DW02YDeRb1U54q58xyO
ERr/ONiETYRJaIEszvnXrNb6CEPdJ/wUEjd+MXMUFv58ptPb4G30LlS0j7yJPZk8F8iFMMtCBOo3
xVHCV4xGV/oo7NbosL6kDZBjCk2huDepCnI2qu8yBx8qQ9OnB1cN4i+tooNrfIrzCgEasv5XeEz1
Vc8Hdb3Lu84YkU0LQs194nz9HSQO1VGzQ9wvc2Gf0XOnPjLO9s0uWe4NH9EGZxc0TaHIoVwd3ooF
RdcBGtWikTG6td50g5x4T1/gi01xza+KalVLetHXP2J0lVAuQu2tRiQmETMGb54cPRxO9sVh8TWe
8z6GROwqlJ2gIm1hgqgWyf8d28ZVEwjKAotWtdNHKhgArHRkt8V13yeVAyw+bfhneBtf6qGp3qMM
wlGAfBFipX8hwSCLpKwklVb9WzgfHOHq8NzwABAi1OhrNRxAiaPDgr9cMTK591/FPX15cgvuRYek
4eK/1pDq6kwILJ/lPBbu6t+RaRwC0Qmse6oF5ml/3AY6Nibp7sFVYHBGZfZiJlsPafy9hzuw8Tlk
WeMNWgI8iBQXNP3roQxUYUky13nQdEOxHriLPTD8YUfjO94HUkxceCZMxzOkzZ1XQcGwL3b5IYfo
QkJ8S8+puiBwzXjKPHY44vl1vTV6/tU7xELvbJo1pH24Ewm8O39INm+XWcWNYaZM/kdrTpQDCHoS
iTiD7A1fjP4tXHNSTtrgGSatxBwdSVtWOiq/gB2bffUPmAhYIeCubLGD5DG9pO23NqKELCLGbAa8
05nFHIbIEniHrCIJM5G38Y8wWlCFMU4WVf0YiCpQc/QsKYkgqZi3cFsg7bu6e0yC3FIn3iqsFNZP
TesRw48hDX7SdxJdC2V85zgEHFuNTzUKLcZj3CObsl606xgJKnRBto78U0ug+VI6IXHH5LrriHYA
XEOuQokAWiBlwDjY3ic7q+niXntxiGHd6cu9RMCaDjhILMEbxN8pbb8X3GdIMc1Mn3XQI0CULHtw
oFOa0uUHKfZFD0tGJqJ7KJDvNz2AtJ0LJ0B1r0ugx0GjYxAdubeymIZ7urAYGzsXJufLZ233piWm
7uYp4ufyGvAGA9ax+4b1PmstG9PtoLWkqUHj/sW5c3Jo/lk8AE4BGnUNOxtFtOLJrSDBI8YI95vI
ji8NEZP4vAAGuXeZTqOJJck6Z8FIOqcoQZ/lwHjubCagzHesdtPQD1lnPcctDzHm7/TmVop9XOqg
sdPd21fTus7OY4XXYhMH02ErUzgt70w5rhrFlZRmXTdAfwlxrMIVxMevkhH/kGsCAdxSWE2vJXoB
kAQ4q/4+KGm2TZh47hYn4dnWZNTL3ajfRvfvRPdzW5pQhFiqDLwdJF/szxh4BIS9jzk4cwTDL2CI
y7xDEGwd9HNeRrbWhyI52cRbWQB7kzNCca0NLh/hNn5PvqA1RYRzQ96rD5HBrKeX1Z5JG8Zeton2
aBCh/XHw9psaQbFy8kGwEoNfDsRq32cs2OXXeVGZOwzCgM8i8dLX4JOtAEil6uS8OMfkpbsCmaYO
PY/sZeF4bGy/BmAxGLmwfxg1nlbKHIDhMWbLoOl2KgS2uAd+iPgUOoSrpk9y38rOG22mDEZzmAQk
GtFEFFsEBa4m0pyAUoJKg5RcAmOV4xLpvRbGAWAjeN5bMkW+WobIlWhW0pGiOQe+9YxMyiXcIUFj
8YWwn+aq6BZTs8iU89mHDnOg143CNZMkjnvBZ2g5y0OSSNGDkGPxaQQoNw92Hk/LB2LDrORwoB0N
LqHnkR51Q91gy6iITQfyDYHkOt0B0BM7YVqX2I3JrEf60aVJ/Z+4Jki71uyVKd6OvrtgXUbmCEkv
0VecJfqobeEUgF3nqpGcz7TxkeLj1WSJbkksso5LNE2f9pqoxOgAEC7QeDJkCClSKwrlAhDs9L48
OCPdAu4YCCCgEd7c7fIrSpHNGPZ5v/lrGmFqISBL0mL6fhxEBjURvWpKt72lAcV126zAdU0QJJxB
mSwt9kF3TXbVIGUIuA/kRfzRHueyMV6klGek88xQeQWFkEuT0m4UgAqDgFJgMlH7o3NwBUeB4ynV
kg3ODkWdKwn7wYFVNAawjrQUGFcAOw4tOOkeBlkGJcrNsvWdXF4+eReKd2sAqcID1OKigtcG3JoF
ritd0h9rg1vSYdkyFTBgfYP6pD3b5/msuVQ+BX1vG24EbX9RRUd+1QGAkwt2Qbdg1sCtEQTRGitw
wx2sKedkNsLngz3im9wBxe5IjaCgySzDgJFBjKLSZWxNiYxDN30GwV9sDs5uKAMHWqXCBpK+6csY
8XUEU3sVkkwsjXv5JjKC4HZxMQxFMib9LMkzIYZu7c0hhGjMOnMFODTI7aEq8gsalTKdijGEraIH
elUtrvRub+yRHFDHCiGiy+QAVnYwP9G+3SIfU5FwH0IQ7GrScKsVSG4FP3mGwIvWrBHoUUmpCU+V
TBQgx4dekXUK9Wg7OtAU7VBvU3LSBaaLQUSdnEIwYc6eOTy5JKPzDCCFS0PjbZP6kWNzYICsbH+s
XbqFEDppguYb6REipT6qy1wtN4U3gEP4AdcfJlMv9F2yTzZab+hNU1fSLRDDaTGW14EgRKhqRj22
vkLY761U8OygxvG9Psek0c2NAPABII1GWbahvPtpkeLgZiRRBIwlLMNOEqDGBMMm24/nf3RvWPJc
BcYGCEuB5XxM3iuu+7kBx4kWFOJyoDlJ4Sdt5Lrm/HvLP4LDrIrDVBvpo3cxR3CzhQb63NF9kdLt
TQ7pKe1NuOCaeSPDc4oAyAE1B2bbN6vitkD47jPCWNZHHcxHdZCf8wjVCUVidh4J3r4MG1gh1PYl
lN2h015BqosWihTj8vhgebQI+WxIs513zHpakTVlFFXUkuxuto20ouhYUOVfJtLghUbHtPCJpuKp
qEGBiAUlx7i5d4+BaGJW3i1GTPQbzkEly03sJnPw18IZQKc+lLpgBgAErSlRy7oACLkQz/Fm4J3c
fTD+JuZcruZf2WIsdCEfgVo3o5m9Z+Qvorl7J+979jLJ0SMRFAA1dzdArxVxxZuPP1JyhOxB9BY5
eueSlHgXnKWSkncnS4W3iM1jv4/mCrMQ8ked5qeFlA1TWfuzFuiWlvZinJJ21MNI2apIBEGq/vtE
r/yJWszeOAOKHT28L4hYyiDEIdYcXk8g6CwCzE2YP+4p074octLG3zzYCmRPKI/JedWyEIrN2n+9
5ZeMFNMXnNUQTMfzpO+kyseg3nj0Vw69X0c02rUpQzLkkmmzUhAebMSxT5jDYJ8GHwb6DjjoExBk
cWEQ73rB64po0xOcsmq+6QL2ODoB3u77hQJPo0rA9bpI/2Oa9h7UibYA2gr2DVEpb4ee7Dc8pVxW
BWgZQUFkM4VL9EDZdB9zTfeRhslAhcBwtAO2nFBdiZakONozNmdCXa6PMF5wnNrU3tyn56SKOB5r
TsS7BU/6scizQIGrPO9T0ZmoE3zBeeQCbaewheKxxypEDhQOSqDEgtFl5yNi/YHmRMgyL2aJKVWS
mCQoozVLZPPhSUvHqUdclojBXpln23yft31J6ID/8kEiPK1yc2D1yCecWS2C+WMEReFvRLKCEUS1
BI87p4nKd+SNFxxKkJtkfco/RSOOlWv1+tvgmGNHTzyQFhz7DqlcXOw39/ySwr+aO20DtXm5bV/k
/YUss8/lztE4w3AIue/wGPOlfIlulOBUAuhmq3bNLdjzwaKR22We0u3LrSm+KM4K5p96u0Kuvknf
75+UcsHoWARgUTcPxVJAEtkomoERB2zNdWQ0DH69gc6qRXyQcMcPiCM6RoC+8ariW3oKiE/EaXgu
8v8n9TP4YDJhohFoUB2DRhhaH4nh59GbdiHZB0+S6A0+WL4gDc3riDhPakRDirTpA28f/Ts6nMSL
F3nXZAYs+t8PEXl5SUhOhXjN240+CdiMKSAnJz594Nf9sqD4HzWSvcThXbGNiS8VAagx0AmceiaP
QAT4FFsj7H2smU7UPObPeH8xW6Oapbd45aW9JY0fKcV78EIjHF1m5DCkId4ip0SPgqwPKWbRvL54
FdH4uqCJ4rJgCNgjdSKmNKdw5+08zmqWIcrr3JDvv9WDD9p2iw9az24TrY8uThindXuDwbVCB899
eNhuF0+4W29paQgVCU1MChxpHkuVodpfUwNN4vRYlbIQeituhaw4pf+caVfjQ7/Tfbxs8PAZcadM
zj7oT6DetFRbI421jlXE12ugDzDohM2oMV4uI3nsYqmWcEBVNM2OItnO2rxzK3FGWpkifs8xym+j
iudvg20SDB/4PeLEhciB6ghkQfwOS//2h7CmNCYPoMKGCLX/wiyCwkXe/0s9yDWwDI7WEWFQYRbi
K0S8fQwqGBEwOaKz1bOJuAKmh9FKOOrYs1O6dTug4VssX+5AeGdnnFJZDtQvaIVe8MMUDVi6Epwi
/9Ykms0s0+WXKCksn6bFqeKIhYCEtLbfgKlyxawtXzHJ+TJFGzsA6/bOJQDyjldF18q9IqFxLABW
TbLEQnDFIApZkyDxWJjyQZR4sRxUZAy/WNN1+fY4fnCC8CdYELAJ2ApUH8g5RlKySjzl7wybT5bq
ge4rX4RpC/GkXqO56Hbdq18O5L9FK1z8kUjDJVAgrf37L8Kxgvr8mzoX04sb06ZE5Y5yzzTsNj4z
vJAJ5YqLJYYtYXuHWDWd49IuxPnq3k9I7J9O4f158LqExcD5674LjARVDgNheGE/SMuZc4Ox25fh
h6mnHDXRLYKu4NwiRFb5M7ECwH7TFI4L0vrOLoEnhnOKyQkQoPSFgGsPn3OOSzFo4Kz1r7NqgMpp
CUl3ePb5xR4g8BMzmVBMVFrXEmj/qeiLBneLLbrs8uBls7WItPI7qHOCtzwGErYaQ96i+HeSc1fk
geZIs9LKAByS45+ay/JTAgg+P5CiIJYfjN3fHOewSX52XCKbQR+JZwJhDDeWAsQ0gwzORDI2Mj1m
Ev2CdVvALkFRhh3EMcAisDSMZ+X3JdrahrxLNLaFICTX8FPcNoQNwzlqEWHcvSvhSy5htlxi6cc/
i2gmy3yGLj+/E1rpvbEmdilXOJlRuk3QaZZVRjNLboA1wxC1aUz462Ay+/nZSlxmWchmIH39mgnP
lzpvtsTjVthcfO/f/eECEACDqbZlywAcYl5wsAuclNn2wmyUFcu183LxLOBCudwiYTbE3/ORvP3/
fxUFKtmFlxSFUGC58qP1+xns7aNf5AVcOZYW8YCf7eX/2dZa+b/HhJ0hcYIvg7OC1XFJLCQm2AWL
/PcE+clL+0s+Ii+3i6KQtSP+CFufh+nsSGjkb/h3ebQFn4obLX0QNqz4Af2+iCRe4tvz+9bY8HjJ
/335P3nTf3/cjeWjcw8Xat7Nevlb5XTY+NJFEnEBH6yDf7dF+X0zHvSSmyL3TsiEO5ONAKsHG3Rs
TuBMEQYZ1IhjHEsLk4sfNemNtlzBAloSHn+fRTwmYsqVnsxHcmRgI2Ql+utX3sm1cxuSk12c3TOp
Hi4bNk4Ad2IAUTtcwhTzPyOetKwiWUs40M1mkk4gxt/6rRBxciFhlGUhu6b2RJb8we/yBs4X9hAL
ZpLQfLcjO5r82hw6RayJ9l6TzJnmyQz8WTSLEgKTGFP2OKxfnJuzLgl4h1NAPMbA8M2HAFSos4Wy
L0A6ytMR8xEad8YWPf4S6kaPE+LmU53DhNv616iXg1wez8MblF14EQwDoiYdqnQ7/NI3Ycoe6cxq
nDtk0VjNT8tmqrKJBTH8SrtWJ9eLzrZfuWp0gHHhfbO2WeLzgdAg4Z/esau9UBXkhzCdKhpWfzvc
DlvpCybMsArmdUbfEnQYfFyVyQ/5HnEJNm96/IMbajcXEva2vj7t8rMrkAjKDEhd8FjS9tSmimKJ
eOEbdbt+vRTnRdWVZ3pGDP9P0nB96hUpOOjLWDyWi7b1iYUKhgC0OS/mIWa0du0//E4EltZZQTcV
Dw7o0TDIJgF5MJDhpy+jDTSbSqaUjfBEO0UmlfQDDNoNFAXkLWxGiVNduyo+GNmjeBrJTiJrkS2L
4q8l2ZIQA8UIgRqVLBVaDfNmKmceHJFFHqaeSV4q6wgaJ14MTVL1DrkE649tL3HmY1A1yS7DCxJC
pDENgUAxXrIefmNxcc+hPsDEFjqxaOo8XD1lJ3hyG3YJ/w77pIExOZ5ZyXZ4Gosfoz49MlGGv4hG
N673nBO8JMfJEobm2TijLHDD3OUaYQB/Ss7ZPUfSx3vGXbIReInZjms+u18sO7goKKsPnO+cXvCK
b/ktP2L21A1Ku8aIowNdUg4Tci13vrndOTwPqdyM2RNeqjBW5V6vAxoi7gcuwUi8SeQ0l2UuB4wM
6gWMhNo7STchuZ0xsxeTinkkeU/beZOHv3kNxkD6rCSv/uDdAT3WPmaXATzQ8WWA+Lh5MkusF6RU
kI9VOfeP2CdRqlLo7ePOpGTP+q+NtLCbvgyn9sC2X8Kn7yZtslWSV5G0p9fQXAjyHpcXJJXj60iZ
7GMcUvcLyFhJPaFt0BuoiZwe0uCDMvWhJVLZdFoFJSJwXT6K4gHcGjiPjHaeLAphcsHSZgWwWFhB
csrIimpwuEleRUCy7lAsiWuIXyKfhAbysos4aXxns5HHWo+dXUIwZw4Mx6liN7cgIG2H/9y+XuBM
cLc8LZFNF7YAW15f1+JfrMRYyx45izvWDR1nyIoQDnhBN9ZNJa6wEe3GW6cXN4BTqjkx+++9hKOO
7EKuQ55kCblgW+vxPGUIQWnrfwNwTsBfOeWnx5d34Ij5yx3HYvgCQ2Mghd5GdNYQEbNLRjS+by3C
0PGgRgn6QQ4VEpk+nFhSmbO1TDhc5Z5sg5kkJeJB3SbuLkm0bsjOi5hEBcOD/UFG+c8xQXYWreWf
p02LOCr6y01fWif3DSTlTOQUeTQWM1nK1xk0X+GV0529eMgEc22KEV0QCmPCQjmANCQk8bbwClwa
hrzMZoM3LFtLhZbueTaGZmFkm17heY7nIAtsOqlD9uNxAP87t8TrTSp/OQn/iK/Maqpxg+23tZ5/
XrG8G7MW49JUnOFE9pSwAlmIk4hwJi0EPLTR4JPkTaxnJcm7OzXNPMLC8sWEvWk90UysjSM3hhHx
N2Dxk3D+Wi0YzWL/Rma0D0hrpPA9Rhf0tfnTi32lJjlbhUeGtodpjVyW4+A3YotnJxEKnoPAPjNp
3ICZteTK7TwpZhyP334dwP2X2rEJiOEM4vNMp/1Br1sZbL/ey7+y6QiinUHT+Q6AoWjRfKZ1+juW
n0NTUVlhwUyt2WArICmAuCkISCJmpmU9UB29wWNVrUBYojvweDjf5DEZ3ekvZthFRqTg4WfYBAsI
9GjwGZaDewRbmnvjopWC0P81EoGIXg69OcTbzDjy/7nNNgke43qMTgQnCFxwHBH0FGMI60VpArnk
6N3t1xSiCVQLttdzqsSaV8kDAOSGt4D7WVfuw30EUNHtm/H3t2IjcCv2fTB8wDadHM4NdbWEtWMM
7MGBH2nhPsfE0TwwpAFa/ltrYisFjX0P81XyW5QdWPRSqbCSa2RL7v2Xs5RIiIMH7Z4ncQPmKrDT
Ph3DWDEhRYvvKm6p+ceieqdTyfq/yqFBQ0cpvtS5LybEa4jUm7L4+SQJ2oChx1brR6InQEdX3DNQ
hHDEfHULULTtbBfdRHq+M0grg29yWaH+EF5Ckfqo7JJ+Pzi4XtENgRT9MFMN6FeHEI37QYvqhvMj
qIN5irwl5l/iU1GNyc/sanmmYLn+HenyT4HUzAFlEde6LqIvnTuoqBsx2YbDwNXvUSEnPCwELQAp
dSR6DTa5JRZbwjfuJs+NePzx7feL/Wg/OuwFXVxNthvmFGqx89BQamccB1tmsQMleSNoEileK/+m
VzitmH5gY8Ad37CK6EMOEVIKHxOaujS32hkjri9OAHNEGn4dk4x+K1kVOQFuhXhMvRwI4cGT3B+6
PQNmFLoR7XDJhWoICITdXhWo+WH5oa3PwvpMtfW8KINO3krbxAtZlmVyY0o6bv7hCY4gu/BBAywV
2frgh/6kSJSOlKgWaNit0/Iks/GxhSIi5CviQH+br7MgkI7GocAqgjYNhwpHh06vdreuaeu96eax
z2MEGujVSp5ZedscJQM6tBNlgpkuMuGDbiLTtoMn4DC2585ruHcL8gTjjmAN1xhRKnzGIdyGT9xK
ZcDDoMUTXDgEw7RUAjiGnencWq/BeF2xNN2FoBst6f7/JKeAKVrf9Y3sLv0OAEtjgSrjWoChW0Zr
63VA54/KW85K7MAI2qRh/gFfQOYLnKOncB5JX1oWAtyVUH61LqnEbrFAa5FZXBEQKNdipSW3jTYq
J4Y0NKi5AwpgbCnl4DxnlMrcUPymHXmltFPpaWoGdtRLqpS0B8z14d9tRu1RDZT8Dh0JNC8uFX3a
uKc+EZjKpMnW10x8rx1HJGCQAeXP0ahAI/X4s8p89+VBHjg5cmC1Teom8vzx3w9X23qRWNHptq6C
sm1Pq6A7x8b0sTxGO1Nhn5Opk/00I7kITE45Yndm4swRqgDgX5Hr0Rv5YCDN1DxAEQV/bU8Pj3IO
kwAxJWQOQmn1l69A4jJa3v/wHwq46TYXIKQlUaIUDjT2IvZK0MqwAWLSCAAIkHH7rRVODZhcr/ae
vEO06RH/9RrAWbY0vzZ3+BVP6nQUOAzerv8Az5hZHyXDtpezwnb6DjTgsDNTZ19Owa8PtZCfyCvO
0ZYGBjic3xFPr4jWBxIe5gEMP9I2OLiNyRbjTyzKAa9YCvVZZNJaYH5x+wnJRTbJNgLkjmWJH3lj
BFeQsJm0Mukui7dpxAIloaZCRiRZGmscChxvPPct3zC1fG18gq9/TIe04PhiaU6p6YRhvGiHiydw
FDRXkR0BXw8ZJ0Ss0X77JSifE704mTixIIUmKjJX/IDVAfYmQvpopHxwdBK3eoSnkGSS3ogkbxo9
UMlu2X3sMySagEnh/kkGCe27kMr1wEl+5fnpZufcl2SNRiBrhIMYGZQ/7hvmN+bzAk/mj+CXLIkP
GPORC4oZ7sH8H0vn1aQ4EgThX0QE3rzKtBxCSHheiBGDd4M3v/6+ZC824m53jJBa3WWysrLei0OY
5/8QDumbqFYiDXVdEvdEgIKox4FLQr0hHv5Yi+uk2HuRpx3sPlQs9Hm8O0OrBZxTzBxJ5/TpU2mM
xlEcJ0QPeEQhXqACCdiCgToB84KGxiUEQfFg4Bw7bwQ3pQNPse+9wgZAdo7ehLuqOkO4J3pgROhQ
Q7wpwjEyQ3I43poCbxnWH53E32+oXW3N1CaV8qEQNpEuKmMPNPruBtKu0UwFRocj8uYWqdXLHmAn
2hpGQjyQ1QdwqOHyzQYf6lsX502uRqewwThhuur0D28ZX1IwiB6QycH8hBD8tJ60wjddKYhCZ2ME
hER94FL3JK6LzAAtxcw7eXt6pFO0G52iRn8Gk33rXSP9ERlDKrhQWOK7P8vw6/DIX6T4SAw1fpsi
RmK1vnYR31lnNKLuSFTE/c40WzbSiJSyw3sDi1kB+hfCLgbu5zvBForNvl1N4UebOuIp2n201BAI
QXhdt4/jogeFFtaqbC7JhR+J5HADjKokD/i5qFl7JBsQpSVIolVHq9yqA9ErYLtSEHeofzu/sACM
UAMsMb+rZmp9X/+KxsXOvj2kDu/WB+idqW+aXPg3RZ5TaQySYzZvGvPNL2K3bKK4b4L0jT9QndgG
iEpxSSdCeAwCh8VchJM7HDuorQsdm8ZqreOVXtR5zq+i8cXpgHur6pBKPcLayC+Z+EORpQXjWcmx
/FwuiA2UDhZkV8lf6xuj04ek3kcRMyTjxs5gJ6nAIMS+SW1n/QtpmorVzMMaRdUhWCY43XSsar/j
GKSmGrZH1P0FHxWaKWbHiDOqeg9ypCmDef8OEiWYPAc6/+sR4GK9+O+3qlmKiD2n1x1j1lE9YtwK
8lbfilbRRpqP/GkMPfI5JP9tPxLicxR+sKyAVdyGnCAQnw5sC1NN35zzGm0VE1h9QtUCqC5OBlSG
Ob4D6pXubXSLStgwnAoYF0dfycgJE/GiAHFwUVftoW7jEP8Sh0kordYpB+KOEUEMpMO782aw60gk
y/0KiZ40eVmAeflOxxJ+7w/i2YLQRa2uvyCRAJYyuQwfa7grXASEWwutagKSOXaw3d0rlSzg0oT3
dhVsS9+MVNJfpcgKecha8fvzjX0al39vlKqxUPg/Bn7hBxKqvB7ac4TUAkcBDiIh7zCtCdGRDfKP
PUn/KWunJ836o2rDWOtoDT5358oVkgBDVZBhbNveabrtMZY2qiNa0W2HAwQuLBfn03LBOOoB08YI
0juu9KsddZlKnKXXtIcIfjS5dQbNLhBzx47iOpBlakTlxYZx3HXn37ycyYQwn7+6A4RFFSG86Ymn
PZhV1iRdEqcnMc4QcYJeMcQTcJlK+8VRuGMSVKN8knditifEIbw1ENsIEJIlanY3cXcuS11wG/Tn
1FDKpFF4DndU+AxYNHe1sVcEIBtm6358vRPqO+T1D/tJjwz6GyjJIVBpkXVyFbureQRtyMjmjH/C
J1LolzCbuhxuGA04JqDkkETuKI4wEMd9TcrxbVIfYDQgR9Dm4MQz6oXZS0ANXd+rDqSwZUv+0EYF
0KjjTH6Dpg1z6KEjCfdGbBvU4gRy9SB0wIu5j5pZrXunf/5IAw5tGVArq1Cq1vGWPxsz6/BbjJz6
4CblIj4cHTh9nwmt5RGhYiWAh4f3ES9JUfnFiQanCfrHS3Qshv+aORoSKhMbiEAG3hZjoGcDMha4
DoiYcaKXUioUbQKVF1gNomY8vSJDYAF9wYXOaYUkBGMBQqc5tnJe27jWbUyaHbXT0jSAK5vB0PmC
tLIujIe1y8MCtg+ji51rWHl+NPcBNX0CdmoKw9ZYwXcV3gUIHhcnZwlrvVpyJOUiTBimtLzZv2rl
/sOy0awn8v+NJj3y7uAB2IUMy5F2FCbR0U85jh8Y3iHNNtZl8LbodKfDAdXyHu1OvEn8E27sJb+W
EspbCB206PZH+Qi3pK7gJt7ownuUepDYcsTdqC0jOjwVkx/Gor+elp64rxqE2KX4/ajMxmJuFOjx
r5I98SrW+DoYjJAbUTli1gpS6HyKhBZWYJq/32y3Ay8ToVXEFeoozNS6TXcDKOWQD+F0Ri9Ytgjm
QY490GlHDuAXraXkamBdr+Bfc8uQZyWyUwgkg1II3j56+vxNEg9bNtt6ug7vjCUyl0UdNiSau1qT
ffgZ/KD67qIHwS+RkIg7J30SvTUCEl89sfQkqB3tHImYdg0hp3XOPnsef9FiivLDbIZ0uUCqBy96
upA7zXosibrgE2BpBqQW/l+3ZjbRGXUxRiUDb278C2SJXdSgeBUUNlSUYV8wB/aUPT05qxeMhFJ7
x/Dtlqy5V0FMtNZeRbBrKB8rdbmnj+6rt1O9MgT8gfuiqO7KDMRGVBzU2hSPSJUZT3sftuZT1SpU
65NUWwlfCfkfwhpH+cv2gUGHBtp7WWWHdEijYQ8xBwIgu/c8ePs2aV9FzMNj/9Qpw4/CtlgfdEXf
FPobNBC3xOl9jQsleUYNzAUNK+piTY/pq+zkr5QpwckdjVnSyiEtCrvhGnQCAEL24u0e4VeU33zG
X3t3xu+RKbOQiLyaP3ie0BUMwCk4xco/o2MLNQodDVhGVCFcOof61bjSg4amUfC0ztEQ92WyzhsE
0VCsGz61FVg7s3NW/usyk5lBT069Zl5IPRIQ3UMYXw37hgpJ1b01/BryoOz5KjpIprFGOAAVc7dw
wmlX7l6T7jSr+XRaa6c6eNM8gLXaeReIVGf3igzCyn7Q6YjSRK/wGN7Ij5tOedN91GKK+bVbp3T8
IkAHXHK1oHGfdr17zAHXnRaQUf33A2DYn/WLkxfn/4X0aDN4+ET6j9G6V8hedMLTCTpVFXeXVqJn
XPPvcYNmTFwdzIFjj0zRvgHmBcYadb1Ze04WoKmcc/KpDbGAQFpgLfzBjbqLZmBWYRNSraN6Q28i
qdvVsL8C5RSq4Z3tvkqLALjV4LM21T5Y2JZModDBJ1d770QaHBcX57aPNsXoBqYMwidKOb7tiNNH
rb8zM9JIbeCGro6E0DqjuRQEpWNa23v0tcoNLva4IaYKyx9Cd9VtNwOVeFuqQNefRClonE6qW+92
AwlCeK/k92dUViavj0MNYnCNWf8t7rw1usDJx1K/F2RLkBpQr/7GY0REZNG1jup/SpfXzh99Kx3u
ghn3P0LodFtomhwwKqh5kMWVUqSY2vf2muFEjCZYBTSRZw+L6GPmVH8bMOUrcenCxB2LwatXa8GL
HYAegg3a3rxLhr+KUZQF4anyNJSrEedhrOuMcfblxXMgt70ijSJEY33c+2RjV2JN2zgEo/loRC8I
AnubLh0eP6Wwe7NGIK1o9EyqpGcKMrmRl0XVFNtSs0rrbyZHfgrTH02sIwZ9uUGIDH6EV8LdoG4L
htrdDP7y24iK1kQ6mYLTICK8cUld4fYzs12OsLx29i8hhDpAeKMYEcRfhSJm1XG9V/oBEKg7XHfR
cD9ZFfExOGugGyNlweg57Lw5gdTTjP78V7ZqV8h8mZv2c35aBdTH5rSDmkP76gg0KSxW3nbUcA/s
GkD/9rwcMO5h1q/32cGfjuWG1EM91wsSsDwqXCv21+xXMWoTUSSu6j4g/NAr/ccrLBO+KsZ9dxkP
PS781OILqhmVbGb2NDRbLut3gqxUYhDILCEYRSJpeHOZMXRx150H6l97wRj0lKCPQc/8/OOD9AsN
eznNNzMEGP5K1rHtY6aoxtxdOvCOgZq/oJW+qccpE2EforGZ5yYX9SGgXE1RD7XZBPxVMrlwAdwH
bAMUsp2ye0v6ZMp5QhxL2MK0ILz+SsOsIZuENCKQLcmw3ZeAkGTAYJRVmnKhcxJOvElwqHMQ40hg
i6YKZHrrahYDGH0TZ9RhMFRQnYwPvshqDxhcH4wjfVcO+gq00A0qCX1rTo1gygMSbkNqkFAW3QTY
5iFZmobLDdc8lX+A7o7I7cW/4yF4iqmjZxXHQ3yGekztGNC1z5bc8WqE8Gh/Z1iP/heFUKG/Hgha
ezUtCjfE7t41PtLrxvEMd+nalEaNmVPKS9EpPrKbkQvhO1xljzjsNd4nR4qDpxT9V76G9iMplLZv
KyoPaAOhtgtlqIQTFQOmEYkUCTtAhuSFHr3NP8BQrGCxYWSdSiNYtA66KzNH9SlElhEP8NA18UYI
BCMAQjvtZsCB/iIqz+6IXOUIPAU1K2wDVNGdzEhm5gM7dNB71eRxQRLrxXy2q6QI5g0EuEpSyHB+
0MYAIyr7t5311VGxm77kVM6IAAC6oadjMV0Eaciwwm8cgiN8z3uHPcOtL/gADAHKgBO+x+zRXsu7
t9EHqfdqBB/i9xeJJG9qSEBKfNkkdygPXu0j1RysZlbCVhV7D1v6cdyMS5mOGhNT0mOIg0rp920w
gnGUzlxQWgDvXkQsS1L+ZnTvF1jgYOHEVS5Qiv5txuXWoFqwmqBH5GeqYXgIezHchb6jUxuxANYJ
IPCJPtIHyTpzsToUnxH/QtSm6XhZ924CKsIMqI9BEdjebPIOcD3AE4xGzsh0C0OwYkSvbaJb/uHE
wdJqejVwngbq3hZRxAZWZDz7khHZgCdu9gVS8piL7bz6ASNeLaXMKJlmQTuq7qkAzH8pBAnkKdD+
opkHVCSIKFMldYhG9gRK1eg3F1W/0I4KnDKJl7Z6W/iANf4e8QPXSMkKlQKn2PknGSkqP71h3nLt
/r1sJsEeDATjleFviHwg2rUU4HW6WQ6y/ksMh5V+4//kZf49xC0A4lCwBFOalVFRv0Z9EHRCbEp4
apkMTVx2iej3QW3+z4qIQXehnEnZJwfMLS+L5Iq8ubD4RcoE1O2xIyoSs6wfR4SGKVGaeN0HrgcB
i4r4PxYbvKQvH5Y1IgEBiVRhWZoC4ooaUud+/v0QIS4c+DGIPqmFcgKWP0F8TiAiNV+Q7XIX4TFc
xRFBHcrExDGAE+78e6jAHULcJ4ZAYOE9hcNIQAu08xcIuckBRYIk5q91iyeCIHO2oGw+IUur/adk
IMe8wbUgbVLAikGdItqaeS9runx3N2tYlwQjcgG0XahtRZkQedD4PPzeNakfbw6AUd1RjrPvH7Ky
rUvFRMcm/gvgq92zq50Ej0i8n39cDJAaoaG5iqLQf3C+fbCRk5dRj3Uzr4q1q3Y5CdT+4j4z1DPh
MTgzSntBpl+iQMUvkntHragFD1J2k0SB/+bwNfRdEZOaToGyN/w25C7r1mv5IqFnOSvWBk+9Tj5Y
xkO6C3fTU9rg71eYxvRON+hgAnJtQqwTvZLAOWLNUO8Tq6fB3OFa8CuRnWpG7IT7NUNa2u0nhWrs
N9xIcDZ2ox8Nef6AmFRu1QumYoBTFaae3ALIaLnvR6Y4XBR9sczX9vQFo2E6gztb/Dl3/rqryPQz
r9HB8VqutE+4KiKsKMbg3zGtmieYpgiv8IGo3L1+rPaN0sNuAaWkCTFlFUjw8OIKHqlbBGBuZ9Tu
YoYV+VWYO3+KwaWdBJar0mIqWleKWm+2/PQWsKfHFIqRJWPLT6cxHP2Yme04oZffyvT/vgFXgx8B
l1uHYYVFeVHwYlJCbcxzQMqhqJPdIizb2hFyPn3SXvFq84IoGQT9bQ+yq6HqbrE5d53k1lXFDDp3
0BKrcNo/eaCABtpSAF/kLKBR5bQHVQBJD1wbiGF/8/paiwSL9gf6Ougwo4kkfNHT862cR0VEW/ye
RndhLxhIpbR3XaXLUh3tzLGKohRAnFQD2BZxXbx4Gaf+F+hgrDJlUbX5hUYoMM4isIfgbxXDVgKC
lUuTzxuOLGMGoLPLiX8BCXos2ZlU9PuFDuuwtrEozA9kyRcL3B5CRx1UYq0FRCxKBJ1CRtCNe2G5
notb7zwtsBk3qeDEPdy4hg+1YhPlKE4ghVEibWxRcgRuZX0/INmzn+G+TYtTGR3cHXUQ7CicsyJG
+rFybytCkz+nHF9AODjb+IgY01LKYSkeyWg3VlM4LhGNjEUDrv8/PtCeWqsS8SpjN77IioyYqgFI
q7PyKINjRNBjK7obn3z7OLlnm6gPDMhWpnOBbGE7Fu3zxlDtX8II8nQGgHzat+BKg4b1B/BGDIeG
uiptOFec80mpy5fDKD4X2SCk0zaDpYJn59HDNULUvhY56fuJphscMpk5GjDYGVNY9MSx9/R7sZUL
sYDKTnJUgW7jiSYj2hZmQXXcfCoIWu5vLdKRKCqzaRmQn1nMPKOI/zQxWeSrqtgWmaJyaZ+JKgI9
dHOJp8y0UKp+Pyq0Xm7LOPwojX7Rx+uxqczeTn/hA95d+gxXSq04jpx6nhAeJbeqzbKiuYcThg9Z
+XB28xJvkh6Zl/9BQXTh1Vxvtahl2TEilmJahnuhErnzjvSR6ckcUlTFfWCRVKyhdQacIq4hY0Z7
DeXx8gDu74oQmcq+D/0HggYsNIhGOWjtxpRocJvILrVsRVxrFIjTxkCDQqeldD7PuNfMome7PN52
Nn3F9R3JBf/UBk3/D4EoCi5vq1ezq2DUGjPaheCs/ylQeZv6mJ564hdwaWQZKRSSvDFhlzna1/aE
Ah+CYGQNdMMjqAAu622HK7IFhve5lbh1dJpMmgqqdPCUvEL6dBDqskuMV3wMJx+7UUPe6R64P4De
J7Sd3i2LMOhvVLDnpODhHOm/uvPnkz8SkpJ/SknvdLS74lqJEBk1IWa5XSqxM18kV9axw6+9wrni
OJO/XfnGv+jTfkKocZtXOmhWtB8glhsRP4m5E9WA9fpYDeouxDlrV4I20rBBREeV86CMwz+5pW4T
REhnjgNHiKdK8iqrjU9oWPtiOZT/hSFWdSD6a71LFGcdSQlnvNR+TjOPKTnxuq/5TkvaXq1doPj3
4UnLF1d0cumoI1QoDyMnDXtbH9gZeC5ehtfuC+uy9gcbg4ijejHUbLFz3/HOz//6U9rkYRHRcmgf
uC0AzBV6jFfGDRbnhXQ/JElD+vAB1sfUyajS3bqUse/Jrvc32A7wci9a4WgaDkg6/ppWIdu5Bsoh
oQTE81YnQbGOwOvNQUuIP/HZWb8f+5QzQCl/f5lSIhGKdIDWezqehYp9flNUwOuQ5K0jbfmKI2iq
wDjD3KRhYAwjF/IJw4GFl37MusuKctr+MRbiab7hI2bt7OHkML3I1Al5vwNGapYjTu/JbqhwA7cf
Hw5XA7uGKxa/XacHQgDNTzTMQO5McsiWVBvyMStb9MYxhwpWZjPYLLDRtuddzbxBEFZ3uiQQymkZ
iYGjIr4i4VxZAJTwPInTTk/Lq+mNY2fltsRTJcqiBxIKm8TuIXJVvkUljb1IYuedfst+EOEIlAh7
0BsebX8o6ytvEv8anzkdt3pVtgxdYiVCBjneK6MEcAZjBT7/wGQJrjzD5vRm6gPc0m44Jl8mFnIC
NI9VoOqT6jFRaPs1v3d4GCV2eYFGGqLDfb/pzVICgbmoeiotcsdT0ghROOAC+vJkssh51W5wUfB7
tuiV59/VFFrqQcshmQ5V0z4Vi5WfNxjb8OVCMR9B+UchueDCq+EsBdK8M06JihzJfjE8XmlifAJy
c4RgYsKJkhJYkA6jFf1ir/EYzm3gjTjri0WQQ8jmFT05A8V0HE+DJAPMgQUSFAbdruVlScCq0yyk
pjX6xn5w3tSO4XmOk7LLbexQc9GS1Yi+Thu7eSDsuF/Njba470r+qClTxdHDT0WTqv4x6t62Q5Hi
uw0FUsNxtUsKNIrebLCFYEfKxOlwmL5D6ENXZbsQgw+qvIrwM1WRmZ1eGW+IA/nE5bgan9zVsuUP
j20SfVGfj1Sf18GMMWpv6u6qZxRoEac1mXb0yoTCMeVj7Earh/q5t4ZM5NQo8LepRz+oTVGQKeN1
Kj1dCrhZPFfkllo0Zjsx4RuAlBsnASzkTnNrwdJT+k6tc+WySXOUFkaXHrvD1JebrERHODIQfrFN
jixx8HVYQDv2jrFnLgO6EM1svyAcFXr/u2PQ7c5uW51rf4b6XIjIJRkamtEJqmNIftyma+vcr6CF
sptoUsMzQpT4Yg8mb9MJ6/4zqdn8iseYz5WNxEjRPDQb273gca7QgY1GzHZQ96ugzELK9zskRVGy
JozETa/RPa+wdlQgrAEKsxcEpyRlpXriz5q5FD7hXivYmJ3RwO99zUKyAX6JmXFFpiJLyxNpRCzr
5BBo+LYkjEDHap47Gfzo2ZkP2H3eLL93T06miQIoV0WDxlo+qKn0XsyzdZjL1mt10Xln7ESvJ/nM
S42RCYw0nUBSIlAPQ760eBak2OLT/kcjud27hPpYJGm42CV1m1a3EcOEKbl1foQ/fmEyyyTtO3za
WC4inDd2tsWO0vkUXeMNSsVkUYniwv2h4uWeKYwLLVMDzD0FXjAPYlm1RFLpIPeLp7SN04vwojBA
8DG92g7EAaqwjLJEr+aPWeTEK87N/rvYTF1fEC9P1iEj5jypJxfQ8uqFYBLtCSomp2DTf1G1cN4S
pnJY/Le1SW6os9xwUogPoiq2R4JPqaNAARHRrgg1UO68UJg15QwkjEreHgnlNza6vfZSGGsuKZVm
GDt188OivM0LEPGCenm5d2ekl8rip6C6N5POT3iEWvFxV0zXXfuIbPWb5to9cG4Q+gJGF4KCyA+6
ulYXhHxOFlXsl9sI0XCjPO+ZKsGWXIDiqoM7pM7704zq5vt9ZlwjxK1ZGLwppLh6Pz/hgGnWvG0J
1DxHhWDTW6YM8BySMJKUfIkTNVKQ6Alx9mmDA1Xo8/+jYIrgAaIESBgwA48SnQYXXxidFoq6w5Yy
HaYvOszbLJonqRogrpAxBr1PwvCnzHwTEaJuVOXY3cyiKSAZ01yx1hoHQ92WZnniXL4sHnfRP6K0
ip5n3fsDNzQ8KJHD0UKMTaVbHChqDiwNKbywGnJ6KRe+ORnMFtIMz6b5DO995DSvylLQbJ1FHMqW
B+zU4/J8QIrgg7iYJBNlxi9Uveb0GlYCBJyDA4lmdDbh9crFpKpT4SDzDoHsLtmhWzUIaZob0cY+
LDP2+KhR6Cg51KOdU6oyVMveGO3D2oRM9+2Vgnd2p8QwQOyDqi/Td0Z/SJQuh0Plm7S0E0Czex2b
gZUOUJwSYn+5ZrGKHH5erEtRUyeV4maPI3dkqCvaa6gr2oBKlCVwUUmTht/plpdRWlBEa1pMhmRm
zJ9NQXftQktS2fYeMe1YkltSzEV6lGHQFVfmowy47DyGn+GFpR8w13rtV5CDqjMznS0Yor0KMs5O
ZoyNjyW1Ie8yJnab8ih+US+t52tDbcyN2ekXSqZF7vbMOv1gunBKDkbtu9+4WfCwQrD30Htih6J2
8fSXb3qMCMtilNd52O8YnqPXY+66z92/I54dFTl2DZNFUeBADx552r0dYvPccI2EKcxSpLXTiImB
PNqQoBJcl5Js042KGf6DZY+oUzvfzglmsLGXafyUAAeifT6v68+GbzC9Ys3v3VJ87xWbyNRBgOgN
Ssx0f9HcwttFfqnGdHj3QKPBiR9lTGsIqTHEQigr99ChK4/QapfdDi+ylJLB+z2MmliCZ8VvdNeD
Weecn652DclRat/Xkr6Dvj6W+DB/o5nFS0dQ6uExcf7N1N0jpfmbV4frY69Rq0LBvr3Fnbjuj83Y
7osNkgiRisI4rPAvUKkSPjRiDoJCaHaJVfstdtDv+L2PVk0L4ekw7N1HnDjjc0jQMo0Z1ImgGmYL
gY+7zdhEyniG1CBa4gNu9goi1qB3Nhf7nIRNEyIeHR5wIK8Y5a2VGJCuZlRLD3WBBYoOiODyWpvc
AhnFU3NMOORnxJ9Q1ZfjQoWaQ+Mfd3gzbnKxDhtdkWdeNQzs74q72yDRV0VfMYAZyH6HJFebEMEf
F+xx3CB8OxwvmCrvGlmUAHUYiHIgqGxQn7qfi27SjCVBbm/trRkaia5MOW61T0hOFYyUbNTftm6L
QAwddDhEf/WODUFSH6jcJiABRoH494XP24yvtQlz6dJwhpAF50PVPVbMSndqZTCTavykO+7sp/+I
EeIF8HQs8nPUCCqc/2Eh2oycM7PG0aay0jKw8G75UE0cu8PGseFea4YmwcBnTNG8GF428JebKWD7
wTLTKYGyS+85YA4d8A/aABqoIylpkLIMjD4MovI1IhjB0QeI2MRdgBJpXcCHJDYpBzEL+EaJx5G4
3k1cf+aUBmOU+t3r8mWqKbk/tzMsBRyk1c8brQIidfNexkNKAJ0I6ESEwmq4R6GtA/mb6WUxQCLj
cxNkT6VO27Q/k8ofL0S7HcOgnVzoLtXjtkxTUf7OkP8g33TRPewA9+Fl/aW4Fmwe+DGQC4dnjsoq
j4qpA99kayO3SftiNayj1jQe3gwUnxYarCmiP/SpM0TH49QT4JJTJLQHd8Uxu7gWJV6aJuAUgVpL
jRVzwBtyiVAh8YUKSZnP60aVhISMOeZj2KkWXXtJneQ2joeinpDexET6MSOr/QgViDHJAwAXaKSF
UrVFHkL9WSXzxJAZO4a6tLqMyEmImxFaYGcE+65m85F82wy5+GtTS0FRFCsx+V0O+aU47lvzIDOs
M9IOw/KSn+WNwgh+h1hX+mQwZuLNQBty8FPg/QwoNTlRv/qH1UQ21mezYxBI4k+DGUModifjPwod
BPeg40adx+A7yI0gYQFR0OF+0GaE/UzTNKAcBGqL2MLlybkuxZeNnXlkiPLbVcvF4Lbna1JHMJit
SSrtqRoJZx6d3nRP0KOIiAF1mLRhsZ2fTEePhz53DX6eEtSyZt3M0HF423AT2wBRF4Rd+MnZ1DHA
Ud4qU8fzcAghSIC82LCSxAKdFurpwPJWMoheUSRMix0s0G7M+pS+y0o68g7F6RWN+g89Hb2oNzsm
SgsTXuLZbQL+Vr8cNVaEZzWGNIqtE7O8/jCm68XrI8/sjNlhO2uazS10EpxfXr5JLO6dj3kO6cFW
qPoIptdhiQvQQTscVgIVELaolr1tzs5Lw4+MoSIIQpQZJ+agvuYglOTAnne0mHnAhyMrLM0uSSME
HvHgzbISSKPikJG2dRDycikMWBQIXTq/eCHq9dz4ZTcJduDHVVcKV2oLVd+a0LKmCnZ3N6ZDy0yJ
IiAHRQHsh1w50p2k+kJszC5n47coKbDzZTUIkle4sGgdjOHMcgcG/3j2nTiK8xPcVLrGyKhAKdvo
BXgf3xqx8+Hil2BpMBo3oI4Oe4Qe/6ybBWpLpUCydvpJxekf0Q2gYAonvaXnTJqemN/U4oDYnTOs
Qw/D01cleG30QZDBwRM9q+P+zMngwo0bUNpE2pyo0gGEVVu7GBUvH0wC1mKueoaaeaGgJMbQ2kxp
ghZ21wgpKaAPGwMF740FKGd53AYU9oE6twImwvV6VDm39NXV7T7/e1DRoO6EODVnoG+hFN/O1g6n
JFaOQoKsAbmPfG0YU7HY2MTdtzBo0dyW0GrF2CEw/aNz6VGDiIPrghZXjwtTsu9P80BwqXDSNRQJ
0wd64CN4SFYxg7rCk/LH8DDTmHjWSSHIb8Isa3fI/S276jMqaWRRKzDCTxcZAyanL/9bIAdcBt+Z
4psi/L0Tmdwssg865UQOtru3XN+1WA5eWjaSkrx3HDWd1aDlXrdOnSmR7gM6aNOpAu8U6C96+JsB
fYceL2SGgcOCsVp9Q+EQ/FtCQq2oD/OCQ4+hlZ3MRgRdVokmQBrNEFdSs1kfyQNDiQpzwvsEa3oF
+8kpU+WV6T31DtiHMQBE9Mcnhw4ZPNiQQ/RKs8zHN6hoMa6AgJFg9jtGKxU+mSSVXM0HKvJrTGvG
lDrkjyxPxOmPk0vTJL60V1k5FOpNBhlGDcaURKnyOvlUGAd7JAgBz4alLtMC1wByyka/qfSqB5gA
0C6TgFe82yKKBwFVp8BzO5YFPe8FxMhxdSJikCVFMDMtWH2JbADfeG2b4agHF1wQgguH3oUbkAX9
nOoshu9uD19zkRCjGJDwMYqrKeeemhSkWXYGwA/9KPh7fpqvV90gcNvAGiyMKp+QG7DbzpB9DbfG
5X2KII4KB7VEmD51y/PYCiu8BuWP/ipF/KnHqQSd4YpoFjmR3/Mp77w4HvDs8cBOGukb0ZCdt2i5
FLzgoFC4ZCPz02tV+OXESLgxhxTv1IUtE/CJNhj6DaW1e3zs0ZgaKY73v94xpuzitRkuhtWgF5wD
H3Gi0TYRQUI+ku20Aavd0ZGIebqDYIJH44jZ6znnN+c9ihov+nuutsWdCyUBm2ZZ7g/iFfsECDHA
CPThZvOi6FGtQFFW+WMBNBbkuaGvzuQBW3dx8bGz0yt1K8jyzvg3xfbzRA4KDDsXEJIiQBdfC4Bn
cnwoK8Hq03ngNCwhYarMYaJOgFy82jYRBFwP7qXFx2FXxbG5sUt9tuoUr51VrW5AScTL2uQfNulI
FvBEUUCnpDpboGs6qExYXAMOls/hqXogaRtrMQcQYosZlqKRxDyXSsYsawzRmTiX7mXMAUYtpoql
95gSeGiR1HxLEWTGzptYrICHxqsVgEhSXqdSZPGzvAVcNIIwLx+Vi62DSpiFAdVttBETrqBs9qQr
es3z0K1B0R6MhUJLtrDaVhuqC3WKgD42ESDhCDYxyiNtPd5EH2pIN/v41LZgdNEfDr4/h7SPBUY3
BWS5arOpQZks1sEAn/avHi9Xpa++GAXYDvzNMnJYRJLcBIkK+oPnNLYyUpxdW7PGhpCEPY+wydqO
Xw77+hahO0vBi02HdjrHhAiwjhiiM6WBAaCeOI3XW8c+4JgsDk7CKhYzAEKRRaTvg1sUqR8jb6Y3
Ye/D2ExZMJhBrBL7JesGvJ19DxtAjJ2CMMOXDeH1EBUxWRgP00M3BMrZPoIxR5ccT0ebE7KUvYh0
Jdp1BClbbTBDD3QmmNLoNBYCT/FbrSMWL83E7FFh4VPprOCPDGHqCqve9XAI+EXFxNFYTyKAPyFc
48eqVNmJYIlyY9MNjiYLFlm33baMKgIF3wFoR8R+iEpO3OfVO6iA0ijOwck81xpgnvGuBoieG1Kj
G7h3uLISSBqGloW1kddOAipG3ibmt9o4Jba92wVVskcTvvLgUkxJhRLHQcjA2uHxZNTu+dsuPPZ2
9D2y4TmZSLup8q/wBZ9ZY+/EEQMVgIFRskQdV4fGtwca5wNZJf6NDO6R6dHafex9vhsqhe2R2btM
1Ekx29tganLeLhoc1NQFUzsEaJHITJhoHoYKxQYjQsFIEd1DP7Vyc+4HK4H5YBsReepUwM3tI4PC
1BZOrmHNFCnI6uW8ikXAG2DLUvGg+UZxwjVW/J5jDfrewh3xDYRweEkAO/bFQ6bXARckwQxtVyfb
ndhQsFi2H7cNm5Oud7w+y8TXMA1xjHHhJsTdYH+o9a67oIRE3OPA0uXDmKp9gfjrb8d5kS4kFW/l
sNiYWNWA2gnEtwEl0QF2VjIa6gj33B+9HEwUUeILdwtxcBqx2GgIxn0CL7gUWC8ve4yIFgf5FAQe
HzMNMFXsqD5nAg+MoBTxJ/vFtZljhLPDZgU5zAY2F5uJTcnKft8QBjjgZvSTFDsxi2zgTcqeIDae
Ebi9RrL0OCaaakQ1Vskcl3LFeJE8Jaw1u+8rqhQuMO4be8EUpIvtQgZlUZQ+HUTdLeCU7KxgQwVa
WBkcPxRFUBvB+92RaODwDw5xphW4eoe0fw6fXlKmqKEGcSQEdHJK/JkiecWhixHRxk3ZsObYghgc
8GQWAj4Q++KMEZgGC4ioJbt7JYr1OBfILWCRA4v9/2eNAnxGzMRMqDKIDwasSI+LJLxL3AbHkzUi
TsETGOy89ppIBeQPct5ShpLBtTIDVp0QG6P4GSckEMTYbI6mYlIoXLwpTImAR64HkQYLhKdGCUgx
BhtVM4N4EQ6egxl/fZbOY9cT6rGZCBApvl8CBFPyCgJaPBkbABvKo3MekDfjA5Ty5yrBEp/oTKB6
UWFPamplNEzRAgYxxwkRQPBfDPGY4M5YUHy+XpQtI2bAkyNHqckrhooIcDJrqJXIPr2I5nCkkJbR
iWqwvIo5KiyMgjKcRJ9CP5FzFmC1YMtsfPirlGrjIeVCQkElhgwupP+UoGHMSAasBAuu3CAxYxNs
aUtHy3OlfCkGt7tGvwWWm/Ak3PcUr4AALmEmOFhNMghODcfAFGiE7UO0WTuUHN3QzZpKsVy754cW
s8KhcmZXw3U3nnqloSN4bxGJqZw3eWFHP+NeWx2VOllDfOesTfzSn3WD2igXpQl/trKmt76IuXAf
1r/0SZBSI/lCu4EIudWQzaf9Jg4TMS9ZqNoSa9wgL1SQ7ZInxQ2RWt4HOZvJcZYCuqiOgIEM4zKl
98ghTigwOw0rTfLQw/50H4iw60lsihchXtzj0aBD8qU/Iv6yw3nnrjOJfmVkjRBQ502HvVw0Fr3N
Z4e2tYXX7r64CIlMG0EWZsB6RZwMFlCkB3wGVqve7mJSOOBkRh67bHHz54v5yCtMEa6lVlyEforb
EjkW5j7lQToPXvwwYQBzIChP4DLpZIDuQwYpAi6yf2EFy/pnKk1ksLEDsGm6eU7qhBZbnsTNkGfW
yjYi9mc8lf6ZSrg0a3/a04afn9l0b8SLbjTASCSQrHZ6/qmw+aZoFGjQBgcGuVXSbymusldDzaQv
zKV5+4a0csD3Or94QbZ7vIJhBB9ml9HCUeH3kbBw1AZ8QY6Tz972Y1RAZh5UbdV1ya94XTMbMIDq
nKcN6KRLCJppfO7oswgksAQX23YQGE6LlkP+jIQDjGpxLvuc3DFRBZgPjcHd5S/FPrw1kVI85gQS
2fUwTym2myxBhCT1ox67UoSo04aXgyAQ/Ikt4OSSY0nQNj3bxOsodZAd6eNxgFXVjNndKMUk+ZTA
XZGnQD9ao2Koay2emCY0hySEUA85mSwjdqaOxyzNe8CQdOi6jBAk3MEIYFVi5TsxGKpPvsO5wsty
22zZMYDTVAQFIUcIv7HfEO/K2ARKZOEmJGPcBsVtaIHkiDcrw8J5NDJ6KPEQQu4QJWkYPC2Hq4Ta
LhJkmAGqzj1KvtSA+QeT8AhiHR6g7MVcTPQzRHCYo8NHV3juAHVXw9vhvkgLyFWjLMkTRA4pGyLj
QYLqOwfazo68EQzKQT1PwlZkRPuHkJFVJK3nWMbW5Hk/CaDtTYk3iZpXU7JKG2Ggpwt+FBM3pRrT
ZaWYYMUchG2JLE/qQzOeAnxNsQnKjl9r60bOs3NbuSihYrEVOvDj/CBbcMg4axkJf1bKg5jFNZLl
44KEMJg6/i33hyyZfBC+d/xOMcNfuiEWBnub57v/mwPYS3AFvQYvnSIde1KMzHoo5pwSDt58nGTr
L5RD9GwAM0UyMXi10wCIiK+RunOsCfPuDogCsCO7CU4K72EMzxB6Psk9jeFYv9cI6hWSXGoFA+0t
h+eGU0vQT9nQxgY6LHZAE2FmBjmRHqo5sWDlIv0tThD9xOqCkNL7+HQdnUngX+g3Kb3LwUUp7B6m
2wTb5orIhibBNzWToovak740fNzLd08BAfQPcEbVlQYB/2N7M147Hr9DPze+koOgbp16MG+yicFu
ofbQ9vKIXig9CWKoRbz4mCwcZk2JXAXdqEV7RBjj0qOjgUr3WGKCGq70GDFTFYITA0XRDXRNBdEZ
HMnOrjSZzZQR5FH/GZDndbtzYF9pXkpBi/xV+c2YwJ3h3CgdLaBqdQs8svqcaKvCbK4d5KsIdUod
LCe0rRGfIzj1P5bOazlxbYuiX0QVIER4VZZABJn8QlkYhMhJpK8/Y9KnfO/pbrfbBmlr77XmmmE3
OAP6u/W6tcCou3l0Fxe7uZbZ7nv8HOdNB2l3gb5hAYer+14bIMMb/Po/iDR23QdwwO8xNKYvaH1v
qwZHYrnBiKd77rR6m+FlXPppEeSl9AOMd19eBR6MXLXfcLpkXEXichc5Iw6FQ4RCdedB2ikJmWHN
+gCHGQPx3HgDSLvF19v5tf49QFQT7hcO9nr39EZWgJVzb89uefO3faAcKv0+l9vfN/Uhs1KaB8E5
7y+koyEmszOXiU0sLkUGsVBJeIwFmMOOGPLNOpaB5tt09wRLNoMaOCaabUd0hsNQOSPQ5USmkHCg
iZKgcBqDK0XkPznOzZlQXvOhAMyHnFcoto8YCaIkz3wSw23OfJAddiWxKLmBLZdjX1uYSnLARvhs
30oUrR2kpxHiJ/+ARSoAnjwguZ+sVK1rCgIAQWy3mnCQsMCFdMxffW1wZcItMy1OYbYm/Y6ZtZ/z
c/TxaB9Q2PGA3ifJd8Nlnojk+uvcLcCU/VEQDzKf6BOeEG1esPXB5MTlWYge6QnOnksdfImBdqV5
kf0MVBf9NneNiSYPC3qapE7NokdQZEl1HomYuBzpQx4A8FiOZRmBATF9GZW8TPk08mUcH732NIBI
zACujnxa44T1z+/ZYvyopkwmGZrfiBu0GwuvZnm+8J2vcBhR3sILrkz2Ss0anMmYPP11KuvF8tgt
TzVGMAeFVyAenMzgppCwOIrWwfpv4zOU3jKifFtrxkABjVXAscXAS1v/t6Fs8/TCtegOApuTZPn1
MAHi7Lij0e+vJswaKa9rd+Uo9aAIBKqm5KHBCIeErQxHDaiE6ZF59NnOvat/94/u3r3D5WGSzPj0
SpqOeAg52X6b1aJ7SxWIWTsgzygU0SHboUxlWhm4UuyPBSDiWvOqYkLGI/MpUgkDMhh4J36OQmmL
AESzTKmlWzAkWoxn5Aui+EIphV+zjS+2Ed4hMtFobzr4bSzLEGkzf1NElCbnj3c4ups6G0K/MjSD
CyAkOyq9EIjsP1teRE9UoZo1lZHI0mlxB7QhMitg55M5MobdCNurEfiCEBqGo5QY4zczlReKjzs3
DnRkToGlzz88LvPfuEE+EREZ8KyecEqUt6YxQUZi9o5HiHnxZqAInTLzV5LIGb5m3p4vYkjMzLXl
XNIN6u5trAumPzNh+V4C7+jz9xnffOFy2SyuHh0/60zUIXIYyOvgGvIvZgX0hC1MG2WwrhlOi9yS
OU2Wo9z+9aFNg38pyEg6NQKEfMUVPJhfCqGDXkcX/UA2gz8OJuMSqJNsggvZw9uEdfxg7sxLQW+q
vvlz5wsvRJKYTD1VhUkLQgJxz+xBKL19t8s6cQwFWmX9O4ZM4cuTlt/EJAgrR1umXiig/yfqw0Lp
jPkCXpr4s+iNOFUNudXM51RVJh/8GC2DPfJ4Tbj02h5w3SQWFwNPiBGEVh4rhpmcLhz90LxxxtTD
cEb5j9KeG8j/+c5KLfkLuJBr5Poa78gLgoEW5QOQJXMndf1x6NiBM+bp5SgYixDe9OVqqHEw4BEO
BAF349/C1gXQj6CXsx11Khj0sbTk9c7DDZw31KbTUw2oOkfnPcI3aIyrBFTIwLFETE4BQXon+mhQ
ldW+T3IWzNUZt9rKbXuFfAuNdVDE+Jjj1pmHXGw5geo66Up5ZKjAmeXKtTDHpAaC3++kMO/5yapA
sVFh95ZxIbx9qsP9DNiJqAPNU+DR3wBVbrCJ8UDdYAlqMGmcjp3g5aulrjiDRt3+kc1DFZOnnfvC
jps2tmJJEkylgp8lSuUg9khNxKysJxZAg5cl4jEWUzbABlZ4zNLH9KERYr0F+1mD8UWwZ+e4cncX
NlY/jPO4pWOnKjEXtCpM2rkwVI8trr48O+hXGx66gKf/oiJGPJ2APlKbviyDr55hkUTVbTASVbyo
Rn5pMXqP2ORr1NM80N8ZErVRQG26EE2bvB+tJBXq1P3tNawZDVRIjmNxy1Dn+w5oBSl1uIE04JS6
YJRsGHwP5cJSTW4WlmbVqvRoU9rre3yOb73DT6AyiiEv/Q2dv6QOXCRqfZmaMPGKgzbAxYWzUeoH
bU2Fbxz5D119+beGYRpMfuA1DGNhUzPWkr1UE2kDBeEpKuIHPSFgHSNkHy2+//jKvRjfMyqiG8Fl
i/BiZEPOPH1S9wfMX6e9Ye62Ji9Yx7wDOVmFoE5zFotWWoWjtGIZgl2kTSRXILx7DLw1OQKb1dOC
fQh3ouI54HrQCW60fG/GrFTtfTo00VhhBINuRvGTbmwDHEY5bz07doJp9iDl9lxorZgMQQPRAunS
2iWrlQUz+o97QG2vW0X7efWAnErif7c9PRJOe01aEEIvqnCkLPM5NH/gJwBo+g3+oXJKkGn+Mazn
SiGuGOaJUo2+hImm3YYhBVkPHL1sUy6AEas9YfDEI7sOIu4UELj6rO8nQR5Awhj/MCiMQ/pT6aRj
deD8s0eHRpqo+zYgCsP2Koxhjw51XlLDIGLaDtJx1t4O1Ql8HIOpEA+5Sn4cmt3WlIp1P9vRAwC8
plxYytzhjfyEg2patRZlzfBbVnr2Us0CY/BUFh5DGPp+nViXLoEECVqtEt3vPP/VI0Mn/iRxq8nT
y2OyZjVyuxS4QEOOu7G+j/jF0nJdnRxbHDZQrx5vwlp8UQ4y+yo2Xjg+DEoBeuj9dEOJDEWAI/0X
kAYuQHv8+TH4SgJoWf/7zhNhDoeCpJ8b/DXZuel4RRHhd8sq/FsSH/K1aWVjItCWfE+l5Lyprfkd
xv5eA3tejJ559p5Y7l0h65xckZ1x+oouOg8wRGS6xLNvEmKG0Q1NFke1FiYe8twHIOcTeh8mr2xp
ku8PpWfGLir6cpsr6JUPg+qFVZ5KbFTA1Cfv7JBkeIeo9Dq4h2C7fHcf3Kh0SPtyo7GQgPBF3hfX
9P3d1lvTeX38IALiRSgAib3dJ5x5MmtOTbYL4c8IkahC8d6FvK/4IAxRsZnZ9KtNLpOhFFHAlWje
xPNK4ltsFVmukoKScuK81/SbaO2eANKpppPUvHWoWM4ppoKl7F4tcxR7KrM3Tqkrn+g9yONl1Lpb
NIpsDdQY7lD7ofTohKRoFtVNq+MXL7mCD8gF2SOXTT6kFf6W9dYRWHTv61Bh4tTz5igTmkiSCdhL
tMAgTthZ+8FUTt5fIlOwiL2rSc10hEh8+Fqu8CnCQT/DqpRjW6KOvebahBs1rFAaAbJ0N3+7RCkz
OJEM32MAq37FI0ZFoSjXocHhXI/qb4uSrWy/11lCa3bdcEAoG4/TXDFLqtBApkCY8MqkXpY2nl1U
m9Ywi+gVQNIT2eDfMPhCXhe+aXHvQ10BgQ9EO+AW3wikYIeTAepMmiuiyjm+LyRKkCvBhCxtqVZg
kgHvi3v4ccrjjOso7J0lZpts8SlT+vrq+wWctXlw/NPrv4YtmXlu+/WIt422ekp2CoQftj0OjDq+
g2KVzMESQ6vHBZGZ2i5gMXZTowP4m2JSxIi790wM3LCfyTOR6WiasrXomgNsgDkJn2Kn67Um7zhr
sGBPkfIINtoxq33mtytwiq9Pc1uVDx9mGxeAqLZ6Ji1vu+W1C/yXIOwSvTnEPywISTRVLWHd6zw6
OYQ03osi+9KDWwwYTeHbzUSbukAjWCSCrQlAZMFRVEZS9lWAumrgdjaeKnR4d7i2vCTwFBVfp4HO
qNIkb/fuP5L/NTwp/+RpcGI9mOyEOJUHn+Ed6Fr7rXIzdqoewBPUkG3hg7Axmh2DVUsw7Z+OTqmm
m9G2f/uF+sH1fpDWO/064AHf0/tLpauSi6s3b2i9qwwQNBOyLSTZKItlzVLCx0Md6VW+JGEZujua
OoEpy6UL27oRdV1r9vQasX/lNLaWWQi9hf4JENktjbbrJZ32JAMKb9HcqpttAb+x9wDfkkbtvC4u
HgvFau+U0keTNwfYVeXcFtzzIIZXq1fLsL6urlu8NUUUyAVv+5cnOUpHDz8yHj7mMkMjeEIc2JfI
vs5oYVoMeQBE/FP8KFvYwISrxUxoSrN/TUsuTJSZ+Cl39MdBNTy+ndvFqTmfgTE/uzt22+UetW98
j+pVPFW3EGOxPZl9/BxvL781WtDyl0PDwHTOiD9JaZz5zU413EwAXoYcc37pBgDepMXfxbsR3Tfu
/aAfCVh31ll4K9pL8gj8ewC+zsXsn5avpD4sI7gDL8ClDgCn5RqMEHTpVyAHfbg12rAZWKSMuoda
TFpIWdxI+iXW1gnfe54Ktdvh6kygBOWSj8vcj8q8r62+XaClJkFgx1XHRgju+mjFfuwmq1PMRZlg
ikGh2t9PGFZcMcnFVy+PmyGW020TzBhkmjk8qE3FzVfUjdzJBHv+PiInLHPYfp9sCUO2yLqFSTyR
amS4Fa5hgN89oc5zHmJ5TrGVpuJbUFf2cBZbn37nDPb3GkFaAkiMeN+2Nt2nd6DIJL4Ac7z+pelu
9vENmlnFur/dymgHxY8mbnBtwPkPk4sdMtN7Up14le4mrYYFqksUDta1Yg8fOzalIQAMFhT9A2vg
RaBNjoKLo3oN+oIm1nvvUPy0LK42K7sGO8qkRmE2MJHrFVtz9w6uAogGqOOczu5m4x9oXu3noHqg
wKsNeQfCSEj7gNowX/gmPc/Vo6/IvT3MaWKRvWCglgjjX449k94kJWoPVJdbwSPj0w5gnMV96l34
2RyJVBz6Fk27gusXDVjD2dDswiqGaSI5GxMJ+qDbdwOQ+8yF64+5zTHIvrpd7UCc911S1MyNMo7q
PEaUxuxRmcuwAN02S8WkB8JqrFcnq7OwqDKaceunOX/xabbAuUKG3jSAlR9cOdntqnaK2RimMAE0
T2kgOJnwIIAQCUiEbga8Yas4dDTBJ1oAKtzVBvj1sGr2DU5H1OGEUdGWt7i2ywXYIGgMtHNwhTJd
w4G/e0zVqdb8z7I+eEKeInWsiWxcCVEti9JNyLu8tqTd49l3nl0OK1LSKMcF+sO/GZAOFAN9Acv1
G7CTD4yQuZ2T/LdG9cS7gTOMAJ7SDmtNTDpqfj5+MNCWI/On8yCIrOxyBOCPcOC9lS/WHTjjZZlV
ire/OUON8tGu/lx3e2+B74h1KlWpT6ltxpS5gO8WC9a7JR/8eGZ8gZ+A4sGcyXwDs+JFZzthYKvT
SRzca3gEEqYHT3AzMG3VAZM8KX/mxe4E+j914vcB4N0L9zbOI7t3p4LM3gxqNdAI5JV2Prl7teze
gVJM7lbPzJEDqou+VTnWiaJXz5NZ1ScA5WmKEfR4n8WbqL4n+8HdrMnXzcCOkbmnhJZAxHQ+wd55
Ql3OrcWDIDwWe4v9E+Mn4FeTvXsDSa0C6MiXUBaGDPaQFy0g7+CaOQM1NBilwxpAsjxZMd8sGIMy
q/82FkbnziPywU96N6KZ7pB4Y/U/jG1osNTBxf/k7y/OPPBCtvHaqElt+PPoK7fmMDBBmtSeNKZq
fbCj4xXTOTNh/Ecuo7PPueuchcx59yXnELVISDPxPP8wr3nLpuPeaeEcy/bKn0FZNpi7ZYmSHu/h
dnqKhGTN5W/Sq61olKvu+e/VISlkS+9Uj7ZQQ9SNBPthixfyIU3kRigLUTi/H2AEZnvGtAZ1ilLl
2TUYqj0pr/M5DnJEP7i71QukX8SxNpv9ZEMpimUHRywFyXIpQk8/PKw2G8aZfFKbOvyxj1/vsNe+
8M7+dBfBfvJU/sxpa72Sx97pT87QLw+dyRGTTIgd0SX8YLD1AiZp2ErSgCntsCXSJOAzxC3iarUq
2Heb7ZS7t6rvGCkAaYw0gRUtTHdHTAi81WbfsiL9TDihOZd/hO9ecHhT7XGZ7+aCZg60EFvniYv0
z7VpPdINBPWDonO+FnI4fN0v/uKvkVzLANiCif9t8Lx5UOn6I7inb4ycfEZhe2a6u5GGMTfGynI0
w3uEWUiyEhTOS4Iv+kj14vY/u52VzbGdjbRoOBlE21Uoxb+zkNHCcjWBz/J07nDQJriU9S972DBw
WuWEglcQp/XNg05Cus7qwNHW0ITyGEA7WoUvvh8/k0MaoTsHEfR7ZSc0wzx+LfCSgdjKv9Akib4y
H5zR7wOiiCu3XbaotlRBIwwXCPXoGBzbzpEQe8+gRIeeQT5AUlq2FAPN5gcd/SqhbTEu9Uw+1yjs
z56hvjphhcY8HHMKqQscTd5BkDVkUWFVQtztCSHO00F9dFxK+Hujm6RdBx5a2Gt89UHnpDYZt4ZN
aQR3a9ktC4E4tG9RtftOqLbklXrC/qTkPWlzx5A0yFqFRWUBkgsuHKPN498IhyJgjBA4srnpDO53
6lL8JdwHbxQ0RhSom35DuQuVmjtS+FcYVLKXAXObDxuTBjgAnFjwyXosRAqPeIQujB2FDWw0ntRY
8/wje/uU8SplJ9Sh/qTw+lmIl5+8rTB1ny5BesjeAmzThUY+jQVysECc+eiQusAuiWiDM1E4M6CH
TaCC+YO8lwNN5xxk/CmEFOawqpwv9lB1EvYgWPJe6IHY47/prSn5blbjbj3IM8JRCHqRPjRZe3yF
lLfl1aW+GJjzhXdjhTX8ij1Csxlf/QDZvd19MSrCKYe9ssajB03BkU+YiTtioy1uFuvc7kNcqjvb
deFtxmfXjI2z3QJza9hmjL+xbWBRtWWOdR094ubk0qt+x0xn19hG5nyyt343yMEOHgpT+4G7u+GX
e2cX95qGjcYbk0VGrpPaTyOu8Zk+Cz6EFNS7zR/09weYu+w3k4vzit6969Va3O3GvFg24st0v37u
sRCsUa2ykboFAkeeSthK/Ry1vum3rp6Je9ivEZWXD7c1+MhSS/Y4x/G2y3nh3mWizLdm58Iqkt1m
j0iEYTkmh2ZiZtYbKNzqIzScnfoftxXZp/7z4GGDYX7sY/J2WtG2Wzd4T5VdUL9HD/ft3CfnEICw
1KuBCCwZlRuFL4V1nZPs7x6+iQhYgyqxFjez+5C9mDou1pg6ZjiuO3zG+o51kvH4CUOgSY3veAPx
PAIhdKpuI1iM5SpMGcQH4DwWvluKmrFIVgK4lRd7c09vajmloCprpGEtRCXQV9zB88F1DxYMUuQa
PLKQBrv/PJw4cOT3/dXmvCDuQ4IL3pwLZALj9/zoKcIhT9RGVt0Dh8dtXB5zpvicwTCvMYokMgNz
Xx4k2MjtJ4nCGAh4ZOICn727B9TMyqolIKNzBmrSkAUEqLD/bm0Jv7CgjRlItWtMN5RlQRXOBKjZ
LcpyYWI/eUaEuuCyTpAGOpk7pW4dAwOe99/K9PSLQRUpKhyQcm4Bwvfe68u4OdD0rcx+cxsXa9zA
j1zUUu/we+XSgrcDGPAUsRv/sMq/qKh6V/hKaxVWAgUUypUNDqOLT+4PvUnKEcpD8WrDr4XLB7Hy
SQPTmPCvf+ievVtXXeC/aF/oM7+Aba4iQtQHkyrlveBXQOZhB/keXaMHUVkwyGFt7XDjpqV80v8w
DGey0c7dJxWGzhDMqd1j0HLvaEeRBx8t9WWU9lzRDDLFwao82b1YlPWcMocxZEVcOH0JFhYXpxXX
EdJI9tXCJYXok6/xOD6Xox3nRculR/4mWNXZuFqMtZsd0qfgMGEy6ov7pWZKZ+wdO3Ho0062kksN
X6Avw5ab5q/Bc31nJ6ng8Adz0fRvjuFfOpoGiOKw58AD8dE0FcK4TiOxNri4XGAOQmhRSmA6qdHm
Sd7o4Oe/4i6oUTvweQqn78/GBw0UjOPx8XXTbCUHXqSe3ZrFvNMuai6bFV07A23MVi0FQxUI1jsZ
xENNSWijeM+w2EVQGOl8rOIbqpC9D44fF+fm3TzULs6HyL0Hn1t4MurEDJP3QOXB37DBs1GeuZaU
btQrd6vw8HBvwpPQVHvyZI77svOwcJ5LBrEX5+LMup1tlSQj+xLuu7BLDC7P1TUZ+GOvENaY88wa
4cI9pJnzo0HrO3hOGDEyZtzEG7SCeh4cLK2OPgJgm73Ugc1gnyNB/ntGtBsJnL2zfR+dfq7+4Tu4
lXz7x2Y8iEB19PZMROcGc90mmlTTL5wL/jKnsDw1IoONK/tr4gOgb2Vo4uvvB1f/GlWR1eKu4DOF
vAUtXhX+z7bJtzz7W6TQe1evgyy1TtV7exW75Z/CJsY1HDi8O2WcNKGQgrOscmBTVE/4VD4Ujer+
W14QCDmSHlg+1ns7OHc7/E71q1h0VbLEG105WFY6yneVruPVPvlmcJ5hKcNuw8q/gJsa7W2veuHI
K/Pc6VkhEMAD83XndMrsu0B9DGEgh8GLoVysWICzzJfcOSxpM6Bf3PmhAaOMtMneabDAxdXslsO8
UyxL8QH+9br5U5pnV6fh16cVrt4mKKPcP3VedsNHE6W1ZlWSEITC7NZLVqayDsIMGSgmqN+CeHe2
V4SqWKgTg3Aab9gOTQZ5ZKCFfegaqAgzK9XMcQj90Ig4od3XgDVEATYmzqV3g85x48oUEGKz+Nw+
BrlfScwuTsYANIzTuyYhZYrD4aoMPoorRVzUYXNmdrDrYsgnKpzZQymrekMcBU0ATgRJHJTiS9cO
bvsi2xh14KDVe4NX7ZhQ5BjRQh6B7Aa64lfn76ThPCEE7Bh4I8ymsJMDoyKlmQ4743UwYAmW09xj
2YbNbvbTTGBths/2WoyAMeKjdoNTzFz0Fs75d+tMltxAajNVGFAyeIT9AuBHaoQrxCJA3pRQaxoo
sCNoHoNSsiVYUUMm5bWefKg1avNUhNVWZYHixwrTNARz9AWAiyk7Bimk/C6g94MlBSrlC0j9B+gJ
uNl4O2rylGGL5h8HkPG9X4s3oOCY0W/tS7to8zRurF0PCbh/XuGGHhftDSZzGihX+ngFbO1jzTlM
Kv0TJAT/vHyeyb96kO+0GX7n6IyguORy79+Hu989fi+YA8HQIUD6Bf6t2fh5WTA/AckwOQSDO170
+y3H3eevDMGOgaLmoOKApidFWn+CHVy4SlBJT1SBecTDMTmTSeJvoXpBCVe+0vAU51FrshuwXeEJ
ne5W9Rm7toVRmp6+XQzQCJgOwcanm6P93XsP0FEPO61zG0bQg8Gl+0HZDfbDTlsO370GrYR8t6r9
qoHM49gGOHSOE+As+NNSXbmEPGzTBMwtSS54uuDE7ZgJ7S05sWIca+dXDiaPbdOpDbcp+/YIPNO/
PG2sjZf+5A5N/hS+vYlbdJ7OdoztCFyYo7X4qfXO46en7E1jgCHyAUTtzM/N4nofoBJPNObdA0l1
M07sSwSFlGueSX2O0okbnQWlI5VctV93ANanOhJvTgNn46wqpfJsP1706kvtijKofbilOaXi3c0e
Ctt4Iehkj/LoYScfPwt3nVpvO766oBSMgK0lFaL1iDLKWeSP+FGt4B33L87y2Wf3zzmq+pS5Vt75
DPji0rhfGu3bdYxWxlXYxcszG7nPQVMNJzqq+LY9GU6fOTYwn+Jf59wUNkw2NjWbTAklnkZ+hBqI
i34CKLKGlXaRcTTJarxgZ5Qg42VP9KLBhgvIfLY9whDhl/CM6zyi4j9/9+aXfelwhbvdbbvsVFxc
O9jMM5wrfqvOy3+GRtW3o4vX3f1Vmnb3191jd/HBVKEKqehEaIT12+VR+OnWe6LLcrfc7t2OJi5v
fW8x3+zBZDo54q7R6mPK8JBg+mUfLXDQfFh4ZvyI8nABk2raeNsU5IVh4xDHf3EDvr29TXcH8OFX
PThWGc497oLHtPPi/PU+Lr90bUzGfTvhtsOkX3F8I9pB4ADPFoWAJiRD1vy3esgApzNAbDz37A4k
K7aBUOg8oCB7dsC0/Y7pM9IXmmS1I9bMjY5u9wQewdi198T0pjbFn6jjzmCVc2J4JUwiKeghtCaH
mMGB+orC8dEkJ6tFiSk+ulFr1cnCj09jyIwIkcxshlHeDGHFZPL2ProadfUq5wDE+BpU1Gmd2d0L
4d1YcVMb0NeDI0A/Q64Wsk8N1dwND7EcRVdAyIlOtCF6TNYWRJNO4nMxND/uMcMnhRr0GEyAw4of
f3F8fmxnqfbUh5LSRMqGnbD2U5FiU+ZCGkndw1Q56JolSU043HLwgv7P9xumrwiDDLBgRW3N4VzT
D2t6RMqgn+gBZ2+hvFsu+zIZeNh7rsgCbhqXvX+a1ngE1Zdi+Mc2wNdycWfk2orV0EjVfUtNm6Zf
o0dtyQ16bzU5EIwh6UoP3QyFzuBunnBnddLqG+lXMWW0w3HLez2GKkBcluQmMISly6hD/wIGVp43
IyeboTGDm70DsYKqEo8sNhEufRurt5W2RtYQo5peL+X3gNtsgss7rE/fInc0RhMCnIIxWYL0iIqP
FYAIipEyETerZGJ1LPsH+RNV6CtpjNgRjoGS2QpPaCYuO1p+GUTcBw83FQ+OhnrMQWyca2adg1qf
HQUUyQUBlZVCxhYdAjdRuEjmwvrUu9UPbQTcMl5MNsDcly1QgJd+PdE+0EBwsnGR4E/qKomKydBE
hyw5CFSpq0aZ+8R9WRFp51wD/Y2iA+g12GjYS17c7SuzLoQxqAQo/Qm/oVbHcPLx86ozhFMLCsNC
khq0PWRXScsxpVD63rfpVBWCkAzxEdRwbsMx8ZXIW2jHrBQJx2WeU4/D0uUEB+ZSJ9EEIczhCAMs
MH3T5nnzeOTYpOSa9dvFWQh92c/XHBpel41eOcBbTMZaH9d6uUaEuXcJsVFk+sqT++Ia8SKg6+4w
XCEbIDIYlih14YjhvvaDfl+gRz3sr0x3CzmCrMzFEXwIgU2igSF3vX+lufH3baaEPLqk7aEyzMCR
2Wx4+hlPc6bpkrPTJNwf/pfoMkoyUJksaC4F36Q97OeYc5aJGAHMUa/A7VGYe8n2mE+AOPEzuVmA
9c3xmXVWjVATIAuCbxCJZmOC0DP7ZL7NAdApryluo7kc9ZR0Veqdq1aDyb4FjCTGXBE1EJr0S14D
pqUR4j4i1pXKGhCzQeZhm+OLf6w24eRETOflHwQHGe+Zg4e6BkMkSIptRbP9VfqyQhZpiwkKnFQZ
O/zhVkf8OdAC3JPOBZMjm8xK5iBFJH1P04bEmQHxTdEuDARJKDZa0xJZ+Ct+uxjX2H553HPm86lq
N1KZSHx/9NObLxShgcMsSK8+TvMCwg7ttp7awCPvOKqQrA4r4jJneu+LFXUsIa4SHSDlwqo1YzuA
+GtOPpMaN/yC5WXXsLtP5+E25P/Fo4j9G02KYZfejEqiBVu9Z3DEI989G707wxTLK8anwZTxUwYz
3dl9mD034V7th6+hKAUfiBfS+D93FPX1jODuDSK5kDxqe8kO0AcXlpoRV9jKZMh2EiboScNuxEIe
FT+nftGnebMusyf3Kv5w9kF3XFOEMPOCB4OZwtthpMmCfEBtU8eT2YeXlX7ZhWy6LLB28xlvwSoa
9qkFCJtX/Ongb0CNjxsOhh/TYx/A1lzWG062j4zlYbznDjiNvzf3yGQmV3yNbw6ot0ue5nXcaFly
HZqQTcESSoxUFFY6HjvtGKyIS7RmIVKI0DnhRHH00la7OX6w4eB43Oq+DFwxC3/zQztCf+vdWRxO
Maq52+m9vztExdjM/F23tUd5z1zRKwiFoJSuubQnDOQYpOD27zNQa4Bt7XGNdN98pRbN26+PFLAn
S3b8h0KYonJBebIw8UXhoCj7gF60NHH+Vdyeug0PLZD6gR4ME9oi9ExNNMrDWwneL30Y80LArCO9
j3YoHqcrDiawuDzj7W2H5lJdEMk+qAnyrn59VhCX4MfIecKYEzoyTGkMVVC7MHXcBSkJ8hOdvisd
20uNNSZUjAsyNfbpJt0yM4RoH77/+KW5sToEp9DrrZYrDmKOHZB9gJ096OSRdbtlPT1+9tBFakwg
cdrkQINQxy5DebLiKNx4VtJB8YENL3hG09mnLbuSwB1AmjzjjCnFxqBj5SxFHV3Eh+ZUy+iRlNFS
Ak/Rcd3k5Nukx6CvjW5HJwYk41RXkOWCvJ0TkcZexOwfQQzudEogwAG1bhFBY9pNr+J2qSln2o//
scPPPozzIz0/5Z7kcKIMSGggO785zC4YYOKiCodkXoW2mpPGTwiiAdE+ARXCG1WnOvVQ6b6Q8PWX
X8cdD44M0kuk6UCYDFqRP3HycCPQbZF0YACt96zEn/ByMCNzZx0OTAkcyUhh16Ygagwk4Kvr4OWR
nCC35OcwpsByk0qx19NMadsb0iisvsWBHq95USfzWXpqUZS/zg8IW+HalsAZ3uM57OFeA5jhyk5g
TE/jHLunB7FL7/W5k3cBHZc4SDkZ0W102u5ji3OMeNmyoZPXkzjvQnkwYMTq74fsAx8XKOwQT2l2
t06TU/CGbQLFWzDoCY82s48do3dol4I6ck+cpJKLsqD7jRDbRW/Xg3Y+OCtBgT2eqN/kRPDv3bA+
zdUp2Grb/rvwK6Z9w3q3RDynyOK4QPcZ02tLbzDQbYQVzLYhrJO4iZ60NaywOfK3JFRhifJHzhmE
K2gtgQCpN0cX20TIANgITcrzio0S4FNztqPtar8qUIaZRIrhyHT1SgFkbzjnW67neViaVtmiRd5G
og7mR51J7aall34Jo9zZBcehuJzvL4MezAGOuB7wJzsBM3WySe/TGzs2T3wGrkDzC89dBNNnw6lG
z/VXZM9RI6b0nHsmf+ITesQ5BfQ/2YT+22DhfHLUaawm0bee3Do1228bkiMTGVr2uDwHDMBzVZ+x
WwGuSPilo+piB4B9CX6OLO/t5xMcEYdE+7FTFmusyQj0NMjVq6EKBqTGxvRXcx7tLXKX+oT/bNAv
VK4ATNBMdaLXo2pUjuoDcmsH78ggvll5osflfVbCTrnJnl3ijmtFbMhHbRFIKkvQl0cGuO9xbSAj
FFB49yEGaOxaU45BCuLogH7rA36vmk6zlAwTX6KfiI6BxETD7B7iEtgmLUjItkXpqQodDLhLkwq8
q/6z2hc62iDoKacsq9HT1p1X0uygjh3u2xrM7MJm7+EeQm15qvtvDnXVonNurzYYndB4h9IUL1Xx
tvg/p2Nc7+VEW525a/Gugx93vXOabqj4vkw/T+FrMOopwFr66sHbA2HsKLzlRUCjGlUsGJ0TDrQE
2HdLfsM/jzfdm2P/IMipoIPaVZn/HEIFqhw61V4jLvduU3ptIuZpEw3/g5r5lRjxK4H69Ms0abGx
PgOFD1/pvBVDfAzuTEWhGUmbRGRWQCy9L1Tz3b8BCZN8U/r2HyozmIxofxbQDcoIFp3ToNX7ra7k
+ZIuwjQSqp1RkzMQRjpH+RfkERi30jwYVRMuzHhdiLd4oBTjoPLkPIVLtmZ9Q/BwPS9UQnpaBItC
42AIqZ+OyowTIOFlpAdeMkTXB8JOVjbf6TrRdxHTJh81+w+k7tJ5VWfwoLKY4LUJ2eld4TAlt/y0
9mAYWAiRq+ZTa1wnFKPqN2mRCN4C4xmR19HV7/RCc2JIpOeCG4B6kZynIKET5FzSxOBfhtfFQTQH
fElep3PoU2l5mGjiCnpNsP4O7vY1efl3e8Rszm8S9SMHT5Av/+Qdo59XjKzSQoArUKJqUadKUqNa
1fh+WU4c8t2Wo6h86SsgAdiL4BgflaKq1606dyDqrkZ9FT/v3Bh+vBiHCtY/BreZ4CsyR2Za7mf6
dCbx3A5IkIwk1PYq7GkOX5trreEWXByYajAcAMl0DbNRQidJmc9kMhzqYFbLrbkzPsWFS9MpxE7t
I9QwYd0LTx3eAi8z/PFD8CTG/DULBE3XSveb+Ok/mmegrH97oe5x7pY4yHgaXc7d87pGV8gxDl4l
uZg/67r9D4NURahr3EzC2ZJR6x78fRcKh2fYy0+EfAEdgekJPS4/ZwnGnIc+niaqPrCSYAHRNor+
sIswmmIfdtSHq9AQcpKwxOC+NVXkMLbs87c4OsHggoQlfinVG/1IFfJxlVGf4oXEidcOv4NtRX31
Db5kv+cM1wYlyjr09GgK2wwzOEwHm3Yt45zRwSOtlGQ/Jp3GJq51FT6k2u/lyRTv3zd7sVXqR6ij
fLDHfznjLc4O0U+PUIR5NPSh2d0OvpqADL0/AQR6+PS48KRQVVHAqpvWYv4CJjGNyve7QaKkuNCP
owb9Hhgnix6H4oMbqzuM6kOWmeRuWIPcy3+OMaothiQShD2DDFPbXP9Ho/VPxiRH77GqFx0zH6fo
KtsCkEKv7PQFL3pPOhj9kWMRPGc3QGwe/3vi9WaInUXrqMEhYZZ8UMuKp60eXFjMPzIzhSvxY4RU
nx2occx+hxBV+CdvN/2I7fFNo9cQpMUnxY2F5/QlofjLRFdHMIFoT2IRFQNF49DaU3tJAqKenpcP
aZ9TjlumjjJPDeRQco2XTGgRHYfikChoQyPkitPw7kNNU5uRAB1dSL151bPC2w6kQb8xG+g2grP3
7tZQQekDkhKP4JfuIKKcVCqCCNIP+h8McVD0VTgxD+7NNyAQ60/CjfhgvxOdkceX7zBcDbmQOGFx
xkG+aaVk3ucvqxht8cJItW9SprvQTCe3CwtAW6wAROKW2B5XkqKKYM1SAfHYrfQ7BSbTTAa8lPb0
4ipSWO9G/L3iwk/lLjG6jaGTPs68LCJ59BQNZfEB3s0yY/V92RSSswrGRcszuO/gnB/B7ysTson4
WcW37YVRDVmrEVQpO6ELkr4sYWpqTB7ALuNDAhd982C1lxmiQicp4atSxG+S4A7zDy/wxCFDGMqP
4n4IIYT+LMxfGP0KpGnh1Zw6oBJhxwCCLwLT7hx5E6KjgzLpjJl/cYyYiTHPvwyIvrteQIoml0lL
NcFRQzhnxX6NVerrtAePDeFct5lkdRYczUe3AfgW1NnsZ0/HLei7D+HMAPctvDvq8GtQC1fam4T3
0AMwFUe0q6XP+RiUwWTnL2jmjMRh6MBDU8JzCC0brsqH0uJOQaFDsh6uDtxfsrd39kl68UtspNzP
jK1a71svORG/B0M5ooWZsnO9eLEQzTjPzbjeyRgQ0o1vSYcsOvfxm/OkTDlecaseZQUdA+dXpCNf
vBRMDRdOeevUiS1wDyu42R+qqBMIKVz5D2o4E6EcZ8Gl+/z4d57m4NPhgWDsuf05zDfeYcRwHwu4
UZmC9ufAXqw0STBf4b+8Xo6WOwGSLzbDTnP4Scp99ucRSFUqQjAD+03uAQmSE4QFHCBxeUaI+Gz3
FWFvPDhfkx0vjD3iu7p1bnAaPNqL/mUkxmR6ZOmbk4tdxv8WyVgWPF2S4JC8WwZHK7PFFucjJ5P2
gcEbIsn8AGPty+qDyWE3V4+/U5I3HWwLncPqItvI9JlUOqJPCBUEMMyQcLUoJrXmeYjbDXZXYHAg
EFZQFiHEYKTU5mHIBiha8sw+xdccX4lDzDWhWumClXG3IO2lOXniGUcV6sJ2pWwVc+gDaNPUWNdw
mGzYpavN2bqdXIN6n6pWsK9gn2TVuTNTdTsgtexdX+TXD5sdQc1Sk39dpn5OS9MV0P5iV/MxQ5Ag
j45d0aGw6Xyofv1meNm2dVWr2BUIjsQxBs48V4sIYef4tk/88eJwsCP830FVZG1bm1OwOTuwSgE+
eDEMMu/WDQWfXBkwzrsN6r86kY6zj8rXN09R2WvNr27FpmiFh0WHuggqPgkGrFEl19x4s4GBGHIG
Sjs0gQFm1IaAhPAyWaqoSGYmjeLffySd2ZKiXBCEn4gIRUW4ZQcBRdv1hnBpRdzADfHp56uemH+Z
6elWhHPqVGVlZXKhQqXmb/G7JUU7QXsTbvtVsY7cXq1gExGLVjrtUj4oWYNIZH3MclPsuxjooGT3
+1svaf7xpjT6GDSA2olxhKiYgNfDTWb7Iz3v0WkLMwiIXULCdnkdwzn5eyXRydTAxWFtD8XeSjgj
bXby10f25vaxWC5A0ZJ+greerFdhNwB/qyeHIBsfBgymrDl3qoobslE6e/ZvQXLsQS8DT3GeG9Jo
lpb0icUFEfAdC16A8tGvim8p91PSrJP33bDo5Eo3THCRVcvQRvB9kMuI19RnwF3LRsZcxmQ4Gxle
M7Wfu3/FX3JE1yWL+lNyIuC/5kqRc6ZF5RSQNkhjv6G0AQhddCQHh67d2pFBEqcz6903X+BzvJHQ
Rp7Q0QzCAQzjj5XPOrJIulDWZNWw5PgTe8x6LLnckznKN1n0lKtXg9uis3rczBEdAHqHC8T05Fu/
VhccA4IEb96J33xK8bj9lJgHPymxV3gmEcmH2YRwdcaLCZMGyGcsMQ6xPbw34l/ysgsS4YcNI8Wl
TXkw6xfeKS/3GKhbZfVXJAX3dZGI81LHa7bnfetl8hbNLkfDu3C4NoCBjXzytsOMxe3NNGbfOURf
j3bG1VTom9ZuvejKBbRr+/hzHNWcQ4GRwoWh11e7R2pAKnjvFPRSY8WYCmAYgxLKFE7whXmfp1Vt
e90B5WCvctUh9MC7+dp2X/xoP2X9RFfIktsX41sL2mba1khPwePFYVAz/hLfIEKSOEA2S+/8HDrZ
jfPYKrQfVmd8eKaH6BjlJMa0ay/O827SXVRiIT1qkzv0GM53dBoQTUGH4cY0JOlNz9Tadq3OlK4r
v8cXADL7bURPkkf0AchDz/hif0CRAeaZOMOL9uB0uvDaHRo6JzlZLiR5ldv5OG/N5j4yjvMBvP84
OcPkla1Mm510eUWd42pOL0g0rA8jB0INHUQFibq3E42DjWRhMlEhGS/bRdIW5CUt6ME35hHW3Cyd
U5gsawegWMNJNWwWTm/1ZRSSCzOrRT4740wBXTPWX9i5hFXHajoWvRF8aDvWAeIQUCEUV5VF0l1A
bcGQhvwiaYcnJXzrVFRwyZqXxQ0uZ+3GfAD7qph08YC/+9tDx+PrgeZxJB+jj85/Ps7HlQrYfliq
bi98RO+ZTp5AtvB1ehCHTOnyM0Fo1UGiLapA8Y7LOqpGb/A2zczHpxEeKdGha2WLfoglTHRN7l9L
vZnrwv847b3qovRiP2ddZrYX0DCzRZlo7gHQ2O7vM3xJbnZLBrovIzYQbKUnuD0tItXGoaEe5gPj
bOqsyKhNN/uKM0nynd1G+EloLDXTuf18HQ2LDs3FUhYR/4OlD8rx+WorCKyAIM5p9o+Iz7X7QJng
bOZrutbntewxljq0vOBKd48Ci4rX/e6PP6eA29+4cHyCeW3f/rrE83784LcYfHnaEBNnV+PnnlAb
zrOHfYh4hSOVKIvjYykr1u1jwapmofHb+j9SwRp+bb+NxRZ6LPTJyyWKT/gm5TKApsveObJTzHbf
+iadlWE4Z9bnhDg5gD1E9+VqPSmeGIjxvlT5BgKwhcXcVzk4MJoH01diVY8I30laHDdaxKDZUrP5
+T7T2jnnDo3ZwiRdLgd0EYkFBj3OmqK6d3beWMmYGWiI3R12hzk8icOb2KNM5xiNgX53h/3V4UUN
WqwN9mA2ZP1OlFiKc+EosvaQrdnTFj9EHq7SheJ0QPq8T9hL+e8eq5OAFdtL2ZatxQVyCQja3wom
COTJTTUP3POK7ReUM9bqjbZGzPfAA2bFZkN+Qjej95X99cG0ATS7rabaFhcWd2S6lYWsKCW0E1WR
UgRlqVk19SkvjTj8aU2nE1HrK16RDN079CXoG4icrhhcdUNl21jH9cd+Rrf1af3ikSddnhO1QgGu
iAjpWHKjITWmeD2pY/HzYfZTLMgYAhdDTinvZKTxGpVAyY8ZjYYLiIZBSDOVLSQyr48Uue7J2I+U
0WI7cHDpqGJnRnE9U8OntHqwvE1L2oJSKovZLexQF5Mt+m8ljRMtbcHhX7z25+gyu0ivEJkPuy0X
D/P+74tmF9IfPTrkYGbCXwVbvd3hgGW4CbUIh8fgvUWPZdXLMTagZVMUNm4+cScoBastMJHojjuj
boIpUqw5mtNeVnMw5MNm10dwpjcqC6ejRYX1rr3uWBOrBxwH6BsC82oksKg5zOw7qvVFBNwNzRwP
hLQzlKqrSz5IlAMd1uIO4v9ArsdZQZ7XowXZjUXVRE/xJkbNQz53CcQgVKBsiqNv2vJAbxdMpF+j
Ht5qwnUT37PHHgWMBe0++7FH1QQvrf7BPupYTMAYRjalEYM1+7UX/LmV0pSKvtu3W+DehfojamsI
RMaUhOxGEANkpzAsfTgdHvEOshhtNeHIiWFBB9NS1Mm2Yl3Ao0CYT9wJwOHGiz7wyAVrSsLpZX2C
KS3roeTX21Ym4CaiMnDH07m/7Yb9RTM7jr8YCPHuwh3/+TXnV1PFDsMVkzrgzXn04VyBjE5X3MqJ
TczZRDcmbV52SdXWITrpZrYlTN8iYzUHA9psWD8EKvBkNZXWihhGi/0FxBhGaxmyOHs8FVlmiIdA
OkQml+s6BwWvYYIMMXx3RymhorJVREuf/kaKZB/dQtQGoVp/o09UPZDvfwj5GRxFRpz4yBTwUopj
KECDEd6dVVPwsg+AaqRG4dBBrfkZ1BxDcDiPeC6PZNTk4eBUR50PsdPacDAOmK6kWCX9XLYBQSCy
t1UaNV3IgbNTwqwzIxg8nZ4oKG4u4UZ6ApcxQ9Fueyv9c4F8HtQsyHQ60heQJ4sKGKhFg+iYl496
i0uih+XoPHpG2IVu89FH5SXd41gmkZkF5KJkv2Wetm8Y+xNaPe0pIToI6C+wmDEUCug1kPf78CNY
R0tPoM2G5urhHwmEz7ctcCodnZBK+clHGXCZUNV7C2NbMo7/BZVSbfG5a79kEpRndlqfyOn/fnvn
TEy13OL/H7edhU/IF9ZpVgSd7WN/PJutzPk+mUuUQUkaoffouyDUCDeUBj11O4uQWjct7oGaKiTj
fGl77VkfKPccRq1By8MDprH6L7Ms7HvPekP4r+3PtlV6GW04qujHOGPstW8fr96Zqh6uIhOpVVwp
ow96kuQdtX3SretnoF6ARBgBysJKG2Ct4t1FTQQJhY7V2R56+IBZH4NA2b0TL40y/vYRj+CFF4RU
NRQapXZGARbjL9mwfIYzvF1Tf3BaOjmMRFM5uXp8u3j0i3E2jAc0VSxd9ijlO+c0Qu4I/oIrjKGR
Uv9Rd64UvGUEqQd7nVy4oARUmwEw2rGFdYac97Amab+mbSaWK4xXbI4wYTEVw5UJQyb8jQTt68IL
D+yd4XNttZ4o7Av7eHehdh5mKuo3s/e2Fh9BRm3Tdzt6Gubg23Fmvcltrxf+bc+eqRZq2tDlJsIU
HevZdW7rjIBOB1/UJoa1eL6JQqO0jbfqzxM5jrPl1ZLV3XRvqXLfgvl5/UaoT8j3smmBZPeGxIqf
MYyWmhzrvIZmw5BMQl0BWEp/PEOEciwYMZx4vJlprIHO9n8q/+YTrojOLU+L74sOSghHE4lJoDUy
iK5h1otPaiBBiHfXyKRX/HQmfQ/yoRf/IL9LFY5pCKyRqGfuRJXpCSmzCZkQayFaJfphjSfbT1R2
GZWCwkp1p+3IrZLqj3bP0xFFDBou6NQdlWBbsx5jmklva64N3/vHonhEzZGpw+0TzZVJsb876lDS
e33oYCgouqwVWwomLa29JiSidobCd0AtcIEat8tSv4q3AZyfA81yQepvi4dbj7ZbmifWca9+nMoY
fIGhKRLQFmGh0xK+BSBSEzBgNOkhxKgIBwskDQnqMHvsNU5p5mxN1EQ+bicC4hxiarpYyLAcmqt8
I6osizegMAQJTu3hl2iCGnRlI9JNnQfPBJTmR5ovxEKPHnccI6+mBAe6nYIkdzi1NaxOZMiYjctn
IxZnuMF8KSuBNL+AflS8fvkAW8JtldrzsgCGoXsD2k8/5weqQW+jgOFBEWCK5xDTA/HRVLuC+Ap0
ylzqfa6PvvMMshpDgmNQx8dRfOQR8kD7+TnUmK5ipgbXS54gU/K5XVK/07ChRuvBlGCdvyj0Zgow
7b4/7GxlXOcwvqyzb8BAK9mKMaz3QrVQiTW53XmJliPyL0QwMq7ybXa2KmWdYR7oydBN1dFa7Q/L
CJfQxnouDhAM7+Zh3678NkFpcbk4WV/cMBFnuswOyU3igzGpiAp7SXUWBV+XSFgQQKq75DmiOiNP
g0TnAsOgPcTa80lf4Y4vsaXSr5cvC6tJtiKrl/ljjvYTqUefU9R64UL0XBoR2AvAP+3uEr2dcvFd
tke0vslTXqaa5B69cKs9Qspv1zH1aT/6LnHHRXOqZRo/O0TfrNvGsLNEGgZZQg2Ho+ZkKgJyTKmz
wqQRQj4xIH8ijrgUuCHW5mWsBKW1nxT4vZXmBNYPRmEMgsluEmHqwb47mE7UgT4uvdzBSe/KDxij
KfZr8NlVPzen3OawuFnimO4YMGmwuQQ0AjAAjRtJO4aMrgu+wWfjlTMLg2FhdolGJQp103N4GmZJ
LzDEuXVWDa4ek5ztAHsq9z7FyizE2ewyPNqld5xoPg3b4J5QKzpJz5pieSdRE1qSrSz9fVqjhHed
Xrn+mUazW7fSdJI28y5mgRjESWeFjXaaP9gEoKC4bnKltw32emGJdzGGoI351azyt5vsYDQMTkNC
dYnFWmnhPLi6/zaQLhDKy6z7Lz9ZxjX3RQYa9pM7XeP9a5Pf8LkzRifdVFBoLLpmvtrpFmIIICGD
cnpGx0CoEohUc6fkubxYBpVYkmaOKBV2glRnVFwRMoWlRDMI8Pf/S7yxrgxzsN4X0AjguRwJeZU/
2B2G/m1exGnhaWNZfmKOae0x/osMvzPqjV7+IKe7Mxb+Q/qSl1YTdTVgOHp9Q+/+P8UZAyugAeS4
Uu4Aun8zhuoXYn022+EaPZBgQWWBtpsPuW8yIOLVvJxwWnbc8/2A68RdSgIajBJ6WqxKyBYI/flo
m6lpm0sS5sokbQeXgRwDfAbTWtcuJyKQZwfla1CgErSceREXwjabjXr3LX3K8dvJx2W4hmOuLlRk
Js9xp8NpWuI71Y+Om32eym28uwyjYGF/gHeGDiRUC2Gd8DdiTsgW+4wYDRYy6Y3MeqZEWMTNa4z7
viTkA3wGvaZ0cAcMOa8eg2JV+ywRTqsFW0YDs2yzXp+03ePGD0MnnP5fCQa0yB4zV6JlSbOOWNi1
XwPO8uFx2PD2DBV7rPHw5mbsUlpqKiKK3+1z0Z982L1PUl3vXAcsW7A+BrSETScqgjpTmIQeCrCo
m5HwX2b61697zHr89RO/yNp93BYVgJY5wve4L1gSnWErPdD7HcIVqtlgJBxWu+aJtKl0kixBEJHO
aM82qI16jJ1UPg6cSGoYNmvxnEoiwqgYZpM6hDifHf2YZw4cntGB5AW6Du3KaHfaVKQw7BhulkSW
14akntaNu+vbBg0lJ5uK9n1rxQbavaD5QBxiz1AwFDZmn5uHDGLKrHVa/EoUIJQ5/SVLgx0x0kjN
b9FtLu6uYoCq/EAi2uCCfDAvDGIEnb9wouxYTseeh4XduPC+mO86ct/Ef07Da7Ia9Hc7g24pAmA0
WInBsYEPLZSmRIRJVaw2rwyOeoygTT5JZ5oPmuCZZvOLfV1dJjmRgMryYPV/9cHZ782+KzobEDz3
VhKtxZazhGGVk0gK96mIFbtk1LRijJxtNZYoK6Ii8qkyZy/jzEfYTIRUr7TCxq2Cls3ctEKoi99U
RieTSETszUW8EFv4cPkNoxDVE0cJmgFtYVdFY5U8mKC751P7hBEW5t3KBkJlINChiDIGMjVvREL4
fFzoxT37XffKeEabSo6Rajbo0VYH2AkybHew9vUmne2I5T5qwTgfK3aBcgMLkSyqAKsQj1F9fETl
Ncc/lVb0sCa+4N7sHdklx0mDKg3r9pdBpb/rUu06p1N3Gf5RfTkQnhZI4WjPFKC1DP20i2vCfxo3
JYsrDj9ShAsvqTM02KPkLRUVdOX0Jy8q8OCMCpyBqjJCZOuMnlCO5sX7h/akx3grzSFYLm6Zk9Lo
HKRQV4Fu2ZcMstCrmzDRFd5QFC5oVv/xaPjGkBEmr5IGK609DxHyN11f5CnoDNJhYSKX6lFaach5
fpHJ0ZhBgumOVhCzqwmsF/QnshF9CLoyNOxOm17HrGY0ld6oodL32L2m1e+d3lxyInYm0Lz2xbYD
hlRYKl3MLnHbzsAAvfNPGUDqI89KHiCdsLzuYDr9hQgkPKPq6hhgqYmx/YiTHgUVqpEvp5q9aQIj
j/DawyTdkyzxAqJPfg2+C4AdeMSUzO2/8rBPx55qsToIkfS8Ewt5zauSCtmQo5+xRsb3EXd1zMD4
DCY4ii8wbm9jURZoOedd274HVdIBAyBvvNBLP/iMccBVJNtGxQzW3kwgoxbEsIYB7AvE1mYtLUAh
0ynGH1hy4ULIJykYHK5bpvpKfHrIc8GdRQYUsXNKU6RIyDOvEZkUfFsCixiVU99MKuR7yfKhw0mu
IiOrbF/rO2J3ecf9K6zTR8icOvQEaAWiWNyDO4DijvPcPt086hwoJIFDtuhM0LOl482bCmMOeSza
/hMe/eYYtzhdxyiE93CunWrwmboUUzdbffv6ksXFRmLO+Cssp1iISNKJRMakYog5d9uby1TWWH/D
2NTqtsopy+cKgsz09eGd11MD/bhigWI7kMOqGxrACqszlT98CVayUE7OUOtEI5TiBxxA2b7WoA4Q
wMcGp/cFnUjQEQN8Bi4ojBMfduGJZemgs2mjOaRaz59ribgaU92QHshgQxoxJFLZhsZz9I01aprx
afld3xMNJ2Ha3Jr5XetI9QzENh3MnFHbr1MFL3jrnf3lIlbmYZcR3pZbgJyDsFufFYECLv3JqmC0
McfhXobdDenOA+7g0ZWA6JPmcS42TPSWsREYNn/QxipZ8JZhfKPkIULidvRECKKEyR2JUkAmdMSb
lWPIyw9WVhAcRS+aZEUhmXr/3tyuL2LRuqv7dImiy4/itS0dki5su2Mg02Ct7WMB5D3pxSBOgbl8
ijkHMxrM//bg53USIGJhE/Chw1Okw1pGE8KS9k2xvy1KmDwsxbvfX5nn/cd6EIIF7aWv9ETYJfjo
Vrl+BPqW4Ggfd1+nzkzrAku5safAmaYR3sfT3Idyhrf1EyUHLLZtQCL7EYgMxtVR9rp/Z9ysZdcB
PYao/RVH+avXh3rrW5HElRESYW5pqiSNPp0R2AI3/hidrOUrEj0baFp0w9a0WIgB4WHX2Eq6BLCw
P85xJNPxulnndku1Ow9XN7yn6uVoQr8G7TogU5VkuDUAWJijV9zjQLw5O6EJazKm0V9OOGkKi/Pg
AFk3S/rBg6dxJWBjTRyLALTkLuffo8v5zrKS01S8QrXku6zwhJUNl63vdh/cBxEGcinQXu+4KUiu
Ue++TOReTCfio4r1WU3a7Cg/kouh90wMkB3LeSda4Af3+ssgODwPDi8KH3NycJGfhbJhS9ok9RGv
qFv+FEn6jxOqYJE5xD7WI6riGqtGsg+WlPMa9AqKiyw5e5+CmHHHd1iNdzWLlIM15d1oi5Ucfm3c
6TsMz6/nH6Gx/Ry9muXzsYq1kratZ9IEXL24oZMvkopxCNOXhYtTM1if40nfW5I97aA0I0plL1ZS
ponW2Wl2j/QUIB6MuD88zgTn6JBUQXnmdJaPTUhENcNGKBVatBRmLeyu0XonHSU3ys1paYK10nfi
PA47sLvfXksuWdaCjHRd/S3NXCGwOtM2nTB4SH+tYlAJFrlBq+5OH5pvqexbDbW0M/4CW/uQ90Na
hQAIdmf6xYp5jm34tk8pRA86fA0/9Lx6nVBVWW405VrFVNuCuTg5egtjI+xGOhkCP0LKTSLDLL/q
IxyA9Xu1Ob/TzjJLlECWDk7o/CKAsubh0tJQlcaV5O5P4YJY7ZTJ1B3zU4G6KNedfcNRoPuviCvr
NTT5euHxp2synlWQsWA90EJpAVonf3gJFSh8sapX/AfReRTsdapMxa4mrcFhgg341VNJ45lCGkhi
xK39CyBkP6wO3A+cDpx1JboNeh37Nqg2fbu9VGx2wTe2Cl8g7HohrUWxYEesz317iM+QW00as5nz
JvNy1Z5S+eE//ySTFwtvprv7rCsSKDil31j1bzYLmgjJwcFHOBFVWaGfuB2rJ+tNAY6ovdiWTwma
XCK3kqdLlEibiU5DCC/y3m87FtbQPZ42OZNTvd93PEGHge9jnUhOmTaANqQy9r60pk/UEw78kjv0
H4TXiSiqq+DyrruS2GaDekJXd6D7rOqoiV6knQeLSOr2WF013ZEO+f8ZlXzKcXYKe+Qe49xtauxI
sjbhwC7XGi1P7gS1geVP5GOwIekU+UfsJXjyMb8Dbji4kpMqJPc1rgay7IWHKUxGRgDIuw1fZFda
iDiJ/oRw8Fn1pKQKOvVG8OIqsBbnX7ZK0KYQkExUrAUowHC8N2wc6dFhlvGcPvNiEAdZ4SZ3hy9S
5o3zmHyfugLRf4IsKSzxgwc1ZYqDoZK0H1DP8B4yd6aw2Q4TmZro4YIuO5EAQhrfsxuvZ8sUmvAQ
BelkxMcThN0ABBH+oYzzSAvofwddYUuLcLWgOo1Fg2Iw6PMlMUCRkpN/qfKl0BL9KhRmXCl3ZVAJ
D2wSNzoIRAUBiCSCSK1s2Jybcuck8S64c2ernMrnuOG3EPPLk9pQJxeqyINeBFXhjVLpVgMl6iH3
aH+GFy6I1hYzcv3JOQJl9MC2+H7p2AmERHbFDZfbIFpaQrkUCB94li3CxcxYDAMBTEijAjHwbg8b
fg4Zxg6X/mQi4u0S1HyZnUKSgM4D3Y8/5mIPBULh2cMXhHYlBNQ/mRXSnQ3KqzWWUtKUOCaHBPnD
oE+qKF3JL5CjvP0LRA44HUfyp6s5DRHyRgAXvCHeoMVOd1PaD3SHFngKyHSGPIIeM1jyS5z8xH2B
AUcBL+8IQyPrTSsIUhIKm0Kglkm+El3icqQiWiv8+g2XiAaMUFQfTPceBq/k5H//hrfE3F2mNO6o
J1C9pgq1/NmjPJZajyW0f3vf+IM81ZpRfaAAY1ROm01rQ+31GOr+x7sN2fhJO357XWrHankNT6io
6O70Q/TdXApXG+iD57QFWbttFeHVewy+BL2Ax0LiC5wRVH4veAwuIFRnaixrmsGMM8PW4In+PQHk
PlXslACw359/qQmhCHNu48Ehm7kBX3vNceSYFN5tnsMYm7OSmMjJxq8/2292AO/04jinC9Fbcq9l
NNMY5bHox7yAkV5zgw3EsRMDA02/yHkRACTQEeRNY6a7rx+VRATBGGq/IuyCm92nd27iRJ2zYokL
AF/ltFxd2Z4y4I+MpVPGF4R/B6IVdg01Hz4F+WjB//U5L7p/Qfz4OKcMVs5zv0W+lF77eU97nqYA
DBH79NP38gQZlQj5mbBcv53TqB02tuqek2x7n93X9woqgn2AgspJp0PX4D7x7gL5SUPl6IKG7Vtm
mJgeIgaARdi9Y4ayz533FAQG6UF+knBxr0wrhOS0RlM+CCiDp8I20EjHMjQXnCdyfjJQ4XSDMe0E
UdYjBaWOEKlHBG6hzEFi835lHEBFSGULzQOPSGtvOYrXwNYn/iJYKPnbf8IOVBAGzkS68I5qDdoN
IgxxdyTFQ1JhDr0f8SObefwGUgiVHmnuCJEHkRJbJ+gmLCNeiD+EQGdHazsnsfwiI3bF/dqLvCS0
fMzPsnGRMuFgttMuhyzT+3RsMCJFiCHZvkN0AyAzhluaNnyUUWv0gBCqUUl/vT5cTg/VAYSPamRj
4Oea0EGQqUGx8cM8jZC/DkwLp8tkfXLX0wkp2is4jC60iA2Pj1UxPiCJVcuFtptxF1ka44K9CSQR
Mo49Tdq/d7AiX865N6DLmSxCjkEBWZ6cUwjArdoxO42lL3Yyqn+xAZ1T1QeG4CTKxsRHoCEeMchu
DmxyBmMhFwAyJrRjgILdH2fIvtJxmUG6lNLlxLxca3AcsgIkGiIZuDsj0WJEYjcjiDROE+FEzUhK
2ZLjF8cezh87JZIo/GwDYAvSzAmylDcQJIuZPEAndu1mMplYuxziwo4jlm4Of20AkvKrEUwW+Zo8
aqV6rKYk5thINhbgorzIjcw6c5gDEMhHQ6adj8T+K0ySB8nCD3aqO2C36WneDmB9JDeOgwx+u9/f
SYZ+9lQmT0Gy0dAihvw/R7gniC4ZAeI5dBrB7PlXctss+TvR5dAl/5QSm5687hikRSf75J6IUZLt
sINYdR+caZtojYqF9ocfQaAjCbtNxMunYVThPFVGRxtwW9ItKkBmCjmbtDHB7EeweB97t0FKWAm0
PxVHQfx4O27Mj5QTJfDJJ2yNX1jIRX6P5OQ+ObbMWftgd37OH6/Vh4uxoAJWey42I5x4ihZoDL5d
rWreL+w2MTJEzVkUlDKcWtkO0xBo0Z7d7VnKSR+QvvNQCYo8fwoiAoHufEaNp+Fj3lq1PMWvGZOT
e8rI5BkMn4RIIN3OqPSIFNpY/nBqg81r4JoPztucVNev0+eyH1Wc+HdO+c6upBh2LptWctw8l7BU
/Jku0HAFTyVLavBMYFRi7WlCJwKOna+CzXoAqIRucLe3w4Q8gQjpnQTg7CVp5MVGI5DWSsc6jiSW
EcOACJm1pokLRvyy/JnKSUeSQM8Kr+S7y3WT+56GNekrFWRc8l+pB1mn50ASDnIwb/8nvcQhQAXu
XD9ma0Piz6+r05tdlqrdIBQdvZPMDC+jDgSIWct+BQn5sqRzZ2sG8t9Yov5+4mGHuGcsD37HPUCX
TSoZ+2lm3ZlMNcJpAl3LQKoQMWSqg5M8zIM8uHTdxc3pooIGq8matQNR19nZ3eQ2B1YlP4RnYx0h
QcdnhlkbGqnuYVj8kraPlKgL87tmtyrkMtpUi8HbDuwpwXl7HIGPufSNeBWng8OR3PFU4Afwa1aZ
+fxltZzsPn0plgireKJ4dKq4f6StO4kMdyoPud1Mxy9bSJsxAPgDEfYNpwzNIKQgwG8h3D3x+7z8
QAQ7J1/YsW/6P67w++dVhOgqbVF6z0wIm8yjqUwvULYC35B+Szw0PAR0PuveXoNoBrF9EJ5vDKib
zeQmucGTx/5e9X8VMIz09bDDyzIH6XOsL2c/C8dXkYnj+LBSzJsvfbFYQjyYGlzQ5prPhE8pJQY3
AGJAeygdGAahggphRJQYzM/0wmKxLsO/MgbRXdLrfCqbg/O8y1JhUUwF6X+EM1qg3VQ/21jSwvvK
fxAz32roTaH4yNQVXDNZUVB6ZFBJIBvNpX51C80MO45Gcgux1bGMsNp9vNykPCK6DJtBWm3IOcx+
8LlaFDZiBVbQ1wQvGD0GHbIfUHuqigKY+gAu1UNEjmfsGsv+qJorEfLzEy0+ztQVSyAg3CnQSSoy
3K+LB9/kTqZN1Je0iSP746CT0yOUofkBwcRJ1gd+K4v9TKCVkAXkgMOjDImxQUmL/gtUCESRO8Dm
wfprQRomPZAfU5Y4cpmnSbM5DdV5szkfrDy9QwwFOvhtzYu0O3j+Pj11c5o8KNE/dP7yUPUlQyrj
sqGmoclEuMzG+a9GDHqBeMtAc4Y1DTQC2jhwhYA9z/D2KkAEldgkrC8AYNhfTXjZtxh4Yu2z3MMS
TlQMeM4/t6v3XXy2p9nlAk2vEJergrxHhsT1gVTUwEhdRlE6YR09Obbp4s8+s8tI3x7FmFaJoZCi
Qle77XD5QuSxg9JJO4XJDK33FmXqrA3/VmHCUhtof68nhNs+UTebvxEJlH/Padf/xHzqy9WkR7q5
Mp8OTZOGnnf/PbA+5GZIhqhKo3XKQtjc0RhsERfrOeDNY/AKz9HTFQ8PqBUDAx2+9MOJuYZzhx76
Z5GtXnvV6660lRbDMAIlHz6gB6ABUZ98ZQhhjqqgY7X2qL2vhed0DZgZY7lmcXshfTIdWp/UH8YQ
oVxYi924G3+HdXjaH2a8IDRNWnKPvYLOEHY2jzCb1umXIerjOmsgEwlFkzOlZHya4E8Ah9s+fPTN
2ewIT3YvfVdUpYRM1QHiBcKBcUmwllqJ+W7YnFJXytN8uwsuvLet9wuseRYwsXBedgqI0z9a2N3f
ktVPZQWoAWNfZAM4Wsnk4obWI+jtnzOVlyejfrgtph8xyiKt0wCDljDz6MF/Yebd94efGpwNPgV8
12WSUNnbli02q9j3SHNYVvfVssp0mjh0VKmRz2GYkE8nU99KGQy/zJFlt/ch0wxmuEZva//c52TF
THdFcGc8QB0IuBPEObVJ24tUiMNvMvpUhen7cIXTj3I3jBjyRejep+Dw02zz2ZtxKGV/Wn6SavmN
zw60aD7N4WK1FsA/IzwnwdySc4Kmn6C8kG7JvIcdzruhNtQnR9WE/c9HhLx7hHXYIP5XR2c/928/
r+AVNJP3+DGEwZBcx5fR2TeAQvphThEmOMyR8VXvvtI2+hFrPbJCoUaQIrpkZb70GKVol19sLnBr
1GMT+d2DI27NjpNyW03OC0EwjB+8DzBBmPZH1GyvDV37TTXPXq5AFdRceSxyCo8N70CkvZPVEnL1
AUJoQ6qT5bRLtcFcDYoNnKnwLvZUW7hUpb6fSkS62JMJ9Uo2JuuUOJ71+R9XZ/m0l/10t/uOboPW
WHP+N7W5ZMSvOdaleMQuAYCEJ2yd9tdFZ/IZzhQ6vTd/1gWrPHA4foYgBcsWJTTPmUBJxrljwTsc
uX1bmr0V8OtkD/qyQcfnDOrVBWcVNFl6f3e06iY5xxLNvb/GOojEDAsm8UP/2FBumtnDgGYpRrcL
MqOevUsFoSEbm7H0AEjiHh7osAxqzhQUEBY662Mt0ElrplK5/9GYRF4YzsGsYw52CEKily0yHXcG
d6WXQ/n+c7Vhj1Klx0jZy7TtUFm+9ngxiS+yMYHrR3dJshQZ7FXDBSeEEKbk7DImgh5A0YrtRSxd
tHiDNvaRBAa3o5+qjyhVsagphBzRERLJbXhn4oMlGwdq8EpkOCAPj9oMM/lk3j4JbDdRk+fyRcS4
NHR+xdwKGstZaDmV34KXJaUmIhThG1SPbod3j9+0Okg3UogEy+XHYlxExkcCWr/bqx/Nl7rJmACk
fyjvHwo6RvCO0MlQe/X4q6XUtkhlJ1F3+913F7JzjV8OXfdKG5Pk5r5689RtNZLCKR9TjaXLfHz8
QcnqgYIRta4DwPfcVzIk0LjURqPG1YY9kF8BnOfbLWn0soqSpPUjMDHd3adXMdXiMpHhHhb1pD+b
fuOb/RzXbL7O+km6KBgqowMhmi5+exquL6PTKGPcBJoPf/ultUJF3/EeC+nNHIGIKR8XD4OJ9LK2
xa00MxORtEuY+Rit14mAfla4RHpBpdKvoxLKj4zwvJ2ED5Dw/6XTJoBBQdY9UGQFcPzD4FHmz7mB
joxqhMU499dTEaN6whde32ljgcI2USKxDRZHy+ZrHedvIyqBoIYtFHNphkv1xVdvtg8kIIXb3n9O
1c11KkUPG8MRqTAQ+17o6EPE8OaVjZzjfM5EIOPtOPyKVB+qZ3wg/sZJuCvywN7Oen2xtbn0zNhO
cXmgQiooeO+8aBFS4uJZSfUKl6QXdJNL12uT1u+u8AvYToK6gZ0JXzYPGu8zao+g/yEdAtsar0yV
VqP4opHzcehP4I8kg86wCQVoo8AJlKgR4q1wv6jT4GINT2DnIh5z4MO0w2x7JUstaDDQxWqhUygU
b2R65iJbpptrzIFnLJ5k2WZF5mN9SG7LqmbBkKutSzNMGX81vMYVwICfo/XlSFGv2IQZWFzASRDK
3KcHvG31ZmtC3ee3NQATcqTIOY0a+5ysb2TXIj/QDbZRUpOhvBhbK50LdBbupw1bCF4aAS7o1Dbn
h2AnEUMZtrN/j1sRLbHf18T4FeSp7azr3dkhvlPSgyP8qr6UURDJhqWn8r7+VLX59KBwMR7Kc9GF
UG0LtOYO+D/InTNGt/RAS4bzc3pEK1weGYBcvcc3dyLocwtFzJ6XJPApSLrRSGYCC9yhBSuGY+Xg
SlAWhoowuzJOkJvD0wSITQfEqRWWAASqCJX+t4uHqTmDz0WPrM1jhrn2ndTEHIiHGhyJG8ReXAQo
1mMbzrvC6Powpg6bzXr2ADo/GHVfLMLBqFt30pe3a0MqQd8opg1PmGMiYYATIjajXXweF5g7IlEp
8/USc7EtpDDw5btxHhsjkYhsEsKy9wjvlZPFF0TGgIl8sik9xIbRnvy9smuCsgYUA0/48CxMOmdh
Ex6lcn+FByhLAJ7MysutGAAeZ4y6iIifKMOv4KDa9mDi27wtDHx0kuLGot4QqSM4oB+8r7icQRrb
zMrUIUkSvPpxJZrL+t0kfQJ+Hh6T+mIf0Y9fiNOgAMX/a3GNqHyEAAyoLoQ+2b2Qs4a9ZT2oqbel
iJWzDxACASBoJ3nAaeVW6ZNi2epzFDmitiwyA7AquK3ffyyd15biShJFv4i1AGFf5R0CJPwLC1N4
D8J9/d2HvtMzPd3VZUBKZUbEcbyIqAUxxCVWjXCwJqR+htPYBYXk01yZMyMP4KZMkBAxBS/ghHzq
QMpgoEyuRafJ591EuWNWk/t1myk9HRnLk9M9FSxRoQv0GsnmD6bh4Y8XSUNeGeKdR3ITM2Ws5hgI
6pmjmwRXQtthc0p/uq99eFkIXlDLw2hIVd3GISI46/cThHRsqTczCEhrxbKScDsE3aJAYxfLKPAu
PrPF8JHyss8p9HXugfCkBCVxiMGdCEkV1N/wR3AaGvCgnzf2lysZ7xvOBQZXHzrMBUwcfK+KS2LD
pKAJ8e5xQNJWv+qT04VKsdr9hslmVvWqYW5vkuGXfGoNVCHoO9XZTpPKL6FIK1DPXaSxg6yxoWNZ
1KU3L2Nv+rZoBEEiEw7FsF/0Q/VzR7sv8GuHR5np2GRW0/DB9ncT6+nd2biZA/BKjnTwJd4VqOHw
BKsTHgdVDnMwfEW04V7+dhheseHy0h1L2crq8A6hWuUdrKzukaERI0TqMN96tHzHilk7sOC6UBj6
hUDc/WwlnEpE0D3UMd/Sfkh+qm6J7TOcNf3VfQ4N9EBduKEKA0s4U2hprUJWfLd38OCcLuIFhK1L
TB9ig1jkcgiNgsOz/YbGUmdLUI3E+hedRK4ozHTs1sme8BxNHVaULLRZkyzQ0cNF0sbegaOUugtK
mHZbeVofq0WRc8IdkocljGwqs25EkSVIBTEGX4xw2auFFFgt6jf91bAb4d6XL0aaKl4VPQ70dnAT
eCw4obtI8IktaVH9yWwNHU17jtJ0dutdU6VOwGL6hK0nIlPc/JXJdBnRtTagTZUgfPmbtVPnTh2j
cuuA70trB2oJasPzzano63Nsg/AG1DNHc527ry4aEiZ/xVNYBZC+QWz0tvM3My7wwhfX7soccy4j
MqSba/OliraJ/JpnnZrW/fi31sN7sLAZfrJfZwrui8eWlQEo0ix3kX5b/RhLh7ijpbDHOOzKoQVy
cWT8xAFsTwh4pVgns73P8DU9eAnLSeTYbu7TokPvWqrl5AymsV+DU7MDHf7kYKb5oiInPmBdn7Dp
j95wfxTtx/bLNm4Ddmb4Ip7NuYtpHi6VmCLILQd9CW0b2zgxUMLVMMBp/sO/zMak3G30Rw2+3jAH
3RXPPWQ8xkLcDaGAVTBJzP750i22q/ZoQJ1fDZaDln3BVoyeE35v2XFZQIMG0jno50jc8H30SbRd
vbr4s3D/KcMhALdG6J0g/u5MyNQvBDedWmIs+QPrl5npd8zsOK4uq73GHemM+b2YxZTfjtyBXgTN
OA8j+qupQ52M7X+vUHQNCDtftkTGfIXcL6eVtBCTnvZ0BvedxXdlv6wkd/+zcWtl/8o4sGhC7Hjv
nB+P9V5ygJXZQWErek1+EIXhOy4V/DNDpvgAMNLPhGvBFuDoLt/pX26tcnTBg3p70kSVh9sp+iSt
f7JXxlBj2IjWwPJRHmwgHb3QGtNnPj4IsL/dCqTANJg0uVXbCbxCfJ0WMbvrPihcrDfiYEj9wDXU
eeyf1NyMztfUMuylbMZrhpZT58PQiMmXaJH39q3FzsPA7cQiJD4YYohtvZj0O7dQrWzNPVOd4O0H
DiAmjLBg3qk16wP0MajDRYBZ/hbifYVvmK3898s0gPOBC4sgyL0v28WJB47oLj7ONPkEToefPjge
8Qr0mxo4G0s+98eVfsE+/H26wT394K0IQUuM31dU6Jzh/MP9AF88AbYU4BcwykJCdRVnFKSxka5d
DerQaQgLGOoFl1ocTlk1t59v89CMv3vE6yD2zq1fnN/+nlQSe+f25vI/2P4Lq1fw7F65VtTUIF4P
s0QXVoCZ/IrE5mFef2JuKIbYDoUAsAiNO3M7XgBz3JMJ3kOpzI10+Wf3QhFXG948oB4FWCjIon+A
qkvrCnp6+du3dyFvyc8pa8+W6r/NZC+K64QieKiC/5itQT1gFr1bokoV/fL8E6nZ3SEUkPaBu8jJ
XK0xWOMryT56eDRapb/GXHiJSCDP1ot5S5lh7+KRfqF0hPVZvoRVQW8UAvxydvPzYeGCp6zRHyFf
z3t1+iIE6HkQ19w9ZK8vDh7HnjzqEKWosj7RE+3Sc1DDnhBXsurq3CutcMUYF93Goum9nXNQWWBt
sJsdgw2DY8KZNKQ+BkxKsNDn7I4LhHXUCVLBN7Ti3Or2G3aL+yx5YlaRqg4ep5u8B9xhhkg9/7EB
7Ri4VL1p9j6SJ0abRdfZL8MIeQWq2C9p2b3Nmt4mvccMh3KM7mHoIecnua1m1yDN3nyETw0EVUOx
Sa4B4yvozy/7HgMZ0mEi35Cte83nxkXZqsuZeXUwGG6kLIKdRZj21Mx8w/QZt9MjJckmEW0MQQBw
dXfj1W3dFSQFq4gyTPg/tsBIL7TZl+ci3ABmZZhaAiH87i95J8/u07uBip2z1bF96GZZ6OBjjwEp
QBu0bBX1e9cHX8clPmJAhuX50/Li2+Bl95OjLfYkl0ZUwH2bFzFge/zR21X2M77xqB9gJ521Onhp
yc6HhaLBOHHmmHCcAxyM6ABVY2yQhyM940f/OGcsCvUUH9blkR6JhhGgtERPL0bVk/rywOd97vjr
l+0KJVJCtoFFG8uQiTfDVjSBUMRVYhprU/3QUlpHgHA2HFDZKt3w18Gy+MQYThku++AdVuSzwZza
5BMYYfbUSjkJTc3JxAMF+R2rSytDDS9UWXpENnY3o0QrQSTapSovvzTC+p3Bet7RqhC/6KHeyMfO
jB4aBJen4EWUF1tB/9t/eyyi9YhBBTSC+GxfOw3I6rdUaMubZYaUEDcDjaSrdJLDl10cYalgj9fW
mNn0Pqg1GV6/+GTumIb5zxaPnvdocX538/IPtWTmX+jq2dFo85rdeSAPe5BKuOxc3PqZIdvDg7CB
pQNvLoBApssYsfrZ8ARr0rm1wOoo4CrJNeIMbDjEBosKI1YKBqTMkO9QoHNn2iV6A43M3Sn4zKGY
oVu3RQElwHYONAK9ZjFFnMuslzzq1y8E5evKB/lJijqt+BtxVx0LtEpSS+7Rh6KCWqF7FAy5OvTp
KtWnVO0foEFAQpHtOMS7CuBfEyAr1LIW/kdbwxZ6cCg5UOnYnP0KCz/OBgwNJH1hYInnJzsV0MnV
QX8JXD34Ak/DvWkhwAjKCaAnjQpAdu4b49qRahWOF7uV1hBwMEtExEswZH4cT1boL6uahftG+8bv
N3eK7RM46CvEUtWRaSlUqbBu7nrqokjtJpK7ceOv+6SGchEtd+/5hCE+9QzUhh6BZoSa6pNE6dHv
c8rWSc27lGm2YF7Rd0q4XacXFS29Yk0Ux3VM8sG/+PGmXJoQlZOOrtTvKr4VDGeESq59WTBSUL1a
87n00kSnJnN6NpxLD9CX2uuojKm0csLpkXA9u1P2KsnyA1tISvStT2WLlIAmWHT6fdKgTMKxh/+V
UF1Lq31hiE0FLdn7tFWQsbOMnuvc9mOyRR4u22WFpGt6eR2U3CkpPogJT+gPPxD84UGhYOQHEoim
BrS+QQEOZWpVZJzoyrHFsBVo/Y6nYZsNFpoV3KayqFX8/BhxN1x+hJUOhKsnrTZjTip+vcg3eeWK
b+eK8PUVJOXlEIl4MPVKXOU30ey/uEXMLOjK+Ue+iGjp3ja5BPiqEx4IqgxP7B/rSmQ4+ljrTPTn
zx499yYI70k4yAcT2mVyun8XSYYC+AY6hNG96VsanoHEn0ulGCUyRg+BjA1OEGb1DOF/gY3Ej8MF
sytEXzCS8SwC1AE4z0iKyQ8wGHDiOLfKP7sMug00a7pV8s6Us1jTeWLW1EMlr6790PusEK7NJHnX
YrizZGCC6eapj9r1ENSLuFaja79jUkjE3ATvXPT+rEb3jKYBSz7eSiP8zVouiquthGhqWUx4t0nn
fXCbDxbUq19CY1BnNVX9Jq57G6vSr/s5JnT63lycAn+Y1xVhZ757RNc5aAO4/CgmBtALgcRbux7j
ucFnhQfD7IsxQ9HK2YeR5n9I7yMCDm9jMqBYqSr+lbHe+2fvShgRb71hG+mDBLUjHB4YSJynllIC
qpwv9rWrpLk7L6rO7arNNOQ23N34ywjAWUfk0+NzKdUCloXGWgEVb5ZWafgmJaS+Ni8kDsjXsTRn
usFnnngFhFM0EIwTSRXJXPFskW+MZSn1HN8G+3ibQN3uub+z1avoAblxrS+9Qm49MUoL6iPU/QhI
3hxkWiS81wEdR9Se5N7V66FtxKh86zDRf7qg+hPIBgat705uI6xGAo8+Do4FAAdfF+2MA/RZ8Qym
XtxjYLV6dqU8807iO25xcAYWBgT4wGf8tgkJluGmpEcVtsBq3Sszn3F25HXZD8zF3RddWaOJrAT/
ALJCr7iytz/pdIZdM3pT0hFPJ+u2M7/Ld+cxZr5q0AWdI3Y9tkEqdGv6R2wBWrMdREObBhanEXZu
/fqkz3GFCxvsh0WMii2IDqQwem9cL5lCDO91s4YqCu2veDzbeTHdVeAUVVGvXemM6K/OIMFHkIRC
XE4lidPnnaPnzqmkmxaC315ubudI/EifrsME7cDvnNMVwEzq38GxSmMkd7SChfiOXQL//iaPNGmk
teQ6Vzex/GlyRZ1lKoyqDiiIPpHDB2xIHHykdhAM9f2+4zvzK3q265Cx2Q5BOn4lOhAlRpp62lqM
3+ZdDk/BOpUjBY+O5mGX4D7Thq09tspggcMA7hB75H1QgpXC3vnkDgDB4maibZNrAuhb9gwiSTPE
2nS0jVY9A6ylbAUXhwXCljWCdztFO0I/e4jLuF1jCuDeXF34AlTSnMR2RoGIouENv/gSZvD/fMev
yIunPPxhufVJB7LVOcXy/r6MQMjGDSbonN3l7kjmOLLvEHZ0gVF7YwJSg4wqSHedtrbJFrOVikci
Caesw3j2RG7J1bky3NGS3QApl9pFBgKnWEOB6WQXlNqPBSkE7etqF+CbuE6O+Gqw3xHBOcBNo/t2
I0RM3G0uOeMoEGf9RcTeXVAOBY6rtWeS4BVTAm0h6Bq8F/RWFBXAA8+4FmIWMPh0WYMQfrlw6Ic5
+jeBhkTlFFPXYBMXoldYAM9v5VVqgBsXS9RgrRLRf/PQaNdLZnPNRAAvi987zOl0HUhTjLHp9lV1
WMYYkk1U538w8F7RNNFIpNCx6Txxb+8zff3pEwEKqaZWGTy67j9t8T9slN5O30W6dIqP5UqetweQ
Mng/fGhLVQ9XSRPNYvSjbakaMn4VEWuA7likONTv0M75LmL5SAPAdA14g64AQyMqJiiqEwY4u/Ap
Ku2dlpEMWVQEHwrampuJ1wrIpH5mR/n0sGZisKgkRrTgbHvHIAYn46BWatjq4RDg11OfAxvSZtS4
qoGrbAfcBLGFWQFVhCGMeZZnv4ktEaAyb8kSIRwOfE98Jj1ev4baotdB+Xl0ge8d2q0j7cKD/uNm
fQJsB2itpmY/UX9njncmU2woLVwF2mwE/apbqedbZSQML5vSu4ivWAnIJoF/KLYrjF3KbTUgF4o1
VYflCOSRj9KNkE6HjXZtkWgOslryKCCadTs1m1lwCHwh/lt3FfbhUtgffhGc1maUzMR2YEDn+dCB
POCMdor2IW2upiPQvdHbgQx1YnZcZ8x7DAyPbJxRnbRQERTgGCAqSI/QoKNTtzK87YUlPv7I3bH2
Y9E9yz6JD/Vw1u/nyzcqhORSM2f9e5tWmREEqtJtVmA23qf1K6CUojbj/lX8yhAprgXdBs0YrRsz
AFE/c4QA1OxygxKSDB38Cfsbt6aAMVadIpLKsMSWBWyhbYXNjiIcE3yDKfzGK+JytaMIZnbHXhrU
0n90JaOjn3+fw9FDB97s7MruOmsy2sJLtNPk+HMLLwroFy4ufeY7fAw3IXDV9mYLJ4O3oV6LkF/a
5JKH73YTXuUem84TyjNacY582jsqP8+kXYaTE5dCNYfFBfFtOGBcft8krrcelPlmnMq7FidhGZli
bI93vmT03BQPM82HmdaCLenzfxIOEf/FUZXeONDx1ZSRe+dvWEdsXw2ltH9KBsUnYYNrA/pOXb7B
G5IzlpndJ0dP6x095luMGMKNm/51gAM7w7+jdWyVqAnal/b1bRK0k5H7BzRrfeeIkAi4rTMzzluE
2XaxZSSbaR9SLp3cq2cMe7f2eVKfq9AocCHnsjzeh7WG8+lX5zjwFua9awtD46NDpKJ/h8FNoXGc
3FvvMurNI4bWx8nn78EIjWIVfIY4m1IEa5I7SblRNCtjPD+DnKZuWMCepJ6SNwsJGVdNDHvSenLl
NllcjWL7s0T9Bdfdkx9mc1Zekop+H0/demu4wCDGg7HkpqYz7NNFZmiviSSpdplvbD9KBcAl8rOo
ZQ04IjaRnvwOQRvGhpufJUd0nEZW7x6APWSyDr99CHlGSp1CS5LsGdEngO08+2NhMPG4uDiwx9T4
hNJqvXwxTjwM4rHze1zBW4kVxDgy/CwuN/f0MVkFeNHltMLOcYRrH+54mvfws6pYJzKLGZH+2fpA
XmXIU2vzApBBfmx+1IN7Dul83PTiGA0cqViMNkBvskbWbJXAzvHUlJkzs6GDmTRXUom+UAh38h4D
Eu0Ye5f9stQ6OfvRLtpAe7Iz2nx2pB+0nmW/rYrtzEpY8eslvNkOkklIund2jPP4TRAn3JwNvJ0i
3ARk6hWw/SZu+4WVnPtDcGSIkG54a226tOMu3fvNs2ar8Dp+JExwxaPESyHaRBtffzpn9NFeLdLu
JlVgfzYezxCSJdiQMgOYbTt1z7Ago7O7gSDdpK2clbkDowJ0uF1adFHDjt7W0IEh+AHx5tJNsKlK
CdW501lUaTLi6gSCU6PdaFcwRNHoodQyHEYZIMhwLJ7S1l4S4gP2PR4D9BqDDs9S3Bke48U6IAfK
Ht4GRQ4NBiwHqPcNrjHJFnDpvVL4JizC+4bYCAYAZs5wHONi2jv2pm3+uu858UI3z2128X2kz+Tl
Dj10AiX22KG2DzJ1ADVqvvgOfYgOngDA/Tjs3yafrP/glJhi0esl/BuX8g9EA2TFKseaNkM7Jg+c
883wcleSBMcrBvHNwZH1J0KoLcD1Qs2qmAxpzO3EYS3CP3vwCvpw3XHtlFdcDLskIbMRZkbywDDd
OYWcZX2kGL4POzxjosaY6xo4if/LPK3DBxrtAqYTANh43lMIfCKIrVAmGzzCbEbo1vqoZMyQCW5Y
Z0uUuanbr/Cqw7xTiwzkABThTv2vSmfHaRjyGiEjMH8TfZ9Zl7hVmoedsyf+MkeYkIaTZ5sIysUN
kTJiT4n9jr2ZwcD/kSTjt8MsC1aZmbAXkwMxqEsJojdXRQmw2KVMzuwCLVz3yRPIxfqYQ+5g/OJU
5EetdoN3+O2yqSOESph72s10T+Sap9wO4Bwad6ycz8pDkHUyPpGL4hgXXjbyP4Vg8zEkI2zhnbqV
Nuxp0Glaaw9z4hTqcQftiYnwg+i9JtwZgPIfNoE05M3CGZ/hb5KGwbPI+2R6pEqm5GjjKoMs8dBU
mMZ5GXF3tCrMTi2/4YZUClBr0YfUHB8WRNaQjOICA0U8cyZhGe4gFGyUFPQCRkeVR+5DML7B3ctQ
zsC4CfyQ5OkJ57Pdpa6Ul8hSnP8CYyPbX1EqcgyvB2JBXqiA1wOJ+/fD5RKKABP3ytR+UvJAbPGY
7T9b3Gcm6ABx96zBchZsK/uMjXmgOkbbeLZ53Hn4mIZ+gr2Bh6x9eLgVMNqTXYMbeLJzmKjU9T3p
tr9obm7Je1DhKyvSDfHgq1A6LqFu9e7whTHK6N0wv2WyiZ0Kw0U2SzbyhpGug5f7Ykz6wFC37F3Y
rgstyW8qI6yHBnWCoKiIdqniRuKh0b1TDbIWZPBdsP6OGOYHqZEgFEoayxpuEvhLDzXXlHoGE+oO
+h1tZf/2RvRdAFaXsOEWkS5UiDO5uo/u2S1VbbjFO0xZeJverRHn0I+anXxeh0CMS0dJZi4iMkKr
5RoxwwWhePQbw+zG4HXKBymw2wheJMzUfFCT8h+nMGG4Z2c1H6Spu11UfOBu9gTqSQbLGFeCYwG6
O33wsF7RfiImZXgNx+YKq7Lm3nvPZIefmb0eI1Hf+XnQcBM9/K+g/DSxwn3OoM7ncZUdcEE4Hm7A
3LJyPJvd421Hb/sTTxeHmmmUww3P1HQBdwcWFftMwUO9yhF4jWGeycT3CBOMSvtnKXyNZyfK4o2/
80vcLGT9sKwczka42b5m6LqruO1qbP7sgvKy1v0iPN2mvYxQaKKKNOn/L3bUzAC9mLdNmCZY9+Se
GC4efc68wMfAHZ2qa9iTfLZNNx2pFmvdh23XJsDWA8LiypNScFbTdMbPjrQAq4vCmzqQha4iUgxb
fg3wI3Na8FL0k0pkhEFt3CyliajTLsvhoW4z9RmcWILJlokjrZ+39os85nF1gS2aKMNMLmDW7Hl8
lE5FBQPBZSAO2JehVmVF8Hf7w4RqAinHqcyqmJzZSg9g9uLMJ9BRfhNRIfvSRVL2QOj4tKZ/SFCT
e1h4gsRe4Duk5fQaAbGigRrW5RJ0nFeDgltMGBuj3m2kxIBpHFxXx6c0qeA9vtIwY5hB4fwglevh
ftI95RDTAjsCDcnNb2b0rngNcNasPoqu4i1g0ACTcoZpgBxteS/g1ICQLwTzZeaE11kZUgFaEjL3
ylb1zJxx0mQSoEkm2lP5OuIjSt2Pp+SjBEviyddD/xQzM6ryE29uacksBQ/Zq79HPYLrkAAlTAv8
+9mukXo+v0GhueDpVYaYDWHiYfIHLJ8KvGtGexUcjCT4qp1t3LLqpf9dj85U+zxKZ+vwt1pi2oX6
HbNgF/73fHc1T306gsPeAUteZ7D6xoXOoY83zgEN48u81XjscBgrDj9Plwcw3CDzubQ+c3UHBes1
3EweFbNIms8fn8ofv3BU9vZ06x7ejCvsXVck+X3BFncNyFXIhLdaWSHQEV7DIf8pz6HWl+nwDt3d
BOCY6Cy6gDfx2MF3bRlQff5Ag/jvPduFBX4IbWD170vpl5X6/UKI9NxqMp30DuWAo/sBp8p9YwqA
492qGiYVNyFN8hpsO09Of4n+vD90jUrwq7e+4WZG9duCpBZoT3P8A/3jNLWQjC2IMe2QJBTHAIxO
zNlVDu5uk+L7b/EIn2bnr0cEO8HiU7sR7AiDNY2USBM587ONkhAGSzSoUl4GktmwJYjtvfOTXbru
FLpfLBs5FuWNINljTK2EUyTM1W+YY3ktOB4lSkrvOasi69/4qrUpdv0zZBl/Gl2pKuszhFAQPKaw
PGFoYwhV5LifG/3n5Pv39vagtluWvJMHZaywsUtQUSvEEkhkcmAbuo4xW9kHp3T2dqgHcrtCjMMC
L3kOjssAyDN8hg82NmrG4oi68xice9RwAFtN9eB5cGBvFLAq6/wT9roVfQr4KBvqZfZgFkEYXnhJ
jAFYz9PZpRU6yK9TcR8zY3B+WgdfzKgqWCUNa/Z+oy++AfU/oP5CIUB7Yu66h7B5hs357m8cGm+L
4ufg4HDFqjD60+iJJKl95FqUoyM1JjYGxzGHjzry6AFMqrOcA1uV1bVtvDmY7hwb4gQ0O08srY4U
Bcwl8qgr3rrAs5O3b0tyKUUl9mJzHkI0LCtJkbAAjSC1pprurA5wlPVN+Vk9fp/k7ZyXgUMFJGmx
bzcTPPeA5RBAcpYPboCOcHkp1q8gW3S9HtOOJ9QzktahX3wxzQK15AafZka4pQOaUdDyCfuODpEv
Zxc1dIIFL1DiumeEtFmw6fa9KyDqkVNDRht3EG9uTBUjHHGRDUiqJxqXo1tCtgwXhJMWsj8QXeFk
vUCXQcldbNJuFapOzb4MtqmEKRYjKBurU/ZNZGXql/I5zln9HFn3TzraeSGAKg/5Jma9V48b8MtW
EBWunXdSjNdjzCMaDM9pkK3y6MQyorhzvkA1VKc76TJbOVI8Ys0yhGtrN2fzQDm6ttk9toi/6wgA
NHwCmy6aLFe52hef5h0PeipwCiOs6XHwBc4jN69hPWFQqCNcB6Cr3GB7GDPxSe4BtTfU1y0cB9RX
tjHGu0SjTwSRLxbK1n3072C7GU8N3YUq8RpDfdtYHasoFny+86fCe3+SsUAjeZo1sfteQKqpLBoV
B0fWuHl0ygvyAGqLIzljR5oUfH2Ko/XTLH2cx6qGL/YtwIaEouzu1NrrHm0VLLLRc0UnbIje8LLx
f4sbGZhwu4nP7sueZnTll5VBU/U8Op/RlkQu7SF7wnCRXpDu0D0NDpTp8pE/mLcVgRc+GQotLZ3N
TPk8D5ZBlXi+r1foY2q9Z5xC6wgrvZId4zod7dRlYWERS8h1h/arsyBkpXVzTj7ZPhNDEy++e7lX
7zNZCeqt4rLOTna12Qv4LodkHyMXILR7a8Uakikm8Bjno6lfye6uuPnTGKkMr2mwjXN3UXfIebO2
XCYW7rBKxOGCaMM4fZOoKoF5DW8Vpc0MSfj1194pqiDoathVQlTKhGtg1O/EsyHQDtFx9jTekcPB
J039Gn+pO+TfgGelJftqlXc8VOVxZVyiMkorYyMtMjZKUBM7NRvu9e1oGi0sZU7DUlpKK0FtS5wH
pkrWwsAjGZJHY7luXWCeXYgsafSMpDzmO5/Z1o9eWuOCVZ3NvGbzxUlxKaXuZq6oyJv/h6qcVEGF
olR6GttEuWE+Ifx5+XhadMlNmf8+tIPUd+GjtzoRK3RKsuLCOJiK038yDEu3DlX21islSjZJCZC5
RFveaqN387ct3IkTEgydm18cyzx/2/rjHNqSm1fh79vWQxFDzVSHDyiUS8KvjG5JTkoU6neakzKz
uVsfBkz+LXqVMARrkER5iyCpN3/ZU2Q0rmUm9pjLGbcCV71DEN4vEuhKqj2GdHzrKrS7CEtkID0d
cgEwmb+d8CvENoMQREzFiLACw12DPrs9d9fOu1sfG985+dDxNQGeThhlUkNihrGxmq7YxozhMrpL
1jaxYBXrmv4DWO5m3gXdAwAk1ChU5tsBBK+GR/NzKT4nGez89EN27gtNvraY2rUvWXV+dOqRQQAV
8KLz9qeBAfcOk3XfgA5jEwjvNXGzxgbh6inobRpMyWMyhmsc+QiRBiXfR3x3cFl5a8g2TpoEJrBG
/A0gNIKg4x33cQ4VCYOnN2rUfTSvuirEa8JjLRD5FlfBvv/S2eTNAXLPX3ivaL7tc8o3AB4Fhp8B
VRPBAgGcTm72zcHeD0AgqChX26S4ksE9nwkA/LVV0hMEAgjLwJCLMHnb7U9L302YroL7NvYfVioY
mBRAO5WqeieQrcoU82od4JBYJYI2S7ypinP0CWgEZlW0285mtdDRt74RHTw7YbDubtj1/sgHmq+7
hMWtHRLJ5kCyjCjhzUIkeEcbvv7qcZlYBf+C87hJsg1fEymk5DJWBXetgB0rnQzWyVqWSoK6YiNO
VDbxkntnM5JpYd7P+RjjhbAUGWzY+FPrVijoj0/Hs06MRSKjlH729vX+ph0uJ8bftBfAcEHgBbhL
t/UpLIqatTV5iuBkqgrDQvHvhvnzba6RxZpQSQ0vGqQvPYfMJ+zGuJkQApiyGkiRAjpmGu2kOxft
s4DylMww9pS0d7aCgH9g+LHJ/s4eT5nyBI9W+tUPS+E6cAvomK9Wqp9LuJNHcBsXd23uSWGjlWZs
ovfV0r2CIOzQYEcbku8gJZdMnredDREZ68be0QKddtnulJPXU9KeMq6QU5I2xd3jB5LvByR+tQhK
5IWdbOzzaDsm8yndl0x+Ltjqf5wa8eLQTuxpWHZKPeJ97bUPG2BjQW/eQhfRRzZjBLjepVcfwWrI
IXUw0rffsYgUax94ujXBk56YAQieRVgpUpG1KzA8EDpMGoM6mwzLgIUkv3MtBcHuSqHj7LfmbUH1
BEOjTRPqL9NERknmbYkMgl8VnuNr2C7PeHoUa9hmVb4IkvZL9lwslQkOgvNTZ35PSTRI1tGdXOw7
X//mZjfdNqD3EllDDOnaegY8DfyskZ5ToHSYJ5MSPJOa9exBMYG7MwP5jz685prVU5Tfy9v/AgwP
bC/ksHNVesqSPNnM+KUxgFjDC9xYj4w/8+JytqQvJCCY578kg7zLVeTdhC4sjndQnIlLcvRfXo67
gvVtmEWeU+Sz3h37bmuzOJKhZ+MlXpiX+5X+xc21ZWXa7mpYKELkQKhXisAcziEfok5p8cpYPFpA
9xYp91ugBHY7xuK88jlbFo9h7vVIOMO1iJfOxsWSYf4m5OXmc35c8Vu7UV0SFzxSNWC0qpzwd8Zg
qZE+QVLIDWSPI1agU00vDO+UEshhPXXXnO84D9q7uQ5EQnGtw/DEn8ktxjjmFn05IgvmYf7wq5Ti
etI4Uvw7ebJoQpK/G+dHwTqgrBiuaSLhNQecOjREHIh9fGZ47gyzdHGm8NoDaBrQs3lcmsljCPQx
tddsoVQtHOE8mc+IA5KBiXvkKaoSsbuGdlqwSjg98Du0bfNOh2nfGubrz+A4uLQf2XOD46PZrllV
NO+/fbfuH/08Lc+u6fUOAenRa45k90DoX1Vinu4TxQ6u1PKZyq2fihbenD8YPN0DkDozkys61avz
QpPQPUDnUbRKGV01Tswj7KUJ4MBMIq5s6O6l35GUZZpIOyFhwscqNVFMo+Hubnow54iiYbABnyfc
V9nJiw79NWSbqyCn4YlIwSrwngEp6xJczelgN2LhXNGKfu3jnaeS7FAeXYMTgUyLwODhPyk/k11T
/p7NdMts7u2vQwIW2W7YixS7uXWq8HeqMTZgwdZ/V6zbcjcuO5cxhy36DGLbc4xcH1uzwb7hbc8I
OWpH5/X58QRvi7P/pqBHD2pzv147u0bBwcLwpr3GhT32FoGmUXB1LtgLEPX89Kfjaef4R/LevaWo
xRLtITwg6ZGIOmEXgzymmceGS4eFrycOnyYkopgZbCpsHjrZj9hwW+15AYsZR/aunMxhIANd5lwV
a/5oEwjAE3K0bvN6qqjuYrB5UN406b1rMUq7YntRsV/4IJLaZKTlIIewC3ZJcUt521ZVeoeQfzQ7
xQCfIEIiEeZRvqIO5zeTzC4UhWBHU0aueCgw/KEM5uNMFhvRnulJI/2YmGWL3S0aN34BO2bJlYgU
XNSIXrZtw2Dt3ttwzqFrWpd0BngDpZnkK0ipYNdoEvHSHA6PQZka/UVmDWTnmWHNCnhu3AHRQ4zm
cfRBu2d27ehhj5Zy0F8C0vrLJXKpJm3sqn9jAqJ55z2QhlXca14h7EGIyhde+Md+MbUs2miO8EBA
oXonfroJmILKlfmtYkp/AMhWjnkC7U9p1ZpdmBUgL7kD4KirZE+ARgwwh/6zAEi3DfhODFh91gXa
HzgJ4ltX3Bq5aYJlq57hkTPd/bRL3ptmFiACOZYD9RjLF+zs+ebji0WXDizTd3jZTr8BszWR5B3p
4snKGJVW3LL7ODl3BqMDGWhtaQKZqi0+SqIrL54MZWJwySYw5GdUaL3DF+rZfKGG6EvFTnXeKeMk
mlA/e3VHkbaqn2/+I1LiNSMZsqSY/NycUt1ax2vQaiJEzHSPnW5K7GS02N1MhkBTlj0iwgUa53jo
Te3OAuGuR4Ajq+YdFhcltGMa2jD6d67YM/DJtfZlRQAgI2hw1JhWfMwXIM/ykcgfWRanEIsndFaX
CHq6Q39lUs+nhcE3RR/64PqhA3bWHTTDbOBPJ5QOlNvY3HvM1iqQUYIq4YNocAEu4TMtV0g3gbHA
/zC2EtnbsrBBEV8Yp0cNI9a/1ICu0UNtiWkTEwgrwuoeLorypdXUWz4UjWWDDxehPqnQHUUwpwBg
Yd/I1kn3pIBUtMT4LcvwRGQ2/HQZmOpZ5sBujQZyK9KQHkVF1oVLVG9Hg26GIWrJYnqjwT1uQrA1
8DWqQUQeTZhitp9uESIDSnm5rUZruFtYOa6YQohror8A+DDa3eLmKm/EugyvCCzY/GG4IU8i/11g
QF4fy5z39Jvx8lKRMxWqfJVcIO7D6pg555pYHuuO5MDFyDaYJsx9MIDEGW8M+UHEmw3QQrMDMb/P
3FOQxVreH1v3g3UAD3mG1iL7DJG+i4jDte1CAdl0L2KCSJ9ytrGF6FTi7ULiPvyHUlzcuPX4OoD3
Tkf6M5AOYzBg3Ky7xMELgQZ0FgIggBadoZPxNF19Rq0F+zE5pCcemaLZmDO8uoFFAg1iaM+NtC4t
dBxsNlsEI2L7gzcibBIln2lPqBz5nclkD8ApTH6+Y0Xo/ijJGXIUpFH0x/XwkcwuSREijITTQppY
azGewaPxS/ghL0gemsISQfIZ7TNdupjj5ocYQgjtCPniy2DHZrBJjoGs7V74bEkqfo7XPdr5sJaB
BT8ten0wJLrZtenVE0Bc2lyv6VB6LHgaKaRhXJh/zACOKA49j3b2Vwdz7LfwSKdYp6DWV+1bKc1u
uvcAp7yKzeOZbi3+EjwoePAUYI7BjLaPEgIYh9GktGjRiCOF/8MQSwqDbebjuWZlfcRV2MplwHxd
BoFPLqGmg/982xCqsocLdIWeAcs+40IZ1nPghBaAL4pkmSKsmNmbEavsQ4AAcLWVNbkrRQDsFWZh
0PKxH7axDMvxxbewjSCT7tBn7QAN8oxlh8nRrUSN4Rc4uAaMKdkNioIHuFMa5pw3JQa2wHUeFzw5
ES9RChGd/rPRLXVfJXP4WL0tTPUo9qROZZK0AWsSnIRilmRI/g/Uivs10w1mBAnUdbQtwiL1vRmL
4SbQ7bP/v4KQtwiQh3ZmHFaG2E0p0CVaDgYQ9szlGVh1VY7wM+KkARLVMNUI/Ozh/biVqEOR6LFF
8NaE25Y5OjTxFfw1jmdydWCW4tVD2edVWfiSvw5jVs+4hE/30+FwkV0Dmg4+jYXHhNP7Q/kDQWdq
sweCqMkJ14cAySiQpRsiU/VDQGxcCDAGtMHF7CyUHR6OESCIUnbgDMEt0zg07KP/0P3k6EviRFQl
+Ch9XFvYGhxoJmgQZueegltFcZF45GSacEoQcQDqIDZqenw3j6NO6pcZ49wMXF7SkVB3+Hd/u7YF
3ynn97XJt+GBC0NoHvDzuODmioG1xUObsSNeWop2AdLzeXVo2ey+tt2wCQsACy/L2vaQiGChUscL
rGuRomCBzlURqtfNATsDy0mWpkrkgZNrglKxf9/ZNZncMivFbxoMm+UFIxC3MCwzuV2QqHnAOVBR
x2sTX4VVK6dYEIXuP5bOq0tRbYvCv8gxxAiv5CAiiErx4jBixiz468+37HP73O7qLgtxs/eKc84F
Js91p1h9q4l52xJOUMXdSjCGFQ+YlpLx7vwC4f0h5gy/NgGcoOB/6ZnA0b521NBtepLyFxHVR67E
fCwYzIgi0IDSBYBYvIBEeER6GGMDCGvPElUaYGkoquN/sOYNZAvXyIaaqLgkzKxB+OuAo+gNX/Sv
IJ4edNwSp20t9fgdutQyn2XKhRsu2xX5MBqKADwF/crMqUBwv7gGF9qLS8MPrUCrg58ZqcDiWFpG
cfT/dhsQnxaM5gdQA2eeQLiKkHb/6DTSDhPAwjcZIqF5Kv5n2QcCr1h4AGK+B9KkjdHrATeRTlYt
gnf/pAnnCdBGgm46/YwWDIGM2AL9ocYeXiFgINjQXAo8lBYbTB2EGnY+XzSXOwuPfsCLHOImBxNu
OM2wr2rRzIArY3/uTsUhD0+5aG0cD/bFP8UXYIE2XkcoWEK1uhOZUn4/wQ28AyOiPWI30UyzHlFv
9g7PNv2TImu5jye7nhnGNJqxAcLVUoFU0ja/WJ8xMKhveGOyDk2lfXZyTxbsPmIMc069gOL4dAf4
hML+gxo/Y+zTFpZFsaD9veg90P/fBYpV2v5k2CLsOY5EK7NpqhT6/P6WljbQQNAIhNDnQTc+qAZ1
7Zd9IxAXFJHiiFpMic17EhIjNoKWTAl5iw5Ym4j7x7x3ug69DefhgVqg9O4gymfD3DuORI30Y+KY
hE8l4VIXFTCwmfgFjuOVeFgYaGJlT9DO9n+3NcS4CvabfiLAZPCV3WJFCLcXi3kmjnI4LNL7VCTT
+g4tL0JyNWpQ++fmaNKImuQrAzrDUNo7I1618GE3xzfzOODT2LttX3ybTAT/XPURLUraOxLso7SP
7JjQ/fejh/dIb6ms0nW4o8aIrKrmLNCZuREp1OZCFMM1p5fJSr6n6Izzr2iXVcSSMiSASr0OXOaD
DRRdEcZK03v7W7xSGmn8muz0yQe/hnPBRMVTMR9odnHSSOCAqf+qJMJukbP9MYQi0Abz2xmqkJvb
o4IYyW1RCYbvDSn6iEyCB722/VfOOqBrBnKhG95x0hgUIjZA/ETTGU4qWBpwUL0EXd6l4LBF2FfA
w6QvGKKYA48uv8ax2IPQEYVfAUCTPjXnuBYUClgdzgkYn310yNm7Y3dtNFC3UXERgJhpUeENhYKH
qyYojEvB9qB2Sl9rDKSOEOhFN2cBJIieYs2XE8X4m+AbiJ70AyNwhPdYppWF5thtQJsGoVezuRpQ
tR/N+s5s8PY1qi5sGyjTQMgEniTz8mazo6cyggiQW1caGezXt38zeyn9Y8kn1bHi/7zw3xsBvo9L
JBsH4ibEYc/dP2FGgjBCs9Io77o7/jthh1F1HHeWk0HB4OPB4ulUYIicJyMqAMEsjVis6Zv5mFJO
wPHFMQCBesmIg02N4ocD4yTYTVQQG6+twgg4hn2WwzkE+JUSXQbIgdoCtxeFvafds4rlHdYAQTYc
AqLvrnkOumnZ1/eznWI/8REvG9peS9qCTMAYfbBKGJ5LbKCxC5YH90WMjxzHr5zQ+JX6EhVSLw3n
eVCDj0D8lc6ir87awktsmFNGA0t9+2GZ27PZXvjsAbcFQooUQDRd8AFg8qdMirNaSN2VAFr4QJRL
PM29eIysHdzQcxVl1cOEeP3XHhSZaSDyBgCJ4DDpwiwhGfg7bA7hg0BFhv7CW2TZvHfUsrJOTMl9
bzFfpzQ2dGRUquOl0Z/r/ZaZ5+stdZszj8IFiMLwOj23K7hCKfeFqI1UNfV2NAVzM+WshBAKXmQu
PAky7/kEGMhQ5gwyOhUUnnulzSaKTTLaw9lIWW5p5xnTgPYLJnPGdHp8ZJhXRG97wuJm9LKTl6XI
jL8DvfkhW3HYp7XQyE6jZc84+/l5iLcn9DqRU0uw8OLwYnycEy3KEZ/qO3uEYJEpEjHoE1EGdL09
/D2qCL95NUa5rWyF+0ZKB1LWaQ08xL+SojGFdfuygimT1tYI1kgCePds7xT1gUhT8vzQvxD6cUAG
5vaCWDMDCr40HSwbv2yatD/MbtbG1afXqAqE/xJqsGPAv9CSQGcsi6jp2zlcUfQ1pJZNxfZXf9qk
dC6kwlU99ZRyjiihCfllv2Vqvd9BaewJkBLCFAPF5rkQp1BOvDGJWM1ZRwQdYJQWKMYXi4f1bPNi
YdZ0QdHw4gz9yDF1OjjiWS/ujxlhOH5s57lgjiAmUsE1mX76zG5geE6DO0PnhIUlKj7C7aypfKAY
b+0oRJ28Djvon7jFydsLkY23qH3GworUxJNaoLwAwQqq35K8VrbU8yiS8ZMdG26JSDO+VxUalieP
cuJ31Y0OKF01HaakrYBRMenyNOhGwqdFRj+q7P0CKTcU6bOeQyYN51TlnDMB7W0zg5MRayzsXT9+
BCjE5OUjhQpyNz71wesq3NvvF8OUeS8GUZFGswqATbbvFTfz8duKXiM8eGK0MsQkWGPZ8QzFV518
GOL8QkvF18YH9inZHHOI7mZ//LSfK5m+xlhoZCvP2z5NczoONw/Rp6gXPqGo0YI+W00WGhjTPFdQ
eTlO1bCXMze0RXeO+azb9tGe54zT3iJIWW45Lszh8PjZa4Eo6M4r3RcSS1yI//h4z9V+Co6JmULM
E6UgCsWH8QXjG+94rexOjlIl4yK9F6hEtxmbpwICD7JBaHs0XOUJYOu7fmOHJl0kOczvuD+4rvoD
pHlz+JZ+ByGPUYGTt8/A3Wi2TUqq5czQgwj3oGZxs98ENP588fzJJDZzrOIBsXjI1tlNE1qd/fCb
IFXtPhVWizf6Rmql94iLd/qXtjdcvfC83Q3UCW+FsMEYgnV4X9Uxn4YlhjgVsxxQroAasbwMBnAf
O+MAu3jci9V8nrfHO0qv1J5Xaoi61PaNGEqVdWqDqZ0sHOCwHbpizAptM/TH0la0C4/DiojEUbLH
9MIQAs6bsKtEG6Cw+57wypAdmAz8GLQZgfebT9/VQ7qruygiopdCkIgJPKywNHKm2nK6BSGDLBI2
mJjfzaYf4sPBIsZQSzeFOJ+Jzx0/q1JamXlBrSQIMyrQXBMxEb3pUR+jd0CveCZcM8ZI7EUFsTa4
LAeN8DwXK/HQf5RL1ysCeiNHLAQFe7q65BM5IRPuRXrtnh2hITMlqQQAMpCxfh9ECytUVTOcSZM8
0x9vUTzQN/pggQoYiZALvpSQIFgQ9Pn0rXlU4sz6wHXls5G40EZG/8JVFzI51u0IoBjbanCnQPTO
LhJEUpK0t/xD07iMHjHTwWRG98Xsz95U8wwlpR3j04XB/X1p26AnZfZ8NFV5jih6Q2Fr+gAUwQnK
sGy2tpqrIvF6FkU0sv+dia1h1jqiBgZLw9g9QkHGrO9S+J5N4B1THjivL6bf1dtmEqI47/eqz/2j
NTfQxjvvuO3fzNYO/GTFwOyszcgdrwFQh4N/3mI/qNdBreP0yM5iV7Wc7vjC3GQFltbHbFAsJ2jF
BmVst/4YyxDCU+YYv/GW07uN3o7DvfbyZtyRH8fYCVNRqJGY660ojUs3hCjjvRIkaivmy4tGSlp8
3XfWxOQAjpbh9NdsN7hAgBXlNL/laOT3fhsf3bhbashnfdo3UsAOLRTZIxKDzjeSIMKSnBwGJYaf
9+Xi3fE3arhzHFfcirGcHLAXruxKosg7Y8qzCo04ISqqubRpGBZkyuTs2pdrNtxWKNw2KNhAT/2m
swe9hjfBuwrkFZuBRxf4Z1cXsctGACz1NOjFwhS/r0Rh9geWbY+5NTiWuxKmmygZUZs0DKpjBog1
CgkLf+y6AQ2gk5fJoAIQYFt3aLBpqVMMfRJsyimZGZBq82MWyh5b4glKFxQrXELCtUxf+sdN3yd5
9IiXOd6Bt+YQMq6GyAnWK3/nmFN/mhuZGUrT5mPReXyP2JgcKhqBh7F3tT/hFRlQ2qP8EtMgwN2O
g+1hGuGeD/86mazsftvERoisP3NoiNqhNwzWSFcjB0BSXNhbYR18yJd3m/GYqoK2ZiBawkBdyvdj
woLtWIMuyd2R7JrtD4OCRalrKgEZZ4pBBejhhXxiXiqFW1m1MIwYoBzajIUWKnQ2jad96mMvfN+Z
3N6CRPHy13EcI9EghTeBO9/NjAvnS08KhLaN0+/r4ZQokRcHSCKReAdTwpggRM+J/DqGHk0fLSr1
sGNFnLIgOH65A9UAyGeiGMb/sjBAy0l3IQwaoRkuwaBQGNCzPL+P3oxVEWgzdGBzLZKKok0UuyhV
8yZSzsi5JurcFfe183idrQx6DBSgPewWrvSdJXrKzHhrGgFs399Y9Wj5CdM8CvOMUpUruj8GekmY
IzCyV91GxlDCayo85yGAaoGW5Mvm5DPs8q0bIQoKZim4Jw8dCcSuWk54M/pw9E92GoYgumnHQ13/
usklujnefkInEHyAToaKcU1KlG75G3Qp6QiP7pYDJ+PogDaV1sWMbwHRkfb92fFWnmORm1r8LNGg
zZ4kNAwSkDwRKrM2D4FxG8ZQp0QL3oEB5R5MOp0EfTDQE7ALyepIQZIbnQm1TyX+sbUhTHo/ssPr
YEopNuTNwGp8RjScBoAnkuv4EX+Ge1YKobW5r+mnkZbdFgCDDiM8gghGtM0l9nnuIIlB25RD1h/j
3VLcQ9yX8i7P+sEw8CBbU5vcxkRQeAMqWqwpQ5hZPqpWZsgeZM1xNAlUuKHjIPFm8+gxw6IuxoZi
b51FYjKTciIZAFORpKkR8MTY5FSSUaK0sDtg4IOf8SmtKSW9dRBotHFFNgJPGeJbXdLuJiXhM0Jj
iFVTStNh/8rcKf4qe4i1JJdCnRJwV8SzDXPmSiBnFoYiTRfQpQlwrQg0esnTT3jkso/IVLgtzgKd
0xmVNW4Tub+YjFr2h82cT29n44A9roEKt0mzWtY7tLtBz6AQ4empvcRQ0ysVLEOYC7D/PEQ3A7J5
xubnEDFnQoDhoiPn0kqSLRnmKWE8cJQlSnrxeowKEN+PYw63xr67ObxbcGVteCdUK6QEWC40tgtd
nKlYZT4V627aTK2kr02dMIBraXgN/e1FIv5JXdG207Q96Fj0exsgxD5Ob/r0cNHTmEcW2kvbDOVY
I8yHQh8mBdVRtD0LpsNrEeaALcXXsiTEr0G4DO/cNqcLzQkiE2whD/Xk8e+iMCgfyfYaQ1klQpof
mZYQALOg645cKEUGkEsFpmrFrm0WqIaGnIPQSzltNRAYQ86cqIuw41SDxSf6MrGiZoCPAi1CIMMD
EwMtSe3LCsO2mLzMRGWQQ0X4JZaEfddeNSmkNi3wAyEadrZ3m6Q8bFINHod03i6eYovqwI6MMGWD
QdMPo6fCkZCnJWaK7SVQevbMb+uyEiyLtxENEagfEp5ED2wczbRfsqegHwK4Itrrt7gdpGiofk2b
fYRAKXdgpx67BMkkz04jHFD+xVTy2jZIuFBSYlAuTKYFeEQTnsCUX9KcibyctQd99NBPaIqGfJil
ohMMApvkoafpbnwzuOAyFTjcaeyRml/M0gc1X8hcq1zhFij9yJNZhnyQzGa73QweCM0Mnoo8XMUM
MQMcGy5PtRnol4NsthVigg4srNyemdvAw/TEsPgNlKDtYYG4OYRoCDBqUAVpOWHxQCcBT5euLVEr
H5V9PcU1kbNTubflEfMoBMv0YW/zmNgZwFw5VuzIDJlULK+IpzwAcSWJM6AY5wySJPVsusldi7bx
pmF8gR7PjjSJ55jig9mevdixhbsMQXUJuIddghOSzc3bgmfi3RJKTgnfPlsp6zoEj8fzSHiUAk7k
TZG7tfVN3+LpCCYo0awNn1KeDHEQF5qPAHxwlVnCU6pM2wOnAxoEkA/3N3K8xItsWSHdOfK5+L7n
6CD2B9z7AfAM+IlA56Bxn/YcTG6iOzP5IUFXAAdd2bp4QFljIHA8n2SgDzkwsk5RP4huE5lBzE6x
RGPl4ZyiVE9OROfeHtQaVqcGdMVGvDhryl5rms94Xax7yqYBKJaC5IrS1ySN8NzkW9wHeC3QXzXX
Yx85KIbLfhP24dsEE6bZXGwrmmkBaQiBBdFBy8o5uRoOhkahsVrpNIf45PJzrGaa8IfNDuIJSl2i
dOSwKXwCB6DHTFqTLDxiPADWODeisZIJB4isyY74FYYNbLYZ5GlC55FhWA6PH8Bae0DW6rOcHrQR
tquXAnUrh1lo4u+kRoF74gEBN+Oj2XbSsLyI4lBIyPr/mc2wL6KYGYq208NhuXLRHO2uruQLzEQ+
YEYwGCIzz3Z8k8dlgESbvsBnnma5LRYohhB83YlbpbxAg0MCfAofxk/VhC/ILuj17PUK7ylDRm4W
4X+FgFe9Fa+HO0X6i2tNJRCSlOG2pSRS2SqMsf2Uye14iR7xomixdjGmojlQUWaUco3UQ6SW8ZTo
n1qLGiqkYYTa1E3IiER7qeF+kRkrhsdpuX1AhvTUELajOuyR65LuqKTpxVSKBzG1gF/i1HFUChzk
VCdTnTBFJHsDkroabzD45BfArjQpTtw1Hd2bL2WQwb6WjIvlmqArEjKNmSxFyiC7QU1Kdid2pjSE
Wsl+SOvyu75TyqlWDxjbMA4xh5SIVj0QYJSvyYH64zruhXyCgUwO7OHFuMFZ44L8tC9zYj8+GhnI
LUh6ReYzYzoNdIsxJXSyiKtZAGZmLBctU8UaC3hhC+UB3MN8+A4Le3JjKF78hLwq60kTCzsuemlb
+j50rxcTDsi2v4NfbSHoSzNP+BprDl90sdk4xPxRih+tTDC3UTaltHexGzoaIxZEYoiyixOqJtA9
mjS7VabES+erBX9wR7hAqE4xseWO18zmMymwSV2AOrIU73CPAZuyyo4LSR1uQ9Wf++r0CEYO286c
8r0uVTupIIADx9bcyIgPGAugYCOPQ2CAPAaoyI7llMkoXYGeUAke7Y8iH0sCU1LEVhGxkeE3yBJl
8CbTLvE9zEITIiDITvJp8pqO9cQxVLbI7Dzi6ImMFr7uTXKaUKLmuDR9xgxwVIl9yR3B8Z39SyQg
szbYgFVHvA+w2TOo/tJZVuiaUe0zrpxUEigBZ4ut7wrby9w0fnMX+FiAdB0BN94gHYwwmxXmgmP/
IZeuyK/w2NiiSt88kJLCKerT34nhfQo0t3g9OlCQtb6gGygAp+Abkog7PQyw2zuzP7xaq304qnym
I/ClrNPZoIkzqvSwBjS7Gh09SBo0vAE9xOfJA6MJ3h5vIPeaJJDsWUVeSDHL/G2Cc5x4Dq1yvo1v
ykMwSwwA1pWc1xnXJU4oOOafycc5F8yk6Bg1U3koCjLVTR+66w/1RRSKMk8f0Uw6e7TgeZcIuKsp
Tg/9XlYEqQwKWsgGcZICKSBlQJFXRAgIef1gvOKi8HzUU0ilpLp0gzGcvA0vfYINbyC2Qa5hJPbV
rlE3V53KBIYDZA4Fcamyon3qfpH11X9Ia+r0exblIeAOnLMASArLIVH4G0FTEYSpjDQvjc9kT0QS
UaJ4M2mmvQe8fEpVn/p5132naMdBgeUEGtTUmYUJQp5oIxbhsbRyH5OdzcV7YGfro7nBI+aep6cv
KzqyQ+7U81xFP0Us985MwS6HJ4pPEsEzLpo0oU3h8sFEHSIjdKswfbWPiSdrkYFHmPN8iSwcFVxH
FMk4XeyOK35fwJnCIrh6om33vyOTovo7PQqV4ub3wbT3zARYpmiuEzSAp3dgRfA17Qe824two09g
c8F5SaU3TO1N5RKd7anYoyzipaon7vdAir2zpZgv8x03hd/yKoOi3EVh795yWZkjSn50HsBZTnOE
r0hcwOzwxH8VfIxS9h5z6M2Xw4VBpv6IAdD0Sy6goOv0ttsYNV7WtU/rtv0Ecs9dBGVCxYx3sAmP
KVx6d2/3V6XgW1328Nz84dWrQBsqAN5VM5GxJHLmet45PNjRfEQQYvcTz4vyZTr38MNEsgB/iS+A
ehq78QNga0jpAx2p7DJuEPskPRCdV6sPXl8mwzSdkMDxClYf4pa5PNicqV94QUbJUAEqc94S/Dw5
iGYlcjU2qHGjiyJCeAc4KwjGBciobJYSkM0JAX9hGVMwUS/VMbmj+q9hNBBE6HnSF+yMGtYVM/iF
IkMgNulAlNFh0aB1D+kGeQNeeQ2es/kIJo1+hEIP3poDvIfuA5HFJA3fCfnA25mPDkEivSlKixfz
DdBewWQ1aS/R+RuWyDSKgjaDy1DrJAvAKiVX1+sGhY6KAsBE7v8oozqBUbNfiOXgZECJOIbnDesI
FQQSlRQsS0dw47L9OOvg6J1zeAuLSUmc+mP4zPb5nMCbtdHPE6xKil+ZEvQTjxrHkHEu4CfZNX/N
EZhf846SmwlJ9L7tx6r+94alOaYhe3CkO4zKIS5XcI4IIAi99BAURrWg3r8uR/DsGC1LtThGojo9
ufX49vdlUn3TfK0L48Wsec0pvUZ4mKI0AL5z34EmD0zN7jq7m9GJQO6u+HL4tBqhoC0r4GjZ1dpc
LS18FZaSH7aNSQvZLxaEHexd7npBZJUpsTYpvA7V10ibPOwGoJjBObvWArUcPOkEjDQLLvNH8PAN
q/kxnrN3APWkCz9ANvlHBhBYDTwlQWEYftNXTDVY8qJMepdUfu6GttdPDCykZnyLxWmWm4OqH8h4
ZY27Sd/qgvVOn7MawVdIaFiPtPXXY8uiroRmA8PDs+f0i9FrggaoUYel2UMtbGf1YOUkRQNEMRKw
raADSYZu4phBAE9cZWn0ll9cxk5XZwzytt7Dlqm2LE2AbT3IzAX0VLoDrWVnSS/9N7kM2CDqJK8I
cvUVWvjV6G6IwIIzRMkdLV3YohNwHT0QE2jMmk/jjIwFbfXaRW7PbeZf+PONVAbNCBqRoaIyGwgA
JC8oIiqIkcze66YEqg6NN/o1qAViOZ/2ZaBF5+mJaauiOIamMBEl4mOz7rotMB+vD7FdpXVdBv11
jazfU+8SBTz1NijuJ92N3QRQQr9r9KkzwtN9uZeQCZDhflwvW5zKJjCZBnfC5wVqE6PCUkaQuT2W
pgrvvgIeAYQLSlx3Qi/GWdkIuaO80AYd0p82TrrGjFZaxUhYnDTjhb1+mOUIvjKwvOmVvsPLg9E6
z4o1dGagBF2ALbWp3s2HV9PKHV2GDULgrJcxbLERd7eIboAdXzESWHSue6vn9LmQh4pex/S7VXy+
hqbbW2nOHp0cBeWdghFpvwIbyjUypuE01WiGh4rfwR7ABGX43e1uns6wPfmXd23tKQUifQvUuk8L
gUaDvfc4kmM47sgplYMmNNMYXHQNDAVl6/g0vWxBOeQVRXgfNDd883beQ88cBmI3VOKn/7Av2zmb
YTxn+g+wFlpLqxMYZbE10FqHbdgg9NPbdIaGOPlJz7zAz3TmowawY1wX/4eloZjJyPKHHsaWrGaE
JGUEJaTHd87OMdzZ/SHEEeJHzBLUpZ3uXWgdQ6R3jhMIRPgxscBtF19oPoO5t3+Z4PqbtL7JGP1D
9GDnq7o2+2zKwki/BB91ZSgUmbqz1+bo15MHmuThzbmOW+T7sRa0OB8887zrIrp1tU9sbCgJcaP0
+oiAvugAUYrM9ze7HSgNozvrUJ4Fi0Qh2v7g+ogNvC/KE8Z30Da12Tm/oZpKg9e9Rqcx/ss+2VBe
hsWmCLGTAM/fbteCeZn0E0I644nfO+BUhcy2BGzQI7alpgkvENpR2z2YKoS2o7MzITw0N3v/NTmN
LxFtRvzDl7DAUfKre+YyWsK6f2GSffQbRqRvKHnhfEDxw9+wtdrcT9SL0RHiZqOvq38VB6Cjl5vd
+HDE3X02Z1ZYCH2kmn3iqNukvVRmlzH0IjAAj4mmGI2HUV3dT2UcFP0OW2O0W6mbmj4OYT1GP6kG
TEaFl7gbHS/Whcg3BQCwqOi+k8vF5dm84NhiskEQE/uhdJ8aLwLhFr37uqbpTpJHE4v8jPyRRih/
JSkk/avjp62M6Zh+o/5AoSMA1HEGNRwe/oEuTfmPoQ5uzj3EctR/g92c02RvI5yDcrZMwXsFN5n7
DVZJpX1R2Nhu4zBowgbVtZViH5N2xo2+FjuArDuzM614mIUr7JuOAWzEe68fQ3nAXbc7O4IHgUbk
NGb4TeiKFRWRwaARH1v6mRlZqDYE34SIYT7oFjo8WjK5QtdgtNhEaxRJYDgVE/HOu2hO3EHasTzm
j8lnUpJQcv+8PriPDwB/ca9qeglGG3KGoGZU1nFJSIMbeTllPC+5u1cIo+kx6R0tfvjBjR2ND+Q9
9wE4y4JDR2zZQtmXCRGQZ0iOYcI9hvgiynUHzqzqaQZFkN1fSFFjjTS3FMMhpervJdGmqd3NS3pb
wGidEkyv+3Z3AISFhnRgZ4gB0NaS1qAomGB6I3ROaHZWdmN83h48OktXDQv+QE6AVv9+CiJhwLzH
GYAipv1xL7WxH2Bs9h4zHGkWAKxdkOPeTWWFYXM/NckVcAr6dQoZPzCHFUKj1A/AfAg2A5WZfygD
cBs+6iy8mUh/nniudJP92kHApUd/WRnTelw03CvlhmL5iVtDbU0H7QKM9v3Xk7FVk77XkPEdiWYi
1pVMQWUADI8b9nT7cXvW1fyOduBlHwKEZX48pdXjGFkUgUg2kO9i4KfeXohs0219uwJBA9vJCDxE
VYQLIODxuVGM22BiAJ7+5u3ciCSXj+WZkBR/1UdmobzScsZxFxEa6OBGJ4Iu36pD5k/YTYaqIrfo
7TaHyYfC06h7sHrDAqPHaPlBMQPuMOiUFliG5ZzxJEDZlycwqU3jRXt2JPrCiLVSmRBX212jHIPy
4x+wPAYWjT6BCLoc4pp0HX4/88knGuw95zFDb5RYbY2D7dO6gyY/ujDdqJD54WhUQtlDdJRkPt5V
eg109YCXR1XrZYBpl9pQJ9SIvLugb5TVk+Y1JWsSG2LI/oydR8rGHVLrvxFjFpvqQlA697RhC907
r1CtN/N3xhCvhQ97iKCKKW4JMRTDH55EQTnuiu8QE/WZnGg2lOBCDSzyRerQ2P7GrBvc2fS9TTU+
IQ7TJxXqQ+rBlkHMBnOIh/n7LJ4e0A29QdaO5foOWhZK4gNNb6wKFxUf68zoQKNILmfkcaU2wEAx
VJ2l8l55DJb5IGv+oVvbTx8zkn5yxfRGdsX7W70/inpkO3ScD6AsqGlyyODqGnuShpwGLWArtGod
sHEUceJAKj59QDTFkHAxqaia3HI+OXne3LwuYeAPoM+yFi8U3hvZk+7tfo/YtxrfLApAbboBj6mW
ic3aWy/nDb1x7nBMDzbxOixvajIbGLg4kwZUwM9GIZkVzmtyprtHpV6IpghE4SMlym+GLyehHkl2
0w+OluI+NsK5vi7JNHFK5BFkKZV7YqAYJsRNj0EdtqlIfJKL2YaJO5++hu8ReLHk6e1Guzm2XuTx
7wPqNTJHk1wkolKh+l2IxTT3nJoxeaYyOCdd+zlq0nziA5HTHajzRhSabUSt7LOeHoky0vRrArZg
di4AN27o/SU9PFseWwSGJ5gm6WPtqBpT1ReGf2Moy/idQRYXcystpsp9wYseH/NycxpLcUdY1GUI
J73Si1iF8zfjqu9ltcSKEqmLuGaCjyRfggW7QSbJvk32PhmS/3YrSPLd5SUihrhSE6Go4naD6/gY
A8LxW0wJb/MJ22T0TU6FGjPpabKMNL3HNAoS50YC7C1gTyMceo32/j2q4RlQgm4vr2PexLpHd4J5
n0wMIm+T18HV3/ttBmRvyiMZq9Ar5yTap6iIldl7OR9BocXf7OyKYwZpn3Nkd/5g0VLYnpzD+Qd6
PrnCklPnFzlMzPV9dqXkREr4RZtgDE0+fkMQRe8pPvs3gemduYtj3tz02NkH++h3CYfaxGANrk/u
43TZCcKux8fVjLpHjOJCTQ0ZCbiWQxKb+qML9XefFhONBfz29c/bkjQdCK1xmX3+2mErvWWIRG6R
/FQQFCoHX/8wLbze07i4+NGnfs5aHpTNB3XdE9hvNWpmsELggiZtXv/1FecKgMbdwzBuD1Xz1tBr
DCjCV8aJ/Zgqqq0hDELxZvxUsCxnuLMf48w5qGY84jHQwyuDS2Il6BNFbMq8eYO6bPSXL4cNxa4K
a2jZz6fRmJ2xBELnRvHIkK4JKhn8RmDkacF7DOZicdk7rae9A0A+2tP5XJY5QrHuDXnatYgisDeX
V1pdyqBMekYLg/r39sqhqDYQ58Y7jiBhHUtXTNo0ql4fSQYrRp0gFE3Vo208slnbeVNt5xPvvYu7
w09iIJ253YTz89Lr1YcKuMW3HysVY9W2V0p8h67l7O/g6bWeift9np0HCkZm5bfGe8zzjhYV+rjN
CHGVwd54+oc50FWprQk/q4AfeXePxgkKr7E5h73RPhRNEc2SOfA9ovfOX63YxJ/EtgSXnignzM3z
r2r5JVUWRX8KGrJPqHK8Z4SuS+QAZhQyWT6+i37El8KmCEMgNrF8TIixRNEDXY9Zmyj8QMyrLB+h
MmuVxgtEKTsT9jCRiEq8+hzXmy+i9MxAsR4bofAvhRDM/K2N/ClyEld7PmXUAPUWEgGVw0o2tnmx
eS92ix7AqO9qwYF56ODl3sb970RlmTgIU023OLklnWl35+A1qG+7e1cZNPQiYGoihRCqW0NpC4nw
xt59pk3rnl6xYjBcLJL+Fjja5rQHNXYNurg1VbGEIjrQtHZ/NTWD5qJliPSCzJZoUeZGIg8q9AcN
HF+BeMArteyw/sB1oFDboZa8YALxoqzMB+pGFI7Sw+ia3tGOWncL5zmfvJSwg1Q7ukctvWJg9tM6
ViZSJKez0a3tO6h2cF6AKOAsfZjAUQR7LPeJWLREuULEh3f2bXP2la5Xhwdc+pWPfE/PyTPtctin
9WvQaViPxd37TMvhkbpswmTW4/AxRSCCMwFA3m8ziZhxJv2ss537zEDY7pMmLfeTGWH5fq0sjteO
jrjM0Tsn7wFY9nVnWianp1tPKd9/24Mb7lxGW2Q9wvUrwzpqMlnU6sPco1qb5jn9c8b4tV1idmRj
NF1GoLNYXZDPlckK4B/bLwMYZMO6eMBpiWNBRdr5Mox4zMswZygpvYUyEWTOflgNcuHhZzmzUoye
f0ze3p4BEvJ1zZ19cVBvU4ZtqHQYKOhsL4AO6Xa9URzUcxN1ugCUOfg68gmu1DGudkS3jj5ijvqE
tnoPyqGob9BHW92mp/SSwtdXBuqWR3rj4ZI1XeD6eFSM2SKnFAR5y5pve1sGW57Qwh+ShQxkjEcd
knNeQBe9iOLVDmeGCt6su2y3cPwAGVe4DHwELZAaFQnWSoRSCsuTLjIN3aMo5QTnULt4+w+VTvxK
6b6De4BSw9wki+Zk8tNck//XTJYJyjClWitAoIOp9UkYe+wKOP+ovKDFoifF5Mkh1qC3zr6YB9qN
XISwBVNL/EWU99dP9hMSoSvhM3Z3VE5uIVk6yY51UnVJZtuUgp9RcTA6qtmHsWgfRsRZMh6kC//Z
bjJKh9zswS+ZYUE5/ThsrOh/pqc0pO5Mt6IRKdke/bsbMa9JxNG4e1V7Oo9fVklXmiIb9WW0PNi5
kKyOLrnpBclU6EBMaeoA856HvVa6OxvVy5mjy/2wCVn7d9qZGq2+1Us1vmAb4zeJUnrgZ3fWsQwu
3+GOx//17lyZAUIEkogucAbOVkWDwb62CPNuR7e4jq6q1yqHjLpFBaJ9GOwK51AF89pooDygEUm7
+659ffpqbWQttKBq/VBGVdvoX9NSNXZUIQEd8rSVP66tPgbKJ2jD52vhDO3Hlk13CYA+9U011Pre
W1uAk6+ZRvtkbi2NT1QqSQF2d3N+Elzp4W7SwmU4zdX4rmiyttHUARI/Dz8wkGlrzPP99MEdIASW
gzYF4rtiTMKTHOsLNH2eP6k2MQJJ0J4gwYFNznOuwludBvzJP9V+MQViL1D1Z/bOuCw/8gGlf+Ml
3TEN2Uvb4JtAy/maNwB5ygwTfu9S+oceTyTZ1cGY8l1au8WUL/kmv9+Bd5NpApMAyn5DO9ba0T3+
/QQv5Kc/Pv+wr+US/PAdVjgG83et37/L5U6I/jv8jb7xhyo6L2TUrkLOL1D300BuivbS717kVdzd
lAvzH+/JPAn5nYwOUCacrlq+fmbHLX/8/22Pm2pRypIfao+5A36G18mt1LrWMo7biuIFyGMkUMhH
3zeT/8DAMquFLwQb3uwEdR2esmZeja4IcUKv16zP3XhQ9CWfi6qrrr2N5nC+ePOBm0axVNbPvyp6
w2VrGiR+VdRMaoeXfQq9FSpr5ExhhsHNbZtPJpCguAo5/WneZcKGXHH0Jfhl6AuAaKftdShBvOln
VaNm0qQyS1+YxPGn8cH1Ssmg6QISkYyq0YlplevvuIq65n62n2lMb2kl5xlDXYbVhbnAKIWMqr9u
yiBUh3mlXa+faoMaCC7tbYU5YP31p0NX4Bb0ERQ8OIzchGfWgePZGzbWvWEXXXZySplt/AhUq5w1
0mZf/9KnTqgFy+tJhT1+jcrZLmwwfuJAM+42k1+8sJcA43cbqbbue92/OS9WrV24Cx/QRBkWNun+
3ZaHyfdgojYMwXR0mMiIDennfdBO6CRUyoavGT+VtEcHptAAgvX6o9d/JJ3XkurYEkS/iAhAGPGq
Le8N/oVovPcgxNefVZyYe2fa0CCztasqKysT25LbSJvcRh8c/CI9v42+WK7gyNCeyEn0PBQK0xv2
tzhb4oerM/Wlxz2z5skoGnxZEx9kZAj+v5eOzSdTYeBRjPIEjFenchJLZFpVGy04k8EDdBbRcaVq
3wETx7WwVZl3JlonjbRmk1Z7bWj037TZtbdOjf8zREsqHn5eXj2u8i2JMAMRFVOxAO7T56KJJoOQ
48QX+kU/UmyyJEVCE+zAFr+FeyhME3UktWJIAdkhag4KPioUJL0a4E47CyWuUWN0iy5UQVKq7G0P
sTX4vtYxoU46JpcINSsmeug1OidkPmh1SVz4Eloo1iMwL3TWIlEJq8V6ylc0q2jlSSWn3u6T3Pf0
68cdBqcBUmOj06BmzVK+i5AEAE2mbc4wVqqnhwhVMusQPfmjA/wlPo5ChxKNfyEttKHBsjVr8TuQ
ZJKkUHg8FLiHKTkhKY98pjTFUTUN21Yjvgc6gLWW04dx3+iCkdriknAHXRVR8o7J6KZOBY2bBCOc
oLmR7s1I18lSzSSnNuVK9ukgmyfECZ6jkyNyVzK2IH1CDxMrmnxI3YmsnHwp/dqdkBE2iPJQowom
R03In8OekEtHaX0sIH7RY61RyMoP5J3lOkkBLwknowa820cCel7LTwjLoVdFR7vNTSEVRkRLEGQS
ADqIYOYBBQ8fIeJ1G/5O0BXa2VTtmK+BzXCRCPtkBf15P5cPAmpH9Q6BN9JyyklXUnlCLBI7LdHx
g2lM0c0HSff9V25TPqHCRFmKsp554obxD93EmtVkTMPmm8EnOEBNp3/25hJLHXEf6dBdRe6MS8XN
1dPnCHDoHTwp+yg2uPazsMZlyTkyhlK4DIHg6dLW3HDndUrOmkq7cY27XuOe5rhc5HLZdyvQU4+l
w0m+qTXhfqFqxavkEvOu/FjAAW4Afc9mulqxZqPVx+A7YUU3066Vbhw6cBD4pJq98v8nn/V2eQc6
n6yIu3zLW/8adRRJx3k12UED6/zWVZ3iEAfeNKXlHq86HsJDHOw5eF8dRC6q9H4P6ghOdw26p9dR
F4yYk8AghH++TNLnLY/iVzoE94DrRI/8POp49+Cz53A67Okj+WnLe9JYgcoohiB3ins5tl3EKIrz
RdyxhF3gXqndDlT9sGD4tbxI/tmg1sV7sYz70nCWH6GZFfMEAy3yN92HsZjZ8re7SKrw4OqCHfYb
cBegksUoXeagD7YW0QdC7skWMU3tCyFdPuz/FeIYOIovv6SCndmnhqlN5eGZ2Q+7SqqEzyPVjG+L
hkMYVtKQ9ShcW8gQ01PgNKv063SK/frO0AFLfpHuesYMWgIZDANii0Mv+jrUx0xTo47jyAHWX9LU
PY15OQx3T6rcxWnc2pm86YkEnMedwbDktuAt+d+ZaRDAMNhuULEZiFg+jf2ar6sUqTOHM+sg9ALE
fTb5DG5e13hMeA8uAq/eznGpmHI8fMvVOtADl6sIvcPBI0GLgCyuiGxe3QachK+zX9cT+Zo773JA
r8k3rg2rlJvHCgqrRJty5DeK8NsCKVKR8pClLVeyhW+CFnFlPv6M4Vu4Pd522KA+1/vk7fbGw4Tj
w+C5/rFPNIZLE5hkexSwpDbdD1/jDk0/4PZO0eLV/P+AhDS/P64/qiLGLE7hKWSCnVNvW63im6HK
5HMn6KG/7O3wYR/ChtNgfCDjcjamjeyb7dcdXt0quA0tgz+JecGUly44fqZnOCR5F+5TPWlMkUFK
9uuNx2F/nVbRYE3s18d1lYA7PI0qwan1qbiMXLRvVuuBPFxdjpPUCb7ZxnxosJdO49qKi8aFifle
fs9t4JfcBhgHB8FHuFu1IQ/GDEgCvC6u0hb79pdnkHUG0Ix47c78f0tfE25nC+BCGo6yayD3yWMh
DJm7+0IjP319UKTpWX3hIEEMcWqqm+cEHNg2XQtE1pvx1LDbsHkTK1QObcH1dK8vrwk6E4/uJ0Ko
hBiJeCmoiMzBsXehgUlQgEWS0GyjrxlQxkrZ/zGFcTlcYsKH08Xgqvw/EWlGPWZc/UZPuBSEZCjT
5KIM9hA+LIMTsNtxi31G5HFh87/d69xD0moEsT/PwY/gmEn8PgiRCWU0Kkf2eM9rTjyCo6CXIJzy
JdEapUz22Bw4a2t6M6h7ydaG+kr0AJWSelAqTayIeCUxg+TzYNCgfPDjI53O7yjfJ7wcwitwDUxh
iUXUoYDKEm+8F1TqOTFYGrcQu0SOVfhyOXxsvpLISIlIuAPF7/e9F9qIR/uSefJy8Ok+rTMJl0c7
4fDvxTUpf99X0dl8InUKKEmw67fQy4MFLzKRSfLID4FwAQHk7XkDqKOO/SeqkObBneJc+QR1mzlU
59TrsBwra5tGzGB8oaPB77LZZ5yOD0HZGkfSN2OwIYpaPmRvapsHUoCVgnXEtNEH8AcxSpDlrUrm
0r6VhOriX2HLy6nySHO7ziQHYJ7gvYbT/wI4cRAQ9uSjWW3MiFQc3NiOHsNg+vuoqAObjt4g+1DX
EsKYqIAeuRQ/e0r07ywBzIQ/JqkMTCKB7ksHYg+9ZyP3DIiGUjRLb3lPrF5xfEglyrYPtI9aQs9q
wU1Uf8xKUoXw8Id1bMyM0U6tYL7BP4TlTUiEBzgYYIZsNA3mr55IwF0ZbEvTWLk+f59a6NDJXMgA
IrHa4WpkWBipKVGBU7sUjTylkOTwtjnSCuiVoXCFBdAmDevoFoXhJUQIwRohVaEXfEXR+cJhCjJO
clxfrRYCFujLcWQ0VXuDuge1Cr8iuAW20/9NWvZhZf2uDTJRkLqc1MJpo5W0rdHOc172G87Vw7yh
+faN/0tNoU3oEEV+uzRPDGeJmGwuTfodgJ7gVDcFG/OJANUf+oAr8fo8RKSU3Mvcznng7qQc+XXk
kSmIkIdsNewNoKQ8gsSwBYG+g1A+jaJkgto4VM7RW4kSk4XeZldhTmaJlQdBQ8EMt0bxSHS0/T8u
Mt9afyEFHopLBRfUj/80ROJeoQgWYR4SxhaXO+ZHpSdeR6gGqo/zh266bm+U6FpxixiBHewt9GAc
NpGaB9VqTZizIPpg5ISrMhomOvZTGyQB5WtiilOcreJibmlg2gP5ZJTF6F4HfxXslY1CKx0xFQ3u
EdsRv+IlHdjKdnwUv22kkEQ6xbB4K6YWxYPaYOLW1yw5FhvNdAMPcnQFOd3Y4ASwa1c46KETxp+G
sFYmIU5WLxO1MEu+fVuT89/ks9bRU69lO/SXWDj34cljkVgMF1gh120iXyEYzpuKAgjd412fd+w6
tQzJv9DCiG5h8YNbaO36vHMvs45/tWyic901H/0UJ65EC/8+/B1PjBNZiLKUxbLc9CcWqlmT37ti
yL7rP0I+vDkWBT1xuptwROEEjaqrEVqhSO2HEyPmS4tjQbHEtnglH3LxuJ2iMaP5Fl5T52HXUQi1
OH8OV4ERFuSukPACvw4/1kQMjlCc6jq8qbwvJKGvkkuyj0c6ZmscIB/AeVt8OH8/4kLw3R7hqt+v
+HwOy1Aoa/FzTkMOEk89DuHgleakl+3/uAoNXw4zdt6WnqCbEju64cQnxGzkbPTkOPyCniBXv/2j
x7KgH8PzqCfP0oTYQItCPN22arYxu9nO07IGc8JJM8GvTS/C0cx9K0ubfvPnaHvxjmTZT1ODAHGx
n0zLj7qABtAidsw824+Pc8H46BxrXbUdoZH+VjN3saKAS3k2u4Muo6AAH2xL0kuQSkWI0RQled5w
85y5GyIvktZeO2+eSZDJneEXE2eIFlSxJiqze2PXMsAqO9D2QSzYd28OrTzkwF0GjnaZqJLTPLjy
XEtNBCc8Xs08j8Tf63se4vFUGNQN7iX6juA9Kj5CKgXCLgLWDNWwzb5uxKN78mKL2EyP5v1szFEe
JXoSEc3moJpefM2VmEarw63FMG5oG7Jl3xPiuDSFI5ksoTnNHOX0xJgdI7e/gasdu/YX5i9MbXJY
Sq55ZUmzyYZoEUXvN0qvEmNwQGZPpyKWGibiKuYcJHsPovNscaHjEUn2YQCpIRgyD8eQySpne7+Z
13UzGU1UoQyy0hELtebssSvymyJW6f9dlnzvvtKX1x7W+3jWXZwj23cdBVJ6RBbeRRu2oGM8kpx9
kTK9wmDb2x7fw+YadVri4SaHg+LJ7MqDPi2DdfmiXoiQP0kj9u4dGKJsWkbITBnE3jHj4EBi1rbP
ZAmwJdWFfdupKQMNjCWl4kIQThpWPHEsL2/Mj/ZcJODBfWmxi/zJwVgG6zMWrLDX6S8D0RMN4ydV
JTIz5fpNwRo/gdYFnIdbSeiu4P68bYbqxVkXGpK9zMTeVc9brFdFM592PC9vMCQIY5wA86Wvfab7
nDMNxHxZz0jIivoJjPiaTQefiUouMBNzsFcC9H0gvLq8iwzowpzlJOFwwxwmx8xXXDU8V9lNLRa8
4SiUAdkfsEEI2f9FQFQ4ckDntKtYiM5i546jabIdy8qGUt8zYGmLb3cfZD6Bip7wGebdMxkVZHBP
qD2CvjClQN4TlDQOarCvENoZT8mYuNja4jdvZMtsnAib0AnIa9AVpjUWpHyh2cwythzOiCl6RioZ
dvjyalEWBvtVTFfS9pIuCPTNIAIUJ0FlCoo8B6I7J80YhoNky3gYMDqK7AEqD1/e8h6KHTglFtP6
+nTXYPymYsVE31QHgWB8H/4SrMJt0ut3lx8kKvcYOndRdSvBKZzv02y1fd3SmQCK96uZ2g4avHNQ
62PdCfmPtj28T26+asGBkbRoC9UJBYhN/EZiggfAy27u/SyImVdDRG4L1KKWwdicMmAoI8GMvhxa
DPWUWcU0Can4GCmkwv9Dn49ZmYHpMv9XDRhpgJgQRDIoB1t6nufpIocRzeTeyrOZhDWLJvzmjNEt
mTTGTcQlrVLGyw7VYbEPEAQIZDD3KBODTBg2p0MmepkyBOPzb4O2tO1H12SfaE+GxlIr51onwtZq
s7V9Rzs/h7ElG5ao5DPMzdg102UcQTInbV69YToIYnOhCNmV7nMOZsSuCsl4IDULtqkO+2bupKt7
Q7XJX3+9XICulK51CnfzRdeA62DKCtIwS2YbfQHX0Uqy7anZObhib74HMzZeUMI2tM9k6o6FsU1p
wtHw7G4tYdLQ8RQP+J37ou/FdLJdxjJHYCxI5G74SWqkDLEIPlqDAfFu8FSEvc/wbx+gbKsGkmuI
wi/6xLQdCTzH+LvuwhzcOJ91p2eMrge3m3Vmfje7k4SOFgKTbJxm/zL+CW8hvRp/EcqFwxqWdjeC
DM4f21frSae8F10wubQtxIaZnYalxONOjs/4ddCxRAVNJAugqSPP7TxtdDNQDTTxy75jur1lw2Bd
8+pxcLEClBPoFzzti2VmPPNE1+daxH4/PgxbCGnWCfA5+l4Jb2kqyMCOCjdFtI6ju/wMUmo4QkJc
clPqcf5HPa1l15Y96kWjLrUr0z0Lp42E6ZEge7d2FOL8mbWgTG1R+y+Ebviwd0qQIrrJXg+KkwhX
a/HOoemmMYiPZLABjnYY5CsoUJ7oXadpK1mksFn0sGfR1T+oNH0rgIrFndiFzwuwDSVlmktd5jke
aqJpV2nxCqAoXaVMXXIyd8ElO14LXCQ4cGri49COeyhMUG9frXpSLjjxZtK+quMR+kHjqnps2gBb
V3clQq2jMOewwIUYr4q0LkxOlp1QAwTAZa5CNn4GJzErSUjUO2ktFuavZ+SAdfBcHi3z3LCEFrU1
Kc/BfjVdQET2QIEvde85h0swIowK4GisFpuwyc1w5Kx4RkQUnxkkhqVGBqHdYN3wyO3QA2+Z9fST
7+dfJrlchlyJ+pBi9AnB6Gmk/AVv6jyRvlHtAEYMsqDkEYR5+iPwiJ0GtAOR3vjoxs3/FHWLQneu
hdJmR4kBPUNIMz0QiYDxn8QWg7uZX+epYkNlQE6GJxsJ2y9zU57H8Ei4iTRKeamyIY9GPSIU8b7T
P45qTMw9jKanE5YYAXJSh8t6HIFEBD+FBeBTj8Ol4KPNg5IleEOmBbB1b9nJvacChdP/IiWiMciy
cTW3Hl3xp7szvAFfr+NEHtr/W6x3QEK7qs0GFPOvBwXpdsR9Bry8jmQUeQUsD+YLxKunK/5FAwWk
tj2/+JS9ao6cPh1+mFAn9SV3ASsb6+u7d/Xsfn6FXxhvG1YK0Mfz6+XYYzhOGhIxjRAnWYdlaKSt
YuYKGpU+7BHWsyNKCFETZmwGorqQ5WM0kyv3paEyOyHuG55A1tC8sBS5KaaAzd8cbb8R4NEAfDEH
dvGBJ3BNqGh4ibwDdWTCFKBd4qAthIK3eQ1RbZnK/ktBbrPNtX4shkbg5WnqOKgCpi0OgRz1ajwp
/cC+SQolLOhAvQfEiusp/gix8GMWPDIyr5xaKsaplNQLYRiKOkttLX9AESBTbbge/cChObM1O1+Y
drYNYdcku4pA2rmUD9KSHrvVEYkRyR+3agrfYAYngcywUqj3UXqhg1DPZoNW9H5h5Qwptm0OYdlC
ayWlpmiVt+Mrh5wNuZWOs+1LGnVFuYQhbk4h6sbCOuKZxsiTzHwFzSe8BywvRpNyTkTIgc6qZaya
CNXGmA+BaXmbl1DKZIZK2GobpqfwBiV130OGw27gWohCwFceia9XXizmOOE4bBWDS3dAqod5yCED
NgHCrkIa7O/7s4ajjc/9Jrp4jLIdIdLzDDKskWtcBehI+xFFN1LFmtv0LlfG4CVb3AE5QdZAraXj
0E1HfZf4PR5HT4YVKe5z6Hm0TnhQ6SM0cdRG8roLve9ECQ8xH29tGWOY2TeziWk8Y1xafGT53wN4
ZTkBtN/p172FGJH32PAEGOyqagIE4HS8RSpBiLYR5QrMQNg0araU1oDsjbvB2+1hzt2ZyAfdRzJW
Lt2ePu0l6WRISfEGGIwO09PGu2S0x1lsh4BWnGfjF7lqBORzyfSavnLNvoFqzdb7yYGHMS7jBqmE
FDgiQro+kQFyfIIHOnxuJHmgd1mxDfCIkifIvD8cb/LYjpK1SgKuhagmkMoyuwR8JAChdPD6PCmW
BEHGO1l+MGDAR0C3wMiSfk78edLjQfx+Dn5CP2XPVRWiCOjgaXCTafWPOWfnQyvi85MlgeT6tkUb
cUy+SKFEcRIgRgJtgYF3VjEdx/lUjgI2AfkaYknoI69f9EyHZIbWcEgrmsrAO4lofCHd1GzYXvIU
UdGKYDK1tGAsxfoo76l4FNBX2sPBFYzOFtUWaauKgLVQf7okI3PgV4qr2WTjc7jCetHTbcGErsQH
YFEoswSGRdqaCEoM7RSQSSc5B9l0pD1K6YjIY4CxD3cGCq6AnfbFhzJI6/QLw7ZCgOYRP5f3ZcvS
dHRJKpV03wZM6CMzkclvHJV0O8HboyI579NKY97lRBbHHm4QWGW0hgyO1ZYLA4en6RWjnEPe5hxW
rZb5DupMAkoiPG/xEIpczU/3ZmqDQLJjlfkFVlRWj56FhudVwyCkoOCQymSwRraezLvzPQP9kHvI
uhCIn7Ygm7c4BvM7vdjihIhiDfTxoOftWrj7baNO3KGVP5khwCYKN9Mp9FPZO71b5LFCkSLixppj
BvyKF7DCgLmx1R2tf6Zyple/yeTQEgFh65g9mfLVGWA7FXxieEe4eOuX8zsEPZSV9wMU/tEwywoy
aIoBgrB5HCBBGj7cPf4GtzmmoxnrhFW1mZP0T+8oHtT9esZ/mSG+Wa3sVIrkmg3L2q8xpQwl4QOP
n9b9HMcWLppB1371gjqAVEpyXkm3fY2L6RVH8bPDwLxaK18VLfpVuAGezMqAQ5EWGANGFaMmtRQx
rB/OBvO9i+r5xZZVub4rli2eCyi7BAllQdcu/zqVpDC4ojPOZSGsAezbHj+RzHym07oil5bhYB6M
pPp7IC0JJ6iOkiPspb0nE+4mVLe3OSNN/YM4LKJo1NSsnoTnapuie4F4DCRmkjNZkKs0pN4gIZK9
iGYvWRq7PcWnDEdddGvnw660nk+e/hWIMrZC9Ygy8U/7LUopGucRm+49LNddyEnxBgGm21CoaUQb
GD9xtT7hz9AjbAqfDZ7ST4/W1OWwxpoN2wjvYOxxJEQJzEFRRjl0DJvi1FtaMq9ah4aAlJr5n/eO
8h16r9w1JuphE4p+nEQ8h4yUhcr7oG1xVC35w9YUSYZPIn6b6K4xCqKJ9OREjIqZFvwJfMLEZ7l8
JluncpBvDWHXwNGH3Pdhm7RJDTzI5yjKEAPHL97r4s7+0H8bNh3ZG26wQ24jNH7KUYc/GolwNzOB
EeJcN0MBlCLYqAZ1s4kXKaXcnVMQEj8lASUn616OJBjTN4ko5BO2VJPBR9bwJVhmSCcB0ikWyJZc
CW3uzmgw+IJYu8xN3E0pLZZDjZmUJbpQtPnQQ87qFJOscRN99uGQ2z6fApCQk/Bh0Y2ZKTNTeLhb
Wze+hBPk7WNjsZj1dw6U/VWe8pt464JzxuIej1wENct/XbfrlBrLX3e94XNyhhVqaUmviI5eYwxB
9IS9HMW61WvCUezBg9XcG2PBN0cLqgvijKj1NOqGt8N39iCTHCBtTxxVP/573jh7GjPllJbnXn+P
w+ferOh7e+cuBNLsjqTix9kcYoaQ7KC9BIKwdTiYqJldzeN9dL87H/oz7UI/pveZV/7pjWSDNHF2
gCd9cbddv4UjwM3fHa3PjcU9e/OvOQxQTciwID4NOoRYdHThoI9OAHx36wEK94WLu3PB0L4GSDG2
6dnZQB8IFjv7OirHIezYmQNjd6hDVu3pzmvI1J/9bBpbHCzfatuHu7f5u44JQFoRANjc6Gz/qce6
cfe6+I8dx7UplqxbIPvKdsqbWY0vTfNQg/kVV021exkNsPeN6oyu2XlQBZ24mZ8dSE0IxlrLXdIc
fSJ93tupXc05QmXbMzMH6+cJv/8QtMEN2ua64UVj/WtN61EdsWL6wXXEfnJAwV3+iOf7F21QnsQm
ZKl5y5jw0VtiHDG09nHuezZxqx4U9afqICdC3Btr/Lh0y4davlGSQmTeeBP7GV03PvGX5WnU4C4N
q7yNKSyMDuq5aelHKIwiEdC6LMaiCXPp2G00FYcJMyf4fgLv/ZVWUF4tnJp7JbvmuW2W81fP3mIM
Ta5cuhfyZHyv0tJAy3rTUMeOGnbJLXBc2AfVCaWkeqD1L2XYmbb8CgsmRD3/aobONBtGdsLPdlfd
AX461lOHJW2ckD+4fP0cNnoTHMpvQZTH7ty4hhdjdjPo7mHm5k/ZyHiYfWh0V2bn/HIWrG+IyLIE
vExjjK7wexNgpgy64UvhavRHXtky1C29b6O7cXS1q33Rjf2qSQLUzza6gXggL/ZvbyN+w1QoOvN6
X8bXgazxS2aWzdrW3V45OP99OAPw3PgC9wRxBfbKk4nrsZp0nbp9/2tXxocKdY1Z7fHMXLZ7ftiz
pMlsmgX6zhv5tH96zvGvjZB0W6RJjDax7OB/feDtRE8ad/sL2ID8uEMT4eSx8rruh9mXfi960vxo
LtCMea/3ZzD/0mza0ner2007dPL+25PZoBwpgxTXKWvnPUzmGOlSIHxEaWLggfHFzcKyc4Nuwx+3
6+8Yh77lsq4NVCrdMQTTlhOYvjLORzp1jmGzcU+nNg1iOufWH+2Kt+9Q9MRbw0cvEQk2N7bo0FyH
s4RTvHA+oEA0ZYA4qmREs48q0jFW4eI2xrqFZoUa3JVPSwPctI2J06zoTaWfhgMtDUyalYKqaID1
UoBi84lqxIcO3Xa+0kFPBURDjcuijlwJtuAtVj98XgQPPxmzzHeLOjKc+O4WRe1Bx1ZFkG2d7CXy
4lGDEXuY/Qgf2LVSMfeGNTr1knWmyhLTpBq0vrVoeu6dddGBolcwGHeM1k1IDQItoTKJLJFduFsk
5pXb8yqG0NdM8mUZAu1gx9REySERp5/1svwhmIQcRtmj9boOiHg1s1p/ZgmjkCHFyXJ5CVAEwnW5
NJ4X/I5uTCfuoRReYDKkbq+t9oONvWMs9sFEHvGKuNP2EIGF27iPOuCpfNxrVNKS2zBOXlsi1msw
7A+PGzGhprsjx3k7e6uat0vSbpIYTpE2DU+uw5PBCa9/Sv4VkaTnlcZ2usG1ZEvuTZSqkRIu0XMe
DpEnZ+BRxPsJOPV8naHz8wpEH5CUq45bPBs0M7gByDBJeTdtk0nVmHvg5di3IKnoanIV8fx4cPke
2Fgwx5l1Pd2SWbmM98/wecn4fAdR4m4YYEiyHKK9gOsH+8roEvAfPrhm19y7rVMj+fU66SrJMcuV
ouPi1mzNaE2HS8Itk6bXxbth7FCW3XoamrKiuYpSryJtRG5guKnQnyI+23UsvmuMN1IwJqIhuxzO
LGx8AGp++NRJpTmABfWxMeJ5CqWzTkFveCFIAWL5oDHATdIsqfwL27Jb8q669S14m94yw1EeETfY
78C5gksOh2BAQ50ZTET+uyZ5rcvVCHA1eMBv7aEVtUnK+XV1jpBk9T9Wzd+6t37LruFmc7T+2xZ9
mjiMnG/YzFAt9UruelFImo0MKz9Xl2RdBmuuOw5fzG+yqpaA6I+rhQq8GG0931Yrb5QQd1v5N10G
R+c0+qY3a6krbOaHhK79f24wSq7OC5i8h/7lzDqqyuXmRCxfkqlsjQPDWSF6VTOv01tyRamiwtbK
eA8wFuGRoodNgsWjjI0da0TmXZHr5KK7MLIcAoSI3GYsWBNuLmlQRuEnYrKsheVeZW1ouKvzCiEp
VsN6UxxxvxIp2hfUZXoz8uqby8J2ebGgI3vLhf5b4uDlzuL1ZdQzs628Id+ToplrDrTIlsugIuca
ynH00g684GAI2pvxF1sJjeY5Yr2u1yZl6jUqlhny/x43ax8h5sndMt2BK908doji4dZZrih/s0Db
fZgScukDtDGH2Zr6tMw0oiGIkD/DQqWQ1I99Urj7KIYbQ7o6dAsTcyqKi3RhAs0jHQx+8nH8gnVr
JWAoMo5WK1iJ3k+rj3oMsblfqQAp/zBEFdcMgLipgpUkoorDI2kl/RIwiFmapwn2hbImWurIfsoK
p2dKOozRgtVGOZ08lmeVNF5QggBe9ZIC5wYiDqr0RISQESqU+eXXIot0Mu4yB8DMxLTGbGmGmD2C
oiXByz/lLebnrsxsPqihpZknfcw27bU2Beoj6mFpxqp9glGCB8hEVIXfpYbD8cVHj4jGTgTTVJBg
pkBdEgBBksQ5suPrKMEyzNFj5wK+A87cUDsJwUbqcZYR3Rshun5AMVDQu1IoXuJTRbHxst7jCxrW
wBOoXzFEgN1A3SGsU1Pg3Sm3YYs2vUjM79khGBpAWEhHHn7B5HtpXv5qySbvYIHLWSPCT/fpO95D
KfurExy70k+z9mA4VKk+Pg1H7zCsGN7dxXD+KR8QohUN9brf4t2ZH3mstQU9NPlopFQbv85oXbXH
76bR/skYzuFiA3XN6cthokRN8ATNwH8AUWLk93Z/Z9RwW8zzkv6gWolLA3MRfETUUeSSLtk8hd60
t2C4qqmYxZV78HDsLkfJhR4/6EGEjNcDGdssj3OKctNrCPOJw6EpVjkmCxmgECatRxe0ZmCYylWm
MkQmLzbFa8E0aQrqcAWN15oC0ayhUE+eCHD0snhvDiniTKBbYVRqt3ypzDAt+ElBZK9KcXEfJ9wO
BKShA5szPQXaghaXWDNQNRYiG8i9ATmUvZEgh5yvPbbfM1q/oEedkgMwmc3pJltPsFJyLvpSd7Oz
fjJtPBaVtOm881e3Sgvb4mGFoWFl3eITkkqsDdn69+F9gej+YBt+i1mPyE8ux8wlyV/Q9Up3Bugg
QrY1BKPbxe+hEOFXBKTN+hQegKJ32V7u31Z3Sd+Sr2HyWTpbKTHoNGdr4lzxxlsJmoJIjo7wQM+s
o7ZfGjpZysvs1Ui/ySbM/bTuXj8GJeMzaga6W/NV3Pbvw/vQ+PrCsyJ1EnbLBNqVNfqozc6gxCRJ
D/cG+RqMldK+4Y7TVaEB+adiZMH11YTuF4Si2ahNxgMPBzcxlCBxeMILbkZ5k/VS6l1n3aZ2XZcU
uK5EeBxqrI7FTbnkLDzEhqaV47LTIdG6ZHtjv4MXIqY/mCWSLaB8q6sl/RPyBjEVaI3w38H/SVhe
1h5IqZUjz4Phi4a2gcKOaHHglT+lIK/g44gnameuxdjUBNiW7aaNmgUFtWxLXCdM88yjRaxEF5Sa
uUdsINvCf2BXuKdCnacwKWMDyg5cGlLFlDTPGtA5UJY40g1IYgVE3CLYwNAv8UC8EoUF5RaEWzxp
siHnUrl3kVUSU7w/Cu1PZUxoRaqfJ5641zVwsmpDxPLrUKYGpLJtJ6avCHoUxjX/4WF7ZfoQqf58
8TStTN+XYPiTxDo6+K4Va5edNFsX/kCUIiRGr9eAYgBOBMN1QWRBmm+9FsGmphyhJGk0qwNaRcsl
lAf+czCKjGhCWJGwBv65RF1dcjCzmtcmh+JgogDJCbS5VnKipE588gNHjOgvxk92Qp9tNCJJn1gg
BhPu9R59HlxMY/SNXAhhRHCO7soqlNSvMl7zZdtYukTRrDiZN/vPL5B+YL8kHHKj3fbgQ3N1UBFh
ax4fCfRgcfEmXCRRaTmZhPaN6b+zo7sPZjujtt6oLqzCQyp2pqXNTKS5gEQVCtvMgiVCd3pFf45m
9ySENIQb4aDgLHZco5P9zAoCviZr6peoliwrElanwKWsWBP2XxgEimQ/aseiOs/l5YWsLUI/KaO7
LvbsIhmpYMlmzxwnd54TEcRkzY+HZJsc9DUiwSAf2g4EZpXgQHoT8CtZREvBbHrcGbA/0EAcVyWb
ARIxhTY3Kc2vKu1tvGma9bEwwhTvXYgrzxCJk4yRPCwgmgzOjtlimY9ir2WxJyiZdqFfRR2Uq+k9
B2cY+xtzuMy2K1EPBTx/gWczPsWRI2O/RF7N6PVJ43lBr9/mYVyy1bg1T1BSif7kMAKHt/k5uPgT
Oau7jAuxGznDIR/9IYbrx99rBHdHrnX++gHKF6LUHYNoiaZQXEXsrE7XnwnbY/oJ50DXfUGnBYAU
zulc0hEYH0e7hpYhSTdvTBu9VlRYojgNPCxEJPb88C8WoqlkGiLJSpdB4EGZpW4p9CMsbLkzrIFo
gDXM/4Qp8EUBBys69mKKEIkUxxue75zo89PbCPlhRdSX0Jk81q3SoE/89Ue03xa0SnX0NoXY8A1e
K8SSwY4YFKL/bvbo/5Cfg/urQyYDKjLDSj/jJ3aDOjZ9QpRL5lqAgggqEwDrsY7g5AFFUgb8uSyi
8ib/FcRT5LUZ8OYCIG6/+2vKoRLJ61b/QUuP/b3YddRuirAgHdcOvZwfaY3ZWCb+aZ56pxVol+g8
CsWjG2jmcXJOX7Fm0kz4MdBA6wvphLehb++yG/1uOrOcFs2JN8x4cSFBzBAfStQ7jsifIjXNGP3N
eUVCYkK2j5e2TGi0X9hi8DFo1wtajIAfjQ5UMEV0DpyG3gOocqRj976jxu7FR1RYvcPqPm/u4bzP
vBnds5jmH8IitrFC7FXERHK+2zIm7DVQnbzSduiN0KaAU67I+Ug+XvnOtRFGEICNewsXCXS7giWG
5kfbvtwVRCK0mtETrLiaRH/pEiICMgemY6D92u8xZZrOfBTYvshJknnMEea6+CJQ0TBv+YGx7Slz
6NKPoXm2R3OgWklvZas2LB6D2ypNHIhXhiWabq7Yh7LJsY9PUL3eYfLMNIswAwRbQhwxgnMDQjKz
sTKwAQ94V0SvGaemXSccgo632ibezkfe4MS8ERfhE6yganFH6HZy0ft9ZKwN/Q+on4YuxDGuP7k8
/VtWBaLQkUxxbZB/Rv2544taKlxx3UfZJH16yRjfeZM2NEcu6D4FpcjPCkOFtQ5bnVB8Dsl+Gibp
mo1PU9P/Oc18mEcjSZR8yDEP8df+8A9sp4iUDelzPoTcy5F0ns8/WF365Vxj7gVvAy4+xDe6RxtO
K8wLZR58K99FS0xma4S7yh4mcnhcPYn5QpBiU8fyVCGPrMglo59gOjUke9M2cpUfvmwcVK0/gR62
lv4k0mXoLnvI9OGKp+eypbIFcAhC/YDPmDFGwKKRnqM9ZPvDIkMMbOwo6XIr+3kKd65jdDNI1U66
QdwbXY2ZP2VmXM543MTPjuKP0S4sO5UI/ONPi4W4hFjUp0jDSgO6MjGxZU9wdd2EhjVBYK8wibgI
gzlkuZCEVKTLcYGzy8TkCeiA2HlAKZG0wc7UMIAWxIy1c+432tjQ6wzc4Mhk1qhLKF/I0/eFLZr1
rFHauJQ1KBUJm2o22ScN9zY9ZB+C41PNoYNxfnBAbFqwLLENXWltvstYVOBarDqaa6KBl7NNrRbo
GZERonFUwZBoFhpitDjaIL1V9wFBT2utaDr4rM4c6XI8ZWOVG/tMoRDsELP/uWVgg7SiCKXnC3fm
UvLjHI33J/5LDRNpEjiaSLqRUD+GqN2mPHo795Zfl8xiyAmwfig7ReJAOltAmWRV2tDg3lFS7IKu
m9hUpZV1+rpDiHmEasatnGfLqM9LTLIHmBqzZK7OOdr6t6JVU+qOKyr559HqBJfkkbTciy1h8uwU
sxGJw925T+9RfQRSpZGMPAr1ShGstMj3BMTiL5uYdZaeukIVTu/qho/6Fg95MKU6931nkymsFc86
vRg3wBiWJwMFZtUC3Uo8Lvq8tqDKudKEwbaC5wKg2OFZ4TEBtJQn4AhygZwTpryAE/RxYNdzwG5Z
xLDW1YAsQsV/FrkgjtAk4eTlRs9p+z4dHx9qJyRy8lCjDA/92TiePMJD2qQyAXCPy7AKdbcZDpQG
sDkHGeGoeb+ioAH7jPZ4WrndVK1PtivaYFUA/KXWOxP7Q9CdkgzrwEOFl6WPO2ZWgjAImKPgH65P
D9Xrm2uGkS1QiK4p4Z46EY8xgr7kBbB8fk0sbNSEm0kjS6eKLP0W/mMUYv4/ls5rSVUsCsNPZBUi
iNySk5jjjWVoUQyIiqhPP9/yTE1NOD3dtsJm77X+tAh2ozBFwkWDN885YG9Jtlb2dMgEkoiA5ADU
Xv4mCsGBNQn8Uge3ZB7Pa0obVt/JAoNj3hIkMgqV4/4Sv3nJXT1o9gVPtBdWH3zY3v/6jGnw3TG3
jW+gTKExblmBmeCFZpLh08OwPjwANs9h1dkqu4KDcE8cfYf6kyw0LSXHzQkYz8bzLR+NPA+2jbjZ
F0jmtLlsOsNvRu8l2BWb2yfmdwrylTG4aEzrlVJSAnbCd5+8czDimtmsLaY6szZHFLp3Oigq0nf3
7etTc3pw1QRoWmH14c0gLBStCbAmYmIC6Wl4BvvBThDXWgregy+RqCQIOYMH8+hPWP4pT9Xk7d8M
6bmSggnZucuKvfTutoqAH+acpXzaKtbEWK9mrSmGNW/F1HbmvyJqGQEU2aOXz3DT5IuJYRJwk0c3
X56USS4GkrXq2LbpM5u4vyh2LfuJP1Z2QQsQqIOX3AiPmAd5R6xp74MPvbkAZEXs5rTR8ThEzbUW
BgOhGcYqg1TBk9+MuL7ZTc2iP4vSJoO2IbzOZKRCegc1Nv5WeARYJkhXDhY2oGl3+oikEC0DcFg6
NNMG+OrYTYH2qmDnmIky7NiAvTRZ1KAC0u54+K5hlzd54/VeNPx9MD0GyzF3mSGfpGAO4cxAAyNS
63nHQGwl7QxPhrxLOkO6948vkFQsehM2cdILf3JlwldYjvL3a3FzDnzNJZpgQolNyQtCwuZL7Tkh
9hDaWzx5IDhT3SujD+pDyg3LXHGgLsHKwNlw8HFSX4CgCLiHVUb7QC7oLif+mvgye04ajjCL78Qk
r23pGCA0gmAU8Ps3xjISaihjqJYyOQVjQo8ZKF54IwDQPRHZxsG9FK26UMJSGItJbOnMZQhqGZc8
gw4pD/5zoaE5IVMhe1oxXAU4stNYXFnR8RXa1cfzT/hFKEhSW6JQQGa63Y4PGDL3COzh3XQYHdPh
NwlGhoENx91S/SthzK4UmF+kw8iKZq9NY4gmfdJI7xgdUVti72via6h8M6a2/MbyR/xTFL4tCnUQ
OSlU+IuPMea4kNL0vYEOB7cSc4aZitdbKuEWOhdO6IB6iPzxjUli6L8BnNkvg8MYVREjJ2gOPtHU
QecDyQVcfLegiWYqcc8y2x670IT9kmZ6QPIhCEJnCFMx4rn1af1+R48HAfE7Jag0WLjrFbUL2Uo0
/uSFsnkGxc25d7XZb8w5kQzx4c8ZsIDFckHFRQm4qvkP8dtdnQs2ympIKQ66hkppNHn59OUMcGcJ
ykG048kRPEG+QAPFuFq9D91D+42vM8A7RVcJHWQxelh6UMaD80P5wGANIi9g/Vd00UxIYkqIDDCW
lxrZacNHZuF8J50AXTSFVALVfw6ebEhMqK9CmRf95dRBQxj2w97Y9/mu/qzv4u2Ahtl/B8pObVkd
CBjh8inTUe4CSiUZZnUp9BGK+sniZn3C4/xBNHfBXkSxhOyHOej2TgSC6FR/Qw/kHcq+qYA6UCtN
jRHPKTUWCc3MgusMO0BuvkGqhnIhvbliGWtEcVo1Ia76qAU6TMsaTKvoTjPJWVszIdi7Gu6N6dTM
r55cwfN1JieuLvELTltHwOI0awvIzcQYl7vFBvI8RdEB0EAkX3yfkyUj80gK97I5Hb1306tKv0S1
M/wC0JCzZFdUr11KQXPcHp79xoJHxcgtRqhzfp5Ixtg0oKQRE+f99ytQCQEdgy0ydLR5d29bM0Fy
RrZJwQR0JraSaqr66vLp5cSwklv97qvDm+HmPMWxuTPGX61fkB3dGD4OMOk5xzAvzn4aqAyPpPet
o9WDC0hcZ88Y4TAhsvjbjhqk8MfnS9hiPtAXL36WRUZu0waec++OuJiZMNh3/8hdUhnZqFgUjdW0
ZtrF5Q+V04cH/+RlU/OQtGTGy4fW4OEyJpKZoJlf6NIyAb5XRfplT27ipiO+MoM71dHFmwwoACA8
QdgND9SwEkf0RPSBKrx1J5/v1hmrKDw67luxLvh+CDRIb4RFDMrKoY9VoO1152xGx4xsMoY14yfp
YK8JkTA0R0Ue1ZFzRfR7Dj+m+yCHrfYq9smetlaRKV7dRj0q2BaGF+SX45tq8bNofb60CAxMkdAY
p+3fw+fLPoJdXwaoPu4Hqwm/2u5/X3bG+CZS3LCp5fTl7qs9bhMQfmeZU0Kk2dt++BTSQOG53xgi
/mWBp+hY2OIuTE+BThghj2qT/0GStOjsMK3V1SKnQmsnlzw+oiWPV8Q5ublfcCwQ7kpgKfsj88Q/
jDHvoHWCkU6vJ1fTe5/N+dQ3GIRpN/OU290hweYKOJtctyA5hEhl69UnaLKJlxIQdBDTSqUF5svN
esoMhcSb7eJVWiOplXOC06BCSAz0RueoQHB0C6pRO9CIVX0GSkIue31zrmTPulkFazu5PdhZhIhb
DYWTvXeR2p1vvkacw5Iw+JIwiaZ7eaYmIZxMvtydLuETFCfjSW5XHijtBx8qjY1KzIl7dTse5TRb
WicuSrcTnIMDSrp80ir6l7OXPN3XE3el6j0p9p/zBuZ/G6uvq7/ZzD6gew88+OTcvEBfKI3GlGa6
TbWhEhM941rM2I4pK2oy+zVou92DEQcK2s4BbHZSH7y5kt7mhCgCoBXhzV0dXZNnvXBXdXQskpfm
oyx6NAKTraYIiKuo+9X80LZeadk7elDWhz/yfOzjplO4isGK7nWU7fvUv/SM81bMqkVBImJq/N3a
Ts4nWFltnE2MnjgFDyYTmf7ijuoYHGf/narzTukQrH5ZdfU3PcG28o4NjMWcRDq5W7VzHhZw7o/4
+vYeVBgETPOkM+2mdL/f8QWMLWigaSw9jeGkdqTe/YpkCor4o/PUHZ3yFvlSjY+4aX++jqgIipYL
5A8jetHC1oHziRM9szOjq9LR1MELcOgToioBXyxGr8qpvsmpuSWX/xN1yGRkogKwCElKR4aea96r
sks9VrvVzS2ZL1lHxugT1Z9e45isDPu2Ra3TBHNF93jyPySJt6ziEazMdaN7CV+6l1zGXKFiRfb+
5k0lScfBQrtzvF0a9gflhuqdnPJq0dGrMyVAXVR4iLFAf6MR/IVgxmSjgbOQy8YCBfsGFYWgwO3c
AT6/oFjBRFw7Lyy3J/Qn6K3InEDagj16Bb/BvcLJ/PTF7KxTF3/XAvMKdgvcz7HAgQklDc987jLO
yKB4hYomoZkJCJOsZ4iQYJVmPWgFj7fM+5F1J7FMK35a3hFcMO0UUc2+GqOp4OS7Us6eHPn+H4ey
TuUOVLGO3hGEgyOH7gJWWT4HtYPgH5xTMFGiA+ykGgcVCdDyUUUxkbvq7IZ68DppkAyVd1sLoks4
9wWrhxiiwkWj0Wd7SkiEopZthCRF8f0m2AmZUv3HDATFCPmXw3laBo9AQq9a4cou40Yi5eChu4KY
2UmtQQfIFsAPyo8u5H/wzig1T3yV4aTyFn8YMcMRDF5BSzsQOqV7SJTBISH62jUcuzPMJ+e/bHT9
q4iZ3ZgNKxvlS9RanxkdwJ18XSipBte/ESq/65yNMqLwQ4QybQr37mfWWPCNfGL/SsAAGbXySNKQ
ksfeQ2dLKf+JQeRpQKlPTZgSKcSE1+B6RxREbEqBFqsBd33C+u7eBreo6j9ucFqH4LJgEThI6/qX
PmEx9rfbnGhBe6PFEVbfjVAoB17mOkDPEj/BCfZ74BqpZi4AB9Rght2Jydxe01rRyS05qqPSO8vG
1Zrc+T2fkP9ziMubVSheuYuaLgMcnNW8Tm7pJ/kwQuOm+t8zEJjiifWbdRsp8wPBCS2/9ra/WUus
gB8Yjnac4Bfnac00SwIOCFzh0H0jXjpPKXDDIzorHfh1C6hDugPVZpskHVBpqZOBHDFum79qj9TW
bsVDwj5FSjoqfwuqr4JUIBLXmV1CbHQyhQOHm9Rwmb3mc4NTdYIvGGifje7rZs/wtGthw7Lv6alP
A+Z+XQ1d2rAMVe8y1qMbKZQe1Bb1DeqwFUcW6bptIhuOIlozPjjY2z3dz8YXcmEIjOBzJMlCg857
25dki3nKnYnuZeZSTfg/l+HL6m8l9wafxvoPFGtMR8BgbxKLVQ3slNAFB7bA1v6kQxCnBAOYuFoK
nrcj+uUO7gQMHtcZYxPc1Rg3VkYuTMfBJ9QavtEYBAZ2PgK8mDDhYW/6XRwx0LvE2VD2sgUhXkK0
S89Am6wicby6uftEy4RH8xZd0YlIJU6DjW4WByJkEouE3cVTwPd+jb3wfhA5ziNJ1zS98EExvl6U
ELLSRgjCncZOFC7XgUCL/HsCwxFT5dN/C2IknFIBbc30bEyv8OcCJIF2zgS3EeUNTwOxHexAxx69
9S25dVGDIVgYoIVEGbaByOp+oHTaGx4PV0jGsp93HAaM2PwWdtjLaKImWmLzFMweIx6U3qTeNdfV
WOScbmOvkwsScuNN34brO2Hq/jiKVzvi577SPHCvWcwf7mMZkoBQOR/G6VxC3Wc94y5cBUfIHwJ9
JAdLw9fEbdB2re4qOCUnKDoLvwlZPujoGt2X+6YH4fqnCkuVWE035QnkOpFjMQl2IqeXaATy/hdc
cKjsZLZw19yHCbQwB4tVz2VZLzBzAV2hE7xawhp+CRPJgxQWjT9HcjfZH0/eiMOU60CuhAZun6ZC
GI/WIDTcuoEz6HKf8G9h7pXR2qD8IEpT/ttdpIsJbjE2brbzHQQcwa3x1OaclduJbk920v00B1M1
wA50kPfxO+41wcUByHyTVvzmbTabMfsEIa808fPplJlGmcfigBN06Ak5omF2OYUY9SvHg9DXws/u
Mf+KsEYEO9LZe6BULAlJ55Ph6HxFNPJCJIkd0ADFWoExx/PfkEdnKo0XkClwDFItkJJBwCELoMVq
lVasgg/kU4N+o0vYCV4O+sVa5ZfULu+CBBtgcV4cLu4Hd/x8Nw9UOZJqO79CpvAvuDPMB4hKZF49
cnFbTU8z+c0cai7OBhm/MeVQ+eLAx3cGGLfsQrzwsvzwtIFyZo6bR2iw2t8AW6x8kVegyAHE/0Qt
7I3084QSnqj1FKDBCjQgbu2ORQQ2iUqcIYqAJbkzvfHr7/G5Jt6wtaOSvPOWKLifTtCkEL8GygdQ
b+o8+MQufWLsfFtEQ542x1Yvfw0+9bYMPs8MMSKjkZqeOuQXmcmrJqCV3pBTFReIeycg0Ri3aNUY
Z1F5X6TQ/le3Cx5SAssa85fhUphSxRczulMdSdl4pdBN8u0tQIeXSyuwAq/TfJrMkqFj4QfQEEQp
RaIWE6KMSORmPWKTxgyZAHmAM7qIazMWz05Aa8ifZCBiFRy6+qJFhGQpQZN9YDngzsIpmvYRlxX9
o8MBa4Y6a5QKgZLGMRd02g2ACWf6b4lJZ80C4B63RpiSaVO58izuOwySyM207moyFy5D8yX6GO5J
hcfsgoO/WCr09iBNDRlW/ybKwVPTn5aP1Xbv3iZ7RK/+uctnvtNcUSNRDIFJUIs1XXoI4Ypa6HEL
qQuAPE0RfUD+0DmjUi0chItV0Fxw8TVTeGe+tPpSlrTGlCYgdSJ3E86YUaeSX1QNOBnIrKLPI6ID
pI3jgdE59xhajngQG91uc8lQGi+fqSDDUJEPwMnZF54kW5p0+04JRQE3R3Jq3yTrjxSRUNI7GIaO
LZPRt0IySZwCKctC1cZmMBUK17R6mDzhSBhaDuj2dlCb8ATl7ORw8aGAQmL8PziQxvzz4cMMDv23
jbEOIoStgFPJuXtEQAzAWdlSRiIyZKiKqERVG4Udm9FI6kk4xx+z7sS/3ckRf/mcn8IkwvEkd1WA
FyngpvEOrANpKzeS+F1HJq6KNIr7h/Rto/BJwRALDI0SuyycLdYG0Egg8t/sMdlG5mwdLUlm4MEn
ZoRXRf3X+oHkgOg8t+wYwZRfO6rZWQULFrHDG4Ok0PPsbkCpzORxSfnFMCo4Ko8LCjlZcrB4zmnG
LibYLIufKA1BuE40RZdRhNAzCp6+whEG4zeYihNLfkouFL9a5OOr5Y0XEymcLIEmczUEe20hI4eJ
lHgOmYhrMsWFtw9LIWGmPLyggkKs19w/dhk4X5nCza6GFADW4SMb4bQIxAeIZrrmIFbBpNn4RI7w
o41VJj9zFUcmcajtwcONuQFywZbLJVEKwCP8xdVlEiXvRh4X+WUy4JYLwI+AAV/Wl7TttyFT5L3Q
QTGhmLVM0YEeeYUum7hYLnQmmqiR1AeDPfNNWR9wImygJo3YmQG65fTlaIzH+B5ZcNfwxZwIEb+Z
rLtQduIzg5Kenoge5JL9pigyePfQV/gcoAR8CGJ4cLtyu4VikYvI9gsM7TxEHonyEHMsg85hm+VO
c/HE0SmHEMC0iCarqYSP0dbZGyPe9ETNcFgQUC9G+h5JOREQrhAuaEDR9DLxE4WcLCWhWOxsBrPj
n1bs0rJed8TZxv8E3sKf5EiLjx5apGYf3yZjZJHJ8tOPKJs9oht8ksnEv8p6Zq7EMKCVg4QSxH7O
PZQZutpAbjLaFVGe9OTzNIEwT0tRmZDxJpi9XJJ/8SHsQmMucHhgZRaoRL49ue8iZ30SBNPx/12f
M8ntL2/VbfJ/hQ2IX069f8rYKTgmFOMO53ALwunjC/klwhR51iSej+XIekRL2/B4Gn9zhKfyVZHC
NL3LkJXHGGUy4OfagDOQP75JkJf3aFiNER9b8eP5izs/59lDvyOvLlcSg5sj2TQy/UV0hK+kdp8J
NBy3WfakLJDwf9GtEmUvGftSHAjpJsuVayoZOG9uUI+EPfyXxM9Hkncv80e54ViWrBhm00ExhoCO
16652zIGiudLXkXoCqhcLNKIWURLQohfRmCdHvQkvB4ZqQg0hBVh6gBGQIgNBrc8EznU0WYIFE44
MKN5moFuBfsPbCuNNbWq9O5PO0VyR+3GoDv7IyFfHyDGfpra63MwefvwWCj6bZ48fgUlFmAzD8vl
au2d3Tw+h3oLJ/f/xUhjpESopRgGpflfeG71wIONt1Fo+Plys+GaS1E1jenSB1O5+9wOVMit3nHa
7r48eXRaI/ZwknK4l7JbyfbCiSdVnGyEbqsiPxv9Z4jhCykodCeSXgcghdvEbd6CUF4fBMtwWdxm
WK+g0Q61PTggyGMp1PaUza+mZxitQJrBUVyVXW0FHoBTFJlE/iscgKWdRts9IGs6Ti78LojBBawg
9iYKuyul0pPdX6eEQiS6VFBwNuzRqIla1a/6zbXm3WGRP5mf0esRFWe6SnDWkaQzrOpXbjwBHWDE
U0Yqz9TS14npZhS3/YXibCAHHptHicw514EKldO99A7M1PK4LQbqBQyrX/scRMrNOd6c1x8kNyqf
nbapNvkrbD27nWVJ5rsyyNbllBEStXshjoKFq7NBbmv3qjo64WI3V+URVUl00aCbSckq7c/FuytB
megEulYNT2vR7pWU9IZOU4NznsWMsgfn5oHpJU92fHahl0f6zHcVMxIKrxZtyM0zHzEwtPJnPJxG
uUAvVBztfLvqgwKeKT7o8AcFhBTB6JM/fImK4V5JDyciRKdaglHDYWiphXdD8UTbw6Nw+muOv6im
TlZobtBNEXIA6k2KEjglGe1v6wHqt3gPCdg1hq2h5hgTidygD5J/IaVqEAvNfFeyK9q71o36wpBJ
r/bLfuJMP0yZVnObpti9SmLWHnxg2Bvdr+Ytma84OFt+6RyTRAnVsTbuN+j7+Q2AYI2Juc6ICX7T
feENo39b1Igjs/6xn6frKnwQMwKsAbgrEiZzgXEi6z27jx7KVQS3NkDyBR+3V9Hr1qMzkG5jz2RU
bFo0fs39mu43MPaqVxLwJRF1RfLef5ymS9jcGfwBbMvBs4S4NcIZBlVCKjV8EzoA//AHgdIB1272
KwiibLQHC7rZz+6TYZsjOmj47vfyM8bberIwedgLLGRFP7NbLk+9uwZMzF6gf19b2bb8Y1L3j7Xt
b5/RVunz6a3CtPpK36DO29JP2s8P746X+IK0wDh/p+dA9d6Y9A5HW/HIBNI8rbDcwsNhyMhR/0Gn
xvYVNP2HI1hLslWZy2j7So8L626HPiSLcsO3T+3GP68zRvN2udDZZFg6Wq/2EheRk9Lj1/uHjebc
XXUL/WDrw9PfacIqaOZ2SFQc1VZIkAOoDfFPeKn/+v3k4VxCdNlTZtQyliAhGcYyonMKmNSvHd4q
a4F+Wd0ZvF691Zda75QY3bZVzQlBjFQrXb/pwWtP4AsLIJh1cCYD+RyvEoVeIYOpG4oo7bUJiwli
IPJCCJk9ETnJ/7vHWZe31xKcBDbrbvVrYJFt/+T3ienzt/4Zb/CRdJWZz8A9AWHXiFJADrbfyOy+
7Rbbyrw4WjfAqede92VSqD5Qto2u7qNfJVwR5qjps4IgKjzDNwcCfnXmRVgdWS2idn4jRFina9WK
kFP98XfTltW1wHl4nyrea/2lv5ekOYZJ+s1pGT65TCELUoCD8zCFnqUcXlg+Lm30dom1WKBSBmpq
8rvxJ4rDcWy7X4aldqiW/HYwsZ/DFjDOjY4bwTiDUf27y+dbNKfkHRIHeeqX4/a8pXuu6kmmI+cR
QIOTRmmK0wHog1vkL1hITNU9AW4JJo32Ca75452t2Tci1ZkA7+/s0Huyj2xFGklckkR99mcEt/Dp
mASbM3aTpGYCPUSiJ08x4aFbnaeXiTq/zHhK80kW4TvZHHqdUJPJaSdfRJcSXI8cDBXAJTICnTgN
ybvXwnzzWPSHf+Tp/P35/LITlT0Jrs4fid+x8OaMJuthic0QB7gN5Ip2KFOZbgrxP0yW5vGH5B1K
OD6z9ciAZ7Q5FFc3583NJMuo4/w9g9vMf8Zai03M7ThkcbedR20ZNFK5fdgTzEQOdjMjtCsHmSNf
aciuZ6SXLtZywk4Iq+HfffgY78i5cnWqlnX0f/vVw1N6s2ouCdwJ/dHMXfWgE9y21/DfawKjoK9d
ZPRXMLtjn1nOd9ZUp5fDc/OwLEB9ZIFdp4ch6ihgK76IGp2AU1wO/mybkPGJyl4qtYGDaI8KAziT
HdIG/Mk8nAxoUjDWY+qU5eQqDrL7zLmAymvBlXdB1qWVsldRi8XOYB+N2Kaq/iR4IeByZ32CU3Ce
SjqPLYhbwrY8TBLD77BwMhgN9KI++qpHWAKkdShs3EikWWAzYlvD5kBKbou9k07AntSMt2SRCTDW
sewFU5VJNktRu9uqNUIQBIgMKDsswMAP1mtooKWK2pvb0n6htikhA8X4htGBbbB/ppFqz86oFhTw
dc7wwC5DOiyGRgrZQKfBTOfCuQ3rMcjbCEES3sh9xGZLkgVRdCPSxdARvCEIBc2RkNeXj7LphtBu
0EgCe1F58oiAlCND+2Ni80TlXQ0CXGfAHRGWP7S9NPmIxFHtIKoD68hdJE2DO6YHhIqwKqKDh8B0
bWMhBIEnKgxls7K5W1LrSpgBzzlGQ9RNM+o/idbIvB3Fkoh3TJRiov6SRka+2QPAw2wsioOGd/do
OVxkPVac0RG9PSRFBCVXrkxUohTBqDUBKcqRxkhiCD5CRFKHH747gjCa0JcDEuJLH1Cf8RGY1kEx
HwzoeQGE8eZWcaMvDNGd4bG0bEGbSogLgC2xF6DZgsFw8BsZIcDTHdEtE77xbvEfdCB0wGiUYDAw
AtD77zWoDbl1UwapDF7bB9X4ZtOjlUEmN+enpWGGtbG5wjzEP8EJjUrSvaSnQMp7+gzpHyW7Ig/v
DlEX1o5AQU5XysQrkRwijf16mACRktKromDEwvV2sJiJs+mWtDGa0vL2aJZ+szjAP2SilXjpDnMy
f6xvAsbxyx95uEr05dMQaLpYvhg4/MWQt2l6r1CRmRLukry7txd3QD+PdOaH/sXKx5LUgfwv1Lix
sPWIhndnJpu0kByJs+3tyXTvCnNW4OyDEdYYXNZHIvR20pM5XfRGotvnnvHhaWyRJlDn07BsBGIl
s4tPRPgr+xx9rDZ9DMnsShneEf11+mNpzgkXEhkRO+IfuUa07cW/MV4rrrRK3CT1Xo97M59nw1u4
PPe1vZgJP0w9ERsZ/bJutZeozvgTsGS7y9gikdECtnx7d0+TtpYhRHcKZibiVIrNwlKH2lBN4eCc
F5gDDFbQ6g8us3aqMeKl2bDaaUW2g+m0hyiMSRJPaWaYX4M1A82f6eAdSXFkAOqefUg8nFV8OeP7
XAqpceboUIDF7CfCw+C7ab5909HQQNQWSBtSHBl6XjGA1gzNp2MsVkNmyfy1h/w+okv5iaD1js5/
BZBkqi+QewIRDkkqaBHzQifeQLNPYcTwvNlRnv/zbzAyfxaKdPDTjOLiNvuiWCQQIvNuvnxRnqCo
jo8jBV7/EKlo5WHO0qsLcH/x5A9CxClOw19QmgZWxL65uISY2HxMaQyCHh4v9oPgwLk+xRzJHBpH
ccg0iMr+ZF1RorJLnogikbwnRWIhXn+SsQNB3Pby4SFQ2YzYBHuASLENO3jznetgFAiH05k9erpt
/q2rC0cJpwZsgelnOwIXiKiFBRPKD5rkX+9JlUsAg8dC/LIhQmoxCnL4RSEJ9QEtgRWKBksMRUcc
848ZstO+AYTxa9OvNJ0H1Lq9z7BwAZWw8v66b+n5BGRoxDzfQR19gAhfnhhQDKucorvzSVL954ah
45RpxtLay84GoAbagXYpSztdsJ731uTUG3z8bPr0LvG3v2/CUhtjA5cQmtcmfgHshVjCfoavWGZs
3bdVhIyPZ0bAqVuoj/C2x2rGfp1bgbPTWZ9ijiyCEnRBhkCDDpDI62DzBfKWYUSy7vAzuixQVmOM
D+2FCXC0R21/d8QrJHx6HTxi/h8RUB7t7c4IRWgJyDcqesjoHM4+yCeGIHN4Ri/uErIRdllON2Hd
hY8GBz27GN/8Pb+Fteoi7hyQuAshIvCYHKZ7Wgs6GP5EyBRb3YeWu7bZEAA9xl2kmKBTBPwXZKQy
0AZ9ywj5vP0afUEtYIynhNUgPMfvQvQO0vteOzoOLynIBgrLMcGJqO1DgkrxoMgUgqPL5lP7V+8O
kswrC9SL1F2QrwJX+hm/Tg8cBfX8WpJEBJUEJUA7ucSNqPeOqfh6BaxhAjAIHNZPRKGAix/+UO4f
UJF+jCDI1gbGDzn64CvmvnKnRBTN/DVEKetWj2+J2oMzJlVWSpf1tfpj+QBMcCol3L4YHde+cp9g
EOxmD7dkanW8mujw7UHFsPQeqVDdPKwj+B7QVTGlXbkehZUhn8hcnKukOHbErjVT3DPPI+7jnI9b
DV48dzwcYtRp493wm5uq2y7Io3z1AdlIfLoDqdtEAWWgAcdhXvmt7QkFU9YtkT3lQfntZo/huwwV
xc+Y1PdcM5eqfY3MVdBRg/bBg/ZqLkRxdA1z/zBpQ5Awzc9lHVDF8QbnR+8CsZK7xqJRID9yv4sT
8nBs4RlzsMPrs9dxy8orDQTlWHkz0iaZl4cyTHEQ1mVDUpzbnHzMVw5lNzdBCOcfuuSR+XCvjJ04
eQ/U0iZVcHzaINK6Q1je3PZklUcKIhyqZpDnmn8j6cMxjWf7jOZM89SPVa4rk7DAisA7oB5iRJ9u
+fDqKREVbauTh2eNZAQCvFaDgsudpQzoWw3U9WX92p5N67ptEc5n542t+ume9u+n/8hnb94t+CZy
VrbqC3kbLagaBHBtfVkXWNOZiUJAEDzv6Nxxnye3XmEHZpgWGvUmrnhkBmL+ZDvNFiobqMASbnKG
dZ2uEWlBX5dJrbk52UYPfA604CYlUG1nByKUzySOIifonhiCY1X9u1807CZH/SLn6C/Z9Jp2eUEj
SYI+H1SKkXxAbcmQ9W/4du6kZUc6vlyGoN+dRu/JaAfGxzrMB3yThgvw2bK+o2Kt+WpUgZ/i6zb9
Q/+XUd6af0c6T7eBpBPsk0S2tcZkrOSc/Fx/Yk99jDiqwhebEe0clngdRyMvcU4OTGZHc2ejt9RJ
JPw27Bo3eP/Fk3F3m43wzV5LmBSoHtlkSHDyP41jdZBnVIcArR/yPCDqEH+q1+DLgLbCgch4QCwW
suuZvH+fL7/bibLMqX6W30VGahXymYPNTdRSeC2bb1jBdKfIBNr9FU8weRZo/FzSVHxQPy6tfxKv
R4fzT/KMRTJ0n5Sqq9BvLevepX9BZ4CuAqHizcqhPKJPnMOh+M0/URTtrvM6Dy51cvcwvLeR35yo
b1u9w61bAhPcCUO7o+XppG29Sy1Q8rwQ3JZDIKjLh7u8fzzeuoHdu2G1wKiKyEAqqzkHkkobcaY4
KAtb7KN6z2zGzyNsDbAXaAFRb6/uCmQBWQnzDMBzGuxqtK8D5rjSBQLMmUysrtJ7SMGH25E4ka05
+pq9L/Dc/eDqmf8K8/nVM/Oewb5VOgxcYfyD0T1vcTkZ82J9YDx22maiJHeGcEj27ga+kPrb1U+e
ZmCcv1dBGz0f+y3TbtEINJ/OrrUrngdr9UhZU4ybx4lR2DdCfXqvtHNwX5SUxPUpHK7twUX4lt/R
x5BYrEk8q7pbIu8YV26zHRyOKd/BX706VU4y3Sx6xPlSRfaK/RxhQBkiTbaumlM2J1+musIZ1q75
Qoy9cvcnVs2pS/5WzbD0l3cpR7vma9w4IiO1KQsbwXP7cN+m9WQqnkIcR9s6nCa4rRhf/nTfyKkD
kiqapled4hMSv80FvISHfPQEMyb3t2GXpAI+IV/9I/v+nzJ5jhRCLCSVr6cn7zGTisn89q4jEnsL
ci5IuqAWrtJvoiPK5Bh8kA+q2tf+ZVhPr2OxbG2aVm8jMP2Ne/YG1S9pDeTMxFtIrsaVQAgVm5q6
78BXtVGs25cOZ1Lesr899GUQJFJggGuDeEtEn8IQz5tpfU9wVUK6PaL2Uki7F0oE3Zq+e82wCPJ2
0hrvKHEHykzi99tpc/EUxTuPWptjiA6nJh+Qp7Q9edC4ZTxXUMBtw4NELgrngQBurAqLrw65tBUB
A7PDZAdzJ3H6kgN7woDWjvLxnVBTfHUE3U6Z5kp3cbTgbLCxDI5pfnA4CfgOIPsSpxGBqoWl8Txx
1GJ/IKive4VEAPrv5QmnJswN1r67VTA49U7Iz2dQsVCaFgdrPfhW5AJp3RaEy+DIYG2yJuqB4reB
dCmhqOmsbtgjQ1PGfP1lGESHY0lhrJt+Hr637JPsEmtROGik8+Hw8JnFbFNrwZGL11vzT1Pa1DTf
fVCrjt9hK3kRnvYEFLbqbrXUETnXMNNc9MnDf1iq+woJtvsQgIsB2DMq0j7NXoMCpHKFGCS1BJl0
CVgeNPvg1cEZF/GIen9FND5qhZLQBmHYhcYwtzLwseIYW0WEkF4X6vq1U02ZJyUVE5+C+oMjjXJm
IHEk0nS2ERMIp1i5x5TnjoZPKCdxo5jeb2oVZ1hFhfB0iXT270mW/lqrYZuknikXUdIQhTrHro6E
gawHQobFvwkh0OJlRUAC4VpzLchQ/XRrpjnpyRU7Xq+7nBPHHlOXdgzaJIoO1yR36F8KBCwhtpBv
L3bM4I4GIWPiZeE+2fg1v8OFv1NZvynJVL+9ZH8KMdRHh6SGvPxiPMMRcyIVVAz8KFJ4G0f6w7cD
u6HyPppsZlIXdTP3S2rx1SMnlycOSTqBrujBXSol8rKZb4Hr+TQoJzJiWWYuoI/PlvqR2Ywn98Wk
V1edbGDOhB5T1meke5HwzdKys0nt396BlmLVdlhx2V5YRjGwv3Ebsp0w/oIOtvYbluFdiF589U7x
q/8cXR1KXZfCtfbVaZ3e+//YRTjjRCN+RtoOLKC2SV0IzEAu8B2yTuhhwV00zCsGBfFPwBS2KG+5
i7w58GuihTS7RHAhppwerCqXhYXgwhhTGTOZ/DHEcotjHt+z+6sgH2wssi1h/HGam9xrzqqJMWsy
bPK7KYEMuCCRuPY/Ls2QkObS6EOyyUJENCTuURk4OZRIa+8US1y6rKqGGIY2t9F4Q639ujuUdQr+
Boo8EbEAMPzoQdQJdjDnRfD+A2kIOcx3Azjovc4ym3Ym2f4AyftE1SKUn1ToHV92NYIumfkL3U75
PXwjGZDrJ4+1ZMQorlD94mn8eh8qHBljUWIMe+H/fKJTMpOOLdx3xVYgxipJsuHYxNEFNMDQMAGr
ADOwC8cEm8Zfto5fUAntooimVgyyPbBJUvuj7gHrQtwrfjbsJhBLYUaj9IBkQyZBWyRpVxLRRgbu
759XOnGqQ+/avXUbP4/d0eNPKIklTIr/HvHz5HOdmT8rX5HIDenM6xDRUYpgFi5WpbvWgpcPPkmb
DXVEWeM2+MWofXkp0UIfkEHeQbQzG4E336VYbTifNce4hex6NNqTF0q6F9gB+Ski3BXNKXCnfCcw
GYDa3b/93pS0ceh/+Kd8vwwPk2FQYnjid/I38j1B7OU1yP7lVdIVWYYVMnDqSmEL+NJEnJVUt2m6
WPVo7+XbX39kvkSCL/77jQIZyIuIOFxx8A3x1x0y4oO+UfV0ptmItNwc1J4vKQamfYMkOYm4FKrw
COsDnwe440DGQV10+K0Z+OjJIb+DjwD8ksPiUu35bfiuDrqFFrkaHT4aUI4r+A1xm2AyQoOBYspf
eQT2aeExA92eikJYwh4ze4Js8Sf7Nqm45Gr/k4ej80o6CGg6bsNru8fZhc4YGVzD67itsMBurgOY
fVC8yEpU/PtW/ktMfUBUv5XJsYR8AlmOPFdIYTYyFGh89nQAPAUPMygfDP6bdQ3kcOQRNJhrd0lN
Tvlb8kJ2RT+Ds13yxARGkAde/ilbiWgiOpiDjZGIPUSdIb2wWIhknIvgmAIYij4Sqw9/Q2HY51Hu
4b7ymbDE10juQN8rwhIJ/OLJfvCEb0RooHtZcCcRlpJj5d9CgxeVl5SWWtQQ8uiukIDIduGRCIAQ
2GUusCuUxr+JmCb/ZhgqHIowF+Z/NJ3XcuLcEoWfiCoBQhK3ygEQOd1QxsYSQSAUgac/X3v+U67x
JExQ2Lt79Qrzq3deSToj/UXEnARFjwioVh1cGrQdPRwh90KOQntoi5n3SyYof/4f8v0xhpT8R51C
6FiUFj9Fbmzqkii8yojhk5EbFhr+P7gxcV7k4BKXKKOeh0xlbPIOoWAR70OoMXHGf2m24BRE/zqf
6PWXySIxvOLADM2bjYXndBKnQ69LzC4YJlGLGW24GGhgqU4Ybmb9RRuvUhtel9DNpqQie9jU0r/b
89QlH3cjXK+MR5yYCqpTqAR4mLx83Oy94V/mMf8Lc67DR2ZuRKTMY8W7fMK7ZkiFiYQULnKIc/lN
hVMBBlsB3MpZHuMTgaJTSHQfBk0SKkOtQ8YWsyqeVZ5XBlByYOQRy6clYY88LdcugbtyXIRHAvIs
Kzs47V+sETsN8TkwsoR+RHUpxYYsm1vb/eOysS3MsfmZSmgFPy05kvLzTEwt4Facets1iPXxmBIb
4OhceEeC4H2+EZUkdgTby1JYMi+2BPYaqliWdz4LNDmojulUduCDJxctHCdxRuCV5WqTMuRFNyEu
N1thH4nLLVcjMDK8WJpHc88LYDk2FiM9rP6Q2cmO+uOLFQBI1vpH0otEZ1s6Pbk7tzjs8/ZcjvAa
rHsLxU5eTTZipJ0VTDFEVauBDVYO1iXbBPM25PjQDaFAAtSp4+jnp3DXkHzF1Qqp9I+/FiKKEMf4
A5nfC6EnCaeo5xUEaMmdLL+E2sQ2BGvxj4gH4di2KYy06MV6KlOkC+w8B79BEUaEqr9QMLwKQ1Bb
RqIpoyQQ2JZ1TFZwmdzIBwbf9LFEo1ySl39bWyhOQE5go4jxKYhhQSQzOec4VDC/F98U/vIYU06I
6Y1cR0AP3pITEXO2+n9x0hjsIELkKuFG4BrCBEdSGCXBTX4Migq//nTFKCPOVCb4BfK4mwv5C5SP
pUbuOqoPYEASTglO8e9/mCCFyX9XLi+N3DWS9CQeQUJb/pekxAPprnhbIVJY5Mp3gMObzQyFtybr
1SDSMc65OoNI2q4MHlyPEUgx/QTNtDuiJvNrL8WusOU7wZ/Ho1DlxtRlEswA3VkusKNMWXh5yhNZ
IGHWUTDaZ4hcshzLJSWcK9yJgQwhctJW/Ft3h+g69/v4DatR1u7LbkB2iSyyUqsJS4+BDf/HyMCT
P0uhuFfgZsmzQWV2ePnO9z3gcpdWUA2l4HwR3SC3hZQ9UAN5MaBvGEx4lrD4Hrw3OWd50Psd81PC
8XrRC+bkv8jLMemhjGSaQn0u95IUljlZGunyv9qd2ol7TgYuR+EjniedWOZxzd/r0Yz4ciue8QWE
6HgDqivxtKd5doXLJV8yeXrRVN7QxEuf8doqBbehAvecXW10HwFDbW9Bs8ULQn5aeKiQRQEymD0B
AQgFjPcAPIookGeWel4qXkAr7kOxnRf/lhwiO9Cb2AYshCvARr3psL+3XOaJSwk2lZ1eipuLJ7pF
rPhs6Nmjn+EIErkQzA20UQbfaTCXSPCjHj3Xkq6EUqD0u8zM+fnBVEq8XgLijfaKmQ7VjycettQH
drlJ7CdDBbwMTiA5DH8OvG9MxZBaSUlF+SB0HZGbhF9fIqc0zK+vVcUgA5ocE0IEcExKQv4+RE9B
idG3VpPwjo5cZeh7C0VwfsdlV4qjP8s1XlzWFRi6YP5S5XLyWTrvNDP1uPagV1O8t7j/oBD526ZZ
TKM3ctojVtvWYCQ2NoQ5cWrlitABXTtxjzFhQiso9YGcCmkQ/yGwPe+GjX9BzcBoRM6UtBAYOLGO
y45QEBYCfyJoogw2QudfkBF07dk/Is1hx5ZHy4XYHqWu7KHJTHZm2frYdaE9sGf74jwgiwO75+zC
lvknmgLKP8+kAMFRVPIMgE34zloRwUiMxEOLBWB2ld/xuSR3mPuxb99pTqTfkbUCPTJGMNLOCE6i
cTS4oZBmA+TxRUOIodEAg6U/6IW2rObr5v4dQQzAdPcQtl8p+UZyn/41kO7VFwRNdV6LV4AKgiUP
34Cec5QMob7Nd/liZkH0E/ex7DvsPHtBa8Tx6MPNKZMEYWrKTSU71L/CrBgN48oeLujmsDsVLKeR
6AF6Rel0aM9RHWMcBX7Fy0ivyMvwItAbIeht/9WBHztftmshfbZfia+SWixri04/I0at0u0oDEiv
v7K1FO4rFpEecvUf6ZaRFzB+witujMdDSsVz+lvoqQbY+F/oYSBFMRyMqAoi+mOir+WEdRUG0KU3
IH26nP3rHJ/ejWENDakvB/ljx9L7JX6FMF2Os/zq0JNKf8rQ92XLKqWGmIKxrnU4PbLiyclpgvda
DlaXZbLPSXrBShWqbEPDwV5PvrPUqcK5lWVBaLb/r3FVGWrLsgjx2gXY4r/+q0C5VxTgeiGKixOf
JHAIA/hfWUzKBJuu1KfC+2aEgMC9pesWMEMeK+iaHG2Fdahiqs08Gxbt/W9rvo8oDqQfFSBGVkh5
CPmE9h9McDbn31MRK3REm4/jnPjMyT7UxLT77EDSJKvcl2xUN/coBdLDogE+kp/AEfl3wKTJx1wO
CyeVI9WlqJZCS46flDci2ZF/ffyj/nIwf2UHORB43YyMsAnkyJdscGdnfuaVWRZITJIdSjgHwoGV
eRyYBjeLhONIOQ/yaudBNepieyLxyYORnGGqTDZUXPPIe9JpReSRTPHZbcWfDR85S1k9w78YT7Ka
jkAkXKoDt8Z1dPaJUa/gBnxik120H37K3X/cymWU+YbU4p8Nc3gqN6C+PxWUi26MoYkCAghT5Sz3
a2YVPwKdxel3io/DzDhh6IdLhx4VDYKXJ3wu3WlwLXnS00XZ2aq4KbcYEzsdFMcunOs1RQHkhbER
FhcO2pCL2u5uyjGzfZBimuAUgrnbrEsWRxpQZgqDE/JQSsdR+nAaataBuXm7kwoTUmSl2caAPWle
t82sC2Cxuu+VCl+r26yYPw9mNbudPgttpo+IvHmhj8Th5sgkDck3xkA3VnX0ItgA5BjPy0D1trrz
HX0sLe+AxyiQNh92n4DnDIYTQgu3Ewyn+q6O9J0uzu8rCAVzYgin6QkhEvtaHZXY2IphNxSZoI2G
UF6SmO9YX2JDACwAeQcPUruwHq6obVU39e8TPdQN6EYfcoP7RAi8GBz1XD3EIShog8bLw+6qmuWz
Z6xGedg/GSg6/WImv4p9vShjzcfsKCwXj8o6bOoUCy9jIw9uxhq/l4tPgmnXzWE3061edN8/RUSC
FRimOAgwDYzJ8fzBnKkzxbZlU145uCkDlcSW6bR8DiJ54sOELxYzgJIHlAFGFx5U5mqs+AXG4NX4
M774Q0+CEiqnT8Qy/EIOnYdnATJL+fgItXmaN5aI0zt81s6U471SjvCwETa3R9CXRScQ7gWiTdJh
2qg/RfP/73B2UOqvav8ZXcZs/ifAFSa1OyzM9V2yUIX1AcSzEY9yvlYIp2NOOVcUD0vQsQKdT6lL
giFCVVFf6zvcmNITv0EtWtxWnB+qllQGhX+IDZRy+E0iBhRIRs47fA0ER7hGJPEZ2bWgSxJAUB/x
B0UWD0UECTqsApgFEFhKvC0QqcCBUie0C+zbmG9Q7tMWyXaD6wdfDxZ3iUeThm+5vPp9tEXHuaz+
6NLYnfnXmG7OXv9AjAJMEmoABOT2D+D4xYwWF1J5i7OLJ0AHuwg7jL7kAOcvS+ftDywtt4YLqRkv
VKSvHwBwJic1uzO2PR0/Re5DPqFV1rxeRrKp9Nj04oA4DUJkNYAP6ZOYtTnPZHv/8Ode4xQ4MCBZ
RJRO6YSdwG44UVCf7a6r80llXpyZ4umDgPyY95wcpgNeK+QjJqTbmNc9/8CONe4eBw1VQ8sYyqC+
ePCYRXuNnt6buRkX8Op99erEqlcA9sXdZIPjZlX595ZqHlgI/m+Mp5OCxiJ6gjfzv09Tr+T/GHS9
VyWpi8fB8bHnD/UqX7w5IsenWDDNlPHA1zeYjCqn92q44eHtqh7f42Ih//BgUsDQYLi5I+JZtECv
jz0mVZ1NO37M3quchz1mPHyBt2hQU/LQNtGOSClEt8MXPCp2lMyB39WOdZIoHyEQTTggHu8RDmiZ
qA1jKim3JFFDMn/CrpSGq4xER+aDFEM6v7/HKVPA9nSPs/C9asclxUQSifvfEEdOgiYFhaJ1itnq
QdJLgKFyXJ9Kr+/LJiEeiXc6fAB2GpHb9M+AnP2ooQoYYAfKlneqFmxAkyEtGRNO7xEKHE575mcO
x8evkOsp42GUS6amMn5POhudh2aUX7rfxDyUz59um+l7zEDTYx4Xye+tJ/+eUTlWMT+q++1EJwWL
9Euw6AwmCW5fjh61GFy1+9xt57lb72FRIEyESg6U1beJlfH5H++wvvK423fmZ7yfK26tVH1Bxv91
bZ4t8z/AZbeVVkwvcLg6Vz52wktEb5rCm1XsbszKr/O0Qy8ZH9RZ/MbLgp4YDuXkXX3nrfeY52db
XffO1qsiJTgoGIc24fMJ35sal7HZvpwclH0S7V9P7ody3d78M0xiGm7DftNhGnbehF3k26WZs78Z
31cd3IVdUPEv6uhwDYbg26S3ftzBO2qSyICPiaazsir8cCjBOuMCr6mz00uWhGoH16E1YE29BmcI
ehjNq7unRgUxVhX/wYCEwVdFcwq4b2WnIRWZnnj1c6KB8KFepWlLIo1+wBuqWMHifx5mz+kjCzN4
i8oEaVNH92+N1y8QwtHirZnBYUX4Nmmv68kjLBY34E+K1ho4FOsL/CuQYYAUWQZU+BVT3jW0DWgu
Otd4Jt13FZAN9f5tAi4+C7+iJJTAT0adqfP8qnr2U+KZcBGzI4qOO3Ql69M1m2KrafYdfA1yAzmP
IZ60whukfCs69NSUeJRC+OQhq5PS8Ipfa+nCS6lhYIxKCku4Kj4jz4Kq8vajb3syEPHuXdoU7iVi
Toe6tdEB/G5u7n5GOTZ+LA51Pr3g7UihJrPa9u5lCmpLKEYhzD8fuxu8TlzqK9SwfhHATxRDkB5j
wDQoKR3gLEG0uFvdUfmlWkpiNT9XABbm0XCjX4trPtWq+XN9WQ5p5ZReeCXD/bZPD+Yjn96BlEoG
GgcESnjVjnszvYCswjS3hvFgi7tLFw7JhRkKbS4J2ghCaaunulkzFmKySS/PzU/ReEJ/UPHJoZp/
KO0ocdlL1vlUdFQS3ngZJcPFFrSt4JhaDSDxgqFsAmllwq2KUrc7qW72ENAI7tKszwHLottI+zp4
BvzNq8/4qW1YxT4o1D4+cRH1nh4MIk4bKtDluB4uKwO2x5H5/Rug4K5aV5A3V98eWOLKOd3RGoAg
TtblK+4oNrylR8Tvl9Z6AildbO0w0jV8UZIjyvAUQNRl0Fx9N/qXlkWEYNFkjbqLPmay8JGfSNIJ
0Iky8Duqm8TuZVB11codUP0GzKVxvMbiquyMPl1b0W2m7s8+2C5V5nMtoHoL62NxIb0Ib+6BZAAA
Lm71LQrVWI8HL3fbOzgflTQEOM4NNldgHqrOz+tmEXB1JvMPslwm+H0wDig2XFIqXDcUWRKiCuDf
I2ilb724I5G99qBoOR2mg5fg/KXf3Cfkj2nWzGscmhvrMYTluk8oeXugLzXQDEQChQH2+DISsgWO
FWQk0GMxNX1aqFWvuJEUOCYx4E+O+t/YCV+1foAn2gwItXE7Lqwu7A1UOznQTdKFAaS+Iqp9y1gV
LH+sFM2C7YZOnu24M1cgHL+3GYSIfKetJSIYniuwBkITW4U8yRzRH+yIHCOFVIPIyhjrPru5Qyf3
D27nilBKMPHWqyhUSk/rmy9aJQODItD0FGel8bCd3l/rw3TIpTQDRgj1zTBbsvTTFd1HSAvHdfhi
ZIWqKHw7LOzuPT63zguOFAk1IJNpHmRgNlxweGM6HRzWWPKwSpnCbyCm6MaohgadNl6WmXnzCNMY
bBIDt+cJyUe1KD0dS780pAR4YucrkwbmJfvbrl53t5CP6jX8wd+08vrMBDf3h4tlJjzlA9z2IvHI
gEx/lPCdWuX6QLb0DR8q+vWrD+ukezCzO/2PHnHTBy292+w52/fo6enxW7NZLL+VmpLpyCJlhD3K
gZo5JScVno3bwfwdd3JXg1ounmhExtMQoZLSwg/uYP2gFItV602exdfmMbAOePGBCEFsQZ+HwuWE
JU2KoAMdh/cgdpjEp/i6ZJVDSKZ9Jq9Jx659uLNv1lY7DR4X/127AGcvT5gKMq8X6yO8RLtfBd5X
XB9uNqLPQ4WJzD64z7WbxdMPgeVGw7H6B4XBBZiqxvGFtJCoJhQnbrk908EWpvZd6NFB99MvhVOx
ZiGgry5NuGQPuE8Cvn4pGWQ2zrS0x7rJxay9HTa5p5ljQgg30Hoj0YVGW07zPblss1F/1g1LoteV
uCmQpqWKWYVX5hv2gMUfP4pTtwPBXnc2yfQGFuLcsATSzOFYAtQ6qOAxLLO/xWe+AyYH8YWR2p+5
CDiHABqIO4FnVeJroA/JGNoQqghNfgxdT6jfgylMnYqK2dVoEBk/EBaacLijIQywNA9JEG4owHSX
HWDg97nI9go8ZwapI/xQrddS/34FIOIgNNMLs3PQaKZQRza1I43WYAdzRJkLZgqp1UsXl82QLbyy
O/7hbo/7dgIhfPaaf3zlag6PT/yj8IW7jRl+6oGKsCCHGw3AEFC8POfJHAPpwuywuAvWcDH894xm
t2WNAqVl//mMeoDLMBDYseSu+rDuMVaS9ObH7Iy05O6qK07hjnhJCjuuXj+p7ZIt7RYfDPtSWeqq
Ozp3/Ux3r+AonUXi6/q3INXKLZQe/lPkZgcmwhe7zU1k9DQ2CMmMQMO5BBrp1X1m8PSmylu4Uu26
eS+UdRPfwe2IHlcC/eUcfDpPhFHpoiNMVVjqo/7BpNppRtm8XF+mecDuxkoMOYmRjRFSk0btHM+A
MxQbIXt0FoLICXAkYgb1z1eCuQiVCBTPOcQ0lnSiiDCVoUUfP+oVp3hZ5s4vPW/uobKkMRygljrh
aEkKk4xfuj8ptpwlU+SeXSyH0UsaC/qzCbquQe0+xplXVOhRu4BtL2q4JSvDeQ6j+QMiq7Pi6m9X
p+VLxvA0G1u7+pfdYfaeFQDWmnOdsG/JEeIWxpaXjQPO55LrjcsxmbBNgbPwBDglIPegP60lAwqz
9NZUWP4x2GlA+CgEAmZ8RWjwcl3wtwf0wiz6hbgaag40UpeYioP74ED+4Ll3hFV7BY0R1ltCKkBv
n8z7rvHVcyh2W1wADqzwdKH+ed+NLoZ5hwrRjMoJQJ+B9b2yHxOGOIJP1PuYNTs93H5ElYijfpNz
AMGwE+2T2ZMxxVPA7Dr0FQRNZE6C6mKNLjXHci9+xUNzeT0RvwRwnfkd8K7SFxhbmel8BEJvNYZJ
yUmz9rXT23cJjErYC4dRb53NQbVmj/0DElLPVS5OjvcDPM6z+6Gj9Bq0TmlQGw6qY/rE4BEmEUUZ
PEqwTteYQafNg4Qcpgx0TqwMKgY+YH4QxbAYWGCoyZWcOtQUB2pHP36N4MqW7HRcbemixxS6b/ce
0RD7jXUS3ZlNXixKiwZIkjqHxoqoXGfbIcSC4RPWPuil37+HxMrmF1SLbF2MbuEgt0PnHt8N84Zg
tWFHHSrOfRBqtczU8XWji6Vf3j+t4gNT2kxhLTk02A2eDxjCDOwu6Cpxqg/k6s5zRuMMyTjinr23
P5ViljhEsDtDT0d/tDnX9pNAT9WsO6f+wcJlEzOwRQ50qk0GDfVrH2yGaW/fpQUpv+6ppxvBPXMf
X9zJALugHTg3T25T423Wh8VgwE41zQBMoMr16Q1ezmBzDomhZ+yJ4ye0khw0AmEerDdHT/0WBjEK
6o6nYV8BOzUu4Yx/gs645z5/2CMHkEFwPoM4w7BUjc42qB3ulghlk2VpI8mO6PPJeEdknARMaiYD
CzVkGpcMctkxrKvhtCmCcnJrafg+eNs5bPpniJ6J82yC4dkfcrCRZb6nleoOxu0OvDAZ3Y+1O5zl
RIBDvIfdzhEPE3jcOY7N8WH0meT3afcSXoNH0HewH513fn469mMxnOi5A70FS3FXMDsx33oG4KwH
OIW8+nBCPKbVOQ3Hl0kT5KNxp4L2+E9k8HAkjuz81YAXX52ia/GCdxoccsRO/UniFaiXXKP0bgVu
O69Qi0vInUB/z56ZkFrzlS/vATUtk/zLtP6qlsy5J8NvkOK4vYRcdPMGgp6VLtRpfbF7Ld3PgFv9
LLcJotrUMDsQ5jBdPfU5olwPvvpw30R4Dvr+jSHZBzEpdOKwmzscVFxvnzgXQ3GBRpuEXJZPxnVQ
V9nAcSyD7UMZ9ztYG+5hc4NWeZWMl3yTrQzbsNmup7IjbypzmgTOJFxR9sTM/2Va9W88IFMYfL+O
rtY459y9MUhKqGBmh2nbjB+DqbbT4etA/mcFFaIJb65lZeI5Yu7CAUsI6TKJKdQ1ZgGSjG4nhG0/
oyvB8Nc1uV55E+hd94apEpUPaOG1XOScKHXyasUGudRsViRawoyPOck4XcckC17BdX9hK4Vf6CSv
ZXqJPwikEC2N84VWrIoGXRZDQEOM65WLS+APx9JtGAN8bJyt281d9GWHt/2ToXhCoadhtsI5Zj17
HTsMN4ASYFEhpyvAXY7KqfXi+il0qq8CpamB6xswP7Lkq5UDX4n2/8J8AV4lHmm/Jct8d3fBkk2N
iqf7SmKx1f4l0yMxcdTCdAseqr683zGhaZiAP9IAPAicLWrXxe59tcvTBxtYBgJfDxC/6WFCl2Xl
QOduNnusiP0F++JkjJXSKjDPOd33A9Ushs6HdqladHPIbwCmn90TfcAdF+oeAMSRFxj4vdWeFhZz
0uuxxuMJEDXWWwzEYrbY/OKUHDfOQd7BtQ93evy5hkzCKOUwQNJhiuJc83Q06Aj7D3c/+8rZR0tx
Q6qC2bBVraC0vhmr4RZGhQyFqrF7xM6RYqE5JRyyLFDhOXW8pllSW8Fm72EAu3pHFasE19wdAQ6T
B8gY0LTHmHP1Zm8cUMCz3RTeIbXT+wKXG4vk+uuyPYPqpXZ/XMC3xfXOecYsdyH1Sc/coDKPUliA
EJZI97nOQOTm1zklNIUwmKB5w36gJtIDkIZuVPGGfraB+74ic3mu1F4CndTsivqmjr56hNQSKtti
n/SxaDOSD+3pz6KBHBlfmNB1LYRuNIRLRjfUKPq4gOC2UU7KDf7r0OyTlY2cqA++ZiT4QAP3pUTF
Pxk8QUdL/CubYT2Y5qVG6Amcpl7jGzU0v9f3pf05c93W7J768nKItB7H7LLsMyzg5rt1rSoC1R3c
k6gY7ih1DFY73Xkm4fC56d62b+DXqp4kvOhwfWF2o017g03aWWa5hUdIh3088/o17Qgdb6m5A5wc
biYFjcG5Xhw+wR0mNv21JoQlKCCj25QbEacTmmg8iM3xGZ5c31IZwN6XkSpDPsmH0d58I6dVDYem
m++Yd3l9IZ3Ugou/ZJH6g1ztexwbX1QxAKBHtoRHuDy0wfEJ/ZyUSwQB7094BHe5NWGG0e2ScVwP
uERfpNLqyoTwuc5uITIKgKuzua8ahp9FoCEmZPHJ3jSHQxOEE8xvYB+7y3IC80K67J5OcRk9Bdbf
FiPorughjkuOFQq5f4QRGtkpaPHZXKY4EpwyUinNOfU8GnrzusJYYr5UcTXgn3RsWMwDsUas37wS
LO475TaQIsGohUwIseSxysx5zwZ3F9msDAwb3h6ohxbSXHzRYC33UHCpOaAPhHdoZsnZGjOW1mjM
kMlYCagsPOvB6EEAAveiyTk6QLLxsgzsgPbNxaUOWIGH4JgD+kF6MtJLdAxAw3zcw9vsFpytfZKg
4trTMm/HW8zMzTxz7wdPkz74SDhUCJhL9zMECoaGnO8Ac53l85SY1dHQmb7GezY0mIcvUh300nIr
js89BmG05y9daHDBEliA5fhlTvF9OFWbq6U73cI6qejKxR/iclRqh6b4pO40u7fUred3Qo4d/kwy
cA0gTKnBNMXawas29641Pxx8XK059IzPl9f9c4VMCdpJMCgs7Ww34ettTTGZQApwMU9EbDUbfd6Y
L86K1Rlap6ETPDzIUFRy4RHYzXHf6551gWr+w4X5CZZBpkL5O953mrVkVH964gVkY2TSYGPh3dbI
hsnQluHzDeKrOUSJAX3rMOWE53xeTjy7z2NMyXZn3GmAFNvCBISp+DGz/ZJL7WOOaZ/vffta8QFR
EdLsdH0hBfATWFNAsIg/PdvAzNOM5Z+riP0fFI8JdoncZfnBvo/ZydmEIqIR/A32YK4cYrsDoWm4
wWgwNufsqMvjEVbd9rAfowR5mPFRNJ/vMaIMffIyUcPn08R/LWR8lfzrum7fpGtA+gCQz80jRhhB
vpmzgCm0oPFhfQS3jY/H+Ty4maNDPPFgHwbMaT5mcbBPHWtaZOb35W1uPFp4jTFr47WLA/kCivA8
F2BOOk64L0pCRWVsTA6DN70o3lzdIRIcjOfzt7E2bOpcsBUsNBIzZ7OFzoKI9dlzH9ypTs23D9RP
di3OE2K9vq/djjJ3U2tkob6KWhBLqFFOcYi7g68ywO5ibqgFnB7+MoEXOrpanS8dk1bd0eyDe4/O
3pXXa/yOcx7r88FkiEORZp+GkyoqjhQr11UGEfYaYjfsvfxkL2iY8DUgvDpU6o8Hc60nkBCjb5QO
+CexdHNVUMYztBFvOGLDmAaRiOGrjEwAXhj3HIduf8TSYC05LTZzkJa7Th4o9ATNikWJxf0JQS4D
B4cWCAeEFZDVEgqgWY5ZwWCGIFRWHFgPwhO+wpmTRECkK+NyxRyNa5aklQdyGOzIzCMznBAPHOEO
At/AOoXMx4SGJcrpbrhSYB5wnc2N4MUbFlKFXBRHknGdrjnHlhmPFypC/NdxG54aNusbZd3Q8uTv
7+nJ2Yz4T2AdssYQirfuZnO2+pPB5KQuceSnRffyqAdWtPx3tOeXOONTCFHxtiA3kDkEqL+PKAS4
avzyrysjYKz54jOdWe2UMWul054kxg8yFlqdFXDhAzdqjjajt27UjwYRg8THLJsBMkgGyYBh39MD
k+gyXbtxC0FtdPsRMQhQNp5kK1AV8eQygumhaRhCy1Cda4TfAoHJxCgLTYqDIAWWAx+MTjjKQjhg
f/oQYYAwrhNuCSO6Ucr7FA7JktBHQDGojRTwwlICgeQ4Gjue0FoKbRmmJWeyXQnjA1jiRx5w/BDd
qMOEkimfHHlGxxiIYwKxFVYjDEnuUiHxHNuJrKfyiD9uJ5AoF5hcYkcZu8kLd1kzcK9hFZavP8q1
vGeWDsi7sIHkjbPG5AumYrx5xtKpFXDSE8orMtQ4cLzJhItBbqsikrNVbSR6hlR24Hf+WcjUAs+d
vcpniNFlU7UqDLq/i41Z5A7970B+Xgjh1OeHndwsckX+MW7+Lq6n1z1yK3FIYHpzi8Pw5m5T8W6A
u83Knuypx+ZsG0chURvLLpo5Rh1PG0TfYpHHrUo8DD6Whps1uWSObr133bkOw11CWubwr73p39V6
4o+QuROa7rkce4Iq5ZyQNIjcHVRSGM5QmV0TMylsnzAP+oZYLXZa8kuJn9ha7cT9CKGCeMJ0+RLf
owEJ9BoGPPgsQy14m5gnZLbjvJBG5OZOVCGhWGLjSi1SDrgvYusPP2UM4xD5R4bSBHoCXhD1qBwd
+Bl5cojHakT3Ajrco3cUpUU/7G27YbJMJ85jlOD6hQv+LMN0SQV5GimxJJN8woTsB9XWRixm1oCD
oWOW3puq4vX2gfAZ9Cc6h6zg+Q4xKjT+9LS7ewbwbu4Xb7tJzJaDPgb4/wYn8diJp9PvDYGBQSCb
4GGpBh8KICpRiNgHZk+Dhw1loDmmLkkgGjX1CgMn88jBHLCmHcWnnMM/Us0/olbqcjWgKRlQM+mE
GqEqCeZyfkSwMBeX9KmIA4TFyMMQL7Df6w7xnCs5m9736ZR5BobnN3MHyGfytLqlBJdju9PAb4AO
+Ti122KO9XZB7TwOGv5Jt7lojsUyq3Ub9h5W+5Exwj0ON7o3cTlSNlw5LKxYwBh0vN94VVHamN9J
oGLl5OeRhh2upjvFsYmaY4cqQHakhuCZQCh7z1V/kxMbAneFUiZkoXkwSSh2cOChEUCPmMEvCQ18
xbCuZ/mUy6jjAHRBIROichMXcUz/zs5xW3SPQpzKwiI1jdqmqNd7Dhky4Ec3hjvx4UnGiXnZXgFA
UCLQfDHbB6jDlhdZCZKxM4yt6mz31ncyP4W0mE2ge1HBvzJLYayIrqUkpyubjwucLYWtKas8THCz
nbP6Ac3JjqbPz1hovd1umH/VZ7MzBhbCyQkH9MnHWT2DN45rTLSBUCqnM8uWYt70PptMhtzKabfU
pn3r9tVzDczmvgw+r2Gm2I2IrwjafAzFSnuUo8g34US1oE2bKb51HPrGyde4Q31pbiEpwNWvOI8M
rJc34F4gUwM3wD53XIta6TpN58b3/ashsHond/+03ClBf68ugJ29vncd9bpmwaQ0aLfgV5i5Dbn0
zmPWpBeCZl4sN1FqwbziveNxUjkEDFgX7j9QxbBibfXq2lSCzxzjyPFQChEucK6W3pQVxuqsW9pE
lr4wQRIHc+Pm9Md9dg4KRO3PHr4eSfjAFY878cbT0E9ByT2+TO9KIxlx43msY6vPvDtXg8FcCdIN
VYjP3MhorOHd/vDU5ffd7wOEmwmSqL712D5xSetyEx/cXqwE2fYetbuDy1obn3F24COyDPSR2v1m
NEKcdqic+PHM0kmX9SMLZA0pyWVJreoXN4Rs1FaeGt8ZMlln1IHhZ0abyCdRuPnVgJHN/fi3tHNv
686BkvlDOYjSloF6CFNn8W/z1Bgs0hBUXbOep7v3mnSKiLSgUCMbpI/Yjggp+0VeCHJ/EimrVe4V
MIjHtxlJF7F4c19W6RgEQJ3g8Tl6EbeDJPWCHVNh92bq3tj/EWxLhz4ITD3xKtSX8ExlpquG1Sib
gNVi/CetO7N95oqOVLprBNCiY21cUtjHOnueCMNlK5MlikENPHN9ukbG7ynz1tqygXrG7oXCoQ4N
J1PwoB/Y/fjFbETlRiLj0zT2KZWbX4d9tk8mW7qVFZAQrCGmKE+bNw4HQC2Zonei3uTF/Kl8W+ff
x9se6HG+bRK7/z38Bl8O8SZGR6hsNK6yBY6+Q7wHwDcQTmh2QoVRmw1BJE/bYHJ67O3/DgpqbNgR
gM/QLgTR7v3Zl4hxFuq72Y8gcs03POP36ihmwKpmF6iT2NKEwR7zx9w+vDDMgWfhdGGdoR/gWQoA
yHV/y7xjCG+ZVXuPRQpWyxQJe6ETCxcWTyhjJoxchAkAJeBtqGHz4PLDDI75kzn4Tpef7x7OLERP
jTBzYej+rcyM8QBN40yPaWHFECabVwEWFUJaYdiNy8EAkwQNO2UKDit2tzNE2Ot8O1gAo7QM+pE5
1Bi12GPp4jH9SWENg/CMn7i/bksmeTw7PZRZfWMK41X0ySALtOP2j/jeiSOkSBuvaEJhnsVwQ6kU
+mzv5ykG8wgYKxYOxTZcA2boogWhekQ/LZoCPwRL+EBURbFpz6Bua7/Z5I7qT53xOWHzZ0wLmH5P
SSzMJsmQwQDgwg8D8tI8/D7QiUxfWLAbdPEyttz2ISe061QeruFBQ7wQpStDAkS4JeehZ3M0AOYL
bCONY6cKLwOn/aWGO2yUeW8MlPbaXTfAarWO+h/Nvwpjw8uOmtPxc+yWBjvIlWBzBuRrUR5hkgar
Evd5lJgwFOPUjjG6Rg2C5zhFGkArTiHWug0JPgOEECEjEVmMy+DHILkYCj9+y01klr4+Sj0M6S3e
xbQPkQuv5/N6EPfjOpQf6CUi09cmTx8m0gTGxtTgPO+0CV7oc/iVmnfDjy9HFGrM715tkoKDtINn
njXeG3suJCTWj4ROlCi8NOcRvT3IExh+ddCYlPdAm3MzveJSVBIVjtw9+/2rhqLBUUNxFLqw4aw7
yA4yJ+ePmHCWzm2k5JYyG/ocsKF/gJuN0F2FkHHnpUkWST0A3eADDA66SXvivx6uvnvCPfRfuJcA
h5JRILL5AfYx294Y2wbxOP7EEhd8IFm+DtvZaypp79iT7VtfxMjTTnCN5QoCuf1gK/Bk5IN9z9O/
ASYCf/6wTIDBQHJhOFizsCBUu6Dv4VYh5wQlKls4zhQyWP9HJ307EtaKuH9frw0MBVjMqeqbUf2l
hbcl9C6MhO/BYVb/XmiYuO6xdUAGn+FAcp8yYhBatu7umZd/o4lY9ylwWST7Np2GecRFEGNNACtG
oT2XPe3wQ4pfC35BUBtsiOoH5wwb5wyWAixMYEnp3yD2pxHbBjs0+3THaTZDoA4o2ipPBmBxGEkj
AAS/uiwSp4QXaHwhNXC41EWJgGqRKMD+QsXT5/olMgGQbYaWl13Pecy4bdC+SxkibUzrAQjScUmr
QoLy5L48z6uR8qt/1wZSgC4FE1xAIRXWY5BHyi95oFzZamLpPt3sd7HrLuuJuu7a12hIuyHkex5M
nB1/oEYTbmXXr/CRhFn4ptgS2dzHP7/Mxwpc2wfCui3ItXfonsdM8SNmqaIzRRFKwwJBVbhxR5j/
kz4DNDfd9eHFccz6mDFAvfWkM5t6EJuuwV1npWndrsdOW7vpmiSG/phy21F+Bg7FBqWmztDcCP5H
0nktqaoFYfiJrFJBxFtyEFFERW8sI2JEMD/9/nr2maoT9plxFBZrdf/9h2rdWDKzXTbkmr68l1fs
iDVkKHdjEihUAu8BvYBvl3/CQhHBLYPCskbVq/k1oi77O+Q2AA24ElNZuJ2kk9CQoSOizp5fIn5y
TXNHY+Ufxvcds2EnFxaEvwTIVIeVp/rNueo3zDb63w6zXsJL6fWQIc2o8SuZeMCDQFyYrlXzSCGJ
NBmXsBpfjrU08EfMV1zGZ79ZHiA9wkMMj/NFytCENYIA92cBw4WnqFxLm1iYf26/eMtNpVnquJTa
hQkmY9OqOspMmtZhQZO3uQPgPAJoJEHhNzezDZ7EBc2xuFbIziAWDiKdOg2+zNHbGDGJfRvktlFG
/7Hb5cA6OhmqOmBF4Z5nYH8uOXQ2lc7T6VP0n2k+NJyOVaq2r3PyscMl15vZi8ZTJUgwJ6//ZjRP
VE1p5V+MwNkPmm7m+NK5QiGBDnx1urPG+mLfiAZxKYiUqzALceahxq/SSyLPAM/tZVD6J46obIrN
Fpu17MBIkDBbEHssdmMM8QHPxWxCw5NeVCqipuw45+Fhq7H3dbNzymG9vDCHVN3Phkk1TnXC49AD
mAtaIKpdpiL2YgFmCqC6Ke0kheWBjYYwK0AN7ithrGOVBgtdjPERv06V+ZQMFrFGE7MGvsTGnrsq
ai+auR5yH8539zbFnG8P2atEV3X1ITtcIcZ9zdamRieL6BBXK8qN/nOvwN4L2JVvAjilC8GvRVCz
RkjK+xLMgPacFeIiYjNijKeM8BxBfleT7X9HhsoVP1AiIHIOJtmQn0I0PWd1UFM/Ooh6s0Z8SKv+
DTcy2ncGiQGoJW48wbnfGxNw4Ei8T4XLBbZQAR/yiKHqUWb9nIqSgVCSFsAbwwcTDFWgDpFn/3cK
psC0/fQmkIcHhuoAJJxcKRuVcB1puFlkEP5rro6gJLndCpmeTgTAA5D64fTU8Ri9sn14z8l5fI9k
jAG6BuTRngAFZiKaVdbstpEgioC1pKrLdTffyCvxmcURIbe2VGrEcMvByRtGmEkBJumxmF5iIcsF
EbgCrEywDIEi2aMMCBFkAJg6h6q5DRds9YIBcYFRkXOecEPlMvFw0rpXdLWVp2/ZRtAJHuJG0rB7
NhB3m6EgoqWHpdKxgsUwGsCgpBl9/PhM3qAf98LGw0i/ZR/Wk1Vx0H/YLtMl7szj74BgkQZ0OQo9
Qs9rUhehlpw5mpbGa6WYWGBSEKDIaLWhCXzRNJj6zzqeCIM0xs/xfR5gU928mCiBgvEXF0Tu2bxr
tZM21Aq7wkt8qD7xemBWqg8aqVwKCUfpGE4qZwcGNPD2kdcf/4M6bdPRgAkXLDCUejLoWKxRT3HB
GE0MdzMYc3bfHQK3J4xwyKq23tQASPa4ulnbjKZb4kFJPiSOJ4vWogEQyBQCjL+I+C6x6xBMJ2hb
iIkQHJ3d/Rbhq4+EQ1yE5KaxsOUbbwBG4oAmsYVv78H0F6s10ZMwOOUD5s4pLif4nDHWhijHUwgl
Ju1un4ydQeewE77jVgKgBjUY4SgkamHLM8+HaZIqJMFKCj1xqXj7dhVRrHLLdRc/2v6SybX0SmyU
rKSjW6woC/QRlTNUac1txJfBjxZHGKyd8XLBTMU5TRtj2VlO+zsAFD4HcmxP2xG9knyiRcQkE3gS
lwZBYTteFcPbwcw6eaRduEMetSuwQlNU3DL1AdSUWdMNfg6NGqq8teJEPhjowXLQcTMWtGHn8dWD
ontj6iVhG4JNXq3XGJ5NIho+8cMox8C16FWwVmAaxb4IAepn4f/bQwkJERYBd5PHCF+GKa5K0HFp
hP2sti97DjPIgu0Azg1NjEgA4dUqbK9SFrWsV9xgo/pAcCRWxof3L/suOsuoRa6vKmEX8kVRfOB2
QiQ+sBlK+Nda4HTsDwRMhZ0/6UEH+QNLkzXWumgIs9GbLUydFRbesbCSkBYn7UQaS4ShT2SCsC3n
wtRnZwORjtdZJgXgjSUztSh6TKwW+xCqv5h7qgy5X/MmvNOh7q4FjXMSn0ESuyokLuydIIvzKXj6
+J/Muk5mBaeKnQB0PjfqnYIspL3CCZG2GHL4YYjOArT5a4sl44m3exjqo+7wMDilt7QHJDDt6ejV
VKC6qRrqiLfuNCRX5mC0D0/4jA2CcRvW2F6JewyGNBdrUL94npiMuQKaqrEyepIoAHfA/rNjZ1y6
qfleJAo8ZW8jwD0b7GcCPQkbUwKxWGxPPv7eo/k2W/bR65jfFLkeQCxRWYBDc4F1GIXT3/VATEvC
FjRnIn7YhdgAueVkfLG6q/Ivx7DpkJqnO/8Ff+Ac4T2+WRMMb4iVtE/jE+Y1Ow7zxalNsyQArTYD
8MAgKHckwQuDNuzDdZgDAI4hgDPAT7nWrZM560Qb+EtDkm05X7sD4ND+LylMtxeIFU/HhWLlVtNl
/JhqzgvjX2JGsS8q1j/8cb8EkA9pO70iO4bYum/OK52tv18N3ulngLAOAGZVDPX4QSqjtvns8xQj
X2BhAGRnUDDVO6zUDXXQF9yKAwWb+Fth9Ojq4qfD1E2JHsHLVMSh/93XYZjaX0vNtI3OVrXi6tNK
4EF8tVv2dZAPiROA4hJ+QPXayAv8o/cx27FY+VOUEfNZQYxa0b5bPZyB5rf+vfKGG7Dak5vUNcGI
DfRrGAQEq1KwP0tzetMXgnsQJOO6eESHYDy+O+1+m93gz2xowGnAF6wKh0PhbYGQi15Sd1TOSwcd
3FgEeMSVs0T2X0/cNHAsp9WCW2KNJyTf2mORHi4T0urv3mN+9zokrsu9b9CF5XHJhiGuzXsgUO/z
MY8B0Z7wfPZnfOTd5rpwTpyvvGXv8faR+dGPYtXONnuA9SsUr1BL8K8O8Q4fQ8l+oLD8hmNxYvp6
hHZMyuj69ql1giq6jNV1e71kJFExgKRG4V1iToAsdI31Oz4Hdw9Mjl/w5gtHaE8cjR4Tzbs7pyMG
TAd2JLzgYYftHq4WIsGQswRnTBOOm7mShFeCY+ckxZ5Y3PSbfn7jsYMEPqfPrL0Xfm2Dz3wJtY+L
QAwtvwr1OY9WjZ6QVDnnPNLWMBd5SsuId0w7roViN5WjYez5+xdpLzggXAjwvTv19ma16Wwg/6CV
vTn4ssM0hK+AJ6HtlcfN1yBumWyb5zp39h2Vk1I/ODWMLqO33R6hHpRYI37xhLi6XhDMn7hNQ2BE
vOJe/BZuAYYyauP5fPTe1tvKEd5ih0TACyikqKusVqBtmGu8UYNwlmXiec2iImITsFiyYi/9BtTw
/c2TE78jv33AEgnGNjxWYOb+nHfeKY3DBCEpdLG9zqUUq/3LRpINOgFi415Qxy+XV639gdrHEKIT
VIV5e6HR1bLL8Pky2L9upC7U8OtDFszzZlVQfbawt54a8E4fOcC8IPKl69xKIJfl02m9bAherWPY
UMasrZJk934TtzCCCj7u6p7O7SKdd1ABGRdmGARrrPACBniucQibnL3xeTFGeqtJ+kxpPn/Wfq81
AZ5K09Qxin65wR6uFo9LuJS96bgYtRUstPYNpJoW3xlUMOVJoTG5mv1+/0ywISakudW3iaMdiH08
ucg9QYQKa7LUja9isa6AtSU+uzEHhaErnhDAGjwShNOTphf8fgbPTDsEZSP6FyqqbmCWhibWg2M5
CMmhBJgAszhvxS8FCwAADSwqKQ1we+w4bzP8kCUAGjJpWJ4gHZH2pgCIFPIkkOAZPypnG0PBrqHU
Nq3ErRUUU7qGH6IhbKtkVu3AhBUiBfZ56YJ9v7KwevD9E1XD2VqvOfBWcqLrFI9Qz91ifyX7HJb/
rzkF4sxn4QWM7DfvbBHpniNZJnSlROtw4Xsfq3Nz3/hwj68n+WDPcHvHBBxuzOw3bvesRsE5dO32
mzcLkKflFDWPizARn5ZKXonkjYuBXB7nDnF/3Ia/7NuHe12wK5zsPVQ+wmopC8tFwUNILiao6RU7
ou8a/e5+3x1uRzcvfJvnG9zq0DtPRmHLtz510MFiaUH5LDz/cLkIP9AAjDuXibjSNGyEtxm6mKwV
Z3ibN03UpE5a016kUWRJnZFb3JksQrF6tOL1IsvAhTL8AJcR7kPQo0RP9qU7NbkZxyXZptCQRuLc
cjKsI2qzKCR3oB2OR9NDf0q26SJqpQ6NKm58cz6FLTZOOGxHp8GiNlK5G5pCw+8zrSa0lN8VhcWa
ovjlZJob0ZFBFGeCzLRdHDNpJTc4QjEJw/9Td7PTFHt3R51CFTdwC6wcvTK3D/ZKE/MaqhiHRpE1
4O8qxS9cqAUn4BAGkAIL8JKj9YemT2qvLKvlwjHvtoAahPiOxNWh36FSoWoF+AcwYsKbJId1QsO0
xoIArqYJwEaVhZJuyXrOxOtDyIDJ0vJTPXAcH7YIkTrLIAXtSjAtjUhbQCeG6+ae3DhQkp0ry/OZ
OAYskcR3cqI3dlePOdOlP4T2CJ+kCQcSRu3O71DoQltfRGlt+g0MJB0fm/XnNIrJGxSjJciLA+pk
EL7pZcVz0ShHH1p7CKJgHDiFLmLHEfRpsahAMQ0mIETzNkhXhzO2xK1GoRmsfGddiK+Ihiicif5v
zXB7cRnEGHCySMSbLorg+/i+3xgk+pY4T75dXDTDphh+HEg8RIgC+LuPQIwjeEOQO3xcW4UVEGCa
pm+THvWnAaONKwovaVGveoK9iTtTdeGNrcuhA9VL2BAwthChQN2CxYK4Vp2KW4vcIf7s4e0IsTKH
4N9LrwHIhHhoR6udfNbgVDOxnlta/Cpp1NCuiKGHmDXhe0ete+v8BYEiVDVwfkQnxaktyYRZBPly
gTVKwiAYVcmULRX4Ik0PDmljmk9EElOGrOzJazDdsGnweS/SKomUqLa1u8P8hPdHPAY3jLWlVHbe
CfWvnzlroSxXIJ0WlzmKeIDr/0JO5gMy540XILbLHQ+X8OfWfGjoPFw+H3ce03UPs2HhD5v+xk2K
SScB/eDixw/cU+V14dvsUAZw+rwNPN8c5je0Xjy3kZOKzx3vM0lJk8z3gs8woRlp+Dkj/0cs9E7S
9DaBTeKliXBwmBcOfTHiIkwR2iifw43LWCAMwqjh3yQJb6g2EY2AnGWPDU8PV0OulO8DQtrc2TtX
J+A9dGVrz8BblhTPkBXgwqJhldQ9HA8UGuRLQrudLi1hUQhG9LZVpjRZ1h0DbmmIV/HjfnA8+tAF
gOb+3D+NB2tQBY6CAzr+tKzoRilmjH5jhgs/HEBvtrBtG8h3VYZr9jfISExW5FrGMQ8p0pgbe9Hd
s1ij7JULbrpsXlIYsByk0PF4sMOI8VUsCy6FIZYD+YKCxDcx5d1b2ZHwTeJxZFgCBZwPxZbFhEQx
2EcltWN/dKfv0RRhCQU1Yz3AxSJZvKgUjFtbniGcn2bcE/gJZEANHT9lV36XJsMintVyKJdPclp1
LmJGL0sXDO512EApOsc/j9uzfl3oXz/oOYvBknPMFcrnSxhBSpi2JwUyJ961EAlPLhII4jpqwFh+
PUyZRGceTteGquMPnQWGcdJUnIGeN1etnXdhFmX40kB7ks7ZWQoh9AHnz9RGOP0zXUN9PDosPTih
fP4vcbEniLyczkhmD/THHEw2RDAGbqidlq50iTXPE2+SDvjsfBTz1OWBee8/IgZccFOES8hjEYOx
oB9qQa2F3rLFPonthc3+A0b5hn9LnwxVBxRT0EgNOwXjwRDsbJMxcMNVqctQ/htpjcphZKph5qYM
fqiz2cepoEMiLh8nS6H0o0S1HrtvS4LqCc08mQGEGvNMH7lMSGyCWgN5nBKfKCuVwCWSXcZUSopp
cmdH5oNxYBOehqXQ2CCVJZm+u8vNDk+LYh07MHbsMslNCl+PMnLPLItSHndRVnEWQaU4DTAPpNYY
f7AnSN+GhgxjRj1GK8lLTY4hjeuPRKsuRDBGXuBnjLkUNIbz/SXeU0bsaXU2Y3GNudztMZYxViDA
JH+MrvAYUNkqvFHGMnQxbfY/87cFm+Vp9AGVKApGRDJ9ZyTQ/OZbMKX9m285g2fbvS3lC0Mp4oOe
awGtmNqlz9zo1bTV1790A/bKkAABaEbSWlVOyLnRhDP446Y7TjVmpy8fhpgKx0Ui/BQgDiht4Ht+
HBEKJAAYimSJRt2PC+s56/olR8efwbgY8jGJIfwdc0OZEchjKaJ7/0CZjwEhun/2k9csYdddRPwY
TrHsBG9EpBcw2HvAAVz56ziuJ+t1lx2YUaqfZYcbYLU1xWHbcWo3/Ts/fUyxsbyGjNFE9pktFGux
UJxM6NMcaLCj2c7ZPvGTpABJL94B/jdoy+Y6XCw42rJz/y5QtqGA4/JwchJ8QqE4NQZlE/6u57ML
spV3aZrxSn3gdo3x4B/Kc7FfqAiYohBxx7gu0ebkR8cXjJzhMwmpB9ItJZGYsOKbaj1+VrKjUFri
onpyjy2svzlAcWvjbGNvQmMbQvERAwP45wBzbvtPf85Y+0i19aD2627FVhe7PPQA3GmKUi4+ATMj
yfaCQQ6EBpJoOuziZ38qIF/7y5l4XyPikOXSMRimiyWtPIofiwqoHMtE+DZlb5/2vDNgA0Fie9Yf
rTJJ3G0343+re27fc0/87f4yPUiQ8slQgaVYhxvOeSdNGhwpHIVSOnShRlRW9sHFU+qLyjPSeCH5
0vJT1rTRD8EOxXcQ/jE3TWbOFDSQTKjI4i4mDdxl7rRY6ksq8LsxvEO8cQ5DMdBrcUQx6we/Fr+x
ZcBYMuPPSvbWKWsD8IsXcKjeOFAXWcRcHXNGQL4/VxFmEsI9kFYF/PdnRs0pWF0QAarJ6GjRA+tj
7gpm6hNHw2thS4z9IqghS7cOwlHXH1GkFviT4GyOUyyLG/VqyvpckMy9Bc8ZbbeSbcbYnJjcT7qA
cl/iYskNJLsYkzsgcXESQ6PD5s56o8bvemu2zV7W4KhNS1YyVRcxFgzCy/6H93ODirXoMlrDw5N5
GmZ/lja8ltAa4a/8LFQGn6dTlW4B637TixTU0wbpqL8EphJMx8tEKpsTFZt6lenbjrdMWfO3yCnn
+M9EcFnmxgEhyOllxOdK457Y3D5mxCUm6ZnjMiFYtX+HtPCHts1Xzf5g8Nu/LQNG09nQNX+IGmSr
+zslcUmSZdpI7AxVuqpSIsV5LoWHT228tNy446W+LtJlyIEEpS3uA2ZWeIixZEF+NxTpteG7Qs2B
Lcq3Ub+HnTSkpCIExSgGoi6A+O47PG+pz2w7bn/ItrpSvu1QLVJBQSM2UzapqM1ncnwM2TgteUc7
JOQPZ5NI/ACFWI9JwMUYLjv9Zb96Ok1CXZhGNQlu59I+iMo14RgyMR3IxvGM1voUaDhBcp4VCTwX
eEb+cQhPzk4/a9b/pwXt6OLKjgZVWaruBPvgceqTt+shfb0NVJ3tEn4L35xAqas3s9zlXoUJ3YpU
fmweIOLswRFs5T8isRz7Pft4g8KKFo/RLYU6bMA7zB+7fR68f259tmssvy4DBDGPu6d//PwYXNRQ
yaewfonSYDdqhcLVbUNkrZ/pEjgFnqg/Pwuf7iQ0PGJGkwPrgt5j8nIbJ3uJNSUCVFzDwKA+ZPpW
Zg2hA3AI7r6Gw+7dbntqeHFwoLGWrcEbizxCKa9tF6OTG2eq09t/mYO0ATJO4GUlRnyTwpm8x+To
vlrR5+reUWQdCCuGqDbsrTZluGNvLZykPI+46YzvNM6Xn9uoMGBqTrTccUh9oB2my3mvip/o/x/B
D1yVjB7o1blXzilbGehLQVuE5fD1sKuDu2hfrN4tfvWZOBd2hTEodHDcVJcssvXXXpaofeoBQ4zG
TAl5JuEkDpM8ag7bfotQnP6uARzjah939wACY2oTv7LpOcvvrsye8NeDnnagcPsSrRMQm0L1ZI62
3hk0+WhjBgIeSvvvjuFmCaXtNW+Nu5XNDA+L4K9D5d4lN+LnLCq/HtQiOevlg6LN8u5q+xeJxLCP
wlLf9qSyyNOysDs/etgb04AOTRd+LCxp4BeMhhpZx3ninjZXlWAJ/+XAJ/uu6ivjW4bEN5gRe12G
P18T7hxOPU9j+jURNmH77KgjfSRetx3kCYV11xzIFjyyfqqEPEatL6blHKU0UY+WcazsM2XMpgGk
RxYx+ALSIE6ey9n7FmaDTY0NjFo5y14HUZl36A3Y2UD9HCoKyMKcFC3KA8EgaJsQ9MmsYiq2uuIC
engbNKk0KHiYsV3Bz0YRIDP4jlBiIghg0NGoAl4Z5x21ChvpXwCBeXzY7CHFlP2XaqzkkFIJ5Dim
WoCvqL4Sf9H2nlAu2dmZUE8BLLoGWz8KNMfRdi2MPqdrqo4mR7Nz/5gOeWmoJrcIv8jDJh1HwQmi
U3m9FldhemznnDVib3lMi7NXwuGKM23UgQ5FYovdQyZ6h+Iz9bp/ssjn0vww8LFbY8ZRVM5DQAp9
uuhm9ANpSrgtJ0nNXsxeoEJA7kHiFQnF325mpVhXmelzkqTYtjXnCcOyk2b68YeJ2C0BfqQFeU78
z1oMkgqjeFnpc3d02lAxc7QdN5fGvZMgz4C5vW6AbnCDot+GbovbsERdkkWQKzvMxMQ+adHjMbDK
+bpnqA3KsQP6zTZnEzyGF3gK6yLnCXuOQDEwlvTXiIC6mAuaKG9bFkqHae7dBqA+mB84hJBJhcJ5
/rYX4BvCug/0lw9ZxU0pxrAyw7GDqkULmnu0bsXFIj/+SSP2/thtdvsI+4u7UdDByXKJ8gTY0Iqi
98BZOPcVp6y0nzCq3oG4jbecaH3CRyztoh40UsjZXFKhL1OjMfmucZHxHwTKQ46DFv7GCldjNwda
CFESNctJo8vihLzilDr/QGgozd0zafXhZBlvBtcwSpo+jldcpVjFvwu5o9WiVqIq/iLlwOlSjgqn
JRpBBXlXayYyC+VA2YlWscuroBykFgqaYKRjlivFHrgrF9iKbzrmngw6HS4MqNailIQUXsIo4dLy
DPDsDDvJyfxAn+GYeeC9g1XFxdS2TOXa/q+k3OycDK1fNGQU1VQ42ZAv1OQIb5SfwYQKqsxmWDcg
yj8hSUPeuiB8XwrsfroZs41eWMPq6JVgExKINj93nNknmLnfCoLSps2AjTV0+FldIpG/WeuBcKgr
I079zbLr3iyu5RIbpyZ/tIQXtXymmw77F1yauepApbZNGxVfwsdb4y0H3ic1QBHsThCqNWuj4hvF
iOVBOztQuafcJgdCzuo17e6viSoma0y+mg8Q/GJ7ZN1U0Ry/gQMcXUdRnbI329RX59sy3m+3JH1z
xwFr9V97jkA+Zhkm7CZ/+jD6PXRYqIveUdqDTU95eEFxwlFrtN/GDoSoZTQnAvJl2iJzOIoJKP8i
NYJHdTMJNTCRAvR1dB/Bm0nxfToYNK4kd7+mR2xr5NeBARpxBfua0APfrS2bFObWqvWxTMB0j0nW
CLDOw4B0MC9XPaKWDPXrzCv7+3A/Z0sjqYOJ7UnF1Y1eIae+wGZPF+CSui2i6kSHkCN40BkVYbeE
tQC5i+eUGlgbHdmnuzw/SskwZvRefxAv68Z+7+17PgyS2sOFq/31D6zGMcyYzXcP/tvj4X5QCFgV
RFIZfn+sYyUVNkZkPGS5t2Bf9CF+AT7ZFIYU9i1muj93wdniYb1xsgr4kyAolAzBJSTR+IgqzzpM
/jK//ra8iidJuMbkOJHvbuKeVNq085TY2HkKWVJN8BffQsX0elvIUOG0alkKlnZxm/X6Z2vOPqxD
gmFfNG86WZMulXkvR6SLyPeJRxcnaeMpJ90Rg3X+7dwHVy8zpXxDt2yAVRh3YVI0W5PO42Zs76+D
KPOX0DzNjr+F28m3AaBTlb+T9efEs3/ugsfesceH4oLJiOVcX+LOVxuLX9sQ1L1lULfh5NwDr9vU
PG4vmW65l2x3njXA6vShjy6RhXsQBpXSjxVnwQcgLOpvXtGpYLty/5eYunNt8DPDyhpiMOyI30AL
sF+L3wlyEKVHbaPRBLMKeD0BwxG+lt1R7+rp/pLLZO6E3ZNg3ePC4fsIA14EoqIcwzakZby2vFvZ
Tc5PcUB2Uj8fJTsEsVKGn4SqVpu3Bfvz0dIxocbzU5vjaAEJ0RclK8pA+tonJQU2wU9IEb6IT4Cj
TJ70EwK4q/XZqubyx1F/TvMEcgXHc9N8tOVclIhOSWq4oX+f0pYjpseJT55+aj0g1p26BWZFomBo
K7DDD6WhI5bH3VrQMiVsscO+hnnYg8HDwdmefgdABBHggkwCqIwObNVWAx0vrJQB0l5eFP/TCydd
xHbzdFvGpSuP+QjxnmzLxrV2GxA7rfX3Bw9I3q8gAHkiLWCMIPZPtpvsVGgIw13FW6TFl9rM+JMo
9TsuO9nQXzbk9vslDlTzLipJUOsu20zJSGgEsk8dC0hjPNa9hKvI3NdylQFD9oVLan25ZkOf73Zd
NJN/b/hAEWv4w+fb8HkNODF2nCLnBUF4DOMUVM9INh+YBY2J67IRJxu0UsZhdTXQptWKZK5r2dyY
5f7wPUTHShFhdgDRmerZlPZsSzO2tRPG4Vwd29+VM18uKio/gPlbEPMoHyj3lSfF9BWoDliEI7e/
cOAtcnKhK+UEzYMUZK8CbVes9A03laaLsQ+n0LNhJI81PVbldZomWSzy8VlQOWeU//Pkx+L7yokF
1axKciowwT0YfqvLVVkOU6wIRfDsu805f1fQzLIEwaeFiZUbse5SCeOani6HEAb5BC8PDBgE6DpO
9WlMHSFXiokh8zV3uZV7dSc0sONiPs2nl0O9CaSKZLmJ7ZxVPjBL/yLmTy8mTy3PLBr0ZA28tcRe
wm6+4BTlJA1+rLK2DsiYDoOL94A5WWhO+2e2dat3cI/YMV0W3XpU5etzY9It41oJ6EUIPfmOb81Y
J/G1iGrIFFe7hHB5sHPv/A17B+ue/HFCawN1WA/lqFQLNXPsbvmXgw6uX0zZoHiGoL+C3C7L4a+K
1H1Lx9oH5IY67dKGMB6ot12jh1HNe9VsjxZ3rGwr//eZddmMATim2s9/IRO92Co0iZYmCO+L9hoq
fvqzFgKkc2fR2stDJrUkT/SXsBfkNLgnGl9BbC4tFsE5OVXhcscfBVDMsCunWKKepnHCEag5FDyM
GWT0tBtjedf5ALqg4PuAyXDEyHHgsMnYQmVJcJHx2RwyVWD2xlKDRsB5w5bLyCh20ngNQxNTGtxx
FezWLKTAIGwjaMQo8Bc4Dd5dXkT2LEKabruPt6ugD0eoA6m8xBlMnMLaiGIf/st3IkjfSZ5Eh5QE
vhjDisbXYUKllJ4GAwNTbNRzEMJvoyuRBn/RAgQSYAGpTx15nbgsqdcg3EqaQT0ovPfq4Ts9aFZ6
gIeU0Gz5hyg+vjY2rxL0oQd60Mt6FKYVo8P7SuhrpR+1Mf7kxgVv90UVTD0nzL3DEPM1+32x2CQx
IoSoD2aEn6zYTmHfGXAif+3D8EHSFGQ0RvD9qn8avPEZk0gJhe/g3xMhxItt/9NevMBK2vvTgHvG
GVNPJYWEdF5kNqV/Rj2P0wZZs0HZB9vHykic3cSj/+MIzRc9EZIImXsc3AadCxmtJF0L+1FGPeTu
EAiojyKMv6DVK39XC/4Yi6BpWhh7rMGQ0F3Y6wbyQ9lwxTL5x7DzAhWNKtM9Dg9DCH17HM/MI1ab
g0dfDDYefdw6JRN3ChwtU0zS6br9UcakhYmAI8TKtLQa6A0EvKwMHIJj+l9Klmz6HYG6hdZ373DG
ZIc+ec70GeK2f+fv6qjNBpeB5mgWa7MrzFmZwEC75uHHMzpyOmyJCZs2Mwt6zLQIJTDmOxU/fuE9
PzKqqd/d0hbMn6LmoMotq9hXyFM6/tGk1ZaQB4tECV42x7yWeYcKsxlTUd0saRa7LYsBNsAwXyHT
gui6rblg/32T3tBIpUsa1tGLuAcRLnDGU0t30d5e5HQhGugRdqIrZI6rselDim9MVcU675sto98d
tdx+Z1GYv1HuMj7V+117d4UpL3khAIMPQ6lMo4dVP7sf4gwKUU6BA3Wv/7qjZSCsY4Kma6NCEO/G
+MdG7CxQLY07VtolUG40JRUTgkDUMyJyFH1U6AQpqKuFBApmsnXIZ5EIqsY4YsH28b+0OIp2Kc92
9g3gBkSyEvA8wBITewZCgBYsoooenhbEQ6wurFSGWvTz29Fh99pY8iQ8Ud2uGFhmmeXtLzC0tJCS
ebvFtdR57kVshcHL8IkwZNGl87fOaWfjRM0VGCqoubrnvIqcLzFHS5+CiJ2fcsN5Os9+s7+ybSgK
jKU1GJoVlL8Yf9HRwYGIuIzf1pEcdhjAAJeUTd8JDkpPpsYtNOukKTDWlJ/CqOK048ikn2sgjv0R
tcAHbDUNDAva0D4xkK2G1fjUsRj5PtblyykmIolXfUotGJg09cd1+8ihtyt2d8z3BDvBoJqa9QjA
yxbJ5Ws5a4YBf1g0c1+T/B2DEUmTBpcDjDE4k5OWmTqZZXnP9cgK4SDccJ3EG7ZNNhtjC7gpmLwr
4YlUSjy+bY6+PnoEuu2Io7oEWWXoYMN7ndzBEl5kcPJJxX8cpwi2iGKgSMQdk+vvpImoR/THUufQ
ybj+X3IUcBWSgPO8OSU/WJ3igoAnecHMBmmSbrR35Xh5GuLEAs8O9IvNE4s66OHSzoDCUrmwFTOu
lLpSjiF5Td54coiL0TVWVaODtDSlou2ZVLR4FYNjQrMS3OJtwuJY4KObstGYMZeD1h3QnMBTb1SM
GYBBCADYAJRilCNTl9OoGDkR9IgZPHiYAULfZSth4V7xX5MhSApcG3DpITMgA6G6onKhbccDBXiC
2o/S/sUVSwsuJm/ss75PnrvWmnq8zUlw2DK/hClNNw7D7xBJoTtdWOQFdAw2SIvZAe0MhxxzKC4w
s1M59RArmceYB1NZV3hBMc+kQsOtgtkYyVqK195drfVCPnKXH5YZd5gtmGGjLkFMwwniKrPuDLuL
fHTiGLzt8lEN0L/gEa8jJVxLzNV7yv4/FHUOI+VRhx0VlBIv/IDIs80vZ8M/o2SEOoD7nEIJQDzX
M2mSbvRm5txgcrIMfmxJbisrCafFUTU4oHv8ZODxo3dYOEzGFX8EbZJT5otZBtM0dtnc2W61EaM0
lcIM3c4XYU1Kq81sfKdy+8mnlaMfb2SRb63fO3HaaH5Y/UBwiFqcBlFBNBVce2JSwgbdtx8zPQGd
dNZyZxoman3sJiQTqeAJv+GKKEE9DiFI7rC0d2D27rD/tKQZn9e+7g3mWA26b8TE/dL70AMm+eIV
FhN9rg13Q8PtuAbXMUmM/s/sul+LCUrtDB+2uvlyAJg6FN7jABJdp+K/ztPCB1pwbhsl+g3uVuFf
+pBh+9dVD+Gm0XC/TsedM2CGmocYoH6Z1E9DoRKefCQT2IL5mDTg1P1io2fe9bUO7I/4Qpmq1cF+
BrsKPnTXPs7ULeOJMzQMGRhiH+qrEI4p/TtUQNgH1FfkXuKLIOXucc2mPyt22lwd6pae8tNY29DF
0Q0+1hwH6PGihn1dI/PoV+ENF7YZ9fJEiSoYAPAoFz3GszCMMLrp2CUQ5f64V6LjrDlW8VH4osYZ
Qyc2hvyy8I7VEHwpzfzNPj+L7R2Pwpd9LBzAkcnn5gGpffGUzQ0UI8shQjCvA8v+IjkN1zFFl0xV
NL7uVv9hd124lG0ADvPdv/PqUxWWH6AO1QS2AsN79hm9gv4lrQYHhH0Ek14HN6ydEGjRSrmf0XeY
9wHMncZO7wOdcEp2zeu+V+JE+XX+XiVPu24ruICYtEawnjM91iGTKvszRbf5IGilbbQK8zmUgL/S
vU6+3iVWkbjBkr3HHRraUeFIBkh3fqaNlfIZPSolkYZgQ5nDMI0Kfu+6sCpMGsLi8Rf8InMVrAmg
Yr8gibtvqxuQU4DQ0Grsn318EvwPdiJdE5MUvKNwROJLQlw7wZNVKD9Agz/49j/7l41exL6zgJjY
qD3jOMA6ErP/6G5t8B6wUWCS+tifD1aVCeEBwjzKJk8x5/zAtD+ffKLcxEGBj4+brdtl/WHHE+V+
ky+VXomGBDsoA2rMhU1zkcoB/rXZWY8OWx+XtIOVhnieiGeDDfqAidMXZnBONRHjrpzcZ288Ew+L
fFzPuvMDAn59UIcksjJ07mHbd0J+ED1G8ExhaAAXVaN2H/c85+43rbvTTI9evsFyme+tPf4y7A52
JRr9/NAIoHMsBwdjhcPH1fgEHB0s8RyOrIRksWeUjiK+PEAtJyCYA6MuMV4Cp5porOVmXHrDYSsQ
nxP0l6sfvHeVprkXdSPVuKE6rK28X8Etqu3C70W9Cf4HBXMJPi2GFt7V+4zyJ7w0zWoTlaL7KgOk
baftCWIptp5z4NPjwSy9pv8IutEdnG/ERKvwweQOFqsvTz828Gdu3ucaHx0KevD1np5GjEzPFxeY
YEJqna2i44yP9mNyoIIbkj7kH907XoJSf4ddpsH5qhufVu1gyf77DhqEihGrR3JOz8rjMiqYC7Bo
aSXMYn7wWmbd/0CGHjRGcw19+1BMUCQX+Mji4As+b5sbWE4KWOrgEtFh0h0iO7K+M4k+buFr08KK
60e2r9sXLJITRrxaxLQzB3mxugg9/9F0VkuKa1EYfiKqiCC5jQvucJPCCRqDBJ7+fKunTo31tCDJ
3msv+YX1ijYFGjLDxqZ0Eliv4BQettgQF73LRPmnpNEYXyYyKBYMNy7ICfbA88GapWT0ayttmfv2
EImODQ1VLuTgmlhF6aQDbVEOUDADn368OLmYKH9t0Q1p06K8m+peC6uLvVZY1uilP9wEAC7b00aq
kzTxKmqgwpQCzroDTlai1IHrgtFTgivIQU9hoIFoXWzlbrnOXRL8mNk8fWoI3tqhc2gAsgDHffdA
FT2w3DnqiatGkLqjm5sDGIKZwHGtMtbkOIXMA1MRUUswNVFqd+dt2rDdcbQy/PEjhmYwdZbL1Klo
U2JARir6bLEJFdAl0AmNVxiv653m0whiD0M8F8UUUIOoEbDlwMjA0GCGRSzwGnSnOf7989VmrfFQ
L6adjOaszqbVr1EX11Cq1deATvzHkc6dMTAmx+Oohz0HLXBkjMhh0NOD2QXsDaCoLQen+MjRWPn0
jvddGv0RROuJHG6/0Oi/SVjeHqQTtMU5RU1MrLw1hiYEarfgRajD2C/cJHiysk431RSBlobQhDqE
0W2GSxRg/7B0jP6t9ws5RMeigft1RcBowM2r7PsAOo/qKogeyR8Q2RALIAWxi4gzQqRrQhdJ1mXb
vM0a46YrZ7o61KcZNGA5KbtsSZR0HBEdk3+ZceGOyPweImOEsJYn/xPX3QuIHHSS/zqgtHXhpaO+
R5cpQdDrgUQ2mQb9UtwVA6FP8hVbOqcCZcUEkFwQZj0Vj6SckrxJlxAhwqvdQeZKhvw8tuiJiR0q
2Rwkzzkwp3gtuTYyP8ixcEfRG4r9nyd7CEHxEB4D3G+KHZBevCuhHr9Wb/e5EOEb9oESwmoKttQb
tkD+r6Ea3RGjuPsMEhxUNQ8dvgFej93xboEQoRh3O0Sz4LsXJSd5GhHEukCTqf+evkZGH9r5A0Gc
FjQMOWPOM2N8xRlAX8Xm+bD9zV/uB9evllUEYhuQD56TBrJJbffn5NCE2j7IAqJU7j2ghQCZ57D0
gPbjmGbQQ4eJ6dDEskGb4WKFUTdSL3iLQaG6hE1fjbKm/RnrvTzUHL1XjN7BxeclOVXPQDK64dX8
KdCVzpBo/iKCxXdhkNYJf4t8UC/kFcnXFb5LY1nobiOsAtV+iJpM+MWqvWl/e/Id6YA8YqbCeBLn
tSIIIeLxRVlT8kt8314jhSCDoYdbBfJ5Dc5LFeSsOMCU0NvhLMH0wkrBA+O/4zzFSe7LqEI84s9I
5j5JBXAvH7TBCK0bswLLsr8vuAYUCzE7FWJu1yogQZTQLJmWI78hAf21Az44EA+xCrc07ixBW410
KDZ3p7vLSRfb7mt0F2e7Ak2UUFTFmqu3DY+uND2yWbSurOnYh6IQjafT6cstLce5yvfzhom8bbPn
QUdrOKxM5jTY+fQSjBSokGR4JCVOSio4yZCoLFjggIoozKEborEnolP49opAND6ijI0RxYVdGaLG
hjYAncghqtGAVKbSPybniDoD7MPI4uJZgkBQG0J9w9HARfOFMgL+1pdteAbK/cFonFHjXBJZ2aPC
pG6D5GeEZJO5IZZwsTZ/IAIpipCBpSknvV33AcFW8290EQrUKMRO5LVBCItRxJhyCUY1lc4TFUaE
Y5di06VFfB/l03NY9CnLMWpFNBxJOz6BNB4dbIjWbGUxRP5RaaHc4ImNK2NWbMkeG8b+3m0sV0Lx
34xTGBGKuEObSyXFcexJ981ABUg6aMiLBIK2R+x78TqJ3fu9VyE6UEI/SZh4IfBNV5dvg9sggB/5
NQMJhxyf6IOiqfevLy1hmDvDAPLfCxLmuHTPXiT1Uqdz8lLjyC9uBegSog4/bgEGcx74gSL5wB96
mKhJZgyaoKDzrQ9yIZG9E4aiREZJ/D4c2WTvzXW3t+fKkxZ8wsz+WAkJYe5IMvq2OX3IqkmyWEI8
BCcSUgiYMZCR/SY/lK7UGbU7SdON+PFCVUfU9oSTte5Cy2y68fCDwaE8jhxhSwI61ZTqSiLRFZ02
2uvmHHVqAtgVIqHwESX8swdRZWMKusoXcKjI279oir1tOWcac9T9yJOZZsAcLVxM6+x9m9fNaUXW
Qw77p//H1G0JEI0Xg2OVXQUNaJ9kVvDZqG8d2SfXSMweS4heEjPfJCo1P7SH7f9POPHHXRf5Q3Gz
57igQSIEEtkHwOc4VfdL1F4nE/ogANylvIYMLIWsDE83dCnoXcsoWVr5stOkKBPQFjrVBGIIWF+b
jAg1IRNg8PT0NX2hAOaIj5de2ZfqoQG/X8wJha0HPRG61c0G0yVaRQMmcc47YAoKpEojgiHqwvnJ
r79rCwrGhEcGk97SOHDlLBBdNQVRxB+5r4K4mNw0OT0FwCffIdeKr7IOYMCa6pTxlDGt6MNi7gR1
PBbzjwF9YkykG9OEj2pXnHSleyvtehoLzBBoT7P8eNsPh/abSje7C0IcSWLrKkqS9JV+PqgWzlMW
K9dD/oiUYpdjSQkv5BPcs9FoVLkj+TS3UJJOEQBZezFCO6GUcIWNeBkJ+xiRti+vX6OGa+5bHGKS
aoqY3yuIh7IMGRHQXZ3t6NBjKIvxkGCdTG0vje5miOdLKKJRzVAHJgw7fiyf6wxruhuCbUXlGpNt
dKZO+HkJdl3eqfSABNXC7JB9KYhnlgsilVgugWW8TjFDoiCnQfTzoLCuBFUh11pH61TWFxul19ho
tG7pKPD5N7N62W0/L4VNaxOpOw4I2fRKOYF2svebdCnTeISQwjCkJkUsJmcnFazYmgsjGyn762yw
Obifci8rW119TlJqjK6DppsgC4n2PbuovV9Xbq/XnVarB9k1OfhftlA6z4XsTiTKkUGUV0k1H7AG
hssRL4hQYe3RW5ZsBbAU4UBeOG0ViR9xj7J9dlnqbEKRypXoImI/Iisjinryf2ntdWkXPjw+z76g
XuCk+Xf4UE5yYEh4oW8iO1gF7CQCIPiRLktfzpHW4LIkuftbLfLQBqq8Dae9FqkaJHAIdTge8kds
FJO/e6M6oI62On8nYLuZp0F7E6S6gj6FTJsEvyUUQcyDxW5AZdESNzlS0G/guBAFgcZAuFnGBBSI
gNr5IUH+ZBwrIuHLdIockDUvM2l5ZPoGtJnFeln5m8IIVvs++oJ8qntxeGZUKIKq6exLV+pnt085
hvBdr2HMW2d8p2WExz+be+kwLqzt91aHJ4ZcExqSjEmuI7EU/v+BRVrl54o1svxJe0jcAVxOAZxT
lTOjurQdBGUWCWCkE5BmmUGsGKX4KYXTzdX9KdiMm22kfNj6eVgAX8NsmFpThTQHKrn4nlv/As3L
taj7qPCdlFiOGEaOomnIv8ppMOAzKRkg5OnnkaxueUWfghwPfjXsBG7ISIRQrhaSXQ4pkH0gllm+
TzcWUAMwFKbACAUghyEqF90JxMcvnFkxim+BZTd64gTPj/lXfFYr0QOAX0rW1M+WNcOe5UtxbB6j
OdD+ZDboXJqiQPAbHXJbI2pJy9XmySsTUR4dZd0fULvODLwHtlkNtF8YSAaUr75B4gKmV0J6TV+N
rCVId6B+kSvxafP3GxMoZ9FL5MMpo/hvY3CUSgnojWjttsQfnWTpEYrUMsiEpeQmTzedytHxV1eE
QpwySJOG5w0QBFNCn8jxgoI7oElEY54RNhkRHQuvOyKQgB4h5eE73v2AsoGDB0IdDWWUqICgzDAf
kBHG2aRRfyXzYUpO9zcFB8JPzVtLPCDIjmpg6CQ/FmYTVoDXqTdEL+jJUAKgui7pE9sFqxCGpiws
ZpaAITmJIJzR9v06MsQcdEN10VhhFIgMSEvQmSx2q3wjNZG4+E/BcqGph4SeuWBCNw0tZxn7pbms
XMeQ5tKj13NewbqYtbgNqEk42YXqhC4bB9ZYxJmMIZo/i/7KGiSpmcR8oZp9p2n4Wnd9sMVujLXX
H7p4GUd15aQEpem75eFGCK36bC+iPhW9tHacB7wzNwcOwnsoGfR2pEuuwY9hcaw2dJO53XLO0g0L
9dj8UK08nd/2CtrOvYfXzWOYHpPpd3eb5njTHpvLfP7Gn4bNDC6MApQ2jWLNEagM1eVt6n+ju6Tq
tAWhlAGapQnpisyHcKMIJwtZk9T/SLWcRduuL2UEFH1KhQaTNfZsArr1Qy19UvYwXWmJTZvhbwUI
N9ni0bDH3gHIlZvS9dzne3UDB1X05bLThTZjGlxG8Vjbv6kBmdS9Fzgb4RSjbkECq4sfGd7pBcZu
BsygswKR3syJtxe7NeB8wW+Gpj5d61O80hNTXSVcFcbItIEWFzQeAcEZ4hJjYPFAs49O72+iz36D
H9h7HVJrLI3mW7+F+HpJ+XwOGSy+7QSzJmPXolhoLH8BQoDQ04IO0DvaovE4Z0PuAcHSB/f1sTK8
nUQgsA2eE0SOZwSdtTGS7heUo8YHMtMrohvDdn1ACoMU8cQS7MxbRaQt29Vrbd0aJTt18j3Ttrno
NgVVQrLxNXGTEHLGFxkomxktqIYpUC80M+9E2hx4QMPF8ACu5iOq3SbzV3DmQJt7MXkkomvMvrgs
qyR6YW5MgOnTE8mjJ8faGb2imToC7Hjuw84pozdmVvjMH5UlZB8Ors2lYdVLfZ3ji1eZKoJ/EAdG
xdXWD2iv+jgWrfCHabrnEss/FJQcpH1emq8T31LsXwZV6sBjwxauw9QHGb/a0ycPxWpV1g3oOQUj
cifrN3Ck2gFo3N1AdmEU/lmdF/m+CLOvpXpYVvBm8WEr2I45KLfCOS8QewArM21lNvycBpUmTtFi
uSE2HRneW4Pi1By0RkoQH1msPIE2g+7TgwPIM2SnDzwUYIcUHif8PxB86WkIAcEYv8E++YyykEjV
P/dqhNKLCSiZxwI9z9YQdOAivThYfQDp2AL2zmkyAajpxQwCIYGi4QCPz6uRXY0nL2onMQbCZBj9
zzT4sWunybbT04ba3aohn4mWF5PPODAmmJbQkG5fKSHbh9Sw2zgLQp+j55h5dLfuEM8m3CXuTTdQ
kGqkf3TzctiLuAvu7zPuL3D38VdoiY1hQpnQtdqK10KblpE5LU1xP0ZHJwDcWsKAAYbdv7xDfJUm
DDYrGcTWy0nVQQ8LsB2IFUa9AJeGu7rtaPb3yJ4+TpChvkej7lTVLGO1QcQU+so0QuzUUidcVKzL
MIq5Tafd3cWMI/SrIlzcvAcDc4g0XYvYq/W0HlNrYOwJaIYPfgTjNjMmPFn3VYjiZu8MNndbbPMe
Uv7VHK+2qLumtGcS49wjXNMGeY/lnpCQoNhKKgsSJLWulKc5gRGaGtpbim24N5KVW6hMgF3tdYxe
yzVsNgaCxvRKTODgGhXbenl2SgzS3mg9fR3DzdrAv24LvqqGKXYpz9FtAvmaSf7NZpTTimJYFDye
NlUC2GgVqHpUMIkotBVSUYLgtzzGoRhwHl7tCsRQn0vJCL0VdVbJto0CCpZqLKTSMIuL9T4Ze8Nl
EvHFgZytRj4HeA4tbZCcqnXBtlCLkB7pt9luLAoRq6Ttilo3p1lP3b7GTILjEQgKgGXt4L5kajZn
Zj9oHVR8lOj6cM5fTENj05kFxYrPq25OilCbwa78VSapxlV6Pvcwzhys7je5hxysx0l0Zeh46Fr3
FXGtXCWDnyERiDj0RS0b2dY9AYudV3PYbRrTlDHGO7rOMxrB9Ft4jS2LpKQzu+1iakMINNyGYW2Y
7y6NVeFydI8FcLj9b5bAg/yZHxoUvIuVjlDQxYk5vHl+1S09BXeLt21U/uvqcl4Vu9+akPnTJp/M
Rjk4JWk6KRBUCIxdUPe8n4ZbAb0svc7ZaaGwR5ZP1xVH6hRGGtIUwH7JtI+/fmvRJowyVGIyvnoC
QE0Bi1glMuyH5/GNsYupsg+O37A6cac6qhXjrYJnzBbF4xZtaRRpcEsEYJhaWENeLzZZqo6C0/ZW
M/J0MFSZM/3XiG8Z4CcgndxOWFuf6XcDWL5gJr7IWV/FQqfX7Z4juAToQ7bYK1BWd90zQua/wi75
XfrNbZtEl3KEbBUBNrRpOEoBdWKWykSQAPSAvTvOHxbI5mr7OeRggplnwnM98KUXIauIENEV7T7O
t5xYBjYHpT10g1p2G8YRnBROswATdMwiivF9jSfEEpCrqLeLddjY2NWxyCtSz+7f4W/60/BELhZf
FFd47vEnaJ+yxZMioJogjPznzwPsj4MaEBhhIldhsSHsQBLAvKSD3geYIWAqcBepI0BXIk6DIQEr
DC1faCYwe80WA6UlbO0UaW1Lwzjw0KXndNTnBYqIM32oMno8gTjDT4EJKK2UxRfRMYrpwm1dHG45
K+37s5qZ1YGyfQsa2RiRFTT52qhqJyeKX9xTh12KSVTSB51pEd5oXRKu2nAlz9suAkbsj4uH2i9r
1DlPqi2gjAqc5Rh5w3qG1NJNRFuPJUKNm6r/BSmWzt4ZRHHlbQkLdytOGmz++/AVAsLrLhQVL6cP
/Dm27dPS1yCa1StSnDAmnYp2WGw3OY0PFZ2JSb1MHCTG+2xy/Oxsnvqyb/Y/B6wYC1DDdL5eUH8U
SJNnX198errVWZKdhwibTp/29XCHBlQy6jwg6naxBShXZOQaf9NJ19dMOEpQnhaZD0j5y7HLSw67
bHaGzBYGZAbykGf/2av3+ByPNBy0IcHs2si5weHXnXSk+F8YIrik+AoaWg2rOCbR/QAKrwNEfdji
jTNw42L0SXfwTVw8ewhsgufpnxkjVT4RdMwNAIPnX5xn2B2oyPmet9CU7shF44M8BWHtwnED1md2
QITgNLxr8KH13lOmQ4QiIvYYzdXkd0xf/CtqiruuzZhfn/KF8VswNaDH4QbptL2QnMK30cxH5aGi
fvmLDB0eYvAjScmAIqJY8PVa68dOhUOJK/uc3IeOqlqgYUzxS+YNOJaT6/zyvig4JbBSbKJL27sc
VMSn2QVyAOsQ/N4eOWGbIoNBNZwI+8OwmS8jzUYQLXw+zsif0S9jEpfD0eO8U4bEzffXvul94wBQ
00o3N25V4YOvwC5Sj+4stQ3N98eydMteB2ao0SvCD7aaWB6HHHgTY3rbNsfl6rWoI31tOM8oI/0j
YSIx6I4/Pe4XHLGIcmJwnnS9C30+NAaCMwK1+zeG94qfR/conjWxqDIN8Pt+uQPpMCSyImCwBwFq
K5MMccNRiVcs5go+Lr9+tdBPBgDRkoI9G9ChoA3+w35AlOAagxKVT84qAhsKRBFcFLIpeD0aTTWk
mu2kr0xy/7kkx1Gijv/tJ1G1uSK42+RuRe11LVrFbQ4C87purKQ6S0mlgP92/ARyUQrGfc6xGa+h
Af0QU7CrkbF5br+ry+IFBdnRD4aDCA2J1e14bYcCbUfcaNmEOYWx4m6WwOU0E9oCCbWYmTDlf4xb
yw+ymhjsVDzxjtZmP9lwlgKQw5ASUyXGjXGvWGN5le/OcwMrAgaH3nkvU6qi9wiMTc2l6hVMZ5Dv
A9MS2zlVRNuCY8BrFYZCx39tKGo3t82Ho54MWqyGLhiT221KW1qaJoHFADEeu1y8VEPtOSZLAg0E
1L4HtJSFpdCroV79Fmb5sc6UEmhCd32lOXgrqLoCvL77Wh19mLDUEfmMAo0KHE8+/qK6PCPHpRtv
P0sH7fVKqlcfiQxJo+P+By0nQWChLlIe0pEQtUxOHpVwRnL0sYHGImAN2LNp3UGBIVwl6pabH5IG
BsivN4Z/BBeqypAlKnDuzXByhOUO3x07NKD+SR/d4ER0VoYZt+Ezex7Em3XDRtdumz8BfTI13ZPg
8Bsp06hlg4R9k1lGUdtD1+Bjb54HDnoCEQNA1PkQg/IJSYIiTNiWyFqMoL7ymunTrj4zfT5UF9xk
sBEdekWkyOG76CGWnv3QEDYwnd+fFxzq7c0DkiAnKJJMK6TDTrRvolWr47PXN+6NFWAmE44SOq7N
/pCACgazjyoKt2H3hGKye0wATA6Jigg/m8UEayt/1wI5/qYDnVkbMMqbawBIFK2JagLeBPgrBsxw
wzBdEhy+kFfhJHAhDMp9BjrCn9vdea+6ElQP0GHNLWoJZKeWgUHF0+kCINGsVOUVc5rhqx6QYl0D
UraI+lPjePhaK6igaBFE3fkC5YcyQC2LAzYCW2awrkCfrfqgLaM3HCVSlQWB5TcUMj+4VCQnABeT
uC/eWzSusnDY2oGLhM8QIa5DK0Aktr4n1QNhh+wVPcMrSdbose2sWJtCoOQ22I8BqGZ0PR8IC4A6
+fOtIFQilDIkN+hiyGKy8ODm1vS2rsA/6GM9ORd4IfwUHPdFh2N69USSQFYazyITB6gjhkD+2qcN
t4dRHzRhdqtcpMTf9JENlTSNAAjHaMFTg8rHGqNYCIy6DPRFbfguXRTG2u5j2+e5MH8A+Ox3N0hq
LDq9q4U5KAtACb4e4iz5npXyFuEpcO5D0VpgejCjF6B37S8K+/SX2sywjCUWG0LFIXK9aHah5o2C
3FoGSMrdFke+/XNJTILCKf5O8HTm0lZTGjYeN4oZL8jlkixSnU7LuYDbUj0mUVRQ1p1eCxuNvVpn
/TKFX2Vsf+LTjogBgR659m3VQmMh2wKhF/HsVdQpvGZHmKWdqQ5t7zvMmwBt0n47RsrjfplAnctd
reO/nSSz1C9S0Zict/sX5CrJwTrMA57GFiHZys5OKv0s1B5aB2a5k3aMvOMVjO6C1cPt0Bf3w6dn
7Dc4tUO3sBuE5eeffMSLfiVlOiSMdzjGnpwfQYILZi9FV7DDxJSBpRUhp7ehsw36StnNdhtXok/c
imj9tPj42aNN9JaQw02yNfYQCh0L+9YU4ghZDOEAhpYFUtWFJ91ficQPVSniYn94WPy9uGV0iL9W
5O6AsoKGFjA9eyHpWitSY3ZTG4XdHV7sHnQQlO1/QOPJ6aBeA+l8sJoIDNnXhNP14wVtNqQEuzzY
SDy8EBxX1c2nD/0BUuf285XsjT6KXcJq5YjZzFo+qGcGI7r0VNnQu9s95FXGc45uAcm6YFx/y2w+
+8417MAgliqOgK/FCW5Tw3S4HEg7avQOIdOeo6F6M3dkg80+HfrBBn2hlWwvVNJI2iJ0LrIjbm/0
OK9IzYn52hN8fhlsanJBa8iwVMh54lwz2/HOM4u1KyuHZWYQyT7ToegVXwq0hB+DDVXTxjAJstkW
l3rNVmZofNj2isUQO4cFl4QaCott9GUaiJxZqQgWEkbrvUgEAUMixZEuKA2zDCbdfQ3WlYOWiUS+
TjpWk/pCEzY3hwznGshq+GvYBtnENM3gDvDYxJjPnjJf2I/Agrcy6LrOeG1gg+mcNJ122DFfBW/h
teig/wDa+TqTnVD/yRujc8ZhA5nTxU5lHDuRFgBbao9hsaPYJkABrs0FcTppkSTsJzke2Wo0oAfA
RHWXmbYcd3HRu93CON1XH3AG+ufP835JV94fR99JNE6Qq+wzWaD3L1SMPjkhGV9EYYWI9xS5U8YQ
p8MhtSOC4xAUjijW9FtT/v4bp0IWoogXVwL0tdwNiTaraZXvqb1XaPXZfcRKzrnVx46d4q94Ocrs
6bZ2yDF8APIgqkXXKKgINWW9i6HiHz7kzJAx0ejKjn+8cxwGoVcTwFvRlyX02nRIAQjnuChM78Os
tnAwMKBucPZ3nOQIuRvgbj7hSDNazv3e+7Tg3FTxAPoO94QazxCaLFEYThcrOCA1jvD1pLyHXMQe
GWYDqD08xwiW9IJTGArMRBD2gx2NEdbgfJZZ+TDv0ikhGJL1VZIztQadYnR5H0jVJt01TqJL2I6/
sLFr3h3Y4pos0g4BX1vObnPv2JzutTFgqSAm7JkVlQlQIAItMFFtc9216KO1GNDdd4+VziAVCV/7
Zni5zI+NcJs0XT5Y95aQtF2kDyADIw8ga9rW0dEKQJLgFSt8FlJvhP4PyIhk3udpHZAfQj4AH2vE
wTMOXNqpCdLt3PrX6YF1lyhQbCisa50yy+WC09YBzIBg+JLMdb25YvIO6vtC7LrsKWDrAwlex6WE
TRgrfpe/W6/mNGdjpIW9oXdGzAKo2aJq1pv9vo4B0AsHG5rrdAw0Bw2BYIUsOgFZVLm9WYr/GhD0
W0THbBOPJdD1v+htgAhhFIiXJkunms84qC6QA80LzUerMTleCytOvEcThwiOLugIwkYA0Ayq5Oc/
sLa6ccylbqPFHLKe3Q8abpHNxYbDHxa2MKnPfveU+MDq6cIhmaVaIoIgFifse/ArBrAch9J5J3Og
zAItz4yTkzR10ch5zWkwAkCYPlABYEgpzmwuuT6F3Ct8+C3cQWUe/cP2lhzytkmHorU4+bBCaGs4
fH2Qj+h60C6hJNq0Q0gTkK15adw9cxVFY4FrRQdlJBkqmxSlnACZn/ahAeti6CJKCdZhYhSADmNQ
oIh3BPRtGMAW48IbIqRpLGUcSuVcoMNAQj3CXg7RSrghmJ456UymJLt8ulvZkS+4KPFvQiIqGVxG
aW/VhipVf13KwJ+bnj1bBB2ZzG8lQEpyOEOrI+3h3sUX5Hu4yXmPj55BpXjkHuLk8Fpgl3FqTP+k
6sj7T7r3c5NtSXvc5S86KlR0EGcA3KEyqsp8gMPmjsK9OKlGfd9mZBhBDHPBL2RceVSDXNdmgImu
mo+uHcIj8t/Y8t1IQhSJGP9wTIniSdy1hqSt3FVCQJ+cnk6ywENgmyAL10fh00UOkZ+KCsd2G5ao
mJBdicDkZojI2WwSTDrWkVvehuRwPAazWR+ZR8GGgoeg10eqxCHN7SXRPTORpDciyJ49LFt0LfB4
SdlgKxAxzOjbQ+ATTHg64/rhaN5loZFiBnANAn2qeE+/fDDYJ5mGHo2RbWcCRIuAiJ6pztAb3pBw
vWXE+BHbmUvG6mUWjt+meezODHTb8a0DHn05GdtHBRKAR6Chx7LcAP9/TkXsQjrkOy3KpwKUSKfi
lcrJTCZDw+9J+o/QIZHq16UCfgm0ylKPNK9o59MEFJylq5ueF5AdwlVjHM+jpm7RV3bwY+9w6ZHl
W0pFWowvYHoPNEepIYFaWKiA2RHLVVwHRPvMPkULcCwmzJ7z2LzuJlx3QFmR6ybWUbQLfixDl4qF
lRuhdOOSB01MB3s9DC/F9ebmUZnlO8ALUbLpgIHKHP2Yr/E0oKlOT41ii7B0pjPJYJOFaDe3D0iR
37nMlZP5/WrpTRcoRNN56Db8jr1Oj5KqzUXR4gIiyWTQ5MoOE+nk/O6WOUt/48KDf6w+Fpjfaxdc
RodYSNcHlRXf8OqH/QPG+y2A9aCE3UseVk9rmenDKxqUNlYTCpaDL6Eg042HD1j9MBFKvSOjarxW
3Q/tcE7AA7Nkhhbp9x/eer3NGL2Wg0EKTHgLZKocq9TbFqJL1jcqQL1tvuY0D63HiF6qrSFZz+aE
n4D73teN68HlK06HqHeobef6CI7JZ3x9+onVjn1gMQBswQ6T/JgdQsWlRc5V9RV/ktCiBDO/r60M
RCtn5GzbaPo62FMDSTNH7fo/J26E+fY8gjyRvbkKGiDjxfrbqwIDvghwtYxtaDXg3nla/1aEj3Tc
M9BSoMVgxbOSZ0YYrbl+RoW7xHSJ6ZFNx4eR3Se2mvpIqAJY9VQ0MkhGphWog3d0SD+zrrXInG4/
523qm6t1FXCBnHVoPW+rseEzYkMwszidccogyRJN1R2FyAvvzjzAM5zKCRIPMDXJ8M4P8esVY/oJ
hSOdZpGkWHFzzdaI9lULKPeO6zvXwLcte1srVJB4oMlhgbOozGu/iMrYv4FZPTAsbcxeEW5D97bf
6NLm+XCqvugRvtH7zagKP+Bb2lICdT0DgYUhgMo/zGe81isy6tk15vCAaw3S1383fUoVFcYRaW4J
t+tvsIEQRcFoia5aDTPMesEihLCHEnNpP687iC935156GZO41+lHIzShdpfEkhJ0h8V14LWc13PY
uDt7NAsoPs6L7gfSsKq7rWEHJrYaNpL5pQy/7+0lQDUroU6OM4RbCHOp+YH5uoYiAhYJMBta/bpf
ez8cw28uWvtW19VA5b7EO8N/LDLahyJ0XNvX0mlSP1dbXQ01RoEgwju2Cnns6ZVaT3wCudEMpbqB
kY2TeIpa04CZF62Yc7nj+Dn/rBsqR/gogm5CZPG2ae1zoFcQwbCE1AEbSEecovAZAAurDG7/GXM6
qzGtAFgYD9XNi1Uzdpo8U4HdCCCj6/JeIlT4KHbNonfFxuRxUorwXOyyk/4F1fJSnUahMLLwE2bQ
4FXPH7eRGXZJaLk/KUiAHpSoRb5mHfZ2N0us22vBmlPxPYU8dStL76rd3WZzrBhIALBUSFmUnIZM
DA+9HjzjTXlzX0nQoqOmTOWr1++oLlPngV79C4EvNfvY3Rwy3mVUcC504n17XiiInZ/n+TtoxfvW
pePUDWoPdaBXPeW8/3VqXMvoGD+giiVA1QoQcg3w9UxkEq/VDhQMKj5f2hZqq+y1nk2XR6ARrA5b
98mLO3S/LOjoZo1Vuzn/cTRVYMdbFxdyOMVlo/K6hTmOSibTiIR86Pe/ff7TqcI3icNl9inX98s+
SSF0o3er59Ejm96psZIU1Qpt8IE/mdPdaDAbn8Tq8PLxq5LBSU2oxJ/k7VZQyczbNcR2M9NdI+MY
r3ixKEaRgDDfpLxirNEGdGd/KOOww6FTLCk9kdWCmI/kvNZDFEyU/QIvsWjqhkVvEDOqs7qrtVjR
YqTMsTihuChHJOXoxLTNC6PibAC7cdF6ABrT5/SKMUljIEeWT4pN7tTYt0+8EWAMqxaKE0Rr0jsr
Q2L9y8z9Qpq8aUzoAkv6CUIGdABAhcyLv5BYnlLm4KWJS1NP+U7eZ06O87qbeBpnsor75Xf3I91Q
QCUy+rlofkqCXNXe9+M3qEn7/JufGYuBguv0KgS6CdVMVbOPb7Rh418WzFm/Cgpuqt+5/UA5Nke3
RqDD44cD8AjiC3JRYL/UQM0JI/Ukbc6y5/z3CPJW+HsTW5hYxda1GFzyKAfsZdj8/bssnxGLrvFy
KqlF3h2nw2jUUgH/tZ0zPY7cXHbup3sFYwaHNaYCrvbwcI0w6HrE/Xdn9wu/q1/sPAxwA9zPvUbV
du7MdTsD33lFzdjK7pO03H5up8SqYNsUg5vi3p7bGFiHbv6wBn/695dfYX2NapVfgtGrwy5ex3SY
ja7bAQzuGQOqgZuFmEln0GBQGCcj5tLHx8vVwYMAEYs57N9w8xRHL4cNiykWDzBXWh7grFtIxoKW
ztUV7CPDgWXA2C6+euQy5FZUfMryBatKpA/PGLxDabehzOthY78RQTb6L8jQPjwEoEpYTJbBHJmM
064nzCK43wALFOsXW/CIoPmnUQH5n5WJCDkVRM3Lxv942YDi9jBg042Z4y6NfpaONUI4UNTeebTe
4kYu9fkXFj2Arvm6d+tBo8ncZVcxR5lGlmldCKVt32tsYdCUMO/EzSfnsTzU8DN0ssMVoTQZbKgF
Aq9mVsjwGMwRQF3yEhvSGdxfUu+7XYNEhppg0I6l+pys0TSoW2bvnlnLtkn2qtjLP0PJzuNIKjti
705QIH+x39DMeUY9ecFhafmAAnFw4MS24Jj9aW0J3chbirXykldWkUM2A5R4MPY7ckj6o8viyVhK
sOdh5gJt9Ee1mRzB7O7pUtq9JhoWm/VlcG/6/DhzZJpdulvSIMWB3X8SQzuW0nT2wGl7PZMpTeB1
aPzTit0UFMZda738MoHrwgpqAk9fqood06XsWKNmQOWkMuWGKGGJWpsD8WIBz00Je0ut73k1CJOs
BZi/jiZHEhQPIbTji0H6E0/ykeL9rPUAzbTeGihuldkf3LYHI36KxoSGmM7KJukho1D5uxpjEBfY
kTZtz9HH3S/OF9QloA0STSDyU9ukREKijXpi9o4UJlaidAHpJbLdAhFLxjvZXmlYLifwXjtzxlyC
9aYM41SJhqJnTMXgg3libUh9OXsQnUizhCCQYipkqvTMTXXGWcV+oYHxssqlwtLqukJcPjdMUq50
WaNbCVnOYnKGEAItBhT6KHpHIotwtUo88FqWFvcMbVV1vGebA9aqO1YFcXvaY2F9Wu79CVno6zaA
j5MDwOADRtq75UH6GmXYr77yVUWoaL9msX9liWRBd5oyoNQRlqDv1hjpHT9tuWk7agGVwdbs7j7U
RbsIlavPOsWA4Le+JkFy3QGJKwAIaSO1GR0Rv0V2rueY6GHTmbXdSac87oV8cAdNStpMH46BTf/c
6Z1vu2sREWyTPnAHKqvv1dONhQ7JHgLHnAHYj13KPPbRN4CJ2llz1fmcPsgNnNFgA6nrGHi5X9aq
saDsI1sFgxokXw8szBePe6r7KyVVUTn1r4fgTW1pWFwCUcGOx0L9AXEIDg2Z1nIovQcNR22YXHAC
BC8wh3CT018cfxhtO8A9DKFCQAqAvGX+Tndk8oAJiiuT6hoccd3pkkKT6R2obhDUL/DeN4+7CvoH
Ly3uHIO/yxQn1brl3Rkuw6u5200I/Tl3zPoAJm1zsSjS3qXbPbtvenZoBQvE5VK7b+AQYNMAf4R8
7rKiHj6HKbgu08CLh7KQI4/LDRSX4s+iIkPXanT+DnIlVHRoIBhfukd1NLrS8ASibzb3EsDggs+e
Ph+d0gWWWW+Ixqn5OMypYWjWtIWyCTh/ePUHt/13VgSxeZn8x9KZLSuqZGH4iYxQUdHbTCYBUcD5
xnDYIiqgIgo+fX9Zp+NEV1VX1d6lmMNa//qHS0DzfB5M1dpgptCAjNFYJBoEdWUX3CaPAgEIshAA
mjnTUJWXy1QDY4irnH1e8ngb2juc1SDbFowQ8UzBzlpoUWQdrAmE2fQwcriHFXhKiQ0XGlcjFThw
/joIGnYGg6tNDhf6jm0LEGlKjjMiZCv9GsNJCxlKYrdiSns8qVU0AOBSlDp9/zO/sf/pqnUwNIUP
lYzIqm0V5DPqrZrxz76DIykJDFAhOzeqe4SfZ/hW4sIFBjsfvTBCR7/l3BDTeYiJ50wauaAhFv9z
t9WuhEldJWkhNPbjbKH6e/r3OTxhTPXlVAW+Ej7hVnRsoKB3Z/3U5rAjFAIO9QxtvKnS2EBXyIdg
hqZQdCaGoNlNx771LcjFnx7jlw5ztbwc05GA9U6ryS3EFIsNcgMiub8lTIvhw7oMXf59pYD6HGCk
sqT/AOEOV6Pfc3hZqaN7OL1dplzxn9W8SJC1XSuhe0CgJwImxq37fDjyi+04++MmS1HdI53WZ8n0
5PVnWmUkHdGZvGXFWTuFNP+XdRQv/vm1EOpgvdFIjCkAMcBMbrAFmi2t3c59j7sI1mZKXIDTKzYC
i+AaUVGB3x8zGh4EPjWMRftK/MCDj0g2cxeCB6V60oJ/pvd4PHdo3mKwulklOgir14JkfBnIB+NP
0estOlxI3UO/UkJxvCTGAergh6jROBpdUoletD2GhlkC4ZV9CDywQYfGj+ZZbJB78HzNUchXZF1j
2Fj722nfp8EOL9BG6PHx/JdDNNVQmSxEWXcSOoZRerNSpMdoX6FH7Wwi2ZBftU1C8ggga0QSx/Vn
wpMzPlcTr6b+DM6T6Eb5ETbc26COTpjv2kzbGU6qmUXFRJPV3Jq9XowauqSi1lMmmhfqSCpyrHD4
cM1z8TQf9lBznBdTg9bQzGvpVIfE4I8To+LaWZHA9YOEfTOGPQgh55B9gqmSEw+dxYAeuofRjlE+
3BbkMeNV+IPCrR4M9Oljd8FdxjdgE1YbDzWX3cMVeB/1ORowtKG6q13tT8tp97e3X1S+4vRjdUtP
hypxDXojo9t1SoAhunb6H9oLZtPIFTJnqEbNZfD+lzMFq7h3N0ZJ9DYgv/UL8LjhQ9BZ7tA7gHD8
RqL3kEnL721heetwtj6QSn6z+uWkOiFkHU4c7mLd0a/bArG3Ph5ykRdTlcGTYF5HyGz3Y3hqP7Jk
n0yoPxw4FBv9FlR++bbIycC+572/7FydhlpPaGTAOwc2XP5718BgV4lRyATJgsl6OGmkwiupRseC
O221eVLd2FiqH7akhqpATpMCj8WtZmyHnvmZYkI5+mfY0xbzV58y5G+oCQ7lv9fqr47s4zAm1Wy8
YQX6KJj0CXmMH9P3Z1Suvj5Bh4QdAjXoKjBxPTWHwj/qC2ZMcjhXQnglq+PBc6peh2J8OHSU6+p0
HKWLP8aPHyySbT2IsMaZzlVxh+Wh959wrXXnHnhgnyl9qIubTXJCE7fe3Lp0ZD0Q0XvbBo5Dutf3
lAVM9RCr6/Jbmh041CIZ+/bD+ft4wuYZQNjGdit6r2phq2KtONq+CrF8CHOl/HFJK2zDTprhXQ7n
BhPCFpKYTcdF6D1wXuZs3sVJrUKMemfZE7U0PENBHFGt/RBx9mDFMZduj2nRgQpov/lZ/o47giRg
9e3cWs34232VwZGhMqUPVSkHRG8NCIQFTldD6X9sCZqDyVZpD4zhNqM+Y5SxC7vAcBq/x8zu3/ws
J1GkJ8Ga34bXjjpTjyMWxJ6B5ZWIUbQhFXE5VLsRX9WxLic1RIS9Qrv7eSEuAsUii4VJD0zkoT3B
FO0AjVMJWvmODGsfzJTLm0OTDE7BAqXRl1eGRMh/7BJzEUXHGTZAUhOV9tK7OYopk0C/Rj1xjU+9
aCgfR1IMlyzi5cXGmin0kkPpnEZI6gsrS624zc60rn/h0xvNQTjCr0zvgvG5dxoExr1HASGuTxEq
TQEImTiplB9oGY+xtcUZ7O3j0M5T7jZUuCWPCNvoNY/20Chfv9qAeSgqmGP8PuMqmBuZWJKrIsOw
OYQExf1n2bRea6QvOZiCY8FL1eviVaZcEpnvk5awXr+YaziuDFgWgZtZ4XINowYGPAiCJhy0m4yl
7OYtF8F+U6HAe5umGXNweaOYcf3y3BqDoBsBFvy+6R9tvAyYXcIoKdxxZM9MvtwcIfoeTM2940JD
AysRvQhIsjhgJ/8g1xCQXF7D+LX9xhCVZVg5J212Tqz4asbMYjsz5FCEGuE6wpX9lW9NfD9AANA6
/3FZkAO9fcwbXRQS3H3YqZPg8i1n/W7wJIHQbafjbuZBMehdnewMW4y4yJ0Hw4OrA9lzEvTwhJS/
JOptO5dtHzq/Olleal5cmReCYy34R3BrRkKNPUZE0E239LcHKj+89mGA+tOv5k5xUFREPObMzyF4
S2vKmu/gz1BM2R4s5TyNOrspOgOaZJYc8a1hI1mHrD8yoai4uGMeaF/4r0u4kdo3ipsA04jJKiyD
4/0jYG5Acuo/5lemkNYQ6rnxWw+SyaVZ1deF/sTdupjy2REtoX2YGeKcVi4iClAUYP3CfTu/3Lno
YYqQjzAy+pXItqmNOSZa9Jz9LmcZ01ozUjJ3pje/j2FzeunR4EtBS+WC8+zd6CFftKhsKB6RFTBk
ZgiSMlJTAiyIbFl8AUKFy2rlF6M8057hrQXr/I2LGFh8SK6RTb5mC1qSCpNiyEr7oNJ6GmU+eHsx
CcmiTAsLOBewicB8ehgBvCAm6hUGqniXmoNe+HzJJ3fPYFk044LwCMh14yL8TpQ3rEvhhDAdpe4f
zvt5wUTo7z2cD2e9D5aJrr6jEh9dyLbpfZz+DqE/mRdlz8iTDXj+fd0ywdj/oTooJyIwqK99QXLd
GFRc9vcrEo786s0cIuewLQw15NGjv4djig3pTF9sAJT6nZ4/AmaBSlaKZ07D2KcfYKjQjQdo6aCZ
ylUGGIwm+J/K+Tbff/2A1vBrbIbrnchme7ct4iRm78dt4n2ZcSSS9Amm+2ZASxkOGWWwtzZKvJ5R
Mxs5Q8bncnOJ0pM5sFzqKtmMrHN7Va2aHV7TkH10CHLG+XUzL+YXt3tXpW46MUXKTnYTsSycxuaI
4y34jyM7VKN3YVZiAFV+ccEiwSn/Y3iHMAFjRro18bTcQCWC5qWFGpo3Ot7rPxnotfEO3cHhtVVJ
VAy4CNo5uB/28M5iBLR4hGDXYT3ETScv7EXO+XUibvn2gX8o5I7qWuxeRg/bFhPPi4KpTQM93gqy
075XiA3Rvyqxxe8g2fsa2X17LVEID+BymSXtCwaFf9cbN5oeZl2VI4zYABMNNbLSBh4Y580dJjiZ
UL8weEsMu7W07T5j6t3bqPVwp6yjU9pCdgfKnUhpG6M5HWlK7c6Sa8n5tAp1i3OakTG+rEilvHO+
+HLyQu61GTFs13cYJ3BjNONbMD7++Y85jMIX1blBALcCLDisf9xyE8pxJXX7lyvIBILJKaFlGf3E
moNEzdqVmSccguDw3DKWM+cXqxZRarfHtrlx0b3G+Z/zm7jEysKPsJGFqnH7fQphuIA4lHLaM3d3
wdRMe+irydy1wSQLl5V7y++EGQcMz4UebTiuUrGqrGZ69y6HO7RrSBa0rQg1HQacOGyMjBRVoKk7
c2WivBuL+9MuafVkp/aHxreF/M386YwMW8rRjVaOhh5O3ClViehKU4shFD5jbeZRsvCykfGbfUFk
jLD/MU+3zxJ2XumFzUq5E7EBNSPGosRhnIedA+4qgfIvgd39FudQGbU0/+Kj+vPPJl9fcABE3r+8
z2BuyzVVhvYc92srz6fvkYuoRMPClqEHPaTK6Jj0TMBq0B2QBhEVH4fdj9OO4vNyQaJ0LReZiSDg
TvZYh99KhRKxavA+33OVO0FAH12ouU0dQADcIzEGLpd0pF0IRmsVsjGr4e6jAnIO/K0XnL63Juu3
rWGeVFJDgR+JzgyAt8OWumy/T+45LsMQIkN3srwtqaHObTx3oQmcAOC3KYUKG1SqF72DSl6uOl2z
e0PGhpAJyS5pObwU+Xu503qOeNrEjLSj1pjKh6doZzSg5gDUTDHfAPG9Oh5VZATQ5LwMNZ4CE3CY
SqlAQ7aFb8J4+LTV/DLs4ZhKhYUrMvFXg6XqnRV7B/hHWU5APVckI6NUMfbwN7n3CePlmmJme+Wf
wdtDQAg78G8+LJRQ3paCSoXfmFSQjSrMU/X9C82eNjzGdhu1V/+4HlSLf8TQ7RbeIbtOubX8pbY9
e7u2+IOcMD/AX8h90mUxKLXmKF7Rtx+mGkMH0iuocki9GO824+k3wH4cXudPTKkcoTmMM6AoGWEB
jnH4myF/bnxmUyouYjLZL+ytOfjoCDCCpvxnpGbriclJxjsruUrwg7iZU5iOmsXclJtbjfxNKCtP
xX4qwuljA1KEUaryfkzBUqBhLqbWaA0pW2Ee23zzPhU/RQBvm6Bjqs66nCbT3gJ8y4Dt1DBBVy75
89+KpE00Sk4LNZNZRrirSgaygJ85UwTzpWaeWGhTPBe68UV7sIY0Qt+q+IfdCVOn+3rZpcDoHzFB
XSpLeKXu4g8pDapg+sZe3ugNoDjtuINRChEKDUf4FrBY1F0MO1ERPLAdJkuW9ZgGlD+17qAnettt
V7HxXl00TogyH6XzZZKGSAkCCWoTegEGYwigmAahHFHTJ8CeAKx09sSWr4C5ZuE8MiWNwWLqo7bg
9POBWEU6wR8bhCHBFCzgBhfjBi8oNdsPC7sc/GTUI1WuulAktymkNSUIArfIWEY7m0kxFO6Cfppn
8C+QqC92mf1rLHCi/b9hGcNmZdt8+v/L1KC8qhQGZmb/iFhQo4mWBb1hgU35ecs3RYKGAy5dA0WK
BvE9ZYvkBljzz2JTG7vdjPL85qzXrZuyNyAibUw5rkp1KiGe24CP4L5zP9YFa+yUDlhhSAp2KSLu
iH+se6jj3tMsGpmdoeWUbIMRaAmKyYrzRvEra6VvV9mvOL7ChJy8OwZttR4vYatxhWkiWf37WPF4
GEd9DMgO9QyueJdSVv3+BGY6Gq79g/iahs9jF1qTr02ZLADWeePIJLfMcvmlYoFCZjyfwoownRfW
2phjHT1qAK9pm98Gk4P3k8p/ND+pub6Xw/9qC2aeT+9UqeRlbwS122G674YYZhl95cONfnD0EOe2
53jLNXcZJe3PupoPkiXP6VSJj2WlviRxdtH5sYjhbdxNSoXcvTfGL5E5DmnWPnikMngS6D503MHD
2HmLkZsHG+73Ia0thmubUccG/YVjMawYEw2Y26heGpZK0aNJbh83TEbMVUE1avm99SZo+yBj/Htl
W5wU67jGoUS+0EmBIrPTRBt4SKWP7AIn3j3MdHrhkJ666Sn4Xsx9bnJyo+e/4HJmDwB3jXxSxO51
ZLgBFRht0r0RK4hNKzzfBPaxp1llbfAWwPkqN12Xp0MH4nkwQe/+snQHZhhfQmfJrPcqY3wJvobE
aDA81RRZb84eYNUrlp6w8ifx1Wv8gPFR47gLuIQCdzx1hZcXM4B0QFKntgBOUv6IuRypRO9r2Jqd
d7pA/vCk1MtrG9m1l0/OiXHq0argNSJPcWvmkFudr5e/jXdFJNYXnSPKdAgaNMn2VzYdFzTnIYBt
0p6yo8gttLHOiXDZfPJlLCFKZzQ+0+nQC6OwMlglwyvdKDrxwsx7RnJAl3ago0OyWq4wHoeoAfRu
7wIw5NcEIC6kpe6DIT9RnChPyPPNOPOcrZN+Op0oY/EvvMDuWVwcOgKl9MQYIDDbQvL+Mou38+U1
aOBbfGNYSTeHtQ1LvHKdsP7Dl52WXNKQLoDuomAftwyUKCrfGwduAGSaMmMQ0I6G2FsqhyfCcKTr
nPtjSoHFY/GQXXDPKhdgpMUmkXvk2jTNwdOK+aSWnbZF838OryZ2R/K9D9x6G1S4u8X4Id0kHiYA
dxzdfxBERXKEx8MnqKDCzgQM5hJtOsv3/rW//MzqYgTSfNtxCv7zM+KLGHqB7rqFtcCphOZ42WRQ
72lFi+Uohpffci726T5xeFysZxwczErh47dVyMaMH5MQhuuoLyumwvOLrWuzvrEDqkQ8TefphQPK
OQ5qo6r99m3dboxXOtOU5peit+OCLYwGzm7yZMwi4Jhs7zNQNYrVLLqcttPUw2x5kWGbzU3/ig8a
pc+W+4VMBTgHvTupQJxc0HrC6/htoVTdlcKD/iJ6u9nz5tD0IhEVdOq0y6TZ8nEglvqnMKfdXw63
A5RziakS3/hbS0B2ICrQee5FxC6l6Pj/btEJhPaPskhBCwFYoyhErSkojrJx+trtBUDcM3iVDk00
sXuUR2+3BdYUbD/jLhxkDt31egq7m1OQeRo9FfmqkrTOFpQXxbMhiQKrZ32MCQbylxd0191AHDpM
scne5BbnLlVmIx++04GMGlwMVmpkPtdoliSCJXmBGQRNjxQ5zJ943XcqP7mt6IFyE7IVnW5Xm6Ps
5VXBwYI+qhtwjicUlnQZORaBABMCwyegqBt+lTDIXwa4jSuHlQygVLCsvzEr5fwV9NYaWgQaE8Yb
aLTGkTWG3EpxMbmPPb0jgLVb0+6Q9HYN2VA2he/esjLBO7gx/KYDGf5DJnA2sLYphSJEENFRRP47
2X/TV1x7DAmxCaIJgBlHpQf7Ber3d/GtwPHNCgah2Vk9/xjgZXZDD5Ux5vg3boIpbY5hKwMoYl8h
mY7hT/FwbObOx6v622/NiWi9DoyeykVHfAZUNRYJirj53cS0RkGP1cFFWY1foSoCSY+nlB3a2gCy
adylFr9xnSGT4k59TpmO4sSc3G6OduwMbaBuQkgSp0v17WV9irsKjPJp/s3h2u/Gf11MUL7+cE4I
jtH+EJ7ioEkXRS6PwxMeJWQTRFEGw53ljGaTqw0uJDRxBcnR7cEj+6I9dc6vCUFSRgpVckXXHBHv
rYmT1/nKUK/GvcYA1e9jvsKt2WIdGgdWwidu11T36IAPXzbWIDc7Suv2oTwyLjNGg5Qplbq8Jwoz
ZeG/UeviP2EiMfhGjwMsgbuXtKyLSlwnMgiLngSmtRVl9vgPegUZiG34qBGsN1AR25ofDhbVScs/
cf0q/yOgNnapwxHMZXZWL/xUQ0U38FIcRzfaSjq+OaRUtD3qtOCa5BGQvQ0uexpE/b48nXrBqdHG
cC3omKcfWHuKFf/aQL8uqaC/N7wnftR6eBtgkw+DN5MwVlSX3WyOkF0g9/Pa0wlclq+cR0g4a/oI
flBUcIp/HIwuY6IIOxueplJncFxxgfe441T01gm88xuqMI2JMZ3iKD8fWYfa52VAQQGRrA/jzH1Q
IfxLoUM91zeoUZwh4orJxeSX8OSME9Z1YtHNVdqlmhOd31AYUTo5Ws84x1QpOLvAAoZUGredtsiM
hDRlnHsbji8KAOiNn5xmr6Tlp3tUvRIbAuuip0r487h/OP/vpqvtUb8Kt2gZ8QNVHXiDVNKbQT6+
27wPxX74utg0iJwe5G2Er7dxv9rorkAsmblMcAu5uem+k5gePhnghD2XVzUfib4mNQr4hqUz6hqv
8YhgtHUFid1H1snfITSIPczkR5E4Oc6r3Qx4ruQXSB/EZBeORFoBC8ML7p3T+6r6TWFhquMbMAJI
4poyaMP4mZoZx+sAtl/FDFPsLta95ZROxZTUaLAMwjXDeTaSgOunpRFB/kIL0azb5MdX1hP70reB
TPtV21l/Qm5aeDEhYCUWf4v6pondMFe1QMtfthwalI8/WfMLp7VphPuOmJqN/JERv2pu0bbHne/k
Q5OsKsMJOc3QHEzXqi72dlFYfll8uhvvEEOAVS2whJ1DzpshvPtLLXAsTL9GWKuVMh6+7OoTqBA4
As95/tOaF4ROQ+yHTq7UwJk0OWHHC75o6zQ4LaUWowNbrYJ6i230qfrYKfhrKn80Lg/sP+QPv9cf
PhxidMYn6mPrOOUSBnRf/cxLYj1TY6CqNzB1zd2MdMxig46ZmwtKNwys+QWIINO3i7l5LwMaukzg
vY65Csp7JqPKDfnOxo7o+yEuzWwWrfdyyaqglNBq6DQ4EWty4b7DwNxNYTB1QtvfEAuw+E2ggWxM
f1dbTFzzG67Iysn9HzFbL06fRkDxVuaKv68BPwkKFZwFMpGPdXhcbcqL4Q8f4TvjYgBWehmrF06y
xR+E2nmw78t9b7eob+Ov0WIkhO9u0PRkCypGlmHs2GGecobINMJ6UWgX6Zvu3cRlV81iRypHXr1x
aW5Wvm0TyjWJjoltb7qV9H179fc3VFIDm7eGN/h8ZG/uOLia/6qwndhfHUiocmG2wp/0SQCOKZU6
jIA5xjgsMO1m/Om4G0q2p+b7+3SjgMe2EXQ1vw1qyH/wZ0U639Tm7ymDq74OKOSUdVbsdrG0XVQz
zgWm2DgMG/uXwMzSXD3goAfSuS+cnnPfLjLq/598Lfe7tX7ex+gvYtcNkhm2jr3YNxVk58jQowry
wnDRoXw3mfoxp7sw/TVM+gYqRwCRqZsZgek/10RIjP3BOljsndYsXrg8UhaihHHmm3zXzQ+HYsDg
H8/WDBYy3gWx+lLfV0GYPky3TYl5vswMhar1fEzL7Z6YwSqfaRPbDKqusVl1GTHWfLoZ5+xksIHQ
Q9td80Pfm9K0K3+S+nSYVxjOyOtaATbIM2fqJiK+VkeBa237uLHMiEWbl8p0CDS1E93guiivSMj1
ldVlvtAxekcw8iujdXyag1QTwai9LS72I2r88oRUv5ngCcr8lN1jwPek/WJUYnDmrAGKIzxHMxEM
121uTTDv5IPIi/r/IRYXPgwWqg+MKS7tqXYmDFpbaq45Gy1Wq006h1Z3kaRdMuHiXJ5ew/OSUKB1
18VlUHY2Jz6+mI9C2G2cIxa22GRj1ASRW9vqFjDUsGm5/oeoeW9LVV05DCNGqppkWUmPStmIa1tu
RrbZ+GouDDUwmdVmg5bUfAyNf+voicPtJL4ZXUGP6CMb9rj7ePQtwpF+MDxFILlNHG4A+iJ6J0dK
Vy0O9jBXz+nzlafEMh6SY8zfzJSX7P1AOKoi7fjgo3uWsjAr5r14psLIwX/UVwb6HD8ufeGT34Zh
eBx+pF+7vnltO/SYCzeXrTHHbvE09u4j2HNyqSaS/9XBgq317BpoJjBjQOV2fmth8MCNRTBqaCAS
x7N2y9I6rgbNb0CuKtxt0HmEIeL+m+yc42AOCszcWBHFsF+GjcR13w947fDjfciPOz69N5wxyYCN
wDpRzILNig2VzYbrPkghSweHz9GET9n8QtobTaDnz1TgO9/DF0EiuVSZL8hhKmTgk6owBiQU/InJ
e+pCsPQF/yRwmscwknxG9YtZMzuSZqqYoyG9FA2+6teYakK8gjEKGyuZRIQLVgtSdGbClD0+CQxe
qWJ+CH3m0W3RQ4Igjn+SHSTd+DWJ6RX5yE2iWSgXq9a4obofWiNwMHhfBCca2SS9mRn/X3ZnR3vn
2ERhkDG01ouZrYUrMhGjARpHntVgFsFzu1d/w4eIVCkMxAuKjxmRHKfEvd/EzB7MMiKjQc/+eqeh
/4cdZJcWkCmX8wOttttfpaBrQ3EhgOBwwzCMYRcV1T/Z1YBYZDCtBPKqiwYmJ3uRX316WNQOKT7E
lXyJHwGljE9Gk24xx+O0dFc9GPO2yWd/3HyxB9FVJm3hf2DC3Sy/hi9xQQHNMv5xKgbvYI9UZY2v
qzpRP8kEhebw6t+XA8yY+5DMV2T+sB4HDGCeMDuEzTHOfYVcgdqFM6//wtS1uDwkNF5sY/0WY3sB
vUMR1HNhDlq82Pp1+MjUH/j4KN93EjLF6r4E+tvqsh0ngNtRo3HSpQvqX1bWP6CxUTI1npqK1+yN
IRH+2B9dpnAaPN5LN2RbV8C6xgj5dNdINlni/QCPmriVGfuFXPCKVKJK4122KY0ffG+6dwAxxh9j
JvAj6abrRwhOBMaw/y1BijYVf8ACd5OOcF9ukBNQcbH3heGm1i2GHNATO7N1IrrC+HzFC6xG3tGK
WI0uTuhiW0Z/TpVOUc4N+XFS68tVEbbozFGLe3CJgAbaRn/f4eIt5zVXz49pe/uCSy7iqtHNhc7y
PvtPox3b0H9GMlfaqnxFYLDRA54x+tHx+AtYV2+oeuPetFxTKARQoxHfgycyHolyR6xuY6GGjn0+
ssvNUVUDxrtA8OLJAAmmlF0i+dAxI5vOYMkq/mx3FsEE1s1ZaSCUGMQlIGYt+41cbRpGeVprxgbH
MrDwQHJu845LzgvS5TSxV52+GDF5VlQDRR9mFHp7GgwCW2fGg8PScK+F/UDNh80riq+iIUTjV1qI
r/DW7/+kxt0gPwWGoIZOI9c2UjwNEXoQlSbrwM2jgORgkfXHD6r9RD3HON5DSnMJBiClIyg+HB/7
H8DM+XlQh/DPpPzSGf6ELtyEQXD/i10qCf3MHXX9mTVDVWsz0KTJdY7JyG3qwk2jPqXQJyil4F+A
HWQ7d2efkwfiyp4/VOPZuP2ml3BuGHoX0avGekoq3CmxQpwAc9lBbKeChDX6x+/89lAw0MXlMTeE
etDlcyXQH4BXmVjyQe1beyfFZDt1oyWztds1vMGzf9yxbkwUNvdFwyA7oHfv2ro19PjdCT5YQtew
w1q2behXGoaTNiDMJryBiNn1F5PUNSQQssxq0wNS2fXoEpQSvjNe9qJT6TI5IBxRVK6OVYeoj8vd
X+GBZCOXZkaGN40xycmd0SVQVYljskY8KL336ZrgGRw9Xk6dmLBhtPEJjVYyxUIvcbGb+IIJhnx+
7vt49fElWHagK8kbXQfRhLy1FeNkgtmVRQLyEPocNVqBScCAT6deYguFX5HE5/i9gEUS4s5LFwew
w6sH8C+Qr/XjJOMV8x1Bb4iWxGvF834nlfFOhz34Al2fSx3W1LgH46KSwx/kH4Qi5K5T+2S6Byuh
jecTxkjKIgKU0UgiUCK6ddo4zidze0GzbE6vx5HXb8kLkeDQN3Gd6qhgTwWgvR4bZJPqS2jImLQo
vlW2xGgDKkoxrSiHY8xN0IcA2JdLJqiI5M684x/IXHoGhWLOwvB7WZEwT78Cbgb1B48EJz96H6sv
PnBV4SuRdZbBtKiZAsllyyJWhsfKHzOMUBRWKFDeO18MUwcXUxLIT3pqsyySzbezb6MNAYPlSGKd
NLZHm8msiB7L0cct40R4T5tLW7fUKAFSVffqMjy42F+htYS2GQTZgY78cySPetPyK4D0Ag9Ag9e4
fKNwh8p2PoGGUO0ckAuAwT9fHsOMx8iFXdVydLKRXuYFETzUrq9MYFagfLrvH+BohGeIEh2W1wCl
XM1aN8PqELe7YBhgxTsZJmydq2xeasEPAkD86HxRG2eoApryRVywl6Aifcw2jHWj/iP+LxfV6Qoe
i0FYxD5VQWmqYHJX/ZJ6YmPuF+r0FVieXIC3rLB3gMxazfoy6PYBDK1n6YDDf9cUoYIJhhO3e+Pu
x1LoxBfzZ1AE9V5h0a/bdwgiNE/QlE1CDlW1zYQRShaqOHNeTP7+VBUK82QVcT/aKhx5g3KW70uL
YM/GvZaISrbjvYU2BaKxHMzuxCHhld8W5AePBT/DI/oA2aCYpWSPUR3/8NtbMatF3KzsTyB0U2EC
1IfLJXYr1pT8CUDWw98FP/jniiEpM9QFrMXXdF5CnxTD2WtVYFTPba4UNKWFlLNtQz9VIl/u+My4
RDuoIIMjLJ4XtWd9pb5JCWJDM4pfFUY8eCpaD5HN/7WwVKjq66AhPsc8PYi/HQiJ5bhnuV+kpEwU
8SyHTnt348eC8QBGNcwGcll/bTCur7gsdlFrXHlpzEnonAYN7ESIcjzisM/J2I0ImXhbaJj59EcI
6VgYCI2uZD37vagcWnwBx0Lfxffhkh6/uVO8g5tG2h0wxi3sFkZbI+Bq92Hc3ToB1yWGVm16GI1c
2Um9beENriG2vum09O61i6p1dS2sXwNow+vI+va75XxTNi0YBXT+ATfNaBz26fad+4S7G0L1mad/
awsdWwmswoltAldKpyxY5LF6Nc9+h0+CJkP3dYNvVvLck7hT+OcrNG9rF5wAXobmqeI0htLJhjgB
jywYJGgsc27GYkZjNPor8OFAxSjeEBV6/q5yATUY34uGO7wyIJDiUprxZpdamxgmc2Xe/GFtoRr4
IHYCBuhNV/mSgqz0Kbw2CJiCgbXPm3FVQkMdo6O8fTyEzgTcpvHdrCfllQCuTpfEU/eB1/Qp5HZ5
mhDajIpHgMs5re9D3QRDSUfDJkTuck4t6H/ktaOU1W3KwVWHUBZSXwujgtQsdnO7mdqrytiYEg9r
pzUGNGJgmKfLkdHqw08PESHrsww0WT6uRkXTaWuM9L6iqf137T4/8LFhsxjfVULD1oj6j7wdkTM9
oA0AyhKQqn+IrkSLW57fXep3sQcd6NTyUpuUbmdyghLoysj9gATurjpHegdQJ9yNWdw0pi+hLQaM
3K5c4WdWjtS+bvK0TxdkS7TQLMPORkcgkaE++fn5xUlGFrlcKhcpLlklVBeJvH/8iwcDD5DWGAzs
dAT7Re/BNpMDIKGU8dY/mxIlrSh+42T5eNtNyIG3RO9MC8d19sO3gmgW6A53oA9FflYYs6YcSxRJ
kqtN56Lhs+DE5mLWOr5+EaN6ViHnHr74IdQKjjnCwIZ80xGT7Z8FeQF0HbiYfGImCyEe9wMTN4gW
gN9gohinPS4am5t8yfh7+uJqabnMdbiXGf+MmO1PeWEMflFQQ5ga2m8/K5k2q8B6CgXFX5CYTQ/h
XC64hqc9e2AjLWAQG1Uw6+UpP346PveIkQTdxtxtmez/LVViUYJTfj9Gx0who6qVZb1hg/N4Uhz6
Ib2FuYzPCdWqDHnU4PO8NuVbnKsyYIvBEalk4gB4z8ReB//BLRrUFCpGw1Bb7M5F9DOqjzF9M0xk
fAIQT4QRFe9/c3SMus7/vgdXPaZ9i3LKRlsgOmInytTwlMCDYqS4hgUQgYFgBtde3WZLOA6lYu49
uOFr1P4R7MBgYFSbNoTTd5BMjtn6uf65qBnnQTnfV6mRbdCQTGMY0SEgMq/N7I8Zqb6w0PzKgUmd
UPul93wHd2yAOVZGWYQzym93pl5qjvfk70Ia1/saJOT/JYgP2QvcZcZlNyLWCXhbKQwqbqnRmGeF
KxMlxFf+7lyC+LQKfYb3A+CSCbX54j5TrrXEKoch4U2V0ix0ITJxZE/bzvvvge9CMW0DovMkEJlg
J0wBddxB3CMi09Co69tW3x1xEoHbLL5D4hF32Ls/ovIjcJ134QIPVxwWLRFfWf+Qzhejn+wvFpjj
QC4zdmrzvbiUFLYG45A5OZ9HizXb8q/K/hOlxFu694EIEM/yUWAK8lTQigIEn5hFnVpt6IRmi8XN
h0pRCCWBuquR0MPwhVJGn5J6ET/beNnyNTadqoBiEAXmMkS6ubCSoRRxdo3RKkPB3QDMNF7WpkQ3
wW1Csg3hUFspdp2V3cZbQTMgc6uNB0lbhbJA6cAercZ5C48C5o3LPnsU19c9kDc3Mwzpq8y8JSQn
bY2EgSFGpoS5hH0IjOsIQ4dGAnD0NLB3vGMUBA8aQQdl3pHIPvHP75BRrVkyxkN9xbKlUIYvf1tw
n+m4XYNiobZ8I43i5O6lUwQn3JDTXBbfc6hvvhTR/04UYb1zMWcvJBSzW1jIlKnpHtTU9owwdt4K
CoJbAVYAML2vxokcLbm+eTqsp58Ih4H2MWmJqtTiOxecBhdTRQIN315XWyDf+SkqasrHgT1o5x4k
GhMO5qYmzKSanzpL8joCVg0QAa36Ey05UKX0U8BfhigvBb8lMaXdlXN873NngblV4gXb6mZRUYMV
Z4tIrOxWCDC3ub3BFjJ/1Yl21gqy6VIpctmJkoaaF6PI5pjnronS0fEAIP1Mnbf/Y+m8llXFtjD8
RFaZ0VsyEkVU5MYyAmJOqE/f31i7q+uc7t29lgGYc47xjz805x2tjBag7ZwYf38Foymd+1A/TnFx
HbjTLu0sKkP6Y0tQpVLHk4x6FJQW5NdrPi3JCmqMB6kWFOq70kcwQIzlBhPYwUUN2pIQWYUTDehc
EJTuZrja3ddQ84pJjF7kxI8t4REfiB1NUKVc9wA16hnRvHpLH3pxAtCFxvn5Gl59NA8rBMVf4/Lg
+P6AyCxa2pSSFadZvidwL4f+Q8jCd4PPJdpj6jPPa75Ur+R63rQVc4vg4QCAAtMygQKC7ShMEmjd
yRgfxkqsyIwxvsAyHbwhOWNbDxSmaLljNPzeuOHX0PsY/kFuADlcyR3kj0ZnDCGGzJ4CPqt2CAb8
V0A/jc3mYjCnzs5RxnTTRRohYikb6xR+ZmmqxsqA5OONRrZ9bKi3cMLoisrm5iiUlCDGKhDUHJ3j
AV+lu4qYNRJPIE4VMD9QzSw5TCi1AyXYPBbReV+hjObCQbBoNP3Hyxrkxn3fz/XznngpEHDSI7to
ftR+T2vTY2AjAIb0QQQ2B6vaXzHQUEk9ogzmFMcnlrlWj3oFqSqim5wZSz+8wFFTL7V7h8h9BEYN
mBrcZwKMzd/MO9DZDNEUAXPI+AYKsnB3FlfmTAwtjGLflYsk8ZBzyao5LRgZRDe6Z93jRhnvYHX4
6Mb96ASSpsULzYsZXRISqUS1+vDsFAFnFrUHwgSHFkSBmcfqqzPVyAvqbbTs3EvwDDeAOs1hdjcX
JPEyDmrqhQ2/SZ7Y+mnV6XN/3hsL7n3FrJnCPNdKllgPxANk+OEYi89eWUYvHdTGaHz5AXRSMlJA
4D7pr7E+IfZ09J0QxgNef6RXzq3+H7YGvOKprcwyegoo1f1sBHAsGOurvxU/zkeBRI9Ykvnq7azu
TxcH7kxuHcgChTZLyNIAXIhLPO+NDCYd/fWARmzp8nAL7o4rQ7QrSPnAmnEZ7XaKJr45+kNGAylT
Ay5Gvb0zebbQ5zEUYTjzm1U9fhWOuXfBWQFAesyC/KrXC/8H4YeytDe7FRbdTLTAgmqD/9zuavD+
w9GCyV3EXU/iu2Etuqk88i2jD3mUqpJTKdf3W0XvFuZ+6ADXssGyb2zH9g9MV8fGn3NKC5YbJgns
CfSkjYhhK4y2qTCZ+rkYuE8psZ/qWJp4UYSUOJy5hTfuxgCyT623JeaVz6idFhNtQreRTzjiYAK9
p7CbGroAISi1OzaYUkVsJpVTE3t993WyUqgwOJvLYPdPy+U/8aXEOcKkbQmbUGREOnX2ENWoMyCX
kApY2mtb0f9MUcY2+UugYPu9C/5wRUY0tLcvxNXqFyxiCHFXdaEGfq0Bp1gB4CFsIQXzMx37BA2c
puWcl/GvBz0tL02qc04MBaKJ/+kCsNkTRI1IS8EJ7fHkA63jsnqsc9pKOiDqfVRTX/t2HUFVKCdv
FNeV8a2S3ntxGZrFJX4IKFuPWxVqH4vg5m9pfmkTJfOSv7uTfYPsYfK3Txyi+pCm/DhWHlmD4cp9
J1/yNjSbX685L5H+uMWocYj6uGug/zCvErFD4kAZnr8WrIGc3UrpTrjXENMwOOtHQv74td3nd/Ss
3Ls/6BHPgzrJFvLetRiV7TWkg7v1PgYUJ5cXWGW1oOnDP4qdQKqjYxBwQPxqg6cQ3Cist1DgZSth
f2mzUTPghPCjQuuaDEv+oX3Vp/QtF/1L7FUDDJs8cVQ6/KTX2q+C2gHOWOD8MC/RPVOUaRd9OqFt
vq1RpvFtSMKiRdWv/pNlCGP4aRZNAphBpWA8wX81a72/mS/ZJDkO0CRexYqidxXEPcpJNeJMkmOC
U1FaFF5rP6GhsqYHe9UuKfooucfQ988QE5eoSveiBqMw9Grz/fPlC6N6WYb1zQfRBVbu3kH8l0/t
kb45v70nbEy2KWjrvOsPtKEf3wkaeTjlz+yMkHbA+zGJFGe8vDAYhbF3ygAhizaSMh8xb8eCTeju
Fx/gf5lEG4pdtQZxYPPhFZvO2/AeQ9VbXOU4xLlyxs5oFG6T6IUY/l1KOhS88yuxWxQpsu+/tc1j
6bPP3jncvh5lCucPk+RrMKIXHbExaxxsZ2t7WeORhWZNE6TX/7ovhFL6vtVQFaeSYSCpyxMmxsz3
N5vnlZw9hcdL/RGBvJMJEeqX4CPQMyRHToc5p4VnUPawPVFGcc/CfZe28LR5DMGtukImYP52CGTE
+w13n5xJkfGEOFslPOfIpdM+x42cK0adXGMU3mb/yHmwOkVdsxrY/JdgFQxcOliKMn2iOPgXKZhH
ceoxXiW3/AJjgL1SW/Vtxm0c6h0/jo8Vpnvwp1Qr8t4GAu4ApsTSPbM7f6wAWHwZDrN5wLR8euQC
TdvM0+/x8q2uZJajaFGsXJh7ndec3l0kKDxnpyRgEIljFTEKoFhSuVOb2TQ8bHdUp9CAHwmzJ5tH
TugS7JqUb/vhxXy1WTYKR5+KlmR4EAbE52Z2mbQ+jV7hnxtB22xTlD/T9yzfnhAAMSt5MXBQ9ODX
p4aNcD7tqtPeFMSE04h55kvr7Bujt9XH9Pesr0v3A0XmetLMmpjNNwT/lurkY8vpQQe4kRnYa6tF
w1jA/9C6vRiC8Em/wtfxToTpGa8hxdeF6fItOgcFlqUtArr1xzlsfnCD4HeayXmob5ZJzCmmhjnj
IEi2OFt+YMJ/sNsZwMY7wpKyWrFcbjV4+jBw3JUsfO+Rzp+M8ocGt0Stpgex0kDRgKmqU0d4v1BG
FWNtckC3RSlBQc2ogxZrUg3UCfyYgMO3nS7emKijczcfv+gNlT+SLMSlc/56WAc1tNbL/Ckqs52C
WkitPnB8VfhcfFz/CUmOulpeFjHRAslVjo0cI6j6brN+mQdyKSC8/E1ucN/QmD/KhqL24D22rBPY
+Emb0vBBVZiXbDca2/++IkBROFIPt3mzJgf63/vRwINbdht27wW7sY3phDXpaexufU7TgAlPrmmc
zpQ6DUubPmGbw28eRpOTSfHi0RvK8PmRlGJzcB+Rk/acXq0Kdd1TW715DiAnhWeeVnWhluy7xmJ6
uulY3OHtt0KXJ89jGRKuvuZYpEFFk8cWN8+9iCRPTds/5qTLnTFFBtj5Vlo9+TqjfGtI4xDuqaM6
WjAh914qhPHoaU0LZlDLk2oDLImSNpieIQHDRLKDRbujLQCjn4zC2K7GPBql5kFe5jMIqM7lGPwY
A3JGLMTTsJsGoxHUJiF/YyJIr8/F5OTR9sfp+HcwXi2Dln8Kqkoj37fefe0JbnVU5EQRjIqBtbPX
gt9eWACQnz6ZGB3TpXNk2Ps2hQTUIr7yaPSeGVPNfrigbPT6Nq3YH31uVNh82crk1YqKvMQfmbh0
DtGeO/QIJxM+BoMFvDG4RMfs0yOa/vhxSv7GF8LGol2Y+IbNsYwvoaPz85ZNKzXCLodSn3oYzAH4
HVmKLgIL0glsUhqZ0nHEsXGUalclkTVYURuVICYjPtbk6Luts/fGkxh7EMZh2AHumzYE72v8sUj1
BmzgklzWN8wWNOGy33fgJhd490+6eW5RG1dNFZJgl50GeG8s84yGy9un6WkFA4YpDX8EjKEA4qbU
G9wkUDF8yFCuQO4hQql39DrijX4H0xWs4oGuSNCh35bfAjBHBIxyDNPxoerjhQ215jWqx1RQILyo
LEQ4zbNfvriTTNoFRuQUULtsxmB5N87c6wi4xN5z5ri2Nvm3bdo5ff0WbFprOa6fHqJsgNtOjGVo
wCRnUqnw7AS64CUg1ffUUdN7Uh5MtL3bQEpvtoEqIujA2VNvjmRa1kWOKuQ6uy9XgovysGcKNeLt
y79tOTC4shGQ/ZD49MLSqfxa5pmdk+WNg6D6dl7xMaL/yS2feImvv876IgJbnztq5lcryQjsWnfh
g/fQ1PdPUf9ivO7uoJE+zvYHuOJm1a1pMZwdGnH59XC3EKrq/qiVA77J8hl0z44MC+wxvMIJ49rh
Api9C61Oy4fJfjzZg2rB5HzNJ+cLZ3TjHO/ZRKI9o6DuK6hC+KTLriMBWlO4gcWoMPp9//J075V1
hZqxvsMm6/HIMg10KybRA3PSXTcBb6dsox+0QEu2kC8VvNZdNwhQLHAZ2U9+vrZSvv9GHDQHK+Nt
PbX8qYlw/hqzbe05qUC0yJbqqhPkLmDz0IGM4WzEa4EfDL2TWH9AVKTTokSB8U+AFtvifgZJ/mb/
1cMUuE1XxlL0fDejhAt4c/JavUKPsEtKTPayE11a90YaNcAelKHFKfrrYWhjRzR2ODpIg/rgfzBr
6EjQ/vsj1AnkYHvMp03MI9hZvzoHF0d8tRkFT0oTcLwmUgXzPLWnI7oZ8fsKOMFHk4JtF+MAmsYA
Ph7oPJsVJXUf2KQP7Ad2cwZWe8CMgOOPWSu7fakPI+Fx6hmyeh/arD1+NdXxZT7e80kuIAOshK29
P4+5sTa0dRj72RcbFWzL1XQ2G8OyYqdjh4DQiqDJd136KjZAtnmLQcMYO0BBuZ/1eEy+mxQKNxsZ
qgiYAG5sMbAQryCYD1hRFTpav0yfDehO2AsAXfmQWGDJFBbjEDWX+eyHXBrCcp5IerDy9PEm0yXx
gBAs5+z9ciI9bDS9RpMFQ3ADchrSq1SsfK/6kDzrQiN2DN+iMXYQR43d1xsYh542w9zneaCbuvDL
EPO7IwzmOWed+EqXxHzPIVeBfKPexhcxnfOzd0tI/wStM7Rb883dgf/GLqnI7pu3eZFoLO0Bmpsg
akOiSE0Bq9f13xSoDM77Y4HOuex8+YyXo3sbQZNEmVY4vDlbEuR+M8OOiclCK7nrs/eCgQjSKRRE
CnNzLgSaFNkZqkBPb4CUetfqbN5DBtBPpsfx0NbTKiDSJcHYDhjcxqP6OcG+2Dn5MSzzsK2dI/Sh
IqBA5MBIEsBxqFaB75JEyY+FDjnVBxXr8hNGwM5gsfvW6i6+YBeF7gRzJ5Jk0nrc48NUTQvwsReJ
CuauH0p1htyKR20Lk2YKYgzwNLGP1rgfbLs+9H0a4YuKlbg7tpt2kTGqXSuO4jCQK6yL0ccM7Kh3
QgYhvNcjM3W3krkFjItsXdCma6bzxp75L5LlgjskjDh1pnB5/aaRJEPwVvXhFxMngU7ppzTvf5Eo
zwX2zl0LP/Xsk+CnSScuQO/JDuNcLf5cBSRYCE4lvnaY2Tjgf5ZpInYgsI27sMbn/EzEGJoFuGu1
A1DuEgA8/+BviVx9lI9iikjHbKiVe8S/G2dFylUJCr0/5SqWY5Tn8MqUICr2G+xoKJGvqkOMtGkW
EfYj4cGM4wfepUCfLdbnwb7p0Q4qW+IcN47IouOYyO9O7BRm4tRW6ovFKK5y0JGRh8C4ksRgUnSU
9Rdx8WN6RKv7DOuYmx4z3Wsp5rHjQLVzbv7D4KHO4WHkqJBNhmkbNzuLz3gGISPNFHvN8AhkG5Ws
k0G8EG1qc+z7pA3kfKnE/DghlmawFA3EJYnYt6HQyTKRMwJU3FREaMzUWNn4wdOqJFkZh35ybnHF
nUHEZYFaN5/TCVo7Lv96aL4hLUMNNc8E3eEgyMjM6Fq6Pfn4k72UAuafc5P/LtWsirmrvIECcEBU
KnNqiPEQ4A3cRWRXhakhGTfKRRaUWe2O+BV9iGdGpICGuoHatCYxCHbnj4HbIzx8EGZ9P/x2zTmY
3bnTQCaXwwi3s4ux7UBs4Nidn2klhQZPT0WXJSykRk0lDYlTms8u0xrKq+kY301VaVGn1MYQDL86
6/iG3z18R+Qa5qvUNJMYl9A/TW5tsTrhUIraQ8TgD/76iwimxhE6ydGhagCPYgyml2sKI6CYq4j9
WoyfDyBV1FYuxQQeJ1alT5CRumixCK55aVvQLJIyYAmR0YoCFNVrCyd13a/mKVv4iwFcb/Pa++bL
MvVU8Yh4xUoAskoqz8bx4TCdWXHzWnaIyLc2mCaokkAF2/iixbv7UnMc/41iNsEh4XtQ485PjXi0
pvHb3X0U89C2N92IZ9YhvRV3KVxcwNi+aipxw5CAWKsMKr/BLYOm2dOdLsJBw2ccA2eD86JPydjw
dG4lzyhvyQX9MhOCUzWl/tjTnSA7W2DKjZRjduFQcBHDy26p/zbsG1lu/1gy7YsW4j68XZ9G/7Mq
FifMGflQzs8xMQy52jUWmk78E/EzOOYZXBKXli4Gq136EKpbj/661mkRTg6+VDsHjl79L4LiR8wM
pk99PZqfvBJBgBV/VGTM4acA1ntTfsmUM2xxje6FGKosxzwA8DYKg0vhy6dEepSUQjr90v7wYnR4
OX8x9GlrWWO9zrJO2kb0/vTOAHp1kBxNwnAqA38h9ULBt2WOxIwNU8DGtiu37wTPXWrAoWpiOnqx
EuvBpu3wh7WZdTHrg9U61Nb3xfqj13CKjWfS8ziAWLez2/rviOX0OFBgstsukcNTaqcHVm+uZrWR
su5cULUynTId8HFeNnm3BgY5Kpu+DKAlT02xM77b9YUEUVbyNeFMwp6T/9Jr64QE4NMALMNchv+j
1+ap31VXk+VpDUjHk+3goLMvw3OKFRPBXyth5o+Xwd/o+CXJUNwha+PBu2T8NQpQLjAWYWj2IKFB
60qmytUZpij25fRruQnn9TWqbDM5T9aN+XlyMGsgBN46CU++81Stl+4po4XRyLzIcTg0ULgFjNCn
V5EvEcdejUMA2uyI6QUVNhcTiwO9zUl0MOIadETr6rDeKcTEDiRxOF64i6OPShZToZH1sxwj+xwG
X6pmrV9Ktlg2sDJZTDjts/ST9ZDr3R2fHb+vEQNTadSd7EXsPkqE1Ip/4p7yC8SAlPL9OePwHAF8
JoRO+9k3q6U21vhnLtbcyx4uXfikMKNCqMJXwJWN4B7cesCHRb30RqKOdRBDxtFD7SDRsyAd5rM0
NbOTzcNVjW9T/ESTPx1V9u2ZWPFNjp5P7sbA+VtjVMDqM+LGcRiUGecLO0s2GOGXjnoyM5UHt7kp
0LaYYpDV+zS3mj36PZgvG5STlDBMQres9dTHsCljg0hu/kVj6UAr7JMXhWhM+rLwuDGL0liOaiXF
AAqFWkcPBwhiqyBNRW/pOPhKJFhBQHnI45lo1PbtJo04WjV15iJ2wvwC9gOHFzvQGRcJwEEGn3w+
miPZLuSoo05iIK2HQ/DokP3tM3ci0QpYztrp79ZldpoSzKl2vD8y4lpqNZ6qD1RUE2sAMquX2v4K
jL2v19vfYn+0wO61HjMnHbYbZCqhREL6mCGM5tL3SrV44zWS2++Ip4mx8leb3U1Ey+BvwoX9U8Nx
mcbj12iW+h3uDqkUlErrxmI8kzPKH1g+Zkxto8tabkuwREYOxp/b2AdbyyY9LHA8w3AGOEGWApjI
/gk5BX6kjheZSSrd5a62JqDh0Kvpr/fdYNvA1ZNXvvWJ7qNRHT99u4Z6qF9IA1oPF21ac9ut5TvI
uBYKq8Lc9Y9t93fOsAMUsCtNgnw7lVmXTicn+ZJmuqcj8W/29etGKKspEVS/FDIM3oe8VEdcU/wS
xPtkwPLoqQOFL5iW8Ukd55Px7ITYGo9hHkEGaWwBCY+XiZPtzzUTjBf5ZWx9yHHB159fTyGIctIA
DtitCILMV9GeJjUxHl4vyVL9asUxezGGwoaBFkL36312TvjDDIknCupSLe+zXoOUpQYes/Hf/e4a
PEH0mMy82ZYYEefTS43/cGzMsYcH/7VOCG9QXeNgoHo3LGm6TOktAxeO1U5gQUn9iZ1H2jN2lJS4
cfzshAwT/0ZWEKHYza4eP/oa8Vr+a6W8RK7MhpmkBTseZWXI3oCTRHvkS7AOCl6KyaR1ZsFxD150
MHbbtpH7o6jPKhv5JUeueBI98U+2RFPEkcZvYR9j4l8TfPC45XGBX9AzUUlDLDyzUHPbrKm1E1TC
N42IEam/0iFeSPyd0ptPRC2IhaCs9N/8HLb4J4CfqfwZBxiWNNFTS0mgAkI953oLGuMp+615HtSb
n/QZosvCuvCBkJLIiICW7S9th1LkLxACt0Y8YS5UEw3DcdZEN1INfPckrkCFXBBxwzbKWFMah0tQ
f1jALQiR6sejgSFTrsHs3ESwJe5FU1xOV7T6lI0ARKJEO160/faFoijDAyWk0xzojuTlpQ0ejbY+
2OPcqbJL+n7zS8lqluDAamGi5X2omJIcEE2o+Z0TOfwr4+5vgssssQO8xRn7DigEu0uOpys5tQ2i
iUY0oQ8spTokj8VsyDjMJJi4Jeum8ZeeQalSsYTyGHsSOTdTukIecV6XfV0oK7Q+HZNYsO+UBoZk
9RmLV4yWfITylOh8nCW1u3tw2sRRXxBcB2lBhg9yfao6hO2zrtYDV+ChKlTqctySRWYOGgWY/nfP
ppQd6ydn649Sgd+gTjmnX44TViBBBszjLSJCuVpJNSZFb1Gq311IW/TYY99OcQHB5qbFnJ7cpixB
uNDCX6Y2/JCeK/Hlw6WdDbvrlcXld8fcpIwV5orQmnU22DWeyIShxBPgnWFLBI374UgoSFjZ6+Q2
JcpKHBe5z9LWsx9IXroiI867d1v9M4XhTSmdIJbQIakh7VN2fxrkenCV2kbyvWiYXGNNdOPYMMtY
aECXGdU0RaiUlLHf0sUFGYFKvPR2BVuK825xYD6mDtZyMd44R+P7UZ+yelgWCXuCeIoludGmhszh
E4tNFQ0NZzgNRiJOKxKwSd2f0cxRXO6sOa7t/QkqTgpjwmLVmsabzN0mSy2nIx8aJcFJYAhUANUo
yceO2vMf+o5VS3f6FLSfEYTaXSxpmBIkXfJQ7o5rvEy5LSWgk0o/tnuu+e3PhHkmHD/sINzmdFm5
pcQFFDVFPy6stPiWWM3ARv+OQRiIPaSoEsgFZkWJlkRqT7yTjuZytv6wP7DUkjT9mO6Qerzftks8
9ohCFdNQRpV4G6S64tFXcFFVmCRrPMpKI0dvhdcfWw7bUJfYbuHqyYX3/zQM0WMEiIz1jSxAzElk
lJEkdwKNfrp04kd+S0qVn8kGLjPtr3ZmleBbkfkpDwYfSibkjVy/HZwlRK5TocFWlwVUBV9jXbnh
76qD0mBppSJEhjPFgsevIPUHGgyvYspmMABOxloEGB0v5+hPw95gn5soKMaN69OAo0hcJaeTMnoQ
OsH+JukI/ZoL9Lafc+kiYvwdCCpFmrZ5mQxmR/ApQH8bxEDCv2EY6XXGCDGJp2GfATqwLppEEvKl
I5Hn9DD8h/vuIX4rG6L17YsHPlNR+Ed6I+4xRARgQFCpa9Zr0+Mc+cCnYSFT0XFteZFdqbWy4rzt
F+r8bnziSDRkMMMh5shIu9HlUxlDionRqkoDg8blPUKsuVJmq/cqOBoaTIU9OOeeimPmQaQQRwgE
SKNTJs19/IutP6+x2PIYrrxXK++VM81GtJVtvKCfLvgFnkIeaSeeG6ggvdXLCz7W7WyuRnCPAqP1
YBfOo1pfNsw7WdaKkU93/Zx4JZA89T7glJE2nHu+6WufhoZ/5EHPcSJRz/MoFpdLghYLVuQfsX4R
ics//zEup/EutzZzFhViHXjLXsCs1rCsQnfOkxYGGSefkTOK0nmvB2PFiD6KitwK7/YNI1psfF+b
3LEcCSiLWsGG1pW3opw/aQzdbinW8AgREzP88CRct+s64/6Dr5TjolBJlIgE0TmNc7XL0YMI/DVm
nWOAFg900i54UbatkF3McZZRQwO7WeQqEkUrrnzYTtHxbP8dfpdKv/Q5Z9d+TuV5THyKUEn8eHHM
EC/Lmt8BM8WYKNgY08qxmD7uKllxxFN0n1pkOeSOa+tHIA5q9LCWsQqg3cBgWq2mJbVvNGLSi4ty
EBdzy2D8pwEqazxxMR+7mLD5vzK0w62S77ZuTxNSVnnjg+ag5nfM+BtRQCRJ5bZAjt5rZ92larlZ
TCXrxdCIf3KdsV8+TbFw9OKLpjZWESGHUceXJLujyQ5q9CwQcK2skYRGEZEIFTXT2/4unFhGpBFS
QQbwcZKsJcHYX3+BcaWtkCLWiIuHhl8q7lC60mdGOxxyLWW7lSL8ATRXWtXBevKYoMkks0MkcF4H
H4gU7SQCxRYanp6kGcjvJKVNV0En7ofr5BBa8cOM4CnQ9smoXOXRicMLD37MVeGZA26rWONQgpvO
/AGKBM7BfW2oYUosFIVR6p8Mtl22r53Due7EjRlQncgkH97cc2KM8SjRuHMdfkTbwV+qzfbA+pD0
BNegbqmQUewdwxCdckPLA+qNs4nynlrD5zA1gSPHNLO+zG8Ay3Y9Y4POr6ZRxl+6u/jwCSkh1xwh
uKMgvfW83sjjIMwp+oOL/9iJ4fDSoc4qcZBSI0K1BqMsfFk/rtd9zmN+QC8YFYf5Q4dKwqOP9Dap
7NeqpdfWhdRIpOjsAmwDkVV5MKLJTwuuMHVY2LTav3kcd1WVhwqLMExSKXa9I1krmEMJj+YRGvyb
+dG1YGfKuKYPtQfiQAOCf3AU0e5N58l+rtlQ1W4i2Mn/DEmP6rCaitlrsT7bjEg0cS6ABtPuIkvE
SRS5C7PZX3vcNg3moYJAwBbGdzYcaEximLkSV33SvcWQ/R697jUok+vs5EGGeKKI7E/7S7PxoRsq
w/fSrUvgEmvXahlLeG91edUHTq8FgOyAwmBweC1oMspecPuM0R/BxWwiOWWrsmAGwPT3XzvS7d9t
42wOIXx9x2+OlneYH0nZwnd1Sv0VHhh288jQoZwdZgHkgoHOjftUR9xotGk0tB4P/U+7LWELfx9m
tj4IMZb73qJAwjA9542U9QMrv5b3w/toNhiF0mh18DxRaN5GPbXiQFvavfvo2pABxkD7Rfm+nAEE
Nmi7SMv8jo4dbfAlld0eDHGVQ+sYEtSymbV9TkkGE1BIEIzI2YqyD+oseazELjljmEWoAMNlnOM7
TkONJvBaj1AFKca2yfn7aZiMWsTPMEOxwDQAh1vveDCw/5ID/0Mb8Qb4QlxDJoGJaU+DQiQrpezz
/dmgD8YP7xubIykAcTy6rVgP+O7jprOUyGTasbWg18qcdnsdZs09PVDS4jGmh2UWM6CLbpPk61Dz
ULJnGRFT1K+VohO89oW3OtCopfE7J7E4vQosvESG1XL6RgfbA83Fl7rjwPt7/HS+HVpJ7L1Y36wW
wMH4SJor4DytCuVAX3uN14cJMtgfq4/VBc88DFm/GOxbRd9WvB9SmwPx6KBlfAjz1jcbGIf3vOQM
qmA25l1MqcLfj6YLJ1HjavK4tNQDdX3PbN/43B+YCxqF0l3/yviK/Z4iaN9B0enOxnloc2NTdzke
+ClOwdoR9Bo/1u1MOcsMKcOgnXNConmwqMx4UU9asP7uV0f3YVYjXsSNHJydDaWSOpJz6h0d9fA7
II5nAkbd1kKa3OS028GgUTlfQLy07M1EgLBxQZkgUKphQ+YFN1w1dScExN5Jw4cRKdOam3GjTtbD
5LO9mgfenKHpQI1DwBkeKakPPzeDGcbQOLIbep3SxNlzzNyLV8PVkn6wkIq32PxJ5g4vCQCVQ4nQ
jgM/Sj1JF5PRiQJJixtun9Ief6QspZzHGd51fSpdWswT2wcl1DBgpXLCAv2BYrLzO6oDhVTJ5qVm
xXL8t0B8lRh5w6wZAvV2tOph1FReNCKCjr/bPNR0OjJUfEn67Yca9X6lfuUwQVfFAtJNztAwzfe0
bjQ+t52cNpiTIsem3Ti0QVHiR9DzHqokBFPjC3GJ5uZgggqa7k/i5GjZVnLs9bw1A7+czfft3ufS
WwD1ARIiPx36yoS+B86dh0ZCVLpbmD0Kc1REd+OuT6gU3SMY+HaobzsJ45d9v8nsumY6sr3ZkBMm
/TkirrHtVnuez6tH+jqeqvWOjxH67t1MdbpNWK5E7Z5lMuqCAlHpj3x9u/3ySvBp7tbX/qrbYjdG
LsQ6UUJAmSpgEhM2OxY49SEBzdZ6a7QEug80cWIgh6Ljr7whv0WF8dqmpCckU5uhma7tBjZAaH3m
aKhdwDGxMoq22w5zWlqK8MtVGfICzKOxY7LgWhzHwlBFWaoxYkoRe4TfoM/mylMPX/Ziz/aQK7kQ
YEqMO7yMxeTKxGC7R5IEteecCUGnBjBhSMKZW7nvCagps2yD37H7MYl/2vetz7Z8OJGFL9uElzx9
seuQ2BBaF6bUPZdHmf7o7LDw/UrIJ1g+YpT0p0NpJCAyr9FPvOR5F1Inx0xHfV/2pXQGppbDhOCV
CDjA9HfJffczHYW7DR2s4ch3Q43I2+NU+WZaLb9B6CZauB6MG9gNfPgeVC4NovwINzpAoSx7OmA5
6xswH/vwQ8jDbALsxEgVhwcDrok6jO5sX2QlDG16JlDQn94q1bRhzpikXH3d5gO5sj2H9HCMe9Zs
zpA7IFE0xejDBbQ9ZLCXjEaUQ+j5MuhPsw9TjSufY2gkdwr1jy3NztUeeBbExTkWOMQdxtZpR/Ic
G2brZrC4WewWdREFmBgboCsZXSlhQF3OXqbDAGDBWu07TSQrifZU8OMr0cNU1I6ZXCzMNqQwSQQb
aPBoidaHFU+PEOdPTMUNfiv0sy6KYmZdFOEYmCEYVD+uGdYnnS949FI01UK67hqAKJqMwoE6ku92
E0tvhf+vPwQoYXiH1J6ZONfETJ7wECI+j2IDmQd/uqIu8sp+9jjqM/lBUNy3l8H1LdT19x8iu1R/
DM3QfzEPp2vG8WLBrgL+cPU+AC7YQxTcCqY1AylH1Fl6dCSzBbyacoGZS9vK7+bh5gCjuv0PZyaO
6gBKDFWWPdUlA/T8HPWESnCm6Ya6xJZEGvBGzBqvMCS1sm1ljwGjx+6+PdB43I7bG80WiNBPPU5A
IjAPzEDCj1RxUTG0e79JewWGoN3GWEcryug2PhlPOMFg3WxZJ99qNyzim50HmN8hPY0c7M2dTXsb
9TvMT140R8B0b5va3pA+/mw+J58tJIEnWn3AJ2YXzGc0pxyfumr8b/SNiwqwSYdxknqYvOdqS5rP
ZQTnlyaJ7jCp2VjKH4cbMvY5DxGpCX3uUlMOMLADlNYAQBRrHxIDtAqfQCsJ28Z6IA9A+PtrcoCl
cpt9tHG3fbH5nrmaDZ9JPWQwtcazC+gyu1lt8LyUak2XM2B+0eWeUp2k/m8Znpj2tnW/lcoxqDq0
kHcedaTy1I7x091RjgDoHDmgWipdBdbIltBBWqAY/pdnjJtvrgVCSOjdGA4BT4Bv9GSlwmFmvMvo
PyPKnTOOBqqLZ9i8q9M7xnEJc6OOcbCnXaIcbzsMCjhs9dLirbpwHfYKB+JqqPb37VlzJRUKwyq9
sjbACrIaBXx97YqBaiagrWcUunxHZ0h+IexuTro4pmsmC57FwGjOBG77kf1r0ww9tCcTHTC621TQ
190NGgARLqQQ0MFgJDSEfI5MEpxVxVrmavd1aT+gGfgVtzqrXBx4SVzoGqQlWspfG/RBsGEYh3iq
gGesFu+Z0GeVrDGLaJOASRj/lCPVmVsLTABy4NMUxlTTHKJRp3OYdoYGg1Os00B1W9DwhDja9UZI
lropG47if8YcsYqxhD+uQluEA/siS1K6/gGYdldvaMrVuGBuRE8tOJfy0wGuqX4+OKreZStmaGJh
Dclhze2NO8GmygmDtCn12F+vpkloMIlgenZFDMV37cxhN9agGUnjBKWBZ38YXKwKRLSMGdvyRuLK
SZ/MdYtO7D2Iq3bcV5n31b7zkSEm4MRuSSjmeRHSNMdttOS5CvxHWSXYOaRenCp5xPXY6RDzxeiU
IfAq668aah/iqVTRs6Wmj6oNNlawofBiZC9iXj86tIETKgzIbeVuJWAragGpF/tNTB+H3CvZA4qn
hk8B35hG2YQR/raZjesRlmnTychg/x5qfR3VW1RNhRgDaML4mZpBdt9mX+3PTnZnoFLSM5wrhTDC
quEMorhgrkkP2ncaD0AMG5gnh7AofOqjnlHOLtvQh2FXnrC6GFO/Yceu9Xf3moliywVd42NEcXTl
eVm90WgrtAeGhyEeK65bO8myq3d4BhpalWvXBivx4YfsIuEllhMjdT9Rhw2AgYl8EubMNGKmSHhc
NnR4YiNBYm/AxR2zqeGyAaljSw3k+52CyEteA1j1YQ1beEbgixu/yNXk371YO1yqxo+/03wwOGhq
x2gt/v7MNVgV/IXDupOKWNo/IjQtDlwnppdFrTJs910KMCGzCPa2JXVAjNw4/8G7v2QfoNthe3+y
lUCOUMx1KQOT1vwETtAnJOUtAyYs5wzIClylOqjstgGj1+r2dLGI6/Wt5YxahlI7ezPDjhsGDw3j
YhskXaDmuGdIx164AdxqwVJanoPFhnFU4UI80CCtpQo9bpjpWrF4/gnyx+M4W3kAkBZQFwyCa0Q7
47TcD5tx0twd9cf0op3YIv5j6cyaVMWWKPyLiBAn5JVhAyLigOOLUVgenBUBEX/9/bL6xol7+3S1
pQh7585cudZKCD4Q0lk88ONHJ5vwnXTCa9sGJuHnwuorulYCaugh5nXRrZm2ECW4z6Rw34AXE+Jg
U5iz7qZnAPNhI/aDd57Fr3B7g9uU4/8iGByB8NBFKXtmYA77ZPNlzdKohfO+GdZJaWPh59H+miWP
KW1sm9pLcWyNoGIaQwz7mOIxES5WQrvg5BN2gYcAinGpSFIe4wEkb7ZnHtjImlB6X+cJYCKUrrg/
VME5npWgeVABuUMMOrM8QQv5jxBMEvPlQPRIFGFv5LZHzGo9WLCimFwgYw23VAUSRtjcdABn7H0V
w0ckc9AY3YazigUrrQyohngZwOiDU+7E0DIwbxqCJEB3564sngqnLGKglTVTKo3IjbYK+o5Ac5iv
spiiE0pIiEXcdzl/yFcpUfbb7QsSMzuB1lr/9xDAiykntKIkUcZPMIo5kaRmBOyTLjynd+pETgcl
2ZJCgLyG0d72zplNjMVBojV3HHO3s2FN6jVtT8LU7U09UWx7q6Nz4VSnK0sY3EZtj2yq66aqACge
ODPRjJLaBRC4CKh4ACdyatZjPiGbzgrmIANFJQFUAo8zn54IQOtRzaDgM2hzia6dQ4tbpLDhYfNK
eXCnVlNKZq0cZvr4wHwgjYRu1j17Ao3la89TrQhAB3YJFAGaRBzw578ycXilFvsjd/xljfDVA7+2
wm6E+ERgAIpflueMRYpPLtPsJJ982N7Xa5QVMCMM6A/Ach0D8ySNuMucWOGSCzyAbCy1HiycNV/j
E5BTswM6hkXdzSAGBadrXdvhL+b90D+lrqSftyVsb9Ocno6eUh5C/BwxZ282+J0FBoOeqFYsWP/k
5Kgq/v365P4OI1Xw1EWaguJclIo038iw5Bq4xTODnQ232Lv/jKy7Pztwr5lv1h1yOjyGFLJgzzf4
iqCLL04EzS5Z/p5hW8jtN5vC2Wge2hoWKppwBlBLCnJ2OtxRWyygjzbBntUzp59Pp4Si3t62orWZ
LB242wBBMA2oNGWGI3r7K6k2MYj7TkvOfUu6J++U2ZoWMvBapX+0D5Cfv7WLGlIQ97CzQ6Bil10y
Stof7vPvYji5X3PIjY9pEmDkA8w707cjM9KmmxbCGrRsqE/4dl8c69buKvOyN/xKckqeiSfNZ3rh
OBvTHti4Qw30cgxtmvShUpNLDSj68gdacOiTgD7Ws9l5zp08xqpkosnHJ8/lQHOvqErtV1jUwNce
rQqOHzpsJM7ECaJLrT72psAZHbmuff3HLKukBSy+GpVL9zXGS1OkZd11RbFgF5CM54DBTJiElGI/
qkh/hWbDLmjVtkG+FbJk6J/b7zQb9mQqipA7AuMeJFnP4ehm0bm99FwyYQiyNUnRltwl63JlrtkJ
GnLVO3LC4O2/UyCdRgOpp09f2I/o9YbQWxOXWZrcyienNYZbfJdTZkPGKxqvBwJP1gelQz4EtyM4
BG2IeuM7HgIPRsIPX6YyUMijunxjEjLst1Xv5e0u3uUTkRlVsFkL7xq3Lzz3C8NEaPt0Fzz93hcf
lIdd8fxxB+pevB2UJ5SJWBvUbqcK7/yFNDgf8qRboEXatGZizIB2rdGe3LVp3753nM9X4euVngzr
XM15FTMs6SGp79seZHZ+XL1pRp6HfTBf60Qt/Zvh3s/B31Hdi5MaLXjg2KvbxezVD0rmfQxm11tc
1uvn4Pf72tR5eL4oPqX/8HKkyy+3e0gbVKZuyeDJLmVM5zPhRbcGxjKcbBwiZw2I5Y4BL6foZoZg
uHekNH38oeaDZdZy+bdvNuEvD9MeMHJYG18y1XrPWhDesjAfhAXNW5z/g+2z77Zx/HtCR8Kanvj8
cnp1mF/nRXtqWueJTAuCor1upvBI2e2HQPrBYGGQ3crRlhDAwJeIwzpmIzIkxRcStUYFcKMs4UTQ
aHQSA1LOa9D33wkxbQbPi3IYyTmx2ljV7N5XIMVFBHj6xHgG4PcMvXIrUeYvLCZBYBAb/vA+6gTh
F5AO/TP2Bpgv/wOZgNIknIawHL0dyj/ApWWITx8Od8LVjKDtP5N48MPhS/lOXjWj8df8TlqA/eQJ
OGvKESgE40ffOYVwL3iWMPCFI5tiBQfdKb2rJoc513VZH59BhI1798OD9cxq2CDvz4vf++8pU0Yp
TegB6N0T4YnpUezyBqalV56237Zfv3ctvjBk1+9k6fPotUyWxe5rVx/nVtKD9I4b2GjRIF+eiydm
3SjujLUGlxPDqSjvbAZ9TOuKgMdfUk0Q8vDYO4+Kx6R5pWuDdFQjPKgnjDO0xsyx8CHrTCnhI8Ld
ujc/oeqQKRhtaMMlIBiKaQTrhoumpknhG2/QCtOn/oVtRSUpQEL6ju9qsAQMrZbgI22r+Pfe03DY
MsEFteYSEZMdMf+TIvjrkqYyAlRonG1Ua17rpeipI7FhTsc/4Rc/GnIAjikIKjQgaYhQhqTVlHKQ
3jIoySKFSB/PcDtjpcIyxNyKwl8SDiayySCHQQHvgRyHuggCU0LeeSDs7HckBeaDh6i/VSZRJ7jG
Ck9W+56SnRG3mDFVQpu65SMeaE/FET2SeqnwsQMuNckvv6vg/ibUDoL2Y9GGXizA7jGmStyenS5i
cqK5SY9ByhLCNCG+cp5YFhBHbZ3DjHqJUYxPde3HvdJqapcyoLVIofhV28+A8tvRVsy0GmesGb5p
fLwzrwLuuNe240t4h1zyhcRB7zCGlb6NBj93ddsCUOkGxR55PRVV8pn3VkIuPcPM4Zfi57xErWmV
pLZFHuYkxCxaJgpD95Dh6zQt4v6/HpB/JCM7IphHIKTgpZfpec7bPTj+m3EENkfj4Ei5R88/z4n/
1YKbdMRtx3pmJFw5ZIcvmMS78mhG0pgEPO4hmCKu6y3Kykn6GNN2Qve28447dO+jVxYal1Etzsh+
c3NOkD9FBRZS0vZn9XNSduAm4iSFfMWkdSMjOl8wL1CuCIk60WYMLbNjhf2Y9HKMnOSwvaX7INLg
R/htqTOzZzIHk/Z/YK7rtY6SIPngvLHsLt/BbQbf6eicyRtljhKEwLgzfzDJlKU5FIJxbetzwOt/
dfi7sx8Qv3FuA6tBhPIH+lNTsrb3raedow3xzoLjNXbE5qo0RDaGJRM21mBcNIQwYoFvsm6GMFpX
0gKDhGK3BFXrKc0M+jY1K8mM1NY1VrVWmt4nFWDB+N12tusdrlukXpL9RRmXF0lPGsZ3okOIXmux
wcX3IxD2Mpr+C39Nn1QxevzA0MJ1k6kUPzjZgOdav8slTN/Wi/S6RJiAwdC0EUXh9PdPPiUNfRIm
mv5QWvQrZeg2plrEYYGxueRxaxlMJQqkcoRKCGScTNJEb6OQJbNR+SWojNsoDdSHYoSdROOGeMmq
Z4kh7Rd4Qia746zNEIeMipGiLwBQS+N81lOgHcVP9zl53egPwyO1yw+lMe0FiDAIAEA/3yJFYn4i
o33Zc7xtisrkIoS3bSq832ZxhrYIfziBfxukKqqo9pmSALSsZIgXbMZr/PjvxGFKOcgKb2zM18wl
5lhpuSTTJ6bBMsekx1bXwfWoE1syu5MM/gYroBMmN5xHqPZSJBIJWh5lhtUirSHYS6lIKgaSPOuk
9OIaL7j4ACL/2CpAOGo22MwShhII6DHz+r+8i0oYOcdXAfSIIZ/PLgarH3q+rIs22yrlGc8AKw6s
B3NvsilZ9VLoCOyx09XjMToB2wi8VmzhJ9CWApQ5mIV1Tw/AGzJ4gwfRYpvvAm8/caHD4GQteDUM
EPe01SFmxZR/s8GITKzjIL+MBX5Ab/VDi+fK9C9wQIbZ/dEE6c5I95PFhohsKmuycakNqbx3TvcJ
CimiJEEWowsnsnvKxxXK21NUjOnqDaJv0Olymqin4T26EMMIJDFHrGCrBEpAwR4OXOqoGnzMNI/E
t+cy3fqKy/Bm0SgE3IuchsZNvQ/M5sB1YORhd1OcwuZ3pS26MQ429wEjcxTAEfpFcR3meQErD6Qp
x4q0Z7JCpLg6cvd6dhBQ0ADBfFTE4L6TxYiSYPYKA8ooXoZN+NPH85th9+7oYM48uD4HgFhSGKHi
kF0wFJsSiVL9hByVpQIAw8EfQCri+8xOrnUoh5P/f70/znr1w+thJwG0dS3Bq0Qu0dpCcFe1F2NB
9xvDCrvHvZ0D8YhmIW/TaRxycNA4qqARxtHWGNwgECCOBJ3klbrcvq1JepBBsV/RDwXeCzrhGMgD
i9DZldEvJChqG/XiiMwMDAYkA4BV8ZjWuQuplCS7DGcMMPfYipUwUbftf1daQ1HYm5MUkdsnF4+b
R20MBMaG5d1Q4/xlXXxlajCgLEALAw3UX1BEAxjCrkNhRTIPaxY5yddhAuP2NCZ6RxztLyowiD5y
BDFFL3omW25ciXJdY5LtB1n7uE3hBLzWhasy49j0syH1GVRGpA7qPaFLMYQXtqBurtlN3/FkRB0O
66xN0/QMm4EmTj/3qefO1v6IpzBabB7RY/qXqRl+wBBgzn92DLU+mjHk29Zfc6m78p1fBkVEg390
K7g4KdE40IOg2MZAph60roElEyBcbwXCw/qKq4/d8VMEafSUhyh9+hH8c1pzhEfie9uKpRPGIGDK
NGg3rjc6TQCCu7E36QK2Zgf0PYMHUAAzPDtQm6jBEvbZX7ugZzF/iuBecOwx3PyMo0TyZmD4Qcc6
x0LKbrIb/wSdMBhwneFkOv+SK9JmXNOSH3gRG5Tq6zvD6QSIKYhfv1xNE1GW5Xaaz1LJVjspm1Cz
PO9LsRgTAYRgm5z6dMrutBKASWBnObPDZwrAw+j1NAZ9tg49YFSeDQR/wswhkURLFjfIaqykTy1J
RjKbmezF42rn332NcCrQCl2Nl4NCz8kjzA6dQhVESHQcFT17jlbXIOJ+ZJwWIcmwL8MygEFE87Ht
YU/s43OGapBUSHU9mV8NiD7++KWPve2w9mCY+oNh/pPNmn9m3J8q82o/+sxPvU52/y6zy/i7Po8w
qk60kTa6pQ8xGmBDeNco94+j76Y7fTnMpvW6w8w34xYD8m4BXnJ+D40mkicTYKQteeuWITbeVXFy
j3GYtZ8jqlBG4t4pjgzGR/a9CvLI1enj8oz02j7KjHH8Kecd7jvtEpRvbf6JwaQb0VVQhvfmt7+h
wYxb0T/BGsC0w4G0BYErY+jI1+VpZBxNZ+cFMkqx53yYu4nV8b8KUXI2050aZcdJ3L5wVwa2df8t
Xlx+22XqrzWRCVmrKvgxGQqVuXfxHRx1F1V04wjvcD7qNOXOSg+NMJuadmm3w83A6ZBxfvyPz4EI
sNuBJcxRT6cMIvXSiFsN+XWJ9Mg1HP9DNYN7y+T0rxO0PY2+1ZipneoKmvhy9OC0bKG0vUqBePZN
wOan1/fa7mmquZTJzG0fDJ+cjtf5J3x4jftReFDSJZcyA/fV8Lb9zEu+bAQDg44tolGKzg6lQoDm
mqQ7Cw6C/+DSgvMFoln2l5BkdMBbpC58uXJUspgQEbFjgbtO5GP18LLccQ1g7jTQffQ8sPUnb/8V
6nx/mRL99TAEc7Ih6zbUgJEBBVh5pynAHi+3IPoxBRa+AMRILCI45nVKCwlN8JVpW3DC4r9yYaIV
jHyPTe6UnJ4tAPL9h9PdJLrQB2JUky0tJShlDpxUvweFUk4rYGx+jkeedD89r3Q5Z9qsDI3DbcBv
Zbyzjufyg3f+hARDL/M2fQdDo6CgxrgMC5h1d8B4rmXgfZ13qAMLPTzowiH062ENUlm5SON4n5Yt
CR4ZPVd4cy9+d9qGoHXz9rJSdP+qmDhgm+xPcEcZfmsDrDLT1jF4TUe9RH32GJejfDz4Z9qXEVMy
g0qd4EoWVBp6aNrG4jh+BPmowaqJK4wfQcXfV8+ldZngw6M6CEh5PSTo8Z3Vm2GzTJZqm96DaUjc
IffpnT2cAayLB2+1ccrFCyJyL/oOxWkNNzC7R2Qm0oznMB1sI36rZQ/37fvw6RnBDdYBc7nwWsid
vuN2ENYBqrmYfYd8loN3kyMODDTH7ZZqnCOeBqZ3C+AYu8b0OzSjbnwKPkw3ET1lxh/dK8EYh5US
++t9ktKicOT5gokxVYG1R4+qcn6YXKk23BD+DPFsWWzg+vKn5jkXKgvwX+AWVXw2Oatj2uf4SDzh
4ZEaiKz8zNMQnO3s7Ds+ozlZXJlMBlpRydJjZttQ42Mb1oJfTeuQhgtYELbdLImMQ1R+lVoTFLVw
FvufLpD47GHTdKNrk8MhA2ohwXJ2fAr31Z5oVlJyANv4Dbi8mNv/tQ9IYgFesBYnIK9+ho1qFL1N
a5V7BcOblz3i+ZU3fNsHEHAKZ6J7QQFPO4qNobGkS3dV8J0wt6bK5AblQASkY/aEEMgDe7mznNIY
ivjt7z5N4GpgYUMOB3U1xyfJ5DvzYR6SMW6JCH8Kt883pY2IQqxjLT8KSaKd9OJrIDMeIUY76woC
TgHzossnyMYFdOYXpaqFBMXbAAY7UqHV/HQdttWcYo3Ukp474Dr/NffuDhaaaje5eH22fBtV+NMd
zBkoAbdR1B8FZ96FW1UTSM48RwGD96eIJtOkcK7L87LG3pIaAiPhr8pcGvAAdE4SE9dpyAcelF8n
TQawvWklvNwfnkiLMIGiFHrIhfXMlNgaz6m/JSI2SYsWa0HjLXfOHjqMNeEZ2IcBS5aEhwNm9MMg
vUNp7S/kgHAWCc1/r6U7x75aXUjP+GQZkXz677t+nVQOEzzxLPjSm7lIwmTtMpplfyBMkf1IxfER
xiP8GP5C9QYkLNtURykgb6axymvW782ZgH5gaAWz3vqBhc9fP9wdwcv4NabQUUOiHuPTd0R3Bm2C
KTFikKUlRSdS0i+YBm/Z5ZfEIrMPLkyFDEjH8+CTPCq9k/v2xcqVzABspMsGkLNLSjgGJPIQ2Chw
lWgmujIrFjtbYg/rcHiLdAKpCHxzeiiwUuCCUHsdFUCIVXvZcBeULDaTOMPJwgU8MbIG/Lb3wjN6
4ZBMH44lJjdoj2nrzz8Gufx98Zuq2X66/QhK9zMsh9moHQyS3rgz63YowXbJK9z9tjSUMuaYCvLM
NvAv0S36hnpo3ba6T9kxzT0ewvAJSlMsOgxNHxaLunarxRPCwytuosewiZ6w7ogJBPW76oWFh2ND
mIWYUc8u/jt4JbdZ5j8TMpFxDyLRe/QOdF/6obtJuepTg24ukTHOFj3o4/fVbvQKW5PuRCOZaA/F
kogSxp7gYmctLh7HCMdX5eW01uQxMjkgNMcyJubqcMzQKrfSP54Th92NQGWy2DjOBEYYsCJupMKi
OWSnQIVo7F/WJqv3ZEtiQxuMri3D7yCLXDyKT9igHNpOx0lP7n4j4mBovkT+ucYOb7ui12rcJdwW
HlvBHRAg4AX0A0zOJ8gbIzcQUIDpF2nucaZyAX37gFp4/4P5Dtf/82IgHJcGoEmoRVnmnHzkbpxr
EEy4fhLWJoJwx/FT86AhRvFrZ/I2SrWWM5IlmxykyBEvHI55gTYuwlXxNnvyAQpLIM8l5hsYl8jG
A2PEo4uVtWAl8ksMOeBSRwUnjsELwJb4g+5put2/rVQWOJUjIYpCmGtvs8ZIqdFnSgQW0IEtfTgk
glG+WWnDozXiuSlZDl28VcSSRUIadYxY0u4ZjvTHNKF67A7ZTAHpNDeaKoUG019IEAkdN7tmx5IF
0Qj3P/gmyilakTbRWqcjKjspJzU4/vI5qN8NXvF1dZs5c41zwS9NAjn8KQ4WSh9K5FbMPKsbuWQT
t+fHVRmeSEb6RDIEY9PKI6/0ob14PdaVrKe7MlZ9ZGv4s+M3zyR2fFpJ6NhpA56IpDnCXohRMlOx
6s6vFly4vhODGzKZ5MD3Rj3r5DAaiALDP63Y8ArxT6LVbniKDBerTesHI8U1KkkSOIVDjyKv527T
M3RZfzzsowt0C0EwlKOw650BTCSSb0gZkbyyOaj2CPDqyIrKoy6r58UzynkXWAxqsNnxgDl032pg
M6XXeqnumALFpY9HDMGa2bkwk4b6nCX/sQfKGA+Cp38lGdqnhdsBfdfgUuYEsz4DZRFRcNAR4Fh5
77C1KVfHi91BOk98Pg7NQigxDad83EmLhUFmGPN/9LwqIijL0b4yZ91qCMFdq009JkA2TUVqOzZL
y6kXwgP5MHvMLT72hd5Xt/Z7qxarHC5df0wDOncBJU5u0+NkPT1tjcNN469tbOHAGd7jfs9pTB0z
9s31Pu1ckInsEEKIqNbMRs3X61cX9Q1utzCD+G/W4041P7FYTus3wLGxo52mHtdA25H08sbd0+H+
DHYX51mP63x2NulnVfMmAk37eggNBlmgpa+Wk32n3XesDCPafYf1bnSjFLuGd+wUPv7gm9Tj6klC
wOwMJrPaL+pHcrRj0tmpVkE7r5ZOlgmRP0uu/WUfR9DX7+7qv3bB+T2s+ur2Hp1PTn0b9vVAyzfX
X71tmQzlyMe5NtaPbq/y6rub+VfQ6ibs9lVJGtFmonsIZq3LWdpsi+03QVp17dp6xnFEyymEoNZE
lB0dmprOl43b4+wzem41WA8or/T46xRX/zLj3VR9Cfqt4PFkyNv4RV+1ursPHShIi2nmIOaivqJf
8gxe3Yx+ZbBDpP6d99S5xZwZSgnu7fEZ1+5tsD4bM70JjWr4hNKvxTB8ruRgpnct/QHuY1Z5YYcc
70ovPHqUDZapNYHquig6w6/zKpLtbmC3c5yOjXWpTzq9g47gIQetv6L9v3yIdK/ppUe9cm+5dXto
5tP+Y9zSvaKddF7Btw1Ccd0NdU1dzbjUVJm5VQmr97NuwUh6B0/m1yJ5/veFHMXCtdpQi494O2N8
Rlh9eOJci188XCRvAQ3L6eDrh92F4I3r8Ok4PmEGe2OGrdKrtQtcFO3hfP6rJb+5u0R571PExa+k
R/JmKbqhUFvIvTCQUlMow4u5D/iNAJcUAz11CL31tdb6vkySkKyyoPUFVzVeMzsCOhZIVoQVTNix
QvFj5kPhYM8AoX2woZBILzAtkLEer4GMOSAmV3qioCHMHFkEFy9AChbG4oeEQFy8gaJYCSR93hOL
/RODW6zLEBcQhDgRU59MoLaX8+tQGuBv8HDXzufoQKI44hlmT/FBozvpqKfiKaIgA2SlD1Bxa+Br
0q6oyYTFUIfce31H6fFS006Hny0HizDCaimwdr4nmT94I5rY2msfmq2wRmZe1/IwxHbJGmHCJMDj
GCBNABMjnIhwv5A2xz0RpyRATV6pVhxGM3hRTtq2n+KccoF3vnp8yODBnjEP4j+CEqIN0+wZlgTf
l70HegMtyiF6EoKkXUrO9rOtx6SVt/GSJ4tn/3za2lJLQJ+nCZwPBWTi5lOE06HdvjbXDQi/3PC/
Lg6sExd23z0RgRr4UhczKuhB8EgArtiMHQXUL9l+dwoQOo+g0a6FYQ1dO0atL1l+M10iIgb7dEVy
sYc1QaJPF3DnoE8zW+4BwCuD5QNdMaYNuEVME245i1TQ7nLif2kPc6M4mm9rPpxmHwArJXBur2k4
Iscz+fT7BGeuM2SpkP4MuEe4huMnZCiUDZGjwN4V/DzB0TLvsZax1rNJDw6aNl31LW2xuloy5hDk
Rlt2k73XjUebNjb4O/95s5CmjXpjhk4imiW31ac4umIVThYmNLbBHHLcBJKi105xhbbwDHY5xdGn
kkDUc3t8vru7ubdqJhOYHd0e8gLI7UzWvt+g4eoMCrHzB6gBsCcwxFu9hFwYXGTVkme0zgiHcc8H
W6UwpPWY8MNubb8rENXdhjUghzf0Z0xPa6tMCSJMHKED+P46+OkAaxsUpkKfOU1heHLqomIudRsC
GDfdEh7qSycNAhl1NV4qKShKH/f1onHDKVgtHj1mCHmAzlf1/yPNgs1PL7VpWjZcCHh0nPQ1jAU7
v9ES/ES3qVaG9/n1rLTv6BmDICWGZr80hywQwrOLsw1148t9NUTZXNG258doj7rgCrn7gT8PaApb
AiXbKW3pQc8MaNh17XsOofk23CEbtjpve3u+jk6D8Lrp/7xfbjU7b4pTtK3QkCK0uR+pYYy3nZ98
jRL6p4d5cMp7PHdeN5u2tbnOwE2nA1HADIpMtZ9k+Hd93KK3aBlH997/1ao1jICaetnqGD7l4j8T
P6qnFJkn+NZGhyrbQIohQ94eR5ioaDYq9XuOahjSFkTcTIW/+OnoHbsrRkrIxKIvBIRT+CB2MuCH
PfGl+9OBMgphA5g1SOGB0tzmIRWWjP3QGlCjXLpGEbo6uNB2LcNSnqOIFkYKvRzI/29BbAcNzDHo
rwoourihvUkp47YK2REZ92BSfNhvlzZVWDA5kQC7o6ptrY7/JgcZCP/dgbex7IAaIdSzS3XJfyB1
SpxJEgbHVwCvWXAZnuP2JxnUMLCq6+SWK5KT9ncIrecSnzAHzn8qD8GAbj3RG16Rt7Uw/Df9G1o/
PMKOib5DAAtrdg9lp+32MNe8mOGjXJ6r4Nhfmq/Nc0CdX+2bj6OdwGT02MxjEgmTVYsz73tWfufP
wuk/Q87qL+71bhsHcoNDCB1+eznoJhnpbR6/Rx317jxdvRre+Td2Wz4uOtOScmngZ8/w+vZ2HL32
sYcXrc50mXJ9yimI1fs0o0kVnBOi42nWuxV2N192IXestfkuOtMTmb/3j6UoGNEYUPegFcETKnoS
gndRD1+uq68xyquxiuV6gO+e06X+lp4C3dWzoCL9abVD3RcVS2jHS4gT8HkS2izvfemE5aY1Ljfd
qHxGTzMqeiGjZlCg0Iqo/qFrZhCK7kAWfFdeH9E+AIwBS1BPgVQ7TkNW7X5+e6MPPy8D0ou8molA
RgywDEr4PmEEatdUFlc9Ti/QfcQL6G8M4gPNZQlVCIIhY75E6ETbiFOR7uN51QzXpkhwtpRLO3Io
FxaJsFDodVA00JUVThGHKiKPaWcOB9F2voq1Sd9YoFofzifa4pS07UybyxTogd5tb8wJTSeWrQ7J
GRMBCovVLJHqCVW0FiaSILP0lfSghQArqs/3isAw7wwgt/EACPwDb13ReHg756QcPQEC1z0qCMIJ
I4yRBoEc5byqGMe3p53SZ51Jw1SUFh2/RzSkOdei8yldFLoDdDteTGY5NGM6s112AmkDxd6UE5in
QF4B+DVcGm0bP6bLmJ5PPYxoZq+j3WLZGv4HBbTFUKpyyRVg9tYj8HvUa1esS3rIX6dQEVg6NEyE
hSpKFcOHgvt1TIbHuimmjXG0mzY28xFg5bAet2lMUQEW4ct36e0N4kitAxY/euBwnZiUZUliJGyS
uIUlzCbnpZyNZZvTHgbXJhVdltgVdHZgkEFClcL4BTlYGK7FIhITl/9u+Qd6DNsduASZLmUDUAgo
ACVfs3zBl0LtJp9xhRsGfE+hDh/q3LWPIjPS8BFIyTpEUJSaYZyWCczeuLPirMI80b4cgGAsIxUj
tjagVhxfWJmguMJ2ILEA6UJJtOWsgndGtrMtfujiD1tgrRFdK6v5YSNXX+Z3Envx/ulbUfazXO8O
GHwQnQ1RWkKdH/NlaV9+wpwRFHQ9nT20y/l+wExXOVol9zix1igoORCoa8VIpMuYPFhq+JphCIoh
PL3+0mJkdEZFx/lH8lotYdspEi2O0N3kj6LDhbUPXeGxgh+Ld1qMPACaZEkNYAlTQ4R9J78Zdwq+
zvWEqLX/RfeJX+6Zm/0E7EQVQiaLvp/USZZkilaCfYETu004a9uqhgiMIRWWebiRYUhwjE3IBjt2
zFHn9+iEE9ZSbhYxHdvk1SFpQT1GiUoyHecv8JSTf6NCx+Rm/Kwx7GrZ3LotCizCxXV+cin7cJuR
1jb9Jp3qze2LusEkDT3R0UzxkGncjCTsKGqxDB9N+NUcf/SzxCMCScLf8aCHijVMU1PBrxHuBRoZ
+hPtIQySQvYaHD3EcqwzFoY0OYkWGksOfuIlZ8XcpgV0UecKMeNy4FHRncU8iEVPOE5afZrQg5+0
+7W5no5DdnBXbExQNMWiu/oktZSZ5M2fgCNF9itQQdDusdY1EsXzHCSBo8tlrws2zwP4nkTIoYOx
Ju+UpBlTN/nXLrvMfv+Kwol3E8cPeVdcsvF4twc/rP3Xm32m6hl/5eyolj3VQ6fxQ00PWQqpqSwg
br/cKtIPmBbimBvsW38OHty+lCxW8KwT/LGdQWCU9Cv3AhhpYPszVBVsA3RgEQyakH3N/odGo637
d2/bU+n1o+Cqo6dw6ucoGWwqYMyIbt7sqHZgKPTOWU/veRekSp6CGA4UhIZ1fwu49FK1/aHQkglo
W0nj0cpJZk0EStNXQDcenlWbU8oAII74NolwOeFGbk0FmMSVp0GCQoNs84MdTPaWCa3MIZFWS+eG
ecY1msHsZng1DDHyUejE9aGc0wTljLW3Bkz6HlJhKGMhSQsfIBo0AGZxDmzDxA+4+32u+ua3bU4q
kCYcXNe8DjyQr0aWKK62RYY1DmT1a0lCpkA3AQcN9HA9dwbc6ll2P2SuD12Wdrw/wdsQbip89tXo
ghicZpaujbIRTjqe1o1Iq9saa/n5Xt5k3KdvfCD39Gsm4fBtoSt+yGsHUP6t7neNTgYdEIUImXRz
9D90II1h8Gw5bcLXTlG2cHEXWbQ0Al1skQ2l78SswTFU3VcwgnuaE6OoxEVAJ6+Cu5255mDK8NnT
FqbEtRprNHO/zrPrd8DALl6+uDa/hO2wYJsdynTW2hzMHxz4aDDTu7arfSXw+dvVW1j9fP8homOW
RnQ1npYJWgjPNOMGmfZ9hQCQ/qqvjd8++gevt0oHB1NQ21ufdFzX7CcZN5Qd65r2nQfutmeniScr
Mxodf860Jyo7u6lqZJwD9zudHC6kk3fOYc5inG0mTby/FYgMTvb+yJANZKSAYShg7e5hWbi7xv7u
1y/6Q8+PujFw+veW9mU+ItRglsQWvhKmazdQOHJKroFu2pcxrV42cHGe/COjr97ic3LWbHhFDxYI
Fc1QX2WwPw04bXBQm/4E9zx5OGw6rK0AQ/k6l3F99KsB29y+I3E/94J2FpRPaI8n+65ah/NxpO/U
ibZUT8g/T24lYy8AA3fL568ctS1qJnYgZ7k2/6jP+lFANiS1+fefVyG9NHR1w+7wfHIha58RKHrf
EWGtPlBEQSNIm6i3AlmUr8Wuhc9KLA56Pp+UsVvdTwIRkhSWHxvQbovo/J4YY/3tdMbn+CInHQ/f
dA3CyYI6mYiC1Ryg85G8ASKvuv6+g0/A4FyaJemFWSbqs5LOcZbzbs3PyeeAhiaYVnA43pwqJMoA
03WUcKeKbf/QGcnNx2+JXF1d/FumOBTfA6vX8cE9v73FAPrrnLN69WSspLebPLsBngz58Fw470l2
DAbXSSvqEmIfU01LynpMbCYEDzBIKKBWAfSVyUefGFoMytfbPxrrOzdb6uEOFi0vW+qYktjvEZDa
6D6/HO6vkKDdpqMK8tvkgfmx8LimiMZkhd2e5sPuxxksS3gDb6eacuTqRwuZk6Di7xUpHng6MgN0
C8d5JwSDdsuQgLSbnCLJQDkSDXbvzp8cnpS+p0VGQ0R4tbYZYvJIukz9RqChn7s5K3Pc3/CQPrSN
Lq6pnjyLBHIBYRoGhcm6wGvwR6cPTzhVS9MpkA9Ltw1iL9kZxwZ/SH2Fk3mnI3eTHhcgOJlQpM36
sB7kwnZOn5ZQj2154xKJBFhSj7/+BcFDMeUbjr6jFj7Y4lhET5O0Aq6wBHdkfwQdvvxWX4FGE3OA
laGJ9NCxHfe8+RDG0B9DfrsUbdk9oBhCZMiqxMuZotD2BAbJYO30kYIeVpWiSXCiQYMH1IcTQryo
NDvBeRucneqTCzNBHUAI7D7xN0WyP1riOVDTcSZU+sIMpXL4DxKjxqZo4CtLN7PDTZcYW8pkrOFB
EAY2pHX9NWka5/BEjra4IssktJoy2hjRVqKd5tyTa/KlNZAAzDo8PukW0aR4wgkvPPi9XlvKaRJI
eyYNSjmwxUyHpIgjMRZjAzI3+0DP3+ugX90FAEFcEAa8QBpEag4twDXpL5IdlDYcd+3QPXHZ2gPC
Cj4mCmXRDC3U8ISt8z28+xmRwDYNG38Q1Mq16tNQ1Z1W3PGa9W5+HtejgXrP2s4RFWpSBVXcgcg6
agHbwC0NOkBG/wZxj1MtyNfa4jb6ovivrGZ9CtC4eNqydpoRXXgvX11Um64H6jkkkjAtoJ18IEWs
YNy87ZnQ/d7UQ7QVuGsyWoDTlPrUTmAn2N7zp3T3fbTYPLPlCU7UG+5SR1Ea8nqaZfZurjNEkWlP
ztd7UZ3x6TkoU+WWzludR/EHZ4gBHRZho2JjA9VcHUf0fvb5v/+RdF5LqiNZFP0iIuQlXuUd3hRV
LwqgCiRAAmQQ4ut75e2Imek7t6swUirznH22KfcdXpYdcX4gn9ynYvpWSTN58Gzv9N19+uLmADSI
MQzL5QlJjPBAQojc8wZcizPuuVETtBaHJhiLMQycnkU+Q2vEQ3b/Y9DOL0cW+PCClUc1ygBOkOXv
YhzGTbHST3Dn42Ly9YoFpcbiwRK3vcdPZItE8YCnHqrOP27TxDhy4Oe4h5Gk88zIJdNm+f6xlfwm
QhoQKL6gsDAk1D05vkLCYBBP2XPAZRX1hAkUfidAaclULD2H/WmIFdo2gBqM7/xXJG3HPq2Ptv2k
xtt9R0LL9IWfwZ8GIyu4zDB8pizqSdq9/j72H88KL7GS4EjFiKzGFEE4NgpYFqyZsRgVZJzhCw9g
oLEeRUDai7gvZ4CWd4sM2D6MWU3xlPkos8IqKZw2eSSv5H3haWQX6YXqGD4ysEsD8lt41CycEjva
9T74+1DPJVKUhbe1Vts77JeIuECkBZHvXLkUKvC7Mtg/d2+8w6qoD4YsvVVocYd3JG3OpjO24vPN
u/PJZkJvba7PRfIZ3IF3lH0AFnDH5x9zsE+LI21kIgIMe1QJvPcNpstzkvtiPCiik/C6iAR/6V9X
HVggn9cJg+4/hmoFPsoggxzmF1//us3qVQEjEhnK+6tij0DJ4Y449uagPh4CYGa1HNeC2h7oE2kG
9SH+LF4sN8a4bSxP29CI6lCM1v/Ez83Y6e0UUo8eHPkQM0EDOra4L0IOCDBWhArEyBC2mfOBBzLA
qSBFDVbEG8LSHS5iRXjuXjCRqLjMxStmdpx0bH1UybwAXpDCQmAMJWIkxruwVMrgOWF5sd1RDgo3
czGePM6puZj4zh/Ch6/zycRkNzhHc9hH7gutcO18oyybc3xyFajkGbtbLhGoxN4lWAcIas0F0qqY
uf5NHi5uXlG55SwEDWRElhrCrYuIN7JIEFJQuixva0FM1BleUDbZW5mGacT+C6rATilqalJJbNit
JWirw7YBtMpNmTecU+C/C9FAiRCx4MCFZv1AH4SBVDIGYYM90ueiVloMMV1JWqW36AEXcQgokaZs
7NBfLCg8siCZSd8vExoZey1svnxFP4t/EAwWooqcIbGmr96Wlq2vz84n3R2vQVimxc870bxi2eOY
K7tK7WPlVR8tB3g7WLx9EQDDocvxI6gsJOvy+CL/CiSIHjiIJBSH/kHwvf9EQ8VDLMYXZEHApyNI
iSNQ5qhE1Q95lIEyA2/B71GBt90yhpT1YS3Cv+Ogyp32YHpMCnCCNVlfj/AhQ5QQuxLlU2AmWA/B
06OvenovF4VLWM3bVD0WU3isFBNEYJ5uKfNZ6cfysqXllF+PibhBEF1sRJLO73vSE25mh5cEHNV9
Mne/wIAR1M1LzEwJHh2+vhgyVRti2OJFzSUwMGUbiHm8ykQbNsnIVabjdIzPtTY11wPnfARNJsTy
bFIHo3iFWI0LzdCimtx98iH8PChd8tmYXTx4g4tt+IJ3dybVgirdyRKLsd9mRKBbmW4sphl7xVWJ
laDXgYxw8yyeDXmSh7WzGdxLWLqDG8sbyX1D4jN8WFM4WaeK36RPSDrndb5U2XHZg3k3so2gGkku
kHvQ+EfIhuSwbe7RKyj8K2A5o0zSK8RXv00e+Jo5j6iKpPh1fAOSM311thZ8FBqJU4trUeM9dnKU
T9oLY8I7RJ7ZyNXnF4Jbs9IuVtLhEg/hdUaodkKoDFcyn+TBOBJO5fmintz+6r8Hb/z+K/ybp3oX
8rFHyOzgofIBWoIeM49rG6L35AnckE6zUMEjj/wmNhAXIs8HdHSMhFWm/fADjpTBh+5H27Tzc6KH
cjpMs7iavyKxId6nRmzF5s7cYYQPUMnj7ZspMxyw1MF7/Gp7EPJPVIR4ciMmgXqYO5wrxhPT3iLR
trdju2JPnoLlgqnXc8GwpQ5ylH3HfrCWGJ5eIjz3InMnbTuCyrw8vsRaCO3XyePa+Uza6dOH8zmK
69j803JMU4Z1tXjESlo+kDmQHXfdvad13C5vIQPibpUlOnEM9iXU/PP8sx3F49OFe5vbr+nF2xs2
K8FnrPwK6knMEjFWxycbbgcTktZ+we4dq+F7USWiWsrs2x4bl3vasjdMlZTBCTZWz0ie1Itq8fpp
f4zwcXcUDtbrtwzFl/2w2lkMoOhYCHsO60XOkJgzk1V4MM/RjU4aATARR38kiBMpZWBKA6Z32BRu
Q39EHikpMm49eZwj5dBuqsUH00dyhAd3dKLhn6uedajOjkFnjLwR7sDiPqsmmRr2IDR3RMWuPO+A
JpbS8hlegoZBOZ9mN2ZmPgoejuXdwzE2+eclUTNMJQ8j/+llP8UW6bJA0PQEvAnCCG1r8xT1er+h
vVT+8JKUD/V8/MVkDJX0/WeUuR3uPMCJEJkJMsW85qcESXtHY23zab/uw7eFeDFPlQtaaeIlIUzn
QO8bxoHS5sYy3V2OPdwJO989Y4ynjL8BjCFFNs2BPNMAWnieOeEYbdlnxjTrbrG2rm5pklDoGGcH
8N3as3yJSmBNZ/YAm5TgcCqnhz2CvSWhdOoDPrz2lx/zI6/a/Ri0AsStXWkb+XV+HJN8A1TcZjFa
+wy70Sm9pALZnWt7Jo7FlSYvI+qePoDyNZEam8KJf25Y0PTRlGpwnzn7RRivy9RHgWm6y7Zqyku3
v+81rXKP2dRrxW8O0zFvi1J5b21NjHHGoJxqykCw+kU61+YBzecr0j4er8y/byDMiULoGjYB6AGe
FOw8OYiWadmCPrN4J4Z7o0IiYH1qbkYD1CFQJb2EX5iCNh0i+EBgQgnae9EQjr1HYm6ukX2EXAgB
a3KdUG9RgTEateGjUD5SndQoL64b+JIhIgj4l4c1vY9mM/ov5l9YlKQUaILQyayR8cIyCzku7X0F
zUsQmQXJCZT3xUiOylnrsSc8/1FwUaVscOCD5pi5NGr+3LKPOIpSDyCy9eqwmCi48pqevqQGD+ai
utRppmmAgMIsF5IABEx3LkUKx3zmQ4AynRs7GFld3gi/cUGYnc/B5Smz8UKAViea5L86lCpOcw03
BFiEFCMU5FOea2/sUesYvOUIsuIV/9wxdZ7KWb/hnPevgbASSu44idRfmPeGnKG4LIqei6IXX6Qv
AVu8SAsQlK0r1mI0x6IHEH2D8Q1gBTvLiuqv+vCm+KVlxr8g+TPczCeswP16O8qxc3NGd/GTGX69
zZcSCYlrNS7XA8XJtt7TBNB+9e63Yse920XiJMIkwQPq8tqgDmrckKG16BxJGaa9l/09HU3wi9Kg
M5PdEBKR+eIXxh9qjDYA8k3OcG+hy+qJDJrh3d3SJ9IVT0M/n5wKbpd7Q8XtvDfthO3kp6V1DaoY
TwZ7iMbYdq3zEMAlGSLsLII7EVJ3gjN5jyEC+nB1GDcKwhTSsGAR2d8WEc6UihuFNN/Sv9I7bQfq
GJfvZM2M2ZmQAT6Tq81k0jIow0bpZ2l0YX+xCUpHxWi5IE/XiabiGAxiWmxGaiSRNtJOMfIoA9qI
wwjcd/MPORsXvprAXKstxq+Evgq7njPUuC8elmdgMfTm3kBxJRN7dhUdHUA+wuzuHNb6Dwjw+Bkw
YNLQsGjRWaxVOC3YRL25Gshzw/eXGDFUTXBp2fqBbCjMe1+6/t6g6D1c7AYmcjrajS+bx9p4nMaU
p7XT0OsAPVru6OMz5i+fU4gCnfJzG4eW4Sujqa7Ma5VwFfsmhgTXRHsk4FglDJgu5X/HCQMGaRTh
/5F2Y7EWJH/6mMqjFY7FfTqmFFUZR1KkRoNMcvVL84GdLph1XNw/rIX6UXilzEZopCSZPr/Vwafw
85K2VRmFXNYMYQhk3R8N7xVSNBAhpzR5P5Rdst8T0mIQyn4P8Zi1pmfOTSRnj5jkTBLpcwjkz1/g
AT0eVQnrVqGEx5VHdTJiRqiXZhn8zG1Tu4+T/qBP/7r2dg67OWxc1jsDrvQOHLX7LMpuMd7rzOFJ
Mv0ZT14Qr4MKkOAMvBuRBA37Fchk01T2JTn/3t4u5ihD5wCMdlBDrKAaxd3WOnEJYQlfTLAWrpuQ
dnckfSGdqRmZuBiIZdCM5BCnLaDM8BrKbKr755OGYKgRi9sd+8ji3MFFs5Wnb/1oRDyigIeliUXS
h4f8DVtSncvT/uK9x5TddE/j6Vv2LnqgzV9kvpreR3K67w4D3veskuOL5RhmZJ3dF4R3qOtmlHU2
8Mvw2+iOPrgm2WMUfUMsKX43gYCGZEkoqmZqApfyseomHJF3hqjMt2Jp8LPdlXSDbUP1uv14ClvF
Y6YbSbE22esHG3/oqMG//+NhSZleUVlk3m1wsJLrrT8Jtmg+G00z9wGxWcZ8BseDQfg4d1XQycHT
ci5NSIRR/VyPEe8AFjXhswpu6+IJs88zoRKAhjXRiEz3vZxyXCuCi8ZQoFlc49dXHfbfRuHevswy
un1d4TZUMYQGaZUZ0d2MgGp4xp+1+/VdDv6dc4TP/0y99jxBdrIUhOLrekwkJth0IZxTx8Tg0uSX
y0mxrFNtQY4iDJQC2Rs4B0JHeTe2gvOUKTM3Lo/kmXJZFUWEezFbRU+qSXjDhUZ1X99navJsWf1d
oMPa5ayZkYvOw/9d4ilQxh/mA4orUu5792UmzTV93ZMLFeQWMkWO+CQ9t16VTZUaZ4wVF/c9NSS2
FpeI3/H6IkKY0H/bQ5no7ykkRtbMx89bD9eK5y1uSOmOdEIKG5TXOS5MJpx++LWK086ZbCqMG/Hd
7MHwp7nmZpVbUulLoHsjdwjbPyV8zj40cV5oVRERraFO+5rbmRHfgvfFBt1SfrZja1al791ViZXB
uVaBLrsGoq56WdI86HHF6YsxjUaHYAY9mpjDU3Yef4WFmyq8LIYdjG04PnN2F4er/t6VhK9jmmsS
kkzklPB1KqCYTmHFvpn1N5NiASciNEt0qPVry7Eu5b/3DedlWKIvRFdhLjERg/BRMGqChw+NIb42
UzmC7VzaWCKQtX4vfHwEbsC4ddAnzSEnNu3lP3DeGdn69w1XjEfchSX4S9gzuppntaO7/WL7PCmg
RMBYsssavTCMBS3mLlPWPF2ZU4qPdnMtWOdzIUFQeupCYXknS+n4gAxN8YuBXKg5NS1TLx+AgsCK
PzzOIXtga0oU39knDPPscvLhNaxHl6vHQCqf3BNpUe/y6IOrFr2PinSTSawx2nZFXJPcgvEPkxGA
e5XDPpvfJwhgtIiZB1dLdxlQMcrAVMvTvwTQ/QwUxQ/84o/t/RznbvMnh2U8hr/FmLjbZotbdN32
eqL9fJCZhKZs14C/VtQSOASxi+7pJrnPoD2oy+WTROfdJ1BW2uquOsYqP8k/8jJvbY1RBDUGAA4j
SSVuUVdU3mejfZEB/L4En8ppv1uOY1IBIRIt+vgFhjB7IGsH0gvwo+/tUo/aYB8T5E2V+t0yp2ZE
sTeOKlKzf5o0V2EbPr4d4zgyxbHORA97SyUZDj3pOj0tufalYsbyc1Y8s0efHp6xLKFpA1AHxITM
S8vwpHcWicGfCQ9X+FzxgFVASD88MGs8lA5aqoX8RUbr/EAUxtMWoPZ00HquR8hXXS3hLQzqHarp
Vct8XN4NEmR9a/qrTPLInF0N+z7y2pShN6uGR9SUU/i8ZqpRXK9ZkDTgI0d9+J+foQ1vMD5Il2nI
nvYHEEpbcaetvqj7Q//7zqNRPc+Tt+E/pgN10bTsQL7U/RmBBoM2NW4N/5kFfevIdBHp9bd8Bb2W
dlhtPZLunNwzBoA2J1pVxFdzUrxydiVFskcwGvXpuJ29MATUg5bn8W2mkOXwr3f11qWfoy3U76hc
P9pUZwes+ijzuszhr2+PVNV5zvHBmljGQoWsn8GOfzFj9hTGv8v3XCsW3T/61SP93L+x9H6MJrgH
SZj4O0yBL+ZM2HmP/ukQ3t44LhlXWOF13gD+JAX+Gp3zIbJPJa8FbYeU6Ev1Au/Ms6CsJ7C9659i
cuvmDaNltFNU9xH70d175mzYsuBmuK/bpMOP2m2pl3sIeXbzB4kSub/0CkeSk/1+tCDHvhokZ9Fi
4rF6EtX5Y7GHXEMWpbbQi1QsTm58ffgwh4XCVizbqEXCbCILedCfj11SVMfuWLX7z7Iy0y5p6re9
cO5+C27T+Ro6zCeWqSzUsXNHKjx/Q7ui+OSLP/zSsq3MlaA9cnIihr8xHYNTlp4NW4aXQZoUUPMQ
6+kVFs6yiuQ6grmL8e2a3f78genpIbRGn2E55LG3ab2uvxUMr916XjBHwxMks7WaYHemEB6UJLgs
VG+jY/4r+82+98wZqD2liBYrsTjijtpELAMGjpCQL4gYJzAh8FzGEEZfk/hafqlzA2aMo0dqpH8L
OObNq+fReVscbsFjUm2eOHn8DaF6ccF8KoStmWmzUsZ0owzu3dtmACvLF7fJaC7QzOqvS8xvGgJz
LiNCo7xaXgIdAA6EgBmm7ny+DWzbq12eZn/9oqF39hVk2a2/alzUh73Ti0MbOEvILgFmPUZtRCEj
FcHvvQu3iRbDpnZvDpr57S8nQPAE4ulgaZvou8Gr/NuGBgSXQDLZHVCR4JmoHH2Y7Pt8ppeXM1gI
u/CCvLcPqyD/M6YX2LD2/SAQjp6tQefJ78MGcj5yEUZxbQTyS1G5uu6hlAE2g101e8k7T/XZB3uv
j4/y/gQmt88C2KGrdRuNjsgS4NMhyA6UeZYC++nOhnvj5MsvfEifSwviLfU51uvROyXza87YIDmj
eM9imG7LIlS2aOpmF5y7PnQFyl4Y6zXMrR0kHAhRQytowdVyyk+h7ia3yR88lVe6hu/UAOlm1gFx
k21bJSWwZKZ4hwRZhLJLvjBKAYXACFAqQA4weoi9IgJQjvAnBfFnVyLGVydWF6BTCgeRErWhBEeA
+PYuIaCAgEov9p64RGLrgyExvNN3FaoxMsbkObuhl7iFTVQvgdE+e/kEgpaO4x79u/v0Kafd1/QB
wBEbiZRe58V6NJF8ya1iy6/JKenXlyV9PczVWI9lZ0lBxHRHDEOPnLW+gWYK0+PSvc4Z9Tb28fuN
9mrgGwqZHkIUOop2O6BHnSvJlTx6IhB/WYIC14SpvL5/DcgWWE4crUKeB+NdqPCuQKCc8ScDrG0U
YQzml5FMotN7aiX5QhHXwe3p2gEW5VdozgHfmhnDNBJYtC8tkbft4hKbxGj8Us0xIJS26suuDW+M
YA3RG4dTlG0h+8GCWL5X3Ho9bed3mLqYJyxp9jQk3GE9P7O6GyEgAlhiFfBz8LVVcJrLd/UNR5JM
xZCfpturviFyz7up7rMQJKjJuJyhAAAJujFevvyeEz5Auza2vOST0/fDHNrYZlwlbBUgLX5XcyvG
uALpJOLXiuGyGB9L29uvtu33dzZGuBpMD5ayK9inuq9s+dP0nAx7xZO2z+Vodw1Vv8OAl7HClDdE
D8rgDcwXU650EAt8KT67WJlAUlAFRAraDvMC5wp9Eu4A3gXTT9rBbeYNWuS3grNVg8B5hOUVzoWH
gn7m90e8exYg9Of//hgnXp6hLraAjlD/470GwsGzh7GCU//TM6YDOk6Mf2DGbK/LLEANtGYAtBf6
3uce/JlXrCOeVuhNcTm14owho+wXS5Jn+M1mm88vTDH4nPiL8cyzZe5UX7Ds4nxeLM1jnSLw6Dy8
MGI8ORbYbLWYT1wiaEDpEOck8ZAaQHzEr/otRDI/MP8EwU6g2jccIZjMPKCoKBtGNlMTj4nRjsoX
gq0H5RzMqCIUjWnA25G1EGyUUg/5wGMFVaWMCd+EXT5/lqHxnLK+6KH6sTMe8TzVsw+jFtS5hURs
TMQhoyMhg+xTz0plZlkuQrTXun45vRLcVPaHW4QF4JsH9tvMNhqTn9aD9j8gQnMUGlvL7Vt/bIWd
EnARII7rgtgrNF4Vb/e4i1aLCf41GrXx9RZWHw7OYn8Fc7zI84EpQol/3xGzrBdTRCWAjc3mKXMx
aWHPuxFIqne9Mt/ovJfmjWfFdDwr9+jOeHSxBN1+pGmNnR7vzHREfCvTtor4biUyEGkNYxob0gZv
1SUe0IPL8AqOWZFczVWtp/WLpB/7dnZ1BorWEtNa/PNwk4RnJvnkKatMC9mm8mQ0mlXXfaktqAJA
UeB2Gx/PAFq5wZOK7/eg4s1bf5S7+Ztjj6XzQFwPsezjs25L3rXT1v8jt/Rj3TUSDmt7/hX4K4aK
35bId3wnPSF/Fxy4qgOcwxeoGXwihCxCzg6eaNPADmG+BdAYnyfZ/Vt5Tsph9fakJvxkyOI7qkLE
LF52LIEwMVph6lcF1ljME04jllTKuDl8q+x0N5D5nlVJwAgai6Q8UN41ifyrUuwh9uIgHMFjsvOf
N73T1R+dLjwEN39cBexuis++SZIHIDoGRuzi8RnzkwDxgwQZGGiEkxk5eJkc51U4zA0pAdQosxBt
t5G2Mvsw/Nx3Uo19uYLLDpmatqq3iwlyn7vm5l8SBpN8ERAzX2GijSZvpUTVl9E75OzAC1MT8wvI
m6XHGr79FgBfu2Z6mw+nofT+NWw0T8DdLk2Q/PX+Ysw6wbpq85wIUlkR60AzSDWfYsL+vzj1B6l1
hcvzPy7wtISxeiQam9m8f1ZExrmaXBNGYqYNbikk/DjrLNpMnPFs4pS575R+cVOvxv6I+39x0X1Q
UJSJqKMo8y599GyT8Xe+YYgrP2wJVek3gcL3U8UryMHLlwKmUiOqGUpASAciiArNGSYcum+YLvRA
xqTPzHvAeiFBSkskKo4iUOH6kM+C8JvuUbgCqvrhWnoSM1znc8PAzx4f4aP328eaIcHMZEL9OiAS
tnwjgu4IzHwPc7IAnl53jqwhKFH42zpnb7dQ5g/LH2jeIOkuL9S8DHNIxaJsnBFNQKRDuSErAauC
HtfcpE2g11kvwalAW4VCGSdVy1HnJzrqMiEYd5SYv4zxjqRXTRi9QtJir3t86zgNEGOI/zSMJQ4p
lJ2UJD1E4o3pmtXylHmY3upRcxi5V1yB4MxyAWFmnG3SySY0lXC1pIAuq4nlX2t6m1iF/4KRCufg
D1SDv58zzHMpUPuv4hGyZkEdI9ocznoT91FXMpkeBvXV7VfUDCVPWax7j7AxPTia1PpV4xs81mE/
Y4QWgRsMWfLhI7lM4y2/hSoAVY8y9IzyB2fHOXsgCcGcHsY9IdQi37+HL9jdwF/g9ICFT1QupUet
TwV/b47SiV1ATu+xySecdD93iGIcWm93PGOfw+6h4bdw1LTigbxzWF/I5qG5wI7xZJeqrELJAqQw
EufGCoakcIvjBD+h3lF3kOFYWQuuD1keFysS3SlfUEV99m/FYuREGL1QTMcVTCM+oI1GnqE9Exmv
kLz8m5OSbvbtipjlLfusFqsdRl7UFozq4rsnLd9MHom6c01OMC3uITXAtCmh+9/lSM5dabDv29co
Hmg/NZ90luwnW9RRNzW2D/+AHA/qEpd9adDN5aTL06L9Yw/H57MNyFOdE74EOE+L+vkzDl7EAKPZ
OCe17lVrCREwn1FYi90aiufaVQzJvT//pPpXeu/PN5CRCK3Bs7nYZkVKWoPbMI3goYTbWSrBsGU3
RgotF25VAM1/fJxZq5dT1A7B6crrcGvXRFigy9GgDatPbDttJMoQLJslxrnmK+Bc5XiQyrimesO7
Cobd8v0K3kxlqI9fmKgHBodXG3ZyBD7/etlSRc7sVBwc+7GMK/K05fmst68MKBoJdlho6/ycoGE1
FfdF+hkP2i0sH4lyjR5D0iLTggq7H4OislFAo/l3GLOGuOGW7j+sUICASqBVAfsGLSJf89bFb1iS
DWev3zYR91LunBYbGQQK8NAsxzJdxHuc5xpiBImG0y2v0bPxEUM1Iw+Irs29MzYR2b5W02s+6e9J
QwBfE6J7ot9UdxlEW9ZFZl8L576nW81pgaqAhQ6a9MFmix0yJ+TUYwl1J14KbE1pl6jAzOfiTpzf
XoUtQ8k+DkZnr2bsnjdhQdlElQHr5MFIgcaehtp51+545Gs94n6v2dKpoCvmEcGI7Ce70/Gev4Bl
QZlBm5mdOCf3sci9xdmn//Of2DgCc/QU+QRLoK+36S1FrMxvMXsm4Maxwr4pMB/Mhd3uYHk4e8fw
/SICcskfkOG5iJ8QSmbh8DBGOwn/QGEfHzgPePbgl0LCAnQHDdE40Jm2UitaNKbvWU7v+ctug2kB
pISnY9IiLxnoBR8M6xWv2zO7nZRLsIBTzuXmB1bklInrAhrn36ICDH6r/DwvTsuBmcqROL8lh6gD
DrEFZHrvyj2cka9UTd/H/mQAWP8+qZw/dIBn4eDMjGlMIlhAehqSESjcNyy0Lv7tEZcLOJreI80V
uNs/BzqEkMEGRll0Zl8Qo2ENmT6qjbffQn7B/wxCo3XKjUg2/nHRGPny8KJuRMMz770ud8AWDe+1
6iysYa6I7fBoOdAXpaS3FNgie1lKUES+KuLRdOxpa/LFYSN8C4GumOxC1dq+nYeH0YWO+yxuUsRW
tGgpyQR1BecwLInFEwmTfEJoSm4EA4vA24ujMJPVJwVRQ/BodOdNh0+BG+sYZ/18ppTAy0eCTdzq
GeWhur3PJb+mYMc3KDhKPWNaeckN+WoC3KmgRL39GX4uELSQGrjPORUCn0UwgIkLxxGLgSxDbLj/
BJWS+mzvswQGB6/CZWM18b0ZTSvRAFWsqN19u+CQ3vUuFRoI4r6A5jbylpiqrdBLYVpGg7J7bPEc
c7RU9vDXhAw98piN5mzJGazbF7/Ivu7cmXaSxxlBhvW5SA9HQcwAT48PWDHBnemiB48/AfTI5k+8
dnN28SDGMeASn2dKFTGnTqRsgm/UKvPlqeH+wUJjHwbAD1xh2yIGk08G3czA3NfyNa2ds1t+mXM6
BdC6x5bC2sJhqA6efEEbsolvHKWjoBaSckvVJG4krplMc2PjWJ0+kFiJW+fqv+z0+8bHKP2zU8FD
XjZUerqtPpxuh/3qt2H3DAk9ZgcxjhyIZ/02tlJ5WR2Amt/wltc43MHwg+9XEpcsbNNwCINwPXvu
uMmN2+MSEh1J3mKGb1+mV3iYrtaEL49ZfXqz09bD+AZiTUcde3Oq0us7u+88CM19izI0GC8/t11z
T0EO6bGUy/Y55k0QEaKdqHAShy7BUdEwQ2Hs3vjX6MWdYgquf7yc8DcaCFYIZj0w0GZXzJY86DQN
ZHJrIrWOCjelEn8YQebm4RZVymuq+fKpc/UgX17nt8bOstmo38iw2XYMN9AHOGZgCXEJRv1kXfpj
Yjnx98P3yHIGban9+7OGhiSbFK2nWiCobrVUeYaWLUxrAyxFBnY7+1diwSpHWT5cjj6PuROTOmj1
sPhozp1+Wkd0/Qt91Z0yOOvn6cv/4DM5YPX5U5yAEqk4CJZ11SOW6V7+C7WZXXyBljXoY5GfRykg
9iUOUjsqneVMaKUW01MSspjtx4TJVDvp2UAZEDycdtFO+5W8YRnYq8dfDYe7gG0cX5bF+j7Xdo1i
Z2M4F/jhtHvJ54sF14jRI5vIwB3ggXMYB5egQB8PwCwc0juAeT19Ey5eT8cxxUZkJUCJXuXBRmLw
G1ebPB5FApOCkEe0xPvUp6DbieT3uMeN43GsO3d3HBdzCVLeeW7G2dHa3Qjwzmadr8PoY1o+V/zr
PLv5+mDTXxWKO14YCJP3rKcWQBbHudPQCCqstWIaS9V8ZUgFNu8ZM23WH4G2TSgkaqAuFGSuZ7eG
vadjc6F8P5KBeSbUf/wAaP8xW2IWDVxGLgaqIXVKLYphwjse/0zVk7bb4/5hwAGaAv0G8Nc0+3QD
lRQMyg8V4BR0GoQemZJ/sTe4EQrLQD7OK2bB40fbfV8OKi5TtwRBCdsH686vk8eXNFciaaazm3zY
XuB77Bkr+/zX7fFXMuMOWK+Zc9LPb3szuE3FDP77PL9BsNmqC2zxSC6/Ol+MiPxuXf5qKKL0WNnB
NeGaVstecc0TN07DIorROBvYgNuNXe3JljbY+cTVze+BDM9Snrx+iEt+THXHCCmG9hAip4pv2TG8
PdBeBv0gsKu7Dx07aqJ+9Zp0MyjY/v27XjYp22GOsFZXPFhwnNwDHCJ6U/clHJq4zhCaoQOxs+On
lpqBBPmOElPYL4VWcvUFJXI0H31fIIB+NRipN05WB8oj1DX7TrGNVVPF+3Yvh7i1zz0YnfStBL0L
MuC8Wl6W0OmznQyND/FQ7V7otm5hi+edEsttCn/BeK/GC7EM5AXjc2nGaqipldnbFmrvlhHr+zzX
4/P8MjV58qQJrXwNMHKelFGp2CMKEM1jFDaoTso/zvAOB6ej49+3pwfEHyvqOqc2XeV42YOpAgF4
DC6Z8O+eONMNPi3dZfuCPtCDC3wW0qr/liLpSZyE0jrmT9HhtGRXNVfnkXnKiu9ouPqPTsRjT0I7
1e4RpohaTWuPQwtlYS2whvM44MO+aNtJZET3BdW7DPi3/OFphvyB6Tz0vl176vHCZHR6ZvWYSBff
SVZHxVostLuOZNvTY/W5fUYfRCjMzcVA0Kxtrgm04ikhg1E7iEjMMoX30MKnneEqDY1RDhggGccy
956c6XHr1dhN4pQJ5wPbzFvjy8O/mzxeMKRm1kLatbS77UcL9pQHRodn8n+q/cOwz3M1bprwKqi3
2eCzYAXIzI0BVmlyj+/zOsFvMl1+gse/2nbuv7/jz+2pZciwhYTB3OuYW5zWMipcoHNP6hPhzfl0
m+OZ7+9cpEBiSoeCft6bKRwj/nPlRtv6AXCPfGAR2gAVnadc6LxKiE9ETuswRyKWixpwNc9r+VTM
87CcDxr0rCHqZ2xpO1iqwjCuT/n4Mz0YT86c6SfC/qKngaWgHLBDM3sQgVEj3AVEDybKPJh7vJ9w
U6lWciLqXeLlr9jKGk5PC46+CBO5UXK7u5frlwkoxaSL7X7JnWTCjNxGiLNgxYefA5ZgVAixcFgr
8IWTE7iFUM/HfrdgXBO2s1pxPjD54ECKdwGp4cfc20r+UsN7zKxij8vIryCnDxtMU67uBwXMC16D
b2YO9hu0ip45LTaU0fWhQPYC678FynT1KeRQeIhfTL87F1KOOqIKx/YEjDOL70tQXdHsgkBRoSBn
4Dry4I0nKCRokPm7Cp+SxQ3eXh2a3nJCWG7rqiC7CMnhYzjFBIbXGWnY8VvFv/iPE3++PBOb+H0n
xw21SY3PoDXLZqw8go/mT5bvZfoG1XRGG3b7KvPeSmS4bxRn4fJ94GNIuN7nM9ivsBsmGNCEqNbk
AwUHYl5cUQ/Q0wgmehw0PExaNA4pzlixdSzGUW4mGrL+IFuNQJDQeGH0KUiJX2JzE5l2dNjkWmqo
xctN9j0GNhmJSDGtSNQyYqcO2utaPmjwdBEdkOsmk90anRF7IUoR7EQ5bAnxO3zWtPzDFhTCAF2n
3aTBntRYwj8pshApbMbcBgk/yQLZVOtxGNbbJ9IxIdtqMaCskOIQHfQlRPQIzFkpf8ByPiOBPTDa
R0WyhvR6Bx/LBQRCOEDlvBRf+JF8tORT/0fSmS2rimVt9ImIQECQW3oQUbH3xrDZCiiiqAg+fY51
MupvqrIyz942rDXn16YFogvVAlyUKI38kIKKnvzYu3pv7wtajy3r8bFh2czZi/lnN2aXhIfuoh5B
ohr6AHqI2RmqYaanMooCgntnu70CgaWJsTZ8rhCqfylzviNrwxXpNr9oURBK0o12oHx26RWkXb1W
Uowxc0AAnaUblnm3Xys9QY4/qYzofJ8+Ffszq1MtLkzk5OfTkl1KWY5KAL2GDGz+zdUKbgv6DLO/
YvQC8LFQ4dtQoJn/gbj8jYejw8C5HUAPcGdWNmM08qtluaQzCpYWnfX0biOJsmZstJ9AnUDOAros
Sdn2HqPr+O2rogkKbLaO+C0obn3brD+I6HxhWkDPAP5J2BF60TMLNjksPw7giOIk8ikqcp45xPvu
TU8fjDXXbfXyWOMyF4QsGoBRciUMH4xIQHm9U2/zpsoZgvRufzBUY8139c6ufoHYXDUYDjAGNlc8
dxEEUIC7ESPozv/sX0uIS7aD8Ha6AFgdn8vr8uki3CYSOeW2BIX7hKYc9GB8QQtwtwXPD+pPVNTj
9n95hjCnMLBay6FIMsCGghC4JhkIeZ3Vob1v0LFLYW03U0RHfNcwPPASAx4zV8YD8oludjFVF/8C
NS1MbGQS6Huh14Oy2rcxISQkZoFW/BhA7TeR8L217r+4Ak2w3VjvoIUy3AxLtCewYYIqggP2mxBf
DLMaF8Grsbhnjo/gB0NXzzUgNM77mUZFk6uSmo7tACiigo56xNUSPQXqJJGxVgWDBJRCnUjEJzvN
9vy12dJ4pUVUMRz1pz+7hnYlb9r/rvqETXZnEKtqb8Dp2Fy50fPJBsf3nd3fFyIWc6aTIivcqGh5
CJlEqypktIGys5E8gem1KJxEMpMSAVX/HhbQJmsCP96cCIazBfPUE/461oyUhmD+DP9hHlQR44YY
Zprz0f3GT2zqQfRgDZ5c/FXSWbrLqyBaJGxhtsaS3U3A99P0sKZumzR9hE7kadK7hECNTCAhECcv
RBwjohS29OcADuAVwHHACYLxU6ILPwg1EN/LcRFq02ELqdZFZAquux2GAgSUlOSMs/jlInS0l4az
FP80pwo2LOE66vj+IgXkOmm9xuuLqvCBT3ADpYl+Re4CDxLN7zyxuylcplfH1/0BEQnANjZFHke0
7PAwOHi50cbedjg8zbDMTODvrgDvNTFABUqCfPYB9j8hGrCWow7RoCtH5b6OHyHZHhxr5EPopL9s
iY+gqgpywmvibomcE4xo+y+lBzgNDptEBDKgbbQNaKTcw7gnW3OiYHjfTLhPxR6eQJ+psRVaKz48
1tdxmeBfxpqq+DW+X8J6eKm0Th2oe+cR4S64+qbLaHU0rpY6Ukd9NO1ncIGmiOjh5eaYvXDzbRVf
nv5OVDdQ2I06DK0azxhxhUOV3e43y1f/nMdCRCKQIN0VqT3LzO+TqZWKZFSHUK4D4UiFr1rLOxYv
+fxoEHGStCNO6fEhn87BVOf6pqVZkdd4w2YE8MJjKPbGQ26JMktwzcMFm5kIebmkmHuQ+WdeaRvc
am0w0SmFEQg0wBol4zSRgZcXocjvMGcidTND0d/YLaDkVNrK+I4RSh4f5O+nPbvP3Mv/w88aZssL
evxQApYBxrVqvsHxhEYMYqAm7i25TtplEpnOQh9/PWOEDVlZZ3umLr9UbcwADV8WtMADEfIM5LMA
geGtGt52drGCO6gQMOPqu5IJiZ62c5AqYJtMcQKgs4YQg+Gz1WluyzLSC+RiNLkhaUvyM5Mgeml0
Zzt08obDoMfb9PPYpvsEjbg6rjpgzvsxix8OakGvCgjkRMGwzUKVoqgfeMYUMh8MZ6tK3o5l6ebB
Ht3jrMHc1ziHLRA8FOUr4UNZzvQgCr5oYS4w0+3xdxQGcf6V3Anl6GGXPvBQiAOXc5Tvkah36Iit
Iy13dcFTqlHPAEbE9ob/kzPP2BIwa0W5M0viK7EXkHUMSYgj11VowpHhShCs252zKASZml8W5IpP
mAkkRPEoyQufNL52pWMnwUze2rX3iNGfPJcEEIGSooPiPQXgg6wwcajxAw83r75b1fRJqD7Z5ii3
3ApS8+K92Av3iipeKoUY/HMS5jIokK8cwqppXOPypC9P5Nex6CXN4FRIfrHuIQWyiXptZ1CL9eZd
4zsx9TG5tZnqaoRDBVh8HyKKK/uEX1Rd+LVb9/ee/qARBB2DBVcNRHTYFY9jy9OspxAW3crEMUHs
bvlEKhm9gZgz6PfnvOP0zHn+L3tqvdjPhCJn/bwi5FDjepy3owwA8ur05ZkGZHdzkfHjB7jKbn8g
sO/gu7jPmr5PfM8/yFJogximF+jPRbpNExYT2UVvPEIR/BLlK8Wcu4vjfE9IFLd8npTJB7KJ9Bu0
3wJqhh1C4IubFGJt2J92HtJaVlOkGIserxzicgrMRjc6yov0OamQ2CjD29W/6at3Ft2mb1+j/JLs
YfKQ1VBPb7VmSRJSBgVB8icw7t5FLa33puP3Qvu47c3a9RvUueG4xj0b9x/TPoguktnWGhbI0g2u
sm/l9OdEZGzwhrp92IGYyyLsRSQHxI+ImzwpIHKS12nD2t3gFNmXc+l8T1jrCOhzbtsajycpe+nA
y49yjDqymt9cZZVtMbmAUvb25QnBMx8qF/MdaGhARyEzB80M8Fz42uTVd1itkI3B//ErqJqTr6SA
ll8ohUW7W16gJ8dKANz8PV3uYuiqk1cDn+K8FZ+sgx6LOoBj5tT7589jwczStxywVjbL91JBBq0S
jUsHa7O8gIPB0dQYc8gSS2/7JyReZ4lqB4GkSNNe9MC7hEHjMxEwMWDf7/zAXcrqv8TVoHAo/C9s
5WgGZM03TZJ7A6SEHom2o8J9jUsP1K22VHRL2AOi1n2Bh3KkOZs9okQUca5AjVDNYQCq7QVYaYPE
62Jrge5lgeL13H8TsQUgUySyKMkA6zSidzJQ44wRkjini5MNeQf5VEDHO6avctz/Wp8AbGpz7Tjd
jFC4SQv3ir2ZOYALxGQeUfx7rOCULuLv9LaWDfsTSUHtLaEZNx+rGGmJTl+GPlKmUtCbacTcDlDe
fqLejFzfTQbvzucB7USoNlFilB1xzYbnHT9PGuojzYdPcwSHkYX6iDHCh2CpljUD3o7Dsz32xq+I
b9fvlKElcmDwef0w8+WZe5DrSJySmKkDbUsKwPwkOSfOFlYBQa3Q41KzZ0Uko6GokbjKbuGrpJ+V
f0Zw+7W3+0OaaL2Gfec3U8eCHu+fOv8T6RRgIbkcifFt3TKZsgw519paIlo5G+NLwolANRCmYuIV
QFxv5BkPpjJS0GTgt4ScuL11nsCI0QipoMIDGkXYKc0g33prdOT8p3Mx5+H+nmvEBlPSrciqyOIn
KRXZPN/L5I/9ThQj07xTJhJtFXL0PAun+pd4Z9lt5qLe8TrFktkh7nQq8MjaZz2dIhkh9FTkUtB9
tL3P7vhLHgi5iMciqCjz3gf6j4hXhWGe9fE7gyN88c7xh2Dlv9gm2WHNWEjZ4q5ydZRgBoCc14tN
It0whq4q1ClE5hBD1IzrDc/jFPFTwF9Q8MSA/XIbIabRvdukDXVVsMnkUjBT8FLBo4Uw9LMHblvX
MYuNNIanuxBFiFwuwRQc7/jOvZ3BiAkyEn/vz4MBZEQhwRE1GjyaQrzYNel52XyNIPgBr0+10I2r
kdiAPFEpEEreYZ6WMK3gO0bAC+HQZGSlVuM61ZjebuFueofxLplUVHG1Th/xZc9HWS1FHkcf0hCx
NJAG0FpyHalD9u0VKXa8hwT+EKim/fH1ijS0XCAopEDdRI8XIlOwwTRPULrcQpFDjd2hs4aipuPn
kXvIx0Z4yI0giDoUGRdt8KLfjS1HyMuceo7UjW+EwveaOY5o1eeehBufrxdKiWGGPfq9edI/Q5xJ
CJ7D8NH5WtJO6IGdGrMHktIj91VKZAqHMppYLcE7UQ4fX0vhRWUjnqDdgickNmL+7RPDfT9kp2hU
qM+cp42QXI4VvBMeyMsARA8RB5JqfPtMy7w5xNqEyCcEb6ryd2O2Z4Dse2rmoPbTzyx+bAIZfwuf
qnyWZrd4MCphHBdkkXHDfhEGIBV2PtEQaxaCxT55QPITgbV8ZrrmAmZfY3Ik0egI2vBP5U+gbmSM
Je6dcTseuEZcuRVfBQEUs6LyLos/h+A8zF+UUIg9CvceJifArIZTnoQEEgHlv+uwnStLEbC4f6Lt
4jEslzz6ZJsSHBNDZKfXlB9+j3twI9Qg8LTysJXECH3Onb08LxQvEtmXOiVfLa4zZj5e55I63RqX
jM4XlpwfCIyL88MJRyKTiNEQpCSAkyVPoB0mmehtxCHAK6xcKsLERJ05Y3jiagSBZsc6nKWUECFC
YlPfK9MfAbA79gWoKEIAxSv74/wOkK54hGikWAItQbGqzm5SLkQUS0qGsTw6VCkmZkRIDqgzs+Gc
yBLxW2gWX9liAuMcNEgjFeZbdCsIjtnDBKM6zD1HNHX2MMkia2O4Eqtn+OB7jIiGNUqsovPcXpVg
PNpZQ3Q5ICyjCFlHkEzrRML3j0Jy2YetjNCCGJ62F8FP2T+dKh1VnMdCqCwWk5ffLUxgzA82e4mN
aL3kISXVElCTTG2snS8Uloe5aA1p2TWIJ7HWZ7vnooGyltzNzigfYtmB8zUho/0+dmrxR+9IbfRI
eRZ1ldfFoTuXCEAPZTDnJ7uH7fLD2y4SqcQtUM+xvtj6FgLBNcj+eLpij8VTFI5FrqHYY4QcSo5E
7RphauflueNxEPHFwCVUvYEGcExxEv0zpqwb5ySyLe726YMy4f8VSOQJCa9U7m4PhkUmPV573hO0
otZtdOEekcYPBkGR23gQHN+WpZKICJfd5k1v4RypYqKOtz+aEH/hL+ilxxW487ykCvPlUwCpHg7k
gjzigT8SOZ58GTlhVzLFFKIFhRo3W574vWiFUN2dV3ZI3vxYRDOaDqIKnS07D3gC+bbxfA1JBbPG
nCGOMWsJdQCH9DowlmrVOI+N6d2dlDr3GatDi1WJRwyOVUqIg+884rfQollHitQaNyUVvIK8iaHC
+z7dImQstgECP49abxAwziLCQ0FlNAZ43mfiVsS3C5UtmJo9YWEDt42xvpOt/3PWPFV7xV7XTnvn
UyDtj9yxP0TPGJP4YmQObc4eV/r65uspBKIPmgMIxFoafoC1B+F3IuBi+A275w/owuFS5EkqfZYM
OFNKjmm9ITPVfQ41v1krHBhcZaP74QnBRkgPE+1YCfMQ4XpjX4n0+ewJP6CQZEc+2YVvmTCB5q54
onDhQ5sNIEoIXHdffBU48VWCq288iX2R3oF87Bd8gKsp+EA/8AjQmoVG1N8UUCTmlVGyxQdZMVBe
4mtojFYvyizJZuQXvUQG6G1j91NyX9KPz0JjQd4iBJDsZk4pxQZJFWCqV40QFWAY6Hs5ahIWW0LX
kWYUcwQaJMD08NJn4x4fJcYcXLmZaOLNxkjL1h3zomH/URjESU0CuCvxOBeUz2IFdmnZ4GVeRhcU
aDq+S07tQPSE0SvWhHfxU1X2f1BsVLFA7u3KTMQP44/HeE9oKdep2BDZrpUTobPTr9B/mqnyBXZ5
rD7A3Y39fPESi+R5guOxX7MyBFANGt+EedaGn3ENaI631xVe9i7A8A4UzzA+TJQhXiIo0BrTehEM
gs13/c5gox77l/Ma/YLXdEfHXeu+k47HAhrZJJ0xVI79EbTLfQjpgrtDH0pT8e7zZyOq4tXlMYSJ
K5ZafsoHg50hUgJm6GtjEvnK0Tt4cz7wkQz4bjV0MbIGAFcEygy3IRu3MD1U66/3IbHjNlwpED5o
Z7P9c13szembvKbdCQqOb8EgJBVrycgPKM/2RKoIm4U+fkFp53MwSynEbRiqUzz6S/JmyAMSUU/z
ck7iElQWEgdpSl537vZZZ6h60sO+T15GWv6RuUUnExZi1uiIn4+ml5qdkYgw4vQgn10UWeDgEYp/
5wPdY3jPkRDZbH+ckdxzCkfGQ4bS2Tn9HWmilT3egvdxBBPLwbNY2bQPDrGog4Yy0GHbETOYgCUO
Xyqn4A8tBHNvnAKXdH3xhgj1yRtj2Q0hfFko7iLWQ/QG2NCNK54we066K4MEkzu3AZz6I0hL9+OP
10NgdQ4FvLGit5CLb/xH79icBtseGJqIaMaibR2/SAZQoPC7sp1ZljSdsL3xJ+2CmmZHJO8gYTr/
LUSVKkBg3o6UHHpxwP+ccXp0tfUPeghWmEBBMjes0ODLAEPCR5tDZeUcwOIWxxfOvMSqQO0R+fei
FoAiLgLh+ORFWfJcSHRatC0C5P2buBGSRP6KxkuFNGJgObQOk440a3i+ntZ4jIwIYY8g6wWfyjTg
7+KWIAvKZBruYL659qcDSxqJyg7RKHrn5U6MKWoSl7wFyGzOH155+OKfpXRDlFaPtAiGklsawR4y
1ZrRQZzAy4tzwh51SZSzGJrXDCxMFKDofNlFtmDmwY2BqGB2INGRl/84pIVHjIZmbfafCVg0IB71
htCY6Is+IYuydwFQuln7AWQ9qTju4nyzo4HoHUxoH2wZKi92HHMImXyr/o7xnsBSVtnOWvTs31mk
6dR+5t587tibi2bPns3Yg+1b8HMZoI4rod0iZe1JXgh/bG2JrCaRfpgT/PgGkn1Tysy7QgrjnY+C
A4ncD43SRDUqEWMRnYHC1YqIgiLrm1M2Xog5lyODj+gzb5fmdIN5yY7Fx6PMpaUc/uzoPC3Q5z7d
YQsgTGBkb1aBx91taik/IhjRiBpobPhGg+/bC8l15hF3hjKOPIsEAcG/so0NUj3OXGOE2JSKyJ2l
LhVHi6MvlAeslr0Q0hYe2DtMhF3slSNH0r7v1xwsxbk4f+BNTii9lfCXCgUw96rO0U86FVVjr8mP
05Cvma3NvnglRkTi3C35JJDMfnpnu1uR9eJqnEOYRo69aRt9WZNH4ospTY1pPtHXfXu3VoCSPqdH
2iZZIG4fNXkPOZnzxY03PcrZsUU6DE8UBaEv1loh1GChzcHPaySO1OGIEZLHBY1MhMxkxB2OcENf
P2N0D5qIMoRxJ2kSQXqirZ9hkTRnPhPsujEk6YvaPTavEDpp83ObJIMqFhlbCSovZ8Dfzkk43435
HngoCML3+QaRNd2heUI1oSNoiy/+E8s/yxwnKQ85NhsxJnAzDllQ5m+y9R5Y/xFamFv0d3wYiA5i
yo2QCRHxterWZbxBD0CuHTAN9/3TySE6nLdgkWnC+U27Iz2rUf/mczU0LqomYU9MhItNiGeuc14M
SnDyM0Nl0xKAWqHesMwDu/jiHZjunSbjJ3cQocLI1ta7AJUCsLk4o0jwIGxit73sd9MyQUvMIZr0
xrB57WTHcXquhH1eglIkriu9h89lE5cJCnIPdITFWAPOVyIWMcpYl+ydetSdiQeYMCZwLg/OecBJ
FcvEL1DDwIM1EuNslxhDTLf8M4Jyb4cZrkKkgQzdA/JEpUTGS4zu6+3g5b0/cfmIbPFu0dJE3rhc
T7G0RQwI+g7uxqo3Lng8QcY8lkakVchPnkd5ZgD8ZUIIqmwUVfQTVIseM4OxZv5JOFOGNR8Y+DD3
mZ+dTc5kHLVIU7BseRnLB/3NMtbSzsUXN/B7s/qYL3dshRG4EtUWJnsJvjpe/8ZkftohpauGX2aa
Vebf0eEBTlZ7kJc7NQJ7kIMjrc6DKbgSHRezLu2fdiivID9lq8djnpgn42SS9WANv9gLCwzyVs5c
MMchkXHeUxF71qa4GS4a2ru659yBlsRWWtALzyMAsQN5RkLC+pJsRR4iiQqjq2Ll8WcDbUx27uQ9
1DcGplQW7oN0EW04NQlbKczVtEBXlg8fGw3UidSwbTsWv9JlvHNZz42wt+G3we+rp320jxu18O+L
83MmE+ajpz/Oj8OvCXYpOWISfgwDJDQotg1D+OKxvU9fhI58kNmVG2SdGmKB8P1PNcpNzd3ymNSv
kKX1RQ6G2HsBmqueX50VP89sGQnba6jRyjk1N88VYkX8Uuy6gRLVtCPzDVtcR3Xw2ZiVW/B6mEjZ
qNuoebhdE8gaSauYy61v4/KqL3+7nsfdZ6ZywYZ345DDEJko3KXw0UxLRKciIyH8kGG455bEN13h
vu0WnRyJWa1d/eVft5WG/Dek2BBq80LVzXYMgNV3Ln3y2n4AK4SOkjkK7yTcFyowJGBQnLP0c6ue
L8N/OytitpoQxx8CcjFViJ3B5GZsPYJEYKxpfeYIoJ+0dmPdEUqXAf/ZnBYouCToQkUYi1RwLp2G
Ctkt1qLznSgPJrgvPUs1zzRHfhtUC0IkYMS4vc88r2AV8E1u5hIzsRBTF/TwumDQKGMGQgb5l9gz
I5hF5u7J/ONssn2DVMrccrXu2yh9LnFIziHBd6zg5M3ar5g8tdEFMzGJVEh+mGYCtP59z6C1+R2h
gOOr2UMfDv7qaRsy13PrqG1S0JpZjinvg7SEWSd+HGRarK+uAkqeFDAOP84TlpO93lnKGagSWoTz
A6zjTDIIWOtKJXujWe+mkJmJzsbTiYGQmRE+m2vaJqEeS9JYQ8aTk6mX4ZVm02LwZ+D9ILtR7y4X
r9NnAIYQBzwjlM3L9j+YUI3ALK3gORPx/lfUltfhjaZenpyOgIuH113dhpjubFbgxjKiJ6atN4F+
3RIEE8HMTbJ1xIaEMyF6wfM0Udg/lXEVP8lvpGT3eYQu5ODnHvnhB4AEq1gU0bddTjtc61HLMnyW
eflcYKpfrlvuVITY+JmaCyhYA1hUE5PlUQm6HDB3JjQV5SVGIOuWCe8+aKT+jsEDSdAEBzADnVwA
TPkCyMTweYK1ACgXNZbmXIf8vlMUthtx8nnIP9Bu4+W1kX+5GXosYjpQat2cxyOQ2TNJTaTyHBYi
MIbUG5FpF//DTh+wiOFzjyElO5HAaEmcKZBTF+Ze5NfAViehNwLvveBSs3nz2ofTLYh6/CFMgl+l
M5kjIsg2gDayHP777XUfZFXtEpmSbkCJMx6dAbpaLMSEZqE9EgGlJj8gD3Fi1UyfF1ZSySWVJFsD
FmuYC14jleitgaPwpecF3ScVqcfEcP2GChfBk//ljeesJeXr46CaFNM/gcj+nUaVEbnKQe6/cmpn
GWI4gChpGGJGinhbBWQs4F9tz0WH+/QWfyN5WwXPAGUtxxVUBGu37jxZedfFnAfCgHmP7gSB9O5j
HnLSekHIiXCAkGaPBLm6hf2ZEWNLqT0Yf3QKXKwj8ObSrTrwWrJLjo+JEfQD2tyTG4JTEVbRAgKu
5Jk8ZrhgxkhqMp1zvuOYHHKbrTJCg9yAvVH0B7XfmxZ0kYS8v1hdGDW+TrvndgVkgKJ2Sai/bNtV
pyX1P6FvE73W+limQ7VC0guwP1QZcocUDvnI1H7FTH6G3alY1aJpF0Z5fJ/p2EYY40mL13ywiGU5
EENOWJBHwQGkLtuzAY4OwLW8Abg85vL6ji50/oRWJONtMvB5L4H12sf4k2F3aed8ED/Ffk3V4E15
MeLaRaV4PFbXP31ipDesinQFN6uSlcInoQuhkUjZBxjakcZs3X+hKvu7C34HGXXcgIWUC58Gk6mC
vbxMi9KjAfPG/rwk+HHaYz/rU/RZ04XpPXn+R7SDyJtuIteuPjeThjAeh/+pmMLiKoVgQS2yfEUG
DjFUOCBvsHbgcy0CU2chGuFfEZyMNNRu/v1ozlrlZOrB9Xw/DuArVu2X8Jjsj4AhjUYK2jVZcPms
EPrBpqE03HZ9QgSYI8BQa66FxoNhENe7MVNntzdBJf/2KnVdLG4L9Cmg7Vkx1C/Wi1ioUJoMqkDh
gR4rQ5LLxni/Jioncvr0nuMCDn5HlKv6QHprGcibwXZ9XQiAnhT9gZZTq1YDKMHwTKhTokuugx4g
cE8LUG7e4dqrkGAf7TO+9NZoE78dozFkE8n+oPT2t7UGz3iA1RJqAiMptQuPlLROzCrIBTPrU+Cs
RdZBQTNhdt35mYU1cp+3LRIxzejahfXmU7kNmQI6I9Abt5A8UwYOJXYD2C9aa+h/uiRfNdL3t2fw
nu0m5LSt1KTbKPOVxG6mzetUdVG6ITZn6EZqYQ82Wsh6WM6IfMrHd+Jo2+RLYo9i8X8LZk1S8uYk
m6ky9VWzDtgFrGuAg8tBkQ0AwyiFXF9snMcmUoGh6MANSbdDl2sOsXuZgBTb37BE8YEeHzHvl/yH
F95zOYDq1Dx+UI7FE3cOiUEoqTYiybBdDo5Foo8ZQREuxPqc05EnvD28D6w/36+N5zFHtf4FkhaZ
jfvMdD4nE+m3Nn6ZVtZxL58pG0wGH7aCbv04Swt+N6SqhALMPseKr/ToPsSwCxzWBKCgLCej9yEf
XUbfjaK7frJjagJ96jExXmNNdXnuWVCQTGdwv+b0hjquT2y7EK/Z2inUov7xHvclT/BUeAgHA3v3
Y4Ng74VK/W0Iu+dAJDWB8wsQhgsbvht080Yaz4VguPEV9IQEdsPBvXeVJjL8FTSIOteS18pwRDQ/
juZsXsefl6cgcUEm/1nTkIpkKoPAZ+kd+IPMZmCUUL29ApKAb97TcChx1aplCXiIwBQ7+vh3LMkW
R+5+fmGGIXzK3IUaddYzHayIxQcmvHEZa9uJkVkiY5pLMO5Tvgyg3YTNRCaoHotmGX2RnJ5oY0yf
JDwQTEogDq5vMn+gAgZJMbp35Pey2KQPKSxXeoqGnqu2D67REUg81vBgTfGqTM0T4Um4mV3N760x
Z/6kkU6ASTWssAP3KcIl+c9vhV225tP0emPJgxhXJ7KPlA7Kq7NFKpqCmWhudJP62J/ztBdTmaEq
s4ILWlwuHdfMrMt9uFatWUVSKmtij19F8FUoEkVpHC5E5hkY8xOGXWQ88XxceAO4QDxMDJ4BCSik
aLzS1/4CAQcy80l7Jqxjb21cvc+SBGVS1OFPSNqA6wS1e4dMoaLTCfsPnaVPV0nUnjdYEOKNBN4F
kS2FdO+6pZAF8QB82ACl0fYCRvSx+0Xcg1j/8Inn0NS8oTa2IvsdasKk2J/pnICvGdMCczYkIPto
xxdQRX138T/Hi4/xCe4Fv1X8JpwN4I9fSJik0d2xoKK3Ge42Ey7i4w5MAuQGHsoBeMN4CBLI7bo0
6d9tQjQ7rxEXzACNkahUBGp7BGDNREffT9IRYvACAduNWSO4MhkVBD6y2kGrXPgI6ulPcUh5hMfA
PEljKqgQQAWxJf6ADTN5RY/4O0LIBE8ujy5DafylLM0mBK2GxkOn6UhMOEQOQ0HSMzwuF4P51/Cb
zPtOqjhfZ2m2JGMN8XmIWwg8j1X2+adTWFUPP7nfkbKz6QXflrC58EdIqJTmzES0oci6/VGHz6t/
JZRoNzQr57mYU69IN/fqjlDD5avdhFQO1CNFx7RorHihiM4ZDx/OQ3Sufy+h/ozlERf8w7r2Qjzo
xj+R9ntYqUlPDV+Fo+OH73kFiheObwKQa/umhQUCbWImMVK994MAOQ3KmDeCjuKvnLF8hfp4M2Bp
+BAWGK0awIGIZxyXNkvSI+ZrDjEftfOU6cKWykkFQYomUxhdchJzTE6WagAxu/PJ1YCdA/oft8dr
ye0d6oQ0JgPhcBX9CS96Ya5/cAK/4KG45ErIxfFnzhUYzn7QPBxho0ApuGacyy2Cb3SIoaig5cNn
2uSXKc9c7juRuKiRu3tLqo571oz1T/KGo4CPjgjvKmc9pLsfet51lMVM9xxqDKNHqr59dsUKHy8I
Rslnd4lKvhy4GfgMfg4PVg0JJm0MicfoTrPnCF9uBMNQ4e3k9t5zqmGrIdnpNpbpMeHBvPrSQEAl
REal8CtrCTiZQgEs5SCcrnJhpsWCNGl54l973o2fsHOba0FED74CSueBROr9JZ6nc7F7Ak5Qc9LM
77P2ZfexPSCbkyi05BxY8M2wqqE5USfN0RyLyCo+f+rN+b0rFBu93bQYbB+D6No4WR2ViNxy8nDR
JFDtwUUpRAxf/3J1mQkMfB21u2MIwwbbI6f9zRyOomQjURf7TPoZGPaWmE1S5WIJO8RR+ysGYjiW
VjycfE972eFWkSBzmfR2h93LI+C7W8juzTjdsel/s3Wrg22pTvUAAWLWp8a+dHQY4mpfnKgal3Yl
Zk/vdQ1fXNUaHXw5CXr8GpuHGn9lEf6BDoCGOmQav7cI7fkYmOAJh5EDkVaTG2zuN+Sce6U/BMJC
2ohclOwlXIoXR8Xb2gv6ikPJOvJBc03iyFIjiRASBvydxwpNKd8q3BFv+p+eU5L+sCCRtE6kkik5
FcZpjNZ89V5OQQOiKYIW2QnGb2yVN1tFvn4WdDhJEZUxbH8J/vhXbgvpIo64N0gHMO0FeeLLur5p
LGvIlnN5xa87ZSv1yey77SdSuxnXdU8GYMHXaXi8PpAttZ5LuPfrabPbt1mqIQdBt8f9LIzgP5ig
QL75L6ZaZIs8II/Gp4A364YmOkjSSTsxlQJFXC9eseabxreLLxEy6ZYg5VCj4qbnMlJDgav/Zpn0
qiUaTc2XQNPEMVOworpG+qCs5orJFnUviCn1urULEs2XSPgeB58x1W5lFtyroPwGvSp4I1GiXDcP
yD5+2g1bqbxEgV62AQsmHIiTL3b58IMFRScM+zq6Yq4igu9QQQiCMhaPAJqkdw/6KSpPeD10l4wQ
pK0AvwKsYkctou9xwCfCdqgjCNcD6endO+fJcECkVqo7hIiHOYoyGl240AfeO6gPcjGRqAJWSCEp
U7XnZt6HWYyYeSg5afvx2jQ7s61ysmD6zGNMzMZZPV9Pmw3wA4RgiwaZZhSF/e8HbV9Zo/X28Bop
c0TfXpUiBxWIDwQKdLTuRldrzcQEt3qnM4E5/BIpmJnJjAOdhzdBnXIwUEcXtgxMWroZcC3mZHCu
go+kOjalsIkx295SmgpIYST0Gb/Cz759F8J0TMWSv5EWTVTwt3AQ/7AXNlPye3p4vvPJg2QSzrwD
obtahpaLpF+Mel2iPQMVO2KexzcCGkUufG/ff084ZkekfQnlO99oqU26+/J6H/Y4aEZAO+zKoMNX
ZFml0ONzpRuh/jIILZ5R4fubyaZDpe8xI/+VqfxMOsdj0iCTRuYLckb/NYtG7mUDUavJTV5O+8GF
PZ1/vRLFfSbseaOPTnnwWiKo4udetXlPii6pKI/uH3m3pZ13YlekVijF22x3Bp2jZL8RfdCZyT1z
f4SHz5haePKuCfldBkoK8+UOcF0i5nlMio//UJHk4weXaw+RAyQkhdz4tN/pdbdyyKxQfqNyiVOk
UGIFXRjl1odrYQt14y1GdYasIb2bxEMKtPlD3tgvVNrtrpj1W4++41YPCiaaC8PNFfMUcmb+Ob/w
Hxr1LkMtVeGClWH1E7sdpSRc2QhiNz1aCZzOZ+ZgYG884q2s5z2QuAGE5u1qkpP1ROLQ86/CNTG4
+cjYvufy55a7pDGCHOH88VNbCDSQEjCMe5U04xS6i2yPEuupFHFHIbjSCXq73skXQp7F718mo6vu
meD6gJvcOyMe7lXvEokxtSNMe7Mbc/5Zxp4OjIO6H4y7ST/JQSUygFKsplhTG6Qys7qEO/tlox1o
PxB47v8wRcObFShYH/7nM7mTMclsNCKut2NXFO0aIM1fH1kyom3005izB9RVj9HZKiBwNyrm7lCv
+1u5Mvn2dN2wMYkw3AykkSInL0xOcGvmofxE5SskGGH/u+GMrYkzI9Fk4LDB6VgNESTkS+kE1K0c
9JXy9e73qK+RAOSxC+MJ1gZeSTbDZ1hd6dLeU6TRqFRiWLIRZa+FZmzB0LtLTHkGY2BGvvsh/zl6
z310vs6t/A2rwdSAuUDqmn+tt5SCD2gVAZk4HIfCVaKctQWmSIRbw+/D+14TSVn0scs80h9gAi+F
PCR0EnSUPcIOmll2qaUiwu06wDJMs/UzNV+j7r28gjGaQ1VE13C4k7a5oTP+c58V5SJ/H2u6clGI
g45WaaltdGR8j7NhpN/9G6UEm/UTDxTGucu0r8bdb9vP02LCNSvvkFoItxQbGj9QjtQxavaATzB4
QqCvlJE8LQneCL7oD46aT3tvIo9QghJ0c4sq3XvHzIMCz31By1zc54hW3kuAJBFy9T0hxY8MK54h
Kr95wMCe66MesaRAqS6FM+Q2eXFTWsbNbr5DSYl7xFYGPyJBRMSqOcFMRRo1XDZY2/kLvw/wvb2P
9UvQ74mQImXzN/ql3Sb/e/41dDy/YwSjCEnE+KtlgMcoJt9rTXIHylRhM6Y/nYknJVzLgBRaMybw
FPWJyJyZCkl/Pa8f98DXbi5wI4d4nvJzYeyW7HxA8fYudV5CyNbMaTFpqLu4/UfSmS2rimRh+ImI
EFHBW2ZQcMLxxtCtMigCIoI+fX15Kk53VfeJvR2AzFzrX/8AbmdCIodlMIeg7B6p6XIITDDdqEuc
UUsM5hiNFf3QI2IkZPfPQo8j6J74GSy0VshgmVX/zDgcrXcBHYbgUyCH2XErEGRMS8B0cHp8+kaT
MX8BEL8YpdyR+/SIjXYZklub9M3e7Ss79GlSO3kNLi0WJEDtz2vXkHipTDETGv1mT9oRKncImVUp
XPsGoP9/KuI0xI90N+Re568/JHJa7qh/bKASWxubTcwtptiqFoib7u8zGDIu8A2jcjwAQMUFnaPu
BWzAKNhqPLWxPVNq635qbj8CfGiEwRJfFEFej3n60a1K48jg3ieRTx9dUBa7bMSfctHAfR36x8TO
GLzS+QY40VY41In2fMkv/f56IVny+JnXOJGsviTveQ3st2vixNuhUNg0OpQqTMQNecbppcBDO3JG
D/4wCoMvPLAS4AOXY2RTbCjIbQJhoIIuhPjoM31cwDDTTu91wme4e7rcFHzU4JtsO7e/J0D3rlBz
9hChMkO1KYkYRHXemd4Ap6VQplsr4WyRdeWO8NTDd3/PgD3W4ZY166zG44mcBvMb8mA22Mx3tsQ0
MUw59tbwUKbVhXoAk8yPkQCNU7f4WESXGw0375c9eBvDED4UfIEROmFmqpumFZEpZxkbV3TQ7RLB
TQPR/Uw99hOOBEH5XbZzZcH8u210+Stmpy+uYWc9bvhaNGj5E1M2/JGd9b3kC0tBdZiibV5WibpT
3iS3YX2iYtNug8eyxet0qXyFLpqCKU/wNQfsxHw6QMrMk5v9Pb/TmKBf5iXx10cfzLCPi/18LH7w
G6HCwcIrQhHXTpaTKyKh75igMRYVmeBCW15eKCO2DDkfY1vpw8ot6Aj5Nc0cbuEmTfJyHeP7q7i8
pDKO4mZW06Yq6wrLdSj98OsYUChnbDPvbzRWSOVYL32sPl8e9Ud/M0SJjyj7B1OoGvMVybyxZfR2
NCzLAnyQj0V1y64dfc7EGHVbRNdrTI60zvmiwCm92Gez0eb4CkFS6R9hs+ylj3mXp5RtfySQVEjr
Tpx44G8pHu2w8eHQQEt5WMOelQZSY8tQy1159rYX5iI1VQaw07S0ijHZTmdaZFlhWxmuXqoHDvdm
B/jqn10b1iJ95FvYHxAZ+b5oihNCeXIsudhUt1R1Tew3A5OxacIxUphqibHorVezvZZAdENv0Lrq
wH0B2By/UZ1vqoBJDLKsLeQYzIF2x7NGsATYPWwQDHZAgK/FgZTyAxKBD+figVEGAx2YKxrX1QFT
wq+UcKG6b1fo/gE5ErdHZ45JH9O6nv4+vz92eodp/OVIUBjV8OThsVDh/cSOkur4IQ4wNVu8/kCI
5XmPnRNAUiYDy0tnhWxg788k0R1AjloPADufeoplBwd53+6dX5W+utslLLIJPwRXvx9iCg6bLFYx
WB5hlcTgYvy93B8TWSPcZNspMHHhDeLj/lxoBCGzL3Qs/pqwr/kzovcaM7zqL2tSGYeACnjiIEiz
eV6TywhIEhEnWjHS6K0+al4yniQ8VtBGwPCj3fkNqRGMCiunyqGfemDmUsCL76+zPOgXJ6z8752l
1BDVBMwI9qxdoP4wX3NGU9XKtsywiysJNAP4XP8wLaUJCUsHFiKGRERrW81C83E4nK4oVDij7SNo
pgN/SEzBd7VDtPmEsfpEHk/6ezwYcd3qZvfMkob+rzDl0spGhzvIjfXGIRr29GfPrbtDHj2PlxI7
LE/8nEnJO9+Vx/2IdTHAClQbHv1e6z3JDxmGSR5UQGdxtyjfk6yy+B816azM376+NI5UWjSkwfcJ
83aK+div5V2Oa7QlQ6QkBxHPrUR0cGAegCvbLNu/+taXYgi3gjveAeBe6jzH5yK77+P09lbOX87e
es42iYMypLq3PcyWEjYS0voJZzOe02n8MD9qSZAweAJZlv9ClUJGg3zB/jbFpWJgqoA/WKJ+fZpM
B4qtOaJZJI4Xg6Ev3l8hcq6vPXSat0NkitT3avgG8PVwzbwwXASYppCADVhbBfSusXMfGJSpzyMY
n8QegyaBTp7aYcQrwobA0Xxs4TTgUWwDKtDBoMe7wxuDdWE8XlZd2W/SUUIgzxyJXHF6et2u5sl8
eRXObpvHLgOifYfpGc4IkC0TZJNwO5Gtjqrhq0svVNBownFcYpCOiTHvy1SVLTaRjBca8Ry+HtYB
pZs9ZqA3XLWSZMAN9Jz+iksBh4Tl/Jv8AyTfk6TEpnGIB50LIkmY1leQL7JzTFLLsAeLxxnjpwQ9
iyo90ZkRvVj6Ad9WN9oLfSfDcPxSOUfAnCA+CO0sO0UN8Qs+5RnmBpR96F1WjJKSLkDcl2YQ4gw7
r/762qlRMX6BskwlflJ+hgUPsYHoDl3nDWZY41K3HpOrBkkCVmzsJt10jI0a1hlb6Wu+cIH9/JYs
OfDM53ESBzxLI5j1a+3jJaldFvTUwmLkpbDS68lxPm7mrKbfGTdjW9lqc14VI1l43TjjrJ71dpjv
kDLFj5BPPz6/ZhiUMrOe3N2k1Qmn5tRA3DpVoZMvB5dx+5eD08BjpjDdjwhigA9QnjrO8hSciDgJ
o0hu9R1fxRWGwio5K86dbFbu1AgPjirxc44QF1HUABC3Hen3+yUeMr+CJ6DRa2+P4+kDQbIhQRWG
pEMi3mcVw9IHtex71WtesmchPH/tSyBf+oCi3+hvBR66BqT32D4+DKOU6IsuhgH9KdvZ7ZWY0A/j
yIm2524DjFCB4c6GBUG2xWkEFHFdCyJNpAoNbA+NI6BjWmHd2JG7ri40niB5LR0nsG/S346L0WFM
ufyR7IsfTdU5vXlyZlw7ZlKT4Rxkpu0ifS4fFJpNtpEb6Hp0W8UyW70LQsYOcetpe6EerVaDt1m/
Z4pm10+sOIHch/M7fsX2gyn7wOu3i2wwe2Wzz3ifJj7nINVXW9j3NXsodiwz1MZ4rYAaLySilVb8
KqeLQWtyJKwGgIZzCDcCwEmyhJmPrRTSJlYFmWStHfUtoQITAE0Kt4uLAK5Pf+UmdCR/uTs+j+Du
ES72Kv37YKUOxI43GunZn7aP16yoI4YsJEQtfi6WBwW8lZ9bOSJLm0kWs1XOYhfTF9QM/AFxIR4A
iikQTsifpTbF9NhRjW6B4Ij7B2GfC4LQAKcUPGV8KmUClaF07+XNczk46uVCOOYrVheMyymWJWKT
dn+b9pJGZZioRhvFDEdGk1E76cErOVqKs/8glX/DOnweOqBGotcQu0M4YiKJw9q67jHVtR5Buh0q
lsY13Fak036f7iCd0flXCFDhzgacu73t9z77jMIj1eAzSlL8x24yVlnYVSmmymOHu0dP8u9zSbg7
QVtFhvrVS3U3xMzKwkMJlh/a0jGTZtqktcAK5r9Q8dUOvg9jZ1ercJWA+zFXeWbhTVYwMWp4hX6O
Uygnj0MVkfVOKhYxVHpUqxRIo6fNnEVLzwMCz+AvOpyLH/jaPN3e8dJn3rNmjApVy4DlF7D6xmis
tvmuNuHLA6veGcxZ92mOhvD2Q9/yh81I9rBGkGDE0ERERzDUR/bBgYCUXUbOa1xwyPgbBQ273gPj
hwL2bQCGcz/3yERjpgXuET6c4kyCKh5G1r+8Ep6VdVcaCjA7BAF4sv4/WbzE2GpQ6jg3PM7dsliT
OQgDTu5Z5ILTdwDEI7mgGMbd2S57aDoaxEnIKPNw2P49pV3Xd0ej6cjDdbsamF9Kj4zO545UM2FZ
3kPsgmZv6sMPZkPp5A3Zn+5f+fzlOIDfoTOMDS2ikmdnR8nSTZkPtp/9D0kyns6TPolqbWZmBVh1
+Cn9VloeJbehX4aZ1Y6Md2oz1CN26Wm0qdASKMKbSyWUEH3xBz8LmIePxThx06eRfdd4mROpSus9
pxSi1a89kCI1+F64mzX2GPQ69eTFFA/rGj3dkfNTYRsAUQTSwWOew9htJjEx6pg7Q7MCpd/DSKhG
IS6M1A/KZHw0XyvpPRGqPqQherOXh5OuWxK0tpXYDf6x0mmXsrPKRc09YOx3N2W9lec+++FWaykB
nFI2vs9pHGQQQ3p6kkbVYK4RotifMeinWuGDboU3zZhhpfYSptwlvpBHOLnQChEHwXHrENrMhVwf
LTH4JgJK77tH8o/vTap/MHy5dUv84FsEXcJlEMhcXXI0E/OB26rmAz97tKC4F2zZVMgyOknJ8jVX
tr1TflIexv0EKn93Yd7A3ffG5wgsrL4ytFJcBlETUjFw/ZDcFvJS6T3mzTL+mr01pxyk7M/5KfBl
7cKTwCXEwbNy0gXYMbRoRE2v7RgCwEQ8n7S4Lp+V/zwLk5YOAAPEmNr3p+pXDDwAEMG0YWDtBsi/
vuTwRr8dTGEoDqgb+oF6+Xys+w8dM9NGvS9wsC9uWliRoldxcWdyvuJf2brViy1UstvkUwYv+Gdr
aRKre0ZygyA/WqOAJnOAM81dxS0T8yJhBCPUb8KQNbI717O90QDhAQkpBYEALg0pEuUfjDGqYPRr
UWZShArDEc6AwJt5rJEr1rIcVAP+TBkfPPGlZXh33MMa0LszPUx1GMwZFRyiJoj4SxerBKwkgSlw
0+JsiWgXsRURwlNxdGD28cH3UE9wQSRZA7pAZeE6NsMk+h9hH8QRFG2SUwLzsJmDO2RYzrBdzdd5
TQ9P+H3nzypizFgZ3EahFVFL88Psv5ukfMnUrXRG6zk6e8ZzUJ+hnWb7wYbH0G6cPg00qTf6LfFX
GEY9Dtyoge764/1tMaCEpPLKLMJ+LkVjTy4mzWsmQnwC/EhINwXp5GclLO7hRBl3UBPaqf7adwFc
JZHrWRrV6s06gxaEdVYyMkk6s8v16uF8oY3rC9AafTEEcwmC83AyCwLsYtCKwIoD4+VeCADvJpki
kvntDDuCK1w6I6Oge2Ntr6jen/ott5+Wj+MQwynoPIb1WaTgHcYJLxJEtAwYLf/Ujs+YvFdGpjdw
JEbnnm6Q5WxxyNM7MdyzW4of03/jR2w8D1xz1YPgDZ9jSEQ7In9E8DFpE4OHC8a5qzNRore9WfFw
q543xMLRab+6qbBrgUHu33YDsyH4zblCzuL2NBZs3jBJghe5M9vSGAzc0ihohDSyHMkTIxOa6TLf
hZyyYha3OlnNrw5vJ8lU6MJITvvQguHvf+4+2PftsZrg67OBkofHVHrNwwE1BAOzIT+d/GWweUaL
x8f9pZCmPE4XLK2PLnwv2Uq3z855qFb6ghSyqHD8mTLLzs84J4VjtCZO72gM82WZYb1pdFSmrVE+
pxm2FyzCsIH3xap7sivCgM+AEa3iHgzfRoz4Ew0+dd94+j4u0yeAq9PJ11GLc7H0V8jrDIsSGRUX
315x+vX8rmG9xBNGVhxyQrg1FRE4i6yPQMGDxQO9FYf7h5nBtyLKL85hieAEOL+v+2tAqtyUwaPn
WMmDMpZAl8XsB1e+wxIKtjMznLfqSjOmkl4LWPyE12nwHsz55Yf93byP6BWPErguaQ6c1B5PSm5L
9H48QKpJsJymYm6R9+Ya0G6OZx17LSGA9ruBVgrhqA9J6/5y+7H5es77PRKQ8Ieg4M5Sov7cT808
8evVR3d43ElZ0PFsiCqwa/86mDdY38HVSlSx5wzQAXZOwSPIIzc4AMSVzEMf2j6h7Izdt+IyEH1P
unTWKRimMMchqzbMn8uaVjh/nAfcGHlC7csBqH6uSJA+Xi4hXKWaYTkPPDVn27lX61G5fj0CQdwk
fwdekoYihnwtRMGUwDlS0RW74JY6SVeHwWPEViNNiutM12KXLocuDGPI45yGQLMj9rHDoJjGPvcG
ovfjHkWNdBP+hLQy/GjrslMyBRV1M0cTXlgYj7GJrtJDMrNt7/g6sBnOsUiEO+yBKYD4UytsSPTA
atn2PC4SivfouI9EJgA3SmxmNP684nFuo7wLxGYL4VgwRKneEbTbVOsRLUKMeyH4Ky191Lkybjiz
9ADPFfzQgNH7+swbql6+M2aAD2AIEloz7Jx5NTwl2b5/E8459LmTJ9kQ36lMehxtnP9GRLZ44WWe
mfKZAgHHisdC3g4L9wF8y2HIBOaxoo1Y0BhUhqe4+QK5Lgc2eTzgbCRjTLMZXHEUOEKc/ZtUAf9f
vBnz60zgMMKfMbYeK2YfV35owurr6R6f2o5AMfnMljyBmC3AYK5JFOFdwP/kjcSF4B/qmcMGNewB
eCLg9QpjzJd24D2zdPncFG/g1Hw/fZZhB/EDvOJIEi6WpcYPY1LEb97hoogfqwO2Sr6NOAkrQ/nY
LTjLoRy4aXJLLRYSZDjxko9/2cc+TnNAKIXxEY5JpSA85NbYHmx+WBEbs/vkjA8RNDTgWEpgDt9v
mP3VvCV5x56GjaHtReKDDc+oJIPlmONU3GHFxMlMuHrxPowjz0EphA226nIwQ9sHK0XBwEXzozMm
BDwcPrwfm/WS2MtZF50fZn89i4kKn1L6z3PMSKGwTCItNc4RuiLvqrV+HIiXyNegAuHy7iuThkPm
yknixL7HcS0ep0qQsKgFav0w3BX6jPuLSDVv9TnKY0igKCsb7kj3jwsaO+38j/jZ+ffy991/W10N
UaJIkDEx/EntJXEaI+7G/RBBoIXcwz8Fg4HX9+o1eCwrpwhy4+x9zhErkjK2FeMdShs6ydK6Hk3+
jnkAtcvMy9fcIJdfhtRE2LLHguH3eJGIxc+zMNCX/QJlO8+QwPdjSPlIVhAKf3iI8fpP24gvcl3C
EgMB356Pm3PqHhhYnVVEKdlKyG89XsWbgVmLV5zBNPj3vh4PcsIaig8ysS2kKjI3l5ndwUi5ikKH
VT7Auk5/nmUIIm63/M4wP31BiABYV8bm8/xk370KQSVbWCo2Yx5f8dxz5Sm9ouPA9JCJJfqSDxFQ
CcM/ZunhZ6Xw2fkh+P7i3vM4caYiy/n6+KVsQUdwnOWGooEAJnPfCN/+mKA4Uwvg1UBHw8dJjd4L
SQjVcyOmF0e92J9GzEn0sWrSfLZQyePgK0OKWQO+a1JhULca1R3v3wUJw00yPxaQzjoUJoWV4JSh
bsp8EvcmajVp9jl/32/cJwZQNJcPNcqHlSmnEbAJ1+IHXrHPYf67g30tubReQ6KByUszeiyo4SEx
mf/I1fbjjjC48noUSIR0gnPfg14TjUGRv4gl32HxOjBx1b/DOaDbt5iq6Qx89nVkVkWwhxGxaXDX
RTWYoLDm6eVZxZOGmhdx/kQ/H1m93RY+o5DFZ7aEgNuosXEE12WtLtmXPY4k8CRr3vO2W2B9O7Sw
99dLIgVnzSrFaJRqEPaSTmipGDWxAXAJmQypk1OJb+dn2SPQdgWUSj3nupw5QLQyNHms0FFfUHQq
c+VCVsIaCuskwf10cYtXLtszQymRH0XdexEU16NxW/0+Qf0IftCvL7hd/ANciMo4vKcBNFMWobFs
ZRCBZW035hxjQNEiQ6nly0KOw+au0ne7bLrB4JMyiITT4kyDcVEH5gp7OjX24OyiRTyUTkl5O94v
FukZRIXUR4yJ+aStbhiGRTteS/rgohTWX2OTr2VV0zD0u/B1+CIeBssoclhqk7o238TXFY4YBSjT
5/I0cgtiD/MZGuXFBMsQYbwj4dFi+SqJTrDF12QJUjx/JyuSzs2b2uqX4bw4mtRanD70525Gh654
KAbVRLCBnlCsUYwi6YWKhS9PnHriX2hkzcVlRF+6GafIvir3dnNDy+lf2vmPsZ8I+5Ia0lbf6AeH
PtxNmvjyMOexxg+hM1CMGiX6DQa2U3kBFGbMpfEETOQoeU8yO0n9fLrMdZfZ0exjUw9UQvQUMNwZ
aTg9KcD1fowYi0FPsPU8e6wH1KoUAuzcbJ1tOGvWPIofftzzMBZha6ys6LHKbPw8XLHj5pzoJXED
FU04JsSSEXlD6hJqGP1Bzy2zV9KSsemLORz8EvYvVk4P+6aS36XCJBVa1me101ACiPQ8zkKOWYA9
HxsK4DTYmPgOzpb3q0c1EZPVBQmai09XKIhEMDb5abu+xrA2a5icPQEIVj4T3bsFobe61oR28i1y
Nl2mmVAug53wM1CEx42ISBqpZtdNcP+OKl0kKwfHoISX8JdCVPIVHsSEOfkBJiTXBN8i2J4It+DI
m5BcGdl/a30W9IgH1XqOQvQKSSqzHY0IRw+Kt74+swecwDGGHhFngqgnIrHlpXrr2Fhe7Sp4EFjf
RPjawAxjfgEqE8jqggqRPfeFt+L+c152E26DKJjkc8VOAcjDg81/ueKhNyNbI8d5wVtyYHC5qMHM
qLhb3B6ImeDTbhZPSZgZ2yD0g2uDqN0Twy6MkUzmDDCOMHCmNaDFjd3z3T2jW+V0l93oWOneFRxA
LFHOrJYDhi0fFRbl2CpeRB7Vi7MUWxAPIQMibKOJBmN+Bku3ArpAjgy0zEX76pAcGM0r2zjhW+JK
HcV6JMw0KZ8rtPixtaQe40i1eTYGLVuEFi2H1nTPIXAzntbpHeZIgXYS0yGMY2riSuAPQIPMrRHm
ERB5vzZJLQm1zdupBlY+WPbuttxwJzpLe+xH8YYd/5XYknKAiIXl66XT7DuyGtPhcvJcgsAxwRb8
a+ivPF3UMimmMzhdMGXUj6ddAM2aaldU0U+b468wruh2S9lwlhTNMO6ZaM/E9xe2ckcnILkrDe0H
Hb9iYsLIdUN1yIBvKVlgbx+UUTFmaGZEhY13KTbcpAX2YOQlW/yJUG9y7Ja4NrWy3ZOEFJgyC2uW
yoiEFDX+6ZI+UycsLmeMO4a4Q6J5wMcYhl1il8RVbzn8AiG7WmAc+p7C/t/tiAIiwoijPyLogyI2
kHPv5fJrwVWMiGtkrQIkQZE/bez+TF1L8BaGvthIeQwUbzCn+4E2tmRXwcKQN6T81uHmIIqFEreE
RVssa+FdldnLz/bKM+olRwQ+gE0Swk8l+Pio1SAjmIPGsLrNKeWg3XDazzHPdxr7K9m9dIpYVYGC
af7CB0l1T78iUBqiICS0wXzwWSjHCeqv5j2Txib7orLscfD07HqfytcGp5l4OhzP5cr+0B/Vc7W3
lnH1amFor2M6MBVNbGIeP9Rk/w5dqi1qVk2UrRMkGHpEHvxZO82QHz30wx2Trx8CGmmFYfBvhZfs
sgHZ6Tmm5tQ/4zDDcuvfulh2OhYYd4P0Hk3Wp4wV+9ETE6Q+DJXVdPreaBhMmP4/eZeqrwihJQ6D
E9o/vUJGjUNfI+/SUoQ4GK3JBi4yJBBYqIQQknt8RTPEcsHAP64O46E/6q+e/dMPHpvBviJK8Eje
ktXkAda15HLhObc4R1G3ZSi3Bka/fuClo56GzIWDE/r6bktTAqLo1RTv+fWxis59CycfEsNG/gHz
F4WFCrGrXInOJZKMq2rUdrt74W65Vx962Jrb34JcHtnQfaMLfNpY7A/NLzl9+eqrxzO6INASsKn+
duVX+xP6oi81B7E2WJJq9um3OcEAxAaT+u6FpG+kW73dnbyIRW9XYwiFF9HDnnbU+RjCI3ESoUH1
G+8jFXtOPg5LgNqYswqkxByspPXbOqbrkQAWWlPm4w2dlkSm2se60O6zN6trRMPkZdXWkADvu6su
OnLOoCR9wzaDDHXpeQnWkrW+dJ5D/7uHAiPlntYEry3TKVqfIcMS48rpOy+tFO836HpeS+TuOKzN
vICE7j30T5/UEhv8gEefdR1bOPG2QZ9xjNs/Ca04vdzPtL/sL8h6MB08Yu5CY7s8zkuEhdTZDtvT
HU204+j4eFarF1/IwcKIRD+hhnuErw1ownS0Ev5T5K2zcAcme78n9i57YHw3s+F0hjGHxaYG7Ot+
znRsHk5NRPwxwgLvNOcxCoF/d7zD3I69C5+5sSCKH2xRoQnfLEcIteeM5rDiVA21s1I4bTDVmAi4
1yVwBOU9ZSjtp3Ge8VU4H4lL1O0+35haQcK3dp1a3yuzAjymAOpgc14Jx1UoGR0QUDgiBqdAvgbW
Pc7JhpDIY+AkWIuvj1hdQZdHjBBZCynpovgnLfV5eKICdFcPzfrqK2uv/zlME4SHR2X+1aalGDhv
4LC2+Kp6o7sry3LQasx//lbUw0+0bnqYR6GwP8VHKX0bKxSuZgwnd3lZPRaUHruVsXoYbhK4E9LD
wUfNNY6twgAFJ5VpeZvu7xH44STRB9uVeC/El3oJp+zgNls8RnBToYIyng616WF1kzxIlZrVx9HI
YLgKIvtZE+alGCHh2MBO16zT/YdFkJRys+hkpi9rePj7ZcF8RL64QVDKcMHIiQmbbFjM7CZrZu53
Y9Vub/1cJxkdhNa8tVs3lg2iEGp9cUMRqJOhNN0z6N0+eFLEeRnWuE9MTsqaxQaeSqz3ExMM0vQI
2gOqFN6xOEnIew33uzksKk4OqEoXrg4ocQ3DyBwXtpvbfoZ7+Z71+rPKsMGbjdmFHo5vJP2UXF2M
Zo3bez3a3no6QDCb5dhcGD5YJD/G1TWfdH/AzL1JmuhcvsJcgwD/buHacC+b99N+M/UzCmH7+sG1
6WWp2KZZwgx28biuUN8ybyvNzddH/0rk/fMiahbcAbVg8vyjNZov+kByHwtMesEWBAdO0W/ApL6L
4y8xE9iCiKRooJOIYlLI7QQdeizUUweIaZR0ghcOWRImAUXwUA/s2YzmPYqCWQtDhQI5m6Og/WEq
WXoAHAGzM/w43vZj98p0dItKvoxZGZTbgpbFoWS8sNsgkK+HR+KI7cBGLgJHavI9P9fSHHbxalgu
5ZjL8l6vSoSK5YGugKvenBcMUTa1Ct7+/CvNHCEuHMe3rdZOXJiXnzjyyDkcIRVOAuatZ4HnS2b/
zb9kacMrOX23plPlgicW+VGd8Q6GKIXXcBphWonApeMWKAtzn8bK9+VScn7YjI2JGN20IrsneeJT
JgXNbjvC00z4hmUG/esdYDfbzgdms4PfePTIa1Kc9w3KlwO5mh7r4YarmAwai1h5x30bRkiTsvcz
1+fdSHl4GuM9LF5Vr0XHJgSe8gwvUAQiHKyV6/JQsjKtdVh50/2H4oCByF8Mb/E+zYAFMgsF9vet
g8A/r4kulq19g4y74KIh6IZ0hZ0H40xDzAMutIOywSi8NHKRQb+u6Hrh+MYhzDR64DeI0QBzuJH9
Q7pJe7XrLF84PSCRQF/6gnhiyOpk77eaO+qbEtxXGO4nQOTf0+KH8Edwew0GVcki1/4+T+vBzOpn
tdBvE2sIQwciMX/eyPmNuqUz3+6fwpOJvaTy6XCoIuMr5ENRAALvgYrGBuYJSAEFpBXhsP5/adgB
LED7gbWDgJMKW13lO8BrVUx1cSlUUU729o+xOScuZ/U3B1fDq4u0sileUARasdQYpjBd1eMdjBum
O3rTtyDUslmN5wuSgaaMQeicMcHWbwW7LFR9Zj5P57g8WlDbVysmeC5blgO7QGR8WR24wX2OoiMx
nuxVuJpYSAZ8N6M6hcBLHsVnr7L5RxtuTKuv+JUQiVjYRMTzhn1Yy07or0VHL3IEpGg8v/V4HDnt
2DBiYx3CC54Rj7qY0tQaf/F0Pg2nPk8TmnknDGnFR39cx+3Rvh4v155HASkboWave65YCTGzWITs
/PFPe5EUYJECixB3tmCGgy/05tZM+FaxTdSlzvCrj+8FnBWMN5MguzLUYRDoJP4neBlFpPhbaLVA
koQoC6Ou4wwG2GtjhOhsRJ7Dd7Xyv27rLjLjdkv0kCE5H2Z9+j/nAYSiBhjaVzhzk+dyu7UEdPDi
lppRLrWsiLvtciiF9ZQH5IjXNAnQQeGpjo8lGds0LohhM7mtOCk4Ogg217lxjyuDJC1k7poF/IrY
JZHn8mn7bn95YcCHRRoaVgONCtM9JIvUWniL5ZGVEGo0rXfbnhjHSxvR/f/8acxXSdyHizhlkc7Y
SrxRad3u9s0oZlKl+93pxDFUhq9TV11+ta32vEdv1j2tN1tf/76WSVSs/xQxnukJIzMCET9yAOdO
00+P5cBO5/wSCXHsMkOma+LvandA7d2cj68Fev44t1XsBSYDKTjuXqfEZbLzQgmI6fv7NHqyVchB
6EvggIiRZRKtnfHTyefDJFA5LyRr6JcsYVylcIC0k2V8qb06etW6Dx0ecx8bxJDi+qWn0dDZsghb
88VEOFt2Vv5xBrFTjFAC6QpfC33bnSixywi0pheGsNlKLsGGRZ/mFAO8zegXUpFQtKdzdO44sXPD
xyx1HAUkCFVeiQVLC+OkHztjWB6ayiWqXel9lorJvfHrxn8r++OQ9GM949wx+TdJ1QhgynBMrTES
jCueV3XyVHGNoOHACo3NmBYBgUOBKGzM5aecHjXsuf2PHlZ7Igb3MG622qzTSuOrnY8pjVek9hcv
5oT4rGFl1b1fRMit6nSpHFfHYoZh/lH3x5uwFLE36sPcklgJ+PVr6FSnMVquNyYcb4RZ7/e00M68
Uqmg+sT135I+jbF/6JbyWA2dd7tm/vbDGyaxNBBMTFjarw2nLMe7oE/cXqIbYj/By8CyUu8LGXuB
Jum9U/p7iQp/wICeaxTCVVGMhEmH/lmuqta+Pe/46Wza8+Kum7uSw3s8ERGuZ1UD2sdXkjMDTxZq
LDYZyGQRAd/4H6F5NMZJcBr/LBIPiAGny9CgXL3PijQna5P0w17Qs6vaY7s+6r+NxCSEG34n77nG
Ve67umMeXNkjNk5UZ2+Ek0ZPL1gV5TW3V6CP3d2SNIvKj45H4yTWawxvxlMG2V8efWp8w/cTn9qq
K2wps8gyxtniaXBmrfieix9J6xK4Ag0lfgQ9wvWw/gXM+9pJN2lqwAAdnhG5D4r/3YxBpxDjz9r7
CnDuAaDCwBp9xddFZzgykZlk4yVqpJ4z/EzkZ4RR/b6/hL1ELIe6UDr/aLwg/ydYgPWpBO0R+lJ8
g3gPjg3HlkGLMJ4wiMw1x8Kg6P6e4uFAuA1DZv05dqE+MwuCa+gmio6AGJMf0FJ4vLiOGGOu1gdq
DfpgsAcazCksRZiwryh7IbPDJogKnfKESACd0mgxUPULpZjJqJYHqLnxTshtUCdW51q1X5xAUrSg
gl6vQGFzm1yDG832RAWKkU2qNGIvrMPdBcEy3ySqG3VmdmR8rjbSROPyuklhD71c5XHowbT3flje
ssHBpjAZnQDB25YBfItYj72evfizXrczttjFOLq5xfwlShTfXcS1sZBM37Cm/eihb6fkidLuZdB8
dfhjhBP6xRQPKRg9erNjjH5i2LWEoCgALS0CLRVNc6DOApCRCLAIEglKVIyB5h4mjZD0mbU4gODY
Tc6s/YAUGVxFtyNjhnKZEZWXX69MGpiCMZ/JbG/5pw78LdR0c6SnwGL3xMHa9bCuVmsJw17dxREN
I49cmva+AZoYnC0c5tZoLl1s/SR7tHrqU1IUX5zZw94sRoimJ4WlaBMiGDFtxP7xwlq579Y/xEjo
sMfeB7oizLnc+MaORmDljzGloSWHMQ7zhtzHnpa2HPdX0GRdEd7Gv5D5kLrvfvseRD1cB8d+t5yP
VeR+1CLTbmC/2MHYupLRpIod1h5iJfYrgiaRCsAN/Or7iocLCGQXfjYf4jEMMh51SRV4EcxD7wgr
TriBzWN0fS2Gu7/EVnhXrBeKt/MHfynZltsr++2rMOcY+dAd0kUYfx/lgPYFbsQ5vaYM5Y4MFGly
JUZiQxxJzWsm3B/sJfN9ZYkhpD4oosZE04GM/GVOp5gYIp3ASAWMJh2wLnSfOiPdC9xmzH4vWacq
SssZ6kiUPHHKWOvMEDgBUdLWu+8NqVvjALZyQhIcljjn+qe31Ge0xYhBcKi1RRtDELleEvaWubue
7PR/nqq3PGAezfVMQtRgMpjtD/Guh3yATR/VpdkUE4RPf/QIDWj06wPyKFgbPa+P7SKKqxWx7hDk
N7gJPAVfrQSPZnhLe08hrUfBTpiMo+ofgIjbv+lxc9ywXtcM0DsdK75MiyAGMFWUNaCg1+o3sWXd
NifdDB5J4twGR3q8Cbwg9qf/SDqvZVWRNgxfkVVKEDwli5hQl+GEMhJMSBDw6ufpPTV/2LNXMEH3
128kGman+NPp/AneLWhO9W29N5RfiajzqeSqxp+8vjxPCJ4XDD2T1WpZby/DEIdtEF1xgxxgWvQO
gP0fGoGmACfXx5wq1MxRBazwbskWkWfpAeQSVqsHoZsZC8ZO8jnVzHuUtMP4OZMBFlIjzgJl3nGm
Mx/DXcyGxDxWhoP66Ka5jrQJV9Tdf1AIpbIT2n3FfutjFUkLltpyh2WrYMiLn2ZtkQS9H+B8I76T
tDMccXdfI7mqcCSgoBFUddIfd+Uur0F+bOnMF4ruoJVBqlzq0pZV3hm8rNd2mGPI8lr/IzHi9olB
UyAjBktdYSynyG/etpKVswFLCCnzwf5NBOdose0PLG2AcOPaNKt75A/f5CLgPobejPFv0Ad5RSMv
0E/arJRTJJNdZOUjbsZK2S1YXmLN5k3SK3N05LxEUPc+Ae7izEtkQjT0sHCZ15c85qaA3gGmWQvB
Y73kYGyO3dzbklNJbBCRTWZfQMLciRM82njohz3jF5n9rz2swVIhQeEr8gkt7JTZmxCnSmZfX3xD
3wGxvOYnBJWASuuaEEXvqs6kyzl8o4wTspfr9ayZW6C/LWFpZ+72LUYZ3FUEA2yu8XRkVr40X0QO
4Q7EpJjhNQ6Evif4dUSVVWA/C4SeJErycJ+vl3VhRBnt/pdskeR6CkcBBmxTe9suAB5wP+QjBG3y
Go/sbpF7X78gJNzul37GEbwbq3QKFeGv2jwHQRwRVTaKsDs9QlJy4mbZy7evLR98MUIGabH1DK1u
GBQ9LtrvusXhLiV344r4b/FFuCmtmgZ08pO5KoggykWOz5bWBAUSNXQPrOe9DZwjvrIjKrzOW96g
L5dRCHqyAhdhyQb7Avd8ugpHLbOu99LX0x67Yb1vX+Bjk0hIzOB71mUzbp9TDPHY+RwYMXgfKCbt
66yJVD7oqnOYf3zANuFxi15mTkAOtr3ksSRTE7uFlm+1PuAwlGlg25UJwkY6mMsQ2J7hfyurt5bR
RjRAajeMmo0AOB6uZ/oL9eACskMpKgOnZ191sl0uSbESsqVmecdOgozNKKdrBeViHIMujiY8jfgQ
RhbkSQVF8VStDy6/1MGkxG2tWAlQSd/kvXph4iBgB9vBVwgpjDErUqU7nWZ/Yh8qviJ1l5LEzOZx
ZDraxIqlK2R/ziuuuUEbyj/2V/UAwxwKKSd02xfqwphDjVFGADKGjKbkRs9vwMrJH+kWZMuiV8ad
PCWEuDRmrQvB/J2adh3AN+3JVtqIfYR8zGCLlcUg5Xm/kW0TrNC75JV1uS37HodJnf3E3xQvC8Ax
2sW1T+87mO3X2LN9RDE4C/dU6vl9xpvYkeQxE88NnaCYYZcxQW2WMjh1xOczZxr+d8av0d8GXtbp
YxYZHcv/LyaS+gxhNMTFQwWjS8BJFzsKJqHCzBDjtYJjbOyvDvxkvRQP/w94PmpiF+8bnM2IbeTD
EY3pkcyEUYRSEYZ+TOwhBV5ms0EfIppFniaCkHNABhAdCdDOGihElmJk5XNFYXL6koBzECmAHwOR
bNpaUyZAMnEXMYWEmjVtz8BXuz88vWhhW8q7YgLg73/4qUsPsDF2MSNTpkIMOes3AQxGl5i7l2S1
ACzkvYx0gxrjn8FoCoMIoFN4v4EFuXqYvxhbOVzBNQvKdz21HjswBzA/VF8oOZAt3Irr43rLzcw3
o8kG/hBgYZXOb4j6rSn75OFdOYceoHoL99O1S+UhG+tihT81NmV1nN4vc3w37A0VQUBEV+EqrV/2
P9xe3EzRIlyodnaHX1CRW8PhmZnuvBm3iVXzn6Y7rD2JFNmIlAwbuzqbRe96DqSHuf3sNHOk+MPC
/6XjRe/YqdT8fsZVL5D7/mKcLoUqh07yC0XTbjOaMnPqSP+xbHwMI+xfFttmp3Bxsw2ALQYq/m2w
AK7H3OAGoHD+00yCzrmTZmbQOvAUIHmd2dwGfGYIzlGq4adYwPkhTzcOkj+dq5NxKM/CYIuZUhe6
SpAd1/Zf/qo53T4Dexlbq99mQ5rwxUxSc//RTtw56q4bTWeVHWP6JvumMz768Zd5+dNV+27Zzb6/
cdlMZHVSlGFrRr1DQu7CXQnBUrLBstf3E8xaX+szoOnJrlKwxIq615zFJh4Znx7mG9aWorrWdN6j
fuhvVHiymo8cM+3yR56ORgsZQdV85tCRkUmcDavA9ReWZzF0o8VKrKuDBHJojhm92Szn/5ak9br7
TvtvB+0C3oBCdVkVkUMSac2vIoClFQmm3DFwIYLkeLvyNhTqKn8gCgbIERbcOguv0AEiJbQcIS4T
mkcMloKq/yfcqQwCT3jL4eTfJtQ/qjNhEBKLnjsmR+x/KVg7ccb3KxbdzBJiTdQXOGTayRz/HnQz
YccqTVSLMpt0wuvAlfV4e3CvqEXxXD83a70RdQFjlv8DDR65H8c8lpBDtKePyTMdTOpmKipM5Ukf
itYf04TAKLiCxcfElzn8ZWyP13BFbI68VqFAyoQWccLNVWRON4W3J8Yr//oHYj+tCKCEGU2QyAxV
XorzihExHCUOKiiw2WzW45w1lFfjkClzjKaPtx2OBw1JywwQ+2j4fx5MNkKGF35dh0GUtZ/VRiK+
xG3QuPIzOPdQaXKowZvHF2fMzczDw87cxeHIuIcxQnkyDV46Nn7KsDgOM2mTO1CTv1cECFnIOBZz
onTJS24wDq9umc1gjZ8icZqLBb1KzwvH0fjpEiRl9548E56KpMw+7Ei4W62Yfj0SL+aaqEmifGgd
WeFQHMWIuZtfU/gx/SnmAnzAKXamKwyeuOag4SVGDi1AfjOKjf4D9o1CGN4nVLXRXoC8XFYH4syz
ecKqgSK4gCtTZhpmz9dxFAMGfDDRzvqctgeReLrscYnq6vun+e/iBRIGfkU+8GX1YyGiT1M8MF9L
ryBMs2svDHkHhb0AgvuObN0S11/MlsAumRpCdqcTik0F08DiHNKQG00TnfW2nyJGgSxTo49UWzAj
mPcX7BLxpCHu2ejQ+nHhn9boRKeHNnZlsZ8OqJt0TiSHcY0sDh2NtMbuJwREP7jouLUgXBD4YOJh
QtCts5h7yp37gipXeZqxWNPEVRK1vniDFkDhNuQCw9Ghehh92fw8nGExhhjHv3gf8IXsr3Oi+ZuB
GZacltLHKlVDYmsbK6fhMibMFF/R6PAzmVlJCCVMB/15SLm5pUW2pI1bc8+iHwhEsHixgI8H0hLw
cPY9EvLMAS/g+BvxoBRE4r059p620jkYmF7GjEX1Rz8ox9GFBIc05s6jGcMRohuD1RScDA+TEw3H
9Vm0uZPRiaVB9DAUQ+cpMw7kqNGBv2soNHNwmwXKrvrD+OdyZBC0gIKhYPF7uUoaRmSPsOcHWMkG
yyrbph0RreYIsIfEKKHJ6XM99GxtltDm0ZcXyoLgYYyulASfGe/5DzCFudd36eXx8OAsyJJz4F5P
ApSGeUu8Izz+SifDAjx7X3H83oPK/gy/8E08DuTlequNPxiC6S8167aiHUN9WvvHcQ/eMm0+VNn8
S/n/QIjyWskIdA0TyIVzU+egt4u2AY02QH0oSm6Ic5hFBFxioY4YLRWEFGQlgeAPz8PC2hucG9Bc
MvqzY73mo3ZeDr1fbm6/hXOXzW1AX4/x4lFumCtmghZozs3gj2YB1aWo8sEw9iH01+xNSS3mtAaQ
nt/9LSX3+B7M5tyD2wY9WeHACkrRuekGvyLstch0zUD8ir1QQbYzfUJy0aEy/Z+9T9c8XeeMBEbi
mFaIEw5FOTgH9LalITMsd8WtNWPJegcon7CTW1t9xRNAlwlQMQRRnQWv25Yf7LhatkPOyKQ6MdhE
du3InZfcJHhBIiXAN0pLdX8UHQDN5zeJYBNaYBsDoGP0+hs9iDQ/aUJBSJ5dw9CRnFT7eXfIdOhO
HKxSZ/BhFWsxX2y4MJqeODCI+O365cjT0tmabOliVpV2W+2AlYzDl7EYMfYY2zcD8OxhH3n9mrv9
whX+/Qpn4GZi4rP3XDV+YhemuU/CIBgwO1SgLTwACQ0eAfLHGCEOOg/9OCCChLOMJPJKvuhNcLot
uI9t3/SXE9WCthcMYDMhQTm2zAIKfG9stQ2HOX71jNPcfmubjbeCMOSCG87uJ4Jhw/6h79b+X2TC
SxQH/+Eh7PyFC2n+OYtSCdtArPqXc8zVjIlXuP4MwYbBY3rLVEZj2aIzHS0i4j8e5p/nlZDOXPxQ
XLhDF4/paAwUwWHrbfpIUrhdO2f7JPxtHvjmUmJLoBreLCcM6vyUg3rnCGnwtwdY4FYMnmPb9Auo
/sI92lyIB1Q+vKP6av9DgOov60lqCVfQbFvd9jPvpq0v2MunqXMpPW2x9PxqmsBL3i5SyJ0GLfMe
zyA+Te+vXajgcwyzVkGN65/MB8AcNlmiFcDDbTwX1bE6wkx+S+czRg637gfxhX/vwIUs7Wnx6ZPX
ChRpBAvQMZoOuRj3s3xG4ouGuMDans/y0zsPXGN8wqIRhucFi4UNj4/yOmh9FiMTovWxuXUT8hgn
1vLtWYDY8G9QBfLUtY+md5NGVnlarmZH2LBFHHxxfVsu3OzcPnJSvNXbmz8z7QV3gxXmJ7Fj8nXb
sFer+kRuo7v8EDmAdhbq3O5Bhfk2iAuCtpLWMM0UjwGRmIuhHk0Gqt7E2MwesyDo5rz3ytyeeSZn
UpxN1sqELkTngKIB1cZG+xjmbBY8g8A+wrzwmfO2dnwcmND8JVmI5kWCNHuYq6fFuoJTVXrv02EY
KRzTbKQe7DY/vx6xhFJUYtM6sCcvEO4bPR5gA4QQIqoQQQ47frhg5t5iKP7yI8oqodOE0V1fo3Ad
ycQbKsTqugja1jzIXAC42cycMeTCV088FtUZH1LF7sGQ6iPDQ+nSGmjCr2jBrbDuGaFmomdu5jOa
xAwaiFgnVVOjA1uo/sIxhH7gjI3sOeYswvxtbYcUUxsAXqxp97XtFxznM+4IO12bqFF+K3XVY7G0
iZ/JDa7Em4csDW0WRNI2wN/LooB4ds192V0QObk22gR1PTH9z3jjeWB/uRUBQNmDFe+6uaeaCJFJ
bpgXPkoOs8s/BfZjjIScO5VVHtTIp6ln442s9+mJvBVdQN/zO+vob7zfkM+0grU1OFvTT/Swkf4n
nhFk28D+2iZYhL/KzGWzRe9Tw53kLqsIn5A+fxl8spvVc05SNOfkFFbGsE3XHV7C7lI7W92YcTM1
hr+xualHLo1SJpfwwyxe6KxHcNA09EBIHX17v2iX/OxxZXoPVx0jcrf1EXRF+nFrDXgU6705KenB
AsgF7j7vXmskvkMOq8NCqLtVyn9WfJqQzdC80uTZON9NalXujZsdCRwIBZXJZSKkOzBzhuBlh5C4
/Eni/54Iev6d/aM+x9ZyUmpoRbINhn7VvL02yN1tjoKEj9Nl+ZwsMuQ0DtvbjCjIPl46ohbh91Vm
8rX2co9E9EBAhR/VhoXV+t7opn3M1+y+eEju4HcYof+2oEwFK/caKJBf8MJNIL8naUE0+VyuTipx
b0LlPrDh0UY3OqTQEwLWK2zTfSvep5eqDuEx1WbTvm9lsc45mTPq9+8bBUE1N0cAoSo5cJ9Ff3wn
BZIgcnKh/OqPKYQeamMDhwbBgzQH9BjyzlQj7IV1jGl23IKnEUW8TgRthZZAD+8VHKn/xFHHR5Oe
WENRAr1MixUhmv0rjW4UN3GBdRtz+c4pT63ZRcQ6xpqMwcFwXdXdzxTuxfxhoZvOOA239yWxFQs9
UIHi9xGub0G3cDDCMhxPF+zZCkWAR0BWtuHu4t5Z4njPNf+osIkZnh6uTJ9V6GvbRNXP7HqHzCoF
m3FQH99J4oTmIDSlRGFCUppKZyFaeOBU1urnYhbNbRaX+5id8mkV5KHMJGwsx+0IwKdhwmV37WYj
TAI1o9U2LsRNDfmUQhBrlsEgi3ouQZYxl8hlexyqz19HODlZLfuHvC/zfVzwAXNlfI+Mf5jX8URC
F7tIbgf48ClMLPszvQeeTKT1vCvH1bHnNrx8YooGxH2aXSDpXiRz6w5TLi+SNl7W7I5194OpFIBa
J6tjDe0xqAKeODNz4qqwb+sIxcZbEPbvjmAmY6/dveEO5gxSfxjCcgm6Oxz5b5aqlNP8uNIm6htD
JFw8VYbjd6DPwbg+zFiGKYTBfIh9BwqU6S7utn39xHghUfcDOPoj3P70GkzrF1nO7qxcQG3xDrR2
VxPftdZHJJwYUnJ8weTLb6hhaWimiw7+SVzZn73/mvVUAxmK/L5CuUfD80PbDXfZwyuIOKRYjNfd
G05mGichQVQTOykHPLO7covO7ZFpij/l8j5BzMAAC3Gv0iTOv+iodz+XUU5ujFUr0EwPr8oXJX96
RbOAECJ7dmSyAqkpUDHAVss0YtL7Q7PMG2o4FymJA2yCJk+FRKcq4HUQicXuYjdBPmRNdR9HJhAx
aOoy50emU8Z6qGCCS9CG5i8XbYPMYQJVwP1pZvEOzWKf39o5wRY+izpKZnsgRLzCrtzQSvSRjKi0
YwIjiU7mZMUDPlZBnIbBHoYuKmhYy152Dc4uDydS53QE+4kQpNJm3uk7fZ52gWSADtUbGgzz0R/z
8bCRZj/TLVRHkU3N5ZLkTkA2QN5q6bF+9UqsCXzXPZoXGqchuTOic29JIh3LTaDdt714mv8FQhaJ
iCqZ1Yj80xAjGCOWjeMX9Y9mVfZgOHnG7raxhiPjQdTrmJdn89n9yH7km4yaZ/pwvlXIzyezbcsb
8YzmKuMbx8I3dUwlvvpzcfe+COwsdMdyRqoygRDjAnFzgVeEApRoSgBxfwf/w/cEgDprdCRviNHC
GzQWN3lKAi0vjj810bRf7lJ9nElLulUUYgA/98NjOAFXq2zw7Np9wcuJj4tQ20VCrqbKhoswLKD+
jTucToeWA5Qsink573Ds1SghWcdg95hjIGNG0z3g/ZBOjwkRyPfOaWp+PHi9JiWH5RpFtR2rYY9S
izmbM89bdwt0A3ES7vkRInIpUCb/UZJY0NRlnNifziGG8JMFHNI62C/ekY7LAYA2C6SKDfu+5bzK
a5XKXUMPMTlpgBPhi8mso+qb3J3tqAwEBwevNsLF8zfg8eT20L4mWcwNx4CXUVobH7ffG4MJMDqV
myws8bQiys9qf1ShBUxQUDGlhA50UiAIRthAv1ZTTc8fsE4gi9ub63C4Q1XprFYjJAxvT17xxGLV
VkNhbTIryPJspUnz/kWmsEO5O+3TvdNIMfLRf2vKri59qG7ciFCN5O6W/q8hD95KCPDpiJjfyi6M
XXOuSMihY61wRp0HOtlvQQjRXXAD2yM8+MR6Kg55SvwNJ9SOGIGveK5goD3ycpHpFsRrmZgQsTLW
g6CLLQab8u68z8TbsrP0Hi5/kWReN3/KYSnNftK437hD2ULo1uxT/GGN+cM+w+fkSS9MslTlmDTu
kYmlpJOmsqDH4DhwMvzIygQKg6vJ3Oi7hMAewBpXQhH+OMGRvluXEXLYG48I9V+QpYVH8F+mY+VF
KvyYnDjMp/E1xnPwDXHfkPE2z5YxvUORGZOrlTp3busxizL1E63byoZMyfZeW6dOPcmmRWPKmGuM
3z7edu5gMZz1wyQ/NCx7zLHs79Gki8zHtEPxxnFolYOdcfvsvqF8bZlnQkTZKb8wFVJiMmi0a3Wo
pjouxJGVTPtss8QR77UFYMP0bmhzda1vSsrn1FW67YaWFiB4i080zXNQ4CDSx1BoDx0OXEaw6Yyb
ai1jRi7gZOs5+XgEN1jLVSwOpKILdDdPbc15OXCWZO9EF4DHPqLRv8yNT/cTihV1XfFKmyX3AC+0
R1sXdfX9Q0e0MWfYPvZG6dAPC6s6Q8o6tU9AzSTrga85LVWtq9+lC5FAr+VLntnN8rtPAm1NdANN
fHbvoreoge/oME/Vm5mNz9qs9sXD1FB+O82NLHgN1Km/aG4VOSDaOFnf/5SpPC5B4aTEeSOqx+kt
e+m8mE7yK2K9igrKzXuRLmrQEtmFGu/vPusaiSVHWaVcMKAjS34jBUXBozitSOB1FKYNn1AbwiD6
t88fCbbUbqzI+fPiW+2PUt64IYUN6LAhcKp9b9xgH151k8x9TjQhxxk4bcCR2bz/3AakFrEXUYsg
Ej/h5atd8PJJPHnPSkj5GYn/0x+xjClJDCgnRHwF19UILy3RgyDdROAuNPIdBwywE3YVrUfeEk/7
uyN/AWVZgWmt+xnERQMURpdMHhegvKNZiqF9n8zXgPGNUxMLnOpA+Nr5xSh4QfxL5RJzeDkwC8Zj
3eA3I0bbxtZysH9SLOdGM+JpDoBezYW65GGJEmiTjl2or2SLvaRzM+pTwmc6g36Q8VeJzDyYf2LP
bB4JOw301su59wyd48zt95d5v+njcE/32SEXs2q2HJ44Tft3YvINEi8TgriMLhipDDbqsnNYZAh+
lzKOHNSzYYRAt0LsfrRWqckuMwxN2KaQHCWzeEFoXajxoUnst+gV2Q4fs2TGgXU416Z6Gkirbs4i
A2cNI56TAunphOHxfr165mdK8vp2IJQUIQVAf71d5MNzs+wua5Fkxq3ZLPPcli79+VDEZ05k/4eN
koFNSIeYI7D3iPPh669i9wIoET2pKQdyYesi6hMhKeHnQGSITTXywpVVRS6w8VuWO5A3Kia8EccY
2NwtR2f4CTZnYpCxzcV2qGEB/FzpE7DSqRaqM8YNjj2AAd1+uFYoM8P3s6bobFo77H8cfqhCr60Z
uhxhFmfxUJwukP9+6DJbzLr8lREiAcIPo/vFYoCYiVQF4x0SBGVxpVwVBvBsBkSIPpN/oGzBIBPH
vTJI2WcdpkBaiGp4HE6BoGrwqvDchxZ5beP7ho7SScvfQmRPFOu5Y1/ZscdwMh/ZaWbHQemgC7Mr
WkfWj+2Q8ybOC4sgTac7c7TxeFeAJpVL7A6ezEIirEu56AHGLGN+0N1DaYwXRCTK/n28PfPwG7pW
v6eIVXUyZF1Ht0GYxBoSc430TKEWA47i52m0M1fmfSmw9nT62mrglYwpgbImLhv1hrJ6kbpV0J0n
rIKLyNNsKhhIGqDBjehN2LI7eQYpgQ1oJ3JaotEF3iknIb4Q3jjHVcS9uqUtyP8QOlEaxECPVjuG
UWH5I/CCFVWEdXxP76mwG4mK6NiOrN5MEGL8mskbKqre8Es8kdQlAKHIIyiBrgtMpXwD5y83PIfh
vLPHuEyJ+Rp4g39Uk+CMWPbM06ldaw7SIBYBkSggErp2fXfXOn8iNQnOKIYwJt7GrOb14bNMduDu
6E0D+lPN33oQVGvib0Dz1/BYhx/12q31cw4JIU+QJLBYk8iKr8qCKIiTuAxLsq3caqLzFhH4Qvpu
H5Wjp4hESYIJv57K8uRh8MXc3MPyyB2Mm9DCn44xCnqDym2Talfe3KkQKPDdpBzQbyqeOpkSNmyR
SWMjZAlPhWufEYYkhN7sMcd5B+0mbMZf5+AgWZOtnyX5jbDswrpA5pMG6qTUCWIORZOgEluRoWaD
OfZi3tH7tT3xduE9xTDKDG+cXpSAiH8VxCDhDdmcwIwpuBMJJw8+WlF6iNaM4nYuJrzJJaUPPBJG
SKEnwfuLjsIdO4cdl9qJl2aTWamYjnD/gr9DnnFoxpIFn5fjH6yInoCUssPr6YRzzCUMBH6HGBmu
LyLUyPNxIjdZIIQxxdv18Qe88npDGCPpIdyhwuYsnMiiAXmAq0xzsMEGL1pSa1tUS/PJmygPvmzk
B14QNXFjLsT5eNE4Z5BIE0Scmifl2m2oXxVdE6+FxjaiGX/LDhiHZEGjxdg/5P39AxzWjPnwL/YO
NBxan5AgE2M3tNFG8AbQpxOOjGShIOVkZb7b3XEQELVJ+hejuyXx1yEXgXEVDklAOeYIhykMI5H4
hv/br3lkCQ3zbQPegRzXegq5RDKmep3ngRL4XyEmdy0rjFil4JAXV1HdDukJ8gQKgQ6Cd5bXaT/t
E9sp1GuPl8GFbfGyS/4hHsJHVGtoXHEMNKvBFi+JuGGJ8iHSR3M4AK16dnH6GotA9TlJQUlzj/Gg
9gYxq1i6NlDZskVOjU99FSEo6w9WZiG6JvE6ckLBHgIes3JSVMdovYG4xd0srnMu3TlX8f9vg87N
gddyNzTOLV8jtoUxwKZ42wUVJdyJQilWc2q/SbUTt7y4Bok+pOlZwZNMdqr75Zf6sPD2i8tPdUjo
x6UsfMoseTLv6UncJ+LO+nk17wtHfUBXSkZsYtAH4RWpK9IpZYXf0VQIrRs4MIxiCUcxwBBIV4Zd
WH1/ynUu8g/G2mw78N3HttgilJDZb8+h0CUT+g+ahPSDR3OuwzGtvWG9Y/NDYbEuUUlDkBOip0DU
5i5DeZ+0ru8lZ3QuUf8Lq3H+/VP2mLAappQnHNa2//Wgh9NpVU7wPKIMgXlW+DHV7fP3hTJnG8RB
5g7pS3+YyRNioQ3PCeqKBoRNCHvj3uGJZ3sQ5L8xukDacTiFIFGNtHlfOxbaqiKVmHekJdJhMTqm
WERLCJ1trptbzjT2NgewzQRUfFfFZhxkEasb2j7DFcEhwCjuKqaCjlJQ4w0vNZiOYMNIvfg4ZLFu
vbfuZFfw9NWvNWtUG4eE5BBUNjEy6tty+AbIz6eA+701eox0Asr8bVzcNWeI5WAUDEfWBeCd9O9l
tvmB4dkyD7lP0CSAfnq9gNSL8AFtks5Xmf90FO8+PKHdVkAf6MWdjRC+IvRm5+jPAdG+T/sZvEfG
gmTihBRjM0/m+uVa0npMZfYWNUW8DBkzINxTJm6DWSM7OxrbVeOS1ky4koh5QmzBtbEZz78LzHHc
lDFiDosvOnSv3lngWG3uxlw/TvHXktfGdZRw24tqdKp/ZnMaswBy2bo/yxod3tM7UBWFRKk8nHgH
WCLwVPcBOKakPCHf5xCRcfkmaPWWUIBFY+RnadkMfES0tJJzOLFVCSqbo4mCIoONq7VITwF8di63
/mnVVP+GypjVERS54CZFb7sfLRCxlOYN5dNfbU6p7EpY0VWkBy0wtHgBJ/pChcAJMQOSfwIdyCFH
tS4CqA6Me16Fu/HLkj5qnBiUdJzv55/DWqwSmCB7M1Ym4oUikr9gviMLdQ0SrHRJraxbX5GaPA/z
70oMdDUWHBNRqHNaCxs5tD57kr4PSaGoDKdejhxJhBWjCZzoV4KsiPXQKdJkh4kTX0QFsfKwnLEb
C349pbmTWmd2zLeITE2v3DIsPMjqMRmPwNQrUxGyNuK9WdO5Xnwhdik3ucgfR4fNUQRRDNuldQdX
Y8boGnQQNIazUTsn/vTziS4T0VIiJGn9gJ9Go8OniKX0RNYSc83AaAi75zPnw/5Kluw82RLRVrbo
0z45e5GIfqgukT/iNCV8FV8HMjZC6xYf8xQnQGljLg0+RzJH3HiC1gV387U+jCbVIr/EEy2xmzvN
iGI3YaupvEJchD+Q1c56yDYRC7IhEkqcimvyRWh16rQYUkwhMPKTFW/NnRAY57cdEKRFvFd9iGkh
uJun5m6Vm38TCvFSLo5HlN3FBJVIyBucOWRsbZnvCUBh+k+4B1oPWough5QfihaDyelpg8H7Egse
r54PAXV38SMwAb+Iky/aVWmyy3Pv9MDNSR0TDwVZLoixn4eOHAdjzRBJut0cORHpFYRCYHfMsD0y
RMxpXhZSoheXp1YZzCh5QgaDLaaEjcjyGnZ0BrNLoIEhv4uJig8i1P8Iwef2WWZWtP/w5Q8Dn9YX
U5f7QJArEp/dzzQV3R/yCRX/Fu95Nie7GzodbRLVxFfaEM/ITM+Rx+oRpBB2WQBomv9Qi4CGXYfK
GTBPn6NZoNYQIzZRARVRDH/RPAkb6zWTVDvuJm0d1hilhuGQAxj8AIw2qbV+Ii33cImjx+oroeck
4YDSoA3QvkJLpgKkuVfOiBQ+oHnIu39jPScXgcBK9dwDSCMmSDdppOuP+2cguRycsnNALG3Y21x1
WgZAOHg6kV8TcMSf3y88ved04hBZIeaSbh/lXN1X+WDdonLMX5dktP3WG402unWvCO80pj314yvz
QLK63vJH0xcY80h2y95YqaYFp1Va2d8bpU+tmDqiVbr4su/33PS7jEhh28gam+RWC+moUNERfseo
0DW+Ratv9dduMjqoLX3BnhKZCBMGQx/O4Dvp965Kj4oKQ8XehBo7/J4Y+fkvwiQqIFuuyuf1kzDD
IqtjTWbJwQ9L3JyTkaFXFXzQD6fhuiGoT0yLrBvLji6xQ9UzSTznzkbsWj9QypppZ1ar9sLCa0PV
SwyzgB10IUl/DyBOs3V2r8qvrEdt7jJmRabjr4WU2P3iCZdZUF7T9ZM1ohSC8ftV2peDyQdBF6kk
IvycIghxin2nLjLGLcEP8RoT3g4WIb7gJ0sREb3X2Pr0CBbmcR+3NzBtji/vK2aEkvuHIzsC2w7G
v9tpnXnPgm+dW6RzUcBixG+nAtXfXzUyI8whbh68nAw6Ca4rhxaIlKhLEy07Z1ZGOyssPMQl3F9C
WWP0lvCeGz8nxWBzwWQ2eAdLbKP+EQd+GNcYFctS9B63ZnIE3KR5btvauhHt9khiEE25mS74KELh
bwTD3PIOQ5fTj21GSfcdbFMsDQD0Afk7Q+MdFORps01Zb51/xdMDajgnYCP9LKvBsrSQLWEB0oPH
6ZpuKGP+nhjHdCMk6M04b8GmYWtgBGEOjQzf8HSIEvhjrPqT1Uaf+LMu2AM3gBcPOrO00DMthsHI
lHpuQSu8C54MeLWC4nt67wEqnT8GJb+yXUBkZDN3YBN7MPuQGbLNb1ubbPtnYouyc0MAFAOURU1u
LAYdEn7h+Bm4LQgGL02l5cU8yjZufDNjAXksqS6iiIDf5yhMAsThGB1dD4mbeQnjmLLOyYQHJtMk
SirtHsPPTElpLwZP4LlZkKPv+yblW1FuR7tnRPVr+EIQZgx1rwlaO8o2Q6ruFIIbMZetsX4Scsf/
YAHa3SVL2Um89crfSwUE/wlJHIREzkBSoyxT+DrgIFUqVs4XcErwKUqAe8GI63APxK8Xy7zvSdBe
NOMmZM8JNgvDaWr1Kq43qiqXXJH5cTjaoALLBtPnmrWNHi5o2q9K91WOdmEoY/IF3InmDeuAjPXW
oLhAdrOjtHsl07a3GNxwzppCPlW59cc+RxRqYKYCVdZifiyRXAJwyOOfqZoF24RXJue+eFouepqX
DU3cQaBAzfDk1Q0cPZaDoDdtAXz4hPCaeeqhLCx/f0x4d7NAlXy93OnzxxG/qas4hMdMIvstj3+4
nWROQB+ygZfVexELDcygcOB1oIziRQxNagZwNvKP0V5QW4+eDd2jxzbMybO0ixs/wjUw6kwoNdgy
pIdvSGxDdIIou3ivBL8pykibgbvXeRrJtFjiJXhfgmA0EhpIzPuDxdFEPvqb/sDnZ/pANlw439uA
fAx4L5SfBJGaP3Xy+itsFGz6x5JQiGluqtj9yi2EM8mvdVf5jGVoiMZSO6jZzT143Miq/ORrvE7Z
Ea+chP3s2nhE7B2l5UC29GmFjWn3frnJFwk3PoR0/MMJwlGGmYRDSn8ihUqo28oMVJ/brWCF4NZN
x/KB8bnFTscyyp3bONnsvs48PHhEsGNw0EiloRuLeIUX8lpyO8cdvC6ghjXc7on5VW0IMYobyAdQ
N7ILecNVVasJYpfsucI7gWVYmw4OUIvoq6gRgxWZKLv9UaFdJX7MJWTAz/kdiZ9ufQ/NieI5Ceif
wVgecwqx6W14nXWwkmlJc8F/NJ1Zl6LYEoV/EWsJisIr8yA4jy8uhxRwwAkF/fX3i+p1b96q7srO
UoRz4kTs2HuH0/SBk0+Ufxd6E+CxcJdntKuuVgafzUx04vPZ5wR6S0dOW7a8FVTyT2bfILroEVjl
yOhL3RU+ryHTUF83BBD2dQRM8MN7q2MXjfvoOqUR5cvapwM3/eiQIXwl83PksV0Mv1HJJ4TtZc3k
rrAbgYS/jszw3vf2usxD3/hSNrdhhjJvly7eG8N3RgUL1i5c6rNLhkoi2rW1G1O9w2bSJmvV/jp/
PY98nbL9L2MgCvXlFRITVNbo7uKGMvqoPuuVFZqXNLX+KdQwROJos257YEQO0nZ8bsePP0Ijg33v
TrUj3dk94S7V0acVfQctrN3o5MJyFQUTR9sPQ0v7tfr5KJEm9TModS/qXBjy5H5ayXdfhE3EwCnq
LN4aemdfBhL6bganKoUjWzH/DhUdYaQkXMF6eDxoQo1pgl6Y8xISv2nQ0WDGYLhfgdPj+MGEncpv
aPm/ENt823/XfPwilwEmOU+UNeH+QROVHjrB8OWqIz4sMjQzoUm5akAzyT3yBcO0f0MAjGOL2eRq
ZExAVD16inYxK5Twtqerd5ojjOXtH049pHtnMU+toJftfYnKLwtSHPjE4OWBeghSAYxCw3AT1ENs
5RNOBuBZDIhxGGYYHAq0nljlh1cXbF6b9sZUPYCqepqtX4iL8fY5IcgRsjYiC2ZQPGPtvepskBba
1Q4EmAOrBewzQFdhc+wFnSH+ddbieXUJEr8voZnNjHedCnMMmlbjdvd3ZKX0cVcq5NmS4rspHTgq
gNt1yAy/RQ93Q9yIcZOgTHc6AfX6lwGiyW3QfjvXQR5lk9OftF1nxhi+TPJY5AlFo5D5sFSPn+M6
POP4gj9C2mxNHiLsGYCYwz0t0y7mC3Tx+b9K8kuXiyoSo1wKZgrHLZ+ChwPzdKse+YcOq6dhwsP0
Om05BoEUptMJNdMcLAi48gFU87ai8xI3DlpIuiUs/h40MczU2JmUmJuoZGBkFTYgauBwZfQaNinz
su1qdscXBOv6/ryb9hx92p621sXuxETRy99rZ7iMMLPB1TfTb+Uwkr20+XyHX/odZD56HDkyWoO9
zMllWapRnhZT0+8uNTIuohKU34HKaGyhT3gMxIvFvKihxonuM0aW8iao67HoOONaN3nOzh6YA2oE
XJOE0VnOcnog/OHkMsbauw1xwcADrRMEIIni0P9Mrkxwxy9gZIaYjdcxdiTl7LQ2GBIxgiVmrujX
vRbGmA6XAe9p0dr1GIQDo0O18RqA7aHaTDQtyNCz3v4zh9nSL1BFncK2b45qznXgJZL70/TJc2EF
vWltOWZ3fyU8NA6KiH0DJssuZcRfAvCRD5hQyR279TW84PGuYFUuzv9Y+OPCfWHqe7Oz0ScuJ2Ao
KXGOSvg6apOR05AJc/wemwBnQYqx+D5hsgOrHUvX0nnQSHjGgE04V4tm5LcDV0a58UDEAhSe4fN7
S6pFNsoHHxj/9aoMmDEHyxK+n79oYa4kTtyVSCDoOWD1FvTIbKnsGZ1ZjLvRvf9Ap39sRfAr91+w
We5XJOvqZlAsl/2Hy+RSQYQJymT7NUbd7NHeDI/9AYN26K8hA+hnJM9k6cWUwmkz0fbCorqGkopn
CW68vrHv7DeDn9u2AWN804G82PKo5Pyf+zgUqycCvMrevkID9kHX6uOD4jIEp0mV8OKPDnQz7S0E
a5iNjwEtAR+28IUZszJJATbj+bBlEIh/j8o5lLDS1/8yJnBdnbMRZFnM6JzztOotK5eYyEp940xt
hA+8LLc9nz9r+6bnnEOiPeyXbi9Qf8HrlzZHpPEMAt83T88cGXWMia37MAebR9j9TBBeVbc5MuG2
eAxA12CgRj7unj1GE547Q7wYodojNylgYrRsE0dKNDlIMN9QVHXrl3DU6+DlHBE0VItYOydqCIH6
901xLvBOj0RjVyOKkOWHdcED9sIa/k/V3dXozqOlMTIH5r5xesB5bXIPR38kTGG9wJpx4noem/u5
/ksLPP/46y0APKunZbgWOJgPMketveEukGANtC4Hnf0ab6LN8buVVmW56rjNpERPAiQgwRkUGVXU
I8n3TB9wXt5jVDChABtfD7Rm+pozqCG9TE9DNORtr5owQSPK0jwkM2kvibmT219bYInrqIjaO2ah
IekFuuAG2QzgCjvRe24ca7fry8ATBkxvf0tczmlJbumlgJssChphADbhg1JgwPwyBLPheZ6lyiAf
fnGZbbnPEPHiLWoHJrnMCdNf31gXhi03bkAqhS2H9N4vQ24W8ZDdPH+Qu4/bMqf2mjJ4Fz6Q02IU
zNvN0tfx3r/nINcbfGpfX/f2tShiyY7yEL97LLR495SS1qBvQXOH4MSn+A00/44nCILhMSGm8Ig4
5srgys4wAqjc0mKs6q5KFjv/4Bpt2FmqMYGQut3PUqEOpWIQ8AbvrwJIKSzFZUGbE+aOUwJa1TPa
l5iZEM/cW2z2G/pCN/+8BpPCNyQu1mp8HZUegN66Crqhcdj0u/33P6kiJpmh0YczzZELY3XCKUw1
zoFjChkoZ+nO0UgfM4MRUy5FWwcueeagHIF+w5FK75bhpYwkSbC+0ilNQckAJKZtZMiczsnmYOBL
DrBlxhAU3PaCfrClOrqnza/M7PrHTogKxsuIQoqYhmcBbSfQOTJbuTKO+ufOYHZZMULl9ospv7sY
oNHPQH/MNC+aFvTaGJ8y1tE/wiqq3O1i4+zZOYOiz2wlNBg9jMH/1LRescUe3sNpHRg4Su45VP51
vI1+I4moOYbD8CMo73gDJS0aGaAInPkZ/Fr9tw+6TMOPiWx4JML5wRf4waxm1tUz7K1P2Li8A3b6
TfF6SDI6oT7uQPfJXCNkICcQPw2HETP6YAP1qmHxmWJpTs9By/ebqfYOy4UYX8CoglyOSs5XmCRb
Bh8G7eEdxmMKK0Zz9lwMsXbPQLkzodD9CeBDiiR3DnnfZZGLLoc9LMzUpeEUM0BAzuW8Hbw+IoPb
hKjj6Rz73elDwULAxzIa4Rwersy+BD66Joze2TFKsqYhdAPEB9V2GfUADP3ijVfq1W6/GIMU1ZSL
MNe+Mb+/YVjOG+cT1uB+j9m/4Yg0mJS/TeOVv/C7wbuuicDFfi23Bg2ma9BbfzYukA1VG+lXkY8X
JgSTjnWCiiH9JyJghngngxL3HcJEa8rhAoMJJDvId+r9V/3LnmRb9glLqom2pOMWNzuWzQduBL/f
GEfCksDXlzb9yeXulTsDh28Hpa4GQx9S2gSVz5f5b0S/7/C064SdA9EYb1Y8P9F9nu3LXPdfSCbu
uAB/AhxgIrBz9J0/usKKq6TMnfAYfMXz6OLH21kVsyo2XeBr/DjFR554nl4TSB8zkXOChnKcqsGA
TcWuHNNcA0wCUKJKBtjD4UD1H9AfcsBVem7uJjQBMrc46AGPI1tMpPXdcQgPoywE6oGiq4waF+4O
o9+1/jesGKPG7ymmmuMNRIyM0Znpk4MUwr2xJH/teDrc1faxfcS2dolvZPjtP6imcVgB15EXJBWD
rkoVOoL4DNh1tjfeb7R4OyRrTD6mvKYsMCba4L1EPNYe6SOeIFxpSqMkn3/3IJdOERoTQsO5T81C
UTBXR0WolCncacGK8vmJALZHokVkueIKO+lQCHWdx/JBK92/LZk0CkTiZyGtJNTW2J1+xOxC+mr3
r/3YU2Qx4xFaizLPqBOYgKZNjT7PsALn/9dFKzvJZQflRhtWgYlkJPM3BxwioNsZIRUD5t9UA/HZ
pzNaM1jAhxOxA7kHxG5DcHdKjFNUOu/SnKF5MXpEAK8f1J+0vavD86B71bTFT7T7jKr9pkXcC0o6
uvfJo8HqmfSNOSvXWbO7zihsqToWCFthAMAj4hHCIrQh/1U0xLgAHyoKnUpW/ZOnBFsHHeSOlcYs
wpNqV+8hsQ5sERxXcNsFo20l81MCXOhBfM+w+vkuwmSpfTT3BdODBHMTMnm2htj2klqnm8fcn89E
2UKm0B3an3iEnExvo1hkofg+nOx7gREVNBXeGO5HJbhI58r2WIBvYy10e0Wgj+Q+YGUQXI22DWy5
UR02Liq6vIvYlRCj6+Ty76vd2ZuJgqmLranHHyf6iSfPUWqiFQPbS9UW004cal/ByCGo038H3Sw4
VVpOZTKG8C6BXJm3R7wPzFswLzWlTXB+IGKGH0mn/eUquB039kL9ODnQLVnwAoktoxiYXBPfaw/D
hr9ctcTTmzFleFyUNMAw9IY3iQVn4X0/7uaAGQnoNypoOl74hUM9eaQNZrKz8+jMANBUlyleTtWC
l8+Yhr56GaH+xtob8zvaaKO+sexOIF0tmS7tFll4qexSQ+Wm2Fd4knILSYtUtD0d2Mk2JiGbVtxC
O4Eu0v2l0InxLUJxCBMe83fM4BdtlIiUTEXcebsPmDAChyowRmvyw6sEJWXecIvZBKRv9MSmtyk6
CCJC18FA42fTeQvu60tydex0cYkFhG45Hzr7mPSggGVQHaPAxA6aT+SshHJAw9sVH/C3gh+UCXbX
pk4PuthB3ufZYwo4+DyFm3uSlSuaG/CQ0UCYa7S9MGkbc2GQW5vVDJ2S0vOyGa3yc4NaNh0zhpom
rsq55DFv15gDvXQBbOSbCrwuzOlAkThfmY+AyPnmYvIkGlnJJgA3MJO/OlChzUTQYRyrdBfDaGcz
+VT93maRDRuAeYpdPrHbnfSY7DyiAAR8htDLqkByqmzvIKHHct4/sWa3Dagal6omr7tVh53r1a77
v/n54yMH6HTmquK++3zWmhLliuG4r0fP2/HRGnb3TKqE2P4hAcNvjpyrPYeM38FKSveecNvQPlnN
nKqhW9UWpHr0ElozMbE8pqgo0eyDYpPXU6hXEex1to64Vn1QWUByDmlHaUy+WLklVn2OsT91wUfR
cMHlM37D/BIhWri/vPs5KIpxR5sD+4NBa/sPlkG/ELCfTQbP8BeiRnlgGYmQdw97v/q6/IRBU1/o
69xQbkpH62OGBV++tbz2n8dvBimatmeEPuZGywTZ1Cj/odft+fm4h8N7+m2DEaPAAHEgFB5Pmwl/
uTB9fn9zT7iCr9sceU1AHy0ft74pkeIK/RCbNCSxL+uihtcp3QuGBFAvf2GyTk8iLOVDsnyRJKBF
kDYHJntj9jko72Zwnj7nly0Twez3xaNBR02oMepDlAVf6QBi3MplF/0HnUIsKDsOaUDFI7jzRf2G
G/cp5XCCBsmNXnMesE/RMA+QFOogxFFrR8Z9WV/sW1yjA/bbA5WuFKsmdzRqJd16fa3umnIEMkBT
M4/t5uoTSt6ynz/JF8FfPWNUR99RJ/mOjBnWBDHE4bK0PysV18/oCZXV/2lpXtsXYBCkd5X4DLez
gKl0GU0lY8RI4TO+ZUiU786JDvvsPLuSHKNB6/XzyUuLf2wdxn5xEJAKtjbBzfwDd6ild1LgVbwC
L9NCcybjACQg3L9BFrYjaNaILqANLfZ/+z0I4ds7c7BhDndzuwgV/J/ffDnUtf3lZ59SYwDWdZr/
6Amhn8yStnSKaa/BmIvO69voOblx544aRnJL7Q7g7CmBGfBZhRanBg3tQ5pi+KlcmwjMktCEEvOm
ENx7nZhDnMOC04Ot/MVCNsBE9f9YIgZa3UGt4v/og7UjrSD/v6O7cZ5HINXE6EJyFx7/R84bjSw7
c831kxjV7asAIXA2idc3YTrsyc2opiu3JEOrBRSVpRH+vjZKAvQMAtNT+8BigQ8tF8BAM1SWPp0K
MwJzBWVE5ICbSy+ol90BqzxnxktJW9XChGwDUE8nJkefgM+Zh74Tn6Dco3xoI+vm04Ns4CmPifjb
vccdqKnk/e315pboMI1lx/233Xl/veNh2X75YUUU3Tks2dNHKENa4/3gY6IhfcIgtItE+IIPf1rF
5Cn4rscVE5juwpsispu+sGtfewQY+s39wZMPBFbXxxBqIEPltgYRDR6JUAjPPudab8w1UhZp8pBw
sJB5ElwT7obWUPh4tFbp9Z4GUAOC68xQLJrBbOuY7KfmDSGYkq4sLoVHOkDOST34dXR8opTxfZFx
nrg5+Qtmf0HHWmCLGyl4NohaGNaaEFYhP559EeizdC9xvaKhEpJVtIY9MjF1XLAt/o1jeLpolZGK
ADfdg4xBszbPESZVaw/S3PNJMoA5H4wrHBM5UN8QA9APXSnG23eK9rmm9nONmcVMP9RjrAD65BXQ
bqYGhTWx5enmR9jP2KQGyJdiAZjpBnUG6og9US5IDs5/G/zFYxi43ieieb9EjwFlWQSeDVQnqsvW
ignHDG9NPyT0J8b3kFndDe+5aLoo0+LXH1yHE8AXxosb58ZM8RadcJ0Tdn1bdz4DkpD3mTUeAVDA
E5Eh5fGPoQx45+niQQnVZXxjvi/uDyPsD6XLffOKZkpNx9B0OEm+XB15HJkaJZw5Nuj7UF/c8adS
rc4nZrMMP19sXN8Xu6abs9T2dNQql7od1B5LyyncCKm9hxSrTOdTYx25MEy9Kzxa0lCmWcXnpEgy
vzVoIeQFUl6eh68+RAn6lKBecKzafaxgP5+xElXjDZ4tpZNnA6DqqKKbglThss7H9zktXSSIbQLL
c0/D4Yw2J6rY/RmOSuNOtlU+s9M5yMDXHA6uts8Jz4XT76OkaH6BToeCB6Oh43z1mFVKQ7NlYqZK
U5QJ1pA+gOGKkEFoaKMu8w5yKroXvZGpx23/E11ieN5PipI3+YPVW9d7IlwxxSgElJF0oh2hCnvR
1mdD9xJtn6ccRFgmf51TypnGD3NsokH8HDtLPbpN9SOHD8kDnVyWXo6rCSCP4pVmetGmaMPQPKME
UzzIIOSdVHWfWe8MmGmuyXO57udrR96M6yC92hcXTDL2JbWbERw0df4zF8AD326Ajee9GTyZM71o
j4nCxjBnImP9x3QapsN5hQ4dqzZcBaqlz5FgqX8/MsW4+fv4DAGNOHM7ezSIv+Nli1vFL9CgFmM1
xdgNujbcRuWJXUug7Tm5IbMwoLy4DdhEPFmS9ef8FtJbQ88EkDCsO+hN/PaxAyFuye1HjKgeG3St
Vpn+5g1deCOo/Nvg89fAIZqc9ywQt4fslNO9oIc/zDHVhB7t9lT//HLOww2WZiHaUxzYUT9fUvKC
zbIS95NLmm2sHtcAZsbs3gIRFszGqTFQzwFdADpJeywdei2/ht6pjLIfHdD2b3AjI+3ntDmI4hpm
kMFHGbZBrJXFKSVY0D6A9aJO62bSG5EPTTcTjoTvks+rJKLBhJBAkYqDOsej/LH26G6d5k9XinzJ
H0dIGdp+a3/t56pPRsS3aPYg9ijC7uQT9RLWy9tayLmjDSoSEUIX7UsFhuud2h3YiSF2cGwJQFMs
+hEnQIYB80ESZ45xaqSmEzsmOFJU9y9Y0kKmLkMtwmLPEa9NON4jpkqBmzewcqgO4f2y978HaFof
SCcg+DBz4U/BFWPqLjlM+hKKso/VRAoIOlA4FRYSVcstRnOWWKK8nUe/tb+7XxQp+NGT9We+Nhyi
6wvaY/NnUW+BA0ILdnGwSfEhy0aPGWih4LA0DjhthdQGILS40oi42j0+gbE6zz4BPn8k9KRKdBVO
MJxPTI0TNiLXbo9JcKOLd+YlsDgdUF/HCsplGHLUmEUiEIkB6AaDhnOr9lEW0H+lzYmOAO2O6BYY
ACQviAoanQJjs5i/d00ArypOxmdw6yHJMd9UHYjnnEoqaciziq2AqSAfAYMxyQ8xjNl/LKBSoWL/
YfYLooFC2YYopdjDjsNaCwT/vO3laS7+4DpfhYXMT1wtacl0h3KeFbCxn0QPTBw0DybHv17709cQ
9TE+44t5hjLMRyQDu8LDI8C7JHTHSxuXC7GTZwJzh+lh/j05T84OtadVB9lENFBnbAk6AfOTJtLw
oq2FfQn9LFpWMmxOR3v1CF6BkeLJH5TJdfCb1QfaFQ1bYKtEPXwbPn6VZrWVBz2i2XjBoBiD/SUK
zZni0Nal0AP96NLqPEWMD0BCAEuIV7+BNVB0pQW/4WDUs/RD+5AzDG7MCAsW0xhGrDE+3Wym6Pha
XM60nTK8++VfK66tV/BbkeJi1RrAEz088MbHf5EEG8tIaE/Ipv0OdgzIFYbP5MVJ2tiGdx3eQv1I
adnGu+I5r7YY91L8YLqXoJhWZ6f4l5yizLnFzB33DQi/ZDSTG/K6mVo4jQx3N3zpXxrplSQFoj6E
Q8YcgSG/thWtmrm4kvEL9gO6ChBkVxCik3cffNBarTX355HvV37lAb1frXzU4pD2zPkb9AuwuAcZ
CfAfWsXmr41+8QhTml84Aszu2Pf/ZhjpUdLO0TV5xmRBuKidWY07xWePYAUOnn3g5OOjo62EcjrY
kKqWWHoZfkkZ8baYyn3A0A5TicKZ09fJHKqFW9wLT6Oav6zu68hYA24h4aORdszmjyMPApuhbPuY
36dE4VDzy2W2aKP6HL52OWRhN4Nk5jC3pNSdMzQiPEKfbo3QD0OxCWM0rYrWa5wH6UoqSwkF4vrM
xw3LuSi7EZPa0dPiA95ZrJQ9zo3FKiNhFCdjZvWBZx3TR8cUwuD3R3w40k1++nRScws7qtTEqOv5
n/cH3xNl58mXOSIgTMgtMBzvfxyoLM46G9dwbmsX2BuhDRiw17L1Ze3W7hJ2oMNZ5FTew/36rA+m
zuihjJ3RQ+R8BxEhvtGeIvH1L0wIqhlhL1/iUSNdX7l0XF3+XTjlpStd4Kd9iU7uJzk7LasTTOgk
uTP5TcasiOnQFZJSB0JN/mTEORadNAfB8aOHJ6yUTQyUBXKKJJdfN4djj39C5PIoU20lku9XdtuV
n5GfYh5nCKvU0YFOlKPmbRsXZyL8F6AS3K3ZDMCFG3mQTnQdsPllIgdq1UdgMKedYT5seJPbXVtI
XZkHjxSagJK7uctkzSBnRX2xoyUXpMde+eDsYcbsKYxAyIp70aoX/ebyDR7/CpMbpg1tVTsV1d1K
OIiLFYb4UPseIdQru3b6TAkY9lcp9+TI/ePukUgn5KzcM9AecBXVbTk9bBVuU5ye3ZIH3uWUhrCJ
YEZWQ+n+mP0zZ6YkNsdoSskmBr3MUQe34LqQqSWMNyXKZV4dbHhoGf+WOeZQWcljAr5jvFFvyHec
0pcPW4hCwZe5OOTR7D/akFwIprtanLtytwiFrAnWH0IdJcBa22U0vKxHft3ZUCc8+w/Y2XMbC+85
u01kws7ZieR5s6hdYqvcPJbByQ0i/iv/XSynDscLq2fDl3gP3RadNOAR8EB6zhx1s8MDweFGfvjp
s57caLbdziY4b8oiC5iphHCibSVz+Ktna8lx4VB3Iod5erTA2NFzLtOHPUwHGxukuPDIT/+tHOQb
RFgHVwR7lcN90JaNPaxwhIp4KHaEV9IW8yTWzeQQz69WEh/O1hvHntLn4idB9JsxPyEwIErIhKAv
+/h3pIzioTLCha+vNWHMEoGm6zIh1b5wEpyi7uKD0YsscA2bmfNQt7cnC5ZEN9AcsHZ3g5UHgval
zPSdqSBbMk9D2Kjv/tdxNa8vHJmFG3CPYsKMdbUczhLOEzJUxFc4z3ryoTt4wPA1u/h58or1MPfb
w6a0cf/awdFMEE6vn/5m98gtjQlWr8l7YHiP4c25Oji98fxy3eH5yP4D0UESKiQd8RS62AfgQq8R
O6Dcv+3YSnz36jEdlq18cqsERT/OR/4Fi6V6enVmrYDXGzAHJmYRRJy6AbjLN9A4rlWYXpy2chcV
UlmPobwV5JFyzZJhY12HOZQDMMY8Zoy524uaueBZDIRhV4cnEitGoAmbKh9/5l8cXHrHbsH+0/pY
HXpssv4HLBU8i08hK5lY6qGrCc3+g+3DdfvsPAkp+ITZM4gKIzY2HmzQVnzmAbsFmv9yrcWEmF+S
pjJybAGniQTmbwp1wyMXJBNE1vZzEM6QbQ3dFRPJ3CGVfWHvceRYrdLtzZHXJK553GcQJ5YzpJ+x
QijiDbq23Be5R7Iqoy0O1/0VGgxehjFA7HkgENucdt1meMAsjkE/wWgjE9ok6kocek9g2NJJYmLD
4RQ3fj24jxr/gQFUBf5M3A1O0XlwZ+aUtjs2zO3BLU3WHnm3K/eMewnB1FrgRyai2CdME0AUVHZc
vjhYbU+BxhEjgZ0tZ7gE0MmEs4pPiuqWdfmUnMaa4VPGSB58s7Z6tJ1gyybqcshVJGISPd1OTI0O
wQVKkUSYC7uDcOzECSww+vbz+WgUTCYtK7oyZ6Tyy5GswxZso9NIrBnFrwzXt8jl9vqkjD73hydm
AeOZoTmsd5zA5nBylO8h5XclgyP2Ec7fCxyTfPVkxSxch31c2zh52miEhc/wcr+RPnhTos6DKJO9
2LIw9HLi2Em8BFv4WBGLbISKT+cCnREHACU49aGns/OaIXhtbs3zkDkbZl8MF4hY4JJRm3eR2Ii5
cazEeIiw0Lw8rDiM324r6llw76Ez3EPV+3nm4BKewktfDKAh2LqGf5l2KEXgZ6QacMsyn3KXeGU9
/NE9tfM/+USvWOIR352Ty/SNNRlKb4DoJi1DQOooH7aO9/DrYr8Trj2kAk3piQegBF5GQrhEVJ8Z
eUqYeQV3+rTmm5yRWFmxMMgI/a/DMXyBNA+aR6qMmC4yFg1TQmRBCyFo9vExtOL5b4gQKtQ3xO9X
PMjMEdADNR6ov3jWvMnWG6SNBqr4Ky6TdJV5NQ64EAZS2EvuR+A/6XKCHTaRqos1cxnLjFDZBjLd
h4eSusTjYxAcgtFh5NSDtvUZzjloJhPxPbMdm4VUu9yMg6RP0Ur1cd20cMNyGAJ31FgUJzfqWPyP
DeQ4DEOZRBo5gIouC2nbKaBlyYciCJw9bpBk/kdc4DQ4OMNXMCIwcAqyBHHMbhFPEA581h3+kuww
DjWrWhPkGFilBRX+HM3svn6uHxNCGwy5jw+pwNm2yEwyG5ah9fFnpCk0iWU1o2SkTuzZmGVi348f
oXxiNEv/6MCSKGwwU6dbQlSAiPUOZwD4zsWl2e9eAjjruL3JA+JE52zLOWjlRH9TrbyC3Ce1cWPu
ysO9O21rzkE5YodUsK747LNJhMVcz+e823Z4w9NY1od4nMHwsjEAlMgPlI2x1mYijMF/zlzH3giv
e+/N07HdYEIWQSgqCE1c2HZ75zxNCQccoJKdauzbNF3d53SEriEmi3BUKQUriLtZWPFA3uLowyP3
8PnEzpTT18Jrfzaz3RVZ08/eDIQV1x+qDDQpEmpwKkIcuRwDXwsRpg9EJ8X4XhxV7S5VCbJkq8Ho
mKnVJLcKziV0Rxzln9g7t3d6wGGCyFpk1gW1CbF7Go79oVTqvJNU6vwrHcGcaC8fXxLHdFa6k+7u
hGneSpI4GHQUHeZI9ysm3pxlScOxRc6x111f6tscAQpIrtTxV/tPBobCd3H3+4bGvqzpD1GTI9DZ
bmGFsjSBQBGJfjkD/gvpssVwuJfsmZTY/ZD1cG+Rj3G2YdhXh3hOYJ7b8eR41Fi4BEfyIDmej1QL
bnecJ++AVD09JUZK9kfdqjiw8pKyA6kyB0hwjNSUvIr0S0icHKHuv+pZ0l5Pao6C2rkXqjQTdso0
93tTNSQdo7KQy8W6DwtPWfES8s2QN7UPh8MRPSXltHwYto9kZ/LJJOu8EK16TnfcljyEX6L2lnVK
+ZcNykRSOUpywpCkjlKOs6S4DGZ2kHDo4W3XTaXqkNRSIhE0838VBMvLvcoe888kt5fkHfNWSf4n
mX2ZKCtlmJ3/vQ89e/e3opghema8OLUTByJlNJlvmVx8ExseI80TPTz5+LqQ2LZRkD/cytN8aGSa
TyE8KpFD/eOgeedx28P0KmXwiWNSDSt7SKcb/zSt+sWYpl//A0MRpSJDcdIcu4cKzRX0+aBXsDzx
amFJ1i4i+6h2KcO+7hdS2T2s523vlWZxEWiuzr91WKg7IQM/p7dUZxBNFsiPYtxEfc2ax0FaZWlv
oH+KgF/nQIplSqdcuu6o4TuqydFbKS5A1IG1/fF0uLpyQpHGWvpQah15PBekJRsyQzm+/pPnY+Np
LQu6LtCrENMil2U+8Jz+t0snCaXYz+vi7IOdeIK+RM7xGW6nd+sRKv4rfP4rXjQquYdqRdjk/Yvi
mMCChjxBY4LvEHqibSZiHUib9cVylhxC4qNk0XeLIrlyhe1z7esjJm3+K5C3wLfhM70d6hDDUQ/y
ixSXlJgPjz3RIZ+Wr9J9kflQaHiymvC3i6WEFiyADRaXCV5LjM/Fo91rxTJrkMyoQ7IqPy5frZgF
NbiMNqhIhdvstSxyls+spIjd7GYzSvRZk6DIYVot8Y6pm/8+7HPMfCayRKnZ5Ou/j/K00BIST8tx
xxMQ9hX2Is0Dfr1yVl6x9ftFbf/hZCGDueHJtVPG5NLgEF8AIEfaUNINgFblX5cSYHpu4WdJD7MY
Bj4TgQXvligikyx5Ycp5qEcGNrU2rAsg1TO8JKItJqyYGsgf9RGB7T6XgJqyM2MSefna2LqDZ5il
BHgKU8xdYy25BbdAd8zg6yuBeALgI29XXuUJKAC0gB2nPpQchIHRRAl9yCyXoYE2RaoOltLqtZDl
tQE5U7CwfDoaYE/ep2NHZYIDt8NwAb4ri/XmviJ51w+vDbs3PB91rNY/+y7DkeqoQ3ti8MRMdJPg
ChEpOAxN2m/KHLiqLPiGCq/jf5YdX93LmiWna3trYH/8Lz5Oxky0L4TNO9nay0VdySZhXX9t2hKQ
N8t+C7pu4/EtZz6fk46TbRO7Qoq2gjq5TJCP17v3IuNwm+DVypGWHPmdqENKzOogCkmJK/Hq+S8f
l8CSk3pOJH+Q+tV0egAoPUcPdcLnhYpMxPyGPYonvN+8bR3mguIJxnKRJBUyamfcc14BCM/hKEqF
f1WxFFkKMbabyi/DPchffrOJXwgY8qSTMpX4v1uLwkNeidcz+/I6hDJfamHJR2kPc9cgZvEXGXPD
9wEcecAtH7kxD1m+Kk+ihe7w6nI+ZM7xOLH7aZROgjiOmTDydJbyWu2BRAp5BhUPU+49yS3BYV8t
T/3WCF23X3PT5Vc27yao8mCUJK00W2y2lKdWa8z4NbfCx9j5Da+x4Var9vSN6/EJEIC60u31qxXi
BuvQ5v4oQfuATII7cNu9MMMCiwCBUkhzsslmDFTo4H5A++s7JO+DnO7Fm8furqwf14K0m1wxYcll
joimWGmsLWOt8fErr8tYOINfH28ui//jSe4uy5D5Lw9XHcjNqaM8hN4d1pHsALlJH08W4KlfwbTv
YnfSijo+Nczo3sf59k2Cj6oLfxJZb7RhHKbR+GBv3hPeBMvyEpLMY72RkLDe+8ikRl0fPjK2H54y
MAfqMoME6KpLcB4KC3IjHMikJbGmVTz18Ef5eW+3Pl7CS0hb3S9SKR6wSfIR6/qXcDmfB3EZet5S
fgJuWtQZlbzN+9i6uoxP08H2+0mJ9OTmwuw+c8XX+EPy63dQxn2Tio+qBLejYIYNJUt70Lr6eN7U
vSgDK1UDOtMlxjNiLCBOJHfvv5OO9jTJW4YoH0Wc22Y//vasEXYowUNnv51CuBVg3rIMa/fUV/fF
Vh9gA8BW5BzNgsa5QkkMT6Z1jWmYjxjqzAKAGg4JCI8IHchhdOW6QGhtzrau8xvQz+Mp5FM5/cQS
7+40UKEJHcy8MIN5tWz27whnZsaA54QgyNix0gdnEiwV2xj6Aeu2hZS18ERSt3HfuOl2ODCVGJ9x
oFyceDk5QN6xo6CCRDosOcKdmRDGumabCJqgD9+Ax9eFLphyHwvJ0cc5j8HNvS8jh9gpD/canzrO
bYE2LsEIBKPtiAADDPcPZCNFDqDzB++4jePdorOxHeW/4Dk1EMN08VtPPkSJHeHgMjM7aYm4kcSJ
/8C8LVopYLUEazZsmA0yT+LPe9KAuJZIhcCxOLMEXxToxhSeDKc8RF3B6sByLvzdi09jg4jxHwp6
iOMkwe/IJKNuPKSf3AXZsTc26SOQyCF/hoVszQlE8TJZ4qTrlyH3i2305CZIfiFxi0I1ocPM/ZZ3
JtvAG5FEKwCWsn+Tw4FkjJnkCtFT2wEZNYDi+EMXDGHfjJlBCbNJksATM22o7N8xJw2Wh1LZMMD1
3yVhW80hw7UTrQS4lvNF4rgALBuXhoktmabkcnJB8pFhtrHb5c/yJS5EH6/xGlQMlSObyZzIiWAO
8mmWmlgRb/OpMlGXLTKeJciivEzBCHMWlHxJmiUQOxMHOcGAGQUJvblyNax1WbpcD2XXcpmsd70A
YrW1e4kzEO4YcIrf4ok1SG4Ai86IzPooxwdw5jHzyJ1H9IkwuvYVDEwkKReMVLJfcBaQtXSGnl3+
wD0ayCc+AKBIFg/9l9xISoLtdruSglJs7lFVeS+PjRt3nGHfTZklcBiNGMaarvpw7wfCUVy4khVo
gaAsk+NxPsfz00aQJo9c4E/mANriDEQKCx7CgflYMMaMdWf8j6bz6k5cW4LwL2ItcnhVToCELIJf
WOScM7/+fCXPudw5M7YxCGmrd3dVdTVl4DJVLcABgPYKrKnYtmH4K2zgZ0ihKOk62aQR7HvIfkFb
X5bAOwAyblYrVk+BdNdKayD2mpBoH+x4VfvDpXH8ewPuUPrnmCkqzK0gjaFK1rgRymcNRgcBonza
UIdTDistA7YShrtMGTdLLUpVLMBMN7IKDIqEDPGBf5iO7ZJuvT8+Y7ncsdPPBUJzK9hKilV+cFUW
VNhcG2AQksY/fFzVMYWzzhTrlUKLS8AtNdeun3igw6AUmPi8cOpWIXYDfAIx90q+0iFtODThUqHW
3WtEfxGjZdkitG0ImhIb84UIA9PWfq3Klg4jtg49v+6qpi1SW+S659woRFXvh9y8JBySnaI9tBL8
7TPMQ/N8lJTczKA8yYkBxf6gfxaplczBFzn2BsnJBTR5hRlfBzwoB3g2TAW4TJVKlNK8fGDPagZM
mkF5VrVvHXSJ/vGn6WoX+w75MGyexO53/EnYVrsvmIqhwgRFBHwMjWARiuSJGgKLYX26Nib1Yba8
TcVksKcTUW68UKH7IOLQB0TOt6aSRiREIvHt1m28PwiXLgF5y6IvC4dhLvZPtaLufTkmlLn8XCtS
fUpS1OPWZaB4CClXnIL0Elb5Fz08ykqU4oyvusD08021J32CG0AWMwK7DSp/yM9yr2bNC/Fj2vBJ
o6jAKapfDexU7UH1p+qfSPBomKUtFqLPqT9wWaglJcwb0PTRrykqTyQGLcPUq1mLhRsgfv1YKDTQ
++JxUUHGTb+AjMBv0ONqpkXXGHyG6H66KCEkD9u5b5z24/LLqBK+UQ7w0c0rFn44GN69TYYYmZlH
UPECGtA3rG/IFMojMFybwWfdhjueFRGROEKOmD9HG+oXBoELY9bD5nRv33uCxeF2pvt2+YQthtOI
GyNE5AXGnoxaI+pypI24v8M+PIlAFRwKmR22aIC3Fiwc+jFW2Z5ZL1tYHUECGLfmEeoDlcGAlDOU
S7NzorGTcw+Vg9/dZiJKskS1wPZzNu+/nKZbSIiTsSlRjjNWmX9HZK20MzLHkt854HBFEsidqsTw
OHsBE8w+eNKGSh1bkTffutxydkTpg0iIPwocH5ocMTXQzB0EuqohR5EGyWMsYERR7MZuFHVGHYaS
kG7Bxo2KwKMXnzIzsBmnyGjuFKvcpRLvHfGYhwc0gcdykJnpUsQZBUPK/5bYqYpyXerJRAECSOjB
by0TMw1Sk6fKEjiHJFyFcXZdPryeSnxH22qBWhCSECrwl9Py9S3NP+Tf8XKNPI3Is7K2IFo8L/EY
EKCcHNKXE8xftmcmiTZo3nrPyVQqow0w5zJ53Q0vRbbBjbFvg7WYZ4YvKB8ogK0o6SlETZs8A4ro
BqW0sm5TAUaQEpiVaXdmj/4DF/MryzlRwUPFL5idCwhi5S2XGA5scRAkXIEukLCw8Ql8HJucF06T
dbfCPnuk6Fdd4WTeV4bnkhb2L3adYTZaHqTithJ0PYruYYmSt89euobIhoLO91owdl5grtKSqG3m
UEZ/+CDV5j9/Vd/DptiEEtNQCrZs6EDobJGBoiypMnibsOyyr33csB+G/WTJ1arQ7c4OiBA2YKo1
45MRtbZMepyqiBQrCajgnkUjOFC03CTrMB6D5aQC/GwMSuaIoMALsKNJ38kINGwxC9ymTWQ68WKR
D+qMwRmRwMziZxANaKbQK8bMPrDZ1bRkYfXq+JUzGaStH9nMaQCtcwgpNpSiHZhmmmBipl2FTw+c
xl5DzFaaszdDtnPgPLY8lpTgOD1UUoqhEzjHpdGerZSV08oaZbEk/CXSdck2kCip0WLfs8HN/yek
JZlZcV+TdHgd5g+J/klY8ApqQTrp5GC1xlzZcKYp6ycJ5+IhKSStYdhvt7nuZNwkaqTQ3SVrkce2
rUyQKepsxzjbvELx1Oy37pz1jR64Q/mZeBTjei/SQGhUPGq0nwf5uBI4Js8MzKxCasvoAHiyDkNN
TI8t12uTvA75oErw8yyQINy+TbfZFkRU91EenlKbEVRgvHXQb4GxzGkJAk+AP0AAi0Y77tMSYnCz
Vb884HP6nLAGeYag00ShweI+T1jQAjsTVpJFRUcHBFGO9Gg4JF1yWZ99bjOd7S1nu+VrZ3P6sMl9
rpyu2XLJuZnz0qTKkDuGXnAJ+2T1Q2+5chRMeBFuK+EBnIvEg7zoOg4lZFmVZy7T6OeJMKitrj8U
xhYaGS5HqoUsO5MB4bdDYokywxU9lrF8SQCD5bIBcqsbig+g+7TZ0W2lM9fnFhN2octF1sM9r4ci
vNI8RSd697uPKRcQRVTB4o1T8HHoGAVC7kzSdC7rI38xrU8hFrogW1N5JYkHl1cRlBDIqSSACwYB
beC19DHTlPgiLkaXa7kiw93zjPwkVvymAonWDLkAR7LhZUhq3CUbiI5OlOnDYyFa/RvXDXtRTjNv
p9wY/Jv/tD/hi1/F6IklkctlEkIXZyKPVwJFicE580puhKu7xVU4hLsppRFhZsjVSRKWZNGwuME+
n9nL0/pat+t4yFxClFw7+qbYszuXkEuKPRprb03vU/7C6LbG1hkHCL4mERViz+rvbV3GfxIuPUHU
fL5k+SKhZbAP0b7ea/2wJzsEQ7Jt3mROqAXHovkKQMwgN1ey+Ps7dTZosXz8FY2pP6Wp11yjzmLC
G5pX1vHaJ9oxMspKDsY4Q9MkeYQCL6mpTqgF5wwVciEk0RLwmd1JQgrtCDGD2CJuU5Jnyg0wRxYR
rQxtSCwSy6tLCcLF8Kr0LoAysx2WvVMIZ/AXhsCsuOcpwj5uKyojCqAPI2bFiZsQHkaGzUlqGBt8
loFzcwkUdWAJD2TKQ7JphuEEdQisU0jeoJQK/7RRIWLHadpX8Eam41AkztfMpca18AaCt00Acde+
nCqKrPt0U7CeGf8qT8eA+CvvS5OThT2O7CfcffbE1f1it16jMleG/lvc1WmbYNSof2cZfqYggZhR
a7FeuuOwhPU5DWbo2ugMq9IPiDHnl/0OP91ZAx/GowGhf7i6yw3tBva1vU3GHY4D73Powioypn17
3HsM3lXjiV7MLEQH6E+mtoGBp1jhHPGxgslV2vNI6yW8yxjcbWWV7CAJFaTZFUUIjU7rCY1IDDxB
CM3ohhcuBWaVqQpz+hRw1jiZVdI2Gx8KiM2GUTp49IQ9w1XiHtPxytHQ+vHb3TDWA6kp/bkbBJ97
4EZ6qDUzFo+cFea4tLYF9C6R8pcl/2uxsn81Q9UvdGhOZkJMXYYD9ZrJmGDcEmkRoU4xMLho4qHJ
IFlz9csYy8MqqFW8MfbcGQ0VNsTdhaYAk6HUY6InxrPTy9O+NOwbX7Fr0jqMwBarQrqXdQBfdc0t
4hhikLFCg4F7tkn0lN4x9YU/JQQxwsdb/C4dDzZcGyrRelQmvnDwa3zhCh26vZ11fz141Uz86M/h
OFIzap2WAmi6NyaNWNfU2Z4x/JPhr4l/h76gJYL6NVb3G/2HiDpaUHny2gsqIT0jxk/PzzWpPRdR
auu30a6RSDTM3mKBKTTV/a0t78deL1YRTP6w7SCxfwDeM7ioL/aTAe0fcz3dT2mCphuv1Dt6ZegQ
r9Q5hmQT+9yWTdXAS2pH0oKbpe+qLn5jq/xkNdychvntXNE1xA1a+q5hwb7T9HEfSJvyo9b+4+jp
O34vXuHtZ8yiBqNUmVPztGmy8xnnqIlMDJqBgH1gSgQj8/BLS2ls7n2cFcl5oDZM8TK48kN5qptR
+u1qt04vFNTECgiBdU/aszOR9jKqwzx7NHCrUYpqvZKIztGIS1Qmo6gD9y26h5ZE0Ivk4H8cMSEn
2GUU626ZLmXE3HoTMUA5RzT74g9kYPsuuyy3OMQmzWBIQGNPpS8uvBp+no4ZMfbthL8KOmWcN40e
p6/RhigZ4hxWJz3e08t0vRqHu8tX14P7pXFVjZd3g4bv0AViIBHDmd+4DMcenU7RYHbl/TI+jU2f
Mz6RGK6RrZEaupEhDX7nkCILzKQjKFPjcF3/YuM5Q1YFDiE1gXVuj8NDXPxhHib0luov/ljMUzJQ
CP5pu/AVNPHX63wsdPP1IeOyrMlZTalr9DwwUVBc0vXsvbebscfm25sSabI6LyEZIjHyQEKgyTGX
5PNg7jfAuPkGmy2R6cEfQ1k/uXuO5EvMMERfRJrJmyLWL3FlkdMBF9WdCZy/BifixpZg4wzzL0IJ
BIlfJMXbmVHEOC80A+gWVDhFhuv2DJu1ZAsKYXZfSt3AjkI9SNYBFpPdiXdr49J9ZnXEm3c+zR8p
nD4IkuyzpIxY26a7rhSDW7jEtc22R9WpXVHlFfrDdZJunOVStQZZCNkN8gLi8pJhFagyLjwF/UWC
SAnxEIA25RpGTxZomNAxWmYdnStlweJ2xzYpl360clJpOWEoAWvYhAX4FGkAI+/xQrIYMpMUJciS
BDIgIzmQ4uypuJCcKCVacUDMrHASclrybgRLICxrw0uZw6cD9ZZK+OYrZUac3E6ZfS1NlHDvjBC4
sU3lQe5uhSQoVI8oTBCwhO1hG5R8wsSRJVTL30MlzCfQfxlbzs7d4PepXoqdgiOZo0W6WzTJWWtG
iIsy2+SNzfLdXU0xlRFqtOL2pqEajMTRL/PMvp4sREcvuvVln6ycnRGIpJlrX4A7bjUSKJHG8nxe
6Ga3yXD5d/sBkRbmOYcKPVDP+dmaW6mFYsOmIvoGNgtHD93umO/QRKRwobob4C6uGtQ9VN4sIDPL
cnXFpDPB1RLAjxVlc2djmTA5xGdDK7DV5vclgmmekDzoe5RITJ7YY8aoFc///J7fdeS0cjHavw/7
ZDhO1/9Z9AjJcJ8IrLkDRqg5eHWKON0R/P6ZNcR4OooArW/UmiwdpLolk2Fb+o4iFeBMBw3KaKDb
AHEnnkUo0ftIcTAAwsKxBqp2IR5Ji9igU5lZYfj4fTBIWv28CaX4rljEMd69ZE44N3e7KqTH2vbX
E5VMtBcnTKKJ1pOaKwxJk4Jpe0MJI/ACpKJKCwxHS3HSYTKkR7ZKio060I0oImn3qzFaVpoV3dkt
5Fp/gh2EVtzbiG6ozRiiMuSFJFoxaEuVGxK+blhaU1K0cetkPK9M4popgXJIrwKtn2846WegWR+3
FtZ3YLIOE2zwGC369HJ7zR8GY+AiSMcaXTSHNht1G5NanNsBpth5CiZdJ97PT7eLPKGLK3OJnEJu
1Ti34H5P36L9t8leMdGl6QP3Ulw2JJFZ4LonFw51tuDsEa8tJl2MyTQWPjBvMAnIi5hLSdgcK4rl
JyYaRYM4//coQpJ1NfZIybd5frpMPUpC0ww6tLbNFoun1yOH4NSOzsZoIDqcuddEP9XzzCBEKyqr
TvTAX6474rfob9N78O0i/y64/BBPNPSZeh9GzxqaDSyAQHC6MmIlxzQYSu+tLTrW5/zX6yLpw5ut
UKtPgnBsnDpgckF9Vlnufk4sHy2jF1IvxKugc5IZXN072h5iYibp+156F6IVcshgGzwXKsbKXh5r
Rfis0SdIuypKWoI0VLx0tKDIRYTPr5BWS3dJqy810F8tJ6URqTZYrCT8gEaURCun2VlZFGMNgiAh
k2KMQVcUWCpEqPpVbal0p96ilFExTy5u1wAg5vq26hse4EsKuCJc4CTEgzO0KIcdSjFDq5Cyypxy
njw8omGFsPMSjuOFbGOeykd13Ii1EYhEuaX6uy8oFTobtQkiH15RoLEqVhziTQFROVgH2g6JtuLY
SeqpVZhQSQWpHYebhx59a4nQh2Ns2oRcIUIfvbGgswsVqwI/LUN8qI+3z1Sd8vEoBahwPTYMNipC
9sdECKopGAqolhXO/7YWHQh7RF4pG1kwydgFOhUzYz9lvwZM4RQ/WCB8xGXKZFlmwLo0lYFBDgZk
hrbNYOWczRFQwmMJbM0HGJtLoAKiLrMWHOluJFYV/SyQQUTBrzw/IQVQABUhBTQ6pB5UIGRfRGnx
j4IxFOuFdzc5o002uQttIf2rBYLAbscDkRFDWYyyLR7365x9gmhfr6/mkFUPaxACPRgsEhDazHkx
XLZBSIo8/t7yDTHQoCvmzBiSQrd6Zad5LGusAF9yVug1HneOXnSb9AJ//wYYoqIfIyxYii/T1Uar
+KdT2PoNqVpFJvKRYcNFbushZ7B7dPav0cumqmU706c75+gymAoXR+KPFmSIaHJRVeDnvG+ALMGv
sFrxB6sgmyBSMHYTVh2y4e+3wWOoSdN0PgdsROn2AAOhyIdHUiglM4ylkRaTZbIUSBcAN2iKsf4I
0QMa45z/K6VflhO4jEQVcIuchUiK4U+wjRibAevTTB72Gqtqt4EqCzHX0aefiDNPHz+a5L1/mIg6
Fg35dqAlhxIfVNI1ln66E3Q+N9iQaT20jGmV+p5rvzz66/jI6d77rfTUF3+EVI2hCYbz20Un+dN1
pjoZ3SkxFQpSsrGWsY+v/jZm8ZQZBYpCkvEO3j5GFc3vDt/DaoLTW7Kl9QmSvZz8qTwacPtNV1f+
Ze86OtGY2Bo3WgYPtuzqt7IlwLiePnY+U9k8dF4Suy2b+QX84oFXme25F+n5d0qzBnoHrNKcciAZ
xdvR2hKZWvDEe8GM6iWEbejLi82qFNSBITl3n7qV7jBp+hHrANarjE4NYSf9mOrnvPuHHjfC5G01
iXV8Jk4pZNnvNaLlafkLhWZfDHVB6RJsf7CYe2+40RBQkCGFQubAV+dkWmWSLhaWhNo6rToG3ZJG
wqB04iMJIvgFOjNu7jzXI3WnufIHwgvV15EQgBE132GTVip+Zwzulw430gI76PAt7QsPR5nJzYpi
xoDrm6YdkPOSnAK+iFIRL+xhYG4QWEgzBcsK0WM/IIwrwh1yGIwQp7iOHDLv4hA6k6aCdFcOwKWD
SL6LCI6R3+fFEfPOo4tRSoBSHs6YuQhARWpVoKjK3yKDYehEruGaatmS3GlPGxJ7CjsJSfN9UVU4
A+UQ77pP7u1MkBgMCel//nSOj+2HBg+afg6OesCgtfO34zzlnVsm54o0hYGW7OedCe7ikLTsNvrI
bE8Jm5h5DlQ5sETxeC0Ea++GyLDAHOULBtS1QF4rB//g7ygjKy7dxaRRpUCoLhQwklll4ymfmDu2
ZX2mAv2EFa7fSCk+gwMgMFOo2T02gCsqLdR21qTO0rtJCF9wWwGcpTSNKsv0txS7GQdedLAu/xMB
UszhdKnSibcs8izlFU8mbNNvmbPEwsv1oUjg2NthjT0yNAbP0mFEGjoA3icZdYkudBvppFJVXAE8
Vbawvth+udjkGOwREr+SDLAq8otPysA7vJwBLzR62iNh4hwDhYvo6pdxmSpQSTkrajTVh8x/RFuI
5Oq6eM92NeT1tdnnmQPKY6ka8VCnzU5dIkq8cvf8AyJLjr+Wqx4FC9SlFCcVquldJ/h/5slUh2zK
f5O+kH8RK7dtL6WxhSTbDA4/NrxBwYIZQ2oQqVHjjCSdJ7FjK/6WGdyYkuzxY+ol4i8pAXDwkq8z
3qRo0QgQRS49AVm2mXEz6I1p33Qyzm+6cjB52aL4nz8GAogFFQrVrfkXjWi/j07sfWLfQPoTMNSK
cbZCAb/9hGZJDmAO2NhvIfpqmiFtNlSRNUZBLSQeUEbArSThABeGEzrHNg/ZcMNfAiaDlCOrbvZq
cc0HSmWU6Ui7xGPKyV/s0Q/QZYrimByBVjYaloEM8gI5V8rrqha9D5A0fTL7Ors+mdEpLDhz8Tuk
T0l/vMClhoJ/a/ItVE7xml5WGJZSWm9Xf1/BI2DfwZY9Ee1Q/gVSRHVklIN+mdk61Hj0ubMtEMOd
K4LMm9cYIUcy122scRq+UHEOSuU4/ZAguWvyHxYISKHBncINY1aoZfgUTXQ99uNs40vamH8RnyPm
QlrRYugqjqWcelI3ko3rkAElXuXne2Y2pshFyOQtrXNklv6R9uvjr3jFQxH6sW4Xf0vpB7J97VZG
zaLw0FCmnJcpWWj0wPcWX/ZWBVqo5Jfba4TczQ6CU3iUVb+cjH/rKNakciTzo8vpuNi3aWeRM7FL
ApyqQeKM7rj9XnwXF6fqFKUWZswsn6owOp2V7C3OJz55y6/3OHI2bWlF32iaxqw3tsSNx4Tr3jGu
FZiJpOkwa6tlH3Ht3bmFXrOGubba8S/mq12xcA6tmsqD8CGJz6gqlbEVAwaRH+xCesQ59cvWeArW
5pMMhkQKshIUHw6GHODuF0lQ3sMGNZNfd39rTpEN/WNyJemnmZfSUnqxy0kj/WAqnzQxOjWfK1u5
xQ13H+YGJa1UHrNbLIL38yL5WfvUX3X4CdKmNuuDhmuyKYm4CwbjZLAswdTi7DDIDl1JmSm25vth
yoOQ6Svt80SVpIodtPbJGUReDQh0sA/iShtfS7OWPCjaCQN2xZ68qfTH3ZZLnU4tWiECy6B93Y+Z
g+1coku0+Tnk1XaJwEqR4yhQQqlvFygJ4pZs49tQLqtus3N0d+ljuuSqLemUJJiyRxSBAInoXLkD
/lKqXNgkEkB7qX7uzNE9dY/0tZWtFlPcX/SgoxEv/tT4MHW8EmtU5HeKeFX9ip3VAc2JQFFNOh+F
Od1P5hPv9KkOaEOABP0vZTSoeces4CNCKBVQyzOjlmhMDi+4hyhIjei/UkD5UNuzmgdKccFp/Zym
NcSAEhJyk8AjsdDFrxQcKalo5SNzVHwQiZtTse0hlfJPd0omMlSGhxDb6feLLqnpTLc6/WSkxh9W
pnhtqfFeZgJnm7Pfxc4fI/4yCCgfgxZwesyRPhFBVEcogv39LTpY+wkkq1pqdUQteh1UuKhMUjSS
9mvLDgNcpc3uynanhqUzZjNMjACtIdpqJ9XWnGckHlvV5J8aglKFzeVqLonlAGPaSvWa8NXoG3JO
SxVlA49aQ4IDtXMoPooUXKGORuCheg0YTekMSy5UyxafUQUmBWGHnYyIoGgOeiXsClKWcoQG9ZxS
VU2jtL1BFJEeWr14MHZql7frEGqSI94Gitocn/Knq/YwkiO9fR6oOTdi0nMNZCS2qhCKw+Ll0R03
IJ7WbCuXAaOu+UR0psQ6u3OVK1IE/9HEunx/x1ZPpCvnK3LOsauGJGZUkjRfuc3V1qHxhvp5n8sE
wZnncOjKwTC1O3PmWJVKm/LSm6/LHCxnW9uISvBxj2XE6iJo5aI7zhktQBYPg8xBl5RuHH00cj5Y
VeV/jVhVOEIrum/0sQimX1aXdFU4CUYFZzPFzdLmt0Ba6eElM4TxPZARIFgdKhHLgJGUuQrEeJGw
nhn+IXDtr0uP3rVOxirJEzpx6h0to7+GKX4BMSIrFO0JKYdAVH0wqlzdUEAH3BcE/fk7ppqCsv0T
g+giwEumByf9k99xorSySLn0uHWfrtrg1COlPg3leorramNUpqn1JKGoqlZcHXwYVfJVAd0comZI
ziJlGRwGuyzPY8Fw7wkPEPQgmjGv6bXa9dCKxuqGRLQccffr/sgCfAsAXfRNOkfx3CfvU6rUmYxe
hEZl/aS1GaEOrl3JsWBkwQR8eudMS5aAF6lslLBI0D8H/mDZg1tzXTd5yjH/49GhO3X76mLpA3H/
8vgrybdmKT4NKpw7YSTc6CxRyX60WMC19YXuId0gOhN3ZHoX+4IITgDwX50vsKAabHrbuMBCBQug
ktLAumKOCQjrENogMKFNqUWXvV5MJ0kBRteQoGmchiTf4GhrD5shq0LqvO+NjcZS0OS6R6ews/cq
aPMrwGAqdx7+bV4IPgBseD76ZVorWb8Oij5HzDJpOKRHqZ0y7sCjMds7L/bulSaStcvEgOTUPXU1
f2Ad0AcQn9vXDOXpW/JT3FWEZLG2wkaBQfM2N4omS9PlSZoL47v7Rls8dAfl8DV/Rfs6XXRvTPmy
6pQcZZ1VP0iKv8wE5tnXBS+4M/j+DaZm9MDK+Onvmc6ACxhjFIGKaOW1doOldpOzwdx2sHqSiJ23
vcRve/21zxTb7eKgxZATqkuIw7P9nd/QO7HJFkBFDss3ORK9wu46Kz3tFR3lwfHCKJliWU3rVl3T
KchBK73jlHk4TyO43YOi1VqcUhRhT4wXe1eqZfhPRnGfopVVJkZyIyPmu3aJinhq0R4xxewMqjR8
wjS1zNeTJVun777ww0gGVm0tWZVg8RhayXzoffag/SSqojSI7mED9PHg3KXS4DxicWjRUpppL1H6
ug0nm3jL9B5GEoFsoxorh1e6Ols5BA7BjUcQkqePOpRc2ttbiqPZDdaNfpjl25UDQqbN/+hWb3Q6
HpzJqEFFsTVGK58RXCg7R1k9nICUAhVXfW6hCSfJZB96TfESYGlLiHd2S4y6YyQzR4F3HcUg9nLm
c2titlTdM+jgYr179wAPV3O3YIZUj9mk2G/33iW7HjfnO5c5jBxrpbOHdgd+1kjHuvnzho6GWg12
yOUbFi6E1bTQfwofX9YwLDUu46AMqgdo3kzvV+M23C8Lv0eMwJAwHtzC1mumNwwN68BbVH/9CsMt
zTvSC2eN1xhd7yl+kUnt90myhXgsLGTfpNrF5IobN/6aKz7EBbJOBC8m4ih5Cy6zmZjabjfxksXK
kyC8ZKyJD+sApNx/RUVnwzCHzc99eYlKQQtl6kbTHDBffTAqhn9bHBG6uOjhaLx6EariqKlMtL5+
DKzU+KAbEPAmXYJswdAUuPHgl6aPZGDh42/8BhATM0RWebW9gYY/8AcvOBzMmAftv6wnQxMYrtdp
Ok3v+rSOdt5GPLmMHj8lU51+ton06NnDwCWga+c8wVqX1TOCmtGeMjjQ5nxwMasGjjFxrAYdhSyH
NYsYc44U/OGImb1jv7mBhYUhGnEAoPr62TupWm4Uo49I8DOn15aW6r8muNdMTLK2Lkw+SCW/Ksvx
beGWNbAkJdMRLysGZax+iffNuPZO831npNj15mmYH2LsMOHgPQvNUJjQJDEEFMKJBRyeDr/zRkbM
mLUV2lBOy0K7hMfZbVjsltxylxZhVAQvpq6sfmrYYzX9HR8MX/Vg3XtE7z5OUmtPoe8E13XCHck8
5mzNCwocRtypz3B18hq/ZTrEG+3LDDdFjEOf9oGWPtqQSTNyYAI2d4Vf4CMqO8xPI0F9RecOPrlm
i7bDljvmTSpmGTHJzT/2UB47dL17BXgVPrxRp1WRfy03P3ouvT60Ulbz+/Zt12hrbARjoFcTyk7y
4U+09x50YzZx6yF+sxW/3Xfni6N6+65hcPhlqLEWqt3hrNBJeQ6q0SutYBlwspATrRwPxoIRDu2j
/Uye+AiQ+XlbW/4U1ekWKrnEMZGlL56/d5KGYlgdSHt2XiBDauMtEVdDtUeTSmSE9BcKe4YsqN0w
oiHHx9aXrv1buF7gvBIVQJUr6Fwv3jduRN/0TF25pp6uxOq1Uz9dg59S/ZFONUa0P//UOw/0sCSq
Hcmu0H2Hh64QqHcHmsXb/hb81mjZirXLHPnhYwCPHX4oQMHX1JqzooD5cJD6YWG0d5V67boFWgHr
vTdtRKMXFEPB/0xV/ECboFnXp6I0XtClRrJfYa/n1UnPgKWpOGjKMsESSIIfZvn3QxFci2lmWsFc
nLx65xBWfk62Wi0FpFewdGihkit2Kj7hMaWvEPwjr83JGbE2NN+jkn8LXnRY4SckjL3WpbuNnmTB
BkwX6DfbazKss/vedO6bsHLrFo7OdSg5X91+JSTFHQn2kwI4ClI7BN7ijGqxCJrCTw0J89m9DJqY
0KgNVPl7aVSJLx4maoGuT+uHY+jeZwdkZVQ8Dwb1SJEWrSO6B3pfsvK1q6vQpONIVVUddnpeCOuo
69RzyvAmnKEkI8nmw7fVZVQZEuYC0MZ9xHZab+/95i8TQXhsOvTeqclMDdxFSvFzJNCZkSCVFlU2
0IEpE49qQiNp7wFdUUUhYmyj43BHSqWxRiTRE0Dw4+wwqNtXB9JAzSEPf8mv7Hp4zYI69YH2ZyrS
UzoqaTYrUi9W4lJc7uWKt+oX9GI3UElS8qttmunAaJJ9dB5SdDsvYBWOHHw+3UfPGT0ID8iCD12H
ytJrZwOUhgb+lfNu2odU/kMIK8N1G62gB8Mf4mlKTXXyip1bUOww/spaR+VOyzvQIsiUEliGZO2r
j28fyWrlOwMQ2EAIcgh0g/VK8LPTT914RliDmQ0mUiHfHdIp/kHjxjGV8bTV0bY4BX/eYOL5nm1Q
Vd02gjmudMk3uq+trwKIDFrzBklo3FfCscpJjvQZxR23pgCWuzVOIGScispkSo59VKfNLZ93zcdC
9HbHyGKfNUYPpnLxclyToNWFUwLyqdNIUxsVoiLAVFaLC/Nmb51RBHGlSE+43bw1sePKMAUcZKib
an6J++Q4RF9XhMG4Mbp813/Pnk6p++6WfDR3m8EhxGvvZrxUV9Z/t1GLGmJ2dWhN9iRV5Na5efVe
aXQJd4Pn6MASH5tV2u86p4FevkTnSa9CN3RhTqXv0ulL+wIWSyYrsVm0v2n+BGaJhR8W2GHwwUvh
4u2mVV1Hddvcwg0NMotxp947DMC8gBJppkaoIu818nbsm/DZQwM6p/SkxjFxIYPlBHqrxRfwReC6
RYvJkEeK+xVBBh3lju4b98LY8ikIxmgPPvLx+FVOK5D6d5LNn051+YYIWdsTXEM1n+LifxA5fODE
3wiJsO83ER4wVdIp2VIHbayOEeG70wJ91R7ugUMMIcDULSiapuSoXnDaw9DDAlsAuNDzkq2XFEgE
3aFa8b6U4J2ODJLNetpqV1yEdcasirJO2Vm8OCPwG8W2CzeKUy76MQZi2TGJvbym1efyNmaIg3zX
xg5FFhjMajMqE3misBGL26DIFKMhNlz71oFiyTgH50A1P5CmoiknlZAsaLUQnfO+gr15mEqLqmJJ
mO2/XLflqzwV+rvCXQKKnD1t5aBHlh3aUlyyxN+NmMANLK+CGXiE/ODalluMuAfhqoLa2bp4Rok/
Ze/RpEClSy9U23jVq4Jn4SV7DrBwdB7pCSstlZQoCU6kFmVgNxWYGefyp2Jnz86Jn/Dok6sDweur
T7oOxf1LYFVhtxYiB0QYla2Xn1GUf6zdnMu470l/JkMvbeKTMs//4NaQ6+iBy/Rm+V596QK+24GE
UYgOugJKchzAOZsnB9MbEnl5OIFHkNZSywu+1pnQWZoTmxA+n0IKWm0WuFDwjS3/Ylvr0VLtgwzn
GLEqUJkLnCFgC95f1zkdtwMwFZWpD35FRfnLvA/3EbvTsJG+hzWGQRtgqZomdSJ0Q1K20l2/mpRm
43Yr5YdEvK3PSEdasj8BTd6QxKCrBP2tf1mKU1V39gNHRDXbMfkwuPBf0cTi1wUrAcpA86ve1br+
nYqXlevFazmuGQUA1idU8ritF1TP6DF6noiqra4ayxrdIz3TD7tFF9vWX3XE1ur9kMk6B4mwFYJe
JodnHn1ekM7volmZPa0m/yqzN/1R4zoI2jWehErRloTxqMj2THt5UmXk1pa+7xswQtP8zs4Pc/w7
/v0ElJe8w5dqpy9Dq7LLL2sXgUOXbcJ1z4b7gCY4YpYA592CJih4VRrzN8txVvCOQ6HVCuWFUAyB
bB44v7IS4YJxryj3EFjU+HnC1iAi+PRIPw6Dcsf7ACIwg8+4Mx3DKs1LfovLuo2qZOztj4tjFoDf
JSzS1lHuXV8Gz1y7B4Ymm+FHiMWB15XdJFANG3cRFUPJWXlnhAhVuuqPqD1v0Zs7/dG9EFhOP0fy
xg/3cJH8Di+pjEwpbYz2NKWB8LX3WXH6GtAQuoXu28LcbJMywl16FWhig/hbUdRf6yYKwxZZSvbk
62z9u0tpQF6heyRIAnugIY+LVN4oxtGz5v8vTpvqoFil9bFVrLmg01jLIFpcvAZXJrKeTPoMcWBC
os3v0yUqzEg+ldxf6+S6ODPGhFZD3gEsmfE31gvf1xRsgWwRhLlSIM3LQ3Z9en0bJZrp25cuXXUh
nCsE6MVphiTQ3VXL2AzLUauPYAUcN4VcoPbbYNhcCVRfqYw5ojyhF5IpymWnsVzNKac9CcTe/Hn2
8QdHeobz67GjNB/xLSyqpFA3xkwcJ1serWTcLTJ576AhBSiKJjt/nBZniIOHH2yg15PyTMQAQ/Ms
/MNkq0I83XM39Jfick846av/aRMUsGFmjbTXzhjxNFq7LvMEUwpqH6IWr0X4AzRvF0YaMwaBgpBj
thaovwxmc7Roz2m4Ww5yEx+oSfS5NvNTXLQKQZk97BxADfew4P3de2DFNlcu5eyad47s+ftMII1R
/y8FHJjNcDdkfGRZMtFzkH5Ypi/z0l/Hhdl6tI7HyQFhd7c2O0e7C7GhTmpGZorpBP4Ca1LJSjrO
xoviLykqPeEDNvQT4Bfti+yLgxVpIe6xBFUyDRpV20N1sWpy5zcqMcaF+QM4uG0mhfSxJMk7+rfl
dfZKwKjnbPLq4RfmuI5AxR7O28xeU3Anl0VMrzzQqMegDDoVwJuz2+AyxWYgZscBno7oiiO9JPl7
M0gKNoXx35AUrR+aT+pMJYhXg7JbSFsPppwYtNK+rTnskcvXFU5Rvdv63TE3gfGFZu1jjoIV+Vhl
VG2APo4O7nurWYhHb1Fm0jsuNOOfd8O4vMwmU9oYNzGq9c7T5hnSyapy03eKo02bGbOLZzgejeNr
TQO3msbpbe6SKjllpz4v+0zAwEWcUUXrTnF47jfgdToAAl843Vpwnqx+yt3Kb/yBjaiZT2YcfJlM
bGzAwPxXxXgnJVoBCFrdCzOpLrNP9zF7kqmjy7/JVXsoxIlpAUMQo/Hwbe9YJ2+7TG9txS0yVuXn
41cxR7u6t27V2/N3qV0f1MMqB8mO9s6a0+/inOA86fLmbbwH051VWZS9snfGHYJcAjfT6uAOJo7x
Cjg8w2Sr4NlqYqLJSiQUJlTsk2BZENprO9jTITQSRHZAx1GAQFCXG0qlCP8/NhmkojbS/Qq5i4nm
W2qFO1jwYwD/GxyDa3Aklyi7SZE9vGLfk1O66RKM2GiFmaunWncBabVdnG7t5mA8aIJnXk2V19UB
GKyqo98qY8e3SdOrLIgpuEJmz+x5MeqDGzv3G7t7s1SV7RbibLHTDGeFQCUkFaf1wTogp87gU9sb
0P4ByjbNaj23zwRYhsAOVlQ9pLx4Y4AJdhujD3it+QiI7S+1ngK1hPX5dsC7QB9C8PE07lF/nxGS
21hz+VRwJE1Qih0ZT9AmTJogzodEa/EYkKxCqCd6l1WKeZka9zEzhSOMhUGqrt6Ih19nwInIGzYO
xcCPymxV0/R6y+hT90tjRA2PETiPLqUDOdoL6SCXjUtSQEYoSwmaHx+058ORsAU+nc+Lbf0DrnuK
MS+MCKOcTuzS4PrPCC2PVGPcQZmY/5ZkNiwQMkTWLfW5HGIQCdje2W1yhHzTw4+ME9jyTwNQXiyQ
qHDQkx44TLQwGeYNITjmC++3HaQS7rRI6DEzQw+PH1WKzoPJu9hLO5cpTVTBE8RFAndgYS3OcogS
FNtNaEXv7VTQlW+jhDXNG2zicrQaHTm4Moe9TWT6CQ4EpvIafGDXqJBovmb+RfoAHS6gqGDmF7TM
MZGB1qFLQoio6c4F1+Q6DLY8RdRDSqciyhfSRyjYoYRGV5bao1tiyu85KPIUmoc66lQ42nVw4xIA
D0sxeKUvuHgZFlZy57aTw4vB3O7o+Kbaj3BswRBm7Z8wlWVcGeJc8numPh9IXluBZjlXp7mLF2jK
uHNj/UmDT47Sq/fUhCj+eL3AlApSVeYbyuWWTQgfLlfvMW1RIrOGuIr/sXRmzYlrSRD+RUSwL6/a
F0Ds2LwQxo2FEEKAQAh+/XzJnfDc6bbbgHR0lqrMrKyO1ugop7ccZcWXfCgIPQ96JFz9ll9VAVMC
k06K0alHbfDE9sWO0Z2QEPDrcu+kn/l5kRlzhuD7x6b1FRUUDvKu8c88gO6dWGwH7AyPnfIMomBF
xKonwLplImgo+kPQQx02srFFbShxD5yfqD0lDoQGgEjWXAJW2pEC8aNDg7/j7x0ke8QN4XWNoSkW
f5LAKuHk9tYsGt6PDxMncw0FuxxGyEVUOYq6ltaywDBXmcSglUSniK5FOVDf9B6EH2HhMR5knhaR
nIivO4HH7GGsiBnJa1XIN7Ca+ie4KJIkRfxzkadccIJjDToOBnP97+R2gU5Yi3oIissG/+RSSmrg
q5CTKk6vy7vImpBP08fr2bPn7TUaHHIMNsaw7DAxC4Jb/iOjYA2xYRBtnVFC4XC4RIr7jwWObcWe
A4jcaEkk9THtZwk54olQA6QmVCFrryLTQvCVOnwLQ4Plk3vaqKxD/sQ6Z9+5Of+ki6Q11pUIEW4r
qPYZneybaxY2cIo2SnI11h36KKe761MkSGMF8haWS41FyaLtoy4ms/QeOx4ZFCwygTC8O5I/y4pF
PKGIc2YB4yf29uRKWES9J5NEhF3nuztDTcRvXOXzIxcA5FB//zx5vFJFzK+yhZFgfZTURH885x0b
EbH0HmgP9od3RocTM3dBXwBFoN3ZD/E0enqgFbLNaY/+MYDGkiGhCvQJF8rwy+cRCx1INPZAvNsY
KLHbxac+Fg0amKg4StRBaGteawTjHAYSXxymKOhCtDycEY8t0unadxwhmGaldI84sgjBYe/e93s8
4jjiBABEra8vyxcqRKbqC4jkb4zvXc+kymE8//xIWcB0/rf80VVQvEOCKxq5jyEqRwNhP0Uanif1
5fxgdxH788Q59pYtvumHBXueLFLB01/DF+A3xtwkDjXiXNlASyuJXlM8OfbFND+h1o+GDPybQPAm
HedeFsxLcPyhFQ68Cc0QV4NpLxAUzQugKCABlTnTQIgnPEUeU5l16tzo6+NDWFBnxXEOzgG2AQs1
oId2BY3zxvl2sLlSD1L/Pfy8CKxRBmJHcbO3lP/d7ZaL660regmnL4JKeBRZd7wovVITB+xiATqo
41YzbViPPlV9RycN2nbT3i0ULXeptYHAhJh6OLXN8+tJZ7naqLRvvJOq6GiLM1IF2JUSFFkYvJza
6AUNcIaU02tbqHVaQe7XAf5jkgh6y32KA5vQuc2hCVUBYDHp/WG+OOk6Ml/shyQkeGRgF442jIWE
csjtSpczvRN5n4LrvAUjM7ovcWxf3vYn4oA2B2SN54WogQ2iB2nXDI9TkoeuqrLZ/EbQtZeUbfcB
TJKyQok8mM4kb7KRrgGK4V+6RDLUYZZLmc+moV4aZ7Z+0JiMI/MBNGTlVwRjLKzXGp3OD+1tWf5H
usgGRNLN0qnR1QnaH3CMvq6wwfyFTI8gJp5TvEBFBPW/BFskNgncWmmPvRwlHdj8YYpOrO4F/GiM
RpzEmnbRvAnk9A7qmRI2CpinAaVGw585+zqBmmS7JOrQAie7TgU/udJhw/tzlANjc+4B9/872Gx1
H7NBtsPP4ic2eK0hXIUzg/APFrAU9r1l1EH+5UeHr85fPAbLvllNGk6NMR99vYwSfxfy4q1x9690
ty2MUdT6OuP+3A66QTyr/BYSI1llYCwHxqEuKVRdTPGZi8cpNhw35/YL84uij4pshmoTA+wgHcjt
9gZMuJr00c8V2KpdbWrHJZEDm4HCHhgbMIUv4O9Gg9PmZtXhI4j65x/nxl8acJe/AAtWHzH7Fms2
HN6ARp7oxanpooTzRwQENqvDDhjKk6biQBn4mOIfx6XBVmbW428wP2PieFicFkgRwO9VmEDHKjqB
b1AtB+rDjcDG7tGo5mS9lo/RY5/aC1UdHVHm5Uv09lC8F89/E9u48eZItZK1ccjIlxQZIR1xrm7m
nSeJkRgzNnfoY5++OXYnZBit6Q2LldTYbF1J3RtGPi2mNFPMzGKMgb1Zp+HJzT9PXj/ZLH0bo+aq
HyTe+d8AQNDE8vVtHSdvBCM+SSG/1ubpTJo2DUmCByy1H3s3f3c1Z6CckQTz6IwAwNAgUs2Rj+9+
x6l81oiTTQtD1bxI7//Qs9NDffC1xX2p4TypTZscJzz9llN0jVzFHB0AWdSIxfi+2LrF6o557POn
HErZsUhdf/TVsULauND3ZVh/4jTY4LAHXutvcgwbs7A3xCR/HeOZv+ghtlzt6iMqUtwKs+VRNkdP
kUX9dT+MrwSNuVN+8qrOHqYvKGl1rZ7Sxo1TGSCFfqXuFs80tBhhAb6tEF2GlQ01Xckpzxi3FsmN
EPDugLxfvmCkOvNyYMiUjaQciG6a0on9lpk5bd/viyboMV2aSjOPjWr+2rSsLfAxQsb7/PTb3dcL
4z5Bt2LfFnF4YVTScfbToI6IrtfoqIKGUzdJE3pYQVJRESGnkd8C0aLYi5bRHVi9RYbwq84EP1od
1jiY2EdHB88Ak/bNYVpv2FA8gwn7CKfUBHO6HWBQDT0N9k90ODhTGCCrTpY+KhSMksgIsKGdNAmp
3xCBksQT2hDCltr5HtjREiBsw75Dr/DX1sgn6BdpecUB9YetAAntD81Sh+y4pPE0kOnYtDmIQSEm
KhCulucNcT6R+pMdbS5bDvrkETGRWgi8BrYuTDYdOjDQzkQNTW5LyfXJF5fZvLkr9yW4K2cr1OJU
nOHd2W7A85kzTzv5UTHJlXWJHV48q8OQPbHjugGWUsbRdR+rGyxbPaDQheiYBpWwrJTZMvH4bO4K
k3XGg5r4bySq7sGY8p05B5HBySqoWwU97MbpJJtAcuNT4T/8QVBz439bVFY/z+EZVXtn1ffOASoU
LBxIXJsyrpp2d4Rek/q63Dd3FeHjHfNZGT8Magy5Ep6DzQEEb7ENX7RLo2bhTn51MV/r1OKzAa1J
AHEtleCnrxA449UIj9EDT+HkfgsgXNwAWbo0vfZozfo2nj83P8GAuQ+WC/BmAhXh0oYhtGzHUV1v
zrT5nLegEYnFsXqk8cbmscMJIpJl3J0QP43a68f8vOGc2gHdTI57omDC8Make3CI3fFN7Y+eZoIw
m1rbru39TaFVCQTJJl+GnPcPYYN4hkYzdobFHvXoBmrXxBgjn4Ku9RuZnS7TWTa7L0oKKSe9rw7a
3yE+57GReg3jMr9H3ZVPeWzm+sb+FKon6eKmtpBHvMbikfqf960emB3yFfM0p2nYCCuJOLiazcqU
Z2GS0gq9bz2OCGUQVQi/AxP8qTslLezk8wYiNwZDmZUuSqMbygh5yT+dq9Uzry0jcRsgXnYHOw3z
tG76CW0c+5h023xmFytrPw5OURzcCemDY4Tcetriut/+g04M3cp47VtesX+ManWaoqWVWa0b2Jyc
5tnmTAnKvLVrea21mqW1vCcVl5RkTF/7wizn/RV7YeLF4TboYmpiVD51U/jXAc/xCP0StK6Rmc2V
yrB62Hu/7B093XZvLDT6PhAXPUdniE6s1lT9jx8WDbgvK1Xn1mBHUd2c6KVB5Yk0z8+vGGcVO6UU
+vfwd8drIsFnYzA+0EitcFu7bHQ1E5uebpWx5Th/0OI8CZIpnhg3gpPMeO/KEBxNbdfWx/l20me9
hTR/q4zrqGEUDMJoAOhLPkNlBtTD6jQZ4JK32gYlR8VrVbczr2FlOJQPHBpyU991+seNDmm7ZbX/
OAG6sL9G9e+xuaPkjJLNcd5D87fneo70fDs69NDkYt5rP6Z65YmFR//o4grC/5pP81ygbTLa342e
0aQ5DHshDxz5INXppDmsAPfx2/5AvDQgBz25jbPfcnMgXNz1iAg3iK7pKVBYhOg56r8KEcqbXS6d
VDQwBruLgMQEEiNIojK5Y1z+Hr9Y451sN0/cOohSSSMOGg5PBrP23arTBN6r2VvrgDA0AnSEdEOk
yjzEvQPY3imNWUTBWrBL7RQnNVrq3oAEw3rbeO473tMtUmNxAwiJBuHxd7uqj3jonZAJtc+wA2FV
vCaskinCp2lFnTfeJpPkHxKphC6hbL9v+7Go/eED8U8E25lm2P+wuLzbSGVu4x/BWS9SOQ+rwjdR
N5ougHl1+HlaKLUJl4XcyD0zJq9YIkWiMNhYJ9iHgMxa3xn17mjlKZzw285zeB+j6LGavCXpO9nb
8BSulQHfTfpMlchtgXAWF6rnRf7pc9rAEm0nmWA+cEJ/eSFNJiK+gF5eAHvEyfKiv2UHDaYCf1Wn
LgcuefvNmXM140nbWqtdWTBlWG1Wdg/agFr2nMg/qFOvC9SZQnYQ9iNgIcYlTZ4DVLKrCo5AW+iq
2uW1ppiJyHldNzj3EObKmhbND+9TLed/mUP2xq1+Sq+v3GnucxiQipTQEa2g/SstG82ypWNT+Ryl
c5DG5GX2GvEbMx+QV+2JuvPm/OncbqDoaNbUFi5BCEhbe1kZ0W+U8rCHc1wRneRyc8NDZf78bbn6
E2YDbTcKMeBQv4+7Jao+ozHtzweb129vU+fXSvP8smp3J/uK3d5yS296qzYw74Qgs8NfhWiJZpB2
+xtr9+vu+ZoPBnXzeGUkeziu0AsZcB+oF31jas3/YJATC2rezWpUSzNAYZsZDO66fq1hkV5X+0Fq
homOlzAB/efiNV+y39v21WqMh/HT4Jsi8qa14c8LjxZ6pSLXZFROQOp/ber5Sad5zGeaFVnFwHDH
SxJvA6/D9WGF7NnYHyJ2eLZ6OeXgblOPbsgpVtrf7gZAoGbGw2ojMOtNeWuUAOS0GlLmwt38CPHY
WZEHwNqrCIRR9tGP2BXZNCYL7PcX3sxcxgtl11II0gmQvVIFkFuDJo9rGYpQpvdNRos2ExWfUtUG
gyiDkRVGLxw2uBXwQjfHAKIVsGbIwG2em4pTpED/5lX2z3+TdmzYQ57dpHBwReAtUE1ysS8nLtH7
VQQ2OMeMSMs4gGJyzAznJrKXtqu+O1IFIWomkrGpiIaARPMS9d3NqEGIA9DAf9R7InzGW350mPAX
iGVIoi2/LUsO2Q5GFG6o5YizaX192nFFs92GbmGSn39RgIvMp6duQyOKeh5kLV+rf31z1QyQEa7k
Fkf9x4KtHWt6fk/1wNTxHGCIz3hzyHSY9f4we0YtkjxLnh6dT36Qom1SrZLKeUaKm0ViUxQcJZJL
cOkndwUfzc2TL6l5BRIfjxOvG8hHtolhed9t0lAC7pEs6ORcp7uoZ/SnuqBqIRV4O8gGtLAgnOBk
uE7phkvKtP1Ogjy1yzv230cnoaUNomXQGbsDqDrHFGLJHhzH5iJFArJuhJzH8GZ0W6biCAJmf6DD
aMfRG45aYby57ivv7Z2jYtnwLjqRstjMNifnwmRDqVeYr6752L+uRmvNaTU9Wuc5JJ1757TPNw16
eeu3Of2jMzJkj1PSzIJrbD7UPPu6lDdFhrbE76QmvZZ3JHVT+vlGp0gXSfPs2QDnI3fvJ8aGp96y
onhaEl0QPiMo7OJEQQfT8WCG60VBVPT2IpLoF9KA0Y6WSooPGuvZnl1kvZ/JGUvpJn/KhMgrd6Sa
AcYXTj6Kg6xvx9MY6sZKl9tv+rkSXSUEVicrBceh9TN6vmWxPDv/FZnlGGowwsZiV+cB0ZuV0rOD
ebQqw53khGJH5+w8cMja+tkoJpzAcIPiXw/i3sIB8cVcM7u899Ut3K45IIU8fZ+da9CyLk7PKyeZ
XRHNghTQZaRLh5JdC879bdEuylc5mOrKFQkxlRYzzJQwuRqTzVgIUagBGypKvBuTX0Yc7wK2T9Ak
uVpJNqQe6ZgZASvhasI67bnmD96VqH3Xkz3GL99YaMhDRZ5Ocjajzfvri4pnWUw9LZmwtvB7kTmV
Gt5Rg8RPHj4GMRXuUB2XIAtQC1sT1jt6b789SZZlmJLwEcRgiZzO8rGy4tffICpWGSljnVxYnVZk
xK8aHErDcRC4D9t/KrjTs1RHzAdqkxdV+W/rRm8VwRAql38bu5AyIjaGN/n04mAh7BCAsp1qvbOk
VaeP47+MTf+tSmr7XuTjMt6n/M7egGGQbkphMnqZ1mYjU5QKsUcbtKPubke4JQSVo/YBd5Qp7D2r
7VRKqi37wBe1TewvpWqLope5IyO2EI1gbFCiBBFTwuYyAOB/YZC8KYzNwHiu9NloSHg7NDOgMyVl
jJDQjsriC96AwI/LFX4qqBicGnnjgbIKrIUAUWQ70J32jCjDi191h7KN6MCVq9ODNjrmtny46Z6M
jUBO9dJWAk366QmwIFkkP1RbGFmvyrOhGTAOAYz3qh00EbB8aa8CLloIeEFKBnhgzFze68TA9Rh+
VZrgC8CYfVnSWcsa0jKZMCZQPBgMrpkm4hyVrahZc21+9AfRdgrdPmzRJK3JZ7UDEv5xLdq6bVrq
0IcWJfskmXVBiFpkz6Am9VUPpdOqNeyxI8U2/Z/xK7gr2bBxxnGolKXXchJkwWN0ji7zV262dsVI
baI7XhbQ25lfoUu2V7gxGwA6B5TmnEsamRlXrqqZ1rBFe/d8lC0PbIhyxrkT0R/M3OR4ZT2dozcm
d91velHPqJDwBuPLmoiaP3YdCgRQQFHm6KcumcA6G219vqxfwGqMcoBB2NIS0OPPKbgMhi5bdeLR
3AqQC3P3bxVF0R/nw+YdbHJgCeWQy0IWyxgmt+ZX/rUNkEv2S2k/BfBtMmy0LQ6kAagjFVpBNSpn
h57TW6Eeo+y+7zVs+hsjErsBqkPhYX7W+DmET/8QSkP+ts+zB6ryrkP4iTpcv9WgYIHcUwWvsqBr
B+Uw8cCmEEYwRDSzt2OvTTVcEhYzoWAxaUvTZp7OttTHdhwSsKbdBidrWQ3Cr+/WsDNsWGn4dHNz
hu/Pma0INYgL/0P7ZnoeqpTlZX1/yxyvbTR9jPGm6FxmN+r0L4a74NiYgpuQf5K6DCgCOUaFW1+6
Lt1zW6v6cBCo05biZqnknn4L5lK3SCvZTESEVx+2qSAWhUnY6VSrM7vSgwgdBV3BIMEyAGkgSfQP
tJ8sfLWhbdik5byn/IPoIskkulMCKKeNaqhN9r6ohq+fK9tUy7nS5Cnj5vNZp4M7xXFSgvsJfRiA
HeqYboBGNHB8SalJphtUqFPU0qN/YMb+HD95vZSYsZd6PaeNag2X+AAQw38TFpBA04GKTzF0oDDM
TOLcPTktPuAaDJwDp0D9h5pjGlO9Vgy0ndpJULj5VFvHjr2PE5vq5sK8RcWnA/THlMPYNfB9pPSd
/GNyiGTgWIOT2N+NX/1NXon2rGfuZ/5ut3Nig5OUfHG/6OIMdXU5sMMeoyMXSnVMG8fG/tclvBsu
tGdhcsIuu0s5JnOTEoyQc89akOtfdQLiDllciSLUFZ1WA5xVUZszkiSb32t4Op6PhB3X3DzM32sO
ewcvSFYjKlaby6Mc+bth3n+KoUHktqGFXMdR0KMzgnlpc+s0mNMa7z8VWWBgRZP03MyWPmtzVHE4
kyJK3iK1E7CJ3bUuYd9qxCSl7UnqtulPjCXWZc2avqxPcBi0Wh63J5fwvNMJ2vVvngwrE/e8fqA9
tvaJeQoTrk+OWKn5a/+KnmmyUh+UH4jBBCCV5BIU7w/NKXga6k7KMl/OdwdnxsKSmla1jfIsLL7r
PkVT1m/PvIRc3OLGhRmH3ZM287rW2MUUc9j2b/zjzeuQt1p4YFICacbLFjhkzej6yagzTlz395ee
s5PYvRv7NphN4sYu5vRc4oyAW2U1F9p4UchnO1Flbe7+bgPGpMBrYA+YDLyMghejMetaxx3x1izm
DRJzXcJ79UZcowrFDLeNRogqHnQxV+vi/QqOSsweX1Rz+e1ITOHFO+wu3jl8u6yQKAcEG5/WCdd1
8WpvCsRKmFT2UsmUNNLnHZe6vKyTZfs7WW79g1NjFvA4y3XpleFgVouNcsdPJnAAFdAMsxC5CnG0
V3qANtwh7pC2iou6aNfAub56uEbi5qmbVyHW1ukOb17Xv3sDGxPRgT3TVK3QQZVe5vIBs75P9Gdj
EeBky0HPODiaOIdoy2JBFSdXNBfNW288GJchkaI5o4JqUpvlo7cH3s9Mb3gFs7EFXaAdc6d1u9C8
nLHbT1rudt6OEDMyTOo+UJIfK2l6U/71dl9RaxQPm3Pj+Hf2SFp7IwFY8RCUhlIi2EJoHUqqUr8i
TVPLtYwOnf8ZymWQSO3guOhFvagZSLW6HVFGUeDETiXAcBCJRZJv+x2bqSZ5CAa6nkwpWg1+3Kbh
ktypEY2xfrT0Bjj3uNyKm7GnxyGwmXlbNOhHHh6+sR+A33gbeyYL6R0oiLBh+ZrAwL2nHdwW2nN0
XrQyI0csgQmzPUE6f+BDV2HxamwxsG3jdnwier4SpSd2uilG2BsEbGKM+WGe0Kz3hitpPIIHkktt
yfTMTGYND9HffmfLO2uASeN3SAk6HMzZKHMlabuBU/bIFHhyvG9n917nfE7Du1ac4yRA7JHsSIT8
B3YJnjiBDXWGmELo+rb+PSQLsGcHR0a6iNq4moUGhNc0dgc+OzcvEYDgKLE1Up01mAJ718Mt+Em2
vDKZOqTn1nWUu0xx++HWaQVAUJ94TQayYOSeECDkEieUWvxS7ib2gMmGP21IABOV0ZkAK3OxaGUs
eCLj02+xb4WHhpGRC23hjguaw5zC56Rih8AU4qWKYu9N96vkDzt9EzsnzlicIsgmzDwgY5mWbCHH
XY3YqW8eqCtRDnqL+Bg4uOvm4nTWumGasWXTcv72GzxqmFKrR2UlcY5HpY39ZjnmiEpefMLpYrSG
+azJuVNyyOvGGhwAxawY86kmBryJOVmgiX47BQWJpC4NZ9PxWlbpX2fl8HAxHmOFGXc/KkZnsjD0
LGT8KjsdUGhXES7BY9D6wa1BsmIGxU5MUrCieyHH5JkPLMYZ661tlotiXBifSMM+ge5n3jWo/r0X
Fyxnnf7q/N1gsop68okAOYOY2SxEZWonZ7HFt6yP3AdXGfmolxymrzGxDSqcTWd4+Op5dbI84xr0
f67Bc9zwcmyJy6A+f7u4pyHM/oIkhVYlA4/hGZ+znDoTIsokrI/eJGaI9zAQYSgNJPDW29v6RK18
dMpglkNqO5CVoeogVUBHfZ7cFowTp+zb2wFSlMy/aAWhTCCPobOdeo/ZnRoP5/gLHB6U845H7myf
yMzby4xctqTUgoMy3pfr/rDrH6BkG/5hqK7xyk1IB8aF2Vtfp1dUMvMsKEaNcAAe//YuURpM8OTm
m3yp4GOnw3pXQdUyx6et8LWEPyUBDzK3Na4tt8Y+Z9Fw6EB9Qi/7PRKj9xCcNXi4uE5n0+rGqU4M
7t6wLq6MS5QFPbK+BvenMB14QGHxeR11gzw4R50do8fWE0ZQHSyPHOdJJAWsqzvRJ2NCLUYYB2mF
+7PAqfEkttsW8Aae0BO2CE57bc65OeoYqx5JNWAKbDxOQsAxmTr9yK8O4ogVy54QtrxsA18R5QKZ
r/sTSy2dpsGbfrUL2bHzAwOWD9yEDZ3FziKFoR+h42DfTkxglydB2e7plnMBAGfWURaAJpAoNUg7
JWyeMXIe/LGVB/mGnY0D9cA7v2yRFy2LTyE0u/DSlHn5dHmYQY//zvBXMNv4bhP6jP2vr9zrGWxA
WoeSh+XGDpJ66yqmPH3fJueJcICe0xgKGmDCEWm1PGArJY6nxdu6+/m4H5RbSidUPEH5HQ+XTY7b
qMzfipOoD9rCe0PhOxo4PgX5wkpubaqkIOUGc1KaXFliGDf5WN4YbXLvJiAX6Ao7uby1t0AooEkc
tBvVkACZqSirQCqg5dsgTcS9jey+aaazZIaJHG+MF57dP32CuMEX9DZkZeOL7qzkZRd6zG1dCDG+
sblnWeMj0KJ1hlz1qO+QZR5fjxWv++v8trk5Eivb+XqSuhbc/3Ghyo4b6m4qMajhI6dVryYS7x6X
pUQ85Dn+qcZQGGGWfjoJJn9493WM5ugdXX6flKQ0XWpULsPbsI+wiU6u/UAD2nG2gbQCQwwd4aMa
w6db+Wn49gdOamd2d58Ht6jjnZABpEE2BS/jNM2nKWHqmRieOj83CzphPs3IXAXTHR0espfvj1FK
AIyZPTYGeKuDlSwh2/qT/nd/glN76cV7AgmavivCRsREc2V+BhK+TPdd8qTYuNUVD5HC8iIf/1ae
yue/sK8DjpMl5/vS6+SEMukoHTEVsFuFJuTXY1IcltLWUshMEMbSUl9TTObBM23ipjAZtdELE0Dd
PBTl57sYpS4UI8cwjtOKhc87YB7+aQcfQ0Bpc7q6fUoMBhimd8Yk3q1xz+4vCIE4kn453kN90yBw
lSf5618bmLtrEaX9a07qk64FfU6wLqNs3N2xRcAJGOMaXLbmSxukuzLRhlFEwGAoSiHZ4VQeS0nC
kLIQZXCrEzq2dSxD1aTmmRD64jVxFmjMVMnWhZt5TbrDDEURGFZUOJ3Rm+5QCnUbxF4F7bMfjiDu
Ny7d3ej5+e76Ffvd+Y24TN7J5acvyfbryCT8dxnfx/gJYIR39H6aFEOoyEtWt1j2KMX/2I/IWfa+
Qvj+yYRrrtwHKS+3sQo4sjgJqyq7j1Je/aAGrv68/FT2E/30WLXkoj+EZJAX3fVzC0IKE7vaNJ7A
zB3HOYZ7g+nxR4cpyn7IFWrZEUiVf+plC8CPXGGTDqugpLs3sahXbxhyYygDFPtg+QCDkAXKUvTV
m+pvulkq5OcMzrRgQKppybvTO/5l8Ha3v+28j1LQqcw7H/lwmg8DSbmuanK1bP56h3bVP2Frz4Po
WlsPtuLnBzM9QQCoa8iDGpA3oiZUsyLzdZW/1RDFsYPxPWV1ZPUHDx3p8mbaqLc+5NwY4ZgwzW3E
CcnXC4MSBP68hEb3mE/L807p2NFgznTxqS7wZJBvtIg+ChHwpY6E2IlQ3jFX+HJ/5Z7+bQ8nE7Cc
kpmkvFFJRI8s6b+0VKtvxjShIx+ZH3QHqQET+pOBQIU6yvB+ERtyY2rrR1rCR37chn/pjtcmi0qH
ZYefM8RfshhgZjH0oqzXivHxWFh1ZcENdupq6j/AV9V6/b93wXGadKwBcMvBb99WZ6Tk/CkdIR99
4zIor+FvD0eDO4s2OxZpXxmmXvXLep/AXAIMK7iuQZ3jVGFwZTLa53ojzQy9Uo0BfqHJ0yF01cdA
aI2CgCn3tGiPvOgEHaqZNJ3V3Vgu+S9cZQQQAx2Pf/QcqFTEXIJVYN7HiehMUZ7QYihiKMNevYYP
Xy0GwIxhwhpo34H8jFobYmws0Plp1abAyqSs+py7PdmDqbGFsnGyxqkx/WUdML4fvaRsbCQ0jlFx
jL/XfoXLqQBM4i4OPci2/3TIP/Kao2wIHA1dH1gael9qFeT1I78AFYxSUoG0j1/KKPVEDCT8Cpt/
Xat8HKnS+jt4By+Z5Atg7wgGz+0BD7DZMZKAA4SzOeg3641q3TEqRqc2UfNynJqpD8JUAAWwTL1O
UiZP5Fk474Z1MCrsNswabSOvDrw7YyUrN40mWCahOxXWpoLKp3txUnA4CSLAUfgiq3FIk5TGrJFB
JOzu2tF3MA4QCwWhKeozmpcLmpaRaxtSqXJyTBdUYUvRM8EsSgGQ5afyiInQq47DCV23CyQpraFD
oKbRPERgpfx3JZgjKFZi7HBQuASfIKdIROzjHBEEKZlwGI4qzj29ruX9Bw6R9nySv+cSFBfhHmVL
cEiJfXY+TXA+/0ae2BBjZSMUcDJQdp93JYr+JI2E8kRmnPjRVfauci7mYN+BF9oZWM/RobUEqHAy
5dwNH2hQTnw6kZrzJN+QzXkSRDvFD5tolnIDwmnBqngd/0amhTvuGSRTsBcD98Hd7lQnRKf52zty
6KBcJNhxJWeo2CySKccLR+3BEvv030Gr+34TP55IOhQY1ZS/kljiXsNRrDORk/Gzkeid/mOeiCAj
lCeEfzqstiB+lZe7BAOgD37JhwFTfQOLmPFe9u3pCLBkxAnMP5k5j50RYsA0Nmfwa4JJp/sjCaRG
9cC0Qf34yaZEh0SsjB7YPDnQNwHHbDsheVbsoHYk20Xs3rxLWP+mYy1f9Dpkn1PfFna/z1HcHQrh
JpcivlD6DKvoXHKP9IV71giXE+GaTEw+/2QxI8knPpTEIXp7rTAxPugnTy2FJNnMSs/XzhgbzD2H
fXSGDxFHGwf7CeyAEeH6YGgZtrt3x0/SA0kyX5MBTWQUN4CTAHShcjqFirUHY03+lGkmr0eoNCZL
zhBVGOEr0dc+nZpv9zcjjUmg+aJrl+WjqXZgU9kyg6/mYvH2tawKLltINB1aBI0o1i1D4Q0VaMlZ
OxCpGJONmXqcg6MRX/Wo2mBG8EF7BVxKDwkMGBnwInAvgqmEWGzAoxJqEe9rmrYhASDgw4HZWJvt
D+RgpD6MJDzOZ34pK1NtvUJtaZIKc0GvHTBJJrCQMlZ7EJPFJAGjxe+8PQhX5y0sFE4zm54ATLtm
ytzWO+kD+Q+klZY9JEAsvof7BPBxaCSkGwWL5bbbcLRce+YJjgQYhBjhqQvVUTZW48UCzJTcajT0
8Cl+CcGfP5gbT2aiDbhDcgZi9Ltfr4f3Po0jbGPWML4g/lByvul9DcNNhJ8wU9rmzR8gFYb8dqRX
xFwTeAo6HsYBsPw4gefMxz1IfqyzSUDr5ufqe9wIM5EHWDPfRKvjfJlMHxBwImp5wkyh4EHThHln
jegMoINkNDzDuCZ2xa7ECp6WLCniYHBebtI5HoDAkFad5j2yavsixvq/6J2/XMH70q7Zn9zWbcyz
v9PRAACB1AoUhQm31rkgi2OqZ5EA/VZm8QV619g0NndUUgda05TB+e/yf9kUZ+vW64wqahmoZijs
4hchDL+4JUQZgsP67W/2ADR2iKVJF0Aj7+uWaj6tOlXRu+NpRBoMSDt7wPcvLl496tiHNRKvw7qa
xuAAY5r2nqFft8PeMgZ5+e5Rldna0FjiOjAK/IpwBCNMbQVPp7fpbWJ+kcB7vBebnrKukhFismyZ
MivYIkhILuubzLf4iNY4p66IAI4qjHTxsA6rd1CHAiEepB8Rhk6/7cV7HLOj0IOKDIXs+O09R72w
RfOj6JEa+YbxfEOcgWJ3fW6LtVOh+8blE6BU0peaPZjxxemtAgyY6L9tRHcSEDIEZSxj5bDawCEQ
rMfyRAamFfsfgIdywFoIuQFw8Goz8ilWJ40rlAl9vGB5shDtUCbI040VBfWOTDtf5mjBjKGWFs0j
+Lxwbfoccbc3BILtiTKsdAmLsvW5pzOXy0ajc+fECaITMeVl+a92JnSVzKt72Py+h7eQ8FCpkzWD
mQB/BuMYC9zUIu593mJxZaeWUPVp767Em+zpB3JDZh4oQ5uvx7ihGBWd55QEbqljRjesA+7N5qAD
WMtfu7bCzsb44v23J3aYSLpr8FMeAy/TtRLAKr06he49SNnQud4xewmLnA/QglLPEN0P98F/hI8V
l4tvLh+w14Hf/wRYKBqUf+m8pPCNNanrr5s7SCLCauQxT8w0ocOYxBUYsHZdHEIYdfYwjjwOPVE+
bL/ASUQOiMHRawhuraHEBLSZEvpwi+LAKgaeUccukgNUeAPz5hK2GEb6WTGnPJE1/20+OkrFEYF6
QE8BPklhSdjj6uR31Nn+DWwpM3z0qSBDTCFI5g5zir1SK7ltY8HPBi+kX1cAqQXGUHkzkDThwgNI
jjJ44MwmhP5EOnLnDBuCXTFLUjQhKWcOG7gBIgMrb8ngQZQVMmWgH1hnDj81aAbDgzYUhTYA8EBR
xP9TOPCRKxHgCK4Q4oRqwn+4GtOBcYFjLC1qLkoMo2kd8LSZvqLaZYwjxwwhk/DvV9BbrKU5hmWR
oSAgCSEV2Ww3JeGgFA+USLgi6E5zxR2sojniFUHdHJ8oX4ij3pwlyGnYn9kxiaQ/GObn2Fu0wMoY
GPuB3BVWW6Qcbz9iGhPGaLiYLExYSf4XCsFU6iLbSlQyXulvRhV441X/DigHcUj+ziQHG2oHjIVA
4gGwy41yEnXRqBOeIkyQ0EFdSWTtFI5AtHhEG8LAEOUG14CnCGekwhjtC4oaE2S4cKEAxm8oSg6Q
iPYycJDg4yyHO2FOSj5E83IWIiiqkp4+c4cJKjgw9jRJBJ7x7jTxuPl99GfZj+A4eogKmUOThqij
hfL3AFHYnuggkaqVjnTXD4KhdcUe4aRYH2qfOs3Pc3QFn/O8zRLy/QU6jp1m4cFyJz3qlmg7yzRG
2AroKRo8XnbYjOMRN2ZCYIGPIpiDC4TjM2WjR554D4bKQJCCXi1yRhG7oSahNgLljORJhEhwmXiR
MkT0EpQsjBXtiV2JR3vFHimRnxa5gnedObpcfwaeDKaE0qEy6k+EVpmgI4W1bAlKrAa8QWYuENKF
FRpYtlKLZwvRS6gF9PvA5wyJFj5tKk+Vn7gcS3LsyRo+kO3Va8/eOEV9TMe8Eq8ZQB1gRLqZ+zd6
3Jiticodi1CGWtSizo4uXgt4aKyzHYa/eFLJXfUwvDn12ZNzxG5RnSlPKGq/8WRSDWvNebnTVb5W
ATsOa/aq62LoqSIS+lpSW6WGjdKtyLJO5bbySMOuZf8IQqonUAhdWJZyA27bC22/7JJomE/q4U60
8x+oxuzRiChCIqL7LJQ4EJacMde1D5FVsefceac3+08HM502rBsbkjPaKeDr8jvSI73AYWX+eqCd
CE1YnK9+IANigbMIflBkgGe+nS3NSQo2Ftho7oWaLUw5G2oBgHSESlHs2+X7imGwx7sZKuHlqawY
birVvJ71L8dChlukxlpetbWPb0xYBLLyxUqG9VbR6wONjCPsVw1dLkMSRnBZvHa4Hl2CusnA1diH
hfrPKG0csG+mIcxJOe9+lpzkEy2nKoC6lYU0f5KQc4L8hI3sq4aTmdUNmhA8HWeH0wsLX+/Z+q3N
34zcWC7M3K25nV78HlZohfFYCZhufDUcBYp9906ZVM95jZHFgcx/peTTcgY+Yc8DtmIRKDZ4b0kl
xBvt2GWtFqyV4mq+wGMTDn8OF23DSlf0hBucsIqJF2xXLsVKkyahEl8n8HY26EU6Pi1AphESAWsj
T/N7hKZKq998d2OsGs5OVV2xh55teKDZJ9Vnb+u50p729s9gHzNl8QM+XDulSAYlGs2Kq6vxQag8
7ZjwYXxGIQY3a15/9PnVgoQX8D04fgsKIGJmTKUQUZbV8joePOXJOnN4/ZdC/o+m89pSHFuC6Bex
Ft68yiKBhBBGwAsLj/Cegq+fHaLn1p3pnqoCpKNz0kRGRvZhsPR2zl/rSokBLiVpF/zLTo4a9YAw
GP6FQFPta/rP/FKTymGl+QxoPdmbf8QDRec6qTVzSZE2hRTMPHh0/pb1FXROPFjn2z7WrfL6XoXL
xhbBxlN9GCFL3MHTXFhMSqX+cXCbK0y4JNu8UWDTh5WY8HJ5//OLFXNKq5B76Tzf3qWOaZlG8sJw
S4rMQ129aY1WgHcuW40b8REwsTyZ/UBGEKIR2RK0LI8qcTu/zIP70cOFjNLd/Jua3ynxaiO8JfA7
8vjL8BhkjJU9tr1LIemypdwEG3av8lZQam8XFDjNEoytZuPrfL382TzVjSNsXp85rEFhfoTlVHOO
9vtsvrOXgwdAzn3b18GrU5yVKf0eadoNqHlF70mOoG65gTpWVkvh0b5F5/ivf4t2y0f/5qnph/rB
iJk2bMEvym4N+h5eFfuOWlJq7sr0FW6RBF08h28I6fEhOkRQgxbPc+sF7sXUXeDNrVViyBnZ0zWo
NsI6RZoPrW7ua2tdvFO/vlaN/2nnFhU6Syi144zlVvfhfraJb957mBvlh4/+EWrSHwRLFXGUdhLT
O9F+UIC3pXLuOcwtuCKOb3u35BVQGgpGdKG3oIEEEa3I/t07RhUfWVZQ1nAzpjXELo8AmOlSrjCa
TgPrAJuHUwgZ9c60V0IrC18ONRrZ1PWUQzgqoHV6o1U3T2PvHHEoeqo6Z7RMS5NDi1gOYn0OigRo
APA4srXCANglm+Zz+PzalEwtRmj5gq4wNH6Jnnk23aNZtYodKP2fqAxvLx3Qh+3W7hKpqS7ry1qM
I3sk0+gv2fYOqmw+4P+l3VOPqvyJ4ujVPxswSd/0BH+yvnW6KLApJEsKTwZvDZxNlOweRVjoHKEv
z0mWmPEKCAEBUKCQHG8ML6hN34eAfbj/gPN7NGNm1QW3M/s4je6+D95/mE07Ys6/aaojVIFV+TFq
0IfDbUgexXdpnHg+TdoqECfiyEJaIWPs0VcRUKHwybx2w7bofh9GxF7hko9KWrESyjyoRb/WvGmB
Rnv1jPPXBy0WoMipV3LHY3H7eSouJP/kAnYMhI9gSBU1iIpBR0Dv2EZpuM4fm/60s4lKa2GZBYoY
jBYScVEiX4h9AcoPzpIzoI6OE0Vw8+5d0SUsuUyAVGMMjAH/MuRKN/0Xo/Qg4LknahTXdpV6HAxk
IzcsAgAJ+VfeXOyd2RdA50zQBcrmqVE/qtkRee1aJZlyh3HETXSTbHhIZesbakBiw/yDq3RKyFgH
1TFsNopRLfKBZn0JpZNsaOMV+xV7l6iXYpvkS8bqloBhmNCTsD1YH1GqiGZW4gcJwyRXgXaUrqqE
ckXMjBAqLuhMB4RCKtUwKHu5MME2kclU0LVGGI7HBpTrNu0cbRdYLErc9gJAC3I4wS2ZXVt+gpbr
IRjz3ul1GVW3Z1rdJu70fygTFUN7Uq+bRQI6D3Nv15qX3tXd9ih0s6tUnaA6jfURA7wMux6LR0Ai
6PJuQFABiSQjogEPOjCJBMfDLrRRv7a/VIlvEdaFdHKD3tcmoD7YOqpoTICCYZq6nG/rQekAIulg
D9QAZ4ZGuAACLCCIAI8GRK0KjWTjab/unb5WOrhhoinoA3SDynfvg7O7n9BkUAJ1IojuKHsVBHds
MsZa087dq7vpkn1aTzwrNXUJjkWw/J2Lw2l2iCSKBPp4JJ0eKGfgFhWe65fixSY4tXbzB4qeEZhZ
mA4qF3vHNb4Yv5m1aBftv97fllzjzrvCVkDzPgLDwS1ZJbFXlSeD3eDda3Qe3hGBw40A6YL65WLm
TofTvijqPHc6Fy+9knoc4CQougNQ5yG2vhARzsGht92bu865e9mbUFhwup0ikhQTwa5bk/hwSlIN
SwdeS23w8AEaFR+n1LbwZlnyCxEEh7NpAatbKVnXr6JNPKUcRbxQgiJoZCIQCBkHIWcbFOB8XiL8
lfUe1FrYHvvahRRyGMN7gVGzPxo5an8U5TzipAb5YtoU4Et1n85/QHKsJhV3tbtHLDUguAq/lJyh
UkN+CH8oCdAJdzH1j7986dvmjXBIzFsT1+BAi+I+VEA4dR/wQtXCf3A2k1Lr7F/vxg43TN1AAAwM
q/vHPQAMCEA/smaNAuRsohH6r9mvL0zuqXfuqp3lmzduvfekUTdecEUKrMkH58VMROw9bhG7aC1A
TB9WfbzvAl8I/aLcE93mB1Q+gIUSSJwexK/c7K9m3seHpIrUwY5TsnMuQCF5Pi+1b70n+KDym2pU
HJ/opE0D3gYUHByXjVmj2DJnW03KRB8grXXjTLtLjsWHXtMijNhSi8QwlIBVH0zPOjvbDk23A+6U
UELxIq0xvQPryTT0Hjx0VqEgankWMGy6j+ZhXlxCdgKfEfZTMysB2N+L2HPyJSjaBNP2pfkGUJqX
oypumIq/kGwYPRHz3+GWi2iRlenIqrBRwPEx0F9QirkyNm8keu05AB4epAHV/3AfAGryb3A0FsAX
y30HfEgwxFzYFKLmMTPSTASHKNqgRskoWbrGDk069IwVBDZ2q+zKi+GD1+Ghr+0J/RG0noPbZBZf
+zaaAiSkMcAU3TBEzf4X/v1mQl+Q7Ef54hyBLi429uMLOMKSZsAetqQREuQR1zVMaLnlqFgyyssb
OS3ETBqWKyG4zi1huHxv6qVdESJiVWHpa/W2qEYF6hVMyv7hJck+Ea1K7XkFG5MBD5RGajGsX5mt
I/EC9QkKHMBYCkRB6zB8/AFWtnwkQgWBmQAKIcISRbc6MJ1b2qLBE1xEhSFMoNloNcBrRE8EsicJ
B3yi4gIIBJTwdad6Giw+nhZeM2V2MOSdbArLJUyZiANIOSuvzIsM1+OZUi3gMzkdAypK36z/gHS7
hznFY1GkJHOvWodETiY1n2P6F6HtCNIqNdUDpPGhivuvnE6hPvCcltj7ihFM+iqKwk11o0WsSGSi
1GHCGSeTV01EkAgtXxtgbHyNv/fh1fIVE8b8JZRHCLG2JLDZfHhV5hkcAN9A8IjB+ilPpf+K3Bl9
rJguHX8XTR7e66V0xFjJGVKslp3riwDPFnZIdEBdsiIlcFijRfYApzQFV1HeomyaFvd+HpbRXFQ5
3BEXt+KgYC4xmjK6djrRhW+dA65QZRfxZrDrLYzvnUp4gbNWSyqtzhuk9D2QoQetohOS84jLGew6
VGwYfgw7hDQkUdT/dGvN+qqGsSFKdyrNBon5C14jjgJmAJe8jZTMAo9NyAUu8CVLULT2rcP4MNYI
VxQpUDRjhhpzbDW4SIt/NiZleF20JQJToAv2bwJtU6z+KQv18I5hoyOybdVuLNGMRGAuyY3RprhU
zcuqQc/2mXwcKRqYC6sTasSbzr6HGhrzZ4pNxCiSG5Mcr51q8ug+O+GNLxRE1zk3HT+9C1QH9Fc9
Ke2jEWWlHRpIkG4rShAfHTmEtjLRhV0VQYWpWUPFKo9wAHJRqUAVBH4LJMGdAoIRpf5mjQawv4VS
/BrdpBfzXRZv5hPERDN5JbONFiZl8ZdbyTql1dyRg8tSb355qPRcIFJgSXIQ6T5Q9WMLgW6EiOlL
ljxuu0yPV35YIpeeMN80OVmf4B4DnxPbUNc+++/4HsPahF5164Oa8M+rjVqOOiKEHtxUqVIgXjUf
S9j/bKJVg9Qx6y8Au4TB3SMq2a+uHOGv9yFJe0QltgrBT4W6T6VFuu16E1AV5PGZuLP6yYE3EAbT
qM0GEnNVdPBfGOMc0BK6cBKFpoWqYv2NgVXaNGve0G6vob2DLm+lIxXfN9QvyNXpkJZVQBy/1Cn1
4K9KF/01QkBHA6gEJenMSi8YZR7UfiHY+tUApXPnsbXUeYXysCWgcjos0llSJEvP2+9wUvXvwzRk
ctzbgtB9NqrIEBdGR+RWTn3gYCasXoCCKKppiVRO00DVsil26QveEstQaDec6VBR2AVXeAQvqM0p
xdpC5al5Ankcu8VBw3mS2oT0ExFVVEg4Z+9hHa2iPslolQkEaxB9d0PXVhpvoCfWjKXwlgddqsJG
U/pZ8Aga+kp5/mtN1O91QOQlpYP/4tBECrAvllm/jy818lQkfTjPN+KEayDYvcZBlA2Q4cWj8mTl
9F5Jv38HaXNIs5Di+nTUAV5xcwGpiZfpPSj70nCXO6wbmomoUpfifdlS6A8I8BnX+6UwawwthadE
LRW/Fq1FwyYoOMCOYMBh0kfwgUbXCzuReIf3uEJFI//AQxpoHO7CO9OpkKl9mSwWRVXzDX+jYL/H
0e1jqT6+ckb7teSTNkMUajp35pMsqt1saDBVGsLMkBovbe0DnGq76DN02EEQilG7Ls9r/TgyMw+q
Pf/aLrepVcFofr35FMHlRiZolzoFoM9WlWosY2YGErJBkIOjXAGOYmDNzr5TiByXmYninEZbNBoG
B4gjHj3NGOMb2FT5Y+yWRGqX5Rm572GJXGH8UdOwh7QRbsApAe5dMG/zG8J/Dnh3DkOLWG5dchbg
Qjfa7Ai4P5NPSHoRXVuF8d3/dGkj6NalFhZvA763zOHUEAiYXBZVLmZxaG+GNUl+F1GeWjzXJYjc
7HbMCs2PdYA6qJ5PcxNfXjQjfke3dtXPQcmiLgDQVyAOLvSRKMYfwGJ3962UZjSSjji/PoKrYaJZ
Woj2IMqM/wH/Q6kFvTtxbZjaZdVWN4aqgSkjZE1oCwEaZACAk4l9TGzeDJlh7Nx2XAB652+/2r2v
mYZNf/7NusLGU6Mn2OusseAUVCk6uPnhO9yAYubmh8VtnEtIOf5IFlRuZ42+ZW8/eRIQ/rGDldhc
ReFQm8O5W0TZJyjbr87FuUN5wSOTesDgDEp56oTfnVnc2WlAdARx54uQZkTaUSXpypVdcQRoPPaJ
OBm2Q63kE/Am7hG1NjRL2bQ3GCqc2YxVbFO2Zj+3nsHR1+8dCVqpilDFpUaeGx44ROUxIMhmIP7E
jyGWihZBA0WdMiEiwkuRPCt2kexLnU/TfoksDBBOJYd+nVak+7i6TAmmy5aQg9NaXMLCZNq8O++I
sUlJCj9GebhiJRVD9u4jqXqkwpQzFBcpEdLhxqsSYqZ2idOmvr+vQQIFkQFLAf2FB3sE5zJWekmd
sAQRIrL2zeBGgac8zpp5KK0Q51A6BNEhdYvdJGIkAfn/L0xTMUsVjVNya1H/WMAamTqLhHoI7DfK
yAQsKqconiYKEg4Q03xqxDEJeb+vIaJKwGAHYSFpHJBJIimk5abf75NvcyqaXoOkm8+BZaCQVd9U
yZBghRzkTNFH+DKtGDy2fqdPrUiBzxZnRLhIIs/Fw/2hDz0mYnQpBsEj5/NUTyaKpqItnkJGhmJL
lea0htgEeQrz4ljpNcyRrPzND1tcMK8WPoDZMtPutxXH3mLlxTFFi/jIDiB1pvDDntyv1ETFBUNZ
UyCsW1d1Fu4WT2xL85MeQVbq9qrRA62bTdd7zcUPpvYDc4V1pXmqTvuUqh4ltWKpD7bOY8hRR9Z/
TckIWXdViYgLMbqXubiUG1d9bYvF3UHF1UFP8WajAoG6IozSu5Vc1lAn2mhQY9JrwXNUC2iRo5L2
8BeyySlCFCI3ih8EF6UNtMxbQoeCoQzsC6jzzEhXxxV8g/OASIBmwDJIXf0tVgdC9D3FlCwGuxO6
ENLnWhjAEB4cxbslJCcuWaCQEqBroGImPGyIzxwfOF+kKYuyBTUUVjSUIsp+QgP1sPV7wjxEoybB
0a+qbH5piffzZ6yoy4lgmcI+2oGdcRuUCXk7vSP/xJNRazlctkYtGtA7HfYth9IAqeHCuBj4QYVE
VUYlFUcTIqT65Mpv9l7OZC+SUFCy03WQdFMvB2bgDuJVXG3HXAp8DjFzRGTFltIZLvhLh2gDhQTH
w4Oi6Fiju0K4e4EDTx2bSjY0ENLFavvUjKj7i/fKF3sgRz78WxIIaCb3QPPo1CkFT8SVfVFSKEcG
rBAgmbYIryxxVsGPtM4qk9VCNjz5mblaUXHICpF8I2fX4Hv8yOqiWekD1QCoNuBaqCdW47jp97Ty
MLoTUZJU9AcrCvOcb/1dXxgNXs+ts+wV4gZuAmSm6tHfqQvSTjwk+vd+kCMP5ZP0Wfp32aPFcwF6
206QQrg1uT7uPYo4RZzx7KlkRmKjszbva3WNP1pHMZVVrEE6oD8O9HcBOGGIYsvdR26CDko7Yzvf
YVKXya0Wv2cfUZqFK+1jlMAVff2EYMtIxhm7PWuu24UQwg34tMwO3zFRDEWVMQRZCDEPWxT07KXR
uD2u+X8MYSg6qPTwD0MerX0fojPC7cJ271wC9PwQGXdmoL9ml4xlS/8eUSWMb32gpGP0p36xYJ49
/goV+mtDpwVf5vVva1w3TvTiajTB1Zvl2zNotZonPjV8CO43k8vE20Y5V7UCcVenaMC0G8FY7+sj
jsa0etRheVuNVwc3te2zJ5FTEcZtG5UkwgTEuuqGH/ILH8jbPd/n92fh4GQzzEQz1T9oXOgng6xl
vETlM2TczcJtM6EdBTekvRnZA76KjlLGFSeEU/srTHSB33qa9hitVlSPNLDct2mnpMvYLpmzMX8R
Fo1irNPWaxpu3VgkNdNl4E0YDnq9Hrr+O7Re1lwWc863XEZ3jYR006R0/7TM8YwHgVCr+v5ZK9r6
uddx4sJaXHGBto0yLlVnU/ckOdurJ5p/9mik3ZNE2Dkl/iJrw5KHiM7CwZW/GSwn68/YiJzPOvis
4p89LjrjtuFCNHRdQ/fP/HYU6JsDP5zpGaRRHa47Dy2cHRgjxwoy1q3HlFOuflbz6SdQIWA8buPg
owRNHt/uMSOm1zN9loXrCc2Bz1Lb6zWZkNSiWIGT3euuUZtCopg5rRqewXxI5HZZ+nWzqQfsm35P
s2aQl0ZkkalPZgXJeb66vHyGQhBOOoraSYgIHSIFFA5ONhhcxtXv0VRgbuilijR71kImkceJUnOv
N5jNfD0gbXwVhtT7IM2AIrrEaFoibqtrvaBH8TGW3eXTtLqWFtoea/ytOPYMb7BE2NZX8mWgxrXd
ThYvFpsTS4yBXW32VWoNVIkVKkShCutOPZDGuM7EoTGLAd5Ft45SCK2yUEPErpGSBjQU/k9LYWsU
BJ2O0/f6eOhLwp8dwHygGIlq0AtljNAkQhTEGlH8D5x+DJKHiW+uCI5srIkspHyJ0h6RbDo4/G3m
kWJawiNMqdgtWPIYMwapVZwteSm4tp7nui6GqyrCB/9P1G4u5j5/jY2YZuQVxkmVDjmcB/ES9R8f
4lIuSNg/dct1D+jGmGwHN6kadNloOO4HXTKd6k9mK/Z9bceKzikaMIwsxDTNBtXWX7ATxV6E9dmA
/QmhgikBa1preB48hLBtuxhRki7Xtdu2GXIOUqvZ8wez0DR7GpvAnGox3jOjw/MR8qRWHAVqlIBW
cbyAP8rv0g3WbTZ5R64ziV0MM+4VI8uNtEMMzLon0kOX98Zutt22G3O7HA+0uXo9OvLJqBhsOEBq
iwkmWBvpfmlXqbXmgtT1IiJw6vDgvNhwOYUx02DDuzpAM6ryzf73QXSVcMeQv8Zjhk5yiAT7t5Nx
giXWwqkBgB9ipOzw6DEicqQW/BlgBp3Tv/aITKj6i26W7ffMNavVbPZMJhPPZDp2vLVsdRu5uZfM
fCKJrzGKm79FCm34fIyErCLTOWCCzcBXZwN66WY2v5i7vFCW4hJ1k1wo64w1RaKz2GReLyojDISE
/BnjE2/NJ3m1VyrY32RKvgC2fGoZv82Id1cnC/7f8CDMZvuIbWazorhvQjsWXl4LobdduAt/XSp/
eoWv7BndMeI59bPXggJh3pNqZa6bRjL6asUpZw/5G9Ptom/IEsp9cafsSc4DZSWFMnrEQMmU7Bb4
dwIQ9ZjJZxOtEgRzdBcRXQgKC/dmxnfcDAhC4VnXYdAraoHsNhDceqbMQ9RKdqGq2o1oIIbAROT9
oaVY4bOEKaCIvWOIDE5hyykUOaTub5dXxIZofKAHvKmoTBQqXZV26M9ivwxFHRGteorQLIHJfEMh
wiJKooh4h0+FdOXGHE9WlLUlLF9BF7vYmoZboTqgWqRACu39iEVlsmq2TE8nIxCXCSVjIj6WRpE1
9oBAXzfdMKNYV0R5yuSY0xwPJezCipDo8fmpuxKXdRGJ5VakeArLBFNyoXpNsGSiT+UrpFJYmicE
qtCtp/hVpDKypCKxlSIoXkjFgNAPUJVUjdXqzMX7vMNwURcVcIoeFrlDI4whDAsr3/iyV5FuN8ea
040nFQZMnEJnGjz5UlsFCQntWCdrjnLCJEjDiQPVEnOoJkM9aGoZMNZ5RLRRyizLLJ7EgD+ahFmK
rCthjt9TfCyqbZ1YFbyd9I7FsHke6WAzUPAnkoCWS7GZgmzhzcoBwb8DLhnaMa/QSlytRY6fT0nH
xccjFqUjk9qnCIYqm+gRiwImGBtGCvQ4chP6DrkgdkUUKYDQ5Ak62PjSoDnGSOQ1Gp1RtPxEMQ91
8h8/D3ORcMYVvKovS+8tj3SD8adL045V+KudptCSJ7n4vfsp3ozl+DSunfkHOMKdofFJ+u/dnyxC
JicstV0G01gaYEGpHqsMFhwTJUFwYMIdAxSyb34MrMgA6UO+zfRzTcWTxr+moE8ZcKJB9sUWhmqj
WTmoUC6HdXNIbDDF3R8G/AriRE8IeMjqvZkmBfzCkIGg8jZKb6K2k8vUGEZ8ZH5BMpOZsydOYI4S
HVkHQGnNyUhx+Q2rDptvai4vVsmAojYF3wF/pcMbCjDiKpTPP+6ScRYCybv0eovrhlKuXYc/yBuh
7KixXYydzD5mcHUQUWLpFSkoRrgw8UXNXdvssfCJE6Za2C/35F9Bt7UcmpuAKD2Mh7+Apn2HSS48
RKHejNJgWkQRQ95k0oXuAdJdJJYiszEHOzwMNf6clWfICDfFf8oNKlRU7IouDGuFvmZPyPL/jaE7
Ix0dbB7bp/XRDsGe+721hk4gc1230UMw0CoG4ZxvmDBBy5iusGjMNF1QwqQKn0Rl5KHx3C+u5lyw
rIrYMo/Ajy56RHx4z6eQStB8peHsCKnn9yW9Uc1c1vQBQt0bWUY730mww+g0qmNSDk0ykkloh4NZ
TyOUJJCt6R8VpvOog06zsDSNEUYSm4oZAvxs4/CJ3FDWh8kQAjzVTwLqj8ifuUOUHdMTiqvjkKhD
lgE+rg5OgQ/MI+JUIjIsZruQpjzUTPXe3LT6abNMgAEzbBUGzDwZL3xPmAoZM4yTMkU91NSBjXUI
1kXWVANOJKt9mSBsyuOAtJKN5byDY2rDNBgof2Daxb15ZaoAIUYhWtYi7cI6Le1n1XzEQ2VsHRuq
eYfJbKHmzVw6hiPwhNm+fIfzzcwVfen2ddyy5WAQKMMEgACVm0x6SpQG6zWS3+zCt1Fnmg7VJAN+
Jk8Z+PjJ3FWRuDMSKycLaQOmzOrHPHsGLTHIyMuj3K2dwPgU9jpnjotkloyOM7fMS3ROlCRBjLK1
8diPGwdYFKJrpu7dyxKxkDnfbw6JVoTjyQVnH8PtaNNyC66icumSqbEzm6qhN2PDm8sKR/1g/mwB
Z0+blBe56y683eWS7yMM12UgsMbdSJdhOdy5Q66wyyNs9nKIqTPpqHfiRbVs+fR52dEwM/OzZWSS
NpTGovKZjNraczx4iWa19LJnz8n27UFI3mWbtjkwyWVIgQgBeQEpzIUz5K8xcSRcXAs2g3vVlJ8m
ISRwOlfPOe2tebMHQ7kQrMI6a7VkH/imTMXPRGiwB9+CTuDcO9UmFpLnt9bygqob17HWBMvX3AZH
utaoDGqgiy5d6k/sfsu3xzQbU5AEskNXQhVNjDtfcFtU6b3RyZCZeer7hCo4t5+LS3HKtEcQ4fM6
UJ5vs48zVIawox6K2oxq3QTzkGZE4nbj1SoGXO6ohVJVUgiheE250dVC0RTOdxFFLzOSjyE0EDgo
vC+OwESfDidQqZnX76O1xYg8K2hQ4IGniIufIAyoDIdZrJSzxKEWl/lj1oxAXGHUAB9WgNPukIc4
zkR6CwHMp4ywxIepupxFay11d6Cph3geHYyEYlxbSpSk2i+XRawu0oLIObQ2skiistNi2fvBb1wg
NygEVD0fKbWfjRehcwXFJiKAHKNFH7axJDGrIWBK8QyJ2EYYVIpPl36u+uKTxUJqAzVUiwiO9Okg
qqDPgj+1/OLnKs7I0K2q5fJDQa3KtmJ5aC5TSDYrp8BIKZmuVrqfmf1CAmmE1RSqo+m4v2o6yhtq
Khe6Lvo+2BXBngIV3gqZMhUvM/BV96ZYV1gcV8/l0GT4C4K1Y2gz4NeFTwrJJGjjPcirpnqborei
8/AXFYEvRiALJmVkSdN/qDhnqfzPA5C472J1VmPhJeH74YF1cxfzPdrTgP4iyCDdwA0odVCY8nZS
dA92yAcEG6+GbJWmA9/WjUCyy1rZ/2NWvZkUCghrFMRmyyER0T8czjZTIYS/inZ0FYHqIv396M+C
gORhfr5JDS48QiAMGVAmz3C4uc48HWoN+kLP7Tri0ckiGUthuKIcVR9U5cJRrxeIBFSljEm+QxkU
Mtiko1JJqJNNfeiJB9NLHpgJpZ+Uf87olPDHb6JsDX1hbWf9if7lWTpGEBzUuIOu8PBBHMIACqwy
ZWEJp2TDUPmG9BivyRVDjA8hMqH4jSuQYcbjmH7Ebo3ZXtpjagM+kjYpoSdlYe/89pJifuL3hVSh
lSJJUqvmpn01/cuiDWzgPiSVIEmeeKqGS15b4xtXq4AslCDyWgDxEIALGDYSjpjvlalLvjIVCJ6E
DoKRJCg5WGM7xIiiQcRsTpLRouOHA3AwTLWiOEVv67UMLm76uJCt9QfYXU0/468ktn8gWjO94GQu
mUPFw9LMra19c4sMbdT8BgyjLCtgz+BAO/ugBLyDge0qVsnAIjn9B6YV9xkcnaNz7ZQZs6z5W+Xk
QPx5xLDLychfbnhDjD//TZarj6XwSvCHPUd2G++mMa7y7trauhDNBEKFdGghvS1/vAX7Gl/Igm+I
a7PX6xnEAPpnhjNuZGAOpCd5tHqDnuLgnZ+hgkIjtnaxxfgNt+evb25TmgQCCw8GIpV9sU1KLQqk
QG/ibyI0Rq95hrxTllFqgnVGY0nCZjQopNR8AIHYUw8LKGhOBxzgUv/pyszImMkYKw0jfaOiINxp
4gRWK8PZ8FctK3CQA0+N4uoJbV6EHhUQQfzp06JdB29ShTkG800qaXWU6W5zKgWo5CHaoqKBbAKC
CWQQyjH5egE6Z/ui7AGcnpgW3u1KIJeVkw/mwWrBcfgFjt9szIkTQ5eDw5AT5lqbs5D8H24rymaw
/hCGpaMup7q/uD1khb9iWVb/I/GT7Y5B1lLoNLgxbgVlPasvRg+UK/gbOhDyeB30OIiTANUmeBWV
QvrYPxlk5Zosm3iWIl8HE9zLGc7VAPoQ9U9x9dS2pl9FjTnQ7Ahp3E46VXWGwQzlEbwhS/6RQuor
RTM59vqVZM5HqrNEk9bVvKhEViwMJEEmfMhEurwN+u7k4oT5oRAsfpOIFtB9+GdOS8RE/Y5FZEOr
6499gerx4Z2+TtUVW0pyuXk8piyIfOcI86FzNlTfngBEyfHSN6JWNfrY+n1l0HqmSi3x/dycXB4p
YGcrnhiZMLQmlxZ+RIM2BAM+tSH6tlnIgSrLckvyJSoKScRKz0KlQ3LKMZUklvnAW0qBTgVYZeH6
DXjIqj72+1vzE849ghCvj0A6mEdGiSBeUW3MA3khJVesou5QOdWItFWQ+Qeggr8KKsLyU/4yF9pn
8gT6N4r+ok9vPNE0cB7kAWSzZcvwAFN3jJuSfOHNOtvZstDRQ6Mmg1g1XepByHGir0f2WX9nDJHV
6Kn1CWl3DHKNAfF3+9TWDO4tfePSPIWr3JVlz/XUQaV3Hmk8N40oRjW4owz/Ri9RBJYWWCKKIcDk
mAPlKSiCEMwxRRHsWiZxSvSqr26dj1LQuFzqAWL5l3d/OCLSEXFWEn8QHig7ZvV94Ru/IE6Hleqd
ti/0vX3zCK+HX2cjoqdoSQhKLaewmth1U6g0ajrMBzXIfmXYuBoYsmm+2tB9wrJfXr9RTWhZrabV
Cqgm02FJc1Abyg5tTnkkPqr+dfbImLtX3nRrorC8idmcR+hE6h96oGh1a9PFiAz2H2SjCq1KH7Rk
Rcvahy8Y6ur1SsNNrE7UD6fmzxPFWg1wxQzqRrX8YaVhDX7EHaaudnaRRpEPjawS2BIDSI1hOkNw
6FCwK/ERUBYXUooD76FEmpUru7ucDAG7F66PIq05OhXDTbNI09eoFeCVjwYR5wiboRq61k8BTy5m
94ucy/zpWDZTMlWyntEqQeZUZTVOzq9Wf4cMCKVAsRImGi1GHXpMDzGcrK4zly5CB2Xrf5VT7AO/
wFHT0eNMoE6HgdYb6JpTe85lgAX+tFCmnuQvdELVRHbFRsmG6UqELS0itx0yuEMJOdPLi0Q54NXA
oGq4eNgJe22DC8QDU5wpjsq9hWqWBH5+palb5fps2XuaiDJhOCmTbLMb+MPrZDnEiiZnNhAkuAxA
0+cryr61YLKzJrL3GeFT1yQWO5RhDq/KocL9RDQGVcqOqepS8vMEzm2uQxSqxU/5Y/FTwFWhtEGV
pEwlvmbnx2CAMIllYvQoeXQwvhpKA+62TDdM1DiOambbtQkeVbhUbVGRjfSXKvZfXH8xhQvqBXhZ
/wYLRq3lv9ul+DJx+giOS4YpRFI+tInZNNeHSB4rkoyPnm27Hr+PPdOjxQFL88TrrzBIULokxNKI
syiesB9eSQrJu58RQcgs+vNsD2SUDV6slea99ND44ZcuOMlMluhyO4wdpOc0i2/UyGo2b8Rmalhy
Nfth32lMvmI/qPiMaEtjFFfAZehcS+GUht67yapMgmxWBT6EipBQaolrimWzBz4UkUFyQdJ/Uoqg
/3apso6pmRIGz+w2bAexcGmk0neId7xnhLSYoCeFRhTWbBgAbLIb+M/gR76c4cw/Dt1AWFdPGsMp
H4TBBrStwAy2+YA8gtmKxPRUFGEqphPwU6Jv58oTqvEKoE6J1VDCfzBcgbSD3ob+geTW0pNyqiz7
1onbRjvkjezQYJy8kpbF4kZwAY9AR4F2Z46LymkBjdJqTCt31dWotSvR3UrXLhr4Wy+dye/e8BgL
OHHy29iONhuBwUm44wbeOqvE4cgY2gSxSiZUPTVouKOgXWirqfyRiW9nvh2nNseaiCOdxmo632at
DWq8xCrSqXnxxJ1U8yLsOVpvb17QslSTY0AH3ho9UL5ofsNAysE3IHXquuQK+6JuU7izKC4SlKEV
g1mnc5KAZ96ZCwAPJqM7uRa2MUd3nxT3a1DZ1NypbUpdIWDT8TVX738aS1hVyLm2TaZQhKNWY4ba
QhVY0lQPd0iLjrpk5pP1+88hEQMMQZyPDHcwmQtG13nXGum3Y1KO/nyugCxbPMgsNOpkP4kWRuyw
uNQpeWv1ov5eIuPlQW9SN7qs3hGuvlhGmTIm3/mVIfFqhLUoIdCCKsuPNiKTHOqkTPpKm1IZYP4j
flbhDbRoNZrqSapMyjIyvLvs49wfowMDpQHNnV8YxOoCHbicfNI0ct+EXnYq2hSh6fKh9nUyqFZm
uzkm0V2J0UKPvJqFZPZI9VesDsI1didgVbbRZD4v8Jb65FHgeJ4yLYVR6qEi3pF6LyE7ZzV7sEQZ
wWj0cizH8WIXmTQ+Qwm+NpxWx1tBpun8jIdW5metkNSBHIYhJbidFBHH1BJM5OnVk8W2tS5RhWev
6F/u8xeK7HUgiEZdGqtm+1Yh88Lw/thu8BttqcIXGQwnx/prPd807+GEranYRz3aCh9b1ohMYsI9
KrTTfBJlH1RIsHE8QxSreKoKmc/d1O4AxAjKaVcZr8uKa2yEHoZ2tVaJwBqzCBkLb9uZTIiNeD5W
0CLXBSa3dvb+aOe2/oau7AIl3hONSgfrUg1rkwPUFSCYg13Gchh1OuAWPIkfPCH23K6HOBHeU1Em
0jwT7LJb5LyCWYAImYuKnRvKtsu5UNRomIeEfAEaFmoHKtOI2gNAplYKZVXy9UKRWHaMO9kPy18f
/7CZJ1LStA9AbeNXJEyphEokLUmSQZyjoE50CyZGCFZryY7ALiVx+T0uggzqfjoqLxZBPrhAdCDe
OPGPvIY4yfyYfaPDSZjMpegm5FNlzPNIClhqVp6iNQ6xM1RpjSPELwjjqtILQs8KTDN5AXW3HAOM
h8dudRx6SRZumfIxDk71vj+T3U5k3TY2iPolsBZVA1TyqmL1+GNRZFYUQX0XRJf/ybkSYFfhNeod
AAloIDY3UsfzIb10S0Ay26Fss1xCkcNQ9CLVsIQ8wKjUgzBWDtZQWwJheAyIypZ16UlMnbJ1mK+8
8+DXMALLs8F90YrpSGKoZkO4zu5TUQfMOrS09drMH1zsaVN8PfpxWAZJUolsp/ItHE2COOh7WBrk
twjKND9HwdQvvVXao+9o52jFlR5qT8vQ/f5GKzYFaaqQngcjlkOtbcYulrvQ89L+lzVTfiqHgRsw
mGPBv5EvqQ//PPq90bDetDRdp8E7qDMRUldV9hZTxAholaPHEIOYPk3XLEuflDuFrtQFWSHe57cg
bcq0v4emij2/tem380ySqxsiN4n4lRDm4dkBS4BH1hkKvgY1on9EeQTTTVEtVuGKQgEDQT+Uynbg
IPkMJ6ky9+NkA60sDvbD1ffOjMekjqK48s+9Oidb9SJGV5jUWaiLCLRRdUTyl0RfV4eRGVnN4QzC
QluIQjKRufJMcVPJ522JcjWmQO/C+nij7jieMSJbd1InlqCHAIrDjLu/wSbRRhQUIMVKtfnuvdzk
9z2VM9/0PkJWEH1Qp3sRaTcnROalQBS8oqSowEOFcX2ccbmDSiVfrFiGF77Yain7iSmU6FiW6CT/
sVfKfPLvs2tM+bvDO2aXq166QCi2OFa9/GJfR+/FC8pBdkJm9SbYVp2SVcZjIZQSmQrhEGpeAhqf
hEF02nCHCZMLfxUn7hU4ss6+VSQo2q42mtr4tXlk2YsmDpV0TkHni20b6xd/rlnNCdBU2c90cUVQ
c7A+EKojuVz5D+1KgCIbRaICHVyCF4QfjFqtJY+bebRgVRureQHHYoLOyJmwCQE+gHfY0h2nNSQh
Gi6HbzOwkCbaWZzOvudYo+GyBvyoEoucwrLb9M0f0TBp05k8lK8ADQPa6nW7zY9hMSGZy/D7HZJk
0CLa3HElHaCZThC0Gs1hEHgiFpkieqMGGEACbyE4z2n3Lq1iJNx66uQJLIESF09aeAbX0R3W6KKR
WYECZleUCiFOwhxTOnnvKOleKKkXvQuV96qnNISnjBgapGx9AzsEoVOfKmInxYEjtXqK33xDtl6G
FhamxHsXUrjRVmEDsS+3QwGcGuxOyz9Uk7bawWUn1Wv+Am/WQy6AL29MRAoY8KI/izTfuDMoTDfj
0AQfRq00ZjIOU2I46ndvzFy6cGxDokqwoUTeoAIXQ6zJm9GgNqwJjmVGYWWUGiV4GQlRe0kWQLtU
xvsFp4ehkM2yg7BnmybNrn76l7Wq6Of6L44G896l7ipsN1OKZe/BYsY/9IM5/l5BEn8EjisTqiIC
/DXjwNBKrloFORGufnF8wqkT6AKmx2Q/vp2Bm4I2qSSXkc7lO9Cy+E/6IrakDQ2vQZsWIK5qWAdR
K9e9X0nV6irGeFGCHIH+qAz0Bj2RmHrJWJqmDcYDl1M7NaXCBTdwMJjlMSH8q8jgonsnA2ypfqpM
JmbCuvtsLdc9VYB5AJwy2RXS46lBCVwV1SlR2YPyxCk4O4ztwWREHL0BTZGti+YqVKGaQ96GmfSl
GKlxDvZXSoy4V0EAdY/foccAeTb2DHFBg+PZol1YlTQdUDDYJlBAZ07Qa4HpZCQ9VE/wP0rAkAfE
r0KuvGZU1E1/028wQET2TNLJe476uuZuY2wm1Csyp7iMat7ZKy+0KUyyUXyH0paPCUzreG4iMKzk
87itSlAKKnujNtmnxqezIYILckHaRzLvZVTRtUGAI66t/2Zf+008RJ/4o1nCdS8/GAye6Nsqno3L
rMZenVU7u2EJ0d0tXbpHrxHkJrc1yhAPu9Hdzu5Q5YtPo9wrhO/xN/66f/73ZrzYs5OUuKBX7X1o
UOvXupv+O+U+KlKZ9S/BB+BdurNioebbci0POghrzBtjmCFbg4p4xbu2DhBEQsA72j4omCHtsYNI
XPFfw8p6H52Z/Uh1homgZR5fBZWHAkSKfPNEbXxnXxmFXKG4PLXReUqo0beuyS6gvbFzgVa5qrPd
/V1QDhvt9cM+kvLW28jtzUEsdnkkFis16ezR7ewe2NW6vNvgsTpQgBns/NfVeAUw4Jzj8rzkUsaU
mQjF1I5x6FwHiFWhE3FqTZs6l1+UNPasfM1Fj+I/ns6sS1FtW8K/yDFEAfGVVsS+L18cqZkpYoc9
8uvvF+Y+99Sp2lVmpsJiNXPGjIj5wqykmXs2wfcbLqX9z2i6WY1u3uqYzf/3GFG+oiz3KzQZqfdq
dKZBOJEihlrKUgHcHwsFAhpUV3QVQJrfee+Q3dkUynbE7rteZZzGlTG94Gy3ximZPMe0/Rie2zf6
4wAbhBYC8R3upnd0AVSFzBw1CRL2BbONdsXHSUp+4lNuO0L4zb0zW5s92cJU1vmHywBABI1eKq33
6Boi8urfjv7rN0cbHWeTOwujl8PjYuclcJgYizoJ0SSboEHdrPD1IBGt0UBzN8rpPYEQFglI3rII
Eu0Jjc6onmXu2ZF6G2FSs1eObv5uYjNmHPm1f7Iarf1cB6tffAC+sk29sx8tEGJ3ygmpxtbDwPcx
fXWd9m2U/dsj6kPsGReh5df/XVrNltM9gNPW8U9S0j/Dveamzgq5vwLON1yqoqNPU4tHuGFm9CH9
w6cqEwoN5ESsZpUwFFv+paM7TrueIhkJRjQ/5SayjVlsj4XVZdcETVO7P9Az6FP4cvLVT3otnMVo
s5w8u/XlLM5xpWuPy7dXsGqlMcGAE/fKhpeeiXLBlcmNXu52fljQEXBZYLFCKYOmABeuBQSQp9HY
1H7zyeFbrkwl/rEI5aergSwQfoRckQiwReDJiSPVq4ejJq7hG/Ti6FDw+yUcxsEkcTpvWOGj0xo7
Ao5QMk4MFsx+Rgieu5UvTHQuC1YzEjVj03y4aWz0Ly179JET7/rQrDge15e59XKPRCIQV2Yp+MDw
KoT8nNRje2T5VVob3H16A+E94kEUp20fROkkkS2i/JQtKpu4pO3dbye4tVj9/jFJEuCkzjKmbiMl
igoyYX8xU4Nj8V6swYdqAi08mXFcLUm2f4ToYfNHRm3hc5bMiE2aPq0BZVN4/Kw0BsMevr3E92F/
cAF8KUWveG+65OAAiKBMbNdv0Gal8AV/Lha0WxRjQ5ExjPQL1BL4JC8CH0ltWVWLKzUBOZhhngZR
4R7OnG5tKCc1HWgm9n2yK1OJV4n0HsO4Wc5PPEPZqd2CzNv1xUcZXrBJ27vDLXTue5jz1zqn34we
FAsYJOKpQXcLideJ2JEGp1jUqXKqA9Lsqj4s/pGs6hBLx06vEYsbxIXLVhz9ANvrty75PdJDSaNL
K43snhVXOinKcUTJUO1UepBOvF+BcvZy1blZHDjxVvRREEv5JYwfUxfa6sizWhzVw+CIOFe4vkAs
Nd/AtbCdDy7y1fWzf3IPyAb6M8VaCuUug9Icr5anzvYri1fdU8fqHzgu+xlLVhiWPNgoca316Glb
9PHtRmkkjF2ccwF8YNBeDdRCNTUVkoSQadUBrRAbcxzvApb2YnYO7uGFcVbLkTvQXxpTTvHOCVaV
jIruMcexl5MC7uCshTiEmdHtT9bUAAkBMXbRO9WT41KeyygeAcJP3PaNTE8exmBrBOjXiUB9Kckl
gqJEQsxOENNNZpWOzAcvLfmdNyZ2cEuUcsme0OH1A9wqzeUVqwYVFoGPPDPvMi/FikVWBir50Q5l
h/VcA4e8LKajKDtYlapKgW2Jyn3HmZzxLPxslC1I6V2g823wt1uw/ZLdn9aWJkhdPK8GS66hXSEG
HtXaw3ePtflq77lgCOiqyTGUk2oXTznqQVQwEpO0dd96YndAb5541ZbnCj2OlIlqwWhiX30O7iuV
Ls30N5h8LXKWuBDH76FmndJMAiAwsvdXiWkYlU///HXCfZDuLHi8bEfbkVqYZrxS0NtPk6jwUejG
lb6DolkXiky2/W5fcCHU70dbawk3bcwNdvN39Gifg6yzmmIngMz+jMejbliI7zvSCqlG7+GFq7r6
bDMGPVK1xox+or8+0CBj6jU8LArIN/hEFoMKiub3sOybS7Yy3nL1BXC8fPNhTiBfyQeOBA7cvcda
ufOjRUz7e4X498s8wrOgh/rEb2IRmXaa9D4T5EyvGKJbEUtZ0c3+iTuzIzMq6cN6/TgU2O0Ttkgq
gWnn0XM3wotNx1eHAp3MB2nU3Mk5T2tHXAyPvY9Z4s7NJg42Kh2596GlxvrB8GUvV1IT+zMH1DL5
ax2kcuE1JbdEjR9m3yB8rBmWCYgpsJ4pC92CdcUn/qrtDIuA2ZACTspfsIU0YQSgAvMLrhVzm31w
TzCgEgWa5qTWtQM2cHHy6Hgrcix//95Cp4MSEcIvJQ3wimkN7GgXpkGVtDMNtlDyRB10ehAOyA38
bxh+mXdMjMHHf9KvcIbs1/K9aAxguD1CtiJWizbDLCJIbDmB2cPss3XkAlZfOD8EBZYS2nsrIfxE
NuY/pPdFhfz5cTuATxNXI6NfjfJFvqkkO2wGcuaKauV3f9uTuUINZ4Vi87DYK3JWj94OG9iBNk0t
WpVBqkltveuLsnAI7MSgX15051w/+1uiXFGJjj4ZDjCJb+NeVg/GbeiZnCGq9u59EBPAFGVHekUs
FKVEbAapu2rA5qtMxOxha/BS3EHrcELT7t+8u7WMAaZUvStGNj2MTRmNRoeRZqhVMH4QNvOL9aZR
ajCY2rgpbx8p9uDLxKZYEMnpkNNC1TFXWeDbx97ZpE6xo/jqL7HAjFSKUKXC4vvfFIDV0Ai23S2w
u7MZrEo+gnOJI3RBjZtQy9XxbcOFrn9oSmksw3TE+lHWYZK0na62YdK7v8+mpSb7Wd65/dI5iQmo
6f6xjGJvAx6+AanHkyiGNeVGkBhjAyrHmYAGoBmwbS2sbbmkUgZuzGEu5RUnoaAsp9f0Obterb9Z
l7pc5P+K6c0JBHG+R0OrsQEMm38PZwxOslDRh0VAlAqqTfkXOXX5sdj9wwIg6INdw7hHx0FFhC5b
fBMo4YdwwwGFo/Qfv6oxMtRDcAcSRb0NC29yid2F80mQIt2YkJqff0rs98t5OS/W6Zjujnz/AERo
FaoIRlNN1J8O7MzqS+48aAto+1tBFkF8s6ItGBxEzL0lQcbmu3WdKwFVQyVJ6Rsk8oAYgn/5Pt42
Ao2t0pgOjiCwB5oPVdmUv2IQLnkxy1lFVUm6OGypnmHTI0NqUtdbFD4+rQeV+uIWBO9oh9dZhp8H
tofsHMegSi9xzJ5pGKeTWJwkrMFVbI9GuoGPPzhHhMZrQou5/lJVEkq26lStedBVrl+hi6TOA+xw
3HwiiEq4lY55njKnr4Rmqhl/IHhCAiXX/ys4iboEOE+HKmH8/OaT+BrPRjNkDQtKzAZ8JUQW0CNW
YU0bqzZQjlVtrNpJVaZQGzD9qnp0iqu22Anfrtl2Itzxjj2ZyNhtKoV5LE+ynH1a1RWKGI+I5s/B
c5CHVbzSMEMJTv+yDApDSZMuucW8lkKDhcfpyi7dCzfIaP7FMwWQgnK8cRoeu8wTUASAe4zQP4V5
nqLQatWcFdXo7gpGRhjzp3RClLHmFhaiDjGyCs64IpWByOYoiimcYCnx+7Nm8Nmkgvapu2iIRQFp
8OQgHQlIUBJBm+AP8KhHeSGW5iY1YjoccM+dnP7JR8mkALel9lnSeFQDWA1UQNfHP7EYNmnCpvXM
sRHL8WAjfMil+Ddyg7lIkZ2nB+X3s1pA3jhQoB2pwhuLh0U9jBqQboQ6KzeKyz6998Sc2GI/EFGh
p64PZhZ4X6jBos+woL1Rctb0oBnhM4Clm0hZGM90ua612s3qw6ik4ZGKX60GQ2sXvIa6ykgLRvId
VNgDHWz87xAfZ+Q7j9/K+Dx7/NrDYnFkk2Ab1V7RYECWy/VJxXUQUUSlgnJRSAudo3WQT3+qG67F
mzN4nui4m8GG4pSWAYaF3e0wo8c3/mjc9mfKfuBW2FWUjJB4sTvs9hEO9UtjnY3Jay8YCKCu2g4n
IeNyJCHp9ruiUrESFfEqAq+T72o1CbA9JrKoxhebHL0nR3YjtvFeVlP47++WB5sRJeNQm+W3D+el
VI5z1OZdDhQWW74t62x/N6+EaWRxAAnnfTAtQ+J/crNEkK4I7nDJiFkXCxXs2OpRK8QmH3ieV77J
BK1Y+YT22TF0SCe5oJntWNNVMvZb/izJOB4ybFpoQEFEe57tEby6CV3ck1vyIoHJWSTh1U1/su7h
k8D8vjkhRQ9UiaFGc6RbbM3sEAQV0BNxn7loRPnsTA5OA7EaFqeIp/+BMaXu+HdIzqaejDqqONlK
1j8muL8Oz1W5Jx4tFrQbGvBhbt3VEae9yWRU3yyJ9VomJzCRglf0GNLVZ1RigoY3Cm0lsFm5o9de
+fiqsT2y/+D9tedZ460GDeSM4cXx01MPcds+GlD5oryGoLSFUwxDqnMo6zbiBxIPKYZ2oV36RwKB
+b6fDSHxdPcV/xKW02mPWd8jZhB9VPUTtLVwGUVqBznZ/XA2OeSQuNDtu4eVOnU4A3gTpuU5gngq
Hn17zH+7yOg1cOFynYn9jbPd2hjdIMRgTehMcgHuBXaro+rghtCIw7tXHzVvIAMqL6pmt42eGHKB
S6kVrg6ZI1AJGxcA61LNYICnQGlgAk455Oa8/OdkIe3AH/9faJjtPn+FcKY96YSvv2mvOey12yC7
nNcOAux0uM8RdFCPSioxmVmKLP7mbcdIyM7ee40EZfxeVwg6+YbTlH8kp27ln7y/EG+HRJXdqlss
t4tjuPfN1nT7waVVbGp2H5uD2wkgcwvWFgJrfooF0tyVQK+bH4oQP46PzYb/EQT8HSV0LaUQz9kr
tYL8EvLAGOIjnPIPlWBpNxIKtNHBCgdrI3o1Yr7gmhAIUKbsYQil3UXbvyo7OghUy4nlziGnjjz5
2WgHU9CwGbBnvOlOX3D2fK4RmtS/f+78Ryf34B6AmJ7jT3HPdF//VAltcoSP4CCw1wEDUySMNMWQ
0FM9oD0aFcH5X4lA5CYT42RJf0VU/1d4jAT8pkSsbkHPxxhIWuWL4lODlOIXAjOtlVVOowxCR9pA
ghxkbaxpJlyM6REiOgJzgkHqOq7fCwaIOYCZB/jajlBf1GGF4nioggqrYfR0kWl0l904HMWbDUPx
g7iXIioiFQlHOHHEwVVsKsgGKt6yizYe7IeytUZvInosex3wgLgO7OYcbiT9N1i2OpXEXvij1nLy
w4Va0n8BnYrQI0EE4IlRcyX0T8cJwaT20Ak9UHk4FFepb6n8RuMJukPzAbJx1bGoE3CNJ9+SE0qU
imWf041r/xnxJzETW7gijv56LQoiLUvbhBw6lC9cw1rBCuIWOA7/pW0+PdAV03wEIrR3kWZC8xHt
YsuEVKhjLAtjtP/wLtmc/TD+YV7RGIZiH5YJveAL+hV1jfa06LYDeQ2oNbdqPYw+lGvEt9587uC2
oaLskZRkSnFVpRuk79QoaUjHRqLnawRflGY/4jx5QxSzR1zSGQ97Z18ShvuMpt9w4fRI5b2ixvTO
dzNQmS36QaSaEa7cAUspro+uczSrXCVt0VlA4iGIq/c5e48IZRDF42cMzClCjSpqmle6bVTY3DDV
O35CbywZCrfwMyA2IDr9nJ0/WlYDVPKski7gJpJsCmUU9FUP3XLEop+HV0SE2XAB9agoUr1T+U/A
LRev9wYODfgrbpGAsw+3TlcPjrMj7CDleXag7D5B9QkCBB9npCT345nQXXA6ArsBxoEG0tYVhEdU
cOYBkAlciiU0HHjoird0McgsAv1Xi7IPuSfh+GmhXdQJhjgAt4qpN/7CzOCL9JDzqTWkO8KnpPo9
HIJncmlu8v1yyQV/v4dcYN2tReqbjgoKWFDpKMIQjjO9saCdxQunvwKjiFk1Ih+TlkRXpzgXxHum
uq+mo9i0TptADebW+gg/B6hT79L4IKHdMCTOZ17GbhTNB6KN7P9kTxM85Qn49Taa0ym0BeFCqddn
lit5o8BFJLCCiMRw7MRiQPjRwUlA24xqmrhMgeZhFdgO+fqJxSLgbL0suSq1VCAEuQmvC4FxuQDB
b8CxfdbThZAXIELE8H63T7CB+gsRXTKkhPcB8IArfRI5jnDSTszWGCSVp4UiKCopAQNe7UprhhwS
dUjySUGV9hJIUdgmnBNqm06043yioITO30lLuezsI3FUmMMSFMalCPAGAPUA3qoCKoEkupUOCDCf
q0/X5+vJSaRXc9srKpEf5xCMQfmlurROicp0D9msHg2iEcGmwzwi/nG7n507co0h7IA55A0tD5Eg
NvxbIQ129Lwqv8EL5ehVuGqpHA5RreN5QOCaFrp7wcFCmESiUowlsZw4XCmtTYTxFX0a2oDaWC5M
qxt8LCFmV387S2NsN0nRifJmgkzV6gechO1UIMCHoIMEQeQkvJ9JAvRL+5smFdNf2O8n/2MOHTFs
IL+AUJ6iptBik0GjYCbBK3e6gsyOyXYt9Sing5t0w27shtFm1TFpKMZhJOM00bnQskg6AOd4OmEt
/dU7Gau7j2HVUlPSMwjBHl1CfLII9nCRack1R7UXHaPQ4VeoZkOnYh/5GBq3U2SHyifRy9NVTb5v
Yh1yAMhTSS64GKxLCQcJYGKf+BesIjotQhBgt9cugh5C7AA4UWzpKHKUTCj5FOVry2jI4xx5pC79
r2bBF+FJzYnqYQ3dfuguBS+4v+bgUWCBPxtHB564f9H/ZXroSybxx+4Gp+MYelJ8x6PyGLy7J4xj
sdib3scTjQUwTdXjtFQq+vcoRM2UV+Fa7bHUIvqOp4QSPfm2i2Ym4ujfL/1LrNDGnMNJ38TQEdDm
Yz05RpV//8k0JjEfS1edT+8Sjkd9Be6G/sM/qGupxbR+GYy9hgMDORatUjdyrDaxIUS0D40O8pme
A+FxoHRIJSiiAqJmhrSvErp+6ZwmsdKjPI0/o/L5ICW9vEZmJ+r+59MBJRh64oJy/R8LS//Wj6r4
zo2T8+ptaCroCdbGEhGe155Cgq5M0+sMCiIOmHyGCVLhywlj+QttZfQhlOSe4CCBsRg1SkwFUUZy
C8yC0c+99SNx6Z0eaPagMZJTdUV1WWbbdtroKWsHmRAHOnm2ttD2HV8GhdjUkd1T3edzcLgf/TkF
U3Uk/6+Ry0F+xvMBIZW81poiGhI/jf7mEpjMFG7ZkPvhoUmae5sKU/ijB6k8TLWCcdf46ynrEf7R
ifRd3DdTi/j8k3BqpCSFqtNeVFCXxl2v6fiiVXvwwzrQ2GgBilrHfbOLhwJ+vw+gaJSTZhwZMc9K
j4D7JhUY67DXzzGyuIJoLMhRGMkfvJxZQXp+IyIvhj3U4Gg1qbGcTky1yGAd8QpAD2/AA/K4Bq6I
rAKeHn8K1/moK7j3GyoJ3R0LgTv9+5tmpKQRGocJH45WgI/Gq1zPgtFh9GV/ogenSEUEdUw1Po3H
MS7nev6f6ckVaBBHlANEiP7vY8H/+HkF+pojTd5PMQYekQntrESE2fGiKKQfRK/BX3HnVGjEb6zv
QPH4HnnKcc+8oLsmnvm8IV+GwKWpomnHZCEa4uu8uYb0zH+ZBuxHfDD+ds7A/mgLPpOWL/Ej5GhA
hIQ4Izj03MpzrqemqO3Ih+rGNKRAD2swKJ77JRL1lKobUbfmiFYxw/o3lXg6n7FjG4TfIsazjEEU
gik+O7XUpTkPxPSUYRhEu6E9NiAwSxm7g4/0sU2Eq9nw9ngZc+yZdMc4LupdOhB+XrbRiaIp4w01
JBq0z+B5G2Ggt7AY3qB//n2rnP22H9IoRqKMLScoNysYlNH20g/H00PcwG+HByjDFN0x906Ru2yN
YMYQUuLVK+WqlAZU42nCPpDVjYhbxCeNqAG3pEFm9Q4Nr942aB+i/uHqSW5F24kyozOH9oN6/1US
MvHA9Eu8CClg1RG8Eb1gLBx5i2dgtMXhkToYJqBSqod/g4oTQuYJ9ZYXGrD8tUdXzP7vTSuVRiTi
53Zy+KqGFi5qCuhfaHLFmZStnkGLFrU3P8YKqyAT+ud41TfeZGt62YH9dYFFJj84yZQJGWAyrvp6
Y92WmrKX3BgElOFpZjahUL7C98KKnH6lKz7mHzXxRsAiXoMi/JGF7vRJpI6mOTrSvb3RdYAW6fei
9m+fASAK2cb1LvEInV3CyrTWl/hOP6OnB2mHR19fFiPYjslr0PwqeycZHKdzCwl8gwe4afBEbZqG
wr+ErVcdZGvYCCYv5Eme6WsgDUeeNU88srBUFsdzNdEjPtP84w9Dk7coCIh6/Wrv04GahQaOriJa
kxtKP8VxCB5aD0s/o6kETJDFI1gNaXREblcj4QMzxC1emLa0mtukgKuw6zlR98YO9lGLsadoFxWB
/kD8a0Cbr81Kqm2cr/wWlVfZ3gVlncrTosfrLBJZXKbwHJUT5iX0nSdnijAG/W70MtbpXwDBPtmV
wVqRPOe0BeGU3C21X6u19KNLPqqehWr4u2dhQ/dkROgBJ746KaToj/gDoSiSNk0bFG1fPbmasloY
2xwOZS0ukdrQxYemNrKEFB8QFqOPL+oJV4Oml821p1U8VRGeLHO4j6c5mdgutphMQDfkU1V+AHo3
D1afxc/vIL/An2IvbfRoYsoRqQ1JgdZIDyoP9DF61jemZNp7hWUEZ10QjBz1CpajSTangFezVn1M
RNrdct2UNXwsDOV9BjrDVCEnZAPmle2Hj6PZcU8sjt0as4S0jj2LHR/PVEx74b6rRzZljc+JcuTQ
o6EKgyqgjlPoE4jdeN4KYGEskIUs922OJO6fFETRBhui6PjVQOLGfnOuLZJmZrN6i8K/emp2zOmJ
hiSfYK+9+lfOIavT4aB0K2uJDuXganOmXQi+bE8iAM5JnWT0XcSHWacsjJULcafGjf2VO7kgqr+w
xz8pNMlGytaWFiMoUfc9piT7mu1X+6dWFYWCzByaPC1FMU96DzUCvMpwSTAnIDX0+2hgkFxu3drg
vnX1urbRZyLKImAgTSvoRsHPiCtfG/BIgMasoNofnPAFedOl0hrVgA94UvMnb1KB7bhldtHFGZvf
83CP9/oOHUmDNiRqokKDGxTQk+Yc40LVl63wSWkUbIRDBcXL60K4eWzlNPe4x6eBhTv8Pb6NrM7N
jekip2IbKDd6izu45cDqGXCAUQ0DmGd9R2AS6wJQlROEziXQeWsU9clAplnFMzhuzkDUHpWV1K/Q
qamHGKJTDm+3IMeNSehnYXgpASeG6+f2akLX7UnZ2swfMP+O3mlc4D4tI9p6hNOZTo+OHQabbRfw
AFT/yc4+eGyOkDKqv41zcABN9uqjohqc8OCHeebns8eBTbdpuc61dV5UIqdFj7EaBgSdW/jyp+lw
9fF4wRkGQyVYjje0LtvBys1a6bA5WAW0KjhExdSB6UtPACA2C9/SKSbiH8wbg80tVuQwx6PrDz3C
xmp+9WqZLdyiRlBxqUjXRt9qJWAM3vMVtfUTvuwY/eAU1PzHhyNn6U4LAIjHPJ9WGZK4tj5Ma0e3
bS44z7xTdFtngcMnW4OsjYMVmGonH76Ta/ScysXmBwwWW5l6aINRry9395UcE/5z+KGbxIv/5uEr
SaGT4hO075+WT5jG/c4eD4RiVtTVd6xWxX2vCNLtsCj7tYXtpj17c+bUn9y20blJ7rrqmXR5Wo2t
suJeyexonml+H+ASnlO3rAweKyeowhpFAgzXE6dYOrThPWDe284mLZenamzIy6M4/d552Svfbv2N
h765uVXad7UhU2OzyzDiu+bHOk7g97rbNIYVOBpfwBSoEuGtvr39pQs5M9u3TvdOAWtqS+gYn4i6
z/1Lx72kPu9RSW23em3dX/4VIPga205kvPtVmAGUqqiUW5uMINQKLijLO2XZbXaPpHAWsK6JtRqe
Z7OrFZ5TXS2OCPUhkQUUh3JgQH/bhtXE6Oa9Vb9GSfvlV96tmjGnr3K8dTyR76qX0G5421WwO7j1
DZR90pwzJWGMImHJnIcpdW0NU4ufR/Tw9u6H3/zXQo6+KUY7rQWnERzPnRyd4dGtvbzX4x8NtUjC
5Fp9cCYnJ3zQjA5bRkwru6+Xd5/TJjuvihJ7eXmg2uxcgD7R+efEqGFNN6RlyXlKh6Rk/5IHKLoI
CMu/FSz7o2I0cCZb+nBkvVHq2+8FKpanQ2A02OiQKRru5ozI9OEWQ6PHPvPGsg6WNK3dauiuDbAs
jLpe7pV0jsSSG1LEuo6fpb8lPKu6zUtkPmOqH9fkQPDB4bEjLGWQqxs8WjyrdHPuBMbsfD+EYnqd
n3b99wDfXyPIqp63/Wd8XWtRgSkAYcYAe1Gv2VY/PHw1p7zrNotKTFwq0xu523ZqQ7pgI2z92JSz
Jod3kNJDPB/fCJJ9kBqIqJBsaVQVtJszbM6qrf11aPbL0ROmYzVir7ACNieKe88E/3DKpBzJBoam
jXr7/P1FS5Wy4ec8ZwVe1X6922wikb11jgPzGDoV/0E/rf7B8x+nlt37dhquh0/Va+4dzt7wNX+s
38nWig/t021gTM/VjmX595+HGZ/pSOC479bVdN+QWAv65/jXqEC9ZRJNU1ILaoAk/QPFku6hiMdv
t5Uv67XQeLdrz/C6jx6vcLv19yfUDNMzvML2q3O7+pXhF7Twmpv3vBPBgeOVzni19Y/wpQiHOeow
2CUAsF2n5gdnKziv+u+s08QW4OHVOErhvVwXefDCSmP+XKeUk7E7xBi0Ot7G6JG/dptHpxEdHx7T
pfqv+r19eHTSG7xg7i3SEZYgbT3pk1/lMf1I141IInwhQc6ZNKDbVRI3kjMM2KC/klmsvh1qz/sJ
XOPw0F7lwZ5aIgYy9+HXq0+pDDzpjrppxebL7uH2ApfLr0Ou7h/a5nznV17uHm2W6ZZoKNf5A6+9
giEDyf893NzsOiN3KJfP4/hen2SQbNrG14l5mJygf7Qvg+tXYSfbeFILlpevrIbce9LsNem2dJpj
bpS1CgQbN+q3nfysXOFBoYiGlzW/ttjbm+o7THsPtTrtsdtcMgz36LvDtmRv8nunNKJ9kTQum9ul
+77G51XXrnVOduL0zcYauvnzPqpujGOwPdK8u+459LRp9qpPsoB72zz1+VT2vJu1sVft2w3wsDmu
NfvP8+DEEV9z+UHSFGNoRWllYA3Ng3fpaIs5RtffPJtbQJbHy/B9p2WtEVn55tTwt7DakaFsqk31
TVminIHsenozeE/XuDUouYYvw8+oddbLroEqyBg6F2RTb+frQCMcrz6811nLu+nN3JTNuXXMQ3N8
QtHa7GbVf3V4nPkmv0nVtTU3zdPOJwnBpfw0qYL4vQZ7bpDy87Qa3yDRrrzqI3iTfhwoU5GE74Zn
SAxxOXImSIXAz3pkkTBraLa7hnc9b0CJoh3ZwBzcKAhjPkrDFmX0P2xYRFrKMQs0mWqVIJRFCvzr
v7qvBnpWiyAH+DOORwDgWAvjldjmBBXdawwsPJ7CEeOQrwcUTqIaKog2Lm8UczBW/Ctwj1GstA+B
TODaaGhQ4LdUw1SPNI6bGWU72ddK5SHNETJB8lYn8JFgjYcY7+KMnOMYxKHuYizeo7ywDX3cySiW
/BPbTGW78W8LGH2WDCnivylCQ5oKxPqVBw+s/7FMBKXXwddIFYvwjomlOpvoArkHqXdEWlupmqiP
k4zDXJDkdppIl3TKKxs9Pv/LXDl86+3yl0WFqw+vXmcZRV9A0SAdVUmWHY5d117cGOJTUIBEHFw1
mqqy9maHVu/Ze3zfRzlI1eyBtGXnHbF5n5VGqwkrJQst+E10LmqG5atFkJKRUOx9Ioa3mw1zr7i4
W1j6tpdPt8DwzFBCRNI0nuCWk9i1LK9KyJlFNwNbKHZDk2cBhMWbrt8gHV2DNT8ngMF/o3Nn8Vy8
/OlmVnCkSgjnFQPFft450AiRr9Fvpmul7vnNZ/rXzQrHF34ub7pbchx068igr25jHz6qEa/QuAmR
JWqcLEZCYUeP3372dP1TM7IWmA2hKbI7dYwSsNzhfliB88sJxXnyhhmRWKL9boM7rSoXO4owkG8O
7sPxCghHv3S4Wd1Hxr7TtEbpAAObEhrx1d2PrmyMF3rWAid1y4ZbN1HaPde0UHpXAqhNTpcO6YOU
3Pbffm5NVlPCGv+9bO7IkXejC09mgb0Nm6T7XencG1E1md5HdoiZOlHmmwQc45uwObHICsDYDa+x
iy4P4OjWygiSrLunR8y3NTm3zmQFu5gxMiFHHSmi/CLGcS/Mpw4bwn2JWnU7TrunIrLf/plYs4Wp
WRU6wFOkFoeCxR5ZjoVTDwwSDMo6N+4d87s2CLx3/LL3LTOqQatA6vNaG/8Oix31GHa1TbGB6pHe
o/qDFlnprWVbLpIKvAjInS3A4yn1CjiggGL39h0x1aTZOZiu8/6QCtn3HVxAUSY0+zYLBH6QuxsX
tke4XCGUrLvGv1VQcBbRQguhYcPjkSB9N3/zwWv0mOKfQsmewtzl6N9X7XKx760Q03rrenjllArr
rZsJ0EcgHVUWb/wVTmyAsxzUITSDwmxZuV8mbn//gynw97PhVqCRmm5IG2JYneL4EA7UBwVIFrMJ
XladNdATSkHiRcXw+zDl8HqtV/XWu+p6jSzytmJXuDj1kT9AFAl+oZWO0qix84vcfVEc/WnEaeY3
TN8elVlQr8RFI8i6zbgx+L4ReeGHRM8jJFWivT7Yw+D5rLOtd+9aVF6Tgu51P96D1lgkNfPWe328
BNUEoi8K6vBIxA16GMGdhcH3Cp7zE1cTUiuhISJksR09sfOAgM0G6FLTU3Pv37qUeO5u+FyviQWN
s3+C1eFdczLO0Cj6lalNwIDUtuaayKmO7CJPnsDWvxBo3PwX6qPD/FCLjt/XMjB+rTfNMDlnaQvc
N1ZBbdUtz4iAERv3aYWM0PS2QXz6bXeaRYBvjKN4fDu4AGnR8iLtcZKW0dtgL649ogzKP3j2Jp+Z
Fx+ahZ3Y+Jt7D4w4IIlcvFrNx2/Q8bbfzxtk4PbbPfbToL53obzg7mkwbiyON7v8A9g3MucnBOlT
trYCaMjlIW0hGmcoMVsNqM3q/FdOnp0VtMPQGFfCFYWgs28eXfPtZ5B8hyYzX+sDDnilb4RP2qB0
rhBskNRkk3c7p0eiQeetkpXUW5E+juDl0zf8FhVrY2LV3BIHio2zfKHCSTv2tAmz5i7fXRsasuny
7Mz5u5Uw8ZPG3V+h8O4WdSk+Gf6ATThp207YJi10QGfDI52vhg7lZyraUMqqy2uTIn16B3mxZ4Va
u3Yade88esHc3l/wS31Ox8/hKzY7ZmI+iYOwZsaYEagZvmrD7RctbEjBXHNkijTJdTjbzpTvNw3O
DXpnoDS0jMljkSNYGu4rEbD77uL+1AA0sA8H+64WYAC1wn0UbpVpRLVhDPqPEurU6uzj3URoyUv+
k3SRbt+nZufrQN+LFR4Zb2J9r3liUhqAV/X26uH9qwzf11Z9aMBmR7fmOXU1ZjGu3os67G2wR2+M
6xKMjug5N+aWEeQcdygdaDw/uCASe9E3uN38gib8CDmUyAgIDBpSl/jX7+psFd1K9xqn/4pvee5V
+5nt5pyWPK9NgW8mSqx7ZBdhc2mVaDg/cReQawS+XG9XoW5GTF4aslxLet57BV7W1VZWjaM2ZWMg
4sPYXpjbKO+dELVA2mHyHVo7DuVHx7I54HtFLTogiLgNX3W/6L7GKaEba6vpncog71k/JVrI0fOL
nmf4vLHifuwLwUOx9DxJ9zpVBGaMBj26x6tRPXebg8vYQDuDmURl38pGZ78BhnNy07NHSamKAyTf
fu7jKO4Tm+/6bPk/j+9slBNPXN9EDjdw33h/axH84v/Bvtc2O9ny3q1PiRrIN7JerdF6r9rpKQLj
bqjnLIvcAqG0AgNj8bzLAc/EFE1+aq7Z8UABdsiAMV4j1UnJwpnQiNvSdp3Yks6JcIN841865e7G
r/UT57OKe5ge+983Wsi3XiCgaKwQdN39y2w7KiYlMqPa6BTVTkROxr+db865xt42d5k/0tYGEHcy
DFJfbm3LEUKm3eVex+eqX97c9te/61fp1RYpJeAKBQD8EHo9M8y2cHYeMHlwhyQTAdug36RPdnF1
+ZJzdnvW6yv/qlLJ33fOD3xLnRVBB9MkrFz37koMcEALXJp4LOxFt3j6+j76RKY7/Jx3cxT693DV
hUY45P6X233bXG6v4QVaXngBrMxYQ9Hj7JdYPxiBAavEvSCQPcOpQLAAycBtcZocOUob7bsTZLVw
iBMmtyi5f1ag2ViNvrEpzrwqIIGOUcabAXQBtQCxfmDyhYTpvDDeha/1iRqiW6E+0zVLdgG74rdr
wEs0q/hREHrpv5mcUwtkbjyuzvcEc2yTvxW/lXxD9YBethaPRIA9fLFFA96uLicLUGc0fqYP9uSf
R7yCzM2OAesBVaN7L4DLTDinBQHuBe+CbMmHjBDEaWioFiS8zUeep/h3SxgPVTNs/PDo8u42pD+P
tF3IYCKEvGKVJJek8g0R8+gOAdoebvO8vFteiYHpioyRR3ghzy7f0W9zMLu18HGZpjHhILggbTf3
qPPBerDuuIRsPv+YxJUjflkFaHitL85evQQIfv+jvRX5yKB0X6YaVlJjpSPVCTieuvWk/8Q7aiQv
m/sNkjK0wbRLmi73i/xXRZwr9Ndl/e2ljscp92zbLqnnv1X/9EXQyYn1W/OZqxUE9N6O2bcxHLT2
9wb5c+8tVXp9Us7gljmJEoXquvVKfmW9ToRt945zrPEz71SEL29HI1S8uIhzS/BRmolWQLRPE6JW
A1gLcv6LXqbI1PkMdzufEZKj0SJH8o5n/7vyPcyIWr2TxQlEFD8c7/oFu75WAH73bDr7PiasIdCL
vNYdnjE8k/7v2F5j9J11aZhL5/a9j3w792rzPYRdsYjH2c8B/9EKxymMKggqyGEOqBHc69ND6baO
Abf2Q1kxVSHXuPfJ0vw9DZApQPjge83IUs9JMZifPpxx/kCQfEba/30p3RolVbfaVOtkEadeMIqR
lHdupFudpG6LZvOb4vIh1TfvNkb1iLYXJ4OvpptPunx8k06iMpkTM9+JsomBRGJh1L3lO1iXd+LU
mKuFN3U2orxzh9+R98gCFsXC31/dWRq1sh9YUVWXiBu3lx3fKDXtq9d/dOtzAi3iCR+ZmAGvG/ma
FT/Qpda6M1IZAgKewqz5xNzHh900HV8I8X6x9qf+N6062MHv/P+j6cyWFMW2MPxERDijt8wzztON
oeksKKII+PT9LSs66vTprspKU2Gz91r/+occOVf51mdX8+pJZoE8lhNqLq/jT5yzNzkXtKTOQGFn
RacFJYqgGByCAoA+FuJ7/nv4PmY2R1u++h6BeyiLHF+xwJ7dQdxFbvT9PQZKrCLNMt+UXNJbKnb0
2j+BcL6pwcBTqFUopz0olEQCvqAVMKompL4hfAVrWosCgCHeG563aCIzMU1wxyebfv8sxt+nAy4k
jQTe2o+2dri8DZ4WJeop8EUIlINwSScg5/2wNS1XL/FEqgud7s0958xYyiyE7S9ZX38rr6qM8o1R
8Xmck2YiQVs3QnZOOs7vtu7gj2Oa+TzCE8QDNJccq5YR8bD9NSMqJUY22qp7vEyDDayysMvM4TZN
wSRfPIiAbLh+TAmEAHN6MjSnT6dgRBlPSIHA/+ye5udjdtWg9qEYfvtmBo3JqEBLD/eENInvWvEU
1RhA8zW3hSvuyrSpBvscG548PTTOnMWJXjFCxRnL6KNILqErPnhcNbOzrFreijN2m2N0j7nLvq8/
nKa3OBFgM6DQUtbUF7+/+wAQFOJxy7hRIx3Lwku+5uqywpnkwcX4zr1tj6WBW72I+D6MmqqAgIAd
jyvYwgwg1+ZI8XMY7/3lChQMb51Ea/xVHPYUAAFtI3VNahQuLe2fJ8OQSY9jxmxSl0X0kzmyKUXz
W32rLxR7iuOfKHBJ7O3yqTWDhrkujzwrt6jNQ4HeT3YdFR4f0ClJIMcMGteQRjTrm2fv27Le/QA8
oYCszWamP8i5vixnW+XYaGnPYVtMTCb1Lj9sILw5ylAZipqacNqm2ZUQMh5CIOKL3YoezoAI5yl9
omQsjDYR/XNlz1bMaAGVOK+IATavMXwZlwkT1ASwT7SSkH6bXQ+Y6nE17RT83nhnJnS0cTxl5MiY
kslafmazoLXPVLuHdIOEd9xzeIihSnQgoKd4mckI+Ar8oF/wEdBx5vjLjz0y66Syolohqr6FDxQG
D9r7a55BsuCZnO3SZaqGGU0xjUTU6HAJ7H17uMmRgRwn2wslYhtAi7LQe9+0zu4Jd18HTGZLsG8w
Eu+E+PqUUZNSohe6BKJQV54uxocOzCxoBihwyoFtvoYzloTUUbQtbfiVbEfiLVRo6Pju8+7Iptqt
/7q01gOqmNaSrDa+mRI/lMPnTbLU2XtdrKfRcOHGfADg+PCRO4QiuWp77T5opfGYvj/jFU9Bu0UL
90B+0DeiYjhpOZ/RW4/OTvcozvAn/Ei4pwjnjzAQaoPilMLNPZ7Xj5gwBp7b6ATJYc4apAF45KEC
rqmp712fHd/GlAf+CjjER1s9lVB84bO+gePBZzy5jyadFzspwJJ97fGqpYS1xMeS9bDf+5tT3C7M
OcLOwXRf963HritX+sp0uiPi/fl3v6wpLIQAy4IcynMIknHxEfsUED9lBfdobe4uJgDk+5qjvt5D
iapVAguIMHcC4H2jzydSQeLuII+QU2q2GuP3CcFqzYG37KbeB4MynXaASj0bfWftm+m1FLaes5ZO
jsWuN96Yt0U1BO7q+h+r4aXzAWYaJZsifWS1quyt4JbvOUWLeoMJU+HGoF3woELpeN8xr33IlF2W
Z3HgfAWVOOklBz4WHkKORNOilaVG04tOjjDbNyyKi5fSQ003bvnhxn5gfYtL2w1O5OOEMqd/LO7m
+vHVwuuybXzxmw1QQAcn/DFbpiVEywdMTqF+dx8msxgyPFEOUJxNc1QLTMSMDsKerm7fnUW5DBLO
0tE5Yifra2dUAFbUAVd4GnYXjoqYbcHXtIRccl3BtZy+7CmkK3k0tZ5iK0QGC/UKCgF5FpTUKgzx
0obBXJc4mfRKr5L5MfYbqeY2ObGmb0GUnyePoRqJon+NYS/AMZXIQMDf+GpY5UxIfZcRM+zpfUK+
11dL15QGOH5o9w983HKeFd4a0qc7fYYc6tY7AAv8GNgBUFLczfJLLHr7zO+LC9JyIWr3AaKWz6MQ
m2/ROq4j5Aa8Y0CwHuRC7wE0wQ1pG/H6CVlfcCsf94Nde5FNkkkCgphNeBeEWgi78qtAH0M4POGw
vbkDQIZhabZra6Dl+J5hnY3jQIL6WmApBIVjyqtiBAaBCLhlZC9jwGCwp627UioNfOtx0nd4JFOJ
8BkNQCwtdpE2AQpp4S/MUOjE4pLK+hQ5X2PGHYAs2Gc7hDKglzNWE+5OvBs0m0xLeNmfL7UQP+CZ
HsaVP97J+mpq/M2p6Fr5KL+lmBjWmGnhARoh2tcfIwhcS89i1to6JVu5uWOqJAHlmMrb6SgjY6CH
TL7dgBv0IcZWu0OYevPvz160oPjHMCnUHxgPoJcsU29zpJa8mJjYYJjiNL4467N06iucj36pW65V
Mc1NrIy7H78OjYdeVlpHrqvQkxyG0WG2Ey6fMDWxvvEHGjd2zSwpmbDjjWVlJsaH1QFs+9l/0dQ2
cADR38gqERKItKA97Ro55gfi1tDwLtvkbJ67JtXW+rxqsDvncJv6W4YrrzEw5Yd3v6mMx1hhEPSx
N5jPvM24zfN1/VOAJBsGQCT8SLi61JQ0IKAXCX9Oka1ncCe0NxgQwB3vZifrBuqF8bxykD0YqUMd
hRFK01KNSVRhi2gDnLb0S1c/dNzOChpRLDEk5WF3/ds91sLbJse91BlRY6yDczHkOaHIeRVeg59D
a8E5GM6YHES/KNVhugSJUc2qsHgTCo/vRybYMiR+0Hf71934dBjkPrWiutGhZQOoiqd9QRoAQwSO
Pm49XqmQN2jv9BaDA5EK8sfu09vhbXpybieNi2SUirlWlrkLDJ0N7AF1Rof4Kn6apuKxi34D0ZW3
a0GRmRUjXEpWihY/vRZ7i0lrM3xwZ2zh2q/Zy7Z0DjQi62mcroVL1uDx/6mGT0LIxcRLQTEEXC2K
7deDlVaBpU6Yp9KqqFhj8Fm42vB6jfTwwp70NkBvNIZOM7yczMYEDuUeWS5VOPxE2Fy5EZyG77lZ
B1dtMMfHQHnom90l0dvQHo2HVV7A3lqwpljSo77VCG5DnOu0bM54PQy07YSDZCDgIy0wakLEmjTT
oyjdNxPiH/vO5IUnZ0/v7W6Gt+kzzrot6f8BIylc7/aHdC+O7lvP/uUvXaxbzMD0BGaggwsh5bPp
DIzbcqZS8XUYhLWPNWkUFJiUDi9JiqgUM8IAIxpQVxdun/o2w5ANq2rv3jA/o1fccQp0KHoHFiUA
1HH/XQHUo11T3PTGGUz8hjn7hp761S8vA/v0k7j0NeERtPnggBC1u63Jkt7mUfe0HKCQbjPovWt0
yBz4tXUanob9P4kpg05ZU1CpKS6S6kjcIz8MIUPmxMu7wiUT3z3O25Iq3FhkrzFbDmmCFDNNvbes
vxbDtNr1nKczct42GDGNtIlzhvGP7vI9pqgmwYWacHJNiCgUNe2UCSI1/UPGhDKPAyj76ucxfmOg
PLBXUACIkET1TqvN38MFHBJ94Q06WUdYdfyMfoQUy6+Hp6vZIUuCN9iEfdS0L0Pqb9Yl5dAt40ac
lpMG8pAD+WYyLBP/kxsP1aLNPAPtL24q+AloN+xuWvoro8h1FafpdqfdffOuz18ewAgN9vGy/RhL
qxnEpM1fkBKtwzzIAobPx+4EH9HeMmrOt2+9O5vkNi2nVEZPwJHWOkN6dXc5qLAMQLkz8keTlKHq
lUxgKk6fsZtFc7FVt6KLe0kd97QmFO3egwmwNoCdyBQeeb0+uzNeVU8xY0SGiY+VNzg2QegvGgXg
zNiXtVGoGplau8eC9pna3Rg4NfhYa/R0o+vWjMgPezDxJqRPImPw0KRV+G0tJNRTrsBAwiUTojXK
NFDnzjDZXUmX+ZjDcviyAmUd1A+4D8bq/EKbCR+GafqCZc0oV/G2xOI+gmiFlpm7CYa6fdFlvJxu
n6XPIIF0ZRIVwKyibLyBKueUlJk1O0HXLGCVYcWmwVz5ZDpTefLtgRu0gmwlQjyFUJ2WmgRdIXWU
hC1piMOwibsGI5oxwsIT5oZNMBd44pD82EGml1Sb3syxrVyXiIKhUXtBIPLRCzUwQ98X3v1Q4MT6
t60aAeTSi14oKGJL0KaVaXo/ZO14yoxj4jXDt96evyFcW95nfVt6TdAm4zMyZ8m4gCZCk7Fvz9M2
OZV8KAmrvSZGTZOHYr3d079wa/DO2qVGLtK5hAbHW8FDYCNr83HRpa5YNgOwuZslSA+YDTeJ2lLG
FMfm1UxCh+4khUHZ4Kkml4w1rZXM2q2bR4U1YnePOfRg97gVcMlpW+CRb96ntbmGzkioH+S+Q2+g
1y+tRl6h3R5mjSzvYX/cfPpxXz1L0aw6Qi1wG7UdiOcoqRdCQgLYtw5DTmuc2y8qZGH29/Y06TvK
3wUPw3njqSs5vhNJPSkbbqc0WnhkoYfr51aSG62mh1MKcwuzYLtAsJiVVP0+vYMYkn2AYajwlyou
WQOnskGVjy9nf8pMsDhAVhszgDkCwe8y5yGrGUJ7yy5bhkZp/Onw7+pkdymmPkBJHU+c/Gp9jUaQ
qzBkBVeOO4imcngnDLItmNSUgttliNBt4IQxDhdmN4jD+5Rrhz0Q7tHJsUMDmyXCLm3obQTlqtVK
MervB8/r7osniFYU2v3YzDVltPJeKFKbeoRmOSULrZiJbJLDydS2ooysNR5VIgPb3io3YZIhnhiP
KZvHOMIaOWPXA7U8xP8btI1Ai0Zeakj0sHDFcXVYDVv7gqVJlBDZffTbo4kewaEPxO+3cqg+ECGn
yHMELTqZ2E8kyCcYk+8qt+1Y8mlMUxmhxssToxotmLvAVF4/DTZHYRdjjqchiEHZRp/DtynLyxi9
7ivTWSmhwnFpPXkWjYvKFqG3onSnko6kI1BMMfP/7CmANXX5mguamFOniYxr3YDoje1fTrUnBORy
HCsaSD6lMh0O4uIphegDiBquGdsds/wpf0Vq4cHyug/BGY2RkxoO7mZziuSko1+HDUqM3U7kUE3/
dhPHcXBTIukIG24CFuofnmdHbQRP7cuKoLTguMfx5JxasB3Wa1ruMO76Ehv1Ge5SZJsXPy5nVKP+
m4KvHcTq8vQVid8dZ4UPjARLjZvIDJs52Tqy66uEkrF8AlVT4iqHgL+pWW61jverD4bfN7Ybn1z3
0tn3ogZq8odHCquCQ10j6id2KzFKTiS+4wP3t8+DUvY0OA/JtI1PDVjctO/1i3G7phQGibIaugr4
Y/u92X5E5rYc7Q4wph9WcqFVlFR4lD0hfsd3ZHQQs0UWsLux7eM3jE292Bd2J8VZ78aF2cE+7Ux5
fpRLkU/raAfUgimHGyeTG4bGn2HcImw6KubFfJ1wSz97rusBKrNYx2lw9jQAG1htt5FUbBhfGYMN
kp4U+E/QHot2a7oh+/CCASkRu0gDHh+3A985QfDRFo/0orQbQzAh9m3nqW8KCMunEOogR02cOv27
qb6cdR5Qy9s+AXCO14czc5EAtInjjLoTtovaAcDCM8Ehfc1rtbSIgeZxFTmTEbpQFTyGyKLc+M1P
bhqua7ISP3vyHEGon+gcu7ipfFEL3bznx4hDkhS6cd9eP/EAlDAheq9LJXuEoS5uaxrbDdEEjCeo
bC2SfPQOK5oHG/sQiFhG3o25hlwMQaBFR3hestMw9fe/SBF/IRAITrT3xlrjBgSFxmBD4pNetLsa
qlReV9o8UrX5gR0wQS1llohD6q8hvPWNdZu2k+8h0ocBs/xSLX7DjlbtdztW7G87gzPLw7Y0xGwG
L3xsYbgfWbwrsBFoanW44/UCaxe7kOddCzPkcN5iKfDLMJYsJgMPA5SPhqyfuI1NnuSydf2pKKno
vXbjVDoJnjfumycB2ajnBvqQ9s0m+keUWIf7QtSlzKj4ZFxn5CK8Mww1gBdEtsD6utFVIQGZyHfx
DQO+C0YqfStDbFwLrHjj8WRLdg/NHz9319/u5LVEFIjhG5qW5k7W2O9aY+9chjiDAig8YRCBnshN
edZgI2wxyFCtKa00fxdNgBUWuhEayFYyLKBE3YeiVT8gBRCdgMi6PlhHmPVSCWFgDhPfDRsewvhl
ZYWsihcXPZbLzBgWZyOGcOc/cQ2qAphKAPuiA+aRrhkzrK/TnF0dWxY5e2hB12vOFPYYmmSKFFAl
s+WF5GrE4DhMO2odzXSMvyRGdzjR0l8hxVmHyTRk1+Gl6ckYKqHcEb1xMpT/VvlnmSLclniuZYh7
BFEXGI9LsNo6xpbqy1VXIimLxq6oPpHdjeUcEnjgRXfNFeVsQ4oXDsf22xuD5IhIUm4Ta9Zxp2Q1
MLDHaKI2w7iwxUGUdfU4/jMN+P1Yrgr+vRonJTQrW+CywaQ43oNNYryZ+XFC9HUch6CUfWFOX7TH
nMv0dx42rQsUrn+GGLVuLDEzNUgug+EluWLq5IzVHfSfxOVVxNexzbCzshSmjZOPdUJiY8331AHz
9gROWJgFInbnKoe8RWpu9uf++uwWEJ615uQaPM+64lTx5cgIqa3VDJYJF4OsiG8k0ntAAJpW+ey+
fPq+0d8DQ+e7X847oxSkqpdQzNHaO66HJ8Vw2394oo5B8qLFcNbGsObYAj+Lp+J0FGfzMROCj3aD
Bmv2jtuOFKV5gD4EA7Kzke/eu3NcLZ6z5/ozVQDBVu+9CoEwAzlRfR6CN8FnTecVoiJBs/xkuTbC
r8tp5jcQaokAi6za3WZ1ZdNG+1r5JYy2HXvNIh2lo5xdhdMVDZisEkwn/8je3BEeQ8zh5BlOoWKN
iUsbrtfYUOLVo/G5nnp4w31gvuRZGWOECMdPmh8GCXU00HwxQ/xa8Y/vBexxjkuP/RU/YqANJNwJ
46mX1Y0ymq8u1bbkKTb9F6bjBH34JNJCMR0/Z1NkWDjIHAT/aJ+0zJGLSj8P755snIt3p/EiDISB
MFqwwh6MN5Q6yICovBsT4ek2j18PVSb4mIMRdZASnMXD27SvuydN+lEZNXzwEvrH8ZcLB36DWThN
GYgEmTqNqNQzAth6KPuaxmaVeie/ufvuHrMBiC3bh2qed/U+35VIcLqMorPjd/QdV94LxRO6qDhn
xogxElaXOHnsWkyuQDSLVc2MO2CctpD9MHlOYHoPoha7CUjwDH43IapGe/TxztuTy296bqPUXgfe
4BMDehpB9FH4MOm47uMDXuvl3zsxWm0jgzewb2PaBhF1lx5aqtlQXIwEzC8MvRWXCk3R9eFeavu0
xlr7gR4Yg5K/3lLl8UBBBaF0dVtCkvhuO3+YdKujAW8C2TIb2IyR03jgvflKGpwgqB5P01fwOX6Y
ni2TeQY59TZ8H08Agt5lytTO7O0rcmFhWRSkefKIMDyraNwrM+jaJqO/TNOfrgKoUWE5X5kdfMpJ
vhClqLgilehK/wJG+MluOAwaOP5HUc+Caq23NOZiFdHwyfpzeE5So79goEhWuf4irowSd5sRNUqe
IAx3nK8aFt0sFHo6XljobCl8kVqcZl685BnYCxP4bGbhhJpZ8uLOsI1nryHdllhNQWFjytlnm6rx
8y2Jk2K3jBi44xYHdsvpAxmUBYklLjZ9QoDGh6ej567UUm1gb9kp2PElr1LOY4LKYMiZHU7kmL3+
Y/RtYTpAQn5jt1eaa4MyM3U4cKhlOdOAr6BXc35RIjQ5WZ82cwSqiJQ/2eEjLK+7E1ueS8Spg9/z
02zGb0tcZsUEQzJz33h9Ai2gRsQLndNFbBEymrmGfh5SMpIeVczFy2/DO8FAtb3MOH6Ab3BbhQdv
i2U0CgdH8cXhtKvVntSySxA6TkvgQapI8tVuoN7iOCSfgcOH6SIsAIFD5gn5BeKy8YL4IB9YGiRS
ZRCBxuLlDgqPpFCuyb9yhf0DPD4n95f/4jsgQ8DQ++eGLGNr3iffVEb4YMoJTztP5SNHrOlieB1y
7P076AB66S6g/XDYxL/Cn5xQIGD9FqWRvLx49MlhC2MQm0MJGJXSsZZbMqqMS3SdSiqjsBUgu3H6
il+a/H3ozfrPaIbiGosUfS7WIl9rGTr+wNj7ci9Dds5lCKu8pjEdGXjnwMSR5HPxMaUfEf8aH+dq
AQiBuBx9QlZIoRGLfjIGICkwtn/Ec0BEYLkj3KzHDowNd5Ml95I7CIxd4OAL2xA+AVQfn5kYU2q+
7u+dCemUWNNN9OMIe7uJM/EYCxJcQ1Wb2QzKaFmNEjjHcPStTky6M2Fqpx9BmAoJTbYKfs4/11S/
0Pff4dmmb355+x4sFHEafvDHXT7GZTHnkxVM1XyoH2K8wjCO4Zq4DGOpl9j7xyLdlZrqtof8Ds6T
gjsrjrgYh9t0Z6LxOnKJ5BqcQ8knKHHOImql5qTg9cVb4Qh6yQXJuQzICLWOkxOpMZiDj8E1Eh8h
UEFH/Gz2GKlcsXnlLysu7lsMlrTOSOzPC02s/2AwOy0bVlFltSSEC7XY16A+XeO1A53pGuyPo7Zm
vcb/HlWQ+4Cv/DxDVD+milaXUke3qMjArObC2pGF84scI19OFnFHsufwAuYmSGHhxvQO/DyIpZIV
ug6vgNshBEVq6LFm20hdGN5NxXEFTuQQlTlTJ4YmxgDnyRdLWxw62EAoNOKlYfiP3SjTcUSCGorz
IYDV0ncmswhTQQbNx0mus+9V5srTGatqE3MVDN9aoJl4/slmILeJAl9svHA1GtOuU/+F4XQX0irz
vmJswKYvbTPfsbdQo0g3Q2GMRUh5wGyDGZBUesMh9qkHaba/TCrEX827e4CMLsyswniyWa62qybE
xGdQmZUJ9wHKxqoPRm0GNsMdmTTR7aT24W8B1rdxeBEpLp985ZBoMEZO7PPB2B0HAcNnF/GFZwZD
pIK4BXZ+V2hHqR/9/HdOjpisx59fdRy2XUq7t1X90WC3vIIHlz11v4SrFrKW9g4IfqZPPN3Zz1EW
/W5ePU9/1bFsFZ/lYy7DNIVbFu9kh5V9BVW9B1zFu3vImAnhu/hxTBl4+jspl1OmsmIiIoEoFGG0
BhzPJP9OGOOVyOU/zHTQoEt9TFHdZs+mAWNblOm+zLF55PzBigmAxeaA7/NZw45yxLwdSghEIjFX
5r3/vlb4JQgrhHWZF9z1BKmLil36FfKJeHHN50vHAe+QSBzogQpuk+KmLgmV8kRgmg+duI3EEbaJ
WFHiQD6dUssspEGXEGiI5fTg1GliXaLo993pAKk8tXsrPoC/cYF0U2ZVIj9uysBaQl6lc2SzllFm
jKSKP1NQUmdSzTBjdio+vdAyaAVt3D69SpMLo7BDzsZM+TYU0BKZyMTGwyARx1pegZ5ekpO/zr/Z
qgzFLjR59CRcXPnKmbaNVlmywuQ0pLOyKt6exNBIaJ24rYktifyXGHf1jWHDhaS7kHE1wv9V3zjN
+hh44AXJzZQpmnh/9GjNW2bTKKL3nifA1bYmQ7UNXgBSLCINoyITb1Oxu6BgXROzJX/0z9+ha/YD
hKSMssdT6JaaZnp2QC/H9w5wi+zQS+XOBce4L+JzYi1aQ/6fmLwBmnZFvsuydpal2bCiTPtveGCh
f1BlDcyfFB77yRNuBuB4VMH/x9nd/n37SjFVLGQGINVXGnCQOPlFW8Ecnw/5c4kgQJSPClA40Mdq
dAnbKS0LmCSWAlgj8JfU8SU8zc4W9su+tNcnDP6EawdPnX/gCK3jjm4RKftnkhq0EIBSLJYhS9kd
qSqJTMJ1OV+wNKLBeEDXLAZ2ZG/txF1oLLY5F23K0ZxyYEpCjzWVa2Ta/KQLruq/BHXJCjqZY2kE
vo60TtKsXyfpjBXKahBHi7N4/Pji0MOKCFlSJdogiQVkC22yddO/08DyfNLHy6Cb+wiRAhGapMp2
g46Z8uvrktjAJkg4Mt2qlEIgIjsqkiU485XCpvurxjjPZSggv6SqkVLsxauJbbDsV2A6TBPNDJwA
QZHZxUxDTgDEG9QclSXGqT/ODlZ6BFeItRd1Ew3Rsh23Rp8Bh8uG5mkpp+ech1eKC4qmn4GsDwrz
r8yAv8XrtCiAKusUFfQjUrKE/t6gvCIBdcma4ZCR0oMr6tpDDhDzsaa/xDNujFv91SC+QcKjGyY2
ckIpmAqSLd4PUnGJY9lZDyXPtCKIoEd1w8MMlwXiM35wQoMs5I4JHgvGxVUio6zQl2sS0KbgQR3D
Dmx7DPWiP38PZcXAQrcoCpeUjiOpipaxxekFZCYQApZRGESxRZjjqQVuQa0rhw4wSw806MxSESBL
TpkDjoris7kYso5kV7itz5Mbyyixxr+vAxKKR6XcaTE5+e3Ea+pw9leACv1lt32xzRYzTGk52ezx
subpZkXwch77xUpspPhudhFJ7mQfob5mCR7EekQ2BdlsxGaJDo0tiB1+LYZTciSLIfiuw27HsS37
+vQfOUJ2MvFiEs+vf7kYYhMmSwzQTopSIZjkRo39u9xuXJFZhQ2ZhVNkyB2Zcq8ojcUnhR8iuBSX
RLDqu7xvwbDETw6FNZ9RCm/xhaYR52v0XPzDd4oPKPMKQAFwmGIsRbUwLwhBoApjQ7KaXAZBIQUM
HJCnsJZ0hWRamEjaSjPnx5A6wX3j5ouL/EbvjR8mJe1DDOGh2EieNzdMJhT4S0oR2vCAZEAmBdWS
V13vZCG40zHFOGfDgLe5k2De6dQ14RAFmgZPhnAo0EG5OrIqeW5/dTznrtwRfNMNPg2PpSBnIjId
iw0iN0l3yW/iTv3L3e5d9JrtUANQQJKHUmDbS40u823Gy4wOmlNlCZx7HVaBPPF5oXU3oLK97X1Y
m180NEFn1Bsl0y4wvHubs+5Px7Zb3533iiboG7w/fK5kgyYOV5NqBw3oYUPYQIfFwMT7LE6Bui6J
+n4crn+MAuIyatKRE9Nm9A5v5mBQmD+wMc1TT8+Rlt85m4gzmitzBZfWBXPvNsxnoKoBs0h27j6Q
wAq4GNpLCpMBnuLDui/OhIl+jw23j0UpeD6q86vuNhmjgc36BVlbOPio3GpTdZ6Hc2ypeMy82dbx
QAC1algXPPsyK+NvVUZ93IR1aj/nA3/KTkuyU0ObKmayyJlG6GMOjT3sszhVAaYeIQwuoJCOsZKx
Yj1k0K7oFSBTk2M/W52cKxpf5qCTdI1qjT9SDCCoS09/C8rRVEmrvrfjT66fSHsJr3MGvc3UGHhd
oaTc0dPiZwwS/7HR+aNDxyTiZWitt06KGpQbdQb5Xru0cFIJrl99Q8vVMppmNDhcIHdivf21kUy0
KJcmCYDyAXIlLNUBDjzxxWDSffXRmLyCP3WW3bE/CZ5uNkotKKsZrNZvVy+Jq1BKVs70fSMU5eGj
+F3fJr1FgRFJtlWPb1VnBKt3lm8T+ypSwIZ3lqabkLgriYun4apwGdjhlZB+bIiNmEYNXJT/UA30
ZLvJps/lrRmg1x+uSlihcQbzjKFlx/yoRkXGQAwr463jJQJnRk9m70MXljBjwNRNBzZ/p4tfhDLM
5rA8UbNfIZ+8PcRKvDB2Gd/7QSU7axAlcyyQL5qyMXtMmDIicYymVzzD91cMOW4UAa1j8+u2vsMe
ZHbEWZczEu/m6lmzkL4QCLnnTbt/Fy+CZ7DJRh9so5LJJl8WV4i+CHCj7t1/XoMmTXRbvxV2iWaB
qe41OIMS3QF/4gen2Rurzr5+fkQV4yctwZbkvipfbDnNaR/iQLfrE6HWpJdP8Pjg+9+5FnTi2iIZ
127aFeDUsvLe5KUXVuUlUFwHYS8ehG8TRxCM1MT9821Se/H/EEnglYgtdA61pBf3YwlyZLxGmOMX
jpyXohTOjt1Rd7SZSPJu085rICn5QRecy5TwZdBIlJY4njH71FsQf+P2qPJKjMHkFQn2Y72q4dcD
yHLL5cXNWQMw88I2+WXnbaCqidFrzlsvrwHfpJvvFAWRB9bWiqpnNWL/VH8y56FaMZL0WBgXUJW4
pVjfqwO9eQ5znvd4uRmncnLdmCk75CVI8t3gtW1s1jl7LdxJJgsPOOz8YqZLqHOnHl4bo3vL+UYp
213Tam2cUsiaMDZroraaujD1iFx8ouQj/VC6kh753XibRJAL2lBPRRg4uW+xijlimwa+aD//Hj2H
EXS7hLb0th5v+zpYvJ7LvwwmTDNANdhr/yX34Qm+W1Xs+6d50m4QanzPtXQQJjhcnGcZm5jb5j43
DRxful93M+E2vO/+a/ktZrz+pkExmvvuabaxejhWkQlwCrA3pFoFaSeV4eWopbGJezA0j2Lt0Bqp
aLau20e1KHJ0rXbCg6AaaWOoPva9zpi1WKXmezDpsHui5mqo7ie3BsiwxY4ue0T9gYYS8PnXy0ZX
kIPkuPjaVddvXSu4C5JI8CHl5q9ti/sMegZtAYF6XUGaH7VOphrmJoqGmzxKejQ7YsFPQ0VPbZqb
+BVgFJ6f9Qvpjy+DZ7XQoX2I09xQCAToeAIABgRSt3mOTSyXCajo6i4/Unqtp2JVRuF14eT/YrKA
v9+6FSfi6GUXf1xUDOEcMe+66IsXKCjmBU+IPNEWLFPypVmMFhYUG0wqeCR4anqwzpSZuLO0wwLd
Iz5Xpjo7BU+gCBS5UNyRmFz0Zu2i8mIvvxjU6hy+aBROwULW3tI+sNr4Xzkcwm6cfkfNX8DvgtQA
2JThHxz5LqzB3tS1aYfEzy47BsPGRAL62lGy6+8ROwokTZ3uvw7uF9iZBoKHy2k9rGqH0SQeL8+O
0aZu41CA7m9grQPOPYjE07HP+cgA2m5RPqxOs5/TqIlqBTPQWQvoodS+WOcVKF/tTqYxQMaLAgtH
RuULfk/udaK/u/7g6ROozX7KnUOqo9iZQ0Z2HasYuZowfT58DKZher77G2rDNNjEfU2F9971+Lf9
hjZTx9e+Xi6bgNDrdEkOsnOdoyYiVBi1NL+aOn2RJLCkGKwtKk/c5HDUsWU7EqfLjTAp3P4EpnSA
QoeZBNsy0E/f7vBf3G0eAhXB2ouoxI7VNFu08oQ5OJD8rFx/w+BjFq16L2wjBqPLNEPBuW2zxYlq
80GSYmuizDpGZ9KZZEdlBsj+/KvjNscuktJosD0xAMNAYCV9IMrXDJ7Cc1TaeVwpBr63I7jh3nvS
CC/+xSeEEvenbetuWpT+N7jKDPVBgEozGbjvrlkyb1sjqEpf8AfIH6O1Z8lCXlUNoVdxTHE5njo0
rLrvIAm4Gx9s1E8v/sVi3dBz6eU0tR5WC1euIs5H3/C07Pt37zvLRvCeDi1IW6Oe/5rk6+6hmDQP
VTh7WPL3ev7bRtepbQGM7A8FmXtDE1VYnfgS4KjYxK2SPPZlZ3IKGq6yFW/Psb3oczBj6GVchuK6
cZvWVm11vQchqH2rsvtW6T6G77HiFdP8BTlSftsKtnVw9ltB4bZQz2DxPj37PScxU+sNTVIhdNHq
+J9KSgxTpCt90LMGxuNvPanM/DtShy3cn31SM7vkt8LtB+HOLg767jcDhtUKamGwOaFXBtwUURIq
0MFVS0hFg8jTxftshEKdxk6axCP1Eq6aW+QNXrLOw+uoschnuCmQD2sno1ucTs7rhlgVSBRGHiIn
iWu/5afQQ2+T/HBB+geg48D34lDG+kxHvSA+KhwN0+4BUU7LOWGAtWg5fHHU8rFiQsAgo47UajNB
mfGpnG1lRp5TaiMBpSbObAaMOAJxhb+NPiVx0pUqstuKwQ3P2QvdZMPaID2VTyiANa4rAHXDBlid
ilZM0TXcnMSfM9NE4PJLaZYRkPzRlrptNHABoQgf25ejAljEUAlEJunD6DCPY7vFKp2nWHRukPu4
pijHgKh1PVjYICHAH9HHGR8AYWqSZM/bZE4VUGuY2C0+lAsVNp7wj5kKER3f1NGcJGOYcqazxUTI
yLy+la6K6dcUZRqrTWLieZfMo8ReZhUxNCoNIE3ZeP95j4tfam42bXbmk4sF0O8adDQ8J782b8Jm
0IQR2k+g2tcW1CBsxvYbq5KVF92Iggj6k0XgbfSXU3CR9a1mroZARBI/NdABQ6I37xZGFlRpShiO
UH4YpdDbpJ9hY2ArD/pMvzYaMfALDFBEZwfau2UngZkJGRVqIPRIayYkL2HXcqj82atVNOOG/bPC
EXSWO+XPOFL4kD87+srDmgeyJ8iowLSLzFwEPFArcNyvyS5rI4VxUCLLQKLWQGOVnzAMixyWWaZD
LZT1TXp6CSyZ2AIs9kgdA7e0MzsPz959lhyU4fFq96M26gxnQHyb4JLk3On7lyditecisdHbER2I
EJ0IwcUmKoH0X8D5ePo732E1lOQexQJGQfAjXP1r0A87I7+r9UJc4GCkzkffIc/oDnh8qTin7Slq
ec+5ANt4seD33tUwwt9EBWQwgTVGgobnln9Hu6XKe3cZIGx0wnZITD4wxem6vNII9TYg6gibIHB2
hDB2xD/cJo/L07dYlVyCyQiW4Yu5BeJuPgwP+OJf5ijuENDAy8VgJTxhZHnErLmkAaHCdfjCiWf4
YjHbQPd0pR+62w4JLlrBadq3lP9YOq8lxdElCD8REXhzKy8hCUl4bgig8d6bp98vNRt99uzszHQD
0q8yWZlZyQ1iCrFCzzbNCg5En/4rgq6b0urw9Jw5xWtIsq8UCu7F/NO4hlWa5r1dOGF4Z0zjb/s9
f/MKm/TYKWPBqN2nN/MUvOKvr8V8dQ9HB2g1MHcf7pmVDDeTPeKzCyI2pNYr7hE79aaELt5LRKfG
QhmUfSe3ySiMtLVFQr5FLdihj8NTCAOTU7881MZxPBFsxZiLS5N3taWIvbnN9idGsumcO+jZCXFr
+O6MuvBM+dIbjy+clildKHU1UW9n3ztHB86qoi99HmOzpJltdeImDUxGcH08du4Fk2t0QtK8wyp1
WKta8v2AIj0vMGtqXdCg/236GNsg0Tq4NaqY5OlhTsMm7f6+e2EYO66SG+aHJfz6jc2r7Tuv6JZC
9X8CRSOX/qvAjz9ErYJ7eHPzKHTnB7CmgnHDJ3XNVXjj5ANCAhsVJ5XVDo857kIpqfncCdgy/lac
6YLzGmsDQ+nNPAt/AWwLjly9aayNMYjTOO3ympn+jMf45lQnFxyo9I7roJ/urmqt5683P6vE7ver
3d70G3840fSbNvsXoxYP0gYXpz5q30jbIJHow2TwQe9AbTjGjAfXjk7Rjj/euDCnNRBWHsJi4C9t
Zo2LUehVEvZXIlltf2VMMbXhqSfQDhGC/pIyexXrWTVLZyfDJqm4qeiHH4vZ50ATC5SB94ex2jpc
sLVzWfZnwQpnlnVnTYrpw2TGALAIQxy2HQ84ZAC16txJ/AG4Fgzb7RX3w7n0vx7/hc1Wu7Q8WzV0
h4pRId5gsSpx+WjVF+ve8BiWFwpvFbeg/pBQf8c7csyki4D9MB/u3glY2aKV1E2jxs50e+c1HR4s
xj+wKgftgSIXCymYkPDg5rvVzStjDfQIzBCyjwE4XmA4ANAI0EXR5ypGswuhFsMbqftL/M2ximLB
fbY33+NKXAf6v3mLIQupmHFly40jBB1ebI7Lg7pLqsrqljpOre+aSSF85MfhlE8MoEuTK6/WL/jA
/TlMCs4A9CjxVu/bn4uWM59fBdWxyCAAn2VYDQ7svGOYBQ7+TkylJzWYBvWgCsjDXyh031+Udnf7
CwJ7Buf6sUlYC3NrnQhuFK4cLADH8IEReIsiVTssfv68IxTzHMiceT/JR38pFr6gWbQt5+WUIVAz
OZqLDLY4SC70HGzsl5hoApTQyVQiVTxsr1mSrhLb9Dz2x3iWib2S4mOaWl2TY8Gwi4f+rzJGPw8H
2WtXDI90sCPAKpZaoMt3mxkqFgLtNpM/si1kEewV7PDtYOWCDTppTcMdXWUgWofdQNwpDdcch33F
KbeV9VjmF0G3AnIdXleN4abvo/r9GIBcjBxSiOrwtmrZBdjXZSr0V8YnXnzsOqz9U9tYVKK1P3We
DtUm2AJL3+UZAMGuYyzk897oP2D4EPKQm9D+uQxTm3B9geEzLSbSidAuqzLaHDaEbcDF3CoTJ2zw
ApwDSCdFozvj8JK+wwYt5FRFR0Cwu5hx1zM5puSKMePo1LNpFBmVMAn3AoMWhhaX6qji47YGjxVO
hmhsOANxs68Q4xmCM4bX1Jt4P/oFyuS44mLjSJWMiYCPR5gxZHsWyN5C8Ivhao8Bg5mP04w2Pt0u
+2vE07AiAfhPWztJ9dnnHE4GvhfvThv4QMID41sYnRmaFTSyTHNcXwrNjWk4BrYGvA5x2RpTZ+B1
QDWSZbDgjDlD8o/Vcd6M3+ESumgjTDvAUH6MyIG1eKxocvpFYseGwTVifsw5V118+5jMWjlfoXta
gt0lbxJaDiKqHl5RPJKxukdrtSLLRUwybYxznB1JPipYJLeuMlbZY9d8GGLWrenSobMGqWc+xSTe
Llp2vrTrgNHv2iGBrgZczL90RfVMvZazGVoWvIVo10fSTlnQgYYV16DUklaIpeuOZwZYeFPFjWdm
sHe6Nw6ty7oM48XDRetiyHrJSIwATwmHDo1aDCMPTsPbqGf/6BZNG4rhD36icIMD82xe2HuYevPY
AJWVP62+beO+ZgyJIAxS0Asi4UQCHGWLBnsbCEwLFzqtiTU4Ez6cT1qC0DdQh/hrvezKOEW8VzSq
7q5zDI4TZthmljxM2+1pkMK0td/0a5lhU203c18Cb9Vll9bGIRDq9EhWxm3CuyktpIfZaXDFKgpV
oT1ErZBQUcNEdmmOCQkfk+O95dEVnFEy6YxruOfXuecz2FUlc6YWjQVQq621Uun4R6XJG9GmEEVI
2N26bEwdSnwVGWUwXWLStWyYCNuXfHjGQJW5roGWbdGsV9lx9QAquWGnXqE55+SFL4wS6L7cFjIL
mpXsNmgEmFGMZ8pmSLcYvac7l0xGANo7vBXByl9UJXuLboNTbxiB3X18DHM9krcOZIKUJzDA6VXv
/kxuubldkFttslSvLyNMzWt6GolM5jA52hsTVxIWJu5tZLLdFtJ5BihZDqgQtyICh9PTpIt0w9fP
V1Qum428Ke99rAqnH24r0f/Um95gn8C9erGQaBv/WDiMlQzMLM0Xq+7Vbnknwt/NfBbNb7rBsSIC
h9L+Ipiwn9EO02a4YE2XxdZY/8NlwTZsXYMOqjNxwSIHUznGhFqP0ntiDBaduhdGr3uGW0fYLEv5
65wc9rH0tozRrtFvjtwVBUaQuTZwRnezN8z+2+Lwg3m44z6xGO1eSuMGrY7e17DZibtP2c/b03yu
DJ/u52QJtEZDU0L84RnzvZhQanDJ8jlGj06vNIQWALcT4fOSWMjPodC8md21ZVKKg9Pl+pgyDEDo
g88w5onVduMgoGpIiJlc1kCad0gkODIbAWYjwMlEcmKwFGQnAjigIdNPLhL0jxMjU0ZPVKbR0U8M
JqwMmBj3wTdFM4XcCXX5pHPhOSIiwtyxh0fTBxbUzpncWf7RVsRfAE7b4XC55BObdbKnHPfXNgBW
MqbItW0utSnj1KgJW6zjaLrPgg8VBR1WIobf0Xt0GWhd1sJF2Hu0TraqLMgfOqscX2MGuYadhArn
eWuNI5H57b39oxP0684lwHWYj2onhhpdY4a1HBu4EdeBipgeVKS/NlmrHZjYKl14WFQz6T6Nh1ir
0dvXnabDN403Rn1+M01ySBkypWGlZMOWMY9oUMp4eblDt6d4b/MXXjY7qh3nOis5cOA0pvQZ9of6
zn//gNrxcof46EOu3Ce03yV748WzbtAVKGIhYqT5T1xW+xVctoO2LEVANvstbBY5ak3c1eG/DxyD
i9sN+juMwmIXHvvG7MAY8GGhi3U+8QnvmoT/LOcINbETFbRt2epkyzBkHar6fPph/avsFNKyw8dQ
0RgKvXni23oNUSHafJ6m8bXC3QzTFlZO1ojvxfD894l3HlA6zlsYxhBCTrS+uyjFYHHYSFp/JIns
3m6MtX+8ldTleUURLzuUmH2eao2I58DKOGiQ5lY0dAAvsvaTeRiZiv+D0kX+IyYiEJ/fPf2JrERp
i71z2/J2Sku4j+AhWUug9kgamJfgMIM4+qRBnIlO0So3stm5pE6kP+zzS9u82krPx7Wd0ha34eCR
3VQ14M9pVDucNtffRnURaixuHkNXn6KXX2UklzzowvzglO77ih2o0hmk8/hL10HBvEi4YKL0EgFw
fGv1SuAUh+G6v7Xn34EsC5A19PgJBErYKk02nmTQCUTnhoDsQUAx+RNIRNrqUYTeQrns+hsrgx/e
2XXgjmFHwDge4i0MIeUGYtEUaR5LH9otSu560mIjVdPKRBGAYD9lmkz9nSx3KNxMKCyB2dU9CLEh
NG6U+irAN86xz9uHD8ReBQglB04SjHFnjmlAPA202QGSA4ZB4QtK/sV/Do7ZKxSZtQKV08cw0t8k
R1Zhi5LWYCDdXDlbb01xLg6NcpfYrZAI7/DNGN6g/ygzmf7auz/kRf411ndVmcB3Ovt2w9nyz/y3
IYccurB/+f8e3wynxSfZsUSD9DLJ5/FM4106DZ9X7PhJCMh28OpAVxjKPM3x2iQDYydlJwUGFNxY
op99oljTJnnIOuZwKAnvw324q2ebohTJ7WAoxE5QY2C/bBmET3lKb4O6kdwdLm0zJywle7L4B/L5
cAHAzk6dJ+rTcQAFkVUGxgKuO3G16mA3wxDj5HZte1i3hkSZPv7JAkjoJmFTgall2Pgq65EuUVJQ
goe5c7JBpyW23c45IT8gRrpsSTRLbRZqnDCbEBVinULJg6qBiwIeZsRV3UbIQ8YcQzBA6x7bqPMt
RfkaoNNAVQHy75Q+ZZ9fMbU/4ir842aIazzAoA5IRIswRwe/GJB/4162vLQfHq6UGVX938UrdgH9
gMM9rYrfI2JXtWLyG9j2E9rxpBX+Ka6YCznm5iVcenKEt9C/VQNn2TJje/fJGA8N2j9KFxQjAQ8X
D4A6zjUXAx4TdDjm+QaJKUJmxTuC5LNcnNoFKjR2KbM3HIAvo5T9wMq03Zgpgm2OATHVKvNVpYTz
zPTr/q36ZYINJTX2ATcAdnn6wKs042DMCqRQttue2FgsMAu4C0nCRGwYJhc7wfiyE7qhIaAyI5Oy
qSpgl4hDl8OblgqLqgUKnhRUbwjr+aPLQIQJ1g8HvWlH54A4r+0e9tiF7MrJVU5nnkyi/Ud8Bzyh
3yA+T1rwWrXiE6xjBz7YpvBdHQBHMKfrUsQH8JvJEB+L9AOLyvkCur8hozNvi0XfkV6MrhALE+KC
Q1SBpwMxC1PnyaTKmC3Rok4mowxJtISVCQr37J8KXBQzFrpso1Z8Rk7COyl00L9A2+1RFpPARQf6
GLA+DB8+GVREXo6oldEQZdkPNVwz5TPM80ugRokVryEAvGkzMdTy83GM4NC2Qy4YzvscfnHpAmK0
SVvHSaEDonHGy9lJGuYnU6HNjI9n9WK47EZbssy2EnCqQvS5BKolPfAB5iChkRNPQUGBkI8Ji874
A4t2Rl62ExbnHblPWP1ANFzqZO0n0MLY1GcsEK3xtrSVimqawC3YIe/w7Hh2dWbxWCjzODSDwCQP
YaTG/hsDZPCLXiKQtHgcLhak2hN7igEO3I7PjXXmVzb6iczFdZpMNOMQu5pFxc4EBtkXChb0JAcg
y1JKJ6ECCxnp1du5sJNHaGykQZ38OPT5MvYJxDXqKuJDh9Wx5DSBlGWr30X8gSia8xCN2K5Dvoek
VuPrHYyip30Kv0jCXnCkSTcdX11NfkcY/dphKMe7UM8Vhdco4kQiacsTXEnk3Og6AEPxzDs1C6qR
vvTD+HsRYlS/ejTlD4sKGUY2G1Ah+UG6l9ICim7ablOrwpEDx1C/Spbm7jIU8wJR7gkuOud1HIf0
6YB1IPFF1jUnKk/UK1zEJvSgWpvOnIAOvEP2JS2oqaDXSbKqtfQz34E5fAZ0jGBkvzyKZuiIypMw
ut+o7rL84ncgW76B++ghtdSUJ4aN2GoFCzmhjiGhsXQ5KNRP1NIxV4XYhZGMOi72a2EsYREl1Jym
IwuTIuRw3Ejh6DS7sOzh/EM3pgb3uAfRz+KvpxfXU8UN9Qa0D9ym6Jix5/EO4D1KFjKK0ra3Wq0Q
QIC5eyjEPGulH3AYaaXwDfXeF2/CS4iKhThQhBLJGbIhHVLroFuAyo3qUTS6CQt6qR6yAk410cgC
xz/w1R60v+aux1HgjyEM4zwAuZhfodgjb5iqs0BexJ5O/3Q3JJMssXcXLmg4p1zIHkTxtQtzmWkt
I6wjC7CQHfNCfiQ7tvbUPnMcdu4ZPTYWY2Jjqg9Dmckb0ZNdiekEIASKo1ZDJszIn85lubhaCRu7
9HMXYbjt0RWQGzI9LEoceYGDS7a3zDqkrkmu3mnDU/fwcVWVhtQx5a1zGazB017HXy6WBhQtrjof
7WEN8FVM//4KlM8oPJgXcC4xJUBPC6eRdayQpNf9G9Gx1ymb7FXliSFU9RKeBeUKoTc9FRE0N9FS
jheZ4dpjdUl4YlB+3IGFUonpU4tbyXcPxEZ3VmnB+cvhkfSPQQkXNer0PtBz51okRkDAGAnhw6hm
cT8RMmjhKclQK/MWnLeMQ6ujDRstAdVFOBDakFhhsZbQSFhWV31dGxNMUqA2DsMxit5tzX24JCwn
9jh68zkl/9U8Bh1qyz0aKAcXf9FAFegViaBNUw3yYbOmRbxax2L5K/NrKfrFuaZiXxL70pyawdiF
J5DFZV5leOjAOafKZSEeSKOWj0kMgG6JsgsRLuzLUdmey06rx0OLnnib/jx2msDF1SIseTae/ZZb
SDHHcehS2XLhyPmTLThsMRwf/aLDA4hFrvWhjegDSn/sQ0wR97NjcCfNYKD4AxfSV7G+nOwuDhRU
BBh63LS84GeEYnRNxsdTI1wk05AWF9zpZnQHLR4sbB5stB6sTqjjfw36aLUjAQVSqUgX0J/SPfNT
x6+AB0n83Y9jRZMekcIV52pBZvB7dKZxHkDgDAp1JU6qZqpgFluzzu0BPOS7y6p1bioZySB1CWOU
moUmwunBqQKHyceNMSnRDoyQh4HSFAeWZGxzcpEqxWd/RluyWnWDeMzTwYMyxMUktpWbkszoAXUj
RCfh6nHpvO1mQEfOQwvRlO6ABNHgaeRd8rv8pjKZegqxLj4paOSiwl7FT1qFsa+prDZBciPIwxxG
3viQkudn7jJmoGF19JMZ/tuC7oMvC0DSGNIUhdWL+vGL3eKXwTdLG18UlK2IpwTMlovwcpitKCwy
7ovoHDPaIuAAF4h1N6ChHtsxbGk+TSciFaK3AfzkqmCJxpF4Om4Cux8obsnMG+clSh+mO7gfNsDF
TtGX0f3qwnjjkn7636bx658ml/TaeURjlysEqGfV2vhhlAygRmmH8EzvQntFnshTrcej4snhdq7e
iVvFaPqOQmesLM8VxbfVqtlg31gVcvW1bVQaClYpxqovhMbApYY6zr5a49AG0Da17PLF5ZDpLMxz
RicLONvxdiT9DtPvU/sGnUmVMmASPA1xh6DMMipZMu2+ZDsPE1uYePobF4GTPllVmY7TvTcxUAwb
fTZR8dYolPc94CFzgYX1xS+uWoTusnvX7u5NqD3jSN4OzKBTmliQbOQoKLVgD8NXB8pWoB+srQZJ
OQfLNRA+g+2SUiJUcMhopGWrkfAm8y/6KCWhaNDgG1IlUAtLYUvAmlxnBjfy9dssukVmaXqE4Csw
3bJUjMAm4zeauM2Q2lDkWD+GAi806XcbyT3f/ER2/6FovbFCkXzRa4oUNf07kpDZF93egy2h6EdA
PXpZ1AMFgh4EEzxRRnCfO87EIqXz6OqH1ifFiURMVDiqJkSjp/ilkbpz/stIlptw+UuUOJMI22UH
Qxp2gsuxD98Scm3JV1WAMErzn7KN3jSoozllOEfi0g5hlQdTCmgODLGe6krkb/KqFJUP9IE18j/W
nB1Wp+Oobv+RCXPL9D3bsgCQdCMezh3LECny3yKQw65itPOhjSWJtx/WiOSgmodZoiMtHZ9lNCJD
YErLMnFIJPS6VpuZK24lo8mIqIWRXO+M5wFpGMcCphISQp6ZS5S8OVI2qctzVIr2e1iMCCAt+2Ew
9jHonv4pQbXsxWyxEHH50PCOOQ7LlVggaQxn/ZmtZ32R1AmIZVC0mJ30yh88vooXwwYoIlOC/hiE
MaZhYsxENczi2YqrbknbhcpebBewOBteCNZU/mHCcmXEN8RsYgmB55MW/xYtFmmrruhR27HStPsZ
skvSUJF7jnhDmkKxf4mqnWgA0eXRboIMbyyE9HxkOPEU1TXCjIpDwvFtSHKn9bmaXDpOytceAT64
RzwsZe13senF1+7dWYpqxDgheBo/7hq/MlsSRfIrVsifB4fI9kwL/G3QRnMSFCnHqXQC+DlFF7uI
9jPAcdzT9Z0MODVF0Iyb/5ka7zoHTmAl4wafchULgQ2nh959k2MvioGUrp0RQtHz8GCiUovqUDik
VmXQFD1YCgAIfL3h4IlX34MaFjfdgJHSt1sNMdEuh+UQX8m4NNuBeamHZVbQphLk9OZV94FJjwoP
DumREDcHWiL69+pc0Kvb41BpOk+1hBM+iDNtwOLpJHla42SrRn6aOLfy01hvWzWlC/aHtSghUPfm
WjWK7KXAD29wzXEGQJ2r6yhBcMmpYzcuKx8dwxp1eq/HRlMmF+zARg6XP/M3R1Wmqo1T4nQAoBq2
K+NtleO97YSOkvJPrtmfvGumICKV6REmhiE+lrgbA/Sa0/FBn/9VNK0s69WoeHZWphdiYMM36HDw
Yx9dxWiWZ5CnaRHVZ1JmLXscjqkL7LQ+gjYBtuC3k7kLjWyYTeervGF/du/Olcm6NjEyx0acjfQp
wL1jD5vmRTTLGwhGwAfDKMHWvsDFLrmsnuBFpl3gILY3Htbh3R5N0+OsHOCnjw69YhTjf6U9jzce
jsxBoqtwG2SkQ+MahsslclLp7/DZzDsdCQfJjLSnQ3fJU8An8ZMEijRXiX2spZ9RhJENiTUYwuYW
QUyNmmY8TeNAjVUE4hbBqwzQLILXpv2JjlZ1Dqr6NjZUOOJYgWq9fTG+ypRgs+6xe6EyAQghNdlv
y6Am1cOvMhLkCWzp1Ya6C1Qn9CW6tZFrUHU8kEPg6CEkAF0Thab8vh7thmInsCONhyREqkG1f/vh
NcFVsZy0kJjQeLP9pmQUO9pCDPcEDK0JFl2EmXPIeRZ9NiCS+UDsQAbeFrRUyNxDTRflyUju1Mpg
JMR3/DwX/xh3ihnq37BTAv8AuCKhe4d2uQub9QshuOSyy6vzHD0d/BqO9tV6Q7cXq/jtoDO48zjA
NhW3rdDX9leIxWb5j9XHcFzvVoP1KYRIXT02XbpvzsrPbeQcDMl7r71vCKXSw4yuZL/g+vRFCtTU
tQmYaN3MSh/LTPa3xdwiFBEQmylyxGwUBJKwLxNnDNx0JKOs0YKa2Fawz4Zb/oB43XBb+ERce7o4
sM4YKEGEdM8dxqFrECY2QpjHPmNDcxHacTEswhn8guHjAfFBHYDnxArrafALrO/oTd/+0+dCTgG5
pOG8Af03F9R8TemPY8islO3YjFPvqVp/sFGNh6JC6Q/N/8aDJBUeary0HGhAN2WOJinVBfpA8J7d
/IqK0FsP7JeZ0DsuAw4ft+a5btxnh79LrzUCi1Lyaw7md7MxvLK16kr8aPGznoAB36CogV09PfJc
kXMb/GXCh1Mbaiw1pUrIM8fGEhTbpFJXfaYeRp2U4i2MwqJZA05X80r5yx27h2qthkuimjS8XCdW
DkUiSTKH1SipiIkh4+o86/QLdh3gXVrbTgWlmynwG88FhGM8DilPL18vr4lkpUCI2ZvPBy+VhzwN
Ol5wXIw7kZV3ltSQOcMySiC8wawLtN+3ujb4n8onyfI34cN5oZesYo4GWMMiEU5w+8Vi5GZw83es
SC5hcoEXLNcKtyimwkD8voGPNFUQBhXHGLS34rA/GWrB8sjy5VIopP1ugztA+cu39ZXbJ46LWHTy
AQTAwNDDvPM+qBfb5cnZUxtTjQtIgX4JeY939aYT2rwI9ExQgy+3pe7iXwGppnyjmtgPqhSWg3pa
6Co2arXUi4/woB67hVUUcYr4lfCS3BK5WemS/fBYBDGqc6E0lMBCH57IC/LM21EEvTs+qMVdnZVe
KS+6ZFGhbN+k8OMgRLKoUJdD+kRnyslzv+jf55exTO+EtSktVYPCYpeUGIxvofisvSbv/pgV4XPH
zJObq4qDi/V7do3X3pwR68+6YRJEucn4jMKLM2T3asOn+3bfEXY6bVyvJnfzmWE3gyheysY3lPYL
3VjdbDnz+0RT4wPWWEyMO4h+WeX+w5WwMLu0QavI/B3kQWENhSsqYgUnTkyL8n6Ivh++9gFDQ+AH
lyasZtOHCaK/DTRG1Oqxy2CI+so++1i2W/hDOmf+62vh3mLv2tP2wb4mDwxv3wzy4PwTLGcvwP6P
2ezCddkSUkv88JLbmtBpFJ0yLZ3iAjyKZG0+Q+Q4mMDcfSAHGpyN+fJr4QnkncPNm9wMheaUIRTQ
kPzcqSdliBa8V6HgiPxf4U2/oDq8AoVK2hWeNbjPHojIkc7kEF6xQxI75xRW3cpiO3ubP9qRO4vK
rnazP2D5n32hnVDTWDOeUBN8/JgBMXh07OfqReNB7UwzUqeKLnTlHviG18VOkHcOnm+9l0xJ6+Yl
WXOUefsv/z3beiWLS84xkrW5xkx7r8jvVgAcHfCbmxnAWBUVUJSTlvXGk6MaP/NKaNDG6aPl3Uja
IKnmZyGw7UsrhTQAWShHvkbLX8FDv96XOwfGtz7kLTqoJ89zxQcIPbjrjkxEqPSaECjH2PGX1yxe
sTA8aNPJttt1fgBenLQEr38dSN4HUCSi+j7S5uugT3pX2CnNMbUQSBNsG9iSiUasb+85hOAKLOJD
uIWdwv5VaMKvnWozumj6NVYOMk1XIyjLmEIHIbKtMEJJrEKMBQK0X5pLaxBXp5fSVrhSmesICU7j
IIYT5r/m5RK28Av7jAdtPW0SzNJLAxaLJ/Ydk3PjxRI/U0EivckrvM8ejAQb1Iy3p1noEj0U0jUs
VLFcch6AETiF1FDiHUCqHljAnWOyRpEBRo2i/OYUCD2gogJDiwxFADt1uxsU9CXMzcI3q8ODfdxA
pItfGd3k82tA/rjB/8pB0XP8nB3jOkbvRfM+IFYQCHAgopwEq0L722sxWdxiosxnF7iqrUPqjCR0
n7q52p/5JiQI7x4MCGWTLY7+HeLrx8qN12yZAYiO2CsxdaNUVbIGEljbH7SrSo/0YXBY/4UrLmbe
xWLCnR8ivAVZ7HgDS6Y+Byxl7wHh4hztoyabDpz5hDYPgSqeYbS/+AN8MIEaL4YukX0zXntYclqf
8NG7JMxH6UbZNGhd+5UhcOOnBJ2rNGfnEzNlmHwNSputIASTwqgWo8xr2KouCrxZwEkE3MxzYCkN
MZCG9wLtybn2GSA5+5ThnLh7VQtAAnsMZdZI7icYfzWsXRV+xg75FnsSm1OnevDWEct44SWt22hq
rtkpuWZnvgp5O9BwGo701yUAQioHtOjkTyUDGVfk4nRdTap3QTL07nonar5h4ciEkTwvtFS+CKKr
nbq14Tl991EYH3Hf3+Ai2j2mWOzV86YFdzrg+g6ek5M7Yp+qZOe75JjtkhqWjnt6fEX/4MZ6zV7J
2ce10aF36E1dktXqysGduo3RGgnR4MuiPdx4s312SB6+5t+fF5ULf0ZO4ZQ4RPJzVuTnU9y4GwjP
2v6LMz12Z7pQk3OK+JxK5QD0fuHdPWiptu1b99kHfJqrWaH0afLbgAp+wykOsE0Vo1iS+AaFA8XQ
JWliRqV3UsZU8gKkhSdNPiF/xt9Z2Tzcrebqa1cYZ/bes13yPApsSeuE0S+nuUSjzA4I3b2N5WOo
caY/c9c9FJ3M4hDONQ/UdoUaR6zC9FysBqatjGKP/UaMVS9PdNOf/p2Gu6GbJTt8r7FcNhZZDb3V
TmSbpOgvGnJfe13Melj8q1p70NTk0q7E0x7CZ6RB9oPNFwS05rgBAAWfGOmajAHFXsBSl2rNY5a9
6dIodxnYLFF+44eCuJxXlg3cq4Tv3TGa0mbsKK7YxccOEo4Bh+RqHwCE7uaDSvlJowjsWRP6Gb7w
9NI1LDP8mk7AqzwySwf7LXtbN9bZDRxdffM05babFUitpHswvoycIy8aGCBWjZj1s6YBgyxc8o9u
LZvvmYhCHqDjorQPt3aRsdMedPhL3bKh8PiuJvOFyuykQQ97C1/W/MyCXqDNKyO0YTKngnJZMAQz
VFNtmicQv6xTGWGPWoBY+HSaYSkumPMaXaoWujLYhliTVP/4fTS7D/vpCNMQhxnLVeINAI5C8Alq
gQl8nuyjvZskyd3C7/tSM1ijzlsDWUyoclG2RjTBCB9tF4ITzVbdB/Kl0WMTYy/GwbujCRgIe73z
ws477muxIFPGu08dS2+BHx0M9EI0FvrAaibWMcKz2bnAP9015TM8F6qLBeDtAyRQhylRf0mL1g9Y
p0OHAzLJajAWAOCFJCk4gg2G8DAgRYO6+sDNX2NYOdqwicWUfFMGYaocfuncm4yeg2uf8OqXMbEp
ZZzDJkjtnb+32KNPB7cFLeLoFvtA3u1FxVzsMVltcqIuQxjmBdb5FkEl/+p/LXszRzJc94eqYGBp
LJaE4Ew2MFdrcUNNfYV9bZU7yQnYFpnmshBznRMQ4reVLIhR9INqks69K0tZhq+AJaEwqWY0YXh4
2ekFdhmmXNU2l3NDH0WrpB2L5RHYdynY4M+Prhv68nsBaEBI5GW/V/rXcp19TM+Ce0QpUOHj8Sah
TJ+GtC8ue2L2fZ4neBZb3gyf9K7uhid0H12j2vDbPzh3Di6utwScdx7FNazfm1ixbk0eS2m9kRz0
2Ok3qDofHPCc2ood9dtEmoJSAxnvAbX3/s4BpyyV5zyC0OqolIu/ntYv+ATV7iu4W6UUrI8OkRYW
CpE4aazYpKbUZAOuKaJcVNZsywUSD7fh00HovokhmuFu2IBp8csrxppbo5Ytst2XhWcnnAm3yZ1m
FJe4fV7jY6yQvO16CkBEmow6EwZfoHIqEsUGhvYNdnYQZdZBB2ghDCvpkDold4xBdymAHd5N//Jp
8+gQrmeDJ/js2tnDjQ6C2pItYR5Y56zoHGLuTd7xhgzzr5DdauwyxP2PU29+HbgBTAdim1F/cHWK
VmzCWu7PmBbFJnsVtn9gFr2psWmz5Q6tBjV6jIyjbIhxFAKUxvyAQv8VPOlMqGcWn8Adh7UAaOlk
wBcMh1t0mk1j21snEnGgQ/sgLZ52P+AiBFjcxe2qdcn/YW/V0GaL652H103g/y8IECEL3WuU78HG
ZuNJv/9MPrw5G9qpa5CInMcfWLbtL30OrQyRCvbLW8LkuWCXrlGEfCG54xzufDZ1mW0yMUnRwtEg
jJqLxwAKYO9GV8xEyIDdJIbzmTu1y3gZsaJawWcGNxLMF1twOpMvjZWBzwGozLbH9lEUhTzQW8R7
8ayCGpEwwbMT4rp/mqknZ6SkfgSbDaa1dcdMa/iVV5nzsODYTqdQJAjLKQW6x9PEzLoO5swEm8+L
EBo1BYN478gVdC5EASR0BQsF1bZ76COwc3CIQJ3jvUvmvgmXq3SFlcuw784du9NcPcOz/2gCB0Ix
ufriRP9MLCcULoc3qqep8064/FyxxfBthWDhO0tA+ILACbGLL0hnGOWPAJhbJlxNUBcGnjE3d1iJ
sIkvO4mROU7JGWmoOMlt9ByhxhpQtIwNTngaw/5TzVNq4oXEH1HwLJdJC7pKYfDCU/Fmbqm6FXd+
bp291zjnL+7Oxa4BXfB08WqfFfck37vWn7Z3XmuJBhY4o7pBMwpDW3eopuW/d2IpRYb9s7XMo7D6
Wg90cBVMR+04lvcod0s4CUeMlZ4yXKCNRHwisAuda8MTytgC2gYB+8GfvWS1ZcVtMEjEA6q+pPKh
QAGCULWn6u+fdRZwfcvASf/ERjn9+yeT9h3dJQ08oxDnZqlD1IhqmtbdKfzUIl5MEFPiGvqeon36
+1k0KUHxaLF6Af4XvIaI0UlhQyn+nKH8oh/H7Jd59RMPbqQwC+QAGqAb/nJBf4qq33Qdw6IuVzek
SRQsCiJIEwNlWjCEMfqRDA4YvoEGkKuZTfKfeUvB2lU6g9F99aO/YIb/Ntu/BSyNIn3rHSy98yAg
aUMmvYtV+dDWCvR+WAe/wJItXpNhnOXZJoOFp1md4CQV5aP3G/76kKUmDsOpJ0MpSl1Gl4Y8hGn4
cka002Ny7HRGUUSxvwFg2HTuEQGRAh8IAbrbglEpiDTzMotLAjkBjQjGWLgcYP3e9cpGwBzKY97N
K47AsKRyWmY9ABaqDAC06RsbH6AY5zWX4IG4ckJXg1zJRizLgSpJwwRPZKXNM5CpQl5wbZfmvAHc
xh28jV6Mtia8O4GVYLz0HsJdex2uYY6UQ83hE2CAtaarUJV5GmaZ+iVeFywR2mCf6tQ/s4hrbTzX
EEg6TnOpud8xi9beMb6DXcgnetZ0C92nHbU6h43V6HyDOtebI21PoxJLKh2WlzvvlazqH8i6JiOG
4NPJNtbxoun+4m2ornRyxaCe1UUU1BxKvgNEaPbDqetOE4nVi3/Z0q2qfGSHA+sqFg1a5228nzU6
27ieNjrr+BIiNkBNpuNbdXWAq2kx0Bu4hO9VAUrUABdOZo60b3Ih384kS3pZmx5rD0qjSsV8r5rp
LbyhibEGUFfY2UJG+3VFbywGwtE+zolx6y0UQ7CjYTXefr4rt7inZfu6+RWPSsm6sGxhUhycodNq
LPpEruRAx+MEcc0nfECWNowh7P6sH8voWF1SD2ho/jQ27JSwtqb9z9SWVllYdQ04iWXmigOmqxqn
wijD7w7NGPUcxQiTfpEE2f7SuXUb87cWpDq0n0ULAYC4aZAlMpKlOetSFpgXSsMVNCNTHAAdZ9av
uOf+1e3BpBBag9TOuOa76bhTJeZ1CB0cqv4ccNWRPhrbg3R+oLi8Ed9YQBDU6Zjs/qYAFlx2F6wv
ODfNagq1q+AdZVaOvQvc1TeOu78SI9I5syUPlQzs7RxTak5+2IK4r4UKiY1/D24W23ygcr1ZRS+x
S5lUxFihiLXOC+tOmCmS5GE9C2qj77mxIGE9UwOx37JQsDXf0ro8CHT2ZUh9yUgN80cgzu2kkGF2
//F+JXOzUDu7bYAZsJ1BoGiDW/LoTYNnrGHbNvuupgA0b/uUPOh6ebyAFZi5whVG3E6UNW/xIQPh
/5nwgr8WPhloS8IkE8GD+SfPL92bz2irzKYBbXQdu2FyNm/DplUPjzur9X8bpXZesEFNzyRGkUts
AMVbZawm48kXlwvGcdSSpOpuiJ8uJg3kyzq/XnawwsCDeAgJ3brg7hFd6GIoYxt9lrSFwgsWKiqU
1j8UtjV7+a7B4mzNWHscgxdBbGYO1Csx9xkuM2aymspqsgLeCXzoJsXx2hUVHVcUD+gBgGRtV5DW
OMxxNB4jxKdgYiJS6E8L2a7LLzRM5kexmRcHyC2dKZNqUUyWbrKlXCoy3pF6QReFtUTUnbq96x6p
8xyWR+FjpdL161DvkiLHzLGna6u8oHvB2gwIhJaV/A+NGH6gIfdWg5RCMT/FgBs5CepaO2HfAmbu
uA1meMH+qKhkUJl90J3BISH7MH8AUiabEiXhtihnw1TFD+Fq2X22YqVUMQgitK/MDKhQrixdcZsd
WT9pZP6Vgc2D72UzHXOL6AiDWjcyH43DmsFohofvyKdmVkZxikjDvLl95XLsZeH0MNx4MgPl/fpr
l/fk0316cPTINIyIPUACWfpV2lcaLXbIMt+rxBi0Kf2z4AqO0sWrZGsGkcKuCe1v0h0Dc1Ux3Ixi
Qof24e5wcxmeNCgZELrZbx9UOkaOfEDYv3b4JAuOo8XLykGwp3CGEj+IG66YPl0TeyHKVsKIy8Vp
RZqnYRGDHMRGHNqYJEw92IJBfEtCuxtIagira+m7VP7GUG/sAUTiSDeEiX7Lppnb4mffgN//BfU+
AVPHGNt3cOhg+LNMKAVX3WnMQJSx5yG4EbAgReIOhF+DyY2llhMzbfcfTWe2pSjWbeEncgwFVLyl
b0QBu9Abhy3YIWKD+vT1LXPUyfNnVWVGGAqbvdeaazYDCtr3HmlWyzpPUXEwQuwWzOiecw14ROgm
wg6jyOFi9liOrkbt9h086JjolxF2TnBRcQhuftl5eotRHRnA+1+MgvPVk0qrstsJReWsg0Cih5sY
yntHQoUau6/7yPAkEtvTmTHrGIwnlR5f313Q4j/Z3alTblY+FaMPQuReAfzKa0ZbDABBpOkR9hFe
+BpuwlcHchGlUKiNKOeo53JMNg5IuhcC/cjcXX7q+8zkoTh6N+sF38FpDt9Bq80EgZ+jjNSI+jNV
0+aWh9059Zd8VYApD7EEXfuJecvgzfluqAtRCn8oT7n617/iY13fDj21x6rA2y83lpimgBp/S4YH
GeZASXyzGAF/Wqw2Fug7eX0Q1zZr3lcuLXgDT4SmA2jJOAGTnSJQUOMejW6NyZTVOybnGVXFa1Pi
t8KKbdINRecm/TPjuMpbqlZnvOwXM80H/9TBq8sQjEL3DSBrg3Xo4xxWFxgPdvzDTpsrsTwaF6zx
VJY8MBcC5lkxa6e9AdsADrG7DH0crxRnAaE/xejugkTi4Ei5mkFpGxsOQ/tWAMXNYCfTagNVRq8r
K2TYxdPwGwLxvi2qTYfdwRmDRTOLjPCGtcVR2IUUL7cO5heM1PlhUv7W9RDjWQlsTN2va7AnVyAB
EaLWLnCTSNRsSjP0l6hXWMIywBR1OqKEBWIfX6LQ2bxhZfAa7F4p+eZDJGB/lrn/hJeRh178L+IM
BrceQkqAtQtJJdJjhv1+CnhygS6kjzWOhXjD/bs7ndGT28u9UxdYSsFlCxscL6Kd/EQyOuNHwwmo
mviPYZnMNdDa0AU0AgW5JFm0HCvbxoqResj9UntWWdo5hHr4um6cL00uenU022k2gV7QNpt8u4Qf
cUu3zbmaGYRGiIdxz24Tc8Zexn8LEU+ja1Hdx56pVKITLH1z2hCfxHmYL1AwqLwAD+UjpFFAVHSI
LK8MZysZZr3Q7tTWdcxIrf+xOpvDmN4Gb7UpYzndxLKRufGeLlYD+YULg6+d3wsaN/MDPndOVfMm
4vJLXOmY53QDkuzPZj64VxbPalM1+ZdWoG3wFSJ74Zw08QXRnfakjd8XliNNvJ5eyQQAIyOr8EPx
yVsQyE21H+kFT3q86+kYYKOKRy8VHUDIFELrORFzmSPeF/hnhUhO6Z7FpQivSP+7akU1ge4nsZnC
1QQmHFEOdo8uzn4tHrAO2jeQOQzLM/w8aBBOAFZmB+JPSOaWYb4iJaSBR5v3gBpIc2N+h+E0SfQB
Om3mxx+JvA5hN8x7YJ/ea3Unky8zbw7agApMT+FytOwPhEadSqX2bwf7MWguDfynBj2O4m7FFa2t
uk+SRWHj+xXh5+JghwIpoQqCEx/svIM1YRWJvn5QkUCdgG7qHYM86GnW/YvGUJ2DFKtGi6cX25p8
wdH5MI9eZdzQKNQ+ifMLDWsrbCwRYK1wxNhV4HKqvRRfFk4B9nZScD5hEwCZFAugyVdmvhbZ5oV1
qaHuysVICUklF1DhMuRKCt+ifBN/DdvU1L3TvLVS97zwbSjw5w3rrxd3baASXuiVNEFGG0spum8Z
tXb+SoC244DyQvm7POxj2t2f4idhsGNOa47sm68cjGpwvziffvtrNvs1dxtcaTUHdEk5XRiIGE2G
G9gVfy09eIyZA/HtK0jhm1P67tMmHFKZTOzbjj49b4XodJ8imXaq+OA9+o1hJ6EnhVJJLwUI3TC6
oDTGKRTGBBU+u5U9N3ug0BVyJ/jKL9DrL1/BQP/vzPnnHBnDUsBibYBB9N8aDqLUkUxTCQMG175O
dVgAX9Ke4JO7P3IEpD+pNWjEpVWUWRu0EdWhZ5Bqg/httg62I0b0zqK28/hmDEUTKcc/6BBAI+xc
DsoMk0TuIvgpbQKI22MFP4h3NLX1Pw2vQSzKef5MPIOATzAXpTCmw7J6CTJ7XPzAe0XuZB23a5Ws
Es0st0Kh8NeOs2DTk36LHmpxt3VUMGIgbdBpuMC/Blu2BsAA3RP6pYQjF/0jQ6OG8Zn8WIb03EfC
ETH05sGkW6Fxq+gxK/96R2T1tk5pz0G9SBW1ElrpxdagjxK4hWs+LR3bOHKnF9gbgqevu2EyP9fD
yn1MbgLeAFahSQmEjuK7Q14fqkHbOyX3iAwUrxzhw0s7zwx1L322SH7XUBr+tdyyAW+EI1+sNCz+
Mln4kxJCFM+t5ugCAJXA15ALrbNX2N9Fi0dvws+i6QGSdF3OTXzaEnAxsE88w7x6JCAjTzW5fEpf
Rws5R2Zuf3H0C28O8Z2NfZGqU8AvKM2KBQZlNDiY0iWLzBXfs7wCVy0Lq9lvd4yOGDNyZ2uU6miP
YUI13Lt/2OYerFIQwTk/ia2LsUDuZdSyDM8P1m3eCXk2VdhnUbFggyLEfnJOlpgIDDEwGE3A3Zh/
o+wTDts5uA4PxMRDUa2xQ2R+tp58T1aZ7JveNzrbfFszrKJmqNNh8U3RZfiZYTE3rIBOZs+Oi1Oc
MisQI5PS4ByDO+ZRutM0sO97Qz8n9/Y6PPIzjkFronQp93dFETy3TD9LI8eMkEF006ri3hI3VBiV
ygUCjLbTO+b1jSMkszyI6rOjgoum8aztz+S66M1qtwf4xy9EFPIIQU9MWp4a8jWihWx7uFVwyuF3
9ZBwLOjsxLeZtwg5aFCMiDiPhOlOk520qecv9vgZUdBTaWO34F0DseGmh0puUJfU8A1kSstHV97y
6F2Qb+Be9TCfyR328zUReKE9u5tLOJV3UrbYdPaP8YcdpcnIUjP5NIw+l3t5rjpAKCl0rn0nyHFY
FkKBxlP1F2JrM3X+EK/xFTcm1f+CFYkW8PMj7KZHx8a7+pnW7EcwxXj+ZV/CFJQkcXGyvxtriFDM
UO1o0bII3R6fmvYhzMKL934wgSb68mJfgy8HivcYQr95yhb5ivmmWlrzr1WOyyUvKMgagyP6jl36
AFHfxUzeDmaTRx3Uj/BChDWNGVGGLrUYPgQCsqGalKEkdSdDJNQLMVB7HxOXq8+CDCjovabBQQjB
+dafFEkecIJyn5w8uswYitD3mK5NJ6AOqE5NeqAOzwT4JezdASxqe/XBN4Upmg7WzeTNujEF0I1J
z8+NSfuD2xOm6DAHcSuA0PNCg8zuN2GgIdjldPoe6jYwOIZRnEqX4kfoC1Y29Dy3vxHKN54o4Ci0
QQhIxPeW014KxP2To2+EyVtnkNSz5xooN03jrr17owBnwye84+0xIeCttM07HwlePzYghEDs8PGN
pCIEsXOpg90ipPBjfvZ5uG+KLz2jk2H6uKOr38z67gDFYDYCspfBgYZfkLV5bg6ITUQYJ2aJtFpH
jaMb3qO3+klCf0MIGT7KLOjO6mKPZwOpxItBmxUTL5gwJmQIg2ME9GFhVF/MaskpIv3EjfMCeiZJ
9wxTGayyvSPUU1itnZXwhOHVpBegA7pEr9MvxWGW2/2d8TCSKS4rAWrJMVb2R9YwVBj4NxIKRdwe
Q7JU278QhqQ5Bd8S/gAKTqexaSlMm09pgUS6rsQaKYIqQo1N3uXAF9d3dlpY/YVvXYCNnkh01eGS
k+bllPQS/IoWillseb547kGf672D0nZ4JdiqwJQGeGKBP3x0QY8LehW9+stAX718aAKLbwOTq1vT
6wS4a/aeHMGK2djwR1PUp/yf5D8h+TQY+9vwOmWm906bww0FOIu5lXCXhORIWyD8BDjULAOmmcGE
jvqHLhJ2Jxh7A3RcmJefRTeU6C1tDvPX3GVRc/7lWeJ0R/GE8OglW570ChG/if5c9Z51KqGLQ4YB
eORD+foD+HbYyjithhS0CPcw+Pa3e28khauYUKxWAZ6guOLV3tkdjVgipyGrVXxpQvKD/QNDPrSm
kIAc4f0ICVAeXiHitwgOFeBZpNg/5ScgBcQhAHlyiX88eUxzFos6BbOOECnBNeL2YANGNfWTDJzh
k/19raiFUIeIO8CV4ULw/mmbwsLiIJB5I4rPRFQj1vQfVTPCOvZ3wbPgalK2cEGRACEam0tDogw3
gtrQeG5oPQ/AEsutUhuQK8yST+IfJl3pSXdqGrdSthmChwBJca1xUDz2RY7DBppsk1HD+vKeMM0k
tLr29EGTb/tJMJtQ+i3FnSIPOWKrN3tybULem2hCmua6gUk8fDmBUDPv/AIBPsfPldiApQZHMOIn
i2LL7+HTT3mDnyTmu0TcHok+EFGEknpX7zs8TGvAc3pYHnaYeH8RG6wQJTV26d7PhYGtk91DpPo8
SGScl7ODW9fExodixpS56kDfUlKC/f1cJZCjc20tUc5OvBFsvCZiJPfoApoL0e5tKbYaOhwgbYt1
Qpsu5B/wAHjn5+FSQEnZt9ExwbTrxsvf5GUBmkxzzbKyvPOOseF2y2Qwo5XI7cvoNJJl9LMdDb1p
KCldS3SyElBF7UYhRU6qcHiMdV4byg6lEN42vmvPKNLo2tv90hlS6fHB4S+hRPbUPqESBEIJJWc9
VFZ12sRvDE9KrgpKjumXqQgJXqQLIeXhRL+7wLqsqavbALYc8Bv/gNDHWAVh7Ht93RFFOAIrOECA
GknmQQvwtgrVtMc5RXKhCyyDKTFjgpI9j9FfE4vn++bQz7gsQQtzDApgp4OyYHPfNE4G/48hXW58
seuV72mVHEMVJajPNvlw+ZsSDrL8TZGzRr8dq7049c97ZdhKRAcIU/6i2U86WVjlk7eGGdgov/fP
7fAR8CP5/kdAgf7hIxh4sGfWs5T5ZHNM733oY3jOPzNAjaD1su604h3rPj9iwQaJ/gWxXh8dp2oO
POk6a6Iyovc6Czq1kZ7hDMFakGSg5Vj3YcnEkMvWIAzmvRXib9KJgQDegFrzVtfwAdghF2UBIRAT
cgGNa2YeAuHhyaRbwSQo6owf4EbUPa4Sf8Hs4dml8S7WeCcnziX+PEXNYBO7i3I2gnfH/GPLWBBH
IAXCqdw/cJOWgbxKrFXITKI5OpFFKyyXCnITgWA2a5uzDz29w0oHo8RmaZKfOE6vJpXECOnxXL6Y
Bx7Awk47/q0GtLZPPCQCJoGemDwuz9rEXVHzm/G1DcJ2YW3sX2b+lRuNER5/pI2LMF9TUrjLfuU1
ueJc13eK1Tmn3kPs3L9to/WBYUFeA/TqYSt4E05gCNcLbV8JxAe0mJwY7F65syghaVdg70H2Orhd
uwe/HSovbR956eZxpt6NzvjAX8HoSslVwvQbD9IBny/CyNs7w3JmI/LFuYQVbD4h6JvdNSS4BbfA
Y41Dzoc/G5KtGn1nsAuTHjAoTSwFLFtHWM6hv8gVAhJ+GwBxovfCwlK4NldIUxjgI4pItqKfI53E
7FrY0uGRagZaH8Jya98NlkNAzM4Quolz6L/TfLY7uGSDcKQ30IxJX2v0qSgEjuOJowwU4rY8pF+L
BvgYl/4LhdGb0btEnq3HUgEVbCUSAKZD0NKZtVNL8gzVzmt/8nEklp/2TsAbmY7//DczJGaK8dn0
Fjf6mX1vUe4VmMTcFDgXufmGTMZEylBRy02WXm9yIwPBXSomgQj4AbYXFx4TgydmA/CXoSeO+GHx
Sf7ws9VJx2FZUdykn+Htb+m9k6qEG0K8qvsd8E9XGZ0Bn/4+wzZTHdRIoGrwLPClz/oiZVW2wDBs
F8r4M/xtFa8Pj4ZAege3Co9r6A1dg+SV76D0XowVB3dMtWAI08Je+ewArYL78wyVyFiLcJe5H2g6
4oAzhoT1BEew2zB3MaS36Eqch7Ej4czmEMwm5ZoA2lCZ3yH7pgoyhI8Y2StzgNSTq6ZKDPzXsc5L
kxd4dw19LAMONIlyVBK8NltuO1ZTBdojJsZ88Z5snEfVlAyYM3Bux7rWZr7Wxm9kBmZz9E+Oe+hT
2UCQyDGnhPW0dArv8ld4Maz6wuMuCkqIhf9YFpzqvXiwjy3+hdYLuYhTImmLes6V9zPurGrWykCb
vv0yfo9vMDYG5banWEVcbvN5Ey5xGYsNH9YABmKZ1grUB6qM8fQ7zjWux/cxFkT+c/wYqCvdOXrv
gZ67t9otg/egCB7JsuMeA5Uw+heG78uZOsFFAvn7ddgUEe1EMa70mw9XMR50ulEpPQcOJjfgqxb+
68t1ERzDB/rhNu0ucJexgo7VsOg8BPrDJPyAa2RtjCY4SwgN/GNSyZyMLc5+COpN8RncK+DFAhuK
Q9oDg+wKgMC8P+xuK6HAvzHSnx1wJ6Pwh0DnMfqK6CvcmKkk5BGSQfCFQxZOg/snLJEC7BXeHnTQ
gPkDuKpCrLuZ+Z0RiiuB+LtmK2GeROfj1bDrHqypDvSZC24z4LnscDd4fpAYmWMNhZq+ZoT3P4hb
0m4ovg55uYdk5El2CEQpDhMmDiDllijR5EyVGDRpDJgRfUn1rENvdfGDF2q4ydkeZTi9C2lxOaB5
2rPN9zxiycQj7zITGbM4ymHOFwyYX7ywlMNIgL3Pd9WmWZJbhNsrBZ3i08yIWnE22/njFu8T+4s1
nB2Z6wHyESTMW9Kx5hd520/DYdDxvYyZ+D18nFiodHCLvN5K47GW4R3ALMVYc4jR/08AB5kurbip
3GLb+5D2OaELZGgzu9FkyagSh3UgYzen/wTKEWkYjLKXuMvD2+RDwNgoufnY/U72tdeI6f3kPq80
h3HM5Wfq0saXvs8hyOEvTFS4vnOx0gSKwlGHtAy6ugcELzhsS8ifTKvYIJNjeu9X04sv9lbgVgBx
TjnAxA5/rLYpuAgo7QFbFnzL5W0X9LBXsUTGsEPEFKJ8ZquFWY0kowWFWspKYf+IdEIU/hLOKPaT
NNejFQPSFZ8GELU9lSmg4nmfGXQuMW3zpDaGqfVH6av6PZQVosUWZUMTcS1lH37LGlKvmc3IkQO3
ncrpfOpxRwjhGDyYfVJH4BrF1Nv90tqcoC0BNSAsy+MGrZ9odzcxhF42e3iAy98oVu4bpqKKz0qQ
LRTXIXRkERYPzEEHrDmcAtBInvA0edBQ7yTu4mlVUz6JAOSg5p64/uncbloyhrpy3U8Td+PCrFPJ
i2aMN4Dzt1AXmoyIYe26eXqHKQVHTobUr4pJHYa5BWSt07jpCM7+SAVifotXAy/B3DggMQ5etozj
mRmCLgeY9A1OY6GnIu6cy49XXX2kDA9+O9Ks66a0G5MOa7qbirgTngfLfNOBaXvmqWOSbb8IiGP6
qhYI6N8hJdc7vGG20DBvky/VWwurE2pndNH0pnKUasDVKoiVqL6E2YPK0swggeRoz+WJka8SuLbG
Bp4wpJitSfrhNZCPys3gkEXHw1iaaRKTWsxRpL/YXIGKXfJ7vuZMeIeMNWMGJlnc2WTxsbAVOmgY
wIxshY4sm+gH++ME9RtSmAb6GMQ+LsbIJfsuRapsgzYNqPjOAiLEzxDHCoGPXZFHVmyGLZJRoEI/
gWZ/vAGHWljk6zwiPCFgSGg9hMyNcx564BPHcj6dnaeQZU1gfSBrq+HiMA/wAzgpfhlic9ELTrHY
EMMLZpGPcjzOa7o5eXdXNEH8M2U1Y2Mjyb1TTJxoxqYAP39QxWQ/b/n4HonKjf4ZG2nZzmo+DFQv
xjrmBDmo5W0bZPzi94ywWlgvkNcsPHG2CTxREaPKuaDG6rYOb+FtTWnJj9Pp74bkpGKkCBHK1GbM
jbCp10LFe5HLJb4Se6K9XLhKGDQ3fDDTSRUhbhXDPAnHeK+uMb+zBSxnTQNdKqABL0RkktuG9QlN
lDqM0sGZ88WqaYjL93E0vAPtsSh2oL64yBL3nAhxukDeOgI7CjB0BDAzMUgi0TxgJxlhmdc3JrA5
LXYnTLksHYaaCkxur0blJCDXAWiXC7JPemMM08w+Dxk8A3bAjzd6uByRF2b8lelNC5hKlWudk2oy
2m9RZrLVyi75AfG6gPvKCtmfg1HDZ7ksQ+ZbE4kOOY1gl4IEYG7JPqT6d4/fYyVt+0e3A1fJb83p
z9sos3pzrJHp9/1uSb6tTh+CTixjm4PNMWNUwEQGZX9At/7+UzenaW8k7rYdXCQIzKntapzPBRn9
+qJ8ZW5jqBux0Sgphe/eVgVocTH2Th5wmUrrKaJTjjK2XokRkIzoB7M4FsWKlOgW3E7NGTDBzLb4
C3gFGolzrJjOeQ7laMugwn9Q9gokTB4RpwJ7QNO//UlVRbGnxU0qf47eDvpzLEtFNCD5CVCm71ju
qAFcbpyLHgxS85Uo5zW6z7YAgxupEO6g+hta2FAzdsWs45/QTgjdKKOjf8wOEyr2bFfNhNherVE0
rDW/wpcR6jqlGjuQ3U51v8CH1qb7nx1H911FGghNBA4ws+uNE1+cEGVgJdvMzzZXPs3Zaa1vE6Ek
PolJPQTs9N5th3soRcLTVTDnEKsY7xaJAkPejbwG/TwCQk4DJCbQWdmRfjGMYxBoOK7lUA3ZhXgJ
gukdKmfOtEg0Nj/zErEWkxpEfIGhM4BkiIXQBm2B76+xnjLqCGCBpoctETAMAyoS2Qufv4g3/dlm
V4VjtHgCNNx/2+UStgsZo5QzOBwItrWbs84fUNJvfj9moD+GCCVE4oMYJr5Q7WPbSk/hM99vGREo
JdunO+avRc65o7Uy+e6l40PiOxBCZtJkVYaYUjL+mawgUpwNrJN24AScGpRL+9wYzCsbF9O+vdnw
BhqmODfCasLXjpLHmFOyAyKOfVhVjPwpkvIhCKFN4mKX85gbJzYMM8HSb4ybKa/V/q1pfhbEK15U
2AY3lxYaEOSGL8y5DyKXfv0zu2VMQ0Dbd8v5cwU3mKOvue0NrnEojUvFyNHsMVOEAJBFFxPMEaH3
Fn/AL+eqJOhJKgJY+CyG4EaHyd04eGOMFQBV1zTvaLEqFH5a8sCYpg409wkjM2r9lf3nXtkDpALv
wGqEOwRdS5z8UMYKI7lCK5C8/zrwPb9YKozv0wfvJS4AikFz4SJysqG6+t1imH9c+NLJkoOw6YQl
85n3qBq4Z9cJlAooDPQ1nCgZJ/WPLwYfj7lE21YXgOjoTqB6mfFmk/nF/kvpITYDL/5STTgJoYUF
vURjsoz+jjnd0nsWJh175hOdIxFoP9kMhgJiVU9qQAT6QuAZadw4Ni1HNdAnyhTw6QXg8P6dSFl5
oSCkJkgkVfA8neH3pPxJd+vPB09/BvszyIc9zjqGjfgJH6CfEXPFcOWLW8tMrEVnoMFXd70AMOdh
zAK4fLRj20/MiH36BI4Drnz0X37FcKblvPqilWMvuIKTcN0E/oM3ezf+apNJLMs9TkULKKnWjBso
sFIABofvSM6YUTxdQFPQXkcNucl4u3uS4H1IllB2SrG01OcCA+1+Idzrt1HORPV4CoDWQRzYWYCF
7oXwiq4bbdQhWuvuNKa07mhxRsqIC+F23df0tSqYgR62T4wyQFyoCMpVtm3ta+CyjnHYtgMNDyIs
I3SCOQ7j1l6nUCP8jLqxFXSTLwXf08cPQpHhJAlfg3s/GNXYR2pEuz/9zNQYoMrRKICH/tufq1WD
6oYC+DAetGk0uH38t8RPLTlAsaqwFOcY8uDJgw1Q3UK9XiK6vDR5ypxyjLNCtTSGzWit2N01W0eA
k5FN2vglOg6H+q6Yrw/QMNmrpHJBVySqP0g7ALRvD39x3DyZe8U5KjNhG0q13IE7Q6PQM/kCG9We
oAqwgTdUmFksRhY0Fv5xoG9unAer72LOcEV46jfKRvYgVxtqo9l8dbYpCqIJ1dHqMq6tRtIOVPM5
VPpSrgGpOYx9f+FOvHNkuuzIKEccppBrBBQMXcRYAOY17sNM9dmLr2Y3BJAt0ebyGDORP+BDAE2b
Zbl+QZZoMBpYFM6wwpy4yab+nDgQWBlgYlYByVmMNu8YpbLN8vl2XRse+gLV9M1jaIDoOWJ4b+KP
yZnNKCA3xQyyYU0mZjeYNHxYg+YWqZb7h1mF2yBaXudwLsjig0d+GVDNikBYCuXRlVzAkpIigV6J
vhJPxgcn4Gu9I9nGXs5TjkRpEU9JzvmbO3xOwGtH5h6XmVdE1H/UATxaxK1QfV+ZY4nZyhW+fj6Y
xbE/jCSuguxuY02Xjn6SxY7ZCo3PoGcrLWdHgUpQajVs+SVTgcGLjsIrd0QYWct0SQwhJSDpO/Yz
3DeoKwIlrGdULfiFEXSlp0kXCwuyCdS44dCgbZOrfa2MaNwbnCA0OIvtibKpR0KOMrjOqiOViHiZ
5u5hva3JnrByCrmb1xohfoRPgZiNr6Aut6fNoCexvYorwd7SwIXeBF7QyvNKy2Nrk/Hhs0+FNy02
6HWNfSMWojuOj7nbQCMO1Ef7SJBb8voT8yOcOIZt8gVAsthgLG+yJ6fPACHBkoWy7uNNK9qBmoZU
/X11GS9C75V4iICcLXNVOkBlgtWHYZ0JHMDu8UlpZQJgkKzXDxJ7QDAujXeiU3aLqYFlTVCXngDL
ee+V//bH7F04RvWsJ6tgcSBBuwHFBWbwwYhCPAfCYiwvH8LxUhAGBgXK/Z4Pzhw1JHmkv7gGPxZ3
mHQ8WoCHwxIkBqY2Q8bEzDBE2XEYnClHmlzFNgWlZPIpCU4F9mWAkgSJdnAcdrvGDhcjHmpY6BZh
kWF1tZpz8XTgTOsDSF4R4pou41YEXUKD64CGd12yRPEuFGflHb3zii/RjVikGlHuGP2NNDyUQFZn
+vCRQvf+3n5rjHeLCQF+XKABVzF7A1Pts/0gwl11ghvHALC/IyZnsrujJknQct2kTLW81W1s0viE
4eILkdqptuvbAj1wzU456pjYOiDCeUE6x7SD750mQY/t9wbBWveqRPEe0Wm0t6Z/Iunlpc/mHTPD
E/q9HGgS6gX9n/kwL9ZrV7kaJDkJbysIH2xbLYwkbnslKPyG1/oA9V+ny6jev/ud4N9YS7EX0P0Z
GfXmIh088uY76DuE3MBHwZFK+AmwMqMXdgVy8TMP+pUOKR7qdSMA6oTccoslli5ziJwYShwNY5n+
hLkDV1lN+sV3+DwYM85iZ3DDrOdlQzTuRRBIZEbv1ajAuU7KhcQai981BgUqvSoC/OhdG9nN7W2f
rGmyWU9OjZmENvigf/Msdchz4cssUzVu4b7tk/nMsD2QvqNDNA4r9W7nY9YLHbiOxsWAwMTkw8ow
uKHcfFtIrbDgwICWibVxDVv+tDbCvB8mgcRUPyhbKMytKrTzAZS9wp18rCbPMwAHJLtYdJjPfl/b
tN3ORqw+ywGfkz5hCD61F2wG/5sU83m2hFAVXzo1bqMvgWxQG/d119+iY0H2xt58jKd7YC5WjPSe
4nihpeqWjUn1W7HqswMkJRF6L6s9YtDwV2xyP/dbm8YQPpyw26jH6M243X7PaybhFzXB06g5aRYV
LLZ8DJuToOrxH1jEWhxxeoQvMmgmluzNbWfu+UHXozMj4/i4pB9bQ4//F6K+gHHxL/FAeukeC+o9
vNlN9+WAsUroLVUlONQZBOJA00rvjU/HoA7JefM0wuhow09DQF7Ka2FHiZuLoBZAwDTX2fC+Libs
R7rNO2gG7BZXGwXXNNG5P0SGbWElBQVz8IihngtXzGliKkTUHD+IxDGyvw/cD7JEgQTAHtj2WB3J
EziudEMcSDiy0jvI53L1cUvkLOIgSTA22wgVt3rGtKM3RAYlB+nL6g3hDvKhVX50ZvVIQYaOUbh3
mvSoBgbVjKQxr73unFPkDh3p05dkR2sLzgc7DWXRsi1e5+sxnY9gZrHUFPw3vrhUK4ZvYQ6Rz1sw
GD+2slfIYGUm1a8wYmNGoweHtAGZrslN+uBf0pPXxA9BC87+0X8hwRL3lOueoZIoKT8fHkTxe6T1
QtgCur+uckMNLwtifiyKRFqpg7EAasIooOrTkI/ezse8M/HuYOmgYRkitihDmjYyPPnSiJ/A26Ja
EEoSxa53c9sUkaB+VF9tuzmX/AAKYpoQLCVmhMkbDxrcKhRrI2YZlKwyl5SagybxBtSIMb8KJiMW
VyIEGvvXaMw7eiMjk97h4Q9zelDmuUOIWeJnDS1ggZn3+4+MG/kunE5459wobEZGoZa8wVFxepI1
J0o35vg4lrEdisFti6k1/lD5+A/Hzso4fDCuuQfPjH1gy8GRzb7bzuTOjcuMiyBQVWG+5j3vxBDB
TBqEl3WgXlqHfc6szF8ueGYEnIBkMv1wvOG+gkGL4rIzQ5o1Xyx6SgsGmYQ9Lgf5ibxCLNOHzTVB
rV5WGHvWZYFAV5xhD6NTLhsdaXeAKpBxgX7MJlVxE9jsjHRE2FLwfh2eEwmzA7cZBSSwcPJn1lZs
WY59bByDbH/RnOLvPexgeuWLC46YWvHOu2OhLZdgI1RuMsaVukGPeDq5cj/Mf79tsCODwLjnPmHV
lxuLtcK+JvMOnl6GgBLOe6RP86Nh0bGM284TJlB4E6LP9Ouz+/vi9/G8mviNAAccNy+mTt57dGQY
cbJgfiq7T3Tc5H8YgQiaMDoCdPXATj0qNP/lVRwWMFHFnbqOaDBZnP8smsWxn5q+/TIWnUAGITIm
ZU0yE8dxArmVlLzgG4AoFkXmu1+vephcdWmPzzzMOINO9V8OJ0+s44U/79WPGYWfMYgmMwBOxyro
4vNJktZtmAecmk0I32fOiX2EuBdqovAavl49OQQVzDoSkwGf4M5yJl/tEx5nzMpxqekat2lxME6r
E6dKzdqs/AqvlHIsosHrmIwc2KTnENzH17cHGr2Lq/sXt1zr/o2rHDE/R2pG6Zue4JbxGE24PJ05
Mi750m76omv7tbFkZZ8meK3Fj5Z5pTgBrLFJQWFITV6fYBtiEHLjQg3Pw5/8B92BGuYjEgUXvBa+
g1TFjDyJvHtGcHAp+rlw0h7IhoPxC2NgyLNU/4fFk14VEiDiRlhLFAY8cD0Oo5w+QKAj6ckhS/yi
rsWpr0+S11DyvBrRwUcv42ojaeFn8i8zplzdKF56alTA3ii8A2Q1xW+lpVd4GhQkiiOR+PBqzqZr
x5W9IaIcpjdf0pVBl7drrDKhptN6NX3NP67r+RGwmr9hCCUDM0Cz1uDByu4z10jVwRfP4afTSmTW
JKZfDJX6vAZqB/EK2SzHV/jLbVPbZm7cSoq9DG2buHtlLgkmHMEEQmBa7O06VhZBRYCSIYBRz4yF
xk0WI41Ew+zKfJe71mGU4oLuua6Mbpt+ES7lxQbvDJJTvGmOirDw8jUiQDUztNKoazyOK6/0Dq44
eJBFKHyHh3dywYyYMMgqkHZRvC9Pro5/J2wDR6c50mN4F8LSsFkKTCg8cMKYsSG3/ddRsR6kbzoE
aDycN1W3mPwWkJPomuDXMLQAAKR4pT8SwF6of9I7wxZA4IPBotA8cfsgkgJvBCbQbOtE6TTghtBr
YWh+/8mTG6y1lDSmPXHB6MNkQCM0aw3Q5WC6ANMxmRmO26eTHe2FkSw+bA+oiYLH8IseT5gVUH6g
0GGNIf+7gZvJ/JKb07bPYZuvFqBV8JsefjkbeCJVqOAE3MWxV0z/TpiGsmuAb9BbyNqWXycscuQI
ElKfNN3AMGBjEDT4QVwAqfslkJqRK1QiZkPWpjmUiY8sVZYiTgclZH3iu7kPaPlZrB8yXgR6pX1s
m2AFYAG7WNYJQikwO24ak1raDMSIPBegmvBegFpDQWLFvgkkFjSVwDQGbIL1/t4uH6z6pchkP1BB
QIedrMuS4Hp5+5jL8zIQL2bSacgYdydM+X82ukJboE3ne3gGfwcwti0DdoylT4ghH1qC+4TvDO+Z
yZPYTIFrj8VFQIfEpPVpMMafLz6Uz9UyuGfOC6DuyZP/dg4zZG7sijA5FXiGV6+GWq86peOfw8yu
iEet7VPQBni44VeGHMRY7rSk9QcoXJq3N0zvGhT6xCc59IVYCiEbS8GWVYpDmYS8AlD6dQJMQB+R
eY/tG/PQWYNuciieeZAz5i3k/bNObd52J++FTgTW8h2yEDo/hKuYNGkjuXaZJJQM3yOEAG+7V7mP
NewRjR6TUwgrLPuI6Q6P/cfoKMYcHhcNXCUnzpdKZM6IlhWgW9cJ1UyMkoQLiXwv0ocVLOUNJY2X
HjcyAeimOlsjlA1GHLAsRt31e9sx+YDtGaT2J70dVRuMqDUPM/Yv2OEw7r5bto5+8SPkEXaGLvjf
FVbWq4Ij1Z6depb2to53KzuY2GsNeg+ONbib7K4gGaz+JqejMlfGGQ9+CimgAf3tZTJ0fnSMCtcY
G+WfdYpRkcabL+pGj3m3WaYaTTRamXYCdOk20l7uALfj78NTCVqH97OpZMyTGFK/jO9XzEz/7pZx
6t/Zyv/4cN8BJomtxXkZske98BY7lHCFMci2cfUdV3bmVrND0hgoP+AN1NQm8+w1KNiD+Xd9eOkZ
8Om+8EEKh54aZej3anNT6nnJvJfYHSTuOrh5abdgnKI07BnnIkTjmOkuysiDFutLr81Dar5bdknT
04CTO8IHnT/CfHSpQlWnfmiQsjtQAGkXSPNQrjMXgHF4m6SZXc4XQNUskylYCWNibIx4Iz3OFix1
iQl4GRkqVg/jr4QBOJ9D3xZc8W3X/FBkMGsdgQF45/UL8DKVtk52CoUzQeweObcikGd2Dc36plxV
CBsnthfoVR6/nXhkxY8chY8wYcmZM6ASY0P100cLq1eST2f9k/ByeCc7RgcN1nGz4Lf2gDoZJokZ
swmwDfQlDEOZdwCtZQREMc04nZ2FbVz0DCjoGWey/zK1EC9MOXB5i47CDr4Dpwfq3cHyObBDcd6x
sUNSEoNipzGQw6TLWsdNh1MUR/6woFZvSCPLafkKTv3s91LEDiJ+ka1Q4Hr+Hk6soEnsPDLq56eI
xfAZKhr/4OgGYpODJ4X+d+BT9Ew3tvvMfpvAOwCcbbw6xZOo5HyXrVNj66zwP5atk2rmd/LJG4TS
CiV3o2DwzCV6wEdU5nwAqgzZsrk4O+HYyUzfOvgHvxWgSQZOptx4E8ArOVTcLgrSseJj1NAeFOGZ
X4iKMp9f/9F0XkuKa0sQ/SJFYCV4lZcQ3vNCtGgaK5zwX39Xas6NPmMO042R9q5dlZWZlUAcRMPw
tDjbNu0bA7t03+j+9FY93hJJVXgpwV/gjO3xgXFbm29IbHMqHhiCVDzVlolP2g3I9Ugv7eyAPzLb
RT0vnSsg7Y74Jw/EB9+A7fDqvQflzhPK0bzeWevcZmhyRLYLtSsyOtzxZqeYIkJc5yngt+OyhZu0
wHyj82zp8BarEkNuDvJ3yPnByUJrUo/TW9IvBHYujZUFwtkFXQm4pjAOIfdj+qVhaHAO0HtybHB7
9DT6HXKtziAdnnqYrl6/TDVGVUaux+SBsFDTYHFICNCSVrK3Vv5J3AgN0gXlD0oatBqVOFbo72kw
MHRrWvdnb/P3iK8AwJqRkJMMM3th8U0MOwuld+OVsMimnGO96KgTu3B1xU9JKYAapjIcqvFFzsTO
qLNmN2MlWrcp5wkTdDEjJs0lPRKPvDj/deyq6fnP+3wZIy9DzS+fRQ0zqNKw1Im45bvIN5okFDqj
CQuQL1OqUX0ePiaRRCesDl6aIv9+Ib9tcKhgfcePGk6hBGb3QWCWrlhe++DJyheksC1GU6Bt/YEU
FKx4IRH41N2q9FQl6/W52AXGTiMNrwq1WaHZk4ELFUToQoX973Lqkf8cIimbWyScAEfcHNI2XfWt
k2qkhQYOajyF5AWUIHzBkuRZCs4YdRHWEhsxWzj8mConmqZy5QswJxZ67JUu1YQTrPUPU1kd3eCR
oWNmjPn5xedpslM5a1GIKL+vucfWB8N1BZSVmFInNpHpNkZkad4G085Kj00a1uEUMXAYTqXVgYMz
WP4i3SbJkUk6TBo66Diid6hteOSSmlFtztNHZo8AzQlAsg0vcg7b22MDW2KXEH23k2r7PPuS0+94
xHJWvAv+QSQUlC7tx0yxBTH27Bkf//SYWHgmfSQmK5mwYmUyYAUZ+uaXy4xC2N5YVFV8OktQGTA7
g1GmhScSXRHWyN6XULVL3U/3S8yCGTSre98+/ch27qN1HgzAMfhSck7cGK3XTKP9Nw6ej6G8hwPi
ONU1YxX8G5JYfC8fED0Ep0gPasG4ntm7sRySL9OSYRN6RMq+kw0xfHJKZ5SAQNrNuhZoUySIA1GJ
d14WP0jiDfhjwL2IxlJx6x8BiIrkclDsd+y1K70uko4plQJfF0rzy/AyREfHLlRSyRO3sBH1X4EK
QHANQhoVGD7OCFfZGfqA1CMsYk2t2JFsA3jxdxMhMVm+6Nl4aLQbJ6qUJsdl0zuhdjiQ2WJYCY+x
2lE2T6RFBKIk/jgtdwjbnIDQ84cF9gt5vhq8ZvRf37CJydiAVAFVmZnB7LoX6V5DZL8aC/ExL2FI
cEwHt1DGhxYpjkXl2YT2vYNupLx9n1q8Vw4y/uXG4acjivnPxdFGFXecUvCVep95YwTBmloCKB+E
nJaAyUlf69V6GjKtAgzzSD4zZK8aYdvsGf9iFI1A/U2nnxpKBVsdp6ieMVhGjZdzOTOrFB+6nh29
uFtGB2t/9Os6RZ7T07ACQ5rSMC5DtYBerWJbhqmWjyoLuybclpLzZMcoA0Ip7mhBl/6BG0y95Of8
60VMrrl1RzJK5YCtjEjwnKnRh1OboGJFxMpshKoXi9AD8UmeLmWcB7nKXI2M+wwPg+KU2I65P/0N
QiuU/A7nZMb9CC4NH+jBKXHiGkQpyiaC3cEhEad4Jb4Vngx7v0z+r4vds9f+4AwAArsTh8p3/Iy3
H0jGS5/KmU9NQDnhPoOfeZqNtRquVTaWCVlGCZmO6OOU8rd4Zjkc0fHmyfa/WRhFAX1TH9Ipb4VT
8g0pk4CvSP0IwK3ACbG9OkFZoBnltrGB8EX5qMXtaLQOppACEeFP6qQjbDxb9ShG/wQCKNEl8kQO
B45ytsoCh1KQTQ/yPqPC9vDgKxPwHDvSqQQqc2+RFbWqi3L/gQh8vRmLEUOD9x/NjdyYoInAAd0L
YnbyJBl/kLjwXX1zLhWAHTAD5of5Cp1lcj4lm6BEU51KtgPxG/XA+96poG8Z05AanimZaza/V1sV
nEQRkzZAEZ++yVgVzDEoZeEXKLngeoYgCkDTI+zowsr8sQnJUaq58+ztYsJN3SsTGKlwwWwQEpzb
y01MEdribU7qSTZ+7anlQVK3l9ickxKAOnxBg3RwqqwpT5s0hKlOkeHDi8QpJ2yAPynloIS1j3Bs
dvGo4jG9TD48oriQzmDUNa6GD1STao43QD1f9u7l8XkOWA4fQoj9yW1WYy6KteLTyPKGhN01n56/
YFLkx/HlfTPdkCwG9iDaD68B4C8HW9xdk42yDnCpIA1DqOvuudoEKGHmnH04DWCa/ZNxvYrWNDL3
MnsX9w3xVW5hjdbPEN4TSQ7Z+Aid13Q6v/wwxIxLuS5zO28Y0dGAgx0jR7rf8RPOtjzc6+2V6v+O
zOGA5zHR48H5/ACP+lFEb4JLu/HLnSEjTBf4mvnJlOag0gGYoUvOeCU6OHptoGnT9mZpkdkmK2jQ
ApgsTwoS4rR+Vd1Hh8hMbd96A2q8w0vuIAtgM7KExUkSsHKjKynlBT61lBBNznPEu20YaXEpkqAI
YVDrWXIajF2HsICuYT8FPXmxnWX6Y44UA3XIcgwz75tzWg4rZIJEOlz5EQQ/yUVgZQFRNHpKLpWl
5A7tzWJFEH6VgVeIHcYYj57gADv7wUY+sDiwcJZfORo7pUSyg2rgOiAaPhPvSCd0VIjKrvrg4NVD
QVECP5e/JHW8rxNqijtuWPLjPAdHX2nb0YUINtAcJQU3iD50ESsYF2kCh14ZJj2pgTGRoQ0lCitP
uOYdxGzJ1miSgAghNTpKgo2BOedkxX15/G6JFvPk7jFMmsOVykOLUfAI6ZanuUxVxP0ojbEE+vgM
L4MruXENwHqN5z4TXN/ee3KhUyVvtBsUUBTH/IZ3h9jMZayD8NOkQ4cNvv83zLrv9s7fDDf+sc3w
b3oCSya3LQEALXvbhusNa4K5KDI5eAGO4TpEwDlZ/BX/gf2g6nyoYW8fiNeJ0acrRjcuJJjmq8oQ
zQuLMnexDy3IOVYgpk0mJI18DxQ13P7VF9aYQg+Vkm4tczLsHoRc7LR7Z8xdGyi+nIh0Nx+/wXjh
EJkky9hCeG0T5CjVdPs34W1NfKNgDK6MZlhyRGP+wpmBEGdmJtLeVPGv1RHNgrW81Xm8fuobqIHQ
WWUc7AiCNqP95DN73HD/AL654BaCg9vs8Fsx2pYxbWaQ9r14uHSckL8dARNz1A8kMAQ/eJYcGeXg
5b8/Hi7dmrDeDGhng+psWxb+0OExrl3i/foDbeZmG3EZbxBMW43YCGp08hjMfphVjNGJ3ZkCQ9Bb
OeEleh1fs8H5TSWybCQAokA4FDveffiAYgYXC4inhWWBOl1sXg7qQ8jkk6J90T0OT92cblDVBmji
L+ZP3i/jlBZlzPquzzDDW2buZrAMTpDafTWHtkf8GO/056DKWU37evJelf4JHp0IrUDqvrpZMHV8
BoTH9zujDOllMJN2NPJlhcdU2b9jYs0uW2/JKG/mQwJkJXUcZSfXeNPHuXKzpuZXza3sl/BGpwxu
H51E0YHYmFege3EOXo7Zp1Hs4mkVE7qn1m8Nxsv8SQd1fGNqRbv5uwQLg3EI9YAm/2Gy6zDy4P5w
rO52RGfRhL3/dSoX6BisX+8KKFLlU9nHd8ychffRqXLEq2e2jXgGZ0ZL+7fsM7L+wog64YvlFTel
88YmnNA6Ij5PxTrC5oGKmvHKNLuHDISIrISWlJVosFaJeE+8LHioO5axMm6UV6YL/xJOIVHsPzic
JFezmWo47G+pgqRhEFNRn1w3wQw0hSUnf2aOfGSiCRNErIKXjECHCORLACHzF7nlL3GlRf1huuXO
Ni0P6p1qh//9J8as0BoMOcApbSDVKW4hygRgUYyjyGqVaUtgrgSoj+hLX41IIAY/UUNGI2ZovQMC
wiAsCpwOzTVStHZjbsLRo9/TMSPaCVFpDhImxIDB9/M3xutC4HmV3tZ9phiFDtU7Iw+lDAYZoptK
w4aRjjvv00bjj25e+b2as8qeSHIABBho2gcmP3BYwyOk5dsRIKAM7Qsu21nOyYYoCDS6G3cJynuS
ffY073vNScu7/Ie0qyeHwT91dZkKVXZf0Ek1Kk3NYZhCE40GExYAMpkYw0LHDHFF4nRpUmTkqbJV
xrYoG8g4cLIjqhRuybgQrk4NioA3Gc9a1vgC8IHFOPnQ9agWlSWPchYYd6pWERO4Zao7TXqBg8ji
F6RDYwrZoQC2lUIRX0RSnpNvxNVVk6t0nGgIOd4kHFfNoBqXY7yv/APgLdNUUyQgRPMXIooG2Wud
A5iDdlTq5dzF32rnQ7mwaWPMhdd8YahmdZC0Uq1xY1r7gzPi9nDIqYzAErivCoZeAesGcAHLSDEM
Tf4NC4CzhggzwTZiHiWcM3gsAcQMiFm6RKkiEfIBgsDX/3IV2TQpcJSvYJWyWyw2iJr8Ajmo4taA
BE5OAap1SaVSlPyka4VoxiKKykleUMTVAdZQGdX4B0jBHmThKa1lPiGrCAget5EaohVBLFqWNJPg
IDJmgIBIV54G05cpuFrxlOTRlOOLl4HoHtNXge75jh/AcY+VnPh0LYUm/ntFIZJCHJekRkpHqRvB
AO0e1nscwqpuy9idfOiqV2CRSJauSVYDKNbJluFAOv9rbFzgFCokOkaoS4l4AiGFc4JxsnQkrRao
0dNEEcEuZTjS0AJFVFNE0QQbi7iAXm1hDwBbi3ep2V+qF5TEyDBSYxqf3gUrbOqX4Q7n+q6gE33E
DKRBWZga1+BX5BvKrgRQkYCyF5VCoYKCLi5DrTND3G74iKAP4M/H8BTfyDKwMiWLqLhl7xFdo2tC
gVZbLR/29uogrn2hJCxzxksYlbXZtsAejCn4Q86OKnZ2/Ct1S93KqDZahvmK4XfQzlHcsQNqDN/b
0H1n7M3Q7D5Q4jDIb65SEHkBnZ0Wnn4roJTO1eDtfwMqa1B0DMwTvgt3FuKhyyoHJEXLumurTuko
q/6ngioNS12wczT2r7KbVZ0s94y21G8PzNwtaMIHcjNjccBN8wFRyyutjpZbWcbNtrFAsFRaVftL
QECEjzh5nw/+4xHm0NA4GniHP8L8+F+MEavgAvd2I8lml/zvdgleVTSSJSSYTLmw7/t+Dl5CnPWM
kge+CuEb17z6zeHh88sBlsZGYvTmyOPEc/nzZUTrGycszU6HLIgsAmJo/9smWzhC3Fo6Jrq7X1Qv
2FtsXDicjPOESXQLYAS80Sx7ZpgPy+2Ki3nbY/TF+L3OrR1hFskIkWZw6O3pH96goJo4RX7j6iJf
WWOaWZT7G944zGWDEIOXZ5DjjMRC1k99PeyZwncTttgnylYWnOBnOx/WUr1wxkD7HFUOpK/FP0ZC
RpLBiCu9i2svmz87Ry/zzTQb3vFoq6V3FE/m9LHFDIqHwwoaHsN9TB/pBrJqHlY62yD/v1gQIsR+
9C4Gxv6WWrjg7DCdq/ARG60xZp9Y1iX3n93vnv023eIEH0xLq/rf/YfEq9reAARYcCcq3q6jUlXT
quqMt/zQ0cPs6ONUmFf2iSsBPmJKOgyGpM2Y93Uj2HMA6Bio+sceoWzRXchzBMNQUq5RhJEr1Xek
cR89NiBaJSRLTg+0Qz0TYwIS94xXdNgj8TDlWalWNrkOXa5DnF/trF9PH0HWNxDybm3jyQQy5RdW
qzbGqxnP9mAE0oCFE24zdDi9RfcJe8UHUx1xEjFlHAa5dCqD7givC3YH8sVuF0pgCrkC7zZQV6CZ
EQO/QctcpCP/Wuk6K3de14fZ9YVFRrfAp36BnFIeZaGFdhQeVsHLxrIdIxwISmd702kOYe5Eb78N
iMGb+HgzX3P/sKvBGQ6ISEY2JYK5vvuDGYMc1mBhYKkFebEt82Vx7FqVYDmGAMQ3tE4IOUQZ28AR
hbIWiwYsbpWuOQD8b9aZnTAExxQHYzdc3dpYXOt7Gk67Hflr38fipmlDs+UbgoG9iHinI0OTzaXr
IS3Ae1gIlrQjMNrDnDH1GpPTRWfMaQCUULQEQByYxrewkL48ydY+RhH6s6A231BxAiPeYDap9fAN
aX0CK8VZu17tfoAzXbKh3Xr5i7Idk4jK3tuti4bgMhvQk8QSo/5ObiLS18jN5rBn3FN6gJCrTEEg
Zvqltb0BVUW/gyngZMsJWIGyAhT+Tg99wDMvASF7t7E11QTemAZaAyAVEuJIulFyxUgwMB3Z1PjZ
T2s9sh/VpbtxCRd/jgyEU82z5vFUiDSUq1sfP6jtcIQcK9yt+WQ1oirKP8KLOghGDdU6pRUUtL8v
+p9SSuK1W1wAyzoVOg5Np4KTq08ofWNMc56ItyRCH/BGefWgY44wsTI9VyhbdhDTfzXJQ2TV1m8r
D09nHyMIyPn9du5x20bdQRTYgd0Dvhicn2Dxg4FSwIJIwoFJQUePQpOjQEOh1W3i6Lre+lKJRTCy
1gfMJgKrMainMLioD+3bzY6el6qfkzAYCPyP4AGIxaoc/N/w6DZ+GEULk+DFeBKcEWd9jRGY8OZE
zYMdtuk02hYkyFNgnQ3X3DilNpQiyPpOwA0GPJO0Qm+Q8ZOwaqCHc6DGajsc2mZUzew1+XlQetnr
Wm+9xk5HlusYvr7BrImftNFH+bHEEmPexoQhUeQkyx7J9K77OHnYpFBpn8F3H6/w3Qi5HvsRpIYY
dpuh6WvZY33I7Q80qz+Qa+sRlK3ku39H3wZcVQxT3PzRg2BnuU+aZFv0mn93iwz4sB1//5Y58k6r
3BaFqvZihurp7/N7pLMMjraPkkYXnUr/Hl/39nW1I+XY25s33j+D695lHfNB6/LSxihKmDJ9SFIW
ttImvk0lwGuQxwCKUAZLck0ric6nT2qdatspR5MLifg5hndiwfXWkvhgQc6lIVteV3APnpIvPdPG
nuxufbJjG94LdHq6AhtyzqLrhDIVk1roc1JpzcoPAuIdNQjnIXXTO0ThxGtRSmFHE12GOPzCQaEX
wQ7egBfCjsGrQC+n5oa8n/G2UD8cpJX6iDUHPjagcUHwUcDTQMpGrNB/S0By5dKI1LsnUTamvWIJ
7dEAkGpj0XXozQW/KY9Xkwd7BObtXP4uf+awNKyjXNmTtRj9T3L7qTdABI4Dc7adwF1orC4/R2wJ
6Owg6sJ2xGAyBF0Eh6u4Qpt3CSFP0IhnEHcwpUJTIcHiIU2m5TpqkLDhvfIi4xLqoBQ9czCxosDc
xAPVp5n3jb7M6jqPxcf5tsD9XZ6zU+2LVyZ1OOAHGNmiLFMTSxkozklYrlP0carQ1wZqxFaANgK/
gnr/6aw0IOwJKBftgqNl40rtBmumj3Xl7iB3mhw6ElkgA8tQjXKBkLyvVuC8+78reWo2k8O4hh+r
faWBzUlA+q3/BfcT4jde7aIe3Q9qIpLszRhOAxI1BWw+NR9Qaf0JpqBqaN7lALn/bvxMaV+oMCbQ
o9Bkh6qQEYqH/JIyu0tziRtbp0K5RwxRAE73SeSD5EzyZ9oFFMbRKdZ610dLkTPryF4xHsbpdt9M
rsekvGf7RGbdIKPf8xEOLvErf+1skig8Atg3PvJmxH3yKi9MjQGdKP06GR0awHhZTTB7cmKg73wn
wilF4RFLq8TmqXtQI2iHxONOMygT6i8T2UoIpkIKAppHgCTMx6sIMh2NCHQh80MQrKZTLBzeDTRs
1N4B9JxvYvngoBmBkrWiRnkRJXXzv9OvbZXs1xp4l+4yyLWD6xX7BIoPmlV0eTRxSg7lCPUHZyRT
8Qo6Fk9ngXQwu3Wx/X0xj7LejTAxAml3lpQrgwhBH08sEBgaKLiUKm2mv+CVJ5Q167xBAOil6xNH
3DyRbq8EfyUReBmTqIhjptHTqykCWLGmN+Kb0AheDfCjGSCUogjMYSesKt3mGO+jZTi12vgufNxt
WPZu8c1+DrZo9d9o9j+JBZLmYX8xNWVdETrxz1hDnlAzMIg1ITz9mzxNinuXsQeaFIwgPdB84cGD
i0fAQ9BFGex4Y29+iBpMnLl6rT9GoLVM/8tkCVXZlQeVOW6JUOvgbU6Zz4wDrzyB7tRscWlIBX0M
KBBsNHZ98Sy/4WBVxv9yUGXKuY1VE642x+mFDOj30uJseZDiEhznWu4s+pQwzV53v3A/prWod2cl
ZAnFpJtrRlElYn5Z4VBkHdf3j6xZYA5tElyIqKfCXXICoBOkTi3B9EMUFbBswHp2LM5e0ajeRLxv
YZ+KWgiYid/L8Bto2NwKDy8KtG+fy1NzX73LjSuyWiZlxCL0Mtf5C3MyZ7Wi6hKHygflXxI2mvjK
HCkAveY3otEGnQyulrt7OGiWdpgaUYPt/6ptCsLyQl2AT2+582o0H9GrUWMX/Xfq1SmI0xt+or8c
MQEu4tI0DDYRrkIPEDC+MEQ9YQtCz/M1h9IPC5muZ3R90wcTy3K5o2GwCb70SC+qpxqjFefat28s
wHRJokBGGCyAqxNEhJm1KMdg1nxl7rtTo8OOBoZvYmYAqPq9H3+9bfhgPK868l824ctP5l7MAYBf
uyO/GTmslLkTDPucJnNk9fApVPYMw79JPUJmODReyPLYZ8NSqB+TmSfOSdEf9onDmBdg4ILDPU04
NplV8YP37Trzb/GPEWR3zwjqrOdsdPg9U3LXZlVudJQnecLUqxPLXK6aaOSkKGGa2g2HBtP/KblZ
j9h0slnwBjrWauxhb/0OaLUmQUITORFdNfdlqaoxZaxa0CkaxjQ2WCkr+auVaRNCFFmdZ4baJDR3
hkywmf+gdSFXDLDomKJYwcnSPuOBdafv0HSted5aOmWiYYinQnuPYAvliqN5g690iC2E6lL9Krfz
7tEb/8MYPm4y5wUr3XLAC1od3T341Xqb8L3COgv3M9+nvMXtFCzAZClVRjkJy35ynOidWeMyYxYb
Q+Y7MJ9t/6OpmBT0erAKvZupdpyFwOI/T0vGyrPtzjHxPHi5EAs1H69MBayf1K3U6IqLPT6jZJCw
9eRY1LxrzZBBXeN/u2hEywA49mm2jW6M2zZ8fdbrtIFuDdkfn3nLnpdcgqwMWSxD6/C/YFVUXMrc
97g23ffva4klsDXCMCOspBgd41eOvwSXM2/luIM859+eQLU6c24OWBQTl6mTkMpRMXCoF1yIQ7tJ
z4HMc0uxAMm5cAk++bgDZ947qvsamUuhqiFld44e6rFCdfgB1Nf92aXynMDlYo5uyjFGOY4kABkd
3TEkZ/3L2ymFFOr0jEqhBmxgVc+nIc1v682/cTDC4H4f/LKIWVi6UhjB2wyl23fOLM89Myd1fq0g
6YRBwuy8OT6hO+en7LF+xgATWKzU/NsA52JcoD/hzcH2oj3+DI/UDvggtY1ov9ZlxNKk9QQr2GKp
VNLuumCUc0ZJzZ4JIB5i7qs5nc2OgQHm26WEb6ElabUQhoDSuG1Gt51giqTQkEJG0HdPIA503u6p
4PQR1LhP5zTH5hsYD7URLZQsvPfgyGIXhjkp/6+zSlbpSIwiTRyuYNG5AC3+/0jDeoTgrOgevHTg
fUkgffr1Fh4Qw8caUVCVmyEY8uTnnL4wQ6kl9+4Bi+hsUU+P1DebhbD0zdhgnAXOkgN2gKjBur10
CUechsyVYHgKV5EIU/Z+ym20kVhfy3LlDjY3HPZ1L3X/tPhuCG/ONACNGH8zLWodfSIgNsfckk2w
nR4c6hXxGSlvAK6/LYtYYjqP9okhwufFvXsfZqygW4RgBPwAHI5hSLREKQBkbsDbuoWgU4ofbzwq
A9rQBBQcKJkvkfurJueMvk1fKujg+elFviF3I/Oqbok7Za1EBttNTvjTUzp6TRzr3xCvmXSFpHjT
0eN0cD5cfLqsJa56kzoNB1hQAI5gGNk1Z4GSRUq7y5mtcv7YDLb/xPr6NkHzifDxpgNBnNdgH1Hz
3VHFyQqVBpJfpqYbYBbeLgV3f5s8bMPf4wtzAyDSuCgrqQwM/13lYTa+9ozh33htdYluEd016nDJ
UU4+lF+GB+NS0t5y03RGlTtcZLUgDK4Bd48DH9smRsFynoqHr4cP622XqnS4i4uLzgrJwgq6Ot74
qLlCfddnfHdXvjLWcBuVglLw4mJ9YvDURW1RfEqYdHeXj35KbmizsRH902cmWeEysUZBZCZY2WPf
W7VbPCCOoV4FNvxv3WfAAJ4E3oXO2yasguDUKesrOJho36g3opHVBm8G9Wy06I72mI9075F0veTR
kudXPPw+yi52Ua0PgBWNMbx0dRH+XQaINYOR6jVhQu3WBEAo1n3Vj6O4VTyjpYIOcAMbcFGgSrTa
+0D27Xx8bJDJby8uOgUaE/PdGjCFGvFcpohkQ2jMCPEPkMPCRQL0P6WbZUQ0rHBn85CtbHOH4uaN
NxzcJpCFZ5Xih2RoU4NQ8HlEn3k+h3/wASGvmkVag6iCbrKboYKD4kxcBRUZ8QJSq2y4Rld7d7X3
dfmHwZIqncX9BekvO9W7DdZgwgvCVlYFQ+mvaafkkivTVgdaqDttHZoAso3M6SkuHi+G9Hw7ZYoC
r/rlXSAt6ryWIV55p/hZj6GEgbgjt2Xs94BUTgSBDNxoxy/IGNBpmLPcg2/0IedFiCWKKAq16RN2
Tbg7dCC2bHAkZQc6HyPK0N+T5F3gJF9aSvOojoINjqb0DemXiNN7ln4L7zhOnMmH7i6GJ1ASXHw2
yL+aXL/b1OpgxcZjQCH6WVKtuQrQNZwakktWe0DZFthJp/PziOaJDQ4Js7zipASP9bo+INcs2N0V
mJ0IpFI+E3CCyLSgJk5P/8zHprcCY48+ongRgD1QJHp7DPPF8iB+Eoo1C5AB62c6S3RJLnOs91nV
/0iACuJi1YoqDP07xvxXP6IV3oR8qM3FbMEAn2JoSsx1B8EUWVrzxcU9VCWi1StejDAOMdur7R3J
yQu3lYK/yUWiHUQ+jO6L4gEW8CbqreTXqVDIt9LiIYlFXLGja6uKWjzW07TSq35cVilVLldqdZwu
E8vTa2QCHwgb6isNVKdT/UQ2BxoVMs++0hOuRIbhunNtaG5ka+Qc17E+H8XuwR5pHZLugHIJpRSL
Gjpw1JjrlppUac+UkhirJJCDMVGY71NrVf1Reqb+Gb4cWA50SpjWQIA8Cx0/vnQxwAsHcsjmFqou
w4dbU32FZmvqH323LiwgSKX6au6dNQqAEgDkLRUVHpolzWJIawCJob7ULttwUmfYxw/eojypE0VB
e2/V6Cdz01vqRKv2Z32Qy8O7Q83FNVqDwqYU+lDMcTnhE0pJiLxAOBFNYUKEOxDHOXynzRwxrP2h
dIaaw17h2T6QXXdUCbignlrBgGiM3ywtPJZhawVeUWPYqOmu7bXh6D8owCIW4pg5WA8E6a3hx2JG
s76H62i9Zgu4ayC+Wi8ixFzII/gHfTuRQbBfU9ukB0uOFiA263dcl3hUHus8GfI7e8BNIKoVFDx6
AiA1OWAg58mJWJqqNSpCK6g0O4jfaTugh9bCVh9TtwEmgWr4nQeqzf8O9IdAfTaElnsx9BQPADD1
gCPWk+W3r2fYz68gWyW8HpozUQ3+UbKxyEzwXynh4iQpvtoijJDktc1COb1ldwGtFKtl32Uu1cbu
DTjR1K9c0S/917mU26fUcqB/UPGoqCk+3rCMpKSbg5BQJ6lwpeoWptHTkkZISJ2PSpRrypUBPeCK
7eDxxPL6J7aECv0RCJ0gxuf0HzCs1Elv5p9kTJ8bSAgCKFIRMg1WKYcEENCRd8q1pRGpBknZjuCg
r1IdaLfRlzSj7L+35CD0qYkFClGgKjyPyBn8GBdgE364TufOLrxFC9obtFr0Yik3BhJGFn8BHsGW
YGw9oWiB4hbkft6Blg4d85aoWuAhLdH1U91Zy79w5NU5iPe9BR2db3IdMEdsdOyehgfQS/WmxTDT
NhCK909C/k8qwA70SAN5kD2o+Z3au/9CVIAe5Eg2BukNviIcpAGbReoe6qYNnpZaxD1irnqu24kI
UbhMsjBXlodWBnUJ9f6KJBrNFTyDyzQd0SonYtCfQo5HrE5LJkHjOTU4czlgfzfr3Vhk+LLFQQBn
ABtTtm+dTghbnV1saalbF+++794YtDU/4mx4aPFA9GLht0qb+FDxd7zHt3PEvjMsTUzm/8K2C7Yp
oNnesxg2ha88KWqaw+np05a5k/SHn/FIR4UaHlcYPov71rllHg1gkAXO1mq/wsjYeutMkKdsyGzm
ke2Cc9k/I1b4BYjNT4lZajUxiDy7L0N0Xdwxb/DfOUyxU6kxuvKO3Eua8PZ18VgDVAUVvk8Hiroo
3/TR/l69LZPDOXP3U1KF1/wzRxFFrtDE1cU5Vrku3AgjKgHnwPNo+GK+oI1N8NL9e6nmjPAQOSMA
gIlHMiyVzp3NNCVYQqy+2xzhgD89E83WdkpjGISIRnAhu630QIiIlhBr5CUEdle2B545Q0/Yf5FO
3PdxHRo8/swAP0j5SHf2U6Q8A0a4IWV4hgD4IPrIUVslWuiAEXfGE8DwcklupOG5TeHFY6zWqp9l
EG7Oj/XglLd2a6vhQ/NfEsxJfcplqbN626HIPah1KhwXBCF0Javc/czoo58T0eJBlttV5Mw1O2Bv
k1SvKQsovYcHjKMKjscDPqAVNGYfWr6XF4Yv6/ewZ4WHn9M96NYsfG6JJfdxI1zFY1gUrpk8M3tV
xvBavCdo8BypUiIs5yQ8BxIsyjgW/jfN+rCInSfjzCJj9qEfjiLziplI69pm8ihkoLyfxfwdaiP4
OfcMGjA3kJ48yDrHVTEMmb4P0GVIa0w0mC+KdwlVlR3oOKabAGaNDHm9Qly2fpJ2kryQmnEJ5V7W
edLloKPBb9wouB8MdR0xdYkxs+/hI8CsfCguGOuruIxrrvduDc7Nvr5vabm9GX5kH4fWdDRgT0tL
z9XDMHyL41uCsV8PQim+4fiFu41fsD9kbDQ5AvoB+qO3nioyr1hHO5BtO+Jw5CzRGGnayJQHtwIT
wHhqQXvjHSlHYpTXHl+8KqG/iHcpYgzoVkp2djRlh0vUxu9+pZuDhSBhg+a7xTR9m7mCvSe3v0Z3
iZ3Z3xb85ckYqD+4+0CA0fXm3phcAIa2pVgFVAmY1RQYxJt/BRJxsnuIMdoi+6CLADBIPyg+/aHM
Tk70Ibv5jD0P7sh2MyaCzOsD1ncPwLn2i4U4e/0UbiJjjOgmmHKROFMcOoEnJiI8fILB4+peV9AM
SeU2iSTTxs9jjmLLhqnLcF7uR6eCO9jFacAJEAeBOUIbXIiPiBdakXWmO8UdJZof/WbL/HkM5EFG
jf8tmIocRWQEbCsy3BbB5DmtzRUf90sXaQ0pDiuMO9zdM2KC1dw69C9dNCs/GXeam5I7n7H4aWdy
XRO2lqsZHPgntKpnVz/JuFYyvXwNWsC5wxSh9Q2Ep19af8Y6+sVowtNvC1Sh2u6CU/9rjMSYjNc7
onLfck5yRk3LqXqh+mIw2ugZGTTtl8GSITkv5g3gN0mhxxjcf+p0sijOFjWVjAlw9r8ppS/3Qf8D
n/Go7Ow7N5GMvN3og2lJhOrlnJyYwwhdYihunBLjbWo5m6gyusETJlGowGCs3HlErpO5w/OLDt78
QeOIQEYkJdmNkkvAw8LdgGx2F1vQNLYRKvF+HSctX1U7Xifl6IOJGROjb3iu+A+sVLFQxTDk3f0M
Jk849zfmxuz+Xij6GsVUCArjZvfwg+EFZIIKqByEvaTWYKC3yQzwEgLtABNX6kwmTxut6qjSMRKz
UxpY0QvnqWGcuYBWpy/TCK9RPX5Bpc6Z9fic4M1cIK8gVJfg/nDxiO1exq/wNDZcbHWwpaUtu49P
/Uu/EeakUKA1jRLO+0541ja4jbceGNsYR6D2hnG223V9nk+3mBjhQlvp3MCRJUAHkh40e68Qbs0B
wQxmYIyQlm+v0FOD/nQKLBccuifTwQcY2B9HKUzi8Ur36j3m7pynjXr8pAOQHtJry7w51RGwZQvG
7CMudRi7DfPlBRIHt/vvvvrgzg8cDtLx7sGQfVXkvzSojmr8HIcpYsnLDDOaSv/LiwxPWIDjWdNt
lqHKVuLtaDuqoI2CABJX+gc84jhMsJ5hJPrZ3v0ggMhfbo3JI4sHbbN2FQhysZvcL9jpNtovnPhK
HfgCDc8cmJ19gOvR3tvAyvaPC+Cs7gEvLK6sLbM+c7C5279VLMgn8ssBX2jTU0oZfPSLcQrucXJo
Xjp/d4Bq52E3Exqv2PnusZ2rj1hGU9Cc0b4NcCcfuguUBnETZwtazoNbCj2DRhSAHCHYb7fDhmch
/x6AnZqdX5xVT/ElAO12/zDhszglIM0d48oUxoM4ycuBzKgYOxQWc4++GE4BBKf1+XX6RPc1qNOm
B2YNSg1/R+VNfOWpmkke1pBijHEoqEYP0GTe9DaocYS3m3zm8QlYmZFz9MyHzQgrbOBWk8VTAi6W
k/RuCJOqjtqX4E0Fx9n4cB8tfHUQXGEy3GQCr32rAnidwfkwDOqUKHzH7znDhyyZKTjnj2NWA1Sw
dG6BeCruZ5J1HuUAlxju0wN3LMRKr9bDSA4MmOPd3bzs78yNwD3LqYc1DFP2f0cgdOaPImSd0ExC
5LNpeBvo+Us3h5gIOIGCEvJx53VOtsMNIxH3w2yhQm5HvwzicINpr8eUQ+0DHvBkozm1Umv5qzSq
GKkHI4Ri0wSiXjfmsAwRA1TDQ+sdLekth2RT9rmfOyMdXDANEI/ke6+Y5fsMq/gLEQvX+yFD3jca
ak+iumcfVrzTcAd1IAXw2vZkGolYjL0HPUiD9w6t+9AKobLN8byhVKPg7qbQPDkrAnKwqJtSX2gE
CjY2TkM/oxJsE5bA7W13GexHtcljcB5YKBevQXeRAkSf3DqI5jmgXKPYe4E/Z0W+r0Mm6x9i3lY2
vqcqm6kdlwlJBrgAlCUOgJ39oucKVMGHAfWQ840KhWgEC/WZdE3TGR2o9Q+L25BMkSYg/TaQH6Fh
JGnAzxouJV6bqP7sG78L+MwcOoaJkRd0q+GnDW0DQjbzKqkm04rTCNIyP8u0MuCjXRt+C5dGG0QC
Igacvd4OBLZm2eF2dt9fRnCp7Y1WxTV7CLkL8EYq+BFXE7Pq3gMm0f13R/VAMGeuJpEVrVzLar0G
nw60bNmJOcxreybvonil2mHK54+yEtXF4HBAg5JlSy1FWkNV96/mbXJTjpG0CQuwS0QhHK98keCY
AI+kd3y1eTlm0RfSngdEHC6GACWLcFR4TaXNFrUKaKhqwDfg5Nd/4umtktGwn+RJQo4o3j4A1igf
ZS71jL7uds6Yrt4GaBXmyOzjyYOyxkCCGqIE/SlSHLS6VSOAgoABAM0KOuQ4XELzF7WXujCpcQhz
tTn2OIs6zdUlEu/8iSNpjbRvdJ4UsrSu/DbFr6vh3wWlwLsTul5xDoH9Tcf96e5+somJ1fHbl/rw
iDHKMYKKHSsqg7MzpQsuV6OPbdZPLS7Pvsy5q3P6ffF/3PaEjX+K63GBciTuO4gwH6dX5p8Fm5Uo
mN9w9e5JiQsh9bbUkC/WGEsn68vtQT0TZRopF17E5UbQAHmTFxa2GCSgghPE1hB1B2rP4j6EtUNO
5Zo/1LZmPOsCeIg6VJ4qAI8OLV151qBSGOWwMpSt8tZ0SbF8al3QUOhxZbeQd350w96uXrLpW6Ea
OGyzMIMJyN6D68BTK8GpFcx8gWcpKTCLDaTcp8hHEHmSj1eatsmDkbzJlACGtH6cD5Rx6OS8NiYB
gDOqwoGMgMZ0/BTttkUKIodpt0+UeHBPAReeILjR/1g6syXFkSWIfhFmgFhftUsIIYRAwAsGFPu+
L18/x+m5Nd3XpqYKhJQZGeHh7hHMbkyqYfEC+TDjsK0LFDddo2F37PpHW/4FWFdV6T4gGLX5CNxC
/fipn+k36CqJpPCPTK7kj3ngmPHRHBQcqk0K6pzCrKbGjzyu4h9qyr10MozNWSiDh9nmLoJPYKzE
WDeAvAXm5S6LvAqXVEBfuifOSaVxnYFiwa3k+oWpCp9hmCFbw6WdJrwGwSxI3c/8QbWHtSAmEOB+
EJWU4Mg/BKTCYpDf2T+5tlgjyvNV0ixw/8A5iWRR4jCpsKg0yDslppdNkMQgGaMBwQZoQUkOK/sI
gc5rlWBwmWoZpCHqVeotZC3KWRdJgYv/97u8B8CQCgLVZugGEwHiQNbrjmo4WjS/2gZwSe+mcg72
LuNRovlrxEDMKO4tMSZt0cOHtCRp7ahGd1hMe0raOYA61RGyceptoEVIGnJfYTo5agFAFSgrNjWO
1B4CxPh1zFQd8gMsp3AagUrd78eoSMvMjrnZhbGaz4zHYEgIqija0qiqzBGtcZxS4PdU8ep6hzA+
5yc0c2on1bhtpM2UYjlkBgmJYWSiNRAsV+khZstFxip5UmKWEBirp1/uGN1dUO+eBxBYXLyoh/J4
2aGTlPIxwdiYOwdUBHx9MPNRrMmjfn/EHC0GUTm3kcgiqdaItq7snRZBZMKjb+CoFZe4zKLbxHD+
SIsRloEYWCk3Vry0MyxJIB0og2B7cCKJE3SXPs6EeHiIpR+TYIpjrbO22ZaCl6Q/4QTUyQMsB9gm
iTUNEamcdCNHLxSdVUpudTEoHFkujBsEUAYmb/wqeAUiYga+Ih62eXkKbMqls5O1IatOInp7zTRT
yNxSUqeU8doycg7j9PcmI66GxYwJttZl4k16o3jrxBA1sJnRAj7Q/Ht5VQn/oKDYdE3o9L/xVn06
/arqI36GobXXHNs4mLNYgeGi0GbbIVtiYVLqCjLglfi+NweOpuLirkLfJR3g7mK7wOPdBdRPHN+q
9CCUuulchmWM4xhRL6GF5dCDhqeZcEAS6YZCUvoRbdo0ymnDe0ffoWvc13wkJKpzphL6uNTRM8FH
4KdsgctJeJiNjxncaXq8UPbUv+BulMyXJ7ARCGlDnrHhEE6xycCVCkQDiQbYQKnrAfC+oAasLMOK
e7AHYCzmc7aAmtiD03yumWApAGdA9MuS9I1B38saZzDnye1A5nUkKyrD6EP4mxXhU/LuKTgN0dHn
EbBRvRHMGMMasX0YB8RNE/NB1oCO1desZwiZ0+nZhPTCkECdGzxmNDt4yfNAU+Vr+Px3cJ2j0YQx
CFCG6XbOgUuPBqg6IJlIgfUFko4AnngnyVmrFgbfCl+kO7QzODP+MMYh3v9cJe6txT1MUnmvYF9k
osug286ZpQ+DvDEVFH4K4G+uW02oaahwYbrUWBEKNk2AFaNdbbOUQZP4Tl9PjHCcJG8rwQ6Au/tD
Hokk2AuhyrMbJMVzB7kKr1sKxRNkcosmf5WjaZRUgdsUDubsgi34M9PcxqDe46K0/undLOMoTs+D
zhI6UTMChxcmnGNRX+Mqi27Exs8v0QjI1hyVQsr5IALg23ZmQ6kiOOwEfq2Q9C2SoxlPyyaTZaaM
neD3rj5BOUPK4GTBnEEj9MVkNbBri/L+hTbMR5bSSb1bmeaxnyD6sFJxZuLSvowdS1IdcS2ST1ab
OlZ8Bl4UupqoR3vwBiJVFkUpa1AGQYQqMHjdIQ5g9hi90/WMvcAWuloF3iyt8y/Eg/usmQLLKx7V
Ipa8/+GIkO0DlDP2Hcg9l7ZYJBh37LlJCjiuiKQBsQFfD7hZKw5QKI9crnKPL8c6N0Ner2s+SB5x
R6vYK2vNjCIn0SXJNgl6ZywfJeh8MKs44OiKBFw/R/h6eIOJzOQFkREJ8jXAa4TcaKtH+n2wfWir
Aa4eZr/GAKjnjyJrqL8qNoHivajAhOoIEOCOk3A8GTpEcg6m+Qs63iGqt6Wr/no1KLlzDhXNM9B/
4dW1zBQE8fpCWyjB17kPNWvdKkOQRP3M+AgQdqKe4ac/g0KPdL6PQZcnmvgLfsc75dY04OFMG67O
twhrgjnMYJrnQ7o5B/q33G7Qx5LH+8Hbd7DAAh6e+IIhm67GNO5ZDaw3eLbENQbTiVfNZBiLI5qT
+ZVs6ybeObh8jNICAUkwZMJstzfGmbICAzKSwxQf5QzbVXmPxIvg3GYOKNPbQt6quQQFYGEb0hCs
Ll5NgxcXCyn5hLMqr0oD5Dtm9BsTxRPKPS9LU8JNmsJmttKMQicg6YH4EKRVDmuGFXGU20T4AzZm
rA020qrNwTnnA2Ccxtk8yvOUsdzRz9mLumviNiKPo0VCT5HrtBF4i+BXbS1k8690rkLhq57WDFa4
hyViymOWW9DVkQZyHa+yZtcImZyHCx8Ri+BK14fjkAamdIq6RYQz8tWbCcicemnujOQXxGdK5tcW
P6/TuAaZRbVixx1oS8vGBTNnN4CrXX6YPFTtZbwiHXraIMfKnRCwZuxVRnkFGl9dNzVxkwE4OJiw
MZUUOcxh5WVheZnx3WFGde7xWBVlCFV3yLIlAmnZbUBUZJWZL5NArVERddIGOHe8wgEs+WyyzDlH
ZGzEeh0pAXq5hvfG2AByeBsiaeQVDRueQQ3IsNgRoRzRfg+zQFqPEkHKX+BmzzGtwDmV/i42OyXv
Qla5YdGslxUbHJjMgVGbYMCy0IQ03y0H8zvcfukyFzRuFLVEctDJLEelIx4mdJv4RYw4UNGpJ3En
+dD38Inwalkl4JfqzGrAVjVeYWwhJzreE1MZtH6sWnbc7rfpHn3qHlLYU5vtzTwWoh9ropgUJQ5H
R8IJ9bMRXc/kigFJVwUK3QeUW2oYi+NQRmqvZ0w/kbORvFhnD+Lo9J5vFpuHGpI/1zR+S83ynUec
4/PsmP5YfpFwpAss0WIMGK3C4nkl4VUU9D5/KRte6QwstFyFu8KruhPUB8xeEvIN3kCbJ/WcGBZv
uMZD/WqS8hF0lNKyWwhosqYw7CxNmD9AtiGIamdb+COQLMMzEyrAEUDUiqa9pR9HsIM16YDGxXQO
zUQFgDgWisNsKW6rFOogZJQBRI8vraTRCMdKLXulSprI24zLMOEpMwi3RAlWh7z8ylgv0UlEkMWT
UWVAHdBW4mmoZSkmwD7XJFINqTI3cNkA6N0LP0FGAViw/R0w0vnrDBIX4l8RglDdo4WkER5c9r9+
j3qsIo+8gyBlG3MZkFdowepImed8DO08lWxsLI4pZecsP+yNnNjq9yDG4o09Qt9BWg30GKRMPnJI
onpMu+v1rLL7diCnV7ECg7i74IRcW3ofE7K5x15VLJ9R+z1dyaqLyBWClMyJjPXsJ6MnOyueEts3
LrkfZvI8M/EnseufTnEMQWqBUyb2ifJKIU0i04AKrsVPE5qvX7oMJIH0PRQUIiejL9WjtGuUyaYX
I3yIWQJPDs5hw4wUKKlZO+JFMHWU/+LEWEmj7FzZy97OLkvKciMg/uLRE9MHPgGhjIjvOHHP9wfd
bkzUSPgeMTDV3aKSedFAaERy1ysVGScENYlfok2U6ULlf4uDRUSTlx5D9kmglbvyaT636H+qn84q
seZEd2jzdyev9Bi4O9aOljsa7o60wP/l4fpbNnHKRIVf8BG9xNMRa0Gb9uakOS2VkpwzrON/PX+V
tzxyrLjoIG4YRI3GnQa/qIog7gwc++WhHE+LBbmlI/Zm35luDzYrgwOQYxiZ9o+LSXkN80AwxgcS
IPk7iThrxsu1KRRwFBnF2D+TL5lwJzDaHDGhpgi/jdZzG/nGl5qMYzumfwWwcvAolbAlXX28HfYh
i93Ovi3Q9OGWdOs3Z+uhYMAyUo1GuCabWKxzLhNB0QJZSA26Tc9Ym++/SwolZayLgryW0YjHJLHs
qddytiuELZvqw+I0GRf4qBQRcoY9o/zUUfEwq7QhTkzjYKQFKAUvAcGkc1oW0eHWMe3GEFeDXzbx
C+OPiSdiIIkVD/UZKlmZy3QZf1kSGnXRBDfqxDfsexKkSbOrQKFa/zUq9Emn5ZWHNY0OYhQL5fmB
rlBYDdFsw0v5MO/OrgzxdwGXZ3YjKkvnEpTdlTXt70NsrtXUOsBR2adYKOAziCk3jkWTiEUEC0nH
JkAmYheo1t0jvDFmyUNJWFsZ0hsuS/mEdiDsPz6DUBr6woukTL9rQ0ZTgySR0+KFY8IH3PM3jk8M
HRUOQT5jeiAGct9jjfxSNM2gA28SCUTICiUiVWHByVx6Yvj6rz1Yvm4t5cYP4RrCRGUtraRSJOHw
8QEb1joGVUJvdCCtFf8coJsRk2ZleInymkl5B2OfyedSXonKoz1yscncsVoSC4X6g70Lw/vv729r
/eGYQjOFowgFTJlZqOUN6ogRShMXekIlI01oCbJJk/konobLbiVuQH8Pp282D5SHslnf2+gu2moh
q5AlefVeK8JyJVE6BiOOoieaq4VdvFNu7QU63X3iAEofJTpPExoQ/osy+AagxxaJocTQqp+AdmuL
oCPsl0HJ3JBGdzxD47rCNg2o88R35E4hULODA65OAwhppJm89h2q8nb6sOfBDAg36aQrLy1wAuG+
+zHXujc5Yo+VRY5TB8GhHnDZrr+UXRVvTHpZZajn1vKt0ctmfl9kWUvHwRBQ2UiOCEY5nA5I0mWp
R7BNG6/6E/vSL9lUGqR4ggi41BMyZqaQDG9gglVAbMa6s4iw/orwJgjmAGv0C6wj2T7PsGNUKYl2
kUb8kDf16Uj9MV8Ufr25jYUW8K5h1VGUlM16Nj5Nx0FiNjpKeThoNLFtF1e6DUp7bSlpfzRETtOJ
OewTT+aTWEO5i1SRkJy0jhgwmDUFR6beXG9wJjub872Zi0LL49M3VZR6EeCPhzbUInaCZikPgrUy
K45ed85rVVyNP6h+PFjQA2fy1yRUcagSBM70pMGCGKmQSpNBGpLyCtLG6O+K2Zw2pxpHMMGeTkbs
VBIlfLo7KkblvCjQk+A4g3LFitjhaiF4s4575MG5o4doDoW2KmmldukY4S3yaNzcdIw97DrHQxq0
x4w5dBi9qi0nM375kHzRDVg5B3Qmi9PXtBEK869wcJHnxA2TkY2Q5H9Fz5yWG9Iw5PiQ51RdiXvv
pbMFIJ9wpuxpmuMZIjEnYSSATTOHJj/c5R6o72lKw+g2feEJo+RfJoNZlkawJiaIk5gKTXrMnc3K
AkLrHM2dtpJ3ALYKlp9SXtah+BveKjM82EAoF8fGvIjPYZOHt0p36TOarcIZYDH90p7QcYpaM8VC
vPebbzuogzr/gELOfuo1GaeI5wDKz58O+k6KmmvOiE/QvCzo8EKQcGHB8Nj0SsQ/iLUGJxBBgGGH
fG7aLFbamaUBjggwj4kpchhktDEb6IH/ZYFdIu7oG6C4g9zWm6ULQbDAjVhUdk5TF/YvAU99/6JD
UXQ3ecKqQjrt9ssaFBuIMtSJoYVFvD230g5CdPb5x+IIFm6nupEnK0MZRvnBKnmLkg6HH1CE24y/
DIRjGrx1VkyW5CQkcGDcTLEhUW6Md2eyEF9R5cU82PEEIqIetazScSokcVGuLcTeT9/zEuRUuP8C
hFTVbKBNot7RpC35TtVcDRSCZunFli5JIT2FHs3WgjD+tvHfSVmZNuDAjaci+2LRxzG3o9dI0+ps
2yyqLEiCutnqtvREhK8JzgQU/LUS4HY5TRNfi86MptjBn3GjqsyLGtd5NBVLllo6ls8cZq2q3bOH
mF0x22obPMKCXzfHT5e7Ns6e/gJZrAp9ILKwwtt4U/Tc6DvoMsBkRLtugYC83eFsxlU2gFTWM4R8
bKwoH+FhNMdGHFcKwD1FeoivT3BIlCvEifnTWg80S4PHuHMWG+KxGciwMOAhDG0+Bs+WKrwBBYic
mX3OWdS//6IohwP4ujIgnuQHB0NsN+YLAC5cefh4dCXQ6QLjUfAG3JGS60ohSMmTkjPQBHLHQ03Y
YTc8GVzE7Sgj7wZaZJkgHAfv6bRrnjqiGGmkiSAzcCDisr418ThLbrTplNzeLO6JxuyuAFb5AOnG
DJI0yLxE5WgiukHX0iKusPCi2EGNBxxKIUh19WSPRY4VTsAnLPLzHUGiYtbHyCYfLnRAvIc4/Fq4
KXKO0T4Fs+NYJb3s7zg1YMPK5pu6bkd2lxJPweURc49Xe7f+sdYN5UBNc1u3z2z89gnnMtKrD4vt
HeIOFRZRlpFjMC8uo9ikX0E6uydGK3MqLXnoV/uCoZUk/HhVifCFezwbthzANGtadTRo4MVgkBNf
Z+TNfg0FkVFo27WeRN08I+DuOifPKZg6yjw6hT4zUhlYLjnpYbhFqmsd9tZ6eWVuOErANZ8WqIf5
JTzaq3UYvh7mFeHxy3unqwhl37F1Nz8Yd60Rt64/JBwGPuj0VlycjmNdhxzkLkOaK8UOgthS1+DU
KA6/VqHb9M5AMjXesQqgwcEtJ8019csH1YwIH41uHRrULZYMQK1+vLvyU826lywwRshbzXTVr2DT
A0vQMF+oz0gviX6qlKQAeZHSwfKCL5jRGZ/QtKDaRtbDAARyGnSsJ/uYo5mdZJD/K21j7YK/lOWT
RsSLUbWaE+CpfjNuQqv90vXl7QofZv09kYcisyfVyXng8b9RHW3zWSTHpNyQqB0KC++CuMArk5r9
lZP9jFdO65RT/hk3kALwLyBA8dne9Tcw0WGwQSVbkaeGZ2Bf1+AcqTSijfM6p09SHqb26dicDFat
2cd52yvOi0sMQ5lz+YlWZ8O+OT+sTcNas0hQhiFHmrQPg/LHqTa8I8PyrHEHHhtSCs6A/4VGyBNw
And9qSe7J58EbTk+xbNL2iEJAUxwzz3gNq1xtk69zxj2O0UdPHJNQWDDyJFr0QSh/Rm7IbGNqngw
JNR8lOTQ/kFTzke8GT5Om8G+Q4LiQWNA1XEyg2GtjfbPXVQgWFLoL+iPJLVXWGhytj/mX2SiTcYj
/IiRY4MD+EAZnwGdE/zlcFdkgF5a+5tXsrwMV/DQeTzMBShkHmRGi+SUU+0whJuRUI/k3PUiR/a5
YD0WNQp5AElOdhLNl3lZoUy2Tt0LDWt8c63dy9/Rbf4Z6VNuUcu1jDo/v+79vv3aOc/ZAhpggwRW
U1zVGvkAgG3cbF+2ssOZ44CK8WlXVCQe/PHn6HzoBWrMRG1x3GIpY38j8RPxlMHJpY44rLVCnliH
TQSLqTs4+VcbOs/wQMQMigY9PBd2QKvgD9H+0fvGQWhsQ1vcO4OnhqcqANIOTxXyigmDjYi3bhtH
R+R7NOozobtYCE4CGKgPl/zvPDBBP29Hy6t1wBJNF7EcTPeAbhDbtNKBiDSgoxmezS+dggzcID8Y
4OhFAq1ZX5JT4a+ZVNtIxa3TCZCMpfDp5HeUryS8sBAnw7jQPUU5btw0b/BTBYWzo88cvuM0d1AR
N2TIHAQGuaO5SJnSQZPQkNXv2jYOSlacUp41CAKzKl4NUC8ywv3RCDA+Dkqw+YBtyTWCYy+AUV/Q
8cche6E5j4UzwjKGQO/PHFBQ7AH9TqSXPNGNeSAcZ6I5UCL0Tt3gfMbhhp2aHqxPJ0GAjB9ojrvF
baQmsZzXAKQqv1nTCN0WTQXAZFGPuaPKzCymkdBq4gil1u/wIsLAgXYgIFOIYWKAnMo0ZgZnWxUD
ZFD1YNWIyMOEKnTeAVnHZw+dAFj5XxPzUCDlcYXQPA/osphFQ+5+5TwxkXClBL463lhV28A7tX1Z
/OvJranhCYegAUJEriNUPwoFhITJxzIK7v3moKpEFNldb+2/Nl4ZGCLbQ6PEiDtNu4shSGw75HU8
cLWBuI/HXlbj+IVFI6ZGab4Nyl65WzLs1QBPqNMA9j4RfAlLkEVW6jQomKOPN2B4pue322M8I83D
AvBejgob8F18XM9W4BbX1nCc8UkXi1vV2s4wnK30OM2+Swb2HJycI5HMrd5fTI5u8vm7rkkkaANi
XglHt1lygM03ZvEfN2VHITA7+Nce62KDGTnGwvtRcVCmd5++ILRxB26wWUSUq4RFeJiY2YfrzZhd
drFhlZLFYGeavLxOuwjj8A/W3v5iYo00eCDfHF4GQ4Y2KhUpdOBfAYMUTnZgwFrnzlBiPQb4k+zo
btFnsRP8Acy45sYm+484BuTHHTAKFkPUTfsYtWdNl4WweIxyw6NMJfwR5R0YI9feR1k+iZQiW2f8
U8+Wu0MKIYy/mHjKEiYAAbNp9ApCAI4SFp6UJZgqtPTjbWy9/y75H5cszD8IPsBlJkuFN6T5TJZP
q+TUTtMC+BbZIGHZIj4efKSswCEAYYPOrjWrhQ2PCcek5HzJu2cbtOprcS+rlYSZRGBJxbO1bfL4
zXFlb3ZI14A+WPNlon3t3i68IiVGcLrzCKsc+gpnnnyhHRl1jDLzxl2CEExzij1wlIVi70xZHyNR
Z4wzt7cJamMy7dfyO9cxMePWkmSf/Ss3t+ieArIvtJSUzzOSCy/lgMU06p6M26t02GjfPlaLlepC
yuKZfV3c1bhHBzIybRwEOjuCDQZ+lL6sQwhSrnBNzuIU83umrProwxboOiA+Q2GzYCLyFJloDrxc
YvuTXoxor9T9Cn5rrcvHutr7CBiJdLzDWK6MPN5+ddvM98ugwUzwlRKY+aE4yGkSXDF3BIzMiGTN
r02/c9NPV+OMZiyLjgGmlKxNk500MJKdOahj8GcrzyfpRl+6CF4Xghq5nTX/8VPmXDEiCFAm/IwK
B8iwuOapo4n8m/h5LllI6N2a9UppQ8RjCsw2kDS7DnEIZqwdzmOyt7GBfZbVOVM2PSk51ixJvH+3
f6eNtf4DrVYIGeyBbJbwGa9mi51UcE/+BEUmAzL3QYvz6q+8woo3MPDQHw4PKISv2bgpWEifdlsi
r2chIu+C8hkyyxcruQJ2XrzY8MSo2T+GHcLTqjK/1x0abjso+en+GDS2ZGZvYHyZxnKCnpFkHQOG
gF/tweuA7JtzcX+whu2Cf8fAIUVpTt+2AzvQa98rFjXKFca5cbf/Wh9WNATAj1NiWm9vcHKK6Yet
vrWOw+3GHDBVVlT1AcI6GC2SA60Yq21/j1QWRHoIrvuWeJRB58u2ov1XtaDqGN1S6Hm1kST/5EBA
UDwYzmgU5U/0iYE7247a4+sK3r7hwpSDwRoMKtROLJUbBy2JSKtAlr74xqdh6WPBxwXFKlIobHNt
CAQMY8IGkNiVvy4DuUqMZwFqHnEaJHWiAG3OHv9yC5FImJ/CmQMb9BdvmGZaDtsuhsNz+CNzlcVr
OjLUEAsQEB0ZENJOX6c9+PZeVoubp5v6qBMrW4d4fLzZ46pPj4IqhgOZeNFxO9RYrTOOGh9khz7R
ER43Jbiyu1Jrvs1Bf/HHKnhTiymhK9tfY7+V4zNwCaAYUDSYr00MnHkbEoqymWHz6jgoUIRnsvv9
B3WN7efdew55iGVsEQmPpgcxmM+L/2gEjWhv50kKKa+9zZjSUO9fkPyYuIj9ftQdHrGHtNyZWo+S
hxeRlWAD8yDVqYLl0FGm5q/SWsOlrhWwtWEA885Hu5O9GUDGlI3HKJHoa+5RjICb4dufFP9op8vO
BE5XCe3qftTBjCH9DYbETuZh594nWeD0379a2GH8HWZLBkszvzB05E4Vx1cL7vfO3ZoQQZrei8pN
aAZSJ94CPUvoI3Tw+7dO2BiezdHxgikmF13q0uGpZSkZ9c4hpatFTlSymIsWMjjVkVyhd3JDpzFk
YKscUFb2vn+7WctekX+N8e8wBj+Tj7fjfToM5QCAGEXnpRPzeLCNh4jequwYBY9lbNh9+WyH/d6y
/Y177F94GX8/vnv3PvxtSPTex+w/u8xFqFjVo9e4ZHtcRqtXWEAfltZI1Zp4fOTFNIgmbkI1fTRD
a+30uph4d48YlCzDixu/oNicADiCBigrvkwHqlqsVmki7GkdNUryIRneok/ZNGQaAumOyZ7z1ViC
sb7MkPQ+H2nkaZrdbMeZmK+K5dwH1K/zvOoE6ZoABzOKxYW5HDP2mPeUw/og69pYTnl4WXMIlRkF
ntRLwXtKAttktqC9wrL7C/1jLfj6MHQiq9/fuf2yeU6bXuWTn7553Su+W6PnEtZflY4FGApBHYTs
NRRchurKAy+4Di6BE/YrM5DoKcQDDSHHqD5vmOv01zWr2yc3Zl2VJtTgwMywsICFy6ZlacU0/L5z
eZqj9cXCncUJGVhy6TisifyyAut1jCUAzZpU1zuClLKlPA6oDXaBsB2mMAD98MpyW1ESzY1S+ICi
jbGkda0wLfPyduUqrXYptIMA3n1AHYs3L+u4jh+qY51ob24SmFshKi3Px6kk5AGE57DsrzR74G2v
wYgxarCa3f3gMQQIqe7tzx7iA6TFjx+hFaxc7GKjA0Hhfkye0CGhHq6ccg2TK+OAmjN6Undief8x
S7B7tgyFD4plelGN2Bhf5p/OcRPUUUF3qkw1fjPQAoThsbKLF//O2FBoIneriAL1Gu4uwbcY8k+9
X6k5x214e7sGZru0HKFZr2wKwB2kvluyK3joMpGd7Vult/PufvADgr+9d3iHM/BYycYUuYKxxM19
uDyoAna4rMThZ0if9JCt/W/70yp1udpmnw1bHT+wUAX0H0w6Z/68+VmoLfiCZjfDug1hH/EJL/ML
Tv3mBfq/bTivqMA2unpnBhIgD6px+EEiAPnEvKhdzPcPhhF2St0VKNQXq+g3roPQKFjY+/i5lMny
LjgOqqFchaUn2iQFjyVCYOG94WvE4hSpl1ZsFWEmFTGmK/rrsIgcqskM+2rQSDcdDIH8m7+ySdyw
A6r5T+/u4WPb3/Re/hm3nqJP7ebiSNXe2U+oArit/L62Tp9rpYFA50nW21CQaE1D54zW6RavJE1d
pTVLXhSVvO206p2CJtbDmmBx/mcMlNSTfb+xYkj1niyR2GYWKO0QmPbOHOl9Yg6jpDUsGgF8t+YV
w0m70iUyRiRAe4u6U41wFML9YxtrfO/RuXt7B3Pi3tFbdagzLMasM7C+ifmQlFQTa8p91MhYQzO7
3OJ8lWGIrAl+IKTqUQKJgWizmd0GHUY8smEdXWmA0fGGffRnwOcG7uJP1W44E+fYlqnSPjy5+CL/
3SCH18wthldPjLoac+NjXqn5h1UZYiOkNCoMlrnB1X07uepSYHNohiXE20i42zhMjlllIeMUiUE9
zT0plqAY0Cpilz6w77o6+Zsxidg8d29zoLQr4rIAaTRpxZt7SMsbEpwHqNgH+JowwfEbP0ZXEPsn
mxCOl6VT4GNaOem4eJXkCB2gXLk2isatYKixiyswTpwjjfZ2iRSQBX+ukliPOH0G51OryLAv5IL3
PbX/c9Ds0p3FwYkBJM4uqw0ne3hAEcbbOHdVTQpksv7zjDScY1zAXHlR8s20GGDa5jEMNZxO9/7m
aMW3DK14FE+nzy6uE8jpmrsY0xTUV6jGWrh375dkOeS+RSy3zYcsrtzj4uMzwJwTiQe0DfuXix0/
a6xyuAPOJaYRRR9tRBZEA2bdM+6/PH9hcFbi2OIBr1Y/5B9sAsg0MsvgJza0AOmtX3lV84WC5TVl
UyKcRu0Pff/kzC60lZ5Rya0+LIDHYa3/V0rO7bXzgueBH+7WQ5BFnVgAIrvgtdfTuHhsX28Xqz6s
hUrG0GeH70iOpFiqfCQbCaXIkKqlAira/dCmKaHorA4LnRMgxtBA9+qUmqA0lbp1QnaBsqRd6iH1
C1/dSvvCNPi3u1nWxrwh3kdhPZKS5O6WOmuiDEvXHPwNMEHiS/ZhL/ZThRYlQ4p+zVS5X2GGZBeR
BBbI2gZKkWRYpi/hq5p7pURTXdndtBzupvq3q/2eMyhX3pCkhCgDqUEBYsnRSd61QfSrZbDckLay
p043ibi7jcrdy/KDoPNjHSN92FqX4zqtA7T8fYMa8GXNOlOHoM9Jz8k32v9h28OsMrqppK57yrEt
xjzj382jX9R0KQAx4AJKpX6QmB76nMhPkjVJprAA6eNYIqmVKwNZOwUxrXfm1eSeix+HnquURa/2
3s5m+ItKl/Lw9LWBC8QftN3//yJNw2uwzbbZNeKODHbT0vCOeGRtqcl7B2DFpA0JEw2Id29Fi8jl
9f5RryYjJOSHPkcr87v5sV26OtrU7jO2BCwvisFyBWwHO2s+JlYsECwkQbrE69EzOiNKOrsF8E0z
ckySFrJL+gcy86GAkguH6AZNNrA4ufs1LBr6Dkx7OuM3hlvK4v30PqmentgszInBZadK4QcD1n3+
bXhfUMhQw6KFF6xQGLqkDYJlaV16O+faUfKtvvwLboeYHeMvQCK4iDzFv660WJShOJEgMcM9SxZt
qjN53QFkIQIk3ngykd65HD1MHTCgEuisYHIv8bUIqIycExXmJEYei9V0M/j4HEl8Kbie5VtHerzG
TK7Arn/lxHYie40pnzIjvzjgXnbFK4ebeDetsOnU20aDQGUIAR5zGvgU1OdMGsVc5tQ/9Rk3Mtr2
gBT/eYsgdbo4iNbyioM+KHyl1UjGLZvWg9vPwgQpYOuSd1jNzmnwWq6m1V7F25n3uYFiuaV1PmzL
Sj37Qs873yxU37HmSTadO1XdjND8/M0JMHA7IFp/0xXDBsCdqlbpap3oHaCXevi4PCiUQ26pEok/
Bl0dTRKYRGWm5QKZ8B1pZN7VEBIyZQkDp15H61R3tpgU5UxMP6FfqWSXrYOCEWb8xnvcbVLijffG
ewnmZyNj5t6FNXxP4LCcEULnGPPY5LSPF81lm1+Dbw3F+9razxgFQzw6WjeaTPRNJi3cCKor/VN8
4ciD8wT/XzrygQ16bqjl4jt57m/GfBOM0AHtFOnvDZZA4EkNbgAGy2AxQLZifTOvERfne14pYG81
oYKjjQDFnkmyR/DJg9MEecKhrOHxQAs9qeqQW8qH24NXtx1QISKCqoRHtpNWclaos3JL9NRLNkOb
Vz7ESiFDVNtYIpMJiSKAZRHiEpAQFAgfd5dtY5oQkSjuFaZaYdBEK5/tBHfRS4JdP11ARp2DQqWS
i0LSnSfYw2o8F8KEcm+eJIvrDAaFh4mKVExk0mqUnWHfQj/7ceGgpwQBo29i7azMiGhNgi8DYLGa
wtYQoN4euu0M2ODHQbNQb9CXZVbACd5hKS4GHqXBpFMcjkDYMeGZdKibqIEoDZt9o42ohA4WBkrv
nHVO0+vS3zjgyLNr78ogb4luoM3Df6IER2MBPYPUxDGYzFeaVfPHWKwLmGZEhbEwYFIlDOfabOqi
2s//FBaB2PT8L0B5FxB8OD8ZzANxeQeLRY42QK3O+GYBEg+QHhMnBCjuxMhwM7z4K8iC3oSL9ngm
UZrocxIqfJckENAHcibn9SHn3GQC7Dp5TusBDyEp4gygO6zAmXRweJuvqg2UgfcgkQ/fPbi+TCum
gckDnEDxgp6AzrqvMAWwwf11S/Q01lkJEK/oKMT/0yHCocEseiFWLq0060QuTaV2g5gth+so0gfl
Z4VFBYw7xDc1Zzpt7j1JvcFvFol4ke1xJXzysYG+BTJnYAtAkEL1KaoZSsrrvRLosMixGrRPlaw7
odV7+C/ms1nymnWiCOBvniJTgalspyCvBFxw1xo9M+iWLxjKkVO0RcxKIKyUXyRotLugZEMc3wRH
9Wp5kRJE2hqnQsPEOdkaISOSoVSWsr+18NDpduCgt3laKUxxgjVGUvTMoXWi2AmSkofiR9xT+MFC
fCSpVIJSd793ZJmwKTrgOQYnB92hAPcS3e+Hm8DW5a7x9MC5+DueYjNAiYhVzBX8oGhP2ARRLkaU
2i06dKGH/mRf/kXdp4bNHjE982dWBgFHKw12b9ywQb3T2wslgYP4CnkWjA8449TbVrdhNZxuz5fQ
Lk8Kg9F0SyX9ymTzW+vcNvSqKlBzRGOn2QhF7bwUtQnv2zbk5BIAApd7g4o4gpo+NSThoWBqVn4V
S93+W3b9EGN603CeMTX3B03Wy3ZqtMblJns2X0BXp+C7NKz+Fg+DZa/r//m+37P2fn/CL4Z73CWu
lt/jQuu2Xo0xXZYDe7jAIV2KuWEg00vDg1wxmjAWOI/QZX3T1wjBzDyHYAvL/8mTrHdXIGE4QbIc
PfaaAe0h3yJzJLGxFuIqsHJwIJlKcfITFkqutbL2gG4D6kAtN05ZN7TAanA39v0JFO+lFRYrlOmF
ZVyWgXG4GU6/EBsiLl+zX2r5vrs2X52VNbqVzWsyaywaOyaTHe1P/M5KE3gZ2c374MNmHq9M953N
6By0KjC0mF6AHxZgdI8ZHSgSUqzftQrlydd0oTYNdzyWwRi3zxpZboEp36amhpycK04M8SH/e8Cz
OOQNBwva1mAIC/Lym9IG65SkckcCu6xBEuI3yE5xoOEgfrrKZklEHjEkTu+ElIaIuYWyxLuiRqyS
LknLfQ02KT0GD+dYNiqXpWJENGLR5+ZXf4WFkqNDj4yd0ARQ6QSwhYOziCwrr4mBjygSgK7iJzMY
QlRGTjEpP4STKJ0nAM46GHRie/lT/7Gn/1HFJf4kXFtkOw5xRY1XMgEzIvdxzESqFNq6jJa6w2Rm
MwBTZu6sTetdklwkPfxv0kOS43gSiSJno2o751s4NPgSzphBURa/UgoY8Um1PjDY80H6G0HtxeCA
Z37C5ZKV4q4vZMXbHl/uvmBdEFpTQneYvlh2qvlnoSSP7mClL/13GZlzzdq0SjZtgRRjQB9bUPc1
uAaIO71dLKUJ0nNl8GGl+wkn4yMFFw4h2wBKQaO9f+DUSm+RMII30d2tOTVnCaHaxVYFrYG7DbEa
hibFA6L3gmcWdC+ogdSHkK+hY5PLsm0plhnF7K7r9gf69ZgNbhsehMnj8hvCA8kvbHBRMw3GVr7m
/8p3+HYIYx/8oHhede4uLCOs5GDbcKKQlEGy0HE4h13LKbom/h8ZZcU5ECJOCUGlzoBuDVY0htQi
ivEAUto9CUFXLBFI5OlqgaqAp6P8lrXSIeH99T8Dmd9LeurAOkDNxevphORgoFshddMO2B7GXZ6y
nG5uob9dMoU6ICwN1vHLncCDqTo5bK1InF5++994ip/l94m+ugCLq3Miyi25NZBdDcrsVVkDuzS9
cxXMEzrKlYQIQX/kAK1ZxTYbkXaORQqT5AmIB/yZdE4MR5UDmEUbm0cyhTHUX1nhz9qvRmIharp3
JqemSs5Zv2ROLpWSaGec4EGwEDtO8uQKmwNatcsBQl6gBl0WHJGjUty3WPkjBAOhsOseYGffWaci
otYhaih84V6v01v4PV8OYU0kPS6U+MaBARbdvrSfuLE4cgMVeUvM1d0AY5cWhldDl/a0y8WkkPlR
p0lPXefsRS2VnqBTWYv8zYiLZAGFx1tBXkFsq5y+OHU19PdDPF/hUTZpKeRzjGgeGuikO4XhpQNl
xJEhXGu9zDnfhLXK7xAiw82uAlvEjtVd/v35Vsz5gjIiImpyGkf/0XRmy4piWRh+IiMEUeGWeXBA
cb4xHI4giCiDiE/f386KjuzoyspT6QDsvdf61z9c+Pj/6R2gNcP6+lNWv9kLvAgIWaxgpRbXFGc1
qkYiXkFkYBiL44yChOdS6GEoiihKdmTYmcMFQJ6glvFMoKYDzxaq0BDfGZcs+L0kkhy9AVE0IcoV
UAWPY8KUzv82JGFEIRq1oLIEXMWk1GaQ+Kczav0tQkdIQqiCQ2R9YrVY7FGA8SVPgcUqMr7LasBn
kSOkCiQ+RelGnosPdwnpFHDYJDjXIpXOG2AXTQ4r7FroIi+LpcOWh7HZYLp1ANW3jrEgWHVvoSNz
AKYpFjMr2KjGJjB38Wxq27pQF3K+nYUHiVgm6vXvxwOkmMLRHgb9xDq5kQuGjHcvKNmdIgieDZeS
u8HNhgJOMazz+Pyn6xJq+691t3EKopQLUfnpVM6NB2Z5XzFjnsDrZbMVujIRPmEn56HFvg4LjJdw
hCoTCM1ohgY1yHCmXtXRJHPK89EcHtFl1O5rSxt1rYMB5NDaRQCLY6pMA/dPo7560PgKsZB4xXSr
oQbmWsSTUCwimbCByRebshwTAGGWB0v78mRaIC6e5PTneCDypagzL8NpOUTaRaw5CTQBLVZtllqg
3i0QZvIhZReeyh2Tz/Aytugea7SscOzQLkzu9GXtRLgXYLjDlwyBBEmhHyChcWIoOE2+FJ61PYMf
PpvZaws9rfeOesqUvu4BxYYwuns4aGg2P4RS7YbqHq7+G7ugVD4Nnu7jsWO4UpKC9T58VPv32ZRP
QouEfLxbPiWDUbgb69isoRydqpKdwMlg38RHKWQO79uelOyXqyNqlb/yMcVQL6FLgX8D5jB0VAUH
QpQVAGhpmEuxMVLMTgqOzEfrWR6LnvZdm4yDLupwEuITOWEcsafdf7iAftrP+qAdEmMIZfdEywwE
2e4o9eLrWplg4PVyq5EnkNwC+NdIQZfJt6ugHY3xlcUOHzuv+7xWLfar+vD6Gmpvhe3Q1+tgNOrR
vWZ9vJidr/uQsmhVMNHP4bRGnf79A69+/UUS7Yn+RUjxseM5bMAKx6+WTuQeyGO77mENNWjcrDBj
cN9JVZiLDf9aGa1e/Xi5I/vKMpbt+1/PkIdGw7AfP3DF6Z2SV4S2rUuRz6FeyT8uN6pQZs9CSOEM
9YPHIZd3CFvxJUiEx55wGEpIelWg+8G9aDjgoBhSUKRsLh1RdHa6oeBYzYFJhE3MDxOZkQPACHAy
1wLtTIDdK8UKPTHg3JsVgHltJYnDQcz4vE2MXTY7oGGA6oanNOFSGs+UOqkaNySzhNI0n6SnbcbO
c/jkwXAqjrJTbnalkxIclyEdBYzHAsss+vqi7eu3VrNLZwATIWFOwS1J9BvJGlhkMSI1IPhULBHG
dykaNUzlWeL7FwvntYkb4yFT8LgwC2tG9MvRiqHZwxz3JnXL/m39+lOOuhGahEyc97BVe5sL5Gf1
HggbZxCXZKuCS32ilO8Ku4PYXDejZWGIiGYThMlSoB0Yk5HEvv+u3Oyoz1JS05YMY8UEo8dc4WjI
gBtBJOpnFot93O3T2QQSS9KaGUnCxoc3vEKb4jbgPAr1YlxR7ZRBn4xaNhUq2ZIOgeHU+wEczYAK
STW7qM3QMaPjnV8AIYaL3vTFNUSN5ij35bDvlSL0x6k37aQ/iXnOObQ48L6Lv7/xWCfkSwiCkhM6
79KkKmIWhwi2dJd4aR3NTp11fGqy0zLVaDqrgTluwTCEZVxd7iTT8FdX+aasrIZanQnddIhLHbDu
d/ahrW5uxe3OK2KbBavDYw+5DsP30bgORtZ4YGVCLjb28iMxIspyfBXRbAr199skyIGS7Z8b/X0I
QINdG1DvYFLNpjle8r/al4QZzziCPQayfs2ApvCQK4JnPodk1KNBSd38aKF9xh62dFvjX4DH++U8
gemt3up9txtXXfZWDHsmb7eKYbMNolKbxt85VMnOmKbeeL77luYYt0xpda5m3Ybnmr6IX2AePxEi
sa7WP+xFhWxnoLlDshtFETKA8T2pBFLCVzhAygecOsBwIJaxmY5VvV03D+spdGTdLGYaQ8/Tv8k+
4bn/WRUa+QY87miNo5/NREAjh7FSDZbdYzJaNDeNtYVUCIeIcZC+5hLcyLGZVTrEP266YrU3dbpJ
4VUFvK0QfQiTpG+f6zeOJ2N6CSDs1O5k2ozHPIu9VrUaQR/sobzkPv0uRbZhs8WhMxbqwTSKW+u9
jnnCMMv3GY+MWM/v1wQx88vEtexH/dp6EhAYmxJafcxhISJXf19kh4pwUuWvptEDb/91gedR+bYk
aimOVRIdoO6upbOA3+lAwHyGc/4J0C3b2LoyX0k4JQp1kpoN/eRWQoiqLn6Cndi2LiGH/eV7Pf6Z
g8KtWiKlXi3/9ZpPktrNe13CuuKjYVByht4I/bmPE6EluWxzXTY7KlEfhgvvSj4qG06++GfVqn03
LxYg3yO26rdVanaXhZLiYqoZa5OunZaFVz93LbOHISlr35dLp9sh8cIgk0QTlUlAExtftqYGK6s3
Dn4unwe8iWlWMx0JH50hYysAzAyoY83YJTYgZ8uZVcugorO+ajGE4t1Qbv4Ul69diXvTx4QKhRRU
Q6sYmsXhvmhwEOqcH169I+wCVf2rLvCrot97+ZjfpYw2XlDCzYzCXfhGjISPR4ZHL/Z4nDCFVVEr
QLvC8advA7JvGEtxsN1AzMWpJ73WFdyR4ANL6mUfMf06mpGElo3Bl9kWUD2csjHvUUovji5BtpLF
izOCfYss2yrIPmGpWs8EUL7ggQN4hyEMO7Jz+P1AmcVRigl3wxi5ferxhch7PkpHSlCthg9m6g0T
gErBaPGuMiX+vuGhaEJJfIzD7895E6dIOFLPzHtmZj4BNBapxdHcZPuYbrI2MnJm2C+IifA75qwc
5b+/et1yCpt8TkNLnS8Xk/s+y5iTx0bpFKzKl09KD4ImvBIDmQua6bOhMSt+9nvFLN8cbDhsRxbY
yEmtvQGstqf5YgpivHhFPH1lYwzCvH0c5MJlFp8TuyacGyEbbHPildl5nIZd/+lpobD1xKaeDVOv
wmffaLz8birIK6twXTuKW3IsD5DRdy5H29Mw1rMZHgdbARSHYj0xxyIj8X5gqPuxPPvwaxxkNJ/V
PGdxjGIXh4mMRkIQHZm6PgBLodqDHiJtugd9spZDEeCwXBIa8Xf0hmOdRFNkCkAezINC2sbW3jKe
FRq7opz+bt8bIOItGZEaz0tOUg7MExnDL3LUJlu5tAaIm4bOB4cM4QjVfUhFXviPH1Df0PhNKZdq
EKbS0YbG6+Mt7vM2kN7GcZfAotaMtaq/TlCkf86LCrsM6J/HgozPNKCWLNwggVxE6hdTbKEjRXBa
3+0l0ypHWjZA6C0LleG2AwHyEYldLBATAbwhIfOKjZmNhzUh4W2EBYAAz0XT6CnWmwGfmy3z5YMO
EmolNNT4aXG8EC/BbI/RgntoTzkCQFgFdsLkRTWL5ZDBNIN6a1DSNA3eU6l0v93s/oh2Zg8vPwRs
Q3RSDAV74YjGeQYGgOpsBR1QyCBRrby9Hg/4x6RHWQrMGqf95ZxXLYnA+ZB84jIg/M36ORrXoZ25
IEe0qZTpxkU71Na31KlqBGbxJDmIln0ZE7L+n08ETx8uk/R+wGkIJb3veQl5GJ2OCqGL35Ts2rX5
l+D2KMiFeRrABhbqlFDmTv4jBoAG93JPKvzMUfbqNTM+VDgMdehmSxgKFpR9pQf2iAgVgyV+Br8w
eENa4pnsc0pQ6rG7AdTkmTnYPiD9w93/a9UJwYJ47+vz1Y86lmviwMQs7GVKgUqjgxnbU/GSeXnm
NGQzQAL4g5j2M8FiXkEIpYhVZvgC0IV6h5GG/j6AvJNfcuRB4eFdHlv2uJrqEF3jumZmZSunszoi
hc44Ds0jVMiBzqxD/qOXk1wQiiVlxkpKQL0M+43DsvGZf6mEQfuYLEs4ioI4sX9GND+cY7QdYs5f
NpZ2RDnQkaQGRZYURb7xQjiJNk7/zcymIkBrjdZITPi88+GgNQYultS+G0qA3a5zSErLPrYW3rCJ
vZqNn+tkH2HjJ4Tl4y1XiL/Kbs/XjXhH0jv3XBHQfIJiwh+jgz/VK3jTcyvkpkz3HSRdzu5HOLm+
u8NURrTPj+ZjPDqRVwbnaRqKR+qNmrA1bsKJe8hH1CNam6jBAFSX2XgmX/Yb/ZO43TYF0LPvI0yH
Aa4ffwua+GWK2cDdLAK4mvetdn047KF43y7qqQJEyCaRQIzXE2t0pvDC1Za9ZBogwkYKQD0DLaLB
Lw/CvjtmdlL6Y9Xv2Lx0zk1sfL6WwphCbyjnF3XYgy8ww/rSETFbZJ0/HCLCs12DjUQ9xQoY/oYb
qDAOHlB/78vDAbpJy63UcIoJ3pWeSV5e2+dKRpzxIYZoYI4xoKFJp902yhd6x+NZlqfvWY5B3Iy1
XeeAVVI2aU75+6qMd0nYWo8x3KbKqgDpoexaR9U4aJen5nwqr0GCBnsJYD18fZyitgvCIWU9JloC
OmC6lDOs54/N8sPEPHjNQU4NaVKdqFXryYBF8s8glninKnhOhUnC+4Yc26Uz3mUE9gmTaVP62XVu
93aajJW/kS9fPzu5myU36WcrN5VK725kyD9+k3ypAV1TZKbX0a3bqAStILW8ZrAh4Fyzaz2ug90j
5D8YYUoNEjhT/IKYcayg+94dM53wg58nGLqAX4Uz5UFYf6p+gTOD6h9lv928PCxZoTtjuM74nssx
crSL0jGUPDrU4YzkAXJxEMVPfFbANr2kwAmQHvJTDbUB3SmkKD7NRqqs7MSjmhjqIiUn0u5BISs9
ZVHcOspSSf9c3qV+XMMiDRa3iGYAiNV8IQ5f8twte30bpIG5Hs/EgnPJWBzRNFEHAVk1ZNwJp2ee
Owdjlagw/YhlzTFPDyCKFTfGd23/NG4EL6o2FwN11Lo58wf0c8KdyPLdWUdkHyZ2DGlgP2EcdXhL
OvzCAjJM3zPcxQLejn7NhMDla6Z7rqnqyJT66FcXPKX4KXsLN1o/rTUxj34EV0u29/4M/xUCF/Rb
sJgGgq/N6H9g4rbnAlNCcNc3qCEad7Qcw267LsRXgVVD2AQeojhU86QXqHbHwhj0Cjue0uogGG6F
i4U116klVPI+T/zasMQECjIua29oxtsikJfK7LqIjMJu59JUtV98kjX42MIMgunB5mBJMCT+XhFP
ctIJzQryanOnrqWI8My1MJmFvc1IxpyavCj35cH/cf2hBC2gVgQuTAZQgQN/q2O1mvD3d4GbGq5r
RGsD7mhtRMdap3QxsCAAixfgeTYZHrTDB4oP2kwxjxQTST9i2rlZ7Hh5K94IopA6TYlLIS0+2kEZ
EfHz99N9dodM8WRDga5Hdas/yJPA7DxoLa5jzx3oMDP0Xcs4Gl2gxacrkA+IILT81BEM6C7gh/A4
EsDJ5EirPdPU3CCA5hoxklyuawiNgOTBWuyRtyAwKQdw1sowE5DFrPjIOoU6bkEUey9zF8Vk4Uur
EWMQIQRLWQEqzvpknNkN/pYHMXSiujHhJLTCE1rCIriYDWBviTtPmhup9tUNaI7th/bSFJR1PrlY
ZQgnRj5NEOFVGltoexvsZKQ0aUj0gJDdF75wzRSf5uhrNIL/vjIYd75ewT5no4vwmxL2IG8d5egi
W1AA0XBxHghvm7sYf59XA5OSRCD+K4bY1BgrwbZGA3IWwcVLct5lmREdnKQ7FWVC/BJSDxSOB8ys
URnaNrMLJeTQX+JbLWZ5cAlBCyAnyqjyQBg1686kifQwMcfCbpKQUbqq0RDHEk7760dQj4TliADx
BbSfWeI18r9/plaIXAXQ+ltIjrYucW/BR54nByBXTNcAb0ygL2H7VGDygdneKMRlU3EobuC7EFMC
7EUDNMKmxhC+Ic6zdJ7oX1WSNahVBlthhvOHuJIKArSH2MB8OvjXc71bi/LliNN84tI9akzYIe7C
troQEY5jtaFsNNRfjA7bqVC9zB/M7k/cCuJuL8rta+anXtT5NaRhildbGYspV2UdD0Mhv2dFieUv
eGlCWsEtF6FAcDwuHB+4aDFew92CR+cFkevAzcIHAJ4YmTLeZ7frc9TLnJQAdx7GCU/vfuJRYiK+
4oYKytUY/30mmDcEMz+8mhkLe3S7dhoK3TtPmVgPwtbhDGEh1sOiCF6IpVUXXSBHkC1xVOGeAbjO
Xl8zzBP0gPuyyYmOqq8PRIDTOz431lmxGNFj+pNN4enAdXH2WcJAiowtYRR8iFEPwRsQVS9KFzwA
GWiH3yPyh0rMgUACGRi5MdPuzznm1gsjLcjIDIHVDS7T0IWLoARVg4xBAf+iose4ncfuaSe7VcFl
odSj+qfTTOmlRYYGCpe5ehJ8hOKwOicpVeaTextbZYBYXwxW3x4Ka3vvjPEugrpfb8YOP8GKYX1e
walb/oEJCgEKbkpI/8Ah/jVZCLiWPUoEWoZ8/dOBDcSsZgzdhjAtmEtLWDP72BIZ25Le/6tfqMzL
eUfJT1UBVMRFx9waUs+KILzl0QXvHHfGCwQ3geI/WyLNET7osEzEbNeXpjOjE6idbDe5PbuHSGNx
LWHaqj9wih8YMOPzcvc226/94nUkH/AfuexG5NCVha8JJli1R5/TmP10fWeFXsZHCyhXjlg4Y8BI
sRg16fRjT7jbOaN8EMZ/DBAYXQ7rRf54d2aq4NFEn+RrzHqYEWfrNnUQjoxao0cn1i6OtGG1EBEm
QDqQ/gYnlhaK6GQPlTILHmMfiOKH9waV1XmMO5wAX6qhWTk1DQEr13pP29YbbAsggv+PAgh0BLYR
lvS5sLtPUdCxX/XB292+os8pap/41/EbltuZV3BylS3jAYZF4eweVLhZOj3Zo/FliqZD2uoFRTue
8/P86Z/jsXEenbqvOdp8PWFU3q4/ABGlAxgFoYV8helxRYY0uwlBWiwCFjeOjQ4h3R4PbWeEL8iv
qOO+qk1zCunxOCaV4Ou2HZE+z6eOF750xgouDaSX/8EVlIZCSPHIm0IfX4kPM7bT/fdu8smYVvJ4
+n3SZn6QsuqPjVycLy0YFGIlN6dDI1hRy7YnHJD435dfohUQJppAkBTPsXH+Xs/vxc+FuMlUD8Ok
76LWRQQyA9u2MeobydGdPU6M0ZwJRyk5BSKUDYGuy/ok3fq1v+8zR6x2ZLkuIf3BsYMWOmYMzT5z
vfTh4y8EHv/8GW3sFEP4JhI2z9VOouNGxLCNqfB8MaEilNqtFzS1JCYmFNNm9IiBXB4GQRfjwo7K
rwF50S77dHEZpew4gHP0mvdlkSyDSIdvg0EV3DV8RY96/NJh0wdHwB59Vp/esqnq6cOtFCZ7d85o
Kjbpj6LqDMvQC+ItWoqvjRIPoYfZnqNf5vR1Psl7Xi8KbJpjysCH1bzM6MkgANFAavYDxaW3mvon
IIpjb3rUS2oDPd4PjB709i8GwP2PfvrgAcQodoNQ7KH32V8Xr561Vwr91E1KvYtyk8yN5yLqMZMh
g8VIpiihoMaVDGsgqVwThf7F6C9H6xHTA0e1knVDqp1ZnINANH5ktjKK1r8XUjagVd/xf0ApSFFD
j0g+SCNZEssT/jgxO8brT9niTvVltlRRH5JWSplSvu2qCcDFtu+xT7EVcYlzrk8U5QI2iueLsrBd
VzlnNHBch9HbUrb1tJB0lB2Zre0TBHgwfIZ/GQzMHRNuuLM6xrDHsX57HKK1Qp/PfQii0rgli9im
O4xuj/XdBuW7ZfMOtZ4evaZyELFcIZjQIeu9h/+DtnCDrZ++7eySMP14GTmZbyYoKiCyH0f94Eup
TF6re9y1k85EebK+z9N1FfQmqCWINSqNMrUGV5nMH9ApcuAGZrdsF9/Geneg8x5/2pZGOtlUjHy7
5Vswl+ySHJ7RurLeGxJ+nMpNDtqeHWtGpHT0OHRusiCIm+2di3PgAr4Ohf2dvqNcNp7+HQuSRUF8
2CPI4Rgxy6ZjjQ2uaPa0P0+aZHkyJgFrj7PKQH9q4hG5Q6x22E2J54GE4p/iK5uel5t59ENlxv3x
q/nITUq9SfQBJ8df6yE68deDTaq/VZpwGlr53MFYFonOPSLfeUMEbgRfG9pmYHXMe0+9t3HSPyOb
dcH7Zddy1k3GPJqb+90Eg1NyW/M1vwpVhg6nFxAexM2jkzAgoFK9Pp+m9jZks1mx8o7in6PEyj/8
V9adV38bimx++H1lFni0XF9UIATCPs121YT5XoOI8LNZFHkojeC1dZAvxL+ggHsueWYSIL7Z+En6
PI2SPJFOb6D7l54PzAFzh7CbaLdqxSJLghzU0mjAdlGtKUHb4631kWzl5Nhb7bwHWrTmEZVOMSjk
5qsZ7erhqvZRWCRL1gteKEecnqX67zSym7v5IE/MVDF2YabqPkkMZ1gb3W2VwTXbFGq72iDiK2Xb
wR0QoJfRbISAYludh2Er5lDNNptrUPha/dsKmT6g90ObvBbHbB4PLFaIgpEXDi4n7vS9dvuIkU5s
WM8fpaH17p1kLHv19vPW28qVVW8w2skD46ggbInxOSwXj5lKB6fX2AAiydP+3b4OVh1Heonn//eG
I/iCPa+3aPHJu/HSw7cxSkz4JkttM/vRQEL6AF79T6x+krAc0D+HAYQss2odHjfKSH284bbASFlC
erCT4JRfWwDSfeK21zV0PhQv/YBrsai5T0+zh+e/2D/Zb2yiqjyV3PAuGHJqYBvHpu+96KYRbF1L
NxxBdoZENUCxwFSz2l3ILeYXo7wpKQSNXtHb3xT0X8AqQoD4aU1ZMuPEGv7cZKT/fnOtF2rFX84q
lH320eZh74+4MsbLxrZemyHilNKeVG2gwWLDIMiSM9IQ+iXDBdSMo3nLZkpc9W/6HJv3xGRQyg+c
bYxnSI85cTYwJp1iPTNfm5ItOBFypDqogyVlCQYC5Dx/l2gCextWKVZK5FYy4BO8RzqORtC74Db8
Fbstot8YMVMD7/U5DGq97EzAc0aff/9l7WCiAHWErgmiFWzdyf06GwAh6DLezxxxkC+gahUmdPwY
0BuI+DaQXWydqcljQEHo2pfRZDtwVFxKOGKu+4G/x7jtAqckb6HnhTGMtKPLZRdsNjWSfMEjlecQ
OOBiy8I2v/eyRnsKyg6+CeQp4inxT/98J3/pGUT/5aRHQ3xJIDxBRg4wFfvqQOaU2ccrH4MkOQDV
Rjgr3KchI58L+nAkdkfV6Xbcxv4ON6o55pAuPEZrpQFRjCuPyo9jmdZwuF0xXKJTFI6XfOT3yHUg
2qHokjsbfrmYEvxuVsHzKqjzY/jt9JcMP1V/uPuU5lM2hXJdZKeoyOLxLVrHDVhG3JpfSd+YU7pJ
oBYsD6BljswKe4KcoJQ4KGYlSeiohXpvr/15vRHHdOkyj65LNyvPD25oOfb4o994HSsC418gMKKX
B0Kk5F08JXaJBcZF4oe12YveLXTQV+wMBGj65EXeRv9ocSQ6bR+443PB9YaGqrPekqM40sCAj8LZ
/P5NxVnde/yDwMD0gcwiedESW+Hhg+JNh5Ulsx6jCoMkEHxQHhVh6komsWqWeKyrxHjflBx0ogcy
zAjdkjqC12wQMtgUR+RN2RPUIr3ms0HPx3ZXAkj4UKhjVtanTlAZtvd235UAEZCA8eGZqOf6DjCP
pm4pSIU/O2gSY/resF8OrY5fP3uwa25YGJAFwjy/Q5ii3IABy3JxGN3efVclsc085tah3/eO9aQ4
RuV92cOQvlmq2TaG3ocmpkIlb/Sh4GXuEE8Y/VhO3omxISJOm9zPsWprPLeMqhkBm8nHeuLRYLzH
qN/MXziUjSp1tdoIMCw4fCb2eRwIYm0Sfc4vqmV2YXioGWy0EMEI+ayK9vduqVGEunC00u6LWsOE
LN89cQ2lgZNur6NVHgVdxpK/9i91FQ7T1Hu9L6+fV5GmRb+Rp5PnpunsR3fQnlc2iFyesIEkqSch
c7bSDYDTQI2+z+DNrS7dtIqtTyf8034Yz/GXSSFkS8ko2H4oK9vgKyGT+om5x7PHfDPzh537qZZ3
+ZZ0lowSN/XfbZSCmxwhFmpCif8dMiV1oHRIi6LyP6nbDs9S27DPrLM2uvcOPQTMKp5j3JSH9TsC
9QyMYpRBVot7dvJFIcsrfAiFL417vCze3ricqDlEc0lPbvnwrI7nv/zaH5hlf5U1i7LvjEgmzcOv
7HUwGR6n39d6fHC+Uaf9HLReolB4u3nPKRqvHynVPxlzDhGgj7FDPR0qslHK8x9ZZaMRKmtqwnBY
gaWn59cHqbAAw2cyhik9z/nJXp+o02pfaMtnb3fp9dfHSaI4HUTDp18rdGxik61mhUaXTGVGIYVt
h5psJJbbEynEO8eL6X7JsnM5mKffS/+LjOnjSsrhg0t7Y3+zKQKjuvC/yjSeqkiwksuwWxafVZni
8CKmVtXXkWpGZcn8rt0+RBKmuffIpiOzBV4y3ndn+IrinjeAVG5o4NeX4WHL3AxMCxQawClMl5VH
ubMeUhR3hs8A+JbZcg3FyCX7p9gOW33QcztIXY15YxJSGyNGJgnmAw/IoQcquyYzoq9sV8S1muXf
jz7ga/ipdTuKzoIx8He9VlFaiCBCpp360cLvZtHvDHK2q8wddaSO8tBFrw6puJukkxHkHq+/UBAU
+hBVWuNJLZ2liyO8lD5DfXmIj5/9Lvz+WP8JOeaoMzOQKoKCrW/Pk4FVHtTLz8l4Jcpiya7YzPbk
+l3G/NGj1RcLbb8wVfa0Cuy0P0ORvCRSkRsEgQtZ5zX5o4NxBNzO8xH3sVSwh8frt8dPmL4bKv05
PKflIBx4/dnIGnqN3kpW5X5IXYAbYhyXjIp4ddIMHZZzyKhmXUI9OScYTIBLO4uBvlEWrVH57BHB
cSbovmSnCJti7CzcheYtxuZjyqH4NVwyL6MUGgXAFc7T+aJ+iWtNBYccCPaGkI4r25cxzExVtpq5
H9WMHE3EFevCPiEXfBAs4MChEFQGmi7eSvq7RQ9ncWUEV1k7ZWzmY4b82Fre3TkgQvU3B8bNC0vC
C8fQCHMDth1falOTGBgYMWc9uY4JkyetC9u7l+lfnHVa2rnE+jdjMLVr+kFnWPmbDjSGcDaoXuji
ZsR6XvvoFsGsKyNNgyGnLtmSRw7u8aYZ07oqUC48RTPxt8hgkYwnI462D+XZAJImz9w0hmghAeoE
EZ0LOyiS+KgN8NPA59sc4KiczmgZt/HLCnhGxy990WyjW4Qg2v20hniq4bmKVk/zjmQ3ZpRIEiL3
ujXQssjbPhfpbo+58gZMrAdTlFvOO/GBKZ7pgRr6e8X229VJFWZt/sAyqLVvUsrr0ZMCmyv2wPCH
mpFadMPMV9qAZWEMjRNFce71nDUwO8wS2ll2MUYUZGE+pzn941PE7xJaSutb+eD4QjJ6XwJ6Jh4z
EGaapJ81B8W6o9S4L++zzv/ah2rWs+n68MrPaVeHBgEsoYigxcUDh4TZ217feiHNKu1h8TA3FWxU
rg6lS2Xco7pgwTv+LAspWbpJ6n5mMO2CqH/myolHN53S/aZ/PIx5EKDXPKDv1FcVpj2KNT/snt50
MN9xpxIjoNqAtWkeYHbd4UV9XOLQwzFKYoT1DPxXL7KGVuMLKC9lAOtyU5tYSr0mzxUWYLVpysz2
OTGZafX2wi+UGf3yeOUBXF1gEsZXeRd7fS89D7GmewBInKyIkQ8+HS/ruoC0klg9713rwnmBXYoe
FNKKlXnCIk8jAM/cQiL2/Yd1A/fA44XVxnHtwFbPqXj/ZYPhPXoBXf9R246JdjhFzFjN5pz8PaY3
QAfj68z8iUB6hCaKBWj6An/pdPln9loewxG559SYnLxQUVCnCTY+6amvcN6fYm6FGYaCiKfvCCeM
3vQDnn/I0CiMYufk91edXmViaPVwriOxv1gjLsb5ORX4EY/Vy436W3765wKx8Buxi33nrMBoeME/
d4Bypw+Hl7pMjNDHPImFne3E85rTJe+PFyHdxNT2Y7TCYe+rZxAE11VC5t4IBNEA6RWh3f+YJiLJ
wxEPEb0IWrSlZyuWR/vAWOOf6/RvMscYgPoaHM9y8omCMwzwOzU0GhbG71ReIP6Tw91N8elrAdGh
eIHoAT6pugbKo/8NZ2HdmWL8wUMmSmosx5YyGpI9pF2GJIDvVEMwc49kPgkrle1w8ROjMn2lMxAh
QO8vBSimrbWp8uca0i/0oBh8/oNMf6DUtKqoBtRoD3I8i4326uPqEa8AnYXR9xf5hmyf/Hi3tsY0
xGFJ0FBQMGjlEYnBhN74Cl10ISw9CFRVfeOdPhCDo3bNPITy7Y7kWnNhQOQW344oToFjLkN1ophy
BCzI1VY0Ha4RrdEWiWZsrEUHmiB3Qy5ghR+f4KfCqf6WGmARISpL3Fi+bACgyTSoCG6woLOkAILf
FmDfGQawhEijEo7OmLjDuUceJ8hAuFUzPenMZOTLew2vFhxspvSMCDwUUyUOAmz6Fgunp9YGfNa5
jOocgtJG5rFHzKvYxapCbSmM0ylN/BQTGsGzF6IW7Hdh4+tbPPSjiTr/+ReEP+TQcOxchJ6Xue4P
+e57p01bW9X0x+ljbUPu2pUeGiZ/SAgi7dgzyGjogPEuY1hV+Xq0T22htwBqDjyUJU5vqsxD4REX
sq7sOPTXyaIXvowqHK5PFl4c/0QT790dxxn4OUhERIyACAyTXLRoDL1pTHNoDhhpI/MSSgKV1osR
BVb3Y9rSoRV2l8ufeF6E2f7YmOzjUMP4hBSQ7VaES+BmMyTglQvaY6CTzqUzhBNz+XeBEDwAFvgt
jxMUTKs5uhqUq0hDw0socp7u1pKkHKQDwtE9M7owHDrfm/BxQSGDEjyogvEK7ggiTH9GFIx4OYEl
p0j4mVYfxUwGI3uhQ9qjZkGPg0NV7dKygnUDvnOlSlbOXAHjXf51CFnw941DnJBwloGZCVYXGzkO
LthB6XiC9CdfEM0e6QhAP0U44kEuKdh0N5LNH2Ab7p5rMd5FRsMz+fCbeQSdyG+9dl5F5RTEjlOe
h3DdC0HtgMv8Nng5hf3i6O273zVApx3bif90XjSL+vMvi1I0MIU5m7HFklg0pLp8CUnJHosut+dh
j2OtT1hOfdi4hZ0n2l22QBUbVJHKcCc2fBB2ZCWAC+AFZucegBKrdizc70/P2RCKhTV09iBIxjoz
00Oi+7OUYTmYzIMnC1Rg5izFamc318c/oCbJwKzvwvknTfmSdBTss5S8c8taq65RTYTxCo2wZT1O
iMPSzetGSc9T/XTD7ZZHf/6xIFdaQ+4VC1d8C/PNoQkvZ9WusECaigtY8m59m69FVIf4KifAJ0iV
8EBg2nOT0SAjNWGUjMxlJTHsrBg3MksUjg8sU7zrkbNbpIU6F+xrvYFPq6bX8AIem86uJlwNzjDZ
Ps5rot9E7Bcd1QCrfgkRrvCAABliSYN5AXkOLNZx808zjaJZCV6gfLdOv3KGGCP8gBo9gJnBqMKk
DuUa8uF5FMuTuBL/kkZCkYAT4j5G7F0YbieGXx98RsMwv/wtLfYDG6WE+MNVgW9t7iEP4HyANyqm
dNW1M8E7RHIe/SruQuiskdzdyX9s8ARCiq9DfuVNBZGq00/rjrmMQdOJXITr9jndWfbofj9TAcmR
xgYIoJdYBMnbvBbyhgdZodTXHlkA/prJzQj3qdF5xFhxeoxg9jfG8XLXvEcRsGml27zd9h7m52g5
MtZWhBFlH6tIib0aazyB2f9YOrMlVdElCj+REQJO3DKDCIg43hjqVsRZEEWf/nxZfaLPia7url2l
CH9mrlxDiPpPFFFnkdI89w+yDmz2mWuJOtpzeiQgOxWxp7AbmiqlBvawZirQomOqKruG27jHy+04
PMwbgt8ktrT9dfpYxDjdcVUFDIkAK7r1IXxsbWprM/94r23rj265/vdEY8rzAivgLLKvx+EL5nS8
BG3MQmvwI/0cLAeTOdILTkzojx+chLV20MGySwiPb+TZjMTKqjjZcvJH98a9gYJxruobV8SK8lqh
hIN9cqj8bD6S5Z3/X/2B0WYf2iKS/I5fIaltUGg7xD7553GWdezRCZB/ca3gqsVnz2d9fCKc8G6+
51fYYliFKtGuWth8pGCabKKAbxktQP3xP8vWL/ekAte9GPwTJU0QVD5HWXe4VTd9Zz3TvG3+tYDT
zDP2cUPJJVeQGzZpQ0hcz34F7mk2X75RmetXFq/GhYk7ezx5f+ntNgy5VXrxbWNTx6HuTG7mx1CW
M4Lb9Sb5sQegsrCjmVZ3f/2ALo9wFrY0yxz0u9b54+juE6XldQqPf9Lw3AyLFaQO5U6q8fs1XGOl
wdmNsWwBowRjZAKkeTQJpLtCoxSxDghebwbxq579yJQuZlXpXNTwXdlvC5IswosF5J8WOqs/p9H+
oq8LKoVYQg+ubfeIAQz7UhwM88mhHE3M72Q6oKMgRqZs2407YUxgNzb8TSCiknzcL73aPrf9GkdA
RNwDRL8vlc4az9z74Ya3Z9U3LnenFx2n+oehAWD7ZGM2OOW6aSaI0YebgQHQnOTWmEFTeGHNbnFT
jQEMZqNz9tdtn17xClp2jX4iET35H3NWOnebfgK5llPNlb591OZdCwBrtt7Ds4q7/WnzcocweYwj
deXATO186RpgQjHqDkwdH1mQw67YqzaL38Dvn8K3Bd53Kgmjrmb4MUPUgdcpme2rLmwvsIr9Gi8B
GGxMykzuXdCPtflHZWO00HB9s9hqeoHWyGPXEvYa27w4d1rW+LqdvZYLlXMuOPa9Adp2LPDAVSVF
abV9x1lW4FNsEwPyR1atzBKRijgWQSoALfwy/H9xIlZ8Pfw3iPSM34sP6wdTmn7citVHInJtbFkZ
S1QXDPVrAgO2TSaV52HG7NsZARU8gdKXePmf7Z8yLLqj46ik5eoGfetL8zF84MIJTOXTt1a2RhxG
Zd9yt1sryNaY23npkk9+3hwz1GTwmt7WNRL6IHjnOW1C6CxaCOsDTTJxS8NLjO5kdf/4T0Tj5K9d
TZ/GM4dvz706+qT3HXTr8OyVhVWlpL9wfrwDshfx0Kc3BX8qxrend0JoxPSHrYRC54obgdjAtGFp
6bC6eoEG6XH9l1YuweYdk1uf7xVxjANtYdSwd1Hg2vcRLwmppMKJP2MLD0yAhMEBjHRLi+VzWBss
eHE2gbj4b/wZ5jBhgTxK54+9xV2Hfwp+Mx37jshYuptJPX3Djh5pczGQ+m0Jq0OiAS3G6LGNgLAB
mMUbzm12/sJmfeI3zLE0RAe7xmPwBTFlT0edkpnT9sVUhOUA9VaYNHxWtr9vMASpHcTx2ITqhMDx
pPgUKQlsXsfrye9LnWPXQElZPZjjo/eANqGvUuoqq03qJ8uBq3/OAB6YHYp/Ot9vRpsWhndAvRS4
XBqlzYZNUVLT2fkE+qGhW0/mL7rChkslsp6TxXtNddOdU1eRoXddLZgn8zQHuza+oHK7RW3zRL5D
qw+qjZnu4bT6GrkzHnIritCJprBAZNaG/XE04VQQDf6KjyRBoTrkgy/998D7hS1SlHrmlj6Dswfz
qdLHlIC9AnCmn4n9LceAq67AzdGDS1bu2e7ArYJphXktoSJc7xVFfMnCbQ4FhEkEORQfCKWCPEKZ
rZKkjzs9JWyNCP/JeK2vREp8XYjhA+cPZxILmFtc4Q+mhSlJ2hsqBNWdbS7I1RCmKR3UmhZsSVjW
2qwwUvSmG+w8zr7KaBFBhXaeIWtBvGh4ENlL4KzCnMsKxMikw+cv7nHZLBE5h+M4e2urnspUoXkX
3tDH7Zi37JQgKMFy4WP2wzuma8KpVbFTAvk7qTivdXcXv+defNku5GSycbVCZXeeXXz+c8UhHq75
OapdTirxJeeER9SbrfltinUPKG1Ba3dJJHzlxkOiDVWh+ZwcKEFcqaVGynVxNkhbr/bistOSbAIs
7Ba3NbRDFmmhJAD93SJ6yoOK3QHXPoGY5e0JsZNIkJzwTWUlwm0awuUSRTgmv+LGxiKFlyPHcW03
/3/ynjZuH0PwGJDT0tG9o6s8DOvvzC6QUsBZ8vqAZxDMjSp4WM9hL1WWA5OT3+vZa/OGtr8dTqe3
sWh0vkwKH8P7B1ePZxtSnu6I7ZHQ6GAGEqpwnz1CiQJuUSJ7y8e2y2IMrmLfTMVWBDcO8W+HmYhL
uB4NABcwrkJ6i4dioEVnYraUuQbpK9vCqSM174qNWDkRotNvy4doHfm+Vpqdg8ZIcQYRaEWxtvHP
g4nJWnNX4wDzc3c5yAGXI+eXSX2RfGIyrbfKFjWiBA/oOETIjAC3Hfu3rI9eQmidjpRs3I0U/qyc
EpBEMW/l5KCVQhEjBnMIUoh5GLGwGUmgENv8UU52GgQ37zXBD+pp3yaa1yedZV/idjfAjYcyA9F6
Lwcm/EESvP4yb7fygF1XReDvdz8uzl/+27QfkXIe8HqgnJvIHVBHQdTbq//SewdmjpmW2/Q68rOu
1x/G7DeBPJ4uD//JwJ/N36tQgxhQBwnOToSMMz+GepDQ0omlNoEI3rZOK94KUZkXcirFyxetvvwz
gCodJ4TRkd/RjGKfEgG1M+zJBHCYh3OwPS+mUffAVAqW8RVTfWPZcpdzXKFZw4l9CEtG//JaGwnw
Bk6vhAs88pF2pfkckF3DyRF+FliCGFoA4+qHOTPcirNqvTC+lFPlnEEOuKTXjOEG2FE8Wa8ZYKj1
s/FCTtrMDCz7zSiASxOUaRNdrdsYq2NmaFzRZ4LNHscXvEtPHSR2BqhpKzPhrP9mKPfeJlPoIBYO
uAGI4hrkjG4QE3h36x7LDKucrG5Sec/tgB7cuqze6XPycCc3G6nZVPXa8xu757QXacl13ipc8XhE
n4tfZS+thFmNLwysNGTKaPtQp9dePS/itleOvt7LRCTGwICbAkeH6OrxqdUCHENwnLVOhUm9AJlU
PdWo4yd0mGZFzIt7Xrzcgcfg7Twp1AauqBN1/ph6n3haz0/4BldDxrWfyVSJLMXSTPxjxXzjFUEr
wnlWNTYdB5rvwo4Qx9EAWwyjATDzhaHqvFA9jKE4N7C9gFVicuwkwEBYaGPWpJg7I+WuuO8JzCSe
tfHkXtxuxQmoinqcqdxN+Gzl7h77A4SaexpkiKh4IYIAi4/ZnQcaxVKFi2IvkcACZCIn47LFJcgg
xGz9j0BDTPn+5aOTUPfEeafhvn20CYABqmrwv/BbEWpaD/SKJ5vMOuMIoEZyKEOziO2lXaAuXeLH
hMf1kWzFEE0W5H8ptTQNOGwJYCiZZDluboh1Lc6EhI+ekLVYhmQwMDVLko/Tdi6QcbKfvfnA/wA0
Y/t1HK4ZYwCycDLDIwf/lS8gP1a8eKLaNighTD1Ls9sOcyrjMT0sUOIa/OZEEUPlk0y+//0DrABv
MJwGZBlk7WmNagpeOSZ9p7dTSnbVmlnXa7Zo8kztj/r7X7ov2zqIJozkc+JxryjjxEUdt4NpJz5u
wOR4iT2HhevFVpmCn1mV4a+9nF9m+GqBC7w54vArlKRm8RnJ92rSkkMWUiW5hIJUh+EeBgebZ9nd
f2jY0Zbnk3/9jL/3l0MEEiN69JGkjUhrcPzXZYLEuz3jc2jQql04TegC8ep58PV9pcD9yepZ53BO
0fe1LuLqmqdvq5pdNyg64zw6QbQh960NgkepEA9UWdW/+CVi+xm+HdluyO9qZGpCF65Sr7cMon/1
+2hsie3Z1qDnEqf8y0TVJNabz6BHr7qS5Yeoc5pw1Quk3f+rzatb9shaiIBQggXrAMC2P8Sxkz27
ioKnPeMCLvvOtjsEwatSunlhxnWCQgQN9FJUAAZeUmBT1y0E40eTSKUQmknnhEtMOQf+tlkwXMzO
BB+Im7d2xEwSexdKOKs4sS4GN4KlBGjnEe0ImxWYE2aBLHJw9ViyWqYVayihKBhUafgepfUme6GN
30kkJrNiKtubzrCbax+4qPcNq1Ep8bSH8RaHBqdOa/cz+ozkkwFL+3GEmTdIE+bjHmBdeZwTgdbG
dKYj0ljQ25sxLYNAsSM87ro2SAjv1dp/PnBjYX5mufsmikOLesuSJ6SD/JYi0elYbf6HXqPlw/YC
X62d3sl+QhZtuTzEsgW4og+XUk0fYu0faFXTfvoGq37C4e5v4xRrDVkPoC+Nfaz+yjnEb6YkTheY
2PSBEn2QB1m/jTJzvtc6RHSr/3o9W0IfAFHxmxBM7XW16hDjTuPNIusl6BqX0IRQZl93Uyh/UO+0
Kz2hc/45UQ/pGay6NgUsOLCsfqDxZHOC6zpbw3X0/Fl8cn0pGDfzObnYVeJNp9HSFhCGnUTK30WF
c9wcI5CsxoaXC0p2XtDKBpMpp3nlM7GLRrnwSrC3QpI5tQ8OFxKMftycZiBTgslhQ82WpYPVD77n
Sh9KcBTYIJsfLPlEevrw2pMuYGgBilZbDCNX0tRYGGD3wznVBXJdfk84apTeZa7CzXoZ8/nVJzMZ
pirnDehrXEBzVYeykpzKKfYz3RD8Wk0GYHew0LDCwNli11vwf746/19e9I2rRQd+WCcG9ER+NGY1
0bHAgbBE2Rc9zlQ9fQ67ie4LwnLfXueSSnHyT0ywv90jhGEfE1GUQx3qK2yefgzSikNaSDfG3JF4
G7bpsxKGmsnGfTHjwIH/4xCZiKcWUn5GZHu7lS4YXcR5Jl7JbcrrZ4yqC3a2xW79ZI6ZGtejgVsS
tWWux/8JNwYI6/B8cPiBPRfTWhRAMdxwZ4v2g8ypC00+3yzBy5htvZJiWKFLNp7Bw3ndRqsXCld4
oEOsGAfJO3l2Ji0Zaq5IGFwf6YnbZmd5sn5bkS4oYgnBNgdzLgjlSJxw8T2zyk9Hn8r5XAFs79GK
piZDSZspNJNS8uChYbvJkPygIKpUTUCmuRz95OMxJ8sKp5nX4sVAKA3xH7D6mZp75ju5pzShL3QR
VK4BeWHrmkcA/9IWAy/rFOMMZYvN5s/nE5uzlTxJAgVO6+HDTtyHYktgQhjRVm2ozXJqnTFq30mJ
fQ1zG5eLeNQUBlNlnnYXMjifPTpZI1vPoM6RrHOjkCPsElflcrkaHLrw0HerLQPlnGVcGg+CNy30
bjV6JTJuPCGJvEnZ1hwt3PpEQUCW50phCAzdGpEAwoc5vLnuMLuOpK+WPp4YELrn31C49H0gP5Zh
F3xozn7PKK7mbYZcPsH+Ew84ZmKeL6OcKMYJzj2fBp8WBtd06qUVMyFQYhChiZbkkrR2/Atv64sA
muJJ02BxwrwkseTo7OHP/MWxZN1QiICoUpj1cVJKcYoTZyvb2OMsuJNTn30t0IaJ7O/J5tb2a6gM
06w4y49jE7KPa860PIDpY73jF3tV88wqgcMMwoEMD7xsNNK8doMFVGE/RzWbqTGNyIp3o+6/HeMH
OxZdr83+EIn7kfsBr4ECap+qTgo4KaX5lIA2RBdWK8oUGidptlgIYSz1HlZdViZIhCYEpModBzfK
y9h2IoLwv9Q7jvl/sC7ZCfL4gmgDwUctO0mYFs3oWRuRXc5qKHWHCr26JTmdmTM694zRA/GdsAjk
IXV8d0+GVH+1o4vgW5y373Ckp3lwidscUyl9GGevSu1aKDoDJmteORoetfleUMsah4xz/W2ecTmg
ii3yVHPqqI54QPs4T9rIgBK5RD9WVHLFz0E+drJ7AEEzbS95KwltC3b3KbymNtSIEhHHtR9+mIJb
BoPlvpnLxyhbPwya0eZ5e967cnRaRVaxQH0bj3kbT+eO/7iBEg3e2AAoc1KgdFIWDFZn/0lGskw9
DdG08FmqSAb9NtNU6+b1ElK9WPyRZorXdTNkj6wpFPC6ZZRrvJ73TYpvq8ZqBCIzSS0wn/sn7qQ7
zkOIveTQr3cdA15upNivdLrkxj4nsrTQ7aDNpuhHJaFYHB608ZuSlE+IA4PKJAnGPALrwNdGBUBp
xh6rldwh8O+ie1Km0Y1q8rdeoTudv46m+0t3HeHBQuClO8ryMWjSmyBiZkEmx/rmpB11wrvjkj2B
Ii0eTTFmapG3hVrsHFycAcIKQ9uytbwCnn3ZWbGppaU5lz6j3GUjyzH97LEssH54J9/ssjI2yy5Z
3x0+QHPAOlF4XZCqy2hTh3of47DlepHjBPLM6pAZjxRmlysT2iV5K5srUwtjT42vDKOfcliTm15i
6ys64fUPm9VJb+4doJ/3/WGpUQGgspTmlL16Aj+YjR7+Cn3N5ZyzQy6l6mgBXfpxRj1N9i43gUzB
r+H+3qI/2xPDiDxo+HSBRjNuCx588YYuRQaakyd94oTHK+c1v47YBliaNzigEy+8X3bFf55TGKhZ
houTg40aCXFy4zQGTZLLVd793NfJo92CXHg+2YjIehihBfJa/igjYNRus+HDHrQstmAhjSHtT3Zu
DIyJqPIWnq+YAfn+etlZ1rheGhwGOKxTqXi2hGvFmbc2VteobR61EA3tx6rr9POcKX+YnVYYq/OL
ZgeAUFtgNWUMgdtvH3IeCPA7hhg80jmCVtycOPXT75IjsPmrPtmW8sfhvYqbf3ET/iQPrjA+fav3
NUbxM33Hgxkwl1lxv529zwyOLFsRTtrzsD8czHj4z6r7vMi/gND8HH+jwd2kMt4Vry9uDVegEsY9
IOeQO+Vt8zwAACCNyrEOePqQ+FqYbTIHA2I9NiCnpTlpwZdiiA2KJAr0pzG1l0u44ElTOynXukuo
BmTXeWs1F1I2rsYteGwRTp/ubpf6RNlO0FRScbYcDn368iRpTfHDoK7j2F2NKKcfJltYkCfSUAx+
FBh+Ullnjz0bLkqY2DgNDQUc5jU1HYvnP5D/FHbJLyQgfNdGRQ+89oQmTL/TirGYejAjP0Tov+oX
IKtCnV58QMcg3UjUA/xj2QU9b+7zal3gBskVbS20dwA3B9QMweihulqjr9kRZRAbi59TpBWgByLa
CGkaiw1kzJdENzoHEF55oW0YdCxVJl+s38OXpfDSHtIZPdHGqeST26gIuZECjOpUPDF2Oafr4t3K
EeubHda9F6v52p3PsHVlzxgqvJGvz4ILpj9N9tXfdYGFDTWeEyGEUsbY6HUYkeOUP3hq2TIT7tRw
3EXFFaRmfaSV5RBYo61BtZMi618QQeoRiPoaujvSt96PZNm9gj5IU71jHcXJA7gHtdc9fY0fKntU
HBHYeaSPpUnmvAJS0q9DBi7871DOArZzCBniBMyD664dvj4sq5DjcIlE0ehp5jFybTJVU8mYpYAw
ccgKgnFv7T57xPoZviwhQaB4U0YKAGuTGQtWTrEe+9t8SPvJJy7e6sclHG86CeMbxXwGWzYtxFvJ
tEu/0jao/yBv0vZ0xHfshgSFq0VHgsNYl6bMELH7k4OWDw2Uomfk9wMPTo9eEOR9/d60PvztWoH0
Z189Um/D9c9vOgx0RQSMzI9l8iisWCLmIQMLxY+Mj46jT3CZ4wGE9WN8D+CP9+/fEEhYd88E/2Tx
0cWN/7bdPbxdF8B9dIPLGhLwzF63JhGBvQjJ7fQPnxZxqRhsLHd0+muYkyygJLeaDwNaHCaA4vj7
G0St1fKqu69Nw1pE2UxLQt5YZkS0mW7BbieWhDTB545Dalcg+ixIhQc97JQQC3TL80pT9sKhPQ2w
mNrD5bjZmw1bZ+D8jIfXLA/rmJ+NWMzuLZb2Hn8i2xcpaDvndK6ANWm/Vnheq2M0tqzOquGwJ14G
T8Ppe07aStPbfP1vr6JNQT9/nPC5ap5kjtzoYA2QoVSUHi8PADRXrD3HXuNhmkaQhdmlQXd7hfU2
T2CCy/esbd3/fTFGhp9uD0iQMsueCZG2bsHxY22smBOVAvfNeMGnZ8IG3apxFI2WRYcbmCfnmGIe
aJ2GG3atP7PvRuWhP24TUoi3IrFTMCUQeBOBpTB4wTvc7WhIuEOz87B20/seXbAZ604rJvTEYRIg
dU+zRgvokHcPP49+8h1epv+GLRoq2jMCnDg+tPBmZUwVQLfSdd4mnL0xyt7GQi6xxnbYfIe5p+Od
g9eeuQVURxbzleKV+tcxLt6FB85BlABSfcG9oa6Okcj/DVgkkEAqjfEuwAHviM/IUPpXXmPzj4hF
OIXsdg2U3AwMkKeWNEZ7sH3iOq9izkjPe/yLGLCaOSAgnSpT/sX67KsR3D0qnEMdQktrFrJLp7ae
gzuA3Rpf16VNH06iEwqmCn2NYyOYESNivo838EDix1/YuLFGYj6SNT2t9nm4Wp0S2Qktmpaj7fpG
jjsU13zXxSaM8RFLHOSvrKr7T08yTtCVymKHFfqd1ZLZwwqLhenbPy7/0oI084MBuLHS2TYzhosD
DlPtYAys1CC3x/k6TZ7iEJW2T24bN6nc6AE5swt78jrXCUQHEj/OmJ3zwTLwMRPlo2TA2APh8+5w
r1rdvnGDAxRzD8QOZZ7xkZUb83bOUqA7v9qnxTo3f7SCGgbVgCgd8vw6UAtZ0d4bT+l6331WrNi9
cvlwGYQoi4v26j7iRxR7XhA8OLiS2NIxDZBA+vOAVXIc/LArZ+TEQvbLPEkfwFZuyzyk8cRkLPQU
SufRUWEcE2HhH9s4EJq6bjKTcNk5SpAHwJqy6xCsFPY+qXhRcYq+yxvEXk4WsQIAhcX16siFgkPC
MzdXZN6ViRdqKInYsA94pa0odTsWsSFwf/TDX09r66x3stPsNpvXCygpSNbskqb2b65HKYghDBmi
R7BkE+/Ln/OhIMbErRKMrBsL1X3vFqySgcUkpeJIB/JtgPB+HMhMsFuuC7e+z9IkTYtV6jNL9SC6
dBXwZcwv2lx6dPXgs0/oyoPZtzDjyw4XWx4sZXtn5KS3eOLa8KYjMzVxIk9TEDFglDnW4rSfg8mF
fBG+4FJh+GW2NrgWMjf9PEZf0Gd+zfa0ZdoFEpzDX01pARUzkQUSYMDwy/yvDGVb2bG3X84vlHWc
EeAwzH6ymTGrlvc5AQX8Ineuj3sxIQcsE1jFYOqKODGVwM0KgxBYinzmaQ8zcXE+sEGpl19C5WT7
EtYLvbHnv4CQRSo1gCeRXEZrTBJZWTkB44l55agj384OEK92cCvyHo0FK5I2u7Lny5KVhP9ZvA4q
PvIkBl76LLfl5m/mV9ps6uOfdRnRykdW3H1IVaTZmbbSGNOlApdHQSmiHczubPonxBYefW8IoP63
5cVKficwOmEUkyC68sXdgiF7g93XZ1o02XicX96St3E7kONG9ybNzVzVUds9GERuV4Mlse2eFeva
85LySzoNrWQpfLG7JdkhT5bxtCH6b7ojKHEc8kepRHarkV0A/KzTHADlF8H+ZBfSdjQ4gEsbn3mo
pHtWdFjZmV1hCyvj4jM8v9zuLVGrAALxC4bXs7J7LUd9jC/XveKe6cB7Xv7F1KMeIJo1C14mjPGL
deRp/I3Ai1uz6mOqeLyTS8edXtVeul/LduVNRghwKjALCP4R/gBhi8zrOmeh4Dd9B/d43WZt/z3Q
h7dHmHT4Bt3s/I3UFBOPpP8c7s58vOpCOXys8mabkV7ADh1Y2gDAkmmKYevQixBCvLBRlAvNGqiD
dl8ZaRjfAycwLV0cXBS5QQ1AiNKkj27RY2Dkj++7YoaaO2CHtM+nfzMLyUrCbzvxLuC1s4lk3JSd
L0cUU0A+grdW6pYG+uDtgKjb/vxthv1x+KP1Nd4XK/lyuOMUfpmTv1pYSeGXtloTboI4CzoX3/S6
sA2HqSx80CSEZ9DQS2gnv72AFQbUdTdsOtbbbPnhZoYOq3Nn9yZzjq8dYDXAAJX5An2UJjMR2i+D
ls/XIbtHutN2yAbl6tdr5suwboZ/3/ZNXKIFTjLLkS6rzza8kmwJlY/39JtzAPin7YCxPQSR9fh5
jfHE8iV5P0zus/54zp+EhtLmTk0+O7BhAh1RhSOsUEzk/8DmI3VeOKeu9RihGTBQHqs8eZTAC9OS
hRx4/uDdIhI1eovfU1hcOj35P3pe/Bf6hyO9tKvCssfTtjAY1dGbQuB+G0sNmR35bXTUIl3QPxZ4
Mo02Bg6jweR8tMqr9G8b1TLhyMEPHk6wvUOD/oWAjIPB/mN871ZnbR5YOprfrTmt/0EurpOBakzr
JF9g12mexi3rGh90emVj8sa4G+8DPMDww4M90J08LLr2N2SwKhjBYItl4wM8xLhoVGDoRBF+2iY+
BqJY+DBtOY3Pf1P8oymw0D3YNpTmVR9bF2PRjQfQw0Qbzo7oyEEMbEhupbb8p7Gg9wnpPY5p1y4c
qZfkaHeQZ+Gw7jb7k90eHvDYgCjWwdEhKMebV7QmLaEwc5lfeiJC17gp0HSkcDOf5m9gLpvNeqd/
4fDQBANyIC380bwOnMnk32l/OAWfOeKs/vLs4+uJeBqsKafUQGvxf7CQ7tFpCX9uzTjYlQEez+oS
9GvDuSG605EiwCrihJudV0ztP6v6Mdi5pd/N3cZqHS0xUO5hXpRWKbA5wdx0Ffezfc/x2xDLFOo0
+CIFFkxUoVfs9UxtK475ZKycTcr7Hd93WjBaXyEvX0OGpeX5n5i16u7yGHFXAuiwQUfCMg6mNosK
boYIY4LSuGehPn6XRP+0n5YGL5wKQrQa2NUo5TUrUKxtBEFcGx5C0MquuS/RqwHPUVZNjcojhAKf
DxOPJdKIQDRBKXllJWksDnIP9kFCBDljmwU66hKg+zFohunr6OKaPzk0FXu77aF4ohGm1WPFfBxg
9GF/3ja9cpYRmVOn/be57TvvyW/oN56/p1XZ78k8M3CO2mfqtL8VBscvk2CEXeW4NhBvZE47wwAG
s20nj9LYRY9LEIKNf5OUjig9rwpE9tZRMbYteHZARUwLGWFPLC1mGKQdhviW/OXT9Rk0aNze2dXL
ni5x3VnMSLYYjPjOVqyBocosrtNTOecgu0/xQTpJdXdwTH1kwvQueuAI/VjWne9wtXolsc8kKvws
uBn+J0ns9ZPB5HizI+p2jd2Ttfw4HAn6iImd1XTzl7xxqwxU5cSuEurJ2tdISCG9WSPnfbSpC1hQ
2elea5tJaS+1Lztflk0iQlc1BFPJOuMQJPEGKJuOBd7fwYGob1t9HOHQ6nydY9YH0OjWLkNXF48c
f4FIfCZWh5pgHexevmxczyAczMzdxerlO2WyXRPlhYYDe8clo3CE8xQfiXGDEMbiFQomgcUGYcYY
iz24Zd+ly1jxguVJUyVtPparrAnvgXygFByM8EDn5E5pg2iY7ztiF3zYmB3oUbP2O0PcsR7eeKj/
MXkN8DdlxHih/IS3g062myr5kk6r2eZBQSQ5Az8QwXXa0LEQl8E6kgcmX7J+rAvmRAjUj/Pog8nG
viu+DyB6iaLg4qT/22HjCyH8ONxxtEvHJ5WLJgS3BYm9+5ydX0EzKLRko4fViu1+a7sX9iy6I4Ta
PckE5DfimObsxNuvo1m6ChlF1YDpL3OX3ntVhLeOU5idgkLX+Qc9/c2WqRf22Z+aZZ8o7u+SctKk
Z5MfCmEgUvuzX3/5gnatm+DjuLx5xcd8MuLXmm7wVGLDIi5venpWHV/9GCAAr+H37YEGg4fSrWMW
xvTCFp51woPSy+AC8otDj4nR/u5dmskgwwzTZIG5cx9b2v+MpOcmvfZtOMkftuEsWujp84EtXMwR
Oq2jg1g9+eGF0ZpShsbA4cuT1F1Xeja6rx9JM1pEiyMnVuXCmAGR4TCDjGj8FDpd3u/VSNCRLc9Z
iJ4j2d/mCKDmQBzoX7hrhZ/YbfOn/44/lEdnNjdWCqf1OMEu7Azsy8qrgTTH4U5vfHrYNCdKSj+6
9tZvofr/yKC5WTvd7J7G+BbfnT14oduUzn99glGSkAR96oLtND+FDiC58nulCK1+mT5/PmDxuZeB
4I0ZOwVm3lb0Ep3W+5R1mG4Ztn16H96j/xIPr72mkUzYabGL+ds/QAf002IgqZpMzncOwpvm7fO7
6daN2+mFcBlvAfG6BSWGZTzJsUMa+hR5156FfWN0xQK6YXf94NZpYVUJAIEaRu4S5AR8TuQmeOu1
4/b7JoAaH4L9ge3WTGoSgGt4LXcZ5WiLlCU+Il8Is51aiC76AYfqOrz6eFXP5vi12Mvo/A/8z/xm
Eb18eJwREfI15zX8ECZMs6TtFFif1EFaVKk1PMw+9WTZHMj+wW8rWUusRHqdpoa7u7fA7+w+VCRB
eFWOMgxfHihkOw5OXjZgkboVG9sL+SHoNvvqEL3zn8/54bZHeYv4FJL40xibMNMMYiV2thGgACj5
jx9WdoaSAO5+zDWolCe40238Hml7JOlJpAfRsws8aj9S+DzK6IhIeuLx57wBAQLOE1TyAxPguHrw
wyskRY8Ac6MjgnEP9UG0fH4nzDCq88x44nKBrnI8mox7DOQPbr55T0BV2NLaLXpY82iucg8YmJRp
60d9w3qb6IzxEfE88zqT7ASiHYV6T2FlqP2XuD5JIhiOht8IinKXzAWeBHwC7XgNA2sIqSkfy4bv
dUO6sJZ7TGSlcL95DHKGclkBwW9EMMabNKqcWQBvwZeQp8g1YazIYrimNUMfe2ayFvBwy8gpYxyH
owFfau6DHiZrINJyyLNgF4lNyxdBawK0EZI+jfw8JykEdxdR+kV12ObsirrB4xGpIPJXuCUoDCFk
bWHjMJQjaNqxGmEkN3FsZFZfAHPT6nWphHXK7hl/XWWx0IgmRzhxR8KsG/cU0rKGhdFu8LEzPBax
usO8b8AVI/m5bTgxdB/8xRecVKyvkZP+ldGLOUHeNH56tfFeNvFsOHrUrsSdHoEkDAozXxGNCHiw
0o2v6grC+ujaI9CBcKUS2MiOha5S5eK8kuy7j8FroV1D7+9KsWNnifTVwvEXi3L+7bfr/BwYv2Dr
G+CzI5YsPvRQHkzFiAcHsq1hynWxjaT8Q5oyV9cBMKDRqgOiJlhmx6fC3b5UM4e6QLDMGeIrfY4K
2pICznAqZjcswywFmqHHtroY00EU8FlvzmdEeSVb6eN8SdUGfhZkg5MzY1PQ/ANHcly26iRR/kdl
KK7GNv5iBUwQE5recvKIP6xqs5g9BObbsJ8kZJhTihoobPTssoO8G96OLiaOForWyrhqf5ikEBTe
1sfV0XUjA3hD8IZ7dME2CQJ+D9ds3CjM7PTEe7k/l/7u1OL+rUbpMd5jC9hlBX+03nNKLkCLndPe
N9l3+tyTU/2K2+i9ILJ9zAZeWM9ulCnVLXsTvePcFQFQ693r4RaYY2Wau467q1MVdWI0X2wrtFH7
PXx8ZEqCPI4NBFYRykHTWe3U4bnyhK/Pwb7OyUTtTcBmupSnk5f7XbjqbXSg94UIYemBj6SZU6go
VT9X41mWk5Mp82PhlNJafT8TxkNWFtVgWuGfTzLO/eIcu04BZct84MiJsG7gF6ql//yvg8k6zNVW
sFkeU7TrNKEu/UYiblKDCZIsK9oMPI/d5mEQjRkoGB9dzppS8TQzynn+drK2RytfyjTZBHP+CJAE
nCNGlk0nxARiItYRudNd0sR/HTOavkZBdwMPhCF9SIoZAjYeWpoMOiZ7DzkSlpab9nzsLl1RhXHw
Ip8C838ZhxzLgX/VdqyDQ8YY0jGuuvrA+eIBx5mT27TtxRhQ4gTVGO0xy1P2ohAZuCXvuEc+YH4J
2mlBvrBL1Ya77O+fBJKbQhlg6QlOG8TdjkkHCFONVaEiCy8kFIy6+AeC4QmtxKghzTnPlGK7VRFL
zITdd+RSYmVAFfAua39wDfCa5ZABbq1pBmgi1+QF+pC7t9Wqnfs9SdZgdRQwkWtbbkoCQzTFvA5C
R7TbxVjgtHG1qqbwUzXYOt3Cad09AVxOLo6TBCh/zvag5VGgCXQWL1CoaHyYJ+nsKJTZFW6/5nPr
VVYH4AMdygj0Uz3uYNi43Y77I6YdvhFoP4kOukVL9BjSubQJI1y2uyag6jfpicAEsvIGSDy4TdZo
RKxu1L4RPDNp/2P1ztaLTYuS8uE9W/+EiNBBoyUPd/eV1Fr0WMvDwm3a0+zB2sfNqx0XmD5zbqFv
gWTJ1mqMrWX/an8Vi/AiCNg3+6z7r7b/6i8G38kPiICcz59zQScR3y620rXeq2aFxU53ivPfshPW
DHrZWzdPKLcHmDpWSZXRHnPeGypO/2jvICAhgm0T3AECQKjJFziA2glrmeexgtRwdV6jHrqU8VRV
TTh2gE+PFXSN/RhyuTjN8S3xyYsGVCmuIffk6e6+gDIc8ImbHXz+R9J5bSuqbWv4iWzNLN4yCIMg
goiINzbDBDNgxqdf36h11tm77VpVNQ2M0Pvf/zC0qzFBGGyvGCM8uAZPp8ta2L0YTsNqfnYkO+7v
bfe9+xnrtq9mAk7ToWotOqYXIL75VpLQN96evZf/M8t9HSbjthSwrweldz7OzLJ+I925Q55GvKfz
itfdSW4KihPEp1fcYgQcq+E9KsY8FvEbcdYUeP1RBoWdkwsLzLo3qNy/0KKVzkNlyI9NfVcbtv/L
Myqc7I5QsT2vLQRl82Dkgngegix9Y/D5z2GsNggmxLheVW5QozNucXstQ4Zxt+kacZjCdrQxwI5L
H3veby4cFLoCVE9BmqK8gUK34E+DDnEHXzYD9yQfY4mwawk/TdPjR5fPNUyhlfT0zX3I4fSFAwRp
CWoxKZ0q1IqimZRxOkJO6JWKk8OdtLZ7SBDbpUnFWOLegouh7UG4m+AyArh+s1qoQOQd5zfRo1jl
WrjeQy7vT9JL71pEOk/z92Pw2EYH0yRA+fDqsB1AhUNh9NaZcA2mBYpqfUwQuzFuW7XEKqtYG1HD
uQWI+M8nZgAnmZu1tYB+q5JCuOm4YM2JxzR0BbDkLTuQak9zputfY9Um8YU/hOM3zbXR2TGRV07P
rR2uVUx0ufFPdKZH1Hu/6De0B0AnZAmR+C0AVuYl/1McEL380RQnWw6svmAYQDVwmT/xYKXT5sWp
XKmCNUziXzNIcQUffdueTFeamgoziVooMtXWOuCUmT+Yf8L3VQULBtHjfxyKyiorAGFjezX5ehrV
8nCtMD0+SyIZoA1yghaqU56TvnTEDBuXEOWXMZ0VCkz5h/kAHsUDRkNfqBto8TDjHrPASzkfaBZy
EabV4Bd9SlAQig6/GPDHbvFrcm/Bb1RvGQEqr0ovDt1antDlWc3qGV8vUCU5fts5JDAOZd+6UOei
ehSvnksFu9AUJ6Ga32GXz8ugcpAuzTt3Iugc+CPkRPTcDgWtT04Fe6eCe0pC2KsOC8071t5r1oYP
9nTaLbPK2ovD2L7MBwPz8xPv/S2E3NJP8BzXFl8OF4QgmnFjbdTm1zkonsb3YXda/9KkVHYKHr98
qMFDVDQipYMWyX+Hty5W0B6Ow2eUW9D4KsOC+UWHy748gj8+4nkPs39jNCCq94KcStarGkP1cTBq
DFIZL+cI8+wty4AbDJd0EIdOT/Z7VH/iFzU7reszp/qBF9cOEP/PPRf2D49D1U91eIpX43iX7V3H
xc3/6D8ycIx2PIYIdzMK/M2k9qWhOyCq3Wsjv/uWmjMeERHydu6kFpCK9FXTqBMXFyTMNWEyCgs5
fX1uDUapCMe7x3D4juiPb2kH7R9abE/D3AAXC6AREncmIMblcn00aRlpcAHOP4oSPvR7A49SZvPo
6se++G1KAkq6KfZMWOZSitHiFtQSx+2YN9NMGthMqBQL3R2RWuRijXrV7zYtkqN55ym92TW+u0O/
8jQfA2k1Vn7iRB70408IXRWxfLO/n+Iv6O7BWu/xJ2t1JWGXzx8WibK629cEhh/ifP24qZH9t83m
q/iQTPvOTNYN9k3JSCapI+C1lke25oiR98yxO/ieHD12H4DhT66x85wza0nf6VY7Gc1t9n5jB+xe
7V/6wh3hZ9+wE74nrdqkiWCTYNmgyJfE0iFDBmDsWUTNlaIzH24GVPPtvLmaneVjo7nfPYxO4m96
y9FFdNbuocv+L2d9l28VWMjlNqU8LlaNUi/cD6bWOIDS4/kAN1f67oCAqz5AFEYTNOvwV3Vt90VM
STi0dfVb0FRROIFNt5wLeQ6H+XfabQwcjodBB2+z0hoW+oVksxqj3/QHvAssueqFJ1L6svsRz9/P
4gUPFNcT3MRgsYPUa97NXoNdan1b1p57SC7UFvOW5/GVM8YfW2ubCJYB46OrqovYF52a1vInzyjL
BIlR5La1X4B0GM6vzpppFRFb5PYO+jj860CxyKY5NNYfsynNi3Kto7L8JGfoAPz1SjqwpNsDo382
+KEtptl84bV7eHmdod20AeQplkCBGSS7I46pt9UtJC9RSbBW3ja8WE5ftm0RgeLQlTLLXKmZNXuc
voWMS74Cxj0YZnNm4RobH+eAMhBbWjMkBOoAvmRsoq5xnOGhPOl8vRe+vvnYq4n/RUfXhyPSublU
TH2Mm9p69fkrD7JP8xQBmn/qBAZqlwoQM55VFVPb3jWG7lHv5kw71J9blu5bnzIA4+2tC3f6buvT
Kwwjvj46RiisKNi7p5CpPlbwFkl/PfApwt2Mb+k0w/CVfB+xepuDdP2aHqzn3Wa9Y4n/k8x8beD9
z1Dc77Z1PwtkTTXbAcUYxPOIL2fUEvestbwGg5foakaHYa5zQ/qt/krtwt78YolhngAEeL4hXpR0
MjWD5LPXfU/7vEFX8cI294dRb9rdiJbwBUOeAUVP3J0SqrFm9DdYOHMgvrwx3xPi3rT3M8jdq5Mr
FyHg+4l8jj9uotVhybyBnweiAQoFziDG1mUO3DG9eCMtwPuic3Y/681j2S4Mxs3kcHWN02bIM6Yx
aHA1qYiqgRzV059D6/szP2TgPOR53mLugFYOvdR0GCOWa3aqikH39xL4EM0vs/pgMtfqDCxtyfl1
NL/4nCDA958D6/HWX/vmX14TszVqb6olZEgfo+sPUxyRwQmdLq5f9nFgVi7l5KNn9K0TmZB347vA
YDn8eI3+jqrS1paFgttHPAGfqVprAo5bOgFawG05fezXsNAnNBN7hMp0JWR+jezbbDRkiz8XT6Q5
4/hL8CLzXWwhUHOcXzj/8CpohEcU82sLYeakhDX4dI8FDrNtZh+M5Zi9cXSnsOYtFGCS5Q2D8sOh
7tJYXIHoKRNq+7sFs0UMk5whjhLrff67pIetCrKjzD0tDunrAypI/Pm58C5mH7RD3t1if/JaGaRm
thjYNNq77T7+pPR8LYrpX06NnnL9liYu2X6J/gohLwab4fVsbln+ECUAf5sds7Ezh+A4aJPsNvh/
QgmQPTbovK93CZETkeHRaaYQX97YG2xQ5EwVxRlmbl4tvuZow3y5NzJajHBpESgl+cwj2DHwl+5e
e89IpnmYzDIDWwwh4ck7J1N4oRrAPxgnriP0SAUF4mzBxh/uGey2sZ86zk+zgzwFrb973v0hav2u
g1Nn0rUq6qkh3ceZLMYfivw+DAIYkJjF4xRjPpcV6u886ZKYo+cHDFOAkgxCEBmXLs774mc1F+t+
crr9GQFxmj1qzArjoTW3/OK+4RBkQNuf1tfpeAICCrUSNICcD8A1QsVB01drYHByLI1LY3w1Ub/1
B+HJXfvWtZ+1SI4IGexruIbQR9rZWvz261XrYa5guhtN3rdL7MtFb9lVPh1PkluDj84dXdPw45dY
V6Llj8Nq8rXP+5upviIMCBkU8UVNCrpCRPdULO0pK/mlogN2w4d8HRj6EAGK/wVeBgFO7zrDZAbN
fM5yfkQBwVgYbPWGIyQOqKhD2tTMeGHa+fpus3Iu0Tj7Avujte3r8SD7gbv13YLNvHzuhgn1Qjvt
to32TqN3eoV9LqRSrbGr9U8DFStbsT4IEOw6BjPh768z6VvssMLvYdH1rphHWMXKestm348Reomr
GttS6ECzSV/x1/7oRdrL7lbd4NGxf2E/IJqouohPNAxaYR+nwvba6aYnaqKOVZBrgfMfzfcHaoAx
YLg76W/zBcS5JVd2Z9pjcwwMQMD5+wgTF/VhbTzBH8QnRcdbfe0Xcy1Goh99OFv/jfatkfluyQPu
RTC+ULPCdPntLgf5gE54cN8wPrESeKavyjkuX1Os2Fs3+AiyIdwcEsZ4ojy+9638eOJkF/Z5jmXR
lt+2EGb9tLjg14VVbrvQhNZyjH4f2yoDj/IRTvkION5uvSbtw4fYcOJsU/7iA/uKmUKpP5/+E6j3
raglzbQF7rdah/1slPTyOjxhx7ugZe1TAappAScjhAqSmDlqH+aI9vMISSSFvaI0+Ix5URQLnDyw
XHraL/Q4WAL7Dnit61BrF66ymcOKMPCPUJieTOzGZsY7x0dMm/anA5f2slNwK/Ft55hvEuEQ9Wjy
kGl/+yDnHZdQVBWaWPrcAn2pcUlO6nn3YnXsX3Af6Z/sJuFuLIv5YVbjka4nF/l1v+YD95AV/gUw
gQyKo3aAn3MbNpZ1TElkNbpSI4BKhSxg+/iOznwYrK/1I7j6El6FftwNxBE4kNXWxWfsO6PeZWYg
GWifJ5xwX+bpTM0R2QLvEHmad+Pu/Hj0mLoD1Tzv7Jhm2rEfoHqwzUh+x92jJzIyGvi6Ps4vf4rW
Rz+Y91XjjcPW/HOc46CvMpXMzzliXHGb9NMbKu7OYrw47rRthSWw8VDtCtej2YZlQaBB16bFr0ZG
4dwYzYGTTdfz4dXngxT0V33u4EmNW5g4J5RQVDJEk24B8UtEAVwtHEOVPEx7KcNRaAKEjd7zHl8d
FenIRXEOT0QnisDDlTp6lfqdShDq7LYwt/Q/a47g3fUlCFkgrUGpDxddlvEF8tQluW6/YRdqrvuJ
xnPCAIisBeG5tq3uwcT46ci3snkKhjUf4jfQgcRQx8rwhQ/Kgp8EnGWwHaqIOQrXaS/6+KBI4RM/
eP0V45mlcetn8MNL7Akfy9fO9INKM7Bzky6H9tGKTnYURy7Uk81lFiCUAen/6C0H2pkZ/TKPDYlf
D7i/ShAHOdgCpuK3G8dxrr55O39jk+e8e3rkxVViyMVi4p1wSsaGB5mzJvb114/QgLa9S4Tt3WHE
4IcPkh/JgDy5SdIxN7DBEIBuXnM+2YsKha8SkmJ2g0rgjheJy7kcqdMDt/TJnjA6fnmKuqU8gEdp
0t00hmmnPThfn6dtQ556bjZfO8bsryadInBfceIqFwB/ZHN3++EuhNkDQ1IX5jXbMKxD47dIO0Lx
8zyVDc7h/sKEgAg8b3LdILt6jcTSQAW9XNKZiPZsH2kj7AXbWzgej4eIzhaHNvyYmOIaxLmRkaeJ
BRxYOLIotbcLDz+7RsaFhU0xjrxjSdXlw9X0FnmzBb6Dhsd/1jTbAsqMC2wMU4hnQlFhF4Bnpbr7
sC1kmWW+0jxtKl0x9carIXi6ptQa6ss4mOpbvTGwa3ukMAhhYENHPF7lA+N4CyN+nnmPLpsJcDRN
vgH8v2StvHSCahOAem9YAz2cBZUJZGBqL344rgXkQsBKIRMqgNxmHCYRLiXkIuJD4Zw4HnBTlm1w
SnhwVZBxd/tXuBD1Xfqm2BAnkflk65pP4T5uuniORBLzQI1ogJ+VZ+AbFifPn578PxOketd/FAv6
AJ1t96i7DZmITKdedgojQFHFlE/fxw8GCxxpId0oLBR0nQuchkl/qBDAY+lCT+bM/RnEw3Cd0UKs
1Nm5aRs+bI702UArHbi4Hc9YKF+b11bfHiZmRDgqP8HmgELGzdA9VIzJs4wvvMByj5fbEAoUbG4m
ojmUVGuT7ECWCXT8BntYNri/lzFUfp7OcEcvwvsdDD0IcFwEv0Wfu/ruQkxL3OSER7SJ4wY6NJBi
yWSUdyr4i0zOHzqhsxvWQiNz3jyMlAnXiv6dJEwO+O4eHcHal4Wm52JN8E5S76Uwek6ECkAK7ySM
uOZ7bPRjnLstV23Yl8Mni5ERyKcd413oBybLXZPJ2ZLLDigp9mjMIs3sC59U4IShnwms7G2SN6v6
WhkCQFTN7K9OgLlkmyxNnpGQj1S6553Ia2jXpjoPoKh9Ii9ycUODCvQvgZIMVebE1BcvXfLSatca
cZTv26TPRrkUPQbGgu8yiPISU+aYKTFf5vDmYJyc8wt0j2+Lnl/Utd29yeLhqX9XYGKpUoIwdo4N
9iC/ne5zHITv4gZRDSzK5XlG1CqcOg2FKienE3AaUmqSEqK2TKXjTWmK54KPxd7inOS8kawBqHWg
NVFZ8Ro3e/FsUQtFN45JbeuWWdCC+pimZ81OOaHcxI2OlsSZWIp9x2Fr3P7+2STvF0AWLdm+Bcuf
xayTMekwOszxYO/aiMb+iY2Gdqtl/U+45rcf5njaMBbCTgdvpRC5ymJqqUHj7LnFBYQB82TltRux
nBRHgS/eYDoxCGharq6zyfK9WyhLNn4spmb6m586mv4bDjNXVe7AiK3gG/0kwOzNRvyyXJWg6LwU
1Kq2WzL84oy+W5UxTLAK6DGOwRW7hqigUhVIRbqRw1mWbsweAwo1cDHqSoAjo8dkRllcg/W9zXF4
mnxKns2aeS5sWXEpOf8fQlJSt/SjsR9wTajVkHCZJ1cLtf4HgY7+q9gZ3xWLUfmFM45krai6XHjD
YC/kZgSCLlw284WzQ2wahuZ3McSy0qXIqdDOsLmfzHNxCY2HWzfK86iAzAf1IHbftigyzhL9G6gt
1MTFjt5gGt/Z6COXc/UdvJEZ4mGtVmkeldKQCdxPQCViiQyzCgSCXrb+cel2kAPoYrTZHOSI5a2m
Por4PODE/ILDUNT1Bw5LoWsEtYNFjIuPKW+Ja+9mMpxQSFVdG+56SW8QqMQSPAiYE2bnkHmlD9Wc
E4BtGo9o+JlXfqaFwDbZ1ynpdhx7phAwOHgE/x4COs7tqe9p2grv5DMjH70z1F3K2YNORD0uFMBj
iw1eDcXQ7GDMzJtCO0qV8oPdSq4i9CQ1EFKeCxA2lSMLURM3BANQYbs6luBBcnOT4RWbhCzD2UCH
nZ59HxbHZmkH6x1sBPP4kIF5LRHLoskl+gHSxIRg++78yQg6vpudRqiBL3U110JZ2OlQtw9XLI5N
dKuZ79v4djKMuTXGP66wGXBwyEtSTHGOAGHmIIhxWA+eZgY0AQV7bcHAYIJvMX/44tM43TKh7AiH
bE70EdAnmViJ+GBK79vir6t/KlsksHQzv7UyocLzQQULgXQwrjJEbi6qJLE5zfie7ZSJkjNDQDNH
JcSwiVqamY/fcf0dL2yT0CjYj39/4cXjZliYtn/YMkk234vg4Lk0zxBeksEiYLLiZriP4ytrct6Z
bkZpzGTphAsbIbis7WxhtF0M5veaqcoNjwNhsur508nS8HDuy/G/ERLvJWXY4HnUPJxKEMpzeeWM
Gtkp5sph2IPG9SOAxyRVFArmJWB5SKM/4Ue4fGeLigInlnJId6ukn4pf6Y1071XwesaLUkdK18VW
1aV/WDQ2Tm2RFEKtNxYiTFTBDo0j+aIf9GC0c3HlH89Ym143WEgkaLprYkel0olgrQLQ8J/PlNrj
aXMoRwNnrzY6fJyTnldCLnr7KGokdiKSFcxF2Wz30cH2JrTjBPAa+48eY4fGTcCxvViuo59ljSxr
4l2We4OPTyXIhyk9GZvUQjwW9plQ7hWaye2HFyDdKBacXGPqCDcwYjIHLsdzfJzm+zLdq3JOCQGX
xv6URHz+cyOqJTm7t7mxNEq571HVxK4QvnIFRki8SANyBdjBBpkUA6pAg2Kw1Cfe6KDveyEWi0WM
p57Ev5wT4jr/5mnKmDEkFvZ0sMKUy4QaOYq8X7hXH2lgoNujOszXPBA8RGXisugodUerFFtkTX/D
j2AB884D7rGYXIrgu6H0/3CXx/l+RJEDZ0sad8uYkDLsTrzGXni5hznnokfB/e8i4Q02rCx+B/bD
nVWnTKoY9SYcq+OerhZDYbEmiX/jIiPoi1pTehcKxJ4+MFhqMpcMm906KyBmvc0w/UY2rlXB0Nog
8GAyLQUQeId6zEUnJDKBqJ5vwBzbqjKg1DaBwjTMpXmSj3QvKDCER5iBjHnsknVm8My8hTItmCCc
xmuCnAoXpgIVKtUpu727DFzjIb0Kfx72yMtcjgpjubiiM1MFAyewOWIvcx4Gz2Dzxa08GCJPEJH3
chfMAck3gRLPDxzLRcxAnldgvKLcoyhFsQ9CEyj0kAkTGwRfL1UoFdN88WDswMsB5a+WxuIl2bAQ
0fgsHHGsJWXUYPOSdGLsQeZAPbecU3W7tyR3RwsXrr8go5H6hxEFfKkD9VWfXdRYkKC/UUiTE4jj
zjX9gU153Gnb4dC3/9jEZxH6tkk5r+K31DHPoou8ZyZRF3WhbDkZKym/JQWulN2Ar6CRfAnshyAD
lcpowxHDrxCcEpppthYg5mMWNcRJ7NgLXPTDT8ZhNoOFJZjvzvS/ocFxQakTjRyJ9t9WMRZBf+mb
NkYouIswpnbhVlszDjsIJY5jY61DhRQEG5cDITqmbJTbjCLXt+0Z0+Aw1Nk1GZtHsu8jOtHkvYHS
77KYCB+WXsS7FgRwZpRMdGHqGjuqdaCWraI/K6IaA1waLIppPltBFwQWYCYvp6CdY1OUGRjTe4bI
1RrDhtIvKy1V0Soq4GZssLJB43z7Bmjh/lAxz2bOdtoDt54B3SquVzPhqlAU6HeKkApWtHLtQ8Ou
7leYBRe2nedmHPXm7pDbus/NyFpXSSeRB0zmkXghXJQ5Ee4vLg5xd5unE/KlvxV796mbtkavxsk0
4OPxFylBFgvlz+M1KP6/1kcs3i+1mA1DbbNfS5eReyaYRz9qHM1GyVkiaGYzGjGRtzLpddsUQ8Bo
RDb2fZdxrQFBFEOHFd7d3GeCcyKJ7xPslv5Yb+2OuSc2nHtkgh2RvmoLiw30GHHSvgDfgW5ezHGj
yiVKEvJHF6DGACoFczTg5AL0A81xFnKTANHi5S1I/YUljzc64q0j5GP0vYzNngAnuoN4Ec4jrDg1
LH8g67N0Xc/+7ZaEuM1AnEMoEEcR6DbyAx2GnT5/h6sq/NjWrDZC02eeCyiB5py96IR2WuX4ZVNl
wByFaOKyPjilPA/L3zOYFAenOs/ZGvYl9/22FZjSxTwwdnlk3HrsND7jIaLfqRAlE4dCj8G5rPzx
Keztob+bPeU/BcOVd1vQek4fYt5J1VLndwmxw4+RfmVTucw5qn8hLkZO+aBuBMQ8ENI7ORQBh4p/
o7YngmNC3QG5lDKnvY2flJ4X6fIV0LW7hH3S5CVcC6Sn6rzfTATnl8kfwGGdJ47wOQF9BRvwJsp4
mS+eOnyk3456nXuLZvZoJ+Va7K949hmdks6U6R1GukeLViZvOvz3eVqtaMOQVhuIhUxWgUDznwzC
aD/yF55CF1QjRlDN/sIakUqDpkCQm5m8J4NEmfGNbN8fvQ0yW3zOqiQ+T9m4SjNKs88viEbZ9yp9
j409ZcFJ3zDQ2dSc5gjR9DKNUPzQzm2GZFrTPDJv1SldWfZdVbgV0/b2aLi3CFxJTXM4qPDnGET+
KUDY/VS/MkHsdUmL6+3Xf5QeQBc597sRxdd4KH8/qDxMgTb4O+ZEOorfHSYNUWoM3FoWVETwHOWG
f19kYAGkX+FUhl43xE71HbFamPTboMgtg1Uy3JL/K97R86HX+KspIXqXKrlaxSoeYmRTXDbKbn8d
Y7evXMhatjqsPvua5W5RGZBQNWrZDTQZKGwUjvTgEZ6SW9hYZ0q1ZLB5zgpY73zDb5u7m7Mt37fm
e1xv0SS+TE0ct0Rm7B8pqFpp0GZQyBVcdRlLA6Uup3Ggfig7GWDA9LUY6CTmkUadjCrwc6cj6oVc
4M7YoNyJKgNwqfXCCAN38gWnRP7v0xyN4UzlLbHZ28xMp4/GfynrmOGWwgpaFOcG98Uv1yhvqhyZ
ts/xZ2WI5VClxpQkecEdzS3MITLZnpYHMYHlM6EAhRBLOzUMvmHryPnVvUrawWjIvFZ0+/aZaCmM
yllymBRRPIA754DUX/J6e33d/ak9UnGoGeuCpSGjmOkCH2R2skcUYyOTVUqFNDbyuLv94Pw8tAGp
CmuvIQEXL+9iN3Tz3ArEPCANAQODBG8GrxDcyH7UYE/ELddMWHimnQkLh5MaKLJF905NeV+9gyMN
YA1zwvhNOAIVQMAK48c9GSWJ94ymo465B8tph8m0gHOusl3ZEmSm8ioXusS2x7/TpPKjO++pNhgq
stGrxnFPjGjwlRLw7Q8EMSoK3fPLO1k/Zd0LwVM5GBrj7t7IwhvxQ3lB8lixDyQdMPhOmNWqoGOi
azcsSyRUSXcsC/Q8d1M8rtZJYb2bnqlg05bLgA0yXg7iy8QRhHjNmINULUVVawwycY/Q+xiI4VBA
y4/u7Uj3RV9WL2jeWtwerTNd6+OO4k50lz/RofMbGV/BmONFxKC+Rp7ZMXoHcdh8xct6LE8QmAAs
Ga8e8sMVP8NHtus7u5LkT/jGnSuLHxcrYhwQbK1DdLL4xAD0Owy5wX+RfDCHLErd7k+ZgRYhsVcn
iePrQY+o1QH+TolAIZDkpVUqzGzAyuS4Hk3qJoTNrRQ/BZIXDvGBKpQVHxHsGH8YBAcATAodR/5M
eTmaw+Zk9+sLwubQPq0IWXvkIx3rbiz09BLV4xmKNH/gg+ApexGJ96AHPOitjMPhubq4lOqfipP0
X3Y4lf00InB6bQ5wuJqcf+QTiFdpnL/+osM5K5i4nP7oF8aAngg44Qnjkvcy0DoAPp9Rb8Ysxrjr
bzog2yo6/POELfh7WoBob4wDef6PtzpheNQ3qzN5Bv2uzqPuknbvP/oMUpuDzcAWY0Qr+EfaJPWB
JGaNrAF8o/myoUK5lzHNbDnmJO9c5JM/Z3PlbrTWpuwzjfJGLmHBEDyezqamt4cRo/EmWAJML9Bh
MjMF/pAngB207Wbb6DLOAfGxri0mQ+YXNUTX/mDBqF6t7W8AbtlHPaEt3ScFDhAzd+OGFYRhDU24
oFy7zsu+qDpOR9xv5ohjKMI29X5xS6f1k8q8kc4AB8nXaTbWxI96GDV4165wHJu0v94Ikxf3jWXC
50UWNY+a+hFwHq7CffNQNjiY4wxRC7BQyrMPJ6FFI9UJi/5TaA8pfotsiIXTi3yyaXWNqwDQaMPS
4aV/fE/4yHaNDudi+BnsKS6rsHVyWuPggKQr6/a5/Hmv3Owdsxund+q4H3+vmaIHhTwDVfppU3UW
ahLYpz0cH50RCUodFsxvgq5JX8fFmQpfaQD16xhu+xrbgHCApuOAwEBVnWsitPj1rzRG/Qm6TeM0
/eq97Qy92d+IwSFjf+AG/ibaeQV0oH31tRuBIXvNaD7QzOG+TIaQl2CDeeOB2zKpvOHHlOKP/Tj6
5/Q9pkqj/LGOfX2GQEovvqqYx0j1SFnfjv8VjvQUNO66mfLDFdJs3830i4lO/O9FeQvQi/DYUBRV
5bb4Id9LfOWQMSFpSCwRJpNsTi4SNicMM2GjR/vrncQfPDKCr9Yo3E6U5yWTNKQGGsU1g1GGZOZX
P+KS8kfNOONtQzgVl55UyneAKKpJZMPM1xQ/FpXOlMGrj20HNu419G9FcNsdtuWyeBrILZ84+6rS
9IWCHQsyJUz96ZCsUT7owwXqXYM6qsR8jJg0+KULMgb+6TiUm3dNS2Th/vBlJKt0b5Sn9cSZQdD1
/Sygg2l0Nwmo2u7AKnYN1djuZjD6lQyR5wxWaeOC5qg0tj/0PHx7mU+HhhbQpqNgOI6eUUCF5OTB
8g01JKK9W/pHK4UtK6bKUGinV2Kdnd7Mninpz/xqskKUTzvPi3/uGh9mhs3j3+yHfQnEIKDjtwVd
FIhYfSXOTHHlRyKlujRwm5iFlgoHdPTZD+Mdkitm9ouBoBcinqPyxv+iTFgkf8OKjwzr+MQzHs0u
W1xl05A2kJNKcRA/aR67prD/VFbdv4VUTP5gfPC5sTpg89I3K8FEJekIiMDCd5dbmDM0jjonlbVF
/pbu49qHOsug+uqIt/zTfTtjvQlKmYI5sZi1xsYfXwVkaNonpiAMUDQBLvQP4yqMHOsEDi2MYzHH
n1DVuPjo8sR34WymffhiVC72jPlyyBMCLfw3SqT2cQUwz8nOBRNZle0pmWOTQwCgDWddMaBbHpgy
lQczMh3zO3JaFl8iNLUVzeme/EX8lYxIBGRmfSzQrAPnuvRGhqSUTGjhVQMOCKfiS6JIbuow6CCX
AurgMFIIAjWFKBju0fwyDARRcBimwJHC4IuCkFnCyDhvAdh68eKdRVjwJVzE62nmbkB0ciQqsVTd
zZvELEJoWWx+Bp5yp1xw40cKjs4uTHHaWXQnuEZ/hOcZAOEmEYNEaoFoCgY2GEPNPdwSu+KMo6tK
NszpKWEBkUsZQfjnalXCdLramPYBZApkbz0GpRGJIA6NiDzAdTVJ23sa4hPuyfF+H1GWmqSogfBm
NrwXVXqp2TFYPOV2DFbXkEW6YNzCSMHro8KzDJp+HrkE+lLIJgUkxar0HimT2x/GBVLy3Ch25R7Y
6mUyzseEUSGe7jtiQneRr6OxOe+zdU/hH0gcmJDl40zd1mEcg6e3oO7hgWG4T2wLf5huIPfeJHBs
Gv5iRSHOBdsbWthxjGmbMT/7PIHVyDdDArZDk2kjUX1S0/Ts9HAEaLjNmBUE3/xpUqfskC0NFZkY
IG8XKk2RWvJvMM4UnpoJ0u8GKSXTMgRkwL999mV7EWN121IMJWxGdpSgc2z5Ee9YCKABhd7bLFYB
GDU2mP/mrMSI7yqSpqnYWikUOLGJGSApbDEC+g3wEghcoG9TJyvg78wISA91gOUkBqCLpSuCVqTG
AbhERMJ1gzcDhZNuxCrr92AbvPQAVgphLsaOrHgwbHpRFhPLhBharm8CWbo4Qv1r+eGlGijcr5h/
ihSFIWQWIuuvpIGGKCk5P5AxjwL8dhx10MKJHypZc8iJJ/g/nt1rqzAvqcb7GzNVI9O7nj0VxOTK
y19MvcB5pAaE+xpFit7M6PGkcBnF+rvK6++VAW8K7gCKyLqIgPkUYh2X0xi8VO6vWyKJ8NmHbuan
+EczozMWRRoxcQtEtr4Ik1afn+9SzT1t1wwwrIQMbM8UuIDHCoct1xQtOENqk/oclLG0AIv+rgkC
YoxRdexdREAuaw6lmMZpSa+UZSouj4glkMWQBMCj3aKw5YiOHBRJfxePUUbaXZp2SHR1yIX5TbnZ
0At4LaEs+KmgdOC03dHx9RmhXjPd1DN4jp2JS6IzwAGzVlyml2HIBARpLF97Sj3ORMSv2jYWiuPT
5AFF/DdriS+3K4rkZ6pEYlBa8cKYM0vim+So4ApxnPDm6TMF0HRUvsfLnmNDin8KOZAoyyjOfPVW
lP6Eu5RbK+UZ637NGXppTFYBBHvssAH4TBBvdVxdPVq7F9lMdMoTErWcbrS4WwsOUJf7rlZOf5wX
6vnua87IXATYEiJVhkTh5kY+MNTDMW0bVYB9SsE5lQTwgsU7fHdl3jqanDlyLgdxy9PTg5AATP8D
oPt/yz5pyxuQTlRMJfN2M0SiN7MVcMnNAnxb+CaVFt/UXaJiT19YwoIUwr+At6j5u7E5dNKMs+wE
iMSKwuCMnkS5yfTQwidc5cP5v/tTn3wuQNBwth1ububuhKI5zgtPjAsX8h/2uGNkhwbFGJgsKNNd
T6Sk4peJgnX4dxjz8SGptJS1njX/w7jMtM3awauWucpTEIJMtuyewxHp69lipmou1LeFtDpQuFCv
TU2JfBEPTnJcwhAIjZNRKkJO5MamSe8DTsy+wO8V9MKkGGZYgKXOlyO/t2DUf5pIQic4JV4GH1lt
jEHYABgc+Alct0voRVxO5CvAFEnInmdvkLQAGK7A/MwOEeg7OHOsDWT/DgBmtgmYFDwnMWwVdizc
mcbYcHr4jNe4s/WZBuhHrpLEJeSoSk1Iul4l03qJGm0Kd4D/p6znpDH/PZAdeLJ9dhRTBeyHHSi4
c6rdWS/wWRWdHsuL60dk+g3hcskTbJjfA3/w3DjamUxAhKPJY3We7jpTL0Y7i2+lQwAAKcHtTFTK
8OY0gHEKI+nACVtbyPSZfAFhcSW3MrCR1hxEyTIFhvwQ3X0Wusm9TNvIOkdBBJDFNIRlfWICWw04
qmtUoEbYW+0IvGTIZ9+9t+6gNqML3rCbgOo37toEkgx4FqwOrno3Anzjn5gZJYIsr+/8j/cLgbRD
SohqkoPFNHcQXGd/A051sEkABooMWFYUBAkPkVlyCjE55ZZWwXvkZk/j/09JICIV7WHPfkFYj/UQ
ojHtSkCZAn1GqBEpy4ob+ynU7SrwF+ApuIzB1AzxO/Uw52MV0htDwqUuOqcM+FF9VTpKGdEOxsZr
G3dh7XMJk5HFUcikx2dj+bSFqrRgTmgCpOIf2rJ4Tqr2ciV9MPANYXJMtrza/IUesy14JFL8Q7WU
OROk01GAT9VN8JbR6TImpTYCHPxHkuHS/Y+kc20ynIui8C9SRQjxNSf3CCIuzReFEOIeIvj182zz
ds1Uv9Oa5OScfV17Le7jAFktYifoQyiUD7ZdotMXH/wh35Pt9Aokvu7jsq5gk+uUeSvQL4V7d/Dt
kCn0ejPaUK6QfYygWwGDy1Q4lX7G/XkIGO7ZDGA6PJkJDJpCA0WJk40uewGiDAJizHlwZ/p6PEKH
awgnLg17oG3Yk4hGi+ZlDZP6C9HZcuA2dHOG3z+gWUFkHXTWGVM8nnBk55B4AQ7nSvA6UK+3/Mwd
Hn13xtbx1yho0ZHghLugGzGT2Zh0ak+YBwnNiEwXQA7Eaq7p+E0LxvQNk9cbIO3sLbYCzRDCuEAq
VmcGnvt9qdtKsrYZ1Sm0muMml0HeMBt1bXe/V0NxNB51QkseG0BqLIk0hgWblDm7C1Lsnvr0dDXR
AZhStaLlL/x0bwpEwO7Y+hB6CoLTAQI+PLiGRSLhQ3azTxwc4Esox8bXhRDrGf4IduXBISPBYob/
b7FmVJ+C/mANCnoYYfaYH1w0/pOBbaiDY0tI9KRlhNiH1IcsCXsFhkZdG5EhMDbstN9WayXmHDRC
/+zs4sdsBxJggrGUnb9MRFkWRO5ouDWGTXJsHrt1j5ipJHNt+0g+6TaZuDunN/jjz14doTyeGDO6
V90hy2hNyjENiimGyX7sRVOVnJ4gqGHOqNazwTnGsNbBLUcyID5xQlzBdKg9zHx6/qTrchdoOHw7
7HIGjsXpkNcwDGjBaGtCaDcCP6yGr8DtXaZwC+Exu+6M+JKcSe288Jqr0LNWc+jEpPJAlzdJpBK+
R/NBc99/uhnte7BLdzZdCLrMTkL/6DnXrUoDVk14iWecYPHdz3wIDUgTLXT2dPvv3ONsVuhdYyjD
3D8YioF/V3q7pz/KukpNpM1CLNrmlILnA5KwCk79fh+wYUg02lDoxpEGzTDp9IQ20Oa4M9pE0kbp
LgTxISGCIuiPY30MeM+JgQeFEW114Etgm95ONL3aXvqDP7b4ZINdcA5xaC/ajLQOUpIThGreG53u
x22D4h7NfZratNj35jTtptTeqMPRyaGFQlMFVyLhyQZ2m/Yt0lCToqLnNgunx9LNH9Zl15vNcbb0
QjxF/Vo68rjdSuqBMTAkMEpUgXnTg5OApZONdqOC/4qCybxksQgqDyJFBEuX9nf1SR8VDOzMR+Ar
s2HPnLkfka2fD7/xjJUmHQVqkLTW2CFBclQUqLGitFwIaAPlvtm+BWH/Lk7DaQES689wGaPVqaPv
h390Azl9OGfsbUF2QyMLHH7AsvYqUgSiJ8OZcAsASOMvTk515hcCDxBM9ArqDliBBv707m9oB5kz
QyDfGEC6c6bUTeDoGf1au+yxXCgZGypQ14HcCXzOUtd+RgBWQV6O090lEgxEaP1Vux9UV4BZXiLp
zc6jG055G5tBrwPo1ocLOSkDBF7c8D8jGOaApSxABEvO2enVF3e7oAEZg6WAcwCaUB57m7yb2usD
5J3o60ggebOWSjBxNC8OtP87F3NKlInyCFI7jG9SyFqOSTCkWSgjwL+yB0o4Zra6716ZPa2hyzf4
qzlhvKPxkGbgynO7NZpeqa5bb+klI7BXhM+aS8aQVmFyeZu7yzYOgIdmTvNFqdXcAY41kHGpqO+o
913y9h/uSyWUg7V1grHf08yiTNs/Qb4O4OluAILIluab9l+9RaDVERATWowPHPVcuHHoEpr3dUz/
4Pc9fhikHKWCgho+i1A4Bl4ZS4zto3KCjMvB/7l40jE8/7TGS1/OhYkDWRkyO6zew5LKImM8Vo9a
sGKLgRj63FR4EPVXQAoMOn+mlR3xC8mNmDGzQGaP/sI3W+wKTha2Ihjq630QNuYkwLy1EspbZDX4
Drrjdzo1wYyWr0HJdx7YAGsEfBEZMcNr4OF5PCj5wtaBIaAZzCkzCakIVpCeXVTq+bf3p8CJY9qZ
GBXahNyn/ICPhFCCvQ6owTyIMkUOzmZXWLlPFeZpTY1J+LDZCpubBWffvgeohapAp2fFgvChkBsC
cQUAB4S2Bc6Z2Bg9AqoV6BxUKIs9LDr0OAWZX+rfqI9QXAH/GQu+BLgHWAnT+qjn5mkhtfEEqj0F
aW120yU4Q9UdVvRejaVFIkoVgRS5NBgqqOPqFrSPTnERARsN2qFmmHWNhDJfHKydmJI4nJYAwBvO
AmaKb/gYyXwe44ODYt7oyax8gRV3hRr5uIq6TGIyKN/ZIDqFi0fZkzSkIHV/1bAMSDi0ehOakYQM
LDVNU7Apb0oc2ebWCmkEUa+ZGgdzJZLqGkMQmnN3VJLHzFXhjtilFLdIQjKr+7Q6fqODUCixeubk
R8vLkubVubANuT2kJWmJJcSm1OIp75/ZSCdOOqNufOQdqk0GNYP8ZNcM+zm5Jq/K3hOWO+9toQ53
Zj4tmBrqVoOZMKhEPm6g00pwgGa/7717EpSp5GpSFfrJRDhkttSVNEEaTLwUioFSpANfUDzYe/Az
pTVvJa7EhYzm5oJyWsF0ichbi1+Crxz+J+0AXHhCJEBfSPrQbw6MSTkGkMBIg8cJCrf+hnKrzbCh
ersCpt8Bn6NvLFCpM3hFhVUvsGDlcH8PJ2XTyq/Uj979FhXVhzmhCnSX1BHA2nZL2XdMzRbKNBJT
CnHU8txW8qsq7kdwVahJ5aW636QCJs72qewLaDC8AuETYwUEVF+bZ0sfBsYzk9oT6Hj4ibsLnERP
EUNWaSEI6PavTgJcAtqTLaEKnUHKRnVQg4KOnmCa9tERBjPLou6Jg2RhsPXCkCV0nyVlpFY/TUsy
Hk5FIX3rK+jSgnG3Kea/sCDSJHopFZTFDOPQgCat4uvho+XYozjZwbsLYBACnvMYr7Dv8suf3uTt
3mLyvF1Jb4v5vzuGgKacj8Pc5W8FwqC4Kvq3N5fj4eXBc5vvGUk4M8WKG5EQ0rxx8QmTI3AYhXSB
+63+DRzsjfoTlS2WjmauqV/tYelwgDsuvAXcHBcQMrkCXnXzAZVjP91zGZJ0WE0ahlnlPp4+bCns
2TbZDb7oPBC8Q51qUJORQzK6W8tsNUhTdPQCQfNSDARVS6+086bTyq5eXUY8k1tXlU971d9jjiwN
dS16wmZW2kdaRwwjXqy6tWynJLsaWf23TZF2lJQ3awJiZHbqWCcDsaTbNKeGAxwSC0TqNEHQ4Wlj
M83ZA6EMb6j3qS/2Rzr5zfMsSSGREwyoZL/QQFOaI23aXSmM7fD0Qf9jAX8A7VvcXGJLwl4SKEp3
snSNjPEJKsKdaUNG2vgwSe7uAtCRaIRjlSBSY8Uhya5ksgEuX0Nx7sjEZlAHfEc+tiI9gRhFfZHC
6Nm6dKxq0QEl2xu4TFMiUdjtRn4+GFOEJ6AniR+NIIKfURC+g9V5Ts3e9oMZZ7xVujtnuwY1klm2
GMsmXZ1xyCUGYaZm95pQPue6o4RCRoBp+SrddeuDjmxuo6LYxYJIwVPq+1TU2opIThQMyOcpjlBq
fTjYDSKl2eaTkmII/zAadENd4n4d9TbDe6Npo5WKmgHJ3cXbSmoleQfVthmYYmnUTeJblHyjvng0
ODydl3qeQwiBXiaSssqY++PvutweGKD+LMYkSIjRNIUpkKrc9uFs5K15HLTzIDDU/D31NqbzpFAH
nzwlIQCWEI5GUMgH2xYNbrpVxPpdRd5eJztvg0QqbJeSa59Ch6RYHAvGGnYJVRNwcViUHoni5+Js
6AbONH/jj6S9gyKb+b6Y6695MfAhDIaqGtZYaJ/M0W0mrSkPYBI2guYLNBPDzmJIsId78Q0eBfKH
XDPIDUokpI06xbq4k0t0QaLXo3K9ISaxFWUF0BRE2kRhDP0w/mHO2X7lptef97WeoEJhHgwCJih2
9xmDp8A/ArjoiAWkJiiVQEB6/QfAAwBnRDsQ1bouJjOzpU9XhHIrfsPzuShYH3sEo+wjSnbJga7E
ZPWd9k136PuiLdkYD8Zkti4od+CDkwnADAL7BRe1i//CwiKBoq9lRFOLdjLIeWf+RHyWIj234dEZ
CqdV8MdgBfVEMCz2cgD+yrtEQF7JO5qkl/DlOAsYVUSHWGJJ0gMhvSFU0fpeKmidCb8IuTkJL8WS
uJ1xip4uMVlY74fyropSuG1zRR/TiqmWEDluE+8RMu4W5WMkQdRf+AgIVdIlVFsUZj44QUJHpCsA
GQlMYDna4aNpVp3HPApif7iRiIE+wTTseuE9TB8BITCgmvNIU79GXgFIm1CcpF77hoXCqcO7OAnj
K2pfUDafGhZUQEB9XQA5NeYmfDCzf5FA3hcPUaH4jxgjosrljh/B1XvPSaH8FBTNIamvAf2EdK5O
KymXUz5YJDFzvBYIua6GoJRGo0TcRzPg8ABudzlGtjjGkfDjuT4Eo4DfgwOiBG9KuhRbYMQFH2rs
2Ub0DYqp6k8mXs33vFaf3jt2ik8BtRpe/mi2OXcc1mPNkgZBbzjTodRQF498ndkiL36LY9tvT2oK
6pqSBGeG/s6RVxNq1cayZ4UGF+mMNToRFgNsBj1MGDnXBLkN9gTvfQ12Z9zcl0dQzS7qiJ94TV5u
B+95HXZ3b1iGRr3hSTBj3GOAv1Pp0rayqyW5qBxbsKv1hCKQrSQlLQMtIsijTQcISo5M21uVPpXx
3pAp1pmrbMb36BCQmJGqHtl7sWp7aHlRtSYHYDcTJkw7B+Ieww5x4ACABFt9mAfFqr2Zu9qAuH5O
YEOnFdRUrr7Dbg8UvWybvbfKKYzBDc509W4fACwZymKcIiBfMnbJFdIYmtZHFgE3kMfdfPIY0P7r
gb/vufR2gK/w4Bl2IvlGPpwde+wDUnIiq4rTp6x3AY8eMH9q9QAa8WtoFwLYYCIqTXM4cUlldSsl
+xAIgxRgqex3l/R05BEr2pmYKwC2DDuRBZ5bbmmChivJr1wK0Db7fsX4LYXOCatM8p8jr9cB+Ku5
cA7C1I1KpUP7c7crXLJ9qlYNldLpOYJsvw8YmSBIBBjCw+M5kaLyiDPKpjIRQJmGMhljCbCEU6yM
H8w04wfpOrVnnA0GtRrA4giPE8o6CV3gJGk7/BpfHESQQSlDB7+auveMg7DsmGyfjNlhvpCY5ral
Cp12x/GeN2EAndONj80UOfO8V0FMRe3eBJOnkvg6mwKpBe/FiKLFxNE8xH3v8N11SNT4QI6d0AU8
Ixk0Is7WcAkfsosEghbahjB5gg7uoYDQIxmjpQyKlD03lSlRBrv9abfHOHyf0H74ny6IZphHDcSu
BlL7LFwwn+4uM2SgKMkGGCScJYMuPhk55sMYiajbwSq2ux0ApQS42tX5bkms8i1xuySCrz55SI/U
j+lCj80eF06Lze/FlyhJ4F9gXJhgJanEoVxWErA9mdZAGcm/bevcV3KoJPmCL2QOjN3WR3RIFaEV
tWqmXNg75rDACtnlvMUUyRt7HXj0Erw45T4PZ5e7TKcAGEsWuTIDhV3RnKvPGgtJ5EM49MwrSFwC
1R+cXj4ZzjjW7buj0U7gKm05qtI4stnBZyV4IyYCIsbOuAjQlzLASFKiQUYfBO2ZABpofM9wQOKk
odWjoc4GaO0dRlq4h/hXrkl2D8JcwT9ay4eZSoMUUS6FhWe7M05JZUOnihNNi4tqitYieSZERebV
Ps7SPcB8KgzcZxfjMtUWOra6ZPOyz5yPmZKBUnxv21ea84zASOeT6B47Ir3xDsae0zElz5j+Du6F
SQxcG5UlIJInt4aXoGG5D+hbkpJKJ5XWLU+RcDOYyCpieBJwEuLU+WfCMRQOfnA2fsZzXPVpPMtM
HTM1Umj4cAPTkqNbcnZEEjDlP/bANHKiNYiZgTOA/xWX/BeCyd0BE2DY2eY1ccy5jlPQy1YSBAJy
/k2icZ846ZBK14JO/xUvBS6agFcRu9KP4j4B0AOEp15ASsgro78/Xoa0FsSu8jER/7eIQgvgP2iC
HeugUyiKUVCzUq5OFiLdcSETJN7Ar02WVLcZ42DywBSIkwwpjEZSWpkx07pSkwm7BRTelA6IbD8V
U9qgOMDteNaOMJvFArMCOmEHAD84eRNCA/BbIr7GV78/Ye9LLCcvo0Mz6bPhV5Kx0hxjLSmVkPII
gpCLmiSkDJMVSTbGnUvouVSFqf4ShdJnpJe+cV2sPo+D7CplJaZ4HxpemGt8ZZpemdXFusekArsd
W82zCJzcHvVDjh3tKc4NrW96mLAXH8EHtZ7Wdsj4GfTdEd1aAnKLzZym7AL+EKCkMqeU5phnDhwG
ly3AtgaVjVl+eNRBULzilVwHWlcsisQiDYcyM7W4VB4ueUZMEQjERsQPP3bXbAcSddA06n/UYXWh
Pi1lTSlvSQ8pnZ4wzTLwwpOiPG1Od2JGcYgXktqMhfo/zXllyq3g2grrKdU6R0As8i7svFTrw4DI
qdsdKNOKXeaWpumXshDTqLbshtTaxQHvymPj4tOQDavDL/ByoFaPS1ug8zJHwjOWvZlwjNnvoE+4
C4J4QcGzjfcuxWYqsNxX14Q02pI5GTatqA+GnNAQrxktHEdY9Bm1ZdCNJyZbpwK/yVCRHJL/T4+N
pkiK4yRk9TF97BTZM4JLIMj7ZQ8MoPHvCTmwwpyKLeBxs6pYkmiB6EFkcU/MK4OFWQm8Rt6RlwkY
iRPhoFG8GCyiiIk2rz9ZyZ0TMEZyzfInGnRMi/843oQPVGw9OYDyGP/qLn/xTfjHxer+Uj28vQsq
yKIiz3mK8YlWyFl31siT3Vk4WQ1ZPlaBKbIS87B3757uG4xl9Q3b4Ffll+XwytkXjybbjXlrOdEs
Kd8SDolBeQQ4MbaBBKvcqs5EF0B4Wjcf9FYLUNy0eHgQVG3Yn9OpTslZtiZnHhvGcvGCC6dhOpWt
KUMfmBpgSl8qZeLo2U6YRHaHfMmbis+V8jQZBS07zovgxIGKgBxdiTUnJBKoVYJ7YkvJb4FUQJud
bosUmkhIxZmtAr6n6oitrjgwFNzZQwCTGXRKa+xqLo5bSNhELF/KhAmQl0ReAmIBS0MrOUjktuIY
SlC2M3eMjZF1AgElgSLYLjo1ADsBHwH0tymsc9rvYe6mXBdQN5uZD7HNsmJYWmYMWG75uAtrxkfL
ysjl4Te4ElmHk5IpeHEwfLAs/T001HUG+NJ6eLwvsQHXSxzx+weq9Jbu76NHaPSXdpcDBaie9fzJ
s3fYI79lZfvx4U1o7+wGLO97tzFs22ecViu62nc4SmVk76Me9skv7cbm7TC4xcE47ij//yyCWAbx
ZksENzuMoVcczCUZmQhxalCo3fz9sOjl45clP204nD6hGhXFlt9RrHPIyqN38Qs43Y/9y/hji/Gp
7It/7Df/2oXYq4/KfSO6w03zsCXQ7fDnaV16e59qL0cUenqVymCrnMdkxx0Rs9Hm0BRCrbLHp3/8
V1ilXdpPSwtqAy2Q7S/unPMpX3LF2s5w5TrpvZVB3b3b0LOwAPWg5daD8I3hacUMc+G66oruzkJK
z3JXF42/GLR3ETLjqA7gEEeQnSYHN+usmd9nwo335EZt6FnLPcvJXl84LeVgimQF5Eeyrk/sa8HQ
Km0Ee4qj5Mdf6Fe54f9XKSutxb/nkkj82Maiik3d+2Jnn06pJFLl7OpWttatbm/PttpHsiDSd3kS
q6TSsGALphx89H5+j5NgBFssIpMPghg2obu0O9hCjVa3rQ9LUyM4CZdgNHVAqH7XP0VyLDPnwi7K
iFbgDrbEnYVMWAdsXVAYViqOgKdDBwZ7xUnnsLJ5+cOH0KLTfdmgzWGrv3f5FEtMtdaXmLgJkTpb
sGAZSAO5xYctdv9un3qf4METrAcMUgNem75+rmAZa8HF1yCSvPgveGFhvt7A5jb92DyiJvKKmlov
YHpdE3Xw+KZt9+sYsQCE303LoHBPNxuMV41eetc+uoLTBnRFqxss7nrA8gvrrQgqQXS7XuMpfkWO
jHqIVHN4zYI9bTkW5gAzgMuiqcGMA2w5fDvBZIjBgcKFChbuwuO8sfIQmy80N4JndxE1W6r6Tj73
8INAHPWrd9dBHy9P0IIUpkXwr4NvKH3mt1cTSKxwjhu0vd3t0hlun+AtpGMP/oySGa0O1CGlOX5A
h1qU0wVAmwWigpbZOX83UY482rqnbW8OjLfDvbqBEvY6OKAKiv116cLtRz+fxVsMWBkwzAsIJbQz
e7zosfbKcHEisF9acMp29pzqhvCWFSWn5/jsnXzcJ1RIZsEjIof/a9VtqI6rOtPnUDtk1usVPbwu
U2ZgSIgONjxouF/4VWxaN7cxhITPbGSsOtl34pEgH6yTGFcwIHRzGso4OGyyeDmTCFlGr25b2VoJ
PA91Nh+vBntmxjdJydl4pwmBErNxmM4Lea9DxJ/jUnb6cPptCmE2IydOC2EcpocoHrF3jX7aJgRJ
IellRn46hamkY4HR2t3cJBCZCzHPdGw71rPhpG9mWZDHsb6soLkcyQWcSXI1Gx5/oX6/9eoevbnj
IIf6hWlD0mr4QyTIxzDn0dI2kIqyL9gGYcCoL57OuRDz1EC8lu3pXKWPFn12dfUEWIPhPH/NRYX0
QOZGtYSFtmQvQdQqxb/l5DuAjYwuOsWl9NryH+u8tKDEIm2Kl0uurfmKaBFayf/O0i7XHK4uvp7A
MzVblrZU+4lhF3AumzWogodeQs75HV69F7jtfq7uNC+XFwsEFheLoJS0/AqMn/s9Oh0UuM1acvJf
J7KOvWZmHHKkPPxs+sa9/b3me7fqmG/82JIIgipEJ16WzkkVVdxBKpRJkrBC/dyFqHeE0UHLjF5y
9FkOcSvQwva6pdsOfq03tpzEaG0SJDbmHxLeMqmPldOTFpRRv67pRUpqyzZ/AYkaMs31K8Rg3a6D
9ix7O0cksxmkBKkKhkzlKFhUjsyNw5TUYAqQH97Ui8VrD/DBUDbRJjmAJbVrunq9bPz4lUvOP39L
FBzM2mOu78Np5wn/7N95iu51w/zLx39QO79URckQlZSnV4wJRGEM7udjUUx9EICo855fufKV10DG
g5flKPAUtkv1K7h0rIrxy9LJD8O01bVEkIP62J8mffYWnT9K8ijJgDCUJ9wccrLarOrFi1sNdlbV
YCASqj3a4VQaSuf3loKoM7DNzu4VUY5ypbP+0HDpIUx91BWprpn5Y7Bc/ultux0hzXqLa4WdQ/C4
XGmFSjNAXx9YcsPiHeADquk+o7hH1EYs8aBrzikUZiWUYpvPAdFHNu92bCl2HW3ZbDQrkZHb7c41
5qEcOlH8hCNLK/FFM9ijxMTLCcaEauzOexFEgu3gyLKPJXyqlxxeYIXkHpfcqsN/b6Xw9/Kqr0XQ
d2kAsbsgleeCphVqRPqSDDFCZSFDBpUcfsInaom8TEexASU0+H7tXH1GTB+HaN0sppXkaM8J0el/
j3W4wuxM7xjYzbr9xACArKN/GoA4kJIwh6lmaTAo2ofNJeaMv9rqjVFzZNj1Dpy/E8AQzb+LodoJ
UT+VZ3xjUq29xOvOd00gB07Cb9UsSlUX2WmZ87Nb3FDNJyyGpCjU54cGRZzP3rl6PAeNaoRZnUB0
qFzrtRhIUy33k3uEG3rX/G4eBHHt6N0g1bvOGBfXaWariqt8CwwipoM2qUt37xUz0kin+qCuY4Y4
GJpUCFNrHY/Gy57OR5XR8mhr6ikCUAA3IVid/Sag5m/dsecIC1QD2pQDgNQO1TCSZWoryYEBNPp3
IVlZeQlgoPZSrEZFcNlE4nfKnjPUY31Gmotmfcd+rJmT/SD8zdJ0GyFNSS62O9xB1DHlOMGjige0
Xt8Z4jEFXgcK9DOTAyuIIu+q8fT1Xhnv1WdSQjLfw7P5d8OKcO4Q+gEZBa2EcJdpPXnACBZ/qNcE
kjm3RpTRMvaDBsBkn1s542O9bhNb/JLTCCWc1CCxp4QsQChy4qJPrnYQVlJSgjEQI1brwXpXAD2I
SgaQx85ifQEq25yN11AYX8Y1CFFtY7quvsH+D10pH7WgO5iJJULqUgmpB4ghayoSKv/19SfdWIKN
NY2YmFUCPGl5oIJGWI0Q9XUlgeZZmPfffsNaRNmoa0ZNMAmLJWqHX0EdXZmlIsQw0+f8bB52ICKO
pDSYlHeQS07lgFKekBU2U2p+MXwHXesoyhHfLCg9/Ykra3MkyCCKSs4dtbtLBvEZRjCXqSF2MI6c
iWyo+/h6TbCjbFE87r3JmVU7YSiowo6fb+Gw2FInxBRA2GB1GLRWzZR6+Ruzl19N9qdw+SMtXX5M
fVP0TuP7SlOQKa/L/jHcI0DHWsG/SVPpYKFpdrHui6709AZHdA3idfOFjzQXgDPC9eet1k8GyZqM
ojJiRRQiLL8UfgmADjb0sEmdjnGsIzpfPFWR8KJ8QIvuA9LAv0fjQTmit7BaVA/UfBowe6O7h0vp
tuzW2W67pe4AdmO8NKpsUotFMVxEtQ2Aiw+haqM9keoEnA/ilFi13IMEA8ZVvCGEq359h2CVpgbN
HjuU8QQoh4MT43Zv7oLY8x5puBnTr/UNEb8kVItzp+E1EHlkIzF+sSeeYK6PRg3CQu+QGYYMwSoi
0JgI9NhBGOm8gE4YHSKzYfrN3oGpBBpGgj+bUrQ3SCGi1x+aikUv69fYHs6TbYjIdygbl6dCUEoi
+/wjsXNwDnT7y6WZ4qhjnfuhCPBBL5dIC3sACMzr+hi6J1U6+Ngw2N35ngmLm2usW+tikuP5sF5Q
p9OJNYu9rwu3FSAGYFZBY1qYuRB+nOIvIBiP19yU5mGG3pPgCQ5BICWTog53nXOjbVCFqS79EEYD
CL5yW89Qk4Z/W9KKGgCDVi1gqrmyHmBJVgcfTF2P8RBKc6Wlw5TYdKEReAp6mYHOzAKRqRHO8xuq
c/RlqLpho+mh9TPska7uTZsOzwqAwFTmg27mYSzILCaqd5B/PfxTfdBEkgW0QkW5OHg23Xvldt4m
jJbU5q7j1apKJ6ATVozq9vm+rVFl1BCU4JYpKBadsHGxgfocnrFmwZrRZvprKcR6dU3hGwSlNMTL
3MCOt9cEmqt+eVbzGxzIXR/e5z8GbudwIl975Xf4Br8ozYWLWTKVDr/HjfkQVBFmk1u8pPU+uaZf
Oni0xdqkkXf16LUMMOIQ4VVWWaOjxNTqEG4V6+5A2HC0iojai+At8HFwYOyymkqk6QAflNEaIKn7
wfQzWI7do2M3zWbhkzQVHjmKSUYwOBcq88iKP/Z++LKIe+Cig3juZE67TDNcbZ3sG951V2/2O7yN
KvVII9L5jgzyPhyx14Kq3gbNWPOWfrePpEbDua2zbfV6mbdjbFjFE0DDGTHLOGPkMJ+CgKDDLYiw
om4HNjeZg97MV7XoG2+YchXZtfq8noMRZwRGDtWZotjNwkGiJUe6TN1u8DCx+CRMdLmtI/hkRnjh
auSL0RxWVwuh4DgmqBPQ/6YDTmL19e6T+vb49o4ZZujq8u/MTS3JI6zx8vbTUuRcPjA9xaBhvpOq
XxkoX1i4oBGyX2+rFXSbKhtR2oAk4hK2XS3oclC70OjbywBjR1RoPpOmtTgflPNK0S3vrH25g3EB
XMv8fa6Yhd5HRceVFEOW3wg5jo536Xgdc69ZENe/LaRRnmUg7/garsXaNWbjmoE0WXM9wA7VTIRx
qVZ8oSLvP4ctVftDtQTfVVuKrkCGDxdlGS5t3lLH8C5ye4sO0m+jLDPbu4Kx9LdVfJNF1ddEOOUE
B0LaPKuGbnMrUy1zBpmHo3pbH3uQz/c5eUt71zUbZ4XPe5PbF5Dna8q485b5UNu9XoqMXEeHWulH
9VCvtG6ELYVSxLyG/XNPw5ahjA7pfYUlriUITtSj0m6immmf7+pUH2p0xyhmOplnTMlhYwxi8GVk
nCr60WVSS18j+sJwK9lrQ1Vbn8Hym3XSlHYMy5uDyNUYGYZ1DmAJcBkqb23IL6CX0H10n9j7YCSS
cqLxstySCW9GDn5qYEwdFy+n2fRyS3jqHtt7xMtPzt09Li43noP5XZ+3mHWMPc+vC40CIguiRVne
kHIEKYMWGUYGno4nf/S63wzYe6vlwXyN8lCoXQ9khORX9AOfoBAiEFFJRjx4zwdkcsQnTW8nxAxW
0qQAk9/cTCGxvLxiD+jhjmn6CqIDAWV008kl94qExKl3zTtZmtPmEBv+/PEy+7WHg1w5E7rXJGnd
wIpoMyit3t65/hvJ/HAoc0d/0wXHokFMAIf58Y+1ws9BzdBlvq3/7nv7++jpfnVuyF2GwM0B+tFz
AW9CI0vYVGnu9kHSjfozGIBJKk60J9UDne7d/LWjUSkCl9CcX6xZI+ZnTwaznt4Il9ecyfrBz7c2
LP6ftaZuwwHGh2+1dIvYGWUyBrEpc7DomV2z2aT44u8fbZQhQ5vgoYqQ03g2t7WSCY6lP2Lk0cjd
Gp+BnI0Dy7V5RlQvkxn4Y1RTXUpv6ob/zlFit7aNrrX5pLgYYGHQUzRBQRhIUb1XkzYYx3BSc8Ha
mzAgyrAckGzwAJMmLVVQcMygbdp/c7poLfr+gAnn9hZ6zxqH3fFNnzt2eR0mwHytUART7wUgIRwD
oRPwStArk28TFXZ+s7aj91R3ijtvDBM6f5cysSZk1dwOsKUzbwejttJuQJjIYWV6Y1MAd7K3zGID
5vFOwM7MRsfcuie06tDSFaTR691bVtjAAjQIEMkN824bO1M6c7aA7Y4uhJZ8FgQT/RvzcoieeK0i
OrwUTi6D0VDBIAHPD1kX42Mz427lU32JW7xMbYFdAC6qfPALUJfVZHShFosTFvNtvHDlWccNXqMT
j/RExzPoHG3pPIDXpc4vVfUlUZS6ZWr3ODjQU0sF/UVG+b2SIxGcStlSJ0YVgnlSu3tyR1/OpRSv
XTwyPIYbWxEpHYWCLsEPEkumvrextVkMNwd0KS8quQ97GYFI5KSQWHdxViQN0aAbDooeyGKyh1rD
vFZQa9F7Vh8U2vq/XlB9DbM7Mab5XXwE0EG1PilnZKyArIh+aDTcB5/k3T8gMii4wsf4YwEj5dnE
y5Y9awSQXTx6KFsgQg8GixHo09vaa2j7WnndQxR2Vov0HEwOWhgtEwGFg1/vAPM77erJ5lYHAUmP
fU9Q4+gZzk2/zC8nRxdYVGnjCyjdfU4m2gfLJqWHEkOJStiLBFHoUcz35kORvNBQDAwkmM2eRL3U
AxmbBLYmvtHPhN2FsiOlRfF3mXlJaHdh7teDWzIWtd2tkRqlB5sF5C2VMwPFB4LyPq6Im7pne9bn
eGdnOeFLc/kOJVQhfmJMHgjWcjAzX0HHHroAAu+LLxzfQ41yAzXO5tVaWugd1mzUf93jBAN7ejFw
w/Vw1MEdvuz3OjOb3oOqO/hUhV3PGOyF6OFIJRs5FudV2uubc8lJjSieLY+zhvNYndK1MR3cBvid
LYairUatLD27N7m94T4ZHaNti4BTNK+BNYIVLEWXEHBDq8EZQ7fyLXO75XzT+HDGmh0TPChHaSRz
0uNxFb3SPc/WfCM+3gzXHWqsEoc3odjmG6KnA6kDG4qGQYuWgnYZau59R18UT35CvB3iRKkCSueh
w1GAW8mtbJAI8ruXdNHdoNWnOs6raT/UfcFyLEbodm/RGxhqpYmdb92jZ8ea3UuR2XxAfS/k0shD
D78EYZrftr5d68CAY9tvYbqZnxJfdhoshyPDqp6s+dPDRDJXzFQdiTSRxp2Hjs6j5iyt9svz/4dT
1L6zm5Mnr4MzzvF1DfNZs05CsTceGTVsbeeBBhvBpjD+k+TcJyLFco2/eDMTxhdO+gLXDCiVZ3iK
DH97mzEIyDACUbfq3Rl5rIYumuOjVgc7XlK6Pgyzl6fjRw2nDQ6xjLpIGzDOaOlnRgFbc+OiRkys
7lEGF8qL67V3nFDNx6p/si0Slf89MPPtTOdG9y0KlSRaRI/4gdx5UoeCWQW6kCy+dMe3l7NtfiwZ
+tuTanBn46/IxLLx2vNDq8+Tyt3rab2F2eXltXNboJwRUjKbU+fn1DfdomNqg+ENZmbaquNXOX1f
ArcN9Z7TaGJgQIEyuAZTSMesD0fD+9XhX40h8qAfMIdMk1Hp76IcoK7fv0bTO9zNYxWf8z4LIDQm
nTrzgrlC7qnp6HbbKnPbzeHlQqpAYDXCEn/1GRs+j6HuvZlVC7PKF/APDxd8ByvxJgzQ6+P3E8Qs
0alqXHEK+WwpAtkZMRR4Lm7SHjGG/vaeV285f61H74a6RmSjOaEsKen3ZhE63bpQdHSXFoBbDiPQ
1gaJeuPhVqSRMEpXDCpJQ8Macz97q37liZwE4YpQXwolZoLHJ0BGZEx190oP2u/wQdzRrxWEJyV6
IyDpOXoFdebrDDAq272seScKgi2W53PtjbYE4ePt+DrBOLy84hg/ve4IhhmLk9yCCAmRdkJO7rcF
QTGiDIXw3B+fAewHrcxu1xAW6kS9DZOUWmZBM0P2DwCH/djlGVmXAyqBpt8WMpXnYXCYVMiOvrz6
yzu7tfus1ifZ9lC/OARorHEig+ZsbyGhetwWB2fpF2siE6WPhijyQJWwY91FMmZ+/CSVhYFcDpaH
yVvpsX5jCPm0e1AshGGJz/UuXevmfeagtK8d+zbTLmq75E/GPeCN7HN0zZj6v9MGsf6xdGbLqiJZ
GH4iIxBB9JYkAQEHREW9MTy6RXEW56fvb1nd1VHVfWpvB0gy1/rXP2BfbD/9A0Jt1uvXJUkLlxvV
kKSjWpN9ghW+8A5PdqlGeCe5BZkuG03eoKErrc6i5B7xG2/QCJdXJiV6S/4sr3IORvt90MhPOB9J
svK2yUDo0ZV02oeY31AhiZFNzY5oi3e0aGXLb53GLTupLe0njkDPj7ps8psDqb6U8w/aKBCnjBLt
GbNpSLlSu5AeARO1Vbr77j0MKIaoHGbiWLFF35rWdV2/pYGmoi0xXWzo68DAx02WtBC8rNBgWk6c
sW/Ee1hZ7JnhJ4aOAlGXcWXwyA8BKLS2O8T2hLz12+qZp07hw54TwtnOO8tMh+r5pk6O2u+CCB/k
HQzTEoXfrWckROG4rXxRU9tK2myHaXXDa/oEbs2sKqxMLJe+SpsrCkN5st5qxVgDkvR/f/H8eaL5
pO3wZrN8sILgPUDuSwqxsDK3S/Hj4N4jNb67SFyblGNshnQGtPd3KaJcCnX+Lr8CXioF8sN35u9o
16kIq+LV+J0adHahtOPAACEPs7FOPf398J+cYy0aXBTL7KWnu/sHlO1tSfUUhIwdkb/kn2f2YxZy
/V/pj+r0MzIz5Kf4uTevgJq56f33WgMpLLe82m4s7lH3mFJZ6tlOH6ejzoiFxA52D+/xPbZmopQ1
Z0XXZk7JpDJpJtu89VRGZ0Htieb2S1YE8dDdZ3ThU8Pdc/NZgp4VujaYVIrfQsKK4EvPoFD2YHOh
3Ufaj00dlkRvsB4RTzS5lNhz1CMcmQPcmngO+WsYiEvpjHAXJKVyB+Qi8hP/3Ra0wv/9qtyyD1rL
3YiCRISvLclyfkoIGGAJdcwDyzw74OSHiYgIU35LSnAqXdwkXx6P85fPkcur97DLmeGUJJ9V+Ggz
eGJ8gXw1qAd1yGZwe1CUAmHQ2/BfljkseSSk0NtYGHKD//t48raykORPHj6fuOKFhU8qX0M+/1dh
NALQxauhteJdsLX5pdXK39+0IBhKRriAKoQL92iATID/8PNCJYOafcfuQ3wnXb4w5DOUfht3wOJK
uMxiNMAPIwUU8goNKGMQgCAG2oy033BdGW7D8dyjXD17Df2GaE+6bw+plcioBz1NgwfB7uzimsDT
UtewTGe9hHeXOpbrm+eV9yTm1+K8FO0/JSJvBWtOeHIoG/CppgOmOcAKgP/8VMg9eH1iHdGTWHC+
hdxjF78TML52F4IcWw3fCH05yyBHxN7WwUpczeHSYT+mhqsVUhLRSkDohi3CqsIJDfvCDpTC4d8A
7nieuIHb8eGDsd1TSWDljDsHZrKsI0i8mqk+pK4Qol64wQszhVwkc1w4R+lkDa3RoUqbwn+KMPNZ
QNJihghM2MMPj6wluhY0P6Cn4684ztjsGKCi+/73rCAWAWVhOn9wec6lc5xxze/CUSogk6UQksRJ
mGkVfEHuw9MCKiQXISzHkFizlNmf1jn6dUAxqJJiJMHtIcJo5niXEi5HyiQN80vyBcbR7NqZIaKW
9hQFXzYG41LM4zJuKuZSW54SRDx0MXBEDMctvmybGLpb3jqt96lNm1A7GdxzIxApLqZLlBYyyyqj
PRGicLtt9MMyHX+AmHQzYF1gzXkWmgDAzFZBdwtqM/kn3o1rNPYwK1NmLgyf02xshZ+O81Y3/sqY
EnpwmpiJk8PAyErtZSLP/D8cnwcN+OkEMkEC4K3f6oKeDGbgNrw60W0PIjviA8Bno1g5sWSfe90U
0RueHLCq2EvjDZcQMPmiGArzxZ3m4AjejAGurPDnxW9c+LBv6er202qADUO2BZ995Nh9FSHIC+zu
2OQGttEViBqRpCxG/f6HLFceEkmWqO8JIiawb6vruPhSlvkgNCfiXSAW/EhYd4tTcNGDfl5jHVk0
LDzrYIrMj/sVV+cC5+w3YhKypLDM6nB+FvMFUB/EqODSqTXAumhj2/SzUAOAA6f7yWQB9UXdfBhl
z5KLx9Ae7S3gm66htOK83Bzc5ttfPXlYHrNhs+oPhjcanydeuIBPtRTs31Kkcr9l89Pfm5t/Ld/p
7tiuAWJza8bRgU8k81SgxCalPZXF8BaKGTh+8HTfI6h2+2kzLLk5zWdvvJ9y7wkNrLvbhg+EZHwT
K2wB5UrXfA9uqDewp/ljRnBT1cK/B7VtdNh2dtBe9OflOxe4HiUI3J9xCW9vijtmrMgUN98/jMLa
cYSsf2PkDA2ieuUSKhnWHriMIh0g+JJ0boJVQDo7Vy5FYJy6W6hDTAJefrHaVdwmrGtve8+Kv1eX
u5OtmRTDZiRkGrJiyq184KbcfXAUYE4yW0yxxTwSiBt8nZ5RZ3sC/m/acO75wMWDJA52SlkkIVP2
1rDwQkRDG/ByqAyQI+Hjckk57ByOaKxlacOMmmxNbTZ5OTpa7iP53LlTAd0xeZzjhbP6Tu5AMu4D
YyARE3/1sqQOjnrVMwB4oY0+zgr1ycTzF6XAFnWs8Adlo2n9gxmA/td4qs82bmEVWrF6/btq1zvf
eueGe+IIv89LD+DF+QLONXbqAQHm7/OY4vlpa1aBIFzs7TwHPCU/LArWvYwS4YIMeRg6jQ6vhM9R
o0/8I6RcEFZXGEDmRcXsh9flvP8cAEEzbRI4ufGEOwQ1TuhU8RSFu3C9F0MGvjOcVxCN4h+MdcNa
LONwFpt9Ef5th6aPcygLc8Z2uCVYHLB2slV9U/kMgE21C9+df68u1W5O8UK9OxwGjlrlHOFaSaiU
rdobhtYIGXoYkAF4JknbCCQACOUkT/CSyPd9g87JUcN9MFyI+C948eSovyYWnscx5pX0yFuB1ihR
XbuH+QyOLHuTm/aMBodXcpVT5yfKTHLgDECRe/iGw8ULgR1IWgb7Jbuq8Q+f2VbvSv4CF5J7xXOC
IAKV9OOAI5Z+vkWmVay/eA8gHkUjgetJo4tjKQjEztJEZ2ZUHwz3lc2sHDuIxxdHiHOn7JXL/IRX
BHZCPN2nOOBRmw2P6vkPcpjDIQgLDZMKxrNt9KbcQBYMpH3CFEQUJMLr4DsMOlIZ0vASp46ri9jc
BMNVghrn3SM4AnplCtJWG3EO7rhF/PJ+gCQ/JfsGlG8VDBml4PsuyeodItPPas9WIbirm8vBBLLH
gyaQdU2ygTY8+bBBxKz84TZvCqIAvEjghH6nC7TvoSCKn7WO7U0gEu6E6lkbCUu1+BdzKbO74iOJ
GIuOooNjDGZEpzHcf6Gmkn3EE8fYG3Y4eXIcQuhaqCvY1GZiJ0sNsk9y/J8S2rJcCh6cpOTMFGoI
AZmc84y/+Zw+4mai8KCkZLQdPaUlsaGRfrnQNCxDOqS/P+Do6hWtCIhx5dvw/LMMkddw1ChUGj2s
uLoJnEAoz+IYQS2FImSp9cCgjgfJo14UyUYWkgFAQYVQAMY0CSw0SlxtohQg+szfA8PAd2GBWoxz
i7lcahYux2bG7qBZY/A4DPePDyHu+MzdA7jQBaQ1nDorOXLaDOjlETMhyvJFiKspl9yST0f3DpMZ
lSLSD1w0oNK+qI4WsVSEeFue9Qd8EWhRpC/0oVAJjEIMvW9ckPUCPlK+2b5CYZUwA96QEXoj1exF
QlMrqvoPAmuXPHwn8OEbdcmZng6G1RzlKZF2eFEkeQXSI2bo0fg0pzhY41SyFjkJ97X3nvRQJ3Ey
8y+knEEvwJ58il5ZRA7I5+m+kjugQVDhMT8jAxjXX+oFfdqQ6mO5TKJgRF7+PekmgxdOOFwWIfOQ
SzHWeeUH7KdRtvPasyLj+qzX15jE8Ik1pMoIJT3MQTjtDA0QB/fVDhZYJoE9eb3vHOI+ZEEepcL/
/OMuW8/BheRUTnewal4OU/YyaJbp4zmxmSLClIJlEiN1CbM6cljsP9dCgziKwuDmbR/wBEwSgtlz
PLOetusuc1Ox8+fgNuHHOl7DFtZP4VrNkTG3vanwfO4/sseL89/ZUXi2OWDEiCdFE8I5l2aUhryN
u56W6IuEodkVzuujt+VwhEhzaIUM9cLrsO0ee92u3YeK3qDMgunpruVmQ5ap9edzqCYm0koYvq7N
eM87F65jJEeabb4W4IOhTlfo3NuHxlGZGtS1ISPvFK30qKkWHMkyhe4REK9sKIv0AjZc0eFxG58I
qD3o+jVmdvIx6edbxFX1zh3puMScafVOORr13ylcYSlAN9Rokd5HOoDYn3/4/09psGl0KiRkV+/7
9DDr2X+A8TSke6ybIN62irihqQuOjCqDI0ovpttN8qrhHLzZ6HRGWtmeJbX3qFQv6tZdtOW+Y3kB
Ks6EEbbLUzm0YDhwgWajwCEA7KuEE8VKs8SdRAppE6Fs0khJjWCRceoys1EPIaxlWUFpjnEiGqP/
GF2hjRlslOFAz1opxz9DNRTAU5H51pO2WwznXVP/GxnAvd5WzeHzWJFMJISVzmpBLVEqlD4TBhYM
Q3F2ULE0BxOYz9erYsC6euhulxvNpR9054aD+/B1Dkb06Npg+k5oLhnzflhyECclZK2HYh/J9HNc
chzZAGgBEv8JLtwtPNm2BW3lW9uQLNrfMNmzX2JgmeOJ91px6dtpktNXgbUFw2aywiSHXlvD2w0p
hTI8N5fRDDfWFjZB0b4CrorJM65GVCUHR2E4UiJiYBjxZexlMgFUx/rA8re7LvXIMvrOx2hpIM2y
sUgJic9TTnHzb8OWp/jc0hWeAOk5th1dMInvXMcSUTLcIcEKAxggsow0sixcjNlpcQ1YJjk6Z24l
LaowJyXDKGi6K+Dzb1rQNcuszvA+GX6PHf5cHC5b/FFUH6PggGQILG9nKLQ4VtCeIueGq7m/aNGV
cZYQeIzuA53lFQkIM74QRj3lDNW8QrHosUPQGjEQ8jlN6whRjk+x5EJ1ymH/jm76w9RJ4Z2JDXhi
DBYjihHc1s6BGIwJ7NumcLy7+TnJLffnj9zBdS5JUIUBd/16F2QwVw7z2WvFa/bUCYWmq/+QpoHT
WJ2A+Ywd/GxkM4qPwuUMzzgWefuB/aXe4SThU6OBpAiGzn5E+hZW4Trd9U8cIewswjztNrwuJHvZ
PGAZxbD5YgWHZbx8L1nmUtJY7oZTihfGQ0A8z8WhgTtCpQG3cMehbVJR0offPCh1K47p2KPIVDq5
Ue81InCASNU85syciZEipWfr/jiXnB/yGJF3gnvQVkvm2WxGQEwM2CHizXD9GU6klYQ05BrU8mnZ
TVvwIzA4BgnRM52vWviJ7oI6QZ9ayafd8BwX7lp5mCg+1S/Ci6wXOE0d6LSTYkMNUtKN/j4bxnDk
ixFVhUbpLYWwS1MHXRMKnUhriOJQGeacgtOAFyI7xdhz4iHvMnQXMl88wXqywAnXYD0zGWcFL6XV
5okOvbESKhJfWLTQazI+CGzbiGxEZCpQ1DFL4OjT12y82UGYlUZ1t6LfeFUq400pM6DAEBchp9CW
L/63ttefE4UajLwi25yz3aqkYzZzOtF+CajDfJMu1VPHGfWQ4esgKTeAb7bLA+EweWdyNMNAhgMd
N+nlyhyQYfzwVw4eGOxeSJRbYK7010AgQBHj5awYYPcffOFTIw/+9fpUURyojwLQxIyp9NpAeosl
TzPKnVgS2uDCfnI+bgOrSm4yHTROZCIkhKkuRSFrL26Mjm6dDU7Kjy06J7JnN/vswpZVyG8UviNV
G7eMtflCz/c4IKqh+ENI4xGcBTjMLkz5sPgAZdRryDjhbSIRZ1Zr4sKHAp39KstSsGCqg7As8Og6
BRfm3XwimntybbjWL3pKe7Kr4PCOaMcshalTJieGvIEVogECQNVHOFdU11C9f/vIeS0a3dlv3LsN
z4gK3LGuTE8fB2TN2i2F/4YciQIwcKB6Y5qBj+yDvEPDY8T8o1KzbfxMMFkZBwX5NGS8zLqzwAgC
MccmeIZLDN1zS+kZy9TZhDvQDF6ZCGMRUre4Lbi8LuFgAMPMwLbZRmO+L4cJ+xeysUVv3ehwrkwk
FW56J5kBmTI6pY+++2eSNLtEJB/hSAt52mRQqWB/o4L+noZQy8PMrvHZbk0FznGUpHPuo0sctyzE
5j+mjNJA1lvEoqDCA3XpimqdIpc5F9K7zSsXpL39Yo2zJtIalHPN3sTX2f5tJQs3xeM6RbMBVM+X
4wmg/2UTiSgNMT3JHOHiN88o/+jgS3gT0qU8XEKLv9nkZfkM2xInzc8MewAJX9hyuQyFhsMiGp0j
qIqR5B20OTf+XHhgFqg3rBAskxn45hTu7NDLxqTO2WqEHJgVt7/5hIdRybHwhyURkzm/jBqfqMFA
BIZj5VZrfJHW953ahnTvnw7f/63HmEAvMDIicWa0Y1biEyAFNN6S5ppU8l9qx2t99g4RSJRPRkqI
3cU1R4llqMYOFbHzFl8PCn8hT0bH2TMdU9BWHC10UeV9vk1f/3gQuDn89Uljq8QRsuZTlZO842vk
7YikceK5uduY8278eonqYc6tgq1tuEjnTQYbHH/bEL7gsncy9LeOkxdZB0LKmYF5A8qi+xBAQMvx
LApFACgaC/YS+rHxG2MloDCcyGAj4dbDPRUHPiu8LCnKzBUuL4eM9QgZ4FDvPpK2DW1xtX3c1Cwp
lxDNvebBB03nLBXU9DChRYc/qZvT66gdLS1ie4VYiizjzA5zaVATQAqpLp75TaC5TOtduCm9b5eG
r5wDgZi6hDTFBtgnE5PtGovxU3qF8jq15cl80yxxl5Y/5Ai4yY3aD0gnZIsxOG/znSopEoA0aUYg
RUA70LfH8LWT6LQWoR9BDc2NywSH6eRRr95IStXt5iOm8GvLWhuUnQrirch2Ei9ZmswlDJcluHiv
xdFGsCNYn2zEyxu16qzNXIm3iS5MF7kV2xC3yh7+VfJJ2TTAhC5SXBqUFK9cNEoC6t57GEDBLxK/
M6yb0c3ayWuEij07Q+A8jAn8q/KiX/OMnJr3TxEsh1O7BV9EhnGkCS35opwmlanxcwhf/SXx9kXl
iS30cnbDEWLZ9EkWbYElEVU3XsBe2gLNtgeFZ7IXgV8ofVmCoijJc6ZC9UGJUUhigFvL+7/y9TzB
B4eiif0S7z5uzY+1RsxehfbZ7PLzcKq7c+EqFkMhNNZIOnbPEyjcSjg5ze7iTyRzazpPeDUlfcuZ
g+2VFyI8JGv0nMF45SAtPKj8aca+w0nHwwXQ3IkqTCMWgvlA2zjFg/KfhbBeaiw54vBnhQq3SjRk
LvGP/axxL0vakJNeUzZfXxIjaWHBDhg7CfY+xnnb3/Nag4uN9xLAXT9vWAzngCpvuCgxlXoI+fhm
+28ClfLVt0eCAmYBzIqwYUwwCuegDJLLln+bzJa4csD43XDYaObCSVIbc74eMSUO/iSo5MYrwhM/
joeDReK6qsmKl8dd8Pkwa8XiN8LhhDNpqycnJ/FbdLWYVHHkoZFZc1TC7EWPjt0cftQey4vbaNJ7
cJUyXoAjDvAkW/xjc/VOqHaEDf7CkIy/NbmRp9DprHl8NkxCqV1QBfyUdF5tBs0fuB8rKk5S0p0j
K0dgs0mtHvrTEVg9WzdPD05H0XEFWazn8Kwvn1qwJplZXlfYrKgdcmAveLVdnILx7CF2i1lISR5i
xHKi7uJz1joYffM1QC2a/jjc/BR8hSci0jUrKtoB1HEqd8AJ+lKVs9FNMSI7ks+MbVSw4cdovLEc
l01MJ4LYZ7+zHtlgJvgjMuozRRkdC++G++NalpZoqdfgPpwvmwhQRpP4yyogzG/TcvglMYQAXN+I
bQ/nstjjydWhmOT7Vx9q1C1WPl6p6h38bX3KE6Y4iz8RB0xfer5dN/xan5DISf2uYjN91CPRWt8I
d2NagwzoEzLUuBMCv+vvfYtmpE4nxKNz8UnCsP6ZpJtq8dFpKy4yt+D3FlTS14uayKEuyozF8owF
BnuwrBk59LOdv6FOnVSFO6GUsgcCVeeZUO9lDI6Z4mbjyYlRA5Lnf2BRGNnQ9Ex/BnEdtEQcfX+O
XDIwDNHBiNdE6OCCR0NGjZzUA+aZxJZJanjKUkF5MFp7LwiMf5TaFLFrcM81EMwlwDVMtsUsmb1/
FFA7oHk6cabyiPD4brBMbmrx2KV/pspcs6ijDFssJkFuFaX0gFlajnnJY5aRV4iclPW5EcKdSQdD
P0Tx3SLADoIgDkRIb9sDWTNyYW4+7CpCWxJUKGpnBew0lD1nd16E0AOlt5F+W8RVmB1IKf3CsTOo
JadnykV7og0zWv7nouUNOdwy/gku9pxNGuAtNX+NgnODEzbMfmVEz4ay69ihmkFrzg164tDoTYCd
ii2I7qg3ozazoyQX2CqYVckSioRB2b2EdcBy47nkaVQv2G9B1vzHl/NY9HQnaWOwfvfpvbrduRih
zR13LhumYaDNX4xNRH/eMqrguYgxsOi8uFUfJHbbvWb/bbNY2UgflOyDbLGbtR69zz0+FJ2sYiR2
CV8vGew1cEMkm60KgEROVGZMbRY1ClNqHql8915x03zB4JOhYDhhOq3hOEq1J61GtufoZdhyC9py
Wl/9K8Nr/7t81jBY0eNfgkdjG8qPfjrL/fN3jElYAToIRypKfpn5jLiuYV38O1omH1VfTXmqzJs6
4tDGSjXVF7jqO0PBVXCpGix3v1WnKA2BJMHmeJmxSHI3xyO1noeRpQzvIAMdJ+OLoUzm12BTFBm9
o/cUJyeATRaqFwJhIhfzHPfheIfOR5AWYBXfH75B9uFn+TDc4/nXt/7xFuoBLLGIsVWXKfyxk+w7
ZdEFH2FuLJZbL+88Inv56h/ZrqncN9G4AVRAYgol6fcmlkUJBRbFOlAILnw2ocEMsw+x5VmGj0m9
bbuALfTCMApOhICnnGYG+b0r4sth6wgP0+kx9mCE3AhyvjbY+FdrOooQIPfKtwDglTNDnOfoQdn2
cAzHfvTn/8cIhIxQBcrFoybMFU1SBeAWpQ4ANg0dRrA8LxTtdBgxuKXIheKUnhrvy7y1/TlMMUwR
Lx5Qa/bcSh4Im0J0HeJZAosAnIbvKDECPLi/4wvnE0lXkpAMjvyrJ43uJ4hpT5jS4Em5gQrBNQLC
AJluJ+cSyi1N4J2O+BUx7bwekTiB9mNVQndP5U3YYA/WOumdnTgTyzcNnEhaQHnUA/GtFbh3A0mY
Z8K9QVAWWRFQMFQCR30NGuC6YrsTyXmXwE3sEmBKMv9WbcJ7qGgjDInzJxNR8JWIowACQLoFdsXg
6ej12MuS2waIYczOyEHqAihwir8464H/kEieeW4o7XmaGQqKu6+4iauY77BIr0tEZUixfkZJ7wQc
dT6/J/hqY9m92cgTwiSVpx5bKvK0+e4kyELwHOGptA+dvI8cjnFY9+lNaYKBU0gyxGGUXX9cIzYA
SrkEfpY6xGO97eEvB5ZTc7M4xjrOoGU2QPcI/fTox2WJHLR0zBt7Ro4sYBvE9qxNnlUCa3gncxW5
TQDF4sfYZS6QxgXKMPZ7PJmx2hChYs19jubShbOtIo32Pa4QVJDLTrxXONHFoMnOju7b/1rc/N+H
BrcJM4vO5B00lMQaLn/eXacAG5+fPI2RnesdtvhCsDfDSkBIQu+iip44ZIBpvr7MGB/BseHX3eaS
YSPgPyUKrcpjvSVheNxs+88umGI1+CTPCWws5rF4hK3eEn5ceTjp82gRWDj7JEpib7F545TpzY6I
tajzZQHXe1Dcgu9CAvNQf1zV8E/INS68f0WeK7SQJhaUCvBPsa5IbibWwmtgr38iD+XGoJ0XB2oh
YT1PhMwjTSx7E84Ha4glNOwaj2V8OsVCI03xFYRovm6BCEEyYGfQQZ0qXgXyIhGbFpts4eOgzwHF
Y0KLtWeaEhDzkzPQJ8F4rLjVAtyhu2cjFRMv4eKw+4bYYYHOh5QOuGHOGG+D3eE6m2X8CwgSornD
fghfb1wFiZWOObE3dbwHfLpvJQ9oYHcD8DBGf73egU+TMlzh5JMdE/kpw1R0j3E8CTcQRXon6TZA
RGl/Gf2x7xDWAl9IPi/8ngtthmx8TWZ5gKpp6HHDhbLPRqXYok89ij/Gc15aX/PgiLcQx3wd6+cd
Qh+fdjampqX0VbPWaoFzMzU7b8BAjeU8RregjYZytiovOuwFsO7SHdl9EBeAPHVwLXBI/xt2qmA0
XMzebnMw/DEQeZZZ+/RGZgxSFLE2dNBWw06ZNf4xiM6wI5NiGgZDRvvGOO/ugtK+IboiOQZOgDQE
meYyxDCMz0418ttvnz2+IicSg70PTQs5dr0Dzs0CEtP18xRNsCBNpl3f8ftcfoxsEKKHis7WrToY
uErQl+yndf6G/yIbDQWd+NBMuWTYWHbE/J4uKcZ3hhMLCw+Haew+HfXbPnvKcdmlCPE8Nmkeiyi7
Apds2Nip0GHhF10JKqJJkEpxvf+3/mXYKLh2pMHPzjRDpsceJpUyKmK8BZgsdjNQR51A5cI4WAKn
mPj+dcjXwih46Uyy7IgNBuBrD2GAXrb8cQmuxu7HIdjK5ZVO4LW4XbJqmge3f8v8f13v7sfhhtUI
vBIsm1siUbD30eDR0auTSXoP2O3M+bjLOnsj0X+Tm1AFGVweAQnJJKbewG6tS6kNNaYzvyPWncQZ
h8S4x0ijt4ixtuaeeBgviK9LiSLdd0wcT47aJ1uL43gwoP2ScTZJBdyJWn+6o0y8anLtw7FBuRAq
Rm3E0ILdYrnHSYlb3M0VRCoEMT461I60XAxnmysYhzCrobUzSOdOm3gg0GfIKfkPfD5vZjlDJOXB
/W+DiFs3mgbI+ph6vfl0YvBBGR/S+6mIHVq8t67SV0yuut7/5d1K0gLeXxRzAPdx7HdFgH5Mf/DW
Z6+vamRpSpc3ksfYm6xNPJGYk84okbOQSe+GxGtxtMWrrxbj1j+dXoqAVbM0okMyJeU5xUAfyiX9
aeUFdsS2yXOPV68XduNFCvkRayg25Qn+CsxOQSWliXQuLmMSsQiNbRBeF93MZmNKnrNGqkfOZrJt
QZosBsAQqNbcLKJ9gs5GwS92xA/ojncMwcdNFjy9Q5by6s8ZJ/HNZYNzUuFBCp34xnmbEpGSdrsW
alQMyLBdkJ5YAOQ9kSAhZrYsULZEyZGXt+LshijD6fdJpZYwIhrdgKN1HXIRcO5lFCpA6Kkznd9H
c3/quBOHXpckW17+O5hIpEz8wVWk7Ey3o0rH3wzC1Ubk0c8/IiIDMj6o8/jmYssUTxcybpObtDYQ
OLiUFiEtg/ApP/9Ql+7B/ABjNfDQkC9dAz2GUUnHglO4jdIJSxS6ikk3RkwO/1e6kwXqNehS/Mvq
nwB+d9kGYp5agVj43g5EAaoQDjBCFZat6RhIHmaE343PaNr5/bmMFsSj6trromlZ15CnbwfGg9sl
lQMGdeTpMI1Zwv8Zw6oAUeU8EHe9/rMzp2RQ3lQ6McHjhZIgnKPxc9iDigLfMoBTOdprdziARDlr
UE9id8sEDWAWqxQpc0CIHtpxvQmwLbVVli16gFs/Clk1IJpQ17jBgjcqtjLPm1QfhWWVjKvk8JnR
i9PRY6i6CdeTAu2bx0xUbqrcdvF/nOIC2OnjhkuRwgQ9MYZCXZh8ovuUn2RMvuZgDGg+qG/Hs6DG
xqdwj6WnjRmYY1Ptp0AAUtnVPAolXCAmUC+4NuOeptKDln2j0JdppzRjDpa54kG5tHx10Bu0jpEL
fVZWnHTKPFz4i4gD2T7kOWRbx2uTDUuyuCR1mimDtOhsbZRJhJQDfqTkbOEhEHdPpscxrHlm6zO8
Jvya32oEUBVwUsDr7fj0ycfhXyDSGEyqm+vx1eoDm3LMoGVU9mBjLMB11kVdbcBR8POHeeu2cCnH
ApqsIiGlL5jOAup+GAW/J8LKEF6M3c2BL/cB7IfB7R8arwETPKtOMUuZwykEwCIcWmccaJ7UpUZE
Hu76lADt0WbC27MN7j2KLa0v4ieys9ENivF+tQgMD/ZarcWRz7ADomE5/BA6DTCNx1T6RtkGvtbg
mIYWsmRz8qRv2UZSzzNJpyP1H6/sComs3YdaCXXkHVBwSY9IPT85xpSpBzp72y3wgeNciOsz9kw8
hcjzJrfnFVwp8MvxBoMRxg4CerlVXR+CSqg7BW5EarMHf1DNmPkLces5bBq19q4hExAmjxKRIwXv
z6OF6RUrX1SeqmdNeW7pMRTFG8gQvv0c+3z09LQSI1JgluDDpSKi/TK0P3y7nHkvPdGbnquY9VQw
WNXgFLUV6bcP0MeZ5gqmawysZSKSgj6GGeHgy5d3v6pFf9vLt5SYgVQpkGslFSXGX/3xYY+6+UTX
UvBnRKagFj1QalHSLCgKg4EQfO0xcxhPsFdZ0PUPPBydGCsJVy8GXPQb5sbhC7kCTQ41PSYjc1Td
B3oEYxhPLYBqjOjwjxtx2nbXshoalG/fCQ+TFJGk1gJL3DrzfQ/JZQyOg8G6JtJ7SXAN9wmjnool
6WdskzxOfZo82saOFKg83GTQgMxSagVDe0hOnA6MqZBRJeVXaF7pBkIQWHNIv4E9HN67L04i3O/h
SQnTpdtvxPiHzLGdZYxqNzwxv5sel62An55iz44R4/rBHHRzhrDMuoXKnzTY3YVXhzK125T+TlKT
bj4dh+NuRzKFvayoqN7eIvr/t5oY8MJYEdCALtBKDike0hsYXBwvdPrUqxbVzZ1lQfAiDDmmftxV
YZqxJSsuNHlbA/vkrW5auuJawCmVkbGbepOJhPIwwQQLhCf21hhLtJj+anqAg4BfH7DHCRif4YCx
JZMf4Q2J6u6X+4VB/FXvb26RGwR0MIFGdw/dgt5q/GYkImkpUBUYxKS/2NofEQlLdq7ed8CNUaHu
Dawsz5dAKJvUA87H6EH0imiwFrCMjkvsVd+rlxQg1lCleAptPwH86NMfc/OLmOpj+gKHDPWiyWod
c9dIZqIioJzyAaI5ok50wJzbKlkQuMrOQUnJD+GS5O1y7tWpwbc8TCUl7If/YP62kZUodWt3/lm2
+RgnsUKLu1RfnFZqaTP09crwPqSyo4aGtjY58iAAU4zSNa5TeEVzNr9dIjci6jNI1FPO5tgDd+cM
4X9yJKZdbAc9+m1KGNkaCi+2enRCnCFYFZzdSRUBMWZkRnHEADdiMbn/qod+4oMR32e8V+ecg/Ie
cNNguvcWrn57hos5EwoWOvaIitr+hWrO96Y3n9DkxQU/nQMY5oOjkVbjA9ePtCtaaAKUOSip9tK2
9QP4GeHzSF/loKBykLHfKyadBUM5D2PwDIYxs/Y2nQDl6UZFQG3SHdJRbKoc9QBucxD7YBICTpV+
tnk/vAZ6oKtuDdtJ6YTVpHXSVRcfiszsObML5uzaio8TeMvf6QKv/HYCtonjFdOnfFvnDOpcCrxf
ywSj/kelWudoa/ot4L0yoOZaXALI5sfJ7es7tj40PLv/iBr9ZvdJxBS8l9532upaXZrbSZ29VVIW
wLF3lhjiAhm1jwnFWHFnmu3lK+PF3nWd7iC1ImqfoUZdsE8zF3nz92Ng4smEgN0eojUAF/tGu7tu
9k0Ypf3q1ikG1/XChHQUWhiUHbyGoWuO3xp8d361Dd/5F0LaOSq6Xyuon9DOdZ4RgztEkM0TBKXo
mbeSCzLuSdVB375vQFOozQ70OPugbvqNItxnWISAzprX4PP0y3GtDG4snp3vPDvVOWw/w5Iz1PQJ
kajXwh1YKBFvCTzp/TesxeawHOPecGSYaOIWgOud1a13aoNb92yFL7aP+WXcTh7RGzRjcNz6tUHF
N3p0Wv7dUY0TjXEjNQYvSA3v4Fh0TregmBtYf5f+w/TvhKO9dOMatGASxhVb9fKVQBc3VXPn79u+
UwaoGfD/O5n+k/KkpZ/onB7edx8UJAiaGk1F+XfHutfUZwwEgUYtl7k1M4irFdZfYaMMmE6Yysjb
9LxdLki7qVoGZO59y/1efOcT2Kb/yR80KuMKTPKlMZBidji7fAIrbJoak8Qb8mY+K1ff+2LH9lb7
S4iRfkUs+Bs5KT+i2ug3kBuIsEOZlrrPracPFIE0ACT1hYtPxiflJY/984PR+L7mWW3swfRt3sRk
w2CE4jU6zW6JQ6XJ1Ba/Gb/+UAt27eTdtyp8FlQzLUf3nfed8kd1r+3bd7dsYeOyHXGrLE66jrjM
1cKmrsVPv51dJ3b/w0TgkcNTWupVk9zHy+T+ITG7MUQ1+8xZUuBS2F0nW2AIPjQuMpOtg+zJGEHy
b/ZbpmIMWxs0Rjx57Ga3TgO6nXImjZe+vvwvXrrM9kLKMmeCBj0im2O8Sy2UjRf/wZrKP6jMU+je
Vv+E0OQ0ZjB+rnlPG1aPe2F5oGu46lfNw2KphPHY5iYUq8tBf23vuw3btodBnb3XOwC6HRKCV/80
577d9nQiL7QeEUpKWz2Spn9hADm7dY+5zJVyLBcQWgn7tuVfa1759JoYg5jqwfdBFsjTgOEgTDq2
ecwZHa62x3AAD4mXqS44qWLvKsaLXnH1+JUFsqGbPrX19qB3zC6fsBi9M3T6yjs3RGTZeHsnkMTC
2179sowORrSwVB1m70N/vzJp+HgE/Oli+cWBbqfuI8DTnaGxk7EmxyGIwm64C8tBOWoc/GPlAxma
ZfjENWYflRgb1z3roEtMZfF5Da/HTgO07W2zV7pniFXrg0XPIWYOFLSDJ0KPoAkmWs7D8YLV4tb/
ndUdbbH7YrAZ1DB1RGd5v+hW5/Dv+MKYxWszoMuPMA/YFPA+XegSBwd8esqwlRnTQ8+YXr8+6o4y
hBZQf3sG3FYLkKBsqwKRzlXVjrq+OWGx08JfUFckJpjeDUlI0y/v/qXpP0/aQABuekcGKC0YCwF/
0jDCZjvYE3xVTM/t4MFEqH+jtvv6J7SB+06dyts7t0KCmR62Ng7+IrudgjPa0IkF/ccjT/mji9Ge
oVTlN1fGx3e+bDymE15scufCXRU+v502X7keffCa+Pg1y989glbNL5xwsffrZUjo4eMeXI7BaZe/
WK1v/2L5b+N/LJ1Zl6paEoR/kWspDsAr86gg4lAvLj0qqKg44PTr+0tv9+muvreOVQrsnTszMiIS
KM5WBjazZvuKd+w4x7d7LAL9Emgd5/Xyamw37dP4b336WAXWxmb5Mh7Z5CyImtg7dERpzext/NxG
olDG2dM4xtrL2O5dWjKU6tgsx47v4Hlwp/FOP9mUJPvLdBjbJn0W4IzmEz1gajbxrQFFsldNwp1M
mZptJJBZmb3EEN8vEF7NkQNW+A3AiUHgf1lMCnyT9QH89hMI/0PQrPy1AUKlBwBG3M6SSHUj41+z
SBYytvtrD1m5hg5lnQqACZu5NM5q2p+3Ya5PhxA/YNEibynRqA4ZDAPHggxt8WXs4QIiIfnjM+0z
i+sT8THZkFRBrRiTs9lMiCbMHegt+MI4eFgots6eM/R8u2VQmZIwnhhTrVHfw/5I7t7EOdnrAlH3
uH8yxsiG6f9QUIyktUr3PENXNKEtVG13u966hjazgz6p2Zi/In4PqTmZJVORs0D1YTjpsO8umH1l
1jBscOml9Bb33F2VZowUFzy3abgRrRzAlc4JQfcUzqDluzPGP9NmHV2hAYj24kqVSHq8gu4SDCUZ
d+9z9z12t2/E5UgbEhySQIpg0nV43fC/OYF8f/xZbF+18Y/5xVKIQxol+QRX2+PulmCWqUY6JpY0
uo4z9vNyLMo96jH+WjACwHCLvlzxsFn34pL0mwtLCYTXqwHBo5X3EGG78C5OqPcHAMMfzKodOLna
RiTP4yItjHU/pKtoTJCQ9sdnHC2tBjZUDdd4FpVgKDC2pDwLoL4G5i6UgcxCmQFcibZbaGZFfDSX
HpJbpq6jU/FARbkGwfLd8bY19rczfpL/HEeMnSL1cwTnIfunqp1bAJdHjyY9TXZLXaSb9hj8AjwC
t/1wl11G3Ew4I/+S7duD8qLb8E9A2+kvoBwEMpGUK0Nx6QHsTEO2DZI3kECgAL6D5CTGmb7Kralm
UlFTQX2kSYQJI3DickHPsWPQLJ9u7rOXR73s5RwkYB+3rYb009yPdssT5ZqoNn+7RpzI03RaRuH8
7QDmNOT49LSh6jKXQo7UGnlCuFGO8XSz3FLK/4f7lWyvNsSXrzm0cyjXwM6XmWZTfJ2QSECuheEr
AhGmaXchri5M8nyRumwejAxKgYnpytFkBVsz6X29JJD3oC3t6L3oLsPJYBd6V7LOTEb4wB/0GJoy
Hxw9zClpwikVdGcycq7ApqmcPbdSE9UMPMnoiAu7kRmclobEFsLilEZLsvv5QwsCPI9fU9wwjH34
x3068nlhezTBJt0ERSHdMAEHLmsEQ0zhGFPuzVtGPMGucoK/jhNvQBkh5ohyCd/2GDHdqGV0CIhX
d4Q5HKm6EKemnzFXg4R3x73B5Z26/GN8nXZw8OMpqQ333gSOkpWjJzpu0+KAK8bvFIlTDhwxlkEJ
4ITAYWpCFUfNwiBiIFlTEEoWLW0PkZwtnrJibHqBonpJj2u4MTtQfRv+TgRgCVzTHnGfTZgkHuxL
7c5C3bfxlFzMw4oRIrX1zcBVVcA0JZ6mTXiZQPUunvBFIKkOGawgnJ0MAgplEn1JyjqPXtVtOHRF
bWcbBHLWC8Mxoi4tVVFrySxlqB5Cz6HNvaNAUsYQz43WFSxqJ1QwaKp3AWE/CNUEJeA5iL/T/OCD
Dp1s7TRswOkfVtE2TmsWzZWyygAq6yfYJ+8dCE17p4cXtJWRadK0cj4Z65Hizq2ww8LU8Y2d5QOz
QZqN1uIJ56uDLlCtLHFC0nBgWaxoZ+cXbODAERH5esFKcHQZzjlDAsUsD+gAYWn/iApNm3uGKTbN
ViF8H7bKhSVCAS/doutsiXsKjeueccK2bquMuajXx3seneXVObec6uEqV+fSc69YPiPkVG317JTY
yiw97eTfnt638ChYyOfvPUAYbWmeLt59gOlm0O762vja9ahAiowvrbd7+Li3l69eTHk/DWN290Fv
5+Nyh5aXQKfceDqwgXAMhvtaDQ8QvFtR1++OWsjkBhhKTJZRkdyfOHLo3mX6jgapElK1nu3v9pg9
nrZUhIPh3T9P8fXJmuAwOY4RL3eTglmupLz77D47haRrbSxdk8cHQLhMu/zQPsOHetpLycoPW4go
ZUrtRWX6RuLS856uyswrbfbc9tYPNIxXGCkmn5v/Qs89jpaUTtjcPh3u+DMnCSYh7sTn/BpCilrC
R5jvdVMt3EFKyeBcsXLfo4ZZCQmiDZjTtoQGe6T3btC1lH7PT2FOzbPlRgAa3I74OCMOc2jlANHi
/GE0gF9EJQyxY7ENJtjcw8fB2sBcZGPu/1GHpDsVhf2uLxR0iGctA9QTijeA2Bu2PISY0gbVJyE9
ii79b/UkcsnwHEAKIFeOPJmw1k04gd3UO40C7OLw58MqhZjpwP8jTTYkYx+iycOY2fpxv3E0CTOT
DH4LWaHQDCa1ZYglhbp12MKZClVptqbYAToaUlQMHFD6GNpC1LXA+kCeUNFhl0gStWXgFgobZvUy
Ry0jyLZ+XctlmKf9xY5unC3sRkZ/Lrb9O2kH+qnRQo55moQiwTWFeRBOoVPAJ1AtBeCKvkD+QNqS
3mfShQTHRHwEhEkbTWRXMrZM8Xb7MwQXfgEd2BUND+H5SGyloLKjf0dQ8BHCxIPpgpRic7HjkxHZ
GCSQIU1RORh4a+lGeml7mG7oYQH30fTxQRGtOSsMmty0bBlAYNPvCGfwn66U6Aluz11iOjc2F5BI
MrSoC2iHuktvnf5pTgfFA7JSa6YHSKNIcEkMji1ErIzWugN1eeDDinGdrPIvzqsE3c20P6HznXeY
dsnMnorJAgQCRmTWqHTJA8kiWDoW0r/vTwfBBmzQQ51z8CoFHueN5w3X6zaW3rfMBw+nXMAGQAp8
lol0hLfTGiZkECTXs/kPsdKCscU3fq+HhUX6pR1I8gYYRyaLL8qMigWmy9FfCLwPSpbJgc5Fu5vw
AWazyxrf3LGgacF4wF8hJ4c49nUKcNzfzAWmT5IZOASHK9OJ4TJmyzFAxiB9+gep0opxKyuXRpXg
V/qk4NwMkLdMtbjYLVWnKZ3lmAgER4H34Ox9sm0C2fnnTY29UknzKH46L1MZWCj+yO8Jt+RxWIX5
lC20El49EnSEGgcMe6Zt/zE75VXfPTwdBeculjQTdSnBMKuLLg6chA5IMnjGzT0O3NYRKQ5nZgd6
xb88u5GXkUHWdufpvzsO8VXmln08ZHN0BjhnOGRhzeDKwYMwg8c4eMSSXEIKoUsKHooMbNNqbOmA
km2QZwtVN6t4C2A65zCc2QeY7j+9ujCkd2nf6k42IXTatqRjgMOoVMRlE6R5Z6mwgOxPGzmMFwoX
kLfCD4WWzQVYF2kVi1nyqgebHvZV+nsnER9L8shy2NDIK1ZQOpbbkoGjvJRPqAElS2KptPnCiobt
EQRvYadI8pDqdFCA9SQ93VsCgP493v4NxQqS/R9PWLde6Ike5DOPt7sES1voEYMDkE93YP8Zg76j
tfAuf8+Xf3skJdQC8wJ0nUGp5bbx2kBF1hWPdU+P1VQNHtS62Gsgd4PSc3J0dL2Ae2QQ2F0pmGf5
WIhhE9czebxUxNe9/UJirefV7IHPbQu0wKeUVMCeXl4DNpAW+ZIRzaBDlxFhVQkPfzVQpi6Y0i0F
YSka44x4g3aPGFIzoV0yWuKoeRuTKGrz5RzqsVmw+qV3nA7sDZsOufQMqpebkbZA5me9YKfvSLp/
ssClNkDTiJc8bKEcHh7BUshb3PI+pwMMLUsEXbCz6Zkc9xhtQtXL2EMcGzZjSXhclg7e4OVUhsnq
sqALBFOcJfNTUkmSiw3z0myXEDVI+XoGdCDUf8jKIIHThoB0B/2scRJl0jBVmp4TGyHX6DHIry5p
b4dP0vc5n4ko/4PjbZvdzvhpdjFpMQlhBC5Lk/I7InlSjQ7oZ4u6n1JW4YTjOal3MqELB3+vb3fv
zj5jTGJYx6+g++/adx5gbGMdzrKneMj3zljWaM7d5/yefOcgMlHxMPqq/cQtMGTeCJkL0yuC1wd6
fXuuBq1kkL6iAcyQoFqVHmkAArdzcIKyEZIuRFe8GcP7eqDK2JMD+QXhAVc488VMD+/ut9J7Y7ZS
YNSIoPB05RUNVG/vUrgF74NhQtrxT6vu6DK9IOkHAxmTzvT2IF/kv2pWXM1npMUKaxL2EEhJBQiu
jhq3Ago3q7wF8xdp9fQQtTI+wXFKWDqJuTodLCTIkHj7pIhinKLG5XBRJLQ0Ydk8g0/l4AGuhFUe
HKPGP+cPQO/hF0pqwLFVeiCl7IVqNKDjep5WXjEHADt7xbjMapBAEqoF+csg1QIBtjTnCaLplSnu
N0CsOeQSCna04NeW3V4d8nJMNnbcPF0l3D0Y6gDhu59c4HByyWbjFuMuSPnwPFRTWmDl13zEnxKq
uRqUaRNdHVJ4gLBWdsh5QzxZvcubhNcs6SbiyeCV8/34HvSTs93BVBsDk6Az/2StpJ5WgTaW/sDl
4F95XjiQ9uAr9RwlHAwH6ZKf4XGSXzE1pxWBbU72UUUW1kBNHiv+awYxdIVRTKxNHz4eMEmfBVMz
W2t6yGtGlzByGFsRhojFPe9KijkAkL1u6liL9YgCT4/6o29j6hjnVsPG308GThORQXrA76yNu1FE
zFMcFpkKJHA3+XrxGFsTMVYEZRXnUEgjhKhPAtcdVZP+qAKHqeRDp7pXBfxI1/9AQwxZ4fjKJoMh
FkAw3FApewx49tSX2QwCAop6cd6cL3wcgYt7PbeGSI45VQShYZB+MZTRzYbp9F9bL9wlBuqdyjlo
HmtJd0gBOiTHPOGnzy88m4xlaIJWtrwZV+CKs9sF+FOds9fj47GkDhjSrR5IURRuy2eDz/GgaxQ4
Ac3oABiV5ih+R+W8ggKgdM1Ox90nQIeaI7Aj9McN7gxQuzWLRHc/qoLGR66mBtf4WPjHfMB6XOJa
NjoFj7bVCY8HsBUbo8hD4yy9PtFgD3UJBIQ9jlXax2Vd9y12a6WAMbrYQ1F87FHeXJgm4dNdgB3e
qZ0HTqEvm7VGss8uWsbAAHeZ2UKOFNw34BTfEnSG/+/ml9Frtry67auL4mtwtcWqb4QPDR3anCrA
+2R68Ez5DMeD9Fs+mvOa0amgGcC6YH5Hx6HioZ6hgVHBYC1MkIqii3s4Ehl+nvI4p8YiVAFQI1f8
bqvaISc4jtocKc4hRX2IecXA3FNiJmX6ZCLzg7B/i2u3HaKfJ0cvRpTYOfWcA4kLK20CKQI5GXfT
FoWdiNiF5ydRnFquzlGMIbDdMjVKxouTwBYWw6KwifVIK5YqGAEv+3gczyS6/ONxpL+M15o0lxGx
rf+O3zqvtjCVR2htXHarNQgVfKjaa4zCt1J2tme9NUERBn5W/z23J6dO76IhanvtGYeWxWHIkfiB
7goRKcX/fnuwlRA5zBFWxd2TISh0Nu2n8/6HLwRku8LhBwNejeTOPLyteij2iPRHzBodkEhy6ThT
y2hjJEVUr/ljC+2+Ck4EBl1UoSha5Q8fIuXm5Vza2eWxneFerqu/Esked4UTWNQvQi2iUlJmx4xD
TjAayTrEQlKHERnSXGU8icvb8Fs+npqAkvECkv6Af5J3h8pQb0Ux1Q7FUJu3IH48KA8HuJsPZgSc
+4iRCevnlpHi4S3+vS+/oI55zji4gYOi0MLaY33GqOa8bVnyfY7IsA06oFudpJjdA0xnpo2t7N7R
3ca1M6YHIqaSy9kybAhC8mQwotrlzL8YlhiLUiah75XFYWnDN7IqpqwwWgZtutOb3XA+CPFCDvfW
ASpw9bd3noXP5bjIW9e8N7dTQc93gmtBm8Xl+6yGpPq7mSiReHIMcLLaYcmt5C/aa3myN+4QXfYa
2Qbri6XEzru5JeQzeRR83bJi+Cf5UX4DvTRENwxtKf+gumxrt/4THqcyU0Iuq7c+ghXhhWqdc6Es
lv7D+gS9P6pt3JugpVFWwtIddbdYS0+QOCMi0ubilkZvvEdtUljM/RkwTqyMW5G8urBqCiHKF2pq
1AYjwGcHXb68sgoGIdonj/KjIuVkXBc60Y5ZklmThvACWXG61doI+42f43tAuKCsVx/RlNHjRvEq
eUWE89rskV757fTdXe4Y1qBMaCOMiDgSH1WYxXxGxdLmn6hPRlWnFeuvx4Pe17xTM0PVRqKPbYju
88ZZ5Z63VOZsB8mTMYEHKOz6rLm3bLB15R7iggFYbEJuroA9hO7JacM1cKPlc1Uy/w05BdQtZjjg
uMKNdJXhg9ABKfpuNXPxixUPKxZL8Obb3ylkdnbTLW4lhAfWxjHTmPMDTPDHly7WTBRi2vqJoU4x
Yu8CvZGJmdjxm7ICRE1wM1/+xWqy5YzI98dlEIjwqh2LNuKy1rnS1uaQ7wli9+Q5PG1ePmwCG9Wy
qW4YIbSmVsqEOYnVHEUnB7g8vl8BumkmzOcB0lv+E2KZ1KJkPfbZvcMKMFnj3DhC2AF8HUystyZU
Wsx5iHhapMOl/YgfOXkkT4vWMolobS7pOB6xdL0QrMmNl8wzk1mUolZUgLtr8mc03jD8CTg86s8M
fhZFSeHwTNYDgD0mohNlYszqR4UDUm516JePi0wuWCn48JpZzEQMQjYNYQftPe799AiGJVU1DoPM
7+omrYme1LFEbp4rEVyZUSXwp/5jcB7B7a+EUcwjJkQ7j1xskLYERDxn+Gvyvh6hn+jTIbT2KNor
0v/l+MK7dv034ly5ddyDsM0CIsni4gBlPI4VeVKj16jiLtEAcJjhxHrRfQKiLB9WG0SipfFerdrG
PcOOAHSSeRdWPXlEYgQo4w3LWBsy4EluF4zZFjxyBCHuPQPS8tibRGHiZdhKZNAvu4K7oCbLIe8A
8KiLznd0nXUWZGaGEBIb+zahgysGX/4oBg6RZSAqBY1xavAN/5sWBNm9BzAtNkKNebUF/fhWDtgK
hJlqckOAD+PWIQPp0m21aYMT7p98UUbFnpaPasIlFxN4TJRzvMji0hr4pPVY3OJRRzWjuyjrp3cU
u//EJ5dkCZH/WIOoqDKKm/BqPpFJgMrKE82ZvJj2wh6eThwoVol54IYl0F1QjIvex1Yuwstmc/KE
6J+IXsBItk8vScS4zWOXeivTdd3xCfyLXiKcTmphVnHg5bbB90tnbCT4rYJKw9CCoxrYyb8tTMkz
/b4hFGVMOrFxxDvly+QB+NzLvKTxHDcAOcKU5ExD+YDSRFxs3baPo9iv8YVMGBYgHyrN8AhFSLaY
0fzDNYJ2RwNHWlqS5mZ68VDeZS8Tnt3mR3LPKP3e5vcjKCWeZzSCeC3eTOa4xAXYHT9xW734wwD8
T1Aqj0VLkOjQv+kQLjo0RtEuRbBwW0dgtOMkohGGuAFwH+Y9XjA54JewsdDdIU00BTpF+Hj3QJqo
WeE+QqQCmQmmjB4T6nCgzdjS/PWElU2v5RA8yWq4LCI4sXuj+jC1If5chYd9q0wiQS/aL9C7YNZA
q0yPZzh82dTf0OlxhNVRgztCpUPHsmPq99mhpZEIznWjLQsrtaVj8GUJtZKWIiscspTXT9LywudM
0zoXEJZPg00PufrPfkTOTGBA6vI1oBn6v2w4jGadP8RhQ245qIpJ27+O8z62dgux5twIssv5yRA/
ggLKGgZADd+qZZfjxRDRCd+FKHQzPVliMrz+IdOBegdml8gSCi6Y7+xaskO//DI81vgT1nv6QHoE
eU7QgZrfaYnPKUoknNuFmADwCHLgDbGPqwx80RlFsiAOiOygisWNDe9E+kJaZXEnHU7jxsgszl17
OJhj/E4JRkvpNWMCnKhiWPi8DWhobgqruZwuWLQS4jywbvqsGOJihLE8O4+T4SZwTeDfYtUmM1kF
VzJxWpAgjVQXkjYC2njUsTB4ZE45tZOMY2f4+X44FzZfY8IlgzFI7M/5X2A2EyEEnywdajp09zwT
xRMtTIsPIGKbbyBrFDzrujCBLcMptPGP7ZSLP+ggK/qR1iX8RMPTic4gqOUjRktD5oA+BugDG6iL
e7AYNOCPaYH+OlQcUJyhJN1kA7/HTSUbsxA2IRoHw6m6xrplIL4xIcVKI+G6kN0sJ4l0/IuWRX/K
tj+o9lmYGJrEQygb/MMXkVmO8gjnuV8bdyt9SrY+iTqLJIU0T6HIH2b9lubxxNS/302J7ytsEWgU
woD3YFHRQkV3Fapsd5MwjN+ddANY1LtnzlrZj1KQQHn7t4kQkcfQClZaaa2EG9omDcRejoyYVPKG
JQtEVPpwAw96+9R+B1HyQVhAMABnIkaRHtHpcQiCYubIQqYHyQ2shQu5Q2OFjIMTVDa0YIayglk+
/xY2bX8hNUoso3lLnLMNu/wQ+qT3Tp9S1GQeuiuiGRwG4GR0Eh4pC+bPHE1kCpArwa2gspoiGxPf
Haa3eyhRTVO8j8jRUQVJf3BHkkVDAAAemJcxivjbkXBAitzsWgn8X/wIZBIZBoXQOLC5Us4OyldY
zDQM7jyOz95CkE5vIYEWON6b0ryU2/n/u/of4GWb2gj2NAxg6XufxY4TQBJd/9kB1WFnhrl5xGgG
Wryb3bBFs/FHNmk0fER+JnaoEtRSnCtB6qHq5rZN8Y2ibUikPFqDNTuDaOkCxXs3eLStAYGa6Ipv
pdhzRVo2g4Cwor9CI/4HmeP7RCw+uS+z0Iig6ij8pHcQ+NNN+k4ognUmA4hRLyztQOwWliYDUM92
sLIhn7i0+p/heHxYiwU8FbN7Ni4Kx+qQ8ixgRQJW0BWHw850DDCT6ZzJiyIH26hICUw+/+xm3z7Y
r4sp3EYap6zGkE9M0Cap5umKlpxIgcu9K45h9GJmXfQ4wqjJziYJgIbUQY0aRtxxr9WFVGscFkyn
42PYRm2PXWYpQagQQzYDmSU0c7HbSndseqAuc6h40uaQipblKWnShSKE3I9G74uoOwU7FW3OPdgM
xIOBV8BApi/C0Pf5lA8cQfWETulr0GEUSDIL1cUhtzBh+lJdBDnpT2OuKgwLVllwHO2qrbTYKQlF
iVxFDM15Ghgpzzm64I1bNsJh8Vr/4kRe4GyOaRNw4iJy4d5ziR25BWI3yPEtZ0oI95qkhzPGhSLE
tkF1GKFdo5LmAGLx8vT5MKuhuLm/rC/NrwE+HNO05fXSm/Weq4zzC5g64SIUYu45l4teRk+UB+el
7ptk4Ok53nmVjZsZIqk5mmXUbIgdTRjC3uZVGB7YPZREtNx4Cu/EV5hW23slxvHVQI7MvlnRwJAe
PTOHl/nTsf40V5RvTG/2/kieIRCIk8D7anEgb7jD0mBiBTUdI9/tsAaRdwg0LzgmucbxKYpDjDDg
12JGhQYP8RBCDe6Mar8ozxfYyBMYa3wR2ej8OvyQr6q4pyFRwCMPHvZ87uAqJxPaOSNK10pNEo2u
ffBuiJdo33xgX/348RlRDjQCIoGGgqlzh+bNkc4ySNl+gRwoJh65wgR570h2Xc5PHi42GhQFTCOG
UfHBbysgwUdfvxPJ/RWVMAY8yBbAO6Q6AqTm3H1Z2MOTRBYGhK4ZCo0lpxTZUnhdI7yCojCIYRN0
eV6WxaGV7i0CBPPOTgkSVPadqprQwDhD49yGWYS1XLJsW//ET0r24yqjHkun6iT0dshHJPkk/bBI
qujOzKtoehHKTah8kFzANCfcMfSgPeFoTJH33EVFFuq0ZzlKwS80kheMp+m0Ztl9RP6xf9JhddVY
vBF7kKMTTBDRt38YOxK5mLktojuugSSxsi6leym0uAUp1kqB2xVwCKAmuzn0LhFMiI8a+gGpWmB6
CnR122a0pXCooAzHUWpYMfISBtYVnBUox9D/rh2rtt/p3dmqNvZ/M2qFHnJtQ7SFsdPAzysdzX8z
89Ds+TIIZunM2v+ue36YJ0MHIgCdQkTNFOKIaoDMqV6P/7lPDsBquDh4eUajTfJMEQVMpzwJnoWD
GUMsvTFpPZPnkF7hVcBw3DnMpg3eq/TJeJDRF4oGvC9EA1wMWMQSixCVUVM2qTilO2iNdFIGzntl
5rSMmDuyokEFo4smuG7IaDecbFk/WD+79OwiAk1BUu0XASwrH9EXzgloh0lpcNfD/r/3D/KiORTb
xRUU/wy/7Yy2ei70Q2wgYOA9NaqaC3PcqS6Yrcxy2SeivoN3IQ3lnA9JRqCMadRgC0O9JrPYVgv7
PI0Wh7FmdD+E4Ne/KGltE5HpclojlGVRSDVXmXUfqofVtx40rmkts2N5xis4N7epiQa7tmt7mzBS
yRi/qbHxmUQB3fNB+B0Rp0QIiILcwiOOViNz68QJ9egjACVp4wYeOPqFJBRhs8t0mdnEx0qNQTke
rHS+tYR+JTJokkaSODJhaeP/wxWJeolGsyAmxDJWt0f8SgmRGYWpjbkyQuJxoprJKXI5KnQbyzW4
eB6WSjxDiJKUNVId90t+GGyOnY1w4OPGVqyYI78LLW98GMF4XP/FOClAOEND6KEnEIijMb6j6WYw
3mwk26dFOksRWJLB1v6c+xSWOfn4NJ5DKSY3FNn2I32OAUPEISfj1EFuGGPTOrJosnMuZpAy8owF
uUlppx0RSSLGgUjQS0lTVdZmPFjBAasmvQBulz+pMrxxgfrRgaBapPBw0w2C7ZAM+nmzaMsdFNCg
JbI/iqy0Te2CRBkIQPBcjFo5acFAhijtpCZv/y3zedy74dtHqimlHBQKiixZXVjPiDAG8WVOCaiN
MLj49fbkNtzlKDGRqQHj7jx0gxAeAvROVztMSSE3eO5BKyEk0lZbziU1FO7ER4ASzezdpQAU47cz
XAVeWkbFbhofh/XJ/OOiL96e0/ZO1tVKb9MBqfHAGLB59lHyT7OKGPmqhUl64s44B+lZgta1NUNl
S7atobqi2QLh9ITxkFC7xBqyDyuC6ybh+Rm5NaQC55gG/AUvS7gfTHjBneFpfkbMzKHL5YjQnGah
VXmkyYvuTsAAG53RjqsgTVYXlStAiwS10mgSvKbJqkitKwx6+HKY9kjthwt8pRhcSCUJ5wxzFAqt
jIxPGW9SPI1ACoZAL1woLlTweSbcdush6uedB56L86ZLPSJbH0uuPnn3i4gLPERaMHzYM6GxITej
0Q61YpxlwimmVRwgmRbrcC6WsSIPB+M0joraFH8dvEnwl0YXD1uEOi+MlR06O0u0pKXLyQo6eXDv
XiviX3XvS0EfVdjyyxDoZfoxj5yWwsSjWBclMij9DmsvGGqEpAE11LmACt3Bk3aiQcmLFrOB5W61
xEcJ70IxFhtmKK2dmKsl+YWQ4YVhidu/yA0P5pN8DZn6032OH/AGOC/xe7UpxPGkuFo4JwCpPA1m
AHEokTFRVaPfLSV5INMHVnzBBeWc4agT4w8UbBi2aA7egUC6VXzYmiRPN5ez8mzjBSjJXI96/zT6
8BUfGjpFrrvgSWQZGT3iYJlz4xpgp4LpqYFkWiQIp8lCoicJwxQ8JnxaHA7EANXqk1WQ7VK/CF8X
C587/sGQvaTmEU6GEKEFSQ17lcWZSHVEaXQaYfQuMP6Oy/hlFwoRjeSHmJUQT41xNYN7ZNssX5Ik
Wui8MeuDbHS32cld+znp4NyiipUNOv9WsuF28NleJmMr7P9MuQ/QAoWgicjxSZSBJbjNsHvkN1E7
cTg3uNVv8P0ie+iMpg9IHl2mXnI3dxQ2VaoBObKqaYkZ5z/x/ixf4DjWM8ZIE2e2X2UxyDh8Werk
iV4gm4KwFG82Pzf0PSaOGAa0BPMQpFfsNU8hlboJTgRAI0Jntuxw1kdUCOJqmdgn6OYPPgugyMCV
0BdpeiWjjhViDOvVC8Guf1SznNT/YA9wpqISkHZTsd6ckO2HvIpwNH+xJQlsIE1iqfWnzyn8hus/
zAzm3K40QzgnLAnSJ26HcFg4TMkJIQeffWQ+8zlbCMqMuL3KiiQ1aqVkwawBKijAN/YsDQwhngFh
Yi+AwphIEqhmbSsT+OoN5i+EMXdBBJ21Hc7wTKIP1TlHaRZkIGQ4NTEKcpgkwIV4pKGLhu3+LxEz
jJOpyhC/k9lOktPZTOQslY8aQsPEQ5WYwfoOmAYLO9tDSRL82w42bt92qbJwCoGHQXTl0beAfyyO
WwHm2EFJ++ywtkU3y+khSTHAMEZyMRw1bMbY4GETwge+GNqNM4ysesqq4fTIQLsAlExOXFNzCrMP
jAxmzjWxjNnUO0AbST3fDlko+ouIBQTZn20s87ZkXAGJLaUcH0U6R0BuFigaN95N05Zz/jcF4ctI
bXAM8qYkqRQSASQT5oC3KzL9Gs8N5IkBVZW9urHP+FUuKim8PrmPXDBRhdV7+PEAuU3UbNhBWFEk
bv53YMjOGA/HBh67uQi4jkyqcAhiyBLs1Xm4Wn2AjOwZuOWMFJdAYmcH8MfViwYDsANVAEaJU0/c
NbAIGI38r2c4VyT5uAUjQ7Spt1hzjf0H6DAifTjlpBBg3T0b1wNMKuOwmHKiH5K2yXFLAGmdubIh
1G8xC6iwMLgOyPyI0xVlf98nEm+KHW8lE77fzP3UXAsDI8ov/I3qFWcfLwVRmbYhCeIAFaF2w4qk
WxrrP0eCwlSJha6tuMjZ5KPFECl4nDxlU3iFYiyBeSaKdA+drzlYwWxQTarSvvH1W8Z5E/+1+IUo
gzsd6yxHwar247uxbvLJKEbzZMyv9pzy7+fYFCOg0o31yRv9Pa0/NeMS6a2fTLwUpijL2ZMbPsLX
uS4Zvw2JGnRChMqAZw63ayImMzFaARDh9ngzlTkcYuT51ukPdvGkYMkYFsAASwyg98br5tOOj5cB
kNsFNTf7/Ck++HhCMt583XWcXvCgQ3qNXyVZ3VFnqgADxRXzr9MzmWGAXf4blCB4RNrHloHz5mEC
AX7HXa6M9WuIb2vwwWHXbPNqfX4ZImBum/u7s0xfENeMr26cKfjfDS8YUF4bzeo+7QVlN+oRjICM
/BekputQMRlWXsDQgLrauzn3r3fo4iJl9wfey9QfZhVhiwXXjd/HeKYl89rOEEY1FQSntpjcQhpk
NeXoogKDFky4NM5zsHaOTdI9q1XxEHpKUHAsSnvkO3+9rJNqvfd5rWzP9HD2+aGCuD7lxh68j9lA
z/G73c33FXZH5Xnxev81N+c5/wT9ljNv7HZQQzBKm1YCaUCd8/uVQO1YcnNaowNs6KsaNl/e9H7F
AOTyyl/2oQmQ97+sPowZ42MrZ/tZcPdauNzuPhRCTBy5e6QQtB036Gdp35hPH3stpg3sZWrtH4/k
nBCXbSowctAX71b06e8wTMImqZ0rB/+9HL01nxzkZLWU6Kz5B34NN5OZuuZz3hl1RzTCWha+7R/G
3tawwPDVBSgFUbMfT54boMQVysx7frj5b4flU5bjOYnyXCv5O00aXrpuDL7ewOXK9N+lfG3FvI8H
p6ATPWiTQTL1nzqjlb3vF9YduhmjXgbKbd03rq3oSCcWR1LiXPqcNy+Lv99/RqVf+ZXm8y96xmdU
c16L0PzOPIOo7T720R4pXy8AOzrY+zXt1rPz1nZvWFrRY6EcYlafSnvipfj7VkSLV/X7zMsryPyp
79LG1rtbLD7aZvWw1ZulQtaqBvBLEIMN2AYHQtGH7d3Gfox02Ow4LM0+489wSLchCcV/lb/8sIRd
1vbbUu/e5Wxr7h7fBY1PZ6mjJ4H8O7xehh26c+SD+xJ5xY6BIxQMnA1/f9ehLsp+xgg1psxwejt7
zWS9v6zuSGWsL6AU+/LGI+1qLvGmguLLY+ou/y6VpVT2rUx6TQtLkaC/J4o27xHuA99HfL8PD69g
0J1f36OXcO20E6WGCgfHkm5PFxO5r+r2+mlttV/Rt1VybEN8RCFpXo9xTbMvWuLtQNegaoH86ji5
qP7Nqnvj9mVaFfYr0E7hsTRPh6BVhq1b0PLoe6A3RZL1r9+xBMdbpgor+2Xvx22zLu1l2nnPyv34
coVHdh2EemHfO+lJM1mm/RtT1HQ2tear/bHOzmRuc0k7HEWYo7BU/nGz42KAdQv7SVQJYLlyITQ3
sUTCyJ2qLFy+OT35EGTZe3EUVWF9n/v2tR7WffuheUQxBkKPFfOB/shpl/73gJTxveF/B+dLe9N4
JMQqRKu6KHn4XMu/57++SJCBY/SJBkih0FInJc7Iq0hMacV4tGKOry0pGmnJeayNEap2X+ag60ux
Jl0gBTjxy3nCIGkcf/DFdtftrosuGKDW8M+a4R+vBkNzb+FyCbKtZAo2fAx9/hqUqu28XtyRWkI7
Z1CA3dU8GsxLVzFfaPzcA91kq/cY3+nQr04rFHu/qzYI+LXFvPReVDOlB2VicbOiE3KfGtJoa6YZ
A3ao+0Kl4KkDcmZ9mwf3JemKtRCLdXVPGi6lKe6uFCnpgBbj4vHQjGJpWZ/SIVO7r1/G8Wdr+swr
iBgFBY3IgoOPpTNnFSfvFa2SpZMgyMZZCtsbFUPljj3eHmXws3ZxCuPMzKQnikjkkcYTHokx8fnL
Z8hUSA2k2BostIOx9fWlOTZUO4mUucL8eGOB0fkZu0kmZQnxXEyo3m9yqk7XeXTRzpgraMmlVyvu
4ocW98itsRbE0ggDeDE6pdpUKoZiCqJ19KNubV4t0qDTvNt1++WEBE8cPusdYBO6UJDMlBnx0AJF
hbVqSrsp4GpjlW4Nbv5DtXDRpReovPExcfsu/lzw+xYRyVUB0WLRIad+2F1qAOPYCi601ehg/ezz
9cWN0XbN3SiL4DorX5Mu6QWVTLc3xHGDAWMn8n1dtZXHEF4LnoC1ixv98THs9E1dexvNd81UXdUu
4T0gQFl8/0fSmS2pqmVr+ImIEDvglkkrig02qTdGmvaKIoiAT7+/sXZU1KlTu9bKVJjNGP/4mzfl
9J6QuQUsKtiZ9BsMMuG/gSfqBBaROhyat1F7Jp/I5rDsh8t061K09kcaBYY+AV+AffISieZlLMy0
HHLvBxCXdcDsGL5IYhlD1r6wbxh7iTymd8DoXVIHf98gc7wADF3flvotWx6jEWl+IHABXgBm1xU0
BXbFl2I/97a/XECu7K/a0xsP7jBWRQgc7QaZEgqDnw7EA8P50uq5zfHjjLix210SEbzXY798NarK
1ReRVQcnmKIT3ukf6qtvYHB4vPZVRuegrHWaU59rTEIo0pMMgO80vE/zDK7SbZz7x087emUOfxYK
uXmFUdWpwhsTtDM6Cq7gEFaHiFxafAshXhFTrxFZBAEpyRaCu7eY9dxUUS/bUKLcd02Rr1VBqxsw
fIbChcH/Ubu6kPpz6Bhi/FxAJrIdsW3j+nZ2F7sXvRhM51v07GfA9sw5Q82x64eUUF3VWnKpNjYI
Wk3d+aIlt/hpL4Y2s+N50IipCi/pQJeHAR0d2Jcu0Zp35iWv9O0xxjLxEThRRxpkyqDXTrJsetY2
HRhgtjXmmvKZOHiFXdX2mNrE7nNgg56BTkyph5DZmeF2Sv2F7gLuR2HDl90Z0cPJM3v3mHClv9vO
B7TNCD7UcblnAMq3KAGr302/tnftQ7vnWJrqq/K7eFtBtr6BqjWOEYxPwSYf/rx/pF/GPmvdk1y8
YncaCzeH+Q1xoUwajxeok7sAV/xv8CRN2+w64XxOTARYKYcmR8rhTQ776k3/IgaJcbqG6FerRy4G
HQD7Lff9dHOchu03G6bt1gDisXVcX9s+V+wAbX6d25YYUg8uk5jcRZ1062cFCM0ZctvnADLlyX9U
C7b1ac48byuqoe+N3kfMeQFx2fEA4Mhd8qCxsEppH56UlNhYZKrMRpSmo/a8MzOdPnW34jMzGx/J
V3nhSbLD8hJWwuRjf2cS77Qu2vYapcCVWZwZLOiwslodG11BEeLawRECfSAQAkQ55hbvWZzj6Y7Y
D5cMDjXC3Ud/3wFEFWyGOA87XWSb6KG+fZjfWdw1g9vX0ziIbtRUzhOuNfWOnpIDRcA38nUoVLZb
5vMtjv3h7TQh+pUhL1QWkjrJPIWc7GoQG7WQDZ1DT5rcMhimi5zz3OQgON5v8TFhU6BLAtqrwBTY
gcawpum4dpK76qw17OTJKtd+XkFN2+/fL9GnnPdJurArCk+WeZ/btnGx+uuPbo3KW1H7PH6dhYz9
ytztbXSFgJxc/bSg5eucBkfYud8ZLkH5AhVRWS+/tGEvl/+rnUK2YwbLAG08XL4vB5sxMSZizw6G
+rVbce7l3jP1szygzLzjJ+NW5DrGpb4+h21TSravEWLx9g0fl83HGlE3Wjra2qGpTynKLvam+bob
64wjrV302UUdh7SAk30amaUL+vQBmIb205C8Enwi4r/lprsQ754X/Kl0MK/D8eYxH1FOUrfD6Dfv
zJ77m8I12JpfOSI+qZc+BFS/9W3qJhq6MQ1MMXjAZAI/bZw2ah/DvTwoNvpu2VL8iGX+Y9Hv2ek2
abdGLRaLneFwYud0W9u7o12G1OgMs+1vPm2xmeffk9/qI0HXQG8wMICkOtAtu0UNvk24byRtDYrk
MpW25bV1tkjFKwev7VbIPPbexmZmYKDEG1/wVG9ZI7iyZMPdBvXxA/k6LCy/cyR7LIUu/7fq+VbX
65p+/h1DPemlTlfcMWi86G4aN3c1dGxdF3bq0Cj3HC/byCxD7KFfTqE7/YSdbWO+cKJUQToYXf4G
aIuJL+PCrdWLARu02RTc831sMfeBYwNLjHOaKbXPFXEdIc/8Hogm8dj0kIBLOLVMIDP1e/6KPEd8
s6aRntAMe1+TL0Zb04LopnkU8hTQWrI8l+p2Hby1sGycPn3RlYr5SoOzXn4fqhe++Oj137OIjDD7
hEjp2if7Ch+ZInHxWgPNGJN/LvRgxj1YFfQBI1E6ghxmNs4BR64voUKazB4erL+J2YVymLfDZxlo
7nZ9T65jeHCtiqwTq6W2fYzRNf+QrzhYCD09tMJh70woH3yMevbX3+t0FIEJoQHLD7aHHdY75n4h
iab+JyMMkFxFPl/mdsuw0Mnycdonp1ZF130wYHd731GLLr2HQcppdG3PPyybJ7vECN+XkD9pUsE7
p8Il6619gNv4Daz08Czcgk8+1f33a1c8vJcGcNQ72Tdj2A8b0gSewexyqO27M9dX/GNXK8gx/kZ6
kNaqrIKih6TQrtPpS+EZsym77C31pjivXJwPQi4nqIhdbgDkS7b5mX7Rm1AIoHDev9vj3qYsBqXX
29wJbqG3xVgRhZJnYkvrv1uqi2GY5aS61387jw9T0JnWUifOUIQGGO/bDf87H7dA79EbNdcIZ5Qu
utNRlg3mqZzd3mmaLgz8GdYXFIcOm336zweFj3z2Xiq8ELvYU1DpryQZvTCEeqoi877BOQvK0Xy7
LDCHDfL1Ds0ZniCco9F7hzgcZUcnmHeGGvmq/XnbJdCxQRfi3maMbi027+hkQSlMLuRBEqDsWO+B
UUfPVNQol56IKsZbPzP+qiUa87dLbORLD7dftOCqGVn4OKlW27t61eG2eSlEeWltvxp+/Y0KLmEF
jCm/uZJG1OEyt5Pe47V4jsRpokCO+UbiFvbT3YmIi4N8a1YT/YtzqhXf8uZ8V8+TQmfqo9q6euRF
Q85lOsQrWl24uee93fwCFb4ZPNVWk5BgJiEmnbrHIQlRlTF01jg6jRvH06bc4gHYuYalNshRfW2T
kz7BBPx9C4ROweX6UeXfxHzgMdPASd1SV0NR1eBUuWyBGYbgBKgthyV7oMKf5NP1cQvPCMI9J/eX
e4JokSdz86JyBlbS5dehBt3sS9npWG2Ksi1NfY8aLN30CvV88XHPN4WFiwE1Aa810nC0WdqhELYP
V11lzB8eYYavAzO94M4wt6n9j+y56xiP8pN90YL2JbK+2MUg5ta9Zsscpr02w3cR9V5+ic1ZCclP
0eoQM7074fDRrubmJ3zAqOM5MonojUznzrVVhoZb9odZGmoV7Uo/2AYFgU3zpib6S1/2wO/SqGnH
dUu9aBH6+KRGD1REsw4vFJL66PDhpzhsxvuuLuJTOjP7blpO2/2ecwOLhv5y/tNb7vPFaUDxZOEV
07xHIOfnnWnte2nQMZKyHWfFpHdNuqdZo9Mvdhif31H8Es/o302ysGYdWNKSzWS8AQSNQLeSx3fM
CPKu1jBynmH37iGUaufT7Q+6BLRwLy5qtGhu73jC3sZkMJ3ixNRzu91ljl9Sz/u42DtYudd4Of1W
lSANU21roN+d7omRAdwFgWhchj10bk5mRY8iTjU/fYVideSe+0AZHEWMT9xea65jmFWd3H4/6BuL
B4E4r7dOwGls6geTeZju5OmBsmfrXjAgtTUrPrMOr+gZSE/MH67RoUVOb4uqNbFef58TwaREUV1T
J78nnwpMFgC5TeBZk8251r4K/x3TGsOYtaam9dt47d7sGn8I8yBARZ/c+8CLBsvttU6vM9LnuvNu
EVyNiGvNK0gB/7pcTneDAMBWSPvKtVkfr48zQXe+2XW770H1mtOUtmiZcptIpfcgOxNeN+aY5teX
bdTZ9D2l+nS9pnNBnHZ++Jy0pr+toqJwmw53avvknnmFDhwVSUKXsDLtCAW1MzjHSMCsXpTm4dCi
54L4/CD6AY+G76RjcGJ6OVK29+DbjGtEotYoB5upIu2avMGUHmNTH551v6/jQtvqzUyoKdXFu//G
PE9zDOuizr0LR2kalpgS8duhXzzuQW1E9N3Pj3yasbt6SGlAZItBddhR1Krxbc+0GoogXm1oe4Ds
mHKD4Q6qtt0FOOXWsrUNjSgsbOpl8FXdMcenVCE+xbrW/x7XTdeFo80pv+e878LReTsTbVF6hfMd
vPH9EdVMOb8GHYZVF8hZHqW49BDN8WHE18xvQz3uvsRRj/MXqc/0gYALZK1LjYTZFuqFQqb9GK4y
UtFossGi/Yo+9g5W+5m8uDfwCLx7zUmFj/WY49IGRb3wH41qBv0NgP13smeYtjZT4d890FHw0g/T
CK9hHDRbSqYkBUc2BkMP72KPNsDH6oc5Zr2uKDrKrwNxDblq8MQq3mUISKWORsWaMAJ9rqx5fqWn
EJ0BHC646McWMyjR+Ry14VRjikWFItqBWnhhdJ+Vuv+QAbYHDEqbIUTQ4+NESox8x0WC0jITNKwB
sqCGOXk3qdD3BV1/wpAYAIDWHPpdO1hYtUr6aDeQ60lKEIQqgyZefahqmf9gDbMqDPtUKFiy8NmR
/URFUDCSpJBvgmuFXQN2HZmyJmcScASu2GHyIKMYFO6Mpxn2HZ+T62xb+nG2JHQAprbKo1TROz4p
KW6Y7nEs97Xg3zWWghOc7dnWeQdbbOQOVifskBTxAv86uV1IGzgNDHCKzbFvsWcykcKdcK6bdheT
bW/WZzr/tTtROKs6zCH92W3R5a8qzn/dDtOnlDacG4MPBC2fa7EsuT0t6Fm2+cY1kwp3MBmivnDP
ywnIMz5qlBlcj2dH59fcDvA1D5eP29b4mfxjPv7/0fCz7V77CucnHZ3c26Ze8Wm4xaF1dkPJPAG/
w6FkWh8Gfc8l4L41piaPIHv5IGx84BXyjslsArQfCsuIhEBxOpttM2eALs1NamGWv9U1ekO5/fxW
J1/mZekkpiUcxKd93/vVF4NnAgoEGqRh2oyBIaqVyF1L1l46/xVWHWgmoiDiOeHc4QshNNTGM6ZP
+KG/xT52STmuU/gdhvLDJyvZBCYEmaKq7I7bzJfUmdjj7h/sNvI/FSzgZMGQfF3+SXV6/y2cS/iS
9BAvQ5GRcnBw2vIwkahAY8K7YAsAMIbfQncCigd6F5dQNv8dKwB6ft71Tpp96MWUIVjNmQ4c3tWQ
/ma9ujf2CterwSIJKMshd5AdDmUlgV8pvQdDUW0jV80NAcwhHT2Vlw7uztU58y/TMaDU9XX7cVYf
Go0ppyp6+Qozb7sN7popLsgbT8VguI2lCiV/wCAGgs7j17TffAWM+vkLXDasxIMZMnvI0C5I/slK
yxQe4qrR7d6ISr1UhJEwDmYQ+9rhzq8GwzUnuTbNwAf45ziByXscrF9Q+VNV/0Kg/viiFhX+NLIF
TM2v20CDZS9O8By6MPTqRj1BkOzKDCkhjs8hdkro1Hm4NF59+7zs83SHKhZZ+z9phCip9lCxjs3V
I0WFpwOBvBTK9Prxj4cSq0UAexTuqbCsHOLQ5WxphHn1L+VlC3qICKHaCfXB5bRjCUK7B1TfHgRG
LyOM7bhVoY9CH4IDp21M+xovcpvgJEQpf5PLAV4LH59lKToDqJpbla6O2FwThpvkCr0paRaIAINn
+O1Hplw2jMCVWFcvLyn+8JelYecXjlDGHAzLoe/AeQEA7AY9olzVSUhBYjSByCuSmNh0321WD0Jk
F210Ph8oMOwk4OjYhO6Aggv0hldAgwpbZoFl9v7BvHJOtDuJcy/4rnaaC1MiBPJ4DOkPP1PApvtX
FUOJoG3mMOsI4OU4N3A4rhRqmeTuVjCiTvMhU+7TnwJsSZbMZyB0HFsRjE21FisTjE9+r4H84jbM
dpikPftMLLytJ+QkcPbnC1ri/WfNsxd+mS0Zo2JjcgE+5i6Az3AB+jeWWOEzG4Ol5NQVD6MSKl4T
Tggj+biDWNgrswHmLDYzJGyj4SsAG5LQwSJcrLHMwZHe5HJA/ArXAcibIF4mENooDUXgB0UMln7y
r/GG0wQXOB2uzjO4ueiaPcayEURSnv7iFzpZG+4VNAcLjgDtHPobkFLZ67xuKAoKZ4XklaAV9pMH
is8CuxLYZVClE3QpwqRB+AiQDdvn6XLTND46HvjP/1JT4/jVdmA4nyM87vnpiAcffAOdm14+Pdwi
gSRhQBEwjfPB7saoOkDVecXO7chx8PIGhgmdYBHA0fwXe2XaWNiIew+TCnYhprcSIhhgZdIMO6bK
4gFJxKLKZOQmSi3Amg9WOnw4iD3/DGFE5NjmwGucakuGq1rUQIHgdqgzz6gH5esbjH7cAo64c4F8
O13nyzi2UKlBX9OAwoVnifkf5IaEDyC7uh5gxsQqDimwsG5b88F/MTYlXtiBMUQg8YdogccU39qM
Y+NY7UjUjjVPRugvl6lwDt8C/37Un9UuKdicLCTxQxdcuQsbsY/0YIpjTnKF4sJCxlfzGqMrQUn1
/OfSg6cbF+4CayoEKuwLt8dJrtj2fKUF7LDfNgNiJjQYSIsLChFyV7TvgN0uM+2lcCvbX4YWQIXM
+EbyKpcFFKQFld+Ci+UX0nnO/QJt8DHj3/aqZrqDcw9rXKhaUNxIvQJtYeQ6gpFDxJzKNoQLjIiq
AULGlIUMKFQywJ49VDPmk/QLKYiWHax1Z1jCNWTcsNiTPvl1AcA/L4SzgfiD3zR0/Te+qOPZDFxC
rbDUs18TFm0+gtoTiEZFNGUMUU7evlQjuNjejs6EMmT8GpDiwvs6ecdBPmUMAZdf27PWmVk8d8QO
8hnYrXsSyVEHgNRvOsGu63I5OvI1lnvh38DBkyAjofmS2EXdBk2EEjhV8kcgyJwSDs+kgwKHJ3EZ
Jy+sE4joPNRUlJlCKsTBnGm2pIkOjIOkySJzeHwwvFVSvdYc/iM8keDZywG4kDg0ORFSPB62kOOe
rkBm5KNQu+3RTPEYoXslZLMj9xSw+gxdkPDdWPF2dB8eFxGjj5GYK3FVQDGfWVRCf12nPcbxewJa
uuJWxXewcCqvj7+Uj7t2kEWYkHP3mqIGwAgIOh9qaHYsZJDayyElUyl07nz4YLnPvf6GZ0OMB6qU
BE93GcKCqEW4vU//iR//+TRZwY88KerGPsw47BHxquN5VuiIaz/W/Jb3u2AVQKGDsUfqap9Z05S/
9G/I4ZxDSDyjzSWCwwQlqVJL9BqJ+Dqwuf4FDsI4D6A2slphwxR2w8CfTC/+7AgGKasJPjFsziV3
DwveOsT3GUeD4P7kZe6FSyzzbouglj2qj/O/w3rd/oO1i5RMJF49SQorqR2cPZ7x/F25+yR1QNLn
qZ81Pvq0WmFHKoA81+m+yGC/+2jeoPbC45zFi95ClZjTcU4knOTLn5TNBu0IBnV/I23AnjthWq+f
dJirNuxLBtkdMSXNycIe4T07JavKjjzdgf1tKkje564QFnN4F4A4LuC1V/nja1vtLJheVwoPjW0t
jO/5wxmbvxv4l43CU1PRhe9GJjo0fvmNvAu2yabZFDC6MSjiISyD41d6LRJEpnww0fKSAIQukTSb
6AelFFTo0865JWxThPyOMz6r3dUZ81NcrihNGomIV7zEz5M267f49cZ3h7kzXq/j3abzMyKTc/Yi
2aB3xnrJ30NVA+oTftYY/IgVOetPnlDI67MdzoF2DoysW4c5PUAOrjoXnQUCTEQbDDVL/iouqYph
Ha+BrQdaKcHgrQHcCLYlp9nPT7H0PmEBFopxIajbfE7T8BrJc7EA6KVGivYOuiVJOB2NCzXG/N62
4vnY++n8PTH8gd6zsbz2QiiZKDRZxISR3v9GnhNxF6PGRJmyR21WuFryFSBRUpo8MDhHd8ZXLzz5
oa3ZjOJuvy8CYDhp4aONKx8cqravz8BsuSesa14eb2yI0dzyCrOi78NdQRr4+RlBOdr6411ID+pB
2T+5orasTJUufz4My/yNBeLAL4W2x4OPwMizHnmqm268xdIIN0u3+wD618LHH4RpbsE5HeCS4Ks+
VZEwbZ7LjEAgKyCLgYfgDXo1Kxy5/9t+4F1mdjf6xLQiTaOwIQZhyxryyvuo0UGgmFLDMGe9YaTF
8wc6DPKrrAF9caPSIpTGxecGGzlcZaoV7cWCya94CLTdrq5w1T+2V9xy/MUdwyrD1deStTg+is+F
+XLlP3LiIziryTmvfabQq+rrkOXNhMzmnV9gQrD/SFLmEGVAf437PeqI+kREQFTscARlvWIz09rh
TVozOXox0UWLutAACKCcMKVnqMws36rmlDaWk9z6Gw54av1iSxofg32q9IVkbdCglzLS2Tb2Ri99
w5aBeSUkP2IIWBNDfY3pqzaH521I2UGcUXd87Xmtn4rCt4k6hgMnpOs+jQCUbtt1kdYUIQqji0LW
K/YFkFNJgsRp8Mca98adPw4AK9h3tBDK6IoxityH1Y2pI9+F6PYrrhGEw/NkG9yuhg7KL94F9h0n
YpbwXGi37K2cq9dNd0fJT0AKmlPakdpO6pPCLJQi7uQZDOQMstH45VLWVDxZRtiK4tpimNOPmxl3
3c/PrfC6IHKwpaIbcy/7ycRc0tugHW1Zjve5QBipw1Tx1TAVZczHKm5j4KqukMJOWPY0QYZrWI/i
X3sreZQMu6zx9uw0F5vJUj/BPr74AWsscYC0OxRof3rPHrYhR5Z0I+SYC77FH39K3VFTJIGT/VN/
GpAJyVTuM3HKWjDl+5bfcljxwYLXuI3f1H8Mhp8OUFppc11+BZQpsV4YH3sf3ExLGzr2eQGZnGIi
Vxowtjy2WgrcrgiU/3kD8kpTnL6MPZXDfRS0AK1UJa8EGkhO5fS2j+cScjD+et2Lx6FtusakeNt7
FlEhkeNW2ID0q6fYniYkJhD/oHE93Q8UDf/IJ9rcFN1gjQXFKzwDWTZqmcJk+xYu50opjz+l3aU6
c9pIRndy6PHScRq5QcdnkYcsvD/A4r4thm5LoDx6Sp4y01L7skef2B0aB1K3a/tYV+HVPV6o3GBq
dBCUROWToTOlBCsoy4b4luFDgdGT/lRi1NqjZiUQqtcMzpsqSvr1lq/r8gHw53XoGUdl+Hv5WWCu
BtOQ1ZlvvmAV9AZ4+eo3/3uj7ufbAmc1IGF7fZ17MEVLRTTFj/U3av+Oq1p1OOGfvudTzcKz+De5
0m08ucwl0B0xnQjd4N9AZZNjDJPBDjQ87rlui3kZr1Yu8wJi2rJWuXtG21FqNjh9zjx/At/8/Iv+
5UgJF+czSj4KptFjBHVk+k/3u2F4R2F97/j6UorLypFE+/tyZWxa+rD6yaDJKNbeOrYAEubc5HJP
UoifFNT5c0wjXjhG7aZshiXsb/TrmNPqfUob1ov/hEdEexvw7wRzIyo8atfin7sj3XtH93lDk+Fz
ghK7Qi4gpkiLI3D3lADD2XRZnkTyBM4goGdNmQJX6C260J79lpl6Jl6Y2P8cpgkb+enFgxu+uFgN
dYdw4Wk2UF0ES879kuqB81Qt3x4XMKao4C6knVU7GjD1RTmrui+/S2ZM2Gop/FQRAjQUW0k54f/w
S+mfIsbiS2Tvoo5F94t0Yi9NxA+MF/jafrTvx2yYHX0RqG0y4A/w0WHN0N5VQyb5FfxSxrg3MYOW
HuiMwdCDx9RZSLckOYGJpArRyojXNeJ6slPV/SX5BvQwbCSRSVNmGdSAKRRxo0PfhEcL5kwjYgOc
t8XqoCN3irMnmVYUPiRkdgQUefPQVA+pUNe/5/w38xFDdm4GL9eiFSJNikqf0jX5QAnhGo3sGTO1
l0pJFjjTSrg3WGwX7FcHPbgLW+hn2JLGse7+XibopEwOF/pRA5mjaNgnOeXu073m9jX3/i4gxy+n
MwXyysiBvYPTguNwPLE6kRR/4oF+xFbjKbTHKY4nHbt+hRy1OkNreBmcYN2npEShjrK5QDnZb+Sb
xEfzjSNS0M2c4mFzpn822xX5Cr9ka8Q5UdgObRosuSEeeqHxcLCewfGjbTG4BYAtg7zBKaXx8ExA
AXRVTYtWg+ZRMbhXQ2HtdZoQ0kzMNbT/AAsxBSDV1Qeq1pIfB4nMnuvUOzP/BXiIwOpPf9W+NXwS
IzP45WDv/zGiYljZXyNyUUOAhGMpAQEuS6ge6wlkXYyHHPhcAB9t+1LZYmLBg7Tb4kKB8lMazret
byYXX2u5Fp+K1kcdu5RtxvyWhn08WpIIup1T7IjNaezvJoMal/4l2zf8ysE5IiicuAbWLkc0HBWQ
dOmWjN/BOR08kc7jgxjA/8GfDWYG89qfBflDP+ua1/HLaSW7t6STPZIPJL5s7IDe/s06CQI6MMtH
QadIAeWtKoWS/87Si67QjPtn9Ri+BfSjXQd4S4jlusOoQSvQ92/kEdDZnympDF4ogiW5QyhDXqLi
kE1FEp6goWiuon0GU5mijwIVcT2LDnN1F+CU2w1fY1QvRBDQ+4oNFV8Y4e6kv+/2QE019aeDYK/W
cZxgQPg/cBDH/4v9iIUm+dBvrQ1p4pHg8uxO1GyAUMnx2rVpqvotpQv5ojPnfqO5k0A4mEY4m9HB
oWnRQHm0OdYJIWb2OA57BPGt3ckLV4LVOb6FqzXrSMI++j8ZehX/ehZpDYKzgEuA0mQV8L9LXgMg
GLtcPA066DowopTmC0tfZiV4+e5uwFJTLII0v0T9Uh8vDBxwEfI/hv33xcKIPzvAw5hEjMkSueiy
gL9ee08XGWcLmbc49vBEH6rD+X4gRQLTyCVRDPUaWycUpohkEQtSEuBjDicEc+enmoJcpTqnz4dD
FECJgVmHUAlgbsmMX8G8gNDGVmqFfz3LIRDpoMdEFYqiEv0UP8MsPbpCqYl7IRDr2/vwsyp+XXHi
YhdoBVcgOeDMIJ0I9A5sDKPVZ4R4veNQYf4JgD/vsXKagvNxGrU3kTgn7ve4t7LQWCDosCYzkwE9
ESIdH0wSqXIAJMAwWfS6HOsYCE5LIkZET0/jiDcLkRoR9vOrZ88J8R0Ztwc/P2btNurc5tjsjXkw
1M+gb5pPHr3B58eoUUoY0ryEXo+G1iNz2ZUxzXg33tA4cAvy48EKJG43ZvgMEgYsDQB5Z1eL6cu+
bSDYqsfbAx9DHAEZt+GkIrxZXKe5PQxkYHiyjy5eYu4WkgVNTgzaRCiBWA30ojcqvO/RRC7ODMXE
iP5S2hhhYy/xhBFVYakJYN91Luqsqz+fVFdqD38gxx8w+eEO1OquMIgXoyC0tkBvyUKt9Hj2Xs3s
e+QDlrptgFcARLFtmfJd6dAZ53Mj4fhHKkB0PCYKyCGLKdu79opTfSgStrX4uoAeCW+906EjXtJS
9webrHTH9RAfwi6NNmC32GYIC3fLcJ4fLG0n+YLsYNrHG+cjbQ56xxbVIsL+agUS4XaEQnsZf6Eq
J0EF8koMHsUjW2fVqUCSqR8Brm6E2gDylMNsyYLh9KSj4eo6HCWX4T1TD9P5fQIxJ/cRVe5ekGec
PnN4ewocFvOd5f6fqHzUxKN/eqlouVcvwOqIp0QNDFY27Uz2HfvxJzDPy1RP7FVAor/JFKd3urEj
d9N+hIekr1ccCKyDNu3+PzNXvl8gBv5Lc+EAjJ+8ZTv+8bpqM3+pC1EfY9NvWIBI0gVdx86AXIx8
CE8aBiRrN7gepoA4PxaqLsqqJ0wHJWUJiz/giuans4XwrR9FUBt42F/vpx6zuRHjdX0W6r+UW4CK
kuOU//iy/UFTjvxXbveTadP3ce76IK30Cpc1VoDYgKnPFHRIbBLVHW+zdadhENbJvfMt4CYrHb8+
YgeU8zcl5zsQKwfjGJ8qdmv4YTRwmvts4NvwWeAjSzwU2BtklA7Mk5wun8Oypf5mXTgYBgk/PobE
D9HS/oXhFULM5R9xJsRaBO8AAoPnMuP4cEddHvw/N8f1J+cEQjLgyOyM+YTyQaTWi3K/AISNMIDD
U2+KbQDVLDXSjinP1W3d1EDk1OHT3g62vvZnsPym1IjVEKGwMBC4uxAQ4NngRD/o07jdT0tp7XYk
YbL/M9b2c8dRxg+nChRHFLJ3AO8s7J7dtUiguzoGDbhZNSH1GxAp9q54X3IoZJSLE4AkWf3I6B7O
HKZPmA6y8bgWwWGfblq7YBn1s8cnSa6RMV+Yjy8OlmyEo/iZilZ3KgJ+rC5AY242WwYmIaPPHbAA
hw59GJxmitZ9tNx4zReMi985pZJJGopuTkLe/z7KGJFDFflXNp+HIypDNivQs1vw4J9TD2wJIyZS
sX/IQiCzYtojtIKrwYAqRluPPJC7HQmfAQyQzsAbcduXsT0ywDGc8POB2/wUHA2q4QcaZwBpzvd8
g+XKixpJnLvcB5d6havHMiLMe4dOcYPgMMKx7Xgf7YEYJI8b7BKuC7Jzdgfx7aKQptb/554w2ujD
8c9ZQ9jd9RuB8aAk4LzlwO4dvdRzM99J/vKyNaMUn2KwBB1HY/LBwcNXbamN9x0KGOj07KrrLbGC
4NwF8xbCbksO+73YBbV3/GTqcQBMRijsEtAAIG0eOKJs8btyzaEPbEyTtO4oANEkWLb8lAKSIQVi
FKxfaFbAel68InsxsNguZKmwgo9HbR+R6HAEXvzH3uCo8tGKxz1MNgYJx4wclRBlLXtU+vB3z1Dl
dGbyu64YtXD78Y6xbZBeVOzUrD2hoXJvE067aNo2UcnQHqSSMkBG+Jfo76mfoqxg+TtSczGykZOc
gYZr+KvSYyxGsD29GkZ+vGvEHTKz4/4A7y9p0hiKJ9jsUvZxfpDawU9kyDfijNtjyCG+Tn2qt6RZ
UYkv7qmNc8sg/SOhBB8FGhPeKaG6XLvY/0CK0yMSykZELqFfpjp4s6holLINGLIM0OjzooA6eC25
Pzj/lXAupPd9z8Ec28wxCGgFxv4wgK374qSAJ816IRpn6mrU1tHy+yeyaKCEmM6NtwtOyHtv0Mxt
lm2x69h4t0Aojmy5pU5ZSSfFV0Z6cZRVgBSbPEzK+3kE1VnCPAIMm4PjHvtBGTYyhhJA3mvi8W0w
L+wNGzKV8SSPtVqJEv4LfgC+Ee6/E5Yxg2gfF/726LLjrSnk2DEPa79nXgOgMnh7LUA9ZoUWEzUG
fjjmPhVJBfQ6F2G3HJM+9SbIOuQcDLf/4YzEbEFE3/P1DHt6HgTMb38ivOdeA9xtFgzOOCiThCrm
DI8PkIPhtfGKqrc/5OoeDvBOwJ8ZULEgMZwzhozGf9fAKNEPggkcpWHFSxF/P2sPzGmb9AyKqgpX
DSaaR1J+IkCXFSwk9vTDhmfTEoYUn5AKsuLLs/74rlXU2j0OxYvA4Lc4QiY6K3JD20YjidUuPvH/
AASyf3FWF/UL/7RuQ/V4iMAGjlArg2ICy97Znw/kbqW0u+BSpr1g5N1RzK+Z4lLh3dXylamAHlvW
Bb+4RIN0rweEjJUKS5ipMZG2JYGcRPLOmzaJDhzOc3AfMdvusnmP6U52boVsmTfxfXpi18k8Rv5A
qbsMtGUqmWsMIDG87/FHO4nsJKwT8F0NP1T10mfgktcZ8Ml+JdoPvxIXA78WjdcHjcSLBL6stnFA
/s1m8Z2T/q3W2UutKejfUzFEA5GyxSazYAvyblEB4j7mrLTFkJA9KHcMZJjHUI0kQpvBp0qCYwC3
SDvMbSY82w4VJe/9iqGoRdBhnwGY64fb4UX5EFLIOxngjUzRKfM5hnkB7nJUJ69ARnPR+29KA+UK
VsP0zqNKwgRCnu1XQ+pPcuBnA8I4nPXcywgGi7uOE0AKmCqvPRcvUSlYjLSGcefoYnvJZHkFI4Tu
YHXe+X+QAwlphFemEhqS2fQYfJgJMvKnRpJdji/QP3U/c2g+8VPB8J2Za7gpc1JC5uJF8JtStoJK
S0mUez8notaW9OlWCDcI70FG+iq+/Ukpc8TdkGiv2odzCeXI5VaOCWXMsbsDIG/NIk4ZjnHiMxYd
GmA7O9w88E1+Mh2dYDpc4vi2yAzQTRwMhLD+IdAF5t8AhIojM/nn6ewToAhMQmfA8455xIfbyMCY
tOu5eKusCUuXCop0eRn3H02ABbnBGc7m1Ff40f65v8/SxtaGI/v37pLCJX+AGUKw783xgRjEOOXy
C2POZQF8VswijlzGYpml7OvuQPETyjynXs07kSeTTXyhgDcXvM2jARxkC7dqiunZKlEshBPmtetY
xrBHC4SeIhI3hxBGcBz8DoHuPnDOXAqhmN925JznmznULst7KJwQTFm+BbjUgpHhmSMV1ggLSDo7
/BxiMf1ZMYrFos7WfVvdvEhcQLkpMH6CYDWZ6LOJsMVY5lHSDfDGYO/4MjsaVOOBP+nMDjC+Q3lV
gqYwzuBuid4CaGKBMt2DS/G36fUwiGpoZf0hc3Nm/fxjqjimvWBNE7EcgpsWzsTH9oENHpcD1jOe
HJIMleFIgrutMEQiS5BtyYNNFBeGXBq4ssB2jC6rCAXweB7C2UdGBVds542oyOFHTgyNYuZJ/9B3
l8gEGSSOHM4Kauh6cR1kPnuBe4QawHYQGSOfp7aHvoH+gPkiQzPmfMGWOu4ud/cU3AgDUib1ZVAE
32QpO5KHJVkVEBYbjlUewomSzeFiqRTjsv7gPn9GkK+IiZrxB2Es8irZP07fpZZxbh6pQ8zwT0eM
bQlXI60NI859frX3ws1kXq0gXbnrX8kDU+K3tL89aduY22Jr9w+gEQKcvEW8k7nnZSzMFwVYcpgK
cOBoIUgLLMhlhZSIiZc/BQaZ0shWNlUDGA+ouzE6aR4LEYWbGP9oGE5T+WTQbaHUYBGWs8VQv7y9
7ohh3Q9acjgTvggNLw5SRmFSdf8j6cyaVMWWKPyLiEBkkFdmcZ4tXww9loA4MCiiv76/rI7T93Z3
dZXFsHfuzJUr1wKIRQCKcwm1V9HlGRC/hTTBBAaXh1jKobtI+380Ks7hLRo1VAkxVo+I983yI1Ql
tBmhhvEHjuksFpNVyhGYb6LvxK2SK8wk8jD5R/3N78f3VLq/20FyfsfXkYzFqhvWhc5RHyxbZ9Kh
O6zNRGMDNAWi0+hv1JRDJMVimwYIKVhNraVMyMzFNZGASuMa8SB3hesnZJoWJ0FU5I5sU0F7Vjqy
0gwS/l2LKKMhhSOIGQm1zOr8z9JRaGiBE65yATNUuGmrE1wIHlhEkRC7xDZRHYI0Ro+Buzp017LB
iO8kidwaEs4DHVYUm4yevnwvfAg0ZoE1w8/0OiA2E15kdknYlfQ8ODQNel4cqEntDtadhcj97rrM
jC4DxkTc9drqL8SwbfVGlnKho5pGtU8Vv5WmK/hbz+LDgJck4Xr7OlJc4uxwYxWzLr3PDOUKDUEc
aiip6Xwo6RILkeqdAIGQMKHtTD+PLFWlXU+7H3hxsAAz4YpmCzR3Vi10bIZiUfVHXIdXz8TKRPdH
tgOsY+629xRf4A+0g2K0wGMN0iC5cZf3uyfNYcAPCzqm+jjRgO46Pq1eqiqy1xiZHOcnbGNJjlTE
vPgNdBwGnMOznO1Acc9w1XLNhqAdLSM0Mi0jVGXhaJ1O4kU60L+EStqQ8JM6GayyBcq5ApMw8d0m
jrYUnW/Mpgm7a87MZIpYjUgyki64a/pZs85P8zODDP5do1q4IGif19BcmLBDc1Obm/5oe1luaV1g
psUxpiBCygAfhPHzmmFdYAm4PvQH3AkpCq9kXf41Tk8zS5496kPv/koL7oREydKwQghRooTt8/3H
SCB9EDBb5t2CBdLozkZbhD5S2O6MU+QVGSdQCQ5/XhkvkyCKd18BC6Pqay78SixauEB+pYg+rV8Y
79288UceYxBJf4LknYiO2hVJBEkxuQcosvv16z4DTKG0mYb0i1iaRE8bttssO0IvGvE8OCU+fSDN
jagZcj4ukO5FQ4aMWhPsaD1wF1TeZwL9eAzThCqbx+GI2kwNrYsNgZB1Dx22rj8GkL04SJR2UQij
qIki2OVsXredUtkK1etuuCjlOiOdoA6YBx2D8GdH7J2FTOGSzFCrVcQgBZmnJL7A4/7HDB7I3E8M
xdDFeIBmHqFEzBLAadHrXQDvctC4MKOdyyYUSUmOT2AMT8I6EQ2Uu5iRG+B7QdqHuLPzPqLbq7CW
G+/e32GB7ljHjiNHPMfIjfGjTjQJKKhOxGFe7I2BU0GHreHjPNqW91BaPzkw0dYmOc02tJiAh0ht
ZoAFM6R6QNnpCWcwme5SU29NCKCQH4CPKO0hq6NY9y+nCPH/0c0jc8G0Ir4NjbD49sngEGT8+mSz
D+RDi7iVen5RjCDc3tnMBQwdYZ+ChkfWJIIm9XVj14tYwRdXgneMNZMfE+lIqJ0oHeHE7mP0B+vi
RR8Tgv0MdPgDWEvt5ZzII8pthvQ5qN4PFehrMS7mTzjWf6aHSiAL4M4RsP8dAFM/V1hACWwNiRI7
VFlldN0qkmrJp876/HGHY7O2JgkSfcx7UTaAslAkXRL2JAyzvYct8EtqII4MwD5CMGNHiLNxap84
p6HInouYVzc7dTj/Mcx68kHLQY0njOALPHK6/JLoeSh4ktaOIIn/fIIL6KwPW5qChyLqAVFkQdzG
QlMnhbHoSzjUYjEpBP/BP3AecCqrJMRYCQHXQV5gmNH+eJgStA6i8r/3CFXTN7l8lzOt7Lr7RSk9
Ih2YMwTnItYbnjr75kEtXcE3GZI7xnULWDvQt2O4ssIx9U72cKAsGPSNYiGygVURa9N+Mr737Un6
DRDwAabdWl69gPqMqPjN49IEVnjyP3VgbjRZvLRLYLqdaOikDGWJEMsIChYkNSbue3M1vA9pSWci
agddltVdx2pBu/tEQ8LwkjOVmYQcjRMoBbXthoopDssDAUxj13/K2Xbz4C+MiAyzh1/6UOoiwfco
F7rGn7YlcR7eKct2+m+ehyYyHrnLdCqjCYQEKHg8XZDAEKUumnrajttnfJxK0O7X0QkobIB65riE
luYCtc1OPS4isF9LmhVudSCC0J/lfKV4ARkHPg73Kc2skw1GRDvXoE3o6dtMg1+PNAXrqOEmE8kF
oniFmPqQefvfC2ZLzlRZJ7KFGOV3qxDkZfYegOKs6Vl326C36knPkYMIxk8kM8O4Jrfn0sPRssCT
gmAMjXL0FN82waGSyZMemWAnLTU2mwkhC1KvHhMFVjxGmD5aI1A2Wc+ic4wqqBYkOvCmD9Kfjab+
mHXPaP0zFVsFAHiCAYmHbSO2P/DIQCHODc/RgbRFk0aw3dc4BqlMYA07G2VNbk1hFHvExvPbSdmZ
sKdVXoIz/CAIOGa2Qfi1h4UUlbcjBxjRCSTCA6Mk2yEPGl+Yx56oAY06But5ZJuLFjxpNhEgHXTv
fu9lqLgh4pxis8Ajw9xCmfKykg20b9flnCaW8lnAAnXcWYw8qGUeXAhysjktITLVwj11uujXtwxk
BqszAeVE45+gAFnab9CNFCJ6CP2zpsne50XRwJDasqTgBuATnFKOujNjIHioorvruVRdQAxnbNfp
FWxvBzDPdYQe9RXzCflRcUMhs3fC6+AbsmkY3ZnQjj4fKkcE76IBF1AzX4Q+HmeujlKnoLNn7wC6
4CBjijNISI68sWcGBdQqMiC2FOEDVOUeInhMsB6Ngu9gMoEAB0S2RZp2hGzcQB9btMeJROvRixR7
Vi7Hw8sB0cAzi2Ycan3HIQ/j7LyOzjEWED5jMMwh7Xl31Fs8CQguCw5ZCjbOO9Fs8thT8cwct1MY
DaMeiJs6Trhy4hpIFDDbe0N/f9xzpQLMj8oQrJ8NB0UZaF5kEH/RSIQkSgUgMoiYLM84PBeialj5
Di+UB+ZeFJKCHo1VEVeikR3RaSD4SV14GVL00TG7hOu/lHG0licFiCmotRquaYIgJc6IduIzabXo
B7sJL4OfYYRrc6FPhb4mpTlxRITozif7ZyHlC8joATCT3BcNEMc+hBgJjIXjcF6xdtVF5QsMynsG
mHgdZ4jmkPAh9Su5DX1/Y0F/tL+dMPOM5AhV4Xc6mxmIMb3FaEEuLWuHqAxLrg7V3e+EFjR4ASuQ
LAn3swFwBQkW/XKGTOnVIcPBWIPs3xIpgAE39eZZwDkBd/XpBLOfUycUTWXOS0mz9tBe4YdDTHCH
GT8t2MXiuupOUUrq1eLJwAwjgQpow/sDUot/Ar0ChhGfpDOPAq20IxYN24GWfPwcU0QyKmOGaxtz
j7fk7hSJ2CPYcpYAUEWLntza6bHhgGghAM+JjH6kH8/0NhAY+EHfDm1B0mNXKRx1z8wTwBkSiQ1a
qqAwUoHl9L4ybEumZ2CUjyNiozwhwqPDsgnRJWUqQnj4klbKnELlvc9PmLo0veQ630deJaypyCXG
ILmwybruhnhLo5+vTxcgxRI2fHWxYeLGR6LLiR6R4QxK2HU8UjTjXU7LHKFbwPXz7EZWpO6EVgZR
wr2NEQrj+2qfkRxLuKOwlmez+y+CqosI0IY3BobgGzE9VMnhlVA8dVinAjvSTDyTww/D4a/iPo/z
zB2iZzeM3QgndbpJgiqn8Yxb30OQ9LbXJRXvYM2CAQ2yYD7suct/AMEIKXIScMrN8oBSxHQq0jTC
H6L1nmehPukSZpCmF+AAph5jOqKrAxze9YLMR8bKC5zJXyJ1EuOV9RrBGyaeKJZoWtAi6KAjwaOt
QbaVofABZeJEH0gF6hNzhpyzwAh0Qp4BJtgsnnQ0+P+CIKVEePpEawO2i1CncHeZETDG0MH+DBEG
gGaAFBTr/g81w4J6q68MRoHm7zyqA9or+vgkif+LliaxVdwRkeWVspFH3gjuMqNdQKOp53/mT5Ys
f5YXl/zKk3fr9yb6xNp1/3bCYFaiYK0s/iqf3mrd28N+hhniXCzfHq4F43FZNdmRLK6Pyil4fRsi
1iwn0ebEg5Tu/vZxY3ltewwtUOEaHkSjx4CMDmxfYWWi5PpjrkgqpeRewMT1aG+8JqRSTKXSzxvQ
ifaHxu4HZOH7A1Tm+kx/lt7GdVHrE++GhRBURGD2Hm18zz2xOXm11xFf93UOEwhAH3Indm/U9T/i
FfAPtgrQsT6UNhJbBmqEShK67vwkT2fAxgSUBOTlbRLGGYqC/fLy5NiI3rVLYawvqgTIiySb2Mzy
Gr+Oi+i5kpRllK4QaRPHLlDa3mB1+LkeQG45bYXfxGWydyDbeET/6VlghQ6EjsDnKBdjJtKiAHCA
443dWW7EPd5D9hpEbkG7ysdMyJE00MbKjIt7YcrATKhA2TAS5zQ3NpTOUgmzpJlgd1BTIpHd/6Te
b3duwUekGAMfIOAyqeiYK2F5nc4wmTlYARGfWPGQy4ODCSRBuUU70P3M+XTSTyiAB+u8YkLDmJYD
c/4awA1YcPx3xd8XeJIiVcrily8NytEaqI4Hud++vE48PIiz/GPJUSS6Laeb9GnPMngmRxTlIk7Q
wsZ6HTGyE2OSGu0S2xP3kFHRz74wzpP5VrxkyFwVCkC+98yFYFhBruSdpb/BJTc8NtzBeE/+/aD/
G0KDcgckxN4sFhVZVHdPWJ9zrgZnRhxArYi+Y+cBts4K4s+p0882cjom4w9utyyEA/IamXsAdxwB
NW01tFmA0zmyoQwITnkRbeRTh7DHCNPkxClKM+qXg7Pz8zimITsAKR3WgnsLwB7kVqm7/wI1kYfo
IoAXdfB2R4iRaoLnQmZPxQh5hqoZB2k5SQiwQHjShMNNiASa9y2rlU21e63ZVr3ROj/Al3YGYMhU
9VFLWAEgGF2GxBh7SV92zvw3N0uojAp06Bk/ZGN+5gbnTocAcCojEEA5LFmft/+7B5woGKiE9J9P
ghayf+K/SooxRck2GN2LTFYRPV751SfBLsi2CPSXPlciSHL3h2OMNNDdWwRQ48nNsSz+5iVPTJMg
Sw1DWUwrKQ3cEyfa3yvs+XSA3JO1tDwWfuYNIEkz5ZiBXqdhRIXdwmMWqip1i8zgNfQ5ZLSrsYff
lXkJxJEqOglWDam7dkiFZ7RZrBlDubeQW7NoDPsPg3uo+z7kFfcicto8e5pQ3bFqxJ1pylT76QNL
8uEln3+fZs22whNJ2uhYJMI0Dmm8XplvAVyWQS2iGRAR/yr0Yyk96R2k0t9USdm6PshY5HWXa26H
vPWPSKlCX/a/KB6wM9Y4m7nEfVaNtBuqEDUh2lI0jtrflbqEUYTvzFDHUZff5/ybt0476IfmEE+k
lQz9ZtTVvzTCif4iQoroMh6n8iKRKfQjHLHFLa1Zk3Sj1QSXxA17jTv1nUMMFELKgMNQa/k87XR4
30JWgNfb+IDuWxJgRlbYYpLtMQFERpsS9LBV5P1TnHM5v5fRY0OuMmHm5XNGt/Lt81jAp0pclQ0A
mufTm9FVROAMKgcwKXRiWpNKn1MZDJMhxNL/xFcGii7okIqSF4aaE2n4ME0kcxlBFfK8gYI4IHZi
bAdSvvfXL34S2SyGhN7+y2fTSPJSb0ACAMALfkTFfFehoNboBxHzGGU4irXs50huw1qePSoKeOTO
QIe2Vxg1YmdUuYTGTwQyW+K3GSj9Lk1RPx2R1cJSrJkpBnDlMWDPCvZ0lz4pxCaTb2Xx19ET6rdM
fzINAxUZTsCFuMG6YiBF6eMjMOPVF63b/D7QvkG4BO/i6655uDBcUBgM0pWcZ8/g0v8GZhg0HrwZ
x8Z0xtX8D3++gXhpVqEKi1G4J1wNN47O1ghmMT9TaY5tRS2Jx83rPY+3r98wkUTb3Rp0EX0KyhKt
5rBa3u4LSK1OjoTv4utdkAC++62HeBsS8FwWeDr3D4fLuTI40EKOr6qwHl29d+t0nO+ypI//WvdC
poHaLarIX2Oeap6G6heTTWBZVlQMkVzGstx91v6tMzMmugGr7RPDnOGxo/+MVmDQuijLaBBJNc7E
vK/tY+vb/+Bu+5x/L/1S2qf+3Rf7TxlsMBT0IZ5agP2y4TVw7V0zKkgPHOsrJnEG5EZBBZRQucZJ
wewDYbPrZlhTZv6dPrHWmXJIGYp/twa0iHEwYha4527e27tjvCE1o88bwR1mYBOmtIyBW8yMTfIt
5IqnC/F+RQWfLLAlB+AyYCYiIqJKx86Gvs777c1pnqOPh/5+S0eYxkrh1guxcu7AWSXduwXY74as
LVktbFiN25E3L4KVqf/uETeu/nd3J0vj5phAcin9xHue4QXwBnh3fDD/n3lMFJk1A0Q46gxKnInY
GR1+W8665+sZPf6/eZ2c0uXffqNLxx9ywHeuKWFxVFSichO8DO9zXT+bqU5D836sn7uu5hsQwJlY
ThcG13asP2Gjzk2YEWjo2METygkaVJssD9VP+NCBShhTTsvQQqJzov9eFm+YP1WIiobWRjnzlkfK
tuQddcrwMkEQyYSKN3u8vAuEY+B5XGesuJshHPJQvRYhmypExvGj4RTmNYgdThIwYGPVjCALmBHt
/OITVitUT5BsR2slhiCBicXoovySgNF2Rfl/o6MNNHj3ZvkEALEDbR2X9nzNT9j6wipwZMcUMiqf
g5bBkmZivH21CbT79tUEpeYXCBpbo7cdJA2JsZWNzD1+s/ngbcWJviovwXOU0CkpY/3rPb5Mwn49
I//3sSzHakj7EQbL9uCIrCGlnWnfYZuHGrIA1Clt/1N4XMLb6D+JMhWqOX7yQFJuUBRBUwS1Hqmf
IUqjXy3ISDR78Vv1jLbPkiE7nhA06EXvUU+L7taUlQWaRDKDTDFjAj3BVXkrT2RQIs5KUjdFDK0g
eFxow8YLctL25enHDuJ/Ly9rxgqHl1ozaxWSQ82U7oKXndM6rwWMxXcxi9TXwBwUu4qtTwDQ/OtO
JFoAwWRkCOyDXN+LumjExF1CBoM3E+goFW+oFXbkmWvikMgHSMi8C+9PStXEKRjG+6r8wXqsy3HN
wpaKiGcoJJQXd/HoP97T5jdvxueMG3VvE730EZe2l0Wn4Jv1zaNH7OMFGklfSeMG/3Met0hoakiL
MOmn0nUhKLvE9PdzkIBwF/QbX4praAO5N9hb7AP+U91Mv+/R7R1c6pVSDFPUqf18UdvB5zX+U4q1
88H3On304vQbyl0oLowafpZVWK14BwUqcl6uoLwE26lBby2N46Ic3rPo3vp2EeDGfSy0gJXbssyY
f0v6QBRsoCP7OumjLPtHRU9hl7osEEzmDQiIvFKk6oe65i+ura/1eBnm5QfYFz4cuTpZQca4M+ao
jF8MEHNR1m3SZ/ri4ivXaWEPy+9QjfiddN16zJlJNnI34YiSD9GGYEh63G2XUsLvH5LN5xN+9s2u
f030jRopiH35767/foJidXPvZYZXZGa6nW1uMKPVZxmhk1dErGCi0VeMCRcWSgzV6prGuRUb+fTa
RX5P9Fizy0/PDr5pZKOKqHpdjSW+yp6L/PLTeTNn5rzMUaavHp151Ux0O9i3KHUsNZXmsX4btFvz
Ht7Q9LP9J9J218H9PjPqxfO6rCll0riiIO8OFM2395yb433uP/Lwnv0UQOt5vv6WvpZG+/XdDO2a
qc3+q+cVmf+6e2nlf95+gaoxCEp72qtb8xMS2vaE+u573BjDTu2Z2ihBgR15fDTEgdGtcV7MX18U
0OKGXYklss4JrnrZ/V+Fcvx+ZthRytgo7a1spBWQ0153vxugjV66hh3StSxPTwP9oqdfaqGJbuzT
15EUuTFRjABjR3TR4k/N4G4vmSXoiNaUUG/0GBnbi2mIIJWlOdgYaEifc65/EYZx0fHv3X7vOg0T
b1RWFMldarnOSWspZDnBOB1Wag+ODXP+WcC8HALH7N+FMk19CFkJCbRvytgKaXadBSeSnaLa2S9m
tD3rxKDUhYFdUSL/0aygSP+1r74d3RA9+qg+0zo0T22qHCT9YcxvGPBRO6nz724PHj00HpWwtVjl
qDa4tf2LJGODkyINPA4mdJhcU9Sa2ghVSBYcxGUHWrGtR3gLKIPEab5exQRw7dqQvBjIi7tz0Sj9
ydwPaPi5qYJ317V3BOZyTYJAUs1Qt6L7tJmolzza11789aubVyOtj/CW4n9VPBUWhAmk2L4H6+53
bvFn2GphagZagHYJ0h0Konb0TPAHYOgLNr7dv7ReVkyM2CaJutTokTuHohm+EjHlS19D0PPDfU5X
a/nEicYtGo/T9v7aVfawNmHRJ591IfK6Jrnq57F9doO2O5AD+oYADqkHfiLPvkZ0uxAHkYUZP90y
Z9KpN/y+fQ7Dy+5SBHKYq54O28N89BecRHtOK84pW6hLT/zPUT82UDUKDLQ2ceV9R8Q8Jf2tisOn
3jw55znJheY/zrS52pnrg851nHTmUPwVOQxHvf0sS6boaZXX3Uc5PM0gp57bXvO+kfz7Et9RBHj7
NQ+7dWqC7/+Tv4SGQhKN56jDkKQwpW8qoSMnbkiwTeMahfoJymrFDGTHe3DXXO/Dq0FCoeL1YMZA
tWn4SNAhYuiomRmJWz/dN5O1i0xzkah6Md2BL84IC9rcLWVABlATskSXAUHkknz7SkWTRuWUBOL5
dcqfdifeWN3WqWaMGX9/DV7KDN7XiMTq0vZ7G063DvGL3m7HqSe8reeIO/wbguD3moNmpBJT5e/U
D3LEAgDODT7z5mneg6f1Z5rVrq5AXhqnp3dl7BbgiDQSx6wAHJQuNYh6GZDvMQYVMosecBV/PDPy
M1ShRsRb/uJmGBLTj2lMIneZcYJR1NC7B4mia7jsuPstSSMf1kEamDFWfvHNM9z34sUJSiYZkM/h
N2IOvuSDuIqgzVVScsCbvskqLCc8Wtj3D+YJqS84WvmF2uYeUk5FKSQEUcHRvB6iLF9GSp+QY82o
wxLnzOfN8AnSgntonAKc77ApcHwv5J3hQLbTcRXgjZFImRtJUlM/jckRbhMShHuYotvGacaweNjD
V+cLg3bF5Ix0S7vnBjVZNqXF5uvhRDbM4Je7qQxMdyFGyzPmd7wW3BRzeiweuMyMILQjA1xvYMli
UDn6LODD2tdDPRQKhUG6jWqiX/aTU4+AibjFuSfbPIUDQRO7Hf1NUz0CWUVBS4J9ldFifZOjkc+6
2teudsSf9Pg5vjf7OTU/A6c/j6EJArqfXNEJEfrLY0qKj+KDPJvXhLPiwUoedVZclNqTL1JJcKVk
S1gokNRIwoo1A6RU3PFcaok2Q9JYpFOyfwoyIS+n3ZEIQaPrIXkygO1Ad64nKyRkmd2CO/BWu3uG
Elhml7/NvoPYwMgAZ6rOknuGBeBROUlA57HeWn68fKp6T2RI+r3A4PVyTRov8ULZUaEHw9VlHskZ
OfKNMhf1Ic8KGShDLtHXb/jt7Wm2eh3/GklVxGJNQCcBDwiITBJrriGL/wJ4OzLZsmrwR0u0dcfs
CWeOwMBVT6rWtV4U3lQ44QMLXC2mxYrg5H1szZJpQV+vZWSu1N3s5738LA23A+anB/X08QMnAA23
u39j/PTrFMjFyvPG0EH+6Tti2mJHCeaxSL+7rs/K7YzKiRbxm4kWZDt/NTQoTG9uAXex6GT2UgnL
IeOAy7oBTXMz3TXODcih5u0H1YxVpjm8SZ4+nUbuiMlRJJk6BxPF9oxgldEknbYof9tufbpGVGWa
w18duj1dv8RsEHtyCl6XPdSOMcgwDvb6iiGJ8+SE7CvMqXC1NsSiAjs9XumMYEcm+dnsx3g1ZA5V
QnIq984Ny6V1t3T5Kz+hDY8zI0sEFQlZVawzXlCArMCXp4FGQMkFvJ/R139xrX4Tyrezd4YcHSrS
cUv+DlVk3At4RmnCGDaPkX2mwo2ROxiyRBIXWi/XqQ17AZeoDTuHam6vUa4yg0/fTEPVYym5nz7L
9utcIpWZF75PHoXbjPm2t1z+NXovmpEB55FLy3/k0dE9i2r53IZPZbMkAF0RO/0hoQYeScUO5Gt8
+JelyXd25Zrkq59lwZBcahM90whNv69DVL8MehHeI+/+lS9pewp7dShPXqdy9gCAofDKEtJwlnB1
bGUZYITkZKPqGitIrU31YQN/BckntmEz5gOrOas8lWV+Q3NvePux7yzAv2fLozID3nx33Tk0tsvP
f/YOA/fsW+3mvmtRy5An+Y+YznlPFaUCJj1/i/jV1ybmSfmtSK+RSMbPBrS359VN+LgFl0d46XkG
TuX1TGM/prMPas42qarbXKPbM1IRRFzaRG1s1Un4cIVg4hDI4+bqKQrPzpV7TwLWVN5/KJPeK6xM
x/7utMrjc1WOples0USDwtNXi8n3GmtBu8a8Prf7t2nhtO+DeQ06YEFirvLKh8lnYLDgXhoxHIqY
nRP3UUJNZtX70BanW0KPqznUPGJupkN2U6KAS7eiySO93jbnn+Tmoph7KSlUl/krfOGIhQMJEhmw
ml5ujUVNGI6v5TqF+2WUnHY3v2vTK3xDsnTuUGf6D2xurozz+p+icdX8xoWsuZ9uvtEu8EcZvzcr
T6Nw/aepY02XU8IG8EYMG9mF3dXncJc2pFpR2PvqI1KS+JYvAf1OD6RWFCfR+6JdpI+ZmxAGypef
X0pH1WTGfZEEkA84GvbeqdA9pkE05sUeH87ypTrXtX6uRW07BrgUyLqD4n0nfna8LEdOTUGI6vWJ
suu5C/uoxkRcDcGCnugvT9Zr5JOe/1pK1tu0gV1iu7Y2bjCMz8LLhRT1kZ+zepw9vP3zF68mLusH
ACH/etbP7KvIIBT/zFXB57xHBsB+bgnXHk+VVbmpuBRMc1wCG03y+yM4waBFOMQta7d6DJPASMCl
0Re70UEFhNLZsIz8whv4lSFJoN3HkH4E0DWjGtBZsgW5JXF6U61QHnkzckYeA0c8onAVyOXlUS8z
23Su0hin2rOFtPvoRIeyIj9jppVZctTjPfooCDGW4V337N7appP8GCRcIhSDGUA+6CeUux/YkExn
3jb0ZmxolShJ0jdymnoCRJoUPjwjminEkanMg23uMFXcrolajZMi98PoR8HFuC/UWzL+kSbs+e22
ExUmhJGFCUH6MaDNgMaDKuSk08PfaqEay3QxdqJg1ilazW5b/8h4ZgKdBcULod+1HW+QmvSsmUEu
r7ygzqS3o5lSUab1a//SdXPLY1r7M7WKETL45/sVUPbG/LXX+0yMxK+ugQVvCe1hSFPPqg8glYSK
EnSh9lCmcTI4qb26pCDUmenUJSNwd6/oOpNe/CAuu3vE2pkUP3zfuFAweoHcsFM7vZyJuk70pVGF
HDUQbHskusaP0AJKLrzMv3glrDt3ibscCVHuXids5ddHMLeadJ3z0N8Xww6q7lGxqFdz0LZsR5YH
6j7D6QQFYze1RkoVFl1fHeVFSMpw0JF78xKm9F4imt7lLAsMneJ0r+JIdcPyrJGZQxuev9+A/V6n
hsg3YcmHldeud0bVQfN2+ziPjiXK8bAlsSNn0Oto6ijXehe0Zrkr5Qgp/2kHoMWOwa04x4fqXv5N
bKZcG4G3Dyndo4z37ASa24g60qhAZ4rJSAR+cEv7h9PUn71OY2PfgF8ZVzjBbsZ8QZbOSZadG9Ca
kyBRlEY5EATje0G5WlaLcvRaoWLPN+Z+x0RZd/lO3Nc8dW9o8B9ueAWiTeh8RrTc2DxuSgdnz/Aa
rDxKsRe2JGuVYncLee9doJntve/+KO9E2PykPiI8y4kxLN2lQOV8dkZKH/R5EMHyw6x6u6EqYDRt
U4pRVsUZQpbqpckIXfW69pHDFxpZeQ1alg3Nqev9hNXaY4Zabczg/IYZqU6QYwICwgzuzHoH9aDd
9IpuBlyGmxnXm9PtEWN4yoaHqFb9wpBYlIwbcHqvrvPslPwgD/toSH9gl7kL9hntD68iEJDBUYj0
FPdyHQBQmuh1+A2HM8IjLkevDGMz+UQOQltKWnsiJXRb0L21pgwp/YL/VCEFworxCEy7Wj/Tfw0D
Kf2g9wnQ9ZdCBr3x862v/fv823AGGJTZzp+EL7TSQ2+ysS2Yr9YKFO3fBd2bKZq/ZDnr+8A+sKK9
ilGsDimiZ6AWMazWP5vM/WezxNFMzt4xyva0N7JpRpumCKvntLhAhXruidzM+s9vuvdhbAyIco8O
rm/xNki3ABxu8BGZNfTLxs/DbhnmIx7QqrNpwR+ST2jPezxnt/zNXt6S98jPzI0mSHt8MYupud6/
aD8fE/S/fL6YvP0raTylIJJEyhxPizZS9n9T1Vf4F+EeQXx/twP+Mc8VM9kWSDDsQaRyZRNZiKGt
X37HFm6GkvhFguI1doyX4QWUpYMB0d0HZULO2c8f4eirxDsMlixHrAibIIMksn0cmPO0Gue4D9/d
WGfaqxPumnyFnVwfZER1n55NySGON0IYZQIaNTo0qDPnHiSVM9nl89JJ3WCZzCb9W4RX1JU48Dhs
78NvIHO+2no3IXqV3rGGiuV81vvnkHkb3a+42Dd+Q/B+1tuk5yLCxS1gmkDWJzaXNhi5e/3ZNUNi
x8c34AHf3B2yttAH2W0x+XyflNbbsctVxFRq+bGJRbPxA50oG9NHxKvOffnfrWkO9jNMN/FJxHpA
PBi10OK4TOVut23wMRgUMP7hmiHkIuGrqW65vhOvzPWOx6hhwgioBhcIKa12gh38n28j+SGKLk6C
/+DbHSAdGi5anKfRJ4bGxuwih8tRxAW8tbl7kyn49mKwP0CYgw9DTJC+6PPftvvvtjYZOH0xpdRU
SHQ+nPLwwOrzfoKwj1pn64kbxWPeUD0EJkgq/84ikAnj5IN0ebk7YjG0zea7ei5qAgw04aZJeL3x
aj6i/7bDfJY/S+IjiCIvn95aUMfCOO5O/mgXQthYnGZryPq8nIUIArbCusEamMY1cDGsRkhdxrTb
18ZrJSrei/UbeVCavUyxJ44wRrtLgPKMT4o0dgsFlS+soTeSMtvin+Vcli9/OzA8GQeGtbWmt/5C
8fLr7QaQItPVmz4VxBZo/j5tf6bWK3kZa1gUp+vWQtl2SOOPo9tRZ08ZdMKXCKYIEo809/t811kD
r4e8lQX8AuYSFvTOL1KGPOcwOu4u3OIuuIgg5VBRCsSQqTlAapQQ1A9BoR90NA6iU2Ue3wuBJ+jO
enRnqURCc1V5egEZSY1HQXc4ESkI3T/ueh2ONrbUZ/TtH1FsykkgXNldqLjT836RQ66h8zOIksyv
S83NbFfjnvGyMkTy4cPx6+d8e5V6r/3CSL1uElZ4XPiKDQLKyaWnVAR9xTymyyeSA/c9o71uiUAY
YEJ3hA+UeeiCdnk7I3PUczFcV56q+i+bte+olgOCS2elR8e8cmManjGFqgeh1vRwliNg2W6Gbvhw
8xnCz21mbsP0yg5K09Ecn/Dj+2BbaLqPq/ctOMA9phj0LqPrZJ9WFnYZPYL6Mc03j0gNOV9HNiLn
soUsp/3nqbsm2FmBVfqdfNKi9bQ7PqcdzcE4CkLXftZyszeX4/vNMlwtM0YBGUJ9u9+jSm8XaAon
QpDoyddJ787ytvv8diKF+pSGa8fV+JZfuwZ3DvNfhXY60mv3YNks7j9fzalBTDjSU3cfF30jqEMU
sW4rCsOoFB39x+g6aQfazzPWEWXvTRW/izig24nSBSoM1yl+n2DyVLxsymMSl/EjpqPtALszq8Mn
J1Ee3TOUMo3gsrycdIJTjl8rKikzvAKJzhzc+FwddXQljh8yVee+sEBjY2XMCMF9YDL4WLpVv3aa
aUEIq51b2JPBAT8NeN1BZ8PVB3rYegTMmF0uoiwXrzk+wnaD1K8vF3blwi9BczSnHCdRvcLWToKU
//Vw1piascwfJofuy22wtr5u9RCH0fM+tCcKfxAWj4lbEWwrnN3f8CkjCpvL7+OoeOYmm6TEKNiH
F9A+FZiC/PHhnouRwd4CPXJ7x8yz4G9LTv5HNEz7b1gveOdx2rzGvfjuXZbPvn28TMw3XkZJmIW9
fg9AaVSuuOhFJ6rdjqceiKm72uH9EMbxk+xXQ83v8bBzX5MbcZqNPq2OmC7690E2ROO+9DSoe9jT
+k/C/FSFSZmT10JyGBozGJ/9YpBinrGfZqNO4qReNVB8upPsVsWfM9e5J1u259YY36qNPG77uLz9
XoJ20I2a6ROz2Xar/HvyuOXZd3Faup+qH0gRPYeVM/pGL1z93NJVOBFMN/ObqIq+oe3fwqzn09u5
7r0eg+j/kXRmS4oiURh+IiJEZPGWfREVd70hyrIExYXd5enny56YmO6enipLIck85z//Erf+41hu
dQpCOicamQVTRKf2716+bH3V0a3U7hl1AcvFtf+ISLaZc5XWPcsQgYGnxg3Cpa/5OwjeWJCgvDUv
Fxz4LcbciWFS21CLF24JWfh4s6+uiPn4rmbaGSMQAIIAKq2egXKzhjfZ8T0XbOQ4J6C52mSLWHWl
1LyUllvFSoS17pA6lAIit1tx8Eaff24/2FZy8l9rm8JiFBJR+3Yl2a7OPQnjV5pX1Gwhhwfr54mQ
kipv/nQYpvgoiIV5UkIz1cGE3F5jwchLwXRJDrbE7o5xg1AMobnKOTrEmNEPpxYNvlkEDrsz4uGI
Lf3fi8FEPFsh3DEsUaGfkSePurJmGw/XcLRoSxMo30nEF3BIJCxFLPWQNWZuAyeJ4TUCfvOHyitA
HBFCHfwnmrPz8GKj3zyLd4CPDlxXJOgRYgod8ejxcEBY2tvD3CI0d3h3LtMb5mdEq6fTzN4LxYNg
z++nzIuBJeTQQCrLDdr2Tj5VwiGEEMBYgVgY5n7sCe9tn9fe7biEYo98WbvdgedQ2OXqJjUALSgO
qkhr0GxgZhPhBLyJ+EsomzAReYdUysvWW4MReZTWwn2cVnwAqw8J6j8vmDiOkigJBW+tcAdIMJkV
v/9qriW8Vb4ybAKMD6HacvRxlPekIgL2cNrCv7I4KHkdVeiHBK0auM8bxgMaaSHC5BYOvN7VEIKG
Gsmh7xme3rNhTN893USbtxvhYIN/TY0BysDTGE2soVWx3rrwPbfhF50oFVDYVE7rKktB/N1UzmaI
lgxT+4x7LPlj/zvbUKjyjzhH8Y6R7THrMYq5cCTHItYTeiOAh5lQ02S2vAcCdeS55EoTYY3PYA9S
JQTHhn8F4UuQPDnwFTSL1g9kgZK1glsFo32x2G586gJSGJ5DyblktC3yUh8eJCFPFG6sKGzbwLut
8/mEcyqCAMOhNuUHgRvAlxI/sHblpYqK++l8kgGjQ3jpOKoGd+bOpHwT5Eg8qvOBdpQ1Lsca20Px
w+TkFeHdWPciXn1AOtQ7QjtOy//5+lnyUaz7+tUuLq+1/Fri2TSM+p0ifIOu1gnbcskndD5AUGBt
eHyUPT5TcNaezkmewxGDrd66XVjVXOkdVRKcUC3J2RU5Q3C7De4//0o+IBAQhZ96AlK3HIS9rexK
nG5HWKyU9ne+gaDBjv/gMi+XyHhUMk2YTHgKsDXrB75tgnu0PBdCRUzK0EvAssWygegPaKmCRXz1
UOsSxkkxxrN1xabj7LOiU1Y9W5Hv0MfZb9z+plxzrvUpOQkC8Jh1ziqHg2Wfqbb85XQqXDJ4dN+e
RlowfEG+5sPzBjOLXRBttoiMYe4m9NiQ+8WyoKaE973WANcNkiA+du8YvEh7LjdyeGf/jz9uPsUf
1tqqsbYkJ8bsXMXDGROzyPukcZn+s8fCK5pPtp19n4xmjKkwgBwuNe65C7fnV2RA5dMRJErVo/tj
2Fbzg0CremY1oOeX/ZMsWKYjhFaRQZ2t0pnIlGIuLCXPlXyuf0a7dPac5D/q3SOcLM9yLu/PFFic
RKlif40G9g/yI2P7ZURRuPgqwMRMn/g/SvNMOPrg//F3/fv446Dzs6UGZ2z/QsHy8rGgwYENhxi0
qkcYZVPohzybgmD/RBRoieGD4Sqbn9ri2QeiF0/EfekT7fC0hoZ5C2vsAW0ZCN0ZUQQwyXzaOVjX
COMFxi4FiMlJzEqoBEhzYMLaL67+e3o/OU75U2XenpnE5QT4/AqUzUvMuWRIlD4TJ+0ryC70CDyd
WrVtn5P31Va5w3thETtG/qITYO1dVHc8E7UjPRCMQrgMtz3sw3jcWRLdTP37VibXue6mgPHLAQUZ
GujZxVQm2hek2HpQzY/MBgomM5XaLsl7gjzoZ74hTq9HoPwipX2C/Xr1r86E4kayQx4gxUaW8IB1
aV2OFM3UP6gosfgZetlU7IbqfLSoMI6bKyWgmlA5dARLrvJ1i/IF+7zTDdImXcYDuBUislDTDhJt
na6z3C3Oxnp0+M4lzHCgL0CvgsjpEu/yXbIBbqttF+VrmSZyXoG+8ADIuC/f+NLl/15o7DkAgVim
MG6GtEpHwlQeBRFmVdJkbBMccUuGkWpMuLwMnSF1liLuFpvkzxESj+LfjQSKEJ4hzGFhq5/Gc1V2
b5hmYYKxQsEPcgyaA1byIcmXvGs7gdfqTrvcttbcLEQv4AZH/0QqQB06HeoOYfWKYMuGxoFJBZ58
DIePEkefNpfmH0a/BzGclc5MX1AqrEVGcf22uuWgRw2O8jxhHqg94hQXb6zZ24CJ4OPmldd4wGSv
D5t6jwBS/oMsJThg+ASDdTrEijC9nOT+Y+BrO4eh6toCv38k67CZT5l9XeBVws3MF9ovdNDC8Agv
fKLuRHSMxeB9NXLDNGKefp2+riuice/tdKiGErrgezD47ltYQENatatTgLRxLHVEJzIZ/ZBs+4H7
roaDkVfzf792WUAActEZGcMfTQlGyJQfcJ+A4YPvyL6xKmmDoXukVWQ0f/qA24A05BOnYDCfx7xh
I6uCMaVTv+6No4F38LfzikW/UtxHIBbowyl+ykkNQCCbV1wZFa8lwomUCx4ZdmqaEhYJ8fBGkufh
7eOl2CJgFgrhvCa69JdWLa0nl9x6hQ1Q9Xjb5QRfD60vqVO/35P+CuurfdMn2IlDT//Co1MZoz3K
dWOsbmS19YkkLwd4UKS77zPWK78k3xiomwEUabfQcy+S80L9Putw/16qdfjt/LYAlM2x26c1/3wA
LGk52twecsqBUbsS0TqpMak/fzR6IEa4cNMrSbN36xjQyag8eYczWhdcuPEiNuQQP4TN12Xp93Bp
pqk06cdoDFsabaAiKOKDEcHw81HMIZxP33uezOgav4Zrvffzlz8kv5Vma8Znu1cOVFmVmUcv+QV8
2PMNSEftQnJU25c3uPmle5QZ934xRugsyFEtc6gc+B6qr/c8Flqo6M6IHBbnVXk8dunQT5g7wG8i
nE7rD8XI66/gH6U3uiboIrQF1pE+TMOLTcxeuUa7/I5hPnjqJuw1xLQezr1f+95NFZmVcKgMlxrg
/sSGzG8xeS/x36D/4hGtZlUTD8dBv9C2sLup6L5/g5bhfP8HTgvZtO1spjUXiJ8oMBBX+0xCVu0v
kTxYr6t1kNGjQtJQHfA1QIbhc0qQdSWHWJE/IY7xV8+vf1Mwco9GlKtVM2FcNTzoQ2TXJFqDlBkE
wxkBKVPjrgJbUMcpVFBLn/UjR3+7jcpNNzHRyMmDgZCqejxefRb+GyelIACv+PlyjcGipndVpxc1
qBnMYQyuTakTeZsA83JtG+fydOEMPX1+PoNZJ3j1lnSUTaJLodmBMs7Iw3nSAbLg4Qv84XPfuy34
47uNXh8gcyABpV4GBR2DX8/65Qfhufn8UkU+RpO3SkPKOAAqF50besUiVGdtGhoIOkFfzplhE4t7
ufkDODIfF7sTQEgx83kLp3fta5569vg+Kbr55z25q4z02Pz100MyWfsbpWCuU2HYgDGE9tvIoF1Z
OymZgN43uvmi7YSv15lPUjGM+NK5Yg+BeZ/CexYb8j/XA1g8j0P21gg4IIEQQ48R0YjJdQ3GwvAv
28rLfKKzd8n2ezdsFx8xKgak9aDIA2/yQYaEMI3Nrgae1Lzqx+1H1o1DX3EDrl6jRBX8F8n6Shbj
lBwG7HEVSMfv6ni72If30C56JtUMJ1+sYgs7iksRPmp/mHAu36+7+8gdKoy2cSu427ps33ocSyu6
DioD1DG+ET022hu3uFCi4m3DN5mr67cxvRGOXuM0Z2VEWD8dkvuIiZOcDob8clS4OuZjjL1Yg8Bd
EtXcFRRgbhzXcLjV0r1/N+88GBenrnMebC5ns/ul2R0p9pYarWsrm+Dp7Dl7wxLiNGUdf2f84fqy
lfimmxXqOQmKnyc5b5MA4FUWDoZu8Q6+pa9p1or/QACzov3OzGJ9FUILC/rhUHG+90jXLS5I2FNT
gus3XGpihMoNCgMc6hhIx2hf1AYRujyK29L5jGy9neoC7VTMh+woX3O05EurV1RjwopvOcDu171k
EZp+5ukjUO0ymbRf/zkZ/k6Vl91LpGows4ds2nNMfZbC1dtSyvX15WQjfzyy+YNAlLvPL1heJ3GS
bjMkLiSRCFq/6b8vYZfiZF0umu/22ro3mrTN7RZIngZqifyWa3NXKGRBFbJY71wy59n0C0uJdMh2
RZTzoD4XnUA25GdQMzWVrX68knRThiz38GUEIk+7oxpCjJBbw5maTNTb8vE8M9v/jpfyIGb5dR/3
tsHw+JeUQUY9pI5owQ3+DnaK+KKM4MkGTRpXeKNoUVXFUjofIuIyytXoFQ0bp3UIYJxWVIDW/LUb
F6GcWyqIz1gAIEPSWAuk60gS9VAqoWUSUN03VhXnkD/hjj9oqSxYuxcsEoMi5bRVvM9hVJliWDHW
Cdkwb1o45pEevyfc+YCtQy+R4gbVX3BPeoJW65FV7++hzFfaq/4UKNEzBtpRx+ZNCfLjDbuTImXs
gUHGViH+0Nh0V/s1sl/XSOe+XZ3mJRCb4XJC6fOTnUrRErAX1DenBBQGLSXA9oLnvNVQgBsWJ2uc
usPgiyLk4Q9kV2XkzD3wjMJZPSuzBbvdNk+MWjukEet3MtcYgsoJY68v9vQ1EoGzcpBLESbZgWxX
K7oKPZFGIgxZr10cTTLd59c3jQeskUaadSML97YMaFSQ1tFAfK57bbDICFnMgYSp+90wg8STEyTx
slFsiMx27cKBFcPJ+Gr2tVuPx1YGXVSZKY3pfREbbtrzu/9hjeERgZN8M5EvW/ka9hjkUHVcd/B5
O1E8+5+5RuE9zyDKZfu84ay/zKWRV15ctvXiDylEzxP5p4ETKss3UXIviwztGoHI0wYXUw/D69Wq
0phuThHLyWt+n791xnflIMfgbtdpQ9dHYAKQRfA4wjtDog9liWk3ubHVoTyWt1hOo4fhNsTurrZv
jAvBC6ewbEblTCsml3nKDL6/OJfOK8fTN32CVeBBzBpDeD3T4xpYX7ZHqwbFXwa5cgCHBfRLkxi/
MxUcheMhTRkkDcVXn+GwD7i1afCOViKLG0T7EfS0c6O4SsEEa6Cckd3QtBEJIjFenBbq/IU+gp+q
EEQ5XA1hZo/DtvytqIFewzOhoYYHJsjF5baMTuriEi+quITfC5UtzJzr8knFrwNnp9Dh8NtFb9FH
E4IfRr8DI1C5+XNozTIY3neOpL9xP41/6b1vGXWpl1YzZfPdlHgnwns2IMdaVH5dD4MGchHh25cu
lD6O2Bknd4Bqqr3GGcyKJsTsksfX2PGA6PVcu7vSHUEW26HFHsQ2CJen+1IjmvnitmAQoflSzvCl
/Xu1pl35H90l7CYFKezcMRWpMo866107ZBbD7+C4pOQm0uU+ZGoMvw0mk/P2QoieEFyRSaIif26b
MGp3nEq7TbSs/9KFIJHSSvLYWRBC5ocXlrYvZ9fvYhX+Bd4QvR5QLXGDYZph0g0xniNNTlLCoRsf
EPBTBDmH6aqkZzf1XU+bvlitHkt2odFcI5wVBdfLCnixhvPV/ujTCoLth4YdcZsdt5PbEMmly8zq
3k6Mmz2GbGv1EpGt7NrSvFhC8D1TpjJM889rpu4DLHC+e8oqXRhjAaFPoDkxlNztKLbsfv+eI4TN
JbpRef59TNKBdZNggk0NHHwl2xg6CF+EPBfhdKF6lBqGLuqYcidVNvVgmcY1bU4wLhMmxlS7uRTL
jTP64iI3ofno3WJKLA1Y3Y2CIrRLEH+UmeoKm/tl+2dEnwk3k37rNqVoeN3cVx2w1VTPmcGIBkbo
0K1c6/YnNbPk9kf2s0XyB/DZez9SvNod+9l5oFs02KCOGDbXznh9kdyhhscIaKoFD52WKPoEtWFr
uZ37Vr3BJ4fAyMWF9OAJGzrzp8uEo6SEs7d8bLBlqoJUcZrdBDHg/ePWCI/oTkoI0DiwWlxmvHbJ
uIpGDBShXJweyH5EoDUWzm+RF4UOtJwIs2r/NUOeCe4soSfwIyUg6QAvDRpLrQzvWozGDp+Zt4X6
gTklx64zhKwtlOvrEgSqmCHMexSwpGF3E8m9pj8dHZ+fvwIvfHhP9vXtX/OgX2O+OyiBIRvjUCGR
+XptudBzvz5gPKqpa/16viq7HFHz/osmxLhTy5Ee5MKPxLAdM0S0iArEo/FMH085eQeGZ+jB5R0N
xj8jYAJ2hkF4PXOpBHNvct2Q4erc9046q7ciy7i3PAc3w6dtaceb70jJpOhQLox2Bh9oCAHZ3hqz
F/me5wwzV8UyvefLrBg3oCJ/4EWHx0j+FanqId325IuJGLYXl7mjbEYDTgkfusRrxk8wn7sttAb8
DdA4MkuEZITTfXx0A/Yrl3C4GCQR/d0rUh64MCV3yeqzAIZxXrqjJrrMCLFiZel8bzL0iSvBl4vi
cWL9gDLyLWO72bJzfD7/hz6RhMdqty3o+gWzAvAauHxLf4n54HSIQ4ePYgUZGzEr6xorQ5StHlab
vDyY+xLWNZoBq0UyCclGR3X6p2vuV3PHX/b8oHyEAwYusIlyoL4vHKjbVk2XXJyRjrs0cfUVbFdL
W8gBzxrNGGOBxWAL/zxhjwbTDMvDmi/4TK5j9lEBppbY63yO9+MldwdTGWFBi1ULj7hoSnZaCGHQ
2HxL+/hezsrVHcty9s9fBPBLTEmT8Yo3/cX88WVGu9itT+MdQ1e+c+hFCJQ1J7pv4mi4YMkzWOG6
QcSG9brN3Agn5IkdM4DFLp6Dm7wtmEshPzZ8bvEksKFxtFso1HA9gE7MbDukV4vt75Ip9JAnmB7B
nN5z5m84bP1YDH6MOKf3Abp/2STOZbCHJPiKyMeQ4Ewev/LSQMQJ0NiAikQwDq8qVrcATYNkFAvn
8tGV6ZjuoLWUTIaOKC7pb2JyIjDFfVnty++OCJsLr2XsKxXkCR1rNp81Gsoz5EK+lyTLxlqyiYbp
EWdiw1ySMY9B9twviZYeB2cr07H6u/1hZxKBWahWhT9/VAx4BmksX+RKtCgtsV3AD3DGGAgAh5cN
En94zAl1RVCKODZPaMDPxFCnzpvtNapyd7jgjN6fntjfESHBqB9MCBTxBXEEj6SjmHP5THVwCMPk
jnK4sNAo8uG49VjQ7PFVDS22+1OODRVeFsDuXn4wkP2bpeKiLdEL5w75DQ1jtjzDSFrgkbQEIlle
KvzC8GmPdBbRAisV76TvccZkKANtPumcNxC64Esul+cOVgaOqsI1WsSPPi68nc/Yra1ziIwHvwzV
1wlms9d7ygRW9z9/jRMascWNlUMGhzihUYrSk777fy6rGE+V3gXUzhoHIPY+3h8pVYtnLK4xiBIj
oyPvcglYjXJ5msJehxka4IwNEeSfBBSY440ZGjIGlKezwubRDCA6ShtxDzDRBO0+X5Nu7GIad8rX
FXO+JQuen3M2FonwChgIj3ecwMUNpJTlJQhfZCiC90XGMFDYDwNin/lN+MLjGwqPisJaGCOUCWM0
SHCIYUJIZ+S+2BbyT6FqeZECgFmrmBACi44DMfzScYTH94UoyH9HhqRjIQOHla9hqhWNNSaaKsJ8
YPjiM8HyWHq4un03VmO+L/8Tlo9conHAhT+g+Sy8bJwMj8/ZWKTf5mDz5ycdgAOmMKqxIT1pfALe
DKrI0RE9iHZEMRUziLqtGXQy5KotdaUNZ5ifXLsYzMlAlWa+e7JpEn1kk5lOHYCGHJNiFve/9Lrl
dZ00wMhQOXDwy11UeUBWhlUM1rS87N1GjZjP1P/xexnq4w4pJCho5LkX/CPG/6z8i/3Zov5t1wjE
Roxsi2zCM3Y3WLYMCQF77ER+h98XwSkMvRB30ffbfnu1T9SgmH0O8HepzXWh8kSqK32z5oqEiEqg
6cCwAmZmokme9pLvhH3DQu3JlgHuZn1J8LS5xSoVIE+Qmalruf5JDXMA8z1Ux9aL92viZJnNTqx5
jNX+fZozjTHvYZYo+xyzBUFdAiBf0iq9+VRL/YXBpvtFkMiwVvU1OrJZyHD4BdzvC1O/kY/KoXMG
KU9Em4yhli+ZfqCko3HDkZIeSjCisFDHAEMkZr8Q4amoDqDbZy7Z2Wg3mHCJ6yfSrbn+i6XY+Viv
iE/tm5DnDyWrPJBrKfhSxNfBwf4czyIpj+J4LUQfuAvC1Sw7EjiAkpA6XMNh5SBqAnUDsmBMh/cy
1GuyoOCZPUPmoBdY3zWPWRE3+qqh8tUcHGeSzUPFaM5RVjia6Byrzxaqx4vr5neqd26ikxJQl+Zz
fM8WHzD9qyD6XOOb+JpQQAyh2M2EL6hqU32KDd7ZDA7ImBSmEidOeDErFkN95cGXMeh3DJglF5eN
NneEOpvN9RO9sBK5YGTHQl9vnimEgU31xD+GQKvExnvaD9nQ/fXUor3YI/ZxfAa2/ikF24Q0Ln5u
B8AsTcDnvjKER9bx4zF5tnPDeaaYoCkDLPF47tQ+eG159NlIhMiYwQc+gCp9Om82UdV5Zg/FRlVn
J3UuA++OPDWoIhB88QnIiW1lqAFAmnhzppxLXjXeK8FF+7fDYBbKxATwZYlJAuwwRhRcHwTt3CC6
wRbeRTD0yZQblIGCcs74RsqPCmYChZamZcABiteaUD8n+N7+o4gBDfBt3u3nQbDN9LL/wdAphXRj
sYknKhLZJ9eUFIS5sJuMfVIWCaQvarieiEofvCBpSV9qMIrDrTMHmsJMU7YsBH1nVWLzZE3yLMjQ
8EVaQO0J1LE5nplVUCdxgR6s1Bv/JpJNY4IvL+JKS1jVmDZLAzIHbpUMBivOX9SYPHLlMEBvlwbK
z+37M0YB+1ogCnr0kytJkda6tZZMCa3kthZ7VjtNCvYJ39ii8Qdag8Axzv1LZ65lxctVZsQ6NEHm
HkILyoQeR39CzT+LGhNnZ3CInlHeJy3RGUa1HMhrJod4um87c1NjS2up6AXif5zAF666Q+ydCZlK
58J2ylBh3clzMTqzy5TDGqCd/pLmo8eCt+EiZOwIzEczTuWnGpSHZ7FnewCCLQ8YD6jo7rVpLg+s
jKkHHH/Dvs8RNcYMXoEPCHvi4CCEtFk2sjnq0Q65FUI1YCro0fftCDnOhLmp9GHwWoZa9DhUFdi+
EfFaPQXHZcYxgxPIh8Dd+HLUg4dnNQMh2GyAQ9HmTthVxh6tOO5BJAIiP8Ss8LY2Fuqej1IYLrvd
cEp2FNcAxBoCxSAoprcVCnl4AWzsmd3jc38iK3naBoYnTKGK8PKDDUxiJCTd5nAO7w4kF1L/npv7
z2VxXzTT/lRp8Es/F0Tp7I9OHzygaVyQmJggNkxfKobqeOHuqsYsW+faYjWAvwHJzvTNcP3B9F+V
lWHgA8UNA+SdPnIKybmg+lGsRx1c0xjWJovebI/qND9qK2MygALTuQVHyw9gi7HsUF9DCQu/If9n
JBq9jc4lSCOaFhjUaO4eG8w6o+tRroFxVGTv5H3Y12O+HVuf0xgMFsUSkh+YJ0L+nXmgK49/OGA+
u7klSlHSsTP/+VP8KDTTEKWofmxtUcLS9fEdmnXnO+9Zgyvb6NETfz+kHbCjKLLvDpfrhpJp1ZxH
X6yT9dmIhCrFLmey30djIjkhvEO2Z2VD8Cvi7uq88B7mE68zVMt/IPKcbcvLIRiM7MVo/tvB9drA
XZttpcNjoyTlRk8qWxPwF3p38wvDqIABd/F+nwEeFH5HHX5bgNM6NGYBlMEZbDY7OwBcZo6QC/DR
3ma1BuMNcIIfZCHMOxT8DImMzd+CQGnzgmAEqcRjjxmPEn5b5zFX3BdtESnE8IvhP8P2hrdz4mjh
tEgt3X7ILqxepeUJGk6pGWO1hzX0z2msgrhMUukELcecwQajP4KU7RcsLLKCdsbm2EBmJur3LEjP
eQDlKTviFiXOoAbDGKhalOWcvgMzoUykppLYfDhuyJTx8Gm62YwyASJ+H5NHlQh+N4jsChjFMjYz
8s0BSA6HdEOLYpUj6zE/uE2ygo7OsxwHc93yOrc/k5dh4NtHTuP8c/obI7kFauRipXbQgyW7LFlA
V0QeCZSE44qh08X8xFBzlztb8NeP8YEcX0FL40CCdAaTaRfP+sCN/yUURQAJJ5GKdDvQmlEh2xSo
5xNB1FGxEQQhowhh5TGSFeKeYfLg2F49jyfOSWpj8QtlkDhu8VvERWPJ2fyI2f+lifE1ExroV2aS
FMEBSQGxjfhJ8GraPe+GTutElQ+9pjrzC55YPskS5HFYp83zg8tVvJPhnqFsIi09OuHvQJXJRHlD
hr0IAmfSzEbh3l5LxABgVih5YKQuIGNwmYsL0qORs8rhiwzslXBxuiTMToLcTkm3x4injSTrQ5Is
J6rdXaf/JgtAFEe2F9V/j3x+33FBVl/0crhHAt5ipQunsbWe92hTMFUwQcS0RXWLU3roCENpNvfs
vAMCY8zUbA7c0H5eRLDcg7dpBsJ6bPHXH4meq2LQfNpU0DisHiRr8LKY+HAx9z3uAO4tApC0F4wT
2FRupmb/XjxSobeSJS0WQTrPwPmbuHmbqy+vYVyRhWhB7f99Tl+IEs61c1tzYgjwA42JrVtja8GA
GaoxTOtYBLkEKlCuWBm31eFwd9hYliu9d1eMDwq/Mg/QoanMzBuCL8aMHtd3PDNeNsZWrAIgOWBO
xF7Wxt1x0ZvFQUYylMLF+oQMupm0Mu61ayIezFeyUU6YusI8obymromQKzdHptKEZClC8cWZ560A
4bgpgM18soG5ePtU/dtnnDPveZe83zczk6elX2dv2WJnYHaaWkFw66bylt0YkjXfytwhc9zZYw83
EcdCHnFs97CucZGaBMDK04NsP8OVIsOvBvBzBHUUXQKKLQio3I6G3UX8MxY/kCy0ev44kfxmeNz4
9MCANXZ5hRnPp8ld1M0/+NjMpbmT6oP3BHtaPHiHIxNGpraQTe1NPvGBSmRrM5hCo2QDggHNDjA/
GDzzxxx7Kcb8ZpfMWLg7YrUkrJvN+KhHyNPYeCTeYQqWZPKwrlxsN4GaTKawmfPLMpHMG9wOv02t
BUgFP1vxDY3fmr+vObv7s1jfCRthGLQfHtycPwwOSeUnuGPZDUJQiozI7pxDnIaz1T0JVjqaCB/G
N12JfbMH62P+Io2E4wNTS4SfXAF0fb0tFH2rKgZLn17BJToTseTbwyvysgthv4gCMUEjedJPsIKu
f9B4aBex9qAZPJ9g3jMhZrugcqJsohp9/OX4oVjYiFktm70l8lnOREBRUagwyggI1X6d144x0WTg
/qxpcWhMbUD18NxtLzBisX9wUWln1nTaNu7POFzjqOCSA8hfhUyyUlx7cTJFEkHvRi/pUj/6J9A5
Q4hkWZuwaYWpg4qCDFk9XRklZVZYS6uRKT+vHhLPUpTUp1P6sE9UdJXsQOo9SwGy0hKS7r/Ml8ZW
0MLiqt07gjUHZg3yOMV1lEoNQYawrqVmOgG28GTxPIg85sEnUC4T+ML/BCVXXE/My5EcwQFPnDrj
ILPvlOQ3rnHjRzQBC+BdmGD4TDJ1IQAVeQl4ovT2klMDgNVgQuKcxyJRLOVUKgVjCmd6xhP/vtR7
Xlx4dW4BKjNnh75TjKblkjqzW/0juNKDIyV6wLGkusW/F5QlVFeY7E5IHkNmzGvR9nSQVZf5gdIb
vXH7Xi2fMyYbzmMqXKJ5F+dzdWSXf5Ec0Mfjt4cqb7Ys42Rsy+Q1kPQmVMn+WcRYfEB3OELgXv5/
jl7//lF7gUZEC0qLwvooE17z5onQrO5pU+rjssyPe1v7/RqXZZHwGNamNWnwCKY9hTC4vM9wu4Xe
2d5saJ6f+et3u79CzBSGM/tnYG5pjqh2Vev3Ym2JAiDcOPgzgrvH9GkBkOr/cvYy+2MTdbg06xLD
ThpwDgPSvDSRMrkkeeaOVQk2nSzimAZ8LBpKnEa+QAMU62CJGZM/DO4e6AWxxAA4qoU/Fjr6f94m
P/LPzxosBz9IvFBRcbccmfszw4WhAwZg0lDzKxqfbvbTrQwQLySMXHTsFLLdeINpAkcg+AxWWUzW
zLxcAHUwRAGGEW0t+eJaP4fKCMcNAh4s2Q41VEoPg5cAnfqL99VtNaAtdB8iM2641fg8kNsAXtSr
zZmu4YtB8UPyjBy9AEb4+FCvL0tApQ+5DFyOqrCG0Xs6oGCAGQIUkycYVqyB2gm5yAQY1ccdi2g+
dBn0MhWsuW2QhM0BE67PVtl/ImPx3DIFgAJwm+ZTYwZSnuHc1PmjqbzUA/yIDg2BKNeEXAgu75Nm
GVD4FUAnaE5QlTDHZgvnkjznr9kwynat9cZC+xPoYTEvF4PefK70sF58gktvYbbVW6WCuRkMd2kz
hiC3T91UNp0iqOZXHVuksZf+DtzH1ypyZ/DLBNrorNtPe05nekJtr6P3p7agnuYEmaFp1Zb9uQSB
ZdTo5sy0G2oPiGzgdmzdePKzkSOrbedfuB3sJLqJnidHSG0+8Exp7fKocSxevC9dE2cmW7TmF7Xf
UxESN6DZTcsszPv0EeEM7dgusc8ZcepAato/toxj+ZPBlAOKSBbIRw7Hy8fTOa7wQAAueYY32VKx
G5m3zO2OqF7Nj9tb+fntt0d9+mzt1x59CkxenijULmwXOSyXMWrVXf8VDSCm0dF9ZmARvy15Xlvu
b/2GpshzjvmqsA+C+3lU5SgbOqwUsLzPMZuxQ6g4EUDtTTTi7BqMUkawnSbQPtjrFZxFIQNqoT5X
X7R+LAxUzfb76kBFoboccPoekfNM0IF1EXr9SGGu7OaT8YRJBbWTn6+B+YD3aH+VPS0Lr4KRAFOa
rzsgAgAuu7BMeU97BsLtgqMn3aaouJh1LbGLogC5HylKeY+PXwrJ9jPVrn7/wLnJ+zwiGsscMBxG
0duRYX880L1ab6iuNL/88Mp7v72u8mp1PmTOb7hfmqQ0ylpI9q2E9QUlcv5xy+FEXdbIktGmIQL3
C/gdJhPLF8ceBtQVM1uHtgypBpPbii7WKXf33MUg+On0fA50HAHES8YjxeJNC/uDlpXneMEc3pRd
KEpAvOh2sRCruRkowBh+wH9D7HH3X4uL332tZpPPlV0FxZ3O90faqbyBVUVF+hxbUBsa+9pb1c9H
t3smibl9x/j0YgorWvR6kzRhctMG72DwN4hl9pxBWC/fbDe728V77G/4Mnwd+W7Vc2Pz+al+mk1V
+Ar6h8x+TGTsTZl19ygzOuYsHySDM2mp4182NmFhfncFjPVzPTbbXwh1KLymzXGYsStIUf8rLfM5
ulUNLkhtIwie3ZiEn7Vk+LKzqZbcf26p8BV4/vSKxeW5T8eIiLqRqR4VDtp5j6nr2+adXR42Nh+T
FMXZVFreRV5FehjP0O7RHAt9DANHPozojOvJ9YRG9fRw714DhOpkl8lQCyiqKNWBOrzUz7fqFMID
DI1+K0e6/5miD+bG3DfAPZzFL+sIj8IZrxpw0Btgo9NvhDMyZFan8zFDG06bcJhArOu4v0OsNkae
hsl0dmz3qKhHdhmllPSgbwjyaLewdYAIATzmvWvzsclWSgI5K2gjbX+lE3C7aT8ZhvfpkGm2oy9b
xC8Lnj9zhuGY9wwbIgPxMAMxbd9uTnMxwRlD7XqeknzemBIgpN2FzNn4vkw8QF03hxT8Hm+gYivY
eR2Y9pZhtXqjMHQIHETNxfZb/MML2dkwVhQj3mmjIZuk0Ige6ryBBTFFn0PHXdMdsAtNC6iPSKz/
+t7HhptTCj7ex31u3rt2R8lTHNnfw8EWfeZ/JJ3XcqPoGkWfiCok8q3IKCcr3FCWLZNFEgjp6WfR
UyfN9Jlu2wh+vrD32vCeVCaH/ZEirV5PwBK5hY9q50kphV6scYxriDJGg6aKQrBbtoSn7j9/0W92
5k0zxVzROelfHDtkZO2kTT1adxQG5bWF4ZddAGX9AaGcwDKdz/hc/eEPwWmLIAq99VgfWfTv0gV9
csDOrsC7mNnPKz9vHkhmupIUnFg4OI+Cr8oM3GDFla4YudXMYF4H9/dj8q4owfNorM6BACyE8PQB
XbAfoOBMLIoMDd0hDvdRhdbbNf6KsLYMN9s0W/UGg/nlfj/A2QC0Oi4mfwI35/TAIptF7aPaILni
BnelLRIPgIMDVgF1vEMzCdLgLHo70jb08/kd2OMK6+bAPXvK7NdXgq600mfd8bVqmBytJCdnWtJb
9ao274mfrkqiwl6KzWtSPWsBOwKIVAjboUKj2h3o9EaA7gPHkcHb/lJjHENmkNnGCyXuUSgJb+/b
kcBUU0Ryw1rpnPf0kp0mU9EKVduOiynwsVIzvxYgOa33vF4XIwmQ/+zhKZXWB4fgDyuODrf/YMri
HiIQ1CaSi+BnaRjedTNhvI/xicUyc9bca6dIremD7uRepfbvi0UEBQfQwc8HsaAl6gh3zfgrWgA6
J9S1wNfG5wjJxRZ+f6e7cq5ZOgWybqNxpsYEa9QcU15QFUGteZCxuSABRvBTiieNVkOb0in+U5+P
pWs5sdmSTnRSK9zX3tiouzcSQ7e/a/JI5zrUjnCh6KW/WbwZAjAc5d4MWQ0pXwn7tKkbUpPjdC5n
Uj5LkUEjoodj9i3ymtdw9AAJ+q5s5KcxrfHA1l5eRro9jX6Zqck8rclcghyJaodvonOKZfvYRccJ
QSO8QefNOl/3PVNCMwL2Nrg90u8Xtt1n7DwDmEv00aGjLAs/2xQ/MtQLEcL8xO9wjTCS5ctbvG98
ZOoes9u3mX5prhEYX5kFP/OOB8wLZ+kK6QqowuAyjmrQkLFL2TJq4B60my+FLQVPSu3r527B5Jf2
e1u1sxjE3tPlleRUhEuMtUb4Tbu3xGTw8j/YHKbn8fGK1keA1tcxuypxeKVTL1DKFgS90ALLZJ9i
wYBIZQTJoaFLS20whcibtlyR6YaZNnKqfpmcpQxz23DOTgD5pDvj128eWQbrCbutxzb5kR3NlfiX
EsSeAAkO+iqFdLvg5NsJK2Mn8aDfQg7+gYPF8JM1qT7C9ggmb6YElSuiOSnJyHqRG5BTNf0PtIAB
oG3Gs/TCS/oiIqWyqY3dp10vDLSxlBN2FwGrYZQALGtDUc4SkqeEuT0Pz/CwUHBMcm/yNdiS214S
lJh8Fs6LXSQifJnjKrEhfkNcK5HbGj4PQcODwr/5FPASw5eZF0vVly1pmz7ckrcTK3d+rrEXFN0J
o/Yj7StOwzG+Ljoj5nBUtBuOaO3TZc8rwtLnr4MS9GayKM7UtXbnj0x/vkcY9N/D3yeAJW0+MR8j
sFtOkQ5ibOMD5B3SBbxIf3mFQ0rxph5cyexnspRBrD13cTTLAIm1jhSunqQbC8tnHrThWigYv/tx
t5PL9bRca297ojh4WYipfn7WCQBZqiKkPW8HHbDxgWptTcQl2qgMmkY++0xgOdsouYope167V+cJ
ALTQ/tA5al7EXp599oLLING5ITt6QPiyxp9KPEjDzKApY8F+IlO1vSX7wdUCiIKucn053/qq8yjw
ydDkxXNRaf1XVIuUlYg7/y3qqW7e0ICt8rUQd5rP8ok9FefEQuCIY9N1bG+qHX1Vo7CBU4IzeoGX
aHS6AbMReS/uoBVzmaI1qT64CetLNYLoqPb6GUKb6LfwOfGAzNJdYLV7fGf9zMB98vX2of+hdsAt
xSKh4nIHk4DWA6mZ6IgJGzLqbPazVnHo8YVOLa5W+i2eG447HRm8qeHOx6mD6GUUhk6Umfwjn6vV
8DVhRBSbi/wbrFkSWwI6Qka+P7xsjCWxcxgAW85qrNqYiheJj2COv4+ms+SgrrlAfrJFouUqdkUn
BXnQfx+aHee4ZA/HfkdDti19mJdBd4sDmFfBC5Ph6vld+y+ntrLlgOqGMLbR74TUiFnVPN89UBx9
P1Ylx4qGNt8wC3fi3WGEU3NNLelPsksnW7/RAXNOMkmlKIKuzDryIpEnUpqf5zp8W+WNap8WPdzh
d8Knxvgpa+cMj/rUzUJLRrdbjqm69K5Ww2eAEy5d04yfJli/04DLWd1DHMWEZFop+xcZDSIJW+zn
H3cdt/pJ31V3vqq+S8YKlkMU1UfX7kOua7Ho6E15wei3aiynMoc+9cA1e4xfDoVee3t5qMfaW3uj
5x5c9CNjKzMxX3j+mF6h3rtpmwlOUm30TjFNY8tJG0KTUGiz6C/GrEkHjH8LGmCBBmgEJc3F2QWs
EC8La8FWZS88FqwokFxg8WO81NP0IDALzXqe3PIFaZzgf+lZmQpAd1hKBNaeQ7c6PDYqR+zIFbCj
b/yEDKFxLMBW+XvCbnxYz0O1EdDZUcijujq8v0R11q4YsH7MIkF4uEk+9jDMgehWK+aHhcKU7Iku
HornF3sU/sg8d+Lc6ZORupNKi1aw+YpSA2vBa84RxUkDMM8sFceJDwzgNjBowmb3qf023Vf04DQV
mosEts+djgPqJ326se5+VA8jF38Gv5ZPrJiOJGRDMEI/mJsJqCMbzeay9XQA7bBoubKaQ/1JX6c3
807bYldEezA8xzcP8p8g2nNcCpvRgLOsmSYhGipmweuUOIg+SWObC5fmyj87XRmJPR12DOyQL6ii
qXL3Ef5hWLSJ3HmF7AcGEum5lBJOAZHyaTF9VKSVyh1dV8PYCAtWRc4HLdO2RZJCTc4Z/w9DHKYO
GtuJrbjCd+i/McSrrjJXIFGMWSx/wwMi/rJrKRfjzQmVx2NpPZm1AdjLlyXZBp0O6Wec2BEXpqKP
6JQl4zxlgKsSvOm6O+oakdkCpby6IBCrdN7JIT/Tlz6hOzMNikDfIe5VomNBWhcwfQdxSNN5NZlA
Gg3yoX74NPDlrZDdqMI9j9u0YPIsO8+eng4HzhRzlNc/g3m1UN/mNPVq0ZXW/Zl+LIObWQQ5fN/E
+lhD+MYt5w2FibPBfLlsy4KicfSl1nhYnIrHXKOtkp0IZRraMZRAxa2tKbIpH92JtkBUx+BMnIwp
0ySMCKCugVQrXrtPABQ+cQ7DBI9pce6q5PEgctijfpcsbHFPDI4af4avCdf248XlZSDncz7RXdbB
xrqvt6L5WNArP8SN2n+L5Xw6jSwpmTWbEbMBQ64konXGY1EdmfO85RVOldyRKMd3099syYpB7+0K
DQulBhvFeTgwcReBgEzMdYxb9N5OAcbPBq97LSO2re66I2kFYRV9l0g55GS1I0LbevmTj/VYQxHP
i2UDRIemiQ3GP+diAuA7W9Acry3VfXbmGRKG0Nhpspho8GnbIFVMjJkZn3cMBqmz1NKj6WO6gONV
SzfVPdoHCKMKpI6I46hSnzy0a+nlMTxHmoUKcJqgnw+SyhqdspnbaJuiXxX7+r1oUrxq2/q5qm/o
J4ScHisdg8EFOGtm8kW/rhlBP+IGw7/0N1vJL2x0Mif+oeAW2xjS3ZlDt8ombiv3KMJQrDE0R4BO
x2oIzkuda2tn7kCaGhxlzY1QgRd9crdRV/2x08+zhS4uh3I9L6aBFH0zX5FZxk/vhbjktuvDoJPe
hG7Y2o/BC8l9vjdd4o/rKhJQp15DtfoT8/E7jICwsUU6g/fHWU7HVjlkRkMH/Uy+hOJb+GDUWOXC
TkGPzVCAyZWxm4yeO/YDQ30dEZcTMFALBYfxwAbeEW88yyky7Mw2YRsF1kdbSM2VF5HiF/ly7DIq
YM7Ab2U3ljevYTdhaqeicit2OdKTYtEAD+PecVmj8dJLbTCF0ahIRHAHefeDGn7+TIIe+BwYDw/d
WZ+7j3wkLJePbRYvkBiLxjZX9l6XXpqE6KZF1rPaLCVspMD4Xq4BDlK0DAT7d4H1kp3Ss0YmE130
ymi3KE+Ir97SsW31UwcKtrbBrH9yO2mCjCm3cX7sYsMEuycafoSH8WNHvftqlrq4Gvpd3Z/Dx1WM
MegjDV3zo8VL1NBrQOKv0Ts3Wfbf8GktbNdUkEq0RrZWt1Y4Mga6zbPZhBQ/Ce96RLbyFqn9CMz9
HibXNl8YdHzaKDpHglJPR1Rt/XCMgb7RrHk098wD2z3is5Sqb/9Amvi5h4rH9/1gn6StcWeEgN23
IS9SmLQfuzYggeFOMI07EOk4OsmnblOOlOEe0GLpv257Fltcly4kWlaTV0eNQxPY/k1HNOMyeBcd
xkxf/VU9lWAfWfXBnn0tKVKwTXaQTahYEvSrwJl39R6Rt0aK/fCHFEvNzGFZ4yMtvJwFHnDWePWZ
IHhii/AliN4L0HZB/aa7uBD70M6bm+RO1DlzEtqTFQr38D0XD1r+FTUBxlsAxJExK3nNJjG7Sf3K
kst4LXXFra6fK3Y7zyOQ6S2NvX90qSbL52DJ4TpSd1K+1xiWSaxC5Oz4Qn5DNdqYBgYyT65Qc+4+
5VyWFjRh1GQ4qB6CbVxTdKFvB1/gQPKcpTsctyyCUMWPZQ1S3MpG0RbotVsqVwkbGgYofO14q8G1
Nsy8FDey8ivT2mo7VHh8CNXkdqhy22SeM2URAmcoAq4eW+Ki3ADWZzXSyLT4+xzFM/udS2ed6L0v
CIPpvBv0yuA0aJRgfaiz0YYJgkg7Epq6zMkV2oEjyjBXjMakyqC2nuyiRW+exsD1bGrxKFEpKMyj
yGUFjGFyJ405RRlpa8OscYksJJ4LhVrkiO8fA4ney8sS599ImuCrl+fVt4wNFiK4vrP+Iq70+AOv
eUs2S+Dxe2wZ+L/QDKPpGodunMwEB/zxyx5GN68B9s8xn28i6BHoq6F3QyUYsfp7FNYQAQl1Bwon
/NHOw3gHZ8944P1dbMpw9s3n9YFG0lIY2x/mtfa3MrDIs0QrSmcjfuAbUblqd7IZIExl9s+rZoCg
ojvHenROQTroVxE++alfkp4xKsm+NZr4HYKc31hz6k3F4oIulOrRIXTgGs/+UMImIxuJ6noE2oAd
oAPVaLHpPH8pcrgycDsGjhfBR8CYJcxvTimuHXzVWEoxe27Du3awNABth54XxSqF3M7Hk1lsNl/5
tiUQPu3M8L14VLvwCeOEvGOitcx3igOeG28MaSPdLAumnUykwe8Dcow4q0tP5XUsPrxG8OqPheaX
EwiErkI4iriNJ/eMWeQTXQj/t7bVs62UuuwqojXBtwzy0bl8SF83jd4zIi8MIc6yVCl3JVOZN5Xa
Q7dl2Crlji3syIt4cQJ+T16Xt7Gt1eUDBARIyTEag+NayuakzsRMrxM7uuAoBAP3NFUwbUTKtO+F
SO3SSY35+CdN5it+kh/eq+IDbIM/gWT4tMJk/Zk4k1+++4xncmiDNvUlSDvgdTbGsKeE6rpdhzP7
xWioyRafxmr/ngbMVYbLGk8sdEEgdg4mDViWnA7h9iFzmODZQT0MlcOTwMK0ptz98bzyzslJ4KkW
mOPFYqm92YHYKvqL2JOlY/MO6m41Jha111L2qXXVcN4h2m7W0kGg02RaK/sfze65lyVx+0oZorm7
wu2xSFjR0X2wHktcKlDuVP4HsZrv0q6uGEHuaGrk2WHHT3FF6+QfRo2Cw5JLZSJt7jDRfzjcQNQh
fBpLYw1ebXlk6HCNrqnVoQiCBQxnLlZ8Tq+p3cWepLgvXhBm3M0xH4Lqe4QXyjaGavlSLp1dhpom
o1ALzR+EcMVZyN3NKf0iRKvhT8N01LJLYWzxUn6JkZG/OJHRiUMVLylFmHpzUP602XgcGw/3Ey/p
6BKE0Fa7aIf5+DDP+qC2qrf508xnvqM4a2e3i1IyeoI33Oo5jeMC4utu1s/vd9kaI+a/9xA6kXZD
INLXBTvZwlOt6ebOZCBZ3yt6WrCIvK0ow9HPsdx6L3hcPTbITmFSRlUnXo3CnZCK431aOk+sOhTq
x/q55rqGG1+o3dC6d0MgdZtRatMYTikjyLkZoTnM8tY8MFveSqoLfa3fK4hGnYnVIpGRUJwYU1uQ
v7FPwmTLJIeCFIjBPOWDEWQ2KN09CyhVk+DwwTjhQqEtgeklgcHQFjWLbSBcxD415oTTBvHc2BCB
UBIFYvk9oHCz1Beam0y3EbnYIZ9LdoBQ+9YW8nPd9UtVmGVHfjcMB/R+qc1NocsWvyH+fVFpWE+J
B39xR1rZzxTbGDgesYifNj919POGiAVyctadEYgygD/xwSwRi7XHQ7jRN6HFjpVUj8q+uy9tsTNs
FTd31a5gYbIG8z4rmmrJbGyNMms2NcDbfYCA4KhZPKhs0RktSvmnshk9acTRuZtCcH8UymETd/Yd
uRVaqJniHQ6wIda7qWYLqB2bxBlmz9Nuh0OzvIcbGgNmHtsDs5tDYbemOJjcyPuhtssrkOckaGl3
UpdoTKCDXFLMtvMBGQIfDBeBubb9qeySecv8rdkf/ZLRlkheJ8zuTyAtVs6zjvIU9C0/AsOyU8bI
OpTt2k3QZM3XL/6Xyx87o0oNVZre+Typld0JKMoEnUfehBeEU5A3I1lFVreMDLs7FpVzWFfMha9D
vGJZfqyvPIUHTHYjbLtCaQzFZMlHR4YI/SVpGhtWPTU0jlmLcuB4g4lZMB5nbvtl9M56fSUgiRsc
7WSEEM/Mpstr3/rAqhnTIzizP4vuG9Fv4w/vk4Fta8QzipL7oHEHhyhZqJq/r2PMFdszTXXpJ2pb
IOGut9qM6SldFn0482TiD+1G8Yn/O4TZ1wG5K+tGbmhhQowIRyVZeM7BH4ED/QnvNxP1y+6g9vZu
h7k2mh30y4DQx1Q0bly9dARbfvFX4WRuZFu+/9JCK8anqVKpD5vsYQ2qzXZEt6ZE5Mw+cJLN1PCV
zqXwUl00Y4TQEmwMwx9RA8p4y/vHjTsj80ara53PHQtcS1kDjjA/cUozQkCMxnqE075QHJU4eLap
IhdOfPCFAHvMUfmllki+7OyV8XCCDSfvIluX2Vf0Wn7GVw/vhgidgaBf9InTfCwO6TcVFv04ktzb
cHrdmycIBrau4nFqYDu0eOpJwaDWMFyGOcOTM9N03sEj5oGwDEhx1Sphlpl0N8CUzUEki5aSc9uV
nLvcpy2uDXyzUytu/ZcINHbXghPiKbMni/63YKlC6V6gPYWF4Q1aUNPyUJbjPzn2LJt4DoRoMaVa
jEi14g1jRYmnD0wv6JvMz+GF24YUAvvDqBXelt+SzsRMdBmdYk6KP84aOEZcJjk8xcnu9eA96epw
xUgjZROp4HJeiZKT4rf5uOXHLXLefoucB7ciaI+EtMmshSFZeTDf0TG/Xad087WIEyh12iPCPFCs
4LE5wQxlGa+H08dD4cxJy6vnRdbNAzUEgRs/LLCfsVtKQcauqzBhXfYP6LyPTfU7SNZnUa+UObv+
OlC5N+gwGJGuGQIpijuZg7/nYNWmtgznaZ9spZsCmJ0FZmeQrWCnjPIl6wmbB9YR4ELkdL0gMKO5
TB+nQbRKRKInBRC6U+J+DJ1q3Rq2ouJbZqg1a6kYPuycp18CK0uyOPbM6mA578Q7LmfwUG5yYuCn
ala2g7XziN036u9ogy676c2Uc120eBbF3JV4D7yXWssPSsFtPX9lMgBEU+R1TL/KIrxfx4Mz0QNG
GlOGNCr4nOV7WEqQWafgl7K1cQu1jVRs09aNICL2a40sIyaeo1ThoQcabknGHvbjMlHvVe8yl9QK
/A04DRw+kdf44gk32qq74LV+bWLJR0D52RXnV0JozG8+1xnm1e3aaFdw1POxCJuYEPbDjQGYz9Pp
we0PUXLj6zElWuvErYiO9YVBzc73fNwhA2e2DMRzLENmfCweXhoA1d6wxNCTVl3EwdDwtD7eVjQE
NSMRXsYvnkz9Ij6c/o0X2TcgrsACyzTCXJE7xMDl8z2GXVm2n+9rD9eFhUj++s55bpilC4xuScXg
oKK/m34Z18k14YydVx5bcwIKEOS+4ZlshuDBqki2JTahLJg/BN+x4By5DApqFAZp7FmfrrgeSa6i
PYA0qGbFkrM9uRauiF9VgTs+p/qQYoc1PCOstPTgU2Q8QLydEXqmm6iz7s8JL67pdD5hYrjgmWhq
u1DNQ3+7FUuQI8XSTdghd6vXawk7XqOGylaT21gc8KW2/JczbgQyN8QbAP4YChOtSTo7jP+JK4sE
PeAoeuTxyVBGvkvel8id1ANqq5L7GrTDRnBz7z068WWmYzwyY1YnjlAeSRfVWqOaRMoh64soCp1q
SQIpMWE+zZRwqe5AsIRLq6wL9iLKKY8B2ezZKQ6Ev4JNIN0I7TJxFNIenRycrgDhHJK65kgXzayC
DR1ReQVpEuAKXHeK6iZBraee8w+5AMPb1o3ZtHO1v89gtZJV9zD5bfNkqsOpYQfEZ7ui1eyGPZVy
bM4uNIu29riXTCI/Qcg6JnMiRo4ZvHnDUg9955TSqUMvBBEPvfcNnNRACBd/13vJdA5Na5ZA4SI7
T3GLfj1ZZINF+Qq3bRHXoK0rJCMOpderdGS0aBfmiAx1mQa+RhNKCsllTumEdr2A44T++6dWf6YR
8QGcTwQGTzbECeUQ7NRZRnH7xSgCpX1k5+PNyF5YdFbYXCNz8QYMccznT9RPvsKSDoYDDt/S1kYJ
QwfWnoWiMhPu0m6gg+R2c7PUlenHM/+zKmDI7VAnIami+Ekd9tm0qhO8Oag10cgEQIRQQobeMDcQ
EnGp6OQLP0Imy1SLY2dYa7k7pRx5Mctdf4SziDFIQ86ILnRUvBDNzVh1XJs3NCqnLFshSacoTu4R
nIpy0bGFAa3EJ/1c1+UiBaalw2wIpOGnTlfKsBCZ3wlvayIBH7lID89QGIkhpAW/2f8K+HwE7aDH
7KfohTREWUL39cQ6yz04eQRp4avKouWsShqNYCf/2e6Sx9pI/PirZN3I5y21u3cb0DqoYVBqXj65
jJTPpIc5SdekrkEOkUo06KaKULqvNg/KuIeN0lFcsNndGZir6VPR4G7esxUfDswWjjIZV5yFYWAF
ZOdJYcYcFTkIDiYdMcFXFM7KfqRlVKx50Cw4kvm29DUKSKrbB5x/2s3ChfLCgrXjqMAUA/YXLS8D
d8l8XV6sUNEUE6qHFIEl2ntX3crSoeOQ4CAhRsYng2gWGKGASs5WWSS/zLr3KE+xPIHR0dnQ2Tzf
/W3CfGhSWjJUHGplTKZ3kV/mxHi7FacL8C6AN/jO/+kh+UN5s7YgvSlHOZUojFskfOS4sdtgWWeV
Mat8lAV0Qyk+pGRsJxnfguiRLY7iCv5W50RQ7fTxm+UGQRic3atTF3nFMVtyd+5Vuq3iyP3CISQy
EoidXIE05MaUw+LsgzpS8N+/YH7wJ7CK+hO+Xok7QXIgztZcXgssmJ0sBXvGcUwasvXhQassXuES
+DjVZoARothFvhlaNEcJAYNxQC/DVAUdeQmQxZNCc4LAnq4VKzUsIjInS4e4lfelr9wnOw0wpNza
wIsY+J9oibfGinZWANEgjN8mlzg5xk4Jtcgq75HNGRAyKcCCNXvuNY9gDV23eA1TIcf/QmY4kRXQ
3w/CK1R+AMqAAvXiWGFN+Atql/Vjz4SlOHI19QtXPd+DDaep3wi74sj3zdMKx8cegvdP/ld5+m/R
Qz3n8TdyW5zMxN+aFwxzEISG5NbZ8ZsB9AwsmbKU959V+KvY8JPY/XNfajjImcV/OHccmE9iywOH
j9XjGUAZgZaM/84w+PHwnBHtKoxaYDUivVIcziVSvPhbO/0GE9Wd428ht6B39fXPACL8W9uqIw7K
eGw+rAyf3/KU5vDhdrKt0OaxsH4PFKOucCx0F80/Gt0mNlEqoTTXrhxucC//Ej2cPacHZrLvn2oS
aGQ3MYXin0QpcEQeLK+lkUtVWy9H5FFxkHehlYG7a7jlyOVY8H74Jq3Vnp7JT9mHtcf/T4F5klZT
X7kykPGJZJlny8hFXBGUm85w2fZzTUAdyWgS2aBQ34+6ax7Xhl0ZR0gzC9fdotr11+5AyhvEqHX+
haxwLZ4LFGDQlw9oVWY1amx29By9H7gr/PY36pzOx4F7ZBqLoVsTiCtHlwMvacafN1hN67wWUFF9
8quvMuqjfXszDj1TnxZBDNtDfl98LG8gkQ6f9XRb/wnr0BXtdgvUjggoT/6jC0jH/SV1DxNrn4Vz
toJb6IWuvpW3IjJojkzPWGjaV0bBtkGKUf2oOiQ1sKMf6qb5mx8SvfYWj2J4YcOWLXnvL6u1jmAa
c/lmWGSr1Mc7NldXDzdbT6kb2S8FBDM/jsolXjJQWE63GJw+P8wXI9KXzpN1gTMbRK64+5CU9XGq
dFc/bPkKMAK9WO8KQc29rzpAV/lLZqCRwzqxvxSiG530RxAW3mQvrT/nGk3yz7RxkL6qV/UIhXZa
uVja8u7CVflVd+kx3na3+lYAtX2AxGSxxGo1WpMxPuex+GkY+XLe2dDh0V3z4WjuaZcx0TmtRqhy
ZX6/ndZ5sKBBX5VcFxPkyykB7vbrB+KbLzuCSwGwaH8+eBsAru8/3ZFzO1pA46qBJKJdlp0ic/jt
071mKyuVrAeG9ojiHzbib1aMLTUAyWvOC+c7WzSUHCMwpkOfj/Kq2kogrKNLciFCcd6QAXNHWIF0
m72wdshOoHEIJeGfUsYFT3od/QT0MPNHvcDXwHz2vcj29FzbztepHM4i6mgLf81SYOowxjywk0fu
jyJK2CT7jGh7NsPwJO5o01CMsP35LEdVDfRx7Eiqk7SWkKOUm2Wb2OvW1XW8vOUN+zOD9wc4ekSP
aJTmKZH1o7BVRSXClFkCBDWxiSTki3Om3nr+CXRbm0eAYWWt8Q2V4zd/7dYDlSAv0pAHjamSVfQB
I/gtKaAmwnUYGxsYGGjh+EK4KrkUlYuaDH6nHSp2DH/96U+Wj21zpNY8MQ5/w0HwmshLhZ3ONFSY
szPMt6/f4rehLADmDfk0dBlus9XqNgJR5ZNleyBDcY9RA8wJWfUQkD14L+vJvQlKRnHn50o13Bqs
N+Iq3Xx+ERioe0iJqAzwSLAWnlGJfey/6GMpl/LGPBxR/JDvomYOE7eTndebSRymglHEnmJl7y/C
L4uKEAuPx95AIbkXa+8UMV61bLZNQDqKqa+4b5nep+5kiTZt9TuG1+Rb8iMZQBAQBoGysYbvAmbL
imEeKC3oe+cRbMTjOOVerxeZjxR/g9H1s0v85ND/4bSAh/zNPSE6Gaoh0cl3qBHtFJ3uDLLNppwL
hwbDtzu95Szo9twOfDivwgwBqOqWETMmXE5IgYUJgjAVEBZwDXLTnnaFe42LiausJCU43JVrye7/
4lXDe6D5LjftJkFTmtjQrEjb3YgOygangcvHKCszuwzcDRGzgCZnsM9p5pkgW+iAlF/uM5PG2m8Q
RDPemFGbyesLjK9RWoT9pLXe/tMtTr8kfuI1FVZPAj62MteKsPNyFcEqZdaMaEOzjO3A3Np9Y3Kq
F+hy7PiKYhYtbr8Lz1rmjS/EzBsH0Afpiy3Vqt3Atzq+TyOApIVXwxb1HFP3P1C5WDSXk7/sd7rg
e7HQo4E4ev3TccggM1+jjqq54/cIXovswD2DuA3Jj8/E4PHVfxGY65U3tE6msp2eG1tXfcRktJiS
u1J3uUuJn6D/RPzVsXwr9sPxjYYWIW17a2Dp6tSvrPfNVPBUairYCfw14AC6sSN9l4ypmvPvhPgT
dzBL9ERBzYDBgtA4ngAeiK6yoglEYTa2o8KQdTOvov4rplREUvz0njsjMoEayAitfqkPyAPFOPT3
etpxhNqIp97lL8Jze5CYioDWfmEp4pWASn+k1osntl0XxRo9SfXlIcJTQaf59gRU/hOfgJHkW1nH
i9qTORRu4o2+sEKQwdilsmgCeaew60rvKMwUAa8USp1telU5eJ1mSQDzc8m6a8ghJs+Mv+euJXaS
7lTS4Syw43wmuGWaOx8AFjbh5aeG/Vw+5Zk8bwLtq189iRv6LWPCF2zayvoA/BdNIYowhF+NuUeL
eavc+jLYP9H24RWLYTuYCm+kI3hYszwb9hgsb1aIDmmsA+SVK9VszX5e3Kl1tZ18aGxusIP2nbKH
MJPIzQnsdMe8AfYM+uKFO6qzaMlOlTcESKVQFgNhdHjEKtQHM8M2TNFHUw4mf5cdSSSkJ21ODSQc
JKqRT7uyKf3Wodkm1uKzq6W5QBmKae6YzbP5sGeUxy9Qrd9oBRgDlJilgWB2d0KIgDQjZ8vmxbW8
xut4rW+aE7V08jIT6keWHkRWG/OSkfnEof9L7j33DHsESOazas1QkHkmk4bk+jyptK3+Z966YC9h
9U+mM0f+yn+E2G13PfJXPtkVaVUlDATEWESHIPtjlCGOf1Q+oi+t170+dsfBD8ErrMvBLEFzj4Ic
AyQg9hxiaokzkhbPX/3v+cv8rLmMvNeQ5uX+YYF3Em5SRfYqiAfHOBHRtJMcMcC+hHlH/WOKpgfZ
PGHUnzKhGwEHCw1N9zifDpC0YRhe+jG6Brdd0vHjaucR0keOrMHl/q0O0a5cZV6zp5RnJI213CjG
ICrcJTAYpnZ/y9fl9rV6Hp58ScpCyBcUWqTWMs99Y/f590HE5+ee4QAVPIOHekLmFD1bBHyBGdW/
8S3DFVwtH5ORNQEGBGSqzgRVG0No0lBS//MTXnN/arYIWgI+OvRQ6KDYB7IisQghKhjIRwHtQsJK
3StHOi+2Yyhf+34jfut4RXhtkcVg5Yu2NkOG3RwxErafp9+Auk2uum/soi3g6TnhdLP8IAa4ZhF8
8izUc+WA2nn5ceILZqmziHTYCb9g2x8mVMw208bCqzYFBaaIJn7Mx0u6xXMh7J+4X9mqWvm+Y090
IXNJN+uvYpeCwyVzCRoF4wWeoVpmwjMLg+Jb3rK4Rlw7WNLCuInj58G1Jg0zX/NHDIf8Fyeww5R9
MHGeM4xhPzB/EcnFEzdXv8pdLmM4mszpMBlNGgvGN101biNkQs730unpCd/lGZpwZQ8c1Uemj369
48tN7WyuzOu7RCAZxi0sZcqZ2D3UCb8s5WhRPlb3BfSE/S4jRP0vlmZw09bjTDJx+FYazpuNlswU
R1nonEGnlF/wHh6fiK3em/3rrpzqwIht0hW/8Ee1M/VPcwavwHm5LIM3dGRTWRj0Ad4/mLFFdtR8
OCVbos3GD2hbHpmDTrCGXtulMv/4vZ/tWDNnOVmLxXYY+1durShI1wWLCdxTQe/HUHj3KEPu5b1d
Vs7Th4D+ODAAm3fHx2hkUebJPO+DyeLlsvbS6UgNR6oD1gO0+9WeH7vsrRctoxfZ7GHGcLTUKUjk
IpOL3tEvV/FGhgcYc68gH7cJOQ4MFOw6iXEmHpclEwb10rL53+UcbieEH6yWszd7Twd48/jMVY6C
s21R6Od6h6aHYtyM5gSCfUctdvuC5AzM2/vOlk3EAivBPqAzYhisbrLl59S63YqAyKndulSN/5F0
XkuqI9sW/SIiEMLpNVMp7yUQ8EIAhffefH2P3B3nxL19uqt3gZRmrbmmkaAMLmluNXgZbdU/BA+s
+TzoAzVv1Zcj5p4wq78RdWOWX4KtqDYZbEmCXDnMTG/6sfeBTk/1X2GjMDxYyuSM3GOGXNXeQzuk
5T+bEt8I4BAgcIAH9KjMAQE6HvWmZEpAIhyH4IfWJtuN+yvEQeqL+Gya6bivdXQeNfFwCi38KRrk
AzUHhjfV/i6v+lObNZOPU3kp2woDE99KsVPUKW2HjDllbMwxoWZSqvPhXuHBXms8GAmhGfZ+Nqj5
Od7GZnJe7OrDvD3ex5pfzdl2I4btnDBcIKpmtOE7nt0Gvt2wqZ0uNHEC4yCCv8IfQyugVXuTEca5
yV6+BV2S1LT6ODAQjwxeXg8biW1+ss8FYcK7koHcJzQ8fB/ketDMLLVzzjnKLKDQv3veYUTz8Jj5
7Vj9w2bcq8979w6g9MYM2fvSSX681t7dHxLCW9pI/HF1KQAM+xw5QFAl64E03uKtGuWPEeMp3asO
VFRxDrYBcMjOsZxH9ZyZo/sQ0JB3TcBB1KQ8Xn05A7o4DkomPEz/LNkeYODcTdcfvw3UdcM6TVwa
0EgvW9X/eCxvECLQLXI14S+DTHBTMXfrKISifsc7msE66ZQH/+I//GfyueEKbjcp6UqYpDxg7ce5
Lug9sED1mNJcHNKWtWAYboo4EnTM/ObNeL4PEKxTzsXmyaWzG/3ghy02i72l1l37NsZghgd45M74
AGfmHKMdjg8ogVwhMRfDsy/hgIen8Y0Pcol206CL73O8wXPZhUjcnZxXxgJ3l9nauwb9IYc4YcUI
IQ9Oc/lNHhl0UJKI3X5sLsD6Md8+Ji8HBWErgLiNYBUqOtXL8IQdPhLa6oIlEggCbY7YpS2u/wD+
JUgGBZN7DK7LRgITyEehJ3E/8T7VUxuzcKCvuWTB9GCPwkwlo/norpVpn/yT31LQGB5le3kof2Gv
OLvACL/oRUDhgffIntxRv4OmMdS2GwtI8K1BU7X11b1lj3FLmQ8ysJnsJK8Uy0P/5TW4sc85Ztwk
F+ScxqdsP9t3Q4uYh6d7LjDetkFzgYDwk3KpI1eP7CwBYx0chdcv/5GZ9poKDqKOKTWIebKXSNol
za3dWDazFqZRBGcS+56cXeYz9jYCtKdxasRP58dZK9APONy++X0MgUcBqvmtN5UbymuKP1bcdHzr
Y+o+jZr7uXX029vseIZha3rbtwe+opkfHlITWKC6dmnMe3VvzkhtnW8n3AcU8VBIFoQfM4eySQwc
3JdTHQidcmVe5uz34lFCNzhy+O0DC5Y255aG6pk1UA+SI3kGfqBZWxhgDsDRf405PvUfu0+LwunY
GhpiaQZLNpcDfySmuOMP+Wcafh6wuUEYsz4RW1NU7gxckIzAc2Pd7+Wm5Kz81Aa1JkjBkxv6y5ri
Dt5OqIjuk0M5HfcSM+kN+iRHRIimCiOAZj7p2+t48cKiT5DcfeYP9Yzw6F7gPcBYV2eSU8Rx0l1R
JlUf/cV2f1++0coqj13nMP4hDPs5LYgCexfXdQe+JfFfa58TD3syUAKe4ZDRClA8mDMP6Wxqf24Y
S11QT2KnDhxvp1a2VWBzadMh+5svdmNsT9XIru2PjXrftZvUvvIybxTcJ4wLnUayzt+MbPN90M0Q
rNMapFcX6gt6t57Ueq+7/xg+VItq/40S7lRQv9P1D1qeFdyGKFaptWg3uROrbawP7h/myxlh6Zyc
zLYEKeMEWeoYVmac6JUtsan6bpsbzeQ1ysx0LdnN9L/IlL+j40Y3zpZJjun23O5CGyaYeDu/HRDs
oqEOdndpbSFRXJncBe/RedT+++kOmn/S/kn+UXtGCBAthk/VCEsIo/2oazc4ffZqOlx/BJsHjh63
GgEFOsVUu/IwmAveLvPyF8yNqd30LU63HzXTWS765SZZ/4GU3jNgmHdEcRjA4OG4YyvMoZI9cBCu
jAFTkPVWcPvtIJEjsqFdHdAtiFd6cejza4au2TrveLuRFZ7KNS5nnWSt5k2JcQXlDGAZxKA+nxQy
gMOgL7nOmoP2K7qlp3RXvmoSK+C23Eo4M6xA/+Hhp2+fW4KJ4D3qpvuoVX1AQNAx8wpB+deil6Au
oJiH3vRsJ31++8HuhW0WhSZKEqtypO4/Bg/L+c1fNZSS7NOUqBhpfkAmb/HaWWObwHxeaO/sDTMJ
M9kOqOtRjXrbeBptgCxp1aZRO7OK8+Csieu6UKRwHOt7JmnLV5vLd8srRhbotnHtOM1epEpYyXG5
jZvZRZnYgVwpX/+AcJyZTi4keIxN1XfAUph8lEf/7n/UmZQ6aHhsWBQI+NtQOcQPvetkk2h7Rg/u
pXhDhHsEOPXhsd7yBm8CxJ3pA+UmqAj/NbY+UVm0fzd44vAbAsPFOKPLkG9xGjLOJmnhi1/842Lv
bk7j6jzJoiGQ9Bh9T84FKzq0+Sf8/yath71dngdTmwd9eC37438cNRhrTKS5OFjKVxmvick9OTpo
9zjYlbuSZsC2FLxF6BPe1b04hCKsVYoyFqewqUuZkZ/SE9u/TZAvVvzdIRIShRlX/MlbWd//eQxe
GdXiYM7NbZlyX5g2gmr4aA02CkYsiquKlO3shcWCUW0Wx5weau8ahRm30rv9HjU+xLvIzUb2t9jK
kCUkEQIxr9rNiYaxSVYN0ezFe7dHXQqyybe4lbTTpkepE2Jk+NdLSFrgyKFhaarpUb3Z7luJfdSa
MWBB5SUzEiD/rhFOJifUtPhPfSQzA5aI5vXRkRKLe8Cki/Wij9+Wbxa3upttRlPWf0wTQ6osnSp7
MYEb9MwB+yGbwXLF9fBMCdNHp4qTBi0NE/7+kJSdt/6cX5d53f7fH7ibM5TGi1EcMoho8OO4+ZDJ
k6phw8cabma94jd/eD1GKHAvVd3+W8cM6BThLtw9aItYp6QwcEc+nUvIxAscgkWWnMJ2OvXe42lv
2KPi3PGbGbvlXF3iTYL5ndry7lLFiq33RizPdIyXw4cnp4IOgEb/kTGdAtm77Mjl2w/PQzwzgoPN
B99hO9ehSIYsaDMnj1/yF5CqyAyeP0b/glOG2oCprYQDTflOr8sq4U5kkODB/7Rmmmg159BznphB
NFe4POANSCxQRjDx6D2kzuBV4aViP+bwGnie0ISl3iyf4BPwHVFLgsWo+85ujansdBNCt06xwxmH
ad2Gr4UegWvsKBcv6IpTyGctPg2RbmKjyZs9Z04hhTJzY2PCRtmhl1Nr0Im2/BXUDI0K6XNlgcer
B/b9k/30zemFukXo398cM63h6evbn1G9ft+Y7CGA4irb4uTfTe/+a3jMbsKQaJoZODBbR+d5rsBV
+YMJCOM19wJDXmZrvBn5EdpSOve9dj/kL/mJJ0DoLjSHL5aE3nr74Cy7zFwdJMwwX0G3+JW04dD+
U4iLHdgAsD6+6k4hL99Dht8c0u8hCAUP48fmoJLzYcoPqPsuALuTjvco8X8EZxQGjRduXhiw6CtB
/z7mS9zQkNvkekmzpr+VpqholiSmSL7+6tzsvFbaixI+A7NbHn/YqQ16zKN75Kf2ErYzX+PH/8cK
yGiEAE7g53hSyD5sPsYd6sIn2kzZ0TvEVva7oDUq2DZo6KhE+JX9yBXIHYgl7Q2Z+BvuIeSAASvo
RqAFoEcTUC5ONViheB9iM+IC3qeRsOQSXnWFaJwcYDi5fuHenawvXis3EplRnLzItdw3oz+4LiaP
v1u2xQKSRcODB9kgwv7+iM7Qw8Vk/3CODR9u22GB7SqUvANSXNPu1LwoypBnug3g+F1sv7KKhmxn
mpK8caqr66NadzM+knoptBqfGWwBFDMiQke8fImlUdTuTdXwm6BMi+zZ5ksY8x2zIAhAtGItBtUc
VeL2+0d9purH2tRghRXLs/Qd5h9h6nP7+8WSwphhpVy70U1p32y1+TfB5Ni72VF06SfWbIk0AGSf
5p8trDmFIt7P4phCkX3jN3j4n4Az4oaHCMR5j19lM/7nZXLMHJAxd1CV+foD8SGv7BK4oGy3o/6Q
1acGiHwrTQUE8GJxdMfLHS0GgnL5mmuEwmjNQffiYupnEL5rEb1IauZbg6I/+QtqlCTgoBErxMNf
cYuDlkieFHx35zVAaQHkfYsx3kNshp4cPJ2pQUDJjFxpdq1m5LERZ3GGD1h6AyYjdwqEb2DEzKRg
GcgZTBaNmSdop3YFeSW1onHoqbWqGrWJZeZy77LAF3UXafGI9pDelcHWRdQLd+FTgMHEtAtM1Nxf
oH5nd/AicSHZv2SiDwOX2w6WE2iMAZxKUPr405Zzthr0e3ZIZVIIsUFoZy/tZaelnDcouKRTK7p+
F2NOseR1fp5JzwOeERTYE4fObs5jxQBVFN80oych5aLE+HK5PNXLnlo8necoalqIfSDEWX/PU3QL
L9u0g/01hsZvBVWHnFVsSwR+jKaEU0U1Ye8abh/XMrhXGlmYjnGAubJS7C1d5cl+aX4ydYoL3wGu
jgZh8QcCDdRcc3qRKZ6JvRrOCHXqz57g29myLdENMA9xHJPdQK5S9z5uPr1u09lOl7qelAWnsijY
hugvJV9pG8DFgGu4bic3LCj0/zilvAAYKTCfNtvK7JINSVBzy5tWm76zRVPL8Q33qanD5OF8n+WS
qg2k9Umv0w10XlIFDhneN0HzN7Kawpw6220+Z5IBP4PtAeujp16H+AiT/uUf5ZItBcIJ9T1c7tHY
u5ufvUSdH8nxzvupfVxUd7daiw+BbBvGve7uWhdbrOiw6sS+008nDqzlUZrCkm5xac8np+pa4PlF
/6yNOvnbBNfrjfujcUGvtOMEemN4TXWfThCPx6b94ugXHYq+DqVbmpoh7EdRvbgD1wz31zlRP/C6
LXn0APbhyZgeh3g1n9yqyUlzxE1nghg36mDTNDGeAUd4NDcIpYbKI9M1SKu4JnyivuxsCyJMfBh5
jBE7dmMOw/lTWXVq2LRhaMZeeKjLOU0UiW5XlYKtCQupipxgmsabUF/AOEIbLTlJofVwdRjCgRLr
nP5MKJws2T2P7BB2XiTx4Ev71GUWo0n9CQ0b3PeOJ1zcopQE5xWTjz5Tk7MIUa8fxeg6wy/LSAGf
9dK3tFvpv693LH5TwAgL4wechdL0lPHP6ZW40NoNNdr52sDxRuyK3RMXjJ4UnAasWwFI6PRwxHAe
xLzM4g2cvuR6cv99njO/YXJ6sHgvR+flQ/vH+6xmOHPi+4B18zxpz/2zmBAG+LHp6rYPZ4KFmIFl
s41yCTtjUhbvBKJP5lhvqUrPmCrNvKLSW2rbZioOcu5ou3ksu437sRuNoB3weXreU5lztwe7FM/s
bQ8B+I12Meq5iULZqjtwm4EAAvYXUgfxkK8i+HXFbMASR10GxKwDCkAW1QBJopX0IeB3xRoL8uHt
UOLK1HsTJjiEGacpVUHU18I8u4Yb85HjqYWjRv/pJtNPjWqw7iFb73NNthERkI91c84HB5QNRhEy
HCsITEyD+F3otZgMZ0f/bdhv/pMkLbRxrgIwrevoBBND4D+Utf2FGWfoUBE1c8YFLmHRkj8do9Bo
cbNs6xZByIIbBKtcHl1dlDVxPBMPQs902DftMF0i5ZEVr33g9NWR6VfXv49R6gRPWB0PNXVoFiZW
0squWP3Sw2DC5+yz7qiZ9ooHRn21WfDz8uzvs48e08nH/FJPo0vdS3AR6tqwJHQR1uP2A9yn4/Eh
8L2ugEzriW74n5hEoQb0HnNkN7t6R2TqK/7+WVim/qNeMyyhVH4n+6bUaGr2SC/pOr/xr+fPgSE4
b88uhjp+p4YIP+lmoPJd9CpNdjjMHKigGAMlF/99tKHwXGBvVZje4uMGe7zH0LlC2t6eUcV0Z+0B
FwT6l/be7mt2HmI296vb1De1Cql2EniZUYCJnH3r0FJQnt2Z9cBwE82eolPj4dD8Q/IbP/BrxHQS
/76ile3qNh5SNDkw9bA9WmG/QiLqq0TKFn88mt0bA1QaT+LD2qPHyhpA4wImg5YDWlwxT+Qw58Fz
l+vhSGPO0QCY58HUKmhM2yiqGipD8kDpS/bp4rh2v6P93WNQbhs1nDtlyJIQUsgNt8RyT8PepFmu
iXaH7kmzV8Kz3CWtBQHyWKZcSRNbR/DF4LySietcR5v6nT2Zw4ICq5tqjrppZ9IY9qm3l+SLB6B/
rqWA/TvKzFndPUxocC4HXQrWf8Zwnz3RZRzp0c/Zq9iitr/bPQo+aGVopomVLU2qF+YHaW+5QXkD
RH/HXfMxbC02s+vX2fW1v07HJVva6Vl47rDUWbMkmiJf7+TIaPHARIGy2GC095V7psNWPnX+NWFA
5b6RkCSDJYoluYbQL53qVgV98r6gt7UeztbaaFYpfPQzlNWdbRK2+tRs+jPVk9aC5TsDXJfG2sI6
IoTDaX4i1t40g1SKS/Tl5n6X275qHAUG9pAHCBzgReMMp170MS31/bq/Bv6JW1A6KoNvgNKlN99d
7VtJG8Cwgjrdknp6diGOWgCZ91u5xp7XXjto53C7tPtew8Ok4LUwz7GRdgD2WPaUC+k5Yc7qM1+c
uh//xBz55xyHnwXOfxv7QxtSIH+iv2yNvpPm7OfrDFvmI6/ygvd/YYG0PnKtjhhwAV02IbKG9tAE
Qzm5+DSQR4BjPYg9hLfvbI351xXnOsblg82IKcr7Y7/+bqR0LrloVscZMaVjK2ol7Xg/bAW/qD98
MZKDl6x5qJ0EEjBkJofDoX6EuGlVvzNZzOGH7v4ijI1zM732M9503FMb6Qr/naK6QHTHeQG+sJnz
jg5zKLtkHKMW5FzBx7v/FmsTiajDJuhHvaT/9+tWeKIY2n/o33F4BhR52dDEN6vuJgHBAAw1LjVk
7ObHbY9fNWWRVdy8dUOYORhRL4cI9Xd3gIdx3xkcod7QGFkOvF8a1y2DDM63rWjREkcdpubg7wjb
EhPfMrRCbJo5P2nAnaOeejkMzjkQOM2xa/J2pnq6jKVMPj3l08XmxRvU59G+HbCCBwzTcDu7JV+K
2z+IrKvWitkyLhSk5Cpy25MJLMO2nAaTLxMVO/2h6sNoi26HLtiew7zXH4Ahh67SJntQSuCTHROv
b0xLiU7nI3Bvu5WasMwaQBazJOUVqyrW9T/+skepDEuYOT85CGufsalGfptXMf/S148pr2jj+3uP
U/jmd+54kF/wIbVQc/hP1aM4oIDYqOMz+qr3jGmurM5LqvDG/JJWZ+SD7maqbvSK9ZK5FhoAOhhK
yYe+vw0+DmgOvxC6q/ueaGWh/g8ld/S7azmr+Y2bYAu/IhLjz2rccsxgXDcGDG6uo4NIZmdn8OEM
xbSQEIinETV7szaei1Aop9JdNIYL9jJKCGSQy52tNb9050kXcZJkn7+4cRCs0+FtnlkBW4V5mp++
/tJjQPl8wLy9zVvlyAW661LjpNcitQRDUI0eU6wDl/ybC3+XFSOms0wpN/0KxWWf7oUCpRea9bwr
48tGtXmpnY2anN7uOjxhtgIo0uBepKsDHwA0AyfwmjgWjbH+/x8Q0h1mcadb53ySBU0T6DxzZyhw
8gKjNThT/J4vVLoUWM9hF98yprgbUHF4FbqfaeLZHIEIuSyJ0NHD3knLHd7A39XfuswhnmDxtNLp
XsOLHXYYAz/sNVgvi5j6ju8Zd2c/uyk/HONFZ+1SulUbh72K1K8NznGkusSZS48JidwS7SEVdwW7
4OlW2MeyQC82WpCjOnpzqAjSZyRPD9VTW9mJzRiHeSrqAviC54vvPpJs2rGQN/TkPeCZXdzCjPDY
4za8MXXC9FCrsZx5fwtuQqOQTnTG32TyqlC0zduz0x9THew1TZE2asx4yVkARi2hnoBvn/xDI3ye
o28bqNflEGlgzsQOYswIuKXX4kWPGBqSSfab7rXWTfjyGNOHuzTbNA3fRDdUbst/aXUX6mhabKgQ
MPJFUSxQGr/AipgGI6pd8+Ogqqp1go/CsIXAQmgZYGMQfLDXPUFElw/84z/q+oF47rGGdl3/WQAr
WILVR+OA7whFOW3eT+esthTlNDW41s0G4PnuK3DXFTUg+BDrAtU6YR8664NXY9oIXPWLAAfRAC3W
pskPTm3xdA5htmzw0xo3Ee+shvIXKU0cB8NlhxT0nMeA/1O4U6C1KEGSgXZ5nHxBCcaM1HrgtLPC
fQKM0ZvIe1zNP76hW1W4DUxPBnRuARPTClE7thhjlOZ8Ph2KceVB0tzyio+uz+jjLuYWgNWnNKp1
D5tqr4vfz06k1jw1oCdBCD852oj4bmPV1JSXT3b4OAiUl6/yfczS3hz/dT257pz95pshAxAnLs2h
Eepe9T2oTicOMBjghucIoA7qAhWgBBCteeuVdbAIx32tdSOR5CJb3RietkdqBV32x8dtZm+qfjPC
q/Z4KBpWFJAJSn1MQYTdsxWcz1WTsqqTv7XB9pSLGeWc3SpfAeYyzgdva4BhrJG1y94FW9aoJ3kL
rb++4U5ufspppk8Ujdbg2X0Cu6STw7GBAVK804ZO0HTAFpn03wyOGwE/BnmKBo3Q1W2jm60TTagJ
R/HEuYwN5vozKmPwphhd8avEOQza+8/mXmrLiTVqrlgUeyZ7+BfciLvvfvwDmK+9n3DBcuq+9Po1
oHTpYHN9P0D8AVOsAKv1i/p3FFPgPcdrULWmIivYcVgsd+zvX8KFB7FzUDhIhvZ0mb2R4YxO0Why
FxofW/Yr32flX+jthheaHn2AYqn8L81icFTVui2K5oWF0UsO9eK5yLimM/9V077Tr3Bu0ukzr7it
hRslQd+TCed8T7pcKZwOHNrLnVOYBScP0+b6I3z/qFKABvcK9naasbEl+dg4iFFHBoe6b4rrW4MY
8D40ysCZ66+jbMnf3/ChKIS4rnCvHRScs3eWtfKX+ifYNoScYGLQuP0DN+c9jy9W4O5P4VWwyZCg
OS4oJvMIjgRND3pT0cnW+Dn+5Vs/+q2UqCljomb6EBlwC7uCnAsfZJTMZlzVgrEAA630sQcqVrhG
vo6io1/v5VIT49iQrhpHGc/U94FRSSEHr/aZ9DBx4dvoqx4VPLhH6LtCCRnA2LziZ7MvWfVK0pgm
pgywFg2N2ucILnx/xxSAP22x9WuC0WYohqV6TawhljFQS+VzfpAr6Q2UsvJkLRN0XGLt8+mLf1iQ
8Iu2EOpckXl6t8FYZ/eMOSdBdnbh30pIEmLLjSMrgH3BOc466HlzqDCqWHaSZcX64qj7rpDep1Uj
Kbg/eP5cM/xrqHU5/OYVdx8Qbn2YAQYul1u+HhBSy2+WtTokKuMjzE2br453wsbxGRvU0JNNFYyf
URLhuS8Wojmqn849yg76h7hpNnZVXckk4YjrVjQx9zHII6cUa6JKi4PtF1mkgpU2ukwszogkGbOs
9LbgzIor4bf8+m6DVrvUwzAgoC0UPlW9vgJOc72mGNN1ovl76ReLT0Dn6yYz7IaVcDNOQV2TpaT2
gF9zTOnZknuNXMNdUIQeZXsMy6B+O/TE4+Qzo2H0ButxX0Q+SPEOocgQmkl0PUr+xMBQSrlLfVbr
mauRZ4p38C8ccKUxWSWKc1wsFazb0ywB05W2Z/rDUh7tJGrE5pdzvUPWxWPVF+OWHXgrG+XQXvx1
xp04OuPTYO3ZdAjQ7MHR9vS/bBMbfI3UTyWeZ3/SPHmzJ41B8CWz4TbAnCg8Yb7VrPFK+i2xZ5JE
RsBNZ91u/ebieZBRwVLF7jTxqQ19VgtLNTn8BKAKq8j95LUYW4EUBfW2pgxR/ZCpxMakrg2Y/vE/
eWBK75jkmSoW5AOvUqWCUxCMI2gAXZP5Ua/I9oBV2YJdeRFRxgBCx9ac8woiAFuuJ9V4Fz5k2QpX
61KywLfVOOh6HC3ryoXYrJ1PaAbhIPBOLiHLGfiNwqT2gSrrj4yihMVuLCO+S8WknZkRhSLTN2rX
nSOWpzBjxg5Cc1PmhJoy5nxq/S0EDHvmr2O+NeHoHNkpa5b1bbrCrThpX5mm4T6v8JQK7l6hZm9/
HLFDMV9NGTQIkPGAZalcl9XqOy3lC/c9oij12dtjVolvVI5fbHlE8lHwbqFIuGaQKM8mkWU4vI36
MswVHsDMJcR4QPQwJ8SKoUdJIqUY4NCNmoK4RUMqkYmqassULJJVXbncAFO7em0E5yMeHQUfyn/M
i2zDCVXULFEeK+VBngSdmYqmkRLTUR95boYYhmmBtPdiGBI648kfyFq5LssSURPZ2TctOyHXy0OM
TZZSbDo0Mylw3NFe5SEJUXZol2c7aW1F8uAcMtV6hL/Ug93RigZe3j+jUlnlw9Gp2tL72Rv/7JTe
jSo5nOB9Ie6ze/IVrHr9O/6Iho7v0DGTjbwmFNNHNtZWTOigX2LyLoj3cuYw97znkpSj+CvjI4gp
iHP4yXbuM5RlU3S94DEgLn3VLUgTui1fSz5esLVvqJIk33amv+s7z6FrFUTn4etfnAZkYoK2Y17V
1CZiyUB69nXueUmAhHmmH4+2ULaxBl7LSzL7uHK1Co89zKtM0qybkrs/7vAz04SSfe8EJu9qwLIl
szy55YGHwlqYf4g4oFHbkjevQ5yQZur5Lc9KluV3fnCntM7qz9oJuZomqEbyFdum/gWs6sWlJr7S
SeSDXGYH2P4u8r9D7JX9+uYSajzeBKujE7ySJ167r0mwdbx+gqhhB7lTgFxyvOSk6YZx3Hcnk/cM
zvro54R2WPbDwXsqAkzpvPApRuETByUyiWLMRgZJMwpsO2xNSGrr2b2/t/AImiFRg3Z7L1dhOzle
1JB8ttE0HrVIcv4X4uR5B7RAgU7GDZ6phz6t5JCxcpkYA3lMc+/vyssfYf8lvu4QU1q842R5YzYI
uruW+0z1XKozSOIpUEHdyyOsiLUjG1j/aib1ntBp6LyVMbNncRjWUFXRPsYMjfRktTEEhE0wZQLb
6osabQ4NthMpHh2fKYdmDbrOeM3/jL4ByjeZb0kt4Uph2eqRNA4AjFFxV6hfahbI/C3O9cFd3dzg
kWDnPGaO+FpZ+MeNja9QbJ6/KzWh+GQ5KT2eRBt1WuDSC5gPco6jzUaO4s4CfN9J8evwnF2KyMBl
CBO/VVOGrfyzQITied7RlhT0Cac5UrdwW4Naqa8eLny8yrAndsf+I3QoDL+g/TGtfxw+Zc7fyndy
FMak/U1iu3ESwx4PT6Lcmj3V+5c21vwh9JXnhGZT4dV9nMELdIb4ZLMquypEQq2TzkZN7rOnHG6b
Lkl8wbcqyxy4B5fbL2+KPKgOO9Z0YoxphqeF6ZPSzYteodArb5Pyi00oEYx7TKqQeHDQRIqmk3zc
xk4cXG/4lHZ41uMRkJvKieNp3oM78ZdbGQG1T6LauuzmaQ5jjuHGRJs4yu+Q6f9GjYYWJHXZAvVj
gearDZnp2BwJfI+lZ9l/XQVMrwit8r8gbD89kbhVTDKyNbCcHlwk5qgnGABh94TLvbgHw538s/yc
jnpE2o0Lp2rSEYRgsXxW19Ww4dj5Kc7JCWChjN6rh41NjHcNc6IRmx7bswn7ZNmw3ySQtebGVQRB
Z/hT40Y+pp/YSO4WZg4MiKL6BehbuH2KlrbN8Ln7JCGYElHnD7oiOWeB3OS8dsUTI6Cen9hHIDz+
+IQPghhI9sQlGBzLoBE8CmKb/wAXvWEMEHuDJ6imU/WwP7pqJ7GGPdVMOt2or87zt9ggoIFRLp6o
Vohl+yyvvD8aFka9YbnbMU/e4II/tNY5QSpIXSWaLcLSvrYE5sV5OAgUU4+6mbqujkoEQ0dNV53C
2nAVCQZgP9AeBswWCQHX/2x5CBlssDkopsaDz5KHEGXKcpOBOdDOjJp/Jj3SgRNBCbV4ULmwSFAQ
M8uW0hsaD0nGWVniOAq9K/Z2ZNw6ZXsusaBpcu017dkZl2t5/UO3x9yJTbrh82EX+SRa4DQ7ECCC
abl/Un2sqkBNruWgNwRPj642MdmmcGu1KZJpOEP7ZmMv9P918AxzgFUxxGXrIOKm3iYoJxL+6shT
ZdU7oceVch2TNbbMc6IQJ9+hAU5jD/84MSbdphjcUxLrh0b5DEyRf+dN787puNBJ21ySeN3pVLlW
XQ5wsElQV0pJvISXm6Id3+xeaQAiLCCmNdXlLfNGRxpvdL8IblfEEHdAIKBzFM95zlC/Y7/3stym
jezIdtut/RXgvLfCkpo98WPMxImIFnfVyLzBb9Cu0d2MbmJ2CwZ3RhKiNwyeIADjH+wUtf97R31t
Szf+2u3RmMdMtt6Z6+KcTdGGJzsxWF1cL+g6RKe9hteojvbRQbC3E7L3uFq/IbraZON97fG4n56G
D9WLT0JwP6EYozK9U/ZJ7r0e/gFOTqy6DFR27qdRcEuoiws6isyM6whLeKKhTzHZcLhcBXqT4O6k
QD2+dsDZ+sXVHPjL3cUl+l5dqP9kbdC7yEiNFZVvoJJ6sewVSz3LqjnyKTd3lBJ5a/P/72WFdQJX
QRAomGr3aEvUoIsjNHXCznv0qIBZDZsJT64/5zKUSYOVDP8voC6nbaIKYzBZU0MMLoLv1hjU1Phv
W7OfuDc/k1kCXwOfUW+VNyruQ460N4dh0xu0uLJMTKFpHi/DRBmZx1JghZdXVi/qWVsl0YfPz9/d
pm8Mun9v8XcZrMo+XR3CwzO3y28vZsk2QwQq65pMO3c8btpcZSXR8wMZLS7KL7g5nQyjwAPvKrjw
0LYOpy6B8UhhBXl4FD2cO5H7HhfR2JDc9bCcJCXnH8nqBHvnHs+53rV1xjcuqZE6hVjP0bkYoqBv
/9DB3q/UuWIRqRsZjzm/ginsgbqGwPKenb/Dr8ifOMDV5MDyDAlAwTadKgWj7dwYh2/uVrk/xKYp
nvVqVe5JaOTOB+A808Ry9us4oD+L4CD+tRVWkc+HWOG6zjlNGgsVhGeHTflWGio9ixG31A7pEf+h
MrlzcUpCHAbJDvalgOFigdBygj0rk5LVbr1k6ZV/f1c1wkEziElQZmafYBn0BkEdHfw3jRcA0gxq
rAq4eP+sCqGWxd/9evqt4wzYhes2+yTBMV3l1Olcn5YYvQOulTvsULhWDo4AUc7zDtpOdzRgh5eS
BVIkfMs+guhsnf79AeCOdkeZPqpJ343v3Lo3ig/qnyd5kNQP+kncFg2nrzi/UcmTN1SuqTupOknj
6FD6J0B2yexoD/QZWX59HH9RUkOQVSQfXtwVlyx3AzP9m2GHr3HIlmKDoGZmQC1+A/wo6Pj+Dm5f
DUMqFI68ycefx7sKpkwAC8PPVyVHrya9w85jOnivqOhJ7VzlvIMhhe6OyNgHP36o4Hk8nHP4pytV
bH3mV85vKgoISiy2s8/IkxJgvP6bNSNJ5fLvbQVxm/u9zwckQsfg8o0vdo6B7uMjPHzbrQxHANnr
ZJdlY8zSfblSfRQL9wG8pI+WoMkv+VvXVCLxedYTwz5vuCO2c85K5LR20056s5s8sT6b3i3e2029
0S5yRXzNWqzULqejKcneIDKTO+dqD/vKXg1wvUSsDHrVErPfEMZUSfTkO+SU6xftiZZeb/9Oh4AA
ogKEZr8IDAl2yFVrb2Uvn4pH/iAn9F2/Pu5/JJ3XrupYFkW/CAlsjOHVOeGAyS+IQzZgHDHw9TX2
Lamlrq6+9xywd1hrrhkUZJ6lKWMyzODM/HAlWcVZiiAlMpUMVOxPcgd1gp35jL+tC+964FYWICdr
kZeQjLAGIHdFgmEYT+Kvr3iN94VwT6eKDFxBn40LD1UyJMSpSBubJE+U1mTROSiTpn1CPRK0yKue
pbqtPzb51gIpeeFLwuzVvfb1b8AM3OUeMEEYaSx+4Ad4OE0R1weYKDk8KZPGpucMbYXyWIXU4go/
gxHJZZewIkMUw4nTI3xQkYxQh/POqNrHHJiCiySiQDCWpEtiGOg9Fo/t9VSu8Ine4lbtIpZhXJYF
olfrVlVLWiZb2HtbPav2O/8VvZOhVcKFQxKwrt1egif0Esuw6DcdO79TtShOTywxvDeRJxNsETQk
6nrm3VMuhkLrQxtFE50vCFxo/Rsq6sK7r7/g0/YjgRaXJQjQcTZXacZgGEMN3UqrV89oJKtFgY5M
mfqh0gCmLrBmCz8orVurjfyrR3TTAu4dJh1aGQNJpxle+n14BvGVKZwlQ0O5WCX+gDBSLrGaSGts
LZxuZ10O1fZ2GBMpid3BGIU5/hVBj37qy7wD/NEod2ztOyinUXnkUG3loSFYfgWILNQ6cIueQcUZ
32uec+siW8AkrI36Pv2e2UWED2pLfP6BnI9E3FmXuWqD1jw35EiSxEUMKIOm5OF9qDT5+dOeULYb
e4gw45TW5RIPOcnsB67QR3VPoNfjZ9/6Bv+5R1hWDHcEytIS7HHTedz0GgYz5SyNGVwfD+9MVNqb
2l3tAEjfM/Co5R0C7+j4XH886fBeTrwugjmg2MPDqmGmCpQG3Zg197J//scZxsP5GxtbYc2NWt+C
3TR70F0q8c4kwzHdsEz1gpBV5JoBqAFkYZEdXU33dy5fekZee37Rq39EoYd9ZQZsYrag56v8D35u
bf3Yr5V+fv1N4sUFGqTZm4YMxsVBMAoLHd8HlI14V+qY1DOtptoTsU7uWBPyKsragf8BKeL15snY
2kMddcbQqGHx04Z2wNY/IRrSMfvDsLvAdORhdg4WcXwUHE/Edga9nQM14tqixFiMny6GPL+fx4CV
HGKc8OZvKu975wmHeMswysmch9NFwkjnTarqN+A4wzxhwP1Uk4yckd46tH5mD2N5hiJMxywisBY9
/okvclTxAoX2iVnLjIYfjQWGfjGb3sVPklO8Y7VjEMIcFQrHg9WBMAMJbN87Mpwnbcu8gOvhX5cn
mGPYLZrmK2apP0bZZKHwErhvkp05Ca58ivedkL6Os5IwIbJpC50EK2LluAWNliV5JE9l/7Ho7fFX
qLyfOV5nzmAKAbW3kVZDgC1c0fRdS5sj64uSM3CwUY+tL+HCBRGY6fMGF5cR3gU7QeW4YgsQXqaI
pWhxgiG2qq2Xk3LYYJpmZjPcO0gKuunP+R3JbetRKdGJ/uBY0vo/QmmdhTVOFm3QQcBSyS7RWFhw
zPr28/ylqPwSTQawvtwdxicUozYkmnMFVwUXDmgEkKOQV0EAm92pBAvNBrUZBeVa2TKRu5FeE8kV
MUjfNSSGhvAsVgX+PHu4i+R+jQ9XEWs0HBiwHSoIIdMa2HJGsTg60PlwyCl29jRuE60vwmS/UbeB
347n8DcWjCNylC7G2yzdgTm2WKVMNBmeG3nYHklWaIhc/uxHayzaerQGYR85ptZLaINGaxybAEnZ
Cuzl7dUoHKgPuooqmELLyTyCdIkp4tfglVPPs3CXyh7XpH+LKyLchhx5jS5yCmnO1nfh/QqrSE4k
TLigty/kGTqfv58P78p6YUI1indOZWJ0QhBf53Bwve3XmHXb1/YDT55+UUvs3Nt0QF3irlgzoj0A
1ueIgoNkU+WwsUfWyBqz4p8G9ztQUxaApJncfB/RG4ioLqobXY6vHt6VqQo4r/DjqAR7gCSibsbK
27otswCHJYCG4WziYqa/mCSX+MXcxcITSRvOnquXKZHI2bP4dH7/D9GnPYroX6l+OclhunXR+cIl
QIxh7fL6q+WNQ7eP3nt52aBPtL7z35KEQDYTGYlykPGp9kKa92ThDwkjVg0ZpJYSCIM7Xaaqx5DP
hBWVsh+5t90HDQNmlmYJ04gKiFwbYIuf1VA9Uq7YFy5tjNS2OegdX/TMbr5ZBDFw93qHEQxHaFZE
ZDkVIHNOmtiLGNEfw7wdmJ5sqVpyAc554MWiLNUGyxIUfzt0IRJ2UcKYTehLN41+Syfcge53prKr
76DTWJIRefA2xXFboyKgOHH4zfwAwu60iuNSe+9JY7dRQdi7kKx2k6LngBFWABPQkUXQq+nfIjC6
AyvOuNGi4iRlQ9pcTHgqVzPsrF/yNjm/iTzdAbJiq7R9GewrwPrbvDZOrwT2DuQQ8XwuUWFz3qp4
TzKcNnOyvoRyTXF5dOlit+q5Y12eex82Mf3quTJ2yMa2RNCX7h3cWu5RG+d3BsrmeLObS1xKFaVW
b/OFZ/dQYX0+HM4V2mqOrw8mVG5PGP8YCv5YA+6M/pwAh78ej+3DfODLsWGShWKrgZQQ/6XLAYlW
r2U2nyBa0wbxw4aQD2XzLK1lvR+Qk5AxO7Ie9mT+1RaoecE56lg4zewwH8uDHxQOVNx8IgqI4vTw
3jPBTL3Yu+MBgqrNXWtLuMNaWFmA4HxVrSN2hFNXwSRYlC8dUcUYVrLqu6Q24bQZ4i4RVd4XjyJu
puUAZIwGiFsCpzPjbPgAb4y3IZnAE7GW2DWaFTgYIxwCOn7mPvPJ9va7Fa6ZuKThTsvnv6SkKjiq
se4B+/1iWhIH0z0PWzZEKjtzJIAna+LUTs3dyYZR48FGLBguc5d9jA/OEao0fxc8PLsbSe2zF6C3
xSwg/Y3hCfFXYNOmV/vEULKgRxHX6pEhvn2AOgKi9Jn1o11Kpc234xNS704CIHZ8n0YzdZ7iof/2
WoO//yU5eGQqrA4RYwg0aMFAfJNcK8LWMSubKZhudtotbVfYGeEo2gcR4vDhibFDTTYsOme+VYvZ
Rw08fzdS0ieiD1/6S3w5a4AKkkvdqAzJG9v/P3N6Fp4TXg5OhikbvMo0X5ciTOr+h3ebhCnXAv81
/Tqb2E1I0IzdOjhMBUp0I7v34txWvYsDXkOBebFQnBLO2nIw4U13+MLfji9jLfNyAnKQh7FKsK9N
OK7oyfi1BKTjTYOZABI0guy4lpolvwkPI8WAzAC7r02uSIhuFRUtmB6CW2viAguaCfN2yXrb70Vu
ostg+uRBdH4sa8ZiM5kS6bpVNuWKmkvf+RWTucz6MdNr/J2FbOuggpfgv2g+0Mr/IAYNmQuKWcst
Ki1Axof9+hu4CtKb0P/6x9pUo9okZBKPsZ7NT2St9r0v1YIKnJrkpsy2YXHYNLwLfE85x21E6pz8
8DTUZGJX2qHxsSHiTf2Lmbdlt0aaJZnS7B6xSUKyS7lPZAH7AeNIhuT3MmPSUei/P+SBad/0yoDQ
yLalNbQYEpNVlz4ieNYzGhWzhN4sdMns8KtDgpXoV/SKAGs+sj/0Ff78B9znwklWJA+VB1x4bLvj
1+uwhOIPURyhOv4EA05mRyz1X9R6CvsR2OFBQyr/+yPJ4PTDcTFnLVHE0T4OTFlMm8DnISrmLluw
H7Sk10t/WVJayLNZxSpZryC/dYD1gXVL8wUJCeS8ICJf7sWLZg8IqzRktV8NSMWs97szjLJ2dvOf
fR05dGvLK+RnPopgnnC5Knvwxsb2aJp8sBjXnhZOaONVMQUKwLQMmEX8A/xc6ikc0idpAhnzWPLT
Wzw9JNK61iL2EC8xj2YBMawMNoo7nNmLMpdES14R6UMzwDfV651/W/zaOWkEJw12HjcMRDiFey9P
AEM/pzulhxpPcEliqCfqbpo3MOLt08Izl67Sv3Ok4WvFtdYc82ONNa3ZJBgpf8KnRVyp0fFvsP4C
U6JZ7jvySWRU9wLFFSv36hezQtygbIEikM6KdsTZzukHIyefKcuPLa1a/073bWRmoEwH9i4a0Ev9
cIiiFnHbFUhwUWg1xZKg2Rm0WqDw0x8mfd+AjGDqdysPCe00ekfQIjLpCQHjlGLIDmbLsabxR1OE
46z09o8L3P8id1SgiotLlpxcvaMbgmy26td03kh67ofGHrKIbhSwZp6TnqOxcKsZrVyHVzpmD9i2
I37lp8XSWqpNis5x9Dn3gwLYVFZI0NIuf6MvkdYtJzIfzACGQvi4UczGmywkAgHg1gyJMxWWWeXO
4X/IWgOlDDIs1A9VL40ewlP0wXebxAQhZCQOQl+oSEeHyytCTphc6B8xIrKfBvzzgb4Ql28z/Wp+
BlzWc4WpIhYCAoAegW2MyBpe7XtGj8KJ0St8GIii2hfM+edRrUPFgVRk7YCoLXA+3WlMJbmGeN4D
ZO3094ZSnbLqGXcB+1upEEaLtmzI/QJ3ggqJUru2GMMkfX9TmcggRC9pc5OnT3ggB0609xeDVWw3
Tjuj5KiTIXr+5uSNIBe7xLIJ/unz9Gle+WBU2B3HFP0CDmdYWOZ6cre4FfHYwzxqaH/h036YPtDz
CmxjCA7NvrQw/CX9ufBertiGRHIFa1HudFj1DCyuuUV+4HZkmqjaEOrB2At7RCAcC+PhKqIm9XOb
a1wf2hOMI6spqaCmdcSHjj5Y5jgU57nYSA2j2InNyzGASageRmf2VS96cl197Uk6SPuziWrKnT6I
xzBNaS8XeONqwIFIOQxuKBSwGpTxgAImJAUQGxZBUduFsratYrQU/J7aHFjdMnf73iPmAFEt9MBG
hYMCx+N8SM1SexNiM6D04ieGswTTWyq4Pr/V7gXX3gy8meuU9tpvEuGXJzlEmdVsgRhcRiVxHX9U
O0sKmunBsovei2JB270zuTKl8Aq9dk3W8MOu8WcdXqgB2dkqD3L1OUlAS1Ny49j8D08U2XwS4xmx
hcBu9MfsLqMChQjUBZ+wJkjDBK/wdnrJw6WR5BogiPbUprcDgc/E++2vt+ntyKUJzULUkFhCyIVI
vJ1Mb/NnfN884cnscucxzZKhk6moabDKBIDdS2vsddE/qvAGmSyvi/0k+QEi4zd6P8iLJmQCVeyv
zWyXYkMQ4WneUpO9E7w1AD2Rzz0lhBsleboD8+HwI6B8bgcLJl70dyNnBPNd65hkkzcADZ3sXDGP
u8TIMfE2gjt19Yc0GwJou5gl0pTguSk8LtNV7ZxHSI4+QqqL28PIatka3fFc+y+qzu9ft8p0CchK
nN+/qDmokbyeHDo+Os2ejQT9Y/Xt7OJQKDUIbXtUDcaY9aFqJNS+F+9kgsRctEoPR6SpAltzmXNr
cCwbmY3fNPRQZmTPHbb3msKlCszHV8HlBf/WZMQbJ2nosyPEUevDU/+7QNX1Wx8ErF5h2EksVJny
9vPtiEQoBRmE3v/LMfBi4AV6y3lEFgTCyPBqS9SBc0zN3oEwxsNTgH4TuKxwbmRzfLQOZB9DRv4l
1a7HJoskav/ZwFD+ON61CX80wK6lceDAL8dJHysRq3ZAmajAEU7Twt5T0tQ9nIVwgiMwb+JwHDl0
+p8pojsdA35DnY02uVUvS+30C6VIOmAeR4VXpohLLSBW3hrPI9MbbM0zqrtjRmuzIrF4fo852Usa
q6s7WVJc9IgDxB6Q5HDUUim+ntzqH6ZP44hg0cn2rRrD2sSzIJAO2J6iTj6dRoealG5uW/vpYn05
OrBW9M67LZUImR/ak6t7WR4XP528iEkC8uHmIP/5dPTURBo1BVd4ZZcRLj5nl7zmrNjRehdVy9qq
/H765Yz7UvWX/i4Efeao43aCR2GQSsbCE84CNC3abS0aHCW+GeYXH3pQOCAiGctbdEx7bGb1njvQ
SbMHrxZHAZU5rcYj2UMzk8nxm1DF3w2wqxhj1hnGnKcfBk3Gdz4MHhxWoH8C7rwyl7oZu5DiAm7v
KB14PBlsRJrkHu10vKBdJVZdpKvWb3rZ4IcJ8InVau3RWfmtw7k8pWVlMJEtyFHncur075jKjTPr
sSim7xMVKPk8AViYW/6xpIlpM+EJMNBKQYY4iSouOIrzPOgnj/Voy/HHsPa+54gxxjexE36s9via
sEhJsnT620H6HhgyFAYW3bKBGB7x9xDKzQdps/5NYLt8bGCfi9snjQVG9vGFWRXIz2Cp4GFRGjLH
mDOZNVehRbuQUAMW2AZ9i558MQ5udvU3xNEzeU0ZyKP2g1qOX8rF/XgZ/DKM9sFn1mRoMm4WE/Cc
0SoSOKygXu7HbqZULpAAKEeC8YALEdCM+zosbABRhQYVX1zhxSJ7JTYkMPp4jvQhEM/yF++TeTlU
TVzUY4U1cXH3AvnHCHXaS+Ei/GRdIJL0zDAONzW82CvQ6ptTg50LgOOMudFU42WWUE9azKhiBtyD
u/FK6WUfiyFEF8Jz5xwI5eoLNkBDQ5q9HF4Yj17JZZL1nsKvF+fqY/VY9fMgX1W+jGdMiTQLC0aN
tkYfurWheEjPECeLSqHigtjNqKbjghVKiWIvekuM5CjgCBGd0hyximtOSMLcHPYqNoCi4QJ8A2za
qlMxaMGfGdLkeIXaDzDkZ+Lta4MNm31o5Lmvqc4HO+6Wyx3MiL0S5fAUc2/zAbaoFpIPHS65rgof
pbenYutFQSJMU2luaAnxiUVzQhNIZXizb4uLfXEH3kp48bydEqThkvRAtAc2sCDG+TrVCcashkJc
DChbhYKfqsm8UFvsqJ/5ecyS2pU6v55e5miqQiRZgaYSkm3JIlJcicuXeB509HE/fB+kqeJiHU4R
7w5BGTiwMVmDscnU7O+KN8WKa+OlE7JO1u+jEB3eGFE6y8QHlwAn68+qxdMF+MChkX7TurkYneTm
YLM7cQ1Qmp4ua3n54YLSAfgN/t13NcaJ8Yzb/j1GAOtzS3Lz4bNDU1RZ78Nu8QLxWoyjfaeVDjo3
ep6L3pgtmc9oirilbdCAMFvK2w/v+fM/Du5TsH8O8JqG9Bhb3HT1N8kyeun8Ys7g4ewBCNJ3mIcx
z44/0agXDKFBh8W0jIhYlTAu4RD92zFfSO6N/0pfKZMF4floUPhj6txs31OIOH1iGk54b0PYvF2N
XLH2mCQgYMQPK/h5knVn/+rj9XvPbmNrNs59MUFjNOTcRM1GdK8GL/5pv6ZN9LLv4h3ri6d15YK5
gUqQYWHonCIkirdOP6SRjDBQnfaC+o8bVvi+jkw5zk6URV8mtJP9wC6oDn6enCDmfJuwe0tHJTri
BH5QA5fs2C98VgrcFClx9GGTMqskYCD+2CTErpopjaeFgpRPekmeCyrl6dhQTM4j2kx6mYmrnsQg
rZgKxA9kjXObpgy1Z1wIN+OLJcc3ZGGrz9uVN9fMHiEQ6nSQlsGmhI6pEub+jzR4iaSb9ThxqINq
VBysq/pfPjf1arZ4rliZZaO9/qhhGVK4t7ubMeNiP4FmZoi39eHLG7ydx4nQ1CfibmGLqNF+YTAF
KGHs3Jf91g7AsBSqQMsN5kAXagkTH/mne9PHLuJPUfTTApjNltpegxUsQAUoxoSiSkyTgp0hHFUQ
Ldlj2h5RyE5cst/ZUY2RM5/NESZuIHtRZS5E7rlWLHJSeun6HiZYBE4SjrDWAp0//2B3Mlxxf/Fw
2wcxzHRhVV46rT+IlRhLg+DK/8cEcCbNAJRsIrltzMLBXFWPs54GqV1/mW9djAuCJ8Tudfxl3vTi
l5Mpb4x8KlEOrK8bwschoUF4dz38lvJPmHNzrN6NsMR+6L4YcxCOgdhwdaXe2NFisbn5jPdYIsEV
M8DOaOcfu6KbkgGrkKMbv03tDW3J202bAFYcmAWqagS2Am7WX0yA0WhLdn7AZ96gGU9fG9GqK8Z9
SQQJf7/9Z6b/JmxRJEoVS87iM0okFjZPstWOSWGL5yQP7JtbmMKSCXXzdy0qpo8JcO705irEdQiX
Fo2iTfrKn4p4AVtB/0yVD77IAgYzmGdOCofXS8aO4hb6ZrKlG/UoXKlaf9Pe+Ru8jo9lecQjgwgb
Dp64xkadccx7SvIA/5EvXtGSR/BNX9El4gbkbEE6r4TF3xgiNbAaX9xBCqlgjP1cD4UrGZt9Jjyy
FR14SeJEQhpiNL5i1oc+gZ5OH8dwrfjD8WT+SW6Bgl32W8fhflqYT/vD9LC2egs00cHQ+pgp5EIs
XQlo07hKKVymzT8d8RTUSNuDgrWHe/xbgqgwhwukaBzd5yRAsd4eyWVNyjRwN2Lq4frqXPBxiVAx
wF7+a52vf2EwiMvkfBc1+3vMYMtiL4FvCriMNRzQxlqNzcJyUUad3/haMeXgpy8HyyEXNTUCb4kR
r7KASicFUsDLcKhcd6QPe3mlD5afsJrSGXy2u0OfAbwvn4uJXs77rKkLNd5l3q2vs2I/tsStdD2p
mwIowYa1F/6Ye6N1GcDZa49IyKBss/nrv57xntDEY0w8K933+R7I08ffHcEJhsLvKONBrzAZD5QF
n5HNebqAN9FWUyG9HYJkaXsU/XZQse3AiDG87hUsCpSQDKlR634qjIeEpg7wkMQVQdsoF41DvRB9
44ZMYs6ZP5nTAUUd/DaUqss2eKCoewKkiDIBeTTUCFYNIxr4PJ3DMK4t0LKY+F95MlHskGuYxT6o
whgXO7WxFwfI64/iB96qVSCXTK/+4Mc3h3QZEtpLlgBDyCtj8xHqeCYzpmivmrBjyeBlANAhCpna
wg+LSRGIjzfx9h8qNMAeijroBdq59BVwB2qZOQzANhVBT6WfiiZF9pCLe6s+CEoGdPgFZPmJKQos
i8rqdNnF4Zickzy4hK1O0zeIe8cqh18D5efI6gyvSXGiK7ukvBwAVcikHHY9g8T2DTZ6OlJo2CJf
GJqU07MxeMZu8aBUglMB6oXzqZCvUnTrV5xRg7d9xmjCbs01U+Sn9sFMA9VGiKN98j5hzzYj64ML
ATd1RpNgeBEdiDtawD7wxuF3xUgb2bUAsmlWaCMgSdHn9AA5Uhp71mKP9c+0/Wc8vJJQ6ib8pgUe
WvdzZZV83zsDI1SFmiiLmUiTLMbCy7Z1NFiW8cMbQpIHTg1VgwMKQpdiTNzHCTcY/2LkC9WVXQaK
Hm7ha0y+kfxdQW6winS3fCd4y2LyJnTgNwZI0Yho+Sdw4J1D8rm874uAjJfOv6dwhhX09/n6ea7W
uaz/UjCObv05c5i9XCbbrSyYPQTxlUG7hkJ8pwA6/MALCypNMQHpotLFKyylWjFvx0f4TrIlL6IV
oBKqd0WXFabAeSJhB+A3gEu0sjB+IbUEGbZ9d10x5DW4NPPWlsVDMdfY3CkGnFq4RxkzREYoDGf4
kJxKO10NMoSN/2b+8sjE1iAarGtGEJF6kLzOI/45ySWBGyQ5RLAquE302+zh9u2e83Dh1pmXFdjO
H+ie+zsymCEI4yeAGbx9poxagcu+2MCyVEikoDr7cgOIzUljCnup1Sdp387dHYgaDXswwikGTTvy
2ZrJU3fFmD/jYPQUV43Bdv9B61f3vvwmxKXGrd+LGcpggmMzM9N6wU/GcR7iISmn0WAhBNUqygvs
5aaSz5SN0//qvSKovCUA1918bZglMscT9pTKduCN6SsZfGJq4Kw+yZ1xoRhmlE4G7NxFzyNpVE/K
BAeBp9FMi8Ukfq16c2WTy9aIwExXTl7uY9bx9/DJszAzw6dlNg76G+G1Kfgk+zGsvBFD6zJiPLB/
23drP2apCy9NnscFzQEV6kzUV8xAQXjIzcK7mY/Fp1eNtCFFhdGhl3KW+dcpbFqzZ9QrmqxzEeTz
t8GVzpOBZuHigbWlT6GpO9Ur1VCDe6XJ7nUqu/hhAmJGBc4+mpwC+29+sYInP0A25CV94kJ6r5hu
MPiY8y050mg7Js7iFWDLYDLAEQM488q6ghD9JkbWoEJ1+pCclmIAC9zqDKBxo4igaSxAY4PevF6N
C3McitEUWxpufo8MNOZWOGDrDcq9xfiudymTnLqzvhQ4BVkruoBT2O5/7YYmWUnoP1r9AkOrnU04
MXfah4S3mynnhrQj0xDAGzEEbk8kXtrPPqYmERdIBpOTqp9Pe4nezIvxtSwrouB0cHcV6FrLXiZj
XOkf8YmT5zGTYAFgbRhcVaTAmsTWIgzD5+lMThyX1PA3c0jCz9Mgu8gQQ2Dts5gMNTAcHF9aguf2
iMFLft7yuryuvhy2KvMoBO4u1tqUawXrQNCRcPQ5DK3W5eSkSYTP2wB+1G6JywxxRbK5wvYvho1K
ZcPVf51VocqdMtRu9v00MQXQPVi+EQSxmw3mHjWmbgyvJ0G2gDOL1QSUA1oxmtm7SzoAI2DaLEZf
DhaSuD9Xzg7wD2/oz2wYvQKYJRSlcyHNynAv3oEGb98nyuLZcDYM679LCrQclQy3xCj0tx7ZxMw7
N+oNGe9/gW+Ngdq09c7uIdJCQ8zp+tsUrMfXHhutV26WYR5/qdox1lozDnvMv3sMgW7h0L7iVtI5
mV4dVCM/Pa2hP+RcClU3R7zLDGDKNLmRGYBCD8eMcvYeGpNYPfY6PEoYIj0Pzyjbtv6E0dIJQIFy
bvrbjjW421/BtcNMNe0dn3/cV6zMict53HNJf6FRYElij7+zYu46YDmiewFJ1UNtrvshzRVdj8UE
iMpGiSne3RfnNkSPyeYWiVnmjuuJS+rGg/7azVoKSyZnjKWAfIGyVEOa5XaZVvAfKU7MPHgz/aCp
4+zlNPkZl3UVoijhwhjPwP+mX/vIrRtMjkqnVXjTxD+uFxXvy2Flc30B0o+AbD5nPDf0kio0/Cxv
c8lSl5L1dHfprRE8qkMTsn7JfRquJ14bQ2mEsQ0yLpp5GoYDNQSeflQ7aPXeSTG7rVt2m9EHUH/C
GBEX/xcPOU18ZTjZcNxJQFtQMEegkHy3h9nM7tYVXyYWPlTNT8inbTqtBuMK4Y9P+46oTcRjwJA1
wRcY364wzE7K5gshI2qsjqsUNI1j1sQDNR2ZtYNbCeGs4KjWe6CNYVAtlJNEe4Q47MvcrAHkLbkz
GBOYb//tS8SQcLk9U8QTHJn8HhKfwMohENeRUJ88LUF5mmzQBjK5l/kyT5ibhcipchOhH6qC5Y3+
ivr633S2XFaA2/eoB9N/t/4Gldds4e1/Fi8Ld4yXfdtmWGzaI/dAK+nQR00vKYNFYzAVsBsdgtGl
BbyB3pRMRxq1MXt25Munz0t/AajQUEFFkvWJkyhcjTIz8vfsaTHVqLbFqfv7l1AxBtvFY/Y8cl7w
7DivKeNRCcFIUJcCNmH1670UW8XGUBEBNnCQX+lnKTHcLP9gGnc8iWb6Zu6SmV9f3sib3A47YHeD
EpEhFr0bjKMHTE3YzRTPXCA/g+78q21uwoFDwL3i7BZc0uASbDLTHMLToLCDp0EExYIkVG5Djuvc
2QhyZUnPaj8PsP/nSI4ZL4PmR+qGn+tCPUsm1Br4Lfu7JeNjBh5fcObrlAMj3YwgBl59CWSCSex7
weul+DbhEelKpKxxjUs6UzlgBT5OrtT7SbVueCTKwiHhdjY693UlLYxzlbzS/FRsOx91J5MzfA1C
UgPWKNhW2WJNmLZbQIAMODyUuVcbVwH3qfAOHmb9x3HYrPuz2qz9B/GOGo+SiSRRrnS2nCOMNAA+
eD9JRpdpHi4YlFaiNmBBfUwRqjW0+i/IBAMoS4BWTL9daNsetA0lKQ3mxgsmYlaPxDJwofffbYtr
pH8nTNdm8XL4gk8RlhjhW0xFxxrrcI3HiYqLwm7OJTgwcLrbcx/epqNTGltv/kzlH4aHHVWC5Jdp
Ps1O2b9EWM6nHtSkYcidy1nyWhWq+fx7q8Fu50uzIV6z8C8rLT98Nmw7JEfXE3PkSczo5cJyPqEG
gQ5fz1uabbdVZgTlUnBkvmQBBwDzUbuaA5l5KwxIeGGCbSQmUEKEiWdwCpYIuMTu2o64DB72vgw6
F90mlVoP+OIT3jZdBAmMBo+rl5aH3ktdfUjE1XpiN4sFqn/sjzk58/Ah4gzcoVCXigGsSihZh+oD
oA/2KPIguukREV07CBc5rxu6gEqBeWbSPsucM1bnrjyHYpcMsfl8aaPzePuByc9sdX3bPKPrQuL4
DiVsBBtUKuaFg5tOoL/FY50ixx/NGixL+C4CbRTAaWVd9oN1FsvMRZ7eb/6TAiXFiRMwk+l3pncq
oalWfwR7D3bZx4bHzoCs89u//AQL/W2PgGFs6g+4c49FZUsGdTsoUuHR92zgMecLkHowHq5pSNp1
IHFoZw59LKNd6+q1aFEpkAGRnetUAltg1ALUm/ZuRBOybfrMhlKaeMbTeuuV58u+rDhS70SXZYEK
9x7ZRR/CViTZzdWQzpKnkFews6ugNQfpa4lX0HeJMWHaWL/4/bU676WQKPT3nTGwDuo5pQXBHOt6
/zVbTm01mARC/QA4B6G2g3Djy5HpAEAc+wZD5gkaVqGMpsuiBxmkHHsokHQIkqauJ45P35kzmQGt
Hs6QqyCARUf+T6SRkmq+6rQz07Gzuuk0xJ90KvCVOm/ZV4W2LMntNB2c0MKRvMgKoGbXxjRszmSD
NC4gxZXeSkvkI+IjmJEEQVvXniXPXxjVy8YRdfgT7d7HDkMGu6ho/mmnIPbSKV+ROJwm+mz2qfXZ
fGgOGR4ZWEA48/nNxPfihhW7vesb5OB1PvRGHY5COXa4KrTqwZQLqv5Yq6spJV+wkpPYHrpY0rvI
1tD2y5CECyRjNyB8jCJuRupl8PB0r9imqG90IK/gn9JuyNx/efXDTbMUkrTJVICVuldH97WXIPRY
t6aB+koTSjaSHuGQC4F26ifTX+Qbho6YDR+BAPAXFuJ9/pyj7QP3QxGnV6jAUgl+NRe/4wxcw0hH
q8XVb69wB8dOSlVkJHgCTLMYtaOxPh7bnab7y56D1PgNHSIWJBq/x80T9z52wh1wlQSL4jRAQyE0
nbxc35+qmrFeOijZJXL+eCbMK28g0QjN/UT39vtNx76B5AJsP0TPAgtscf5qb6HG2C9eAiUZa5fN
5cDFWmoLxh54aCCYCPeO+HSYSdoGjGHf0TmFTfQMCPHQ6Ts+0t0GfJWITfONwHanLZT9XhTUXe28
FauDahkuhIgcICs5Ai4eBM/9zGAygf3BX+8LYvuI8oXGMXUmYxYtWgQDGACNPMwQh1tfhzKGNK0w
lpJN/w1ZGspQpi+Fbvr2C56AY8zFkd+jIVNtQoyeD/2wCnZprq0wFFFfJheB3sGTN1cw4tnqmE3N
C9xhoBl76L0y1Q8RHVEo4723EFp9QaYYgzvAqAnG0UijubiM7QAb9fWm0HjK9NIO7LMXXyF52EnK
VJY00xn+IZMYfojDqMq9hj8mZzroA58N5KzVnjwYNp6Z4kemnfnYDJnDsSRA7UDqATxOzrLHsHGR
O/s0dRySPmdnvn+xf8HzPDbLMT5rwu3UHvjaSQ0ZV/a0FeVa6OjOUEKOycdieoY3RsccFVsE4Trx
YdHApYakjUMKtQbGHI+/DO4h/60hRbRM7U3zFu1WiFjDPAwxZoANl3ohBR5y1Ml0xT7ZsPr34XVm
UrekSdKfGYmAprSF2IV4NdDxpyTukkk05Q3ilOJhnqobvPSrSz2vLVGVt+BJ0FO15ZpOxZ3iaXE8
5jrCb3Itx8mA8wvwAdvf1p0cHyyUfHFGjFtKcHIcNFNo2OHPQcIFzdUGY17PHk5AWmw51/Xuj5o9
SjGTCBooxTmqThap5wDZ8VuFyLFecXbdxppzLtPhnVblzMvifMMErktY5Gp6hZlI9pG1rqzET5pp
GCIQvc1XQ5KMvV8fIv1HD9DywgqkbPYWrxRJAOvhZehmUGBVYOLlEOKgIvS1uHZmyyAcH0w+TgUD
T6cA+WADRubQ64UJzwzvHfx8FgS6jAzNNjGBcULNHgfiHDFRifLhRQUrx8nEdXSJjQuOYMKeZgcK
y7KV4GvFcaOdiIrAwOOf2xSzUrfscI8hyIphC6u8i3RTWKQxkcG7EmulmXYLgOzLCSVT4GEciIPt
kE2KbCAMNNx0eiSOE4VCIDiD47/c3xFG+ekMqOgEKjpUuBq2CbJZdvEInadVQXEPRHIpBJVq1nDG
92uHhU7SipIIO5n+fxyd17Kq2raGn8gqAyjekoMgiGK4sXSogIgJFOTp59dn7Tq1V+2zZhgKvbf2
xxG1AMENBTJRxDe3k01yI6Zv84foOMDonpWE0TpjJMmmgGze1KJ9tYxYQPxWU/HbUC0KgJ3qMijz
aXr4mLBHjIeVOmGPPZXL5o0kFRXPtdOy4H2B3Jl35FTs8ROQdGDTVUPxw9uDeUIPn2pf9B+fGWGq
h4ZLXdgYxU2Kmc4A8+xhlFOAOVSKSlkqou+iPbBnp+gFg/qnSqkeCn3rYFGIJitqWYaIh+DB0fwT
r4vC5XYBJPhw+GFZI/+HH/Whv5A/FkJ4HeWkisH146bPvI4j4K19u/kP78cf6XscwzItpAcKVHQZ
tIDed5fLLybI8eaNFoX/xQfoUYJTE+vaI7Xz5gm2g5kZmleQQWAJfoEmYtEAx233IJalSm09El+C
ghXI/hsZgloXjfUfxuFQJoaImIQ1ZZ/bHObd/qJGbtc0oZlZ3BIm3Rf5mRRl9jQIspkoTJEhzc+o
7dFMZEHulJs74ce9pI8imddseMrwogff5L4Ahe4RvYGSJl9yW/16BNLCEg3Ic0EM591MohAvP2NE
a8ME7BLMGhkfImqD0hA4FE1XKFOP2JQ0OtCupkLmFCUbwLTUC2yngRzUiIicgsjmzghLrYDGv3lS
jEMHCmcO99I4PFbEjzHow99ZH3ML6TLWrvgAzOCWoMwgar04K+FA5LM+PZjwvifZ1h3pgUpJql3b
uHoghWg5/u8KoouHDQISebaqbEacmJxS87/MQ5CZGLMcVIrsbYzoWjC2FaSRKdeRUHTiWvMaIgRm
NGbFICkMeYyOq5c3WjIhbn4/Tdp9tDgocIjyOgKU8HclPpi98L/qFoVsWEM38zY5iFtq5qBZs+U7
5/kRGgWxIAoypEBveweZCsu7thY4fgUnOnL2B8IYF8gT//DOrB7CQ9WEhUh8ESYaGBTj5h6s2h6z
kX61XnQoHEQHwBtfg3vCh7y72ygicp2Stze4Nb+evcYNpBmSdg2QG1L5/FriBNg9sIRCkErQ0o5b
LOmMVbsj7DGKC9EoOhFxUFQIzf9YvpwPgpehV+G+Eov38KdP+YHgv/F6CvVUEHaLSl/zHGiyA1Ry
EoJW7A/+RC+umo3XS8x64uMcUo0iu49QxAjUaEmR3e13yTVISypU3uppNE+4CHfKGlG5XYKpfVRO
ioHL5r3GCmzkgF3EKWBx+FnC76NYPY7THwm0/F4u9kD+4DdLGSIQSJiHsfcfySsZaiXgS9JRNw3V
s1G0i6xdYVoaD4siphw4INQUT188Lf2+VvOAXapLZZzQ5RhbmE10hCK4JcW0ips07PM34F+6+pcZ
9/fEL+FU0DYH5ZFP/mlQi4HfDGjthoYNstHo4dm8RuMAq1m7yZPGGGvNSjYnBGUC74k8+Sr58Mxi
nTIQZghhF5Aaz8RBgN1CzPAiCafn09YLsA42acLc+2xH/B0EyzvZPQOGLFQ7b/ja2tRIkfsyN5Io
aQCP1lDnHzvnC2Glk7c3q/RazAI41bFp3lDgcWhqHM2oJ7wcK8tiYF2TPnEzCfY8cGCmecx5Yi+J
e+i9ChOMm6wRQjcRnqBy5x94g5bKAIAJ+w67y2WgPWaCuZxE7MXRm4+KzmRF/H1JhmpDhtresmXI
OD4y051h5/qd6kPf/vx1Jb8FyBjT6KxC08NJezsIPRe9RLYUyFtWLPDm+Z5xYIAK3eZ2WA0ioW+C
oFtnPAUYivQJ00w/ovWWWEl3Xh6G1pW2TgSCKbBRvkawk1lo5pzMIPHwgyUcSpNxEemYNaGEXY6w
UKBuQhVbOtyWH5SDD/RRPOEw0vAK1pflxui2iLgMKZIsIBQGXlrByDHoCx4iA1Sf8gfwlvC4SR66
Q9w5Eop8i9I14kbQNderDL0Dpj146glqiJ49dF+HmlAwgCL8g2ix7LF/OdwPQ727fC8Cvr4zLgIu
8SBj/Poc+T+cFwXNj5ixYsZ2X4ImSumQ7qPxhIzDocALcpsL51J/0YXjlbQb0ftrjVdDKw9GhOw6
BMqPzPat9zYDSbufbm/9lhmjTXmoEWEyytxMQKZp3E3dwak3u50fukTpi4CjjJ57dRuPL2LMKus9
8MlnSwp85mzJ3ak4jrbQ3Ra7ilAIIBlw079uG8so49k/w5enLBBW2RJXB1EZVzsTlsmSK/h1HFxg
gPhon2jQhNIbYgLtHFqVhya3wNwPcLsZdm1v/QMNx4QS8ZRRqe2MTdYQEAjzPXsTr1m6NLwQ84lL
Al7vDFiukC2kVsvhmmY70FCBGyqtyt5u3pzevI+d7u/mSDhAbkglPeWlJglXoVcyDUw51YXv+WqW
YFf9OYITj65gprXGIsiZl0VjiKGNTzpcN7n3jIvoG99PqfeJyIyWuf6femN1s8fhjSR/0/59WOOJ
SZ2NreEORTIyazRq8+Rm1ZLKOprHk7DdpseJUyI9FIYcoD609L1QWQjiYEibx8cqowZ/wnHgUWVN
Klwbd8syGGzaTT2TUGe+rHTHXTygXbQn2nopYrRa/cmEuHg7KXm72JD6cBUDNGPGR1QI1LSQIH0F
j/K+RB+S/WxMSSenGW36h75RKJKmQYWkHwApAkHs/nLQ2Hz23LAUSDsANZTWfcCQdp45NXk1m++G
paPR+9iE4HKBStpTtbjzPIfVwHo0OpKiIRRyUPadPJHe5gPB+JP2wHoL4DuIbyNtiFeK7WfaTzLJ
QH4/3HF4VT+7fdm8ivfRQNWffwNWkSk4ntyX1RoImMbTNRsFG1eHrBUOEU0Z992S7Lc7qh/MIZJX
PO3hkeAqJqYVSsbKAG/KECLdWC42YwJ5J3tAEiIKiB3gxM3jTlKVYwVmccZW48lT7X7+0hXhVHY3
37dAAeURgvX9dX4TAtwpmGef0CbIFAF+9jqYVDqfhNexdouePizLukb8X+Fc5HtFHcw5skrnyMM4
RT5TXc518DlQydcRFRUZHorRzbPZ82rkrFgpUgPKwfkR+RO5kAbhHeWG0BnLKL9OtcXX4vzAhviB
oBDeiFSwWMdAoNj+7gbKc6TX6DYg6oKYk22Do4A6ivnEmThv/buhZ5wfC874NAbpgzH7Rc26ch9M
1zf3Bj8nGwMeCxchPf2cVNi9zY6RkJGDP3JiSAQhU5vzNVHQ9yYGx5n3/Pu5r1KnWJlwBXUA2A/q
zrW0ulsPQoJgq4QwtybJAIS+4SxAYEZEBHcbrziks/9eFWzMPKNByyUj2GEhfwadwxdC8per8Bbd
obI/8TcYc+osW1SUSMDOGIomiv6sKV6yBgfFY6WBkasIEaUrDa+Rk42cAYUi4YRvi8iPPm3No4Co
3THirA572Q/oMg2npaHMM+7ln4m8jao2hZTWqTY40O3wdLsD3ip0Hzya8xHEx9SfIpXnTebkesy5
/qXh8cnvzCfJa3PpT52KOhyIFoRZgAtU3CKIxvejUBext2nRslp3HyOGGG7eE72/yQ6/KZbA4SYP
cUw8RfOP3WFVPl/Po+0X10v4cem4Mbpcf2BVdqdzyZJuOuC2BOZXqTU3Jiwi2i7AHl+8i0d8IXYT
X20RTMCnLqQ66ynKfxgKe/SCPYe8wkg+wsKH5W18lNDF6lWIwHC/udkQQDp5bLdFRf4AQlLEOz5y
Cta1YnOnrmHWuzQIDZ5cti+bofG36LaZrwRcpWDrKu/S3RpsUZ6mQ10sb8i6wD+o/HTE3DpcA3XC
kwIyILXTIXPRxTDM9GZN1Kb6h5MelN8gMIIld/tCOejCS+83fJxyrnE7dOIDxYiAxJlnCsKg8gh9
2JBreJmgTb5FUEsOuBPmOkpt9xfhMOJbQgQw+7l7a2J+oieWQny+PbMNOTdNWtJp6VEJ1WipGP/v
FeIXOYpVBf2kJWf0S906bXdAXwPU2DyTOC2gvKlvp0SoReP41FFt2CI0pSFofuKhl+QEnotiBIBE
nX7I6DkfYBqjkqgIqsoU9o63g1A8v+uDWRuPZkOwF5bEzQd9ZWYQmp3gvnTHhnS3Pz9INDm8+ZBP
KJN7nHB11K7A60/4hjHediGwPGUg+DivHs2DHB+zFtuKAK0HVDXrn2N/LXloGliWOnKPOhQPkXTk
GzNbUxHRo0rfRjOvjrfzJ38JUnQu3V/313Aml+K35nYNp8ljfkNkl9F43RjpXR8fRiZk1QftEyGl
rU4lxbqxvj2/fGlXlqlMozWkKA1Obnw4w6tdBFhwvppswjKzDMBssjZ9OFix2NPwThfZx5R1AZhP
jLrRGvCXmrlEJMk8UHYD67Wgeg7//ALgzoPnKPjJrgwD3rN5pn6SL6MChQh6WQhgxgFnTM7XyVeL
n2twYFDo0Lnm4QRgrFnuaS+nXE9QuaOrUXYiNeJ6hk9Cqs/BS87k5G3fZ0BjgphB6IK/ZV+aABO3
sYYmuOThlficFa8jZ6e1xoiBOmTKqIJ/S4wdxpi5kTGD8hlzvMT2hKmRDQoz9Za9qcIBGyMTNIZC
HwR6t1jh6QOysIP1zRvscgcRGhY8vlY9PZAQQ5iju6cRfnE/iFEL3cXiagFJvNH69qjnrWhKrIPH
9h4JLv6xHJs/WHgFHyhJfLCK9iBq5mOSElBp71nnhaawBzmM7LsnDo2R0bntguz46IuwsWCmJo0S
sezjQMInmCt7KmhMf1nvunO7k+ybcMFcXTx2eDxgs9go+A9LSW92QcbqCrFg65dxN+RNFfrBMcsg
pgu2KJQMAcs/UcpC8SeeYfjHE2R6hRWhRL+bhs3mazD+Y/iaGBhGyNYRklTItFj8IfsFmlgZNQjS
JfQMXLJM5zMeMsYM7A58hYA4n/lUHLXmYEHyvztFJozgb5t5zRwbjMNWCMb9PrNfc3JhiVtKklad
5MsP/g5tzs0VR9CqR3sl5+dwoq4acxrl4Ws7GuGYlp2bdrgF+Llz4xFHP0zJrM2vJQ2CiCxvNoQd
NA3moGSwQpOHzBJX5Uw6dj7cKh7+2i/MDweCIIMzg6WFf2xQbBI1Y7yDMnw4+zlRLci8GaJdpluS
m4Q48wBP539X2VfnF9aCa+8frxHqfdxG1phHinJyTlms+XMEV8LAOjnk2wIlgJsFhDVoDhayEuKH
/CDABx5TsqDcaa5xMd7QiwNw2gUjanOUPPAjApVxnIr6I5G4BO90mjjXM2I3ALkJ4VOUqfEdIQog
qLFPIGRUAAmjjdEEhYoUtwfKPrKYelv1Gr+9YYwhCFn6S917V+ONNvEpgrS2IAXswXrzR3E3ov7X
tl0RfdT/nfYGxwP9VIyDYoh7n8uY5IvhEaHWD81jbiJaffqP+Zv2KguAqtg9Htpo/VOM17lFdI8o
EDTpWJxZwBuMD9g/3lhTJO9XwVhmZ/HL0TlV2gerH/q8NQ/w7ItD+wXALqCDYfShPaekHkObrIdk
ju4YmzjeiQJkb4TaxEd7Q9+Obmv8NQWmoeasEvgAzlGfd2+Iw3OC2fdlE7+6GegTuzyLXFhpga9a
wWD41QvOxeYy5JAcYAkvkn7k9czHkcd4oJdrERf1/MtjjDxH1HLYSs+kkW2YwTAsMJjBSaZ6Lpyl
I/jwWyTcQBMmAWPcmZhOtJwRDErWk45IchzyEMSp8ldBAoCVT7RAsss/oqbmQ5vEVSrcuoBdCLzm
KIE82DeOLFQd3KrIA/k9+ZdkWOsU/6xVlBrw8AtZA3q4VTHnPAfxWj/PwnOjjt5GnmlDGkOxqBw/
3JRYA1wGPYCAgI8HOagQacqrFnCgWVYxYRGMPZDzky1jWoAlZcHCgnBQeAwRxeq4svF8gEABGPV5
yxmWRYYDGgO00WPy3zOYKWbk4AH7fyoMmGKESzn4b75RuOFYi5H5Hj+usntGkxNyPgQ9P+gZqthz
dllWEeGcRnritgfAbLjGCff6dBa9AB4RMsB68sYGboFuEscLNAa1czz0Y/TmWCwtwE76kNm/tT1B
HAfM7/bjXK0yOFSRojVYNcuX+SWk7GND2v31jFAoKr9auiqsdbWUUNsgAPi7nIiQW+7IivRIouN2
SHURx5AHY5fR1q2doYFilFwMNC8MCaQvYTYd2lF/D8G499gzaj/ze96XKELY/unlZgxpex3wdBkd
izz619Lc8rIzVvijqP8nLREa9nAgA4siiq/R7eXakBkay9qW+4XWtVM5I8FICF78zOJoSfkisqM4
ktFF8B3118I/d02mPnH9LFQ94rrRBJjD5d0eWdhwljAdazz7XhV3O/HWoZoiE2xKsiRmbopd+QFx
o2JJw2XKIE+z+rJc52hsR4CpV3V9EO7wq09eBKE0oqHZ4GkYEXioeCK6p0Cb9jD3RE6N1+2cN+eK
JoFoMPx1Qt9DwMsKdl1DgpO0nEnfQCLqlIAy9BAx3pX/kC9l7KRqaPcoNcfIcLF6TlZI9uwbST0W
Wsh4mnyOL3Y6PCSL9Ki8NSXonaYzVKEgx5V5FX222pgjWAQFD4C38IhDb1DY+uSv2l8jZQbbeRkV
IU0dU0uj3f/wsam5PcRTj1LHurmjuzaA9Sb3mjN28WDD4x1EhpbPUozZuGho0COpgLutj2IrM4ao
OFkCTTZwFYrTAf5jNVwd2HB9xg1QZLoUefNPCOOjm1AX5QtRrtnqFSkh33XfmIggk+k8X3yXkltw
Biz3PFyMBKg0cXM7LwxVrT/saUz2zwj1GNp/omIApRyJ3Tg3bmEaFEkJmJHPR61a/D0J4Sjne5BT
mQjNqf1JZCZsjhw9eUDxjrl6UP4bv+UUUc3Ah+2uZiMsBQ2QWjWDbNW+54cJMIcHEY14h69OKHgz
IByikIrkZdi4B0w+B5H7iA8mHBPxDV7JmJaU/I78kg9Ikgjmz9d5DFgKWpXt2BbcyplYOfUWmdf3
mDzQ0ffsu4Owg9vbyGbVhX9gYEVTTFbAbXZ3xpeeF3M7QQ0Q0G38D3COaj6jFv0JyQFRSaAkyDfi
DxCg9MhTofbGOk2B5J7UFhf4PAMZ57SyHj/jjX4KO4D7WtBB41U+HF6n1bMvAd8nPthB+AYvph/H
pCUXxmxez3JbsfIDA7dHgCZrzceoadL7hax9C4Il57Td0UdKIZZOodHLJuZgNiL9BVhNLw3UQsGT
SoF91Hcncyp59M4jH52AEyn6Ag6yzkX3P8mXdngMEQQMI6AYEI/3xxlRx4fP6U56V5mAg1WLOt4n
hJ2QCSPJ2w+9X4DdzEJckJCCGGiB3chjaIdUIasN81CBcElRpyi5MaoIlJWvtKPEqLX2gPTos/g9
96jg0wXaeKSYjAsWvw9KW5twu02qKZxIwJQNudro4bn18LKpSbZUwMFNr6NSXdlgqxgdnmC2S2S6
PLzcqTdgR/Im4cmETpBjnKoovot3hyYTYk+vF0hprHe4gf+zkBa95qMpfo06+TISnbgLOu0HFU1p
g6w3LKESOYMlHIT1Rd9YhgO7YEQAH53yOwGXUtU6cAC0NvRWICtmgPste26O7IEuL7eu1PhBXHXS
LMEcv6ULKMDzbV1S5utKRGZe/Qei8QOPAEGYqYmgv8emPlxTF0QIHMKBCS4phlzWCuGM0xnrQYNY
beypuklv7M4bCZjyboKV8NK+mQiJW6PvLRR4XU4Ssbxilm0IummS1kRH/zn1XMUcVgJ8/bmg2f7k
r9HIoYQT+bDXPM+Z/1+Qxp9DioTG+LlfyKfvltNNJpcDlC/nBzf133oawjYJJAQWCruTy2g7BEsj
cRDp6m8+kukdwQnOFUcF8Uc3y10a3WqoPJloVsEbtdbEEskOLC+LC0DCDtU2gwUukXYhGzKRfBnZ
VaSMr6Au99vSot9nOQFpWGUxBDPMqaiY4AEK+zXuTlTfJAj0rEmCXNYqNjX5E9tWwx/H+8AuQR3L
XpeMqfmdv/lkeRoKgzps8729bgv7G08IekevXsBQyQDzPwYT4Q/djiwuIenMNEl1FS1XBV2/VGKq
hIkTKmuiNSImgYcYR0uIAvsA/UdUrTZCUe5xiBnOyzqnDT8lIJ19YIUHQpjt0YGBcKNhFY6RPjYc
3pMaJztcDOz1rAvaY46P7OkOyC5O2gSxUJfcD3+Q72QEKkvZlNy+IQvg4vzRrwuWG4SvfIXzp09b
gcfSvBkTS9JnG7Qqihqfx69X+Hdy5wJmC5I3EbhK6nqvcglWBuZ/VeQOnn42f+CV67AMOcOYwhAy
foj7dtZt0J4ldN7I3Hqkrg30IcjIywKhRRoO3QRglrmS0zh7QwpSHZxmS33ECdOO4zXGO0SMrpET
IKg5RkBMpoTbcG0tr1oaZA7UGeyVKptT5jZ0LV8sW2Kmky4tSaM4cpAkSeKWJ29WeBD6xqmbt2zd
mFL0ftC3nrMWxctF+FdkEMmOBBtiVebTkAUOK4bw4UFT2h1op9MPK0bT09tTwin9GmgY6J4ljXKx
LbguzDpA0kwphzmwcQkuv+iXK6fRX7PcqMMfunTyeDAe8eWn5nshPkYFs/TeJg3KHW7EY5kbGfVw
2bzzpihEKNskAkhcJLhwBhj7qgKMm6J1QhDM96EGaTNLW7A7Kcw/YoT1Ncb04Ly+OHb5JCh/Q7D+
yLwWmSR14qzKPUZv74WnVDjAu8XT2zvj5Z7b9Rt05z5ZqyzdJkD2KDWZnSnKfSwhUzLwFl22PwVF
WQIGrfQCfj+NqN688iSQVKE9ofzHS1j7F3ksbMBOwo3os42BqJBOuAB59tjxNrwi3iCAVz+JMWvL
KKsqCa30ErTQ0xbBuRW5kyNOtZLhXwnE6cYny6ct1lTJUwLhf5etGdmptC21NgCzKn4+sv7mA6va
/E2062HAZLkuqGp8GjiTMdfLFum7wiAEUG/C8yBFJ4BDe0UVp0Mhom5wkvFHfgApJbuPB2Rs/ZIT
fmtUIkeU4OfHUciMm/knV6Vl7lxt7HoLUlf6YDXVLPM48ajqY4EUZyzXPE9oqrdEdS7YigBpxb8P
5qI4N45G52lzPTwc9uxwcPg5uSnQgbFtyHyn8/Gc7xKg8nm+n4newA+pP8ywtks/u8APmxhOOds5
NTFJIN7X0HVsoSJYLOMvlUZjZoG+z9IOMNxRKNgTSQrhnmhQAnCJW977ApvDFfr1+VXpnEpRJpUK
LwOsfmc+AoXsRgYsYreNKW2xcJT0CGlKRCV1Uh1SfkAivQ6yW51q/zRyAAtJhO3MSa6dhLPy5xCi
BoNhrOm/JGgKIyMUBYMTWh29QhJgP+F1fyGRACxBhB2qnUjxK/+PflKUe1Pu8zf3KO3AwJEEG/Fm
5WhH6gP/jYsr80sy9oHO0HYQQqdhi9K6TPvj4ON3p5vBxWacYAEi6VJkW2D6NFlw8TGgh0aNbJNv
O8dJyQRdJnBfNyd5Wz2SuyM33ZS6iOTx+tgXsOgzfDeX1C68EYBu6v0OA5M0QZOzuGcLKf3dOZUx
uGpfp3dHFIp/D4RzldtSWBQrW9bHVoIb58wsub6JvYi7CsIUOA5YFF+MZN2Xc5ImRKUCG9HLULx0
3T8QXM5qmnKQT0m4qzFsYEoEYWM4BNw7ib/aFZHFjzyZYgiUveeJwRUXE5Zo4XxlUW6YrgDVw/0i
2/Vf6ELuqbouHtr7+Jg1RK+7KBMhUjLaIianUuYEkt2UAWT5YRAAX9Uud5blj63ACoo6X4LwwCGx
ksAlwdLwibKS4SgFQOHB55c4MrIjTjDCWJnrwveq9UlNxepDjiIXyn91jQhtEpISCXX+rB8upiZi
Ab56iYw/rHQHdm5UIjO0SHhwgCX0kqTqviduI/60ckDGwFRkVgjEDlPkCDifUgchmxliT7j6SK05
Z9yPh2OBFfNN3xwnDa/DH6nphHpGBDctRDQ1svhZh88oAd1JmaIGp6hCbIG3BhmG08LCP2zmEKLI
wo6cqWXnFGTDy/+ZdAT1l6tDhzv2KPYT4R4mW9n+GTVgbPRiAH2b/FotZQkR4H7SuPs7pmOhSM+B
Z1f7+BYwbEQiZ+djT1Tp8mK6FiQKNSa/dSQzXAwPcAmGUCxNEKYBtmG83iiXlHcjIuArwi5DMJU+
mvHhQJeR6zZvrSqW1kOvJkXJgdmBWXvZDQmnFXVgYlfEXACzRzj6HotMOVfWJOPYvKgAarXFKzpI
foCy38WTcEgh9BXcsoyeomUr3OPd53u2shU3NqmJVAsBYuJpvFl9Qsn58gTkzTxJEiERjuHdzHcV
oebiI4OwIx6O9NRwGChs6/yJfk3ITA/t7ZRcpftfvH5wvnD34LVawZNNtzJG3lT1Pz4yMwIw+LHZ
dcEAMBwk2R1iJWmQBRXkHL3AobjXTuV6sBwQGBWhGPr/8DBSPU8JkeBus8ZZqQ+R+CTlgsbSqGDo
mj/j/ZYZV2CbA/W+nGzSCw8eyGvIB4qEic/scvf3iwKEzmzcsfUJGpgwi/w1jDjbBlPfoVbXLxHa
hxrKG7IWCLF2Rlrmm/zm54IcVg3ynGwVTZZIhiQTUN8febNfMfMHbTinL+YM2fxYUvJd0l3EGcgD
yVEFbWR+c71/h29/EJdc/CnrVzw8luDzmJMABKbx0H3Yo/ltdtVWmQhmxqyPUCZVM30t7HzCH1XC
6HEaizgjwsk9ADfo/imTGPArABBA5CRkbycglXK1J2vkmx0R5JmAuErNNjKiBtBN1oMV9m6TziSQ
4U23e81L1EjC8YSZQPcbi2/khRpFPeEW+BL+B4rJv723xmix7QfUkMERyxWD2KwGzBLnepMoFvF7
YfSYQ82z5+AcN+RN7RS0g470/uX+hzvOrOCPMFToMWoQMhxaCzJXvJkEXYN2HQPr77wlYcJiPeKR
PfJoOdeTpPUy47YVAxcAfSKhogolWs36ruIOF3WP1gKiephWoeDw5mdbLhzGIozjDk47Z7io1ihM
w1KXGHj3fHO46gXN2QM3a7kfecaxR5+qywB7J+cwdsW7U1Mqns3ECqOzgnJ/E0iQKEylocxKi1n/
v8UU75L63VVUDyib2iAIx8uYltIw86YEUuW6K4aJqZhFMCvqEVlyRKx2/tO6rQp1wn8igOYBT9xb
Xb/t1r5BobVq7ov0yJ8pJ5l9ASq0+FWkKPLYosNuUJfwF6c7Y8kdbUJnURTZJwHpa6YLhQ0VXZn9
ACDbpjrbfQI9CIpJai0PBj+ayM40f9bNgeZMvWt4dYZRb1514j7gHL198RKzhgjpkzYmkjpMxar9
m2je1MbtCSu25GUGuganlRaoKnmfUqjwO0UjU+1a6z9Qxsr69U3JKa7642rs8V9p92M5McACLx3H
IVLIhosD/evd67gQh0KHZyhHmZjALvpt2HtVUkng0oW0mBCqwplEcoSgMOy5s8kiRb8FlUkOhJav
JGgG8kq0mqh41kjR0MFvA3RmZCtQ03kwMbYYyQDAQHMdoeEip78mDYbDh6mBdx5xsrBQLitSxLi6
xAGQm7VGnYFJihtRCI31NH8GUcT+f1M8TvqBL+itocrhR/YAxsRXrSJIzHeAto9jbYLoqYR2eC9L
4imcxN0cyQtBQ2wLjTcKMxQRK+Fs/OoT3BaojDSCFRiRhiDyqhwjhCbYYsxfo1r3vQ5cCVWgdie6
mhOIuYGwqfiKPKWzrmNdCfHR8Rw2dnVsvHpX48gU6g+Ki7CTQCajXKMMvGKuVpkuIQCJJco5Uv4D
teZr/dRIeBpZ6DEDAKjnoUd1y8skzA/jhti2wYXMXBsFJA4zBxPhvmSxM1dv47oGrt0Us7dde8JS
3vnou9UKqQ0zeMdM/qWbjI2AA+zp1oRrGYpBdIB5ICzGWytsirV1jcohsVQKlF0LiAavRtgvSTQY
S/8LQhHCCfsy7IEFrcWz/LswVRnMD/zFLVIbcbUlQh1xKoi5EdAfQQs6OaFIE3JGXUKpjZ4YeI/w
OxjfUppURFAUdaj6DWhAvFg1wNUXwBThTE9wsSJNiweKCz+HR59adZB5PTdjquKmQJxNIuXbRAEn
MVh++IuiucQcDYfIhDA1FQTWDtMF3xgfZ84nSoIqOndc6nyL7hUVqVFz8MHsLhi2Glgs++rxJ6G5
QZZBAmAxFzQUohOisvrL34xY99H2uuvNCt5Z0izgvslXtagt1ZU/kWMvRhaeG6INenMp8PTNYFOq
yZSH9225PNuB8Y0O3wMdzzgywgvX1QVHFc2mnm/SBrfzaZzSk3sRMmzQCJXqUSLij5kkoJd3+5II
0sqZWts8X2DSgW4WuQSY00X95J1v7W2tGtwfIrusxpOMaRUJFOickaO4F/H8U300UrHErUc+JV6G
C7Cwr1X3AswA+LTo24SQoYVDMWIy7MBAi5wYdXaWF1/1vKfYkvrQS2OfaKkUWBN/eZ7EG9E00IKq
sU4xvKozHqAtFdJcV1cYSGFnZrZ1NjhjhYlsk3gXUHoVJc9bY5q8oAGIbI0CXwpFp8aSW9thtzC3
GpADxHbMDHQIMJdwYnp2bfZwQXEEaJ5X6xuIO0wxN3fvEa2Zm9GTiGTEYNFAqIegd7d7exusYmqZ
GD80qEbKv1fvVbxSTH4SpkrmXBL76Ji5u9OQXi3M7+IvdTVWIosNu1+rgg+CEB4vF3SyhraeLZai
BDfERWQQJo/pKR+LFAlol5bPO5shajL4EV/0M9hxJDQLhep15ob6Vj16WjGtiJcTPZonYmXwsxDs
HHtYhrmNeVDNMoeGEZQacqAO/qAL8UIC7C24BmRie7OHiQgDmcSTGbRTT+AAtdughOP7O93J/Vve
1mOdbvKpsdhDhXSBtaAVwy3P9Jk4LeAH/z8iulW08eFi8cKKTWyZk5NxJpnGbKphkHn4tEiGlYkb
RwAts1k10NezNMQ58ofufraeFOpfWFjnv5mFEywQpq0OE8twjprcOFTc+nPaWFb8A18LH2HsHgzD
Gs9Uioy/IA3VHIJxUFhf4X3TxYoBpU4OwB1y5rM+od39qfczj4noyZK1GJU7TVn8czPHOklJGxZC
PPrwhkaMI4r/5oGa0DNtC6wtZqRDv++22mxg8TVtIccYSrzOFzTh1SReBAJFwntufXZvivOIAKDH
QYtZ23948FC4OqKzN7IvJU87hXO6PVL9zW3ZGA1WufcCGMQjAwUyocnUGLvZiRe41XdAFB5fMz80
TMdIGAtZziM3prODt2B/gcPgLaXH71Auf/orHJAK18x1Jre+sfP9DWOTGtHh6w5zKkKZblxbTwD3
JHezoY47sukSfLsHMAc4Go49Fx3e4DBNeHMKJmy3byWe8GiO1JPv+5JhDsydJ4KJVP7XOL5zuNtZ
FJd6jCBSrMevlxVNQh7Bt3+p+mq01+wLd+mloT02yM8SeoC9nsUL6BRIcaP1uLvkxXmi5SGCMnEx
DRY1iwVgEV4DyhmguHhtf3SBcM1FDPwEvYpSu/KU4lN34umWcAkrdg22+gHV4JA5pAAb6fZuyLkd
02bHB/p0YQoaJCWAU2Hq/Bno86t5jd2iAKNtYmVqI4EC8A3yYoVhQAeH/DhuE7u8sByHZ451wQOh
3vgsjUBGMkPLR4+R3HxtRtbtEI6X1npNA+8BmydVvXTOnXomG3DkXXq6qELmTC16amjw6Lh8dqcG
mQQX380jRemLYgd9Bt71kvy4zwSdaOWxqnBHIUoiNht++6tu/IRUKOShF9ttMdHJ4Mv/7bgvh1NX
YQZB6hRfmCuj6NRHoIz1GaiMCGy/b5CNzzjCkreRgTGUiNLjBxDmW0eZwGbLDYeDcPnBrGWdpozN
l/uqf4Qt5XreXnhq6Yr/g/3Vn2KH7c7cCq8QemSKh4iKGcBoZuPe7spQQEDmcgZwpzoPbWHVvC7M
C/GY8AQWYiMVXvxvjwr6ge/an7d1ERmr8Aj6z7IRj/PxICHoLjN3he9S0XCqcr1EyJX4aYSEuTxM
1Pkn2DXG5msmHy1JY6WvXmI9ms5OHmyuFule0uc05xnVXLFsySV/PXrEdGgrXi2+j++KGI19cCm4
fMRhgSaZHzlGHAk7ldHB6cVQ/VNZjy/kPgoLQeT1LQ87p89r8+SFiDgoVhRTU4YaVvHlZ8nzh2iX
Y3qJi3CiZWbpvjAKvhPlb+DmwF/XI4X0xmoVxzgFGmcFD82wLgBIlFaLns7z4v1cbMc2WHhc1Jr9
JL/tp67YQ/lauIN4zbCJ6lsa1Fn/k0BjDEhQnLg+SJLOpIWRWPTMi25O6i1VL7lvPhweHG3go657
ydxYnGtGMLG2WkA9kQ2IRRkszXPAQ/pqxK/7zILbf1+sE9i8xvpJ0Tx/v/PE1KPzQMT2zeAb4iBc
qwG3N5dnUhGChCX6YrcsRF6MjZvNFER1YMQMpUNAxSAipgRH9eYG6OyaFewCn5S6u2L/2yKk0UQj
IqkYXGwkd4BLkrA982ye9GaO1xanc/w+o8e1se8yH6PEC3DxghKiLPN8Ch0xNnu6uB/ti26L8Qf0
R3ARO/vCE4ZsmeuTq/PEFYg89U3AKxdArmuUo/LG8WExpMGr8gqKQlFy0GxwXXnlYnC3bcoSIkRL
QrFy86PMkk90Pzugz9/zP5bOa0txLQmiX8RaOCF4lfcWOV5YOAHCGxWIr599+s7cmZ7u21UUSEdp
IiMjUuEcih7Px4q3pBfid0jpR/j4sDA3VccbT38y7RYbYVgCLQaNShLFQBgtGMfhw6ByDm07wgb0
qTr/jE735jD6YSOg2HyhzrcrrFCrPJLuiBTAwGXJfRYJCK7E/91eyaggC0XF/rjFs4JHBiboOF1L
WhwDSI0QSTdP0RNWLzPWwV3Z1rz3TCXvfiJTZ9Peih+UD5hip3jTGFRoxzk7yiQBsanrmb+nukne
BYrT8xFPVCM2mWtKyQtkAVAj7rxKTeUgAMfyLLMxZn5iOmzCbofP5ryKFm+1P1afcTXhEnGKtvkn
hgdxVjnYLHnLX/615Q65qcTGD0ctdsvyGFDscmzimEeWkBufM8S24xShQtb0KegKs5gAIcXHEsSc
1EjlhP0f5VXNDcfFKLJYVMHjrpyilbtuQ0ZVkLeaEV2pyKWUtwnCf1CO5l9j0okAO1L+KjQiiA64
Hdqy4ImiQcC2oVhW5BJfFcoT9O5wRwqd+mpaOVIF/shgXGaIE1jXcNjYhdn2DwaHRsCIFj0hUYeJ
iDLejLmaFDpq0kBUgYQVmZREK3xprQPxLuX5XQqpgUrlQjGac8hbD4y2XZZ1TipeRGM3CwidFDMc
aGR3RyyE2Htnv7CVZLf0NiLa4n/ssK2gkntRiYhxUaIIDEljB/O54YnR6WFXnYqDMyo02pkQcUAy
HMK5Tmwrh1yHcugLc/Mj8fhAo7lwqEiOGoJ6KUccXiA0/l+Ewnw/GCO61yM24C5UwmIlNsp6zu4Z
tQ5RrF9Ylrbl+WcPgfM7RPO3Ic/kWvlYcWsnkHeGhmxKu77GVD7Qzcgcjpi7GlHhXS0luZjJA3yN
UuGPeQ395imD0qjPni5Gbgii9tXNIT+7M3YAOSiYm23O7u65ThgwRP82x6/0rjqVOPW6GnhHdXcv
drvIUy48+zzwmLMqif3iRZfabhTAlNQxNtcygD+Oo9VkFrujOi7chacH7Tyo+ga26LAZWQN35WSC
b7F4jrs5CG5IE6RHJknPNje6gsRNoHgePZFKJqPp4F5OLTomW7lflGvxdZj+aPaut0JTIyDYD5lj
rEARXvNVpQMSJYyVDYpieLwzDnaforG+c6cJTUhcK6peQZozbfOU9dTdjqZ3HtnJycHnWCcMEDPR
J0cSYpCi9sB9FIIZxP6ZMdqN6c9YrN/gkXzc824Tj7xE7fA+mR3FYqsMk61QPGBTHo9sFBNoHJdr
joKOdt0BWWAy8eqHYJwS/s0X1/kjoNAsIenG/BwgXQxFU2S3lCWIMFGKnXOCwRWXYmzp+qjw9NMN
N4cyACwws2qGN9R6yjbnSWf77aMvls7ilBgnVxSwRDICqeEDiBm+m8eP4pcKHo1MjBOtGveKHpZc
pjv0Ohaxr/Q/etg0ygLvMESbCNctL9+j3SN0BfBImLFcIuHd+Ku26IGIrU4/F++dh9mHYqiUEpUD
cgy/E43sx91SSPjgu77/ShaQL1x3iNKt2zCNZg3Mm6YTERQCh6rPktCL/HAFyCGMxQMP43HoytUQ
IAsJDiqTj1p+aoQbprSve6qlghgZBJS+T0ItbElNLPisKJjIzWOyJgfXAnHQ/MWC2i3PNasGK37N
ScFMj5EInN8ZlIxEUSiEKqgINLZsmfOJN8ofNErgBu96fM/RHHlYW2EJj6XypAx04SP0Db8lNCXq
Kv7pTBeOGggCBYgzpE5YlisGYlyFNFu1nkOeED+Be9IJ1DAG7QVrhqK9hVLHCWM2Bsb0xZchLcwP
T7J3sCbwuMGW0hriLKJBVPMTT0qgT6JF3EiMeGjbOZHw9+A6Kul4SB3MuFSC/wFzwkU9Q+VeZEuX
j4C4CZ3Ik8MSE9moySDyuzQxFP9V8SihZV3A1TB/0C96eFNcoA8trol8HEksZb4tp5LlMt/SanHf
/TLnadJi2Ys5KCkVd2yltJXfxDMD+pYJ5qRUYUKtp8lqi07b3U5fVAqaikxvxVNL5yjqzBLJVCow
V7VuRErxNlmSot3WfXBanwFQbv3rB6E8u9RaqsNoHgUQOStYEWhmNPPVOKjjtoi3g4qV9Lp+j5V6
yxYaB1eUps2upschaqnBw6aHKUh+q6CzM7XueDKJVjWjRM4r5b8m2WQe8XlbhWWMKZ7uNpmFFbY4
HWCkqb6gPGkqR9bTI2JZohjwdQaLBpl3SxDqINsJTPGKxSbxoLUs+KK/3a8OdA6DSOD6bH7ANEHF
8f6cQ65wgn34ss44/Tj3gEDCJWDvswYVaZH0fBVx2pAMUNvFzE8Xqjo8zy9lIZ71m7JeNHZP+7Bd
18SDtCX1I3KhtGuKVZyhUkstgoqDxwU9INRDYTdUS/+Y5/5hTnCgOMW6nruEONWAOk4iHnwz0O0V
dT/rDo5c4/6iQN7x7rn+2CgVQSjgbIuMZvBh/r1boRkDCUOnm01pD9KUNLzpmTotfvo+6Ugb4Lkh
TnrMuK6//qSIAE87484UCBIIjjpDtbH2jUY26e2VJDp6MCFUdKe1OhVzKn7hRwZYT4Lw8GMzR7+u
qMD5GrpD6EQRmoZUONxHnPMwK0M+RcgEw5eDUhflv4qWgfYkFFpJOqSa8dSuxgYtO52HovF1rFpy
4Bc8lgwCtTcb8B7ryuBhwk485UTWN5qkDjBSpXynmf5SazL7sqCBxS6b6Ns9/0+LU8q8zh0tNCh8
Z0+CufRHK6xDIWRPSTsZVgCuxnI4J/CjoaOm/l1F/YJ+Stq5MSRKt/yDwPY1EFtyc5yd4tn83011
XB+I+6iWpUzUMYa0wyjNUpcrR4gNT2LYmN/fNCgiKxC+HzUW8iZKNhEhXiyHippMae/sdwh9Rmyu
UJwiQoTccAzJ2JidsIXBHg4yNkIECnUyrk3rbil5pa08H0EEbc6MI3EsVNq6fNS9gTcWmkdSyuYy
jFj1IHjxVF/IzUbTdium2uDBA/p09GL0091ZIvnAO8H+rBdRvuZSSvd8a4oWHobR+wYE9174tKeM
zD5kqLNXwo0gr4Nn3RV6dBVlnFii5zuKKSzhBs35A0R3i42EuDEtF38qth/2/OVMPPY4DP1D9yxa
VYxJU3EG6eGWbnZ/IcIjTov1KTrFGQJOmICf2O3BJgErWoy4agf9j111paWW6aCP1LK23QMBd/wJ
oS00ZIm7p75GZXnePXcvDgq5iG0oh1axjinnaHi58SRmdKXMGqMJ6njIk3CoYHQC/xzTlJ5Z3J7P
OqXCDw4vOmLhnsorE7SnkKMPiROklhzBbPyajuVeXNEvilmAqJlJtkzeFemfmhExlCuGThF3SOMY
LR5wtADYtAwn4UoVKbReJtqXUrJVX9NidAgIxz+GzncIvvRhjsj0MR+PeXfdQx2ylm6Anw26oTCC
QEtldnH4MIB68YuKFC57bDE42gGS9SASfT1GjuXJMoDcN76/txa+RHB3ZGUBl5oChAZQIMY5uQNk
ztcAXaU5gPwoLEHmbzwzbCboBgpMFoG2cwfbv5nyQ35R5Zn4KwU3477h4/t+T1n7pfbS3c7sL1wW
hKGAxv8ABvSBO15I2LaNjNC4at/iuX5kbKTjHslc6eNII33M5nY8go48Mz9ITzf1yKfxwmAXagQU
dzHJF91D+rGD5wq4yvshiwmnGipJvVk+ndHixsARy9UST4X55EWFRiFC1ZLimPOD4etDahkDcN6T
KSC8drYYdrPE9nXeZ2IH5TkybPuNo17xVC1XD+O9Az4r+aQeNN0Bc2SK8dce+tlAVbOsRkKKgYMa
BLitEPh46EVEpAo1eTFCdfBggLUa5Y3LMgpIKTzwEn/JRfii+N/rXAc6/B7wLRv3XLLYlSIe7D0S
y9SpjSgCKDnTL+q1rLD9Fp+hDpgBcvyD8KRUX5LAOUc+F95MtKOtOGg21gHOHPg6YcBApUPPJCI/
iVH13mcKYrLrU81a+F/A+q0FJszZAFUSslswNm3tjzIEAzxBYI///O+PdRq9+JmFSXzWT+Q7AR24
+cHLRcvOa9MCpvV9h2AaOmVUM6xwARpQ81jPBaRBdSU/CHjd112tWPBBHreqWDDkSsKPovX0Kpa6
7up5wQqIgp1ksJJqcvh+XvTuKgNOkb2+5CzazFb1zLai+RifDQ97QcVk7NxTlN1b6GGB/Ayh/rC+
LR5bVeUuKBHgPn+Vgn3xUxx0XaMYjgsRIT/7Y+MD/YdRN/GnWYhHnrrDcnsE9pcjWJ+cfKhmRo/9
AgrkL8S7+EG2eD2VcmDnMTWnyu3gOroSFRkFAM685+1MGdbUPv5Nz+MDVbU7XogcAwAAWt7oYOfU
jeoq+OUrR5TjAYnLPHQ6TXjfCFT+UuOZvllUAT7jEEp/XocddGTU3JzTM0OglsVi1iH6IBf47KSi
yh377mJpikdViDfgLgkH6OJSdwEIIiIKj5A6yNxS4Eu0TiiW8VPW5BCw15b+hWVOlm4okcXwAKRh
YE9jf0HHMGQ2ppRPOBCsACDGIumLP4YY2gxK/oSfNxR554EvkMSDffZE6XJDpZDNL1LwREPtis2c
DcMurwoaiw28qdJHvX9TVMsweCClIxb4mPNlFKQTJrvpnuBryTwEGqF3qGDFx/axzYGXHbRP+ChC
WrCUFT/P6dwtoA3+MCpLrjenONvWNd/EDggaUjY3PAa9AGb2/HJmibWGqoXsz0vOn8p3xnGDQG5d
DMoVi6vrT0zfZxGHHWb16cHN9VMVheslBUfKhqGVy/Mp4ygrFu4sisqziYIJ1MSj0W7ht0HoFgs+
YhaTvoGFVtXNrsBk4IpNmSO9eS16qTxfyIa/EL2la6VvPx0wfkdH6UbXq2N2w9hSJYiAJ1EdxXk/
iKnmQehMGoKvn3GOXEtCFO/uyUq+r7k7YGL/dPLQv4e+6ukOaou1e5fULc++wDqmRcrSuYMaP+8g
3uZvMXvhY0ySQYaYS6uhfwo97Ce8dpCzUhGkRF2OqMmjzoI7WKPIyNSvp4KB3A4dBhBFfxBHZ8Ql
grv1gc9Ayb15OxvwU+Z9K+ZSIMkXaujbRQ0YcX0pamilUJsyY+2HwhL97w3nsYuC5zpY5E3jq8Cf
qIk/rmU9kSI9zYneJGSGFTSxTFFpPuxfrJMaHPrHujFjcReECt3SMne94AuZDyawhY2TV0nOaozx
2WRTiXqXAhc5UtSBiYHcfqguwluDt1Nv92ugm8Zm0wGVuc1MkYfKArHBOyfiw2Wc4gwBeE3RZbGx
p67QeWc+0QIlgjYHYyMYYaSJGLWgxD/VgOG1zkwksU9O2P2UULHBSq4To5kYwep604mQiC6LilAN
EMsOoMHC9SlfKH2KMbZkxxYpKqVvN12hBwBREB6AxpRqfVAfJyWEgB1+NV8IXMYg0o3DhyBbuHuK
HuLWQxeO2ZyPqUp3xlbG6reicBRlLA2vM+T96sQYdgDBK4WaKBvf4hH/QkW4r1j9uMwDh45LxYiQ
OHz5AwgSvfoWEKFjwZpnPO+5OUEWDI+i6pkXH6MCu3dwD3E6OIb2q3zRU4vBDUvJcnRxfZdKwzhZ
IZ0pGETrxjQ+TA7pjM38PDX3A4RfntoDMhEwXnlaEUnpLjXe54H2gsIcw0OPhwlkmKGFp2bieRST
DnIV30UCpeBdEa1EMKJGcTKdZV+SBleSU86WJFNPexAS0OkBKM4G0JqZD53nMLP/RS0ZnWJZ9P/A
s2g2IE+3mpWLdRcclQNLf2q4WGKWjucF3wyoinSNXN4QDHLvgtvYgKLDFN4C6FKowfk7sv2DKLlj
4ZWisq/Ms4ZB2eCiH0LWOrc7RJV3h6UaDe3NXb/2aVThVYfHI6QqgTNzSJnGc/KHrqO+ItaKDvrj
wnaxAfauF++DygHsocGjsGPUaQhkeFAJIkgOJNQLLfjei2xQRvNFXavsZGgKPBijgN/Tx20axDeg
lYeXndnLE8WerW1AsyS6W3w7x3sfkWSHoeet4BjZQaV4aEAq1/QNAP4jr2LArgCm68rmHy64If3S
iPKW6dzAS9QfIzD3bVDqot3iwlngfgSXOVQBNbsSB7JLq1PH//hfqsXcsb66GOf+gPrUB0liskOR
qagqw1/EecSjEm+bRh/pzDo9zIwKKC5VBmN09QFwE10C7aum68BSKp9UEYqYgZ59Us4FCAydpyHY
pzcPfyDTVuyXotjswXiMm4BB/6iV7LktBuB/uceLjBYmuirD0jajMUKKEMz6SiTplAqj2AsQaOy0
VQec6SkA04kdvvqqYSfAlZufaU5SQeX3DtCLNjqdMCNZAoKZ2DY8a+ul2PYPeJMAhZowy5eI/36U
IQlGtHbjgmaKMeKKztMREw/yvc8e23+YF+xxumeXphdUVUz0vvkK43JdBXo5x+kSbBIXE+1uh1+G
+piaUiY8mLO/AQyx5jKcBw2rcnujE0DnJCb3+4JK7wAElL6DFfdNdDyo+CDD5C0ewUNg/9T/qWDl
oQky1J42Mjt0lm4ZM1dONd4Ntw5E0zeOifgayHiiZEKumq8HnKf80TROAc81TzomO8zBcE8groq5
kM6swyHgPzPuEe9J1y9CYpkQKc+x6dQR3GNCgXGl541T1HSBZDBxrLJgBBJyJYbCxgFGsqxMlHqC
FmeaXlFQ/cMhePuNC+mOeC8ep+qjgct+Qk6tV+C1zbiC+t0R2e1RWDUaQA9CDXmG0T51PQNvZ5WC
gr3cuqaU1M0+b4K3plq0fHE+JCdTJIEmciI56zc+JhNKoX67YJTC8otwTjUm7I9y3OHdqLOrSlgA
UpPDtzbkzJM4ubjloFVon3rpv3gnAh4FYEJBhE57Jtv0zQ/8IawD4MTAjGAwnQH4VTI1PM3n00A9
FkFdEDyVlknxokixaQF26LhG7ItOFWeVMeu0ti8ZPj47JhUZ1oGDwR4zOc9idnCySZZvXg3E/8dK
YzDeVARvSmGBJKUc45fdmFeWlOdiL5HclWEA8nsoTkDLRPvfoQxrs3tQfQGg7uBLYLBGUHnQEQou
TuBknykEn7kMBELoGdoJ/QoPqqRXXOLUqkHY1LxLSAmOXpFNqlfpEbqLI9XQ0ND1t04CQLP4QTPM
dm7s8fALSe9MPZXp2akBn0utR+CANMSQDHSBLpWEF5yDlWYNA/qus7kl3bho9VDssj9o6FCdqPd6
Rk5Ng3iXGJ63bAeFGReIzu0IsYr3EtDiU4gaKc9GYCK1u1MLkv6Kg4G4XE6cchjacMtEJWgxJ6mK
lxERkvQ/gFamhuh7rqZCu5AaJIWMQyhslGDPGEyLj5SxM8in6J8iyVKPjZNHMDHsA8HElMWopPCe
jILZoaIGUjmS1X7uDeICRN4CVZkE0ACIeab5vii7YpjiRHJX0aELwCoAOPtwuCvRyZwUylocloHu
WGlSjxNFiH9fmHiDDLvcal6OEQHx2sdZ/WyQ37Bb0PMDJf6QkZ3qwIYTpUatAZlQLAzSfslRn6Qm
WJv4Zre/OM/Iu8C/utfnjej8DedhJWoTS1d/wnQWqxnznfNgSVwuV3D5WO0GbWcKEXPXLLd8wMAI
bzywJFmwv21MHTjjHVOMWHj3nZRZTCuOJF7ffHtYi9lj+jaKwT8h/lmtrEHW2TC2HVJySSSSKQqG
8YvlvpvLux7NLwZpqAIx+MEbfzkTdCnw8dz8ItyImT8j0uG71BAkofBshOC48A/EvrvAcRiSrAD6
fptveZjf6onZ2zDzGzOhw+2Dokd/srSz52rvmc2hPjfbMmzDZWNoORXJiJWgJzNvFNJpjYUgE2aa
GFu0DusisUS1rBHberBRI2kh5FYbZBwYVNOPzuw4Rd9BvcJS4Zl2OsH7AQQ6+I3J4cxmu6Batgry
6fuDhjJ0TxV+Os9aiHAHdDc8xVcl/gdK8AKFFJtkwMXCN8aqHSY2h7o4UG5waLkvVFqjuKho1VIV
nJ67DjeXbp68w1DorDHdhoti9Xm6bnbQuMHLlhxP0SHDATwkP/LqUX0Tcceh4IRAl1cpxLgAji7C
u+c9wXf4QdAASHPoeZWIxLP4w3/EEcvzXwiBRyY4CRmFU0qcIUWzuvtG7qw9s0Rlc6zQjQXf5sl3
5XkMb5gewQgo9cSVnqZUfSoPG1cl1HnOBDPC2qYNEvX6IS84sOCVHNQryhmbP9Uk9RsiKyeRoPR4
jPMoGdG7p4gRwMnExYmb5NwSHVEtVYYCH0UzhDW7EYGdxz5Vq4utcAbJ6EDfeD5y/BnfR1xJ6N0o
hpXoJYWiVqUQZQECFk9AaU5egRgxZd1O5zcC7BQMIVF6iZNC56tujxBDVfAZkLhvmb+cnHUkG1aG
QSs1dypgGYevhNUWLEMEPnSJx887UpT09IRk6HnLs8hJ3lgb252/YajOaPViC7FwHcPAiu5JZ8WT
AXKE/HWyEV/rMb0k9PcisoPTGRBiYm4w1Hlt4ApNI9BsisTBwsQPwZtgUYfOlcLwsbrMPR3VZPNf
qiWt49nHiIW9O4cAv4XbCa2LhdRZ5qGOA8wQD3lcrhbTj9TCSLmYzGHjP5WNSA/M/yJ+aVnee+AJ
rHFBRGMdVAV15o3nSLymRbbUVcI1yQuk699rjv5FPEpoc7nAVJEcV6cMhS826ZGRJaXFCz8bxOXA
9NVMR2C74OQHpNUdhePDn5vJdw+Npaj40oyWtwaUIIWmugNfQtyYd0DE78YcMbBmyjCYq9xPF0oE
kUzMy2AMvHTRjsOQs2PBuy39y8ony+cgwEPzBF3wYBDp175PbXasQQAFYAyQChg4NY31gON4kXik
jIVULrj9bLAqi31SwgoeUzoQzFqCm3Ou0BXhO9ldiacXvcMkHYqMaP10Nz0s9hoFGgqoruaLQbNx
0fdKE37ZftDt8Co4mH8Hje1D4hzNV39dn00+AqB4OcNySGV6DPTE9OQlRHK2A1vgKIg/zCkxkjA0
SBY+jG2Q4i0plkfG2o6DadJzp3FfbVfhRJ2znsvKHF4VHXLSPspqo1Iy5tfU4E2LKS6LITN4Vv7X
e+UTlfXwfTw3wqEeLp6wnIi+gFP5g3ko/a+GXL1x1Odj+J/wMS7rnudeidYsZyGbwDq9QUSkAp2/
glde4vFLBsO0CvdH8ie3kkzjlj9jET7UdciQVFJu9UsfL3gkUbw8KC6572l3GEChrt3YP8gwAvP6
GctOXFnlJFPEThYEpzNIaWMDOr0elLyuuNkyngMYAnT8mdL5TKWivGEOWjO0RsTr995m/2J+SGgx
0Dwpjc8ThuF8YNmhwIKm5n9cRUBGzV/vWdHx9iyjiXvT1RLelHRGywW6Bw/re5v3rFenSTAAZaOR
1EcPIjU8w/uMsAm+cDXy7RWhpj6U+9eX7ayctDZkf3IooUm6ZNu0YZQqI+c5BtkBZWOVgMU2FcKg
qBm2E7EesJ84564EUjgWMzRG4esD13Cx0UQBN3QuFxOxJAikLS+JMVgLW2qk7JGnVvFFa1Gi+QKZ
88/nruej+e+M+OqLRaAP3laQ1RhpUoGioMeoXJXY8eyrD1FEuCX83fBLf9bt1VDyADw4OjNa84n5
p4nEgIYDllPKi0m4wk0cGO1LkZhkLO/qF1mJTcOyJn4nDN4MwQhqn0bHf1lXQ9ipZ+VMLSTlVF8Q
5FX2QYmUqMwlXooSQvsxILNZK7r8cLcS4MCdbueD4JwyPaqLxfjC/tEyN3rFyQUA/UKxrnt7xh+v
Tl0eGZ6wOPee6mywMJEGbfrD53LPnJ35ZGcemOt0Kk1Qh36BTMnvXlY0AAYt1kX9o7HHs5S6DBAC
AJUi6y7I+e2YxdDcRSmTiie4Qwc2JlnOxpcAeREDQTAFUQXe5tg8l/ysm87n2ScXTs3qwiZ63r+a
l7ODRQUvQ5/HtguzgGjrzv5oLf9RB4RLT3wMxbBoK54PAGehZULcoF4+ajFZyfnY3wDRHqueLtWa
DX0WgWhED2x9sjoZ55OZfh4lx3qffPJ3FPbWwotn2VPC+bcx5k36ZZddPbLxxe9/sAfVhzqXXehd
asj+bg0dwl2jV3BEdOKnnN/qej19GU/kNBQ+gHoes8mGnQ5VFRio/0aPH5GrBfUik3SpmiKcQBiG
KkvwLnAwZQaZ93mm8+lCREUMSmdhd+DxPQaMN1iMVrQ/ETCJu9SZ8W/M065AuHXRJs39sq2fe7PP
yioY/uplEsMW/j4hFLFQxju62ourgPdxMWOPXZc3fTo38XDBQevx9FGtR5jCjKDaoTsL/ipDbxro
dOwwOGmu9SzoiXZB9JWMDEooo7yWeD+c31ZSRhgJcDIvqHGon7FRjuPyPOQ9dxLj7wnOawKgQuD7
6hHcrpsbbBNh+APFjk4YtBzsBUZvfCMo37VSLpv5BLf6fUqA5gXO3hDTKUSrKAnZBP8wI1XY1e7Z
t6ng8o+1nkeBcrNIX1wgbCiwHn0dwov7RnZuPtpcekJmV9r0PxqDYTkEQ5vI1OLn8s3Z/EPEiZWQ
uu6vb3sPqoRYB2D+ge9TCjpxWNQOA9tedP/oYqcA/56XdVyq2xt275hiKVteZKozyPyFvdEGEh6J
JDs+3cvJv1NYL+/rD/IOkoOA5hVJTUYXUo/EDEeH7x6FUx0CDVytUWmEn0DynsRgh0OlvLJ5MsVq
WuK6qpxLyGEODsg3tfsC610r6caistVH1Z/eBPwKgJwBVjxtDZbOan6CIPiATyyu8ZFVULo55dnX
syd32/qh5u2+/RthdNMvmG9/rBZdVYxxHOFYLUoSlBRH1YdzYrA4oUiEYKXgrdlU5hcNHf5WTDmm
6+cEFJjO1v+qVRVMoIYJgZi0FqQAwLB0pSPDUurUrg62NZDlgHyJr4hVJ2eWzZjuCOxGECwE7Tzf
dlhYSgqcgLdxg0lwXnAvyOOidjxqV7+mE3QQbAlELznTKGeP6y2sZGbbjQuUUAi8VcxlkEjnxeWK
jV/uVfz17768xanamWXIy7jsTzGUaUyUd1j8R72C2fQ/NR4kotlFdKlfUVvu8SNY+jeO6TCAWrL+
RjgoZsdivBggpHT1+gnTkQ7mFB8C2RP44Qef74rkaOZ1jP/lGA8Dv2cJFbKZ3eB7yE6rMxW7nKPo
ZJyiG2PCvr33f8Efu1Sf9asYGSefrTb2NlAjvNqn+GAfwKV84RB81iWcIK604TQ3LgaceLYdNd68
8zYmyTLAASN9bgahHD7yiXXPx1wd5Hvpnr17gEac+RS9b7OaLXrBEqWlXyAvhHKavD2GPx8gC41I
GfG1aTCJ5e1tjcRBtEwPSbMYRN0a4UdG12+gP28cHLwzilAfj6ZmGY78s/X0h1YPzf6WJgrHGnQE
1zJqn5/1kEEB77/J9sHRlQpGdt9SIuClPM37evJSvhUpQLor8vZUXMup860uxcH+FT0+BRbC3ij8
OKekv5qFCCgTAVZXqNbAdbyQUIQ+owYwYSbMevRCNu87Ims/wbqH2Wv4gv6YD6K7jzaqDeW7yc+r
TpuwfIQZ8X03BI3cz++4LMMQn1rv5LRtkif+Pkf89NBEQMW1RT7Vn6ZdhTPWl88VH/ErRqjE/mHF
+YnQy/CQAcmO0chBvBNUnPFs3LB1NvJQbGNRHRlYOGjj9UR/e1xRB4djB/FQ1pC8F4J+Kxkueorp
eqtM8Zm50xj9nK58zfGhtjE/JgcVY/wEh+ylyByTQYyslh98rROjUPeLb3drY3SJi82dC89iGMtb
x+hNsfbDrlX5bibxKGSv1b9hZX5EFvqETNoNHZvWvRkTeNJiWN66w+JtXOnPr8HDmHlDB0yl7xzm
B/0YTUqpZoEcD+ZiUJGV3AsI7HfH2Hw9Yg9vx3VC1LAte/5Y+xVXNoWyFzPwd9LBr4YVg1CPd3R/
azm4cmlgYORD98mIQ2ZOS+2DFcEsfCVjHTl8c1y8fbSYHizYd6RwXJkm6R0MqZ0P3cNiFMGeQ8jJ
//hUWsme9PWxb+EoeyLAOs2QnI4fOjq29gdLiwte6xhSs8D0dhCuw38aQWT3jAu4lLKaSn3Pv5LD
Dl+exoRK8YVNUS/r8/a8fU0QZKEQbqpb/CsaD1nm+nMWdo8SVokbqnyMtFmJBEAccQhXz8Xb/Ay5
dl+9Xw4xrcGLFlm8pCNSEpZl3NphRLw39SSclFjXshMbEXJFXUSnR/BjTdi+FAQFdr7Jbg93HN7Z
Itk+KebQHN8rh4M640qCiWwu84PTuXd3bP+ZjGfQgvCe3NgJK0RwTEAdqj230dfkOWL2my7+VYOe
MtpS1R6yb3aZPyBlf5QBC4K7Z/7MZHMkRi2/5JeckAtyH+vj5hiKWhCmcS/GGMUBqO7ca8w7Jn5v
J8ZpzTN+CvtJm47LcfldLYMm+UOwpFm1/m99z9FFXIzsD7Ai81hU3PCeRAT2aI+xCcG51P74e/+J
3kHf/aDyubSEet+dk/Hnt/PJQUPNo7gV5PeuQIAblVu8PZcrBErGSc/+FFiCGEzc0OK52phvooTx
rVqHbgxZBleseTaubOMBb3fuuGhYhJgEPIfGYTFNuvgv+noD5Ih7fM0/W1h8gFnPpgIe2Pd5f9X5
1wgRb8hJLSfrbXbWMZiqyGy5bPGx4DwUYkWSLWTHXy77zcWjuG6+EfQzuxNgHet5Tx9fjODDcE0U
JcMEeR4eSY/tYee6+KKp+90dGCPMeIr2IdeWo3Fxf9EXfL0XvjfSfJkNk0fItgP7JKhJw6+3Rw4B
uuISsI+NMqmEqgDeHPEsRIobAvaQCqFPwvjMzxnMq37CDrB/srt1w+L6Fty4sQdC/EWKuIPFs2yJ
B+MCtYSMaH4KRxVO2CY40Df/ZkyazQdRdUcApXqZ+L+NlOJiQc0/jS8rqs2eS4klkTtxKU4G/iA7
omnLfNWYHlHM5UwejbvbJJBislE4cwkxDnpnwd17TXi5dzVc7HPasR+qJ5tPzHM3CVBi3PWsX0lI
ASBjexd10bD1SNCY9vQ1Vp9HrJr7vB9R3eXYzLK23fOwkoKzm/bmfxnRNLz6XXozWgwW+hT152i0
lozpQiKUTt0XRGdm6ez+jzby5rYis99ZErqJ3aBrJgRt2TpD+WNk36MvempL98UchwVpu0Xv4RKN
vQP6FJjjPGxYhwFLKoA8axxWTcm6xB3jVdjFFqssE2CXDoEV1AWtNt4TLV/xlDwAbdqfrjnNNKVZ
Kxz6yOiMjo5UDuKRxQrKadjKOILOzKLHehy0a/ZU2mKccIxOKb6R0GCcgz91JFeQySUN1XckT9lH
RJzjg+Tx0OQf+OeQziwpGgesGJOkhiws8PqzaJbOQmBbpx9TsPbm8vZc9rb95FRII4LhzGutN4sZ
7AP4ndOz7nO2UfwBcjNy1SVwNRO5esANQctgdY6pq2A90Sx+oykKVFp/NUQZ4anQClJkzxjfXbQn
q4w0byTrg8avbd3WvxAaRIcXhdYDxeBvJgolSVt+iKsnR0JYgTAKUDVYYYv0t0IsHOYShf78G/7C
S9TkcvZNCF8Hlk82h1XPn7mSey+mVZNe103xTh9I/3920+qwBsfsNtgvQQP45RDzR7XMEWLSP4US
OGfAetJOGE1ihcu67dfnYcOGBKdi8Xy+wg/9Axf9FZ4qnHT58mP59WHDZPfiXXdsr3LitLt7igfF
IP4L2ghhXNyTMVaO+NuADi195kt9EM2qYfAHHwcR33EyKv94EPfBPrj657i/HrrYyPuzSNogC7Ka
Wee5sAlhpTN5GBd4VJ/1I/zLB/WBjJEJCZhsqknFOZX0Y/nMJmt0oiKY+ddsQDq8prJ1QxIaOZr4
jVUw7m/lm98fGDXs+AXjj/S1foWdx9VY8pOnwQw9qn1IR+K8Pb6iR6ZuhOU1Og/D4pBN3XMy2SAB
d6Kh8sGSmxWPIc4/4hXOiZTDQbIm5QRJxxzvCmSHw7ZIl6Gkc9Ffcynn9KBwBGEYPWxwpYwZ5S3v
ERmDn/cpputjiZJwNK7f8zFMQK/DBQTKbkqHkuFc70yLm3ue74MfLVXZTrWRsRePa2/+JDvzlieI
9ZL5Z97Y36c/H0GFNp2s+QqsSZRZci9eYbM4LxiSnWNpLs0ncT/7jJUTqlyjzREFoNnmkXT+o77U
P/pXZJYR88ffjLYBPbfomtyqxpV2n3TGySDuQ8FJ/hanCuWk7SFZbpYlgtyv+a06lo8Ina145EzC
WzSLDnSUo2ifjv9H0nk1Kap1YfgXWWVEvG2VnIPpxjIDCooSxF9/nj2n6gszZ+Z0twqbtd7oZBgn
W5d+6jP5WZf0UAcfBt4wBUUIBiF7rvE5T+L7qbr8YqQrD9QsWJjDZrdfE9fH7ZeGfQKOZK5jHn68
kVprzECN6rCLKlBnguWqqHVarXSruDbeUbGdHem3WH1sccxzHXDrix0Hu9muXk94ye+NENrKS04g
OeBjKXFCgi23DBLZpdg8zpMNQt5NvUr8hEPKzRjdnyy3IfBM7f8YlP08yLaZd/c7u3bS1S3onR72
x8UIpH/IoCv9/jVfPTY5uFhtNG7h9TZS/HW7YAbIS4B+FaAcIBxLBx4erp7Be/v2urgM+qTwzfR+
kJ2zbUMy6+lzQCxYbLv3X7EpkdFRmXKVoSVWP2pbhUyLqo6+uKDe59pPb3+c9jLKHKrj8z8UxT8e
dlNILecejoPP4c4EZfDOV7zC5tS+5uD6+1yTnRLyRcsAvtmeP8cJsFlQRR//JYqs33+J8d1VLMPV
rtjdahbSWpwNIk2T097Y25mebB+6bFIWzyl+vFPZ1Ff5wJ7B00WeWS6nzz9O6OM3LtmVeMieh8jU
Gf4YqPrrasfmM9new6FVoKskid65U5nu88GMtl1IbIr3MfYnIqG1vjIzepxKwdj4XXremGpasDj9
dprg/S4uvOb8IF/l6wjPRq3R7UKOlFldiKzcIuEV00T8O/QMmCnOc07oG9/hs/5cX9HzsDfrCEs+
CtNXDMfvjMldRBfnU5B+JnkKHwgn8dSq9Wb12IHEvDe0r9nlehAWl7ffrX92fk3XQ5BlRNGMIqF8
lKhBEaOjSko9h7k+2YwIbuCwqCOeKPoHrTpf836A73xjYCx2rGWrOuI+60UEMTsJj02wXH9oMrZt
alLdxutuXW0m2tSdbhoLDraa/b1PIEKMD7aszHSJX1riafzUmBMy7/aeV27lcbiMEXBfmV32h++I
aVib/HMfwGq8T0UL9zm279dhMufj2avZNteyaxY2yGeAKy97ZmXoMO/+mfd3I7LYKpubtCDu/H0k
FHdQUQTx3MBg/3BdXCeHPMQa884WHCK334KEeBQUtDeNfti6FuSi9oiAIB52sgCeacYg0Yth9dc8
5xQj3GXxWzAFRB0Tshm5Jp/zD7ui/NeRpMTRQGxoqQwuz55wPaAqn1zGtcrFwq26R89w5i/wtMCy
0SKs519Ml/wv1UoEF44k/px6H5kZARkCZlGCQtB9kJG6Jb6NP/5KyuQ3H6EPA3A6JUFF6SymnWQ+
+s0/5yeoPMPL9w9ZBHE1bISTyZz/NOMF+S6TwpJ/AmPvlQtGu5rVjpix6RxwX4bCHizIxXyQKZZT
aDt/JwspmfNP3gh7TtLEL7dI2ot0/hkupPoP7QYN5kitS7YBErvL+bucS0wZNY2LNDs90LLP/sit
RIPw46nxWCTgwcRTMlLyW0j1bY93h0DQYOr3Ca48vskRuzzwxtDoM6VudzGB9ejPs9diwqyLTwkw
nrRTbgnettv8iwNu/JfV/z7c759EKyafLZnBfK2Kgsh5zR+tbwjyMbZgi+HnOf5iAAZ+X4VELo9P
k2tzeB+4JCart08u5mj13Eijv+TIz3Mr/5rrckCUxkESC3sfAoQ0iO6P197A1PK8A267DuQ5D1q5
nmd0LADBn58n1sHXdZbMGY8QkeWvv9u2O2EuoiMKR2hlszVlu8z/XVoS4buNRNV7D5X8pdZeu7cx
2yFy/a6WH6qy3DJ8+684sYfOw6YDR20jgi+JLGIv0z7hx8vZCpLopj1dEk/XIhgys8fOwxBLVR7S
RG3zpB15I50QQWevtNbDme0k90dhLcm8YXH40eg7Jj/uaX+24g7pbwqH8cJs/U6tFGKiTxO7PLXe
MKSCVSXMkEaCGSBVtaTa175Z5IPRZEiVsFmEn3jgi8ywJ0VQI2qaJbfnv1ZflQb3mNJDOH150+pD
i3YV0iY/jpi6n4AKP+3mJdpee0ZFQMeKRslARSp9b0u/0zFmNHZ+vuxyxQw/y3bDR8Hk8gp4RNlE
4Rhf+jxnYFpf0tAAQTxw0xgF7G5AFNbTLfzmAmCBm5bKD+dt84ZyXP0w7rxihqiL5Iyih1cGqcNG
i4RFwINjZ0wiXW5NjO3dZZDZsPtsSyBl0fRZ065FxTPbc9/6eNzm+CUMjjTkQrT8xqBMq/aabMfL
24HzPSKgcJ2bOTJNgmu9m0VCFVPXByCsMNgaC1bNt135HKvz4foVd+vUuWs9+k96ZmGImfdD3rPP
aIB9ICNBJolS50H/mRyMfbiF++FzHQePC6cdRRA9hTiNa26SFumSOY5zgsEiu7AA61nAdnIckP1J
eG0gK2+/2WXLhGylwp8ehhYNYigPC0IvJ95Ur6kIEndNNHZBvU7Nqoya1Z1qa7bHJxcdhqbgFt22
MtcLF6FVHAqnOryMmofHyx4YhTZetPbE/Jr0p2o1xU03I1WfVuEXMbLWWicrjjWdNgV/ZgOnmWnM
te1J3je42fll7O23e2XiIDU1+WfsbkNOFPvr15tq9VhlokLtgZruVCHXPd1gMb375WayvpoyG4dk
pZfOnh0fbkFIbSy3f99jrb40eVuZ6Tb3qtUtSoLmAAaFoT1OsNoKxawIqfoyy022qTJSX+v9OUNV
uleefm2/mKg80S+5rjDZ0kXe8zsivfYu7Sh6qVAi5tZ2rVZublMRR1+QSOCpyNbJqMVN2EcbapeG
7nTJyGeiwDMK8Mn9bsI89rYJN6OAIbV6XAbF8rsSu2vfmEUf4xnczQ+Pyts/pLLTml3jT2mMSLfk
We8w0Ft3rww/+gPgWg4QNsM2mMxq4BtIiNy+OtvMNg8SCXK31G6BBBqcR+ABD3EalrBGxY7/srm6
kprwuGZqDKd6ZXWHt/dI1el6dGwphJ7oPFAaG+C58Muw8IdHoG6zt4HceMLLyfYNUjB4Ry0hr6SW
IRJ/GG/RBGVSqB7RQuhXSnZOvPxQRGB0mfdTZG20ovoFqHuTBfKyryJyP4mwaHpsQtpl4jxs7CdZ
2z9zRLP8z27FLaMm6j34WiJMtMcTniw47c4kKl9T8x48KCbgvC2XT4WIOLKeZqvGnuoiL7enJJ7A
58fIwt4e4IHyWDbM/C1u/TZiriNEViZV8qZAlDo1BI/MGceKZve1M453RToMDVmlIc4aXHgHEBCF
j3gapUGq5cYdbwkDuoin5R0+fVbtamC1at8cXfbEz483eM1DtqLDN058RifIBgAUoNN5o32PPy60
GgAA/3DMlSGallyOPoAOqjwt4uYjwmXp5ku18wv5ELmqlAuXSBOpG/FGFnKxoFw9tqVRx9I8JYA0
2/XNr1W4Mn9DYskC2l5+FcLTGL7eziMu1yXXMNh/yEjSwFeklIJNnaGOUa3n16zwHzIBb9woIhe8
XRe2MQvgO6yfgeaUj4QqE0KW+H+buDcROwOp6/5Ad0YHlnL28d9FFNPWhyqSV28+y9plhBEhkZzZ
hGBItLIxlOMJS857TrJGLdHLNZvZqUn/3sO/Juozku/u8EYDCzLi0saP3uK5mygvW6rYE4Fn8vBx
aazvud51eJjDQbTnteBwsvtx41HdQksNWx3w0A7wWmupIb8FVAhrL4/TWe0MOkKaP4Korb3x4/Wm
VHA20TDu1Fc8oE89ExdDKHh+Elv9d1idK+8eDOcz4OniXAbZZroG3H8GSSQqJHukZhN9yEBCz2RB
0O27Wk6s7r4YrPekahJx1ig9l8lq5JJFzgiYEnv6IKK5sgpclnePybDwyfKFT65XL6tyiqAGvESL
O2erDj4OagabUYBI19Qcr1qniIYUWrKiUfLuFgYL7B+Mq5KrPazuCVCqSaK2O/brVboslExP6Zx/
W8o9SM1P0MaN/rWkbaPfNA61xB2sP/ZwJdoeBtaUemXJ7mCtvtYTUuxFm883fvtc3nxiw+sEA8VY
JY95lW8bv2YZZNlbIyExU/N7/kbJlgRx++ukp9vmdoKiWE0Viq4xz4la9IIt5rXrGxWx/5g30+AN
2SzC5scWMX8wGpxGtxOInwB7wfx1mpa9csfjo5xzdLBdojDZds748o0yRCDOUH2GnA3qw0LUAvMA
6pn+vaKHPllNVj2MVLJD29iW7aY9lP4wHrLAg4iFnZ07TEtG5aMBYFX4oFPhkLuwkLHTCUyYNg9A
/mDstIp87vheJ4BYeKPd8wgsCR7HbohNWOlMZi58SjBPTwu4KmaY+6x5uLdwdOXiQcajtJkJXNlG
K9kPnjBBpd4/luvbmhhaj0gQn26iOQm2ZyngxvyQ5zxCxYnS5Ix0iEG9xas/UIeDP556TKvjzZvw
y1544zFxZhhKo5JuuynGQ2kh0dSwzY6PFTl3Zrt+GdPoxc8zW6ClorAPgvY4Ot/Y/o6sc+brKHlA
csDvSETX6YLNYPFQMzuWrD0Xxmpi1Ovk0tPpOyXfNXH6eBCguou1HPVhHQn19XAyx1D2Gz6+Y0+Z
eZRMqgNt5s4ExCyIvvIIfQXGwfxBxKf25v34icdosR4Ftc6EIgdScONxf9MJxt4iE3BbE8SZWm1O
N6CjLalVyksEn1Mc15k5+u2hBlZXG2PkOqBr65DkWbP1CKCDbOF7U2pK7RNnFF6ogtrYW7jnlBlr
LL6ZXS+y9dQWsbPkQ8NyJDyuiY8OEHghW+55E+/nUbxzhVTxyhUb9ujUOk+nu95WgPsCI4SBfwMt
9K3+qVtDuwVj62Xki3gWfLEcEwx73bsNo+yLHFhidmN4afN9eq7K1cSTl0934kKwW82Bl8nMZZVr
Zirv405h6dcPq9VonF2CU0y9nibP985sK+BVAoN4A12JAQtexu7B+xFvTlXwUEtWkncXgSnf+QiJ
Nq8FvolM88e1hnXllIcLSnaM1qZvIK8x9vOHx50EGPOOUrNP58r0OiNhYUxjSbsA7OU3m3fwOb94
HKCINqRV4SVezf++XAkSsHfqnC9R1p3BaUq0OAL+LqgNPLo4C6aLO2BTb0FIuPrd8ArLVY82Z97m
aAp4nxkddRKNM1vJcD/P8CFWlBzUE8IHYplvcR5ZH4cyDvR9dfyJHy74DwHRPDmHa/5ubdY87bvD
HnXA1ynPTw/c1btthiaRCHTUFjFUsVvTQYUKevldVAtuSaU0X5Y8Z5aWNWnd0DzxJLn87fHeqC+3
f5mYEigrhNjqOZvP6Dpyc+NL4AKtuKF04J16nadDcbQ8WMsOqO/A8Nb840+QO290gcCrm/Gy78Ma
gWkTB8kgfJE3qEkL8ZrJ7hJobs5R3elNAA6qdjTiiV0EeEllCl+OCcMXdV8S6v6XsAE9EeJQbLwW
Q2GPOfmrkm/PVHQPMYAohiezZE0gVx/B26g1iFyltESwMxmUfOoVOdKtDg1uDhlQuhLNJA3sq4pc
+KcxnqMAYtN6aHfi/b8WxRGYSFP6F1je1ZcK6amPl1OtcKlUCntcIkOGDtHsuIcsnNAUIKsj5cWf
3hj7xlfwGDXV3u4o/ZOuLbLNoTq1+DIh3Sxolstlu+ptbgEXAZ8M9WZK3+lhyczYekhAppMKcPRD
jx+bjT1xenR3tUFv3TrZtooKr8/d16qzY3khc2pX6WRtBIThWy0Ps/ZQ201IfVtIH9p2yCUuBXee
+tKRukS41P8n7aEBylR47YowC/KkpitSkjcZcFrOC3ouk2UetnPWB6/wOlVegmoRifNkkBTtaHuz
o3awp+XBVPk41JOhsiWNwpepGBx5koYm5BczFGsdoNc9AFUcWQPrLdoNw+/uyzaeEYOPtx8R58sb
Swrlxjxywsr9hmTDU3Dzs74MqIU3hV7Mg1ybBW894YFz/W2+NAjL3sN9rhIvoxQt8R9G6ozhlg4M
SQ+r58FHcdPczXw50ZBK0/83WeyNZ1xz30J1oiFAtEjIPDUJdoEwF66U4j16ul1U9wFQnJZtP87b
Y3hvFlQDbTPjoVI9tP3p/VVptFD4M7OJGv1NW1piNIvMaw/9+OlnbrPmz+0h356f2dyj0+EBB9cB
H+Y8tcZu7NRp9J/+wkbaqDdlpMyYTAUy+LUmJ2QPzpQNWtJKM3eaaGQVYOLJpo7rXUn1XnV+Br+o
FGvN33QzvhZn3trJcJHiRl+9GcjAlNk6Pov60JHADP0YtrQi9W3GYvh9IVbsg+yc+JP62iKUKJhz
ZthW1kRWW/WxuEDdwey94w/g//jUbSpAOWDsQ+NQY7BmrG38AiB8CrAfsapMfUjibAUAMbReweAw
iMEc2Bs3wBruS/iLgwYGqIZieV3ecRXfWKb2dOm+gkSlZgWkRpyGAftS2KgkllsoMqNcIovjbwCn
Bty5txmBKY1wS/O5qqInBU6UiwmYdIfz3wWc/m3y69dL4mJTnWbn0fkOIApMRqAKx/aMvyj5cCN0
NvdGfwj8eWIJLW62GLTQfYi9NjhJ9gHsHE9kxlIAZ1JiQAYrgQ/ybwKkfou5kAbRYiUrXwJkMGSB
mJGWjyis/0f4Cr+YoT+ljJq6KFJrUPxS15PNByglKIHji2NW9nkWk+sVJ1HmUZo5/it29xNQ2YTt
vQaegwdi4IL8oCjtNmDoo7IXkB8J3P7Y7ABT5eOUmX4n/tKOQ5WZMs7dN2gGUfUIzBrwmiEf4vgj
iqkRX44oONg+Ec5hvV7TTgLN+WPdk/ViuGhLAWQO8wXuW1SboMhSN8fIIwPkqRuEBsbwVOMfROwj
z3NoDdwEW6ZCWC6CtprD8x/+9/X3GDVW6GVu2yH5eltMsyjpxAPzNQeVSIAYmcgBH0mzPqZRdmh7
yPn+AKAl0mgvI8aH7ZjiT8RADKmw72+nPA2pZ3kuUihQ8eWLIDOBTvkto/KJX0luZQxUacMmCBJP
DTSXKMKFbJVv3qTUHgfgodqAq9+8GZU5dXJ96ILdpHZKNWaqd1uigIOBkWjdQvhXgIK4P8kPU1pl
xtYNzLV8LQcIeuiFRsw+QviUxH0HI+Fm6ANQaBlqrImPDYO+B36+FfsNUdfchwq5uoTvp+yVT7ok
UkXeUORDZw9iNfuHc6q/QFSqyMFL7RY9vZrfYn6wj8LjWWEWU8AjtQHN27iPHJoIGHyGJkrbD8lt
UUr5BFqeoT8LP1fUABt8qglIC+9biayLmlGLHskFilO/b7EgB8wN0dDueT2LwMpgcumovcutm9pt
phyCMk0qidktBkcGUKfVOwut0r/FLV3wCabnOmIF49L88ZE0cU6oxj7mhantqRcnq1znm0JDE35M
Od9oCQ8EVpArE4PokVJJlWm4t2V/tGGyIp+BlmHU+J36YUDqaOZ6kIPQzPkS9ssg0HRNVSWrMzOK
lkJesgnuCJSMJuHDQm0T/fugATJatw7vpzefDM9JcBRKH4wpKkHKkNzi8PQeWhp96Hj8WNlVit7H
+pLbb7QE9EQYPK+8lMk504qVAHwhh7/+RBg0Sr8yRUv31EiX4+UDtOWmEgzyRAEHHLdst3vcsHm8
R++YOTN1sNzrtcoasOj0YonqQGi1VhTKU+dBefECZI82idJljfH3xsj6WuNrFhUWMDXdFIMVWgXe
6hF520R+2LxAdG24o7CcIpFzvsYzqubsJHrq0cyuYErgcUhlnfXS6TQAGftoHKEuikUzXVWWKCQq
eIAMr29sCpB7mKYGZLTSRWLjE7Bu+lgbhagnVGh29R31AUuGmuxLxsyVrpy1wd6XHLSEwc3jY38d
3vAph5/NG+2JKyu6K6zVIq2KeYomamuw6Cn09vHC7lrmwfGioZmBy2Iyny725HvU+oBePYhHp48K
6eEl2xffhUYpLrPn+UWXZ31gr1ZKh8emioSOCcsXCQq8f9BsfIZb7hF0OaLmPdNnst7rFGmiTDbM
1msAN6co54DjTsVwOLP6htDfL8lgZfogNgTp5KIwbmqLQiwF1OQ5tEyok4Xuw7E8WT9jWiXPGVKi
NhyDA5U+yuUfV27tjc2BSzEq6WV3Z2CJx/d0ARzh8XOa5fblZxqwNsoLOPxc4RFYYb2bE5gV0x+n
cYuEL2ugNYvPkWaYGI0F+yNCyPrY0l82dUdKsclXkP8/a3gtYUB7CC0zqz2S2xCHspL5WZR47/Rv
Z96dDHAG/q807iaynnml7iluYUoFsShQ8jBMh/VZqFw+fO6tU4OpwiPyKc9CiMkCNkAnKUEfKbyi
eq7Q3XmnlBXV1OGO4EXQ8o3CA3sFyA1RA/o56C3T8/vQolJrQBjuhzRQ3tGbEuA79h7sPlk+T848
ivk65UH2P1iwiwuYKUfw9/BdvVc5jMUcDxq95csJqGLP4yrC8Pqgv7fU6U59BAWKKipk3PzAVk3f
NUn4mMQflEDhPWR0e1OrlKOZLF1wNsQ8WSS2mkbPPBkVTs/EsuuNuUQCKlMP8ubtSAgvka3ZgBYM
lftNo8rYBTHDsMSNrHwHF26LpyM9Ic7UQlb28/Lr08lXqAkQO/yMNDrk/6TOL7WnAZjQ3DEC+SW7
RXsxQf+Ut/ukO5caYOKMQaHnjGUWTYmaSIcfqhC9ulhJhgZlvEsJ9dd71ZH/Fgi1DuKahiOW0d5A
Nq78GKLIlbNpJWJDTPTRJhXArTVDN5NTEXlqLXlz9+iYpal5xK5TQ5P8zgz6XIzDlWzwPsy/NmIK
lkWEywb5ucr0lHifQ+689D5+TDp02dNrKK0PC8zUvQHhApuzQ74slGXgSjDUCqs1o1XQWhialg8L
64SHq5aWa5Q1aJeZEQ0QxwPNS+DzeTQzEr6I8GNwFQPl1tyrY22Mf4fKoSSagGs2tAnzgOJgetgV
t/7HxKzADfQJ2DGNIRRPfU2WSdBReE1r7UKUyXVhX6lMmQN2BNoF+D3PlJQH9tAVZZkloZ7MUwoR
RC7CPq3PnS0y6+nXsTPEkGMjD3nKbIW0JKPCo6CrFpm3z7KjyeaA2bqPXTSD2in8yVxefFCbAkuI
VRPQo/Cf0WjJ8rkd2CPQay4gCu+Y7YPK7XYw74CjP3sESrs3R/GelRyd9gXt6FFyUIsNTns43Cus
OzdKQBYp9qvMwyy0ySOKiTRQ3OgGKrzn7SZiVm+R6s40Wtj8Hq+SqjlZu4vDNufD7vQHhd5vgjfy
qI5Sr4EdHHLuU1etyWuCI6yXxRlq3Zzc6Z0K7vLCSbevQ/80PCFJezs82/0xT84pp0l3QD1IixT6
qYClHpCf1CzStwj4IUsNB3NLU1Su3vyBMyA12RtHuSUEzwhevNzFEdyZAEl/nyP1gUaiYxoQr2H+
0W9hu2TNQYr01Lia7Z5eGz+XxwAr6wPTsRZz6WFcGRqwBtfn4aE/lWaVn2foo5xm1dt9je/xHn2X
1Cw7sllb2eEN5TTGscKeTuD8BJoUre7ifhnqP+PD6X/j/OfTUyk8ZZaiUpD8UKTSBiqnxViZ+VxT
PI+Qn8/JS0LPgmrPGPBQdmSlxwBGqQ8wJLHm9tSjjccqMdCEgLX0pNfmge5RYj9uEMh3feJAYs5H
fFM4XKXg8gA6/WsYE3AGECAx4jk8mdecID1lvGxMZAV6o+yNBg9law9gIpCqWGP/ueAW5nxkCiH5
xMQhqlJyMTZK59/tZ7KBCtaKOPE5um0UZgsaiBczDkOmuvLAMquCW4iMvVv0YZSOisMMHzSVwWON
mM0lyxlParTiZrKsOQKw8tk54R5fHX6G20SUBWEn7ILXaWpJu2LT97vrj67OrzI5tbvMAlekfomn
MNwWqPpH+1nPf2KVFBQbUJGlDPxJ2GQoeaM5fqKDSCjsLY682R9phKZtqLmQqG9kas5UkO0ATJC6
9rV9MAScn+j0soHwMesiRkafGc3OPeuh84ahfAb2vLnseIvMni2m3gdNaceuksWsTuKuRbud2I+Y
eGebOGFBMsJW0MCxlLjC3pAuE0Hsx08y0KYW9s0ptBbxElaxuDNRtmtMQKiLPuaepAaoKEREZE66
iRAQ8huaQGO2MCBeRTYGsIO9bIksdzRdsrO11H28/irg64Cqaq669tQnM1lmLPq4fYuD8jrelAxd
iExVDksu+maZwC7//JpJ9xF/FIjTRZ8tNzNyHUXvLvHHSGJfBMzQ0Gq/doLCmqo9tSLFnjpzl9uJ
eaGIpyjKwO+IGoCWRsY0BhJ8rfYbEhOXbFiV8TZrLEojdWBKi1yfLh9KHZcUbj8WoBnewLmpI1QE
ufVT0xhV6XqvYyGdE1O3YCm6iQXpe6VihJ7in96bdzSoUxKoD4Bhs/BpfRCA0WbF7TQCzH4EYU+V
TYnQ40Kn6F4XnYIAlDxoRZN3wk2dn+qI549GhTbuiG+0NxiGERP+djPR0cbN93AYbxec2SgtEJTN
ueMg0enYA/1osT0iNpdtMLT1RLv7UFn+VOvbe6PnIvc7ktoYlN7+VAHpvW0xeZBBG/w7I6nO5IsT
p8XVQzxbq3yvrf6ielDWaDwOAbGCMeBKvqLgzkrgMwGu/TzKAl6A0kEu3Fwk8+SRkMNE/R3T90ZG
GP5lgMQlpIYzv2dP5rPzWNQ/DiACRC9ps6I8SKUZFO3DM4J9RB1PBwgy5mQJe8POg0Fr93RDdvTc
/XB9005G0ib+YHsMMclCuOjs4XKPyxnzLvzpVxWP7sQUAyhc6rETk1rwU5Il3T0GVIMlcqUFdgYa
ggcXXQGH3Bv/xxO9E/Vk9ISzd6hDoLZc/WlIsKC27y6JGHaymCB+5T2Zp4SPCSUHxmVj4D5soout
GTjZy6aHFf0IHit0cDn8FQl/WBiqmKxVTWwwkHUGna6AWBOzUJrlCEkuOvPCJ9c13K/xWKDLBU8b
It2e0Dibzn9gs+Ly/tda6H9Q9MD8wkt4FdWtkiaF0PvhM6bM2LhxQ4sv/iFmoL/wBtA+Nxr6Sjtx
Hwu+pyJ+HoF/VwTd1rz7Q8bEoT5UJvPvMlEgqLQeAXCjucDtYJn91K9jGZ6YkYLOIwxjkWTm/AQ4
mdDg/JZ9fkYyTnF/4mCCIG6Jq6Qvm8A9io6dJ5EKA05E2YSvNIgRZNzoQKfvnI0JndNkrTkcefZD
/dIZP3BmThrT6qxRGEAuZqWNdb4GO7L5cMd01g3XnImm+ACGxOORZ0UxbIwUjV9wqpL/hoS6M9Gi
VXGacdj1148YV++ybxU7phEmjrFZ7LJdcdkHt/nN3m9vvBE0eoqU0M3MfelPrYghytn9kGytqwtq
MZrRHBxOHuLG7jpALUsIUzjdjsI7sdn7AC8yZJxJKPaPTxGc2R0fKfLFwTg0GOYHXv+IdBk7C2vv
eW/9rtz+0DkwSTir8qB1HsCCYFfQJa/x30t8R0hgJpK7Ccvcj+FMSvaq7R2OhXPT4GS71GgBkELM
1rOKBYae8gsCaqTUu/I+Zx8ia5XDbuKlqy+pEJz+yZc/bcH8EXFhURmZ4wuN2bO1ZJeHl0cdvLZH
hdpfv3kjH7Qnd4fyh7JaxqP28TJ8GyfpmIbXt8IgjKP5PBTy2w6qXVq+4DbYYntXidupM76MT5gz
4gdLHbw4Jny3JfkAnhrBe6eCkWITi4d4yU3ZbrajDZxO1EO+azCVyciPXvbMLbbSpQk/l8ZMmaSa
9YDxo4my7ctr0IyNjs165LzDBpVK5eX+AIka8iWO8mjIYbZH3I1fCHtF6Uy1sVFFM/OuARWo9MXb
bSxoNWEbfIQSy/Hd3FsJcmvWr0QHD9L3kMP9GGuaBgl3Dxrg217wsfuH5Mxy98jB8P46hNdfqzag
xnimfOfvndA+CkLpHg4uIDVoMyq98qba12IiNAElS+FfecELF9YX4bqYmabQannIxdathVWX0t39
umWg/0GTczYLFoyxDWehEBdLoAECCSDlro/rqInl5RvEggedKhGpKavln4nRi/rXkQlAr3zgbwgh
8CtrsmFG93APK5TfcRAxUUDEjNd9eD2AAefOhoyh0qm8iZ5u9mbjU38ei9ZN8k7jkZ54krpoWYk+
3gwZGsS4QQbkRGv45/KaTQB2pdBJYoo7UuiJUeVIqBl3sO4Di5d+G/dtt7+EObG7GBRADAyEcBlk
E+L9w7FiJNunMcWdM4tykWmZ6Hv/E8CBbSblIhGZBG33h3AcWdLeAGNmzPnnfYllNpXRqQBK5mgW
7qN9LAf7eBA+NnjlhsF+lyJ53l9+296ZmxcYfMi0x1/cfKMjpB2ql5cwL+J/QDwrbnuYBNjaEYA0
71GtgEYz7t1JUvuHTINmg0nj+/njV9/teHdfcfP/NmABKPloUfuCzXNuYCFsYtR+zARiOGGNZHBj
h/VH1MSRFjLbSCIEYr7f4QZfMyOBjr+RBwBQ776wYDFXFbfweIrlby7GF9R7lZD0wv2PkMVa01W6
RQf88l/Pec2CPBZ/3hIkSQMNqvYg7/6AKNoJouYPQ9zxHsYwDFqfg2DdYfhGsN2hIqWVhjhMZLfS
nzyjYmcBSFEn6rA3r72W/XWFXHXEbpwkS3SpP3DkYs6dK3uZIkDlDWbjGB8enwcVAk08iYdH3igc
J4TS8qNUtzl8cs/o2Q832XzinMfzmn8RzSUcZBazJBJf9jcNyg0CV4rJ8FyV0QQra6syeS1oGlEu
wCuL4XZqN6sWD4uoyHvqj1WPhygu6BAZJe7CmYcvZd7RNf7UZz5D2d59rAotJWMStHROJeJ2EmSH
CoN34UjaT21uf8nqs5AUUhZ42L78ucQJXno8V8WzlS7C9YtH+w3u7RURSIKWrQcYWx34S+6DGRMz
tFehtnovJEJISgiyzhDbUYXEWxieR0ZxBC9WKlg9NjAEeTMDYxRKyyzmHOD8F5NxONgQ8DFzYaU2
Ekf9DkohPXC+/CAHhMoBOeZ8HD7JiCIq4fS7vla0AiiTcw5Uw4HF9b+bhXLckbIQErAwNL56L3wh
vCE65XaV7fEcKNGDuF6/oPwg+cWdhIJjPaVYV7nrUrkgQO9B7janXzlvrsMNv6cq72mhb5zt2s3I
fwL9CrQzweH9seAKUDHA+P5wGQxtqVncVmlQq6AaVxjpls4D4X8fLCROnnr10DmDicR6mtxZ+6Bb
I7u2plazva2qTSXMO6XzDNJgFgr1PKZH9WMlwdBqIKcfSyFFmsTYLReSmxxSq91M/R9UQ2312Z56
vMszf2KPw8aYIRJmkfFHfgvKzcg45wPHp38jCuyxTIyb3nOK9cTpPJKAUWCQTLEprWL1WvYp0UNJ
Y0uPxbT+wzmBrWKmJ+pnfvMhtiDPZ1tu39NkkR6LDRnU+11/h90BAxIyJpfcHOEfSLzfRmYqx2YZ
YC2Kq5Nkt9ir5fiH1wRRAVjBJPrR58dGvRXAV7L8B0yAnKTQbvkit77+wJfcWYyCgsKG/lrgK4nf
Q6ZWrJN15sDp2Qxru5Ej8yQxQQwYpTHrvYQLVPiUc7O9zkLygrogReDJXejAAK6/XnntrrQfw4IY
cHlpwP8BHOIlwOeO7wrcBQnAlLgEDA9yjHviduCgzJ3nsdhhPUrPPNqYIEaXNpLXOA/gp5oAtHYH
V9X4HETc5ijCqNUWLssE4JK92JidviFscbbpDTHWvHAZn7IBBejFmbQS3CqJvtg84cbxBlSMA5gv
In52UFR8BhEUIUJmKvw+yCmHNOhhglhzIEIg4nXggMVKgZPrnNnnxRyTKwc4U57LO5P8R9J5NiuK
bWH4F1GlBJGvZDHn8IWSo4IBEFHSr59n99Sduj3TffrowR3WetcbSqvBibLjBDX7eDVQ5uD8gfYc
A56Lvi0NVOgMzr43Ov8Mexpk2gSqI8MK91yzypaIseJCJhwi7QrYNb88L3xNuRhGWGhQ9QXqhQBU
9TCEFLaQbo/V/Uj0ZuIwxvnRo1Vb5ipYpwhif0KuccXVtUZSwKaSOWNBVkuk/WCXSA8v9aa46DcE
cmHsAbomzJhBN8grgcYEPJFaNHb8f4pE8mcVBwOOOvsyPzDy46fTIRHFjgy6csd/jnNVMX8jQOtJ
y/pAzdCZPW6rEwrslRx9T8TFoF9iGkMMJHcHD1I4JNFICFZ6b5XRfPTQluK4IEr7HAaWHAHncpBz
urN9ubbpo4fjHAz7/kdTi0D5nF7EzzNjWoRUqV5+/rpjIxj063LfQOkLV99luaim3ysQPXSiBXdF
uefzQpEdDVcl5QPfU54w2qZXb9eUxof20HHO8kaHU8xwADqVdffXZ6R3nz02oWayhBtotcg/sZTh
0OOu26CUYgVQA/ciDBP3zVxdpRuGbxvtgPyVwdSXHvQZNfOkEuErETPqRrUfW1Hh4OnAZFuiaMA7
ntqZii6movu+Xbg/MJ9HzzMjycV7OeDboy59WvD1aMK6KQOR7yphMLrORTKdsuVZKLv7H0xdlXJZ
jTImPhmT5K1xRORGG4Oc9t+YPIQMQezid0mC6xSfGuZ7j9Oddh4rFihYjOHgt2vL7lZc3isGCK8z
hh3hGm7hkQzVye+gYHYz61oTTxPYeQzaPkIF8kANSl+Bcg+VPjXEqYq++yTSV8q+v1KWPWqglUKV
eGS1JFQ1VB78s+c67Gbx5rngTDmo+5DokDBilkRGi47lRbUSz6QRu3wQMS+nOkkGlmAjYtTF2Dm3
OXzouZpdfRlIlsjoY+SBNpTHA23F5oRLI84kliTFAwYBFAWalani80oaq7nm/FAgAkirMctVOSjA
5yqkONYdkg4USigCe7lvpv/kpqip+HG1zmSXv3Gx/PdPupVm3x0Davkw+NPgX5xUeN3hhK+RlpwZ
yhGXgzu60uead9yuwKLg+iXX77JWrcGhIumaaxk1Gd6W2Fnt4TfPqrkepavv4TXVd8oOpa+vrZ+7
enzfDFxl+qWZzSP+xp8y1/C600HTmdpZ4Vqef2+8hXqiHf8pOSfyKveHuCXgBrOv4dYpXNTQTw0o
akTybXRW2cN8glRlJxD2QGXAgf6j5jzkrgF5QYHwJyMvRCOI4+AGRS1cpur2Ple0DLCGmHSjsrea
vcQ5SKbJSF8W8ErAtt5eeDYW2KAgcRiuS7oK2Lns72k8auEEpxIxOmaHqcpvL2DNZcyQavT9a5GP
qCueWLrHiSVcssuyhbzrj+pIWcizoWG1e3nKPQE9iyNjKv091m9UtM99SrjO3w9f6iV1Kqq2Uzb/
zhlRU1m14CRo5G/5Di1ePFMw1qPcyQ5sxeGMsrFZtJE+aagMqN5p0yvMwEd9FFKk5CTQxynKEaLT
Da2xEXtzKHGanurWgpACFhKbvF35xAXGs+SJNotu3cd+CX6rNP39/ThQMd86ZhhBXzKdI7mmmf+D
xfrBJy0R9c+zQpndh5lxYLTP1yL4udyPbGXUMhx7PnXik8xdM+frRIxJSn7768o+R6jPj3CS/nqr
3p7jFDYlxNwjx+WA37hjC3cqF3pti/MSJITR/UQ6Df4YyQDZobdPtvApmcMAsMyHMNfUxP7g5Q+B
kh9yVeJRIEcNgYr/LInwJ1m/EP8wTE+s4cuCIMRm6+/yt/nBCROfDjgZqKsq53NuIZrWbrwwgmpV
AXP1TZUoqBFBwB7iGzR3PsJU9232b2ipprldjGIWI9sBqkk1kx9uPWI2/XUgCYOocQ3vuQUGOEj0
+OMW96PhGpNlLmqXUdhqwLOc1aVfbIYuxlKOUI1+YkuBk0SS76iA9IFKipIMo0N9jr08Y92XX2+I
mFDBHGiRIUwuMElihwgLLKYpfxLTAUgXI9HSZwQ7YTTqwEPz6ISY/b0YIb2mTM48iZhBhTIIiQj5
otQpF8EgLffxHO4NS+tM9kPO0MywNXvgvKBwCv58qlohea7/CgD6Eb6bPsJdZHZnFAXmiQcBaggk
h8xSINuAewmaOENJV1m2jFsHLvf80AWalSGYcxAX//N4cCbN9jI+aRazfm5YDseXIPnOOUV/vgw0
/7QFZbDwORPt36Llobqy27q9eQNqltt9fLHU+ZeBYcCZDXzX898D6+crgFOga6ww2CjcuM5nWwOy
6tAcPgTXvJyXY8AcQCPD0XYq3tgY6TxGrLmtU9/e3V3OaJkTiKLQggMG1ncXQUxY+PVWoLZstxdf
jKQeASZVEpRDm03iY9a2gSqzQxfmDfbdVoC8X/fr3p4bDRYFBDsTb9JAOii4TvDNSiZORiAsqwCe
2vEHngdI8rJhFcG6sGPUvcR/MVGyZE8gFTgTBA/4zkgJeIMfYhDyjQjPgdRNRkRL8vJjo4s/ZpVg
Gmi1u8HuheYgsUumj19oU7BFS6asiDjyczkwYV02GHIwfXYG58IUfxcNj0PuEX2uz5noKCNtXS9T
zewLzQZ2YlBmcO7ly3hZjz3ARym72wvjjxkxaPAJXSpjfx3bHRr+B7qKf9BeAfXisLuvY74BYbak
ZmH5dBzgZBtaHxvtQP8AB3QnQjh72F32nGegR1846jt8faCwAbJPs2mJax5GlgA9Gs+ksYlGIzlK
Gv9/R4mEmysPEtocGraQwBqymQAt3nbzdIAKoaIJJr2pOepImaE4rN3z3cZfcU2887p2obo4PfpB
Mo21IMXu/QlFmqvb+aNkclGg7M8TbJgpapgCoc+1BD/EVBeLIeNxvEkwirrSL2EsJFZCy1ikIioB
gB/gsYd1iLwXC6C20ASUcwK51xzDQn7/Y+teMktok639cNRxZgCkv9nypGW/gpZZE8VlxUCjMT/U
lxQ+VBaSwC0frEKuHEhzTO3AVipOjJgJlWy/cJ97ksEHK9C8gGD5F+EY0Tr4aaSyg8KJM5JPxwYy
2FZrxrQ4qaBeHL1gaYAid2SRkk2OQ9BUw9H/t8JrwkFza9976JSEaaFh6jxvm08odEhCtiAPMfkW
yi8gZwxtrpQvvJLKrNxrRymxtCISOZkyVHA46+AHJA6nPwNUU3WeA1sfaxBixjBvq1GN01sKe2cR
C5Qkdj9e9rESBNAFDRXmd8i+yfO6A2KDhqP7hpKCHThGrbxFUrDpstZajKPePnaA+Z09Vy3UaAZu
zGgHHvYQk/JjxXgCucUUQmKL/pxltyMaeF2TicAivDBWc+lb+PTGxkIiM6tk/sQVN/RrO9nhUcUn
ToHjKg7NFBRw7rXVT/WwM5RsSjEw+RYIrLVV+yi6U+oQG7O5gCXJPx3+GR9HJsTPShZ98l9g8/Xn
uMA4oNcrrqaWSVG++MFh4dxg6Wt2hYLp3pnwCJNLdvmtkj8Jh0Y8yJy+Gz8sjB0Swkq3DQUtZSMX
O7xXSGvXjMaHXy9gvroLTVn8Jf5KBxw6XMpBPqPbbB2YAzsoqvXyvnvbTItRkExR1T9OIYN6CF1r
tDjn3i5h1UKnvPRgSoPj/FswFNsWZ9MYmQDLL3Vkq7Pz4FD4J62yTuOvN8AiUY3IgP9xhDZjbAm+
qAVGffOEQauDAWgQA2mqcKGZ8S+lCaoKsnSYtqAHFKqYfF84PcRYwPkjIYD4cSBzIXZnI+PjDq/S
pIaOQeD6SoGZxHJZyG4DLw5bmlVu3/4d0yqzbRH4U+3iSwLi/LbTnaZYCWcJxp6OTmqYxImCSqCy
dTeEYdJbZpPP5HEceq1TrStbXtZLdSWI00ieTj+ibaj2OvbzC6Ml4Y30mb4bi435FoEsrfO9NY7G
0d2tgVf/7UQxcPmwRV4TEdxaYy1+JlAOsiA8DRwflRt3R4n/y9MVp0nPVidSAP3NQMFu3znVuGEa
duUFFcCKazG0H1cuchRWbEFcsAh3BE7C+xlCI4LI1OeVRoo4edgvZsKU+C7Y4V47SQmq9DJq66GX
mktYKIypkO3h/FJLFvt1WFoZw5qhI8OFe8A+ApZjpdMEcS5qCF4+dj0qka1DQ0ZZ9DU/AJtAkAHg
K14Vd5vqzdJmtGYD0qw5rUCSoYRgKGJ/boN1PwBKG1d+vJRwl1Htvfig8XLQAYk49UConMqXHBjR
UewIPiV6Knbw3fo4Z6oqTEuFj2bnDQB7aGl4bao/ZhlYahYTIDn4Nap5FtLsDwFe2wG5mTTWtX3t
xrn3wKjAPHK/LWEAEVsLJso+hE51DAnotitzvx2IzkMApTy2fTztz0oXQuSqcfbmM/gtC+sv9Dnx
Cd95O2KYjE8RTgsmsIsYLv+B2sJhf0LaIJwPv6x6rlh7CTpR7v2Bo/74W/QStrJPp0P77VA8G+Qn
UgmFo37fSmvstT9+Oi2mscNNw+PrT5HiTb7+yy1PetSYk8cYXjg/5eD4cL9vs1ymyybKSuuzR7Ml
aIDgyEtcE3Y9t0+zU0EDp4LEGGCVenSzoDtvyqb/6wZpROFmFy51EBlGnJNmOGIke3zss3FvDmc7
EAeQAQCAW1+CwWltzhjpTw0QpPzvSSJBeilQDfKxwV1BjEH9T93KB+n8XMjGNvhTWVrl/vtwXrpD
0tk8d3Y3A9pvtvuD+7gQJu/78x1ruVKYKApPr8dVjPzQnvTMy5sbpnZ2JK35cPYRbHO4ImIHY0Y9
BE0ZyQM+8cy7ueuYDUiMDxBn80GkGLur/+/qyc/ETREVGA8T+xqc4OmdCZhnUnvASRKV78N+zR/u
gsFjMGuWBoAmPHhwMWGtUXtg8q5hiUmPtRgudPgPvA3aT9gjVEjniupV2IimlIU3MOjDxw9tmBHT
9xobC3eBChOw2oqvCN2BLIprOmUZlhKLRIcxQawQdv/sxstwYcw0RzuBXbvX9zz3DKebDSivhvx1
KFK06AVBEdvYpgW9HeuFKBQHWF0NZwgitZ8DIEW71Yf6xKEIhnK3yT8xdQ9DSptp91FzYE7yv+Of
EZt/iDWChWQNRrHXBQ07E3KTldlMM7EJYYN9xtI58wUZGAzN4mmSkAl5DPBhyGtyMSfLs2rfR2It
MZWnQVGcO3SEx2hJhM8tc4BtAB5bzg1gLfo0eFDUv8mitW5DH+DC5T22S9p3TeFwW7eTnKMD43Wy
gaA6W7N7bWFA9tZZTA2ROhhZgBaNhSFbTeFnmNzcUDjolEU9iFMe27Gds9//FXUGqhXNjnHM01xu
zWyhorStxg+uqMbe6dzxJXQLZnloewBVXwQ+KPRvekC61YpOSJ2gyje/ozDQKVI4w+BhoU0pOd92
nNZgjrB7HQg81BOXHOIN4ophTs0OuhbTSyhI6kqH9EguilvffmEtajFwZC9wQrf8pag/ZjEG4TKS
HCQfS9nK3ATBLbWv4zY+UO+kuP2I9GIyI9GskJ5AZwbBEDX3Xo0SZzAroXRIo4PsSAMv9XfccE9T
Q0gQYVZvU1dZ8jXDiK+e6VSKsfvvRgfmMV+uEBoxY0KIdOAGiO0dulyGy1QHP/7rveR4xzII2hFG
11AXXyOeNR8Y/DP7wAzUJn4pCJ1urXoUhXysFNsOxi/VWopCpGKqmV8rykMsR8ppvB3U5pywDqg8
Zj5TrZ/HRD17Wvi5ADEOAibTAW69bsfae1qpRTS1e6cERRoEdQykWyQswrMnRTNhqvu2y53IxDNo
zMTkuqGhzWh48eUyCwvqK8S2AzDyhhkz6y16uHPUJ30XLMTV3LtfTWRHLIVwRHNgJRS2IFip20fU
KMON/4yeK6ROo51K5DojRVi2ZurjiLMORdlBvfcKLuLhKm6F3Wuzebuxw4aeazw7WF6m4VyZkEAf
3ZSWZMmbr9/49TX1yQMQUiEcsy2OUrRHrK+o8+mGWck55orfrWjbUAKMNNBqg2twzo4nXFyU4KUw
I/BrL7fwrnYeXO6w2PhQZR+2D1yF6RuUMMJzZk6PFeGWzt7jqYxh6H3syC0Qnp9eBCPgJoivGCgo
9XACVFxE0iUZGesLOmE0E8I7j9Gl/zpx4g+Rtf94dYi5V4YDFCXvYLsXN+KRsZAPlFzpjrpiXLKm
lyQPhHPitcQtm1lQf4v+FXPv3F7P6Au9J+pbg0y3ykJ/RfA4xn1cr1vJ2nMiUTp6moogOSHy7o0d
xw/WVkEPnAlPbWpz4shWhnmBfQRLCKJvw7b4/kGWg+fB386RxuBZYwpyHSbxsXsgyHCZ2dDJ7m8/
R9/WmH1oAFdaupWCxJfqBZ0tv3QIJ9QRNfnj6SW131GEbH/j9/U1VTCgrrmEQDuuDFBaKI7UUNCX
MosbjeNPuzTzkNU4za0N6wFjN9oxdF1+qFvybDBF0gehaihqZavepnQ7FkMd2lZsNqAKYHbJFcYc
haBLfVnDv8Q8eQlo3EaUOVgVMxD9jZHtzEEeeTPCkvThUfcBl2lsnWN/8TqIUI2/B3UejwPO+lZU
MxnErWRLl+3mVDtTIDmMvbgNjnDga2Z6CtRbIFzcKOFahEI7VtUmI4eUbItD6xno0uxwDG5iMsYJ
M187fqBgqKucWlnC8AkJltlE0oqVKBIhcqdDCA7rfFmjUSc3pLJVohoQWkcK131jJxYGQg0G//GS
4h8SO8BSOGNMwF+noSO3we7cUvy504w4GdKtMUuRrOHP/LBzU52KTVX1TDLoo69d8Qy3b/sgjnHU
T2NFZRuguEAz+/OKgDPUxUURQw2G91QqQ9R6otL9IhB5Oi+g96+pp+amc9HuBYjhWHPzcINBmPks
Oec+dtixNzrXcJ+nx9MacjTjH3s0nIjT5SbCNg5s8VloEwvMASC5+gYfpgMfNmxanZPiNy2ucQCY
MqcXd+F91uaN7XGm3eWwIV0AgMx5LjkejdUJPjx2W3wXPpBi3F9/bRg74YKhxAfb34blwh3EppQu
8qr1JMbTqF54onensBRAjuMDHwZObfI3+Gj4UGnjQ+T6ZACbT6eEmMYlwKMpvcR6ziJSIrzBAld9
GuY5ALhIMEFnXVvdkegQwADcvPBE/dpYcTjFlK8AOsXhv+dxilLQU+n391Uk4x6kUgFY1Dl8QmDR
VAezl/PYkrI5Sm8gHDB/AG3QSvOcSAFdNYhmN4YZbrFd4rEQsgw1hR0QceQvC6pqURQbbhrgwT3v
+08v6rvwQE6dWxGyK/kNS0mgnC3H7vP8o2UTtDEgO47gdCfzuy8Iwo9JyUm/B7seoLzBsjg8PWfh
8oX+AAgUMAQFJjav4Jho48oxB43KgDtcPUMbdgYT9wXqwh2vyfFKxz3TNsiOzTiIxFoD8YBCDYBK
JqLwmxoIJQy3pF9GIO7aCBSKK5Hq7BmFZ0xaHcMd3ohhrM8QFiApMLse11jHfvCaqikcGY8NSONh
+TYuAR1YnloIOINuzeCOVq/3AYXAuIWhnUVicgDUZj1PWLhZ1ZhWXdTSG74dOSJrHOohK2I/YqKN
pzcgvUecpTR0hCUDxHLmfHkZHRThRwA5fYoFSCauGg26a0sADT4mMA2poYkhuoxjd5whLq7s3faO
zJlsYiLgBrPcKW9wnedQoqwW+5fLB2tdU3z/4c9WWAjcKMv6KTT8M44g2JOtT/2Pu5D1BjCmsoeY
87VpWDD1/W0zLnL44rGPT5bgzgNBz6sTZGiyT/bG6CkD+pP0w/1ujKFDEZ8gWZ+1YkPLkvvW68Rk
dS8tcOH1Q4uX4RrA9g9rJWa0dQRHCVxZwmGQPs5Svaiw7qcPyuN9xncR/ONTbdLsMkoqmCmDGPFx
vMgX2Yod2wEybb80gwzdAGlxIYqRNECxoHjK3G78srOR4nccd+JAAOEcjbGAZSmBjTkQUszhFbHd
4e6r2/e68OCL2NSbe+YifN5fT9w9STDkgV5oQ5Gg3LEDK+CG4rLBFiSwQFRbFGg8bXKbXnAUuQNR
+nK6MuxdDLgybW3SjZ9bHLM8NOO6eT3yUb1NmF9vSr7XOg7iZTrtOBt23RHPf+smOiuuMcAdznVp
gxG8R9TMlNsF7BospCOetHGRm0UU6VYc9KjJyM1llzNVhKb6sAtA2WRtzOQFk3an72f2hzryMLTA
aXjP8QxkY7s0FvmeV3h5pBUPBhYWO2CvtIFbau9Ty0krzh1AC0VBDS/WkuKnDj6UdnckjlPYLzHe
vfI2w9mFjUBFOEW+RjMMzRSTA5ejd3YPDBfeSfAMuhFWULQPzKMNPg/YAuMvp/yaKmDZu3KGLZn/
J2vObHZVR+kL0sAug2UNsSyzi6mxGi7up2qfB+U0YXnydV4MCPEkiUBy2qPkMOjxWKA4QBBqThVb
Oido7/wIOcVP4bAnSwuF6IFHSC2fgn/budencjLwWTg9AWu5GIacjtyk7sAp9jrbURyM/FGyxtbs
Mebf+ntYX32MX0ggv6+yCU4PzL1AGX0BrKmWDiqu+0BoLutQs9j4vzECUuvA7sCcd55PQa65nEsW
C9eHiycNejnUb/vM5WkbBMH02C/v7Rt16C4xXHhviZtFuRV17v32bwWMef2SVY4+jfsItyxwf/t5
4glWgDF4VVK9nh52Zu/K8Z2WXMCDjC+JGcB9i+3Ag2OMuR+8zYzj1I6gMARUznZB9zsl3A/zM66o
l4VTESo4tGfLhFPDqh2sIzN8/jh5qdxjtDL3vsV9qJiSC3wPD/2HxiCdgpr8aBLYBVTxiCosil4y
p/gcX3MSRrsowpdyQgXD2Rwyr3m5pxa6pxCMld6XQ97joZtUttDKMJS5olqlaReXlmaesFlit0C3
UYPdW5SjRL4gAcZzJAAixE0O0yuz76dXPcq38cBKPVQCH7dHVfcMlKgk3BV5YT7vQU1NgGxZFyMS
ZzbC9EFMZ8DqIDu+4VB93NfkS4EizsV8bdjC28ZAeqVxrN/Hn7lG3UYdpJo9mDF2xMWi0g66/Gxo
5KknQ8rGU3KQrfGnYJbXZ6xVw38DD2Vih/uHeeqb0szdVbRR0Mp5QD1PtFc1FH4hxF9nfxLTqMeU
6c5oyOc9v58kGivmWNSWNkCMyrcVhc3P6TmhdyARTLDoW+KyKJ8g6sJRGYvO5IBDK7/J6cGZR5ZA
36YAW/NR+fiKkcUJV6EHXktp2xtDY4AhwlHTNzNQQeoRTYAkmTknn+TDYIjrEbdvZGJQ8qgeLvKU
wDzASD6JHyKdbPsB3Yzgb/6bP+w7+xLOWgr/RYjoCaJoSyfHEQsEPf5FQxrdCcjAw+sxBhITch3M
iGPb1SZp8FpLM7GgkWL52IjF1DWj2N4KJGtd+w9erhazan3EDGsL5rshJcPijkZQlTIs5JvzeW3x
JjE/fL6Xio/9OR+uKMI4t1RmhNxqfEg1CQliZMX+pMIFdaBzQIGaiV93pPMwE/te26gmkYZ0hsKh
KqX6XGj+7wpdqQnw3NE3MBnsG2Ar7RZ9iIYV29fG9FkPzTGrnOIYOz9KLLiSvKu38JXoFGxpodOL
Xl+hMwUVJpspgefWrvguNIg2UjfzTSEpW7gYsuefjXW6hKtfaH9p3qHQOhrrrY8BPice12OUR2Br
nGQYJajosBpYLU6GZoXzHMSftzPizTGvph6oGCnQ6Su+juW8htnTHYPpPMCjUdtLuFZMVdlV9lok
Dj3/MVfw+1Bcas5FMebaXnSwrpbc8Pk6PrBbmBC4fWgcaOjGiQfKQus1MOxXNdIXKQUSn0HpRXcW
U2b3Icxn0D7Tf64OW6i4oKqcmYR12RgIq7jbomQFaiBMdqET2S5qOmWMzfn6HsB8S7dwEMRVzYgk
X8U+D9BmMg9cHoDviiSo042Vyc+3YsnkjkAGenxqYtm/BKUuL/A/A31LyR2ilOT5v+zvHg9ebk+w
Py4Fi/w9HigBHBRM0CkSM99yn/NWxf3LerINzgaYidjCKYADLXNcgqrmKNyde/DPqUI0MB1QQEGj
xDkbB+mU34kf3qnipKeUhjDLKHemrRIuGUyD51ACaVd6woP3waQW8VJtfYfu128Xg8sPGpEtfm6i
5MCpQ5Sux6GCMifd3rcoDJnI+dqKQoMZMkZR4i29MYPphuZn/ZhzZRLUh/N4Q0mAtZCJs2ePa4cZ
kw3+MSusE5vCqw61IztYHtKUNJzthZl67/FrT00Y5NTvzai96jhxBBVOsFxMzBGFnPl+y+gYae2u
sphRTz9oe+tCPNaRQRv1yURX2I/yaboF2qaFnz9PvHwLRtZ5w53G9Bmbkb4sZowBR/Rvx8jDr65g
XHz2FUImSgBvcExcaFpmb/a1TxQYWDfdLR38PV4+OBNZ01AQ2FQKcDQfMJoheqHU4/+GjAziqXqk
EnF+s2Ig7KdSwkUe/IK9iY3kwsYZ44fdKMW2IGeaRccVzifM7B+/CmLtmdsAcbqUN8VgQTUyGmx4
KoA8xIYRfakCHigIK+JlyW4V9WCZA5FRWSVo/vZPhqnj/ubL0FQEL4omHWQRIqe0unPl5I684lwa
NXOZK4DJ7x+VVI8pKGI20uTQ1SGLeHBpYDNFbaWyZpNpu6LE4c4OHpxaoVetH+6QqcR7nHKZ3GfY
1YFWcg0BH0HRMLEN4nXClUDKOjxzuEnwqKIcd7/cfUGHWUSF9veLf1nt9O23C7pMBTQglUu8KugI
DEt+ek9aceHxVJNO3CrFFeuoxYPpxy0fmBW8TxjZ3ESdVTCWxTIRr94lUZ0C+VOD8lysWieHYh3i
p5VSHyK/+e0Yjato5DAO4irsrN5NBL6hhnn6BrGDzTjGhoUp8bJZY6ZKzcLKWqdO7yzK25jBwqg8
Du0UkvS+v5E053diOwhR9uuiMAajr8oghXtY2jwe8xdSvMIuEWM0jsw4nYE1II7qSttPa6WZlXOG
9wTlFhZhO0/KWf02c3pvvBY4cGurfeAyM8pxAid9jg8wcRXV64jAhpBDiAZpl80hpyRUveJrP55T
JXeGsgVbS1sqiQWR7hmaKlNNunqWma1Dpk/IC7QG5P+ynr3axTOwIlCNB6M7+He/+tagCZ4Ab0Hh
pdOB3awqJKM0Vw70zR8XckolA81H8wj4IxOvVeexZOV4YhHkKBiuWHyY6QjEHQt9NI6v5Z2ev2ag
h8oNQq77Jt8GVS4Dz3acVAyaeMX1DBePfxOaI0pTAjn0xdv7MEQLN9z0THIeGPsJxivCRIJTzdeM
jLSRRKUTNGISkWApCGeGQDwV+3X3h+1ba94X2PHAQAIAhvaOQhXWY6A5GT16aionZSmk5HfsFYc+
DumahQ0uGkeNoD5sxkbaTXEKNhqA6Cbe9G/IPrRlzGAE2+HSJZIr5DiAo4TzGfUqwsbERzTpN7vK
iUdiJqmP4GzKoiro+c/DAN2p4CK9SMChgGHmz4wTsEEBnBA2VcwBbY0Q6g/SSAYcJuRN4CHYQgjZ
GWiQw4bquWO4U8IywTh/8cRiBpsaHHUWUNWgExEsxScKwFJMZW7z73Xo9gl9ZmcB0jDdgwiblS6P
S/i/Q8+atW7pGtP2cF/wmx0C5B12Wg5vAj8fqKa2Rn1vOJCjg+H8NRvOm5vejWp5Aoc06fwGbBuT
caBUTx2pRxnFyn6oMtTAWd1mmfox7gN/NIzsjqelTT8scJeUqqXEIVocsn0Fa4/coChmkHGplrIr
KDXsX3TVPbtgBEZC/IU3jS8j/gsFneyMxfx7TuKvwz+mggaW/MnWrIAu/tG8c2SNfeGF2NP9XzEt
Xm6tWE2+UH7kq1ix7t+7RYfrE8IFXXdz+FXzBoLVfGg/5l//d8z2UD3H9KUv2aqf2BiHdhbFW7qI
AXdizhiNo/MysCWIyonbw+4zovGFIYePTwHT3/mivbsblmJfOZlG7aJ0H7df40qK1x5rSLt7rvT4
+qEjrCgVuKAQidIxE9u6HWwSWqIwwBYETP/u8NxQReCRNBKlBD/PNr++qMmgieDi9h4EsYp9lz2Q
xG1HxQXoV3iQrlfh7Uulf+BWRlkv8aYecyqBZgyANhYNGSUEs9Ajl7+2Yu77irjXjYeVQQKAJNHZ
4KF5G7wNV4l4BkxB18MFpJXeMQNmXmudze9PM1jK1xwQo93y/dwhWiVLWUlOxwykBdloRnrUH5ra
hKFY2znJ5d+4rbyT8kbBQIUU2vGVt99wTReNWfxDAEqvv8Eajsjds46LLt5DXBH05g2PJFt3PivS
kecaAiJoni5OBmQWlHCcbsZW4wfhGMhwP9K2WGK5uJmPNuxLVCjVJfYVToUAYutPQ51Rvdx41e5I
6MV58g2JRJ1qo2RLtUwNjxEL6UJUtbMSoPINOg0UNZwmo/aGJSA3J7faVMHGFdrQCXictlhEItbU
w1ADGVLD6RM8SVbLaxIua2KMRUeFXQq+V5hreXn0YxSDyQlmHzGFHQNa0eOBtR4NDkwIwhYcG+iU
3ynC3H0dwZ+gxl03LgwSREE6v3autv6A6zLDn16osQcAbo48yywCeTlUtyp4mGhnZ8alNxMIEdb9
FCmgOtd2y8o/M3zkqsNLeMVVTv0CGjGDuPVykdz2ghaCNYjyBkhAWDp5IkIUbNR5uyU55U/vmlva
pPQ6lGF3TyjOhpvvOAaH4eDizg76PquAQMMCEePdwVKE8N7ejVmH+u/ObW/1kFXy3KnBwBucSH8A
wYqvnA04ObydAhsBjlR8+zRYpiTPqm7OQITBKRetOwTnXOA7u0xxKBjLi4EGSNyN33SAF0BQtJ0w
1Jm9bjuE56H92VOvAJeAztDhMaaZlWiG+267EyVIfrdEnQ6KkKOyA/KEyDOFWmTlM5K2lYlMz7un
r6rvVotFAPfoL4BS1/+jsXCFJSf+k+5j/hm/KZzHw6O8gL2KxA5OzG1grqIGVu/m9Dm+jyUqFa9x
sS0BvmyJDcbFLvS+Gx7zpGAyMWhNjiBo+xbk3joQz+Q3U1wZZtnHbuh/10PG8JlLWDfk6GtLPhkE
6AXtB2OTEcRtIAm/hlVIcB7Df7T3ZFK61RJinW1sxGAW4h46V1hLDGKefh4gmpzE53DKN1epulIa
Cubs/2xRiTuX8IRlIIvcbx2eYy3ooD5VjkpniQF76dOXEdXJ69URmKwY6jemjNxRFalHTOggW2rH
twAWsoPsUeEqpSMBG0H5fB+Zej8OiGDx1qLDgVb4xELCGH9GhHXdGEPqfVLVe+CqkJIOGnQkiJMY
2rHZUVQbpkHkqISdOYERWECTRE++txUy0nnYeCHS6mZetXr3LHlM3/jwOo4bJCISSXgUMA9on2RB
ei+RH81E27j2HVBCUiJhSbQeABoEMtAXqhiBdsTkddXjH19DhUY1ppsxVD2h0uR59SiS6e4N2NgA
CgJ9I365u0h+jx46+HDdyjARfmymIclYwGaLIYtqxGAACOSnm53QPEC8tWPm3SCEFvFBKPl6QfPH
BDqQ1sD9RmwLMA0CBcIdFslzdcejl0kAt0YMPtZ8bGie4Q3Gp85oPPSUSe/6oPydvBkl9px61hOs
LqaKHYcyHZrB2EsTmtuYRLlgMCWwFJhVpXvQ9+EOzI188wTMg3MbieStdx6eVcNSO6vFT4fnT7mC
TgQoGr48kgo8amGj0OMcMeAVUaH5Mjymy0e5DJXjGxfY3imUA0O76LxRdjQavhd2c3wD+h+Mv3j/
X/7kM3p8bBZfzu+TzW2YCZUZnsV9k7Vo9E0D01kmN+cStfVgOiBz904kBWAEDbxhfx82iBLN/Asb
mm1xrIhv60T4rUKpxpAQkEQkAWK5G2lzfm7ljydLQ7DCHXkEui2v6lu2CHflDDbjj+lsYaGR4vVj
ArFCgD6w8aMc0TVtGYuiu0iFWpN32TvxSQIoVQe++In/JK1QxJ/LEGYufcgFfwVpF3Dd8EFC8NYK
9dUQHB1F3MdkLMW+ZQ0zcwU5gKo8OKHM+B77sPoW4C0MjhXaIiZ5B07WMLOK7e/MrP5+0zhoN60q
ZGyf0oJell9jCC93E+8zHi23XYvCCZrPpU87EdXL/CYhxzwARdypQNilU76tfPvxHyeCE8S/gMgD
BUhXtBG0nkPRfdF+vn6mFCm8upeu2tTGKPCi/HV/yv47J9CMU/pUnimYihMPBCXrGZ7CBItZEvmw
E2DQIR2giGP5tqAt18fcLkRT8qyLZe9odGYWPeY8Hmn9mz7Wj81jTaOH8oqfjGnbArAT2tx3j/vx
+YttA/NeOEqc9NQu+vi3+u4L+LtbedtshPGGvK2nwOX3JX/vGxkrflj1mlzoubG+3op+UnhT/yjX
UE2j10Fcz9R90eCc+F68NtWm28OIy7T5Z61ueS0lEkAMc7opx9QnKo+Q6+a4KgAG737LhCgmwWf5
Rv39fYUPxKRaaxEvUW7VnXHIUnHZiUEuaxlJ6E4+9YVfwM6I2umLWCgqIQaP8O/vs/c82f//noDQ
QEF4Aun1wzkDUhn9JLM9lpJZMwek3AMpB0GhyhBDFNAbFY+SbkKKwg8Iml/eF/pYcL5NH5O9yxBz
051EjOPgWJ8akNjeuYJLA7Ae8unD7yEfweGBXXkDdOgR8j5IQSdJF6S0BA09tsNbJTO7jXz+Xmoy
DQa7z0LF7gfEZ/fd69sBZzVjOu4oBkRsXuaSiMNWdLHGVt301iq6a4Rl78Ia/j1oN/5j6b52G7uS
KIB+kQDm8MqccxJfCOacKaav97o9A3g8drdbosh76lTt2iFQCLnco7eMeWrd2xqstPu8iwSL1Ani
ctu6TiDw5Zzru6wjvpKqGH6xDfV3+APWWzRgtkdVtH/wSYQVVs+Hsps/uhG+AMvj+PzOSJF5Be2O
gxOH/QBsZufxI5WJut1RfACwsQBPt04/L38A0ku/6hG9LyVEfMahfmK6X5u2c7GpjCRsynU+Y8f3
AwnxxoiVIJnC23lGMq54dY1pYsz2J5ATVo/brL/C/qx9s1UvtpyBy67xlL8heYIX1zl365ZQnabI
Knl1eGXQMuwn9oZfw+0re3oXIlj2LsO7YBN4+LWtaydjWpvwMhE6rWTmZ+C0AEeCBTwK5zcQsUbV
olXaym3oV4XyLJ/NeO21jD+CN2RrTua6u8RCD/kKs8Nwo+Zc9FOPmRqyGbxGr9Zhtl3iQ0x6H+HF
1Z7eqHTFGM/EZ9/eLiyE6222Xf6tsz9DR+DTfwtinn7cJfl1Sd5gd+vBnB2M7q0ttAeC4o199W8B
znscqxQQVXJEPYC5y1lM/EJ8PfBe4ac/YQziuY0MQnCHfX+/BG3uhVL/jcPPLKZ78BvmrGDhGC59
pruFuJw2+Xv1b/wdAnpWrLUK2+kZAtdKB8+/s78F8KAbqlQOzXQ9HOyySftrv2QlximSVOHSDqJO
FuHpF6QU8PzIwXjpjy0JdBN8vRTqKQcpAu5I7cXpRcYAO8yL3d1P7b4CRXV2oxtTRAS5ZaSvWv61
3ZkanYU3RlXWZiZWEdcZypY0buQ11XkeIx/GPTPTH7KQKM/bo/nX995fgAOqlAZB52nn9socwWv+
wX2AMf2X9683k4p//Qaf++f3OrrFM7vVyTDb/Sx+xrGuj9WXuQWfqy8Uan36XJ4Gf43k+d/jusmy
nj675uiAV25ul+JV/JkUUW8fTY9f6TCzzuXOjfs0cBf99I68W/BuqTw22SiNYjfManSQZBcxIup7
rqgBry54yF1gk6y1ui31Sv56x7Pu4echq6W7RbNuxAgRqvKmdcKLXNmubdKBAPHgwsQ6oquwarNK
tN7+d8PHk3n7nmsq8yJS7u1/14QUgOdvoOzebbO+OwFihBJvPBlteelYIy3Ok8ydKspEDfZaJKdo
ordxamg3lmhovVMEhUjRh+xZo0b9Ji2brNJZ5IYkD3P+46rMahI0bHEOfv9+b/PMembWpURlP9We
nF85TcIG4/jjZs+mOSNb+5X/jhmS/Bt8+5N7+tjw0c4aePaleLi5M6xLTolxzei2jKCRhjJxbih4
B/QKyygR4dC3VS1SRAMk9pscrPrHdle8ASbu4nvMXhapgTgUxf7Z/NNtxYfOj638c7Yd29WelztM
5+UWQS27bZvy7rrk8SaaT8/e3Ymdy2v8195hcQ08oJayHpQFuyIjDhbS/pu5wHuN8des9k4vyIJb
z+fv63QW5KpBSvuRk1VnZ2s3kbAXAVA8gm1tYgoDfuXdtFK7Zve6l5U+ldVMNcEexF9ub5z0fwtp
T3jEKveW9ZDHkAHs9MwPp5KnNbKgMf0swuPzK9iBwCc+v8Dr9fL7717qWVccsOw9O0oH6PECg/Sl
FRIVxgbC80QFTpUFhvb26hqGZ9/593XPRPg1gSSoZQB+0CLt2DWrePtRbpPgqAYqvPxucfp9IKDu
WXoBDAqjfenN5vQoX438B4I3SIMpWqmp3gG2Zg/z7t478SolAN2zVICeLrhybiOXBQvqqhTW/LYU
56M0aY++tZDtfzUxeLIZTs/DQRccWvmbxo1rp52AkuA5VKLExRWjI+q+hFNWj46OFU/iZ8WCos4M
dMi8Lhg0OBA7W6mshtoF6dEJJXMqTdBzHrPJaPYbDb5WgsQJUO6gjHXYCuN5dZkj2gXzaNBPYpHp
iVexxvN3u0ouzqrP4o51ZIurHTEczveeVgZ+29yBZagvYX8Rybx4XSLwPY0++Wg8/yhH0CkZmn3h
zfkHackp9+iFTC+RClOMQ6qYshe/la6Dj7adL1O06MCcd6XDT+H5wAZftw4dIVarVC/cIbsLjx1o
QDa88rYiQz4GBzzJ+8f1rpjOI+EgQPINTEAWMR1tcusJPS8n7uQqNl9jX1Xjg3U64xcEfLSjBPX8
ElJaid7FLmYK+DzR//zxqmpNmpfBHz3kmOTmr0cP/3uDYE59C/jS+E/E5BCuDpb4o6MyG6sipPjr
wsd+daoSe7kWA1T+3W1PgFzRK01PvdCHR0irECuELcl8KJ9M/IIdFRjHPBjHbLMbCxU9jSU8DAsX
lnHGwI/h3+KmB7CgVVU0e4fMeEg4WQBY1cuUTM9MNGXzmvmwNtzkXpqlbzbJkeaflPk1cac9vpnr
73scc1ZGW6TZ4P+TSME/uW8/TFH1ziQDv36/tJ1vR2fCrWHEx+0K/P0QdoHYXFaTTCjw8nhrYRbC
YgbXVnzgllw7wTjLI5ZNezUyEG+/Y5mE/oVZRzhLjcfEw0S2TWVituJIAug8GlkrISRM6Ew8oMbi
c5h9zT84lmc2y5diyig9yRq00r1Ph21Ay9S2+Lb4U4nPTjSj9taZ9CK8y+18N7Yp/+ybiIVo6Y0G
IftYQthnXxjylhLl/MsZsP7k/Tip7f8Zwr9qe0ziS+UOaL77p11J4ItsQxuV3ma64YTAt711lqGY
bO9bLrg0U17OIu+B9yM+pcb69dPHB5N0SVBK41HENohVfyqnNtvSUmJ2DmKMn3WGKzPfdnTIFFkm
5StdTrUCfQ+xYOQjrEoM9Rdes+W3rsisksy4JhJVbxR3TnwotJ8mT0v6rAt95bl1a6/Rf8g/i+8W
SuAWtCQxwaU+SKYzN54e85TluZvWZYOX7A2ppcA5bfv/F1knJQBgshfpRHKh1qZz6jwCCaTwiyFM
6TCKLvgC2qcUE0HnZyLI0cQgBM7/RhoNQVbiiMxCu6zJlT8f5286DmsUvUprMto4cAJaJsMQ7gWy
sKHU3ymvPBs81xhcbIIE8PC/TzpkJ2YbjwSqoiQz4nxTpo6ec+IlQe8fHXryxgd2FsS9mzAcmeh4
n86sDRKqBYBM+zrJujZSi28of1o5GLuptjeetG3I8m3R35qTdsPLgLKcY804kF3B+qVuublHznSk
a+Q6LycoHFAhVhpDiO11xCbC8f6g9M3cLka15qtVNjKxFtTMcCZAHHTeb1k/u3H5i7GUhFNmDyy4
EXPCWc3YT/DtP6dsYvGyqFzs/KJ2zugQzprmdsPWoUp7U/w2LptsDFQTzxwDCCRzQhpjspZLd8Pk
AIMfPEpXcE3LpVR4L169L1p7j32JAc7NlVZ37vMrJcTvz4of2UcLqCU693bW2wMGPTxAbAA/ER54
L7nmB3G2mt7fD534ODX7WNbN3suUm1UPj1rH3WH2xIwaOrHv/vbXAWdKNkSGhLK1uZqiGI6fNh0B
tVJHthuvbLIcOs64E/YkeFSz8O+2e0bA5zBdPPTjLZcHYI0DaPYtEkzvw0FWQEq8vGCXN4v3JtMb
ETdlvi4CBbwuR2CuPfqB1C4UQOGhxbd8FuXiL5R9eqa89sa3z/jlk/F5qoWh4dGL0CjakXqkdIn6
CDNoEHAFlX/M/4k+5piOis/PwnPpZClOhLuasH3g2mSYg9jcPcOulbZTAFK/61Lq/1wY1OhVun0a
GLLwH5avgnLCTzRVSBXszEoX+ZuX8bN4bO05zDwaXxTCsdhgF00viWa4Cnwmpld9czuuKLmJwvVU
LFjHhuZpaFqdYN6lcqFfXGf+EP+CzsaEvx1rcia/P1ND0FrhMjqHFg6d6e0RzkZnkX5saQZr7vth
2Ldy3J4snrP12MQQbqe6kzm+PkvEdeu5inTdTZHuT9FB+tpmVD0Vok9OK85Kt5lLaDfcrA6Dr4Jg
Loe1uwVtQI72b3zfd3ddrLsk5kDCL6ciBHnvoC+9s1Dfl5cX8gEM31rr4X2GkMNRY6RPvA5ydRCH
QV2fvdvk35psBgH0r2vOvc/5xSQcyUK8OJLsyRdJtMEYqJ1dn4fWA57mszEFMHuD83nIUp4CwIMb
eOizvKK57LNpY2o/LGexkRVaOn7OwdJd0rM2T3Ktv2mTya9FSBC4/mpDgoq+nEeSbXnvM751rbvu
y2OxoE+zR8vvG6+6w36vx4PIxMq7tV09e4deSIcx/c61Tc/WC3Cky5LKK7gen6GXml4b6SGsAsb3
nrv9rsxtRXc1T62vPgz9TJUP4DitTuKWRdvCUfq4ElUdGAUu3suqxs6oGm5rENzjfsR9kFbzbpi6
9gu/8u5fxtQcz3Fi6I8hLQk9GVOs8m1WV0GdftLd0jn9+XWBRH/dkZHqSoBWhZn5bNP/gvaUy+qj
863D58N9uUdtYmqnYYZ86mTjA82Mtebw7oXwQTe8etZ/flfS8rpyEPmHnObRhWuZ/UBN2mjgf+ZQ
vWb3XmL2bYXaccmuZ3ZTFl17AqLL8j09dDzh+8Wz814+64pGVMvQ3lb/Bq92cpFuxbvxkRm5/i0n
2rLxlg5miIHHuvKxHR2yHkYhW6TLYIbqpxNq23T8mIz1t/goKoJ7Cw1SGrl3wCeajGf/9Pr/bp/9
8DaK1ZWW8WGd/UYKPKmOwLF/TlyCWpXRwMxj24wvw/X1XGpz0AmGB1u2LlWRvqOf+iN/7wbM2FMF
iTyKCaSkpxSbc5f7Pz28pnnx/AVBu17VkVAHVGuA5VpUjfEBcwiAnYn2s5yYvgavTwaI7YFWAE9j
NcxvK09GzUSf1CoS/AtMINx8agvB+Vjejtivp8YVebPccYXb7Hm3k8HuwLdM/nICsWubnYfxUbR0
7ieHyflOKsL8y9XtouWJth5BAE96xEcQ1ls/ILAB6yRop6qpzquSHG0HyqEThrF2xxAxGaiXl/qh
/ehvu/YC7QiVgBZ39v3JTtryyuDl8UdxfSuAsQV6DmBZX3YSscJWoBXM7ZD11xt6zW+++mePyANL
phNKrvsU2UzOAWcaxKMnSqdxO2gKb+EqkIUkzGvw4dunMOz4lSJqiXocpMG+TmhyiN8EoH71X+Nt
JVqKl8y74WvRVGgBHsFgw6MbHvuW062rW5Yg/JxTwRM+ngfeZtaYrT6F6z72l5/13+fPNFhNuacL
Ads/mXEPOiGRWRhe1eVN4xq4nQMy8T6lo83dqSxpXc2TP5nvKatEJRAGu6F/uCikCcQjyZ7nhUbH
J9vZ1WU2bLOnqbN8P2aFIIzj00kklxqaMQ4DCMrTPDS49B/LUI17bfnDfFOzEis50/dg7tJomdhO
vX3HV763rx1Fx1MEUH5fA8nTj3gid/cke/dQvcCAiEdBq+WR2c5iHZ44LOODSuoXsyCjB/8e6tJt
7o5zhO7juZV2jY2FqdVi2Xf81TJEOK8Yb5iQrDNp477h3Ph5zO4MUC4BvE2MTqOQGnrNfqcfODZw
RLki0Bhx8qwmV7dBZHRpxFebqm7j0NG+hBuxxWHGvr30Xu0XgfisH16+uiwp7r3P6F6oTEoAhFnw
CIbzesGA3bvO7jV+iN/zVCqTXBrl3tusEYRlU/pKe8+NJgQd3eSeq6iTY2OJ35cO3tT3CsDsTUYN
8MLenZ3fHt9HwhxGAS/K2DZ/r8xX7mjO99fWQwvsOzKjHpoeUt7MdnjpEYlSchggQ4F7n5UfkDZa
/ud1/b9CptM+z4KHZEmf92Reu+Yti8j8Dqas2Da/N1CZm1ykj8aeLcIgPbg1gviM7UKYu1Cu1WcR
KQuOqvpeD8CctATSRA7XGFPNBieCLoZ0aYKX6AU8luv5qxthAzqLvrVvIXSfU+mnj5g5vItYZfhJ
wbSCszO08okyEDAhRuDk7nk7Y/36xLwriqY9mQdZXxs+qzFpLvfRRmL6o3NuJSyavlkdQOT32/7p
TxYxRJ5wmxZFLPbP77senyZG75WOk+HImF1NVXun1a799Z6dYMcYlQ8httXbE9Nu1AXE9mSICJSE
UtbXi8vg2DOa+mTeHb23njjFxvwsFGKjy9wsk7+Mu1Y/tBlZt5eKCIWMdNL/5rybJ2L8XMVmTp9b
Qc1/tQ0Tvv16+IFskOQiWlFo/5tSzrOJyPoAnGIw7KS6Exymb/fxq34C3UhtYzNm6OEs8SMysdr+
ss7WxtyK+6ZGRAHQiwUJz9vfT+/GzmV+HgEG8vde8pV7FkkfZ2wefSztv8Xx9zuIzZ/eW53SY2pu
mYzWC8cjNd8/QaTS4pr3+Tow9LgNwitxvG1t3OSeuwTJhtxKm+vaZnAsJ8UG3AWqBXEeKed2mISP
Le7CgdjuNtA5bv3j4jINOrNnAEPYuPyMYQDX1iaZ/Vswial9p4EFtegpyqFrT5wMr/x+Cq8uWg3V
/zrSxtqhqXcG1nz1YycD2C3hzeEbsG2hAALckmyhNoXrPNZ85RLdtHjz8ODadNXos2unWej3Ov+h
fJJAXrvwwA/NX3NTR81+eGQAC3e4Ia2X0bHnGL9sX7sNv8Vo1lInMAG7rZ6VZ+XTfCZNXp/GqXkb
wqnTNHloMBWMqvKlmmr+5RJSeE6cHEJzjKnl91TaDcX/WiJk122PzWaYcCvVL8VHxT8440bE0yro
oS1Ya5U+n21hF+9KhHpZgBKZ8booo6Owm307/ut04AK6G4Sh0TCij4fMU/1idPvH3epb4dQraSAk
2TWcNUhJ1qugIvIjW7djuXs51RT+MGDT1kSLA0+kS2gOmLs4kZlLKV0/U6wFmV+TujSSmrAAfMdL
keW/0B1SocqRLYBLsB4RL3vn1nuSQXms7XtnA9Oamb0g5PG5hMXLSouhVvEnl8+yEuQ1lWjEgthQ
7MoYjtJ5uh/oSnUN8D12nn95Q6OXMeb1110PuGLW19008OPKbNhK+i+e0aG8kPaY/pEPZOgXHBm6
QzeuAqR6lmFOK3Y4LbuNTmi063ywoiAz3+56hTXljSoOLB/ceudgV+AcolyYttA/PB9/es+F5kSp
dJVexeBd2nrzdSBCRtTcQrnHx/nFbJ9mrBIfIwJyNjw2v1OwintGVQEGIi+9x4q9yhlmoWKPDqmX
3GsAXlkW9od2wg12GmbmSGDD7RNC7WPuajHiOnlltgFL7mDC+7faAgUkypIleVhCHIZi9KpkifQX
yeIEmZWWg7g8MlQA2CvnDpXY0PtdsV2v2150D/1gVsDjZTphEaC/ZfjASOUYBK+28G/64Xbg9HEZ
RGqfsnrXlFE41Hj106WwSUNajodpMl43lB9fSt25CVh51UK1dfY+4rNdeQ8ELcngOoiHuhMwXViV
pBkfv6RvSGmfrquPXrKrEoTGip65VNN7HVLvdTc9uLzlRKJPkeqaVlEzZtrLOKKLrjq0tVv/PPzR
pJZe7QSvdP/R+/fxb27S+tyWwLrY0MTUAD28ykm+yhPkuklnJwELiFvk4USh+RTRl8Jx+4icSzRg
fN86V1aGyqEAmqJGo7xsRMu+/a60r12GT6TvkMOHtIZIG+LUd8jzJRunG/IqS6HhDhWGmqb0Qk7d
N+XgjNe5rgyU9m61rT9JyBO9bf3d2Qu1Aa3yOzq0fwqE86UrD0P2+5V1aeJAPrgi+OdmpGNs1/SE
KdlP7dDwVDk2pawNdpqNRPVdfAqwiEg4c0TzV1aET2FA59K5+SmuO2w6Fpylyqc6Qjo6Omo5dXG0
uWbTEZ5v8vcyQpCMy3PwcsvoxmUZeAyCXkPCf8GvhlnpBFyZCiH5HVhWbbG4crFOfXPYph/nhEHd
VXzNAhOmtL3Ae74vHHv3MtfSMu/mynW4q8vXY9eurxGEly5108VncS8TLlEPxNNxR19+S/GTaa9z
i1em9JdZBLZmu3qyHDihOouYGc/aUZSTPe34WyazF8C+bZx6yWZYrpTpLQjpLqkQodWHaCDddXSD
P5EY0EzDA7rPmp1swNsbfJufWbB/Xp76ofG7JcJzfp2uS5HxbUSgfDeKkJiatZ55eyztUZQ54jcA
TZwRj+jb06kPm6dH5OZHnqyYUTrwOI2nqXIoeWkGuANeadXs6kCDC6Oo6/byzqohfHvobR9xCwUP
JhjlKH0UIh3OeqLf7yxWDw2WOSAVTGKnN5pOnuXdd7kdJarOV0/ZSDVvq12Dd+u9R8Vb2s0ErTHR
Cne+lZgQ+vQ41toMkxU7g/sI9svU4TNb/55xGictfn9NDd8hng3rjMKrtca3Scjhf6FWJCdkSMIe
lASRyzhHb987z0XDLrZgoE1Dh6AdHf3yOyjR/arQL9dfMtt6ZIZf2SmRgLHHVeqRZ2DaSnXizUdN
fCEFGsYhh3fcz+YjexV5J7sql+ItxbuyuS/vFKkXZ5X+y3MWbZyqlvh0Z2LTqmKC1oW/wkaWnl2j
i+6vECtYMCgy+yZudb74yjEgYgV/7KoFhWh5PYsyzwpinD6z+O/zd+ObHJwYl5Scq58eMWgtVg2k
h4KlartSCEN8zxMpuAZv2VQh2lLF1BGOtIV4HZF+N4i3Afv14HAEoT+72rfr0GBIodzpJEeHxqUx
kRWKj17cNoM2uvgHbY8x01UyYp2fKst0s/LccLyeRRoabm6ewhbK6brA1Fy49X+Xdm6wAoNE6JAR
xOnmN9VLIyibh/5+GOkENoUXWVuBsiSeY7WrJXa93asQSW82J5UqHp7cWtRUYX2xCsPIzq5HSpFD
PVIb/nhV8j2k593VhQqU7oNH4T7U97ZSjXVj24kU98NQST0qBg6Dloz51JyqtCZUcBCX+fOk7dsP
4hIT412tGkiFb/xtFAkYXWHAstQFUaxtajtvxl/NwfQEYNZW2CEE3d5++BidJZGESmvZ7WDzdSne
PK6eIx1sfP4qXmpgldMo1Vcv5E6iIravQDxw7so62zleI/6T30zd8HgQUxfDW0NUize3s/3MhwJD
a4IDXv3vzOys+9N5Qbw2Mw3/p4Wzt7z248NLc91J9NcDHqbWjjoL32GzjDvevbTxRlJHVTakRnYe
RLbLHWCMcx0/enIeuHJUQtVP99RO/l6rLsDWaxhgIx0hwYBa/sdJloDrGYB1BCijDu6LrfqVyTOD
qhQu0giiqx/PjJg9b4gI7dqm/SzCntxmrcecEyh+IG4/KfLYuwJ8SM+f3eQsWsNGQo3UoCChuWmx
TtdTDYJ94AykpMEJehMjRdHyhR8ToNuMsdvn4niRyP4mttmmY9P1mF5W/MDPIxbU/R+tKjbcADD0
U/GCNkLFQLnnnJi7fnixniU6j7p4n/GnuxGPITuUveZnFsn8srapPSoM5168xshmxJdx5Zq6bgvF
VHmyuJUCp9pYLXAwjv9iOTGA97lDhTIUjrrJv1nUL4dpNs6t0zezOeVCNflz7eOtCJKvJHJpHnAB
PJg/sZ0UsjqOwh3ykSCjK2sIOQ22tRoeenbdCleiDTjAt/gBV7/7z/qn9onk8uayz6Fwrj2Igayd
o/k9XKe2B5RcAr6JP6GbiiFtBoklSRs78rLitjgp3XOpDAe5eqg7iWTTY6vYr4YoUdhRb0860V/t
ovyH8bqAmH4eguW3ggEpH1CSgk0D3P0+uwck2ec/G8GDw8iwwmJm+uVCe6sFD/ahHKlYKOY/7V0N
WTVzLcE3E42f6osdMApIW+20Be5O+rH2dXBfxWAlQjtqk8qtnGCIcq4qLbw0/r0dNA0/wiL+xOTd
W2esvG/jei8fnxKh19mUMomBJ6ixG7jIsUoO54mZZPfQ3MSVR2iCOn7/BcBXbAuZM+/yP+W/IBy5
/5x/LMeb79qjvG888AY8dv/cEiqb1lPWJVOvTrIX6uD1ag/itG67cmwl0aOaRD0FGFn1y2sAqUc8
ybQR+85lkrm58cvH/KcRt9CLdxenNsxJDNdSNo+6Yrrquipyps27KSlUC69So59rq3HryKkGBgRG
1+mSE9yOGRQ+AXWAuQd13EXc5ycPnkoKV7wQKelaOBaOnp0wthqzOgwTum+yqoTBhD0cG6lJXg4d
1Hl+POZj7X1jPzWWY6C+sm14buAK2p94H4I2AtDfDXcPNaJbqpW98slfpQgIfWWPM1KoZpq8kgmN
hRYTWyPQJafh6d4Y1W28YKvxMtzsUI61v38ZDFhkYKEm0dxx6I+1FymdnQdpA5IxGDHRDYQA6xr5
+Gp6ctOcpkG8H98WQorJOKiEWbKzkmH8OQ0LRDhVdBXb7qRjcWBwefyesetYu7EN+GDbTqbV3L0S
MLLy39ZkidKzHkZ7n6Kilcs/yLKoo+XqEa13Hnyc2SgXNxtSw8FJW7KT2vZTEzHmMPGG5hCsXi7s
tk8jtPsWfJW5Ozv+TybUjhXt9L7zNQ569kB24jdl0HVc0wFb6MIJWKD2rhQjxIqgqbGZ5ASSu4o7
cFLWQxvH+m+6vi2HKz8VfqbF+JKwrPRvGHOXm6G2jAxtEU/20gJQxuyfvObr8GHCmR7Wcv5Chku+
jOLdj71ohTVNd18jqPJ2kXr0D/8iiby2XQ6NSVbLI4sc4uDdRgZHvXHjwdC8G07Db8oXkj2Gp18a
HRaReaQkyonBl1oWGY8zTePS+5mj3klm5taKsuVPVQIPCz5gb/9L5kLtQ+1N/yzH+WXGtC766cqw
jxNI3KfO1B+nDX/YvTVNxvPrdebQ2na2k0aU1xNX2eZxoOMoPGrP3IO2QkMffG58qbyt319tN3q6
jRYmTeXcoeOI10I4cPv8mRgk1j9nH3RIXniozqmms0abFVt5kWW4LnHVIF5uR2d/RWYkuZuGszlm
OWBbEy8znM0GoHFj9c1OE0PMNBAeNwgbfKf3d5J3ZLU6prXkK3O131FUuYklsoypXD6XPjihEkEs
wl1XqvjuJDr/ljfr7kP3Dx54+znu59zgT+mVqdyKjYOEpBP54m+0ZbtTdpMOAlPiv0z6F4bvq2zq
72ZU7/APl5TR8M/gzjqhduR29By5PEMViFq0mQoEPpjPvShvwf0yqT+75BPc09fFR4mFl+1Xkb5L
GNIml54HYcqUCN5Cbl6yYBvf2idv8oToF6I5LAQnP8w3hGj3blY4tdDDwlTetueBGQzFsrG0dhBb
dJ4FkulJZ9sMjEJu7gh+5BhOSclpIoFWFxyXysOkay+vXK65w26qMUHmezbbqBEMhAx5MEco7Kt0
nIUak2VMhll4xBzHqjjLTikvQi8XraVwgmvsw4sixmmzyIyOjC+4YOSUXPmke6pzaeWNd/la5DrL
OCtpWVz81iw8SukGhV8fq/nVCmhGhfeAOW3pMky5FM8Fs9LXhsHioC0jtECKfJ/+TQMZceVU874g
JbsF3E9pcoykpY9VSfmazFEmRypWQvdGqH7rHdkZ0k0KMT5PnSLDQiXN6Xpfitg2ew3osedinJHh
Q5dWurc/gSf1tn3lWrCtnvi6/HTinXieANUarBxiRb8npalel4mW1McMU77MO3vGL2fLXL8N90w6
hxzOixNYf20dza5VwdZkkbRgS2a4zpb3Zu939Vw/91Ot+y4HMHkPT348YvATtqSvfRxvAPEWRDOj
GuqpnrUYKZukouOo+MlDJ4IZhqJsikbGfmSjs2QpMn3GsodfNBVSE8nM8YV1hSwXJl+X3nvxrI21
j41whvQsq6V+icl8+1qJZqz7semo0Hq6ngVbHmbrJcuhaEAslzlp4Y23AYtA98b5xgmOsX4DgOkB
E0WtKBbxo6aaBAZgkUakmOyGxlGRdXGu+Duy+EPuzlInXIDy8yR55/D3xtsxVvNxnLDP/vPbm/mf
bMRdk4ECbxUoHxOm3HX8lO29b0Qq8UIu1pZ0/5ssrEt6X/7Q26ALUP/mkfaDH5idKPsUkvHKIaeq
vO6ZjffxQbpvDVkMd5INNJKfDm71qbvropFc7Zqw/7uMhAKp2hsmSptoc8zi+VGL1ralQy85f01T
xXtw/tb5C45ClV6XKazU0ZadNB/BaOHeYDCKuvkuK8ceO0SQbp3nBpebstP5gIbqVF1xx9zesYjV
edhZCTcfhW8TOPBt/lSjxp5DnRmIPmbfuS8DJ4S//FMm0be5HQbAYfnYPOXFhPOMcePlhAUOUu03
vnzK+0AqqKda8+kJ8TX9YxdzEvgmsI9IoKU6WNxOeCJ8VgQ4LUHVMWaOa90hA8R1Y1e7zTUA0Z4b
NGmkB6txweTn54OyG42zwdCEwOefpacI1dkrWNefz9kDgdMTVMjAnR3WL2z9WF/X6YiLxWh1O95Q
U74rsVai9WqhS2hmiZ9fhURuSYTLIE1IkOTVTXfPjoDWpREvhYW975c0NonfVO9UspyLdK/C6//K
8jHsfLQdUUmx739wfo9ncPXc5yIWmH2jM3H3baNEm51jgWu8DcxtkJgLFNhm7y3orjzx7/RaPpaR
MuiQ1aV7Y8Jht7mtbGjBL/nnJyMDto6clrHb51H7aUz+jKg6xoCxXYrXzhWOIMGTLkImpoE6LD62
Ho1AavVPWRUlZhaATPfM8X6X+/CPfg7X7Vv31lROtYe4bZkbFuE6XzXrrZH9HwXXoMKf4kBnm+wG
HuxdhrDyQppzC3v2FaKDKRkooUEI/Gy30+iIq0WeZmibj1fjBZfC/csPRKZF4RTPh130c2XxVj5O
99P3HMVnXRSqmQsuAxRB+0C+ALyDSlsL8rFrgNbQ3XDqv4YRzti/AJCgn3fRlWOw8U1mGrNg3FWf
nSDc7tC24jc83eEWyKln/aWEQZTKpRc7SFyzkW824NajOv/kwFzB9NtPPguXn2ySTU11PY6WQv3Q
cstZ2fy/ZV6VS9y7j1c+FS9ef7JiQGRWWJ6PcOEbEWU4mf3us+oxVUm4yuH2rz8px21ymvoI1J10
6fjJPbpbNnZj5zmdKvwVk6WJZVTLzaBkCGKahhq3XKyIxcvSxRt3rITqiONZKYd/jDqvpSuwAML3
C2GwrBq7RSJGLWMe7mvfe5M1M6w+3XD9Hmydjvcc3ue9ZXrO7C14cWCn3y8/UxmXn/If9tApT/fO
/woTB9h7qnwuJSzPWAEnDKw0YJLvB2tCpQMSaf472P+meVy0kqtL5dGXTN+OWzv17JR+7xyxWsey
whzHbra9TRsNrRdrrffsNuRzDSN7VEKLZyC035dN3haDeou7HBPHpZZgnz+y/7zWvnKi/VzlS+lZ
iULVKr4BQD4IbgX6CTMrAPj3i2jlMwq3I91P68nRpnbCn82ncu/qkczL9YzcYXu8Lp/nYEVgHXwV
gkdJ9Gl9FvuasLrAc5zfK3cfnDy3gDcaNFQiTi4rpPERn2VE32OWEHMox6SxJgwXHzNKR5hzUj4H
vNsA8gszh83FRvdycvnOx0bSb17UBk4pNbcW71OdRNjJauUruhaeUPvmrqTLywHPadNvg8MgwPD4
n3OFgsfgwYXzFKX/hKeBYaGYdkAsRlCAUAuBTbdEuLtpIauItKNH4VKr70u08Lk01WGby7+WuvVa
fQvPGm/htMN3LKWmt/KWuTP3FkXaXvtjmaFafeVKF7jHFdNoMjNUXODs6VWy83QELU83lWOu/1rE
l4/xN1r4wp5ppnQ53V3ePns//wkowrDaT3URKh5Xp/Kpd59+dfrZSPvTRs6TNdTZLDFPndI6+Em/
720DfflZEg3m4P1P7mbbcW5RFRbJnilCXEnJrqDN4rdr61885FHVkZ0LpsRs9VHA8UBJM8OS0WlV
mZBAR5o2YAKV9GBApFyYSN4Gd9t0ah3WA4ddwQ54KdSoHpTRpkdynZ00jkOwpa4xt59DcNgEXGt3
6UUiR67Nb15d3iLZ/Swv1cSJQdF3lsqhpmCPJ0UHpTKXPsAIRIrjKyG+jNQSQ/D4BOt/pSuMQt1H
Myt9qhceBOatbeGwPM+69lyfggVwDaJZsQZLhQMDEBI4jGqcgn5yGaZ0tLOpnPECYISlf6+uYrmM
QcDk3bwLhT6ybCo+G5ZoJs0he+bCtcepxH4IJ4jLybnA1ZoZ9nObjU4N9PkQ0v8qyh6deb2VVaD+
Jsw1zduQn69OQzT7KZBxBWi6dRQPdrbohLia1i7D1OxrdsHC81Cc+hh+k5j88VjtlM4mj7nHIBLL
x9sB1h28/Wdzq4hm+1zG2HC6+s9qu3Br9RN+85D33AVp45Rtd4B4PIfpk2hIcfkUb4RT4fmhFgro
ePJ2or9/VW5ByUwME5BfV0k8WPtWeQCvQwUcUV6b3CzKZO0FVSyIiuPyxlidLoLHurIWm/2zmakY
zNkjfmYBu4fPJ2Lhj8SoEFn+ux23ir43Ac094LKOXtRMDp1FdjL4TZmIFHy36j0I6powUwjlfjCu
Z0gyvZebvPBYCqUgDD/wOGIcZ+bHw9taWTBmGnoqGgboukPM1pwSGmEO1ohhJG299K1/AmvGGg9m
0VrJaQD+BR5LyFqKh0dD8v3SHPlgOG+PxrSGxS2L6vHDscM/MsXfcs8auIGHMw7dT/XduldR3yNK
BdkZrvMykP4DNdNljLkS1wkepIyEWvIIsudS8KdN30XLXxkmgcvmT+0Gmm6+Kt/cpRb5aMwYD3Pm
OLffpYTci3Ap6jztCpv5gdHJ4tkK9cHQvW85feFkHsou5N/xBG/fh4GbOM5siQpHJ74jYvvUk/vs
vnLZM2dNVtMmluPyQoA+c+PepTebEE/liE+KGI9fxM3Nubafo9nv70YybdEsy5FBIosh0CRKD481
JZxBrlwND5kZR7JbfjMKcLT1LbjbnxYn7Wv/WqcwBoXg1tMDwc/uRWzN4ovyt/mtpQuTwe4XlKCJ
7J97kCEdhM/yRzBXoDxhkVcIcgjw+87/kXRmS4piWxh+IiNUEORW5lnF+YZwSEVxQFBAnr6/XR0n
oi9OV1dmmrD3Wv+4KCYRjDZzDhMrIVq0AvR5xviJVYOATxu772JMZpeBNBH+W9E/f6UHjsrYS5SD
x8nTot9BhV0LTDfsB3ll1CsQZhYzdonMLgw2lZsO44LoGFjpHUtLVBxYNDKUkNWB5/ChI9wKgV9A
Chp/jNL4E0l/VTwMiEDaveLnUp0mBOCGKBkN7aULG0GeQJuhbkTQPaA2N7x7ZchA0TI2gsxX/DoY
Wdh+YOSnrN2GEsIVLFVm9QKpJPjiclqSgTOIPiJv3ejsdd+on0ZKug4MGP/92O/aCbA5kn3GiWRb
Aru9t2+yQPgAVK/bS5qprB/oB4Tqc8QL5osK5/Ga64fntOmBhUK7B/UbCUQ1sGkMtoF5r+SC3Qj3
oyVqC90+QUSR9IWWVQRXloRkDLnRZBAfVOp6Bg2HBD+sTeAnOtOFXOO9BoGpnC+Pk2rxC/t33ox1
2mfSiFxFqMipEmGdWeWTk+wj86L6LUKzmZAznmgBgQLiHeY75DRWKqLOEevi5EFhnEhboTxmOSH4
2sNGYF5jvBWci83hgd6Qd2gqMlaIDfgBAGt6s3qh5DlCcbAs0YIg8v2u0+vYfePjNRFAffRTa/FY
TYZw2jVqlfea9Int5QAFNngEP3ZpbVJs6s3dxWnpEMKJ1scQTQUXs3MwL18m/ehJ8nAXK8vnBnHn
y5wRqeW8O8BUdfE4AAhBixH63xTMXvjJjKLHruQPyJrlym03b6gjsl/gTYopLn24+u2AFwAgHBLC
u4VMnjF/5nWuoFXQZeCY29YB8BrnpwkmxVQyNgtbtJSdPzNOSl7lnLlnfLhu2hATs1vRM1NZKnj4
rPX6m3FMfMeN+WdgPkhy5eBLYLCRV9HbcgvTklaku6lY6aZcgWGiSC85NjPR+YJg+nroz1U6Xfim
90NoDKqzJtt2LpoFEPUK5hjTyVbGGYIJsidExo/D9XDDiq7iJvV/I49/QeF0Zl3AZxINQIPtDXEV
VyDVTQPQX4xwH4IVVON3JunRe5tstHRyVITifc1n8DrfUH4IkY1I35GIB+zpEpHHpATPvvZ3TnQJ
uw+DMdUhMggeSmuqOEYnTthxxKTpVCYhb+6XV8lmvXIaTh5K9f6edht+RFlBD6VNDYwXSYtKVNd1
J9YDb0jUOamADrpdzA/Tmhw1updQLDwOpTjah/Yo7qwvER+8F6bgqP6kKQgL2OMFBPJUEhwL68tk
FuYRml0BTnNDeWnE9SliSURgm5hG4Uf5ieni4CjKUaWHsywcTJGC7kk8pxaxWnu45XQ0mQyvWXgZ
Ww9fnBu/NUjnJRm5ZMIFdeoNSkf9kMmnP1RDks1fOamRZFrvPQ8OrsbHiCxfvg8C+B5PE8ruvZeO
aBWoEyMBhdd3ZIFMEKJXBF9+U2CLD5FdxLQEI45EI/duSYrHA6mk8Yy1tSxPXrsmvPrYVjM+DRHU
nJsgTq4GJCAZmGbJmLFFcQqaPrMPb37oJkRYAhLd3OHuukY8ckOsNbYHRud81q8QJdl0kE0AxfhI
RDgi3tuCU/xEjgLCPhuEE2DX+kyBrCIghrE3CgYOeqPLDhY76BbEFLIVc90S+mfcFzdAnA/UwiDu
JdVEdVoo1m7xIT6d3xqX0cAA7YEVhI1FJOd9ySNgGEjatQh2ZK4ltfBh39cVY4r9WvbA6+b8URFA
SGiYiRiOgipMfZQCNVsNEb+InOjFAyMViA0cKEAqBjodYhT+m50C0zGwqagXH3odo7YHo/ov8FF/
HGtGFv63A7PmuU/tb/S1a7pYehsmQ9GuMqTeUK9h2sBrbLbOKKeNIXUFNjEEJqhmzU42CVvE1gQ+
hiCF2QJa3SJ7nPaal8iY1HldCAEiiZtoubF7s0YiCO0SYtyc0KDhEJAwV1yOOQKQSpKRJJKW1bgO
ekk641sVxP2IiMabxdIyIyw1EB1/7eK5vVvIGeEhCFkCAWOvFyFUAPIkiGG9rQXAq1qqNeYZeDlc
FNDqwY/pn3TT62xBZetD34FETSXHqtFLrh+zgrPFYPDQNjX1kIwzCn+7cSMIDHN04YKfZJQnLeRV
SijKkOy3l4f9N1AGdi9uN73WGs9QytHLwvmPI5f+IwSeGefDjyCthn/CjChClLDFp2gW7s3NV+Kz
ejhXHFKkgaM/sfH4isWIMM4hDTmmkMTSfFA5olahJyK5KKUC7swMpg1qDUT/a5TOEcwQTcRTrG4e
8wZQXJQ6VjbRJPiQn4vRsToDkxtgF9mWuywG7s3Djsj1j8sjm/IEaYnsPSIsypxo7z1TF1/ou+LC
yOc9Hokx4ygmDwcC1gQoX2chbk5BdyIAZA008w1yG1TqgkUk8x/fUJMQ4Qj9gYhMOqX6k5lpiVYa
oAXv1MuqQCnEzcDdYkF1cOcwL/+cp61ECEl0nKysOuyIbhvwzXwCDNK9SqCipCi6zf6zaN7WYAEu
1rnAoOvOH/l1wtU2QLHwM0u3IL0DJE8lFYNH6Dn9hUBBRVzHIpMaunnVuqzWmx5p8/zGAFcSZE2o
DErrse75oLtgmHcSUzm/mKVhQp0C08pXJ9QXkBSU3XkOJvwvUI9i7+QcipqIADFSlfqcPhEZsBq5
xyBtMGYi7pS+DbQ8IbiR7PaTLwNNJ5zuQCWF84tZd1OieK9AHBwtoNRr+U/GoUOdJfFQm9roDF7J
Ja/+KLhPtY3MWBukF6BoUlTpHneLoA9uwZrebnK4YHAOSqXj4viDQaBvyf5ovBpl8CPx9TEbHWpf
mlfbGhAmkuECOI+MtwhSxLaGfv/DvQ2I/DDfbuao9mj2FXJmGmIzo8A8xq1x7ql6yo8/SxfPwzUk
Nt3ne3t+MDHob8XoxgL4HsFuIyJhivNkuDr0KY+50lIf9SNUJiXBF1SNq3QUqGQscAEMjCbUELik
s3w+4qw6i44j+GaL/f4ON5XwMX9AZMY6eC26gRdICE2SBgssN6wS0ajFi8hqg5iHo2La7MUQRRrG
LA2FAoU3Cz0AaYVSTKv9PrWbOdO4XiJx4rHh1vww6HjjCps91XEv4gTyw5h0Cq8wRuiU9u+7MX5b
TBFda+VniDVaotm0v7oyg28HV33Bs2p88GqSw6IR9eaWF/u1gpKsL/DpkKj5/r4QP73EfUGRyTwD
uxltCPzOWXjAst0fNdXsFKRBjJK3ubocAI7I8fdIRw/4YUdWpeq9A3luvKf5Xo3VhFNSioehKEcR
7FiFzlBZXilFwEyMJHk9ogcZlOspiGhGmv75pemkJGEz1PnTBAo8bEXVx+EnENgkBPy84H7Oz1yV
Et9O36x4sj8xJKqtzrPD8JQZ4U/PNKELu6HxUvzLsYozkRXXHKikRm+LBWdLK9QD9SYXUZ+iyRtL
Qc+QtrmRY6NA32yslCVNyNMvJhXwIV52GHdf2qJqWiIzQz6yy49IdVMDPvA2EUS/tDhDjtmth0zm
f/FGlNET3YZftO/5htmalMgCQzdeCGRuYDYbwKWvKwfvWgcmwX6/wkNbPaxqgR7kq9ky+8P5EeOW
5uXX4tvQUC90qhDwRb+LyExTRlaLHx9XP7dzM38xunSkYSgTJhsWaQy7MCcQHyRQgAk1hCZmwUl0
uCRlKOa2F4Keu/mKm4RNSPuTHbBustPexJAQYsA32IO8srGIDvkMZjRK2wBoGGJU5ALhFQ0rvmWn
yM1PSJc2uUIElCT3qHLzFghoyLYynoAJANz8fGRQLnJH5hnOblOay8bXErl5pZeuEfKd0bAjFgCW
DTSv43imiApfgIV/O/M6IAY2QrStfJFX0LfkgDRa6DklHqCkLx0eMf21HZ0l7Dxvl7hg94VQ8Zew
VAM7c/4sSRVh3uS2ool2UtOseUkwZYHPvlGsZA5WBQouiSL+McRYKtWsTQJ+dgXyq5CfIw02EEs/
bVQ1Qc1D1ayLJc3HIlPY8YZWH2WwdgYw22P1AcJ+LAgEdJsjK1ZUejJ2tYP0R4E6ZbH/MvwmuAzC
jJUVq4vgDPqH578yEd6lsLVfNNXLFikM4mvRncZVdMPWq60+ENCdMlFxvE9JhJhhIRP91+kekezP
rtEcsmQUuUX+/hqnVgirzcJOlnCfpxQw0yzmeKx57tl9PNA4D8eSdO5vOEKpEMPTT3tdz83jQdj8
0zCfrhCoBDayyw6pKcvYki6EOvPsIwIBB08TOVHtErUINUdUseb7hnYZ2lod/pgOPkZ2pHpi5hMF
mO7LwlrExW4UQL9IFEJUnTalqPrnyE6ASqV3bngoGgvJ9oZQDP87bQfu230FIxjdFFj0bY1yYKqv
kx++h+rA3Y7uKYTm5gwQIaRj0FaiqL2GFZcOL5dbiLzxXeMhDbNeM3G01hbLLMoRmEWRdCqKYym4
Jwk5MxEFIwARx5A808BEeM5v/IUSBeno9TL0W4WX85OCj38MYmVQ+otGmIwT/mfepxe/5Qrg2LHH
ADzu1fnaA4JiS8jnpDvcDGY0iJfBGgrmTnvUw6FzyRkdgIH43AakmmfWjYR3GqL53pHZB2JsbB01
Gk9fdvGv8Lc1ym0dd25vozoDeH/3t1Khuqp5sf0sMgKHwHd3Fwd/Jycv3uZi81hR3+aQH2l/zwjK
9e66ykm2Qa4tgDj8ImDyNQWKzyUADt0L3elj7W4xXbBG7lNfIrKJruQu3QLphFVTdNHaGKviWzBw
r4fhjlbl5LuSZ7JXLu5GOkUnMIRB+7tfrdp5+gRqDaelmKgB4qR1s7x6cPcltWG5SSCebOCQ0LXo
IVjmZ9wwrbI+lsJFUFowrmAKeCn0j59Z7F782BVc8zhEU3fEA070eu5/3AFjA7PFG/WOED1BGLfI
nbMdm6DGHfYEP//XIwLsiyqwQAQmfrkvE7m4BdLARjDnVz6wIC+eH7MEScQOTKETM4mFh7FL3j65
8AZrokjPPXNLuGg4rl+rJS19reQzTKOpCTE8osd8ShSGw0PeHLhuNLe0ERpSmUejOK+QLQEwUyLi
Q868xtATV2ClLzxjH6cNmkOkAVASVmv9zsj4kGvUQYkeLUSFgseTFI1mMqqdBv35ug4Vh4xx98VB
ToQoODWWkVvmtC9dcYoIS58DWDRmdfbuMC/8JyLFo9iN8P21Z5xCfJ4Q+TPgO4vUT4B7LhVCh//A
aYBLsGRO7s7TzDxOelgq4KyXdQfSocwUonWGcI3axaE3BpnhedKmHPScj+POQHBKdUEVFzugkK/4
FIZzUNJQjWmyA3YQmmaagmbDEA6Vi42fqXKaw5ODp0G1RLxpmZs/8X1frOdfF75jGI8PnfU9Ibgf
8O8A4+RcT32YG6SpaTQEaO/xdXuUjgyjjo/hj51d0B7R1fohmaapBShBM75Eg8B/gPqB7lXeDOUD
XbwSul4qH2jfeTvcsph0hf5nRF3N2MzoABzO6akFvhavOYZjkgJQ6g34b/Xr/rboxWQiedJUmtwW
yLpS+0DIvYX+h2gJKkCbH9o6ZiWNMMk6aKgD32ncrDACUf+PbEb48/oECoNCgtClTq/m/bstoWnl
YePCnCPTaB+o0bTUA5NMdxkg9ZUFtr9qBWBLatFKYRyFsRIfpxzmxKXdpmWwqcwhFpXir1qPaUAF
V+DDfxwI56HdQJwqQzCp8M5xk9oQjaQZ4hRGzjBlYR9ySA4onVHmiobQr3Geerr+Gc8VsBUGNiGU
VGMJw8q/+Yocs+fuWeq1Mhlb/NoJcAiRVBFhjxiURVAUT8v8EMh7lKQ8Y0DMS5fIivOQmflNXYnL
n5LjnyUkQh+Y1F6It+rK7/bJ/c52hAaMXQI9IP3hgmK7oVEATrJGVIMhcXJHAgUrOJaRtBqw1F6L
8I48g8daQ5V+w3bC8S0qeHVwWyqaJLgQLSgQP7E8iv4+zpjJ6WePd49ze6SWfJoFKgmSqy/q1R0K
gN59i4kdrgJKYnGd9xjZRKzngBNunSWYjo2xLY8gn/lwBfGDVdnBYTq25APGG//lPI+IhAsScICM
w4q63YJtCLQvALlnY+NpBO9//g0d2IsQVe0c0wd/OVsmfXR6sxZV80Q1LlM2T/aIF66EuoBzqWBS
g+x0X6Qh2xN6mtnvfJ9+YMJt7Wch3SXzgocOwcEZbABgCAbvzJ7xoUR29cOhjQ2813dBgEfcTSJ9
jhChbn8BdWVsWn2ZQrQVk49bNAasdYNBRaCgkKDMYKhdZfYhbXKBd0cCc3wSyM3ss+pm0PBXJIts
pUFxN/KLOUIvzvKPSJXhMUCZh0y4gnCnOYlSlWU979mSJ+kmlrwufEKfkPIGXi8Bzd5N8cV4IgYe
jww21i80BGK6qOB2Y9YgahpBarkv97+gXyGgNxTBjIkyHOYi/UteL88Kh30LLMADIUrkGzr90HeM
OYO9dve2gPM2X7eFYOPqQBs+ZHpB1QEg+kCg8feOvx8d4zde56Y08Y3cwgb2GDXCCZcNXTFw66k/
+KuX2W4c3Ty81ZIoU2Rnty/bx1apZsxsRUtwnqmdxarAb96/8clZiCB2yF8bk7Nz6EgYvJhQyWQ3
ZWeI7JYLDFYPQTo+0KEhMYA0Rv9IpQQPB/kjdm/xSvWSA8++7SDnkm8yrPXLcfT32I46PVOsHoyD
yM3qLlYXDg+/zuCOgkP1oGcehsoxfeW1a4WhnPr08g/eDxMeREcL1WVj1uP3RVjQ+hH3NYv/G/PZ
gpgc47IZEWlm1ezNgIwr5tFL5agD+0fvuyOjvM+80uvZGvIPbpe7B0e+ZP2F3Rwm/SM7AZM0h6IH
ATXgkIXwBxBH3O6lm36GDBi8faCTPzgv/robE2l05JiA2IguwdfQ7J5Xzu/zlDisAf+F5CGJnKvz
9JStyY+RYxKz9q1NghmDb7t69cJqOEEf4rbzN1cdbR/z3vIFzPKDsxkx9RktLdncZotszUxFVZJi
DBH7nffbK+AZawvemkD6GfJ0ONKbkT5SLWXRzdQdHD3LzeLOVY6v5DRCHKWGzZEEgX/RaC2eBkuy
UYH0rZHNYYaD+H1gC8sPRJeLFo7G534UTAMs6XToyDwF1mUxxundJ/sLE4JxD7mQiiWDszc2r4fL
mquDdvELltI/klv0jv+U5xtvaan3WVoOsA9fXhnWxe2TyxMR9VyeE0aOwiRP4NoZ7wmYICtpie7i
vsRvS7zJ+0qG0C/p0C5wwf+9tjUcPY00uPZF5Jt0c1nanqqh4BxvkcwgMxG8CUKpAkbNAd7HbSdz
O4TVgdnmEd8pj3wQOgPUwRQSVQOT3FIPu85rdQ/eBYgnq0byMuE9+hGL/NtpcfIxVSWdAv9Mx9aN
gt7SgKo45OueRXOjcKOk3Os3Hi4hXuZnVbdXCxugx1BqPhDpQ5lD+y5Ji7mcNMJH9WchzL5Iba7G
MCDxYkkQGsEei8epXd2dvnGLgJQ6GE3SJG4cTwke3Ct5Tmy7Vdx3mCg+IjBTYlsL3v77wA6wfVi4
F1wgJkD/P/Um3KUOJ7W9Z9YLIflziGa+l7C237yuOBiIhOD8GuJLV80+SQZ3H9lQj7ro3qQ81Otb
AhJtE5mrq/smYdjR+EhJ7dTXMHPgAn/qWyRYXswpvOrdGo3oVqEUZl/MP3sgA/7qHjoVhB/pPFmn
JyD7JaIbTyGH8VTNH/SNEe+xAC0FNUXOZmcLOjzAuzPjrzIapCcE0WHfkP2B+Qo4wVEVjnY/i9ZZ
/CntSt48CJ9rBK6mca7rvF50gjMlJL1Vtu5oD5r829x55DMolGOu2Som4swnuIcJEJJSjIb/Ivk/
rLac3b+g3YmKQfYJKflQQjfEQQxwoSZXnMYFsxzJFhBVZLY9a/MzsBqJaxADz8SEzZlL0dX+rD+H
56FAWPx1JxCf9s2SGcY529AZgYoF47hnfzjQV+yGbIRclCRdZBHoIdlsbtUIdBlAnrPlkK4GqC2n
31BkkRPGj5mQpypRIQsIJmgR+RNuv3qYmTF0KQaxm3Dg53afukMui5sPojNRjMtybBB4b/NpTuq/
1h7oR9m9LIeL71GJPysEKPALX5sqp7/OJpXSIR+m5TceNYARfCO/XbcYLFSyVPGXUqdDPa77DbvD
d/k50dTwbY0musHt55R11UzybBwLxUVuS7rBq4YoomptOfJVzABr8mvMIRItn/joDM6iggnsHOZu
b2ARNmq8l9+wsoXCuWHich5ITBFtPzuDKLkhoXwHeIsaIe+6dbLkFdKVqKtOrupFLHSshI6l7mX2
5SFd/pDomSP+D7wcLvrrtJjcKHIbCMmGf4+Blvmg6ecilJwPIDWuO75FOucZQKGJvssGbntPh7WJ
gF3iZ7HKae5gupGILn+j/K6WnYuaGt0GyHm9eAo4/Un46p61rdl1wY2UqC/E2mdoDtY/eqRHwXte
zSUfXXSFKrd0+QuZPElm2VerXjxKKBGdvzyq/kR+LZrpI8XRX+dw8V/7pjFGSQ4fKSEIf/t31Ry4
GV03j3kHAYDvhusfAgxGqPcv6O9jKKQJYIVKCDXF6MpV2bDnDsRPF+Tzvsf5Rk45bI6P3SSfPxzV
fyYPexQNIilkalKRfH3QGsUVaqD6XJ5fm9u5sb4nAScFVxc5MARd9FnXfus0YWqolBNMavTzA1xs
IY8Bv38i2oau3c6qjZD7MozyOI0Xg2i0azYgWsw2yO5J0eYLZYdKQlP2cNFEyrRoyW5qsEXruU5J
RHT3iURxfydtNCuFklG0y93OqvkDwYn605YSRdD0oUvXSW1oy/KshmB5CCdpYkJBPN7cBCGLutjl
Y0EMTxtVrzCZkyuCo6ZMOCsmTzSpOC++ZhtQdccbpemVMdwocWE221rPVsIE9CZZgqx7fa2ZPGuq
qSJHI1BlnnEP+uKSLUxthtfV1kBaX0fuV3tMxCl5qyDlh9KnmA7U9GWiSA+xGgtawyKghnedRCqe
5QvY40uYLEjrSBO8yUx9QIb6d1t7nddxRCZqKzrLFMX8Utq7HQfc7ik7ht/7I5JRdj+QpvVBjaRo
FKk6g4BOvxQWiI/fd0uA2HicyJN5T0dI/4kvdGJrPAOShS0Uwx0AQEDwPU1OtSM3tBbSfyC7D95H
1iKY4YuJcBxOn0A++s5qrgYF8t6Q44s75CuLWmf+GgORtVc612XMozCZXwPevjHzS0tayNvQgMvG
ASr8GZpvW5vLi7Uw9wjhqJUmHXXG8RtJtyagWCUZUXDT6Q1AG3YRiwfzw59LlECdlzjUUDn2N9yS
v2PKkTUrfNCaJY2JsiGfLgGZDqv+EReQaMK50rH+8rrPlHeBs4TfnmzU5hHcxryvP6UvS4ayyDFz
nrIDDEbG/KXq8sUoziPa01uzfK20HY/Zk4QNm0YsGS+5kjCmTxEukVmKHneKxvW+JyJo355TkEQg
CZ4RwEPWxTlpPuRbtNTHTj8RBV0BDjym7bt9XYsrQPOQxo5BEb8uuaoRmbf9mFHQvOzG7m9b+3hS
prWTnp6MT8vcU3FhwImvhiYAlDMyJZsxMouIGgj4VZy+1vDIu2gjQgwLU55e/hBqaheOXRpqo2ql
eAT2wfOPjVon9NPl0+Md7OYDvIKonLkzeE9kt8SqjTMpX2bZZPFoJ1mSugU+28eiXkGg6jXHeUVp
5Z1yQ4m5Jqx/Rp46V4RxG9ntRT2TBW6yxGS/TCVn8LJIE+pkdhQD6x66jeHuR1wFQQiPdZVZDDIX
1OZPB6gT3cQMRMgj1arCYTk+tNFo/55qT4yoj4QEOlSL9yUCW0YL6FuUmmJL2CqR5rah6JFl6qsO
vS25Bwp5Fj/Rx8u+oLlINZjeUNIDueuFx6DmyOKX1NATgRgXi+ccuJq4PGnBCWt/D8/czAtk82AH
r5K9gB/Gq5CIK2BQmNH4IaAWmdmKObIaIeLu7frWi9Aqsghp3HosUGQK9VVn1jNiRdFz9RYa/q7f
HNv6IMEafjcazAUzZfnwUS6/EH42DnPaIx47pBJ3oXIgppNRllCpmz3i0uJEZtET6WwDtpInmQEw
Cb/gzXgMuGEojEc5SSQF2bV50iMu0oiUpFg9MC6+XUhGVP0Ylhj8HcRe7wPwHR89SSk44uJGgM8V
kOwOhz1+3mmOTsAEKXoiFQZ+FLYdhim31iB9sRABRkhY2hBmlGgmvszx6xvyyxSPHtIarIXMrnaz
5veJXcdo75yYBu5S5wLyD4T8f+l8496W3Xa0JUHGEfYEOCBmXSNnC3WxdII38GNnE2xZlcGSZSHH
JZrNQoeIftEnZyq4LiT77l8IY8lEZIayYKVPrRaDo10eMqQS0UsT2nm/x4I06VTCh65wKU+LuLOr
gHiYLUcDmznyC1ixU4L7y/g2k+uSgNF0W/pX1Ww+Rh/NEd9IjJfqNzIuM96oEiSFaWvRQ4rC1XLK
qIRjT5tfAnVXs59gwbUVPjB606M0VgtOtx8R1AG+g+d8ZDPcO5wtfNngsmW9t1WVMy2CodtoMzlW
eYGBpme1WYuw7f6GrU2176tqw82S0f91dUEwrgEIKu8YwOSb5knxQWNPmbL4fgOoo7D9u1BSfej7
Dzau4eFj/9zrifW3v3mzNip8qC8eFzlm19BboiLBc1oTDbVN/obdmUPSny9kz+QQW08PniH6BR9a
Ug0W4V6o7UAZrgTeM4ajyAVARikVE0I+mJV3YxQpGB34yBnbusLLULve425dHi52330hhbFfDf3q
6F9RdYS4FHb04DJ2UPXHwXMNr7JB+B4UWmp0N51zfWS+Nt8twVkfMSUfKsbiFhFtkVy88uky/Jkv
72kQxViXtkZ2oS4AeOQGdCy+7fxuarJzl0zabJbNH+6Uf9XD6Ja+tjCWxf+KKVTnR8AFOBv/Nvd+
7Qw7DAEIhEy5xP8DeqYe5WzKuTy1i2auHsS0jMPAzhFe8smvKUDEm+iDXcIO0GZvUzRAUk+7/lQ6
RqwfdTzmheXc7UR6J5jTMOa5GydX2RxgpuyjWmauJUKAwBwmBveK4xavwo5H700syZzXotkq1D+G
FAHCSwgH4WVW0PB0EXVuimyI+zYYn+A3Hpv7mqQyDJoLmO+wWN3miLOxQCPlJw3BG+ykOW2KgGGs
WXBbmU4nTSFUFlnMrEbtwySXTX7HPGV6uS4cvnKA1RdxVNC45B3MGctpY2/Oavz+CfsmivLlEzJU
O/VJUGKqxUpiEII85qhJSCP3SGRjGuNJDx9BfwME+4Vn7fT7+cMzd3fAsgZfo8SlBuXNABtdpixG
gn2lUQMVcKSUDjs+cQ6g0Md2X00Bedlpa+5bjmhWaIp4KkD5ayJUDZoBdWSzvOfG8h5Js45F9gUb
DemZ4m9y+FZFkibYJgFjYzpzzP4/dbgPpXCzIU8fLlFpKRkU439HJmnOfYOky+YA+OyL4awfYAea
cT7fCR1oyFhB7MrR/LS1xQWEELLQyAnuvXDhWXKZ65kEnJGi7CbnCSyhYD9ul52Mmx2qO0P+QzMs
bhKi5deopYWTQmebpuWejjVsL9nuFvZfHhhLBcHB2Aq623PG7JFvhJO0pZ9/zsOSzH3EoPIv1pE5
6hpk1OU0RM98zs/9c4Uh4Wd1Zzb0K1Y+uJoLZt8eLIIEiQ5mgyFC9fKtwkzBBOp8VsRyFlFLwNoV
QaiOhFtQt6iV1vXfK/kd+gcSh/i+y7/7TFzOP9GnCEe5o2fBR4elD4V+XDk8Pa5NPAIhfFCFaQmR
cbdRZjdu1ZvDbxcw4KKXM+BTdfUAV3kwovWPHC1E9gw3PDsoQPkKQM8C+mdKY5Gy5PhJ4jTlp8Hj
RB6AJ4VouE11Vc9VTwbFxCjAk5ETN/eNKzyW2AORPXIF3GxkWOrXREMMfwFKj0oggelqY3GPAXog
1UVCyIRrvk0uOau2UETflpdEFqYHWZTWfvWa6NxhdLEQh15jbncf+5ZVUrr5KfXPrHEz1Ks36BxE
8uOEIBOrptyVpGGuaQsvjOgBtq5ToBkYpRtSd+jFFpGYIA/AO6LqnIFromLuptoCbXWt6Moah0mu
S62YQPhkFQsWw4A0ITooeAUNsglg3qHTYmA4VE6l4u5DyysDSfMLX2UEOfA1NmmIGOfN8s2UohoD
4h9UHeoItTLjAJEXfD6EBEPeqdveQlogBM7P3PJoUgYA+EOjzoQHRmilOPlzUViR0YiFRKRzu2Ph
tkZKNklNjYKNAZIlC8PAgjQewoUEV/AoEO1DM4i1tcYbUQhj32smBffT7aR4bXBlXE3ZzqjxmL6R
p76jjrV0c5vmk6TTBytOjs7kDLIR4pdhiQfYUN+6RKRnMHaoC1gPgJFj36dP79iRiZbutFjdyB7+
T5yWqN6R9I4yeqEn/CyYzY8yDwnSHLYq7GyoR/wamfLhbRJci7x54A4w8eN/6q/xhYWZ/TZrMuhS
ZnkISefMTx/hseFtRVF8aiYtsB8WogWsKHoazi/eO8QrHYqNIUK915pnTEiuMkB08MmlIJEYy3AV
WoyHhMIgSXRxWSQKSDt64AUa+wMyCJ3oy/AXD5PmmIGOESG7/+zAMtcVTGO3u26wHDwGRI4SLyEw
PZdcwEnO0rodurUeDf2Umehj4nWiLhlHBEtYSLADUTU55MUPo2HJMnljQ4rgBUAysd6AJnFebvMQ
7J1ALp4O9BmFyfYWXXbpVnGpAmbMWRBj6Q28H1wZUYSPReTdvQ/zuYiDE6hsSlglA5yLPLdgQOQP
B3JvEt6DHzyWL51ayC1uEMRadK+Rt7OUDsAtDlo4Fgy3XA/dwYzh7rFprJH3IConwpSJHY2yP36m
l517VdiLrqGt6iwn11AYkZnzIJM5OAhJRLzx3YiIs48opsf/p64RPoSI0nkE3+aoP7FyehsH+gMk
SwSc3w5MiAB39dO5/nXgAETB8uVI/7Buf1AjP1BhHRAqeYO0I1Ywa/3J28jQrj/0Md1HjY6PGjQV
dumNkxSbn9gmPz9seuaTwL3OAaXP0AvOmCBZx4IfA8YaVINxiUK5/7t6qBC7Dyb19LNAhgzSvcCS
c51/pr/daN0zhfRQPjZQqpj6PfYuVuaKJLz1c90nRPowdrX5PVbXfYT/mn5DKMpj7lNuSPC6JyF0
eeO+lXOhi77F0sBkSWbM+m37CWgBkcc5XvLWqr2SYdYGQ+WsyQAyAAbuLDwReQekYxFZ+69nr2Q7
Vdg7VXLTaC8GzBhu36F2UNeX3WddMqAbsGwMMpdx8AYJLuMXCIAGdAo/EjMd/nULTErqZocumPAS
H6Rs7NGDipSudHO//9dEtOfUwc39mkPO5O7YIAFBdkrAHPYLvT0iAkYfXO069sE1jXytk2PkZkuN
EFyil7KFYHJ0eM0o3EUs/lz3WGPBVcEE+Mxgc/GfTyrAn9b5/vFZPWbXXe1rxBk4X2NLWbJRkSBq
9qedUJenEO3tpFqWBNK4zeqBNCzKRxONg5D2DY5m8RHTPpp7V+Fu7nw+dhoSI7BzqFp+J6O15JfJ
d1ZMq9WTbPwRmmuRZxapiK73784UncPjVTUbAZuX0ycF06/WGa2RV44BZgZOunrjhn6epACb61U4
8IUVgKY0EyFswxTJP0EpZwDI4Mfryn6FV4+tOmLm/oaAplt5WpJFWU+QwxJaYAlbABHIgKXXHd/t
hwzvuyinKnDeQVxj+D/wG//gFVq9o8JV46dLjhwSfS/ddkC9Ih0A3L9yJbxNwrbBTAFdRlQSRoL4
ij2Ls5C430RRbcAcdHdsQc0XRhA0ECCi4HcgyPp8M14Xs9vdJBCTyfyj95E3hfJS4RQ9veYowY0X
sbe0NHF380Y1hoQsx9pxCfVZ0iHOccBAYLOTa2i7Y9CrvwE3DsQFheEk1tBQdQHc58JAoAfxjDz9
JO/vVmYALeW7IlaZ1/3X5ETmElnmjkS6MPoxVCnCZ1ktIKUv2++UXupEGIkoPo1vLvajeLXrrVOK
ija4/y52isoiABMusTbtiMmpfTUi08yndsh77/vmED6Zw6kFvBXRKtnx5b2A8onKznkGf2gIKakB
l+Gxy7BMBTL5aIBXU+1njPG8of2KR3PeRSBIkC+889TpkbyzrEJWEqDshsD9SSE5iw2DukGLM1tb
QjUDRpFygR7aag+ASnwyMAizbAXkReFKA6r0ZgsZ7n9LergoQmbIIX2o/NrUU2jHj1vHzbwjAGjB
5w01cuybvw62QzWJouUFxUMgMNTchkO4+3lA8rHIE39snmB09aFbf8M2EXYBiyyBWe1DnhDyoh1a
cdP0DY5Shy42vIm65lfLgS9TmPhe0YvRHUeQ++EgJltLOn7QjFch3IWB/oVAKR5dE6cIXdl3EsSY
fAi93OPPMMF76MwSqq1xNI6GYX/GkHXfEKloQIUTC2yCMC1ru+finFWejoS4HGf2fySdWZOqSBqG
fxERyCJwy76JuGvdGO6iIi6gyK/vJ0/HRE9MnzlVZbFk5veujcfjQuAASnIAeTZrjkbq9Ho8HS8n
T+K8dZTHHCJ1IH/D+YEOgejdaP7zGIJxyVxj7DNsuSth9GdLIkfwFAOMA2HfhCxP+PJRl/lXBMsh
cHS3vZK+rI7P/nsGNj8jCNSvYyPgcO0Qbw4jtkMCf9nKq+s3BF3t5R3/TfqgKyij6k91eaLxwpK9
cofYwg0b/2b9w2/wnfEcgOA9++xLcQF/L2+LUTWzoEWHvNYnsTa1W/GvZ1vfinaAK0ekGaUqJepD
pmjQhomgLUBB8KvUwMEW1hHCYxREVucBXZ31jTbJblnNz5Fwz1DqRZ6iSufkc9H36mU3/I5ElOsP
4/fao9LCnd+CH8S64SoDhePUlQwx9Z8Tnts1FbLtK5SyMnoiX5n0A6x8A8X7ekLFqDn1sCXMdKtp
+NjDC4++zKmlGwkCjY3UOvtgMyXMyKIaGbW9hVJB7M3FoWTERyvz3LyJ21J94bRREFrJDkBOn1QC
g2yY09UDNJpQthsohwYJO0wQFpY36Ww2szZRPf4HuTp5SGwy/XkFPjAkKZI0/DZgZ5y19EcxGzhf
v2CnQBFcEbnursMxOD4+xwk5o5GGDzEie8w/DL8EA/B4bV77dfA7XjONChcHZD3S3PO8gOAANJCE
lzFoZgisk0eo7PWxKaoCAaI+CXgTp5wUcZL3PKyjYgAjwCv/gpMpYSWU1Tp6DyimDTsoMx43wbxN
AOuz87yP4zKgRE2PT1N11Hf/x8blXHRAaczUHpELRKKeM6GEZqilhBp4Cm0Cx7gAIENgFTNOS89B
vdVyMDL/BlXE7wv65Kz3b8ODhQ3UYGUQFU5sFpgwJDG925g14XyRqylBnxYA3uMupeCCQ5yvASdb
GSfKqTZRB+b0RNRiO1L2Blp6+nwB1LCxhz0UzFZMf/Pwl6uDbw7WAWX98M7Z270s9Ay2z/De7jkj
0+JqB7gUHt7qyUo6aAl5WFR4UVfqqtAD1Ak6xecs/6Lp9CkyP1gqiAWlbZf5WeDhv4nsvlPEYf+r
wuhRc1+L0wjZrM/aC3ps+Hr2Yp9k5vW32MiO8ohyS9B2Xit4SodTG4+nXw1urrJ5xhaGWkBewp84
74+gS5JbD+inG1EhhliFEeKbEJMbChYXAAhMOOAYHJlzFnRyeF4gyoqb7V5bgnm40cb4l3PyFgqp
u8csD+znwjNfjs0SVPAgVIXAOxzvYGOCdcS74+tYODhFGv6Q7I4jrfY+4y0/pl1cPZ1MD3RgWCUB
dYMSfJzjKFJ8EArL5wR1HZVxM+Cl+mUYx1+IRcUxQYHBond+AXYk5zx35lSb0mtbMzh1A+OeXUxn
3dgV9kB25XlLvV/WAyRVb+4dzSSi9oGZYunD2wkoRpaQmTPPcnIbnP0KawTSn4isd9RJwyLjyMf2
fsqU4xNPJu2SHloy/Ab36AuwtHzfOQISzuD1p59YARGEZOP9uB+BUsnA5wPDrJPbD7BNXK8aqMRz
KmQHK74VwOSMmiKQh9Ifp/QG5JtdRmS5KOQ9eqS3DCyBLmwumBwy4JE1hNToRh7IybZQrdG/oc+/
Q6tP9IYojftFP9jTgVqxerdEvhFzMlPeTsbj+AZvW0ERsBQv6MTmUO5BIhOtfF7ct/wj7j7ZSU+2
07gLujFWjhnrtzA1Fn/qVnQDb1njtEtSDMj6Oruc2Iifek0fKXh++D7HFR+UZJcAJ6h3HnKCQ9LZ
iYPjk36Ww9sxA1WUa2rXoI+baHuNb8M6KXEjabmpQZWeXZ0vH+jkGgDGotx3zMb9HixLFIgyrFOQ
/Nlyq58H3oZBL5OhFjnWevCOCxEF9Qk5nGj52yfKOuQA5WopIw/UfHIPNrSxuBskszQAKKxfMwuJ
Dg5/tCw50zCaGuIolQRe52pSBmmTGDADmBYZnPeYKibKA1H634h07HMA4neVnP//IvEjsEIG9k8E
OcmpJwKxSxRy/J4JWSKAgd6LAFluWbXv+4syeB6oB81NBlNBM1LT6nC6erQpJtXrrFu8BwpHEuZe
PJYVFbstFTmghMhJ4AfFG1+AelUhcnHajLIfv+31JYSHjWtDOXsnwiBAejB0BRYtzZbTB5Nv0S/N
ztm5ZH1XB3VcaR6YFWfXAEqN006LBs1fuyo2T7YBnTnqAfpKs8eEQcRyxc42u7lUaOac6DNEp/nD
HyKZQLLMOBKUqTbk0OC1CW9uH1Y9KCJKMKNIZzXm8Ef8kBkBPEMlxE2ak9m0INI0RkCXGSSFVkxu
vfFl0ZA/BL7Gk30CzZjDAgRMLGir5uTf+qXbTHHVqBt5Sn6ByK6PSjO4k1o/wWselRxdn4P16rO4
qVhZt+QTY309Qyu/4aMg+G14S7wHQ4YiBWU6Epq/179HSvmSqNFGalIQUXMoKTAqWHAjDoQLUjG2
54+PGESjFPCVUF3Al/Ng03lEsS+u7tSgEIdvbRGf9RQMdcK4ybme35TXafl9MSPYBqkepXcvvdML
cVj85Vy+UnLeq47zvhqafMAD35edEus0lbzC6MwfqmuXO37648/rhfRjkHWNMQbAXMlBVlk4nBdJ
+5K7kf5KDFZkr0yQHXLcIfTUJ5SO9PHS/WH9EVEvyHSHFiIBNYDMjipWOT4qKr+h5a3z00z3vjkn
/eFtU3trwnZv4Xuy0QSskBNGhYnVefXZJFpSEcbPELJZCN6u7gqlx1AHr+GQAstNtOZtxLYUoyC0
++TTcLEG9QcXwU9gxkDjk7Ujomxatzf9ISTqcFBrcW93SX8BCsCthtDG9KQanenlT/kXOF8qnili
yBDphfeZlb9p7/qO9IkxfCl2t5SPxfif9JvZlyQzEDsa6YXffCWzR5A6+Fn2cQy8Wf9iEcyp5+uM
A9aabG6nhcijRG9lzOvN9eP0Cd7bdbgVpyYx0BbeNS6WL8XrhHa3A9WgSA7Z1GZUsSGEe3LveLgA
/tlTIVZP4emXEuXwq+I3lPW200W4vrGifOw0gSij5WBScrh11TkYIjpXyyU6VN+TW/73TL4UQ1RD
yTX26vQHUuwW8yYGGMX5b0wJSbiSpEcRTNwOTQ+BXd+5kN3bTfS9lAg2dcW6RckwpxwMpPYMiPad
f5AqNy48tStNiV7jAeXj8PkdJJRWLiSNgLvqxRU3jph7k5WF1TeRkuJl8+FY3aycP2kuDqknaA1N
kecAUwwjMMDSIcI+pfQ2KLf3YK+haORQe/FAfDlNWC4U+xcCoHP7rIlw2YzMSBrXTJoUn9wGZClY
+7OG6cnIqZEgOkKN64zt4weeRSXJ7AwXhxm5/aIO7ibCVtPHlPBIcfvxBCF6GpkCEx01W24JV1fC
5rPl6q8zSZytJB8XI2AmiVLwM/Ax0r7A39YRu0Wcv0zqucxaCruPGwjlKJo5QGIEeFwHkHN8WGtP
ct+TN9TbtlpVkcFKVEygNr0S4pFLLP/1VlzUqYlNTEvUw+zkIA33IU9gdxqYJ0ReM1KHcjByYlDs
80KaMejKu5IT0lGIfm/hZUTdBscmzt6TZlgKjT/Fm3z6Ex00qmcEOwv0z+tzNHNy7N0zlUkIAwzx
KeyBSCARawzu7Cj4pKMKy/PVY4h/koXFcquP5cknpg4qraaCb7lhLavJB2AIqE2clepcPypogiHp
WfbZbtifWMiWaKqQPF6O8hDKRttdU5ichbKqK9ae6+yJrbRPANdawJyRcCnwcuDko3OQlUcZoxQ/
ER17ZhEICgZKNBgFU/Z6b2UX/+H/DvLM3ACNOetQHzxCw4BprUubs3S9QNHM2mmgOCe3fcIW8Bor
6YP+F8nVMmTWJIvU868Prf7xbiH8DQ6NL3JL9xdI6TqL6cXSkYrosR6jy5yeON98MxL8YpFDTjYH
+9mLYlccia/jzxJcdAo7bv3BIYO10MhA2DBRB383HyVqekZ19POgKTqGTgjiF68Ret34yyId1EmX
KYSgfuL+RBpcp1QLEW120okpEteCdhY6H65RERW5NKhAp4H3PAalWXsPf6suUw3AaCCPe+V243Ip
58VAY81bKPsOhgj44rfqi/3hhHyIE34/Mrxd370nIv+Szclg6RA4DEdxy/txlPgefn1HQTgYsnmT
TkvBS8QhbHQnluOWX5YNFkwi9didyEQBT2AxpOte4/TMuRCpGBv47sNhfsNxa6mOchNtbWRGHeil
05+jx3Esp7AxGI85bZeQFG0Ax9uOUEVlZFtAixEneckr8hHw7bnrlJ3LnqrsOlGdFHDdRPalrUof
ngug8sOiQy3CDd+MTNEHNoudtOuTD8oPIKAUSaMiYqrxhViTjmiVUbcjQr4lYO9JtYTY2t5H9tUc
zxSptRoCkcu0HwisSXiiDSbFsP/D6s8BAPaeci//JMKQsY8phDQrBA6qjr6joAkBSmFTwi4B56T3
3PAfE6HNqxlGTqSZviIr+RKuLKCIk3cNSOSd4s9DpSFHGg3Bqa5EVkvrMPiVNVuHL46TXjUYM/Gs
7ouOs82rEgMuaAfnIrZyJo2b5JSNK41BysFL40+C2BvDzislb17hTSHZy38SwY1ZkN1oD5ivinfk
vlizZyKlxMc7KWZqtt6jKAQydhBtUFSk2ZG0+zDQnv7uH/9ECQs9QppAUq6g1p+09QmeHnKpCZwI
CSvmS81JixwWoyC4k+zwVKyj5iDBzbMYKFM0XUhtSJQTmI6VFVQ4ifnptTBQ+b1dlH1iJRT5dwFj
03moko28jmmhjDqcnWf/ldQxfE5+iitAE8urY5TDBzrrCHrjrbEZZy6JFeu4mV9O+ttpPaGtcxBZ
QHCAjxDdgq5w3BLRyliLGJDiDl9NusUDMpXdFuW2whODwEHHJiplcu1qoptX5fmc8ZufJybiJefz
T3f3xQCLUVACdnP6vGJo3Xg581uGHAGu++ZClSh53UO39gDcYuD/uFAnv/y1pZGKk3UqKiD6Yctx
xg44iIM5x82YbGQStYmlRnA8FbVHkOQhBCUOCiSy/A8VLW8bcl6LdnVcpASqrB5bi8PqPURy6Iol
1xGWM0ZDXmjgyK+rTOF4WoBWcXQdtsSwEdYzL7J18Mjx1hzahASHRbW8Yhpj3d6acMV5w2/GeLgV
KbjteJ1qU/VPaJNcrv/hgpg5bHYkVpxIjWDov9FFg1jUoREz5/gOa4PpIZPYIMg8+Qi58oCMCAZT
aV4/ULA4KCS/S24nVr7g5NA/Y6/AWsISXdTLY9lo3OAOEsbiTaoo1K/f2nd3SrBT/okZuMGe/yVY
o0qhrzOB9mA++PLoYjZ13ktpxJpMo4GE9EHYKjY6zSlQTLR0sMGtUXF2I1AjFD5xPcdwxNPmViM+
47D0zFhNCeRN2ilRc+Bfxs37NSIaov/ynjuYu9NAW/FIrN06USLhPBHddg0HKX/RmAxIV8l/hE90
KCiLzihMLhtkWSpwSM7U0I122t7c/1YvthXOUqvvSplUy/cKOTlC436qtNkjNPcg0LGsOhZKGrJT
2TKF4wslpMzKUzpbLirMDD2zZQz3xKqgTfg9DeeN5f8fVP5K1qmICkj7+z6qZrbfl7d2kbLrWbNS
B8Q/uGdifTTQURDy4RMCyxj//2RfMYN2aJq6gEt0OYrz6jdFmgDCPBI4w48gIm48fRbdtOL7mO5v
2AXrlI+/9tGWPkCB6pDgrfiVIK/Wxwdk+kxwHQADT80K8S56bCa8gPG/wSXBi625xh9K1KnxYmoT
Kh+VZgecCfZ98XFgWyjtIJWEo5IqPoIoTBBvGRuNzJzB7lUNDAJQKjzepPo7GiiYJw+/TMYpIxZi
ZvICEK+95oB+1oBfjDEObbCApn5ukevxY26MivQyxzjCkup04WMIFSDsmrBfbPJnV3NlnoLgkeiA
J1RmEpZ58bghMFJlYIhHpB8hBxtyo0vytjkah2RDB8ZCAMw4rmM5AKphCq4XZ/+8hNJwXxK4Bn8l
aThSkPQf8Wx5PWBzHO2RvmuXCOpZ0csAZovZbNyOu0DeFVMwPNQ817TPxxKxiiKKWeBewC9PWN2b
9xGS/JYq3SUyB5pAio3xdK9HeCQFdoFYKJSanAgY75gxidAiI0THA429sjxSMsDBLVcnxJr8ABaw
pQCEMuQrSEc05xSD4zY9f626DMDfFaucDIn5gE5l60blRd3EXjguOGEwGW8Bqq7gyXRXj/kSPn9E
4cxtwR9o1BEs+GYCykJYyp5FQMLDeyVd469BZMmN6kg3IBf65pizHu8XwGTaYojE4HyNqwGLOrtg
cYD395+uBFJQJxrFVafpjtsStFvWRcIPZuq4RI4ESfNmD3ozgv1xNGT5FgAZW/nd4YWc3JEO7KQx
q3y7YCBGOQtsaJopwr4aYZ3pVeQkj6oRPnCUeQ1HwrAIa64J79HKWr5RGeQ0iQeY2v4lZZUBgnKb
g9bw6qBEDnE8IGGny9w14p9P3D2YdgklYR4NOujER+9lLY9gH7ly+bUNzC6Qa+jHAL7+Jd90hAXA
qBUjCZ6Zl9XT7FXnNBYoMs+UbEeAWyq5lEizODqd7dLBDWzPsg/b8mOxg80/9BM5FRGPbLos1e8o
fbq4Rj6e0KRurRVero1n6bYB8ysH7531h/J0zdnyQ/4woz0vNtHpy4aNWpn2WBUYT9jzQNjNCRiA
h4YlU3PBdnTDF7IzagZRNs9qfnMkrZLqt87q7szIbYb7xn1YusUUkB3aSqSVXOZYj7l3vSNNqiL0
A1cd7Sc+YZ95uQe3ydZIRdaTE9HRT4BsxS2HgMIIMdpYGiGkEZUsaFzQfVKJ+dg19gzQ54Hwrj7C
DjBAIubSnfR/GG9zpWlCP/xw+qorubbBslklJVKkgI8YF6lpwtFe0fotImyPIt9Zh8FCwczJkpVb
JRVPtDxJo8+RhRUxIXKS2QxMilaGQGAcV8g0ngBalEUGqZu3XrG/7im68gp6kiT/HABvcGnORzWT
95y/gx0tCrS/6AHhLj9RbHclt+PlyyQ33SNYkuDhfNDQIs9GJgVNwaCBuWiEoiF/hpcUvl0Eh8HT
YkDsM//iT8IpTe0CnpyhPGbamTxmZJ8KRT8KmI93D3VYWZzR3EdIHWw+TBVKAsYwRKrrPZfwCtHL
Pl7IZMMBi95XRrRNjjCBvthivGJKlA7rMsV5zuSMXRYBzKjLKs4KOFz9mnIOPYKw47tiKZ3h3OQ+
gBMwkgKfY6JoWFSpoZVJ7i/Y7tXRj2eqGmLjjn47iX5sUYFVuPgop9/RXBSoyHQhkrF2JiBBIgea
0JqVcKxCjoAWcj+gyYMjt0J0BQEAIEX6JTICoMJZT7sMegm0qnLJP92T8rvrePQR4YGYTJt4fSNP
BeO1Bzp42/yWm2Pf0zIeY9RKj2t033yOG1Tf1NEhUXeFJwces1k1WDhBMYJ87OWcYX2TDl1kciR4
3BDDIYTBN635F/RZ48uYziLntCBjkaanxp5gB4wY3CMRFFvmz9XFa0i4QHRp8uD3PSPdnHISsOPH
2AQXuzlwiJTBYRvug6VIKFJJ7qfoovLCSee95lbMj0d1QOABhq5P8rHHQp4kjSy67qE1YiunTwWn
9s+OY7B9zNeA1m4/+HrJc36Zkp99EQYWvjVxWt4cOIiEATxZVJGhWlicQxFL3NoEQ7xsr5mSJvNP
VVgS9/hJf86evAwoUxKQ9zqZH4qDId2d9LFdyuSbkx0Qvb09dyPAKhJIPdKWtJjgud8RrnpGEgSg
MigRkXiZkNm1vHwSX0OQIhE57E0cftmynhtR9yEiN6l8QqFPgEwEQOGcP3BViI9iks4cZhEo79uU
7AFUzF8yTJjLzjkYx4agxKWJaRoxAMpE+Wi8XOkmumzWNKKKsbGBFyREmcIJLGy138v55SB8XGEA
9r4wqMaSKCg5uG5/oZXT3hfok96QXoPsWNMHLPiXnz1nbGP7g7NBKeLM4X6OxJH1ljXJJl/UouvA
Gi6XJFvwQ51lct+1K6CHr+0kb2HTVd5JOFpzTucNfBC/2YQjB81SKGngWDDZI4u6vSpUe7CPiZvI
WWh//1Ux84Bgy7yFJBsMSm4bFW12XxKVmsV9cCIHRXYLLjy7fRiekTBzTGH1Zb2zhTVF5wF/ApRE
ZshrQsY4fngS5C9BlRzf9AcT6QVwREYRH+cWV1zvzv6eA+MI4qk6NXhWSZ9wHzky9aXRW2w1fOwH
1g4PvYDwCV/Cz7yb46wdaQsUusxQb/eZA1vFCrkSCxzIcgigeZlJyLIXsJ+bkh9Pfo5IYWoSLey/
ebcKjPo8Usnvn/edF5RUjW6yP8cS8x9KxPsOEZV8E26OOzbbn31CacXiFO77ZDZ1q464DSSsQvlq
EZsE7E/1LUDxtvLlNSi7GuBR+7obfFNugbfMHDQEuLMvoIfgXQYL3nzniLo+OWaugbV5gPJQe7T5
RD/BgF3RgmDuB1UgLDFrc4QAORmcBKJTlLeiGvWNi8Fy6YohCxmVfrB8iBpnFEfwmy1ZC43o8/KV
vYj/5Cj+QRJVOSd2FUSZKFymAO/S6jXgBrQsxGvvvoO7ITrtNyEmjfrADFU5J104nHXrQxF0RYRQ
3bQ5wWNAsCuy95l4ZmSG0Xw+ePomUrzVaYWVY2YdLhzjOTUyyfnInM/Jy3Q7wqqAaqYyD8Q9xt3C
zEr6QJUrBGyKBYMQiRPmjc/8m77GzdBctHCFhf/S7J5J0ALd1QmOp/03+vxdElBxHQFuL7izWwnX
ipgwhN4wW6AjJA0Akd6HeDFpdCNVy8fcDq21Hj7mCOWdOhZpJ0zV7JNyJMhmayQF65pk2UT7BHLh
1X+YnMi6AVnneq+14IafLFQQqeooXEHVmy1trahBdaqYeYABap++9rE5K8jLB52OTW5AjuBnnBFY
CSKPFeVHQD13FN/82dYYSkZO6GDNinQis+UCxAD23H0iwCXLuD1agea/MoLXBvqIHZJLxx0J0JgD
4V1CCqdpuUCu8EIVEVewUSS+PBfEcQcX28Zeji0EHLQiigXNKX9aUS+MqvxJwfsH3uvpExUBYDGq
uGiXcTFtyBolTOSIlPgxpoWC7XzA5iz+Ljpo6q/QkZfsfD2MMV9whsFv2qTr4Q++Drcfu/2CRQXI
T1jV4RhnhIdxLPzt1ZHQKEwahII8TqZTRMyRKFVctKgaG//ynH13eC1o6aBnJcRSqExK3flwVEku
88Y3PMSmiiQSLuUPFZgMCfctWZecsZDqxF2CkgeRC+jMopqhV/32Hb1Ywceu83IAUY8dxcQQjgUP
/vY3IKFXxmiL9cQDC1FiA3slVJTIoIXOXLsn3W2hG9lfOFg9XPOg1X7ZzdTSeY5f07+BCVX2Fi+v
OQLJY9mvNm8eAJ/6dU6wo5azPHmTEHprm3RE2g3sPgVKLe6trEFa5xeIOOlCmL5Hz/gDdITTnw2T
PeQEXf9yDQaLJdAfe8iTuFYiwZDpvN0eTXJ3+zVUBarCfBeSbUwZGbFa4QO3dTc9k0QU8HWPqRYT
FO09bV+3l/yCR0K4Cc36LEWzx3LJCoakzCGDomZzCtQJn5raK59onJGCcJDui+Aa1tPLvmuCK9ha
hq9eOfLJivALoAqMlxBAe3jGjJd4MyBEUdACm6OeVIGeXpNyRLtUKANBC7pOnrxpVYKaI2viA27L
FwU1gMhAc7q0Cb7BiTkwwxwUAxGTzXub9LZ6eEbbsjcwp5NFhpKda4in/Rs8mYtozHpjO0fTGrFN
8x0vQ3KOR6+oJkz4dABsQsa0x5v0GjYjJKhqzcxlV6MbecwIT/QQIBMU2IzaxNyAWGgCsysZElGD
ah4mp6zamCynVzqxoVKpMHB58q4kMKkkdZBg9HeGRV1+N+1eT/gL3MeDybsVUKEW3Pf8rOcI/RMJ
9OMHAraWgQucUxI6X9BIrecLhZV3RYiVcW7VMadybqttu4Xm5moCKqTyqt6Cg/NvDGQ/a/5gsNCd
Mnj/oUuWFj1Wd9Z3Uh48FrK5Ed+QpZ+TctrF6yEKixmKp4lCOkHtrD8OmN2zdqs2IHaBb4Qo1kON
27p/BOJFjNIk9155YngCwAiKpBxfw/7mjp8PIxv4LNIRjkE3n/srHPWEnwvPHWvngpHbGZLUPIVc
t/sHAqIcZdqNX1B7tdNMHiLO0JbmeDfhnnOOAPnTvw/UzdV/b7niU375P9HxU5HGC8UCM6Q45DJT
pdyzxwfiNK40WGKL8V/wNSgqpAPDLtu3HEJZsVs9FxRirwhHJFe/5yyIxjr0U+pf+04P68G/D0q1
F7EQSGxQlUMeacMellQs1MFjrhvO4yjIGvKeMJZb+YZ5w61RqYPbNEKeSIYshmJmqcVGCTdspODr
a8p51xGE07B2p5bHr4A1XXiySSBm4yRdPZFSgEVQXObaJbUKlMq71irDe8tPYVxGjzS8jGIa3NQM
9YcrHAKKS3hbPoILPccUL3jV9L4xRsw5fEHiA+QQLYiUoQ0BpfCVLoEqF0I80XHulwInduLSLyYy
p+l3mrLNcpdyCX/+og4XeAJmjz9cP8heeWiMkWg9asTeTpIVh3D2YFNwrw4cZBX2MDThZ6V1MOtR
W1F5UnKD15RSOj/+Rd/Xqw9b/oEQzJhGm4G01xFkgf1/hVis/7YTRuYzsr4/aQKWmwic+ZRh33l7
GBuCr+2GjB84Eb8eQZXNSxwvh5wqqbQhYurT2We0qtS/lrHRGzxRAgLZNcEL5wS4DPtS55w4WEEl
gWVI3g+7guKqjznxVlVakb0J+MtaU6Dfkj0g7PtCBDKK2EA8/ext4IxslkQRXcixemTKEsbTGkiz
9xITLRlQGuxi9olrEoFfHgBzx3CPXOCLq9ftGXAN5YEX+zYsR1MwngEwSoA2aT19qWHf8CwDCQdv
STkqvansWeBl0DTwmPl5f/UMWAgy3FPWaLqvQhhgv4qviH05/uK5RBHA/zEBlhp8AzUhXHqvpyhh
v+he3u7h9Af8ypPwyzr7sTgPSxSubFA0z0dnn2RX4p1bYCKCXFC7Ynh0TWy4aMqgUwTpUTk5ojBe
5ZP3Benm4UEJhnAHQybCuxkbHvokZElkLzGJolZ2OCxSvpWt4anM/TrsT85HvnqAqofZHpiOlkOW
DlAJKzP5ghzG10ERlunwNXnl/BH0yE89WANluGNw+LPGpQd8f/hsy8OdZkNQqaAYnWLBBhOCkl8H
jCsAWRc/Qm5yPSgr7t8tYV2GbDGn8AAMVQ7HazjHiwkhJJArKu7veAo1aG9AKZwtGxLanPv4C2qP
3IamIn10jfCed8fLGLVpucotdqoWpwgJHbSG/6iZQo6PeAAyvB4VKK0KCO53+OKZVy581/e/nDx+
0tlrV8ca5QyaBIMjSNxD0PY4INJidPdxWLO5e7trS06bA2OwUgN9bBHYyuAwrPyKc/ZtxlKBsZbF
c3bym2RS26E5Vle8f/dgVUSUoXF2X5nwzOQEXAaT1gNWc9jjdOdA/4pnImnktOAcZFZbS5htiAUB
K6BsimrOGU5bfJnXtIzsLXiY//57cl+mrIzisAMX5Ros501Ausu/9urOe08IZBujwGIMStkZwJlY
omhFY9a+2ByRYZVnj0kV5AtKgYl8vYXNtJ1jwcmIl8P0I0UNJ9kU/QjPoAu6GyP2wLpOj8XZw2xX
2hO0URFyjRGiq7xg59jIYcY5kGeRYFUQ7366ONvPJK6mIiOSYqMB6R4W5SUIRmMqSblePzvljvPL
NxFxK2BAwgLlvjkI/T8Y4sXZsUP9YR4BswTwxMXCvWeE3JLQO7ySFSXOgIRUuwd6hvgmwprURMYP
LOpiI76+Qum2Qw0QRIWvAqJCm4LgRQyt8Tcq85PbWxHRwNpXbckj7EgCu3jmttzdQoWDDEMOZk1C
gBVm5XLiZSc7vzr/IK2r4p6uqdFFHK/b+BQJYE+yzw9PHFOgsxSAdw45ZaDl18O98E+H6wBLC4zE
Stm/OfxKYNBcO/dduzVTJkq0b7oA2V9hXgkKCkeB9NlC9pbXFAkU4X2hGj6gbumzd1JDhNHnT5uK
0CrTZmsCwGwSJ5U2TIBU9jo0wdn6VGg2CqRmFSg45WUhpw/oNz17AO7B2RHezJMQSAjvlB3bJZF9
q3W4slR7Ipw/5CcZqPIk77CmTq/1KBOMq+EmOLvcRXuFjRk06cK2vbtPzhP4Gbf2ohP49wXMGvI4
+aDi+GzpWk/0cR8oof1DBGXNgRVExzor8FZIRGCovc1iI4aWv/5ihSNswPmrp3hl68gDue9Ew7Pz
DcoQoxIHSZecfDSEbFvJJbyDVz59RBjE5dhPytXWhFQrqRTwf/HmskLFiOhtyjWReIBpLVjggoJT
tFhbObsDlj+pl2ALohJv8/ImPApf2zNmXGloxJhgk9TYN85odee9hDrjL4ruBVEBmIq9+hxSly1c
5S0Sr/tgtqizmwgt9YBXl5g4e54J/LcEs/P06YRlAPWVT7ULT+563zrZw5khCiMd2sCHvYjL6B8a
lmSND6b6opJ9eyEd5x80TpsOwJvhWuFlwM6dAQduY1osPKxsj+QeEsXGGvbeqvsHcCwWHS4N1XDE
O3stam+Gt168osRPDM3Hp7t7MGbxvsLiQlQ2Pu1WyEml/DLacAqBQuB1Tif3w6TnxKiEFwLCyswz
L2d8ctX9hWjr2+COqt4aUQuFrQf0Agviz3+7DaOeUHAgbuT3ctZ8jTFANFQnCxEZA8bvHXntwFIF
OkE8jJlVWJ2tUBmfRbBkNhtxcnORflF/l79TcSQWRMWOp5/TVT/6LEjtQSV+4A1i+7gduGuEjlxd
lJ5cL57qDEEMsP354fNASWAWq2uw+0DbdHbeuLdMij+BWIOACrCc3D0WTIfD4BSTUPBgHWeRwG0Y
sgx2hxTdJ5ymP2aPokaEOQ3rsoD86PqUvB1rH5W0SGWuAdXZghPOvlueQhv4k9VeDZ7/csuWsphy
IE8T1jnkYHaMhizO78mCCLgYIRrbPOh3JsGOdky+dfIhVlF2n9NfbqCG0KEVL/YG794K1txn7Gaq
PvsHRPG1vVDgGDaspiwRm5e96/FDZB5wFNPhlQ8gdv0DDWl8ks5mH91x/bjHvA1gowTmhGtW5M5Z
OY724EHRnVzHqTBABSxIxACRIu86tAfwll0Ms6uzIGpHZPNhpOE6glDbY/5a54j38Brl23byII+J
jCT+/eF4KCsRMoMp2/mTjWrXc9JDiTn1RJhSgbv2oMYKUe0Z0c4ekemBPH3NiKjkbcuj8QEZOAZ+
lW2zxzr34wMiWGCuSB4IrJkRkI0jLNieWIjs7FgNsb/auWmPOezwait+Df/9XnWBB9z/RtW1wlGK
MmrFQJ/8tlryIZedyHaHkIXPgLMZ8kIF7IujtfNNv1Nrfo6/oeiJfpxwc5RzErAp6/pXUEjCCSg8
LjOu2WcM9Wybi88MjV9i4iJi7MaH4AoxuOUeYVpzUuSZDhakrXliCzoLj3JMSfXuHRusIzyIPi4V
Xvl9Mb9u3k9HdGwhVsVYTGshCH53BI3EfF8tznHWZahxwIWIPQRdAyvnyTzeMyQunlhxnnDUv/lb
osMFVRxanp4L3oTzhk/1AHnxTKDH24GOAg4SFiISwGRIpX/lClZk5b+tCJJHpalHD5eKEaJ6oZJ9
kIefSPsmVZIKRyXoTUynT38UynPPiHifB2uv8urVyUcy3VFbMizyL3eILBtS7/E0/OsBJcMQOoKM
JbgLI0dOGWiYrllzmNIiwi/S3/TidZiy+URa4HZUsYbPOSKs6I068czGoTrSSk6Qyv9pi3eqY1hG
LkkRKFmdhOEzE5PmovDQSi57HtrkS9+ZY6LouX0SwZ5M/kXYnxchWc7xaY4wDG5sh4YZkpRCtxu1
kucZKwhEzc2ZdHTpTp8kGNScx7jMfKTRLWyp6lrzc+UFW8KAEFhHmpydv35sDWkBCl4ued6DhpuC
FjdcJ++JRtgHf6v23cE6ACIibRGAA3/kjy6Te0ThIveK+cihorSltOOMEpV4/V236w37gw+ec5jF
7/7DyNX3KNw8iuhkzmxcVhLi82Z+Gtf/12zHIiGA3A2HecyjPeTHIG+PGHnsYtxsnnOqhK4IiYQb
kzqkTB4ZNoExgZCV0wM3N9GnYoFDFYeaj87kmH4nhF336YsBGn6intJeNqSQgFrh75R89cO/TJCb
M4dy5h9R/AG3BzJz3repNAQgS9QEHROgNWFaH3dOgeEYwNWn2IP/cMAPfvz9+7QHJDVm8ENcyoXY
8PzH/SNszKSmKa1I0NKQbtpMjkkxbv3P1Ixlj1Z2aP/9UbSP0/DJr9z5d6KmMcK6mGO9E18FiOqd
NtVcwGZIE+ePtK/7VdaMawwpABWYOvB4hj8HGgrJHuo4ey8T4nAJepEQj9c5Sj18RFSdzIlzCJ8g
7cFraQ7u0Ymoeqx75It0ooeW62wQd/hYnRJlRhMbZBUFWKMPlJ0cz7/hnEGCAHEiynB2kYQo/NDr
AP4DsJsiJyb105YNW90LHrTZVyRh707uXAn2yOsdBEOhCPTSIeuAljebPQZR9z+OzmxZUXSJwk9k
hCAK3jKLojii+4ZwBMUBQUR9+vqyok+c06e7qrbCP2SuXEPDQaxwtd/BdDNo2ZXDN94YXs8TeWcN
8aU3VcAifziYr5PTTeJ+3GSb7y5sljf+R9TGEtxO/G3mX4YkGlIIY1Tr4rJKZIpOyqiwuR+zn706
HBqHF4WQxGCMjDkh2gwdq3xN0nbIAmSnnFTvR9aeo68zCDLeefvaq//NvRP2hOrd9/1FrmP2cYtB
KMAN2hRyHQ62JeOXeTvITY5Xzq4pFrj0GJCqhd8GO27YmCuMiQaImY0TIUGOqEJ150hNB23yPhIj
noZcKc3HlZd5Qto3DVzpJcezXrXgPFgH3SQdlD8cQFBjaYhh+Alxh7nNKP4ZuzJjlYJunUWkhVoH
srWDHWqyEU8ZI5tyLydYw//n1+KmsOgtwTdoi1IbphesJwXyoCs8ejdZdkGaF/muPZ6SuXemPEIB
zagPJNHPFavSTUzZ+iNmLfWw2aXMH75X/GlWXfswHBIljAEu2QCMeg1LwcqEh1UPMTq7hx8YjqA6
8XNHNjhSdSJM4hvb1/symLyzVrA/m5P/ayCNH5TECX+Db2JfaJEg0/XdFiQBbXwuYO6w5gfnXthu
m6/avlMy0aI/Bobi8HPSx+ChOunFhYKItdHrGxBuoFVi8pP87DK3u6rLKOU2UUDmCrcD04Jmg4v6
TUyZTY1v5EQ9Oe1FHzVm2+lQIaHqAguAg/l4o7S33mQDM3bjLIa/yzGwP6MYQQr8MW9/WJZSofyQ
J2GViTRtK5SPjAoThx03u7PwO2IeXWIN0Z9JBf2kBaMHhGAd9nAYrkDKYJGIJckpcevNf5o35Jc5
VhIWKVl+ARFjD8MPgiGTW/kLIw3e0VRgP25+HIK+JpBry4mDgr7+6cjKoqgipIF3j+LIzp4m/JkW
3HQqOvNFAd2xTmiquWlYaT/7j7HqvMM1m03TCUOWAXEtJmuNC4BIDBgsGPnVBPDVpAP3ZnpUcznA
mHPulDmioeiTVDNVgCUWBR4bSyV67LqyzBxCnqAoY85my+mUICr+gS5zqwMEoKIibhIO6oF2tmDk
3vOTvnOhzyHFkpE09dVXvHd+6AvCS+LjBvPDHPv/f/RXWIOIDTh99LP9TvzLa/NApPZaVfr8DF65
ub/ssje6MOYhQAi6iWYrSMKQZW1IPG7a5gWJBI21NuhItEnGcabB8PwMyp7TI7/PuUJ3NzbJywZP
I4uF2RPq2WPKMn9Ni1kz6pyeEYgh7u3PSYEhPUBeyvxXHZXjr2pzCXcxsTlp+xEl93dRDRSkChmy
CmayIgjiyTMarubCIcnxpdIDaH3iuNn1Mvzcb9QVbIERMxUuzXrOleVQjrnk05u0U3euagjwzPV5
yFwdml/lEqGLtyWVZmdbHXKCiPhgXklNx0uW2C96dz4nUK95oKy5DwrYd+b0YYO2EJ8AZLq+YP6N
BAKVMa1lsYc5xEA9YPbG8c/E1ehbB/JWSLCNBfd4upQUu9vkW1nni6sORwAFFEEU1nRTi5+DS4JG
2VoEtyjzbxWtTNv+HN/HLc6Z0NK8lIXfzBWYQw4kur/CPuEJC6NqhbkOhSG6AxMt+4m4RxIqvtzA
8J6eaNWh4fw1cFfuojtEaoaASuXVqU7H14FL7DUFYTNN3RZ+369piUeWULqEHgAyw39T6dE6tdeq
q0BzyMAmcS1VmQiDgW9wyHBqvz177Pqyj4UZ9rE+syu7PWUXQ4kg8Klt87VCDrzGTNY4a4jfbcqJ
wC+XaGIUJLjcUd3w8Lhbgs8+314IcLgI56dcC+L3OglYTIFETX+ZAu4wYyfWM/q48mVIG72PpnJn
9SX72tZW35+F0YrOC2/NX9yiNcDuZZGv2oFc5zpWGPmuGzW7W9Q5kSblEvRuTwEUYZAXS52JAsld
ZYjlZr7HHi3EX4YX37fn2EqN6Vztgxr4c6bn2lru7JZtiFyKrnZYOxSd1gG3vdX58J4xmqX2tT6e
Qb4hQqOgD5z++2Pyy+nPJSGDlfefErQSB3DUujEwiJHV8KjH72EEuMtxirgn81llNEj8fFX38SrC
GS1hZUV7FT/j/nSmDxdk883SzWvWHnW434FkAElYi/BUMN0ySW5Ax5UIce6MnhhXX/85UG2FE5w5
FqYgjDvaZlwMR7f9w82CHgWebl7pd+hLC4DMrpSj4t60vaAZI5jcLnGbqE2poLJIHK9g3LhEjM7g
OmN9qMSUy6xTaDpELiHnmKX48RHj9HE1/FlocUX991rbvsM3wbf7oUDEQyoMbamD4HwkDJDEIiyh
tUHURJTkrI6LkOZJp/KjGGBll5S8pwNiA6blnBHowDoDbDRAgV2Mn8gFIiYMcFWZCnGAjgHf/xsu
UoIdnf9eXAnAPGjymDOt1TW6RnQ7Fw8z9CHhlEAI2n82AU8IPic9OUAxLlLPr4cs+S34u2CSwka8
sX012umAUifQZXGLX2oNU7H8f9ajfbCfTkF5PYHK2plQ7iBfHh9qqLLMlhkDuMQSMhQAHuR5Yk7o
17scR6Jhe0pf5q6IVQQCFYINSDftp3h3Ufc4xai7ptXIhOy+RYqEEmyCPbz/naOccw9CdmlD29Ht
EgWbXLJb4b4g7RtfRsaSBiOgrbG3BfZ7Xko8H3H1S/IlHtaXU+g9u5ud8A1w1aJn7k+BCaDK8tDA
GipGW+LdBFAtZHMcOBE1YL3FEkonF2Lvs4Bi68TAfVrap6+tnM4LGj+Gbzj5o1Kj/TRR7abIhn9g
d+0hNBgHgzcj7PRFHN+f4BB1kF7jAKXqPkBWkwP1rnC+AJYEEMUnBVbYBQU7lnO9WUXRtTvPeVH4
NJJBdfhviwJfHBKpjVsW6CwzT6uHTc/YYOJKRYgJOCAsrCN5HHVwXvUINqwJ5SZS1z1B59pzbiG6
UhCWg52fUco9MGMpHyRV1ashjnhcZiZAoK3MNa8YCOmNZbjEvZf3J9JZyrJ0fg3JvKZ85xwYFDHE
aVdztdFGRaesrX/OlW6+05gnopDQi6cubkdU4IRTy42H/Nlr7RtI0B9XCmKExUOczm0Q7zrubLQx
hd4IHl0+e8Mgp6XydAbNnEDRl0YfSWbHeWJ2j0b9jV1/+0IkRXl8LRGLDsiUZZskM3iwEGyF1w6o
hZqRkC/Slpell+4v04wqwFTjq/OMlGUSt3oQXzBzCbA3J85lwgIAv+sSSCBJe2cwCvuMaTzwyq0Q
597N2W64ZQ0OUzS4U32ByVBc73AlHv4AGemBrBK0LtkzAYd8ZNWFnTEkPyLT/FImTbnmqYG+Xo/3
HaRxQ1umE8SQkXjC1UyX89tzR3hQrBx0g16xbLlq+CTRB9OlegLnrEUhCmFpKpcPKY2k3gN0d2Rj
4qqdjtJQCCqHDxAiq1AgFn4Rz/brnydY9bGvxoki3kywYXr2eUnUhKuMMpiriImAPvpe/MOqIGUi
eKbSxAgReRJck+C9i2DWqD5jEVjyyB2D0pHLG1MF4tZbi3pHH0J1KkwCbOGYCIJ7mi2zWX0GGDtB
kcF7elyLNlCnDH1hBIJpOizAlHPg6eYuqlBMnbiYsU0CdaA+7A/gdKlQO9ARR6CPhJfRQhCBxnYh
gA9HBKeTiRjkckI70RtgtFJCBulTtQbM8fMgZ/yiup5kgP78o2F+gBzjh/WZH1+iHSULgxMWLJY0
iIQ0BjGCNAB5MDE025Cg4CK04J3n3hsMuphRstOf7QkUYU+k+GzSHeRrOA9/d6cffEeGq/pQXaEb
WVdCgj7j6zjbnkkvIkXYTI8cvGDuOpWy++DYa/YEYMjDYnLRG2nzJmXcxj+GGmX3ndtSd1TKwMv4
4zTAj69pbnNjY0+ZR/h+nhltFJy6vPYGtUDfiUc9Yn4MmAXdlYZUqBwzr3JpifAWfrqoyAK6GBkq
ku949bQZNyDO4lOKS4rU7ZJZgNPnawKqwtdHkbUXLoEEnmg+rgXlMBuXDDXW0LC6wX0mMW8kweAJ
EamAj6h9R8/D1SlCpulQA9mTVvAJNgyGGSD530V7SNGhMrImLxAL7RlNKXB8D44sZ7zFUdFhzrWQ
IcTbxqQLzbX7QwWiWrXVFYF3wxWhjQ3n1MC7vQ218HnSpg25XUzYEVYC7awll4BQ56AkuLzldycN
M8a3JFMXNItwhy9A4aT0AXKqs0/0wlDNTuMW7Y7UMQhn8QN4Eo3YbK/sdSaVbeCA8+nlciQ2I6q6
EZz6HaArlboc7GgcnRZGLXTA8OWZ6Zs4BHGBd6KKbL7zCpU52bQLfL0QqFEiLVMIGwiIHIXvljSw
mIQNRJEyJ8p5UQOQNHiUFqiXP4uawsaDFR4p+P5nUY5Bvcl0jH5iVE8bPK/+6GBj1YHiKzQZ4H1g
AfCx27iLj0+1xIDoPufmxSwZ3LO3TLclo+Qnzuvqrm+/EHIRk1usObh2/ai9u4ZPv+WfVykMWyBR
GC2Apf1hDlsfOoVuGg8H39277twB3hQHT/IKSBE4hNOXKTt6a6TVcQKivNAZt8CLkoC/y3I9ETkV
78DY/Ewl/qt2Oo77bN6vDyscLJ5XyyfhUcPxxiLhPuukAX70EIUf7RloAG1+WpAVa6Zl0Gbz/j3m
nLvvY3nEw3d5g1CgOOjZb5T7qlseRWTN2JPEn+2XBzYlWIxLDi4FZEXvSSuF/zazpfdGx0UBY1gl
PN/JEqN8rwZ9HiUvkftom4qtzJm2d2wge4X9CPkjG6eLx0JTzc5JtT/LGy/UZvd26X760ztANuJu
W4iROIksIK0C9r/HDV3MNoWmMqSpyw+wSeGLEu6YWH2evHjxTnu7eoLriRIiEp+8CFfHGz3KEzPd
tKBi8jlKfOhWWO0OOkttiE5f8w3xLbAUJqAuP7AalLOyZ3egTGDwNutSSiywCIaeE+Foy0gdKnMr
CG4b4HuH3YdQHJHB+1h4JO28lzi1QJo5dmlupzfIAa3TddZMNALRJ6/ZKQveIdD8DPonVTomxgqO
Z6XD6Le8Qpxq7HRjYCRcQ92ug7JjGTxfKlSfTIXA4MxhlUAsSOetxT1EulBxsIZQ9Gsk/7g0Txsf
LY3zOWVjCQqUGQATb642mVbCMZ60Jg/nQ4q7wkmQC8z4ssMrrUyb7Tm5hGgxEEGNfqAMfIaoijRG
che+sNkmPvI5bHOx4OwqVLTWQBLMrkE7/jIFsy8+JvUQH/AvAkkGhaM5/vqYUPCYOdhYnDkuHGeb
m6c3/h+uCWXvZVc9+73pH94ACBTn4wTfkcMt+kAEq+FFZziI268l82Kn3IngDygHS/GQ+poktvPk
G/d2pQe16O1pOEhzqLy93u4bJwwlWn7LTTgC1KFkUsFmjxMeKc4r2DlT+6QWSBQoEnb1fttX45fX
HLAaJvYuq1jn5AGDKQoPBYjElpqG8d7kMRCX4/MBiYHNxC61jjfOdyadsK548QBQG+qh+TM2GLr7
+ug+0ifgxBDOLwD5vMUPMSlcsVzMlLaYRlqVT67WonSTPwykfey278erR6eMzWqKexfPoxL/3C5y
9LcNcFjYTIG67LhtsfpSnOaQCE0ekLGG7sLTqWFTaK46Ut3r9gNbD03RWMOHR8RI/U0yo1v/Y8kT
dHebvJlHMbQJEccvDQ7fYvAHQ/W++IJpyBRKD9KoGEOYHsqr7W4E8bxG76iHzbbfldJzws5rYW3C
wBwoWjAE/g5LX6d7lIkN2Cd+HiyOPkDFZUjdGn+Or6nmgkUIo/EVqAcucM4S8G0IJ5slHlhCXIq7
fFyo1ND3X+b7JPEgj+Wnj2EltzabEzT64b6WMJXhplynQu6pQGckhqwTpfAhOCB4ipwZBGdB2IEs
vq1RHqj/k6qVP2XadTAVXYrKGsM2pp8rVNbs3JS7COMWp3UAsBvpczoxFXC4T9ge0A1YN2q2xX3W
D2oONqdY/chCzqMWJsEoArZ9RqSYt5crenGpH3DWw0oq4tq/AlFpLiyl7hSm+ITUkf8Dm8J7ztu7
ZIfHOI1+IlWQ09oYFNxsrWT4nj4XIHdx58OQnqIOjg4qIoSykWaj5MNaW62wkOhiZX5Hh8MImxE0
NVd89lBL1Xax278dSu01qx1FzYAOG2PNHlDNba3iMRVdoVugUaY9/d/blk/aYQbyds9/LQv/SFIA
BdaLodGhtiOUuCqQOXoSPNshNLVCEsa8zvJpw0J1f6si+BrAMmQvAnwyK2GQmCC004Zl0IIBtOUi
8Z/zzNly/Jofc0FSzVKn2wEocsrjf1eYyqcxfzpXpl9nH3q12LxHOSqx2wAxFdaZWAUyOb07LGHa
gGKJo5orNk+wTKXy7TCtv+Ejr7ryDD19xJhhVNhIOKCAseiY5E3TeT4RM8xlIx0WXz73hDghujZe
wpD5YHnkzOxvKPGvKBO/NkJO2KB07bN++HIu483X3SIsBoxA8yf+7DuaVEdZ9UAJMGVqzeQz9tx2
ZpYhQPnrwxYtvAxHOwZ0xwa9UhrTm6fMlogT12LqO1BffVOEXEdQeoiw5GTnLgEZttTpDQ9OXaDm
i4l+Pl8AiLo8yY2EvTiKJ2SKXH7Ye8mpAp7wXffFvjiWV/lEF3BzS3gIXcbGL+vyR7B5SOP+YRJP
GcMn/g1/qJD12d2HunbF2In7i4lPgI8jvbOrbXT8dOAXfVHabWFE5owL+R38IH43gtpqWUwMoQ/z
PlE1Ss4HxtF4tFSLX5jRXyEOQ0mBcobDQgI2h6gLaE0/RNfqiPHQCiKI4/AnAJyZFlcZB5MI6C5o
QiB3OXooNExRHqguxg/8A+syZ13SdoPT35H7/5i4y7SebmGoDWk+kSd4AfRthv4/nB1z0GPGwfF1
CerK88dFZEALZ5EIknvq4IipPOcJepByeQ3rmPkshvxQH352vWNA9fAxtkH35zNHnj3ccqlyZqWQ
FPuEWGAMyBFY78qlcmwN+mKIRE2eJNYSLtQI2gmzJiQiTPTRkBwT8ELx5rBL5l2abZC7d/zCEIEh
wcRy2eX6O9b4nxmuhqeCYb8Suz9O8E+A0MhJ0hoTicRyh4dt4ZfI+jMS5mXUSiSRelw6TE/hs9uy
dD9CjQh5nixSaT8XfJI0+JDhjf73HGQunhfnD9aNEW70Lm+pN6SL8TFj5OnoCwBenIV4SpT2InCE
toGGSo9oR8AZxU09944VpoAcQDoNH2nwY3AaXhj7B8j87gGzuFuJqezRIHU3jOx9LjCsjzDVErum
JzqwiufXt2Z9h/UEM7vrvCGVydko6FAratPdHJPZPVRnPYc4whs5F/UO7MkqwsvfGVJij+M95dQU
usF1ynCtsyFZNKfDEl9J1t2i4YAGPRmXQboXZsVlhobcoQzm4e2JgHJIKtr1xm8K7z/G6UOiGnbw
GsFlaSiYE6OySeaF88VMh+XUhWUH5xMyJ8YxPYsP+AKogkmnRu8hRubVsRvfwjKWcVLbNnY6OqI1
p5Xgn8aMzQXaC0kN/BIrQ2yWqGlgKwc8Lf+JjuflVZGoX/tR3iKIFzm4zpnBcdJxmBiFWFtdlpmD
EUa1vgHc4h3NFEMoldjdhCAAEmi4r+yqok7DY2gjeTYKTYYHWhWgnMI2jd4KAsse5wWsYoqdJscb
9xOB30eall3JJBJk5jImAp1L+OPIC5Ix3NdtTVEvEbkAOgbXTOYUUhPRRvOyubD+rkdUx/cdpyl3
Y9vscLWHjQ+YVm2wAJmQDeBu8NIPO7P9piLaKledfOLssa9vMFdNp8SZsLRgAgaIFxkpR1n42Tx2
Lz6NB1/2NngFRNmTiWT4HQ8zG092+NlLYbkDL+YgtKiCa3OqQmLChJVNTV5tTs+fjhKYpS2PbtOH
01uBPxSodIHzWMiJ39qeB9xJDqxe6OjCt0VdR/POjcnKZtWyO3WTwZaOnWb0WoI2MHPlrORR2Z/p
gwcOOjhsAS4A0w+rAAHuqM/7JGzL13ZQSy3k8Pt+2LHG5z0BzxaGlgDCJQUL4HkyXuJlglsFT9zk
mfkEIZtNzJUA2A6dfglz6JjbMSFt5KuG5zAao0fwP2+nifO5AyiVglRrHGXlDrIq51prcFn2ZrSS
BIo+96I+FloiagCIShZ8sutQYe4MxNry9O2ZVs1ucEYXnwu++wOIQ64YNeZEsWg+D1CZHCVQvBK6
3W30Xb85UnvEues2tzVmSHxcYHjhrhUs1gBi939Kryi5nxOEbHE1EPCSwfWIWlWB8MIN80UhV6Cb
8KjwAJb52PiBfnDQMjAJhI0+Es8s3iNmQAalMzJpD1wR7iPor1efphqjPO3B3OIiYwwuHXw/uO50
vp5c6oghiUmQ0hwmwMXcG/ZnJ3eWbHiA35TRU+FjgfD2jyw5t1jCeDxTjGywBWHXUbcJWXbTD35O
zPcOhaBOigmoE7syD9+7dAmt1RqTAfOxDsJKYBp/eM4x70Qr8oafyLCdOUDiKh4P3IxuGA9Ys66z
Ydx51HyOWu7KwjxAfZ3cQ6pNzkuUFvoIBqM8/+gTdqLu4BJ+ItQb2RKiM4Mj+oAvan0FX9t8LBNg
XHwJIavhesCNUtzPoMuw6zpAZoaGGxYLkyQdvPC7rJA99SeIxXrTj0vfiMSuxlakG2uM9/Btipgp
MF2oAtJAgJDvmLv0Z7/4apd8OZlInMc/u73suzdeDlfepIHe0HzRDHvPy0A4Ezq2Hl2TGPsPM5xi
UfJCI0MnG+W8zWkvnO66q9g48NpEo88giEAtCotRsUiCy/rnal6KvFzcscF2bBDN57SaNcwvSqYX
PTTgkGOe4OoYHY7b2w5jkPprGlJoNjON4ATIWLMnLJvEy0tr/Z0B0zjKCFE3bzV6D677Zosa7bXQ
1ynTBL8mbECjALKe0+v+S0ADOjsYbayuB2C6KMQQfM/1YfMnaD1mfWjqhy1YTdjIUc+FYJm8LGuX
jxXT2LTGF/sZJGj+mnFyEpHG4mceUZ+uf4EOXkMWoWmEuKr8wNb2Lf+bEohHgk5kxDxdK4UotemO
mpnKe7yyfXMaZcM6nC5OznwmGRvY77UtPMG96riDKTXDKQz4FR7pqBc8x9dNswLc43ffxj08SMiQ
ITRxhZn9QbXWtFYgVKBgXntGKedSggvkDmJhXw98spDC4Mc0UdgK6hSsPGpOj7PVnG4z3vnLvr7p
ZDM8e7DDFwkRCBNttMIJVmFxSNFxxYRi9tPs/uE57MIohIVmeLcZNjJUwJNWQ9yCmJTenCHEp+sf
JQk0I6C98zCDY8Bt5aFWwThlJtllvegXYxbo5HRx6KBNymTd/k57oTCw3nzljp8P9XU9vjKrVf86
i5Q506G4U+5zfUGjqGOhsF+g5HXMOyGnLzhD/Q2UhKWM1mTt393vhxJSHMp6PLd2cBkYS3xAC5AP
iDkc4gDjPnSXOy6RhLs7uMWx9IbZsgVJV1wm9cMJjeW259J0CfaCVQcm/Cq4Ru302YxmMb+xjnvk
CPyi7ryE3/ac06PiEgz3Jz5Tb9Sk+17s9li3kUXDuc4nybi/eIpFpFgItK2z3yFGSAvukXCJ4lVr
jskT29dDTGS/wfTxM2Humc71wRnntDHeA/ydmG94xanrkbVHfvU7fB3bcZspgrI3PPYgv4ZQniXg
QkaLLq7f59G2aYFQkMLBk7n9EdMKVfIpc6mLLUlf5YUZ+su94zFTERiDMWy11GAIds0DfwyaNohU
sb6pdtAmOZk6Nu5vt0AGvLirwqIzpDxg/Y8JjMIJr4cQFUYEbEW6vHqreSuoFe6XwD26JQgbJ0xJ
AX+unAxiz/2dCrlCrht+8qo31Ykm4E88thap3TYFbIM6KkA4hskcu92oA8oBRwxfzQcMwxeRHbpi
X6B/dSKcSw+dAVcuLCvkSD/f2OBVBsLdQB4aZDVsFCQb7FJCC63nqjrlT7yjyYEEVQeA1Q996AEc
b/n4x/iNz2hVJzVg5w2SoJkRY0D63nmKqbtbe28Mxs9DlagP/EQDAk++pOm9Iph+AY55A7wL69kN
kSs8DPYacgJG7uzAjlXnvqbbDeMSBMz9eTrGxP+6+MHk2Hzm2PC/K6/+A09Xl88ghT5MJsR7ocIR
XvwGtyvZRuYVi48fwkuZhcqKwTKOt8VOddTM0mAK6Xbv4nPSwSRSOVb5LOkwWU0gJDJUprmhzxmU
+3T3m7OBEAqNxC+XMsOXmK52oIUZZB9o82wsvkbm1myaMWy2p/+bYJe4rgJqjxs4OCp0joA//PRl
Xon8+IQzZtBHvsOYdKzSFo+ywRnZE7CH2wTa1JheNCcJoaJCJXhDhXw6h6HeAjIsENZgr26pYxiL
TCc+DuhSawTg6KZ72spe/KUx8e5LY8yWAAslVHWpRysRCNarN96/QJEsC1bilQqLRFrZBDBK2BMt
/krH+fbjHgqvmufzCzWklG0MiRnb8xNcmaQzbI5UyBkXUtCYo4MUt6YaoMjw/t86mEON+uQv3Z/e
y3T9XmZ/fbsJDhCKWNCoxEg9g1qJKhWi7J+ULw94SGS6s2lrkNAn2R2cDtLHYpy9ui3+05qgflGz
MQUaP+FHcXTyLOE1Myh5M17B2NjN/KRj6SIP7QbaHrqbNMjY7QWtkBjUzt/buUU1xGicQrlF4NDu
NcqNFmOmAXgXcrZsdhlns2L8iLpLXqpH4JYLdA9dwaURB15RAHrQmXappsTX92ZvBC750BIC+PM4
vNJtpkQHz+/UjjDOk5lMtX9zI6xOLOuXferx4OEKXqm0vpwbWXQXGog7VSYtVHnaLmEmRbrcVFSk
KEbfH3N0H1bI7CrshL5chhAQPGpxWiSrs2zbadTxHvsGvhAfai6wOOuM4wzUNZb2iDSK+GXGYD5z
ziKmFFgiiDdJdyONOsAhLZjBBu6YD5wUv3+6q3MhXwY9r1wwp3DTiWGRxbE2PI6qr/P9q8clrJhA
XGwug9sY/nMxIH0lQNoPm2XAJoGV5HZg8uFTAtWvguz53htTEvE0DG8+x3TdHmbBXFmeqF+7JvQi
aii+6fqFEdxIW/XNnKZCfqoKf/NqaSSnERoyxSvYRjVIM0qp12DVlJsnLBpGxC2ODd79HEKllWGF
z0dg9wLNaowRYIgn0yQkMmX+W6ORHr33JdSS0W8DXxjqGv06c/jnAVqbE3eY1X3C3/YeQNUx9Ukx
uq1USN8/E807hQTOOnQBVWbd11xWWMb8HDpBGZfex8JdAXb3RcCFg2E1YmQ7iC72BBus/8A/JPkk
BJKA7UZJt6tYGLfha9OF4FutlPUnavnk14zgJKC3LYcphWftiNDhzwD0iGRm/2B43Lg/shVT9zmE
kmUyliOuxkGYgSghJyD4PAF2gQmgNyZltfBevnEXPoAWQrf2CWHcYD+aQVLWRymt0wv/CllyUoqe
h6/RawRnV3yNcbg1b1tsWo2wmU5BIUBCAbIdLjEep77X3cq7CMgqsnjFbgfZ4OH/oh4D2kFJKXYb
d2prB8r7/6DksA0gXKybLqWWRu4NPwFuBsHYvG7cfscEXhPpsV3GwOEDj/EequqC9PKaHC9UkqBp
4ovfMq9EWVQev2dAWT7tAa9eIJGgqcBiATo667AJDDwkcAIzQtwo2vyMCv+K2lQT0v9uq4QJ53WP
I2/UIW7uFUuU2m1Qjx72iMv6gfTMUmS8aVdbKv0LX6rl42/s/BUQ79vhc9olk0VS248wEB/oUXtI
qLoY5bYmtAouyDB1AR4G9j5zCw4oXvUfSq9I8fuMahvOKmIl7TXfxFVExky9R0A9mqI6/FLR7x6r
XQsWWx/8/zrHTbWAoMl9sUyH5eQ3BPXiAU/alN+c02Qe4InFsBYdNYFgCI6fXtfvxGBZcBP8Fz6V
hL8E6EsHRhNIDohBOUNc7RDvQ2wv+EgSrIOOUAVuwCmVf6wtK/z1NPx4XnS1YgInE137hVaMq7xe
5sOCufGPY65KLAWyjaOGMNpnxQK9AAWDYhcTBUMBhgWfiQqLl177eXZ1zT6jRcWikOpjwGXKOJvQ
1wWZvSN+MnCor3EmAzMibMQFQ+ImOj791WBmHOslvwySBwJSjE+6NhlVBMw5RNfRtF0nmFYw1hRV
GfA9Q5KhggOfsuOXZvNcgozKqMYh9s3Xzce6m2Cwh66BabhX/EGXsdb99XdVk8kCt4WRsd07ntGH
cKOwgaA0Wsz+pTf47TKIKh0gKFjhJJbO+dvrY/DUeJVtp0TCiH3xcyslFdUAFBFNrGUF+U8Nc4U5
7pJ0NVG4D/Zg1xY5vsqQPtIiRHeLONYzgFTQ0lE7BXd8SoTwL4+DnAB2J//rGRE6er5zshJN7M/c
9efMMGfaSluS5sfpfRvzr+3U+YxYBT5X+QSTidFPtfXS7grrC/LnKI2VCFUS8bVfUrtPqMk3NcHr
yHVoKt+2glnpD34opSfEBshY8IsgF3F4/TUe8Ut3NmaPpcFIAmA+7KCrcLH8jJC9D7sPef4denQu
TwRWkC1C9Y8CechOYFuQfBhcybMwoDXo1NZ91DirLkGEpjaGoVHR0OJrA7hkfxlWIGBw/7s0vyBc
lHZG0Y1d5BBr1JsnhWXDWXTetT02OJyfHvUre4Qal4OaKm6FyV/49a6j+kSFlS2Svwz3/dSpwVzm
lJQfG+8a/wr9YEH7igk0Ps1AwLjlA8mKWPdODVttyTttU3RSMwO7ZRgscbG42FBMAM8Ujn12YVys
H1+zvjn6vIVBHu/e742r+L68kXDKcoTelFtJ1xN+Ckj07lK4Tdw6ABjNSTC3Hi7htkeISG2e2x+t
1hf6R3vKyIY+xJi+aVevXg3uJu2bs+5QOh5TljKdJbdAgZyBl4QenLaCc7xtrXuBmMQSJXDMWlYn
Fs1NvX1ssUOmdPOp9BrQuPfmGjbxxXsS/we/G4Ypfx6odmtAYcVOhYZXxf2BiDjQMgwzOiKpWrts
nL5UCBPaEXpwtkLXf8yKQbaQtISiyxS3TzMCtcBwX1OYLAAyhO3yqhJG3yqxMggGzvxQ8AzC8HD3
gaRyZ5V2h/e5ONQEKk7c+dYI2Thc0Kim6K9IQLybj2aA1NmvVx92x53bgNOR+Rt+o/wRGebVXQzH
GcsuqvEXQggM+9U1yiLUMUAyX+u6TmDQkjban3cnihgwcqFCMUpmPPhr1+YlMUeT/+YwUh1aUR4s
+g4G0RrwIEXH7NCnOhapzyfM53eULl2bZSDFyB3Nms65Q54lbth8nzhP51VPvMDtGtMeFHDYCRmB
4aFEAtei7VQwCB9SgfHUOQywt/XeIcU7/4eru8/sD2iO1/ox6wTnJpMt2IKrKKTJy6ELBnKqVyhF
vIQADAsiE3Sk7D8p6SUHX4cH9WLm3gs53qfYJzFxYc5FywSWMCTP7PFXey+cov4fXqFxesxuDNlX
z57c+318NzEOcu9sX7yZJP239+UpmN8Mkmm1vUfI+pCYCfXTLSvnbFiQSrNFfy+aLZ52ZnUUydVF
1tElB7qwlNKhcBLCe8X5ucsoKJheO/gEIFt/znsU8xjcw6pYYsQmaSnQ0hmSE17CxuhG6gygIeo0
DHUuviLZEIisuPufqwaqdhPT1FBnNPhN2Ss0OyIRQnwABOGz/v4bvRgB4ZdAF6xR6L+osMicva4/
k96fPtJml7A4qnFFdACR27Ic2FJzXsbFkejfOlZ4+Id6d1+CThA1kTOVAS0fpgsYzgiMRaOOUJwO
iWETNBXEiMybklnjF4LfM4F/itgpGbd38E/eyLk+pgbg6pSBIlPfUZd8KZEDcxbAncshCd6BeWv/
BsxLXtKyF7cG4H3z/qI7EIboVmYSnzFWcRyW7Haze8wRbkyE/ClyLDAntpgW/hAEfgZyF8v4GXJD
iE4OBSbV/geINCSRzXm4aA2RziDDYwcRXo83+IMVxRObveZNeEMO0Kazhz7rJCB4IxgFf123/nt4
7Ndf/PHTkNwwpK6LNwfULmWeBrw+fqyeYHVEBU5bLvdNKIN9IrnZ0ggXsgUd7w3BxykJ8A7nz+Hc
+5iIrLlUMTqrCVvnlp029OTtYE0g5KRvlvMnVdH5yK2z499e5gbcgQ+d6WuYk6OOOhvetUW1dINx
w7B5rsLAGWk0EfroDZxRThR08hz7UeVBtH86r7ebTyHeY5GqUpO+8R6GH0N9eqZJnivDJGIgSdIM
o6khtS52NczA2UaoQP9S9H9YQyKF6zhGz9KWSSD2mRxIyu6OmEHQXamXxDwHPXagu2/g4AHjYaNx
qtxu8wUS9z6ppqRNcYrNc4p8/BxhelC9ve1+rKA0RoLNT7QSJF/fAf+6D+Nyevv7PR1FD7QseOHq
MHd/OwPX4XxK2gQX0I6PyEdrxhf2C2gOvtUSOgCU0dk3gA3UtKw5MthGF2NwxmP+455Xvz1d2JXQ
OPAWivyWq8xfnDFtwCGKbS5IDkoSbXVm8f4XbSaF6V4HISoneU3YgX1ub7/0XmudwfsIdJcbkcsQ
TOQNeAClHnc3xm2jc5wsbydpc8roPekOScKD9TxtH9Oh4oK3wGI/6/LJRtgpna7+dYwG7srEobCy
7R0i/p3hHxNBgE6ZiJ6ZoXMeQMeDiwbJKx/05mVmfSdZ/OZmR1+IAIPKkJ1mdmub3SIsX6os5IK0
SG+5DQuqlyDZ5RO6IxwGNWTCmYQMnec3GANJRpXC0DEdKZ7BPAmCHMYkIAVbyH943N4G1zGBqMP2
vB8yGLKgQ8ExoK6Jq/i7a0PK6jgVwkF+6yu8UzUuRQpVUemeNCQTZKMBwgT91XPQJ4c1W31pZD8e
+E3VhgIgs9B899x9ERiGHxASSHsIF+7H1xFhF148D7DeVmV/KWr8jCGdMIx+mH91gxeJuWSP+N1T
s/gI9yJgXsXgWoHPza0eKGtARDROr38kndmSolgURb/ICBUQfHVmngd9MdRUwBFEUfn6Xrc6orqi
uyozW+UO5+yzh017TG4Oe5HseUqIq7jqiJZrJ8iZEzbSvyv8Y2ypSzgOF6pPcG+koilcn/03Enhb
hP32VhI7x33ie4UXKpw4ZCm2HLFy6ddL97OHVrtn3k3D0EDPe6uTPp6++PPRzJHsajw9SQiMId5x
4Z3j6kEe+seQDpziAHVd9hEXz2CGoNP44jA7Wo58OuNb8vsHD8rTfb6r+IyhvgTaMucGplgkXM4p
LOFlqfnKoctE+fg1R9Bv42+62dov1j2lNV5FXBV4+XpaTeWLusPqXALkpax28CyHZbdo9Ur/fEje
pY6YgAH0yfAdndDPCuPd4fKaSe6N3BX+78S/KsybxrB1wNeMgiSfBfJg/PSwGwSsrsPfqqEABwYn
OZpsercBXjI4blA/zdinrU5P9EXZfdYhXbnyh/f8WoNBWlcypgArcJX/WDnYOHQyvG64LGAeAdEj
RF0SOhsA/OQkY5nAUTOkqywieGH9PQ9Vo/IQSLZIBesj1kESepLp6bmctrjakHkUon7ev0nVQ9ml
AI5X/Xl66EykBgUkdGiB+jkQaOFJuDO9DFhrmJyUk6U0l47jI/Z8QFMI9ZGMS9HHyGua8Ac0BeCO
3voef1msPgsIyRX4zz1mULyg7TRhPoMo9w/kewbEEU/XZLWkzCGBrihWcNaW/Bcwy9h4BRed7+Z1
8K007ARELZo5rsab50K1FH2w7kUNFKR/Qw+fs4FZMQeQ/fQZc4/MV0BA/RAvRutpvN3nJMX9Bw5d
8/cLPcF+oyB5TodCUv1hpPRD9PhekYHmw6jAkQmOE9UTxoXTvoU3NQNI2a+soS9GQdyreLaACgvk
7XpkTAX88zRkHPu+x9EKlihuHXyqlDaIZpP6KrDB6aVCBTU44hio45EIMnc2SVLXkS/aQGUpmV/G
CDeYpxBZLBSQKbhDW/PmwqCccliDxUNzRLbSiyS974/5AK7LG4NWkHQxbSU9jyk0HyCEjRnYbHvs
gz2jvoRwMntASL37980L2SHAIbJJE2F58hWu8KavMv0EtQ4lZQYJxmK4h7lR4w4g+Ey3xGELwS8K
Zm7E2aZYCqaxLQy2hW0/ghaYA08A47sw3MeTRloKKaP4NFIhRGbESwcPlWYFUVhwJgHaftNe9hEZ
xmLxlO5Dg+oCd8YRqRGyeWdViUlvN2NSu8KqcVVjlWRfHMllPLTvLc7RWe/TqpeLNgUYsQk2wcnq
usGeizIHadPitso37eQgSPRfvYfV0cO566CXphwUMcGw4DQQgQgPgHuHRZYoK8uZnMrmbnngvFhs
TUsmKuGNkT76jb3QuuJOuzxp07XAXc/zH4vugdMsnFLYNVguM4rihVl0g5cdbpy4+RHRfRdSEAV7
mPjt/xxC6hwiigW7jQeX/hXzanPHrUHBBaPZAVwtStwtaMJ6IChDdOaTK3EfBCaBYxerz98Za3xC
Lfn965yN3hpuwhKurwnGxhlJA5EOCLNGMEjm2sCTout0Wlpf5GKDSZMNfChtcgYHwEE4LliL0KP1
3t8veB7U0erBPJjxKz25dYmYgfgY0LAK4WG5ECrZBMSq6Fidzn4pLg/e2e7+ehalfbPHEc3sR/BW
IIqlZ1NscfQtEAhYlMuOSva8OQM2vFegEFbOWWANwu5PifrCqXXCLw1RTKSu8WoDl/vxGhL0RDkN
v88foDBBy2RDwh6rbMB2dgu+TFixzfFeCOx2WKhiJKsBV3LyJlLY3wyDCtcoSkN8nn44pLcM4y4O
+tbFA7hesJD6Cy5uv9S7aYHq5z1rUU4tSh1XOsz1YQKJ/G7A1d6Kgd2yZpSIrOpHgayu1H3NXOZ+
kHSTMXbFWMYqk/GAARMTY+S/nE7fNWg9XSOFHrogsjLgt1Fpch+cSlMxf/EzbHVGf0a+e2WjmGEv
YviMqxz7ARp1mualWP35Tj0wlOf7ttheMmKF9wxVHdarJUIqxBBHyGnbhQK3nUfMsACMV56rhye5
fVcUfCXKwg88+4zXVz31DBCbKztXZ8zh6dcajB0ISInqeppTCpCX0umPUw9RfzQyQL8IkhsQuUKF
bzAJBOfrHTqr5m80LspxOHKYasFWFex6bLb2mzelaw8VyRm5NtvmqKy66GWNXQqGA269QEJPnTkC
M1LGPO3xnf71BVBHLuniMUkE6qbCSKCx15IrZTa6oT3T/u1UXZul+e5wlKzcClGVDajuCLuepzck
POcy7R9VxpMVorKtDqPx74BzQliFEP02V0ucByC7k97+h6oFj/u/Fwj/Nh6voMH+0f+BQtXmc0ap
MLvq+e7inP+2zA+R/GTC/4neAotHnOC86947UFxq+LsNCL6FAwGMgr8KfooSFhyMlP5GztBhTIHD
ajFTWVIIUXiFjEsWVO0Pu+eMdIHTYsHglcBiPbJs2tXV7e2r9Y/tf9bHhz5NWW/FuehAd8B3eLzQ
lg8aGADGK9rzP6K+MJfGgFKmg2NapYGK8HgXF4MmmGuMI1OId0BZGtBenFcw+IVVsBJ5ZyUFzYZq
Yl4aT85ItGl47+JOCZyMZK/cEAigqy4zX4ZC+FiuNA8CjFsSlFDGmHLy4PsneXoxOopqWL7LQfT5
zN9cDQ2xSqDLw90t4NOFv3Be3gbTngCRrdZ9hRKZrnCSMPcEtplBtVowrg9Y1tTcRuHurwwiSJba
PJAItqtN7gx5/d3qcgRwRHCV8JCrenVTBfdmO0L9DZml9e5ogW8UbA2upCNe2pZ5B2Ui4RvLFqhx
a4wJKXutFOeMY6tYyo8EeGR68yWm6++kngvDKbBH0Z1eqffAqLA6vhDCjIIxrO2HQSitwBY5bmiE
CNV5WQJ/0bhny3kbFlMGTqopUsR6hMgR1Tsbu++TgBkbwovgMk/keaUDimLwHF0EDgnDBxpqC9Xg
smKdgSmgfp2W2CTAHUANRzGOv+rDaXXm4vKPOvHfWA5HVfJYMUFhG+EDM6OjXKrh5YZHD24zJ83O
k3zHlJsRdb7Cc/tHVVkgIP9mW8x53s42gdLCDLve8Zo5JCCfwPongULic2IlYAecmy3/FyXbPHZb
KMSGygNpYpWjS7ixjs0iO/dmYyBSFT3Kogam5xGUc3nMyH7SanTqW6BJb9ubN2L6Pn9D3X6YVPI/
3KzBwJgj3pb5w3ux0RAEwyXHhOo6+15x2A179YzukWNqC85ElCUMMIo+2ECAXuQ3w8NdcUUgBwuG
eODih1KkWlSlpJI1WCItPlSO6AEmX4NZIfNczM+E1ho+rVmgNnjOr7v3oR92wT3FdqypoEq/aY2h
rCNF0LFFv8Q97HMZ/DLxFaWLYGUPMNPFAYC8E5QydFj0/KvS464guxkeIuNgIZGXHBKWO2I6p8qm
ZgQICAqUe5BIXIa0irBYNZ4JNNElzr2Eum0V8pJQi9NZQi/PJndz9IfmupiRGgVRM18SWQg3hz0J
GWUlmSAtBMJRg6q/WR+ZyRxlqpLC3ONEItSwAY2E1ITi+j0riA9+LpU94E0zYTRxwf6umYzYQEui
plflkYT67I1z5Rivc8nsx2dYOriiccjfdoU3Rhql4JbYEEghDjU1+q6/rsLYBirIvCO+g7ZwTsci
jEGwRFoip4DrRGEIdjClLTmQuKzf9tdMYFHSIqHeZGB7t3oTQIl8BYjN6E9o+ealc3NeEc0/V9uS
ARlUvpyF1cSlyfACxfrNHDog6nhvwOfYitG6IL0gT5EDcL49NHN1PqCmyydftOSct7VBNA2aZE7x
L9fLeckfz3sZQBOYFLAfSX6bvo+HgKiR9qILvc3BnSABAA7QDP3Q+FypwuREaIx6pPmoaBueBmAs
6ePYaDCghwnGzY9LNJvmM833w5/I8AVNKAmXDAePaZ9NYOeLL13VYgtXCOxggeK4pksvcZTbQTv4
pxSjIgRF/hgsd/UL5RC8e9/7kx0E5c8eg/j2IMiFmj2KqXkeTGpX0L0voB8UW3T/VDUk1c6ApeAv
0VZYr+ThCT3db/Ukz5cRONqbCqNAZPPQVr8BS0aGOLmgEKc/MoqjgDZ1UTtAV0NoTvcIyMLt+5xX
Gah5W+uX36TAyG+Z3+Y0O4q61EDYtnM2bs3HWC+a60zBwanUa4ZqA+vj1z/9To2iJi9Ku8KrYNWq
kxztQZvQnRYxGj260CrGzQklQrUEcoG3i+RCwB1AyfpfBYkVHi0eE42O/xa0VmEUBI3lQvfH3H2h
cFZKmZRpgIuYptGfimff84QLr2AEV9MXJdQ/z0oAUfFhPCIR7gIB0BgaJgEdBKZsYen8pmUA6+oJ
Z55o6VmBe8dchEQVCDOAi+C/Y5q3nQ43WLLNE+GIg8kaGTvocej9ySfgsO4geqmrnJBQr/EHZmlo
mAtPJUZUXIyv8HyQmZRxSRzbyf5KSiUj1JD9OsS38iIR4FfDK4eCEcjUXtrs7g2TBwl3P6NlSP6e
3NF271SKSiQrbzEsZLw9mJUJpT1zaR8ygxJSrr950+PJj4qYYg6ZrTJ5ZT9aiRVosz7+G1PZA8j9
gnzPQkU/q8w6V6GyWvUAdOcSRAoGQ7QYtIN/LNTzYDH6zW6PWU4+IUGTX2sMKeE1g81EABRjrw6x
mzThF0SdIY+3mbZkqGuLHFwNf7LBAsC75sKI1JDEtwX1go1zCx3ymHALVfyeQ2aOm7A7yuBkORzQ
flqG770age5d9tiAgRuCNaM+4eUK7J84F+i74Nu8JPYGO4RRBoSo8Yyv2Y6FZhi5LrzB4WPG1wM3
MfUfzAH70BAKXx84lCzAocNZ1YvwdKc7/iuWjBfMPGvCp198p1Cwr1h/8QsPdfYwmb7UBMhh5IkY
5/UnT6JSoApVAkxkQCRRZwK9MBHgDxlwMx9guPJ3ZiRJUc7M9YDg/kZ0HBsx2KK4+Cbd6ZyMouGa
cmZMu6Eu31ZrAhGT8NglOOnMsBPx2hneFveANoSqoybbS0roTSzJfNgPqJZ4wDrwEhY/fXLxaPEx
JBmhExr53PfQIAKmJnKq7bEJcHHFR2X5CIkjc2s0K42b/21N2WJznXcffWuijqTsUpbaok+P+z1B
X4GTfbf7DmcqRx7PCSNirr6Yt3Zbl+s+K/LvgVL/hHU8kby4JqPW+JmlTn4k+vvShQ3qFmbP/lij
bBtezeG6zjofmYQ/dPtrcFk1IBXVlQDnqfWIviQ+atlyNWpWOdf8CxllAx99lU56KbaKEG0JSmuN
YdiL6eFm1+SaDFc9v7cZby50jGFhM30ncA5MCLRkaEuYgMEzhT63jTu3h3KwAj/Cx5xt/l49zLMg
vMkBoriAUc/rODhiRvnHbFf+Fw5DNmiBamU91OtMXjPI1xXnEpOdG22tPCJD3n05GAiBYT1M+LTB
2dcOBWna5ZFU4hDTMP1GhPP51F+DcG8a8fTXFyPfKChIi0Ct5qP1Fyn5fZUbL5PWNL0iWVHmYxsZ
KgJB4Cl963GF1hQksP53fXOgjxwkVQRrMFce7S9E1MkOFDFDyRiiqxZsXw4N8FDci+OhxeMvooGH
I7TF9nxB0qOr/2MjIPrSTN7v4ZZ89rh1Bq84D8aZbGj72r37zM7YI/2gB+3v6UOVMZ7HNqijTwY/
h6hezIejN0LYvkWODvEXn7RxpROCq027lJjx9AwMktKnIZ1+h/yobvBcMqX1wB2m2J5HEKVyTyy+
oanZF7fAWrbYvcnFKQLwNXy7ENlcHaBrg5qEWGsRtEsNdfNezt2HHhX2YIKNDtphFJKz6ELsS1QD
A4vl1ajh1I1jEn0XUtzix3L2lTWE4qyzSlrO2rmFb2xrGxbKIxxjdawtSruJX+Amld94Q+uTak6b
qSzcNpHduyniRtRojOMlby4GV4/K+MXQISB480UJyA/ZOqwjn+ml+XC7GLEN2ujga56FCQmK0Wbx
OI4DijU89bhU0i3br2+19ln/8ZF81wDiaLwqZkxCBVTh3IHvjgOUOJdcKhRG+fdlGSEHZoz+9hAW
qTrcX/sFdWkD02NhwKnx3gvMUjD0wECip7Pt5ldnPP/u7yfh8qETDciyYdhsKyFeqBjfXA3ySndn
3AtwDBOExPPfLdgacHHw0Kv2kIPtMekNbUq/49QC8NjkKVmsTEB8Qv/M4ZIBUh/MrAhQpevtbjhb
j094dB4Qu9KpkA6t86kYDbNeFN19dOvqioWzeLsIZ7bOIJMRiGL2k579gd4zRziOfGZd8rJVSDgf
p9lpEMfBxaE7O08b0SRcd3T11FI3tyOSntvfB1kzey4tyuEcPQK6G4js7msxdul6cEBCG2y9HNkv
Hfn0XcD73pV0Mtvpi82XB5z8OOAAz0AZIlCTafNvlvhS+CRd7gax/Mlkxr0Dqb95cfWJgavX7hgi
hdUsa7NtoHFQVj5jXVMOocO60voF1b6PLg/js9PPlVc/dGRlfPNQnIH9DlFhFsnTGbl5hEcdVPVQ
dWmCoHtv/WusJBpGAvdguPKRmHH3jRxuv/LEyYuip9rBo2hg+K1VPFTjJiVCkMStboP7SrBlgsl9
LgeK/zm89d++OD5MisR73GZf/Ube8AAnVqAwNRxukFf4oxMUvX9XVOErGdan5/VtV8VP/2FyM98J
ydu6lPWZIE28KZUhIxfHN3cz5FZMLjCPNFHn+KSMBm+nPl1CoSjXVoNwa3QhXsSrj6t4gJ4UXtL8
tyCbmpLeBMYqNgzXKC3wslM9BH1W7chGa/HfzHrD+7GgZryKFE8fowIP0LN0vi548Isg896qyzC+
hateztTwfhj8MQdBZ5zCh6A4gExZRhwJnFhYZXsj52OdQfJxAIY0ThXnf+fV/hIhjVxhdG0Nw3vS
opgngA1/Qcbn/CCibKJL9LXF9F0BgVwPQuaXP3OUVUYTflEbMTpgDMBzZCKwH5kY3tnUhXjFres9
JQ7PSiOv7YG4chs8zHL3Tof7zkA9hqcZF8hieyzmt1C1bieK9v4eapA/CFQRFgaFOivXVzEjcDwi
MEJrXjDkaA6XqIqHh+tc3qhQZ5VFb40nnrZiTTwYPT7+huYZbj4ue5ypjBc+KSSlMulhH1HCeWVC
5VezFfo/TDdgHePLS+03CCtWQZ1K/GyMHVaXsKBk6Nb3COtdOpc95I3xoeaoVigN4jc1NpyKE3za
+eKTNFCIKEWv8AlyX8M9/oKXFCY48Cm2O+EFhlJCdTlS8LxZEOhnMPe31H8g+2dW7QSr+oxT3BNX
aBgsHu2eFH7dYglLgtCA3wrD5xzgl++xND+nP8K4DSk0s0/zYzBVgwQltKAKo+MvKM7NVoJi0Q9k
ByUdPL+W2JntEvJNREBPn8BLvhBsrsF+A/MQYffl2EI2RIy10Q+gcjD1tU8Sid5f/TLnnmOEDCdz
Sl9CktEZoaHsn71+wjzOgtyGYCFHYXh54i0grW/pYz7kIIQfmVzMrX8rFpSo9/FE9kfYxnnn8HfC
Udat7B7xL6Q/+4p5Mwam6m43uO1Y/WVBNt7itbiRZviAslkaivm0JO97Nv8ZZmD2QLfa7OAVCndu
yA/M6W4JDBv8yk9gfnUCBFsGDf5rT0qKz+q2V73XWoOYyz8MDhvsvHH+AbDdxvcMTzznksLA+XqX
PYB0Jpm1AR50vKU1vpXYZ1PucOTkyIp5Y7fdv/sBmkAR3fXvCl0UffqZD16ek9e4464Ai86eGf93
TgbrkdwS+QQvDK+gnwGsz0H29YYQldkgp3I3EMkwK760FrMvzagpLXA8hq5Szkr3bXR8xBxUHcBf
HdwjdcIx3iRDP4eg2JvB8GnMMj1bJRTHMZYF+EDM7XL3OclQ0Pz89My6g1iaOj3adXI5KeDadL7V
dEhnKmzM890tGXlgdlCsLwhJPj7h4XGVnsm1721y/UWr6fQTzX/i6Z6n9fIa0uHtP9NkNO8+YMal
PwTeuS5knMcqwQtknINWTx8CRGHSdLYuSbuHi0XAWLFQMffWdkqm0h6WgWa00WX3Tjq9j4G9kj3d
IqJitFqr9qH+864PQIE9U1n3rG3MsXrqaPo1JGCdNTgMA3oy5FprAJSUaSqb23ycmoRvUUNWjEnA
dsxwHoavSthxO6VIpSYg3ckcRrKuOth/+aVVWscxsQbNUUpr/2t1uP2e/5DsR7xReO4m3Ex4KCC+
f4ygEZs0J8m9eqSJh7kPC9kDTsGgAuLeRbA7oZHxDZ/4unhsBKsTpkqd8F2jU8OEjwEVWzdRYEIw
Jq8TqZywYN+g1iXMWTE6GGoiPZY/YaBeFDNm71tU7HwNhvNZdbiET1uzh/YvkNyvC6YbvPtiViFv
yOaqE4zM1yA3ON7si7j7g0B+4CFvKr2xc/tHfsSW+U65yom4hy4YQxYKZK/TtdM3Ug/000oIC8ca
BxdDCsYOlDdHAsiNblhf4MQGwv/dd/txUO2B+x3YKiaNrLByIZSMC5HjltnHitBuUgamF5fh0icl
9HpicoJ8kv4JmVJKtQK4shlhYr2N+fq+UxnUGs4I4mc/GMU/H5IcK7YLB3/1CaFTd9jCwfZ5a+kI
R4EUZuM24mOWLO1EgcNnU1g082XScqmg3BpuUPzkSTWcNEl5usBAvSS3U31iVfKywu268b8ilFSc
4B1WSwP7uoHqyEVv4YEYMQcaW9tNl2kbth7DiFgmSy+qj43fRfWOTUSJWFhV1jgvTzkMoF4xV+PC
8wBm+8lLJ0wx37H5Z5CKkFrwQx5Ye+OVCK4j78+mdKoXH6CklP8er2UhX01YtLGywBxtzS5mWrZg
5uuA1cGeQU+CMRXCkes0P3UkmhLMxMeQwXcYBT0LImG1bHewTDCQdpS/ly2drmifeBi8qLsL6amK
xunFhx/+cuX4/tfjnc9w17u6CmnVGKFhCqDcJkIwYJNYlqEQoVFurhNB+CDQ6sAQ7GfMeKMs0odz
XuPQHqOjKXxtPsVU+kx3e48rGGk8ibQ+DJlIMhVlDOp9BlOABpC5UTe5oTVh+QN/MLPOBdeIdwDc
AgHiTu1IKwakATqi9iiP64i/ZGEhbu+nFMxXBtHbTOW5UIWUIcwX3l8jDi8l4tnDGbF5oFfoUH8d
WU9aCbr95V7dOu+Q6/y5w4Wy5AKXjWI4ybJyBPN48rvNoVTlwyU/62n8SC1K+oE4sz2qah4cPIO7
j+VhyKcw5I4fbUYnKWRc+kkHSUXL+bbADXxO7S3zh92dEoJBxCBjAXxMsAV+Eh8Y5sYJYYs5S/sZ
a+abkmNHOJIPmPLYyypumPe4iJAQfHb/tMXj7LruZRK1BhwfmkIaaEpgC+3M7v7H9fnHgTEOfwGK
tfuMZ/m2BTw9oFpQqB7/t1eCJALi2yOF6w8IU/lrtMUAcQ3d9GcKwMjfiAXPvyBRKBbFEX9WGBq0
wOcj4BHfC8u2OFK+nY+gQ+BSIAK83hFgSvxJp7i/0UTjUjNuYWJixr6n1ORZd+uCn/ynOfhi+jhu
Hbf7j8turyDSsvqO/IiLC7neOD0xU5qMUlxsuo1ypD9UIH/TF90BetE6TsZH4lUKGJfviXrE0410
rYYmEgIfTTiDwWw8mnwwmhkTBlhNcowVoUuijsGT+68laAkweY0JHOgYPH2mASDePBTsMd5T6bdA
uFMi98a2l6AR6JjorFAm4u5SThdPeHGYfHKhkXH3b16DqOQCbYSSpptCGRztnsxPCDffv1jlpMJg
e8S6JvKCEg0T5GP/MkMiyngCfiRBUFJKXYLVpaJNegTKguZiOcC9yVz2qJJKcp0yNRrGTHOHR5QA
4J0Mb/Fb20smemgWwA6i4DVGh/bCNxhZyGOKrFqGxoTPN+wgeJlQ8xky9iAv4Ag4wXa5VvQWyj4f
HlTRsOPvN6XER8LnU/4jwSi7M2AIszcYXHxcNO2tmPbgagblbTO80VLLFpnQP45Z8XHzCMZUD/JU
uNvdpgiKKfQ3g5pgSR4KCB+wH+bGZ/y3AWsHAimkITgTGioWFJPDToZjo+4ua/oejfahPZ0Dye5n
tQUewfazoFUsejPYWxEUHhsPb/SGz2Q7R4+OO1OdwMZdX8xfQh3o9KLb4oWGgYP3J64A5SAd5GlF
CYldPZfF+0T+SwHFOcelhSnD60BgCyUR2JeHnNN5cbh+uZJtKeOA/iyZCCdy8E7rdLxSQhrMk5r2
Au71NiVxVpi0aY4CUtMkY0tdI/oDWGerHSDMeTCNGDRlGkarMN9Q/lzJ3OhnY0MLRv4ru7k09Asp
xE4ABhyVP6fC1eOWM1v8GGBJACyN9UGG4N1n4iwq2L4NlLakXzPy4LKHenb3L1kLkvOzivi9R20C
jMh9DzVbinprBAuQ3DnfN+Ic+Kb908sa/LU2efK25hSrMbUTw9UFq6jzKuOdiqGVVUct19DF5elw
Anx8ZhuDNbx0soCzazhcg+mBy5O0daGAqULZ41aASJnjsNTDkS7kN9JhMXfjcSoTzqnx4R0Ajlhd
Rqn/8cWPOjyjoU2BwPN97KQQ6wuaK43OuzMfDvV2x27ddRnHDWxPRyTGSn9IhLX4kpy97abeUR+I
x6MRtnCJh0uqB/921DyoaX0dEU8Grb3LRhtK2vGf9AeBNx3hBYX2b/+jCm4SxtIwKym/Fm32sAcH
eTNmg7Hx/hmnrUaM6WB7Y3xLsBGm1L8MlmuseJfTxancs84LU7zceYCXqFFhn/FPbfi5JXzz0sOu
5jNDGe3BaiJF6Kp/LRGRcxfRCvgjglKWLhNNWwQ/jgIp1OKBLs7YtLeq4xtUEI96lWt96JyT/gFa
bfymQmCRfdEjMnuaT2lRSWZwuZxyJsbUtrR463YthfUPWkiRaCFD1uyaFMEVBuDHemCVg/b1ulQ3
3ZwbFj/gDdnfNLE8RV2xf2vEMzjvjtdfWIPqpiWzhJfwRxQMdMKE9VEd6IQRLrwOX7cRqelxc3hn
4JvuDfzyimXbB47z/heMD80pT28uLFtAVW7E8V9x5M7QyNa+BDLWTKcLHq7mF8htVkV4FPsIrRFN
oJlAjZGHcgr2jbbhurnh6CHHY1OyOJp1FPN8jE+PeOM2qqD3q8nIHO0RYobEzulVDImmL7CT0sMJ
4AjuS/P7AaigoAJq4KinCIcwhXJ0OnRzMJZwSIn+TAfLPlji0B341+BuoPzfb1P2KVIKyIQ+T7qD
VbBk3IcNHB9C98cfnY/qHxy126lzpYn5NmSypj4LBQc+zCn6SFvqfbvkXY8C5C7pbS95l1QKX2u+
tdyr8BF91XwYSvg2esT9thuuf+dqfRIo9v45fKUqz8j+xGNUaxAlxJ7g2kLc/nHoa0ZQfCQkEifE
tu5l9wz7fOIEI5vIYfVbcDMpA1RzeBwZCKVJljxh6bIvrMa/xAjM1Kw5ZX0U+MllsljuCTG0CXFz
4DyBJmDzloIpTO+utPrYornuWSxNCi9xOFK56t2qW5UgK/3l1qFKzcPHauRjhgDWUOhQoRfE3646
8xnK87d9sy8kNhN9vsKZHHLf1eaSIteyju94gnENiDGmCoBY7pqTmj12Z690t4db9MUcI/ewZkX5
XCbIosPBoUyqDDKay0xD5Fy0NnBjjEpaBz/17n7NP1WM8oU4KES1Q+OptxYbCRVTbtbOeCEEqMzS
Z9q6NMjh0bfOz2CrrZhgwcx+2hQqPQ9v9kBxYY4wdIdkfUQFCkLX7DoPa5DFnVzgztZINno5BFjA
bSNngeDCj8vl+kIDIyJZ5/+HFTCEw+IIN2Phq4szvqBFng2opyusSGJYRuAFcCYrvVrw5Ozv/hZf
3Y+teTznZefmpJzx+SIwxD/jEV6XD+g5fLKzVq+xzwMUmSsogXPjYotkdGSeLigKruR3atN68bL5
xFmDT+YLQ/iccN51ukbdfC1EugO4ITx53OjeZgUM0ePeEguAPE6Tw2r3tCrvfPjqQFeQutXZCr7C
qpjA2JVtmABfl7O4czuiFYFRtsElJbwqkDyqwvcep2BpDZH7dLYq/XEs68k3JbGd8hPCO4xHrqgV
je9yjEgRZAMlPyfw6ZUBmpOxeTPgZZzDx1F1XqaAy6DxiEKnyrgS3sYPy4DT7cdF8EMpXSbUrPAK
r1ERKVCYJY7iR6j4VdLoQ45mcIsZJFN4k3NcGW1ctTbbTXnqLWS/x33X8xvqCW1D+geAR7SFr/BI
gbbsZ8ZpMUThxHbfYtTP8Nho7HJzm48jmPhctLi4g0MyvUTZhuW4FraFUA/4N6TmTGdsdO4UpNFt
LxPzSD0cfw9wDGFlELczYQJtbcH5fgGq7+EGwJCD/DNlS6EZp7PSYIUCwrhl1Mc+QcOC9uuKF+T0
HbrTPOBtG8/9l5rmktIl88Ocx0xjDjRm2jdkxKIYo0Ml9s7x640tiKHfNR7lVvGbfNad3wVoEaaD
NfsXWgqHdC/iiBz8caJheBbcD9sYFqjsI2gH0/4sgUWlEIz/gNMR6ncmwXzd6L5SWOHI3TGIKsjr
7GOzST1/5pKEV4p8r1tzMzEVo5EQDduhDG4xXfYj/uAtdPWktIiAIbluqU/346g9SGuof+XefJjK
Xwv33mk4NfJFTO8BYi39id+8bn05XYElGMHzxPf3Yz/ArN9Hnha9vEf62GOP69FJ5in3uRqODx0k
HGBwtxeg9UmfLseFcV4s0KojFuhC6gJKuJjyx1LB6/JNiSgLZtnZ4um2a+3LK5ci3nBS6DA0Vs/l
m0kNfwf4jkCq0gVRDy5FOnRuvrpgwbyy3oqbp1q+J8x9Sr/SFfHeqdhucYseMR1DHYQhgUEbbS87
M6Kl7sejE5jWl9mU5HYHHkohbCG2uOOtGb5saLk7/FTYdrwtbmDqIqL25CTHo0bBnqdJm+TH5Fki
4AlyHE0Ad0RA+gVQ5I6G9bFQTw8qGcDKO7aWNm1eAWh2tqhXmANIhIJx03/wIIXeUhj4D7vl+pV8
TzVD21y/WPDDLG7mFWRpUHf8FJhLJLnHtHuz5TDr4RxyiXr+6/TRZZInby6Z7DYmFnufEpmT9X7k
Dun90WfSdg3W4RPwdBSwfiDlVEdg1MGaRcgvKJrbXXnaHsFFsGZ6Lbfh78BAYH3Fm/SZ9FNIE/Sp
HQQpwYnh6GH2gIQQ9nIgBraACJi41w5FqYpsSgmH/tOio2+zO2aackRuKZZIvgJkwV5KiMySIo3X
kFHkiNs9Gy5Z4OHDfxx/NkS5pyjGCE9Eoo5un+cBZABrCikvH3XMZJnUKj7Vz749Di3GonEVA3Sz
W9qo5zJROlQAzjvV/R623EjdQQXn6mOmBA0Zm2bIG3s4t7D1i83NZCi9kKwfM0Qc1A62TBPAhu9c
2OloaeT46XUzGWweQlF4w7kefmUMm+fw1ojEwjkogv/CGfq2cc1SzAs8aZTGSwkMvT5WLngzqsGz
BxrCCNkeMe79mYTJHu5RL/sh8Jfn47SxgWNtheamiz6YYodnnNwwSkJCB5aqLfvi2DXfwd16pD20
0Ig8vL7d3+WmHCsWYAbeIQOwlnV/t8XQD/DhKwBacCvr5oBhovjZQR6I5aDya5fWv/CrzVlQm6gG
btGNygUGjlPQUnNPfk4K9i4SeJp0yHfSup+euYGFsd2bkuoXPAgUkNFj1+7TH6DC6C5LZb0VTjHO
kGOecAK/NlpPDbWlbD7ARxn9r84e9nbUeUyDzZfeJHWAcs7o0xB0+pUgzjxElWkMGbeQJ4OBc+k8
3avO2NVT1iPj4dc+3v5YO1Nvoo2l/kD1BaP8i/Uu4yVfXo5On51ifQ9ICtL8QL+6HmYM7CMMUsdr
+GacDLgXII8gpWoKrdr/V9djQV3RmV03GqZiqrnv0Lcz5EwRhmf3iAJ0L62H/oeK6mzdkZ+eejiV
1SFBs0hEEJJ72Jy4qAIsXOCcBpoTptY21O2AxAIbSS+1ISdj8k3a5XVzjzlNmWE6HS7RJKZy6LaW
bDLa2giPNylkXuVyInwBYr+MCW+zR4QvPA+8MWl2T0NC0fuZaghcL5EPHajNL8DsivOLDuFAjBZq
vPYzUznTTiV37Y0MyCFm+thnE4L3xroITj0jY9UdowLDWAjq2XN5m12shjF1a+Gn5tTJ0GFsbTCW
vESQdNzihKRxvPkCEDRIJSg9DpAOTmVU6/nhbYkkDoyf+ELEYvo7w8UY5DlosNDs+xgmTCW0g++V
tmHnf7MRLF4MaWAACCatOA2E9qGe0sqePXk5/cPq3xx4XHfkesgLKvf/SDqvZtWRJAj/IiLw5rWN
JORACAmhFwLQEd4bAb9+vr4Tu7E7d+45INNdXZWVmbWha03WBsZLXct2YfA9BT6WKJBUuqOFcx4x
UxJiwCNnckQKTk2SG38i8mWnnu4moKWEAhyP13wpmFF3OJjsSds2FMc9ppDewdIhJTCYxG+pt8P4
yuVu8h4dvONoEwwH4TE+eOjMaQF8ps/pM9thgoeP+dG5pIiCj+NmQtHLR7dxZ0SGiCWZ8/trpIN0
AUflMcOqEPIhByoMTpSF0S19JBVs0Wv8sG9/PRLDywS93XMKqo3Ge97y4dgwd4A7o3Oc11YMB7I3
wXPKKI6CrMyHOVNy6q1IaUCh4LA8SXs2E5j6Tbea7YP9+JE/QtM9R60ZQmsNj0UVfKbN9D0605lb
gG2S3rpQAex+zFA5GB7vgKxkTGn/KqnT6f3f0z2eQiy3eEdvCakHzgvg9eOjrwh8NItGDTwUwNcu
k1sC2Z14t+Cc30qECVAbkIRPOtlhUltfluA5dFVG/S+g0JsQNd7GDPTmv7vkPTvPoETx8I1KA+QO
V8on1JXerLG+2fU5ToTFZ9iavGdIEG5IAd4ehiXR5q+ub+kA7sDIaA4uTEYC5QXj5bjmaK0pU/Cz
23vjTdb1+khgmwGp3iJnruWU94GlUgYCQueORIvQ5J19mjLzu3ti20FLWvYn9NlxBpnSGRu2YoRb
iAnOWB7dAS1q6Wu+xbjpucJjxSBl1QpiBGji9LOGPToGEp7u5wDf3/KAPYHRhFZsWx58zlTaiSHv
fvyG+ozAaugjQJXkH0CuaOYiY5k0pr0QdjhuTjQvoD3htDbqzar0OmVlG6XffoqjrRnLS+eWaG+8
kUBlqQ8fGCtxSJtBwVnjaRvrolZWl1SVyBraC7AALDF09dGPdvZyswC+fJ8BHbDHrS+brBJOXwPw
t1vBe06LGI7w+c1QFdiHx6dqDdVrVTJ/uyZhXUEDv/gG9jJOK3gvoonD1VNm2XGK+9QJ9w1SL3J4
eiJwfyn1GijC1QdIDUTyI2JZX7WRhmPNWJMl9RlCO04exQzICVbAX3kahnFtHMd3Ied6Vq1nulLh
1w9Bgi0GCH3QnrvoiGAhsdscSHRSOm+bWZxRzDS8EDx0ScBwQjqlmp3qhnvm/zDZCixZHoWNBWN8
ls7ekcyo5deeoizI/SqaBGVxxGIaIYy6/eNTnxeAPkVvGMMT1/jNDl03/ooIndzKQ16eIn1ymOww
9Hq0VjOwBB2szJB56ng7CJ6KRToMkHkFlOBUUiLiS2YlICjjNjYldNTolHpZGi1C3EP9tJ17n8yr
JNaJrTHPlmHavDM4sp3ukNTUC4L31Aoy8lcqeiq7Mt2tigJHhcWqPauNFexaSjAm5m0xwgJP3iFW
pK+gcTlh1jfjt4GSLiLrxTecKpltiq2QU1RORKZNTY0do3K4HFpPVK7KiXbM3sB0NAakZkT2XiJH
YxYa0lCHyhi5KE+xOHnoc7GEo4R6CVQR0BumdFlQOqlo/xcx9vZLS8rcH+2CMIriODEP3oOhBGHd
z3bAmHK/VehH2AhYqk7ALhtwNTKvFavs4381AwcNrBn06CvIvKlH1iUZThmdBeKuecgZTY6DQMgc
8Ks9psoh88C8iboJVQt+AliyvJuqwv9VDbKnH7AZ00XeEy1OAJrHtNy7OJbLLUY5Z/2vEcl5U+uT
R9Jo+6AnQORBxUGPR5ICMK6o6+aIHF2uU2AYC9dSjHgr1J6mI49Y/MulHVJyDQHquksxlo6K71W/
Pv6GVPL1wAiGlkAPJAubF7kDIAEpo+2LX6A8P0cXvLZ/uB7eLu4Xip087u3dbtTCKTX4IDWH8ArE
RrrcUvdK1MnHbdq7TwAAU6rVuv61rbrbUR/CCUsAngslxtn5IF5bONug9bELuowVTje9ormXEbYX
mDNOmM5HicBE2YWiVmBP3+K+fHgLppi/nRvAC0JCtFI3SO+fJy0F7wFC0CHJuFEm0UC8GT3cwDrv
7eemaDaSH3U8zFkeANUhZkcXpuXdMYl/DwftMb3XGylWrTV7n1k+34FsH7ImHZfFF8XyE4wSVJ+a
5EJarCl6uPWN3NQo7/C3KR/o+v5JH4y7N0ycuil1mLLADFtRv6iof/ci6ks42IKFT83cY0yraoa9
afG7awQAd9XN6QbJd8Z+oCmomiiffmrU8aecNNPbwdvpL6tH4I/W+ingO86rDfA7Hkx1eqK4R2Cw
ux1tFhMkOlf9Wcjrqqarjdsfdym40CfdOzbmNcPpEFejIy2maIPLhTxJ7n0O+YO1MUASgyHd30ac
kp8YcgDWjRrte7AfW2cnho3Vvi/4aiBIfNE2etqtpuR9I6zBMFkTIxBJyGtXjWHx8BT8vC7CUcGD
xmdUNhCiQ5CuqJg478SbxgdYtsZrHdmvHGyt/rgOVdPZqvvbmjAanuqVtvNwOER6JSbDYX0/3uIU
17pRy0b1vUJ7M3mi92aC2I8fPTM6DaVs0tyrvmIWCf8dhD+WbZdbtycL1eaBtWlZWnCyR3s17a2A
rmb4+rzIZ9/W3/BaF39ba0JT1JvYJ4Zi8ajQosk+DYLdGFkKqHxP73FRp0eK7jivWDSigwkTnTpW
doVW5ODXh+/WcA/vDhu83nyPBvnAQ3gCBasa0YJpJ8y5PIRTC7VIXbZlHqiWSJkMi8jD6WBBSUj2
vODgBCqoOZTBlAbWJZo+hAVAZOEmNX0OcZ5hCjth7kcgvHnYOxO8ia5vE04JYpyrXpD17REGqPiO
wpUSrdWbNJtYDIuHf2Al8VqvdUXeCs5x+uOJ8FqjlRHZ8irvo2mLB/TATAIB3u+qKryYmNVhHjZP
HSMy2WnoM/cpPx5EfPInwxMwS+ePt/9cTZrMihPVwulpe9IDW+I1IN3lzXvmCR9Hi+HQNk9S0Kr5
iD9o+ZKVPpz8vmogB/qCBa8Yr/2umAkxHMJMID9jIbCOVwc54TI93mt9bAPMzP7wPfgT050e8nLV
pDWhuJ8+cv40BYReTcEe93W+5YhKAHP/yeAhxuZb9xY/wl9ODnqClrQ5H+KKuOINHSQ5Ht/4cSZi
/NiLv8lzBgYDx837W3e0bU937mSyw4+OBTLpgwCo7551illNtHN5kqe/Li52QJ7QTHKsfpKGh6O+
PjN5ML4E7WVt9p5uUZoy3MeYbV1a9gnLAHzEN9YdrlBHNS7DM4NfuT7Wzi74iBpOnNbH3OSEPL3N
C5y+IaNGz5uDLfCxpbrwgXDoxYtshdDVG/HnGpPZBAQl/H0xz8Ab47HE2BsvGix6KNGR8eOKT1ED
V27bH3ZAfjnujg88Fr80rp6Tb8PFWqBvX5vqPKXB3Ryw/Ex/fMCbHUOf5JCkNUyQXwii03bUqMPQ
wLrugAkLRsaIP/QUdgn6eeb9WLyFN5aW3qq3mh5ZYIp6Aga1xWr7DWGb7NVwWJNvQetu3DaKvjU6
PybtjH8fMDhRBwXuK17XRghr4fZmzPqwz549u2ufNKwawjr+iq0oAWMcJ6EXgzckr8Ke3uyDZiEM
LOg6CF9YTwv/4HcP1hiqMV/YgjzKc5ZjnKQm8DK96q37Y2a6c3YyqxaJHwFJX3oSj7qbpvO+0/UE
pecZ/Wf+XfIkQYzR1rGpu0vQgL6q69UiNTfIAECC00PlrEM21SPYxmw3ZlRUbcYrgXFPp+2/9tPa
Af2d8Z/HayrNT8yYkXcQAvz/evSIsKvnS6gxwgGkJ7UvVi01tD4zNOXQnOX0eiDBYwtO/v4W/nq7
sgmVHOfJzaY9n+zEKoffYwpG47/WwwGHQZLYOPT/uOCfD/xFGgItJn/WAmwT/uU12Hcs6x3rQplq
SiqE7ghVLy5vl+/Gh2HacKbguHzNlsimUaMSrW9YRKGSZIkdCxIgdj2WaPWb7BmKEyO3+IF6pTte
gwRohX/jp4M7aQtHqQsazfe4bbgTGFl3a/pbi3tP/S6QI/XRYP/ectBU5FJHOGi7ZQ13Jnn7oCmj
Vd6jmsO9CvIYquzwJuBbEoH6avLxhkBZP5Xf8INc3QQZXBu0gmqkQ+uM//tZ2Wi0I+ESeeMt8itf
eMIysl6SNlOnnJak0yDz6YkqlHt5SqZAI+hmTfLwXuEWiKFyvKhuZ9l2HGCGlnkE3SwrbrSAi6tS
WbDxVuDL4WZUKi/riQCXfExWvzLF1Y+AT9DHsBFLasx/ioJ5UpH3nXgRxLizKCOEKUVRGW7NWZYF
DrYSzfqDZ/52kGY1ZEGFZtMS9tI6WCUANM5+L53nHEk4xjy9F12rNk4mTYvXdh+tri0aoPJE09N7
ATQ+1RYJco/a44jVCfz5k4JGtVljgN3Uj42/U9c/SpkuZPI0OJLd5t/wZQ88ZFfUrimuhjeMtViI
wejtL9B4ZvC7BkQfK3/6anGVpvIDfRWYDGWVpGmckqs7AN4lU0U+3BSN0XIbMLcCIRRsIRjobbUx
85QZ9At35ES+nkRc0ku45fnP7O1N5jol6Re14Z6uWgz2Zgo+vB0/4t88lhXz205WvP8rF5AecSNF
38k2RWNvTHKosfDFEO+f2zng9WJtc3x98MTjkJwcA+oot+8sr2FydR3KEGy7cLPZ8jpAhsYFLUVl
vmwz400RZnDqEHrZQVstO0sXntLiquK6YwyMyfLHMe8wficJNi3YOPM6I9xIxAnbITB7Xh0mHlH5
/Ct5xOkxY54BQettg03GLIsjZh4yihyabY84jiMn8toP4TlOiJ8PFWlEFjbWYcxcHiC3UhbR2Vz+
2eUCsAsXhMIlZsz6gkRGaDduzvjQZk9ETixdptPgSjJvyPPkO4yvdvmaLXSEkY3kh6LWMHJcDPKu
QjYFzwtNn0A3spi5Dn9dOTRn6NSXzyQeqNqU59T3TrjR1MXtbtdF3BSudsPmTiyZMSa3OuoyF3ZR
1y9R8uHXf6XaQEVRAfzkUVWWR8zV+5/JApWhKcU3inXP0+bB53wdx7NdttEsivI0av3Vecv8MoQd
CtQiYncWHjaXxhazSXKlWcLGVSV5BtXI/SyXW5y6kUxiR0M77nJ1zmc9D90lbLI6HVgMWyCmFlF5
5JE5Rp6HgorlAHog7nbyjtxHp6jxi8P5RnYXQjek9u967r55OreC3krFE3JdrbU/68a+X7dCyWM6
/kWU51LDpKDKf4lZx/YHeSe3sSpaYmQm2W12rWmZW75dBaACvuQs5bh1ULHTvmo6+sAGjFvM5q4b
lYz2jK8SKR/yjBDGaML2qHuQqfCjjkNfHMXktyIdOnprrqIvJCTCBBm5PW6Evv5oje+ar8O+0Mxt
gnQwwEwGlzHBlcRMrNxYsdsUIXMfGdrz66vlO+X2fH823uFjx/la+j1bu2UZpZ8GyeqAbRDLrpMs
bwuxRG53UE2RhMzlkzHtDLNlqyKJr2xgDNWfeC9Yi6dm3JPiMdPHV0/bTVjFv3IettJw3m3JeUMz
ichlBQdfUcq6CA/jMHmNzxNWclxuLJYKyoYjo6pmtfzITexveAfdQVNCl6KfSELo7FvF4N+aoc8U
RBG8xnIwLHlYrnvFnmru14JZLeLduYSIrYYnIBfIMKPZ/Lrs3KT+YYyB80EYfodcKMgIczSwKY9a
85fHFgKUUjQhgRp08uOZJqcR789KrpPQbCaM0H/ygzMZI7V42jeiEMLS+ozxFDmv78wwbehzk0o1
N3alUF9e+PmmFVJESPcYlTS/yrPNBNhjUtL0wHiL30abvSGYgMWYkwDT1IMiNNe9B3qUv+1Xuo+H
uk1DdJfHLlKs3Xh+Dc0nLpN6X3xYUpUo+nf5hov0f8g461aSEOOWyxisXvCM9yJ2WPLv5G0fevaJ
8Ikid68HzDk9cCaAlG1RRWPOhNFSEw145yJbf91ZiacZTnomaJsjxAgSNbOwmlx5fUWHmdC5ty/o
J8wuweNVfN5BycvlVRGrznnSZLt1fjzKgURmpUIAMviebBskmyD6TKv/aXYBmtkY/lsBwkUv+FA2
GIHOiWjfPOZD8Xq8n71rSd/nvVGQiOX85ZvVC9J2FjP6BObGBwwsijZjqV2Xy3PPmvWwGy+Z6Vtj
QVAFjzXqUaQVRtk/PHOyj5ng4i4xVEQ89wycr1eaGzKQEfJtiBBHyf3HGwXXuHSaIPCij0DfijaI
Rgg2ppuJxRURxT3FZYVrz5Vj6DWLiMFlh/kNsjQPaavfFYPLYtzomZBKXqkuF0dxt4zAYZQuXETG
OhdeyQOjRfY1nFtDRGKTXZDt/8seCg45fI5CzrAGVFtOnjnvvH6Py+hCfsKzv3c591DsanOtHEqs
rKRFts6AzcOIj+ZnVmzZ6PAKSw7IOtNLIaEyEdOcC/LZVkWzD7zx2MuEQ/fuxiZI9c0bBbv88HEl
MducHDgiE44fbkopitMyQ1NUVDml5LMYwgsdlSliIxM8bsgnaHlWUGlm/bNzWQH0oKB/4baHOULG
ZDr7jD+687hqps91yG0Gc4yF353x45TV3xvxInFUzYaMjdVdTFsHVmt7eLkM/10RTNf31bpib3TV
zT68RcYSab6nOJPbiy9PBz+t7xo/5CfDWndFo7GajNtCM9HP5fhICLJtRjuLKwhBV7CYvnFYcxdi
1yamwgfjbMNF3Q0PbwnZiDOHY469AUB8hnRACyaJHfI6M9SFQ6lXGwLdv3pgjyWmuOCUlVGWXeGw
wwJ4D50bGCbxjBaoNqB3aw5CdlvxOw38QdieN1EycplJjKNjUPA6WIQEofeLB1l5Bd9w8x5OaWYx
MKRceBACQCfMgNao2XSciEE4rC9+tgc8nqZe8E0xkhIPBvmBOJgqcMBkDG50qTGfq2HCL0xzlYCZ
Lj9nhV6SlMP38cLriNn4oTa0lMzpeaCCErsmf2jAv0NX97UeW0YI+lAN0u5d067ACoKzac/ML31b
z/z3XfiXoZSugXhxXBFRRNrC0mPcqyhL9rKs90SB53DsSqbYw2b55csvJfvYxEvtr6vx2sYi5un9
dSbAA7+Jtj9SaCjF4/2kL5L6lMgu2dyas84+lg/FNWIe6usxYnG7688eYPpkUC85n2GIKvZhN2v6
nIzmpKbpxqGEE4L46KoFnK8HbugeSd62mkQMTw15FZwNYdMi3jIVG/p3FnKgS0fdHIdIFfrfNUHk
JwlmG9Kns/u0Y6I/ufUaH2dYI+wVSgYTydJ3g1QwBSluFHj6iyMbZzNLgRi9HsPcyIdNalqec1wn
hpxdXNqWMHcVUBupsd3bC48dEACIjlOaPW7Yuos5+QWBnedLB8foVzDZVZBtMSY1GD3VPBBvBrDd
E9nz7uA73RqlLYGJQwFmlEanumDKfdpg0vRD/193Bh4oMu0yejjZkUEuAtWWrS7YPdFnmV5mXlG3
Aawo7q2hVZNDywKcghBz5jN+WJWB6o/Mbx+WPUoUQHM6TBj0UQu9ec5P7MlpKACz296P4WgQsqEq
HmVKzWGewuFtFdBq5S++q2eGysolpBh/dXL6h7fdyPikTmsy+iThPNaIbEl7l43AxdbzO7yThNJQ
Fi75XhLCdPN9Ul98bAe8ov1+CLV1h9PiZd1WIKAXNf6OUGoPWAX4DvkzRu0BHYv1Xf+Oauczt3c+
bo9mLBTfD4nuDrUFWceGB2d6Q4z8lpwITmGoflwgyXA1wmh0FTcC8jUOHtDf5C6Xc43lZ2gTb/BG
4p97etIfkodoaOr2jPq9Yfv39DaF8RsR4UJ7kM8qdRoMOx3YN+yLb8yBq+MTWeOFRBIacfmgqioX
ek+VdDhIShZ84tFq2AwWha4yj64IZVhQDMDSPMA+FrZXdV+nbdNXoQtzEdZoBwBj5YG39e84o2Ht
h28ihZoxIWeIGJ5AO4GJG8DhXj9XC2BB4GeIAdUAltNF444n25H36vAvKUUZapO3VG7R20kjkpj4
k1MQ4l1JUXPRmcpBS9rJbzj6+fl+XOkeqyJLe0zhFkDgWQAOQunYFAH2R1n20OAgd3/300EOJMAS
1gHHS9oiLWDCeMqlMVKBhhdLyzDNg9HBGU33FkVroDxYeizqY8aP0pHk0/tbmd2WdExWhhUzYtrG
hMZ/EzbGBy8Co3b/ivz85pLgPwP6OxFvgobuEF2rSBEi00LJNuFLdz5xvc+IvxbLv+Nb01U9WHUB
70HejNAME7opWw6jMvNMOkpRG5YOHSzExmR5Zs5FJT0smkTWJGO6eE88swAm4DTSoi0ofSht5ZGG
SYG/PuJAxLGVbEBfYog1r/DhQk6E05Kb2TOrG+PCUDwlwJbg4sy3sBj50ZXRY1bWTf1bvlYbRc3y
r2aO43PkNs4KMtXXqVblVcZnHVJhfMJEkhScpYfihveKl1EKH96M3IWajPzQDKDzeiq98ihwqGK2
KmlF3DcpUPyaDSA0wZ0/MiCrbK/KyIMWbbiKGXIxvR3284zXRs/tZCUujpgYvAhkC2bfRMXFBP9E
z45fAvY5DJ8PsQwX6zBkIwjqTRpnW2FKCO2wydIAo7XmQ6zqCQDfFKw7ABWXaVFuRtSR76RzwxEp
L8mGuIia5xXnREUdkQXIQa7DEc7hK6yIIIXzdnhHbpZdHHK8gSnityfh3mVs3vpi5bqPtnTfUfJL
K3w6lr+8KRwELbc+GZBJ40rGcgnvCYmN9iWCzhHN165NiHv6Vg5ZA0ncCvwzrwmaroWC5VWNZNxe
cVy35jTY9pS0x8SJW4nEl56Szca7d+Fj72hzmizW2JWpBU1pnnA1i/naOKqpIiLyFHyE4yZSz3rJ
WttvatOwqaCCUPUeOVVjitDdcMaZrklkDZAUMY5+oIqGaTWguitIM/+iiLeUBfnAeo5GgYmwMQMd
/mW8SG/g3J/QZ2Y7BgCgRqjk5Wt+l1u+78PY4Ru+0PIobQSlp/9Q+rpkIRH97oS9bU+62AJDMiJJ
OmOzg2Uy9SsZiZl/Q6mvovM6JaHmXwwKerGgBtCNGEP9nCznc5vmuGZCWp9rx1WclOflFYBiETHL
S/nu9rov5iHFKIH0poSmgOdL6ARruQ/D5Z1DGZ9z3uIkflMvA8TtE7xt6f9Kx+AbfsPV9ng80LQu
+Cq9XHgO25POPQhNisOwOP7zYHwJFW8ZmLUIS3otXkADfTQaHei4TnOrcRFMackDolJgEMMNkGEE
BHi3mLWCrTc/nY8Af+0RvD6VN0uzGTqC4//kef/eoEk76XeziopvlNLxHea5gV2BNfVApI2YJL42
d+Luyr2Nl+GrKZZHNoWhjn29wZiGOQMz4UqApTlxvGxpcjbOqWyGkEPfqX/32in3f0e5Iy8VMBjv
PEnZZL+cgDbRZxBboEcQiIhSpgSj7qPj5c7xEI6lMrE2e5tJLhBtPGy8986xb2+HrzPUAHgEcmtH
HEYJ7/k1lYT7qGhdeVi6xPoJdQJIWSNxUZ3h+RH67bXmyVM+sW7ndjv27flXfZW+QYcCTzDoveeh
ZHAK1kUZs3CXN+PjY2v7wR21M9//uX7dCONUZb041XuuTm6W68txG0Ypfo000MXipkwNuNmSvdJR
mAwmdHN91Hn+vmyAIbAv5qY0FJiBNPQJpankMiyfcfBo84QP2APYImMgBAjyIewv6tF7XSa3mGy7
rJNW8NYSrH6ITOH8vAw1l06pBhgiFxk9bkVR+rJm4ecfGsAc+bsId29SW1JKjgJIsYY24eXdjgVO
bgSHP2sXfmWHBjTDVjkUuzRL1fUtOA9ZRJCKOE/x9DDUjd2sYL46ejLHlBPedR1FX4MXUo5gr4xr
GWsMyBmGU0BfkPYBJBgL5WYy4rOuQ+jsvwzYceAM/JY5c4P8sayfFH0C9/wGBs/7BwfWD54Wwrjg
kvihEmDAETo7FG+6zggC/7gwpCUkdmA8cBp2HKOLTfBWzN8z3oZfG8V06AHZxWZP0en0vK5JEGp3
nZ6+2JsXnSFOG8EuBRA/Zn1dgcq/guKiQaeZItq2u6dhG8h01XkNXzCikZKs2Jv/oIXfBPXLRmFn
Q+HAkXXlVfBgEXr+9bEU4wyKfmOTHnSYW2IC8gD3Mu7vOSX2w4uFBkbbYVKb0APf64Wibb2LsASk
B7q3DvlNttF9ihdoNH3J6yvEq4Dsh37uh9lyjMcStGVfYb4d896Q8PbMA9qFXfOOmrKetmH98Rg/
/EdlT8aDvGFsteKKbIX2mdwiw7ikGWIXrIx/aodXl+3WFWXXSYU9N5w/GY4426e8CvtO6pSZf9im
PhgVUNYSc6t5oyvuH37jcgLp5eAGomJUNCSmO1PYaBFc/87gw4T8fWAQlIUEWXxfLNQZZYkzMrUW
HpqTqyxBHuILkXfwxwy+BxAl0PLeoZy4LvmiQQoy1CKKNK3bcEtDyP6BTL7ZEYrNU1FgiHB5mifh
r6aXW+fylt2LcMNfgJS0A4CM+xlZbBUbHNlABWZxolwAIyAApZs0g8y3+JITvqQD0GIw4TKJl67u
rn/S3vlrwbirCSei8Bcx8MVG+/qezmVTgIwbxCFtG11LT3EolhST/MU7Wi71ZjpnQ34MWIRjlRtC
Al1A4FxkbWHjUPY2Ep3NGJrXlLMKOJBNDlXrsKDi3z+t908vuwyZxxdt/HObo9m6mq/H1JXUjsvL
OKxMDu6yyg6KVCBOemkNkff64c8G/EvxHWGGMD5UYtwLqFbwkiS2NAUT75dXvuBa0zq8R9gUoCgW
PGRAOY49CBt2WH8LorY/28AxEjNCSMudm7fxBFKOife8KwsAoIycAgpApk6YHZIzSrIc0hWegEw6
Syc2QdTLLulbBQs3N1MEs4Cp36zO/RT9FvmtJAPuZBmEAT6nq2+OaXIwMpo8BL/HYkmlC3gLEEaI
/FEPUb8TbnF9ArJevjq6JWl+uArEx4s4yyPaXbChWlaW85Gcz46k2NkRI+tNuWxbYTUCciwB9pOS
KoUzAZtKatvXToOZe7iVFEWf7lc7wHYxRjHKAvEw5ZfHANNOllCShK3yKpZJ819H5R/2BBFIRLRZ
CKgwa7gKLp+akJ3U0gmIzFfcqNyrEQRgD0vtAPmMx6t+wfkS+40AKu2D6z4OEjQV/PHxYp2jGA+p
fTh4PFOAm67IC1IbkZrNSj4XDIiJMC1SgidcvMY89VrTO9HNcHhw1KC4j5wep7VDm4jA174Rlsrz
QYN6RF7nDvcq4tkI9x/WMAc3T1xyLgJhyl2PSAzYvG5Hhj2sAiSHebwbxRew5ug1Y8kvWSBLkMW9
YAHppscGjqgPeIcdEWDDxdBGPYDyiMBB/qZdOtQ673G9tqmvkd5vsFSwiZsK6neFbsdQ9Ioav461
GmMmswb7AIDorXJ4qGQFEfPNIIjR8cwPpCT0BoXxvr3k04OT52QOQb5xRqNbRFRtp1i1WxAgLsG0
IUb8zZn8pVZzBwvGO6LJSxFyj+gEsySBhWD+iFvXeh2GX935zW47BuFBk6tXy4bVYz6t/X/VcGN/
cGp0I5b7CVU/H0lLGfoCRCmauLD21k8rbf/L4xe558Gmi8iMvYhThVeGpaPh38F04H+oHpl4bFQR
jO2w8VSwNi2b+yMma6gNkIMh3LxH1hTyAMkdbImiyU0NBO3hfrlimDs6chqdIScxpsrkcQMuDe4N
kBpK9D5jqPTtjiT9Qom9s2sHY+Ox5XuuJCyNZnzYT4H2EEPhudkDejm/o8V1ZoDl49sU260Q1A4S
KJBoJeDhMzIm+UJG7VsY6NLFsksM03CSM3NyYKhW6nkzm8uAHZq42/dieg1o64H2BwyBgC5NoLoT
oVpJnWlbG1NAHUaOQ+2Z0aDG5OjB4HoIQgxOvU1WLX/6opgK8oBk8KKpS2wolbSnx8okqtAqlqfx
A8N8UFDqsv5D4XeoTgsxBy+dmMgPJdYni05osZi09IvoEAxJZPAIxKKki1wdRT6gV3xixK7I65B0
i8awQDtDZ6/FjHj2u2kYPCjYqCIJdkA6CWYCW/EJpIvnIDfpUEAUb05tjm5Z0i47Rp/E2RHqqdB7
w+Jc0RKlbUY0JFgA7ULgpVdV7cx1Gv6taVDKu8u4iMjYtZI3k7/SfsGeuMV9locR6HwXDNeEHoQV
mJIiBuMW30t5gybJG4EPtFzw8a4sj5KSBFfhhoEvjlmxqQta9SVwufvLXxStV1QNlFv2DfcAmTSS
mEN3BMJdeL8YQyIEhBZ2HbTB66SSLkiEcGk58IthozQI44eKCp+yZTWidvrX9idgN7giGZEMbRne
0aO6ulJwxQ8aOvr4AMTdzJd7LatZJMkJQ01efFubHuV8SZ9E06TCQkIjLdSm2wFFmXKJrwZLLIEv
m8p14rNdqg6r8qpIXOTeYHDQZKFKkoFSSEX/ugl799dmFKP6PiRRKm4z3uVV8LT5LOn+azIZWLtA
68alRltNt3VjpFJO/CGt4Pk5EZnw/sNjdJMncHAJQkQF1SESAk5RWoC/GCL03k73EC9Ar8oXVpxW
SQAjbh4BKw6E2aSKl4cxbWecEmH/QS0iF2zyJE+qKtgD+fkqB43h4SzDNk9YHebf6Q47Xk4W1g9N
jVtslhm+uTl1uDlpQv7IuGpJlllB6TAw1mmdLH/pXiwBCQzI91px2oQaYDA2khSbBOEKUsxO+R/9
58JNBsSdENs4tlxnwwa1TSULhjFwMtW1A/CbHGz1ZzWIV/8oEy8ILf1y1F/CLT5NRs+iJiwUi4Ki
AAJ3f9lCfg62An2n4fHqFz1uAdCDS2LnbZ3ktCZaPEhWVnFS95Pfj2tyOXV5Ae1JhII0xzmAB3vU
odxPyD/6wOYo8Onvs/McKlfa8wgWFK8GEXtDs6t6WMJ2qGrQdpbOXbo0jBnxwSJhw9YMBvQO6AVT
cPOKNxaFaLeNDzjr3AGKlT4tA7B4k9Oc78L2TWZp6iDKQB6X1pXFVLA5aFAXigJ5ayXLe0JrHXKX
SXjvvBeKS85y9uFdtj3wzu8Kb+nHmR7mzXFvIxAaEA/mtksTPlK8x1rxQ2PnD26B09MB+xeJcz8j
AmBLE3bgrBugMsvzGx6eNZH/toqimyqhHPAHBTg42jHyAeWlIcPC8UaXCZCNTPRkEPHslvJBz/EI
KZgc7Cz89KZDeJrmQAICGkwZZQixJ6qHJFj8eNZbGy1nU662RL8r8oMn/LEqRMp9sphjJZnh5jcY
1QQjT9KYQR3yLzdrP/jOvfywhwbq5ZXEQLmbd8/C7V4d8hkazwYZilQVBQrYtZ3ii2Gua3pyWzOy
AOZEOoiVftZ2nF9hUonzk6P4OG/KnFyB+Pu1u9r7ctRLygMqgw9jQ01npsD0ml2HvBEg0BQsVJTY
aN/uIgVPhtR/1X1y9ljr/gjoxH1PnLh0mKvtBW2+4R94McJaizIUaFVZHYtqydCq7hzJqkkyiqDR
c0z8xrTnZKEv6bOnjNo32iZP5JXgKN29ZE0RHpiebc4I035EaKxk/Iop+QgEDVpvqjYv46NLF83p
wTqDvkHfFv4M2y/qMrWScvf9ZSgVpvOqQ12CcfdulaZ7/x/BLgg+fo5CmBQorXnpganQABCHFYcy
diZGYfovsT66JvN+JvyhB1sb36nyGPQn2DJCGhF7j7SZS73/ERKail5hSLVEFGnSKcBwXxVsrLON
wA3IaZvOfPABAIH7hC4TkAFVsorIeL1DX2agzrJoTnBLH8HkHQA2PWDYbTSMaFbiqCZW2YfVkZlu
a82nZIqYwOFBWrv9wJxJqsRpI1amdqey560ZgP0+tBCvggb4QZuZFXSRrOER1L8Kcb7BeUbUbwKW
pJlj0aP2hrzXUvhOTNs632FIjQ8JE0OoaL8pczN8yMtYARlQAXOuMeIDXvciMtg92NWoc2b5Dvkq
QND9MIAo2hqAi/UpVuoMfBt/09qLFbE/0fEjAraQG1lM/GHFQBGUGJoxlJ1Gqn+uWXfVGHogzXij
BCRzhMgzuixSwA9czvP8Jr4PK8deiX6qxJS19/GA5A81fgA7nf8IO68lxbVtTb/KiX3dRMubE336
Ql7Ce3NDQAKS8CAEEk/f38wd3acqV3Zm1N4VK8ohpKk5x/jHbwTN8UxZ7zBvIAsOzG50ch1HNFg+
UBCtZXANugAj8h2+Ne/dWzCARYFHRiPICZttzGbQVmFJQpZlIyHDl+79DihHurAPfrEjcVb02O6G
qYZAQJi4TCiT3e4M+VfGN3SbTK6eKYBIgdfDDvSUi8sVgpeNu9OugkmGXqm4Imc5TPtMzIdRVTHf
WcJCPnjo2A8eg0PS39jYaHbwXkjZDsQRDEHt7r1QD8x0TkuTKVu9OzlcBI9Z8+uF2VwjvJMi8SQp
ete1L7n2B7UYcnbMtgA3EbUE4mGtlzd3rbeARh7YaNR+WQSQhECQV9rbpYRt8EN5u4v9iM0tx3YD
1BynhnawzlF/sMxs5654bRM+M/9ZHlkMDGIyvufptqkPAHsMSSCkBZpQ1OhDwHO/6rG86YDfHDSR
sDFFBBLTPTWiEgRM4YUNMBPs4a/obXZXnrMDyQ9qET/YWf2NHTXJCOV5BAvwls/bfPcmZGkWiYzX
v4A4i0RAW3eH+4/IYkKNbuKetFi0uwFLifdqJuTedBVvcPpBsbKdteGiaRDk8Ee0jZE2iTlQsFim
7P8cGvylY4ubjey/7wFUCLoem1VTRfxrOoHOLousB4U1uy33GawLOzj9MtbRR7tv9ojw5TTEf8tz
9F1vqDDEL7HQQ2l64AQWw0oAwkaYunUMB7Fkk/UA/vLBImWMspjdWw+vzUsvBPT0bJ7uoFZCCISE
GbepWIjsKXWu0AgZSlOwC5aGhWAuXW+a/d1u98ShhckGKrbHxIe28xwPh8AEwpNihr7dANM1ri4M
76HqyJsJRJM2e6DpN+GBslqiF67UWUKlRKFJ1LUzmbCkC4iAxB5ADn+7ZXxAwtB77QdvlPjTA9bt
U5rnku6SNmIq+CfMfoZWlMDXHkJrpGDG/MQOETQon6PhD0W4kBL3vo9I55mhab+sFl2zyVzZ26P2
FETrt+Jkcx4Hzx0XUe4HYxXuyKQPBxcL1zfhmyyMg1jE2MzAdv/sNdJI/BULYi/+7PEyj5lIN/wj
PtmBkogqgV6WdYSPYuto03oCbKbNBYzez+4OY4ghBxmWsMyKMbMcEFf78PNLeBgIjzEsKHW8U3Gc
KAOVae+4Y4bUOzhWAcpsNnsYnQHJsE2V9++a+ffl6nhyM8XjnxQHIWM9bjmGFbxcFjPBpSuwyweN
1w1x0AXHWxt/IWKkPe+RT/oXPYzgXzJHBBbAzHx/AjjPZ5w++EWLg0lUcjqkW+pCAEmK0lDQBY9j
ad3fbRj7MOVFoDHjdYQGzBlAzIxCPRtfBTWE96D7HIEZtWcklizbT45rqffMfEabap/dAaOY2eXF
AcS0Utyzxp7z4P7kradptmlzUUYH+QCRc3umhdYCYEJlvnQqJkVHdNTw4CVi0dfoS0aniBBROhE8
R/yG4vAK7XOvWw5GAqE9wYpR3PgdAyaoUTdnFWCNBwz7mDGx7PcnVpvh0c0KIAu850qHpXjD9wjq
jdRcnpOb2r0tm5s0D9Jj2yaCN2XzyGHRUStTR4wVD5ILobLM+kh1VNzkwPQg0tj/A77CmqzZVKCi
TE+gvVn+mfoSEuQjaAKgr+XcWyw8psoHupBpP4LCAPS9AAjBKmE2UQZNRiawsUmGcS+nqHBIB4IS
wmJz82hRMW4fCf353asNT4yDBBwPhNcvI1FEuCnqbYeeiB2jiGB4NynW2srKegTGZP+icabCOo94
AKuZZrr8Gzi+XsOT3cPdXW/dz+6T7B6MF02m980SwhVOXCVKcdR5VHLqSAxp6XDF9kVVT/6QGtqt
QuMUYtuAtA39NwJupKfOjbAkICy8lx7KVOgF/Aycfxy/0RBQ2lEFmsJo5LS+PjyZXT2FxX25ert9
u8++TUG3tT2MOkj1ddL1Fb87pywGjL0nkthKL8yT2KwTUAYuvkdjVERXuk2YpLSYzXsAmCI23AlU
dyyY7q2a8DvM5wkpcZbb5ZgZCu5OqAfz6S0q6dMgkdGx6oavHBl1CvOktkwO6LOP141oSWDqNXRo
EZvLVCiu1kAIUI4fXXxI3+R26T3aqB0ELqrKM4pTTCXaxhSbRKUB2KE1nxSgOOZ9rqYSD0w95sIj
zndxqq7tzSdsAZ8Tjh9OdppnXSDScxNC/SU46IzfN+bZRcr8fPrw/GjJ7HjY3+xUjSCo5q4P4Sur
HM57pkwCCrGYTYkTQ8ZeHVQD4382JO5Cwt5JBWDwfdkW+ljs7DCVH77Y/90lScoCvOQjkTzQSzNm
poUu9ZCGWFCKIM+9efhnOGN9YyCYRnhFWmvSqAi13wfWlDfR9m/LAES0hh62NfZI2dxdaTnQSpwU
FEOJxhlOCah5gzdkJzqysyjNRTfSzMQuNCRa/SJwFPG8CRGSqJ1DkHiSpgXzWFnnHg0dX2hO45kO
6W8arc1mSDjDifH1jgcHhSXj7PTqJm8uQOr7E6LBp4iPGOo5L+6FfoCPAKSFX/dauilHGSWfexqC
LnSkE1JHL2sKfunVaZAgBtn1wEQSNmG2oGHlXhkeowEQY+KPP6LVUgXwNgIFZtUbhNQSk5XLBrjL
sQtYfEypXl54Upzp9A4i70MZYxZxprWcwfTulp4BX+UdZ51SdfHAwbOwZZ4yp/W6dF+B1AiMeyQn
JlX/C6UJvHLIcnBYycZmrnMSGGFs0CBLUMYrt5P2GIe+RloAhRtqHgPII38qhsN9XHWEn73w7ucd
d6bSLOxdTaentv3pmwOTGA2CAMDpuTLgiFphR5Gaon0Z02HX3ntlQ/omH53tEPKvwxzdUbotH2E0
TTnD0zVNyntxCSKBVbOoljRiAm4wBpLMeiNBlHhd91//8T//9//6qP4z3V5wx6nTy/k/ziXWV/n5
UfzXvxTtX/9x/fcvx5v/+pehG6qqyIalqqZsWZoh6fz+x2qQn1P+tPw/boeicVaeSj2WBO7r7r0H
+Qah3CHIxiXOgPifO/67D/cMyG/2+vkUZRv2xj9fhSr9chXG31eR6g0zNUuuQmmz7UB+Y6CPsx0+
Uw2RIteXUgS7KJmM0GL3Cky3wB5ylDcP7WVQJded8mHiqvYMYYQanZ+vTTG/uzbTMjRdlmzb/Pz9
P+7QUi9L2865tmawuM9l5+hdSKPbVo7thg9BX0DqId43D7aMqJInv3z+t0/oj8+3/r43j0fDWOpX
Pv+Quakw0750sg3aQlJK04P3RJgMk5IDpnDTNpxPvI/vybNyj6Qki6w18dpBxvr5otTfLsr++6Jk
85zWmiXXoDKzYPRsirkDVWuTWqFA6hcPwhxyyJLxvp24CVs9kr7g52tQvl00/31jPhfVHw+mVvaP
Z61/XoNKRYffDjxIxKyhf4UlKjO486KfP1IVX+vr26JrhmJrqizpkq7+/bXT17l6V1VRjQVZ7hkr
/rtVDKqWihk4kD6+9kQ23jydxF0isla7nYmQgLd9h4yEKhH35THUyQBMMOr/fGWG+d0y/fPSxBP7
4248rqeXvrzeq/GLMbfWJw92eCT/J7DwpZc5Jw3i184cYFks+A9w82C4EVq5e3jBYDu4hLDYKCWp
9Bdrwa+RaJiJ6KRxvHuCsCWMRCzqcqYvovnRnYkrOB8oSvyrM09H5UfF5jo/tB6IfeDNztHkDGEV
lV6HloeiUQWeBTqeNFG7tpZaYCx7OsVQERUnT710afwZA0HqkbJ2Y1ZONPfeKigLaaQOEb4N5jFo
mJGyU0xPOUQqMlM365kW6lqV8cc7eJUtq+Evw7xgN+2hwy20eUrmaRqYFJw2BjilEegcksWo0WjT
JVscbcCivXJiYeqDeNSeiVb9jnnH2yN6sj7E2o5cOxATi97H4xrUuweQiQ8XIoEgHVSHlrHDSyZz
yfUL1oW7boD3MPUj/RtzjD7TPUGNvJHLWwvPCUpsZl61RbC5f89Jrtz3+Gtow5kZPmPJz0F/K8Ik
hQmBrLkU59j5FJjO40mQCdjQYIvWXALIgEoqZmp5tJzs8Q9vPrvlYgSlotebTktPTc7O/OEXCqRe
55V5JaDXmTRRAwIuvi+jdIO9XKfg2diRQcgoHoCbS+5JI8VjEuGSHp1UakgRznTLbw16YGBM5axJ
agavMPfTpOEKihhabH75gA+mtbpuNLeiXJ9SeIOD7Ht7cOM+2b3xy/KUCsMmrLH4Hi+6mZcvMIz2
aBtq6ERI3RVJPXhZad3y4430GU+T2iV97h6VAVoEb1oHU4zKm8dq8Tp3DQqAB0k9EIodsw0Z4+W9
RHIqK44zds64BQISCmtX0+gmrPD4GlMvQJarA7ImIcurplfAKqIIy4mbUt10YyaVb4erB+OTIpaB
188+GUjRffEcEz30VIMlPmxLelfnhe9/x8r8Ru3oZ8jrn/UA2V8TKr9ZyQp20f4dJITd3gGXnGtX
8uCJ5BuTdrCXMesb3YHfc7fGPcO/xTrvx9uvUPDSz7GY7PBa0Wm6WT3mMnK8ZkBmfUOBkxvS3qed
Oz5RUgCk07kYPtq4M+N2+vmNmIUyuuUH5gWY3CCOE3dkOugNtpxQLjztonc4tSoZDYmYitwCJplu
sgP5QQ/AK8nsdiOqC4nJoUZZj4M0MThVwCtaQLYVlpTyR8n78fQEdMikGpI53TkbAW0Otih5Z0bo
J4m9E4FCgbLRX1vgvloIA3fMxCICAXRGsQMvg7kDlkOMUa8M6RydEFd+RQ0fDAz5wtxF8fxewZIM
PUopthnohlQhlEgfVSKeriU4BPMwjEERu/Hgo/Aw9fFrlWEHpQFxuRp/0eCbh9un89GrYPL7DDzm
nTE6NCZwhTe3HDjlc56BKwZ/VL6b5s87sqoovxwWX0or+yDfj/fqUXFGCg240EsDXywRPbdAwc4j
KLEloCUjcuyVybXtVV4akbU54DfoVF8iLodtDmLik3Y/H9DIT8g/xlE9PmExDN+FnZjJPLZpCD56
8MLqhl+sChIeVvodNxPxmxPbigEWszK5XTtIsSFH71SI2A0rZj6OKP3YO48eLW13YB5jYe7Chb0w
dgfLUZPCmmmNIS4JyilZUlIolGAaNgjEH+JFganE9uCaLthZWw9fgrfT6XQq3t1sglDCGsq8Iiu8
ClaCIHhqFa9hegz2J0r0KxvLym9VzgfvpHdRtnpYy54EcpSkeGYFvBgsY4b/AtuHvbLxOlNKbuCK
wOdj5g2iEs+h1c147g3fwto1eLu3FiRYizPpyZEkTKKsj/zhi3bi5C0/bDAzvCR44ZazvU1w3XL2
gm6Icq0kqHUFGZEROwbd3ts/YD9XrXhtua3R2y9j6EN74v7sJHs7BGYxTxtUXNuSNA2nRL4JcVr8
zbq1HxBJjlMxv37qHQeHTYaXNVREbN1X54EWMCKWfchHcJnQtxIXBZ3HxdMG9BG/ZdzfCV3hSOVQ
Xenuk0UOF+EK2TceZB6vj98Ia0/mkxLXw6frEgHxnZqlm07xmW0EKR5YHOLR68q255QoqXq3Jmiv
sPJR53pP7TEbQ7e09G0IRi3BZv95zRvflYW6ZpuqpFiaqsnilfijCLmU5fG5bLyrMaDLvgH7RKq8
4uJrwtHghbzCqY3gQIg8SUcgApEyYfhGWOGptQeDdboOegx7UcBsRltEuBorOlZgIGjNCgnm8NFn
Vr7kGR6Ktv32TxtN2y3BLTqd5+AB74nWN5HbiJeCowE5YwyvAKq898t3FPX2P2pAXZUNQ9Et2ZK+
1IBWfikeF72qqK3EMBOZBBvvZSteb8BOebQmaoadWGgQMlg9HsA8006mJrznCWdpEg60WCYVj0mJ
cN04Oq33jojLmewiaq2fqN1W5sljlbhiukWTz+xqP0DCBfIYDBlu/vyF1H9Wjrpk6qou24Ypm7L8
pfky5LOcZudTPUan1gbug032buHpQLKvE6ftsOfMExdkYYwSOulQwfJK5iiqfml0Pj/n7xur67Ih
W6YmSxptqaj3/1g85r6hnJ/m6zZuwOCdnKLuwZc0j1aUlxnoQ4sqhK/lLyX9t59KJa+ZsmZZkvS1
i7jVl5t0TvMbdTPs3Mzrnj0YJQsjBhliWOCtLkH59qxf+m5V3NSvX1ZXFEOXVZ3W2/7SQJXVMs2v
DZXEPA7J00oIW/6tYVlj3eR8PElz36bJQOs+KYFsNlKIH5zV3AxkzwJNWf7aUMniQPr/X5MtfXkA
lVld68tRu4LuSSRaAzFTfo6w0kSpV8JNH59/uQvKP/sp3VR0ydYM2TYl2/zStCjSJVdV+XnmiGTI
f/JMRD4g4KP4GTX8tN07NluHuAM91sJ6oZMkHAWe+Rv4YP3zWaiK/scb/eUqak15HK9aXY3L5O7N
5A9V86lkNMpxn4mv9V487yNmDq/cPaWj9UHHfNwDDebAgtnAAG8jN4DNsFc8dXTN3bOXP11NTcRU
jnO4zWxrIFRmr0eihw6jXcUtcte6NJnKLs/h4x0UZpMQmyeOgwpapJTE0jdiyD4TF5W5Y+1D8rMB
5gkT2dq0FJ3z9I3ke/42HQuOnovFGOfNeHQWjjZiKLsvEGGJcbEqJm7Pe2RSYgi/GeaOEV3WtAHQ
i4PMffoitWqQPrzeA2QNCRD70IdOoWU7WqOtwNuFN39H8hvtjsCpgIpkRTeH8EdjiRA5zlIsg4NO
YzefHxR0qFrw6nZ8sisJePiUSbJYV+QHQy/yoDMI0jGULKcJikxfLAT+yCsanjxWLEwjECThDOxR
lKLUnLXtj3bZCcSEu5TpRLuG28XnSfa67UNnD3NnVv1bqZFG76UT0AbOZpNPKHTZXNUEQb+DBw+t
bir4DGnzp+Xxixf4PsB/uNswgjBXJQvrMEJnGw7e0wyrp57pUi5OLRisPjfjupvOqRpkV2gTUKXC
fBDUo2SOGpGC0j0uoMf5FRrbzu1KPfBJ3YXK9YT+1HrFGkoI9ypH+M0yTYaBFDRghFsduPYe3oNk
9mBhStRieLG8BUvlTQFPmxTIfOvXCu9nFXFCW8fjJhLmIlQ1K1ETwGIzKRuC3U12xgDHhIdDpvKf
ZMStM90Zv2my7OjhVsvWw631iU7exclVk1ajQIhJtXQugrlQBmOy+aZZVKU20l1iXtB47fqwa38+
YMxvC+E/3q8vhXBxuS3TZ/kU79esfR5B8ylIOHKxaX64sie3sGpqp0gfmePyatwIrZeDOyu4GgIA
Nis8uEDbpF5vGVgIeruNhSB3v8rQX/Fox4cZqDgDuUxMSQyoYaqDr7LkjE1oacDxWf/SdRupC9wc
oX0qIvWXqse0/nmC/r2BfDlBa/l8qRoSXxAEnmPfpDu/joQbsZVg1do7dZ70cDMqdpUpFcGos2XI
6C9Ru4SaRC83yKxoIXprGm0npN0NTXd7QhBxRq5Zxc/Ru8Vrwzt8RxMClXyOiQVcYMeScKUjOo09
4nbtSaUqqAUv5mDw2lRrfR/VfkaabnK+doEyNkgv8xooYb5eP5eBjbafw17yYe7gn7XUAzANwjb2
dHlQCGq/FtvxPQ2rY3BHkmFhRNl8egqD/UW2YS9EesWfuLXheCHfpJHuaCHaVGJPecPzDuQDyX3t
mLSefOi4RVDjwdDlRghERJuUNKG4W62xOBROVnGO6jSBRALxww7IdXQWBoulCVdpE+HMITho3liw
MaG+FuFjQPJY6lpNdwfzJxkbwQq1+gtJOu1j5j4sV0eK7dwf62xQ26He8CU8DgeqqzUSzJ/YECzv
aePoAPN8fj9x0med66Qj0yazLZCl4ifLutkhTW+cqYwEeY2Gqrs/ox1OLvOsmTUvDxyFYUTRm/RP
F8gSaRCx+SiA+bWnAJc4mhXTxaCoY+2xiVLq+77p9/C8I5Eydczp6CE7wSEZDQY2p70ljvxHFA6w
/HOEiBbfQcFyPkyEqgcf3WNIpEFbS+B4BGtTSIeXXuqEYnrxCpSPMzOMt+5M6bym/hxwA5eTHFTn
FKwS6Qy79gwDtK918PKlSUjP6JXsEeyIPmM5FMrcasuF9gRhZ9mYluXghe0iXg3N66F1viOqtOtp
TdYF52FyzULFraUuZyKg2itvv1aKe5d72k5PWZYQKy+OB/3j4jcZM0Hhb4KW6grsgH3vGqtl2ChD
ddmVyoHYwF83+CihmvJvLg3gxypeX/lyR5w5nBvPMT5LzCK9WzaU611JSrR//CAOND7PldyF/HKd
c9yyHk2Qlqhe1Ssc+Rqze+G9W/iK8bqdCC5SSBbk6MjREkUvKrzW6exlAik8g8HdOnpQxTQp1Ql2
g5Xs53DXpRXMeMkvOsvddQQ4h31j6zlqL0Sdf+XNsgjd6cZ5P/VjG0PCI06WmLK5YJD8vPRkntjo
EDZcicwu3DPq+ZIkViE4N/1rZF6mJsFo29vZ1eKciW7LRGmDuOPFIQpP6k13SUYMaEUNSILCXgmK
ljVTLQGN0N3uhSIIx35W2GX0eLv3CSdWzCSpk/doI/jjWCwElxHnDzkm/DMIF4meaYRKUCpevnmC
WDVCTjYidZAdOatGSFXZW6KGkV1zR4fbwKooa0reA+dkIYS5xajhY7ii9MrY2bj8EcW74u9exKee
nsgTpXX2STbxdUZpnokRoOpnUbpZzpazatIIxXc69crRZcTL8VyhPGwo/dPDN5cQIO8fKchbjSSk
5Cs8wEiugl5/EqxL2OJN7w4H9BhfBRStKSN5Pz50dIuEHBxD3h3FaJ6hjrx5MIIsBCOEH33BPhYq
Qy5Zq5plKTVRGT0l6E9HxQEF1d2byusspc0VcJr3Gh7I8HSrUHq4bxuAzL64MksYxjIdu861q/5r
GeqPj0aSq54sdeVjYqazY7WyYRXpp2HxDGlOV/umAj+dL0j15IjHCbjlVb4WCHcKGAYuWBr3RvyM
a1aMORHBWficbMybS9w0c14qE8G9tQD6jjw6ySs26dwIbj0IVlzie7z75Xz+9vgyVI3Gy7QNW/7S
0V61Z5WmF4CqC4wIOGYzlIqZO7q5I2Db9oJczkntehigBkcGLE5voPRiQQ6h8b16ywWEFNKDr6PF
TEsaQ1714vPNJflmynlmsmRNUHynKEQU+HEA7gzuMRFMZJfBGZtSc/PbkayIkv3vVoYT+Y+v9KWk
PypV4y0vy4qe9t5CVuGvsRW1fdPVvBtiae4yZCp059CpoBOEP9/QXz/9S8Fzexxv2lF8ejNT3dnC
FBSdbhkGvP3oZgE6YaTwlrrwxSPv58/+vhb545t/qUWkd6rU1o0RlQo0wfzGf7SMpJyYMyjPrazH
plZTXkE0JM3+OtpvUAh1cG8godcjLzyC8D44DbC8TyR/eWL/xKVx3UY2xO4pe8oESX3oPJMyuHmc
tRreHWqSDS6xAmzXklqngh2D9e1yllYsctlfvYUwAl9QHHqdfL6nq8LxJjnMyfOCvAzppwVC9fNN
0P7ZyYrHz1KWZIAN5fP3/4ASjGVxeT+Vm3j8kA996BSInNgcbsCo6QCYkQP4wAZs+wxRneMQk9st
UCQVg0PE31jsccDMc3yH2LHhTXCwCyXOLxCx/t2LZ9iapMmypWuW/mW0Wzwey1Ntc5lCaSWIofZH
Q5SJnC08IfCAT0L3E5ECK6izDBu8mUEwAA2gQ7muGhQVSelNO1S7SE3Clo98UPZVDPliUSLP57hH
9Tc/39tvenZVsVTNBqqRFeCvL6+WYRT66X613hS7XDIDASG9LRxGVJm7jgeDj4fzMQWNjeUEPgbe
/Lxhe/fi/3wZ9ncw3J+X8eUd4xHf7+XRfo/v0LYF35rH3LGb2urcWyaEuFBl7wG2wbK4wIyS+TFa
xyK5Pk/23m2cYy/7Cs3mzT1SReX+Fgfrpt6uBmWQxiUFIQnTwMES2ziSr6By7cV+copbxgczIDwi
fM6VV1cBOrY5OhWP1LfwRDlPqFk/Gr7bwhoGXlyzmEIgJNws9aDLCNQGWFYl+E7/Zcl/22T9eT++
vPfXQksvxyOPZSKeyoMv3cYOeMdwMjBFz++MBIUvTUaQJ9u44AbviO8s0PvSe2JJXjXDMA3hxvjg
2YoAnoXROjh7KCq4Nmw2cawiThkbHwTYebDqkjHyT5XNNIQViXfDLytN+27Ab6usMlW1JEUxv+BR
qlFrZqGd3+MLyCfO6ISKlCInKiPQlKnIvFG4dDGNHM+x4LLFETo13dw3O8XLOYT2EsdszNT35Pui
/XOU0dW/YIWl49JSOQbeWzqDyoVWhHeoWbZX9X5eoIr8zRFk67Kp2orCbiSL3/9jD9Iy+35RX+l7
XAXWKk1dEuqDXoiJkYtu5+XgUgVdMDCwkfv5g+VviRF/fvIXFP4o7a1M1zOWQuGXwkq3doU91ILO
6hqIsfENWqs7gXTK4n9HTHjZCg0suPFo7y6wJg+daYg6BlQpwJf8Fjq97YiSHPl95WDzffCPAX9a
6HSOXs9nhjeeokjKHCtifOwOaYtyr+9Ceq1BdcRYFBNZJi4PYRSFrj0RNi8PtwXBExQZwqObMyRE
mSd40z/fDEUs+6+FgG1YtmxLtsJI4ssWq50sSz8+eApEB2KkIJpPCpvUCZw4/MhZ/cytsLM8BDyS
3+lV32xSPHqBZ9uKZPH/v9dApSiZkt/0elwCaugwqzRGP4QYvKKfv6ZsfbPa/vqkr6utrOV3VfJJ
Yldu00uL8IySTTEjt2yxFs9yNIid8A5McnNZE03B3q/ACHWbsnl94qiRyNRggxjxpws0Vd19dy0E
WG0kViASAx7+nvUwCGvs+Ziyt4xNwz+0tavzcZqF/G4Yaw5+DWHYS2MpPrjxYB3HDPjYPetAOGS6
rXAbT53r5OEbXSRmNYw/9s5kXrm+qIxdlgLWrp09nTqOlLAAPQrpzopJfsCaEfDZcQwlEIGr8Cts
eBmsNBHkBhNZG+ix5QIc4gHTnKFygqMs1JyoxXFhBGcR/h0/33X9mzLjr5v+5UWz6zrLTk9u+skJ
6k7hjtaYUXVPUIHOwTs++Gtk2UfGCYWrRjSdzS4NmWD4flI2jwk+Ik+4mcMxcANOKgBUMCv5351p
C3xyaOQ/X++/Rzlf3gaV2RxrUYcrxJTl7/X4yI5U+uW1hr8Uj8hkbObt07jhP9cQE7A+HN0G0rWX
P1rLfFpIfSRLwdUKLnAsLLVz1tt7yan6mUQiAEaDgM+jXrb0Hwwk6VLy5us0+Lin2L2k2BaG+8wJ
9vNgYMRPJdLUQb5sY0p4wuvzHqmme6o7cxgTEsYV+BMcLy6KyoMaLdU20Vq6lXmYcJ5JkGpbfSWx
FYesjsfZ9a7jfpVjW0B4EGN+1qB79PsbvGKn/XRdCotGyt7b8GIk+/AqPDiPl1YGDU5I9iLireJs
ixdR95eT6pvJifrXfdX+vq/G5Wjfq/pcjzl2ef2CZ2+Ub5lEay24Bf6vlMTvthVVtlUYm4pqUjr+
/XHn20Ux7tUF0iYmUi8cPYQQBiwX25P1KF4S5kDSUnz3LYiU3daK24DX9G+rX/72KhTFYlu1TYah
X7ecQjkUVcqXbkQ4ILDgj8Fhu91Pe/h6tixEK/be+2UFf0fGZDL435/55Y27vtLnQ85YwNiqh2q3
DWg1aVMSL4MwrpoN1/CeyTL4mOMUiDg3bPxSsavffGfaZLBsk/ZC0r+O7faVZNyPZ0hFUONRGmDB
6Ma0Eu2BNXrf3QHSikM/PpFmoPRCsbVBDPXJ88SgPGgyoyfT5/deV3znLy/1H9dkSF8OmUx73aTn
nmt6d5801267q3pBrL+da7QMen4LrGXsQUWc/Lyb6P8c3gnI4P/eC0P68vxvpm4fn/bhxbOQ+qcd
FExpJ1z42PVulJoZdfWtPboPRwMU8B0Vmiz5pkPm+cJJJszjp3uOPk7uVns5oRKHJYdB2rPDFioq
uHOke2uAyL9dNWvll9v1ZQlpx0ypNO30GiP0IUd4UfptAaa+m8zQXGvP+SbyYi6mT9QgUQsCjoXa
h8G+eLXPnz8x4AcCcp6Ws87cy6ArCqMD3JjDwb/dSNkdVc5Wmxu9CgG0O9ge109nFBQLzBHjQR5i
iYqBmmE7Uz9kvTrPCBoNT+rhnyd5K94Sn0MaSvsQPilPpA9Ai8F1Gja2lOawRcZ7GGMCDU8KQPFP
k9ie4d1eriCit1ZJ1JhzvCAtb11KSqwrnLbXiFN07n88knB7naqfyCRgswyL7+3aYQJLwX228Qo+
CEik11fQmHbOqBjwnEGZj+AROch9NrOeXvOBFxViwi48zghXDKq2JMsdBLwqiozbGv0AI5cUxfAO
r2FHniPUYH9C+9IlWEOMBNDuTHQh49svSIJzNzfToXW4SbQWRuf3l+Ob+k9jc4KTogkgQPoyZy+W
51tuWyxSBV0pK9RtX4NRxl3Pw1fPopFuQfuL8H5hsqxipIy+4+fXRP2mSOAKdFtV+XQZpsXfm/Wt
odrGs9y/xkJU2GaKaU8JYkmdsg1/6hzBpMT6FKvApERomsAUboSrIZcj6tF0/fPFyGIv+Mde8cfF
fOkSjZdWv65HLubmn1tWCFmzvYyM7r5Z/7JTKqKU+OmTBPbxR/sjPyzp/TrwSahB79BJGoSEUISq
UUAT7YUtfJ9xmc8S6rOfv+N3Z8RfN1xsAH98cqoen+ot45NJp2UaV4KCLRYMj0ko2Q6u0RSSqXiV
hIU9FucYXPzy+d9uMH/c4y9L7mQtr9e7zecjTiMwnWlYsOgGx2HqWPFgm/Ph1nBqhx0Ze/8+0tTW
bxfwy623vhwIubR87/caa/7ml4jvsbsQnT+0EnvVAzvClsWP6M50RN6/fPVf1vpnl/LHrc8hfxWq
eOiNCEclrJ0TOIyLgBwfd6t3whaWujngGpsXyAGeJr98/Dd42p9P3vqytS8b5ulcH/ji51kTRSoa
VJpYzmcx2Xdq2NFwjAX6S3UwvG6piPq/XMD3u83/e9etL/V1drpo+0vKBUxwR+uKQaiM/YLb5eZH
22sTtlcL5mknebeHGBP88ty/IXJxIP/3wrO+lIWv4lbeDwp3nzC9I5x95m0nXoBzS0kEAn3ghHs2
cdj1pz1o4lyH3zGhLsCPnu4hTmI7KdxnfpMmfHNZguRjwpWTNc00PzfIPxbFzdYt65CXxChgsjtb
yN5oTyRYhSEFzrrM4DTGw/Df65l88UgnOrkv8BtXisMpRg2O25flZpUpLnguTNg4e44q4UFkt6ru
z0/vcyf+e8viQm3dkFVLNyAxfnl6d6kBqmJcsKxFTcJ0T3bU5sXNgrgk8S5W9r37NE6Tyqk17zMy
z9j7OgrMffMSbo/P7SnbEEJXM0RPk70Wm9XHM7pLB2fLn99ur1EvxFdFT0RtOn6t8dInm+LSumcb
o2rlWqy812oVno5tg0dmT4pbxXl6dDX0sMG+seVAQFegFW6EtpGT9ZdXV/sOr/pr9Xw5p2S1vkhX
k9WDceJtN2u3mTGTd+3dAI9SJrUp0zaQVHfBEXnFhMeZRI1e/xMcvKyErUmwXi8aGF3ipYJqXPgq
kPBJnEonKbuCNFhG1ApxswoaovAqEvJPP6OXNkNscJzOVAjpxEFIVsEUJxugADbHCIFRjqnzghmC
D0V0USke8t54YM0N1g4uC/xLWGq9wlGxfUdHD7Gy4y237eZrglMHOnvsVrnuBkxQBiLCSkaIhyWc
EEV0vQ5DlCWfjJFKdCiqMh/fHN6Fs+Mcd4J4DrQu2qeByaTI8qVByd/bj/FBsNrNvLMUPPl2wCyM
wmoAyDc6791tHK+Z0wu7FfhsnUWg+PF+PSAbC8zMwQSZsNK2fkPJzeag+aNBw+3pBRQkRtvx9rT3
Dq7OOIDENybJg9FzSL2yzcMBTvrhPBv4yZiAGkSj3U95rxXUQcg0+eDadzeUNi1nDh+I4VrKXcWV
Ege/LOrMW62W1YJcwGjumjmUH8teQcLdJTy5zK8tEeUBICOMEtXdyzsWFOMPHzQYgBja/iK4xi/g
MyHYtz+6t2T0jtCc0flQQRP+1+Efhq3Ia9D8mGIsl6PQZDO5bgnmRfWDVXLDADH6P5yd527rSJeu
r0gAc/jLHCUqhz+CZcuiIqkcrn6e0sHBeKsNCxgM5utG9267yCquWuENPuHGFQZBCKJjYxQ1m/5Q
1AFGSUMJXDlKBufCQLSQ/75Jr+EIjRJGyjn6kjpa5ytyPxjpIr0qzsa76Ekm9nfG8oQJ/ohTF/t2
rGwRPlNGnSOI//L4Kz9kLRChXCGUAloxLz2QKrAOjoP8yCm/BSPEhR9OZzGPK8RihKxHDCJgPsWl
pLNCGSgAECxwPQUVDgZQYAxcPffhZHAFIX2GghaQEfLPeXsVrnLyZm0IOwyN6kJgS1aQr88oy3Me
2SBeYNPtoimFwM77TPlNavgcLP54/I1ln2+2uDz3TIFRVebzf9ZlmcgXIIu0WcnfAfe3Oek/Iecl
UzOXd606XXjjeJX5LURhGDlzkkAco5iGGLlLlkCNUEVvfq+oTP8N9P9elC8Zmvyoz7Iu0hRRwrdE
t47KPdwMM9V9tiBFXNPftC5skXz88Uvtl6xM39fV5dYQD4u9qOjSOAHqLy3SE6BERU+P0BnqPJoF
PC6Y6Aji7rHntK5O/Ck+nQzvIkbmnIHC4Qje+8xxerivAp4CQjKEn/CBGnO3u5ncRTGTwhe2fGXr
nIIvUKmO1d77gnEfRYoDsJ7QmmKZBrnaaSuUcAOKvHe7+xtZ8ufu2i/9gduxvO+V5+6ChofrglRr
KHKy29fWlzGd7eyGwlzSiuemnzkZiA+6vNFJE6N55vMpgCtsgOq+kCh8UyPIxpvT/tytH6d9epau
5qGiaaI6GtT9XEpMISRYLhhzjYScElJKKCWm/FMaehO+9t4+J86PrD4lgzAazJFIYZ4CpQkAEwBF
wPJCRLWEEAvQlmLnFGGbsnZvndAojPha0CEwfemL5rjB2JxyXYPGRGQ2+xn8lY8GClWiHSB0cMRg
BfQT2ePI7orrC50kmjq2X1TY6zlye3xFnv5DO3g4j+xcOsYCTNHt4tuxQ3W8/Y28PwR4rjgH+Jbw
znCbTwU87lVkgJja4Rzk1n0P/Yfl4c3LfbYf/zrpr3lU43RZbDVO+vJbbz0wfPZGUCcFcApChN26
eUwmebo29xoAEeMLAR/JB3ZLIlplWdkMm5CGkHJZDcrmsLTcEMN1sLdERbt22rBnEbS5Mtd6W6u/
Kx3tlwxaP9b1+VwTA7081wOD3l6b25kkdTEvFiHDuwOjrDLBlBr7dprKmEi+iYnPJPOvl/eShkn6
dVctRbsAcTEBCiBHQCsPBW1YQ4AiXZLnDpdJtozZWOiGjFUAJSOGJURL3sQsWQTCvxYj6p0fX8np
cKzKbc1isAlHtlhowXQ+8X4VaQijfZqab37j2x14aRto9nlfVTt2AJnGESw4sKII9gWEy1NKyOhg
BIxDEMwr59rtMmFvv+tbvClhn7iDH4881U6ny1ZErQF6guL6R1YvwBC7g/PR0McRSQxp8BJ/17ZQ
31xKr63lqnFfqEbFL0bh4OwIX4NgpvRJwRHliYNMF1/IUKASaFhB7X2AAydDSN/dU799vbpkaJah
ygA94Nf/u+fH83l3Pp8alz6KJ+smeoug0wH3NkD/XD3sRadbv0YKqid/SnfAdMEeFf3zKdOxfQ3I
Dh1kfOMwXGeq7qwGEqxlOLuNu1s+kCsQgpQ149fCMiN0+s6lV38g+b/50M4ut/2bw6T9cnwNVTdM
Jq823CL9pR9Q7+4bY38AI1L5ebrpAU1DPdkKialc/EGDieghcp7c99UnNfq6H96Lm+ENtyiD+M0d
ktVMlIRJGHhZKAy7toCroWXz5ps3ftl6QzUEAUaRTQlS0L+vfHFo6Mfr4c7AfvktRjnTNnS5waQn
4w4kY9jkwHu4ggp0jtClcx1jc42kU1wRuSinHRGawKYsgGnTVUaunbcMYlMor/eN3ZPfyoRNmnqm
kGnB9RAh14UnmahVHJBmfPPa1V+6IP88zssJsg9XU9vfbg96rmhc5XCI1QXCQ08qHMY5ExyI6IWh
eDRe59KKK3KKz1PBeRHoTwox6NMYU66ch9Cfs8eE+r/zP+OXVMxQTVOTYF9Zumq+nIuyoer3nSU/
+jRKhGPuxdtkGyy2VJKg5Q6CwPRG5BWmCfYVzDvHHYlPBaQ8VeZ9LkuihFoz5VXWTmvj9XCwPzkL
IFfa6Nbwxyc03VqZhvKlV9Pa/cyGO4ED3TSo3ICUUk7+n0BZ/zzRy5V7Oy+k6/nGE3HXHkHgultc
mXXmkLNNgHUC7xglWacYk1fDZ8WAdd5nfNB9h2jTfqmh/lmH9u9JPsnHy/R6kx7PIgKxVgHIXXYE
75MG8EH1Gqj67DOspPs9zjJtsVlvnQs1AWDPKAslOpyEdaADfz0/QBF+XJAmPoIKEMqzKU7Nfx+E
37BshsoQ1TQly1Bk6eWkKmVtTLcaJ1XLvQmtylFe0jTjsxoJI3tlvBlS0dKtRWkIRyQQ/g0ccP5e
g/5LJvrPGl5uPHstyZdNzcePZxyZER4gH6i5gLuykN6AkHlAEhfH5QGMAGc3OwzDOUFghIYB05sm
0g5YJmDiDS0YtqxwSWSSgEjb1F3Ojts3md1vTX2wNPBEob+CbJJeCrbTcnHdmhoj3wEdFdVtkRHj
6x4oqOIIgQWkcJBtbjM3QmDrTVRRfrmY//ndL0XbqXxUU/3A7xYoZRRk5YM3oUYN9mHcIWajGIDP
XWImxG2xiv/LUfnx6M/Jyo+8oFoqp4alwJL1pHCPnihXI0QMLrvOJQpPDtO7IXiizEnOcf+S0/N4
8/zyb7eZJZl0UDmpqv2f28y+Slu98TARn/GgBGK2BiSO4ONC3JmMBqTxAyEyJ+QXJsrR2UYwH5og
eKowAMyDyTzamFe404fAmAxQNEVbqpcKyyWEg93eJVrmMVm5QhvGUWfEa3c3VHqw8zMo8oBL0bor
5oWeD8dg2V0oc/POLQo1McmB60/bzgqagkIYwjdoGoHrXyEoCeSkP7aC/hNtDUUmKbHUOuXC8RkN
vHYZD2CdoGFxnmGggwZYhPLvu6/8NzQwL85SZAVysanLr0FJve2UraoDx5ZQb4GkffW90WWMiXtX
eLB58GuwMWv16tYqoJdzSOfbeeU6jxAi/lgKlkA9kbmmZ/WuDFV+C0CWZMmkW3xQ9MFfbqLt43Kf
LmwFoDJMciGsc0VvBneXLC9tOI9gbHCXQFDQXfMH8JC8u1s+PQoBtgznQDpRV+jlAni7dYNWo3X2
FyiOIeGBkuvSEcox4PXQbMG+02EWAqHoKbdppEwGCHcYOZBtog2o3Hwj9/RPU0Q/qjRx+003/ugI
XRPuKuyuj+ndlaGTUttSl4oO4jqcm5Irr9yYZBU5QNEwj+OTcwXlSNf3w8ccwVM72tKD6i61ClSB
IDOXQqQlIxvc2uGzlMUEVsVKio7mMiC3FuB8KRqennXhMdANGoN2breH5w2TMx3HXLjIB+RbPGPE
eKC5R7d4ES7orI11FmuHYzFeYo5h+V3Bx+JwEZIGSt4WBqGNksxoWxAq6KSlKQ+LOQClKRE3S9Ep
8aHZwPQUwtAoAH+9aTwB6+b+eymoLFm2NU21TNW0X9nmi62uVIfbhv1WsG4BhMV0oRXkiIE/nEGu
4fWltYVS79nwgLOi0XQUajnsHO87nJ/Aqn9/rmll41vlZIsCWN784eyAe8RznMjlSSggKKQkFj/1
TIS6fkxoWtCMILMtOo1m+BlmZacowkBOO58O4wg/26ruwR82EeHcejegeiRd8JmFckKbPkx3l9vY
lZxRpIcytijf5L6WLVKT/7wSS0NYTTWB7D/xGj8Ca31e7qrLBRA8nlTPj0DbhYpOD2VCcxzDEjg+
mSkwigic0A9JuaExuN6Ga7T86ubIaB9Iewc7YZMqGu7CZ1KYljy6jayBHHztGf49wZZ1lBr+F0KV
7oC85OSN6B4QBQfHBUcdSiwKwxI6nJHXRzmCmADKQegtPRahmCGChKW5Q5BYBcFEHm2bfAaqB7yx
4QYznKQwtHQbn7A8hBmlnC/ZqGLfbNkpYNMqj6lgdwU62LZ7i5CZDmI+HgEtqdzgMMbl0+vNdmMG
1AKnzT2/buaXQLR9YP/uEU9qoI8EuusC7gRpiQcMDtR2hciE+Tm5Nie1MClYwQxFJ5fhzTn54vpN
B/kUPqb+iSD4iH+Wj+DXJfro0MMzllPXW6d0qh9RzOcME5MWEyMexHMRsWBywQ+DKo5i82gklOWp
mXDa8T3YFEht+cJV9kJ5mB6hnLkISPK5UFQIBiEh5ZARJq4u/nUpnqjCdEeiYtbjLzwCBbGSfj7o
8o1P+/tK+zvt0ucO5dicoqdRIdbtHO80NqA/sgZ4BXMizBZ7FNF0v4JSNdwJoY3Ch/JNg29AozRE
p3j7IQczNNb5UpgT8V0DYM5b1+aMpwFnCLGvHIsEnsZqlXeEp2+TRrP4XLge0YT1+FjoBqNZDk6a
f7DCfY3Ef9NjFesITepNjE9KPA3JO9A1b7CS7YNN4L8ZCL8VfB3CdjU7M6Q79LFW4ijiauDm3oBO
a5vXcfEaLZRpCZENn//nPc9amwAx2ZGJ6QNqxgjJC+6kWsKsEgM0JEqP6eDCvInH5dfAyYK46fTA
KMUtoQLGPSYYohri5ryxvduAtuuePtmY/eAWENjpRRrhxEoAncyQnQf1zKNpp85xF0oYD2FJjBAR
z7fzWh0NTtfRbTX80iOAdJw5ncbF2f2Uqra88bS9R3WJ28aHBJlwJRoRd0gScE4AmXnzM0/QvPF7
VT4Ymo6qGhbYfWEI6ZV94O6MNBYMgWTcueLskx9R+4ycHQ0Xg/bawy3R9x/fhnNE0HPaGhLbcLQk
VAMIi4nHiMF8QNp3WNEQDW0hR6FSMDRCySs7WQMVMPPua6Pdnv9ADzcfliO7DLMxuLLctgjqz38j
I0XorwF1Qb6CXrnjSWH5GJ+LAp4ShYbAgLeR894hc4EFVhTRX0NXFOWxi7vOxrvmx6WDejYbI3xo
c3wq299uH9ExyJjNj1Mn8Tfo9tCZisZoDh3PoXZKkM7EuqxpW+6FazmetvBZsp1ME4KnH4jbfFQ9
MQjC0yCxIoNLSTin3ciWbszKGxCet7jRHGF58juUBc9sfJrEJUe9O+enHXIfG5wzZnlu+oUnBM4p
Qh4HnW/BRYak6SSKJ3IvTAqZY9I9/jSYIRyz8gMaGo0XZm2HAatWJwcGeGC1rW627FlnZ8yk7j7i
gbhTQQYzqAquI7+KD0hMwzC11tlijP61MOSBbjR1DDiVCC51fRq13LZSIliYHpIxvjK6jpTPh3sU
PIDDxzEuo7tHUyLReFzTcBa2mPIrgQ1HZsz9j4EYTpZ/11jaLzUWdf5T4UayJM18qR3MjbFRjMYB
FFh7OmEWMlC9RVsJK/8e1dmJiEUIDR/pZciYj2SWV3Xx19j97nL86wI5wQ7QP47MdpXVzSrjSWJo
PH+vURVZ6Os9+GON1st8qKqXt+tJYY11bISrYtEUHnN2qwyW/coFSulCX2TW3YhmFpRoR8Ehr8Zn
VgqqeAsLV0rr9n14ne3mavz3yp7tp/+szFAMS9Ns1HmeVeGPG/q+euwW2wMdwWmN+qCemum1v2iu
8nJidAx/GdQg8Fe5HG8S8H6t47cdKW0zqvJd1w523Wn8CE/dQ3Fsz8MHTCQDRIXu19+P5mJ+b+nJ
MjNa5cfw5Kb91QTGXayH9mBf2Fi/S5kRXaM7ErrVm3LuiXT/65leaoLL7Xre73ZLUKBZI5Ii3vZA
Fv1mkeZUzV28w8gFSGi6bS/bRwyrBUts5dnuOUCHbpstCwrwdc9q7mNtBES+kPND856arUu2R5Dq
nUrRL0xBnfQIqo+uWPSszJdZWrk31rq6Wu/6KuMgCgUKObzZpGSL7jG6IQsEaw44RXmykF9ApY9E
AqmJifQxu+d4bC4wEB+gflx556tbY07+cIoKwhrIn5oO1d07y5C/zfBqxWPUEfC1pBhruDe0moF5
Ysaqxm8+yV/azKCnwQNpsHMoyV4HcFCRjccCpFy/ttHzEvI5V9FvvggxVR2laFSwofOvfdTo75pw
VpGpLPibg6se3cvRNUEefAGbuGFu8YUXmgq0gXs+23CFRDZcTjQfEBlDYksRPrOHvPFlzK7sFdLW
l8pFsVsZ4k4MmMbYRefh7eRdZ4eGsGf+++uR4Vf88mUDQdWRtFJMmGwvm3cyy8apmh4FaHzZWTet
ybJJHpbtUfSXszKvP9dDvbB79+Eqmbaq4WVkZovBg/K5w+V5oDJB0u27xL9FT9nYfdPMCFwoSHwt
Zmt+Bv21yXmgir7f9mM6uZAW4vqDj5IjDeSW0rkhZs/bbe8h2KP9R7pMY9BTl0iSWOG9gyXB2OTX
o+y49zfol4pM07sONsV05Szn/I85rINjf9OSoNFSltyCR4Ec5JhF+I3PqnMqdq3z3O6Ql5QtbGvj
NTr8q5gMvhruyJrF7DeBkxk+Wge0VHE6CA4pqWiE5Qy278nqS0OWD7Sc1j5+W8mjycEbNbpVc988
dKuP4+AxuifWZAsUZLRZCgi22jUm1qTsKcRwu6XHGh7Tlb8eVOl5CGw8wfCIBFqjRIV5E+txo6cs
MM+u40ekfyI70FzD/9zmj8/HiKm0lpvZvnnKHoXU2Q/N7JibaaOrF9N+NZA6FvVB79Yqi8un3cKv
yP5SOmq37NVx3WtkSlv/NEy3zAKPX9hetLR01y/xbUwP4SqqgkN+xAlm19omO1D5NPDz1dcyqpJz
X0uw0egbze99qhdQVPSiQZ7PON+v8kX7MaP96W2J+AjxMy3fxWxUioVjfkGSjWPqazgH4B9KU7oT
8JSEKhO9mLKrI+liB9O2ldy/xRuZdhjLRLgJ4JVgw4He8KexRUjPdITWSd1FG8bfh3J0oqm0Ce59
Ed5by0lQ5ev2ztsOrqHB+cmr9qY7bTi32b0ZWOND6zasyBicY7idPCTn2F51+YuN2M15bjWcemip
zqFrD81UHS5TvXUIAqvPwHSVYRnS6JYt6EGL+aJfXhA4qTmRXUyMLJ3yB3kc3tQmmAZmZ93muUZl
JtNGgEeUVVzDy1ArZASA6+CUnTKrQF2muU+q3G5ew3uitI3wklogmcjeo1X3kO44cl4Zq916tMAP
x1v3paujE068a3sRLeeL9PGJ4HjtabmFYxAOWUD8knVI1VFLzubkKPDUSGs7PNH06zzeDa5pGelt
pOUDbbT8NHqWNz9hNUTDojw55YwiHW/JdI+7ttHBgM/qbDp222gxFtg1j8V5pIaA/ReZFgNgQ8g2
tjK1cw/KnBRM6zUGU4RP6MF8X4sdtqj9lURy5d75toaoFw9Xw2n3iqTILj1E1tf+s9HnDz+aj8H5
U0HciBy9jRHlJgGToCPl2pXbVSzQNHuPdl5gt6VA6vJuIL52zPZuCHNL6218M79C4era/TpUMDrL
jJ7WvRbm0TF610LulDMlhgyxz7RIGyvjazgdL5N1X3W3wdJVnAY53aovJ0bGX30pXiFKdA05PohE
HGYVff7+Hbl2ZUyMtkljGJWESsEmSWP24hHeXB5SZbYud25tE2Rew5mijIuYEPnZItShXfASvnjF
KkKzbQW9lK/j+EwjEYccVSifX/Ck/DL7q2bZrucb34DAEFySQ2qsvGN+Hp+GbPhuaHfsiRmauc25
ZcawnuMRJG51I280YbVtJIdpFMN+KVXSzeTQqVrr7jTaUYWgRi98KHmzZ7aWx9i2IXoo8WJSpyZh
xl1oaCHs5ueh1T3MlPFxbmRmhxU+mpyE0b1Y9tfMY/i9V6H7uB8dkiPMMEpX9qp/LXguFXJCoXQR
Ql7EJvfAqr1vbQurK7QqrKZa3LMbfbLrcB8gN1ZHu1TvLHrMqiZa784H2pc7eucaL3dCuaXQAR5S
Ke9cvXnkc+UPcEyReuNir/sYjVhBCWPpNDyVzmPGsg75VYL2vY1tyMJc/b0zeT0YQYaR/IMx74Rx
3Tng+e2rs+Tq5C6OFz2y+oDT4TnoM/Oh4AYGYvPgHoa8E36nnde08a7gWeqhkYFXhOVYzgnL0sqd
spnjxtcNayeQszMZnkm+8h/jXWKh5X8cTYWyBHt1+NaRoKtm/FIrUlpX9MXhk4abyG7W0bpQOzdJ
4HHRe46uOGEiKuGe+7x+xGqMMdI1N+fMx5lrY23My2pjWUo47ptsMr6v/gGl3bb1pWG0VWhjHv7m
DI0uktIekpxtZQYFfi5kcz4a+YnkX2+eomW4aR78Kij7ja99sCg+BMMP/A1ABZo+OR4pAc+Gx/Uw
XPbvGZoAS2/hdqbFY3bsq3QfLk5sFec+61biqq8hY91U0lX75CtBiZ0pd8BXo3a6rsprwyFiVvc3
83Wrq8yqjKBpdx79+wzk7YKJIjbpid0k6vBWJGeV3vrfdO7QVgf4uh/aEVRZnE94dUfM/NoHAGL7
7pEfWOfK7DZvhCjbxKdU9k0y7GtXyq5FzSpk3+dxBxee/zzkgK67+4CfdEMo2O5Z+JIxWz4CiZU+
H+EFvSB8KO8zzCp2E747W3fVladzDqCiZXtv6ZadfXc359GOs2MGA4z6un0Jx2jcoNsmNTdCFmho
J3ukvpCC9ZVPpbjNTrPTYJrq30pmDA/zsnMJV3GNxp0Z8mlGUixl9+GiU4Z2l6IjP+5EQDvxo5dD
MoTzkEKIdnLX6mDFztOyFrslNSme2iBZ1N6ie5hfh5cceZ15f9gYY+Mic667aHbHSqoWm+zev8RI
JqfrID3hbbZCQ0UihUDQ/DarEjuSucO15nYICXBsJOtmeXbPCVcbXZVE7UmdY6QXiD3IY6W9j+zC
/lrl5rhsH2dS2+zZ3mZ+TaXs9K2lIo8rdolZSM19y+4dco34h2fLnAfgQJWT83DBAR5b/WmzDJVc
uJNRAqpD2dumdcHNNz8KnBgn+hAsI8oPcknDP/LxThpd+fNCeTPFZw3pIvo5wxUtxO3wRE+stx/y
zPg3ReaXThBN1grWJrfButvoWeElWAZqW0ofxW40zR+tDTKMdBBz2vwPzb+WLhVeshsA2B9c40f7
AJAN0+ne36nzMzF+LdKYjSowCRVVpnwnsf5ReO7WFYMT1b70jfYpPvTOuYZUWI/PFAlhTpYU6OGt
dE9NsycX1YzTx2l9jP9ehPYcav6xCuWlMD9trNX9NmUVp723Kqbt5UfVfkQYR+PzXbeq5jk/o5NB
6hfK6YX8a59b5GhH+gm34dq/NjeF/klq60OFw4jY6J4DoQOyaN45R0okDHKOkR1RvQUq1o/ocnvX
5NxEFnFcFqsMtFlRJ1KEb0G8mmz5Rsrcjmjw9R6x+FOLgZYjTlb2l61baAXkn/AGugf2bpvePqki
+BE9gx7+dmA17WjdxEgsuA9Rn0iQVkOQKbeiY1xFjWjvHwf2JzUAf2d/ll/LJs/2se3QG74PyjFF
S4u0Ml6GpbtNymDVuoZUxhF5CGnWAzeDXav2pdEq0j4R8T9Qh2JjRxuJ4fCMi1WNpL6cmQThChuu
gZGdZo2cK1Ip+J9pYTbtzqE7TZbpIxI9jUVitWDoUbnFVgy65Yj1gNzG0TwA6R4Y+CWciKMo5xWy
f+Y9XkIzEclNo/kISWa0LpduUnXYJNRgqtBoNWktyqHdbvhqZMQmQ0+zdcpYefJIbum0vekhgQik
JiSq0vSTw3O2orzH9Hvp3LiQb8kl1nwjRmctWwfXWIW0eomsZO3r+TqWQ5FpHdITWVAd0TZcUXBM
fa7RHJGxoAq4zb1jS2zQJmH8Brl/2cW/Ka1xUr6jDMO2bdqrRElFx+kaWDyo1tJDZNCCbYxSub9K
0BJLmgyaRSKAknu2EJoz9OOquA5PYQmh7OPsLVuNWHeXLSEz1fAeBd35s+nexmaP9NbqL2fr4a11
pj/H1FAm377O6+41P8T7ph3cw8v8MK/7+rgMNz0VNz9mvHaAMUVZYN/XO36cB2Vh3IVmfY3JJscl
P7uPfF9cFefY246no7viXJpVsfzSshvxfdqUC0CbVevY0qL9m3Ga+mthrdE9QJJTIky8FNa2rh4f
y5t0gW626uqdW3BrLYdljMtdYI8YIaUqwkOgb2WadkuKTSaHwlpAyEljZxyZ41XCDYdI4d8h4zcA
1NMv6P+v62Wqq1yvmmws5Qv8/AVwpox2aLDwzc4SUOk6X+ZGvAgZ4DQ7n0sA0GI4O82M7N46Zxu+
RW1oFwTnWO/ZxXH4Fp77dnUvWKGLdLtPp3tWp3an0Jzw6kLhlr890Nbesc7HDLJVZPAv5sJlw4qR
MMynXdqNIaruzPZ3nLoNxeQ9QJvuTWPulz3VJYiyiOYo6HET9V9i/tla2/vFVCCZtIT2DuClCinU
fbjwL2gTdebzG5xZ238kaP6htxT5qAFiK+oxLRnew7938hfMxb+reQEIaQtrf9urIAjv4XOgk9cF
BvXtlj7rld1O59qAp7Puk9J1FpBpXGaxXRRSOpgfIVqNw7Do568eYelXXbKLJag7O7YZIWDAilX2
mxayKVbz703FamVV1S1F6Kg/Gfs/7svz9LJU6ysaUAbINpNOIRNERBF5XQ7GA17cW97cBX4zWD+C
YIvtJrXIkkHkYepJcvCQ/RvepTpiUNIK9e3Dilx1QYGAbEztAzz1m9eYEfqNjwdo3srpJ9uvaZow
zGPAY3tfOOJ9lYCT8P7b4/THEblCEHK/7aLM6e4ve9s3h8X8L9zsnwd+ovx/PPCysuuzXXNY5C5A
CQlnDJw2QEcgMV1FKZKn3/DThLD7pLVtg5KAOxi3YjWN1xUkC0nwEG13Pg2GQxTsApTWQ9gXlIcI
QT/CIeLVZpKF4W4WciXgHO32DQYrSe2Wi5jE/tteOV/aWwi49t9JwL9P9RLWVidj/TB3PNVAC4V3
yNMzBH/OPcO/qr10qvwJnKceJqZ1is8LLHaLSapz7ia+onjI5iRSimZW7ZUQqMwCjvU7/bW3i3yJ
cffH5tA4n1gk8/ira7eexE7UbBsseIN87UzrWx+NtUsnOkURY/5562A3/4Ss146ZMILbutsvZC65
C7+pcdxvIYtmvxF31/57RYh3aZg2YwsdbO3LMvdWSae5KiUBsGF8LxAqDR+N3R5LDE4XCIW9XhyH
8d4Lp13hB/IYJP0uctqMg4V20ODdi/sl/LIiFe8wGvlCGOpl8vA4HPWqUvVHf7T2UTnPAWnCIhG7
Goc2NL4CnSMtoAgt9JDZeYquxgbt8Kuz9Tb5O3WCXwCbrMak2W5bQI/tJ4nnxxe0rpbW0jpdHn1o
+hIQIsVn0A4saHZuryMtARmQ9npb0Q27OdOY0r2PhoUpwlu2efi4fNVJnwKTlgBuk1DXqHVIbt8h
pJVfP4n/XeZzwPdjmSuMDK2FyjIBCdOFBlSKHv6lBv7mATbP/ObC/ZDzx6TGvNXVvb9vAXbll8AK
KF4WMHJhsvZyKSnb3Q5VAQVE8yTF2X1UfYwGA2SnPCSZ4fxs3K2jCItt1L/FDP6MFMgxACIp/NYF
7EDGYdpbp/vmhH+l4JHVEN67LXRCYGMX2T0Y6nlh++IKAc7oXMfFiqaWY6KQQscTH00gUwxvQ6Rk
Hw2SSp52hcmMv4fo6Rj4lN6dD0wm+3VStQhQ3dsco0nTwaZjlRiovom38g3U7u/38gtXBeeMH6/l
5XY86uaqPh1UAtWjNRBQgxs+9vSTW8Bibo7eBBBJypVhs9T8EOjZZRAJvOHfq/hluMsqZCaTqqYz
3TVeQKmVfL9trN3x0d8ANGeMAMGYMZwyEP4LDxWFs4kKDG6RxIXuD0El2LkEO9N0UcoGj4Znz8eh
iZQ4fRxhtg3L9xjtzTdX86+LRDDIBOYk4LOvRaSx2e3t7fpwh9cyuCfM8CxAGz6MivsdtIaGnzrN
0rizmYWHOjwGnyqktD2vbgHZI/igu0Ne3V9F28++uG5RP3u3l/8dkbOTPxb4cunczdtV2e9Y4MAC
hrU7oN4gOFCtOKyjz/kjFY6O4hLEfUlTnD5wAlR6/t7JX9CQ/67hJVgbt1W5Mw9gbAX1yRPAR8Lj
pAd8LS6MrDC64/EYSWggfTjrOm+qiV9vNFPiIEnQX2TdfAnM+71xbsjWAqPPQZrrYhjcas16S+HZ
4xTaVwfN42EsoL7jpw9Tcm1h5Oy1Zcii3e4OSybhtfz3G3lqI7xmdCbuNBAYgQvaT9DAj7h33yn6
VJEbt77Whn0dNbgf6ME6F8otLCc/Dco8BPKcGoFuspy90ynmGihLsU0PHzsNf+08dBgH70LiL0JY
mAbJ5OimjViC9Z80XV5VsDunNwKy4n6PJmcGN2sfSUiS8ymikvMNxO0ukuw0x6v86NVUXQDBUrfG
kt5JrwBHvj5KX3kjfvlk0f7nhf1Y10tI2l8X6wZU5ltfaA2AifNPwbKpQsHXUD2+YEKI/ntuDvVo
7WuuhmUB0zVvkWwRhpW9umeEZSihnTgNDV71NizhXNLjDnVfBQKjJ4xQkDZfuJwJf9jb+jxyIkSl
b8k9oDFAQ+r+qYcN/ND2WIswAQpO7rVV0bWpgm2gpHV4T7/au3ATYpjdXDGV26b0foK/j82T2PTX
W3jhFByt2qx3RxDPzGCdfC+SMJhLXYEzQ6GCCe7dRRiXtj0b44AJmoCOQ7reZpMUj5aNMxepMTAD
8UB0I26cJRuY9B0Hb/B7YHu4XNjHv5ctK7/l8z9P1UsoP8kbc2ecOVV1dsRG3KDNhPO5v/MOrS2n
e4+YAzO+UKM+vSdYYYL4FBqmN8j5QON8rKCdc5+da+OJdkNz5cg6FZ6+YuR5iyaVLyWLDh4X3Rrk
3L3/mOH8HFxm7D1KEEjKudu+1evZnUXOEAZw7cHXAV3dvYuz8k/kP5AMPDTrww0wJzwhUt4GL00K
7AJCFXkbPWJQspR7RiBenxZh4YhO4TY4e3VyRIFf7i+7U1/xGBeINq0vDAtxLtHjK87rMm/58FYb
9DfsCLQBw4A5gADW/+tv/oghl/oqn00TtcCDR76pfFfO4N5OgXvSAUKfElhgpwwsXajXgXONRZbX
o0Tauk6ITFJ/Lzv4/yypdopveDhNFyScwJQR+tpv9l/9df9/LPWl4XvXGtX0tt+LC2CUskP+GYAY
3ody1FJoazoz45u0vScDoi1LWHEPp2UHmJfwtcZxgVaFO+zgJZL0BOPhBOa3NZHozpKRrBBTg9AN
fkLocuT5KZZQRD3miN12TN/wOghrL9JbRq7Q6yG7kYXjppw3kg+LKf6ujSpIgqT58PTtN5MuQNeo
zTBrFX2Q/sLFhuclUIAPHxFPwp4xFXfUdfYdadxk3nIHk12twv0pRugE2/m/X9tTJvw/X/v/vjX5
pUGtbffV43BCFDElL8Y5Bbxqb9PwFhuAsFsArsycZp1e7zLsgASfCSjZfqLuwImTyhdF03fl/DKp
UGyrk++q5gF27a66dqhzV0gjX0/seoJ8dfrmwjV+a1f8NJ57yarv8vq63ygbsdtrCi0Rqp7Jo2Bh
gF5pgVyetHo9Oe0JLDJ9oDwOGp2L03l0QtjtgWY7SyT7MHYHzVs/nCRKNi5CB4MczgLEBpTmAHSv
DHIFBlfum9MKOv2XqsDELgGNeaYQFJn/tqqu5cKqDzvIG1S8SB7S6w85iwDooYiGWBST6YMUJm6N
lh5zm0DD7WjEuJIYbKA5scNOQY7WycQEfUzjhfyz9FN6skCRcX3nvxOaystg5yoz2wOTwgPdBDSH
v57wCD50cdvlo7h4kcoUfi3GCv4eJBgkEK9fs46b14A+rbgdujhBSYjfu3NBgeEywEf1M3sWJvAY
Bc9840LVdQcSbGtMPoGYC+0qFbkGhQAL0ygoUaOxQS0fediVh2I6I2/+Tzi34gCEMiEqCLKzI/AJ
X1+67vxYnswZbjzYrP9D2Jk2KYpta/gXEcGMfGXGedb0i6FmioqiAiLw6++zqyPurc6uWxnnnDjd
XZ0p4Gbvtd71Dn6BPFh4ErcBlsMBvzLELrTLrw1M7+V9NPgZkGkFGxaLmPme/GbYKWeYKVcsicVH
S2zGlDYsXuHet7KpgypovK0bQoOuPeHobzqRyP2u3fGNA/rj+HBCnIy9AwpYz1+tFLfxELLgSZ9w
rVWo8WE4C/MTQFnM/tnjVS9kigg3jiuHg802gsGjAflPfLsVd5vBSegAgjYeAZ1IV3ktAL6gAjfO
0u22AETQbjP8rK/UPWeyaD9yZ4UZLrkdO2Az2LhsEHyDImllsWMKECAm5UYSnl9Jrt+D/8E/PntC
DSMmyxLnLhfnuVxmF0r4r+2LZU2WNApZ9pZAhAFKgIodDky8jyXPB5U6iokCl4aR+6fmYCqYeNYP
XfGfD+vflv+3w/p+Te+pksiUWs6gAS0Ra1FUg8IlHANLxA0sBUbpPN1dl5WMl0vm/rD3/bFl+P0d
/HZiaDe1TfMniaPiybwdRA6yi/kaRrg17UoM332EHzEtM4WMt4gQwS5+uIRfIOP37bcD2vpPmqOu
f+uc7vabVE2rppxIPHQ7wusSCMAvtzuEHO/XtPEJ3VCXbby/BugSJPeC/8tLqF8ljtwLA3RByWyn
BVYkjr1ZJfmEwwSF/HkOz3t7GHahgcuAe+2ga/JWLnO8DxbZ5jGA9wHbwMXH5bPjX9d/P1b+CA11
bKsDVmWpyGO/PdpLlTSI5+nGeg36hc4gE/ZZHnoFRQjSYKbFg43FdhDTn7ErfyWWMIIWRP1X0EdB
P+yWk+6QK2bCKcJvop87xj+xSPFV/99r1L4dfdX2edG3N3GNZ8iIct+YnQH6avQMZfQ1DzbMqjhV
essJ5y7yE+rHJeKUwR7xRhdrt9n0qx1a7uXmq0igjHBVGcEHWXngbrPoh+Pu17X8Z538dq3f1klu
3FSruHKt50skTGY2GBfH8xj6zXkRttNDDbmYvPFfzdtOHLiTy0+viylmO3+7hm8d9i01c0ziuQaR
qARkTqt/BTNn8vPr+9zvIZCN9hjQMuWpQs7Xs6t3836LrEd4v50dOnHWaQHNpV+5dXdV+UIdqm6D
7tDIoHIAD9wq54OtLXdLqgcX5sNPOEFH7Czf78JGNol029Y1U//W5F3rRnroGV1x7omjSxR6kGb5
2s9TZK6FL/J227iaKWI34sggSXAEeyB2QNDQ/WDutrJ3K2BDlKzA5ruhiIBn/3UnqHXW6XDdIL0u
A88FT+9TaIAvolEg4JGDna37Qzo+S3+3Y3Ol3vihrPgDM51AVMWQQSF1FXz427Z6fmMHYd35isQQ
pwpeR8shsNvBNYEZTjRnOIF3ErIUCiIHJBaWH4xKKxij5kOCgcixKwkLJXei0VOkzmfJJNr/+9Zg
iqX6ny/gt2v8tjVUpVImT+3S0GUDFCnd1MJB4b5sg83ND5zpU0MdHI/2m4102BSsGjHDY6/LI7aJ
a29cy2F96fYvSHmI6hN57uaa8LBuhGnwxKtzH7r55LFIArDcmKn1D1iXovypz/i/Z2zI37YN63yu
dVlOxWtgoGQDwo2kwFwsG+xSLeEUiHPqJSrglogoWEX3C3KUyLkRVZGcRso6BztcU2WSi8drIZBG
oa++xsv0uIRYS3uxqdgqi2PjSkgDiWAgY1PMB7UVdMHFjT2/cx5O7cx7v3xtII9C0+TzOiRE+DWp
dtQPtVsg5HVej4msnfkLiSzym88ARWUl1iTTZD4uFKPZIu9qJv+ow0aLvE5fHZPZp+W9YfU9adn1
qaThZFfYXgk1C04g08eayoUx3d8XhSXK9f9/UbCA+fPf+kw1ae5vxeShLlEbWs5JKIwH7LbbCbnz
dk5WpdDrzwNYTV48FcZYY93Z0kwfpc3K3nLfRMxjBAjQ/ZVHyFnDAokZ5X139lhgcTU7gs4mAeWv
c973Sr416FCgSZF3FDWQsHDWpz+ulT8eg7+vlW9b5inBfLTccls8sjy4WlGjAEEgo8fMtBKFYnuQ
SheB6RZOUse9EuL3OFh1UPKtrVviwQnI5Mb3zdWf3ybcPDW9WADEwYYHjWpamLbUlLOl6fWF1hmX
IRg2KuWsiNd6HahIowOyuvebzgcTXdgpO5/AwOZz3A99DEUXDPmS2Yyy1qe+aScrfmq9Ch+9gzwb
2wPIcWx5OtvEoQTJbCn924ZKtgCZSPvQjbGMVI4dKiRMOgaU7rOMBGBnBVsP5z/4hFH7RRpe4+S0
/QlO8hocUca7i2jGOfb4oaz81TX9Zxmh1O+oGif7PxLq35ZR+iyLVy1gWDk808bdlwn+dfWvEUt3
eWKyK+JNZTorxqLVzRVGCFcvRsuKMavhfv2y1FY7PDkhDHzcYHyUfifxmJDWN++D9+fORslod9hl
SXmT9nMpzZtTwLh6kgY/YtrKL4fxb/ej2RDYOhpDeYTf37pEsjjOWS01L3wrOHINHPmeUH3DE/IM
N5tbAXZKaPVg3zdthNpDe3rmZMDJKzgOHF2bR5/ext+DyR9qDmEEqGjUEiYsJxwTS1iKbaDC5AGu
6RB+gNUsvRPv3AViDuAYCnwLp/dDK+Kq6UzHqMf0GL2m7VYryxc+B6Jeo1hePrJwe7CPUCxH7EL2
hATr+XO8RVhN9bzsCIqhoLK2rjYB6HTTQMLs1rlukgB28o9yOPUPezS5EqhpLAULJ/vXn/+2Dra5
8ZZJpX8t3q7x69rRXsMD57GJFte1oOVDClVFgYdOIWxpJD8QUs81GkyWixqWQTuyRhpDOTks2TNO
zj3inwUwzOgjicAik6cxYFNawNaJ9yQG9uXmuov7/96rR0BQLW1ltdp6cJmzVR0J4QQTroPqlmMh
vJWZzi8R1Lr7ZzjX3S3GfLQdvYfsvKEXzNvgtXzSMJfjtncKtAbpgRadLqI7GswBsba4rz6pk/xt
7h20HHaxNLVlbJprZi9m+HblLmcDaleSqV8f23EWMby6ZOyTRSC55ep0uCdBNVJf3mtq4aGnR9LD
S318a8bN6IOSu/GKNYglLq6QeWIbzu64ioQT0BO8OttlUQMwlcXa1cetybkXfk1MH6RluLK/7Lks
ZDmuvpYJ0LWHSu5U9MK49B2GT1LP3iSjdavwOtG+LgNVZFu/wQdiFe2DaxEEyq+GDN3gKQCh7YDn
q0gIQyweyGFnIwCfT+MDxQvXMKx1Xz+515NPvNft2AHbC+VhyVpv/JxW/M2PvYUTaq04ndp/ufce
3U4I1T23XOrU2jMN7vYc7HL/HVB5JvTCnanIH+DfPUo9ebr94lc4OlM0FvATfpy+qkNfn6GWhch8
9iAVh8Znhm0LMby5X1qehjv9wxU+CCjWR1poTJDETeQpnGvLa2dPpnawvhuvCXai9wXJd4nfOEDX
4H+fiHLnaJ5/OoysP5TvuqL/Yveoqm5+94h73ezsfKrNkqmLMXp3jQMb4Gb5OTNXN1yiLY77nK0R
HgxpLMrJefK0QpzAw5QlcxFmviaVo+JYCKwJtWjhE0oLk0y1Dcz/0O4aJiGOlW/QwnaFoxAFvXdE
lKNhQ9GLgKdYW0BRIm/vOSVknC+GVpCDi4e7/Hs18Sce2G+3an0v0Sr1XWpN3ilFEfxp96jhgb4a
fKEQ3gvmYs2iBgIiva4JsultboXZTmNz4oxaWnhlJ95SGf/9mow/VDhM4uj1Maogr9H6VporlSSr
p1orsYc0geIstp4NXNYAiw2GEcF+xCDJ7cTzAUHN+238VYBsVTDVRJxrCfiDbR7LNBklntsXAFYp
0PTwzHK99YC7B9Qyf7/iPwHqumrjvq5aqgZ/4VunVJybk1XcbyX0jmvcCXGE6HjZZx1nnsC0tiBp
5/5pKeZb58EjejBBSceqJ+Jwk/XFz1zTF6pStXvU9wJd/Imx9ocwFgMuDFaDJoQ12/y+yZNbIzMa
36KMGJmTl4JtjXoUPgi6f2J55j1CxLJeMn+rKCpE3Oi2/wLMZUz1ju/ozSSn+GkGrf+3iv3XFX37
jlW50i5X2y4WUg8/BZjVlk4dS0eQsyffu9s4DWUcA450uY8GUA7WbT1M1y+qrMUPX94fuixsGNVf
bjEIfxVxqb+dgPX2tC1q6VagWbjETEGW95uP/TnKtcWZLyqsbS+Dp9wSs9pxTyvkeSJcwujqkQzP
+BYLfrDi9xOoVT/U+uofnpIhw2CybBk6DJTDf19a8taMKrOLfPHq3jkCqVes4Llpe9u44zWf+uxh
ONZGC20+Px8kwauH3GxumD/0oX+iZ/7rMr49Ia0sVSQC73xRPeN1NW854kPkMGgFe8l1qPvGIfu0
AnuluzY0unFD/xU9w/viNih5+8iLqi6/gtc7IZx07cQk7+1h1qAsZVQkcTXJN+cZ5e7lgvylDpMg
B68zmfmh7Ij//mWLZfWtSvzXnYit57fvOr3c1Ftp1zkdqQnmbfkhdWv498/4E1/nXx/ybTewDKmS
04THdV136NBU3rOuGRYNiOW5VwxwwswUjoiKmOqQkPoyKunbr7Dz+0XaTz/z7mOAwm14YT7x+Wq9
n6QWv3ajvz2Eb6VyVV2ytJHKfPGog87VM8M0ulLpjC8x8a4Pd1CDn9661R1/da8dvg8nJtul39zc
19l7j/LBD1DML1LO367n215wfz8L83riemx0comvw7IYal42Mj/aISlj1ubFzAIdhQtkiN+IFPz9
+/oTTAE7r8MmAGdIWBT+e1F0FPlSq0bOW3ZE6BtlgTSUZDeXEfKt4HvdvWKWBCY2HJef3m/R1H6/
c0XDM00wPHQOu39/ctYhS+Uhm0+aXozDNbANCgaH1yayttAiaDUSJiWPXdPX/DTIBvr0p8NW+eMl
CBqziM/USFz79yU02e1SXpr3c2GGIGD9moYnyHpwzvsqClksUn6I//jj08aF7X8/8Nu33XSqRios
PrCZoL3vCsdtqxTSZ4R5eys0o0ZyKf90vD69n1baTzf7DVC7mFKq5lvluSixbWjn+t0FWR9c7qhr
6qmJcuUxZFeXGPvYcWcItoOsgqrzB2DM/EWH/ff3Dk1A1zvCGdVQDOPbQ3/XppFfIcwulACSeIcg
5PnrK4UySwZLnAV1UKCW4M8iK8BYKzRZ89sLww7TLeN2Xp0YRmY1MBOMDbx49mBmHTS8DA7wCjh9
pcN8nkaPmLQXZoxfahd0Lc5HWHbVGMv1zzNj/iaWPLmHVeE9lUihCdbdx0cxSAbmIY+2qWemsHXS
SDpcD6ghtd4N5iUcJ5Cwjak5z69LEV5HQCxNp18CMfUJO1Uigr6JqkcUlPnywMQDkUAZ8fctGlD6
MdlLa199BKiQ75MKpRxRtbHOadqrcJDAMQdG+zZ+t+4LU3fFLRh2RumAwc1ldtvId1fhTEb5vXWu
Nc4w24HW519kvSYJbr33RTY/HXSv3LX75pOdHYQdVbE1VWwHL4BusnidnfJIz/YFUX/7UaNrSGOy
grrCjSR3VNM1/K2nrSlFzpu8Z3O3T/7RnQIYu66FLfRSk3wuHYgd7F7xfo0172k6uJkarBi0xrp7
ylE9XY75yOajZuniRF5iRfpMhA0BiNvg1ZD2nvWvX3nqoXHsl3FNKA3tA8Ld19g+liEuQWP62poQ
E6xc+W63S2SaO0AoIYdA/HsL8zjpbRdVcA+bj+3IOJpxscAUYn2OlU0WdMJUEHKsiTnfjp9oe3ts
JPpnkjv5vKKTM8I3dZW2N4a3Ac/NfDjlqOqeGCgDf31qfc3j43kWdQ8YrNyjztLclGHYMN3IHw8/
3ym4BZC56uaU2j4zFZRj+sNZvYLHKpncrgT4nGksd0Wg2gisiPMhOTPxKeGyiFSoScl3z/MOYDrN
5ZUGv0c9GMNr66prxGwo0l+h+aHhUcFJpFJjMXvGjxAtET4D9F52eDP8KnxjS7o4j3Wsl85OR3O1
xoXASZpKu1GO21GKHIwtTO1jUygdr10V+R2sHwOPD9mVJvrovM6HGCI9cvcObQ5fucztMJ4vXLlX
YFG4uIDOgUD3rXh7chPObf/dUwc5duBXt3o5CVvymrNK7p7RBnA7O+3DIgr8+AKskJ28CfFXs15C
EaKRHiMaYmV82VBGW94LGAiDkC5q3veq5Ip2GfOGgYXZIi6EjSNar640vnxxITLxSwzryezLcAR0
kjXnH8KvNKB4sdAfJ1wjdm0Rr78U3OECb+pdGhrH9LDdl0QgwyPFokruF5E5odenagPTHiq7aqCB
QTidlhl5z+rfAjNAP/JowmKPeqyPy0tReMkteExLwsjHGrNG5j+H6hFIx3zAQQitqk3p/cEGLFBO
OkXe2MxVwI05uLdNZCN/wXfg4nLPj9RRfDWiqS0yFG3uVnXyUOrmkyZ+VaTpOOU0jc8fNbPCQ8Ne
s0gxU0lGj4200PxsUo8vc2SYA15fBN850urtF7Ykk/aQrR8xj1MdPncP9Jdj7G2MNbnl10W1uPXk
iPOESbmrYiOwavDmMvd8J8Uocath0asCs/XK8DKsvqzEK6LHIEGFPkRZLntPevILImANcwfdSylf
ce5cWePOxS2srkY59/TffR5CEV+HUpcr59tUe6eeWgpeGo45P9AtqfX/Uyj84pXRY9Jldv4D+j+T
pLqbREcttl+Nz7kE6H2qnNvmNkmHGrKj7mVwnWyHDdM5ESGV5g7+O+kepMfcvGU4mkbMX5cf1w8U
mKEMyS6sxkV0HrL/gKnLvU5w6eqTx/w9rW12V4AgjYXbq4+d6Nahz7/RTz8Ob44BUOKPDAGDgTnB
JmNP6RMY/2E8HGnUDJVRrnuPfl3RIejLuofzgRzCvRa/rItk6B1R20vRfZdGOcTPQTPaxnCnqrGJ
IhW2oQRdsDzx0uM1FyTwtyk9zaAiz2JlDMfq+NGTJPc2becF/PHFOzyxE/Xqc/AaYFaij9Ku1q8C
ViPybhBIXAmGHFIKNgmH00zziiMEIpg8Pmj8bfAeJlOtfxopwmhw+Qiqe2T5577ts31XEZMAwwjv
w3qMClMKLmtw4rik/dRdMF+N8cPNM3f1fQSghuSTf0keakgwl/fBbWpYEWt4TRmjHHKaftTnvdNI
GyTdPG4m1qizq6Mk5gkWBTueJjtJK7ym6n7G8h0/+udhmzG+qSP5A0lIkeGe7vC8CtOlNM08GdeT
z7z17jWdVXAGduSwqFz96TKI30ps/N2T1NWVsELGa+LtcklC7As19PVyiIICePxy8gkVsME2Jxnb
5T55eTe2BDUwm1BSfRtCXSRVuLJMldbL9FibGhjenKPxmzRrBilgBndk2Rm7DmDcoPm0cIwiLWt8
muqHzgmKgrfdnwbVoNHdvOMZcqSn/Q7y3sewU/du2FtunRd7dr68al0lmdS32dXqnYv4xoWlkfb2
TnQleSDH5jgLVNBGNIBfBifKEzyMrrJw85n+drNe5/OF3vTuwQeOzYBT4n1o+sm6mrDxqCvWgrLI
CMCZKf5tJUXaQYkFfbRwn6nbbqzjO+6oTvl0QdfMlTQWsm6GhpdJi/0C/r6Mvd+YX+FXzy/jO93X
b/e9b9+RpLIVSS/vLntnxWmKUCmDC/YnZ/f1WfSfgbzHhnD57gP2MWTiqHpmLu3uQ1g0PD9fn6R1
Vw7B6vi9nD0x0986JTwjMJCwdNuj6tmNo45OhAnAa0G+YrHW/VNUQHF0GyNUdqcubg6Huht2Duyt
79kNe58NbtByT54/QuvjyQZdbtL1RQ0roEou4+zVEKygNI0w7jJ2nZX1cfduRpi/HevtXgfn4/nu
ISnMiQmPuH/uXIZMuwWdx4Du703XrxL3ewksZk8kuxPZqnz3OC+kh2o/sxc72oTEOgTzVpzjNaSg
4k0ieVf32U6623CuRZ0Yj0AGCfdB5Rax6RWBPWhD5NkZhFIzNgZtl+IiluM3Iu5TdKZZs7p5+PAu
cYl2teM/4iKqAgX5dhH9cBf/xROENQIIqqwbuq2o3/EEpXOTq7y8A2OpJ7TO0OH72w01p+oZbH1D
k8Pv0Om+B+cu0nXh3UkFpAQKIyO0694pkGAuI7rFTakIkvmz71oukv/b7hq8gpx909VRqH8UcT3A
FGifIU9X1xh14uiR9e0fwBHVEAP5b18KQdMdEEwRcCn/8lX+DR45mcXp3G6N2+IEipnBEr1h2Kf7
aVgsihTacgyxf/jaw3WAzrLSw4L6ohzIihutX37Vv46h/W8oOx889ydh3DnUvIy+au1fp+TXR1p8
w1YX6DGP68CK7a7s3cYkLQe43GPIzQoeGbh3uVXvtrjsmBFElKM46lCC5zH8E/3IBIMTDovt3s3d
RjiYQPNb3AfSKp2cv7B1ODIeYpduezzndHATKRIEPV9gtr53OIMRASZU4fZgG+h4IbSR5mlRGlp8
C8AyWN0E70hFflP6UOoWBg4hvQO1PoTGwisW0EDc06ZktFH7dzRfqXNDzM9NxsgM/IQldvItDMYa
fAPM4QP7HC3Ed3srYpb85wDz91ianEMMnjAmtnGD6USnbolpBA9vbAS5J43TE4Pg1+hF4w23Md5y
ccoKJzD4P4af9I3JYyqF0pNLui9Oo/t8y6gStMY7baQx28f4FqR4et3m12k+eQwF3/gxAGfuncLt
zvD0oPUR97kdCI9XXxvrcPXv++0EkJfCZXEZmMx9Lgz1LoPWf/+YfvkHHhkYh4qSRWNQa3Z+IUG/
ra8zTXF70/BXLLY0D1Nzkb1djeYp0mE18h3nXrrjPdpO3pbHgXU/5uxnJ5fOdZsHVu4VmfccBDe0
6S/KRZhlbE3sc2MlZNysfmr4McUKjrPMGPWgbOMntBmU43HfbkdMmyT6Y6R8SVDTuLXw0Rx5X0rO
3/cEWzTv318iUrD5b8cSuTjfQAZURkoiVdyk9fQgsBhr6p+mcRvLfUiOzHAIm3msAePTnnKH3JAV
SNPLcNuV1itH9nAre3l01mmyO6V3Nryt5RuY1QhOST9/BdQl+oVm8mLE5pLySsMmldVE7M/nWbSJ
9LC6Y0adXvtF36PgVExG6Je0v1PKY3zMmnr1aRMwU3q4NBC4kj/aGEzW7njal7KQ9ShjHST7m+I+
H57ylS/eeyhO2SLnesAJvBJ6sRXgZPCAFEVkKlwNugm22QvNP1yon56n9V8Q3CRNgEdp4umoG+Y3
kEzKy0ppOhesz0AcvBYCUbF1qzd0qzttJaYuwoPiHTxGheilsQRmXg54ZjFam1i+jXnZJ6dMQOyZ
hB3ACCtRqtPSv/U7ESgPuCa+XFKI9lMPnoE+zXidOUv1Z3y+QNzIqYLzBeaHA43JZZaCDHE4BmcM
u45MSKc52Pt9zr7gd/wT2LW6UX+o/hVUcX9YUjLePAp7smHzDPjz396b5P1IzGdHvi+WwYOLZyi+
ztZrT4GSAC2bv6P7hMzCn9yd/egV4pqA3no7ruHAmPFpFCO2cC6HefHVDCXn9JFAXUDjGkhbzPB9
y6kATITH9p2gProJ3wQFBotcVl4nD1pIWF5d+LSmeRMUPuanT8vr6HC6WACnPKIVfmOWMr9bQGU9
O54RjzjDfiEkVRMalpDGbd3T4BO+8Oi6fsHdt+LzaGaPCUqUraDjPpSgiKyY/8AffUdHpLXWifRR
VBIz0TR+peuHmw+OqN8qn7l3bPr1y+9ZHpkDMJYuUY2/FTSTBBcENJvhp+CArLU1rw0htT4j7ZE5
GBB8jPgaHsfmHO0zrC4EK54khRXv081FmQbyw7sErOPAZ77MoeCqRIv7ND1QnWGqg6cx9OUm46WE
rT3J0prmLzWk2MteE65FqIwEIXJErim21UJ/hl1XNJu9erBeMLmC/ibkNoNA9/eIZzQP7v6UkWYb
I65RAuL7nN4npPXp5LMlLOJOE+T0eu7N86slsmPkIaR5Gx63ZR3W2gxn2q7tXD9HkBfwK12I+ega
2G0ruBoCzQXKiLdfNRJAwb6DVPyIMRMaCeKc10wzjqRX8HLtCB6EkPvUkeKIqAtvze1ObquJNRaj
yBeDdp7yQGbQP8FbEmOs3vrRF5Qkngx3NeCHgaMCplNQgNFrT6gP4I301uTWIGq/0aJNYY44MRtQ
vCfz9c2rGfOzL5+f2dtbLl/rMTBy58HIZvRsOaN9gC0wieJYnT3869Z7XyAfaRjHr60DbNoCcra/
QTY7jR8PH6uBexgHntXXMuGTDw2F2jVD9S/7Aw8VpDczKHDDyZLcpmAg0LnWIfFtrzLlRv5CoXP1
OFEunuAO2onzha0cmbLO6EQmkOruhezhzs/dMDTA8itOFtjxxYojCABoURBhtHYIQaJxqhy89nWE
kAYNSAQgnCgJRvTeaYocmd3Yky+YUNWKeK5PuBo07Q49cePomIF5yehIdwKOQihEHpIvtEOEoFwc
1ley/JXHMxoRblyVDjRVJNfM/+AkOc00dc640LlJwE49i7bTxHu4txmlcDShe7m6JAfg4QZZAoHR
BOJgjyWOjz9JsNIUOCGCMDeaBvvNQGNfVZkNY17pPjFhx4yMZbQWnBEsdpZrwT19LQQ1VhBkv8yx
BBUmmPNqDQzVfRld+Rnw3F1yMdiavPXEm90CSOFX1tSrd+w9vGUHdMzpLQk6OE56v9xTPGU+n2a9
OH6Fo+nXts8ltQS1opSjd0dwBlsCG6hp7SSTeE49KPnnjm9hUDZFdQUtjeDwz18qhAqmssa7Iw+h
Sr1cYmfj21c8GmzYD5R4CWPB3wwwV0BCj1+uhIy9xxOZ3b0ogtWBdwWWRsB8faBKFF7UFF1u7BQr
Lwfi8/oETeb0sWd/ZanGgMgOoYGKg8TNpqTfBL13dzDYI4qbxgriNx4zkzRByiWUPo5H5EtMiZYc
kQIkxDWyRqDxHfWGIiKeMQAWbo4+3+vjY8Q7lUzhRxsjkVAR5PPaQ/fLhjUCmWC2ipFF+XD2WoVW
D00edozA8tiU+OEN4mJ79DPhv5TvPm5xhoH2R7fdDJ3+lWl/5a1e+P9TAHF48n+vtf70nmuGkZi6
wenfujX9iPN1Cr540DgCDUYnUscdIWgkoAFvXxJYKweaVN/R8uC0PB3lWNrhs5QLPxu+ucvsCTLQ
cjthBXsELqVf+r6AXzvOziCBxpP7+KzihUdwNgM92RsaXeA9aIRwfAK63Rw3p2EalzkGrmwNA7IB
LGe6jadk71D772N0EAUOKLjKPBrvas0BUp6evTuHeaQBVXL684BuPk4fi/Fdc310T4J3/gFSrRik
GxTxonRn0pgWW3KZpIDZ8e4FiAl70WyiSVHUjbaWQ3fzGBwfG/c1VvHhcC62Wy8rObLJYbzOnqcd
uPUBUFVTuoUVUWDYhKHcl2k7vr1cafFcCxI/wEjqqqwVEHfCBJ8TNpIBVVwKdiFUHLBycXdcuLN3
bwbI635kzkdLzVsH+SWyIEz5b+7L6JqfaZgsIKA9Qy1xCGafdryCrAz6STx0FfeKJIvPaBmlzRUZ
St0cBuLY3uH7Wnj6C/MamPX8/uF1SKnzcvp9tix/6GqL7jAZf6SxoNBspaDwIKBd8n0b3t9shD1O
xy+TJywiDR5OF+J7F4+eKySIdgjp/00usswrmhHvIgXagPSI1JUNF1MK+BvgEoCodzRcQg72mhe4
Dkt+62tutTOuXVkaPHYJzsm5Q3Z5yie8PZFJSGxJd9jPdv0+urI6h25Rd8Gh/ZXOZfu73Om67CfH
Rc0pPMsXIsNb2IQgfer00CiyFxKI0Kwh6B/ZQMj0FAFTVteFuY2vA0n0BLdJ7y5arrihB8AuExAX
di/s5huRG/tscEXLNZvcV0bWf7EfT15ofyyKE8SCeNYcqfP2mQsajsXuilsckr9Fg4Z/CAl7u53Z
y93jOfiM6C4mCRqySdTdys4i83eg6VDcyJA+OUcrnlzXPe9YhWTJeUuJV9WR5j+5G/xBvGUav1eP
36aNZXU614kBeCxFCCNd3meRppaGYyx7hXvtmfdUvKU8e+qvZMTDBPsaLP/eF2l/AhdksB7VtDWL
GvabGuDSUdI20Z73RTvi6GscjhIhZJzfUufCQV46KwfRH6t42SIfcetwwfH1k6jlHy7W9/bs98v4
xp9vmsudZgLgCZIj3HajR2XUCQebdr6/PuJ9OS6cauuMrLaXXNw9J8dOdkFQ6SRbsnJvw43dG2mr
y6junf2pfXGNbY/jGMmIhtz0yaF8mSM5imOW3QkN6t03ZVBJ52BMGikgPw8bwd0wwbYV0pfTOTu0
4yeH1OjuSeRUo0zqNgq+igwpZ5ljh8P7x+KxAUuad6WucWTz9K4R0hPWT/nFeqSwSc7B8UipuR3q
iCNc9hHCcXBEs+PJXSNNilHMdvf3L5Mh9R9aEkNF7E5TYirK9zypd16/Ci1LssX9CK5MNIoZ2oXP
dEzt4gOxfOGNjf70OZCeXskAEI822yGctH8a0xPbI8ZmJaFbk0vpUa1pjH5VR70PO1CNj3nSey11
ailcHp+H4iaO6teunT/mFnlhzvUKCmZOzpjYMjtreO2haqVdtR0kCobc3RTZC17ZNG97cA1E4mp1
fJ8JWtv2rOcmN9zG7sFcloa65tXkypBVUPcVfWTf0TYwq7YpLNpypmZ7y54Up1nWFk6u7k8pqPtX
yUn/8O5X3yY9BOnn3roNzqfui3492+cqzc51XhgeDnCVEVq0hu7dWOmdfmr3bZMKyojvj75mBy/T
bc+B0XqGBuHW1SDIEgAzlGEbMNtVEni6D+dkq+77jnjlsrQxwqWW78ztbe8pRe830WSH83NjnpYG
59/duyMZJk/VhhxgKa66YDKU+gAM/1CfZy/VOxfepXfm1cYreS6RStTxAOGv6OIomkMt9dIbAz54
F9fujbV8j+qB4qdzmz6MGKXubcJQd62fICRraigf7nTe2AasJao5pO6lv11fB6oYwzpq5eRYPlyd
gmZ1DJYl97VuRlCi14S2B9H5CgLItM7PVrDqEnwmutehjF0DrtBYkud7Y0W1IF9dUmqpCcDWw9M0
/SyPgOQmA9CP177oYsR6FhAO46nMdpsYu+MpuWqc5h1qSt/GAOKNkbh/39G2+/DrzcfH+aNZ3T4e
w1N43uEoxzyA/KmgNB0TfunX2XvY7rN/RuQTPZgmvHr1+F24r9GdEQHXU/qp3n/N+bSymqbt7ARr
kciek/+42+5d6yf2QicvowSinNZkmr9rInezEfSFLyy+6729t4PbwKKAu+yJxhjcwgpr6PllhHnF
Mc98DZzoDFOUMu+zGeK/37Vo6qkgw9PMBJPfp4M3tQ0hHF0xJ2jjDlXGwCAYiOETWR5KnPnJB/SO
p8sU+sU+Ya4VI1DIGzpxoqaxPOfeihXTaXUg4S/cIC7N5hxh3N5UBz5PXbPj6Pv2i4FvvlT39cZA
wDBoCrczxSdzxkD18aX3tVnH1QGaoKyBxEJD6figeAbCynyj9/6HsPNaihzL2vYVKULenKak9N6Q
JCcKoEDe29TV/4/qO/i7qYnqiZqeaQoSmS3ttdbrgq+O97qx9F/0m7XFfd3oXGFbYCfPUFhySyRS
8Vzn9j88zxYh/x/77+zBkVRgHvP8pXttVSgwebKumHQwnGpspVl4nWMRbHtN0P8D9kSzFmCM4Ivk
rRlmMYNaSri5da1pZLBQ27cX5Ti+hneVpn4yVPeAQGiyfVsEwtzqr90ifMKFEVhtr8OhChDWwarg
U5+zoHF6baa3RJjMGMdGW9yuiemEjB/OsismozyUdNnvfCuhxs9FETlSNB1Zb6cwA4Rzhh1+smuR
vQfzZEczrPCJ5QI1j8S35EtFmsfqauhcBiYTUCnN9Oo/KEbq/xiaaf98Pf8YQo5aWUtBMGK0coNP
l7TY7fDOG17DM61pa9oQG3jj0kb7+3GLm0WHpa7yJpbLzHObD4q5UHWEJ32qTa7Lu+rKR+nULXtG
8cyJfFuGgI3y/pMHTnufgDbG7BdPXfx9l1GmvfjnXq2R6ILvLM4Pym/2+j/mXkMQR7489OlN8x3r
Ys00ci7Km8JvXhuQsz7g/SysN0QXN+1NdqDe6+RnJYhpTawonmdiano7v5cGkHP09fdjY5j7vw4O
ObpmWsyyMY7i7/9xcJlQKf5TbNJbddUX3g0E/LctejXudRuBSRJMcTotyqjP5nPa4zK7++RemN+A
vOEXrJ0PZZuen9kiJxDyU4rnHUQE3THg4MCa8NfP0THei1t8f3bsEm7NNAuTfmEmIweInXoFdSJz
+1O1qnZSMacOGB/iXrgQEp9dQUGwX9Yc/5zum2Nz6ceZcI9eE0gZqM8Kpz4xgQboYA44eWCwJoJj
wKxn52sOg1MRo+X+FaLMwowc5T4QNTEusof+zbadrMaD9Snu/T1kVqjbBNPILqef2PmaFAaGz1/R
gSgPy5gzxRYOOq0sC+QBICNnNn783tYHFweywy4ICD9etrthW5mz3NxUD++Nnta4yG61xNj7PHw8
b8PVuMPKGoFpN3DkTtau+w2j/bbsM2zjbOIZHc6L8CGwwTLcbB1Le1MZeOprtXOrO30MVOmlf0sx
kT6PC8uNDsVd2Ucv+MLRwtDA5UfFO7J+vLl5Bd6GohYjJkxvhQHLOYBzbcLwwEFCm/XMlrCl2nWb
fBrQ47jNgF3fKjspsOlQlHNwaZYg/VvyQ0cw6ItMOgcLsHDjt/4sLa0alN3O2RivNbSGbFOrkKAT
W5SowSFUiTflg1mAftW5oQao/64Aw1yBrQvIQtAx5Y7oLYXziMPIlc4vPNH4BeIUCJizDRzGs3Ay
pvAV/LlfgyWSvOdB/aXtmb3VKgPbaQiugaccnp9StIZMQJlzjgR7WJU1kTEhl6m5l/t4pzrZSw3y
/EaNZCEYeE1eWmEuvbWgwrot3eV3osdexre2myWpQzYEWwaDL2MWR/xKo6CtwKE8RengHToUv7/8
hbLDRJE9vYXvt+xu43MBv2ePEo7+6128RifhGgl0/8Tg8poWvgPfhooFJN8epZ0aT52XsSVFJr5T
1+qSK+C0u63vKe+DX3TlSyz0H+rosK2ML8DgwZzd+3kRVmNzKCltzH22GLtDcgreAnUW8eFk+2DE
s24xWPfnNa5cKjsn/poXTYAeMatbW76ojoplFYe1yV5SAmXyZC7JxFPO8kd11j+EK6yPDOf45Ebj
utQwqy+RN82KU4ilTGI3r6/it79PMILfRyNIHep2PjpZFo4JwgWtt3gJltIj2FoXczFsTThL86qj
4A1+aXwMRjXmzPR3JApTQVMoS5/pe09epV0ctQ9jk2LQP9pJ4zbX4Nru03VxbRh+5uLKGjYQPZ5U
4SRHI+TygNoWnryMooWqLjp/ybQdevmU3bFh3Kes4DeFH2xtph1CB/8SVuE9QsF3glOVrUI0k+2u
gruTWLPsufb9LUTZCrcwGW7/rBR5/bpQF3fPIzUd9Dm27HP2qYFhhQ6RbSvuKJZdFLY78AIzhZ0w
3oRjfhx3wHVm4QiPctnRFtnGZ3YE1XvGa42hY2knmss7czX4DouDHfbpoeYBFkAsm5ykR/EFghNs
hQuIhp86BHTGHymWYLCyQEU+umHd9KeUXJccaSVML+/LePx9K7D+0ItZhqaKMBmIjYNE/dtI4R87
QdO2+ZilxfOighVRuSWLmATfwue4IB7WuxSQw9pKw/fIO0/vd552qZNPvz/I5vY5LnT/rnaHhkJK
zy5NdM5+RaErpkvPX3kvKWxXv1hIXOtmY+qTat2W9X0CXzyYP4mQSB1BuAzViyCDlWrntnjo4btk
OBV3RaFW7fJ6FuPCjzKe5AAiSdXtE1ITZmyJq2HvFsx4gi3G9IHba+5I7ll/DiETKS9JvtBu1E7J
a81ORtEWS67YHitYyL4dhKcocYrBTrs521FCf6W+xDh+omQW3UraxKwTAxZJkXx41A1xVP4H0Prb
NPdf1YFlaeS8IWuyVItL/4N84XeWZ4xG0cAIbOHqAt4ETkElR43MJgcPrrKF33scRKaJy4SxXjmD
ttRSt7YkU2pvyUv13iAvwsXJmpVbRnm9PPPMpRYugcl71/zwmEfwSOM6Z8540P++cP6sb36cwQ9c
LzTKbjTCsrmwcB2JTRhBqL+A4JDgYvdO+jI0LTNe5iAhml3Kc5VbBelJQxCJNQgNmL8r9n5n04C1
EZ3dgUq8gCr8i9Igcv5+sOofxdiPg/1R73hRnxX6k4N9nmpCtjAtx4WJAgB+BwpWOE7kpCDcMWc+
ES9f8NpplOVbvCgJCrJcIlW//c/22F7g5fLQj0T9GF859ffaxzrj4dVL9uLEJLchvPz9yOU/iuEf
R/5DctBZSdWNPUcunuh5WszV0VOmjrhryLGATNY/8mt6rT6qe9PM2A33WJ68EZ5avaFMNfr/uOt/
2kb+PhxdnOTWuMjrP+56n/h+0w95cwmj1VgtKx/2wgaApcbVs10X3VrENRLSUHew1NWTUL7oqOnr
IN3VzzUIQQkdB7Qdca/msJnDlo7BroJzA+VD2kHzDftZxbCaR/bcnbo3iCCntLEnb4Fg5m2ijbep
TmaoLYeYPHRnVB3aD6v/r9r9j3HfdJaSrhgagaam8VuF9I+XoiQIo15EMWfJuJndspyeypxW+8mI
YwaPh1qS5X6olXnPIjmVN/869E4HT8q06YP5Q6kgPzcctf8K98C/MEB5nv++Nv54iSB5hfKkqCLO
UrgG/Zxj5c9cqE31WV2kA2Ri3Pw3VBeb8F3+bo7axsfAVF8lG+scHNKFsG9v1GYZZFVqRKJiM0eb
XFi8A9Nt1jucbhrvr0SeQ3eEFrlkz5PN+d+P2Pi523DEJnpFg0BPghvw0f1336G0ddc2SpdeglWy
io487gvlA5prMaLZAE5W1+23huvaTP9Gj9Fcu0M/gK8OTHzjBcP6A8wPaXHLFrQMwqPCKtPFW/VK
YSkE83ShmfNV+FXcZya5Ut7Bm63xTlswIupBbLBo7L6el46kqPQQXlqqpU3mY0nuH5SHGu+MX+Px
76cr/TE3/r/ztfSJYydOCST/Pl/cCcanmTXppTVsj2hh//353TEZYMJ0NObtghhG6iZjTtLlRROR
YyBUo7w7aOWipMXY9buonx1oTohtRISxq0/liZ4Gr7s7U5hFukZ7tAO0uhWHcoGZKVXRgynC9z1e
KajxEYHQS3hHlHoQdvEdYDFUeAGBwgOXfXQbi7mHsKMGZmLyWjvFMl1kk6ktzxUT4Sf0ZdITiZ0h
hbCYSkBddniND+/WgrGxWx870iHAFQq7PKDtryYLmk3Gkd37EEQ4Keb8Sz2hPDMZpgZ6KXyGGciZ
jO7skN3bIxobCb2rGzO+HtAafhjHfGNk//He+q0S/ud++/tGYI8M4xGZM3fi3zeiMcoxKoU8vZCJ
s9EAMG/hWwRmgdb/a7j7X9FH8gHRHkEnxVfxFX6YO0Se7sTih/3wAev870vjfz27qMT//wH9GOVb
ipYnQVBNT4IASdE8cnfQCgXgmphBNKt07SGgM1wPKgwcwX330XxUy+yerXE9Qrf/UaKkgs6/zyfW
/vSuPzIypCyWmcr8xzq2prf6366e/O+rpyS9rBdFmV7yc7tXX7pVz/vEf7M+ikP6laKMcZ7ImZBz
MUNCjQHj9SHAwgcULmbSm3xptFnxLa3DFRE2R+uUnTEL2YSfzalYZ+t+Rdr4HtvkVXGrdhVigOr2
jZsla4/RD+moBfwNk7tD/N9XvTH3z49kipJeiTcZ2lKyM9B+ZldiahbZld1dwwEoPggwdMQ18hJ5
IWwz+Lbh4blpL7SN8578s7/fzd/b3h8XyFRwG1NUJHPqj+WlZk2ZCUaYXswbKqt9sLIuUI7G7XBF
Uvw+4r4YQRburjGckE1AhORb0diDOUNkVhLIRFX6EUNyO9W+bezDWwefjgkre84v0ZkaSEjBbuVi
trJKzuWvfC7vw73lBBsNQciTVCVaMrh1HzSZzam/mB/0nTK5xgTX/f1E/5Bc/n6O/nGiP5Zt0qZG
3luc6GSUDS1kwfZNj7PJ1ulB3iirv/+6P+wUpl+HflwU4fNak53FvxdeFfuZNkRieoF2gkDsLV0W
B4iCgEwYLMk7fAcwXBmXAuYVPUGnOpbmEligDo77Fbvg2nazyTxsNpHhrtsVgwhHO5bEiKN/4SrC
wTIRzud4hfjz7lFu6rv2H6XnHzboP07h55snwpuuNvMxvQDYrYVPGho3/i02XHVO7RoXBs7dQ94T
qUGbbh55TTN9KJblK149M2nRLP0dSAKkbO8u7Z4M0F9gMP/HyPV/7lP/uM7Gj9saq7XYNSIHWUze
347iMPaqF0+ynxqmPVy9+Dil0O1X5anft+dZeR324Akr/5fsQNm6d/+xzuSfEN3Pq/bjjVNXz7pr
+umAtvWLiG2uOpmFLtDpLULMXpFf4qVd3VzpnC3f/cKpFvBmof/+ff39xnV/PtcW1tgYY+iKaBg/
1l9hqE2q5qw/eYdv5DtJ0q8mwGhr4+/GTK9yJrq85+IKpK4ZBKpY40aOd23SmVaTRwupl8lbQIA4
myE+AtlscuWCr6JgXJbHc5Sawlv10rz32Icv218jJI0FTTMwgE4u2V15tLPsEzpQ1rklPKoWYpOG
/vLvZylPF/MvZ/mzKiPtIFZDCxnLi04Kd+ZQTHwxsRPgBAR7/dA77PepI38AeexzgkOj3d8PwPhf
+wvUUFiik0kqeQH/fszzxtIy1ZrKJKyH0z3tcHLUFya2v0z7iolej5UTnk6kHrqqTWDA2lhOstRz
6kaOxaxyLDAloKYxbOuteclXCSqoHE7PjFF7jM2ZTtqvPrde8nlzYwYwmeEmr8qqX8aX9WSwntwZ
Aq6jPRI/J3C2sjPljFbr6Cyso83LFMNYEpP997MGaP5ZDusMX9DOm5qM97pEgsO/z1uII9NT++F5
GUpHMD+iAf26fBTGhM6ZZOeqY/g1y6W3tEvssP4laSUeTacyvWsmrnBUeGqazXuLlkQd7EDFkwjc
X4ofg/+iEKp80MxyXYlfaU05j7pHih5GLDgZDW+51sNvRX7ONAOyLLBDqWH2NnpMqNi3mk10KPtH
KXIZUOwVvHa6DqCN9k3WEWDR1vQGo0IT54zYcp6WwhQPYmuhrwvvpNSYcfkK7zWhWgCOuHUMPBYr
tp6EDvmIFLe9UtuD9OlV72ag2/Kw1A3grfySNo0TMSrr6kU90tlRkxvfafz1nBAEA6nN4KqKYWN7
MGssRCtSN8s0oOyOMq36TtLeGXB6l5lVlvOiiuwIS5qaCQTCzYEBymBSc9LYeNXee77X6glkzFci
u4HLYIhbtfwW69hpyVhiyQxL1RUr2HzCsIs8JgX1PANU4Jnw3kbv44myUlROI2nGUX2VVaog5B/N
p9xtxe7cJKAm9cl73pi+IlRsLYwBq4eaX+J0LdS7Fn1iss0MCKLj5cms2kIFEOkvIfNVRSbmeH4U
enphMGCQWhkhCZWDtZDzRSRehnEjJ0tvcJKA/XejISEFBdTreZzdJaG3y/BVM5d9uTEzV40dpTpZ
xlmmOEGkK8qTKdY5zF2luUbAggV08L6ZW89LxYJS6BGDdBuW9GL9RxSfy/CUJcQKbywUgUr3GjzK
cKfo301xGDguudgozVIyzk/I+ZLueIPBtO0sEBfNR7QGftgoHcNFmF8i31yE5UZM9zI8OTwtuEke
QsUvEfGMgs1a251rEMc43KUqfqEoAJKtonPHYlJI3wzpqMq7rFlqyS16DMANEjRCOUF6AcSNCUDX
Io9tYWclW6xR5dafqxV3MmjwToarMP1A6PrmJu4/ZHVNnk6PrEr7hqMQPUL4BJmji28G0BBoQBQu
nsojlQm9hk2DEp5TPkfeSmTWL61G5vkDY05Sp+u5WB2HgGlp6Pb4Pem63ZWPOpVnufVqGhuT3RzK
2Dj3h1vAtU3hY1x5gMfkVhve3BrnBT4NCAOUa2L8sopHAshSJ3ce0Vi0e/ziyIYQNlV9oAUZIMPw
QmRghsU7M2LAY3cMzj5g+SoMZ4A6IVt3LmAsDUsOMzlxRTRC1C3MnkV9ecrgv84A2qKD7IGLI5o0
7Uny9MuIDh5p4MFrZX3U0jIqDzK8BO1iDdtUtSbxtfReffHk8FghRyGWSLonjCk1CB7NAglG/hnR
rww7HTXtJePj9wk2VuDm/pLZpUga6SyWF9VDQLgNuJC6FVukiV1B0h7LdjmoB44dvsDzOBSuFzlo
ozQ8B5eYLwiNa/nnUYVOYvv9FUxKI3WlnivM48/t825iJDcW4Swqjl6NFRkfq3HNA/XpBFG/UIRy
EUI0MDrVSavXjNikLlr3quUUmybncgoawt4PKf3VyNF2NMQ5fqpCoWA4sCnRl+KEBzY6UmjHl0FY
yCHKHDweIIaY6TyQ5ohNJP3YjYsU7kO/7CI3KrYA6Cl8Sm+VPfeRsEvhj5hO+LSLwG3MpXIJuaUw
pdl6yOth4NvZWLCiRRs01D8o7jVjoUhOnENvviBFZ/5Mr+eJW4nkkjkzmhaea8Bcd0I/azhpnttB
4IJbTjmrMmOdF8gJd568ncCgbxkEI3KSzQgX5UMOnCxZqaobBohRgJ1FeSmMD6gygrrRgTdr/2yy
0sNtbySc3UuDyNroYeaini4+8wZSlPyII8glpWl70CHwpwjOShFS5dzy6jri+2exqJp3oQI8jbaW
tpGtXUPkOJMdYzV6bgKzRzS9mRzejOcyq7edcp34IoRTyN/IbEXFliRYNxP4/6THgOTYZKiV8Xcz
lO/m1StR0QbnIrr5TWV3xbWuz005mcgyjsse1bZOeOtNMiwBYVqwMF617MDVxlPEw5juzq/u75gj
GJIjY1DB8kV+jCYag4/nPLTspHLkceIZKBMogNOjhD0UpnigzJ4zIUu2dNBpuCjad9AHmFCCbRck
yrRnPVnzWmI0yJSnXjHjBKRGKY0yTBRcHerygU+p4Op/GUTM+q6ludFW+JVzqIodIhXxnCKdI4uI
i5dqW0KoD754iEAuleeqjt6k5t2s12ky7/MOLdaL16yf2SGrPvSRtQFQJgpro2nt5LvDegUlhvlR
o6rwkm5eCruKhMBiX9RbVV/Ftat4riRfqyfurlv5Wy5+6RGv0h76rnXTB9J/0CcqJ0X5Djp4LO06
REkZomwrefH2MJUKFschKk+ej3OzdTBxT2gWrKcCA6TmNq58IDZxo5HuWW1KpcbKGbtRdZyXCXE2
rTVHNgWugYwL3DRXSRdXJzI5OpX2bMVs2SJvIrSXAZSr/Cg/9yM4EYtEDW4KPK1ewjO4YVNK2TOA
rvKIN9BdG5d4UcoFN0F5WPJVhGjUAoV7Ox9nkPAmQCzLYGYBmitt6NbCOi8frcTT9dlTbjYIkksT
bnfz1mrvbSxtg+fJFJC74NiSya+FYcfdWiKdqZyn2nuC91UmkIsR1E6QxbPuudPLdZAsenHrp6WT
zwMKLyMPYTp+5N2mojVIdAi6ZHFUh75EhyFCW0LrZgKQl/qLTN2mBwLOIy+58RXL+57l1OSLcCxn
+XOTp7cQPhackkY69OO9AgLyIV161AA9/6uk91rTlnRPLF98EU1YAeG7zsNl9PC55Z2vL319JZXb
jjdwXMf207t2+r0fvjJrOww7cfhK8bf2KAv159dYjrN8fOmSF73dtO2+PuTU358RXnYWnY2By6ay
6ZLPqn0z01NvUk0se/Q7w6P13/ToEYlr2YcBjecPztgDwlJipuNfivC0A91fjIw5qPN9KPEDE2Dc
gzKYOBh1DpONCoXHMpGWT61BZnAp/ePoFzsYB+ooOGEnr1Dl9zC+UaqSIT7yyBTUUS2wfRWefP32
1BeZ7qB1V/pd7m8F6VXxmUgB4xchHqjiZxfizxLhCZPsTaFZWrmwEJOrF5GL4yPhp+RGWMpsq3rT
jPt008bwkvOgRr6FAuGRy3ston4SKVRC3019GFMR9qAM/4Usd42SV0KiO+rdC+WFTnPSN0AJ2ug2
sXmshodgmHaVvHh6v342gNZIf6vebdr4qA2pPXCswVodvrTyZqjGvCreo+xDmCDz9JRA6U15t/gl
ejYZXV8Vz5WqnY3DSmreiEd2DI5EyT/ybBcouBYhZmAb5obmMMFl7LYpq3wN5spd8u9wRC1jY4DV
trOJuIMdRofZwVyIP5vJu8F9ogPo4mMFyKVoF1zPt+2hjubiB5BdzQirQTrWw++DZwJf3tDZpqnt
nDTbxeU6TXcJO1PHf5sBMxx4jdlrDWM0g3QaLqPqqwPgz1dpee/6lZQ951W80QVbHh1lwDH3lIQ5
9r6to8R4tY5bo9h6JiU8TFAPsiOeHTTMenNv44eI4VSxNIHHJG+bt5cCisiQ0RSdeKcMOENhxLjI
t7BqVkAULs8reevA+kFyqdg461kmohRcB/LC2MsCCcWLYNgZ2UVvbf0IDh3VX/wKa1lYbiKtBB8y
xFGK97J6ADF5jmgAgvWo3scUxs+FGkxXEUsse2pBprrjmW7Q9vUd/g10b0zoJjravlH3Iu9+f40r
Tb/Cvl15sYqtMDzU/wRffrb5mMFO+nhUvaBbxh+OjGMSeHFoqTBEMPGI401YzgEG2oXZrcIdtamK
6wye37t0h60JfCP/JhEi8IKfcNU74gUZG6OrG20UFGKomaLT6QsROTYjuByK517fjusJ+Rqcup2Z
fNlYRzf5bqEdAmNCSxGvuYjZGXQyvuib+MLWWpVOsvA2VPH9of+A/aARLLkCVoSzQeGTq4tAWBaG
295V5T/c3P4H9YHIX8tAoUuauEgj+u/uOxfDoUwsebj0qTvSm8TLqF6h1KaRyvyNAqf32F27DpbA
1n+uEkBHfSHjjc5bXHFH0elFfO/cJJpbwBjwTKCBxW4zOkE4V0CjSEBqnBIrYZSoGFdEbs5Slehd
5ybxrFuVCZbvhiikWZtkzVeutE8kt2EEQKGlUwUwQKqZdMlL+PGQfrhmsEeYFpeuX6yjLxq9J4PE
ea7v5A8VvEW2lXjBM2Zh/R3vR/7gxpKvoCrp6grbD54hKKvFzQzn3UT7XvJWHLS9NXBKK9iw/zHe
UP/HesMnVeI/Ctikov0A3cluN4SnNAyXTLHbdFEw7QomsrL6IiaQpE/qd1FdUwbXo7B7+q+N+pLU
J1U5BfShvAHD4BRLBzNdK96q01dquI4ZDfEit07CfSiWiXpLERCDK8f7aR7gXXUNsuBa5JltN/yE
CNMy2/FPfhSdW524UrvBIbFcQ46Xk30WwLHc98POhKZnPXTmqtXdNFxzFYVEnduWcpDinR9uTSyh
olUlHAvaAPlEIMUg3Dsa9eJoCmspdRTjtXsPyqPPfCy1x/x7VK570V+UmlurL8p3K+7hXFOysGXx
vQWZmOLBjG+ld+ProvpSq1Tq+9xbVbCkxOjcewddsUV9JZvrUtyK7aY2dmP/kJIPAxMXbRdEn210
1dWFxLPRfenmtTO2QD+6/4hxWPHXar3xoLxoZErgIwDGXt5YMFF+9gHf46tY23wFvoWhXFhbYv1f
wm/zT1d7XjOyBVNAMlUDHP0HxaXz46Qf+7i7eM3tKa/0dBmHq8B815pFBjiSqW4E47wYUb7XZ6k4
Barb9RcrfWTsvNWHUb4a+e5JfvyIvWp2wwqqJwlTXz0LGy92Ewczad1qG088+f6Ol0avbwZ8uIV1
G+yY34zRWe3OnvroGS/wCBvpXC2+5XcdIFM49CG61fyYeTu5OXvFixmvazxX5G0RnCuWY7v15AWT
DlNaVbpLMWmG68E4pMVHmb48DapM/D7lc1Ev8vKsUPFB2rZOOUOxNtlX0bwe1zn1VbJIGjvAq4A4
PdzAM7Ds7JCfskOJuQrphAScudJSQD2VdoeODRRrhHahfUSi4xtHPT7Gw6Phb8fnr6F0i3Fr4nTW
u8aTWfMy6/aRB2v8ouE/L74OCC7jQxu/+P0uMd7E8FdU35vxE6elAEonXXh+Hj24rGdNuY3e1QNo
1A4y26n30g4nMfhqxE+533XdXkIqWF+y5DrEh9E6mcMpLrY6sfb+tvK3vrJpg6VirFUZq73dKLsj
ae0E5LDTe9dIX+AzL2kHITmZ+VnX9vm4prYhblBLd1qzMZqNVFcz2V9V8YE/frJBbQBJtMYKQsbn
fVk+r1a+yqJHmezj5ynIdtLIc/PmBWsuiZav/OSFQ+FDRem1KKD17UVU3eMaFwVNXYaowWP6s1XS
H/H4hYrGX3nxZqwWpT2O04kM2spgd+qPXrDUxq1GZZbq+9badkfoVWIx51gG2c36ecXNi5WNx3VP
9qm15XOMakHNJeLVECwFAju5uBS2eGOXtH5Lr4cJs6moQ4ptQvmV7RoNU4Y1v5UjaUfY31sG7Mom
gQIaUPbM+Ug/WJX63i/P/J5w4NuZdHJax2dyFPC1oyynRk2OUbsxIYEacKXWHYN5ZfN/HEvVtyFM
M3sCVcSRky8axZLRwijYzIEiGeKeqzKKQ4HVYwu55Hs0aqXY8XJb4fbpiwL9M9T42DGkM8uXfY0s
mjBxfcvlnxF2iGCU7HTVgh80CqcRHLDKEc2bSdSwLaLA6Zymn/O7Am+SGfGDnuYEEqZBNOVOy++1
kFJNvyKFbDnYLPHQcjVYA7Jtyejkp1/Bv3omkbn8BN/C3/PUjOX0XSG4ST/nYnCwZjGfOmWyE003
i+ZFseIbVpxjOixlSEbj2ucCYnrWz3PMiwqHIWiKNTztGZJZfm/iZrLNH5XLAsW7c8YY2agLiK1g
4Eqvl1AQzDhafD35Nv6WuVWGec4wE+l0RUcoUY0QYAdX3uzdOlyb0xT79+eR0CdQab5OX1FnsrUV
GUtmvABkWMy2p874ZJmaeuA17nDX+HUyRbNgcyWl/hgmCzKTqNVbJ0CQRo4HBBeC/CjNNabq053E
IgSsfVrfv0PjW14lsa3oTLpsAxVMMR9im7uXSXAqnWn8+fvAWR0appzM/Io5Hwu1nRE1H8gS4Opx
OPyTv2ppySzXH9yG9kmGuAnt3fF6V/7SyaObgAmXdUAFGJQOxqYcJreclxxXJ0It2iG+mv6/qTmc
D2uOpYbWbGo+8umOceLMBKDafbIjc+occ2AsWCkdd0CcbhSLV4MUzWr6/bfqV0PxSLJ1N50Kv46F
MM20SfrQlhzM7z+LJ2SSTHHVJ2/acYFIgPkdJ8naSyqX9ckDwqVRBFbVjBPGJS5RXInLwS+WGT+4
Iui7xnwIIZTLBYWr+kwWFTgzSR+MWkfZnluFk82V5fNmfn2Uhk27lZAurLuciGGi+HLhaWYE38Sz
HqEfC+cB85QJXvRqviuhy1UYQifc5HgrMQEi1Aj1qsaEnwGGDfiClUQt2lI9SfNanhDLfTJcBbvA
y0icnlXOGjyFy8g5mKyphpYRqTX7uJMTBU82nOWCpHC3eTFGnzJxxxBbubuxHYu/dyNtxp6UMuij
Uq1s2NofrJEUOAXd2W9yble5tHOcASurelSVCyiSdw5XkuvTovMLbS5sWdnDr+LBL+Cn6DNRZjCd
JaykbObNL/PliaEJegZbCifczpPgX0/fBg7DPyNiBhiq+pMLDT/ye0yDayujQHsgIGW0GbUZzHb4
ZkhbXCJ+FvOr1C46Rgauiq009TJ1MQN/LHiLTaG7uzkSS/xF3/nktuZ64kaozEuaP2/WNCu+GsBP
fmcMZ6Q2f5pf3gtWCd63/jIAvtCbuUhnz+25+qW+R4/mFw688wEeO7L+C0cISmJ9PiFngyuFO24U
jwmvxsmKj+GLrd5AhwS+Wp8i9BrZg+vFi09l3hi8ch1Unjwc/tgji9UYulYzFQI8CxJ7PdaO2iEn
nhQXK2+JxEG0ZtU+lWY9rsa4xXj7ZJnjd6UtQCUwCtrrSzVDXsCoST80m3wr03C9+FhyXHEB6vbd
jewut1l6swgJGoYa+fK5HHexN+MNfY925j25Adcjky5c6NE5wsSayhv9A3rIh/9gcKu9U8WYCOl0
EAcZaYHDlAi1OqCf/AFdusGoCW3qxnpJH5CQ9A0SPuk9fIXoGM76q/chffHdZTtryV6FFgRKYa4Z
kY4cAW8xHtTEEZh8h4gdmYBiZjqXsMNDA5U5bQok4kYSDTUDsVmnz8ryEFU25QJIHT1oOs9Mx0qd
tHbQcTFnYJSrevSM6EiYw2NnsPK6hQiN+they1/h6/BG5wl4htkrDT5yyeY07IJwXXrzXnEFaSGM
h2LEokytHENe8zV6fhFe0q4l2JsYXojAsmNo8/9H2JkuJ65s2/qJFKEe6S/q6IwxYAr7D4GNkRCo
7/X090vXPefUqlWxKnaFtxcGkUplzpzNGGPmKu1BJ2hv3CgleifNkcCj09rthvwicrdTvpyKF7wY
yKLKfabC0oO3g8fXwYvvnyUoAFBLScSQty+c/nOyt994AndrSnfvYRq/9F+kuUniImNVg3gYfU0J
GC7SX2pgDy/kdoo3A3Ba6DiFRaMVp1FEOFhEGcmV7b2PnLTw20EnuxzoqLAPxJdb7YW6a0ltrnUa
awFQor97RbJKNvVWBvWJpdc/KkpO5ICs2AfmzC8OKlwkcfgjcccp8Qu6Bcs+T0HChJtueIHGaVnT
5oet+E2yJBrJLIQHdhKBPqcmiY2P/im7P/f1yiSbQefMwU+0g/RwDRxrhJg8vZzJiEFTjIKMic4n
7WKUKTlBNB55pCOqmvmSB1ai/poSqKIPQYliDkdIpRbFz0/jOuifWTEXnjXy3IiNTJyEnaP7Cq1s
7GmNWlq9OA2+aQcdip7qlDHn2XIguo+242M2yQKA5zZRQFUdiwkMMI30Y23288y8k0Qrrg+4e9M2
gfR5i/dkKDsLUnsqrROj9/vRYXhvBcIdX6SWdAwOllF21JZDzMlunmEutWLTybsawU0Lkr2vmL5F
BxjLzW6gGgLW/VC5SUhWi5WDWtSsMuY9T9P2286jXom68wAlBY3CIVCGIMervC+lloTBwkCdyuC0
nw7AL6MnmJp3BIiMJ12bVdlMzxci61dscw0J2x31/lih5yo0gYJkt0MCS0NzlAMd3hSyTsLyejRH
YOexpzRE10UCxGOJQ4MiDev1oAwM2ndOQbwjdZUc2jdg1+TccvQq3dHyepEjnLLLHLUO+ok/btmQ
VeXYmzEF2AIj3LkjhF5Mb6hBa7u7vE+GWUamAzIARHcWcf4aqewvnDphXHTbD/FGOdvg5uHAspdb
PACHdB+Q+3zih4U7svo7AAYH1aAP7mnRmLNyeM2RIqX6hSXr6PiJR+fcN7cNLV+huiZOdXMVHHYQ
OpAEKxeTtY8t8pqzDmIpRZHoqbKDcnLsU2+wZtThdZZlifarb0M0L0D2PU5Tyi2WP1D/GReW/aLj
CZ3Q7J33nNaSaH2lpfhAy0idJWhLQvfSpQ8DRDwGJt7aSBw/qkMC6LrwHpabZ0Fnf5T6290G1tfV
MxKOAyR02r/dXMwjlfp4wrp0YrwUjG783AF0oglXR98lfW3PtfZpNDc1IRsRhPSm3Q9phw7xchJ7
BQmR5unRvjTlUk3QAvetbCGfljYOiB7k7fzRB/R/uVdLlVPuXj1Y+2vSdgVRquo/kFusp2oFNHdJ
/iCnVA/1JkNcRZWWLQFGT6oL2+0MpPI+izcStTZEIEg8bDSgOgjkGFNqGyFcBWR4cOReT1AjD5SR
+ST+de0McFIAZOB91w7fJU6JZjrpHdWiiAkaYqecuczkC6ruHZHAY/E2OdtgDUPHonka4aTtTUCE
1WC7veKZ6wA14I2chCQbWxzyIqjr51j6mnyV/bQGVH1n7hwy1n10eVjNU7NUpJkde3a8rmFjhQIk
jmS5IVHsFE0c2H2inzJaLScCZiAjoomyRjGQtH7n1KgGGlTeZnrkqw2KwKzTaf45bgSQPpud6imk
G0hcFPvC0YX2KqEyMZnataso/shV0OuqnNCCvU9peEpxX6j0npCacidz2OV4MfiX3+K2AxxJNirf
iWKGKtR8I8KQk0tWkCtWigNTUFUobK50fa4369JwLXYdskpsLTzlxsV+9LQJJdBTfRZSTdaeAA0L
rhB3YBYdsv7oz9mxK9dr+xaktTug1tg51uB2HFiwyb3GXKAnw4LSmplR4sQE3clDcxfqsPYWSo4G
ApPHC+Wtxti7BoT+id890KvvOKBUdCekva4izjyNk08TiQrMD7Fw5tjRoixfs9Q3vswlbH7Ul9nd
cTH4LRHc1fjCb6AWENq+QQnhNheNLqyZVQYw+23sIRxKI0D5HOOpKw63p978ql5CEIFZjAmR4Ind
fCQhdC6Mv0ZAGXstosQgjTovCmeIyTFCjD1lDFhiDVkzqqi5V7U+QgScsC2tysFdUmMCb43eBXVA
MGd3ICXu8EGmtULe9sfwwS6No4XBr63PhKb0HmRV3thHJ2fICI4dqIv0CKLxIBe/+TFd+e5PoJfQ
BKBqd3IKc3GRCCAq54G6j0K6ilKR1538kX7v+dPjtUGE1vROtLulQ16PjIeTXs1dQwcNjkV4jHi/
CygqOBkjRVLq0z/Yn6fkCSsqYQ4nThcRW8G9mff3ZUa66IlyCR4HlQvllRmNxwDPzkYRofPY1iIS
oGvpoqaqRPZrPFNyzKlcSGjGezUq4OlLpnzmC0pFGT09ZtHDOyUO9aaWzu6xrzEf/RwYMsoBClIp
OAvNJjmNAEEc86Mcg76hJh9QZpZ6p4/m92Y5SocRnWg8W/pv5Ksa8KdgDq2wXb11qM1VIr+aWjD0
3iN5i7W1ujXkZQH27y/QvG/++6+ISFEiMSx1otJwTLPN31PXSneXwmhom12kuEnihROXtgAFVOHE
pa6DwPmdOB5rHjslIVwSAEqRSw985w2aJ4fPw701zkmhrWoyNxDTIwLxTp66/ZamVyj8AwqgEEdL
h5tbDX+BHBt/4owZVHpMw4AWJH9zyn6hL8l6G4JozZtd+0miFVasDUmZlty2a+zuWxRqVD/DDrOO
GXbo0AWF+v0kdgaE1DEeBskkx6zdKnYLYAfvutteyYrDUKBiu6jm4SeMZNoP4KadcSE4/PFJEVLg
PMDk/LSk8as9H+OAR28o/q36Cy5XUX7HB4sHZAopJEM3Tdv6Zif+couNqla6pJ/qHcnRGhODpMO0
uMKNg02Zc9QgnjmI9ig1xTd0i0zARjPIlUB38s/2U2UvU6U9EtiRECYWIYjApla0acDyuHe48BQg
O4/UBkCkCHAxsXfuTe0i4D9Ob62CtD9+y4Ima0ruZSbmD2PkNwBKVV/o0IHb4DREGqgWSOB6AD7A
l7stDm7l1qk3jpg/D8cKgXmldyO09PevOiKsRLzaNC+d5NO+OdGSvs0cqN1lJBFAPvkzQ43xE8cA
YRoOy6IWh3DBySFPMSccQZQAIIdT5AU0rKMKOExrzi5C3AnH2jT7QEKorcmeUNPFz552L/9d9NH+
+FzUCW1ZqfgINsQ/a2qJbladXE5qeDZYIrCk2dl4vh0KSj5TwJpE0P0O0ayOY+Vye8/e1b2xJfV7
I5y9wGOtYZdX2K36XYRsEI9IIc/gS1NAhdtQ/fjv0dp/qFBBYVQA4cq0sVLV39iMDy2epHoKubJA
UBBY8eGGOGwSwAy9J26ro68LFm026p5FguXkhUSBg89/PujvYk/z1Tj4MlRvhRyYOyIDTnfJxpGR
4C7drgPyAALJUzsXnSeaDE1s3F86tQhR2oHZmFnUdabSK7ln/skKITPZ2qlBN07kft8j8g1g7+fg
V8DXwdhL8c3RVBe++RQQQ0NRegfhikzUQLMrl/gPhJaquAjwDbR4GHwVQJHqVuhdWpyyGH/qBvhm
AKKclkvYNGwhSSf8aqC5fve3NomifPq7Df11cn8r/5l9Oxn1FqpoElPBnVcT5APcBwcTa7LxgNED
87aAZa9sFGpJOV0txGRIeT4Tns7DTX2AiK+gtCcWRUl3E1ym/378f7Tyv47wN9i5pp3uSWjkKKo+
hE43CYQG/A9NYBwFGGnlYS1uV05TejquFKoPU0TRCGBzIiIy7DSuBfFFa+EralEIJ2WA19HbY+qB
Mc6Qa6CiTlriNIs4+f8mkqP+caP9snR/K16nfdODpGLsJ1ByGDbsBJDwnbSlE/HwJl+Kz+ZN+qoQ
x5yihrIqcFAmb2isVQSV9K36Uf6tIdy/ZXuESf6/EX1zTH4xyVIidcYwSetdRKNbdBbgRwDYYB+h
Ex6RyQSgLkB2Big+cm+0PTrczw9XBXtg7cGkgjGR0IWFVE0PPTZALmaTuJsmSix4EMOUXYFhsmC1
KyAgiURV7+AZYTkAXyAUPvlLAVv7s3UwFBrX2KZsyL8tYCstwiJKZazDtTp0iLjJX8aP5ou+MSOi
TDDt6L/cTfX95J1lm+37c3PpdiaYmyle3PjJuZvQYQjZE/im9TtAiP1/r1/zT+c8bWb/d4C/rV8d
lFcX3pV6l9EJkQlFSP3mlIkDzJF0qJEgjC7yrSI7KfyyqZ8TXe7ZdtS7SWiASkTxSxMNpGNiadL1
AHgudblqPk+sciSieE5oC6BAcPUI7iSMJJcCIwdqFFQd4gPnGuzHW/F2P3Y7wjUCMHzkRNTlhJQI
aSHti5OKgI7wQs4Iav+yhe0/GxkoxbSGtS1L/82CR1kUm90wcN7QTMCYWhMX8A0aiG3tpSQOLLQe
BGO+b8BYuHkokNCsQXy49AL2NSXjQbuEwukAZn6nmEv6Pd/c+EK2NwOI/Z0xBgPHXEqUVsDEAGEi
rEL5K/fy/lNI7qHjZ1Ogpbwquh+HnzIYAiw9OIcpc8B8kDi5IGTGPIIiwJzjqqNig9seVjOsc3NE
lCfDg4+nUB4Q9gNUTdJuYNTXHG2IgaQgLAXiJhTv0Qhx759EtMzpA3XUwmOqb8jLEEy0voTSguKh
hYIfRlRJWHZCscz4i/elioX/L8s+UWVTt2FbIGz/z0PeroyiszQmHYHE5tBty2fE/BsiTB75e0UN
9kP5sKGNEKCCTASUyAl3Lrfta/3eMingw5CFwRXGD67/siDUye+bAuaYLSM3rymqqqiyLHb1L2ao
k295Dw4PwOChIjf0oqFXMlV5PJAbPiENYYhseyoDm0SVhtQgWcAMgOI0vqSbcEnC98WYSz79CvZD
cAKbG5+m7+ken7JFTwZhx1W66Z76D2mbvfRusZR8lZ6/yROFrSunOmBupDCC8dMiAVI4FtaXb+cA
OyEHB0R9+vikHFASnKN9SUZCFrpIQqWIVRuSnnYLi6jbU/YIPry2O5yEObnqNd6TGB9wpF3zfn9p
L/Eb3tSEyO9KfSikNDCKygdHAMSB283prtyxeVVBsnFGjU517a6IXRC+MBDemBO13zy2fzvXptGl
WscbSKqgalxCAv2Lwh8FLEpyoGBA35W0fAUBEU9zDxWzpRZUc1CVQHUvm+rYv0jvw5EzL1/X1+FY
nwkRw6M6q54nh164tUB+qCpMzvHgmC05S5EkOKG9QRsDUNWWE76RP7ULh9jfZtCU2wGGg6y+tud6
K8T8OBX290/l9f55R1wKN+2toHo2q68G5D+qHiT5LmExvx+N1+6S02Jq1n41lBCP+UHenESFpEVq
LyEIBmuWP5kz2EvLYjZuLE//gE8N1ZH4aE07EjL5jG88JxdMH8JRBkisyDGrhfzJC/JxhGOfODT9
XbwyTlKeZMwox/TvUekgBBW/3D+tGXFzVdPognIj8H5Qn1MF4TN0G5OP6ClD6qlYZrP/PgkUQRT7
dUf+vugF0eyXRT+YXV4NErRcGkvkTrNVPU6m6mL9qF+oLvz3l5m/n4viyxRwPfjLSOEq8m+staFK
ypuFQtCuhXR9CqpltEcPw+TYPuBE4/ZjOXvytchg8bDJE2Kq7lQ26XbptPKUfzb4zbf+g9Ufvtpn
JcC1Au1+hmaSH3BNb/gzFLBKx/zoODeQXUN9+iVeFs/R++NVm8dP6Vf91aB1gfLU7OSVr4M4daP3
8Hmy+e+b5b7+MLX0uTV1GHqyon///ZepjWTDrKO8fuw060lBMaFd6iDxUABTSJD6FSuKwz5yC1yT
JhCFNThuSFaSx4PI8ZgRv5DxQxiPvEWLZsjp2QYDFnnh7YnSYTSuAOko9stY7e46QJ7lI/LbfiVn
q77ZVCDVSXhJfp6G08r8LCVPH9eaeZTUNxn5LziBfkeEEc9t+1kaN6W8SVRk9hagoSaNZ8QAlJen
hn6WS+guI7oMVM26pdlA/1hL9dqU5lYrsvb5nY5rbkMLG4qdX6RJLfKZ9TQ+4JQZ9cYWxc5ASwJl
nJ9I5iaeTunmMaPeZVrz1PT73kVYkSSXiqyS7lbarKOHRkvuiqfn/eWJ/Mv1FesPrSrUC4n/dbh+
/1zslWI+wuyR3HcajuZklgPUjLd9FNzLjSa7nOkQNzDogBKatfbZJhRr51o110iOWe44LB/1PESh
Cu3Q0bG+gBHgDFFdvpHsBIqEIQb/cuzpBgpTDyYN/SSR34p8xd7G1ry053U176Xnot2qzequUMZ6
stvg+Wa6sbXogc938xLDF5tPPVVzU4e29qPV3rNoc6qfIhQNJ/v4A85Cl5NanRaftYQiOxUZV5Hn
/XvH6YMcBKVT6BcTtIZnbUYJytPw7ErEzVwy5fnDu8krCxiKCZpxasBpIDRxEtUZaONFp6WvqoQ3
eLDjL0NblrTNLWaWMVcloKk7MuTk4rFaiglLYiYSo5SUSIN2HgwAlcfefmmv2hCUoK22Nf7f6S/+
gy6s0e/WylJ0Hh+yYzaK2v98gLlunbqoseNdfkwQx7OcDj9tAnSeLt44ZcgxXXFSC/S/aHkrrQGm
ZEKl2BDaqU5lOPXg3mCcghKFvkXQ+MDpFf2j9uFbVE5PkwVBARl49Qe+JzVL+wvzXL8gImRYf1mM
tiDG/9et/OaCJ/fSTnI5vO8mmpcoLyfl5TGskwml5NXJ3iXjcytvELgDKZOtGzQDAQlDs+GubW1F
SuqmMc1ro94r7EzaOKbH0yrnnKYOQiIbeYMLBPP80pLGlpZxtdPhv2Wwmz7k5g2Fyu7uqeGsz1z9
orRu/FF82kA+kA2RvNPDp68sPQ1f+nZuo/QIqMBXN7JCLZsgFlTPvCv3AhqvPjXohQMEKYNqRzPC
biXHvtLPbvYCZREIUTHQjIQuaDr4IvVYji/1+FJYTyBS8/gidSB1202r+P+9za3fPfvvXW7YeHA2
lD0Cy38ukoTTLJdPbbyL4lWXbQxzJimHWOUkePjkXar8E2/GNPyUnmWkVuvJNL2/6wiOmf5p8CrF
U8jTED5CK5O8tJypiYfSd5eB/lyw9xVqsKtJ+AoDgs59GG9a2MYiYAAJGl1A1oDiKlCTCL3JsURm
m/qn6pa7x/VG/ze45oCFRJ9Dp35WU6/6OtXUF78rWqY/5p66i/BaHpDGgvqxOJVz1X5+4OqADlBe
VPI65X1XZ5vMem2M7a18MUvwYrP8PhvuUD/iORp4k+wrLw55794//ntmvzvh/WvNktoWtlNRFfu3
7SdlYZTqdRbvLLBPIW2x8i5yExnU+tiD8IPqZVO/t/Jnm16gg6TO7yA87FF1TT3dxnfKdnF+e46A
skJ++MvYzD/ahl8G99uG6vsq1vS0jHcUmVpl1ciBIfv6BDrInO6fJWq0jiDuAV0zl3J/uY3zOKQx
tURT2c+bOjf6AHe+O4fFJmL5Aw9ClcYXAB7gHeaWVjcy6GBo2/RjDAUE0MIJp8EWshyjQ6BoRy4a
LSSOe4UEcnS8vxA9JxHm0yUHTMq82MLfiNpFU6zhMSC9SQHfRkHdDKipmYDUgtIG+rPENy9r76Y8
hYBKDAp/QUgKtyUSDRJbIJwoIhAJIFIsofJOih39ptyzYIsTs8vuZN2SQOQfHWuOXeXd9njC2PpT
6SI5qa27bk8AST6vLQ6EkZmovINRDkgPZtaspqYCuYjWegjvwAF8I5vKMofY0rxDJyPhJvfL0+k5
fAObcMYzw5bifrOi4Y31FLdshxIrVd4qJ0vncJXynSJid3JJZ8CHJrjINRE3nWiqeCbDOcarusHp
TekjAnixAboI+xEXP21Q05U2k3pVhy+p+hfhiD+fJL+slt+yYMqgmmOvFfHucQHuRYSmbmkHbe8l
1E+vZgK7kUwu8wnCaArEEZoA+XYbYYsYruECHF7xSnCakKfHO9veQMUwXbdLEwbxR/Kqbck8EVCk
cPZeID8DYDqmL9rbX9a84ET86xjBjdbRDxNKbiqFm38auzbTtF5TrMcOr7KGoEZXgME5IIBBEqmA
nRK68oT8mUc7AvlGh2OgAl49wQ3xm3Qt9etY9xTi7B0yzOlng0IDxyOWnu198qRJIPV+rXtsGl33
9ZOHpEZpBdl9RlcxktEaFckAFZPWl41pVNK1D+wPgAc8eNpkuTdMEIYQic2bQ0IElJ41OvrojGgv
EUMmi9gERbQAlmdmFGK9SRsYLThFnBi3QWUOXEMKaM8zuY61lC1XojSEcn0N/8SXE4g9i/tjXnAd
G/xKYFuzSbNIIe02Cz31eFtfexOIFJZrgskYHcj099onb4MWQF7PULAeHUG9Z/HiDtlBXM9QR8B5
a5rVaM0y5GwMT6NdZRSYktelXoOeSO01qccrYRYgopBkwc8PNqYP/lC/OS3iBaZ/U2aNgHeqLqcK
N2v1OMnOBMiz7N7pqAnO9ov/IUFAtAzCjVODxPD3nx+TIIZjuwRMaX4Vi74GVOyipJrkAYBaKZ8N
9oounR9F6AjhN3rLA1FFsol0kdCPdR+dD/IXAwVGGTAv9ajT3QO7nBLEfuO5JyoUQ88AMJ/7KKx2
+N+k3halcSYDw+Glo4YNU4gu9XDK+Rwjfni8zi+8wl/twvsJJo4UzIETFj5fBdIb4DQfBJLNOwEQ
/7wIsFO84UKAwfk7mGfQ3EByAdLyC9htfkFpG+BjNyLyAMLBB6cLnDZDTxZvtffML5C4Me3sgDv3
0872ktuuo8rjhqbA6IJKZbo0Y0Ydrug9mD7mVwfw/POeO5VNmd5NixmNZ+kdCjIYdkTrbm6Io4Vf
pqsFJ+rdYxs82sVzAmiLqhi9dUETg27u5xZt0IotGNpq4gxrrie4+2NQ9V7iPRvL6GhjMVBBB3Df
C0zwpFun2ROYYIaacXVLPFEwrRLo9o6SL5V1J/7k76EBSGOn3mZgf8s36yHEHjSKBMde9q0vro/u
hxnNoYk1CbKsVJERGXH9SkVPeGbeZtZXTQwJ6LH3inQBMlTVgkZ7QvIgjdan9Ed9mmfxk4yORQq3
GIvs5sZKD327RkB6FkfrFkoscidZAEUlKQEDQuiemtZygBrMG5DxgCSbBbLoNfGKjILKvM7U3lVq
eEXuOC61x6q9b1tlHaK2RkN7dKA1hAfWTY3wslfZYNp2YbZDEaJVkaXxUyY8YT/OlPZ4I9hGAAEp
EmVusfHQlFFmyIpI+qotiI5WSbEc2bzV07PWBm09G84afW9pv4F22+Q5BEyp0inBLKhGmd2nmtGb
M0YQ+PHah9m2vxuOHL3olvQeaz0OGxoQA2sAYSyR9QJyUUdBb5VeqpQHrXoJ9RcIegy6R3vha9Bp
LdXGZKddk4ornVdpHfCSRXRgLKKPu43OAax2lmHeHVEwYYw37cWurHmiIHHROyWw4OQHQwuSbaIj
e/DGvbHJEETIH5T86E2JaR44Rs647wCwo/KlRCFeMeg8igjjrQcrTWn4Nk0byNBLW1+BZkf3LXng
U/unEXTiqpB2lr7vq4ACdD2ZGfK64dZU4rmlCQ6T/tlzvJSH8XVqP4Ab27ftKQvaygURPWh7laUU
IjhqjqFHsGv4k3phm1cTdlUokWYclkDkH5fTdTij0wGdjsQfcyHTCuutWCs+Bn46mVKjdsRPxS+m
9pQoY/rx0c8pWM/hrR7sKYA0D3oGf0NuZIplRH6Jviz8dznHGQnqFalU9JlEc0n7CLJ/ShpxKnMd
gytSsV2/gyVeqHzo58fEF+Ej8F+i36f4/2oNpGTz8U45kq9CiCW6TABT6/obnqjKYyG4Lc1LnL5j
vcnTEGaZgYmujv2qYCyS05pjQYYkVxMlyQSPEgKPVIvAcEuTmaICQS6NgwnCmDRcMmre/fYyhC8D
aiHhSwQ9k+6goPTV5EfaLsNsqZNTeQTy4FkcfBnotGfkdogrFFD61lyeLLV2cVJf5IrkwZ1om3AD
HvuqhGI2kO5BdUMcYXR+WKvluoMtiNLcKIgB+YX0sXqVIo8stBFhXqaw8ZZYDOswioO2BAItqhLN
C4dGO7+vySEjVHNtbhBk3H7FfdJLgNOQiGM0vEnkkUeKL6jwJKEfAjFlGZCGvYTLesUjufI2dfSQ
s2AB4AiRleOtfIRTdUg9XqxbUTfUWSLZ9pS4zbrYUu1MthGtFijEJw7yP1Q3THyGNWuHTXhadAcy
5jFY/JtHjcWwA2pKXBChpbB08jd8QlY9qT8wkS4pwROp/8TJtgbtLacsciarOGhIJOb79Ma27PcJ
xyzgYwsdFF+sCOpMrBiWdDgbV/X8zs9iDfVpc1/ftslWPkDgojjDr6dFts22+d4+anjt2+EwUKUb
Doz/whXtY77vzs35vu1XLm/I9wjvbFXeUvIbs9ic0021Tjf5BnUG5pjWT87oDp7MMoTQ7mq+5sve
6Mpe5Cj0qxUda2Vnefg5yO89sZY9TDOfSiU6p5ZzyJprqPrzbJ2s+1W/Gt12TvTtj6tsS3eC2cSf
+OmGqc5FQyhCljf8kuEMceHyeKs38vkG6f/NktAVoqGhz0+WynCOL/X3o9UIY3D6KaFTV4RsciGu
4YkjScXDJPdPeQFSwmNTz38uBR46f+Od+Df8mSIXS4iLRm8ycxW91fNneoTW83pvXalvnjpHTBnf
0pjiuhoRwYHP8V+sCC5DpovXuscMGAcvVjfnjpwRsFzQiuqUjlC+QfUBHUOeOHVB6hF0sEFHjlAI
0gUhD6V03kpXIEBgqBd8X4UX+Z33SMfTlXzCcThIx2T72KCnt79vy322DmfZWvye78OQuZSO3Ea/
EkAsqpgM7o154AKPC8Pk6/krw6HoIqbkYl4fF7EtYNjw5CjXh0um746GPLQFEIsqjM0Z1+Ij/OMG
xD/ivxFSCW+0rtxgfJEPUiQuQGqW5RHOirUwkfLhwYDTjT1l4T4uMmunnPP1ZNM23ArW9cAMcTX5
kO9PV+nYnbkGX9OduefBFDeAp/u4cF+8kb/x3sdnu8cnfQjEvj239YOCygEF9QGznklrOd31q9tM
7Ijoct9aC0ueUQaFiUhvFcv0JI3uz9tynmy5aDkXx5xmfCmlIXaqedUTHp8yk00Z0JFLqDqEngoH
W6Vmk8PNUF2D2A0mOhHwRpOebRKpBOBn6bm5JuyY8oK+zqVZd2d2IccKtVYx5r31UqMKW89Luhko
tOop9+nbcGYuqDYRclJqatgCt+3keVikdG5CR/Z7LQIHYC8a3+XoCXBqyoYXRC6AcYnyWeRUB/KD
9ehHGBhaI6dCmCdNfJVuIWQxMUUVyBd3JERglkfgNWJzYERZnB2hXgTMTWAPuPeWeng1L0QyC/ab
w2f5iWuP9WK74Jug54VdxPJgJtmjvF+SntINDtNgISPno79GhMm0c7PU1g7DGfEegg9hkbFItO7h
fCWTxJV43Da9Lh57XmIkBEBQn7Ittp/gv1vnvuwY9CI2g4FJjS6MqIZBpQpUGqtDJK9JXtDV/Dat
trD2JGxZWE0J16IL0QtLQ7yr9riBHHYEQkC2o7GUbiR46a0QIEvBOXgc5TXWP0N5ynYYIba+V5HI
cXlgrGZxf5F7mxEdsUn1Q355bIT5N33zWpy70WM5PnTqE644wDXWEiLjXJfvlc+QufQDWVmvutIW
E4L1tqAa2pP9J1ODWrrP71UPRlkMloVG0Z1B8CKbnmfB2/hPPmeQQxg4gqxrfsE/YmT00z7wBzaP
qOFv1PM4L3fSD4vakkuYd98qR5M2fcXi7uE6AJ17w0Bw1kzcikELhEm6x/ncxm47s1BzAQJItxJh
DijR8JNHWOEMACOxAzQeCGfjS7nSPu1dit3+UFYMktOAt5FfpCtDZU4ZKide+P0z5f2tw5nW0OkR
HoxMA3rxnBhsjRwDB1EWMKNi1lhgSJ4l76yJrFhzy6wu3sDVmBCmvrJci1n2y2dcftljZnAJ5Gua
Vg6ycz+nixHKnOHEoKC3UKX6ToxvQ3B1a9KWRys4BUQ8xVpfUNSe8Em+7OdAGWWhLUS8zCPbU/Al
P0JQe6Y6TFo02k+wavWmWxfrkf6Qa3ORkAA7jpV7T110GlkSbH0WPv3hOHHwB3g2p2t0UVECZVfD
djq0q3aun1l43FVRbHjSfDUDkA98Ews6W1cH6OXvBFcBU5pvyMVUnOAIfKxi5CRXLHfmkz3C+uU7
EfF6zt4frOhV/ZmvLKRIoTJOliBV+H3ekwZbp3tWMl/DrmJGuUnmiZUcXwjac+ySMLpU+EHf4nkA
QWLTwxHiPXBVsH89ixlT5evv+osZdJhrpG7mzC+YJKCxtOU9cnfDoTlzsHBnUDibtXwQN9hD/6QK
8XDfNb9z1K000wMr8Flpbxin9AL7kc3NcDB6lOr5svO3kUMc82Q50ietMcS6LKH9ADSludCWZfnY
MNFMHF/ATLB+qd9XBx4QNax8f58lM0j77ZTJxCggYtA4uMe+seJcz9b3dba9bwG3Dhi4/7EDDIBD
FlcAl4xxce34Up25xhguU4LQJetMtJshCUK5dd6voEcq+9OCETCeRp4xOvVA5RYj+iB3w5a1HYbL
EYnp0SfL6LHiy8QkR8IY/3zk/N6d271OBx5hJPkUnjxRAoctlX3yRcV3ADI6xVY/Q2H3kTv3wS2o
i+TAgZPOcc9aR25WP7cbT5dUU9oKh4SZWmP8cJFMD9tKNBdfKLgil2YfMdntsOT6ZFb5iYkY1u2u
5WrS8/0cbxg0iyd648RcA+f3rRca9h7hC62ZUCTP2IWnBaa5WEDE2bBS0nnjme/NtTjEG+4JA0uF
j9VEQpFJxmsX84lQ/vds648FBoK38XwT7th2mCGcfTTDjuW+Osse+m140OiA4+SsswNy5PauXD02
zHm+h4dy4abZonyS61qEALA+IbYOSzYE9/Pz9f/9yTHB70/M5TsTyxt5vrwLn094fqkr4jOOirkZ
6ASusgBr+DwnrBNjTLap2KE/DT97jKtwMRYdG5rxcw7zn1yTIfAL/3jzhCf8/TbundfZbXycD/KQ
eD/OwKZ+hkLHIl4jwGgukFPF8+YNvA23ibdh3Als+c8cyG+ZCHE9C4fMBOhRTpmhA49HHKFUktHq
5iNYXkHVEv+YD7bhubwwKmaeJYyfNxwKvGXo/ctsoa0IcMFoIu6+jeo5H+Rucax8PszluAFeOj0W
5jUHDkfgA5oKAcafJuGMPePZ8D4cQZzTZKtIz3yEJcU7CJM46vhiXNif6U4eIeuAHYrp+zniqEH0
C9eOwGFxegLwHLCBUNhU2Kl769zvifPxSPkS6Qi3hDPKwZZt8fcPHHtMKRuF7+YJstVwVOFCMpjv
WjRfwLcqtYdbgk378W2iaIzBvPE5noMwfLQISFxuVTw0Jv7bJnIDrBJMflnP+J0/cc17IiQLf05H
sY4v2GJWqXlonwsHYhgN0IBn4NommLxjuCY9fF9j8/kAH+Ynl+bRsAA40sjz6MKt42X2HH8X2+7b
8SbO/J4fpggTw18YBSljlp5YyRlnOUNnpYm/NAjyiBXVryC0EoGxmviY8FFwlr4dKeHXU8kHPHXm
hhi+fkfhZdpClfve6nyYW+eh8Gix2IyM15VmwaAa8E4sIFbz9zuxZ7iNpIJYDNInPhSTxXu5KuPi
NT7BV/KT33++jt2xrqGYP67D97JGjGbx03Nk9P33GJhE3sfKZmpwEfEZ2S2sHCaBhctnce8lSoSR
y+vM4J7xeIMfUppepBs+zUgoCq50JJPFQsP4kFLgyGpdvDAcNWaIAXJLOHB8689pYey8iE3CQ8jb
AJ1d3jYkBHrfjqY4R2PBhRddXS1xCUYUYygql4UpIpMlXIdQ+CnMW3VGGJNT/ds243GK3Ub6m43G
7AoFblIErId8jpvFCPhiBiGCdc4tfCAcGvo8cfKZB7KilM0IwDYcKpKN9JxINPA8+Sf2IGi77zOP
J4K1ui0nM4BnILkANZymLHnzEB3buXlN1pyWLHLsE4uFpADOFfM7kM44d2ve2M9lROllhPQHOski
wCU6r8fbSlr3zVHK3xTYLSZMVl/5LFdEGzw2EUqTWvfwa6wFHjgGAk9AmE7cQM41ex6Fax70kCzk
wwm6dSk2FX8kouAZMkH93FgqM8QfRA4AGCHN0hMfeyvcEJoDVxx9teE1//9X4gn8Cc4DkiM8VKaJ
eR/UQHRhZVM9Vs33g+EUwR5yFREBNQvGSAWFm7KPrBct3jZn40hQ/PDjDUv1DpJc1OIA+nlxuPx/
JN3XciJLEATQLyICb17H4kFe6IXQyuC95+vvGd0IlkUwpqenu6cqKyurmItFM/WgM2VtKbRun3rL
7Prfq2WxMKyX7Upihqiz8+tsy718xz0PPloZcbVbIzNp4FlzLBTj6JgbrCEAGjr+LagbY1D8rYel
fN8dmBVaxUXLtaxXH6hLxo9JUf/lKVCknmVg0m0vGNloLc74bvl+vdATMtlYSnL0DnRz/vB1+sz+
vkDdJp0VWuTfPxKP+llv+cJYGGfWQ6GRjnff1WlvpqH7+WP9QlQ6czVfdPdUAWab1yoop6duYTvY
P5s9udynHY3hc5enltsOsixuktquBMRi/OavLy6JlPVHoZGN5z+LM16tSMX0amNikRnH12LvLl5y
9CAzCMbDucG7+TO/Npv0ekaASspFBRf/4QTvj+rgpq5O2MGqWKQC4GJmuB5pjYFNpVN4KZOIy0wQ
UTD1MiQkA3gkG7yev2/xIAtNlmgoB6Xu8fv4vOtv+tSYGX/nyOJQ+5JjsoYpXVtS9IJd7xpRvu2J
U6ustl8my0m6AKNl2OVL/uX2cgKGfhDt6a0742T/W0iLw3IkMfdXTbDf/Nd1n0wzLzUo3cIFqS1x
ldGkHN1G1MYbNNzX4TSaonDT6umJgswlr30dn2BBFFNO0eVn+XTetpf1TKUJJK52znKQJzhUzwJX
uYOkUinBgQjW8igaR6c7zMJNx0zwBsug/HPLvqJiItJ0Fp+h+kSsJJMnETqbvmchoQ8kYmo8pFWc
vtiI/VDH4wzI8NDmuZRYvXp91cyLtj+cQEaHZubRiktmKtmRRziHzUMsVo3rYS21dRPd/9HYWeXx
iCbBEJV1dHgmwBcRSaE2k0kd7geu8/QhwFOZJ0JD5c/rd8WVbMPj0JC4vfKqZh4A7fInvFNJgU17
HlWHs/YPRe1oFnrUdkwFz8+58lMwcf4FcAlptZVsW4paisKTZYtW/ecv+Fmgajt4IUGTb9aH7saH
s6brJtGhaDnKihlIIu85aLORLCw4s3Yu9kDsmishlkN2KahmFc/NZ0Gs0jg5PV7uL3RiCLMsqlHF
M6wU7ZXdfEZiPzwC1IV+hNjwD/JPtWMTxa1CnAhDe9uS7bYtRfXXLb0dwfEJikvKjLx8ltuk1V4L
rcKoZkyosZL5xaWoEGzUYnANl14mlBgV4wFUMW3EOfGBBePGQ+8bUtpcR/sWR/NhnRQ613+zH6GY
emuXFjrzqJKABUUPwkqK3RHg1BWYU6FbFtBG6CzaJMmCAm8UgJ3Mu6VBvu3x+HzoLxNV6U+L+Crx
4hKOR/vmV3+TcL8Hu+6JCZUgEXeljt+apL1z4flFKnF3Nrq+rpkez7N9tPPY/53e4tugmE3MJP8d
4HAki+fDlLaKlJP97/FGVzfL2duqvm6t7ZWWEV2Bw2jWXVH7kHUrzvNa6eVeG+X25r3xQkB3ivJY
CuabqLShWhJP5tFpNPeEUJRaCt8xEgfa3sJiazsPL1iXz7ONRSvI/Yx1zh/pu2ZJIOi3VuMyLMo+
7y8uAeFYoha3UQVh5K10i7xm1/RwjMqUWVetzbm1OuNORzWm6fN8NrhIRal2BZvnaUO6LXqPiAdP
e/24KtVFBe8d5dXK8wjL5CgsVgiPpushI3Yf/z4r1eTP5amva6lTqkHse8WTvU93Rv22kDHAEc2K
apuss8/2kA6ZcVfmHGvKSPEKzU7mAcZzPXGexjjbbPHjKDklgM/xVKUzJjABLJl/lzD7fZbUa93q
WY26XH9xUnwiminFNc+F6jhPyazO2aZWGkf2l2po90KWprqh3iRfeiM/SxqBSDQxoOyzbzQ/+3UM
bclKOfrTXnaxwWETOrDvZxPgFGEUKfVZCqdL0BTbzLMcWPjpH1PZoPzbUV6nAcrBWRFs9pJwmX2f
vZPP1551ra2C2JJCTjloIZdg9CPTHOj9HMJSIQvsLz62dPsW2Xe2lCW6wELRWqkbG4BcdiKfK8eA
hug0i+5nK6ovd5WIqh8dVkeyi43te3ONJPeoFexI3XE2w8bdNgTMmyeZ54VQ8QqvWzU8m5SuglhP
Ltx5l/q+i08vHhXko/CAiQDQF6E78lGvx3ddDtIQCcDVpu5GiuiPi2BJpwlXXqRYANT7fCkjwDYO
UNMYuYcW2X8ICYS56GR5COynEkDsY4v5kZCN+gRICQKqDVdBQWhBRiDUV4aFmzzrHTuDvZk+bW3a
x1JU60g6mAq+/F1IqdyUbzMuvDv1WYldCbZ0Dv5O8/87/paNaZ0tLJBCN3/KbUUqv5eMpTDdx3gN
/tRRdRknJJT+XV40zFV5dzhShFeCIyoenSJH3DxcPuqgKeHLHtJY4Q10uCOSFpW6YjzJuOVLd33W
pn1W/tk+LZ8K42xYbl4m8RGPwOPw5fIyT37yiTB+Qvh5eG7uflYPcwpfCoLf/60HhMHmT6cfN64q
OpzLZPNm9xQTbGXBP6R8g+UT7sfp4/xU+0dF0bMU1YJIHLoGsljuH7bzN8XAytv0vfRGcxZi7+J2
dPSkQX+vHsEkyenn/ka9e9HRJjkJSb5Xe6MXJ0W6nUlOHnbBOkG3mHU43G+NGpGt7GlExIU0z/e+
xY9+ugplTEOm52DVw/aIpoPZhxHpFrGBN3FFdIyCQ1wNn5cR5lxwTe4tV7FOpkR/gjqzozMFaxY8
VpP19yVFCVMVea2oNKwyOA62uYhNMYuv8VCQO1g/P9ehtSgLBZpqsac9XTYcWAKIeojFQAUQCWSx
jFgGfnK9+HiNzqx5ejDIqOvhm7Cs8i+rdsv16eYigZjeKZWf0D48uIOjXRtJbCCscVJwz6Pn/ZCC
bqoIF8nxkF5z0WXaQvigKzi5tYrXJr3ASbmzmMmvJDaeySWyZKSHF2ftoqKH23BLnwNvRUUCQnnY
s+fIwEBmMfC8IwhdLxQrMqoMMT2/ksEd7Ye3WRP9h7wipTxfsmqclMqga0ZDvHzMblkrSNEdp10x
kw3+CXEKz+ix0HopOqVutIc9UhLiYo0s4jLFLCizaEbb5SONO4hTcTW8F8Male97irHCAJhek8Wt
d9vE21o6w8x/97WKKVLa5CDkKw9IKC4to8awtWrptJJxnIrTltZSmmPOXB4P+/CyS44qylfC8mSw
2rwh2GwIWnt0ChhVo/0lpfZ2/QZH70eoLrcPZz2r11RuVy+Da6V73dMCx0vMsn95mdVP1XTU19io
ULLO7JayCPa0ezKWGScmii/38SEfNzIlufgkbvJIKW+7Tvabh0lx8K/sm3L7/M3SNm9HjlOf8X6D
+fv53rHfQYHyVVAvJbVmc/eQg65i8uWTyySBvkmIvJ8JukeuWGRfp+gAOxPnou5WnyjlkRLlE5wv
qo3DtIwxgLFrnAKUTkaPAeriEBVML9tFbHvadDdtMgfnwUA68TFhXSkMfg6xD0ys74YaAbM0ocgf
Fj+FdtzEn+o9zczFYaNz/cYfc+SGJLRCMkCn+6x0Ng8nwp/BnTB65lKAnDQGwllBnsPYDteTqPqZ
8dVOMZC70jVSwJmIjQgHeWB8SdV4mDKPYz/c/VmPlP/cwuv3v0s2OABYhsC8NCSA76a5qhrBqFOs
BpDIi/0gaY2Q3altlmj3i2Zh/bX8qcZA7C+MpGsV+8mYdJ9Oj/Wfer1DIa9aZdH5/3ZMHBNvjstd
bMBrstE0YwHLwGRMop0CBD/nlE1mHnjBeidtJttvs4mPs6heFdMiPhbqH0BNhtMe0kufp+YoGvUX
fNg9Op4rLr8wbK9/h/knyLSVhZUoLH9qcT2wL1TYyiIawpGVSrf6YzLtii1fuDDWtNapADiwOA0d
xWekMJzi3WOlS1lxzfc/tsC5j3abIbwU3m4fuq78ScSR7+demJfrkypbasxk7T9AB2pZNNOYubZu
H5UuwcHr9/lb7JTLbgCi+ZLo75rXh8csdQ9j6FUcaCuAZwwLCH0eV12oFdfo9MgwN4Abq4RLqqt1
AFoyC948sZjle9Ov6is0PRvDI+CSLLD2+96UEos6tg6ldCHeCPISKwUI1iPxSPPJBNk9br+zWVuF
VA94rQ5pAREruU475qiiGvHOw8hlZUcH5xgOr47khlo/MnYnhHQZuRu3D8tVFTy0jK6tzOE9EBMi
g5zdYO+3vkVOmOH18ICp6KItHbJx3MPTI3qbPrHAGMeNDgZk483yg05oQfLwrP9oFR/SSQpdo3P5
xdu1EL8Unum0Ilc+ZO4nz/WBWcPY2aO5TdsHimIqE+jlZDnY9DDxolKv8dLoFb9uSUUBMqXVwlzv
iKJSiq+PayY8mUHm7JYefnhsREj+Uybor+dzv4IEwVEnEGAVLAXnGvssXFmgVq281SfKJF+kWV3S
zZpKVLSugUDCZSfn1skMf58d4rHhIbrybio/ND7P7QYy6C66fdU+Kg/lIiEJgEx42NMUCorvxBpK
nAgZQTcIsxCiaJzCY1k64kRcxpRfhocTUl+0/ZUCQy+B0kOLmtezXMd5P3/A1g1rCmqV44ZsQIHB
qlMVv2aAtsFcbLwQTdU7qLNCggy1+VOOKNgea/orv2/OgPyTuLsfv6nItJpGeYDePnE6Z8+K+Vw6
tOFuhgZ06xJd3qv1dCl1oaHIq8Rx+hPzdbq6JbmP+pO0snWdPFU0EdzeJ1eaIMwhVZr29OoN+ux7
fXEpk+UydpQhyzbO15U3iscT5p+ErQHcorZKyQEUFSYZVNIdDYxVrGGqfSkTU1jFx9/a2Aod18ZD
ShkOeKurGpQlsEtck4fhLAcp1bpJ2OJ1h0Sv6K4fUajG8faiYEHYKCuhkdip2AAFwRvC6TqVkUh2
o3CJNtPopjQQ1taFx0dGDBCGQJHoZSk321U0V2ipBtFjJlCXinbZLfVFbZ+spvFJsFd47UB6KXa8
TTGaVeIbCId3Wokb5CQP8XkV3TLUVFtNNr5DbzON1wjLSn1kZLEH4h/Lvz/PojU0FFV+ygDnLG3P
y2ZXcOklWt4HVD+0yJ8XqTKXyJe5PU29yPiixpgNJxggpS1VgtbpApiE5+0gYpyYFDLoxT5Q+m+x
zrCl3pKAoCeqjaBYZrgYqpRE5NdHOTeyruBaMNxM0uUhcZQxybdNQEEwt/Lkji+bgcM5qEao6lT+
UolGP/zfYHtQuddOG+Zu8WWSHvWiUl0XfNf4AgbVckqO+2gO03u4/9p0u07//1aXyaWXWiOXeJFd
T/aqCwq6QfvIPgfrciWekt6bxr6s1LIXh9gJJqJeonYUVFTyBNGIkbkMKD+JCXqewgKgwtLIluT8
/epPn208Fssl8DHNdFOcZbViuz1qiSO7PYfuJdfeLtubQ2tfr3g2v59VMCI2WQ/zBts3LZObiEC+
RRrymZyP2bpR1U6/e3Sivf+Wlu0SkSncDLH4SiIlgzTg/k/VUEIsCYZionE3v+ebs++69hvjfmCz
LFoTwmCSjdb3eA0eNbmXyQZIuju0Lsp1f943nYaS4Jl3N403+KoqHUxO7drlFO6FdXR/rj2pPmbj
dNwjKHauMJXSY74FIdmO+6XLy3LcL9yBlpn+Q8V8p7Q/e7xIsT7gGfaNZa+tQMX+4bwdnnJtN7NS
u0XH0vOhu7m96SNfyu09TFJ31TyZEp9835S6qinsSq9u+U6VW2uNMmUMpnU2osaks4qnbJYUFm/r
Q5IH9G06k8WLA97KP2+jURgLaIRp/4WmbjCk7xTE/W0QnuOXTavdv8bT5v5Tin2cjvqXaKSAU7Dr
3hJCPOeg0v5spNc4nwFJjmHu9A9qf1bao/7o0N21rvFb37HWwWgk/T1YPOfSZX/0dotCMGgX+pF+
vq3JYG2e6dANpWzG1eAShf1uPO9DJuPxoBCW3wU0gk+Sm+EIoBh1uxo4d7T1Z6V9D7t1zT10K+1G
Onvm9zrqsu/ZFHzC5Oyza22Dt3v8RuUP2D9U/7lPilU109HIOI9yDxSBg/ZYeh+vO6rrgm3Qb6f9
URiEqf+7n28u5q1NyTjgcoZvo279S5WEMKspbGDH7dS5rrHJEm+DdtreBiM7jvr9oP95jo9+eqHl
EaT7YB6cuntBuSB2RLoG0Th4O3Vr9oBIP566pfDlHvc/Lz5sg5fui6kSNNomZHvavEXZJeejzzda
QPrJUWNoR+DnQtieB10nyUf9dt+1awcTKnrqk1gL22khDN/cz+5nHHz2Qwdu9+fBsL2K2vHL2ziw
wzXeB6N5EBzD7jlNi8Fn2B699Ptl/VQI+w7q+GF/b/e+dzf0pR7snvHfkPAJUwjc/dYTfImg6yBZ
/uOlZfGnZ7B9bANxNGxj2/xzmKp+GMBdQ9ZHMFp99V+6xzDut/U1hVD1QGkTX+WxFJpLwgv0RBXO
lGu7UKCU25yLNpWmOoFFGoMAmmBzShrVuHYdXo9pud5fjd/2xW4137vPX+qeeaVuY9+s1F4ImBR2
LWKL983zFE2j9FgpvJHCWy6SeuVhfHw9lHvn4tuh0p5vXlaFz9Li3/QYLU+9XeFlTopni3RQ4zoc
Tr/3hsXdONqeRXtUGPiq5JTHLbwc552yuiFoVkdp6q1i4RisN5+lNVk+LuKuAQhmA1+EBbknszJD
bX8ll14Lsup4X0S0oOeEL5/rEMkKCF9ZLKvAG02Sht/Gy15pLvhQzknjuFmpakqTUeAXByk3GCBb
zNM9Viu0U4Wa4raqJBkZrAXMqjosSmZZHmoWp05JFYrrz4RA+WUxyJ+TE2Exajbbz0r+fbsY3saj
xWCzephO2y/yVu2e/0e/eX5lqAXVAsswpOVJtrSsYB8sMEP5KcKE+Ubip+xPtiK4C2Y38Pt+2iQa
uqW8CmAQpH5x8G1kA0eY5UKqClcoHTMVAmQ4AQ7Z3pCQTUiZRXEnr3s1LANYwV3jKNNIpO8PWqUK
QNT3R4xTUYInks/61jnKUMyyQm+ZbgvByfUEmJe1eQ9uBB/WM409Ip51DK9GoiV0nBfVdLJtrha0
96LqPRqTBD2EdBCy7WHgEqbrDKhw/kGs13l8pz+Ok5ZGZaeC59Rjp3JgSq+uwFH3chwXcqrD2UBd
rk0mAjCzrBxIa2ftISHgvMV8kCMVWghv7G6VKRdxVfEOSr1vJ22fKOsR7xRHeLKD/XXZapeJbJRU
83pbfhwFjUSprAYqgQkNkB3U5bnQpW/APJuWBD4tJG6DtJfPRG70qRY59iI5Mu97y97pjdC0A5WB
pmBFqd5eREr+ettOuto59P/4nLi8haQcCoUU+8DG1dCQcP07kqSGBJQpQyRoHrvmQ1NtpIl6HhZf
xwIWqnAwznRjXedWIpYLJgZqt0zbUihDsmV2/5RY8r0utPH9lB3X9waR45aRwyFWhDQNCB0jRnFU
dzS8Al+ljx2oi2Sf9XXWv1R8AE3jiFZrncY6IuCWSCiqQNb1hqEbZaBkE3PS8qdu8SLs/FRSXQRo
DyJXvU58zWBc9mvulRQwCRyk6i6KaoQV0LR0MaNaoxfR9E/wk25ATXmBe1cSeIPyJ/1cpSxAV/j3
5rnd1ZIdE3lQ0oRhHTS2yVbYRzmKsRJ98Qxcd3yjJk5TgIb4mnNU710vg9q1eTmkEv1WTTIpNxjx
LCYf3j4WW2N3fxbLMj3PlbRPriDFYzIDWvCa6GdP+8eaMdAvjtMCZGqV3EXngSyfx2NCF/lCYUMa
gVgaNxPkA5woNBeEURHqBVXkN+EdIReMaISdvi3AtXo0A+3khYKjLfYbyjzVfFl7HE9BL17sUsXE
aJ7BKRYOAQNE3EyHcTWL6+iihywtdiKzh/hCthU5mypu5CpZLlsW/nolplU/Y6iA1BiRnrWNrN4Z
TZsxHwdRxlFHC3QqXCrHwq1AqxyOBdkBBZxpNEWhxHMoIRzIdI93nPR7sn3Umlu3RjsHgRT5BjVk
k1Zpo4wO22Ald9XDCMY12nwTwc9SfuHt026t2r+CrT8k3bZy3fzjqSbkE+Rm0z63kgU4I7cvYQAB
671SfZ9+3vEk0ekze4DVeegu2SXXzwpmcTWZb9JjNSmuCMPbZwoIyogDFLLIYnZm+Dav22MyBqVJ
m6yi2/9J+AvZ1zul1/Ixvn+er5FkmSC3aOk5WmGzsSTi7HpK1aDxe88PRPyz1IWI6qNeKnNQm/kO
PLddaLM05vbwmwwtQXe+0uGBXtBiN7KDW9P4PQi+Qyzwr1lth+RaDdSG7vBKWLTH1+truRgsBeqX
zSl8wbZ1oHusBt0VBQkXZnR/rXMPsb25AfmmY+9L7SpHNaQlsX50gZduXH9vtIvUs1ktjPdz1aLF
5lBPAQlrEqwFd6S7UDFERmqvX7mBhb05w8hU/4tPN0Fivse8DYZ9lcAK4FOc/Z7Vd1AKkkdQur50
/bBS5ZjKLHItD4FSAO4Tl4yNihQoj0eQma8MkflzFrZaUVHnJuEq+Mn2DurQXrRn3Kf/X9daJ5fj
hUV74VmOHFgObxJXETVXlQ2Mdl4PThZzhClI0x6ggNz2Lg9aZ5cz0XVbZE12TZwRo5NuqXMSl3B+
v6lt6vz6ZV6P9thjSCPB4vvyzDWMSkHhlSYawZtlNP9cf+5w/AGpldhh5J67KhdZ/+sSh7lj9WKX
ZG5f9lI5bdx4OSDTkWrgsOqtzPfLfiqXurw1jdZlOcnbz3wdXbf9nGEw0YLh/9Q6fsvzu7X5GF/4
hZQu3RmZ83/ulW7QnU5pRHCW5pYMHjxmDdKODfibOkz3I2FNo9H072eHcOU8SpvqEpdd2Q4LssiW
SQ73XIJyMdshd4Er4nX3Jb+f6fXYi/CctAJkcr3CG1ccm4uL2oslLq/670/vLsEptUw5j3AZPm0i
XYnP8lr5dfWu28QrARaAdBAZfE4pD0Cc/MBtUMBCd+oV15wVBMHA12F/3aZTbewnJ9U1fEafHXD/
d4ft66a7HLPjbmpc5/ER8em3/l5/JwOP+2t52mdtvsYb3DZAyCpzf7f55g676ZJ5wI6kXeOvtfna
ub7MGMhQwq/1K1lMkffJMziEF8T9/tvcRa4fVdkQNqp/bLtbuAL8BacNoBmOwyfkPAT8XM92Ptyq
j3p9gb0lz6SARe4WByxGpmQm1aVhppkb1LgP6svEGHGx89Oj3uYy3kuzDoBk68II7eZb43GPpr9l
EB4B4bDswTyO1P8Q9Gg1HDMviFbq/+69uZsdJdfjrnL1bWlu80h9eV6n1+2Qe2ubLX/8D25wloJx
oHUIpBbLXabwh8/9u3k+8C9pFGcwDfRnriHCCYAeJWswE2iUUBfLRFql8YDbYkAbtGV/7ObfnQBY
dJGaZLmCyvK0UJmQJbUbgTKnTFUIQnGRR8RKjolYyYXiJroUyCoDcBxv2t/BnitJXgcV1EKPefdF
pb0RAg/ZFfn+gjUvCwAwgIzGtSfCVoy81n9oCxIFt7xejh2eAIzFsxZBr46/4ME5ql+Nd0j2vs2i
eltlety7Jp0W+vS5Vrl5fUXBSsdPpTTfqpaC0uM9nbTWrwAk9yJ3J5gMPs6QKrCWp5CCimaFOWMW
cVUu9dYonxSTXHsZC2WFt7DSyBhSxD2IdOBC3QyuGm0r2WRxvuaeJjUyCTlhzjDvGfewev3+pMLt
Wr80fPro1piWbuKqkep9XZjBcshlMEaYKwdJHg1u+z7Q8fAmf3rXRRqs3/Kgg32m9ti4N713M6BC
5xsTEl7BOVkPxkCzpaEztTwlwKrql5tQljDYO2c8E7ttnj1/1Uwn9EdL1k1QGvyQvUC3ILm9cvF4
ioYSpG+fgO2W2+Fh9YfGVTb9+uTT7agt2vVcQvvDS7P/x0aAJq6l0d61yu+3xChZPzJ/o8bQOVtw
74dGj2Be9Wmuy/4uQ/kfiApc6iRtmFZJBrnNceEkCFQylM6FQzk1CBwIsAVnZq0xtvctU/TrQoip
e1om1XJcPPwhgvvE9UBk6whlR1nJl6i2yoDKKcTKyHN90mL0xV6Z3+aykugDJ8gmxC17ue7LH5SG
3NZIzVP4paHta01yMD1lV2ijP/9vmD9NTLcM9ORuOAOI0JE0SXq0e+eGAAp9b3qqZeu2GlqWrjtu
MaTzF052l5d6iA0SeKuuBcg6IfTWNemPbB4YJrWm5uiqyfP/37nLsFPt877T3L++s6EJmI3m5VP5
b4/SpKfRvjRO9IMPtnEE3QKE3im/O9Al10J6/s0WSljaH84MCN5LWTqlQHm4vYHhKh3CpTulQVKs
NfO1JpiaUAwMb3GiABOZowZaBkqPwaYtJ1CNyCgCWYOvHSHDvScpdBwiXvzSsOO8Rc8NajtnbWan
YG6ynwz590xhuuDR2XR4h4G3GwFc812tuZaWi+t1bznqBD4IN6XdVWuq8SMSsC+kWjE+tOcIX6Vw
ji9mTdk3z5nT21TrfHl89L422WpNEQThjKth9yqMcXq/grA83p8WrXO8jznM8fJ3+rn3dLwPD+iP
9FOhMw0JydZnsgdE0KJl46kEOpuqeSdakgH6asOfx2rXJMIdynMcs699Ma1FM0GWW7gjx/732kBI
IN0SJRUOIt59aB9yydiJl5zE5HRMF9ZCsZVVyzBU9OVJAdrPnEBjWGozTV9VLZpjWXsSS0JhxSOR
Yl/DhVGbOQIgP4T5YmbJLp5FCrIhTIGEWzBkLNiUQQe0NtOEOg4yhC4IhKHSkpugfmxbIb3o22Rl
pixfxrGXhZIIr3kOUbXRmiMDb+ECvBqDnlMeSR5q/7+yNU90OLPmA9B2dkJHdgbvxoSw0pezCoyw
1KyLYhGZgc8+9lqd2p66rsXLBwfMbJRrx3GYcK4ObJ2fseMb7I1ZdOaKkcw9M/ID53HOg87AtC6m
s3zZNSOwIOAlFnnlnjPL8EZtKkO1zcSlRDggkPWg2Ia8F34tQsdXC5it16VnS3Nt3tJ0H7x7LNbS
CscFpxa+xhdzk4RyrXIgc0Yz04lqcSV7F+gwrH2GNgs/TZm506z/tsQbWVXMohuLyQw1s79Lvz6x
oLyA6pXfCm1vZMeA+X9WIh1AH9zzzdxWweHWRd6kinXiXPvMSmfKK2N2/rSrvmOe6pp1f3nqVn63
s7D2O/v2i/2P99i7s/ndU4CJb3jsyLoxvEn2yYXROWL81WB+h0Y6s1urCTZkPvvgPVNLdfTFdwMV
sC9688RHXnfuTeIp5FCOr392MbLrsql6QFY4YKRWLIJ+sxK21e1+PH2XmYD7rnI6k0p4oE2hdscx
OL/sxRAWWS0VWNO2rIwPCC+YKrO4zUoKzXOyRcMbLcnRPhecR/QC+/fBKd7Ieq909gA0dWXQ6HJh
6U/K5t45d+jEFsmUEO1rsLWT4sNFKp/ss4rHWf/WrvaOYqZq7bw1hqtkHl869DwvylIEB4Sex9vj
NFVBolwLnF7dqcLcEyq4nhVxQQAIyo/18/di3ap9F7LKi70dorhY7Jq9Es7+3Yc3mhnxcu6xIc4/
qpKpwJogt4OBqF9edoXwWosPtaBI51Jg4N/6LCDYvG3TcnaoivQ5TcG3KugVpWCBO5y9dLMPqC1R
CJv97n4JTy8ZR1TApsH4Z/aq4K4l9JjW8GoHKp8MDrfgMuldvP+ePGdYMIP6h/oCEtsq9XTxKiNM
7pTo6705fV5jv0f4ZlG9Wwtz8SrVvGjar6WLVu6h9qAcAI6C/Iv5t7QK6ZMLDmhLesVRBgj3/pZs
JDFzhox+4UWu4aD6IaGklQ8j9/70fAsyx0y5g3NC2q7wtfmsfeUG8+fi7xE/+Wq1z8zxin3FZQe6
4P30Oh+i2SR3FQKK0Nz+YQwNihav8/CaSPaj0VCSH9BJdlJ3ZXm/UcmKKOTEag81hmRw5z0c7N/7
O+mPcPWzpKdQbhfTBxgYyTlw62Qw75WCk/6JM/Jx+WHdvYRty2YuRY4dkNFeplWcM0SJnx2vodEs
POUJZi7DwlfZcvosnVdeSvV30T/l/53jckIq7dg3TVjerXNaitf92VBSCKJu/DR9WPam6fZ9twp+
hQ5eL12O1se8rbzEjoAZevPDPF2m67bKJ98cQQHg1rrVaUT1eBPXvohiKMSUTF7X3aPwLMM+vSe3
dNOc/ryqP/t4/JYsonZhu9iec0++FJbLTVzwPap0Dg/osWxYQ3fzVkftFNz25CO43C+QVRttX7JG
iM+9nULS96+lQKbA2zqsP146+eanXKCQXPS/NTbj0yQq3D/3OEgPed+pn2VPNA3XffoLFE6b9IgL
MfRjK28cjHIhgpx/EzlStTW4dEFYIIznyfDQUggMaxpzuldnXlfdh/DUnDxd/oGzJ1/7NBfVHxvD
YnPazg3N/OGmSdNpcOlM01zH5ApvndXT02IgdKmYV5hPju1KOh5wNRPkxEdYXWf9cAtkGDxOImIL
3b+wy7kP2n1pRCs9UqH7kUsggZpU/9K8WvvSWsaQbLKd/WtaeiGS0YXaHQbb9uQdSglWXiTz9q7c
1Ixeo3XrKLRYfAPM6pzyv0m0TxRCo77Ry7WwoUFhET8pPb9vo1+LVCC/cjB7yhRH41taGRTTc9bX
8we0n25Dcmcwlp5fbFeCh+uLSEV/7HGXrlNWTnfyuMRM6FWNhixj/BIrw6byjHlTf8AHDz4Xw3kz
j3nSW/fmhnAllDPaY8cOhNGVGZ0STpIK+L4WLfvZJdcUdq6Wcnvp3l6UrNdB46diIoYWThLARjQN
QIXGcuI4xp5ax+bA77mHLxRAvQdKkCTMiWQW5VpCQs1rb96eJQVCxEdTq+yWo/FmduvnPhX5wDWl
iJgLSq37cKkwwbZ3OfLTcmStgNtIM6YbhmhZJmYyu7Al9+FptBWrJgQFlpNSM+sK6hzlSjwxAVlh
rKblb+acTKPJcP7IGffM5jGjw7+fhsWk/GVGCo99VBZR/d8eiJ3FDwLPFSGTLDLLfw1XT42o0a1/
PIDWjB1UHBjmNci/TQbjuDCw7j7sEnJT+sBasQ8sT81ren0p/YU2lm1I6i6ZAb5fckOi7Cqmnp5n
3+vHI7OnyUaOcz3+Flfo8rY1RtH23CFPmmTeckdbuebrSzFhZr4uhrtngN/7rnV4hrt11OnqUc+N
J09KwHypJxy7/Uizxuq0z0ZQLD0uJoeo1lt0QeABftZAlkW4Sm6deXuSoQ2VNu5cVrQrsOg/3wSW
5TGGp+6pVXhRkWvzJIZBSlzc1JxIT54P5LRPv4vPRX/clrySidF3ZTdZ8WkBLJ/l2X6rzPxTbi4S
2Rz9yoPQ++OpNftS+zwah5f2w80wKHbWqXH8vE5n6nNZBlSij61x1V6ebsPDLDr2sECjPKqOqjBh
4f3YddxfxMnw3pwPxq386Of98mvBHVaGjdYsWiU56KD8kxcz/fojwjLfBSVF0+QcdA4xebBzsGyF
JAZdwyrOD7L8CmNh9b2JNoPi2z7sChJFEhfjabJ8QgKvvO3SWW/1Ux7VXqpRRSj70IUH357PvUzC
lzFw7H2W2vizifhNAGB8gBW1rq+bb7lI7fVPbVT7Ln3fHhvNZqEsSS1YmdeK90FSmzvrVJhv1XqN
hyzAXmL4SIyQumQk3Z7Wj/vHQpjeCS9cPlgvzdMuQGkn7XW1bnQaIpk9JRju7Xl/2rSkSnw5N1X9
Ov4TlY0l2vwWfu9hK/dPcGpIRnlY461Un2px7nGVVr9t2yMf+VBKa2l6/jfriXKElBGy8ZMFwyph
99hEN1s3iwPuSPErIxfAzdaPogy70WZYIngYXJqH5jqDxGq90gcMzCP/VVBDtLqNHPAr/e2VI/kw
HrD3NkO+ytPiFIw7inN9sifLiQhBIW7whp3ABHg96jg1NKtNcvgRNPLh/sCH6TNd85KO4uPH7J2Y
Po7mSNRh395/VML6lyfFdy0utc+panJStN7X4LfFl4u4fBvfznWNa6/VpP5usgEBl33JHE1hyxbi
xeO8c3i6klcLCr/n1/qX4VBOzo8bjOfObliMjqlZfv6ZybqRYAuuQLIpJ/eP60IVqM3ThRKqKJ6Z
Y2nvHd5OzdOw9FtOaoKh6fnz3Lv+uKN6qioZAx4ZsNzeLt1KaH0UOI7Xj8RQmbQvJ8pOzYoIHpUY
GJnfVupjhfPOZXAZLN7vvSq+vQdM5QTCk7SAoRws8lEB4SZL0hBe+ricE1HHBaHD3G9udKGn87AY
qDvaX3+u+/fXTTSP5x/qnFyaJMIt8mCR61+0YSrARG7o9b4bzsatOt7kk6PnGqV03Zn/lp8yd70G
KKRWfejsZcyssyje/iMn70MTcCWfRF2ZXaUaNnVaEcuXZqd9OIV/JdfEBhuXpg3nEgfxFdVNFBWh
lDaiA36ZxafBYhJtt2GFDrq0+nNaF//GdV8OtsvO+fZ8/WFBWP4FJPdCiy+VK1pdqFKqcPsxnEmy
uAZPWe1AcWnPZST9h/JfqDWLRitlsY3MvMJPSU/Nk+2HB3RF6/A9fzYT01WVVnGYpvowmydRWk+Y
y78pboDCyIx2XMnh5I3GM22U+KRu0tLTvyEa8x9nZ9arOrZs6b9ydJ4LlVuMS3XrAfeYvocXRLfc
ATbYYJtfX99cR6V7M+9RplTKrZ17r7UXYHvOmBFjjBjBqI4h1SSlGrQKioSwdknuQFEF9WbxFD/w
URdKpShBX281R5aV3GeNdsMnpuAw4LQBwFY+++9JxFAk1eGw0DoWizdIlk5r3/wumh1adhpC4w60
yWE17vkPQtyvLHYYAEzQdUloF9WI8daCH++TlgDTdsPPjOOtRio+jM7ffe4+JzDNd7cXsrLuaGWE
0TpjpOfGD/XdzWcX8DrM1SAEW70TMgAO/uaqWyiRls0a5YdfjXhtrv5yv8AAvuYMTe1YJTNN0b9C
IEN2m8z8rfrFlWwPS/r15wgpBsUG9ajR6s68RlYETcqr9/Q91XwOANorxQaJFKz4cXKbgoYgr6y3
IACIOnsTamKhgyJY0+zR2FTrCD38gjtUHHHM52g2Z681JTrILxo8SnQAAkEuccivYTkJRslWPXKV
oDbjZswQ7u9I22g+cpLzY06YnmPAc+XMOLLzqDRRJ7gcRdKQIQXOfQrrMnh5zajjxb7J9Uj293qf
MASZQjCQ+gVZTo9gfSM9jWdIIhZlEPvi3KtWEIVDrvEEs09FPoUiL0a9scTcEc3FF9Mpp0hfw4JM
nlTReZFnoNsvBnq57gYHPxnRc1dQMdGQvM0CtSXzBApA+7OMAJyrtYSfz4zKOcd0ZH2bI7RDhsZh
DgH0DhrUVpAkNPCzaGAX/XyZXSTxtqK6xiP3CD8s1iTdm2A59nv5mt38zoAbyfHGku26BfFK4lJw
jRU0wn36dMvFQxCCnzX4vXa+HTk811A8vwglAf6whamsju2wXqjrCnulO+1x1ucI9hBNWQqgqHkf
jpXbG/dn8GrHLfkJ0BDtg6RtZWzibuogUYL0giUE+4Q4/aIt79ktVHTsjL+4lQNOgeAsQYmfQ81t
UULxIkBd4Bl8eDJQaju4KFvzLpRuuzz4DswjfHsfBpzx0ChRfPPaDiFmuD1ASfWQtN7S9pG9kOzX
kRvdGTAMdXSYG/Zte0BnBeH+oVqz1DUfuuuthcCqOqJrsmmVIyUi5/NQT+4+c+i/yml30bDcIjbW
eh7AKMgxZwrQMhg8CFUnDQCNBFv2K+vkkXa3XBN8AtSiwH1BsGByejYSJVYzrJngPT34j6RdwDd0
zyCaALqFDqzjQnJ0AFIBzoVy0oYJAl7rPUcwFAI+ws1Lp91bzNFDZoqsUkgdf78IlMa/AeYCiwOf
47uwRXxFUK2AUZQj7DdKJCSav4BhT8xv5bSILkQ8MLtn6QNCwygS/RgApdHJxA3FCNyHXWKj9qot
FwO3XB3GXBgfg5dFmcq3mM9JmqtTe9gb8gn/iKn5knbWGYA/F1g9PEatAHrhY9oCdAYg5P96KcA5
4HEBpNN0jMUBJAhmiFQtsfPh3pH9YTqADhcSFSMb5Htdpp8MeXot2TT0WdE/fF0Wv8SgaEHnZpdy
aq7f00wMvyJsAG4BGV4O5M+84lgZRnwqMcrtNeYMHdO0BEa6ezzsZiwf37DrTmQb0+oW0FgdgphZ
jzFky4iisq9N0Pv9JLbkj40BZ/Lw7RoIBeEES/Jr9oXdDhUdleEDZcMP6ZDf8TaRdx8CAJLaozIF
coWqgRDH1weXgB/BMF6ovqqj4fF99gD8GligKiA/rhHZyDv4joilNa1hloaJusXqFtqBHKclC2UW
msoxgn3CBKQVr3sbC9z8yCHCQnuM9aN6BGh786BfwJMBYHjVvwfgHKJCQ09cHPlWd8sKE+xuwJJF
qgHWyxr+jEFWuV2Ke59yenzZGeSCrHsYUu70F7k9mANIJOgtnqQoXui7o3VGrD00jvdLdDF/uCZq
0/7hzCeG9CUKCfaeK052PBCBVvYbbvAcTRtaBlwmaMGy0a1MAXaznUKRCYcxJ3sbH3UMSGnwcUFO
taG6khhh5uMicV+eU6CW7Hzfcb/UH+4Ol949l4cJf0znVIGsEtRnY7JGbgnHuACSB48ZbvPlJN13
3ejChuCKbwypUO1qRillojiAfLRIZvFiJ7DmicPv6GRIERDA8EFR3XDCXtD5MCg8yN9i95PWccOG
BM522TIkqLtKiKGAIQCbv2gtsh4uwhzIXJ64tTJEVJ8bBvJsepjggQoLqRFnAJDBS6SznKB04Hz7
JhT5MTJxZeRi+PHHXGSTtJWB5hMJP6NcFaPweHOQhNPuRU8dvbic9CRdZJkZvbSYSoMiBemYEcu1
5scNkau/IstVfPRaSdd7Xcf3rlc01o68QWQkJxXRGEKsBRozpF6FEDlKlAjsOps2tmvP5adBUVO7
nBwq5yywoAaWgno+sx+Dp0JXvOxQufE67QZvhqsW8v3WR9H1ZQyGqB1TLw1gvQRt0RkY6+RpH04x
raJyn5VbRdaxtyH1EEI67+PxP/pj6Nwfd4EHxqPsByhLXwDkKQwtiC1pkG2as4IZfR0I1b//vfLQ
+fc0z5E3CrhDcbsuFcNnDcmSDxEa0nG1I9FkOVTz3rnnm7a86ITMvD1KqBa40wg3Vtypzo6E6PWx
pYwT1vDIAYWLF+7UVOHFulizc6Mpw1TraTa8bejD3TOuAdXSBIeLF72p7ZhmMwSpH9Y/AciO5t8g
nsQnfgRSg/UH9wVDf1++rM9e8alRDiGyq0DIIfznkpHx2KnRWxKwg78jHLcDo7GS8+fGwqC+Ilk7
gVEdxmTzkdg4bv0m1Ajlua0My0W+eO7axbAEzLFI9F7z5ijyPBL7S4eWaboBwHbmPDomEzzpl8Hx
t9/bJJMvT1BfI3+gKlUdrdfv+Y8xUNqQaGAMkIahtp/rR5SB2ZmUF/hfX9eT77MvhWUJD9dH/mEC
hIhdWTIlAgkS3ej9+04ygxqSB4fF5fPyGecXngoPQ10342pWkJCjshnIK2XznDQIq8FWX/PDSb6S
5DOhiHHoypCZBBf9eNjw+MqFetWvr/17kpyL2eH0XR026gp+0Vira3bj4r3k7EvYKunsHR7Gnd1r
X8yzKYErubBhY/97ZEdJVO2vY28rNjjn2pKIRQy7jaMdim6C6YOdxloAgWBJxVpfBUQFVBrxhYgG
JvH37rj20329KIcPkXoQsUA2n8NklE4ek2rSG2BGCrgirNLEuIcb2cbmc6IjWtsdsCW4nQzq917w
waGjCbA585MZPdWNT+mGuWTpfYPEh2c+3TZa0E5KiktxnMWhsXr8kFhztBwmzc+LzDbacUubdczD
gmrZ0tk67JA8Npj7c9HN2hzUw8Z5D489tyJnxUVhCAw1fLrRgqfiR79wEqvRa4PX+Ough/CBcllP
96AZIKnwJodZGny3GZ9HwbVYxgqldVTXpA8zGtw9LcAgwjtgxFF7ma/i3Ki6HRy/HzDV1PQoRNKf
gy9NugsWyFGb5OfnubdAb0MGc8+GgjjkgZmiQYmNUdBtaHFDqR9QjCRLyE9lS5SH0gIIPZOycJaR
GfHzJCZIXDgF0R0J7OBwfi+bMTP2pp8fqEfuGVAFkTeaFmtYSfjn25HTkDfkDCUWq2RsppDTYJND
Ft/iImcXuEr9EvtodmAjowsltvgBcmtQYhYy7ltU+RiRIaPD1G/+oMmc1la6cYDdEAYhxPxQDgOa
UJyx047GmsOJFfqZR2d0rMhKeQ0kVjKkpyDdQxKb6CFki5wHBC1ej8cJ7oYclU4qEoe1Okim+ZKD
+nVF70oFly9h6/Kl6NxJBINI8ifkQbw39+6HS87QtJInfTzCCpqt25xeNvicLyIYrIhCVgcDLDlD
kaZgEIfAkyoFA0hakLHvFlojIf4jgeBG8QeykNda2coDNEYwodx63rlcvE95JbbCHbDYx8UkoZ+A
7vUfPjbXLo8SholPeATJrpoTMw42q2UgrbLBF7vqErft3EPAM0vd11Qe3n0jjMISY1tILjgr8/yc
fXwl6C46+9cPKY35CGHEScrJj29HCs1Fsc5KoZyAmy6rgfz/JBkkWdQI7Gf1hzOX28x1wHlym9n5
On+A/GSOLCcLUC5FGuEFrnhvcBRh0rJ5b7XFAZci1CF38rqv1x3q45KyG+vyiXYpR9kggvLdfqa9
9e+sTCzJif62upe2MMIFyRe/EDD+kuqoLpBjoPChEqvNFakhtDz3hIWLfo48TyRx3FKAOKRQIGt8
HbNa+n3QBdPCEFky+nYi3usqnbjX0JUCfecg29Qh5yTolJQhne/D0HwxediL2p9mAer6U4b6/ZQh
wK/6rdTnWIQyMy6wj13yhtrid5PM+k5G6eoMgThgMOckD7/lLi0NjP7xsnhYUJjyRa+xQhTwPgdH
dGadChBvHR+7Z9Yhn7fueCZtelhMXmhMxiSBKT3va2OwNGzsZ9DRwSNFfX2cnuT5e3fbMMheetD5
hhi+T9uradrCq4Y7zF9NMQm7c4035ookG9ecmIdPl21fHTfY+0TA1RR+eCQA42BggHCNUpguTJFw
3pfSsKwsveEn7OSGEARzFLul+x2GFb3u66eFeQX5xiP8gQCfusVGGq7QH04jMmkhRpvCtM8pIEHI
4TMLCTv9NWjWwe/qHrNFRapFykPaAsbDKSUAR4D/h4CDODc5pAxSdqlvBGqQ+739G8lJKwxHNeof
BNoETQ419pptQkSS5h7NEPMI2pExQEltA619z6lEBzv2LPa/oG/i/U++Nhb5CX4FEoXpvxrgxrUL
5n4i8foyoiUWc/2y7WefL257EMvhLekbNNuh90P6TZmLpN3s5z+3rXphIbGEwDEbwG9GTkwiNwWQ
wV+Ce6ozmrxD1oz8HKiaIkyw5W/sRt99tkHEB3j1O2vlIhV9xgvHPw/sNs8FrNYFLO12KjaHXeRk
M3WDw666MZHrLdAo/AZF46c5ghKng8de28TD7zlaM5lnU41ee9LM8C4mT5kjc08kef0gZtLOplPs
sN//eSPHpeLaSoINK9dJSE/v6Dv+ztW5srtfn/t7xtz7G45kpodmnbT7BUaUT2/z15g6S+NojPeU
vn5DMjepxEd+u/KmXtEJnlAYkuWQlHCaoL8lMuEtI+M2x/UQsU/vfQvPybXulCOPCs+RJxD19d70
VdFm0je4Rvd9Bq6mdAHMjKwv42ogx8jZ6V8hDMbiF5/rjp2BqJsM9B+E6VcXTfPXqXFGFEd46udT
1Bf0s7o10VY6qzrwc//haxMBjtHTiESJPFW1SCWJ7AiuifKcR18SUJJdHPCP5pWuq1G6/8zQZ8hk
2z+dH2Ig0Z1gyLlKiLodSSA4V0WjNw7osUWbdonC8zCiU/xfYYvAxElL9Ic1hepv+whNOZk4atC9
SKhJkH1lqGeX9SSfvFYIMllSylgZ4Vc6kIeNmE3Qb1bFqA17c3l68DKCO/YOI81rXJxaaNA5sY6p
Pkyy0l9wmOqpApami+XpaCdG3SoncwdDhpMI8E7tKN0RPVOirQVphSbolog7XIk/QPjHDdouh9Ya
8rT3pkdet1R391M7exMrvI6wG3oszFPnVC1wrMHYpLPJB/yJB/luxObrYQ7AbmfGz9JAMPND0xiW
BPhYaCuJfQICSsXFDDWgKVqqeObj5lSuPsHzREj9tYhf4+Jw/LjmD0xcDx067pjoW2wAcFYAmfLh
RIQwr3So0GZA4GWxZWLnMkbkK2DyS22ly8Os2cJA3pbFnFJJibzD+bVmywBCcncQ0txxSyNvX3Hm
LarZp6FVAIWWDV/GvSgpfSToUrG7uQd+Gd5P6GXZvNQ2lFBn1vljmiOn3uFsik6mAWXg9OHE5cwi
R2YFIeileKZOR48gOmKoWfAxEW4TMX6DLP09O8UED5xWC2PzO3E6nXxDeRPtD6S25UgvrQ6DeHky
wPJMQOb2EishEjbY6XCbyz1UWAXsvjHmptRnENWXT7t+r7vedyFPpLE2VqfmUPKy/h5FB+be2roa
obUAuBWMKHWRJ897F2OMYtMp6Ihlw8B+AZS71Z6OrDdSiJEkllCzaq49YqRgMIo9j+FJ/r2hYCYB
aDfSCUQ3fFxrPjAWwpA0tLqhPRk9Jxx13MWXblFkPqGpdO4ddvrkf0cT+R7A3I9xTuiVOHZ/8OJb
d7Z4f3JfiecfnIXEpd9XTKy9TKSRhIeiucFQQrpmqssAFlx+tBUrSlvdLiVACcIrOClKqV8DV+hm
chSgc/LNuQz/fmzozwVdIISTi5ogeP34XO6VXzciljBOMpTEzn18YP0u2hPPvnPBSoIkA00ZmfIa
/80lMoKCrctXWF0BUiIeOHYEMpaCTH63bsBS7GeW3KtfnbMfZR9tEqgbUgpC8iKaa3T2bAEEsmm1
/v4Qld67is3CRjvetxzFh8k7wH7IfyKu7MwwLF2jCqVpQyTTIs0WAQONN6vrSI+KqfcpDkgUWeQU
XzQp0RbURQWcBfz1c2xF54C5p2wjkv+L9oCU2BNEb7P3wljLRxmRAwzLbVB4WDeMP8tm+ZwnIRbT
LmKN94aDix2WcdNotjoX+8OmXTJtTxBydBIszHVyYRtCXl3h7a/l0Fwpi9vxeXkMjCv0Dscp5SsB
1vwhK1slooKMxxmYtOzBbFkCQE4dgpRLWAhMp8HyD8xYM+GZX9DAUAe77/yD7ru1ND6gEJZaDBln
HsZ3zxlASOWKy64DPN2DiqJn4hAo3In55+YJfod41oiMC2KwPdjQLZ3cTRjmwybnsdAsuxEPJj5X
I5pKJ7XfsfGztDtuyBBrJ3U6Nj4jiMQOzsOLJvGIPWEMw5j8wlbmKrQ7VWw84mjPmVZuDBlQ2l3J
l+Rgqct3aj1P8R4tRQUZRF7jyCf5xE4+7KqTV4QHcI/v+In85HQLyQCamXKB1JZ21LjkBOAbtCf5
PbvyMYKzVT5Kuo/35o5DAuwYgR2/kHt1yCpFiDRS733A0QU7W0E9Um1TT0iFY5zBT1h10lE5vuf4
Ti7kTTrRnHRnbjuTeoAnfpifDD4WSIU8enHUFAPwgPC+09eQ3Zc4rPafEe20XAm/0sJ99Rxp027i
fbaQTlKIBwwsHKnTUl7lO2X4moMhcog+d7S8HcL8AohXTgnVfJniCwEm/ds0JCHMQQoBfU7W5NwG
Y0RJLjl5QD3PP8qX3W3OuSgtARKW0aX5UaHTmbba8VhJvFTs35hITlXGmQpKQg0GYAECaDA+ZQed
bQiE4j2VltB5ZJPAYiwD8j4COphY/sWfHvShQ090/1v3jSmL4ZMy9JPcPjt1hvLUBP1GBTPlN4JY
Z3pf8D9jGW3i1W3FuLtVB9dI5iaiFQNfI9NPVznCmQAELbKlMFrwgz3gDdrlBrcZ8fGEFmpGTyL0
CqwY2q2FOUVkU2/0gIf6unZ2TKOHB39cb6vOjgXnRja5dyDGgeTj79YcCpVdZ1QP75c3vE85VULq
GQ6rxFU/Dj+M5m/4DFG0eVhrrqRNPMOEgX35WNVh7ScTuEkeZIpS4AXjCX6vWAsCO0fiR7dBPQnt
NJrqAkzLJ5RAqM5igiiaZQpAkca/Me0DpK1daQniyt2GciAO8Tjuu8+RdAd6J/31QIGJIz0SPRzu
4LbG+mbKvztsYbR6WyAIFLePMUSYMSjW9DiZpUsFh/AaxBsFto4VhsKwY5qa+afrHKYwtSSEfNqg
dKKNwciKw0psOJIZIIXxZ0f74QTdm3Xb63ZNGD+sxSwoKqiRsWt9lv9E0HzYMNpPtd+xgPAxjFgC
IgTGTJtECH4Uvqc715PilP0liRWiTgTo2lnYd5D1ze/TPDA9yHIRlxGQ4tJzeaICQdTh0i0lmI2b
0wv163dFT6++Vp3nRAn1lYKXLd+mx9oh3/qs0hlPoQ1l5IpkUKsXdGvj0zvdLuCHD+F7gTcMgMh7
iVfxQAk/+5gpk04ZrBKCTrLGw8B6eZrPD6MRqel68d7kRVQf2/pS7Z98FgmSD4wit5vr5wpSVVqs
sveGFYcgcpw6ifslQAxIAyFeZ+t7f524PH/SqmJ2m0WPLS3Yb2wpGd9u096MJOvpVCtqX2RVOYAU
3Aa+dopDsgjUrWYObdO0ptMeTT/zp8YJbnbHczLxS1YP6wmByGfFp/iQbmKK+ejXiw5nPkmDhBCs
of5hiCW8LGKpXb5gAimXGN7X5Q+6J5AnS7lqDqZV2NPy+wWLYSykeQTWj5B+YY3qSoOuV9kYctpp
gILfJoUj+KVO4VE/c0APszGQPTZQ0exgt9MrIBgKP3WrxdZhj+f2sAxxgWNGHqgV6DOkAS/5dZP5
x57hDyuUkF5qfWyzX6/UCwouYh5z70aNkw8BKjQb/Y2lz2LO6t0DMN7Sp3j2oCV6D29rFk80LHxz
fqcT36e2g2MLivnHe08oBrCDVFbliDpk2F1qu8Tb0CXvA6+z+6RT9yT4nvcQcSCwHo2LAeAklj6m
JXf7bZDsIs7pgwNHbQyoX0QO7z2n7QeqPw0FYAkZ5DUepibaRKdXliaBni8fDyGFVXZezEkkJx8n
Es9kd3eZv06yd0AssuUDsCLigcEAksMAY/OeV1yB2QecpuYArRjwt5Uv8slnZWK/SHE1UDbEw2hA
/Gv6sCVm7mo9F/MAPXWeG4Z3Rx+3qmk3CI3ha3vYJ5seMje6jY8kydn8fuSYKp0eAhN0bFNBYYNq
WM9j1+v4OsUgjpafADWz20y7c4AUZZ5saDbvl/2t4pAlF9gEQs44Rp/1g3CI0MEHGfjEYPcZxOPi
x5OmVZhwLnqgLuyOdogMCnZCogpxoiCaYrBV8Hhsmkj6QPVw51BZw2iok857lRPPAb4RAMVOD1Kh
OPEcFdH2EV06UhBdgNwh++SfGJgdfpX4AATCMQiRKriz5oqlxIaVGf9uag6EERoiyjKGmVmZW54S
l6z6M8IdNqyuMEXp4D2hLqlW5CoGknn8LZ5P+s+EPOfN4gjZb2RcfHM34e93/DawAV5BXPENGY3/
AI3PYWOIXU2jm11YRoMohSrwNvg9yqIOCV+K9vA2oASUno7imztbCRESI4g1be2ULCAq7hNCSFit
+HTpDAGSuXut7hM+jC+kG48Bfy6EyYP4d6i+CqoHRiVZ4DIUA6PKKwaflThg4Hg5iWXsBAQ9B2YE
awDJ5bW+EJLXgXptKx9hqQe74fYU53PtboqZPCJzTZ3WB56RrzBcnxEaYHjl1CHaC3zzO/lNvyKE
KgxnYougHvbfm3T08GKPCYYLNp1rOolHY/ZI5JigUm53jcWv9yLkix6meEw7mtDqAfkROM0BoDHl
4hJONCLGx/Mjd0W4UVWg6VOscTBjcG/zz1H+ETpSBso7DCBGXeimc1wUQhS+aPnh/mI/nhPXFpUH
YUrPsNBO9Zj72i84TuIXnb5C7FAHNL1dUlPYFjSNTTf/AegXlYXqAokBXOrXevk9NswupxYa6ELb
yTHOpoX6ojiccnRW4+/+rQB1W48CBqyc9E5KmNEV4aG2PnfoMNobbFT0twzWXXDutwXmJqFAAMBg
iAOngq4/Wv7E39k+XM9OXamgQSPQdjWzP5H1miEgCWNxoHAsSBsUwAkMV+JibwL21O/1VywJYJMH
QnSSHxIdDGXpmnXYbhBp6QClcECwAGxba77kv0MqfBmhQrN6DMoFTSE86O4GNO2xogpDn05ZIh64
GjxIMmXOKbxBnYb1lw4ykbNTgi6Q2H2ISuvHoGV3spxnwIko1UI6HMgrM6opOgonD4/4ZNXL15ib
4Ekh90J1kKSsMBZ0ilFlHcG7FkRt+g2QodhlyI3w1MuDHWpi1ADL7M1oXAyQQaPHm5Bds5juo4Rw
cg92q4Nj8Cm1EKTPfZEBsvoFnGlc0d07uY25uJsADy8kWgU4F1O/DO6uxgnF6g7Yp7n11vwXMkc8
aKAz6XzBw6QZF7RWAuR7WIcHFOO9/otAQFPGF8+mzettRwsS19YXOnGQIMmv9iSFGuJtG40My5mL
CPmNiEzsEZhn5ryuzEGjaOAVX6NswbQF5NPgH2x2QAyQtpAN7RlBPJN+KyVo534ZxGGGdLngkL0v
btaaaD6sKJZ6cwPF8In8M1nEnukfBE5eXMGxDqREYetlP4gzZeuO+oNgQi6y7I1Z0oxE25IuBuYS
mYcrjn8ljNznpuPqCEFvK5qIiHpdOJ8RcAxJblG4Kep3luFvWUn9qdL9Z8lXUhXOKhEbXzhDukgL
0xl+L6Th5Sb2EKa3A8p3NH8ucz927ykREeYAgQInHesvgvgl6oc9oiajvomZIJZXnhDvwx2h52CR
rp6AInAe5LzUNBQXTxJeGBt+p2elFYENBYECB9lgxWrnXEzHMjS8DbAU6adAwVxK+OXJ8eItHrlw
BrJPPAZrBkM/IDFKbMpWCh1UVKTyHrrcFdx0ndvcu0Ph3GI/xaH86aRM9mbKN3UqbR+4IM1BLNme
4kPzcPd37kjmZVim4nLTE0QDOF/KMYIKGjD9mM5IpUfy5cD5R7HV6w/YqCopcSWwL/Ab0jzhwrRA
EkzSr8FsmtPeb8n5WH0RhONSzzFDopEhc7IAC2uEuwe7YCV2hN+QjwoSExzOBHS51KLa6YFyMHiH
JZUEy4XCm7ON48IFYXBjH0DbgX23Ta8eUnROFP/pUoT6/LeJB/DwbPX75IdPJglIhtLW3KGOoPg6
jLMFn5aq5dRuav8wF2ecRFhBbRjcVuXmME+93pzfUR5iS9RgKW+TiHP7Ughs2IWq3wMEpfeChVng
AjTmokhqE9NNEAgUAy4KqyS2IcuKliBKPiyZsK2FC0KLi7k4pkcH5qx4OY+4awjwlqYM8+N/c1eS
aWnE+cfrGEyB9Ez+rPpabvNX7elxJxX+ikLh4/IAGHxs0I1dWxBIlKX0hvBSII755sN3bHXa4ud/
Yd4Dbx7q4n/wUUDwnYIeKOOiX/JQ3inze9idNyyaDTcqY5BAjhOz++30Y9ri5x+68uh2+30n1lRD
qYmVLhwOg3N514Mfe53O+QFXjw0PgArmvS2OJLDKy1fFmD8+mN10gtRwbhWmH+4tdYzaMyX3jSsE
k88f1htnOVV8l96+ez385z/+5//53+fmf0VXbHNubZQ//vF4U0Ulj6r8j3+q6j//Ufzry8HlP/7Z
1Q1JliRd7sq6pkuGquh8/3ycJ4+Ify3/jzyL6rcSKeQkC+Ok9QCy0TUPpS5n0fCtobQZYi1bMJYg
cWMsmnZ6ailkdl61/9aBRkyKAp3pFZn3xmj/5cnvCasYDAMZFs0j+MkH/18fuKf1DNXsaVJX/uMH
Tt5Z3qjfNlm072G3PnZOkrmWMd5NgPnub93KcTfqpZdnu7wBxmCbpIJQQlq9R6/3uMcEmp9SX+kM
+hLNPWzBmswOyfqLylVP1w2v8EES0tSzGCtfMqPS/+sLkI1/d8e7sqmoqqEomqT98QKMx1NPezUX
wHDI+WOStd5tcW98id7TzbS7JTF7TsgBovZCDOhZf/Pu4tX//LxVQ+aBS7Kh63Lvj++ef17Pe6mo
2QL7S/uENMWa0/fSF7n7ix692Pmb99PNf/OGZs/sql1V6slG90+XG+dt9CjrXrrQkBrRU/uwcHvW
mFUQBzE1jznUmA/7oq2f0ZHul+Iu2nRo8UYL9MTEddzgiy+5pjHCm/pQhKa00atADMIluRu/9DWw
tEKvE82YmAR1+rRooYYgfkJ/dnouOPaHJBxuiHyFpAiDt42KC7BiG7HNKBkJuEAbG9+5fkqysIDb
yecvE39aByIXqSjOzGXpPpbyMB8Yfj4oJqY+iRdfijkgUCAeTovpJw8eha9qR4m+YLpUO/jWV30B
iHSFgRblPU03dC6/B8gowG2zxqUd4XnwYtlvPvN6AQiMUgL0o8idpKlJQmYKWr/H/lbPH48Bkv6E
YDaNH4O4cegQE15jPdN9YDhdT6MioIa4qWHyGBUIpAyrfnkoydXI7+XBJ7O/+iaJhmptgRIS3+5G
v6VoAZDLxnI8IKORTiRUnB03GtUx5tGx8rV4T0kfPV8eqGSeTZQWd7atGdnJJir/ZkkqYsf+YUmq
XZaiLCm6phqmbPxpSd6ez3dtMK9+XmaLuFs4j3c77CLNexyuzSvMDnyChhLdBG2kkqgZW5Ex/MNg
VFRBOS+rXo6+qJOFz2+50JOO90y+879ZxX/3EcUi/y9RUu42cVPepGZ+qCcvHLoxWkmoEoTzDKGy
kEe1cUUH3S29v35jcel/cWt60h/ft/tW6q6WKs2cN9RpdcC3sm22ZWeUaccDgO1fv5vy34LDH59E
70+x9WV8tPbWrZv5uzq195jQ+dMyGfsRMzVhUtXX9KYCgVH/kaPcHnDBX/BeUJS2tzewwXxPbzyY
tEmCVI5w2UdvYCBBkLGbqQd//VFlU1z6H24NB5dpqhIxtKdIsvqnVdM+bnkdSWq6qHCyiDFS89+0
cyBnePalWnjJExboU37hTQefvIU75Qtq6auVL3edArZwX6+6qt1FOIqDg47/CLKpIY3Lj2LyjL1U
wszHyeHTCswTBRCtb1/x4P7YUjp20eOXI+QwsCN1FcCd3wwrnhnMjAnfjHZl+q+HGlQbYxozbYsQ
JuszRFmRb0BiIUnfGzkov74EN4gZCLr2aPY0rfTcqd2CzlIJ7U0YqYNnMf4WOx1R+uUmLRK6c6Rh
F4c1NfxEQyleMDSkMia9hkqAagVdo/QZModAb1HEkDcdXEZKtHFQ3sLXbYIOlMGacRS2YBh0HqN8
Q2SSOYYWVNg30tpOPnvSkBC21IqzgsYT08+1of6dYPIT45eiuTFcPNUWCWtuS5EvpeHrPc2N4efF
QIygbkVnBniDfvO/0h7hAHbnhMM8C9vMVUqnlqco9Y3XVL+P5fu0RhpPiYEIrKEcHjVxkEWr2338
PLjq1ysM9xNNerRqS+7nMCzjIU1YTc/xTYKsFHsHeaoYF6kK8tukradm60UvLy9s9bsFHztsssJP
Xrihc3P+5lD73Xb/fe11damn6Hqvq3T/uC3L8tmo8kFOF5+lOuzQhYOwtzv7FWYkK023OmP91AS5
07kc5iZqLlRZ2bE5w2QX+J/j9zfijxyDLz+bmnv5gYy3FYN64EsjnxpCGUiCcHSRJG10JsNDWGPF
G3Ou9YHVOgYtEzyqziqHg1qkG2jrw06wkRNQgMM52RlHtEfgE9Ni1vZGSIIwv9TroN1kAnq6ZZ5M
q9kutYq/CVey8m835X/eGJH7/Nc4eWi0T61000XrwUD7mL3NxLA0/ELA7ybv8K+DgPbvUinT/M+3
+1MMqLqlrhuJwtuNq0W9ekykq/kRJDE+BNzONuMTPGcMTKrChzoo6GBrxKymGLEB/f0butIXiCJb
0YUg039VLlC2V3u62KEJ5qBVLG+cF9HhIaaFyiqsGO2yI+/++jLk3yT7r9bTn46XSG6yOHmY6SKl
WTsBkvL0nh+bvmICLLlfOoKWOi1ilXX6UC2oDjog5j8Vuwxlvuo+aM1clGwkj2xd6zB4xX1oQVIM
le40z5waPInaFXTuE+BTwriyezp9Idohk6f/uEa+ITslHa+BGjEp9NHrF6cX6vUjDTC0KehPpvaG
tOHAecMJtsBOc2kJddXFcfVps55Aqzi1NVrgZiV0dlBOJPAMsMkMqAQHY0sQmsUI7UO1olpuEKyM
BbANeaxs8olxfAqLDZwjul6JswKdKVbiQwpgTAAo+4u9+nRptj5cuHcb8bL1fQS1k+nMyxHYOuV4
hwzpjljoiTDsr5+OLiqgv3g46p/O4K+mvRTzxiIr9zc8kPedcTH5bDvDciC7b68bFCbGt+h0rHQS
T6BCpjW0wrTjfm2+9lzlo2xkWOqIhzt5QijPaTOGg6bg9kA7QdLARuiABKC9vugOYxWSs/Iw8+B2
Ta9vprTFf5Nwyb9J/l9d0p/O+bj93tL8TfyKcYMkoLhYFc2V9aPoG3TAa7vMiwaPZT24h/GSFsq1
fu7OXoHsxwhP/HYAur2uhvUoYkTWIWAkzxGBUMT8E5rqdl1yVwrufjYgbUBgScdctYwWxi6bo7t8
dSw5TIBDg9TC7ujMncMgZP72yiuqJhgiYyLN0DWV+2TwAY4L7z40SXctXRn/lsr0Q3tY68uz3gTr
KGGhxLjT0sWqEV9UNPZI1UQrIQK027GLydlaPb5WtzkNSfL/5ey8dlvHtm37RQSYw6tEUlSOlsOL
4LBMikFiTl9/Gn2Au1xavhZw9i4UCntXlSiKnHPMMXpvHSfykGE9VTUc8pA5pvkLmkEOq/T+aSmc
ViQ1h3fWw6/D6L832rJUVZYt3foquL6th31yjuWorMO9RJcbGTRge4zr+2TkvwZYB1+bPyIPApGP
ye6ajFpk+PFoEDEqxuiM+M9l+IymFrUI4zzS3G3SPRCCPxd/LGm88zWbAw0mzlU6j8bDnN5novR0
kSfWZ6Yu8EkCsRWRKF3sKxNJWoo0UWfhgfZRNpc+fn9NpH9qx6967O9XvWkknC21rUSTr0pvkgwn
unrrQBxpSKEoJ5lFoFJgVvzYnd07H2z+UyTffPLNbixLaS5UJ15Q/7X25/3JLZhllNjVaPi6rbks
yyVFUx6sCCdK4XV9RDgCEbTT9gJrhLCZdnVOkuOkS1eNMTfRG9GBBGAlj67qTOHRZjUUJpdBlVY+
0fQM3jssbW5sulm5yJWRnw3y2cp3h1TsjYDQhZ+ldDNSZmmKtiPCXIkwjPgLWmaeSruM5DDWYwar
lyXj/KhxMsjToLCvY/kDA+IwlYScjxWknyjiruhnSOFRvOQTcuvCeItEB3Y0cqVhQpfP+rdAXTeG
0zVO/tZ9RMEr/s5LzFiMRGa3dTplkRtgqmy4zRE2CMwrf9TVFZoJIKUWp/2AbbweThajRE8y7fNL
047N54aD1kNpDDpmjAMJfQnFqUUHQ32jgcT26O9qhxT5F5w4BVG5o+pkAq9TQxkrPfysdegv4mZT
E9lBR7k7TRk+qOWB5mx8KVFl2xVqwB4JHgcMUkSnImN308FQhPJQDF0cQSbn7NRj7h8x9ocMAWWb
OR889xDXtgOwq9EnNImH1hOSBWvBlPxkbuvAM8A56JM2It/a7STOZXc2ha9F/7cX+6bQUVqBs1jZ
sagfUCZa78CVZvpK3Gb8GJe1P78SiLYyj4arPlxZzwDm+QcQiCTxchIYZj7SQ7oNZ6l952X4YbPi
IC1qusjByJC1oUD7tuAorSlqQtl8dVtCfxUmW0OjR48QjM1K8PrUqWc176IheWrwHCCIDt7vXIL+
Q8fnP9eg/PcapFhotLxtw73OQamf+mfOZGPlPKq2wpP5Vta2crA8tIidPqYSQ0keIFp6F4/BGRn7
mOVeASuDLZNDFYlgSIJ8W5e8M47qfqsBnOAskLxXxUOdLEgvbpEBML45DGKh97SE1TciaDnqvDLz
qiGccEIVpWbzgIe3cYlQVONjmzksDcIJsqZLVaitRIIXTiQne6gJfKSWaKevdGM9X5rH9XkUd4Mb
wD+vIt3TiYnsBgyDuB+SgHIXiiV+npOLYhrnD6jLGmUEzugV4FriAee+4UHdxA6Ex0WDBgoYIPFo
4vAaMkzhn+KBvnBTOFKzg+pDhXNkImlApA8WtHlAN/AGJG/tKwMnpgfigdkGFjoeI9pBDAX4M312
TZlfTosQQBjvl7GJrQWTlmvqCdnAbaBSwygAu5+JBFh/pswEX5JT3M5K34NFQbdZuYzjQ7IinkPW
CGyu25lUTxk7MBrRqRn1WUiywtWVQqd9H0Sp2t2y5J8uiyj958EZtphvD2/RRuJJUkvKEvxWe7oG
SIA7V++c9nDCs/fuv3VO/oFw38RM2tk8QgEcMQrjxlX/FHDjHknXRMZLfXHa1OtuZZzsEiatbGOX
Mz8pH/iR9aFVPQowMv5hukNDCXQWyilhhmmNWMdnC5IWg1r2iR1IjO1AAQGV8YB7f0zCmtxNClyG
Y+J5B4Jjjmd2rHiMkPDvAJNTj4qXPaTzkrbioHtHTM+2DHOQBdJ4uC7w3rYw8p+EIQcZZ3i5A11B
3umQwM6isTqvRGZMS0a1mAxaBzXLvszHzFS7RzW9c4rV7t3umx07MJQ+LxR2bHFiIdoGFEuQN2Ln
VcDGUpBDOLp8FC/5HL91MY1m9UfxcNkY626HLJ1k4Io8YZGTlc5jfojfDEd+ErbEW3uYpnbFFCtZ
9kxYAnPucE6dbgEnQ+s55x0R9/gd2jtLsnRv2bkpA+K4Fi5akIf7/F2DCPCsDLAUZ+gOsfwHyRK7
Qv4mKR4oBDzrp+jBh4dljtoJI6zfl8B/O5o3D/LN7tA1pagkHZeivlg+JtbPKFiG1aQmX85adSjy
OBMtC2q755gATsFFgVzn72Dr0+RROyaPv1/OTxOH/7xXN8fkU61amSrxXmnr7hNN12JoT4l7065R
nr2DZwHiwpjfu1f+/tT754MNVZHZkxTr6/z+7YXWtUBq0y7jCdv6Xr3IVkguq1cJc+VpdN4loLmm
BX/a0KbilMpSb0JxOTsXunLpXFEXJJeylhP2nKGaUj08EoS0fJj7/lWGkA9IA8KFPDKxmCzxVSm+
ayAaaW3rUxCX4atxncfWuAUFiFaZ8TFyQtrHV0+rl8zAEWESNF27wp1CWB22t5vS4D9f+uZu06+V
iqDiS7fvRjtX1mdI/rS+kCsZxTa23v3rPhcfG9bwZUey+lPqJuSiY/GaV0je83GbjmNxoq/RXqMe
0s8k5bpa5Pg+OJXyOiFfAl1opkBHH8s74w/t13wWqAN+RxbvlBP/nyXi7w9405hozkEqSEIR7g2E
/+CuGpfQYIFslX4WnNwsc8kBPWGmb+2EGX6BWmes0235OB2D916waVahDKvfcM7q6bpN5/RXrqKL
pw16QK7OfMgU3Ad5nL4wE1edC8qajQmYBC0WdgEaXu1IqtdNOugyFcG7NFN8Une6SPIPneTvP5h2
c8BP+ugammdeD3EiOiaS/2XxoszlP8Zj/5gwz16LNvOajoYr5ojhquhkYOT5/SVVfzjF/Ocqbs7k
Xamcz23FrY5e5aP5ZWyJD8a79V5NwnWKKXWJgAVU/Iw4TyfYtNPWqweOWjzjAIu8fTgYIIGUFyrK
ZINMmSn7Y7vAuLfMt6y2zVtFj3jC1ORyEA46oDx///tX+KlTIolM+XSDY6AsGzdPyykOIsMIKfwY
cD31oHaQZXWjSJl1uE2JFYgWbJMsAb5X6eQJuMzuztt6jlnmBVACoPYzzz/kRawtSyALbj/RVsjJ
0OKNlQmwQaiOOTooaQnz6jXf6XOFOby4BtvBOt6dnfolekLGVU44MP/+1b5mUP+81H+/2j+DmCbw
fb8SydJ+yrCtoUUaQEMVzlnsEy/W+nrMmzEQzYW+VTx8LKeX3NX2+vbMEGXvB675kuz8B07qbyoo
W2WJSw2bLg81DxQuJH+svLECSvPLOly3c3XK7NJAmSvNQ0TPJ7t4iPOJHk50gcjpsdqMGEog8y5g
jnT9grwryrkC+jDhSgjjYPSuzqA4CntoCFiDzRp83BFxK+2O32+M/uPL8+3G3Dy2bXbSZTHhIMQs
oz2tC6hOJI+8sCLgCEASk9vcLxHfdkxgjn05ow1y1CU4Yv7vDAcpBCbqBWVEiHhCKDjrINORP8TW
5/tiWXvJQl9XDJrwJuAT7QYzvcG6T2v26w981JxsdeTwX4ASdoAYXCYV/ZTOpflOIcd9YCqHOIgY
JIyxv397ZuY/Lfbfvr7835K1SRuK1uEc2DAZEVaivxWjWYlVAO2pjyJzlHLoOlm2D02XwQm0Y6yS
sDnSdQVxCk5SMCG1W4seTIIscd4CriY0iRzXdtmLi4AcYC8p3TxepIXXfXI3ebZKcn8gIVRPScwQ
CYoZYpKxeMTES1ixuNQW/gNihjNnEWvExmKcpziVZQtZ0lRNt1a0FwC2oMGnyP6CGjDFJI2gTLHe
TSNOpvAKsN0Z8AMz2inHE4X4rlEciw7nC91CxDRIrZyLx1PssiWRoo6mjHxXV4XS4M8VfFW85pFn
dnvikkLJo0f8+31XhgLq39dRVSgqdE60xrAHfysszqUVieee235+NUa4wyBCY39LgBZAwsvdVFlc
sAnSlgGIydfMlhUMJ+wGH1cqQyifuMMRq3Ego4DHUwpdQbqu/MDmL1AfE2oTbdojftLuoHq/X7r0
Y3mgGKhXLJWppnLzxHSxGkcXmUWy2RlvGSL18xZnBwASPMdb8RGB3u8faA6npn/v1d8PvLlXwbkS
Sn/oQZbv6fS6OnFSeehm8rEEFoHOnfYzETpDE7h/T1Y+zxNgb+xkdvec2c2yZ3wFSJJTSsYjMYIC
klzpv4x0lIgLXPLlo/osbsS9AtpUQvTLKB44cj7uptVBdvvHfH99QCaOknqmb9Sv4M7mYPy5rs+u
ue2uMD/NOaIxBGThOP+IpwHeyGSfP7A8qLBYdicAVAQnwDnSjvcGL18b0m+35ubAGcRa38kqe267
PjfgnvVlyyqzyAy7gXqrjU7LJEJ0mzn9Rl4K5RhTW3GMQAXQ+fLSZ2gRAIoerLnxiODj4uHny1c+
WHjFjhbXbbdkTjuGfDI0olmJGf0W7vmFiTTvKTeaWSAlcP5R0M9zYJw/txDpQJu9dk8pi6k6lbYU
dyCdqkO2NoEv97WTHECmQraaXnbBPH8p3qK33x8X6ccO0rfn8+ZUGCtJloUd1VD5hM+T8rxqRzKH
u+mGlwOSWbGmDZG92dK9PVb6qYVM/fD3Sb05wVVm3QulxZOaK/hO3f40OaeTkzKjn8xIQMDj5Lti
a5fSqMA/kpEQSODUOOeEYAJgI9MGl9446O2epC6Thsg4fyJ0MyJBB8mMRpNynjBWVr2+XaSVezrP
Y3WSSLYiEb0zIlpYNKcofy7qoTw5V2t0bj1IIprlAL8IuyEv0twhiaZhi1A4ll2xHmWNR5ofB7ci
eeH3YxZWM1qDsD1HPYFBl3GX9CxuLULhkbDuSK7sBBBWigJ2b4QShwI/JRt+M4Rq52NpeZ2Ln8xq
E8469bIJxxEwPTDXUBd5aORpEjmXPbOVkzxpT290UAN5Cqgxa9xOdhLLa0pM2I4eLzCUoe2982T8
NN2VRFVCrGNJGs3Fm5UkTdQ0CCNeF7DJbAQqQYXOsAAbBb7YxUU76vKyUyaavyk5UIpukBCw5Kj1
DtHXedsAWQErhg0t9Fh1N7R+2Q8vRLdtBfJgMSxCX/iTW1O/dIurgxMfQp8x7+RJR/xfQ31bP5nZ
5gLX9epcu0OgTzMWpQDYqORkX1sd+S4F+bFYNRma60MuRlAB8fvEcQIxJzq/FjpaM/wGHERwCYxl
9VMVZsJpLymHJF2f8i0QHXy4CqsQlYVMRsO+8I91s9blN7/cG77XWsdInWoMtmrPSB+GqaflFsnm
Qt3Vz5TUy3XHzBwhXTBwRzscnBY5AZIYVBSXIEryK/PzjNMMj9DvP4+s/3iC0CTVVEyUhcrXnOTb
pijnSVqp/YX2mYRWepudNieOyuZDh73i+keuH6rGVrRdIWx8cVmSCRZ6J44SgCu7VVE/yOa+w0m+
l7pNxEmC46j2JBZgg56My7PF0peA/tEZnURTWZ7k0koZtOdMPKjsHiSsf9QQsPWezBWbbYxeidIO
Q7im2srFvZxeLugidNQNH9LptcyXFISVPJPMaXfZiyRfww1C3idtFGEmswvD0YsWCAGjcJli+2E3
R9yNmYooutbWwZxhBmAowfOhHlSFQjpdG/kyp4iWadV28rYQHP7oxU3DiCLo5iooG+VILxDcbi+8
avmBejTllS3rCd1m5us64PRmw1TGgDeFAwMWr7q44pZmp45eDWmnBzNGLJY2NaN5AwhIDjzBeGlg
v+UPfjst8MMBhQsn1+srA5mTxcDz4upkXsaOjv6BNEUw2cFBs9BrsOOa7So2V734XEozv3iywkfd
eOMxbEkLPdFolo7ScNhkE9LfrcsnCCcm8jy1ZvdYkl5Gvrnm6PnWrCaNNZXSPyStpOtI2kR8nU5c
8UwX9B99NulIWAra/HrehWAzoVzSzLyuVYKJqBbLHZV1HE3NEHgEaKIebXaPhqXsl4J0EEA1p5so
XfegcyreVf9N6h7gVEqr9rqnJ4FJEUKops6a6DmthwB3UUCp7OYP53VsoED3N5E+bZe55Wj9QVJc
+v9nVPy0MEonqcBtTqRgiqmJdriOYl3aqcQgmDiwezrbw9GWU2HeHmQ4mLGdDSmve5G+Qqrtk/zR
KOkvekE+ZFiGhu1fCaRMPuoA//rXYccg+5vJGmnB/gIVfSaiAH/TEyAsKyF1s2RJoocV735/E9Uf
z0SaakmWSUMbSeN/q9M0tOSTHgjnvTwh60KCOcxbwwGXcK5t88lZR571hFRpTvAsvCc73gTjPfvU
Z+2jOTWSeffUuFcQVf7XbHBKbl58ZT9h7xe27VF/TwnSG10m8p3L/lq+/6mGvl22/N/LbiL5XF6N
03lfZtNS/VB1W1LGDKKhRp6WVbqJTYSin0gDTXkW9I+n5uEkz+KaLIQPTPCEJl8Bx46IvmUf7rBV
RrHrA2E3gUwSmscxzCk+ymOsbHsm9p1rwKWsTWxVhkdA4aXn7OiefMdA8/8ebTgdQZ16PtEiIHXm
XrdFUoda4t8vayoIhEzVUsSbLxtaiSSk8tBuucx9a3XqlyfODYVnZDZ1WaG5Z83VVVcqZhq5ZCjv
w2XwFqK0mQpYArFl/AFHo/Pqwf/k7SniqUnqKFjcaiEHGPq4d1MEDHrPiIEEnUkWe1JBVpTDNKvV
J1YOdWrst2MUABHBbG7WgjxzzwNjxoFTxr+1EL0r9BTEWlSCqcPQ4gy3IbSjmgROO9Ier6YjnJgy
TC+4w2mGSBPoeejF6Cig4h350eIMNzfyoBvhOMOTxiQHiT4YqDydFdhIyjn0L/CMIbJjBPsGQ2B9
15cLwptkcQOQlIzPBGlgM+XknDRLPUQifWyH9TTZR0/Nm0yglj8vCCXGsqC4GJsjaUd3jNHy/wpX
hOu6Ghx5AMVkUlDeWzLPj4Uwx7ER6FjS4S67imIbzHarh7xY0y45YQoFoc6/mRFNOUEDr3e2nkyz
e9YH6+f98u8jcFPOyEblXxrhOlS6guqIONmIWDS9mri+eKbHs9x4l4dh2vU60uC+Z8vzg6bbF8Jx
IFgoQxpRww4CNrlaKJB912dOSIYrgDtQwm0CBOo8NRVm7mBlbILWiGmjk0HjEB9KAmGML/mVhYkO
UHjTn5kHgYojUC9+TVc5wJxnYytoJE4zZSHkyq5Ag4XLKyiMT5mcXPQGm8AkNLVAhfAuIi+ZCQPa
3efGzbmBp/eByATphwk5ClE8oYhUh0BvQidysGxTktnLFmds8KLjRsEIBgEdtVV4p4Us/dgh0f7e
5ZszliH4Qm2knCcka5YuOBlBJQCWJu1OmKLXCLx+X3x/MrRI4rfPuzm/REbt15nK7OXy1PtOkbvZ
52mrv8rtWJlzS0rHn/HTfMClQUMrEILEV6ecr11To6gdi+/ap3H012U8V+lzi9AGHap0fv/z/vcr
1Yfn67cl6Oa4YxWydlGGO4Me5WJOuq3y0dJNRL34yWQyI10tJkrOvsBMqMGA0fSVKaw+GH6Kf1LQ
GbvLIy3f9MgI2cJDTYJaAnpiRD00JkMVlzdTd0oOFMgqx7ZJ68kHacbrjhqKc6WJ2HgINL68kkwM
h4foK2lCae5DxyaVAonWkHQW1h7TM+xLv393+cfvjuwfub9mGvpXg+dbrdoHQn8Ry5iRVDUSP7uj
r7nxn9Suab681ofaq56kLbmi3TThuuDUzFo6C7JnTO88nj8ODb9dx7BGfLsOMcqSq6Ak4f466/Fe
vpWfzIi6R2yVyb0xw48vwrePuumOX1K5NVOVj/KPhkXIWLgBC5SM62rcLupDjIIN2xo754iEAmIv
qZue5bf0T/Z/mgb+vY6v6uXbV25CTWVcx3XQGctee+KMKbDW5WO/jTD0w26HYpDuyqPqpktteud3
/3Hb/fbhN6WR2fnSqYg5o8TmVELjOTuvYJlBmDpNpR16eza3IWemgUi0AqugPOg8x3si4D7h7xLF
ZRBt9/slacMC9M9r+O2SbiqBPCi1JBK4pJKsh8M5BNqvkbEJ6vKyh2yF050/ra1pvACG+BQSWnhs
n3gjBdyuzDWO7UE6KHhU9/3cfFafwf7lQ7Sw8qLv5Wokv18+2y3bOcudidwM1PlXBgWJdXY1p1VN
Q6DT12cs9sQIC+Pfv9zPR3ZdYxiDt08X1ZvV1zd01beC4aEDZ/sJEOKl3uuvNDZsLA6wWtvl7x8o
/9iZ/faBN8tvmndCGSppuKfmba3JmeYwwx4kE2TB6Y7ak0w7kqGitEcmg80TIEywBRX4nthrrAlA
9lh0ymxHs8XyPYxNVwnt+5278pN6SxK/XeTNytv4VR5UOasPBDEcKiQna9UknaYA5AOsDUDJotdS
GTe0m1j8Nt2KPFgthvdbk0CI816e/S/Ys4RoZoPOQuOA8TNu7lznz73ib9c53Oxvr2reiK0fmPx6
/V7/jJ+NzLkSgodOMLRzWqycUekrNM798lj5eV38+9zcrIupUOi+GPEz5hJzLuEpQKZ6XjBUuTwo
FeLDpcH4t7GpRCr0gsaYCocav58KxluYH9J1eZ1K/aLVvBwPSTqv4kd6VmawjSCO6GsptgtGaAwa
PqTAvb5WxFyCF/5sCAjwGn8EyQQGBenflKrP1RZlpLqXPNSVvg9pDubfqDcY+zuoOJvgMdkKYw2m
RGwHwqRq1n5tc4y4zESQV9elKg3oX2J41Kn8bJa2uCGCt/+MnkOEKVgeP7UXEGj0AXhZqa5LAD5u
/cAAlVRejmARPSz9HZVBth8Q88YQYI6qgJq6D5bJB5FSnxzDi3CSIVZK7NM6uM6JQbasFYGnfe+E
Br7ZcWMsM319gjIhjDhYcNY1kQu1GFexA7+fSkJE3kNrhLMouIKuX/WXV4kQcWXy+9up3Xs7b/Yg
7ST4nZnwQMWSnatO0dg6AcSMc6QRZ+OhXHSiT85c/vG8CjbdbICdIaONGaSMeVFEQqNBTWNUAprY
tIdKdivExJcxW0mdOYFoJw/gOjlVILKBhjhHJ9ZpY0pg+YkRHhHU8NeKijJjqgY7hC/yU31U6KFb
biq713J0vtcVk6w7X/l2up8ZTe3LAl9Z3fbmpA3pjeIhBKSZrkXiVF25hz6WgG+EWjwz85FFsAOK
WLX3rh5Ah88Bfu2I0Ed0j606WyXeiaYs8WGTbgEyr5wAb0HpJX1edj3BQZnNwkHeaf4RwtWi71g5
QjOm2+O/1dnUOs1MYOwDFJzpEy6msTz0ydA8Gle8ZDyv7BDj7COeBdOcEQx8E5Nx8oxX6JSuyCnN
D2fGEon9lciJHjl88uFSjHVlRocYjGW5yZOx+iUmzrH9EFKFjJCKhgjGeRiMy888d8+wiAG44/96
RZnFzuRP8hVBgqgYEdywAopHk0Pk07Bj6d5FOsgkWtM8I3uStXuDIYn+i9jMgRzOaZXxglF1xqdN
UTANB8xjHk4ugdhEUes+mUvo6oZcmreIoRInzHxa5iOZ88+8xEPpyGuQZnxt8xHcar0F5kBle53J
m93CeBmaHlSo8Fsa+4oibQn8Am/Xec/rn3L0HUpEChZJc9toeh3SlgBMoKDLl+duUUpzVWVYgWpl
nL0xh61L+57e9ktP+2/x8P/WSe2mnknDLg7bgJ1E2cfZU0ee6smLCyfT58XQZF6J8CkEdC421ULT
jmh74fwampjIBv25GE+vilvnk/TNAqQtIUlaqiBqqu7RJ0YxXdX+0g8XcreJ8YpApCOCSZ2E0MFO
Y4T+DwapFq/+EzP/HDeGMEbcmX5BDpg1Yzv+ffGQfmxr6aZOtS7q6DtuCqVECWS/uwTUyp+Mx2SO
wnTUhJFkwKsglq5I7n3gjwd0TOqKpmuqaGm3m1BjxpIk05CS1vHhPM92CSzky0hY+UvtpZwFO5p8
xGs86I/xi/Lx+7c1firXmXJYliXKumR+afy+7b1tpsVaoTfY9EmsVZzOXIWxmxJvU40N3ymhLV7m
AWB1Itb5X8yJvs3kWYnul2wwuuQXYdbaYcJoauoz9VsKhSeqB007xuWhDVYSGOnZxWs/K17Gi8Ov
LfIO9c4D8TcIE1cJVH9zWtANoC+mAfQj2dWclDCPil3UrSxxAm25hEdKjEA1i32XKuSMOZdyirZE
MUUqQUR658GYsA6lMIL1def+/FTJSzoYBtEyFFP7UkZ8uz9d0yrq6VSf90ruXOEnopO1Rikl/XXF
znwFIDlgB+3LCdHKSjwi+2mIj6noKY2yCb6CcFy5KaHAV5T9DN+2WEjFi2si7mVmqrELjxRlcukY
mdYiVqJxVXn66T1sd6ivmfZYiUMgAikK3CZzQBzmgI+sB0F4VN2BLESGtcJgEHQGq87OOAQnj3mb
mnhR4MIQpUlTk0NaOZG+HVjiQIeVFVuBKk8zcCer32/WT4YrSbJ4mlTu1fDf/xZyfaD0yrkKGc34
E8m3fWB68qwGPQiz3VPejG6q4T4mhY7wJUQxx27PNuCv/09XAXhCNCRe31sUQ2v5VVpJ1nkveJVT
vhefID4KBvPVg7XibALGDaDsZcjmAH7w+PuHyz9VlJL198NvDgYqnTbRbHiZUxuDXL+Az/PJ0PCp
pid0JVCkIjyeGjfYRPNgf0aCMtO7L019DmEynJM2M+T1Qmf9/bp+XNW+X9fNWSBp017sM24K2CIY
/Ov+UQIV1L+Ij8K9rseXtuN2t+BsrfMfU0e2cnMa68CW5Kn59QNoFlWuOGO3ZStzFYjVDAHqRfHK
kOYDxYW2EBxkygoodjqDhEFzSmI2MwqODBHH/Wvx0d1pUPw4+Zd5pYf2maSKxlBJfXujs8i4dOeG
N7oASk6BsDWck9eCCJkwSV82c2VTgjq7t4781AmSmZSouqZpsirfvBq5LJ1kpeVTe1c8RuQyHjUJ
9b+5TfeYJ8eJc5rlG2t++YhdBo+aY02ET7pjy2riX530o/zQHpGjXOigciyQoAOHjnkQQDkSx8oK
aBHyIjmvvGdjRvRjaUKJQmIyxvA9bgjaj5y58xeYrLQ/s9FHuyaH3cLvZPPn+KnxSFp4H0JOwVPe
efJ+FArLiqJZoqqJmvV1lP52v4NSDI1LULGC8lEHXMuc0dNFAnMb6D4gV8aepaNy4iTtkMkbSTAb
ACrWI7YDk4bhYCu7kK61Ut8ZClpLmsvZgXxEprKEM9CEPpJj1gIiLqeWTyyYDFLl7ESuZt95g4yf
CoPvX+TmJ4yupaFHcskXQUmO14mkFaTcsU2p26s7Ony9b9dPJ2goEOs+xU9/Hm6G/cApZkwB2Mee
BQ+3Moll7Fo5fuaRSWDD1oTYMzaXvQUOciSyrR1ZEybiNlq10/BDJ+JtVlABT6OVTnJzhG1nnE4t
fCPozB/DJ/PVf4GXUbSTqiay7E18lsFlzk4alpFRNDEJ38aknnhMXiyIUSP92dzjaJ11S/4pgovX
5hQq61rHfrpo54066h8FuJsOxmjGj3SKFZIQgnm4wsD3x9qxYUnQyel6fDJ8oc+DwEwRJ8ILOjvT
Gjl49Tkc8jEktnMU2ghbbSmRd0R18zqMuibtzD8UdvInmgDW5Ng1ghaDc4fRifGVmEhdC8kw3Rr9
RJ4jYBdt8r5e1DmgOAI9GupMUgCmTE1wimg2cYcAhcA1jdR+FE7u2qKVn+ojmUqQbURWVeVWDCKG
VpqVKU/vBR0iSfCMCVV+NTKSnvq9hinPERlP2cEeJ1WL0UYa+wyQRpojMZE6kTjBEzJmaTuTkg0p
zB8YYtbmzqP585P59yJvFtwgjC9yLfJkVg6erxDnoF3ZmD8GeyLIvTufdu+W3GxxQlxce3F4oft3
mFPAiGzLIeGt/HxNH6w74K4f99Pv9/9m3yrCsPGtmq+mv6RTJgBvwN3Vkf+SFuMYzjJjpi2DAdHF
UTDk2p43rHpuNe/TEeJb60N3FEr36aUZNds7t2F43f/Z5eBa6TKELlm/XdcSKVGloOM2yLFd4xzv
xm/tPP4kPfett2xGw4Be3XAMNbEFKnNnP/k6cf3z6UMLW5ctcDZfJ7Zvq6rSnFSpSQqKnPl5pX5S
3xD9/FruGTSWdJeilTjpxsZTtmsJlAeCgqBW5fS/Y/RKtJ28pujoKRmHKAvaNFcbzsCCt9pa8iLi
5eLcTsIqU5mV+XZZWpshoHvmu6ldOd2E7s7v9/LnPeLbtxl2z2/fxm8yzSgLvg09GGTFvFdiOsZR
SV5O+H79E22xKp5hQTPApYVgK7vWACYiTxvX31zt9AHjNS5Lp53QEmCson4AyGJOqdoEks0NfZys
mWSiSADuCxPxLtppeOJ/+zFu3j+1yyQj0bPzPtFGxWd7gKL3ggqCVNN2Lh0QDtltbEsz6FeEQQcE
XrM7I8R0+yHlEbjiPUfSjxWYMlRe7LpA0NSbBti1jZUwvbYsCK9onAn0WnxcH4lYcszXCNkQnYaP
6wqGSJS5wd4MRng1B8wAylZsS1Rj8uJy9qTlEII26ebRnSKZKvyHG/bt+m67VW2TG+rZ4PrCBb0i
LZ/6jCwLT4dWKCLL8tru8YTUhRUW+lUJnH4GjZ9EDmb1ho1eU4bXf1oNYqqV2jvGMKegmujrcbHL
y2kujZBRDUON3WWDSwfnzkoDEFCP43fkCOmc26/axS7cCAqVl/9yeS6OvMCfNUKdj8uH5Oac6D5w
1jUrn6V0xb8tLsdIphAlWgKvtH2mQ7sYNE+zwCWdl6E26YWYJSlk5a2PKTJdCeWbRvIze548o+fD
6VdYE/FWcJQ/MgbwyeLhpvfuJxzfXJn0masdO8xQhd3VE+s6IQarlbysnhOedemmJjAHhXHGPIin
HIFDEUkDjZRRtbGef38bf5xaKhLtADQjJiPtYbv59jaq59wvpHLY81rXKIcWSJKz1HrFJD4BjhzL
m/Q6uxJeRiZ2CN5yrBljigHls3m8ouAgw6yZmP29NeIHm51qcE0IM1WROvprjPDtsuKqPoknjcui
lMLR76XTuHJ8NBi1TfMbQ2xAm+DcsNhuemurI48kWZOHQMQ44NEjbECcyg463x6gujFLskUar7Fg
+O0Sl9eZVFfEtuH1JXgKWX9QIlMWw9mObZSeFdq2IagVJhvWFHwLI8VfNH+qYAbZwijGF1q7dCGf
22QacIAzn62UnWdIEcMeYhtv1FUlw9Zma6SIJh3UL1U0QaZbEkT0cEZnU5F6iOg2nHSGg4MdiE1N
hcvlVjbIRNHfS3PrEfMvXzOND0X0nsE3pX2pr85nz6f1/pC3x2u11sJ1ly7gXfnnPzLpmBpkLK8A
u9xs0/wxWJvkG4CqaraZ7wW1ezJoPb7lfIFYohwdmx/sXaTFZeejVX/I9ZTrHf7m2glADOQvielg
DOYlUlWimbxsyGXldF8taZA3DwkCjGgMuRJKB/NeSD0++btugc6pwI7hnIHI0UduCcGkZXmZ9qZ7
osIjag2laGRXfxhWlKCtZO69Y/A3HiKwDpHtd96VELXx9QUxUPbAT9t7PvhKiY6y3s6acFNqE2ZG
VTdJ1H1MPl3/JFfoWTB0cxh6S9kSrT9p9KQX65zMYfouych6QX0+CbeI8gJwhuyS/qzVx4pwBGFb
tcfTW1VMyKsAt6spM2CBvWlj+ggUqtn2WJElh0HFTXchOTAXt7K8fMtOIz4yDCCdADHSq0Sbmak+
gZ+Tan5J1mr4dKmWIl7YIbOd5ABDckMcYKSflPP2Dx8LerUNPoitgj6fMDFVp6b8wAEO1kNCU5on
aA1ZNlujr9Uf9+Jl2fPomBhwdsQQEhydvtArZRZDZ4OlBsgwDX0NlylTkBFkaMrp/IkjuUBzf4Qd
vrlM03Ym1rjdbYCxiKBwkDOslfIHNUVSOGrLI8zrbTC7LAWwSjMoFOkLONy+HUWMQ4j84gj/mYuc
Lcs/SvU/hJ3Xcqta066viCqSCKdkEEISyjpRWRElhED56vczvP6qvT7PWctlW87k0aNH9xu6aOQu
IOfgQgCoW0FBzTVZh7QAOKMuktDyUjSWBZ5yR3kXqRdu19KOqeXybmIDAJkyBlRFcflt4v/blpve
+e1eyKaEXCmCyOJOmXtk4RKuFCIZaK18PlMYrnCP6kP7jvePV6MtRoxa4sz3EH5dQL4ACkGB5VR3
PAgo8ZZuaw3zYrefKWr7cPTOzQCQ5IERGSifZKfQ4yRaC9VpaLQzqvGk0XYzh3pGG7u5t9X0xXz1
dRD+0veeUGpasgKpiA+RffC5njpePGUFGj8DiQbDiCukR2gFN62Qlu9ZyXnQVLxaRPu9hX1yoiCC
bk5OEc6BEjCwjoXC+RtbR6JV1WcuPryiRl7hgWFVMPjj4oRtRCu8t7o8HO9WaMEMONC+i8zflhZ/
1rOYAmRbl6Hw2Jb2E0ZxrJTqKNtqMVBfyK+DYLO7eG1eLe/ZBEyMrhovEEDHJOvss9wBWGuoeKg/
yuC/56S/dPhbmqlpCmJ0qGea8o8MUTWPi+b1bul5Y1bp51p29Eb1nscmUfd0X8i2Hyc9uu4w5dbO
wfVQRwaaDv99DH8hAQKAa1ECsA2dupbxo3KkK+Wr3p2NBaVpAJCLVJP6xqJ3xKDt6rYewbMaSUJF
o0JmQZ8v1IF029wqbWsD0P9cIhXghXR5QSn6OJ+Fjj0o8qb4fb3hQ8OMLwg17wa2JCqln0XWNLjT
Al9SxUC7I1NdeaqRXBaoSvXvh0F1bOW14WITWr7C8rgsLqPDeWaAwzzia3KfLW7bB1bbcIo9HJ4M
25OksKVO7mgrGqmx/20tpP6ZAbdasmGbum4Av7C0H8s046S+j5b0sXKEQuIqPue6bztn/9xXN6i/
ErlRKAyOJOL9yxVSEfY+Ecu4t+59Ijs44hkGGnsJkc2nRPj8UvDUQGLBYYVC1uYcoPn5r6jyFzPD
28XA3SdHhIY6hmfF5QQgWI8UzqsGdeUhPfbsHG2sMRx51Hq4dWxGZa/0iqCYUASLpa2emknRtsfG
hCUi1YVDBg6Mbq6Bywn41ZRW4IjFwk33dgNTyJpjwSo03QCuNrQiSIjlCDsKtJJ8zCo6JKo5StzP
NmQqYZIDUBzhQcI3KFQb8ewiutjBvRUKkZFfyu1/wXdQTlO0lmoDv6bY+mNMHM3drlXVjZKXUmDJ
oWaF5aKLrKe9zzWCth2h1bRvk7xaiJBbPqKlEuLhemg2mz0SOc0DpZASf96g+UwOanxUEdYMyjLX
5ZGudiXpl/HzZyihHKyyGGjpJmKmP2USKhJ+ZQ9XMH/LsaH1nxKNQtu9foDY+9J19LHG/z1e/7o/
IobGgNUpQP6oU5wOzX5htSw5v1QHBGviy27vNEKsPpeK+I0KlBT/9w4V8ZT/7zqQM/zXHn+Mgr2y
f72KD2fYMmPpVrYrlbULY3rxNLH4hLAVLsi6EPOTcro+B/tJ0evOwvSa6YdfuiB/O3mTqy3LhG5F
++4H/CtZXhT7uobwL+fqftLS18YufsswuxYIDAvt0R2c3V9OXkS/nydvWqqpGAgCo7P+42k8aZVa
qqc9WvGPSUVVV6MZd1bekdRdjNEL3EXcbAS7VNRZb9X6JdMlo9f+nD4Xs1+O5M8CFd06WlDME4bM
jf9RqLXPVq0dnxbFDjmsW+vXfqlR318cwttraQpHLkT0bm/8hAf/veM/KkI/dIXFqvdf17yq7+b1
SZU/V2EVUVGXJb9lSXj2uoiJ7c/ybyC0P1bRYn8GssAtWl2y9U2J/df+DsreuKnK5ZVri68WTEvp
k9OkxgrYqsvN40QAVgawYdTPBulo6dNWAWocLWwAd0l/4TzoV17iCoDP6r8vwx+PHodl6Vx9w9QU
3f4pIlBWh+fVPJ9e+UPq1NLXqzUqjeSojQ0OEVx4y/5lnKt/DDvNUC0gtoZlthRT/Va++Nd1OB6Z
rwu74Do0h85jj7ONADItKudZQz+C8PA+YdAA554wXgnjWsL7DizKYXohZqM4d5ZGB1Yx+vMKBwQk
iSkh+4MnxmiPxZJ1M+O9abr/fZH0P2dMU2GcWC2VNqX2h4RZsb+8FEmrH7nCbLfzbZBKgPKkgCbA
I4Cbt0JZlsImsuSOIjvXzSWUyKwfwDuyC0VdNdorwQWcFt1e3QMhYDa4WGBSe6Ub/wGvtvAUFQIW
qpxSWB38Gr8+TGE6p0d8rvxzGZVlWqqT4vZLkP9Lo9EUeIIWYvg6WvjfXZR/3QxVqsr79WLf8/MC
CVCZOgYKePueUcCasKRgIYGYcZ/F8L8v5193i9i/gKgoVAfkH7mZIh9bhbF7YDVA9adAjbDch4oK
2aJXvOdHwDwMevPxS8D/C36Qede2aayi/K9o9o9KSV1IrZYBwntIThrbbQMP2ve86V8QdmEdhg9b
fPVYuC9xXo7srCDfKF0xSFv9d4qD1QFgre1QZbv11SXrJfxJ8A4p5xrOkEDSDi6vRvnbHfozUDNS
FBVAOsriZusbEvKvO6TbN3hEe7sZalNz0OCi1nR2iTFDJWGXqrNnAP2lY+U26nX/fY++Ubj/O0P8
745/xEdLuku7ol40w4sP+8Y7JlqEFlSgRRTQo0VU+wfnhKcnHELv4J39aygB58KZw7umkBfjd6iG
+FD2XskZD1C9jQDoYNF59+XsHentxS8D9C/6fiK2ElhaMkmL8RNTrBamZPHbZljgl0uKThtfmB69
+5gCnc5usYZAteiA4KwCHM1t0LT3SJoZ2MZIGDQhqgnM4uv9Vc6gZF6/rBH9CCVG83TymOjxuycS
12alD430mMoDfXje4CPnnmPwT5VvRQJONqTYh5k5HsJDRPDxAK8wGq893Mmp3cPfuAJgv/zaHtf+
mMc5b01oWaFuY5rWj5FU3Wu72LdezVDu36bvcJ9VqTQoY3rl9FQXLtlM+EzeDuIaQH9wPnPviTW/
jkWtVU604Bxq2SI4kk2jC4rV7AF4KSodLtIBaFLTz93NkVLoIrTfPrbxZpg+x3TKqOV/+kr/k5WT
Be7lCA57p/wd3zqXmDh+77y/rG05e3aIhnRAdRwYRTu8NfnE2hKxBhrnQ7Or8VAcB9cJQGGqGWpe
pk32GVoX18yUh6cO1YHWb9ImPQ7L3IrQF22f+lZ7MSlH5Qg5Yn3y6lSdelT4GDQkrV6rt+uWm0X3
lSAsn58wJ7RcYTKIUVWqhnC5aTAs1UDx9VSNnsvb6DaqO9eB6kEzuo12gyZSflmNA175y82hpG+r
KqoawkziR4pxOT5PhvRohnrnAGzi5BY9CNf0IMe1e3BGaBu6NJexLtUc4FoekCNcwmoAgaZ3bRv+
xX/3TTw5F/A+9I7SBZlB5Y3mUe3st4tRkeph4XbU8AFc4+I/XUA6HmI7DgzmQPevyY01E0pXuGYQ
zbHaQpjQUNuwx6kH4azhtWTHmpFrHXGTpdaEcNP2BcT54X1O3oWC0cfJ31SM2TAVR6S9v8G0pypi
Zn5TIaWCchNimXxr28G5r1HzqrAK8G0tqmXn/uThITKAVFt+8Atts4q+sogGSgA43UC0C20e0elC
hf7utqYXzNWwYMXometRuQB4H2fngt+w9+xVJw8FWki3+KgwuB6gfbEAB6X2Za0WilBIASoEmPdw
SnC8oOVt9u8rayVcaUHDAe+23DcmYMLaEP2ukarQffABJgoi4cNHjxWtfOpbO3SNJIcZ772swF7T
f1p+20ixlgT1L2QIcVraPLARl3E2cEBBII7C4gGyHM6F/Mfkvdwvb6xfJnx3pqOP4QsKAwfYjwhp
umyBRKW1qec6xTFmPSGN5Eg033NpWI7U9mmz6zaTZvJCUmly5d8Ov8RJxfrLM8m6nwUdKzu7ZWg/
1lmvWn8+P+rjPjw60+n86sy7CjVvUOy+4iyvDvQbp3txMc9GRfEY0rWVfPo4HiEUltxm0+v1Vr3J
yZlQrfNvwH/uXu/h8ECF+BMh0CK5VOqckPcwnuB0zTfiA0qRk696V4//fjghXOuMOmm06c1mX4Wz
Xbhjy1+vt/sA2cn+eq05a3QWojVedWF/K4yjsXYNeeycdX+98Nfbys2ybNvvj6dnZ9webDGCdNrT
C6e0FX9VOOuW0++v++ivOph+O0vJWV6c8RhP3fF0Pp1Ox9jFOk9mMKx//u9t4W7Z691Z//dEanwv
lX/MpKYOq4xiiwpk9Bvj9K8p3DpJir5vHe5DyiWodYAEzPVLW/LeHCn2hMKfl0PYees1Oxd+eS00
yt8I4bxWZXpKW5wBqhwMbHEuJvZ2LT4QSvZwa/YfHgHF1RMZD+QztqrC/k6c8SIUf41+dyA+c8Zv
l/eHJ74Xby0sV5XV3TdCKxTb7uBG6S5Cnggqzs68A0c8lZwuEl5Od9hd8todlt6wW7hdLmYr6M4l
pyljzqbBc8M1QvAjDnhLj7nP193OnC0tl14w9zqdYNgNxLMWdDoddTzvNo7idM88cEMorp3ukn15
H/ACy8KFJexcv58hHpw2abRPL7nzcjZF8HLozDpFgKl3kF/4myH6pM7eGfJOgPKgqy33TtdweUUm
NBCvVbBU2Blz76AcIIPqouDl3jt0oDivJWf1f4+87XBQSxob4JWwD/7wiiogw4CVaA+6dCQeY6r8
PMb78OE8nF6e54a32oST0untw14vK500JYSFhvNyJzjyHX36MIh8CKDs17OPYs/bPz3j2/gDDb1y
Pv6M/5j0Vmmaflz8aSe9yWp1ZNyJHVEZRNt1x8lDReEgxKGIryW/ntQTnBPCfbjhWNy925swFimX
kXymmFXl4ugof8XozfAmRuTD2aAOkrNxIixHh+pL+gzAE7qKO2Kti32kjIOl6qgOXJq8iPTgC402
R3x8XHycvt+a4MaWTR8sD/v6hITpT/+fDQIudib1FvAT/4G/8KxJX372BPVlOTNhkslL8qiAu7jN
NYTQ4SRQY9ybO4JLHoj9iv2jHucePbJuvsZUD5/hgoF8cL5G3zZgzteMazzLMv4pUfwsm2lJNvvS
3OyLnX38hfNFKBGjH00zB/tQb7sdFI54FyP82d5hNvluSwg30ZHSXMkTP9yeEIHFChGb7m1/e4+A
nogPZ21k6+36ySilKocV6S54Rut7W6ffwUjdYRrKSG2Px2cxtJCY4O3beBIxe+wsSmd68QWG4eys
203bji3/FC74IDrRcnD23lbGevftDCRPxIHtACtkIt896ve3g+3T6a/FaVAr/45RpLDEJZEsIFVH
LicSh4NruZTHAsMnlK3XePgC6b+4TIo6AGbuy29Q+3/Q0z/jmIFBHH1m3TB1+0c6o5dVaR7O2m3Y
EeGHMzw77Xn7n4AzbY81Z9omGvNDrsv6SVzm67PTufsE6el4Kq4Xf0B8cDsiInm1N/WmImh3pp2r
mHfmIoZwHaf8/uLMpyKio/PuEXwYp8tl6c3n/A14bn++JJ505/MpqGsn7hIKhmj3uQQC5rNu9+PE
eRyf3eEmz4d5fHEZtvn30AjjnhOa7ooxu9lswpjQEoc80mEYvpw830hUsunzOHkYMrxC/ifeOJsN
NCB30zPivHd2N/w/yiH+ynYNr7cR4zW23bwXbnr50V1hv5GLrbycnphELe8WDeMdB8SyydtsmAaP
bp6z4zDs8cY7m9yw942YOglrF2IPn/J/ps6Ly8/z798Ndz5rTX53djncNPTTLJ2J0RkSRLLUSZ2H
m01SMQJns++hCICUYey7YrrMGCFZ4rvJaDQaDMRztN0yhVI3Z/qN1i3v7tCTWy94DB2z9/3k4aML
xJHRMRAP3ggBRGeUMfRGyahwouT7U+EkSVYzhkeJnzAq/VEitl6G26OXMPr64nleM7j4D0KNs+0v
3HV/XIT9vjvYDvrbPtOe6W3Z69P5/lNwYIi0+4Dxnai/PoV3pz/myNriB+Mxg4Ovmdv7zO7jKY4s
Lva9YmJHLx23QDGLim/c/sHt/1K8ArrwZ0pvmiqwYAM0Mg22H+kTRm9FUVz2t2EdTNGFjyGNhafY
COnNxo/0lSrprq2kSOz7n6EZKJ7qN5nqk85FukuPgcdZfMxth+dYTOWNL0aSU+M5TO+UH3w/+d+/
nopJWvyFHF6/h5AYTWLyH+P4A8RGZAp6iOw1X0mR2hnzm6t/9du3QGqPbwFK6z4j8C4uD5hV90pF
Klt8jV9dbE6IS+D9yYEsrrWIYp3pXKQSSiCzPlE8ar4xumW8kRl/v4ozYI5cLskJQHX685f38rRA
5A7UtjhuNO49TkX8AOlkvxnL7lzM+qpLlqkFdOF8Mcr3kcgS+I6tXV2Rekr5rX1r1+0KjVFcwnad
ql1FcPuY3K6eyXQF8n6gew+X5HG12SBBw1yYDxWGQu/0PTTEEBSjJUxfbgrdS8yHq0k6sxxfDrI0
FQkr8l5Coo45iiVHvAeNVvuNh82Ew1ZXK6ZIiO4RNVd3Y3gbayjCAPKNLnqfvOIvujmHjPVNz/ZZ
/DPO6Yt4PdvdwLpk3qcD5qKl4urdqyfzUcMiE7vAlC0wQzm4xAhTgi/2hP9txRRYfc+A6Pf52gjC
m9F+hTemRARY3BYfMgwDljpSKKEyK4Uf/4wb+dv7MKUC90sApHVpp3/P5YAESSlYtfAvSEL0xLbF
lPnPxIpJUnCYH4NXEWFFNqhwgWdSY7aB57nw7whs//OmzBp8Yc11s0DcwzEyOt24RRc4q0vBf2fE
yreSws+ZxIQ+pWs2zQ7N+jGTPGXzXnzuRjO8AnvEQKfMGkoIJ1d9d+5JkzTM0aky0Pex3oeWcqTV
2DeOyVSDqYOK0pSXW1w8yfHqmfq13wUGJFfqNs47k12bB47UlExOZJDFYBF/EK09dT9tECPtD0MV
qyPGRihl15tXgH+qU4ue54pazl33jBliWTJRZYlnSwBUn4ShkgDUQGTLmV3vVG8XJ/caAyNDFmgR
tVqOrLmnsWo7b8WT8DXX/e/v9K7Z17vv6f3Zbk6w7121K4iDrQDpGpIeVocA+PfM/+J2mHEr1ni7
RGLdj9JcVxlUTLFSJM8xuJ5qg8VI61Ve9fCN/K12r6j7oaXaK3QPSb9fmVSKKW7B/94i1ojoENGz
VGgRGKJts/r/HryGcaw/9YPCElD5F4QYK4GHec00JGy1NpCrO8WjpACqfsYTybNvzpkh38p06kx1
WH8jgy6n3nmkTejungaFNNRH5aKPdcTXlRCzEYV8LGYQGUJ97uo3sKjvz2iHA80TFWGXOFBG71lB
WvlIgB9hxIHUmtekC3rwD0fBoSLar67BO32m17WdPLun+dWvvLEBztwe4mJDWUVMBCeXVGS73mIm
EANHpbQCVswXOR/5FSUuqjAgZcVkVbvgIaIzn1HjIxu+uYDAGYt0nRMjUif4u07wCEhUmB5dFvDn
Lkbut3n97hjBk/lxcIhAN3yTdr8/n87tw6f/udL0d443ksAn5tjio3SLRKR2rPjQEBWZnG/4UnAL
uN0wCSOJCG6Mdo1r0f3dbSQETX/VmpL/rANwf1mrGjp2xVRG9f+9v83xUxfWommYyKQI/1iYfmnt
3ZOne/PKuI730S2+xafeNbtSj3OgRtziRYIHWgAbPnyG91CJYL/4PNGB4ohlFaIowX10DZ+bkvyr
DMQSCnAtmcyGBIcl04qmjnP6EtHQhjsbq4FNXPv4MrRsnmHeRPgDGBEcIm1c5ffhx2/4UD0o8aCe
MV5xjIAURNwdwprHvQpVPMCL5Bk1vF2iX0PV39pjgpcmqKUt05R/9AzK97PSq4f6QUHKfTRa0sD1
lKtsL7NWkfLzO6GtFj52oBVe4zNgEKXsS4+VaaCWjMHN04z0z2uDuuJ/R9A/shBGJAwHAx03lSTk
Zy/RatXl5/A8vHP9nt8M+k/PlQXEZI8q6fLXbs3fLgEUKIK1ZZvEhB/BuvnI9usjSa+8XuCKhBjT
/WIFupbJ+tO9V0pHUzuWvPzvE/yj6yFOEE4iXtAKfUL7R/SR7gfLbG7mK9/d8wWZRLEqSl9pRovf
XHR/29GPk6vvxetZXjg5YaJrIR42rm/AwDT3sfgldxQqez9iqiApA4qlFqwJXJL6I3k0dqf7UynL
3cgafRq/rKPPPTx3FrHq1hBxtq8VjSnaBbPDrPnSVgVpIT5eGYqRsJd228NIjQ6jPYttZm2IKQt/
N5ZRH69B8XnN2grAmPpl+rpQUX1gjGcIThH+WuPrSEPbFxbRKV3MpfgO4Yms/s12ZCx9BgpNARKL
tXlyEYCVuiC6PwiN3gE3efQBKhzo82eIVhO6sY4WgN7WpkYL+/LMeniS5tfH4IZZtBrbGuBFhCZR
BsDSNblcQ/vRry4pNLbr5IpO8/zhy+1rmwZMV90Hjw6QR4bvpM6YUlFXuq7uXp3sFmHLpUzKiE93
dAfnRfu5PK+QFlnqkzK0qFeLtS9wHQA/6fXtXJhRRUXcCKe3tJgdfTujPCEtnIJFTP/UUTM5OeLm
B9A223f3YwVTB7vbCMUAl7VyGZ4ye8SRpQCifUwU27s+2viwuqTo0tbp+83t0OyA3xuC/EOPS3KA
S8MqSp7ZcSM5l7b19sz0kCq30MD7MrTXQBaPTG8kBifvAKeow85sIwb1o59DOK4757nwF29fi5Ct
U/ufLjrhu+y2skZSamXl5thdZOflR/eukdLVBtqQUnI5evdP8Q0amk+lON9N6FBxcO+ErS1GVziB
8vTSK8MdkF7FVygXIBkj4xnvWHPm2fmpu+884ibkkPnugsZz4anhuX2Z6AnJRvcUa9NTXAcGGVSk
pEXMHPQRnRm8PLuId7E22Wrr2jO7eoL0YDEEj3SIPwHGLVBG5fEnoEi7JEHrVEN9rOM5fLO8qvPq
gSOl87FIlPYRaeTwMWy1EVwDmjuSb0h73HaenCA7hS9vijCyEBLuH7gq8wKWpOy/bQ+mwdu7LA9o
gm9unVeI0UrwArUHAzUD6IXQHb5yfpXDIny69QY1utsKCQ1odfWZjB5jbAxeEqShTQSIk0teDI7u
GxVwao5QZ9ymXaTVxsiN5NqRx2qvXO6j+/iZ0LFBog6qYoa8oX9I9zk0ArlzI3uMUN6BzFet774y
AEsqs1LzKqFHow1RxKYkikJ1TjVx98LXXDxLnV37Gj7aryVZ6xvkMLZ8gXqJ6mARQlyQx03+6GqT
Q/cYQpJxXyPgDevnyvR1KFMZnDT5DSwi2CPQNKUloj3T0yVZ4CquC0MwdZEr1rCQ8CyDbnib7OcV
3sY4gtrIvAC+NueLVB3x+1uFKQt+xrHes7DItGaL4HnwCyA/x84SYzQZWJ/MJq3gtIQhh4RxQ/uu
W06UJZvGtyj6JCq8V2tGKgjINn9TTEy/O3pvmom7o9eEi5BLRdkZwcVRcYcTC4SwmtjtU9cYFoWz
29Txguy6cI4d8NRdFHIxW5kiyd81elJO3pHUbQOc9PzjAVjObNecNJk1k0enQUVzyi0HLzx3asW9
IBcMcll07UEmScGeAxo9NedlusZahujWbTpHFpy4LvGwKSwnERo5x/X4uaSROC2kXrlFKFfx5NWo
bJsjvav2GrtTn7xy28qLbc3dfsI8qcePUIbLKL4u3x6CxCx2h1KnJVxXPoSfWO/SCudhE46FL5/1
QoPe1tvXVa5BPb1BdF1oq4M8Q86rfOX7fWZf/A+P9xn8o00cbl0H9QULRqEfjBUKWu6Hab339fEn
vN/dfYw7FeIq8SlHhRgjVERvcTLxtKUBTLxw9n17CTn0OOdoYYPisXJpI/QcXTFT654xgGZLswtk
0Duw7EkxpfsamwENtQBxqUCenp+ssncADgmSBtIszgn7j04xPATcmReF9qqnDeTtYwBCAlg9apDu
kcwP2eB9FTDZQHPBQ+QdSNtXohGTxKrImpp+A9mT0r3Vva7xGOzgsBq2Er1XRsoSIuvgqDm4a0/p
nT36ZQepooGWF19S2HSTE4prztu7oX8uWObHLrrerJtXchuFzuyJRJDmfmQX6NSx19rAF2JEzD/U
JEO4qPcB8FCkWYovobAEnh/VXpOWs5lLVSi3aGMZusfSPZBm74g66Wvb+qCqntTLe1inRO6DRMUR
2tqVPdO7m6EcC/9n7wCAPOSH5S62MDB2zv2S9R/cfMi8WGFgnI0YhPMBX5AXOZS891IB8MvNxF+s
Gj+9W+czsyr3xtIlVZPrpPQxouhI6YECASpNdnj31B5XDvGYW/86MfxX50m7dvqO9kumTnz1XiHw
4vMazlen+mIpxLlWGdC1TsuXp88ZsKN7RjoxatI9hvHU7J5nh6trte3OiUa7JbvPpbK5V4KYe6By
1Ma7CNLAvne0EfnETU1eBJe1ijQahID8oA4IZ8dAThGBKHIj2iH8ZywfybGHE8LO/dyIPG61qeZn
7/F1wQPcglXloirKYtjulBnMAsbmwN5a7XIOUvURnrbwAI3uO5Ynl+Vt9lxbdLXAbenk8cchOOuz
Ss2/6uCs9IE02ju0eebTZ3sP4rdjzu89OSZsjzTEZFhTXVlANyL4mnFFk2pAbeXQpikrVI1Kp8a/
pq32WUkB0mHVPH9SNDGE1vJ+whTfgzZhZEIHl3kf/kZ46zSRHrLpGhuKslen769DjALXMbxMhDHZ
jtyHkQEjhgTg6ZLayPnBdooOhIhOAxNj/eyz6oylQSs+jA7Qy9rqRBsqCHxYQc1dwBfn4qFaSwlO
79MfQM/q7Dzoti454IfmKGbIq9ZrCXkR0X9P7R6Ngz6vWDvM/ju7/k40/724JxFVQLJZpsAm/Kkj
U5mP+914fhZDCd8z+XF26ucreOgf71EsLWlzxEqZS/mEBqeTyLSYzso9dcspkihGQ4N99/JZ2lov
7rCy9/TbaF9mdmtp3cbvzy8rAaBOf0mbDQWnYvQIQLr843fzr1KEjP2DrR+s0+jitxGmgE2GvxTt
UYm6sYNOco1VcdkGx4NcGzXhQsNegQTtYrlo4ZzPHrXhtu21d1uueNDh5nQe6bxrtmNmrmG3Yzu3
dP7A7/jqP8HE1P5ncJys32zJw1D6y8Y4MMcxCYxTK2J09qAIp29fWl2/ZNPrvN0jhVcz7fd54tdr
arPUYzHvRT+7+zz706lJagWQz3nR90XSnWf8EYr8Oj70eICO6Zu0/LZC8Xe3Zf29nyBaU00pimHL
sz1/ASzyryiTdD83+pINiHZ4aojtuVq6rB80XXeN06lUhwtTezalVl9UlAnLxMch+k6dO/4zmFsZ
aFE5MDYxrqxS6+nVqrcIwUmBaWuC+bUh5klTJeDAwJWfHEnu3dKbMLusSXx0oBeu8UVn5T6KjYPH
fOqJJmn3mtALXmyrD6La3I6w+apj7KBRCLBIBGzok6JGjPiBU/X2jtZmORF3l2bQlVZIitx87FSl
1R0bTaYR1Smw6m0gcHbhvr7R9qIOGe0/PqXm7u1OT1kdQ4q2wDGdhp0pS7SpuZo+5WiRmLhffEF0
Wz99C+DTzcPljgMXWIZyDXG2y4m+nXmpCRzAe/zBt4+LgrXVw1ni24HdKxXtJqPFZLa7eyffJaJ4
SPKQSzhaJ8PuC2VNp+R+4RfI33crGqMklq/2cHgcIdRg9PJHmy7Tgsuy83EJRykbesTjQXpUx7Y4
Gk8OX9jI0bHrPLwgaDrMz7Si+zSvgfnTYeajTcWSz8xHySXkMocnyyFdHhK4SBnpIYA9RJwzCyjV
VymV0YaOAo17tpQvWXpsluqIww+rdg70JnhRzSZBsmLI1ZK7iK9hYE44SiU6d0DbdAHnsHvoiCdv
yByJJEO3CA5gwoDscOYvsmdyngMNay2hq0NftM9yopnQMp2BwLi57nl4yCxnEjLPnhxfdIzvyMBj
dMHKzo0Gzzb/Y/ciupwjxJAyLBFdX/SDQwA8S/yhYoTCJ+mx5QPt8bOWm7jHwYCW8MjGzIGkhyJc
B7WJINv32D/dUQAiSU339+uz9dOeMqfPyUrH6RlpzlRNk825UUimxl+SMagB3BEqhZTzWI5sWUBc
l2U4iDLRAOyddW/vntorey7+NiN1ViCYZHY4653avZQu1xngQCCa4HKQKuEnobXFodgh0fvuiOYC
4PTACrLZpBiLRlvaSrJX6NL8srJFJtAdn87oGX/NUELOwHi4lP46CYS/Os/ojqNR93Cfe0AA77vT
wy62jqgtBTO39XWPswMyktTzi4gORukIVdI+3kdc6BWgm8w/Ra4avR1P9OriAQqlft1XPTdLRXP+
fAxW94DL0E13PcvJ/EtwDvhdqFyDiRbOvgntvppqrv/0PvT/uobzonlXIql3GwGnA/wVs2Wlt45u
7lembDOMYLC7fEVGmzvZ+tKBVnB8Ps3HmpRvH/vaNnVuyWHZa2Yr0iA/M6a17/uih59Eo4Rrjng4
eT/aWY1H0tNwx52c+JD3UPd1y6+ZFO5mx14GNMDti2huuV40GFy85OHT5DSunnpyU5oizog6m5+l
/i7cfExnw7080AJl3ZKHXD//Cw7WyFfctPZLp0kz6rsFdQaOQShRl+Py6+klo0HpDoBdb8vN+jz5
VBQKXH35dvQlzwq3ncAU7oZ0WZwZpxDtAnKDUydyrTYCNoh0udXXw3Lps4D69p6Dr0tv0aY/f+zu
ujQ1KfIOopE7S033iprmkPxwK4PmwE/wS/W+ZrermyY0RzGf5yk5hVxy6s+MUp74ZDfL6v7XV2o5
Trp3Q9E6Lgbf3a2NHPc4Jz8BszGQHdcvcp+zDKmUSyEA7s2tHa7KaILOGa5PVEzd6J0v/MMmStyZ
GDEv05M6pD6rWfalFiEL6RndYkt0ks+qxxN99ujRRtx6e08pPV+/JwNuR0Z++EAiwTGm2dcte3uz
h5+mLJ1onVy9VwJtE7SJ7UwmtzMEeF+ATPxZQxsdDpPrOhXs1nS2H/KTEqzLzVmJJjarQWabOOQI
0kMOsLb6dCpAJFI/w1+qcmb4uPyDIUmo+UYQO6Ms4SGWqUyNF8dAeB10KShnWeW0XBsItxNtF3k0
jrhXfZnZGNxHCNDSbVKumngoH2PL+doRZ1DQ7NM0iaLoGgyowq8Vub2+vF1AHVtCxNkDdHaZ9LkW
o8xNtdDJ6JnvvCTcx+ghOWrtSUykhAaQKiPuIFtbR2BX/PCRKOTyDGM/OXs8CCT17v7j3Z5olQ6l
4P2i32qu0TAdsB+QLCCE/h9hZ7akqLat4Scygr65pQf7PvWGMDsEURQF0aff38wVcU5VVkXlzdqx
s6pShMmcY/zjb+6DUWL1E7Fd/oA5qgKe/rXQE7IaOGdIFhTDVOTv4ho5b6y6Oh7Os3MvqG2EjQpF
D3kAeR73dNl9YiZqRTYM+Bpk6XYPNZiX7Q255t3r3ZqPRm+Rpmdv+3RdyDI6aeFb67eYPJmHxlXl
vvI8BZpJyvVZSwoS1fdExfy7VrW+Sy+oVVFGAXIj/uKrSIIB/Uv1dy7wqKuNnqj+Vi8SceBjKaSi
78X4Cb3cBLXEpjQ1OM6De7iA2Io5mOmk77OU0cNxKw5VyB+dnlBzrTkJaQA9m7TACf0hXInVukvY
wGxn4Ponn13h89b67H64HTEBWhaRy24ILMqztCqGNtJabCbQiz8jtowf2P7K30pdyMK6iQOXKtlf
EoZfvqx6PNbKFVHIklBgV8b+zgPcB9akYG1GC7EJMPPW/QEuTHGDEelCdkfL+Q9XoQnQ+9dV83XL
//8qtG9Djzw/Hsv7nat4aXxmrgcqo/OCLnFUDzqyCjmu6YD48TagWmJIPkvhhuVxubpiDxJWA4lT
s7BdEjEZcp8djB2cRJxUP9mkK9+X938XammazjCZUZYYcv1yu87XQrVbzS6X+eoZy6/l5rI9bM3C
rahkZzSior8P6WTwHVVgP+ALOyoudH7/XqLyX5co/QkuF+idre8Zsyf72uqXjsu4h/Kaw3SQTmRS
PrenPid/825OtBmacyn498d+cfu/PSZTsW1Lx+gKRq/6bYRXnItzTzocjstVG1z9xhdEUEidAcHH
oyzKIgtuvuBkilYgi0hccCW/nBRsX3Qy5OHEdkDxV7w022pqrgsPyhNbqew/FmLsqbo7TIljiSNp
R5w9coeU/TxzBbMA65mZ4BhsVJfZZyz7KvS7Ak6jGObxt5PTzAj2UREJRqEg5TXOv7/7f0Sb719e
ldjUdL46XLVvgxtJObTWVWGN7mHgaEnrPZIGF+yBBvnb0cc3oObj6DhC4s1PQID1F3qwy+6yOu/9
bIZZd0CoBT1Ztathd1BgY+EN3cIR1JQ2xtR4kEFU0bBVEqb699V9d5qUG0FjqUbyQKNmwRkzxtCk
x5P2e19cleMgjawBjRaNvZIYU3ss+ffh/oVkLlHi9xcYbTuHKWUl10hYdvj4YCutwpznUW1h0Ecy
5T9kBQ7iJRI4ogeoCcTsBhpslG8PH/t5b6QTqk0x8oTxR+NhedbZaU3w4tM6C/XtAaboM+rWi9d4
8kwQdblQWkJtYwGSErTsQW3ozUB/ufARbjXDti9fwlpyzBl743N9u9EvHEM+dz822T/BgBgZHJbH
IX+SwnjZ7IDOPjPK5Yk2wMhgpvOSH7yXd+IRQYsqIgTIJ6Q5WN4XzGc5Ih/zO8Ucyg3siziXw+lc
sGJUt9sWfjk0IcMo0DXpLPKg7Ft8xMgiCBqnhvABkLPUXustjE2F2IliW+JcASTGdB8SlUntRAlD
n+iVw5Or9R9OSrkDhxu1y90FfaV+MiHHlGH9IeHZcQhOyzvJzTElOlja/Dw8Dc/LbAwP4LzUohZB
yR5CFXYvkKPwHA8hNhkon4CaSWMRCyN4JIyvvblgc2bBI9qTYQNkdsatNdgUu5HiQNI9uPfAgtAj
6PEpqCStAL90eYWB2lCfE6QGjzkfEDroXvpkTbGDas5gJAXMatwNXQq8HlWge5274X0LiV9nzH3v
X3iPwHuDwkn4Clo/c+flcr89TfE8oRvQomzMJwXk/2CN2W7F/T1yy7ET8Lh3+IKlzOHY//ZDlGoV
GOM1ytfSD5uhLnadf72Y387rQ6s+uua8Py5BWzwmCvEzPkZnSD7+Y2RG1g4fUZy8rQ8JwA/S2+gB
P+6SVIwMHCKAAE7YRrAjH9hJEfXCe6x43IORvGuZqbx3w/xNzTAPOwTyx+3gnLePPsmx7DAkJcFn
+/cuY/z0Xb7tsKVu7zOryY/LRmwuUnKOs+g6O72jgerbQbq6Te5hlcBZX6t9nbEECThVCGG8TzpC
vxoeh73ZYUnkIV5oaD6nOWFpWtCO6NxOPChBOSFeMxCP60gj2QvrpB2etqxFoUlSIp6l5WTz1L9E
P5qE/3lmIZeDPaAwYwdb+15pdPvs0Njd5bC8uwpSPcbKUljBQxGUQ4wJg9rDBJmDnqTigCUzkXxk
IbabBgZB8y5EuFk4gVMHe46Bi+bdg2dizFWmv44aHnE/3sEQtT0aq2tELNVSX/z70ejfZeMGrDFV
RzKOkSJKlq/K95ejP3tat6zXqQWV0s0zpkzOmWfUgzPStwvgF+fgQPHREyBZBOcIC6jztpuFMNhH
YkukRUnwNRYMeEw74PkQZdS3IoUN7OYegr3/H9N6fv/x6DL+euUoFOFWCRNI81vRcixLxc57crG8
+KK8qz12ZJkvAQLzxaYENhOyBOApgB0N4AlFA1RmqIXc7c6d8B3e+N/eEFbjwF7S2YA9GE5Dr4pd
qxCWRXDf57BveStgt8Pz/ElF9BcA+Ys9JJgxMp4N2jd+RlG3kn4oe/nyCgk8Gz0+paQLrOGFwG/m
t/Zc8EFrpsO4ZA8uK2SD9Lmf2Q6J4vTK1qy41xG1Ur+co5Jw7T5konW17JDCjA9LUFmOuulp3ISC
X2YG+Kd5uZ/GWXhLbL8KMf3iNzDbDmxnhlCRvloPjTlQiu5jOzIvRkKkS2UiMRoWaJE2MAJmMoAW
Gn3quCEHRyB1gttKmjDNGiEvY+Ml19zDRNQwzaIe6RgvEPWEkHBy53T0ujEj9xkuUBMCAN3eAHE0
EoLPHwVaf9be3FlLWHJLuihrv62Oumh7xkmViHWjGCnGPcQeE/rnHZyn1FV+2qy/E4nEW2Ty8ps6
wmjrj7Wo5FZxbe/XnLWoYUEJKZl7e3Wv0Lv4L2tw+6I6/TL+YvZuL068CCdvQkGSu8hJoHTwIolF
KWQfFPqcQ0vkGCE53A7v/5nGiea6wovo328/IvE/TpnfL1w0Ur+8/ub9dqn0AxdOK+gJ0JuQgikA
PhRxwfzrI6EK+D9UxQhyndccBc0CqHXWOW+AjyEsYicGMg2GL3Cme1hl6h7ahBcmUux4CsuLf7KA
muwLzQ01FljhZD0YmKGAhAQqsRGolcVbB3Tmrt8+Du6kRS4wy+nnee04iJHVnN35kipZvKCymwgq
PRkJP7yMxp89IwJgE9snRieKTPf4+63Y6+rtcOpO+RKlldD9YmaJ1xvfWryE8FcdcHtSSr80fW0f
Hl7ou1Mo+NGc3Y8vAlcapzoXIZPrTufTVQSuOBfw2AF0Cq6iM09GSRT9IF3W/nLZEIAtma4JzTaL
7/fLrnh45dlM90sEH1vm2JTSkhG0cXlyux5v5zFB7hCHph+urTmSBiI5eLFHNLxMAh33jAcjx742
WMKSztyd0CgcXKBLjIqE8Zger/695hRRuPxe2OBUQBSpuNWYlajf7vNd1nHEkYw9hc1w2w5MSvV4
9vEcOb4Z+sB6yyn7weqneuoP1wJe0d8+9lujc7ia2qXT+dgmQWvDbMczSgcGNIpGw10sMFgKZ5r3
xmHw1pydEGB6pAQjGKvFVuNJlh+CY/rDw/syQP/jXpCCwdaBovGP07dWjpebfHvu2TeegRyM8d/0
2rH+enVjZzKAbJE0rbODGQOiePDIYOWhfE5/uIq/QEPCO4IsDEwdsLGSBXPxl02gvUim3Ku5Cm17
R/xIAuwEIREDH8UtJ18aIoIxeKf3qTMUqkppdHCmYrBJif9eDFZiumW/0JThTd4fQw9n4FO7p5Q6
xz55154DW+ENC1g2vIc7kUnB7U0nta+NoX1Q+1R3FDdVPDr5qOgkyUnOaF3229vwE6ySsBNBAkN4
nC9UYEUl/cFs+T/5+J8P4f++/hc68svX7577rLucHntKoAboVBnkhwTySYmghIvj1ScHV3N1doQt
TCchuRKzxK1EecEg8RpC0H2NF7G1ObrqrBVa62uQgRMSYhG+2TuEEIxPQ2RVzKI4Lb2ZgJ9VpAcp
Hjlkx3m4K1aLhKMJJJVXNpgLhi6Yb+JLNfuiPhXzjAqbZ3rGRwwkPeWER+PTR+HT74IXZdgvq+Dd
sP0fXtW/HKIsS0PhRWWFgMr8vjDM1mhP5anZL+3o4iN0viA6fY1DebS2hzRVu93c/Qlqlf/sFSxN
5l3QVYMTlYH175+pPAwehnTcL1sPrjwHaLVUJsy5dlCVhLM3SVU/nN7KXyrJXz/y+wI4tU/dfu6r
/dIYIhj+zGZNjuehf3XKgFHBIXdIKWKp5hP07gxwo4MHI+Lft/pPLYfYn3AtBoTBVVvC3+z3792l
ZtMqFfeanDAqMMQCQnAM7iKR9NktiDB2TguOoys7V4WJtUvglXcShD/IadIql8bkTZxiIoi2sFIS
cAn4HjU/YQCOKZe3AnS+BS1SaG3KX6Ji1ucangfDsZD7PQBWrGaMoMMekZQqhiVIVG2PCDdj8VHl
TPqQr8cQxyZ5TG65AycHN+0d4MqRU7lSOcjfTs7IGK+PQtGKkANRjR5sLvFxAkA0WkYXy6GSbiZ6
7u6e7Gn3cQMukdQuzXg5FUckNgDMjJjMwpoFG0hgi70ji7M9O36HuzR9zn+46cpfF5tI7ZANSbJg
Zf9+0+/yzWz1RyluOpTME8pKhDSIuMayN356aYL9OhBWLIRZ6Icp0Ri1OJudkBapDNEC0AbPGVRQ
Cg793IlTL5Y5UBS3BfUac4ZYzsdirPgxRH6h/4+h76/Dq4ftON0HgC875dvT9f3dDhzFE8qI+VSI
G5DpTQuf+dsD7d876en+O3/rEQgllO77TPZ6g5Qa7adO/T8L9e+boYxLtWHjKqQSCPX7Hcnu8iNv
ssN+2b8n8pjUryAd0tSSrZfoYyF83yIcx6IGRrQRa/HsMOzRtg4GZ0dIyfhOthuKxou/VczRCQG6
CdcDITBnVOUJWA4C3H0IsW6K6sEraCu7qOMfQshgpDVh6XV9oUzLaFGEyjQdb0b+mnNiw2BN/sJN
GSr0pdceR2IWRPPlnDEUs9tkhNz67Ozm7+BJyTxJmP8yXBothUxMoTcdwfVm7L5krAUnzIdNOxO0
2CIU/ghCtZm0m8qHPeL8e52pX6aE/7qr38rs+i5nPS1nnfUDzQ3679P34ZaRi4B28C+M9wtRYwJg
Ji0K+RkuQctZ7s4CJYEfHYr6W4GiAm2Ct7Zx3x9OhILzGfTrAL8TR6yqj8WWJo7ltAhCBuvsXDm3
Lx4M/DURbghyTQYhWJg6SE3g4BEM56fcjemRqSm8dQy+Oc0xyuCShhfIGngDb4wYAeHrx+WNs9p0
RxxOowEsPs6zWYfSFvcRZ4TY3BGDR/7LCRegaTzHpzigfnffsKqAdyscLURJ8BE+cOMCnbImJ+zI
YFLcIt6JZcvDh9HrBPWrhfy3B0arMe4YarExyYbE1AQtC26l+8yd+oxH3PARNMFjfA1YdupMrB7x
ZYWfwZvvfgpROOQzZw6NyOYcZXr4pYxxyfwYb7ARRjzjVvP5Aexy2qfM4aVdbL2D8z6PjmB+1Ffc
ZHoXKCHCEObmMSwT7CETY4y+6+vAkN6G/Bn4AJAdojkKQPEeHnlla34NXk4Oi5I2CFGgo40uUeE+
QlVsL/PaQ1rqTT+jFX2V501tMczpBRe0avK7CuUdhPHzy6xDvNvXCEXpAxnRy9BlkjpnKIu5TY/P
K0NUOv07SQvzzzKUAbHd+ysOzOwczg/nEgZZvPDfly7yEVxwSWrDUvJbuS7b+wr78Uu2fM73cZMA
EoVk8bDNBc9xD0yK64epxYjD7TmQYjJYypwUmzTmwYc5GlOoy+Ez2kNvJXG+czTgcdjEkGOhIj0J
pkKwhjGFOUPufQHnfcBxCVvWsJjRHVwaRSEjF5jTYAnd8PxxhPPMbQBsrsGdP42RMlMnhftp9hx7
IzSAKC092A/+qKRbhdVPcGXPL0RGSTowPA1holMhQiVqDwYw8kG/nGeZK4RWR7jlWWLOSjA6VihE
7RS3FiO2mczRG0DchRSzHz0WcH2GLBOmi6yAvQ9AxNCzia+TGrCYoEBgr0uce9OKzWUk+tsnKFmX
HAbmsqVHhBiTh7gyu2/2rF4bk5p0LtNVQ9slUY4LegwRg1ErXlyE8hOx64WzWMXdQ3MXsTOAbbJZ
D8IRx+n80V+i2IIehMJczFo1fu24eX1EGOMB6Kcje3JZW24dXBPox1N13L7ZTJJiDfgYpDgmmLhv
Lq54VuOVVIbQb93D+iecgUHSD6voW3VjWl1ed89rtpSgPmsAiq+Ve6KhZnjGu5VOX1v4gET10nDT
k92xU8GUaQEmxtETUIrvF/pbiWrUVxhRCYOmNNm7Nb8ArVYHRR4ulnh64Hc5Ty6dGJsjucSd23xc
3SJ4tVbX7XlsYHTe16HQX8PrEiceTmW5j9Et0LJAsRgJt77mwWdiKzMmaQwYATs7xMCHU02ZoDPi
5+8avgM4X+DP3dczB7IR3j4N4XZuFx2GGn9LZYrh1aYz04/OR84ar9zZeb33QrbQHuo7vK2H8/O2
vYgUDFaSf14WQ+J/fWMoGK1qmBMPv7hEz01XeKgWU9nHzhsf7tP2RJ2ytHBE96TFY6Cyt2FzzGxI
CdrV01+y9kbtaFCwUgSDHNq3rlO0CG7JB4Ijx26c00B/MxHDX/m6WJ2AwfTO6AOOjMLtKe7xkORr
yCl+QexMydBFCQ4TRKGJ0j+MCSG4uhI44Oi6Nhet7sqTbnJ4tcKXOhCWAaxz2IehtL0n2rTyLbxQ
bJZX6SbWeCe2SdOTOK/YLkFWz+G/D9mvafq/NiqBO/zSxlV5dpPae5Uth1TOtKlsxnfWfcU2inUO
FCnOo/iV4T/WETWPaIAOAdwJUhtmSUWI0wGvkffvi/prg//r7vmtwDyW+rPSLS7qZbwAh1ksFmI3
+6BYikPfd6MoHSFh7X9G//5c1fjrtg0HmChsoTvWvn2wdW+EW9IxW1JfkQkgytetNRQY373mYIPl
Eyzs9f1ASSCQ/leON2Z1vGCmI48FGe5d4HkKxQG3EqZiZLkkgWCu0P/8Dw4vgQdr4FzKJf4N83Gf
YlnBiKBzHpt8+Lrl1HZrqJPx9vKJFxoV3tMRn8CRynAjgJBBoS2R9QZdiMmjXzEhFxgHjicd6+Sd
Db5wt4fEdlbT03LaFwOWGhenkncm82S43jHPTB+TwMtZuYIY5Bh0GmybuY/nav+yRDZUhbMshOcL
RxTftyHDeYNqlGhVbskWlxMMSOd68Io7UEhypV+ML2GWsBMlWnKLZbjKF1deg6TvXRvBlom4VzBo
NV/uwxOlkmIEvFh0A819pbSJDqE+EqWrTAsgLKUEOXbRUfaavrl8hgaeClcvnV8G2ttmA189FNKL
ciSGDQgZcHy8DpSArGE2eDkhIZO3s0D0gFweR226TzEDpY4VgCKOkQmkvjocnVa182l6+7jPkIg3
/e24TL1QeXkm/9kyAE2SpDZiVAyOcAbp+6qSeyHz0oE6pcxkJ/ZAdKMZzNNiBG8bBwTpTQ4pJ7E+
CiAAkXRCyNDNFxw+8JjMW2qBnqiwGEr/0Z/jhc9wdVo702v/xESXauUT0tin/lWr6FQ8FGQF6EYF
H4ygx9T/PGMKzeHZW/yw7v96zmDBSu+i4w3+vYuWa+12uZ2ybNm4vWho7RrGwFS8yThF5jw8k4PN
QNvD5Ca0BusvV4mc6QTbqnl3W8M1tdHDJH2chuvfFyb/DUrRdbA1TUUBLFnfDsCDZemXfdXrLW4I
vXHAYMaCuIZxa4Nw/d+fpf4NYRWWdEz0qOcQKPy+E1qXO6rfLu0tyhhSeDVryth+KVo3P/ll7QEp
XKa4EcLiYkU28M6i/TPCgxPpo4ckq/XZt51i2eCIKunRmUJh9GNBINrIPzbrXy7xG7L0BIQ/VCaX
aM+tvXsxHAVXr6N7i/HQPg+kszsEA/1AHKdk0S3C7pB4GVdmlWsbBtg4/C2z9b/vmva3u2bgZgvo
xJ1T5W93rbdP01quuCR1fByRWwrqsh+Uc5m5IeKAbD813Fm7bpbHqIPvTuhLX53KZE4mqeQ1L093
9CCQy4KaaiFSQNGE22ZtuNrBrZfnsPx4YG3T+jp03+m/L/zrwr7fy18v/Nu9bNKnaeZXu7fA7K6Y
PAP8bZ1ZQ1cADJMoXpKckp+S2BhO/uUBErEFKoiXrskb9/say9Rae/YebW/R99jOh8y2Me7hKOgC
Ktch8yBcNp1+IGzyOH3hyEO9n6Xhi+dFSeIiUPOxSnKuqyEOdyjFYkb+zXAsACa2ywyeDKOi0PY1
nGFyd+CHG6zLA98frP217xJl4s2TXRS5c/jwYSEC3h99QZBCCc3cdlfDJr6NRnPXjbwfOiJk5n/7
6jpDZ1uzhYf1t1c5z03jUdYNC4UC4xQ//M5DzzBi6CeG/jh43QJpqn9paF5WNOzOivpiqEMEuLsv
T2hl2zEWDwxR/dfLCFUcm+9MAGwkpyUGPrhXbyIcHv4zjaPAo0qjCnbop/XRRxddloft03l95W5/
Zgbw4Ov4oznBB38DIzkOTP+NHjnUQzNkgCBzrHbDIhFmNYje8bB5xHt/jnTNkQaXoPClaN6AR/w0
TfsLAxNzM4v8FJIIBKD5jfsImVB63LWqtxiXAfw4Z6aOZhCxDeft7G84Qfbwi25UjSuLLoXO9t/v
hPa38oe8BfwWIGVA7fsGY8k3/V51mZwtO2RDRogoeXeKPZFTWgwMDJosF3nTiYU77sPMhPSI3Ztz
HOLB2sOruoK8Xrq82RGKBtSiL5Y8eGSe9pI6oPL26vZRhu69X70qs+qng+IvxB9bEjdOJDmrGkvs
9zerbbrm9uyZBo4i+5ZOTfJPuq96RM3Xi4LRC4XGNTpPHv6DCcLycR09ZrTj56Ft+Cc5sEaXceYd
+9fXknihSeMqUCddQoSO83RmDvQx8riGlG1kXOnJ4wTuA5TQNo4a3ASKoRw/u6B4VxE1HxOiscgb
3N0GuNWQ8dlxgG+tp2u+Kf553tASUZEhnoHgVcwP4RPNvGOhyyaSaoV0mSPmaTnkUtEG6ZIrb2sm
ylMktqfXy9C4uwh3YN4pcf5RrgtoYCCgL3BNNc88zCvsaAm+A8Yq8ZMC2RBAwTU4rbrwvLpM7Ek5
JR4GZkGG4wsT/o/WtwJSgazotDslDakjuWeuMiIPPrXzNFU/LTuEa1fOqvERb5mk/GjDfeVK/eOb
arh1sp8ef1qCf2yQmgVcIpNSgucHBfi3OcYjNZ/XUjIIatmegiwsZv9e4X8coL//+q+G+5duR74d
z5V25NdfP3NqtwoGZvDvT/hzEvPtI74hP7fbw5Qyi494EfNSm6n/xwcRzXNquH9/0h8b6tcHQX8x
YKEKN5bfV3xWqpBgcllb3GjrDYBgFdlJ5n7++1PEb/ntmPz2Kd+OyaNR3/bHVNEW+UyP2n61AO34
wU/mpy/y7ZkfVcxmeiSFLPLdMWKS6+hb89Oc6D90lT98E/nb3prreXcpehJLK8FVYQyFPZaif9+s
H76J/O3ZF3KZtseCR4L1+IxxJ/zXpw+V8Icn/2dZ/PtD+frzX5axKrd6+jjwOeQVLc5iG+akewKm
CQdV9adP49X7vghUcgsMTbdsggAU66tt/uXzzmSgmyUhHthueGRkUB5v1Stpga7+Vj/mFl4ipWt2
83K/M6gs7FDfc8pqkF/vfbrgHMctcvveCT7GWQIPqhes3U+TM2go2HqILXc3wLtb69ziHuaWdydW
VPIulv+8hu27Df/p8YGRxRFjDiwf9maIGTxgKBsbFFJw79a7XceE4zXGFENruQMoKQY1is85SUoZ
XIW3ClBy/qRngA6mKzDdFFiNQI9FzGGG7Ux+CrE1PymfZjYrTmMigFO8pvYTft2eslXdE/Rk6ePz
YSXniQX4h5/X3e991lMokjlTHbijoye8pIsv0ZRjmYdG/eRTJ2xP23Skv2fzHtAieYb5qGWcg21o
sJ8QEn0mSXfRWq+m7HVY+zKnxdi78gBln6pz29SBgtZ7RPzbncTIZpT290NiRuwuvJKLXTOOuDL3
A2/jMz0C7s4LHSAzynYSoqiPszKiPqz34TGfXpZ6wBhetpd40+HTkqOPcO5ynDEmxCNmpd2dc889
s4r6909lgyKyeHqkMj5Iwn3T8OGAfglJ9iaOIcwCVmS1iBOVOE+0s36TTaUdiiqZv7I4xTcr5AuV
HhYZ2qJFsVJhT+BpQNs4TC5N2MkMZrrlfpEjZ1K8fIdbDEYzuBDVwY1EeygTu5MykNK1SR46YwRE
6CfXuPZloMglcnwsKXSiy9y9PjsZSKG5+hq6PEJDnz9Ld7W5fHxi/YFZhUmMD0bMxi4Fvy587c6J
n+SJsSrZADI3/+C8vPDnZIybJCYsZTxMxhaWX2NL9R4FhunnpE49gPBWHRtstZJnglwoc0VjdGTj
DaPB9jQdgipVSGsHr8WH6InoyrnVw5pTtPSuqd/Ds2MuzHikUEKySGcmLeoeGM6l9O78bMbwmtep
01+ro3818cEJT3k/XeYQd6FgWiMojLKyKt+tZQN793H2C0wwrsEZevt5Yt/8Gk51kq5QSu+Zn0hD
vN0fwQU18FIoBdRBs8TQQUPmz9xge2IMbs8PfdV0JRsxlXPJYQtoH9ZAtRhBd2f/gqlF6h90jOuH
FyXAwMQ6jJ79Zyxd8R8UDk09dNWWr+iYrtVPD8zoig/HmRk6BWHl8u8x86/X7VhkjDqkh2JZk3pl
4Z5fz2BiQ9xd+PlhmZMWeg2Q4071gVH4+PODBwGw7GXnyXt18VrTrcqApGHjpTzECqDQw8czwtwi
I8UXg/KJ13rXbBRU1ptL5hlWqAK4XV54rumiK4f61TWgvdN5ghtAj0MmlvsHEo3DuufpV09/0T4M
w8E+5jS+gdKi71sLeUMWywtsHdMLAZ/OHszTdu84NMVnERLcm3WWmw5SqPLRDd7rwPoA1T4M2mj/
VvA+vp7OTp6594OnYiA8zabWDftCIoQlFNHIuHbdC35Vd4KfcOc7ehYCsmWFewsjGwq6sJtJ4x5h
Pkb/vtCZ62NZnvSWbeFKeWjNu97kvHcLiovR7TP3yw3iy/rokz4xzHgweWDRHu1qKbJeNMKNFO+Z
XGr32Qdhvw9OQ2oecPvZDWnyw2k+qqE8uwgpZLuDf8Ag0M84TRY6JoXsEJvTXij+OzuQcYHqm1Zw
Z8iZ+fp9qeKbRdIgnxWwdZGX9Cnv/jNU2Z2JDM09qkyrDu9VnKUBfkn6ybefUcOYS3WvuH89gzuG
2NKwIioZj/HaO5LbcgpO/Q5pRTkrGFhVuyy54i9vepntShAhd6wL2xIBENLugnfpPbDbwFw/yCwa
E7K7967AjO89I7y9X6cFBFs28Kav5oG2uaPH/DTqqHf0JTQr10D20xdoffbnaYWYVANGAbl7eCqg
Yzc9vNSdEOJWmzNuDg9fl0OzN1BpA6+BiIGwQoXGNRveRtkxaKWoqHyT2ddwX/mEZq1s9sjcv9qR
zgphjiTF+gqjFfM2O5VzPhQmsPHmX2hE5lY6bmkH6mFGmrMVGR10gHqoqO6NrIpiaX+ynEv8vTfZ
WH65zu6fePfgHYb7hTK6z/XGuwHAbaRFb9M7+FAPgXiLiE3jBHRXBKR95lhJ4uzOkTI0Xm2IUcCp
4zOusZEJds085aD5B5xeU7fEozZKe5G5D2oorGh3e/4J5e3V1x+xfnXOvMHXfnXzesvsg3f9+gj4
Iiykw4S68OkWlpcp/Eq31voXYNU+BilVkGIlOWoU1z5wel0j/S1nkyLr1yXzNkXUOH70mcaQHw82
HrQgxxfWMMPmivDXYTHl2cDneoL2Mk2OzfGDGGQ7uMyfuFHAEZ4X4Vl19wOiDLo+DJvTTAKp643R
zr8II4pQ1fxmfENlkPIZzzfjED0HOnIh3BRndIrKp6pwhCYt+ykKnuRwWUmf8ISee+GRht2HAcrH
PGRF0i6VQncm1MPVr7527KPr6wV2F0AR0ruw2ph4HnGMkNW6RY5MTMhtCERa4tiBlwtjK2ihOA01
o+Marqgel7prEu36Unm4yl02FjXT/Di3WdoDMd4gvHUf2jiUBtd8ZoFlMxE7R834eg8qxdPm9YiH
XYcQiXjb0K2cZ9ebW7BbudjP3O7Dc+O10/uriKt1tZ57gOSxOlV+3nP1zNVe1U0RNa9aaIwyxuzT
PTnOqWcQKPvajTXe+eU50fD2Y3iIiTi3bqyBySQSzGKnxSd/kM21F3nFQ2AFVFKAR1y5sFxyIXPo
1y8lflecDqSoPHz2bOx1JIiQ6K5Zu3S3ZbxfUnmxW6THoN620xSdzcuNoJiXs+UJssEjJMyqvSUK
nmfkYmFoXVAHch8bv64CrfLaztN3HfHC+wR7ovoc3C7Bacc7eHgtY6Kx1xgQNRRnY5OhMqq8uan5
hNw0nvn+Q83/BS381iKJ6tjWxcQIJaRsfWssDL1T9bRXG4vyRbYdjmxVJnvFVeesnhrc4PPy8E6D
VA73dlww6MNYmq6gHl6ejv2cVJ/wSm7MD8lu1QIS2VoLz2NivR5T/j/lw+EadJl/fUYXnE2UpK6n
1dEjzRfzFsqdi3foDeBgSUrUK197bVRmbAewG/ZJj1Ntzty/EV5hzesRy7zlBRezLtRxswtTSu93
s/CbOULVgxF21Uz9sjZ6Qm22fXPTw1tQeNe9iHOLGBvyQxIyrNrzQmAavEyVsFjh8upngJ2KniZH
JcHDFVFEwFeH3ZC9ycReYac+UsLu9lK8l42jDzK2CWb2MlNbUqIH1agzI3NR7U6aywcepNgCwXyM
5a5/MYIDiUP3ZYURy4l5rmempA7JJBWt+FUNnssUsqqTU4UOlKfbK5bG0y9UX9XGV6VfETu0POMy
jmnie4pZIlAHU97XzqKSdTPsZW1fgkGPJU4TWkQSMdqwhwz488fr9f72HFOoM0WXx5eL2wDNXB0D
qu3KfpV4zT5sjoGCYuHMfGiixfbQXmbVDF07qZ02+l9HXx8PoVT4rT4s5vyT56Iqk9MV6yrn+Ajl
4zDrXOWjlxPs6bbPkaEH0mGtX0D4ZM/uBQd8PFCdrfdo/ySRzpevcQVMP9oW9Txf1VGG5rih4pqp
7IEItjvCWRHZ6oSdM83rc1CLQeWsuETScXVFz/FVAJU4L2J+4uL1dmFIZU9LxGu4uYfVB2UdxXlK
Mb3Rh1fOvw8Fr0Gmgpg9nwenPm6h+jy/+7lbEzc8OdtBTsgahuvrxwf8JOyuIgouk2DYx4AjujnE
t8XtPT/h98NZ4RnDw+4yuu29mroPkQw1bWO5Jzu2r35RLM2u34iE+rMU8GxlLBfDD1/DOXSzp2QL
63tAu9jpK4olhUf0AVavLPW16R4oepLOfNHG2IEcEJDehIUbGBwz1SZhC0tfKKIUHHEuroF5NmFY
YXmmdjppQY+diRqjcscKUPPy0DcmSF9LthwYJwDjc2nMKjvehFOCnORDldgT6t+1Mq6Qw6qzC03I
nEw2Zr1HX93JlDn+ddtFKvhhQW78uefng6z15ZBLIARuo84yhB34ib7vx0bnZT418R5ixh3zNPFa
hRTdEApq4c1C4dsym8UF9dMg0e3o9bbkpSoOcTLRDTcltLXB/erVu3zRbhuKurU0kOFRz++Qx9xn
FpS79lY4+ZtOMlaKYcXVw8fqUE8vC2zC9c6X3vafx9bPDZdHR+NAiWzzKp29GwV/3PsfaWfWnLYS
rutfRJXm4RaBRmbEeEMZG4MQAiSEBPz687RX1Tk2cZk6e8fxSlacWK1Wq/sb3mFkz0qqiCunuEQF
2mCITwrIUUGzpvVAhGTMSq98y2jbmOZojnprEVEYCEU9BmmMwEtoT0gBU0BcwCK6K2S5V0RDLmo/
eudx6GoffLtHbwvc1kd+cbLql1ZLRcAiMMpwh+z6VTwr+xN3+8sZcaq2xRHcU40OrwF6kYcgaVcc
kX15sOtss5b6YXCO8rdAKdyaKsiSfskG7OoDkkgA5sDhRUBym696R6SzN8oe0u+Z9MdHmIQgJe83
8MduYJbZtnLXMLEMR1Gt0eEUkWYP+nt0pgfGpQmX1Sd5TlNHJhi400owwAZQgiWby1on6qrqrKbd
O+acxeTeaji3aTmymFciASRn2nukjXrHifpwrvU8lx3ecv7Vtme3bsurn7FDkyS4SSubcZJXQ91w
r/7p0LRjut28sCpO8iw/3tW3Y5eoGY/r8fXRkmbwNql6pGuuq+ydagHxgEMwP4NCOdvtspcp7aqr
Je4OHM60UbgwpW7OimJ52tzjKspeJoKXbI3R51UNrncQFoeQ9WWoeMoTzDy6CfJWtEBmxrVA5qdj
fJwoReMbixfPamAlbdLlBo+aHrwaNJgXIL1Fk1yF+E6iI4gkAnmcu++ZbczeDs0MY4gBk38vW6pX
w+EX7GAjMpA/jPawJPUuhxndwIvUSks/CYh1eGCrS1BOiMGTYLdzqE/s305w8Ybavr3yV++mcxmW
4SN38tJhqRnRGeg3DynFyk8bS3KLDJg9nn59iGbP8sTIwBvAyr/4leTwJtRebaEPRGK358nFNyB1
vjSQ3kw/oa6zRtpUJYv1L/qa13R1wVUJpEGrRsR3BIXvPr/EvAoJL6nR3NFq+LgUgbQVLhMm7+0K
zmUdsKPchvtxFXAw2ZGMT9K7vLYp+6wRlpR7J4+qCqHeA0a6HtEeuLg5edxAH+m0WWZ224r5u939
0UMHkXhRQ4meEBlFxN1XTNoxoEKaYvvgiaakaI8m9m8C6Yg0DAnedO9ta69xbhJPkA+sQOojS+GT
IehvnDQa8Kzwgh1F79CVOgbpSMy7B5ifZkXvEd6MJhmuzPJ5ODkVpZHxnn5Qa2BdvOM7aaIDIHQn
Fmlg8r1tNuS2SdEBUOlUwWKdZivM1xzOpFXRZaHfaL1va4f8ihxbH9bBpaOS24+Nj5rX/33VcJFX
yiZ7NEjhPfNUiuAWXebsebuWirIRmTMH2by+evYoX9Z0b0C4QXmYPOhmErH42Nw9kjAD/6G2pHXu
AgvJFrt2jR7FmiQqbxfuoYGqepuOTnVz8Ulq14hEHyfbNZxHAK9DA8jizuGosmntU03gdbk17Q5d
RL2VjR8b+WM/4R1KZwTk6RtatHO+lfr+VfGboVg8KjxrdN7k/cPk79BT/i30VFClsXULo3QIUU/V
eWicmaTfVT0GnmR5lER3H7faPYwb3OS0QE4DnNGnMaqASbdVKyC2Uj7Pq6Zq46GWT4vFbkxh64GR
BGKpaPeqLU7nR8B5L0eUErCXoHZ2h8Gw9UlzOnvAN1eHVoNJKQC1BmDlfaxyfRpW2rAa0FqdoN53
n/LOrPxtqA+1ViZUWRMfI8eOiaeJ36C+uTy2QP+xrmu2/zXCpec3rXVZHoPbzH4ggdtcra9RVoDl
O92xKdhHOozbljRS36+0QK/x6h0Bo8NmH/LkIZ1td+0JORlHS0j7i+Ca7WhaeDvJB3/XvfrFEIAr
Flqyk/Yx/JzkC2XNsdKqO8bihm7D7i2jrQrSu3/sZjiVHX0cNm6edGnDG4po7alC0iE6QLLbh2gm
Lx+TPendnPlEpdDluFHx1mKxgqvahbuRPqFxzFpme8VZlGqz5VziS4SKBJ3n9WFiuVeFi7GqChqJ
DfSpXwJ6FE35t2KPwbpgCirQkPAK+tkcyvakJPIxVWJWroKGKqDFEIHGnRXk7euUc9Fa3izyRKrM
73cUJBHuPcxXTPGhn/LaHlrSZ3nlBFVop75zxDR8mHZA/ycm0SUYKPQ6nB2ioRzIO7mJKm+StnCu
JXVvOBkbCAV+iDRjStzbZe2Z73vKSugc7p3i3ZzXaveg+fpckhyqDjZ+L+hlklXn/mXNINfl1iN/
Qpvb3r7lyPhkKJo++ulsO73aPTOif6OEmgVobvdhE3ipTnZsnd7o8lZo4lErkvsKOLNjm/r0FtM9
0OJl2yBkbwwIOGCnFSDwkP/SwyOvviujAQHIeVkLLUXlI58oh1Feo/t2CvYUPMfELxQaFcBzBP+1
V53DGvWZwZpIyYhP8C14mi3p3mJRlBuV1HlmVi3d6hHwoRNWPPwVmppNqho5ChhFC5g+K/SyuGst
tct7d1mLol0BVco3hw3PhjOCar6ZDBv63NiO6jhNgKepQJ1JfEKNKG8pP3y0Glg2WM5eHXsfQELd
rcZShzxPBghbgT3NB9KuXaD0HTAkKEI2pdKaEntBGHjqppBFXOPdXMpUaQmAhsdZfh+vTsPkfVf7
qczTa6GBgg6wqrhF1rrSKqc6trldvQRHEuzy8hHeQpfAhoWCgYh/sZo2Kt2V2ZYurYsCJKxlli25
tCi6v0Ap/Auieep+PbX600upS7uM7tc0ay6XfYChg8EihOD8IrP/tWEIUAWJWmHrrD6hIQ5JcjO1
412Li480glIBWtO3XrDoXl1DfP1bZ003z1v1oXKNa5vX5tBqDPW3V6iSX7uS3+7j6ZA47o+34qHf
uMZU3bFBIneMq86DCsF9/epAet52NMuQLEPoMlgytH7R3v92O0W9lx6peRI96QLofSEKFpy/snN1
U6Si5TAdy4tD+xJscbR17cXfl/+nTfl09acHdrNk9aI+zjwwZMdpT6GwUcBQ+vsivzX4f9zj0yO7
VibCX1WuxQ1UfJUQeSWN5oeMiANCVZt9JCFV9GKV/IKKMCTb0BVwESr4nKcVL5Wg7CT7wiXfd+6O
/PfF91fEzPwoYYmZ+3aBp+NCz0532UxKXikBxjKbS6C/cM+QjWpuIBpBRQYDi6zKG4gxmEBY6k3/
nlXrX2ESDdQOeE7VAjtmMpyfS+eY5MpKbxTgw+iVnjt1m/Yr2h17YWwgnKkrNycyoORhoTmrtQ1K
GL7duvqWU6G5exZCncUbzshR4toDfUBINnks7Hi7lvt6X31HFYTQhJbpEAdydmZqEdvR6U2jPTw2
wtXw1KMK3j3TrUFLhq2SNtacJkw7H+JmgpryAyi4wUZc+cWxWWHmhDkulkR1F80/pHGhwMjDBm4q
V4zm6l7d3fdRhA0zpKLnuICgEeeCzN5t5IE6EOb06F0Mq5bsqu65T11mRQ8feTRMB04efC60sS5O
4t+CU7gNjQEFCofDpcVpgFCGhFFu5p+GdMT9sn/yKF5cJvkwWW5Da7F3i9l5nUzSybUrhCTyqeyu
Qsvbc+7TRfQJ87Ggunv1MIuQEYkbHSra+awO6driukQWF9yQEnq0kjDB5ZVaEQrIF1IZrJgqblMC
Oo7iSvtBmEhHIcoBn5IbuYJScouSbqNnjsxR7Uo4vJrd0r+tVf+EcRNJjM852oMb755dWsV6JM9s
x+zehgpcMsCsXVqVXt7BO6V3Q1+4biO+Et0n6F6PUBAb0KoMHp6GcSUdSO9LDKm9w0ZghQQpxuPh
Hd1bbxsd+4L4fJnj5A1R3sU2Y3Sfngc1llD9izBnoWblZ74eZcsU7eaTB7RtDAuuq/aS4OqW0a4v
yKvsWl5jvl9UovrD0JrCyc0cHWc1AVO0xnWAPqXwdiv9I4mp5FrRrPKJHyp+WbXqrukf4swXujG4
kgVViD0G+PdL9zwGeTIx/dSnzLTvFxELLV1CChyQobk0MtxTF+eIUAZE7pHz9tKeiZsIBTJW1tav
BkTTjJndxl21TjeYOStPg/xntzMvx/7qNNGjADdtX8C3KfyL0kpw9vP3hy9hTkN62927Ahq8m5Z4
ItQuXH2HngvwUbg4vO8Bijh8PDwlAG9GXDdstFedcpZ10/bRvXg7l9umuNboYSqGNQY93gidKU9v
pwG2vzABkH6eIaQ2OM94lZDtI5xpX0EmjdWB2SEOnqwwwqF31y67vKx9dUDLzMMcsPXo6pPz8BCe
+njW+Y0Ohlq83STxHk2eg3f3j+08OKF+q3U0Fy803nW7hQlbcORbIUIcntyUGP48EdpqWB8I7cfS
U6ICZbVzd0+UorYRAojI+gTB6+ypzj24R6vR3qujrF+NsHJp3/0UbdQ9Fmno6QMQKvCGuAeN0EDE
OIWsCDZUcRHyRfJM6li++mZ6V1ILvPTcfXhsK5Hlp4tLYMwvfSC2CECePrJVkwarvbwu7ot0suuL
rH+0nTSmtAvf7vO0c6Mc2DeX2w4WflX7OLXe5c80yNmKKByi8UqTPzA/95EGNAqqFql0lLpQ1t7K
T6TXcC0qhmQhh6EWSai8lW7xrg7SMZ4KYPZu3UM4Yds2cQEuYDxZfdvLaKxJfrmgwdemz8ifj6Gx
InLSNfqyJzv0BKKPS3hBQPEOV/gIe7jqARdGexuNOVConjy4zJAmCqppHWDVgjVy3kkGDQ9sYdEW
/OLcvXbSQTFKKSKB4x4adI+7d99ys6DhCdGxPFK6tCqNLsZv7oW4KtmhZncYJUHWSYMsBl4UULki
D0/6u4kZm51krY4V4c5zivQxg6CF4N66GRe4orOgAJhoXnbOY6z1dl2zA2gzkMXTJXU5zFVaQo8u
j45miCk3C4xbCbl39A8HiSsk63ZhDghbg1VcYFN0aX5QlW5RJ3GtNgvUT9ZKzw6oh0TH7sHZdU/t
K8L5B7ZADYkfavTg/u/ezd2xzR47mCq909RZdaeYYb4ZIGXbQIe9PHq8iFANcS7/PLc1XTIR/VQx
s9TB7f48NKvygshaYaxizJ28EqZsf9dBjBLCef5ZBAq4aO/o2a1t3wxy/+rUIRyNaQmcCCtw1sHW
oSp1p0DDFk2LmW4k1WIUikxvh1+vBPKpjY6Djjz0ARlrpKkgLdOSGTBxxdv5jaITq3u86xb0eX0L
bDJGLtHpsW7EL4P+f2M7zaS1ZuAVqJiG8aVD9C2yPJfl9nY/H1cx9Sy2K7YwyMvqGkPv4NDsKaKs
KticKxqrf0cmX8D0pzn+ceWnOT6ZOyVrlFwZP0R0S3YuIAZkNbf+zpU9dJZ4qU74uZKF9hMWo704
+S9G8MtTRmnUABFr6fBSnpP51elyre8ZI4BGDJGTUXCMEZSwdW89+LBnn3cW6ZNyCgNF7LcemXr7
70H8m6hoIMMlLDAMngGaXT9X2uHasFaKfLVju1/2OTLXj439/49o/XmNp5lunM6mnKQVVibUHZr7
D71nDiWKm8orMsKvE/rtZkTG9G0xneqtjfgTN3PfXBD3hIXBsXzrIc0w0IWrJiVQhX7f9lXqIGLY
56X0/yaRwt3P626P9cNulLVNI7CJn8SGFh2UKgBuuybaHq+qg79dTSUPUywRU6vP8tvWdmublZHb
sdY9fphR462x3I8wVQHQ/vfa+Dd7QDFOtUwNn0qEm+2nrO+KWlX5yI5MZ5hPjDGAo8HfF/jt5f9+
gafETj3uq93+yAWM7g5z58boEEmu9mJV6P9mWdyGRrovkYDYMCB+Pp3qcC/0Yre342JOgBaR0/Uz
wATmWpnmIWG+4N7Bej9tkqW+5v9Pg9K7rfONtTjHeUg8B6SlnYM8AQ7TN/xDu0GjrXyDCI1H6zk0
5rvoOqYKPDQ7jfHp88Y/p2Jcdg/e37P1BTN+XmbfbsR8WmZlWmD0eN/ZcRrlOSBIByjabp1+KByx
lKhphEmvajL/1BtRlDQQQxbpm4k7qPj6tzfKMvPkdNDvVlx2HkGxMMIDHtT4Z3vVSCLv6b64w992
IwOSHiKWUM+sLyLLt8sdSS/NvK4tuO7HAOE1Nx0iUTwpIrV79K8wlE2IrnVTXZxmf19ZrIHnqf1+
4ac1Uh7Th3k83Ky4CPYtsH8RhiP+3X916Ly4zDNPwbiZ29t5y2VIO73UP01yPMMgZyz+vhv5txcL
QTm2XahwmKw+rZRTpR32jWxvxck0maIkS5kfzS3vGAGzQ9hSJn6my+6f3Jfn+W9b8PcrP0Hlk9Vl
pxVqYsG2tMgPs55QwdkI04wcg2oNnZ4Xt/rbkvl+wacVmu7viZ1kXBBrrQF9M7JI2wUK5prtBcCj
GDeZCBO9F9wG9bdNBa1YRTYQSpehafx8MTTl1pBOlWlS4IPd3F0N7JHNMz05tNCjdAl4Cv2a3FNn
2+DNik7uDkIeSQt5x667GhUA5u7kPuaA+OvVNvHr0FTYvijYE1EpT4/Aykvrel+tzHgXKKFg1GHL
0xKE/1kHCW3URLbu38/g10fw7YJPj+AkK2ctvW2tmNIFGhHYprpq8PclfikOayaKlP/3pp5KZdlW
1lbHbcOMFTRg7g4pM1WJcibBA688dYDYS/RqaX1VNZ83BU4/6p3sfJD2nq5pyfld2R4uiDu0clR5
wJRiakSegiNTA37iW0lyuxCPOTy4effeBauLQIrQ3rE96hmO0hblykMTnSqhoN0XiiR0/pHmrZsT
IThORwYJFUFip5yPjU8d8TtkyBv+pQ11DBjiS9KHePh/3ZN4f7/tsI+jXp13VmHGDALxERDw481M
aVbdbevvJ6b+cnQgBo1mFnILpmWZT1Gf9cjuVSqVRqy62qYMakiHh/j6iVcksBoE689xFaOAY+D1
1QGdffsE+rCdZ++N8Ngre3aI8e2snNiL/XA1+ntoinhwT5PAuyvIkKohSLtPb8jhapYXQ70Y0MUQ
f9txzl+mlGB8/AzGpEra4t5Fti2dnzA6XQJsiArvECDHfvdfDOSXp/FjIE9vzkGrsQG/MZBVF+PY
gHKlJwS+1R4OgpRzztP7fFFRVlk5tPPCx6vA/Le3CmFgWs3QzVRFU8Wb/W01nE6JnUq3kxGjvbgQ
mfrgKLXUmdp59Fbzvb+LSsIh9OD/vm3r19v+dtmnpVHmkn1Ld7kRt+Zz7D7cfh9BCvyAUZVFfAP7
j8ANNkEQ8yYJaRBv8w5btt3utTlG2k7PCX1niMuODwPLmeioAwtm8/DIu9OC4cxG0Pp4MeJfDu4f
EyW+/m2itHOu1YXCRM2jLj8YcT9mmP2l26Jw0GpF3Xl36S6zdrcfr/vcAT52QbMpbIjQA1vg+0Wx
ICSXZezI3vq+EzrtATfltYXzkuOHw7rpD6Ph3+N+9YCfAwHruq0y9XQ2YkBM3iPIQ3t2mWhUA+Jd
lHfs7oUKNCnm5dWp/Nsbhm0JSREbJzTGp+NRV/N9crIPRiyPd4Mq3o+LdRk2hiui6PuMIuCLE+jX
zUaTTYPcS7Ls/1jq354PmvRFmZmaHkd417GGULFds5YMZ/nOBvz1FBY9frBiJoiaCV2yVw2kX5ot
SGxjZc/V6ZCB3Pi5RvbZ5djYKQ+dbEYoxwnRJgVloVVQ+IiMR1d35UqDDPUvK9j5Wd9A44hUFKDC
xH51Wv62XEXwJ4MdkVTpmRPJUbZX71eIfV+GFnu2egQZRzdaZ6bjzTD3+Zy+WGjigT5vqaQKki7r
hiaDnP558+pubybFFZ72sSNNM//hV04NpR42zoul9cvmjRqjoRhQwiVJJ0/4eSXr0FBSC6n4uLri
agxP6TqyPrGJvHv3ezsrXTmbN6YJ3rJAih/tpGxTMK5QL0VYy2lYGKrDB//75rV/9zNo9RrLiyqO
mO6nbbxRpIS9O+sRl6Z3ocIBIuZdwYkD8hfmBujrFF6KpuiplZycjFaTUM5aWDS2zm0LGBQ20bAF
TuBT6TgCI4FcDgJ6nHzAEEg/LP8w3CJ/gJaQ7lzW+yXv7Epq/30L/yoU8PBMZGY1rL1MSXvOvFaF
fdklW7OK4VIVlbPdAAwDBn3H+7h9/bTCBxbP2njXv3M8jjmpd9MHNeIGch/NPQiYtTKiGrF5MSiR
//9cVKZhG2whmmHKGI09HU+1cZWrR1JUcdE6IKSIpkbHCo+xhRqRgUwPHFEAhtBSQ5XSpu2lAyCm
oojPlvz3SP7Vy2Z6bAahEc5Y/HhadLu7paSHHSOB0Je0kxFOzaCu5eZtfN8AlKF3mENRgKLKE9zo
+I5rHzfCwAlO2HHVK4fnpcxXYG1usj49cmkNsGxHawiMzLndGFz8yctIT2w3/0yeZZowrNENZuQ/
35NrdjDq4yqp4lJ1EItDWOaGyttYQR8X+DtLkzP/TZ82Pl5VdeRfChXMlo0MChs/gsnP2885f2Sm
lFtXworKPWNNbeACQnMZPZACySgi4K9PYauBcbuHwoK79XVXoY9loISY8iGtxtoo1y2gTO36NNSZ
XSfxUkdBhpNbEDookFZBDhotaYCgFBsbZQkHkApVAvEh0b2R2YP4bOmh1ZTRcXrrvYWTyRs1cPQH
HYg0zmyAZ5s+xOsaCKwPherQTba93QaHwRQII3V1RDmmyHIIdwYhsy8+Xz6qfxMoMV+W2DxQlvxH
HaHxuNnl/ZxXsUI73OjKneOCstM2hOe52fV4E8G0raEQ3yavChJfeerTKrHYTzWuquMx9pUDfTs4
b7eHLt+21S0+tY9Bhn8GbeHPc8fwtr6N/xdWLe7VU/CEb5k+mmBh3jHGx+idUliwimmN0gUFnXhv
3gf7t/2MblFQoai/jUFjdVVwyaJNZw8ai/PEHhRuDgJT7p8ipaeDLvPzKH8RUX9FrP/eD+mGSUCL
8tXTlrFP09tKPuTcDyJbpyaAbjg4kD2A19NKNm1h4HwaZiN6ugcAHSjFvBN9x4dPuiQGuNmJFt8X
2VwtmmQAdXAYlUPkBmmaYKvLT/zQE1c6vcqV/j1A6PVohi2MC4RO19P2Upxv1zzRylt8UB0Z7LEN
TQoQPJ3Zal1v/YJarz6o9+0CNSNanpp7BHiTruXhflSPH/Cj5faFYg8i65NT1pW3vrpvnys/S+Ly
+mKG9V/Han4BVgjwpK/D8NuKMYtV3ShMZthaakMpbPjA+6KylfpsyYGONr3CGsraVdPqZ86NV113
IQQCfthOrBgVGRyIz21olzQob+0KBNG+DY8Tfc5jFwSuBxrTR54YyYMSOZW/t3H5X/1WUlHz2+Cf
TuqDbZT6vsFEa8uiAsLe3mJrCq3TqTLn3rXYyWfWR71QaZ8trXMTGgn8ossG42MkiABS0zIEL1I3
b6smRJrVQrAlh7hnJ1CRwWDBRfksLHhZrStygYTZG8ITj0ZEIbXk2IYjjVACSgDYYYq1B4AabibE
h0dTG3CFRw9cKcZt5366Oc3LaYHHxxRUof6pT6oe3YRdG7sudaK/ZYt0oX9muLk3YNH00n2zRJbu
8/JBC68alksCS7gChdZEYovGKEHJET80mCalgPDdGs1M7CfWEtRkRdwxhhyUas16c5vrIFfjdHbj
HuNiACTYnCkTFSBiF3QxgonVRH5PIC4P7P5pJPdXb1ZPwfygbMqL1Qgv+weEqC7MM5MhvZ8nAAhR
NjiCaBhoksORd1rDA5TRykXSUOQeN63590M2fl+gSKeAOiKUUZ5yteKomrW5O9xifdzirsFzPwD+
DhJYJJuyf30Dxpxg8pU197NzHyZAZLTOURqW49vsMDD7aJXMatAlWIoRAF3hyr+DpM4GUpzMSZEv
iMOZYT62ItN7TPXN9mMVXQJYOmmsT9J3eLdMLDOiqk0NA/R3zALWf98gcN9/j3buTZIIjSz27ed+
087STvfH7SbFbG8qDBP9nefYGAPSBrbtnIQ6/ipQxkkXOKiPvdhn0dlGYHbzi1MXTQMnMAQcT20d
cdeZ8pmjLE9oCm8EM7fNISjch3sH2P742AOz0oaHOV6dtJ71sqUsG8xP0bmECPJjtoc7o7uNLjzd
ljrXr/RR9I41VJu3BCUM3Jag2UIU+bh8nkbnPtRbEOVlJ5neN+Cz6tHh49yXO8kwmRz7qqt0t73r
6AEIpwEMe4BqbQczCDy3cPryTmeHgOv2UXXougOQukwsBIzGx7ylIZyEXUgDH0nhoq4IddyaG0eQ
6QS+LXVuH5Jz7ckR2Iyh1i5iNarWhQ76x3BW3d1A97MNLmxeDt8d/e1Qht9SQ+na9y9Nlv1lqO+h
XIHsSJxGT51Va3lZGqF1HcpYOVPqbEFnxkjaVcOzT1xcvR3erh1YiAicHbwaRzbULLuP+ZHT8OEo
Y2kOXwpkcD6XOg9nXERo2bJw0PtYjZL3umW/ae8CH3Jnq7xFhzW6lZ1GeEbf2z9CqZdhIrWO3b1/
vLhoKshAUXZDCPhePYCTQbkRm2B2k1PrMFxF+627hfEGsGoOyRIMMdCKvbNf3sfazPIvnb0PfMPG
KXH22NxjNDK6LGxYF8FxmAU5tKRVW1niIjdQfHipy8rlLS8JGu0Q4s9jU/TKaQmammVIGoAIHUq9
f690S2zHP09zS+Y1lkUCwMloilL3t7OmOiZnOc+VK63O67G1JfkpDR8NcDSYcOoCMYBfDTQrVEyq
OO3CSkzXd3gIuR1mGJTdGRYd2HsfqPf4AD3+fW1nUaZMbdN5/89kSkj+ou/JxwNagDAXVdu5eBNg
L2yuBM5+4pp1VFBKqKMdQgfEC7DZKhkcOuyo3tu4RFG2dduyLDtI/FbssiAJgmk9fFxaFRi87ctM
+6tL9DQrdORI0wydKAeAyM9ZyezigsfeAzmiXuqb/dUk/Szn6fT0Kb9v8bhG0R41VkwXwjosOqq/
7QIx62XtY4sEKjrOHiO7ZwxXE6WL9A2Uv7pddkwXAGS09aDzU3umXTBQ4CVtJ+dZ3ZaG96HWReic
8BwP1A4h6qToWIE0KEO1J28hlWS9Yp58AiMc7PtZp9GjsRViXNi/vT8+cl8f7GI0a4J8VHcP/S2+
oauO3jvPVgtr0eilm6Qt988QvyLE0rFC2A22PXmQrbWRvEinVUd6U/uP+b6jIl2+7dr942A/uHrp
5NZBFbHH7SY+3JboOJZH2+52cgjuodWt0OwoIixGJ/ifgkmqQ1wjsX07t+RFFqGzOTDA3pUduSP7
2+UKEaPrkCzOHFVhGRk0TvYdtAG6j/5qiUL43WtE1dxalpjdlLHsY3gdKe+0BPr5RgvV/jGoR+Cw
XNPlrlHKtXsKsEItuLa23XqQDerOda6Hu965rYeSr6CARjgUnnEH0gJauUnbxjoCyOA9PPkXyCiP
zrmfCRDqsIrK6AxA5+RBmw6gia4FXPGwPq6RUN6MRiNvBEbQaeLlB2mLwpfQYQc2e6bLULmiDkUv
CpkIDEsg/nTYoND0oyPXF5kNnBEHwVX4/c3pcrkUNhXir23wLsibQuZfSJ3N+dlgSSEPLNQZwV+j
2fxoxvtWvz+HZtDCMYFvgRh/bLYei5238wwsH9FW4PM4Z+rA+1H9x06N6IGcwhheSP/giLBdE5rw
bRP23gf/TZrwENB5P9FEgUzeFlYi6zX6Cq6wEbGRMxY2BBJnUdmaUqDn7uY2hdaTg8ojASW3hm9G
kKKzL9xQacI5W9Ck6EPiUyTEN+E0B9KXr4P419JIb5l4tJER+Grz+A6QioPgCyo9Xy5FJTq+NOOY
e91iypU4GxCSy77JLYscsEbccs4EmM18CsiqiXkCwo5isrddPpvzsiXwzcJBWeBqETBxLigny9xz
7mzEPNPvYCKBtzXXkNjZ0YS3wpIyHcrtfBvhfy2eFjDaMZ8tdPfpO/1nq9T4ujFA4+iuiz/DKI7c
FW3zoi1+hUDHxxlTGmojJL8IHbuLY3MG+49vOcMAFldKwH9Sq2h2ts344sQkvOgnCavgE3hRngtP
Quj+C19LcQXUHkDH8mRaGw8dd/ZPvME2I1S8oWm8D2Yede7Z4g2HEcG+aqKv+wU4Rf21OfrvJkVR
fLN5f9+cfZDnnQH6z0azpKTPyIRVieJi6+yfm4vZYDPo9N4OlMvFADExubdgY/IhO28r0OogJRHH
hq3idAAz88hbCVOeUQsA1f7fQJnid6EVKuwGeljNodV8J3w+e184d98O0BwJ9GDlyIscrW+hx36n
ON/rLbBdER/vEDC5RWHEJ4wwUbRqQkYZh/4R6J0wVvgc75qTU2syEXa4b28Lq1lxwgvLTPFvdE9r
zgZBLDeRvBbzKJ5q02OdntuDUaO5ZN2KqcYMi4FjvskVZyLRFE7Y+YA7R7/16HyIgQFbWrXtVtJC
sLm597eOxFfFB/jG9pE28hZ6455syYzBgPNiB0i0BFdfuAmLLzYwiEhcIXr63/+LPzt6iXAaZkIw
bADaeRgKrxC+YfMNgWx9KZ6g+ESHogPvFpzsyn+E2+DoW32DpTttDNPg2tkPD5vH0BzaoHvJOdTY
JlhoIEmJarQykihvA4A9veNLDDiXwCdBreQ00KLjCJpIqMSHXt0p3upYAgSsRfCNkErZLQUwV4nk
bj5O+1aPQCisRpy3hyHqCBwni1P/7m6De2c/2o32kdVPByjKhCgLj9D8R9OkoNGwmxbhcaIQpZfw
1kiM75D7pTF0v47cLTf2gImCq3eZgaT1wfCDoDmHO8QR1vwpo5cXxMnDyttjhML37u43581qBLAH
LCJSrYMdTsKmx+oZK74ApV5m6iJdY+XZWc2ukf8YKKNy8Xc49NVB+Ovgfyrp1aW52h6tWugQZs3p
HAwTm8YJqIz4lQI/W4d412g6i136nVXFp/BwQGrga1+QPcLjpnAIGq6cT1pOfPifdxr2n5/X5kf6
In6TRSTyPGBbBnQlgWalv/g04MMtO6WPAxQlFXpH8obJuQCcTzKEthUWYyPMB40XvQ/l1TWfKkB6
UTfkq7jm6bOay/2kd5tDAQnxpS/a50iN6O0us9jwcZhqHXoqktV5h5LsK2Cl9m/91dKwjVJhv9AT
oTPwM0o7JlIjKS97DSxT1oyyZvfhErZGd4ffQynFNHAex3uOXA4p0ZthR0XdL7g55AWLRedryxp/
Dod/ryHt1+n5Nqyn3muty9u9XjOs+ZImpmACib09czjPxbIRu5HFenkfsJu3eyF+UkPhtfMxxXVL
WPsId4ghXj1/D0v9t2H4c7aekvb91jrfbgrDmgqVaAzG1iIciL/+e2H7FAuayAS7JThLE4GkmOB1
zRaWYJn7Yiz/ptc/xvJcvr4cztv9rWIsQtJaEKeIBfqYtIijWxxiuxZh12Axq7BiX9BWZDjj8ecn
Rlofr/BUxr/FjJ9jEV//lgFd6loqlTNjwXiCD8oxfKAzyQcMydFIPLMg3jkcNAfMrogCJqHYxYWL
PBZgOOMMBhyK/D3CmJhD+twM+eGPh/pCnC0ff8/dv8x1eqDfVv1zKyy9VEl+zMRzLAnSRLAmzLxs
4iYxcxyDPnp63ihpIhC+FF/EZ0YctwMRKIi1mIGh4nGH2yHU45Mnxk08KpalOCYNlqbn0U6nh0kf
l1mHHvrBwpyKvYwTElQNgnAO1PCavJt6DQf1f2d1b4KhJuYm/6OVSz9SN02VLpUi9oFvT2i/f6SK
fbLUeC4MzET4zetec2fxZrMZvLPjjkapM7JxLQo/qRGC9xsPX0z775vNt0E8p4SXgyzl2MvGfWJV
MZHwib5+3QxomngbkgSFc72DTxJN8N54wkg+fGLoSIS/HyL+vQ3sF6XirxbTP9v/t1E9bf/FZX88
JClTw46Huviyv36Ix4ndNqeVWLkjXmmi2s2IaMnzlPHijRcJ2y/epZqd5gDqH1NVrFZaL7v1YkP5
d2ywI3loCC2oT49N3Rbne7VSeWzQIkFzPMRgSj9zOh3eaWGcN/wYRvhUY2X26uLivp+ujeYuByJd
bElgNH8uGUqW1+vqlujxfec03otIQn3B/ftF/O0SnLqGKXS3KRM8Tf0hr1LTuDU0WkqPjhTk2Cj+
7y7wdLzpjbt6k65cQAurYEWe0Rj8fYFfuoiM/dstPJ1U28JQt4okboF0hkxMHZ4Co3/qJPCKXllw
/LIaflzr6fjRs9X/4ezMmhPHli38ixShEcSrZuYZDC8K8CChAYEkENKvv992n4hzyl1RFXGbLpfL
xgZt7SFz5cq1sja6xQZUv8alfdPJJ6Qe9l8Brd/c+P+5pJ/836i8Z4+245LaUfuVrC+b92TUuX8Z
N1Es+jm7BvidUEvUVDwZfhST6uz1Ml6GoW8A853+WzEqPkt6z8zgb6HW78I7zJrxlcfDBfbA9670
P1sf7FhFujP5RHuxYZ1XYuPxyWJItta7v1zVbw7lX17rxw6Xle1dgWAiwqkjDCtOvU8yztP26+tv
pCnt9wP438v6sXa69mU80yTksgRIgu0ssAMmIvxH6uvv/YkrcsrtaA1f628HvvobyPOX6/yxruSy
e0j1nRcHXOBEEcf98SxOen9/OJBdn7Z/Wcjf9ZB/z5f/Xu6PdXZPB6l6vfKKuv/2wZEgwi84VBzY
32c2BzQhl4v3A/9z4ev1X07Qb0Lyn97Aj8XXlUXIVsKtFYECUiP8gfW38jEdP5Fyf/0/yErsLP+d
tz+XYf1sqlpKB/ommyCINS3BRfo26ajztwb83xDxf32lH+FbG6W52gBvwxsUcdB8s2KBAM24Nwvb
078skd+E9r9clpha/7Mc5d7zqV4bXozXmuI/SZP/E+PHEfUd6y+v9bss65fX+nGEDYoGjlkrXgsI
nsWIEBsRB5Hm5wRjv/XXeDc+EBf/7Rp/e6zp//WR+DFXB21xfb50XBi0OUKH143U2ubbn4dR+64q
/JiP/YHZ0xRaE9lHlR/r/5kl5i2RL4pY/+Ih7hwoJC7nbwR247cjeRy01cqan1VbBLab+3QDECYI
oVBYj6A7RNwCQRpu5nOe+3C58atPIMT3xSez4J3IUARoIvMTeyZxr7XMBd64ib0hocjrn6DYh0Ye
8WXSRgx5/3krc7rWI8vn5/kOickG1HGDmfILFyYP7VV+7YrbLlA+AL/Vd9bEM7HOFBHohRh6hbt1
5vj+xIdZyxM2n9+fEqF+Eoq9P5zJggXBgSuCNTYBLnBFLHt3LvZqwfM/aZvnjdfWp0RMjgfP6p/Y
HKVlC8TBBw3MILZOiHxRMhy2C339JLp799/3/+CSbGOsayYHZojAEGgajkb0RQg4yxptNXvL976+
vmL3MscarcHbnXmEwqiz+/j6IDwkQAz42oOc/WEt8e39+FhC0dEIvTUefO0j8pYiaf1ai6NovfwC
7XMe4/4Qj2ODHsoButD8NCJDQ/EWPlgfpBA7AZg3Fl7J68Sl2C5emOSCV1/f7C9Ak4HTUP8V5NGP
r+XfdqXfZeaiPQ2VFWEFhvv5r8u3ggSSNupA3nTvSLBKCOshzYxBJn3ab9K7NkFITTDMYGQXkETQ
bMSW3cqBrSixUwSFyoJKjyHU+SrMGWiCZ8hG7ZA+93GyzMGTKR82NjgXKFoLIoRM1KdCoC1kixkO
wLo/LyT1N4vVhKMpG6h+UK9WfuwRbfSoU6XHBUWwCEctLLAeqjEPv0JF4zI1N6/lYHuZSNOF7FXD
bBSPRHvrYDGgR/3P7+R36MIv7+RHsK+0vX6o57yT21v11ezaWXXs10Le6gEhM7Jv+HlUNvp/bWOH
aLDKdonnMHruHwg56W/l8qZbOEI0lY06pH5zG8OPUxd5VqiYDCkCsn95v7/ZyWFOE1PRwqPAz/ox
cl05UAozxEygo7R0WcUb6a2ZGWM09D+jJSWnQ3izrrKlTQ2Emj+QZ0TgnULcNXhRxVQ+03VW2GiF
U+8XootnFTCWQAIe7OHPb5T09t/BpmhfHkDERaqOWu2vk/ZlxLp0vyrKJt4M3pTJY9r45SZftScI
mz6CvUDQ2ub5jvMCTraQJwdBD6FsWBZnc9Ud9Fm5aVbVEdUOvCQ+FQzvU0dnVm9fQXeOppdJb66/
h3MVngMFhwomzGXTm4cBKMGIHiDKfkz9cqysqvd4h2vfCnFSezCmQRINjGoCA3HRO+PuiAlA42vI
iJiOjqtfO1HRXPiKg9JNsJGvJnA5/NcXKlwSymZvoLxUg0atbx4fVPcq13SzALOQqRQgdeKbs/6h
Ole73igZmjNp2J4ZWm3z56H9DeWUwrcqY73H/UeD+secvfS1ML1XV0UYDomHOIDOlIrOFGs2m5Uo
SfkLmO2Hw2m7rdk6/3m01lL89+c3883X/3Ek8mY4KjU6yshcf+xNz7KLtGefN0Mhjffzpvpvom3+
vClsi/3e51RZiWJHitkoJw9ieFuIXAKow4z+b0GAYopr/9fbIeegex5iK01hv866rI0r0tuSsTmn
gWQpEzKCzXkq2+M+h4B4YN3MgQHHBXgjs7/W6PRQsxGI15iomtD6eJyKEp+Cv0bqcsRxuvPvI6qk
Nj4SdG4BpPDhP9W5syhARrwUdJML0whuFzpx0bHAURPRSKpqcygtL3IF7MVQlOSFqFex7cEULinU
IOxf2hfFQQUYLVBE56BtybodoOmajRTmPsSiD2WX9CyltW9fNSJwEF++5KeVs2qRe57fPilSRI5w
Pe9zTZwCLpaznvENUQorWm7LVITPfWq3OLZTLhX2wld8CMGjlowAkgZUrBB0dy/Qzfnkux/NaelN
W+NPCmzmM5e5YTcE+y8cdZx8wgX3z1NJNX6Ta6PYpWMDZpi0+Mo/Mrn4OSgjNa2UTb7DfOotxi8E
Gi8hxd1mxJpZd2Y/Tg1k4nERKqa382Waw6O7zMzjBSLn+2U/GObzhB77fQqpQyCJHRnaXKWfjTuo
eZ1zDkfcMYrHcyKpu7OgSs7SEePCLf/+nxsLcUPYvX6uFgsCFuB3nxrebOLDs2Vit3jxnonoUncI
iwm8ijCvo4uCvx7TzLk6fHMugj98wFYdv4wqtFiTYFmEOr478Se1u/8uyFA2vttMJxEDLj77tm+J
0JjAhNshypKt+GxUEqpPAJ+2QJujtSjvqTzAakubb5c2zOXZ4UASOBtRAOUHt+stn4raJqkovutf
65OokYpCquoNfIg5nvBNRJV8GC1EgZWwq7S298VtiXCukOPFThvGXpZaEf13kf18WajOHKu/Nnwp
37Tbfy3YHu0xCqxcaHniGPmf1CTu96UsMl5i/4Af6Mh4niNFRjEcq6FxOU/R45oTO6uUwIXdMQLD
E/GZ4B/880B+GYxS1LkEceC7VYylyW2hI9OFJ82fZI1tMeqRCQX/1eSAJg7XTgUc0Ps7Fn4XhWxR
Ab/Y/gKUwrQqRIforIAhjp7hUDz9RPIi9izWA5KkWF0QMrJ/hPC5wJP5slgdjJ6lB/RyOiX6RKmD
KCueDAi3O9wVYkYBSf950Ri/CwhErzHuQ/TYsAP/On5yXNybpBfKlEdEkkw+wnyKXI/UYMp2XLD9
Ujba+4shs3vjT/YTkapPKCadRl+s/9oZr5frkxssxTb4l3cH5fA3+zFhq2j4QlTxX0s6M9SirTLi
Fcdg74UwcgRAeCP2hgQxbe2pgFjh5nHvIHBMFK91RUWAPXvDgnlZ3HlE7d0zS+o7SxZZ0X4/mSiA
LeAAImER6Y5gDfBV6s4Ot09++669zBApyijw/lPRpBzAahI3fHIgRBfVq+V6lg5ny68lWz8JnThG
d0vOgCMDF9pLDc23JQtsMnmf8Fvd9ddfRuffLms6g/I/g/Pj7Mzie1Z2YV8GuRJ3brxjdI5cOmiS
LxIioWtAVYZyxhI9tT9PHEUWCMPPlceL461o9IQE34+jMmpuj7t8z2AfY8/zlbyV+6y2M1qIejZ+
CZCQE8ghqXPDaIzuCjYP7M69Hou0tuRdRI8E9wIedyASyW+awj/sEpLLwzdOHsJZELyNUzWkryIi
mSv5iCS4e5t17um6Ki08tmBwCA7KSTDtRls+ThAzZwHxQF1HDsAm+9+sBUHGMDm1xUdx1mkctPBY
+HShSJaBAuBFtnDsGf5lnL6TkV/GCZmlPrCphiAJAPzP7r36SjUg4z5u+qnXVyecRNr8ARrWdxDW
VkVnLBTfvoVOlYznEr3+RyxnsAPrB8+zbEf7Yie7LzyrFmjQ0Sc+R45Z73kVBV3dTjRLpvCOej9c
xS0GE6937T3bQItf9vp2uSnRod31/HhIdwyOopPss9nXh/sXbyJtg4KQAx1Yq9btHqyoEW1H2LTP
rifd0saqi0P3UGmw2QHDqvsObQtCURa9JjaKbatOcDkahHBYkyG9cPgWEXakJe56lsqlXKywHjWD
U7m7NNi3OYPRI/Lbp68P/O4+QwiKmDtrAqXv5mcD66f9n4f9N1iLULeSUahg4JFnkX9gf1pPlqvY
0NQNPL7Xw8qzdSUPGxyrYODG8CrhtNAVXXo3NJWfrgb3Bd7l7jVnjJGTXEY7muxy/t3s9c4y1lzo
9Y1wIkH5IrwiX0VAhTWEMoTFy6gMeA3GG2lFWZkq3axC2uVhV7Nwmhhu27cbKOm3ad8rW49AD7fc
yXNjJBP6A7AEa/MAv1e9XFCPwDmEm2b2xvoJUdKvpAr6kNomtEFg7YHSPNrkVmy4NLpHNzs6SbIT
Se4DX5cMMzqEJXuYv2rw0HWrJvI7CeX1yErw/0JQ2M+XiHOrh65wsYfoinHJYoitvI9o1ySFaxLa
hJ1F5+OJl05pLFSIezBrQvdVty4Dt9E8Y6/u+vWQkBTGI+sWzb9B5pVI+yL2BUv8S8UuaVwz5GN1
g/Ef7QkYND5aqyAGK4VlEFZUD9QEN+FJzRz16/keYpdOp/DLyWWM2py7OiZBzkqPHka8pF6ElbHV
I45ACb4Hw43TsO8myP8ZDiPQmBNJQZptXe9TJKevVhk6JWdujJmH0/j89GsC017f6gs8MZDDevnY
1xkzM7LTO5mjd2ut+4ZqrhK6t5OUj+8qLRiuPrCoawBMbYhkYmOWRLYIY2K7zr+uwmoi61wDBCVy
ZAptd9wULQP9tsRWpg/VwbehgmGOba7qFIvs6vaZN3CepuVXxXdha+d20tpAJQox+Jc8ac8502sa
9xxWiErV+uuBt9K4dLVtfTBRX2NNRU63Qg2axoYa2x37gUPKBxZQd8nrSm+AvXOMrkCXOzWF7dY1
F89ijORQvOeJUealhqvdF/0DRkpTxOiVDhVspJ194l5kl++JrQcaW06MJjocsU8VXVSMRDAAIoTL
MYtzIIo3YlrZSP/jH9UQGu+uj7OJfB2edWykJvPEzl5+dMC/xzhgeNZoNj9y+ywevCO7N45fTg3l
MnfLo/p+6Q9l3RXS/nTMyVNDHmba8vlwjEY0jTOYijmvexN26RplxD5w5fqF3V/Hq1gXxODXPcAp
3Q5hr5lWAqqGFfxXO7C4N0prDdi24O6lTLW/nHvfAeWP7Rz1PHrBUQxih+n92FeSxHwOOuoKG3mE
y5sn2kUVdE4fn4mnBULwMvOuHtKXSM7mPK5O5d9wnMOScFz5V08JMp6DkxKfCx0X8a8C4U7Rbnp1
G5Myfuolx9STA7TAP+9QLH04bMfcUxGISlzxNwQjL9yLfyGAKIzZRzf/EfxlA1X+db4bOgyrPiE1
/AOKyT/Od+0VXsv4ajSb3rb2EF2csOxdJOzpOe9QE70FFz62B6w54EOLhr10KrRoX3ShC6lT8UDO
lYbtq4OOKk6byvfw5CPk01EmNX3MPKNZfz7AOtz060noK46GfKzsKo7i1BPTZ0O5TuBSv8l+jTub
CuFXWfeOeHX7MLHRdEXAdWYCGPDJjSZe09eRpWW/h5/Pe8ZShJ8qPSGf247QwR09PYxDb28F4o/t
qPaKAGFKulKEnmjs4/aNZCitcD6bR4BhGLKXtFdzOxhxesmQ6pgOYHbGvJnWF28pm4jf047Uf/41
RMoD4wPNeXBvb/+ZCcpYC1Q39OkCpbrcc5UhToaIfgAEfGr4ugRlkJ1LxrJEd5V2U7f7/gxlOadP
04WOFmsnBEP5k+wenniwEr3X6OHd3MsQe1a6/x+e7nQ0v2H8taz4ep/+ZXV9cyN+C76FvsZDGWl+
i5qm4O/q78rIAJYy/HSo+Jdh8ab44nm0fqBpK16teKs88VP5MB+i+zjUyfvSRYeUKakNHztXJxcs
+J7saV/iOe13bvhy+a6TuMzh0RWV1Juv7lGo8bDTKBhHSKGfdwSK7mNI8r5gyiKlGgj8vBrfx7Hf
rjCgMTZ/nsp0EP4MVX9M5R/AgFL0wiaJ5GYj7lvrPzAde3D/ZZqHVZ/AS/3PzbxqtjktC+ZPz79N
0AyeiAmFxOdE9BqXk5TZVqPufF9lSDKZwxsatnTRpUOKEe8pmo7FRPzJh5rfjcQQFxPNNxjgB4P5
HF1L2n9K1seTdVH4CmKUBSLn/e3NlTE/GN1cBnyCmvSo8VKEa+8Mu+hhpO3cFwkjiqDBgLaHDnuK
mPcu5tJfhqr/u1XfVzBtpiuG5l3zx1AVjVq8uqtO147iPOg7UKz+Gv9fCX/BenSn9bV00jR4Pvy7
PNSPvVmf4kWAmRI+IE9pWihT4pQe2sMoDOPsiAMnitjHB0ftoa7G4MmXh60VQWfgYi8Mx+7LR+pK
OGjoeOf6vZslr0usDc70yN2P4c0jJB3scTl9pnRR9mf0NeZHFWh6O0jx93TvL/vVOU/apgxbW8kf
Lc7WD6s+ZZQnoq2+4eaEYzW4v+nv6SFeKYmN1rPCpaBW1hyM5TVoP170eKQWsroYUimC0xv2Xekc
fca1lXxVk17savTsfr62F8PG3AskLscETWldhVMYxy98YF2ttfTMM9CWJYikUWrglhB+YwvphZjC
EG+KRk47f/rNWjmVWNC5Rs+SKBFcp69j/bKulAqgh6Q+R5aRcAhijzUsbq66ahSiI6eiraoZdhwL
keETR9XUYU4KJiVgkMjJ5hbekBkWfpMrOrWPYYNa+Opq2H+eHH04HprAU34cf4iuAyCT0aDv+VOO
I79olaQpEn2uUxV676omobpFtgShSaarg4CGrZqCnWMuqyUIZtuzWgUXYREDXhv/ZrjP2xw/YeO9
tY21IVqpezQHXRfxAUcDmnzTYpTRAui2bK300EqW+RXSM04yWfZc6RYgWhsVzvgyE30NPYSwUz9b
0Jdo7qocV1Rcvl7teoCXk+A0VkAUWG9i8IV+MDE0U2tdQLwCB9DwYhIjl+6F40nxiSWIcAPZ5aWd
XxApnxc0+tkArzSruEx8NXfH/XugvFenwVsPPAyqu+E+NKoF4TIZ1XbQEUDtDCK9ZYTliROO9Umn
Ycp5JK4rjyKAxHOr1i12RnBQdfVRjONPjL/kVS+1R0wl/awAMt2t9TibpooN9r9jPAnakIN82fmk
vDOF7GKDTRHe7QShu5zA0HFpAcbb1A9TEGKr31j3PjGzG+ORvdAOwQdLlJbdbt0PPbpp4rE+Zapc
358HaaKXY12bNtgtWVcJwXiE8nFm46YOFEtir/PoA71OjH4Q7WosV0/p7PJyXrg74sQ34Il4ciqt
p9H7C87nFQ3oszUdX8Fiav9BMEnkpyCddAynzwFiJW7xmpcOTweMIf71l0/NihPn7TGqRvPWPyaK
M25u9usRSBeX9AAPodKZx2iiA0QZmOp0btcPuGczMjF1dCMrLnEQRKaYFzPlEfEuNezyfKHvQrPJ
q5NJdKI91ViD5zrMQ9pH52Xumez6H3FNoW0rQEBh2INp0ZYWQGLX8NSjfqtPSQyDt1e86LgF5Zxs
kQjTM5QxldPaq3EW6uwxF7iTgsEkmT6swYFUwrTaM2ltH/Z51Tkt5x/9z4fwQvP1RvUW2SxdXA4E
/vi8DkQ4/kmnBL2em+zUH73wehXOvdsoAw0cMUNVwClJuBYghJ3TKE3lLT8rw6We4uhAIfHcjjW6
qhf33JLGdUvnfqDx1g2rV6/ij/vslW1fJcM05rgaRRiLHx9YUT+95I6vOe0/DXMF5J+uMRwDpph8
GKndO8luiwkhomTTYqTtH4q36JALd5Aasobhd78YpeK68SI3nz4K+qlCzXruJZioyAiQcRhuMSIT
y96HsjSj5fZKZTu3K+J8HeW6cBSNVUTkV3xoTnnk6SRqJ5W1OyPDcCLN7z0nFwGnGaF/GT/r6W0Q
xAe2DI04cBB0c1ZvdBnW77mlL/v94fO1f4Quk+oJ5GSrsYfx0wHbe3TgY/Te2/G151TrZFuB8c7C
mXF47Ls5/n7Xyh2/oSBCvyYap+6G2gAHDZXCTDjPp5Db6iDb990bbjeh9Zj0AdKTVeh1ewjt4kjr
9pgy4/tUeArCOsi5ozUQBv2SVjFEdezw4zU8a6HVxxTMp6aj0QpeYdMI35CWLeRtABhq8B9HQb8C
iOAePOk8hgRfcPCI9T9wvjQBSkFmMOopc6Eaa1h5OobisaOViSsf29VrEQ9beTnAyDx3H/I0ptWS
yhX5a+O8BlSTV02zul1cJkPlJHAbYjwiYhsruRG9d9okoxungU7d2tWqlmwPjgi91DKoKTL/FNSx
kx1hp7pMFOtJL0uC1TJwq+EVJoYt3NN4YY70HVck9T+uUKQ/zFGfNUjzAY7bSo/TFG97unX49Vod
FKtpcxsrOaosmie7ouGyzSzggodbxKXlvN7EhkPHp3mzpZpgrUQaoBnYz8SjBEhfTU3WioHxxVGv
jjYZyqmTeJBFkGDacLjTcB0LygINugQE4aZIXPTdZEJpPDaAczRHoYXKfWHGQAPW29MdjAbc/oD9
93ksl+kHXpQ9y8ywmYi/ntioznGbxDVKtj6Hl+2FrK5zmCPhgixWyMZwC1iRPmbnF3PywsoeUMVJ
nl76CQwRDjFspbH15urS6nlze+z6vvygkTT182Sc7ZtnUIckqY6qO3jdD0tYLt/rSXqKEcTZ40nT
5guPdaenW+V8/pKdpjrp2z7toHi/usqk6vpgMH0TJYfKH+S61eajtNpF2TCq35OFFo3DL81zjnK5
qw33tklxe6XDlWu0u3nb2i9g9MuJjVJ6r2Z4mu/6RsCyv4/BygCvtGUHxlPhCOVkul0rCwPAZII5
XLrrFrBhYjoCMFMGk7jvBqUjmdvWzk+6b4LL0xd7s9HXj1/jGuxijj/tXjpQ0cYNRXejEPV89t63
1rSbL3ZtVmO+u9U+xETRMoMi1Ss9P/qbwVAixNjcW+f6pnmgSDXYG+jtPDftkh1ylucOR8gABxi6
At44B9rddXMJmuOlb3H5jWu+guYE+vn8qK5Oe7ojk0oCXQnJFmndBxgMel8KhghZAH7ZYVncG3FM
QAKj82kVEusCprJdhIOZBvUFKZLaeGcIrsOw4kReluhmuRwvj9y/DuZlOWRYE8ybW6f0AG/HbAQz
5LfAfy5eD6tvXz3fpurdlS3iPnOVF84S0+Uraoj4eTnN/oFPQqxTkO03mAy0gTzO7y49B+3+4jy3
4dODZNME8WfXcBPVqU4T/vGyIz9Z7qK9HNyOiLWEqisiT4ShxvoqdGmg7ZRxbwVYYgL0rHGDNr6D
NiqZd7cJmmAwHMfRaEAuT0Uq1h0oO0lmQxbCtc2cVqP6oMwlcfLdbPWMbE3vTN/aKAgVzA7Sc3eg
f19SvCV20YH08YGc/Nas7OxY1VQAkIUQ04CsvLULt2K/w5ykmDzIp5fl9AFuNG/OCVYclMxmOS1n
Q/bBD+2jvLPTYXVMbOv2aRRWxAIe1U+rVSmwzHu+ifkCsYqdPJzblvCpWI+TEfnSukYxwMNkzapY
o7fg63rM6KGe5lbQhA7WHhR415d28lEB+AvsymydS2XnJjFZRayeO0R98ijZdI6HmxwR7PXit3fv
kkBIb/RxedBh1q2TePzcyHZFyHoyBnj1AVrFw3F4s5EryN7Mp8MsaZmwFWITIZmn6Upr7Gid3G3i
gCqJCvfnqD9wwEQ15LXv9hyo6FcFMgXVnVjSJI7qw+1Xlg8rgG+SHVhR5/fuk6eKloTd7bWzUY/7
HjOZwbkE8dWWO5tpWpR28XBoT6fWIdHbEu8vuX2lLc2ylGWXj29fZCTVpGJkvzCH85tJ+iH5mKG2
+E9IKuYOll66eJAAfbOMXHgI9cUx6WinIbmZD/Cs8thc5GyU1UFFd/ZEA7T2p1npxIuBsNLrGdYL
NG7BidHzCRc7wsQBnoLnzENgQ+4haGBfazG4Mtll5jlePks+WooC83bbal6DPYebHJqZGg8dmYrB
jmxp+khmBCE6Sl/m7EZ3dev15u27AYaBuMdIrtgK7XSRrWSnPknZCMEJIUiWv71WqAY5EabTZoMR
7SI63uaZamemEFjD5odEpTyntfPeW8ROeLGL+r2R3ahv5y/7Me13DlX9GFcczmD/yQpxzMa+HFfd
a7L6jEaY1kWfjeIZoaPxQoabncpTysnv0wZIqORnAaJjkZMP67stLa2mHKYbjEiVF1nRGE/pafse
+a9VhTct0egsmhqo7BQevCXQ/uQ6leGTwctgGvNmrWLJ4dCfbTji0Ax6mC7TqCYtBIgCrDPdy5iC
0TA+yK73nNz0nTRvbx/QIB5uHOMmaD8zW13irdKcO4JAEFUDte6PcV6x3/T25ahdP328/fbAqCxE
spCn4tWHlvNmnRMC2ewMORwSym5gRRSJbHUWNzbMK3VD0Ulf9rZwsbb3xqnfYKyQ5mEzgvFNScAw
R8hUA96FgrB4ktU/vXAjuT2OMDYcLKIE1p+0kwHioXQO7UuF7d4G76eG8UIMIzCd3gdzsvqsIdbt
w8Lr6fto9AIPBnSwmv4k+iw7h97y1AKDvY/61NMgBdg9nyO1t+3W96COAgVrn46QYw6MQT9V6K4u
t9lj9zAw2lw+VYclfUXDjpQlHhJaSuMO3Qt2ZAxpEOGwcJVmQ8frWLecDGbD2C5BJPYXb0T2Dh2I
IkRh3wqq+fFI2DUSyKci29GztUkNbTNn81dH8i40LDKlpkXRx9VjT2dXS2eeEZgS0kiY/KLb9Fyw
mF+TDE/bDXMPY/HlU7b67kpetC8fQAKuQWL5yilUeVFXndwXKbhl5VBOgvFbfHLYN0uJVkZ9Jt33
DFQXOoq6vU+Tm9NTxwnVn+N9yqLQE18pHBMzSXP3gtV3gPYpuS9i18HndWzII23ZzimNuXHoVM0G
AaM6PpRYp939s8tdI/cdX14uBuSQ187mE/ZWTZgJ7s+R8LmPio1ajdJ8JcteD89CN+EEx0QMlSth
VumnE2l7e62aQ83VV1fbnECUTKXhE2PcBJVB93Uui6CfWwvlikJ3uQcz0nvus5q1mmWs9L5rVFYO
/CH4T91pwNLX37SMYMjJDzosF6yW3FLzUUsPJOSVLgtFDrB5h0+s2av1DSE8eSJVXjQSYRsW9spM
e3gvWcNXWVawmcYP1enSqR4GMtgGSlN4wVrHyYWz5zFLqbqhFIMuIBYKjXv/TJOPm0o2dMzgAL4O
LF6h6ChfgrpDrZ0/13twlZbNKjTHD3OsgS+j6IJoAadW62aT5dzsOazTVzhKlaWhYNRpl04ieYUx
Hh2vL6+WfBL2vE8ABCqCbNIgeKVeVvvS076RhFB3QRb3HpARJsNd7/ioJ1W2bqTFsaSzH70bfKV0
u5g52QLFsSjaqKcnAOQhv/kkCRWyK3jG4c10XTb4P74cCs31ohjhsY7+DPQpu+4+yQce0yp1BqBQ
g9BpjRmnhT6/jBAdI/TYUj2kwiyd649kcdFGGqHkBz+bf16NY9Yize0Y/WmfLf/uM6nLfZ8A3mfl
CnPYJcbaFPHSZTSYsGFQWxn3Uh8zYI5ODo+S+tDebAK27guiMrrhVJGtSy+rAHfHSH3PTn0pXAkC
bR37Ek71ikk83FewmVJZzC9HnFunOvcqGJwSmzns3Hpo1PyWL/Vuo11oa+ijLpIPPVo2FVwB45Pg
0GjH7XWdoK3W9EKvOhXCZdUlhezYDHRtGd1nLYIx6RYH195HJa11k+AQvhmbkjyLBnhZ7+tQnI+P
QW4PONojeW5UQYg5a4lyEhASJvJaOrn3CktHSOCh+vd8/SQwfyMoNV7j6+Mt1ZYAqx3hBqVVk3Jz
7ERsjB0q8ZeXVZuBGa5rMpmmGGdPMnwT0RIK001ClieYcKO0c7PaJfWqPNw3yCVzTMI6N+zmr3YP
NaCQg4QfTBUoJNpG568wW3eDbRZuL6soqJ8YCj7OxDnziwd1WSLHbi0pCh5gLKvb2x0i0+qlzrLJ
VfLqwiJCN+82te1yeN+BttdUd0ps1d0LlesVd7dEyoQ583CqjJRQmoMlD6Dx3MLTrRUmwsjvDvrD
FyZvpUdiSPt9fxi17mUHh3YtQ1c8a8M1JMbw4hUaLivCyCwLrks2etbHPXPCNqh1V76/5zud6LwK
jPtGj96yD0747O5CdQ8/amgpQDn4lxFpbbnDtzOnTvqY6uS8M+wXFiQC5S6+ekUFgSVcUrVaJhjw
DXvHHLUyDpjXJNxJ5/vt9MhAF0238VUCxY/bx6Adx+GZGn97sUtp+WjmubFMx8iLbQwvRW6knCfo
msyIO2n19ZoW5CvePI4U5K8klLHH8dgF7csm6zXgWogUvMD1EPLzM9kWMwqva+bWPvcJZ0zTYZ/v
Id/2dKhx3/su7O4eYah9g4oez2V9wa4qD3uVez1l17E2yjf4rz9R+3siDFrPs4UUO/KU43mcPhzz
oFP7IonV6K+d5dt4fUUzF6EKpyClUD4wV16pkXcbHJtkqkWU7IyJNskJqZtJcnGkMnhcZw9XmjPl
rs24RaUa/OGsEUaLwBXr5vgjHIVkSM4A8YbUweFZ2V+WyTy+jSBocuSo0vAGNeFqR8MXCmFz871D
tmxglQjuPSQrWnJ+8ZyK1DwGHCp6kyp2Cw2hmGzPiaYeJM0bsKPhUclJRXABeHNPfe02KlO7iWwA
D30rboMZEI/mfbYfdqMjFa8PfPj6+UyiH8S70yCqw4tAuZBDdAjmI8iZ/CrTdItupAVSN+ml41wb
3wj6Km3aJ9G4lm7OcgBduAfNTOPYvET0/JWfbQkofetG7alDFA9UrM0Co/epUxOlTvpkM+ImdJAR
+kTIBVs1k+4+uyWnAnoIGp7sItB22ji12VdVfdPQZdfZRV+3wtF1EVUfdxNfCb4U4rv9GL6e3mAP
WPtB+ow2ajhw07tNzK66Nd7N3u3mRKp3T2YSrorwGkFRYDrX+/g+krVxbAzr0PM422ElwJGkDj/s
rtBSCcCa1K2v1H50nWj6s+/J0aZvuBx0oVXko5hEsHOTnnvLthLR5CV+Y/L2qt0lfAv9StR3oclA
1JUSLx8Nbm45BtC19EOxrabqaxjuojFrqUPKN9pFL1Rt4nEpbQvg9WfSuP1kVZqlewHXb05dfkwi
3CTBwLmLiYIAE6I2VJXj1sEvwlPqZYxZdlucO30bo0M7qraXXmMlkq0hwlUg1wdKpyZosEEHsspg
nlkbw0VavaaYxHYK9RoWbDGE6qSAWkwSyxxzdNQ0x4Q2PM6O0HyIjphtrLLH4qW4N1oLcFJ6tD6i
u6mx1uiXA+LtgTc26Xs+yroPquGfJCKDsnAMgfUMlb2m/R9L59WdKreF4V/kGNLhVjpiLzHeOJKY
UFSaIOCvP8/a3xm7JhrFxSpzzrdM0RfUdCa3RWe4Yy70Fz3wVuU/xjX2pocXBW75KPkNBaPBbsnK
TSQ9O04/6rk5tSha4XqvfMXib+mbmNjtHHJqVIxErgt2D23WSbG8H9ePm5d+KLBuAJiG6M0OnWND
i0j5Qc9IvwRjSjgif7WX031aNEjHGymJUnPz+CUYLWHvnZkcxcTuentIV+Xgm8nVzJc6Bm8i5ayI
/yKaD5cpPMSMFpf1xsDhB3rGI7zsatanNcMAMW/xbaCX6Ejfygym1Kdlt3/qz+uYXZvlK1k1mHM9
3KcUl7FFR3j/ARUImGQ2vmy339kynJi3/6RfqLExt/mC8PutzqZafI96NbhTsIACODWonzx2eqBF
QuptLRQfZ2anj802TDT3APc2mlINoG0mFGiq82EOPUCadfNsR/SnYj18B5DN9lB6T6/uIGkAcXZm
Roh3VEQyv5WQP72Bfp15teFe2qIJu9vKC6OL30QEyuYO0+BYkwtSo/cz6N5NsK5PQMJVMyvh71ur
BMqMp18WD/ymoCDv3xeXEVKm9p60vVOdDtPeZjZqW6vAB/m1lNXAMj4inEK7TSYi2ISQoNVmljVn
Lkjn58/T6bELyuKXyFvcoZyP5SKTjjfcJ0G6V72TrJf5Vjm8Dz1NUpXQWJfflNuANB9JnNDJl7Bs
IQfD4n1QdDJC+U7SZ6zyeZm5jeZJkBA+rEX+8BWKHVHxcKEiZXvLf+6H2ktfW7iA72wjNevh7RMh
9Itxf4FBAoLpGwAR0RhPjW1TOMVWhSy4v3lsERT1CuVqyMQrEPexkFKG0Pxoz2Cru74/9a/IApZN
/Vm1pWVaxMnq5/bxnQsl33dBidgMSuO3W5GZjbN7BM9r3XmWS+oAeAuhOj1noDRGzqJqN3XeuQMM
N8V5rpXHxwV34PthKi2t6ereU5RZ6vUquW35sn9uCsvWsQrhNIC6KoUv06nYi4fp+XF91CvrD+sp
AI7WfVwxdyYw/JtaPu2cmLL3Bxs5cRcR5RcHzMmMSSZsAOkcozo6+yHKK9fDn7HJwveG9owfrEBr
SbqnmDPOuMdBRk1HNIHVVTjQsnM12V7W9UEK8taGXlSGKR7jL3s8abSbnQ/z17z0DaazyxJMcf+B
DTXD7/OktdeJ2JqZqqBsWXi/EyaTItX9riXPL4Ghc6h6P10XkHdLF1SY2Kq4iEfBYVMbhFqlW+mC
ggEYuseQ1vQuvcqPuCSBvL7zvbz3SehMa1Wb31MzVCWg7WfvZSwTpWMfbyqv70Aw2LmePRFECQdt
dq/udkP7EK92lMV93q+tHCJbToHW7j6nu8Sfhhm9fAK4LJ+Vaw3iRMbvEN4EvWfPlLVhINU/kq/B
d4EAIBFDf75gzvrETol//3g/Zg/sdiynoYFxE5DTafw0BZPOtqBuRlO4LRx+cPXC0bFoy44PL3SW
FDtF6jWcvchleEod4ovMIxpUmp65ryC02eF7BYPOT/Fw7R2KPmAgNlS0S+NcTvQP+Ht9mSeQB4U3
ecb/UW6mFoQR8Q0NB1bjH8OmjgdeGhKJh7ubNWN3uP8pMH4y4h3Fz48lG6VvIFrTFpil+RdsIsGh
6LtKEJF+wBhqZoKsQ0N5lh/rmqoYfrPQs9Rw/Ow/Hz0uXYKCkmGpfuGsEN5rnUcGDbsI7A/6s5sx
fOINm78XlyKxTYrGB6Be0Iru8ypIvwWw14l3DWksAIPvEf5HHxKXXcoz8u4nzBdBFnr/3b9IaAyf
YSTE8KaM6jO8UEYV1rkGQevfO5r+vP5Gugtne/q30ePX4C0f7LH08g2tBW7veMLhRc5H7uA78T++
y0SLpWhkKMUFjoRkQgbMl9xAFIC+ii/70jwNR9V7Leu15Gp2t75HqhZCPA7Su1+vDhPT4WkFZdIG
y+x50iy08vo0Dpric0JKr68aZiUcg33+JYhSbeG/Rrdx5WT7dKwFi2lzaRfvZRbDHIXeQ1PgZcLa
ZRrE6dc0O3QNr78aaAn9nFmQX/ZdW81goE6dZysKReXTn9wcjT6wxDueeaFu6+CwS8mhDbZ30bT5
Qo3+bjop3Ei7Gd3ulKnbXPOs0R0HT15R0HzhzNtBbZ3MugDX7ZtjoED61UzHmuI45w6oRs6Qhs5R
409RoAwED/bwN7kF9Iu2nh7u34lq1y/7Kc2qIaRF14nyUWQyzGwiL7DOLuxfNi9DRQMAhPS+XOdM
7Hsot5GxGVkN1QzH4LE91WFHIusb4GmWn1w5h9gas5ffqptuH00fbL/icxAVcKu09osKMzSGOiYK
SLeKneguVRqZlt1yZ98TwpPB3A3E5RFk22nivJ7pbAQhTkLj5eRHlv+iLpkzzK081Db6SqN/43s5
roV5aUdh+bVLzU9oPVk81nA0SAO2F5iWk62+F/y4/jT17tMAerrhs4BLTF+ZTBAA0YJRRMJ9WbDx
KqpOcIvTbXfziFMs+qe/nKe6Jr5CH0sm2HngtdJvzhTqQkX1s1/w9HQ3zeeT3H4FcMKfpfdTUCmm
vHdj53CfuFbN03F7eWy3hfL1uM26PhhBp/TlULsW9K5slXta5qU9oZXTURmgV/XA8T/LEwePuc7n
MCgm+wpLdTgP5Ee5g5s4dIx9xZG5qgmg6AFzx/dtn2gOKGi5CHOvWyiOhhmtiKVHip6NrcXWK3pd
FToZTshuTCizIF+p7pJOuPWWPEipV88txsRHJf6+cVJR0EQ3F40LJZZYlvgWSIElz3hU1WdJ66np
CWzQrI+psSVlabOtCj+c9qcLoMDU1uS4/JK8excN5Wqi/FrWod2/2oBO2IY9PYDtpjcOH/jcs/qX
sjcxedaH1nTLIHEG9hi9qiFlteTmkD8NcyD6+jdd3aIhqBcJRdfZm5IL2glBc3YSMJII2jtlYZjo
5eIdpKwAQbcLkugG1/aN2hl/U07EoP6lcs6oMrhlZHBB/T8v4mFX8Z3n+e7JOI4Ke2NPx17TUxjF
inL4ikBnL8i9GHuLPq/l+XbudN6RIhKH4gs2Jx1FFonfzFtImgtrWX0T9swhBehXcN9P+vLsK0g6
H00wfmqufFVGh5Tj/p35VmPfFiZNDS4hrAHMEOaTpTohFQcsnsNb03MQokHMsJufAGT9vkRVFDPf
gAJ4yz88L8glm6/EdVyumc+qCsyrYOpyVf4lzCgj++hu/j2VMhgooC+4puKqx0+yDdFFKMz8Cm6q
AV8RVBCZGg++t6Tdjhma1exOvI0+mmvi1Rrhoze+XFE6BZb6d0UmLyC4E5mPwxwvgkgAdizqhukf
U0KO+mP6Se3DNT4A8gOY0U4Bf7o/FPR0EMxpCZjs6RP8wB6OSq5afJr8o+UdaTgaPX3jo/KAeb+A
nhyNDi/dRtwR+rtQYsdmyfqoz8/za/daP9zJCbIxLFyVGyY42irpdrsS70tyVPtwBt6MhqAqM1mY
F/PyF7o2UgrFEUA79UD1+Aoz5ofsWoBinGQsPcHlFnPp/xONS6x9yiwhJVueyRV41Sfwf2B81P8f
bfpmRCTcNKaRvGQr/yk0P1gL0nLLWqxBBl9rSmMrptewsz7gya8ovT3cymt2hdcfxHyTvoeAhn6B
mMxv/tA5hcclJ+Hj4eTMLX0x1Uv6gxmemtlZMMR6pHjpmtoU7413PmbV4scEz1o9ttSfyP8CZFm0
cuVnYSASIg253fJf8WID90a8gSruRsBQPVzIH8s2rsLJj+lPfqpQj9q94iQc66tm1x0gtfr5P447
S1FcyyVkkTIogvNBERP9kgTNG27nP5I0Nx7ad8fCK+CIs9q8WyRB6ThnZzGy/y0mQZkl/RSkefhf
lBfMCMvxELI9qgcuyBJEHr+IsyUssX+kfNF0nUa4PVa9MPRAnZiBUNHFrYbWAveWa3IVKtQlxeXx
l6a5Ljssb6eHUlB5+RW4WbAKfZEVX6euTOzCpFScES+QQAluZ+wd3ox1xlz8j8Yv/dtksuj/U/rw
5H3aXfoD65FBpkxzF6/DL/FxDRKt2U3sHspcvIwyh+LyfWP/rpjMD4pve7ajbXoSS+G1NrznRmiF
dVt8/umB8Z7XGzFyYtbz8Ry6bRQMq8LDXCLb14YauG7XW4v5DggILsmy0JjPr738357G/BaT4n5F
A1aE3V+2nEYAUxG7t+A/c9pHRVxAq3/FKH88xWto3yMa38Blp5XH+K935DS6h+KPIOHLmI/dlkzr
/ijmVb/kY3OEO2IlidFr96rhIGta3sP+b+T9TIp/GRMj/RQfsnC6zXQhugrXLHGxIsV9f/yyl/xS
+QbhPwtqPZ0TgulCbBJKfKO7k/ijHsUCFzqi4M3HU5kTKoeZ4ogRp2UvF0+mDzD6jslhX7zpv0sL
Cxj5jiJmtdhwGGGc9vcJDzKSYunzs5fouc0C5FoYyzKDuy8IT8wqppl6bLgxrGj4JrBAYalK8oxq
Jm4kVVjy4cY/4Dv538BU0Mj58qeK3z95iKjBa3+mvtAiNIxl6dKDQEFaICQCgpQuxnNkLYg1zQ5L
/TeDb54hFLl4esgJ4ipn/Hf3Yk/XXNJ9BBnuxVPOt3+xPn2sEAYIAYDm9lAztwYPGu4T3qfBK2ku
OVHmy5+Zf/8WWz3FhU9BTBfHwD/xwF4kWIRLdXinQuHKOwjqwEqHV5ShGKBOe8dumuQH8NInwxyx
VPyT/OcpIcPovAklz58WtrtP9PQg/fHRK5DXhND2Uts4V3/ih4XSgAietNS3zgr63lhEaEmonOWd
5ta8ltAwiJRD5HgN+YXX0T2BC6v+rAozg6xxMpKQyVmHcPpXkqtIIhFSf8q4NMMnUo8/WXImZ65g
JML2KyEQ4h/33jtTI0x7Rzs/iesfRCWLUdmO09/Lay5JG2LPIQ/kJy87/cyKgyQHCpBaR2+1pKON
nfmZ3Nw7t4+Lqsa4Go7v8Xphc8zxeXmmyWxqxuxMavJb4olgATbNG51TuopGjXBqMaGJwWWTsB3q
/nP8nLQf9NR2b8KqhKj/+Tgq/VrJvdfUuZjrRg8v96X00GaatWmYl5JdsT9uBnnbbYigHgTGevh4
+9Y3jBLAsWlFQOUR7BE8WWB4aOp+bvBnLMdIiWgiM4d05k5YY8a6O2hJLP/eBjdFyzYstIk9hZZU
x+mP8W2owVOns8dcJfV+uYPq5+nKkChtWHMDQtbFkZNIGX9UdZn0wfQVJr+XbN5UH/LwspWlBCwN
z7CfTW/uANuHbj2WV7y8bnIFiSBG1TTfAOFHQqav8m7+1sIM6QPf/9b7IH/HjbXRjIh+BaACBcr9
aTy09hDCdbGeoXzZEYs9Fs1cGbYIB+qJYNMBtRExj8O+/XgxU4Y41VZvy7PKML940rCGdpM8Dy8T
2uXd0T6Gyil0v03i6egP7bxEf5XvlI8nUNShIDB0uD5i8v7Q6/a+rTh4tW8lED8HxLoxU2FqDzN7
YeV2la+sEjN9ZoAFg/aUL81gGFC8yGVwqUjImJtD9djCuN5nEIleYdss1HQxVaL3A+brx0Ras6/c
QHrZq8g0jOS7uvw876FOUb9CogvZ8vpq3VTh4s0JUt2i2Ty+LGtmqC6Y9AISGr9NDOcAHWY53TYy
WJiqoD40mB50R3Okh/mUKH+FepX97yfdSz+9rex6w5ZHR98+CSfgHfgwTFP1A/YW32hf9PwSvuXB
nRpeTgl+c/PUjzd9o2jGRNWCztxRj773IB2KQ/0tHM83/cqcyT/UBvvJ+YNr2in+R3ca7Pd4Vgpg
lellph0K2IMPTHXTapt4rxKXkPrtwBi9UgsmvJ296ZCEn9a2fZCTByUgV1jQIwRS3shZVs5acp4e
YwYj42Tno0LFQFqL6pVwTfPANCszFHKVyxq1dQX5VdRoM6/yX7/qPPuBmITarnYqW/3AQsVRgRf9
w22FxmLi3HZxQUN1/QBpPKO+OAkn6x7CUGLrWyNUUILAaQU4vcy1Ir6ORZj/0gdUG2h/8Pgc0RF4
RPSivV5+D6qZnviTiAYDNI3B/qSdjRvaO8Cu06Gh0+T9CyxEtk0/h2ZcQzBEzw1V7gi9/f1YPY5I
e/uOExgu/D2E8O0hG3OQNA/m73unnmU4FGdptv0ufZYV1oPfxby3op/7vBYEIa+ZzkySBiIKoqG4
Menp5mlb30+ArfQ1PIAVvNFkVuxKG5Y46BHyeZwp9QWscikc1tl3fUGdYitXYBZFml10R7vbMDHv
e4QeGedecZ26mkij6rM0hyRLphNI3/v6rBM2Y4rAAeDJNtHUbZnvKfkRkvLjvQuFj5g2bBoHqujE
AZyRl5PgcrjvxyPqIKJIeGfCEaX5JAOiv0Zf06FjoZJPAZn7SBW6LeYPuNWslA8gE04xhDOod9Qo
b8RB4s9YOX/qKjftma/PXqDMd5QgTzf9+rjsZuolojJuru6gun7r3in2xRkWsKAMNXQOE25VaIzu
rdn0jRP3P5MjBl467VLnUgXJYfpLX3p03TRVmZzqrxIe4exCqfXCanEgQX9PhYa8CSGzJ/Dieyqo
zM/WBuusbVKmf+Qz6JCzgSlbmxiNTMjtXkGVehqYNSwtr4+xlHLS+e0E6pECTnkaYTb2Oy4EvcLe
+skhwdEa1TlIN8WJIgYCntcvd4uwkAb2cHHa2fbSRy96iNAupUHM7N/LAL5FFsEn2+lf5lEVPeoS
ej3tirun+xq6EdmhrgBF/kIJKxKTk7nazOSopgqPscVkTUFXZtU8oSj9Jl7AwrJC4b8FN+z21cF1
belS53TnhiabNaIxX4NnRxEADF3sR9lSdIMNm/X0QFjXb5kdfvXCxeMfK3w/JUk6l0vrJBqyjkRi
5zeSoguagCZZL7rjxAjAQ/MnfYeU02WEzkZ/ldFmv2NpkFRdu6/J6SzhcURjlKsFkxdvl5VwW+3+
IAAYu06bTc8l0Lr/180xZEnPcoBbzUML8w2tfKnfCUHNG2uKc4l3nxbJy5LmC7sJVke5K8//Lsgv
tM/0QGLM9c8CoEnc9KDMQ0Vr1xn7KIxYQtWIY9s8PF1ULVPVS74gPXeYRClP1h4lkleMjEy12cI9
KWacFAcsdIgH5wk7UIkb2SFCtkILLM/utdmGahm2MSZ8NQcp5ezB5lFwQTdcqCr/j47PUea9AKkL
wBZ4tdkqWfXzyWeKk5QzWe+6j00HpjtDYQBH9X3CO6J52RR0EuLLwqF5JVeEOY5OjrsyTkgVTDB0
sQqLVSZoEiV9WswQ4280vy6xm+wpNAsTPjdAuJv06ZXEkqG5nrgtdSvqS15tW9/W5JMtYN7skBWQ
dAVQPKlcYJCW75BSbEi6vccN0gVhBiwMlaOP2yiB9UJAhM1ED5bLvpnrcUnl06WiTLaCdiT+t8Pi
cvz+gpUY1BjXgfHsp/Fj/Tn1kr3Ckh40cDAQtJuvarbZrkR2DxlnDkFisnyRA77g4d+KWL+CbPKu
oqXP9h2I6tdklYHJkMqMEJfdVxa/zUUJzkxjopOxq3imGU6M73oCYYWZdfeE53y27f9uR5jLyrVI
qMDQ721/xyLn2CDytK5vw4cxcp4MHgzW08aYNdWmnYAB7d61k2LwdXyVK+UEsUOODP2HI0xvfjCT
0U/FMK/ea1Nn24B92X61og66ZKuuj5PTTZult9UC7g+TQXf75mfawB2DYwPzLZH9ZqQOJQgp1EjQ
zpR+Qee74pviSrehOmFTXIDdPMwYcMpGlJ0s51GCxrzpazUGqvJbiSPcwBHMu48u/Jn42QXP54oY
cFWp/gp20Qz6a6+uVbrZ6YEp29G4AjJXkbEnX8AWbn5fqNnyjSzgAqnGnl7z49qiUVLnwpOg0y6p
HhsbGcAz0nZN3MDydkueyTBQ/WmwV7reZH+Q7ZRR3ZtfSeW9TKpy1F+oPxLLUOlHKTn6zUKfo4ZD
knmQVbupUGBNuoWsLRJqD/NnfpJTkblyIZsC7WF78wBNn6kncaRf5g28wDWyUpKOqXe5gXI/4+QW
rZAg6N8w6tQHrabMzTmvNyUwNtE/ziWawlxAY1dE0hX+izjaMrs24KXPnzYVxNQ63wgEVxlgvbWH
Y7Do+w3OqQktiRfpDlKJOkQGWuJD6T9+t7eN+uufCsRYrf+GZRp0O6r6FcQfhgkxjeo1DrpGEGik
lX8Sk47qwc/rsUqRpt5tiTQbQtxMIY75iB9ziTHiaDBiOV/UyDN6BHXYT7xmSDw4knHzOLWEcIAe
FLXAk1RcCI7sAV/ZEl0OoeULmgj2JclXeSzAWvT5a5grMSgGzB5lhQuGSjWE8CoC2Lmh7uWA9W65
Z3y9js+4pLIK8RcPTuCZOjSbhXlSsIp52OXLRy/bDs7t2t7xurpiedL4rX9TSPU+VDTFqwEIttR9
GlvTnJuo8+G9H0dzOnM3nyhFCaNomuoNfDan7dBw1+T/1LbtSvIm++dHnkQTzcLlNH5bVyOWHl+T
WFvLymrIljJUPsXNO5tiB4nnEj7aZGdqs4x95Y8U/bIivjRkBwcCBCrcC/Yq73HQ90Bd8eWHXOhP
sjuGh35A6zKOUAXfDA5u20yR18sQbOIi2IMju9ay9HUUwUBu7xk+luf55LmAloOwplGpy/sXie1j
m6/nKhFg99U/YODa9bEKB8Bo2a9gXjg+mc7k1PzQ6n2Nf8oIojtLK2gtmIuiTQ53yyM7w8XYWfUC
u3SmtUOkMV1P/wiU+AwK9w2O0UbHTyWecK1B8YmGal5u363dUTzoXQtmIWGINIfuBlbyiPX9dEda
9ZYgQb89cyNvGkTnoh3bZUkezBHDgSl/tzA9c2+6RxrzsO/cltRvcROatRuZM8GKNgaU3OgGLSLK
MRsJii68/CYvy35Uu+fRgP6OVpg2fB2mbBYf68KR9J6TLHdzEOmp5cDhS7x8EuzukyBfaOxjBHG9
rTckRGTUMx2BhJ+0s6vm3P1JPG75P9SBnm19RnfYyf4OF+3WXh6UPiYOR0Q+IMiygbqRhRxwM+mK
APcVhVi30eMLxo5hYfWhssaayCo45CsjLjnM/B5pUorBksRpfbefvXNZ3I40FCxXeDugRA1fLAiK
FBQ4Bg9G6TMu4oayKbog8wtdbPYO0yfGPQTxfIVcqJaiig6lcTMuRY9FDcjq4j5Vj8Ywoz2hMNW5
Ba5wXIPT2aocQqnMjZB2d0AqsAQZzTSG5TewyK1i1o5LttrCx/4CNxoZYLsL+gaR/LLTTkIpO8Ir
xMR41UmbtoUmhY+OPdUdlZ5YwTuhA6tw2CgS96TU4co8yxEak6/2DfsFeyKQmGFlKv7u/NLsx3f2
0aFXnGgxUt3L73OAxGGTLmBibex67GgkZqB183q3nyJODsWsUXp7nD8/Ok7ekIZeKFdzh52D/YOE
iFAKIxWbmzT5TLy/6TwDuZxjVRjIrxnY4Q+xhrFBt/c17ipkMLZ+QdCNYYA78TQ8OVhwZOKBhiGC
7jJl7ydRoRQcaz/7Iiwkw/Bz43gj2lf8SkcH5BrAg5tU2dJB/i+huHsoD/rEVxWnHe2P5XtDqWlc
kz7B86OsiCSmd1T/srBIXwRvTp1Ntvn3lsobeGx9WdEHg7iZBGKwMYJw7senZx2sr5JOuNhu0ZSZ
mcpWuUaM2Ly3kuQaS4iEYCipp2trazkToQlEaIkzYV8n4d3BrXLduZdFhc4pfjs5J7Oq03NDP0rP
xfwd1mQgtvY66Xk0ee04qCTMNcnQ49UUoxQrc5CBMypDjgqMUDf7vliQlWdva4Ec5yT93JYIBQF7
hNizPLScggvCMk+CczP+wh65X34KLpoPOCvvGAU5vCHHBBuX6dfQa3F05NAYXbT6PW1s99j2FDjn
lt4fy+UvX5imlx+6ebXADxI7oxZLEnWR+/gO6cuShOeDHxgrF182ZHyp16HOZTnTz0uK5Ic8647n
xzbjvSdukiyMlTxCpEOQwI1AiM2pd3wcmWcvBVorZgHlxdZfx7oI6+/h8keAy/u0YIlbJpiyxpF7
UX9cIPc66W96KD9SdUmoTl9hNCguiXz9zRlRoPuB6G1388QrEdOzgcBRIcw2Z8/KGT+Q4u3YUtrf
mkd+ga3bWYC8mMBpkyXxrtLwm0OBN9hQyfiCAoJbMyh2P9c7HFDWxCmlHFj4kRf2e30njkevRYWF
I+W2uY0/3YcJAdH0uDI2mO9urlCy/S5eIbevvp2oDAeXr7HB8gA2Db6a7qXxLqbznadL2fYGpFd8
29H9jOxloRG0c5kShZ6bMU+WA7CRhc5eg4yZu+ytl+UIkvvN/GCCnvqN0PZQlm4o7utu9s2gwK8n
o6h+pygEGYO7i3DQVr3hqMDB0CB6KFHxlawFe0a4wnCR/2xy+nmPWYnuPgN8rLHY0cIy4NXo3rml
1zd9hRcqhhW+6JTIsPN3L4jak5DugUQJg88cCa0QqjCyRL63sjB87ufCR6bxK/9Oo3AMBBzZQcfx
z/ZvAlFFh8vDPw+sSaVI/4GqR/IHjQUqzUDJWjBXLl4Og4XlB5EILJPd3NVxKBJFcAFViqcgwoqo
SfJCMhSHtzsshaCw+M1/ueyOj8OWyq/it+ASKVGe++C+SKOeMGQMEFQF/VwYN+VnPJu+20OK87j4
ujk0fuOrHzA4CZOEq1DpCQ8nbhPmiC6uiYws1HfU51jrSFjoTB0yq6PgEQoOS7XV7KTnwTsPSVhA
pZF4CiaA+/cRW2737fbXwh0WLaHXc1VthCmUCJdqilnCIqr0Xgc5aCnr+GrcLtUYYhQyWgeKE2Ac
L9Htk8/mC6IayrnhaEWqlxYYKj7XXMKXGtRcbsUrsijujIFw7klxq8o+RZmLTdMrSb54H02Y/MBB
xK0Kpov+IT5+5Rdn+QOTMCGKosPldM7dFC+B2B1Xm2cAGz9UoJf9iiHFXlz8k6xG0tZRCF0JNbzi
ty1ZdtDA/SmUTl6TQhzjirlQO8yKiK9a6C4PWlHK82mgfpR8cHlufucUQ/FtW45veOH67VC3AwAL
GYPf35F4ooUPOty31e/K5wW4Xe2iiCgLcJOIST3WscxdI64Ik9VlCWEjsBCNX9mzQlaQcI2CeGjg
M/UubOawvuwCCpjDJ9k/6wqPHhassicr8axg3Op0vVb2+E0Fjff6pIyI99RAu3ScCXS3DuqAygoP
3k8cW3fMDmRfbbY6VFpEgKxMIgzwfRyitrj46aBhP3g+QQfDb+Ek2GJPb7oTzlzoljYdTLkMrAz4
SlhjxTXmmiEh8p8E+mStZKyNKiy9VICmPJzseCfeDck2BgsNvkjCFavWiKlHPECsAAMGP/ke4er2
9u2DlpTcMrZKkkCGr/w2wm4OD/PXXE68/J+TFmqNTxUiCdNER6A0fBpXxgP3oljc75qXKxbEWRQV
9xDSp0u0b0H1o75nE/YfQQfkTdOY3e1rMh/9Osg+Jh5eIeL1yu9aGEZddbcjagvvxOKf7FcfeUxj
ZV4E2bXE00wcIRwRGLyh+4Vsw885ZkXX4VMKL8iEyBr5hAJsmyt7VHgC0my9NDQXj78MYzub6Gr4
ocUVw8XYjRFiFrxERozZ0/ByZrw2U2pIiFEA6+Tz7a/8u+P/lYBspnvgUFnIy1VqLEC2keT05/E3
Cair4OIJePz0+60UCwhR8Uht9lX4WKIrjyk33Lk71spYIbOnSTiUCXBu7nnFLxCe8wCtT/HN1WQh
RTcoelPvjbY2Gv5IzdGWLpIXSTpxpfjmLR5/brhT4UFl7l4Ru14szMKgq1/hlV+F6RhQ2hyKxxx+
7DKFXFLNYFuuq3lLE4vYJIe5xILJAvtiDt9gLoGpC5ye5DsUwGeh2lTgQFfv6wRIHr8OcNAMODZd
NyGmkzF6NgwzUbnZqkmJb3AkDzy5ofD9+Mr3xuq2TPcFJltYAIGSohbep+vLpqHTLj4SgnJBGRUx
RBIUa4H5v0LgL2cAOwHt/QKS16i9YsvNH4qJ8WWjAkQjO5Y3zIaQZTOhv3zrGTtNmpmLPAQeMVZU
OnkiXi1fOuZe3ZF6+xpYO8TFByBbr+zbUQDUyEw2CJEafOjUSCO9uc8kr/wquFX6XxJUIXZ4f68Y
GU6crkUdsopNmoGPURoTxrAt3CczsZzEsrrHFEWP8CRCKU7o9QEuDZsXuLn4FMM5BVJuY1wY6DCO
54WwpWNLLOwuQOSPYpUIjq2K5D0PVdajhsOVN2JoJ0eTXR4+IaFx+VjahDRfX8DI9S95IIzzcr4p
7QBOkj8REuYxXlGyb+ywdhTPZnyEgx1eUaKpvXi6+AXMyHTvmejWjgdgJ/tvsT7ooz766pm8IY21
HRY5sXo2djjyhdKq/2e7dOIp/70ptkBcBOwvvpMsabEOkyBnF8qWFTZ/lmgO70/4m5qyWDOmb3Ln
plEiuscvOjo6LHKZajrQY6BvtJVojaBuxshYCUnkM6ppZMxPsiIpWceXBdvUg2UI/UNs6qCUJMCe
vriLiDgNiYnfu1G0Dl+QBMSiafjU5/8R5G1BbhBLUDQPEYSaiqwWWk8CDQPGSvRwzX/Wgritjl/5
Z7u/A+5DmztlLGLh+yjILZCrwgrSoL7Xrxj2OYbbsrJwfwlyIl5QEQX/Q2ELCScDSEPB9e0/ppJg
bQjiERQHaGyC4SSMJKduIxg1YsvvI/WMayDtIupAbHipT4g6wdfQdJ/zCVEac+vfRjb1hSfi4w+H
RI/HSXyo9bHR4jGO0ymnaD/vCKa6eYe05dobnFB1UEI0ECeTxCGIn1woxpHiubXirMH/AgE0x4M4
I4VRnnwWMaEoP9dzdlRBVMALq7DZ+pFX0AGaQxu0WILpKiIWEd1IRD1TWK65i6sisZ+2RgKVzKqf
10+PXJXzjAVzj3v7wXwTt/iy0KPxiNctduor+W8Qgjqmxh9JB/iRm1+F0sl9kLAcuy8oK3AkOLSw
v8EKT5xSyn5ytQgRsBd1aPyMR6GIEO/bZ2hRJR5jET+pHm0PdEKjKfXw26pFoXVjfITLoy5idxFe
+iLckR31XwhI+0EfEVgJM5lKxuASHfnmiWA3tDakXDRBn3qwwzfq6b4sltBYidl0IhMRgIm4gRia
U4Z7F4sbJkxQxN+oazhU/3tE3F1zwbJeCRpNEQs/SWYtJdeFiMVH3FT+uwdddPvjIGJRmwcOHXYC
uoTQOSQN73HHim294kecYV0kjnBiG26v2IGm3GTxOvj5hhU1pMtBWAfSkfAz+6amw4pQwgqXCJcB
JPyYcOqO2y4S18ksYZ6IsETEKsIpkzOcZ/BdPpU4P8WBzUwiahDPec7BRbPvAWsxguU5qKnDqAJO
YDdAUk8ALzrrEgcz3mQW/5xLc5fA9LlC0kZYzNTxNOgC9z5shBPjZIX3QAjrajkB30Ru7L8DcL9k
ezuqG8YopXhxOYiNm42PWigzF8Dc/4/JxFYoNpgO340qpgzG6LIR8b2CmZOGaILYUcU4ThknjDw3
bIzWT7NH2ga03XhPUhCFO4hLKLqUycyKdVds6PoowgPzIApiT3QSjPiJIuf/eDqv5VS2HYp+EVXk
8Ard5GAcMS+UIzknw9ffMVbvc4uyt7dN6LCWNDU1JdWPvzQk6XuL8g3HZwSHAyV0+aIAu33JADtS
nUN9+UuotSID9Ov6FVDc2tj0BbZ41lr+slZY0lkOKUebaA2ZT7oyLkatkDdy+UY4VewbJy2IlmYN
CCB0cB6yVjDztOra5lIAtejOGnT3tbemWxW6C+T9kOXlMedU+U5z9uy+t+ww3Zj/nurrDi7z6VA/
AwWPOzqG+2OBDq30VUUKdkMXZfchtIOxEoZMNG8egALzJj3xGKGBaolmOay3FA0+6RBxY/m57sVZ
O3rYNPBlGVaTv4F3hzVykbrCAIrx8lPzVaEvnhg9WVezrliU1fhybLvUM1/T/vwxR5Z3enywDuWC
WNfOsmkycGBi4oJ8sOFHa2FXdTWZ9tgtNHdPmW46TpcOdcz5HJiiFM/v+6HWGdUh9neP6Bc6Oz7/
IGOkpW/wA2P6174pzFOSSul5jsSRkj++D1UKM7Gps6urrVS7V6gjmFviy34Vz1Vos0S6844YCcRw
aF0/LnnwzPWD4teWZoditcvLhS5PtozkP26ORYxsBCNyaxbZEdkoEx8eieweCrULJnVL5EekhYn6
iymY0hLjF0IjVTQahkWXR/IfDGzaxJQ+/L1UaAZOZLYlFM2/EUBhBwmdCGZsbLut516K9eV7DsOX
jQzpzs/H1rm1G9J2mEXj+sJsawtyztsCNVT2dHfc/y4zuIcdOKM4nNllHd76+KFEbvY+BQeeBsij
ucTZ+ApqYtflG7SN+ir36LLq3sg2WLGLFv3qkcTheLJtkpwuM1WEO5baqbUD9YmAd0hmFeXRDYbL
O++LMgRA9GBSKSfnuWHXn4ho0r82aiXFrGt3nx/qV86DDrT1v549a60lETdn4THsYpvnKi1ig/Pb
pyH8bHxr0gGoz3UnstaRMUrHvssGwD5NuyURUYQUHnuvzk/nb0olepf+sUULDUoiyDVmq+lo95jn
LaRM8An1++vye/o9+So0SJelv+zIK4Iv0YeXKvdfCv5xU6+TkdSDh4eaDTRhOJfiwGlPwGfOB9xe
mPXl93oKjbCun15sCO2heYCHH4NzTHSr9I2Ehm2+79A1e9agi1yp5bbiXlKsDiXG/wxfDcX2FAT/
vV8rUe5bv+6vU/UjFt57jtqks8jQU+/vHbpo/ok8gv247fhmIAD27eVdX7DtFHg1FpLqK2ilEraO
/guk/0hh0vukGPNql5KWiI5RRs1+2HAPx7TvkM54QXaEZfCAtp21B9fj0y/QzLT7JPQ8MYaO7BSB
Yqmb+56+hYOb0xMDCpDWLn5E4dm4MT/pTj5s7QtGhO+kmf8ICCzS0ZYWx8UxFpyJgCxA19CF9Vcc
i6z1kwETz1heKCmIUih0J7YggqvnUcbqPXbd4y8BIYIfVuqRoC99qB5xy+WhkQKtglsCSMwJUk0j
LHT5rSlxFt0i3lFiTlvE7oRViBrFituROus7zz9RVl8pNLMvpTq1HyhhsSr3JnEZtJSsFjR6IH+o
U4z3TwkRdn5ykV55LxtHKwW1zoHWLXwiVW4CUUp/m8w5Ao7S4QCaAZBJgmeOxtsDRFuKevnWu/UV
zZ7YQhs86aELGgshWWL2pQlUefNXiG8chkhAAOIejvbxbiQS8XrqoM6Y6XQgygIfFJ1qhdom7CNY
rjqqSgCSv1mBUK8hOiKsIETO4lJowYr4vUQJgNhYY4rKh8Wou5AfCVQRdL9NuF2kLjzXQTFef7qK
Qacs232HL35Ha7SAcuk3LdZNBWZDYFQe6/YIBoBPhksEOzpMcJdmZdVNHmX8rqFbmu96ZjwZIZRo
DTIEqK2/xt9j7w6YmhD4tOf9IlHwgZjYuPjQMsBHNcOnQ1pw+PTD4MoBUhJ99YZe0llSb+jRmwsi
jkQ4T6MllMY7VphRLGaSiExcR6cJONUzYHXH9ZVqXow3+Ih0xwmXiWESYi1g3fQOlLi6araRdkvV
CuYCBlKaSxsGY/m5CQwc3bchdCRrvcwiuWJMnDF9M6rINg4j5kUQOyWRE7d/5KXzYqXBnCB4LhL4
w+t3ax9GCbhn0aC7V2QNZKcs485kPVvCUwlC1cs0FKLsGznwA20gid2zbWx2uTEhHMu+Us1AQIyy
kUkXECrgWy+v8PjORuTyae0PklpuOgX++odcPfVFt25W64wT2jX+emWuw3kga82moRzQxz3efqej
PIy1VWd40Ia/u/MXLDm3FszEZxVZd0jIuJpQmVw0vCJFhhZF0scMmlmW2DLQbReZRosKT5wFqX82
auHXesZS4wrRorAfeRZgwboC5NSYdT9nhX9nIhoduEDI8IQwyJKiPlKQ3RLeUuC7xpbS6BQHqBfh
wLUDFELaX3xBCeyFNvs0fm/rLxJXlpxIlpsvSJDnvQ4uj1vue+XnQmwj/7xqyz+fANphQ7IpT7XA
QHOWLJF1lOPDMjHYAT+YsNNUrXPM/m/LG29ir2u56WHlwwfLQftzhSLuYn3VvD0bQCEhqVOi/uPV
d+H53iIOr+ituRoHIWZwqBC7Pb5+IH1bJI9IWULxLXrZDHdk0j92Sg9EsnGG7gaMSDx2/Pust4QI
JOZ4r6D9ZWvBL/JTgYzBrQOPzPU9wzSv7AdA3IuXwTXSSI1k2PIzSRluP2e9We/cLPcrBC4gHSjJ
RY+myI9H4udZD6qS3xp6V7p0IeI57j7fzK0M8u7hXd9txa7dCY9/Nojncmj+Hq+nk9VgaZj0kzzR
L5Zais1D3Ff/o3JIoGlhiuSaBS47fM1kaDRIUJKEhFkcFwCZeEdzhvHC/OTQJRgT/cFZrH/unUnL
ipQMBRTWubj25O32olk+wgIniAvsqyg3GUSxHPts+mYMfI3OKxlR4fOs0TkN5NxOgzQDOCmV4FGk
FG7dLDSPQ8ucro0blUt5yKz8q8/EnhEgWJsl+PPvPt+ZD9TX8LwSBRUWY5RCQQYqFuqZ4BJfk0oO
4aIPCJlH63h8hxLNAPEH+Mbw/iRNwNm4yeGVGj1cBRMXQuVLlH/NRNZsWGkm7T3BnEAadkujS9ff
FduwhC1/TuZFTGAcGWOICZn3Zw95ijZoZoPrQ3wFQx4YNhDAqiseMEyC/cUbnHBxRmenun6BB98x
GFjOGWYZg8yyuzXZY9heevsB2GEFgJk5tpTbx30X9h/bKQsE14BjtP0dOZULXxs4EzYMwM5N56sM
jt08eZ7vYBCZCoeE7Bq7H3Mia/Y6CSSSQn7inirsSqNwq7Y1cZcPUShtMmPsDMdG4qXSQoWVLOMJ
e8m0OesTVyrd73kXh2cWmKa0NIBPI6r158Q7XgK5IA7wS7JBNgAcSOM23koAGTJ/pOeT3XJtktdn
I4LFWnJFNDsN/qeTfxM+G4xcXjQ0c4KQRdNJXkXwzolwhCvEFfM6ySEEkwmXRX/RHvaBfWWcSHlo
89Rat61foWjxM6lbW1P46Y6yqMzinlOL0YDvrogcCmS6H9PekSAlTRhrSOu4jszbEdBlKSIBXagG
sh5P4ukCa0n4RjhXhL3EC0ExOzciBPiG78lqEGGeSEYkLErCrs1Jl5RjjUsqx3VH4w4uLnIYhKLE
MqKeWY0t9vdEnMQGsYyRajtW8unbo6YzCNiXpZyBE0dOvGudibFwlJyAwSsb7OXvUwNQBE6yg8Pu
H56H7Df2nDt3O6Rqii0ipKT1jOVqSa0j9YvotNn2nfXYd1gzcnvOV1L3R8VqAIkWlYZ+OMwaRd0Z
FZ+njf21CprUiwMxAZjrUCsIsuSliL9PVClah3inTE6rYlmb15Yri0ST82OiL7Ronp8sCyNixoWL
lcRMCJVo7eqoDb/y7TMR3Y3RLeZeso35a+BS6kWYUXelKRINhuWyCea2ZNUzsICVfC9DqwmhHKiR
aVPzzVepceyuPtJsjd2HkeCaFgI2dvBfn7H5MLdNGoVMC5VOjJSIHLdyJeXt17Z17O4BD+n6jT78
vznFX1fewA/we5ny9E31r3atp8ZkZsg+O2Rl2Q1vRHOKU3vS3Ed2Z0iFdI5lULZ5sEiqwNyQfERj
BjLUlvIuGyD2DiuaolcJ4nWDzqAWxZG5JnFD7waQPAXGnDJ1u1ZzGXOk34tUctEgg2z3lM9xIIwx
iENdJk0Hvdjpwc+dgyRoRtEoDmhgxRFUeqnesnVvFwced4bzpZxqQNeZdXfaostO/Uxv2vjUJrnY
Nd6wjtiVI3mCnJwCAG4y044kSnQFFunlqS+lfg6ls/Z115r3Sa+AsQ0YZvBa5V5hkAKjVwjUhLlC
TkAm1XEpwoNTHc7B2y8HaujxHwolJTAuvhxGhKdjjYjJcswkbAmd4AmVycSyEdMY8GL7Goog3dk3
ulwHt8AbJxs0xX6k668u1aAxYTR13n7dHrEuAQ9LtktZX9tm/A4jLb8rUiuJffxYtO5fSQYw4NIy
7eH8o0sW/ZFEd2FwYcVKcwPpX4Wz+ZBeRFbkG1EHwRutcPhmIX17I0zILttO34kiXO2V/9P9fhZ5
KUpwd/x0/TXuMK0i5UF8O+Y6tn1VErX6HUhL9Hr9zbDHcgAA7ho7RvEDuQsiRqu7C9zb7DNrhHYq
rgfq9do7djgNmuwlMIRwIxr2cyRljI8Nm5NQGu/AFeogH+IkzSCd6n9fNypIrQ8N8TX4XfaaKJtT
kTxdQaQYlOwap5ebLg03x5BEfAhAiVuhU/XyezOMfURkyr74fxd8Fn4qPDsGxylPXj1pUpnuE69a
vumSkbBADeRItksy7puQIjAQb0f47SOem9YPEOCE/V53X0U7oZ6SlERsMLPD063J0LE0agZFHrpr
3G54yLzIvSzasmq7oS4bZ/YDvoXspsEHXap4gX4LecvPCvnDxjfvTPrSH7AczxMGCqWxX04NC4xi
z6hI4OXssCxOYttPfZ0omdFCTn6xddTfgYySql+tuuGVoPHYsDqWquB/L9aHWXuMtD42ztcSs00x
1cteEVeZ58uOAHOMjCbm8kl/YZ7gG4QAHPdButa1o5eVQSFxBlIooNkR0RaeEV8CuI1eZJfPAG+1
ADr+I16a1NC3oBlZRAmMfn8nicDQgRC2C9mloLzUCaJZ4+kNWwsfd7y+I6bucQ4EY8j09zEh57KK
7z1xEaEEMW02zOpaEE4dOIKEBPNmwJKBjxAfEt/ufhxBxS0jsoJShfw8vaSbMyIgMRR9KaE/NR7K
ZI6DU+P4pCERixnsSKKmQzgkCkmI2ATLeUzkthjdrvrFrztBk8/KdxdNwp3aaXgcmANzUv2M2T1Z
xDQU5Dwilvs+PoDxAhqUF2SuD/1qjq17XGojyPEdwDunF0ngA2wja+8GK+lK80ALP9kmoRzsrDUf
sr2edJbTXLQVq5QwCzlQ9eX7+rgs1Y5Dhh6wjigc564Kwf06MRiZIaEoz+PLk8stIOyo/CPCl2PV
NZvh11n7v/Ojvyn/WDm+Dsy57tu/g2GotjOMt5lAjp9o7tFiJEQkWxuqvh/E8evYunMZXce7iUxE
P2jbHn2OB4mjwHnIxZfe/MlwyP+5nvfDFE5FaFTi3Iz1qbLG/BD9Y4r8fHMBohyPU9WLxIuwLMu4
r+JYKh5umXiJOjo2HNSMVWnHDy2m9nu6p/9mvuEMIi0BjUa1QG0dFukgLBESuMggu0C4bcBNH0AW
p42hbpHqN/0O+qsnl7DLCQ4Gy+ZNNIbUBnksmn05brlDraLOhPQHVXUvmDzMno8Dxi7XqqCV0WD9
I7/YTxonTaJ7hsgAPw1A+RKbWCZ9xlenISOEMum6zZXsjbRuzfqilgySPckLAY7fJ18VVq1rFnIu
7IVDI/8pz02GrnNy5bGz8uXqdaBkTCpbdRc9f9jshgwFita10ivZITztHeBbfElOIrG8mgptdOX7
aPL5DTNBhJ9QTwfyD1j72hFKg1AF2PMHqNgBWDKNHbXhBVrhV0Wa+SgbsIxnKFo5UhaeaewjG0Ll
gHLp+p63yHJb/E6TomNr8ygbsWW7bev3nhtqHUl+bNkvmg7vioGHQZRfmgzCNUjV45PGxLt3aKBh
91aK9LzFygG9/dKX91iCB1b2i2mugfpAKvjB/IguroC3Na0DOcebSHVIzB0obDgMT7Un8Yk5B+R9
v7JJfh1bGpt83RtGqTrj+Lo3Fla2fsISKkW0LZYvy8Spdj4wwd61M3McjCW1fLN2Gttm6kIZ5ZyS
tI7CyhDnJWwSgjX+4vczDDDSErmNFJS9yws1F3eS9YnaIf0qBGd+rboIkbie/sRobcLxED+HrYeJ
cYvZ6uC/n44fFzg/Y2vJO6njDeosqDqyM3eydltZc3fswaAGbwXz/CpNWCZx4y6WfZZ3dubeikTf
7BngTyUsohz+ol4kgThWB65ja7cCPAYmC44B/x3ZbtrTgI31aXau8ZGP1HaaTIEof0FH9SgNLmwt
MI1Av7j+mbeBsrzK9gcCIUGy6zD7pK5uyni/aWsCtL7AlWCruFI7pgEKrygm4eciYEsIpptOE8AA
dcFA4DoIHvc8aBXCMjVIDeb9f3MEOWfTxbTkxK1qpcw/QAeFcZg7iIoMJDLjXjj75GJCLvMKJU5e
LfPiRoX2rdDnL8hgLoLn14Lruu3RIlQTdSn208xdlHX4C+YzCCnl+1U78Y78mpsdkhjmzrR7imMM
yWyFARPPWQgEPE5XTXosIEg3xOYi3TznmG4ff8VhYsB9fBjxF37eYCP0/ur0ZAd8wL4JJngVGo/A
3sotOTrV1h+nzxMk8aS+j2707mbXa+OQO8Zi1CPU6rRBR1Lm5nwWn0Ux9MVorcE3IJy3fSODjiYb
dDSGHBtCDskL0o0XogrDCA2xB4y8SdSnbZbmT6AsuLtlN6cSH5RMxNQy+dH0wjj+G7VJPqdOTwxW
1rvJHNomarrI1zXtujFtHRiHXLuTwqNhXvfUthmHf2ZVNTecmdUBvpWxqX/z7Vx7dia8N65faYhd
IzsD2SRcl6PbN+YE6qjwXgRo+rrgG9lJtrBK4KJ3akLHFveQqQ5xOC4FaxrDfqY4eXQkfcJv/KjK
JDLn1MC8SPtlSHwzpSqm1SW3gq4xOGkdtQ8GdoQ424ZIc3L+SYbD3JjMmv8rMjgn4dxOxHoHMiOX
lrdzHTgCM5kS4AWMvYNNDMjpdonvMtLw3xCPhhYgu7gw9vd2LwmKbTamQ2Vd3oh/wTHShi5tLA33
0tyf9zVRsyJG8xaXK/yuQjbDjERga9a/qeYV326gd3rfjHS0lMEC+gkBSULBKOjKXNzZsUIITaJy
mUpTlitFyBK4nTjzLRb2wroZ5AEzA9MzxF0EKQxPwm8bpPheqhjILYVVZywpKaxjNKxJGeZ0dqPi
iymzMpI0GbaEazM6REPA5jXtYZZdCVbCMpr8KiDyKjxzxARI/p68K5nR1mkRST6bDkuKYYpHVCHu
U0/OJJeHWxxDmXGNtDeOQ/W0FfwYAHfKyGM9DbJppmRl0gXZdGiEDjDn4aBT6QM99r1Bw42eXV/S
SEzt03LGWmI1vyQdXM80oYzSwYUnVITJTzdzsqPczpdw8+UXvOkl+j36N4omcfAulsTJz5qnGrJ4
IPYleGiFRHD8FBAkRKacPLIYqcdci/yymCtosM057zsGf56U98RrP32bf25jNDnwCVyHyYt73y8j
cP9VARmZDTS16b31EspPsOLGfneGrHG2fyOiV8tgeO/3+xdd65nEB3Xv25hnNHpH2ailRDnZUPOg
WNgAWk/hXVEPx5MoMK5nEFheAFSuE0Va3mNd9L8bCfyi8SMgNY3c58Buk8K89u30JEg2frtKZf4E
bgbzSGZ4eOZG6NS0nmt7vtlJTY5OjI0PDBTe4m1H2hqSSQd5JLT8FwvWEW5yDib+PEnXv9l2R724
A9PDhLDY/3qNpDO8KrOW9lanMXnhO8K/MKvRpzKxkXMmnOS6SyC7EjkdPIoX1AStL/el7th0437m
qsAIUe3lNamwXzYj+ZjAxvDisJxHLutkKRuvuv+hiOp57pJviA4LKZ1v636jZjTzpDXw1ib33A3o
jZ3SrJhsb57DYed+ecs8q2BFUNkF74YKL+jyXCnUlbkitCS+t4wwfx6jnPWws43OLvIEk1PWCPFO
ARgo2dzhJD3RsLJ4tWvO04baeoWXML8+/S2Pb+0/DiRZYZBIu6CgkXfycYpgY+neFTTE+jqNRmI6
XJHeED9UEl9uxjP2QD1Ur2+Fn7yNHojLXG6N/xF8JHl2d8hmlPA28jtajWDaIP49Me+kFxyVBzfH
vyhgO3z5TKTX3tDkg/wAPwaAoPj48sUO4eXIFm8Nr4Wn5+V1U0AVcRJCFKYEkacPcKoFilTeV2xY
p5tgjuQSoG028es73L+EjDq5A6GeIamB6a6V/qV/arvC6DAvjc9RfZyoLotAH+rOyUODYcOwZ4Aq
sA7F1iuKJnS/GVLPPjwqgV+aLBFy6cE/xUC4D74vdQJ9NF9gNSdImyQoUE7pcXl+6fZknGx6b5D9
wPxfjlubgUn05rgYXSMcIbcCKbX3A+xGzz1R2cQSQLpS5uMbGx4VPK6WNheTxvJx9ZAJMI2w9feE
/yXE1VH68AKYxUjSXSbBlv1JYw3BLlpICL0DMN/+cBMROhfNdz5wqqAn1k8Stea4tGJ0D17cK7pS
5mDsTo6uAw558SuJ28HKHWoKCf1DIkUrNW9OO8j661cIBQmq4M3ffGKSktTihBQlfp7OfqiswSIh
QXmB8C5Sy3AmUNrDwBuD+SCaHc4+zjDbupzsA00pAf40vaS1Q9DETKtZOqatsGyFfh5PtPpMf9ub
s4wcoWy+lAZzU7QX8zaNXUilyDsANZgAQk1kY2u/P08HbBT+BSW1/WnJKXvSAjHlKhtIOWD4V+gd
SmqUI+c34bLw93CmNM0FUNlM7trftwOWoZQiXJt/GOu5MvIWGxKZ+zCgAB4Hbtd4y9+ERUBTNm7w
/tH3SyBakvq89pmtuKS6P/dlAzm78El4E140d1SgyYzhNjf0WlJscKNYyqo6IvpPqDtKcXGp/mnT
ODATtb5CX2Jy8tYhrO0YKQeqQLogBLYGt0TS8KJ6YxJ8MG1vPJ3PMrCW+1z8JEWA6kp4QAgrF/nP
Dmx/DQ/wi0Xk/W5JbZNfiVU2JUkmnTh225nEKgfQTEAyqnJLaEiTgLpCRxguQCrh4HvQrPycnAzV
6sgrPJxUK+EeNg2Lwc1Hih18jXVqhNEM/3mTlpjFiCTEPITXhO5/PweuAgE9zVV8F1hd+VsZXAuM
THmCrNUFcEW5dFa5eRGYisNVlRJd9KAhOar8p8QARaVXDKv4jKwgH8/lGxjFc3nhmSml8rnWPfp+
vo+CHS/qPMLRtGckfv0cf3d48YZK2SQshvTNZrgY/h44BAUWB5iHf6cSM7/Qu3pqMJl8P5Ce8nA8
dU7QW0pqnTt9GOY7e4iOMlTD7nGP6pREdtMENAcYSlw9qhTqVY8JbpJrJNlhajpRl/qmHpX3gAYi
UBNyKncoTT9UXYiKMFK+sDKL+K/HlTbNDXnyx19NdyPDH6oG9/9//U18e6YkHyJ19niDblWLk62v
HqffNii3b7iKnEovSz92aaK/tiQYMssU3aF3cZo25xPCLuKKEGgd6/SpL9UkzEoNCd10VGjv+tOH
JCyh2wk13cdWnt/7t3PLdDRfzxtIXo9qC5lrsj0b8GgGivcyLHNOPj+Rb+45LpS6nLUkkoxPiqxj
GlOVCv3Mc3QtzGG6liQHz/XDr/nGAqk46LlGmsEb/HIXr7F2OULIHMB7F/8NtyOCw0c4MTKziPs6
EvgGjcj7gNSCb9umk8UbE1A2HXJhm3e//Ivv5LOMUY2f55jAKbFZIE6ak2+zp1hYws482aAMJRNm
3l3MhutlSCL/9TubLjD3VN3XCIFZx6JqfbgopgBOBx0My7VTXemae114sUCYbtJHIc2k1oEPeBZn
H+NSQM6o214EWbrjwALBJSxapUFSyGQ4JGbROgiyjFTM8NweKXUnPON/iYEBKh/qlv8LM0QmJBBf
/VlIipxT1rdEssT+vDSJC0JHQR9qvt6S8FgdHEmnBwVPu+HGCk4QZJoP/IPAIHnPzp2+eb775i4y
wwGNRl2AMC/zlHxsiWhw0tOMhdiOZxKTUEAMhZso9mWEEw2Sb0l5AZcQcEjHr2D4gMLEDvyoyfSy
CgQIRr+28V/AVFSCWlPFZaUnjhDTiEY0Lq71aG/tPdJUlRylQZkjMZb190QWaGyZA/JoLHt/p+id
EiFSakiZvLtUBTztRjeqT41ULSBKOGjFvEI+iRIj2hT0uBZsRkF/uU+xmnreRU++N436l6J+vgJ4
5FR5Z6+pCTg1UOcqHhXb6fsjjzKZRD2nxUnY9uPnqofN7NC9ng6bXC4Nuwbex7F5UmPiG4M0p7yU
kcJB/on9DUExb0tVKIWe0ZBOIRKgC46Q6icuvTVQifvQMczaqQfM7M/qBykavCjVEJxqj1GW5BaR
MqP+SiSRxsDrU3VrHotzyrQyT0Jm4gwAnpG55By06S8dzYSrrFMxbajG8IYktyRwXbyT9RrhPDkY
hdDcDDaPl1by39XAKg8Ii5WKLglactqm2bfKLngh4mM5ToWUfzQGn6AepN02yg3y8NJmtglfss9p
tU+kZ4pv80n7UJ/evFO1cO9Mh9veGiLpj85JikUKHbNCBQo7aZbcsDM26aCHeZPNYa6FzAxfq4cE
I4r2wmmLan1Y0FeklK/c2FPD+B//k2AUsbZ7gFqYAU3P3LmEf6DlBNFSF2OoncRWFi25s1x1LnnD
FKKANq1223RJi0DlIYxBmUQiU0wlBBaiTpvLR9UjyyZgmF0d4CuBQUKZiujB7Idq7xwv+x7npkVc
MKJWwMsrt5oAepPo9Mfh2pfJ3HsHRLgJ8YJap6ckzP+dfxmASz0HxJMzgg3cqdALgsA9kZubUtGu
9oRd2aTQJynmkd01SnJHpwKdJA1UZvjqm/uAzCkLIvlutvjWyX7C6dPiCO96KsfB0QJ8bs3KO+y+
/yUbOCbBAGDgdUVGq2EGKGt+h+UZ8vEcggGVIYUyGuG2fezpCU39Tsdm3AfojRVxwxyMzcC2ePKa
/lCJsyUw4NGedlAltbIftAwzU0ezWjR7CX41B+cnyJlyoqPCIEeZrdaasIjYmUvFvb9RbGvYhh3P
Eg5NesrKzQqUGxUy2ocu9wDRL9/v0AvUfSA7q1CKfiFQvgF097D65YDQFQ9ve+qj0Tf25OwJEQDV
Vk1mPgP3iUk3XDDdKau5bgu/adnP4jY7bqgxb1MgpNjRNwhcJ3znhlM5vrD+KQIyFVD4PDzZ8dw9
sakfBmbiVUsUbLvdk2T1tYQKql7iRCqJeDt6XtGrmQ79KJ8US9h+n/SEe1JBlsqYHF3hk3jByIbJ
rjCsbjJDLslYV7F0O+mDtmlVEqX124exkv2r53x+Do3NMpay8X1nKDh890tHlO8zGIbZfma4BgcZ
mlHzMnOrnq53349BaV/nghdMLcDyGpd4wRTDyd+65E1KUsv2z/ylun/vyaJNnC/MBNBTTeL03aRn
aJOABS3ARumG6R0AqUI9RNhpCt1scW8G6UZ1nLlW38e6Y/cO5T8c3JbrbdKE5i1U3VNGqOFHPoBX
ED9buopJb2HkSSwi302Pcf/CajtKmM5XVqHmlzgBkkw4wk4beTgaE0gYWvdBW6DYw8uyQwL5Wt/B
aPhcWhkxerjyeidlWkETVhzl60nd1f5h0cnE1O+ooj8/ZP8pExNoOGseJ8x2Mv0oGk2+1IibH962
rrTKiRWZ2RyFn6I8EvIC8rMsqWP7fKRolHVphHwrJ5n6zsBRyXwYauNP2hcJDY1sIEECAbVCqoIq
/S33TXF54rGD1oJL5EVCV8IQCa6CpgQVS6pqGKQ9MSxSl0rc0V60vWji/R0xgtB8FidiAmUGQafS
o20kx2R0YGcHtBP4SUNBSwtQpdIt02DMkIhAp7qhK4g3TCXIld4dlRY6i8ZuyLMi5D0vplQJDoIc
29BN6KPNpDS50vKwdrycPpUeN6cBXBBJABWCr+S+bn5YdD2RAYpuW42uepUWLYmPnwt+67l+TyMz
m/+hhXPHrhSUOgIIEtZX/CHbLjPvp4tcErsNrgAdiHUWjUmfUK1Zoo0VK0/o4B/8Ah6oH1f07buK
RSScRcK+D4+OQiOZd1GCaEGFC2Eqeh8/QaWL/5oQ95XhFbyKdiHE3SpnfLZY0ncJODu8R7EPHHkO
x45GrvyS6rhrJGGmWIQwtAE7YyL0v4fExgm4IBaYPGx7FQq+mtMxA+bJJTG7pvmnSrzHdGl/feE/
CgoFFVgV1KA55pJqiVx27NSRqzLh1BItUOIaZc+A6pbcJ+SlYDNhGs0CJg9TGEmOUS4Mp4APNA1t
vLiKKz8KfpiwgxzeK+2iNAiusDxEu5C37FQvh+siEfy6Y2UXRY2Cw2S10+MpCJqxFQGm6XNpKQDo
xAOCWJCNMopg9Y1a/tuENSYPo4pwlL/IWOb4yThDKs7SYU/tMFLsLXA2BWB3jsQ8Y8qk1ijyJEcL
SZMIs2xBoRFF/dLKB39zJU+sML0EtKJ3IGZWU+9zNPJCF6kZ1TBLHTCPTOTAAn/jczi6tguaeJ+r
ZiGar806GsKXWXubvEgvQrL34YyRNyHoIIsNCh+GJPARB3SHRiXyLtKIF1wt7hYoY9rVJK/QLsnb
pUYeYGrkxRH26TwovoYQNM/ns/lyBASHZnDmJaOTDmhYMGDOgrXC/nIHGCmJ/VwMNJSglYmrFhoa
2pZyMtx9giATYSf+YkxQxxIyTW5indpvc93QrvRV5gK4f0xF7VgOmgHpA6ubbJ40Q5xjnHL60tzz
XI7GM2YEfYpSe0MEwbsRlYcY0Db/mjyzYJBIIimsks1x35JGcn25Xc8kjsLWZttrANz4G2pG3MZJ
SilNqWMn9x7sL8tRCwSd1ln1MBtvauB8qrbJpamVsTxTSQxRE2XyWgaXIEu9Q28OUKORpPdK/+hZ
b+NpOhRNu/bzdNNxX2RY4QZyIkpWaX3W5Tw4IwV6po94KS7W/xMlAkZh+tFGYjoC9ebbQ8CTeien
Y4ZKmwJ4I9BU/OT1SzVh6ZgrTncIdElmGSt0MEB+yVb0fLwLOJrPPNE7xyCmtRbMgrpTiwL+zqGz
CQrlHWLmPE0x0CfDWTRNL6lRLtF5hqkIcA15GIdDM0sKkd/BS+z4LkehXCPXSw+Ogb0weU4l7Kv8
r3ljQ6EzBM6xfhsw+C9VzUmM8Dmrjo2+sq0syWN53kndn5i0nQ0WshI7MkmZiF+2t6EcGPn0Euyn
sMMuJMoRjCWY8BMdCH00IK4r17UJdHF+YoOTJeq+UPfirlGdL6pzs0u8K3aZNFIjJrEMV4g0wI5x
mFRFHGNJjFKYJUU66968UembqfP8fSyhsdCVQ1iEcI5TjbpJxpy/kSc3k6d8QCXUdTRvSSiVWxmi
OHesx9PTlhmkJLGMrArYL0WfieS4idPwIubyfb47XAyoPbiC1Qx3Sjx3QeqBvJKyZTOVh9ENXAWq
Z/GEUI6FZBSgk0ggop9ZGIR0IW5KU0EwFkyFxK85p22gKVYk75IYwstL61b+Iktzoe9SMCqIxBMW
x0Uq7ZAnEiQnxwKHYXGPb+OyM8Z61mUC9B58w0mPsayxaF5BRAgCursAhFUqmNVJ4xhUf6qimjWl
N00rI26DetTZm1107yW5RukG7YKWAVIB2aWcLbAjuCcZEfEuShJNncZRP2LfFNP7Z6y3lseErW+Y
uPZUfU3yWROZkDKe0rVATK0LdbUdcEngI+tGQBi+KBEvuxO9EHI0bu2w+Yk7CVvbV1JBS5yNBVNm
WnaDAqFRlhY29DfijpuuoZqHTO0NkTR3lCX8Yaykw/hrHjpZKEK3V0IlupR2SJKhCcjqCM/JZkF2
lIc781r6w0fauONANOjcBNon6WBUfNuUx6ugP01SbUZ3psbS7dxXaTBnHDxvBnsQdg4+a8wbv+hX
FCEZbKZf3X/mVpSKWR5rkxy4TiIfuquTqmGaE2lra1jmhIGGiApkktiObA2RkvHZJjKd46wuv/vX
Fd99HlMBCSj/mLvEVDlmfhFbElBBi1xCLZ3jrphmwMfZX2JLWQ7pHYI/vXtQ4tAuyAo7zAY6Ggtd
VZ7eW5+uOZ27ntgjJzAcJsepsNa95v6jrRfJNj24eS9zYfSo4P8GbkIW+mLRK8LUWrnx180irnVf
SlmotCFt1yOakeJzG9Dj5GNL8H7AY5onNJRCJTeljTo59SSdqt8zQ6utNrtiwlOLwL9BvvNnpzI1
fwKZU+vyjASKslo/tdggLqNtLexLWOLIwrgrWkj5l2lTGsXqB2Sz0JOaCTewgb+W8DJYvbMaubey
OMjNVhxVkm+GoeClLAVAiIDDp7t1rZr1PvDoLEN1SxFK+ogaTOO/7d7h9xUNLVsLim67Rfp4Btb/
jFPIBZr7+HWuM5KTipcRXHioesFLMC6W+mPK4UOxjG2aCNGDOzgxNReXIGzmtzohqXFbO9l9jdnq
OCN+i5sw5Laaco1qUL2ZRymJrlP772v1NmnOQimOpc7qE8uo06TnODMqorYExalBa7AZbBuM8e3Q
W7WWoz9dpVmKZueIdhulSGBQrsHs0A3vhKin+LLP15fcxSG5+UO1U7K9XL6dGnBvzvSgAcXSb/k5
+l7V8qvRelmTOpJN28Z6bo2P1Ym0M92Rs0nkqasx1bI8tLrw5EJ5Tfz2VzisLSo9ubW5n+xWN/Sk
d/kKC44tbj+Yv1yN/tmHqEil6t9XsdEp9kr7aDPqFei9R1PH7Oell++K1xLm1eJcc4T8a+rKdNin
5dVHYus1KcV5HdaLVJZpoUSKa1II4fWeo/ZxpadLqHOkqRORtK06HaJrwZaJFLvbuQR0mfmRzYTs
zEkoh1VPSknoUwGO5BhMdNGVyGA5yU3ahUZkY1CBlAgiWNOdIMLrEGQWdWw5pjrQjSp1tAiWQEbK
wQhLXLoWQtJIiichi9b8m6SITQFrfOwkc3hax9thpnmg34GGSvCRVGicnjBNKtkxfkYCmow0m80d
cuKT/Ww3qDHCic6B5OjhF6J9Fag+3j7e4tH1Y/Ewaa+gXdaPmXqP0UG0/B7PaZ5B0cix9lzf9+jv
xayDP2oxa0x+OdYY2d5/LDz+/FRIoK8bjK0txdsxnv0+mPzgVJk5UF3U0o/TwSaPtnhTqywa93dq
9rsMqpgM77wXD7v+0fGv2C7RBp4u4317jqdWNUxHur18ZWjNF/zeKqIDXY3uiaRHYP9W9QntDaJL
FDnWJl2DTMzTXGbEkIXymPENZBKHIIX0cJtp56p5KcdzzNxU9Bh2ItrXMrRYK7/SlO36inH8vrTG
sNeHSbWXXzZp17x4SNd6IZc+pL0iZa25n2mfzoMf13jXHd3rkyGhdJ8CVVgxhkcPpn2QbMQ0Eexr
odqZdZeMl0rH51v0eiw9rQ7R+UI35jGT8/ZYWgYV0KWAPs1//JLxQ4Zmx1faoA+ZAN271kxt987r
Br28043l8liFjCoyG72VYqjqV35YAWbTz1vSk/b963WDFzBCLM7vyJCRW2MsEEp/+nZnWH/Iyr7o
5B3EZuXeqDJI1z7TcLQXLhtZl3uL7uU3mmgie6MTGg3O7AqR7jzRwbjOAGAqkgv0t28d7tVb6/qc
o4y/SKEijVo7jK+Pa/A9f+do/nT9vNJyffvJLIEHUlzVQxElFAczvXxkvionO5LTXAbi4spju4tn
Y0gkzEo5PiMwaB567WyzButTrP0iQO8/0cO3zqSxNxJAVRpgXdsdBD32+o7o7n6l1XGxv2OmV3r7
tie6K0Y0599Qy3etpeh6T8O7TL3yPumTdQ/h/bG2qg2L/TyVmY80Tnucfi5ZmY18z8tJzxZmPVS5
SKXqKVcrDbgxIN5RurZ7mOxrEx1SN1WlZp3ZujGVnfG6yRAHxpPkqY85PKweetzD+h/j2qMClvvC
YhYfj3lNXMpSiLuvDg7P2bhSHZyeM9Fg36/f6FGNniBCjgxaObzfW61rA76YwUV0dUECu2Ow77mB
1Nxm25iCKSudpMa5tvylZppg8/f4lqtit2kllqvWqJXqZNfN0qw6es2k6r0oMzq+0kfxkXk24/G6
iSms36vnbY0572/lv/a29rjOV7f56oJhH8PFE9zOrL54mnx/XW7R7aFSm8b0Fl+/zBm0knujeX40
39UGn4toM5hWGWHVq+ziC/2B2AIDZTA0k6vCf/0hSxksm6Uvpvw8Xd8mxz7LahcVIuka0jmlemoe
XaTFCuCyd2bg/KYoXc3DZVHYxxssap3Le2f6N8giEqHxU3SKaPmVSndpaG7/+lSTGTuDMr1e0aiu
O6fo9dY+3qqHaXz4eq2k67Peq03jmZ5XuzK+5nVVgySrdMv0e110dyNa16f7OxrpvUXNRW2GvZp0
Trlq57h5pcnYpBYxiixKPefoOlihOzYt90/RLko1Oyy8czMq9xk2kHl4hRy4RTSuYsDm4TH3dGPL
RDQOSg+xT+NSd3F5JrMy2USdExPGs6tULbuKbchrGHNr9zBqPaA0avr9ojn/3cevZWgJ+i33GCT5
w754YqyzJVyLP1red+cpmoH3f7k8ju4+N4eLxvqNi5j+i6ObilFtYAECffm76u7j8zWKtE2MOIoI
MKjzZMpCJ1edjBfdaSna9pm0DKqSxRFsy58YmSK9/7Vx7fQjCUnEm/LxjBsjEJO1k1CivwR5GCMD
o1cSYA9OYbKmVD4oh0EladJmd/4eP2azCMK5T5KiQddMs3riCpXGesks9g55gDwVfUJH01el1PIO
t0dlyspYfWroSkmaS14ljC5P8rIVXjh/o9kM7+STLEuB+KpOaP5BLEbfy9sjvfZGQpQM6SG5EiMi
mexDwyoi+MR1NI+eJA/lrBfxdITFow329ckavhtSjkw8fc8iw9i34mtUaqvTkIK390uqkeP7rGnD
R9n7ArPlV0wECBWIGSQfyFBoB1ao0VCHvv1ADguoKMoh8EUQrYRjChxV4M+wODKv6xb6kXlr37Vx
0/LBoj4VLTTChExPBD+Hl/ynx61OxpYR0OZPUkiBd6ZoMVHOhFQgZpmU3w65jw/0GJQ7mzVIhxQy
ESAxk7CfYMAOfAJ2ZY8JchAviKstLUXgUb3UKGZ/ZCAzknoLzC3eF2PPBv4MBaGs5B25/QPKOEpR
DZuO1JWm6bxofGOe1Fsg0VV68DZYC2ZGxdCbpLfxido1IxdrWy0fsVAlyWPZAe9EHYG/sYTF2MI2
j7B+o+WbzJliraRtuLgNzk8xFzhNedOsPd+Q+6S2dkBDbvu6GB+78Ar/I+rMllPVugX8RFTRSHcL
aNTEvonJDWXMEgQRAaV7+v8b5uw6tdZeO0GEOcccfbuV/AdxkOGpwnoXd4HgS0h7zIbsB0HMAQ4M
WaTgrmQ4CBYxpWBtLyXBTLxzLtkCmOkEH6y54Lc80cVYohYPf504AI3JTcF6QWfGuJGEYob9kNH5
ao4ktvifBpnMKqIPApzBPH8nQUP8bVK8/fdI0bhlKX9ZsuI+EC+HOJXE/yE2tPjNpQOxkHT5SjAQ
812ST8X0y6FDpt4Om5nNHFxJoBRDWIxb0S+JjaKbIiIcxiWLYvlq6fLZ7aRJohwnYVBuEOVUPAWP
X50iTIbcOGI2Cpd4mfScy58LX/iEFAgJRxAuIQuRu+T6X2k3owr/z3OBhiMNeGUfsl/xgIil91fC
KAnscDpcIsAlpfhHnLFyYpKh/fK3cF6SHySOkuJ9sB7MxadDhzF5mbikGWZ95fyBHbXETBjB3Sju
BgEe6fZ/BfjioxAXnkDuz/8gFZ1/1/48EuH3Xw7N4Lvx9wLsVyPgV4d0YtYUZQoP7XFByZP/vNYS
bREbSEqlhJdK+J/Bm6IqnukjLx4Q8XlIrPuv5l3YrORK0N56WaCVSoMZYcxY3KY0N34V+MtSBdYq
A1/RkJ9nDDlZNH2P0Yul1EunqEzyFwT24qv7L0pMDwUQQCK2D0x4ZpKQ0SypuBKKEN+J+PTiLzlP
qRuXTllyVuJzl6f8NTMRfx8SofToi6rwfVmkJAPL2xwyOjAuJVVa1iUgkX//c9lL/YLgK/q79EHR
Ni+Zw9Nsovqyo78IkaCBUJGEfF4Fo5JhI+Qph/p3Fmo+pBmMhBIlM9Ch+xTVHXPpd0kJOMxaqmzF
sEvJ5cEglww3qWCI8BmL9/dvNLAMCQ7Hf64r6XVOUy6ank+kq+JfbqD7Rt7dWyHZd28Sp+VnuHyB
UNAD/uOK5OGJ30C+3NOEg96QwyddHCXM/Vhdx5LDJ818ZD0an8vdkmIjNcDuW2J5Un3aErtGlkhQ
QqGvGCMoJs+DTGkWtzbNNAhViIlLlwD0AyknL2gJJN22JKws6/iTP8n8OicLcFp8mK91NSNnIVUw
0oqDN7JBcQLLdqVmVvx19yE/c1WuXSaS5Cg1ZQiiuy9fkb4kPR08yC00p4NRPZfdSFajjlCUhRdk
UwqM6ITGb9HSfouWzLZK5oOTy3As5Ji9ukxeneXZEg9OP6QNffqRfig7eYNcEy804+q4XfqTyWKl
TEgAK9a5VB9LkmYzsqiZlSYsIiXtN8f1NHb6DG64cV5ikwFbk8FJPi/p0srSy/PfXhvqjSJc4hGv
oosizm9qj6Y35h/gDscOITdSAg1/+ZDPL30iqd7Rm/P7hGO/0qIc0iajqSu1LURMc5/W3bS2EUn4
d0L/4cDf2Sqd354rIvZyMNK2sFqIl1jUDelBIE1DxTfxSowFgR87fSzivG6GKrotphFHpvhh5dPT
VcXPfj3qHkbPSHcnQ6PZacbqep/fqHQ2GVJaM1wo9+Z03VvV1ymjP5kysSqevqV9kMVqu3OyXvsJ
xhlWZTtCzA9zZhL9ur0nOaDS7UVGgtPphRxXAY2A7D78bJnI9joLQep++sAy4iZ949y8iKBIhb9E
6vLY/liiL3/uK3F6SWr8451pqtJMKZ05vIQJo+LgkpJFoT+iJpCUII4QlFT0CT0K+aQQF2j0i3q1
+jtzabkqpZDyef5BTGNSDzNq08EB0ZMEh2XBf6ikjjxBRZ4KMhpnadLqvhlnhURdUc9aUFZUN3m+
EGR91AP9o6Cw+kGbOZPfuPr6L4ZsaZyLyQ0v+VvkizmAZy/Mf7n9NR4u+l67xxyE2oU25JjlYX8N
KWTWjAQbxSElCQ2iYpZobnQGeTWJKF45vuQrz51RPO55ChNyhmIs8FLxTUnBXD1EI+xe5KD5X6JC
5pMH81ZsXi3Qks5+L5ogwpMBIQGIQJJB5nwuzEr0UFmYQQdySHYiSmWNhvv/i2PEE+NAN3X/Zu4a
JgJF79OpE388HCF2elsklr9iCor9EZ3r0YO56I+3SB0zS1Z6vSPG6KgeU295yvd49fpqSPj5bNjj
7jygDNo3jTMVzm9ZeSoIOzW7ugyKfXH/1RgMZcE5D4zOI5kLb095HWEjmP2ysYOmPloYZem8fr4x
hpWBLmfmYhTMRph+7xdXh5lvBiOhDwtGPO9vREeLVUg5s5ffKFv8UO0AMaQZ/gNb+S5OGzD7pDc4
mhzTi8IN2lfUL3J8E09zVDm+eZKxsjHpgjOcSjHKKQmii8R9i40Phgp3nsIMde8RvZn2mPQaBhgz
ILPOv4iK4be6OUDjauxTi9Go2GciXGd10B9+EjSW402ZDoifB2wrVYY0p1QWlLfTRFydhbE/sIPD
u+5nxd7EG8vk5tET8Y0D7fmGhFWbXaROtIP+kKQ3hYodZVjd3i7rJ6PRrioQuZGPYZ+YyaUMu9ub
RflKP1+RTtf4CwLMtLBkkEZDEHQ6YyoFU+QG/mx2Y+Yp4FKK1eJ7wMC3ESM/7XDGqrjlYBws/Suv
RuwsMYfaocESGM200cqyg5vxwZqrYm+f8vs8632rw8GAloPovG2LglGEl3B+NYf7xSzeZvPG8V3G
kVTjbdcvmCJIUL64Tq9M/BMPSbjKe18hdDJSmLBLiQAHIU2w3V3R+6NVHwh8Y7IdGVpVGn6UDfyO
8fRhNAPUPOTQMQz6wBd16xAz9fC6AVOA3eGB8y1gHED3qij++N0ye83w8Xc2QzRWxljqdgDSZaQp
9X6OA5JPsmB7AJDMmMRHqJ9LDh/QPmQY4nXLmYB/rNbu55ZmDo0DRfCMGzjxFE56xFExc7cMF4oB
731jd5xS8hjiFb+9zdTBQMYgX+iDjdrTvkfrljAU81nh3WxD11dOMmmjt2bIeBHjsMrmz2E/ymhL
edODvkSRBaPD+kh768taDsr46MqTgL6VoY8GwQaGr0xwUxZ7ZoEz+SwUcuAN6hlwZNdpQ6OdmFAP
pKI932qs8nbDm+vLmlls161bon1lxzqgL9RqSz47/ce93DNPM3D/CW234Dv6qJ3srHSsO/6lH85Y
6A/nmx4XM6cfwwjaAIWUGA/YCHxLkxHlZHCQKhrTUBmND6WSsnaEk/APNg089qofrfuRkK3JK6zH
OtRXgG7xzcRoZpqDDMGq8CwGZMIOuuvUoLu/7kVPeEPvJzj/GYde+327CVduN2KuOEiqyRWkn4ef
w2IqUOU/PvJoxYL70VUPovuc42qs94gJcXnEweGvzY8wCriWbY9lMvSw2PMELBjEdeYzBrPGuV6N
+ytBluumf6AYgY93up1uzWTHeXCqNdMgOaRqXxv7Jh13QoNZuHGfdDcHnw1jT9sGrfXvGYizMYtV
a3wU+w5mByieP/pj/Rj8q8MFh5Ee7RMKOiOgS9hZbJ0cWRFQa1g5G2/bDTpzzbRH5w3e65404kTK
kJ7TbRw86dD/oR3wpQNucIKxq6CvLn0/L+FGGG1JjFJdQsgmcRnymfsxvK+gGG/q9AuDIdYyvsY8
FXoxhKBggyCvQna6dlDitdF+Zjbuf20WMfHbNk9hvbu6jAPD2O+/+6Yd3e5fkfKp+u92vmjabJiU
q8vlOjY4CGyN5jIa6N0oKUkwY0ZjfKwxzplozGzgdeL8KOGCTTt3Qqvq0uln+CioicTMdHzoCXq4
0VMwBBlyxp5h2UKH6jwN51ZZBrBbB0zpx+YDH11DwAf5f/ULTCm847dzQo10wlLtPvUBauy+Offf
h3Gu4fIqhTIcYOXWU5vQQiPs2rQnnVkNw+IUd5+vLO9o1iCvno+fZ3X1YeUgpj2g1hb8Vch8nsd0
wp875ggBQxIR4baaFuQrA1P60DMsWLnUS5fBkMxfbhMaOvRzOzoW6qyndYq+1Wn4r3XjVs2D8hlS
qKrnZBh0qKEkFR+KfeM8hw61VqW5NvR9o6tBMbhPQdo7IgweqzADNSpPBwhbxCIIXOw1cke28K1o
LX+qwgddsgK2PYy3DK9NtncOGtSJtyA5Lm/uYLrjGoGQbLWDs2Ij8ZYn8ZGev6drYjaHfsBgDERr
vk+2Bj5mOBTTpPH6G4ixl0awbIaMxiz24SqDI/ST25O4dLxF9kPbcAD5XrQu9mAnLB6czo/JFi6L
q3Jb7K9bRA6Q5aGbVm5maAAX4VoJn1Y8lVFP0RtvzPfw8ts2Wqtkmsvgl6Yaqef06G7sKBisMIcr
ZKjjI3a4pwkUhmQ/9waJdcwRVuDi0RoZxnbZ3VlFb4PBGz4w42rMa22aS61uJVMLjEM88PWzvDrf
a4dCRu3y7Iqhzvk+38vkKZahLKJ1sjUPrCqrRjIumYuyc2UDZMJVBPyqPZTMXQjLaM2OeU/My1R6
55wpUo63+V7WpZyIhCmn55BZUrwIdsi/LBu4JtvLGvkmAEQZoZ6A+QdsDkjGwCdaD846f+TfZCvL
dVaMOUIVyPfcwh7sQD9f1jBmELjYszBIhzfzCNkzbAGM2cfL6j4PV9dtrMyMJ5KCwINkAbG+wufc
Ejktrl63HD/rYnzHlofg00aJYwj0ugGEv4Pzc4iqUux5Ms0SVqzXWWkHFmwIEglgBDxAHO1MoJLd
58mWxyXLOrBP7gLhLluIt3wF4bZFXYnlzUCl2LsLFhKt63j4wh0AFG+t13mEq9cxbJFKCEABO04S
wV3ZobIRgO45dGCQtfgmX09hjkI0tORGQBquHgHnF654Fyd1gXjibbKtXng4FBKR1YCCpKSg6LA4
BrvwZNnNoGFtnNOTO/4WD9xKRSo/esMHo8HteHvphVqSrbvgJy6q2hvbo72nIL7IHdkm++N31EJO
lg1cA61CEIjGIeoIlMDaVPElQdtC8DwRpNdOVwmt0yRwlR+VBbottCPos+UfDsrkGfwDOSZblsb/
w1Uni35RO+fHijgp0IKXuuGUc2Xt/PxHUKwoWt9ARYAiCM4jhFUUe/gUSMT35c0sCkzrsgAghSuO
DzriThCZbwllsL1qr4nqBL7pU/kO220hPgbSAdgjzPQHAfeDchRf1u1j2qgzc6Dz9B+nYboh+l03
CMrgp4tb7wI9PtZyCtWPRniup2EgyWWkG+qrHwRhehvyF4XJ9Trr3eonOiImvS8tGW4tsXldJUWA
N96Nj9gZI8iv/Zx3pha6uiGqBjqYwejm9DOnqJigiyE4zEUUglJdXu9J0OcL1x6zhh+n+4a4ftD7
KzTubF/pX5gBxKzZDzvkpESqsZ2TC0qKGpWZtZcywIJO6+4bWoBof5ZzJ7QbpPk/qx//4EM8YyPk
tPhBW8RSsMcwbl6YtpnHcGkoyCxRzY5OOByoszqnaZRCPQnqnxhBxj/aBYB+8dFlNjDzNsaDN6iI
I+fJ6EBPZdmP1OsGslCZ1Xj6aYstC7L0LVdgkQdgmTe7O/W9TZCUWwNmfmQ9BT2+7J8nJTK3xmUK
Lnaz1jIc28X08x3rcOGnH5BbaWIRBchE5IRbYWCPGwgLNhm9IbjZdR8PTYdzWerRrBqCa4kzwRCD
k4bW+5VGuCrvTgkbIfnBILsbLQBkWhC1u/2r1NkDRUJ9XvzWRWm9/+rWu5glrhH7TY/XXFZlc0Zf
qOkIcU5O1bepvmrT70VNy4Os/4aNR8DdiWbOY23wOB6DPYNxNtDFDDSeqFwMYHoZp9h5ghyWu8k0
xgNf1hfU/Ja3UCuTfyFZlKH5mKKVkk+gtRts3piMfVRoY2B52mP6AJXbfIGymVzWAKhHsVemF3VS
xscSqwe1wJnYzls/Ukj2lMtDHURHS+jsu1+oE4xR20mx5AA5Wo2L0yPZ3dFNmYUHVeXmqA7Q3Mx4
Dde48m5Mtos2gz1d0jHsGGaD0LcXlbI08y9dQd0asylRqAeQUrMLrUMEULBswzkvg3lhDyNqc1zn
7psoPMoQvqY8pjznWq4gn1u4QLN28t+IFQj+8rYS4GrO881pCWM3O14LBeb338T4eFJaQsO8O7ZP
v+BEtPTbpUHFuVA+749Dx0HDl+4gIrMXu+Gj/QRB9eumO6OIIhqgRNDPwBlIc+TYJ51EpZ6PYsRs
iDecr6L1grAZFnUZAL+UQUbokSwzHkb0zQRBaTbfDUtnAj/kOmBmExi/sCmlHCfx8JYvNMp7MJDi
4Z3WhiKtQT5Mx8LyMDovWD3MrRTta2pUQ6Ff5lZCXERYyL6kg5cpbg00tDp4su2jWQYQxoBKKeu9
7eeq9Y6CbmByYh075OSQRS764COg9rHa8ypUcHAuVGdKN3JgPdY7cVVqlEi2aQI0SY0HDn55PQzh
6tKjYHhTl/l9iZ8jad+RJLALjbGahHmcCZB/8BWeZIrFjY8flxKWTzXUzDXkYRIBCD0cBjkeRvS5
i/hQ7uTmkK0FeYrO3NxJu8AyerM9TgGkWFQ47pUp2LrA+VCb67TZAQRMVQUcgFcxK95rlKWeTuE6
zzNUxhrQkh/uzuKMKOiM3tAxgCyOmh820OXz2l0M0ml6nQJ0xZlgYsFXkQycWSPK5pXUoesI0YVB
j3VV7Dl58YzcSJlBe0Dja4YgP6Fx+DvUpbob5EEGwfb409JxiX+FKaCokYNh8phCozzuFr0ho/lb
zBZUGNPbGPiDwdV1Ctqjc96xjEj4i+TjW7niBQskW0bXBeLF6Tf4wqMRCwgWFoqXAvcFyiy4VuCf
gdIzkHSImsneuIJMwG3wSKGA2uOEnwOMzjOIhSF9x6SPA6OYGeY6qryLE1R7Y5R5PyMwmgOIer+6
nc3m3a6GMeNNuiFOFOxOkBeTQBxGsVA/RjRnxpNANKbLPs+geGRss34BHSW6V2DkqpNQExsPUOb5
P0iFs0FrBjIB5qOQdoBHg4sQ+0u5hdyxkJCOqGPQOaf+kiT7VihljPMu7jadvkIxA0OAXENLwQ9k
fMLwDyLKuI/4ajZEHUiAcb6AubMpAK3i2lGGLTFkei1QtHd7w0RF6uLX4meERf6gE7Vze0di9u17
heZUe2rvaz2mvgfjC9kSNAQOgIdPZFe7uaBScuqcjiGjYSzu4ABv7g6u1uMJuzQ7/b6vM3QPc+1S
zw/XeVTjUN/2BygMoGGjI/Og5ZvLPPsx6MYJwkBVbXWLg7Q8idpVbGECIjMAMCZ62c/TKn1Jn5iT
ZOK94+sx7VfSbzWfw3Dg4xyx2Usuc+djfYfwKgCG9S8cMf12QH8kO2oOz8YBgCXKGTbR7IEnhwXU
FMYW+/IxRacA8TBxFf0DTxhUgATJjyg+AJULbPqSv4OYcIR035UjEWHNTtAJ9tE8iJdQK2Hs8RKY
xj+73bQsA556MJRRhuuQXOZi1mDzq+68RKsIp5Y7j/L3p6hdyjA7WuEQ8u3OxglIYTpmR/RMnMHN
Gckll5UN5IpqiH/tCMTEV3yNhwb/S2mrih7OPTZ/rtsblmGGo0vZ9AcJaMYBzhZslwahdeRO4/R3
+wG74+ButMPfazZ8pwmeYlBejgE5erhJ5HaEQnPGSjFPxkE7MAOw8NM9SUWH9Jjts6N6Jhx7AvMz
uRmQnWUVDr/v+TpO0RMZVMcMYMq6h9letqKdMIH5wzd4xh5T8LUoOPsJU3oPQ2zOf59ypYRB8Zss
v/DltTkOIvkDEpniupTH9wcojyWekB7o3caJPbMT7YBEupdBS0+Ic3O+HC8Ij1cnCoEzPmsEGq/I
92TzkP/Uz1k4N5gnIA1k984dzdNaGSfzYB6SZbW/iQ3dH3JREvtDRHQCFrHiqSRWcTKye3mgfNic
jcNrN+HscsR63Vf4kuBoxzu0jp885Z70yIr33TmDFgUanEB/sKhYOwBR4Thy4AI8+XdA0SB2ecR3
5Kwvr22z1DNC74UU7BVQNud8L+992aqIG1o3cDDAXWDaH9BxcS+CH/kRioRcUoDC4iiFiwM5tPbA
nq7PNxxsJ1y6eC4FjbiWc+imANY4oGfIdvsDsLaBIpiFXOI9/AVYp+6MWs50Sn4Ej+W3F3pgjgC7
vcblhuPIwIkLuwFN5IS1gyxEO7zC8S98Z3QzX025TQAFcFADujMIkcm3CDUDAvMkwhlo83F35lE9
D2h5i0C3w5MBE2DVL+jKxyAIUAWLXmfHtmUbshYWx/teRrwsTpbMb2A42uIZ0MJSDaEZNJG9uIx5
fLZvzqg5LK5CGfJZCMIY0ZH/LQ89yG6JBJJGaMj7gRpPBDdpL8dhhLOCRLIje4KEFc4VfR1NeN++
aIMEVVgNYxtfNxv4qtEdGHVNiOXlWUPDkze/UDU7wiVkF6Ak54cSwtvwl3FcNja1fcJfAArBMOSi
AIXvvm55HYugRStPhmKADTARHCMQs+FCynq4Vc5JqJ5jgoD5+chnvFUwhtQNDCcuoTvJgSB/0r0u
jP1F2dYKAVjhIvTdjblwNywLi4v1NGeQA3cSruRzB+XwGoHpi+2kODU9FswdYo6/gPBCDpwJjG06
hN/WCsjJosAHITDOULCVNmmgdQloWKAcPI/HlcsPQu7coJ00eywoypmCmQfe8EeKaLo8oT/gFzBO
PBv35QvEsiLWAIk/z+4Cd6QvHivZNqG3tfgzBD9l45yRcUIgwMCM0xN2A7lRqHBghexN1gCvghJB
NUFrTocqT3RPICEP5DYOAT2IaxA8jAfCY+Jtg/+CfbEY3GTEsDZCNqAVGgN38mSWVp1ZHKB9Pa4/
vMjjBU/01vTIjv/o87bFYnxxWXmbjAfPUPrScdgtHMR/11JtYY8vMa02JFpQ5DSBju7LFnurH/w+
4tC/ZKH3IJxtYBTSw2/dMIzz0W60mEmn2KcFgS+DGthBHzwf67t+jhPHg2eY6Hy0N0CwPqZX5zpy
KCB3JsqmM1ViEchPbNBG35pWS7rlxujxgkrsgdNLgwR/dc5S4nCRkqLbDhQfl3PshN4gX97RkM3k
I40IBBYn3oF5SgT0gSKDTtCjTNzOd/CQ7Wb4J1pnh0luMooCPUivdxb2bdl+ogFi5D+Z2kBek/aW
oXCqs5wF9z7KJ16tW/uOwfEk9g+tO9kZ7QmnfNh9Iw81Ms6YW9rPn3Q+R+Mn3FisHvctqpiVL616
Z9MeQKwkL6aXLkpVeQlQeOELaEu03HfxmuCSsfHYPNaxEXvXbsQ62pc3GYuuHIuSnpC4/qWFEAs+
cUp0baYx48kOZz9QCumhorzsxZUeG2es1UE+hwqAYGO9wnzgZktZdT7P8YoWjJhXaHD4dUctgVti
OcFVcOlI2A1JkH8VTGQPZ1U5ghdiePFY/Rp6XfiJneVUa2jBnd/ajTjMUY75tPR+sGB4RYo2VDs7
AaHjM4UeM8k8JTg1xLNECXXkJD54j6Kr3vdhxGagAzxsrihfJT2pbosu9q0HXggetkd5oziXtN0N
Xn4MU4w2IkmAls79g/LhJehwmO811my+TDjXqHp4NuWRlkXqObrrngVgradYk48iYGVROkbdipNK
ggjIfKVfWunGzLdqMg6rD6rpsM0wy3Es3MOPh/bwnaL0jcuucucpwYP8RkLR0zcHayeTOoqfa7jg
d1ujq93jjYNzGeRuj2Miavlvcd007hw2hRv16XpZR+5AjwuiWke33r8BfsClppv0vqfBRDkp2LfW
zVvD8hAkaPh6P3NoNWNaP4D9iVu+ajw9HPbRAD+GX3dzB5zsbu/P/NcOpze8GTpocUmn4WUCjiBl
MJru+l6zO89JXT+//VPy7qNnqNV9VVQfhh16qfXec/JdSvVFMnatXWj7uMOKflHDu16otaGnIam8
0RBLBg3pDnazKt2mgKW64FYwgtY9Pu53T8/ObTevGRlmH0m5s6z3J5G3an0jiPf4IJs572ecMoo7
NjZe9Uu3iCpy8m00fQ3V7zEUdR0CGOb3fTJY590CZ++VIV3ZP1WGIgxqrz1l/aSPd3E3z6OZBm6h
yefptI53j3Ki5r9d9VFq/1j6JWq9GwoYyIh5etnxqJkSSS8vMveqdGg/kacaDVrcgV+EkW9Xmvck
Q9oIo3GitBhfOCrI46gA8p2U2G5uWuO8H3f5740hp+DAzdl1/SyhD0Kp9P7F3VgVtTLa183FxYAG
V11GZn6n2IZ+/KQbXKqfECXhPjjV1HQDwlS7T52ORua3hRqRjg2FhNpW0cnooqyzIIzSEBG4p7TM
zxsaICbYRZavmZSWD9RtzNTtARPfDaroGO6cKsRAjMxvHdpmaQM62NqR43XmNeiVzIuM2ouxRYHv
x08y+WnOeDRaoh3N08tL3VcsuO7ls2UMvfmOlMVwFF3kmU4VHM66B5OshvJFnlDiKeGvv+gel9Fl
H5F+rTN3I7Y8naxbjezv25dZmp5iVF5yrf2nlfgcJTwANyWRALx+z51O7WS9w1syCJfo0i2Ekej/
NMX1w7b1jadXkM1Vgrj6QPXczvL7sHnvnzT4VRn3wJHFsRTvRL5buKOONsqsNZsMHrZ/AWa5aBeL
BwWHV07xRku5GwfMelKe6twvQYT7HJMd6Upt1ToFsaBSJbpM9ZXr9n5nkuca66M0I8Op8Y1k3tyH
SEXru+kWSfKNY+ROVbVj4iF6N6iXeNh0Cq+u2LbnnkUjfOjDYIDCUfZGrd7t8gyybqG7n4ZBTG9W
Z3gJ3c+blHIXM6IBZPUMCW3Q1JPhy4xHhl9csySwlZE6hWPb1dSOd06+rykquewvwNkF5SJkXNsv
E1eYUNN+m4AvQvJw/K6ue+Fzp5WH68BaVpC3km81sPEJyvdXv4LwuhsJH8/bUHmIGAL5riQqMTDx
BJH2OhPXU2TNg9l1JBJCIAmrLVE3SuAwGDmUVRFlopX3xgXOcLWHRviYXtX6R6qt4OkVUL0c7wy7
IX1uqHM05uJ5GfiWxezQ9rsm4jwcsERS+1y6TZiUt6BxuHONnSmaV1/JWQmMBYVadfCwd/TkrQkc
nbtkXAfIXeWCs2H5cGfQJKVHFd7xa+CS19HQtPR57E/lYF2XjQfvcq1xf5L56Qyghtmwo1hn8XHz
GRMGMMk/6pesU5CjP/E+1iGlaLT69QZ3+uZV02JwKAcnOT9nwYP0y8T6vhLYSL4RyXDc0gV94p3q
Rn733JnaB1CQwy3H1m2u0h+CdhGUQmoMKO/88Jb7F7gK1XhZ+TO4+/19lnfDlAl32b8cfLfLYczM
zniHSNxE2TAun2N284BDwcjq+wpW3ygfl9tvuygsEgMuk65bcKo2brdAvS2vykirCk+50MMuCtrs
S1FWZjtCLrQ8g0OrH28h/m13qdAvNPZ65+g+vcHj2Mh3v414Z/BV69njG4edEP9H8y1shozDjwz/
hgSqs6+qsSbKk56ONPiKArNb0l0OHsk6cghrk4VLtyU48qurA9K8jk3x4HGzBB+X+a51y5s9ITeJ
2h+qDZ12CJTaygxKnB7AixqtLgKFHxmh8xOb6Jlz2BXR0Kg/U6o7BwenGCWcNlBiuWF7I8GLSsLK
9Tq95v/UCbhTx54nzXsZBdTz8QqtHT39QTdTs3fXmdn1u9VNEgYYRcOGQkQ1qYjjmDiyfkx3qquo
4DPlgqnD8PCSXMCH32r0KJ2kJZ7PgK9WznzQ0XSMQqobGReadwEfL993a5zdlimXHCsoKItwP5/J
JonWLB0JqBlrVd3qBQPF7OOAEs12kcS7C3imFwQyr/+oOgSibbbokqlJX5R2aOcrC1rjdsZSxh/P
y8S+fOSdn+pjR50q+ay+o2mVBcFWckG0Dz1LSPYbWd0s6tSgrt8VZ3avNweLXfbZ4ln82BXj31l4
Un+GduS3bNGNaXhy/brkpyr/LDmebllxv1Ud3yNrRakWMkferJ9S+8uNvy2hUVpQgh2Jok0SZ9F0
k4gFqum5K374xTbrADirc12fXB60dc7e1XLd6+ipD1jcOLp/Xp74sacxPROcRUpVT/YWK56lT1S6
6Npvz+b7ef2nab+PQeg5VCHX4SnvxnUxUd6NDJ+o6sXXeOS2yxrYlOtHvLO1XwdJE11hwvXTi+ME
9e1HUYKOcrCy/rRAqALv/bSuN7qpwsb+la7lh3wnp8+EVg5Lm/HUdUnI5OGV7A+AtOo/y/qKHxz6
w7OM7yIeRfGoSKaD2z7q0bJm4WVVKIe6eeMVwNTC4+hGe4WqNyOe18pgpDBxmkK8p0Zmx4XWXfcB
2Sa6b6sUqSV4q56e8qH9ZuiroRSfOrcAxGRQQth6VFrS0bAlacf24miYc088MhgtS/0uGP/wERkm
cqoICurortRweqKfkJZKZlbp0eAD9prNoTVtQyv+j+ruu2OXUa9RcLv53PE4aQsuKuHkShl779Wk
zp3MLe8ZNWTUaF5KSjhsA4OK5CI0zLO9UVe8o6UXLUoWSfXXgL1fPpkPytzp5xDIs8xr41V0j/vh
2Uz8GIDga+0rc3FyDgEfb+l/6697FLB+xgIgVtgU1c4diOJdfkQzpFtE6XGB9xY0HrM9qlSlCAVR
0VPJq7zXDc+HWgRrei9oWXk4VkufV1uV51KIumRtBKtzgGhOLz8IcSppo1CgVBtE1D4eX9FPRm9W
qZdwP/R5TZ017cAK2vWRJTCEawdKEP00q/Lk0hRMkqPAE/5O1O92CcTCf4Nv6kbrAxV+0dCkrMM4
kY0CqGYJCQ2SNGEQTY7GF51SwyVpXe/xKlokO5oOOHPK4BuUNcr1aH6qbQCY/TGYdSt1rS3pTkpa
o6IG7VJ5p40nwylSPAzD6DywAuTJ5cwueLWxlaIdIqBUu9Rfgxmkv+oXzXRfTaMffZa4Xv0R7TnI
bl1NqaaiVuQ+GcyAAkcD6CJKF0AK6kSxY8gnI1H9jHugBA2Athwm5gYqmSmfPm2/428dDOg/mM86
gO1693ZEGbEef8JrrVvg2gujHCZXX7XRYfdgWtcyBXek0wODDlI52frBNRrWRaAZAcyUmxEZFHw2
q6esI92j3E0TnGI3j7pQW/eb0nd29FI6aUuq3kzZdf2lr621Qc0spab4AFryPjfaMv1MP6NP9gxm
IcRSQpmryx6UghOvQBIQBCiCbcBO/c5sITF2bF8CMFS+gECnjcUB/Ab5WBMbjvIgPHJO5rZbP77a
pf2hf/e/oKT+HZ3BLr7f/zo7nk4XCWtHwvfVHgLYxPTpGQi6KuqIk4VE7/SxTvzoR2js8H47sS9e
Qedfyj6FkXrQX3m6HXhEKc29dnrpU1nrMG978nQJl7zfT27zFv5Tv+sv49fY1l9qFyjvJFAkSaB+
G1s6KktxK+jfb7o1E2l+3V9WBaW0j+DBqHfqYn5qzL01+tHtQ6Hq0/b6rwE0p3rUl1vs0P6Ia2m7
Yy5T1Uvhec8R5aYaRDU3fwcU75mGd0Gaf5XJUPtKGshW+6JTZIPSQKMLon/UDv3mnxp1wPFOAWpm
QCH6kpTA9w4Fljo0qfyja6Exyd5p85d9mstw3S+NJYOb13QP+6BFMqcrnQalAJ0WxPqsWzf0U+sP
ISrcUEZImBvpH4BfEeW9PeBJbw/0kZphkyBVvNL10DD5KPw2N4PvC5XOzqz/QvVvD/WJAHH4ra6s
lTqPJziNx3Dh8JszQKGjqUaKasbgqmYlovjp2Zv2FO4MaOry6exYwONAXg9vtz/QhzKyxJwZQM7P
ZLx93NFoDzlMUluke2umUvsNJcoM5fbU4dstD7dDjHJ40lhWs9K/bwdxe3yD5iBCjU1yr4YdUYCg
X0jzCzr2vkmfsnBWjgIqu1eDlbkxFnD77Py8BgRmCdSs9FW3apf3g0mn5MFbu0htXA5YLPos3BGv
XGkL6fFgbO4nMDzaG3TSlp9g7JeztkGA3A/uuI7IyAmsb36ypBi+PAGW22HwDRXCHHj5N23OsMBy
r1tpmyu1qSf1OwIm/YbKyhVyDH5rbECgiVQkJ5Q7ZP9j6b6WE1uSKIB+ERF488o5eC+EhPRCyDTe
e/j6WaU7MT3dfdVwTJmszJ07d9YW3DQHKgUGJ93QZZOf7rz/mXxtwyMcf6xZUNS9dx4b7t30/EFL
5c/kL6ivhCPneq8yqPZj8LL8S85+My121l2vwM4ubMLtj3Ewcf7dl88fSN6jPddukBwEdeDQfRY9
2graK+MdPIfs4fZnPf7viotwBTey784/fNLwSo9B5vX0iKz8TIMIVn6ke5WIquIGhuFQ11mnTxU1
CEkUA3GnTLbx86QSM295q9t/7sPSOd6rQXbC2z1/n7+LKcuTaE3+3Qar92DpWfcbQoqqMVE4D+fi
KvvY7uULOMOL93AclwgoTcJJXFpU/M47UJvt7J5YMNo/rspMMIu3/WGwh7Pv53CSqU7+sYmu4wos
Ed8jw9QOHRUv976lyqR549k3EzWDLwXLZ2LCpcbJbon21OD84RvZXSUXE7h4CV/5Po7ZIoo3j1K8
+F68OyqTLxyT7Mviu1S/972zjV96dcg6iVfv5DuCFXXMlGKe6f2D6XNyPvvbTu61xXzyaPLHaJbk
60OPypNnOfVxY4jO5dzv5v1Bop3ZYqTImzt3Z+dy6RfDiH3Jd1P0Kkn5XWh/+tcCs/p+OtQSj/Hq
m0XqHN6Z6zlZiY+gDlr4KPzCBk/fbnJKoXgHQ7ciapEZBku1LJMl4BS79JJUgMrkWDD+wvkr9XOx
onfSrI/3XMP3dt8C5Qy5ABSTDxcp9Nej9SjxsWxuP4vq0x5x6WumyPGo7FBZU/lYUZ3nz2dFKZ1q
Ij72aBtxTDuKD8tYCIrwmrPo61EeQkkq+SktFrn0eBBqFZPxWv+tzUdxnKeNSy4kuqnZyBG6CrIB
2P9qohRbkYfl71cMZHyqbKN0PVQaXiv2i+8cVVzhwFBhyCCKy+BHJ2L88qTUHY61bqhuumsIsarO
okU8qZTipPr6fQUZrPpodK8E8WYNNVGL2s8pVm92raSiNuZ+N18dBZGIdTQvF8vJRsmbHBpoqNE5
8jiVY63U5+H35pUFOZBQHXv1cGxupBVFvDcCJpEixSTaDXPRkVjJanis3VSPKRFtMaC0UVYxxbco
/X3r8mUrj0q8chHgQ8VSiB9USznn/ukTW8X1phRXBIzlxxhMV03Ho0kl58xPR6l26LabVhxEkyal
ROYBkTjH9nr9GL3lGgnyc5R1wx8olypycZWjZ+iAEwf9HdS85rJcX8XH8nBV5gi1q5ImzfNrRg7K
VGSq+1f5pnlfPqmLrEWwoTUJXWCCzrWqHLa4mo+KcSFaegBW7NYslUlRK64tVBLRs+6kqhaIPuaV
An8H5TQassojNQT7PJc3CozYjDExquq2TxCueW9fG9haVawmCs5Bbe8cj1H8K9o91UiFoO4EcXFq
ZDHR6riKhXKLcgobnjHmbFz0v6W/hQM5geP2Sem6LqtCJSUdXaun+jg1DDuTZowRitBPIhSkCHOW
0koLu8d/iCLjRyWIvWejZZyo7IFdi69tu5Mq4/M00Voqypcj9VWvRYsylPi9LeIlzGzxgsGMaauY
ftIA9ZRPESBIYUFHGpzcaehrVKyFYSd7pRg72YTXNVNtagrWMHPzrlzNu8jkN0KLK7Up3SCeSPGu
kpjO7A6KZu1ZK0ggPCJcpjISh11gy0lnLV42xiIouSvg6x0tPR1be8Xm/GNW33Szb/e40GsRJ+ok
X1bfM/I5f311VLIcvtCEsrodHGXvn+1zT2/lKIjIXQlLEmytyvbVsDlb846F23zU7UMl5pJkJJgn
3QTNnaOlMqlhhHeIW9EXUKKA/v7ETyB9A2wiR5G1ccPX2UtqWIkPKmSWhDqWKEPiiD65re2Y1qKl
WE+3Mu2tjgFP6pkl/xNzxYdKMRrc6kxhLHLzVMv+sX2XtESwDBIWNuU5yr/vazfju1QelHgP6gX5
KB99hk5FdxW2g3UkzaGA6q5watXb1oKvdTPeQaZ+Odx1YGzlXDwbpslaZeqb5vfeLlVE9i28061S
w6u4EEcLlilB+vkcAzM0W6KuVFfb0ihVZxXSgWQE3higaq714DZFlw5Vr5j2W/lPfd66PdSS/Twt
xEVzPgxFsUcVx6eqoIdq147jaL6rKovLkhqUF2SF4zxBBEnRZjFe1OaxBE9jH8NFiWKEVgXJSkln
Vu26unfF+YcvkkJWLpZtZcsdVBd7laRpumUpNJRtFqpztqV16D7ekGDkKI/tQ3fTpcbflkHSyTNI
+esGTya+8BNycC/nmSKNRXf1Ne9jFxd6koGYIqFdLWXMTniQ+evs66w0++2iEI0LWlDSFx3C30Pm
X/5R2vKv4Rofqj4ZJJvyCYPiOr6P6TtMPk/TfCfXW7aF8avpjRWyMnoCxAGM8MJT1cG2zQNPDS90
Jjl+z0T1ItWl6dul2F2GkLLm7E7xYAGtoMt4Thhh8QeD8+2C07gHZjYnndyqmun5DMc5NI1ahg/N
gw9KzUBSMNt5/s6mlDiCIfMz7mGbfNa6jV/v2n+9BwiAzDA5y3yh9oXDVSxE2zaAcRuuBSq8NJdI
nMYl6ISU6gc71RWU87W9qlemBD7c8V0HIYOleQWXGtba5qPmO9xznwzvgaAuW9NwyYBqXIjmauNX
22IkhgdymxImGySovAxQLO/VF3S8uDV5h+G5vLbBacoDXJpiUOVayVceGOeMmadBzcdND9hrV0j1
Ls0H9XtvGB7aowAum3xV19C4MOBNRNsMl5xn5++OibqrpAfUSDsLrXFIAT9A+OUSPA/53n9ejC3Z
X3b/1kzUM71s5y507symwoV129OH/ASR1f3CU+c74RXnbU9uwNKGwb3djMysXhdIfBo7ugzdNDO7
JTh6eHg3WPCtyQMNt/EyYF8j0ptNA9jk/tzO0E0zvNelmS5EoacPD5iPLsqR496V99Sue/7MaLfn
x4/mYmoqw/sLVR41zqLfOu4Aoskbl4vJnLf3PwLpgi7jHomQyC107PT8nibIYQe14jB3lFfold6a
B/C2vQJfDlfjbj9q4ZnC7cxBeMCwRMLMckvrs6n2Ht7NfNZNjTH2wTCLHGkfOvmmhxNgDFxkEFZF
eFrtZEURHWGIladSJawjH+JeHxcEcEEPYXtkOxcgGH+hF7Risl3zpszZBFp3k3+PmnmFm/nvRw1Q
Vaobv2znv+lLhA41DaMQYDKz7LlN1WxSKbh3qgGJAJlYW7dmIcjmhsxB+Ad2uS2XLaqN5GkypiNc
zg43uyKnS9OYkIQep93GJnHJ8D5ceTFzhj7gi/vvI00LP0OAaEQc2mEQ/huIU9Nbt07NAO1YZrs6
lTffb23IW+5a4RmdQ2HNhaja2ppUbOhaUKwO6zPVsxo6xutvrdKTeURuHPSugedeF3rCotyr7tb6
b8qynfW9+7d7hJsW8uQf9GbnC39vAYeBkoRP7iWi7MMwMGGgDeTf7C2m4bNuFNb98zeI7lpgpfrb
8/fUFErBT5KfYZcH1e1528P4oa8nYw8t2yR/9S/MwuSfldCCbKZ02AzPa2MkYn1u2rpK/f3bxUHa
KalztER3dVHQJazuS3Pyb+3sJB8EaoHgELJs7cAuu5IQW4CW7M6ml7CJVTqWPIM70yNLeEThU3jc
Un3yFW7p0sBu7Ptafle5iDg2Jsz3LMN/+x/3I21UL7RduW4sw8992OTM4ShdUwVpCaiI9nuFdql9
FIV4Cx9BQ63BWtzmXxiqbNI0Hlr4iN+Zhk8l2mBMg3oPLzE5gV8jSKhp/9uVhubXUm89fx9Jl0iF
vlAtcn+eb9dK/c6X8Z5bYDWuz3HRAHFVtYTjmnia3/W9JkITlpUSteIxAhiFX6D1j9yr1k/ba0XF
UPZF2wQti18LH8tRov14ESUWR8XQMCL5LY142XTO/xIfl/f5v9RH6TXfTXfDojCPw+SncLwHtcr0
n/3sS7Ao35lhsZPWFkhLnVaqf2n9DTlpnCLskj5P7a+1+OxtNw1iPUlHJELXRrehFYdw8RKcwtnL
+nXWRZjJDy6k2c4xSgoSVW5WSdL/fJPEJJs+9sPQSrrYOWLQhcgfrjM2B7IVFi6bEaLyQ5z93P9Y
FY6R06Nh0vKQTZ7VW2F4xkhbvBV6DqIEzslq5rGDUFFhGCiSw810peACYJTDEGmmfgrDI6FOyc0u
RNdep58I+vxiHmdfOjM2sp+511TPN/zCdpiCiQAdpWDo7j/XWUU+yL8cKg8A+yXyV2cR0x7ykDng
oKXnl51//jG0fu2mwOCf1Twk5Z691gJxZcwCUoxlCo8/xx8wgU69g/sP3h7UVAogC5gEclip6c9g
YiVsdiGVIKm7H3saVk4G5/hDzyL9ecmrKwroB3PnFrM3OSsYB8uyXQdc/0pJLQyA3W8wffUBD+P4
4Zn8Qcr3VTVAJ2jW4XDhACgTconbHcyd/NzjKJf/Oq9sx8Ci6WJqyCSjktCnySg3dL1DBT6+/9ne
mtCr9EDnOAf3J7wWLjsP90zDqj/TKOHwb3BTwNzuPTd3RjmpABJBaHa3jnOwU+iKE0pOcqjf9Fnr
j0I7IK2Tr4mgajz554qpXgDMjpCWJOTu+ZvJlA/CZi0rxmHk0brf/Jkf3Qbbnz+sMNV4/k6+WAq6
rl+W0mQ0e1tMkywKRDqjBwG8/Z0N8Ybj2fu9dxsUS9FCLC7h8ggYF4MDBAJ6XUIiJW9rJ8qSKPlr
SJ3sNi2ZDe+1WcplhzwJTJt1zvy6Lkij6O0LGPYNqFHpGm0oh4mE5j2/G/TJPwmZ84Iym4EKYKyZ
Sj8a/sW8eo0DUgVFg1tYDK7H0PpPIzn5J1ELa3rLdhbfTMbq/fzxHIZXBqnA6B5lq8uY+KZ5MMZQ
o+xL+uX+8eyX6plhVivlNpLam/VFLDsREjRsznkb0G7v4H04QJNR6IwX3h0AlAk4FoTcavFgHmM1
NUL+DFppV7jnRpfzU5kZY0j8DtE/NYPUh8eavbNf948AUP2yi7P3/Y/LFD+z8p5CrjHQaRZQ8+uH
30p1W9kqdUC47wIcmXtdfBeSVfMpcwDaZaCMB/tW4pxdxwmpYU61fjsip2HGqDwGYOk6m/3cRqsA
9nMt5KQCTCcHhBsVOGz+fF4qZBs/dCwsVczybArP+3wMpNTuqdjXZRQsoS/eWPvemwvHX5MvDPCe
7vRfTkQC0HIIh51nfcTSMIlF5ZaPLQFXN/hSL/KHxk4uzK6Uyyhl4nPxX7Bop7LzQQLCIrKAAYy3
UuzEcj4A7mRTLJjdI5a08JnSQnIhD0hv2TVFmePxQimXmhnhaSmS3UkNbX5vySgySBzw3dTUekte
kYPNyxlLL89rkvyxU8M5KIlJYYAZpa4VkhTH6mbTuBMMW9N9lZStuoPF67LeAJY7WVfsgsTJVuUc
FQJLg1kJjhhPQQWqqd+XAX/eHfyd3VDDGcopmxlnvrm7PIJP4TPuZSM88vEO18BPLgOvYKBYHQee
tWKgP+WZg4tGvFwiUAmXoXyfl148ePIRtloe5naIZ7mWQea8P+9VuTkEgUlJrdzHLVnjYIaNZPdt
I0Z+tSO8E8M8M78Gz1Hj5c2bt/NSHur6cZhHAiqDR1yvZ/qdM3aPvMyRFK5pcSgT6EzWXDI4HsnY
VSHGcnDeXkwlZ8wgGrS/HCf088/CJZnaTKWYbTIlJj0tbcl2r4NDykTvfywi1iT4UJIJiYCfM2Ke
h795/pBjHBs/PzTSsq78hT0yo8VVCqbJNPk7qxh+8rMeh0gAFt5PA2ifvaVKoks9+aKPCQi8JH+A
XriYel37Oz/ym0tIOAChrdUQyY0W09Ir18ucWi82lkH2u5134oc4lg2orAPjdds2Yee2wV3SCGAn
UXlAsgrWLZwwYtpzZDAcF34JGOZtr+SD3tOQeTd3N6AeeHkI7VPZFPNhzXq6hfWYQmerWL8hzfII
w21QbIT7IfaRdWztmDjz+H/H9hhWYmHTtnV9drELm0Zy2Hzxv82IbcPSsK6PRwPWbrgsZje/mZxD
zFaJPDzg4dR3/7BnHn0PuF1VwykqZQCGXEcOC8ewv1g8pt7J7emMk99NpoG3xQ2kbW1JnD+CNWS2
k1XnRfAq9+E/vWR4q4rtIJdh8L3XY6D3qec0uN7CtmR3NuSdT39pUZMuKyLBkqB2UuZMsy5pVius
klTA8O/bqrTlfryiRpakvhZusyieOubRMXiM7BzXZGb8PFijC/dzroOhN7XIGc3cIg7zb05A1NuQ
srCuPJrXN+++hRgj4WqxhPCNa6Sj1+LdJ42q5/EUDIDXJ5/8ayxYl8vmF/3BaZ7LN5gFI+7qloPr
Spl5lHmp4/upXspSzXeBBW2rf0MXdhtWQlIXp88wFBgdxLCvIY1r4Dbzqi0gt+GOIZsj9cpa3reR
LIZErSzIsWL3Tj7ZJjU/GWtv+LSYH3GKONs3g5ocHEIGZ/FtSH3J+nE3v8JW+Nj/hP8/fy0XQ4zv
vl5Wnpe6+7kFs2ZWDnA73g815ULZiWSsbUjPJ4dCxtqFnhm+s79uilX5Ep681MYD3HmKJsa2IaE6
WtbO2mZkNNAAolbXpEoWXymOIOrCIBSSqC+ZMkPO3xnkeTG1LCf/cr/OSBGXxLbFLfu2LydfBJzc
I37RSAxW20vSvuyIiM7/LZ7x7n3x/Ri4SHawmKpGfC80clLnQXQ+AMoHSOwyIsrMnpcJwGhHSVW2
v2xA27av2wbpi/J5dJaUWMUoIhCSY+zU6z/qYvUmtHaqF7uKOlmEW+hXoj9jKg4NYLaK+3ubt5Iq
C7IK9jj+X5jQmk1l12tl82PdbZGg2xxbfjFr4A2P8hIhL2ofeY+w489hCxtd55F/tw4dFGfk3rAX
Z9PZO7NqB/g8fydgEXfmtmMKA/yBUWFj+75N5RZ2ezB082ACnCQuHTaOe/B6Nw3GOvgZf+YovW3a
dXavA/PZn30H3kohmBM24OQwzvz5gzRuJOCBQcnwuccjZmkc4dbB/RJUWtfJViJxKk8yNXLhibSS
47BzrXc+grdgbaxtG9dB52S5JoJpsLsR8byOXF8O1nNUYMdbmlknYaotUG7vr4dzdvK7cQtCnrAs
HYYMIBz8b/nZHiFzjEqti8Cvp5QjxNuR2XNHj8oj+riTeVOcJGgYPj8k+NKCrXx4ru1PVPhlVUOH
VrTD9/yLcU397g61EnkUJTkYjQrBWnOYd4aERcXGerykP0uv4RX+ko+co+xnoIBoc+gkv8iQZkW2
UW4RcrSpDxUIE6qyISJnJTZPqhR8oc/Z9V9x0dudy4LnRZqqUPl07s6ugj3Nt1Lw91WsPmZ7bx7v
zRIl/lTlWmg/ee/czPa9QD2uoRde/lzWKDG8jjN+p8gCzbOeIbmeitKaDqKLaHr46QfHfxM9+Irl
5aNGVblP2TBK/yTHu3apk4pGqc4qTpaDMqHW5mXtmQE6uxbvo+qEr2jY2MJapvl6lqUMiuil3rOa
js7xrJduaSNfT8ah86WM3plY8+M7m4pW8b55al925XZOVpn0ociunf9e9Pa1Q2/eKjTT40xtIrBq
r79SzcvPZPiMzt1tN9NMdXNdUVnj1DhGyn1y0bMCNund0anBwteXJG7424YM2zjRSQ4plE6Losp8
+T5Nwg3l36Wgo8Qy3qVwgcr57rp5/XTo1a/ycKeulFRzLaOo/WB8bD/b93ap96Aknoylpqt6aGs+
Mh8U4gzrkNApbT8KbRpy47yfpeNMlG4hiwhNpzDQXPzwvu8y01L3qaH5zw7yk+ghVZJ/zzSX6+a8
e2knmqV/p3xl1eOA1pYv7WeliOIlvVuWaBIH5wf3qsQB/ZPG0q207YrO1eLLord2Sr7PhsXQ9a4S
NHt5IN9BrNbgtRIfvit5I4d6qBAnkA9ReyxL3DtTeuELfz2a94/1PxeZdM9jyJz2ecuXdDnRv71r
NdlXM1VKtXL95IBijGrvbfzoZptvSclYZ/lAhfKzUbRTh4evY//QuX7PauvepSubqfnf69mB8qJr
0EAhYGVJj5UuqNY5lWIDNzjiU8aXf7vRtpepz8jnIaKCUbxkPK9Myutuslx8yeHdHKvyOnUVElJz
86oGupJzYz6tHOOiqatTHDoILrpqs5pKKxS6SX8A6OnonH/kOh5kfJrLc5TmivcUrPqRSlawh8wf
UDobQ4IKb+dOUVPX91SxssL9fz9e4mWW6Dyuj9xx9YwRZ+M3jsbUflp806V6PU/KOSnZt7zOjIde
GpJwI84WnSOyYqPUWFWuLpgi0oGkjAmoL58STpfPo2iV+9x+dE8hdZnD6Ym3H7JN+SB2/SmKLajk
vHWO72n9DEall2x/Y9r/5bqrQTIfJZ/l5UfipzSvlNLMVWu7kVjMzANJLJyf974TV7XMphK8hWYh
KBjOWsfhYxHJNm81Dygn/6Gk64l8e1np77B4uVav6VDt/0wwE/LEb2q9FOjImwQVhFRtRnhTWf8R
Q+st9cC3EWQG0F16J5utPhejBJ4904z4/uw55W7ZqpKOZ+8+Lj0snCP8aEWuFrH8LFtZ6nEQHXzi
Gv66+vbHRIa4kFLpV8P+3krGI/Hn44lTiOxOit7kSTx6JnUYHECxV7r4XrxwHwnKTtHeC4XeejvC
hi3c+1sc7sFBWUCqWcBIJYGnom0dFXEsCKfMzi+5Q/wIrrFsTs3tASqKr74CmWZwHGcWbTyx2vlc
O5DtGB6ejdO3MrhwVk8xXbKf+VwrPXBgcqWKp7bQOgTD9x4GO1DitKzPKIRMOBCDPEffI/z5gV6H
NM+PgVFtoKWFUOKNsw4m4356nuDNKZ++V1fZqhTC+doSkDyhXTzgdeU+q3h9Ll4AOa9RoiVIxZBX
vF0+TCpLtfzJ2kTYC+jLExIXeuV2A0T19HVb37M2x5ddqc/RLL0+M/11vi7SBGUZS8Gw8PC4qCHv
oU8YpPNoVerPtPVKVua7agw8EX0ttt0rK/fhEr5AyHxd4XIWO0bhtBycWo6+38WuCelxpK0oY0pR
altbgD0tqoQVZae50v4N5Xg/ggr/nX2PVefMN+9MKnuLftnIYXgkYrlmOX0GSsfMm8YWoTOpXoTt
67j4yYs5TPOf3AApNuSrdH1P9X/SSq7G+1ldb5hkd/lv2Un1j9VS7/RFWG7Mfzo1c6/uWeGzkMgP
Wel1G2NLynTfTg23HL3QrCCovlOr+lp1Cz9BHP7KR6Iqp1Yg3tQX8sNeFzPvlnxdqZVR8OzEr1kL
yWWTU68uo5RvbCMBFu79YlnfJmr8nxPe0kIfjBBgSJhfoWno7FJWyGWnAKGFqZ9UhR0clEd90lId
cOUCadP882hScKsf/mViCiL5SPFpLLn7jOQ96kFwTW6ePOgh/aH+UxGZ1MhUzQamu31z00XlE06Z
V9xwvHe3lMsbJg2QXNkcX3KX0GsoG8a48BsKJ+avx3Hh2MRe4v+FcgaE0HexBg9/iVNzqxVfMJyw
rUq/5pGrvUF83DYShcqS7KqQSPcHNWaISy6LL/W6GppiQR0OEgt0eiGt0DP7UhNbvkuZjzX5t/gy
NOlAaeIwfm2lH/AONqEBPS9N3vkDH7Mm2sTSIR6AyxNmahLdyu5R/of+XnE4/L6ZPemgTWuBnYDC
Xs44KUMPgUSsl5c+1CdJUXHz5v04Nsb3sw5MysQ2db0mhjAyIETp18PARPVRtaCFdwzTs7ygFkvl
rklFS+1uT/YAZasWRPDae5XGPQxLoBfE61hbjjbvsnnF6Pv4nmrlo30DjA4Y7hV+Mle1b5X0IVLU
K9jopnpXMobHxvMd+zqg7CA2R+P2VcugBNYXNsOjs33d6Bh1q1wpa/NqFsFMPKbH/maQIcKaaNA8
ELR8FZu75jPYYI+Mqt0Ti/WD5Eu06ZZw1JwAUalnn6edACD4UPWkGgPefq8eS02b3WmRXjZ3bDLw
jgvrg+60AA0N00oOVtPtppe8tcWwx2v9HiJqHgDOk/ZYIUTKpaLT4EYx4Ir/oY9yFie01JN7/WfB
XoeE56DkSmE+2UgJc1GAOGd5GHPB9z/Fa6kuzEn98oNZGMCcsccTDnxydG2hLkRdBLLqq25ZXgcQ
7jMcsnXa/IoodvXF9+593wnUtWfla4YZlGo4ynGs1tGFt/W2bti9KGDaftcTvZ1eOkgvJ9wEsWCj
8KunHK+5+HKSgELWi3et5UjcmusfKviNtXusH0GU0XvlgiGD2DK6vet71RTm1LedeD6g9B5/bZBL
gq+0ig/1h5a+Ot3Eklynb0xUJ6SwTdT4eC/1NXRKtLMFvYkq69EOz+zl1MwPEtXb96m3WEX23bJ9
/ZBaAKY5CdLdUr9gv32vXV7P5AFZ3S8tRlqnNr/CAwHkhWTxoX/7NmTrkZZe7XSxPFvqSJL9Xk3i
x/d52SoehjCO+w+Dw3UU8fy1YCtVqdyGLg8h3yQwS+EmCj6dLNAHUcBlmpILofBIpcDWrQtHiUPX
3lA+RMLptytJRcU92vvoILeqfB/KD0Qanl9DBKNfVMLmwJNyqqPHaXZMkCRX34xeMc3R/CyF9EDH
tXjbOmvd+aR5lP2kxNI9+zrwLNqOJlHrVLlz91bj0OHl8H6bgGY4rlgsz99t43qobWpEJLEKx9pw
VHajox6dpfH9mzrYoFTOX+vaXm3q9BfrhwmMpziwtzbl7DZ6tvYNcSOPjxpyE5sm3vCVtVh5vfHO
0VZO2XKOSlp5+UP8S+pOJZtzskUtetVK0cFWu/VjufSL74ICFMjPB12d6EJmIdG6nKUoPDfj0mRk
tj/ZGp5stJxg0aXZBCdJ4LFRfdObJ4xVcGaJTSF4q+UIduNaL+HAaa2pQQZnBJNNMqWqdrnYhEVV
sFYizaorev9dKoeKgA3faFbhrJWDKd/Hgf91/YMZCAoWeHxZwAWy1V2ZbiRcfJ7L2XuUen1uMOd8
KVLuE22rGH1lrSgxIIn26Vr2QAxZg3iVvDVyrWtbXf4MWvV66ZKOj7WmbB/bt85sYJNUCq318Pr9
UCAakBL0p85e8ROmFJmAD4h+ZYFHOKt8c49pGN9xDJ86l840KhTJYKGe9FxUczraa6VeGs/glC44
Z8mjlfbs16J5PI1ybRKE2VGmXvxKfZeq6lG6EoPd28upc3t7dOjaNe7vPOqnmODhgD/Vbp3AIWNE
akWc06NO3VCPeCp6q2ngRSs8V0XCgjPByZW2Jnlcxs4Ml6rIzNXje6mb6e7rm/G6dY+2b0q6BqFz
xbOZinIDdd7llQBkcSivRs86hzlXv2tjcI2LX0tgKNJRg65FTcX0iaQrofVF+XIbFRbQi32fJtaK
AmWhrlQUEebxKNMTVSMudiTlOutMno7W1naugFtGloORKNR4qAyz7MckH6dKiE2yEn4F0DzYykjJ
9vES0QPjq9MOENwExYg9mcYQ78NNaUM1Jq3MaHIuz6Wm/G5lgD/A9KDDf7tFlTdQ+A1p5P0480EU
q5vsFgez7lKFuOKgxE/6LXmIyA8LMuiDTebRMRtl/6mbE4zd+YTlfVoWR0QVFFDZYUHDG/wvt5U9
Dslh2rtGV4Xpsyx+WWWpCJS3T4IoraKagoeCsuh+Lj9CT0rFh+vGMT5X2STZD0XGN1QxzkQl9JEP
i4oGcZ3u2ERVZbzqhv36m6Alg3imhHIWT7rLGuQHUav315tIi7+8FXVAx5s1U/UkcuhaOzUoYkLr
u9nnpqYlR3yr6C2/h5SyfuVnI9P2KKSD/6aIEgRR6L9GBkISlb8rQ7SpUfZdUDIfrKjkKaM/NxHr
rpYTP3bIU5BHd/DC8UpK5RLtFQE75kkSgGTmquqz2PnueCLt4bhQOSYBp5nkRi4scjxDJ29/KDGc
SZYBXiuQcfvLtiWJO7woeJooEQyZCRHFjJ9CffxcE44BwQoSrMGcb6k0lPNC6MRrIoCkS50bodEj
bl9qK1cWXdF/uZ80pG6U9z92yeh6ivPT/PT0squVuqVWUG+lCTNetQpmyoT3Mbdax1G6fq0txpPW
pZ/q8FmTLR4bIkwz4JYAzmU/MT40j843j0aarbweHl6K9GROYFsYP8d89i1MlUIq6iR2bd0+7vjI
v6t/e/VoZHQ+cW7kWXOczXLy7fI5H57V+sDuBznExfBDFDnzz1GhE6gtHm6eLfRU1byOxZ5KcMPv
+ZDOgx0W8nXux+JBx7GiSFZIJdtjlCUG4e8XsFtA/zTRM9g/GRg3MSaM6z/237UqOkIWfgT/GE5P
Tre77T8q1rqybpSNgGoKr/7wU9WDgMTZe0j+9Hdvt6/D4PmdHeXGYYYuemFE8gJbJTdkeY9VvpP2
hhIxm2cHzU3e3S1TUkDFbqlQS2rOG2BZJxYXTYQK1sWBQO/gO4UwVnhOFJJnBcklrih9WeqL6ETX
rgrvR8eb57+XhDcf9UtSPn902pLwp5ZT22SraA4MSPoZTAQPTkCo3nWzbKYPVXAmPBoiC9SUUJKH
h/SekXeslV/5a9ok8hJkWCrad+qTNxPrsyzlUns5Ai3xGUqNY80K6+6FdclrM1mHj+HKhNKMwDQq
DPXndMqj9A4x6UWFiUaylfqvqYo+dof3S4vuSZnFjdLvgmQAu0hRsUPoPrzUbGVWzXehmNuOJn9D
RRsai24FjQ88Z4u76ohxFmJU126tfa2geuuyr5gZXGgOCx53N4BS6rSqqCeOvU1zW52PCw7GI1YZ
CtwA8QRz/K69canOxw9lE/o0IaypuginLf4qlP/MqLEur6vOpH8okwWu7B0w4TBM1VP1TWdRy3QT
PJ1N/YaZW2g5r2u6BPsSnwSnfP5LXaV7+QJhVfaOJUnz6Ii7vot03ytrsBL6Oa60L7ujEp+iqzZ8
k3pitGpr6KSb2+udZLScnuP8/o6nrNH957ph15Q/WZ2PWfPaOkWiV2CsjouYYwqFlRHsFX7esO6l
zPT/A6JGE7zkU4SZjlGKsW1Yqv9Cp22xS1z8xBX1IJOaWs2XwhhrA2v54MQNTsy8iq0wDSMq9/ly
b+uB+0qztEGrrazvGjpUSVfUTfPJx8Fq5Ggc4zxtydc7vlSoGygg3T/L+bfby25QfFupMFBDXN2r
vP3Nfi2kvLlL7f3vSZbj34o5y5e3v/vXdf/xhkzfcwitPncDPOv27W39rMLNpttj0E89TdlNTkr9
DhoMet1MRr5DZomUPxOnmZlFX92BHEMLMioHobKzlldtm+OrgpSqCXURwcH6JMvyNyPK8pmgDrdX
B+LKHFP0UgkFGZfKIHQCiueg2ttgr0fnA4/bnGoGWBD0zftp8kMxpnH5W2++6KRhvdbLfF6t3IWa
m85mhOuu2wbZb072ph66y2OeyHRVPbYiQKUMNCu0QwjnABungA/KTeJocJoyhxA5OBVhRkHPW2e3
kGgODTCcQ9S6AgS6IQNOHpbRcnz7dOgnf1cXEL78d4dZPkBxzx9H0VPuJ1FZbGJySVzenwn3TsDI
h2Up8Bo8NlVXals+93b+ATagi8HUabCFMr7NGw0LHGuwGxDLMccyAb6OJZVdv+JQP0TxEmezaqQo
lSOCaWRThj4BaXNGunY2hCwhL+QUTH9CZuqTjpRoTzFfKPzjbYDgEOJkvFS6osl+Gg8Y8YvQnOaG
3904z8t8lJ2ye2qL6D9y7bg4GDS5wDP3XyHltiMTh5lrth7hefOjWI5EzldGUcDiQMYin5ZQurY/
e1NSl6usbupbvRBEzHCJY01420jzWZ0YrX0cRMfv7Vw7O504wR4KnKUAgBBkiogOERcCqzrs0zjO
dsktADybL43WO2lb6dePT/o4/A1DAF+LAQUsrEJ9YigXn4FwqnukT+cPbHofoQqunCUG2Vl0iE9C
0mMjcEPUabpUmPxh4G2jtyiNhlH6u8p0NnIIMOKbPH+4ENgqSsYJbv9zSDnObYPt6PC++AIWE+z8
mw40vsnLOhuyWfxKZZqACIHoIrp8Sy0pyh/yqYQL81/Q+wtmw2o6GZllcxgwO/WFwVfBERgDCdcI
a+nP5DQxtkQfg1C51jOnOd+6xSbeFEhDc1Sl42Yu0NzEhI7afxlYPTNauwn2dqJFvn7bz06Vsc8q
ZIZpsaZ6XmP3zdkBZFvTzl2ARldxXDe0PBSi/SRVCYc3ULXxufm+982N69y+TBddZAT236330f+2
+PZ8VT50tkyyAyDG9SNUOIrG8mXra6ZqVpJ3/wvmKZAyNMsJIesSTrB7S/QeU9J16/7phYytibSy
qGs3cBUcUI3bt7RaeRbtGpMyKo/OZvmqsLIngu9ORsxsnWZBZdbMqfnBH28f9drc6cU8a95bk36q
JaeoaWLyRSPM+rOOMVcLlVcTmZXdtbxrn2KKrsPkCM+ht2oue9Vcmxd8jw+qwD83nwfc1W1bIp5I
RefC3172Szy8naA49Xr465oxiK2B2qmzHHKM3m86x+8bHLTm6mXWOnXTb6eBVAt3+th7qpxyZrbw
t6Guwf7Puoev5W/q9aaLbKaeHe2H1/5aRevvtS2ghpRloWevyU7qe1sPHRkXkVRH//wqdppMsyMR
qxB+r/nsXl1gK9E9dA7NeW+2izKtUrUwXv5q3TWVXVmUs1OVbvfX7cdsQzIhTk4LQ/oPQd7gqmwa
KIqYPaCM1CK7rIpir5Qr9MpcdfWXbW+EpstqSuLp0LyLyuX3kW1vb1CC9wf2MoSkH5BCmvrUKpyL
7Z9kL6MSKBtnuq/nPlWeSqa1qOxq8+q9vhG808w1a3obVSXopeg2Zmnr3/b1nF56nJWGdbZuXKs5
R88yzmuRl+3d9GY0sepq1HuN9CuoPN5kAt6UmAyEVclpkFJkGIsRM7w4lecfx/6uFkYOGW2ciObV
TSfzfm6ENFtRD/prQ6eFzhXOmqLlEW/u0eXzLJAj3qSmU69eZIVega5poedmKorW/avcZuaHunwF
2tQh1wA/vdUx+3Q3y4xDpL+Tz5MBlcAY0IWdBnJBf1JZVBO/h8o3Jnb3oqEvcTQUUcUq2kZfKsqD
AOn/I+m+lhNZkjAAPxEReHMLNN5bSTeE0Eh473n6/epsbOzujEZC0F1dlfm7ZGvv0oYk/i2mmPnW
28G2LB97xp/2DNRQKTbr6/KsflEsrAM0sXNaL1x0vVz04uCqHzqXifGxfR1DUPwL/y4lJ+5tdTNd
K6M67f8/KK5I+fG76Wdqr6/4OKboma4rsU6waF1+1cM+47JnT4ksa/N7MeS9uGmqi5rBEQAu9Wcr
U0aDkTtBe3wjfvrEsbepveundq75RhDEKvnGKpKI1c5UdoN9a9ZfdXSDPCQmex06AFZnm4ZVYIbB
3I7L4CEN7rX4VHpWbdtWFOPFQwG0AZC9TdvNOkEk2JdxKEXwZunQSDGuXZRRDGFcoNmBzq2XBjiF
2dgZ8hSeyGOZyw9OhNSAcGT0rg8wxrrKmMcxaqYI+EbiGu5iXYYEVI89a47rUrXW5EMeqDYaXHPR
tvJoJ1Rrwbe6HWdMGjs17JbNXX+3KC27RkE3w1xV5mSBIyv69VQ3zAoX90nt+fHSMWd5O0Dw0wCj
3FE1+ugJ1rXhFI5iZKGgiBKZj6oxjCo/YC5OzRQES9vTO3UCGaOggzLMqopAiaWDHatmvAoX0jos
UdH6W+cteJgentdRoZoc2RcM/01/X6qX6rtpeE0vOcYQToyRupu1QeJHp/gOBYnj4EO1w9X5tOnD
Yc8P/oVZmwmplm6mXVHzpmXDTS5RdnBrhuHM+fZSoC5/YfMxXvVz8zj8KQ9F/z6pQnclXbLfIbuk
u2z5TQu/dgGmM++KARKXEQmR68mibM8MfbkbdMvO8PGYxKbgIFJ/TVQlwDpkAUnY26mzV2viBeq0
IYVR4V9ycNW3JNRt7JGZD/tl51Q9T9O9jK2kecCPky0DfAv1goPp7TJcu5ev+6b0Gl9HxvGWhAnV
LqzIJvRF63/n3voTHLMbiD7s8aqC3VJ1oKje5ElipQOqZiqp1h1dv/2XJFAyqwFdQbcUdrC4QTOb
wXW0/3fpOKaJDvhAsXJ4kLCS1eib5qsjVendin8fP9cft3F8nGcpLtBq62GiUx8P+ZWvBjDRRtS8
8m0KxYxNC819z8U8OEGWAEQ8V+eQL59HQKLZn0rZYohPHBIFG2O2VxiEu5xpJb/zf8aygYZ0jp6X
0aVUaKYj4ZuDV/tdx7oeK6cGDKqt8WuYhlczAam+7xn1MQj6iWfw5vEFV4GIpXxr1jo2EzUnS+/K
V93ODQE24XzL/xWEjQ90HQfnW3DGnlsAi1pusPnaD60GP2EEQtMgpejWTM5divaa9IJmawRAhzQa
F9aTsmWrhgcKsCwdOtuRiefe7Kkjv44XZG0EUVUHUF13N+OFszSndwSiVxMOjuXvq3YyilxklH7y
EYajNzZNFzo9eX1jpNvLT2VWmh3PnnkepSdJPeKseuhbLd9WqPEEoWyzTr/j38LmG/Hfm7Hg4scc
9c/ypmnGVGf3Z/tcGwmocOGyXTUCSLbi+i6EWfBRYJvO3ae9herjXqGS/czOyrHPpVHQIZfvY+Ps
XM8v7Vs5PcxFhWgPZXMiLoqJ0eFrD2ZddVL2lrjVRurd3vcXH7nwZPwpnG3oORaf4JW+V1JDtWg5
eF5vrvQr+lLJ1a33dfnSXng/uSgx2FTX5JJN8afmzW60Yoy1sdKrd2xSWMCyFde1TK7oGI2AxSe4
rFMRKa4NP9JGLA3dhuJMNU6g6eC0zEs1UiCXpKR3Qh3BfjfJN56jXDMxDUCy8W936OCyktVwq2JQ
Cv0Ng3HwtOta65SJNhX9A2CWnKKEARllG4+xDETnkzuWnRx7ssz76dKsEjc+11WtLcuP9sp6vdT6
9B44TbK4Fqnb2vFzFsfzcWuwrfC9U+WVVtXQei8/0zBzCYm1E1QkZpKfQ34igK+pjO/O6rmO2RW1
c/PZ3Hd3jVMjM8O3Hgbn0fLVfJoI1/HuDDGwFoPpuJ9S5ggYqPwj/VWdqKbvvQQfNk/dObr/7OyI
hTodEZ0PlrL+roEFKmkm53vt3Vw0Tu1d7d1KtYzYaDtYDGqcycH+fpnWkGR1IJsyAGdVNK7Frsth
ZDIc77EhNIQKnRB99h16nayWNDocNAawDEr9TCQleDEwfqaU/OTOYFugqFr3Fgz58SqnY+9eSVTS
Ez2RpkcNnahch5fO3SIWPo3qIOe4NLYKvtscS4x0CukAq/Lwex2ROhTPLil9VyM05LeOsyGi1Y32
VYrcrmVKTiakSG9Qt/uUsee9VdUIluqpkSrf6xDAIol5+SLkxv4ZtyhOQFAHXfVdPMAHLorX/2Ad
B7GiARzAklTOl0/llTLBAsc9HoqjgueK/Im4IR+etPK5ue4+W+InPs71RfNQVU2HSAZKqELnXrpU
YLhNg28J6zuHwX10kucQprsbdFk//SUbkMXoNgnm8lep75msCAU1wP3h1z+X1fhvKCLfmnAh4Dmz
Do6ty59E1YZD0rkRCLYAKdHvDOXBSMJkBBeBiSZGi4rOslEcje1wQ7HgIKlZ+ecoJOQcSSq2JJaV
WflZC5qtY2W3b8TDgLLgYIdYOKDhoT7nchVl98atgiHCPVYeQlANA4z7lKGcWNicD9V8fVFNKwCf
5ZW8q07wohd+wqxS7ag3exyZgSOI9UVSp2Uox9E7KXEZSplapvUIbp/pti0+hL3aDgUhEHbUVywX
jA1BYu5EsBpXq+iG62sLVvbhVYDTzBZydqqn9bZ9GbLvHzy0MQY3NHyk0gaAmF6zy5kbpByWoICR
uhpq9Eu+lBuG6xU6PCKOCyo6+aXThHiYTmbqSdI+XhHzRF6ybgVlsDatcWX3SX+libOy1WQjK2Mh
W038GPBglIAI+O5CJmgAQcAYfWzA+93jUi8Mt61kFVqxmkBF7j+FIbAAchMbruupLjBD/pLPxRL0
X3zUPafsI5IKhx+px1eyTy1D3y/p9VH2Bwok/J7JZp1kIySxwymID/adAJMDJBybLMCKYHLsgtr+
AdYC2OAZT8XrsHscPmv53qIdG6QSpff8dijtnsUtrhjCeZwadDS/kE5U7jA94JezQYhIKUwRX053
4+WQKu80PhL2fuWucriLqXl8UX/Zx6eP8U5cwekrM7/97sxg74XfEg96t/v8OT05t1JB+tcUbrAV
CF+k3PiY9eU+Jy/Rh+33rjJ1QMP9Ngn3+sVSmHSOhDwFG3uyEcY5POGjjsVv+5GmblnGR2X7cAeI
Wawr514StSV/dwmuH8T/lTCq4pyEZwHEAGaZrs0SBR4mOijY3TFX0pXfc4nRYWo5s+SHUJtFgfoC
wkAKwf+YF3r337CKyyToPCTKVsNbPbYwpBG8p8rwGf4aUj2uHx5gf8o24n8vuSwPrLH9ZoU73tvv
aESSVIS+rhK29Ia3ycr468IweMuwRmQdQvMTsOrgA17a5V0SgSgwgnw/5rFaFR/cot1cF+KmBk0k
cBs+k9O/44MsOsxhP4+Sj9Ll/EzqSUwGCmPJiFRi0G4+7gZaKiTO/we9nf6uHz61TIijZHLTPzpQ
8u7/VzVBXGF4tPT3FrYiFSjocoFhDgypqa6wPxJ4jyQQjw31J22ZisLWoHuPf3e/ZOiBDiJCX/C4
BQd4NgowEieFfnFonoDhHwLHQisVLjX/Hf1nyPDOAcMhe9a1BIlcXScapinN2mia9uI73EZRxg3S
v8C6yx+vu0ByIRadkFDB2NpEXd1IJoHWAWDNDG1adxmMiwkYLvvlt7k6l4e3d5OZsqumiMuGvopU
oiTk+ex6h1nAJaLv67jvitJquHgh8ENm/OHNMCwPlGawsvsDDCYWg3NiIi33TDXM29DwIiibwx9j
fPgztCikQefXnud0eydC4cIU/mq4VXZlmcFjdJJfRBkoqkdzJYkRhCb16BkJwRTU/XLaF9iXqe8Z
6ivvn/sHZ/znq3+neEtXFV7wv1Pdy9hoggFhqRLWpxSmwW4j5WRIQKWo6SZO9fcwo5SxUpZ0c4mu
FGAslG/jM6NvfA9PUdAOu8Tr2qvPM4iXOgBw7u8YyWIMniI6rxJaQFthx7BFTnhePmbq0UXwY7Ij
ISTXYnLb5CspQgJH0VRs16eUQPK1RK/QejF5/Lvt6fmIyeCFPOp4WOKasvFWUdY58M/AUMc6XWFe
FxjERSHl78KH/n+75+IYcf4vTUrrBDti80HxmVasKirMSKRSFc19bIOFoZTpXZB7WackqGmgQRta
KjljDFTiN+Oq+1lNArnhgbCz3kqmB3W5JSxUOzaQ3DnUTeXGrIZjRCZdD0hPwXlfCZkIs3mkb1Ls
AqfSITJZlAbWzgn8/gEUWmUQau8mKLdCXAOjIJZ/oW6G+MdqSWLSd9flHpOYnj+wnLtEo5CZ+0XE
hzQCYFQmunj1CkGHb469ICvo0OJsyzbZGRiA3HPKNchBKaTB1JsQMuf3ozoByYLhkgUevYzjD5T1
arPo32pwY5Iiab1vCGtT3quwWXaQ2S+fmfxRAQekn2h/dqPZN/3f4xxshKBm1CLLUos+88G9vJry
jOyOUeFW97/Pz4RGWBQkAHnEBtvbzB8hksjPU+yl46Uz1UnvMM3983ObtgSE3npcCEpEZtlNqm7x
mW5QOs3BtDIDpD2KWciNZt+Y2AI1PT6VM2fg6UmX08l67Nzg6arnypwjs+9XX2Cg4BgEV2JoX+D1
4Ek2sriO14NV0gKkowQaUoe72JcDU9WJGbt0+l4MmPlfRaUtvPP9Ze7lBnTceEyIrV1f2vswfZko
XUVc2Y/if7fv3LIMllDhsEZ0QybXko7uW+vhR/ImYU0IPL91bWFbtWPUzVJZX+rehX5O3axINoS+
YGtJa483tcyW06RElISOMTnMiRWGId2wFcIjO3wtfXjOBCkB7ziH5le1b2t0MhR+9mRcxKRGySrz
LK9vozbejgZ7dVwDZeDME5GJRZPED/PbRcCsMN0m1X1WSHFxaafJy9yzhgPYBBDH0M3F+7uKpoNi
2ridsKZOgcP1VlVAY9JArQDf4UmEbFBWGEYhEXYpLiEwc9K5ffWejpKqB8zRdtZ+m2WmK/OyD/4D
sfU1j6Pt9Ylzgky+Kh4zlZvCxrf5hsU3jbkx3sQhnn0VJY2uVcvMJ5+yv5moDUVZSRBBQoTzIVbL
DWMh7yDIvq8fRCEtUZwzUfrh2ctTbMeD3lyWultcNm8Itudk0zqswh36kM44jPft4n63gQWIgNmX
B+k//sskBsdQayckIKQ3EKGfQAB2k49doNtUenQKfkVaMiaSzNb1cUlXUhtq6ZKwBVtKth02bzZ0
9VqmiNnyv8f9p5SijgOTlDcrZM7eJBq8j75Apy0mGBfDFkJV+P8oG8k2wh+88x/pnmJPwJLMShdd
0itTNcm5YwyeCbmxFh0GT1UlBHToR+cX3Hs+KtS34xQQm1pIiN+W0LG/rSZX3YVmaDxm1yx+q6lJ
bPVG0+RMdEuOMOQF/sjyD2kDiAKg7Zh7I1od1TG7sP1DuJuNiSMgXtLjPIvB0SGprL2612ekbpy9
0PRZeUsQVNz0b3hSBh2tcKqW5OuZUl7VzsNAjj4C48GnXX5r664Y08QoBVCLR8fR2SCIoFt7GIyW
/nuT4vizHtXdM2gkKnwY1XnZ1He5ZuZDjdXBc3hSVfBGVLnB5n29Spcm7RK5aKHYJIys6iZkSKSK
Dql8CRsG33bOh+KBhGOHHYxjazkkEH80eCDeRcfARKNnjqm/5J3dDu/h2QxPD0WNBzzEaciRC4lz
8oYDL6AaLBib5inWTmU+ggo9DGLPaRNMiHJwWwffi07SfnGpJcHOk0O+8o41dDGS8XsnUXQ5MWbS
tzQYp4GMP6zGdWSKvFYHo0SO2LmPSCcBqTk4n4yEsjyQXkZ04qKf5XTs7KLdOKC+iZrHswJOrd2g
DP7bzH7Sy8GCCQwasxbhOZAjLW6OX7WzG69jJaOMP5f54kadjz4keMhUcyVazfbhPxJqUc+14zWJ
9L1Ve6+Z2EQzAXXXtRUPtTv0YY5ZV2jmHsVbcVyYxjbJhhEdshUyOhPDnYr40wivh0JLDNd92Ftt
aTNfDPhxyQs3jVX1MMjRXISh9Dasd5cqGGpt9EMvRpyQBsZQzEwuotWIiXAF08PvslyYn3vnWgE8
duyuu4nmfbpoWkVq73VlP9z0Y520Jnw/TLiQ5DhwKcqO4qr6nqpHyCTyMHYYt5S3Z9OEVwIzylNQ
VGJ6nnJG1S83R1QxNpjpzwFUv5nptvucFgYFlQuUtDPrXOjHpbKKh35WrqPCx6N6ohUJ7yHJW9/e
VGcNUd9NtE50bB4xShqcCmKtnqxnoXlaidBvaaONt63ayNhEoM31a5SBCt0oqlbuG0lzyzVpHkrn
4YqsAwBfu8zjtYMwPiCcUvMNKbs0vU79Xp+zSZRztVRT0GQnRSESK8IpIp87OncP/cX4Ajm+1xKl
Y8fNa+SNmAtoiITIc3fVOE+P0zjUb2pFvDq7wSxf0n9h2P+/ZQk0Htvc6g6HU+fdXA43v/Ho3ILH
VQlwBkfxeXuReHc4UxwIH54E71GgIhhwTtDyZX5BARbfOdsj4ZBd6Gboo8hlk9GNTr1tJts/cjRK
b7J9io1d8fxvyXnRuv0acvn9mNz6615c2iYYafQfkzBed/MO4GfL7WVfCfqSU/VKtLbsATmAJcno
zQWYaJ3Gj3Hev4nga6y+bn23u8sXN8xNL+0AeN9+N7Vd7TYw4KzzrL++Ll+5zk1CBKbcMKDirUqH
u3rUr/PL77l5xp09ou081TwOY/NlNzG4SyGdnlFDVEXH2tIiX0xXLErL+myji9033ncVkdEd0XxF
N3kdbZeQ4crt1PP5YqYHH6o4bIB2IyggAudR6Ko0HJQN6Sd8WKqAzbcqNTbSIjSMvKude7Gfx0R5
8WjomN918HZnQ9hi/KJn84gDOHYLldggM10PAWDXjVBEjezwPX2GIW4/i37+3yXM6gahFGPEVJxF
1t+/FG5tXUHplWKDQ5uMqMMJhCeBOKlaNt/xSd5kuWJsvh+u2oXBouYjd8W7VhDctW03Xz+M8VFj
Be9w3c11KKpUJgZ2DVAbrSNmrtCEIddSEcTC6YHUuhFhJcUI9OLGtkliHcDTwSauzOM7rMOM1X/M
F59cotfG8lqM/6yJs2Jzx0Z71r90snpRk7nweSqb6DLxWhKju5dqar5qmYpWISTf/cawOJg6c0Za
pwFh9b7rK6AqCQnf7/mm/5xrt+Pt7Yg84WPVzEz1sqD9QAiac9aMM7Iv4HlMJbneopmbX7gDAxNk
2GJfuurvrJ7/JGVu7LBhckg7axJjkkJS+3J8tG5ueqsSWWWi9jiUFr/Jyvtk6EKRro9chXUZ5vm9
BbEfGlfPxYwGq7UdHnAjBOri1TeaT4UuFZ3xX3uDf0sEHCrIxbSZMoCEpHECNt/2cqFphyCDmz+z
Ydp3cUf5kWk8+wd7EpXT3QsXvjafSVIiRRrZkXYcumbaQnm3iDZ3arua2ULp2O9m+QvcD0rT4u5o
uEJ5fywbqY6kZRgoVOjACC8im89kMbklqmYO5cIsubXD6hbOO6TnHKfYudcWX88mMroddG6rxlF8
7y6K2f8TzUL/GG27p8bMpMtiepjorPrYiPY9KCjEk/3OPu96/SfM+yddtlkdFch4z88A0K6Hyd6s
lR3tu9n6rLyeHpvX4Vk8U/FSnf1zNPBRVt4SxyrOZebsV44rh84nCYIAIEh1tw+hcq6c2RgbrfUw
1Xxei7ORY7uZUV7IENeJpiq3toVdudmNAfercc7mO/syk62LY1ImxeS9Xpg+B6kB3h0z6CCZbCJP
W+00zu2K3HrFjHFPRObRSyJa0L7lpplpLF6Ezn/55VQj6U+LdNV/jnbt12eiM/svj2DTXDX3/142
23w4En+2vU0HeSqNFijS3/6Ek46kv3n4yrdOtEN/3zle0nlSNo8NxDnHsf55cb3ElDRj05x79vDM
pKO8qmBZCfvulp+iAFYu+Pg78plB+t+eBqG/n567j9+noyKheG8aV1v1Bi/tI411KP5R6M1lN0k/
O9+PVoP9MB9uz6q/6B+QcS+FX7qUAvJky2lOBhrVrtNuyPQ64j1tmC34Q/i87pqp9HGtI0XK++kF
aeh8uSsAqTpURpmpXdsjQJ4XIldJFRlEutnWiy73Iso3UcYgVBfVRH9T2kquPVakktpC73UOv/Hb
0a7b7HqGBcTOPmOdg2DDrrzXamq6GKc/8700xabkVcVGtiFD9j/sjtgDgZKtb6rL4Ukdm1IrXJvX
ebZqIokJN8XcYNVIdZ6ilb5e4ojcojXhZPJTmVE37+wz+7Wv5DoEhzsKaTytwnTjyJOf3Fri2iF8
tVC7xv9QEu1r9zlUfOWmsSjRvPzeGJligzRpxWdSRil/Gv4p0Tm4hJGH4D2Nty/tjOzig2pJFmaD
NaPmXxXZ+8/097Urf/czbtPcNDMtTx8LJw3rG1V++0bM7kdHCcurKYd36wLSOahs4eHlY53FEtJh
kBTSY62I9N6CLImaI9AI/o6DjqmjNGfl0Fhp3j3Db/T+omZOBE467hk2Iq+YVD6K6iA+MGHYLUEB
yd7NIINjzPmrarq4+l0PAx3znAclv92hsXerHu390Ey25qGv5KvGkFDyjBvpRiDvnl7jJoLvXf4K
ooc3Ie6B/Dde+hoFqvNOlzGz+QSnChOm1sIb6rHJVzdakFAywzLsC7MKjzeW8BE967o/dLI0JUzQ
BZWUjb6si+YTHXrgcMdteOd0Eq5KEgPE5neq+Q76nGx97WJQYTbNjO9vP10oXZhNseIiBOgyyvcS
VoBqnOow3bm079N4nTSKoMWZBBL/3Zfnkra72+HGRK2uZAlFB5NbjR4LO5NspyqrtsNkUbzXT7/x
z3vz9OtV28i5piy61unXz1mJJgCq/zNQ9jTe/FC6/abm2d/jSOlUCN1uAQH+nKfso061VDMBxgt1
9nsurb22GdzGu+/cNGiKHS8orXQp+70xgjYcafvKorrvnvozmqVsf6FluLST7ffPtsJAk/78eNZz
0xUR0lV5Z7v9DJoh/S1sj4mzqAJo75jNUr18x1dKwasR65BBgvyS1N2xVlA2YzRrblGbooX2zCVE
D7ms8qODxvnSnquDK5sxLWslUFNpigLaXl7RSwPGZVk6ri021s2Wsy06WLqAMH8vRMa7VtLlwtjJ
2TfgfqC+dg7of3xHyJVP0KDMRhoOzkd1uLQ3jaSrm6l8qaakcDujOwIlolknEKuELKNNM95OzZWb
n4JuykEJLCKmefpK8T4JKO+e2vGxlqiYm4dzxJm5D/upfOtxzu3Zyoi+dFiOhpnm40+qEmoWDVXM
kqNSjXu1xyDQLylKn3sTTSbqHT1uaAIzVnffo2Ma7zwLM+H+Zpdbo6H50nah8EMHq1CjyrmNN1Xe
lRLHWwi+JuXCvcWKc6w6M23pin0miSgH9gU0I0E+b56SnmDlM89PJU2nnsz2mbK0bzQN52ahrd3j
uvxyjpHPurBuRk01HLpQpN7NNowV8bys63EL1AwDgj2RORAPuoT+ckgE09la4SjXSkyViJkFFxFJ
OqnK79q99jOrOGzmVuPXom8fkpxwbaoOSL7wL4STTyuIwa2dLYXGQmkrjCE7QSxPnqO3aIPSip7l
2rsNrr1rL776yMe7OUN73jmZO6ty0vGxztL0TuJqnlR6cjv3jpmJS/qz6YeQj2b2e68435Ww4Od7
CdhgNm2QBv0DJv73Der/WTDa5BbVVEanUk7ci7fneCFd4l7d5wYLMrB0K5H/2eymazXfLstVuwND
mFv02O6FUe6j+yZeSvJS23sSm9Lq8hM/0MlikoitPw17wH6DJUdIf2wNhwwwBMR07uX/cCy66Pyr
mDXY+xLdjS4r6cwQXOFrk5TC+B4Ab1Qrbo+cJpk23aP0Ft8kmuNOEgXC4pJt3XDqJEcnATrhO21p
+XR5sPJehylyF+9Ryf/xyJdj+dpxF37B/gcxAen0D1oRXeABJ9y6EudQqg0IindzWn1J4u1X+9BJ
/2Zahenq12/Oee3Wdl9KT85DjfMnecyhepTyDTdJUq0AkC6ljZh2b3W6eUSXPIo4MXx30xOutMI0
83OfC3aH67eOl5JXU9KfOPMEyT+L6MYHJ4AFdOrrtJO/j0H87947D5N/9Dpq3F+Vyn6UMmHpQcDt
hpXup+jE5/ifgc2jwSyr3CxQF5gzzUTxRbuqfE5TMsi1IQU3aYUzDmcFpKT5cTnXsXISIsDvGS8e
zVjA1qhGBYL8hP/v3cNWvvqLmwLmAPlOfj8gYWq0GPenrgta7qyDhfCx/8PcoVCD++7j7GSZ5j9T
+crjVl4laX1LmU1JH5Idu+zJMeR4D0A/mUzceg/1gOd/z+F5aFjLupwXbCmfQUSX1MVUlP730Ksp
WAkDzDD9SLgLB4Oe4XqVza8u4Nh9/OSVx+ONbxrcvN1N+d695oFusY80jKwX++Y9FW1yGziiJUht
yqbopWuuYkYGTay0+30279lGem3gbjE50onFDmYIFuOfhTm99GRL2xNqlVW2pK5Jgmpm4fP5eZdh
KS6MksL+3b9OVcC+L6bvoR+dJu/tfKKyeJYKcpHiwfNrUeY5sdXNbv3P+2821J3e+od2apAbpKrJ
oXPY3YrNSjtnxTHyU66I35IAYqbZZUjIS2e3IGF6aem0Lf3kHPb30mNXuoUFsjNII13f8+I+226u
x8J6pIpJTzb8IB1qgvtSikIJcmf3Zi4a6e293UQTlC1l7s9DxRccp3s7f16+Cj8v+WTFdx6qHHmx
7c9JTUdxWigtfH8yypLFbKLkoRLO7IzBY5qBWakSp4F6Fr1+SkiClL98eHDi3TzcweeTf3wMftV9
vvJMRLPD9x3RfWzsVFVUVRoZyU27+vZQ8znyfFWigI65QU4flr0Pklr7xD3o55ax8T2B9V7Mn8JL
Yotd5crFti5cowcaZPmuXGF4OxqcvUS769mktV15ld+V0mazZ5bf23ztQSVCa0uZcOyc5QrPvpPH
f5tjbzcbbuM95oFrYydZetaQ0RPoCZi37t9zzFlo5TIkpEacGh/rHqTS4qtQf6fhL7Af2Geudhs/
yA89gGupJpW4xB6r9hODATfcDjPP4Ype5Dk8XFvXfD2Wr54S1bNXpcjYNK48uYVOdjZ95mSElREM
p0InD0TKJ0BVYcj2pmaWt2nBaAqzsN9cdbtoLW7pVTNnOElNfjIyrcKww61hWjHo3mhV0e6E2zI5
+ToTZeomdLEhiowYCDiODOxYBugdL56msrnrEPTBbp4dvFCbBVVJvrSvilGMBKtIzXpHmcal/m4/
2+f2rrttpE0qu5bnVCP0leEbJ9hrxkz5BJx0zGqNbeNdOpb+SQYuGXTFlyd1p3WoxMlf81DLoDYE
2AeXNJg/V9+PaRm/khCqSiKK06htyin+llXFPli91LOVWryW75yrkqLa93ES/i8Tsn6rr2tPaWEP
04ik9DZdkNKabibeyQ4eEr4zprks64EdzuNnL80l3WRa3kaQ5EvONVEtadDZq3EN5m4CfdM8qIFp
X4QuRHdy0lP3UU/SaQtNUZQIQALB2658HMkA7fB15W+N86V4jbBZ1F/4YF8TSF5efq0qufIMTbHq
EqHVgmTj7BffyyEthLOwZ/omJA0TWMxP77/Lmvwz6H7fC1TStcvw4vMIpsGcPVsnIRvLhrfDIq8S
9oRfKxKbVPf6sI4ZdgTeoiob29rWVJNb7fafepS6WfkVOLfFqbwlOqoQFxJvXiiZcIvP4pV05oOK
zgQ2k1zqDuDl1/Ur39w3VjKuduR8aMHlv9f3+ZNY+gCTxPZXn53ZlI0l8XOaMCl8SKbbNRl7t+zP
Tg8ofFlgXJlippQsv+W2rbrLxr9tlSSuMt4PbvVU9GcUEtNrsjTHXkV/47erBzA1sCkQOw9XNDA4
xhNqZMJonVhxcguVWXGSGR1Q/f9syOU+1dt/P/W5joQLDcOspyBn3wAj3m6XuRNkycdSuS+cxUKe
6DQqQYun3Cz2k0VMhqYLg6wKDbkHYcSRZ8SvzxjItJavwb0W7ZrrduzTdLRmgfdUcjy5HZMGNURs
+CSdCT+t4CohpsTFaNTLwKNSuPG77mGYb+anaWEDksGjsxzc4q4ep/PXR/yz9zVerft3KnpNeVRr
4syifE2wUFeY08ebvXQWTbgzdMiJz2P1OM58yhVAbhdF47UxZ3WawGp27DmJ0q1n+ygdhIqyd25v
o0dr3Qyztt5ReDxydRnTHW+vluhtx2HyuLZrEJOjL12yHuslaBA2f4QeHWA7gSNHwXBBJcJ3cx1l
9Mdx2h1mguK7bWNFrCW65w+2sDBDz1iTbm40ifMM06tpdG5RrnyVIDOFub6m2cHTILHe/udm4hj7
gEw7l9bLxVrLhhyGqaKkvPdpzr6WCr4Qt40qwd8SvBJXaRj0Yj7vpjsbFMKT6e2QRjc2fFJJ+X9h
mETIh0DBeaz/niGSpMJKHNLMKicDrOIDI+vql+lhuOwvfz1F9esH8MzdfkK+SOA/Z51X01bDhPGw
7C7GXq2CHVPvtyN+ZICJZpHAudrNnABTk6J1Yx0VehStoeNtPO0wy2pykKnvXep489B9tk0IqmSb
x0asTF/rkYcxsRHbl0pwNjOVYh9hVllBu80TXFGnVJ48yxRdle9sc/cpeahjWFD7VT9UPCh1ZlJ7
sCAgZ279VMsMcz/Z/v2jMHSqgZniDZayUqz6j3KDSjYojW0X7hgkNM4g74FsAFqNwBrcJlcbwOR2
cXqtGltd6SziKoN1QQfbi9qtE/9eNc+t9eikH8n/plr0/FRSazTRun1gQ84RUO/bRs2FSBQXkDWZ
wmY1hAQXekSxtZAikqlTc4axZV1XoOYqEQHdAQ52okjM5ueHKQ36VcQOpF7TMF5VcJqGRsnVjy7d
cOOWfCsFuJeUlHZ8Tj1l1FJs+PhTVB5HZOx1w2lbcr876YHp3kacXavLtsMn2F7G+7EUnIxd4b8j
TWJmvJjqGZw5fnF7C7YjmV8NgP5F2Ko3J0fIRnkofpzHGNbSRHXDVCsyqyeorWrjANCMHh0i934i
jBgTzZhtzuY3JH0zXlv3bcy22wOfBkNNwedj5RUK9Kr/yaSrpqdJIYaXufkT1WOdCdPpku3Yokur
SRDhXga3ThBt03Bgqkn7aYR9er2vzb2TGWXbshVt9jBgdl5a8YpTupkAEERHq1Z8LVv6pZa3epz9
FVKqkf6G2+LePqLeN5PtKPNDeF46ttfN1/RZTUWnoTMQY7zQ6QExPG8kUOyUMoDsW6Q79WPnVN9V
0oNC+dgI4uKTGVGyTYr3ztGjJ6mIdvtRTNYWP8evV9PHiVZNdgrO1OJsuubgyhJfpBskHukqxKR8
9ip5u6SwLvmx/jVsmvGiN0Ql7adCGopPfy3dOewN8y3d5B1y65bvfWXs16F7qthKcXXpatxTX2jN
BmGICbitkjWQpVBefBBUuFenSrb2cPcu9XQtXbMFV8xCQf5kSAVzLfOfrLCCR9K8DwQwH3Wm+Hfu
QKJ8OMPAvDd+95/V95bhC/9t8BqPZiWgc6k6s+luis5EVHKb/IRpgxv4I5Vta8N1FoSGzFTUBYuq
dpMoByql6p/1mJgAIalpqpaLjlFvU081EtVMe9tcAENPg3P33gVHYUGvLdZJ9PCzdikbDgzIXBXR
DSx2l+9ZNQU2TQETQXsl+WidfS3dfTYE+/Fx/hQASdSwJfqUxuP7DgmBlDF1HT85nXYghq/jVCeh
59ghRHBU6eLbhxKHLJhUTs+/NDvIPUpV9VV8PRS2HIeTVONVIZ/nuF9FoyX4Iw/AsfTg0qPBqC2L
SfxydVWcJwgiLnYSIutwUa5aFAwAmT8FBC9V9fK5nMDxjrVXoDfVS7V45f49q2Q/dQ6ZAbRJ16HG
2H56S/dL6Kvz31Iu76Dcd7/QzxMvDhGalT0sKV9/yxkWzvOR/Ti14vXb+ADZHwfQd9dY9Ncgmovn
Bbv19YK8YO+AQRv/8mxee8fuWxzCAqsNeirlkDMECQiCXZQDXh0+znM59Z94A8BBRxiIdCJIMJx9
AbATdFMOxHE8yMSLVD+V5STTunQK822+iOxatBYKgc55vtH8TZ42xbnN9vZ1nxumtvnUHN2+FlU/
114KTG4dQLr/sv/Sv8lxQRLWIDe+TtOjPLnyT2pWyiA2hQz8Zt2RfDEIFh6VWD6AH4cOYwi2vhEb
p4UFvcbSNTOgvedg+x3oMBqydOk7zQlvS8+uSslsMbUrvdMlZsztiuK1jNL0ZnB722aa64tRUr3l
sfuiV9m9pTUlYxEJffIXD5OuvzuUFl7nnC8uNc7yNej6yI4dO7B1mhs4E1xuVnwrLgwcgCi7xUx2
0IJZKbEt5/8dp0tlt8EKr4rpBboPKMpSevi9zCwHNNrGy2muPYMM39yjwoT06xw+F9iFeZi38oxZ
17zJUymdEqkjycB/cjySK0P/VlySG6KDDe8hmT50M1HeRNlj5dm/bMrpRSn+rTX2cVbBynQeptqz
2vIv194TR45Tg8fnitsAZkGqrDo+BL340wVlf7UGgJFDJjqdppSAuz559sdqcqKyAyObAGi5/gt+
K2AYJp6XEih4LV57G4GAEJI7D0LRldUG4zvH63hxh98kGbwFiNOzGNNKTnTmCN3cppT9PfV11J5I
1AdID66TZKY8lOKZkn++ITTBQvCR2/9IOrMlRZEoDD8RESoqcMsOAuKK1o2hlgUoCgoC+vTzZU/0
TM/SVZZCknnOf/4FAEDVq2QA4NEboBDgZhqM6lZ049lWwZZzZLe5nb5NkIR2aHGPanzc/zT8/cf4
5etXfJAYjtF0sArAixL69dtXZyHzg7isGMWy0jD5O443YkwGI5/RB5vSb6ovveV6Pj999TXkDBx7
7mGve8tLNjAPijVGdQCBGJ+jly5/jfHIlIXVtfkZkp7mpJlV3okBwPXebN42EM97iW3Alw2HGTyz
DSVI2XtBRXD3YlTeWgrHH26eVBYj60WsOR+AzIHTVOKNYhetjyHF0pehNODz303aZBwYIE5Xu5KS
CO4JqYZPWMV6SSPA9gQvGPNr/MbBfMG6JMI5zJEmrKnhc9Iawy2GFwgjHM3D62FksoE6Cu6zYtZj
HTgE10C8e55PQxnpKTfuLnxwxhEvOl5m9GG5rsDRu2U2TZEKDZuYB7BwgJwjFHV0kJo5hmja6e9j
dwHsguAnnds1i/EDFQmZ4ml0eQJTsx7+3Qp4PCA870t7IH1F18DjwM1O3fIxu21Gm2zPZv6gm2N9
/mr7ek7CBMtzyQvJiAuQtO/Gm+teg8T+V80Z6vG4CnRxi7vc6NKD5DFuvoBLfk+lx4QOUA5mwD8A
tll9l4MjOziQB2RE+MH4bgAmQsDM/SGnyqYsDQ3kCQvfXzDhSlwuvWFfAKvjP//aPw3lX8IJkxO9
gHcy64eLjH0DXgHY7sFX3vOAQiBgJ2HQPaaN4i5d6p0aMySF+Aj2hA8LdUdtPMc6uzxA95uXw7MS
ui/ZGBzJFvP8x82AboetOZgvf8HerfGYyvk+C78u+LISa28snu5rjZTFgPl6SzCxYJX0UE9adCFM
eXkKXugoOVs4HEFGUA6nRodk72Z910hzuN/iLGiZen8hzQDp1iTYPtAsGTwnJdNaJLkxD/uVTvIf
dsd0uzaweoAvKGFuAUIO27m1ecIFhgpkAFcm4h2AvbHBfHfFHtiWzzW+sC2of+MLRhzgazcThTpb
GGxANKLdlgOUjwvCrh7ZqLga7S+oK0N0xu9wlMYIX3hcYc78sHOpl8dvdub0X2fIpDDBxnldEvic
thkm8Cv6JSuITan8lSFd0x6U2A1IO2lXswiB9bDBxyCZDOukYge9cGdBWCG6pBcw5EFvVHsF11b9
eh6fpVASHuf8pa60LQxEhs1Qcy71RWXoBlZCv30Ev8+SNKjgCaYXmaOxSXIeGZKoKHgZ/DOgTI0P
1vwA9rgSHb87nkMNoqqoS8aLA7qafPv6vS8Bsu8XzmRW246zlycDtwC0vgEcDxWTjwefoYnboaFF
0h9L7uvzrpukPmfn50YQSzagq4yF8gtg52csFhPz8Ob3dcDumInRcyOchXWOUT6edGJeCTLLx4dQ
eQS+zXaNJp489iy+YwhZj7grdP6/XWYNmHygA+PJRwABE5uMqd5QeusJXABZkeBdqC1XCyBVzMrf
2FPe7Aayx9suEWtyEQ6zV+XLH9zm1k86pfUYjAoXx9TAhXVAoPQQwpNdFlaV5D+DS3dhzhJTGEC1
i3nvk1mRcHNwz7t8T0q2TE9DwcNdXgPCu73yKO0qjK32t6VEZ4ALB2Ajkz5oVofNwX/s5TOHCXcA
8iZP+RSSjc4k6U5298dELyqCN2gvz+NwAhOeH7NEhpAr5gAsb2zwpA0OeokxHWpgIb5kyAPtiu1y
eP4cOVqb09f6xP0J/tV8+vuYt8nERdvODKzTcQWIvwEDr3b1/mE/KS/jDTeH8/K7fC945ssLPDtp
JIogqOlMIcDwgf5x9vxnNHn4Y0x9wMtXzAMYE3hVzO/v4wgFwkVhS4CbcXz/oMA4TglhhDnIvJAC
VCwZnvspEF9ptFDuEBtS0J0ATNbIQf1i9bmo60xGh3EbWlQv2oqtji/poIHDTr9h1RL9slV+jhOV
kByD3WTEPDtUJIM3LHD2ViDHI3YtmoLm325GVMy6WOVeeXlCsGLWCo9C3dNY7tT9ZFnM8uDgDuIm
UU4oYnfdERm+9XW4gu/jPfqgN3vg/sWAGe+TLmpX2ow1jASZHqK7UFCP97xFNvbnBdM4X128Fnjq
h+wbz+UXlf9gyzyKowF2IgMbmhm+uTfu4eSvWr5Xj4j3EF2XeE8eX+51h6VX8Ayk6JW8Tnf2nV2R
6rBWFpPwcaqJZmWIz/BlP9oMLp95E909Aq7tewzx1lOc1ButoYzGJSs+eL3/wOX7zTDqLlOvDgYx
11tVSJoyKfBkgFVb2ikJRkYwt4OPnS8wOBT0kVr0BBPSws30UkfDd5x793Do38+tz8CForRAWXK6
/zD7GpvqeTSvInV9Te5OGozXD2SqChgHj/sBpAp6v9hy7SKpAw5ELXqcvi5TRhgE5N7Bkz9gIIYT
jxCzTQ2mW5VVRRy6kZJQuNd2jdjbK36aI4ns7N7WAa9t6rsRkMer17tz7t9/JtYngkH5TVTGVIm6
eg6BwD+emvSMMZ3GmnqSU2Ih/AH8bS6Pn9ei8scQ3tvlY3GdPX/z8yvKJ0xb/ezvQWbHilXErjUJ
qZS9m/9yn7GC1cFr1Z54Q7HEbM2dOG/k41TQsBM/HkCK1/sSlnXok+joqwSavg9U7ZbOBPue1K9N
3CNgPnXmAwtD/W5nnL+wFmeZi2RpX29qM/X+bZVtrNnZxOAh0aCcXdfI+iE4NwJvAiKjEVi9I44l
ntRpkLnAuTanBEVva5QQGd4XJRmTQOdmmlH5bYTHvs9QumAICePfIh/MBURfDdzMXTYu/vY6chT4
OLAEIcZCf5Vmr9kbpgF1Je2rczhO7zqKsF22msDD5fT9OuPZU1Te8CcXDyBS7H+JcFJwqxY0D0pX
eTbwPkwE7S9feP+5Qe2hEHpBLE7YYig+3zea217xW4NNf8ZMjtn+q/IoiNHX2/wMiU3/JF8GK4nR
pPW88CLGPQYAovskYWqt+M9f9qWDMQA8WiiLh125nXcLiHVQQvifvOSxySjdebcAv8d8w02k02yh
uzY093lEXKfPWH1Seig7eSmcBzIMeLGXoM46lEbvQZTCp245sbQTz2Rp3NAq2Y82UoE87pd2Pt2P
7eZ42B94+opTg0kXvIcemqaCic/5vSuOnLSFYvb0OqnVDfVcsUY4SFKewH5z1N7h82b04kSohZAR
+Se/w8WMX5gM3cPp/rbh3Ong+l6uAO5HwCEMKuGNF8IK24ETE3MYD6FojSKutcmpD6OJ4gk0/7NB
yiM0RiPRXWGM56Ij3XEMeQdUF+4E+gj9EnxS2t6fCXRzEqnxS0R8MdDfGygkfzkmUMPzGIEFxwoc
oY/1PDa/SIUcWmAFlLpZ4IbiUsbl2ytemfIM57HLGDQFtiAT2Lns43c8AzGA9wIXw+rmTCwyUQ41
7nAGNxIPikPcnqY2PRq8/NzNfxBUsgHI1hQDrAwzfxj/+FvhixLSNZitz5DTeYYva2Qy77f+vuGR
wPrZ5Nj/EKVswQGESbXk+Z29LO6pTn6EAWkZprX0d9jJmyZUbdW+e6+/z45eZjqfhIc9zsxj5s+j
4yPmUikM4DobKqFs9jMeu7kgLBTRA7oziEJuUcznrnSiNIWNZAsaSQdjtXYo9exvKDk1PkyMn5u5
Gh/WAxvrahcihTlxpCg3hiGDiZSHRNpNoCd+/WYJE8N6L2C0zYkD9DBHD+tYPk53j+WHYdIvMwzk
rfO39/WxdPetjFHgw4SZBnCIZzGYvmTsiy33dNZDcxsGNxbyN5KcPJYMoVUZeOLHl+bQ6jz1PHQY
18Pqvy3uLurYOVjCZ4Pz9wxOP4rRjgCTevGyhfG5BHIrvA9ewemMRpEU+dwCAPCzXbviaeWGHby7
n8Ns7g0ZBxvkL8EbLHDqNhFXn93ia2VuEQ0dCgQpYu3bnTeGlU0ErN0t3yGH9k+155Dm1DHYrfX8
RwBcKTApZy2kUJiL0D24nQrEENhOkeo1q8L+50osn3D2YogH11/wOpcwUp1zRIaHffM6+wlyBkQR
KgbxIZijtZ5kDA02LePu5dZj3sHpQlVgajzhN6dfrIVtP3wyjKZZdUaPziR1OoS2i0K4cASHDRMT
ziefrc6BDjivbc3JAAVxBHUGVjr7znLIZGoIaOJNfych7g7rmzOIq+3493nBbGR9ultnRH5HeuDZ
N6lclBZ2e85ASaFOpRfR89MTnSaIX9wbY9jHYmjVBIvdHMWiX5pzmd3zGC85SJ5Aj6mFe3WgOYyr
42x7sM/0m7iEYL3QwkJ+Lp6XMYwgzJLdbtn+TmG5aqdrLCh4GJ/iyYmgHDdOxW28N0gKPF2OMGal
bv1zwNa9PmXrTniRWK89xuZrzp7jaw4/Fhoo38nMUeRCqYjwye7we1MONHuHdgw2A6MO4FRcl2F8
wSakf1W9l3twscHDa4MTGx5aBmokuKB4bq3b5ETOG7Y4GMc40FiFzSts6AkHp8Zx/yAKKJsPFl9W
InMVvgGvD6/3oIcx2JlCPKWEhJsM6uho1uktDNugK9NIYP2eGRdVf5qVzqNpDEzqeRZdxQgjIRWP
genU7gTAi5IHTxXzw9bVGg83Gdkj/dgyXif5wdoPLdz7nB7rdnSzHritBQUCPtxjTptESpYoyCDU
WYHwtyEiyx0HT64B5w4Ljldkr/paEBB9laFOUkEqlomxAs6cCWM3fF2MzgbR4w2Bn4u9KcpjokNt
fs7567dOj2VPJXB6e8SfT/yrO12xQLicuDoIBwbeurQYbssAdbcHUuDXRsXDtscGGXlXbcLnoGp/
/xtzQARDwCPPLvjYYXJGdqqpwDdAvWaL57UBNtcMFh01D46HRupDBMYL/U7lIAZfXcBIG7Lzm2t9
jsknsVRd4kFoWaowzsKpLoUHr3RE6RJnbrPtKDuHC0BGW16o9jg42BR1twWNz3LK7Elwy5m9sczH
TOCURWrI/n1NpWq2zj14zksvBlefaU5DDNgnUnhY8wVOUC7eXwDkStJA3a8xl0N0a2HtHuKRh/CJ
j8DvENqt4Tq1KKVw6MHXAFFUDc/wPBSYvvM0m9kdYaJwgJWxlqOwdNkOaWLuP1j0rLSENhoPXDiO
pM6zIN8LChhrbJ8xtcJXkNsbognCDAUOmjigDBSSRr86c8ngArRB436483Au+fyFdRFmsDiccC8B
iNjDidAw6LLCETRGBMVcBRABzglBc83ZSDBRd6m6ztV8jE/tHeeiQujpCI7XFeRKIGMzmQpb+Kzc
3K1wIbzuENXPWzd5O7J7ea8BN+zPiiblykkKl32B8ZxDWLo1YHGd60CxGiovifWcnJlazylSsGsR
HkxgMV6nUn0D6pM4SiLbaE6pyf+nvfanOuPeRc1d/gTNkfZrDlcaIc4FJDjgTlk5xmcaO/wNA0bA
1vuu9h5WuZ8cnyy+0ldmtCrGwf3Y8GsNZfmDFVJQuFzKkDHFrtyPgnEQa/QTA5Lfvo4aw1gOp7FM
McGD5NygKzkM3MP3bsIzPqHIHAXdvIfZKtifQ7ex4KvMOh7QadDZWvSCp6CJxw4tKika55GdencP
Z6klE2yCCmeHXcbcRdRzbDb0yace/GbD/vpzjVDQWx97EEQHTmj1fGcNlx6hKb4C31SNOwjA67Qh
1I6agfr99nnaMiUq5kdyAR9ZC16+6mZwwmOVszz8bm5nYT+c/v0zuQZqI14HO0YIRU7jdLPDkhiB
G8zd0+RX6B9li3ajFiZMRvoLKE+SzrZiG3ULps0nMIEsJCY8rmhwuvXwyMdpqR5qs41GwYsSoSLI
5LV5C7oDbfRFiPgpqWMgczHS5JcwP9pwY5mnOUPgB7ird5B85w4OMdIjeGHXuzkROm37ivcqnlsA
KBh145fDKPG5u8nLQSXGEeLUZi6Gt9HLraD+eU1y2IN4U/6vq1+QDTS6KXLFV/I278Ht9/tXbZ/r
bDue194nRpe5JMRvD/Zz36mBEj0Bnl/bafBdjD2gLYZWz4W0pE/lGWHdUqRN7RtOgTdfjWuEF3hM
zdP4M79vBp7ia87ntzghWYVIr8zozXNnwsLN4KpTBPDI35D7qfskt1pfszpT1YFRKfHY5x2mk5EG
srF9HEegS5h9oCmCygKIlzEUFG7Tz+iDaBNanAcMbMXsgn7GpiSFHdY2MoXK06lOp4OnGW8I5CnF
BzBNuRYWUZkruDrP+Qc2ZUhZOcBPzH1CupCCA0JjjLWothC3XS0ZqgY+C0HXrt9yMrwtbihd4Ndj
wFqaPb0Pxsjj1n28VgVwNKfRF68MF+zljUEo9n65PW3M+8huIB3geTr2JpOQ/zykfolFyHWepl7a
hR+oqoh5SBiZl0T7vVb9ClSZ/37Y7CNmsR5s6yM6JkMLb9RvPLJwNQT/vPSF7emTfQ5nq0uBBLWZ
VfPPhflMzcSJk/cWf0eWxLQUaP6HUU4Vpxsa2CIe4ITdedXLuV0YN0qgCV+3+br8+6iwH8PwBacB
Vs3Eenwt+WGNWIrxk3Ybh9vUbP46UCnqZrDkP1BsHooS6xxy3nbMsFrYcF+jhS0BwQFKyMt8/U2x
9CV9lCBfFN+d85kG7Th8yF6qBNprdqjnQ9krMdyEAIPfKYPva1R8glvn3kb2cAR5O9OLetXKGxrt
DtlV5j7q5Clt5WaWlbscXQ9e9NgMEoFIGBIJlej3G2yaBkh1gZDXIjalt5UAEe5udHwvqgTQ6Lm4
RSFAyDX+JlQ4DIqYjdOQwcES4vB6+6IoA90gigk9FUGYT0f9VQAxuVF9IkZvOWa+N5/WY/b+KWTr
AT0Dk3XEsfAmWVTH7iuM1akcHzGOftssplTe9AksadA8xK/cytzAe0uAfdt2D4yna0+o1ekflCPs
A7ctYvVU5DkIBbtKoVsLsy8MGtH3k3B9btb35dBVQAdD+kjmbKMtr6Xt7ssUh1nVULDGQqxEhZuZ
9Ze8QxizEiE+cBVgSZLVkoVj6DwVQjfEMyB38ORogmVhg0s2AwzyIWflT/33PR/G9kvYHiDDxnBG
sMm/cCqTYqPt1VWqHN/2yx+2lq/aDwtMcDV9+fsxVldEJjXU/QyDSNBz1I1M7ZJh9c7ZCrNdIABZ
LtT4oE9M5CY7FWsuuIUc1JqYQjJDyLe47xAwPd3AUeWmRnnSMVxe5fAsBnr7I1zu1p2Pc/ckfuxa
UMIPvtHXdR9k5KX9AlCAN5Y/5RKDNOwbuVo3V2XJ0vZOLLwKiOsckHHId8GTGMrCyhTbGCSb4w6K
qy6fSZB5/zH3Kv++nMWMeaDkIW1ifNUa0+V0OdzDU/KYfmCaIujTpArr4+Vjx0p6/YqRfPjkuaaC
WbZzBhgf7nltlricol0EArdUonwwJoB3STM5FHMdBbuRwr5m+DjIc20OI5BIHQMBG+QMjgyE5AOU
KL2gMyGlJhLWqI+Ma4pfkALUEAghpkCvaL/wB4Lgy8RzRQQvMYs/d+YYp7eqX0Ga4UGCllDYYmLM
oAIZDRgIVM7nSphJYKOfGbu/F+kQ8HQCij6seYt1AfUrC2XMDWoUMT4kEuBkCS7Nd424G2FvbmOw
YaMQmN//WD2fJUcf3La3j0kO+a+qDOGVExZ6Km1osTo9t6LhkCDSyDCZwBdWmLYn+ZYoxX3PQMaA
3rZ6gldSrh7uu4eFt9A2ixivMtgdcKGg0nwIp5sqlMMwhTp9C/vOKAMibfWBLYV0x0Z2BPL7mJ/d
ZKLzVy3iau3MvfrVRtnXjKq4z7hLMVrVhKMt9yKdiispsukYJv9hWhtVG4A47ffjCGPhCim9Atxz
Q4XzsrPweuF07xLQFX1Mi/WGqOUvXvQUghDEGps/LOg9cMgyfDGxZDFGOsTXZPJb+wMX4xxoe90C
2TLqpUjyBBFHGPDhiRRh8LMZR/AzkheAHnUk1CMenxt5VQx4WQLAWRACEHSS6hrwCWL8qxbT5QhS
0AEdd40VCDstJIUwXT02o1MRLt4u+B8ivLEBEoBH6u6XDdZ6LHASYnWxRy+rHZNEaGD+Ie4Xw+WD
53eInfbNobyBLCpYQoKK1dBITmPh/ShDicRwG9bWw/tVLVr3NcmWppDuvWbyEkECi6iG/lSAKgBR
2x/uGv6rOOzelpQyFML3BQ9Lbp3YX3ghYTZDsq8zAUPyrn7ncmPzFUlluN4yUF2gqOSf3Y+AHxiD
IigThp9QLoX8up4h4cB6+R0iD/QEm7n30HzSOU+Cz4VAIoAw/PKTyYlZojlBBmEcMNwoKXDQNUGh
QSvtIq6xpjSvKTFaD6halIFYohQgI0OsLUBbmf/DXwUgJ/j+osbwOgCycK4OnjCF1uxY5oF8C+Hv
WWPsSDaKLRvYhpkJDtAQcID0Z+M4D0BAVwT6shNA6+KhgAERk0kp7oxPK2Kh8WX2agK+zNDJ0QCN
TQFGTVmz22f8pcfro0EAOyZS6bW5lpp+v5rAfCmuNTYqICom0kJgSfUefvKzFzclPmCVKM1TTBFy
VGvsnbMGkfSdOh9eEd4iZKxCCSbA1hKLvAmwO3AE1+gDIxy2AhvE2KHz1yVQHBGv0RmwmuHEjcmM
FEcthFrMOMBf/21bnDGcX7Jt4iFvQobU2dxR2TYijHJssUUBCOdLrHFpG/FChxlLsin7hjCCAeVg
w8OxD2cRHO7hhPEuuaq08wZAGr126yP3brg/BwDHsX7mpKPDpNFmexzjrclWit+Nxs0kyw9M5Q3S
QY0HE0b8RAB4IMeCk3yKmA74ZEb3h6CSHL85UCH2mTIMcALVSlqlu7HPDd4lZ74IDxE6RZx0KLsh
SyGp5TpYPSJpCABbpHUO3oDQVl+BILLfkdZi32pkHIbYpYhEnCmXuBDIAPWc6mARCAqJ7JvpirwY
Ddzm/vMdxj23aWoPcF7MSOUTQ/N0odRuxy5sK0PZRKAxxfhz9h6GKifkhINJfq4ZGV4lpDrO8O3A
YvhiNjgy8bq61faDQMUjhxpbnAKxvYXT3c+Kcn7gMfpYSm2N2w3mUFC7UfeSeUTuxYdIJaE+gE3N
Bwi/8fWn+MkYpPJcgUiFGopu8sIwoB7Nnkk9f6PdT1dYaFPS1HCxNSL90tV93uF71CXKXlpDnL7y
/Zdqc1+xPZ0o+pYK/r7yWoury/uEC5LYVXBnPzDefxjS/nEhp5fedlUiyaD+ZUGVMy3INlqMjyOO
OxD1X+H09EEzZnWn4aaBtrnAmD2W1yXRVDqH3PvUnbCzq//Gi5bK8BDKJAORMOoRfRag0tyOft4z
QCXeSMOujicjKS/LsTvBQeTC0iahwHutWypG2qm+Y21mG7JvE80sYPGW8DGFyws0aAZRxaK4PFdt
9LThkc04A8krF0xQ/GCg2CNXgTE7MEezsVstxAnx5ERsUGJUWMzD2IhK8ffpBn9cWRMRZXdJClO6
IJwWqeWynmEwAH2VRgSiahs2YbPJsQ4TPGNsdQymOovHgtwn9r8hcMgipdEkDwltwcNYjUhZL8jI
cH9HlgkLHH0KPDLwDPE2+zBfTWcauzcmR5zwpZip+dOZhLZq8VnVc6F9ESoYfrH3rdgdf0bugVkV
avwAH5/9yCIniwOuCcnigymeLQazxuFbkNlUngTHEEqCfSO8c4jU98MWIR4l2JwsqAEPf0YeLp5m
BAeR3oIshu8EXcKwZgXFB2Uts0s2E/oVJnXC75Xgw2BskPCCVU1jYzvh9zuIm6RASdYByOy7PNAD
4GdByjDrBAA690feKQsGP7DsFyO2fhgV5IB22PWWy9G223ZIhM84CHHJcNk55RGpDqtrDJ3XaxMp
QsAG1xz7UdjSwoWgSBQUwwMDOwSGk+QugfcmjLw4bzhF0Rkgqxb8Xxy1nhgMUIoCRwKRWakDrjhX
9ceMPpMNPycGChbESgIQyD0xvwCvRPRC785WvBH25lXcLZ+MBmKsatmn37YoxISPNN0zjS6XySsX
mLkAgMIa1tU1/h/xaAG6S54T8z/Vq07dPqPc/y19trmOXrpDBV4z8UovvGWSD3BOx5kodbQl55M5
NCahEtn4dp+eP8Okh/nry2TU35ZIN+cq3H7GABuTQMIIzRRW2+h/cEF/4v1fWjfgMM5duBNvkhie
iHQazucCbrrIXKk8HG9gGNVQlDH0ojAZL4dAA+hhL8hjHaGgwB4GG4MJuwuCDGjpU9DCJ3apoDti
kaKfGbGXw0hg++SAptOEtosGHh3zg954BMiVLu4EeuGcxTb8Ag1mLUAagkTlbTDIDEAEwP2IbqJ7
UbnQ1QpEGei24dTO5nzhHlHLCUUl5w2e+Rs5pARQ4/sPRwNT9w25cvsJuOEQU3QGDC7tpsA8bpRP
NW+K24qOuvJqFyaLUF5Tkgib2SzuPaFIr07yKvNkaoLUbfEVwNeO2maIPdMrznFaF7MqVOdEMbAP
Ea7ywf4Xmf1S2fcUXYJSjurrDMEaEyfuC8AUlhOPeSnmAB3HBNZwNsyNJYPKsN8JK/4WlE3dE8KI
gRHTUt5XPpuGzF9EPAeHdorWA/fRWHxdcYIPHFerFkBonpkglkAQwmYC4qXPRAA2NIoGTmSMMl0V
Z51iJYoXSLucdsyScaCJDi6kS+sal1G67LDqaQLYY0vWzRKgCjycsRMFADgv7k14VR6h/pNukQVf
/LqLOQ5geu9z1HN4kwBkVSdON2zRBJtrg3eJOT+BlwHFXln7aQRPfon590rQH/C8olIeW1/OooyN
jR0YFnQJ5MkIFLE/cj3vg+d6vnihHvow/1L3tx/8Kp3JDO4B2yJ+14Yw2EcY5fzTxzHt0OxPUqCm
+FL/MkxcZet+1lFrTsm9UN7Ur838B+3cv9pGmsELRpiGPESsX1RdfSjNhnM+LlFBGI9B3vtsS6QF
92UOWwe7PgfDhTWfA6ua1BrtC3OZYcnfn6oZRC7syZ4oNFgFODpgQmeDsPAY4ErOI0KIkfklH6YO
i9Ubg0EUo7gZaFg7YyQLU1icdFQzJkOKUIpuxOjC4gz+KZ3IIsC9cT4Ir6aIRcKKZ3PzM9DbBqvh
DNgYlvoK4tjwBOy/6nrB+eoJBm7B3klIgozGto/zahE8/4RRbT0jTeUX6jARL6L/K5EcIf2lUM9C
zr9Uz08lywZ9EvoZks8pEXvevaRjeUWKCu8MCYOwli0sJRbdL52QdQ0ZdNuyJzRKWGgbnwSYwsWj
iuqJ+p0hOPNDlh22WOiMQOKsAvcK3NgBazj3EZ10PiQttI+mMIUoKfXRpdpQ78Xc6t8Zwaf+6s0M
RlHFAOeGfgJzf+pFkEoDxaatYOggoDm4Zxg/5DztGFhFU8bEiJsA93tmG/BW8PV7woq6LRAlM6N5
I9YSQ2TygUBKR0zB82DMVFT0by0fmt4KgWgaTMjUyPAnudoK25T4p1jqCLiYeQE1QhQAVQBgFzMo
EWYsO7xLrzY7plNJO3MaAz2jmLHRg4rxh7CrwJSBMRuGsmaBpKeBMtMAi3a2ssnZ+fbYL4lCGvLI
y33oD2wDmRbyISXjRMNDbU8mLgcwE6/4FrxtimwXZGSmGXwUnkuDshq3CRyiXAZaJFscgpy1NTUf
7pGZKE4uX2KUuJouLi8QCmCQMCDKw9a4ME3y0Qjys8Rc9xBrEd2OB7sVf0ecSXjeC4xfhH5NaC8k
+qa3w53kT5gTMRQjeIiN7sa7LWgQ4JpwtrF7cLMEbx5DFbYp4R4I1Zsdv2LkpuJfdDV37F8m8yMA
01RMqWe4bbAFQYJllvliDbOnwEAb8uigocIn5oX5JUkAOzbm7QseELJumtmej01hQuYIxQ/unUIJ
SoocDuKQcvl7RNhjar7CzEddFc4Alxl7fznMcWzxObDC6Tqbvzl5GeTjuSJZE35xUrC9QOBiQK5w
fEM6YZpE2yLCdR3iORiagX2wwdLBEShH+8AJxLfVmLOw88HxwftBQMOruMX9oxfxWSQdpAzLWEIz
NN+2gjLq6jOVMLGr2WRJY0lOC/dqND+sbsFglQZfH7KX7B9WA1Zt7knb2oNV/0QiPDEk/3oEKabz
2ddomy8KwEpnTPdvdi0IBNhCld4Enofk5p2lMVDD1WGdV8t7v5AO6wc4LaW9Zo86S8ntTzF79+5n
81D9crKa9uF1tHyioMX2b85mM73kPax4H54+RAU6V7Q7ip4K93TriR6IHFUmejbQK//7AJZVQBAh
9A+Ko32jtXqYKSx2Zksf84EZDZodlHNqKAflEnpxfyakDT+fdg0JeEVM5hl7/0A+YSIWwdMGJFaS
TkCrObhM59wU+8uwMzfu3HXqVyB7hFuq4KrmmCgzmoP7nYPMYdFRMtKsYD2WX/0w1RGjAEaCC2sH
vUNNQ5E9QjuKqTig3QHoOTdhsd/xll/Kuw5bA5ioEb9N8AcAypcFX76iQv54r+x0vW8+bQCDu3nO
x+jZxsIspF6/aj6imbX+K7/bBf5xbS9iW3porbAJEQto3vvLWy7xe0p3gyLRsM7DMaiK7rBQJ+W8
QX/9PVMFcKAzbQCDEglqPYJFYGS2PErTj37fAstQ/YsUEPo9HWyU2kzkb3T4+4MsUD58MGzu/NPy
wbe++f/gm7gSv118agmTdN/I/2qk+B88sETSmugNlL37+GHqhmqeeS8DI0O4qpOoFaaIexX/4chk
vpZ+RpMpYklxezIxK5Zj+C4RrsoYdQGpeEgSAXN3JEgjnS2Cwtkg5Y0zDGPR16845njJB1l/QsWI
eRNcig4r//zY7/r5ZK4hiKVXZQywoRCgjyGh6qdelBOTmuY0iUoPCiHifNx5mQP8Dhdvb7qj22Ry
+sYKFALEDO2Zixo4fnIkUq9ERdRsW6B6ioFNT1AQPGWv2lbbkTckuAFyC/g9DhQX+KwMb1eHeY6h
Ge4TzNVkU0sIF7YvZKVstcV4V67L+O6hD7JxUWX7hi4gSNFWu8qhST0IXkkvDTzHjNEMW+d0O11k
p45xKX/MQJaRvQtDDeTLVSltaxtknJzsDXEjTj7DX4jpODMsF7T8auN0Rso74AfotN4nqACMLwF0
nCpe41IhUesCZ2O/2hCsKmblYE7GAFZIgyxY1VvaK8Wp+LlXnBWjinkxaLXTkmlCgRjnC81gwIXh
oz9B8dbAiiRpPnxu4Cx7CRcCci659qQBwwCBEZb6eDkIuoI+2l/nuP94TxPfo8uHsj/l6ypyFfHE
VVAZcXZ/ic6pHQQYDPsmCQIiwTWCmVvbb1ysSOVKRjc4ctmqhuGCA4utra+AoRQ8BtNHxJtPmtmb
Dt2K6wBShbOavhVOEVx1cWAIvAYuTdInKiw4+Np8DS9EuQsouAEagFRAv8HglVMPoxSgRVHCasZj
/j9eltkJjGtzfybWcIVNL75q3EVmox/cOWMevYgakJcu6EVKE9042O0x5uCit1AFw2pzg1l1MybO
GW8aNJiVO+XgId+Bz9z4YpQKz8Otlk9oLERRc7JB/6g9DX8JbSH7MByCoc+7R6RPH6SaGm0jUmB9
YjGOAYvFw9AcxAMvDYDQ9ejrQP50JINxZVxyGb9steYlquEN1rvHdgTL5roUZJiabB9ISKe1s16n
XJkk2YB4s65yo1pmy/ccCoqtXToPRg8392aPk8a5x/3PHQ0hThur6wJOuHdrdQXW8kF/o0v7GECa
9a7aXo8QSm+gd2dmkOOhXu7QpbGhSUDSRn2W8mQqY8FTunkzoY6l84escQha3ivTL4p1+GFc1K8F
RuilDBK7xUHbajiotX+31JsIt7k3vgCCwgAxki48JCqE03gYPH6HIjOOMggrO+e6HQuqyLzXT+SK
OAgkrdNSMbhWQspaRSO7528sVf5lAWJPXMENpVkxA26fmXD/jP3d3LdGAgmIlUppCcArSNUyCpre
KG+mMnG+AAk9R0+HtEztQFpcObeh0w9fTnHFf+3eu09ktSzxNsbyp1B9tbPywhpVywMLTw1vjNVz
d4y3Dhz8UJY4QK2UApCjffYphLxMItMbA/un/SaQ6GYMIen09JGv3NKK+VW9fBvv2gk5pewOCudL
O3XwurvP4VMBSWDHyLmKTQCEI3U2bJ1BBcSROQpbzFhaqVfov9Vf9txfCTctwCbG28Nz+63md5gY
UvyFU178PKr9FEBZ2OneYbsQkIdPIbuyFMvZsXqu31WUy4th49yojpCnjKnWzTsp3yAn2OriCAGr
hPEg0DANDoEmGg43CNpAzQg8ID2Ih4K2gdrMfiAeV0gCxBPW00hmBUIlaU/Fk8PF12u+wAHYArHA
SEOOJYi18C9xWhgCQGFpYHao2DFSsYT8/IP6mvMvXBQhN2YmbNiLBSp4wE4U2+JsHDA0qJxiAfVD
l2LWMuYnlZPpESQ4Wkm8Tv6ZzogvdXNzcTfBCwf6xoJCdmUgxPQEr42aA3WX4QdCoSl6PDzW9N8P
DF7f/00pNbfkxJguHAVjs5jwiiAKHMgPI7oasz8MV8QXMEz7e9EORFH0i68Yx/FE3/4FB2u3XTTG
34zBz2qxJSsNzwz+cKbofz6OhHzcwlmAwQMYwnn/Vw6Ib/6tCfv6Yx7I/kgoWMJF8/94IVw6uIhc
KXrexlz8JU4S/GPGGPckYmU7U56YfTDBUyI1ppz37ebB7NHpmCMtaI15AlC1M+4kQplfomiY4mRz
sLimNC18lMxxN0Kwr2J88OFOweDGeEC8k18sqGhbGMuJmfavCP7s9MV/NJ3ZtqLYFkS/yDHsm1dA
FERBReT44rDFvm/Qr68ZWHmtzFuVeVTY7L3aWBE5mzxPHfV152NGbYDL5EwG4cDTmNRoE8DHU7FK
hPyEK+pNkStWDOpM2ABjyVwXAU3U/0DBTi+Hf+czCCuZazviCqyEK43qJol9xVrDUkLUsZQrocRg
+g2+tM7PrkesLYseHczlXtPjN2u9jPxu9DRGy4sVUmjjLSDFWcvZsGRAdRtx4dB9kBCmdINIUvkY
/VDNCCVmTx0HxVwVaCq8L6ZHz9/AQmJ02BMcVP7q5EVFwx0Oq0arwi5kbbT5qNKycLAb8EamZKgA
8DBZ6whJLmPyNCNU+oD6fqEFQQuPL4wnW+IRnrvh+4kxp0bYBdNJL3Egj/a06V4gddiEWctKKGRC
gpJlWfrcWO/Kk3DHvtwIAzfGAI/ItT2bfBYwJ7Lp1PAhvIExdD4vk8Ym+k9Vqek4FwG4KcNbwGwz
IEf8GjHxHCkNs/kvY8U7QQVSRuz6zIBg42stRsVpydBLoworSklG8lqw2dDOATTJu2jUZ09GlEaw
tvSIEHBlH0CmBCbD4cPs/S3+BsQn7ELodM0VbyJ88F7N5sPg+7UgDSMIHs0CzbeiXekjPOdByhuV
cKZbpw5XLPrydCQYIHwwUwFSigJkheVafWH+L8N5zPVRfwFnY8OMyE9+W4j+4ZYZ5mQNEQKk1keC
yQgBiHj7QpTBOCTkl7nuvnsHVE88bNy7sLhS/UNXgm6UHxJEXK1bkxEYbgjKHTJavt0I59AEK+cl
B8a3E22xOvMQNkr4GgCJ21eqnkym8b3yaFWIHRUOpTwoCDepBdIwoWOIYiv8sBJJgeHUvY82JLQl
C9ASMwJomTHmwE+B6ky6KNYRWh67UCY4Ynh+M6q8KM52C7wXKVkxhaTudmGIEDCM2PocQMcB6Q78
8kUu3UO3+rWEoewmOAxMbK+XBp8bi+v6vEY6EqZMcKRwyoCGoc/L6jmorzAvkXXJ+0+aEai0000u
9muUk8WdJGaehkOJiWqf+YlyQ8qu1KGk/gXzcFjkzJGhc6jLFGU3f9Dg9u69U3DsMU+NtC67l+1K
EdyFuTREIdzmnEBeSIERXjIr6SSdqTulSLAJIBA4hTWDtPsLqw7cytALQ21BNy9P4+XYg2nXhaZr
b8wpFcGjXYUPtEIh6W4Hj84U7tu8Q1kV9C/IYn4A8BnROlM41tNe0JXmsAC/80v9tJ94gPA0YwKB
JAaVyR3KNH8gSbGtqulvoq3zcEUbSoQNorEM0u6GuQOIn5hkgYCYicsplV+8w8NMDq0dItyHTh0O
n8SqV+0t+hNHr9JA5OPTw7+nw+k6P9vQUPQYQnwEtwaM+yXvzajjGjHbnPFwlEHfaSpa36+dcjqy
lDYhIeVnWuetuT9Zt6U9qdIugcLj0S5DJ8gQ6auVg7OCCvPFQIBic/B21Cnpc94dmOu++V5y6RQP
Lv3N8qb7QcmdcKDQbRBfuqdbv3imqVCLSTf2DiKYj5JHd/NBZx9OU3A9rHlOiJ77vk0wyGOn5thn
M1g7SG8Fb0gxY5TOu3XUtt9NWBibSNeToOG37x7Rw4ZYfrlxG0oDT7SvEA6FrwqOOMjTjp1pL9/Z
kiemyCl92if2E6gp+o6gN8a44NFuNaWu6UPD3wKwgEwwndLR20ztOhoaX2rqsCpDmV4PaM6MCehb
0wEfTyKd8wqw6ZaYNLs20aV1S34RYpxdd4twCVn3JUxgVYM1iJyG+v0Ba3vp1NqIsHB+YZSguc20
eHyhQIiVpiB0t64eZUH6X681wTPahiDLCU9Jl77WvI7Z2PToj8CCZms05E7qgNwkwpmaKaDASuJ/
JTsb0S9xHlGlVQaeTVUWNOLXOwGtqrULFPVK7iV6no3ZntmfUg/N69bU3vUYQnSKwY1dyngR5acR
NGUj+MRpvTVQOAU2w+c/oIaAQ0tZ3pcSciL/QqO+irgkwtzw2CxTdEPQ/LJKcyiqV1vwztRIQfC2
HuvaqNYsdT8BvI4YSdIWvpjCHiICGGJMGjNSGDS3xGVDEN2Eo4D7TxnjKXHRYP/B6+uWjq3gRUH3
2xwDo6KtQKmktXhz67KDkESTNWyhiekxxEviwPvxlqLBJj1VFbc129NySxAIAc1sspLormP5q391
DOwlg1OTWIGomJI2blGbPXa5exQbYXZsfpoVBqpI/gH1iKeNFaG3xRMAvZ+QEqaowRY6U8qdLBKw
zrpTGIA3wdUeHZK9rHEKHTduB69J44jePdsdxQLWApVgOmTUGAuorCCsRL0/B9CBI4tMK4T+T6Rc
5oBIsO+qeUspET9OZLDc9ONSe86MGsKIRT4vGYCcwYng4EEtSbR0gwWCMxARRqwipV/aO1AEScT9
QsBaNoO7Rbnb3DNCC+RlVrSZpH/aL7PEGAbniWYzjQNmSXDUdNdqXeG0at1yOA23wGEgdleGBf/0
/EY55DTLW3sqKwB6l/jWRfFtlijaThmfbe6oI1ZbMmyN5v0LxNXB3TzyjNXamyupUYvUplqy63Vr
k5t/ar3N03l9O5ck2O66dRAWCNfXB5dicBZV3X1ZR6gKC3XtNb7j1/WvBoMrCjEU7xiIyfn3W/Rk
1eugeVsAKOtJF73UHPu4YFWu1nT2HVZBAuRIwR+MSW7pr5fcuwethlOBQisPiZ5U/SL49ACI7Hxa
mn9iZEKk20G2r1lHDAPbAATlBd0jpS5AhBX6e7BEN6s94hYb4Yhjk2amxy6iqsfYRNkcbCmD0D8A
b8nMLkXwz3rbBLmcBFRlqkbdxygYVxoHXhIePfSz/E/QAJP2NuswrKBRHuD0gOC9GSBK0Mc+gz2C
8p8iD7wHLVreNODNsv+xn0CwBsfRHX3cg1NAAxaAzLF9YdIDelemQ3C1Jfdw8Gr1drHgUMV8UlJI
5tfjGHrn9N7vbhP7w8gM9EoPe9sA0d0Elvqot6t3+1i3+JcdI8gbK220Co3W89A+lT0qk9diCwmp
09Ot0Wqkd4fNm47ytc7lhhigm7/0QLxM92006esVu1bHm7nn47BI++vg5qo0lKH4AvtN9RXU+N7b
PV1AMZs7VVBzd+vfGQyFGxvxW0b5mKehdXnqQKJxgEeDzQ7+h2kqRlfGdeIgZLQ4Ag/GaKbDSv8c
HoMH2R3tEnvbKjTV0Um7lVVSMJ7jh0dXqwdLJXTlj9EDsgYn71bXl5BsczgdH1o03EDDoAGJ9k2F
SilAvTG8QD2R9vTuQXX8BvRSRUDA3ow+IBJSqwT9HXii3p25+FqcW1zCCoL3zLXTGEkBSbCw286y
v/u7LGlkdp+r8ygPjOs8gUiJ4TfCuhcSuQqDCc5pKNJRUBcERXBqaw1AilNjIWyfJmJo2/gNwptC
fO28FrtWvp2DOwb1rmoThCAb+oXU1RuuP7Kn4AhtGLxLLRoijB9BZZEhAVApxnwcuLxSUII5rWpf
AI6BXXWhnSJCA96FjtPGptBGJrKn0S6NBcbd7Rlkcs4uxMp4t9YHONdWbIDO8OlWuzfaD1Qxp4aH
YpUHrzrt2GfnQRn6jAcFEwnWG7pX90O2TI3Ymfbq5os27pSOyxZkBtRyoEMglltWvIMP28mUwBhs
HrxYmMDunQvhnHZyrPQxQhGSThWd7hJZ28mDUqLVsBuM70oad/OXSvrsPkg6lKGRo1ALqkyNrIT9
ovXUOnNeZi8GVtnO0j2GcPJrl+HkRyhvSLe3hhsVC/4Gbd6bD1oYRlhaRYCsbHh5ZxdHlF3P1qMg
8u2kuRni35d1pGw66kGj1WS+6D7R0WjCymMdqEa8GKmeozrWBm1sfcScimBKhVwHUogq3SAGlduX
VYUszKs6G8i3S91tuBnS7/f2aEttFgmTwp/VffKmHkXjC+XpjR1cyHyOBBiNgSqOU3o8bxO6njMl
3SDPaB48ccS2UP+SaJAahOCveqcmNIzDEx2Wl/PsU9wneqYD3N77m+b17zN8k/x/+i8Pwi6LiJvS
LliLIQW6FipcTM5NB8U8Rc+Ny2yG++mIufRCZdktrhGHBtiVRpvBxymsL31G2pw8h9gSSoKeuImO
Buv3BseaWJrhPTRzC/ROGiY0it0C/CRM2JQcQqh3KzdAUtIn1Owxkb7tFbxjH2vfq7sPOkFpePPT
+bX9+CuMp0vmjTn6NEnvI1I8RpNqg1wrP65QMt6Zd7yoxj2atfHuL+8+hUFD8I9IplX6g4n4gRIw
STcDkEdm0I075Zm4DMe49IeObk2dhoIPlIxNS3kHek0m9QZMbIO+0dwWVEGQDJiVoOEfgmcEUQ6c
MiBNqf2TPAisWEHjJteDdiw/rIZHZhHA2QCHeq83geZMN06+d0coA15loz4oQCO1LNGIqZHFx4X4
PMjF2I4v4TYS1yhT0kSo/t0j4O8XIEzFiJ0PKuzrXBDCBnEFZAYyIWALIhcpApD232hOlSfXjsa/
CnfjPazO70w5AUPZLK9RzYf4AMHJSd0trj4zsO9sJ/REmK0o2e8R2KraoDDeQcsBhHH9ZIb4MWfY
AmNQntR5HKcwt0jH6bxM5YLQ7TqBzoB3FlfvCVsKUB2KXW55XQH6PNqOd+HXB7XPvQBTgDyC3hRS
qHBIUW8jQqdXdHwgwgjTSc6oLPdz3lamRARLKPTWb7eyOA7OfXaTfQhuf/QCO7XBjac5usXPqPhh
7xyGRZonPCFXx3JSY11rfgnHWoKrMSVw37gJ+scAxOyvD0OWe/MLHvPcXZAwETrVbZ5fLeYQ5md3
dR/pYkUw/7CzHYDPH8wnTXq0KerOG4m39+QVAC/sH/q0xWCKhP7t9Hft0aLLfD7tyRJ5ptikK3+g
xP1Ce/4d7/tgKk6jUxet4d7Lyc+A/7lXmyPHMDFGPUSeHe7QBqXPBDWZQ1Al9UGk4QrcCLU1NHve
TDDSTCL6O9OsFrQauVMHUnog0VAFBFeS8WI/XUBtEtUWUkFEUgrT+iYJf4x2/TIPuQMiPoQPalTp
1OZQS4wvTGJRArcvyynoUXhFuxy/NtBSuGr3PmQ9EJZ8utLiiDaTYm/vfxAIPLZBy4qED06IPqpU
aCSMYTfonEfVgG0IGgFxqn7FI6pekQR5Cw61u8cG3oFjQChjQ8L4HaM58nddPeHu5Qn4V2oBUKqS
B+YYIrss31EN4ZiE2OnIdM2VWdCXzTl9OWe2MBxVZGV1PAoOuQHIb0ermGGq8c4/DRvo5Vb8QgBm
bUvIVhtAU7C6iPp+D7UM5vIyrPQe4z1jeEUa5UkfFDesgnCy0JEphsFGAbfLvBAZMSHKdi2+3TtE
sBvMQNEtMwqqpmR5QA4IUBR9auc9zmUMvIm1twqBjvWbbfEZNMJiCxQedRDE1jfMah5IrFBA1j3T
2oHxxf/SwTsyPF8YH3GUN7ve27k1kEiUWSiBAvFs1gd1vgruIJp0CH97m/A5g5WA8hqw9aM5UFGN
0hzZxbR96lw6+QUYeLIsqYJcmjX+HIfu0EGgP/hoX1fpGDmADUNJnDmq8auXW/WQAFsCdethxmAw
fVPJ33j73icS0WTZSkZ1Micou3bDqpO25wqkNuQW6PtBaU61t1vsARZqMVM0bHj3cY24Cmgbnvve
ZJKJyaIK9azh/WOIj1X3AKgHmEUlrPcA/HyHDDwxnVL6Y8DnEp7dBswipJ/2K+TxtQ/LUqcBsIqI
rlsD8wdHE2wIgFkAm4bcBBJO0Ggw/dtVO3fAWKSbX1zaRQfMBPWxdw8b1tBXdA+thpcMcsPHchqV
aGQXeFfRScKSC8dhi6kzGB4QoCA/JqUp0hpFyulmfxl0Gue89G1c57ngCewpeeBFGpzbG5FBhZYz
4i3IqMe07PCagMgXJ+eIwwbYBDiT0iAZft4BKOI8yU0rbhIAbwT29BimTA4/4QBF0A+imTMQKiTp
zR11r+MgP3pyyvaJaqQgqolOgAnCkujD13jpnNovWhikwp1vj4wWAaTzDCSmcxzv599lAx6/DnTI
144k48lZmAgOr0smMI4589a/9aBixOPiDnPt63g6uI2YfbiMkuHH5VRRH7sFzLP0cj2wKfNV6jB/
8100wtzy2qYcHQF6tcm6UgKH2S2Ezpm5PH5H5xWhHbhNSITOiB7B8sHECnApFNQavR1VnWT8+MPx
fI0LIF0IlO9rQEEczit6f4eQELPaf7cf/WSIbO/bQrnkWzJAJlyW5/7eK/XLwRNq6DKkFucefKPz
MmDgd+8LMRq+mEHMETxE49ccGah10kNeFlJUcG+JAfB8mgeUYbze3Me5B45nUVpsB2/0O3GUQSW+
eTefQYuxUrg1p15sIZo2Qbq+BwTDgZPMBGUviuktx4uNgJP6Pg3m474OJ2pYW9TGxE5jEEnBYVle
F7z34BaUAZT/4ZOg6Bx/gnLFbIzy8XQInICyYgGc0c4KxfZf8Z83g5pqG6/zgEVJhJxpCJiAA/kx
XjCbUQKfNeJixAwaNRhIAHO4RwZqHOjMApaosGB28E3vdFJeMasPCBazvJlXud6g1krd92LqPeOn
k6ZmngKMms0Q+PQLkEMA8bVgWvbqVIfY+GVATHWnuCbVpxhCv0x8TLk+fKXxhgjNO6ABcmKKq7z8
dkT0QqAzOa7KcRrlVYLuTGn9DN5OpZ/WDIA4u+Erujq1NS3CQ1SiNV3o1/03RHjNaufVhSDBLA5z
Mw42dL25dr7QKe5QBenkKt3qqwsF2p2eaHn4PSEBbKVnh4ZrGRVlQK1XOEe7dY2pt7bIDqdOGTRd
AnwH5iPrwFAzdDQ1HAaF0GpqNcBJ3szq0b0ywHVqbmv2ZtMhUc4nNlAeRERzsDyQ2JEeJp0zgPd8
e1/vHLBNeb9EOLrtPqBjfnq3RxNhSIRGz3wOeKOLmVZW9EVJYHkAsCQTLha6BQij4Z8DFQcdHWoV
KVPLZn2SA4AKKcU4nZxGz/WBZBv2qBwNgjVDgIXlg7GZQZGodiL1EabCKcNQHZ8JQ62CF9rQwYkp
TaTcvHq/NkzjEhJiNzRKy2b+bREcPqi+UvBkv99WjNpfQI38MY+K7QA5726AbUP3iN7mlFyEaizQ
JTZ3wcS0M4v8etmXMX6wOnxLx6Ywh6lnBsLpROGIMNS45vBKtYP5WOzM24gPuz2sInguWPop6DLD
AA0vk4tNuIySIo3AlL7sBnTfa1ikWjGD9gobIXo6ApH5BVVubu6R3ehtcbQ/9Ego6iD7mcACTumQ
sZDgzOWu8RvH2e7vOHuP095x8Q7zE4ScwwY9DPijZtXoFUNsSjQP42p5dnQfWWSJlaxGF5h+lox6
iSXy2b/HTyal11uK49iEXfNxMBid/sTsWKgnbzRIOdplo0ACCzb71YN3C3Rbgf2FMi+1g29zX3Du
pyZlijTn3o5IajCeeI3S+MPwa+JPgZKzCUTbdm4yShNAwGpT8Qhfi+v8OTy0k/ldUwi5mBGeNySh
k4rDE6tPXjDnDnYtTf48kTOHhIDEBH3IqwhFQQEkzNs8mknZgH3r8UKi3dpCkgpglVnSnGg5k5QQ
FYhN0q0Ojw3Krk9EbEEuiNz0NAYVcu7Wxofwxj5YQxIF82Wpf/Q+WwNyh3r89OpD2OrCG/TwF+kd
1Z7BHUo0AoTEvKGEAhyHRh5pNPQANDiY4cybbKEy6E+sENwBpHVVo1ECfseAsMNRArv23Dt5GjPC
hb6KELp1ihEBWQrt7l1AMXGikqywB86zPRxcDVzRu1NaPuJp/4rBGVbi8+g8IqpvdPj8ItWQBv20
c8PcEbUU9cabf/prbOBbaKUvM/9tHujekAEVrXuhGzKThRHlCriyB3gakkzVTikfz3bLzd9u+Zx9
qPXqpYauPaG9QBPyzX+r7f1wJupsIi9AZn5GSfTa4//5k4skB5iRo1qyhuKH0Isr560NY6LK7Lm3
K5tkEtgBxvrZDfz7KUSV+BQqabpSQ1DAxphb9lXbQYmQ8BPxpb0jyo5Vtw7lT5UYVz9DmXdLJYnR
gpCIO4LLKfyCWKEZSZRAb4wvrmjIAH1vNBNBxtSQdE8QjNzy64aT1gVeiNSYDg5JvxHToFvdww/T
74MuFIyMCAvoKSwTGpf6r0Z8Qf15P5i2oOpFG0EThEC2YRSiAwGsnQEBVNbPPY4y+ZwY4W/OmaVJ
+bPUg4P0HfFUebohUvQOS1AFolt1KaFR9CVgZwpeD+GN3PQeLw516YX+FBsx6ZQBBlFayv6hs1KJ
D+E9oroWTfvTfsOv82s7KyzSOJlNJyBF/SqR9AbEIOAS6t41ChJLOvonE4jF+mP0O+SZgAi2CAN8
bd0/NTmLJ3JjGcATMMAAlPHDL8XaV2NyNeao/JUolueyl4rmpDn8IlQ0HDWsHbABGe23kBe0+GsG
DIA8enJYSnYQRE30Vr2p2JxXTT5Ppby7IdBVGM71NXxLmP3narAaDMDp8Ne57HeVA5m2MAZB1Qoa
AJIYc6UOBvseUGkVm3b8rolQLiL055O5rkHQAUEk8j1BCGjyi4sL7DG7NwZ8SoshPhod/rR7Nfw5
TNnGCy6ewSAU8joBFKrbGgxaQas10L/SJKPBjTfSYuTRD6BN26QEyuIxpgQmF95DHjlkGjRsiwTp
bwTYaeSAgqZ5Jzw4i8wGY76Zur/VoJPBoEG2hneDK9YLF8CZkyzq3ojexvptLFk3KA0AsxZNCP27
nSiK2BNcXLhlTfz5fJJvTtiLfIH2cKylF/YAqFdqrLgZLaLOgw6iToaAK/7LGDCQ6oe6dcq9fDGr
0mGRqG/wn3Rlst2vrhoSRBQw2BOiLLMKHnevLUJvmUvSxsESv7lqvV4MZugqdGs1W09829bvtJ1B
qME+y5vy9CUFxPjtK91EtqJfbpHdrt4RqiMHPvLFaj1o4kiaSQAS3YBeGb4NqYU8bUG1wTXzV15T
XpxxQnbBJmBaC9QVlkKry1Ng4FPPABfNptRLYBF/stXOdQZ1ZN2ACxwE4olhKeACUb70NK1E6xrL
Q/GiJ6EjJkuzB/FDzdCjMDrRzowiUofs9aJTpccA7hqsgdSG9P86YvyN7kz9e/6fp0cHSJgQtuKE
oWOLqRjeixoZ73iiBvr7BCrD2WuH4AvYNZpsCCSB21CejYg6RRpN1pUpmCF3zxLzTW2sCkutK/0Q
koBD9GqsZGrlFv+vHXf34qoYrUUpsVUygAQtI546S6Ljqo2iiyR4oWmvTT/n9E/izlPYMxo8UYTx
0B4jgORO47j/MVT3Tuz1so/8EagHyal+LZw4azZZ8r8o7hbNWAurrUliCDdohSXjk7EEBa/AIKS6
iRzCQdAKvPHJ+FvN5374RI30ZIxbnMCBvAK5Ht9JUYQrncy1c3Vxeh48uIZBOxUDQIjPLQDV+P9V
YwinCHoKVFmfefw+96k75fZZqRqDKz47eq5HMZmwYXipOZ1BaDjtPCcMSretmjWpLVYDSyqE0tto
V4wu9mSuyyiyqtqjQOqojcAbx4Se6f7bG3KbXClgdbYhlMb4UZac585SAAEDJoXUsH5I2Cr+LnYp
sVm04YClLfuRFvzmsdgW72LZJjK1X2OuhyBNYOlUh954EbwMO2ixenW/yrpxwJH+aPBDAAHYHQc+
4mF145zhY3EneoD6BB1iWYjMwKbGYsAHfGyPlsV4HFCdoIWv3f9yMNk0CqYOBKd2yK5n0J1hdywo
lG/fNhyv7Jazsfwh7YB9WVGMM7kadI2ORrnFus8pznPpV5O9j5XWFtFqn81VsFi1nJBRCb6Jq+nW
WzxWMk71e/WSlZVFANvjnTxwE0DnqqDDfmcvqhmxrIV+6mgslweQ9nppkF8bTb/0zCma8btcn7ai
zqoM1b89P8cVOQExURN2I6DlkDoZY65J6uHyBuC4ViumgHiBD5vwwPTIFOPMuTF8BX5roXnWgxEc
uSkG94dbVgwDF6IH8EfQvbwONn95FKbgR9qaQEhfR3Oad0p3h3Cffz48VywERvELkxO2VaY0RYlN
ULqYTb5nIsXaLHfBtmq/owYttcazdZ2VGAWhk4GhjDjSLIcO28/egZ3El/SXS3R1OvKHJRbjd4Qn
3XnIk8CtYA65+cEAeQqQOg9jkTkYR35e5/llxddmPEEeG9xezCY8eYoguDg5wSxW0FLoMwBXgUkY
DLw/XgM2RHaGqKbIZcSKKXVZy35fQQjRN7+Qe6MT2Om87A6bB5cXZaaIq+r0+XOQSpM3D/LC2et+
zC7wyPVwAxiSLf7XG5IWgCOloYGz1374YQ/1bH4hwBT7xtlmh2QhAAcN2yH7IL+jvUjIIKPxz3DY
jLrwkvcE4sc5iZcyGzGOlSfOcsljhdoTBwRttvSdtu4XiEjiyqwfgVmcTQflDRkgtAEJcvTCwyuE
0ZfM6aZDXU3O7O6jGjyl24hyzst+0ZVarl0hMNewmgCr5B8igIuZb38MkDv8ERfyv7vhKmiJSp3a
n0ziLtha2No+7bU2Os9pypgAt9zp9Dt9WSvwtLx9WTKWrELBICyQjf/94rbkaoBXGktwsnxBJ9ah
lI3R+f39UqJN05E/h5AbSj+wO1bzb9bz9BwWB2OxgC+F+bucSZX1/z204dzsQLKn6FFzelIGDnZD
xCkY0zjZcz0CrQ1Ph93BK/RjBW0gVP/fojKG/C3GQosOUSIfMecgaDvAG69tu2/Ss+YHOLpsYPwE
c/FznUpZeH1O5vOjPArU0678s75RooUIB/GZujdShkhB1paC6Rau51+US6jDzieoMTucH+2BZc7B
qATC1BIp/UynrGID1z6ZzOfgDxBe5/p4aAlakLxDG/JnokRpx5bgw6mvZHGQLQtCAs9evpkbHnV/
GWHqZZVkl0CjcQdxfLPiuFsjNFZQmkUNgIPp5Bq+zT7kQXLnOq2+r59neytYhkWEIRvYbomPNVxK
4VEt0uyGWfeSXXbhFHAvXkq3+UUr5WYtkWOE5y87RtgIAGz8rsfBTfy/504EE504wqNzKPVdOYMg
CpJ/HjEPuZN2KBPA5JbybWlb46kaTgUxxEt5j6au5ekpYYAf0oPnBvEKVHC4fNrqRg0Zs6tiX5ht
5XNAdf48EFJ4rczgxnH0sxI1S45RVk5WUs9DQf4N0JyEPvVhP9ui5x9FuokYH7TUGeIUyesq0npY
kWDqmdWUN5ZRmwD51bKGrCjfOfGR+ZK/0+eLC4ZL3mLsWXdJncubyPhRLqB0nWOPsv0Iuli9N5eh
v8w2SAyGmhysM8En0qnhI05MROgXrQ+mUHfAvkhl+ARYNzljD4ANQBs4XK47Gipg5Cr0Q2eOpY7u
nAgJHkmeLaOYLYBnDFwr/SGgIQRqK1GRZ9N+p5pEZs6Dl83j9MvVA67lN0XySv4l4w4QbPClMHyA
fgQjmQwIZXGoCoI/mi0hsWcMH2oCUFZsUVxtbxMksJXupCM9BRUCcBGOSGiiQP8RclH9ZtAupkI8
evfro2OnjkEhXJWrBvMFSOhfUIpLyQ71z1kxGPm/+542l52I/Ew3wuULH0yx1Dx1E39rry+mIs81
20DrTIApX6ztJV023SKR42pAhB3zq4sZwU7oWervcOcrhZqYpQ2LqoWRi9JtiTaIOb0y4Izfi0fe
342m/e5ySWBCqGOnPqf2waklFCQ01m7LLqGr/ajkRruWMhtJDxVX8Gp4Cgw221zmgrlLui3xBWTF
Mar4j7g+0Qp9gw30VNolmrF4Yxs+DE4A/3+1JO0JtTBUYXumMg7QcsE5aLGZYSAz6APj+0pZsnsw
kSLgdTIb8JUMh8PZDMUzXh+bgYoNUxzgjkEel0Dea4PSSPs/cZP5l9dJLH3z3l5jxSSFq187s46H
1bSBjqw2dMFmQp//V/xUIdFTEPm1eFLzX+AsWw3yvWzh2Zio+9hCei9eRpB5VZ3ZN9PX2RNR2EUE
eDQDgicqZj1msjwmfon7F3qOc6go2OoVm50tHm7xO+v1GoqMSC/l5ZjA5tFced7T8nir12ImTYFp
FsjoLCj0/j1fxZHKgXT3WgWY6niV4JVAlAqY7cX6tHL2p8XvIIAOjN1gBJfUTdZcWl24dQbMclaC
6mNio2nIFAk8UmQYeiZaXtVbCEaAFjHm36YCyobSV8qsK0oKSbvZkWxIJTEJjg3yO0YKGiCZtvyi
6t7N8WewskAQFQzAxu7NWi/HDc3/hatYArqXAqDqeP9CPTGcQZFGUA6EA6um9HOH+iq/O2Vi8F9Y
qLn8EBxRoOauHHVqhNTSoVXQtJDiAM4SsxJNjsaZqYeVgsKygsI9lRchTueKqEl+OEuKBxT5TyJO
N+RRSNZaNKZk1ieTgeir6tZAEeO1if2Tz9ZJUe6sfcR2uXAHuCyfMUNFClDe8hM/797ZtbL3vE0C
Wvzr/Gpgwg+O3svC+ZzjLKagD77vJkY3u6phEUr6Ij6t3KqCs/+w0+bznzlYMWLYfriJh2nNLEC8
g10TUJIycKx4g++WHUfTziw6Wpkp0xoLdi22XhaX4IDRx19RUxbpa/k+7eqwYcRRPNGgHBjCX/iz
Ykll+hmhUTSspd56LeZsdPoVOuBIbLUOp/Sv9dJQD/LECjg4GFlhiCxUIViWVrHIhFXyCHpmg0Gi
tLdhsGqMZ/KnFI4NWENIYRX3qNyqu0mMlnjYpu0FYLNntu2ZbsejceQonGVUGHLUBfk5PTGfeErc
EHqsq8XdXhR6DX3ffPL1lJ3nGE8Vln+xKJPnPMFml7mzYCBv7eL0mmDFLNznimBwlWVAWL87Flkb
v8Tz4gSoACE874dLDHUloT4RCrTAn3+aKDqo5qdHS0uEqdDTWHElLDjEn1qWBlv7AvdGlRkirtef
K/5o9OiwsH122YrdCR1UAFFeW2eYQZVxevFbq4bTDfgvACC8GKePr7P8+rKx6I/c6VHFNQfOwKCA
hi7j2AzhcaoFO7crnQLQD6C1l7I5jSgQJyz7gvHdFDJtSvgHpwwHBXH67I7iQ4QIQniHnymkm7Gh
wHyPnlFNSDy4Ty/BJXj2kO6ltX2Ev4Pxjex1cygBD/ROvajlxCnx57nHIBPUsP2X/5kgGcrrA5EK
ow3BfVCOihH0UFSYU0CzULGcedHYDfLIHkBKh/4wHHrg5Sj3c90um5vCEOUzKhAKZbAS9s/Ak3aZ
5GMw2WTeQBWjDxHBz9iACXUUUdeUWVIA0lnR3oajSKVJft2ZyVXUzBh+dzInV1boyaMoKOvJ4Q7L
bgJurYg6Ll2urB5m5Xxl80VXGMiieyRCv9liCwUwBzfoDrVwZS11aD9YX5Cau8zRpzatU35KU3Ix
9kdxlM/mVQABj6ReTlRvLiOdpdoCvCpH+8ndasDuAzYzS4MoSZ3bS+IGhXsQcWGbuSku6N3cBFlZ
S29YKvogiZPRVVShwEfHhOmdbCPL+xFbVpt80O+0Yzgj4lMlsSdcMBgvXLlMHgZMkYFOAVfM2iRE
BL9wXKdDAXHFZq1IE/Vd+Cm4hj6Riq6Ei5xqss+fwSQOKsCMoViIfCcIgnHwR5kiK/7owBDVsV+3
qKzCJj0kQ+zuGA5QdZz6+FAPhsZjdwNU8veIdFtnJmN0YlSlVf2LcIUhBxq5HDt+OkvrZPuRJiRE
3fF32+ZzdQvBNtRdvJhi+o3eS6lEbArsfEIqvtU9m+gW8m876mm/opXCIX0HlZ9/dwsbKQVh7TWl
LspJ5c4VCR9NEksIobAPe5PyCt6BtxX4nWSRz1ZJBvOcjdjJC2lNVLxjIcle9cWK7RhQcgBLQd2S
uTtkCQ1g7r1ggW/jBu3sz39VnSIzEFve8M+WsGZkMfDZs/pUX448GUAs1r0fMhrFBetQUFr4hbFX
pdVUuFi3L+gsFQNkwF6Zl6KhgMGVz6aw2tHNcdWBFwSKeQhYDsSjKwksaPJbeTT/GazkeI+enC8d
TkbXmTJzyvqd8Xm4v7Kp8O4N8aUtCDxIDhjcnqJGonZI0iQTx2cwkp+90JhtVZln9dCGwGHIkUAB
Gj9tzWfUEJ1qQAaxgj0O4OyUT5k6KXjNPZB+VJhrbqncLjXs29t+7exjo/lkZNrcQO5PxAKQDZlY
Sv/QMKPPCCPQzXigWbdx9p92rdEGgL+Hrq6kaez9ESJS/VOs2r9/nucW/0wZxrzbL0zDF/0A4zi4
YSoxlmHdrR45DXtU3nZAefeMLmEWFBpDicQJQ1eMl6ZsS/hP9Lnxcv8eiHa1AvBzf6ugPwx/j4Sm
MI+JTcjWb2DzZE92Wcx8tK/+UNFKHGdVXgowGRqKJy1/rxOIyC1lWeiAQXkzn20uGf7Ui9MjOlgX
vQHwhxtaDup4QBcKPvVufp0X57jcVM421w5nVMYIJ0RJ8YRNkwXF3ex7FRGGeFqyS1grsyP5NQI9
8zvjyDoSOoMiD9IoIyJM5NfEyLh9cPlEerITJbVs1SWFdI42Jz4AdpIvCG1F3cpwUroJqQNjT7th
M93I7JF7puwFmOwJB9cXCv49FBsNpD2kJZNS3YJglLINDL6q3eg88H2E/ZnFYGH53+9Y62gjDBOc
eYDv6Dqj7/FeP6isrOv9EsQzfs6Hz2/w7L9AUB/7h+Ed8ondkDhzfm5pWPdnh6qgztRaTBlhPRjj
xbF18C/DG2go3XPSxqsDFoV/tZfzH94vEfl1tzQC9YteMB28lRrhyQiYoZAN7Gs+qQT4v2BlcZIe
6C8Y+3k00P9kwrLFSRvZGxCeR+y0DKUGnF7MfO2ZbT12iQsATd4AwAI/B2RVpDoJxhbzQ/RItzoZ
bJmifMNT9ssvVInSK6KlRxrRV8Pl96j0uOgjMc5OSeUXG6rque631+1+G7eh3Vyh0dRh6p3R3x5l
3l/NQc5KXvo+e3lqQBcxU8o3VXQ52T9bKPMjE0KL2Zh9mxdyl4fkSAwvVDQNevT/IxBDo5n5f7Y+
0xmZi5PDUpNT8drvOvTvqmVopb9kETgzGtb8CQVqPNc/c0coTsuBZoPeqZJbVsQm8vsX14qrQib8
V2PVpRLHqvy8alFNvGCklJ//svQxc5n+F1CVyurYeuixMOlY2PG/n8Efqs+XMwZ/f2OPUF2OQeUR
3RydPHY7tb++LkWhgGa41ap/MGsgX6t4M+nI++jVIN1U8Xd1NMM5jRL6qxgO5QRoxuPE8Ha/NEEh
qroZ/FVL6FEdlbStXVznnJJUubLaU1ub8GTM/mAF599QdSW54KGgG3kc1TlXealPMhFWAq6JpDTi
PMy/0tuIONosthIFxSKEEAmIvYZ/87a9H0iCgw3EQq8UULU2LtDqzP/K3/4eBpE68TUXraBPj04/
LvMkNywnJ0pieRw9BN3SvMgSpSRFGsFjwz6NvvsHEoGhTdfdZNwAGlXWwdGrs7UvZh82hg+Ddwrq
XxbkvGyXPFhJKk4FPlYVJ65AC4e5468oxz8s+jXa8GfVfufy6QUWU17rbFJ2000fCTejUoz5l7AB
gH7ODCxBAFLt+wSgEXNFvXpc5646m0WpcyR8gFEvOEFrtx/tZtVwOwAiWr8Yeagm24913dkFDHx3
K+1qWBofvdzGvK1RgLiM0WsH0LOAH6mBLDwxAYBTc+/uGGjM/CCyUqoQUdUnoKWCM+/qwehFaekQ
7hBVwngRbZSZV3/bDZJRQU1Y2bYfT6BtVHcAOqL2fvIeiYjwMyqm1MnMPcwdVNPRM0wdAEJAsV4b
ZrqvJ5dh80G5+aD+KdEGuNM7VxcGERtYj/0N+X90v6B6+jpXVz+yLUDU8SttvrksOSuFVwooFbpo
QTnZ/WmzwwNQprZFC4hi7ro9Grouncp3tuS/+iZaagBh1DtuWDdwOQ0KUMyJwJO/YcKniujSf0Sd
2ZaqSrOFn8gx7JVbAVFBRMX2xqGWin3fPv35ZrL2fzaWq3aVpZBkRkbMmDHjzrZDZVKYb3ywAuFr
1FsdashneERzWtTRaFYLA4OW0FMCBEP7lVy3NP+vaYi9ENJ+h6fJOWLqtZQIlWmGxVxT+yn0ZfFr
U8t96Of8e5uOSSiYK+iQr1lhAfzs6jxfda4W7LsgP3znmq9oc4u+KqSL8sX4Bj4JRzaBp+cej6Nr
jmwRrSIZ0NcDimEVBoldzpDfrOZIQCt5nv0MLn+0zC7b+duQPAE6tV89bnRVJX7gjSHykCOc1Yj7
IPXw/jyI+q6oKRKpQHwUZf7fM8XA2ZPkrHkuoJdOVEpTsZ+eq1W7TM8B4FM4d97z5D02HmrWFXZu
Gm6RIrDoH+Oef+7VPCqZFkrOZWr/yQ6+13TQpShPUuXQlvf0xghecMwGVJdX4O7uLC/fPPUTdJKG
IMEoNSTRjCrlTL/cPVMqth8Wu7kOUsIhojLRYKCc03/ByhtwiyvjK6n9CQIE+TYIa170vBdCW0o+
yHLKorxxuYpvjOgDJQk0ThAWYdMDUkdu4VU7omY9c3O5Gkxq6XRTx3azi1X7DC+ovlsXKJqjJd5y
c/bg7DLtEIGkpG5TQ777Nin+vUNw5V3n0732Zv3nBNGkGyEfZYH0hGnhVNxDPGDGTeVedC1TSKO9
QOwHiEVg4SRnECuPReVQxkHbI1OO0GDLdCOe8FYn0vVZJCd/bjifhKiW6s8rddy0ODoM745nsipa
QSLmCONkp2Clyx8wdCc+SS6LNqt0QysjhyDdrj0/0zRdgIZABwOfEdKmvCGol/jrwJk5p8eK6RHG
jYIASn+Zn1A8bqg3AttPANCnoMCdKrdRWj/UxpoV60/BvmRpv0L/yRvVUXQbsKJ2texQWbZtWWGB
mBPhPiZAtUPvpzX2kFXqlQElE3WAJUOjFpYKsUyU5u7gTymZqZWV3lhhVGlSBYJisVk92FUIunt4
oyVWEPjBkPe5oPIJvRo0NDoTzsHHe9VyHbqBoG6Q/H0nFL6fhtX6GV4zUsCNT/82KQVlKoco8Z/e
B7ABX51S4r5oelBBLooCw+vPfufs6q32Wc68U3z1RvR+fNXUFZlpQKhW9SrLDdhoqQEfYv1aqFhj
zaJE8I1gdwptqBpsafzDdmNnFsw7DIv8yBQnlvZtymoUzkbFlnBZZIpKTqWJrAFsOSa6Er1p1v2j
fYxdTM8i+un/gUnG3X3/Prr7pfEWOQNMANWKrz7WgBqNCmEI86yVjOB6gqeDM/qVBJ1g2kE2UZkg
AgVmohaxQ/3lnF5yAK+MEi048MTLTDzgkXJVKZQzhRpc2KZNte+jsaHSPBnmlz//ifyBkztidbcL
khT71X5VjLkZrPXr4kPTuM6HzZMwGCBGYfUtpkUqrRTk8Lzhd2L8kCkAMjLBOxVd1ZYoihkM1VUM
hIS8Lh5lCdOxNk9YnaphSuqZCl5aO0HKhHrwRXGcurtYFC2RtG5oXYOdja1OYZmjVWmKzWpZpK6F
sk8VBDFewZE6OXiHzaeLFaMlAweix4yuUgELwTkpxARaxPG2/8JWOHF3YJabWh4jjKUd3IeXVeZv
18XilcBoyKNC2Ua4v38bYIYLY4zdMjst+N/umZYBnX331yUmGd0n5VY+fA6L0yPp8x+pjM5sem98
KAbe5WvMMyhkECEPUUxhZ/eJeg0splZxWg4R+my8F98evKks9zDCNL1JRL3X+W5hubnWThPu3XF9
+isHnI2FCB/hcPSmispaHmaobtYeC0p6bovtdNt6Ajm2Ib/2qmiXVvsV/9suLVnTD3oSoECEEiGL
1Oog3hq96mWiiVlEMX7ImeVZPeRLe4ggtJ7tDyI3hQXYpI8PQ80OURF9MK9t9M4xqP5rSOBOx0zk
HMYWtWqV5Q/9C7RbPZCGBvEL5XbTC9mIJWU5XQu1bQDs8RfoiCXqWaS6ti1oqeAhEURn4qeCtvtf
MxcvyzT72IXbZsm79Uu4Xy93hmR2yUMa3E3mh/Ay33XPwWtRnRBq9s5o9m64rYE6tlzsCnIWJTov
fuDrNR58WIXipFJIc5vOoUEXAHxkymtaL5d+c1G1Xo53kK/rH7uApOtrVB5/5q9hCa9kBlfntPrG
z07eMNfPrW8HzL5xGVbsAx2rL3a/PwjD1qQKWg3EIumhq0MzxZD2MKMEMlN8GemgMdobjIr2aDun
gDDuBKr3YyRVDDCRK5CpqnQVE1JegNx9pR6TRWWyblvxnU1FJGNloVOnEKGrYXH+a5Q7yfLYtNqV
8SxCS3JYnme6ZRq6ZK3aZAS3apkGFbPmCmPMz6WXTQvDX4emc9bgday5myCzYnu7IxoG1IMcEb0s
KECAE1+oFYm+6SeBEw8ggOAYvbi7wH4OMboe0xxhhbrL/37OdZVbpCHG8VNDM/B2qlHk+l19V9bi
OUXBH+Nz5KJ2ZGYREGPjlyOoFA5saRdVGlrXXYNrc+8T25CBI9xsbgfKoSgRQXSECeu8V1JEJ0VC
aWZKuibFD9JCeov8VU8QB/kbIgC/4t+GdHW/tonGG+KwULqt/YdDHFFlB+7EIKrhvMCqfs7fQ1hD
OGnS9yKvMvSHKGlzcRKPt8aHyWVoKZdBq3FqeoYaIUK/zpW+NqgA/vbq6J2AybarJefazbb3qBqf
Iu3a9C2hjO5MvzTqmeDr6ty/4c2A66jY+/sjFaa5IJlsTk5++IgqjZJ/Zwh9a3GfZkaZEf6aT/B/
PCr+f9/1OE1uf7e/y992U0NM9/6o05+Noo3Ky+OxLaAEoufSETHRf488qkMoT27dx9/jj5KFN8ic
eZSRW4MGmHcqiQub//5xbjE/u8W32KLtlnlkEVOuOvDkQM3Yg9LnIuVh6COTLQZLxe4+6jnKiszj
CEiL9EBZTiwPKGi4rNd5fm0trSXGVKmKA4R8kctucR6B8JD3OUU/KhOoOgm1YxwdgjLrpscvUTsy
8k04dSf3enLZ1fFy//fAGUYPg/r17aGBV403AV8NT5IHu+TfdZ5ZZpZ36reoOYAWZ6nU+Do/c1SW
1t09waXHRhgiAcaT3oWbNdUtuKA71Nml255FkO1BwSuLE71eql2ptCObINYtNUt/h8ltsltmFiXu
HKXmyLUcIUzIV9wZd8eEzwYhoHkxHp5oz+KvimNMp5uQW4qrBlLoKqL7rxRAobfUsgRwKKElEGTT
uOIjpvAAAMqQ3xkqtPwHAylK++JLqjHdLfE1lBpAcg9OPvXCtcu0DycOEOYRTKHlZW2fF/iwWESH
kQuik7PgewolurCzK3MhLCIlPSyEoKzII2NE0IhoEPnTjleIScUF6CaVC2gioLCC+I14M0Ke/h/K
wHuotccHlMgESU4XU14nxErc1Om0PsXcbVxWuoixrGnXoDXLis2jjGI1HawBNfhSanC5JcOags53
B1kXEcSQHONHpCsIo8ghI56kpKoweyJt7BYh1ErZnIVCV9R6ommejBIenAzIipC8JzIev+eH+M8K
a41r7fVIP0ZKSkaoFME2AXK5IzJ2He+u6IwcEKhS0KPQp0roQ1fqL3pVtEegcCLTUZnHDN09Mcnl
1tB+8DtkzvNAHYbnI3H9T03+gKUvMYJ5lJ2ynmj/Su1hvoZvdCBjNd/3lLm7IDpKFUzJ5RlP4s6M
riTOd3gHeaNypLDF+XZZmsz9zDK/RkM0uy4ieMGKyyyhviMWU1wjMgMJlLoR5LhBEu9z4m9eDMXz
LMeE2pCtzQdte8958pfBd02c91DLtTKmPp2eI4jyEahm6Bdl4lZrmV1Tgcni5q95D9YXHvWLvkpF
uzKuoBMgdOWJJ0dcuT9R/plf0/eTGhUdd9an1FusJZ2SQBNx3Arj8/wI4bQwxtvmMotrnvhbvQ1Z
TxCb61D1Oef5nbfW6Ziz4hXZ9ZvFuea787xE5lU5US1cfd3QRzvT8M45z2V9iJuJBrh2ve5Mj5xb
cGfgWnhrJQp6tyCsOkjW5RWGcGkqHcJtTqJ9CMwTEo0jdBcSuOMXJhEaC1tejb4AziddlgNdksWw
ZNd0cKcOqXlTOWvEmO3DHKM6tpa4cxieImNOPMKKhsnCPTq5PNMC8QwApXq8K3sc0A8Yz9bWyWII
S2MiAS6Vxz3j4q1usg0ie5pmUrTzszXihAzqoQm2aQL9C5oovMw8+J5PwDPNrnniWzpg/miDSc/B
cWksd3fMbeTBhxApMSybsNI5mSYW1Xa+W25byL1u6X90rEvfZrNgvdN34tnigjKxksobv/S02bbk
cqhxBl9s3Eq9sbSA6tj4CYIEGYmXwATnC+EbUAbMoW81EsqYvKQ1hdU/FQyd5vP1WvIDnQJcD8Mh
we7pHdSYcUeGZngSqnKI6S/fp/cXOMjgPIdzBtHUecP6WIUkp0iIkffyZD2g8bhBBPNlC6QK8wAb
cPYg+EjK8EdqG1ba8DlndtLIjBx7EoHEmdtwuyOdY+bbIa7QZpLZjUfOYH+yEd8wS3gAuEBdmxHV
sxPRv5O46787nSFJQb8xboQSDNtQkbj0gUgjN6+G0HMzjElxRz7UuafIskAtpdfNM/NVcO1vfPyH
jF6HoAe4NJk+JFR6Z3TEx4BHxmEoKC1qUJuZhg7GF8F41W1dnF9EbMqxThMHCHUh1oX45642KNnz
FnXMpMFUi/AGIaYpLipCD84N3cm6OhcqIZSiFsr8ZG3Du3g4BUAEg2Ygi2HOWZCIAehQzKfMK++q
mg0HnWSkoBUL6JtImosTNCH8V+UqGDlsubKGeA04U8KftXkKtigzXALbEc3ACu/NdpySxZQDSKlx
4oRqFDQO2noVm/84zbTkh1kDBPnfBptWRaHYCLUnA6NKR67/6YgI8u6eUcAQ20k3AyouAO0CL7Eq
JpRbYAZqs2OxM7unAn6UexPgoXTTQnSCNDkjkEcHEJNS6Kb+XBSxmyEHCawW4MXygF6tKg5VaiJG
BCBE7xMBQoiRkXVnKIU4gHwbrKE0/sCTVApCbATRbbWeqhxWQCFpcIdbR2vCu08bvITf6XPSTBas
CVt+1w/Sv0B7UCvgcWXyBetakHZ023QAvf0D8ikKERNPnomcjTQeEcquN2VhE6sceVvxFnTRyitU
ILK9IbJVTa2EfppeqoAg4R1plQdFhAyjhMOLNMsUlS2JtPBJilOUJpKEgLXEtoDO0vT/BiVxxpoo
VJnpMplpDY5OXcx4MGWGRLRzkdbuFCZoWOjCCqtDnorQ4H+ZfM4bT+jqi/Kh+6HEAmyrGuixOGNc
Mo4Xl6v7a3I1//IakVKlSpiStdE8kpum2y9CAJl2yYAwC0jRauqq0E0kV5WJ6rYyhkBbzEtxRwyt
hOcbshYZRF1Zs1w1MwGqS3pRC7xWM8o6jXTsj2nJC/lcUQXU0FHRSApICcB+UQwEmlxfaKBFTPwy
nOx8vA04AluehrpCbags8XjIbFGhFtUX4/aUSQqHq6nsFGcBIRJok8aWnBROQjc3FqfmrvaWHE/7
NL4AcYnBKXqgRVUM5EWOLQ1fdxxz5Xcu5NTXtDapXdoYm799zelqfmieGGarSNAdMgb+EEa6toaj
6kZEquV+xwvk5MnhKb+uQC9X6yyojAM71hlBKzPpPbzT5XKVgHmKWa05yXXEaV7eZNyIJf/F1YTW
0CRqK9JlSqYR4bZTTjSd2L2lvEuyuyTEkRHUl8il0ExJkj9xf4tFMp2E/CR+pTNsyBUmd8jn43wy
JyyaretMOVeWE3U6HKoFyEFfBTNOk1Xp4jnW4iNoicgv8m7psGw+90EfC32q6G869Nv0vc1SjGbO
LWsCXyGspH7UcUFLFZUFGiXdPWJm9wB3UIc6tGoxn7tkQRB/SfP+LP4/JdjTkjHZbwuJmF+dm79Q
Wk3vx7vQO8IUPOicuR+U6Yx5BeTSjIploCJ1qf8QRaJCtkCEJ61ujTvdQX0lCqHpGGqKoB+7wqVk
OE2djsBrOG8kk6kx6cTMON6YpWcCGkTqeTeTl4Qa2yWG6d/sVt+GFk2J8VrMDMjuO+/JX9QXlKfp
guNOPTbsdBg6jXHKkcowDRX3vG2Kckuco1lY5v4zTzByVNyAlcOegCuoO4bzytyQw4LWNtWbyEqy
mnuQWIVD/A+Hh4AD9AgUJrKSrpKJpoWoP7sbZhSoGd2X4DVodSoOEdmJ4uLAwuMQPQdngpNWlMJn
Mr8Q9tYkEddDGW/WK5Xdmsb0mGWxmeorlioP5ns6tOwFnm4Tc4ATSjq9FAxVfl4cJ1kqgfCaiwKD
0qQt9F+4Su2V6KRlDuYXHpDUUMnUwu25YsWVOxDmNGtND0wTlYuIn68yZBn+KtRXCz4bXTdFr/N2
9C9UumhodsVy6Iu3amoeGe6F+BLGjGpmaNoPkbrgBj/q0N9iiXCi2MMJ60pk3JWBJ+lzXwJSloNk
SG/X8X1afOvXZErPK7K43ifOoMQQQB6BDE8uoXEcLFlf3A4GG3bLp0Z5XVjAYYFuwuf7hRHd6CiX
phFmQDfaAODiFxzpmhgitx1diAoAqZE1I+oo9yii+XuGQBeZXATYkGxdSJGkKQ8jISCAgZB4E8Up
335+hx6njSv/AybQWwNB09DybtnIAkd0tpwB995i/qLM7cp2aD2/f/Ws6mLbK+8bfCZeNnq1ceEw
Lf86H2y03E1FbbiXBc6IuCcC51AICLWAOALJnODtisb5wQH8jX/j87C0/K6PgBoKOc7zDKjTobWL
cTUJ3y30peXL78PLvVnOtQtP7zlM7DdTBAUAxVkkRhIKm3Uo+rFosC5CZaVzRTnjMdnZCF2zg+J4
9+U2UgOAlvPG6abmN00Hy7CInSc+oKAA7g4FnPIv2RIomNywfSx0m0UX1EuwU1ABpQGuLVPrIxZ+
R15e9Qkn/sRyKFryfWwERuzK5gB3BS/UyY5OdLKj2xFmoDuWaVLYzptIJVgp/k1XPERIFrDytKhT
JgVFLjAGty22xCmBhdIAxoNlFwPuhQ2wcS7ezdvXLQj2OvAWxgv+09Q809IH9BP7qn9zo7MNtYjL
5bzxQ1I2qgYAA5TYU6yBqgNU5CbzL4uXEllVrk93Ozbnay91alhupNFor4VNxGFkDi8wRrHJU/zn
ObI8oECJuGdxSU2FT+M2GSsWNCBMuclFyjoxvBgtykS5clgLDhtSipMsl1r0er3hZeKcasAYNxTr
6x8yhuy+MS6mAFD2YakYEHst4rMdk6gg1cmqMwcDDP9PNgsJhbLTk0W5OuyYj1rE/ksrITbT1OjI
/OhG65BNpBDJUbFric5mKlC6k56z/EVxAN5fE/G4CCMYNVSQ+wIOUMqmURWFZoQhBo/lEeB9Y1qg
p6Hq/l86UQR5CHVqbwitFxVyChW7uDI+/gN34I6Rzi2AMO31H21JiA+ptm4ziXFXqvbQRzkdH4I9
gQ1gp45HjGJSTw0mE0jWU1evyYN1xAkX99GDTOSFAyIlN/CMPU9f9ak9FgkViUlfA6AbL6MOrgMH
qMKw6yp1lOriD2XtPc67eERiOKf2MQuNWfto6nICjcmAa0V1KMXUitPWqPq5tLxEHqsO/YEmNRfD
JNK8kyugHYJZ2JZllQOSeh+MqLyv7h9OmQI8tcNga/3atEBRmT1zPt3OHknt2E3dSllnraUIDC4S
PV+MKaYMEzOtDdRH82eA9Ww/dBLlE3mfa20qN/zusqbWCW1LvvSDOdljqPX/yhXMKeMB8D573Dxm
P44nTh9v25myoTM15a5FK+BAWlbJKdLHT372xIt6GUIWyhAZccTduROvGqAkmB1L4rQ3g6CB0FDI
1ly7R7ilSPbxLOvzADzskKjSLr7l95pXZOVaooIcYTaA0P+as2FxsPj0K4jB3+C4xTpycXn4QX8S
eiP6KaC5Wz/vzsBwmre/FxKcwhDuiNf8lNug5A0pVageRmEmDfTkxQu3BZH1mYRYvg5hH7NbUQYu
g8p+mYeyfZ9+Yn9pkUuq0BD6UY2nHWKRlhf7xtZ/0usJFfuZdz+xZT/i/FC0/CppVT1pt0MdBgUY
HeBeRf7JI00pPpUQA/WyYzowGXD8WSQLVFFt6k/ZuEUiNyIIIpKKnfzkjDW5mF6mqhsaqy/LgZPe
pMJ+1dMaglf2kgiKzAvSIffalPhNQYb5nD/mV5++P6TOEjdL0fH3H82WoGAIEZ2phMpm6mrxzjJo
Cks/Ddmc0A2DwAPY1RrdY+W8Hh9YcJg6miEyxr0eM6LX+2cPZSAUUItYoXBSvkt6jPNkhgl2FGBg
OPkgvQdm7bSQByhzKQkY8aV5hlYNR4tD6x+laEX3pIfi0kgrTX19UTiFAKsmGMTswduQJu92dbVg
ZnA7zXuLDqfwQI68eHrpUQpLiP2Vwkr4oOfmg3D25cMjC1XvuqWxtzYVuoPiqi6KTAbmIJTfgvOK
CEPgSz3R6ti39rwQj5+t5tw9GUp5RjupbAFBnPwmepl29QqRMNKNB9IDA6a9N71anVq6PWAuR7kF
xsO8d6FxgfzHfkAFlMN0lQla0NwXCiN3XlUbJmSAjlLHi5+Cgeiu6RYZt4/Pj5tcfy/k5kXmzihp
H+Myc/ciKigtXM8qric3VgcVT6agjoG724/+rYOO40n2kbVLuW/dGn0HpBXbaPvKtdboZAcPFFqB
HlgfKnwhnUbGHLac8AiNln5RHmqV0iNyS5fjPTlJSGzIETG8sg9pUHKvIe1XxBTHBCWYrjHSAf6Q
a1csvIjZEJWbWDD9pwwvBRxUhWK6mIXMO7vXZCbGUaR0pCpqSUkS5uhIWUPKA6hACvSo21/3+2fn
b3x3ZdBVswJ1GUhLvEUJuUh6rsPsFKygmIqQlh2DZAUz31bvozYFKYgVdInBfM5FVjRddJyd2SbS
92LpasnqZvQWUzVqqvcR+cHc5BwTJvMCbfSmvFGhiAc6uiUUJbXTu9pctpAdYTParXTofNRhSSyW
tDpaOR/BI23CON1pYr1VxSVtIo+jx/K6awl4IzI0ZsXGcjIWnVjcZzlqUtfXYlB4uPGKFEmgo0Y+
/o1Oxqm2gkwMK1IZKQE7XB5cFrO1cNOMd+H/59/J88Dv6wUu5MBwEG7U4bc+mJ9qAQnxHiX8cS8+
utwk3RytdwVhiDBo7ERLxhVgvGIm51aWOR1QbAgInJGHB2Chco1NcMldDtwgxwcI5QgBADygZYur
wclyengNUbQcBRd4reHgQt8pXjRhBCjEKPOdlkKxyeRPI7ZOFbED/XTJO8vh0MFN4RxZDPqHD12t
ZIy0ZOWMsJjrMNyBGTk3fO5d3XgqvE4Oh8S07izQ2POKNU/V5DrMMGLxdOWwg7jpBK/4CJgN2gCf
6cpIWUYj6WvhamTvlI0zFFBVtYkKXPjPZMgngdwbyWToSKt20np8EUo16aGbsZi12NMQdLUsUvZY
cmVgdX3yJ1SGEkU9YTppblM3ZoUrudJVanDwHe0mM1h+syac6rr/ywooApULDxfqpFStV8GHAZBV
47NUqop5zrLtkc0vPs1CjVa9/HbwOLoP9WhOD3wDcvSvpAbNt/sFxeycu+g0NyC/Jkw2pWhP/ZRB
QN9MNPBldC3fQq4SjTyVGmCA+OJvfExVhc4j/CF94rE8sj3/dLrQVSo1EqhLb0gR6mcsT1cCWMoR
KuOr5Ou4zbwjGpkpMyrT4MPdl3sAFrc4up2cOrLxmLJ4p7Q+E8v2jQWg9ZIG0PzAX+9rPvOGJc/8
wYiMAWkSo8tGCTXTW0YMNYzuvdGlgpT8Wq2JlscQISVSs+RizzSrJBQQv6IXYxLMQxlVtHTRK3OD
cDJBrr7nBctg6VFYZEc0smtNJtTzYgfJwnIDtQ4U1yWdLeHYpqsOoKryuHqnDk7pVC1IBf6oWCu1
j+lGTVUiF3LCouhu6pAqghLU0juREUBiG21AXe4+tNjelRfR+2jnEfZF4aRcuXttUVG1p5+rjeY3
hPJ3LEKxT016AwYOi/fjsT7DCX6snHvd4/+fw6JGQ5d0LhOeA0WNQLeOGlpB/e5RZ4J/A9XDHKoL
iRWmUryiHiYsAdQIqfMgswOpNlcnjSjlMcq7jHzVwSDvVPgWsfLcXQJN1cxil1Ly64uWELowtaNR
+V5noSCHWBcDOG0rOEXDBVwL4ZjxtF21x5Sc5Op0ataU+QPrqtTa2rA6zCYd/C1gC6gMdpcpQ9Cj
TcXYFiaShpqZhiPandkiCcga6rg4Uxw847/gGjLjWE9mhfYQzaL41wtGLxLw3/oI6ftaEISISbTg
8oehi38u1DJDhJihdy2Kux3oQQUMgGEI4XnzuPQRunwPLv0Xx6Ve8Xc5iDSWDzeu+6X1WN599p7h
tXftPeInZamPaP/lXlwmF2TKJIRXQpp+F0mfcReXPVo1kxn6kYMUzC59RVqVGqkECebJN0D1GKun
rKQJzZgeAudkD/Ul/RhZs6Nd6YEkE+tizbFHO4YN7+sHn0drmDIsfK4cOsUF/9xV+ewGiYSNkyP7
VLTfeOx35xlS/tLTh19QuQJHE7kLPI8fp6kARDGwY0rvKcpXDoAecYDoB5OuKPdUcQbCPeZugMlr
G+cBStpZsNvDUQJq41fUkMjJVZRJuWK+aRT5EN7jpF+1i6uaRuNDc3m0OmVrRnAwYDGEnnCJvcn1
sD0zu7S/Sl9POkZMMu65yBj4NSot4WbT75Z9iVKOhYnqSW3IS8OYteVkFRwrQ6DyIz3Urw65aRRA
f+IXhyKSLGwfGTilOlWlmyYQkGL9V8lKGNpaN/pc2MUoPyXgiW8UwDUysmnKjGmWMsqQS5Qw0P9p
gkozdMy8NeVNoqow6UWMxsGQc7h3VZa7XrNQ/DZKDqmyEjOarUy/12JblEREx4iKKKOvNehBd8xQ
n0G302h4LLmK9RUCpYrTiGNN91SbPkW+XgygOU5Bc5wdBT4Zwgm2nX8bdw+/AMMoBaEV00rjJi3h
FGYVd1jTRICr8jHyOTosTLwSqnOVlzMRgDQuufdmKWqHjFZs7KrbvCAhoARBvlnEjYqCAEci0ORW
wK9zkf/GYZwlWeSj7fWARgcPnBI5JtSh15gRUvEIsN86P6ENSg2cwah0NppPTabOKogm7ALCBmK8
i9WIhlYnrkZTTI6f3rw3utTka+k9zHjrj0dvR5IbTKTA04Yh/U3UA97OiABAK493l62IIpcLuNQG
LYHu0QqvLY0FNXQQOR8tOivyl7xlLEBNqa20Ckt6ISw/yiU/tGxTVZb8VIMt4PAUV51xHziR1qg+
N0tFKhJGrND5y+Rt2SPbWFJ/THzKvdTMGoN/8kKNnhaH7ysPvva5A+a65EsCXBEkSJ6D6FUcBpgd
zE7ebKHcqVAQTTO27QVeJ9/ohkjsUbKP+AjaoRSeGvADXyglM5uRCSLKhoMwHGxoxcnAE1pcbT6T
UZFL5EFegHjK5svQEV9xb6AoRT1EUD4kEkSFWmrtg2jhUY5G9Lb+2CimUaeXs8OAmwaScnERH8Vp
Vbgcq3w4vTStC40sWBVT7wS/924rb1RCpH8rMY0raqy8t9dUUQ5XpWVE8RLZEk9edtxrRpJlifaY
TnmjYMHGT5cPqWrnPGY9LSdMZ32aUk4iKXcqwDDTlSz+Bj9K81/vwvJhak848WiVhTcrnldCHF2l
a0RVoq2KHk5I8v/CD03htjZ9T+2i844qsIFxRuSR8M9yiUJM6nvKq8X/ZWGU8OrBm/QxPf1OryT+
8aLRJMzZk6+TdRCegtLKimrTcZQyiw6EVHqVFmvnjw29/tDRLwo+R6MAQRhCIADStmLjU6aP/Kq4
yg+ScXGgoxRsAP0BhFj7W1zIbzs9dstC1rm2iEGpRG3sK4x7tl0KSkFSsveKWvnKk4pA6d5o1MiB
kiUpNfBS2BH3DRVwbf3zBe6pdssHMg6PqDjYLd/TXHz6kwOjSoOPyme0woXvLHQaQsPkxBycZ1si
OHS7/oconBw6IEFE1VzYu+ALGK50XyND1JQ4JLSwPzlKdH5jw5UwMpFqQ7dR7yuvCGgKaXY8ebgM
VHgwk7545LShR3jCoszMuNIiy+rrSC3Hu1ccZKwGtWu0fBlWh1kyZ8NZmf87sVWCWENQB/4qzGrX
gpe7O5VX7Qmb8hHhrvfkGug8TCkv0iRpmPChyViBn+kc9Xv5F5SL06i1eWRTMY93CE774s3ltj97
YufSYwbuLYoa6bHxt40XYM+s9Yql8/GiCAx6bXFenhfnfHOYPC24qs79roJdMkygiFwQ9dDFYTJ5
z7/zZELqCcY5xF2eeR3sWqi1PPiG/gLJpQaQWL34egsUNOhyS19WOr39vasMMQxeoKarP9tSzNLc
ovOfeEWIYpb9iF6HwazQen4ciqCgcD2H5HgO8UV8vh1uktS06W7F+W/8V/MnzY57SOODO61e9VNG
dINPq1omEVRFRP/FdzQy+bZEaQUwIgjmLU7lejUKgr1mtBwBU0S0+kbuy7yC4hT7AqYRnCh9M+Ww
8pSvPXF4No3vsFSH6C5w8hWIIXlpii+H9P4jIFNFUytKPyBlD4895dMEZ76olc4btWPRh9ItU/Uy
ivYkbQPpuXGZ8Bqp93+HyI2NodOSLGHk8LdSJ1wnSIiFJ0ImMzacIJNoSGPI4nQ/yiAr0CYV97f1
s2UmNaOwfo9O3RvLh1qoXIyOuvVnNXbLXHwcXmlRt+bHWbaQ4Q9ZKWb82S6hI4MXB3WO9tMX8I00
yE5ZAFpfUgaAI24M4wGo/ALs/d+ayrp12KAaNIZpTme2CVrPDNczfIZM8VyQd7Pkazc1oczU5tMt
xU3vpu6D7hJzSMMlBpveJB1ewg88LzGnqtDMxGYR9VaHPKwdlTLK6NLFRKnZfY0mJllv+Osng0/n
7G57L7qD0F0Q2QVcq+bb/4R5f8s83vvYF0gmg/MkP9rROQVZ43ayPPcOKysivTn/xNaSVh8tdMQj
pZcyIdLCowtvcF69ojIy9faWNAga7Y0T5te+dlGLCB6LO+fg3xa7fpUuZhYwGrDsvocON/0dD51s
++ETY3xh0x+7+foMfYq3lyxzrQw92/tnqsE2lEW8m3R78X/ec0VqyTlG72A2sQaZAQyPW7ijL9Iz
ysIBTBNk2q+EPim9thvlIDCf67dd57mh7BWA9kBFL+3nBqWRdoqSXyL5lHq9iilSQFUpLMn97t41
zJdXHFD44GYHF8IOApv6s4dFCmgrhVVMHX/dAg2/X24//UqnEqiNc5H0armVidCVoZezW6UxBfGW
813cIraEDm34Ok+UTMlDdgudj/dtVpoYi98AZmT8rj1oAv3qZxvXxqteapy7BFv+dpKzk+WzuafL
zrOb9L/Bs7+3k3Fh9HBni8/i1H+sgSP6GOHez7OgsOdGJz8LnWpWP66M+MtIO6LC+X+7OVGDEChl
N+UsKGY9uudWxV+wm+iQwyTXKw3hiTfHfr5X6BdZuWcXeQ1v26MboctMIp199RMKUHza5CDlgf0s
u/cWSkqXdtXlTtM+ol7tbBAQOfa/9R06bZc+dRjPZtm3vHc8i3jFu/fzk8aMVh/1I0CRw8aSpf3u
s3lQ86lf+0RDkgn7Du1PpoXWb0T38SAZVeM8Pa2OXsk9kSvdMZusOk0L6eCuQ5stLUIoYCkOPrGy
+ojwByRRvOf6h52Ruy8wDFR9eiYjcNG0pLJjSxfS7Hy2rq7VK3rL3gZIxD9xcfghZ1QcKiYq0eZ7
mCYMvuwI6a5wmFCjfZgcUN9NU/EYVqaOikdS3sKM2sY86hb8tWpIymUKwK5sQPSjQKjpFpUe7m7y
gn433E2Kwyyr74MwsKWCmM6tc+kUGsoqSU5210n6sygTVqMD/PMUcZD7rI2y3FV8loeGV/au8BtF
6Zq5arVo/nVFJyzzVYIbuVln/HsLEapALFxq9Jb0QIQTL8FHrhJwa0YnMSo9msnfrakCJ0qSTY+E
T6ANaUc7tx+Ki7HY3fehUpppKJypE/quW1DH1gSFypORoSImhDSWhcVo0lPERgsC4ilZYXn0Q7+r
VKbq1Nd/f+x/NUcyo9JeoTiHQ5wFvmqPsBBtD/RrhMkeFruZ+nFxDC22/1V2hWM2+JFr2uAcGuLy
v6zgjYJKHarhWcg72Ptyd9JDBD+VdKSIQ66Oflepf58XKAkggbOV1Ty6t+aRWmm2PZqRCfqUry/U
U86z8jG78bNr1eUnfJriZW38U6SdTzvgR6R7dlZtYzNP3ptYt2lCK4UQvgQzJiHcwYQjLfW3I789
c7vP2s6rus/1a3mCR7SukM380akt6XxaH5qGf3rFHXksfIL2BZ681bd6X8wyRYLdvX/rZ+fVaDPF
+OIZHFeb7rE9i9AOm5xoYF3Bmr3IlRbYvd4TSAHX9qmpNsVF6n2llyZYHyUokGMWiXheBhITygCU
x5moGESaMrqX+KAmqNJkhBs03JF8SG2OEHoh4R9EEnZ9baYwDBRMC6xD35RbscjgbGYo9JcrKo4B
cQa4tSw0STPj2zKevwCMUW3bE0iw+kscaGWChcPKk1ERq9ps6Evjrk1Umd0K8C+kDVxrvcp0uYca
zonSy6dFkatU0K6t3eRJM8Zy/fGyyfOStu3xSfB9OB1u5MUIjV9J37IMovK9fkU4Yr33z7nmL++w
m5/iBMY0RVnIfZDgKxCFv1FmpuEMKP6RlnjCCO74QIcHPYSK7rk6pk4jR8/nJo5qjvlN+5iyXags
k5d3etk7FmjeuaL8ZNM0+HLpUAKfzyIZVBgf/vjL5HBw8i15nJ9BhQpRZhkqA6+Ac38PKT+hGgNm
UD1DM8NLkwX6COheOaMEomxsINxVHpqNt+a+V17/iLhfLGhVlNAgiGbp6qtSqP+Xdka6dc2iUB8S
1XvIHkgiRb9OPRPZmgcVvprCROXMEQXe6MNM3y2rmZvMDEqtpUK8hocqmIdwpbbokNGYfmY0WZq1
hLPR+Gv6W/4oPAH6XPxHlxBhsYxCM5aEzLa/C0qsuz8KvUTCJYLd8nuAOChsT2hpKbQkQHSPsUn5
qV9IwZAerRqTbbHQaWjTM6H9FrBHkZT07x7YODQBGRDBEvD4WKovR2wtfafAS/J06d6oPVI7ZYb+
p1uqfE/xfkC3XOivaU3DEGxpCE0f1iK2UEpvtBz2Lyix7+muXWxXW3TU7J7XVlT5+/V//cfkud4F
9Mz7evd5Dgaa3L3K+IvZlw9SZBvZEFxtwnv70UpoLn6plzoVf9vMNkcTwFr33KQ83pl4wQpRpodf
IhZOc+pgL6OSp1QcWaub+66PAtYn4mmRgAREFWqIwIbzjT0nLTB5uEJ6qIbgOVVXK9aWCEyZxM+l
kbGFB+vPBTVpeStpD3yk+91xGNtmE/ACNINGYqFYrzd/M7iMNu1NO02Yiw8rEggSY0G+o/+zaJ0u
xrUOJcIMJ7NOjeoo18CdYdtj61vcS87uWKqhKnaHCU3pF/3SndKrdf22r4CyDpon2PQE7EPA/y1S
BlaxW2rslcPh5yY3oZuYRJonIEUq0khMsgJ8FugHgD2dHZqaYLZoD9BB6EBGI7i1qzB3qNV6Qphi
Al1rCAxsEXzFxSNVuSwRPqK5LIBd+F+GERGMhcgQB+0D/eUGmIcMX+p5YRs4TB6bGahZqFqBsv3s
vqc/DIMOkBabhgCgKf9VRaRaPheUz1QapTWY/Gl2pmtOE/0zuQ3YxVl1+E8Yhzu3R/kRzQeQTD5f
Nw1EkISieDqpD6gFgR3PsiwV+5sk1YJEFQkYTKdoxskkmag4QJJI0oh8w3pUsxqhnm80PIqtgmnw
UWzlax8XThL1DCh/BIIdeF2Q90j7+E92lg9EGfhjDdZSJ6YLyGIK7peWLmrAqRugO3BzP9diFnFl
7JDbcO+NCkKPJfvtEwVROYLaOroMX3/mlglhv+7OpoEAGtP4CtnWxhlsSCttepRrQpPJAyMRgoOR
Cvd+oy4NcYZaFIhEroWo7xQFGxcrpTODegcsKDwQomD9AictoQtu1b1B+6elCvkJhEkoosFjwufX
6FEww2kLuMzVAS1tGgvXPyg+QcmoxZn2t/52rk7Oo+SQZqQ/EJpXC6U8e0WBDVQefSbbFIoTD0wv
0xfFWmw8CD3yKdw1dDVqE4IENsaMm7Nz9ovnnT3QotQ4blqjp/Oxw4s9889gyPx16wn5fccatKu0
G0lIML/QGxo97B+L7kpa/kUTiy+CRFXw8ou3qd/Bd/dOOSUQQ/zP8oXF96RoXMUaIJUGKHlxwQS5
quWmXWyWwqpjMagifyixnUpLavXSwxlijQzrVH20c6ShOlcKYF4OngnY8zakTKev8u0S6bofXEx0
2F5Q5uH4sW3Jo9g5kzLTVO9CU0UIDUCGdonvVG5ff1FzNLowLBYXhIgMr7wT+UmJmLI5B7dzia5T
bak5L8hcIrgT+ZZ7xJkHe64a1SFQUeoBXibDwLA44QdTVMXukx2GevJ/NJ3XkuLMEoSfSBGAsLfy
BgRCmIEbAhbvvXv686X4z2qGnWFAyHRXV2VlZdXxCIFueAE+ASbqaL24YgozyX9Ja02lAyeu+5v6
ggf6LXAxcWDqUdlu1q3hglSxM6xzWi/eJHcKUJVsu9S/KElADczq9DsXp4rUzWhpcixftr6KYZGO
44T7tBlbonc2FE8PEwxDAZ6m6nVF+/5d9p1/nalgWSX07+A5w4DSBpssCHSnLQ21d2OZUnjsu7QY
CBEsDkXmVBAsUiCOFuRCqnbzewYkmR0zsezkeoGCDEt9xBFpYP5qyc+FaqNc0c1WGXzZrRxpDPjo
fkCeXuTJrh0Zq0oTnSSHdVX8HNkOVtYBCqlvFGKVBhVwdO7dEZ3+EiY/84VVjdn0m6yzYLt3T2AT
9PvUQNeiAR9s4z5nBwgOCNm3YOu2LiXa04qaT/MUVwL5bM6Z5OjRIasA3YQeYjPRo2T1ioJ9cdAP
gfSbZjNOpJITAIpIHLz6D//D2W0gPXLUs7a80DEDllOEhsR2SzGL0cu/RMJClcrRu8HS+UnRBOPO
/cUWaF56msiGRcd1eHjJDEVFyGTEACFuT6RV/GfyZUAFHuu9h18KbwadB8NAg1VdKHKVM1ljXZii
MwO79xr/pIO7DRvtrz7BKftnhqoqsGgaCSeJwA+xmj2OGG+JLzQifdNv2JmpIkXzCOgeQ7G4iVIA
xM/SpcwGtn/raMHTpyryF/T73zFwpaSmJc+fg1H+o5eXSbQxjrjssbIkXDjaDvfaYFlUPOD9EVhz
zCbQCIwHQVU0bkf8BTeKasgC0XeZvhXgJyRPhecSECtdQEhBoyF2sUFcWhJzJZYnuqUyb54EDiDU
3Giir+CLFITowBfeTY9zXvNlgWUhotyCfoA4a7oOqOawvz/OjyPAxJZxTlXxv1c9n+BGmFq6YrTt
w2zDQNARkcplqcOccv24KPgO/Kw5QvtQLtXaaSsU0eRZc7iGUhKGPSPa4dmq/fcVpt082GQjZfF2
5Kg7uuprh+t4+6k5jWdKHomLx7LIuqeNSi/8XkUo6gp3p6f4ris+BBeWr5k8TNEmGghHinCM/Bcd
FpQ241LN1c1QVZG/ZmTipRO88Fq9XhdY67QG452QVHMRyhhvxv2hakJ+hLoX/rBVggRpEojLjNAc
b1S89Zlq8afkgsWHu6pPZ5ryyEX7J4ED+TacLaeu2Fk0mCJBw2MKTotODn0j1JFLWTwtjlrolL94
EFsovU83PIAQEF1pPFC2QAH2pnugnFbdFPW8yr6FOSALS+2E/r7t0QH7Sd0tzbD58wq8dLI8UW5P
AKRoqKsGjNoB6cGlFKR/n6mswc9tKgAt/xQ8lUUouWO5euIxrclICSFDe4D41EC1gMQTj7imbMon
MW3Qqw+ls99I6MGByVXl17o96SCX3BY75tK6lVGi+iK+BVuCID1vdHJYGADcvGiVIsSUG+YcyHks
mKeC63IeQiUg0XSIymWGzuWNaTKDz+LYNgoQnB+tayZ50xNMhStEyd/WBvWLV0w6f/v3Gu//0Qpa
qZc8NyD68u88TTgsOMWinWqcVriy2nTpxKh4dHeBdEXeIakD5QNEl2rkSJo0LZA2YaQiEKLUBupH
XGcaVbNizKvHvLpVQ1jutjhj4mpoJMoX0+0ViwMkCe4ASgeEdLrpat+Jp4ZWyPdJXY0kfHfd12DX
pVDbRGjkSI92tb9S7bbu+Iru1uhBofX7wh/oamhoyJ5DldJcm2e+a/8OuR7IaUqf3W9e+G7+3UvW
ZUnjPCSWus+AhROwqcdM/DHglDlce/fh2nsO4cuxWkrK6LH4rSrfeE9YFOPeI28E3nZDgUa8MS2g
QJHmbDc+rZClIJUIt16qvuTvgvw21blb1bp7SA+pntMGUZ0ViuXX+1zIFRzSM+VS1/andcRnJHN4
vfkUNq3sMgEX8wiYrH30oMyurdLKvrdZf8ix1chOpOQTQTSHn3W4RYrF2v+jh7Jah7265AuJfsp9
mBtXnrpdbT377a0oX2ZEvJJK89YV2CgrJSV5WRggTTJR5FwgosON6SmrJjV4CDnw0aUaz/abZFq4
8/QSKTtBLStsj0bQdgTswqz/gVkS+0N2ySMRT/pdZr41Vr0Hiqk9mYAZKVpluJHk2FgsYrJTslSk
pFXAB0RO39SunIAV+Pfbq7U/wH2wd+usI9AXxXuk2cAPlkZaWQyAfKEgYKhJRe9EdyOyIFWfpg3W
tGAN9DylGfa/mWjyDzeOzlY2AM+O5kqi5FeB4EApawXyWFwRCWhR4DcxCE48E2WF179Yjm60oEFt
pQxAiiYZ7wACYykBrFMFOWwupL4VQ6l0+eWurIEj/gsLR2cmBZEZQZhEU01eMFYEJtAC836xhtgM
HAPxiIQ5aFFfIuTEGP8KhmWFxNZhluB4oC2J77qQ+Tcd3T8tLcTaYHKs1FS90JyGpCVu7cPDR7SG
ay6v1jUFNjRPkJP54i8blkzVw7PaJ6TrmKvgAh/v7u45FNwlgoHp9EqbwmIOyN1sH1c3vNEOx/Qk
/smCyOns7CGpe2r88IhHU1IwLIhFe2J9CHOo+bdC3/BfnuGfwg3R1zmu4PcWPAPf1wxeBPof7+Nc
p+vu203AIRgbC3EgNrb/D6Qi6fczfPUE2UUmFRsFu3XCtzKNasR/SoZM6kXnGpRGiKH7MBqnyZR2
OP2EdmOSefmlg9QvZdJctfazRs7cl6Bto0vSSrWSFJxFoZrLahSWRElmqHZh8A4RKx3RvWzaj6Is
C66WBHrF70WYq1N1uOJ5XRH/49Tj7eOl88M3hZ4gYsOCA4AJM+2fLVdMYV638X8kfUTXkBeiIwn9
vr0nZsk5tfIyN2q9VLfsD5/2cEju0iXe2jT56eOxdzGv/cVPeVbwAQE9XrGMWWX2y0yKGPfKEW58
zNxTVVrLYO1VNA9NEWThHZ5LXRUAXh2Ugwb7Y8MrNXLVLap3OO1qbec8nyunMP92z0ExeWyJNj7E
/BhPfDC2EyjUjz1HBsvfjeV6K/cJnE73dRxhlLpEO4CAIG7Dj8BPI3O4/cBVWEoyg4dIJQGfFiUw
MGq1idZX6D8NcnHYNVEnTnjcEnMFu81Nzrcp86O1ScUB9RWnqkUqDxRwBH8pZWEnyurdYSIKGFY6
6EU2dlrmFy1RQpuPniqDfuukYH8T4R65NXJlRAZV/ANcMeZgITOoRGgFiYD1lJ/0rU3PNJ7+DmuA
Oj0unfI1Ss2T+i9Mn/egMD11C4MiMEv3lphPuop8m1fk/D7oI55ookXfabqaqr7okqyODnJem1Kr
dER6QZxInEMC41XwmFJ0KlsNJkPXDjER5b1o+UYMtQuLltKkG9+XpBqh1yOhxjf1SjhEl4RD0c8K
su6I2ggtomSt22b15EC1kOdadWhj8op95wbjBvcLWU1SzPpuAOqQZqfwSTxY+aYy+2ph/ZNofDbR
1pFYjtZ69W4zuRtnpCjZ1EBbDpxcS+MfruWzWTo4a0i+fFZ5KYqBel7r+NgN25UJlfxS+xNAEGKG
A80/ZOh1IFolEOIiap0i1gjWTtap8Q8yyB8qO5REceooHa03kh3bFIJbIWjco32PCtrKN7k3fFpi
XgrB2pieG36VeKAUrd4O6i6nm/c6xfWifzWi8zu+vmPj5u5vIdovp2rdOgG4o3F4ab3v0X3vXYi+
Ju09aZd79NqG9K8/0b/z6K/r4d/l5RQq1ntvmyuncZfg7omVY345u0f8OefaAjn06t4hM0bUvo5X
MKbeVgmEBccQoLqASuvVsHZb+3O196wyH3tSs5EWQo3zAWcGs/+1zJ2oN0Xk6qh8K4AKxSTwie4O
Tv2jY5187KtprykzR/SVrGm7YoQrzCoF9Les1AS88Iok2MBT3HPrNdxkx/7S6FxmjZ7ZO/+V0mLn
EteTYucFJ753Ge79erIi/9ypzCtznqte7Qf9e5EI4GtlIUdSHDU6e/+62JDNxa/dePWVdaCfEMEf
7v7RNs8SZCuM67g0/8zssGxk+x7oN8pHyyLKT6/pJaE5KS7aZ1pe7roNDERvF6xwBwskA6ioRQ2W
1FmnNCXBfO1N4FKREEVq4WxX8NCpEMre8efRNk/BsxxuPv62Gq1O3gN0iAqcPRo/dnVn30runmAS
YSQaUbys+nxV8s4bb/d0a0SLCF0RsN3JzlA5ZJebr3kB+HZiHev2E3WDotO4eCXi0UJc3SD1iKKi
89ySADC65qNz+ESFS//1ibarZv0V7o+tyq69PqbFY2tfsiuVsHxpVpEGBedaN8vHoclCfgjWk/BW
9SaXzvXuIpFnXh0qvHdTKCh/Z4iLywd6Un/laGU0C3gYp7gSVrbW2t1HVH67RnTyLl4tPBP/nbpP
BIBPtGu7BdUWGR4m8C7ByXAa0d1v9PbNE4yEe7OerplS6MITNJXTOxozBwzEA5PSiM/tW//SuiCh
rFblJ16jPZxcMyS3FxJ2U0qpDPaBJAQICt6eCDtbd+ddhlu/lH4REgJ2wLXcxDQbcLd0Qd5kE9ob
UASMGaE8alDAv7h7p6AQqWlNQSX6217lH0ABilPB1q9lFAMw/dG+yd6ddXgB5922rtxzB1r402pk
ZrvUMuJysputW6fhd3QZVkbmyAggGvS+nW2TEN99tG7wO9Z4Ny8PH6dzID6pSpjbbr+zYvAcVg4o
YlrF7glK8fzwd/5YFaC5vfX+WGXQABaBItraVgH0h7mcfkD4Tk6Zbq2PFWLf6Gw9OwXCQUhzJOM3
zomeKrCkbx7C3ASku+hLvv8WmRukyByanjc/Nbt416Q5sW56l86hY4zIjq6mT2e7dWqQWy7z1XwN
uaZu77vPbqmFOex9pufOZfpsX4erdPds7Ys23MVzm9Usl/5FfKw2IdHLbH//Ww3Kre/ou3hljeze
qyfvrVUP3lMD3QL6XthGVGm/po2w6pkhbS/phbFPzw5KcnA4onNrNUUEdhdDsfp/TixHO6LJ6AqZ
BCG6+43JWOHTNs16Id02sJ+t3TH5FrPHNl0/3bOJDF26rTWP+OsUyxvxjuxL9Ak2baB5WqFiDNEa
mNjgQUrjK5Gv1oO/rkfSy+H5ntpxyiMBKUYlw2znimLg6TTVE6VbfRTz+iuRA87+Mlum+WqAlyzn
XBIjvwYtl0CMe+1TrZ/XNJpT6nxvX2b0Jo8RcEV4YIu87JrYgFa40KbpD2m//av97R+8gyfhgJ13
9unaQh9vphydDmOJkOiFa1gvBWBZAcfICwMGQ/KTH7q1Dl7hbr2Gu4dVHdYWVcDhlf0hftxZBimL
IVYS2HmAdF2N0U46Y15dYLrMJhHq5GxLffjs3GtRveSVKk6p7gBikIzEXJMv+Lh3GqmQOQTOgXZD
YRGRPAUGyxqKR1AkoMT0v5jZ+fZkn8voiNp3SOUwYHfWFc3Xt10y7D155TnuetgA1X84OGBYU/rv
FBa12WplvRv+3bSL1WBL5Dy/vuxy0X3BS6cShvrX4aNdB/Yt2o2KXR8zX1+IQpQsOIywLKvT25S8
2AEwDYT7bRWJRqBEgKkZ1gHDOyyiL007s08EDevWPiKncrMe7Q0QtWkZ2RZNaeiKJ6dybLJQMWqJ
Nj+ROTrN1tG1tQ+KZWuPoz7GlSEb/0VnYvqhJx7KERUELE7tzV+BgKN/Wlu1qYG3TP6vbNVnheH7
ZZWxaO95fbHtXT75Avuy3kRFtPiDO37Gb3MmDYdr+gQSGO6O1jX9lnXNTjp1Czv8NLAH7o0qo61b
L9iPic1K96/BnsnD5M1LL/B3MvB2sn4nUnyzSbqVGl950Bjexq8L+oybj3UpWJeLy51Yp7fY3Nt3
9ozkwgoxavtN4EAqlTpl7l7RmlB1BzoHrEspEx4tI1BCJUAWr7d9Qq3WtE3uebfO7eN6Xu37zbkB
g6LBSkYrKbBIDAu3AFvWaFXSTf/VuTXPyTUySAbB9xju29/efoSKJYzHgRlc21+MUfMQbsJyZ+df
+kaRWGmHIsurdW7D7fujzWZy6B/6JRSHDf8QGv06V8sx0ycx39zobvqAYO796W3S56wxPie78AyB
Gi8TPO/v2obQBaYUfDqTv8OEjOCtuWmi41ywi5Te9ojB1nVGBK2IDyvbYA6RI0XiGmJWj3F5bBrt
OndbYon4uoMyMSWA9Pj2tq/zFcEuLWX7T4qBi/ataL8K1pemDf452kfv1gbBdjO8evHdo1ql+cY4
HoAOMqSAIVxCXB7s/LN7o0ooKv8rtCe9x9Ypv1A4twDBWIUJzceb4W54gtbneAiDdl/T8uBOcoAz
LVg9GNYdwPkmxBBIIBTCQa7pF8JiWhhd963yrf0cPpiNEDesFzpUSLI3i2ERwKPH+J20BKei2v8Y
bsf7xWYpmXYc7xNyHJcFWsQQeuuDI14kmAPYA27gk6aGppg15ZXF3Ny3cK0O6F2OccTwrra9Usrf
zxX7DfB8hQLybm5ShN+Z5Ee7dmDKwC48dw7jrxTxT/0aTQLZe31KDSQTNr1/LPqkbCbWARWctX2F
wIEKYBH2ordh6PmHnXM8B49+Afq4Gdcu7tZ0a1W/UElxZ46969pfVT3EbzjTko870/y+7H3reMEs
MsMbwREXf9s74vGxKMdm8vDOVKdD2ydLgXIXxfJ0YPPLzjneDlmgjQUDubMffldWJfl2P3O4DgEc
v5nJcIoJmicvm3l3bj/bkwgEMSxB/T2zWIRGRo42vLQOATRE4BI0cwy3evXgpKy6E0LeN/f/4+Bf
r5hVrXvvlLyicgsRZhql7GkkawyL8XM4mZdHEMqqnRKQOkNytrrASvSNxXMInerN+HnPsdR3OBAo
RU7vG/jDBdYnpIjB1jNZteRys7eR6W7dVXvf2vqnGJFNp9LDB6I2ah+SFAnp/tU59WnjAtT0bR/i
basRrqNjtE9XmRE+Yla0CBKave1vEet8xevW21v3aA7fM61TsIVa+0pq8TFj+iMqRMUPrWlLSQNH
4BWXg3tyTr/weC/YVMPDcS8l3zY0labhQT5PrlD82/u+CV2zBMVePAIFfCWftTNiTXTLXv+6uPrr
eB80Qhis8YHF2Ic7HR4S41+Z010eO7iFWaUJMlxpMhPIyVFXC/vw7lWc74gzcM/+sVXE+6BlMtDy
KTKbwohJC5EOEn+BxYlU2pNPxu/k3hF0J9zB6NRH/Xt4huAC2IoO+6ZpRvSKCI1oG1whkxrJhuK9
C7lP2kjAK3EPvODVvKfn9JlcOl/m3JTuE/u43mkk33jlX5rP6WTtlAGx/21Y6tJvBMe4U0HciAE1
uvQ3i90ONP8ZVzurVhF+8aGBeZx4k2aNHaCPztQp3lnY6DJy77ybNzT4yj6yiM4nWLdQnUxLY/Sm
06uHv/q3A26ldQ2ZZPnUDYwvhcZtSiDbq2gSVpE8rMT39i4+z2EADIpNuJ7Np2P2SuNyqnaX27Du
voJ614S6XfXFKCVpznCe7hAj+bS+ARRqquzNdD8o+o3+ETWcWa1bwSazPBjd9xCiaLrhZqzn6jdG
gF3596YEokZZ9ItKFwqmW+WRMa24LBbd6ghKLjXWiKRAmAWw+PbecCcCVl7gCShoT6q+S0jOopJa
/HstL6y2A1azFZbsYU2mZqeeTBJW+Uds9I6t7dsmpkWklFve4DQvgDWmd2yWW41epYcabUjNRUwZ
KDkYaOteoUtA09qnF6/smXapWQqkR0d75PhNRcqriyCtR7wYlZNCUPcqDIRGxMQip2i2LzEqJNE6
3bcO8bE5adWTTbu2tZ4jGCSdQusw5sw+/UNaHJq00OIHusm1yPJExwDKZCiKeh1SJ0tLn7JV8gwo
iSFgEaxa1yFFVdToA7kcISbV5+h5IA8PeN+BLAz5gkpxOAnQX2legL+Gd9h/zfhsSPeDarohKVEY
1KkaojTllOqWM1jHyl9ySOptp1W8denjP1xnLNZ/tbSW1tsGVM5ytqG6q8L4nHgV/wvd441m9z7G
uQw2GE0KW9uMf+oYDjRaMpD7wpuk4V2gbu1lZJBr/0AO3CLlceW0Tm0F1GDvSLkbWU2v6l5YGLmF
9fQwoO0epPRKexuuw0/ORVHN7Y6MDnl7cDVKBwAZsc5bhK8ICAFRaUDdr4YGtaukw6pOxf1CbClD
/6jzSHmfXTm5dfgchEzUo+JjkEcZn6grAOYC0FrVHTUZeUqC97aE0IWPdZjdX3bV3dPAbI99+gQ3
ELtigDmC6VZPLy494luvyAgqmZFdBtSv0L3mG386x9kBpuu5V23daHJBlm/n3Bb4SiTazIQCA7eR
4EddFteMCUiv4sbWvj0cTPh2tB+Vptu/c0ZmcWU9xjyYASd1JOE23M4KnWrzHhWy4/LTrvcKnTvt
Enwzkb9USxu0naBlRSa/iejsO9vX6dGGIJtVop4TNkHQgBN9m1IRg6v4SffIpBKkID+O4SHZ236R
UjjbB1gn2/BqcNRRiYwigljYW+f+cSDM34ILJVEAA1vn/oA3SrCAN1WpIafTq6NixPIEVIrh9bfJ
y1kBoOFGcEVHt6N9IE9F1f2DLlOo8OWgB8sZB6nCsCKAU1jkso8gz+DuXO1K64h2c++KkCZ3a3zO
jnDhn53XdJLWMvMamH/EjMo87kge0W6eFjw4x+TRCcE4DNO6/N0xtd39tGG/WJpYnfHIts6z6G5w
yHFXC5SkhMWvU2EKEhfdrQuRV0bbMmX4YubHvb01cdAurfvwTKp5WBmSCKsNSXu2eUMtBqAYP8a7
Lq1os1feLBgyqr8a1kafdJWQMoLfzGd9h6Ramed8Tmn0+eMKFikPOIUPSi3qnhHRZtQ5UZLmHpN1
Um1/oyJ8aVxsfOcNKBWMlrEcsOTV4a3f6E5HgGu7Hpp+tT1pPqNzzHhrlryPt2lRPpG8Wiv6KU28
Z3zyK/EZLtMmvNCofdM/MiCQSqCfDa3RKC+I1f0PmlBIHGOXs5tTaD4p/liTcXcr/uXfHZfB8G9l
57MKqqM3k7VuPWBjIOsB90rZPmzGk/AOE1DxP811Up5jN26L3Wq4boxxyW5AXqQ2/sEMHW+WeGIA
5vFlfBp/xud5xbTfiIITYlOj+bA+zMhKYlDWB32AfhXw1xuUOvqgpM+rU0UpBWobeAjdLUnShldZ
fvPf9R9YgyEH9FLx1wTZgH7te3+PUd/NcMc9PHXz37bzSLkyy9NHqoXf8NF/z95xnRnAmMGfJFIa
HmjvtPELaP6ixFBjnS8m6+nj79PZ9cU4526w4jAKD4s6S+VtdI9XKVnRDr11CAkYuu46bEtkpKua
194M7Ys4pmQgFRYAfZ5aAJJ1VJb/OhGOZ+LoFQM6aPUGDYdU3TzlVSpDkPgaSgqiKFB/gCLiXMAD
3dpnM9XG9MizkGkRFV5KGD1yiflrx9KlVXE46BA8SsiePWijSiGcLKc1oHiHYgdplaL0KXFBmCjo
djD+PSUaqVPm36/sOE316ZLM4HRE0NQZwXwmgSpBh3ROcfqAszmhAkQZsmoNJIl1QAwkTbM+CSr0
VFUhv+SVuc4I7xQ1WRnKXB+IynokVJBiYy+ISijXKsqnDoqli0d9JjgAm5qpSkAIlQEOgq+cDytd
1YbdFdeHP4TtFjsat9gLyTK9683xxHdH4sMHPoqrhpuOtgjs0vaMVp9/EHFoDkESmI8l20ShNqUf
vZx+TS4UGpEuSkNnTeZ4xgvDAVLGF24sF1YgD0Li4YKj4P3jFiRNUTLQQIWHxBUOm9X2yG2OVIe+
oPRcwAxJt7y1BG10SMnxB4i5DvtVAu13iWegaaQW1Aw3Lxbnk38Za8rEIz49v+T6uzK0IpP9tt+1
6nYX/7qL/KbOFp3Or36shzJDRxXl6Doig0RiNtdEfrRU7/2mVaGSmNTtJ7Cs0bkr05mOS92kD6Jk
7ZvTjLuYjWA9IkhMvk8JxQXp1VGSRRn+UFqwkoav0xNXm4580cdCDd/viGCNBI/pNzf2sAO/mPJX
1ZmXsGmkFv/PzJzkhRwajGKcmLESdL+tAudKPcMleyMRLolBiMn44yeJYMRoZFyLSd/7qQLMdDPH
s9ZYzdHVAw3urNhABATdsdI2R2QQJGaIA0CoAy23NQ+yiHzoxMok/zvP59nOCiIhaqRJg3nVNbz/
hjqDnWGxtumNySwVoPfHqNA2zrueUCEEmZMGTn0JPkhQOEVIdE4qnlfqlolmB9lDueyixa2GEObX
uOH8URs7ZxT9VEt7HK9ocHzNfqORk+NX5rqGF6+U8ZAdoESJ/ceMOnq4x5qR3GL0NSjbR+xIc2Hx
321V6rlD9+6LA8zA+NMIoDgW8oIou11Jkvj/3uTiHw5wHU8BAaG8oJ3opRpqYkdwDkrpQ0qyOzBJ
P85EQ1uJaBLdXIFXvoFRRvD3+cvXbg5zLUtf1FRxdhEH0HH5LuR+dc3U4JlOp4i8ZBmXjNMZ/HQg
cWKoqzwH9Cb0pSlsJg23HL5BHMJrjOvKN2kVQHVYtqJJ5cWEBEOiNol4qsblJ5T1Ln14vi6REjR+
3BNoNUWpqFN6qUzxuY4VPhNpQKnZRVJzvEJAz9mocREwTbQ5qd8piSslHqkYr+0aZZlqQYVHkojC
BI+UkPFHLhWt7Udwm924V2Ki0ZBINxja5AziIkYMzAqCBKoouWXUbWWGIojS7WLCeAFsUdwk4BqR
KdiN9sw91rBGbWkGbQqzhcoPlmzcYzhhSjWI+PXtobfUCxHIFNkFsI4RT9PblhRJ8yKCmT5NhD2V
lWivs9mMArTewkfNgflKA0MLS8Vsl2kYvZxk2BwyjaUKosJWnr66xljCG0MzKkbQD3hXc+hOo2aC
DMcCMRhuO2TkhJsaZX0a4U0YDnTJdCJoFdOPA0ZddKuemrgmtjt6u2+XIo9pwWHMAL/B9XjbjRYh
tWuV6M4ePqNnNKHgtux8u2Wc+5unx7KDHlzV2Q+L3Y1/Da7xF8cvrM6r8yLRC6MDZbBYpDi4c26j
i8/NOPFxWSW+ePCPG7gWYvOu2wCKF1Ra19SCfYebMSxlRLj3DAMYVB7RJwOjBCiAaLDqqhkjRB7F
ofQPiwESDjCqlI9C4hO0/JSeGEFv2pVBGTCGtMxj4CBVsJDkgQwajiNVrQX6gP1KQpW638SQ3OBd
iXsl6QIl9E1y8SI+XchKo/SJ37YJaI3amwxOJHF6hHngZ6Pj6EcFELkOQi63U+2hftr8cP/hQ4KP
QyZqsb6ndYr3gtLBugVLfkxjjRFpMYWoonTxmatQWTovop4O1vo83PnlkTrNMe1G5ZF+06Pm3T2W
6iTO3nW46W/6kEC66nJSxn7xY7WDj7TpX4fPgKd2xIbkuOp4Vmtv11dNDbLV/FbNedTsyAXnrI7w
4gW/epPwThOPcNfntxoF4DmV/My8Fq6yABsk1DzyAhzcfNLXJRLs+xNqKnh3t0wx5nC3IHDgc7AA
SF7ykwbA/1edeqf6Ym/E20G1g2zbsNFdywc0UJQyEgIIDinR53DQHQ4OH3HLc7t+gyiFWKiOxUHZ
EOXON4Yx7CFPg3DvsFnGsWeRXA8aLWaJTJ36R2nV5N+Ca0QOJLjPdn0uUnDIqwAk6a+dSWVaYinY
gC5OxCJvYc9wnVA/DQyZU/UPi8MC9FpMmzeSyPmCgCun0hER6n9e4QkPh7+4+crkLhawfOTCHewQ
ERykXCw+cA3yrp7wXFzOUhdBhzbhsWuIiS3vkRKcfPmBXX1C5/zEOoDvicARv1EuoQ/7OWqMHqol
8k4RHAX/UxyOZTqN5aqKuXJAO1Sr1dHDTImwLXFuohr+gxNE8M70+vkxkiM7JG08OJyWsysBP7wn
K2yPZ/woVyvs9bDUhIuIM/IeQQIzdNlOEMfYIeqFEO17iL/Ld8DIikWrZXLrQajqjaHz6Sv30HKL
O2uHE+qeb8tneWMd6AaXbZxza+PRUwIpJkeCTOCLZ3vX/mXgCsNN+9j63K2jcOSVJ/3x7aKB8vBv
U2LuFrzIJxrOUnnCjwVQ659tfWvbwXvYeBvepjfohS9Kobd2rbe657nILan1n3OhomUFFW917mAK
L59OnSJqccb3oE5GoO+Sv6KiD7SLTLZ7cucTlIhEc99Ty/Cy1Zjn+AfQTAMQav4QTj/E9y2fo9Ya
JXDZC91j9c0fCTAMr9jZDA2gmBr66hW+Ve+s/KWcHbNneJVe1a26u+GHmH9ez9OZa9KZZ144mb47
FFrltdaKX+5OCylitMS05wZZT1Z2+Vjykdiyu53dsq3VR6IEJ6DowqorIdCU2fI4l+nf0wvIWFoE
Gng1NVy21l9rQPTGc0vyD3nhpCxXW5XaOMZa48TX14Ybl/eAxl2mpsoaKMVLZw/WRgl7yQ+skhyH
ysnl1a6QlxV7XdKjpDRt1WbRixX8edOVpLEqtbTRyYfKK2oJ+F/UfLgRHs3DjohfNMC0Hq75T6xN
fPjodyyAqDUYQ7uplMnUR2czfXtnJCXPzRzoAoZBoaGNxCTFYhAN3py1GgmZbdgyT+/iKvdcoGuQ
MsiSylc1vPpSDZSy1ug52umyn/SzlHSio+uK94kTnq0teykpv7U1TbLsbHNFdd2Xcymap3BpOGsC
vnm6zPD2m4kbvSwVsaIJJ+8yDZYDwlaekAK4nMoxkQ8RayBRU/SUx3LDZzP+m417R9rnoCpGJKnQ
ElqULppqHjRazfYngopCL+grw63gX709I/KbGd4ef4DGVABNXfo2DBmcwzo6ANSjBsWRHg8z1qut
v/Up4mMckUn/5ejlk3NLuR7aXnZ8dVJGjYTuNFx5JM9W5wV1DWz7aCYTsqLfw5SSOffgXO0V6ldF
Gyqa+3HO1iU8dp/T1ajsQW2a1yk5CFe2yaCkvxltq/Q4sYxIz+g55g/bip38Nkk/loKCrARVef2p
eriQz7Gutr0nZcEf6fmqt508vZGxzidP+Albk8lHLng8TKclp3/3I95n1T0pzJKlYWro09/+3T4S
V9x9PFi2vh6m06JbcEaNqOD0/3ObGr54rqNo2u/vIx2OXv7zp3Bx+dOVnelIEMlmhCDV1ieHoxdR
mpbzBnI2AzNsrVOo4omN+kDaHJTUZtnVc/BxRnh0O4f3M12Zx8znpeY0pvJsl4Iz7/5/DDBXrfPf
ANEXAvF9E/SBlJI8jt+27UliAV1JNVAZmCg+p8sgTRvOfMAI5S3iAv8NxKZQO0mNffihMkUXdxBk
aJjJUxQF9xSKg7sEfMDeAGbiBZGhjGo03dNHMYLR+oRg9JdmGb5o0ebsXo50y/jx4YwSToTJgXxl
Cwzh7fDFmEfdD6CDmZNlaHkmNLocaP9qZkRDG2Ql8uB8PDY91QvBA3O/zRJlZTmpFRm2X8z640ei
J6DKM1Al1iOKhIHYtfj9lB4UPtwzKRmI+i0eyY+5Lv2cMy3ZnpRVldNyWgETPwyMTI9Ykr8K6cYN
vdWoPL8G5VvXoAdj9bDcDQrHeAV0jm9x6pwBy7alZmXlVul7bHiNVfd0jA/LbYmGueDi5e7k3YYS
cNo7AxMJC/EHcEbbT4hGkFNIECp9V0rqtP6qOSxOHaOpJgeVMC8eb8kKiVGjFe1lrZiHRochMPtI
+v9qc1kRuz6xxtTtwbsDGYc7uA41T1Mk+9M5krQsf048p7foPGVO0GUhSOdbDBsLhoFICP/P05qT
pss5v2fcDpFlzjYqils7Tpd2QR+lwHsLJhERY2SstOmXJYXi8Yh7aweaC/1+1O8z0r/uVFN9urVA
qXZYzezgEKNgRpNRycukV/uHAnYaoAyTzaWEbVpzMpuYlTmGtxLegrmC3D1WlSm8PPoa8PMHIW8q
h2DlzRtUALP800joBkhC2oiLRV8hmg7xjtSgLnmZc5DcavIi/z6fwJaT7WPhQv173nDYFUM1EsiC
pn0A23tvU8PPMWko9gNOmOPfOcTMb4xLcnQjTicR7LZE388mFM8ywLf84FH1RLKD2ai1UROEVVEr
czyYw0B6MKHmzDIBjx8tkgxsZiONu4RezAexRjpAmham/yaj4RmxEV+A5Ydrls3E8J6jOukVygya
JHZJZccimMVmuPZR6MFKsz8KpWGv8HWaQQzsVjo4GWEVACME/LzFZQ4P2aFb/IgbZJl5ROwMsZFt
f08h8Ar6k4F3teBiB+e++i/J4qzJZF/tS/uKYyVTixo2QoRch34WMXHF0jpAPCzHx+jZklh2nw6E
2D04CeOSdcawyd5Cv2OswG/wZG1lDzESVevfsAMwQqGiP4rg9SNnwKvO2GSZxiaR7ZJruIwyGWlV
d6fLJrpGSTTFa8kwRaaVchELSHUvwXXn89z3wfljKBqh/BhZTUllisRFIkf2/+Bo4dCJ6HA4KArL
C/n3pXNPCkD1KrfAVpN7A1WkviBpArAgb/lAQrmD8hQWO4qkn3DEm+qzGCX4AwmOFbrwS9KXWj2C
ZYaZXc6bTQZMxsHRPIHOJq14HvDW5nDUTHDHlkxOIY4DAQh/fyljLeFfllXQ9pIbik+m3gqAFRsX
txoHYTymx8v4p1Da7fUoMCXuFEL395CqKawhl8sSA/7SWmUuo0shRcTQLVj9q52va3yInmca8q4/
iHXLlDGJB0ITEdHsUCeWPwJcQuAwnqlqEOgXWxBAkuT+Lgd/DxcDvUnkcN0djHTusgChgOHgMPZy
xEPS/TCqvBl7onoR0BV3Vej0D665h/q/AQwDqiLETRsCAH/MzNy15NbTcZiqXB2bMEXhLDk4U8b5
03sUe/w6RegTfo6pXqyPmHE0hCmqC84Fg0F3xshA40SRbWcCyq8ppEZwdgpjqSVdnUZwzT126SOp
A9LuxCQrY5WLnbpb6tZx2WWYHkGZsDXZo65ENxo617A0E9IwPSDeuf2MyhVgmTfA9Ei19kOcPzkj
aAYyD3Td/3PQo2j6dhs+r8Yr5/5M85KXEVUsne7WyYdH7mn+BvHaAvrJAO+w4GnEsIuojtE0yDVs
pafHDd8hfCrjoyWfRR/rstQt1oUhzQF4OSB60b1ugWEQOrYN/VExUG6ycodfmr0CYbn7fPVuNuEc
WFdPFNEx7gHDlZs/ZhGXuBOe/2AwL7LYyLppKP+PqDNbTlxrlvATKQIkQOJWEzMYjBl8QxhsEGKW
EEI8/flS9D5/0Ha73Qwa1qohKytLi4G1zDvYIatCwb4+H9ZqST8uX8K4LrfamTUQbsALLq+kQUcP
YyxQ9+tHG+YTpd49FxRbDl+15JLWJtKW4vjxU+KWIgysrrPFL3tcL9kqOseulC36KKX2Nx0wC/7Q
1QOyfqaj/+ZDnKNlX3uXmij3RI8lsaHiz4QHARfEcJcWR0w+kkOl8+KWBZfwEt5b91bcNXt38J8e
jMERkR18aD328EdrjnuqtXMAPBohoC9SCnXlYLeHMA6OPOKg1q7+1dq19smn9M1q4ZB5C2XCIvpc
fD6H3yKG5yWDg38ayeQSTbN8mgTHKw7TIiTmQCFiE2ePkoHMG1+DMzoGe+IDuKvznZ9hiFtE8xB4
8jYjt1rMbYGfLR2wFcvY8TT57don55Xotlkgi6IMzGkJ11KpCUQUJEJMv9pyJ+gJ3eK54ttSQOE/
hac9O1yClBrrcEMuAJki2vg17ATBCrpo9YDtWMIpwjJwrw8m0CqPU/OIuuPoKxFXhId6gd5tQ5gN
eoPAfel3oXebrjt13mkQbtw32lBPlLfnLKj3MPcXnWmIuqDQrdbXKr30kEamkuyszPIfxXtq93n6
OkM1oyPCx2qFV07KbjC501Tm2GUmtMbrEAE7X/ewmFzgtEu8XkZHLYLS/Y1ohNJkhClsEyaF2yOY
1KxqugLHFR4odcFEAxCo/JtFe7AhhSn9MiDBMyG4Z/T1cIZvB6yBVzF3/jmIg/sgHid83Qdm+73S
ktZ9cBiZeK2R2UsVeVV656/jV4N4Ym4s8zn6lq3d5z6s9Cq9GN4sDDL0CLPecWB09rCaxdUHU+EZ
TTZYBhFEM/9e6I2otUjng3gZalsyj6o6KCpWzr0aa9TJGlUFwe2HEpBXb79akOgbnAjQ1pUQFK/3
UNVF9uLdUa5Jg0pMH+QWupqKSoEuvO3OHy8EDjERB5OCdf4Grn8biHNnUTCl5u1zGHyj1nga439o
XtU6xMpTBRIaZ1BLkW7QwVPpRNUIteWL3aJFuy6rAJJbx87LBb2P693cLukCiS/8k8pllIHgMiUQ
ygnkPd6GKoYJZ7QTEJoK0QMB8e/v1TfaELzQMChY8OjhUmwQDCxsv9Su1tvyEAxGoRSVFLWN8w21
Roo4kif5ANlvbU7egcJc7cMO9q19S7QgqXfsusyALDuN7bXkDphYgWxLSkufhM5qMHG0to8f742i
ngwV8QSPS3BFrWpq3lXb/r6n1Eh38d+XhI+kRAiIR38e74ngx/jydaHzw+pJK5ZuNZ5RpQVYrdWV
7rkvKAGpUICviH/rPr6hBsFOcR+dh9Zta8Lzi/GQyipWmJwdpH+5wIL8GRX2Jg40YWM1ENgRTCc+
/blF2lJKeC/UNauaIXQlfI3uTgU9Hf0NbQzxAGlRvMETQot3J790CeyjBwhXtbzm0XssucnERdx5
9G1OXAqiDhSnEbuW2sHa6WpByhiUYxpgD9CShksiNNGMqjfsqillLMQ3xrnm1dxMNS2/b+S7Jifw
a7T47qnwR3wPQ2BWrlJco2q7sOG5uWXpdcMdR6nF6fMDrZyU4GQlbWG/AqC52TxfWDYgLwWnPdy0
KsoXOlxtRpUUdDneG0KJNVBYaHzuhxJ7lRnSZnvP4p5Sq9Va03sx9oVNHI0YJbtWjVcTO1gW5aZW
GszJlBu3mKk7r7E1aZYuxd5gUquGK3OAGzj9vMIq2kt67IbnfmOcYv8UJb3hgEYAKZUU4wlcjwsh
9AmPX7swo1ssa69Iq/SQtGQJdIILaegp6h9Eh5oIiLovN7viSQTgieKLjA0hZokbKA9iGcHqi5Rk
KoUEUONnUA9yPsVpilB0EWgIx05LjwJDsi5Dk7KHJaXypxXzXyyzAKKe0LhXVhip4MFkRMaEomK5
RaVLLqxdIL92JyUJHtwjIHkROnTPCbQpAhJ9WyFmqQx5uO8I+RMKA1uQo/6OifMFIpWpMTQMZatK
9DIFRcQlCqm0CmWGmrgPSXG8lzfBqW5l1R0tQCMJm1hThEx6us6RfYwUaQNxLL2AFamK+HrNwben
s3ZPJoxxe+XvAQqbVJ6AVqUs8l49zKXh0941fK0rbSitrv/9hk5ID5Xmd3XfoT7OWCgeXGyuObmN
5YF4/VR8wlhCo2Xa1w+WRyk5H4HrWaR/ZPwASEp3haTo4xFhCXW8Amo4mRlJiNpxdDXKM2OfTd9R
utkVQFWOzFHQqAaho9cGBSLqIxvO0PrT5tbgHMGeNNE3EYygowTrIBUSncz1wyjfQdtFyQHMWYWl
EqJ5LxaoXcSdkrIlyyAJkY+QkNq+d5tUSUsEDUnb3G6z3yUIsmZumN5tsNDqIitJebUV6toRCFPs
pWJChQSKh2oe+jXdLyN8XLCiF07TCDREuQbr69jJtpXuaqACAfxzPYeDAnvp8QPywLhY/X2+uPzR
LkHQrJ0zqVVX48AqGo8rkFH2JJL7ELxHaUZpZIX+CJ5XI1VvC2JB2Kv4kJtBpPwpD6fj0sLLPa6j
8GsSeq+gXCLsCGY+r8zAhI5Ei+oPVbyo32ntMoaTB6RzfvrckjTP9zwPGQaLd+yNAapUb8mYHvt+
T6XX74qLvlfa78IB1j58owlZCcsw5oacjixElIP3KtNK07sxsWH2y1uX656igVYyUo3l9dZeZcWo
PP8uganOtV6DNWpTaku9jZtyFeUhSnwH5DJkwjJYdWk3KOfUxnqFVOW1sbQWvsl5NFiKIO6ooT1o
/bRuZRSh+h6dRh5MF03N4l7D9ikLdWXVT5Qz/sg4iGe2xv7LA7wfmqzaas1f3rxVTm/gWdNR+Q6j
b9HRtBLJz1hdhD06dhlw8SAVQ5XB0H9bQ25QAatAyrdJk5CFxJXScgdLLE4xe5MjeSE5Q1mTqabv
L2Py1iyXVrlGxBAZIXeNfgYBuZg9eIKBvlf5BG1ZBUToU5Sfr4OSvdTJK2gpSXDSf+IQVTP8d/Ww
u2xMrfQb3QvMgRm/L7j4d7q7v4BwWlQGi/fz7Pa/tLIEgAnmKFNRnVSTy6Nw7l1gHYHcQvsob7Yc
oz5aNlon+HZz5aky8ktTgqGYyOepXEshVTgId/H9ApUyy2mPmHbOHXrBFAEtDKZOcSRfqysJgoJ+
rl9f3PB5Gk2lAVXCsnVeguWUMr9CQDqdId1pinR0fpBV2e2KnkXFS+GNvCNgoc66eDpa/pa9xi6r
d/0dBzfI12jCFcz8REBwNaihZUlNbkQWMUgpQCkrAsHHbYx/t4IXlfQWoODvKTlY057ghSgQWghk
zvBACBsAwmzmNnubLo1wO96Hn/AYuf7Amzn403arAFb+iWyxrIwoQCsdFXdJN+voReUwXRVXZW1k
X5QaUdvslFYq0JQuGognWr+6f4UmF5Hwz/iEX93ld5auQTRvjE1gBW/2uRvtSUTpgZflkcUpbQb/
eW1RGMFyKbumStIV3oQhcDwjBMnDaMXA3QDSIGasmDV3TleT/kffCKNW1MKo8CRaLoPfqPWrS4RJ
oCa2Vp1Sm5FclSVRddFnk9uX9eDfzKucJ2JkiSIwAV+B4Ckq5HsNMl1EHIINwTtcBpad6FiE2CxE
Jq5pMjNMPbBJYQTDBD4NEzH5JEUM/9G2tPaePX3HdcjVsRywLATc+iDFFHovlm15eLJHWDGhXt8w
TlExmbfO7nI5Z3qMnqBX6cmacqd47n0siMzyefo/DZ2WbaQeCBb4ZnJO0MGBGcHrkQzoseuRAIwZ
Lw8N4o8e3QsMA7SOoApI9G8igVi9joBHSs/ieZAXcNAcPAsY9uYjzD0ury6h9h8HxO7TpjNKEqbZ
sYPXhPwefZMnZDU+ohyzqkOWfLLSMkYmIJhnQQWjrQJtLXUKGKRvSuLgmpTZUXlqOkGmTENsWGsP
SfyZeQn0CdE88lGw5yQBDNL0z4fwt8BROhqoC2vF0mD6GaOH95/Pe/u9a0kZYH/4DnV0tRprC7Os
DsBIejQmb5RETi2bUxWjoDAwftO2VhqkRE5f8bnCGnkVxbnG9O1V5YnZXaqUgNyVMBIcrfkQcqZ0
Q89sMEgCLbgGbatDRUOV/hJ7AYMZqjAhKEvFVIvopShHnjBLHm/w/gKv6Ctkiwj1kGUEVqXpRCw5
uh6I7pFTwS7rMsmaS/xEF00hJUPJQVHe6Z7VkyMrLWWgUa0GM8DpiKJZi+/B7vvyFTvcVZFsROPR
f/8/i6jOpepBJ/owJlBYROsaKE6+k9OKzqjchvWvtaqVWq55Oa5X6VwapctRZq1OEg10WcGROv3I
Cb/1lXVmdk9EP+mSSY5aPWj46x+kARmFxwA7/oUMCTX9vGQGPEgoFEnlZVW6TBjKQEP4luaGIxEP
UCioMKIAruxVfS0aLkn/FLZddUrEpIl2iTGA0Be9bRkXKcIKldHoC5iEO106MlDdQ1gQgWEZiW1k
v/SlOEnFphU5i+IlXKDHGAjcoTW90d6mm9bg1JDLJH2/IQHGLmTDaVsozYdVxAOKEgODHz1NR37v
aI1mkxd/86ccNgqc/kCMTKTo6J0UVW7fffSagVpuamwjpTDaluWqINM1g+tHHUVNbRcFo+8HUKtn
Tq7+c0TnDxdSudjxg3xsK6JFDuSniEJ6jYqdi27Go9o59SrfyuAv9GgJexP28QYHXwB+yrm0TBXG
sGXnjIinp1LrEllOzEAcYQrfkp072EzZl5YhzL8yUHm2V53936O8DLoU/1kEUWQblIxzpKcyxFEl
X6nKkNiy+pJa9a2jkXZ6gAGGD+/KxbC9pGRMZmEMJ0xdVKvRS2pUmyNpy/u58/kGUawO4AsqolxD
upA79HT90fnH4wmJVYqiKap70nJDT5RLXa0CgL5607U83xtfJzS9kVoh/TmgxY5pJcbJpb8BcX14
ck+sq2Y7pdhXmo643RG3kNZWCJap32xFNLA96UV5thrtRvsc5KDQT84PLSuizPeD3dcxaaVudP43
uPqCUOCrlAvUpKp0cCED6VpraWO/D5amGoTlnviEHHIkTC3NsWLSSfs21mQPWwJNN5Tu80H2ZETj
hc7LJjuPsO7moTn8llovWCaXMoEXoqNaqRhMd8BakxLPGwV6ENHUQ9AvQUoClu4ov6oGL/vDIyRd
k1s6cG2EMV2+9sRprPjIRzexnFAtX1biE+wImTUNwGqC/UoLCnaZ+s9zTkMczVIkz+7VezW6iTWC
ipZ+qoJbWnuvDzX40ppEP3XjJ1k+fve4s98Karnb6DdaKqTWKOh0eJkk0+s0UVs58jF8p2E1Q3iX
Ajw5P8pHlKqJENAfpol2e4TtCaJI8Q/Ff3zYyj013B14495DBP9c/rlSyVm5/Fdta2551SMKnpGP
atGqMtgdOjl9kSDGOEyuw+RCV6H6CvmHflv+AWyBmHQn+QOTOLqI4lijGr14DdoY4QpOV7gx+YUE
fRXUCCKGQZrumVIEsgvQE94PsHBiQzJN4Wh6CJC8p0u7MSto5Wf3NNwVWiaLx+K+2M92P69FfZNE
/uHnmXkHFGFv3qP84QYhz/He3x+WVyHvarqv8s8qbhtV10Qkp3CbVfexeWxO28fm4JrjrO7u0E5R
83KVO164FnF6ph9oQl/9pVBW6f1iqgsd6Msqj8v6tnaG9Y8mQeuKhtG8Z3SQ4uhF3Xf5RNWPhJqs
HjuvEZp+LVyVfJpqSQmi96ylem19ZrqqpCRj1UlswvzQCugO5iEiIB255JWGL2jq/LWKZbEhCZy9
Ziddy+WShCo0KFwNsFcICzROhcbwISLwO1WLKYYSBox1A+QJIAaIt3X0SAHg9FJwAtiYQYdS2q58
4FvpzMlVHWCHgA4J/z9rIZtB7zXavOLqqT4n96esS6iCIGfkvocCT7Re/3HPF8Rcgsz0zrqra2Ix
BcAVTxP2cuRT36ASzuy717u0QY6+15E3uobktULVlDWC6vm4OPqUWR13UJNtd2gF0P9hLZVoleJs
ZTRKPJ4EUe/R5lJbFdC46I1n+mxhT0SteoCsY/emKICiAik5Ng0E0qZ/0/IBZ8mBIrTZ5BYEZyp6
URIrIIoghVwJcUFOmP7PqQ7SaZFiEV7pc94hvpDgBrkYDuwHtdCuUB+dq56h2oP6x98p3PvYHBS9
ypKFcC0OqMyOVaahbwWE5Qz4Qg8snk1JHhdSoM9boVRuTzeHznTahhGkBqFQkr0uCcJExYLhdBdt
LpAKwUA3N10EwQ9iOb29gZ4jIFulpf/oREr4TsPw+xvDCsRA9ixDe+iBQKrdRC+klQA52XfeodAJ
VIFQaoLFb002e5UKHP9j06Txo7XsE9G/WnCe+63OBFziBPGYvKPsGRD74BEwHZ0e3Gpr1S6jahTa
1bCmYQpv8FMA8Bs4qHKYRGegdGjos450FwSrT9ciCROyYNJr3iIHd0panC+K/R0ty7USc41/FIRq
oVescA6EYkYKTMO+rvs7aNXNVxQa+1Cwqc5sAMTFzy45bqw9OWNVD+ute1AbPXHyZDxl4HwPrjyy
MAmomM+XijGlvguODnNsrpKtuhRo6k9Qis9phhHrSDyRF+MkKqOHhkqM0Gv3BMBLc1FQOy0I0pco
NSak08vonP1YXSn7boJS/nedWkv+R59+KQmekadoHiPjEpkEJpdm+ao+0QwlR8Jp3dkKVluLQ9Gp
mqS0zpWZKCpFd5TlkBF6aXWBrWujqoD+ry2OdJPU6pvQE2LGNxAWa5+tS/5GE8r7LclLQI1JvLSF
Bc1k41jSrvU5dOyq48afp24Dw8sS6BfDhILg5gqx4OXF2MZpPfOMzWXIqBvKLkeJ9W1xUgXZCC6u
78zixalb+cqQTkM/lvbzvzph/Gf8eRjvxtbONT+Kj/r3fedG69UUav3Q7KMhEzTQ29nUSQL3sNhb
6PSaM3Pn1dc0qabQJLAhDHVwXAvjOzO3Tivp19m1Jx+Bvm22ZWbNxyF1nxvnG72uX1QNyIBu61fa
rVw9OUGIOFPmXX2hpBJUhvk4wV/hJXG2zcUFgcLtbXYY4jmZYCPH/WevqzrRw4uBOW0EPqzXx46x
Yk7LYXoaLooIcZ6v4Y47tHP/GbCzcyoWPo7AZsTuwTtTUwcyjdombcJ4Fjp+0UygH2PgfF1QIG4u
GOL0Gf2ibMJQnAaKZbthdZSz1HCjReRVcv84jT+SJdKdO89enxqeY6HweV+n4/yPaIcwLAUlh035
5CodlygBUQAiXIX34bg51mxd7VPlOzBjvsKw5cenyewZ6AjczcV9anP+1409RToqd4uKm6bID/lV
lO3o5MHHoNFEiABr0LNQ2bPcc+69ULYy3OumUqBHkqZugqRzA+Fle5PPrMXuZzezaIm5zZhmZUFh
v3Xi6CuHDU16F9J/X4eheJrsEDt6jPeY2SwkzR2ztenHbqIofGvVaPVAfQAy1J0WDf9Jl7xeozaS
xxplIZqCa+6OYaqwH5gSvjbQlQFGnj5RvkgYhAXpevAcOV+U7+pF6CTc2uLH/LmPuAiaZ7WjT4o7
8Gtk4XPtQFTn1uT0RLuHvwppzvA+Z4f+3brV+f3gVb5uP83P2oCReyj7BTvGUiCYe3D3qZcQiM9r
42PfRvyuOUIRYeXmkyM83kXlK9oI978ujyGCBsZCTP6oD37PopogMz4mSdwS7DjjeMo0nyGN1MPz
hwOH/IjeHmVMaAcWXn520PXsNPtR61QEBFFEiXYvQ2KJqXzIH6DV8peOsyHKahkRFt3DdZctS1xU
/c0YIAO/GRoQXswJ44NnxV4awzLyzL/VjP+oIjUOksJSgBH9ZX4hxJYWABt1xFg/ami8wFOzBnfu
9gJ9AVQnkG9Mg4PZJZblueer5pZW0fsoEO32ToSkzEawPD79utkNGYdTUQP+juOh0IAVWCboDBCB
JghCH05uxI0mxGVkQOYVWy4qMdxhe/ixLK+2pRbPk3/Ymbwi+6Fjb14LZF0o79ve8RjyLCRxrlGQ
Ob5D0WnGxo85ypcXYZ/B+uoBTdwohhnweP/sTxS9BrdBMnXgFF0XCdg/eStk8vI96B+vrYLDKbD3
QQ4VzsLGuaio7fC40GiY1/7w0htz1l7IHfTMNHxMKwm3By3LT+sT+cQxYfW9E30UyI4ip44sEGaT
9BhLhrOeZd+PD1TKF3fYNIwgiOCvew0YZu1GcIW66Kxrc2neYB4g0c6rsW/Rm0Q/Bj3wZPzkEkef
s0aerYZpYNcm0xeip5dZ2j0vEH27Lk4FXQfPpptuq5/GPmh8JZvnEnUg+4zuWGjHgYkgE9sarhDq
jbn3QKpifd7UR4c1pXPLg9CyxCbsiUBG17N7+q6yBy4DUrzWeWosLiy7TGG6GXk7In2SIQwuoTjc
mGIc97kxCHgThTPDne64L5zFDScD+HgNbCLw3xNsjYN6r9DLfIB9M3WMCSyGm6xfVc+8eAc6/na+
iWAWlGbv8fCYVHhFZ/bBqNrVmMwFVYsrsSX1+N/67wsW/fS8OCThLgpRQXW+uS6rLcL036y5u+MW
3yiZotf6hMNEUH1ym7+v5dNuKcBuXFv2s7untNt28KArLJqURKO/81e2Pq2NafSVtZPxabSa0L9T
I2Da2p/m9jDM2ACZe078PQlM5JGT2AzmiLRUGrjn7W1iPVwkRmcIOxSDO41vaCrELmIRqyXOnYJM
U9kXCY5JU8JPQaRC9rCIPxDy/WT0ck1qCYhAJXQfxJoJ26Tesj7OL18WDYN3ZLUQ6h1zXevax66z
CnPY+wSSPJMLR81y71mkTsCBuXe9+Nd4FI/wEffaV1TpW6uweQrtdFCxe4bVJ0PkKGifIEj+Mb8Q
CPq25/GSdDSs34MzyjHLrBE268ED9Yinf7r2bCRtzVa12XGO3VV1wLze3QQ+49T4iL/wEqsfzq2y
fU1RpP9DooSY5/b95II0yCadtuV07s+eLNgVR0K70R0/1EIlcrxDkM9yuQmVk3ulNYaQgHUsKTEP
Xhv6UrTuDaO/HKJRdflYRp3q4jZMRunw/Pui12aD/7YZ4VQDh9yPMWZcddMOnvRxkgcgIIJT9qzh
ZvXZ6DeH3I/G8vZ3BS9pzMj4D3UX2YvHPijosasyVbR9aYRcoeL5lXHlrXGzsTGQEax193vIlPh8
2/nK0MDE+oDLLV7Lw5oUOvGy9eHuVpmeVfcsspOzzuPMqMrot7a1LY8NYmdSEE5S/75HZxSCPvLX
9STYr2OKs3CySNoq7vPbIbwluUVMGpu0LyVDP08L5Fesm1u9Ia0SvIjVMl1q5DUSPsQGxwA8wVcT
3tOp+Hv9xYzjPhgyyj4EtsPIo84IJldrI82SD+prtKXiBSoe1UW63eM5FngNk2yUYVNYPTSXthC/
97P6Athuipe/k4pV+9fP2x+TUSpagTXYrAQEc5xIfvFsGmAc1767xd9q21xcf4FObqnL4Or86/B0
YwLXmo/zsUk7/1bTFXXda79Z69Sc/v3SsS/tw9hY+a+rX9DcdQ0rMMvBr87qAzQgUl/B6ZHSsRF/
3OFoiM9alMLDy5zhlZPmsv5h/dYGqzGjRr6s+Rkp4oNGptUZIPQZn13+0Gn6WGc1GTb9dF/XfqP5
cYZGcfxzZk9OUQIhMLgwzIqshNrPwTNKWMYhrUGnkVnLATbGpGfDHNrLfNxEwQUoFZH5B9K/ICXV
PjEX+Fx1rk9eR5vbpNb0VjOGFzmz5loH9WdfAgQN849oXa0G0Wdl2TqvaaKtFv6OWYA5qpAesRnj
GUxkrbonNOv3xEneifcpNAbuuYghtGB1t/HeTRawZX736+ovGAiR6C4Jb1sAnOMUIc9FDpuAGR7Z
pPZHqICiy4hLuR8bk+vcPpXqO1+NvjVmXSUQdMhffu4/h4/q+ApKWSPWg7k3v4Poxj4HeGjFkByf
iIm/OgB6X7wDIZPFd4KI71erAhRjhDZBZt29ova0uSGHw9LEJ3Jo+NPta2JNsGucYy3usRIz+t9I
vKm6ALpC6Z8+0Hp7RdobxoKQl6hotcUEoV2V/VnzbJz+5X82CoDXKXy1eY7587F+jv8gyuntv222
jkEc7FeengF0DIUsDunMzgEOIoNE8ZD30dG7rloOzQNMke5Yv4ct26cCBTMNV0hbz/gfMprZjYIi
J3fzUySJACvG5yhIaBabn/5Q6U3wyq3a9AFVu/ZhIBCPVjtT3XIWWSdCMQd+eBHg7Q6Q1QzfwfbP
nEJDPdFEPey8OyJKB+0WhyXtyN9WwDhN/0WB/NG/oE8OtpCSuSJoHkceh4SvxW+krL1vxEiTe2s/
K2y/CbSWhtxtIsUzitlhM5rUbB/NXuapWyfvPOWbCQCha9E+1VBXwA89k1b6DBrGEIOXLF8Oejxt
KjK1R8DaB6J0wiodGo0vOu3NZ2tXtI5JK68j/cnF9Rv7bv762gEM4ZyanuP4DEXMaLw7+2gUx2dU
qIPoFJqv4AawQnkTHb92/nO7hxbiglafMS6kjxwWHU35ubUn434BA0CkdfzM7p1QSTeC5EglxbkS
crWt6WUd951Tq3Jom45X+5GYE93YXOeqDPvp29S87pdXXP/SaNCsBTvausEgl6t5nbyB0vL2SiGL
LjtUV19AuLb/gE2ZIG3V2Z0Co+I/s/bj7kd/lZ7poxnLM3feLVyRqF68jBwYXnSZsZ3mSZjTKEXk
03V+DKapO27M8J9jJyV0+crrKJXZ3o0uTp7xybZJLmjw+tzvBLHHXd+s+zdqrAxpvXkMs2eSCj17
dI6FVQg5+W2Yz5LblOQUn8qEUgMU6mef9W1IET/PQ79Zn5iv0S6miTCbpKvP/N6Pja6axM7LV/6Z
x+0Cytvy3KozOu7QynsXBEVfo1rhMTCywZ9xA+knHOM6nUe8CX0tFPOs9mOZARjmtCBYuYffAj99
UdMzCfMb0EQhDM4aP4hjnaiaHKfXxqCJyBm0aNJB2BK/tf7h08KJ49vCQ+eyqHyQVhV2/w5MYRGz
m2HFRDIyvrZfu/6tGSSXMQaxWetrFRx0/g0o/s2OsUAnENE5rC/ZJOy4pJMyt/fk3eywuThdP8DB
WUTZz4PsvQjTo0DyOv6QRVcPGpXOKRrYxRxdesIpy0QHDle0BiBvpm3SB+fVthJGpHfOzfWRy726
9F5Mzzp2K9QnSf1PYaM5LEjqwQUIZfY/r3sXuX7n3JItqk1YV3bWglJhc+WAORD0L7aPNFgxWOLS
47Ws2ss5IAe6Hdrp5Y/UJDL9/Bw4iDsA38LajTtVoLg0cC49ZgGkJz+nzMcL75PDpcfd3OV7L0UB
Fppp3ns5LYUZbGmcuLnC24eIYacwOKiB1fwIVau8vWJuAlpxMbzU3co/7z+uGCAqs4THm/pn40xz
4X3ZGJsDMAQuGDLPxHDFsIl+38M1b/0iIzpEGB61f6++Ocyy3vWCM7lnHhLjg+RCeI0wJIEVY4+q
I4OZGWjIUSSAwPGxqrYPr9bj4DHuHsFWtBOpbsct8zC8IDf2VxCE2F5aDCo/3ENG0qMfXnRZfkD6
APgOB+UcfQJmTolyxK1OtZywsDz0amj5pPP7R/CyESC7SfLQ3jS+6xt097yUOhLKEZf+Pe2R+Vdg
YgNxkfdqjDFQSjZsLgw2MgA96oCtVSnelw/237yqcUeR3zvVvWKDhz36TUbQUIeBMAriShGT1Mlh
85JUZrlfAw4+tMsFweXvvmCyJ52607oRC8Ddh0bQ2ByTMYnQHpo0Sffjx7ZmVWgOP9boDr10coQI
b3mYjOv08QuLYm3PSf0b+MmH8bMyx4npm8fu/TXHIJybX5jN2zmoxjWCHUIApBxAQJpNKgSNXmor
38D+279G3KpZ7Wc1hOZP8nFAL5iUsAAlZc4zCpaSFMB7kQtGrefmwmlB3aBD+8xipW7GDnLWVto2
4n5CF0gdxW82DPM6Eff0qS3CsSVsgjr0rLqXiHZu80qEizI4ObIdBZVGSCUr+UBPEZ+FimBWGVFg
wDIzF5dXVWn1o3fV8faHwYUizsq7IqSw6h77DLbYnwNueUSHFi3QrUPkrV4u6WcmXhJrBBAh+qBs
yBT4unwdG+DKdFTSvCXy3o8jYuoHB9FBuhrya1Bp+hZckMf0sQST2p86ZB4ptak87lROQb3q1lG/
fvZMpmDSWzOKV6FF9bAEIzJGnCPD0fAJsqqXG9HKqHYNkZp6ovfmXfD73+x9C21Cw+hFeOoJ+pJP
sx1h1M6d+8q7xS0wk/vcrnhXskdhTN7JdA3yci4KGSu7exFti6WFPGCPq3P+vS4jUjUAfZK0R4Dg
ip+T/d9bjyIwgIS+LbNThdY6fUKBwSWM+eWdgJOZ6Q5eEHXzwWpm/jBxkPIgEkeAp41+isj7wH75
8ebcAa3AoGTMMZk6di+1Wkwsfh489K6v63S5IjaDEYfuzXQ3vTDzmRz8p7IgHEJwD7uDmd8UH0Xu
8X/nbeVX0SFjHnL4M3nmV6nVWINr6lt793LosDSBecyHn6PLs2zY+BSAzjoQfwAoPSPETBzmfxIM
MKWYQsuwac1YaKQrURpUyVaf3fKesT640UX3SRIRe0lYjd2IPOXzgmhao5v2HKtDPnRYF8+A1Uw4
9mQ5YjiF03SJiCLmRgEdEYqfpo8kaJSKmM/5teJaE6LOy+bWj1FTXZICHoLafVRBFvkRcB+PTnjm
VuazGBbcpUPOTUwUX/0Jp/0a1gv/CIfN6JjoHFid6vC2ODNyeG5Bmp4Xf1gOysLmrMp+gBsCvSNh
3dVHWOba5LgApcDTQA3HZMQTAh0ySyMKXp3KK+CKkIuRnSYoEB5ZMp3LxgjqjO6kgFsZW78WkfE3
zng1JnRiTiNp2tMTmMEEFhZMzKgJGyizW+USN4P7DM8HhEPW0Aiqpc4NYMulPrxVFpK8suEeYW5v
vVOtxxiJY3XupLMaotfL8xRcDhVZku3GlbHy7UPPMVv1/qPWrxJ3NqLBnYSdUTZ2lrsN249Invb3
9aMIo8sozX0DKgG2EpCd6R/P/v3Z4shJXGvr/XFkPd3jOP4DNrGYAfRrjYBGzmTaX4VHjxOwHlyL
KDDxxVFQJ0k8n8M7oCr5oeFn0IaYXUEU9pF/J3FIOC98uwX4S8J5foRGbVAdIh9KSrFj6aJoWvNO
H/UfLkuCp5ye0U4A6prU4g9QZPPRTuPeA/1vGBBgATU3tUhO5uQLdwAglm/TT+A1Mc0DOdD5hDVQ
cfrmc4ypYETesxnuGFuc8wqAGMSTknoXmZ7m1Y8IY47I4d4ND5ynSoGVFqcaesl3VlZYK8h3Ahsp
1mFkBTm1axJt+tyuvefnyhiaL/CoNkjl9d6R6ScoRQK+iUD1D4N0CNCcEEHu/uqbyL4CgaubT8jU
Xx1iIsgGWStBgArtJbx3+/JlnAaVy6S2zDPm9wV7kNBbx2BZLwHiWIM7DqjgjpNmkEmS+Zynx0e3
0gDRnONXKwzU0WRE21nXmy3+hyAB8U6UNVegoleXvJM8CauSVgcsmGQfPCn7pD54pjGKm6MGDZbw
eqmafkao7QyFDTxuwQPHFWLwKZnsrz0ipKjogdPiZpLn53XXqmatyrF7WQ2z0yfLC/AmK9zGN7ji
jUjPae8QBmWICgpur5A4r2n9vYpPYS9AkAZgUOE1iuB26HDNEhROzX52/U3AfVmdTZr3ViMjad9W
Q1bavtE7MJscu1OEmC6eE1+W1yJcFaPGbpAWcOQoGUC5f30k6FJXu1kxMs/0rO9cjVhBi9Xqc9iE
iXwntjOTEE/lAMo9vmKk911yCMs10x+DRhUINNQgaFk/d6h0rIKMSmd4nN6vbpRxFYL4FxBIkVZt
iHeFWuF8C2jZe/lQcGsNWNGtDl+o5T/6zf6FyseA4CiegnPM2RlJHsLH+iQDujOyBvGH3CV+eKa+
GQ1w8hYdiSSxYN0aIYUHrYfRjureJubfFK7oHcMlGO4FllIAhorp/l79gChXN7y6cfKJf8/9tPAO
0KzXRi/GTTEddlEBfltRcL7yjtQFrGWRfoBr7bfA04d5HWD9ixt4ga1C5D9MB7aFjrdv5hCzAF5w
3LeAAWpEaasd5QrNojh/3Dvn4/fpBkHYPRnzqPZnFt9EB0nWuj8/jzbjXQKiXnSKbesvMYBmAFgv
yOkQVxNmVBo+KsbFa0BAatGZwa5kYgZEvIXVPYD7D5+zuqgY8DIJHY+eSRAUNn8rCtZYSNTyKDYk
ezVCHH6oJdQb7RxHBEl4UMxf39c/c3Ao6SkqDWRdwv7DE3ZE3BEpjcyTidQM6fWLgaZUnkc3upBg
OIKEXKiSMEKYuhYQevvejUjPXHtwbtfRyw+fqXfDEf29GI4JaW1QQ/MOSkfKfDRjUh8SLG9rM+MO
Oa7RdVi3EyZ3NBH8b9XYgmz47glyE8XSA3V3GF5mywoglEwyznGQbrLjDylovjwAs3YZM4SR+E0Y
4tJvkFFQXF40SL6984o746Z3v4qrc1eGa3ach7ebYj8P05QGsmHt8zXEQZrLqj2usAQos9FM9kJt
76HmXAKK3Olf7S5OOmrfADjoC1gnBrkFlSY/NjfE/jfv/kuXIxp5GPDXtc3wEHRPm176CrgXJoUG
GSKYp1C59gwMLcAoACkRhJ+zXuYG7SW0kbaYpwUDlOySXBE0y2L0E3OPd2QroJKXUi24lvnUrfh4
FOrrreQC63gdQ1NnHx5dsIjbbNcDY8fM7qmOcy8rHYpDQHlA3zBHXt5lt2AolslsqmePhZE0JpV7
30JbKAow49E9uDWoakQAg+Qoa8rXQDhVqG2NkEk2GBX2G2243dq4cqI/4rh4Mr+oTLUOHRuyTkSs
6yEElfusWwoHRLrFFvvFXDIjyBm/DY65a58q7QNSYtgMJpbcGdIDn4IND3MusluXa4swh8yB+V0r
ruSKOh+75ERuGvkYMRRPt89nr0bsGzttzlRmFo5N3rM4ErwLEH803UMcZRLfKGJqlIlgi9ol1B1s
gTQMol9qc6ZP9cdp7ydE+tam1n3sv6Btok0xrLRWg5f/6K/GEWjbfm67+XZWvSHTU2ljYfbtArYC
YAuDcRCQ0ydC5W8kmwvTHgAAkWUm1B3XWgwqQBOq7nL+QJerb4x+PjacEfBq+vBpxjy02ZgYqmxr
QEYwGDhIHIigJW5ovwupuB2dNlmLHIc5ZoQeoAiB5Ytw7bXYDbNtuhvsjeCUfznAjaYP5vHqvMwt
EQsJVIMNZECBOQxvjNZ7zotu5WF7TyZVQT6kSeHca1w9J+1jGB7/x9GZLSmqZWH4iYwAFJBbmXEe
08wbQs0UkEFmhKevj4ro6Og+XV2VpbD3Wv941RR/0SIMBqeBJMyWAkKLaBUxVfI1Lj7KnV8+7/Wc
2kE9vQS0hZBgkG0afBUhh+n+RdEaemxtyzQXchTE1thy1rKXCza3ETyjtBaP2LFGYbH4Wyxz2VBe
WyrtWOXj+1xnTpYp8FLGQiCCZKBEeF1YVfTYN4qZnf8lfzk27JEvNEVyvAElkXhtuVeyR9Av5kQc
cKbFnaGKxph/91R8M63vAapkRucAqvjGJNudix9Ui6054yTY1ez3I4rV1pvJJWF1OTB1ElAv7SDG
tQOFFRgpU8FUoF6+ZXy94EKgreAI274BUU8gnZRl89SOjWrM5jpFiP6edz6vTYGOw+DaCO4M0O/A
/OfDZFdWwEE/o1Biy6V6Hccmrvzae1Gm3N4mM3hyYV2rd2bq4uW+tWMHTR8La4aIlwsD3V6lFM3o
yMDOqhXSwk/pvmhHIx3+jekAtW5qBoODyyP9Lhmv/C9e0ih99vGxKZkJz2LPYjW+Hfzzl0SlwSXh
baUaKdvQjegFwGKvY+/lBhBwLO61ChbARqrwVg4D5Z3c3bd0cKv5ZgLcsK4TPa/tuvJCVJjQek5V
0YNQuGmJAsue8e+dCJ4/UphS5Ib8efKx5jlrvElpaoUTvy8SWj7AkMSn2iP/WGlqa6rtl6qeAtNU
eKRhHDL11mFdznhuccXWkR08w/A8nT640wV7X3nM5Qwhn+9Y1CHxOzTqtFH+NIXXcpT+hNWiA2Fs
jPIKmwsFzNrF9Vl5wZ20HzRz1JrWtxGd8aIbY5ASG8VTwIQtPwLaQGbk6/EtVXO8hNSMPa7ppYA0
n1nsZ1rJlKkg/4vsFxmEiR8j8/yez4AWAVb0EEs4v4AkiuUEtOgkNdvuj4IbukzY1m/qRTQLK4Fu
sGYEWixTBjEnQoOZn6ffFfmM09bkJXDkDozTC3sO4LGrLBvT2akZfORU2muUukhP/wIyPDmkgl6f
KOgcvZHxMwG2epkijijQdL2Ujm3rCL7+HowqYgFZ1J0p5Y6GPphKnILUjQe3+ZsgWnAf4nF70ZhA
Ez46ok7fywT+gPKARcgz5nuZaL9X2o/2BwJvZI9hx0Ybiab2m9M9JDlFt+LLgAMnTfBUBgTnEewl
PsBYazB6JMbfLdoBiavV1AKTeSV6QqbjPcFUEDiRqDMJioBwc7BxPRIAx9wp2vQf9dK72rOrHNme
oo6kfLZy48YDi2UiCNetpisBPz6Alg09B/K4yC/JrQJTtVig9Ol50hhT9HAmyDipJ7kRlLa2g2YN
EGED73Ma9k5wa57io1xxir8eBOMSLcyrBJMpI0bFtk/z0jW2/HtAehK/cRLuwz9Wqx3rMJ+4ktjS
misCwhGpEOzA2Fg0vkIckhSq8sJw2E7ZCwGNgns7wYcVehSI/k5sUWcmyW775CbQYgcZudPO1YN/
NrErznwEFARZJHxOesazCuJnCiu698hJ44B+T533zJ3uyrXKJCnaqroq3O6qAjjuUv6okLKBhXqS
t/xFyS6e8SbPnj6Cj8XwbJ/JZcryZ4+PI0mWI0qvh84AGuPzU3y4tKz6UiIDJLH1UvzGxqdC2eIA
nhYcx/tgNKNiTsXKvxUVig3MzKRZjadHOKEQI0gDCoxKzYZkjf5U66vPZXbVfuYlxAnhyJODdojH
eaxaSb/0Cvlf/Kgihsa9uNbQOnpwa+A1k73CjYNsZnoKdrLXG4NEXapV0PigAEHsQZCo7uyWaHeQ
mrWcxAfKXhWq/h7lZiQm+Au2dvSI8+829fyliGh+O6MPxIPoBu4vbSI9SBuVDt29WeU/5R4Rw1bh
vfrm3zhMws58zUnLQdGWNUYnmumdwik+WHOqUtsk4jT6y6srAwAX6jh4g2Uxcv/PfRkHrRW1uh6F
ncqioVX3SjUTXT8wfq/K2SI8L6+se6grxJkpli73FcGTq8lV9MEIW8ifCz10rBgVKRJ0hN5hedFE
cO9WZhp7785Ib6x+EqC7xZObTmnPiIAuJ+b8h6ONy1oVVxB//oygF0iOo/qQxkVcwepEeUs61ltN
CJE4UqvwxXWkPqoNzAMx9b8CdVdgEsIo1P+RPHAMxHZom0h9xiH3M0se+fbt4V54NiorG7VE8VNa
D/5aS+jJZGeTrakF55BLyGKrC+pG3oznuAKbbIdsQNqECbme/fKPRuqm1+XjcC2GsZ0G1CCzp/5a
YY4hv0Jl89NrvnDRVnissLSfJqKh9mScinwTdbCsqYEeyrWWBRCivGo5DSMgouz3TXmBbEOPQhKp
yd+Wiw8Nv5quKu8VbaboiZKXwZP3oRcK4gy7jqgLfMNUbiZ/8EZdcexwuxuvQ3ZJ3bPI8nrmzCL4
jbnh1pyUBnGAzhEKNNqLm5aZ1W62/p0jwpTPLH9ALYceVWlzeuErL5YIIKrGetckEpIh6vO5U2ec
rN+vrbDxz5X3Bjy3s8ccffcYGCJqa9ZibQGozUdIL/V+rE2SNJ3TJt8l7AvW5xe4Pt6Ai8OXoQ1h
KoIzfYwG3M8q+5YobL3HypJLdgoErIO9CPagMBFLiTGZ/Iq/E8WdbmPRzgfQjRPwQZ/rMyRICCG3
c99kgBTsnMg90rVTk11yA0OMsCo6SOIPhAtbRKEapxpwXbPnn0X6hIYCkK8fvR2x0OolHNCqAZVb
1Jx8uNmNZP/mgn8EX71gtmg5BJtVhc0lPzH8ghjxV9nEB/4mjDX8zTQbtd/2AzADyXJCjv6nHsJn
wDzMe4Hg2BP3sS6bPkMdbv9D9cfYR0UYYlk6QIjsy8bq6OBZgJIO2aK+YvMwELiRZ9QVOgXXwo2t
TtBGc4o8bgalbIKrxfCxxqtfUquU3sB+4puPi43zHG49m+D9VEEoTlQoDmaYuwXIkVHuCDZv7AnK
Oad2qs5rXkYJlP7Sh0P70id42mQnoxHmFsMDR+tBY8Oe3iGCvmQKuXwv3GG/SXaw6LwbW3SD3Y0P
mz8SBajTYDV369JRfuInU/fcDGiYGqORmN2hL2a28lNzThEh8wHCGqGpZlmJAJUXenQwNKprYf3+
CX26u5a8pZRff2ieg5ae20LxFxJuiRCEOxgSQLA0n1Ja0hc4w3KXMwFogDXlEmsGqigUy/PehLaV
KRQ0Pm6jbBAlvLFP6f6Oz6bYyw5SZsYqxuiJsHkFKJsA6c1ZaiBhpPm3okIsPo+R4Wg0uNhGgMrE
2saRM9NW3ehmSJ0aRRXxo8Z8/frNful4Q3i8xeQIl49gh04gqqdhUvfU4VAMOHqPZk8AGtCzTrZk
vocGmwT1WOWvFFhx5MTxl1Yv5S8BEXkwJocHWFd1dmZylCVrrlxBm2BRKLmXtyDMne5bAlyB9NvD
aJT8mBlR1J78Mz1Mf0TJGdhpbX4VCqyWWKbxA0A2EVJ5RgtpdlT04EdwZTInuI4t34pWBW4tFMfd
TzMiccwzycXHcH/sA8M/zqBiEdeTq2/Mkd1BlxlUJcGGgVY4g7IoTkLxPb18IKt5g4LhGPwq+bZU
rPR3dpU4x+eb7ylIoJuwXrK9zdHwcHCaWWC1m9CJr0h8vhiNI6NBu2NIFVXLjAPY+9D+Ryf+Kyc1
pN+u5nmmSBtH4iN876iWeiQAnMnzgySUK4mgWBlObaGCfzz4JlmLIg36yhEZIT1tL95CTJdfc04a
/K3zTRGYGZjCTREsZDHBQqOq+0O5uBkhcJBBdeYTV93MkN++TI3nQPgV3OpBjRgM6E01oan873Q9
hi/wVeuTwFKRG+qyr7dbDkDenJGtGCa69CgHfTH1ol1am9Ij7a38gveBnZB7DVPF6XOoHvQAiH8D
TUzUeVotSFZHv61REcsvoLxH5CS17gzPaSXrcuYWhDUd4UPetAgDRfPVDuSrBcdOsvLqCBQ5QTtH
pR9NL0O7Sz960KLTCtwmfrx5vniVHFaFOR8Q7kuiH0YtozKeAjlvIxqJrw7egvyyEe0a+N3LzOa/
TvllMv17wnIinuul1JqRZH1ieEpF5zXOlbfe1tRGehM6HgM3S09dstQgKl7MLVeOznMpGBzkbDTZ
HM0NyFboysLCbwzh7F+qaIquYDfi/nDSfKKSGYBKSJsYoBeRN67jjwtMUyXO9K6OJMRw79exxxoN
phnOYLDSS2+Sz8AFa6GP4UH5acc/IHUkL3L4VlEARXuFCyb0ZsklUvVQ1j9gG8VSjszZx8lY5pZU
iWIX0Ub5Muz0DBEG6CrN9SMEiKQ49eKzohOkQ33to7ERiY41FUa9qrf+brps1gSLMWObxXXCJPwV
472wWPBhhmQTLQp/JVUNgFAX2QnYd37I3J7mvVCPNlxXCxZmb3ZDA6mrD1LX7BhWSLQgGFcdvyqg
nuNNRF7zl4Dclfz15SuzzvLzf8KPqXSpRykgqf8F0r4F7Cclj3zc8xuzUZ7i6KTmnr/Nkosb6QeY
FsbdgzCGuCVHxrjx9VE86dzh4FmVbuQpx9AY99XTC2Nv/fhUa+QEcXhVAL/mOMNZXD80IGbCrrox
hsEVzPZdjvEOSJaLDr3dFI34OO/weB3GITJd4u1wP4ywh4aHaPaIvfb4cdR7/BfpOAWu5WbqSUgv
jAx6jR5jvX1mX+yrwXper1VN51ComTns4qhefDxCaG2hPy7DWfsLndoUhVPHIMbC1aPGU1eTC0tH
gnbvEV6mez4UsbEWeeZKk0U6X01zc5I5vf8s/INaHOs5p/Hj1R+KBtnIQppnupJZQQCnBdpqRnN7
2OQ+fW+f3lBpj0ANOT6QvIHbULMSuuuWUxEG56uJf5MGNdqpQ9EEHuqHXvOjAB9VRgrRLF9A1NTG
Y6ThWhj5qJFulJdj8wi4KVM1OClfglhjS+qntjwHrqssHGqJ12NkpVf2wlcwrLh4hCnWhvED7k3+
BeTIGM1KB7sBB6KN+geg28ldvlZrThMntOZuBhbAF90synvNpmHMTxG9azyuoE23+g30yYA8AqBl
sFJRpl2i3ugiB+cfzqPUUIBgh36Z7OStSM4Ahn4UfB2pIcoGMeIt2lRfWIhXyP32wsVnvUFuCDah
x5IFc8sjBuX/ERbNd0R/BcCpEW74Mf6Ey3utbQKemISTbcPdtE6o30ttefPx2A3R/RD2wEs8HgS4
BlZ00CqAyBSbGtNlcen5qOzqgsyBc2jH51pvy8KMlwoXIeURYCLoRBD0TJfUddoA/CWiSInmZwEl
NGEpkT27DLX5bu4zTmGYvmrh47rpbuEvXXnwUJ+JJ0xPzbBNEG5AE6jXDEVoX1zeAi0UIxryOt9b
9CZhfK4jHyXw2xxA0OnYw+YQBCPrY/NNCcF6xNaqnGjYVVwfPnKKeO+soSpUyEJleixXpXSpyC5T
kSdPcLbilJX/a01Z631h/2q/QCUrntPCnr6WL2XH6l55EEnDppYfkuixedVr+Tz7yimOqfTyXP7I
t1ga3xWuOgmKcR/O7DlpD6ouoY5yQQjww6P7ovG7dThcoToIY9wKxy4CrJi49aYjNRet3iZby8fe
4WYnOXopo7O+KNfC4v4j/yV4BscLyZ2nbo996315s2KSi7Unefr3dcDMy5FktT89M6PLfpatiiWc
OIdFcKNH/hu0g1PgmawQldGY7ZQrNBeYpneISRh/UZh3+5kHrxCNQSPhCZ0PR4pDEpfefQGlQ8La
yR93wfQElMNjZCY2AhZ2NO7OgU9Q2GhQX1BuaOkMjql1dJs8tO18Uz4GIHMMCITyMBVfqfC4z9YF
xP9m9hPfA4vlit2Lr2FmI5Ej1M7sHX/JZ+GW13QJT/i+IUhmJOTJkVf8VlDtHHU8pUzShzna3vTE
aMJPtcMpSWQ/inpeCz0+FfTfIJ/1ZMffxXp0ojYG/F4ykWz3o1YeETHq+dTlAmOO36dnMKv6N9+K
yGrVO486r5PLp/Q5QQ+52Yl5dILaAP2iZmVHmm3IJHh9vwyR31/R3/TNwl1TUEl/anqOQDQql5Gz
Ps1289YEYhVkw7+8gBCMHBxNMzVMBOG+y4w5eWuZrVEsPJ/r8MYq0jyTGT+pHMRjMqasHAFsO+Bt
I2Pn9QXVkBtVDKdL5xT35Zt6ikQvxSdOmkLkySh974WhCPFz3fCKfu4RH16aOVq4UsmYjdw2/3l1
Xov/g1Nt/voqA4zVyVX4+XxHWLUEkCZiKloUx43Fo/XOzQiAtD+wfU8nbhJexiVu6vA/5RqMVrWM
NYzXGpcK35Z06wZDjtFJg4tacxD8DpbWDWBPzmgAVEinSLYFnF/4ISWr7D2JSad4uxLYqgyUghHI
kImzpcqXrhuB7/vXrxfJGSg2DJgM3DT7K4pLkxwhn2CBIFf4+0Gas0YhkAQ/QPuGWNiZvRyJ4Sua
LhxR01VQB0r6flCC9MEmJogtOecs1uFSaL2KenUclhUiZ7NC4iDe6piueQQUq+mIFj866YKeImXp
/ZDCd+2EWlfg9mQKOd1PsOh/kUaHNwbxygf6Lo2Xo+1y8mI4kDl4wF+2H2ivvfzRe4mM4QS1YGkn
qK30bD2EXiAiuLElSDjGogIIgWSgQB/o4SVMFHTtIPy8QMxX0NVSvE7kHQu7uJPmVuVk2GtHQxWa
oXXhJDZQRG9nIG4MVsfgSpXAy0k85nxuNmQZe5WogAlOMooHarTTPIXfsy9NZd0HIutHTH/KYbp5
+gdMGGCo4u8UljhZQQm+dGH/fhtkJaxzzJlIYYCem32drabkqRLQ7S9VDJxwZhHuItGcNTvhFRpg
hiq9Vco2wounWb1Tqi8jh8wKKUF+iEziM0yLGIRyhieCc7QzOGHoCKi9EYbABpZux78aiJnzTFoE
vFPwy9FC9k2G/XwTLgfMTyeNSjVuWzmy1I24lzjf0AxjSajNlLd9JbjAm3uUu87k+bE7YBFgxrOP
TNKOT/mGLIQKjL5adSikdB64ahVcoQmh8tF3MjG2ZnsO98V2epsL7Nu6yCaVelPvA2Pt+ddqK51S
F+B5iq1jMMUE+bWlQgGWewUsH7kBbCGZOtEGQxNDwusIZ4f7G8yOOXdnTzYQjemfBtH+1Rgzq7CU
rxaP7/ZthAQ0jAPbzAo9qFAsvEvgTtq6UwsQ9GMX0oJfRNWbXXqzu38AyLkWh/DE0bromNPxrN/l
W4jSefyDxc1pWHL+RWvwZsreJcc/ajYqhfXwU9MqbfC5CKdpZqYP/9qcYA2QoJoVFVgXoTZVvq3B
nDsp9Lo8vlMNi/1rkYju/NGT9wG5jfcMITxpbMghGGQTwrW7rXzJEVv8RO1Rza0EoX1iqJxP9Npr
MNGtoXx1xzo2iHOZHxrB4POfs7Qu+agHjEHlIcztml6R3Bh+ZpiwzdxTpMUMNcCRz/u1yQ4VsgjE
Xn/ULUDXL+Zr/w8gvv4FmYUFfSLQPDFLIHqG38IAgd2Qlx0b1h8fsgLA/LEn35n52gDR/31ILO+w
zlIW+bFZ/LmYriNO/EIYw0h4LeDStiJROuf2ObEzrzwLYxA6D0hyW/iOAL4Oi36Jr28rMGY/E4eY
utSYgdBN6BZv6HOcGkhtsRPEy2Qrf3WH7oKab6OcA+Igcje6IHqkSggzLcRaWuily7x880mcTnaM
+w7AMgjBqJ6aMZtxQMH1oXC5zZ6MwvxR3JPBDVshLx99RmRi5eOCMnkUm1RbJr+o4ga8WgruSDNh
TOOBxN3lvA/BGrXtenoIb2MUEpdfQm8d/CU/MqtXdeh6iiBiwRDuTTXaplsEmJi6g0N8qPm5NYc/
pW7Qsepvvt/v8i8FOItNfjEKHSTA086dU2ftG9N8oTnD+n30R+GXoVzb2zC1qy2zQLX1aWjGEDZx
0i/wduXlFkAX3HpcP3Glv+MTmn5ogc8uJOplfhA2wxWbkgCHgxANCwSMfnMLT9Ja/UVhO79zVqux
yyvDR3QeNv7WRyYUOw0ci1du/kuBMEE0y0h21e8KhQC2HbtQSFAurehY8fp/dMwSvaPSe6Pq+U8b
uOoIgcMX8TVC++y1v6azynMh28M3bKPAccP/dhoaz99LpPqW3oQR89DowwPlxOxneuq4uFy4XW3x
vxgcgfdW+upKk6N5/HmBrOh2dsQ1Z2aCcme2F+fu2+zu8VXjUIHiPEPwddsZOww3Sk5i7CjBZUYw
PywXQb5Icdosphf1s1DuMeK1n37FqxIIq94F+uZxrnVBWfeS2csczEtZXE64e8XZRqNsd7hyc802
iXjJpgdfMRAQQHa84YLLucMNy3hCKk7MxMA7P1mLI4KaNd7ouuu/SGBbded3jgydDCdiQwS+HSLL
nhz5gHUi/p7mAJoYJB6KO5DFl3xo3js+mA/vNAcnWam7cpUbk9/gK+mt8iEAZzBJHxmL5dMIMoNS
cr6HBiw7FgpMRv1TU12UnCO9gPuk8ZD5FXuQAeGtJ98zOOZ5YnPFJQt8szM2+wqLEZqLQQfJzfuj
ioYuYkEJGEkr5KgnRODgFCJnKUKSmYl1IaisPt+8OFGovFj2xzxxOQ1B1+JjQlwsY0UJtGjgYAJE
7TNz5GS7JfuCZs7v2u79BQbGnYGyr9HhOcLKmfQ7RdwDrGSaXSTei5WfGShdtyS9/McZ6yvSG7iP
RMdTKziQK7hB0Ktn0xIj9zhPjrhpeuiFNSIRIKFUR+oofQwgzhHXPQG4oPTxlSXKW+SaaIIDT8qt
OclwY2osIwC+rZila4Hln60I8kh64tMZiL3GnzxsmKn4v85vfm9PJjozbIGAKfQAu1SLASAjh4Ib
g+oJbvB9cQHdmeN0on8Uaq56tJURXisbu2F5Sj+3dofctYNChSQACIT/vyT4w9w3Zx1ZJzywySpA
GY66+AutE34OvkjYMxKWD+2KrroNy3f2QCcCujO/qXAdAMXvzWfYcI2W+aJk0b8x4Pu//a7+yo8s
xsAwSI1TwjNfBoLiUWoBDwivU+ktwVwYP/bQsNqzsFoi7yYkkh4DXAAc4OWeca7b1pfcDBjr+Y14
nOb5mUQG3HCdtAnQ1sdGd8bd3QUWPaznQoVoC3KdJX9G/C4rzAWTwuyDKBgP47njXQQBq/XYS44p
vYwGFZnoYF9zj48o36LDep9ZIQ7d1d8yO7yvqqfwIexRpMA+lN/o5io8e4s0NmtWG+1rdh5Ilsvd
mdn9cacXSAW1m//9ETkF0C6h9yU7mfcXvjif20goowvfFEoaVty8w1zsv1yYtAgeiYnGt5JvX3Cm
8gXTAl8DVrq2XgccfFzobN2chG+XB6BZh5YSep8jWtuIBTauj/6hfmi1JxYQANuK8gfx+EZfu6gu
LUfFod3GByhEF0ixhyhwQGGqm7BGB+WhcDrQHwCxZhZ//7NYwkdA6hV/13AX/qHDc6PNG7EDd78R
L8stCXt6O65tkGM8GCkY7OhbKkbPPg8SjF35KGqqwCIgsTlmdrv9Enn8QFg2UY6G0gy6s+Lxd6pR
jpJ6QXI5IUfSIdQWxbNcIQUgqgsh90zUOd4/lQs4pFEOADQVrNkuyYEbz7PyUVfm6xQoFj98EXvj
AYn6oaDAl8iAjuF4QVql2V9IIDlWF2493nTaIqB/OLuaBYcl6NSdrfRY/2rjFOh3urwJNwJ5eiQ8
oBm8++0JPyiWOyA2gHCUO264xUwizLE88Tj5FwHDJ16SJc8OjgAecmyOMDMbhFHTid2wDkZL5PYc
h1gShfVn6tS55/PoTljC4wsv8ntqvY7TUkcSBb3Cb/J5U+7qM6UIO7zF4UWlX8E/mmgI/j4bMSX6
jc9xMcIgnx9uIoZH0oSoiHvE3WIgSkRdzYmWbPGy8k+FjzVfzY8JZW6Hd29LOFFYlbOCZvVduh9P
aXJDeSVDfbAKh5wVA4sW7NuSN7V0+is3C+z8htl8Pb2DOUJYLqhSYZyASrE+dj6utiT38wH5q/7K
PjV6QKzKHRcEnVf7HCKpAjxYT73S/MxxSU3+RLDSpziSIwM+FRe/9/AloIFlpOKTaY+8vpzxw6L6
0RyeGx2wnu+O3dlDG4viLaNmhd6HKxlSZBUq9C1UsD+YQWzh6gPd6K1Z/ww4hzaCk/wx6wr00YRr
mhvMyH3TqKos3+ATWx5xQLr6oj3FdXlLHNX7PPON2hnvXcNJiruP9Wbu8FfpqEGvVm/jNegTz99W
p+mz1hn8pVWbL1midInMr3vpRVvt1C/Vj178vlNd3s8Bt3Emfcw5UZeJHrtsIiVmUNKZkJFWjvRQ
JywraGg6a0IR37jVsnLxpEX4uEKDCb9bqZfomx8SY0tgxPMtuqbmY308hfra91db6prAI3+tWjcY
rmqp16DMc6stbCU/d/5TJgqUKxktZW7Kh2HqChlktsTzGnhlgbMZ17R2+gyHLizRtC1EtsjeULrR
CyDLNoa3UrgX2oX/IFZob+AhyLcFiQH5VKLfore12ZZqwaZzJKHSVaZL5Udpv0VeuNgYeUmCHE0s
+CUKIhBaDK7z9A5WHu9T59PytcJjTsBz5wMmCO49awRycssvf5JjkLpZrPvf6tTNZTtPr9GPiJ9e
ZbIpv6Z36Y8r8aWqixC1jES7L/uyMhoIk+xaT3CE4ESxEpQG8bZHYyydyQDAAD+48hJQ+vM7uePJ
f78PVei0gFk4kUNn0u1Ubd/wnOk+b5bGUKSU54HdeW5EoGOyEaIwGIkSWr8GWzxVqMIL7OUmdAuQ
N/OPv79k6+QaMgm/N0Ak5MIemddmo2WzJW+MFFOJMm80u2bxAxdxKFcpB3i5Yi854rkYwMoGK7/C
4/bQnM33h7so8lTUGBwuM74cffqDFpGYztnvbJv+yQqOaUwaC7nmjpMsfjpWhzmsqp6MUvWc0xMw
Z5YZbxRgZsZrWnrvj8u1zz+TLmFkN4MNMPbRHJTBhMchsJnuZJJewYoHzOQjxaNJJo0zFOzgjiFo
hwGls1WkAHPq6uOUSYH5Bmsk9Xbk5kCCo3xBsVvs+FGgTr9T3NzH7qcd2ANJyAXYxJaMCW3dVqeC
15xYlg6CMDN8L2CcYzYtBQtKCWnJlEtEMj41CUF2+zpPtC0DKwob7Lk4wYJNRd7yX+jC1Ly/WL7y
bkzy0XYAabLFRAO8NkUENCG60mo8bFHKH1HB5GySAZ0sOwuOzHmvQOGhmi48tn+fU3kn3UI1K37W
DTzYMlmyBCmr0GoTY7pngIVifeBr66z0Deys2aDJ+8rwXeQ5T1WHGOu10cPHncfytAv+KKHH/+J2
u6g06J935XKBwmTbXgpr6gk7Tixyy9XdZL9S7XxBM9bbio3Who/GIrECjMnoHuLx7lbvj/2aW0Sz
iLNlfofsqe8+HO10biFW11C2vztHk86MXaOdfs2r2bMXzj+2VtiZivuQ05UTnuTcPyKbhn3f9QYG
/G6NBQhKkwccVvJz1KRiTD/Cgxoe+3Py6Ingqi+ivFJh0d77SYSi0lQg0EcvzfYNG1mwCYZoTOXT
i6mPwTDUQd9XPLFmd9HIv57fop/6F1I2Hu3T2n22R8DCqezFx6qEoxuoixbXvENvGjCwa2EpREuP
O+ehWZMD9/Lgcl+i/JAfY8qRSi+AfJVxnJOH+oM1ib6XJ8tyti69cT9kS2KFPo7YQ+XNDsoan+2S
1WTXP9nr29+OiCzpLz5Aq6egyPIy/YObXMZrgVseLcHb+HjahhsZamh8U1luqwOV0JB9OOEOb/6v
/XoYRYzMDra/R4dAC9Flm7+d6tqOxzr735OZ+Jsb6dK5fHXG20/XwSc7qFSGXeOVPOUBfR+62VFU
CI8CucXqKFnYJPFUxPNV9yHKzE6OMeLCKaBYbIeCIclfxefU4g6kqqFqeemwOyprmZpu7kV7eu8B
PB2MelMiDCRt1YeuFLh8l69szbcfmNP5+AZyEKIw88Evs4WPXCtcdJhk+++Jb5dH/0J2Rpw93iqh
T2Tm7AgECxsX8+Dnl4MQh3RPVxPSNcpazApGnGxMRkBaZVppN2VKQ1OX1Q7/Llc2qXHMekn2kyAT
Cm2OnAkxMczkRHQquF8BK52hPskcyd0mmQCxzO7JNxMwTOB4ZqE7XjV7bcmP9zESLtYX2ioriW+I
cTPyqNtrxAuiXKJR8MC4S+zDGAZBpKxidYo18ySVBCRzPtlAcijRmrXmjZqSxAa9OijoamoTkH50
AxCWQYA321fK0KAHJV8oFEGmOSFi48p64dCZ3AWkKMz8wxSGB3lROtunoivgjzEyGeoV2SejHiTe
lIkFNyOv8EAWwaNNOKXwMc4ktKKKRQBV5g7K74uUvfH4Q0yPS0jYVBcZ0aJA/IUaIUfK7YanoSE4
AVldjh4AvAUMrQB1kFFMl4EVDhaKj96ayfMv7COCWNvq9Bn3vEMo7Fn3C55noiRUDoTKSYLR4SH4
x7L/kqa93YKHMl1P5APSxNFynT2J5mFSRbupSKeaUGAMKXVJQqLzaZDdvdwmWL8JzuX14wj6zd7f
gvTdoLfPtngCWMFrAY5H/rjkzmrbCvX0FUaAAe6l3iMU2xUXipLt/GrVENQeHMZX+fxi9c200Wwd
Zcso+wVsmgiWP1sj6kRmy4yZrT+xsdKAIIggkA4i3JcN6Bh6/ubsb4U73bCZl6CWRtZBZIudbTiS
0UvQfvciCC27tDZwOmp0UtChL58Tb37nrcr3BSNhMWeUm3qFwX85ol0+jRYhCgzDA+ziqFChIbNZ
1hagKDMuMsMOPbfmAZVN4G633T24Cjjr8Pe1/Pnxk7/mywz4XbQdVxkMEVT3Rlom5/iL/+l95A+W
T80y3H/Or5/KZzhN/qLLcPTNiHvBBdF3adjYkgb5Fx382pgeZBssrVtUC7QX+TIZ84cYkglT32MR
+4BbDl++o21k1PGKQUmgRcsbYCKxnzssSf9DGbAOFXusLXwVmGTaB/gZ8xdP6HIw8LSVZIQyQmAT
WgdL3Lvce9h9cazgIrSTJUtCjU5LXTM2urCT2mJ248os7O4QbpVbgc5FQA7RrBMi1/39nWiE+hfJ
BotC/RuiI2Kr2iRHKGxty1fLxndRH8MVcVt0q79J+VO3OBjjH9mt2W7/5+wBp+A6Cg3yq57xYbJl
lImfZeWIgQ3gNsaaoHXHP0SrB4A7k3PBVd7Zr994mdrSLuVHgwVF+sFi0d5Ri7BIwKfjkkl2jf3W
NdoWqVHy2P4mL0vZvYweuFwwEPrLq3QPa6h8t2Q2Rme6G5DEQFchbSSrJWOoQKKBLIGo8QuIioWo
FgYA+bW2AoRBjXKRwYtQybzx840qGAwRgGOBuMaeu8ndEBuKLn8nSDC4L0asl/QyJDao6sYMIdQO
DCzBLdmJJ36bdkf2nyGhtPshLgyrF1034bHealdOSIkA9jGkddyPEH1KJOeMGp/i2T8DopPTS2kB
106wlx/+A9hecc/WXWg19+yBbyeD/sYQz7cNbcF9Kp0xiuvo65SL7yqraC9Qhrh68aSr6AH5lGGL
WCNrKkHflv+PpjPbUlVZougXOQaNirzSIyiI2L447ApRUVEU8OvvTPe5h1O1qywbSDIjo1lrxcfG
Z/sswPo4RUn9xUHoAbBS19AXDDZcNADra9GRj4qb/UZblt519V9Nror87UJ/kzKoA5Jy2IoQKCp6
ky6s6DNtEztJPd5MtEg+ENlDHcXBUP3LHBYsmxZQhjVUVHhTDJVA/AAaEP+q3sN5xrzLUKJBLzuX
9HW/Kf4B3iRSKNxEpV0REKBEhcbS24GKhOMMmfRbU2as/c8lYt8sRArJfpwC7eRurp78daQ5+gdt
Nz0hsvqWvPfXbvugzHpOR0L25uYOrgtJ8s/ttHud4qxK2jIvpui4sNTglOgfYMZhkY1Iu51SVCfR
kSStp0j+RfLukLElNAS2lYLAjaN3RrytCuEUuabCUc/wdbwskGT3CkCA6ixsVBKMpxF7+/MRPWTj
STxPTus7RDFo0B23j1Dpx73SJsKB1Fck5EjeCelOmGXooLddB3KhaykuLFHlPLypZLChsimTG8R/
FANIbdBEgv0Sn5BWsgNbqVcZQuUf0HdGNSAoQ2Qrv9joZobA5TXNz8mqdPcS6MVz8i2Hr3L20ufv
8/iOW1KMHpDVFbe6hNoGcT8XilvT23XKpVZP++y+UKw6I9yJ69mp6nlRp8/rsu2BB560cAk85K/A
17H1YSCCGsflQbKHCqnzIohjppT9oFsTrpj35PyB4EpV0uog4tQbkbcA0KTTwKuyHvyMrJNHeU/v
+Xk1A8r9IM3IPUCY8zGiRvUcuF0ZpnoCxOK2lKfydDBT+2AFrVbxbwO/VdxcstvKecIMLTmzWx0O
3nb1QAMKfUDAaC/jdpmhYfz+CcF9HP1ltmMUbIctFaHa+gqdE+O6Im66wBDEC//Y+q+idcfgdu0H
otG0caEq3/URi1Nz5wVuRciLkPcDKbt/lab+9E66i++sbBH+QAqxk5AtOu/EtVK8HvD2J4Ie2YcR
QcBJKge+zVeqjQKEyotOiOTc+xePEhVGG30BYJPITeFBkQ47foPzFN+88ERpGOFAzb4i9ggMqWd+
NbvWzM36xG5ITA5OG+AAqEzYrJwQqDxgioRaG5pe0F+KNi8membomPTZd2inCYmXdHJmPAAXg1tB
kQT53sK/tolGf5/JCcWkl03ag6BveX6nGcKaN5A0+RCIx98lrSgVXrwW+NccB+/RUuQgc/tV7C8y
BRerqkyEoTESm8bOt1R0uELwj1TWZMnyNw+H1cEw4uK+hTKaU6H0os8lBS0BGzHd6/hCm+LWf9bo
340zBVEX/7pBiwoaAdKs+HoScdxAgAIRy6QEQFAHPZzKH8REGJFguGS3N710XQ2wtJ58SJdSP095
Ko5rffUIc1FGRvha0ikY8JHcTUwdGx+iSMiXD7bNnqGk5qjvSZSAFSN3jLgtzGya1OJV1hr8dDFZ
mbJogSK/PRACuzoUI/Jwu4a6h9tLnvQKtnV6Z4BNQtGl2rZL9W+z7HbRXTaoPZMwIoboDUHDSvWE
FDwZzkcvQoviugERPmIvv588bbNiVuBndig+bEGh3gpao1znhepoyB9/J30A5TJSkhP83D5CAeXq
g541roVIZfcSlR4SV0GJQWcB/xQMv/qyNaIn+jS/HBxNhuWygdpolkiKYuKYKvW4D5EbHwrRM4Ng
hEiERqNpTtTaPmaXJ1AhCkbt8ImTo6fnD1sk5uluBgUmrfrE/SatNzp43lF1WX03TC+VVFHY+6CD
E5wRNwfQgk7Nd4RBRpJBBWih36M+7Tg+9HpsAjD/p9tPxJvmw5+JXJmfNv4uv8viPr8+fQLQ15od
rXt3iDWbqQIMSyeiMi9r5di5e/gRgM96JnIm8sV8j3MGm9rY7YUKFUkXnFz9E6gbkYZxc9BbufOZ
PQGbv61yg2tF5Asu+H33KqAY2kEjeSpNWGPSnGjqPsLSitZslNBxIY+y7HiNspBBs/RZkDM2F2jC
A93ulJSBUCsa6l6BamU6kFa63xOqBKdVQ0HygmiF4PvD0D+XU9QFVZSHSMx0WeX8GbwaJNAaxO1n
dPmDoHyW4nsxzQi//06VlcnDquN2+xakCEirIBZJAS47SJaCufu4FC9eFHBotopl6oM17iz6n+gK
Cei+PaO1zNIpVteNp6EtsDEz+EK6Q6Wz+1y82n1zHg8e7rmCogSsYV5iS4TiEkziCHvxBlxGNDRR
8cNgPH/HJSUosCAbD0GJFmQrEgM99MwhfOHy4Q4c6hGpgjOqdNHp49Sopb499FuwR1XXB+OhzNs/
CJ56qJH7ls3uCYNuAb6iUdzLA9aD5CryUorz8vo0aqhMtDQebxfwHRi+3gJAcfjI/WrR5IKzrBzf
rNjxCyoMEmrozdxN3KETVINpu2UOPC8OnjbCI5B+mXwn3anlEFvYR+PuPcmrFQ7T9+F2RjnV+VyO
e2S7NtsefsNefpqkA140kJnhSYNx6j9wOCrzXFhA/8/oKF0cnbQf40lTiUU1bagV6KuXFr40eCOj
knTCI2ZZtC9URiwQv8VAVN43mou2z41cwttSvss3lhDC+Aa+ivlo7Qbok6GXhZUDgsmOyOxhOfuU
mHAt8PlItOYOp5Oho0qWkXuBwCtIvQs+NA7ul9xEPozA9hLoy9amY5dgLPgfde8MWp33atfF2R9k
ozNI09KkFiU/hgo1UYIlVNJx184h8MM5OJlvAz8BrHV83eEDAJNzCzrIbxzQ16yybj/u92IKM58F
BQnA4J90Q136G7/wdFVDJy1ZkQnY4iiSoyBX/bb0TXCBB/W9D6l+sAekH+SgL8816ZZuk55Vu7P7
km6HocK8Hsie1FJm2nZv9nt+jgmZH5rQEXipK0Wnk+BTDREAgN9Wnr0BOt6boUTcipyFdfMB8OYS
bYysQW4+VuWakh0Qu4pluQkKBK1eriJbJ5bWyfp2Qugar45TXJmKwy/wI2VXHt+fqP++Gac9UqNN
ZWYIngyEm3FAaEnSbpDjRXZsKxGpPud3jMVLTUGmfnBG2fwEKQeWcoRLPKAlWwtHGuasXZ6SBpbi
xmx75hGPQTm7XzRDmRP6x3k8vGcp0CZDQrzBBNdNYf0BBdcFBjEcIAfViz/fpIBtcPkAkzCk6KpZ
quxK0OEuLBJ7Q/Hgq9dGS9c21f/CA+8VPiIChxfGNw+pafRb5w0vrXdz+7px2rb6EAh8VcBJNuyt
jDxPaa7yS1gUZm095viW7uxpnsbHBHeZTKu6ZhY3XeeiHz5dsBsTFqLHXDCyN8hnX5pioy1ktzaL
B9vOSJrKbBIFcWqK3YNM/bLOc8o4dOAAixhRk1qjBw48v+uos35QRtWMU7FQ1jQI2Y3M7NKKHiqq
odpdRyYZcLWxmcCpSHBTuMLy2bQy6CdP3C1yuS//7Q8ctK5GMs+gbvw6XODIUnoRmYeoGb1SMoJt
eHe63mBxHfaJrl5oQUSdi6UC8KIXiDgkB8EHHwoKgC+CK8ah8L/Diz+Yqu7b2XjqmpoSsNlQNAZD
z+0J+wb8v6maX7sOYcyPccLtxxjKY/gcF7E+FP3FTmOEwjzWGl3l+tKCaomekbAbNWc/DzdO5n+R
f5FJ9NPRUBzXABbdRzPybAg+vUfuH+ROdyot8Rbu8VV2s3QzvW0H02cn1jY2DoemuhkNv9Qxm2Ef
MgqqMV3WEQ5J8V5RjXw/Zl1agKATw5ZDJrpEK+Bm9D60wI4c50jLaiM23BWZQptZYpE+Hdrn+cND
k05vkdIwUD0nrYjql0GBbrP/zHug52qg5t47faf5Kls142b8ioSy0HV9tiv3FcOOguB1AsejQK4g
F7sl6RRqfxJNzO6hBlJ+M5Q3MVn+Lm3k6HH3Sb8tvDPB1HqiBf0CGOt88qj4jIDyokLcRvr6+QeN
6rnViUGBKo1BTVbbZ1KsumGVtOkd+0gdy7hEYAV9EOSHZwLwbn/HZ2SHzcPOTN8+r7B7YbXSDVMd
X1kpjNItqavo3bC3oiWCLgPUefzxy/z1Wl/PJPiglrN0QTj0hN6bTKE2ZjtrW5ERHqCkO7AU5KsK
t239jerWbxyNCLIxhlHxii9yWOH1MpZoLkyqC7HBDTTiYaeJzx2nUQ4g9e8AvdqIzZbspfZe1h1b
vUfZFSGd5+p22j5gQrL5h+cI5oJkdjMgpo+wKYWEJPxgnXQhBOtsS/6qalwtpOx1SzFDCqSZjnc/
fno+PmtXWVRAH1B8UZWtSsuha4IOSOY9vH6UgeTyqK3iwNOfwsGS4ImVefpEaGKXx5/uQtpYRd89
E5iqSOy5Z27l08g7w95LFWhUtRNWetwt0It0tALw+JDiSD6wiw9bV3+kKMFGAScIYRJEleKiHvJV
2TRSCZhqs0G3i6YBSoheBuwBWuG8ETtI5MGok1v9NfxpfFaaSgzuOPIQ9NjtwKzGUJpJVl27QGwP
JdJ9RWd6BRPCRl5uCwLy7xTlGa1cUo/agBmjfIyLCFO3HWolYJ/a1B4LNmP2p9cj7DeTAeWilpS+
dAmyxjsr9Gfrba9SiAjJBvGqhwb2kaxJ/t2/8EuLnttOEEwAEIJB75MQUj1Z3VYVCNOgpCEwjiUp
XiRxieQ/NiLg9Jx4XWwieXzvLx5rvakhu1MbRXGfbDx5N83r9wOCVV2OpXzUH8DDoo7vXGuSlkSu
gqphnunrVXqb0oHkq9WLEW4+o6PTabgiL+5CYlBtNV9dqVtfIhX2Z7WxiJRRRjEKYiEum7KxUnsV
2eK8Z1214ZNyTWlv8KXrcQnQru8g3y2/bKljfx9RhzwnWXMcdXXfLMmibP7QvMe51fcnZPtPqRDy
3ZI+I0jqOZB679A1BnbPUkayn/8hV+dz0qI37K+3FBwkejCyqVhdK3chJTubVP0FAZ2ABPwQnlRM
H1Wa9AL2hbEqmBHMuwP0I8RfyKD0JRcFnPyC6KPb0YdftCqACJGAHCKXj6JIR6M075xRcNbRdwMs
h+KXVcAkQFiKpCLtcL37ooP+yBOuXMe/0/0MNgCCJvdFezYVTwnZMrddPXgvvs7GF8pHTdwf88Le
SvX7diesvY5fBv0xUnBuG6D+QKUEqlrQHasHKVFj0TikJTOKCEaIKOwV4Rll2J+0Qxo2CXkxLciD
Zwqqa/7aPqgE4sRR4Ce7R55ErwzpyFiT4qR+cYUWjOYUrk9rozzL1RMHIDjSPEk7xnVjX3uiEwbk
mNm5BnXkSj9xEhR3mswtdZOpIEbQ8VPHiGjh4KS7lxlFPAKZw0zpJkVj8q8RZUbKPzfHz/89UJNP
vZgyqfxdNvkE+Qhklic6yFbExjblfvvipSBjd/Rnsd+j87Q37saaqwTFTotfUevfI8UzO+4g2Iwr
txOKXTt3tZ9CPYn0DQA8GnTsuitcWiLgG7sp92VEzAo4k5oaofWPrQJmjheRt2iPcEnIAqsBmU0Y
p9LFBtlDCV1ekItgkb3WMqrU0kiwuiFNe8WEuY5If4P2SCJE6hJp/kivhyq9pnDrEanQFAuMHgUw
RLnua5bvnin2jS5zII8dr9lXdEDtLEhHa0H37EKdpMDrnybMMSMHwSEfr3BQ6G32cXoUhUdy/BpS
6zNVD3xPQkYTvJ6ODirNWh7ER8wueUpXph+uskuHE2RCdeMBQg5li5sLeAq22X3euvRt3Ar05XQz
olAK5acG6o+U39fntQ3xfGZX5eg7cMmFIHWFISKJCdNLKUA8sTqRY/mgbIMWGAoG6NB6mn8NgYTP
zuF1KWe2kPjpeMgcWFeuR7cCRKxm/R1Q39MaiSoM7l23WsnE/j9Yn8hTnSgaaKmGSwtpRSCRb3t5
4290s3P1oZJ1aHJcWT3VAf3cx18xaBnFRVs1HUJPDgsDydcuwQtBDULjPnjRz7ELpZTuDcDsZvdD
y0kv9ERZKmEzujjNn0pthKiWPNUEDP+X7k2H1u0dKqBKKywQhXUyUfvbvgFZwP6NVLMuC0AykkCo
WRFBIlsNpmWlrb5xvcimRcCvRCZAOMQKZrVyOsNOqBEuHvW4cqUAfuLoNnkMH5NN0reVITIb/iMc
iFXfAvJksspORmrzbA/Y3OH2nJzrmTyVjaK9phrdKs78HEduMGVMw3yXYV3miI3sc9DsCGq89nXI
rq2md5pzgj5sVmT9Aq6oS3L+FBKlE9hFHetPjbH0OlXLpw3CvEIHevK4p3JmPR015jJq/JDWuhAe
mSTd7adHQ7IZcVmJ7hfbViDZPToLDsw/4SAPFqxICxS1S5vM+B10wtJTEi1lUt43JmF4ZhGpnYTQ
sEDAUlDRSTihMIbvIfqK4l7UIkNC6zV1CgBabxyKQgXqN4QE8zY5ze5+FnWTBt1IXA5AlcgakG0M
v/SjjnVixkGcaa7UQW7LazEBZg4Njl9PSHVTSgzenh4ya7zPuoJOTF8c+ix4qkbEbBBkkE27/r2d
3I9JmBljOwQMxv8leZXS7E8fqBc8SPKZgNtB1gqfEb0Ds38AovpkgY67y/6hjaBTQOKLLh0hMdsD
0wtCWTBbLHiqIOgaIg5KOigM+t8JbGAYwFduN7JPRP6t9cGjRpCQVF9ZuUgYSKseelZmfgSESa57
QLHld4gbohmEezTOWyqUVmmJ+d2f4gvFmYGv26UKQjWDnIWIWm6Eg+hl9ZC2hKoOVMhA20BF+kD2
lS4SCApZ6tXpaQBlu6JbBRyFGOVpbxg6cAHwZ+ro3WGNIuzNfmtR2oYhx5rohiWwi9eAQsfdVgvQ
1i1lF/BB4D/0pdrOvhI7Sf+vYCEhCQ4KCTqEdX8vWwAhr/mDXjk9yFS8HD+SPL1uqpKnk+GHtIWV
gk2KIszFKc7r88UbkHr2eafOd0jWzBmsyAV8cCfh3/an8gSC/4sdW45lErhX8im5Jz/Il9EDh/YB
b6Z6RVJtcFqh8kmzpu6tQ4+ERAVAuAJYLdd+D4Jzy+UisCSVw+ZyhwjFFkzbosHNkmhugOqTvtnl
WZpTX+pLUMtyrKxGNHxO+niDF8DQPYCd1bPjn0iTfp4pOHIFjZxNTYYBwPujB5rxlicUYs8rkE7n
+C64EyfaLTm1aFSGqi16EGTkOgGyLM8YfXc+C0jsWZCtBa1UUJiw1kjnHjpLEsuURbNtZ6oJeDB7
DG4q7YVh5pFOhctCcbBP3DMkSQGkqtyWW2kuyv6t6IaGeX/Pu38wVaiMPIXksMRkhbQ8B5ejIPY4
8OvrkBRu1Tpo4mnobYnQO+DNClpHIO2MuiEIx5d/o+pF1pfOnilCv/92l/zmFqADrg6wf8Gzm+Pf
AV6gJUNdWw3EyWqIoiJ/FDq89EwhF04tx8BphptAvw1KNC2KnJsR3Ntb8KYpDaKp++Lw9q/ufZFF
90BJYBN5L0/3+kMVKdVyAuXOYV0kKhFZ6fYAXwtYlPXWhFxXF4IRbQdRTEWW/S+fM8S1mQMun2zQ
5JuwTUWYqfPsTlvq/XMJMzdGPNZBNzehW2MFh8PoHBq0NJJeSu4Uks19oaHH1Fs00R3RRmmo+1Ay
gdcZg9k1+c5f8QcmKu/GPD0HWpgvVHzS2uiRskICKaTN7R93TV8+Y8D6JCvZQg5kTETd0D3593E9
lkaEUd9dNiMfBPHa4W4X65NDQm70mhRrPVHHAzQ9BiGJjzfZP7JgeD7A2KArJQTT5+n9CE4sI2Ic
UQRA4BsQsUXZ5uxIvxZFGhAr0j47APdElreNA2aecpkEgDSmtxIyXnOsj7FkohtLCt3GWjdGYG4w
PuJL9A79tY5FWJ19mG4C0MKmyqQ/ybYKphUeAcx9YvkV8tlKtDmQMEV59kFtWUOXIxHN28AcAt7G
d9EMPyPVj4KEB3fKy/DAoOfN6EY9fgvprEvwiYrRffQEtAVA2bpvlUlBCfkUCfIxyINs2B4vQ6AL
XX8AiU+0bkea3H0fGVyhr7EXWoFFQ/8Rr3i44BrvtqLQrsunUoGuE4wPIJz2lc5MOpOKCeHQN3h9
mVwjObjTo0KmqTftH91bBFhA9Z7RebqJZQ/xVe8R9eMBXf2u6Wt2hZygJWQwWkQxAQJQajY5Oyrs
5bhHqU6mSIRenHuqKUJ61J57J2AEHxvs1CmHC3BEK2OK8m9yZd9tnBaR+4wU5+Y9fQ1GDbAl2Sv6
aO9YH+ImBF2XZMUsyVL956hK6vTuF/7HpL44VkGSP7bwEBLYbFN6905oBoVckVH49DMIEEc9PMcP
Q8JZ9Z9zlCv2wMvHhV8ZQB7hX1sIW8ROM4F/MmvQrwtJt5lQBJBxgA1lI0j0pjkXuBjrRadq84Uc
FBsZjA2IJ5r9DIozF+QM4g3QFSQMJ10o1X2zu6oW7JbVokf4qq8Gn9HrNFRe66YKQPGi7EPXDzBp
Ii5pASQjXKVCJkEzZU51r2GfRvhV3133GS0qUSaR0UA3G4d2g8hCAciFqKISHmuj/vm2eskf89Q0
tgzif0QgSi0MyY43WT4y6WTYxR5ZyxYJEKAZb5CWJslNdm++6+t+9FojXQPFlo6fX1Do1xWadQdK
rST7ISsRmVPowmw+4nJdH9sZgKvv7QGQ2GYhIUNjrJ/+J1adpz+vnO4Y7mqsHYALeln0JvBaZRHF
KSrUhbG+J7RfyhGSYPvvJHIIx4Ws+qm0HqV1ftPBzIawRCVcJElaUaw4TS43FK9AVAju5sn9UgCW
oPN6gDJQEvDl1SsYljenrkxSQiWBFe4w7YMZj4VCkEewcqH1UgdXNvzG7CgVaW/RIw2qAin0xyfo
ojcDZI5aPeBxMsOU/bwuIcOA7EG/Ielt0q4GDAEajdUo3w92N1eDeiAU97TDbVZOS6wBBrhkB97M
yyeIZUSSceUKe8CCvN3vNpFkpn1tCq7jd3YDf2t9p/lftrttvAEoFNFEJWxy9yYF0t2WwL7DhEiz
s/fCJb4Pn8A5XPXjQcGW7h4tcmn90B3RyXdXokCN2jC34GF/7xYS7LhqqtcFMwWzpg4fNUh7Erin
MYk+2EEkSJ6u+g2rvnulHROigHQ77/mXxn5f3Tff7zZYofcMaGj5sciq5H0BHjo/7V4T3/mBPGcZ
QE2iTxgYqvca6ZDwtqTRAJlM/G5S5REgpBGwu60+604htqoJ/4zOzoUKGOEaNutCMwUTUDXRJFUA
Mkcw+YB09NC+Qk0Liiemgew3iciL1aG2rtJ/06i+QXuzwFKKTlpzDdLrk1YLQkq9A+d1C1QIghrZ
Hwg4IG2/+B0HlNgQQcEp473RNcSLs3kuM+xz6M/JeVXTE5pZA4SUaDyFu0dwYEjzequGzBmuscxH
JUIKIEeAAuNrfOAF8bIL0HL8FLLTnOcQz+TzgFzqNOekpCouImrmMErayKCTYuJj8FQghUN/K0xA
xcAcELs7HyoB/HJwJRCGBrmASAliA1SuQNGrhwPjifIq4T0+2vg0+66IxhA5Z9+lYTPw/enLa5MP
3YNzqCLZhHYR7D+39AQBDJnfOZ1PnsD0kZrYZWyeWCbYPIRvi7cgdJ0Wdz9Ptcl1fHXOkTbWxhDY
6ZBAQce9Wm+35j2yYRX0Ldkly9468lizezAvAOgjekL1kKTVFIvuPC9/Eo4lK+QXJXC7B9goGnmy
Omr/gWvlkOoAmYRDT7tDfnixoNYXkgJfmivgRkGGnRdbMK30X/qsOhFQ5ZmSPrw2kqIsN5RUReQf
VTobQexlOwaMOSwm5Uze3aKzhfOUqiGd6682KDYmAFCNzhJ8AxB7sPzcphyxjD0uIgrLQJrT/rwd
64Ey+0zzYefYP1x3/TAblhM5fa5UT7EHs9dfFZ9X3bmOXbvFGOsAo46SkWK+j8xfjc30a9yRN8FU
vCqHWVUm+l4OGeow00RShD9UtD/NyIXfLOYNTz68t/n2Ji2yXgrQScfXLeinOjqdk8fJbWDM48MC
D6YxMIkI2uWSxYNlQNEGFCOBDMmKrvkQ8kPSvDsk2+IDGQZRDmLlOeqWc+CCqAy+t52XR6MHOmkh
PSQ9xmz26FtmSU4Onf5gbHkvujt4tCUlM0IzTpIyJBjzq0f6gUogRe+GAe85CHVCBIVOuoVTKg9Q
iDDBp9IKgcIoqi0Eo7dUmd3/KvykdRqlFzv9omVeusS+ZmPEcbxP8HmM3NiRbTHE/gCQj19xKBzV
S8lbGGQPqXGxKs0jZDiooNShSRu9GgssD945gqE4Qizf17hKuXCuj8vpvTwGg5JgTZs/ZUgQcUcl
v7bA+D6JyU4WoCvkTihrf34kaCjcgEKpfoKtTgH79l7oLtGJl8w+1yUEtMOctMElBL5VAtm6wLYu
8GM7gmkHpVHhHuPaQ6hiY5/edorfj7P1ZwrX4j6jzJsFFAd6IUB2IIog19aEJKD69xtXW2Je3U50
isVXloDSmcsOqevhzSdIIDjy0TU6mdoe0L+v0Mda4uvGerdplEPDetG0HhlXi6khnq7jczYOLTws
IEUc8HiM9WUsO7wpb6yDhyXn5d/pYE8eMoXTFuHrAwoVB/17rHfSNXMP5XIcWVBTSJlKLsuZuJq7
WHJEO3FfMFEclMWpXBUjGDPomJVmtNvxBLLoKPeJW0m6ymIVmEdopPbxeLIS1w5lM1wtbkYYG+Gx
MmI0zk0qlzhS8C8M2FF8JzjjMeoCJhsy4fsJ/sMmzuyTRc7AZVaMEOqwBtaFwmhjUtQwxtPpdDI5
IMHjzMlHmcw9vk7GH0k1Y0oLXDjnkHqoMA4MKrEIDTe/Q3zOe/kddiOcGAqfD2O7MVbiDMQ5VcZ+
z/lxADGx+6uLO7B6iTinjonr8BsBMX9B0TKP0Xb8Tewk6Zjxh5fGxzSnJZpKv7W7+TWOYuA69pGp
f1wsvkPy8MObwWqIZPQzGbkd60CsD1YImvrn6dlKSzNJWShxDCeFN79GgPMd0kIckJdsbt5ouQyC
ekivDXMNp1DEIMNltAMmxSug5P8ON6LYxKFz+3ZRKphRdHaxxJUhwcX3E3wvcT0ov3BlKBiZVKsY
W6K83+oT91mswsorTPfI1komyQGEhWol0A3z7Ah1TXGjGu/jFQiWgAWBO/ObF7BgJifRL5lc8jf4
BtnwG5QjORCHGhTDfs96z27Tx+8oJnjZNldpXSbie2FTchgz2yHSSeDIoje9s1EDnjyjZ9QHfW6L
/LELowKtJdUjN8bLRJ78Yt+s0x6mocm/Jpx2WBRfYBldk9JFAO3DulnELuSWxXO6tvI7VKt20UL3
SF8PT+Abc/tb+VqBdtoAdmkgQLQxNuaJIBxMtpzmioAxaFhDgGDW7LnPF5gdm+8yArIIj7GPx2Jd
Q0siSYX55hCoXxFIisWFRgqoYMRt/B4/LefBxQgmf7Ph7C84BMuAQHP5izLF2rsbf60xmQTzYLmU
zNE8+AvEL8GE//6Y8O7NPCD7yyPLxuHNlus1E8pfj3iX0XpEzSGicbOxg+RB5pKGaFbEXMgMVme8
WITKqtndjzSoIGGASVuJ25QN8yGKt4HK0ILD4jhxyFC7ZVD2QLu9wZC9CA/nFhMaenJI7DDGasJi
a0L2pHIMG+Ual2NEsofCvtS2GIYvzWMAonNbLmiSIFcIUVlBsZp9RnWgATlUDfmiMur3hw+MIGKP
Awtzejq8tuIAJQ6pAB4dla0sETG3OCANOOIAnYiSsBga3Tpc3do4bEwxniRvbSie/Ntj9A/zHpqG
8wM9qCyY0iwOlqswV41x3O9ZwP/MnPhdVGrEDRjRYOx35+al4dPJz6B+w6i4Yu8S5u630IHEiZ9K
lnxjJPEiXkzJ4TugvOyni19kjMM4Ph4TUfoRXxCcMQ1ggHk/fjgmx9iNFy7mBoIX2gglqrYGvH6C
HxJY6zrJWpQWxSDrju6gKslsfk9YIJ64s/9mONBJzPk9odR85zMIyekJw/L1kb6jzQS+hPCLmZjw
I3BVx2x3ZErHWbKZgOu/Y3RTmAV04zWgvoeoXs1f9sdhnMz5/DD5y6wJqWbroFkbHhBTmRoM30Xn
DaQhkRa5ewRd5GLF32ojc2pjcmHU0fTGVFHM57gbqSh7vUZizPHoOQozLWAm3HlIVKPEAIoDGtos
EaZf3AsUKoIOxkhYtr1ISwtbTtRluEesJKbLxfge96UFtg/LhhVm42GOC4Mmnr6o7HiRoJ4A1meD
iWqop2G9IHdkmClxiI0GUgpfHYzYxSRwxyCy7cyOGO+Ec06ZKRGZH3ERrLJILCMeH1iJbidHYfb+
vT8ffNzH+3CxChd7N3YTruLfld4p2YlNQfZkj43DxknF7l0t4QcBT3F2fVNsB/zqiu9MrmHtPuAc
ormKmwSzySr5dwfAJkBOFOYpXBdTGDex/mgkgsEQT7wEHfZ3AK102CUbIzIysdjpkfz+TZUvW7WY
MuJVdCLnlSpJHtoJJQPx/IPO5CF9ZtB2y/j4GI0QcRyeeU++UFioogvjaUaKzfZFOcTYuOJ7FDl+
xHb0GyKNU9GhbCA242DMSJ2J+/9vDoCQMNeSuV6vefhpYdSCnRjLxGUj5JCNESbxT7d44VqMnCD9
RXzSbi0Sv2JHW/MnLNw6pUuNmSS8erfjc6FHcOHrDveJt+EXUSVoOHt6z8AP4oPBFvNqHJb1Lt3x
H22zbW3Z2iP6TAM5tak/+a8tAHb7kjxSJKhhPzaYMMBgDA2ImeFgiF76MvOEe4WOKNLzHysf1zxL
XBcFS6PheXSiQFZfxuSJA4n/VHh4aH3w2D+3C+VWs+cIE9iEn1C8hqCQ9/hn1UQesUVxuxi3f6P1
G9fUlIbU+xgvsSCF+ULQnqfAbBhio9brKDduFv72LqKTptlBMpGqJRcuvhg6nJL/fAimMWPJqfKB
YkkCNMZA8iKeLno+bExCM3PO2PP/TuwguJB8PB/HRnX4mwRLMR14D7BCRiRuxBvVdka9Iz6Ge8EH
nPAzfSzoej5fXgzxfhrTab383XGk/I35MhC3lzfIsX5f8ROJIvGR4ix+SVZx25g6eKE17y9cVjE7
Bu7aWQOaZiNjSaYpS7AQtvTnd7Cs09SPoh1vx0Vv0G15+ANXGYosbUEWV0wgMRexaIeDp1uTA9vn
gc0iWI4U4e4yq57WsmcEc+tqTnjFkqvlmjKbD0qEbXfjo5t8DP+O6ytWHP7Yf2f9/1OEgiTGnCuS
HSaLGMh/nztn+Pist4GeB7fsaRVG+zONYhw4a4EDSPgcf7QkicH4oi1E5CnZ2MzEPbrCcCVsP8I6
4HKTs/itd9la49r3gRgwn6Nv+GVqvvD8KdAMxbQUNbKGmgAqVQQH4gtWFOom0LIjgKFI7VXCyB9A
WQAAKb0Tu+fkMJnjiuzSq8UHsgatzFgG5L8svBExXX63SNygO9PizZQL+I9dFtcUL4RdEqEgfjn8
MYaaEQjfRGzZYv2mbhILi0ngyTuvlxVn8vN5hO+SpIzysZn8Yr8CCyz2iZ9PzR8xkGQPsI7MSuGV
iPHv/L7W4OmZL2KVQQHhQXFiSED97vab+/27+RXL8v+Vw/n8/TtDTo9J/Luc/94zin53DA3q39E4
MrAE4auh9Yf/NqfPxGQi3vA3EP8CrpufJWJp/yaDmOb0+RgW1oxIZKia2y0//E02JvdezKmRmGjW
hLhDDM98vp2Np4D4h5qBYRz9/sq7B60xnE5r4491x0IYraPdjQ1jzZ8mk+mESYRiMsuKtudc9NdZ
vm1msBAzYT6JeS5MxL8qhQgDPyGlth89kPjTHD7NqWJMp7O/Fq+IKxG3jbnOrBU+H2t4xwrCtLBU
/v6muSWuuTBGjbUU5kDcR57KjU6So7saj/Em72JvY6MkyPQztvCOnVQLEUMklTcgdBPbutjixd8K
fJ0NEtqG1CHx59ajf6v934SCZwEOibZMLvOptJk4nD2TVtxhcYZ8qFiJiSvWSppyopgI7H8T9hzW
Ucp6FZ+UXMzE5ykpKXfsQpQSdP0MAxcWqdYuEtaSi+iwUUUYL+YWT2akmS1cJLvUfMKdXO5KEysl
hkPc3bf9mx3iPKgXHVCswO7TWxitY4QwzrFCZA31DjUmoaXciTaTnO+dqKZNnzDx5xQSNN2mxeRq
LGEqhOkXdFn3TKAuJqi4Z2KF9V1hsf49JsZH+LD/DvwvSibc4o/DTXmSMiY56AY8HFQON5NnRT1j
jqYMU0AEG4Bc+EkEIh6O3OFAWlW8NlAxfU9rLhau+CQ0+34emrhZpK9mjHSaENkx5Lje7CDCZcXI
i+kRNYYbh/GN8JpsKpG9sBI5HvG/fI6IV8VMihhiEPZckoQNYNLyWb+fFZObHuEFLDmj+QQTPSnt
BiANJouTobrEkhZNDsX4iFULnpRHxT6DLAeLXKb+hNTKzw9HHdASfxGf9D+mzqtLcSVIwr+Ic/Dm
VRZJeA8vHEwDwkoYYX79fiHd2d2r2z09PSCkUlVWZmRkZGp/NWdoLgOUosn66zJM+uHsac+k59ZZ
JBCiBkRjGSRtq/pJ++6ZuCzz+GXY4KfhzApfiJvUEphIeHHAffsvFcj8UVB1sdf8pOtbrx/cucbg
ymjoYFKlExJzhy+5tP7kMwJCLJt4s5FN2MFsRqwVN4d/RqmFZEF6goJ8vbV6O2a3TXUDekBhEz0H
DI1myhkzC2Duk0ePErNC3tM+0wbr2Is4qSOTq72Z+bwbDn1/1Vmx/UwIJmv8DqPNMVEYFLW4nWxg
mCrpexhGLTYM8l9v0OgMbhgI3LLJwX1RUi4XX6OkOaOZirGnF6VAJhaH8CmtG9lXZqTsv85qfWZf
xMH01yx403Rbuh9rIXmM1HVcYPq0Y8k9lP+pSZ8+TawiV3j1sn2HX+rWWKP4PfIFdfrUoxzJ6dDu
zy/5H1O26OpjsNl9Xa0cH57TumgvMBQLblEGU7/RdNP0wYCcbGeNRWCOs/PZzHbOt5ihPSF/Q+9K
DYDeyF0yjNuvMWRPeDNPZCKzcVngOel2GAqulDOMUlcp2OJ5KGgKArkd2ixRvma3MPslg9WoN9NV
mX2StzE0M0vwgAaxSID71sLgtvg+AbLkkZAD8Ge08GH/ZPvVxrLAJxIoApi/74PDBOh7+GAxNo3W
CDu6a9xjTLScpHSjkOp02AQW0IAwDHntHqxZHGm8LX/xadWaKOG7F78x+zXAG+8gjntmZMXRdCeE
JyZfkpfXWGphF30tNDkcmh0aU23TvHogV+YyIPDnmNVd9hItbaoyU6xGIcuPuY5yX2gCyi/7b1wV
ec1yZfSl9+ndBC1OdZfSXyk3fu/Oo3iVm7EGAMVPCA1FLRqtgR/Qu2CGnJsjx0cH5XzuZSIIVfAm
DpATTPTU2GJfilW3JCFZiDgvTBp4HVy2ApiiAFMthX3qjChsk5NbNTGDvHyQRvKZV7bmgbOWtHm9
8Kr1RUyNVhiW6GXrunLAcjwkZhT7uEyPDLo8wSLGXn8GQcXCG9WrWEMno8+laQ7sQutqDvs7uIPp
7GY5Bm1+xlgymnJH0jnDP6LyZ+AreMS97mbjDi7yV3tYIRknD1uUOXRLKyQI1s+yO7pp3MgZdWoc
CgsLgiJH2Gc88Co7MVfNFAmNzdQlUmN6y/PSDnZBDFEHsq8AkV+Iw3r4ik7kNNFVw6D+q8NOI6BA
tyvoMkMGcDhyvA51EYsNCvInM6fB/Czx2fI+dHupY/PPM2fmp3u2zI4MVsXYgkjgyul50iExdUTx
jlgMigU1OLJCcvc1RPKHwCBwaQlN8HmDWYI8BiIAXE/cPJoC2bgzxoiFrt0+uwRyzkzvLutFdzkb
9TZ/I165kDHJpbDaeg0FXG4CHgmghIuNx9Zf8F/lwQpNErKJNU+Nxix4G8N+U1ekG9M6kbFN3Xm2
TLoDAs8J3+hRsCVAHPAWP6e7luulaEajlG2HfG6632ItS/ifenh3ALQi0+fnaCWHBnZLT3mQoRDp
vsyS1B6qj9Qc7xJn9wY/3H2P4GbEe7o1hz1NeELmFmgtdBcFGQYhifhgGOdsgDQz0piq9M+3lf/L
lAWihLpnjN/pP2Os1zc8dvmMLr6bbCmbSuJgx5jKfQGbk7c/KeJxBpMtPE9jIkMnEz9aELzLjOqv
nFzbM/Z2t8XVmelq02cVwOSc5LJdmG1Bbpx2Ot6zTt1ADPdizZNlg9BvtddzLqYgixGYNARYLvCz
7kqfxj8FIKvgiDss65fiW5x/dBO63NnQ74z9yGwOEd/XVGSbU9CI/66VjdfM58p76HN2Daeg+d86
fQLpHoKpxVRrT3vYhMLM4t3BxtXfTrDhcnCPFktsQsBF98AtIO920idmjDsCGNZ4HOxK3iB0c/8h
92UQffAuPWEZItYxliMADWbF8qn46DjDriyVjtQl0WVFo7vHpNa1pONV0l08MT8TdhpugQWDLUnv
Zbcj8teNYbM4ELNgD2Mzl51ilbVljggU5IFudzlcTCIkho0RGdEM4b9h1Rk13Qnf2Dx+1nqBl4Q/
yYhpM2fopkx7MDPMjpygv4/ZypIlZaB9kA1izAWLkztqTVkPjMHSSvE1TDH/s6fJLPCpbc0V2exP
MMoRbGePRGM7kltGGoX9bTGbWPLpoLEgCXJ0qx3F5nidMnMeuN6eFTwYrT8We2bXw98tM5R8HgPJ
ZWlVx8Q8e0wiI4unzFvAK6lWM8m3HCyuNJ3BWnKOM0pdacX3TAEuhEGfAboOlUXSvMsMqNJ7C6AS
lgZGa8KU0pDNthMmU2YpFETLqMmJ4tEJ+cEnydBVze/FEzwAf5S0oy3EH+hukrcjwPp0pmfPkMkK
CkMwq/RZHoFTakCAlUh/sOPKqLe1pvTRJLL5OG3smT/IB6ROHTOe584qY9nXzYqFCrFF9XLqSpe6
BMzdt/xsGllmLqB8PS077YxEPql7oIuW2yA3gX65WAdnEvS3wlzkN2TOswZa+bMNGYvEnrYwrrAr
sIm5jtBapaeETmDSCT7PbGo6tH4I+vil0nFMjnRBydYBopKiPPm8hmwbr+Vj1uu1xkYRgwz+0ZsJ
huMBNYyudo8J01mzetffyvRkG7WyNO0FQCgCabxJDjJjAoePHxkZkg9HZhZ0JwBzBiiLF3jmwoCU
qZQPHcFargyPrWOLmoQ2K4rtg5nkrbN4SYkCk2YiSnseCMn+u9LMa/3nb/17MAQdTShM3eKkwVTq
JuvLbRBWpvtq58jWCGa3R/Woin4DUq9vbpdZhyu3VxPt36Z6QcsH8klMQodioqv7qTWXDNxrgPBV
nRz2s0U5d42at9d7VYyPSO6t6Er0hMfFWb+I3FyBOAWVXjpy1gR9Cox5Tf5BntAx2J8+1mMF7ojL
skTR6ANnE5i6bOKQc2+jkz9CBofifGHd35/hRLSXJNPRqZC5oGp/WZ0dCHIo4IhOddQUJy9amUR/
34pTrVrtiJY0BZhibmH29mtd2k9WuiiR5ArMYZhlArYekV0tuV9wzm2NErkc1QtUEBOUEH4dxAKl
wHA5QTW7sK0uovYHDbQFOkJUBF03SUR79J8Xd2DPjSDqAhi/+tBW0FHHJqKUNyl3oLFJiINCyHzz
VIOtgaBVAg3l14XN08j5uYpdp/UuHX0XlBYMaaoW25F121Xq4wQEoA8FlzYbx3Zp+6VAvWRQV5EU
DFTTych/jagF2eNHbZsPWNuLA3r0SW0AmjJnRHq/QrdGFTfAX87vqMb+Nkx13WEaU/F8txC0PAVx
JyxJyaJwoeFOblrEu37a12JHbBhvH1R3EESgl0CyeMfmMjd9liYUOtXNYwEadbKq3zo5BCK4mWOr
fqdU228Xv3TYMq9FKhWp67ZpVw3D3Iyj4LXvV+nJ3b/EnesFzegqTXd8Bu6NRDItZeizcnBoIVN+
5wyEjQvUuxxbKP0OIu9c2V7r63CAzmVs3jroPNMoGxmznXp306PnU9n+ilb9143gy8Ac+A5huyQ0
QSnvSjH65/CuRsQq+1WZTsnvaQMBm0abnjV52hJQoQwz+k6PAXpmGXV2aR9psxadevx7q0zm8TwK
ByeOcw+ST6fQQt+CGApqELn1u1//QdSARF5TO3isI1WSHzUYL9Xdw71N/rdIjn+Wm94DhGaK1M/C
X07YbJZ+RBFPvOIxV2bwxht8MpWId3F4CAzge5fPFlU2NZxgmPkYPdhiYCLUfIoLD7WehfilhGkC
b/o5h1dY6iZ4RYTU9LDxoJ7Xj000MQqxBVeWZ3CP2nxEcbC9TZnGhzbFeIf2I6h3lp2aZpiXc5BY
b6JYBEi9p6UYW6xDQbB7dOI/ihL8T5NS6DWVgrQ83Z8Q5pYCyQVKGIQjNDpBjQ/u84nwjMH0YJHE
R83YCrV97CVUZZ2Bua6g7wLBl+53glzaSjkUZd3pbMOnvVdhE/mUF3kbBJ2LLUSJcvAt+xcAG+pl
30aJHjQUEVHC3Ui/6vaDRYxmJsJaWjjiwyjposT+iVBGWcUb3vbsVyVFMMvdmyjE08PThFBHr/tw
KgdOBzohWHEBUUVSYfsAijuE8gYZaCWslboOm7CdSG+DvlA3/jZgEC8qQez/ErcK4QqsFln4cmG0
T/aSejlW7MuKsrDCJtclFU21wep0C5AO1KSnQ1jxYCICUaHohwwP07DsPu+oFNtM+k10UyfzCaU/
b//YKvdR1TkZ4bRKZ88K+4fGFFEY2tgkoQnV6lWH+V4coIEgEz4V5YmieqM2QrsE/iElq9NTzo42
WVUR/UBoKD44QwPqU230aTGsLMDz1nos7RgREepCzCNYYyffT7wn+yN0i+c8H4QFlznBrj6osFLa
RbSYhq91eUGxN1UMn03cL3/NW/Ah7SaODoa25sWTeI0g0YUCuLsDv/Q2KNCdjv0ZQSrENFXiUWi+
d98xSxRSO9MG4iQFEF+DdY6E14YUBObOZihyAXarbGO5qACAzIEO5MGmMCD24y8OU+1lMIiEc80E
hqx7ujv3h11hMa2o1SAxQA5L5UDsZWxbJ6TdIMQ13Gizh1oc1Cmn9xMUjMld0CjN3WNc8AP7JZD0
4FMyL+p4G1I34+JcELn5FHQ06K1h3qevuok6VWX46rx9qJv5+XlUlRjdCcNUrTqNIRp/JIV3T+j9
PXCMt3+o2PldafagqIcuW7Na97PZ/SblmvE4OPRcvK0Pcx5O1I7opjD+3b1CUHRrsYVOnhqy+CV6
fFA39yzjrrxXnJuC9FGc8vDY+KXHkXjI6VGjzUN8do9odkip8LJ+Xe3nwzypFMU+e2wlTBGDXlEF
NC/Yp6x7jhJdninqb2ChQ+pfEmKip1WnCm/NE24MmaHL/jfPe+NVdUE7+yuxOuUlIZoWpCPPf9FC
SBZP2ix0w0lt+KH9QBlV86pb2bzsmI0j18U8861TpXMKvVPajeG1FWHlYdd1yhT8gfPwP6y82ixe
UVpM8ZZYcUmrSAfQuH2k2OEEiLEBy3htvi9IYo95eVv1PtPS9DOtWkUEpNfF+YM1fyeeKdshQuK7
Kl4YBcAXG/rIHWGD6d3Ljwszrp9Vk/Maw0sz/7GjPzQFjiNk89HdrKmi6J7Y0dvYr7+7xqeHxFax
XyJ17MJ5jDbseRdq0WiK2bh7jzYrY2n9nnalQ4l3o1lf3afF3QlcuEkxN1Tp4eXlfEGk+hhHDHLM
86Zx4BwFzwHDHi8Q+j/AS/vaZ0AUBpqECMzKvx8iY91qRJsWh1qV79OF6ErHjhpURgMZmjf0u3m9
F1fMvftwqBk5r68BpSThzfytqYoBPKC7xQ/fGQcEFagJz5/ZVaracfDpPoIa/bG6h3ZxwX5Dw0O0
bEom3g6Vt4RbT3iUJtbi3mVRI39qP4IcZaCR4Bv7V1GdUIPWo+OiyvQ6yR9l8dXpjbVZE0u1XKM9
4eULXKMbwYCGUG2t70o9myHahQj0Qr2Fa2ChiXcz+tVdcYxgXGMW95GOGWM0aMqeb5jft/GdnKfn
7mdUX+AD4q3O2V2uD+ifVg1NQaM6otXIeVOefzvn3hMFLfI+s3zZKXaQq7lT5I5zuwhbo9MAdBDN
mhgh3KqFIb7tEhgNFweNZewA+mRRSLckJBJxT2o27Q7RNyAXekAyDieN9MKwyhZBLSZcVw/3AnIU
0fX0AxOsfaoYMMZLzSMa1nD3r7Z2cJC8UhpBKJogLuOpUOVztAgdCfuUtlyDTyz2TZCjJzQmoYxX
j6vEM4NDIGRS2CRrKg2kqFIk10Aln+okrHNbeQgCDGKIPrXJxjcNIwQ5Z/FHF8Vh6yjCEPic0iPC
b7kKHYpS2RmbipOUXFD+BLxKMSF4lzIpoD/K2kNiIXi6kLVzkUIz5m9HzEii8r+/pEmUq8wQZED4
xt7SgSmZog6EWSLxFWgLgfgcRBSRxv4RxxSBinwixKqB5vVCORptvYTpCjAD0otkM/kBOARMeEHB
PmFlH6q4RaUpmDocOf5JwSPBWFA3wb7faLYK/VPSRhu5/hEEgbvVOCsluAbTEAp5d7TVpy6zsWVu
MWg42ZwQzxKcLRuetegjwhOFX2bIpbBLqmEBFkVmAc431+QL+SkLYoNJn4woFz0DMjl4CLZSgMOG
mD6LboaOkUEkZ9EWrgEee7IBpQQKYYt5FdUVLFNCVsEZRKmgDJoDJYAREl+g5ARraSotA/hE5xFa
rkkjZgjp4rvE3aF5gDJjwStA7szZslskp0WLEowQ9aijG0l9OUzUVw9O0yZwEqnjo+3PWzzfVmtO
6na4E1dreLKGRKZns+KdzR2/QuSf0RcmxV1S2clY6gCHgATS3xL0v/BTFA1nVDA9TZIZYEIpPgAG
DVabt9cF4AmsX0ovEdUEASTnZLTZygl3yfyRIZmIz9i/mjvC64+TZo/IXgFDsfvzgZRQuduJHjBY
sLDCHRmXSfB1tTxa8+GQv+/gK8ghZ5oIIOHhL0jy6HqUUuJSANb0qIT8C5IWoCLEQ9d/bKnDpdBh
ti/cCCPvZu6h0Ios2M6gzlk/y90APQ7h9HUQ76ki5MQFaBUCPPE5XB5jDHTDvXDN2eIEw+yO1umj
HvxBW5sy+O500OsNBiC7DcFus8klmFSECgFTkrfSW6FNPHzmzGy7tBkohq1ibYNtP7s6zXton+IL
iITBmwEpZ1swSwYpb/77yIH3B7UQ+4NBYEKBK5JwXdo8WDC7FCwTJMSKI1byGECWIM+QG81WVt0F
5+Bfgfd4QltIDHR0fATpCQ6uJkAg0JOVx+3Rn4QkMLckK7NWoqzNrSlNpaWo4eSl4Nii7YjwrLxD
ZhhFQBcM9GzpuwBQEeqkoyEsSBRmfQBpfCHhgPMa6Nmsu4BTwVpmCED2UlzzD+sEGPpshu0BjEsu
it+L7yuAvkqOCcbk5OOVsVCXZpXvRUFl+pCf9fTEBaDLBOaKHlDk8JWekq3UIpTFVHggFENpYlkd
3ioLAsSAgSgYa71qjZXIWCazyVYzmJwpueNXOu8IzJx8X2kfYXj/N81SRH/H2sZOCijBJcyyqboz
h5NDwm8K0JQtV06BuwohDSrFrjsj4uYWZFQyCyEE+wsAV20/IYikuwAJnsyGolfNXojECWZU1QK6
XEh9vD+7VQpBrBgAnzlNK1DyUsxkWbrUxGYrQReuqQ2spJFhjHQBmv664TMMURYib2DqMJ27XRGy
wSTXWk1KSSujkuBeYut5iUyHbAuGo9HKDI3MsNA4gY4aTMgtvFADAFXc6D573DqfK3SPppgBbXT5
mzIhmPK1ppLSlECIEGS1GRfNNNOMDeBGyPRtmfxtrIksNpfJZoQvS/ZI60ivhw4CqKo1mGXneBuX
umiXnDQfpkXKTq670cVlDBz9RFJP6ej/EEINtw7tH0ocZ/euWaWPFM7cTR8jrH8Wi4ZC163vJ3Jq
s8VXZoA3C/N30qkGTzR9J4P7tAAeOLmWZzrGEFy0qkYFUERNDnEms0SGTqL1Q1hvDNisf9Bm0mcz
maWjJTOfmXrlpWAuW6Q8SlpVb5KmIh7pjCRFOc1an/LhT3yYNvj9aOCFukJwVf5Z166Jh+kmxQ00
zM4x00bKni2+MFYO63phO+Bpg3AvTXYkUDa7T96TjSG1/eJA0WVBs1EpNfF5PCWLtOCsCnkleEga
LDq7kK2QbWljE5TXAdL/B6NrGvEwMzOWe/Ek/5vJEyxkajqxdWnaSYOoRcPfmRyYz6NyPVkqMrNs
QpCpw2AMtL4hP651TTJDD41rLUAJ2RJg3i3BpVVODWukJasLwgASBDsB0w5TjhPLxv38OvG6QtyE
79mrDk47RL1DagOBjLZ1AFGEspizE1CMavv+0oRCcBX1nNkPRfW/H4Wz2JMVJUXPzR1XYlEYFTYf
CirxsZBym0iM2yjj7OwIgNAEx52tt194KBvaNE9yTFgi1hV+ZzR/LX4tAr/aZrloOKXpr5Wjy05l
BkpJiDYJ4Yu9JlWqzOZU5wZLD2kCkMLiDu7/37lV/qoWk2qMHEIqD4OICTX3Cv9OVv5rEUkjWMWV
vxCBmjXWBTT7UEjfUytJAAnylfta+/4S1TPvxCesyzt6hQK57SelITHIRaq/n9Ftch3RRqGfoBG8
TeaXATpUl0VuUu+VrEaXRL9gm876BkJXGrycZPqja0Y8uI2RMptexpd2/Hcexv3GtO6XQVS6lUFI
mSD94caJf0c7H0t3m0KiQxMrZ9RaSBy5cYd8t1NBHh6itv/x4n6ujfw3Hwi+ZpDuNunH6WxgQbfD
fogydkQZAjoJnVrwgylBXsJ9t/dt1ESdxA/HyxHs+7yxoYKSzudlu9oJVzUnhyb+u01vvYIrNCzZ
FCjAeDZhAaFvVpmGbqlVh7dRp6jivaKif/zrvxxqTmEfNEzVqNPFxw/b9GtoLgtGPvj5ufbRLzeT
ds29OFSft6o0lcKHRlORKdoudqF5lHufVa5DpyA3ccPee3YeJP7RbrQbbtWpmb+gsbv0fqsD7YyT
XX5IO3n71Sps4yDpfDe5Qc19Tk+9aHDuJ53z4k4T3E+7OL2ae+vwt3caOBXiR1U7Z36j8ATE2gSX
IAdMl7ySXaRAv2D/OL5WdnzsvHXp6WeqTNPj69TcmvvZHVdfiksJr91Kv8Rxh7KuWHjvMVxWZN+O
Ru7vu702c5PcCo3UIAoaTMCAAgCGLnSpUhp90VkYRdOajbIy5UkkjEjdncwpScXehtICap827rzV
EnMt9JVkuoAdXkipulWLHOSa/3DPkqZ+Cev3bLRE1cpAxr+/HGUHWY3UiQoqxAK3lY5ojlWeT5Va
qYSKMMQq73aPlGZiAmHsPRUjINjmKp7aEDrBnpvfvKVRc+0OMh2mD7ZrHo0xdFHZY+2l5NDhiRbM
Jc2Bv9a8YOZRZqVoLfbQxDYjvNC9OccRPa7Qp6S8rECRGSp3FMi19MOUjwL5MQFQWvOPPUfqgLfz
B+3yYO4hPYILm76QV0x1fRRYUEKRGFVyyiezBHdEdW9HsCRGNbtFhq6dw8vq9XitCVjFW1/WdOpO
Q9PdvBx9ZOuJaOe0anR+XN68Tqzxx84jx28w6NW5bKixJwc9R6pjQgf1yjbxODvPwRi3Wh9TnnWr
01qtqEnmeDMXeHDEOWlBB524UM6I7Iq9qdNomyusWohs2oy9zRPoqVbwBHqXNFXukescrCRANTgJ
EmqiP03qon3yPTTDRExyiCPqo03B/78gxEQwlk7YpxMYrYWWHq9u/pqQfhya2VC0DML8d6P6DT4H
v8HsL318j8wv2+OXZeV0J5Onfrc3DyrmVGynIE/uKTyLHpMBoSej5KbD/WC0HtaFW5ZgBbNkg2AT
5XiVTvYIeBJ0HLOfaj7YJ+BGsSF9XiqbRCtxUtzkZ+fVdXXzGm5pRwHvTCspYfALPkpLtf7Je9qS
Fy35L9RD362XV0LuqMSEwjI4L467/bRp44w6khRXI/uFtNCVDmHXZt6LgiJfUYA5ay9HxXl5/jpa
X1QcB/txOH5Oq3MAKXqGMJZ/n/WPg3F8/D3+sGyldWldfzdLa0UDp4WqHMXYJMemP16oL1BppsK7
Cnb4sKGYDxE59EWibim4ds9O6Qk4S+6x/WiXKBtURRpvc19psd6bPwHJmmhC0PoJnTxER7CP9HYG
0a+Q9943Yec2Czy0tNim+2ve0NNbehQrppQapm+nMx6vnubNuqgzLS3IAKwwUo9RQvfyAvqxSB07
dSdxkTegkOvinBc0xXW/zS8s2loPHIwJe7Mq6RkOdugAGjsHGwkuE4DVLNILMhjTRsqP2mgEubFz
aDZootOg5bNZdXRyOio5CIm7qhU72M/xnfbf+qCne3Ou/BuKBK7JLxHmPfp09+YKS2aJK6Unj/Vp
8+V+vTO6q4VVMTWuZXR0NQG+fGEG+JrPvxba+P+97xBQm2wW/jskqRu3Cr5MiY7YQ1wA48LaFO11
uzviuqGnQUFJzhH7X/RX1YfUOZTtJzmlBCaFYsrFZAUsog+IBy36nggFyvcrF6xM8BVUTtnhsi/f
eDscjzvYhgrhMGW4qPhyHR8b8ase4gdGKb0uGT5d2xlL8qbtOTK6zNaQCML9AYJWbNoDsvgxudgn
Lf7MCEscUWWtWo9iifAR9ny3Jf1I8D7EBLZasjEPCwM53ejjEBbDbsZezUe2ONyeB7gwSPMiS8UX
5hKV4kOg0T4Ejb8D0jE/mzye+1EXTsb+NeLLIwnnPzhFxX/QXomdFCXjBMl2T2a+Yn69ohGivWRW
Jk+z7lBgz+OnHRyzhb2SmZPxURRCRab2T9Q2KCXUXELkiievdbsqOp0VzZ78OQtbJls2AQlyjArm
3YmMFttL6FZHMCaw9Cq9xqhvJJEjW3QB9srqFRVJZgV3F6y5O5B+W1pjh9EyH5a+KG5F7YKy4JOX
ldz1omYPK1WCC1M2fv3MIqOmwN728f8ZJ7Zt5IZviOWEvE0bjeqw9VV2Xl51tqc0m2EqGks6HPae
nbuxQv/4y6deWk/jvPv0fzX24vqt/6P41miMaRI3ISkDlv2MrSSZRkjaLSOz2ifXjVwO3ZtkF+j6
6F5ILtLZx3r26PlNmaTSmicK1WOwWJFy/v6q1h8l2TRswJcHpiQ2VNyiCKBMvcypQ6kBpV+ar6TQ
+a6Yn8o5SokVtykuUKwKdRTMTzwRYkgaLPY/MAmByQh0yn3V4qtk60PY+gGke1F+RlE/XFQaXMFP
CDsh/dfp3pdWr1YBnbJKy4xCk3fzZGaLLtlDXl2l4qzkCLdQ0R7fOYcyLPFE5xTomOHGIl5mn5Bd
dAxxHiQBAsa5R0soMp0fOqA3wyqdZGx6fJ466PbeVgUHLTaFbfHkMlGdhWpdBFOGVg771qcsBBRH
wWOKlq6Je/VqMeII7JAcBEZTnYEAXI3HbbWEyw/7EOREl5tBCpGj0Y6c2BdxVgSstUCX/wsZFdYW
zbqvAFic9gy/yA0FSslUKKgS1DDqUU+CI6FgepbybwnE9qAAesJ6ASCMzqyPVbj2bkfOxRfQqr9n
k+A2hhkN+guY74szUwqINakqik1nTZiuQqws1tN3zrZeq8RKhDX9ueY34Blres67iARxY5y7v746
KkxSjYTQIoEUYrb9DJrbG1dIXroYnW/PCmQbl4uE5bmyCZMnxezCZ3Hl5UUrWaKGm9mjn5mf0QJo
Ek0kYIBLpM0f6+RNwQ7/nAHelDycAYhXFCBp1FTRq4tbdqcSlllp5Nr6aZr6aPo4IhnvhDpWxZXy
guy/vqTDXmR97nE+CzarEWuMs4jzhYoCREfULHHfb1ZjQssmk3+VqAIG9WzY+HnYF37WWTpjuflH
w/bZcDqyPa35yyKJkPqieouu4W5P07fkHdzCt4U2hK517yUot2OndNnT+bwVGT5+MP4gnyd/VuYa
r5Z3y6DAxjEZBLw+E7sfytkWEYwGOlC/hBs2HGIGJpq+/yvFUG5DsgXCFpeU8Aln5OnxCsFXKX8p
I6TvgSNFTLpayF3RG03P9OKLwasjg9oyxm22NMVf418A43gNKZRYqSFOLa4ZhF7YjKqm1yTUIUxq
TXZA0FZGkF9rdp4wSZR7rAXS/qMyyDATp/yrZX5vHpactSezBpl8HMnppughmRLIM5xOtZN+MNtF
nLkPxlRepSz6tVlv0SqAI/7fHSPzI+Unsq3y6Qjx0kdaWx3OIhMBFcd2XhPAuNpj2sSljvh2dyWm
G3Y6dQURq/Hw2xxCjPN9xSBVY05FELV9c4G7A5f/5qIAIwPHwTv1B3v+eIzzRYWfFuHN/KzJSjXj
MV51F4/boh7b0YOkf8uyB5rcznQlpMChrf1EgHZvRkFdcTC/Scs/hYjSXIL+wChO3NqQ6DALZKqI
sbTp9Vpuy50bc7vT6Wh6rwr2uN4k+26V7GNwN6jUI+pKZz63MZ1Oe4y4tDR4Ox77lDhG869urMht
cjvkI02kx9rIt6a79NfINxG7ZtCOWjvyzWm8wWjOWdw0Lsicde2AdKFw8Hj4kE0ekbmlc0uT2zp7
zX1ZB8AF7c2aKd0ulQfZhKHSn7khacdS80QRuwrZ0ViBE9nj0jifIkKdHuCIL0XbEj/hUr5Ee/p1
1dEaRzQnNTXysVBnkbAKwa9UDbQSHi4fHEg1PHswext/mSdwgGZJH7E0+ENQYC2XSiOfqYYsCXHk
UmQGTgMvsrGGTooKsOD5BFWTaX5jYzGS+ntOERuT82Fx9eTijZunEdMc0pF5NZq3ckXqhMW0KsaJ
mcqZ4R2KfXSkzwM5MCPnr1bPTjbC8hVp1kfMI48RQSP7Y3dsOmalnnM6RDwp+VRE1mUH6t4oM32x
A1MnfZnc7MwV1QkyA6kR1b/mNcZ8P+KuKWK9m2MM5arFYEKQMsnv6C5krd+EVtkhp1Vh2Ct1ZeXO
KqaP8QnR3UjPpuc2n9dcbu5HaK780B8ggvHErG/0kGtu52vN5xh/EwAH7wgC9Lr7pwicNrIcull9
6gZPb+NyBk0JveEPK6lVI5wiMaJhVb34otF1W3BeD2NToE2u8XCWTq0to6FDj4Ak+QjlsS80UTap
p31cyat7O0SKeM0JJlfPd4PqwoObO08UP2aRZtFRNw/FHzqLQneZJJkiCceUeahRc+8WtxHa9EVP
we5hKhNeo/80TXns+L+ryNbNnvYkRaa0YqqTVZ1+jVsXPVzAg9vwjsAGwZK2zXRmL9lEVyt5zlea
Swt7ojEZ61zREu92Tg5NiUf0CeH3ZVaElo0exoNt6MWz7WmyvK3jQDfwA50iqhojYGxGgyJhnp5U
kZNhGc3v6OMW0wsTZiEzkPPAbJoU6ax8bY9gbyOMyfxtabKmS54ZopWgtbCWF6Tk16W9TKsTRvgZ
8g/e+FrCm/WvHOwivDwt04Gj6qAPGahuOrS1O2lrw8oNdFKsZ5r8j01E5D9B8Q2txMyN0T3+ue/Z
fWkfXk6pYdVfIBoXMMsETbd9u45xLGtBaeVoDDUl89ath+49161NRt8Ve+lJPtg+Irs4fIAQKPTS
GtYOrOArdBu2cDZaMXg6AFuEvxBvAxv/YeDdmG7TN/cHoIJuA6/MQ4L+720ZZCbY7OGU0ZZLQQgm
VhaAaE/SlyaVJlfO/eFuyG+q+DdPcVudluFyZBquhlqWgRtoUXmtJ6x9imLsKiZ6hXclJ0OxzMef
EgJGWB/u/8Z96o2x97NxWkAFW8Kx8tscK00lXym1AlkjRlnFdOz2wMVKymi3joaCg+Rb/JF5/OPm
0xuXagnbFpAUm5W9HL3Jx/Ej3Ta8w1pSSsaXfr3/4YVAAqwsljxR1AbolW/EcZvpO4XTGgu6+eh6
5SdGxrmjeXoe6Lv2GVmWfwJXwpNkWGUZFB3TDSjd+d+9GrSh97xm791NCGz3cBRAh17JleGtpd+l
TwWMmHqEGko9fViC6GehBcGEy+IQhUR4w470KqhIYjG5INtQDyRDRtNdeznOQQH8ul+XHt3UBRS2
qhEQXvCGJwFF2U3Ii5TJZGcMBoVIOpkcf7WeUHb1g6xPQvAk5Q6lNkUfUbz1TusKlFVRuo4UUo16
dipZldYhF6zkn176/0vQFNHw0qO5pdKDt0Gt4x1iAgTZNenHmw0nQJ0GKmRtG61cixpEwA5QZJLl
r2Zl/giOLnoRDbFRHXFSaz39TR+uNyh0V5Gw0oho4aDBLGH+tmrKvvyQpTizosALhbQeGTxV1KjY
ZKT4petlAVGD8kpJiEiFhbCMY009hxyAzBnQb9KAjVvUoYj02aomYxjOaPftadnu0vr9gwTpYe/D
mZ0mtOZAM72EmWpsUaJ377CQCXltMkjXRLErmb6jh3DpY28saf5B3yX7iLAjeue0LYMOX7IPrWK7
RCrK/8F4b8wQOQ/RvUcvsXt/IlFEeozemig3HRDfttCzDKMAQngNAUV8XHq2zr5kvZGpjiDEM1B0
zblvEMeuUU4FqWwB2fK1y7KluMWqC7LWco/1hV3ES2SZkYMkyUZOjfSn1A707W2HwIjFMsKgDlS2
Qwu1BtiHMOJLM8T1JnjphHdasYSJ2YG9dHubTIFJZCi+grNzIo2sx1DA5MYmElj4W4rt0jykwcWI
LKXlTqTZpnKEcjHZaJn0DFVBLg7sibQAG1oZ3+6vYf/12MNpLgVWhR+DY4QvJAqWzswZ9fREBVDy
Xzf6a6EspvmrQxFwjTR5gZSial618ohS/CgzOleiC31+nOIacjxwzXCT5IypMklxx79oowaVuciO
oWWBWuWkjiqJ1pnksxTw1yEJ5M11drcUT+uqsgyoKn+U39b1kROHX8fyfrEAK8Mk1d3iFAPBfDDd
3RewCF0BgE3EVJIcRolK0ozzrUkrUEV9adCWHelfBavQfhXdNjY8alFJTyPD5AEgU9DD3y7/HTl+
Dv3jMKG/IhnUOn0Emoey952/5udpMi1gl+iiFZSrNHCy9w871z5AgnOeZEKWrSTI5OBE9VCslR2Z
ifhY2Thk6I9+l41RXkwwYRm6Z4hfWdZdI6YRFKtADymmogneI7CM6BdCOiTBlYx0DiEg2erMp9X1
2Ts1hjGRouaQ8GwR9pjV3DrtjNLdW48A4ivRo9zpLJNMLnlAUAwLFveIIIjEafq0y0OgeQio5Yr5
uXhh+1wmEH4D3FTMMqATng1qajQPWS4qe5tOHYXNvdH93ukP4D69eHXeJr179/GX5FG5Oq9f8yXi
5w/z1wSYR4AdsW7092rIt7VhYFMPXAJZl0wfMTSifxS5pU8nZ9OlBkyj+ampSelpcb32KT/Zo1Vt
I6Yc+jU26bQ1BIneRodcKB2AQ+MLq3F1w/QQXcS9c2jutxVqRYyKkhSoe3berYZPfwYg8O+Qdt9D
weGn2cf9kLlM3MI4ca92DH4qjP5FIzqhrg36o50Hl1EyoYXu5LwqQt4F1Pv1yJB0aBvHAqMz/CxP
9zE6yHo1c6pQDe9AMarIhvTObJ6gvQHlo3iSsyI3cq+4XfZpqDZ4d3AQuX938+jng2s7IuGq3+m3
erPcP4nykXgXbDEG0E79j4/9L72Z2EJFLxx890jUer9drv8h4FaQUWAUPvZtVHS+1gPRzMz/Aq8h
dPLkjMsLykIaRSU19+vIJSdP6r/gUPSS5n34GhSr8KDJ0jusFTre1mhxin2hroj5DACN1wIbD4+A
JqcwjEFIugwSY3KKjSexswthF5GdU6/wo8MtZD0yaV93lo/GUYwzzQS5UO9zhWJvI3N+nH4GpXal
RjtU63lvxfQFbXG6+y6xG7Rm6SN+3F+SScQ0hXt0y4e5p1MEHiOf0KZXSJfg8Ww9j82a+YQSSndD
FG/ZLJGU96vdiluCvek+7cPqsHoDwyuWKvTvBAgvJ/szImCI5YSaCBHjQEGjINEbtsN2tH4GlQtT
Lv9GiaYOSIaAJS5q1SoN6iNlDGpmvaWgQ2FJFY/w5zfaN+DJbqX/QWFUyHeLtKaGWk/nMDiSEcjy
KAW8Y0WYCll1NHBI5ZRmcQ+N8p6US7gVv+EWQ1zKBmmCmnvjgdfckl/yL2QDKn7Rabj0mEVfWRNI
AcqdaDI77m0qMCzNQXrpOFeXtNIiTP88j5FFd6Fpzg9/qSeCH7K8ILe3tJWBP4xR722LMyy9gIOt
3MHXGFOGDcJBTzRc3DqggILjl5XrH+U8QubmL8qFCDAquVo3uPpZ2KbgrjqsQgZI/MQvgS9lOdvd
mOCGFsv4hsxgtjjgBDaeXk+xow7lat7Wstvo04wG5z2fxoTPScPV2L1atHlZvfmueZ/YQH50YG0Q
XICN/VBJUW0nOy21TRQ70B4XTgw8FdTO4NMvOzFB0Oa2C4/TgzB3VW+d0YyUNmS2d2b+n4B6meHM
rZSBlwnOjv9MOR+Wyv7Z9R7xyxi1V3pf8enlOb1NCVTqxEvh3xIxVH5CniXLB8duQSlHVIvlmdFl
GX3M96DmnBBdpGiIzQ014osUgS6dpFXdvVZHlJ6PW9qz0jqvQohHzoJUEJh48X+IOq/lRLpmiT4R
EXhzi/dWgNANAZLw3qOnP2t1f/OfacFImLa7d1VlZWUVs1fM5OpRgS3D0UFurm8XmyZFi9UnlVTU
aFXonlY9V8+NRC3Fcq36bD2jz4p2UTdTTsP3PRUjOLRROjgkBrcyTT62Y2pm/gYXuqu17vVcrpWl
xupV3tSidVsNkT8kh3AnURfp6HwjIY3X8SjHK2jNVy6434nBldYsOLVIuNPz7lr562Sii/h5rsTc
M41AZ/GPBg/bRWQ13FAQWj6SAbtWppQNN/YwqY7VzIc+tao59/yCfz941zQeefdghx2rP+gMEyU4
WKNMwmCJutaWfC1JM6KtXF7PVGhAs36gMPHpE++O4i8XGHAs78Az0o/AIQPX3RrZBHDLjTEXpbWm
YxNU6hfniAk0gE8lOGhJV9DZQ6Ip3jVWnJPFazmhCGaTaTOEHMHrgVSEvTBXEHTowEG0bXwubDvH
s9Evoo76WEp/IVdepvqtaZhibobp7FslErM1ZojkZ3skcrT/BqfvdyVXJYOahaK9oYUfLWa7KZYM
y72aTFRv2RJFK8wN6Vw5DvQZJAOdMWbm03gStDdNLfhoEC8teYLhAbgA1BymCkOsVDQgV4iKyNcB
uxxqrwxfMsVFrriAw1Padla9Q+U9N/V7GC6JNLVmdCxjigE56GdquVqGJV2CVrdpbhe6gxwyFydd
WsHGppinnSpGyheyxekhHaOad7LEG143mEr9VyFu3R5q25XI4PVJm7//EmOmxkJ9WJENPSQw5EAI
GhwdsK28GwRyw6CRS5wg4OFKsraspEr3SbJId44CfaKwBKUNhB8gX0AsY2BMZ4hqRb42YVx8JgSX
JoJqJ6wWPP0zz1x8sU8uJ6yff4KqBLhFGgWoWhMfWQ3IjvGAjazuyXX2hqQrIZ+yKihb3j7h5baG
AHo+GW6DPvKBN0YGXTX440IoTNH9vcCw7+1hBMJQHPFCjyhWyjiNMeqqK22oqiLd3owh07dvhGX1
CvZdHE2BiBXjis2QeoQTb9hkUWqsDCNV/zT0M8PsZs7kFqNU2JV4AW4oHZbDv0h+BTGR6fEaeHOo
gjH/8Jx4Vgy6YsUHmSiuBohHcII8SS6m1uZrnNk5FFZDM8EswyFuEH7bGq9tyHtx472CqpG+lCvs
c0s2zO+aeAeyP+o5fZB6qJSsJUSI++TrXxJUQbgFv3ifuCnJlJxrC3Rtiv3mbFypEE5hcdDSSk9y
fTUlzDc0ZyXsP34wVFwu5kcNrqu7AwrNPvZQZfn9rfXJ/OB0s4MfG8RR+mQUK7VvmGFwc/rzr2St
Xo/noVUNo8X2bGLOfT0541ECE3FngcW+y4BNpcmEwQHIye+vArC0xRRk5v3Ibx9bwcGh2tgfSzQA
ckrmyUGwLfayPRyc2rESqCLJhPJkCk0w2b0/6AZ5PXMgb7Cl/gMFWrq/chKOVp7odwc3BC/R+ocA
gDcqZrw0lCHIxIkKtG3Z8gtaSYRmKUxSrgBUeouJdid0WQSGRb7BN+ES/PNOUhWPz/Sii7ykHdEk
gUcYcARa4OBTa3w5JQngS9pmrfh7qn57Yd0nbKe7MqWuQb1cxgc/0G+C2+tKKd257jQNTad8rdBJ
BANK4e6hSL+bTBVekP5zhgKoamExDRxqTcG6GJ3Tuwo8N/Bm9Lij+Udri8O0qccB9eTdOE9NmUTp
YMp0dA7U8C9YN+8ZS0ro1MpdolSRwrBhGt/b1YjVHLO6JweKvwKusoUtd2j7Ph9LokwSG1ctHxt+
m1Ikk/lJ1YSLFA7ZXskFZaibSfdDMEiFOOGoPfX9F0QwRpRTIGlDYYjS1E++NtUeat+6VKcfRyvO
MeEJHGorZvhvbnwpJmD0LQ/7gamj4QIRJzSI7oGiEeceGMvgILo4lFZBLxAYGfUomhpQ05aCw40f
NNkQcw5Xv+w/FmZaQh77JwxWdi12Z0zVD2c3oOINbD/OX5AO1+UBBTlV82LERws+1MNS9Hi5ty72
fnqAactbm59MpLanhyPQ5aWyZCjC513Wj1esy+tguT2gzIPTDDDHPflAJqB/JbC7fNAi6Hwr0+Ui
G60dKJIt8P6qm5y20zQNf/QRsG48Z5uJsTVzTjD7ZMbg3XMWQQ8zVs47AiG8sClOJ9zrdZFwZpxX
PjnJlcic0lG1DeODTNm5CCePVHMKpozx9K2O/h65wXC+cb5ydSHgQ9l3MOuh1UyMHmhahgUBIUTl
pfkATpWbx/zU96tMpf1VuQ+XH+XEwq78YRIS5MKEZIU66hrgIZ7PyBoo9J8k92hoZXkyOLQOjzJC
VVT4HKupD8aMw4e6mx79+IoDP+aSKsbbeMC0vdXnO3NWy0dcwHdl92n7y1s5hpsk1/5a0jwoxgZ7
fCRuum1nGCyWORyrgJzw8MWerKFyEQFVlJ6q9grf4H1BU1Eg3WaRkfBK/IeEc76DVDukuvC8/QV4
GBN2z/tdhDIoXQiyfQ1hKokQfkkZbHXHwkW74aZ9AKCWwFqru8qBYSrImisecA03xN5bnvfkb15Q
5K6HvKmcNS6ijwilkUs6fy87jB1GJd+6jqft3rKsGymJJQeIu+SxwwVVdIufuBH/v4XEbSmezzaC
zE7lVjGrt++cpGTl49VN3c27pR46fZx8dhBmXMX7mcvSWJYXkY3d9Zio8Li0F/DGiGvkN9B3i/wV
XprembdWAA1sggnYnIt+2Rq2tB5alOcgeRskB2V68U19On08Y7c77dVprFUapquIkpDixbnbVEmP
FckdUnEe8P3esNXg3JZmpNmxWPJ8zQ5MsEK8HOb3TA4Y8gapkPoWnlaMTIBJVzN4sjRwk/LAI4Aj
0aa7QAAJZhJgJKT7PXAfZP+ZsX/4+REN102MMYPX7lR1gM62fgb1Icc+9KAhAISENrj+nONNPt2Q
VIDMBQDLgXuBTbAl1gq/Mj+Anqt87qXi41I4dp4kMMm0sTAcViWvLlHNf6M3VUyXHP2P8hMh1Ggd
hQLugBcqNPpn6z4FwkCSzpmOZUezPtIUYJb2BRQF17ZVaR2k240Bnm2xwhANdJZ1HRuUQ5EPDMJJ
fb3cd7QgmCmyp1OIVAjTtkuI2zNNWRACXO2MLRpIvqNiuQpztimCBIX1GwU+uPUUswhjmhVdY5KU
OtHrJp1rr0m+MKtHOteRW3qDQIfLPAI89zG/IVk8f9XmcxrS8c69jW4jLireGb6rnzx0eYWqtTBx
Q6aBnLGvA+sjco67KBRMWM1BQzHzDp/TxJIVUIlHMVxwYK6Oh0i56suBVNoHacf/pTLncwvjLAiy
LgprZMnZqamu6LNEO8HgrAsD7/sUtaLez6/uhDs6Z+KcMlPiLXTmlOnBi7HKFid7zQZw1CBBiCYD
xOogdjrkaDS7nEZXIdF3/vHxixbwV7KucTck/HftrAPG6IyYd38apBWWp8arj1wImLo8vLD6K8QE
dGkfNRLq5vmuFZMCx0L/F4SylmOaR/aLeZ7d9MywJ3qULo9qln008W/4oM2QLsEkh2OGFQzM1Eei
GDi3TIKVPtwjvkzDxrLd2GWw6OQFIWiL9husKGgvwTCUk6Qii67SleZbm6A9igR0Z04zFUcISbsg
gMXoVTZUIMEp4rzJ6HAres/uKIJlqPtUccD9HY8YtzhQSUbVXCu1RqMORh+VT723tiYQM6WNBiYe
Q794Vw3KF3hkPUq118UBASSzId1k31VwUuZhfgucMOrGBovFrnVoadnu1R7pL24AWyW4jLCATslr
HL38e7zGwSDADKYSPksE5DYz3NXBa8yvFoZtsJ1m1pzDmdJ5+lG6DPABhTmKkS1WRptuZJnyCEai
tiuUTjazoUNntTj9cvLtDZsl68jQCd0qf20xPubEPuymVWl6UnRWKpsX0O4hHVD/mlZQL+VqMDXw
SDLKw+87GWgmKV9mRjSY8y93AZw9mCz+Zf0uxHQRaNSjXn2Wq0zM4Bqp00y4sGmkmPTvNWd5LcSl
R2ts8tSzkNQzm8EtHqXXCEISYdD1iHik3V53191J+69E50p5VwQe9UueP6iwqstmmIR1E7BSoMSU
SmMTVEQefGxW1xC5iVsBZEBqBGZkyFaYp03+h9YGGl9z1m66TR6mgbEEm8BkahTbkwlUKhjIIdfJ
d1lzPF8/1If7Yh2iYD1aNAffJu8+GP6VEA/ssWdtCDeSfWZDPjsj0V6atGdoKW6LpUq3C0kwVqCV
Dju4ICCGKHaBs92GH0jqG/uWzQfVQzDPZIYE7JZzbVIfQp8eDGcwNWDvFJ+dbONcxvbNkmW+z3Yk
bB3LWBeSmJzgA9hohlH4hF5Yr2OatOxBAhlUQz89MGiLgOemm6bn5SNw9pm5bxO8MK61QyVc/kUQ
Mn51nJ4YJVr18Q0fQYMB/TyNoPaOvfJKpWC3y8+afjocoCGM5L9LR8h+6j9wlvjnURuUaau3NQZA
pvIonZsY9mxQAqTV18+Qui5KLW0U4tJo5goYGlhxfF1z+m4NcAjcqNRsVrqliScnzv6QbsH78bpP
8zmoK9Kk7jWyufzu4s7KRw3TFMBpM0khe9qlugvHmnzBvwLbfxNOHh1H0OtOpJDyk2utHR6c41SC
gWQCL96ByDm4jiFRylATkO17B42RUKAm4UnOk0VCeBns8biC3iXKeAav/6hujmS5eP8WvS8P58Kp
PlFEIT0rWb3hQWzwleqMCjn2p9Ya9hAuHe+H9MYb/kWyqtN3azH5rfEsFowCjMYGukKCaSGBPG94
dzuhiOndAbDgbAOCJT7Cu5ysCv2Pw8knCmRtbzYLm6myDwcC6wvGAi5u/orbdK2ipo02YAng51Lu
OcIcadYnILfP+KPnaZtKZZLubHxXuFb1XwkMwppWimkpU2S47WgO9yrrqacIDWvOPRlQIcUhkG4r
KT0fajqacfWR0TcPmgWYiw2dIg2lbk44ozmXObvZU8VpUGG/wAHhfKxqFnpAwwjk7U10anL/uUk4
SkzfONblEy5deGUY8LHCBkpegvIVmowz36XLDJNLwbyZlQ9mz1Z13ctTIdrYlAaSjr24+NWFBxN3
YnTu6oSGl5cRFnK3ws5xAZmnEGmZi3BwkXVgg/rhUUhbdKvm+dRP/S979/9pFtxIbv0cEOVd9e3M
Y3KklpMMX2tAdW6mlmWm4MKEUwAD0bi4iBtLWiYf6XpL69I+WjcMngmWIffrhJnKSXkMQpWcCOPs
C9bSiaJIAoj+iKG4yL5JMt6/HfpQp8Ccs8UuhRWvQrbz/466bjlRK2TrdycJIiO75wW2aRlZssjd
/Y+cKpmJWWPXj1LElOLwpWKzV/+OF4faf94OXpjZEFrUD0OPIYWlx0JyZL7Bf8b75J0KuOFEGkzi
K7iymooUVSve5LOZh4l5YM5qD6alAZQptU+p85t2ZLVbycl0NR7f6L00Jnkd7GjFmehRksY+gM3u
rITxYhXvYrIsI+9ce6+ZG5KUOjk/OUQ8xWRiuXX3g10vCfpEuSDjJCDd+Sa51guTOa7HYMHRScbk
OoQLlTYBXuQhBHFDBG/FFAMJM6IHJ3WpCwkm7Uj1Vr7XBV+dtqNtb0dvevwFYJXQ6Hub6MsbVRs9
B3cjeLif5UYNp3kMCM5IQ2V9gVlQmkweooWgE7cmt6dsC2MHlGVG054Ngraz/Wg94p17Pn0oJs61
h3ppsWUxhgFJV5H5il8UVgLSwUfGS8Zh0YtHCpgyOmIXvFLDGIQyRFEpS/z4hXzy+wGmiPd1RG6Z
AnprJrzzETPQTwTw5bUWvZCMC0LCgiodejeufi4yKwnZMKCjaADfEQS3Vw3kF3eCNdqO8JnPdBe7
SrW3YI5Dy2WwLcKE7AWzmTfJmzE3WDCXh0H4mansR2fuR7yjNyDyZZwNUJX5GeFm9gbVwYbmJAzF
KrLQSL6cGAftNuOVTzlD91BDYgPh/RfEzYwHh0i8ehvCC21N248nk3amGO/tapdiLlu5BFKYlKIN
ol8v6lYild2jlyoup570LDKWhlqfz1tzuS4g+MbJzjRvRKfLfIZsd8NWp9UERNJ8vHV+oy3J0524
vXZDaOLcNqCcyxX52JXnQUkIDqOXRUzPDllmNeSgpHEilSNxURVD9kisiQzJiKR9w9UoAKLeuMD+
nIsXRhoWLehEE3NArCQ3mV8O+1zj/rj7KlQyBWabSiRX7I6/DyRhw09aayLtN1f4peqUl4GkZZOe
0Uug0ACWlUsI2wccjvwH+JVs042UcCib1rm6LqKEPVLIYfQixCb7w4TovvAn42gNJM3KjSPMttr7
FTnkyrjLwPsw5OygaJ8ReBnxRyCdYeypnRLaxAmXXeVCiY2x55ImgfRqrdl7y5DakE5SHNSakUG8
lJ3wQVnvfy2+HLdIbYbte9QLEQ8Nw1vSN3yczRcV/sG2Om/IEibfxeBkVAVow611YTY/9Xb17HhX
fzCZAEOAjP796h/EG6IRm1LwDaxVNA8tBWo6L7oyCkNZoeCIqMQROaInelkFc7ZMKUG0L8oV6/ic
DmBl5TBAnOvEDJVN883/llGKV9uOC2iByYPOW58vAup12/Pl4YA9+k+WUbYn0QrV3X5YrfYK5JuN
WzxJ4cmLNZNUyEkfQ6u3efgJO8Whfx2SmFxnjrbMhSeqDZRo3jjHgb0PegCk0cfxsgQBufEwY4iC
Jgatil6qOQVIZS4/N2L92GPDUq3foHQhkCMjnl4HnGajXwNX80hhqm0+d/JC4oK2d/NOzNifCYpB
goNDyks/h584mIsyg8KDopb4OXXOmv6JjcTAQMFOnKZ1gjY1kXzzbPphLowsTxcYrhhGCO+AGVMS
KH3PkJ3UFsjkms9+ZYKveLjeOYgAyJinVtC7TtsW7r/3jGzMfaBG9HupklyK8G64xOi9kYgGETpt
6UIQyCHs+NOOcAeMIIcyTWJmyVuAV2JrjXRhyQ4QnfgPkdU2SeP4txCYhBhpWCEaQJnvCoDxufrj
YEqTg+WEaZKMQQxjowXBY6bMVZ6ZuEd6pMAE68aceg2raYrwecY4eMic+xYJA4eq7pBCYGlsIBti
stbVGVJica+9m2TG2rNoGRfMzDP+haIF1DoT+A1n7Ul9TyaaOyekx18K57LEaxgoqlLwjk84cESv
WPibIaiWOkOAgUBn8DtZbasyDG0MWrJ52GB0va/jcUDwJ+Ykci7jMwAs6vCzIzCnunp8BjAn3AnM
P2xwqMykLsx3CwLjJexKfCFAVPUtk40L+2/UE4E1bmn1srAiGqd2poqP2k+UYlQAWAWgYsVfaQXS
GkZE4Y7qBrUnJbkuejWG9AKxYcAUxm0r9gUPp9TGfuPL6NOEb3gM7BtdX4f88kdximGbruujRIiO
AxycJc8Nx0L5yh8lWRdWs+/GcY1mrGrpOaf4HR/PP55EbKlg/92SS7KxL556B9a2g0HAJSoijVpN
wp6/wpmPFShobqaI8QCqi+nykXcTpf0kcJMp9Yu1jsUzpRWW/Vn7gE/ZRHay8KpYB7GkktkdiIPi
6qPpabbPXd/KluOcXH871R0X6ao7A70JyN4yd2MD3S+dsGxbyNgr9G7kus85xKaAbXAeB8yEri4a
RF6cMQtNddUckFxPcm1LUH5ujsqV5H83U1synK/AzuYynJScK5wWxGxTfPXf4utKLPqJCAJrVLcj
fe+SLcQgR6c+Xt1XV65CFv6zSXfDPY3Uti3WKxd9LiIaY+YIjSdukZNLkjZGYVscsFgSzHI61/Bu
b7UHLR6zdfW74pJJnSlT1V3xiM6bCzqlFXRbwVZdpwuTDVjgmtmLioGed7LWQK9MV8xtOwnhG9Qq
9NLo62eEAdx/jtsc7+6/zDe/4ML9M5ZMQMGPnqipzzDk0wDEyvu2z/oeIXHXufnMZq48LoMDybYo
YuzCkeCGvwCiTuWalSR7ZqND9w7CE2oM83kwn4Avg6hbFqGM9K9hDil7sVEL2LQFZ545d5V764AA
s9uahzCqAKxvewqhxuL8OAXjb1BDQ56bn4q6KjRIyRX6ZPGCSjNNU6yxpifYf+vNg2bPA3/ZQwng
+KOZxaqQtyGrp3bdxglZ3EGqdV4Mhz0f+l+qF7xwUDQjYu+8j0iQJlgvmtxbx88/eQcj4+nywsc4
Cxpfh4zFCi5+2M1x+eUXCfkC9TJFJ2lNhMRSkN313KOPily2YbmULCfxDCe/fG9nP5aNeD9NiTy9
GkbXQmqb/8Owsm4QzRT9FryiWs9nCcjVTqYBGh8aSmxptJchQRxEMVYTcFLIntK2eAWeLFKMQEfd
MuUNGDEnl39C2haxwulAHNS/lFrz1FLJw+6r90k8cC08OhlqW2mfjUHVnPIIzpcNEvgpt2DUcH48
5eILIcJAmzqhlRP3maUhmJpr1bvd5b8AjKDMsOyJVxTm6T1EOjO00N7UHlVPiUJuiX4TlksHSbBF
s882M2WFwMITor/E7eCukj6w8b27p++Y5kR7Vry8OCMMRD7pMPb6Gt8J9riSY55md7e5UP+jMS2m
J3saI7EBIsMtiUUTX+exdhn0eoRlF8HWQD+x9Z+IxuV/loF86xqzK5aAfcXhM/A2hvQRXj8E6dwY
TSVo7EH+DC3J3sLmjNyz7EPgSxFzCVZzXsM2iR4ef4neeH6EvG2oKeztlGZjjmR/1frPa6hsiIyc
W7WIQPmLaEOn9VQYVNvtIFynwcaulK1mv9NXjjxeBygtAHsMl7A73qXlgMKKN0SAdr89CH1oekji
ZFBYS8oRvK4eg6O9STTOfCkKlHWhdDwE6bBpGtwByVaa51DKqbasTD1qhmHG9INEBFl2QarAbUMs
h67YQJ0FUOwpqECsgGOAPeRn1970rdc65M/stsVfiXqmkuupZnKnci39vf4QpgxZ1NjgezFRFyrX
0mspsfXYcz0KKz0nmnTR0sn4UbCEWlAdbdR23eslHtCLEoAGhZlN/BCgTtYZ6UEKChnAegFuDVAk
pAhHm24pjbHWi7hQ1Il7gFdzDpB+vCDdpD1m13LSJYo8Wkzt5aV+qQ9PoNZDU74oxrOiQwCeAfHX
TfcmWJVLCN5q7sUxda8uJFZB9iu7uhF1+L7vGZycCmyxdB1Uw0JIjfEZqSNAkWNnw4OUdxmFm5I4
jyeGjEAsKPrX/h/Z0SNvkrctkY5Fq6ZuLCSwTgwMTf70uyJNvuv9pbm81sSGEjjp6oNMb7i7elmH
vmeF6nJkaDzvWfw0MWFJmfK6MxKpXPAwUR4A48GDBbgRxR/O8JgWOMuBv5xuey/pmZotshzbAU0o
Vw8yyeBTMyS1HNwOUxytGQDVDU8OdxW3Cd0Zrno4GMLzvwQn6okN9e7VyE+q21s8qz9VXWtgCmZQ
JxcDBIvQWmt8ATOc2A8aKFwXZp3i9WCCdZ4LbuOgEZs2AB3FU+3LhnLOfhhg+t02iFAQx2OaCT11
+ys7M7oiGYNHnHkXgaVMDf1XOA64TB7zNAAtf+AibAqLQ0Wt2dEoS3xwrAY4VIhWTuFcbgo0CcGJ
YhU6+2EYJfHjRppc2WLzVf9myXACDVFuqSDBvtHMQLDrGMTqISnkBr3TSMTvcmQ0Ms5h93CKiK+9
ID8UtcmIBUlC5NH1hwtK8GgE3luxT+iSH69vxNC/lnvlCd+Lwz1fTjSBNQZgpufCbVO8j86tXPva
Xw12hOA4a5NnKzaOj06NY3/6dfigD0D/PrsuEuVT8YCSZ4ou3Nl6GnyYLF8rDlY6AzQj7K1sJjnc
NCgU7XSd9PB3uhVtXZ/5c/9AdNe+oNiAtNmzEEP8BsRgmb/2I79UwXeio1Q70481buPnMDm5dHJ9
Bui2uLShyh8q+7ExpdXJ/Hf3g4w49lT7of/2KJMare6/pq3NT2a4hdidj+BZ5Tp/jQ3qR9GdBTkd
2sA2U83XOBZlxxJlSmVyvT9mh+GZysDVR+r7gSB+Zn4YH4qvbxqANqi/a+/o14X6e29ajzSOo9Nn
qpyd7NtPWDXdWxO7oWFTWyK7yPbYTqaxnv2Vl+2UCncu5sPPgcAKzY3heuCoL+Ce9c6jJ18d5Mac
620vAcQ8Wg2OfClC2X1jT43utHsechWOrUx7W4FLSO8xmr/+dilro2Pco9pHzk4yYoXK11ee5rzf
60IXzlWk0M0VvmO4i/I8+2T09wWwpDmpHD7vPknF1LU4g40ZX69h1VOMV3oODdJd9vjQGdqemoRV
o/ev+ECPQ0dYSOjFDab/RB2pRDO6N33QmARw8l+eNvKdRtYndKmkcRgQhEsrcAv0gpDVx7bjlpaQ
oGC39IECFWM9e0r10PIElYXjr3+GAzGz3e+ue+ZxbN+aLlv+xz1bdSX87/tHlkP39JGmyUGW6ZTQ
q+t79kK51BJUZokcZhfP2Y3GSIxiOqUk6/ZLcUXPffFKITf1DHZP0THMfW66G67yqrttU7K5bd8R
59z2fdzR+0Qj8/M+QneylOL/1OdxdqHPgjJDF/pFRDrL/u7Dx2Ff2H3seGHam/Y2H9MebXnoeXOp
JevXUeKTngCj2OcK0c39yGdLL5DYrF2CQ0yIZocNGuJv2w5tWf+6vWTJpvL3xX2xq21nNEn6pBnR
m7ZYDDFAV87h93VxfRZ5WsQ3YzqEfC55PD63o8fnerQF+U4NMiyvzyM6T3RJOY/uiwsoS/448ku+
lzwVMoN7rL4B30a9gCkV/xmuyrH7h3bp4zMziPcyg/Uo0QFg68R79DGpp6l5WDVzVXYh/bXf038h
Faf1UpwWafEKHUZy6PXnT7dKclek5UYCtJ12KZnCERN7KTGj2jUKZJYMT9AYIb6uPXHXgp8XFb/4
CeAM9MxBqvQH2D76Ffu5TZbz5TySoKgp/wTcC34SOAzLfJT5k9ZD6w5Q8u1JnS7NXY7zDGknaJpk
GDPsSmeLTezHnvlktnxClvA4yyQGJzSAgBLX8flftrTDTqwLe+jXp1IO2cRkka4XCRpcUMtxKdKp
6goPvxXN5JNf8V+KfK+z9IxxeeU7wA9wwfrcx5dMfnUqXXEwsoUVxVn0NgCOPRX+sJaALl/XaD6L
hOjg8pUaXvrRcXR+INpvZj7Wo9h3qonY6miP9mqkmWwu4an07jeKiJnDlmMuzwrLuB2doeBdB1Q1
tA7d9SCguuP2Yh80R6cn/vFPwAijlWJ7iGnCyw1ro5kXreXGmR4Ru/Y/KpCo0S0m2P0I8g1hA0hh
NKAyMrOITZNCJedQxVUYtOttckxNfNFV/udRZlU/h4LKDItMDZ7IYl1eLDvP/LrzJn0gYqu1BGbE
wcORBSsDG4Z/iNNAhR+OhSBktJT5/musPpLtSOM03C/Ws2g7hgInFUk07YJC8cxzBi8/jIm/T/pl
iK8FiFPJjKbMRUxYcdXLNakEab06kVqmuKqcaPxDGiHTPbSXg1yN763LTGG39nn2bpIYHm5nF7pD
7OrvcbodmaQQMISbWaKOZ5T6OYOvfaYa2a/b5/T3bxKZwEBc1aeNa4N5nX4YgwQ9jcg4UY49xZwk
Otd2lmZ1i9XHeQi9rL76oAKPbN4kK42x9RzF6Hv1rmT71IAvd3l6B0V7XMpp6/KBWkgv10n296Ov
0bQPzQ9XQhXzAFAhfw0ZGgFqrA94smhGDB8JT4kGPEwQhiYYnSBA0XXC+dEnEJrpbSqcXAMsfSAj
MsS1jb2FvAn0LB0Jk3EJz1cLJF3PiIBcUh/rdL1G437H5LtO05mcm4E4mIIU6hA32Xw8ihBhyYIr
Q2hoHSbfDBufFJyFZsSI3VZ+bjzE3W/0FZlW0ECma0W6nq1nPiGv7dGqRIQHvaJNM93bo13JBN87
0Xo+8cms8kAZGANeQcf+mL/8JPBuVgXuLMbGtX0ni7LIQBPnfuyvl/kYV3Ge/E0vXrg9CLtQN34u
vNsbimdt4fVHi638Xy25SIzvM4xILFGIIKqWLKeQmCJivapJLs/RRmCBBPj191Xjg9u/AmHaoxvZ
58+/2QM5J+D9++I6Q9yOvlyU9ZLx6h2a71Z6xBC+P4t0hOk+66dPhkx0ER0lf8/D1WS5SA9ftf3w
PYovaOl2+siUaYiEthhhzqlIccEK4SmqZKDSwp3a5g+xwhkzniguMeiMbWeaxHcMcGjEAW6+E804
3egX4BZ8kjWkF7Ad2X6cIZ39Sf4kmBGRVXu33u3D5HLLH4eRz3O7b66Dw10zwg5dfByvO2St0QXW
c5AJoF2BaJKPDwL8uUiaeI/gjkAO3xGY0jmjqkjFNGx8CdCb7qvwQh2X+/aXiMm+L2rin48m2QCn
JLmMgdtOrdKeJIzsRh8Momauc0033rPLD7YqcDof4NIxaIaFRzQ/BWksH9DSqN7xODfFHOItFAgy
HSZxcU6o8NGeJYkcyqNL0W3h1EHmufdXC0vfaUpVMv/WN+X60ekkEKLOtq7tDA5F8kL+4vRxn71q
qfHlezW4NCBhj/HFOy02jg9VWxLdwm1FPuCWfw32tBSBacq9Agp1zMcg/Kzy92Q+Ptz/nnF93vnd
BMPx5hvfku9Rrv2hIyJjYfm1/N0g3pDFBS++k/lEf/9LeX6KSrrOdHFsJZqXVT4zX1F61WcivA4z
jeXsls2vkWMgHT14Tbg5ULXeDChU7i97nIFGaplPcGoLVADtW/thoj8tR+lJRdqE/uStTKnChN/n
GkGZ6N8g9H+sv06Nv0qyeKwkGhApcMhT7WVrWVmXchhFtG5IcfZusCvW3KO4n6VbnW0jFbttcAMs
keHc15ChASJ0sbYTemTpMVYHh8onovkZVCWDTupYJG+CMhaWQ3kb+9aKkmKEMyFgWDxjlJ+qyMZ6
1UOCxp1aQ7H/AeWKlN2qCgJiQoxJHZCfTvMtC4x9hIJsr8L7O9W7oZj0pqQ5GdA5VEcKqVFEvoS3
kn1+VpXeIAQlKEz67uKOk36TCmLd7eu/CuV7cf1x59sSLILDw8H+fsHXejYz1NI/StOO/Kz0t7XH
0fK9eX+QSUnUn2WVfBSlUjbnXRRhcDmRdzBoBqEHIRKbcDGQhhQFtyJWiPSQnKHa2bREqDP7Wkw7
5ybSZU21Bbe1+2cz18q1DiTIP9UqjFUSlKnf2Ja7AhWIbUiEkxbkqxYb/6GTuv5vCZS+L4AGpRSK
VNum525Z23/+VWKUbngV1rUgryKP7P81w0LVG4SpmlQqF255en0WY22rPzKQbc4BayaNSJUiRijj
tKKdB9lKf/fy+HyqXliSNSloN9ZhvXlycEEQ+QQ2cSqdqCykUqn07iZrNN86VSlfZ38ikAFbwRrQ
2Xn1kx9/fZUaEn0rDVEEQYyaYiny8BWI9vyoZcYRNd14BiJPPNgR+UEP7w5LqR6IA+3G0IM5BlWR
JPkIl7kn/9sP9FyDWsZV+YkXAya2OKXy6Vje0nYFcVE+Lya72aL1Wq7SR/kXFWTEx7uoPu1RhnbY
I6ztMF3W4pwdj8Pa17BGEv3cQL0oUqKpX9BvVxUTtPTQEudKegHkYO1G3g2eWr8esptcQRqpaJjH
pzHa4aXT2KrLPeVrEXbHIJKcHzCaWksOfo/xmxiO/VfpouDJzXEdlZrzwZk0Hct++FizllwpRoad
G5oPtFGiKFwaEWI55kyXWr877iKhxDG25Y0EicMQXRqj7FSLD3CByxkSCC5ThGdTJXUWrfm1qG5d
+B1/j5Fo/7dAq6gcqu9uurllt97IC8vnWsO84HDojqWqnTtpqd3YHCVneF+zXNCqiksplGL0Wwhb
8/e16Mj3zlDEQXrkqv9XaIK8m/sw9JQ0YvqFwJl7n4THDoqblMmwnF45AnNzClhTwVJ9N/B0Gxkq
jawmzpIMqR2rfz+WCMWxj6VoG0imSHwQwMIS3w4tBZEEmt4wn/4tItT0FsS18xUBoHTl1ERuFXtf
pT8JxHnBez1AetsASJFUDug8eod0GKUPwOo3204BPWWK1K1ToJSmKV35wV1rwo0dcOOhdJI9xN2E
qQpg8gA41+SaUQqavgg7ER+ETjqE9MEUOo6pvpHVeLSPREYRmnhssqJPVLYU6xJ0Ta9USq0q+7Fp
caSZ8CXvFIbEK6/vOB2X71SQn4ITkWGPM+4J9UbuPdFJsFzrIEqQkqhbNiOPO8vDw/E5+DDF0E/O
9xtiSBJ+EoSnImjcoYLnXzkNLVtclXwmMUkk4SJSemltSgiulEXAGR5KbYXFQkrscSt+97n8fS62
JTnKgd3qO/QpPx0zWiE5jsz33HuImzmFOpEG2eyqlG6ATbhwiOD5xkKiSn0WDl9440pMgL3zgXdz
GEriHQdWO1mCJPJpCaUsgX/Lnf6xlppxzFxSqfsRTpLjggvcslbd9IIn8k66AemlQRYuD3QACp4V
D/icz0PShDaUSayRLL478cGymWplCtHOmYktw93ClBBUQYTW19FPoAec+CUo+gySP8qM6c6pDfEK
MmhiRXh6c33/kOWfNe8iFM1FMPvig4WhajrEZFKmCZLP33juLV8LlIv5nOnkZ9U0zrITHp8pqAgw
p1ff716KgAWOGet06K/2H+SE32eW8IlGWdjx2vqTbN1aoyhJPxvUgAK7A1DQKLpTGAxpsMJ6vG9Q
yBeyPbyRxLG9Dppec9jhzSVLWGx7sGD+qs9ArCUZgBKSVajzg4+hHOSf4lLcmX9tp0zPtc/jCayF
9gS50ZAv7WDZT1S7XwGCa9+518gGkREqJYnrBki4tsmDyF19U9bcHrhTuwIhNY0YNLPybIHq2RY9
qGsU2e/zjyWV95rXO+IsT/wZl/C30NorqBiD1G/zD1II0ARMDZixoJ6P5BAL+xXyPr6d5ZdDK4j1
zGjZQaF/DoWjU+PQoEi0eqC/RwrLmmHeViHQJcH0+aTk7f2pFk64+Krva2azuA/OmGZlokVTIoM6
t2w4mNFBIFkhOQJV4387ooyLYi7IugfdSFznJbD9y4raAtpgt/wsH5tnlmvz3kwGav6xUtaKUqm8
Oc6K9v1cRAKHnJj+DZ0YiB9rz/K+m6T2OmSXxMtPiPtvbPu398qZ0U8uljOcrPWJcqIMplPT4SR0
G+b9//IZaGRfT0iqNcy+p1+Lrbfgolir9muK65rBonXd5S0qfx7Iu7yveVjPMla6FikcqtterHqg
vc+2HRkcZ6nP9+jalqOwApQlWV3OlaKTbUVxXT3iPlavO45V8E26QrrchARmmlvCjv4vFfiTZrsE
NWdZoNRgeCySaKHeQFXg325zDK3/Wmw2Ic1QXEL+HkPJcFP/2uIHUmq2MDGjB7aexgHU1Tahdyvx
zkRJ0QMO+JvaARfmyyYk14qcAuxbC75ikL6WMWkiXj4BSV9hYyaUOXtaw4HkW+MX79ko0yQ2WAGc
DoLKMPFr2BfmLczFEj2qqABj8Yxk6rtEnqPDrEMZUMnaO9thiVIJGXvOiVnGFVKCTXbXQkrJ4DPK
/YeDJnTIbvv8MQsKdtYfEtU9OsICBB/3qDsm85vFMVakZVABBWK/TfqT+vp/kYsM6kxrjUNhKALM
00u1eMnk2Xjc5WP0+eMEu0UpXzjrTRyg8YSBTZloYCQkKi4OrYUJ2SgVpMoOLRn7CSaWf4u7pRpm
/F5If+OdceqHYGWgY17UZYFJ4eeHlUPAQjV1sms7nIxTlEEIH9uaU0i46BKG6kzRgQPRycF3VogD
Vta0UK1zUySQ8dxBR5KQdCaKiOHpr7lfdHOU/HyVcnXCmVq2fCRtqYVdl80lz65ULOH/dNXrVWfp
b3Gsxcvpzxz3rl7SA8frXoQs8erHabBEV94CzQS6if72Vtyc0C5bP6rRZ/4yfyJWeqjtf5PUkT/z
x3R3GS/f6aUUK02RB4FTolQ8vUgqNgFnWVIkStdiBH9yZdpUk6o4oJRm/5Fcw2fSSsUrlJWvfe9M
PkNW4HVoTxnUNxBARQIVz3WyKodSrI9AMzVduzRO1TgTnXNsZHikGzQYY6p8j+fP+8KVftPvRiZO
wU+mHyeAbE8H++Zf5VFHKQnJxcaeKGCyx2dctRP91fwJwLlt7ZCIu+YTrT8ioVifmKS2ROgL/V3n
hGMzhTMQzHJRdCCg2bWjzStXj9QYnB1k96RJVumWDX+J5EUv0oEfXV3BXA674ayIboI5p3SrHuZX
FEERn+vS6by93xTpG1NFfJaJUr15rjYaGrfRtvtuPirJxq2VrEaLJ0abC9hDPs2ODZ6tfe+GT9B7
ttKFRPHZThQvk2flWdnTCAb51cFmWzgOXUhRDafdyKm07L0aqIRz+7aWvVVn2Vv2Np1zK9a48ji3
rkOyasPdYN87dS6ddyvX2CL0uKPV/ZEyTKITWtyQ4YKyE68jbQmu/QSGbapduCv/NSLtbHdau81p
epPtruvPyrV9btPfpH4rJ2qrVqR5bvwfU+fZpCrbLeFfZJWYkK9IEMw5fLHGCYgJMaH8+vdqfPap
U+7ZM+MYEO6wVq/uXmyf09rYGD7CCs6lMqOiq+88m7/n1+l1GreBYoEFr8FjnnwdvqrfOEyNShNz
cJrXB7XRLpDR04VwJbTapeJ2+dZ32sFTzqKaSj1isO82e/SGn9RGh7k1KYdAOV4ZJKgLhPSdf5sT
merc3D3lDpPJ38U6Cqu/8Ord2o82TasDqtrTyjgfGkNrSsfivng2DVe14F1Q9ms9s1uiyNjsSXBs
IC2qfx++jkFaA4htopldZUC7SffSamedCrEoSSyayPAN6M+bNYk9aTU229Ec1FrlNJqnAU99CQrI
OaV1BpiIOTkpUouggr1gKQH6ve0XZgigzS9vcwTrtSbp3Ly2aYR3CeLcxdIGS03iS4Tv88c4W2ON
7N6y9v3Wep2D1Ozm53ZUI8tkyNMO5vp3xChwqhbn7uEHC/t1UsLV1L5C8EdWVkF08QhOez86YGt+
mzUPxC9qBX0kdAowQs1M55S36gQqrfvTNh6tqF/Bb/PL+mb3+Er6VFmUGzacMwXD4capEsJ4Och+
WJ7tB1kvWr8IDEn1U5e5fYGQMWsE5sUtjcvPXgkDfoySDReXVCCqRdIUeJVE7UMUlsaNYWNoja1x
abwJDr9qUoQZWZ/7+qS1Y8Y42dCwxJ8bqFTGvDpYG4gWq0Tn1Ht2DtjdWf0739XgSvdwH+x8dcDS
900goAycYvxc3A1R93+17Nxp66TIqhI0ghq3CDlS1df2+3GnkwrHgAO76zTaGHyEL//YzmhwoxY3
l/67exgekKHqsYhOeVbdZ+EO65gaGtzD7+A74eFpJyBw/BaaDGP+cCNg0hOaAznt1UdWrzYw//u6
vG0L5Kgx4PXIf7GbEylE0MsTez69iZ6rrfNBRJrgnqi2V2lQ8kVshb5K4ySc+LlJ4ReTrCiU/iQA
CscVpku5Js9SkUIj792W3wTyDpIFsR7kJ1bGUSyGzpbRUkbFaC0VqX+e4PHMsqeSg4iBjdE+qPhg
/Uz4I3Xbc5B7x0BzUAYc4OO8/ieMrwZpp85X2v5YIZ86FsX8N0YbJA6OvDXzrt5TFYhHYd4hbzO5
2W38qA0dkA4ub2oTsljW+73Dp7dZV3g+C80TAtvTU0avrPTcmjFbYAy9ibdFaJbsKWP+CxJQkiZT
BJ0JaiGq5qo+3PRL0P5EdBd4ojBTFRhRPvLC4vVKfgctNyBL8jfjjHbM8ryB6SaeRwp9v1Coz6by
ElGGLHLZlY5W2qhxy2CJUY9qIfDUnYAz1MpatfsrsPS5lZHkDZ7fxl/mmKGoySW//qefaAPY+h4S
virsFGIr2y9BsUqEme8KwN8eHA8yGsXv0blgbu+LMfoITOI1Av5LZB8T1yJtfrY2N9YOQvuq6Zx3
vfph8TKXzW+6OlHNw7mpFJZCi36ZoQjgVZc+OYQSZS8BwyFc6Zd6pd4Li0jhmTcvCjDtC0hKSEyI
2IhVGOYsuByStron2cOuLVb1ybsUzCSR7CDWeWr/pQZRGTPiwWAujS7zaKqp8AyjYNPWTbnO9YRP
vt4hosFdOXgP38MyX3lf927ozSY7xrhbY9h2Y271Hn42oVrivWiMZ7aGuY8jWu5XwJ3CqHgAwWNX
WYCcR01f0/sxZdaQncntvQpZLWUOpZ45V+uxhpe7Jo/OiBPe0O3VuaJAisdvEhbmJBvntbPzqPkh
2pHJBCPZo3iJZD5uQ3qm3+Rzmo4r7oFy2QZtN/wJ3U6UPw4hvTpIKF62ogdlVepMoiyraFfzBGC6
+1FwoEQX5n4Vr9Dy0OiTcO4XnyRM5+PIub+RyHYFKJSDZvfavrcb7OURCTFAIl7yAhmUiH3+orBn
+P1N1qGGeAotMaUESLd68rpUpKibLrgWFWWLFdLVWqfSPmI0JdPXYlmBxJ6CiN9aEZsfGcnbv2dB
ebujYTTclIuXKHju43JQhx1H7kiVc4uzFTd24U7WeXSqzKLevgd+1Wv08zvVTf34uUshRQRA2Clu
MH8gDcS0Aes0+rW+1TWqdq1/3jtOwh3GsDS9c/bGxrlVGzfG6eK22M9KRMRGC9+n2XGWLc6zHXTG
phsPSsMzlpwcgMIBBQSNCJOGdCvA8LULTxj+7dmM/WTj5E8sqmo+nw6g7e1fNvM6naVBffLli4vc
CPO9b6GBBbWYNdhcSVjRK8fuJuqYXOmvxrLxhFoZ5d717B/u2HEDStXn5eljWsb88muPSe1h8YSD
9gYKza1hBY6a3Fc3hoMt8OvPgkZaDo65ey+5cd1tfj/dSmbX2UChN2X2c/vIplHWbg4N/+GgJW9z
OczTwUOfcOxXK2Fz+aA/YD449ms7h+D5sIHK4RhQ71W9aGA8axDy5chTGt0bQUIn3rvV3o3WE+z5
3+/lfrwZyL/0MySKig/ItkwFtR+lBAEqLyjxfg/VAQEaE2vhgIJ0GcvxHD20qs1SYaswjUoJJuGV
EPNjstLge05DMbjz9CdSkiofNAWlH5e3iJIB3UrxWS61SPFIJkmNpdSIgEsgNghH+rAphNGoUvNG
mCzio+BAErWZgCIQxoWPA52S06mABf2g1ZQWJUWGfge1nAhiAikULKgUEGmuGh9ISf3pnyJ48uVG
rRkaJZBBJPG08NnDye0rEZWdoqD6SxsX6EvbwKbSKQ/B/UEd8rEmdWlWo1MMB6E1/EV7mRJFNqTQ
EKmpBFBTuC90TKo4vAcqW8ihVw0lGtP9osGLGONaoCaUilHA+xv0lngRggkn0e3JlKcfEFPbAgiJ
uUKfgg4J9UBrl8CbZ0tFD4qKO5AR+RB+vh9oQqHKhEX2QtzJuhFjKElrkqnpssvQVwl84oOG1VhO
dL0ttiDhlTpkwSwq12KExUdTakeEMIlHUAMGUzKUnqrAQzKTXowtmUG8OKC/KBZl3E6AW9QoSUDo
TjrAE4uvlC4ZLI3y2obxRWEdFA/fZD5PDDBGO1+/6Zx8HtczSd55wotg70VuqmEjppw4alp6caBl
OB3cBy0xH3jUSltxLtJUk59u5D0vfGvkZWsUHTUzv/Kb0IlTX6cQ0gEt1dvwmchnj069gzhjcOt9
GmDfAE2SsNCtIASWkqUotoxIcbm0uiqyxr8RI2mLh4qBZ/hZDTOI3ommtFeALX3wJWk8phIY6CVE
Zyheiv91j6r1IpPsKA48nWtXOdWbcv6nXi9TAjkbKZLQ9ElDMQKfdFDQq+ydKdV9SWZUuTep2ote
otI+tYuTqEZ0tQPwgZYivkfuQeDyTH5ei3r/0XdISWCSXn2+P1wMHebqIC4CS9YS5cBeq9oOuiSU
CN1A8Wo6RH5YL9cD/HZgOipcRPYh8EkfS9BUUcxBYTGkttQFYVkMS2vV0rRlbdr0DQYl+14AJFou
Kl+6tFTHasBKG9i+SniUmdyxvwq/Zq5QH70LctvtNAiCyEaWA+gzZP+XMMgfk0wUkJjIlr8a+aI5
7nAARa3bdBDwssqQT+AdLg8iRnYPcQp0q4QEAYPOxghaAdaa8nsaj5FE/ivEfT7HRxYpFJBjyCO/
VpIYktJFS7iv2pMps1dNj+MsLO5jhJPCFnXpFO++HA4YmI9/8LPhhAY+j7epd/tM2TGoHrcyxSFd
Ra6dh6KLvHEx1pIoI5QuJ3Y67nYB2f5Gb29PQDWUkSZiU4mMUn1ggAx9qXFOk7MRlCR9h1CmU8fC
XTTTYmXkDfW7FhVYFx8JiEpPo78RZacORh4AnTBVeWnyKcnj9dApTqVTXkxnWOK5/8OSv1b+b6nF
+d2TP9AdppCDpZpHLvwL+f3fetKJydyT9NfFgkuQYsk+gcn0h8Qw6KVYQjEsxYCQaYxezE/WIssK
YUpDoUz1juaikBJ9KQ4znPLXc1qHMFv1SkvJiaQbhjVIdvPhWYlRKhfMwjIEopd46LjQioolboum
AZPj2YUZqNGrIiSqbEV4PdmB6NIpWRGoCoMS+XulJbOwa4BTkuZCaaBJCpvLlPlJp+B8aSrqUm58
7m36PfkusVnihe1twWYNFg2uowjBO4f/WKqLMxpqwI4Z70um5XaAplxNhcZMrQRpWKBNDTaR8yj0
c4h8NfO36zvUWq7xdjAQ42cqapBuuvqYwLOOc2KH2sWfYUFUXtAbe+X2gTRXPvA0zQxBbhfNSX3E
6s8WgKh+qOtxYPaViuX/yd3Dhboq6gFwZsDv9UXkt1SJjhzWXqGLgVgimLpLGswIt0YQMlZqYXZL
9LqL2uDU7TLXPxC+AlMg3AWprYonkLh69AsLhXarTohV0gxZB3mEbhsIDq3jSKYW1DBQdlBPobrX
7FzQj+w7dAR2v4qMhkzDCmVHmHWl+FS1Qs1p9321p43pGUktnNqJLNpXdJFeJcFLH194LnNSgbG/
+P6FHs01yWlXQzV6/FsYDCicYGZhdIbvpS6d2FXT1/a53U1yrLImwjN0axKTq6QRk73p9om11Rjr
I5nZcJ4+chWcxBHE6POpfdefOCek8aJQSlMigQyJHuqdTxd5edcqmaG4QdGT/Ewn7GNbb/WqFH90
aSDG/LKWEvVEtucxshuUVDQUtTPAW0OkIByuMYKufJpryfsoHv5tNAw8OW3IcA/w/4AaUS7j2vVP
kBFETbCKHfr783aSNHH9R6DOJE8cxLF1+Tvy0lTPY/t5cvPw+scvVY7aHBlhuejXDWYvOxalGzoB
7WWnTUy2o70mJqwjxNsq0xP2UQT/gdPKYX5u5TCHl6ZPAq19/iJfh4hNii8rAR40n9d5XqfNK+DA
ocAQQTKX9l8fUMoFDMbiMtOwYSQhsxrGqxKtmtmHXSN7KXk9qTCgIuCKkgLgv4JF6G78L/7Tx3sG
PkfJPw0BeohTv6qyqpTD2H/D9sV3Fcrl2KLSNPZxzuEsLi4/7tzyNp7swvJCBk2X2ZVmiGvVz/VI
VSzRDReWnJoCVz5MhdODsNn7HVoQa7Rdajn/lIexuSbBNDrc8+n4WawMWoeBtNkXFKWkMy31KUb+
USj8GECNnpLA2Sqj0ShL3uJ5UUaschkVRyoXgLNF6pgGt0CIkxlGw9LIGpW4qSWX4crDpm+GRSdC
qcFJDEEnAP3GTY+Y+2onw8MqagEyUHSRqu1zCiUbR8deK87nR/T+OeE66TKsZWUY3u2hVskt8VWL
xY3l00JY1AgVFImrKjGEuKwyHcH8mQjyY5AIExL4+QBs/9EeF5GI+9nqtCpq32fn1erGZNF7iZUm
UhC2bqF2Zrp9cslnhqsTr0KySkGSovVlka0x8HIhBLGDS8jHMq51V9GbYjNFZqZnwJCtuLdx1HlR
P24jFlrKphaky3vTL/lQqJHkmp8VGkZBRogHGoBc6gbW8K9dooCv0kDyCGTRmFQ0wsfXx9DqEwd+
Ein2UTZI2WUrlVLOoRLmvS0yEjkFiYlFhK9oXzG/ANIPSKqAnOAaW5Oi+6gCejQpUidT7iMYVf1w
uyR0nI86eBXiOygXxHOPfhykX7AGEK6fblBDZLH8EY/XnXIfGyG4Jx8Hd+GC+nzvED3rgLwQFgHs
AD5p/iAILfA2fpX5BgVfAEGDTf1TSvo0rhVeosSjpCulKv9nOVWUpcVaI+bj/9YszNoEQ6k4/iGN
gZSzUv0jpJG5eOqCrNZ2uliK5HUCFU6rGKroTNxZjS0doXBDjpVro08A/xs+jfBNoEHRLLCIQFWK
CF/f5W4tClGh3i2up1RgWqRgh/B6GqN6h0/oXjRLLnry7v+rhh3860Jpmb7IrblwooPRHY9MU9CW
waxUCV7o8IFyukA3VZjUVkXVbdYc1ieZ3VLJ14TE78Ctt1hdv2b7NqyZM+N4ptmJSpBy6WIFpYSQ
mP5TRehHrsY0Q8nuolyuuNWulD864GIreFIAk5C/9neFCgUaAYpLo6hBLVTG3wgZKZ9MhmkgQrIu
l4YYZMRxQVhj1MFjJcGnNMBoc16UmJ4dbSgsVyPlyArFPwQwpUvERYpitbLBQGZzov76o0YLc2hX
ooeA8fyKvoNhl08uL/tkGalbTr63C8+4G61CjOBHLeqAWXC1q9qjn7TDD6ivwSZQZ7C1CADHkBtg
fA5Hiiu2D3Ii7twTW140+w8yLoHZzcarVUPmc/vMN9LfkRLdqbyh6KZs8RLNEfR+PKjNgTl4edaD
bUujXtZY0GYYTZoLm7XmRMpGLEfPedoh2h5NWpP/CAErNTXWeiQuqNglN4BCOHOjV8EeVdil3Uc9
C7WMFs1Y1aRphn+UtJ9vThI7qMrW+oh0CSucYz4KxnfrSC8UuqEU3u9H/q+NpI2cNyXiZOqf7NHo
Cuahh2vgl9qazpx87FYWhiQokOB6mMGLJMVJbbo7X/LIz+P1HA17TSItz4qYFU8UsDlBvFYpwTzy
R2A8uCZDhFjJb07zkw3+UBlW+5q0gjbKONEWgDhrtW4757wYl1ueTt4/tbq4SnjmIDIR34nPq5UI
2c5WJK5SlxLX1vxpUPvTKVHFAEBS6xcAEjV+jRmTmziCcpMp/GTkp6OIiC59jHTVIQiDUkal5ylH
VwqkTeST+It1oURBm88OgOTaLsA1ESphaQ5L/RMl292EIu06Wh+REJdaAoJzyrRxeEvt4+RGpfY8
OYwes/riMctmtLTqmZ2sl4Zm5wE4Qjt3vqogHTWw5Mf4gyrXUeXJ2BeKxlzuFZqI965QAxkC6Vyo
FPPTGBdibohfxdgrKGUv1iT5F37WJOEVWmx/fRgYCxoOD4di4Sl6/UT/FNgI+urkJDRAJknWrkFF
r01J7qV+p2BdEdTUy0KXUxgP0TENWanpfToHablVb76jc93ZtwZtTY0aiPkRJFe8RgFsBHkaPTrt
2gtyLKpZhZzjt0WyR3eSrrFhh0cK2a39pV8NlC37YeOv2jW95hzkpdjplWHrQmgd18A7jDXopiAE
JEUis0hNqQBCaMceYSIJ2YX1bI0rNCAJuDsJohwqFCd3WAaWhWluIW3WgL7HtgVxDqfQOTVQE1KE
CdvoKf8tQg/GOeKUTahj2AZvJDcHvCTkJyEPCZY0l6SZlYL1UWMIQ4ozm7RByE3BTT4SGKkpn/3s
ECy8DLic6yQ2zgB/thg+Vwv+HOfojdF4YY+gzFOxT9zBQlq02RxHKQ7H4GDWmYu0iLL+PtjQgAfZ
yYkrQ9fAym/tq/KVsndSDqTQjZ6GEVKlX0LDaMVl510i2aAHC/RUSA+kmlSGn2j+aGVhLTZwpikt
ALUSyMmbj3r14+SUKYGhpgNCS38fpCjYC5b96K85a+I1sj0sHieaheb0l0AbuVSME0qXdR5a3rvB
PoKAq8FydMClxNzRH5MiP/qi4PaVEN9niw7XEvyt+aa7h934Q3pKIDxsjoiT1qoEbihq7ihHxnP5
hhvLct1G3st4b6zTPw6Uevvhb7Nu9kxJ2pUBvYC+PtnEx1h0mfyl82OQsShAlJtMRO6VYR/oL1Ta
Jk02uOfjw/Oxao4/TEE/chDY7dyJzP609CrapwbH/9cWXruY1X/BY9RfRkgJYDTieTDBlRUeT0g9
+dpXNIkTZOGYj/1AFSskvBNEX1RBUGUn8nTOvfOl7sxqZb56dElEVJYiCpU3BL9pW/9S7RMDBRyT
8EzApUCpeL3Vn4XynCfVEmEIeuSbomNFIbt2j1BOlAWzdtW3fKN1GF7sZPp5+yLdWeGsbMAz0jue
7Qj4TqFvpQja1b/c+FPozlEpHj5NT9P6uzDp7ZLUfw/ldsw7YVWJlyHvxaHpiwbRWE2II041M0yD
Ks7At+A0jYcKXtKAKl2A/UIX3UVATW5+Hl/7jeVmgLCDTAU7aYBDDh9Kn7MbF59gxY5ZDd3/x+Vc
Fd4XoGW0pAaY4ECebl/lDc4nn0jtB9WakAeAdUBoJy4mRp4b+ZpqTQkbsHr7UuGMrMhx+mf4Yatm
J3HOrvQhqL+Wz1+u4cfjgnNDdBWhTbAwBiy197QupM50j9vNJNxn4TMaP8r2mcD27dcJFzMGgm6z
L1Ii/KkBTWYMIxLWDSUi53Zxd6v41rnLdm93IFnUZpXBqBbZ/U0XRuSduEcBF6zJFAum9WMhK4gy
/1OTYntTIq3CiVQn568N6xPZ5HF0rdhgV7ft5jtymL68pR6qJ2nYiqJ6cPJfgggZ/JGN0yMLnZJL
9zU2SJoFM31IBz74MAumIltt7VqF4rZW3TKL1BPisvxYUjcfCGK7YlFeapdHDUAolEAhQk6SIHRy
mGH1pnZGFMoraIWVpP1fxM1qcfcUm1V8vVR1oMSpSqcP7l1y85q9LEQxCGcIfr1mu5ZGwI2/c9ck
00CDePtDbY1B3pPuy+hiad96YyWM5zW+RGlW+wH1vaEnmxGU+/lA1lf6Q/GGKAm0gR67N04j3CKj
UFjXesbgvITO8/Y3X6X2jhd/FpQBep2FmA0GefAKLM/0xJE7tD8y/rhdm7Ndf8U0eKEJXnfHxkn7
herGPtIOZ7qFbCSwM12fvdK23n5A/UKCWkCc6mqgdlx1yiPaDHQzCzIGJ9Z5LumxVvdA/6J29nWB
Qo9qU9p2Ke4vAbtlqBYBYmmIp4FWk6PVh/6nBdizxIn/f3Hu3F8paAvijLDbcevoREhO0HDjrRjb
YsRT3ITlMKLt9Cey0xEJboW8gTuIojLZOz7EYw8VCyoOMTDyKyGf/ZEdn66SciNts+XWblglNHEB
S9ElilWu1EsZ4W6oEEXEDQ0LDQyljxpYujV6H+PIj/mPUmeJZPW4DztdiQnEFzSYeAjsh29+ffNS
hSWnQrsGObYJHouvK5UEFXAUwgvjrmMt+2BH1mZ8dqjct0R3pRmBBxGvaJlM8+VQ7ZOL0pd7CHk0
VSQ9J/NREfcunggiZ89c0CsxJFao/XJh+eXimR2LWx7IoBJVJLHCAFdSmaSaHXU6PrXjToJasHum
As4jd3Q8UM8DGUvKiV9ZmGAA8XkUKMlgVcj4mUfo9pBQl2ARvWXL6lxXaZgHDX7SR1HDDFFRFBWB
9HOS6Z4ma6URoAXBA+2oghMjtPF1Xh0g8NXm+VQmFGql/BmE4NsC0YtUmZC4ivK+nzWd9GZXwSnh
/dX5xlAUQG7RgkQWVWfkm5iXNEOqKoQkvGFqY9eFjy9wtXp3kDxWCcyKDAshV9uDbKxEmfJS3iUO
Mr2tGkwSF8E+NboCVGRKAfg+xReO6aHKsr7vWIeduneIbB1vSph8GRoOTUq6tTl0zikAvmt6t/H1
h3Cye6OCRs2kfxmeudVaG9o5usef67QMh7GRti5PP+0TjUinzG98uGzeDC9M85PD3YysA6cssXc3
Z5DGLX6KAEXhjDbDa60FdXS8h2XHkxp/DdJmYvR5JYex42z+Nn+GFZx/zIpz/inPr0/8Xcvz8/A6
vRPkArM/efp5578fXdpknodR4sPO415CmeqplfVgJlTkblDtRrkNe29P3TdvxQ3vDfuDo3v4r4pj
Xp340bWaQWHx4tNuqnIMr4duVPGrkZ+9Zo28df2xaJyD7C/yL3nfrHT36TQvhRRBGnVvQ3Z38mtG
GCX9rN55l32D3CqoDt/ET2CR4xv24bf3PSxXZvfd+bsMbndxdkf3+mpnmbepuM+odbmiKmrSHQji
xoFey7MTETfw4Mt+lJ0dlRp2Yuz111dyyoPbqLZNiBxw2vd+eefVLn4NLlXqNV7uhpp8zTvf3Ouj
lZhODoWHGg5Zf5MrZV/rbkJ7VXdjdpLczhK3yRA/unjs1BLU47YFHrGjXbp9Gp3Wh9/9ovz9qNj5
PB7eQORLPq8QHJ3y3Umri7ORtEpldIk41Wzx3wF7L9F/FVpXxXJv8CjB7b6jzmVoPkJjP07iXvMQ
bMrtJijiD+OkMCExBvXUOdzGHHbp6iYb9xG+R/G2TIUH3whcH7ZZ0eCtYNO8oe5ErSbzG+VH5l5y
v4F/LrQ3isB+I6K2X79jpQHZTFTKXlQze1ZMxGm5iffym97jx2p4uw4MpnY+s2gLuhkdcCx8H70M
gslkP6ptazQnu9sPo9UANgeswtxT3UfhfrYuAiVZTb4pBpwrdpLDD7EZrJhoPAkEys7p9XCjo1ur
O7ekBVP81kugIO02XrVutfKo4lqmtRLaWfomML/NEbun9AKGTRq3bnnrROzUx5/BszoXL0f2BFto
FzTqzvvlPhZ1lpGsVYYe7GZ7fX+you+dDLEc7beAsLAq6VtEnMjz8KS+2+ffMnwMhIvQf0z76Bt3
x1rRtHnTLzen171zwl2IOJazjK/Rojp81VtnSPik/3AfkZARz/Qvvdu2tGm/SP5h/6CI+b3P7r1n
LylzMLbJfRxV1c73rkGJiUATXTuG/Cjga8498SpQ3DbODSfIMh20zl9q3b3pZItSJxqX2vXVmaQe
pTc51KF1g7eJLgLtAfUFAshKZ4+NN/0WgnRbG8eDP0hFA9ODMj3GxcD8xqYmvA5zB8Ma0o+iAXC+
bK4PeNO82KPiVnLD7CLus3apRCxkcWS4765IgWHyU503sB9F2D41ZhvcGlE1L9IjfkvZHyYujEps
WbbXX7pPh8S6/q2LwqhN4+lJ5pVX0FOn74TCh4kmvTJoTsoTiCmjfHTe0Tf6MDP7lUm6fDs1lpai
tIPd7F/m8RqvbRzU168RXlKvrdG5wKZfx0jfIzj4VzTRbAOUWI6kFteGffppQi7Lf+lrtr6Ej2F1
dp9dZq/f5/q0uqHS327GNzLf1XkU0Xn5Pc1pcEs5sLcbvZuEuzykCYBaaZ1H77pd6TwvvWOSTStn
o21dU++65t7nbHRLwPghyN+XFxabJYJ/iGQ4ZezpV7+rtU/7eBZXaq07zcXZEofx8hp5DwsE1DnV
oZLgWhMBv12At63gzfZAscB/bk2Il4gOtxZ1EnV3TiB+7qubkHbU515CnoaFzN1unnAfAHW87O1a
7yXTE1k+vO3NHwt2lUIuwkAcRLFsppZLZZ3+8E2ncnLIcGu0oYRk9PemsEj19PsiHQQVaiyKcm/z
1h/vXVLyK5ENOhC6VSDy/ANPOdW9U9rCswJGt8n232w9MqecI7pwX9VWs+aZBq/fSoEH+RUo5uYa
hmMaMj5J4OkROpH347QJeVXFx2OPT3H18PAirqqTdD4w9UbrF1N2e1CPsoJk8RpW+DwT4+cNEQrK
E9p2Wv40vaTul0w3ZRqm7iZxMux2EdonHBeMNPs4soIddaNHl7Qqo0wpRmfye5wY7RKAJ3U0/4Qp
F1XmWRni4E8dKhChWdW2rvYd42DavLjVsB6Wu3c/oQ9mJEcBWNBIIMPEu/RYUupB5DX7MvqDO4HN
poBABLTtN4lINUDjCasQ+uEMPt/xt7I4jtLB5ZdBdu8lJCe92XNOjoxckPyDYlPJuczOv8fwfnA2
22pqG78xPKV1AheG0Be+yt7O89aNiACvBTpBwOrsANFSiLt4IqNj4EbRQSyvePqmNMYWB2Qvat2X
Ra0Z+b0zJKJoAYyRigvoh+buYitMl9A/Tg2TW5ROxH0YK9JinqcfIT7XW6StmBUzbsj06aEDJqy6
+AaTH6SdQQyZs0rtMSJvpGYeiC5d9rNRs5fyG648BOQp3JQrjHEM9jAvAqdu3zo7/0jp+dG+4JMD
lzq84FAs0LcexGAKVoCFUPvdjuCRsxTyPfL2vcv4DfmRqunqDm/O8ksjDChg1cUYClzcWdnBtfbS
MdoXyKfVsOzR/qndFgPXxyiSAjdW9Oww2xPZRQSDmNZSmOlQTBoryk/AZKiVQ/8roSFseKZzDN7+
i96gOT2ICYZl00sUTejFrIKduxV0uw9oCSER0oNoEbie/pSqu8CJoTph6YRE/fOU0kb/HhhDOm+B
oSbU3tDDtMuhNaliBPjk+kv7w7xxT/1LcPpioe5QJhowE5b1SamDsDqyH1iNsCnRAZkfKIvR0B6s
+eChOUWLQvuNoVo31plVqhPt/RtVYCjjmLlsSLrVs54hKRlsb0/NV321oKJjCFpiZtIVw49IzPdU
fo9+CpWVqZfBzI24vLwRZ2wXxoMKztdYknj7jrjWIBuIy14tAhOgo67pC1+CFxC14GagosZ8glOe
w/+Ff2ECMwm+KFPnrfFwOXL2Ecmh+j5joNn0VishSIcB9zCjbnQAKA33vTeZnSQFD9w1XwwJ8IfL
+urvw9pCTVYPAwqF4T5MJ/rU6BS6UjyUIbFPc3pmnfkDoQWDGF91wBHGcZXJb4M/elWq514dZw4V
io9FDNCAUs44wYQTOrnPKu//URTv0UNNHVtHI9p507WNkz7RayHWJ1HM2B9lOot3LlZXP2qb5mAb
Ca6LW517GlvdJxiGkkt1x1ILUCWiyz1tzNBAo1CyeAk+Hzemh1cHjCVJQRCdcmkevFd1OHmQSjZB
PMABJ+wFnfrw7leH6eI0ec2OYNpnmxgB8gOdzWvfrH23TrKo4xDzIArBe+6LxRcDSJLO4DK9eFRO
EUkhsVke3KiPGRaL/zxxd1M83YZXjzVflBP4QmSANUb7K6Ag5TXX+650FuCi3gu3vPrgNSTX78E0
/k1RXl97+KEiESgjrzw4RyKdBNAHjf7WmGCUB2bw7O6DR/hEmDbG04W1dgEje6jmS6dJfc7uHa9u
22f/uU6H1uoAorSMfzbfLMqs3gYr35SV+dnLv8wVpp3En4srHVoQOf1Ariakq0W2tawvsYdL+4f5
a2J836dl18QUdFr5w0hn00X6lmInBHfr4mTjHVSRb9RFs9r09lXtXCBBb5urlHUFAeHw+WkNbE2y
EAUK5M/j8LJM+sT9Ve/Y3ROnUT6oL5E3VUhkKzOj+xQC1CtNHn81aGZuho2g1W72SoM8wDJz8iCp
dglas5tdiVspBNBpQqaAPowaUngM6ss6mx6MvkmNg/wqLVFQ1d62uYw7l9gmP4zHa3Zm9vKsf0UT
Bp4VtXh7UsJ0vPuubwkizmWbt7lQpMadCBoapU5CpZ/rsElInbQwoUTUdyCKZRpSkiQBGx0omkyp
OdBnnkO4T61OIg3e17u3CesP+/WdzZNx5ePOZSV2/bu0TEanPhv0NSBpJPrtp79mZ7+8+ZteZfZc
vGky0ol7m1WKVrCuhrt/77cNZJluWbc2I/JgL52V6VI6uE6y8Wt6WbDahfXFab2bIL9GejmKR7i1
bGg/T6yNtp6TRmURS9yabd7t7DcOH7wVKXbXbMc2uScITvKHuxKfg4zlwnY5irYP084nWefYxX3N
z50MF8whcB11yN4V20RzQCbCGLgyDLzaejPLuGrANXUPZG1S1qYaWpST85/6T6kd9YH3C0TuiT9h
N189wvs3lYBB2qdmRg2qzmr+biMDmh/mm148j/v7n4Tqxx9uUpOsH3fSWd6tfV0nvOIi7Sf+dULY
SM/2NrXqNbRgbzdQGS+DJUFmOtkPDlB/MWvtn7vpF7vBbzSqU7soo+1ZAGteJrSHgfl8nOxZNNcn
yjgbimekjTjTnWb5IoIQPXsOjh5atj2YUBTWWOj9fLu52M8FI6WKL8gsGj3b+8G7z5gn58pq2Mi+
Z+VfNEGdGEsp5gujDGFo+pui+EccB+SfQrfOZhFE1W3EdY7XPOqV03l8mzadN0YRD7/JMkLQON11
owmJYIqwEKbBqsyajShTzbnzSbQodZFH+keKZd0c32gY2ZQwtiVgmSHOdCwZPs3+VsbejgZnomQy
V4DY4S5kbYAPEe4qnlEikD/PkoFe2yCpcm4dSsfUYcfIO6ab3w3gC0gNhipd47sJfaZj/py2xur0
d/WOM55BTImdi8IQzP68it/sG4NarzIqdTdf8eK+ao6vXjaiQIVcknUy3DkYioZ1FvdGKx01yMEu
9v47DaNx2m/8vn+bQcrYPJCEktYe4dLi7bXN1jUePePX5+T9xcTqgBzcRlUQfq7XsLTAzHYCe3+y
J7ZiGDRWBhT+TXdPBWKCFVkA6RZbXMb/GbNCrhjns5OMrsPN3xtlLESCbtRheR0ezm6d4vo3NriB
icN1aKwIILwKJL5JdbJZmxMKaFRof8CGgW8dhJxvTq8rmdxzgKda3DPH8QstJKvE4WVXET8yNBgt
5FynWbS2xvc2QpHGqkK/OmyB8MtD8U8kgeNZxpqMCW6pxdA4bmtZCx3lpemlpTaObc2q/cbYwiRx
cUwG290x6v4taj0oqq8a1AZSt3bwX0QxPH/fusZuCdcy+jtY7eMzNBB7Sa73FFz2PHbjuJcjIjMd
cJrLMl7sFcOcOkk7mshSJu4LQI/+9nDBPKp5ZSz5aDJB2hy1G5wVnSw+/ro5ehJ4QWifoP+bluFl
GN/nKVrm2zxtb0YYCh7G1yD7i9t5QGP47+Zo3334hILhYY5FIV6qD4R+cTv5UvEPbcecs38lb75M
D+3TjJlZgvYIUW+7WaFiXTR/sPnT/sI0arKzb3FbmjGJxcu5MfH3AyrcLKk9KparG+ScJkyNVTRD
hTo+tyuZuElRj3sCOHT9yuqxin9fi0Nq7xBHWOPD7MZ8Pdg2OgZUA3ChNyugWi8aV+q2wxiOSdDj
xZFzsektd0E+qH/XRrVeFS1D1Rnofmg54X5yhGZAm/tkbmIefe0+RvdBVf7+pz5g9ADYePhev7aI
wNvZTPphlVkWWod+N6sGfciRhLMebasL/OUWaFHGWr/I1WmFgA4CNncnHZUwepo9CId4yzng2WN8
njCpvthakXi1r1MQRXPJ1tEzvzcz3DNZqM1vqrq3L8gt/Tqqb7wiR8hCkK8nM6t/orbxbMc9fuvt
PGPB6LvzjzUqhvvThDFRHh4RuW2C4wBtxA4YN8NN8jQ6+HjygX2VttVODCDP7BM+PX8tLpMTjtWX
yYMFmkk6euEhsGGhBp7zEwiXFExyD3NJMNpK2qrBMmEDoLVGxaHqzb8qXqAetJghsQnORT+I2fvE
J9dAa6vVMbYZVsbCtbEZPk9rOBiXltbkEXIlSCLJf/ipgSX6Hntq+nZ5En3qJeGMdUlKSCpuTAqD
y2fqEoJJuawSfH5cpeE5pTRIc5JZFDKZUz8eJbPjAP/DkGG2ztHwA/hjDAj/YXgaV5e3v4dbDUBC
qaf8SLNeJ3fgP+JvkoNdl58uwqsquFfz91OHnzd962cEUpYsUtccHhwwsl/EdrO0g4JvR8IMdiks
ko2VddRC0S/X4JpPUOpiE9xt4OzOdY3az27Sxwc2hJwXpn26bABF/4+o89pOVe3C8BU5hr2cCiJN
sbcTh5oELNiw4dX/zwtrj3+TZK9kZVngY36zvMUUdQJwvoGt/Sr+rTM+ARS2JOa0RuHvE376x4No
w0KAQ+4m9Lie3mGakB0nyEad7BP8XLpsNWj5Fy+eA9id3+wLvwIgypGIVnNU79OGYMRkp6O0W2Ao
9LLeCBsXOPOfHYrQSHulcObDEXkw9WwV5UM492AUuL/A/2sGQlsFgNrowy3OHRD/Fvp0hNxjnx+V
WcBF2CWoG2AlWMJMbVKaF8jR4DxthRmEfp70oiB2n/2EfEuJdkUTIBM9yeaAjbbkc3Y0xdLoagVI
I9iK48GoqNS2JpkUBn8KGK8wyQhAZQRMLEpmgEncwbQmFmBWOdYIl+qACnGsYi9m/qIp6go7CBgN
GU/6OhGsKJ0J06Kf7T1AHjhyfpY5Hpt/GGyt7IG2+7YDQolHG0GDgf/v8afJrVuZx9PSVtwLEbb4
HMPFpx8hdrGwWDfuczIwnpJpkigOkIb6p58PGw9zCeqk06DuNpjnaGCm0Zm0YvTJSJVy6GWR0lvx
DKCb/voJbo9S/0dIWI2VTpCp2EN5Bijf2aHLlsziDV2pOgzysyM5V8F/mob35Es8ZygJnFTEcSa+
PAXAS+Z6TBaZCgq0xFnlZHMNJJ9B/Oe8fLIhoZjo+nXB1RgT2EUwqpRwZstv+AnxvnPpSEFV4BQ5
Xz7IKvKRqKCeOoS81YtqYpMiOuOl3TM9E+sCq5eJ/pOmQMnoYbWCzJXFdMvqWYETtB3LBELUw1iS
/1k9Jlz6jou/3cLHcCbt0at93QpDJYZTdfARTNtFzQMsGXt8m5IhQ7e9vN9Wn5kTPxTdAyKH1hNp
udGY4+tTEl0EIgi0J8sB2M9CWZmrRvZsPK+matte0JMDEKvGWp2Zja2CVY8XxF+KbDNxAscRswFg
JdyAL+slsILYhoXjbCt2xQ4YEvYiwwKn9LVZLgg+aCiaIETK/YGqLsM9ZNzZpNXUv0j4HfXmyiLe
lGGzfymoy4fZ3Q+pq8P+Gkjl2yztKruHeaUjzlyAVRTiYXC4m+GmtKNFiV7/7rOQnPl+9li8dvHf
Y/c6AhEzG5VOpd55wZUdNEpWsiVJPNMbbM6v3Wh4/W1V2wxIrm4cVO1vD+/cD1gH9UlA2SB00R27
gE5c1/ijMaFehqBmKBLbAgj+MPSfJR2PHwDsQUgbOKggkrQzcoCQptP/sSFu7dDjWhL6fC1/ENwZ
gYIVKyAE+DH1BbKJJVddh36c8YmEa9CUWz8ineTR9QDRRCJp72z+qhmuEFyCkCUwheSYIR9lyREI
W7GdQC4TzSpfCGapDZmRJVHs0bglokjzF9hZaDNN1YvQd1thcdNeDfCZELX7IU1m7nMNkBPeBTip
0cdfuxQ9DE4Bq9Es5l8JN/cBYg6dG7sBNnAejUdiwfHkx859/kVJboEDIeoroOX0kjV21pS8ElFz
S1jqjF1P9jQZhJtWtLpy+gWCi6a0R/vwc2QoCAKhp9cugwNNcrPQyavj9QpbCUwfjHAMpJBsgPdy
5WF5BcE1SFZYiFF9QbCEo8qe8zQLgDdwjMCTyf7a68F3fpkext95CQrnYwBmwhOW4oRQ0XF4Hh92
38lzRF7sfrewPoOIxyfjC4eyYLi4pUnaE2ezvHn5Z8J9xatOSd1tEpnVc3oeX1blX3H92dlNMo8+
Rf4H+H48e+A4kMyuE0TD3XR221yd8l88A6JoJBDPrtaagvXdZy9pMwBAQNs6DJL+Cl0AxKlbHvYE
A9LfbkwyCxWWdwzqgK+6mCUTVCCnZlXSN9mhk7R3QbFz++oC38BvTkrQO3IqSA7o5pblEbS9UA1y
6JzqzLKl83k2J9u9p4dMe/pOvyvAYQaTZDOr4B1Kt8DR+gB9ycXLYQZxR4ZtcoIEFRFo2wNDkRoA
KQku0k6jd8VTChIrGsFWyzN7WH5THl8ykklm5wweoJsje0ZIBpjr6lXxjxO2aJI7lyWnl8ojZkGy
RDtB75TeLrJInP6jx2kBhEmKZm5je6vNtWaFHmP8tkCYwuJu4w4BGMCAXgVNXnNbZTFiu5k9LS+J
AD0JuELcH4RWB/LlL4qmMMdFbddVyJ+UjGxKPATBuZ1IAK1iQbPjX3JPZreHYndOt9Nq1TnPz/p/
7MoRdpMZWZ5H3W4FjYAdq81hwuaAy8ZWl5p3kN3AfQoFfiODMnWAKqkvSV1ovkGNa6+9V/hGnMWr
D4ISmLoQs9qrBHnlwvGm9EhV8BkqoMIMloXyCFLfOv86FGxCT65T2uof/I2IDyJBaNVov+Z16qTp
0EWSMIrimIycFc10AcV2TDsKi+LclCCosP0Y4UiIWh0LIXbku8yWkNOL6Y+YHwe0yXaP0tV1QEXW
AOQSDz/bhBRk8R4VFmUWMzMD6vlNPLoN6VTRfJ3Vzm0MbZimU++lPcLE8DO+MJVUSUU2FGIzSeq7
Q3VdoUksVvIyY4E0FDwxoLLKXvLX0CS2SmOGrDEDAL1Mfl2H3qTWA/FQl5AvnAFMbgSXUSzX2xZq
FIuyVS/gbuTKs15gGJPs/iNbasPOsh6WfnbnaqU9nBvf8HjghVjQ+BArNYptVnLF1r1+Mp9T/Tvd
Waxtpg0g1zLoiwKm9pWjzVKBhieQNmvLE+4cnXnuMFzquGXaW2At3DmKxwJzU/qT1RGIkWBHQAx+
ArUF2zkM+FcnIui96UDRTaz+EkKpUek71ciO0ES6j0lDganfwKCfxgXm3J3tXRfqNKBJLcfuW8t4
00wpYsDy8c/jDxNaWuG/BNEGOaF6gyEX90FKcYXm3/RB97Mdup/xc1T8pYmCTHuTiDl9JAbfsch4
5zlRFfV1DmkKsuGg/57FIuvr8wfhg7b53QbZG7F02GEoKPxCWcbosQUYeLXabrki/CVCD92BXJhH
fH/DZfG/bSk/xwGRUnc8J41AsFWWzdU9DZquIp6iSHa5dGMShIi9WrUUxg8gQkcPQSx8eErtLZer
p4dWLM468mD9P3QLeAlhZzJSDJhISUCstboR6Dqfx2ceFWklk3ciUhO/PW2aA73r3Q4EkQENURau
IiFK+Fp0b0FupSDFuMZZ9qHDhnDo5OQ2BVw8Ltpj/p8b0/cBo0LxyRMg0Qf5E1MbiWMICPzPBJbp
CFBVTXtywqIQwSlK6AUgteKeyJxMRMiMJLnDyR4yPizPLgxdqVYK+SsErwgn2SMKU3waidh3sJvM
bApotIqyqk84ixwaUaHRwUu59njBR0Y3B5dvGC2ktA8fv1Sncyhk7rnLCGxV3pslFPPQK1nEsYG1
Xd3bh1xuiC9teWn+itEulpROm/hgOz5u8Jo/cKRyVT1ROBsoe2wem3RSm96Hh2GL+Uu8FREisxfL
EIp3AK018zO4mqoLdKAfTbHQMEtXxju5mC5Mr4xOVHPE7xL2m+Eb4yB4LyKB0fVEMVciU8IjioEq
vgwT8UBmZlcTWgOzqMVipseDmkKuGVoQlcDx4oOMoiNzQfj7B/fE0dw+8LLTTJvUNgk+3Td+swB7
bF2wJvq3XHX0xTrigZbFCOUH9H0z8PFmIztaEOexeeqgXrtcW/em17TL3qP/NsNB0SoMJbz0NGPn
aR4deOCEmS2NxrstkqDY2Lu1fgzNaL45d8FMi+it2eALTaRHxjqrI0+aWGmALgf0DlHzcIYkT9oq
f9BdnMuuS5YcoeNMflUK/CKJatXKqA8xZmXpGzyHefm46/E19Tf9TWqutbg+jPabPK0W/waKsJyI
sSR0x+54zCTVZtGMWT59kPWi5KYmWG5MC/kWlLlg2GDNpzwFv67/3vb4bzyOgwcFAl7m7ks+gSCo
90HksvgM3iaiLe7XfaHH9LXBIJA3xvRjjtPrdg+LdB6uKJi3scQXM+UThWB9JtA2UK3toBpiaa6s
TTPLffgp1CDUWpjTQXLKchi+ymE0RONTp1gn5QqMnUk+EnKtnnRyG3BqE//mSFg38sCudR7DE7eF
5KoZhoPnF4mv3H6N5JpYt8tg+7nlU/+KfJcw/d8OgWCKAO0U/LYCAB6FGRcByhEhYLrp9Jf+/M1u
3D1sfO7s+eAXJVltY6rxKEdhd8ek0WLv1fFUEN1KiY3Ieei9BFlNijuEaKI6/m0yskGleZhzKvO/
kSpK1vv8ziNrv7p0SQu3aEjweUBaTp9oQLgVj08URnHaJaMX0lb1BNsjBYNUs/Z2jnsuLGLVJ/Qj
ILnkB7vndpulX2zBo0EbEV6BIFgwimL4ETF9YhU1kXXdT6TRCqrNR5geTwiRJkVtPkKclJWEVrwo
o1JpfQCiUABca/WJ9KsFmsexVze3dZRDpdYqdS2KH6CHiDx3EFYfr/z2ZAeg48UoW6I8DT4Vt3Qc
jd1/WxyvOTLRKeGl/45wBQBiKqZnBwWU5Rwe5wEvyCoasFK0407n+p/QKGM0bsKDQHaZMT8r4zhe
dxrOtXdwEUY4945ITT9/tDeIoPClOmW8fuhka4CuWwSm42jWt/TfXHlYRsNzrygEhwlCcFWep/PG
EjRcOF4jZn/+JTYD/VfdLPwMggvtxhD6aefVPY6jYTxGhmF4ARxyoJsCnASaXeqBqlpihMoWBRAP
zPzFe84lS1i0SwTG9g9Bs2EqBPJFJPecdcAdja4tTwBpBfdsxTSIMBBbqpbYKOt/+6DiEYzwUcv4
rZvI/sJEmUMhyTYl/Zault44ngfGeDiW2PefkBd6oqjNkwgag0KlWbXrHgPx9ouULwjHSVC3X/23
Ew9es8MoAgA2Aa7aTwaR9x7fgvt0T/K5XHODnNvxeG9W57FV9Y6BKPvAOfWGUMNnvA6moVP1ql6K
qAArGdxp6jcowWPrBmul0CmX29UyS/PKjHnScMHLtMou6/QBE5ntroKBjnP/4i5k+ABmW/TX/mJ+
f/aC13YyyszikXpGVYUoE9V7h1n47hwiSQWuHSa7DPFwjkJhGFllY0IHkH2xi/WGlDVKBjoZbB71
NquxI0r/01xC2YGFs+mH3SaVDlv0FFqSxLTq3qunOC39NwLplP8wuu37uHhUiFWgUXmYavvhAgBd
QXnZ7I0aEnzP5Tox6/772u7KLkIuJFXneWgnlC5IXFTNSstkosVHCdgisWxbXq5/rtvr9oDG17Tp
kILy0XTKLMLfByTDB84Wmsho4EboVa0eE1yVcN1o8FJ/BRPlX5T7FLc0M2nZkiITWvKmgRJmJV7w
drMCC3lWD38pB1kX0vqAtIy6hXRPxECKQTFVSSPJBhmVTfKaSBWFZMgvqClFP6qwGNJ1RFVZNLvU
YybFhRj7J0c1WdyOJphuUQRBZThM5MsozSVEJ4lakm5KRlsSWVJPnpuiV51h+oVv4CT/aiZVRIui
u0D+3FqsFvTtAmeypeb4gYszHM4WvTPllUqtXPlppeyX3+P5VKNRy/B4/DCrWhQg8wYAU/wJ8oOq
WUYoIGkzUjWiqoBcm4jOiSV17s59NLkllRH1X0RCFkgNz4ZPh8XSr3Qy5taygxZGFygn6f5x8ua3
cfJoBuxCuXLGBfkUaOjLqUsy0lcuPpcYYTo4e9Cr7BYoMKSSmVXW+kr29QJ0EMoDsmSdG703zsxq
Qf22muh1Usfz5UulxFvI2xm/tMUGv+Qsu12t97TKAbmzBBAHRUT6GwaZ6/JpwkHLlR0UO5RPEy8w
R5G+mH5X0uyDtV1ZKRmS743iv4SbRap/MTNkQaELe3O0oaBVwebSZ4t1p6iKkEd07kN300+clLCs
DYFzlGfsytr12dd54/fdLN1F3iUo2vafOx7+NCB72+zSBHqlbcAuAeeItY+UiNtn49HmPp3GJmEL
tA1Z5z/vAig4ucrA7Z96a8FSQluwhj+0RoF06cCfq4AG532ob2R+oGQcdyxPGZe2Lxrv+3Zkn/sH
qkYa06TKRB1iR601jm7071FDCennNcwPi7mdnevRYC5NhQG417W14yM/o9KljSdNTg9vlfJDYjW5
DbJ2nr15J++qbsse+rRt2HetVWEF2POFoh8410VpWMYbo2qu7WSpoEHwqE8UO95LxBjD6Wmruh7K
H/kk8NJudYky4lT0Y7jVWROb5jl6nPldn0tKQdJfJEZ5ijwaTSs1ieDWWLoDr8zKlrV9G+wfXx8Q
6EZVQ5KdVKEjIII/9EpyaUJS48gIVnyWKFBpOZIJOazeh40Y0n+SGeNMwU71H2JaUuejaRlwO1Gr
lzt0nRpZ0aogFYSebkimNIpe+6GSJLX3+WdZ31/FoNR6yBDIyro+Cg3z7uHS33U/SKBoZXcQUfL9
VmoPatU21+fKUPtqPJ/tbgVHqvG+XQwO3jUyaqtbtXOFhnoy9jhjlrrN9O8Q9x+tzp0MYvn9onVp
PihMQ+u1N8516/a1kIkEBM06qDUN7utjq9skyNHewVwcKVi/0Pu6H7fR40Lhu1A1mdP6MPXZc07F
9rpmUN//kuiOY/SOdgrU718ir3sKMN+8ju9k+8S8LKoS2+JS98HcvgMkWibK4lrn8Sy0W0xfKcbz
hgvmdAqYisVENIWEFWHt6oiJzwht8v8G26+k20hNrUJmhTRyQCkgkEhe+ztysuuHZFYW8ki1KOnV
b6MAD9uOstQ8R8cSjb8knPCB9iBvczDn3pVAneKafA3yfE55HJN+VZ40Ith6B+uSdYZ4RJ7POI09
aHXByRC2Srav9Gim+63FPlE37An+ica+e0V9WEcuSSbmvgQGapYoVmX0DFM49YemUS6tPudVg8ZK
gdVKa4d84QfsW8tCDfGGtd1coBhtP5yRLBO+QFWRqv4DsY1c2pFLZVXNPDIqEu6nJ/g1L6yOP3jU
2+Vqy7hV6GfcCDAUAaNPeydTK+L3Oir3y9z9x1vBKR7MxwZgH/u82zq7j0/qN4vOsTaoRk+P3tFx
8PReRZJZVjP7swoD2ulq1RLOdQV/csooQ1YF7/bVq9UBQY9oJa2XZWSl0r9nAQzmgbtgrB7llfai
jAlbdDb1Z41C1sMiUMfWrurqp/r7kN4Y47/sRGv16KfQdtCdEAUVMP8ZpoQd8hBlZDze/6QcVEQU
BSUA18K/5mEgi9ODIhJy6NWq5alVmbKlagPWBE7FnSQh1dYm2eCm170bZf5cTZQqJFoJZptPEiO2
GonUSE70X+mN8HBMSxrkOnzfkD88oH2fYGRSUpzHtcSq0dXovGZFbByk7i2tYslpKVkr7t675+62
KI6T5SeUujvJE4nS/ve1BTv53Za2Uo6Qzn8DYmEFatuV4cLDSff0WPfexwHmqCmIijRNhDAVQABK
n18GG1/EGkJ37ZBuzeNufQkgxqFv7X28r+2EGECorssFhui+c3mzjEqt0Xthqq5q0aD7DOGfRppo
eFDf6Lxr7iuFFG6xroK1lCM0VlebQZuvEkhpomlRqmlD47DW4NTNJb5et0qdBs2HUYzaejxZB61h
gyOcyHnm0E98/H3+0z/X755hYTwoRlz774+tjhVCn0LSUvkdjOnG3ao2vZRM5ubFFEiH3iNsH0mU
2Vlr/gtYz9fbPFFAMM6RR8r6efl819z3yj/Hmr8jxR6NlKQQd4jur/uyWbfqCYk7el3qf3au9L4O
sdO9Xf07s4uTGe0gPrXuTFWlalFDAEbm8GLHpqxl9ex16lhcggHQS55MYm6v/fQOWBgT0OgnfdrP
Itln3X4f7sYelh42HpXpE6pW0/jMq1+A4+DkkqJJA7Cv/45O4W6NvnYRTrrXA1cY0ZPj/FqrCuvZ
KKD60o6Tzgn2iwEaon0HWdMupbFBejC7WcDCT1DtyLHggN1gF4UkBsEawwWAepU/1NPYeStwhbrx
ddu6siLEXt5UJ58Km0Tp201H316ytshc0mXh07vQQUCq/huDGX8a5u3kF5ctADirGhLdVFM3hKS8
2yBBOLqBf2q3Aqy/OT6nqmnCEgJvtVqAhFzjuCk1rSOZdaX9+AnO6PwHh20jMR+A3yW8G3dOeDoY
bwHojyfjcrMKZbP6pBPUoL2cvIxSpR3WyXefEdjdjwdIjTN4OY9v1Y9RXpbLZqPa/cC5OFNC9m/7
ER+coTMbGbOR6Bz2PsXp8VbmzkwItS+rPns49crkfZorYc3LEZLRX5q48/vf8RF11m/vEo2Ub2Lb
Yz5rzvfTvoLha9t0Ypyj9d6NAcK3q4G0AfP+QNkJe+gx98Le+81q7J8Tq/5u3wq9yn0HL/IasZC4
bcjQ55xU47w5QB1ovyMwt3iXVOh2Nszh8O9NtqijdWuPabMOO044SZ3HqMh6Bo4fjsMAeWz7PZds
VQtte7mfPe1158EVSba4eWKOte7r66nbWJ7gYqhJKcb3nry4dOzAGnxfnDd/HDS/zLP3BaNyx64w
PnaaZb+OgfgBmS+yy+Ps+XCTsgXYVfBV1NSZgDHQrUnu+vSBJ9MC3XkOVyCgGhgebtk93YSqpto9
b4uskSMyv5iboFMnK5OE4zzOA5csaagTthp1ZCNuBhwqCnUtEME1thNY3VmGwD7Pzsi964xuCx6z
ue7VG3Yh7nz+kumzIv7exT/NHg1YvLS5lFJiwjoJKkzGwAGaIyL6bdxs10gOmCuU2hXa1i8ECGme
dzGaZFxgAJ8EyQ5csCe9Ytr45FhZ30fFx5yW+dtcLyUQ+do+tsffRti+b/lS5q3afNHUVuxz7UFb
bWgKDykBAtYHxKlJZX00999C9/hijELv99B9RPRXkYFL+69KZ1/BQ/eNhLTzfvgvONEHcH+vyb2/
9h+Pl3dppu3S9ptU/Nr8FRWD6FkiFoX1SjdumK9W8DIr2A6vq9Bprh+rDLoR3Z/r703m2a0oOH1N
1vUIXdq9MQjTgTRdRWw/mWRRERgARiNkz5n+DVpuuXvCC6WZTdFVW1zKPoiz0CJRDSOei+wVKxw/
uJKnbdumK3ScnI/9piHduA9tcxlaV3vVXlHwR3ZeGje+PBzeLu11F4yy/V+zPuoW/BqN/QZwsRoE
BTKI3m1eHgk4dMmQQEjbcJBezUIY5ErJhUdAjxKmzPAeFNboGxiVuAe1YPK5dZM6AEFS17P1Jjn/
GM9wHJlHFG+4vXWDDwY3CDKaRaig5Ia/AK9mChmNn58xOvOvDvaif1Xg1dwYTt51VOfxjqHH07qZ
b3wS1H2UhYeOGhZQsaM8u4Q5bZ5jKs/kWTjgixmvEFQVQqXVCLyuie0xCeX8Zf6hXkOK0ISbhl3v
JG2SRIW1Di2dz3zFlO9t3pvbj11cb45P83ZAyt0+EUK4CUEdQiw0X9xbaMXNG+TOMD7ftAttavVs
pKnG7x2D4YKBlC+5cKdB+XVmV+qKfjLSLaVmP4LD28kEC/VyaxbiQ4CC4tkoza8OjOw02c5QWpNi
RGILeUO0oR+n8UnqvbHVZUl46z6jla4M07MmigoCOiL0ZhLB5sj6+cliRsfwp0AnseCXHACaF6/E
Wn26UhUU1osezLN9LYeQmh3IJrCeulfApAF36NdjJ+OW0lxbjR5UnpiOl6ziYA9RmctX1exIso94
IUTGK7OikMND1Wn0686DTPpFSPh4teMwngADNopvKhB8vHFXNrp4Dg/q5q4yAgtMaSodRYpAvlIO
sixQ44wZIpBIgeXfT2MZ8njhbyPlAjgF2l0MVxPB8FS1CtcgcTlBLaqGRL1yDWOh2uRbQlJrn2kQ
onsmAQ+k2u7EXglUkU64jJceuE8++TtBkvBoyj4LtqzmIXc/6PtSfCTdlDGgVfzj1NIo4l/DnA4E
SCoDMfgHZcqG57OFByRKkLyXBVDJeA8r7dnLgjuFUJeXPXGPnpQe/m2gA0KpxhUD/ERLiEE+5E/e
OUu1cety38zVN1Q6nN8QmjHW3BJNSfXR6bDX4Q1enMRHlzdFlaFTIMa2NgjHlj/WOTXOnTNjArIy
4qAfBVe7CEWpj0sCplrAnMjL4YQ98BUZ3uhTZ2Kvqtl8/2PQG25mYkRvbk1cIfFMWKipXpVqA3/x
mYlOyuOgCqRPqZPSxOAjicz9L15sRpNpXQL5i/WEH5pzhZJN1hQZ8wpWLW8Imeql5q5rRyYJbzOh
36phLXWUTR6RLqRSeXTgmwSVLjd5puBYtPwGgSahqvgYpKvmeXh21eVQacl9t17S98xUyxnWq0wF
f3IAGi1koKYz2dxTlZqeURKAAN3uXQ4qsAo3AeNU7zGCbmXxLW9ouaGVlxJhpH/ECLmPuKls647+
DgLX4db2B/QZ2K/W157mJ8sDg4tVGSD276mOOG0MvZDWtk3xZ0zliSSzGI3a7hTCIQMoJAbHtV5p
WBoiV0hKKrnK4rgYQMvlDvvl0RDZ9WlcfF1aFxe6jG+rOZZidNaPy3tJKFL7mTyUzw/nJfy+bz5u
MVzE85J2VIfTvn+yE+kYzF/ks2jVqXq4tg+jFyZrl8n+J8FMRwO01NEReff+ZXAanUbR6LR5/RV3
rVWy2Ps4zHonr0bGMPqOmpP1RHfnQx5SzLc0tVNpB7ErK1NOnBE1APV2VbpV8NiRCZ+6XjKCquDS
hJO3xbTBxKOvCtnuTnsQhQqKOhn5lchjUbmqwVlmwsdbivrS7tQIisSXAyI+KyN/ZxLek8c4VGG2
oTbZ1RNkffZRAbcOeh1AKGz2tO0n1suVeD5+VhMcUejMVKFGK6fEYIqTc6Rlr1WiiZSuveS2xDF+
dRL0sLNXtT5ZTbxZH/bb19HCcLAMOCAfMKe3Uvu2rG2Sn9vPGlGsv9ZfDeNCEqETo1rdLYIPqAWY
N1j1p/2gAE2q0SmAdGDqZ0cW5WRMskQB2KHgl5sDRzYIZKBCwMo+hAyhDpVeoIzn6CoU6L5Or140
Ks3CaWVUHtzwGRm0rt0CAZ2exSjELUOX7zN6YxHEWPrZPnOydhjoPO76qENTh1CPzVA9YHxS6X6Z
pAykX11eNvqtkUhdomecxieghe8ekEm/gkNJyYxHF6jBpwlyDsF6CBeFGLruSXDq6R78k39G6AhN
jP6VP5UBE18X5a6iobKTyDk41WFrXB+GN6Mw3utLYZwiygixkn/orntvNDt7Jz9smLe03eRxG0HY
V5yPBsC4MoMqPXJ1WOQo98q9C27Sb2p/qei12Axj757RFx7iGwDiyqHVGlnoOzUyKCoFw3NGbNSh
C71Q5CQ6qVRM+8y+pZb5yWpGmcuMKjfRbPSNdatsltbWGlq6hpLVTEO4xS4HH9BToqvPeu5L8vAq
0LQyexLtfiDk4cjtXUlblhCjlpolB0uQdgN+YjS58p7B2dHOpgQUwPW9XYROSTOQc5T5i+EEhsAX
VNDhJ8Dz7ue1DLfhPJzXp+dFc1pd1VdlbAE/0HbH94WOcBZuKrvGrtUOR61d+a+yQKYxmdUWUK0q
i8pCPhYnZ795/p2c0k5Pc3A+u9RtBDVUWhuZA2IDmSyJRO1tSARYXNYgHUhVSgdFiZ/ByfSqBBKR
MCDCp31lnyqW0CoHxNJw4Dg4uH97ukYFL4GxUOf6QiUf1oLL3wEVLkH2UsB6SpqlCIUq41h6TWUS
48x+RFqf+hTCUZKWZZYaLnvWRaY6WCTKMDHtKr1WIi1DN/QJqNDkA616rTX4zF5vY90Fp5Ll38rC
D+I28w+A1pOMyQmxymQtc7OWb3oNDAx7PFxjCRg/wbGcfEpV8gh1L9S5WLSUS0nlktZ2rkKVZmvv
A+9eTHW1zV7OinYZvZU+jcoqKKO+CKZB9dJPvS+44/a31T4T8L62f2ZYBaPp7wpU/A4YfHtog+Us
9t2LHXDftj1gb22IotXRkZYlbac3EzgYK0ditg3PBwEYpsZldwkwab7TvinIQoHcNaavTiGoGSC+
CMFq9UAPaY7EZOM+Pkbw/y9TCf5A6svQDTlaVXNEtfScC0AE2jq3zufhfrahQ3c7LJtQ6ZD+hI3I
aLExxLKGgo0lfgqOhU44XAONKKVQqHI4A2qfrHXFuAv1kgo7wihfmd5mtAu6zoRHrA/p1mpH1ygg
R5UIz8Z/CH58mcAy96/1eeYm0ZShw75u0IltjfbgwesDRqReobP+kWO0tFj1dCU0yJiLVmyQGXwL
q5z6FVUkmG8hoQOoxfRNHP+uGtPPDy2wwiaa3yrtOYgfcD3m3MdPlw+GIMzsjj1+AbQglQIo0o7K
ayp4PGHBx6B4BuXLbtgx98oR2gpo8n/cDgDt6IXUux9aOEQ/fNxQ7WzZ27xsUK2L2ywn/hcVxiw/
q2abR3PMYKDGSkA849qRpzdKisZIz0rNocaqGiVyoNsN6LbcVoyi4rLPvByEUqaGXWMfPTr3vzub
vPZU5Qfdvf8y9I9Cp7J6EGvHzTH/q5AfmXfctlIsMklC5cqgTK7Ok9+ou9hF7Qdcef/TpyeZDcy1
jYbkZOiFzJ/cSEh0zNMFV0JwtA+vMgp0frTyQHaoXNyptynAwqXb/s3QCgKUGDT4GJFJA+RBchka
m6Z1sgWGgrfOhhqCy9P8DMJWKl4tJBnYiI7US6igLPRKGsz6X2SkKECC8kmp3aiQYUiJ2FKwCp7a
Xm7Dv5qlgQrhxAUrQBCK/A/yhmLVYM1IgEq8hnN7tJ9eBIq+T0Doo+ggSUnGdgK8gN/gLlTSg4lZ
ZmF5cZ5ltnd5FuNLTKqQ4Ajw6B+8/Cigx1Jw7zLJ/Gn8lfdtZDTJzqPRfVYY7ifhhAoRg0t0gEqg
lnbvxWFWYBr4XqSL9fg8Sxfn2WkjG+wHMrCJ3WwyAfNkf6mESV/x02R/0mV+W0yjgtA/eQ9XIul7
PrP/IzjeQktajnhK5poOYFeOG/ZRzL9jSn61yAG++0n/hCqg+BZysSQ09cPsSKksc+X6u0n5gb/l
BTC/jrsjULywAgKKCi5axoFAGrjcXlTMPEiZ2U7qQjgVK0oskU/GjapnGtK5Rt1/QHoRGpAUzEYl
3PtUi7K2gg84JKYMjxD0WUgWtOIPoQQOF2jaaofRHg2MnFKBQETG5opksUNtN0FAnTwrJhzg9wI+
sjlpTmgh5Ms52+zvaM1okWupK2VbMuIn12euTeOAe3GeSA3E7+p7jYlVCSi91r2ERp3DZMylo9w9
IxMSoJt2tPx60BgWes1A/qcNOhvMDrNUudDdMOnAWY1HpRYrGZsnCbOKviXaCVlS2mz3+7oNQLHR
ql8i56pSBnFl1GBRjiFl1QEeJluEeTNfNUs+NBiABE1eXgHfIAxsufExdyeZfjLuUqYiGeoHctRM
BTuvuU4M54kRnQaH9BfEpqNGZ1T0wGeexhmyfQ/8ItQbgloCPA3KFacdA2sCnYDZe8mUagzSgB96
MbJgqD0DSIqr0w8gZaXf56ryrzNpc/JMaYDLhYlx2PRgVrwbAYINo1uYhVwhJWM0dTjyDsA7gyWj
Zp2Nny7oEQu5zoDQlJUZB+sl92LRoI12gwh+QPXoGGmuUp2o1tLJ1SUGRQRuQ+Z9gl80jC+Fk4Kq
VHraox1BzinTv9BfqWjI4Q8JRaIKBOpFlgRFGJIxSD83O9Np5h8A5HeT1e9cZl1o1fAgNO+AfqUO
/Lj81OvbFma53Njz9TjaHDapVVwoRJdcbnuZ5O7RCNZxZJyj27vitro8xvRKbcWzqnI/My98A4O9
rs6rw2oftAZhsB4RoaaHacRRmOS+kC2orkpslNqAvqVpmp0wtHrgsFpSLSXS2TUH/SeH1AwrSnrf
dsHBccU75AVzV/a5EucpApGj8WCdGCYhtEMUBHTpXgK5uuqngC5NBgsYhH72vRuuj4sTVAl+qGAO
SnCa8saFEYNeSyOqANCeBgroa8qbiIlO+/X7+r0EVcBV+kwQHGAFAjD9pbUHVHhYt8FKBdchejm8
vGsvcsveefWZfqcVBhUIyQV1b/rt3d3U2YAD9SOQvbfBZXAeXSaH0WN2n62D5XUWbVTjvneFaSwj
USXzUmACIjPesXmqI8Ld5aAzRXmd9RlvJvPH1W1xvbevNColCLe24LQjvV/pNygZdsLXrMMRah/3
P2r4Q4YWCJk7nMYNZDtqVsRUiOBEZ2iRLhsGbXxyqYvJCENWzvGvPMWV/WiCqEBWQcg+Vb57tmoQ
IQSxEPs5dKHYa/SI9iKf1ehH38jWRnmHSgg5+8XEQU3KUajsvnwCMyK3DRLsSqA0+0nKnFmGM2jH
rsN5LBpjWlb7EzJX4ezgRwxxbG2IdXQIZDGO4B95NDIrfK8svTp8QMGjesw+UOBr7Qocq/esAONB
JltiyCHey+iJJJ1oQYxwEZCg4iEQKAugX7zvKj8jxYx427q9BVgAsihwKUkBadaIXseDdEBAfZxV
8Y7TbXLzNTf6gjwejSbBZfiFjcOmmXaUS2QNS27IRmc9Ua+IpmImvy9+IGmGwpw87DDU7jZgLNhq
X4Z1A4jC2kHrQN8epzHHeqmoxPHEfYOcxYNNx8D+V5BcDhtEL9dIhzzVQruJqrAUh6RtiSkN3hHV
rio1HZHzIPdQXYRcF338C7VPAXG1OrfrbX6bX+atCSB552KvN4lboCo6IlYWvIdPF604Wvpo9lBS
t8bxrMDnAVQY6aO0aVVVgKGRrj3lrEYk6jtHJqopGXhG60mZNc0AXr2ybF0A/RQyPd/TkxT4Tp/r
7qU6ruKZidApn3IXDmkCPej5fvHcLfGJ6S7Hxy3RqwwdYSby8pfud9a9EN+A1LvL6bKFgc4Q3nwN
O/WMXqk+7pWJYA3N3ierPN+wQw8ZAXKN4wgVIUiy8ea4SY0rnhsN9h8NzlWxn52yW0Zp6LjJRYyF
CBTwEMegmlgEGhurYv6g46xitIpOM5Ng2sGUhuxi2sM+ZoIAKLLPIW6Y0VIoBxHGH0GRtsZj8Ozf
RndEbKVIW/4r/j1AQLGp/YV9NR/C/r4fc4jTiwiK1cgOlD2BZJDcI+nAP/2wTzbQ78LuWIe2Tz15
RlPNwNg5KEf58IMQIldnxsK4ESusvJiClANikvaam1kkfctBoiXMTs/zNWJD6rcraeMrBY2cQnOb
5BrR686nUPKp1eiKbSI6gRpsp9EXWXzlzU+Htu2AjN2/j84jRcTjpFMkq7z4eyf21d4XTFUgxDvg
UuUI2pxVkahU5LW/B/XTrDV/HaxWYnwbbsggMu1+0RqBDGUW4SGjDy/nah3g5G5Po3E16iw72sJE
/d/058Zdxqx6e9jW2R1DKfmEv/tfurlH5AeAxDMG9OJpcxCjK7I2SfESUoIbzX9hJUYDwkJE0wzc
wPPbFYRGB9H035GZDarUFsJCqYYGoHmnRz50Wa0E/0i8fn0NCTREBmlivH9xWSVDAYRvw6gkHcL1
i8lOAqbv3lFc0r4ACICzmrf/3meFJURnjxhf/FW9CvJVqzOnYLWer+e1j4F0Z7D2Trb6wSc7+TnQ
FT7YIBkhMADfWEMaA3uHbE0CTqGdFvuX2CpzF9OgzRv3zd2b5IoW+N/rj/760akGhVV9jHnu+DMs
jt8D+nqjw7w5EVS4uqS+79IZXB7GjIN7tfmVZB5ha3/vPWHWKqU/o5YRj64Idjxp/YiTXnybR8jp
SWxWFqeyCYeNjzfuf39PKPUo1MT6IH2HDYhu+pqvAqGtuyJOSvdaKfcZBQ9tPtqE2KL6x1590Oij
9mIOQDNp6tuiBUvLLGq39z7zAfbTztmmwNZeyv+ESE0DHaVhhWZkkyPqt4a0wss8QVYXFRdHhB2v
s+LiOksjEzxmcxcOtIjvs/2kvqvuyrtoUx8rdJ29tZ8f/2PqvJpT55ol/IuoIodb5YAAIZK5oQwY
RM4I+PXf02K/dc6W8XYAG6OlWTM93T0Ns7lsdPSUGDHTZZ9kFYl5w3K9beDeCI9TQioh2pk/R3be
cqiu42r1sjb9Tf82wsKEDHZF2XJZ4URzpZyBpkYZCgWKlG3x+XewnR5xyx+lvlqxbzaBK7Y093+p
c8XS3ozrcI795UAIXLYvBbPlIKH2XngGUDDF2ALEO+LMrQPYSjGG0/lUGIKs8z/+JbgEmRCGqBLu
u7isd+FLdsFYGNf6xPQrxS8sgxq6HtZ/JFChIQJL8g8tncsV45TcDznltiOa0Gulo7nY9DTTojV6
9p/9bJB6qQcxEf5r3cn8HbaKXiE49BQwnlhhTO4jhGOj6qS++Kw+q+pi+3uByI0hGdTIqp0DFOOF
as99WOlUOgpc6v41fwq4aUUlelWMKX6BlHywQEEkxfcIZ3kjES4flg8oiQSSEs5LYfH0hoM2T4sx
gFZjvMFZ2+cdLh+ddVgBgqzkh+qTQ0fjfXTbdfYD2eQLS9wDZHLm6nHaFtSoo0KgWlv8YCrZNiav
iwMWU4/V7rexYBf6V0Yq8dJzlXm91vkaTTq2Pf3tgKsFfzz5ErwEHWE5d+C26a/72DmnvVMHW2ZC
EhEIp/xaiKEQLj9HeaJx+56nA+BWvVft3UN4oirFxQrV+GnVqNhlQTzD0nxcI+43B5X+fr4fH2fm
fgy37ctww9KKyAmLkXoFKqMwaHKfh7PIkEVqOOCdyR2bDO6FVWZO9j045izuBnuMuhxQYnPpzLp6
x72XwW2QuTPyrP20sqrvm8a6yOV9pZS/IivCAGDd+5SnNf+9je/Fbs0tiy8NRBjfekcESc6dDR6y
K5Spsv8oOsX2DsGgVSpNwTF34JEl1Lf4FLVaVWdfArGkzW73+ou+yi3D6DtO15lGUmgL+p1kthWF
4fJshVEoYw4f2NLHhgM/D/5F2OvTSNVo5ijigXzdFwGj13uarmEONUoFNQbk9h9NAb2OqLxJKU/+
2TBs23VtBn+ew4b5dzc+nZ5ERz2aIxcLcr8PERmXiKf/4BQ6EbYlzsDv+zxD+B2G2yaPMZ7AZfAs
MbWNDpsldni0jS7mC3fDfeG3QpMmK2ByXat0mmvcpQAWp8gPaP8im5DHDVxnmLb8VOi0KHHR4fYW
j1fdzp7johwE6yhRDwab5B0JCOK9H9hOKUgnZnn52wyfbfx16I0Cd9I1Xw9ng1q/1imyMZ69nXkm
noJotCvRul3sFrvlbj2pxNXuflSLj2zMm9bTrhzuP2nn1D61D1CXa/F21Ex0rxJdNh0357O3WkPR
zj+uuiCFkTpI2ms+fZyG2628klYt/TTHdC3tdof1V2+3jtYpC54NY7ttGZeHnyEMaLhs/9sVSxSe
HwVNp9GpdmnZbUczD3CNHCj7OVAFoSqiNQE8Vek3j0alXwc70ldZV+l4RjUJT+1qljpwEYv+pWiX
T3YDz5piR/lyffhJjpPH2ytjJo84F++jmt6eDDskL6Yznb9BhFi/jdnwnHdEGL0EsQqq3R8m1BAn
yp1S7wpfqXfMzDoQJO7p4Ixb8ww3JzNgM37wRCEz3612q5QaD+SOvXpmX7FkqU+fi+Z0j+6f7I/5
nvlblT44NFx8kTAUSHHElV953GKoLP6jUGC6rypbO+KpjHb7uoWklv9ruIvxvJZVMMma8WgLKQYr
zjstGjoi4OxilxI5/9QSDSophKrvvxwSjb0p9AA+0aPJinhnoaEoQC1p9luWCntqb4lrpVwT3wSZ
LpZzohxp/B+ZDCGRxsgURZI5i0QqupBG52gBHRUddxpNz5+TBzUtLjifs3EIWxQpd8ZLqdbRwFlA
baYUJ6em+Zq88KzRE9btYr/plEAR45S89XZeXHGxMTCxOjS4fOhttNp1dKN4JDWMO2Xkzwm7w9P8
Ni5hWQHpbt0VqoudLya7SEauZkAJ6iCV4IDal4337pbaxMnGawcjXhf+EyBHwclpMQ+iPD3BE2MP
b7CqjqaH7jVJkNQFnRvTHcsdqi3+fvE53jjcyukIYsj42lZR0lh8cIGmjuxvOoXuuY2XT3P/F5cv
QMCQePb0jNa89Nv41D3GT5zy62E9RGJ4RxSJ8TaU3RnQsEyGd5wdJux5NwxpU/+0Sv2Sr5Ylprhh
vZ+C4OC6fTRrP016QgU/A4bmoHbEfZwb/uOBIJ3UbTJ1SLa70i1KxqK2tPBBVML5K3IWmQj0W38r
qLjfyi1+2IPplRanJ2+E2ts/W0Xas3ic8XJxFw5sx/ZRFuKIjeK6Dnbd9N7+Mz7az3ib/c4AQmCs
dtCLFxCnb//gRT7m7/k2foG8VNsQVCjQaTldfg7whcNyW2On65AjAGteGBLvMTbW7Rh8oln4iT7R
Mca4GkTn7T14SeRfpv7x2pshABCurAk9VYDjvZ/6uS3Vz9s9YVJ+Aroq9Sq9er/Sa8AxpLWolwrG
Pa0cwCzV3ErDUrrNNdqY1bgeoUIvR4WwHBU7tcG7j8PruPRTxU9NR6OXjYtjzM4Re26nKe/30/tw
Nr9PN5PioDEKKpxGHalXgLBecC9+GbgLP2tqrIujo+ohoqQ3IcDscx2ORXBH9xOvmOzGCfs6dgk4
L3E03Yc8u/IrD4vJIw0+tRKpdsEzz3luc2TIrRqzQhOEJ6jJybJxa9S2GGz7u7DIIEQBRIcgW1Px
aB5PBY/Bg93i2wd1oGi2KS0Xh70GCjBu8G5++yvNK/NsqA6VbNXWjF2aYV8nJzcqLqRBkKB7ZLs0
4A9vY400YnVcPDjZ8OHy8SafTO54dEhqmXH9nU1ug8fg2SlFSVINhQlubU729M1SxNX50H2t1vvB
I2xS/GFxRdbDNjeu4IcwqP2In0iXuF8Axtwgni3CpFF75eGrj/JozwDR4SfMklP7E5wARQFJe+eO
mCvisXyiZgiD+JE8ks/wNayOr6jXN91Cbx/dwnpH5LiSX1quVwzDIkYTnUGv6LpVyQDzOQHMQQSB
OJDsa7V96MwGZ9hvWErf21VMOSfZ6IDb4YN8/Ho2WiFTUy5Bqa3Uc+ZqxqSqTR1MtwxOJJ+FLs63
BDz8EjhdmPtxxWv+ajG85xeAAE6GaXQVJqqehNN3N+Eli5maN9ShACEw9oghwNeza8gSY8suRKc2
QnhUZwP5FRB/B6fBBTqreP5ngB4mXRTp3QYZHGSVnhdHHuPF0NNYtHX3wbwAXSkXT+ivgKmTvd2b
4gwWMDi8BcTzdoU7pLx2D7zUFQeKxCH524INt7B5aOEAoZ2Dc8l+8gV1CQNppKPhv1GyAfSqT2dQ
PRBo4bUaCaLARPixOvHvsUK4bC8kSJ6NdckwytsR05rOFrEoD9WM25rB3nyMjkArQrkol8m9mBt5
PkYYr8znYgN+D8jB6qBi/sV5KIGJQfpg18xAYVSsChOA6ahVzQMELGkO1hOH/MNvZofaQY7MOMAW
jSCl1RukHOyjQcpJSdFyo+nu7rqH7qdqbAMA6TJn861D0vL/XiWI4VAGlrj0sTNvubZFeqkB2Am2
0vG0cnoDDkUalny1irFYC/LZ+28LhXeR94dVwIhtcaDUeDHrSyDWxyLztWY0C9nfGpwGfg2bNow2
+wafWExGOajJh7CIG5KiiXw1eCKchiCBBIfvw1fmzfabw/lX89Etc77KbKdlNid05vY2Jn1IdIq+
JwiWnPXoMYyJPeDRw3fB3Ewkm4R5mB9XfpJ8TGiKBkWu3BNXn1qkB76ys4Zo421NPgPQo+mnnfW0
Uj9CXiPaPLFRhx6iMQn5yiIj4Q9js9Pa1GuDafui7DJcj+nEIi7f+SlyJVRY1AQCsTxqA15NZD9Y
4ak7eYP5+shvVVdY7J4+ZQnHvz1zztAxn6ARgENH4EGIfgX0AquDDn3tgqiVv8rbASgRaw5/7/5N
resKiI4L3wE0wJjDEZ2MQmUL3xluGrPHBA4PtRS/WHP1COXsrWLUKIQLQWwRF76RQePlIMnkg8Ef
HiHxwwB5rpvoQeO55mv5F13tYE18/z6L0mL9e1BChX8g/tybzq5zbd/B9ptskRplJ/MHEbPIjDkq
N5a3XiRxcZaMf1YGoJdaaWLL2kZK/mhls+rRtHAB6gxuEpynQaOr/cagNvgkzWGDFu4Us0Esx5X1
7Chzn8CoswBwFYD/NirxfFqJFprO591Ssif4VbhHE74HDv4CP3f9cy/rYBrbvsTH8EH3rwCKpxZk
3T971DeUsxTEP1Lm7Vx6s/TcmJqVqMty9NAOCUHi3i3767hRMH1MpTbcE17/YOOWOnzAXGRfwuWZ
IzYDRYzgDlxeZmBNN7qeNcA8DRym0EYJqV8sqLvqF3v68eI0iB2oo+xX+W4Vt6cGPK4C6FGhox6L
uizqtxyiXUTVzXEO82aQ90T92YoUm9e1xY666hXs2rt2nSFQo3Ly6eipbmCj4xIN3iEWn0DGC4IN
QHFnF1/ov627GL6jK2n1ZjYjcwilX8pCeVpA8EN3A7gwLzBamBuytJjbAttRpqPy4ySyOCxGBo5d
C/4DY3v04YzyUwJ/J/fm9EBZupN4UDjDbp9ktPElP1AM0spV2BBLec7VofaCriq58cBDJ+bHySov
JjYQOKFwcuNzHDNYP1znxA6F8RUK/HzSOFk4qbd2Po3EFBUMl1ESZC0/Xdv6Cgsz/76uAqVzTP/C
cVRlQsurD/HZ7b96lYEGgaTRYaw0r9SrdnRoMs2MHjB7lYheqf+F2iidCCea4FQklF6dUZNZKDA5
uJhu4TbX6vCsokL7mw7kZBCvSFr1IFAoOLysKwyaK6O+oTUMXsRVCgamQ/i3h8zdocLUUL3NH8xj
ww/GLzx9fGfw2lmlbpXxtGygRbceiRO+M3DmNUQFH2XmJOS0LMPRaLm8eUzYiLfsCWHI6CtjOWLc
VZPG1tM/Yo60YntMcOTc20Ni9FCbaCG6cj2wMX7Do6RID5bKw1smGWO5Y6Z5vLGVRyOS4QvLp+/5
jqsaq4phIkX7MEiCpncO8mm3T/cEm1x5FeN1nKDJPBQF6NLLTFYbTQfBeGQZX53m8Or81xZmTBDh
tGReam66Nt/jG1eYA53GVsf3gDlTylr9Rm6d85Q6Qi5ROgV35oqOYMvzJufM1o0d70hWU/Ned6bn
WSgFB1P18nV8G9MNzh+DoXgBJYxA2LFxKchpefdaEM40h1ylUH7cPK2Nmp+6l7wUOHknEv4rQVMO
tmqxXfImm+6XN7eVgIn6N8sZic1OvV/vV/ulXqs9usu36gpfcb8lkl2J2xlXhRpI2kb+31ZygTNY
p9SCPwsNFcrArcUcA4ei7Jzcs7O82INdqfusUxDOz4kGfOzMzC0u67/nH12TcAN545/knyJ66b14
Ll9rOpoccP16L1E+ccbX5SrXjG8dzs916lNkPlzUm1/eYxmPoMfVBq8RpbqWtbbO6EVGTfy3lEw1
c8MuTS/NYhV6d4cLLc3H22s/2uVRPWVTzGTzRgCY0xOc46fMpzP3iLdyE3tOpS06xOmF5AkiEO4a
1oM5skSVQPvUm1tKfUaFBux9ZAxWxVGDTX8nM5poseaME5kS0LhCeSMWszS1TZD/z9H7EE2Z9/Mr
lpuEA6Jn1GFPyFCNoYZSkRnq/D6cV/+F/1hqlhHWQm+NGS2HLEHOP1BnmGB8hN4hrp5IuxpjDG2H
/jCU8JOfencaaxoUdbbV9ocHXd5BK8+JO/BA1AFrRQdqDE1x+0D7+dkzDFrSixMipFPDu1C6rc5F
D4HZFRr5jc1F2whe2CDX53EN8QKG4mzmeZvuTh9NByQS9p7v3lJ48Sg5sR9R0ZT9/fw4ny0vf4WH
0z+/FzDAAMzZum4L8DL42muZygjR/QRolCAGXe1nTu//Epe0KaKxhy0oFcTOLtSiz3zL+D3ztg4w
4gZjJ6vZo5MSUxb9PFmxDrVVRUe9+rkfc3QwRkVT9qasgI9zG33x1Qd4LGhsBptVUnyVRbxiPFxT
pL5yZqXVEFrnWPZh092Hh4j+CUZEv+oDSIbyckYkyGZNPx8FRcNEldBbYKUiPup2XEdCwDcWNbvX
KwEH72DhQAtUh5+qWTSrJjZS4h6K1vRl8bBeOmz7rCelZN8W9yA14QLQ7pcoi0mW4XWuTv8XSRfd
WppZ9TG901/KHT/ovBkzQs4nuQgtXPqxd0+EI56tqD+WMoleb8efUrUwC+ff2qi3L5lBagipETC7
A10cYqn63fTcYbCQQ9JLxFGfHyKtxC5PEwp9MTwKcOnF7FfOk/P8WRAN6CXIdLHWEqNI4ptP/l7Y
7K7dimZemVrn2OktkJ7A+eHccwW025i5dYLOmr6YXb1294SOLM01nPx2XkxMsuqkLk0ur5P4Usz7
kj5dYgN1NbHkhHuJxTZNZwDeWPT2/HlgcXPkT8bwLGdlwAWDpAX0fp83GRCJdp2hjzDZ2ZTQJuPT
L3rvjR5U7d/BmBy6BhdeGRo1gOukS+LsrQNpRujpwjsAC6dxRtP+xd6gigd7BqaICXNUGVPTXkFm
rU7cvVuDvkFvUVZn1d8vpa/OwoXvRXDWLiE8LC9E7Ue4wW1q1y2GlGhUMComUxvuZ0hOsnNWDOle
xYizlOQc8ByqTGYxMx8Vx8moMBhFShWTOCAmKDEYW5innFk170wsGqZL/6KsCZujOgeMgYGYA6/B
I34mrXER/n5jnA1r3O6Uw/PWvDAvjGHv8PZaPpdbZPVtGkd0hvDd5U9SHxC1QdigOwbNIs82iRP0
cejprPFWYvFhiwr+Dc2LVjbdi4tBa2Ez1YE57FS0SJnMcXZyqqCkY+yvedi7WOVuLRJ9oBK9+tUB
AvR+MalMH4vj6rgiFr4CRB9KTzGqyalMBKIeo1OgvWDzHByC8l8Nn/PG+DSVC8KFxu7eacBjFk7E
IEcabYdOTgeku7WLVTOpq9XqN/rVXg2x0Hb86dcHxZ/jXOl86pRUWVE0yd+ccWP9OrNeAd5bnjI4
Zk7m8GeV3bgK/FmnBrlxMK99iHlawCDMclj2nsNL8hyekuI4jdeJ3CpTiT68fPi4aE3svRCcvkTe
FimB9r+1o1RUxSS7FatFCbUORuVE9biBckUjtAXgAHytROqo2hDEWdYXzCCkOdT1g+FyfENhPfvZ
DVWd6KBgkQzyeTDKPt0aqdNrnQavgCaZqIUpyy10sshmGuGF0Qub8N4rj56D8ujWv/fuvSeDi27M
JtFxTfBzhtK6pyJg1NK/C4eOaI+wcgDQpimoVIGnlRMqoSioBIXsI0YDQY8QpC62HALrvL6vXm3Q
GBzGyn51IMIgBwb58R4hL8lQdXadPLpBRzRDTJNCvkH17x+ZBiWssML6o1m54Sl9tUfZX/Z3Ze5o
dJkWxo9YiXEZA0HzSXyn54frcYFXvx49AuUbWyTz4NJWq6eEn5npAS3tPqVvGTMcY40arWzU3wyc
OQ/eo+vg1E9/9Mq8BveefDjEH82iU3xOKmPGRfGKiI51ahhX+DKwsNfdN1Z8W5BZATbCnJ9QWja4
O/UrNl59kC2pRxi4t4Z3WLSgwSDJw/WThJpqhYz9/TQLw3KX5AwS5nsBqwBakwRqtKXQk9WwCoB/
tcfzaba4/jYBNgUyKo2uhqcu2Ei8wy+z7MmJdDY/OO+mccByEHDErXqgQp5I50CmqDXkTCxWsvrB
WCWzv45AVcBI9jHofMzD8J0jeqtZUJwxWcg+QbSEuVgbNZ0K2ErTC17uGRgevJDVL1ya28soFo0j
kwiZx4FA/y5ItQHQDxLFNZYTJwGoZvN30gStxivwBpBKX9apLzYD5mqiicRohed7xxqRSYm5+EXV
4Anw7wRkegsZyAjWdY/AK+1PxOREUknaPHuzGn2v2wOYagXafRoxSbgwEJHtwkXLuCvAV4Xi8nwP
O/U1bI7v8TO+99+D6sxgRB7GLmXr0qM3UoZVQwuOTaPYfuH8CCuK6UuY0R6YyLyPUWu6ZYSCtFCA
SV/RmZLlnRztio24kjP7VRl2fn/Qau5peR+R3GGjij8KB7K7jGPW1SE6iShJs6QW12KGj9rFbiNi
0jf6VZSXJFSMGkW8qoWww/Lye0ikemIM6Y7siqnCfkaO1Rf1J3nSgdpOwbt4hsfpFRdR4Sdy86JO
oQQSbiPb268wSBCkZqA82btkfidQSAdKBLRqKmdVlKpcEVZNIwJnlU46PJXMdEh3gxdeRdXZqrqI
mVUZ1F2m6hVzPtzRbyzUI/g/tqF++pEBSVerHJdjgVFse9Agemfw60dHPYESUQWt/wsXrjPEF+UG
2QWKnvxolK7/t9ke6CZwiLINNfswZeoOfJMHIy6QrlUQr4kNifdGF9cLglYpv+lON5yfa+F/5BaG
JOWb6NqrUGarpyMbhC9KKU1bkbElmtIsNmMVcZkuFmm/vnbssoIpBjsUA5+ukAwBgMWOmpZrLDeE
UWLECNtA1342KI02y9fv67e1zyHwF/C59CRlD7e36JDUmVdF0SoIusjYNM1pbXHOhIzxgcSpShzS
vLrNEi5PLtUiALgacbiBRLS77BvNRXw/ErUhi5JCK009Q4g4kXnIDVWM/Y8tW17JW58jzO9oi6Vh
Gr5cIa1ficvz78qsxPwCpoGiAJ1GzDSPZDFC5OR/QUD6qkpbQYsZDhCf3mas6+7J3GSwkDvzt9W0
5m3rnubqC4H1xPdFbXD9Ky1IG67M+wMPpB/0qTATsxkU8WVoHweC5SDb4R2F5h9MNNLrn2urINPC
RlJfqMb7nFb/j94lcRZKEWzcJE7dQrdXTSHcUUtbxbvKdxydBe401A/lANDy1R9VmSqgNlOw4WN9
TRAUOA3rPa9fBU7qVNCqBq5Wj1pxFIY4N7Cl1XIFzLGnmSJTlpl9GWdMBZWasAC39mJXaIqf6Pbu
xieKMF60E0rAt9vysqDAMMuvjnEDSUgMziYjPUXXZd6ZhKTgQEKSt0BaZSsF9FlDvmh/Ro+Dydv+
H1tS1EbdxJ+SpllWjulIObwsRDPr0X5bh96bggV6k9kYUtfIRpGCht3mDLdyO0YrSs5GeuwiLIjw
gOaOu7yi01d1X8k3ZDAuIrQqH6lCToOCm3oKRy23SpA7gdwIg6mPmblMEDqbjONj5UKUIvkFvNcL
z1Ys3eJmfOJVABPxzke+gC4W2Iv3OcbDusvRkUdIt4luT8Ev+OplnF0JAGRwinPupatjKCyfGOeI
ZPClDQjKO1vHxXEh0aUQxu+xbzcSMiOXPB2FZ8sr+d/3Fc6WmrT0lZjvK8fdMnOX1XHQe7Vb1HBJ
ql41lN13mT7iOV8DK8bXLjFb/GmwNFgES121cbgMwzCa0pGc/SElmpTgM54gMzYWchw9+hWKVxiO
1BtneEUttInSq4okDHAKRpeZ376M+BVScOpWIWAKwasMUHomzelsKvD92GbmcVeIu1R8MqCA/EUN
veuUzS0ppACubw9QXHapunOEAxUUGQDDnZiLCP2N2g81iswJVFdSquaAdk9fF9EWYDoR61yyJVVq
ByaSHjAckzRHPw7ImCSvxC/6drwO/V3/MTr9XtDBCHXZ8v6yepADxgA1q7SnY8vBaDpWuyhyzPz4
eTOeRTOJmFDE6icJ5so4rZ7gx3ndQ89Fl1GTzoQakIDJREZdbjNbICQRMg+7tHnUH2PBqK8ppyQ6
g3ZhIELCnq9wgrlfwdqRC+hRiq2szTzhYRpyJBNMCUNAIP/OwyYOVWgHPZDQW1HqEHgLrAWYHASC
lYBmwZbAmlimDgkFnoIDTY14Y7GQYsUF9cNYEqOReDFS/or4QMeSQLOMGV6Ed25XM7kUpoBlK76C
kQxqn1ahq01GRoHagpg2wQCN+RyLK3Rj8yKkLJ4ctWheRTNTRpC9an5x7MWo134FTU3mHkQ/dttv
HFREUYdK+7VWXWYXEHOXVxlTkr5xZ91Rcwo2bAUD+y/MkVktV4ewAPGMZUmqQ7yONf/TpRPPTqKa
AxeQLkjM2s002CB2zC8kxcuYnj3bHIwxW1asZRKuzU+JDRL/0Sse6XTo8Er/7kNFRrqrsak2Z0aL
WE0I2vR5G1YtYuD5+EydvUU6zXL4yQNzhDc2u6dOsfbRC2uaD9la6ePezWOg5l/+3PJfonMn0+qS
/VuBNijeBMwnrFXPEAcuT8k5VhsC65FjluxH21EdGep2hBJSVp78BwOYtx15/QQvXVAERr9DqsLd
BilhTpGGwMjkbOjSH77if2zcsfGO1e6fZwBMAFdoAccXjM2aYS12FSVBr/mzvys0jfV5TpNhMQk1
0N8gveeG3qTmrquVKqZUxQivVgikv1x+uyrNWBmNYLOPU8P5uEmWo+atsDOZ9jDgDoQKM+MiUUbR
J0cwBNd+ke4lq3TtxHECnq+XC1vpTBum/8jbdojneY4Fa0/KELL+sernTmVdJhw89mFMaDO8zXDy
3VvVbMHrbb4lgzjg6U3tg95ElbB2ZnhEjHqTL27TxsYmg9imRBG2kiXDILFS1BNRvGTVAt/LwYru
O7FNOaLso8HQ6J0+99C5ZhbTT3eZXTsHTynftwXrU7ZnwOlkCMol6UmS4mVcA/CoeJJvc1RwRroY
s/IADfbiY615bSuxGD/r3NK+rEK2owercLq8oxfRS1RbhPIX8zHaDy4jXTyzqS4zbd9Sfsgy9Pbb
dAFucDMyq8F25+L6ngaVH6kgxzOc/Utmw9123g5FG5sp6HAReFmfCnJEkllAuSfsWXx/MRjEhf5e
f7+sXj4m6cPk5Zc1TlvGJ/IoSaEdlpBoGr9qiUFGSwCeaKeQI+qzb3dcHTMEA4ati7jMcwHsPVqz
8L73eFiyGTSh1j7t8yizCi4+vyDWDfc0II0E5n6RSsoOSIEhpfyZ4aEyA+IqWGUmhnAhaiXTq9tG
a05uHrNJszjd1HQyNdB0YU2rV0kuO2QynUhLRHG94cNRYV1/GQZyWJ1zWtHtgKjGyt7vuVrokw+7
quYUCiaIGyVURv+mreXOTCp3S4RRVHv+/uflyzi4iOBmQ6taGuKPg1+Ix0ylyKJNJkMlXTMNADe1
yunj0a1+u1uesq6JbaSeNQg4kR5T+bM5rAWq4EnPeM/LrtYj5D25P7MLPKdri+7akmSwPTNrEOYY
8kmySe9dbH7zHQkDVyUOhsIfIuII3afMZVqWQvjLrzm0PqD/MvOG1qmF8910O/hkDPbcnky6XLMO
2xyUj/EK/gB5O2dz48TL0FtB/yCirPTsOqnxu+/sOw33Q+bGfTCOp3KN96StM0bybZw3Tzj1X9HD
uI8aq/vva7RGMb7+ST3RaR+wxdgDgh+EnnLEkcScKKl1dTUvy/IdT+qSXQi2XgOU49YjrFLt3s2A
9cDSgrUfvI14RYONAP82lkWU82wF1slpOghU6dUW23v4/U1Qgcdg9yNi/80XRsAU+wFieyLjkASN
k0OfjX1/7dBKAsR5ULaCmx1G54komgFN6BNXYB2nEeiqsqSDyUZPeTfKAl5/Y3ReZMGRgXiHMU4R
NGLf6OBqwH+34Gzt+QU0QFdFdha+52iMExTf3sdr/ggrvyHC5gO+EK6na2zu7znCBqwtI2xIASe2
6TFG2Euk7GGTx+GueASLvSaV8NztTi7CG5lqJuHYdkmDQoVKwVA0lp6siTrsYdJQixqlNlRK/2LD
CiaVhc1h1/H62oyxD8P/kU6T3/LOllaSIiPddhof2s2VLVrlYPpyCmBxdOwCrKyIkfKsv0H7xo55
FKNSQnLIWIKX7B1Uz/ou03nNA/zyyYfYqLafvHbFIKsSXYV8gxKVuIbedq69j/ftSrfgfbAmoDFp
jZY/K0bqWPh4EXR0hSj8r1h+iFmaRoGUSBuAvsxeeGgEV0z3FrfukQwDczqk0DiEhMNN7l6wMYOH
eY81BAktU9UBe3rZ614t2PVIjc7ofU87EzpoVu1mRpGmIGwgyC8lm+qzBUk2bJ2cN9hE1zp0MZwb
lqbXkzlZX2zvOvzgQdfevUP754k7Kn7aVCveM7NxUsSu8zGv4b3lYWwHlLgAeA01M287KTSNsp11
on6T+WNPNB4S4rBaWEEZIaJNF/NJT8hOiTzY51V5KbyvdTKUTw7aV8BsmYscabgLpog2ryj0R3jJ
fOzjkj92cO1WvEffQEJyhyh0Xy4+G6sVRqXUeoyua9fdymDIfkfLRoFzAQLCq2i8g9bYiSLLSlnQ
5Q6c5c9S+JegMiAbmdwAC4BYc9ooaNQVFzag/EykqDrjfMFLE6mmpZ3eLV7TR5e5nNY1Bmx8maUL
+3k9vCQnScr208xrRPtWu9a9u7Aoh/Tf6yV7teY0hSQlJLygi5bnWaFFRCdlm7+l2d71jtFyxAj6
/dB7fcx9YVl90bgz5hWr9Qk19m4qSgi6CTVg3rBBcBFiYKdib0hGzMkIRxbrB7eLPif6NK4d2zfS
RvBpuNXv8f2v9LD2DCcpX9zoOLkuVK5P67YKejzjkHHRvsC3ULlJasTK3WF/Xc0ljoZWkhQscZDi
bZSEgbKPmnL+0CMRsIiGYegFMfUcfAnLi5cTWkEqc+ZdSfu4Jm4GI2RTINZTZ+dOu1FoTSe5BaLD
iD7kFQN/IHbcDvPLVvg0Gfk71yjh8FV3e4wWZmzdAKlsPuYVtYnigLQeX32GZ/6aXoMv+NhB8R3E
sEaXV4m9aprZTLO1Ioj8JvsWkYVPDkY0YRfzPI9FMReGEi1LlkGHtO88alapwfwt5o+68ETR6EZM
xuXxTmR16bY6DJVFxIJs5R2MumNn7WM/TQjBkGebIAwZsNB4Gj61Pv8N+nzku2Wzj5yUF9l1Dp0+
nphops5+rf8gXZjDmmKCAbtgVdNj0etYr/m2BkbDuHsYTn+zQd1vEfrpL33maK7oJyDAqQxnmK83
CD90NK/huPBiDRQDZbgPozVId26laq0o+qCIH48aWHMc8j/qwPfLyHbGoMbIcbSVY3BB64/Wo9Ee
DPCRpQ98MRlT2eVj30Ca4w/y4QDUtGafBk1yA196X4h7vZc6XcwNOGCkw0NR2tw9HuTrE33a52X8
+xvUEbYdu5U5V7OzCYzZc5gWAmkcuImiSqkYM/pj6SkBgBLRtMkOWHGZB3121olXXIPR0FxXvOLJ
grW+/2v1PNPTm0fVxPuEm7g5pNEho0ImnLEJoyKRHmkUM5eGN4vFv34HT+faG5H9j+KRRfK+fHUq
xMIla18FM87EMyub84GdGR5Mn4YViqIBt8aKWfpW6IUx6XfgHWbWfWdXY3QakiGwcwc2k3iTpGUl
dDIAcUp/ZXe4CgSM4IMQrBKR/IEv1cdIwKATM/C4Xfg5xhNbzLKTFdsl7KlP5gyROSG6CERCiG3q
7yRWPAzixYRVzUwefR5V+56lGMKyDicEYtRWYaSl6QxOHV11Ez70Sdn0ehA8yqbDtUat253OqWgY
gRwxG7nrs7necCqokawzp3Fam79gI5C4j31/ANPjYvZvNMK41z3wcZlmTdwddrqyn00fOyM3EtFc
5SOEEf5n+mj7zBVxM7nWBjA08VFCeDdzHddgqijWHLpANnhJ+X7Nq/Or4eAY0Z/PxHBNfH4ZviId
j+J6NAdztmRH0isyPca5keJpZsKcIQqjLtdgd8rFOI+mT5/5kLouFSQthwvW4cWgYNMLwiWJSxZ3
5UrnC3MeI+EZ92FeNCIxZopzty6P5RtMkOYF5IbfZ9eZWI4z19XOA7rdGl88Ee2wcyXoPSEbgV0M
k2GFchnn69xS42rGQaIhbmRvSuCXrAfodhDrlqAdrKIRH24clCvkAEHwe0Xu9htgEGO6psk2UmQp
UeObydUM9G+tTzsdE1I2jSlvxbg3apMYdq+HOsgjp05YdwFzVxINU8mMJNW9GL9C4cIvXPE/6yd/
zM5JTH5GwFNCgGN6DJ0zh+SUif3LapTWiN8VhEtLP1Z/FU9Q6hzS9GFnmEBGUyMrn9wGMM+ABSHw
4XkIYEFVS32EghqbEMjmwA0CCdfWrF+RzuRo3nNkYrTq8HdwUb09EvQDk6mAmEAjb3bJx+iNa77Q
e4d7cHBdjaIvLkGNtU9xMRxoDh4ZcoewBYhDiBU9UblGWelf6Q7lEoIatcTbE5cA4jajvsBFoAym
YPG1n1abBw3vNCbWRrLDqfDo92mPJA12p22yJguO8GllLnOh85qTlxZgeIwhPgSlMZxR3LPnr/Eh
mvlVoz/3/xjaRKcDn24y001Y4TMZ8YqersGg8yyiVqE1gySdnjzL3GWAnHNA6Xv7+4xnfilEdI0K
OCVxCnCqhV+DqxmyDcbJjy/BPbnEUoZkTCrfeUUTVRaUi0J3DZlcebCwChg8hNkLbg4qjV6YH/ol
o6thwTbZqi+2PX/Z3uIdHnGR5qU7vhsBYTDeXeveKU+5nE+TjQK25PXM/8Wqn8thF3QHfYI6X9cb
okcGtcO7GSCmpFUtKo6oO8hS8sERskWQKchaXCKufXWl9BHPZzBgOFX+QddJ+cU+IYcfuXe4m3Ya
LisDRSXP19/YjILS78HUjvty5Tv6Id+fw3MEf5lyIr+5+5e1rVbFwyTTsma/n6WA7PWqiYVidaob
mA98FPfQqarddF7ilnQlgChDYFALNQ5Eu+VjZmaH9gmWu0AbHWJgqlzT1UDBr6MMcgnq9ouz7Nv6
xfEUX92SecbS6W3J9rTl4pgsR1xYHPJb3tAj2NAVqGKuphkz8kiV05hM0DTp8uXWc4z8PGSh0ixV
y5QxiNEap50ctZfmQ/0toXRnV41cSU7YHiS8otuM5qTCODOUadxdSPv37syNn7L8aYuxcyItUG9G
kL649jIBa/GXL1oLyiAg5HrwRvTdW/d3nXX/izULb9bE+8JEWiI64NxmwSZMcX3wy78bHAPufnlU
HKn5JEaZBjALdKUpY1XYc7PcOEPIWXklzEDQqcSIuklQc847Dl+qo1pFGW2PfH4fMUYgI+ioV2xL
nqz0Wx1ZcOK8ZbBSoCCbJkRiu8WcKopqPeZudgIG6aXer7p4M4PpI+Az5i3RzDpCDCczAET9xcRJ
SOrwZGXdUrT33gOxDDSGqkjNzsnksfSMLPWlcd7IXXCP4GS9Em3ACu2hFvMIZOGk1uCdxSFwQ6wn
yTe+UgU4mDRI36g+Th3ZqaE+5Hs7g/+usFZSdzP+/v3yjMfSMgdZ63gOV3OSDM2Sf0c61UgCBTj1
d0SSlQpSwgl+Dgu+TqSjKu9KlykhxfpXZp9f6myrXe3UORo9DT9o/WQSZ9AEEO94Zp/GW7cwaACS
CibV17d/3MOEvg7iKERYZlBYbVJVHpiol3fF8CjD36wzBBzRWVGtmgtVrf1Q8KvAVcql3F5KGEoy
LBsktNY2LLbrMPM6h5/Dz4lbY1QHxqjQ4keCAtfiu9RlGUWTCqICnAHEOScWO1YcVbhg3zmmRzqq
ogzVycd6QnrXHJKHfl8U+kA4zja6TXwXSpPL6MYBvPh7+21NCpP36In9xeCGfYY0edjLYTeHCx3c
vk0EMEGK/SU55QQdynk1gjQ2XOYvglWJESjdCFBzufMo7h0i0XVopRKr4Rex+hmrRdwnyPN4hMLw
kGjAYkQhshWGMxTuXmkDWXNDenTMbSTowXsbbGz2SynXTp0SWDB8mmPVbE2+5jQaRE+3iD3h5ELj
wykGzyNZ/+WBRS3Hsi8KUx1CrkiUDWymbq4SsdfOvMIQCGQ8xaCW/Dk1eE7vX/kg6JDvkShwx5w7
IPsMHnBhsXqkkXi+gCFt3RddbdZIrfefqOd/RJ3ZduJYs4SfiLWYxHCrEYEAIUAMNyxjMPM88/T/
F1vV57QKt8tlY5C0c2dGRkRmTV75vqp2voE9iEmixmQmdCjZlWm5nY0Z1v2t1FfNTAUjNZnU4dHK
l3xAMgIdAi9JFNjGsztdhmYVL0UrRB9I7uwWVH1dBD0edmHyaW1Zgxcs9LB8b53m5MkfaH+zqdUv
o7TZ/Fi/l843fIf3sNDFIDJm3GdSYilWmqtW3aeFFhVah7fzIX6R5BbcWXpolKITPHq36s8HTKug
nbeBKLYLjvhe5LwyOkn+lyedWL4N2xRmJWxd8ffEtxBKzqm3yalv3CjyVanzmcRsumOUALN7ctuZ
ZpOxcuKbdNtI0fYxPkOYLL6FQv3/8ZHzEGSTrz/rSeGg+TqztrB9ccozXrkiuzplEhWrVqmyhJmR
QqoHZ9Ks0rZmkris0L4KLMUr9jzuaO2eOnYHl65aWv/FMQZVUmox9fvv9Lf62fxsoGUXqEZsePK5
1peBz2ymOKTc6/Y++vS2UXF6/N3MzwzbmFf7xWaeybX5n1tiRVbNfiWf6Q2nmlPnMS1yTqYauX7m
ppxuu7vpE9USaD233JTu3Pbo5J/R6Y0voQVgc433kzU6LBIX7INr7SJkqZ86o2A6Z7Ou7lxZOUdp
LpOaEjo5AHo0P+++ZPU6GVJNKdKqW6K6TgJORFrDG8L5mVNJxKtXF0UiNX2f7llx6+U2nYkGdIp1
krV/fQ2HXjx6CbVmQYlyJg/nMO/NsLeBT2qRWn3gmiKTGij6q22UHbpu6smI9S/przqz6Bv4pQrj
YmzVmD5bTL4T6bdR0EDEfwL/9S4eBEuRIvRyZLSZSX/0ImpBjg1cdA9RubX5KmSJ6KgHtxz9HQJC
mwC1LNyIVFBNe7pZZe4ogbEslXTjgsHB+PkS01bDDd5JFjyFHkQi2IJtPF5IhGBBMD6La3UZEoYg
TYtxrVkhGi2hOSFlw3SwAiYckGz0GTiMfw5OleufbN7wHUbr1atPjfkYeq6zYVBAXDasV4kEDE08
z06zopn8DtRSriBsYXgQMJTJA/6pAz7s0hP407jDYS1JFx4aNo9VIM8rKcRu/pmP8uW/IVbC8ezb
JK+LvviXBgg6tj8v/5i+/E244d/0jQRSvHCjdyLeemaXfMIcX9O8ZOcuorehegO6FkNsjpoYrdxl
HN7YQL5dUcJGu5Jzw00oLfxtFpfJo3/pI+N3LUc5g7IGqEPIGl5unrmbch6/Izt4oVh4MStlhz3b
E18XDD8ifHYSbEASuUBd55vlfV7vAKTzWHeFPmf0gfUaVjZCNngEkHpHl+C2c9+MJxoxWLr9assD
C1NvnHv8d//inHA3ftp5b0eFTcf1w+hDkHKBIDLp1pQuPSBnma1O99IX/aE2BcoXsu6BLjVk+eXv
byGQW5wEecwM9bHMZA6iaBCSLWTezpvefzZMmYodzpnYrNoQQS+BzHWUeHaF3EKkjzjbZP5t4TOC
1CRfKvnwzYQck0dq6ehx5YAbZFItkCHBMQA9auFK5iPC0h3YcLxJSjgcOmXurGtw3TkPtoedvWls
SROaZZ7e+UaP3gwNqLu/c8pKaOdP03Nf4zVzGN+A3M+hx59HlejYsNrv5qxf5r2a28m3EBagWW7V
2XXzuEbe7ZprdXQDMjGwLb2EzoVo94A3hY+37pMf4EFWGIlmxaA55CT6uOpt+9v+rifa/YOC8BWU
CR5awI+OGrTs1RhMFSDxPgKdnioeAlV/Bfn4HRaib/RJP+mNxKY6Lv99aUjoA38wMKIhQOp+HGxg
lGySPWFIrGgjbGf/wfuEa6mreW0sWTO2XmpOsgcun+gqChIiEkplYroaJvGQ/GLXJE4XWjJ7OuDf
q4cMhxnKg+mweIQFMo5HINMCcf9KTCDeESXC40RXmBmErhjo6DUqDouLn6yFSDJZbqJKMa+WKeT0
xmD3/ud+sW1cye+3GK7JN5qxbcaXAe2br6JHufKxCZO0UcPXgoZ1kh2fwS2+Jno8BrRmy1ikM2Wo
7JzKDjyFx9O+Pe0HaSlV9gchElKkLoOeWcoF/K1wXpschgQ6/zCFMI34AaZ2ezN9zzXVqjap4z6G
y9u/uQAbJgNIAFRHMcpge2PTUzFWfyC02cFcgUwe8vAx7h3dm8V4xgiOfJyPxR+LR5lgRDGCGgaz
U8RHPapMVyYAXy8XvGH4XtO3Vw/EGBMtllY25UKeEonCR5UOmyz8WDFdX6apjHtAsm7AoOTH1QEv
NV90gzJNSh5PQYujFFwlOkEeI8M2eUC+IanBCOnWJ/vlY1QPa7LegEZCwqYiRAYGjzm1ZCIu35p0
TikdcBZNBMoy0ztv9JA9Urks6Y5jC6Dmyc6/9EVwO3VPXcao00zRQa3g80NiIQnQUTqpEkSktRf0
NYiAqP7EeX+BYZu2mCSUGXsme8f6WPGpfz87591WEf0OXuElfBkVjjRjlhcy6hQMkV2Coa2uLe+p
Y8zsOaHZaGfCRAsBZBOY48tfwyTYtO0gWYZA1SAoAXtbskPg9LRDDbNfLrGZKtO+5DdiQIU1qbOh
Jajo97shKcfnHf/6eBD6SKLutrxT9tL4YIHKsFXbxoFKEin+iz+89ruNPscYFQsiUNwo2zHOXzJy
5vljrKokXUcZwKxZ5pugdKs70YHBVqPYS1DE8QtejKR+YgB2YkreZlx0wRychRNNAPokDVVbWzwB
Fdf9q+0xojobvYsHIIs+t5q8mSM43yL9hyXBP3pWs4i7TT1Ynbt5KgGHXa222J389d8HbPavtLc/
ZcdK9yhFDi6ehowAqow1YmX2+/ZK6nVfIFt8HRsplDep8IzMB63jqv2AlkFSEeZ6uR6D8mKppC7h
I7qYm1r+dFf86u5JoU0jjQFBCgTFRgPYnGb6hb0d07t2eWJhoFlqf3vYD8aPPEW611L2R8NH3qd5
50qtbVh9fEnjyKfT4wIsmiIOkMxpOG47tEP1g9Sb5aN+aurTfNKAXtG+3i7tHeHK2gVNJq/cUgpK
YRwvChGRX9rKxhkBoVFTdNdoE8O8RVFKL5LUCpTsy20iU1UM4IOACT+44i+rjh3Ynh382nbieAlt
Pdsexdmlf7KNbLgFGLIFY9qthO268wPFGCs0bo24ie7Q+R1pLPUFfRDCOxEPGYfTvNvcdCFzmPLM
Z8K/q3P3OOlR5DlRNZjEkRc4k4BfaEdOh7/4kc9L6MBDKcsFzQ7nFJFQE0pX2ybUHG07ssPlYNc+
guwdnA43a0Abh2+07S63JSsCZJ5zGKurwz/5eJ9RiF5oZ/EtdoJlehgg4B/FaO8wZCuz7jzeVsBz
rEAMA4/0ASqtzgmW7JGc07SCYpbjIAT2p6fGoqQx0PZ/L6j7Bjd+DrhxgC5Q26KYV3QAi85UQ5KN
AYTSlrGmK/NBXBRmfd3dMZXNOJsDkspTCzsTrLNEdlWq/zA8iEwPfEjhPHezumqPOy/JhBHYq5gQ
CUx1llAdFQQqmSw+qqgQk+IG/JodYIgqqsh9qTJoJ6lgEHlMx9c/F2HIZMYhFWxKpKr9sMWKr38L
aLXw2PsQ85s36I14QkqJB3eRzF3kRNWYKGw7T8xiLyZT0xvNwzVQJrV2pkK4q3CzCZuN7+LUQhDE
26wTnoXiXFCd9TMrEPGJ4YHw6u/+bLgONxhhQi5Wi0J4jnym+AZzYCJlp+uobHrBs6vzPdvtEne6
zvZ57Rbwhjhjj3yEtPVxxuM3C0BWvko0LNaGlsnDO/AD6Z94dlV+UVrwq1DQKgGWbvxDW15oaPVp
nlCysUYvdu9jnyAoquOis1XwEdg/OOcnuwTls4U5pcMwIcPwRQJWYzn2WJ88/QXpS7lTgP4hVGHr
9PdOLkp7rR4/LnC3BSFEL5Ol//LG03YXeFmSKxniUvXwWcEMdea2Vk2jUXg7QKG692ydGwdny3YL
up6ATw9YA8lyUMOJ80BRXyfde2NpqJs0ol0aJnv0YjfeL4APteuAbI7kCsPAnD2n6aUbm+5SgTgj
5FRRRxg04QozRAIRHbo3FjEEmyk3N/3oLg07YHt+iGY3nSt+WI079fHobRHj9AmAPgujAM7enfuC
51lMPt0skvc5k2aIfjRxv8j7eAl0AMDVkfHbNMr0ChRBWTF6OfqrGgp1nSzFRVXXPM306U4Jsuq7
8xtxU1XrUL1EJwRGnw+4rnTmlzRZxdgp+YA1ouOKlHt3W1S2gWBfefRksLBi9L/DewVnP0dr4NqV
PuXUEwhFqowpcg3p691McmLyWpsH/W1tYDQYqEHX/m4oPd0JC2ytEenSpVG2Ogoo2oJ1CHkn1lUd
Lp8mMWfI/Bt6FrNtzF4lTfbFHW1wVf0NfglMQRKQkcbszUEQL21CKWGO2JTQAA+VUfCHtn6QkBgs
ExKEBOAtiRM8UJBxkhIgwi/GMAz5tqXPZBe+T8WqRVxcBgEbQN0hxZC4OJE/CtGPb6SgkpYaI8ll
PJKM6eg7BFh+NAqcyONVRKMgZgDQ0fb4K9vr0+s0mwKrr5pfwHSLGgxIaAQk050OmwBjEfiuiMEI
E15U+XflIq/i6/y8norIa/PNdOGaZJN+qfnnOQ7DiuyRNoKO12Hc0IQU5ktcpzDId/vwccd/Hzat
UfK72Wg4EN4oF3dp1oV6NwM/nIf0fWFr8ObNH9KmYsnuHJnf8HQS6bCpRCm8Hy4epxU73jMsT2qJ
35GmgXLyl4ik9SJGozIXj3MRPJjWExzNBUnihxuNPNvTTmqzUNlS380z72kQDOaAayo0N3YCeDdX
0cqnXZz+mD24ZA9Zxic2GlK/bs09yDGIu0X3zb014AQtN0Mtad1CV7Bg1jub729UC1/px0x4ZUfB
oPHqwhoQ1gYp0XyWpnDSF2kKiylFAvNgg8DIgo+NXj0CwaTxCxPHApFbwBhwFzMIKq7ZLFy1ZeD5
OsgTnMWdRXNIWWF38ObWHpv0B4Pi5eMIEdmGEyzGOwKBm4fTPzEz1V7HElX8/JsNSw+iKKQGiEDM
n26uoGqqzyMirgwcwHvLlOFnM+tDfu45fEelrF8jcdCSk1+2dPaytVEHUUoG1bUZjkk4khKjiLPL
1YeRKXmFqbuNPTImis2vaXcI/sLRgcUtEOEKZVMjCz5Q5ceKZ/qiBGFCAwRIE9QF5urAawvuR78P
mrv1+lDi6KrA+Zf0SFsSfWSSYeB+kWOzQ+Oa1R3hq/Qw1LUw+DT7r/C8EydDTA8YxZhGtJ/jMpRH
7eTa0zOsTKFPsIJgwioXA7CIJ5HACSc1UUioh/qg15Q4EMh5pRn4LBxCx5Fnwfux0K0ZzPVCL1sO
WCJkG3SPwXxIMbC88qtdlB1Yde9jBBvYLZ0nsvKuc1wQaZ94SIOn8y/NCKPqPWA2cgN1FYQei7RN
Dto8JZqXqm0WAyq4TXIyFi5wScSy3hkr9C2OTFnoxF3eXEtdU/n4q8CXabbmOChxyIMMFPztQGim
9iFGnnGjFMEKStjm0AiEmX1JZSyySmR9rT6BynhwQ6r9bfeEdcBx56iJgjmANOxD+SE9OereHSdj
Hee/3dN+RVu2WUA8gXtfZ3JmJqSaoV+Pkrzo7zs55orVecgRcPW01x2MARmPhX9HbvoYo/Hty8N2
RdujPLjiw7EB6yuTCWsOsQrfOhA2oNqs//IFM175R8t7EWw+mJI6QW1hsY7YB7QHUG417+Q6QIRK
px8+htfaF/6VwIZFrlpoE1q9+rRsr+c73lpwO/m7gHK5BGRS75wb55HGf9y3zhOCrXNm1jc2PVdX
lQmqukrrxs0HZN6xYDreoXdSTqOlwyjRtuAdtC2cmdbhgyGLr+YJQ6LuPpKOfdWRr+ysJ4MxkkYm
ufHxgl6FNmIZBqUKHA092DSeyD93jO7Dw5Argl+vuYsEV2x9Rt+aRYypRd07ztXYsrCZJgXAsjnm
LWjwwJrv2Q2xgMAI4j2aTTC3mGSz1QgDkAkw2yDsq+GxxGiZOH31Cmyi2i47E42+wkd8N5h1P7Du
zaAPvuHJkffh/CLKtdpyDgcfic6tFZjJTiKo4Xv0Hm0wrs4z7enJxMxkFnK/Y2xJ30n/A86cy6cg
S40JS0zsUA68IlwhrDLolBDEb/jpoMOH1TxLFBRgkM1xwpXRInLSLDTA6ufrGa2f1hNME3ivmz4I
RE8xQ4dI9Kiu1Rj4z15ALamUcMufp1uC02z5qwYoGtmreLzyIZcmBN4RydCHQkI2RTIihQnf04pX
UYB5MNRh2EFvX/I59azIVWGokKjHQj4KcZWgRZCDxCMVP42IRGJItBZ8VEAzJrnEPcU/Wfzht0h6
njXCRaWXfEcRR9FnDfcZg9yvLI/cctuUONQECmhiat7m2WeSd2U/hgzFVqgSNKCnEkzAztRaFGF0
8HkhVj69QDyEk+3s4S8MpU6UQhEJtP0p+lN3ACTL9EMll0KrjA4L7GF5b6pWaNY8zaoncann6pvC
EWnIrgWre25UOaULeFSz4kDyJ1BG+fhAuAxl/aIUskXAW1AFxijRkFsYUqeMEfVL9atfbITamHWY
rla2p7DbMti5xwD2WocqYFFzUmjXfEMLxgd7NjZbe6eV0ujk2+hWUMpX2uqNtVrKmHlOe/zil5C/
sk1rSDT9X/28XMDEVVZJMW2zDyt64qZEzsw+WSJ3H1OKwoEQ7DCuk3t706m6f134pkKp/1BukHPB
MlGXnAOqf+a6qGl4+VYeF5Qc/la6glvs19ZYYZ3xiZUAjfvvaV+YZLAdrAdFpOPXjcwYLunXl7lu
FiIyyyYF7B1BQhrgFzYYNypKyb2ZDSk9uC+gVkYZUgZr+FeGAusC3djAv/h0vkMxAsGBwPC1vcir
RG4yWODAPqcbPSNFr4GsqSOt8Ez3yBwHBgHcoQziFUMw0XvXTjYvUGFoQwPVgmKkhxpQap8/YHqr
Eig0VPOqr7p261OmMZEZtB+/s8ab5F2zUUrEeeJsgbsv/DD9kFnC4cOv0lhSJ+cb1Iff3qe7bwmI
rRCALtyoZsgiDBxTD5CJC1KTneCGHXz57lWdbHKLdgEGIZJ7X2Gf4O5kBL9Yt5EFM5SIHFQ7hWoL
+QUuARV5rVAA3gybZNMF2j9QDT5b4MIT3FJcrBGZlo4XAlH4yr/dG5lH0vLixjzlaAREiGxpJCcr
bUUMrWvKe/CAnQFviZ4UXv9tOR+WSFbJSHV2nw3pSDE6jHPYRSlj5SxDu00AgoohH4QaqiZV/nuS
ywjinqw/jaQH/OCrAue3zrvEJK9p3371CW8MYbNaZ5ZXo/bAqlFHOWSTo6qSaaMSY7lUkTtT0Opx
Ab7PfBiZvLvtMx6hd8Dsw5rLbIapC8wfLNHabVLbQWLTJE1daePzRDkAxWyggS/E0Y5Sjg/90xUD
mLKUJhMniUR3RrMO4XfnVuf0F7iFS61bOxvBsNdEY/ya6HXKMorb0NR9zxVnYj2v/9wmOR4MEWng
NE/+MViP1qPi4ASjlgl/Sgd0AFECWR7wjMi1M9rW1fuNKS4oEfRi4Rkf24wh4hbWoQaKIFro0dTT
tPZZ7WZCfBZ1FldXalTFJUElioH4odMS166VbdVaS/gLiTCgLVbR74QxF9swpG5dMjJBqkdghiSU
307ZY92Y9yixqv5JV3dZc2WexdQyL2fePAumgzo5ZvYVi4dsjxOzhb+9dY+ovrauVuO9USvhNomv
FmOnSwQ86Jj4ZQm/PlICm/STxn8ZuQuWoDou6ZvNjDLwZObJIIaQrwdS4GesVFwP2RpKuQa69C8h
h++JdlgOCyTjL1lLw2Tu5Jl2ajz76lVvO3yMtsPqRPor+Egy2QW3I35egly/wkQvYnum6ZV3k+6P
gm+APmwemwcQLkRvyDjVntgYFwi5QcCUMq0Ezf19IRKV6UNm+AC/icbCdii6kBSwVAgoYi+NmpNP
vjGuu9CrtUdiGEH5odbGCf8piUZBxmDbSpgrlEyyZx1ZH2O7s9fTA4PAedufEZzaBp0PvlsFC60T
Eo5zgChar3Coj+qHZF0R6eM/0GIlWL3hABMog9HTSO0vqyMKGpSA0pyo13OCZ1aAbQbjDO8XtXCY
JfRV/8pqvtETFpF9ISmGFbvnxW14k3p7EHJITjJiWDEgZiLQ0wGwBl6n2TZ42uKocIHn1P12i20Z
UcAYS6x4i32pfPplYiqnRV0+8c8yP1v0BWdMSbTfZjYBsi0WfUIkCs1T1ld1euWGSpqBc2N1ogxr
HRQmuIWGnypU+5rKNbzaKdak2JIliNWXel0UDhEE9ag5a35ODSZD3GhbMYaPHIJZ5VJZ8z74QiA2
jHCQGl8NLio+hFqpOtAHmjWraPhWWqHNpzvny9Anauyn/6FUL5NA6A0YrgjckBp4KkpL5Vi6NXRg
a87HuqHIHR04x9w2SoR0CJEF3ZImlhyCPxIHKwwI3VM+qG/UA6UcGjDclOCZfIyjsbCyN6ifMkyp
xcQ6W8Ei1stX5Uc3Gy7ZP8IqkdKUaGrqXmgXX4BUtVcrwugB/ctWnNHoQQSf5Mi3BL9Ayv+McaQT
sPcH2ZYuk3lt8O+BFen3zUv+FEBZjOEi+jj5buOMjoHZll7qe48/fEt8CzATUFHtMkrWtJuDp2aH
qCeSwKlm1QtcNWSwkJnki7TyxLAAkk+n9qdFLcpMGZ603qVwSB2kUfyhE8/tJXqMbg5dlyrp7p/k
uUMtFJxf1FdEC7mleyQhrZaAPopaePFNn5hhBTI+gjPb0FHkEJN2PT0GclLf4opRbKgzeR2eh0fc
2mv4lsm5TM5XyCXRzOs334HMF/3+Dw0LQVNKC5gHkB1WU/NBT2GNjmQdpVxHnFQ6syun6XREKn3E
V9rUJ9am7GT+jdBkVWeHQgzMX2guHZj1HQA7eYXgdnkE2Cv80ytnUyAUfygYFqiRjQ/0X1/M+xVP
KaIr4pUUXmvJe/UvMCvXrWvnATTYKaVW+hk84ntPjH04+zI/72/MseZ9KyZt0Z0yZ5MgA6PfcE2r
Yblq60S8QdcnV/Kc0W1ejbn/+8jSxEhV5N358sjJuwVGhorGKcusdfPBqYAfw1Zas/kzKziFc1Qr
OHylMucYnaffIeLZw+93+lo8FqdJ6ec0saAN/1wWBR6nxW5SSneTN7MIHkyh2Ha+3i3EbYpTC4Sp
2W03zjenabSHxyOLFbmFSgCezWplUitXQPIaiisUB8RZSq7soNXMDiALDBVTV16/SMJX1LdZVFdp
hUSfRS7LDMO8FTdRUcFUPQptagIpSlS5N5D2Y0CCmJAg9Qc62oesBMv7Ehbo5WeccbyFyJYXuSZW
XfgJVcZfb2Uuf2bvklWhaoHrVSnUqSpb4LbPWTa1mb5SNQWjXgk6Jf0qEdPByV7sPnroECmaMWZw
dD8wdbedXFtDi2vdJzIxQcPaPEQlqAe42wxq47dXKTl7moGA1bsIQzHYg18HMCX7gzeD9bEL5IZI
JxePgQf3AHUKi67Z4K6jfJE68I2l15FhKVpE1+Gufx6up69RblKPgZPZUe1+CuMONfhlXqawm7yx
j1jMfvLT1V95eh67a54cpmG1v0vf40MqkO6Uiip3diveYaTMAO3HX1Z7orNhRiRgCqN9ikk+0dSg
4tNoewsh7tcMHLm79HrU2N2sGGC9SyrMQi8E16dhuj8xT3lGW3LOH4vkps4wEQvflFkbuCUqM6zb
UZuv1aMnBso21sWmAGznyEe2oRH7jNMD/l66WtoKYCwCLHGviQWuPpcIStoVaxCza+08u652MXbL
NqEM0vaHUq421G5p9jsEqfTNHP1LaSH6rLyOTrL1MVxBFdVFxqDJpbHSlP8Lei4zT06DvUUEgjta
DvBJcuWapaPefITMIMw1C3IX8CrEAhbp8u4oTD4QiG8Rkr87YqaV/WrTaq4bRaKPSlHpBVXay6JL
pvv4x3pAl3/V7t3VedW50Bkp0uC0uOnP7pgyutUSI5UGlgrzcTpOL7T9yBBaaUurRsiBMIhHo5ZI
1YcKCbODBrELrRIjvmhBqGNxiYD+CK6Syxtb1B8NHEaMgfGJ9PDc7UF5ToolKKSPHQO0VvFQzF+1
J/BkQhivLGfEGgf/5Csm9pErtEVg7yu4xlUnhgyEMIO+Q0CLgd8XEWs7BJgOk7u9ybXmvGLqL1qA
v+uKf+ysGwXO4Wz0Xd4YJoHByOHWvz06myNq3+DVmq0YqYZskRSF1Sq6hckY+c3DIcHqR+wc3N+S
ArsFUUkSKp1p4sQ+WA93DGBiZNUnKeLheGhh+jUoxVZYBiskUYgryW1eTnJ+lYE/sjs8scQf5Dp5
cHgGWTELySyrRjH5wBi9HOzzL1lc5wPLGQeywRdjzQd6cvm6vBjFgW1Kb9XFbpOTVmw8up9QMirk
ykZ3kLF0TARxnlhtZJoLwU1i65jkR4k+X7+2d/41eJLR5hvlGwmvhv5oIy3C4882WrZiQty69ewx
0YWN9z18MEsGEldcjF4DbGMGZUhcH1wgJcr6GueiW3Md3f1yD8A+erASue2v4TF6+xcGXN7Dm2NF
pQh3gVa1hTQYTvsrkCbqPxclqK9nO0dqc3PX8H+YGlByTi+Y04V7cMMl8eNdrjv7i6YZaJRTAwrQ
YQCv3KAennyDMuu6rHWRJV78KibHhlVm6vZeWHwwHPI5KcSFyfVlP8/2repXB/XJtrfqV/nVZ9va
2jtW6bD6sssIOzDpaG9G6wEI0FRIoKkHxeZW00PdnjK4oFJDWqoIMfku/khPKGANUJkOMA3fU5Il
smsyKvHKlfaJYqyMSg2M6r9Wu+gKrMTxmGeZzwc1nnMwZwhAW6Pr+PWUVnhAT8fdOb3oZ4w4geG9
crvKYyan3rt69+TFN2zOVXY/OsoL9bkyOVnH6NTo8wNnnizPpNUqvHW8Uf/SMzJsqBiwmPHPI1Zy
h8fHJaXB8sfAJge+I7O5XtFfUtNAgERBXWq9PVXL+jXmryq1ZU9jQAwb9kd3vqeoVQsD1CFWO0PG
JsKK9KT6BbRSWeA0XFUg69DzP4bw+ODm9zPHG5XcW5Bktb7o/oW7pcy5mI7rbSBHz1wK/5g/oxgk
iDnvJBZi6YAaQZYaHpbfu/1YJiom1PDMXttGZcXNoduut7HzNMfpxHDPaqOOdai6JvyT1dpC8Sih
xPDv7AfH+W7PVxiq3MyOGZj8s1VmXdN/76cN15ez8ax3oqu5fGjA6c0v52zrERRfTu4ePdNtO32m
IWqQOoTETXuPAVTDOgDuV8I8sI056HMIWAJaolkic+F15+vIf51kzDQ9yrw90A6AI/7wjrrIgXV1
GQqCg4PpBwHMHOlpf1L5Pl4N+i0cHC6x3AIBETDhEOh90H2m/yl3T0mIKKnYrWVjT0FkpE4RLZBG
umVzUPWTFXsz1Bra6DJ6vEopYFZxAv9rCRLwGbVGMtera1AC3EE2Fcy8aI/yvEqYBJUK5ycpYie+
dBVlibHKjsiYTc6sUCkI9wRpBNvijK6zp8xjZg31nVIsEkUK/U2fwp3/K0jeh1LUST0mvfYeDXcm
edJz6icWCzY4ZZOEbBIzTO0kMNguZW04cxhmRtLJ1meqSDBk44VgaB1EIxa+nERF5clCQ+5Xs0cP
nUcq2PzNeBaNNsrOi7ZdZZrWQL68ZYhMSjUwNgE0kEFFEYM9KW3EkxeWrH2ozzlAQcDWnMcEio3N
TjV4u/B7+/uO37+0Ra2uTBSRqEXrwZ6m8hErMtRopB6iaWzjSvMGKEgtM3+gtw8tNhTec9YH1VVS
nTam+a0+gkyJpM01GSz5tqB1muSKcDIH0ht5wAl6u+KZiOoMpocRDov+POGOG1xDF02l7GnNlEND
rhJB6AN0JvUSfU0IkFWBll6468jsQgasa7oDSsivvivKqNxXP8B/6CgO88P8u7U1NoSro3FWGmh1
8A/r4LUlQb6XB+eyu94PC+4Tu88yF/A2Y978+QaHC7VL985eT5OkQv9c4DWmNyQqy6qNA32tV/gV
4Uq4gIAmBmUJboInu51e29mxbd6HAEm+IH1N59BgvyuJgdLFnzVdofHu3dqgioP9nNZ+zwQqd8Wq
JN21ayc7eKZv78wavTgW8FCgcOo1G0eb0ahoJazmPX25deynoFJF1eY2OcSXQd49JnmSQBnnlqiZ
HjZuvFu8Gbk/MAh+wsyNvKbz5zYcB9OLHvNVnQ78j74Se4kalX0Rrvlj2qrgoTTzyGFU66rC1fQG
8hjSGyVleqDK1ELLMsjhljcob6066efZzruqxIZD1qQyuL/eoregh6IbUsV+jvaO/qYl//SFpPTH
zIsd8+r6DSwW2q6vtozuNDHGcMhlr8swgjpG7DBSabVk/CndDAebES0KPsia2UfFQTvZNXpFb/f2
83bVHdGhRuos2G2c28/lZxa8UqEuJYQ7inEZCgEVC/yhpSydoo8RTuvgMKpC62BGCf0w3e7cTTGF
OCGHt98cStD7w6xa6SPh5Uw6WfGOnr957SnJajY1nkkafRwi+Ik1C3WPUQTzXDpNZsLXGjcYeHSh
4X/guRB8Xu53XPqtBGrsaG6H3M2lqn1DohLjVZUKes/0CREPa5s3NAMFUIEmirow96aiP+LmQ84u
MVQGbeEIEi3OaOmzEKbL0mfdoe+kuBvCvpeHUJbDDju8I3GGUTWIkMRIjOCE1iVU0f1BwVLF4yzv
l8flMXkWzXyKTi46tmogHcI7hEaeEJHKXpvDucVyO1ViKYhUwlF6nKSUBKqmUlEBCd80x81ex1hQ
jHcdh3AX3uETa+LHFSF+FTqpDvVThEEJ6pZah2YLRO8E+hTbtShFYrWXeppBIZkRvRYBBYIJIEqp
6NAhBr3eeZGEtQZmxB1dcquQEvPOBserCR5bXzuHxTmqIMt+JzNG7YYvOnGc27g03dXtw1idBHG4
RTlTGmJeFA0Cs53SS6OzRu9Meytf8XIdtSoA7yFDxQH0pmjicdZqDJystBiiiAcs5TLR6qghP5QU
LglyLDY0+kU2z1PrsXVuIxBQuqdt5gvGD6j5a+8RW1g3bocC4wGBwlOsC3HulH04Fs90Rgduecen
ZYkn54VBYRDrgfKX9J4H9OLbCCqWqIIwiaEKxBCdaqsl9TjwuZsj8pfiwwgDY4D3+2+pi2v17Y8Y
SZ5OzbGoDB9NMS9B6AK5YJc7MuqlF81rW7zBKyWXY+4fMAnBPayx5+YGr4YFJsy2kdQX9QH/X9ll
wjYZ9uK6tasRw2SrUTHRHMnzkFDaYybrsHiwy9j7IpOp2pu8XT/LwuFYT+tqXGOHcpqfRnQPNl93
c3NAmW9EF2rvb1xY5CKy9Drw8Tu++0djmIqOcZPefwt4ToxhuSAPSat44PubTi2443oHN5dO/6X5
adfS/PDZvfS24+p828917q1VszQ6ouG5MFN807pih7P15aP9xaZqeY7vYY0I09tO6j4ipyYwRL2j
ScC8+N8qWMN+cPo5sfmWm/zqfuH3kT6ZLDEL9rFFXV+KZAl75qNS/A00oVf7Q/+zc4zZwPk9hwAH
kr09BiuONIj+RCPugUvErrfpXYYWKqFS9ED9usKPYkYOjwEqsp6jixYWNgMe/uMC4YJIccQtL4uI
zOwmAAKLA3RJoUjBqN2Km4qdH+80OCvdDzMGJMqC0+xecdLNMz/u1HqRG61cK2QKJWnL62fVurIs
USEp8y25r/asiTASq+YrvKeyt1/gA0l/8OCtFzUMkWRT+ArUrL7DFxMvOvd7HjAnmOZ2nmmxX/ce
XTpVX/lRnTT9ysChRzCDScVzB+is0SDlyIBLCeNkpqvoNpHMphzOGihbIgudyxfijsLVjW7Za3xl
Vl0dhhC2aPBDoVlJDomvzBwCrVqlIpNig0Qo+RW/6E7wGP2eMCNLVBdJGKUZOdCFoSiQ11O9oSCm
FjuH2ovm8GHng+T3V9RG/iDyg784mQx/mpNOBJMx4Ll1MEG8250X3OlchY663lB3YLKqyy7qlwB6
0cOpXDhVN35xLdUJtaI6PXuh+BdiX1Ye8UtFur4kqtAk/5S9ZyYA5el6t6XUm7zkqRh/KnbqiT6q
eMre8RcrJ1VbemE5GvOi2V4Jr5qL8+YrtLrpVd4gAoh4yzoj5CFeY8bFHOuP5qHNUvBrLg0+nx+T
WsMTg+hLqxbqmU+fmFNe5SnhhXXoO1qd9eiFJeTGLo818/Q+PfRxS3f/ZMRKUi/5Mpm++8d/7Jhs
l0UQlSFb0s+PhJTCVUBUIB/d3AJF4iE5NzbP0ZUBB3uHWSwvuzJ5NqpEUBg/pBDzEjIX+z3n8xVz
m7hgc1O0DXjD1HzqakPKVdHngTCjuSLPejuBWsMiPFXsz6/KJbWLEe5IrVODHVnjB2FJwoJQTSti
xAzylw75Pq+8fX/fzcFc2QWFQ/uzC5Ca519e9dkpVbp5fCqPNnLmvetjSry7+EwN5g+fW61q3t3i
b8fOW3ZWoJnYCDAnZ21XYRFHe2zgX/vGvrahYr+93T3DGAy2IOt9FQ0Ibgw4IBXLy9tY+DzAQO2l
FQ82PJWZciQlVdIik+aIvtpCwoIXVtoSBgih9AP5VLPCJF7+uujoyY5wPSQXL7hdK8q3IZ81pUrd
dnHo49j11v4TYaMEgBgs68ozwEJq1IqDbnBHJ7MxA6zs1VunL0u7ZtBMeVdXAHoKJLEohwy9Sp7K
OlSUrAe13npQYY6fZlGqytxH6lu+GAVdmarTLr27GFt8pCMoU4uqS3nkVZIM5KdAItPYuMXRoass
FY9VMhBVdwJvlX+oZBH0brn5RJD+iUxPEgKpsvX8yk6z4wP+qTOtQz1GPTIWO0gKTqSyfGDEDHwa
IgrrtgThXk2xzARcN4WOjFe38aw5PgBQb19Dzh4C1XfvAIcFRtSGnhsmjsTFclqKEJjX0h3SppjE
pJWjOHvT3vusgBG+7mt6YtsjciowiF5gQAgt/i/nHMMWq8GAJ4h397mYHZAfI9F7RCcQI0exQpJx
WaXmvUNSQd8FtKT9mj3h7xyWfG0UEj9xhdSAf6QfEkKIiSn2mnKNARcrPIJrKVrHfJr/K3z61qyL
x8Up33hWKefYsyEEQ2nrgKYDUKGxgpd7d2ftVYcxoz+rjiyKBSxLxSvwGertgkL/xsAE6E9t8DRz
hUTxJd1WsUGVD4A9xCyVyiKrLfiXrDRnqjwEQPX51U1RTUrngdE56ULmuerIquRAr6AISiAjhsKz
ICabzvDBo8sK/vQeEJn3E9Yenh6tHJ43gqcY9GMwkUtisednlA7VpgRq9tbc3f5wLUV+0XHtftqf
djbFWxdHd0qGuD0jrcwMzjv7Yj2t2SZR23JhReM9eBh2cGl0iRSU/+/gftIhyEweEgIG9cK4eHpd
V1q92p34UTzSzP/5HBslMa0yzkjGodTf2Lp0/anAgFoW+4CqXuMttYO18VvENn0gihiIm4mTIocp
1RbOpx0DDz+6P3xiwD/o5ITByZUcuJ3lvXqZOsGyw8hekUSWpZasBo99vXjhh2pJlz2uhAh/Zpqb
4Xrqh2/QxnRaGYvGRrZlYpLOhepwGWoAbqq3PL2GfNBpKLD0dHq5/wcAWINs9NC5e+hRVrcJQKK4
a+2xubN9gdoTujXTLmdQQzGdhB6y0yvYy0Z6FaNnZBcAy/xdSv25FKtG71+YZ7awRZyDytN99nUZ
y0hZaul5cpzQebqTwIg4umqoX6OZvnmjjsoGF7++zhpQteS8eDL7wU5GHaqg/V275Ze7pRXLm0wL
DCmEFnBncSmug56ApKgE1mIEkOOQzkpRSbgy5mDQwonoR4b2vlK8nQJGbgPM6VEJCuMzNfN0PFZR
ebALgHWoB6ITi0E4HkUvijrRyts1Y3f/9M/yGmTcmkp0mZSQc5IdT+drbk1ui5WdgBqifKGQ4bI3
En0axFRaqEsSmHA6v1ACrQ7KWk5hIKngCBod+pP4TDSKnmgWv03NwwNl1ZiMU3jEzfvAR229Gf+O
uk0yV02A5Ae1CSOABJGNg5F5gosLnKl9WiAFl8wYSRhdTOcHMyjyhR/6MOuEr3ewBZdzkypVisAK
1vW/Lxqj9V5xG20T2c0jfkle5fT5t4uOI7KH8tarH+wLcp21m1+5b+AFWOgxuDGOmboVLk54Y4/D
KmLJ9v2Yzl52nqDaL7BkQOHP/uDeJXc/9LgP+0rj5lqgWLN1iTjJVuMWFY2NWoYziqASSeVvzMBU
h3c4QWmJYoUv8W7JIzlkIyGWATZMwyH4AjgCwvSkNOKSgPmjzOpOQftFbeF/oHQM74CjNkX7BrBq
VCvpdJ7Ai1+K5bakERZE/JrsSGIpkgLJmpJE6lQcfGmHluwefjLmidIxZpiLv78e8YL7iJkNeGe3
UyKsIFj1ipS9GaRnH/379WlqEGH+lqUcaQtCLUoYk4ukYzDUHhEoM6Mx26y/STXGBU+ZH7IQ5xh9
moISn7RNdLtmdhUa96GHvg+LXRquV0MbU0NSC0NLY6xWJBqb/9F0XluJbFEU/SLGEBCBV4qiyBkU
XxggkhREsnz9nbOqb6O2EiqcsOPaawP0dY3fQha58Z3GOGeWEnVD1ok9w1ARmYUmlmvMcZ8ErvmN
IYQh1PsBHE3QWPSOBTe0IEx3hQFgO/kv1cTsJMptE3HNK2m3x6ACoSBtEPlevIQLA8/UQI6xbslp
895/UGXDqV4HsWkOBM6JUDmQJwtSFrwlMclOnJyuetR10hAHI81GOzuqkYR9q9cSGFIWYuX46qiN
DMBelYl/JsgFSL/bFqWIpOktNH8SaIL4kRxUdIOFJo6X4SUslpo4RPgJnxUAWl/Lq7ajCe0PPs4b
0frT8lpJAndGop4g6FcoJZ0T3mlC5FJzDBlCPnDFJDVSp6gpRMgfBigkwnYvS/zLe/grXxLarazS
RiCLQZE1TyYZhgwXYQjw/4dQQXPTZNA6Iq4onYizaVq18UgyQwKtzUCw8OwkfQpfIE2SPudcftAG
xv9vMIe7YlwYQqmv8IAfmolAdTQknLIntRaKF8JR34h5c0c3At8urAYzdCMS54nXNYFvT9Fv+NY4
VsbPrTNT05uGi8b4EvRM7vf4+BOXq7g2T2Ixl+B42jMEfxQdJ2LY0Kjl6gIDJCd3V9jihutpaqaD
GuulqlSj8RIfMpd4+NBWRZGzZuIvjWLYLsE5EvqgyxRARdoLOzSsKK/LxWNqgNuZMnhAPgZ/lGl6
XZ7dsIN+rWaI/ECgR2mICrz0k9hVkYDgxxlYNV3qGkkDHGl4UijTVGD5D6ksfsKwQW6ou2lBkInT
aTGSWTe4ROb4hIM7HvSqh+drjx16rkJm44n4Cy8YHU1pABk2cnz46DFuD6O2RIN1ZKUhNeyauTZG
/7P7Uu5+9vtDk4MoJL5U7TnIpYVbI+GuVWt6oWmQjAPHXC/uC/JOweSxcgF3kCgcX4HgRm2k7/5x
Kktz82JCkIgdOoBDGlD0u4vN6INDGx2V7tGc2lftToxBfo0Lvqn5ig0hSwXptAkHe5BtgdglhKlq
LIa5fr5NaQx4bgnGviAcKsb9ZVNtqGiuc53tHclVxudfGhSrn1uHpLQuD5OWUroEpTIEb8CiI178
sqUo4xIbbr7Xd+xAEK/ip3xJ4+s5xMAVFniCcdv4kKg9kJHDPjnN4aaOQhLrH9cBYS3KNBRPFXXS
QAfl8o53boOMMoEgWbupZWXonTdIYjjH3JkCaIhiQ49En80mRf5DYerD2js2n6oPDUhBMhzAVmMn
Jqo3ugq9YYy0Gi2h9+1208SDzQHbzEyTwlBaKXNIw7y0YeoLgy+2HSfzwdsOUZGoQFsJkdWEhv25
+7SECG4iwissqLjjBS4YmBcs2NNIIDZmqb05icCsQgiqvXZ64tXpjFf9tSp/V4etjJaqz6UUkfpO
/jU3/3nPz/Ovu/odoyX0HRfa5WWru/oe4mURCq1LhDP/+vdJOT8sP3zTFxkrh5q/n/oF/UHf1Txg
BsxVurRRpdG+9IuV7RuMsW9Xeo1/f/y9v3xKAfs3Og9opXvu3tqZDc5grnkkH9i8xdScj+a+O8c4
69/aR95wJvC2zZa+J7iNh2wZz5H3nWF+b9/aT7Pt5HYv7xen9hGYRPvQPdJN8Lf/07/MnpfPy5fl
ZfY0exkXxo/heWghz6p6xA881lIfz8v1Yr24zXJ08lkceOQZpEVhWVhmmcF7OfVWfLvM/sa8Pl0+
aLExPoIBHUO9CBjtObiN828Yvt+UF3Rz8PBAdwjP4fB7eBlvaYjCnoKK1BTMvvsob7vfvOLjq//d
9fFF0PIy++qfZhzk6TfYD/Polk2/+DG9lVMfew711fdwP0C7drP023MPuw0s0tiICFG6uWvfMJeu
CDujtWGZfVLiX5JLMWq+YlyFze6r9RBdwEHUfcixUnnpPEMRZD7sTBb9TCWItB4swnobOXEIu5fK
a9geNaM+woAK7UmIcCCnHgk1AmxEB+q47NmO1tfSofr62jbR0q6HrOwJp3v9WDU3UmZAAY6oQUjY
1/zj46WsAOtbCwVBjcKV+nCCT1jHNI6mn3nSTb3JG18/FFxcCCRDBB43VLSc61dM5Sn8KW6WJD2B
ADMsySaaTDDVm80mwa4pwi/sUhR+DUOqsO8B4rAZPXpdTOR/yUCMzT+ueFYH0SqqkewfKUCTJ7O0
uCaRreY1k/ympsUICutRm2+c9BlGuYfyk4fAV2dtckuzEXg10mAjPwvSi7cDma0HYR02XdOM2vDi
r7zZyV+F3CQnJWFGKPAYjMw1Vme0EI2vKDn2GdpUYoUj7P3ZiJAA6f86POvrErwoTZJZpnxkxpnN
aKU64554BgO6PgulRPmIY4q8Rd4kEqG6EvFJSdjOCozSreLPyanZXnWJEbbDSdhmOVCcPwoDjuCA
Xcqmc6jP7zaZkRBOFoZY/cIgTybtsNTsMro4lsBLXkpw5EwmahOTrByagXZgiHKOyBUydvV20IYS
vL3skbJtz2i8RccYS/55jovXF+BsugXNElwFgNx4YNAFXASHeirXgU00ZqMD8xGQtz2URqug3h5s
gyqjHQRhyACUGEvGnQMlUziqE2ANqaovQcA7C5kthilmrOcDovQQyJMZ4zZiPYxGBGgBqzLuzA1n
Bk4XsqgmEBBEIxjQg9Gyx0Kg4VvItIaDgKuEIR9XbOY5k4fcvRMQfPCQA/YQ2AzrkPM9oyFOvNHU
ypfyZDLxzgBL2/iME47YS0F7NAVw7ad7IP0YPV6YGR6CNH1b/atlQ8iA+eK0f6VBdTmgzxDXIY8C
a88JY0utUDGskWIUIwIzTO+hFLSDNXdUn4S89lQms8sdtEPWVzaYzJrMeYlUb5tsPVQETMI9nHBq
QtfLQXvi1EzIwTmtRpRPDFuzLsywydjo5Gp1sN945ySKupBH4PHFq86XXpFF3S7BqW4f3CLFdfzW
xTuE1oqoRDQXQYJYU6qRicD5fsX+gWviA/FVhDviE5EhfxVi6V8IiCALwCe1q10KUZaj2LncRf3P
fBtzJoloF4PPlzKN5QOjYv2+ivhrxEHIDsTFfzyZWD64+PqqTXIaEaofooWSjz5MGMZKiIhjiQ3j
A2DJoag7Gr3az8RstCAI3jzKNJKaE3HiJsRnDYfYD1iCXLPH4vIjBBVC8lLpvu4RZsivrqKt203E
WjHA+Ov2yf7+BN6ql1ubS6Xi1zspln5fia3lwMCHTWaKYyJXow8ysJRY8SHC9sYBE1cbQ+YaW1xq
CiNFWhW130hLhnNoZWwrQxgzedFPxJ8yYdJ/ISPQTWGHMHApRrmfRBYfVf7+5Fn8bWdmWu0SB1Hf
9Hq4zb2xHSuk7QcRaxGAQpe1yaoJ+SADOsTYdVwR/0ShvAIeSRxrTaJZC0vj7A7FCxPcwQZjMPze
1L/homJI3h8w2FBx6zUnsTnjghj3kgFoJfq0XCrcM9Y2GWssc624X+rv/An9MH8Zfdvxm7FK1t8v
xSc+vqqdbncygRgahCtqAdE6aU/QLefwq4ZEJHCBxfYa7YjflELmENaQDzQe+oeVL7KEmNEDqEkT
ew/UC3ZeQvamoKuz10FOsOUSdJegWkSC7RB+ygBY4PirCDIBRWBseFRXnczY5DQaK1QQCiYxeTMy
n+IMty8yZQ1MYVQXnohk4wwT9vUZ+TwpRrl6jtSPgSbjfrVuM2pGbGGWD19dijWj11MF9d9tdk9g
Y7D2K/gKcLzJzrIfsxuYYqTFPwzaYNZsE6WZIULd1Oqymdu/2YSQaxIg8ghKjQbgkxmomVOPHubH
HdUBRRdnpqZkNKP9t7FJpMOEMbPMgWKUF5YJUilW0negGCrZV7UcGq6NTB+oTH6gVN2CHUYtKg7T
oUEj3oNeKpR+a+0JJ+fdo/okjsC17yFmDQE6brc9yQU0KRPL8luz7IIBupWbsXb0RmKdz8i1NWhQ
B+0698LBAWMji0cTCR1VxUhpJB/W1QxVNuE+GTCqeisARfEjE+Pki02XUK9q+7tGXYCGyjIh8V2W
6gXU6Utwe7e11h+57gMER/sy3oiR4lfOkynPDtwx0KPi6KmDyOkjQJiYLvx8n02WUb3d7F6pDYXX
xf1KejMOaZsS8RhKUt2mZP+wj3Ac8J4a5HDonlDRTYirNQd4EqHxc/Ylews/zCJn3R0f+erTCPAn
oehLRNSfKixC3PN3pJGZrh39WKD/xlA10yLciPgvoVo8cYIgBgMIezR6LHUUN5EYc3IJ/Kk1Fw2M
Xx4H9RJWgaf62GIzYkrEIawtix+wqhjJFwJlHYS+PB/12rzP/mcuX1oJvFNwpSj9ZRoynS6taiA/
+sXj1fd91F8wJxWcHx+xjQxQDRf6WIW4sqZ++IjN1TrjCXg0BfshDd/KCLnkgRcXMYyDB3yh0jrw
IBVMVTCuqvN6aQ1JDUSMUctslSlrpQulIOH81MMZCv/orGZMP47qxy+Qy2A1PLkayljz5lDMwB0J
Uz0RQD/UfGyH5ubAfdXlqQImRqjwq/1F+IrkFUGcImFCQ4YGVp6AFzzVkwCWYQ9T+FYOJrk9gyJq
K9NFRsmT8JRz0bjBdU7Uyu4vQiANJcVhrHHjNywa06QhFCHFC/GZJ8LnRKAIGBmUdG4Jx5q4JCZk
c3nFfxxaNPPVeAZBCT3A4gS0y8ASU99qcBJOhB+zJZVlzPGNlA0Hb4wByEJpYPDS14lhBXOo5Ie5
ShrPDlxH16C92O4M4yM/oivN/J6AhWvzUHN0DN157xAXUF5Sav2vo0XOpcDGT3tSX8dncF1xY17Q
XwCw/AhGtSXvwD5mK+JJly8jQ9iUZDRhvnMZegTunOAtV0pM+FhhBAz/cSYO1lv8VnvJIY3txSd4
cznzGkkOhlWQ4JPECnyO5kZ2E0uGg3mrEwZkOBvjYpmYKC2DbTxpiLOx4CI4BLRMRDQZJ5G/i2Uc
TxX4tv2k6Li8VPliq7HNelR8kTckxSiLkIlHKn7xIRBgf5SOmUachg1ieQIS1uEAG3Upuli6Ed6P
qV018DZ2GXGVxSqMd01OzRdPW01IbJcrgo+C+GqPZq2NOMBLb55Wj+XhqjA2h0HQY9sbBSbzYpyX
dcJwcfWsprg1sqFyjgH4NFrSn5nJ52PblkSs/NGjppkYoRF6235Anw7LB+FHqnIYVvvtxP2rSI4H
JEyXYJ97zgdRbuaCK1tK6epo2T7ORyHYzIUEFcLGYryoMlyAH8ucpneqyq5npHGMp81AWyzpyaj8
gWFDaCLxTuXQKXTWfrg/N1TrjR5qscSjRZcCjRxCo/cmZpNeSj1A3lzI8lZd9uro6SX+Cw0DeoMe
iGaK3BjsbWgf6cGBmj2UPm+h2YnNjmDooSni4EzzLaaojn9Nv6RMGf8GpdCmy2a9zl/oxVmI/vOT
auUH7gheWJw3Uj3hhiRAwQmOaBsOzSYmxmTS1DN+QYu1Q5QbGo1pIu+xjhbTYDGGDAyuwR5Dx7SZ
SPVe8mXGfkys1W0ARQcJAEUKlIj8zW7nM40WMj+Jar+92VgM1hBm4xRz+3sUX/On30/1NxlWHv9Q
r2lYmigMizb9O/uEdi0k77XGrKWVhwv+dtKDiRhMDtPifRjFmN2Y3BWyv+glePyoM+HvZ9QqkcDn
oDOHZxqJO5/TWDV+xpTrOgDpsSkVUbpKatLkKTC4GO9kTQgCGjg2cM/G5c4YioXaqxdn6wGSCcFY
bipxuyr8fyaSUnkm9BAxb0uJVohGe9dXRXtipeIRcHaAWbTZpD1YrBvmmAMxaJx3zcmucxNeOYyG
eA/DOQ0S5yiWTtHUDiIo7t4550MnU2P6FKGGM6wKAp6skibVHVuyjouLlcGBn7qOdnmnyde9KaO/
mdtiibFCSNI+iVtPEJ1cIHY9HkSeJCkJtmT4aWbY4p1ZcqXWN0t5Rgc6r6XFFb3Rt5F3KMLep9H7
PAu9UAoDOhPOHXPy7hRfUxLd4rqgahwyAPOOJ+6AFHN2VWlvXMKcm2TWDNn6B0Z/1OENMjvGFDSc
h1bV3DgHjeZk8tPeJ2nzeUegCJ/wowyJGXHaM3nHpDSQTaDa8UcWSJ9UJUfR4jcCJqEMzbK5GVe+
zKQgtP4Qdu/cDOkayTWpdHI/J+vZBEKy7HjZX2jzHbyNWSAIca6UkKEuGhKg8cYmwZBhG40pGEBJ
QtamaJi/z1tUfJJZ7LGSBgN21vit3OANfHCsmCzTZ9KtgS5pLFlKrDlFv5rEpOC7mextzZyM7bcv
8ISyIxW0nFBbSSWf4668M9XrEhK6sZvV3KaIaUtXEmIPhiYeFrI5FAggzq2xOAQZyJY1rn0ZqRuD
TtrblhcX5/I4H6k6ZI39xxXRb/StUpc1eD6n1Zdk6BlLbmPOZOa5uLdfLEGu4idEMagVGWbggvvh
GZSo5fTvz/VV3yyoWTn7L/txRQkXjlQu1npT+KR6MA3RijwukwRKjKBEav7POjRg99FRccAd8y6I
7ugUZ56TRnEO5ZmuSSKruFPUqGIrx0jcuw6YVwTPQdJfQ6AVDWwTfRjrDPVGktRkbNEpROKYJxYn
d7elT+m/bSYwRIo7bW5IwFgRcSNQErSafkJHXKkJ85CrVE9cX/wX90AIiXBM+QT9fx1YdEXF27AW
UXyGQyZPqMgRPOHKeiCqUifCkWQbsF36QGDc/IgO/LzI9MW1Cg9kHLv97CMb2Xhkby05wj4ohGP4
Z5WnWNJzHXCCLgiVTZ0uxWZ1aXXqlLNGGjkHDQPNdZ/AO9lzmq1sMjeFGnEMUeqcLWhaZjgsdU8R
ShTTgcz0opFk8DsmT/p91nqyq56YXsVuDDLNwLHP4fjSXP3jJQ0xVj7LYEZzG+TogeEGf9KHwSFS
bUhBfK84e87hF+lZu+4qedlRlkt8oU3st2BSUQvI+qo88kaT8Y/nNXQFm5jhVa9wd7DCxKVbrNXB
AHVNLLCKDkS8YSWSJR8rUmK1eKNrTY6l/QcKPNnB77FB9A5qmqlJzHkvn/G2YF/bBtvJdWSqU/OH
haTRxfY0W4oBzQb1YA4KQt6NoGnN9iGmsQoRntYtIhBPpf4mICBGGpMIiS5KFxwuQSBiNIR0Pon2
v37iMMIBj29o8N8QW39IdOubeSYCFUHy+z78BHZS6qMEoo/P/vCd3OOxSvDs1dQAflP/TiGncwYA
xnCPJ2KdMCksuRV/GAGKukZ1hoSShn0k75C42A4uVuoJJYj3JbRZElvqkGTG9GaYobruZELTZkBs
XoljEBkk5/lh2AacJespkQRvvMMVNddGJ3ZGtIxkBMDnfoqmIl+fOeJZW78uvVz1cC79jKbj4rlE
RrZ9nb9Mbq3ChJYXpP3e8j0zmv2uLKDeRZxNI00m2m1P96zC+BmAsioUsGOJoRZ6BuFT+dLPlsGr
NjIxLNGlKQsSmLoN8Dh4Lt2EsExmYP7IwV1p96scXCxsTIjW0AAtUStxm04lgg0Fh4JZki1wY53T
eXdO7Ar3G3kSE4K7at6Qj7K4F9kH8XjfiSLGf4OH8cNu9g4DmeZnrCISMXCuJaRT91qeBNy9NgWB
nq5k36w8sxj1B8z9vntqm2M7U1YbnIcH8muA60mfFsCxXpuQY3J5bL8YjvIA9ZWvHCZ5bi/LI/W2
I4Mlnn8/pBccyNZ9zdLmY4082bGWpLdMd4F2pxClLrZemRbLwPjke3JfOcIG19IzuA1Q+QQv2rv2
tmu7vlV/O0x1hMq+RM+xtrOq8lC2zzhu5BssqNbgW4RFZc8IY7jd1k95AyvzhgBY4JYZYsgjEFD5
uCby/9HcFhzgO5p/rHkIbCN8O7HSZM5TgKC92JuxrpXl+4aPxzFugdo90fZMxxCDbK5cAXTzg/3k
fLI5iBgDD2Nzsa0IoxHAfYnbJJJ76r5aWssLXbNioAyIvpFoMzaUiutqoNYEWHuK8nODBwQiyakK
oBQS/xze4Vb9qj6a11qBqkaZHu4ZMoQbBqnIEN1JCapNrxUARcESdDl3EFM9oqRQfoNEaS/QVaKD
tGTHIFbHjYUVnGBSMfVxeCIWqQpQF6aB34l/H7tu3LhWfwP1O8XUL+sE4QnjwituVaE+/n34WokP
H0tQbUOGFg2PtYdgZS1RtKE/dAmp2X7zOLGjNBeAjT1IgQG253aweTdkawBKebEj6ERjBoK/RF4U
gChJk//+9C8DwwaNUTrzuWeEvZLzU4MQv/z5SZQMRLsR7h9i2H4oiQHTDaUuMaM6lEgXp/jhRDwQ
3CA1mQaE1tB6bNrdiEzgb9pGD7lSogkYe515TAiNrhxikWlFq+LfWR10GWMeT+39kBY8nS1NPX6D
2yYAiPw0TqOxXhbFp+7+pb9OdfaHTm49+91HL338XBrOLzBSqBNkBhv6L3Rsx4OQbYMgRH3flPz3
KUrqiO0xorqQVQMNMUhKj/U31IkPQGQ5NvwdXIymrtYhnCLAMclGVzSosNmZF74SbI4yxo6WgtKv
3G0/8dAo1yXX7O8uDZe8Ss3wpWpfN+DcRP6QHYe5NwMXc5YhpBG2rfrkP0QiV8ACVB9Qu95rG3pu
2qwQFoKYvTHXsC0seQhn2+5P7IQ1dhNkmg35+NwkH6cKMBd/20QvcKdDpQum5iv8I8rmbOoPuL5Y
U9wVLr0r0gDYj67ML1AJDRsKFyCMu5deTVGRF25GNV5lLYQ/UOL1dyNqnQbZ17/Rb+86OA9Srz6e
R5kR+McjEXVq/kkTYGVcg59DcCGV9xQcNuWfUymbKaXjr9NLKUPU8buEXMsTuILndlq6EHKMv25k
Q5dffYgOKD3PVpLSR8qJEiQ6HM5spyzBjG2EZZqMvdSY7j7E0hho08HeDBfactstzfidr7UgJwEy
h2ljmIf+yzjgkk6TIF38YUlK83oV8qoDT3gw3pZsGu89YczHzNDPHO4RN5uqhNrwWKsUCQyrqdw1
mpVs3cRpUEpobBrbPvO9Y1jdXo/SS+8vQDbo7OjpGE22yNl9JvpJW6Tfb5a67lwh0OJzbK0gp/Yz
geQzB0TzSKZ1j0ltftpKuk2fytbLGEhx/o1C8uXP7AC9C1B+lh3soIxRBmeIjgp8u863AVtJ4lOi
NYwebjvaQA+LoBPdiMd3nhWujysIhei9+cdzZ1hfW709MhSLd0rJBA7jUr+i3pxA3lKvDwauK3Fu
qHKc3UaP5s6CRwn9xC75ptppvbstOnMQks6KH1Cs4gF1kJdK4HdtJISVMWB0ULz/sKNRK4yVq1ow
T1IDRVkTGSwR9T42DPQL0Cvo4+fxnp2T34rpzuHptEvPqiW6Nja2jMtzAcS2RIC28GXXNez8fzos
NtFBSLlduDYMiNg/y3PlmiZkejiajoYzqmWT1F95YT8tWpAwxLinhmS8KiYUBJSJg3SJJm28PU/j
aL0fAhKA04Mc2/7O5s8CjVMEu1I2sZUl+Spid0SzA5YbipTaouT2bSf5axqCGi2HCwFLrCC+vEe8
7LjNvhEE/XKGsfOOpohTH37GQjNsqLexRAZodDUgY2sCd+oLcz7xhedMNUUwdg7mmKbmTeJHSBbV
+++TH1VVzGnwTPSFmTrTj53WFcpBwn7t9fAIDbxRdKPNhxrEB00uSXjRFMY75aqrIRGUFDFdkZbG
pAWgGqHO1DUBRTT/BXQdwe0l4t+jPQj1QwRVjlRzJt6vmNJ9TYZ0rQ49LSIvrDlXmSGql0jBByyz
8aRDTlyKu3arCkdu63KwDogqo/lf2CGALMXznjBxCFKyO/Rl8W7ZGRoSY2wCnMMGgU5eM9aspk+c
q+SwbjKoCcs5jCU9GDDUuDeNHlegFNLFEjjsAyWPweWB/ZDmFQ4PVPTcqsKr0QAIQTquvg/wryyj
j02t9zmWwPAn4psnpi19OQU63vlSFAVcQ4schpnPJItaYzlGROEqKFyMwxBwXLW5H+IvjQarR++6
w/m9ujGuISor7obY9yRS11iOoH2c5+57AsFtJJ0oNZpKqmdAfAoDlcv7hG7L4gN4G1wX58HeQuah
/YfYtHTJBnJVAgWIA282iGoPzk91U7hrd8jVs7ldU1SmMDxvcSILfcR9c+E6f0pLemm9krEk6QQy
jJX7wI1/beqCeY9ucjQXroRa0N0xVw36HUeAygXMBnIjPJtOnPs1To/bzE9jp/b74snvONUb9qQl
5xzCFQqLgaVE2mNehk5e35IhLB6CEU6emSahvI036i25SdUKO9H3zq3owO6wRfpcq4mPs/W9RrOJ
uCnG17ccgGgeGShWDFF+oqsqbRXLcIjT2sX1bM7TUEB2MK0jdE98Aoyu2hB3Uo8SKaqB9M6KWlaT
cI4dWtxGXAh+6UefglQcJZeOy8XDuz+R0DIKa1F8wnYrCQeVM8had7YHGOobMmym5d6RznOGWlJw
Vxy/xluPEnKXUeN9XWG9sMHcYQhHljGitshx4p3D3Ap7HoNTD7hopszgwQ2Xf1WJTXMjJozqeJEs
ZI7krTJwRTaP80iki+WOnMIwx5dMuga//0atF9pPpPRMdkZvEOdUDhHg4Z5Vfpw4nj7IkYZ9DFYn
2Uzw0PAQ0RiGG7VEgJWMeFwnkaw+s7GKVKaBsXVnvHe6cOUn6wA5Dyg2jil0dxEtEKuF7mb083Fv
sLC+oh+4qKq/d+piN73zKTheK/QVzJfSlLYObLiKef3yC3IZZDCBAlc71vKJfLfhbiKBXPCQVDCX
zqDxAqvUhdrt80auC5OHyemwNnG8CWAwfXH7GbrUMHl9VpZL0/VVXXgXcZcz6vuc/6LxEtZOvKC5
GxDfKstdDO1mNYDW1tZ5kBJX6GtRkj5qDFiczilpOL7isU5kMsczTq2XER9S9BFLKmJvChGK7y1b
9lod9h90k/ll/BDvyKElYEqyEU00V2IJKFI1knTuFsPP2pB0N1uCkCrqZq4n4opWInyudGjikRkC
d6F5D+MgggNMAPCTj0NIOAeENrgnsZk7TOhd8GFjP7uuTRdfPGHSO8Yo8G4wmXzBZUwp5fZYSo1P
lTwFzw/rmw/V4lOwigpyTUPF2X8uP/ZqcQSSIum7nBVGANSYzhmIJ35zv2l9FLFO49ouJCQJXObS
UTVWBNYerjI+r0iIA/n8PJDyOJAgSBMkSJPnceU9yvMEIgEOHI7tEzhmTQLQ9AN9tWQHa37SQ4kj
J7ThuHtOqhAILRiDq7pw2/JlVMTDfsY/uVBkh2WyRnpncSkITBMT2gTTR7iG16BYIT1DpAfyVvnS
bGJukT9+DvVumPnGDO8IcVcj65QlMv4OUIGuN4lacoTqUkQnknCyCt5V6XZE1xpGTcLIFrhYtpmi
TKy8bdIIjNoTyROvuG7KZLV9BnGJ0kHMvbPRlV457AJrVhRSSV2D1/FMnxo8Np9MTqQIdA5UBkWu
rF6svHy+o/KUfXOszflwPkxXFdDzjvZNLClqa5wAu8wq950uhzVxAFYsdCzB+Gc8+GyXTf2XVlm8
US8Mfat24yG2TuTEC+XjFJDXXIIf/HOemDMY412WfltxMW3uaTubbYNOA9drtxILFS0ySOWpHg7u
rzn+f/8axb8D8OjHfgtKku3sZXP+WNbnw+7nU5ezIBQ+qX6v6bq7y/lif3QJyPAKG6lTrLApr43V
++UrnGIIUXQch+sNq+t40jzEjiHUbpyxX9cxOkZ7MhmBxFtWomSwl6jBsqzfkLJ+hyHdPGaERbQn
tkMfafBxL+X6OK6Qu0DBT3tkKv0YJlE/CJl4GKylMBF7K6/7kjPsx6vhLyVPtHiGmaX5VfsFY1kE
ryVz2y98BM8cbFpxRD+KEGQVKvfX9bmRBr+8rRw6Z7K+56D4VEq/RMVUsPmr0Yb82nl+rucglX4/
gnH/bWepr6f9EI7tYgXshuJaGiMvdnQo3lVpI79qZGa/uLZTKENWjXvzadMqsn+bq8ZpNczMdsXg
u0uQE2O8mU53U28bSoLZzP1jbdfPnfgxfQS5t2x5e43W3elf6bu7520dwPHHFqj39u4R5mhqfKKb
7wp+RSzxWX5IviVFKw+MT77inJqqMJ9k4akImiTFYevmqb7GvW79hvcOtWKNVOMFYnA6IUMMTrVY
za1l83GrxPTj8lBGaV3GuWr2p4CT3+pLSC5sAaBA04GElKh69+pcUTREclPbg2RBVLuw9Yask72X
XmiVZj9TQIvHRgGjSWeBFYOwsYkOqoginFflT6qt9MH26iDL3BscQiwjXsia9+4oYUfKhimgpUJY
8baxRVZ1KoRgnyACUqisqBZel4pccB2sY6F2uk6eT/QYzvfT21YmG+6PdC+bQtvZmtItgp4/3b/v
4NnGC08wheRoKvp3KfEFVey2+kPe8LsElcSmtp6dmikC1p1ctFr8LrLEpwqg1Yv15zk0Yut7sKES
Dto3qQNiAASjGfeel3gJgIrEqSQboVwiy2ZolZ/AS7IT2rLQD4YdEdH1tmqKXLr4g8w7r9Qrhwca
oZ46mdI1ypQK1XTrHOyErkspLefyuf27WDemQKlqxXqqXqzD9FOs35pyDH/3D23Axu1N93ItbYsQ
iEEAPAlpvwq30omfO7jnc+ELJmU/U/la+LSsGs8o7GNrfSpdmtldmb/2j/AMLpN6/0wJrrEr8Zq6
JNc2bs3X99Q9jTMVAJP1zA+vwCV7iv+DuilTPszSNHx9fpMh6gnO+gImY7SD0ImjiGC0JiBBQBdb
4CpsIwS8ELwjmAwwg3aC302Ade6BcwCJH3xVKMaFie8AhBsKgPe/xr61fk9gO/pReiu3Qx3fgqqC
VP3c3kN8u278wur0DS8y4D9AG/VBpnQfT+GPPtWKyyfGat93vHbdZ8CE/QKw7izY94OEsNeYaUSE
/Xd7R/F7n9JgKhN84lZeIbBROzBfHcdfw6eKuNV1/wkzJ7iHvHvy8gF7N6XNdOetvbyt+2dG6qly
AhQ7kWqNE8KYxX1OpEuTgkoSb+snfsqPFr9BqC0l6xqsi0y3rg4jLktaMLdvlN96wzZATxuCSdgu
6BuAYuC5AnSIiXu5KttEjb8iIU82FhCLtIUR5FYqDl9oCkU5BQy3RIAwM9iWi8KK7BsH+cxjeTeA
A/F5zGryxPIuVHtruKYPQXwtF+idl18VI2gDPAusPwJBYnHocQDB1xF8zo8f04TX1d50gBxxC9Lk
cj8862uxX7xE3xtluBDPjSkTOZT4pZi18Zv3gtjnKgZAeVJ1+Moy1H7E3A/b0pkTHoMr/GLfIT+j
f14vyfYO/N1wf3u/MDRCOjUNOTyR4FK2Zup618gNn1urMcSBk0Y5/ZEabMZQInKJBdshZ1if78Gv
mftdJc2tfIf5X5aH62ZNWQqlJ+Hxcwcpb3nJAO5bx2jLSW38cKseWsWu/Fnb9x2opOfqTyUXvPCd
bn2HdHJil8NKXDlC3MUhoD/+OAC1+DjCxBddo9MAmhKIAwuVMzcmT+8+LECkRpGMvSAunWkJupgw
A37pm8v4rqbq1/a0cW1/V9cN2n7HVQ+0boYWP1NJRTDxwvlsJcSp9lSmkIcBJTBO7kcg0xPH2oYy
fh1bP6Cr1l8hk0k/LXBVDDzkvuExovibSYZLmLdb++O3pTwOzh/fDtofc85q/Os9LqVMrrTN0rRp
+gVqKa3KJ9BI9CRfA7NGM45XoXaWiguiiJFZM6aWJBXAOnY8I2j7DHb5hsbXrXXvCRofmFw8mQ02
jGsc+aQ1KceWz/N7wwtJakcy8WX+IDG2yAzf5ysJmTEwv0ovX9510tjWT9P+eRt8PHpHQrm0Qegf
q6nx8/AGhBpzP5ep5cNvPnwufV8rP62X7cemd/2pbp5L6V3tUH2alOiPA+z/Ox0U6Qm0DTZb2spN
K79vlwqewR5nmr+zrahJAejoSvU4znX3eaGlhy+SIkxBuHfwVd+W95jqcdglWya+qR4VfPz1E+QI
CTX259KRoijKMrCTCD9UIItNbE7fJVlGmlzYV5hr3FoWe+pxWLm7qx86OJTYZH4TVAh31Ify2sj3
bGKYxXyOpYvSTaN0PW/sYer/zg0baq1jBKuTh/hfvDd2L83vg04iKmRimNd2RCVJUPArPB9nbstI
drrx3cE65C+TVCnsXbwSIgqr0tfnlOiuUdv4EYc0E/tUB/D8epzrmKT6WgwJz5/+p55Mn+ZNZBAB
z1MFRvGWvJpITaqBTmhvmEChpkdTYNmxrtw5+zCNQH28F6qF6rRhK5Xn5oWljzVbhayfxyE+zDa8
tvYQWCcrnGOyLzha8vI5KDQ4D1tepYFmQEvdaXwuEdVvDY2BTLcoKymgcl/9VGwrIPun/9MQcLC3
kMGl6PIEhsh2hhKUx5nNOUuOIYL9uXIaqiN8eDw+daD8KlnUqsGk0iEWoVWhEvR1gyKn0L+8FulY
cJm/nEs0e/iEjR9rjk6LQPSp0ku6SSTaNQaXI9hnBWqqJK20fqpQRbCWwUDG1+L9JXUG/rTmuTB4
+qAEgXoH21YdShOqndBgfI2E+EPJU6jaEGLLSClvbsNczAOZbl17ueDaiwcbosUMDKXH/rH/glRd
Vy+1ddWfu8W6+phdais+mcXAWR3gD31q3uInqGLIMJU/5W3DST0iB5AStEdIZIDjDayTK7dq0OI9
r9k7u6CrbVOfq2+1Ta7jYnSnSWGOLmI+/jBMitGmy/6NTs3v9rb92/zFjdhsKPb7qzj6ambnikVU
5oLKmYqlFra7t1tluv5LqcZueIc45I9PfI9z0V9lO8tHdK+EsIQSI+tEKF4bS2FZbJ3hPTlhdUJd
QtupaFV70LRsihG6r2ZqTyyCxiVHNGHaLAb7hqURBBwQN9FX7bj8qtkSLRsd6MSY5mP267LYc/dm
SOJQtUfYdl4MDjiKcnaaV7/yfxLZ0AmiwfzH6yQxNjLc2LrxV3NH5D/t/wFlZwX1xJJds9BRTdFv
Ad79/XusjqDUP/bUXknbig3SW+L7S/VnnqudGvR14L/qbn6CJjVfBjWMRaxhom9hv4xvqH6hoJDA
IFdKd+xZqPNhbhZLujhMDSGEpEOTjZD8pnbFAp2kOnIyQ91TVDKhAua1eSnTVfTO5F7wBS0WLRIc
pyCGN5NJJB76kSe2k20zerrKScH+Fw6i7Z8v5ULnEfxB+5KPNkMbiPoNRTyTm2XhZoMNRtkxtrVd
skfyBIkKeSrt2H0UOFG4a4cWj2L10g3bOR1ceE7Lkm+276GUrx9YPOzWmDQaUcIV3qgYsrPLNLYL
f8G0QnaTi/I8HkzAriKXPnZD47t1aWz5Lk582OoKmyy6NLJYfS1oyxgh1CegvWl71eEGtaRHhOIH
ozo3DYSJkcNeMidn9RWXxloEekEM05orKw5Znw8s9Af2LjS1oLdmWaxkILqalrGN7cVj1wkLwXW/
YKwNKLQscPWzJaE+wONuQWyF5XI/wiSDVAf2xUzcENQxN3mJtLb/pwvyAFkEC5Ka68rLLSrCjgAG
7SmM4lDEsfrhq9Yrn+vPpcwgonj6496TXdVZS2buHK5nbMtlqnWlABfyvP6lmw6/JooUu6pkw1eo
drCbbbMFqzMPLS6l+PT1NNi5vLHHaIFTvlXudxI237XVz9umMwVfQ6Dmt5Y5EBJ6sOUOl+pjcXiA
InU5T0O+nIYeuPRBfQBbbVI4ZikzdgtFzBRdjb6rMPhVJOWhoMs6VWpRYUQO27giJaQ9o8TyoRVt
BY+G+REUyn89glV/ZqVxWVxw2jeJYRUDCrG+RL1jm4EgtVPYqnwGSZmt3M7R5VbKHoLn523p8VW+
pPJOCZC/Z+DgoEiKkGIUwjQUi7koPRW0C48gMWM0fqr0gufamUb5OXl7AmJmWOfvDyDPFKxc6oTr
AANZYrJYLgCH0mcVwAzXSMXAgowt5uNvA3jeuEh8wBg5UX0C8jTHxHwcaNMpqQea/hpfqsHBYDkY
VMkOlweMUDyQo8lg0aOYAvwNq4sdM4meS1GBYsHvUvSgKJ6SO5asVfLEbcEFUZ2ELiQhgxn0RS/A
XfNGy1PyouXrOthlyl8IO7pSBtlbxBagnvBr2HyEqCoYpFj1lAbP6rpcsbvFMA9wXQDYXEQuLsnu
0VnkBjfgYtrHsWIj5Msyx42ZAiZLz6W3Glzoo0oBR6lFpprMX09lyCaa1Uf0IWHH8LXsJXR09ZBa
x00g/wdKmYeGgrKD1R9+wAu3Lj1vx1D7726fheBe/4Us8MhZtpQ7ZBpathukbOItmbB0X+ICQm5H
E7vJz9ymI5yS7UuaBASv6aL7DGFSCz+frqU0pLqwnpT+rq0nGtLcFukucvp9d8C9PRM7XqSI/U/+
tiVy4mva1rX612GqslhHciHGfdcaSxIErAwtQZkiEQTMFfOlQAAsbtCf7P6qsmTcKEdiAQh+4Fn+
lgI+VVt1qJOnzQkPfdEG5SWZaLwYg6S6QKEDVnRMPYmKwod8NuPFwDINyiER9bkoG+V68n4h10kN
5MJ028B8Zgh9K+HRA2ryf3wFmTBoPomMftFDMxH9p7J6+R6mgxmmFJWUCDCnoV1nQgeyCbgYpDJ3
X1n2Y9lHXYvG4R4YYeNmfMHqUj4Y6yK3JxMU1JfF0SZYNf+IScG/jL+kC/rTcV/j7g4oR4mxZaDX
2ctVpmkQj58wMVrTcmToTTkZdUVjRmuso9Xjyvi5AMiCSOcVtpk7LcZFMAOkqfO1KdEDsTkRVdgU
7FGm102FfYR/ju6VUuLgKdjhmUwCz36SiKgRZjVzsiGstUL275Bi0379wNBgZmGLRLfmLshWPtlp
fLg/HJqfIF83B8HySUIzTqXU4lyD7gmpx/Z/RJ3ZcqrcFoWfyCpF7G5FWkWxN7mxojGKDSpi+/Tn
G7D/OpuYbWJEmrXmms0YY/aUO9YrvCzRQPn9FLZEliaMoe54gNI98v+VMTYw2gHOwp7cBj7VUZAP
/qYPe5w+K4PLANQRkQRxCkUM3vrp8LkcPlGHikxUi/MUNoqAooJq71sGBBHBRn2hb1OloEccI7lu
FZw+/zKRBcY3j2AobsBhie3yIbhOm0t0a6lrT5VRFPJpr3eT+I5YJBXBbEG7AZmjWIUXIcb/mxVH
buXBR5k1fAUHFg0YzgRgnXOP5I7/sG8x2oGxI7GbDRc774OibFd/THmQ4rq8ZRAyIKWJe8U7JpJg
1e5X7en4T+5e1MuHnewhTFuB9seIo7MsP9sXcgbEl4MkUM+tJpF97oYr2d2L1DSJ6aJlMrU5gU8w
l+N48aBac4nQELBxihq2SrkFFklC6hE6c8AscQuplEXglvHvJa7AMGdsKT9VtCxiSPY5ZvkFfzLS
jFd6q2lJGjOF8qvGtVMNBIAg31ULwdloEy8U7QM065oL+oWTW5R8L1oiXIoLLlTyI9E/if/h2dXv
5O3NAbBlmg570gqtg0jH/FCoVob7DMno2ga04hCI3qjbKHjV4GCgSvROZDigHiFPQ1DqBsxGXqHe
pGp1c9igiUD+A7gBCIpBLooHXSZXLOM9LGJPC/0uFU9VWM0tH+viQBKdoDMvTl5IYYjQ4b6ovop6
hP4hZ7367gKmZZqyF/X0CCHb5KQdGDLfITvJp0hRMFXVTpBhVl3g9Nhgm5IsH6i9Ua4pUTwTXoK5
N1htIhSLFanza5GRKgDiGpha4vLNSIXBvBO5YYUVhwoozK9ZgaWhekVCHdLBN/CeRVHPH0iyAXEC
Ply4TT2AYFKcUvIhr4zDTHh0RDMTJIdZrG2yUmmScvOvUjNofagTa4sahvAPxwlMI38DDH6kaudG
kpno6ZjtxKvZ2x6iNnNYxXxvwJBHCCdD/sSdvwkiiSTfeV86fuAr4sDm+ThhJIwIN/Gg+/xug9uK
Bat3TD/rZh7FhF2nBY7df5FuoKwmxIU94mrwZKAbP6GQhaVRhkP0D4QdUACrAKL8gPGuSslKtSu7
SSyUTw71tFyrsyNKLMUmIR5cDD5bp0Wu5jV5nLA3yad7IG9Hz/r2+o3/7V4eQQJL075lk09YHp8y
pySK8tbdfZCGo0pSamc3sEQn6/OejrK+iR/QYg5SE+Zeg9bYbFYq3fokQzR/SArxqVRB2nw2SQ5Q
/uvRpOqsViRkoN7FQDW4yJDBVphD0AXFGGVwySAqocI+uPgbrA31UOQdhLZX7ViZHc3NwSLH95yt
0boHnoq/Y0hL/8F3e6qgCqimEvtIpT6guThWeiMHBZaDq7vgb4Pd4GBiHsWGV3kmQgRpxGXmziOc
xZKs+uVWPoPmrDTaNq6NNIDWKugLaDBEUUp5M8sTOphX/jXhGZRsk1oSaFaBKkgfbcGGfj1Wxw85
K06aAxiMBBlgIrHkgOh7tdv+sjMB0LFYccHU+ZjPMn1mDKXNNouYAM9aQqh1t2wjgv3P2kiB31Ir
byIgtAiwmlGRo2qP5MkJch4hwZDbQMJrfz6X9gxyIYIUkI+6gKvVwZYsAy5FJ12VIMFmg30JptGz
bmVNpJe5q7mPrUKyWABLhBT1aK2FKn716knHmKmGn3B5t/ah1b/UR0kttt5wC2+dm0G4cU7Ddf0X
xxExvWYuqaeamETcBUDSyap6K52C14p7kkud6aYoJQg6mxuONhwStdzgCveVHrJtRwrhFYxq4gvC
LIzzkuN622IylBB4pR0rigWwOEAjA09G5Vv78yXMB/UqlNb+KXzgcMEdCbfBpwtxKxBa4IUAthAx
MNeE8uIJP8g2DyZyASYj7gJrArNVo3RPgQBJ+gqegpR5C2GF10pLv9ZhwJDh5MwgYpgVEAqg4xwG
oirWx0PA0SuFFzfrjO84yIw5VcMJG8B1KPidK1r4ml+tqDlOQ9bFhwtiGNcQfYOoZrtz+DoHv+oa
lOHwLfX03tlBApbjaA5qwxP3gK4jUpXNaIrOPrE+63UW4GbdHOUXGmF9nC2HGUpvO1LS7eeWOs2s
uVqm9sszX+Pn/A4s6UlJZVxpN192CQz2ue3uBgNatduvLk6E1y6hILodGwuySk59YThoj/yd6XuS
F8n++E7xzzYWxiKdPdlb3hXlRrbs7p9/qSWgJCRVjgv05Et7P1rSd/RDT0c1Y83DYbL506dPgYQk
pDaCYvI6eQ9qojH9pESaWnVT8CHp36UO2X13TyWL6mB3Sb0jfK/iwe+saQOlqoKvKiDDJG3I5i8t
/AHc6R9FWQp9+Eke8mlApyGbFAYJOpG4wcByjxQP75mT8hZl20B4qTSs7G5p9Jjn/9uYWlTY+L7r
AGRTnnsETDe2RMoasdIJHITdx+CgWMQrIyY8KCDmOU5gPcfwFLBUupt3Nq0+f8kcRQKpvZl/xUI1
4H5CnOL/I+3p5lckeObU45RYUtytJriJHYxVLJyinMX1Q34GORGV56gIkuYU01PE8oiKpZr8mI4y
fP3p32yo2hRiKlwVlUemkMh7xIMomqGogi/VF/OmSuvK4XDag9FC5xdkU0jeer/BD5YFkaNeMM5z
NThG8zoXdarFiM/BJLE2oSKDWpg0anoERQnyvx6E2CFEUmpyY2IWjvDLnm/cNR/HkfTmc7LTCOng
ruHHTYlz/9BmQSeMj8Jx+/XG7Kmv+FxyMC0XJ5VGRpw7n49YSzBW6gLlGtyyT3BHF4Q1nPYIRD8E
MQy+C+JcZDQQ1oGOpsUS8M0oynnWLp6k60oQiMuAD1ynv+dldkV1jsPE8+OoaOgb/GE+CYZVsl7i
Xist9gUVc8NfSSmmSjecZZv1b9SbBkP4vVtc5n4/6gW9zaj3M93Pt6CoaUgwgFS3ArvYtMATDr4T
CIoQrb9p26rFTY6lC1BHzkru0Mky8SXYj8wzT9G0Dr9XzgRXSVwPYX8wYFrt5OnoD1f/cT/0ijBG
Em8BvyXWNwAI9vINutIb8l5Mv7SWFYDkBR2CmJGP+UPVuQGw0VYWDlUBRlCu7YweFZKkZANwORpT
s9PsSToQtVX7EDKuCQGs0Rb1LwIKLT8szbzYIOrFoa/h0K+j9Ye/aSCnxO3ufzHA2d26VvP2vvqj
GfQLJeDGv9T01URWMa5p1emifu3mnRNIzzZ66nlQAEEEYGDGozdSkKKZ+vSPErPmCnsGkf6B+rTT
ts8R4FkPcQdwefkuH1qLvi7xG0woACKuCMHcRB57cQtgUcibxWnhyt37Yu0NvrVcifALwh58I9eT
+/CU7EiGswsHLd8ReSt6MyHSIh1y/uYyeQlxBtZGwHmWIEhgJ4BriXN3D0h3oloVCNKmYphaHWgR
lCuL97p+wbHS7S/xsWI2abuxHO94tLq13gng/XWoHixIhoJ63WJLHvOYVjOlPlr12HHdYYHxheCf
jDYQSoXuJysH9PwDS+UJ46h4CEZeyPnmXXVnH0eEvQ+0R2mnXPzaQgrvUgSSTrzaLdLbF3CfJOET
3L/WQh6EtDi3kCVrjmEXnOf/PLSitCd3N+fwyDGjlyWL9gCLiZUdSZdfKD/CfzpSIlCwmJUcMaJm
QH0KYQrRBnUnxed7OZJwUTJvtvN3vtA++sUCnPjOX4gcA4aXH6RXRAcgXgZgb7IgA0tCPdV9ARjH
uRAyvwgV1PKggO0LcFe2aCzfPv/g4dHITxIz5QZAvQ+NlyQ0LZLxG/AeQ4AZCBNECjE6KIIyiqEd
HdneN4dPOD6SbxavS6NEm16nRTNiG5LZYIDmrMYuA0cTV7vR37ytmA/WoUE0ZXzy1ZKbxECFjp63
71AMK9cR9yrYjYEsUXF9tbM50Qfdc8A0AWCl9BvR6gZOLtLATDuylWuy2GulXgSzPAFi0j5euDTa
GwsanQEIZUpkZvJeDNiGpWxDqRyB2PuURbTKHdY1Np6pjHcLhirf3eiFxzzip5ML/NDHX0fkEVm8
j0cYMHH8xKkAX0QRgygVnKJD9Flz0JJwBnz9lvvo1kj6EEZKl6yT8nSkf5nHhltQFoiIEboW+Lug
7hfQ86NV88V8HAqyp00y06o2LkEJZNa6Epa/q4gFdOgTspDmB5m8X4wHhnMxHAr4DTZ3iFOIPel+
U1MWxhx1EHAlv/f27MGbRES/gw+nMMSNVBPvt5vmd04VB3bJTtVUW8MNc+Aof1iwMwHPM61ECpG8
k5Q2IA6qUW0RripkzU3zaoX5MCz4CfyJOJR6aAYprP5vDqmvLDMlv9pyI1rWNpS4tcKFJT6g+/xq
WIaPHzGvuACBzY6KcAoj5BCayIJ2igzlGuei6vaeTsrv6UqAkpayGyoUgShhOT1Rc8HtoATTchV7
EGmO9DcqZNGMOsWKI/doRWv2nrGic/uVT9lsWIEJeQSjw+fRkW1GoPKlaHye8jvM1ESetJiXdes7
B69qQOc5OeDm8p6QV+SvNMhGANrxhNyLR2qIMDcnhyqeQD0Z3F1U6lO6yUszBVI0Dk8UEqkh0Ru7
x1uowitIVmIRJ8tiCWatInJak8OKHkyHB82e6v7WNfOpLSRuaaDEgigTtPwhDFLfxa1XtpWoULRO
0OIRUcBthNKI3ENONqAD1XYjPXH1rlKsVIQ4MKwE9eNdHDCWDYBWRzBEYAJy7xCXE74CPW0Oj6BR
kuAqgOpleZD6XYPJl1golLtkczxagl2gTdb6ZtSEliHD9gBlLI19beqqre3qneb0k/HehPD8d/Nq
9BW9eRXgB90bvUZrebvIkhPP1QmPRtNgLXfuju6szb5a2mpx1TJ6tbs7epzBq1Jjm6ObUFtK3Pe8
eGh+5dwiwJhoMJBVEkmJTDRTjJbe2jQvcruYVyCo0ImLLLYR06rq/+q5dKDqLNsowPOcfrE8DFc5
MmYo2WSMKKSquisC7JNclYykenxosuRoUtlLWcxPvrLzaVrQiuvBYdGK1pbHUOhbqWr4/y2vF8qE
3IK6LQeEj+OUFzNp3h97LCDUT3LOrZhJhehLkQH71nE0jxwEXgM2GROpvIf4K6KDseqvmM/6QX5G
viTI3MutydGslJRlpfRxshLCsNIzwasA+dpbRlg4QDUqENRulM9UbUW8BThgMoSChhdrlOg9LAwD
eufhIiib8l/SWYAXjVeloVlkCbwlHI4bgAPBYd5GLCg7awXCmzyK1ma9sYIzuuL1CmfF6/Jg5Dzh
MjHGagUFRp0olmFlvPx5Ra1efRrPG79lQctu8/O8emmfADSZ7Tp6L2SDqetnbQqUmMfhX/c3v+Ph
L4U42e+3FSYudMtuZxGGrN3Kf5atT1dku2XgkI78RiZBKR3c2853B7KeyMoCfMtHVmfVcEHKFdLV
dyiZOOy56ZpDMSHVwElrKPW+GiOiBj+uIFdTRgP1Kusse61XCptOVwS4JtyqrLP3Za4Ly1yFxvDp
6D7LhGgGSgi/0ccwGT6ZQgK1Tc+NCDvW8zVh+suaY1pvdAGVYGFMCicjQKK2AQCLyY14gFDtwg1p
fxgPcPU8twvTKOtHdQE2DV9KkRQO+pXUp9ZmgfNPYcGvJAXB27RmS0JGpQF2EQA7LiwN9ApsDn+r
JAy5xpwQBrmr+ATtboCxlvwu9nZj5vQrkohnPgntESGlcQj+GS0hmhjgMmbaEVZYxh7bPGjPfSW4
Ze8pc4gpoNSJ2JcgoXEsSA/G4MboVajFYU1oPZIPzdlxSK+2iSE/iDm072zyiwR4DElxUgUjHNV8
KYCMNsATH8DGzQVxEBRRbs2BsEMchYQ9R9qYJ0vn0Oq9+yh5zMTkrH+rlUXpt/q0tmNAojS+34U0
xgX1UfN50Cr0DTA6rGEsZfzqdnVSoX9ksV06r0jg8884dVJoHGLiGwhXPHL1jAeGaPsT/xz9V06w
r5Mxa5KdKvxi8vQz5dL+85LPI8POHhDsJTVi5ERxcT70SPy7XV1/HCNtX2ewntcJpk5jVlMc4Ptk
GRphHRc7TOz66hk7h5pPYndgro7BHswiGZ05EE06+PQ5yahesQFr+y2Y7Uur3G/STQX85JyCrVp+
51ViFT8pFNcRgJSbJO+qNngtwJPSyKYxrg3M4R5X+vxn0Pi8eBh5Rzsx1O//2hprmhXUlSd0w6Lt
igSitv3KWk6OFiU5QvjnslJaTZ+wbBRuFB3U1S+nNZavJqGdou2v0DeViJWHovHNa/ggfBs6lT23
CAvSJA4s9ar+GTNNJxH4z4oZ35rVjTGP6wR1/v0vRKBqB0WTTmmecBO7J1JI5c5rvE3b2bi1KoF7
vnRazgt0iH/4Ns89Wi0WY1fOhopucZ7Y43nwxMDgGMsuyqjKkOq5Rre8lCNFkJ1DxA5MEII9mm5U
MbBOBEYSXcl1jwi+iR8ZvDjuWNMisGTgTuTmy0/EakIzLgo+Uo+R/dEQkIOLehANBBWQKZCgOo65
jH8eGCfTLVGoU3GoyA/AyEBYVF1rVP+WboWaST+IavT6nZvEb4scPOEuq4UO9Fux6wpPS6aAk/KI
GQb1l5t5uBsN0lIYg80EH15pbFziXa6dw3nIWb1R0powjSc311dTlAlZf7Ga2G3R7vqDXsXHufTi
HxrA6ki1iVK9HZmBpA7eDKGCPG1QzIWM6hFwK2a8tbNoR+hM+9X26uaS3kV9Y1Xhub700TpJfOYB
8dujc+gbeU8cmv2GuqIGe9fc0mpw6peteiDeVTFky+xS4fVKLd121j0vPmjNExONxDFmVGGVtnNQ
pbLAEUgeRyTf40SKO/FIfLG0aDWx2HrSyKhy0Fp7lcbO08SdPF3cOQ8VlHNd/VdX3WYOYZPSUByK
7Rcue4a/7Inif1nRbZRaTHTsxj0WDCABsf8KXkHsm4M6PR1qQ5BgOYTv3NvNjqn7vFs7ciHtZHoi
KXyAa4GTmnoPkMXvdn3cmm7BrAG8S992+VFpv0r2vs+LL2wZLgyQ9av3Yu3ZWxcoZ/RV2Nvv9vzB
IsloZBMmSqECLrKa5xTFWAksKaiEzs80mZAwb0YV3ACHE6CJjB3HNAc0aWcNY4gc/UJZeg1yDWQN
6gbWrDQoDU4/4tjrtlz8pXuntTlqtgg/1IMGsdl/+YMaGYatl9/wGyxTDVbdMFH4xG4uXCocsZNY
8vL1ZElUE1WXrdeijLCKRHMvPZnmj7PkrchRqKu6RCZSPlnm+D7U98yPvZZBEkN3Vk0k9Q65Deqo
pO5H+i4LdpzI3O1JiGAIGQNqSExqhB3q2cW/U1fiPHQWChdkBm594Q1wtq7tZKI8nmSAKWTEg0rL
ve77oh4emp3Wglkj/SnDyny5tS9ahehENbiwQpgTZh1dinsrGZEzV/nQf/8VRFiyH/J45VkeMOyF
H2/2SYu1jb5+ws0+zZuEtvf8T/S/WnuJBoSDzdule6uVoBDowmaLaSudXq67Dp0o7elC0dUNoHzC
XCwqN5wa4Sl4uOH57b7mpdF+3Cx5VQKXmkRfaoydVRzUUsj1GBDkSO6oICl7Rg/l30rv5Ws9VKKo
2DL/+FtzMvKrsDN5MtEYKLJLmno0C2T9URoO9VHZtDsXT17gh++ySatCc1PTXaZFHqZcVwFYQD8R
owOL9ITBf4PSf0LdwPsv/GzR/GRdlWqR4wfSKh9ZvEpMQgPgOSQMVNwUE5W8kqf2rkdEcvQxugmL
dyDNutJYfoFWwhcDqIgXdDGlZ3LB4BWb4RpuM5Q/IUMuw66tRS1digfaocaQhkk+DnglN1lo1WC0
KlDZKoh3kzoRWJ6ViYurHq1yE4U10bZSB1DFJLlSU37F8iQZwU3qAGaCUDcWSVWN6G52ddAYX+0P
LcYKsqr0weKfl3NEOkgiFU97i6wA2lQcia5tkZ+8ERgQbHBsLxxA5Se0gRQNnlMB+iWYxAEPpTxz
ZcW8TuVLSpVJR6pcpLKGAkMw3mS3tc6JhyZBJCSRguJx9I8+/SBb7czo1ECekld8/UIstlurk4So
xLnUx3MFyBW8vNNUDq4+ovggnN6xou+rJd0pHQLtqzsf2M23aTJW+wAdHGv/ULAcPePAUGdVtabw
Myn+UZ/Wqd1IXKkbqE5Ue9Te0A3/ZgXFHVDW8jFXiwY5zw0WT3nj+h6hm3dzoringm7Duq1zaDUQ
2yLXIlRrAMRGhpdiD3WMS9quumbiQBOszDktlZUBI5E05ShiEsY6atSNOhKtUEvSRtY3so6B5SDB
2PcP7o0eTBVyBmbDTrtac0TeVbpIlPGY8mPMoZAButjUPDoCa6e2Mb7ARTXBFOgPxChXFqLpN3nr
0gfPYHwpb1FkdvT/gSyPNskt6X9lfMgRkoxSpkWfpSwgTkTOyqd8QMJD6An4HJwQURMv5LT1NUdy
7SyhE3IJqkOtPpRGaW2gdJRgSRfgOEIqc424PBJ/j6gd0JQTuDCAskY/o/Jc90scXrFRfcBzI0rx
tKoTrvz7JA6GoyT/wnJG/oQaIgQzu9Igo6J8Sgu0RQzALHb380q/TpGDJlYccJ5Qi7lwarqUUt2N
qboKMSQwBmQ7c7FcC7ondmLVqgOu6qXtd0cgSh18s10WbZC8q3JVBk2XijNWIk6nLDTUrk+RWAVi
oe+Vo+P+CDBIqCgoMpmfk3UIDbKZXRJCh/Cy4u54j7nasyn/V9w1VYJfFpQhok7tVUeZMycCYCqu
fuq5c8owIBnIBQO0z4eFQA5UDPIBIthKcSs1vJW8UhCqZ5pSK7XVmAjiVtx6ric3kY51wmVFPRgc
wLZV9usRAKtBRXlxmZ24WNXg5N+Bn915VQlGMQxPjC6eFPlEtW0SaBEIbA644rsQyHQSWrZTSpiW
ebLeJMVQQnON2H59Z99nqM2DxtY/kjeYXX9bp84ddPeovLOXg0s/bSyASfQPTe9wso416E635Ct9
o13hGmj8Dk696zLg2T5xn6Wg9G5fIxMRoGW7gTEDghOe6qDE0+6ydyy3m09rf0Gn4EkaAHhTErVw
xau9JjxMKj1BvKhsjt4dkOwBpd0WUXDTjrewb5/+3Rfn8g1sX4ODc2E86MR+xJUTiFrwY5GDLkPB
5g6dLOThGp7pGfkmiDXIZMecH3Ii3sFhgztK+VPktiQU9lYF8wv9ouirQecY5ROWEdUg4T5OdOyD
vp+3NoSCzPbwdKsLNYkD7qdJX1az1G5Gwr9rlGsC/wvxpRNQaHoJhHUIQEmoOax6HoPZzpOchSAD
SkwIiBT9E5UIxdUlsVpMKsBEbJpM2hijwXkBnNO9k3tOoZsIYJVBbigoDmUoD9rKTmm4u+U/tNzK
X9k5+YLIPiGvPJ3mWDyVj/WwLyjp/DxgtdTIvRz80jf0ieDA49Sr4z6/wM7I0uqxnYhAAcI2yGA5
UuimUq150+KYpO+jGVMbltdPeHH72Z2PAtSL410Nin0LhHF3Ku51AQkv5iLJpmoaCS62dFqW3Pj9
qtqv9oVh3Lo1u4rmCUnyhl3vVGDgieev54IRaWtZ8PHo6ow7bviXrkIC0zcxZWCd027a3QHwDPWb
Gq4JUWGfeioOh13+0gc0rA8ftJsvgXhhtMi066HDEvJG+R6llnWzizn9oW+1XtHP+s15oxrhgVSb
IAiYEYGiMDo85P/LOG0xPeoESXbckrSILkpKQ8pavukmvWx1IxZwXXdHEGYNeNlC4nGgF9Oci1EB
yAubhHF+hB4l9oq2Z89wxM0Wi7pAuje7IkOI/iA+ZzZd3sCXl7tGd2fXGYf2aQdQw+Bno3tHaQM6
qGbJ0d7n9KcUmLQIqxcI6togI5OxFnZE6JH7/DiV2yeC+5JswyeqTeQv37n44aXzHl06mXMmc1Ho
LxpDY3izm99KwSakggnHrToSBa1d+4zuqVd2S2SLikfaqeNLNa3ZL5xNZTIunXKfXbG7zzhZa8d6
LKfyH7Ntp4Gcg2d+L6eZ01S/XbmWUvL6peaVY62Bq8pSCIJP7pfsApkH+9i/TbLhyXn+fqZlL4Ec
AozyBsG8ET275xvMjHLTqZidZ3df65Si97lTJZKn4fDOucBKLLWTgJ6ETsl03jc7t3hHuzarkncz
hvUWNYtPH5GOSiaNzuBEZSamWeR+QA+pvBg42nM4nlmzGhe7GVFxPJMNLfXTbg1hrX6TRfqJXILZ
MdDtBUeP7dyanWVs1w3rQPn16DxK0R6C1X1aHhuEpYhiYXAZrLd2OlqerCesYtNL3XKzfSh3zAra
EfHgCUp9165Mr37TufQzqIpQimEeQ3I6TI6lURIukSvYAAdqkiVxq78fVvRnezes4ah/FmXmN1WD
7uPpNYC4gZMjkPyULAKW0giYJMta08HuXcel/gOG+W92d+q/d9a8LaDkLZQ38xczxoy8eBlTNfNg
vpGQsbNzx/y6zPEWpma0nVZH1b7mB8nfFx6CkDTAVj4YlN7dkaPSw1EZjXAJ5cKRgCFjT/7oaqmU
OhqdkORhvmOKL/NyVB7sZ8/Fe7H7OfdKNUpzNyfGXjORKfCfptfp6fs5TcfXYTmskfKs9WjFiULy
brFbpOPz8DLW9/16v06/6j/p7+6rtHj+3NlOI/Qrj9GNdpwvXzDTa2BMb9+t1XvzZDRN/dOwOj98
f1bnzWlz2GSrbLXdmF/JKpnnNuripd2DkHXldqmvUjMUFuy82RF/OMY21kCFncCGtaB2mI4B3enc
aXqv8Dqomu3r4Dp+HuiHNWjdO1sg1KHZ1eMR1j1tL7fpCb3+xn78Z09kglPc0tS+QZOsQnEU789A
eOJDaz2IAdDJr1Eyuk6Wa9Bn2bF9I4FHOzD8KhpiGgMdm0xx7KaU+arbdurV+kk3gewlam+ce/IU
H4NKF80rgLvSdTGRZNHCVAb3W1+00J14/JQQlKihe9J/9u7+3tvDZr/5+/6ujw8BbiiepLNsJgGF
Y//Yv/eSPioM9unLdJ44c1plDD9lQNX5zqzBJsfhC0s4aozMSEvlgUOUSZccTErZdssBazM7sf8J
djnj8zK7zPRBh8luFEd7HstBJfgEr5RB8nSyv+xPNDR572RMZeO9z5zGRnmDWMIGipZMZSCNyot+
YD3fQpjPpKWicqQl+riqM9IlyZoyzrNTviip3qE2wCpsXl0l5EhvET7JA5C8O1Kff/VAXaP0/YoW
9L0fd6/BO7wM7lP4DuPdYBk1o3rU6tfx1c0ovwHeg1VaZEelt7aT1rA1XA72tKzcQ2/dsZXCXf/U
qwJ9VHwiH0GbvIN9vb3FEzfc1Agbx/a+uWj8fSreu8ryMj13gHPBnVK/UHoTojWmSafKCRdirkQf
y2C4d+JhZX6b3okCL2NpxNZoGzV+by3NHx12ZfWZnzePeSu/Q2ZEpKBCsQq8FU/S4hdkwQVzV3nY
JPklDOsVnvmJewwzFqqr0nhniLr4EGk7uVqtiou38t662KEPrscoc5FoMdvPklVHr6N7cJrk5Kiw
4umZ4+XZEwUQ9kJgeOXuHW+dJF3n8v2kVHqIHhtWSV4tkWnD3h3aMbDzzrNipU3bvHXTpxWvkM5v
WvVDUKq0y8T+Da9UtZckESiH1KwE5RsvNZwrTE/TM5cdfpo1cRvuFHqXFsm9SuJlrc6Zut83ciqL
8uLqJ6CQoPW52aHNgX8oIAZbdCaCBypw7mlw3juVK1oXMBfBcw6Wq/rVToJjkAS1s2UYiCZ3Kj8p
IAi8fwgihpcELOPNmpsQyM+TKedvZv0albib9Xl6RtfM2pzgkrLG5N41351zuX03/XFGCGSVq+3l
ZE/As7c+BhO/0q31z2Z0rVny2KPt2Wn9VIfVnZU2OgkqUa2SlQyubm1e8dIdnYBhFFS71Xl1/krd
xg1UtJBIkrAlyZZEAjEpkQccY2bOXpPb6D46ndoa2TR1Gyfjyjz+/syvU6SaWE+m+2abkJwZRfsw
pzUn2aW9004sRa6FD6nwp2osDmLga+cIIs1au/TFD3h068yO2qjWJyPsgtNI243peXFzSmFzoKmw
HJz9a25Wq8A0cGhxaxvDLHeTCx9M9pIg86fhlgHolh0Du4XMSwnTVdJwMxHZ2EF7F4saUqjo82YM
df7DJt9LBLPC5cB1a66LmEzxLRQisKkM/pKdzs2vu8kypICUREYLW3XsXgGeyEJvSboEZxa3aLnr
lE0rW56793PTe5Kv2jHrBASRL8kOZo8Al9hKvdgqg7zY/yUeWHLn5piYyvl6116DYD6A23gEdwft
Jbjomd0cKPAWxJ2ov+Ve6IgE8jLQCVD7oSHSEkqrTgZ+MPxYR9fr6is6342QFTqTWMFD6dQCc3An
Gie9zacA+mxZkXx/14eT2pUa79bfMm9ldKtuhcAQ9vRojjQBIjkLlvNKoJBCoYpyE89/sgRcsMUe
z8I+RFr5dl7JrfM969/HDPDHhtWV93dOE7H6hNhmfRLag3BMtdQzxVpMkn3O1UizrrIZrBTdNLcj
EhmTwy3rZ7C9bDDUoHCK/JEaAStk1p7FlVbGgRp8tPNYRZ8EMjXXWIu8ffIlcMSl+yk7kglCHIDV
tmCTP5fA2VqkWdsatLKQyhpdWCeh+/txb/9ux73yQFs1bML6VwxTnIHKGy+OeDs1vpqTz6gaPoi9
sjfkRlUxKogHEIyxdM92s/3sw2uxf+59iKnEKT8h/FABUyTJg8qfllqFDs9eFaI6dcw8ZhbiVsoP
0rhAlxstGdPBu3CWnG+VzMaxn/6kP7oywpaXOxUe8NSd/66KlFuvPHYzRXgP60Sbzzt8y8JT0TAp
uTtPd02U26f/9tHQ6EolojotTx5DSTR9whNhizDrfL7V55ahUiLIpbJ8JEwGB2a3wHLLLwwC9IfX
/IVHDntAW3V1QOATvgAP6XCD4hIpJQcPFbp59X/HqLBWoRTTedHI73g1gGxx9pVBOfmVQEGu0lA6
pSKTZ/j1yUPuKsWYPLquDG+O4tRi1dTK+WRTju8OLQDBmNy9aNmo9TGbhRnVMaWQILGLwFHphihy
gwiH4h8Rslo3kOm6hJimG3suwsBiTS6CvTygI3BbzuWWST1DOhhpsOy2KCCUWFya3hEX7/n7/L3Q
w5cf694lKB73QSXU9gnTwCAP2q13cRYHyTAZHoca0UUEz3x072tEJnqiNZ56pbCCroUi9Ibbw1UO
SyG5M9RZ1wdGViW/YNfe2Zdkxq13I5M2248es+PoOLpN7hOJezz6TadKJkZCRWfnsyHzgmoS8mEp
Kcf96Dw5jpLROUJPg7svbxaJNvuKxsTZ0bpmdNOw3L2E8SBB7mAfSmCtBhN/iUQUkidsd+ScGvCF
K4j11yywWF1q2N0GWmqimmdsSv6kkCdJ/jhvD0J2yb+45TzoFSP9GBSpAkldnywHb+bBuNKIe3W1
kpzI72SkCkzyB2j9RPXJp1/vPaOlh25B3MuCF6OhPN7a9T3pmXOeolni4Un2GPza4CWKzG4M0iza
jXdjPLyNSsEy8Mp1Pqgkap7uPxblKsot+DPKiFSCW0+LjZYbqTdpBmlmnklm4dtv15+N6R0D62BY
x+ARVhkE3SSAFYpaXLObBncyY+THeo2A64zHd+P7NjpMyPmMDtiuUtB0jl7TMXsfDYvhdXAexBjQ
Qbm7D3TJy91dcEjgbXOpCBoJEskFzPEXUIhxmMWTtF8K0v67l3Czr5PP7DphQTxldu0v/tK+60qx
8V4ptBWskieEEsS4pE/WoCAtBQPuazzQVp7vv8tzY55NkQ6DOFLoNkjvpcIKpEi9GKcH3Mrr9DN/
zZdfiqDS1WWlxLJoXQYh8QtZFXnUl3nLxhseVfek6dMVOd14c1lVR4LIF5O7yEi1wjeR4JUGCT/Z
X/pXXpfXj79dX87yrSczqWFp9iQso+wH0TLiHIb3IWObwPImNxI83Me3FFNITt6iMosMw1jj/eGe
UZ2TlEfZ2wW7gMHavfNo+FUA74xcxnOIr1h8NWkX1oia/VbUiHhwfQalKB4wVLn6qUvCpp0GoAcY
0fvulsNqzGpIoGm2FDPm1LkwysVe2SJbQvpSC5VWcy2IL/wapQALnROtUs11wy0NpZ/xsLPDvB73
zN/zfRi33OPHJtS7oEcZVMqUpPa/jcWZNbU6PB29xrqC8sbdahytW+JSlY6xjJX2o9xJns6Hu4SM
5zZo+jE4hyaVkhyMmRcy1INC5SHCBO8NEfO6tVRcq85Vzb+60rZPcnBAlQYYd/eCsuwJIL9pG/nj
MTHyZxd+K2i/RG4JuTxR3nbMXIV8SvjJbypjwfV4Ru9B7UChnei2WJookVDZiB54B0DL+I9mS7FL
EWAtwjwOS338sBDloZgCv2JTgnRBbEOFiPDGBovCV9zGknc3cC9Y/Y3UwyB+yDi/29W3VUHbi1FE
SeDvtKPaT6kfcqGJbfhuUfOk99KkOWawAQy+IBwArms5WMSkWSFW1JzTbDlsjJPzV/Nt30C03jqH
T5vYosXlppp4AXXxtEzIHJVB2TVDyqHhASRlfWk/yHLd/yr7Xn2oJqxH6nvAuNme+cZff5dBU+tx
XKTkyprU9IVqFUhJ3Voz6ICfTjYpKIoXvwls4DhRLf76c6s5ZcKcbPTYdY6T7eg4ob3EqBmIdLGk
w05R1Vdd/9JbhtLmPfbQ5gUoSNehf9XGI0dVAASWbj0QhKFGVbrl1PCGEjJgCp5j8L4MnahkmXLN
sLiqDmgzfDIKLL/nNZ6snOJ6z5zs5vev4ldZ59JLeuawMniC6ByCKx00wyWbqpxnAlhwZA/nydJq
18AyCWglAoZwU8ApHu3b7ER3NGHCawQklU6NdlSHf00YXvSyegyWM/VooAxac1ZSZpbugQqRkACw
PEppkPZA6u20KOONs2qu0cOlToCaN6xkeSLwRviuFBM5kjgsP8k/x6FOskhAC2b8cFQj3vmp84at
Aw6L2511wI85Dy7mgS4cjXsO4HxbSe8eHFJgvkeqzMsw6W37akSjk1JFXN1l/piZrbjdYLxCVj1Z
dwBWNJcg2lycf8TKaLUhbQOjELAO6id3vElBWrCRqnMDOALGaSY6igrSOT1GZeW8JCHHClEJ0hYq
jimrnRBrSP/iNZKTVCT9yXNStiYchsLyAWwhHK1K3Ek+Jt7cm+vf9U8jJIkB4hquQCbqmVulXv4A
el3cJgYmN+o4ESThJCwGoAolmFvQDxqdUm8PX6kJwNgMDWZPa6yCduLfyLqSr6JU+AeMqbV+zugi
M0se1qd3SsCNXCba3rMkevgNBmLDeYBTyWj8lfoPEDQGfSo0iV7gDrQVrX4Qja4zyg2QL9r2VM+L
arpGW0ZbacHzwFDnNB1BFFOuMIV4GL6qpRcQD0lli4C0DIS3qXZOkJUS3EORk7Q9wRM/Bh8fYoKV
UDNXDk0FQm1kcyWAyzBSJVUZLSHrqY54qis0uAMKsVjacCJV/Jnf1yQXAGqE2o7dDzUT+PjkXXmf
yiKmz81DkQnDaaug/CJgI5CUKbW30/pX8+uxWn6dNq/Vh+26kYi1Ml4C6StXlYNOALCf0ba5tM2T
vhp+fVSL6v0qD6Hja8DlhRYtEvapI65RsaE/kN/ph5PQQhDw5zvQYF6Gr/WB8giYjocj46R7rwv7
tnTBCaUAFWParPLwCXspo6KgVqR8uFtgO2XWtBXYD6E/noBZ3iCGjlFJOgt6egBrto+EMsnBov8j
6ky3FGWbZn1ErqUooH8RJ8B59o+rtLrAAXHAAY/+uwKed++mtKurLQe4h8zIiMjGUN2eRDiDN8Ui
AR1+bI2hUQ6NsbRuKbMTXse5WT675s21NnfX6Gw3Bc3EYK278zZkZ6aqQ8pai5n/QpO6ClGIf/xv
forJmoj4IxKTCHkGqulG+7y3u2+w5uLI+gL4AEJIGjTripkn/t9qI7/+nHQTLt+hQ3Wl2uPvBuTN
qBO6EuMqXMIbG9ujcEQ+2iyDb+WKXyo3FwzE5P/6wN4Vw+HcbBjVAYalCrCfPhduYg2kWtAydPgr
dU0MlbsxcTU2rJ3C5NiY2EF58B1+h+GivvnuDz/VlcVmEPqhv/VYcrYIyT9BaRX9Rr+lvfF3ef3X
si7LHL4awwYdtof1cbKowr+Z2kNYjOmzeYB0wwXebuqb++q+0lN/94ntfveXIIb+xcw7Q5m5B/Qb
h3o2xriqX2fLManuxEuL3AB7uc/odGyWJ+Ys8XVUe2JjSecIQblvjrYDWrz0t/zLnlVn9fl1ZW1K
cCPwOWYnx4oeVrvpJLTkNkc64uVnfcpvt+6tywtF7KK0tsg5cNcguTVfrHMw5cPudRaS84HRbr0X
LuAVNxto8auzMouJpA7qori9W6xL0HLOQcl/eE/6MUGuEvFS66PWZdH0NTGujLBbS3vnnSXtioe0
NjItjNrFStNiaWrwt8hEBk9U87T6iA2MCiovJItsSTsAOKS6hazfxXYkLY0KyejZKDPEqPg/h/b9
0dwm7XT3ogxxyiEK7VE6xKg0KbwaIzwJQfxRy7Ac5cw70RDfLaNjMRc+++3m2DvUc3JthfHxGZYZ
TKU2lHA33p12EsEcOw1if90khZEpoLhyld796BQXzOyVEXP48fK0tGef0XucsF4kvESK1EvdbVQp
jDh7GJn3y2MTx97D4sRko7cf57qejwntjOz52344uMBT1BkSW/Hek3jSZt69YcvFntk1aRmbnyVW
5WuvMTQhbNEyjDmstb3GecUigdHROwwOg3zwWp2jka9HWpXUhwxzb/YszXKFViUc/Crz3MOvD39A
GSxu3so+w+lxHs1Ls9pE54GhRKl5YPRrfYu3DFGM40pryJQNSHC/tiJ1+pJlhI5L78RbUJ8j/W8V
23lRLUXsrOdL1iNXK0k9V+oSQmyIEf2re29vfxLKqRavUB1aTBqxvkQ+u/boGk5Hy0oQd2MgCntJ
FJ4X0JCngCYz0KwO5OYfaVSlky04lOqeKaqcVGVf/+WXBhotwlpfBHAK5zGYhbINj6G7ZRk4PXC9
P45etCmre5dRMrmOqsENkeL/xiZgDfANtDbWQ4iJXKFTN/Rf9HGkjDajx+i8tEw2FVK+1+70z1of
5uHcnKgmyD4GnAgGhhGAiFRFDmD82k3xi6g0jRr0PG3oAI7JE0WK89pJ8wI+2f1pTp1VxOHUbzCq
EZEsGzkfSdQDXAjQQvDF9BRpU7xF7TyIhkR9VGGZqHrwoYEM1QSIkOKISnOk76v87Ihi7DMyEDV7
v0kLkaNUObos0ldKhVBQI4+QYHUodhONP/kp/5WGCpbUHlyE6zM8RjHMte4hwpEwQt8aWEkyQM8M
U4Iodf5sDE+D0jDFqX2vayZXD0W2Wg4q6J8tWI1ntH0nDpXFdBCR1n/xiOPTQ4XQIc7EpXsPce8x
egpwIayQYa+L4lXK6qCrLhMQYakYLSBIFc6aa2vE3ROhH6Bf5EHuaF7oJzSPxNGLNUh8doyAgWI/
XTjblK3swaG/nVUnlUllkI2I9rtE+xyC2WSirANaCNcTaByApsvF6xzJbdVwguUMOxLpsTUO9XRE
3YPyiAEQZOCpsLVAm3V8c3BPuJXgftsTZH+qBaVHuw6oFTyCuDLCJh5s5I1TrDCx9yptHbFsfVMq
aGDwJ9Rr/282QR6DxlQKlPeP1ORSixeq8UpA54bZaXKdEfotdEsm8aRoHqu68Kn7+v30jJ8K16Ma
nPxy/92/IC6Gysg51dUQQS6ntvSjRWmjgyJLBrxrTSHNrJ6r2vQ7vvh1lmOpFJVm6/YBVJJ4E1s1
xmuRP1/VSNArFvK7b/0av6Uf49f6Def2JKXyli7BtpYUx7m+B7hzL+LE6vjmqmzY6Ov2+qPe+9Fd
+rfkHAZm3+4nYIIY53u3nsmZDXswC1+A+e+26DuA/74q9pqhStHi1YMQNNvf/1LQlftf8RmixXec
rIxZB5ft9XFHIZY9hpKYPbi9wG2Y2hwGk1d9IjSqaOzk3tjNb9tmSEnq7XCPFM6YcAy+o1r/TeTY
YJ+n/SdZxXdf35TH2fjFCjWsbWqbdJ/uk79b5tRM6mGO2XCuBi3pmClBNEpZnU6TZHAe3QYviNVl
x96qVc+8SqHLQid8HK1wLseq8OmX4D+g9dQho9vapDLSW4h9NiMdH/ie7OkIMD2rn2ROnbVdufYd
Csqz2QhKQRmrqFFjprduz76jbPIef6efURlrepw2e9j546bbwIVF4dkTOWnUf4Br2rPTsjr7Tgkv
FRxfyS/z++gOq9fC/JPdEZ7xqLKO/kX/vkfXoLfEsjS7lGj+4EQgWRVo1UfYoTREzToNQvIUx5Oj
84JMgtol/9p+HSMDYI063/WtKyhVx6fqlFnGdNNurOMMVbn/HVYIjqUDUISiDF9Cgy/hXy7bIKfm
kHbUX/xJZPmGXHRs1X1xj4C1/kUe5qxjmbSWfaAuNsvDEGrNAQeZHXdyoin1dCawtEYcK79LSWKt
CaPg+xuFree1WYHqAxw++LWrVK2l0frYAU7CVuamb+f4bvJ5apR9K364S59O6YkiKiHJvpC/1aGA
F7ntAw0MboD9Wx/I64iX0nadLtNlfZ3M5VBEm2GqjliqoxSQAEm6AgmulJFIJKx26MVTSWOgIE1Z
vCXvTDBqdfawgfXsPJ6sDRgx3GoDZLncgFaIbUReKpMDk90QeNzbiphu+CojBO6WaQMAAgisaIDv
SU1SwmJBitU51jQ/uLUQ3Od2yQrtUSGv8aol6lWEISG9klN1nI4HH3UJ7ZVJORDKIalSAKQQKPGU
nlZwvcj3B/ZvgkbC0eHmV22MrQkY5cPn7gtc1NVojHdg7iOTKE44LkbNQ7wx8f/P+WCFSfHDlyxa
yd+te1hqNPE9v6qUULppfrxtWiHqZIXvImhJm6a0XgdjD/rX00v4vfzx1V4pOACm+9JTaxhm4yqT
QXlC+PNdYRoxOY6SAU236VslFjeOVCytj/6zH3vkVh1kab3/3xP6lefXoltKdqGLp0vXQPMqnEIR
Ytx6ctFVOFTMLDEAui6cyZBVyF0gQy2h6E9OFcpRi4zTZHzelhJcFzFr2i5Cu3rfHBYYT8qObRNJ
aXcPye4nl9+Dz8rjVQ3EL8eZRbZJJEvGICeGwtZAbl1HvEEkQJN0xMYyQ83a5K9S9w7duNton7rW
QlCp3bZQBhQ3IJ9NOjNXOyWfChLA5VwwJi1HgHNgZoqVFXpafRPWPe3MupFWCAMxZnETTa8MtPYd
Zh1yzYylg8eQ/ghe1Lv8EIYomEwDKX+kKsLXgtHz4QRrZzzQ5Fi4mpRIdR7JMsEnQ3gHNGkik5na
U2tcH9PiaJAMlDrl1Ck6GBj/sLFg4j2oqhR1/W3PWrMhwMnH8I/wAiMHXryyFybK0sZT2kNlldtx
aajVSFIocMyRWqlr0NsIG2wiTMXTrFS8GcJbPoLkp/pgrAysirFfJ27xGt00V2gKPdQ6prxdwkO1
ulfoehtXnGSsrs3qyJxLhdnH9XdeeYQfjK/oG2ScUqZ2sTgv0dco9tXhDSlKrlCdjtoQhQHSZFy1
XEIbF95cRKgCY+jk1yS0BfYB5JbMV7IIWEWoPtIIgoVJMzJpfop4qwqCQF/F2EHFDYucUJ5YAOsj
F9iaoCB/hjbGq4CtOaw9gaw+kZ2Q1MZ6JBTk1m6G+nsD87GFP4ygk2qbYUaG+ujsdgfsBicjIqD/
NBO4nuCxCFqOd9UE3wykjCj1sTaSudEIrjTmRsTP/AhniPV62cHMYvQllJN52l4S7iW2UgFAFd+J
lvAfJz/mI9Onk4s849cPLQQ4LZ6Yg08k/JUGejJCxOpCjTJAZJbKRgoQjSJ7bmKYeDvwNM4NSJpM
rTeIM3d6h3weImspm7BQHO7ozQ1IOnq5NCk2UECtVijaJW+qAyNoIj+87Y9s6nVomitwL8J1BeWC
J5mHuIfis8ObpmiA007UTv0JtjByb2oMJEgHKUUE8K8++sAdKyEBrVO2qK91dQ9zpS4qQYqCeJrT
oRi0WAccc116HYLniMKBx9epj6p8fmIk8Tf+JGK9mYO4ySMUhDNfeCN1yHzETrDU+CH1R6TgYhKI
DaHyuqToEb8fQ9g6okgnNM9/qlOvn1K9mYcWPbn02gyQbvFLEkZoOIpWEzdrbOnkfsRp+UsfJXal
nflNIxR2mjrDA192dOO6oU7Sv3Ur7r/d00b9I2ENMby+mHImnYMGIw9BhaPPwqvl5SO5LeT/xsNI
A0EPTTCC2v33Cflc/FI+OnjAWFGjuoyo96E+13Ouv8Htc0NJsUIYyvnY1MjnxDKS5S/KENRQRCpU
H55wpJUKxYIeIFEFXQgmRSWSGi0NnsQTydzDq2miMrw0P1+H6l/1B55KesYvDtEElNrLgMiduOPo
cX9kX8HSlmrp++PDELZEJoJk+URnqoZkjQ0Mn/NPff9Mm9sSjN3o/EuBEZFgyaX0GiNxnx9bFjlN
if4Px65BwPt0HsSWizdChxR6TFpqXVXp/a20jGBedjHQVl1dBcwztcI5sRKVTBzqfQPiFLAoXNGb
d5Z7HKbUtNmKnDlALj4KtMBsjTq1e6s+5XUqZKeUBmkVgAqFB8D+QC4EHxfnTP4slxTMcIeWJI5V
FuKivxtKBsyueaCFjgS/hBmxl3jJ+En9cut+lxqpXOHOqW+il4XqwVw5Uf1RJiL9E89YZ+iR8mna
6zKpaeXLp6aS62JeFFFYYnIVDwtrS+0yyFex5hQZ9UDtuupC6zfQk1IOhc42utKnBQrncvJ8tSKa
qcRB9pv9ogQWYYhmH6KHiBwioo9oM3mXAzV6Ms9QZNTaRTaLS1z1ID4yZlAB0hhSKkHGkypEoR81
X+irBfHT7rV9GUVr0dwUEQusiX6/aGGf1Em7IR4aeJZJ86fAo8gjo+YXvV+eNZO65IeG8mkct6rL
9NCuAWoPoItd494Fuh7NNJa3jd29x0LCe1e3QBS0SMl8Q2Ynuo8C6koBOzt4hUvdqMo3CC9BHPKl
naVQukgdijgU0egmXEuLHV0320l3db0RwL8J12gtBhc+dAvXFPmnT/9wf6GzFnCeyjEMSU9iWAoz
LRnER3NzhDOCHMuJJ0l/nF/G2w8KEf2ZY5c/xc6G8Wd0cQR1iSSVK+QPpuOgNAX61WN/S4M36W4X
JiFj1aER9xgnRZYgnjOX3fL6C2VR504EV6S6brh1Iuxj85e+5r880XZQQw2Zd0fTB5F7VYahNt0u
1HV+hdfdeDGVRyXKCn06DHnynnI2LcTGDfoTqPEB/S7wepiqacDfb73FJyKKcXVvoXYwBgJ5BPNo
l3h7eclKOZBkzkJwqM4BFiP/9YQoVVBpIpfyJKFX4Bl2FRda/FuS28KI5wCKhrhgpDISHZzPhCD3
qTSSz7mQFklBhbkI1fqy9KK11IrtS5pXWkZTCktDAoAYwO1M2ZwGUd6zr/VXYIwW1W2vwVBkvkVs
SGInYzXLPHxBeaKhLbU9eetLhcPOpqmIaVLkNpix7FgoobhJ2V8cmgePXESrAn5pn4B5hK+JsPHb
oEzCipqeIV8UZgSmCUeTM1DWKRTmBcQmBx4pw6nYDlX+AT5nfePB2pYTEFd9h7cG96pASO/74EFE
2PKVoW6HAQhtF1UVkgKX+eCRCTEryryMFCc6ijchL/BvfhV05rcd0tfLDBW0rgVWBqp8PqjSKcIy
u4VWC+WGr7UNz2Yc7TiFPhtc/ssAg0B7rza+/k3fYqIN0z2WHzP4E7dBrC61uuBSwmPw0VbOUeL3
UrwMdbn/l4vuKkTQNi8m32UI1VSb0fRetKGB8YDUEzgCt+aCsPraTjzigQEX5NNNv25Oj4PpyG8Q
j8gJkAWkFauxq3bwGZ1sE+cXv6bx0x9rlqqWVOCWUqubjGJ5sem6CMm8u7oyl1WBYcgxSSPb+M9G
BU232AYR+Y+yzHgB57ZfH0NNGINHKjESSopAfKXXgS/Nc57IL/TTQhItMFUXRhfrQ3byRqssPw1N
By1DAkXl5KKkpzCmqGhYceYgQpNumO1k8qXruZZcOMgkPxp+1zZqFBxDFBQK077gnf1wsAIlvrv2
NvUOweBwQ9fS/xeJ8MBCN7KTkToP5pKrKqPX0esq1cMJgVRfivRisXzmpofMcBY52uCwfCzKE/U2
KvlJd0HHlClLxBjrXFa8YmEu4sYzlr58MAw7sBCRKN7I9wvtHwy2Zjq0/ZgN88CAU9opxBZyDJxq
omCZWOqfcpzKKdU84EoorPmfEx6bgkA1LQuBqRj5H/gWpIgmVfTKqmE0Lxg0kvBEhwHXmWZMlGbo
CKsrJFha10jLlc68rgLmiBuCJbZqMpuZYj8BsISqAwJUdL5g7iMtArovYOVGC90F4S14Ow2L1fIH
pjsryNkPg+gI/0pt9Rrzz7jaF+FxXdmIsyMGATRzellhr7zfT7B+6siPnW4GhVzu5eW2vQo1sXIX
5swaxgXSlFLJC0U/irou5YbbIISmcWfJecFKBNbEwQBuxSAy/8Bta60SLRBb8eRFbkjRPwi778V1
ZjRfwSuIfo+j80gAD3Nynwbpi4v/cXEhLTdPg2IcAtAzGg+DZKHLp7egtUBbuH7rA0gwVNN4TWit
Imyvuw1ZxrvDUk0qq/g/jzjzJZgrh2yEZVUxO4zBPNb+r9aPs5TWZJpTcK94u96rjeSYXmJ1xnF9
jyF1HbfJ/f4Q7CtjPPdsjAmXuARPX52pNw/IKCd5qDtjTRliWI8L1NJsjZAPc2ZbP2qKhC6Y86r+
FdQ5FGSNiICx25KNO48ZtAZsdX9/A6z6R3gUQofize9p1UqsWupXqcnHrXplYYWtCtoNICSiXUZR
1n7m9O23a3dEMxNbWHbBpU4Klxy9GaGUoupvszG+IVcWUS2Fgm6OH674r0DJq9r+FFwW1jH40tVn
xUtdzk7F9L9xC++VGjRI+nD+pNcO9NwMve6fNbxkDrzMBL1i/0ZfuO79HUS1FXb8SXVwP7vRnxW8
LFeM5QfdCMQEFF1CGlXkuXvxwGr8VI0LDtxrGywoYiHBqAYo7OaV2RdZVxR7UXct9zvm9d+H4Ds+
QB17eXpOdbBqzEXKkPYVVrRXAyR/eduunoEG8nttsHr+0ctDHHRqftnKEAgXeld6A3Rqv4fmAw1y
V5QOPMa75d5+RKsCunXgnx+BMRFL/byDSv/0bsP/hZdHe2w4DRP77DQWlRCFyBu/21Hp0jRs55O0
bSBSGH3BZX8MWw/LPYIh352T7b4qLj06H9fOw24Dq4Z/Jc5PTFSV3LEZYdOsIWWg0ZtnT2MgbVoe
otSAhHNyauPz1osrXvh32Yd/rC38Pz++fEfnKxvCOTgTD7CJiCohqEXFa2sMCluQOArYzHQiWnpU
3DNm+Df3Qk9s9v91jUq5Zyf9S2XaOLSMcvNYcRsYhn1WvOlG9/NpJ2/Kb59V1qmkner+Bq9iEX+7
Im9QE6cUzEY/3G5kRQ9O6C5kWSgl6MlZ6GcLbUXFBqgl78imRGudXxwAF4vFu7nA2M7/+5Majn0c
SqVBunbnezDX++DWNigL9epscovEpdFyrWmGKytycSe482Ej9/30suAG9WpQbp9GEu2+kTVotEcD
SRwKeYONhbZ8QdW7TRNu/WqtZVBP6nUg8kJHJ50GcjN+xtSVZhjvCu6xtiTxmfQUkSkmI3ViSDH9
s2G+Sr6cKoKXf/I1yFMkaK9Qe64AB1t8x5UnnREdangX+urc0h6Rc0fPGje3s+1Mdg0K+pBPUVq1
emiBZAKBxRzOVMrH8rUJNID/ZFUiW2Mgjxp5blZiMdu6xCXgGaBfXq1X6sM7nnw8c/xsf8YfT7PF
boprvtfnKSwVxL6//1U7D7c+xeQ/J6FLnnag52G1owS5k7HOUNIjH6WuR1hLoz4VgPMK30c6dIn1
YLwiRRDFN59+R+/9mp4ga5+COmogCDnDiumQ2tIt7DN5E2f4cceEu1a/a1kpV1y7bxLlPHmqb61N
ey5WkMaPNXrAu21aQUKIPsWkYnoB5R+ORlig6sqc0dIgfQDHwl9jtP+3Zy0OglobqSquwCwZCAO4
qpi247YO9NabDCes2DxegBjYFxLWHQ0uWHmK7bDoldd5cVU6nNvJiFWIV2IYqB0a7rE/A/L1v7/M
6ZK8owujPpCStqphFkm57N9xBRjhjoKVOyJZWU+xJzCWCqWCbEAYVjKikgKh3MMjqwmYp/1BYluI
sCS5NKDtR6CNNSfa04m2vYW8DztmFVMsc03wG1XSzqMK4BkM4Pf82ztNohGVuDqJRhw2t+uEtcir
1Vu3d6t+9JOPY2ClvIhRVf1e1t/giSHhKbBJ+rnuHiS7rQkujmiaugOcfmtuNRu28+6fJuDxQ95H
ggi44ZZ/jd4rdsjjX9dWGW4GOWKKStqJOc39e5fU34ydfYksCykArLaf46VrDziPtbWJ3fyxmZLh
V9oiCfCL5WPrffTTRxM3CuOFgm6OfDm9eo1t8wJ9C7vaQ/tapuev8w/3TYd2J7j2It13lhjl0/xH
azfzTXgurSPMfg2C39S6OYcusYcJE3Fx3XbeF/f6azyc+gnN3KVtZZ0tZ6oDVhcZbh2JVusOfWT8
/jQf/c/39zAON9XlPW1GuAIwje7HdpZ17G2zRubvA2nESVAbVekkgn+V2Uy1LLf43NG530AqML+C
GF2phHyWZvdZbcfdimyunBLEfjSLL7cxq0y/OEUZT/eG4gZLGEjsH/DsRvsytLtbzjPallMHuIb7
Kx2xkBPCxoRmPsR/KsFzBBMaTpG7rQdX6jsnx6aVdOY9iBFudrO0gwJC5+tWum0zeOzmkxyjW+YV
AKPQTzBLId+Q1+BDNfh456VBPZldPIYiXdsb7boT1d0qMiRSp3K78lNGXtfeHpzyrNLKpoeqA+hW
rfSy6dMYnR/OJe4mv6d18nsFpceRki316PANX7TLeDWfPSP43/GYXSYm+fPsOjFYpSffxWl0GRxG
5wOKtmgSowE+zSSestltRJgnZkmoeONWwQ0H5x9rb6ysPcqNDCQFLjX7y7NJAMRXBlemMoYUXs8R
OlacbP9cmWf3vWfpGetmUfdcVMfHvMhf3hv72r7qSYloeiVAwVx5gLe2+mboRqtrpnfR6LiOlOrZ
Y6dBAl070Pb00UsHkf/Cqcl/9xrs/oRJLTUB0XFDhfBC+V/IaU7UWU/DM6Hm000TqIFn8m9su45j
HadhPHzNk2kyze+R1kF8QehA42m0qFywyAkv+tqCwM63k/okJktdUmo21yhLH7vHjv95bt3nrrrO
JqpVW5sqHC7xvxDeUsEsVCwGvdEznwIwcd+dbCD3RqLBrSJ9uYIknGvpYrQhaK1StCUCD7AhG48w
Y6HMgjtu/dM4JbeYaq7UIaxaa2ZpupSLLCShQT2QYQjzGweF8tsx8i9rfd9V0U/t7EHVdiSdhuiK
qEQHvWw2YqmI0KRDTXdYR8RzqW6B6lUYlq0+cdI4GirnAlpvF9a1mJEgPpHbh7RqIhSJayvtZQVx
1Re6RH1a6rPi0gk4axOGEhCKLX3xy7176PAp4dbdc1ZOJCw9z0qxoJLNDIg/qRYplQ5WM9IpC+qv
LEUUHqiJ3JUxCir7gClz7cLo4VEtqWG0C5OiTUXbxp4JVYbAVTlQ6bdlO3LgPLOP4vfpmmNzvJ0S
hkNlnW6n4Ww7PSKRlYpIukJcWvDw6jT68k60+6dAUuzSD14s/e+4jCWANUXSfK1juQRt5B67X9iA
GBUybW49uQ8UqshygKoGoRIOA50LAuYa4rUqo5XdFmMDeZSggu7obwneaLyMcPbTOs3ernS4ZYB3
E2kXziQc1/ljF/3DfLuyjpdiflZnol6Fu3D3Wh92mFbA4Pyu491tV5/QwXRKy9yRRp+OUq/os4s4
x092qHJgX9i9QqrT6MmQ+728dKJ6i1FfZxhgWdjhWShUl9STs6MmxXdsFs5eBg8GzU+4wnsI/V3W
O/qRn6wrP0eEqiHNrPFlQcKlI2lb+DKk/TNzLp6Wl9d5tiyt37vzvyPHbQfFYflYqpd38XYv+KHO
w+llfpmXRtf5mZ7N42ic7Rr8znNnr+tcawTl9LnHbAW4GOakOcsmhyWcSr5qScuuuuGSswGTtQbz
pDoSC/G2jObGYWiOjv0vXiI5M1ZdPPWZDm7j6KBEUvpgj8LpYXgaHsfTcrfmJ8TB87xVdPss9Tn7
uZ/RBwu13nlT3h0393/lXXJrHfUeuzjpisNw7xu+gSHF2Us7987ZQ9kHHUQ9bgtptNFmsUVpSNdv
+S41r//UiTPnFkAQuc8hiewOcCgvHSx4uT641/bqE/vS5G50/nf5V/6613+N0VvGJhEp7bcDe4xU
UosHUwqimihWkouK0qEJVXfZQ13wTv4PgS2cNPRIOyR6mGkAo778A774silpUI2jMtWqLM/YGcjS
IB6by8homlKeo1w5eMBzW/dChFBpnt7d64kweZtMnifXfDRfVUQoQ3DZoXkkmk4uGLqQbpPcVqPm
Fsecc/NqtrNV3OvVeMP1yIngOIX4xgzv/huqx6G97b0r/t3s3+zAeHWf1ydg37bkZMeOQWGH3ZMM
lKbDARFxaauu5KyfOgq3jNxVAzkbPDeae45w7xrEo2RU8tgYS57V/smCw8ONLi52Wr1b3h5ZDJ1r
pzGK5gkkomhOt2kuhno4oYdDkFhr89hANLCGx07UgE337EXF9ksUmpsMISfUZhONGRn5ZJau89Up
5KC17oP5AnhC01WMljEeYMRTKVjrFXWUZue5JujZu/FAel1eETpia8BGhDUCnx0Ipux8GdIm1CiG
NYKD4oCqIiN+swdf5M20uIotZiLaJmIpU/SSowNfDYR24bQBI7zOr5aCqI8jDvYnJ7o6S+qnMgAa
Gyehg24zxnSwkyAQTpDCkhXk7hrK6Ev9uHeDL/gMbr0rekgdWJkQIxRy4ufKmJY5SvMYWl3C7cOi
L4pjyoLfsmbyJBFUooIi4vaAT8s5udfkPx198jPDe0Ez+XZu+N+9mwmVKQDT0EtxA6VsBNkJIQcr
AHvyv/ISV4u2PM9MLI2IJBgQnQdX5oEK2/Q+rTrVTEkBtetKqYzOo1/7ZRQl7KhH15pZvW17W25v
gQD2NwSkiEkJCqeEk+0qTmvSY0qt+2HZfjGnCRouem8lwsqq84Axly+S3G9jyp7OaXocP9hqpmgP
WAS76by2vGxqy9c87d9p8wtBmsDimToRkC2bMyFs6oAv3LBL5Tke9JO/wSSqjm5+bVAKGkFt8Dw2
7VnMALlhOVVaX+flpZ5eOknZU8GRcrAgk5z8AGtYB3YqUDakKD+2XzmdXX5g5d62G4I8eMYs2kXL
aFla3PYhFdi/458xw3EI/VnYx91xVJK3kNzcZUgvT3flt9Ql+ZHOH9+pYikPYqqTCa5DUBccMMCh
UGSS1NZ7/p4nGyriG9WkcY8blyZSr4aoUsN/5BREJ9wDAvGlVn/idL661Ncb8GxLA8IS/DAq3J9C
iSjHMpdplJ1Hn+4+uehY0Ct0XTZgu0/2CLtX6sttL+Sh8TgePyFDVX3suVUCij2RT+DToLG7Il3D
oEHua7IxUEN1lT7xt8wxOd0XDnsYfbcUlemoMpKkTNYhVX9xk9Jf3FqDAlceKpcTrAklrq96RxwY
ZeeAUjwgpD4OEN7rfx+4N+lnj4DIhdP7P/ZB3JcwQaDngUtQozp06JR+TtHihHaO2XPoxCWnPK1e
m2T81hBrIp71Wu4a7SQl5mWwL44Dfhrt8CXC9Rtfm+HLN1BcQYWgYuP1WOiRAHwDeeqAFPek/iJn
a+34c3C4hr1QqXYdN5DzgvbcHNa0Oq5xgnWSDcjFxtDsX8HINl8sSKv9at8KRGGWAZI5COEhc/69
kAZ/XmkCQZlOQbR43GH4tKtMMsr4IiXLosEgVrfazxGKff+Ad1e/jJ2GV8ck4e4d/aP/urgxACdz
gypE7+c+OXZZZdB4lzyTsy/jt7Cp9VEBRTSWuqUK2xDf+mGY66sxtGYt4etE9V5TzjuheTlpAT58
2iRS5g/hC9t12QmnJ5iGZxJHTcbjBmSBLTntUBP1iNfL7gB/E6G5SIuc0pjUCiRCpfK6g8EN94hc
cxxrDTkR6Fj1VRoGP50uwFpRl/bv7neqmi1lKMq58OJVQEUJ0pJy57SkRIwfKYVb9V7PG5AjKgsH
afNVaT8eADijcz0gdAu7KHlYRdn58uWvQWfzyug7sqEIVmfhMlzW5/X5MShksKoAVnoqcUhZuB2/
ct3oBe3oJfg8Wts+ci8SNfiSGMMHD6/kx34pgJOLzlDxnuw6FKiXe7c9nOfo7CSMc5Qhi/OivApn
xLoJHiBEuMSuR8wLuHW1mpN6yYZLexjOC+yAEod/Np+O1TX/XRQ3XnBqEL1TN2HyNV+44w//AV4j
xle+fozvw6wvaVjDF+NPt2wj8di7Y2pK+zpiT3b5tm/VSMyrdNKhvAslPuxD6ndlLVHB6uTEFC6m
shTv7/1jdUJ9hV/UIcCCDqDKJm94HlvEKwZvG7Ch2r3V3IxMaFC7OsBgt6OghoSyRdYOZyS4GNBd
Sy2y5yOJfEDu0rXevdPJ+ZJ0gC0/3ee/7fr5L0PA3aF3wOOGw1yLTC3sP+mqvbHHz4PzLAOWopqG
Vw4EiUcJCcpteD8069TIXWs6vJz71cl1GUL8gUG6OoOcUQqsg5B9xzFC5jO1HhYZwq1upY9bRoxf
6AUfp++mAuaKpxGkGuqoFDxRVsr+KTrjY0jY9O+ESzfbSiabX0gWACJAHZBGy/i7NzMaY96cK0Ob
OBx7CMRQlc7xh5jgYuF+7pbt/QEj8G/zfCMl/2IgkKUdoYZ0PwCDmJ+RH78RU4AiYt1H0kQVDROi
xaN3gxZIzvtqVsCEbq10EzVa1xqYvNdA5DR47iCZLz8lBfEZnts+hOYU4IAGA7s7AlQY/pgLnfyQ
MbCMbZyo2s8d5nyQ1gm1v6A6F+cGzXH5oSjydGJ8eH1eCTIS3g/YrsndTwOx9FfFm6PyI6xBwY/M
EWVPVHcGsYtuqe5k2Gdpe00AHDFncNaAnldUv4W9CuUL8tty1bkdSW6PKoqLNqbMFGSWel+tRzoq
YYm8OyUvUaorhU7kijhD2ZNUt9QyehQ6kEE86dL8ZEmuOB27SXWcPo5Zc7UKHeQ8xOIqAQqApsZN
RAuZVOX9qCey8+HPeLmHP7guyEeZypkXDqK4eSsPL79xt/YT7c9Tu32ZgiJCCd9U/IRgUjU40dP8
744y5/ij+/wFwAPQVLC9A4CLifaixWUdDBz4EoKnDuX/Ue4SUuih9an4hK33OvozxxbGjMGpI7tq
xQy6V/4teEGCJ9GPJfBUwytpQAQkqLSqexVuxfYU0MALzIEYoJEAeYRkG2rJa+8U0xiYabWzuaiy
uQPOP3Y13BXO/LvKaVQp/AqqKOKrevqqBnnNjeLfHZv1AwY4Yivpn1GmQI/+5qL+G9XTQLigHk5L
uVw7qOhGrkV413Fcuu8nwEXq3akWUwVp2d8uKyIjPgVvhTmQOMd0cs7UM6EOlenba9xJ3N+Geyt5
VWSZf0yqBzZn7furCfAZ+qpRv3qJxw8TtIvvZmPy2rFAZHBf0B9WICe9ncMYY+kAk+AoamKaJFWz
ynhlNENh55/W5+/gPfoOPuNsaEyzYWlemtemKRq4KWicuWEkCmgPOxRLXhS5bW4wcxbZ3ZGO4Yaf
AiyVBz1u8M78MfffVWV/WqQrUc3PZzpHSdD4Gdb6VLQKfrDRObN/vOHUBV9aCSOIqAwlv6Mq1eMG
IY+Km0nIajwXUqyL7q46lHoTirUiO4IHW8mCrgooPVPqZTQ2yr+Xn4IOSVypKaErlsRQZTQduZov
p243IvBk52254V+6r1JBW32nCYJrUezRctDhBW32za+s7dkL1GRp/36Ik3eHXezbqCijoNYvd95e
GRp1xhLiZgYaVuvbjA5uiNBqZiIpBNAMMpCcv8epS02vcm6CINuIJc0hlTPCLH61UPNnHkZ5CzWl
EBUng9khgYTU0VLFif1FmsBP9MGRUDTVeazSNpoKunRo2OOQBetNNM3Z5uVaY0xWxyGdSCoreVvg
6vBXG1sI/k9wxqj6w2G42F0raj6poeHqAbMyc1LoqbiqBWkv2jq8/8bw+Xbrh959T3vJG7SWS4AI
BhnDCj4evoEHegidQNkPeFDIHY0FgkqbCrwZRZr/5HB4mOWgHhg/fIhCmE1slpPLbfriiLMjxoaU
FCKdSzFy80w/Gb/Zt6WxKBQk8hooDsww/mpn5/1jtt8/MbwT6EESdcqK4xPEkFu+gehGmrVP5jQG
+0Ngx6EmY4puSpq8y+5D4HQEAnBj+Jz+abCteK8n9Fykfw3cq61Wit8WUq6A6gotV54dCBJp3D6F
jgkdw6/MDLgM197flaQ3bNXQIJwWNdplZ4On15jqZoxpKkQXukhp2estDRaWgnCkSp3zJahUXWq4
tXGtD6f/BRdrjJ5+9bD8NBkaUCJX37ePP8OwmnaeXrx40C+o4dz3DYxoBw8/xuMdLUj+dbSalzmb
n7Cu947UMCRQnd98NSyQ8PXag0nVbfi2T39W/OXoNZA3eWXcIAlA/MFWon4JaFpWaiUguswV30ET
kpYQVe0c2j/EIK1h/8K9y/WtBzTQPfu1fM9ihRBiizs28CiANGv6Xr83Kzae2UQNIcjwoHio84Nu
b3qeyaYYFbJmtcrbOkQGwxQGWggkVFYEbVPSQCC9Ze/cV3LxhMThcmOJgB5zq6Syc5iWAbuW2RIH
SSFq5V22bKwfu2T3XX/XKLHYLdOmHbqU2bZRU8qJBwd2JUEZLjeq2w+dVBXnEumif7uszivWBtQ8
rCbMXAsmEnOH5RmXeOYK7IaHc8LX5Qz75YaKpggqn53sX0L0xoYO/fjmnP5BM7srgVlu21+8FEHZ
qJoG5ZExwox8lADHV/2MosEmm2fzdPoYf3svNt4EV0cpHXXIq+0GD4awEidJiypYpF3iuG0+D1ML
NyNa77ZD2shRmQh7w1mtVQb4x1xA1g11twJbqvV9uIeQTYMl6koNEdqsGTyqnfOVIf6oIIh59S7r
Z92FzkOPXSQmVCM7uPNaPM3/0XRmy40iSxh+IiIESAJu2bXv643CtiwBQqxiffrzlftMuLvHM3Zr
ZCiqMv8tDbz6s+QS/ZA0hIT5lAI+PVskte4Q7Pmr4/ALzBYH7QoXJ55wwdfxXoKfcEM9UFqq7qJ1
4qfthqfntS55DOtviseYJgiR8fyFSd2XvfFO8NpC/CESmKg6kZOD8oCL99D/GtlLQmcsGm0NZPwf
piYQclhRkKB/yUydG+6zY/8Q0YTi4x9KJKQEIi/sn4SAZluEOFWq9b6Zzk3oaruJiKTqBnOSR6kA
1ZHdQgBpY1PKrYLAAkfr6Nr49vFZhOYnhO6K3+Lzg2IfLszrbi0IY9Gx67z6P+WOyIRkVIDkidhA
QgTt9lgfn3estMAGqlfAy4uBqM95jDv1NhfNLwG5foSmd6p+Q0L6BrU7Jt+tCkIh8mkNvKTiLwt+
TaMteU9gG6H7SygF4YJ9et264zTv1uqCaJMFJ37I/CZB91Mx/NEagmeB6HHEyz0nI8gOoY4UNnTR
3v8ri4IV8kiRM9sAlqE37030neL05bFFH/3vt7yTd/qh23Zb+OZDgq0sfaQYSctH9eBEZvM0fqSf
zhHTY4VeDwknA6oy3FU6XB7Nq5CWiINdHKcB4QPqqqOiIH8oIbgBldRc7AU5EUQ1CQUisaTCPSjU
f+J3QfpM6ItdHvc8lSB8O9PVMNUDQg9N/WJsX5h2RZixMP2O17pw2/tjJhCs6UmoidbCwQ6CBMUl
voPvXWp0xgBLkfjF60W7CI4sZioLTLFmRbqbnbITD/Je3wsvsUpus7qMZ/GsgrSE1rn5POFI6XVc
KeIyU+5iq2t+2W4hpV9XmWSYF+DYGOkUDRHR5DlaqPFO3nQ0lcGX8vN5xMcwsLtzfOzODYHb0dcA
lJsVK9BRlZZBbLIifluE14T8vrnKREBzRPJvR1th9FfWBO/9dd7E97MuRo7AWtCOEEZInUm/gZZk
envaxKPOsWx8jc/FV3vUz+0x3bfE0uV7YfQWH5EfCry7A+RWaLnJMgV64k0LavEfuSi6GRG1nc6f
TGQkCrogEPq515l08KY7FpvdcILjhhuDJfDPJ/nP44I5auTW8+f2hvvMIMdB5Cy8lgWH/ODrM0nW
2T7m92tLogNnzlxnXrkY0RTO+vng2HyVfAwetw1TvHacl6wasXCoBR8ko4yQm0AUBBaDeqhlRufy
SztrZ04QkQPBECF07wl9bIdRlC4NmtbVLqN7hf4BvvaRGbTvVvi2k4BEMavADEbkGAIzZjgbpp6u
CXPLj8/t+DF+CH+h0KLfvG+hdZZpgcWBKtTOQuMotLDCLFAwaU7MgBO7akxgChOZbTHeCn8hE5BQ
VSG2f2weDwAlsB+oJKE5IBij8RtO+2Tyzj0qUYDsniRIwOyS2KNZL7s4QenAl5jwcg8IqL8XP3G2
Zx4AtUDtpjTgilN981LPFeH0GZGSgvRLUWj8jBddYFHJEVeWjBzq12lWLoTGM1+ivkZi8iTL9ixX
qBOoW3Ush7dNgZY1ZKxfy/2oJwJJ0QgDEV5+0S+VvVktq6WkmNmaRHc6I+Hff/saWMsInAWH+F8W
kgisEz1WiBiZiNc/ryAvK6JeuEZYOUvH2A3oQ0VulBjMpk/FULS30PD+pRUjCaUhpNJmQTFuYyXT
0iWo/N8OcwIIHgNHlvciTT6f9mLFTKojqTLT6yKbNEzJRF2CidJAc009bvx52+cJBEbHHLMnSpxo
/aY8SNZXeV4t1XlDAyjgohGe2Bw/DoXRlOgBHjmwCSKC7SGTit5nMC53PO+X/TJB1E0GW5zanGyZ
X136rfi2yn1BXY2dntITzOTy5xMDa8dM5rPj3C74pn/L34pioDUHVNLfPVmyVIer5vqeSqd2YCMl
oTX9VQ4K3wHuBQZI2v5PdS0S0eldIugyigDDfCJ97dyCpNijMa0oWVJSadsMSbT73uNu2iZOjF9V
n8SJV2+xU01bJITT9u0Ey9EiGizU13TcudE2O/JXeQF+ljXyPfR6/Ef+U3gzB+2MR83RNlm3KnFn
WiTcYquy1cetYraJQcOJmIWt8YxUpk5Mec8NV8x0GfZmNimxD6G0rk1i+5AXc9tgnQrrtdXcuLSj
9zXe8+AT5fcMrTiweeTeHMQtoyScz8jp1H1cbJ4+t+mi/8aXeC9R4zDarCM+TXwQjR0jwwds3Q4o
1CjYO5Q0zotHHIQHKR42kIwQ7pFPgIFBNgJMZX9CwkSXUCMve5OlHy2JtwXh+0zF7lmd+2ly1DYk
MBc8EYsQjh64CliNe+cijAuWIN3pnZGJ+3CPWIFLDhj+cqVkOcQLsRjsMkTt4nzeckKv+o28yQoX
AjJ5EJlvaRuRw0zIkCNTq4/mn/VrBpzAqDueLFZjc0wIE+Q66G+nZvgQk9YJUAQjaU2NaLJTX9Od
WN1oJ+IYIDiZd4bUCBcU31OiCEtWbyfsp6B0t6NYwhElNg38RqVQDaatbI22CgkJVXPZi7Fb1A1U
j5wt8XdtRieFi3kqvgOXe0ZHcxVYyWtaMvzheX0j8WAqwymmVoETQmxxY0sx4R0G6+hmwyQU3x92
PEg6pDEkr4Kqz8plQzr2rNg1GJu9MgcJeAeuzPgXEbuXUplnKwVI1k+X/LtEjBi7PH3jIidefT1Y
ltMeI4bwYTez8IsKvS38HNQZbbmyIuFAQ4sozz+JVXXfL2BxaI+nXRgrxLGrFrB8X6P3/5javYic
AUUkBB2/1sPrU7Pzt9OTZhz56Gr59dLMCKuJ2yfuiKSJyg+BAmJQ30sIOYCqnmoGSkbfleeaFp5O
gyx3Vh6ySd5W5AsKpGWEKMNoGjv+GqN7gltuCFIkRXrfe6FBNjXySZbVm08JX2MiIkUgiBAUypvS
xxkaZo2A+SdInBa1JKLWdEY8NUVzYA/xKSCeqO7lPb9Hfl6ZxTW56nBdgZnu4BATBAWE0RL+0poI
mZRTMVrCQtqKn+/GZOHB8q5qtJ+S1Q/BLYm7lyboBxQ3RlAWWaE005mew5MDS93CHVbf+TdnJaK4
QWalDxVt9EP+CYjCrqz0S2S59PO/vRMaDwjD7ufpMiPoNrDVwJbOMfATKS+ffbEu1jpGn23oa0Co
hCu9CSZIdet2/VBOSoo1zl2NnS1wS3IsUqcLVspS23/+7tUt81SEByVDYLqpcmJ0TGsWqVNv0guF
++gLByLIeIJWiKMMlc6XDFrMjwnkq63VNURpDw1QbdoV4Y7ihybzn4tVv5yuWvbB1KAsxImvzqLY
qa9F70lEvLWT96qjAYGWufR3yljOR8CchIgpThCRRAVOQBCViDoU/kHgoV2Pq3DPGhZHHVFm/w9L
xMpCIpoIBQBx/RK5be3P80iiAIABVQj4NUy8tJf2o4vG6jrxBiOysMSgaJUsDAO+RSSmiDRLY3Xb
PLfhNqJgem+z9WefkqDDJWXTED6qfBmtg7UIsYoYI38WmJhCTpoIzhBRYrojxtGXCESERCTzXoK2
3ieOiMcV5H40FdIzEa8bHcpT/i0enFP5p/vRlyyLxCLNIiCW5MWQJKh094N8buznrsil5nDZvd10
hUIGoDxyHjiehgVDcJiXS+wAbvnK+iimKOc+zDRolinWhGVwFtgNlCvw6QeYlAIyWEHL0hTTGPsv
oAx1XqKhFdmbErVjehQI38f+74omRCf8G4A9BFgqrQJzNfkWAL0jP98I7BxoCCQkxFh1QJgpwhlH
34xXFho1APsVCxUo4+PcGOwVHJWdyJYXWjDI8b/q5eWPqEf52CutnXLPJQdOYxsTbfea03cDFFUq
4hbTILnNjaH6EuIHCG5djE74aYBS89kANMQfj60RQewI0PhXGSsHxrRZSS3jg20pGCeYP69QP/4r
gOW5oLEEfcXIJxaatArWeHAAxXOPg4ucfFrHWeaKrw7YU3HStvt8O5oXd+Gnffr/pmRSoB5vqK8J
9NTONw/IjXfS7zOwjA9ruOCkDmfhjInNVGEClhEATU2cBi8B0O+LokxE12QMHuY0Jx8CW8RShLBl
ezC8+csZnd6Ln/EKRRuOcOoWE2ZL+x4eDFfH3eWHm0FkS5WrQd3Z3WU8T5ghfVSjjZj27NYMPVKA
peHZXTLL9q/ITlqyd24YKMeTvPVCdadcNKiEuYFauGW+OMDB2XhNCdwHqLnLW15ieCmLq9xvW/pk
jH2NX6e+zJy3+ih/lgouJ0V2AwabZcZFlp0oXHGWZ50ltc6IPzuaebmAM8MhQxnl5fs1rfzLjGft
6dWyJ+3EIUoW3pNy8zVV6TRgVXuRSzzmK8YuYsBUZalPLwX5Dp0SYcYN46S2KrFww8kqhxTJ3eMJ
kDPvSA7L2bbHUGeGmzGdobSyyo4+q/dnaSQY2X0FJUo+k0hOUv3RRdkSRBSkK+aMh+3hFp8aFotD
uRPf625mnPMMSc8WA6W8H1tR4jYhj0FvEMViqIT7sUOVkLtPxmCY/bnQJ8Z5jEuDETFokxW4DCpf
8Tf4XGW3jj0W5gf15T7XZ4NjcDGoA0lOlOjqmfH0ofGQVqor07mCJTasElYkDxlnU+cEKD1+gvnt
l6hJ7d7xkBYu2cwFifxvq8CCv+xKN5swdlgeOYnhR8QAycsaKSLrmlTMfT95H1tpWskLqdiEZIBi
wmMgr+4mvUBv1W9g/w0o9vAofefkydTwZYN7g+1Yt1oNZp7Qd/O2UoFxEk7FgOSmG3QPleujorwz
JhExQlu1dHPyQFXzA5gyzW+rMNxW7U79bLX8Z5SuDXnPGEYO8GfgtMkMvtIY2yPo7aetxjYLQ6g8
F/xzNLgou1O7SXlWDbIuKQ4DdcI663DyTCr2cvx3t1mPBF/ygfRuk153g95myBdDL1Bx+E369Wx8
/uXlFSz4kQUX+sFbdNBcCd4jXarfMXOy6+aoSP6NUu1JTH4Dd8IGS4WPEKrxDcI+0dfxcujrDulz
OggBbYe7vDaT7Zui/JQjIhte2yFRBynK2p7trrIHKw2bCE8iaMMWaMRwaqDm9XsxTqwc+BEh/YUg
OYAhRLLHEQZ/1UprjO/HwU/3c9sOrlRN2dj/5LaeeTp+cg2rgvm+ULUkW87mWhTF3aU8wIgd24w0
/24mIcvXUcQNYt5D8ACUGSvW82Xjss5mLRaYwS4k1pG4ksew8BmYiRb4B9MYmJSLTaHLJ4TeMdCj
943FcAUahiSXkgn2qbJiMSSAi6W4LIL8rKGUJKXkfGOKFv/zadabo8cNE8Gi8gcimpATbSZ5lGoZ
kjA0RXACiNVLp9/8DHfS73MIZ/63nnaFMlUbO/kK6VI8PabDmQ2Jj0PbN4TIPUbt1/PtKt1OSgTR
DRip2G3pKorZKbZEjUNGDMM9wReZCvqEbuLE/WAzKmx6N0IvCn5MFa0VJGBgNe/VU3NqODFuCaA8
Y+uHdopnjlF28OSBG7KmRlPWyQAuFQRfOajMZMUBwY4Z1W41tJFJafRdjkwW3iCxWDy1+HImf8xO
7ARQfBqHEK0rx/um37cR5Z/FqfUBp9OmCQR7vBnWiwxtJW+CIpwAPY5PifE90ZJpIy8rRdpUWnhX
MmmvQBdpDO2TGUOE9nKn2uPj8GkVYy89tChdKdMp582Qsmo0oZFh84zXhmTRjelDUyVkmWGBm2ZZ
LYa/mNlCNmH6lcWHWvVlKmO2D0slTnIl5dNMRZaTLEYvKz9ofprPafiy/jfU1wFtAEw7pgCY4Ck/
KQ1ztSzxYzRLdXjglXheIlS7kStVs+RpRz/UozJQIoGkbol+oLa/IUzufFqH9o1SOucI8XGbdAQ3
SX479PDVcORII9RodsJMz9J/Udh/HDFURKiPjLErtXYbOyGVojtg9AcDeLTRMsSjEjs6M9lBErKp
AqZtuAPDRd8NPArcZI1HvqbObpE7OmayP34disGqYEe3AvUiEbWaOE17eleaLaEZLudFSNygsYge
kmRV6S5icBslO3uhyCMQI8AITwf0JFNHAJ2I+kitFRp9Kiy+LEZ2oGtkHpoQv0hLkVnJJM7WjxtE
njoGJhNJI9OzAFyV2S332s/KWOc0K3G0DnsbnWj0O+TW4H3EKYbBHQtx5WnY8T5O8cchwDF895qw
H4UHOvD3hnLr0N2Bvtej7xtLsXHrZi1jTbiMznDIqxsy2HwajDj7yOWK41Wnr2VOB1wsMFSoxERa
WXZ5dTZ3jdjIL5Gq941gYkvgwz6fdWLYNCgy7d5oJ63eS7zMNB8p+TaM8lgrd31dTDg4OIcUHkjQ
OxAPXEWF+6a8k+0INgHc/zHivuFEIVNSoWqVn87n6dQqNJCtRTaasKi1cHUYSICefiXBuszl4U5t
N/3Y6nJHG1vti84HftFW2339mn26afqyaMZSxKK48v+Uq8/GTVqrIeeo87Jr33L2ujcZP5XbtlZE
jFHmMsW3ICOQQuo3i72xtqixA7FObpuyXY8YmPAkM5cgnMyue89CESczDuu9L2JHRaUC0O4giw/I
0At8ZhSXjdfy1Et2QTYIc10YdJy7AyLp61VAUR2zL0iXT/JdxOuK94kTjea0eM0C+qJy9owXwWel
3rZVOu1R2iVbpqF9LjfrXcxSddWS4WtrPBgxWxK5c9DfBhFj9bpGsOgkdyova4jzdZF+jxILJfKu
QnFvkShdWdJssCE34NyR6keYRU+hD8UNpsiSIh/ChSV4u4NqPn7bJY8DttKPS1QfIaHxBSEGF/Se
Gtanxn4++mk2Q06RychlIVnGFRD3An5RsYeWNvtERHEOirIi0xElnEinEXhtihiHgZuE4LzoEm7T
ziGiW8JpXiMiQIIx1+4E/7A0xmYNF6+wXwBcyWS74bSirL6tdE89D15+mnjV8faaBET6UMFky3c8
BVYVtVblvZXpCKpOsz+Mp0Rnkc6abN19tjy1yvzWL+pyWhNhQsTRZPCe8WzpgynyB1RJxyY9Sow4
G5/rH2aLdKDKV1JqJMkebPWDyty/2ZuZKphAwjUKwBpmvw9ohK1BO0fpLd1VEQTJpUntRPJTIlE+
Zp9+IUHuozXK6Up2jP4sYQj7faNkhJXVTC1yqmL3rtZIi031ohEBRrTDMo9tdZXP4vOALdJNEYiw
zYkQ+BiGFuScIIiU/oB7+1oa57K3XqA+f6XeoOWkE42/cW5oQ8+vrwRS3QBgKk1I1MOHrm2GjQ6N
lN1qoOn/kgfRo4p8gWwtfZvgQzV8peoCiON5605Kv+I2pcMNYeJoLuYU+RlqKN6H9CMQMPaM0Uw5
AmxNe1eM1eXiQzcTR20iSOnPdOxcmdTXmCmwLh11clsm3oafIH0QeY6a7JfCvKMvXOhoYs4VNuUx
bKxteMnCuMv3MLAwCcqG4IpZC+qc42fMs9dCA4xkszuoM5hzWL7hpBdx548OwG3LsEdQmLVshwDA
KU8jFmBtWkY6d3iJfYKotp/nNcBX/ivbzQLlAKKD0M5BOWivrGQ9kuySDeErvusII6ivjukUH2rm
cOir329O8899fKSzHiY2wHJzGLzMMe5UjgjChs4hFPU+mwC1Ml4IBHnF3V6F2/JKq3cwtjALUPTB
fozcZWQPFxWvcx0BGMSkaKYnMjet4Jc9dojqRowEYArsN5uCS2D8HYTtCVyiOdJlvDRYx6aKMpXe
hSK8w+KGUIVMzNAZX6OYdewnqpW/sGssC8MbPj7lBJCw1mENx4kHTKCASCyh30mAYoa7HYf87+o9
C0I9J0Prpp1pw1XDW+gPmvKe/vi9BW6c6hIZpHU5gcDRhdqRAxp8hU2iW7QkbUEPG07L30+8PrCf
pdvr3qDzdRxjRK9zeKg7zR5cgz1RN9rIUbJZWc2DfT10XjziuNHH21e+5p2+y2NFm8eONNy8kdg0
3vhYALvqJEGhibb7b13aRnD115z9HQft+DQ4fFRmcqsw6gF63WxjrGOOAZ4dAdQ9V+oERYLFefra
sooHIx49lB+opBCQnrR1McTyiHBxgUqTJTn2qS/LOSruaNvsytOLTdznDFJyiB8UVuPtYFvThl06
n70/0EwJSrzG5oAaWsYO6tzQvgAO/OjA+IkzvHlh6cUMzRkytGhWccilc6JZx7k3oFtQnI5Hfocj
YcvIMCYbdqhJkZ3sPlONmp+O+KEt9F1ADqRHOyaM4a0LJV083oqJT/UdeIPhfFBNS8RsQJ4/QbAI
6ZrDiWgASiaUmXriDkdWPUC8QS0CPC/PgsyhkOssIz9+0AXTcYdfGvovzEnFsk52Y2nVob951F/Z
9r1msjoKutrq9vm6CjCdPZtp/4bKxL8zfnr4Von5kb1OtQI4Pmyg6Ovp/Y3ohDxWCiFGQutNX1vY
KGzhYUk2wx2CtdZqNzc+17xiyRDSGx62mCC54kF7o11pAzkanBiz1BFW5BExbxuTqBba0dDwm/G9
jWao2qZQ3qjhJGJbG7A8yY9JQVaZEcFJxCL/y9QfbNiUGMPDvBbJ71fqLnUkt5nyJ6H1rwfyurHN
E9nvRii03ryqmPcmrwFZ9qOJCNh6n5Sl+ExEy+pbHdWSXTHm9T7CamLs9RyznmGHmR09H4NuTiN2
092O5HwToJEgjC2DthqfCrAIfKmZ7CrdbAM/WVSnYDN74wbSLoNrCk5+Ui/4jIJf4VII59IRwf+e
xJNsSUC4mAxeErBnUCKU0WbASXlpw7VKv/sdoPXPzOYbJX2d0hyLZVntnqQKzJ4vq/qGsaxpPjti
rIQiTkKCRwtWnTvTrgh8fjFLPdiKqAjGzQNdaDYE1zx+kB1wCZ8IjJ088BtSe4gJeC1yOPVyDnfF
uQTyNLzjV8faPmSeLvE0TAmKoHPs56+YxtvhDO+dj+KxtJo/MkftFxkq+y+j4X8lfgHmn28/7VF+
9GwDS6WipII4dovSxUdEVyc9mpv5gswVmmVcam4+RLw5iVIxBHWMaAM6fUh7Z0WASMZEGrnl/mYG
T1Nmy0Knwt/RUZGbaKZjJoKz6R35YjcvjvyFFC10Z9ZfHS3nOWMXubw4fM86F50IgtAOyQOm6fRa
BCgGh71Z7nlNRKfFEd+HKjnIxYOt8eB/XKOks8va65VFdddvXrmLrvGhi9hpuozm7Bqp2/j8fHCI
UdeRewR/9vZupDh7KelKKXOFqIOZ6MdYm8l4md5s3IUlow5hoN3PFXsnxFe9zA46masovnCpyUjc
HMpXhVIYjf822+BNH7X2iI5YBx/FZmhYIPkhNxvvq3qovex33IPBmxp1r5h/SejMWZkjicNTwPVj
p/7qr9Wu2GCHR3Dz0a3iOICvPChiNN1jfIbIzJaK27BOEP6IUEeSFafLJdfIGZ6Dpba4kTaRTW/o
LbCnX8QUSTEEHMnetmJEIzO9vOKAR0N4pZJtN5e/2FvCsWN4Y8ZzBzPBMrDX5rPnz4daIzd1yRrs
aZ4U1OFIuNnUbW6gdqTZjyepOxyYFNNNcYrH6555l/QEK747qe3bCWoGCGXk0Rdi0CRZlBw8oa43
K7i0i3J9stPQz8J4lk4WOMoDudaA12X0XWgPge9A1AtIloyq3hr+VtvoTIMd/Iy/iOvgLEFrWS2z
NUXs4Njp4j/pWAcVj9kd3aM6cqBeK6oqN7tTPxb7J8J8n3rlvZQ5P3uzuzJlgdKXkL1iJZpk2f7c
X4WVhWJ4AmICP/+isEN/IUowEqVyUBCUqpT4QsbqfHo3ZkZzazN4YdMSE5hcMvG1JyufTMdHxhpA
Iv2CBVvQYYSEGSKwqSYfNPn0KtANgaXtuo12p26lnIiFiBhIdcS2vMcFc2CGh2bhZlx1IyHfUwAs
hwyIAsS2c18xm8mAWZjIL17m3SCbMZqCMXgo9xOvPTQnVBjuezU8iXGOnKF+QpA4s6+djn2v8Z+M
YkF+ZwbZPH79BO0GtHY48qRJdMBc64X0Wvg4+Wa80i+TPi5wSIAUXkw2WIWTknt76IY+LuYGj1/h
cc+Re8Te8BTBQXE2O6XioEbDEZp8D+tlTdrglbGSCuYMRSEFPp7i0qB/69kHiDCpVzl2Ay21jvJ4
iWtDPYAuyIfP9UlUCnMQFWEX/xWfRVODogH5M+wgrMwPraCYey2GYr9fl/paxas6dsbZJMksg6Qz
4Y7kpTMvxOaMhJAPkVcuZiL9i0wPTySRwyDdSLLUuSbH1KEdtSVXpAUhoPybPfbvct0sIbAWRiYe
aiZaPv9y2TNLxDVwB/48pLDEqA3oZqZECNlivunfx/RzZafgfWPIMi6vzAlyM4KixG8uQtRDV4Rg
Fl5H1nuI8VbcASAJPoRbWnBRYtrrV19H5BSIuaNET7ukhjHoGFwIyAsDg4iLE5m4ExH0K7wK4sy4
2dutgVvj85c5IxSJSxyeifNfxtGU7SAQWbAk9t+EkfLQetMC2+/XdDkNTF+MtzEuEjyaeEvYtHmL
GyI10e8EDr3G6rPAfwYTsEq8B7H+9sbvuPsA/niA36vQJYDC6ogKvd+PQi0nNEMi7nzsifxHkSvY
iDTl1TfJh5uE5DvhkXBDFDCYELBvriKdeF/MER5CA8wR+/LwF4VnEwku0hF7czJoC1elTHktubY4
ajYUgY4w9qY71KJc1n8fh6mI0/9YJFJSLoqJ9v9sj2LqNJXT8JzzUNniLBZTMw0G5TZ/6QXCxy82
9dgXebBCB4mOk59x2e3ZgTfSOsDbTmDvm5ilddJM4mkJSYefL7VU/LXqRI3Ezo/7nZ+EuNtlYd8O
Q/KFVijA5cn4KH0ckJ3nLIu+IKMoyIckAL6tkby+0YYZHrW3Cu9EOA0/lGGpAXpx6AkDFZbQ3B+P
m8YUv6qTCCrlPh5n17PQIqXm4nsvRtrciPBDTGHRVD0FRCBi7N7m+aySf4VyqzGr2dOGorbu4iVF
WvZnTr61iLjOybZb0VHN3ub1+qeAFiNqVlcRXyvsI5qroOlBCI9WQ3hHKu4T9g8+QodVaMY78itR
NuL7caKdCLXE5ym8MaxKDpQ/HR7mlx1IlA2DqB8RAhOaky8Nl7MSBGNGTxjdzGrk9j9MxbhAcH+e
lq3t8mP/g7oBM8Rw0zzGWBiCc7IiogbQl1fQUW/dpuzm4GsDwINLXs8RnTQ9gncWmZzZMh254ow1
B59JQPOBkGaBsW34Q1VShnZDQKDXhDYnY7cb9ZjsB+cM6TRDuHXsl7S/909nlyyNEzrGfSs7Mbhn
7oCBAt9BAw2tFA/LdegANI29QUXemRNuNGBfisOQPY82bjly5X09yWRULWGzkr4x+euQOCl8CgbX
GUlGSEBHU2PLoK6I6C708YhGVXJAUtR8Nta1Jyk+q2iFCBvAW8MhD1dpo52Rn/MAcahL+9+gzDja
79PN0ZfsOxIgBKjxBR+lcVcbBi3IRBliu5kHZxBwVahriKmuxLPIu6Z2ZmYdv+7waRVdJ2+aMJ+Y
PX8XSHb32y35Ascvcci5JVT/BrzxipJXSCyYv7KRtImENoYGbtM9WNTdldyhD+Z2YHjNfJUrQFWo
pHBDYFRxGX61iCatt19dYabhklOS4bzgDKixJ0cJiL3E/wSun7gowsYWcjON65GRexnvCaKaGmay
F0mW//JWh4wkEKmuQuNO3J31uevojPAt7drELHZ5a6IpArzND8HA1urlZ8c67F7sOPIJQfvT4ttg
mC0uJtfNNnS/R2G1TKozXHIuaEZEwaCwa0hcObRplkm9fsImzGLDNd+/BHlqMzAK0J4SsIDUCobN
VMIgiLjo6YioJmV6c6Jf488Nj7jxg+8p3/XrKvMQkZRvZ/wSM1eYQO4qU9AnNgEpW8nlpBg+Gspg
h6F0tPItOgd2DbS/wAotXcwW2Go4AMWz31sEHKiaB8kMEBjlBn+8/L6gnwPYqqvpMNgkcDzcZisr
PQK7m0UMrf/yYlTE7alLLXmPGKMvidsL1toq9cHUKp9gEagSCzMQD+K8vfSNOS6sHBYGqU5x5p0E
VLPM4RSwTnkclb4+ZR4pQYdQtyvCBCeFq2zIkeYw+B5T/OxAkzNswVDGVipRWYNbmklhJ3TZAx/s
cRRuQ8CRL3QqXXPA68JPhzOAJ01PhETHQKUb+wq5e5X1/nodJQKgXugcqVFSJ6Ns5DqwG6DmgHHG
/fVc4Q69UdQwXuo4hrDCgzd7B6hMMb+8ADMzngUrGzgf/P480UjBgREYeQE6uVYnCfgwkz86qxmZ
fbapOh/2vJGn8ROGYfqknD0zuQa1I8F6SD3bQ9nNCo78t4k4J13tgg2RCaOLOrKYfccFLBlt8CLO
cJzRZ20zzW/1yfhw67ZDgk1GFpoxrjTSXk22X8pUK53BI6rp/d3nkpi2DxR/NwOT5OoMpuODTCaE
unzLoHQ+OOQfCEsaZu9zQ1i5DdAdq7JbNN5zqy9isJrsHm6HpFF3HERTYR9EIge4DoW/6QMsZ/gu
vNfmhd8vsdvdZ8cX2TFwivA0w9fV32xQnNgvq4UcUy1MoAx4QlbHBR5D61hMsTBmnHIYUD6oo2/X
/ly3O1aD3hyKCQnYy3awfCte1rv12x3NB47WuBLpoFcgpppnZ/Wk2DoMju9lw5wcwwqBlCDdEXUD
VQb+B5RRcNimWs4K3R2xQ5IY4xFDOdNwNeB735EI8Z2BDyK4ph0Ai2zv7GPkWDB/jhaFx8gcrdkN
ldeixdcxiUYW7iZfZlQk25+FaZxg942CYpsl6NxyNoDPXt5zPbtintmDjdBUHVnvbLzDTfv6zhhX
uC4NT/JU2ggV80d/pLtjzDJIMNrAhjI/sPFpyNky3R8UHpbd8wfeJd9xBvFr9JsXjvwbXUcweNvb
qj2WNBQDuzec/Eb8RbZpVgbmpddEfeApn5QTxU046q0vy3jo51BapPuBrcyrlUGA28sqUmtMSg4q
TBkL7enGTbWeVLA8hx8RG9DfMTGOmVuIy15ex8uXlaECSDE2knvRWSVud7TGgTNm+VGVLQd7OHKk
aQJl8fBv/ybXwfe4t5tv8sXcfEUxVN3z9R+QdctW1ds1cqshZn8Tv9A7PKKDjrOXWmkL2QEIw0Z4
oDagbnERIb6Rxe6Ip8G6Rs4M1mhm8sDgThAIgmde+aM+3nz4HlSsTG577l+TDxb8yIpOxQmZgsxG
hQZBRcDgkx6Bgb/g3j2h2QeErkV+1E+kX9VLZgqEAZOjOOj7h+7WC4DHsQYiiDysb5jpFPJjzKAX
mNA1tnTdhXgYnEion9EAHEL3s4m2Mn3JBIDGJY0DwuNOMC2UNw+ExAtlNAa18wKW2aKNVNCOPSDK
Jc6tDXnIaJsIO1+0tM/R81ILcVCMZBQUfnr7ybbFNI49tJGDHyQ9s+4i4+Do1vmZyRWE9uLX/rn9
SMw3hYSaPX+JwGAHKHDHVLhdOM9Tr9x81nC/vK0At0+84ILBmquG/TPEUbjtbxbCsYQwsZaBacuO
wFJpxje8a79/T561o4sADq+O/D6GRjlnxT2M56/RUfk4qsWyjBiTRdR0s1KrK8sVTAhIZzl93xWJ
M9HJOcjGq/DmFhtWtyVvPjPek4cE5+XU6xHD1zLB+VYLNidYHatfhpX1U8+0ZEKu+SI/EDLIThOQ
XsJ8Q0IBqfJaaNx02kTiFicQwFxt2m0WBDKNT2hVN7P9yp6u8YA8YnOEPQ0tsgLK+au2gJhuM96c
qZFsgj9fnbLzhyOn6ZfrBhucW84zMw0cTbOf9+e9ougeOrsgP6YwC/PoNQF9zbbNCv4E6BqN0GPw
M9q06MgEgm2ks57IsX6JpCL9+IZKsl7Bw6R6A04eHYWLm4vj1XpmfprZb6bFcEDwg3zAMen7zcFJ
p2j35EUypcWySPljSCGnMp+/Ubzg2ffHfkBCh5AFhft/PrH62DqgeFhq2QLqr3JyO5cTgQH9j6az
WlJcjaLwE1GFBLuNQ4CgIXBDIY0Ed8jTn2+FOcP0TDeNJfllyxLdbqwH+SH2IGhe8gNpn3JL6XHd
SPuUwUqH64Kpl76+AdUEOm4wL7JSQdVGcEh+D8qSq3bNEmnj66UAoioOFCqn2tK9tKFxbNCjlE0o
QZaO1IEGC2rCEgiiU/dcIFFiS3pJb6H8DDXCZt488MWH8ZSvH6VJZRfVHCAV1f3ShpPc6dnG8Fgc
tdT6JWgSmJN8Ijg2So/06bq6Rz8nPlqkHPXv6KkhNi+dT1RtVtFuYktU9qcXqnG99GIUJ5tPezyh
vAqlrtjaBmTDJQsJlBGISm4yplAFQJzumlPoQm1uUKfGroy1hkPPvGCDL4ZeML28EotVK9277Aaf
jVPjTvO2pCoTovdyXB5A+5Ne5H191VxkGSmMXFBwfnhbKnAs9KBO6bdTXNEjjqh3+ud3R48j+0He
cZFH6nlVRkqDunhpVWPWvuxtbUSoD12boCnfGR0RKgbgREcEJWMyPpoXmbDTDHdmlzL150PViFKA
t1lK7ekkmTq3BuJkVBhJwOsGiZAF3b0PSnRk9QypcCI7iXQEtWXaNaQpwytaNp/O2f4gSUmg1Uro
w5xtPoBUxDH1WK2kMc+mTL4v8v2mI9MRmukQ4ghd0RD4dHCv9Uqrygja/JbzSXmEWsHb2n48Wm7y
n6Njj1Br/3pxUPprkwfCLIfTHBSxw14Rct79R8ncLbhbliG6IvihUMFJrDUJ7noVrTAl6CHYH0RV
M05dtGvPZsTKRBBUdKTZ9HPLOMDHy8oKeBNdYQjIzwwqfMbZe+GRZTRBKrkAYuw2OHcHsvodw+aX
2y5gOmG0ZcKyX+e9ix0QLlhRzsV2Bej91sNX0S/beIxhMBXIK3AzljGhOiGB3MMREphGFNrdU1yi
24EHJKqEb1pkmHT7dr27xat79fTvvO6Vf2k3WdgaYk29GT9cmuB0VQBAdw+YKua6mzBp1yey9551
dC+Pz757BkgMBu/xe5xDC43CIJ4aUI5pVTCtAGRyzU49zTYVndA2tEclxGneYQ1RFVYLFp4XwoZa
SQoOZWvXcFOnOWrOKTgTNPHvzzNn6895HnWwjbWf5GhWwbxxa6601fItPfPbQhJ+LpZpgeJ4wdp1
i26nZE3mkjKejBEwrlrdLv/b3Qnbm24XcyINoi/cVL2rvs95hCXA8vTmAGedSerMmbkj1d3miNyN
Hhbu6IgXcWiD5gBRlPZsQeLDgndoXrxt89Q+jWYdq4qvZw4+hWl0vv0btvUGV/NJ0XV6Xt9iISZQ
FELW4BW/YhjvHvz4TMUhdXcdWgA2sBJIZynt79ReFCMwHDA7YdUZMEfBuzBq5PdDG1cs7RZt72Tn
HP10RoSNR8PDaBnAhNmxGo8HzixgRjFrdM/9L6QvGdjLhi7v3DvFqGg9Gl80nVePhgHK4DS5m7cu
yDQrXIi69zOFq7uvRmnmPVYXaNi0mU8TakcYsaxOT1hyyG/g2jjZcZA1+9lPt95hZcx3vmSZa9Gr
cec4UiQUbsPZWjZ6YqkCxZ7fOzns0x4NlX0MEm3DwmqpIaLgt0PpBzh30XkAU5HP5ELEe/RYkG4d
Hqc/jzAAzNZwj30blDe5zgE5XdynP/UE6aUVzOEue86BECBj9g+3VhgOxeiHh0/1rwlXDgkV3SSi
AmmuceUR2LyFw3Ao5RQqOzZ3DRfyY5CuhMyaFgtKWEWHGpb80UNcbJyXSYUUZgsK7MUsfwjg2n1M
Y0Qda7yFjNd9dZEvAXtWb2yfzaviAneGJHa/NnPO9GZYyaH0UtzAeL6QLMoDBGfe65QiAYsvK0i5
XytTTBE/ESANWVkTrCWS9dAu7zISBma9O8FIAaoVlTZB5bH8PpbHh3s/NlOEVSiHMax5e9iKyAwD
54JvW3eQyv9y2kjQ0bZgc4nJEXkLFtAb6KSCeZ5DKYOsQZJLKliOD6sCVZkgmZAM53gK8ebBwqod
klT12jgQOJBELMAHEP+jPQGtJDNp+YSviXxIN4hsKN30mBWsXvi99yBRluJivknCcoPfUWh+qr7B
qdlRHH15wIAAx+TxgryZ9zUnqdJjJ/paKJfEtdyYSsN0S5OoVVw/ijaQGmJP0EXCr7H4kvNYm36K
8culKwoFAdtlcigDgza3dfCsSntPUGq/aL+BZCgyOIFBdvNrOiPQRQHufL39GIJrg1K/WTxY962d
pziA5HzydcpIZILmNWsLMhpyokfdhh43fYz2qyLnYV1qFukmQKKy84sDkk9F90ljq0U5IF/1J8nt
JhIO1BbPIFAkxB+QRBGzHf4MSNWj1x+7fHszRACAmAYKrZus4UK93Vm1McNClAIzTbalkQdsAyB3
O69P66PKAzz7IEEFyt/vHMSuK+7X3g+TCEJdeiPNMutCG59Sk+V3/ABMD3ZlnH+5ZCGIQyykyrpZ
IaPXeLVPt2mdRQeaf7+K3coCMStet4VGaI2gC/k88Ae4/O7c+8sB71q6OOBfERWXxoOayG/ofVPS
rCplDFQtKK9QUqA0w0gdpBBkKM6RcH3tHJ88jfItBP4c9VNQ4zXLfR4BOcpB2uFEJ+JuVUdEwcpu
ILCAL1p+1iXCjvgmHIlN97Y6MobPZb39aH67cB8AHEAZv603OJy8wYKCvnWghF065ZR+o11zS0Zz
E9M4eYFalUrpZ0qz+nJozijmgLwxiPOuLopaZxcuGwX297hQdYqGhynwfbyjEgFXN6D/hEr1rEO/
hXAUcTl7vc7JeYy/iXzJLqbD1uORtaOiLBeEmi3LFbjbiHbyL13ihpmS+DpGeI9RC4FGuc5jHOzD
SD+tQW5T6nILzBmUWSc3jOAn1TzY8saGhier/+DuvmseRwofDhPtYUo1uQC72KA66AE5eAKim98f
7Yr7DvdkSd5tSqD4i/4UGx4Bl9LUONrAKY8Xv8ge/ex+qbgkwAjKdvL34KR0yqMnG8nep4GfwuiB
wtqvernmtl++u9sbfeASyuebC/HgpVOAnEM+ubdo7yXNpLdDuDOXEB2cRqUznQnHyFuPnIezNOWu
7cdC2S6lWcfmfQ3R4KViZ5f+kmbp70MiBEqg5oMGqH3GJLQQaiflTv5C5c683RDMI5ECSRLnhUSB
gQrztFEn5gbt6O4fzq57Xb0b4HUQywNBSgex3k0hn3NwhNk4AzN4G6gxbRPntOT/St65QkAwk4I7
m/NL8FhXjBkvA353rdsQzygmoBYalHBeJnINalV3RrEGkzt0YqGltY6BQFv/XmZPwCU+CiU91vQD
cg6Vg+ytwBjGlEj3Ed6y7aT3YqJ/1NV6TA8YWad/R4T5GnzYWcmn5/RBXzZPbEG7OqWysQmvTJOn
ah8PL90HX7WEULcp7CFDurMxwVcuS/BAiiTNI4xTADhPrjjF5vaXjfcwAuKTUGWDwV+LATQVnNfO
2lJsXOU8qdA5tQ1i+FeSnzvFMi7m8MQ6VvcKWGpUXFR/SQOR0tv6pLqvjw0K5D7c7ZwvQoCPfHht
0POiAr9G3Y961Gx5b73dieUAOTBcIAaAMMR44BckN+zzjQnSsFTxXK8zsDqEWmqF4ShpTSYwALhB
JTUdq9NEkcXJu/hRIBsJe3Esz0xI1xsc9hpOrkmwmLfpMbLg5oe7CXzrZD4DyMhQvVpVCLIxS+2+
S/bNf0OW8DqS217iE9jxt0xEp46lYlVljroxh+EQWDXm3fjQ5tuRkla6ltxIXjM5xyrfAzRf1bHg
3rbJrxGwb6Dggo+XSkm/fqsaxBRrPDXEcjQ7z+qAo56J8CT62D+dbKW13JxKJ/F4weGdfjBcQmu1
9XKubjdupQYYn359mGQaymrs8hnJIJsYhG1NiWqiwUx+qjj125AKpIJjDO9Y/jzks9/jsgE+kei/
kXybJ+/QprJ22TaLSP0x9ABQgyKstC/QZDcwxycbd4aAkIEqPFmm/fD2IR14KZS/X13uNQDmoqIT
7FRcfx+G9S50DIT/laQfsiSdkJBEXHm/zqS+wAcfB3t3XVxcIJoAXhro3/2ALrezRf77QXpIPun8
qgY6wItFwWNxyhzQuSBZSxIkt3uCS5r34ikyEg64APx2p+2X3b7KkHcRDoeoaplEcCFhGkFK1nwE
rwoX1cAwUVZ9mBbRlGSTsfOeG0VxnDOnjZ2keBsKDXk2T62adtCeDvmZBic/T92p5LimCzrL4V2P
IipUzqcGp+wZ5XmnmzJTEMvYAclgkF0GkZiPG0d+L4hv4EHPZrxQNDvVh0DnjGKN+Ysvd2b7aCJ+
gb1Q3NZHnZ7lD9r/mP2hjoM7dEAlt26+Wvzu9760XTkoCIuxj51l0Oan9kIKVWrNZm8T8RA+8R5D
XDW9/78N1VNVv5sHIseCGEWv1DpMjPXuEqSABW7L2yeoLpH6QE/kVvUJ8N6GC1kPeT0HFWDy0GIn
B2MWTAvYh5XRVxdfV3vb5GJ9Rl94HXyMZabi+oMErIEFrNar3mpFf5lh4a0P7fX6Yq3Xvd6qF/WC
vRk0BwxrUvwgelsptuHgAy04sZymTyza5ZGUuGpOsVT7GelVuQy61HgtDrEX6+/4vobPeY4bQ4Lq
l6Mf0Kk1GzonfS4o9+spmLJxikPu2ZiMgMWiYE+LZEeLIiOL1yNZJ7VY0KXmN0TjPElgeL2vLgjj
bVGxcNBmyEBEA9ejZ13/CZ1wofl7pCP+NHt8WzdD8he8/KL/CxfykITE3bs3Jf1FvNp5Y2S4Wm1c
sA0rcDjk72VOd9ns9agzxFJVUa+92FS/HUVTcjZ20n+uf3cyFkpqjb7gDAAH/8hswn1Pij0Sy9LX
hsuBFiRBhi0lyTLAK+QwayAFZSD+AfZcJViR456MIX7GZoY5JBniDDlYU8v9OBs3DCKgIfJU1iD7
3RZkjJxN5klICuX1Pc6rfr/4nVkICY68aamOk+VJZ01Zmm5XoMDUaXkZmkTkdWrzk1GdzhNxqAf+
QGMlWEXv5hUNtGcTaoSELcRMmC6q8H/Lbo1k+NWqx+fObSgfPk0R/PeoyhRZtaJnJHYuiTBZNJI3
Fjj4c81OUvdU98qfAaAlotXD1nme/p5H57imBQkMIEFtjeWygNYwKoiNfB9Ld2p2uw5MAgPiTnuG
DQJ66ojNJVM267r7mTr3RlX7DRsmhSzwxxTIRYVJAHfXQJ/SsAWn+gbfirVrdIzqg497jDgidBB/
em+fJZqI2RKipSTvwWtXiZROUAqKaOsFdFZU/ik0qPuA2kancTa/ueUSUxKAIyx4zRhen7F05nyl
A8C2dJG0OD15Hb1aYQVqMas6zhxwZLxannWs+3oJkrpb5NHRkrSVblB2TUkYgxNytE39arYqUMoi
Q7OfbQuR45pzHgv/BBiPKhJnBKhsYoHKdrQsIOWzXmtp+98xDaUWPHGNTs0pcQh6uRVWuFTWtuzA
1KFJIwsnqw51g7YhDH+99NZLwUCXectzoGcYfZWIqxz3u1dqfCa/nwrdXEsxuep2vzLhs1lrgzR1
rgybNhDBSvu0NDqXHFK/zQSqNdq7Vn1AibMUpqti3iqDyZ9wXatdNB+KiVX399FxjmnccQyGDj51
k3dsck6xv9RSD9wO9AvBuUlZ79IQHUOrtdbnpFGmcfqrU9Kx4R4pWCJGSJkXNgUrZ7mbW6kMDACK
FZW14neWpDKt9QEVGpfKUQ/CB3BfjEI3dhwzvYZIymUCZOBykJPgJlghSIUzuoIeeu3OFlWwz5Iy
oDdrU2cCGCVwj/7NNiGtTFEvoqP/AbrESlvr5adZ2ApXhaX5ydNfUEIiqlAgYpwEzhtk+hT9yHu7
lDcXh/C2VTJY35jPv+MUVIIoiuix5saHvF0IDPzTRpC/o/o3oEBBh7wSfQAZr2/IJFWaHzwcqRgd
m9fUPK1eDz+hU3zDIw5ViCsavVSto5Kr3fW33Gq219mKJcB4JI3iC5X7v19Gtaezg9Lmctkan9bb
CNUAG8kmkFWpVTOcOjWDEGW3RncJg+ZkHf/oO4M22TfrBeuOhHvBz42xGx7DGHff/aNzoXEHJbSh
lnaKhEcOPK1hoQUwTFbP+RnCmA0as3BwIWQc59C6Z1+c4Jw3wcoMjtW2C8iTv/fojDhZhAiAaDcf
AC0erDHUSuUC+3GlInBp5QbVnIsCBHwb4J4b1o7O5uFuX6zv0tHCh5gS989LW9+rOgjuyEEQhmIe
br3U1PT/rKlKmoQctBiz0yNI/DMBRQgb7QaQRHhTLqntYB25XBo2zptefVSEnTCj40R1xKE/CtV4
7xU6D79qlSFDUJ/PWacSu9sYJ6/LE5XSvQ/ikkHvflGmQE0BlAgyqc622j/ge4tiD1f86zzX9fD+
dWqwY81rdGqVwZahZleZjQvX9qbYBKRb5xMX7FJ8h3KUdvJUfGCtJ1ubStd9fYwQEaHYcwQWtE9R
a4XphQ9E6xHfgRxNc2RAg1o7BeSUbz7JNTfUvbcFOwLUAWxisCEhJDbD4qdogcm+6r7iNEFON+/p
K/9tE83AHKu1jSa1ttrXRJQAMZb0HIKFeJxNtITRPj9iocuene15R49RUaA2SmWUc24gKCHb5Ve3
1jzXgmM/71QQ/4d6kwyhvJ07ydBYz5oSdlGxluItc/MXlBBPqD/wb9Nc/KKKja+96db4YitL49PR
FiYrWKlwUsci5jt2FHWcEE77PYN908yezHzBElwQ4mSYDN9OioCYOiEfUJHgIhlarN5DQByfrXdE
Z4QgTYKCaPrA3KR2UXJmdStBBRX2W9VJ6ZJAOF7Rwn+d3XLiALOmkcgWlr6c/MXhzmKV/fi6EPCr
Rd6cD77e1U8Hs79fywpMJlsWN8IaSncyap4hKbeutCvtt1VrA+6xoMR697U0StDeZpcpsTFoTaT+
2aCx7mXP535iVykdPrLWDgseRTpVyOkzc9Ba7ARa1FKrl6wOdpFcvDW10B1qonyXo7Su8np9oNl2
aN0dOXeWzSgq21Gs1YXy5zCbSMjkbhDTQwHUiGQHDZGMwjA+cNSWKSBnpeK9Uw308w8xKo1taW3/
vq5XYAGdOmTz8LK3vjQQGEX73hsP9vG+V+3grTG4xuPK4BhXWogFIJNVHeXmxdV3YnRxClnl3+g0
GpPb4jiqJSY63dM36jyIt9uUxIFnMmK/5OW4+phA0uHzHSnpqxLfLbnT6aWrGrVCTMVckvy/HXIO
eyMhOszgOKGRzawDjjhFUcfAGexi5tm1Mi3e0orA5kM3hnYX2xCbBLnkuFg106f96hec4+TkFGjC
6avePNt3iiv4OBRxG6i5FYCvNOzyfkEkb92jDPRWt/ScRz8lOd8Pbvuo1s81MNVZPSbQWs/rbaP6
IChKyv0vurx8sCfusHs+YpFS9J3Nkj4k8UxQWp15YcYAAlY3x0DgeJWe5Fjj7wZAdHfnhhHUoyoy
2mDwH8DEEVw7FJtnuUs85vvVq18FdeAa9EjcB5otUMnI0HAEYigd2+/dZF+hOj07th/TZ3jzKJnw
eCSiCiN0CQBPXrxyo8q+wKGdKUCygGy9KiKe9I7oc+FVEu9xLaGc1r/RHOnvUCN3t0VE1ShKUx9H
qB4uF2SpA/ppD4gySJRS7uY4KzYgER/ASJ4gGCVPHJpslNDpVR30/22da18oYXwpu5R7VUgg0pLu
ziafxdUgZbu3N9Oy0XgjipG4lRoRNdAOdHKPCAJBq8Skxfi71fiBvc6F5XgdHdtPNJcnKdo9kRHu
WmBTUaQ7RbwP0hXu/Qle/g9+zS2CUXOFsEgjn0YdFKQXbl3br3Vd7cjoKSLTrv+6gCDy9RG0EOlF
rN8Y2nrfEETPmV3me7UfnDDJe+COSdMYiQwLiRiWsJmFStV1RAgB4w8Q8o6iwdsDHIjAAtpW+wB1
BWwnFjhd/7kwlqrw4+tOblGt+1ViEC8P/Zshgg7wHTT6x7u3t+jptzejHH1kEt8mhwXYGhVHzEU+
zSKI+6IuwfHg1itxuvcrqHIhArr3rwcXP+j8arPjM+cxjixtrePk1j7tnUqfAmVhklyFMahQK0Dd
rAsR/WkX0/6uHOYMquDtE6KtPQgROQszMqgkzQJAzwGsIYomlCfYdanVBLP+x8CHyOKXlXID3Ao0
mKJZxC8rb5UQSYgOhOLtUjnIQapHKsa/33pfgI20XXL2dUUtOuDVSn/nFRoZQIlL+CfRonz1c6zr
qXMevlAfnUBMpgSJIDmWI9i1EcZeF+8Adwcj+A6odkOWr8OXB+Sb1WhUd2IyNq7B1Rfi4EoaoRv5
aJ+SIAn+1SmEN+itFbRmFe9qkSYVsPaLemu1UpAO65x6ISZs1M+aQPzp7/8qaORr/hoAP/UfNUdZ
MGiXynyS3u4GIMWvAyvTl1TybZdO5YZ3aQMLmRb46E2ctm+EG8jSbkDrwsO9uV8PYDlVIMoGuYzN
sPbXK8xf1hb1v+YAPspaFfiB36TCQB1+MFJVEG4RiI88dTAQF3ubktPg61Ny0r2j0dH1qdRTbsC0
wuVXgxEur9aobDUHJ8vvUVibmZ3RfHRw+ND8NFBVazdYk5LySWimm2taw4Jx8JO9KttUNQ5kSUGP
CgkbEgsucR6ZP7UahW3Q77MywLTk5mnFapff+WEdzB+jxtH/apr9ihdVNnpt98pw+UOw7ylqoBeq
tuzTU+tzQe5L1zLrUN6tofL/4ZECj8pVi+HBHoZ7kgB+VpVsQTFj0aboFFCquFO4QMuCbVRFkxCn
onBxNgPcq+P4Qo1K8Slxd1NZTBZkzJoqn2wIuoeJ/Vexh9ROFJ9M2xzbraXUZ9oGxq/DnGJY/7GP
HR2OtI6zX+p8KOMokQFRluEo+JA293AyVEejXMeHUHElJsinsxeSvXP8KS9YjyEOFIiCshMyf0Yf
wpmziU4BLAJeMRdQLaqRZhIsKMEJouBgUUk6Enoo47qRpB3NdlxwbwRVlH6me5rQKhUOh7ymhLxg
N+hYVRvUDbiqwzH8LtuDJ+WtdybGqghEj1d8oVME7oMPFRJfhG8MgfTrCjGNQpCPi41I52XnwpQc
QHGZIrN3FpchfOQ9HTDTafx2FOPrRl5JDIPIkT4w9KwO+gdERQK8rBntdzgYFPKCCAl9Al2qjSuy
QcoRnvJGJijTk0JTj0ra3oSJmlXI+HTUHqskHoBTSDqDoGqCM1kQKQxpdOsAAaFwKPoARPvIzwIo
/XcWdNZ4xwO1TsWrjBuUZC0ukm66qkTqnOAbagM6zQqmePivqBUpb1XmqgT4V8NSLq6cFk0UjNXZ
6jnWb1P3rZmzlEcpeP0eoctINGceGvVwO/wQzNKNxQhCF6mWpbi6SBwW9UDeUT/oqsIbQDOMid6j
DaQxrqnANNg3h5CBBGYYnmwNdKVhAHN52jVSNkyI/LL3c+WZOg/YWVGDotVdZh8X+F3+TnziAgeT
bzIrSE2yb2QkkYBxLqI0MtdVR0kw1mHXLpZ8OfRyqtQpOtU5egPgwm9GcahCWqB5POzLi2zmMJhi
1gpFsPmvtYseN78U8t0jRgEgt2sdnlCbCKZrWEvpiwb2rC2yE7/eRRtuKijt1jmf4uiABXtwdVSl
FUNqs8i5+SlLuy/6848CTd2GUhS4+Iy3dl2otlOeHLxqw+BK4o4pHpmIbTDJtOqFgFssLe6sg/zt
jDqT+aQD9dmhyOvJfh7c6J/X7/ZP5rhGqAK4pjOfI+1BK+Fijsf0NE0AkPM5gEGh6iQVj3KzgyUY
xU2wVCpwMHgYOGQTDmMBMqHHxM4yAP6J+PMbZAr4iX8ZDFMetoJBQIHpjveqOHTCabFhUE0FG+ho
THJyOdVITreIsTjhGqURE0h1loD1YNpG45xa0dMM5rSeOiMOUMep3//GIWOMJUILytn5VWV+41iv
off+jVpKXg0uaZbc6P31OcT2C/yvyQYCGFGupGolqTblr0SXVNpDxU7/msJn3cGl0QfqfkJi9CiO
ouDHCmRTlPQ1XRF96YqoQ7LtwWkGQ0WveXLSaf3ZTTY7P339SUvO7JRGDibu7Z3OgHmmp7MBFoF6
qu8yWEHuYuH8HZUKVDq1yqu08EPVYlppSij/0nqnhSu1mWzqoUR5T8+TR8VvNdTZ1i+4h2hB55yG
L6tnhaq11u4pTxR26Q3jQwu7cl49Bo5rR9dK3/+qHap1aehCuYBVJpCfVoMCU15vTRNGKxhp+YJm
TLaOZcV2fX5tAC9Xk1Gf5nfTq10dfUqXT1DKtj3Scvi+dAygzPBKWg8XC21pOmyYZu4Lm6XE1dpn
sckuVGnnZGjFPHbYk2gxyYSJ3+scTaenxuyGEg7gj1Y5zkfPHoHqH8ATpB1xl+kUdBA3qiNmgSh5
vcMoYxYVafXiS04Bk1Y0mfR9DCb9N6ioBK43LjNDZ/NrIW8z0FrCSuJwEqJVtUG5NOgRgvBn9TTL
bBu9qk2bQE9gHj1sqnss+Bph+tIKrQVGh6CGiBZ6agqcTVJm7hbmjMNfq+IAg4pDZM/D0uX/m7YH
XYfcM/tAml70Z5ToV5gmvXePxtAT8VQWFeqzP0VWo5NO1M0kX6KzSeGG5YaiMDRZLTeJtx3V+rQa
HVqpE5qSrDX0RMPd4NQG1CoHYfqloIcRYNUXrBEiNfUHq9FVycfXxu1RBivjVlc2d0dZV0/m6h0L
tdehK9qZA25xs7WIOzsVF/xtZz5p0U12WIk0kZhY5gCoRqvV/YPQ2G05SecWzULmlJaw0RxAKzFh
NstarZfVom/tJZ2qN+ko8hwMekGP5QvJJc6xKvu/fQ9VVw/oiUSBtIevgYX0tKdpNoFecZjbPSai
L/1XnVeyjB6XbduI1JFiODKsdO4hEGWhCTpxPFvdL6IApgB/icAIzlQRVakvNekatLm+BFCawPQU
9Sr4HWkDLnosrFotIzp1rKSsq2+LZZcRogGnzjWhBF/r7O/BC3p6G42Lf2GAlmCexV8U8DFiVOmb
5Xl1DSqY31b6uaEuq/YUaeiqX1BzruPMQtIuqAt+XgjKvbrCAGbA6pRoPyEjIDfgPPZWdMaOtBD4
tQriThmIagn74Gx1h+8LspDnqwOi1ZITrjbHtkX85zP2/cGgeYC6qkOjYc6I13hXMMhCy/uRAIGf
zfoMPDUIBM/aWCN/ba8CQXhVV/sdcRz1mDi9iPP8dhRyceAcKn/4LyacUlSPbgv9XSYmp2jf0ZN1
1gVwTIEywl6iFagmIlEIcTdXIiQ4py1Gc5al6u4Eun7TKdWaYZi32gq9mWCsTovMNXRDNJNdfC3D
jARegIupJU/FHUK3j617lfKr+8jT1AOe/pqPrFU8FGCkVq1s4dJyngVMGkE4yvEvlz+GrauT2yO6
7GknYNHJro0GyNNSpzLOlhPaJqym7EVWL+Z52hTjLOrSQWjl5LW5C547pT9Ooi/NMm2VGP9QjpM/
F93aEPForb8MXXhMTWqI2fasMElLf5tcgsb6dKGHKt7MkpMN7nlhEAfxlCWfZ2oaKHSbZl3bPqVZ
wUEpx8n2xMSvxSY3gh2pE18gxXKneQ6XS8ilIyXQWF/RyQLeXdxQYXoyrpS+bVyN/rufzQANS5wz
STADDp+l0rJzvhr7F7viRFuPCcAk+vfP3ee7XuL1omj1G9ucR3Zq6qpMAmIK9c40/GeOtv06Ta9f
B02cBvJZloW3CXqQnhA5pC4H/+jsr3p1e00XWFmMPv4vcCF817fURN0ypxdP1IPnMzKZlprmWkd0
Kjk9w7P1oVUyZNvVqqM1R4XWL2aHmhcH0ksGtuacGfxC6yzjYQwpL6DmG36Uu5K2aVSS6mUNd0IB
hhbDncHKfdrts1XnF5OFwGE39ITVJtaI5YMwPujR9Bm0IVeBv0GPaco4E7NDh5vwkf8NpponFCfI
i5ht62bHLHwaBIawuWGoiRO3wwVzKZyynWoY1TKUqZY7oegVumcvRQIppzSmiA49aejwf62UfxX4
HM8IYi0e0UJ15Lw1XdA7JxRg5gw5ZwBMGGT/4zsMjw5CvOkw+/kQWQ6p/F2peQFMBYnFnTx7GsdX
baVVwqRfCqNLpO2XNZ2PTVP74/eHW7vf/+vuLG/ZLWh6AmNQLvC1tBr0wXHwFnehPvgwv0wrjnXe
mJogVYa8kJoSG5Z8eZAdWfgLfmKXEe+WTAMO017LMFso2dgJQR7mzjuHq+FgCsTTjjhPbkyKDu2Y
i8cU0TvUPF0msvt2vyH8hO7jorN+6J0aS8/7Y6KxBk11zTloFcZLvtr9Onnqb/wip42vwIKA7y83
xofxhkBpYYzPwu8Ct7OXE0RjMVzwDuTkZKncqff2EJToY5lj6gPopqhK457VmfVM5878e/j9PuXt
kw3KR7AETjXLjQWigSdyDUjbLMjNQLbJ+wTXJsP/++v+6eMPhRMXxoCTnsHDN07mxqbTiOGZBfh7
QagHSVIrVCyGBvooaKQUXO0LWdOAWcY0Y2oePG0HCFBkew0LwKqHZhNcCGY+0xlH+H88lYv9CZmc
v71VoYa2fFaWmdVjlc13CJhUONJmo7/4CDPCUt6RH54Wy8/vvQEdcdxDoOSoHixIfM9md1klWvl7
aXr99Yc6WXEUQNhuZ896WjHAQxJE4AV6MdZ6jaJpPM3pbPe7DfUIedkdYBBsvjldYFnI8a9mO8fE
zTtMosXRD0HN63wQOyoYUSEBmZuGqlOXloIcBd0V5odalArTf3vNzGNKZXNBM0GFAN1IuFYUa8Zn
9h2CD9I8GJFt3f97vmYBnxUTIDJhRUWaeF/yq4f7i2DLHI72MPr52ZThg3FpojQ+MsXoinOZQ06E
qh5qmlc0i3Wj5iGMFVYG7YpF1sBBTsN42mZCKzCukUoTkGmF/xWLdMp0KHUzFMhMLwGziB+1Hm0g
YwAUYhCHWir1C96G74RBWyz4hmxAJ0v1IS0H+o6HM58YsuG01qRfw0MFM2OguiGliayLq9yoZBex
KKATC0G6tm2e2xcspfrGuVXpXr6tWveDFiKKj/Y2zCNgN6l17+4GSQUo0+1KI9eptLRjbpzs6pZ8
IWvUq/qf5gDf0arCrdCNshv9XLTwccGDgYHEPd3jFi1ZONL6PKfuzn/VG1d0WVERrIE5mtWsTa1G
X3b+gY0OyfY1Rzpw00mAnD4BEjM8ksapdXvCaHl/w2dhuN1Bibb3oDCnJbPioMt2Zyd9oi4PlBqM
a4Vry53yFvc+qEW04Whdq70dKHjS29YBb4ZCw3iBcSZErZLrNmgeU/sohRC962xEN3TLbv4eumII
eCPGqWMAHQE8xwYBlq9zR8egDjVzUI7vnecaH1RoKKAS/E3vPbqPat1rGwoKvMMPeqhln9TQynVu
i2u7gCh7rjXrn4O7s2++Fgm7IcarFMpzMBdOdq7PY3z6FdvBJ6BORNZU6tKvsgFPhodRYVKaPBf1
huExEujlPuG78OLeK9z42HrN6W5vIpwKhvtrUIOLCdISaOPLTdlHRos3jEq6B2Zx8kTJwwiLXfSq
ETnZ49ljo0yRatepOd91fg2o4Dqn0YyuC4yHaE9H8Ng/c7tye3fenSQu/uE9+NjKcIF+4gkRZqrZ
MOoN88zSf3aPjG/IuQtedXEYFDCMtM43CzYRIsI7ShYP6/lBl97coL+L/7n9WG46PArh6T/0gOZH
DHCWz7d9hFiAZ+P+Y54olEFaYDbB8cdGB93Sl4SwC9Aj0QQhfwPdP3Oro7s7c0s439cASSMzwqCf
Amp3sUmzZtQ9sOhLO0VsDlBO+/RQqS2Nj7hLorghg9QCHTapCuSoBD2GbOjovRHy468G5g+ReVDO
jdsWeizmKsVoRwX9al3w2x6iregZqEXgSSHlLgb/OiG3qKyS4adoXpJ+ssH7K9m3IM0UytLGBR9A
xWJzZk1DXxyMg0fOPsMtd2x0CmdATJ/wEp+GlbnL29AFn+YKkEoODSNiCLfobIKjwcbnjh7T09sa
68LTQmKZuqG1638BBIMBoQ+e717qOAWgw4q+NNEmVc+jt6fT1qyHuHCBUqjZSBgU6c810p1ZWadu
jucnjdLkZM2+iL5Fz0+LoZ+XhhpaFPucc2beUBreNpOLz8BBMnznSykmhr/Dh7rUzPriOT1164vH
q1kv+ZVCcBvX8xaesADeCSHO8QMgoFPsVtAsulpneOH+Finz9iwubp1bvgH74L0sQGZonWOM/6hA
1e0SPBFKyol1wy4E88Hw7tZTNQCRS981t+5+StMSNX7ik9vFRm3lSZsN2wP03k5w8lHEtmug2hFf
wOm0FOyDo3Nu3iaPELkG97M6LHPjL7QyY37tn9i+dta5eb7/lbmIdf+TC+vxdw5+prK+dvIIkAfJ
zNsEID3vTJDjwUcM4gRAqBrUwFFiciAEzbfs7vxtl2FRQqjPyeEcD1flS9AHCSkXslq/wRJgNfUV
wMV4YFdLJE3RGLu+cmyAZ3FeX/eBOknNBwdz7ldArmIPMoPsTV98eWcbA7gIPZOKD/IcKYHAEdTO
BYJDuxw/utc/3E2wmduxRl3CE5ISZYeebXGEtsiZQU4jOeeAMvo8vQT39MNTBmA34HyZHk7FPlMP
niP2S/xyCy+TKrvi3EAGuUmr6UhkG92OkkipeGABwn1AnXl97j2jXAORzl59eASuwvBE4RVASAF5
b9RXILShXzWfTa89dGne0KGxlRf6lzNWxvyJaReni5P/BKSamnRp02EFShG2rHn/hPTw2za8Wdqg
uI54Ju3j7nVOuf2KKgi2hpdJpeCVQTRAV3kgK45X9JH6fmlpzCElo4qcc95frIns0w2xyuBwa/Bj
yXDeb/vAib72EnhPVf+OouHBNS7WmyDjJG+kEhJqe7dC+55S9tes33qXroF3D9MHgcSb/dkjn71A
XghIWoUQsV9q7eanks2R3YYFlq0xl/3e206QDVpDMbvzLJM3u2xojCY45eFbTZaIyCDrx7zKPLzC
dqud/tDHz/QH2XjuEVazS7bDEpVoqNFoGEkokjOBbi2mi6VlOhDvl2cfrcc4v76E936yPOKeNuCi
c71yfoFBMZtcxqiT3CZb+t2IVTus4szievxkoa2z8oPQxRsYjgpBGCD6qvWk0jPFYIT9wMDlCZrZ
y8N1eWei/J++3RNslf77g860CVIvd7GNmnNvw1usdY+AYqmJkLFn4UWOKfy0r9O8TAF4W5Zv422y
tLJVPVFWpTiFPAfbOUgECCFIdpFaggzqVheXi0inm4pbuPsfGjR0OVH9LpPqvf1bk854BwmQVslN
sfCB2+cVAqbo07qirrdK27vlZ/LKmY9RbfzlqEB4wfqdw+hj0TQoEqKDUfRwSdnd0BZhC9q8/Cr+
fRNCJnan4kSem8Yw/wZIgIQ0i9dnjOLMyEDF6+7VXx5yNmkRWJJ1RgkRoGpj4x+6qI3Dnzx/bETS
q0c3B4fkP5LObElVJIqiX2QE8/AqIJPzrC+EWoqgKAIK+vW98nZ0dHfdW5alSGaes88epvYWHxyb
RnvIYjIhFu9TThgIgVga9flW9vNeP48HVIrgScIiZnmSGFNhakcaHdPuqydTTVoON2lmxHbtYaff
Fu6TuxH6wR3FjdhlGtAYiph8SM4X1QwMOKMevhGDcb0ADOHrwLvg5Mj+mW4dWPb6Vj/pW370fcnG
HB0zFffv5KIOSZFcyPFn0WBNvU7G2QBaL7Hs2bhc1mjdVsrDhavI1s8dQvXExVVmbxY0hLh9i31y
JjsSEdqrBPhlUkxbzoh1srn7Olrs3VMmZi7Zc5PrtnBeAukuHLSnyT453A7NNOeVwuvg1MdOC75D
KaSANTIaZiB8eiQE0S9iBWAI/5UC9oTtXo81Zo85BW16o0ctRtyEGTbAxK7AwHDso9HhubElkAIz
aijblDgcxMBrsGIAnN4XsoVULGOoZq2gKPoCTyfFjSr/XESPiRrrsc1nrfgdfE3MaadvBmhdX5oX
pZc/MUphwgSGmLJ3fh0weK6xcmD1pdyseV/lrr+id72eWCtwIwsUa2n/vjMOVEiVxbImovJ+MjfF
zbs5H0hgFE46zrjYIouIqtZ2KB3gFVqQHIoBrwGK6A0+2ddNDddEcAHLK/nLj9nwsS4PjwPWPdUB
xdXihSHNP5ZMu1KJ1arwwm49DM6wWvlUvrphSeJ9p5Mgm2sB5ujMPHson/t4mbyxnl78wnKR8R5S
t9c3X15NJEI5CGtgGeJCw2IUggoQaXGd8AKsXbPhvNb+arzIQC4I6Hz5BtxnXMPIXJJZD2x1LipP
I4fjOihA/tt+8Yau9NBRJg864BXZVzTc8MPs7euINCmUqZY5LXoEVDopaxGqGQHRzyWJ0cm2muvr
74LgJOxmhSV1NTbX5rl99L/LataNytn9XCxSVMNFf9W6aZgOX8MkltfN+DNGkza/TYupNnguky2C
NoUdmEk0wZJbsqhJk64O2vYxfy4VgmWw34bfA1c46dsXVIIGwELJl8n2Gn/DV/gY18vP4blsWdFj
a9DgG3CfWzhMggzGWIQQ1IF1szLANWJYjSusb39evewyWEJoKxGssbkvsVA5NIf7PN19w8dcUvr3
+X1OogTG2QlmyOkfTwkcH6lIQdcl/z7mvVHOK8xgGUKYoMpgFxDf1LZEiW7z8Uvpa9C5x0Rjo3tD
qTu/j1W/PJRjvA0uDSHI97G0zZb3tYrKC/cz+E5fl0yfk3YqlD7mMxXRoCyS1s1pJnENB57ZorWD
W8KcB5keZp3onk8Nv7JVhxZxRfKlWHItiymS4XnJNbROCWzTg3F6Y4r05edb3gTREBzD/NJTDcRK
DDIf1h6JA7IzXmc7IJvsiZ9oNiv8KsD2HXOGWsH44b1MYhuiz5xPoBpjfejswFpqACRM/mN7QMAx
lQtZByu6EM6Dx8Qel8F1LZ1KXi2xiQNl29sbsntf/6L3lmip1wlLdchmbzTnzBt3EOGoPWN19C1F
J9GiEtApY7ORwhyyFbd2B9eTDtlGJ85XKtEOJINQJvRTjBBhog3V8e3cwsGkYGZMKjsGPm5/dNaa
jhO+eKw5PhGMGuQTniA9pys2hRRPTnyAQaLSPkR4Fstno7Gq/oxW/FUj+qRslfmPI8/JwzBJUv7t
eSqjjBzoiXDuVOv/6/Z4ABUfg+N/3yKam6/h0LX9skYSylnHcuV39Lwuvi54KL+Cn9awk6Jm4GRO
+/zM52jPU/aHczLlf8kOq/gPThJ4YPEysWdxOzq5zvlg9kJHrY8+lNuWcHDiGfhaB/D2kP8wOm5x
iKUUXp+SUI4BOUUD0a7eK5wN6rO66QI8Izlkc8X7xERgoQRo8NzpOTSWqMF/G5Eonu0TNu8jRPKk
1+dBNMyEb0HHJNV+k5Oqzq8UTL9sZhD8hZjl/MLF9tpf8irlI1/IGxhNe+JORvW5ONtjnkCI1V4r
kgOjZPrb8Bcc8zwwceVNvkCF8D7XZAp+IbGnIzXm+6jSX6PHgs73/1ZDFDnCRPE5ExoAaCPP6D1q
ecQR2cRMDpoJhlN7nrOelVRJRz1uFu3K3NRgBhXF83cs0z4Dw4+peNfGQSJzR0Rxv+YqtH+CUzhd
hz/M5pS+9XOKBy2Ag5+0cKAEuxy8xpT6FBoqBxkES1V4R3N4PfefyRvnKNvVqZ7ARj+0n1fPgk9P
p8CuQseIXyJ3/liFptMNMe6wMUelfSF0AYM73RNdDIU21spUGYAf+UbPYY74FbaMV7dSHeNfZA/g
gzxhcoue5QLH3oIbA/ue1S08IOhWqUK0/YuEBVj0776cCpeIAjNWa/zBFQ+0F9a7LFrMClYnDs2M
xjP/xXmBsuL4IVYNk1USCTT3w53OUsRZIaFcIhXSqSkvCLWFvisRJuDzhaq52OELYyd9KgyeBC+R
kRTVxt3pdq8qrigVtm8mS7KGX0knCMqOwqyOJSjR5fe1tN+dezttI58rsibWDbrzLzEPHIvoH/j8
dupSBaC+U/G5VA5UCxUDA3SnoHpr6fCZdpvmyNIqFziWzEhbnthzPDRZvJx82Mex+Fj6VMww1+YE
ykdsEFjNIgHL3QpIgy39OmBX+QLyxtofP6ImXCDvwdvF5YxxNGuf0s5FQdPEL3mgJIHESiaqqK9h
LcFF/CuxCfmnuCA/awM+A9bCpqUtTUeeA0wcleX3QWpIHzTkcYQ4jisZuz77ObXU/fKbPza8xvuC
Ev02e+2fUbMA9nfMkY4u+DdSgmyoz7tjsntp7vvjsXFoLDcuLH4NzChXr1kyLWngZskfK5NdhP+y
nbBfiSXoWiGvE3tYdomOWoTvgbuzufSoidBHZtEn35ll1NP9K+w3a8gSxO6NOrBkU88wnzpKX78l
oXVP9/A9t/Pf8jt+i33gdVazAa+CsvH/3ua2f+6NdXKxT8kMpVx6LHvMCVX3s0nwEnfZ0uSm3yOX
59gcmwl+Nyz0lH13a5/o0HV0OsjP528uQk2hfjR2xfl5ZgM0pppbDDl5SUS/xbd9R9iXEerjeveC
Pm5s7nsCPDBFWqGqw0+pN7xSgyjH3lQJyugbVvMOffIHyug1KJbGCauFyFg8t6js4978ByQdk/83
v63uG2uYjqxp5t/O1bE3t+fW9LowOGcCikfrQFn2Wz7+MAr9o0dD0kEwe2/bQzJkVUQO9a9LdUkA
YJAr7CGkBHNcDn47aZyuJe7GKQs1G9/GwHvjdt3xgFvM036WWvTZPjhDPwFCAaww2WHuSR85jnFB
00/JzO6gWM4dcVVFGSoa4Ucd0LBIpktXgrkojq8JNDYC+VBFTVBOCMKjwO5//7aQRBt0VVjjgJWH
HYE1uKeV6G+GBi7r8qU6aaZD+htOgidW58gkXVcGDHPspb54BuUQdRnbBfec2c+Jnz1qyOUJfgTt
xOFxlJFxx7tj51wQPm1z1poUrziLZbeBdcQXnu0D+BDwEesL7qBFc7b/DDKNPpNqIR8TS/Vpf8FY
YM1h/IL1qF8Er30+4QYGOI0eweuMAfJNd8yVMSy2iJvG2dnEYNQSVooSibNHMNLvvvpTceQ0+gQH
YClLRij7sra6tpgsDDXwDER1V/eFVw99KrSZV+tK0RVKUN7PzwgSVNPrqD52vMY7TCdwbfYG+Aku
6RGzh+bKOx5Z06iuPgwst/SRfDwYMoTFWdlx8uaudMb8d4A5L17VPQFsDquhgHhxrMajKfVYeqTR
XSecXoX3OlNu4wzeTyLNSwMiEvATX+NxTCEQoUKClPO8mLZAKpoh41uatd4JrQWeQmRRlVMyf8cJ
KAHOywOAtyxA6Erj+16zjJSIG0WLvpBWmexzYwJ5ATDPOUFr1BELon7idpXtOb+bI5eRBZyZjjBy
rnb/YAfgjU9IZup7TbRxXQv74ET284/PUOEDtmme8ufEAvIxGNSshFzUgmYwZyUNkQgHYPPRxOQf
G69DF1wH84W2L5FcvuMqTgmcS4iUGan9x1c8NW/RmGGqygaFySL2HHgU9JbtzFyop/eFjFUiFep1
sUbE6+ejanTHZyAPzQnmCj4ZL9Nv0BvS9+55UgiV5uka5sPfVhkZpL3YASMNNls/hc0ic1wzL4Jv
vO+2LdvU+8CRfF/eDupAIHisuynyrxzHtd4OAz4QrfaCVKc+9LbpHCA3fs6ElO7lEnkMclmp7mNK
PGMIsojSPgOF2rUH9ruhDKxo95NZs8U8RLmzGQrXJAvwpIgV8p1v8/ZQzM3tY3r79bc3SowDN6z4
kPbF7DXqFvKQe1gVvJDy77m/QwRMaQfpYwOU2I4oYQJodxHe05/FLdJCbJkXWN1SjdBwv+CaZ30s
u8R/2DAjA2T0e0AbE9d81FEpufeBGKGYzI5uQUO6e+aQKXZRVsUcigCYSbsG3wIS7Z14b1wC42KL
8qVGgXayt6gGCXMmnxvj1gggPgYZ/+M+awWmxi3P5MwWakihVqOOwsWY4ScJpj6n8IJQX5oayIrW
PzJK7TGkYWLXioGpO+Jsh9ANQCD+Hi+nWzV4M2dC+cxjGCgzYXx5MXxOecJkFq6omC1W7nUoXNn4
vrzQ4BDdHUCRWZn533m2kcbGCpxk3mEeg1qC5xUkmMc/5XQPl2VzaZI/bozg9w6fwW8qh930N62j
OvotpNkLnUUyhkF7fpEATk2HvsJkvYmOh0SpQx1J4+dGmdvDK0lFz/i6EpXQPbqjtvoiYWVeA1vu
xRxJMCTIVARGfpLVITjB2ViIBtIAE1F8A1vvy+FZTrNY36hBfZbjbNaORH2LI1lEgPWyCe8YmnfD
B7I7jXjIB6JhVtmkg/ivYqAtT+RJPpR8a8Srmt0ZQnPBcRm8DlNcsYgH6cV1pMA5mHBNvFfw5p82
IIcdbkziPfx/u3kbsB/iDSGHNbRtFaU8unAh2vaRmIBJCUbGTwiyN3Vgk6sgYUOUDtSpyUchqFsE
hgwYpbEkn4FIZ+8Ggg6K9aJQq1se3Zk/g0A4wqcZeuE7wH2HRcp0L8QW/59QBcXVAN4NpJeU0TFm
Iig+SHbkwl5Jd8KrDzaO8Ob4MRgXk2kx2anhdlLVOAZv7AKXGA70k09acF0aPqe3/3IK/z5hRubS
sUT55Ed4+oNxlLCPU2MZuagc/2JERZCRhKl+ucOSe/8LwjRin7yN1LkCAyT1zONjIq2KGfYMcTPp
YrqYyffMuvpZfc6hKwbM+GCLgR3W3ysDcTV/ukX3wfcsbwR/I+dF1CsVCXY9ergNUqgUpaFQe+DU
tFNWH24AMadHcYBgtRw8XHujD/MBs5QZmc1DpE8zpGJsDfJASB1BpT2iZeCKiEz5F7Asma+4XPEe
iO4GbPrFNH+PyfsszKkRQA4KZGZ6UO+RZSE54yxAHokrKONB1GYuN1s/Q7rYTJvpFQnI5Ngtyczp
gtFS7BbWhZJnwXXr64FOA3LJd80fQPkIkTWyaVa/cZHWe2XEAHv+CeVAjstjPUMo/przTQq9/3FT
1dXW993Dbfkve1bvSNn6ItUK1aTXnqlNX7PbDCSb3m5C9ycfmV7QsC6aDYdtutdCgOLwHidDi5Jj
R8FNs4w3MP3jLWIkVayIG8dPDJW7m61EEw4NFD9jAsTZPDsxRKUxRStLi035kRLG4ojx50QNuCg4
4xDhinYT9A0pCaMXOoeltLuNmk3Bhw/uTnsMBrdLI7JX3MJrApCDbGaPP/Hd1TDlMKaPAWN9B+v8
ibp5j6ydjJK0HJgbXh/Rvs3CWn/H0ui94tZd6MRQrxlfQVjRIuwghWyf44BqgFPFYhNX3WqqXcql
PeA2DYvoDv88pmdXeR3N9EHW/c1Lps/RLe4QXpQ84jZrmEykAcD4VB3qQbu/7tDJ43EMPSCjF2Ts
4D0g+IfFGDSYfV7Dm6EP1soR0Lx9t2MrqQRVUo6uVagbAVQAnCfYdQXtgvhElp7QRmxTYHIoydxe
DT49ZR0CjLXYpveGDVKXbXO6rfUlgK38h3Fhhh8yaZ+Hny0qI+QY9eUOub8B2K7JnBV+iqjpmWfR
993WJMTBncJZMTl0LagPypo8uu8f2DdSGgO9U1xQffjKuCH/EbiC5GU87OkxMKziYxAe4hkKVPrZ
j1cQ2jbKNvmQ10TNEZlbhj24zpOU5ojQHQKKXGVhLR6MjTCVYPzcz/6eS2vbjLUP9o59YsjAwJpx
G1aCeswSbZbCgtPwfuABoARJH412CWimAsB65TbWU+JdrHG66GErRe6SV0y7Q84n7hVQjradXyyq
lRE3c+OoHU2tf58xtJ/dtuBtgO34/WkoLXDz+gNTtDhI+rj1mmfS5a50dOwrAFxpn34bCY6rfkKd
hotczOCNz2jtkHAsA+QiPT3XTAHO1cwGbGJ3xSIDzgHyWn7B86/HKCMROGb2hz9wRXJgAR6Z9Hdf
1wCHZcAEOYsqH5AG134ivHT/iVNs6elwEROXF6MANlNBr7Rjkoi2vTtrMS+0OHX7YlHOHiscrO60
DsirGROzwnOqQkclU3BlA5efVTKcZhpUA+BSrf9Gyk57CwMUnqA+4IaUyB3CyqQQGAyYiv12ZMV9
HxQAgZ5X97zyI3JU20O+U0/Z2lrdLmWNM7IrmQ5iLNobya9cSJNQ6vCQy73kPcBAmGoTxgpiahTJ
5k7B7jVjxMxg8N8gD47N5rknDITtu57dqK+LOfletGVk8lDegMhoQCut61KT/95iIJNw5D43jPQa
HgxEu+9JA25Fe3jX8JrznqWXqcFX9lTUGCYH7u85uCWujT5DdpTSqxk6P10cJ1GtahiXhAXySRr5
DdlgcuX9D5rgbpzYLhf/evN6cKnwXEZSyKfwE/nNiP87LFJ1nNlZvl6HCSR3BHJpboPSzSAF7Llx
8CwZSmNCC0GWwdXZ5K+u9nOaKWO1msOUUSYMaLYkZicDsEayoHPstkuyAOiMNhV07F0yv6aOcvyB
ERDS3Nc23LekQvVc4r6tZtOYjmL11cPt9PozD/a5Dd9/ybbk4n2cD20LOmuIg39euX4KzF2/CNy/
md2DFqs5JqPP/i6ZZEtg9YE+e9EW7pRtFgKbAGjbM4t8JpH9hb30/BlWQYYNUhIoE+10PXAbO+3A
qxxjUIfk1gCFltGY1J6BHqHDxvjb7y5XYSen+oYrz65rk9c6Ieb6kk21rbL9XWo2hxM69LkYdHDn
N+dudFs8J50vLIHw7sNgmYCzkMUa7Uz/55l+49kjrNexXjr5HwKOOoF/9uYgzMbO2OG2sngsTOEs
G9kxce3DN/yecvpZ2LFEFQ4kcGjCG8g5YZ4kavalEeM9m4Rj9/oKe0c1zrePHa4hgrpA8lx74JMi
B49OMiOQGyj3rLHDYSTCMqfgoU9AqcZhe/rK/e+0OUr0r8fM/80abuuVGAbgyxGm0y+hi+AMmGlj
UUnju8+Rm7JflbCfme9Xg4z+6PDGev3yRI+LF+d38KL8gg9DDc+WZPdbd0ciwNT0JaapBK1YgHSM
awdvMiU/Dn6FL9EsCOlzymcBJ5lnhKhVMd0ndJVEgf5rWK75M68XE8Ly0LGcSGXpp4xzUOTv6mm3
LpkdeWbEj3O76F/6nAERtJnzgwoUVf6KAcW3j+uhSlaU4TVjabD6lGPj6vHLu7WkNQ7F2Wn6nMpE
/jWRojo3dd2sdR+A+cJv5a7SGfDj2Y80pFlL28f6TdsMqhMlCwYu8tURxp6cj/AI99JEnbWuSVzq
d6Aim8cHwK8HcmQ7cpyESUgqwcgYNpE2aaL7RZ7jyRL9xuaKOHJHHbEAooS7Ol///HqXggHGZZwO
1b0yeZMn2pd2jEBSnqDEnYUkg97hEz9XVWz8KbtHjKksPJ38mK2SXU6alpgvjtrpffPgH3WsLLt5
vftO9fH9qI7SoYTKRguJlFjVhIX29tLpO0mHZZwNXwxRfF5JgIdSLI/Jqh+r8yoOq1jZld7LVUJM
ZWa/yJowopMG3Ny8o4plZM4+0cdBZ8PtngRTVlKo++mwiolSD2u34yGdIxy4ST/AjdTGXRWalEPa
6Kj0mzHQ+vS2sek6SqIJYZuwqMoRlKyxsCnor/BEpMLvM211F5XDn4IZ+vAgbgPoEQQ4VjDF0ZFm
oNdEccN7PEiX77rFi4tcZe6MfzyOWJ+kl+SAWWgM9FYci6Mxf2F6ni6ssRpeh28s0Mn5o+fAf+XQ
fsnl7ONrcVvzf30hYIij8EiXZkpENPLwi7P62iQcFr1udB/qE2WmL4QPfRC7loP7ne0SW4RuWYhk
OIjhyc+QB9ju30woCPQQijGCMEiI/N2MR8WJN3PfuBTaSG7+j0eAc3wdzUheg5xsDt40R7Yb/83+
8MA/G1S8/zA0TlzwNJCWh0M4RMHJi+cKwMD0iwaBPzEeY3T1Z0PP/fen4vgCnwUoxjpcCPJ/cswK
J1qJY8EGNR8Zm3cgNDeYAAJP4eqNAEIi5YRAx14L9tg3ZDo2DEUgRjr2jrNGpQbDJUwEbvfbf09O
3h+Imdn2WxiqnC5MtiyKrz4OH+cekyPYCwzOKFnYsBCuYwZGU8c0i7uEMS0ImER+EPk4zpP8LiCp
Gzwfl0MmZ4IrZtDFRM4isxl8JSwoYiK0byHzYWa1Wh2+oWxZLq7ViAQV99V4FrCaJXI9dEcZ5jQd
pFpg8o0vEIMWkNImeoFPiC3+eo+qcioRFK6dpS5WsFbbWk1kbOvvgm2rJwW2j/P2dcSYVcG/GEzQ
6yLyTcAb1rP7ocYUvG+TbO9xPpmI3El57IAsiF+5Yftjnow72duQBV3+W1kA8HDWGRZ7mKiSP+YT
xqoObdnHJqQzt2rE5nmF5Qg/DIjewRu4l29aYa1k9E9slIyeD5ihaoM8oCB80H7Bpno579TP30Pe
JbEf4M0kc1DCHXKmXI51Kt/HFHC8DkgHQgTHxLu02CETvPzl60w/aAM1XTbp8hp0Ppk2eEH1RsXf
Rw7TzC1gwn0X1UUmjRgjRQZYcLykQKHUIhscVWDOLAZipigPwxrD76f/bkLz510lBzNh8t671/Ru
YXi3udUzQz+TglKRI/1zdJ9UL0b7EyxVcBgy2S2/AAy6R/b8G8dzzlMZk7Kg+XkcMVjyUTWTb43r
hkLoLxN7cjt+VOqnR8/LGNeJLQp/8icZAhecUZwG9kThfe3odbo5j3zboB9p/fo+N5D6Q5LDW+0r
zhEO/D+cdLO/7M/sebjsUpLcHy7pXjl7BtubMKimpPFBsnVkM9S1o/QBIuUZPee356whVDQhjDAj
oJGbn/KYITk2H+R5JcfOcIQxar3oRlG7UOLXRIOVYKZha42qVc3kk1ku3iawr4YUyvC04Tlw24rs
SQgF6V87qSi4Vpydv/X96xY73isEgeogjz6j3pJJGoO8J2Um6iBLDAXoFzEUgmfzvgeEoDG4tKBE
PvrUc1D4mj9Zc4qn/7SdlrwaZPCJb9wDW1u3HmMIiGU0+ZTVRFgxvPzSzF0dhQkoGnDmFg1Tds9U
mGW6BrQOy6VxLOBTrEH9IMrVEHZRzxXCRMya0QniubcuifTi1TDAIK4RQpVGVk3j8QjzLoytjGQB
fkhpf8OWOKGV6VeUAxiWfvv85e+7Kci7uQ35LQpFPkDaPbjNFeDZt6/9Q7gbii7VKYhLeJN06+oM
BjlBGrIMHF4STQKBvfw0Tm+54uoQDwGByvEnZYMIH3ikRuC+vejTizJyfP79TDkcWb5xYZrTvJZM
UuF59fBOtX1bE5wv2QygNr4h0iNmxefyh9OEiU7c44VD7aLv+3LSWSERxhUFWPq4FA8fhnfV30KA
a8Dkxfwl0H6BkYdE9BX64Cn796tLm82TwZBkucvIIYBODWj3106QvfQkkgkbAOZCTMGFtEhBwUPG
g0r6q7A/IDvQ/dUe9EbeBGNSUhd7jGRN93F1LZiV9wFEvtqISR/ALJARMWOQTnYT08FCDHIaacsf
IFZqLsw1C78xjwmNdE180utx7vJ9WzPkhMNn0Qi9aLOS8lQLpyOScs2xVk+zxCWhxaIGek44qBou
1ekNfls6jKV/i0IMsbiimMUdNK84//xOCyv6U6yFsA0454jnTT4q13p4me3UEBy5r9Rlw+bzWkrf
vQSpy3gfyLiTGVzYYzwUVrgpO/LhM+JIY3xFcfYRBM2H38zqCyP0D/Q7zPIkKCpMypgDdTJ06OTm
kVNHbCqUUojABZOm6x+gP7+y4+NhaMca4ob6YS/oEpDA5B0SKgUFSQfEDy9UZgI2FQX53/F1bwOO
9DtKozV8ukk3xcYBKp0+vM3yk4Rn6WsPX/5Hwun6Ma3+6FB5RbxMddL7UzY2wyS32GQToWtVJwwQ
gdE/WztQSWtRGBjakycUrxRTOqzoGMcMCg+t5LE8fjbyIB/lq3xVH9OFPQSkXN3GAO7TfHUD1kVL
M88nn0l90S5cEmll7BgGl4z0jyWoCJdCjMsJ98pmzzNz4PZsDiQgqvKY7hkm6XOqS7P0kmEyqSdJ
zJZYjtUoHcJh6R2k0J51azvi/yNMj2b2qGUsiw0TdP9dvhGTUowH2f1aMWiqzyR3oudU3R5pADfn
fVYYizEOPCuE2j88TMdJMaenS/2bx4C7FamfCa5sAGl7KDyvkzXRuIALaZCNLJzdppgdYn14PXyQ
ne8N9xFDG+qVPooaxtHpTAzD4MKQRHKGJvIY1HOmf9i5DNk9WEhicQ24JYWSwth9Au5h1FS02+7/
wjqwNu+Mpy5+VBA7njMGkDwjQzOoN4BMoIfXE0zj+wmcUAbKIHL0ihcWeg4hSbsO4Mb7N98Im4B/
4w8MFhHN3AWfmIROD7J8kbIj9+2bc+z1uTcg+BWeCdwIrWSUC02EdYDkm+8yUPvta2wWjnS+Rf/E
sIrXgarRK4T5Mg3y6Xd020NogCXA2HBoLcvNB1xRjtWNdK7Ap594faYz4cxLeue955oY6UNizuBL
Bkg83hw3HNBBF3CHNtIwA+iviaBnBOUTdcIUh8wNqcZpzoOjAv+6GarsL+ksYYth8EX9T0CO1y3s
o0o0L/247t5lomSJxgg1HPt7TrOoJt+9EHpwlVFJZi6wJT+KOTk8qz9YxvI/qgx88XvtMkkFbcaV
zeh3yzfLdtctevRanNKpD1UaLRNHWl67hTqrOdMeDPugh347V3lXADFRBzBnEan1huLdMSS4EQ2h
9FNu3jbWM6/K5j0eocPZ774bqcX383B7xiUMc+q2Fo5hTwcdwaISysyT2qe0jjfI8d8XY6vehkPC
fubuNuWvSF7tqRfGyeyXtYSSGKe2N6zKH4Dkl2BjXelgAIJfwsyUlWH1HfzAyQ3KB8As0540+umd
jnKY71ht0rMivpJumx9sc5xfmHkBfyMDKfDWGnw5aqVQMWJGmOzjjyaybwM0CKpKbcbA/SP4cwIV
7cXlCXsGtHnPdRvXEOLm70lLlJRMy1JvXvRHdaRjv8W4AuYX2IR0xrDiWFORQJbd6YN8AezNOO8i
JodrDHvO5ZZm6HWBM88QmGIAVsPtQD22fh+ge7DgeH/3hXTQDuzuAGLQ9j87fjXP2UP/Bco3YbjD
/s+5yJleHx5LeBTsg9s3SiaIE9CdXnNpBD04W9+XMNE2xtKcf4iABdPkTUlzeaIIsmPAL/h+veak
//12kA1wvY97CLfUE8PIE2Iy3kL4PoqehvZlA7VI/1NgVvAtfVHMe1t7i3KG6aag4e7TEdw99RHJ
sDt0ks5mGVsVxIePB2EMao1ZOWJfTJ1yB+II0GKqDrmkJ5hXyR5tBVe83giXl3eEEALabzKQweHJ
e2yngAa9VQkJrZpoZwQVRemow+uffQI7XNt/z4ZB5m9YrJhrfFeIoiQw5Kk0kRavtt/VDox3dmYd
m4wz4qiGudLnTyIhivZrTkUGcZ1MW+vho3KBTk9JxXEPJQptSIOVx17evTeiycvdZldtb2s4Ieok
O4Ds821rpY2bXTH4hji/Bb0pcTVDWokR0Zkzc6LuIHhxzWiP4fcbI4JcySxiGQzLEKdU3LftBc80
ojIpB8YwCSCsIbAl83HOxOGP3XvH/q2/fFCJCfMkFHcSI1WFp7+v6Lo56vIRcdPhfdiSiX0VhOYF
ZdtI93rjciiEMSJukrvqI6ZnSNH6cEy+qP71abt5b2hWuZVJU39N8O0OxVxMi7BCEXorMIwr0rBq
8duwk/r3AbYtK3Oenntz2ICj1+i3kYc5udr5oENa+Z6hZlmb3BLovaa3kSJGr/5tVAZZmMNMukWv
M7Qpn2Ewo9eUrbOvT/LwF5iM22BxeG/fmBrDzGeJhtA/yFS7+2/m8tlcHz6mBefqbSZvMJUYPmNY
uJh59sbcYymxmxwYDJzUoz4sDlRJOOPKk5REEV1YfZjoSsQbq4bthVogvp2ZXtnbit6Oku5O3K9P
+tFTiWBdiA3hBJ+ADy8FvlqzS7N3UE9bc2lzgfW/M3e3hT5NueN26RHmA509LJeEpmCezJWRNsNN
e/oGxGgj9tLrUAx820060MaGX4FPpjB7SRIJn5HI9sUc1hfpce3xuuI26QUvTwGgSB1cteEaESbK
+RpBFkRwZUXNFF0abzV+EoSTBJlfBslS3hhTiovsbOyeW3XPl/q+YpoEVlWCVV03mDz71dGEDydN
E4hX2g6Gam/+HEnMOMlojzsGudr6FckBrnvohh9L/SRdmFL7iAIv9Di5GIMFNS/o5VfTzyQJ1bk8
05bQcL+7706a3g9AxBfp1J6knRT63bwMvp+QOxdWbbngUxmRubrgsqezbG9v5M0VcWzlXHWn4wzB
azcdgMlWU2rV9uE/wa44OLmKbZCMAUakuVuskxn1RXvJh8a4ju2d/ndbM4kH74ScueX0XhcXqunX
Wl/cDm+Q/QnjJyhvL3gf0qpkxg+TOjLjVFzt+DHCCmz8RgtaryiC0BTVK6ab0vn+p+C+C3GIDw7Z
hC95elCMTKjm6UpwEyd0ixKYz4JSvd0+cTZiF2fgZi+Et37rq8EV59yMwYYVCi9pc/XBDvHy2ibU
ojAKQHsYFB2QKMHgYH63IN/gX0TyF9Jl+49byNtE+akzOWbtXp2Eg5OSirbrJITMWvS6sGUyaOPs
EawSbfa+QJlgHuHrcMa/a/MESW1cwhsvj6yn0PSTUzZ9HKrDbYmd56i3h+1+P1D4ATRv1Yu57+ZS
46Zna/c5Upx1myfzVBk+9XXwiTt8FPjgxB/ZRsuJOmxRJ1k7TinbIYJ3Y1GUUgs1jnZzS9VLDfd+
ehI2ep2qKIgkrLLdH8ogKMT4zT4ZoyrS/keMkRrJtq9JxOSMySt7qUSBOy3W4MXiWofXamSZbgn0
jVN34d0REu3L04PDGEsQXczCwMW0ecMdxuFCt8KcGrSKoVRkRGiAuaSXnkxwXxFY/mte7O3Be0Wl
mQUpvLfHpJlcF5h692uuGSgMw2ZCISATXCdyQJnqIv5FzUKZirAkBoW7RlIfVTCjxnTxEJ5MO3LS
XZNk0sZ9eYBQpHqWzC6lSPhTv7xkJWIEaYDIZhFsCSaaaPPv027wQP8s+CroRELu12fMxMNF8i9e
OqaIHqbY0C6q8A5tQ3BauoG6pSrFGwvGv694uMEvxdj5zdcPaj/smd1SVK/jbySHyQjvrIugMJUh
OfZ+iw5P5jfhsARPhqFSUMyFUF+BFnE9YYLh2URY5LBZkWni6ky5TEWRw5l5IUe3HJExQuLpNF/a
eObHwmBNiPubMEEllvhEGeJ/eGNLe7jVxB7Yx4z95DY6W2HhmF4jYHtU+fzrgno4IJu+PdBhewta
BKb18Wv0xFDst/nhzEs0d4xKmuzC1yibPSb54M2ddneP61nqXvs3fIhtt1gAYPmlT3RuUEy+cTbo
hdqxHOWkRAmrO+SSGBbIWGdJmy9qmjfUSGa3wnNV6q8YJ2Lv4v2hk0I73xD+QPVNxyDeBc4OOIhg
1CI8ACB+QP/gzdC7FHiIMpgRrgED7pDB+RM38SPmwgVbQY+R+EwgdgYY/v5H0nktOYoEUfSLiBAI
+4oHIeRdvxCySCCDHEZfv6dmdzt6ZrplEVRl3rwGlwDhpnH2GRlya2HKP6cR5q5gRMHZbWi1LHzU
MmiLJbu0xManDfg0XgleV8OHZ9FGAdi4MGJ5ThO5sYVtAxoqXg2KXA/lPCNXfNt4A/RSPBdYlTP/
k32cKUTn8+TdC4s+YZsgOA98+HRBORTuF04C96E5xRQAwhq79BJhNjuR+5hWIyggdGNc57/5dVbv
Siw4pvS3xvSz+waoEnpCBNXuOhh7zbL6xhDvqWpZyvrz30iZUimWu3tCrvxKhmi94hAQVfka0+Sz
weqwlYzESB673h8QCAlh5QkGg/53Y1SFdBIJBZyBK3HcQpOweS8ex+8CfkYZ/ICtQfRY6DKEy49J
OVCWKH97WwKZqP3Qn4dc88bstylXLeJJY4XK5nj5g2at7SjIIXKLMfOflny4aMApUMnjbT5+B5+x
AXMDlAISnoHC8NADT8D2ABDgDdVYqDA/NFucdgPYYxPWWSUm1vFHj5fbT4CsPSQ63ky950e8D774
KQsUuN2c4XTHZj5gz5++V/w5lEhJ66i7z5G8UafaTBo9JrchHbk5tv4+cbUCPMj/2JdZcvhpPbgc
fwO4uvA5x/dQnpijK1HUn8Vj/Fm2OHOe1D3wgAkL5+MoUPg4b3SG5oKNoxdBWaEGBn102EpQplxd
3kd3bGcXPvYaCwclblkVhMZIZgRWzMzNjw940hsCAypeNYM2RcGIdy6Quy7Ebq+BkV5HTUqr4b/v
rGMKNv7Kkoz26D7/bq0dR5mO90cKVZHsaHUMv9te0su2mj0W51Gx5rre9JRAeP/tekeGpWVSl8nl
taS6QKrxyQPgxPvHo18lkxOpuUzVkvs0eF9TSEVyYngd7m0otLD6qU7YF6CE3EUZ/5rDGO6FzG8p
lhjynv9pSqA00FErhgv6hMkgYCjtNns1NgI1RlfQ1AQk5VXFghOHXgz9lqh29fjGYKH11Uv0LEFx
PVA24DNgXMwfKjL9xJPyEjn7qRWRmWLInuUM8m4RVJfVNaII/pfS0J/10nJUBVak7xHJDW/bx5Z7
YBmyBLTKYoJo5/exurzPfkyub6zXZFxApYahJo9o1jxkzvEvgo86NVgyr8jRcfeMe8M+AxqvXZFi
6lewM8kyg5H726gBFqiCFEHpE+ZxC/FdBQX5Rde5sYYXuyzGgIzvLazgPnTGFsasPuRTjqo5maZ8
bCw/COeD54lXQvlTs89rkMxwKvGekwvDESTHEsxDKKERcn9yYuEyDxmrI/k3MROQE3qCCWquOXAi
8lvVY3A57o3rUFu9RlryTbHhGNWBQVSvGXx3EJATLWmO2gBgNvwOOVGQewyyCVSMagziLq0REWGW
gKLjdSoZFSGGBokSqZ/tRN+gCLmOzAjPDKis2r4zF73z9EIEIgL2j3f/eRq4JSrzEdNtMuQJN27x
nsd5Nb/55jvUuJ4/HrmYtIhWO7WMjfpFXuR0bdC/jED3hq/le14tmw3nf+bi3QDZzcSq2fnBo0HA
2zWTVxVrXdLi42DQfSR6jO9zJKfyJBckX6fqbCw7KBgVCoW+Vyjh5x5rSmQpofwZq8rsCoRWoNPL
duUGdeIZ9pdKE5xvOyFPFz2he1+02O1PaT9b9KJpDxxwAfmASYthkIUpWCJ39Oq1XzEvy4hBdfow
aAGd82DzYjqMJTrD+eGbPEwEO6czEwbb3KODZP6QiWHfjzRZWBzzx8fRVJuv3q4/LyZG/Fre5g/3
d4SoUcNfJLgGZtK/2eUb6h/MGvwB148TemssMBg7CWQGfAXpNwgFkblAvlxxMKl7W335OrCeK9uS
pYSrFVL4ZVCGDZ/mJgcI4L2C+TJgSYlg3jIwJiESBF2bW7Jdns6WfVnd95dVuUIZgv3ZCQDcZGWs
3ZwjvLixzu+wiGVeVX6dGsPJP6ZpKZEMfHzd2gz7R33HbPS7ahBQwdTaIcAqCeB8z/qL1xFso910
k/4sFz/nXaG5sA41oI6E7OrjY1izQnCKRHb74lVO0Feed58MMxjnbghU4wldGppFAgbzoFoV2cDO
rXaIBEAfSj85rd92F33HZsggNh+pQx7VfYbqRBp0BCapkxvsRhUTWdJfgMdzCLeSp71C2VyQjgkJ
UBDdE+bIBTzK+Nb5BXgS6023Nt67Bls2rsU8sAJzxIgzx62FaRc9xye5MbOlf1CnxVYdSRM8Pw3v
NbhAawBu+9I9dq6IUp12Xy9D4w85JIDRUUp+Y8UahXMip9YLPNYr6HZTwm05Wfv40vSv63ona0MN
+drfWaZrUo7Egn5thbOH1ygDsVirYm1Cy3Bv4ffvPf0lT5ag86Y4AFt+02F1aBNp3aUYDNAXcymS
EFSm16iPfgDT6VN/XUXDG6K+f4HerJeUm6I+hus9kffWKAuw8ISO+T/xtkHa8hrdSaPT/NKDpU9m
OFHS0cdn47k5oPRviHLQfIFvuXh3yLqQjJQeYm7elc5UX8PowHngO55HHU3Y/jtVF02gb/WnDWNU
WTx5sI/zIAaLlJsLxWDzd89Jlk4BlqsNO8Kmz8e9hDbIWyZlYYy1EUYhwYvmtx4BNDGqODAcJNQJ
0hVMcUbboTBe5lIooFRunhPyUURXHDBWAVliSsbNJZpMMDN4/FzKH4erRHp63TnkNV7+8gkjCjwB
xt/jecQOf/tjOEALCf4FS1r8pWeXnEJ2Fd53zBDevrSwJpkRwhCSGLFTuBO0fOJcaXC92VZTdS1N
TB9WZyUCNqQy7FAzQ6sBS9W8m+L240r31eRBZendvQdye0LUqIBv8Rv4iVKyjOABqVACSZ113oBP
2IAwdVw3mODiRgWFTB6fKZ8O2eBLQbxB+LJWTVsD9y/dt8S8lSbrAwGtopxYyAuyGWAw5DAAKxfa
m7boe0qiM+zZdohKMYE81NvOzyN1Rgm1vR3UJNuJxE3QR+QRa22ph1zhqOnRqC9uo9/CHHQErNZ/
v8X78By/Z1XwSvvgPFGb/obAwQQ24KflNS5YffxJpfgVnwes3GE7tMZFcEPN3ecnr7iaVAET9Pg5
1/1y/x3Ji25ebqSAYNUUIX4CAazvvJPeWpFQqwu9lbSUnO7AcsEu99qaKbggawx+D5aQQzWz2/y+
jS7dDAk/FTPCTMzSnZKUMj6sRQ/tHO5cQ9q+lIEuJxCUHBRJPSjhnH4zkJbW9Dmtc8iDi190P7RU
TnAc1td1n6IF4hO0uTH0unGzoNajxHwvekPMoPwzcoJLiF/XtBrIk+ugG7fT30Ra/qbaEJZat6c+
PRFhS1ArmVLgjpKrhKZfB/qgmX3SV9w/O6Qhe+02pwlAOABoyvykE8RXhUkDQ25mrUN1xJYF4eG+
rE+55uFUfH37Fw4zp/oUWgiUEhbMjoujshum8bgj0UJwf9gQ2w8kyq0guMHYFSNncTvYC2TbcDJk
cFYS5mkm4WPMYUDCKKWpzu3zQl9VE4gU1R8T/6tIer6suwtoiuAipJACAEDuP6fX5yr4TLlNDUNz
QTI0wyIeGtUb43O6cTpeKAJAfYh8AJtgD/wZOtMuB8ZGIUcVaoy3X8lDph3PiIjpWvJ42dTnBWSW
dpnNKk9hizvU0xbiDXARD8uYH5fmf4xMecv76hQbAmAFwkDwHBtgB0+vcSkzXiIKfGSMf5LtErGI
4A/2qUXsMGsyYz1cKHDQZ9GdfMf55h1p4/eg2amrfN8c+tvb+DY3w/vihmoCuhFrwMAqXBVVJ7rc
PyaA1PgsLnAZBn2Q1HW20jnVC7iqpGJVLPT2G2AcGdBgAVXmMn9Uo7YM1bX8E38+EynzLrBb9p9T
bbjKGjJtYoK6MAnBEwB2HssMJUb7v/FC5+HVxmnprihBIOp8PIKJcEhoHToHFoyf0zpfV44bXwu+
lCkA9NvPA86hlXmBMMtf6XaQEKCsj4Rx/i1Zrb7+Kvj6rfPhxpvkFiWrgNtB1uAhG/8SJfy2dvYr
ce+rvRePwddet8cwo+02FqRWdfTyeJ+ueEzxpBs8kGzeSWTyT2wgIGIKC+1ko9vUAfxN5sErMpo3
6UZz0pcdLwhzTQlF+Xnxx9kuTH/GGWrPCEyhffQvBK+Ep7M9mfHjEHPnEjBjVkLeK+wFxLx0poYL
xV5s6/RfJEsab9OYQICXEy8KO94uUkIFNjwN/+Ar5qbiJlvPI1A949n5I+X5yWXpO2Qdp9An/HST
O9t0w87CoV7V3r9/L5wF5t/c7p/XhAgi2Gy5o3AA5wFEuLQ42IGwyN9sFtstvci/93HiVZOgMTnN
sFUXbvsTKZqdJuGB2Nrwa+PiDcnudBLu1SegmpwoGBFteXXi0z3gB3HHPRCzCyDm/0MjDD9FEDLj
creCjOgRIzPjXnATw/+DBjhg3A0n8TOPugBZdFLCchizcNRi59+BuvmLWcVbWsQQYMgm6GFtHqcn
DtKMaAEyFHhr+CQ52763OYcEZS+eEcQzL+ZNbzYBp7cDZMi75oh0pGzHm76zpbpxONwdfMsks60g
VXxiAlpvY9r8rnHTDeeDaQdp/e/g8TktZjEbrsNHyTuJK0cNeWY+PZ5YvBUdE3s2YMKayNt+RDhW
qeFT8YpSXIZKKJ1Y7c4/GyZd1Xm/S3SDM4L5TS84P4O+7CF6v1/8N6xsNnOQKejIaqSjPsFBcw2b
l6WTxbCPyJHuBiX2C6awe8F0gCt+k+GgIKOb93LalY+oSFX86a7xGaozd0Waoac/WKP98UMbneEH
fmFmeRfFIXT9Jfwnw6bwjca7NGIHfpUudGadYG449Ttz+gNcgACMLhasD+YX9jcIUPCEYZ28tu6X
hl4RpMESihJzXmS752ENCQ0JhnNN69PHe+QedTXc3Kerj0C7+cflj2H/nEqXMmQHIQAE4xGAxcW4
VoxovqX1dysM5uQ52qe46rvWQOMzpI1jyPZw7j1GJUjNmJmTw2EK5RPuG2j0C78k9UnAIUKOdGv/
d2Ac/2SnK5c/LSil5YU3ilU7FQg7NMNWHEd64jHYU1vZ+0ohKV26ikZc+By0tX/Gx3ag4bC0/abF
hkZH6CeE6hAx+mWqQ64SIhzhdg/6ifsVKiMQN6o6BvVw1CMw6CokoyxHx6m4xjvCh+puhk8pfZM2
JIz5OjwfT8oWFhdcp+ucTLvayZZAeTARjJ1GWbug5GtXwGSMhR6Tu19i19mRaXb2DcisoUTnYdnJ
b0KDcsfbHadWtIKAkzNskmYo56C4A/VjrLl4saQRZIkvIDMENvAzEoe4BWuEOYZWiefew4OCLvW/
LVR3+kXZqbdQGVtjI8Eg9P9mD1IRFIQPLQCPt5RwH4G30scaoXC/T/dHzfmJE+M2eMu+zhdj4Yer
YLULEgZDxUgKSfDu+dhamUjSD4lbSLuMGE+2VsJWwr+RwYIBBLKZHxITId6XVK+/hrxWG9C/QiP3
cABkwA9J5wuTk4bw6Yp5CRDPDRGUUx3ursbMscKuFxwFVJxxKzQnDPqRPUUUz8WeOrzFlIVKFXzQ
p+XEJiCDDQbeOuUQ+cBylphfh5IBYOdeWvgu+sPnRKlmHyYkDwytYE+0wlLNYKeHUE/U3YGhJXIm
RAQTpAxBD2ZPh0sPI3IaSBxsKQgpxXiLnBLnEAzvgWyvdDldQWfvT9zkonPhSxmSn+Arfh72JZ7E
AZXqsD1BArDkamEOCpLLg3Fq41dZknBGQYx+5Y3fiscr/2UuJw2qvjvSFtljaM8Z3SAMWmGF4byH
6hG3/iNdyJt4RQrA7T8ohj7lp5D7RjVA5Hi9lkZocYa9qMZIAIoodPsWqwFcAf+1oPeTQCctW0Wg
cGQ50I7QNIRehhCAv3p4JiKudZoZ9dZLFyxmg5JGwm4FYwxR8VfHK7PHYvTB9IzpRg7k4jRULvjd
oVmys9UXzzRV+Kd90stGlRxRlsWIru66T1nGc1UTZXWfsJKpFsYEroR1SOn0u4Aa8OMYDD2rpL7u
gUo+1wGLo1QGfejUPfdcMZF0VKoBsnFSMgapG0hQxOwTdALoqO9+E0sS5Zxihgi83okKqu+yxDWE
1EkrGMbtVKkHDY72sKpZym0iLjknn456c5pPeCZcNh+8AOCt3e2FOCsyH5srleMV8O5xH0GXvnPe
MXnoRV841POvkgRlcm5chZdur8YUzvy5z3wybMb7/RjD673u1rYk0n4vgeaNxxCKQawkR/x/c6Yl
f4yPn1DypqBIjAuEt3duH3NsxaO5HZkM6+FqBVOY4kJH68rh9HgkoJvJB75K3LRciDsiheWuD+eI
Xdq/W0LV9PjFgO7CI2I9nzBmm1ppL+qNKMz6E20IA83JxrehMu7TTlV/FLLgKvM+JIgjWm30By4b
fMzOTTamDcRHEEkP2jn7NsVMLMobp/evkhK1wGnmUIm8nI7N/t+GC/ed/9l+xeZfOey/C/E78gNE
jSWKBgqE0qfcOompncOwyG1CSpATN6FemdwDIaFgmvj60zlpWHP5mOkQbzfnrAtBDFiK9OedU6cO
immJ8OlMPmUTVINieUYYooHyoxBAM2gCw6CLY6qDonFoRviPYyFuT/fHj82x5/PhaGKH4h35EI7T
cbAfo35mwkPHY3MXZzq1nKPKkeVm/w67fiYxosF0o7q7Coq2rzsl05G1wrDcmgUV6jomElRtPQye
5plMDfN+R4o1urCTXBzq/BsRjKnKVU6C+U5S7dfTL6i6+rhN3qz9XSxuDEokEIK+UdtVR7pcPsxF
K++2L0+5BTnJnCqxy1FOGnLUaaMfoG0pBHe3O4tPoH2GV3XMzXOMfyALsieypkNcIPrzObOy6aeN
ZaySmRUFynX4KdyOp84GajfNIAxjzBdzCWro0A2oqeGVWgffzHOoYSL0FYAA0gY6lQ/vmbanHLwW
GnDL8T2uWRP14ANGRRjquF8NTNymyCvNRtkvpasE5NDQfhbJ7ez2emNLiQWakQdaDNUfaJjyhO9W
IMoUCAgQVVDukYSqBJLmK75ydj93r//2n1FhN4l0+lnOc0MLbc0hBcOMFiyhd9ihmUEmdUcsYBcM
uIqA1/WhwPCvOD5qbr7WYOWfbptmlrvoXnjTbYDNGBMFBHSYkFrhNfdr3f/A338EOa6G+CO/3V+O
yqdi+gECIE/GClKgIQwmrnjL06YoaSlbWfNxJBpW+Akz3ADYh/S4yIfVP1szNgCWeITf9cry9Igt
BkIUd2lX+aLXty9YqLHr9L0r5y6fyb+xkbLI6IlkuJLGQH4GKKxQaUGnavAjgreFBdltIqGND2tI
+m9Hw76e10SdheFo5dQHffv8KyfwRDmlMCaetQck9jOGSNBtWQdMDNfZ6ilT3kP2TugKDxQ6bSCI
pWhb2KIwjcN6YMDUDo047FAGf9L0/UUeqg1KvDNJ/yVbSpIG0C7rHtxowbzUMGsGaqkDGIvGvmI6
NFdgtXTHL2Fv1tK6jMD81O9GrpeWGijZVCqHRpNcQJHBkGftlKpTh8ApuxVb/N2/96PvsepNmWC9
Zw3K+sefUu2ut8VPP2oST7o4d3t4scUPldDa4js9a+voDwaLeJlP2sNrDPDXR0Z7DTGmLqcCwFQx
9Wb0+M+otm+K/HAARyTzHy0wDc9ANqQGPb+FzdlFWXi9RT0+G7h5PCb4rOHfNOeHbe0QZNrAa4W+
QRtKG6Stk9mEEbgb0mpWLIsX0VR6ovlkySP7ZxYyKwpnLK90RuI/Ee1JJ8l/PTdORNfIz0WXRHKd
aID4e5LGtI2pKZKeNiK0jr/SP/I9pRmmS6QD9jYkIHsb/pESEQXT1Uv/tcrcKPES0R8ntZd8PH4l
7kQ61EbdG5+kKRMWM81kGSAH+bZXksfmHlvLz5+MAA0FbuMXXNOsX0p8VSYGzNbXsH/3cosZgdP+
GctHZn+oRO7e9xvfp8bSAezJ7K2EwTJYJUsnQxI2J9BBRgzALBp2ix1K0wB63vyxfmEvxWD+Z5eb
3vwD0yN5LhiZ9jTnSrn5h8vBUW+oJtyKEQfhlK2jbA2ofvDR8a9lVAwxctTPXVhvCQQSRxqaM3OP
8kmdfxfAtNLFtx4uQ7zLohiBtRF/qRvCWwpvI6ZUcOeTG8S8t/87gYU9kDcAbyFOgj/0Jwfvdeu8
3YzgDmxkBN2YS2KgTgkqDEAlucDBw6nDR/qfCo2Ck3UE9wZ7s2yeB1nYxvlCBCBT2hKEkw/KlKoV
om916MGbws9ed27xA7vh0hGNkZCQQHDsbtSE4RWIJ8K8F1HPWXC9sZ7t1JVeDGRl0Vbx5xGW9Blv
Ckrbukf9Z3B+BcDNw/cZkQfz5TPEleu8v+9S6mZlIWONiuptyNf9sgXxfqcaE2qUrpnQE+gnuE8Y
yd/XHRPOb9BM39Pq8FFZVGySxp+6LcMOHqpsv4CBJhuBZwHtv0N2LJ3ihSUjd17wKpmM4ZrX2OyN
APwfy33eHbVPcpxnQVV7hVxPTvZk0aHbQ3mBlYjA2YD3GH29L16LuKUX/bA/m/cZFK5lBovQYiC5
YL/UpyW3S/KP0OUB5OgxHnbfzZUm6ggPDBUp/JGH21BhY3wvJiQtDA5qUSGPqJmbZU5LZwN1lgoJ
FidDxBcmbczMziJugKn8g2KJKhxq5nNiwTZGqidoVo1vBM/olljw8S9jDQDtAi9SC5hzTnFZ4SYM
1SD1KK6F4wjufRWzcgcBYQ2fEmI1zVHrY/slw4XBQPoXyqzpakzJhaHA8yvwOOB4HOqpSsEaDEzx
Z8rmciSze6BtetP+GLfB7XWtL+6CmsscgtmU1aIs8vN7UF7jniEcA+m6rnwgWyjrSJayk3/u42XJ
0bbvPAfmjfBl8bfpXPpKNLwcysktLDbA0tWco/AdZstsyTJZqYL13h4gtxdr7vHLOVUQpJNi4JwP
mJjMv55MusgAzkBajPCDoehOzxtjzdXIvt2BPgSKEvC+rY+DFVw+hV9JEyeDFrtPMGao9lgv5K58
Ca611+ya3as/EDxD7PoYbvmAHg3VW+nIQ+E+YeDXMgT+7HEHkphpAswQkOUaMoa4dMvrQkOyC7ii
jUFClGkvZeuiJYJGSm/K+eM+U3nO7jolyzbZySHZOUdGRQyn3sFjCnKP/Kr9pZ/yD8ZDQ+R6B75s
1KtfPfjffQDK8EofQq2BUnJf3wrnbRDLbhtgV197Y7h/V6CljEETZJGZs3Cd0HWHIRrYIuhVHoJV
HZmDMPzSZliQoPwmKZBR1QIC/i0f/nMMH/TM9Ivd8kXkx3eCzIKmKb+jrhImBWxm2cN5QppRF1xr
yHt+9JlHZVGZ0BDdXu0Bhyic87Ij3SLGodAT62VLL/eETMyJ1mJK9nCphbiqcAeJTHTdt4Qu8b1W
RldE0b3NKzSm8HBZxM6uvGNiyEDsFSlEHDPGQ/mh4j96iwtsXj9OsScXJoMEazHY4yYINzAH8wWv
irPNfdtzcqCdf8Fulr8TMUwkBNiCGXV1Wenjl4nfiyNcYjAthfn3i6AmHWQXRitGjY8Jjnz+dQZL
GuAEAyN51d/dZ1DQ4hrqYx0KWc/oMnkGPyhfJjCxHK57sRnAn5pepngJxcbehCkrkpQfW2sE9lBu
kZ3BvvaKyMKKnM9SeLVfSVQQjhb4ri3uayCEsB1dVu0YgzYmQLh2EvT3ErTXVTY1Mb4bSpB1Ht5t
JUfa/LEq8ItiWLOCZ4yiBhXCa9gboDKwNuVIGhfHfNasypkK9q+uepX7o9Wm8aZLhlIAlP13jcP7
UJA+fqNHaCUmobcTOiFGjvy/FFGv7iE8OeGM4gCQlaKBdiskP5Pzjb5JcumbaKfADTzVx66dvItm
IPm4bDhS8gyLoRFZUTY1omKIDJwJa3RePNGD9yOGzfHL76WDRyhH8ihbvOP+4U2qq9CCn4ca21VB
4AxuYaRimixIL6em7hZWDLYxt+ZErifneS9mSXYvuPioJBbd/c+snsnzdvb+YzFleCo+NcRXdKaF
QE7OQAR0pvRTHAgC11GFIqZOJbHTs2rzjx4pKjvQKTARvvAF211ZEGZvVFPVyPDfBMZUc6jPc7yh
ppf0g9e6e9s2p3YNPxK2w0ib3ZNs6D48c4qZ1+K9w/ELu94d4zZ9elu1GB1u3nCDUmOu40D5RVpP
XsILlxLhq7eVD9rhRUU31+bl7rkq/rAAQcFxvB57O9QW9O5gUDNlZ22o+74ozYbP0XlQhE//Ctnx
G56Hv5lBTzI7J9a8f+hQ/a249nHmkXEDNP+UqUxtkNsfQLa7w3fsfqBNsKxIzDkW5p+2ri1x+Rdz
AoKwY9OnkPjW/BzWBQTafxPG7xJ23BA3vQ6OEp5XdgGjixqd4r85UurLkCZJ4fqqtLFCt/J9UGXQ
MOJXncXf7XWMBmKvY0MIDkq89UkZ1psfzHlk555ENnyGsh86f/IbP0KMB12s1vbXZI3rWuUoExOz
RW0kMtcBVpfdRPKvC9Jy3GLEfgoZx3ShIXcSeg+bjxXZ8mLa2lP+hICqgCe61lTif0G9FNjFtCW/
FmTEEz+AJ4dJfYszXcjnjtRk/iKF6dgIzzGZURBoJVleZM/7GQkr500fDqEWvg4PxAQiEA0+Ymqt
b1NkceTl/OH2ShmIaRG9hv20KBzNpRHKc07TcYGSCBvxqRlDjgEVboDAffVkxtdxg1/yZQBDfkKf
Aj23HNTj1wY5PqYlWAziiEUUEusWXfS0nStY8ejLbnEZ0BSEnKnDapD50lb4YqCo6nAmBkyu3Tc6
1JeXI4VnJ/z6lWEfcXJxj4A4vuTdPxAMWdYyjIJYGxe/wcN53e0veh0U5CzypQi1AP4EtWyWOXUN
RVfYpRYXNXRaPupLrON9OLjuLzw8aR82mOn+MvimCrFCxfge1aQN4/GIqvXmwrsPwEdUnDBMTryZ
xBiV6QNjY0BtbCUq5y6mxS5wmTJ7WHZGCTl/b76b0vlQN9D5Q8vZGNPs0CPaC30DDKrhjTlgFn43
/K479A50Sy8GAFSuQY0MDv4lMgi4UoXTYBWmO0QB9FgHwImAPv99B+jVj49JO4NV2Cd5Q3j6ieRl
bKEdUA53zbCFVR70xH+wK+BLtqhGUPUC1SMFeQgGtngiSMknl8VjAXWcHDW8weI7O9TPziIqJCzD
qed9jFX/zZpQmPHwgiz+JfZDkAkye49JUkh1ErxaW9OFaD3TgwtgwVzeMh/GKKv14GSM8rmy/6EG
m/Qijj7zntiaPDHpoYmol+fpZfyMnv4bk/rHvBx37hXkErv/Aw+Rb8pNvtFOyvqzbOjFer6whbEm
6qjYMnOZqaPMb8bPtT5Soh9NaDFooDUU4WVT5Pb70MGemSoJMxvG5UQVjJvktWRsm/SRmfb8e1qE
X35SpF/+dRVhBth65eNiixnw2aHlmr+m77kKM4pKnnnaqd4Co/Jw5QFJ/9pcv7ZSjM9BVEF2SxlK
PfEmsiY5eGE+rpc65v/lHEOBuTSp0jN/r5bPpMRcYF5soXsBL3MmXBJjmIWYsszug3aSJze6h3l3
uK2l1u5FetIbXZLqdKGkFrZEbXze9oPKayeNj/Z++Oa70F2VUR7pM2OI3RGdnUAv+8P7S0zZfIAg
OGiST0P+WGtsF4lKfFM3MuAntjHcjiEdHG4JgL6UOugrTsZQGjY+BMDWWTF51kliJgNetVe49lMK
cf9HYo7M0S9GkYFlzS2RUf2q7uqX5snHzvxXSE8HAiRj+U/VNsU2fsGsCVOm2nkB5QoWyUByyqFA
fqdAiKRA/oMREX96ILE4XbM+0pzRuAGdtDuxy/3RbEAKukzaXSGWbvY8GPikC+y+MPyYyeM3Rjdf
kh2leqAynMnCWkn42l6wSnqNn3RqOAxDEGVEdAlhdaUi/HsIH2to2TjkDSzMmCjQdhcKMLDv0S0w
Iyv9DMwxLTpQs2C/54upkYJ1GuhH7qHhMZxwtGEZNT5aWe/lff2n2/llxNoUSQGsEoR1PZj+BF6P
bj6ubsErbgPZAyI+hw0nD5YUUT/u4MSREwEN4BKVkTR8u/elChKtTcqods6pFjyTxjVieEgmflWt
d50qPm3/WGRn4P80f0dwL2wJdxLd7zsNOHC+MWKGT/6boA6MQKDxWMPf5Bfgj4hrITNdAFwrZdyG
bOQZYLJ//A5/oeXcuExpHHViFohqBa5jq9KcC4AcoC8KTqq7f+st34XXvoUra8/ZXVe4aNANkscY
PNNn/B5+djnqLDlCPJJcx2ZAUh82pfSiPpWnb/4jDQsjnRIFIPbG409ySbtA8dCex0TbIhChqQ5J
WodPbHD7f46T5ZSAulRBJPc+KYB8+2wo4Tu6Y0RBoiF41aR2m2k9/kWXAVFAA+KuhIEobsoVFojZ
5LaE8JK8hA9j0A6g+7P01XCH7ksc1YfnJdZMf2QeQVpSxlaaJdUOhqR2xhNbxCXJK8hrgIY/9lzO
QapuOg7GVmebeZkKYYwJ9Rurb7p2UmFg1FMiVcgdsOA5FAvZq1MzfAUEQAUm01bZx/DWY4DjMgFC
fVMjWySing3bWGmDapTjPt94+IfWIyF7uY8VGv1YIXAJq16DOsdvHLCzIbEr/8xPXxxsK9HG5rRZ
VVDGlFX4mLVP+wtkx2XB3li5FoQuJCM4X6FCGn82Z+QDbP0YheNAzq4+ySbPlGEi8mpqRiQGBSJQ
24IFBa9HmJpP8Eke5StRkVGVuhaS77dwebvTQsHfp7xpBnjTqS1cZrei/b8GZpYoLS6LKhC+ASrm
Y5BXUXjjNAddBXMKePOoeej8mMVBSUVFQo80xvwY9Jgf5BZhAxhTuqiir1ComsGV3DDk/tQV5IfW
g7MevupB75WUZlpAjPjnf/6+exgBkugE+KWR+QY5FTbZebPmPSWaXw16qCgo8j4hmXEKlEEM3BpG
IoNyigv68bznUzVh/8L8nEukpEI7uHulyIhyOrYT01V+9OHeGSN91PDwuPgVr/j0UVz4/0zQJWjL
rUtulPFyEQWQFdQT3iOOdvXRcz8xDQGuR7RYRJ/Ox469hkErJ5fMe3RO83J66WWVoUZ9MXUWLakE
zketYnqfLm6bsMT92X2uOkxmcIOCUoltksjqQ593OfUP8r5ipnp6bxF/FAdrDXIluPdHXE6tNqlx
Ss9c4rUAwx8LA4o1kThINoC1WWpZSRu6SbIeEfJPfpoDY+tMVaGgJXqtqhV40TE7GLuGMxNYePD6
2hjY/cEmbUQewHnPRUJVCrrcrrrGo0kWK0aWSEPIT0uymCjxYXMsu+XjX/4Fs1mi06hdUCZAe0ez
AxCBJxsJOmgHDfdRhl85yG5B9xi/igS7j0sRPcq4y7yz6n1kqB/2XZxMzNVF/87Xg86Nw4HEDtJ5
z3Kx/eQw6T38WzlMXv/u/FqG7sJ1EbfEJ/mKTHh0pwfKhacFUBAYBSImIjwRv+FYRqotg14VO0WP
D6RFSEa4wgZaGh+JCptFdgR8UXm9ftS2wYvXAJYGvvkWL+lJLZf0kDnwMTWD3MeBfFNMcobKrCQ0
TRwthseCgvOAyCJegU7puCoW1eQ8+W2u68uqB7u+tN2G5rYVzppnCL8mogA8UnDRsI2lGdJVY6dh
glv8m1Qz9dj8SAN6zq+5rSbCjOignO1m9ABS23H28A6MQ36CHnFCzk9Y1m8vvFlQ08sjgUwhTqUk
ODsIL3on/dScILV/LMFFwDuzqZxv5dyQtWDHCV2eufRFJMVzZBh40cXdekTPwxHGshJOsWy3Of4y
NkjWmSuBwUvtXFno9teG5dSB6EAnR8/Gc50PEO7ZxFhCOhvKCUgZKBinb0+wc20cbXjWN5NRUX+L
h6q/Npe+g2bpTtRV4+i4OUbYhAWFyNeLUAA2sQIO/fDI13Iv/mWkjTWXF3p++Nn2gxOtjKM77i7A
e7Q3vzUqXFubSYNL5pQr+VCCYG0uq/4Glv6iPxZSyOcA2QrG01AcAEQXSqrszJUVF3/67vPPDxP8
4l0yMSeSxMG1U08LLD7w94DfibirsW/spIyekI+tLNBDwuJw9DzTZQ0MgIdmdw2EsZye3lbcrAGQ
HbM6AZ4UC87BDyDBH4m7mew9Mver/8fTmW0nym1R+IkcQwG7W/pGBHvlxmGP2IIi4tP/30qNcyqp
VFJJbBD2Xmuu2fjr91D9uK2Hrbbs8omXqXlmrYf+9htra1NZvMuo7NuvP40EI0tmT+CVjLOvyS1i
pje7J/eRFjxH78MTYMFV7HrwiEsPgv38El88MT4s5r1lHpdxL3iPPmG9SHHqbsLTj0+oD/fZ/jW8
xwRn7tq7xoRO+c84j0OLPc+yPjI/EHQRjvxjCPVmx5L0Q/TciLAgwihd9bRha9WKK/zzvlE+TxFC
HcHMS7pnXC9K/4WxA/SVRnQbF1hC/EiB1bvbQmjjiLxU8JHtKWQ1H3bi9+Iy+4hrzCOk78Q0+zeV
AoLEXjTr5xHS5tHJV5Hz46Pup5M12HFnhUdvgGhZW7XH1aqSFq2gOPpuSxxTPl5tPQd9wBLNR2Tv
qMBn17gRXYY4YHXY4kH9p+9BY/fafMihfA9+8Oe/XpvPz+MM3dMZUhMzwBDtAgVH2zpRKZ4cp4rr
qDVurtYx9VRrSwcPVFmOevMeXj0FdPy/y+8CZ2zHzlMfMXjGihELg2Fv8LJ73pnm+TZoer1pZyqM
06dbxdpU/SH0eO0gcDyPKdfLhM8pZuqo5uNrdZrBap2lRzV5YEECt709qndXcIIxqSbU2QHN9flQ
bDNcdPrWe9tZnQ6XA/mxdKer77YxvMy+fOPsvIMTAKPmQdlgpXLwreU6cK+BEkGmPT43LyII5sry
OtcmdBwFzWncHjPDLbbVx2LzWWu4U+H7a0BAYlxzBfXcNw7poks5+gK+VWxmjLT0ADW3hEkSDy5D
xsR4BVATqskyxUGzRJ4EqWlQxc8FteZD4kzpDAhE0PbVKl/ScypL9i9eJ1IOZhyPK8PV/XnQchyI
ZTeqZvQnAFskJrLITB/xegFTwsJjapgNocZAkclT8wl3am3x8VpHGusXLGeAdrQtmLMgWWPToQKg
8zyR2RR8zzZhh2yyhPjhnvL0tYsM4jDDgd/3zw+Hu8LiRwX6BaM2RLyLpQ7lXbKVVHGWaQM8kwR5
iaZHoqPbU8zUp0SQE+2NAq/w6O0NhOA6PQsS7S+x9h/+dki8Xoc106IIt+ziZaEtrbom1xHSwEsN
T8AIFYIPwOTB8/69U5qysVSkcu6JjUqn3Uk7wkEiOW1em56fz7O94AtBfaiSalzETSj8IowFXOnC
+PaxKTojkEKs+FEk6ob6EOVCksZE90AKgOfC8HL7o4o+j94BIg51DKePKw3VGgeNl5xKLxNhzpu1
en+ROLS/1Dd+VH4afheoA5pbAN1YWdEMQvZrueeEVxmWQH4oJvmhsa2G7z00L+YzHyyAJF6UWu8x
D0tmyTgVLFsMcXC74j7BMVfNhJ3it78vtZEMXDb9yZ8UgQvYocG7exD4FMzCyUOrk4oO1L9y9PMx
6uLcbyDsAf56DbkkUXcWU6JfleNraBO74p+pHdENZcty+InSZT3Lls8VFa02b0CSVXUKRd45YqLe
zTFuKCbM5lS8CqFcgHVuLotXcJ/BSoGIXUY9eBp6i31E+GBs62cG/VuK+c/he8F8UHYe6DA0Ytu1
RVEdFazKcJmDFoh1a9UZv4LHIj28toDZwKh4NePI2QZMBYHExf6QJtXafFM2mjXMFJrSWeYrLqU8
jHzZl7aY2awaYhqaHdi2noe7/MMvdLbw4LTFjyHm4QUYNVUGWeD/ZoLe49wNCTZ6LfqDbkx90cmM
EyUOc5+e0Zh2xm3hwujFIY+IANq24yuOzJiHHLQhFcMrgJcvExiwYJJ+OZq8bltKM2V8WVBCvXy8
g/APxPUipLQEz+N1am+vtgKSVXPp4xF/Mi5dsdN6x9cVcSyM79gjeBVZY3m/HeqZxqIiZmdvumiM
7xHWI9ruHel1ILBKri+mXHw+gPwopwEF24wFiZOCc+4+eYScd5cDmwab+Vryz1mk2IOgKz4/QqF8
+OkOgfeKaxSk8z7BqYQARG2lkWOPQSpjO85bbD2ynTLjMnpOkRtj4kyZM4W3Kd78110/eIUSDcAo
+5VUYX/bO9D8okFT3Z+TDS/oTE/jgj0UEgh5T52gDTC+bo3ev7j7DAu7M24MpCeYteLWioOojOsx
hAOPgBZCJEYopDEwm+UOw6XgNIIbc8bSBssc6xy2CHk8cc4d2EHZF5H4sDlkRgZ2alWqoJRq0p8p
UwavNbltzI1JMIshGBrJF8/goTjqnfz0ad0D6AEjZXJ+2M0MTZbPkk43QVsLGfbn5me30XZpntsD
8S94M+iAAkP3x+tEv8LM5a+1KEd/RGGaB7oSDDwuCabZQSe6sRHE3Xl7/tu05jm9Kb5XoLC1jMkz
kEYL9IiAR3YzEt3WcbEtFodsS0xUckamA+hTi7Sni3YMS8iwsEDKurNvbVJDYHJXBPWqElgelY9x
APqAYvpoBcC5rFvsPm8mJCmlImaYwLds42zJbcJNKDAxXGlaj8xKYQTWZpt0FcCSLSUF9jV4z1Ic
Ly7Yv+EsNFRq40lUODMQvLuqPjF5H5wXOwDZBkRfSL3KxW1FdKyd7+BKi09AeBk8QQlIrcGzjj3E
7W9ZlbSHfTVVt/jZzJ1Llvpju6+zOFVhvTytGfXqCmPSPcyOPhQIXtuOGG+xNl4g9ey47ihR4bE+
mJIio8f/Q91CCYY09RAYAjO3B2w15tQMG/T38nRkuI7LBL0LGwdBjADOPPJROb2OC+zFitFnpCJE
GhLlOsUp2iCkZXCe/yad5LnrMxLMqPAFdzf6mBEAUM4ZLp42VIiNyWVO00cF/lmSA8xn8zsjyWya
KP5rjo5c9idmlRw5/+qdh+n0MkThDhkDBTdyZZgx9JQ0CFSP7NUAMTCf6a6P6+S9fC65UzWqx+2Y
9m5wW9AOIP5A2eddFhgdDLPwHGGANX1ss/CKJxVrVdwbYtTpEmdvtePUuaNGU8bMu5hWVhhUY6xP
B/daaIxusOiY3A/SC4RK0PD6LjGI3VjBEEwi59ZD5j4YVvXjvx7CqPzupBgUS/ySOABuN6qfSOzf
Jgf1w5h+e1s0t1lyMnnVqfz/Wskc8zZoesxtKFM5EgB0aJRWD7ftsQVA2EuTcoEY6m9ZrcReprEC
4DntcExGjvg9vCYZ+bWPibLAgHlGHC+irC52UOmoGL3Hn2HtdeflRAtQyMVagJ89TGOusr4k5YWv
xWuhdJnVQtG4bFv7R9BaXbZ0eOwn1VZBv7T4zdZbdGurzzB1EaadVt9NPoX5bz/HvPnvGdO/EYqO
apFP3txnOWEXYXd7H+hMtO39q7eIp0ua8n80Txe8OQi3Rit5XtJRnVCvUut/jXuikgaRYICkWO/Z
daaMVXZOBiYMhRiVgPBs1sPG6ld5N/PLZRVBe6RbRruewLruMkM9NHyFzXOJGu0xeZBcsmF8fVv1
JZWkwqvP4Wm9abnLhRISNmSwXUYsduwDqN8wiaHwaeDuendQiNMQtydNIyNNdlbQtPet5vFrYvGL
X1c9bMC3B98oMeAACqzoFvX1gbuVIuwpi/HXY0s4oy3Rv327ntGRAFvjzACaTP70lztuM/AtLPwT
zPbgajdDZmnV7BNgsMEI4GNcPDZA6+S83SKguO55PSK/XjPmmAf2mKSYNGfibPD1mDivCu/jpfYX
YXQV/4ZN6nH4UH/IOkU2z4+NUTv05mQPQFGbvsavYQYFDGx2egI1r8PcIdMGWxt42RjvwIrhISje
etAd0pLEKF9YNJLzqJiUs2KiuoyqgEcJ3eae4878zONQzc6mNa1nn6hjfLyoH8AXIhBIPDXKUXNe
bZrzxjKNu8scV8B8nI/7QcmhEDYouy5bcDqBWClrOhaJssT/WsgKhNkFR4l1vuH+2IMrPFEZAjzR
TuMbNCnfdm8OZz0uQ4wwg9sIJ1rCzxgHB6AoDPdgOw+loRH4i6mlj5+aiTQ5YZQIkUQ1s2V78J48
8aV7hOoW64pZL7MIz86x/nmAnfO4eIwM7JlbhCKiABdelLMnlk0RQTTPCJw2eSD3aSyp/aCTsXSD
yuFqjCtyWwc4XI8+VyOlV0X9Pev4Kilfl/Dsnn3cNXD2Qh+TTpT4RF/GvFhlDI6jKgE2XDxUJZhr
/lU4zQOAdDlWA2xYeDxsDLcD/LI7RRj28CQ9PK0nBwrLFROxB8zWzsdFQ/H9EcsgAo5eBcpndSB0
4lqBnbOuLt78PMPC0yW41c7zab5m0FBSn1qHioc76C665G4STO5zh5gXUi5QolMZYWLDlPRLSpFB
c97awtzD/I/BbDPMVo3lCzrt/jLuL6FN4tTRNKI+vUwSJtg/NQ1GMeEHtkwo+HjC//d1O5IeKcr1
qKFvk224Dema7ol0PYz3P2ZXXz70JY5wtbWUpii0u3oI7GeE4ZJvS1vV15e4yll8Lwn5TH6RXw1D
jMis0pLfLrExWo9+djoNK4sfSf5uIzTvHjfPrXAXNJ66Gd70xFxy8wBLxaCDlJ9xK7fFt352aMqt
y1vTME2TJADuw44iO+Qtsm3b+99Hb/oIMWo/0DsFkBovip1OzvkMsmIVZhOQWOeHN9isChVcAkbZ
22hNH0kRSTYorzP8G64dHCc2L8RzDBIFOYMApR2zuJhCQyz2OMbCtGEE9vBJCdD7PVGjnWfpDreb
z4IUkoRSVB2mi8LF3o4xOXzkcpbfI6q6eg/f6caZKSN5vScVf8O8tXG5Z+R1BhpCoMuegEPMqOdm
wXX8tRhy+m3/Ed+HsDyCcpqOGyNUcgioaeRmmfsw14tqkrofMtDbx1LBzt/rQ/G8Oyj0GyjgKMyo
BLCpoQCwqFqyuRLBiGyNnqwC+Z80iCzxoPklgRiDEApGBGTsiT05wbV9vWJFZEh8HTIMhmOi+hfm
aPehxqlvJ5xy1bxiScYJZ0DhFLzGVN/8FyhzbmBa8aUsAcaBxqkc8GhiQNhjC8RthsQ/q4Os9+c9
tXFzbd2QkWHwTjwUiGmXmfoadbsKq6XGMgw8oN0Pdq0xSnQihWf1Xma1YsgL/Gz3alYxzK2gZcIT
AI1LqFUrCfbQIAdxpcG0mN7wB8UC63DBu6aLKNHQRij7hpiqrbATZu7T807hb/jaqZgMDkFf6Cm6
i+assYX8xtgEZt1L2vFrLc6w92Z8GsOfBFhHZgCO1PKKMxFBVta0i5eJQurxtvOWh8jo5Va5AQp6
ZfRWG29stsisrPTMvw+7x3VwXrYeBlvx7M3u3DCeD0wRDNBwSpEOOrIjgEKX0VO5eKzqQR/Y6i+T
HlhIWT439eD501UW74R6hGqJqvNEIcP/7VpLuuPflN2DvqM89LetIqEoOTQDDAy3yCUWtK1oLKEy
YP0J3eZpFRTuRMp24w9zMDKIAoiaJGgO6TPZhMFIKZt6QyxC3SciUZxvg6s82LaHoDNCA7fJ9tNo
C9JpkTYGcQ/BuCF5Z/j3fU3Z8gRUYc9xCcbmOu5SYPKqkWkGoMJfebsP/v0rZkQtTFEaQXfQM6TN
JbMEfqPkfmQhduwz8g1565qdsSQd4grK93CahVAN9On0XWIJliBkWLlx7ugdRxAgVnCdls1geJgZ
5wWyTgIm1xY65SvufSe7diUIhTgM447nw2zmF9APqHx1sYl7Gm9H5EMceeTDuANAuOR29Nms1vel
Pgr283lA48X9aHj0lZxcpcWKFXXxamuRy41jm4N1JOkmD6t2akfFV0zdq15OsZk68N5c4cqVpJSc
7DOUpprwo+xpU501F0AQDgh3zZF/Ok33Yl/sN/pnYq6iKqKeuzLwBCFYkVSBSQBRTsf0Z6C1faSm
KhCVruy+8P+HOSjJX0P3BHlOA2CP7wHRcX8FlJEvijBNGjFRLRR+LgPQGaOR5rYIKfbW42LUmt19
0JIfcnyWDVwuKd4mBCeMemDc10Ob1hbcLuaXnrN8W8z4ipvFV2mYDvAIFu/U/lRL6vHL/7ao+/B6
u2yAtHlfJ5d5sezNCnM9zu3UxxBnRE8z+0FrxxiZ/fw9UEblnCn0WTyr562IRQScCd4aRaAa3YLL
osFLcxSw+IWDJ45x4/e0Sj5xysidZWfeDoh23AJa3FjvXw6TuBMyX4vV+z6hE8YY7R8NqOveMIGr
xr35d18Tsf3d0921cG4E7PwbT3eM6d0snTJ5R1QjONOWjkqiperWB26hDFXqocx+zTAGNOk7dKGd
vrgiIphEdPRy9n/ZiDtzXK3ZR7rBjXvEAdNSKEkxWrZxdmVMj/Db3L6ANAExTAkcxkbQFH9FBhMY
36h/Pyq/8hu0ADz5Lh813EYRi8I5uggxD1lqRi1G9QXEeANYpDaDpwaf3eja9Ky8pQYhJWxl5CCK
wa57gkWG9Yf3ncqtnQKBUOXnO/wcOe1seVcTVyq+ou7ke/KoqHd4w2uYjXz5w8kWM0izMaH7lAv8
PpDZzsvihfzauPcTUlriGit7uZQabB34UNYWFsMSTSH/2dUzqgP5Afm2LBZiSSgX1cv62XJwiKTi
HiEiuGvntTm5wgEWi0yJZpbHLVmdN9zetQMxEsJSAY6mQP5EN+vhw/J6+GzfHPyby4zcLJNu0OZN
vpbfFNfEr5nQ+ksBRWnUthlvTsmD4K+KnypF/wCfFO8yBll4DLG+M8Km9fc2J9Dj5MJ1wVT05BLl
iJHxd9qZy2vY4rnw2BiG8ZwfTG2y+Da8sS7KU+LMln++5nksH6FWjGuLMOrk5CbygORhdfhb4Ycl
N4UvIc6lydtL5C7++M9bDUM8pNs6CcB2FVYzinXCTgme5683HY/jeLBC20NqjU4ha85mGSZCpPdc
3SuxNe9h22gbLH2+/9QtxD4IdnAj5+3nt0cdzDO6oy42146wcMRDQtwhxKYDwoqHEQbmG21H/DJO
UyiPvMXoHvHNP1ycr36I+daqSUzvkCicDevqDJjybymtzTuiTuz9INoA+P3/hv/dN0lp+mGHDwtU
0vF06kVb9hiuppPOExrjJGVhlNpw5/MlsD4CbP085BwUcqjUolICo69GxA2N0qXOFZ7m9gYJhiuY
N7oCJxeoruWWoiwXepIaQB7+XJA9Y2+9EH9POaLMxSb8HuEQVBBUEf8uIxQI3H4CUJfItUT0DS5m
cDahuv570+ba34+kRvSSd0oDQx644xx2izi+6oP4Za4WFB7JYylezdIC/hzm8jDM2mKF8B1r08Zc
8dAMe4qHbbvVxaAVHSRq3htuoYRt8BmwCUat2PKaF2jpL5y56WxptHh+L8wPWlzq8pfnZ1ahmI9W
Du2X3ViQvst3S3GlonUjg0duhmUD30G4PDfUqReHjD3a4E9ALfFm5taFTSv9KsCQd+h4MEhFEAyH
i4+evC7QBRhfwfrl75cnjIcqHqbS2sm/8sMnxMhfWGqU6LytBwfC/NrWDhHzYrcrbaofXnaIDsZC
zlj0wO6RfC7EvpydfDXxZ1igIDTrh3Dt5MfEhWUhvwRVj198mRqKWrkfiMhXW4j/OBvosn6pvMg5
DQ/qJz1hCM8i82+pAUhwxCw12r5m6/kzdRpMCx9YVhYvX3BzGwyDJKBvzDz/sin25RdZUzG9bZgE
QbdGfQlx/3Usx43FLcE7oKYEJkgdPU6XISuwMj7aO/ayjAoCUT2R8bXVz0NsUxnN4qF4gGsC7wSh
4bGNgRqGWyUoov7cMaaNmOTivA80CEW3CeqfOSXkspZFUbaGa57N4HnTj0EBlxg4fG9xU2+Y+Myc
bSj6GU4LhurNuwNqFdQjLiGvhjb8N0D4V0uRsarT2ArzCRMWKXjOTPVFG41QhbqLgDXx0pW/UmgB
aca1M8cKfwY12pP/Om9pkI19BeBDTSUKAupGq0089RvJE+sMBlMLPsBcgldFElvDaa0IQyOZ+uUi
KXCksMPePXAB/nBV5i9cd6Ta1sW+kQeOuROOyj8UOU9j8jQ4C87mpEEVROCYw1wB8xJpm/IYf7IO
0V3ylwRD4z0+7X6HEh/bA3Vyxq1llnwU8uDZvjMyEeCRCov2myr8HUj+9WUC6Icf4Hlysk9kbENJ
MfYCZK6tDkVwOoM+L4zdfLG2rk7fPJ5sqA/+mWNFDC3PDk8NKlJaMbdnkHEPMHrnKFDOgtG6Dbf0
s8HtmHoZ5XPmMSYEXoaNgYiLpYszkQ5PGjiDWWObeX7LuVAERwQQkF+EmqRIzRqyzrE5bDPOIWS9
EaxrU43IFFg9ftvvm679aakZFAd1cpt3RszAxj8EKDP0E+oe1BuOQ479Jg4yzXGaung5rh/eO5n1
v8Zpef3ib++28EdEPwUpmmEXqjQmj0kb58/KrvHnwwiUsmb/7hvDx9vFOPXjtEj9+ziMDfLnKsco
oIZBk/mnCTaM+oJZOdxOFraos0uhx2tiENMBJ7r4bcIvuUjRcOQmw+MW+wIc41wM4vjY6eu4HmAm
9eBn+k72skWsRjxO72pcoa7BnY8lkhsFJZxPnsqQTC+4G7PW5ofzK5jOy0T32aqJEAqafY+y900i
HLJ99N4t3Lp7xgpPxCZPgYaBsXRh9yn3Cx2LNnSfUJDg/+bLZnSje4dt1TJ6XGLEjVX2NSE3bfuZ
80wU5KDjzwUzahBZ47bVxjmnNYuInSNiaJClWECofOChTQSAOjkfkVcOfpE0JbQNnDJcIXmQhlCn
CBXm8ublixGUCWI+5lxzjpUuXRAXllxWos3JOANJdCLjsDfEygSm9EnzsOP5YkgzA75NSS6ScRXr
FmtGE6catN0MIeG3tiNUbuu202Js1DHWzH+ZysFenJRRW+NCAcz9DL+ziXpQwEX2cJ04lNi4KXQQ
9LtMoQBpa1GrXrBdG8GMKBC8QQmYvKAnoKPG4IwX4W90xADpPHgt1ZHCbkzlOYIAsN7dN70duEST
IvGhd3Zrikem3NTGR14LQJISF27sxWA8cBa19UW24RNlx6t9pg3vGVrLPMFnY9bQRhRtdpPrEfUi
IgLF600gJdzJ+wGi91sOgXUtv7M771vzx/5EOzf9hdU+7eIB95qwLCg4BZinHU+ZEx6bPi8jdkpx
X5P+vJpAZxunAdltoHATxg1buqOSOQKutYfvDFLY06+nZfQewZUkdVNbQCR7gwj19JQ9EPiS2LkA
dyf7Pfy1TUB91rAJqsKu0SBpBx78fXyJu05lE2cY9x0w7/FjwTX66gqVic6c6xsyAfopSkDW12S9
QLv8WHXnl33pveLTsprUDLuJEGJsEiGCnnzZcluM0wgglsHF+3ANWdeeml4xb2RUDXjs0JnVUzCk
n2H1lqmLd2N4d2gv306OGy5rJmbqqc9ZaMhafduyL0GmInuMkX8nWc9ORybQly2j/+fbTCGfYIWL
1nQPOXCN+yM8wD32jOzybP1oX4HEY5weTjAiwZMys40m9+9chMv1nbFksH0Qx3kz6f2oH2kQFEu1
UboxJ4IoBFP5A95UDLoTxgk4ZPKwDLpB9jS9h9ax0tE7urxh3+EifhxVumkEhhtIXiiteeCawRLg
MFwCHJq2fEj+/pXPQr6+6fxrLtmoQ7BF01wGgRmMBGo09+bIZHdC8Tb6+zyQr+d8Q95HvJm4oJnc
Le971wWfNHgbcc/unruVPxSn/Bg3FHD9QoRxgzB46BE9kt1jl0W15MxBRplleAKL8hB4nPJ4AED/
PjGXN/3v/wIem7mcm6a88xCxdd/zkc/nAagod8fP//3LP3zx7w+/zA/K5/Lr3LzNTXPzgKvcDR/4
LYFfAV/lePwdB7lffk++4Kjxr80RlG/y+/KpKTciCC048HJ597gJIFo5mHOe0DIwqcfJOeApy4Ma
mcGchxqYpd6zOHLzUqcEMfdBsOHU7E9fizLoxuthb8zszL/PIP/Zigm/w0LhGFLTBFQJvkJOzG/5
NKvRGWgGR3RmAND9LG4UZg9sVEyvu2Y3zsL2qu91vw4WyP24H8PVkJu8G7CRUc01JTyVC4ALtMn1
CGPvGaaETGtccsA/mcHcQZ89dTIkCSuw6JGE0cGuoQXEmILAPAGLQGCcu5/bT//pYwtitWhfnn4D
mXbXeQ1+hihhGmhnKjQFlfmmkRI9Az4Im4utwB/HBsJ2LxQuD/sbfpwbLAXnJS6TCgtQ7ZUeQU52
02Q94BqtzJcJ4YPcgZ75xnuE2rsxXDOX+uDY4wCQMpKr2fkKZ4b/WBTsIURSTxGGjliWK3KDh5YH
ZYZOhNEiZQkXOPEUDRPBpqPqe/YHntwHfTMUe6tp9iilrqxZDb8VVl4e1wMor6C2Rm0+PMwZra/1
waiRBFj9a5WkMzdRadxg4KmONvk5MXRfxuTfipr8zUANuznjyjFqOKnLvNStvQfH4BK9Z+e/4i71
q0VvWG+bC0JYRvcRRogDo2909IKHx6mfcZCIT8JeDytNOpjNiyOkBK/4NuABTXvU81j58FTDKmoO
1Lk6f8VpgPXTG544wiig77lQ+ZDMAyuQmVzyArWNfJFvhePfcO4bSo7iqCwzhkfUYWRTPyGp7e4Q
CwnA9bQV9m+Yj8lQirH+QkQrAvU/Zh1Pw+5Kw0m5l5qvabGhld3BefM0m1xVo8mSprGXVG7DO0V3
oMt23BCIcthEkEfi9K6fwuDsTgBHOrPWBHYeDGuIQvw4u83dURgv44iFSQrFL3IEzkZxtox7wJA3
s+GUg6aYeN/H6FE4aVrz+7AanOInj6OYNxC5lKay60Q1gdS3wQ8+Bp7BQyYOJM/httmL1lEx70TZ
/LnJB91RJ2rXHPaOJ/yam09SPV6YZ5pRbaImv5FwHbGvmmEq458TmiSJO1yvelMlzrb3hbJqrlSo
ntegtL8IYmhS8Z3sEVhIavxMHZ8oAq5B12AS5qrDtYnNnnmBNXjj/wsQpsl1jiwHY7qvz55e/Fzm
JLfBetKbnAai3frgtIyyqz06Y4urDJoB3r2uajWD17Yf5+T3opOtAkgHX/3KqpHB2WnCCfgIZZ93
BaH1Lj8ivFYjYriQJ0u69NtOBw/3ARUWRbHdHLUmtyAHHmZfQpdCxxJceN0zXNHs9ZDiCcOoFNqM
cQcQIxY9YfR/i+7O5mOUds3ZjEmvhRzEyyeXZRtBCjIM+xo+Z1QME3biUcqU/UrmBukkow87HxyP
iALETYPPsIqwhoW7hfwN4rVbwSJm4XmgRYd4wF4N4CP0+OZYY6EEwQ/PE6JADWoc/4y+qeW0Hbgh
oAd34p/O6LggcGLt/cVIv7FohkyoRKHYGmewj0aI2ibrCdZsHWRr3YRq0+86YK0mORjACfhnRc2I
a9cntfh4Yl2YP6Gektduvse1d4nzQXHEuo9iraAkwzQi7Ej8RGeSkfdnqD5YM3DRqMW4Kvcuq+fw
OgZkwncWJYr9O7SsloXVgKHQYgIyJwTtXvTe9jsrRtQ36uwX3ocIOJ/X4EGKhu03AHu9h/kKutN6
W0/fIa0cow+KqAaitI5hdNGxMsCAgiFLzW/zm6OAtL/zAiQcIQQxudOu8+WC+sh4dKkl6hQSOlWc
RAVrC5obelwPckpIjh695pndWRv2B/kCZPvfe18joZg8IgMSOPw6JrFR6l+5X+oypn9hx85Rjd3H
DGkoPTVcKh+w3cxTiZwHRz6fCTHkgC4gFUD5sDGW+Mq21fdpVC3OAaxe8QfafOfPMc/kgrpDslr9
JisEft97DgvFqop4H9IWM0ZQae4XPO5QRtR+6rwzWSC9As4nowRtPi5Iax3vDTIwNbI/EIVb7w0m
J12g45NN23bDcQ3M9WR/WfXgvUGqoOsiaYZwRY45AioIBUnja9TYO/cICtbXSJqu2HvbWBUrSw4r
Ntjo+S9N4YD2m2bOVdwxyU2sXmOoUFpqfJHjpdaNBNhmyPvlPRYTi56h7n67MzkWOJz29TtGLpRB
fVg5DrZZrZgHVhnrTQ6F+07iMMYS9qMI8tTuY+T5pSitmEm/TRYJ5jCp/kE01bNPiEWIRfnj6nfP
wRNXVJQzJ50Ei6owXqx3ChZL8MF17rLXwY3RRk+ORAuqlLZHkNfE5fMpbji4/LwLR+kNVJao0mwr
1u0aN7mg7tjao1E7d8z0ZLbxZl/j72E16B5wlQDaf9vNt91OnQ+p3w+rBd/wZBNfVrJrv8wmx5eZ
YR0o5zC59YKmdWpFNd9CxTwviV5Iw+I64GPnZ0hw9N26T7OUQ3Czfzca39pEAtU7MiPA1p/5Ls0C
zXDfu/TIeoI8gzsnAir8JuAIs511CUq6gKP1bkZRkXDTx/7jusBu6JXP1++tqs65uR+ZfsVlkDEA
YaByzltW7z0maovI5j6v3qOJ7CZorMPzXwhzk9nR28/6RPD4CmBWz7uQmAmCoYxyBSqiX3Jm8LDz
qfbzHspIzafcVt0J1uvFDy9xDW5tPv09Iu06yd+DHrGp8ng6y4sySpsxN/bI550fnolh5xE3lWkz
3xX59A4x74kGlsd9Ct95KNnN+EZvLkxTn/1a72PP9FuHTcoNInUR+OQM6ntrzCfHJdYNz3knWyjP
eQ8qGYvGj12wCUCgkqjRn/x6s/rmlIS3zjPNKMmth4K05FHVzBZrVOZEgxo4nqIs+2kWWc94iWrO
/eTcC3hqDhKqxqTBQnGTdOdrA+UefTfKo8YqO2DrgJXCUy6JrK8j3lNQdvOQMe4qdawPAHjUJTL6
J6N8DHg2rzGUAxbptxi1408DxsO99HsO7HO+1HrGBc1FDnR4RMbzG0DVgaTTkgC2/gT2W8wrMSRQ
LjNuxPZ0t4ywid4JYbJBcqvHcP/aS2KfyC6CeEn+XTd6xumK0+U9ZbgxaC8UAmiEB75GncuTxekE
G1WWxApt6c2/TrrBa8QAM1Sj7k7zT0PVXfswtUZMhZFz5DOci6oDpBUZuuOFsijsJzGgUnOf5pxe
ZNAN4KyM8YSbMWKaoMRkGdteoGQxWU1OPim/5YEXImYZmN0YytyZRmpj5qlO1/1ATAzhJgbI/1Dp
QTdub7HxwEfSauwKO0vg+tkZjiAaE7IHpPOc2N7ulsGriZ2Vi8TEJP8mRroanpIuAojhi2V6xzPh
rIa7itKQcK0j/IV8jGmR9jU/HSsHsqpcPOgaGca8Ztk2WUpLyCXx/eOkJyfDNwubw57VQaWrmgq1
U99ospFtHq0oZcxPaYZe2+asaqAegNoA44DsMNZAFjjUebCOF+Q4dL5Gjs9ybp2g20EQpThaEzZn
tzB9FrLt62IpbfO3xRHhC/WTCANUyXOVWK8PdlWQQWw+XptmodiEGuEoyyMF/JPRmUxAGowQqVfE
Hsz+RDKzJAAMVB7/GjyYnhC0oGgxNiCx3iHUk7ElhiuWLVKKv1/kPPg36MTJQNO1T5hR1XGQxVhF
XDQyaFtXW+YMiowcbrC9JHrjztDqh09KiWMTmaEsREhG64mG525qIkzs75SjiunUUVg2FKWA8eA2
YLhYtTFFOxv5nOepLhE4iT0G3+Sda4RMqHTPp8qRCyWdYnRZ86PIn3jX/Numiy+CiSK0EZ1whV6P
cGajAsQMA/cGBdHyedxiingeNv21eCppOJFoo+6EMTIp16ycZEtQBoNIIy29UaabyKz6qvGddA6I
6TRmhzkBWWlhNcMSCPQv1SNBKo+Snp29E5+emGYSAGnhgAGgzn5wTT4ysqz8UgaYhqT9dbjYoN/C
zDuNCRVf8jRFVEqTLQPQDos7syxOUWYQ8LYisqXkQWN9NediJHRLXlnhW/WcCooVqzH5JhLD96Xo
La2mD4nDKy2IB8Xg7nHDj7kQtgApIfL+zRlPHIUEgv7frAyZNQcGvtPysXnNK4v5o4xxO84debfi
k18JWsj8FpcuoBi0Wt5zkDKSGy5rgw5NeMMwfi6bq/Duaj7hQPETmMj0RtVRhrm4hY0KRnLIp5z7
4LzBI4gtnAUKAPw6QCxNMKGfW0LTACpoeTBfHpYQOlTwTnGvw6VGxwmYGfAykLkywMXyw5xWhnxM
cpiUMtKBzZYaNhZOONCMsZ9lzHRgEOTptufZdmpEdhQmCVQ0PFwYEcrFQfIcB05uDd6DLy2CdhO0
XXNecJVMTog1tDQoCOAac3l4uLbhvifcEqCWQDxC5DMhvYUJSjzLBhyROcrJZijAAEWfHF3XNXkp
KPu4OzklgfqXwCYDYbz0J6BBAsawDNF8Oj8bip1t2tsEgl7HsKOEx1nzsivG2vmCg3X8r8A28mou
Oakh2hFry7FgFbNBZJgh8EWXB7zkvAc047MuL4uYT5VWCKOKuxFCznuQQANM3lMMQl2h7EShvd0y
bdaM8GcmuJHDF/0N1r5MmptW1NDhJuTC4mriDKBDvmPiOuQEhMHBWSg3Wlnh3XvNmwaPox/9bBVv
xHNDRFNPJF/w+goI4zvOkg9fARgRxdtxOlgJgAE7+CbxtDgY/85dKjb9bcth5+c4zWSeK1xBFCds
bPK/nOdcrlGNfP80FIYA1FTe7mAdOCGMhPYjT7of3T1++2vXxokV2sGPiwvn7v34D2KO2tzOz172
RgqP4gsa2HM4fkw4uG0eCmTH2uBBXTaiBZNT+TzMprLiCIXpOXgOvnbIi/mPulT9R9RZNqnOdGv4
F6UK4vlKHHeZLxQ2ESRCiPDrz9Wzn1NvzZYRBkLS6V69brO5g/8YkBNJDKofcdRcJ/H+4rUgAgli
kDjKr4etCxFH8FQhQonnFdSh15hnKP6KW5qS+8n+R9zkf4zMvRigwpHGR4U2SbbkwGCxSJ4R36cp
zejixhMkC0oT+kjoh9U+7UTx8rA//33842lCROMefokLIA6RQSAaQ7ghQAcVn3ncTeJ+8mZCHAfN
8o9CSpyxLwZZPu7we8HanlU0+5wS0dQE9ALZAofihuFv5RwnaEUAwQQEJu7gku+LZi2qF/4XjVtR
xX+YpsS5YCKAJYIyhPA60Z86cpcT1/03T/1jlyi0S1sYKNnw4eATO/3H8UDbCUyIoQ88EcFSAcXh
SADh2ECjx8W4R1iRiVsV03qeUYbBwodLHUf2xL+fwNxdaGhmRaXwj8tCa4bXF4/FNsXFr44jo1f2
B+pZvE/xbEeYrTouKNjnugKJxyybv/SHCOUU0a7/qC3iNArKD8UEZwlAlQ9xLsQ7Fj9hg/T3c6HW
OdJtYYvgiMiTO7/DCLmI8clZEmeKIaHQuxNnV7wr2Me8Cu7MkElYChjRn78zK86jeM//zm/DsYrf
4LsMkrf770yIc1GxpnDGoRn1eG5Br2d54itWbM5CG4pgUcGFqVfiTL/FdyHpiJ/xmLk4U//O+Jfj
x/kK4gClKNwb3gmPp2ANfjqeVkxX4jICdvOBAScJICL2Q6Jd++8DIIsD7JN+LdgHgsIAkQEHwISX
F6dN3JviZmFIwQIkd5aXoBEE8sXTtf/xgv4YQXwu7i3xPaZQbUDKCKFBvNzf6INHJcaHqEn+UlEB
FXloNBUXHiSBVznyr3g9Qpb+JgYoy+K+FMuoOPtc74U4t7oKkodWgcxx8Q4MR51CSuUzhrsLAAok
Xd4Q0tNKFm7jRAHQAvoD4z2BukN0tTFW4xKJpxTHIF5PEKT+vUjJTyCFu8aMS8/3GHycPU445mi8
MbEwcwn+vsOp/nfGxDn7RwMRJmagYHBUir+3KhaQf2/4H19FDH+dv4L5rXnmb3xlQS69162M0HkU
I871np/B+IiY9RvQezwmp7FvkFFqMiQrcQQMOngvfFiBwgSpUv8hu+B/DAj4XNzwLTcpp5sbQwxe
sUwj6OC3qfZ4FK4y+KscxSB1ucn4DZihnJeUYc+zMbChTnA+xVQg/ucM8iGmEuGVIaYVMah5BUe4
1Gd/N16L7Q5W9ZwHcWziLDx5n5TOvAtIH3iF4r9+puwV3645WDFXxJS6PIQ3JA6+4OGMag5a2OPj
QGon9FpFD7TmJxS5E/Ez8Rb5H0m1eBs4e7F4is761xELpfCkFHc89wd8PPGZ+Pff48RX0L3G4lT9
9xhOi7is/8ix/1YwaSbuTHHKakea0YoYixtHmomB8O8va+i/sSKmW9Z2fkTct/iX8SKmDPERTc2F
GEPiZhB+e2KUdzZGNExc/15IfMbY+u/xosgUz6qLSud/H/9e6H9fmxN9wWVhlhYXE9MBjlJ8ziC+
iDn7/x9ZcxbErCYGn+AMigFHCCeXQgxNXDr/mzPE/7Ta+Q78ygAuNkNBPCfGPTyXmPfEoPv3P4dN
3SdmKzEX/nsl8VOx2vz7Sgy1v7fH7/57m/9WgL9bje8dJyKwXjw7JQaVAfUBgdzi2TB95yeQdv40
Y6g2ZmKyEYO3GscP201NnDVC6Tj/Pt2jNXmx47ZOprp8cTezwlrY01kTwAmV0DHUkl8b5LqHoAeC
jGKDZcvErhq0gTwCRrGbVvfKUPkVBGI9yKdftP1A3uDZMLv5oz1cwyImD28PV27wgVZhu8YuZH46
dJB8eZHi2lxNmnIXV4GocJGvPargFTvuFud5erjFMl69VRdAQ2vgMZSJcw/L3M4SmM60UkGYbWTi
5xjC4BDDD6+EWkR/2Iu1oU6ADgw2K3OHlv2jO0N/ejNJKac1EKbDPTiLAP2wyhlsh1vJmboqRZQy
T1L3jXXrWXcUy9FfHsLP1JETXxZwP1Ub9CLL6eavACNVHa3AUcar+AhUUC4xaqOZnrN63v0Pyc6f
WbGBQ4Cw9p83WWTDyPuQ1RMPYe4+tv0K+EqfFdYYBUd8kU/irmNjiCpjQX64b5zxq32BvGsO4T89
3BjZTCAZy6Yknv/ivG5Y/qd1EHT0TsoxVMYIPt4DGnRo7k1mgVworB64O/Zx7o0YxKQJgR3uiTcb
slNuB+iD8FdQDVxy3ATbQj/lzt/kYyJx5/fld1/uv7MYwtcvRhvfVSX5X3h8h7SmqaIuTKy1aJE6
h/x0vLzXz/n7agaEvX5F2ATMGAJDTdYXGVm4XW6f9UDHE8+gYyVC5ugGN2H/ZIrua0XyCpKHC5aA
r+UHFoJ+pg/dOwOqa4e+xgl1tNBad8to1y2qgzI3mU0VnzPbu1R0PSDee599c8kuJW3SiwU9/sIw
RJtSAAla0CIvIiZV3dHgRsUaYTezMXffyfOCiCDozogUirN06M7ZLFvlNwpByhecg8G4tV5KtMzq
A6NyFckQ6vkmoBbRhgLFaiGa9l5gtt95ATHO+7TsD3IK6CDGzina6XfYEh0dC4WQg0M8lv3+SiHQ
W2enCY0rb8M6snUaXyJkY2wRSElOFZL6sbhA9IZK2c3aRdlu6wxDo1GNQBliDqRO+hBgSRBi82Wq
z15YiebLSgvTZg77dxclgYGHOvgnphIEH0jOt+fUefj5+rR8P34OYafxtFFcOBCKX4cc7aC5RUrY
faGNRou7jV5eMRGTeeXRK5A+iJ45+uHyEB+66RcIUpSH1ki0o5phPpZP6k2f9xcZujSxU3uFYFRj
VHvo3bxUXtK679PjUQiqcaqZTt3fbHo3bDZV2dOMYWbMI2OuN6H5aMNKZIV6RwnHEV/FB0QJsM5I
1fCeXh5MxBC/VKSweJ326hAN9l2dkoVQQhNM5waRjdrko83lOvhEwZPmhZYN5f7oIwUifgm7jeia
Y9SrBJUJq/Tl5I+JooQWzAVq6v4oRTyVn4lDNiFyqNgVFas+ym3Da9PFPT0fve6xrFMggocrX63j
uB2aUUoMMPvrmFgkQAVfhhAzynq+3PxAr9QNYX+krLAtL5BhY5wU0kglWCP2Vb/CmyQdYmU+3rZj
evI43z9PtGjiMZqKA6Y34aM3qnC+QUFaHSrNljxtDt3EiIZPzgeun3BY8ONcFjsJfzS4T7g4UFIU
PuBBj4S1QzSTyGaQ6YaDOOFYtIIzww/6c33yGr+3xkr9QRBzS7KAwBINBBm+S+1+G0ibLnSXPo2/
1u5VA/wk3iPZL8fvobXWDsBGfdVR/uyuYCfIZP6qDr9+RzStzjALRnz8smvVebKTkAJTCaPEQ6Ij
jbUL+UoggAcgCrQi0ILeIc16GOR2WR3tF7YRWW2/M2GdnlQqsIDdB/Sjy9b0fIkeFu+DesJwBY8H
piZcBfhMNEGpvqqFDPPs29na1QIW/wqBsrHtT5t1p0HVPX+uJRuMrYjx3FhbsUjkYUEf8bvojt4j
t3mQQdcF7iLkSiCZoUQrAQFbM+tPVARqgv5UbiJTyKdpjj8gpT0mDYSPYtQsmoU6aWc9NtaVRyrV
uj30c/gKDyEs7y2syH2QVY5RlRL5xp6W4QcJmnY1pGEd+aUZqMdpWq679+VJBBPx8ekyjs5kCtDL
x0tE/kuAQwCCZAQyGn0FGMsoH1rFwQ4BY7myClFvfbBgURcdikMNB4A8NPFIRD1G/06CNXiUfRPz
UCMjk8quFtVPsircfM4EYOJRsU9GDxqQPfrg+Gc94Qt3dHdtqXSfHdlvIDFOASUFE0VMizsP6VmD
ZwcE/ARjvHcAEuxmh+or4vKOFAD5AIfViBhaY0v46JKvdRh2GOEA3lxTBORc4Wm6TK41pPzC7o0f
kK3Aewj9IY0UgQAIETOshSbbjhLnE5rvsI+ctKZq8KhC4O4VVkgiFgEaxK2Sgk60rLBe7ZC7QeSP
vEZ2ssrtN44CtPENJN96OqRn9L8I4PAdJLrGjWxp2GAxyt2LIA0e4O+rdQAQOQT+fLf6CLPr+pBu
SD2k/ogtwRq0JvIVQOKxg/5Jo1YnwmCgRz6r2PHSkapo/Pag+1BpFzYeEvUWwFZ7Oprm6eJsDo6z
xtO9cmruefd0MGEGskPtVhRULd2nC2FZMlVV5MMnzHE/vGB15HVkJAmiYocscqt62Nx62HA5RDtU
W+WXX/mCnPc8nGMdeCCAmXw+szb9RePUWLxhBcpKOYbs2IMpOuhhSQVomjjcJdwiKqaqdrI3tu+Z
xkImqoRB/BhphAu2Af9mM5luJY1L/OjvJJHYGrKFWUQa53tcjLWhYhMTZOf+A7oRckS7HaNVZjcK
+TRs4N7VPpQPchw2MgFPR3wgp3o1rcof+RXA9JWreV8fv96zIvcxupH644dipyTZa/SkCBQoTio9
LkAZoDN8A0wH22aww31DdY9Qko0Dr2sCRNngSbj7II5URnkeEENTX2WwJ7Lp0FTvZUoMRMc495/j
mbF7I6zVzl3nV7CkSW6NVl9tZuiTe7zKP6MnXTPufWn9/K6PGsYRIxWD4WyVVNsjjQBGhfX10sR9
vR2Jk94PW7b10UgCgHgvNPjbZtB9xvVn+CJRIXYzZVha5/wOfmXs6+OGtL38HX7VXx2Ftq55x75f
QMgKzXvwxRi3N9GbjXb/MZtN25tHx2llbT7HVdzttGrYQQLHAOjj09NXh+Ck/Gl+8zdO/iHhFcej
K5m+YQRytaS1oOzlxoF8zR+QNv6l+44ZBg9EjjSzgI9jG4BQdBrpc39MW0VQs47JMnnCsQ05c0Vg
aRfJ3Nyrcaot3/LCwgMbHlZ0kvV9I6/v2aisyFBBE8Derhl9LBhBm6xitC3ajqwOr8Cd0X3qo8Ka
Rkj+vjNAVCn9ed8DuT+0olOJuoksHM37ANulY8XcFN1PRE7csd7gQfIBU1OPO4DS73H4wMMA59Zs
lHxn7wjn9iBlB5dN43bVs1Z1vGwpby15LFJf2lEbL+81XinEzx/d0gwLUFeqZ8IkLITUs+N7nNPd
Ow6xjZRQyxyHT3ldvfe8PX76lanWFCOs5S34PkkyJvIEkAMjiOOlTi4kluHpj/z87axpTiJXPole
t0p1nxyNsOFbqmCzveISfTtEu4Ba1dBSl0a0bLoZCDPH9mhXrCLFIjbOxfucoX++r9rodLyvEnmR
9f26Gt7rTY8UjdxEszrl8CO8Tl6jh7mJ6k305w6qRZhgDWMzfBQTiyWVt5Ivvurlk81jBUowv60Z
m9d7/7kP6zd5kpf3+5y/90m+fVpTDidDukBGyxe5tLUq6k2bbPT+OupNuv4i1pZPGtRI8L5h0z9g
y1rSJO8PuROt95BX5Mz11WW/2ekF9o5v+lOKLXNarVkKXz+f6NL4/Z08sln9nXNmK3kbWdO6m8Y8
IF/nr0OabJL3uf3OOZ7o+UsVBYtho5tgaxw4U47W4GEOiYMvZRwLqKuYy1T+fmoYBZ3APtESKFRG
rZcz4AsnRVsneYnm1Z3H6Bc2Nuyq8IzXnZL+8N1jHctLx3w4co5FB70bldkJYKIbvBCDgGjDn3+6
JIoI/gcX3bAVtH4YeIGSfYMeqKLF3OPFUPn7hGB6OR0wxa70s8Jzo6x6u0LiQKPs7u0fRpDTEHsy
/Pye6h2TkE/ablrQqsLA/uF07c9LpM3gjU48LevqINkmtJHInsCl+hs0QDRPvx9xPOJp+Fehk8t8
+PeHufE15gWqMniZflny8HNeBvyJvkGsXKVszbPzJvjTo95Px/zLLSNro0KlxJUsNs8VhFEOhC1O
WrJ1UZ5OBt8HuoCahDhPfOh4oEamVVh6DQtYsus+Jy1fyP21ma4SbvZcHDGH8H78pvJNUbGZjT8w
jGoqDR3I18LMR0Ik0bc1EMW3iIijtMrwg331b4Z+ZHz7GnafxwTyC1L8J0uSURROzW+lhB29+5Ca
IioErs/riND2G5TNrg+DunXh63wVt7HmacJGjWtzkZJxSq5Pf7xqu7mc7DKmRD18GiweHsQGjGAj
NirCsW8nKDvU4M/rm+UmZjP7nZjpEG4NcIMyLyCq3EXaEMkWwiAudaHNgZ0HdEE9IZUReiOuNJ1T
C1Y1EY2Tly2x5gnZEjT0P3IckouRmg8hktOox5KsFJ5stD3qKWlEF9BCTFBJAi2XRm4jCaD05DTF
WB765SKGQjRBssI2GF2Nun0nnijNy4G5oez/8Gx0QVd0JZ5gUSf4W9jEKnixwbjd8kDlkCBGZqEU
SOnSkgdYKn3H0hQs7Xkqx9w2CaROFDcE/uAMV4liprTLn2QmY7Ywww9Uuma/YGIRDgT6wNhjhPe4
4vUKqV8ShQQub/POGEA1E0QyjgffUG2bs90Fsv5RUTwsGn5MeBHm7cj2sgFr41cWwbPZqcWMrz8o
D+3VOJCAWt7SOfaYIVGsIGlnbQP93xpgTePK0H87MD+QypuEXHT8TLzeusDZLtBuRzj/yUqdZMuO
3Qyh0JS7q3KTb+sFDQhzz0JMR2BaUdhCmbGuxt66JL9ozzGLk1afQN2Z5/ul/UkOykaiD/vz2ByX
PGydzTocfoSeNx432/cvMIfHGPGtNXv3zOXt0L0+4QNn0ygJrHO1ps2yek8lY1BMBMC/LfAaN2bN
L5lT9GBaZjJh6Ap7qQe+xYYzEvKL20sdpDfNWZCERq6J7j9HtF8YHlRxrKmIaJD5SavH+AV3b95u
8omywqT8K05mcuJKpwd1E89Fi2aE7CUdsjEpeApuWo4Xgsb1dUkXiPCZ3DjxWzpCNAS6iXVR/S+u
H2vT/Yy4halbh0cu2PI9y6600FPQUbpYKKZwkD2Xf4q+7QNfSc5vJtJ3lXO3iQIctnkrbCqPZGUN
cKJje3moKWTIp3N4DuPPvVgRd99zlM5pF1BfhPLi2NnxgRQto7Zr4g2pkwtHW6no0XgT/UnyGeA3
pmNYwZXLNJR12W8x65X2d8+cjc8Um6CvCM776qSRDDJygrYM4Qr4YgVtBMTT/wTU6t04Zi0YcAvg
GBzBZ1rLu+9PNDM5FWe6GqeODHcpxE1XgVc2kIavhZTCBm+X3EmsOO2mq23lVgnHIYY2ar7Vd4tu
b1nt5mwy7s5jmFzMQbVl0/Aa1vRM1r0Fm7U+TrvCw6wKhZ1jyEl7Tu/Lmn0BThVDHqDsZInKT5jE
5+NyvJcXEmvn32mHGUuizkT52PJWwzuRcGCsm7tfaZauzR0b9OYFqb0bJwdWR0Jvst832MjmiaZ+
oQ1766dYhozLEV37BQcN2l0mRlyajSU7bJQVCyxkJeqRZFjtjDfdDuZ0bZXApEkGGJWLyZoC9my2
wjCfmTzoA8qyJwrVGWFzNHF0O519QAmWORyCQhgOqcAmG/yCetd338E9qnMK4j7wIHs5x18ME1ma
4xsUZGlk0kZAizNQpyBlYGVfT4FpRs3gbZrBltYFMgUtFDCXEC+8R2JXQXQlMpkHUPjRpxH0p7bF
jxcaxXGCwbOHQsj7yZiISdGhzwuZFeiElO5Ann8HewEgsuqBIfX5HVofCOWfk/4Zr8T99xKdgBSH
6jL3u2ETqCNsY2gxnaPVY2KF3blEw1kJdHsJjOW0E9XDfhmVBumsQGfEUM2aIbwDECFbG4DW6SwI
+g6atZtCGJ9itjgYb1aL+4A3Xjo/eAa6PX+UuaguUDUkMCokZ9N53ezy9sZICfC1LAKdnRMtilVv
+B3jgMI5EpBA8Sva+gDsw2aoTx7hHeD4PW0JqwAKDDt7hR5khrrApYyHeS/7QrCKY8WCfqHzRNju
qSNI3ZN/us8CG1B9aboxHVzB0yjD9yKdHcPc+4bKCDrvKHbqkYJxIX3rPZ5To2+ANtcuAnVoeNJZ
6KjvIHR3X+U9ICQwkcigBsU5D5fSAaw/oVAe9QmaX94nt1sGdxtTmIBdNQLmPrgfq+oShiBuEd9Q
gEP/DMAUXk/xoE21kDUoNRG50p8dVXgJfCd0FCof3Rh6xA6paRzSky7FqAB2WdKsZkG5qkKTgQRl
g+LgHM2eZ3mYAznBbBnrE+wWvdfkAz/ovmQTBC31vkQ9HhI6YWdY6ODF5cQz6g87wn+ZDph/2ZGu
gchAwrCSwg7A4Mb+lyGnjCLU62SrXJaqq7paoOwMT7c/P8K3AA+NEcYgsMjiGbAQPAROxYgcS/A4
8kUQjwNG0EzwgCpx7NG8aKGH3JhLaYp1/QRqdXKr6YyBIdUjOWQzix8b2IObnEixd6kCyUixpv3g
b+RBMircnw8iGIhW1CGfYbLFRN4YZ8Qr+sWIPiNHVjr6lF48udSECqOFk0glizCfxrsO1PbJykZS
hU9lwNUhv3AeisMHPcFzg/lCspNJNEl8Y5mPvkvg8eljDzp61SFWGUHk6nM5hD8HCw+bDm7BejSX
V+2oCo7j3hWHJUrTQXfNR8LsCG+6gOQHPisxAuitrAm6nxHKuyGUfjQUNbqKYo/IA4cmt8V7hbCj
M7gartpQRe9OTVjkMewffXXbShsFGhqLgDC3eosl8z1Iu5He6U7d0UaBNftrbmKIaj/s/BqX7nU+
ZU6m5oW0yv5UityuPqXKGB9kiti0GrL4KtkMa3tTGyX51ZK8CLShuOTFQkPzrbPhkDD+oGx6kzvI
EKScoo/GHVdO7jMRw53jFdmNXk3AxEs/3yQtIWD2AyLYdWu+Mpk3ue7cYSAHMG3ZsSY4zHjseskJ
SkUigE6yK2GpAaKrKbKNPpunAe3JjAqazfzF2HfQ5J5b7Io6sf3ppokKzMPN0FtIINFooTukuZrq
FtmIeAvyg1medYxC8FV4gQoMaHspcB0y9ziymFygmOABAk/6EXyvx2lvQZFJ9/pxazURAFnQZm1t
6e4qdwiiDpxzusrQlBFJ8loGCeOvgbUz4ASNhFkardkx1rabFoU2xs2YNgP9oUkbsvZB1gTFC3qb
z4RUCAcLHe8+/WDuoXkVmC2+P4eILClAXze+oXFAyJmx43YQFk8wX3NrhPZYy+GLgHEta8diUfkC
Ryfa3r0gnIFFj9yLghxJPOizQKwJbCNV7z2lPTXCeIDgTmojQvfmJPkFghLcwDKM57R+w3yqo1P6
ImQo/faGDcIhOzH7kdimT95o4ntrBKaudlMO91O+VifqJFn2NpgmkjJvwX5kmRc4ZzJWQw0jWJyx
a1Kq2DNijknB1+xg6fcxBvFrkba1xK7MVfZxqP6wjQFuoGiivfxEWR2he9OUwTb2j5Cz6uBxM/DN
wxk72FvYCtZkkGlhSZG2fF2LH2x7t/EhXUPSJPp2xT7j87YNQANO/eTpPcfggJG4iUWW/eA5swib
seZ4QAUG5c+inVjzjqkWEYSbjif6CeX+YcSu1HtchdMT5gDOOwReHX5YN9QFvTjcbQA3pm84MkvK
N/V0/M3neP5lkxQPyWYih1n4CHARJhaObQP5Ij5eRmJ5B0SjxMLC3aU+fI46dOU9co5AMx7rR/j+
pVShnsSmIncoot7begyVEOHipcSsGcfBXRoWvziMhkoIKWhPINCic49Dct/nKHwn+lkPwBAIUTPp
Y36G91O7hzBtDu7L2Zusn2REh5C9h7TDIy5ZvH1p94GSjl377AP3DDMDmmJD3BVpX5cA+iBeEWxk
u1BFLm8r280HPyeI7Cki7z8ncXxUwUTg717BBRoWw8g+QqGA/LGiljsSEizQggYYRh/g4PagTi1c
YLiWCu9HXbL36WtsNN0XVlpsZma/gczWYtcQlIkbbfgZfobmBDocV4KbRRCbAMX/vFA4+aS27D4L
7MpNl1dXrpy3lm6e4OqAdaZ3Z2H3II9gcARTtQUNBB0ubAn8/aeDDLlJNp9TCsBvCEUJ/P0uEsbZ
YFHKBVcqLgpwE7s6qOMEwbOFZgNDTUgnuHGpLClapUa4eH8oDZ7I0YrlZ/G5hUzZ9xug2jF1+2eW
DxonpLJDbFHpdwh/X0KjFRr17HQbr8i8DFFs61sWebpMLkgGhI1eCU+g5ytcPGXwPtrcDdHu+Fvi
rDyiXAdNYi+NTkc+keplHMl6J5dGTDMGSSWsUBAMT98z81gFnZOoRqaz9yxZoeNuzjriHTvHF3pP
aZ7der+KwZJAk0l4eCX6QD+jmYs5SSfkc5SDSyCw96+8gYBA6B4uNVMD8uTtIbtxj0InnM3Aap/2
4LZGTslcRAjnlsDzD/tiBtse1D2hLL1RSVds2rlrDWHiR1CQYglmPaeeVix72y9tWoN1yClMWDdv
KhzTBTG9Y+fEIGIJMQZST6yJ8CraXzCKyK5OstcLlSku3BLJjygXiBh40G2B3vQh/MO2jk6M2wmQ
9/UlTx8KkOf4+Rd6VNDYDFFNTOqaPULAv1icVzCwG2ku+lu0LT0RbRGv1UXGWpNtLSwobbqhJBF1
/nOLAikuAzZ7eus+xlLw3GYuD8WgbfwY872nNkih2FS+2jtFaXC0Ri/NfmMcWy9SoMVeMjtiEAEl
Buov/pYKBC5a2bKrkluOrb35weXqvQElpnyScDH6+K8Z1lbQ1p9DC/X0UkQ3UrZBxTmov8UWN39p
zEzaPxzt97B/edVwKj53B7tyxzwoZzQQATrBakg073MNvh3v8Y7YNj9Jx2bnSIxPaT/wlwexuRA4
BpK1gAsez5En9QmLpBHxITJR2LJjzoiuErdyNCo9ekpiULwn8g2lBIHP0agC6XqEvVOzZaSz32tQ
WlwzxkjABWD2oRm4kH06VpDWdOr8/rrdIWz77sAmvs6T77BbbYpbzQJ2NmSnXCM/MJ3eF8IwDo6n
3n343HY0RugXsnwgTRnfC1/fMIVZqyxAIZrvxQO6IW5cx2HGFm4IrC4ig/G+Pc71OeQc8gQDtnJ4
oxBOz7Zhaw6rsUKdgOwmI2etFf7xvH0uNjF7W2Z37eVE4Yf9j21d2HTQd519V/UlWconJXG5DloQ
/SClNTwwtz0mr/EMQRYofIxeg80Ad402JcuU/cKaPfYZYdo02RxD/q4NguP1WeSjpAnaQHUs1LEZ
MKclbDIIH8Qj5b1+4E3x8O8rvCccqDhagvV88IAahCp8HBEl/l0WYZ95lgAutE6hNtT4omDvg3MF
5vqFG8fDOzv2nwZTHrpcsqP9tnCZ1up+LMvU93fVNiO3ifFnF+YcxeUI5MgyQCVGSQW2/HTvPI48
NFDYbKtXqEYd62Sh/UF5rQ1MLHuoTzZv+nBIKNbSqaD4eQ07xhW0gnWfTQzzJTZs3MulrRIlhVEx
mRsQmYlVoTps/ReZrMTJ1e6LYrL27jfkb9ndjYbtroapDLsW5iK2R+yFj45iemYknI2PaJkR8pqD
HDutVixYBEOjREL7Z6jhB4bxJJ31xDNRT3+wjiGJlEwUbKu5lYrBmxOPWRIGgpvvrjpXu/xsbNqF
uUpC69RfmmtlUoMdCVZX9PCg3GjsSOilXlWZvMES+SpFjg72+Dwo+kCFHEb7V3boJkP1inuBWQbp
b4p8lD3B49zhlMlYZja81pwF2b4zS+NyDKaMiAhIeqb4NXU3/MK+s+FCaO5rG4Uqgsrz66wTKEnm
JQGc1bSdNqseGNegzkdguALZldxMc7venPDcIUhsRW3LjQJV/76WvpM7xhwZjgbseopP8ELds/sc
uFYfelfCKdZEQigq9AHXcZeXgw9bKvrEjRN1XmaS+u494CHETk+xdWGV434IvKx+jZ8+kCWxV5Hz
GLVL7Qv1ymYR4DonsIQm0lb9hKTx4sr2cC7xVJ1pP4yhhFY17S8ahuSF4BlJfTkwfroZ6AYeQ+mi
rKZR6qfVvMxIKEM9ze6J00Zp3Te8KHX0j+vfYXTSn/x4cFWedZCkfn4Emzh18sqUp31t+MEZADVZ
PriwfGgw1aDFQCjDQu14tRYfPLWaQbvgGxRY9Ug/8OssMmnf5bSYMr1HzFUH97HOjeHF2wJ8YDD/
7BNCPvnacEo3Z87farld4RjhayJDkivxG29FSqhdwNNo/RjtGc6CpOAsu9Pd7VrbUEJS4qblKK5+
/XywGf4aDTIz7J1u9YQ9SnIQLf9lTgxp5ixpOGDk9vYqV4tEurV55RDlQzTB8FZ44zjs2/0eEU24
t3jvaSzSXlIWgGthGzYUCo8nY9fDTZ6+nN54CkPhl/OP2y7XLVrf1+lI2YotPnulFsmcaNKXJ/rL
oydpJBQA1Q0f04k1hqSDSecbu356c/lNYFRUUjvrqszR/CqHQjjrJDNTmNbXC+ruaJ/sG5OEa9CF
Ub2I8OG4cjDQJJKDNXzOrY5YTohxvykOOqznlEeYMeIjz94uGTSkcz6WLubHH/qztA6xj1p/f/VL
t++XuCCjAhVvY/7aqY7qNau+y0hHs56eKopD7KkIVK02vbCbw/iltw5RBn9gYGbHDCvGLom5QR+3
gnt4yV1SkOj74Bbv4RjBOkdkU29vruSVNkmJfaUXMXoF3Z4lxIkmangMo592l4/IAN5Kk3ZBmpMr
nbo597hDase4m2QTHaJk7Sbkz7Lxd3mD02gdKbZG44GCdXlcw1Dhs96BNA4DpiVxCdjCuVRkOpvp
CWNdhdQcvmk2synyzUPULI6OmD9YTCLRRDVSuxpZy4fml3DCoWqmPtSxoth8sHxjFNwpyOeUd2/8
9Hb9cyjUnvkhJm+jJaXEUwIE0I8Vq9Cwv8v+rMk7v9xxU5UjKiso+mRW/jYX2IYZ9tEK3kvwOLD+
miI4HTbNIBfKRiKnR00T1sZQb4LiFsvwxwK8F7Xd269JB2RvknoafHg8MIa5cH7HvxsrfNaKMxX3
3U0RV8hur2XuDvm8+GmJe4gHuHpTGPAwyHSbHgc8xXiKGO06LGzQKNpB0KNsFPjAu7Me/pDMXivm
8sdnAKvBzpgnEC5Wc1l4utK6V86IwAPpXEwNT3WThUUvOw96YePgUBGUQRVkPmEJuIpwjbA80dw8
wL+RdNmPZwAqDDMMGrK9fDAPL3Ji6VVR58esCeQHIaV8/rDucKIbFPdwxkSYjYafn8u1pKGPaUPx
w3KjUkCAiCNMQcnqWOdvaJxhCbQD/RTv8f2PQSjApEclVSvqWr6Ah0NrUHWFAyzRWJMXJ29RUrw4
vPb91p7rM7AjLFv6ZmKJNQa9K5OxiavYBwLRQFZsYVlOm57uPFLtlTYnKITOgTbHzoSKgiz6UT40
TlCI0mV9YhmhhYua+uubxb7Jee2S36SVzLaqJSNvgc/DD4bChWyLfmMhWE/AUYAhTKU39oTtqX/r
QoGSJYPHsprW04wdTDMQVB+G9qDDqSYo5veDudfH8bIoodPI3Mjo33HBGXPn41eBoqtwmgMLcTl4
MdxcfWD5IrX3NRV+NZ0H8RqDh8gr7cx5YgNIGJYje5Aq8Ze0/BgGo98bsb8eNXT+HnZvlE+EE2GO
HWA66WhLj7AAnBjOawJ7byY8C0UjsITCVgQYH9JsxugtkDzDkQIS/aC3ATM7KeDndy4chY68nuJC
GGJSpBk4aehbcEcsXhNpzCo+osZw3h94R41j0pahe+dntB2Os3hKh89XJtmYJeP3jS/Qe4zdy1Id
dcEfwiYF+/oCBQXDn45woudUBU9T/XicI/qxgvbQmxph5QkDLeGCtPzsHpt48VzhUINqivUUTw4K
xcXz2t/2aNWZwvhIwhZz1I2oFpJrccUQEEQNo6TWltk+1baMiIHNFdbfa2VbrKPIyVRbg0BLxjpd
yNuRJ9kQiwJ/mTLjdN9jW2YDZ+NS1o3U3TuUFpCxPuvWskGEMtZWiqRPyKoC+PhhmlBCIxdmLMDj
j40xzzfv82vD+CnJN7nSDnywP4o5+WRnVoxvAqyVk1LPDM25C0a7E+lhVw9BNiU8AqAZyiO6HZcj
xrAe+z5bZ59QzHu4+pIJIq1yuHHqut8Lyy1lECvfe9zscSIArdaGVBDqXMMydErhQ2RRm2EUckt/
pdu9/ytXvnSjBImY8vmxNlUwxQdwIWTlL+2JKZfwhuoKQcuaaTTHrKChc0xni7AfGklrNoFKsUD5
/KYrW9vqraDsqYQ8vL++P1zmgO7ufC0vikOxq5OouiG640P9msWXZ6AFMgBrZWNXrbKKUqufnqSM
AAyQ8QWIhDgQETbfpm12S5uBfHodqquAtOgkc9h9kQKoE9wyqTUfxOqTTjU3UexkTURBb98OCUYM
xQvJJwCvDO3t6f+IOq/t1LFuCT8RYyAECG4Vkcg53GgABpERIvP05yvY/Z+WYbttTJDWmrFmVXqk
er+NTBq678ZxWNr6xuDQuY54uUMHRS3a6AP6l3xqmtR0wKG8MKPcJIZL4OPdqkE2iF8wpUISu/Of
4OSoLvF2KlRunUqYn1KeOCC9dbcLKNKC24+4M5GlAjvwJoklwQS4QgPdP5qgHWl1xJXaJQ6s0Tah
6pinffkEzFpiqqfGfrq9IDTZ1I2PB1RiV3sF/ALL9Qy5y1ErDwv//gCuFcCtt1keGsSgxIkoJu09
+JZt3sNQ558OdYP8U1aT2FcFmAo0Jb658S9J7Y2yFbBcKpYgDg5O0sCU7nIekEWAidAuYVNThqBN
B4OK2YJTBaTs8PWgUAmfS5/8mmIPbcDcGBt9HJLqt+5u2S0Dmu5UGKHsENgipVmXolYhtFql1p4m
Q7VHNAAxbzF4nr+q2mf/8gw3FMW3Zwdmk2zrU2Sp+MbVgcKKJ+mmoCAeHjHrHQbR5YEVaLG0yx2u
P+UWlFfg1HSYdTg2Y2wz0UYbXZT1q8uiP403IPCoJLPGmVqgZkejlNToij4jDDKMvFDvUoZGYlYc
MF5ASwXSSlM+P0c1h9JawcsMB02MbXAuuvyYs4nmYwyojxFxGDecayWMb9ELfFsWfna10ruZL/TL
J2AMnRSBeMs/vWvnbe+YdbeFxusUGWfvypmvvSJxTr1dfMlpuFvBuAh0l4qK1GKHG3ihpOt3CLC2
zqEreltR/0ukDyPvgKRkQkFEcYhcMpwzf7vIw5t4b1aZ4SBFHVZxIwQyBqzXhrPtnBGZz/svzwpM
XngfkuyELNDi5EgWfaPZExgR3wZvn9DTR7iLRzJXFm4dwDreYUyUF939JDxChPXg57z9qNgvtEE8
eQDFmwa9oY1/Xr4Yq0FA3IPaqfE07XMJiibElr3j007uzh5SROY9SGUADtHft5xHhNUhQ2eEjVDu
y7LMWnYy70recXWXHcvplL/Tph8Hpu5V1eksKSR540fEn9b4Y3NmDY+Tkhf7CmZ0FCE748JntRVR
bMei57ZtVum9MaSBeFLGkmCuYEXd4rg6rj5I/xA9fuq8++A8pMlVvzQ/NPSM+nV1nBm1Kwz5W0+t
ZbO2j6zFCQKJ95C6CjVdqCOk5UnPfPIKqz7GUFz4mtJDa+Q7VwfAhck5zaz+Do28adBN9PJXKFq2
IxELFGji0WVyrUaRP2fqEmerBi+aEbkBxc8aWsT0XSZ0oz8NDdNSJbYHNLrohmsa8Dv1x2SaCDF0
r99cAqavmFcr1WDY4ScGJNPAHr6HTrVuRM3QE9rsWvIrFO+dUg+AAIeuR1zjtARFfl/lumybPGKq
K3SzgzHlMYdCBRcGgDdUbPgAUbDxO/1t1YG2iDnHimu1cnABFkhOKBLRQqRHsViof/wj1dYTU1Kv
6z7nUe6zVw97uSy6TK541M44PmR3wMZd4k4XOAnP/uBV9Fq/V8IX02zNcY8AcEoXRJzfVq/aqoT6
rFjasHfk93opaE6bq6OzisOXDcX89GQ3DvaSvIsD3HG46rWi1jAyPDGNEnFRZtcQMIAw7gmyaEhp
xPO9EIUyUA36UYfgTz8mH2Yz5u2oYnsGG+x3Vp7ERSzb1qZHfQnqRYikoRMDuc7Ab+pgTNi6IIGI
xb+BlnMeEG4Rm9PacWjrc4gB+scrfWSi4uDBL+0CBHBFsnck0qNzwmNLzqZeBne+qek4dr4kZmSb
l1BEjxAwwTd8YZ+fw2N4RYoGERWO+9KaWbPn8r1UL3YffiLo9prbxiO6sbfOVZuIOGCDKSxYpx4s
Z5clRRPgwFHs5//IAv3YJ4C9McveKDWTxrZRaBvBc2nAxPdw8uHFJUCAm/jqvpcvh7YbywWeRa/a
fft5USNfGpvWw3I3tLu7MdyEu9ahRbmvGvwOCBB5fEaaQmmK9F9Hjr582f20aCoje0ahoEyV4UYr
WvJn0kbDXH/3djx91bjVE+IaMlnk7r8zsaQpLHZa0G6RJXZxzW7miZqdC4ZFOzdkAUuBxXHEYspq
lpfZ6OFl0Mo9AN6D+mVWi4MmAOMAT7cKqWRxmcecpvO8bwXSPTyN4j5e9TAC/OFX2jBAV+1q9xg+
1kdoN3etpHNoPaHBInHBJOv29l+M8WoXXV2je/effgYuoYRR3odm8IqYGfnaO4tqh+UYLXrttaRJ
xQi6MfpktW1wGJddnZp32/p+xKqXLqqe2TN7+c67Y7RoAbm6Ya55DV0WgFDOgzSDab+uiDI3vbyv
lWJ9b9XgNtfaES3ofqDPaa6rAZ03Pq8FE6UJDd+VZnr0wHkwn8Cq5/R9omODVTST+MKTx+lkPr+f
hvXmX9wP7NdaNrrH214RlIprusW+Fp7KZdEn2KzFDljy/v/I9wmq+H+JCkBntKCqUAwL6BE6sDei
WFaF6r/irorucnlkm1OBDvfNRx0b0Nw3gbMAeNGotYiAAAzXcVbYTN1fnIXEDgZQsKxWwbiB+ENq
T+f8F9vzzOYeK4HcHHIReZ8AmCv+5E3CQkjKg2cl3udmRQWf8KehTX4N0aeg/sTzcJ54qAgufzZA
EeH6NqKG7UDOzRNqL4h7VReAYQ6KqjweFEDE6oKU1IhOWMC3zyteqG+W67t8uGmlIzpLKFxVWIlQ
jTZkgxn3C6A2ZWKNKd8XNIvUT8O7r53DZnYk1KBD5Is/CkZ9J39+mVwmXBM4GWG75EJwQSgD4UJx
nxmlIskq3MbHYNuUH5UXfdSopYDoxJyBBKhzBxQf7wlLmidiJmpGNXzpUDoPGvHX5DTYALoT/3kq
XQsm0zHKXL6vGZdJh7CJw2p+k0UXnUdrylejMR0Dtmq8/fHYHmOr+cKE65Az0yU1FucVmvfez/0J
VqMhdxqIOF4DFbkK5EC6iSSozFwehDneY1Lq06jkG18/oHpK+/XU+FD0DRilOITGEmqa9iEsBsm8
SF6cMtt2Rwo+aeXJ1RvATcrdF1RB1b48uR4hLo7Ll/dHrBWQdWjYvAL/Pgwid4QXKqSyog4QpDjX
EMUCXOogGWD+BcklBhIRR+i3gJCBtV1pul092D5JiAm/+bn+ghgKlhJJUcEPyCNLHCSUZOiQH/DX
Brzrlxobg3CBZqktuMbo74+eBEBeQKbuJighaVqtfenc+eVsAnPKjFiCSqZ9aHPNIq5kV4wiFH2A
f9HIoEzM3HCHqiA/4wp79EM/9W30GSOVyBNR9AJ0BSp0BoLQWOxnJn1TBBfVy3sGVV+xEYne7ysu
Kmt4IxP55IZKMi0+voCpk6djBem3Fzy1raAnA/YC0gqiUKDE7TKZejujXKQ6WfPd3KI8Qev0En1C
hkbq+7rZ2KP0aDbuCOMdkL0grQS38Af8hj7w6U9HvNaRQIA4qvLBT4MPNlj0XDTSzMlF6aAx2Q3c
3WA3uIzEC3WkLVrt5/qXXVjufpbMb+6pp2w1rgQy4vfFamCmGmVa3YoRT3cKtXTy3+MGQfh+pKX2
YHrw4lk4d2QT1EfdMHGJ7HWn0My3Ck3krweffmWYTph6ibj6dA4mv2M7MtuMNxS+FGB05spds71p
3KNrpHuzn4yQ8ABG2YgtSA+yCXq7kzhr7GkZJ265WW7eeKKdSFboGSLxXp4xAJEhjMuIVTzM07AF
7ag/+92263zZzVMqMvsqDFVr4JaqNRC7haYEcW9og6XL/Tq3AYKWiRuYDwRxIBoEXbGCkAl7r2mZ
gPa0NAcgNFncCqEk9CGiKYVOOr46af8WfhfsCMB74q3+c5wgekGGEwHcrN1W2TALKGoFj9WFJirJ
HsDct71GX6iR1B8DAxHpcw+ojZ+jZ+ifOgxVAmIz3KzDeBKUUHS/iMilo6TAWdH5vgY9pQ8C16ef
y/oAsr5hhpG4jf5xCNqDryoAqY7qy/whnNIUfFpHKgmthN6ndK1SNK6qyzQEDYyR0fH04g3cQzdI
EhneYkh6WeD+hOYe2LsS4sWikCpEe2xhKBIXscEAToI3idotMfGiPav/VTw2K7gQ7XLswN0pNqkv
N8WIowWkZXQBNM95B6N6mmQ+BgYoIGobAUrFAwb5BGQnpyDhZ88zkMFfbFl+slKyByLvolcS5L5n
ZVu7X+17i643VY8TM61le0+NjDi7zsgovYxa1We6gGIyWlsh46ivEArGRkrRr4mW6iDlNyf/1v+R
9j2HEh4SZJIRdV994qqEbkmCpykhEuoM4fc5t3XJiKXoPdUeYRxR4GLqnCXILYX6kOo3b+4kkaCv
JtTBFZ2SbAm1AFtCXwaUB4yUhs+e1KbEHnNSFrYUMUdKHgYoj/b0Ugka6rk15UFi1JGqEtCpGsUF
3IVEhE5tOQ4kJsmi0ADweItkTWIJus7QzeXveSL9MYCWEi67+WibrpTQ9OH0EauwtWUIJp3cAnpX
155eQu/m3aSVzMGJIUeEmLB79DSIv1tizGBPDHSWqv5CQQehwsebEwW62w51YIJDYoEH3bgbN32n
8AyWDY+CkG8wIgohdeeXKvzSAYiEyT3VNa+fRVbsXjq0vh2RceswPAoBpghrUxxFdSB5HEnFrNEn
iuZzCgYEg3eSlTetckW5Cj9Ee01nkBDuSHJQCuK+UgfBFlMChUJIKPdNyojsOUhgII1nMJWgDwFP
oowX6fmJQELJmXIyInBaefgWNKwksXQNGIPxOc8c0FVwps3v1UqIyuSLNqSPCupyX3YreC2J2F7Q
PUCBIsqWtnJIqj4ODQrpN+GWuowu2G2Gir8pYdUjC/RuND3KEHtntV+koaRR0b9ud//TzQ3RinBL
qMBLx+lDJlAEJqDoTMe5AWA1spr7Rrqmu/DvDtUVkw+YhJSh23S2KXNX+a7UfEQJLOtJSDhbQ32T
G6kS/Aau/nn/xbXL8hMAsYB/Pu9Xg4LPsC+XqcAl+yV7ecQUpSMe5KZbuDeO5Innb0YoSntUVjvK
I49corf7YVEQi7owUZKoKTJSRKQU+yewJfKfX5y07IxZYGxtBbRKOHf2GaGi4c4bHiLU1fqp01+v
10pjq26p8w1GtD6U+K7XGxsNq9RGw2qM/yXgpgRr98yW2UMKqwM2lOcFGsF9LoLHmYNRk4nC52jo
rBFl6m7sNb6OA7HKqDUdS3JtuSTRX8WNzrLRaM0ZCbbnwyFB99TiEa2pVAj0akz+O0GCnprKFwuY
eeyFwT5rtweJHSxXq7A3CAf8cqAYfrHQTzuN8VSXDm7d741Rd0jpd/aQ/j+fPANKeojInL9viMeY
BOzUOMnBFdD/ziYdJJ+6h4P6Ga/PizBpICo+6OUkiwhrH2Bs2ewFSm1I2gkOr2KLWK4UlVItIfAm
M/6WWVSIWFWJo8EpxW5v48PJxPqv76XG+Tc62tBEAlBjwODlTl7c0R5kmS8WbcghtRPojtmqjiSk
KYMBPg66lCvgVibGKSPQF6Ib9CslDBn2cOYI50Ubu8t/otoDYOrmmZ6IATcBD8Ajmq5A6/oEjAnz
rwW70CkUI5GYmyBxnOkDLRCgu2j64WyP6GuN31qWIU67h/uuqfZ4+pKGSYhUMqRzFrIdzXllFEZF
B3idZ+HTUzmMkisWfdfJwd2IwDt2/gZx2wbw7uLTyOMJdEPOErA51jb1SzXdzBrmYbj1ymD5aUtB
YCjSXMVUkqMSkSJcUJz1c/Ai76cM+zUXqgYltKKV06gMUfxWjT4Oa/8R0EynOApFKltHtYXbt8wI
wOF/R4npoJKX4Qtrp3ox7KmMZfUqLuD4b/JZ9RIyIfKiKvUmhqGZ8yEuRtIaei3Ki/tvuqkwWclP
4qmyCPOexPlwdl3dy6mxZvBROjNDRj/raU45KUMYnzooIG4UqGp8qNqjVmK0Cpazc5NnQm/cj6dQ
hzHogthf7Tm8Qjl8Byxq1nhe/9AH+Ua/FPKhPSA4mdfnkPTrZVugH2EmakKYBuetpPRe/QIpAsMG
zI8GkqB8BueI4QPeovzV0Xt0wBJC6IJ23L2b+qaLC+vde2Ai4WzE05kczxYNEdgfoeyLJu3BIOh1
kAwMe6xbUH04ZDlnMWaxnqhGKhUA2hwepgbzuXAabXgSRnnC9C8/TzunP8YXWY5CkZgEVSZLNguL
aylYlteVaA/YGGAytGRPCqrslm8JVWGRJKpElQXrm2/xDGmom7aqWCJBfjvt9iVaqPJoaEsNQmwK
lUFqSlQc6UDZOIsWP2Gjt9s8asG3PITPsprOvzm/2+hHTqs1nY4bY09WnqF+nMgy8yhHL7ffTFZV
TJlcGWEuWpGSp3Z8hQVC0Zl97/3KFPJqFbVKWKpACPQM1FO/rsfsFtuqft+Xcq7pGpHmmapCy4vb
WVL8pqDw1RXEWncpPD5r7EyOaE78sKuZo8SZP0OMKdfIHm7sfr+/7va7Vbfb70f9edTiE2DIH05n
qvoC1U9kDDvyo9RFGO+QKeXj57jCCpWpMn9vdy6eLqLsm/kVeCGfJ8lhUobOIkZORWGjpcKO6vBx
7ROAnMMDAs/9VgvJ4PhZ7INL4VaCXSet0apJa6Lh0o4tteSei24n/xnAJnSY5OhGP+lP/yzYGw48
sYvKZmk56NIagKUVf+uCK9OF7hPmNLHt/w4luF1iHLkwzsTGxjjKDeqYypPSQO9teirDqLozjTiX
9O96zMB9s2cg+ICy0TvE2GxJAou0p0UoXAxAddK5DvOQNMtk6hBJKjdmbgmlmEyklkCdoAjxA5ic
naDsLsmaRxLnvp0Jp1mgyRcxjlbL/usyUsrtIG+gXpKEKGAYbgvWre03MaacgUjaUhhnLtCvkg//
eS/X+3f1vvsMvDSH6BjFhweV0Hd4maEgRpY1uHzXDQFniMA9cILf48xSx6QwwQXSgygLUuGh6BlV
K5M7U41MsbIWwGJhcAUg3eb8My3KNn17p1VuFzANjcibSuRxC8tIIEE6R7aXDZX3Je6GWb7L4hBI
wZoFi+tCQ5Iban2AHJiMxDWvKV3oTY3Adn/9FhjZLy+oEkjVTlQvSaAsftvfv5fbg+ALl16w5eEv
/g6ferdLTNkpwpV2o0KaxF13pXe4heUyj7QHyaQ4LxnSUwuNjHS6ocGm7PRPSol/vyKMXvCnhqdU
q9g02hcPHkj7THdG/6oM84R2T2pYKv2IF7NIzUdchifKRPJOcqkiWc21Df/n2CX9W4kurS07v2eS
/WkVk7h+c1JtuWMNMmX5hp9/MAaXCMCu94CmXOkIw2HAZPQ7MPCYV8ZDsMFMgEvOWNWpU+MNWzgM
1ZSf8ZenUGkqIud4UZKOZtmRIVfyRQMYr1oOKhyytQzooBqsQ4mhBJsZl5sRBgwGLLHOqthZrX5B
yAIu3rczgxJ5P9fGOzCf+Cs1aSvOZm1W7deUYkGPXQqtvvovioigfiLFyHOoioxKC+nNlap0GfeK
eiuL7ssJ2jYXCna04EjDvwde0B51//7+VNVSPCMxVPEnKx3gJf0BkrtS713ip3NkcYTB6o6JaFsB
G+/426FRkPurO/x0P5mu05KBa4BDK4u6gswF1mI+b82p/Y4JcT1iVr46nWDZKXmNaWvex7hqWeom
wmDKcbBncLnF+F3ASuSjN91c/VqVvX/htFYvgulbJNwl7kk7h2YO/du62kFMQ/JIWIQYfdV4rGp6
6I3CRdetEA5nnkWPGhAgfmHJm+KrMVXorc3DvC/PraUudbE1Y8+KuPtDPkK/X5OzoC7zhzX87gH2
GtGQ7KDUkdVkU6ttzMckcgZZAGGQQjr2V5PwkvAuhQEoc25Byk7LeLkcE1SPVsFVJ+uGZNaRD4Pg
GHtJb2MLF+uFIVVT94A0xlc0Y3bNK4OJunY4eKyHIr7fQvyvQ/qC2r0YZY1ClMdSFoKfCOWNOVxB
guraZ1+z+j+rK65ecczyh+wYJfAAqXMthV7EWjRnWepOxgYo8ifoQPQ4tlAJBdDpPFEQggkMnhEm
b4CCMyPDAkGw8aEBkRwyGP/dlyn3MnoKqJ/Ymsm60XOUDagvNS5g1dL2EVmCrF8dv4f7CLMO6jrt
W4sUMP3iuSotTm2CLrhXgBQB1a6n/QJenT86dqHgO3bvTZUIVI0AJ8fKLkQWtSOojlQaoK41YFKJ
Gc57697Sfhd9JLMD9V91mwJV6j46+h+417Agl1bBu0ZEd3XDrdbY5AOph29gKoXdm+4x6nvapyoC
aZ9+E5hbp+y2z9Qzql6b2YptvTJoP0Ij/AwA/JDLocNg2mbjUDdqJZRQKCPHEZALFN6YsuXqvq41
QNwCtPofEh6SkatLKc18jg9v//oWtxhxh6M8a/71wwQj627qrNX/7A+HOOVhFJ1d9tNw77aiKf3X
PpKEXS3gGl4bmjCCl6Mf9eUtIv2H9Ue4dwc2QiZe9/IKSRs6vBBC+yZiuU3VB3mGU1SugwBTFxWE
rmyA/A5rmK6qSoxSwb3XDw6pjYuyrsqPzH+pDAlqkCIk0m+sZ+0a/SWMJviZck1pJP8HdK709wYU
HKLLBanfpllpoQ9HDv/N4jcR3gaGLGTj6jqQt2w+GfV7In0c9yzkUpERZGoUTPF4z0AKu93o6Ci0
8q1X+9lVmfXmF4KHDxyWQSPRqcdNxC0TwzmceqVr+0MbNIkql3H2FQJOhwiZDJP+aciAYLWzK9o6
Kdv2/nukTdjDeE8biqdv7KA8tsqM8mYyUeTq/W4a9PfuGm7o7posbqK1MmP1iG2/jUvQ9xRB+ami
cDaPPBj8xJ0dx7GVgqk6ddLBrhMjHSHXUgku6zdj/FZfPZIDeWZ+jVNi5oNf3SBHiIkRYQ5WfLfh
GaiFzmcmYY5i94UcwFZa3asAcILlrHBCxOsVV2FnTMFOJl4xvjaA8ikBL4Be4CCsZR4dmjyLnz4A
IAxtEmj0IvQseFVlkyew3grvMk7z5K9K2FdXxFEMEKnsdvstChNIUj/t+mi03pPUXiAw3GHb7vVS
aIWKMpiuZ9JaUcKZyf88bSRaQt8PfZyLtl/dJuUnaujwx9hHlDpYO0LffrzzoIAfjJfm+tq4w7QG
vjAo0sVPpvlGKhD7qZe18u4QW11w51mLAH/H8GPJybtUTH61Fv2bUWkh845SGwwQcf3bPfTeTHTq
N7LmYJ7ACMAOh2wkQ8zfdF33/7F+H9usbyw91LvYcaY3aee0M6c81qIX3lOhlPYY2+S705DeVhCH
v1yrki+Pqo1IhMdOEouAbmBvQxpWRIP6zZmfER/KyQZ6EjW8FHH9VLwRyfZ+0dwh0vlRNDifpzZf
FRvYKJ5qvqnpi3OhY4jt4NqAOG2nweafmrXexdO+1kohPJXalaCDa39y8E/mnxXGK+CVt/6teQrE
cFVQfxmB1rI3CBWiE6LIswRnMw+MFNwpD7l4hAlM6+oj3Pm4Og/YF7Uk9j7f6CQocgSv9X2EthPu
zyZc+RuVeFpxy+gdUKYndvwFtXovhUDvhyJ/hDywrYSDOYzvflR8WfHQPw/UtVMIcVyohwcHLC9R
7im+ldl5Ucsb/3qJf+dL8DB8inlYTbZ49w8hJow99SUuKOE+pptGoZqHypjZ71IffEfSEjQHFpBl
Eq5S5kI9s4c5kAlwisZMRW+Y1qZVai4vrVID2Scg23/gNefZJO6e5/c5Q6qPqRGeR+qK3ZirGZIl
DT7uYQA16Md+IXo1pX1E6Tl92umSbz8pAvD5sTVNJ885PhWVQ6p1OdvMgVR09xY0Y/RMaTo1KtGD
dgMFigRk6G6QhYsDM2SfOmQWaL2kLoYWYDOrFrg5Fl4LNkHrDg6mwriyPE/z6HQe28d+2i00WLON
ojZc+9IACAMz8LYN2RMnAshfcBhY/U9/09TIsrZwbkmW9yzXD7noDq9czjfbxYv/kMxbyH1SDB5X
QMX4wVMUm+G+WKveIcizH2e/SgfzQQq7Xd/Xd2apj17uFnwm8RpBkgxnWXFLgFETvzQGzZ8isQRV
Afl11X4sDcpJvXj1gH4TXBmdFYJD5lyuteMerDkUegGjSQ7nr4gDmp3gleYDpzyAIueud/5DRA3E
KIHZGNLUd9Vlvr/AmHFuuu+f24farsdkdjs/fsG7Sy1u51Uy5/id7c2/PAgF2o/uJXwzkQJ+mHxg
zRhYsf+8U5tIR8AbkHE+Rcf2c5wDVc/o7LFeuPgZ+vBvD8roguGAtGZa+M0oOeUEWrZ2doVn2Nkg
GKhBlsO63D9jrzPCWVDwiGP6x85nZgxPXi4CDFMC0pACjk/+slYLoHPD9K7tR/MN9BHKE7hMxMH6
WqJ/hOJQrdr49J8OBp1N+IS/uWJz2V84f2Oezq9UTN9iOAdMzZhhdQ1IW+RbzGVc4PO0me3hLGaA
37j4TAWxgZnzpGRFE/ttf9q3u6gaykPu8q1knS1pdUK6kC3p0raZu2eVeVl0Bb8EReconb3Hl/qD
x/ZAf3+mT/w+ZXxmh94ocTK+WfGKY151s4p7+QXcXTwDTVN2VWV4nd+AnjH4w6phZKt/mtJ7hP6t
QB+KuhpgEIwNV7nK9JW7AQN3hB9DvN+P/mGpwGuWog6xHeUM+0SWsyaa1UAyuM0WTD/xGdl4gWSL
jNfT56l9AGBtcJqMi0J2t6ouLrPTnecqEcZlnfc8k0zVjPW4+bPoY141076bXGb31X3IaCEjEih+
gI617BhlMDiLe6iBvXj+YQXt7r+Eawuho1eAHKq+IHsbFxIEvWbU5i80Z6ggoL1gL/YUbUv1Ut0g
lATOmNfILW91X6yfmeLVJMgp8z60iq/2c/Y+e0y084lPU5jQc5MNI5uD8zxvuc81TH905J84uqbK
MXDKkNRCc9QrnjwmnunHQhpKb9+aXMrQhJYmW1KdJiYLZszSiYjjOqKRX5kxXTwqjx79QXkF4qA4
vHUuvTeDpwio4FD5m/m990HsnSHIem7MC7Sq7cv6uyKeiSg9Ci0T5LvNl1kJmlyB+CguXXS5aAdD
rb3NO5+t5xe2xEr7Frlro9hl4N/Nyliiejo7DUF+JkYAo2YVtsE9NB8QOlHGq1G7wUZd8zYDaNQM
QX8xJwMulHF3gCEGUw3f8YOcc2aPWyy52mN2AIgPlOJq7//Ex7upv4I9kp8QZIOzWSSTQ+ZYJy+B
iYnK5R8sgj14d5+msy16bwgScGAXke7uPpAB2yAKUSAYQdkOK9d7YHqvwJiX5gmgmBVmZlfxdgxW
duOVobjfhk+MohGDE82te+vuJ5epSW5Wuw+uMcTakDva8eQxMt/CnTP7W8SnbgUwf/N6kOq+nQO0
rkzGLDdzq/ucALjjN2pC3iHCHT3bGLLo3C+PMQng9OvIbsPInZHSAFN4QattTZHXXSRMuo55N5dx
sXccW4NLfQ0nYHNLTzVxjCao68fsyR6AV5wh1zwMJOvsY1sv1yz70OeWSAiimKu/LG7cw8uNqbcz
ibJxuX9Z7gUG208nd5/vC+vrtmHAgbeF7xRmkDyUPhBDoVh4a5Sowh/6900vHfEpBKknfW5ZcyjH
Zuf+brabQS+NPC5zRkwWYTAgjed9vxdYDb4qiytJy4zB5my1B2vGqR1nDNX9gbQw2vB5lZvvtx2P
Xx4zKD1rXqT3f+Ex1el1bEGhMD5CJLyffEYlSM0gW4UajFFHGOnSJiwP6Sp/s5M+w4zvRRlyB3Dt
f8UeMJRZUt9/vgAIXzIBhxnbcEzZcHxolv4eBoiPeHYeGe1SP1uaVlCYwRNwIdHD3i2BgVhbaAnc
V+fVxl4zr95J+ia9EDJV8MK4A0qs8w9F8aeTfwW5jf/O1RhkZqL+XnGLdEHZMPRnYKfsXqOkzQdg
CKt+kkIYA+vXOXQ5pwTSYUasSqt7Pw2qDBf2totk/SSOYUJJpiBrGt5rVF2/GdqKigUP0QbOzIdP
zmgs2KP+9Q/lAPYl1wN26U2whe+3XLd2tQ/jSffaZ98003EZAcyMWUM6PAWIt3ARIEGu9nHCFnkb
LrLhdyAi9p6SAdwK69v83KksLjmnGENnjqgG4x4IstpFUje4cFJdWkbLYvjD9oAKtG957yUio85t
CgvPjkBodrV4au8d1xNAG1C8n1CmRY5VCrCEFbuDk+3cPG0FqHWgSieGRvEIKvaSQ+6eYyKKSmHi
HulVbhzI+3BaRCIYqGyCgm08y/jIqGsmFCiJ1R5VG0aKDWdVAKjPWWUPE2xj4zovMkzA5Ow1qsxO
kyJmH19p2ry5DTgwtCeu8pt4YVxe7q/AfDgq5fsm35yJJohWA6atbsB/OUVQqRD0Xr0zaOrL0jJc
OIqfR7cMsTCEbUd3b4SIr1Y+7UcSbIiO0EbuW0Cd6fjdGIwObic/u9eq9LceXZLjEO5Gdkf3+8rQ
wldLDp6bd/MpORgj1v3HtLcMeEwvFf9xo3b0IrDk5MMt87QhDEvgYrKPNzhRbD7Yds1pheWJoH9g
NfKz85qyOdW4u94I3yCpeqScuHUYhbrCMX0MCpC9Mrz89kT/D4l6wU2uPp/JoroFXK/kgSFMidnI
t2bpE3UP+4ZtA4ACmrpd2iAt9ukD4NpzOuANJ+jjsgOeok9A9rLx6/lZycAh7df7xfvsvkF5DM51
a3pEnB6cxMbnfX9YM4PH9N2zpoUMvXeJt3L/qto8JZe0QJ4BHegE/BOfdgqmCdbEAtTQB4j0+Tle
FD+9L9mwYYD3ARz3AjvaZeiS5o61wB3DEEOhCk9+H1YqXha7z1VucWsXGOqCM3JVZFXPmQKCYwZC
Apqb7eKcljgoKWrSK6tNRAOgiAIfU1I8ak3z5G3fmM4e5ZspAcYh3EJUg0mcZPQ6ahSSoLHYOPjp
Cpw7S/isnj2KSMyDJUxEQZmOthm1KFCjVJCJlv07WJZNJ0URBYAWCUsh4gNTskO8z4BEFkosLAmQ
bkgctoil6H+LFf3cJK842/F6T/qNK+ZJ6f/jdVj8Gzcl3Rxlf1UgejBJXCDqiDvgEHw0AujZ51eV
0fMTQUuiQKfU+ISXsn8qNmC0uR5WnP9sfofwEGE0aPWAR6Uu5JopPVAYPyroSqN+6r1urHfnCaci
1TVMeRJhl17DAkRNj1bWvSw2wxMRG8JqNwethPKt/lkV25UJ8tmPM+Qx9rGfkdACwEkbBnricE8t
dsiaYQV2qGawSt3NkEDzwQQFE06s5R1wZRcmEhxHSq+BugBJed5jsTENeWMWp+TEK5Ylm6MIX8kZ
KgC2p0JToslnN1mw3ojpCzcQ24x5ki7Ny6R58xuoIQAwzIuXgaC83Wp49s4QOubhgHpD41Fwjx0j
ynVjEOe4+mrrCtnlfX548MF7Ju0LBIx4D5TvCdHgfyAcQygORrONSxyy2UdFsUQ8KG+Tqs5JPsTH
hKjAhjBuVGD+vXftHwvPeqWeLLdgRBmlolVPoZxiK1zSi3SI9wMZR2vvTNsI/3keo5PbFV40JVV4
ieKFWLa4Yjjxc3U/4bVHih5l9FlY/LVyrUDQhKI49ppJfwheU+IffI+DG6ls/eLzLzss8MQJChFU
yFvbQXlCIFMK8u24oRnlenaERfMGdvZkx5j+iBjAxBdXxjFYPNK6uFnslrsk3o8pZ58C4hT43gQm
W9NJiG2r/QwKavFEv6+cOpEhYTfgSCY7fFMpwM7D6MYPLXJNLhlmkVVFtsESfH/QmHbxOdWdS+S4
WVVdDJ/c/JRH5uowVLEGATTkwy2UIc0zXF3DbGxBuVB0Q2uR/eWdMjVCcA2xPWOT5uFKmSf0Rg9P
OQNkVZj4ZrCOLg1sXi3+tTr0u9r0ELEL224CvT38U/nUPmJ+IZqED611mrKpQVtm1ZD+1xZKPUBq
gFaZe644COpk7M9cuzK6X5wy7HPUyp4urgITy0ZOuPAHzBQ6Db3DCcZromV7z3i2iUKGSy5rMljV
zl3CNPGeaVC8/Z229WuhlkEJVhk8LYjh7dIfPLuVWbFbAuxJOlbU1G7FIu60t3mcA2t9w7fM2K/O
fWaHIVgZ3hcwUsb1HbQEIKE7BNCPC3FTefiAODgd5JalCXQ9SdqCbB7HACt4seifIBKF+Ay+JKa+
jWnxMT9V5xUAyNthWuwlR690bJeq0b0KwLTOw06XMP9wKyf3nHow/LF3qQRw/951S/n6PXYKYD7q
JI4F42bnBlzSwqFZ4fdXR5VepHE6DxLle8va1bO9R0P2AT9hKThnAVResLM8/DIiMLQWqkgvBAY4
n6d33vkGbJb0cotEpq7FsE5sv5hoZ/1DforSIolYHn6LpL9hFBMzQtBCj4IM/yrCQAtNbmhVc3Hv
dm7EmDhaQBAd0I+i5wbt1fheO9CQySEyY1+mMGVUV9fOu/8KKDCa3sHyt4RUFk7PjhelhOF17rJm
DBu2VxgfvHedTV25RHm4clLvvjggF+BZHROfCp2g2UpY7y2y/hNzkm/g0KcG6fyFoGqaccXqyZiI
dD9KJ9ixa3Sp56aH6PCxNy1kcOp6tMWY47LcTUb7VtopNPcjJNZBzg5PKxGQvtdxVKoX1xVk4xK4
qPfE64xtW7hZLOkA/a6+0ccqfP6SXpmC4UMm8wYFwCWI1yZ0BDXm7ufVwWFADpswS7qsjogKUWqJ
u2zTawUmRGxylWI1ASmLKl8/jg8zJmsnVRcBH49WPkxutPrrKMTcsf/LC0kRrBB4zHp+ZRnOZZgH
GjUFR5HVGXMZwThvHJzjiDuLuMKVL2W2j30DuzhvgrFPAoBpSq9MnHaPaWUNxyZ5UoJGbNKCOKAi
kuITdb1yCTUyWJ8Z421d1zBozRnBHr96Rg/asN4d9pQP3kUWjirAefhamGgTovkCDJYA9u/GW+oT
OBMzf/Kw9Tj3nM24ceHCpApVpe4DvFXqnZdbVOcIWkC0EYIQdSAnDkkNiksl/RC24cPoiSzf+syF
Zex4CMdDEfAsRSzYC4HXDilS1I1Z3LdKdmzVcCVw2AD4Sj3D8K7oE+UUsF/gl2VFfmSKTiUYbxw9
3xICm7X0vAg4CWfPLrMtvG14rVlSWbBh5xQQNnHPDOdTRsWJ40dw6Aw4QJchHg/2h3ehCfJy+CFU
FXT4EtPfKjb1+Ybaxu4aUMS4Af5G0tFl8KFMgWwOAAwrnZ268Tbi61xon8DiQ95+npn3/uvY2JYH
pdPss+/tTNe41V4kuv5mG5TnL5qtppuBVwU4Ts2BpqFPJAcvZA5/Cw4OeZatJyD31sub0WlqgfSy
pOGNwl5+TCO8h74bZYWtW4420Ff/H1X3tZRqG2QB+IqsIodTyUkBFdETyrAJknO4+nmaf+Zgaisb
CV94Y/fq1auXUjPgkf6eUU1JKfv+uOyzFyetUZPMWWPSkipRzPWXluu6T20e3jwlVRaf2ZUMBHQB
DnK3MN69xu+BPBqtJa9TmiFVSwGjP53SJhr/Ldp5IjKnqGB/plzQHTGnCTX0wZ/kyZbbf5Tr2GHJ
+Vt615Oaj7ycrcy/Hp4zPWW9JfcJwZLrtW+eSaK7GN86j5XolqK0aO6TnYd9vPuwr2SHxcPwipxD
+VG1A/qxGMrXlwkXicvBWh9kY6pUs/v6fPsLKmMBTia9aVesl6m/Vb2OlZ4qXwulZfqViPHmySfm
ax7upLZcE56PuKZaEqXDQ/NWfAu4/GYOzRG7egCcTbaytgD+bZ5BOTY4WPp6X53umJfz9+2ezjmI
779v+Ca59N7m0lotqiflStJkt+ZoGydxI5oh7NZzmZekHMxZYZNE929ayYoD2kHcp/wiKNOyouZJ
blnxliejXfW0UGehGk/KVAf37oWRm2t5pHv7lx7PmNN3M8KjZIQdKTXNJNAvyWBXztB9E4u2iLDP
XA1yx6h5Sf/vV6ZKWt2/SzvODw/ID0NlrgKSE8JpAMfXaop+9rW63Qw8KmCi+AovSF3Lz2uU8yGO
C7hbYT4tyxNtf/9RQWWSs1eXTvCvtAoblKDgiKI3f++r1OCweWX+gB5mmfpswGULrw3ZXxCcF76o
elRgY8daUhACzjRNtRXp8EMqktHEo/OYQhGj6eDh8gOz2F/JMoaDHs93/+8nwWu3iO7qHkeFp/wx
Pul8CqZ49GLhc/RZkC7j/06WSMaoU+hk5eEk7CiJns1gJ0/BwvtpG8rDdca33zP7Cycikvv/OrRp
6bZc6xS/ShHZztQXtGeDq0xWphJBLheEmSzYRQ2rFYHnCGgHkYmkjQjc6d+mRgEJ2SoIS5ExJtKz
xMbEOWoOgy33ORwOziWxq+yjB4HcYObcY7fVIQJA/rFFIWYQtUMxOIMX4K5qQaiBW97jpkEm+y+u
GtkY4Fz0wHuKtlks9HrDAIRV35mD6NnINt8IlMG98aE+6mxNul73p69+Z1CbgqMB1C7FY9BzQk/6
JjUjDgR/kE+/xEDFQQD/OtjFkYLfj9PT7QYD/Hv7qNb7GcGOujHqVFHw+VbO/1jWHiomyHDxmsAc
ewgnUkh5vGmfIOMH0eqI/yl1khffmzwxuXXXf10vX6ojCAfvFB280aMRIyT6XuhsifQ0H+oPBIQF
xV4MuCRSihQqbUDOUpqPrj/9qJ/JIOCv45CS7ShK2uP9IiEKSnwFPzUyviLna63OBLihWP8TdM7U
Fg26yOa2eHEovjvk1UkvP4ZZXIyhzOAdh1R8FMV8kNuzq06JAqd8M3IVF40i2Vz/JZpxzaiB1Uzv
FOdDQWKxIP+d7jHp9T3rLKLSNwy0iKlHOtSqu+imShGiD1r4qHatXAeRxBThelmSgYohlHGqVXrc
tXFlwpFuZ8TOr6DwJpAo19zflAJbYJ8s+yuPm9fdK2uYcnWhqdSV31N7+TTrQ7jxNSd1e0n8ojXi
v6Up0j/8jGobb8X5c83tl3p28jM3d75aMNYiezOi+rcyQXac/1yJOHo98xUZQwff+y+Wf6Lz/AdQ
/+uuXuMf5AHQv35adNdP6eqy3wnO++VUG+H7qL/WTCDv7O6XqSQjNOxpLykd/6n7dyodBTMfholB
cG5OcpZm9eUdmBjHla9+F7/FVHkl9DkaF8aiEL85VamPXwnSzIlBYhC3fpZUuNEMcY6CgS4q2o/n
CYi2/w6NdaqTazLHTm0XGqyEoFBm7+y7rPMtPuJeV92EutnROgW/0TrRgNGkKzo6zUIz1PPj36VN
NU0u2qQe/65fIXV//lr3BQ4CLkmVF/IdC+M59fyVq1qQ+hwJqO5+t/3z06676268osyz2SyFTvLc
qmtjAg78sgbG56+iTSfaZtW9V7qwhjdywsKa8Kqi5WRdgwNFN6BnNx+OqFbXyrK/YQNA29yi5bO9
eTVfV6/FYXpaLg73X2A0P0lV1eixqAzksuLf/uvhJ/4VfxLqSUxq61sFPGSwBap25Aw1beGwIHXV
0gKyg0Kekm0EqnNIgEvB6LV/xZ8YqVjKh4pHTmtGy67jCUPAZQCP/LhQ18Lh/O9nO28wCo57fcAk
ucd6UqUdHvqtaotPVhFHqok70awgfyJI5bC0i6TRUqbJsnABl6kKBA9iUD+psdMZ0+oB91cSHPiu
4CXhf5zf/36BH9VNup2lyk9EkNS49yb9/w6yahSx3S1SiF6w0OuqtpTDIPSRrcqL25WtXsFfE3iz
8akYSbKBKqczL3katmcCToVaCjEyJ+1hItUPJXr6lf1BhBkD+SupzS9z+AdHpll8BI7dD5Q4tCe3
SqvzXGD+tIbPiZLnp3J5iNTTYgWV0eUK53LVAqBxALX41ulS67MqtsUmIHnay/6MrB8rrLoG81wu
Hxh5/dhaP1Y9cUjbjOewUVbaPNFgtPgzThEnu7/9Wb3JHG0eduSX27ydVqfKn2bXqGh3HueKT1Gu
jgakoj6p0gJIgB546LOqNjQO7RbSFb4Q9HLXCkyXKcnRuUUpvOGzuk9OrB1bU5UleoEn8KkbySH7
KJ3+xxxSwIjojw0D1Epd9PH40GUSKWO3HWj71rAKd2AIMTDAUyVl6o6H9gIF4dCcfbkPTw9tJ5Y3
zPaaqsSk2mPE7L2wH7SQm9hVSuRBf8/J2vz8ln+suk/W2jHRWX4BmdcDZ7cXsLyc3rndNwFpR9mq
2rt+ymYs5vOvVdvF4pdvFy+b9h8O/c95bPTI25ASVlXJmT2qP7L9i3Jh5QTuyhbgOa04MQ667yZ/
nMFHXMyqfT+ob8Kf2WK+gnZYin0yzx2tJH9ER12o092GDiQzLh1A9nJe1wSYo5pJ3bhVTdOF7Ru7
yhM9ZecKm+4x/4xsUmlpfI6wZll+pYdmiVtCj5abmiclPm0UPoUYGO/3E3Dq2/GmcuX364hr+ZT5
rtkky8Y7bGMtcWhmf9I/k6egt2d21XiDrYhiwmLFMOMml4EwOkxPgXzGrlBESRkIl3EWv5eIj8wp
IMG2JeaKVqouaNF1Qc6nr1rkOHavjOBa/kX4I3b+XXnyFQz+yRMz4lhT8+l+haSTpzbbQ1lJ92gk
ABmPY9JxOhb0qBPJCKo5iECwMRyYmHCMICDUo4sdOPWxwus+lJeDvdNij+eWtTNsWxkveQOVyZcP
P/vc4AiIc27N8Wl0lVy6ezjk60LeDjh0hhm7w2XkH+PC59pg1InzxE2EwlChA0QMbvrSS0Q3rsg8
GmarZwbzVDMYSgvJE1B6ddpUlGenvAA7ueU+z3BkRJpY0IcKNmee9lQ9U3OV+WfBPOhsY1e+/UQ7
iS0Z7YhU+/FuuF1WjG7HM3VgfAB+V8iGlrkeQaj8M+NH3l9bFD3+nn0FV+lgp5dOC9412rJVcCR2
vHoyWNUgAYrWOGaa0shfNNyAr2qNY8UplclQn7k2H3AvZgMirq52sGj4sjEx5FlOyqefVNx8Zcol
YQHyEzI9DS4BqiRMZ5IN9NhzXhBRtM0dCXLU1gKseGLqmg2T+fo0dZ+j91aMRs7mlEm3xDD58qLx
JOnTw1OREbVq5J+vZA1kVD9butPDUecyXA9WjSBGTrsZFdwnlmRJ4LmWVIFwkeZf7tnM1OgEa1c1
8C+qjMLC29fktaqbjFTjIl82HHxy1NHrsveJYpb0SmQfuIk/jhXXUrk+Plr1aBDteGQM1niTg+Xu
lwPD05xxDASODmdGRcOJqOARwzT9qGBl8ofjFaPJd2JswFaupf04TbNKpqLpZRy8LNpHu5cmeJEC
02RRx6iNRqcJUj0N54asJbXkAi2cLZcz/yr0Jl8PL9PGSEJ7/nk9Xo9jdHlr1HHdi52eMqqCBYck
/kJP2GdNFZBYvHUZntVHMIReTKCf+/dwpKxea3drP5l8qfLRKGTYyGalCl3lWLt4hbPBtKFAaAyD
OPIopr1BMm0Eodb1wQcvVYlGAy1nXEXDuQzELej8Aq+Br+hAlHWtFNT3rLYoe5U9pn/nrAs71ijB
1ERkBQV1MGswjDqOoPWuTaPZuaKRwnQ/RDfpg421znyPnja01uOA8+PcjcWuDteHZC6qiT9jyIE1
ysTtu8vTMOY76ggTRwrqjygf3625HZ/JQeSfudzbfT9Vuwytb9uxo5sbh+rsyzNLlkVcDmssY3Gq
qEBmvm2jLFiaDuY12E3rHaGAuD0YImKpPSoKNZyb197sr576FE3OvuRfcCJTbavcZZiMBcBocZ+R
1oQh14NBgsEXVaf+EwctoneUGVzKJ7azL1ywkEbh2/CJt+P/WkomlbihZcKM/7J1BwlzN/QZsOtN
vDdqdiT0jsKOEQR/sW0kLWR29WjhaOurFcwBYgvj6ufrsy8tpKHu+4E34B5/hpGdp32G9/nraIkw
sg2c2C2KL+YC08C8CIpmqqeUlJ6Ouy184kfWFArl2p0ln0bPxwAuvsAHrEo8tXzcloa9k0Zfsjjw
Qz3+1zgMnfoYq5ej233u29RlaGAowa34bfmCBfvJgIpBE/gDwt8zcQ6VTDtWpaGOOQ3X47+Gu07l
LZTm24RkApWKuvX/9JPBlHor7pE2BfIPVaiva0rUzJiYhubjWUV6mIXW0R5pvul4JTSyKLszZTB3
P0CMbeU+oBXoRFGVcKLgqqzcDfLFRb5Bbbur2pBHlX3hRdlNDe5o5q7RA0jBtMi/bMdqx8as/fEa
EZPZe/SYCworwLolXNPIdNSF0I0RY/VBDWYHEcgvb1sIEAgTyJuh7CpymI6pD4XuHvBkqajyhWs+
Vc/1kkZbudybXMPRPiGzfcy+oxD7FvEOrQTxZDlG6z49bvsk71okHvrFn+RQa5xjfRxlh5v28mvU
Me254+kX7KtaiKicEDtF47TuXzuvwLtVnxZKwhjIv0AGnuHFNqy8vL1MLW1zOJOcV3XHx6Z4j4/J
F7c1etPOux9iK94rvMEIbs/zAfmU2EH+2v8dgKgkytfJfRVlVJzKCwz0TM0Cz7Ay0dGFFw34kNM5
VVSPGEBeX+LXfiQFYNQB+LkM+WWl+Ez8HSPF5kPYI/tCnuYTn51AzMGKq5l9LkSJ4psxZM9yFQ+2
hMKnQpovf+3Lc6qT/j19zN4VPwVQmXHBbQzSMZ+re/sQfy3t4UKiqR3l6wVo1HRFzt595qAJHSSw
YiXXWjUnaOPCMMWGSM+kmu1KiMLI0cYS5gy89YBJfkq317j40uBW3Vlr20xTgKAHJFQ03HwIUpDE
IAj9/acZD6YnwLaW+JfIeDHROT+NgM2kWw5t7m3l+VL2c2l/wsZbk89bApuwuX/7JkpUcRRJz5ID
vlfd/5wz+1WsBUgWyZ8ZcnfYMuBRDShaIyxghkbS8F6hs32FaXuSRhe/iKUme6TjsGhkBYxj5Q4V
qBjXojw2N6xoWIzd40DOUU2njpXaW7MnhB3bQ7wyGQS6Y1Ccm4dhdEsskw/1vI3tMEzVANs6Jr6O
UxU41HNBV4cKs5F2fy3GplrGPT3ivehMJkvz3oGm2XzwAArNdQwboNV/Rwx21uF/uzzOYPV6MbOP
9s5Yny3m1tO4Xrdh8NPI7uyYRw4ynrYt5xlKM6yBa89DruMhHSP8ZooUgwK0bOVfhdmy5b1Chota
oVJ4KqKkCzb2kXGO9USuWaDjg6reQjXvFttFglPzcbphyjIHzc9LW5Ah81W8tTan1lSoTUmi7/T7
RTASG9q2iU4pM6m3v1Qy/4abbT3fWrysO8scKonCWdJjHyaPkx75VTp2pTxaBZxQnzcJuRw7i/Lm
JSMq9o9Wy5Duy2MC77ctlsTpf1yZXWK3nxeE+XaRIEmxsk8/Jo1x6f9qiihAQQ8t2fvLPX7NX79u
43xzUsI4tc3gPCEtk4enu7ZuC5kL68ptfsAMGGc7+c9bj7Zd7/p7/b2k6lkK7F+5ckiPzGu7eiju
i4Y8jl6dtVhKo+yo1FB5eHIjGLMggMtLhioDek8JsX1SN4gfKPLjDEi/fhYbW9Y8TMtp4pyhmymy
dqPr909jKru47jx+/+Gq2PgI50DYln1rIBrD27b2Ojo/juqX0nb4MJi9bqLggEzx/ev6V/mOW+nx
Iz3GWihHVC7dJL/2fDT3jo0d8KAv3RBW8Pf0UJK57jc4u3KTJYoVupm1Iofpb5d4mFVP4IlvaFcO
SUeMWPWqefPv5fg2EyKmtAcx7QVyTLdev5bwgK3Q69qi3I/b1eGfOzTH5+OionPMfbrxq4fyXxJ3
+PJSGPACnrJEpLvZeoDHah8tm5m3eeWMxy2lVTBPWeFsNZ9RYCxb7V9erRliBuRaean/Zj0LxOvo
Y97pXx7/nhfP27epqtNVQT5BElSautjvV2FweRldSkJpKUD3x6GhTBJkiyQBaBeaDfQgynD71gt/
33ot3TrXlMABMlEtU3ruPF7MacHNFO0EAFX39FaRotA+VG6pR+f0tj2K/bkBbK2rrGv/bIZJJk81
7f+15Ev2B3YbKXrJoWp5tEEQp1Vr4FiXRh8AZkIYsyaOj2Nn3jYfGcjDvLWOAgdqUcoe7CljVK69
Ej+izPD+JzVVXeH64RkwwmRcV24kBGalRO4ReXytKuS1Aj5HpqD3dGQ55/HG7Ju4ySNh3W5Ubr1W
ACvpnEVvXc89la1thd72KzU4UgRv5Yx/uhzYkNUV3kB4+Skl7S3wId8gAXDbhyMeI/WQStxj/4RV
Zo+hAjTJV0JrdfocbO6jCVlWJfzMZ//YzMpJEjZyom9AlBzCiUJKpazE5nZqsFUgu7IVbuhKSbxr
dl2/0tXC+Iiuvn9ixii3UWNoRV5KP1GRhXjIlIqP04+AgENO4tYe1b6h4vtOYuCYWkIAW4xxo0Kf
YEflQZbhb3w48MlYNdxJpukb7gMhpE/m4gnEt4LYruVbX8pbGKZLA4eKhyarD4+2G8jVPeieGgOj
DpIwDAY1YUtwTsSLRxB71qniFq+Da8V4lbNN8KWdH6bGmXHoVOwLkVonUN1/iKD9cbBWk2+wH2x5
sqdqglnGiHFEwwf7RAdQHSvPVbWSVl2hUH5VCg0IrDDm43cipgba3zj/k/2BlcFIeE+x1clMG4Jq
OGqs14D642UBA+gdZFFi131TlM3OkYrIAW/hbpNsgEi/URT9zlFepKoFHCKeblfJ0fq2vq7n0xUH
UX/MjsvH4lbZcB9XRfGFohahH5avy4xdmgFvwv2kwRsz7KDOpoKK9T5rA1brFAEr66/QT9OmUbT1
VVNXxS4sbIpJzHqn94fB30uOyEuLXZAXJ4KXCkfvnyZU4+qMidfOc+O4kijRVpTvn2yHrXUnZI7n
b8VKqKCcXjrwadzgF9T1dpHWHhm/4rMZSDCyvH0SO4ukXRLQj/t/CDcEPF4nb7QqJ49WgCK5VSNZ
cRi3UJ+phl6eVkl8JPtXZikFzYcnmRYzRWNnT2I61bH5F7FP3kPA5RIjrIatyIDeicT7SoMcQGv1
W7wPdQ1ljJs7ExC8XA6mHOWI6IZQpLRd95SzRSVdllbdS8PXJyr5bERVNoIw+er2CT/S4N905fwP
PkdjI1cWgMJeMqgYrgP0K98tPqbj4e8jcqhVj7VyJga2eZi93RmJHOG1nhtcXtE4C4XW2SZ6Khlo
E7p5GtOUcxw4v+StW/mve0bYap7a1CkQX39uCBR0EkLs5jGy/632n0nFzsGqvT+JJiEfka4+K5Sy
Kme/l81n7cLxu4HTQIr5ctpIt6VUM+NpyRR4QkFLHsnVXSAbm6fWsJrdvvrkrQxTTPMdafhFb4Kg
hefThYaIu7i7a4rgkJj/T650aEskMdPlYmwxVVFwanxAroOPNiYvwMDPLfbYXgLu5xicZSVtXH4Y
PkCt1oEc40VqA5xLqI9R66af893Rv0s1Ad5YNLa9zQtH/V3TWhjX/yzAh+PTUq0lG+UXxUyp3m+T
GsWx2b9HesbvuRf2BDe7lgekPY0+ZmKfp+cp6tg/FTUtI42cIoF9sjgQ/lhEDJpUWQruphH3gaEt
PGHxfaXbhIHWuYn8fxVqwlEDEYJA0C0jX6nx1bJT8Hgrn0Q0UDLmTwomfUGlMZSluqeH01eN6G8M
jhoeZPn0+m0bsNSOmgrL8N7YDAyjPlYD6uwDDUOlSF/h8Yt9ffp6TFIZDFXU0EtdD2Lyv0JYeufx
sTlCSX3Mvv79M8fmld/BG9WO8pGdOC7x+piPiJHyKDN4wp3PVv2YVyKDdzc8WVsF96M+Tkj+seQo
71qOF68RmaYre6nXCJac+6NaFH5OdhP9OUblXVeVKpZUPLvw7fVioK2qmDuKExwpnE4q17fzG1tD
TKC8e7kdSnyQfwwWu5HfOdMm0c01Lu83Y7bAlMER5Uoop8ToiBKUDy386FlvOW9ZEQ4hc6pbr6lW
srV+W87L1pjJ5xIbDvlmVM41HqIA2uF9Wi0oXFegTEWcfrBuyP39t0Uj7Y1LH8vqW75ZNMbLxd70
iyIzOdHhjfjs4zSKboUYN/3TwawxHdyaBVZuojF5c/xCl8hO+WzqU8MmmqPGgkpO36N2qvvH1RrL
pUlZwqoyIYby6kaP+1/0fZp2x8b8rBDYlFFfy3cSDVUyyqPXlAQHzJTXEzeiT4ejlDpjXoeaejdL
tvNf1JFvPfSN19GpUutX1/800TPjbvWgrhLzA2dr1su3WGNNBBob0S91r8F6U1J46ejDIvyk9JlD
y3kFK/Tw7oyner8/fT4yUcX7P0MialFsXjuHXeXwvHiRpqZCW4N9Rl/27UQhkOYszlWog3gK/DtI
nCgdRtgxSFml/KaSY1Ac0ArmiCMW+sWsOrIqCnVXMdRdA7EXJUf9+fdzJaNS121Ouu1kWykC4bUM
lGSQpntQgEEI73eSQtQRIs9iSEVRc/qD6ISoFJbIm31N6V4sjtJa1UOFafPdvfo405pk8fzjUD4C
7YljBrvhsq6rpJIW21Oj/Pv0jkfJZ5uoc8ubOSAr9vE52USYQyfOwqiR78805EeMSNWa7JCZ7omc
MkvbFfi3+y5gqv29R3WuZD/TOH3nPn5ooLcP3zjf5Df/nrXPDoaZepvxkrLvEuys1Zv6vMLIrR3R
cxpW9dvrsbduZqxMzaREvP1nsTViwuRLm60U08Z6G+7Y9fI4/ZmaxqfH3e9UtliiuhcM1WV1xprt
11Z1LoqtUhLLzirF5dvldfoRJtd6+jprKSBzbi85OWlL9RPr+nrhzc0Anefa7Fp2YG+ujvVDUbwd
8n+3PzP284Hdyia3+sVNywyOT4fu6Xn7mXjLcWALZXmQDLjDTJ0pFuG8nqRL+bRdye9HVruUwypi
klfybNzvTQMA22cf/n3MJs9/H/e9D01u0ioMmNIko8u5r51YRlVtWwsfahyWgdOfGksEu1vFPrc5
lVijTmmfde/4c8SPpBmqMV+KgLKwq1dZYBnb2qXM5BvYvOX2Tepi58okFsoqr24sTFQHJAsx7s6D
65dj4ghIMpx+FBUgIVNwt2NG8vISkSdsn/XZ9RNyhESJvwOBvutgEtI//93UqnutsJH6m8Z3svp8
JdgTR2AFMg5fgzhq5bJV78NYPQ9mfUW7X2UFPboiNMHyqIls5x3b/6ntdPsnvAgJkfN63I40SgGD
oAmeB7o7zmmvN7AZ5AbDa6FpX1r8spStVg5wcurNqZaoMCCkDnTdVhi6aB6Py6eQ4cYJqeXGvCtV
dqbIGbM+a1UY+xbmBlwoCwU7VDbUSZ3lQgc2bISwnpNVsGz31P4TFW9fK3KTSq4kunnaLQ6TTOjY
2KPpVQdr46XE60xnBhZlueLw26cFgaCpfLprxam+w1ZxU/3vRTe2VM33bV97Wr3GUeVj3uXjdpga
8WTL05A9qgu2BtX3qMbvbDKsVay6i8uc2otXtd2MPiiDtwy+L04cifYqywj1QcjxVp2raiCMgqRe
23+xcN0kihUbPjO2+0pXZa3P6gZOi7kyDoOm7RD6YRDXFNv+kjEssP708PPf37nmpI7vonisrXzk
jUtZN8Vho6MJPFqGps6PpxNkBjkr2CE37t/yiRMiN4a4gJDtQ0XCzGWi2VNjYwMBIcfUCp5DkAlW
8zYa/oHxINfGfAqzLF2N1qPUwd+Lcb9+Uu72zpBAGYru+uVglK14jhg9f2dKmJOhSxZN4/WCO0mM
affof0SO44ZzNUl23MYtDMrswofjEm5GQIH3ULjyxswaXvP9gLeqLR4tI4eyeiafdSYmlBZm82T/
hTW6H2jNRN2xJzWeDgrlJFHnDilBe320Rx1nEPapIba621NcSXcQJyTV9XMKl68ACjDrS51M6mOL
XRpIYDbEK4UI0VjiwjLNYHmQFblfJKIc0PtJrkJy1FkPRgviX05SBRQjVIesw3YcsZN8u9jYo3t/
HM4lWeCSNiTcPADMtkLc3hWm7q1FvSuz/vNfNdeF71BczWCKl1IKHtV/7gAQ4nx1ovDMuWIlbx+X
d65o1DLWk3ksvp5oCtA4oP5iSILnQPPBCZArsl0qHlz45DXwg8fRYSQW6guJ2AWruClSSvUMjCz8
EeQ3593/3iF9e95fO7Kp6sxCmRC4kZhKz7f3h/6iWuR4XBr73v5fcU3ekohD5damknypbDvJRzlg
685c2z3vTOQqM5GDjJDCMc+ZFyyHJYEjvAOQzaw3FUqQWytGoIWIqyS7y3eyEocqV7Oebdm78u/p
bznoDKz5v20KMDWtzmrFvkwWZV76XLE00yvMuoBM1rU9OAhsW82gpl3Hooe0TPrT7q0duFEskUnz
MKzpOdc+/3Opov1+tzpCKVUFquUTUZtOiOjsKC/FMP573QCjJAXUYoPl6LUk1YnFVraDwsD4X7md
MB3mT62D3iQQBFM10vCGMeqi6M91TMXpU61x3vDZ1NNRLxRAnq9jan9WKlV0nk7fr7vnzqHRQQEQ
+fxI9PO/xMGTv+Id/Ul5EMDqynQPUPvxoiJO5ap04t8r4cFe9jXVz/TXrWEv1YvM9szgvKjoOhDY
vHSxT+KuK0HBbvv8q3LL5GfUZtOgYvqNakfx6vZNv71yc/lLH2C8yvrte1ujnzn6iC0WGaPO/1IO
YvWybHZCNg5/vMouZJylRwwxHubTSWmfw/vkTT1SO18Hdvgb5s6onFUYSLFoupckxPwdJlC83s2o
MVR8WryrXKa4hApg88/v1Bf6QJfL/5gl2ZqvYW/TvXnoUSlvcM/L81r2aVT+999/ThXP+rM/ss75
zv5eGaOdaxNnfdOyez3OIOUbNDeSRRVHUuMr+V6sYkREIB+7ihtUBifIS4YBkG9ltH1kGv+KlSIw
5ztq3b8lhSnX1dW6rGBSJc62qa8VBZqWfsQRH+fqzYbi1eh5KZ+WLdM4vJ+xNQQmbjiT+/7cghfb
0k5RO4pltSvgXQNcWsl3S+o3vb1tUTlIfnG7KCjbYM/vQE3DBCQi0N/HWTPbXvHeC7Vn6utJgHgk
MSJTE0CzZmiDeSmJAHN+LLTX7fd282NyeuwSrzXHp9Uk3dn1v4x0CJg9GSipruRYq/PfPUjz+jgr
Kgm4fJuadCh9aTJLE5pf9+J7E3By6pnAZ/Na7R7LPxuXyHttPJ5MtGwrxH1DKRIaUiv2jIOn9NNO
Utq7jp1jA4cc6gMMe9ZZgUg6owZDlQlvxqo42Ok/gJfBzJ5Os7XdiPTu8m2UNqsV/9zVC78yALrL
ziRbpj7KeuVzzXqZNy3RtSYxyWiBpDFJ0ABwp3uP+7cRM2DUtG8k66PuqTXrSC4Qw2q3kiz6ToqG
zOmVL033/QLJUaC0PHk7aH75ew+Vj4JKt4fHzSDZvKhxMl2UHmC5KFhvr4FhMcklvxxuWtqFS3zT
B2+v+x678wsuYG+zjCpHoZzpnBCXgjZLJXHwBZvviZd07fyzlENeyoR8N+ZZ5drt7t7tSS9p6tCX
8HD+6N4JaJhzUGSWastC1LKwWv/2SHmVzcslV+Mm8256acDZviZt5/y2Ifp79ShR3LfTLO7EP5o9
ksOvDUFh61kt/1dN/QO1Z95E2Uz+Hugh9ZZiJZ/FXhOU86CThIKkPgzkgJXoZTzjhihdIHfQBoHo
YRu51u5BYETJR8vFvgRTf1g1rPPzf6Ou6W8Q0k5eC9O5kOr0edY71m5WzXUHsp35Kx9al2v5qjql
1LuC5WmNFP75HW5ZUYDGihAxB8UALQfTWCN+M43rXzliKqv3fKJUeD2Sx/gown7Ls7efmPzJ/pal
8l6spLqnYtmUOpbfH/5dlL+5KFYnWFNL9rNPqQ9pPC3lsLNPm3ru1wHSn6nG9UN9wQ0mlIpjS6Wv
wZENpOGX6dOMh578PBOKaQRYcM24LXGVjzVlVByXD8lpqi4lGgoxwhlVvrPSrKtTC9Prki7ipZ97
TZI3U7CrtGn1C7+zTkwE5eiM9HCFW0UjLyrr8FxX33xWKrArRq5Rzv8yX9TijdlyF9qlL535VUZR
DkUpxe37qHHUSVz/d7G0CPblDznjgwvz3Z2wJKrJ3qV/7irL/s6MUMZ39Fdb/jvVl/94tLN5eTUX
d9pea1xrDQbaL6X5xlJLgaSz3kpdn2XlVv9v7FEsrIW7uHred3S46M2+c3jZKIUgyGb3VBOagRah
2hBm3LNS+l2FP/eXx9Sverfjs8qCqedNa1n6MQYkrcF6JKD9S74b186h8q8SoQoCf+bRAjpHpRdc
wQZr7F/+HXJYizhMbFPUrXvTQBZr+05cLOfYqyvla+KiQw77eVFeEU3d1tSkUJ4hjj6rnIUtqhcj
6n3SpEzdydaXvSyjIjIZ8u8ZCJGyDXHP0h3iNRi8+xNba5ktp5fzm2J61BAeykCDgvBvhWGR3Nfk
iq8U8l1UsnSocRbwIZ7/dlHEZjo0QX1YXcAHIjmTEljkwa2xR1pzjLra+gQbLVxKR1lBuUpRhRS8
K6vPqZncNU+Tt+NfR+iGhMWHYM3q4+Ggjnt1UsSke7pEaqHsZYdU38ToWDGHM4PMF0f68Ht6BUEu
ocy+RzCIs50s1pcyUmXJfzzwtoIqseMAUabh6zmUyA8xdqGgB+vWqVkY+FQuXHF58fBIB+OY3jg7
p4Y8jOmHNMSBAs+/pwbfOFyXHZ8f36r+eYTFPx5++curD+7opXH9OirZTriyvfmdiVdQhmlMWnzr
SUu1+HqA4Z9JYdrirToVcrLPo/MOfJ+EgXDQkwu8gMlhbHESIHSSv34BspAf5HDfDzULtz3HAJu0
Ii2BK97GbWvkODLsTH7hrA8JfwofLbjpFzZdoclhoEsf7xGmeIrI6XxXWn1owVOimvuaGdf0yvHh
T/zXxMKV8tRTgaKf1A/GUwgUxHZZFTXq+7pYJHzg7s1nq+GfhxMbHniQ78PpHo3/+yswgsPrZzW+
KaL1uu2zijXljJP75T7FGbSpOr/dRLiylmEplIFn2PNujnpoaEvgRriHGkHbxefWGoWZWeODK4Le
mLneewKE5hYXCH8cvagGvany/L/AXqX88L+GCfwijsQ5Do8/PM5LmfcY2BicI/Dj88CuELhEfHZW
D6SDytKl/M0o5v+xotxNONT3pAbhQ7ZylMvh2gszfCnXcxBlm9eJh/7fHc/qQmxVh7jfmiCG096R
hkB8aSdJuyPfuqr9TVoBgzxMXIwXSheUkb3QaRje8UpcLJO0FJgDVz+aXAXcR1d7KYMsAn4Iz5jL
yl6Z9PaDTUFRVm+G2xyBi+nvf57kpZwbx52SwQqYJKCF/xojGpOHXY9BFF+JiGA0jFNcAfLQCXkn
qWU5scU0qPhTCsKFZkG+LAthO3qaomukhVD12e+GFSvbnVRIObmXAIIvelfMPBq8f0ANnr+YR0FL
jR5z6NpmqtzlbCUjiuWPPZHEysSdEoXLbzunKa2Hp+WiGZ/GyVL5+NiUNHFWjooPnB5sHyprSoG3
J5R2pWUfOvtV7aRuQKG0mdTSo6/Fa+QrD3DUCr2HF86npCQsPrxGwcDbkC2Dh4+ldJQAMEV/nPNI
Rp0gl+a5w/mgM/OKmVDB+qPMVpFshbGYfcYhQ5ocraRcJVgN11IQ6IKBjFosJKZQVlkKgxCDsBF5
rdyF0OwSrv/Nra3L/9SExR9yZFLFWr9B6kXDbhaLj8/R8REczOW4T7f3bU/87DUgnP0gOhBYYwj8
dTNNCSetBxkIofHH7bSFyxhs03TMlz8l2Lzy941Nc0kKq+CrBfH3ligfXu7SYFDCuvDw06m7qtrK
fhWgqa57XKQaLDvx7+95+Xa9135QhnGBvMF2wtN0zb2ugpSth287J5AMc2QFvK5mXpkchcZuT+ms
OhMdW9fwtjt3eHZRJrdyELcH89sVbr3ZtbTlc6Yft5le8lT7+1j8LmgKdllMuy0c8GG4+D1/Xb+k
wVouiqWr5/HKn4yk6W9xmB8aTNPyKF/WiBRVdKroFFLl/YlZkDIRLIUWL+vO6/BmQZDoWS6QeKi3
0Mdx0+Sn+N7Z0lOMmOGmK0Z/6CY6zxnMG44gW/gAWraIM97CKFdLdytckNo8/mu8TqthFZf+kuEF
YvhpPNGxiVKAtlI7aKJYyXBDy98oOx8J9PWXEG2WKgj+f+fMd/gyWqsF2N+8s4e4D++zaw2F41io
HAWFGSqIsNVj5x54+/6e97wa18VQpl2TrQnXTsv7N2JZyk8hHGAAnWskF8MNZsCV8DlULbiHeWYV
6dfQh53E+He0CpGL00vm37q3ca25ip/5rLcXNeA4LsEAdsTCIHbQQMBHTTl1pBtwMNt7YEJUsJK5
rYqLahJ2yk03LSMq0NhEYMISvYi7Akoth1z/ka1BNwQSIaP6zmUAX1pi1E4RmaXcDtuNxSwxsJUE
Hgp6adOCBtMpIK5XQaCx1MaLsS5Z2+nwBnwa61ehidd3px24EIvgqGYlHoxqh8bfLxS2eP8arsF/
0Xb0h5iAk3osnPJtIL1BLJD3RasI062R1kavcbbzIEq4FOwllu5YJrnVDhLIx/Fr+yVBzOKHjzAA
80bZl1iSs9VCU3g59rCYvRZgOw6D0Dp/U+PFUQa7gj0gN84Pz4MHQpE2zljY95bNa+UzANDiUFLc
snR+qAh6GtvzvvQtiySYdR6LviCn7ekmNzmW3/0XzZ+47Slelovz13+TIPJcQwNoVUnYXW5Vh/Te
DHh8q47oCEqoRjckFQ7GXH/NoFSAbWd/lmrqh2cnIe04kK3m0uWJ53+kWy9k3KXK011H7HmCzjc0
33It6+co0Umvn4FMWxWEzmNJPoq48bhF6EYVdERQnGRymVFXCUoIWWPZKzvWULKMHX/7Caqo0D/c
6H9IOq/uVNEoDP8i1xKwwC0dxYYe241LYwQLigJSfv08OzOZOZOTKFK+sstbQLjDynxYqF8hFu/p
aOgOMQMaTDuhjqSHOVwlk/up49KWIvYM6VLuZOl7hqI//HHBILIpQMjjCei/xYzxf91Ls41Kzxeg
6BxUmjXAMxXPrZqqmr7y7uGc1lXrRViuByniRgiCUHKlzs3wsDCmoUWZSKaN7DhYrq7z5UnJli5b
+4npzR4bST0/2X1XnznFsQqBCvepA+ik+s1+QQRKy0GM86SuTONNGI8IF0iE6cvz19zyyIqlqyOq
t7LJVTb9/Uy1e2/qWpBHRnshv9H/L4ExwCjHQalFQDddKrObhfgAkhQe7HnqGUnHfpdI+gj+q/z3
0ewUmbneLmmXWPwdXuN36xBdsXtDiqsATvQHEaOkk3V8fqkfwLtAXtd9Q7u07D1Uvg/UbGuDRmND
ncdrqn/5y7Bun0Wt/WZs8RjmwtRB60pdpD0MPRFLJ7FvkJFE0/W+7vfOWhJdKRtdX2P2pDx3GVZ6
dbWQR6vr8ZAa/N1v7l+CGFA46KYk6El8mUNg4hhmrXPAlS2jJfwaK3rwQMcJVZNOTUEy+bLUYSOg
b6vv1f4agWJQCt/ch9smdwETgJNR9adfDuhSAkEDq6qtysdIT7PgKxSvZmlomJH/DB+EGSook2XR
jBOeV/12688ivj5dvYhu6IWggSC3mm2EapNymOXct16XKdc/9wZbzp8yelNJWT65HazBU7S3CG86
aOy+Ziq3Auh93s4OSuPruHazgV6VyUAeoKl2G//NDfsqNXp6CSKoGKcNqAIV4ecw4wOS3P8O/XfG
3ddPcAaL7hwi1oGcoUtg9gE6a0zReiDa0fR/osmgGI1pX/mM55cyg0rfil8PKeX0warfN/DWBoiw
3vdZrvswLV4zvUFxgDKPjOwDYhRGMULjgSkY89NhDpLhNW7UXfxA/6PRw7wIC/Sb+j/JW7M6zbQZ
1mRHDf0Hyk4ASfugCzXSfJBWSj3u9KMhkKjP4lUADEjB0+indxk+2mX30N2n3SLK1yRj4MZuDDfu
IwwRCADoZgIUo69zOA7v4VBbH4wK4OUmBY4xYMvl+UGtumfz+hZCdczmQ7Wwhu38kJ8g2hzaQKUJ
zAoP3+gwa43jNzmCzS30f089eFFqQgApey/4ACiyMAHbG32j9zqDyoRU9dBWGjoN2rr3vLyLKIHe
DYQ4Ls2+GnIIo33Z35bts17WOvimFVRD7mdTvxxZ4qD63kfQXRLk940H1Z9NNWrV9ee9GiCPlUsj
i4czGGbCysPo6zXrkWtIfWJW0wliJ/SGzbTbc8XWNDUrNIDApnhdIMibPuKoSP0oijsMDwjoI7nW
LPQpHAZbm+WgNoO3cNiePwap+cftAoxup7Rm6t3jX8ceGA7QFqs+2M2+AipIMWjZZS24R/TFjXJE
AJH8xIpfL1saFlo+ZiU0ovj3VU0oYIHuOKF+c9gljxWBi9hT32xUI8E78P0LRAZ6Pxm1txIFHhgo
QNXO7RCMGkI4HpEjAgZjI8I3coVINKW376m3bbNxRVmVkABEEntOdRwiJBpPBtAZPo4eqm+EWa03
88VCSpU5oA6cHBK/Mi5RY+5hxvBxrgTY3c+eko+RjZRTpoDKw+KcaKSbXJ64szwnVFpign4EgQdU
fbVxeqPqsbg3izuZST3J0/WDzmjHLqnRxpRHEOQkXn8eglSbfAs/bex3DpSerRddXv38Tkf73CA0
p2SdeMW819uR7lNMSKgkl+QDHdS/wKVbWnwCt8gurldDUtb0uWwxaDuQn7k5qgGJ1wPBkVGBbp2M
mvcjnqJq0+lO37CE2K1Mo3G7SS0eoZ/zM6H+SzxcYqHkDzsj5HDeus3BXnRYyH/Udm8gv6Khn9KM
YyXooAKiLb6dyfOzIBtLHqGuU0XqgYhRFxWrcP2vogrRdmCmsRCh0FeCfS/Bk31Z1R6bLt+mLusl
MXKnndK3IRgcsDI9ITpQZyNtBQHFyKXhxhKdolElWR15GnNtgCus9rLbj63cwxcwiwTAQ07dE68s
+8rIRXbyMGOHfGTUGGmko/1RbK/vc1GP2eyabPrUT/aDe0J6/I4XxnuSsDwktM9vYLhHbzW2DTbE
w2OJO0ef5eZK+/nVd1GTYZmuVWIMHek0LxabktestdlaSfSJ/iG9ja43aHOsiBpr1JclnU0J5Y57
cEPQ6AHI/w3yghinfw8pKbzZk1jIYjJThS1WAyvBPtjv/cKIJSF59lg5rdsZ8Yg7SmyEr6lcHj0W
RlXwDMnJJH2lsS7eOeyAlDG81/iA7YD4dEAwIFJ6Ocu3SxAFFPnmqVEyWVcjUcGHyUHX/dSIt9dN
/jiv1+sziiaYN4ysy2JxXtOvQSqCZNKkpXK3fn95pri/mWHomYGooQRe4Jm4WLLr8t9mPnTv4zp4
0N/rwykclxsxtnrhxK3MEk5IvhYICf+ZimHWaS7/jcLN/GE6y4s4JMimBQctRHVlaK/BAtHsJmhF
mGVxXlAbkyD5jUTLeXze7imfOBP8cuwJnW7ShS5aLLy/NLHSk7RqLwmr6LpsWUGoFdfmagtVzLGD
3ygAWLo1zICs25TD0pnjOPKd62NgdLHH/GVPaREI0rj2dTvcPc1dGIut3crzppnpOEGwmgW/m/Df
NMZd9Gii/PfygP3PxWrIsLCREQmW1R6oT7MWaMWd58RqRDGzJu3/uusny1qDGF5lLm5gAIE4IX3y
B4DaYz7WN8cW/rLLJfeBANbHuUW+FUKpnZik/7zyLAYQT2ux3ZMKEZVyJcScwcD8+RVPOmEPUCuA
4CRU0T9npstSHvNkVhO2AgmERrl4md7vPDJndNjc4OdHEOZgtlamt9uFzkoS1ZAyILh8sizxjdK4
yzBUNvkm+V2IYVNvfcJiJIpier1IDEiCcr6b5wqHC/nKrH/HHaZxx+UCN71/CHjaGFJcYNXwJe3X
vZy40KUhmGDVcMFTdzRaCO2ygpV8Lv0zrXvc4P+cov4OejlLE73LMx/+ncyD163lUMjy8TZ4Qt6W
h0vmQm6Ck8g+8uZetJd0ZLb6+f2JxBhutorm8u31/9s23yCTM8NaUs6G3ZNKHb+CX2L+khSZQTD7
O0/exTTgAAx/iChiskr68XezX9Yv7qlPbqfMk5cVhTtuIRA++YrNzeZJt8rj7zIwIueINtHX+3G0
kRkkdmBY3gpL5VHKYiInAIyYLIsmvTnWnYM17u0zIBFf5jiKM0AjXugFxWIwugduBQcnmuwn2xmn
jIhQNNdNDJBtBgLtVIv8mZEgea5YPUWIAnGGs9P+5EY/Pz/R6m/gzDwE1jjB3ah2/olW0uWSOQCZ
nRfNKRqd+9qWO4w2D1ALj1qBufoqtLtpikV1IJbgmo2zJgUEc2DNXNQjyVyHMDJAeCxpgd3M6b+7
e2Haga41t2MGw4IUD4qYufUvy8vif7ucFOeNxfkiS0VmsVyM7e147C8vS38NrYavMUvVvwQ07GQ7
mazP5zELw15umYwhOd5+H9Qm8GFuOmacLkPzKk/k6gCB90IvjIKAeWk6zOLjLoh4FIEzGjmWJ944
wZ7bOOMFfL/idrkrxHg5VsDQd2dQpzgqt5iUg27t/rSXdQIG2Tizx+MtzT0Zl3JJk1UQRTMeEpe4
thcLf7ymQMSvJmBbGUsyVCcsnoHpuvuJu5IzvlvzzYB6Vxhy0m4QyrqKsZgrcxFfXnM1S4Mp7sH0
ayhTC5Fc+OJ8+gyvWR78Qah7oPAtBqpgx19iGm0fQtSVaM2K69nQm8MSsSjsgDFZrE6wWvFe3FJF
ZaAhtmTfAjCa9sL27QXuLsxtRtlqhf3cv8nedSMvCvZbubw9V8eNk/uBWp+JrYiT2Jxabc3pWOGl
yldshq0VOjgMrwLPG5he9P9M+A3DXfi3fwSeLKtexEcEvz/A+80fZgLraxiGvFhEsubejhviRH+P
zJwqluPJR9YmjYXgPUG0D6PheeHUFqXCIeqbmFUX4+hmn7poO2xrV5YJlsXZr8xSN4WV93W3sB9l
rGir9ZZFfgWKVJ637ArcTxd8tAwWmaOVGwZRYke/uJTO5/yMn5velBOMZM6zLTrOznG4qyjcOg36
YtDFmpe5CWjCvliAFZZ7mc1S62X7EWUP8SibnIfw/vD5VWxQ2FsG0PjCfJCTkj3PX1ojf9Ix91t7
cR7PMkB8HRPBl4ksO6sg+OXaZaFiJOLoxGOQhYq9aQ58BIhHIVcji4w3hYJXOx3Nu+/7XQRtWFPg
pXv00wzOgq6Dt+6Ei/HF7pzZclhzebSrt/X7IX2TU9njFR0EXm7Ls+bTmBfkDCabxG88YtpYjhV6
AY8uilYTZAvWDPc3++ro9DcOc2sR2/5iPOYCP/Z6vcDhEl9lmenjhc938ovteXGpzKW9dzmA7AkX
v2ta7CB/q//IGlm+jZfWlpiAd0qZjHPyPC9w925EIGv9RCfmz52h8P8DijymjifT/WoGq5BiI8ua
bN4APdi+Ny3zbD6f//IIecYmRlVTx1txbRyNLiPX50yX/y6+YjEiB/buY1khr/xucGAHAMJ/1tXy
IrY77hBOvUj1OJG54UMZ+8Ep4rWyFa6YdubmD6PgbzbOEa8Jl7qJfacxzoAhfJDdvLImj4AJzBME
CSPYhXnQs7vBNQxVV7OWo4pB41cQD2Ut4AUda361nF3PJeYKgTBTSRej3KHFRkTDuhgBQh6apNZK
RNfRigGojkGjzEB+7KEgxlb570tDdEmxlkKvRuiDNnvPZHg8lw2rqKf5fXA+WOv1BRVBd/tOzxjO
n63QBH5iSyzDsQ8gusSC/gXsPGEK9f1q8lDgbVk9dpnfbIcNbRtcYZIPChclHpIsZkI8RnDUVswG
q71irtN/iN12Rb13p4QxW50/dNsQSHQZ3VERy87Ays4foFMRqNlmfRjJ9vXHsbn6z7lU9WlPjpJd
HQIVnXf/IMZvZD8JVDTWB15yBlsaShvwea7D3iX21eNhlEZwd86H0R5pMeCPexFgU62TalFbZlUH
TB1SXqVDFD/BoL4Uisgu5LarT/lWc287UQWD47d+T7/Udg8wnKWfQj22u5Y2Gxs06rfvSETH7lF3
/Zz/lYFR+krQjE125TGfPuedrbHlfeLHTGuCfoJot4GiY8vI0V7rrvWLPgJBXfDpSF4EdAcJVKj7
wnWnH/cRkChisgV17i+QW8EUU6AFlqdxEAFQozZHh0xAu98QmDDZHFVR3I1gXAFCFXTuHzSasOAa
8fMhxGU/P7IjcBvn0tDLVrxtIiJtiFWp1LMpm/y1Mn9oHVEXF/hw7P8hbb/cMGqMEOd6F1pJowfg
aorV2JKt/u/1udQFKb7bnIKonfEJzTo/ol0qvnKkL8EBGbSuU64/gArplKJxx3OmjN3fxjl4iHT6
pQTwk6EAA02iMbsXAKsw+nCju82LcK9jwiohE1hsKnMQlhRavL2LiOgNRpSm30iqIgs4p9AMsBDg
K31kca+RmBydGTSMiRInFLWlGGB3L8kctC6VFDrcd+55xvqOv6Z88JvWAeVbutPXiNiLf+/RROIh
PvEPIi1kRSh310j617L3PFbXaF+ugW2b/S0wV0rmEl5yIwhyeLbUW60JBXgq/NsUNLCkMteIT+cm
8UvCLrqsfP8wtxTVieNQSUBfUcRfMfubCBzaJfusgQI/VvwJqUnuClcNYNN5rARB/g0IzAk6OAj6
OaQiyAAA+8ZlNWf4wGnyoKGBVJaebOWwDnd8sj9CviLUvXJNyb3dUjijcC+3o78Vx0FDMgsUUz3O
iRtEXZk7SQN9DSSbwdWgpE7Eo4gOFu1LDESRXTTjKBVGGm0ObmTDgB5QfsbkIaToD7CZBJt2Qs2A
Bmd94RoHMDhFeTGlCj6j0SL9jPexN+IO8OkMcnr54a3vDH/kxeDWUOthFI5AcgLsXqmXfG38AFew
Oz0H1lu+/tBYQUOIQzFPEayNVNolFM5Uen3AYvA9Ei1XQeq21hbtNi6ie+FNHyrO0zjqjvAR4yau
rtMCeUd6GpwHQ5R7IH+vycB16zrlDfQyeNhyilLBpRNI75Ahi4jR6u+WgdUe8vEdxCtSxH34z+Mx
8+hkpIGihqynbHlCzm0lunVbQOf5umHcStoD++wNm3tl/KRTSlYetQn6KweOov2o8u4YYUaROyEC
QnNl1VnyfeWMH8GrYdMprcXTAgNKCl6RdyEXMlsvlsvCguJjXbbsthCDZulRJnhOvInuLOEtQh62
pNQNcppdOK3jeIPkrW2DQfNStzH/AnQ29EuG3S35AxmZKIqOF0TsywVgXEnmAYLzJbaCa2oN6y2x
D1s7275/hi9trslut+5EMsw/274/o9X9ZEwIbU8mxOZ9fqNbkjiKk/cJkVbyg+VySWGaxY48eC9l
DBIh/uHY/4ckJ2Kl/XZ9JtwjNp5N/OXy4pM3iP25xIMSd0kuKScHKo9JQWCy5cf7FntkejByYJFz
lbRHiguSBMxYdfbuiUxqRhaw3e6JeCVMdSeziQT+/LPfT0QuVCIpDkG1xp7syRtnW5KayYyMmqyi
gdzaWBQpJAUg6SCelyRiewIhhhPvDSQVfT5vUi8NsDkAxChKQEwSrqkJAXP89BB7N6+UaReXbJKM
kI/wBo4GDEHQJ6hq+H//VARW9t20x0tiCu6XfxGbWInM1n9JCvdlL2bVv8UYsjElDy6FkNgNTq7k
S0HgSsospRXErDkjQfnqC8XlqiZUnC5rXEBPXDsPqPFAN1JHesldXKzxTxRxoTUBZuGR1eFh/rAw
CbUZccvFbOi645FPzEeblW3XHJ9tkgceLafFbdgTl0kwu9rL49lKbkdzNpy5N/c02245i8lJAhIe
A78mvvdyudMiB5CaUFN5ymCTmPMYkwoJHGc6m2sVLKJrsiKKeN9+huAb9wZFRZRnmRL+hbHMcBIo
B6AtFpraJhwHI2Fuu975gD59ZvftHs9KnKob6wyoQ5SAkfG0FgMOKc1jDkrN10Y5zpbMYFmOePMe
BJ65xc8Jidmup8CKlaBXHoNc3xXhUoYwyzCHJQRmDWa150csc7xF+gwo4qVHruC0YujhLT+m8z6K
F4R3TtRJuVOCx03s1wRTeoDDxLhA/VLg5IwuUszoSnGqZ3oP8eUu7blzDEFKT+MVC4bdBWCYmf8W
lFP+gaIxL+eHGT4ZY9bup7RzwtfGnH6dCAkPwmpaYkFm5uHXEZwkfgDW74yqHA1JkT+nZU34PA/D
O7blO1JnjRxQsTqTkDh2d9w1LoZSThiWlD2tsHTfdvgG/A21xsJTiNLFE2B0GhBAbzZy9NyWr9rK
HmLe3ffoCEHf3FRzYvYhXhxz/o06DoIhpjItRt/Rx3n6Kpokh5WBdoIe6EiKiO2tIOWDBGBmzDZn
GY4WDafyGwo9/OHHsKyTJUBP6rJ0DMmiqY4d5qTtoPFJ5UTnHuhn+lufFF/ZIDkSSJJ9hTwJupQ8
hGFTmNFrQl159vqFAnAdnTQfRZE9NRHkI1QChD0QOLlVWAMD2BEslOQ1JwlhiPwYbYyftdDhWJVQ
xh0ywCnEuV9z3hqrV+WjAjq9j0C/w6bvT5TF4zKcaF7ccwaJWTMIGJdzCB7gbHul/dLGT4SurqMS
IN7BbatpF2Re0AarN7kMfEqTPgORPZRfezL0ewKssmMQ6bBP/L6vYXlvgFHL5vqInU4gGDOAnBPU
NIhOheeJtDCYQ0Ki2cFj7yGpPdH6cd+Yeqew1BXQGOKyA0IvGTh9wZ8BTWSod4N6deghb9tzrgP3
1iiCqwHS8Sop59vqwEVCF5Bob0em8DycONF+NlNzLFOcz3tHIgK0R2enHeITg5hJHar3oH5kfJuX
D6vfWw9jb68o82/PKmnz4oBUoCFx9wc9t/OuzGLgazjQ0rhIrKICm8immk3REiRDW/Yf8DaqGD1+
WHADbVQOwCzOMp6T7GLyH88L0RxWRdad3JTCG39K0Qvkr4ymgJWLygZT4q+OSMWEESaYlllrBhFQ
nT0A4L9fSb6INbOodHOUVfS1vGi1korI3KPURJ0xnG8kzZ+T8mUFrhAmXgqPGwR6kOwscKwBwIls
gEJ/eZ4TL2KgCDLlwXtDgBI2cgWuGPUZKMp8IR6+ublGZLDjdaNP5tOnAT3b6iR+1Lw5e3JRChhg
yp12o0AN/lfzBgxAqFBeR/A+7s51BJRLkMx8lZPUqbwntOFVX3fzfy1PP6WpEdbB1/APUJD4bNgt
UAlWNdHyx+oN3CwZ5y+AdFsad4n3fe/oFpJyfdUnznGT26545UT46nDcR8IBjNuxmKvlCQ+4dDmw
mhiqgFGKiHJiDbQVzSfmiOHVCCqxTDZfjZ/zw2ogW4K0arAFAX0SL3o0Q6RdpXeDlBSNVhOqxPd3
+Dj8S3sNdmnME9DEA/NAx/uG798BCpTRGfW3b9bO0mu6PrnEAwslU+13gSwKP3hH34qTOkyHlYIe
HZXSL75hIjhxUtXRKV9ryfH0oimGejK4wlPFQGPU0RQCO5PwnkxDdwmIQ5C+553GPdHfEkSATo6A
mi62483yFHPMU1+F8NVKmnIi7j1paB0iKkoCMMAsUZpNybkz9Lvv/rjo/dItkhc1pMB5wOQFM0Cc
fuJ/Nw6uAhowCqKx7xWPr7vNq9EmOLx+jRx2mQHa53CkY3/Ku8EJPCUK1FfKbbEH4KaBope3+xNR
blYib4MUQPf12wHolB5y63Strk5yPd46E834J/gfEaW24OH2zzWA1hIsCMllrSlW8VkgG/jzGVLt
7wb0xj+xV1ZEQDTeVMA1r1lGt1FdYXAEZqWm63cLieXz7MyJPJU5PkhZD14NqLreYwlmAXxR237o
ntpVPLk/Dax35mg3EiNzGgj21uOb4YHxrHX/gK7L0z7k7mcARkNDaNxvurW1brK1Qd89QBPyw/gX
OeVXKqzVXucA+Nx/dTbaa/eMPVrrtyG6RnYnt7U+eoZicW6Uk2poMlYSgsp9W4G/QMGse6E1DUaz
BW9ULcq+nfQtTfdhxa0/4OlqAPHAxslzhDkyZgd5KBYcAxFiBn/9e+vaGiGXYmn3xZU8l479vLjh
oeJdVVfxEXTBh6aLW/l33tTBsP2p+hgZ2uAUhlsALySyKHatFXhiH5tUC9hiAhDkUk6GOI0X7AJg
15qjymGgWoKe7k4pSV0nDKik2WBIq6OqHGbLMiKvbWYJqfGTBPpJUcd/Jz7Fzgd0ONKdbKLs8arp
O9fYN+Jd8YVpkO+L1YstzbmPitMH5t0sW/IZCB2AlMCjDZeY2kmxhksOLotavo/bkUpFfzH8Tgss
RFuLZbu5xFC4/qSiexcINr3cBV/Q+71qYxhMK21rLDuaKLbCEDusP8shmmyl3ZtfvdvlsOwLstca
GLhd2I3ipl/0kLYGkqrmi4iZkokNp4CpOaTVAcXDNo5ab3Jnq9P8XuK/8KdD/wnpLAXyAYWu3HvE
NinWEKVTmCJnVs9O5qi75qzu6P1+zzkyYVNlpShRcR4Q0MDV/+IJZH12FZvTHW7EAcNcFU8c5rOA
SEH9FDw5KcMNKn/4WOh6eNNxhxUe04u2aBwcVJdRcKAeEHFLem9c30hVzT74rJ3G1IY9CD1WhS/2
9IfKPxbjfm/2xn15MDFQQqNRvjzMr1Q0EG20s/axrs93dn/M56qpppPlHbiQbIuYFMW98XDzpn9c
+93+otbPKpzI17J7fGrzRzLmU0GjQaSI0W2fxrAeQGyyu/dR1OcbIAhAw2K3c/jXe09xyWE9fWZ/
WM2/P8E3qF0d+gGmOvAVHvPU/8CGBKQw19MN6lfK/F64d/Zc4H6GlRh+wYoOJArntK+XppvewIyT
RVWGeNbAsgCP9c7G/NkCZn/8e2Vj/UncABt+iNw5WtzbSvVUfG7SUZGDbmRs4l3qofP/BiNBleoN
lliX5j5hhFaCPwIcRs+/LUcJH3y/TigfSeTzoeRH0YJGaO+SdWYsl3aDuUzq6trKLb6egXKrwCrJ
QhAiLyPqC3Uh9GtIxusPaQSwNN2vs13+WefrVIf8nA7Ar8fj6s7upbOt6Mmkr4XNPcju/3gBR1Cd
Ftf1GOAmwlzMXva0T2fCVgYt/uEfwHKtbtcjbkGgBQ4ACZrHiGXxlnjU7JIdwl73EKTGp9m0Wqjk
gZJSswKBo/sqeZgWAv5U2H5uNwYAOxsh1YDdC1ACADptyDMxAgAWCZknPG4WDYuLeKZuPByn8bY9
kEENocI/sLanhge2XoAVafZ77SKA2RJmfBZlKYI75ajzUwPC/5LmlN6XLnPnC3k+9ZNsBngV3Mbg
h6jNpEjTA/L7WfAAhtplplb/rp+fkq2YhbfDGohU9WEAYchMiARa+jlgWDfKrBvhM1gFnyOLcL8i
UDQxq7tThryg8nP+agRHoJlxyX6wkoLv/C0YBJN6xdxLYeSJbbFPnQW2N9ySqMIWipAYwsDMcHks
gEt5jH16isYP/A8iK2hvFC5hd1Jm2hG2atuHqNFdWaFBliCwQuubDvjPc6kc0CqzoTzejyqVPdBO
PBUQLI+D/cH28wbVj6D5E7JT3Eg4BvCczJINEMoUdcJ/QK2/mw8ltq556Jj3f0MXLRnAUtQ+ExP8
6O3rwutjIOc7DcUM5r8Cv50EJ7lbbNdAqLrk/vAQNROMFrDRytx8ft+59bnwqMhzipMeKNaHqqUg
82/LIV22K2nECFjr4fyciqUOQWZ9fK9eiZNSQtaDOLGNfzhaXodO/fRlFtEUBnL89OverHf7we2r
Ul36c/ifKzlXqGIPWOLbyyUTNoGLmqDo1w5ncNsOCJUWLjJ2leEMDb8bk0g82rHOzyb1Gb2htto+
vuMa754u2LDupj0ENfqLQh96Fv5HnT4Qc2nGzXCqApx9+B8ukbn5GFzBwxIz5AuIZUh6kFmkfk0d
vHW0dkmxUH+Iqr2eWThk2bclb2uRlejS0K66PrpV7NAU1dSRim1HOkp9rXCesSBwwGkah0kLkfow
6gx8pJCJcbBK52rB502rSYmr/B2plXFeoVNg1dH7RoHO0pfd+Nh03Gred+BAXwn5KvJ05RUUvX+y
+y07aAEMN4xRA0Ydm0ze/ut/vSr6dDcNqUkzvcczwHUsnwV8N7ymxz0Kg9TEQQYAfBXZujp1kcUQ
RaH7c8mqylmXdF6NgBUJyRTuyKB18OdiYWCFKaffENLWYc3mQ2SZuM19rF1drQfQNguvdaBjcqi/
hdt6fY/z56hBFt4I3kew81TdCeJuzg1N1NgpgBe1vkbQAeGtMeNvoHbHLZFQadeDUX2q83FxsOIe
UZjci1fPOWSLBLZLZqVK2Lmj8pWWs4SAQlt+B/sXAP5KhORQtLzZzW/dDxrhKsLd/k7T1uOcqNeO
3xgdw/dxP8vsI5R0uAfEDtUkbSmQA70erLN5qXmQ4VLgTHn5p5vToL0QU/xFlKEMusfmRXLLZP9e
YZqcmthVVrweYRzS1eI7YqumIl2gW6Af+TkD8f2XOH9RLPJypiYlf25KwZ7TY2hRiTeMQO43pisf
yuqKRl0aqUm7UIZ29wkvoQdGBx9Z/5vukzMbFLQ/fSwxmWY/Ch+hxEb1ugrRMH2Jz1WK7RkSLYCY
VZWuHUVltsKMzaMzVQrNqsGrl2QhtHC6NYSNJN23Lo95WG6Jx6l0Vw+f4Jd0mzX8cQafTdE67HeO
tTIvrkfaBp9Jh/YLijw3/5q4FRN2c++5yq7fxZ9OnLwwR6PETODIcsdIyJNR/6SsWBLv7f7Oqq3y
3WFpLMuHnX7cGyHNDwHKc6d17SFWPaBvkQPKXOOKV8z+O6eFgQjCBubW9orzwxQfwJbIisqV/5JC
ATjx9LBEhYNqdS9xu3vWY+OnDZtp+fuhz4mMMvxoSKeGlV0+8eQLKHd2yAGEQo7aFKQmRCEoJpx7
sIpA6WPA+ZlpBu34zCZzbmCS0sLcKO/RTf1JjbE42LKcw+j5YoOggGCrEkz0etfJY054M4xPg4Fb
8fNkzLDvaSNgxQfVqzszApJiUFivgctcRmNXVI163f0HJ+8BSmIkk8/+RdVeDi/vDp8wEkbZe/fp
WQmc3A9+zNSgO2TwjWG3YV6G7+knB09G+Hj8Ds7iogeA/ief5ke+KT6rV2dJHEElTsIQAtZ3d98Q
QNM+u/8jOEiH46YlLH6Nb+n+WY7gXxLLcKjokKGfxHBoWRUhonRG9Fm0x566S3z7mHsyYrZqtYyK
3qWbJl6nqr2ify6+KC6/VzkfwcMn4IQgkK2g4nW2GqBKGrgEOk+vDu865UWSvMN0MNgWuY9Li8qT
fXrPx75tNgYMr0f1NvvASD93ImpijIQ18DAjEX4REAMDhU3SIxE1BjyGUh/1qcqU/ObxWVUlDovp
spudH6yjXVSLq+yXkzg0mf3RALPfg1j+5vRYdNLb023ea3p5U+x0RpPidR2p7LK03Tr1Jq/+vT8V
xtNAjNX+LI5rR4dA8CAKf91H+j+symgVIiRA4RdhU/St0bNj3tHSYjcHgXYuoME19mMIKpbkwaoa
6/HLYnk41SimPcdlYylg4kFprlX6149zOlVmxY8yK6f98WD1vHwu3485CO9HFo74iUVjsgSj/yKn
AyMSqAvshTeDqHPWfvohY7fPYoYOvo0aOlkX4iv1D5Lx02b+hbdwfv2m6zYoRZgBSF4lmv6PJUmD
BnYSwAYsrU17ZpJdOh2a74dAnStR5wjjDoWVSWcMb+CY/egI8oPBzU0ezgsci24O6NCC8zintAQp
h4xE/kZ1yn+P5TBSYMMbs8O+/qFJRsaaaWZGAVB1s8EEOYe0b+c1apSyTLLtMPtbRsaVFWIWn2L4
JjQj3ZwSTCKGNxgqbZ9I1sH83XbOKqT/iNeA9WU1LtmQ3mSJygkSW+eEWi1danBT0ZcqFRO6YKsG
aiCZE7Qnw+vrAdjgOzs3UqyNrZdMEvsTi2vPqxsMuj4pCTzzd7Ispwj2xKj8WM0eArIYrVVH2uvd
tViNDAtrsNdmVABoV6J5pFOl7SqTRowfWeeuJGCE2cbbvhks22677P+wuj7nh9YjedYSCOvcAvOD
Gjua2i9HjS0UkmMPG7MBOkxI63SoY0DfsKnQtgqqL/FRU62EsIJ22k749TCadWhTcNQHI0OhhdM5
x5TRb5gGayRBIcqTfSxUpdB8H3dz93En60227cYcsPCh8EB5AJFHOvgUsvCE7czrO/bUtoo517qz
fzb2T16Ne9CK1uoK/Yw33WfFew2Da728w3jr4X96eWWzhIU796vGLRFECrNJvrm/OIhNuqk1wcPA
39pK3l63ZFco55/PstDdrJzrVyC5KPMqTHD2q/T0bXFotW7VWmcnv94QbZqkk35nbDAw6kNp1pz2
K3Pf5eyVgmYfgOWw2pagApBbvase4/j2C0+/ozpcNGGJrsM9GwSDAhcO6hidhhI2WzWy0klwqwtr
1uqJcPpjlJEe3rBwEkLiKze3fW3Zvm7DSHuESO59dUqZz+cCfT0V/bAquuPeHGuTVPHvvXFO9zL1
JTiI13F/0aQjGNQs3Q91Sm36nWwf9Nm+FoEIKgUaOkqD4M6yZuUsDAy1c2dAII9KFQz/dDRAzEPo
CNbhgqKxyIKo6ARR+PahL7IDgMqHgk5X+o8TD0OyzJkHEqIUq8eOwk15JOdAh88v5uSv2dci9mI3
BiZC8kHl2rB4EYsh9nzl0yG5bSmkI8FDy55i/F/BXTuY/PwmPuKVHI238yIiYzJywgS+aY6d7XfF
LDM+E8brNXa/qWXQn8cvnG3lLT9Ru77k3fiLQy4DbQEvX/XuBHTkxYlNnfwecQD5v+JnuU0q/OpM
qd9SXqLHRGmVpTYqVvqlt/7CY6vH4HFgBjPWL9TviWk4X3ZZjsGbeDES0US2XC1TFYohoSUmdFz/
jd0TIcO/7ZD8DWE+ljBuTRu+IYqy1QJ+QmR7O6Aaxy8/BWpU9u3rJY9/ChTywrlWmlk8iEc7k2s2
7nX9OzCBrf4fT2e2pKjWbeEnIgLpvVV6aey7G0NNBUUFAbF5+v9bteOcXbmtLLNREdaac8zRnFkJ
sKe+kb1LSZ//CY2l5CBYYDcG1eOAwE1giFTH34eD1BFFPEo1vovtm2cG0wVbORADnjrKgAdOeGTb
Pbweu+MF003eZg4l+yYHWR1SvMMqAgNWYT6gomQsiS4UI4C7UB/DjCBf9134QvCOAoQNnhofT7TM
I8cERJUXyCsuwCYgRpG8lTsm0ZHCjLoyjni0tX1PoksRx0uwHVixL7uZQT4aL0hO6AB6KIkMl1+A
xk3Xz1CRODvp8oteLLSCZ3gpPDNeCssecDbaNbb7lkvu+H5Q7qesu6Y87ud7BGPoMzTEbij8gGaR
orKMY5OHPd0TWSXECvAIuIm5Y9Ui6EzueT0pBN7k+FHIILcmqBcWxidqi6iGXEMScOP3yZZgk70L
oEVmocIat8XAqhqq8Cefvh7wtHHWgezD8PjrP5y7MINz9KPqMq3yweWC0sbfd4iLBoyChuwtaE94
mVxtMD/uwY7KvduLx1AFYbraDJvt5wqdAEOVj48nKm9V3FtRujJ5lWDSq4NdgnM3znO9cR41Zxk5
Gaw7Vm41qhRRCMtn+DHLZlptXokKJee+p4wHo73OcDbWwbfyMYHXcZXSv+MeA2rvWQHvBzSgJ5Qc
9Kw8GGklTMopQtFWXYf9zXfUnQB2TllazKypluRRPv8uIakRWZlt8UIYMV4Z5lj9gAKJF8jkp/Ub
+L+IsgIs5uihqHAxQ+onl/jCpIMJJp45Qyv9OR8HfovXtx/eJa2H5Fy5Ox/TP69F5zLJZ8LmFTH+
GioCLaqLSxHSLPouehwmPFKisbKiNhldTg0jJemgWgOT9G5AJeYXXPJbbQ/7jCvCWlazdobAFBAN
BGg36ZOp8QobH+2pT/9KqgFmYR6Xri/mecLsSkiu+y5jJqhSlxAPMUZSOnTHdlR6h8ah/hOqogAP
nUkZW+MnU0nwmTVtvZTCsCFGBKxycSNjuALNTQGQiclcX2EDFmF/lBH58FlRe5WLBotH5s5eHX1D
PS2mXfqYXdNygWF6Uo/kze6vj+Xy5gXaLg+EbV+16nlWqqW/pIhFosEjBampdjbnDPQJ7Muiy2S3
2Y1r/+XeRm+3mKsTzRYafwZnOO90bECcK9/lA2QczXRMoYXZ3C94L37M2WNIj3zdIiGBa0X4KXlZ
pIdUSKJVbtZy2oXZ2HBNWvYBu4MLkD66TIQH8/NUz1CxuSZvZG/yYdqvYamMBRnEADici/eJSnxH
XvDNKW+s4oP3li6ZjQE3VoVMjfaPQlCwKEGyZ0Au0uo11RbcJ/plHNdTahz2DbYbth4Aho+Y6JLc
Ys57f+i/wt3pd+TYo29CzTe6e/jrMoYn/hNSEyz4LDEwN77hNsIGMP/uPxgoYmuA39BvpGyYEoU9
xmSJ1/MuYTv+PQYvkPQaOumTpDrclZDTBURClEOmxPg+WPv3/pIocX5CpNge6W1GeEskuyVuBb6Z
NFi7NYvHodk8aFOPXsMT21xOQW/1pH6qbBWnMPsS3ZZqjM+ccx9/znJqRVRWgGeo+gDtldOnQLIo
TP/wRCRepOa0q70nJx3z4Q+6uMGPwNtupW2aTV0PnkcLlKC0DS4YprCgWhUbIeDa0BDcOPzr0FQU
uE8jyIOkgq/kcMuoFc7MAZSIdQZeABwbAG8byx1IQ1wALqMlKI06VhOl81x9GH4IyT17LlbEePt+
F6+kwpUPBq3I99p5dMRYimRJNeYqZDBUToiKwYHtCGTBdabTr6KOgWxGvSKG7RiXPgJKTSgnwskc
CoDLkIdnRZIBiySmEdDFRUYQjsvDOzQV4CUYS6Cahdc+nfsWZ5W3w7+fWHxTqFJKcVLuXGp3Y/7D
HBtjpCujaDUuTlqqTnRqGMTw1MksisTJfKMnlwrDDEpEimLWJwVU80+d1Nh3UxAGXVz5zLB7U1nc
3znGKsMQjCkh3RNIpUgZ4LzBEYzbe/DxzFCZS3sAgKxwKi0wugB156VzqG9fgbbCXv2BzwWCTsTR
3bjUgoy4EJk4t+FTD6Qs+LDYMBZ9u3c4zbpXfb0ny042fKdPc1r2g4LIJmOEdLhGfSoHhXW48GTe
XBvf67bqFqWJ0ba+dvrMFUyTOMKAWriQvGd2LMEe2x/+fu2pBKzVLz1KHfielps3o7rn/Nqks+ZS
w9zusVfJCuYSTXZ4Ub7iZvs5qLB1JK9yirl8wEh/9GPa6VyXJY/TH/bB8gKwMvNntyDG7mdiYCFH
wLtfJd1eXhv2J2QMX2CzdOEqHFyZdg5qTladjqjxStwnALV9K1Bxn3QxHoX8/wwM/EeywJjpk55T
psxksSCXEnWKbdsAl+e4dTJHRfHDMYtVxL747juiDbXotLFND3ApJILo/Q1hpGDhcnkusoywuRAz
kufbl7lYeZ47+BoZMz5MAWDU0GJN8dt8fkO+j2LH42LEOP1UTO5s7P1USvGmdsBBBw20t8YArCOu
D+aCoDdd2ADzmQCwgYJbsc2WdBSlr1Yhm3BwdWszrPGTpw3DWuvBPtaOGt2W8SLXvfcXUoKDryWZ
PDSaz8XTcn5EIDXCcJT1ArMWPGheefjWV6CUu3dwzSKrSL6E0uDeKttA365ae4xgc8gAn6FuhlDu
f9zzdq6vET8gv33WDkbuKi7wMPpQ2MD5xgSGNYmFGlYA92DEV7k05BbrxXfy5lK5ug8zRmR8k+yv
TlaTOiKfwzyYxIXxe2QMLKPc2l5phyzA8Z+2uH3PWr0wboklLXe9dWdtq/u8YLD3nci38W03sbr0
ray/yprNIMvoGH6TO1pt2XwPjM+w6TsyirRdpN9Si40DRyzcJD8xTuS7W/JSmWKiqYDmpjrXp22w
yuC6Y3psFZURcCc+6Dgu8A3MXTBwu+JxhJg5G9Ih50e1sS+Kn12JtpvQZN1xRsAYZVvdQNOxdGvT
93PaPeYvMR1lK2ppjioa6qSnjHe9raULl+5uXlhYguy2Wtxb6/jpnV9LzIxxs1HdmrVnmMkD1suk
mHR0/RfSP7Szcb6HdXoJqRdCkQpyj18eDuhhDrhBL4sl2t2rUeXV/i8hfsDp/CwoI9Z1ObiNft4F
0h0C7YHi5iMNz0JiIWItiHoOM0KHQaIHFyzGfMLPHGPTh4/GOkXyDdwt1KajyyJbvN3WKSJpC7Zg
78YMd/tAmhYuVUccKS2m6X0x6DXQZFjwfLiIhHO8lq3oZtty/d5F7y02nBy7G3Z/G508pNalu1WQ
boEELnvIHF+z6gnv6id0eWtKLXrMvtvD3TQLH6m6ej6huQx4v5T2z7qstcdKIYejTmQW4wu+kG07
Af1mGCN1a1Wk2z1cped3vMuGI7Xk/Xhv1SvxqYeBiPqLpmUOwb0auO+kGNGjNclzSlwTtun3pJgK
f3iY+3MmplExvS+lI11PhdIDncEYWvQleQRYM4ypJuqxvub9hipB71vNvqCxiya+hFZwLwQwdZ0R
SeWbKGVQeP0YnYrd6Qql7+PzC6GNN5iA3R1z2p82jEJ+LoXgZW9BQkOjjSQBUcTyzcTjt86jW0Ra
6WdN3pBwGOr+qg3nLQ28aP8wPqRuITYSjyAWT6rnpOfl7Jm50DYf7gt9esflEhO1TXmCDZjPQCp5
xzCF8R8bGVT3T4g2GmTa/0Rf7KJYoSXZqJwqtJPngpcMsgqGi1QDFi2HCKb8j50f9n/8xVkxgyPw
IbrgZA2SxwAq2IltDekPyB27r30SWjoIlg4zMI4EsLnwfhXkT5R+p+OR5dClo+LYZB4/DGcXh0pY
B7haX4MPmzuIO0mO1Jw8Md0VtqIXh3wOikShw8NXm896RLZt9ou9I/RUYw99HypfaGjQgefNcP4Z
rNB+r6LI2UTwST2v7+CA47D9iFJU0MRGRViEKreqz/wsRHhWoBxSqTaEiFiIs3EN/kemwwB8cGAh
5FXj2ToU/4siWRyB3J3DUiNSRseUW5BkBUuSQwd2bmJEjLsYXQ1pI4hPS/6wXsLVFD7f91iwN5FV
TYSAF+oZUriPI9iqQIwuSKyQyvHvjns/Dn7DAzZSdKpMRdfq+Q0swgJzfq3NbX+BT8/oA/b5WD1W
DbE8TMf+DVZlWFRvUM6B6A6AKYX9o5iEspGxeRFVQX5Gj5nwv+3jzlYgBFWAWE+PvYSilqUe4g5E
EJZ9rRxi0zniMxYBCS4ffEgIseXwCiIJI5L7+ZyIN6K/aMTwsaCGw8cQUA/vaBJXYPL3xKTloYpp
L9/QztoUW/GJHEMLSliHu7G20Ba7wtYW1yNgaL354hUKUyjAThMkd5e58D/480remIrjv8vMRY+6
tEv1SNoBvv7mZFh8DLLIBu+7z4/gjglt6L+PTo9eNRUZSq+vna+Zo/KnNwe3As6lkwY23IlPeh1g
FePJkFukYRclaHeBTA4Cfmz9IQ4J3PJ5do3rXWCVngTRE+UBJzft5L9bzcKHxpG1Cbe0JUXpwCT5
Ie65+3zPDy+NfMQt7py0NBowEYZfZCWQFnl3uX1lLtIz8oH4Eq3Mfx+sAurd1X+Ef4DZSboDXiUb
YjFiXNyDSUIDbdnc8nGFFcus5pnejHN3i8znBpIpHyJ+CNcGaFf8DkbN4pHFLYAW+xdLJLfQZlrm
10BqeFqTClUPCwxNMvfDgta4sDww34D5qoMisbnhx3Vhziys0vgRFTD9O4IlAkNSgNKvSLeAKcSH
cvMtxZNydFyAZfzNB+I0bI5+4AP/93EDrLF7dWzdgefpjmcda4juQGL5/49Hg2QSR8EaagVtIUAc
+BCrMrewLQF6/vsA8eITZuP0jbtbCC4mPueFShgp1VIq2CxYewGeY9wDhQJc+Z9xHjs2nwi88dg/
/vc/WwYf7FP8fh7on5/ntJ4zaUpIPKDUw3h0/6LRE+q5S+k9Og8M7YecjBgrVhMhmmFz/Cedgfwv
1tGcNkaspu+l8HL7ovMTAgOdHsrks8IX3/Hfn7vTu1jBS/sEOY5HX8pOMUXv6MSIDEFo3+CuoaYq
2bUEsQ9xUUB9vv+cjKkyotCCE4K5LMdbGQCUAWcsSducYvAa1etrSvvRJMSlqiKaAa+SnWb3LNAG
mm7qUKHvEEiUBMUcefGHqgLWfSK7sgsk44boZsKwHe7RGx9PBk7ZrBGB4PL+Q0ZwIkfxza2wnAe7
UFfqCgISVdIY2dOWEYQas/Qfu4HHTsHuhax58oyLUB9BZmRJVn2J/DAa6hQXQGjpovcTKhjDU0IC
lukB2VguIes5Py9U3YLxLf60OAO3KSlv7F/QAKGO46bMWFvh+ApIhWkk+C0zJaHfu/21wQt/eaJ3
1vIR6be3Ogm5tKAXC00xWBW3Bb1l4WA4HDaMP36E3TElH25xRUVwytX07/0SolCJYoKzxT8IU7+D
+A83qn8KXxU8xJzgF/0Y1rJgzmH/DIRzS4Nb+kirtE77ozqFGRAKvjIeiupvxJyBACTWVy5IyqFK
xkmSXA22fhW4TI/a9Cn65ucEU0sWa9Ar5YQv8SfHeGXAJ1foctf19Xhd8+beHWVBxWLA4cfWBTDp
5vRy8fl7S9u91U75UTlJB/mk4pksn8oF3puL3ooUKN45KHovSp3+D8Pz+7bc6iuai20FVbKcvOMS
EqWOF/UtLTHMV121XGv6rNV9YidY/KG1MVr6Ibws40c7pNmgHFF6KXxTGMpvGD1oB2oHFg1818IU
LYeejX8tAYT25RHCM6H04ajmE1YZRm/CswnfwovdQELIJ90LKx47/61AjomS/DTeQwe06f/DEEhY
vDu839/u8AMBu/aDEm4fejDFA97vvTxTHeYbnuQXfvQvpKuh+kTPibOQRyDXFFojGItFZPESwAs3
ylgORSipOoI+xD5Ora2J9uy5i57ZqrjMfr2jBWaLW/Ee0u9zq/uWNf5m6Y7b36ThHC9n2W8B6bzo
rzN909eXO23Dh8ZI0sjXdbe+KuNtPaab4dRDrPLawze8Xve1tFBvC/m++vxmLOE5Lo8Xu22FOhd3
Y+RUOV4zrIiStO8DofXgzNGQmDRhkC7vw9dHDBasXcLwodYwmIL6M2UwUhguJkTl88Ryjs0etrBw
u5gFALNzv3Euf2kupUoeQ6pjULAjQWkKk5zhQfnE5M7Be6wQD0ING1d4rgnBUQvII6wyEM6H4UJU
LaM6MuF9IVozUT/h25AehL59nq5x9PEn78HoT2BNeM9j/SHU7jQkA6wohfY5Ft873yT8t8cWI/Ew
WfgnRkGrxndOP4OpcDC5IE4Qf3tHfBuQ1K+isSdkCQFjJvozgQz3qpC8M5LcNMVVcv/arJRi1Jkx
C15Jtt0nVuqkgHXe0BUOH7XXNR6t4rvbWr8QH3DoGO3TZx//MTujpoCAU7fBRY3r3CMjxZyy175p
8KVkB1sAG8aztJaLAHM9uhH4OBgCl1yW8IXzlqGJx07OW0v79IOyeA9Ak9mKv9Cr6Ww8iALsglCa
9CYgS5WTKkNbiBEoAxF+W+N94JU13hf2DBps7DYhK/I02H7wNO08/TviucHzgchDU/S9xN/S+1Yj
7i989kQxmfrYMv58ORP/u5mYn5FMaUtUK0A6pYyLlzfVjCWnfV04PCMqpHY8Mz5U2DVFJXGx6Zev
G84hMbJDPkXq5nVqYOOuvAbZd2+yq5Mn1UA48vJHJc60Sy+odgee1VuaPWmuOAVVWCR4HcMrQQtT
PBMJx1h5+6BkIYgQ7fnPoQZoIBB9IfJZVdK8Dj8p5WRnp5bVjfZLr+zAaviWtzzOjjNYDn6oACAg
AcB9Z5dXhHvY7rnkndCoTPgSE1fGSJgx949MnjiLjxR3eJbrUizTNJprFZo00yiefflPCKH/Xfao
RRgOYZVH/VDB+IZCes/jlonSv8EYoBmvh/k+Y7orYyDeWpYsNay+K6ivJZfPjVE14ifIuQFPSJaD
Rz2n7Cih0OR7+Co6lFYcFilt8DhjcNN9Z7CaePFWEWrAvdlUOzM1bM75nBEXPTMLEo6SBXMtaayd
mWEx20KFgL3lR13uUDdViazgVMYL0r6DT20TCPXm0fW1ukbvPIc+CCNhL4z/zjz9+97E4vn4RV7e
OxbJfQ+ttFaEqg/FBqx2sRqR40Mp8xG8K8lvbQVj8PuJ3ghFTkzkA50VYZiTf2OECQ0DMBCwkX7B
ktO9SqMcs9oXIdhUrx6QGjZ0ub7Adq6q08d9IS4quedrMlmUUD21m1+ontr3zQ5zS5/giif6+ezQ
PiyGhcJJk3oN1tErRCoDy9do3K5jVUQk4WO4X2fJDclW+RxDggIuaOUEarOgH3VaxCooK94b0o45
YrqnZ7A9pRB6Ur1bqL9VMW37ATQhsVhi9YrM6723drPHZc/xLCxsMpQQDvCzOfIdahvimKaQ7OZf
iwX1NKNixvaEayHRo4YlM4bdttMd3qirsE9zHroDtRFBz+e7+lymOi19py4LhrB40kaIs6nGqEq5
yqAwoTn5hrxrnTi98gA0A8NuaU2jgKwACZrNI0MPZ7QrGBwIVALlv4EZ1/9JGvdpGOPGf66a2c4x
Eol6UchuYfFI6Jg20p/0950SUp3C/QDqDsw/ZWok5vg10gvXTPO/2+Y57ZMKUU5f0+sfBWi3RhLu
WXN59jrKf2pSzd4LUM9YlA34KpPY8gl22EowI5UcaAJfJ9/kG8LHQDIuRJwUTkbpQ5nJ+ojIcPM5
0Dqm0BSyLwIE6s/3ieYT3AkaHFxNGrDXVO+GoEg6wAml7LqcgsU8NvSEBV2UyOyDrIA3Hc6uNSRK
m3aLVQrxFsSFNuISY3Vku8OQgir+DlkWG3EuTsixUHgwktidaYcoC6q5teUFFtO6jsXMG/AF6T0z
bdanl4WdvIFJeTm6re82JEv/66Gy6A0vM6ZSQ948vHGtEMV02KUi7JG+T7WPTE7de4jFHB738FaE
bMfLI8pUVNw/hB1disor4U0jI9YkKINgKpbMkXFu3WzJgXZYdgmlyteXRcvw+d/hO+0m5fYOAWH0
Jr1KYMxwDWx1+vbg9aI8/brs87a56m+xsw7khcKzoG/1B8bfg6jQRPuTN5cFUw+tGihjMLzmLPUH
b+wmICowK9OehG6m4lyi3GLoBBkS9UJ2oOHE3fr6h9mHFArKJyNzZcweIXgUP0fBdJEVv3+A7Q9P
BDECFAELC+kX+WyC4hRUvxmcBc592IJclSzgKFEYwtOr6evvP0KBfOYRKTO4lycDYwOSwTePuwZS
tXgrWIWg3kPs6rnFK8IhNbvElCnEAmPZIHj4xsNjdYYhzSPxBBScEZ9DWAYcUfaT70gXXo1IIZ6N
+8bRASIgsjsYemRX/hx5NxMqNh4cdoKwIt4RVuTAIC1gMXF6wSRRPIis0MOw17/vkcFxrfKMGR/D
D5DQkhIGhh8FZACGo4IpRj0G2Y/gANPHQ5HPIRGQgfc1eCY8I378uSz2SL/oFNsprw1eqfGFeKeu
32c6UPInTP/SuAWRWmX6kpy7BH1mL34jj5Y7NHe/Y0kn2ydBwS6XCqNxPCU5fJKDrOxmBcpAHshT
KTCmBCcGZnq31XH/+PYNr3Nrr0Gt+/SzhLQUWhuoL3ZpjKoIe+oHiAC4U+bqgSC9GyFUM+cLkqce
q+jt5/5t8aX5wWIIB4xbjEYhlidGcg1fUbkCmRoBo3sljSoKA0+HjrCLe5z9b4A+w4Ouaf/GWvI8
qKGVqEE/vOLvBKPcb0YMfv3ShTgREzdO/O/FfTjNqEDC5RwAa1zDeY4+42xfedaUPLQZcc7efWk4
6DiHXawH5UpAib0ZSY0jzMntPMReMoGOQQSi6l8DKa2I4ntE6xthQexcE1baeIDSl7gt4DIwq3lm
DJbgr9DDsTyBL7p+zM1jhlmc4vXW5b7YG3hZP+acIipXOVskukAgVIdpGlnbuHTQV7qsfywn/AzW
lw5lUM9vD691zcrutb9hDZPzS0agswP5xjOTotA3w/acRXnyYmefy6li66FONb1kFuaQiDZ4c9H7
9wgLEfTq1KNAv9V3SF5X1GGpeYSrdvsjl8Gjj0cgfcfr/eNrY8KUmDONtNbuibiu+/o3YXbAlByN
ydVhHReAHIaqgF1efUAyTosVWHY21w4Z9t+z+1+V5DgSn7pVczImv1RfKx9E65cmNaIsUhOYgh2K
kVW+6sGT2EjTmrSoAzizHCOSgM/K9goMiOUHEPaIyBu2dErGD843zzHiqAIja1LGdfeh2PIZnQuW
0X5b2PpGBHn3aaoHFwa75IQdc+gCW8M3g5dTu+WoXP0WcNhysvOGT/gvrMefx1DWPE0NOpwrxMh1
+Ih3fduK4cfeR6adudYIasYWW9x2cj9/YgtcAK8Sm8f2DXxzHpA+qnBNRgKeZAs1zWNmin4/qBjv
cq5psbG9Ap9wR7QDgMncfM6aHgiFeedS6jgmIQIioFH8m18+pmw56jMecwwo6gFOLrP9I6C+vHo4
zIbapI0gdAI8QwbEnhdwh2QbrFXq+eXUJzKJTqLwAOYm/+yuwGZc4z3EChoXhf6UmXRvmi1uB3hO
4Xf9ZEtN22WPiTTEvXg3v02ZqTokdgWPVe007hM3gCxWWpu8FhcfrtrRxlpq2KbzGGl2tZRimGpz
4kHc3G+Tcs7op5jQ/rehbsBBAA62cBTgDsYcpAZ2frWq6IXV5AGJyNqA3g2ZHefgw4Dpye4PgOft
Vit5TGj2Sj7qiTkVqu+X27jiIYvFdcXzgtg1qqHx8HiDywICqzFWE14AmNJtxBzK1oLPlPA2AHyW
eJwZqCIYs1BJ0ly60pBZL6zhK+MhG2wbmWK5VRj2C5ipOc1fJ0aRJA8e8K62qEcZXI06SFn7VrCc
3pA2T3Tx9MyM9kmn8OCZjxVIXD3yXZi5oLukD26mePRM8MPP3g5SXiZihV2gQGSu1Q3JVr4ZQcmh
3jELSyl7KEUa4AtspcClKToRNUJRqQXgCyfx1kt+UUEzJ6cYIzMqfAFSL/tr7I++YMgClyTsFz48
8gR4dA+b7ZYNEKvWTkCVEFMp2H9rmMota2/YbvNQciVUIbOMKjG8uGQHzFiBUG/Yv3WNmVCMf1WC
qxE9Na0qQ6qHD315DpjoscIe1AhnAV/1d8sP0zCFUWG2IHXSgdUoCpK7e9lXa/UBgAah21OjX0SV
AE65V5b5PJtyMpsppXbU61EbXb0m3C2IGZnQcruk4DHo2I3vpxb32aIcamNmuCZTkxHio8dKT1ST
k1vaflu7D0EyuR2ggF+G0rmZWaNvYLglBhwo3/60AB4FBSMkl88KaTBvRpWaB4JHGFzA9wC1gZDz
mcEpgVIrRB1gYCQ3wo2XMd9HA/ofyo1GquFpG1vFsBldozp5e3kClCOMN0Yi7q7HsC5LdvFnTXbO
GUogO/4FnWj0WL8xlR5WMRT9t28Nm7B2JYIZ/qQoX1QeCL7dH98UNtbaYyGC4q8feNCPq2MzQd1L
MAzWIwFDWgdA9k5EmRV0o76zi0ynG4GZjsvTbvO0L3G7gq5yXyjjNv35VMTX1NgwyfkcGOHc7F7U
/RH9GhQg9ws9qX0jIAAyfhJ+J3xRMUG3oaZM1Ph1NLnEeokR4fcBDQKbP3IouPoYUYzfR9OpR6wZ
XD1ZfPGs6M3+f2pOgH0n7PY4y7mCzJUAJ2XIa/Qnbp2248K/zSkk9tdJ6zYkykANcAzi1HE8dw8G
tmcUu+CuIn8FWBc3DzE3YwgaQFMamVN82fwPy4BEchtVB/4dSHcg/QjEFl68bfFaGJaFjC4/EBPx
S29tWRoExrggre0xpiP7xzfON6iXObrIfQXr+PHHZMFlJkLRRbXGBXRmhsI8w3TbMSNP3r8/ae0i
YKJzxpLrnM+v2GwGcB6uXAbfsI5Lm7w1pmdOsZV8KIJA9WLa+pmDh/3hPPked0w1seIP+1vplMU/
LAPfjMgVx/S7WffXi5gBIGY6v/YM84U4noEJnFu8RRj3iFhs6lBWxD0XM9UfOyBIG4xiWPKgJ8SW
YX6NyhL48t9x4YInvYbC/ra5jp/7C8xhNlWmTHtOnqevJVCZ1qT2EZ6XcZSF4wXII7/VWOLjyn7l
KlAOAG2nNEHnKz0jR+bPpMQnLJcWsyawCsO9HIBC8WiEKT+1s2h4SI7mX+RQ2PyEyHRAsgV50xLZ
LDBlgTyouFH3cie8YNKmKGCpPP+NTSjHQSH4USpyeMn8WtIyKE9xP0BF8CQMB7IsUC2FEa+a6Xwl
Og6EDP01vRiUQgp5+l4cODSIOhDChbuaAujduYyyUs3DNexLoyWc6DoV9lfHYavt9Sd6ThmuD57T
Z6zxpln2E9MYjXOvHDKe8PQpZNEFObVsKg/OODYE52aPc5S32JWJyRqDCpYA+CUVpucjyIQI5lBt
wxTvpPTa+pw2CKs7EDqbp8spxvlW42JCckTfY55GE8rKTCvOO/AyBAmOc405Fo0Obvj0CG51ndKy
AwgRRsK9FcwkTnoo2gweQeOWxhm7eloeMZDLSf/26Lw4MaiOWIMQH7/ONCMs/S+WewvA9FD6P/Q7
+vh+Vibq0VzDWK7EZfALjOVlxPz2mkrJZcsaO4J/ns8fKXxHTHmKCNDZ72/VbbUyk65kCgFlqEFy
Yo7y9WsKZCHHKOl3UMrQ0BNbYDNRgSg/5JKiC6/+rJAVFeQBdBA8Xe17NIyAUtDRiN7BTMJETylM
bXj/BUqBJ4g4KNgGooGlN6pQ9ZGezshRUMuFaIxXLvpMvgsWOauThWfIAG494icR3wXzmZX5J44w
t5gj/iO7IyOHN8/x0UkCyXGCJM1wyGDvykjyX/OY0bhfxFUGkCKmjq8hR19gZTAzeH6IaKbZFNGh
OOJM0EgfYvQIWADXgEMvLg0AxP6PpFtyYwSRna8IVOwurgZyzF4AAjSWOPfQtNbiaiiff3wDLHn6
UK5YACCEjW1uv0MyKP5dONzSlCIVoPvDXogz/8iI4rmEX88VRLybLPAeiOaUwlyS/AaeKlZ/PV6j
ismLCBSqcENh5orVC30LPSOwUf9ImhHh9cyFzzQiJMHxW4VGmMaHX0+PcbDcKr7F1rQ89AL8D2Jj
oQZwDSui2+AG8GZU4lafPw9WUo7yuD++lq4Wa/F32p/vtuTcHbQpeq0Ritp+RmnRT3k/eFtFBKSU
3s/GQmybSgyY1GB7xiDFzvYmRCD4EkA6m11EsshRmT9x45gpx3z/mVC2WfNPSNhJ3KPQD77j+kqA
BAmiMBVg0f4ODLQ4K1HGqCyUpIYapzbtRe8lVv5ckX+cJvlGO1+SKxOa2Zc2Mm3XDS+arC51VS6y
/Wes/vFFiZm/gHusySNqx6SDTqk8rOh3uPtm3IZKO8zPVtSuoEo8oVTg/0Ee4Yki4ldvMA1dvpec
rCybtz+uVeBG3eFkAEvgSs43nGKcQK9eDOjHG4XYQYJSRXIVXBEYHSgYwe0wl52a43LEVaxNdxNt
ScpRjCMmkGO5/R16K2G5M5MX7R+oCycG0xgClThfOCs5sbmHc+S/1QDo93ddQMzEmoXHAxjkfW6/
7oU0LxznCbpdAnCQCMjXFRya+yIfD7QAztEX2wgmyXOFKVWib+6r36Y+Mtc6a9Wwl+pjOp2aJACa
tb057vuvkKex21ZznQi02x8lKOUep1Zv/YilSNsqcZZcT+/JLiNF/h3iMNCHPPWcwofrr3Uf7lqq
Tx+H20HkdFuQmYuwG2npc23M7hFUpcVz/fAvSKgHhDHTSo6+qZI+9MEFbD4yOJFo0h/2ixx4k6VG
0FkkXEUs4G4SriRKCqgsW9QAjeXAWeFkISwdSjRrH5vW4FJB2BwY4m3cYZDGVodWnvs1EHVGUjgx
cFZRM1C2wpDpPIU9EMDnhzRXMBUufSFjsSaM5SakgEUGCYiPIOcyBc8w8OSu3dzLVjC14AjJiTJt
wdZhdiWPgxWR8E1jU0boXOIbTZbi8vchX6GOrCDpM9CAegqlWCbCZUpEcqHbaP9aSTDHIchUkg3l
DY4lfQtdCjhcPgAghX4IG4yEZ+QGobas/q7izwYazB8vod7AGuHpo+J+s4eO2UIZubMgL/FIco2l
wmXDC1Rh5aNN/ANizVU2Wc5swfxo7Gr8nFBMkR0KQx4WCDymIy0HqxX7PadbNecLglePwoMNTzAj
sGKCPP8v7w0tjrpm8eEEB69meaV9yvYiEJLMdNYklnPGyipJOz00Em/kEgeIRAyx4WCiyeD0N07a
QugrKYr2LP33Kf0HZMzXtBszFUddOiJN0P/nxYWBMi9mF/ZwVtmwU4CxAAbrXJPguTch7+oiighI
ONUfCjY2WVZ5ck/3IHYs+a/k7jeT+4SdkvhbOg/STC427z+/BJKEtmTLACzGVIsxATUBGxh7HOcE
QyFPOj4whmKZq90On50wB765kQ9xo3Mb3Jxzf/ZGSBRJbs2dlHWBsB0FpKmGctJ5txguJJNSn+S2
NUPDoQIyYSEYoU1YG6ObEAOBHoAwTF5nFmfaCnCrI8fl5grmR4/sb1hrXuvDnI6wrxsSHRTxuaMn
d9LTob+HgPSAba8vMpOncwuQG+HOARNl/58NJfOUmPaHwpddfqIgOnpAPQFyBoFgegzngbWOr7Km
Ef6aQQT5hh9XXnYjIdv3d/aROGnvUA6P4E1cozu/g9oiaHGiCQGmdbITjNQBplS3FadHWB12vjHM
QiXgefrqJAu14EUT8o3qxFyYW5Eq/rRR54ZH09uIFqU88r5DIOmRAwQTBPr4ULshIyon3fA1Abmw
WdNPx4MS3h1s301U0wS2qnQabNYeDEW8Gvk8aOIPSO8giw65ywK52Pk974t9OS4z9JYig+IzuMAk
//JVAISosfXpL6IxA4i5+OggIbeA+I5QbgkGYNrHMoPMpmXl/1Z6mDk06a7kfeDtmo7uPaO33Tko
CEBix63TDz/7T4w6aoCAWFvffMh85MXfRtLerIffDYIANANYprCoIQTPMMAjbgyTg626gjeDbOFN
/J6Fb9Gwz/lDprcZ4/qEV4D0dGrZxswORz/dhzbX0dt3iPid18f5cr6/xHZZqYMLDo1YrlJ14qzc
wMJCJsUgHqn9bqBJ/0pQccG+RJ5jNWeiZixhV2Bct6S0oV3h6uasr8Z9CI1ibF6jSg8N5BfbbiYd
WFhfk7enVrZ2ek7I4Kxm0AOhVLC8smMjLIFTzRLMcBs9KjRAcgJxZBRENcFPYl/H9rwR1CAqXUgI
uzOTHGSiTBt4YVEDrEpqZQjuPCqX8OzCzxF0wrmAoV0h/bwcycdtHPe/gtnLIzBXEKc4r3sRPHqa
RSzSfLoU2X5OORqs99ryP1CDxjFrhYKUOQYlBA5N8OdYK7j/BVntTBXZPxK33CfgBhxoA9MCtnbr
Sn62UgMzEIG3lR1W8Tc0afBz5+a9wyr6bfSUJ06x+hXx6aAl/aQZWqfCaabkaoGbwc1UwbowMRpW
zg2PxesZBuykBegixG/IeNGj6kHpgiLEAcg6MQnr0JjxJtNrXo84VLB9EcgOoDS6Y3xnCTclFqhC
HurMGSmfqS4hctJN7/HXxrYcCPoa9PalTUbiSJkUruQ+/sfTfTal0jVdAP5FVJHDV8KQg0hQvlCo
R3LO/Pr32t71vFXq8ajAzDC7d/fqtVaXYqalMBuHjk8pVN5kKRtIRvbtIUocKz/Tqu7GtYSOqP1/
aZ0hbZ/HkdwBa7pTKN7qlwHpfy3RTOjxHKJHk+nj17w9b16HLHtIIm5NKXzpim6eNYuxuHr/PEcO
r6qav3Asi5IEOEezqiMMoCqRN86ZXoxGf6EYG6Z7mO29S5Mv2zBfXtfpo05j0Ad9G0H+JDe+/CQG
gQfNWvbtpMHatdUZbVdzVbzPGfV/PNBwwo74Y3+fG0CpCMBSIDkWiWds0j/06I4jgvxlZ95ZzgwY
KT5ZTKc7saaM2vC6z0RklM3XCSNoV7/y8WsfK4TezVUdsM8B6WPZX89MhjOoLBOhgNdzAJ2syMb2
nCWqyFAJaK1EJNVKSmxj/S1JyqlIJV9kEVI/GJB7bOdKx+o0utQMmu9cy3rYeHMEChjD80musqX7
kgihpHOjjB6NbWvfmr6fxufyZpahOaTaK50HrxoQtDqbl2YrEq9WrHp/76x7l1kCflfKfpxGu1GB
1UVp9XuflzfN6+fDrsSAIYGNzv2Cad9+XamzjAsiqccyCqNDj//2/6QjPBNS0/IBNLWTi+WNnSue
1+UYfiN+E+btsSI9IQOQcIlBzAdrr0ONewFVxBSluMbEZp/SHl5tQss2cGtsOKMMNQeXPS4SwpXC
KrAf5ST4SxZl2LmRcHFWz+XTsrzmAmeZ6plaJ6cS/FSEiC+5/yfpJdjNnVF3ledknGFAAPw0Fmuk
XgEKgrj68eZHelNG9eJjbj/kt/bnFYONsofFPpti4u78BpCxcH0Y0Hlgt1jS7VS3AmAXhTqBNk7H
JdY+akbp0n2CB2RZm01Lh1BKrEcsUl63ZZ3DG9hETIEatn/SDS+dHF1nilY123q2a3FkjL892ZGp
07zm3WTLMgGBVO+M7hxyK66iQrEpcYU/P8Sp4brqB1FtG0ZDvnZME27B2UyNPM9G+d9UxCcOxHCy
6+yVf6TK+dD0xB/Q3oRc5LVnry1BP3atepxwAdcRH86dy6bFaIcHDxpZfP7xVwNHU+V/AcmujOX7
IpVWQKvA+6deehaYpPYCbU1lqjVJMwHYcBrXILLephpIZs/5Gwc4JGEENPljNtbTbhffYUYySWX0
RTYCAXOOWqEe7qdGY1qcMi6dd7mZCOa6Ccte78E+Ig7/m047GffOOTXYFzJwgP7+IhymWeleSjgV
c/weJFuxB96KKpAeSThjW77esZkhsPNjL7u/lKfXPv8V8dCUykWmv0qVLpvQrvWyLvyWNzhTFyD/
pMD+wtZcT2++p4saqsYSSohbxNloceze9QiumdBhdl77ZNtrAtJuWSe5AnirICnqp4efdSelryB5
NtZPzX94NtWLW+AAtk/gE2EE7YTtnF6De/Yw/zqlsCKTJFxS/VMb8BE717zzJsCuUgj1pppsxibC
Smtd6zDHMHk3RvhazRzbecrvq9C05ReIia/lXM0d6wU5EJZhaUP/1N2Fk6snx8su+XaWV0R0f9Ms
E/k/H4Ua0wrmd3Suw9CRqL5aDCam1OuHHzm4AlOHXNIqgSyAyMOk7rfXtJxJVA61tUZSpng+GXGo
GVe+l2Nv2C3F5HvyZ2NKDTifqOBR0oQhOD1uKqdsPXd9TwxiQGbLeb+vhnqaTwH6Fgdkk+vbz1Ut
RbXF0xjrWiZ9+z6bAykNq+PGpxLfbTNcCIQz52rbDgriN1QS8wkDAXHrVAedcPJLzg4RTUJcL3EZ
8X2trP8d6Ee+1qxQagVKykKUzrfObQKGEx9UrBE1kYpB8UF8WKgjBLCryMdrvHt1ZjgGwXiATGZQ
qk2CUZLez6tyis3wyp74qtdXN83Y5lQY5k0S4KWGCHAPsxfxJaFOYTrwSNl+SP8DowLQDqnKE6TL
GPRYiZnt/CgXwE4DNyERHv+8V3nNUwNv6l/c5Bq2goli/jyJ0/IQORr2gP9FudC5Tij6XmavZJ8B
MTK3gd2S1Qe1EsQEwbtm0Ejy82yfYqUL8Uz/VpNr6PIFuoO3k0sdly/y6lNFJcWkAasGyZr1VKy8
VLQMcbYO74zYDD5GG7syLpPNGY9eNJUGop4sb2uGg1NOIExVhQIwnymerpUQmZwpo7365YeIbq8h
wFDmOz/LXNgyM1pNBRsuIcoJce0QnMRbiyXgGR/d5FvinZ3NO1/QY+04u3eek/W9suCsOEzeCVii
JBqPZCFNKndmQdjefVm6uzH5dT0vfyaRA+fD2qvJcbK2A38tmLlFiAlve5F2WV2cS/PhSf/42l0V
BpxSEcy2m076MXjlJokkDlyJA6waS/uTwloNfr2r5QlT47vSdpj6Sj9Kz0VDpVOI1mSCZ2qQynJR
P28628btHj3ivCm6SyXDfMLH60ZXTbrm5sVV3STe+QeSC21rm0wLqTKLAYrHXvhCkT5PCs1r5+r9
M3KDbT8mw65EVfc8B/ilct5li3sGPkbTr/uoqCtraZP/tlOEVte1dr+1JLSH3n5hrgtztdoGooVR
gyHz5TO74ZeOoPIaS75302qck4AzZ825Tg/iI+mn+emBTzd9DAMgTjuJyamQTzagbtnDrxB9w1tf
Xu2DdnSe5unrl5CeE6eOm5qWwSLv1i1zcNvao4QyQdIeCjBc/MzTb+sw5WUB/do9mxifjjuRHgnn
nLaE+N1zfFq3MIsZJ1nLh3z9lPlmM5V8S08KXP+30eWtktLl0rgda8YhhHRfseLuA+Bpn03yQe4o
Pa4TNr5JUE/NMMlJ2uDKcuY913s57r+dcgTxsOwT4/g/I2+ZGQaYeCnFzLRWP7A26a4af6fqHO7+
XVCNiot/D1V4LMpdqhvSi+J89IePQAI5CFjozDbw+OzMnMSBNRwkV03lIwL+und7jIA4sH49rmwk
i7fNfBnhoBi6ziyKzFiofH7O376mDaJF81LjHU9J04JmMp5+iqXHaTC0RNFgmnlvPwHA4hvplp6o
/Bm7WF5UOJQv7yisfC7j+5YocmeQvGhwdsrMW/yEp/f28VG/yJjPo0v0ti3W8sODGZ/mwMTG9zbK
ZiJTXXRhsMchodpwoQQnWnu/aRdnosTHF2g9PrqO1Bj3vm46pVeBlfK8vm0swnJkbbx2L7rbyJ91
11XXatvLG442/cY84kyUj3WuF1qnnwMhQ3Zf3iszDk0X36U5p98EQXfeoc4Itq0ePYYx6Kk3+6w8
xI3iBqTO3LSEt/hoy4cEDcmWl4OZYvhmfv08c9GuXpVuzGi1ZI9v/wGou3hHeFTVJJlryvB/z3rf
6f6ipQhINnjUiOdoFxa0hCWSoeFSfy7AIV38Ye2HjrAKKbpOjlV/sW+MZYsKRPB6LjGajx4JY21T
xWN0W/NTquTqqQH0NfehpFwAl7vnTxjFfDJvPsowMrh6NTvctXB9Tx/pTUUHfaYfpjq5/ZB7QPzI
9bG5USApW3MSaVTK/5Ik1AAUOz02SRLgfZy/awPnQepZTfLFKF/cjK/fz57U4HwtFcgN2/NhoZPs
UfwkCM6vVOnRdrisAiKRd7bD3vHfHaZQ+zqdx7Fn64Vr9WxsYjE3eumBFoZmQQV43TQ3KJ/Uval2
/M+1UTuQsR3e2+XD7ASBoLweIwbDwHgKL2uZMPyDJ0Aaw0gl094no2Vap/lm9MW0ftKyHS+i3DKy
RmF7y9qyb8QaWeSubDZCsBeaETbxvwMRTF7f+h1J/K8wMmC5Kicap0rS6JG3/ceWO22ZR0Yj3Z2b
oIntIk6Ec8UxNbS05iLlqxwWTGL5kMGOj1Xa+VgfvvvGBuFWSb2l9YGkAJnq6hRsZo9WwPYN+r/A
IGKfhfuPat8etPW0LwNWnXbUdVzQu/UTl9oE7rhIdDhwSUk7dHI6bTupsv4xy7pEbbNyieV4sBQk
cxPeJFWsrWv5kSlwn6/WqVA7xrVY/4yhoc/6JRfD8noss3UeyVx23BcfaLUqnSAISc5WcS7T0YUO
KZ9q0DMhQ/2QHGSRE/NYy2idBs0vKxCe17HLDssIDw81xMIENnVNqC16GmpziRQ9H8tbxEb4AtaR
moBBljQW36HPc2/AJLB3grbWQMhEh0sOj9p0xROT1Q59ApWhb1xgGjuVx8a4M/IGs8b8nP3HGT+g
I6HKNmSQoTcFpJ2GEeMOOjTEwysg81K0/D3Y7WSHAWBwrHSCix6zB5MPJMTBJ5YHMkcyU9pz30mx
VpKWbZx5lTYs993Kpfevm4Zjd2eDfgzWYfu8Gei+xV9dzxI/dBxbYGt2/OLviV/8eRBxUExyTUQa
im+PogvPRq7Rq2WPNKpuw6iSrO910AR6ZLULk/G6itERr35k/6ahtXw/lYuva4vepqf30fGDxOuh
/1Dhd5QtLq7JStakhFhFdy+0iYjPHxscpZG2XqFAE6K4q6weuTKmaRYGYtpXPDbW0fSq9DaLtklw
9XU/aVIZHnawuS9mp5XYkTi2Zlc89MHMxfyHPVBRPt5Xlp1tU5emn2vRnva2s6vEuWe6qA0rHypP
/LkCVGNb23WfnUPr8Xkz6efcMf5ssG+Ed11zu3WtXhHQ5pNlI1dDtKkdepmvly78rrTc1ibbzrxG
wfB9/d1LchvzzrlS6P4eyhDwhdoh8SFEo6MDa9P11VgQ2oSiPm3nim6Ef+shrs7U2MRH3TupVxqu
xKb0ainl1NMQwth42bhOXoNCqH5NL/t4VqeI/YHVpBg5VwSDgkY3V7juHNDQVHTtqwGrLGvPPfUh
Uu8J08tWVZieaqic6SRq88mtltBrg3WGUVDHWrI/f390KcPI8VGgOrBIvLqTuJRpJf2+0E26as/O
fnhiBlJ8NZ+jeXPRfdX5lxTaq/Ez2rD8RnVRCWWKlen185x6X2yVxYkPSIkaqtFOu4Pqyz5hTXNv
fosn4W2Fd7eDHxtw2Vl1Mv0LZr1GHdbOoTNMfx066eau/6gu7eLX4n1RZuKy2VAdkClXVvZppqQz
+9t6VUG4HMVmt11tc+0l8tGtuZqWr7HagWfMJNZ/rbpf9uP7vX7LTTb3CEm/EMFvMk2coji8BK0n
mEO10Q/5P5fY66f/bXLm/BFdjlgbOTMJRDU5TAzkUbw1dt35MUoUt+nm69HzHh2q6dntPXcLqcEg
XuAYmVhW/OuvNzwZ5uX8SBwMQ5emDVr+9FuGZNt+divleP1GvkjALj8aWZ8FHIzahjUS7PHmd/6X
H9lopUxbliS4tbggdYMxMIY6EO7rLci+Y4rTbIW8ads3rPPvoZc6wsLp9uH+JotGAmrar9A8l+pA
6dRpAFl41MlHsg3kupDYwvse5Yn0Oxh2CYlkyrr0yTZ7sumXVwxxMCDGcxM5fxQqCAvU4tIW3t7o
UOR6MClBVMy91VPbCexK17EhXP29RAhJ+2sL38H2Hs6NDrjF6aElKjsW4YJ4a9FzJPtOEG+XTj1H
LNCKF9vOeWSJSNPnGtWxbrYBwFZYebAsxS7ZLzzfabMx7Ln1q81nm8HlXF9ux55WoEpr8VgqUOXU
pwAsProgfeQb8mTpuazpFe/gPOgu38yKEGM0nHP5KghbdIQ9zuad3KWEWbhqXUrb8hbWvcRs3dey
7Tz0e6chmm7A6GsIkyBPSlNjE1IfFETfiQ9RSLzJb5X9YapHLhbJd6zfDVOOAxH1tr8HLGkUHPvP
GShLEv27+YHzLI2pkTH+uXrFRyaSYm98TBmj9mBXFwpcftuYoevSrTgmB0qVVv05IkmscdpVEgYQ
OKEuk6v95uuVj/bDKWB3VRF+7vvWYyzr8bunHM2etw+O9flVpXD7pbE95IsYAUpvOsBmIl3HJrVO
ksO7JpKb/3IoHzL1xfci30g+q7GpfNSqLz+vZZawe5bNlJaleKHF0Ga7qU5Hi90Abl99bkeFqGtN
8O3kueruD4SG61h9+ekGDhQJDtKr9g01omTFnT7zjWVzXpv7lCAs7qEETM5i+doiHunOnD493vb6
37qyOdtlU4zDeZmyi9/3AaYYrholf89gaz/2psQDWlfc3LkaarqIn3otoddJFu1WzPFhRqSRxLq6
9rzw+Qhbm+3sFZIJqcNpEN7bx7l88xh0p5Z2qRdsAS6gbYXigjGL+O3ZQgzvuNOOnUXwTnGEVvoh
EfruC+vywlWKKktCFD73fRVnRa/370XDjoogxeOyA2jkLzpISuQWxQLtKBcKNlhywCs5mueViWWm
1bCLPFq7a3BbmNeIo5QRJ/Zul7rrcJInnerUEqD3rdmy/+UskF2ZkaP0mgQm9Ue88zJAQOemQ+Fh
hVO69aUw4k2iKue3B69u1VcsSIMoCHdyhbDVW6JyAsSl/6UfrCUtZekGTpgsVqZhqe5+wDSPunG0
WZHMpeTVumUtHdhPqLeYMv3ch3ITRK19zkaNDoywpBUawCj1FR0ZGSrG7rk4CKPTW8VW7mkCEA+0
R6ykODsjpvPhurUkoMxqFLJCTTh/WScUANxqwq9rVJYm/hHbpkbm7npyG1dgeUPa/N+lD7kWALV+
eb3HPnQ/neU6ZFaUNDkM6O27PwC3YVE0EgMv8pfa+b3s7oyTkg/Z2LKPY5D7CPpgFJPGqncf8bpF
uhpcz9HCpbUOMJwSgSKlxTh/DGVGKCsxPRXgeD8H52gvEfqW0XPPyKpxPVT32woAgGs203nnwoI7
ytnNdu8AjM/tcNrL9wq8EFn5Vc84x7jA09Fy48xt139HGaJlYCJ278btXMWyPVSOZFkyNToNEi3D
o7mPZd7WLX24qGDaMrKz+GxCUjk9SaHYzKsYNaa7VnVSGRsyUILgKHnai3f3pfE17V6y/u+C3apR
dTOlEkGU+LifLuMjlnFyP9QRxBmhDWYoINcb1PZB3hwgKTsUTuRhBnCP5huNVmhOutBK/ss/2lYN
uM/7e7m0CxsTRxCbcGhDAh32MrC+fSPsMBLTeaJ93BgbVt20Yl2Vclk3v3IqJ99uWlnswKoXrksP
lpSG5FXXjTCc7eGA8/U1do335NaaIoqcLMon8ERjbdU1GoO63xEsvrNZacG5nU+Hi1ubG4uJQr4J
W1wNDY8YFFumeYCJKrIDbZy5a1W1HcDuLS8Ad0aibQlYTt4Tu5xpFJgux0ZsfO5kwY2Cp0Ff4/WQ
Nw2POMveZYh9iZbZQxTLTu6UO0xDu6d0bT+Bd/Ap8FZgD7kb5fHy1PmbmXyP4vfXbsw2g0bfVj5R
9bDfhD7rBid7x2HQFIgnpEvySN6vt+JXvlq4ulHRRNy6JdOOQVaSjHnTecW50DVDJ+myaegGoemu
yT2ECgFh2gitwFflPmeuEfsgC7LWxAQP4nSFdmtiIy/7wlB6e0sF+ibYHyRx/k1rXlQXjcejODJj
QjutccDEGyIWdpJvJsgw3fcnO+KSNSNtj5OzXQbu3EMdxZXOEsYCQoJr/YsFvUQAtTco5Hmz5Qqo
2grao1ZfYnxqHoKU4tUBzSzKvcQvX9XeNEqYLFJ7wqBKrVwJHDlUcruZ2YNXLR49OcAXukhtXZUc
Rqu6N20T3eKsSxmJY6KcmvNJYpCREPOpHh8pyAyH+If8VN8TGx5YW2C6f+0+C2OV7c9xsh4mali5
n5smU+POK4ic7AkVzcgNymcx3buWs++3yvknafmmB/nBIpJBXjuI8HejHhkUMLu0D7ynK0Cl6chB
Lp/YrmvMP9j9ZDu8DeajLyKgGj+Mj+zoUcYN+Mjwok1Flx8JXf31re5yy7fms6+rhiNCekfy6+ZJ
z3bMsRRJnrTtfp88xnxtZJwf0yiuC9x/NTN9zR/gSZfAuTNva4aCdr6S/yC19xfHL6N4dKuv7fDv
I94qvHezb3pmdfMuWnvGuYuIHrY/bdyrcsmue/hz716ViKVJt/jtwiypoy4IlbIoDvgjWIhmaY3s
2WKx1avhQ0S3l9v2QlzFdHpWkqMQue1SDb0LrTKbsloj1QLO7TshG3iEZputzzchWfBg5y8q7kAk
3L4qwodn43HPhKAWB1Dy6rDF9XChlvngd7aPT5IjlhFSy1MrJrKWk+1UfogxjjJiN9Zm7Zkz2bnV
pErzqvd5sgAgVTV+0kGFkR/pzQgRzcSF2Si3HJlc/PfUU6qF0JVuSZt1H62Aym0AHpAem3mI7YMB
jdCj4VleG6QxcLTSAV4LXAD0P6nvRxprMADK1aDznCl0AxwxMwHKFqb/yRnAwL2MQdVYyPITs0oo
6jMVWvj9jv67YlmNgHCVQnlTSRWH9lxoduf16ft5Ods5DZ+1WDMmVvc2k933Qw1AAtm4DOZvJM7d
MF++EGnd9LGxxg4EYSpPNcGTbYpTV5ZggaIWlPVkk2UWj7pqE7Xj+IXc2DiNp9jrURwD0QXI9NXy
gz9Jh+qTTvcwItG51Faz5IDVYe8YrVsLAxf6eW2UZpbJsdBSM69mFYP9hoTaTfMbqAbJHm+I8Y4J
7aN0qLkvkWoH04iioQIbfDoktpO2GpE1m3LHZnM9sADuWg8RErkBMpnpFj6Os5Wp8+LhnhHyeXbf
lyaZyBiRxkF5DXbOje/9MKqqZChtJVPJGr1pyXY30ZxcjVsQaHEaCdGnJpzvNDb/KI99ugg26DrA
uW84/VaHsJMiU0D4IIEzW6Jp2kNt2j98B0ZK51DOoxxzvVAMINOp7Ht5Lv/p9jz7tp+DPMvP2r6y
b8aCFGDTOiPzznel5JN9Gzvtt8v3eZR+S/d6q3cOqCWbdULHNsq64M9ARY7y7/ne+cP18NsdMDCL
KlV3vGOGAh23cOaNr3JpJX7FsBy/DOz9dEJ4y73F+3wfGUI6VE8YelV6NI5D5srcmLMsWYrEcn3F
v5BiFAbAkmFolB/s/92aSrQ65F55YUjiY3zReBufhxejWrOfhApmkMg8uhC/3acknIZgU7/UlcPb
WnLmUyPk0xdx4VJ/AuSC7wjt0rUSfm8+h785BsdmTfFW7lLLzmxTfnOcd/ONRSl9aIYJsGk9JpVs
0+Lzs1fImVcXE952Ya7Qppel3zgHOtGjHrs2FLkhfw6RgxmgYYf+E7BIpUiw0ajacdHuZs9Z+tqS
YP9xS4Ufy08z51bNz98oiZ9NuPy2/6zkIg4LJ+wL4YU0rfBDTEqB86aK5PogorYx2xFoweJQm1U9
08sEDV4g4P5xckI+B5eh3wiND7CM6jKkdfV55dSF6Yz2M2GErBYFd47iI0O+w0wvLeV5a9RVggbq
a/n1larN+8yH3eeGAf7bNhg427bWsoNVWS/x3xqfzUXNfn6Z/GNWFoepZR382Yq1bw0k5EXfzd25
11PVWwWtj4f2XouRHZDNYnDdG2iqPF3zeH6GanM+WcHFdsUon4wKx8qNc3ho8AGYVZbB7Cpk04vv
dZM19uAPcAkSNjDuUocV6QUr7rYy/Ibi7qCup0/y3qmzHvW7t3rbF9NXn6c6x3+EBKR7DWo+HoYv
FRjxXN/Z4BndQppdiTVvq+KQhS2FZfNaO0yGAG7srfK5k3u/ju79Z8M89Gvx6+JC805qc5w0vfdX
QHMLZ7tzYrULKiMJSQcVk4N4TSVNzYXZK7fIl1d0kW98qUoqvJ91TY4kPVp2ll+JIW5s42mSOGrV
EtbJE38zQG1VUy6LH6p5BhQVsO7x7YgvF+vet41H6zZ46Gr0DOOqn6vytvLjy99ViFjW/6Q7J5v0
qpOWKSSAQeVFLR4hgZQpSXPFnkPBBb/ctVNDXnkqIQxoRb1q96FN6faTnq1gRJ98RvDBbzg6CJJc
wjA94TwOy+jBC3xI4bbXhBs96ikjGxnfRco7WFYAGCW00EoGKoJZdrgfT/HSAXbliwt/Hy+qO1tk
NoNknyreg5dEuvocyUm6RAXaykELXdIC+NHig75hEY+Sb27fEqYzqrTMDtza0rxuPlqhIrRoU2U3
fLwyWnxgs8PoAPoWjZ09MdA7+UZVeRaBN1u+qpko1gUIDLJvXwJ6Ky0dCndOG0pa5diDgFZ/jba9
17+nXck0mP6/ezS9lgwqT5Mp6txpoA8V+WzbXaZF8dtu3EyFQdsosLLGRhdDuOG7/MyNOT8w0nj+
C7+wel5fx75vs/V5PYfpWV29SqQr7d6xfqgmKuv3Y3TooKLc2sf6NpqOiQ8Hp1H65/C7HjKRe79s
uKCrrmbeYg1L703E9vWp24pToWwqFNOnRloYlyGXH3KXVSWf6uSI+CS47+v2tMeB6cHNuTSfBFa9
6dAUFkplfbJS+PUabTTNYCU4HR+TsjGWqcuI5iPWTyFDtK8BKX22lzWqpyAwXvR02w51vTyL8jja
fMLv17VgfESYP6/08MQx2MuHGov7QXKQaBrYYdi1fUIJ6Oa1VTFFo40qfCH7B0nieXY0Bbt+GvOZ
GicHhTbn6t4VA6x1756kvZPr++ofmhfn8Wxt+nVGq2kc3paSu+IZM45GqXe04vrzj9W5+P4gbju8
6fB3bg1QC2fO7prtw6lm4mFjnqu7mvHo/Jm84xmuUx2ZB87l0iCewbx9+SJcHh4QMqk+zqXXoVLI
D7ZD8x9pExQvbPPSXfPjV++x/t9gosR4lWNHvG/LPFbdlUx2+VZ4thjkj13s572eMEXgjLuYaM4b
TKSZxj3GwR57FW0uocZNMHTousEW85Yf+yY/Z3Co17w6NnhhL7rGBk9urhi5Au8b3VfVxJEr3uWE
jTs4M1wbrxv3RUPwVC7GD5EkdNW9VnfvBmXvGxl2MN18pqNsDlaCbKeVsUJ6I4HY8eZBh0sp0TRx
c984SujUwOkjmP7PdLCsg26qJprnlUlyqulP137DHXZiLH22FOpmQx/VIX+/u2XJVAl8tEgyzcV3
AGImhx83yYKHgi0zr0pefcd1UTTu5GqAL8ME5hrSNhcF/Za3a1xXshBB88CCBvrg+7IQR33JVpwA
X7/75FpND1UFMPXFUfXNTDWF94tRT06dM2aullFbfx6MG8r/9ySZGtA8gIMjv+ET5tv8CCKOQvIH
0LNguGSkrhA501vuH/vOHzYenx1TysbKjtA4COJsP1LYZfPWu9XzI4ZnOo/LIJDYoNbWgPKGFAHf
lli2PzsIRADe8DPRxVoK5vxs8TEPfssSlcnpB7qfGXnA5QfvO5x8mUPeQx4jy/kvqZBqhMziD7PK
oVuyQE6F2XG8WOdR9hxB4x1wOBQLKGnklJJcBFbCfU5/T39mY9D++L66lmMaPlJeGfNtsUC5vRkv
boVBemwqJRZpf0IG+FjpNzuj3WYIsYS+ndrT00hVhYsEuFd/YMOkbRbxPEL7sWsb1iRQEc331dOZ
P/vbCja2lQ4fPvN6PCR4sTbo48F8f1FJvCJ/6lBk91B7YKPhNAzh1GuLece42HwNG4ejmLl25xEY
Aoioh+CMcnwAjhnAiNzLUwn4niiZ/vxDsrwpcd6JgFquJNxDAvpAAIZkg/PXeBbMFmts+3CegQsX
ei7/Iaz6A/lAfSDeOg3QGPepxnnauQY4XSNPd4HArOHAObDpqe7khLDbAvyykylUU+caHEM1uGYv
lwpX4K+FwOAE6mevIn+Uj/lQhqwGweVaCpKIdFQHYNNlx+iy9ZSgMkz5yUR6k/3Aguxo94ZLAsXX
FyURQYlpAV7xTkmOt8dRIjUKf/c31hi/BuPUI4CJSAfVRwIRHfOOhc7z3QwjC5ktpF3m0Ux8CM+4
pIm2vBmeyyQMhyGoNM2KBEAaNp+QtG+i0PNgXiUBwPrL17xo8PlhNXSu+ev82zWH4G23RxIcOTic
2oBlffAz8j7Pa+BRnfkyWnl8dE9/7vVDt/1zBxRuiJObLD7Sebl3zsLSXwp3/bt3YNGmQy3LTlhq
hMS5OpcnB0e0C3TX/zJtyD1OLR5C5695tF4jkzW8phvCuGUP2J+dsP8Z3JypaNlq978UE/VnKnR+
HHyqcFcTmdREGaTaOpVDR3xlTo+6WdOdj1gVpVEDf90B2XNGW02Hmx4KKpQ2FRE0PlOfrrMrPL/B
k/Tl+u7QmIuOUbP1o5stKqTxIF8X/jxSbW82E9yt4+g800JKismEigryc33+0JE6g/36nthiPJwZ
uLOBh1qL6e37bh0UvI76nINvoNi4GbFtLqyyVcipQSL7nTQzMrzxz1fXzQtj54WlkLQgD52cbDYZ
r0Pa74k2dCHVYsjr+lmhz/EGBlzYyoD4SsDkTY7QAVzOcqZE0Ozu/xk7oP0+PUWprvNJ5eu8llYZ
FAEpoSvnZ9kDfkN33g9az5wZi4/316MZqEIL41dlA4S/bJl22e8FAP8yr+bf1sZhrGfTt7lGVQxa
RVI3yrIOG51Hj7x/YGQfh2lXTQP5Ei3PldhymAhuE+jQev7H1MArXkft5IsV54j9iKt8cN3JgXnW
xXq5C7vDOj4pdOOQr2e6GeZEmudnhP1bsT2g1kBaz/aRKFP5rxUnhGv/cW2kt+/YKbl4B70qME0Z
iRCu9Yi0eYlqwvyFqi0wPhA6culfK9/y3Qw0At0ILAIwM7wuWl88Uc2+uWjZt/xbsrpEFtHCQCB/
MjArkHHUqNEjDLR1kPQyWu9zBAAlXEebFpluzy0oavDCD9RXJundR5Mnfq5z/rwdSjrh2e69wBKO
trx44WSjWu+KQUVJ4GFfDjkT3S6jwfa+nemDOYHFhrwQT52aX77Hs4IwxhGO6/bczSpaPorgvGzg
vZqSs103z1VOL4mD+7ny5OsbXYfHlA5xM5Hs23AXH3Y9jLvsTKxVx7wMKzbNowbvsGUbiUQREyaT
zaP0zFZvSdn0Tsj/o1XvOgvEOLfmgTerHqVtm9WsniGK3tWgo3V5062qz//pVPc0eQbJ2aaeZb3T
cBvtfsJJbf893jW2DnVKAuEVNz70sIcxzLE2Lb+kOz5T12beX6kgT1z9mPQzWRxMTZO3P/LR/FnN
fuYvJfS9aY82dtNNgoXISr8e48DnEGPJRf6Aqexn6u38rVjyBFHm61FLdQzJaue7+ULxqT0gJrfi
9UL71Tko14H23UJ/EeEgA5urpmrlnpPMJDFBu6lNo22ulST3ulC2wKns0Iq73h3EzSuov/KFj8Yy
ir2+5k4ye5E5B8r4Z+pUUrzlhoaUSkrZGRkRCmfSeymDnc8zngazzIcay95R4KlMJMqIv39juoEY
DyL+983nn/VNqdAwF72pudPINFadPeO4PXLXozQeV3s9cIvZV24Co5l23Wj+Ju+8sPq6R6cYL4qf
zVnHzHQrmVliR86G8isJy8DyS0ddmnXZ/7RiJGofsZjOSPJfigbTQJBoMQe4HCFnJk4t6myVC7n2
/fVHchqpMLGyy9CR+xd626F6+Fwsq+6iZB4twv+BxbzRwTZPhu8B4YGeBWeiFyEu5t/oMuDaPqPU
3Tqf/VlmBc1xx+i5uDXUpyp/lJ6RPRKnjJzu0IvPJE/xs7XyA+zY1uZ5yM3ZY2Yeolkzb6KGQZiQ
CJIzeWoAj6HUtd3LgtMefehyKrlm+aBoKa1SenF4WDzRDF/LLUqytHzDaxbynmkKWK1aHueOhXCv
OFNt3ADzWNkrZB90cY0Ujf/SBNBkxEQN0VgQGSWC5A54bWxTMkhTUqi2Hr47dsMjDr3FZyqS5WGc
Ad+Vl7VUBN2fR1aWMAXoyISBh8H3MVCNQqIVz0YSXI1ZlHWOER0Jj5XpsCR6yxpYmTwDLCaw4XXW
lPipKCmP0LOCiQWNtN73LWDMl+nQjyAUC78MfxA+U5G99FXCUeBnE06QtYofOhZl7yyA7tmfbZ8X
539KmmUtdJAIb8B5Ujd5hZf976F8wkakTp6PUXYZfcOffOjd//1ALgFGDgA5/tD1g7NJJbYeOuhE
efL4OzvN4GPf++Ml4fHhD1BDbGkGtl0bku3wtFrbaX22u437PPALI1HhcacBVrZHevJkoi2JYHJq
MxbssYu4vGQjySZBm1OaN5nZGUQiuwpMtc3Aph/IcdOd3oWLg7QS0iLL64ajEXnZy6XCazdfdem9
FpjEmy7PeboNXxne7dq/MwyU9aF5ORjWE2nEAxvZ4I5C4smVdYl9g2moHa8vfGr7mgUI4eIRXxxZ
+16hwPKCd0es5Y4TLLHdV2GV8zCaPKTe8utYMGL8a2SLxjg7qWBTc4oHd+zFAojcufDslzgNZM2u
kMk7HRNF1yYycRk1nTEkwo400b60HKk8lNRZ/4/GigEH7iDP3AX0e2sR9e0AbLAPGEMhSC8qEimA
T6wrJ8+cIY47IdAgFZq0wIJI7PB9G9qB9tOetCVQBxbXj4vq9p6zgQDFCqt46YGMc07wk74WF1DS
UxoJIWkbvV6KBW/yIV87P5liB0LX6gyud2e8VtLRe+wtb/Lt456Abaf7e2O6tLqJhojQ7mB76Dnf
CHMN9ECsOyMPPpCHaVyk8L56Gl0RX32EvrxF8oz++ybgW+izSOjP4DGS/Pvqm3RODweVP/kri/Wm
+LAW5YPL0oKbihTcNDh9njxDhvDV93NrQieanxresiSPEUUl/atS8KGRE1DLpzVT8aw+DAEPbyET
Rmn/3zce6SP27Wb1t2xO/v+rp5KKuRn/+2aOFoVX8feR+Vgn2s7A7uFD0u88DP10clrRx5n/xcUb
cVPIC+ejR+Nr+tdmzsJqcB8dzRxz8DyUfx13+vdIUiubwYxalDO6JMcZ3NSeH0658L1MfZ5iba6T
3w5CreE1nVHylyNM4dsRqWf+O5L4Ly+F3LcvzFqidOM4s5fT9x1nyoyjVpbLig+GoV9gYutnvsE5
qpEMLij6KvxLk4ee8/k7jP1sNfA+h9rLhf8zQ3WcCvVBxvYpWfUmnArmp3F4P3tnNoPNQD6rPOMW
4i/CSYRT8NZJ4ZO/7hBXwa0S//Xlvw/0a3c6j2lfHQObp7jN5jf5m/t4FKrhQhxnnq7w7Q2jhnIh
Zdj/PdG8b1Iql6Tv48wdUPj20sGA2oE6sXAR/17RI9K/vkjwvcThXFf3+Oa/D6mnD1d0Hu/GvpO/
JAjXkbR4M4j/Fr7jv+7HBOXF30fuhYxd9r6nyCe3Ya4rsB/0l5Ppe0HvgYubdCUE9CAIJRTz9b+7
SY0c+fQRxkD9H1Hn1aUq1y3hX+QYIqJ4S0bMWW8c2nZjzor667+n8N3nbFp3B8XFYoUZalaxgZBI
AM5NrH1Nv6CClLM6A0zK50LJCPnGRumDiZizXvBGylV4prs4Ay1E7p4eYaDBmTZfbFkI+H2FuAsB
4PyDoIo57esHkQSJyDYfF9SPVrkqdS9Dh3uBd7TFQcrdJL5najAp5DU96kxgvEBNZoyB/CbxAXw8
3yvdSdKNKAXIGezq/FP3gzJOuPwZvuRZcJVkbrgn4ALzLwBJ//dVqGn2f9cA/BwmKjS4PHM6TRdK
LGEyRn6FS4H8nD7LK+W+L+CZ4YFP9dF45eVNPusYk0GG1QbfhWd8rduIAQZkHMoaYNTM08yjahYk
FFBwJvm8TU/xlh0oLWpr86835LrEQLm6tUdFHl/cZ57nRxZdEGksRhAx4ShC/9zGo3+XupfrD0GB
84ZkSR8UBmeAcxiuqHxl45kvPhvvXq7sbaS+f+cHcQiQTMaEgpy/BxxnEMeVwTzeG7QaHjU1vUwt
OQSJNATSXr2rWiWa4F5GF7h9d4sND/MHFOSLe48aGIswr1mXPAPeiDa+IqgmcPMIxFDx38sweSCQ
gR66CvHpyurA0dNZD/euMb1EZmfdNDuXsTk1Oh9oiuCq27pGB5hVoWFjZrhgRfjBJPzoPiIxitww
scwASz5MmwR9SS6T5rw849g4RqL9+92dgtKUzeqyhfORED/kS+S3DNemwI1yEYouV9cHbBZUdayz
H8sMrZdvG43Xrl6yhyhdUrK0eyXreX9+gnnU7t88JPAA0HnkRp9zasT8ORGgKY6g+SZFeqBIaw4O
wDXPbkZhOuiHT6vw9l8LCo1R9oovRIqCd2g3GS8YFAQsoluLoV05dVLWom5hRSnrzrtcQ/sGowq6
Ac0dfNyD04fKL4o12/txChPAnx1g1ARXG9Hl6mgfXbtYAAcTl8ovYvVgRtRvDWLu9s9uSrv85z4u
NV5M9d5zVJ5s3Bdcmc/6HQRKUGlQJrih5LjSJRyLAF2VuDnyrVWyYlsQIYi00g6KrY6Lz75pnjyA
I3Nv84yRrSytrF0Tgg8kzwhCb4lNOtbZP1F+T+IMoIxjEbCDmxUEv9MqNm6N6l+tl/rQY1Lj9RmD
1Ib/yhyuAbY60AO9lqQ53tvW/hQRkydYf8Ctpqj1hJTSxSsN9n/QopCPNLFEG/ZgaxCQx2/2Nmn9
VgqqdmAf3YtJjb23NYaFQwTioFoDNO2DBqKCcjPcsoJ3d/GbnH81KsD7Diof+oaJDXyN7HDVyTpV
ooUP//kgDIuEbWUFzi0kuZ768zu6binaqGUQXLdnRDkmrp1V9FOGzl+xv0HF7BUgSdz4hBlwLm+3
d62Z2QXMDgFd5lnFEMOGYiKskeRjCRhUILIGTDeqKQ9pMrbJq/yglBjZd++28zNo39aPgitwZM2Z
vfE9CCk3ag6BV+XJzoiRPPzBoH1yJoBH+SVg5/wAHeOiHnQghgY4Ck3Q4z2E73d2ancTM0tuIGT3
tcXh1NlfowwI3WhV9dDigZiHDLV3hSBjDW1PZUYVQd0iyQwJCsVioPITSosdiPobVMQR7tjGW+Ye
7Hz3GrWL/BdUZhWCz71qf/tukfJOWYNmR1B6oL9uf5CqQeunrDUkGaQCYaamPNq51YL5ISm/68aJ
Gl4nc1Z8jUafNuyzzs4ZrVar7urkPWHRbx8gF1gUn42LM1M/mP3rz/sd7WuUgXdX3T+sLgjB6wvT
rb+91tr5ixiHwqHeCt4uKOKNwXJfCotQGpdFd+EhB+7a7mZ8xVX0LW91iRK479/fOM+rDdDFpTFp
sHdXhLMcCx4jC8JrvREe45bZMVxqSsmGVnwz3hfgrbxEBtEV3+iUWuiEgiY68Y6KX/GBwIe2r2Mb
mriYfBYIh0icmKYzwh3vS2fP4hOpdHegaETyyop1WwCJuIVg9HB1n5KICl8HYZktLKK2Ugdm5333
CwOsTiu+kDGHOASOrxcsVu+Jseno8+Y8wGv7j+hv29zD5l1BbBEOFbcaA1GxprdxdXpbzlsVKDM6
kKJTBCpRcrjNC14NVmlerv8e4/0wi7JlFsHmHNe8bXPbRPihabdWD5iVsO38h9vtoovTX40myOAs
Z6gPgOZA8qbSMCkOwexnLeDnstslW8+cn8KHnsBVEdXo+JOfHH+Ks+LsGpw91JlD0uCB6SRS23k4
o9Pbe7X1J1RXnXug4ZbBkTkfWs5kovH08N+wVj/ZXCw6aR2no0pzHecHCcX4XV9jbCAzblPiXC+F
9mw+24yeE8p+MGJCRAg4S3e42Dr9fr97dP94rLpzHisGZGI5TSaappoRqOrOCKgh7jD04ZSiTrLz
aswEw7r56EhzMumhIOEBqghWw+LBr3QPNj+kLWBGDaoFzg3jZx+bP6fRaQRMAADRpkUBRGjCeXOM
2eYxKhFgAwOZaj5MWANmAMsJfK1BifJgbaWCeXWPNmilk9C0VYHJjsXe9P2GlCcLKV8kjO2CIOZg
ctCC5guRCjB7EDwDpMyojPbiXEyoPWgPRHS78zHgx7eQOD34EbKA0N1SBU7AHSGiDQpH7dlM6m67
3gwqan5eu22D9efmAoxcFgFu4NS3S24bBiAwBrxNb+SdEt4c8G6QZAC2Tw7fzFASa/NHwCHLIylI
CKFROXsPwQyEyw1RMUmcwfwOQIBSBUAMT0AyEpiDoYDH0Tv4S5Q4Ky6NIBZjeAFNiKWeBCOxGkwX
+Pyk0BqXwePgt4k4UMaitgdoMqmRPOlvNOLG9cyWM1YYtY6IAAdOPAdFY+FGrxRb+XKpX79IoXN1
dM737LpATtvSkGBhniQHp6m1WQdvfdERv5xgoNMCKONpueRTaM5s2W7TlUiH1AsEcOhhhtMMVakJ
zViqkVyE3s+SrxcCXiTuw0t4Pz8DrkCXDZ8OzzP/BYJRIKHyluP5A9LUFXCSJSAsrlEXodgvIB2a
pseyxH1bfmhJs+hy9VpmKZWHjlZHqV7lJx1E1wHPCrGfAu55zG7di8o+S4uP6UFyVx3DY4RH7L94
Jg3s3hPdBsOJ22WXS1GoCJlO4JhFfzYn1gECBESxzqZO0l1p6/7FXO4JTABR0E5n77T8Qrio1Yse
YstusQHjR+feWkdzp274j5gaXq+1mFKvzanVIwwHXd3affYZlvmNBY/m0QPwq0NrybNGzr198Gto
KpjAdy/SxeNGbuEtkkDgrQlH9KPJyb49p5v9KySU5ADx49yf37L3+3P2fzqAnjjmHiBwdIj3yw2g
BbO343c/e6fRaEzR9qKJDshihxijc4nBKHr73tszXBcekxD/NYZOwQU75xJbdC7ezduOcmB9AE3c
H/po3WIbRnXIrqt+Cp5dHwQoD84pWM6glN4Ht+Gxf+jyP6MUBhCuCtgAvNVFxoNQhDrMiXi/rg1z
IgK4J4ANO9Qoh30jnw3slowFTHlW0NHZY/Tq0M+6+8cYDRiX72DWAvjEcoVrDq/ent9XUATetHDw
9EUgCcg8c1QH01Gz4sYgVgEVKyHVPMBifQKHwJKrQT4DJoiq/f2hu7j3obj3hmBvObZ1Pe/r4hc8
u1torHfBml2eKl+X/cmtxaucmpD9hx3o4NBgZgzJH9aWGkMNlvdQ32nVhj+NCbPupD2IkQaXxVXl
tZC4rztq5anF4TDl9GJSMM6kCba2yn+QGHj8MEE2QfyExMoRQICLDjSasK8wNfOAO8ZJ9ubotu9X
2xL5xbzH1YEAiuMVyN5hb6cFaC8sysiTQPMcZu5ogtAN84mx3h58u3kb68V39j/ZZrJSXphCFImD
mSOpDfmOjzdW6x9xCbsVAsivFNTa4dIcd8bj8cMDSd3JvHn76UOGzlEK2Db9J6zpLwz/avO/QVY/
+69uFbGC8bhxdDqwrjCuyRs4Y5gJx/rxE+pZghz6/4cgFMcPU/Hq/1CfAWMhwQD3hwyJ84M0z9lZ
LOprlprp7ui++zX89CijRqluNF9wNmJqJeCQDHK2nk3uYkwWO0A/A6zWEXxb5ul53rOZ9OzjnwDj
06101wTDnBes2JekUkb/pNJCt6p9bm59KCp8uFl8vACoDe8+3C7MlBuEhigESbijRy5meE90SMAL
S364C21WpO96pxFR3nqNp/9xpwVSP3OP3Lv331X+lGkNHNfeg8YemK0Usfh3FyUQXK4DTOpA0xiQ
ZMB4PjM4SzhrehQ9mLg6plv4K4LZ06wfMoRlmUY1D+2CoNyqelXsSD3XGhasmCuM3DMlypOYzM/G
7XQA1TbAIMa/v7bX67Hga2vVwmkSZ9caWXKFddWUklyqrGkZ6W/QeafgFKiG8Qw+b5/bfPosWaLl
t3d/NjekgDhDFnzwn+3GFZejnjkbLkjzDDnDBQryLFC2A20sDxFIstCNp3Vn2BpSiO2Xxtu8C9QV
epeWNNy76cdtScaw/kfpXpJ6Kebjt3d2HuEk0F7nlukCamhpBS96lkthumf6z+4lqETfx93d+3ol
r3OhOvMqDjY8ll9CC7kmHRtY/tC1xyrdY3o+ku8qkHqZs2c10CqAX8Ur1jN43ujtmqdIgazvw1h2
+Bw4/CbAdWb0CMto8WE4ss4VTYN1/R1l0da/wqvEPltpItbjlUnerB0KWfbw9vehMjUmBchv186e
qAXMTC6hzHxRfzOENWCooXE1dE4NPW4QfTmnBpF7uA9Z7TmjjmdYjspg3+ZLLWwQLnigzeWiRHeQ
VHVOv66XIgLv3BiNtqt7rFcSEqLOUP0NzsyFdJLh9t1U9HYqGjhS7w9RCIYCC+lwOGwtDLfV0id0
S+M3Zm196yy0aa6jMrSerda0cfcbU/4tFkMW3QW3n68pmV9/Wgs17DWtF4a/uLd4d7/OKdElP/rE
fmlAIVQzoB91MTsbahrtWztbf8iGx1WTsmIYaWMbHx24Q/mRxWXaGg7ra6f/twmyKG8qrRx2V38r
ahHCbUhROCGf7oR9qd1mQfmajxg8uTGGWcZa3LRD7KoSxgi/lmSw9qknK6lW/3xuh2wE14Y2Li0k
yFtg+AOkl/8JiRUzBmgr3haFHg6zMa56OBk4e391Fk+HK0UD+LvPFLy/LDk2M37EFZQvUOyN2B8m
6EnkG80kmSTJKLFdrPS3m0y60d/G62qLuvSfw1JUIY7ycsp4+GxljCQ8OGrPqIgh+wEBx+y9zJaF
KY9O2k/7NZ73eFY35lZzO1wP9VgP04ygMxLF8x2yO5VjdLBmlBJSxbtVRKyKgng5hOL8kdySffiE
l5lKb7ZH/DWIoRimCW3663dTL+riy+KwdXGs8sCBNq/mjK7GWJeh/kxkZab+L6YqcNqwB08OVg/m
ZD0vS+4g7577H2vsnWoPlBIBOFlqv7/75e/T+ZWZFEKMM7yP94jIDaEQd2+9G6XQSxJ6JEdhtWJP
pY7MZb+dXFFW1SaqmynpaB1K9RXgncZIpzgGpDh1agsWrpbq1zAXiYoUc4NGbtgcj5bcK8ujSd23
1KYfLaVqX+zS825GdF45gcfICPRaNme+g/wUQ4gErCpzZIDybmi/AkhVI7nh0J7SQDVSIRcdWni1
6C5lyNxQvlZs9N64NjLZPeQuZW3oBBRxU6rMaQJZswQFOEjS0Mjv6OSS32z83QfOLUv/17zPrXus
ZuzzA84X1j5a9/ADfx2P76eCSfK2GNafBOyqJ1+FgiYSwB84kz8CXV2pBtOFvwmzYmb3Kuj5qhvQ
zo3n4TnWM+TXCwPsAQUEf/Ow9kOQl9iwcG0fOuWDfpn+13sowpI1pNv09ChsnVRCOdk6Mn9WqWeg
oSp4BxmcKArsGgGJKvWnei5DrQJeGOYeDpDmJrYOF5t/3Xx04x22vYwIAPETZmAt4k+aq7qv+mhV
++bGI34v6XKuUd34zxTHeXGW8kPkey+XS6rQkeO6ubhQS3yhos9/uHRbHEAQ49j16kbtl7obBaqr
sUnpZInxykPRpo9dkL9Oqth0bO47oF84+lA9As07O668THwDXL895uuNUQr2gecPw0cC3KL5FDDw
ayPrXmsAgRjjgrRnfz9bA4kKOHq4/AdoOoe6q5MzH9H39Qp9Ztxbk/JMOXTqewq7OMHHAwKTT41v
/8qI1aBLiMl1vb1LWEgLUvPtTrxR0t26f6nX7X6Nd1mtOHV43oMBHmnV0bd4nrkzq+uN8Ut7ndAH
xdTcU8wFFRDP0DbC91DAs9TkUPkOGXv6VqMcqYEQvS94zRhKmllvQvGaTXCSUJXNt0VR8VAtQ/pV
eEnNOxM0QIFD9xNoQT5Ma/ztjCGu6aQDk5lAONazxqomtC5b9434Bf2mDqFXGaWUtjFSodFinTCD
xwJuDGz5M3wN6CzmueG8EfQSuYc3BfdF/9SjcAC4AWxD9GeV77UQaR0hbaHBquEqa8pq34gk6XGn
k78LjV5YrstzsBiSL5Co+j1zWZGe7wpRcyZfU4f4mb9l896xI9MJ3nFY8PpszP+sFNgR8qBqtZGw
DhO4XO0JGBXdc+PrJcj2lWvxzhs3+zpoDHRiLKzROkgxITCkUc2Q18B6++0BFM98JzcaP36wlL/6
wvcmbhPCQoslJ+8SEnKow7WvT+fOQts4G/54jFnPfi2okcy/B9b4OMw6bFky/XdsAhBtfZ3xl1Mh
4o+4Ji5oLXc/EQKFrGKeu/xq1MHt9X4LzCpYLeCx0NagNpxcTkKqJp9oqm3G1WZ9+65wBMA8xuS3
rTAHi7bRo16BK9S81YzcewKy6ztgYhBjgiCP4CTlQX9w6UuumuqceBAvCa8Q5AHxD7WwVkkdVNQ3
vt/dXCzqNmEQmD5DLaNapakwwxWFh5dBoaiBYgffCFMeFPm3+kO1xUTAZ83DU0SJJrPcTiFooUHw
DfWw+iztEaAkzvFi/aC0kAgWRBAEWL5HkSrYD6vDd2KzjOMM//tZq0kV/AxFjxzXDgyZvuYgS2Dr
1IM/lp8B1TQUZHvGWhg0JxVwgpqZAZCviN/FRj+oUbixsomoRczXPoqaWTtlM1lahhmD1RiLYCQ/
gSJRB+uG3CeH3p8vZ305r1qftQOiXqVljw8Gt8NJRryXxRyzSpOH6cPr9GhyQ2VQ9Kjmw1P8BkgU
FdLNbw+W72YVBQ3YUzinHrxcY0UBHwzGkBXXCvKAkXBjhMeOXruteBg7CpYgpsOIqGy+MWMh5pGx
GTZg8J2O2jCWS42NC+dUBAq/KuwNgsFyycvYbpITnhXDdd9nCPrnfr7r9sKbF4Y9RhM//oSwx2Kx
ktN2Qu7vd/WpsHZLfbdch7kKIxSldoJVeaQrah8crQe0Ul04Y3/RzFuyAz4DxaS/dip/mbVnvI09
ingc96WUhxP3bFoKU4IB7IVh2BhjmHdQetdOovDgNya4JGI6aH/3LRlm8MUTU605BCrahoeZrDuu
BtBRMlEns+bMoBXrYDBQv2vEq19S5wcTb3BBvFfz4hsUHOwDwoupU8MX5UbobukWEkT9ztS21khY
ozDdtK1wobovSw0z7WYMNAXjCWbSxyxuScVPeE1+dwGrMnc/ascsATUKzZU6hOnTprOXg73Xbnbn
fld+XEIgR2bYCGGCCWBq4iD8QBUI43OUTIjmY3u+nE7n4nXKXtX//f3tcTEaPN92YhQoZKof8hH1
w8s2bkiwY/ryp3g3RyfERmVwsmyGdDd2K1zsBNN0QL0eoq4gCvYQ0QJ+KwqJ71Hzn/wFEeT6idew
rIXGklWPA40yVpust0uocWXxYhFjmdL6JpPuxrbKgsaS8G5SEHdtZ00oPoJ7+70jWglDx6/iYnpY
4AEV8kaBEAgY5QqQKlKaSlkMBzTs/q37jWrKpiBypanAbZ6MKD7R3NWhzezfwVhnTo94FcMOGkcW
6i1NkSkNrkfBP0vSiZxD5otmviJzELgEmucyAGTCfHfKr3PFmzQadcczHwSWhkKNsV9VZkppPoyw
2YTvmR3aopglk4nWcs0HRmhVAS8GV482qZWaxGxjjLPvnoxkR37jdI+1tyg6kxLmlP0L7nusDULr
ukwpqCh4hjxhqgXRwNfAYGCzOMJcj7hGd4MSmoa8wbL+zwT7Ln4MLKoG2Wc1r0tCaICoYufovWII
5Ohp+EAox/3Giw2qmwzIOIwog02RHFSYm+cRMF1YRigkDbj5EaCPIK2ndQ2PT8SeWwePTOunSIdQ
+QXzPWm7/KK0JtVatdacXGDrfKfwXaXv2lq/hwYZxadQVNhezf8eGogakgWGqLZeq1cxKSGttSqd
Wq/AAZ8pxWufhIqxnW+Mzyy7RCNOFLhdKBQ8hdJopLnJHIpKmFz4+O9hALTYupVOufPidvRqrScv
AQ3EdbyWOHccn0SHkUitxIxKFHJlzTV9yu4JEcvuu6bQOxLs29XV/VcWhkd4ocQLxpdmNUH1p5q8
mxUIoNpvqNnMIykdqhXBGcPYiUj4AZTsh2EOEQuq7LeZ2F/XAA2QutNRHF6672YtOfjv1ps62hdh
HSLA0ErUUHDcJTXKy89TWLqgpMpAH+8i7a7ygOSPaQc2kJPRblwNADGX/ddgDUCfyJ44Acl6Kb0D
20GESUxLoCa9TnfR7crLEfTIKGm9du4ryseAZQafmKLqOrtXdJ3Wgle8i54xm3GDeq9nfO08WmZD
jxcGV2w2LBCwVVC1JX+TwCnNLODtKI3mDy74N5/Z8GRB6AlA3GpoIWAByB+yCz4e5bAeBnS+KX/z
XTUWmwMBdLZiaKYqcPe9aMAT+pYiKFwL+iw1CWYmRrN6hLRepDPKjpBl/T2Y+jSrsthRfK4FCu2c
3DT7cCe/u5HB8sTZRLfFsZ6m8HtKbwl5Di5cXQebZ3THErffua8GAivaTikrvbVukA6q3/lc+gMM
N080rTwCRRxDgaZ17Y4QDaxoeQeqxVLfoAbsPjj1npxe9GEVgmi9+wDLp4IBk0YwMYHrvsawf3DB
FMDHxYXOqXMDGvl2t94qcDWcMngH6j3ZSXBWsp4CcMbKktem/gDrp9HhXTvwI7OFHgkEmPhy8kDu
tG/+B6b60wDV+2kALQcZDaC6RIdvp2/oAY4rYho2LivQHPylGp8P+plDCbV/tluREMV7pPOWRro/
dA+i0KuchgfBXFjBWoCtxaUF/FmsTUUA8ucn3QApFTjb3qWFOih0W51sYcNJ9PXrgZkzxkHVs35B
DLi6xoQBXg2btJrY7d9ADOmu90LRCF0z4r9cta5bD9hk6EIpZapdd+k8L6Dh5dX5neaeAGpnFEGC
GJ8794GBK91DK0cYdGgIaHLetoxYMTEP6BUAHtRcCukul7/zulVQaz8Qbeyjwmnrlm/BdWCPoKOZ
HjA4QMxit+d0gRnwuJcn4QVyGrClPLFokWPDSRFHH0vyekWMAvgkPO/UAGTwgN0H9l9F+NwMfqKF
iZVHufyqQJkeNwngC+wCf/yKX2ynDByisvApo5I65fzocBsx1ZMUB5UrDjqWJsrDwn6DvgZHX8yR
7mg90CbkhPgAsBUg8lMW4jSE9bv2A70L6Gfa9BjZZCXW9Vr0Cd7uB5RxG+ZNv4yJqKCIhlsWktFm
ED69dbyDYBCjrPGoP4jugsqJtk1QILi7RcKR4LlByRHfY+C+F8/GEY0cmONIbJAR4JZL2xO8vXvE
KKXpbFxyUStoSwEpdQz/BTyKBEeMCZlsFXPjVRtuNiWohDtxKRkALLuI2bB0NIoLlsL6Pt4Oaiqt
F9HcqbWOR6gSAPhGdYoUKcq18t1xuu6ktKiYR0XY7m6BVJRDObklr4udxnTXyT+sWVZ0Zo16uCfy
G5TCWzjVuNZ87jxEEVOco4NugUp5uNHdc4hLDMtUUohfLE1H2ngOU2wNcoQwa+xjcBksKpW63X15
F4wbrgT0pMGmAk4A26TqG8kVDdQjCz+0QVix8B4faTIUli5yQoR1oL1AlRjnY80ec6mf0eq9Sei3
by1B2Ht4zNBjlLx559nfe/fk0qQeOqy20J1y13224CaW37DSQe07tmMyv/69f+oiVtN8hLemrJND
8x4Be0Q7K89qdjcJIHvxRfU/UOKdOxhrrdIoI1BWaK87chqQRuzi6NPzlwhhPpIOZ5KaGeFjLflH
QAHHvhFVfxhS7UJcSnYkMYi/sYERFt1wnxg+UDJZUXVcjU5dzMwmxKV0widBrgyKj+TFdZgY/kvZ
Ixv24ltzjnAYQ9I7ijM3nM/IQraIsaDD84qg/iAXDvUIW+ATmtktXQW8BCMKpkmWQ8q7w9pkA9ED
ugtOHR0c2iNH2cLqA+JCYECLkEyltz+aY48Wfe2ye5rwcFJv667YTUOicVVnZUNZWGF/lSTQq14M
TO6OjAaoSJBMksnxQE8HwwupEMYVddzBkzWqygBBlxsSW/SMoo1PBwXrFRlb1TJS/YIut6BS8imK
VOw8mrL14LZgDbQhtVPFipbjazyH8cdqH0GBFUiWMQ8RiCN8BHVc4Ucy91QLBtTHYr6ZEQEeUG8K
9VRRzq4yLmk9gS0AJYQNsNiZU+Dj0EPSdo2x5pZ+yGgm6bDawsaapvU7soNRyv0xokcAH1jAgIN9
/hXdAtKzjauL5Hy7jAk1qAE8PDvF6RWA4NieolQEzmeds3y3byRG42P7VD/2b819PxsaY7TdlxfE
8B4h7Fr9S7cwhvprbCW1McDBiwMdXGH5mM1HaFS1VIF+qW/AakDDh1z0jqJ39uyICMIIG+w6NZ8u
vLTtc/BuzfH3iQJ2L6LySmAfwEGXLaVdmfgKM5ONhM2G/2UOAZWN753XoCyCHp+bRd2UNjw8GORW
5vAZstJ4ZmODaYJaA9RdJvv1i5+vNIHdndc/WuyripIgKK8tW8FZCnQG5ZECMYrVpXCJcPNJFhD9
ACrKdi+HlTLzPGbytY9k2axze+kbl721DDZVyFXZNIrvIeIbZY2C84qtbEV9/3VlsO+z32sjvHe0
IeYRDYK5CpJAB4TjRVUX4EyiLKeejd2w7YiY5A4ruGLMiiSDmflG39UI1iyWYT7V0C5mMN7kSWUw
UQtekb+Os1P6JVJQXZDs0huBXh1KaXwPBV3gR/MgFWOaYU/854ZRifTfDs2upjZivDRgDsZVhANI
viAUAwSPdTbZBfCOKVR7Haw3xJ4otcA20askJsa5sVa+QByiXfQn3EnuFp5WLE2s0PwmcAnLb+CV
YrsTgWnOSxIG80cN3660JimoJf9Qs0SvtYKl5i3dic2YRuzvJuNlg+H5fdVMV/eCG16/XOoHGoM9
pwitXgGFAM8y22FM9diTQW/mdWAvjGj1ul2XKwp/Zgt6KPKqfK7eIaNOw+Fr7GMCQ5Y0607YJLEa
ASdxSjUOoTy2VLQg+TDFtyGYUg//5/oqdv+NY8ghlcGl5umOl1i2dD2UxbXKFCdQO04ffeP6X0Ra
DX4oRasVKZebiakflRkAOjuTmXGjDlLb9SnKmyj0/Y39oPFHZ2LUDmrcBd0JPcgScGlKfRVHayhz
1SHqGP1OV1Qa/X/rsHcw4LjU80D9ARAMeIs+CgJlGqB0WpnL+PYUPvMAC0Yt0qgGe2XWH2b9jgao
a5GR3K+OK+wr7jnBE0rscqlritagl6LAHWK+i4sisFny4HhA2JzWco+Qi6YmBxAkpNPYdhA+7IFy
vTxKFM+wacEtQ4STmFKDakCQdIvaT0pFhKXCDlkfuB/kyN4y47CsqqB1OpzvA2SKkbNBncjnUylS
elFsbXv86dDi1xhjMCdU/ng9ZR5Swh7RFk5DdQwNpVyC4rqDKqGuvGIAMrTzTopJNoaxM21vyLNm
Yyj0o7RvUopgxld2BGRC6+9fE9ujRIojxcFSbpECBIAVR77H3Mb1OQFbn8d7dn1uhw/goLvN815I
g9aPSIpa7AoKeG2hUCXYQiAOgCZJgWNTko/wzWPbvaIeBJ9EYi2nEMzBtC4VB8IA5davg014RfgH
SiDiIwK8omXF/QGJDjEQEH5nOdGrYelR8NsfQScbgYr1VoICwLXvzBjZvjJb8LuRSbDJdJf8AZuv
ibMNwNPfwvJWda9ReynbDesVo0rjCr3DaM/c0L57gvl+A7E+Sh68h2JKohywJDPAVlt3qeDLsuDY
bopNkLEPs+J3VsIMg3nyLoiGYjw5wyOpkLs7xXmAbIZQGAdeh3cNQDazt6Q+xhSXrNMsdkFKZoYi
9AAcCc1SLE2BcKrvaZhcd+KbNAjbmszXEeAeD97BUongkvYPdmJMQCjXiE0LhghRCnfiUCdaxP9r
UFDw+rk/QnNaSZbzxELEEVK8A5sTur2h5jB6F8R+dDIYBsni1MAcazVGzQCQChSH0X1gNmrJB5ay
FQrHmDqa7pQDRCaWEFYFHfCe3ZrfgElKwGbHY3qankAXUEeOPOahcYsrgaAWqVsATl03w/Pfa03l
yPEv+3n8XCbFNkTmvNoKKR70ANI2qt3rAsGSQjftzCnnKNQ3K4sI9RPPCTp0yDCc7eKM3OmEkupa
t3wPT1iMa+cDeBBolGM35sGVoJINWSxGY3KMKl4WENF0r0Q30xh0VuPT2y7txnZ8TuZBBpMgmmyo
BjyTEvSBTyh1yQgh/DrFHHJ3cTH4oFVCZe/gRWCDEF1c7WbxrWGEVNfzN6MOpwe36hFtw02wbhYi
I84GJfhzN2j9+dCZ39Czsd0SIW5qlA/epgTduHskZg8wZFH+ScHfmOhXUWTpXm33icMHR83dfzwd
9wICZkq5Yuq8G2sYM7AEqbrH/WDFTf09FfO8B9IFOHy4i+SRKVuc8tMuQy/DMWB+hkgzrKwuSCQg
PwtLEToT8Ckjx4djsnwiwnpz7wDxwcJV4Tq2N+EbjnWyeOMDkxpOQ3f8DiiKa77M2Ex2yYPYHKQn
rUrb6JYwaqizGNOxYdopdM0QK2+/fMNnSxDvVa/WvHPGPeQTDP9edF5n30ROmD0VKoWyl6FKsvWu
lCptqV/xixlrpQunO7/cbsCrdyiUqc7dFHzavV15hWfeCCVVmBGzo6Tk7N/L8N041P/eNwHMEFes
edaRh3eCMKHETC5cQgQvrZO3YRfh2QJukCKeBIvAA+WN8HlG7jD8WGiBILRDgatkmG4V90VFUHtN
iQiokBOtc06/nOd4gXrb489HAH0AzrfIFLoPKdc5BcYvYT/+U3iJYCpRWcFr8bWo+WNSQtiAPgdc
ZgQRIwsVsgg6wQOumo0fG2+68E8BZK9/llB08QWN1raflZJzFYWUpLbvvirNG7HIQ/dhtVIiiVar
UI5f1fq2itCn9QweMM+CrrXG80f7U2lWT9G7FLyeAW1+o5XDek6+jdtAVQcewtn7aCzEZ5R5NvfZ
2orfULBm8evQLFljKDUyKLIyfwApvsVGS5I3dff0BbneugVRA6FnkH/boGJL3Bi1HXrns4QMDDqv
Ehe1DbKHB9Ezv+GrbPt8LucrGOg5SUTwWNDvidnyTRFeD34DphDGb3AAFM6RB5l7NBLGfkjHoG+E
tg6ifjNCLJ4zVUW1G5azMpVY1CKHG5hL07hoee/fHWn3vQ/n4GkGFyR4JN6LJDnSR6grI82bOcby
gdcFzxZ1a+DaWZHz0xzBY7B0IN/6adxS9wZ96c5/v9wK/Aa/Rf5H6RwH22DSOUfSC3f3cw0hjeME
BWxTRKQksVWi2mvnGlb8IUaWc9zzd7p9V4WwjFKwCr510UP0GRnoe0FfxJX5kTagUsS7T2tkIv1P
JTzgdQJEelAESmgp5AQwonlUT7HvXoLjnSIwZMAgIXTTKjxYwRodQmhwUEK4u1XkwwgwPL2U1EAu
12yTLbcgcBFFxoUSHFhr4Qqx6ydOxdzNgpPdKSH2fY4tbuorukKmgbTKPrnPg3fepCK21Svi5DVg
ldQv0Mh5UCbOBzIHx+s6vYFtMoP1Lngfos/Gu0DQDVPiIaCr70f4rTwp2ViyONmriTIUKGzzuStH
0uel2OhRlgeF7kn1bSwXJoVabMgAq0Ik0RvnftaEj5AZR50a6wiEfKeywxA6saugUZbC4Aad9BPM
bdsUM+ety63iFp9g1n2o6Iwwu3oY7CoEfDUfF5CGZbMKJjU4171rg0IEKTd5IqUOuwdlWeAHTAlY
PFd3hKB+7F86EVnVAtdzo5hQXG0I6fCaM5IbJFQqXhVKtWAOH/ZVLML2L9UccNSxNqP5+MtnXB+s
DmkRzQmnWmxsMyrhTuS9qk4FvByBBxZT+AloVdZDraK13zrGwF48ZilMs6afAon8Xf8cqi4fiCI3
z9mMCxKzPA4QyTYynm+XF9O4MvVMNaiX8bFeKySUdweJKvMH3sVFqMmMFhxz3s9o/tnDNA7U/IdW
ovR9rYZcJipjNOlMP9KfQHR6p4pXo5oTmFPvtaoleH1h1jNu3pF6Ofc1QBVxU4UTVd1i4W2/HGjf
4VVhNNQwB1bPlYHIYalFQ5hEkOiZN483oIn4/aQb/hlRicUczp8HDF0QrKhf+biP857ZC84JRYsF
gR3xv2PZ+TCKVYXx6JbLaP827LRt0K1YHCd/DiyTdDchmWO/ivrVoQO1i7nr3StxrTAsUe9jJ9vD
8EgQPh3c05F9aVQ2mG3c9fW6ZeKO30fo25VKzXl5sEnb80LLSDtbPCnLTcuJKVWubukwBpn+vEyz
9/BY7Nvr7ubWqd279hs0zG5RuY1Kp76xHyL/8Vh3zW1vXRw/jPb+Edc+yeXaSh9vaBc6Z6O1J79S
7WV0y4ba37RVwMB51kuF1u7a2fDbR9re2z3zMTGs0ckaHJ+TOyH7Q8NKW4fL35zLRwW6MLTsn8eJ
7bt1pGaqjgv3IJq7WcC4XSlGh4sYwUmhF0fXe/w41Etpd82FEstGLYuCwU39fo4e9AKBWTsxn/Xq
PNxtmzTneO82C5XVARlLFgC4Cy7JzYi2tQip5/kfVGQour5PfnoOa+/kYkTzYntHzKvcKO0ktE0t
PwkoRIVQwbNsKhkjRNVo1O4evKARuUsf5bWX472PMibNmBUfGnagfsAuYaYmNg2JDiYIOot3H1LA
a2dPNgB6G+KEd6S8aONS00g0H6GBB7NvQH4DmSFtWT/r15uH3usHwpNPAOkTkSM+dR7ahMcwvEYU
jDtl6AbggGKBubV25S4f+UCy8CmVJiKHXOWjBzUI3HbbVa3S+9CKpyi1cACJr+Mhqhb+50F8u14G
4TbvPhab7huiLDRHCJ1/Vpmi6JU/sIPP/utnDSI9ZufHkukdcHcY8FOCCJS1mciYdj8Na/nZBBYE
bK3zoPTLJomwJ5vumi2F9c95r2QA0lbPTr3rNaiRBt46l6sLPdWVDMiubT1bhVp3jyp51mEXfbNM
phQnTk9QQq2ffbNIOO51QrraHh0+izuG05EQ/tSwe8Vr5wa6KYIdmt7ZfRabrEcsZJW1NtfWsyxa
em4CbCTXCWRRjXmTgG8f7E/XiqGw6lqdV/vWui6P/W2j2gCXDwEhqkMxydpf8DsUDhI717HE/tmw
zP6Pp/PqTlVt1/Avcgx7OaWLomKPJw7NNGJHUAF//b5uXd9eRGdWYizwlqfcpYWH4Hp4nxZW/IfY
zHoq4dN+OmTkTAka64g5v+w7fctgPXzbpfE+bKFAi0FlmK0ai32v0W+4mZX2D5QJqWBCHemh/DS6
TV9jtB2cQ59hT7Af86gMi5Vp1BwWOGY5JcTJiTZyEwNizBpfEKK7j8mpx8p97mCFx6owovka/zte
TTpzhzIQgEHx6rNiFRRsgOyyxpSTXQka4v7qHx/TPDmafJfeew/8BDMXa7+UBjseGv3ixUDKES9v
sosmqMRUzFP6L4amdCAeWrtXBt6eVWYNDZ2a24e832PYtjkjldKs0vzDL7bT2e7bpGDZuMQ4bO0Y
mY2Gfbp4r3fFON3/nqXBHSWiMtKsEPEdemRIgR5P43RQ5EjEpNNap3vDeuQ2eeWZ0fy4rrO6Xv9V
uD6oLzFlXo3544EfXRel8SszC4fqakCvkfZR57hhkeE1sijkHe8LAmHUCQcH1KmYlwcZvjG8L28T
9/RmIfWoypRJ+YZ4SZbbMane8JqULag2VneHFQvm7zu8mRiIz4g5GYzQ3VbJzyXkja9uiFphW2eX
yw40sX7Wf4wvU7vaRf5oQJRwimdx3S0dg+YzPOX+s2U3XvP14bdSwcuJKkhjeHtacb1bKX7vl212
h5yaT1sv50FHt9arVnu1skFcTgiCyB14hx4h/ck/MaKahftktM3iSa33BG9LeEEd+sLo0k19fBmv
fOln9NF7aZAG1yH3+G7wbTa7rRAho0q8aC3uq2KWTB5D4kQivGTY6mHOB/FzeAoT9tdhyvOkbmtL
wQDQXwNFWEawT6yXBfGQ6CUeEszy6uVddaffMDb5J0yGaGyHyeTiN+mL+Z0tYuSr56q0AGYTlAEP
lIMvjGbYYqZRqDz/0KSlmn3jVXidXoYW7zPAKgMBNGR19fI1Xly/JIi8+5hM814FRCgHwHCGOgha
8MAjviDjPGEAZNZn64OPrm2KuC3B35UI4pcwga/k5/3g4nOXT55hZfoMc4yn13NiAawkjsbh6DNP
s3E2fkMinz4Q/S6sPZc4NphsYBHeUwKAFwHDg6Og/oNidQ3P7hFhTPxkyBuENBD8xfGHOkxpDwu7
649wCFTU8+ktoSOf/Iv/VTe6AZpB9vTdY12r0ihjqN4QbJSEWzVHWEHuGY8pzW4EtsbCIgoXHKcA
CN79Whoyjxi3fFFmp+zmUzLce9QOaZmroUzo1RXKN0dRSDhcIZtFq4BdLTTs2fwLe/+EwBHeNWX9
0/c5XaKqL4KdkL5CUKv4z5b9gSIJCRo722KwrRhb9QHFVAYJBNMYyBH4OEQFhHkLgB2pYkKyCT2X
LhdoGxDOL3P0IVWRG1MFErUJ3TzuD+YLtQbu/Za5RlkaYluO1tMZ+wpcqTFdtlmP+YaNCbXB862L
FCOzg0Sa+25le4FIDVcdShjzAWHv1Xu75uW3PJ70sHPzuFeSywLKk8CJgeyGU8IJLWUnpgWDejs8
LGCR5JJMsIQfXalROB0AuCeXXtidTiMAeVCWVBmQlN7VtjeCSJnnDLLMznbfl398kreyZCoYLwHm
GXzp2SLKK/b3MRemxy1kRSlmhImdBR42sdfZqotUzB50l6hkwPnmwemMpSedXUJSayZFo9dCNxqM
yaefJG3JYnamnay5nQa1nqzgol/kBZmB5ITJUPP7Ox0zlrFq08xmre19VQM8tWL+73TfWWguaTYJ
EAe5hRJECKP4cyNOJrEHBeQz02sAsHhb5nN2opEFto6rToebUvlKnOX6ag6Vkvqc9QXAMRIosAtn
pmM3+m1xrYmMw+qkgCdGfGxEKP1YsR3bTxbS2K5P7lYxvFt3jKxq7pPWZG72c190rhwzk+JzvOxS
WHYyS5zK3C4swTPBOj9oqo9FobfHFDcBugHJBPgmGqOAjEhiQ7YBCDmcjsdj0ZlHNfduURw69VsB
lh25iYIO+GzMQ2EM/yJI4iR2c3KcZ8toU/09bsrL86b5m8zjzfo32Tw2r817HnnP7tGLEjPrRj0U
0r22h1r6ruldSazCdHiBogc9kvea9QvqajDU9D9ivJHbiPUGe41ix4fFBoZXB0h0MeeuLnIPnx8I
OyhwL9sVoxdKiMlO/AhydDCG7bIR58aLqJEvwOWk6mTZudlGFsMvQ86rbo/+0W88zxS7okMvvjb7
65cTtTBnasEBKTETcowZvQddJb5nFiEMTNcz0n2+4+4v/AB1habVIeStAINC6wtirGsNMJSvfwiF
ZMYf/xUGNGIa1b4/8PuDHxEZYZ9RVTWE++y7IwFCkc3ka/Qz8G+TlNn4+UoYPlQ3Fu1FOnnP3rOz
TcEkSIcTkxUrPFil7h7G2uDn52wswM8jHTV7B/W2kQ6rEaJbRmdXx8lv7/xlRq+g+QLgEhyk/tV7
FjzyI94hvLS4Zjzsv/cKZQ6OpIiUzy64ElD4beNnseBlfkcq4YOo30XWh5Dl2j+D56WfEJJ/vqov
c81DQJlSFO94dZwYqCom5pmLSyBesyptfZ0ABJAdYHPUMesXc3OB89kx3yzLbevRtq7JgSJqAYys
arWJ3Km/1vwLfw8WiUQATUammmyzAsKsNeoXcO+ooKNkjnsi4oWJdaW7+vnmRSSDounTfHy+qazR
M6FI28LF52nmf2/EzArjCUkcRrIopiyy3Hfcknv5V3LfdtUpO9Tn7Bu0+Ba0+JZ7HESDe18Hf6Yf
3LrP/r3b8lv+elljgKOnBRPy6OkkznC5shjHcxgxGhOhx7VjJAz6g35/8TD6o5PJWTV+fJIhO5u8
XDFmT05zcXFiEyKvh4LM0QCe80SFhYosLNp/a7Rxjua917IeDb4hdgesQ/+hRyWZ19QB4wOmJCzH
hT4ShRfnV3xqKvMA3yMcsvZ25Ly20gigazaOLL72hjse2YMBJGcYqYWXuIx45tKdckyPmVXtPXaP
HbPhiHmAUV/cJicLfqoZ+6KMFobnIVJSHwvB34KkaPzxUSeDxcgdu2PxnsYlc7SZXT+PrnsZRNX/
PiBtNd4ygTWnjZqGkTLqOr7GXsmvNLnbHL3aHPtWJx5X7MqcoWHFg5RTrtPe8NHkHtBuoLyyxGLj
1m348ebWff+dpqXwNC0DZWKt2Uf2NWJ5ALNtlWCO5ZPk75nadCQuhLF4vPr1+ji/4FhlHOgs7ZG6
4mdqgvD7K2F5eJ5HYKFCbIFbKFxZL/xCuqVYvu/rJ80aihy/tCB+y7/RprTiAZ3YbE/O8+P88jSP
8/O8ETaHjbAVHuuX3gmhKuggtJui6b6wkdvCqeX2l63txiQ/m6+zyX2Lj1eMLn+v31NmvX7byBm1
V8myuVrP9igS3ZCIndTQ60Eq28h84Jf4K6FxC0Kyn5wqNvpOb5JstxXyBkplP5q3Cu+lYjjhDNUw
Hpg4JU8CMJ2W5GLZQ+9up4Hg1oENp3DIEOjFUDk/bjGgoFwej+gDkx3XJanIHK0mRjWS1ADhCOJ2
bXeN+kWv1i0wSjLr4TpEy3zwxhzwEEZWJaaojFPZcS4cGJAoO2e2MH5BzV5BeSyiWXNcHRNo/ntP
3kOrNtmjhrMO9rhmnzYNFA0Ra/wXTx9TvMtGQG5DNeoIie0heBDUrgtwb3jejr8fquqjl7BMgGMC
2XRAoShsxqGtB7IQXWzUIsp+0AzPoN9S/9ajsGgi491bD0qjOEiCw7KDEBrR3B2xgJ9ygmVYEVnv
vw4zm3isPLii0/1y9z9v0G4J+9cDTxNSB/fqv8mQjMpkPr/ZtWEzOPaLMDmbFypveyvm6pWPfgQJ
gSeCt7F8LdGleizxR2tBFyfkRdEApBKdpcJAq/T8dNuJ82CB4/F0Tz/SdjlbD49BhHC6H+uG6Puc
5iVLu2CiX6paGfRQiZCTtghAbnBAbmoh2mCAanMQoIL1vqG8jeRHYXXcH1S6oWKRv1n7UQdSAJuE
e6TjddwcN8XyPNecmBfLW2Lp/xJiBP/UP/WlD4LzLC3g0U6kDJUaa7BNqTfbtEkAySPsQ6sx8dbe
yz/0X370t/be7r7bnDQnmh7riZZTGoT3/nV+ZZroh034Sf1L/8Vc7Ob+m72R5A7PJ0b4h4cqyZSn
K5yzAJrE40Jg3CjjXKeQ/5hMY11irK+Q0sVcaS6a3DIaZSBCqQVx9lgmNlnbvMEW1Nlauy/UUFXY
0r1cAPWkyfS5wRSPBFnmuKPTuAZmV1RBYSVUH4dZNZzudA50BuBsoLgCDu/kPrydi/6FmG2cWWYJ
axtpGWeYxSdIrYedWikL0cuOxiLp6/9adDsV/39zgLf7u8gcbPzcstOhjffdYugr1pHj7FOkM3+Q
4DsPrgO6ltdBYb0J/yoIFTAce6jjfw42sqAUPubNpRqy9FNrhFoE9V7befCuvu+pSainQx+D/r4+
Sv9ssA1qKywcvcmFu4PuFsLGAUYAqU1Ns+3BWNGKcXMHKABqK0RBPONAUixJP6bqhKEugApZ7HK2
m3/Hf8d/7T8qEOeRwDKCaAu4ffCyQQPT0EafEtoo/dyuo+MPnmZAf7NNgeQrdml1s7OM/qUgp8US
TuA5x329FEDM5XFaW6b4kT36ZVRG623uUOPUcnGoopbaWO7H6VyzRHOk+ge/0437Zb/si4WPFFYL
+8j9poRKxCZf7geIYVFI7bcmL0cKYm1zbWvXfS4atFrdpwc5v5t6d68BPU0HDwIJ+gJk8ECtTn+g
G1bVyJzdF0+vREc+xRLz1usgK4YNAHjVwsfMuw/aFbEaCda03e/xnb2ikBbz2xi77mkyFazwJagK
FoiIhACjmoNlifnNhd9fR/EH3n+i4UtFgipbRKcQgCJINgD/rHdCxe17lPpSkO+CvwljLlD2ZSCK
K8swAAVxO3OwH+I+kSyQ3zHXvhGDhpJSAcJpRq/G8DdwV/B+o+VOFHTdtD7BURkVh5Jbd3JUHSp2
5DWdio2eRb9BjP8w6/2HWXQlzlD70Dq/gw53KFMcE5Ga1t0bEIV7AGODCX4LT1BsDqHINcIwdUjn
xesWO1y5OLxyAVCFKhOeSIC75pw6CxgZnMUcgfK+TSxxibTnUfOw1ySSOJIjQtKa1rp3jBB1aNuR
+EmNdRtPw4/sndTw2A9AT+gnmHy4EnmjMcPjvjf9/3r2cBLnZuu3VYR0mu65i0TkFUdHXVIgnm70
7yCV8y8JX3D311RAf30nDI1onWn4pSPlxhiRfeD7hiqlyug++RKqLzrzT6h/dVKyFAR2+bMifq9N
/XNtHuCt80/tQGI4tEBhKtGeJ9ITS183IXNO9lClLnpwoFpXYph8iUTUA9CccisLUchy4MiijzEY
gPJStJCfrDhl4uvQ0u/S3EOgZqAXEDe21VMrHYMX4OFfTovgwaJoScMZIvJyTojwcOYIO2xpqbMr
VcCEixOVBfThJRf1qbClcG3u5NMnaDUiw9KOp3BC1MZ4FANQvKsj4BM6FPytaD2KAMS9otLL1Ybm
7WpAq2AD7BphKKkFiMj8shIGOz2OR//MHiE1pPaHs80e++aqNbl2VB0dZJDCqP+dw9gC/CeR2OrS
5+pKv0LpKIBx8FcxUJLEVVar7V8DvGHWnbrz2pRcpQD5pu7MBkdCch3IXajGJOVA0VOlJvkVdlAe
pjf5FX84jrAVZ2TjV8jZ08+1tBSoFMJm1R9oJBJXGJUuPU/CHQmG6Eg9wMxfBRGpiaAnYhNGSB5L
Ty9432ks7jnUTci3DaM3V94HbCrsKWdVrUsCbgohPvuayKBvo3v7MDQ/rG4BFIUhBQzaxWsHGs7/
6MOqeOmaMto4dI10E9ONLnrEELqHDTojTmmrgkyhKw5WLBlqgqdM9gPA7pvJoiOpDnO3I8mUX/Fu
PAazFp6HqrToqOFOln0qM/Gw2IGKY+x+y0M1TxwtNFQ/pVGR5SAmeqJ5lXOc+ASOxnWTAcNawsAT
XDoCTs1KyJ5/Bu14GgtCvudtaOHT0lelKCdGptZD4dlTynsZFabvwQcd6sOKFQ45jDrZwW48QIxo
NkFV8qSIqBkINIBfgeBHLMJOZzfW0Fm6o6tWopZFQStpG/xdOssAOyIFRG0NO3Y0+uXlwooeHCe8
0OS2+847YCngVBRoUXAUN1fT+kt3/5YQoccfKNzkvpbVOzFF3RKaShFHbpZQ22qytkBf6opyj7Qk
wmYTUrX5P2oWX6oulWujJwEZRoe0aPDF4eZFxgxzg4+gVGGVSYoLR6HJfvRE9Xp8HMTzmPBwTUhX
H7YCul6toKK8oxGbz+X3wM51QpNr9B7n4bmXnEEO0iEbIlx7Ry8GK+JphEHfe1yMmtOCR72gKdNR
PeqrinbV0UQ04Lg9c6ynjXFjvJ81xo/eITgE8baGJS2kiHb3NEM+ayLq4Xv73t53lS0WKuEpvA4v
3LBzYyBdKOHHYqGNhTRvnSDYF4PXqD130nFzXp/j+s3xmD4xD2th6CbUv5hr4q5hncGBj6whdDsm
yx8IEZp3JNadAXQ8rsctuM1Ypj6HOJpfHqIW3+8k0fZ6IC0m/eaGYAGE0hset03iQSl/jbW4flVt
FEJ/BxofR9bcO7BHPCEmnZ8VU4vulXkm+UC9rcuH7KAZ9iWaM6UQRDuY7qLOdW8a/QEZPhWF2dF+
BVQnZr4/8+2fUd1YSItBm7ukobSAKVjkgQwRiYtdgTB2fvYWZa1PtejqSiuJJ5htZj8/C2krkWhS
DlG8mtvPPoAosvOOX3n216lXRges95yuCYVvlv6OwnthhCVLymBPT6qvCpha8DO+mrMQUZEDFoZU
0UncB2nD2sTYVH1B8lr3xRmIZgalgycxZ3yMTcKgPuJ0RMVGdRvSZ/cBPJr8fpRSr1kPVbsRWvGE
x1l4JO9oJIYNhC8arIfR4IAhg3/vn7oVv+FWfDTxuxUXzKOL6ZrQLasK38VAE6vTFijDPdlVb13G
rvXt1gKBGuuT8rDiVtxD9/pXH9aHnYB8Pzj1D/3q0zj065PSTBVfDf9zL/ZGtUFtUB4hDM2UfVPa
JT0xAQIM2lbijUAgx1tNdcYTegGimO+DX4kwHrr4CtNLpS7nVH+vADJTS2/2iX5d5pAxmYtayF1u
ui//5S/czqoT6NB7obUQfDOWVhDNiTUWA3tTgJU0Yi+9OuVuI8ysPnVKRRUlVsD+fW9V8B4Cu4gu
9dWj0xnD0jki4W7zaLs+zUb49jwCnSWdm3xcg01oQyphBXp9cpunk32OgneIEFn3NNUwU21RQ0x1
n8sPFcNPxezmzB7mxjc3G4S/9CElHaibhlXJ1aVNu5F3+ceNxq9xGZXRb3sMKvC/cKaxa/xLSmS/
ifSexst9Ia72nNCJZCVzKrMkRJXuI3t2489wLqCq+hUQA3lgl7nl6PjlNuL6y8c8t8sU/wqrTiSr
F6gRzzbMxK8E2fAVIsmm5+K2N2sfETLpjX3nS0w1W0srUEk7M9Du9eg1qb7FOaQsh1PSZ3dBzZac
iitMmOONFf8NJNuXjNE52/AXfyqkXZHOonbAM0rgT88vtThVzV+DqgXyfUOhwEv/6fsK716fokBq
MRk8OJJBiU4Yri7m7d/939GrWtlUnyXyNrfRZZQMqKCm07JV+lPdUifze372kDTMhMK8SvP62HXn
zZNLwVGXJeP+0j11qaA13IZ7h5XYGRTOhZSgYPLpajH5Ut4dl46ZOcDFkk9WRSw1He3NDVeKJUZJ
qwT+UmZnRkaMGzDPWaPlAa7goxoJWdJWDVqPlp6hr8t7Q3wOgTczHd6cMg7LtBecs72n8gh6zrr6
+iny8Z83X3RRWYP+t365ysQH13svX30/l04iFjNmyS/5XEJydD1CTcG/CbsiAaDZ66EhPWuYMxbL
qz9jQeS33zAOpexloD5AIGaNxGBEAtKBgu63NyBrga9qLagXN7XzZWoTmiLTo3SxGarLiDAGJbT5
v79ONzxTnAm1H1+MOb+hZN8xtkp8KN2z5WgDkUTSVJ1Fy/rzKOOwNZdVseWzqp1JksqqSfznX1Ak
/yhcqcyvQ83M1vDYff1e/sAKYgISPqHbONVQqe7d5o/MDrB96a0riHw5kggtTAmKfd/wR03k+2Rz
hbFsBv/ocXD/77Q9LciVzeJC0FBCSrI6VupcQuDwGEZ24eG65mbITqLubjfH7UEb6cnUu2yVHZem
kgVXmn3mUVeBs0Hpg9GcPdzPx2PCAvzhKKEN3xx0uO8Ag1+zKe0BxN9i7mLz5EgN8hpqLCBPyMxu
ehq+ksrUzNBtTfap2fGd2S/mN0VODhpqy2KpZar8W4DOZgTWXC2ZOPzWzGgeJ8a5MBpBI9j3dWty
lGtWNmpny/eg3L16Dz/ZGzhhgOD7/F+5+/hUvL5Ppfsqpc7YbIT3aPzqDEpB9OjHLRBBi3RZrvy9
qbHgIlcC9OjwJE2Bwk8kvKz9nMOJNI0ihRSfEfBVnKDLrGOFHr+ydymBi5OvWBb2GVGuOs4E0UQn
im2/Wg8QSfmO6P5k13oSX5EWRYVwhkCSUQb3dRjR1QjxWls+f9lzRq3BeLydoulCwRKWb0t6G8Sz
xhZOMP9g9cA9zUY6CEnaQ76kQwmDgkqOakTJ/qU7BWJSS4f1YpkuU3rUQa+G4n3aPw5q/gt6T1er
iS6AWqAxm8kVr7srxUK++6tQMvye9MogI/1h36yNgeQt4kUdB2s4ijssJreVbboD5U3jO9tlpAgx
ScYNHEYyfAxT7NLVAlb3GNNC/VOlNEDKIF3iFnwTMgLqC8rdVdVSen+3oRr7OMlE3ZKHC6NdcqSU
T/XAwv9Duqmd6VfP/qNo/4lXACgxXcoudWgO/qUsVA0pDflPvxEZ2Mi4j9+oS6bpJ7+lqlkZ6qgN
W5PLPF9e5p1J2YdaHKLJ6185rwO4P/CA2q6qGNTYXaxKP1R5wECwBSvwCEXvUj1NpFnlxZIDOdji
r16CHJ7EPpTKOkxPIk/iYx3NDFTbYYegB0Fzs4vgRsduW4ZEPZS5KKBVDvc9yNNUpeAmMhhkL4zl
4g+jS6QzyCmQ8wDmI3+BogblAJUBYkdZ3kfaekLqQ/okdgwoHZSgSYB5hA7VbSRLIGiFZOcyTl4D
aq9Cv6hfD+T/kHK8nJQ6m6SeX7Dqu4dNRBdh0/z/upkmwJtDyZwqQfhKftI99b+pgTA+Ga5fCSnl
uNJK61A8GpJ1jjvmr1KR38d/VS4CYQLAjG2sQZa4ZEdb8q0rVV8MzMyr1/lUrGr8Ycc8LjqUJn5f
BmLEkixr+W3GutqJLxurNhopKYM5hW8LpeUj2/PwtS4oKqyEdwh+w+rw6bRWT4cgMbbvpEV6Xl2N
knkLKf1dNmUfq0m6CXF/P2gHeFmcxrCm4E6Auw7ARly8eJQ7RRNbY6zTkLhDUwIHKms9x8cZnmZk
t+h2AuBCBpkrSmGM9YOSwF8HbhOlTLj/LeswQO4h/sHnPl800W1Fk6y1rC2jp38eFURzVFS+AtKt
irV/U49goDvrIP2TypZqn+d+Y3ju6/vO5Nhdr+hmYMpBsROzgfll3gxLEwqv+D1QIyuQcMdwFXFl
tj8VNlSzkAFG4VLSMN+TmpH65UE+akMY+yk5D/B13U7/1ouCFPZOtHt6qb6neHcMWl3dzgFO4j/Y
Y7DN7OGfaSOJP1uJtHq1eVyhi5+sP2y9zFktWR7sUo53JRIE0aQO5/dsRjhvyJO6Ps8w/b4P12D8
nHPdPz/mN/BLIGF/66jE5cb14IM5SM7zCuRGAgP78NPwHw0nJyY6GOUll7I5/FHE80Aylz0I2JRx
dwDaWrpVrfvoG6pJKoHWSwuLkNuUzJqojcCPZGYy075KLPDJw7XZ3nr1QZturzZQ9XzJzc0GZ0w3
5AzYtDOzMcn8diBuvP6ixIJ1pRfVhcy2UdH8e0h0XMZVIzohtETqJw9DqQY19HT+6H+rwpK8bPpS
JFcFUw0S9T6+RVZVUlgzh7gtk1GXI+9FOXQBO+QJruYhkfp4+AygdnyrNcLTCOkGjlxF6idgLTUA
alUjPZiX8WV84rhOY0yypnsVSqWBDsmlMFLUSDHuwKVedR5x1ygOo3QAneA6uSPrCNjnznEc7sNb
AEh6+EYSCaEjn40HHQpVDQ/cgxcwQC+QoJLVYeHNOSfOJXpMTL8VHrrlEaBH0cPCQ7/lnr3KbG0O
6k7Rp/3003Qeg3tKvkJXiYlewGv2nkGlf6l45dKgzcKLlgcqjuCBA+haR6DtqstUMNLCVSKBkdfB
DWzxZIjXPgNdwJsbSuvo3NEw94FyEOklFJGLjxWM7GCi7uWPBgFXh4Rhdf+ru/wfwwqXkJeDNV5Q
m8RL3OOXJe/MrXnHipanKLvxr5qfTCGaF7WJ2jIYkDBPmy5FPwkDZ2aPqFYZ9t9mM5jRDTQjYjSV
Jr+JN1VFW/0J9Uckoq8Vtvij24iFbj+nUKqdMWcx1qHmZupHfQx1yquCDa/WlYSqJugnlZ9pqGL/
ZeEfQxWJmJTH08fsP34hV3hlaF2clJi9Uoc+N/vtsupW2RqPNGZ1f7cP87tN25Gnx3yHbAhwC4cE
zr+lVaLfoSTQQ0+T5Qzq6mR0kHZ+B+/h0X0E7wbTqkTvhA6b22j+1MFUCWkFtmr5BNj0pM2mVtuD
GLAVPli7pbmsg7dKpgXh5BOSKtQk/Bxk3hPLGYShPSxuaOzU/t0IDUpcwZLTigbN2fsInUOg6n6p
hwW0uj6f7gH0YoIK6hf0h7CSJVj+nzK591d4dHzBTdwIOKo8CjWL5aeMyyMFd7KCqntZ28mSopx+
fv/rTIC/o95xmWuRLaPgoZaYLpOOiM7nYXwZsMAdR5KvvaGypMaSQga1hiU0gJoGMGzatdKl0GC9
4F63wgLG2DeNGhzyf+wT7xu9PDzb6n5Ck70zPAzob9CHfv618aSWL3Uz7MCeMDsT+miDFj4xWFrR
PP+U19suGiMuk7uJ8SKw4+Po846OvDnZnR7GJyoNCGkkvHftL3TfqMgfq+qA84VZzWGLg1BR5Rye
O+46PBaLzt1tw/y8/qve7KzXpNqyXBdd/kzDFJgObXKzBgyEN1LvXhAXj4MG7LrbqDx+lzzI1rcT
0tREMVS6+vl9t6ZFezeuu+Puvi39q42yurOn3MMSitkOCu6jGw5oj0Xux2iC0YvO/eTv+DY7IcE8
lZjcTnpJDzvpYL967gh/Fil12RZFZThLdfSwTXzLmladlTrGqPkyewa3sEHhOQamC4HUqq4wvoQz
g5d3w3qgynM03rtKhhsr8FmgKHae2tCeoBLuV+dti+I0zwn6smPHmB5CpI57pTfB/nFBaoEbQQn8
W8van/rVdVCBkwsFDjdsYM+LRvK0Y97S3m8OYsjk+3/Huh3V7TUCZGhh00wmHonNV9ZLKM1wLbnE
RGP0b1cxzH1s22qmCFDsYvLhBrU/rv9J3UF6YABYBuqhr9KxpB8QNeir+/juqjMp4Y7YKS2+XaeP
slmv1gMy2rhBELFTigLM6Ju+nnuTNCiZxMM3AFcaC5+vVoxlM8og9R18MChdUKQ6MLwA4BIpiDMV
/+i4/iT/GNR8QUsBEQwIuIzgTbZ5cqh7vHZLv8NP6QW6eZ2FQKz28qhNC7I6ahDSlTA3pyJs/C76
XwQkrhIYTqPOA3aKzgZZGAo9+lel29YYV5Vdh7Jd+/MT/VYVW8mW6ZBgLLX69BM0E6KSbTlPGpjI
WSdWcHw77HNqvnyldvEDC9uXUVSmyqk655Huo2qdqnSysJ1DjK8+aS9pNG3oBo3oBvcsu9zuHu5V
HAWWYTUM7ykesHl+IKe/fNa9bH7okyJj/ibQXsn3EMlMqdXr5dkAWLjXZrRbm1rAUy8l0YGQhEJP
0y6TzLf6wIhYtE9/WryvFeidZrzU9zmB6289kGIUFrL+/9pb2unIFVcBpkZdQODCPPNG3LrhLvqg
WV/m4k19lZZmxVWP+beOMzl3LToWd6sRwEHmtifpNEYV9x1qyeZSXHvrPiZ/nwuharu0DWvUuxHy
IUDQTc2iuGxBGyU2FiB5hjaRX4nQkYydfc1FiKePCkMTbQpEs9HlMpzHBNosROLWnZUO9uJFkOhU
aOX2aQBsEYJJydqNCCOaxgKoDLkslS0KR20HNq6bU2ZMwufJ3E9ra/sdZnfrROWz2QddWKLERyVz
mGMzRZWJn2RVcLYXGpZWntvV0St2EzQrz1aHto9rrIfnOZzywwgw22N+fptV0CqQjno1VIxWvMbt
X06pjmo1nBi3fcfID+Rw+vtCtRCB0MyALeHXKMNQsdv/e7KCEOvE9gEaeaWFYQsyZ2gqHMBkD9/4
wuJ0R145nLpSlz11IWXUSdJwSBvfGXigKazrvJOO93v3SON5LWb8mw415o/0Zd5Pdslz94zADBT8
q3kkk7EbZFe06Y/wraFv0cnLqyCQTi27wEg5Njr40OMDWeuWjqTfSDkqrgM+TgxWUL2OJq/noNj7
QHJz6tu5e0aMxEp6z5/mv2Y1M+Jtx+6ATfdysHiMvR7oojLNH8jl0WvEA+BdYhoK6PdO7+S1wI9s
bVaPdqNiX9lObicLUuqrd9l32z+couIVHO82JpoX3DYmsMWrNydJzYyuwJMGeT3lF/aJ31F0DSpM
+lfA/rOnURft8nqXvz0+AMFTpGljgD4E17fe+2QHPf6MGLXRcA+ZF9/dV9lA9TJDbLFCK/xJ37ht
RHf/0QxeHec4pD9YezmVXtHu16vIXdYWd36yuNEerVLwPvXYT2LUNOmJYwfuVXrh7eQKhD+DG9Cp
AMu5hJFDawsDPw98PqP3jTImAP3sZNVttB2BM/J3wM/hOyHndEdbncdFraCoIIeCggfQ/yse7CNK
Qg2y+ZNfp2vKLGrTpMUGPN3UzSedekG6mt0EvYZWcKMo6+77ZM57RIVKrHfrzIT/G7NwDyGkly4B
M6jFpMQFIaJ9+0KuI11kcAbcvGS+e9RhLntaw9RpVmd0S0DXh81jJqI0bO3X+Y8BV2d8r9FIuuqJ
L7s0zeiQldDsUhr+X6JsnxAVkwxpY3zCiqplo6Y2/YBKPon06yNc+lXUlYypxJ9PzDSr2UX+gB7c
y2t3X70I5Q3VxujG0bbV2kJl3qUFy2ozvkf+YZVCTgvuu3MVfZnR3WXA3W9mZbEPdf28W/BI3Pei
cvNS0MRI6Y6OE940ZzABJYT+AWaqQfk+g/BbNyp0jYdw9GlMNtgusswrV51thPpXGQUD547VF4tV
+IzJsWuohMkqUFhNpP3YcNERYYUhqmARediXrkrwxTI3H7YYZBRfWAeJQrIdY4CJYULzhzBF6kbb
5TlsMp5Igya83J5VrgBv4RdgdlAA7ryp5tE05cOwiLYRC9YaSpbFw2KH/nVre1mR7KmLnsK5p8ty
g85o19rGvTBOc2wE0TVVogYs/O86bw9b9KKuwwdCNhRiEFQ79W4r+GNs8Xi87p4zyeJuYZ7wVp48
ITMQnx8wOJKwpT558rfQRsosVxR2WMzZSp8WrJQ272rvd7aMLS4B7zydiZeP8AHySr3tDXbamesW
i9JSJ7fiTRnkjsiP9Kh/BBBAOgwCH1BJGwm7dIbqGnR8IqEchHPJQozhxoAhM/2Y1aMABexzfB5l
dM8RMROnSJqE6DF3Ib30r4Mq4CdQy/0OqOTroOWDQKZl9OwXTjQ+jE6junMdnEZpt13tnQ6M5LXx
oDYzvXjP0gRZJdkKAkqnAMbbpEdhoS0w4bw2+IBQbZtBzHyBY7JDhy3fyk1qPaUGigNbmS4lcpOx
v0eZbVSlfBIbSH2U//3uRriyeedeNjojrtKyuQELYg24oCoD5gKT3DbKF4hoPFhptlnkpdUeBoe3
PsOvszZPcCHqCAbXvDTyTuGUxWUbX8J4mOZkuygo9ZJhRNsQEWG0ExC8Mjrbbsij4POsiOFawNEZ
5EWDi3JG5lBnvtKr0cm8Im+wYmCJFwVflgvibmvEzSTYwT0Pjrwk+IqGB9+IMXs1XlxDu7aInXGr
ir4hj0fpCEl/gS+wH+Bp6bx0kBis21AUcyMpMXW52ijsPKkeXNBwrBMDl5EK0l/VepBoy9TG+dMV
EhFs8Px9pcfLPAioevmkCv2BfK7xk5DvbjN7u/Y7bFTnRve0e5a8B/A2wvBF6m6PVn2XzdbMYZdg
NYUCbjbKBkQkPhMFE8QgndWeCR1PeAUwKZCRWI8JYP2Kc5FQ8IJFkCo+Wj817zW5DpG9qDEwEYxA
qTJh+QDycaHeggyTBbgN/TUuQEh8g9VklWUHrAqz8e6zkSIWvOVTjE5+Bx2PExXVyNnyFK/Rrlk3
eJ3IbBNgI7dh13NzSMnGRWAP1QWu3OLO+wKV3uXc8boPVuV0hW4ln4cHYF2dE1GCWmGdo93ldhZ1
EHp1u0I6FfJxUoA9rJpULN9dZKZeLKGUWzErgZ+JCgDdh7rdoceEooJkmksLyFwuP6/byQQFDmiX
ICuG6GVcJNKhhQjIDb9P2I78uEJ7oeEgDMIQYZtCkwYB5JgPwMuvzhYbyeI6YeLyTsGCuaphEuRN
buaqdgez9EYcDfxbNtA55lyTR5Cb2Vw7bApI2RAPQcwURtipV8w69Nq1BiyPnIdr6q6ukysrEeOv
ZO6YOHxXhsG/4pcO4lAnEFE1T6eX/ZrzAekUVhkr1NPlrPYAQGGP4FVQ/pDkx+D4Gy3RnIAwsWIv
90tcrxYDq24ffHRLYHXeQkYjLFiuSYuXOrKCdZglrL38pJrzLaqEaFGye3EFfOh4jaaLOGHinzyG
MoMfli8bSt323rKcgcdJWer3NaohAKIrBkqbNwR7zhnDYG059d334Xzmoglcn6nVjSzEsSHE3fcM
v4MNY5v1GClp5NxYQLlokMutch48Jir5NxjjQGNSdGNB9gOK+T+azmu5UXXbwk9EFYh8K6JytGz5
hpJkG4EAkdPT749e51St1bt397ItoT/MOeYI2DlAxoNSCJOvG70XcXks8dcSITcsDiznp1sHoTRv
nP+KZb+LGMDo4L/f8MY97B38GZaK7AFQNLwDpmUyLXGZ/V18a7+wvlYRs46Ztag2LIiy8jDLAFjk
TEezDH7B1sESFT7ieZLwheocrw8g3WvsGr/Tsym+eeKOvpJwr8BOBtaTi0E487vNy1E+KJ4wOoSJ
OL9DmiTOhyh1l3c+bBsswvDOyrHgZaUiRb2O2fxfXztZeEh+z0DEmn28h830iidzMmS3/54W87bV
tB/O2GacXyvGEo/ng4+SzQnWNHGxkV8jf2T3TF+Ahpf3wP5jtoMEl+/10e5htLkacaIFppjT+582
Iog/BEAEOSy9F2U21uUM8+7sm8k6E5aVw0MN+WD6E2+c644PgkuUPdccE16hCvwHx4oNMf3A/7av
6WYaZteczg8uWEzESCD54vRqMPX95ZNpf5gQ9qeMXL0p96S88gBrNmpuSaJdidy0DWA3nzkMxj2k
kg0/jZ4dPTTeqCVyF5sdjY+ebr2xYpg8TPgGA7NuPsBxRYiA7JXXuqYy9xEQ/3t5UGUZIVBqgA5w
SkusGpIiTMY7FI01bhe+RHgE+2OEkROiJdvHIGD1h3F5jwdMgzj32JReu+cTFGycR/79r3aRYahA
AoDla4t4T8E0WINwAB4YEvwz49gR2nCu2xKTotB9Jbaq/4gKx9lsF7xPhqFvlRR+Kn8/6Jqn04ko
mnFtW0rnjJ+Jcjk6CE21EE0r9EElkGNTvWXPbaeexwIQv4OTB3gBxbMPdi8D+UM8ex0UYidmLH0u
jgKZdekGSmqrydOT5GVf85cR1JYRzlu7hKah3kSQVNBQzSnCj5xB+BthjYPwMaUy/7yAuSZwGkfc
VYvJ8UVfTc42K73ljJ/cZzYowGH1T6uANYiQOZy2/4gFBp81C0nBCyx1SpnTsqvm4N2Yi++ACGvZ
4hiEXugLK43VphAiUH6EkIixfwm2lbguJ6k5TeC6xEcjfag4MyxUWLZCb5ej84RDxDUp4zUwA35y
BMR+LR8GsY44E66mvoQ8S8FTb4kH1sc7DZ/YPi6C1JUjhmslt23NrYtoRcZqqij8YPiJeag1Ls6v
0puVy9Jc9dLx/aauJv9tmBvKh/msOGctUV8IuhVv0/IQwTQS+slEsrdkAF/TN5ATorkJHSiM5qZY
YGuXXskUpLe0Msf4nPmKBDAorsz9cymBW6wwjtAgI7vxd7hrGMtxTOJc5iIn5bcaHW210nGbwk7H
wsp/gprBB/BW2jVYji7re+/Xd5PUg2sX7+t7e6/vlHM6HkG/AqcSPSk+tgTegGs5wTWoAatme0AC
C8maPMzlv652wAnEmR3VPk5uCp8AZkVMBEEJWzuVnUimy/VGedWOS6HbKCHQ57ztiVr4UXp+SDjX
6E7zjc6EAxdFGARcOOYE/slf4p/2XkGoZg0SkDfDubQkr262xERCCTfgwrds8TasZD075F/dIbjp
Z+mnv4rfCoLvrwqi9tIpFrwAynp1XntVMH8L7hg414bafeparWC37SLQlp1J5Kx8LkcrmXn9xfwb
b0isLLRVXeRg1vfEBcCWeitPnODe/3YCrDRbidz0pzwWFPCa1c7cFKuqeh5sFXUXr2bF1/CjNPbU
zPS0NpEza3b0ZK9v/m+FUddJZm48+bHgaEwZ8qlDqPvAQo2/fn0zuu4PlWXAEfFLWCj4dNdLsZl7
YC0G7kz54c1CyTeDKwy+BhEbczNwcN1WH7TcsXkrmhuZJANY9ryeMV4Mfbw8qN8mVxUiUgxHoS6M
LdV5gngz52A62TGaYp/pxHWSz4zOzqS+ZEFpbib5b0aLfusZnKivy6itGvU3HQ7vaImnWEcDDOAa
0A5ojsZZP1rlGjkMM7XJL5U4wEkrMWkm3kdC0fD+nIIIgEmn31AG4X7qRQztSVyhCcRlE1Np/p2M
RSemawXZFJ9Oh4EcRuaQTk8Uh/8lpONxTcuyeD7k5xx74kv+w6kNAMDR8NhkiwqL9UVLC2yuvzEc
xdPG/mfpyWXdbLkLKgT4NFw8aI2XgRsARQeCuScdW5huu60Oaxt8DzNFXg4ccJF7Lkq88qRzkf7z
QzLd9wEz9m8Z6QuuhtASJptjzHpxB1pj6NrfSwY8DlqkAlERI3JlOalGgr8MCSzyrhfagUMmbt+3
F4+i4SVCODkGOjV048uT16jIGcDU9GcGXZBMgAv2ysZv45Wxy61F2h9F3FTE0tW8ICnyVl3qXe4U
/mCqZe4kYov0GVN9qiq+9Em7hZgqu/fqIvpXrBvc4RTAk6kSt3qJBzhh0IwdydgxnrzaFCUkeiCA
/A8Ojsl99bWcMJ+Qm19w6GypkT/xdlCwJiVwZVWiB1uAZTGRFEFFDrMYB8UNi7iPaSVXGkqOvdJZ
YWhBntkku3PE9vCDRXpYqDNuEnTRjG0MqiBUcPhnTTPPlukIoB3blsUA/MRt7PcAWDYolb6ahYsi
XPDb/LV7noyF7jSYbSMWQb/vvTjLZ9Sn+Cy6PG3Wh+w/0ed5lGaiTAk7lc5THQyH2Y5M2y1LZ8cF
JClWmM6Di6JxVWCNnrvNVIGkx/gBxQnOKOsCz/9vWs0r3lDcW8VUoaL934/06VB7mFQQbbRgaeJ9
bKzOrN4NjhjFhvfC26y+Cw/cUH26Cujd28WWMd7JPDya4/EgYc8k2q30oHqnhqEJkLNNaxD6Ru1j
4hc/NSWEkRp7CtHiwJkxAWeYRdDDTb3T1DY0B5DIPVuKseSBm+7GHYu9iv/OeT/NofhnAIcaLsUd
hHqQy/FKAsk+8vHiEi9v09LNhSCDFmA4h6EcQ49Tj/YstgYc60KQHTc9048GG1Y7b94I58LD5Lc3
PsH3CsjCqPZjd3oqTDRhVeEHDc8mf88x9sITbtgAbuY5V/acYd6ULkIZcuMcKNslhmHp82A0a6RV
5lcWXjAdyxo/b1cy3IxkhS9dgPHd6zd/XRF5CPcAZyts50/Y5QTnkmHKFE6UlR4GX27RW+G3/C7m
yenfql0BRqBxoCPEdaqjb+jwcTgksEI/omQLTaXqduJwbtXVS+AVYVc3le5sLbvjMYm29sRb1JZA
sSYyPEUejjnse5xyelAsJxYmBAKU5hvsXl+VkHMqNk3z8eT1ET6E4QlbCakTNlNeXmCUaKfPKS6J
xrXze+b/1QlEFAgEx07DhC9zoLM3W3f8xO7kBRTVz+td3NAHN73/TveqvsGfLzVW+M80nBU4l8s0
n6rTGEhaJIIvpBl/WGw52dUv/jxT1kF6qoo9GBCZHkrm6HhgQQmxtUsMH5op8YUGiXMF/CspnECx
uYimHQy9l7ossWZoyyPLJICCM2b/zJemjkeb4Df46QPOaivWRnTOYS5KSx17kuqOED3+xMGsRBw0
WCVW5zh7rSKWkPgHuV3D6s/pmkWEUTVyYR55Z2VYli7F7KiE8GPU/ZN1Tj4VI8gV6GcirDqyC3if
HQBxYQsQhXicGaZ+DA8vCfELpq2wOO8SHzHQzCYa1wlK/mpnghwJqydYMx7Eq7ejmLbwU2LdOgCG
gZjl/uur+kn3HZXSX2tgwI7NQLYdE0wHt/XhRZvBFVEn+6a2hMiqfhhFpLgaU8qhSkwMxtvbjFSq
dfCVhAegZLFettSaiRWYG3gfMDOQuAjfRrdKXstY8pIaGnJRnCe9/+AoQGOUlsSwEPcS+9CbZY6w
1KMcbyjkiE9eyUwtoHOI+9EDe7VgUiepMxLXRskjLR8C3PIBw0b/xdGbM4xIP/LXWQVZC5fdlTPn
/SVe1QHzQ2uo7VjGsWXIv0eGKBUTjZxTjw4PHg/lDIEkvyLUTjuktWBgndg9FJXGMV9zzIi1r3Q/
Dh+tuINqXWIhZC7q0QnoO1ovEk+xaMXlMVeWWbUXGEo09gzyyKInV16lmcDAlUMsAyKzNBEuu9ji
QxKd8nKvY4b8dGaqwyxqNrP1mSdtqDF7roR1hy8ul328UxAwnUrj8yliQGRHkV2Nrvleie+dggbS
nGcqq38d+AOksr9QdaQSLo52Uid3KfuNw5mMt62t7PW3XWIPnC0iyS3hQxleDT4Arwx+DK437SLW
9i+AdMFSPxqwZKSlNePss2bc+a8CBpJIFBoIXQj3fVwSVRyLFnXllfv0m0dIxVV9s4Hf+Zrtq3S8
kRVnUaduU2WeNjZV4Evlgm6h+vk6JMsltrxNqjoawhkJd34YBk28YHBYnuMvIADivXC7Rr29lQw/
SzFjzHwZqofVPPu5aHCoU8cwTHwN3ltl6uTHoNmtLfAS0HV81gyT3jdG4Bg6sas7zHzig9LNxSu7
kzkKIwxpFX7IOd56m2fplfDxcFycG173R7LWD0WIcojhJ0CnmW0l7FuAc91YtdLcMfX1wEi0nveg
CY2rMglAR6bayTLkCmvsGIPgyRCaIvc0+9etvLEdjn7w+miHZfsRv7wwtwnxHnS3QAMLz+4eMlb4
0kjkHRwIhd0fFvgg1vTwnPeVzgacY7tfJMuyWbbUUZ08H8eTJmxT2eM2L5FZa24LytHinm0XMWTJ
4hwitmG6+YGKrHqoM6hMvmh4T1YdvkfL9wM3DrN35OkmmKtwtLwRHvNXzqRQtWTa386KwYERjHag
HCRBCScmEFfeowY9nBs2civcQLBB690s20noUSRWrPUOHDHepABP+Geg2aCk5QZkqKFZM+jtgy/B
OZCl+YBP91vx5BAP1oqiGP/TV211n7W0apQNNyuZYRxCywwClWzZMeYAudXllnkWAdk/tW1C+fcp
o9/wm5nplw0BS7PJg+DFxdwmgKoKhmeTieuPYUztlhulGI6F7N7iMy9z7835Hj5bh/LU5yG+8RCv
RXSn4rYsdm1U2V3ity9YDVQFIlCS4jMM6QynxQbDdLkFMQVrMWQ23AptWbOVkk0EBvdyTAPDX3fW
ggN7Er4ydwzHGcy22PlWu7haMZ7N7+S6ewJaYiYc3DazenAEuKqzz5YqOm12kn7Q6mm6PFTQIgGr
UFr1cGQpC9924pm+Kq7U7CNFXspPEFejwLl47LRD3h5KsrwAGNBRGW6m49KJ+MjPWl+T/VCyCg68
yJ0BKdarJF9H7bbsNlq7H8NFgI4ajKlzZ3CxApAXXoATgqF4EnbIvd8Vy4x4lyeW2U7cO5hPCS/b
gG1OEWXYSu1XFNtogqyR8QxCn5lnprbxpFC16ZYV5gYJ75L6HfNUR6tWKiOr2U2M4dzM1R8FBOeo
XmGjVoQmM1fnfF5lj3CnntvpqN70u1qFvfq+164gT9kMn8nLRfqPE9NzXiJnK2z66sGC6FWGzky8
Fn8yR9YSbu97DuOvgkuXPG8t+mGGUpGFf18B0RQcICG3UV3398lfFV6IgQG2O6KTf68yYVnTk0qe
oboNNs0pD5uKn49/YcZ+FGyCbtX1K5W23fCFlCuDBbvQc6zcXC4w76uN17NxkRSbDDK4YdUIu5D3
1cdI2GelX3ard7ZqSzBuN4r9GjCYKJFuJaCKDhz+XI0cEjGi12eQX/TZ3BituLKT3g3CRQv09FK3
0TfjzQCIQeUj5TM0wOLdEpy1+GgHS4DNqjqFBqN5IeaLHnJC746FSxClWzKDIxBKX1HQ9OIiybcZ
VJCtRBBEb8eq02VeTx1FtJZpRVQIIVbn0L+xa+afEW039QGzFvY1xCwo3VArewfQ981iIZ67pJWz
nprD3sILnZE9/vTp29VRCyH1otVnbRAAQD3N8Qq7I7NG5IjFdNjxbZnnso/JY4NdHZd2TAtT2CZU
nRqCtK0gj6e0ISNtK75WAU2RhPfreNMZCemeHHAYEufGy/f1wFPBL9/fMW6KCIPw7M59pq2C6jG5
NJntEvHYuQXRCOCHEI2gFONjS4YcCx/2XuSqhcev9Oah1eYOrBKTOHYQYUzBngSVuKmxaHS/RZ2O
Tkh0zcQx4IsTIgL9K3WC0ml1jHudjNYX+jkudII90wira0kSwOWbCbWMJxm+nzxF5O5gCR8hOCJ4
L71bZ6GRiSHCWRL33hyQTDKtBJwHaBFfE0QLMPJGV6SJHp0MSe0AAYTPlOsWRM88qZqTDk4QcC4t
StXBLrVGTQ0wD/GCGEfNcmmoaLNx1I7o/3Gu57KOuAJgdbqECubQj2rw0oVZcwwq6xZ/JG6fnO3U
Dm6P90y6YqWW6AIGXM+dMIPzZuGToUtUbIwdHNaBSGsAQJQvW5RlP9KZARiNOKAGWAONzfQK+PwX
Ex+hBR3h87bwwRupt79HbtK6OsWG+2Rcob3XIUzMp4/9NB7sqrYR692z36nPXRHP7Jj0v1c6rvVY
99SXbj9lCLqYWlcumGyV8TrIKHA0cI03XjM0vjLhSwXOyjvsinH/+akO6N59RiJisqIreH6FPSml
NHSpz6DquWZuTMDHmxEOw4OISEyRqR29DqUOrvwL+hyGad8MaYPuwOnKwTQtehBFQ/D1ELoUf4ua
jR4RG3wyE/hiJG1Y+ToNIi2FBg1UUriwwHLugwOlcob6G7AntT/gIDDvFtl2y/de0uHddiWA5DLK
D7nEjZcuenEiKQV0m43habQw5lIAXQ6ozXKYMKQi+OEBZKKBWY1x5C/Wlv2PeMPrKO0m8PFRk7rD
pA1yquE1rxNTmPdWz8+tOU9Bk+HrcqadE87hAKyWQdAxwoxu+yyu8FghkrImUsUV359lwRrCggUX
rRLa6FcuW9o3/0GH+ecACRqzRJhVDt9FOEmwUEdf23DlD3Oo1nFzVmXDkarWOwRbo0SFprw24lEB
2Kus+nc4DevsBh8r47Om4ugSt77hJ2UCHy2FhXIcT5WjhjY/+K1B9eP94DoNGEi+TTZDYSUNsIkZ
J3D4x1YdLkG6BohTe8w88fl0qpEee1Nb0S4lm4D+AB7Z5HQ41BCWTbQnPkC3pV6jEnP1uYK9eOj2
7RcDgI4bhWJ+dFJicDg6Q8eEG43GVXdeHDZvPyPKBnJLjrxplb9dlTusd58M7xtPJfdaXOjlIke+
gEaCORJYPRJKrCNyi8EXRSDO8zJqMxKK6P94J1PFYNHWmeBib65ZFwLuQGyU6nEXQmuVZEvH6IzR
MC7zwFeJFZUuXGKDweTuDRzZ2XzUMH5GQAHSMXsegnk18u2YHWRlkRHmABFRiMfAmm+Kd7w2Chm4
CQatnEjAEAZEybpYUcqJZqjYQ4jBmmIcSyotHQJXJYZUMpwV3RN/nVpb9krgRM/C0iakmqHQ2Ix7
s6FVbophXcWNbSZMiATlpjyjZSkoS03HcTnDHOxVOZ1xiWtt3jK1qXWd6Kl8neaDW2QhI0UVirKI
3aRkJh+ZLN5T7c1tKoFjNORXEtZL8TQ8ZNw314JC2iJzp65DP0sfIbUBPXSN3TcCZvEje9JSvUGb
VqOM+BEJe93fkN9G8p8qwq17IVuViCyVo4McJCjglzDhcFkmmOOJvTLgV+L843pNLv1cf9KZjmR8
L5gcc68H4CfBgMP8lI/Fi+DvSg3SA7/t11Aoy+H3zc7idOSQI24bksEPQ/g0sYcPjbMKU2r7zXyW
Bv8u6BPijqPMNJWHdfcYpxOGnpbYQWZ4/5qczEI1iSkd7ES6IsPu7xojCwktF/hVuuu9ssNLsc+t
/Utea5RtTLZuKRrXw3O0VJVFtK4zh6FPzsNqaApY7PYL+dihvIyO9kipEWE2XiZtJncUpJWlgD3Q
h35oYRBH8L7o5VVYrTABEDE93S52GpiSKd29dm3lxbiMWJVWdCCpMJtLq/SjP5KoOPOpqN8t4ekf
cBQpnfsVr/iJik3ePJUNgTN98jcOu1jYNy4gjJFY2fjNwKzmbPPT8VTe5As+qBVizdSqztUPFX5i
DWuu3Xm8RZhqP7cK2mp2LP39mxFTdsRDU8ttvBBx9yx4x6tndyw1+73Pj6OTtCQwoaF+UjHAnlu+
at94aC7Nq1uBYdyS14IHoK3CnyTYMoFCAfe0HtgjPjik63mzfgTY1PEIl4Xus5wr+PPmpzo5IjY4
GRSrSj7KSkO404qHlQ5uktoaNCA72T7Sc40NSDkpvtUAIGDTEzmluELh1k64hqGfeubzU8aTpcD5
0xsxkdEo4jlB/EUnQQuTsLeAQGM/XuS3pFC7XZI8mRtMy+b/fulxAp/T0lS/qUfcBP9OKQBzOof5
iJFIf477P8K1dhIILXBF9TwB75JuT8rNta9Or/iHKCK8lmmQ2HW4EzU24UJyAK3JJn+ohkVgZZ8s
Qub7W0M5QWKStI1whzkWj5fhl5E4w+mGPY9PRmvFP1xiCaYepL4CTSdYiWCdB1JlujX8cexl5y3R
8EAKupOSUSBKhyfQiuJHwlnELfQFKXDeezN1IdLP0E6ktKa6B7DxOr0pZziyVt1O05eBpRCk4vBL
4vXdIsBWfUHQDOFUDr0C/gkBGT3e2zwMMEtDdWFeR5AA053RA/LS543/Vvzg+HKTTezEGH8EcA+c
CNmasH42gLyL4r2cwQMh5xKuCFEp0V6SJ+Fdme5mw6JBE88taOxq/Kz0RTHshEKdvxAkCYzd6QIX
HaShGmMzRsLqLjyqu7b/fG05QRk6IzMjSgADEEelMnAyeT27MDUIV7RO9ReNJJDz0jR3TepxJdMT
0i5ywQurmMhorsXCE787WBQUE84TJBU15dMxDrjIXagNWe7RNLie4f/ETAT4mB4CZBIO1jSWICZo
9tv/kJSSMQ2byR6jh6msaaZZv5R9ZfrGYNpPuQFF7TUnfaGgSlJ38p1XHv3K1akw1xT6cuklCOly
oQEynhhq5KvCP3pC6WiYsoWurKwpRLOr8Jnv0t/Azvzuir0blM18PeV0RhBWiKghQ/w83ECHwW7k
0haxKphR/Vk8hvAmndqvjG//J9FxCMtSvrRuve6/mE5VTK4qhweApQrTRooQup0prZRROYVfiEH4
QoVHQgtKTMu0KQgt5GhL3InzCy9GtcfWxWCIXfPLPpLvvH5nlBP8XR3dvALqxHuISEcGAaCTzW9/
5z2y+UVoAnKNGsQuedUzBSxzDo/0bUC15fuwUySHv+dJEH9EENNrRdzI7Fj96vrcdJVld6SAm+kO
O9UA6yfGixdr6PuiwKob6lkxRZVz1/ACW+zDnQTABiEN8kFYpuGy1RhYk9ZsMrq7ZLDigEU7FgK9
ccw/e9RIjCLmAH0Nhz9NLMUiJuaoAabAIjgiAWDvBStz5ub5ncfDSzi9jwwSzE+ANwQ6zQc/XcUO
Jph0i1ds7Z8m3CMXPBLVUWqLgF2kqomLN+yJ2gkGJ60RV0HLQZiFhIjuSvdZnMVNOCH7Mb3ZZRq7
WZRV1b38TTYAS4YfH+XL7LN8KEs2U6PbYF7tgjXLw9J3vIBmy4yKN0dOivwCHJ+LgoPEyVjCnAJy
n3z3txD7K6RrFjco9boMpOAYN9zL0VV2kGSq79dAmAXb56R/MqQR9CXnkzTj2ifohH6VLonJCffx
sGXOwC2d45xPY6v4kHOy5DyLLBrPMHSrbIl4k3mp5Gho31ktAH9wbM6MrIAqdeJi+x+OUOM2pddc
ILjx8N7fwZVGECL0R3umymRb8gBljDi53ByKGC2dfhVOOkASVTbJlNyQdz6mEYsInVEtyCjdltje
MMbDqVj5EbtrWzxATvGe6/7wsSVLeBEg0YXD3P+8xA2cGeWekyzKZBogU2bg4jSbjLYbhVCIDgCK
fC3OHzPBf/T35469QZg4JtFM5miiYbpAr/VZejRTLFAhdLNPhB/0/6+XQ3kDdmCm1uwWTKZdALJA
uVNYBXcvPT1pgYBdS3IKFJRXzIDG+WRDCCBMOCgTwfRWzTzCaSmMeDZgjGw+giKgPxh2sflX+5gO
lw0zJImcIAtDWyjO043oKvjxWFSo6Jte0gKKOfsZfH0+LVtwUu6ahfang4Bw6Bnw8qiKAZZzT269
1/PzBTtSI8EP0wF+1uGJ7/GZEwXY7LmRCD8maZz+RjlPUiTmX3MSqLE3eK1psahtESbEoQcqKvOZ
I4sjVsnVkYAuX5d+hzSsgkUIFc64CCv5kX/R8WSk1hF8R5gVNMiIubU4V7stC67appXbGbwTKkcW
M04xHjT0ghg3fOTuZN78oxmw7vhM88hu8OzBaw2iwWjp/Hj2CPGeyHQO0S0SnBl6Qo7HZ39CIxh8
84uZb2oFQrBFxpRe2yAtg3VnZT3PLooPbK+RsTBrJC7+NIkNMKWjmYSnTNBn7MGniaCacxtOELAV
oOjZT57knzRaiPsE733FOzyDFDTMH6K4j5O5MOzCBcbO0l8CxfJQUEBlduMKIgJAxfwT2ksLqR40
/WVLYCYbVtbLJEfRnd04SNGnyJ88lvgR/bd4oBa2rSsoyDhs1hXKEAQmUE8omEn8G36Bbqeq/BfW
QEd4Pc4LzAbNxfPpvW99teAMxPiXQFl8T1VUpTLurDdB9+P6C4pX98EeBi8wpX1Ru/gsMrUHUNJw
eQ59mBQrEDGoFATCw+6YDBjB8LyImcfoB3ZD1uPK3KpHBe0tUjDOTeELS4C37pifnWJnb7swlwpU
s8ZluABBLVvO0FvaGQbTGp0DnMhxK2O24sa3CjTx8byosEFVi44fce3LxTkly/ym8Uf9mptTrc8k
W/geURDAyZjZOSykKPskGZiZ4tYQmD8hMljAqcObl2yTkK7KhnQHn3X2VXdE4AKXtdxWlDZMxwkH
A9IgXBrrcmZm+CSRBYqZQwoJWPKed0lePP9E1tiKmQS3hk6IfOtypXH9ePCljdgGe2O/wjgur9wU
wRTONAuJuBZvybBqhWV8fX+PsZWjnAPOalwD2yOVOcS8EybwZGI3PB36JRXlldffgeXhdnNwcVpa
CB77u8J8F/O/dbInyNX/N98lP4WCFXfKR77II2cy2pHdFqc5wSU3C3yPDjl0UA50H8k1wNUIRgSa
rSNjKuxyc5kBNfQnFiD8BdVvodn/41jsSr/40MHPPri9Q+4AzXpw2EzVwnczohUJl/ldGhYRE4iD
eWSVIlaxmdbBS5vjMqFSDbF+wkMb7aCImHcI+YR0Knyc8ly6c82EYK68ndZKsCQxNh2nIOMdncDt
eYT31NGsfE6ucj3WQJJEhsKenaoYSr34t+Joga1ATrrFF+mDCxswWSD5gTc53zBP0ZgwJW4Hdb1n
piJ1VvAbbl/iTkYYmE+853JvfkmVF7y8ZJKMihGGFrhXpmsO/8TlmY6wViCyv4jto1oQTi0ROPFc
yT+Rw+KV3DiRuoXaSvk6zLwxOvZfJaZBP68ldQ+Oy9iPrVso8a0Ff2IiZXm8RICV4RJtgctpBzoC
0kgXosjh1Ml3eHlikBbBT9iI8lKkqZ0iZoFC5kG/mMEEzT7Do4zaO6MAsZQ/YgGHW3VjYIMmDP4S
+C79yYxx2Z7LxWiPKKiJeDsq7RF4vLF0CC+0dRCkZJpDaJg3DCRZYJPWAHqCfgSQHB7KAzjuzOiQ
/Hgetgj7ZW/sxMArWizYMnLlqEDPhF/wIf10zM685FatjYpmXsD86S+JD4JIhhhu2UiZdXvA5yc/
I41hwDDs5GHz0icZC32LG05zOU1n9AyVlUXb/OSckDBCCe/FYyDFUv+R1Jhg2k0ozwPTe7J80pRX
fqiwaXpege5HpJAovhCzK27xcoMA2AmJ4WWc4dqjYCM4x6ME8A9Fx01BD6FQ640UHpg9oLZsrlxV
FyYkmwaReWr3R/NYXZN7u1LvLcmCVjTzAVO5+nAu5YzlXiKCayqdIVwj04AEfe6AnhD1IFiAKT9c
+LBRxV+fe5DHbMHC4UfmPyR9L4oNhsrpCigS1/FDr0O8go1F3yP+FfhIclW3KwAAYZNo89Ix9uoq
LC3CnL+BzTrkn0R97gHeEQz+qwO6f1SkDT+h3YdL9UhlAlIbXF+Yw5HBUx2UP7JJuMNppnC0oN3F
uBTyDoalUJRjl9cV3d4DPg/0JJELzIH+Y95iky3XzmjCvnGizNEyj1UQJ2t9Vd/Z6ig4K0wvdIqL
2QQPoW9+QzyjJCFsi2n5BAxzQA2dRdVkHpM/wSsdQCoVVWXqm48JJH8lqxA85Yt9zmNljd3Ykek3
xz+Ac/Pd/LLnpizZ51z6NJ3io8JxD/JKcjiW9bzYPJg09PUWlJkrxmjJ9kRG5mFdAL0OL5Wng9cP
4PeFnS5IJIRgUEs5yTEQQCLsv4rtv4+owgCad/a6EY9IIzU9liNMxuZC68B+JLrdoXLqEsdUb/pn
FP2yy4AqoQHhNgGr8hPYSmFkSo9DobsTtrx1/EidHgvkuyg74Dwo678xBRMOlTltlwlSUT2kkQ3D
OSZPc3De5+W9NtbhIT8pF5pLxvt8ytj0XYj1WMX+8AN7ZLAheiZ4JdoUIzGsid8Gwyk/7BY1LEZQ
YAQesq3g9AMAD/PmIYteAHUdGuRDT2yApW3wwDaf9fH/aFYRz4crQlyUvU3rBOhZM4vS+QS1uaY8
PsWIFKb/hNZBMtwEuSGt2inaPF7e5DAEC8qb7nw4jChjmmNFHle3JVUJfmVGswEh0e02w7+TFdIP
sgqfc+83vjbEEVqcgVPFBoT6iVXPmmA57bf5rvcI26otWCJVPdoXNNaD5GsXdc3dw9VYfopXQqyT
TyqvnE6tdWgWeUNIKIFaAhhFVEhz8bfii2EMLaJtdQmWwifDdwLMjvWZPzigcdrSOL8ZKtA787gw
lr/WP8RXahdK6e3zKnylPgWteDNXjM+EOy3McKOggJp1q8/qGv5YU09ZehymugXzDPpJ1C6eJKsg
EzDseNug6nuuQqtZaDtt9zrX226BkY812YJMJnLpWfkKzw0B6cYZtel6hOaLlvrS/FT7ZKmsSr46
RqCKZlyxLBin0D8B6TEXQaIwRyZo+DJ8KK/9FVkLn/IVfyHgHhD/3wxn4N7SPhtOdw9DBo+y3C/O
/S09v87tDTq68QWsSTI5sGd0bi+sSgotRpvUA2Tw8CbX4X42RaYsSw/KcLvNCd1clRttiyaguOvX
CDMT2VozIsR9c9976Sn2lZ0Go4evBBlIifLkw90y/xxVV4dBhtqFeIDU6g2wszk5wOY4DyOMjtIF
5wL4E95t2QU+lFy64ZlMFhIfTdAcw+pVlzKN6RVAvjrPS4pVuwL6uRZLQBr0i1CYhAPfZPiqrqaD
OSrz24e0FDzYAY5K8MOi4gzAioJpDTM1Pm8wn4W8zfxJ/dgvTWtKuWmtyUaAPhYZfWQ9pt9Mf0B+
AyCkjJdf5YasMvzuJjv7l4ZQEfnKOP8VOATZmQYQIq2IT7A5oYmeMiNdylZQZPpUSJUFjN38/ssv
zn9wTfRQsKPGCn7i++z81hcafsvGKYhIQ5re3yy0CwGM1DMLt11qp0HeP9kYjWoVyUQwhJ0DY4Lg
4iW1qoJiOVwOPWNhkorsOLBJV5+y1ylEA2uULBWPqDtfruAA9Fy07oukGtC7qavAzW5VfEufL4Rw
Ot0ZCjJuDcyRUHdwauJY3C6mRI7J+QWZDQTKaKogsDDKrfgxIGZGyPg8Bfv8pP0qv+KvtOJqYnNi
Z9QHFvOU4dofGJJUj/oJwYrSoLxFP5gA8JmoBxB35rJejr4UPlxi13/x1uAuSF9MSz5oknL9XxQO
nEaaQyCAch2aoMXSViGCoF1nZ0IqcaBpzyHMyBYXu2SfoEzhnunt5w+VIkGyyItw5QNoxUWmYyaP
n+i5g5l9TMneWqHbQ02xpfnmfZGiOckWOcRlumD05R/RL01AWkAyrTbndFnupuDE3UgqQgqKp3/S
IXJii9pn9b5HiVMc4mBksGPOpSg5hcQcdupnnC9aJvCGVU37c1HuBHXRjF4sTufINJuHXI8RcAc7
3rDhPeReoi4REtTY3aAl+4ZzGP6PpfPaUhWLougXMYYSFF7JQUDF/MKwtBREBDP69T1P3R7VXbeC
ZUA4Ye+15ipsERekwEQdlTdxTBRsaS5nDYIZg5JeTCuYHCFp2mc2+CXa75EqdJYoE+VCqasJ7ejg
0FJOyunXmDcMWMC5NLd2WB5X429viqi5eT5t1lQS2fRN721em9GNejrTraJtNEC1lIir6Ft3K/z1
mrbFHv39VZ8bcSp1NPuVH0qhlLAL1IBKpiNvzdeB8rcLw9f1plF58jJS0PQQqwNgcFZVFsb+Xxr7
4eI1wnRmq9s2zYMCIIcJHJ0i2cf50aLc+xHbHpqbyOmpsQv97nU+5WC71B+4/nzeAibH4ZQj6OHk
QdFLfQ5kN6h1trrMJvKfhA8N8MucXXA2CmtfzF7FM2vrC8bPwWplsfHGhZoDKAB14OOtKNKa2GEG
AnKRZmeMhs1cAOqnWBx9toNMgQMmOqQjUJZU7zLD5JuqrCYFyvvsDv0n6Ko6YfXuGPwe3Bd3XCfE
U2KFKLLCgp9CgRu3ng7dAtMCFIRp4d5S8DoWs8FIxODcVogTKeaygBwN4uN0uJNgHUmmxlNkECJ6
A5u+1buZ2Euxqn7NtIC9hTlrgu881Hjf3w4h8EDYYIT6PVT52FIg8HGg4JzVTjnFVO3VPlM4lWIo
EcDNcTqGxfgMLWAGFcTHZ8PIyPHl6dBtdC+ABEhKZABjVJiA6+C49e3TDOVFQpYitWdj9nGobvNj
VpnRi3v4Qdln30VdloYYDeHd185PHhwJbMwdiAXlh8YK5IHG6m2PPlJFYdn/YFse13AI+oF8NG80
8aEZYTc5S2Hjdy5lJw3MEOs/7+0A3VwpOx3dwsIYyZtywYp8PZjDE3Gk2Ydwh29KmTVsGXhFJQO3
rLS77YcrBMVPrCv35O49RrhZWXw89vKcZwMSUt82E1CZXP/C5FeMCVaZvA1Lcy9rjMiMtGPAlWYX
PB0InTDuqBb5rIysLwebNHG683fnOwbehTFHlFDhwhNot66Rawq/85aMqYjmqG9ELVhDUsGwUb5k
itKzDlfT2+3EhtEj7BTfMgsosCY2ezSiA3k+D/yeGhFcX1ea9kLGIWQbSIdHlK1YkPcRggP0hNvJ
u4Ih+htRjaaQVmK4v3AyXUiNICkp7NMT41iAtif2crAwlp/5nb8jIhWBS9DMQY1QC0MUxkJRF7Lj
4oELF0KxReWQs55aS+tSJhu1dpPlCRBf6xWwscRuSWoosAwhVLRrlq1s2KtVOzRzVJCtydq0omVI
23T5qs3+i+nKxPaPj5k2yi132wAVuoUnkwbxR3FRIRjL890/yoQLcbLfmIY/19ws2lgphpQAdx+G
KokFxHD4I2VS9GH7OVafizddWXqr8aexgT568NMcpK2K6GOpdjHSxvL0+EYvbDVUM0QaEA3T2mM7
j8CCGmJN+Ui3irUKO8RUD+CMA7YRNJkuK4R80r6nu82PnKixhmbOxaxFL4Y3iZWLjTL6wHtZRZes
3GijxsNEmAFp4PjTU5/LQLqGYxrrTwavImuzAhheqv0AVjPlguVwuR+Kieez/z4Mig7YXq7nq+I8
m7fXNzAlqm1/ctRrBk3t8ttJRuHlveP++KWzqL3wsl4KT0e21vVO628PBdzznVyesF7Pp5PV9SSS
eJAjd+gjutJHaQcLhFy8d0BzkRSygvUoelsQ6WiTVau5phW9Dt1uw3aiMJxOu7RbVShsEbtSl6TN
/IJU36VfI2bjNYAo91qdLvOWrthx8+bkFtT+gxacIPVNqT5dUZ5Rz3/5l2F6OTEjNIVzH7AzabNS
DQrK2b3gDv0WECfGQTb24MoK0QWjIJfjBqoLqse9tGWX3HYsltIeTEzm7W95HBmIrftsbK+Irz+c
QdgbrsEaDZ35F37lOMkfmV1g/nUQ/n/5p+t1ck6SU/K2BVG8b4lfCdp6MRWf/339/p83TtrY3++U
8LZgHw6VXtyiDsRfrkfiJ+uhN1qPRCACkpsEj/mCwM7Re4Ur0xNBCey2UpGRh5X3LxVJIF9ZAdt5
Kq8EHI7IXrr4gmh+5V4EYpq1cB3IxAOySP5Dpz/49WVx2h5n7KWcrwXXhA9Bu4fkkX3YY35WA54a
iDzqCFVwb2eq5PbVrfZAwatS+w9vWIbg192pNT4Ud3Ak4XjHPqSr79GzCK8nzCo6zEVqbi8sWn1b
GVInOJeLco9R4FPYxbSaGW972Peud7/g+MGbUigsyX6/R/ki7g9W/e/m2ofL0GMwAn95o2tSopXX
S4RvAdo5ot2wzRJ68DjcDn2yIX21nA7SPNMmfW+Q6mkZSLGIQ8gp8f6fQlCPBqkUMxwVtPPQNvj4
GoJyJHBglJQVUw1mqBcZpCoPNK9mqjAhyrWB21eoDM8J7oEJr6Ya3YkJt9Rs+Z3cd8/de/eF29us
dN5BjHOjp2DqahsW5CAfTYpA7GFRzf997AbU7hGEC+yYuWPLwNiJl9w5Hdd9PbvrIQw9gAw7la40
cD4AVdrC0EgXIJTQNpze+OHffv4wRI7ZLoesDwR/qBTeAQelAJF3sJUZxAeEObRLeY1gF4I4bg19
jY/jzchze2IcU4ZjFWHnJ/dIR/UqcWKxRO+Yq1uHCEpl0kaNYDgvXz/GVEseNFjvrIYIkQZ8BWWM
uKbvUvkpmZLYP904XVQPkpkNX5x7AmdHJkmOvAPWKuBAahyRxFcSX4vfqxc+4ZZ2sNqwW6KUNUy0
hOVSrXLLHERbou4FMCMPrkNHnynTC7t3sd0dsk5g/H4QCPFwFcKQGmr00dOw3jl3RWsaqSwQNXbK
lPaQyde8p63/76PXCj2/vHdb0q3l/ZG2AgsKkQMmQrCRovH5xegJm89wVKL1jt7R+4x37OkuEQAr
gH3MgSqaE3IHRdYV76C4B3XW23MEE2BgQUcQI1h2hEOv8LOT8Q1jf+Ki5ylzJVUBgEtPhPG+wScp
Iddbeif88Elz5+VoB5X8giQRYTl95+QziLJJvpFcIsijpLoKdCzVQX+LOCMDKRtO5AjJtX92Dtn8
X0aD7MvRK84OB/ChVlgQACWyXOv0zf2IlOPsIPMZszk7dBhxwQ2CKdECPfOQcU/4sOVo4Nb2M6UO
ZQ5+Ss1/xFjrSFotnAeRFj3zEl7JiC3CcyhCqE7mBHUPxX2bghMvFvpYetV8TTjRlTPY9Rq2sFlE
NyIxvr/f3vx8drTL/BEXZlbZPGlCYRRyFeqUApF5s/KosXlG/x5SxL8gOrCRqHwR6TlDLKMGyjyn
tBVI+7o78CnreTdrDmnASf6FXsncS0+8JsXJ4LEk4hWG84flzzNSFA4nMwvr3cVxwO9YRZRHvO7w
NZ3PdZ8Mj3fQdyQszeacO7iEyV9uLOQYM9w+Nh9eA/fO6+cB4KtEIWDnq/tMfaoCHIFv94f8R4pM
QAeAAJPusHub8BxvxN34WWuVdjc/rm7Wla9vxHmFoXhPyFJwRMoGb0MkggdKF460yL89hT0kldmB
DXMo6jGlza9BShcOflOzIuGg5/+9y9yIp2v9C+nwD6V9A0AtL0l2EnfC6xa83fIvrKDl7Ty8kADF
aHR4E0rQjmcr478Tb644A6hJc8g+3N/F2ovoBNjW1tHltixG+blv+5Y/OTkiZGQP1VqcaRcO51/a
GIWmqEe9x+LdLd3Mst+csy00v6xwDiuZp1vbIWJw3iT+5/5UX/l94GFjl7mGB84xI96X54sajd/S
6f479TmmZkhEsO5uk5u5ZW8caASdZVT5qYm1JpeFSFigL0HSgvjAy22j74BtfTOJANl+SfnRDhJv
4aIzmXQHJjfkpHSYYlvufC0uSlhazNP/5mqRT1kkjviHipdIO9fCataaZS1MfjQivGz3G5gOvTUy
iCyUs/yDY4Zrd2R4y/XfNF8F2wvrgSExheLDmIzENy/utQkGO1BdCOfEFL2m7jViCnY76AziM61/
8tbvNqVvVwGRKP5FpCVcgWKuhpfI4z1d0lADme6wuBEuA5dyukkv/AmVfKEC8TAvh5vThTkNE78K
eFiI1G93uRy/7e0WFY6j7gyv3RJJxMKLe6Z24I0UwomWRSIojwMm0TXSudGYb6lt2yOdndzTFnWs
oTXGdm3nvrbZgdTskZOAKcGB+OmplMjyEcMvHLDlzacL5Q+TG5FZHfo1Vq2gXEt3ACLhZHcTGcCZ
WNygvYNVS4r8kjY4mVaNaGg3Ht7ZasK61xT7XuB41P7YERvXuL2GOmgLYROPZ3fLhj91BfBFSBUv
DO1U9K6pObrv5kf9TL4NMzlo/sW3BTgDDUbzKQVWbM4x8PhwYSO29tRzgOeI7AqQNmB6+hEpFiRB
cku4AF8yCjsCCes5vWpArBUhBmXj/qozgXLFVsHMSZN3ayBNhI9pcLQk7zRtk61iGd6AlTknZJKA
RrC2YlzvEg7susEz5YiokHc6ZwRBhyY4vAcRW3kOQ+eeHg0GLCf5zhnFbWYF8zYZ/uK84Tp67udH
K1BtBae/z+NZiH762y7+zmW7ooGgOB9xv4zOO6EL3WiIDwvvxFBDTgVVDdREtCTGLIeb9YnwCPGT
zkMCBjJehAuiM1v1Zs+U8YvvRHSr4hjhwM3N0draPpF1ZofQEVxQvtGsjj0AKpnpaXqZXvd0uFgf
EyZJ4gnZO2TYoELkBdDDn422A/Sef9+SzRUxi8CiHVX0KdPtm6OkcA1iIyUzJynHrFv5oWBj06Pl
aryP0AmybhXRcuJDVF8f5ngnVqyj80FkUSLgZormzOeXIONsQXCtwOryNjFFMXE/OCcp3a0FyPFh
/v7edztWCmIux6tlV7GSPPwd5jh+LRYsd1cOWAUMTIoOfQbZObRJrISRwfqEbcj+Zaz7Lyx/CUqP
IZtY+qu39CUsJGyCoEeJCLhzdiZR78QmH8UufFq0PkPvQXQIglMaFiI47QpPjSaXgETysPd5tYHd
kFWbh9iCo0aiHCz+hxqAtxB73BFtAOPgFwIlm/U6RseKko/towKYlDobuTIxOgvKTDwJIFBsZ9hU
B3jGryYrxTomI5Dtu2CTUbeloC+E0Pn4uGlZ4XjKtFj2VsYU6i0BwX1PmTD4dB8UDX3WLSxzgztl
Q0gGJMpzN0Bu8lQsxHEtQ7fXg+7rf7SdVKl+jeerH94ZF8jnY49M0fHut4szBFXsRBALUWhSliAX
DaBk+CEZ5zrYdU306vki5p6mwPF6stmHfvEBXBe3amD2aIWfnti3Z/1e8B5Mldr+SPGD+gkLOVZM
tCWeq7fu8xe0KJ5BX2GdcfpYJZNyzw7FpCemUQzjVskUKOY4CDq37K3AV3IGdUDYBbWy0EbOaBHZ
ChZZYPTtyqRCVHiSq1u4sa3z6oOpoktFfBG9+PRpDRyBSVfMyTB4uP1g8abkyPeZuokUYe9AWHH1
b5QRHYpI/nsCBsG72RU6NPS05GJGpLpS+7vZgs6smFDkeJh8a/jUSJyep0/w8CnmAfQWfHtl9iS8
YiG5tAcpT5x45A9F0qe1GI5kb4WMlcLX04wGzmo4uiHWgc4L2vlprfppHQG/T/YL2cP1imgWGxyP
WPNCz9aEvxFM5cVizyIbnwcPZfZY0Fw5Gm+KicAVuDk3hFNeuXbEU+DV+R9qg9ycV8or4CUiLuZ+
kCo4e0Lu1/rfsXhQi1XJpRFhUNqOtbp19XHGW3lCjJZ99Yd7SMaSSaiGjdOVxRAeOVKX3hwfvI/m
pJhrY5HHgXjKmqjJHWj0kTfQl4Kjy1IGgBOY/JysJnKiTvHH/Ph4eMeoFXkdIqWK23jkc9inX2n9
9u/LA/fs6MkzmohVVz49DO3JkNvsjYBYQIKxhoSg/THz0z1nyji3RM5HMQeN8bd0IsP9cF9K9mF/
TEVa4ZG1Ni7FYCLZ2TFtPe4YbxMzcJw7RxRiPBNWQSDM5q1AbPMArSeeWeWWYpFU8qXIRvj7Kjpx
iqpLkfmKXNG+xWLRyPrIOf0fLfJvJSjWez3zuOIU57JOOas9cg/NU5xPJbtKDxdn/skUch5ZqZND
IbsgYBhk/1at7pzzP3fu0Xf9+C1aS76ji/QejYPYrDFwT3pPUrCJYoiuvbFM+V9G5+2IyxiCP3fI
yrLKikvUWSJe/e6WlidM97n/7zOecEZY0RJjA+31yTPM/b/ODUPNuLN2nre8s00k7kkM1r1ApLQr
G3Z3bs7/BtvE3zPmT7gtH+y5aK3wCofNwC8OZHYmSPuwuMlvr3wA1kSnZz0+VtVOriudouaZLbtN
PiH6ccwqbCTGAFG/ELlWer5l16rkpIYyYDypymHaeNfWYyu73ULqBb1neLr+qneYRtQ5xtTU3jMs
EcXZ7g02BgzRJU5rY4bhuMojIVlHuaKOzw+M6b4KJbwcfZBeIDw2O6b4jqvthoozEleq7B0RjGnW
UQkGr32ZqVOFN6IBumVXwJWOAUaoK42wu/ViG1QxE5M7RzsSH5MLL81VHN3wmhfMuWh4R1xtwalq
xjoKTWHfxrKxlo20xoIWXFciB6jvPQ0EoIHoU6KBjMtR6+woQIS8V6OL3/fqFS5MJLDlzwBQ+OjT
z1CUyfuOPTfAVozYR2IaAeRQrg0klkyJnDVHhz4so38KxYOcMrVFoOTQY2wjhPJaiOfpKOQ51RUe
Gq+MvhjaBAsxIylgxD99I8qENtUG70Vk7V+2O3APdFSUW0V5mKI//DvUDK+oiqXk5b/gA1VxFT+o
bjxoCvxlTFlot28v+L0vNX0tvx8EBwV7mjSHC66+1v2+BV22oILaxJCxfX1/+TGsaSqZP/RoIPid
7ekv0iWx6CuokvxLn6LpNwcClQlWPyCOKB8LMDN9IBoYJFEziRJhRtQu2jwieSgViaJI80t50etM
kLYiKZocmFjwqoW48Qo3Q3bqboL87Vvyq9k36lOcPaKNj+r4HrvBnRcLJp/OD/+IL8VjU0Dne3EU
guDfT8hU5YjxSzrH4lbiGHXiCfAD5BR8jVKCn1NFAUnfCc76v59R1vk7qmbHYRd//u/7gt7T333S
bPGQVORCmcoS+zq/fEYiHdY7TnQY82ZJ4FhjPyIPBWkeIEfO6bJYSJb1MU1jB9W9zpHAhP5zBGKP
INaVWD3ztvVobxOSQy8aYHH9W85RRx9NKRnYU9MzrNHY9KY7k6+nFfnLcFPiPtUnT7y4H1bCVjCb
iicsGAFftjJqSrmNdBrDrEQFsUAPQx2FmlvCIjPHqbe6G945qQLks2/WKltR0g/P0ydJ8Cy9txQJ
WOCtuPKHKFRDNAuG5PyG8Ov2T7ouU65ycilRSZwvtoKta8x4ymHe8/PGPSX80cOTeMi0GnpzncJu
4+j0Z5NqdaPnxGZar1ncy0mj+ZfNPSuBCQKzMNwbq4zLpgcyCCV2ZwIwUQr/Mnm9kcAjP6ZUBWoD
dhXiGxqsVuv3fImCZ/zUWS75F0QpjSitM5Xx0UGQY2h3znGVMVKcO6tK75A8KMayTAQrF6pXBwgB
JuhM+S13Bv0v8xGfN0g5zISD5ayX4ekc3KayvqMYWxE1pMr2oxS8/1MdNi+W9veYqIDfO97r8eCn
x44MsTpb0kxhCQEt0hyexIz2VCzqCwVFEKZOP5uLJRZFpcNhMvH9LAkzch38LGO1NeBC9fSIKoGH
Do2lFCZ5OoToD523M0wnJTUfGLKcWOZtzvF1Pz74M4m2Mpam37Nmt1T1MZ2T4ka5blka7pzaFhsV
KjoUBuZXV2yPXNmn3MVJt/0EDyZWrG80u2nX00xbvNPa3mKVfrgvEWlj8gY/n+GDcn5zdp+7Pig7
873Lr0Efp98By3of8ys7iaH1O6ZkSTbH0LlEFS699eNnAJmRmuu3DpShe/5pC9fYnig9jAyqY29A
CfblZO3oZ2vQ20CCIzRgGfx2UIlzdbGloDX+RYbpgDLHHtM7s5iq0ocxAUA7HPc0cDD3GKE2nF0T
yzgdUrIiiEi8hiX/fmcqhnccQ5yXzdQwYLNxtzPCXLHif6N/GXpcznj0udILAgSIHLhMC1Rqr9cB
md9Aybim0XOVssuYxPYbGlZu0a1HjbG84xaz8xFG0+gRcVWqrJ9YnrnoepdgT47UZXGv3yI43jmo
JtIoEENQkFobScekmPSnSAF10uhbj/Yc8wQBDTWVkaGgblbA1MffoaXQY8NyPueAnsmi+96opmML
oB7QWx8loQkGTsTt9awX1H07B6t1+AImwVfmFgfUUsVBRebEoSlmzW5QOsMP+t/puTfJRxeJ2Rf5
zvjbpWAWFn0NPJJNWWM4hF5hUQQ6IgVGhA3JgA4nPaC17r4flkY+nAj1NL9kku0vcsDP8MTq0bVI
9LvN1d1d7F6RILOCN7SuwaKSZv3J6n2tLnBXagexPpIcWEMMU20vRoIC8alH3ZTYPJrPZ1G6sV4I
ik4nf0Bm05BUCEoiBc1KV5pzmjE6GtalSz+QKGBZX5jOJ+UwuH38ZlUBqV2z0NKXTL83tPX0cZkn
kH9gg/5YeqZ5ysnX87A9XFEQwH1mS0eVuUZfZuHKVJy+VUI//u3QxMvWg/kC1RVF+85UmikTtAZu
mEouSp4MwpL889bp4r2J6EEqsqjd/ofCXa2bDWvZytbgFKLFYK2whYhJUaFitwLmwH0GDCRXjAIs
9yUB//roXse49XH0a9DiDO7f8WyjLVIeWwUY0UebcmSVaif3YRodWUmM7znreAMqC9ZBnhCDAMtT
snWZcYh4Frs1yJhTZXzl3IWouhwyQW214+z1AC1jcje07agVrvgnL7YnbEeyXb/MZXkPauYFpCvg
FJqUPuGb6gKqdgMJyHmptcmHsVL+44TO5utqDOlG+1LAYwboUX8woGD6+mAhfUOOYTfX81nfGDGq
s2jn8qX2PfCwVjNWt39DFrxRJhAdRiz8dqIGYkZ3nV5I4T85cNRS8esfs4ea3euVdPJgz0i061go
fhluPeyRWjOqOFDBo/7hbXmCp3mNe8vjwCtxDgAlbgLYo4zHLVYiYKafIe/QV3cYq3l3qfK8uuBi
dfHg54ZkhNocJX3qUG5vRCP4Bi/jlwmjnbw2kEZeCbrvxZfglaf3uQXFlquGJf7lk7YweOlM4X2O
uWTps5DNbVfw7WRzGHPhc/m/x1qMope+V6pnMItn7VIx7FtrPUAT0PJdozqlqIAeCm38jSLvL3qE
IQmMUz5RSPtFckOOKlX1lma+p5wnb4gfSxxgxKOAdqzxd7WoCVDZq9yFfe+EQfwrMVKZZFqoqNHO
O8S0OMCHnBMsu7QIz4+CWgPCFTRRnHFSxB2xJkRV8GIqVrb4sxpY1PeNckLjzBPJq1nd75ya9LHP
lbotILyPUxQs8CTrqMNis6+UZshNBArKVhTzL34f9ulI+ISKBu0Yy47g1rktu5E+Jj7lHH3zkys/
Np0CDahoPI21uwpLUVV0LFi3qO6YFDp4Paz+vxKi/IrbnNyHsck526/Cf42Z63v335de9ngZ9hUo
2u1BiFu31T6j+r7pXTfnpgjKHhMRh+V0Wl+vI/TF8Cee0rhT932Vq0DCN6dgnICjpUi9WO2vb8Zc
P04u0kR/bPAsD2EgnDts2zUb9wEnS8kMkxjKorkuBByoYXLosOoPOakGL5rrnTeAZq0UKGkH6qTJ
KUs3IMquszafa3ivThCVhzp27H4J0wffNZ5gQUZRKJ+T/3QzsKhMnqp7O07BYl0pdqCPRPh5dxoq
K6pbH9DFq55wGoFOoTBAVDcgIHIoUz6dqVef/OoAJnlf/BJ88rHeE3BPWDua92hoGnYnL+l1Pkqi
8Cb744G00T74T/b/d8TI1NxBjJwB2Qjo8BsxSo4pbEDfZsk+TU6MUe4Yz3igem9CVKlVE0URqWxC
Cc9WvV5jSzhQgIAJW940p37Kkuv3oiOm5FJnzqNOC4j1YuVTRB73nw8n0AClSU5u55zQ6ALyIx7W
gIXNO7dbOZJZ2CDypZ7VBu/WZ3d+2zD5nJwvJT6UD3AzMFFfNhoN/EFKAcz+lLCjIQGogcZkO70q
fkvCFyC6N9KBj18DWOl3dJ3dkoLy2byiXFSsB1mIi2Y6oNcBgPBX7yyE0wpOMni3wx9ZS87p5Y+e
Sa9dAanCZhgBTO2xRWNXBu+VhWemCHjLc66TREJhEhir8lMRejII0fLAjRMqfSJRMD0yZdsiGRgB
00qCUv8dYRUlU0WY4xD5WHBl3TISibnPreqxR5r0R9cFmmxo+M8tPHySOQdesSLrFfU1PeuIBNdx
4RLmiqD6zhrdxfHzCBBft6/w+TVPrXnbk06BqIy1XO0Pvl5LDTzu6wDu8feVLI3nR5xEDK9URz8e
4BoK4KyRzrOWISHCPVBunu81B6QgkPsN3ibonfbXr4dOkW65wUo+KxSnONrENKyRdleftY6kPQI/
eqQQLCxVKBDxQZ/3x0hnCNgOWx+ReI2W+D29GxYW3A9S95qLWl1cz/7Q8KoyLuErN9ib7ZUbb4Qe
sO7YHXcya+WeVezvTOTTFikNCsBN31VWNhFnOB90q15AFaSaPAjxZcGOWeEsOs3Jbp3s/cUhOhz8
SUaXzp9MBk6kmQvNJI1zsYqiaLWJ+Sq+OjGfGzMa8puYut8kmxxt348ycZvapA7Jfyu+AlJlR7UZ
RTJ1w0vAvMwijGU5w6xiktn2EaYQu/p5W3vEN25HzuXyTeGuo4uzzInRNDSrWsrJs7F5duKDIp6E
GR1lqHWO32jROZmhflLwATWF7uru69NSN6XxMQNhoBK0yxgtxFdmMb8/TO5PQksvailSPxpMbzBh
BffKVq9eK/nay5eJ9PZhDTRU15H1X5d3LuMadXigjY3gubz/GOPT76B13ktBuA4kr6AB29Bc7qi4
cTl+ojK9xPg8LzHU9WXPPzlib/L231Qn3z/QyiLRWS1CCooZZcGs4DwgCVj04j8RN2NDAr6f0t17
WWbcT/tLX5yv5m1ccrtLXKbHFK7OxQMwI5nn3wJr7o9h3/3qhwNazPVEhpPqidBhUZTU1joQNp/Z
CGuJeVhg8YpYMGAhpuEr8aI0aErgGX7PVCnZX2I2jo4uz4yqYgnjHJbD2RueHOAJ5gBtRI2ulpux
2RoGzGZ3n/nsFD99wOAE/Q0DEXWsJtJMGffX91CeNv5wNmCm4xpNpNF3fA+V2ZAw1jtrsuUVTCl7
BVFjDmEZY6JJoT6lBXmkMvpPyroZRaJQHVpqXIyULJ8z4FOJpji36+OaT1+740LLyCKMySlHFClv
tKw5fNHSEDp6TDTiqDQini8jTLpXVipUuzyy5PorMoVRaWOlWsAeXlxR4AWb70gEQda+JsJvfoeu
oHz3ydRoM+2HPKk6hB1OJ2hJRUJd53vUphd8X2Zv3BtfFeCh5o12d8oMPoV2f8SNjgUJOc4D+Jgn
WrO9MVrfWGct1J/CW1nqIyT9fbQyR2zW9zVyfhN1zm/14Pdy0EaCnK+RHz9to3z2IRhuOhif4X/4
7JYkJShZNzINjakX0dehJCa7JSJlKPH+LSXUfALm2unb6lxEnrNhcE7jBjA3dPcZSRkjOCB6Z5eR
Dn5UXxCsoBBjJNLQGVeTnJRV9dAkl9yspw8EOVRYokcQY0A6nMb1AEh1j3DIYq2HMm4JpDm1pRU2
nhVQ7KSksom9EdOKHcNVKSD3bpijzyNBDiQu9+v3DVMkpOOTFnjz00wOVdKTRr1QS6s/9NUFht0L
VbFMkljJk76zFUuvzZh3FjDeARYEY4U0y9HbXp0L9IpPyJJM8uX4RPmV+oc3iJkFnCfKlY+pZJLP
OST5CwBK/Am5Dh7tGqSY31R0SkBPkHJPi8KX/P1pxOnVS8QJKSKq32HO/yJpuCDzEl4xDyXu4RRw
72zLgm/6cB8uFEayf68Ig8W/7CroVwD5twnvRq7h6RtOXOCFXnN4hx8SltNhpse4wzZ6fOK+n7w+
gDWZlhJAXtsqzyBUQ927BLcRPHrCSmlak+kCLd0c/rx/mwnyQ5rQvhYZP4DJYxiMtKQvIlgv7P0C
wNNQX1Xh3UPjSZr9B1mz4kOYsVFp8/2JTCZUuIRdCUO1SKC/XTDjwbWgcHlxa0DjILB8cADgHpBm
EfMCkuIb0ZGUONVEW7KOmX8YKedS65yya9wQN5cHx/CUNnGRIvaKvsvc7qKBhIGFkHZ9nI+rmDP2
4ZdxwSCcDNBZlfGT3G82+qCKaNlpicxFcovkgAKxkHTrY8nhskAbBvJ3RLGcbisJRnDd5OCvLxs+
10KOx3p+R5I9zVtjLqrWnhl4jpmYU9dMLNNamvxk4/2q9nT8MOlGC6oTdQRsw9yYuEj+UCgo/lw4
IUXvv07wkAYDv+UBhTdH/iuIP921M6dwOD6blHBxpKK16KzlGv4QF3BIxoh7Nk0VvdEG7XEZ8HA3
6q20MR4hRYz4cSLx0zM29/NUhYzg3d9CD2Z/Ewz8MTP/ThyT1p8LSRzPJqissUqpuY3EN+Lp3hBl
YDvcUw6lEYxEjhqM6zFEjMQxIk7cGk7PPztsAy/fE8o+IZ+r6PSKVZmEThFZdvyL8plGB8gmWjCk
rSXcLKFuy+lFCXqi/YhCNC4NXL7QhZd4EVByo69ggXb0xCnx8NWAO7PU4BYpU4yOtPqowosbiJVf
Hnx9asqTCsl3yknnCIeeuwmohP80k95chOq0s+P0mQA3wuvThOpWWhnwHSz9wAKNlF6aB/4rUK1N
KjvI9ePNB66Mav1g2TP5/kfcgqqyI5HEzobR+SSomQc8TMmxcj8WKnnk+yspfS4qVh8FvpwfY2Ws
7gOM6IQ8l6j0B4QViMT4r13ssaraJJeNeShUD1hnSLrjoUQGxSAcHBCwsxGGToEanYY5zLFupDO6
EPhgBLKFF94WifTH6UU9sOqc5RM2ufBDKFc2W5VfoCfSQM5ikOhs5CjklPdXgFExWzBctmPE2zJB
aye6MhQAeVg4JAUFNLoMvNu0Jz7C0Q3R8/4wn3nC4P9GLVvMlA/QrNy94sS26+11gd+6w4GWSsQt
3bGqDBhZdg/xlPO4Z5Gi23Atr0BXJ+8PvEGckd0KU4XTX7UjiKH0czV67umdsdHNN6hAU5H4C1OE
MHVxSJ+Osqo0N1ZpQlP3cDSmb4hyIP2fLPf0yRBG7I2GrcgPp5ct+t5w80bdmB0znVtid/m48YB5
fGJnd0kMfDfeaw3Rabg39s0POyIjMGi2ssSat/QXgFMM4o/Puu25PMV9liHAajAm0J6FP0NVgJ8Q
o/7GRgbk5UI5zv4+09sNWyiwta619J7giPivj3cC6XqlpsXYybWzl5MSzAHwD1F1s/sQ3tCRcc7T
ClsUJ8ZyvFLQDY8Jx2ylJl8QbN57UW57B/UcwqaA5AA0hpDFPnmMwWk4fyoow4b94OvpusaQoWiA
b1jcc0ZTjTnGbTVtx6Rvn6RYu8Xvbp6j48D2WkKCBPF4uQXwt/rFXEWfQyIOM/Qdgt7omB7JJ5Cj
p0B4egMKDx+6okj8JsgWkSVkhzqlPU0nGNw1vE2fStUky8gViophYtD2mUPlpjzRuFTcffIFndpV
o5ruoEFfCec3JCC3Gl/X1Y7SmeyTgsDm2ynda5r1zMHPB9Gd7L/mKn1o2R9Eqn/NwsGSygy3Anyy
fP2JjeCkZ+dQrG8vNPkf3isW6jwhVJR50CaTkfnxr8tvbeDUtKw3JYvji3fMgLOIJSmLQlaWZ+8a
UT9mkq+XX+hFUwQWfHymQsLQoi14sMCz9XkxGgjalNfAXEG3Fd52skeoZ9zDyhMA0kYHwezagMZH
eBqIM1isMXLK9Sg8HIGC2Z6DR8GZPhAuJlYxNoVpdkVcAeYlAO/CghHCBZHvYLvPJk6LMulZmxob
jhzuMUedLRVLjJijUZmIK7hKyuTrvjGx+y/gdKRCzgaIAj6RfhMohBt5VOy7yuQ4hZZVJ4CbqGLI
KDlL0Go0NMFijG99oEsfsIqIh9oMRZn7pQyRUpeHUfWNTkzPokP5jdiLKvqECbfanZtARD1UY3Z/
bx6fQIsiPbs/IqQRuIgQ7LRZvWnTS4qVet4ip+GkhcRdXx9efmfWx76HBWYB+EVGCD0zIuiJxIN4
8rw3xx2PRbO1RQCZsP2wapix5oiViHSPG89roixn17icsAhZwpdIiSyCBxCTBQBM5kdh67XsYHH0
8GKYKJjysCqhsmkRnQ1QHzzjqsjIL7lkFJVOm5fdi1jL/7Sjc59Ll3L/m+S9HqRXUjyDcvE4uRLT
4Uy72xeCPTmdDOs/ks5rSVVtC8NPRBVJwq2AYs7xhjI1qCBKhqff31y79jp9OmkrYc4x/vEHlfWV
jhr2HX6+IxT25T6jp2fd0ofKne+5JFBOxDF84BDZY4IDUrd9smndENAOYZV4YE2ueevS02eEzMTc
RFtk1zQWGq08Kxw4xBxIc8SVh66nFqq2FXUs8qtuoGiUnefXCK3NH4JZVr+KGlNcqlyDLHg8Ymbt
GrobadJzVZpowZbJPclXFqy6WILwJ4qBYMnINL64+UGDoYj9V0vm9BsAAgexeoIYofGKhisVNJsC
GFiKF4am16P5M7cmt8cP9s7Pr8i4pufim/yhBDmHNpN8RG39I4arPDVCtQEayWkjDaTBN8OPEt85
Rizfc4xaGWbva2WSGmY/8mLZPSevitJbsf96xvT71o8T0L6f9nSVDGcYi/43mX4ZY5XwyEyrci0N
iWaNlSq6H8dM8hcjTPYvNHaUBXhjZqHsZ+x4XTHGJYQtqkK1JWp7bZp+51gmE2VOixbiIhKu3/Ns
ZOBjMg2GQojL7cQmnSMbgdWVkiMS2NuOCW+O4VpiTII6HSpSMStyzw49oyN0piMx5Qvvgyoq7T/l
WaoM0yL05Jrx9eMJKF0aygI3la8E1t0pdLZJiAUFrucU2dGL+/NRrz+nHo/X3DqFJoldXLYM/qgh
fm9KFAtHqqof4kHK/UQ3j89MSCg3oSQuLVaujHrZVnquW237AbzpzlnkHtsasySHtieWZko/w+A4
WGXwXiB3lfMYPSron/Y5t9JB7x0xoH2XZj+k8lNdQBxcpbhrZ83nVJhXrjvSv4gzoCQpx+/3SEIr
/pr2gpmF9I8Yze82pUqQVKYwOGZlq4oI6dzvlRyR4RM5nE6zEG8A2TA0XnarZGaTE51BxykStkOC
5ugMqonG7PCRvan+bdTsBlf5EI8qwnehMKIqI+ImUtfyrhnpl0JdNvescjg+wFifkzD/iiaAhxi4
5RGR5wz1mXsZoxx1E3LRbgjWmxhug/9RD2GXQzATjh6flNkmJuM+gsCP4mBilEt+rm3qz0X6F80u
tSiI4fpBwbXdvoKKB0VQ+M6nIHSwN9BQmC5aJus14eGQPUzUMBgjse4LvQqBdDLzKOYLRMbjKEPE
PJUWLlHBonyUgo6rH360RY2KJDXqoQ08WaOAv/0FOMOCITvbkFJljeoV63wd9lOdQFl6+28Q3vb4
qu968HgG1MbtMfhMq3radbNPgmQqeqebf128FSG6eXO6/pm6WsMvUHCVE2a+pmtiTlqeiISXKKWe
E3QuiP8jJpFEt6DvWKqguNsQ/p45/WHraRIwbC1LjKAZcAg7E7ikjA1+gJcHFl280blVgd7SK6ZN
wliATVB4VFmYDX+4R4WVFObWKHmY3gqQM4U9BYDffx5tFlaWMtBrCCkfnxMS6aCPDoSUtOasMxfm
ycmk8nopg3uX/B9DmajNmM+JmVfoIUzPZG0pMRIe9mRH/mfIhOYTc+/c7Guml1iDzPR0eG3SiLmE
nk1eEr7koyadBuTII/KsRr1mGHA0eDFoAGLBPukFE4nIHlwVEEYSptcOCfjRC7dVsLD3PtiIsLDj
J4JOVHdloi8iR/jeopawPNz3IMEir25YvehQWnhhP+Y/7BmveZxtMnn53ANGyPFfuAcIeI3NBlAg
7IF7RtaQ4uH7/16uDIxx6yEwHgNj07PYfaYP/wxFRNK04kMYxwITSy/iUWm5veQseizRadNSIzzG
w4fWiVRLF+qP85u93O12tNjSKT1htbAgcW9ik0CXjtvnexVv8hlp45DWBQvpyfyG8OCIcXx3Dc+C
9Pv0Gh+IzwNdmmP2cZLWEbpcujhE5Iz73XSWPgQpmE6dr0S/3vg5FHd+SC0BZNH2aUxA29Hqa5vm
Al1kiMdCAtVYJNYX/qOZ4FYQ9h9rfID6y+WBgMAReWf92020wnp/yV1Oc2kjodOwvBDgF/E3/CeI
15iK0TKGEHxEC2ncjW17ig/ql+6WUdmOpxEttDz63eDULc31c4dW115XvrkuDhW9sTnnW6cXVfzu
PVNPz505B00IZyJlXJxT0ZvC1SJwDmLDOFyJQgkhAJwx+FcbUApsANfhOVxFEI3wjxBkLYFn8FsM
KxaUWPECv3B+UaSNKVfSqkHVaG3HP+jP/AXo3Q2aTSqx34P6hU/oLxYNhgz5DktPQvBYc/ECLab1
vt6/1yThrRk0vP12bvomeCKwzEzxRxCoZ68Nqv+djQeUcLETJwzgz7emgmZO6g69tOBzlTNqox9G
1e0eizcViC7eM1nQ262cXkmHMCCqi6iqUWzOskUQAjxOmHCmzw2W3cwdfr7R+CbSZkRqpA3Z/g8/
CW0WGtsEC82tzcbBXv1cyRhE4vaFCW19lBncJr5Eih3yJQrcn0+Q8EvZqM0o1AbfL5TkY6RZU9vE
OO2pvgoM69DE06lKzy0GJeF3ZzxvZXd8aZdIuzT1Q2OfDk6/nWQ9Z5mJ+tTG/LOSpo1+MVXszrGQ
+IQcYWFNTB0iOVYWOD+YmzVUiqbHX/lcC0GUP9GJU8RHKuwsgAd8zkmfrBviJhEjYdhTkCyRy6e0
QPX9DVCSohwO5+GLBmpsw5YxSgTgP2mGQ0b/u863sgUNCA89e4zE2w+OnfddJ8vPXHN6498IEld4
CtEXyC6rZb+e2n/xGnoYmzSKHWoO8aB4njLJWbYuMzC3hmqWCbpouJQH7B/4aw2Ffqh1P+UUu5u7
hdIX7c6RQn3w5j5RF2RNrQqEenBshS4MgR5spcQVyja2FvQOsY+aAlkUJiP9fzIo/pI55pUKYVDn
YYm2FhKmlw+F0Y2I8erHMFBH+jQ5FXN1SpgtAqiaZFPN+0JUvcgTtRzZOTKn6pp1ONKPUpgI9Swa
V6iYuPwQg9M5jJ9bKPFM7MgHyYd2TVKNr+l9A0uOyLdQYmFHjJBFmMWRRDNGcG0yoXwNcI/OqGrx
F6YsqH2yaRhrQgtpWP+fk8KcMmdgFMSAvEI/Ig1/qCEZ0qTsCE5DWDqTYHSPoA+kyTV9i/EsWVnw
AxjcVLyAJQAwLHAUwJmLsRP+StKN6MxMpX+DGT4P3fsMYOPwcq+ysxU0TQBO4YyG4RZQNNKvDGcz
OrB/dmk2xGboHcaENr81XTINiEQ96ggXkD9hN1eis6/sfn1NoE5A3B7lvkGx3iiufI5oSrCaRZhD
WQqThBpd8ngeytr2M+ESNVHvV32QIhAj6kSKSGkjYw6kOQy/v+r091ccEUNjkG+KRtCp0auPGcf5
0NSivj/ZnxOvQMmfO4vzZLu1zuy1oHk16SNOD6fLCK1yUvZThWJmkH896z2LX5NW8b6hz45plBjt
eREutl9XArBvhxLPGzrQBXkO1NkF4CZZge0Q9WBxjrqtgescHgwzWIOUtWo/bReM3nPPYLgOeapk
FOtSOn+Pyf4DzQQukgd/GQAdJChy6R3jU6S52tTGTBpR8V7jkr1rr3Vlj0h0qHGj4mxx8ugHACzx
0oX9RjXHgNwB+eKcPOFwV6KkhDdaI6rtQd5wWlbX1OP7rTrDdMdGgI+wm9pUBM5ZnffEdoYUNS9Q
h6hrAohjszdc5sQ3uwHFeIUpqYrgY86T8xJ6Bc82DLVhj7EFEWDqTOe+hH/abX70oCwsr8tbWVTB
kDcjDxJt/PtObJrn5JxDZmrMkYp9JNlRGN1t85VKdDFwatgnEJbAgSAa6xh31174JIsPQ8hxGuxt
ChL0gu+9+V6IFvXn52SN9u/dMvXc82AEDP7QuOcxTE/8bwA9wzFz17hgs2u3k6LDuRvXA7dODrjQ
HAcNbi7KgFiO/nly5htm/yiGG0hf/4QKs2YAu9g2PvtbMPou4mVL7C7hcR1jEvJHMFB2meljBVlU
Y+svb0BIxtgAM4EXNnwgfwzUKY417sx5Us2KwMH7KdZHpb6h5CjJSMJbuZu+AJCkLZlEOeMcYE00
OZWw0eXafM4TEGMMZFWPI9hUw+a9iwcWoZXNWNNHeQ9HcWoiQkl1bqGHiZkbuyLCAXuYbVUo79bx
lQyM2qculSXMYh36f44y/Vdl+ypo3AeSoXgS5TXIn+OIZByEMxBNII92Xoi+noIWGc7sA9uaAZEN
ex/HQEERhHTXmn6Ez1js/9DaMcIs6RXtZqjXw973ltgXLCd71Tnvlrqf51tobznpKb3vVYLiGuET
EY/VcGgBtKIgjP1XOrS4RRteyXf7fFP4cXMXnhRmfRRMbxn1mYQ8s3XohC3STe1lqTSuGtdU5DiW
LNuSBomYaef5O3+xUhMdhDoJpL/isK7DcaZdSjx4mLZSzV9KtGRkeutD5jBoeE3aD57Xy8oQRzVP
kT3K65yFNcGLE62gIzoHLEJI6dM8xBc1bl6cHrCBE6TyV+1CwJa5cKQ+Nlr08MwxE5xhdTfH3eE1
0ZUBzNQcnYrtEnwQkJSWEkol7PsYd3YQUJg/9xxLIY7KkR7QMCtUKqxGlIrUZ5+BJnt26vUQ30y/
E3kJfbNG7QPxwnblh+hysXHH8Q40N4L35NJc0QSlDIUCh6bl+ZoQuKFKJLCteISkjko8f0lpg+rG
ssXBlZjwu/hTYvsbpgMbKR5aX2BYDDLoa9gzU8JMfaPnfFSfuRivGEiYzFkS6jIBsbs2weTZ4Mt4
gdyYkmyZfsqe9xLJfi1VPobOKKpK+j2XQsIiNq4QTor8uTJyg59rKaTG+c+XC+P8n8nMUEWNGPSB
NlL3i0VaRvzP/KUDBvaxExMmuSJyIV7kEHrYxua0mOx7tFuzH3UcpoPysRec2mj86u6tKGfAwAQ/
RYz3krF9yDbtzB6IGi/ZYZ9rnt/AblDf6DSIPtoV6fFHjRYToTwq4wmFG/cFreETbjIIy4c57+cz
CF9jJcFyw3+BBBbMWIuNGCnsmWNCwIucet7B09JdKx3Qj3eqG9O0iwhXnsrB0JV9jOlGkk4CeLwM
1j+uCRVrmaKW88tLudIwN326LX1pPWBQLs9+f5RsFmPo3gDXWGAJ8iijW0CCMJ4VsVNZeIS6JrEj
b//bDUxtysfXraa8YdgCFUfFctCFWUN1ggwbYwgYN5ng18jWVJf838uzjcfzRZOKjYukQ/QDGYpB
POD/wi3UbunnoBjYBoTPhRrVY1k192E+wJ2/xChNhqLy22PfHEmXd1RAqIU1pDFs+T2qznZN3pys
nyRUgpEYPYg1ciPieGDlBNrqU2MMmt8sIDi7OAbmUZYXvffOKtdVD4diHit5DV6y4YTV1cADOz5E
QKlMnlQWU2UoBWOgrm07I+D530ViH0BWqUnHbQxueiYbi7kJADShvxcNISxCDMDip0PVHSReFXkc
uAifWeB/cN5pdE5PNLINAtdLsbK3JBcBdLbwjCKnYv0HscctYJyuuPS6bXMvmKvinNESycRerVK9
oK1fUwrp77GRLn/q+GdMQJjSDtq1+2Y+DUse92qmw9xiEfbdblm7wG1idEUP2zHEI/X6uY7AY4Js
IK6xjPLDTWRyVE1RPlAZWasq9yJ1n1YGmajjRGOYJCWzp/YdN4UkgjS6ZvNrzylaCegbmkQ8TIrU
3fC/5siCVGFcg6rDj3tlSQCCgyCdtMYxRsPFxoVKi6LfBQU0Q7cHdImMj9NJdWcNKWOydgAamb99
/IPydc+X5vIia4VbFITq6vq65e+xlCYYf19KkMsv8G42kEE3NYqSFhpyMyCPK5R3tvUnOEyQVd9u
reEzZ1x/k+Y5wena+YAqr9BIM2XehIg0oyG9IoN8XNMa5henFg3mNp/07pZzhDUnbWGQDusDrOiJ
vioIY6SDGFie1L+TaLEWPk+8tls5bgawW87yuV2H+2T//msAkChAQeaPCcCsS1ilDrfTBKgchbgT
oCXByO/tw5BoP/dIc8LL++lA94SawR2KUfGTexHBD3c2GXvJsKe4P67St69lo86CtjnVzFGvGHI0
MxDjepLZC8uaG70JeC6IpIxFIewmMuFQsJtIBga9L88JYXiow54nlAtr9XxAeU6KiIhDJF2uG/xk
n8IDB0SC4jFrtlMfI3bcWF7Av3D52P/KmQRfvYHqa6W7z3NhlIwztgTa5o9q8svOGbiI/lmbLOUp
ydPwyqoBPm9mTJAk7XkJV752EEyoJVcyIhgf6AdAql4aWCbmCDrYikc5HnTpoJZ8oyJrkFVmSrYH
aBVyi7g3k9GzkfsoEhSt17KneBjjBk/CXIRbqEZTSLFz0e8gpTk7NCNjxLJs5ozaikVuetEBuE4j
2vMhdgd2sWxaEECFchOvnWxA1lIADA9GTqohDJyK4C/+eb/cU2HsAxnx9E3/Axcz7r8mLDj2xcL0
oyRSwAkZs2rMMt2C2wnvJRqNy68SIcsVWktmFhhgUrCzSePfzxCumlBs4IxPSSBp1AboL15s39Uo
kIZgdLo0+rFJtq5a+m/T4xcjyqtu/bP3EmZdxbypiDDxfooXMS9u3Tee8szMf24euzbsCGZ0HxdW
rcJciSjv3uAo64KWqzZEtxJRSfzroHszqMaUDK/sO2tLzPxGvyRIj4P9rzypFBmg63iOUqJQeVLW
oBfKyXVynsgDH3pPeEHIlHAlNmt+kU+YwBYQYRk6EF6NfTMQeTN8suTn9FAkCxtLC6iqZBOVES7F
1T6rLEc9lNfX47khM+hqn+DlYl5Cs4MXB9GJME2xjNkUD/mKyoEfmlo/kJ0QO1M6aJPxAbBIv0Nz
gLEHZR282+P3GPN0rAG5SD9lXRN8OoptGWMwp0d8HJHjJGJojHn9OnBYgwret/tF8wO9ndsd5hgn
D2U2awYLfURAKFoHSmB6RA8+c90TLGo4Qkbr6EwtDBpFj7F1SEIH+rSOQDKvxb8X03qwE1QfFikb
ON5NoF9/iWkiL0D1Pr8xofFPGO20bdSPrYuFbgVj7Ye9M/HoAL7Ph32J1vWJrf4W7H5/z8nCxLEV
zCl9fBbJWRUWrA2p1ozDaux+RJoJlZEuTg7OHMQtEkRNED13HfmbgLLKvF9cmbmBL5YMEhkxaDya
Wf1bBKzW3J/Qk/mc8uZNS+Th1lV1Ll+qaEvgz0PEILhiFUSjDJYAgzOMChkgA9+ASgLmo4UKXPyw
gQ/zFXaRB3v9uQKMY6WPNAAUj1f328Ub9jkZhtAD22men5dKU8H6oeJxpPkBaDFLDigqpH1OPk5o
wkvQnCNPDp3mijKSIcjBgtK+0ybZNTuEZ+MU8gpTvA8YvTAcpXeGDfOmUxFV9JdyRJCaXug0qQFh
/kNynCQrTBonCF1ZHQpWkXsxoe4WZXU50CDybV+H9l4v46zPIsJY4w1Nt5sxLaOt9NTY+SluD1tW
xoYo5GMnwjKPtxG+/hqLfvMmXzppF+MHjLEBTkf4e7LfUlKJ/VCUaEAc7OwSchW0PTSgXMIggoxC
meARzvMvvpcVUzaYGTjyw+ZFckJYyDiKrRj10Etm/+ZSpDZgF8GsQIMkC0owCAiKrNBmaYXP2Jez
H6YOF0OBGIOj+nWTdE1EGseJlRyjXupyIebBw1zI2UYs3cw8ODXhgzpKZttKnbZxTD+ka5EcuNgB
gTlMeLFptUlH6dM+27YIA6Ldtmg6sESjqAdh+1MqkRuUnOuHKA8lNwGMYr5xwgh0ky2rLU7+6ruv
o4XDT5Tp5wkI4cVqQUQoHm4MPOl7xJs0EdAIOglkWdAD7n7hD5bjvHDXt+ETYLX/DIiX69dHvMIO
8h2TkA42qOLY3ALQM4cjHEaBt4DJUTHj7rsNyBIjloryqB/uShGcjqilwS/0yPkO6HboDBpsq5ma
c1oyuA31JMH7KroZuszdYfoGe7NZosT4Gr5a0cqMn8j59BTal73+4RTJOKWaGcXiCbj1YD/Lw7Gp
C8EdWw/OOijbazq2F2zYz0Rq2AbGH8WjIba59rB0fk/ydvsKzzIdpZiya4NfDxdeLHfmWTNlX+g1
JHAdZGHpT6dq22O8vyHTID2CoA0BB6OtlD0Bopni6YyJasdQPIgr7BidMrAwzIR2DGGtGlSSD6c6
Dscgf6RtMtz+YgYDsJUihHFb22UczDP8cGHRfFsBXxyzjCa/oTSVtZFZuK9myFPC2akRsT4HUH9U
Bd6XZ2G1ykySPZsdBN9ZTj95OmcbODGkXUXDQ6gV9xZ1FkWTQWRHS9COp+EnSyylDHvfreBt2kMl
xBrAe2IpwxpsDFSksJC3sHE3nd6VMGMmlRjZmYSjUdNUAkZCR65Bnem5PyCtL3kg/1Aui5oTOjeh
i1gm4ElUDwnhAH2CbvvF2AnUUya0l9hsZKbiokfy3eKY2LkoLDuTTtVjlhUx60idQhE+ribbLzfO
y+EssS8y/+vmwiGBEsEklmuMx6ktO186LiSsKLo4+9GAfRH/PJaiAEkIZVYqxnIfun/FGtigI86v
HjHSwGJJD31R7IDc7NIHq3ErsBlaP51rkw2SsSAxmpIjtoF6gLgqIaOOJlHyYwzouF1Q2ktEmomk
IDrHLwQhrpS8L3NWqbssj59iQoqoFXyG4i030AKhPhliSSMkqTCY+ZLcWPye8GlLx6yTwB2sqk9U
XKIgg4FVQnYGhSwcDh+novgiGIBFAkIF4OZA5ykiryVp8x8O1FouwFmbDvHm5uMAGYgB0uDpkqeo
rvhoDyWsuJgAR2RL+zm5oExqyC2mQRElg/MG0ex5NEN0WjRYDPyrfFQBIDaugYOdIVDHmVkO+aui
n6TViQmvHpkSV80QilsPm6+GSGz3VYHR+CVE+YfjEM9sPnpfQlVRRzrN4olhTolk0FNuwEcMMupD
wNpMS4/zXufE4KyVUxFhSQgUsg7Q56BPKLenUVnTter0hB7Z5mnsw4p4z03aLdGtu6nt5Lg2sccz
hIOBA61KlOgx5jApSdSTjl2WwcYJ9o8BIxJ3WND92jG5JRlxAwJR9dB+9gglwnPS0fENRmTcQtYe
IBIC3JYQboFMwn4l8pMZB5OStWahpPHydTXiOxpxGfz5GVwKgbpc1ROOQ9QEGqhSyPxeeA8ROsTq
x75cQvot2BQ3jNSUJdKN8pDA9AHAQMiBXJB9hy+vSg2fB0440PyHEPkTQS+AvNx2yRoGk8jiIOIG
PDZkKfu5xaY8A31Ylzf6BS4eDirbPHej4oS7HmvoP7xMBZii5qV3AfqhLvt5DXMaWiv0JDA//n0S
wKsGdrT65NHJxCiitObdoRHGuCIhlQNVvhvBCcIjKHFnRQyZwCV1vcAeFgI91EoQb9Qr1HvcSfAC
6Scx6WDne7KfY7mfqLjqlBHkB6ZfiD6233t0i26QqNA/gXdhtY6jgsaii41giCSaXrJ4O+UOfaJI
gOLf14WuoFJ/9NTbxx7zclumWfjVcLHF7z38QkxdPvR+SIX4hAwSDL8yLrVLdVZ2yU1BqYDBHU0H
Kbvs0igCELNgtVL7fCnTEpQsv30LBRi2zZSN7FZ4SnDi0IaxpTFOUGDFOA0lAOvPyH5o/DYyTCD9
Zb6ouaxequwXZ0zLUi5m1lJkxQT7scL8mwApTJ86+I2fmHKfFIsPdx0d/PAZ+yA/JSK/Pk07Ix+u
8QrXJg4szl0Bu38PcMogxIckgOETCQbEvsil02VJMOOBiIXEPt10LVoAaHeUCiGNPYj7CECK70S5
q5RCHUJgiIpVPUhHbwASwr1H+cQ3ZbEXsA05bzaCxKVa5xJMlTEvSyucDuNbLgxMU4ACIaYGTsdV
xD2Ns3wL5UEsJ1RlL14eD8T13npxBWBrekteiGgmL/Sxpgv51oBto98hGLx0gtoSpDwtbKsk/dPH
bY3rJUOQTkuG0jvZfZS50rCmc+8j4qMPwJoGSw/I3JBz/zg6UIaRcIDscI+y3kE84k6FeMXP6wsk
Co4IPzT+OmzABQwg8Hs+kkoj/uXi7bProe/g9opvxfIdMGIt80HCcmIpo1jaWlDhZopEjpt5/cAw
1K62QjjNZ5Guylm8+DIx5e5HnWDSNGAGsUJ1v6Omy1ct1TSC3N9ZozrHDuPYbNRduaKoIzVlU5+b
jbLFov9ULQXbCmoV8jdcDtbFUtkSZ2uwXjIbAkFrPygi5yngyBJlX7Cv8DtQps1IhJiScrmsFvCC
l902on2GAEbpdwcZLLY/wou+5F+1ExODLvKGlHAgUcUw4GrsGSqQfKIs0ZGwJOFSh+M9hu0YVPEP
WJ9NDc4MIMKJBaoguB3MPBsApMRbxnzsNt+l+COF36Akhwdlua98xZ+XwccMcVL4rZJRBFgZvnzA
nE+HuRNwDOzEX8I1NeSXmeSDPFl/KDD/OJXAnlTxzH+kBTNFiJO/1ZcUrvZSbblCcBTgMNtecM+P
3PtzaxH40r5ZK5hDMXUcaAs5dnu394WxJpsE0huusdISHSUvKtapkYafpbwzLj8wKoAExA1d/8z8
TlC5eFVgnX8cYFy9t8CP3yU3j2yI7L7mjtP4MMXBdtFs7EP5iG90lZbel64IQKl+cGws1/KF2Fkc
8IutPDMP7EqcdOoLlmP2b5OO9JqvvpmnTYu7ZQgo8plCV0Af+ZzQAFA3PcchkbncbZ8N8afQZSHa
MT1kUeWYASuJoe6pOGhXc8Ck0YpmmDnGt19x7+CUF58zdwvHlH9VAtDlckvwFkGtqALE1S77LCA2
mP5ftkwIGoJlQPh8lI+FwZp+zv/e+/yPTU/OMKPs927VMXN37/4ETWd/Rm/TRyV5n0woXdwj6qLJ
fo8lVM8BK3geYGmaW2a05klHHnvVRj9AiOemew0LLBR0t1kaa1CDtJ2GXz9eJaDhIH/FQF/VvnEI
rt0Mp5fvAwsVxI6PCPOPh8bqAjMm6sfH516oi0RMNtSwfvJXtn0gdbjlIAXUMbrlsEuquCvg2Lnn
OvoBUkBl/ngm560VeoEZNlGhK22CIUkpDBcLvOOA+ZgjIs0hHhdC6jTykNmlsscwoEF08EHkwFEM
1w1rTY9aZGHf2mjGEsMBYpG2dry8Hnyn2tXuKoAxkgdS0TSRBWdhecjo5g8L91N6NZf2CaFhTrdE
fvSj2/A+cpxrOM68GwZpsWPsksP7GmI0sr7DsQ8uHUlBNnYIkET66l9yIWhvHm1h7I5KFo9sW86r
hXJIdnD2sPo/KAf78JyoexlucjqT1vA+z0I6xfiQluZBbatdmytb8o+imGbSBzaiqS93fOBfD+3B
jN0VlXx0K8/SgbUJG3ayOLB8WmOiD0USEjqt5aVaxreK189k+Kbv6nVxF4s3+y2jEOJA98+JOQHy
gNomUuepiCChUDxDi4EE1Jt3a2X1wrcousYCyLAAEw7m/HMwyIu6IyqUl928mzdrefQ6GHf9LrGE
0E162CCJEdKjO7yM4WvDkyb4dXsyq3K9gym+oPwyD7TK0rVYGki6X6fX/XN6ncg+HNCrM0nEuIOH
cQB4w/TqtPECQBFwAOKTIWkrT8xM2ephgxyiBaD3hBsYomETgREAO4pP9MdXdk1GVPmKxZ7vGQ/K
lzUcpJu6y1e/M0MwjjItMX8nWWE8gJpcf7uqNggb7xkPn7YXYkkuDi/Ec65z6iHy9ujY/z2djSyQ
1ol5IbAxdgey86r7EIYqohFNasOBsoW+JGH8QMZcwhI5YIGwHrwWUfxCK8pn3PPF0/2hUyQx0w5Q
RX9rnDM82Wao5QR4G2FsRKmJGxtkkhtLD8/cgt4CwvnWw2BxI8HbQkRBzNcjpCG0xNw/2JdzMAj9
wQHeRDd5B9bAwYGDBDHsqzIShaLUB8CC/corsx6sexwfsufWvDXekW5jcw1QKGpLrTf6jYEr6NoN
yBuDbisdeFNii+MwE7TGOHLN+srCSYUK1YvXUG3Cl9PFpMq7bTRKx8ZFnI8dzzlQd6bPIaRfipfp
GZSDALTelQqIt4C8lfSObXbixfOS5dmVL9mQL+C0M5CSMOM1yhfpyhM0I+NyrefxjY4l6tfn3ziC
qAWpu28ANIoKm7gSdZd92TscOpWGkCkBRsJriG+0vPCu6HpLSoDv/XXUL/pOJ7nilK/Enl0tXyfu
o+gYHekXOEScpXJtXCCHqPvmHuxfx9/4NybF/gRko1sTznwzsvbW/nOq15xhZcvr40tl2m3hirDs
b609HU225ABXS7JPttly8D1ZF1EOaFP2kHJdrpsNrTsvb8vtG93EU3PWqy3nnSvpe2/usC4gNz24
VDiWgjtxVz0eNmo21CScLGvPPkQS3Si+vSf6ruSWL5bVsp2RL7fIlr1pdq95H9GtuDcbgr6ti8V7
iW7iAf8fhS+mSNwX9O8ERYo8k9eRI/E56bvvPTtxsvgF3m3YYpDCAWIPVkjGpHGBn4T3LY359nXj
ESxF03rNJ+yHlD4XgmXW8iw7fU/6he5D3ddn61Is8/X3ZNJtzMUbZ5zFUileMkdmz5O+aEo3xZ3P
WLgKXrq1zzY4Ja+oxBbqJc372Ua+NFNligXQvZ6n6x/hkxy+i3VpH58tRxCQkUMe7HlH7Vybwi7n
qF7+naTexLjI3EIJo5I9tcCy2uj76q5elCmFRNABf/TVi7HPV9gzfJdMB+lw7iaqOPFldpf3/FpG
Blc9lC8cKX1fUwcssxFFlXmjUP1s5T99/kFUV++7LZPNeMv0qZ0hVd7TVJoLqmKK2XwVLzDf2r3+
QFqZ8PXAGjFFgil4VubvmcI8sDzFk/pEw3qvTzKW2frGwv1RW+kbIMDPX3ENttqcZDjeG6Lv76Ss
sX1Wl0l0NZ9kTfT1wXfS4koM1OapuIHXGBLjpDNoXfxrXTgx/ITR/yhctlC6L5zLPjCyJzzqhOt/
iZW3cM0VjFrxVTkQGvLX/udGe2ZpwsvbASImmNI5CFfdwkNqMyQyDxUsPXJfSFdhRWC3LdBnD0Xt
vy9vqHrcYpyfEJh6eHPzP+Pffz0RCoFlGUAkjxffI3WBWANaVv6DsjuzsAAufOHMpy7JlCB7qDdn
HGY72UFf6ic+RZgOoWrOlstMRuBLjEpAnbbFoZhg1rcL4PhijOjBiXcZ4cNbxvuKjKvnozjwiHAF
2MqDAXsAm9mH8dWeQHweLF4ojmJX2PTEA6FFFhbFHawIHMxcEUT0/9cjwacWbGqFSSngy6C6Cu6f
sAG3yCsSrGfxHQSxmEMGI9j8LlnBLIfADxRwY4nNoEMndN1uoTUvm754dOgJq0eOZ39Jcc8xfCzn
lAF4wyL92MaHLwE/mNBRubAegSigooWj8OkLAPyfhxHQecOcbVXvWLypIFiu4fGUeEbmD44RUPD3
32+wQ3fXN+xqBBe9+fdACcLzmZ0LWIBIga4fBhAFAVAelUGg9cOH1PX5ZYGNoVqjUjMZHXgWgS8j
LKP9iPdNuhDaDewvKWhzuOGgs5COnyuh51X83wwThWs+S1biKInDSozZRBN1wneRjtvduyHYuTfh
FdDQUNXs8oeC3lycE2g4ZJQ9MauGsyDODWcBuSTh0Zyb9/jD5yaMFaj1q2IjrNLLHeCQeeAg/Pgp
D/W2wH9w3kMWdZviv/oAE+GuCZGeiHCH44TYnH7kJ9oE/QHcGN2aTSaAUvhaONFAHoNiB9Sv6iK5
SX8s2GL5RLP61wTLdlSCzIpX6q4+12vpUC3Ks3FhN5upDxAxtgw+Nnfw9v+rlW376E2lA1JiNhOo
3+xw7FzR8XWkglgbj9fN4P9Z2dr568hPmq11ae7sAOwXrMF3LHJktvgLKxRVB0qemhkL7hjIFbbM
D5Qz81sEHJxw/dU3IORs4/Q9rSER0kbFJzgm0Smd5xfCQGGO/1Gt2zfK24bVhrvqhkrQPqaX3tG+
gRXVfyJTTzrSutFJivoEsOxcw/8uNjUL8ytb9LJT2lbjTmWr+RaAvtm8sG85BmPN9xgp96gneJRx
N6FYMitUU9eCLZRBYoJZHZpf22GxT3srE94Kre/7AebKfEfW+yM3H3J6Oh233xFWWfp3HXpmsLUB
4nsYKTnUcEnsdeFU+o2pvBJC1+JhivPZZ5b+ptym1CS1PS2kFVY5qT5R6qVNCFcNiXii/MZduKc8
gvOZPnkgbnSuirbwucloCFSyd/IHQHxGjUC5BHUd2mDWAw38knbgh+aANo4rAxkrWBDlooKnh17s
y4/bFnu1uMsK9hdt4n8MptwDtk/KoA6pXe7W6xJepwXwI8ip4PRSgHwG5pRJB6mZC0s5ByndRXOv
FbKqh2ox0AQzE0gqGMWwXtECbtPvkH1MA6ulgFF8+8203rz3miVniF9ItCEFJQiuBipC8Ylsevsq
Zr1k8MlnVCtP9wORc91s2diyfJYFI83Aq8IcVMT6JANYrVBXs25jKT7ggcCSDIY63Ma0E70Dq4fA
A4lFFkqG9gF5UJi3o6BqJtH1e4UWhxGtKhQcN6hC12bCbcVRBJsPMGqwpsU1x5k4cBVjRsoxRwbO
WhsvP+EUfGgWzp4PYXRW805YO4HLuNsYtuJBgFz4TLhkJA2RjwHbz3pTrRxywspL9x9NZ7akKrNE
4ScywhHwViZBRMTZG0O33YKgIirT058v7fNH73bbClVFjTmsXOlUB0ONLHI8tncDzWqQMV7YjX5w
l4GUxYgn7tr8M4HwEhckYhbhSVSdDCVoLCKOkT+UI+I5QhjSD7drOfJJZCPGdBSRv1r5Tr0ASCMV
PdAEwDM9uxeb9AVNgaOKdMVic4ZjYgrADgex6rLvjNIF6OVaHeVoWqS7A4cSkk6G/WSeblOoYPCp
3wivJ+LB5jWK2gBtIBMb1atLjQ9z0+5OX333UIbNy9buoDWw77zOcWbXnKE370W8D6J+AYbTIlhS
JeAafwxpCJqJOjCZcgAgFDj8r6Cw7sHLxyuJiR/9AxEO8zIbAj5PtEYsJzwxpM3wiSkmX2LJGrBJ
QI6JOIrLPxY5EH4r7Dy4pbDVcD0y40ebICJi1QCtR0P4hAsUTExD4ipMUmt0YmKokK8QDtGm6N+4
JpwK19mIyYw/AA4ccEmFTfsBdouzFBADcmcMHaPIq4j3mN6Zr5SCRCfCM7kUmL7NiMDHAzZa6FKh
t3hbH/wQYbrjfhCINIHFSF3sNaxdRO0DqjRM2RhyX4aIpkQAk/6NjJqKmd0teoEtiQdVU+9mUu+L
puEHxtuH9IKld1kKoMV+kzL+bpC7TsHaRkA16iB6CARXwJpRsTmZSeOKlQibGuJifu5+nwNXAbfg
FRd0OdVwCzMHaZ/cERjFiMe4gyDFp23iTMGPx9JFSzzh/EHnrw422wRdiWuaTpdW1Ub0D23vAVZX
JQBZOBD64cXv/5ZyMtzPT/99lvlBb6vWBZg3AwzGkfiRIeq2WGBRMugHBgWvDOXKjozngkRbzIIf
+pnxYePmKXCGyyiSZRVWjO+IRKgi2LEhTml4bIONiCmC5W6GSU3cR289xGvc8dIloJZw+O9z5I7W
lnr5n3/X3Xey0axnzuTXgfJfyUX5HQlEcVFlGNMhMbOxbrEOcbrRQw8A/MwAlAekEtzV3NoVzD2P
RkfilWfEgXreX+zjciWzks6m6fdvExH10aCZ2oRNgaeO7CxAFIOG6L68n9tH7KJYK0r2WHKrifD+
Xsp098mSfcaywsDURNn6lCLrBo8GkS+cnV2aLWZDNNhniPWf2QmNUekffrtm9xgDVZDFkp2/ejam
WJ4DhYhS0G6WUhGUu4FqXXdMOCY9ptn0/AwZZPbx/ppZAyQFKy8f7epvL+J+CFlmsgqwyGKKdDBE
QvB8zs/MJdagzOkzQ8ICzc4UeT/fz9edKDQ7tOod3c/g5mcZBgbl2xx5BFjk0fIOI5b/cwiFJ7mX
R0/yn1Mij8/qozu5gia/l8yV0udJUJ5ZWRlOT6KvALsZ6ZlZwx3Uxky6NCNGgt6HIw49cf3Ezmsd
wF2ah1+aaH/Wn/XbO7cMAtSdgdOyoEbyUogcJKVCaq+J9cBXh+nztxxNzpL1YGC0lhjxme7sjIAc
h1Zf3w85bITqBcnSwuv36o/O2PLItHDQJ8/R7IVlTsTRoc+WXMHncupZRBad7nTqNaiP5HSA00Jx
8UjzdTJWrdLW1sihySpZveC1w3yhs/lwRr+Q9hNMOn0XsicHpgi4UvXODNYWaJXIoQAY6+qp5JrA
AUp2CXJG67SZ/Bof6FgQLyQ7MToDdPFYwlBBgE1Up8whAYMBYhqJD9M70Xg4Aay3oZGMgfOSkiB3
JST/CncFdNxkrvowhUHHEcx5Y2rcyFg2mtV6TkA+6orsBtAQoF1xUOkzlKARu5L+08Mn6+2OT2Ml
FNExMUMcU13JcE7Mcj5GUbU427Vzx+dYJ1PpYPyYwiNJwqTnHOkcjtdzNibdzvQ4NNFsRKeCDwg8
DJQ/l1XDXcIZ1NF35M8LEQbIUjQjymU8g5bHfc8SUrV+9vXqvmscNm4cL3hPSr/0iVe0gMDOUaMD
4vnR+F9hvlPWT7fjYTnxUaiPWdBfFcsGgsWK7LKIoXKOdddZQP5PTC7X3R1vDV6FdeW1p8q6uya4
F5O+rCQCcvDFKL8cmu9tbbfO2MR1ZU5c0ZDfrosjbn3VH2Nl/9y0hLMOzyqvxCA7tf6YXxfoIugp
wYu0cnB/LbEvgb8ZAZcj9Sp+PV9mA4Ayr/CiAL3rucJ+9AMW3NcuYMyNy4p14AKbweqZb9T6XzqJ
9PfkShpmQJJkLubb1+ri9oP89CFcimRF2GdJ9d41QH/oPartuR1iTsbxDixmU5mPcpT+Kv/e0yH8
FqPYe5EH6318LgnFq44ghkhj2cMP6NVE/ZXsFtbAH7jlNjMxGQBgnADGQXEEmYmb/jHFLY1IxqkF
jAI0EqPOieKnpN0ZhFDS0m3pogXV1nXWXkh1JuEVRuoX7oCsk49Zbdy8cnyHZes+XnW9AbnQX1gG
9l2i1JB9dulRrdnFiUcBK0pciAfqrL9447rGV4GjDr/ECeBk/NPb5/gTjgUcEeNm3l6APGFeZoAj
Nr3wCj+H17JV9/Bv8FtvVZyd5A3tEmyDj+zfG2cX3lOAqIC5SQTDhsU2BrgcdyNLa0knPAIy+aTr
5AxEmV2OAKpRs453XfwQbupzd+dXtbvbPjgJGAo7KH6G4rWm+bFzbI4ZZ/+6WMdvclrjPnNbkd5G
bcPqKxEiUD0asQ3zKRR2D7dklMGB8nqCS4/OBeeF4q4FwAAqzQJ/hte/W0maSo8Tp/GePlHRrE9t
V1oSBMqdLp3XXtA14KmA4RA58x7YHfBNxBWQSxoSCxAsX5V+ABhpgGsNE41+2PFSwaMDOJBwbKoh
GoVoKMjaUwuWbWI3s2MBNWFGpAUM3uBYsLW+dLz9WODZNO8gbmbNBpTb56H3Tg/gaFjP9yDo4FNN
F6WiD05YTvq1yyaLhP9ZVblNqHg0yhbY2Xub8ge9jX3ThthghX8Wb9trBUYHvwcaPrCLae90Kkho
NphQs+BBATxiMEAcB5M0f/70NtT4/LkwL4DDkb88xYYAPgzDwLW0Xj9gE3CmEhakCAszPoA8I5MS
ccRWOTDUwoKl7AsfwrBQ90flDxBDoEDYrktMAlib2EPbAgKvgC8AKWLl4hQ6iZmEmNauQPwA+t3b
xnCjfAyKkjsTkNL68DQ4Xb+xYerpNueWvXoakuQAnhfxU+C4+ZpTiwAt5YAvo1miqt/2bTEJkBCe
gBgA20AGXcwSn71YIPbPuRgOMCegNqF2QAwnvgjMt4s/Z0eJI4MmYHO4z/oDlvwyd0rz5efBZZLN
oJHGjsxsxUyQjE7DDaroZ5/PKC1W9f4PNtQf+cHGLX6C7uq9KBbZbJlMyn39g6V+g/6+uu0bnFeE
KNqFB1OrTSCh18PViy17SoJqcCgF0gdjBSs7/0Af4KQaqA5WCawQAEyuly+oDIDrh0lN+xGAP3t2
QXqGMLxdMcEx2Po3hCNXW2MI6IPDWAzh0kbpx5kF//0/JXISbJVsa4UxRBLA/0C2TeYRGczpe8SH
i4HuDTcckBb2hD06UX8ogjmCSkZYKlzmUPO0XeTQPPLfYN8iB6kyfopYjkyPxyVRYWoQIzpiF84G
zCYHrGNDEdqf4cBqY9YAO4eMcgdjjtHfGAK54cTHNZfrGm4BRKn8rBw5u+XRsTty8KAIvXuGiIPo
2VCPipRqU2V1kPMNmbr6apFilEZ/IcXBGUdMcUZGRQGxEL4RopCqEPtoPxItT4RIieqEcMfl3SMy
JkQ1OGPOHczesBSzNWJa29ILXHWPES+RuNCyuBn9iNobfE/pjhq4X3wUyJxtE+kTXQm5HeWofyTg
szhHIg0ii/aJywbSJWpdthMPAg6WV9jz4glSkCh1lPzB8Rjhwugfu8y+LKCZNFns8wHdoa1xAJ1r
P9oiPw7eY3RikSV/ni7FJ2NkcgTQy4SEcyhnCgGaopVxJAOHETUs6B9RcNBvGTxEbyYVHgpsIq+e
jbJErwIZAzREzNHrq7o8TOR+lDqETrAPt692CVCt1Vi41ouegQ51lcQZDs9KB4mrCqb8t4kezGXo
QqgyvBE9AbBEA6E9jwGVT/Meo6oyoqDcaWP2MiiA/sZMwiUHIt/pUJHMB1he0FdoO98Cu3yEdC9N
7VbGk2RFqJ+k4EIPJBknc+BpoaAQm0JoKqoPcjkKFCgtHjaKJjE5G0DWo4wvoWtAlRx4tU9UMQHj
TuX1zQ9MsBr5T0xao6zjC1TQ7H7z23NSmsV5SPQsim9fb6/T6GtCsFA7trZCUBT6CUp2QQjVGMUg
maRPHHkI72cC6DFxIhjxzS1EEypSYBB/sEWWF4uNzO70q1+zjzUkCgaUeI7DAi2FufOwMXp0SbP4
2zMwKTCDWTiPFioCi45M0UTfai+L0bkmIdOsd5nQIsJte685D8oiqEExFqNBPekUZNFedO9mU9g3
iL365LxwsWw0TmuL2nOAKZNZXcr2QgcqLnao/OKDBNIIU4aaFypEvDhPvQ0pfZe1i/erxyBTNnlX
l2jwD59RbuNkvblPX1mX6DYf81J4KODsunU6bm4EkprgLuPUYXq10zFyqYEJ8jaOCvcWDmGkYK62
TB6RgYcQ+zJhL7gyDUFWQX8JTZHQPzI72A4GYJ7O+dvsrh57ZY0ai7nl4DJP3unqpU1u3SmrQHsG
GvDgZT50GNHhxWbr8XhC1CyNnIlt8+GjOr9B7cKt2RY0Dxh7+hBra7NUkQZJXfTFWbXXzDn4//SU
pOUE3Zo0vbBZLAwAj00bFcXSiFB/wWRp0k1Di7HIsC2i2qLOp0u2Og1wCUT6gLM+jc4yZUOg/8pj
jr+gP6+Yv+yxXQPkFjcxu2lISDcOIpObsQajp8oYN9b9CWxOnhVbB3azqgHcxBI1Veu+BC7LBpy9
x6y8gafgBfluiQWaOgAmLEafkFBqsUl0p9myZ2AsILo4ZH9hbjL5BNMA4B/xyGdaUHR3Xa+pM8GB
YkW6/OYCmzNupOQY037FFSMOswIREBojNiYef+Ax8hkYLSw2OkP+EkhaMoGam0GiqA5iIrGgGDMA
U+O2X7Ybkx2RPpC5+MvLG7WMZTFmsfZ/O9/66S/wfAmxSHdiS4ENOgDrOF1Mhj6STR6sYBlt++1Z
cfFZuQfCt8+E0WDxam25h/2g51E5fmeePyP00hV7ywOb7HtJQU1rFmGVAk158TFltFv+hZtChiTD
xIfYinkkMgeeNKuzffh0HGF/BQd5A2cyFeXgd8Oe7DvvJbsA23H3SPF0OjON3fEM3TtA2lgvlkwr
HqdwuuhZ5HjjsG7gsNdsDebS3OmuOSFNjBlm4byd+ngZo9SMBVdGJU5tXuBPvbMxDqwYntR0h4eW
vnEhQvVgNzXjcQ4R9NOPWUFPv/IqPn07B7dwHvA/8ykyRwUltsgeB5cePrjEqUrHy7dSRjyWH2aB
fEMcGUVzxfjtyJ7vkAzi75t4fHAbT77ncJLasYA5UsrT5wOeO3f+6oL2lflOSS/ptYPLVxUZK+RM
k5Irj0YMrLcjj1vwBEK8+fc8GtGaVAk0jV9sIQWmly5PKC39a5I0UeVeKV6jKAAnY4X/pawB7+mi
42VysNt0m1BiS19IgfLurwTsK9KT2fnt8GD8JUV+n1Vxo7OUoEJ3Lf0mQ9LDmdAYsMvKT+ZEbPte
TgYEuUXKHXKlytDIkHV1BpXPNVdjWBXe3alE/m6b8tjU9aaL6CQWgUOHyMVMo7+WyRP+dbDcc/k+
L1Tmcik831TQGIC24K0l+4H59/v3CSPFBJCHl3kkrynVwh+wlrp4MhpzYKbJe8wyNLZiMvB+LV02
sO5nYqlMuEt4KI0maPDXKm7hSQfK9JBNEY3TuUwg5eU+HgOCdd7IXJMnldnDoyDhVsww7AZMZJ7F
lsLkqu8t8h+n7t/MLei7niF35TShokcLvpQKhSy48VSa8i2DxsinMtJ/9eG0Yd4JrznT0NeYe5qb
BtKDMFwQTM2fJHlwgOt8u5OVIq18+jI/Ko8J/W2MrBe5n2XNCQqjCzWgJ/rf2SdfyXMzwYUITKx7
TyYJezi7K6NJUg2/QGLy2EbbPComSI7p8K9C5r4ntmGkSXrlfpaZK3X/zYi/1SnPKzP273mZlUiD
Mnyaq/AjwynnyncOTqgNKySXylgdXNbEdyWwZcrjoNW6PNP9zDqTWrBqQdcu0wqHGx0g4yOzip0k
Q725BjIpZVT5+Fe6UPtliDhU+IBVyvZ1sPdyC+MkPSIzUdovpPEY+LlJCmgzieT1GRa09G+/aZtS
HKMPlyJjQCMgyZE1h8Y9bo1uIaXadDcPWXlsTEwO6QbOBxz9sk1ADEeikBcdJ3uMDJj8jyQlC2Ei
P7J9ScsLD0p1GgdAiB+GTL74a6MgSOTrWsZZSqgYBpkcDFZl1Fiv+ICmpEHKOMlu+fdOrF3IbvR5
wpKRqS89eT/LfH74bQ7FWwjmypfzJag46+6B/ORL+eIWJmHNJcBR5UNMaQoSeeNhU/YhDcOAhp2N
1sLeAmDvGT6gEkOaypdyku2YvJT2hlxMviPdCWa3p//iLpDH7j24Bgnl30I8ypRRsafK/ag+wHYC
uekWtrb58kYTmJ6INnsEFiDfSCkvQCvEuBhxzwUPi/jHVOlhpQkwLAuIKopsRolBB42Ms5qTjAmP
tNRet/7lSxSae1BAjkc2gAzTIFoTwj3nWc+LdHV7D4YWEERKtODinT9hEdJ+cdSqL6d9ZIZ0DZYx
LHpMgE86RmkiYIq9DPcC6jDmZODIUNyRug80BptqBDvg/6HKiMLii0C4XFM8fp406HzjdNrr0gfT
RmAVAX4s89q8rZGylMEoOYJt/ZWdnR09F1YFUFE4O87Zc8cDlcekIrpdH1gI4R2E1xvX96HtRIpY
4pdHZkOkZ/PhPOfe9/nW8jHdy3os1/fXXPnlCibRGT7fdTvhAdkMOPDb+Ao7Dh0YoSauRZ4Bc0jU
wTqZ9Lxn2FUnL7gbCljN4wkRZm9Uz47DXN8jGFRLav8c+4T/Yus/YmOF705cOsKKxiZwY3JqxzSQ
vAqaK3OpIU16NO1D24BgDgwHxZiOeBKxCOj8QgpN6B/eFkILAhVeFfN1hLooFIYhCJOX3V9ay7P+
bXisuuvuXdgsFJpYfOTcZaSQqfAkIHSBFGTXR/gEUT+DIDknbMo4tIXLgkbSfEivaQYHENzoSIZ4
10LIKFoR7Akuf4F7Z89B2ePpRUICuL7ldjr3AXNUrMMFJURLf+OK+TgJ6eGXYqFHtvIp74XdCYjP
yynX1MMDQijEfEVEJV9OzQSNUQVpOYopgQ3saZ914X2OndbsQeMack3BuS5+OHwhREzQHlUbM/tY
L6/RdMYfdAGYfoalXKOvkHcIHqGXAYMIjUJnPmB+R8M8siMhqRE/CF8rDY/OsHa04Az6paMIHEKU
RaOoG4I3bEZEjSBeMBgDXp+aCKFUPoA95FgTtI5/FBOIiVTKNlkeiThMyOPQ9pkE3EsMWAN6S4zL
UiDtZPqzWmgYFUqZLZMNiKwdzJj3ZSLBMiDMEgeNF71ceJDR4WzmD+IrxfCGKcP3TBmWmzStJeFu
3ZY0mTcWzRkyOfvm/itMccCxJSchd8muQ/d+97ua/WjIQsnYZNLgFjIe38+HMpdk8/swTet1GmSy
0pD0QvqZ85IkLKArDVymNVb88rtTCrtm5ZykOhDrl/Dmf7ixtZVNDOFvmy33t1AqQp3gbONB6rXs
rtmSIBt8cHjMRmzkpuzCtKO1ffrUmp7pKaR/sOQO8HRa+jmiYvJOypV7Of2+e/VQ4mDaFNemOXtp
tOzcWGGpkA0iZUWso8Im/9RvtqQDIXpnB1d+c5pDRa0tUzOjpJI7iXkgcTVuQO5mRm6lnDvlSV2A
soN0+cY/+/keHdGO1g+3OI/X6jYOX8fPeoiemC4hbBn+S5eP4w0u8eHssb57oPPN4Vgz2Z3NQTB/
bTT/4Fd7EpSa8L0nFhnB7K790SMbj6n9GqvG+1+LhCbi4wMB0bJek57TIVX6bfOctLyWZZDyhC06
dUpilKexH4d4u8F1haSSAE1W66mj2RhbLUJRrB6927O2W2KdcAEyPfQTWD2SkrxsyEnhKmKbInnz
myQoKUfsy34AKLQg1CdLA3Z00jTHU1CHs5szsN9mAJsC7vrYH84g8llo88daHhI+utKEM5/MPsVW
vlY4ZhEjxSw27ps9cG4auL6r1bNiZAUEKTKQFGOnu7q5IAPcAgggcEIMirqFsWrcmURWgpWVys3l
gGegDCRb7FUkRyFY33WKMWo8icUl73UD/2mY2C9LnRI4Ojk4JMvGh20BpDN6dkD6Egui0ZcBjzu8
o2K+neZjG3YEhzzYppNBFA+HtWk9prdpYqvm6AJ67jOVjCmxjUsQWB0dcf+1MKIj04hoSgYMkHkD
PHoUoqPTZIg4IuXF7tCPp/iQLrYS9EgRJLSqQLnoR40EHFZhQFHDILRIS/KxGrdtHWaxQ95UV50/
vHqbeIO5NtNmpjqHTHSuzoWGsrFJckL6lb5z57fnQxZh99wD9UNHQqS5J3cPbBPzw6Q7USakJJ5W
09K5jlt26Q3cyE+czcOB9IOvMxfbTRhNKh/a43kyi+bxLJvGRn98x3VGPgZ79bCUce5y/ySadL07
EBy7D1dl5UN36UeTZ/D2ibAL2l4ePoPP8u2vhMzyOsndnOw9o2bawRpuQFLmtb1j14NLIIgmWZj7
9zDzO+tbcGy5tZeFaXjZlV4CvH/7CKTE2sv9W8Bfy2Ma3oILxuH1gYDZEA5SvkiC7+8yCnGVPZZJ
UKyTID7flo9lA7gxeCzTMCbtcRJA1LZNAq7KRo9lHGjbpzPUdL7LIawK8P0l1HL38+NtmcOtERN5
9G84b3Tp8esxW5fby7K1Pyw26bomaitde+lafupta5+usfOuSY/5i4/wN13npbH7bEsuUhav7XW9
URbkrLGidXvWWpF4atSZd3k3aNvRuicZ7RdBtO7O1Ok/OIxxskI0Pytw0JEU+0J2EDK7g0ZUpx07
uEO6O5gexsoiBhPdzGFXnqtTvIEuJCz9RfARJo/BtJ693d40N+mt+WDaXsBO05sG9aw3LYOO33d+
BKvMD2NMJh0s4ZMqBBk2HuIuzXjtOoqh6kHbgV6dt1D9jskMoKtAiNtnUE/8dHzBJ7PYyIcDTQKX
82vKp6qJsf4o18bcwa/ZhOCz+F6u0jz5W95fN6rJNSw7bKQbhaYIma58M8SMo6cbuVW+hHk44FKA
H1wtZahmPua6pUKOGwirzXQjHk7V7IVD86cTkqKIj4byJzcQKoxTimuHunxQANAxemGQgXOmUFDV
GMloh6Cr/xDW8op3n5rk86Epd/5dIddLkbwKBtuW1oJBpD1yFdUI6DpmWf93CcnS2bHk9sQmItim
G8dSdB/PSJhtci5/8ySyE3ArWwB2PtDadxDrlxUPH/DNmesmMDsvE1sBQbKTjaMFFFtg2ZRtwnZG
9fIYUCp/627xV3dHw7gu28Q2sIIN2AM+kdak7ZG8uaykUdI0UplJsiHc7PKJFMbFJQmFaAiTYyw/
gsSWVwqijXL1DYJpqVpQDFSI/wRIQ2K/Nxo76MGRSyjIhNtwAwDQzzfwP8O6FsJNRBrvsXyTb9jC
TmQ5WklxdPuOmXiCS1BaIfgI6O+ps+LiIZzSHACrGwcTGbkFNF6N5XDTdtRJ03Iop2kaiawK+dyo
+EyuIORehog+kPfS2JsNDPvv9v9fDPa6Ff4VJ0VG/F1Ri9QliPf/iuQm+eLg3FbUsZKSyNBhazu6
YsMAAVL/NpjPySbC7XKjfHvYMVrc+1+RxaklDyB4+kown5El1UkL8Q9QKW3m7vcJfndpldwsrSrG
D9rJ3wEMYADqScepcxsPmKzkexoGhpzvSwqXEjgJvv8TJMfPwZHWcuzu8HDLB3KJfCyc4/KOfgbF
wRu4LSiDj/ckFtsJIF0+lQq4mxBI6dqTFI3XhzbJl3/lHIwDIyZl/X0q3OWSnUxYvgXlf/uRRwXh
z6vg+nGFy80Xs4JE7691dMkGJ7xc8f3i206pBQ506kNewN3djJ+8e9h4jg8BsH8LlnC3QUKQah70
4LcB+iGoNmBr4QOnnbErrY3hUpcq5b2UH7sNj9eMJbX6hSv+fi57aY5cQeqEb2Fc8W2glCQ/Vyt2
Y1fugfUd7KoLEEBaSZeDH5JoBOoBd01nfCncGYnY7ZxAsVhX8gvRL9Xk2368vHwIRB2IvxSWkNAt
4f8OVOiEVPAOkp2LSwpL8rTFLlSUUh5iC9/wLYIEldKUKxIcTbEo6ko3dE60ihq5DdqQ7y/fwh40
ozZiVr/xGcleamvgqJeipYUxMhd189gJ7/8e9UKNUNFTC0GLXCcdeHEBO8BgzyV/r/JORkjo7l82
iWP4v8Mnzx8+O3U2HRrLo8qHcqH8yo2oPrTgaf/3qYQp0GeSq1Xeysf/NZ/7wT9/PyDmgHtiM9lL
KUiuxNLoxNUS6SBxE4yNmYAaxg0zbUb8gRrN8/7VSMgkhPHfKoFg8MQmWAgpluR7oDD4iHAHKY1I
E0AlII+J8BsYNaAGMmqQ9CWZXEgZThNpzpWcOhJQ3zuB+EgquQTSFLAa9A5FUeDnJ14BLr2TghaA
w0snhgWwCDgQ3kdDCzaVJ/xchUU+3rp22+Sk1TwpkkiK0vkkkyvmr74TZeNOn0wekPcF3citLw6A
/sF7kgzJVOGlit2FSLxxm9zWLg6Json/1JIJvH5NNr5n46vmVkQAfibx08vVqZLYhWLf5hAHPRr3
2ZuU03dpPRsXwL9a+MnTq6ElBTpglzySBd6CUAGiB3F8fobmPce7tjykwbX0L8QiD0bW4ATBJwEc
FauTbMj9Eeks+BOWHHVoqUjCLfiwxu3GTVLSPetJYRRtgxDS4RPoDd5mL28DZtbVFmBUjAP2BWgT
+cXBSLUNIkfub30weSqLAQPQA9EqWHdQqA1pEECggPogwKcwgCN0gJ20hHeMzw94eEsL1jJoRQhE
SShSIRB0QX7lgnyLIO6+/4BlAJpow7lc6T3Cj3IQPWbag/ra4kG59wYj3tUi2v2Se4QydMDQpDYh
K1xJ/OYjlWuaFjAG4uohuuqizgAXUsAUwEth0l+vpzUgq3k5K6ogvRgwpV1VewD2gRSxB6tagE4A
a87zAKDHc5938MoKrAOQRdaDlkAAGjwSwRWC1Qe/QMASwaRPkncYhEwcxBYCZFfCJ67w4BKberXy
nsk/bum15UaaA/gD7AieQnyNgC0ATcwwlHW/wAkg/NQHTEWQGk8vUXVotugY8D0gb/oPPV/cifGo
RmCSgdNAMwbUjTAAtjyiouTMeEBsFf/kHCtDo7tU4EerwuvvcH4JhvPeFM6tIUHA/1IohIGd7kqS
bajfVJJEY5FeEpgnAA9yBBLoRNwUqE1ENqjiyMkJ4G5ga9mohkQGsBvAi6uu9IwM4AsEZIvB08qv
YyTm578Mwg6sWyQnha2GEB5iUXH8nS6qAwquAfHet66gQMFsYZDu6Y9/8FU+wBmXowdWjo8eE57x
rwa1BgYXbPLuU45qOOxzIWWGQfn2sA5nyLU/V7PV1pOrfEaQ97M3yuox9YHGa5/TX3VPzprOvPwn
mgDp4IKh+5pU/+AiuLOb+Mm62EZO339stJC8PsFr0rbfMLDXJvzlnqbjVx/1UGCeTrMeuuWSTAKS
0/ffw8dQgT0TFV+Z9xwIXqwGDal06gm56MhoBtGWg2xI3rTCWj/GpZvhqrmMcQaPC6yDLQO7mysp
DYZ2aWCycx9AHnvz0hrM6bX24vPvAYeF01pFx6v/8TDMkkdiVBGjB1qZ+HkCn3x4hdo+fCkPFcI2
ZhzxPSNysufQIhK/neoV5lSwL3QejKfNgje9AA4FMq4v+z6o5OUwaMAc1/rr90NeHli9CBQPHpt0
erclyzJUMwRP0jj9DXJFGAYGxCDATgGi59x/kNZm9DkNgoM/DC6z8nRb5KTiAmEMhSIHCzLPqRcU
oE5XNBTSjwJ01aauzBqvN6GzyKBnSQm/u526mDdppX8WU+sIPqcHmb7UUucycr2uhkviSrSOOYSc
vUOyi1FDeh+yT4NTJkEYHNUgTKEUBDBFnN+AuUtmZFjDR311BGtx1Z0M+zCIGS0yu7PHT5ONQpDn
Jrf5r8CgRFeeYrgKOCHY8E9o2+572keZj/8ppxukos5nRqom44Y6nmyb/RvSwr1CZBpSc5926a1o
XMIx9HOYqOvcfwnkCqPzKIbYByAdrHiwoCAXnZTJ7Ryfh1jyQbICMsuJa4MOe7gCoUkEbcQ6gVhv
0/iE0P4jsyDK4fXU8h8rzulkdVl1g3aQbvrnZ2vUZlHQd0CbQevKPjtK9h8acxXWPEKMQJ9GkoBH
wnIl5rQAOA36ZXMjWpS1nZ8azcrJXAjIraOz0tE7QmxIUItfORF1KBMHVycBEnIjTYIZY7Mllv0D
YbEeEWL7ZUodQJCqQihJ9D2cTHrbgiY0P9ZE3B0vwas7ugTVb/rEKMyU0Z9bgmh3yQrBOzhY6vwG
kDfzFQvZCGTuTg1UYax6zNJo/CW0gK2DIUkyAyA3JIYb9aec1Uv1V/vX3rZWVdjfdo5vwDc4B4li
YMKjN+MvDTsIfcCKZ4Of+/79w9vHxfhwCMEO/tAHWA0Bywt+ZxQx35Y9jAyQOZEfpQsoY/c68+4D
TBXnJH+Db8AmvoSpPiIgB2w0HDMklMcaYKrTh9M2usbw9+M9vKenWa9ltW5+K7R/wCVrsveQy6/r
3DEPsUXbBzIyf/R0/jjHu4/zwR6jkcJRDYof8osss7D2+HxGeoT2hA0E++Lg3Jsrnuq/RZi02zOG
8YnPyMeMQuf/Vr/xMl4qM0iC/72Pd1/sF9f1w0vZcCHuBslSW3FktiUvhEWLGbQI11JMWIpRYxJ/
sDBGQJoj6H80gpNGDU42gl049lp6DbHQ080qFqLeZub944VccbiAiKZmbW9VLiY53vp2/kB3Qa4B
3vcj6Vv1p73sb7JQ2wL5hSkL7O+wMVUs8ut6Wfmlk61ay9b5uooX1aptk1V0qdkgLueMBOanrvcI
qnWxZk4woZ3KxeZTeh9H2yT/QBwFPfuwQGDSSf9+uiwOfobJ6xqSbcYF8EzKzTlbPZjdn6IaFavE
yiSZfEkW+usK/sTrz2eT/rBic83U/M4u2aiywW/efvaLe8mK9vWmWd3XLyasTzI8vFZsIX4naE0q
IAYStQsVC8F1q4P/UdxP3ylZVKsbPUQqNBKQaKMOGTv379XlrUM5QzbQ4mMoL3KoQqUOInn04WgF
/zXV/KFzAUaMGgl5KiCDAvyR0T0A/TLaD5AeZLAzb5kbXckZwGXwy4LhG3WAdy8+ROkt7mY+bU8y
+26L/XypzB+kDlocoCv+l/xGntAxjQ6r1qTcFD/Q8bIZg2oBB0d0E76xdRtKgGVitIL7FB7KyyIm
u6gyxuNhAwrPjhq2TA3uswCJhtB7RLsFcZeYVP4NbBxCE8ae0a5+ZJeDha6rszyP7zDZpvN89Zqo
WFJ2NWSeV7jOzSG7uKI/NPDMpgLDrX6FdpDQc8E/s69AEmld7rJ994ID2DuiTeiVU81RRUyDhlwk
/P4kTRs9SVTF5CNJ6nPHtOKfYtXLrvXygGjZrXltMQfCfFSP/+r46U9qwlE2pIRoVk/YRYAorLCf
mgqxE2e6gIV+I/QLHBU4fghiNUg4UARh2FmUWzbP1rGCSGLTm7ZnD0QRUEZ2Aoem0fHhOe8Gw/Di
llM1bJlXrEwfq31WYrOPmAdLHOp0HzbKqeS+6u+ySWZyiK57LXPgZqGyVSH58VBZWCMkNCS/rDZ+
yTbzWT6tz6KC823SNVq/rd+YMxSssibz58XmACGYZAEk/Z9fDIyDmU2ZWw/kV8VnufbZyTftDeTf
k/byAc4Kq6G3u45cAHr+0K3wDQJzFaZEdrXjyzvM2EtaVydrdNV9MzGwCA6Bm4MiJpgTbjvGpJol
8N70A+JWR8cSRzKdNHnNCjtl1U5uO9YkURhwS43IeNEnNOJuPmdvmC8ZLYbVLcikt0lNODLNqmZJ
A1mlfxDxHtYAtmQSUzmJEy8vWJYR3Dknp2+9ZQ9UOW+qxlEWF4yRJCa3XzMNHoiefcPfbJLHbPrC
KUkwxBr4XvgP5hdnsEZEcll475/D6faP/r2Gz2J05bxaEn/yDu8hMdhGPKtP+Y9y6k44mdM9HZpP
u1DzQd9L/xWU6mixle1vM6QCi7BWG2ZW+huG8779Od1ak3Ta3ZSbB6RPSjggaeivMklm7ArhsDfq
wlwAS/FlXJGqdwoxNtNPa3sQHIIlyMRMRpiEahYu3eW9nAayEeB34+ucbeS+L1Y1uuwos91dZKjk
4LNUKJRvq5gU6Nc1ruYp9F/A9jKIuyxIX2bF6QCRWAmEdnTg90ZSo9ZINb23GaH8nTqkG4HBSOxx
ZMVxH/vXCuMWqcUxB2azBg/Ph6AwPhbTQWQFJTkOHTj3sZHEFWEmelnq3QCwPsmKyw3bCGsRotR2
oDjYy7jk9oPBEcPXawqamtB9IB6VA3/LT39FnIOFroTS9HCzlv7JrPtMOz7D0iaDxv6NpYc8sna5
Gp6uWzQlALNgDp3rkoxSMa71ENBEdC6Mp3knsofYsVnRgzlTJcCLGVRgt0mB/oN+765x+AIqi4Cq
g71eAndXgABC+Q+mNganf1NQ+01e8eB+/DKUHHNDC1SBf7c+0/uiBw4OYQ10pLB79nfYhDMIwBDf
dNKMkWcbVeQ11oajFiYJso5A+vWyOqD0UAiade29lqzbmKTMXp+56V6PHNRF4moXkzuZjQgXdFjf
9Hr2dZwCMee0v4bR+B2+/afFgQfHyWvXsSNfI8/3Um7q2IQItaaH4UipLWo+/PMziMvxJ9vR638k
ndeS4lgWRb9IEUIg9yrvQHj3QgAJEsLIYIT4+l63Oqama2K6KpOUrjlnn228djfERVmdPPFb41Mx
DelVtj5kZ9xxgCiZInTIkeYydheilbqIZuzOUJGJ1YdTkx8rIavBx2Xyji0E9inIi77LJ0Jg9z3r
49/ARuqdDOIQ7OsasgjHG/ZYMyNuQ8VTmdsZCfjui1XRsRDw+kcHhsOvI9pQ4hHvQ5aM03r9iKKK
D/g6yymtHeaVCgoe4R2KZP5knPoBUZmAY6wk/plrfjVD/oE7mFOF73MFDekX3ic4XsFvsft+DX/m
/IMOwNlhSdvrXMcD37qMfx3f4X1UZvd1f1KMCqZXfbsaMk9Gg4rn9bDacufXWMe8mY0MQpHqWCMV
aWZa36snKh5ffDhO1uEP8qa+vu/Vp4tLZv6xujN2j6Y1ZHIPwQX7CN5EZatHfmL6l6W6ziBUoBJG
d6tYfdSZGMd3ookythmTZWgqPfZs6TOOL88FSdj5mEQgK5tjhjOT/5hwHjgKB2MSEArdYixVhOrd
f2NWSPg6HLTjs3EGN/uOJdDT5UcLyvnnrKX1nDKTdBC9EwkGDeE72bQmY00PdT858bR8jr3s7wXr
IOFoCLlcUbQOyaBo7Hd4nyvrX5Qlr+gnDiJAzX6AWqJ1G4fGUaI7hcyFy0y7aQ6N6gtI4STsEjEv
UTDLWl22u3ETIPf2ePb7QdJE/a9dw+PBWwSeLchC5X0HuFXTqXovAAvydtAPrdo/DaL2gtvKNLgj
uJsfLkF49awLC6hDIS8MyVKBs73N330yZCgB3TDmpUFzmpMcc+91NAcyw8/7kZS/7ftQ2RVtart6
UnrRBNEDanaftAoWGL3qhkpE9H8cHthVReqsb8XPoMMjsJ5xDVIR8h8jKP/6S2rUfTNs/IU0uYT1
+hE3jDRGuzGrw0frgtE97SCL+M3tiaR72ZuQFDC9n5h/D2mcyOhsYTRFsJ3sMlVL1p/J+b+oDxSa
4/IeiqrtoOhwvVBM2h1KLjxvdBwHcfvwbph8HsrVjtXMeJ5i+o+2FpNvBJl4cWPtRymq07v2gw8p
GKh2Hzb1EY6IDaI57qzSeR4oVd84hkMq/fcDK9O38B30zPkHq7TaUXB0YSd6gyEmh5yn8y6qHFAz
zMoOZlgeSF946G5W+28w/5grXx3fD46EtxYCisotVw1uhmBfpSftAsyYHyBBngNHLekivvT8eSf8
DNWwAdh/xuKTLDiwrBHt/gRpb/wOGu+xvnfC0LXuLDVzeqmZ3PTk8xJ4RiV6NNtM+MHkKbiAaOzR
BcOz0qGi2d/NpBSWiBswgt6si4rQmHRnPJpRzRDrUwx5KcQ8YksRUkzi/ci7TuGofUjnLlfFgud7
ndGsV1stAOUcU3DkYl8ZR239sOhaDaHLzrcVI5wZNRZDd5eycE6b5V7nG3DZ8lQyl2NAPDE5/u5D
emyaaBAxefzzccC6xXTsG+yQr9gJEbNs/fzbmYErcwfQZQyp6YxIucQ1SjrJYR8REKgIOA7SMTgE
nbfvMRkGQjPARhn26ZhXaWuEnvTvnPS3+InscX5JPv83gRCIKpteb1TPM4C4sIk06vz2UOBpG+Pz
CH4CsOwNAqr03pKWdndE3Jn90VovwSmyKpQwEd95Fd55i2wG4iIl7T9Mpv/vuNh+h7IFHct6jfqs
6KU8v2926w5aEyyn5QfjEOsNNNmzHqJquXvm6TO8pJTohBhTzLI1A7yRPyMjzkhSoUmgxBKFzUzF
ypxihxpSZHfuUnFRWmg+jT/tj1kkTTJrnZp49Vw0s2KtnQw2Nd0/ClCEgKd7P75vkVEa4xv+PYkc
AphFA+8WlNRdSbZ5qu7lrxxjGTIzS/t847HwnICeBmG3oqy6LdQ/CiTv4T4wFbvMlSMna7MspgB7
IX24hdB2/ASZHZeHHge8f903cOsIhUIwdsijOr2uH/4OjhBwjQf0Egn23hhaii+PdrRkeO6QHzpY
Z+Na9PThhLCJyXVkwuvpfJ2vEozAg9MvuQy8P8Bi5IRm/PiDm0bxBKd3XNvwWQMiW13D+0x+ewJL
wsx/xdSNveCTPhn63H240Im27kXq5DeBuYIwdwxk8wa7oahijsSYBDKiDx8SGVFAOi3soEFoInay
8B4N6Z16LpiRgISIcz5hpG9zYdymbYiBC8ey6ty9aqIEYLZwDQYAgJkNrmIEl4ujeNkYf1jHGGdb
EiIq06Og/KxqXw16kJjQybhopDUwZ27a8Tfmir9uucO54Xcbc8SwX1xnxJYx4SFvbYbOE3y9mYFp
G/sLU5zpTnfQ58gUbQgdeb7wN9FfLZs5gp+AEU7NOuO4t+bpc2viDbZlxQiomjqT1h7/mU27MaC5
KT6O0fig4kVtbDkNR88gc2aUr16FvgM7nlNzqFbdn5Lelp9ztSe7jqPgqTg8izoBMCH4r6UMwBEt
4kbFCBjjBpzVIWCS7UmF+kfLgeddY8k5XbulnnXWzxlCzMXh128vsJ4rthQkfcFlgDKbuw2m8+eO
UiJ3lGM/eoZ6LeLuPj8370cSmbV/wFKfify0H4tnYAZwzGJ9/tatz+Yv/myyM0axAUafXpl+JpI/
WGvHZglW15yN9OsyuvW0A1FI58Ebhx2/ZrtSInAxTdC4i7LdHGEakQeqUBnjskq51SHZ1Q99R7cU
X9wuOMJhWwYrALok2u2vC0TX2W++6AJYCEjjwsVXer3O/5T2Z8FpqYBYaVMCJriC+oz70iIqsZEA
/iXBpw/chlaEE4arZIQX/euopzwrXq7wBn9hLNeEb7d/fAI0RLsTOYxcQtwDhvtcoZuk7QFzwjNk
pCfosWawGt/4LYdSoM4BgL1b1AX1qvJf+M7QfCrkEQ1G2nQ3uqcmVhO1+wd867dBzpa/jbBLsqsV
HVLltt6+b5PE7lyAz508eoJjVzYXF/ScFknisr9tYQPMKjwquNjwGQAl2JjuqudzIsu4+fMW54/p
ILkSTwTzfS+z6+a0zrUzAD9AqJ+PyqQXaccnycGzd0C8GErNjQnEtrPVMnlj9V3aGlOVmHYftc7+
CrPVmUHNSl9cTlvDplqpfDI+wDh+dkW08dtuJCHXB4A1h6+IiQhmdy6g325GZc+6lAwbpC0svWKC
0THY1ivtfaMBAR+I2v/BLOr4Q/dNkhK+ZZszgexd9E25QK3LhnA4jD24j/n1JZxO4FuXGdWjjkcE
7DQlFZ59V1INgXes4vBijMM0trOL8zeiLn+udYFkaym74YmgkNiHtO/rNiwITAlnMEIOmlM78tGE
SAV9DAiHEPpwN5Lm301v3N9kXmN/Ju2cN8PtzYl4fnKjI6UNLjNmDpfZ4KBT4DFf/Hcg7eIueMdq
+B1L2JMIU5KLp62+23LGdR/0hrfTbXFNlZhrsA1dIDco4bMSOF+Q4IAIuf/q1KAkUEGveXuiMMDE
Ip/14nKinZiywlOEA6VOPme2+WcJbNp3eTXubgFubsPYnQqcW7G+OIVVh4rHtSi8mEXPlIVbmNKH
0yFS103yc3jDFqA8XTyqQtJbSXHcI0egJjq/z9el5j7ZSK/FbpUduUkWVIkge+8lEc0VRx9+Zxh/
F4w4xcjdFGMPeGctXpL3YbmA78SFUmbwv/Gx5MTmtawIXJ3C3GCKCh8UrK2FkXMZduMvh6e27zth
SowmTTe0SxAEqCuukHZcAjGzx0yQtFmWamttzD1lidcXRobiykhp024u8miyoYi++rJyVOez4hrS
3e9E5mqcQkOCzyksLQmL4jpn6q4H1ebhYFqvR/rBjNFQagzUR0LepB9aKv0TU2R87gYLNMB48KUl
g+7cenFPMOZmIJ9TxPNh023fE4bctFkRAqEAGp2JwLkvfmRoSvltgiEkPWYBOPBJq80dDqn1WL6W
qHRhxc2vsJY9xSORzdfqiJbi928AJAFMq/N3nDmFW3t99+diokHqLIgYIzUYJPCxGHSsB97347Bd
Y2IivdLLo/bjMS+yACXTFz3TX9/FaNY1UMsziUmqjr0kHEFM2CaPWftvNmtgbMEy4ToGHZnDMRr6
iqXws36tGk+bq11pNqO+tgcK7xogWVwSO8jdUL3g6hnW40a+g8tkKaM5V5m3i/kI5E+Ep8nHvSdg
fH99hJh2RlQtjksbeh0Ypaebge7XaYYk2XCgW/WBoyg/PRbRR6CI4iD6eKJKpotv6LZdJlxMx8DC
fv93VLFEexjevf5CCWTZCoqoiWj/7ItH/Ux5pVDqYgsxUTcP+zUB8aUry7eMcEC+AeFXtDPU8r7i
0b0KnBle6XPecxVOPfBynqXZWp9Td/EEFIZ7vWV4WiygRKLiGGEBKNobzHlWuw18jb7q07PLV6gh
OSwt/OmMwv/EhNaB09G5Xk+svGJ2fB2gThFdWBvujwkmpc0Vp0HnflKnj1gRYxUabSZyLyQn4tDS
1uAMO9xS1iAwfXphoIcaMw+R+DtkDNcP8HLAS3VhjPNUZwNyvfKWDY41qEvwjakDuQAJrbkkWRPc
CcqkhjetE34TAaUM5FWlb/cZKhOCsWeuVOzlgcstAxR7+XnNSE7qsFl+3ch0dKpVLBjcImoDPeQh
nl8O1lFBe9i5yoirkr/lZI481TjcHkNatviBYgwC9sSMEVti9cPEFZ6AVQbylDRSh2PpvgLNRIkr
e4bN2wTmyi1uBnDLd3weJMhwcUjGWeHALfXwGyK3eLQj4fvEfG430jf8NtCtfst7f7ivCYUh1QFT
NhjNUTPJVVS9JEba75l0dbL1a0ujT8FPx/FO/3X6shMw6yMUkRlyNWxX9IYM53DjD2nUycQiyKoh
135enPKo2YLA/st0zyN1o4a/P5pkjrK02Iq/QZDBijuOdoSbUk8mGBhh2btLXnGFT8uoJOBJ8Bur
oMPmB3OgUefJ+PCCp56OG86kgmsP9K11erbCPP4XmbY+pdRuanAR6EPhsZjBYLR6EWp27/LXhcDB
UTfr26MEqzOUB5qPf+lMxRQK0sWPyiUjd44RrmkyJpDD3RxbIq4FwVz7BPKGqqpLWVhXxPLebU91
yx/OPNRfTfjZ9891eJsiUIKo77zk8FfGN9jYhkfewkQa76bvuOW2p5Wq2BWHlvMYT5kjU7iPxfIZ
6T7jyHljMeBgcClldtS3f2exROrYnGfOlYONbUUFW3vE9LpN9Ntf/t4OLGRBy9+lOnC91eBGAPkT
7sLOUvH3mhgrTgI2d7NQAL2TKdV8R011kg67pbC5QpKVYU/pkmCHLv2fJGngvzx51EsfSc9TEw77
cgr4CqBHIjk9zy98wpGBQYF+Fy3Tc4QMjfAB+oxpjgZGWWrLO3wxNmw5xMw44W75HCC2+ETDzNVl
Nar2SOzcY+4x0XyGtffxVZsjT/HAzugZARjvfqpEaINxQMvnu4m6Bg1W9nfMrPVVaR+Z5nyWXxva
JiSzGfu6us6/MSkF2Vb0oIxdToK2N4PIaW80T/NUOoQeGRqMdFe4BsLWYAR8ZN84z5TZqP876zsX
GcCs9VjC1BLjhSTwSWqyl+TeLFBnFHfXABs0W0sg+vTxWZAC/CJHdD08jix4L/HwwFh4RxfI+41+
xxfBavRBrM3WEdpVsac1yDd28Y0zFED0d/V+NyH2Ci0HQjwNraX4E7/wgTEO9iSwU/TZ2x1EeIvi
r5btH0m9r5Lv8XWsz/0Z84wliix0PKgYL8EaswLSMJX9NcCmLPj0eBo9KxmfzMpVIFQgkPhR8rH5
CztPOUWfpwO5XjByW8jyMM7Hpt3z9SEcbMCRGS4+EJWEqmL4iDuoCx2dI36gi9fhF7x4uh4y1fH7
Tvt5sbUwEyd2PTQPXNtQOYWtAi+ntrHHnrebXR/OAq/G+HtBQm9cXfiodhZnNfj1Zcw14gDlLNSJ
C0UIHe2aZgyill9YC758CAghOhN3EDT2HidqzKuHTC18kLoYXsDB2shJzvwklI8vqD/gvCltlbyG
LOVAyfog8NX8nGk6OdDnekl/iQg5vUckJgrVC9Ks61TzGw9fvdaNkfGRTGA3Tn9MfKSNwaJdE57R
jTDjSNvoD3TeJ3TKu+9JG6mXuNgmnw8GxuQgbMk2tyRrCt0TbwrsdqDdd0zjSmCAr12wx9nrfs9B
ENhg+XUlO0ET6nQaVckynYt3wdjv6T6XxuQ2nPURByR4uob3EHcWC4zZRVlIdYc/BCYwdHeI2ijo
MLq6/MsDLVXHxG72sFMdbD2EVw/lamDGnHWwOFOGNC/FLRcmstS4O2HulLnHZzLGnhYMuLQxxKIl
xwlKswXQqM6yJTUwEFHhTkA751nQ7c03Ku5rUBK/Q0JAQjtHQp11uicmHW09/iFctF/DBiQV2p/o
ymWPO7Ze1+srg6b38LI1R/eP+4p/B97chKntYAbpi1ktDHr2GZOrf8oBMTEDJM94Cz79G+/ctKg8
3M5jwEefb8FN6daMXYBT1kHt9MBVUEi40uiWwvj/00daYorT7e5jOX0fwpROOROew9bvU86rhJct
+dd7fCn2Ij9FPaqptsVlpHEvIlaa3FN6ag7onKGAgHXvpJHMd6jWgxvLqe98QyTsWMKQO5fBhzcc
eTn45w5SCEaXsJzh4YtLHM8bLDUQyh9foBNy8DCZ009z5oD8Uhx93WJH8kTsECDW1FCj8ceRJyNM
nsuoBBHM4ZmRcC5CbMRvg6XzDcmnYEDNDIZX/5jx7y7QnyUId187EjG7sH0SGt9+NGujC0nZORPg
5wzRaQSbhHqJyQQP80lNzBi0R+SCc0tKlyBBWq3Pvk4ehr0xUtxcAHxTmGJ7ASPSJ6tnxemdJM63
GIcZmwfrdAFI+AwaqU9Pc08Q4Xyc3mSQfiM57DZyqG9RgDqP2XXCuWyMCeKw8imzMCbKQuZhs0MY
NwG6oaBSXV5sHfKt4Nbx9tu3rQ571gG/iw8Am9DCf1K4s/VQx3x/JywD7yRoYGMwahKQ8qBPQ+IN
zq+wON7oejDASz8RNXV6GetR6+HzlzNxRmOy+a6830zyJt1eZ8MyXiz+tOiJJDJUtsoExpuUMA9+
/yuKH6yDPBngPSKS46UV1F0MdrIYO4avze3z5cmrZC9a+uG6Pe54CXJ4GcItR45ZDGyMAcgnRJ4c
NBvuMXSnEv+ExoSD89Npxow5NTSeFTZx4GP2FJyDoSPQpTMGqf6IRhHc7+FSLgySH+AyByS7+Rqx
IDQbA31oVt6Y5S8m9FyfjAPEcDdPXzEM19UulYinQhY7z+ZMHY+ASdSwEm7CYNAsCIoqHPen9KbA
Y/+YGe8x6BgGjv52EMn4BpCeQfO1b93L6BFyr3l58gTHMoMeEbHEBgxrxmxUAoY/aKyCbggAn9j6
7mymokG2109XtlO6T6G4JcLdgeHqtlHpronYw8hrMO2FeoLzk/MIpfSOqvEbykORs+L/WJ04lrpZ
Si17O2kMkMeXFJ7O5MLxfGFMNL4c2JU1Iwo5IuLi+FjLU2YPg+mdEpX6xSHMboQAmUOfcGBE3W6L
b4EmvNw5jZDyghPycfSQsvjNpmfyYCDkFB3qzs/n1/0NpxBoPJ3FQJI31RLaGuRjXupgydKbkL9g
vSmoCbGXvCJ5Ux7e3de/oCeSqMpzw+CGwCcSqc4MB2b3JanWJu6s+MjgpRlj+JAMICdHXCHCReL7
995WXicWPIfDC1wDXsczuhtAgs73aCw+MD/7bkmuHfwJpK+aj/8q83OMb0m268AA34bd/cK6I+DK
VlCR4Uaf9tI8YXpTcdHMv95u0l8/QVw+3CnceOpajsrzBS99PuUSNA8rouVl2WBkkM85qjas0GJD
oQPt3ZNQ9TqSA+vFhcgqT/QUw2KbWDY0NCBNnD0NHb+joZtVLa3x+keiMknN6oFTqJ7Rw8nALQk7
QUlF1fJgkkNl96KXZdjA/XOBNUFqqX0/S/Cvw+78Blcl8wpXK0ZKwSDCiwB0JtgJai53PAHzgeb2
ZlyamBKiX0FJcXVZa1qB6gz6yQyV556lTW8O7CaoO4xUiukHqA1QqBW8oXtSP9LPeXBUWMbF4Z4X
1pSv1AtykSZVnr6IliBr89MSHqW4vwNjHrWK6FXNkcKQcqxP655HimZZOLQQLRahOa+8Gt5pH+4W
LmuO7GR//9SXgBK+km6IZkdXvL7u6xG0r/S7+4MvSatcAn29Fhfs/GuXnj/6UjT32aPKMRtL/tdn
vDpYCdBjK8cvXxFsQJgy7c7v4ejGeOLtq8kT0YyBFrfPRO2mebdRAkCzUIPr5Bsbm2wIRVsR9AJf
2eRMHMfS/jd5NkEv+mHrJpiF0EDLlPEZzdMeZhNMad5d0l88U+g5H8OFEXabFBEF2khdPsc1hS/p
4sGgtV6H17886yrYeeaUVFPaMRoodfSKPuhnn7lrRnm8wxCMfBh+4FBi5n+zTnha4p3Pluyt4BOY
o8cBPeKcMZu+QA6ZtMf8fBlStojorXKixvn6juNT6xbhM2qSiuYb8wZQpBUhW+0Jyz4MeffFn+Jm
IqCjmYGhfePrAoptTrfro5vjlTnXRF8Ys5x+BEvUiNcbwgd78yIRNIKEStvWgdjudLAhejDoqDoj
hoQ0pY9AGopxYLUyG/u1YoADw4Gw6HONhxw9oj5C4wU4FRtgIsEphIiL+fgnQgbmU7+vB/6FWEM8
Jwbn/pqdcpuzpaBmDXth4UOjYvFQgEzuFHy3RBG9B2fqcDd8d4gxBMDsPKPOPvDjUIc49bKYEyWG
w8yPMzBbZcsexUznayM42ID35lyFg0mYEEuVcw7Uy4D2qQRA7C6D226SJ8woGJmRQ33Hb1hNBQfe
wJUIb5b5x6CTFamN5vop+Bsk2BFBwATtbSt+43R0fQ2HEKnTNqRvx8Q0+ga4IIiWBRXeeFLYak+E
82X7mktIdImtSyqsD5yGKIXpIOMf3GLRG8bIffQXVhmkqPoUozfT2zkq0lRk7bNP7d5myHv43VC8
Hky3CQ6pwlxUWuHLeTfjn7UidMi0m+nPRbl3mTxmzy3WpcN79Gq99xYxiGL/7QQSUnI3zEvmCDEY
TVQwmLZ3sxGE+OXXeeNmgteoicRqh7BcxmGaUTELuf4/s8ZVMf08fVZMzgpPI6L70INYlQegWdct
9sVfxLFhFQxml9CYsw0WGqtI8mWcAG3wmVByHhEgHENCylWVxHX48hHRKt8Z5g+WGj+aKGv4CMW6
G5I1Qi4GP0a+/sw+WFcXKY/tPsmPFOo9BMYbsVg6OrF/fSB1BRIorG2yWA/qSTeS4EmOsHiyXsK/
HdM8cOvW/4bqCs6WqDas/pEKJcMf5GdLR9V7u82a/8IxpjujQsRyATeVv2p8JVUHsJhq8wO/eIIV
N5cHFib037C5cNs1D7iePv54eqxrgrWgfj1hC/rkQ+sNydxjSHUJ30te9vHS3Auu2Zvqm6uFyqH6
M9f6mvpxSgSZB1YeVPMPJMqne4Wg+fY/SpI3DnertnhyDbkklUaP6GHHeA6NO/e6vy/b8y0R26dY
QCgJtAVXAkjV9x9DoeSwWV8PBKvh1m16lwnvCBtsCtKPNmxMj65IP8gwphkpLJhDZidCnd0sobnA
tTqbA/gsB0e6FvBRaQP7f8hvN/c1zWUanVVT+XcNRk4Gv+exvOOCKVqV1pMmu+Njz6wXisGoz4VY
D59vuhn+JVhHiAE2nHBG0qbl7ix4qyiJJuPa8HEcqFqHby5tL0bIMGAGSsdeD5rU/7pw23odtp7C
h3qQ8iUGx+sc1vOAkFPC+XAaxSeRNCRLe9lfKoBZwWNL9Im06G21dlMGqqPKnnJjDCLf/b6JpQih
F45oIq1tycRjgHeKcwszij0KJDCWzrmUmG67KIHqd5Af1GnubAucU/roa6LWxWEPRa06RZEzBR2n
XeIMn9cAZ8z3dq7gPv9lSym+lg4Sl/ISdoh7GCxxxVLZPGIKkxw2YbG6vBIet31jZFQwcc+Y1IY4
GzKmiKVptjDm3eZ2MBi956N70pBZbz1kPqCOvL5jQknBkMO9FkoM5EoSPT7E65fzepEuBewFu2KS
O+H85rS+HhOgeA0kq+TioNyjoQ9eZ4bj9DTKqonk+XMG7wyGHQxozgV9/NtcUZGQOcagfi3VTt1Y
XPKN93QFTtWeOK/YH1d253AAWnJhQkj3wTWL6okbBUwl275PJZvyx3VF08NJGOPkKR3QhLWIVype
i8V9pY3lDXL7sT5HKmOGsLvB6rM0w0UCSF4y3I5cYYoDYN8sNVzY1UkdM0ijjekxi8Zph2wBzob3
1S+38gnRzf9tTAhpSfq4EqHyB+y2q6FK3UsBrdr3wzMCaIo6Hj5W5Uw92Izw0jCEyTg8cHhg5o/H
DkxEQe28Mlxf48cKzrWvlxR5kX58zL+KVe65GHrr3rFc7vxL/E3yP/0od7aW2+W+ZAxCqU9rwKpp
bvaHBcyYkLh4XF0YtwodB+gxGj2RLZ0zCXv5aJt2E8xPzmY7488PtkjWCNZkPXGtwmHA3GW9C56e
CYxVwlUzqAGw8xspIGb4cf1RVpZRb0VndUOzjoqI6DYxP7tiqYa9y/Dl/VLwOKUhOofsWri4W2C1
yfssE28Bd5AsAsMenC/Ty0g0IVLYoGygaufcmPKPHMmF90BtVA1zMryHMOLsOhREg0i1n+nVkyQ4
b2iHeNzA3NcURsukN8TVA7PhuSp8GpJajJMkAEUHHE8jbu5I7ex14c+9zO8hsxO74hMv5Ll2t78o
JnYj6q+UDjXV4KfIEVAOD6aya/zfRyD/ZYwoq2qturJb2e6RNjbwe7Dee3Q1ocTRgeP9VQTYf6HG
IjE602JU/eRG640WAa8crCbS67K3Vs7mmvtgQoAnklFiDpNXct1L+NHkOAr9M4nCHs3QYxNYEBYl
3BAUR2j9bIPqG4hKFqFThJD6TxOYS6F9O5JwSTPLVfdHia3tKeQHyxdIjBC2eMJF13wgU90dkEUA
ihSbDocK2iL8flh9ZCV9OYtww+XigtVnCMPUBvjr8toKa/YJOnCKHYHVx+CNIEoQ/ZkrUu7qwx86
xtZ5Ml6AixW242w4eNg77w24RrSSiy2NnfnqsAoMyNkjEsrYTS+FhqdJDqzzxXWRfrBEfsy6hbJg
1EpxwM38oZBy81n/cOVWJaznxIdIqVFQmIMMMFjtAYIyk2OSRtIHVSfHw3WIDz0pF2z9H7MVFGaH
vt96WoIPx6gXk9VGADgFDQrSBpZja916IqxNBTmGAEReLNNMhrYsRMr4PzGwhztKesRNaBxeTATg
Ezz2zPC/NHiaNegjoQX4dHK4YKA5QPXn/hAObs6wnJ3NXqaVHCH/ym16Iq4T5A2fM7fVC1mNPiqW
l/luzR+7cLl1MIKP/bMMUWOUMVRhesunxKCLHpf2mvY5t1n+fCsIOGoEmpDBk8jprhnXM4kFynq5
L6j/UEkhPNwdg+b87+t/FmXKvvoO35y3nT+I+24Rf/yCe978E7yAm5D0Xbwv0IhfjlVhRMM4OeDU
5Dpx0F5IvFyKZMXh6zJMyTbm+TUdeCXWtKQBLWv4DOc6gSwU04DOGwj9qJQcBaINTwsbnMv4TceE
zJQRG00cZqs+DK3zy70wBcZu2G1FwAOcvrznq8yEJ5npk9jrFMcfMWAOVUsI7ZiVBgg063h4cCiW
+FNl+IMB9b3P5qxyXq31HZdcyZXdcWfhLpUBLi/L/ZXCWBTVuI5JKS0upMF5uXzS+S5F8jaN+Bqn
NuAXmZNx/BXjFuH6KAgGJm9yg0U6Bv0sJwrH5+geiCJ6yOFHVfkqkCj5LFQWTcNhMsO7GaIkV1Hh
HKn5fJ77b6HVrnKg8WgWGN4tmTKVY8638u+dPOid3W8R1qLA+I2I/OTE6r89GiF442+YPFTDQxXP
ctwiaLMyd3wPGbZTkCCFX5vbfE/SXThQKDdtdiHOP+TNwKbozSlwXlHC4PXReFfJIyRwfIvhevMi
vvbT6fWHbebwF2tqmvXzWHTWdwKJF/kx1IYPsqo+NInv5Kra8hj6HNN1OI/wqofdWkYrnI9Y4pRa
+sTeXf6MnBEKMIJxj43uQloiMxVXcm62lGQQkdVNjkfGohd+C4IZKDOLkD9MpJMjBy1tE9xbn4vx
OqqXPfAJnWxOwjfZOP1zicXVCVpZqMfYmm/eozoCyMC1nwgfeVu7wPb0rSJxE/Uwvl1QQnCO3Kme
DhsV30+wJfyLew72i5uny3h0iqAaQ1P8z4SwT1h9m179zw3ldRxMZH+3zfbXJVhUDtVtj4Mo5+Oa
i3UN9LZblPGAebpDXfdbPxqH/09wb/OkOfK3aN0WzfqGyBMNGYZqfBDz32wEJiXqBU463emop3Hi
0+m0hi3ifvpCGLGVeCxczC0q0dwBOaI52ZK6SKP6plmBKLn6zb6psSX9EuBuXKzoptlMJzWuGCJ+
cSUukm/PoREEXuJ7g6tRqB9qt4wRfj3HfIJTRX9+kma/pOWeKw9yNMBr7D0UZZaaPhjZZxP2AO6O
0lFaf+cdzAwOTCT0lDtM/+Ci9vlu1yGjY2VOtTszhzABWqc7dmNYJcIGg7BTJlgUu5zLVPqVbAEr
4Glyc9T4zaHKSQs2A+4/EtaYYHS8Sf7eK/4esNvyy5iFOivPvwQjBg+DQqz7dgylvwcoH2CbL4wP
c2Fz5FLk+VCF/BabuJYsJWTnziMp8ccQzhnEtPLKhZiczQ24LPNeb2veKWtlhnvOKPcYaM4eYxHU
VMYF2Lcw/c2mgomah9sexhwQ8AJlbEALLBf8pROXk1v4ptMGsO6esQwtet4urlvha4KxG2tZm7D2
QM/7MV0kc5LwRpDTbWgSev9j/eF7MPBjEe2kzoSHJlnafO/7qo9k4o3chij19OOZoKHMfP6ZjlBU
4Tk3mPUg6LXOGz+h64Rgx1Rb7s5Id/bZso7743z4jMuAVLrZNa3820JHMAxgC7vW8H/r25gDgQ4k
3A1vyc/rgmaYRxevBZ+oXap3/lkH71XmSSFkA9pnPU2BemiH6sl7IgwBd07pFsMb+Ry0bgDKeMhB
+i8cHVSK1NcnJhN2xk1cuC9VCMv5dQdI5qARzWBgAp1iuXl+Hc2EcU8B5nMGyOY85nCtkgsu5UhE
jICiBzhbVAXcdfR3I1ZgJONuXo1vm4zSh7c3qhh/3u6JguEWm1zkvTsS3SVyLgJd+WA9yEEu/6OD
7YpIgnRgZVOhGdcSZd6liH1uMVgZ2LwKOfYL5lAuLgttYxCVSrn24x7gi8RUQLIQaSFHCvm2eA7P
uy3bI6rSjNElsHdM8299xmIlo5bGoJRO4yKGjlRO3ZYqA8YPl/ImFxdYmsUPOvySdcwFLFtP7J0O
bG2MQpQTODxyG8NqUJFsr7EBIAHmDK1Es+lcqFS4ZfI1PyoyFOYNGrI8Rfwb3EU01bkZDBBkl7kw
eaUPwQLjM3BNwcORF9eva5ZBQYFzkrmUMvut2bA33qoQI6k9qhGbACA4BDkGWnSElauhmfDvpx1m
EU97QFSWxGIgbYe3jtQMlmTn/6bQibov+4ieCy7sO8m3z/QTX+GpgACA9EBigOFCv8D3XEDonzIh
xMSrHetbafFYiaAk8EKkGWjxKQm1BI3PgVkTjSRfRGtJhhJfiSGDZFEvUkny59WRghmh0JweMPn6
4csBvZO8SjosaCOtxfe4RDSJDw5zQMkNL4PbcvI88WiZtd8caUWdTaXXw62G4bZmF4ZlMBWmpp3y
vfjdgH4A05cFPNCSb3f83Su/oSq6eCZqkouH4u9Li104zN5/YNY8TIiLW4pbplMSS5i6XbDr4GJQ
mxamV5RhfxA+Fa8j75TqWSxXC+IA+VCEmmofl+eO2IobnmOTDgfRCYQ3FMD8D74YpO9WBD3xKd9A
iRw6DJ0hDRg4horztR9kQ2wOikPOhpG9dkwYAmPDlZRme7o+hu1kWr8OA9LF0YAxmJy068dyd4TR
u1WgzEPkR06/RYPQroAzIXsl5XIwQfzCs1yZc2QJ/4aSlHCgm5PvAkJgDxM+godcLdZW5eye7mKM
YvznrMfzvAXXebnmI3wVl1AlbumKcSTLGtz5H04tHjODRd2qVoNNQQvNgJOfEEkll/gRWAbyrskx
Tln9tl8/uzDtd3L9j6QzW1IUicLwExEBItstq6iI4u6N4S4IKosLPn1/WR1T0dNTU4tCknnOf/4F
h+cD5dHzbEw+HaGyeCPXH3QHiKkyzB/lJaz8IlYX1Nb1OssAeorjb/6c80hT0Op7qmpjwtvnBxnE
2s6hx/Khk4L1pYJ3JMayJ3PElgatsOb50Vz6Soo16NxMDD6iwObpcITmgWwuLmPugIhrCAXP6N2o
RKkafyv+LQ26yS96jZ99IXm9n57zbGMm8r7ZgOunXBamd1SOY21Df5DTg9FEnDuSf4PRBKQlKMjS
mDkYw5redqCuH0sYaUp4VdyKiJcBM3l2ZdgzHOXnKycOam5YjVySh71dURBykRg+0iDwgYzg24qC
+n6me6CTeByt0+XwBaq82fW4GLfQRJmOJoxsShJUkBpD351cR00kjdXMA+bbItR1mAgqa66NvnzF
rxm657HCjPO6R044wsSGoSQ1v3l3QI/G7GAdOKF7kIN+fiBSMVEH+FmE2/Vvf5lgyQN4iSaE/JTf
Xx4PvewTIHCLzVpn1pmWBzm+7+nV2QeAg3laoE1geEVPJ+LB6hOrnkr8vv5gQ7EAQBUHRj8b08pa
B1iv1yOezICq8oKIFI4RBVQFSHaH23Z3R+uMC5O1LE/lvBroAMefsT7rHPO9YtjN0hjJkLGr0SPU
zrCE5RW9XEMzAHRaMSSRY3P4wUYFK6PefWyegW3EABFkN+GMQO7IGYfJM8uC5p2zjWEaykc8zDFF
p8sEIGH81j3pp/ualgWQHw4MeASnGPFguKKqyqThKVsY8za+7jROwQU1PsZVIxomadPy1QdtIsPT
o3VSMBgQFxxzRfpwhaDjdbI9dtaYmuioxQbNZ/js+mpORLRLU36rXFqDN90PgBlYxqE5I9vNsY4G
Xh4qQh3bJXMHYIyh/EIDol1xH87Vn1EG0CrNhLFRN6+DtauZwiJ1ApVXhiZHPG36/jHvavT2fxra
rRAqY/yMWk4Q/dDZmpxwMy7kNn3G6sOT9nca9VtUwR498w71mG6a3YuDAVLG7sF+j1PMpjxUrODV
g4FXAbOX+TkdCaR6dcTZgh/cVGymXyGGYi+RxO6dnmTJrriTFWaiXMqiWd436eGLdntYP0Me6wyH
vIkEqMTkftPZP+fgPpdVPYOFlkH8WDWnjEeelQe1j1u0L5dfDphjuv+NmX+njAPwEDKAK9msHXw6
4LzWoiDSkU/Z94vT2euMF2WeOGsJOSgn3AuFWioCl5mXiVObnDGfMwJLugv6RZeCuuQv/TfNuNm/
0p4Pfkln+lhdhEdMszC49DPr/Bw1O87FiMdAX/NYcOJmf6o58AlgdtBI/PB48HciZJPQ167Qh8OL
ezOaAF7H35nod7STxL8gLkKoB/LHrgAqxP8lo108HCCm2OSDP0rYzrCfgFDkGxJoOrqM1wH8RA7l
uZ71IL1+TF+6+S1JEM8e19pyCpipjNPRcHGWQoBfKJ6xqG5u3Q3RVnSewVfv1WmYdwlKjnSDtGf/
zglK2QmumY3hbZuc4l/7TcLfs3chcg7+Cc8ZKkpIBAbTXqfC1onESiAv4WSFqpfcY3OyDeDwAFmJ
3YDWFVQeFm45MOdg7OCfXXzbWtFRfUF50LQI3TSd/Zc0A95i1fS7DONb4dr01pycfEbUv8hGxVgc
XByJSQVuysSkxczMBt6T3k6+6jDIl3dl5iDYEdwVSp61EAiSefQQjkxa5n1g4T1cQb6l9M+h4lOl
2fRzBcI/HFCxYHk5TPHLwv3w52MgLjwzAJIruUnQZn9OjWcDCXovR3zwwJpOg8+LLigt7BmETXC3
cI0HSfC3EWPNVCivf3wc1AO3nLoavOMXy6OMo/LA2wfHSNAyXGMtofbqjNlA7jy3aa9doBpjrmfS
qPly9Jh8Ek24CuKJMP8uMZo+VWP2NKl3G/1Cgo1O2bqk2nU0vlsZ1JPb5LUg74bw1g9mHjLJhyTG
CcOBghBkQfMLJBI3tJW1Khfsiu05O9ZJtrZ8gh7W3AX4EG/1rD3jzzylQuZtspK5DkzS+JOtFDXB
BERVmzbIwz/nQgDgtAY1uXRirGDRqFBOf0414/d3SCXOkUBLvyURgQg4+LHSiL1XHfgkHyYq7+Rh
K9A6dt8Dvb+1UoZ/QUgc5cz3zJZj5EvXvyZQq5q+5uauWhNeeD0wAF1T3NcJkYCphnBLQEEiU4yy
EionU/RBOUGUpoj/1VmA1PPj2gU7PWZ3N9VnYGeg1uOr2WEf0FUFvPjseBBxqeKgRgNm1qfGJC6S
AdOAypnES0pGTNvoAUA5IeTROu502hr6Svyta+F3S/sPV3b1IowLmSCLnjgoMMsPXqj8RJuyXbQa
HJjHDkaG8ONVGqUWzr4tTg5c4uYcjxbzft7bz7doNDbIjNA3jeWNPlenzAi6m+8KFAQCDQ9Sm5hY
c4ln0oRajMnWJk0Y/TZoCuFxy8wOGKUhtzxuRROC9MXDnu4Nj5cZKlvrK/xgfQOk/7erZw+Xok+e
IhfjULou4E3N1X09Z2eHe7bFU++ODMy9UDjTiHxoFcWoCQtevMnoVFJaOc49ugMT2mrj3kUNonIi
IQ1/+N9q8O4G5cNnT+rwitcY8XF8886/iNR5NOlAqBPhvLfO9ePiRH3FhRYjTcYKpcs8j8PTAu/6
4qMI9fu1YtRcus/CK5jmYUABQqZ7xKleJBvF8vHGtAVU9pyqDiDalZXZBApTik03foENc15y+MOw
wTGvjHA225YuykNjAqALKgymyxXIzjXDBUZJ8FG4wGF6ype4EkJR+HutHOxs/Pz5S7rT35mKDy/y
iTDNIzChSK5hS8qxmWRzdiNjiEkfOdP01UkeIV9ZkhKs7gjRpUu7bMy1NvpyewYZBvbVAJ4gdlNm
co0YbOQnKtij2P8OyvHHwh4/YsL/4g4D95RsXEH5VTaUShst+kGsQc5gcYvtz+FXoe5SCVijCduQ
MSrb6AhE5VbtNRYcJ3XmFCf4GtAFGFQbe7YZrAFEi0PfRjoSs8hZJzDCJ9Q05E7sLvlIZmh1vlHW
uXli9OvGqZ8YZgqvo+6os6c6zSJ1fUWkLdOiUaMa9AG/E9bxG6jNUXfwxEQLHvGg2Hf/9K1Qw6Fo
6gdYMYnW766KmQGg23hK1O6vJ2P2mWhPm929Yomi8Iu3E1rgubSUT88pIWg7RTwT79XjrF68G6C3
LffJeGUaM22p8DavHugm+ErQ9Zso3yAdqciQcyjnqPTx6qLg4pYjNi+xKtmwPKb6lAr6deC+ArEe
Up4FbiwO7Xz9+1wjAs17jBZYS1YeqLfhdlH0eUAA2fS1cEtPh9rImstHHgN5UeyKHfhJNSaJl3QJ
LJ1A++iLGeMwGCkoToOiEhsIg0skroCItOecCmjVGa0CVwCpAHhyBEXduaA+WoJ1ya+DoCXbBExY
0+2mc1aGbGcUFORGMNtA5McqITppVyeisoC0wMYKsvcWLp+vUXcnY/j2h8hma76RaghKzaxld6fr
A9n5wREmK+zvFZqL7oJ5VHcnslUoX/DClXfkt5BpQthYCgB4JwfhBqbrXpLsSIn/A4jllBgSWwBU
NifBnZgxywcsugzqhGJ7oJ8+EWebJwA9mOqkQQKrBuy8UDqlgIDp16D5LiCmt0yZ8dadWBgWJtBG
ECu5ViIWLCQZHOKHMPEHKXZBIm5CHjd9/OCBgfAfwnf93aN1hF9p+KujUEBiC8Gf3YgOzLWgThoh
c0p04riT7qHHINm9w++rB+kS1oVTDHiDA45/LMmhrA9ndH09LIEdM4SXjSBSmDNjdecQOYGMMIuv
At+ERNV45SHZ3xaxZI/5qYwcYNojyTOQ06RwooTvsLCNPz3c0YF1xHkaIqrl+2aUiRCpqNud98BC
L1Dwt9Q7aVBioJiNFce0mWEjTrh4ewolCOUMdsaoGBMmE3eXEaBPeghWU1j7s48wJGBZQ9jZuvt7
SEou/BxmmLxinJWCfGAk4vUDwqBw7xw04jhE52jMG5w1Bh9csobd2Ir0ISPDddPXIlJMfLy3u+Eb
Vqh3Qfbfuvqdllc0GD+Gsjx0DAFPJeNGVcjQ7prNsUMyt7XrVB6dhwycrUZwyNhCJfsDMMcJFovd
FAI3njCu4DJE0kIPkWX0qzPyE15btriO1pTUvVQUWqyr+5CNC1MhFw8wR2gLMBGYIZCH945sA0oA
Tm49BAwBA4gZXPgxLwS6MnMaE34kTIop5xTXBYane0MEhLiaCRSlgLMAoRHG9lCSb1z+N4ZBWH+j
cPYTtHZB6ykIRBp7BHuB21r0DjpS7B2TU3EjH2CK9tsZkUTu0kY5+3cPfakjFJlUd4SGe54dXl3f
HgMgc9tM97DmzxktEhekPW5ZwtIClQe7Zlg9PVpHDtftEb/M3w3yPCZ5ZLP0P30JZLnBDFDfYNyj
QQe8nIvze6V7EAEZiyg8R3uMB9zvdAByHFo4vKKRcfRAjb/Q1RjKud0Euvc9d+hVV1uym4rRdsLU
zlH2vwE5LrYekHHNJXr0qfb7+qTYlXChmTMMKvhSCFpZ9YEwcfwhL2BT6zpMZMlBZIrGUBj9Dp7P
X+YFwt3BYkqGhbGPTay7p4B3g649Bu2DZWX2Ffu07fEYg8FA4RRG53tu1sBwF7NmiY+Eh5GR97Vj
MF0SfYSrPxc2R22DZhDP4ET+RLI2qrRewZoCUL/4BjeCPBUEM4Zzij9oEWrM86GM93h4aVUjNgZH
gUgpFgT3g071sqn2mXuZkNMyv8ZJaKd80Q1lUOHsDTsCbLa3PgG7NIJalDrkpcgMzrPzR4E/qXGj
Pi9v2fQD2lgKx2En5PBoVVvFv9Jybx8CoILyF0jPXqe/oHn5OPWCGHFW1xh4zC77s9mP18KOLjkJ
zeN1fwmk3c2Jf4dsdsffgNGhS+zr32RAOnQDrvX50eNkZUtD74abTYMUgMjRIeZowZ2ypmIQ9xzy
u5R4G8HhZ9mKOAGKTcYdDfqHabq47TgEGL+8fSa4+dCapgyUmXb1sWbEqYbr2duOtLtv3fxqeJdI
BMoYthUespEuvj1EbdmG4E1DlexOOpj1wUjVVnBerIMIBIQ9Q+eAmBS+HYTmG2c1fDWsSs8/Tqhx
fQvh30Guydn2fiJjiyaCRKg7NnEk053pqIqvq5PFNuLrKEUobGEVnwntAunhO5gjp0mHaF5Ox3tA
g82nf0SxXj0ZlSIha1+XfkwXeWa0Zvwc4M4YEBwMC1yay1wt70vDg7za9CiHxNJA/hXAi6N5HzA6
vh4IpoN7vKOhqNbv+LoiAh365m3CoFnhJ1r4/ZtDoAFRDMA1Q/UkQDv+6+tN5FHj49cMnjOjpXp4
Wnhxn32StBFZ8yTsrKjInZ/uPgeiNWBzoeT0cMJhjypW1zNbKrUwfluDS2jtRKFLX0KciXz8UAVB
4X1xE0e47OG/iTsSEiZRRHfYUpemy46y9a9PL53LFMQR+3UqIdL79ejIGL0tTFoIM1B9+iO4hPUG
Gwxxek1u/cI5jLZ2cI1zzA+gcG3D1+Kz2zzsuXXm9Icw9Gbwr/Ti1hk0Y4NuGqo2KTq4RR6k0QeL
SYaCLEX2wYo0E2kEpxknCFgJ2Hn9EcIXGiEFN5z2iB/4UpDWgXFzmqmyVEl0UpbFCRL7NtTdcdFn
jsVjP8Ho2tETARNhd/qyF9l4IYjje4o8aQ040S6tNUbxJD6lhGGIExkeL2YtRiL+jv1XPxUhCorY
olH6XUUXinPPc0B0G1+Yet9lGfnsNpMtdayDlG8AGxcfccZ9zR7nAYci3N497QOfswtiRMqoIAMS
5J8QcoxkRFpFHZURo5FDAYsJYL15EF6yJa2JvgRgkGaJ93S0HAA8/OuewrWrGD4OFuYe2yHf78Bm
CKgMoZYwRGfUR4xVF9QrxPhGJq1k+h6Yx5L5xOySBeawG35RApnYNciCrQPrDU0MvT14C56lbKqY
NDlp+BgiD77gPvkLdDths4q42wgcn6L+v/QttI3pHPsdu8QQB/tF6jV2LTpjp0CXDyQfUHbt6xMw
8pTyjA94iZebIAZDOq986EbLL5aMH09cOKZW/tPnSJ3fTgi7iHHgi5hL3eZvqANK70NkQoG1Rto3
BsJolE1P+DZcbBRE1p7EQKoqhhPQCqMHKVmQyZVlzTmNFdsHIuOVrB6JEhBOXYifPxoq8W8LToJM
QkOFpvM94JxVWXImBqaMy3ACojnDQE9LSPUaQOH0aUL5wgbMas4cg62Noj8fdKYmIUeGTZcpQstw
cAhKV1/vP94GfGeY7U4sag6fhuVJT4t1RK8Z3PcEwYyKCAqOD7WMIzD3k2HpeyduDIbR3oweizKx
Gcgh74W54tWJNN4sx1ntQ7bBdgURE5DwSBxOFMSiROkzuTpJIwWtf+3iju2GHwegXkoosPRhi7WF
mnC0YLY7pHr8ctk4HiKgC2Jzimi7Rhk5vwFhAn4SItIrJj8S2eDDBHHO9ekLXSNu1m87/nHKcynR
QrypiWC7V0xwTJCri/9UXaXqvxiEU/RaSPRGH1bu3e+mghZ3H77Yf9lMfdUtO6Ky98hWRXT01aiv
zYRHkTpaR0ttRh9wrwVwsXPjWg2vw8viOkOqA/OO00+lWKD8JwgtYfygI8QebaBHNj6lSZ7B+KtW
kJivPj6cVjcU8AvwD/0K1OyfTzvyZHzTfEdqeA01V/cu+zawQKox9eu/ziL5ThtjC//2bsv7Cvqq
D6yoJ/Ti1+Azsci7a/kSM8Int/eiWKpchAdhuqMWsm8JRmx/lQ6nqWiD9aDb4uepwvaYa6VjLDru
6MNcHxGUjcGyN4FCgezfHGHM7uCb7on9vsXsmJ87bHxcluILv4Pqp3IVv/K//n34djvBl+f3PuxO
Kp9LxCH/v5Bc4DZGz4oqiffh6IscvxP2UZpzkBL8VJnkAbzlQ7L97J256k9+MVMrHn+E0pfCVUtE
U5dRFkju9NnfDibkMrgTYVyQRyvBNr5j1UKh6N55/UBBTzubQ4Zd18uM5l33EHWhAhw8HY8ZIb8C
CUFAq+q+2ChguvOGq77kru7hzUYgDH8WRtFKhg1Ir9T7xh+OPmWqECdpl/B/ts5vrIbPQ+npG5gk
w26SEX0B5aGZy4NOT/xzhdUujSVc97KT5GKuw1OLKzQTT5wk6RCCYsQP9n+rv9WhJyXOBmwKkNkN
0elLR4O3EABf/6ag0U92UZdJE85ErY9FeWfJzyQDQTgF4Qpg0+sJB0GwJuEMRaeHmo9l79dLKbz3
b/5r+YzKZT7HfMJg6mbnwWtAlh3DLo/iDjtowxWce3iFNngbhk01ur7am/DzIVetIEqhlv0y54VU
w6A4jcTQLIJ9U5MdJdpdIUc21zyXzncqAoF4jDmjNjQXLgJOZsyO6K3Rj/CEdkiCtOzBnRtACdiD
l4rwbB//hqsLi6jbh1DiaCGlPktHEds4/y2hm+abUuLNIVDguZ3PwbxpQQm8QQ2CfY09uXqu4qKd
Z6HRvjm4GzkTJlzwpgEAWYpMbxG8vQYYKEIR/vTuQTdZZBOuBb+iPdc9Fjpg73cMPcXBfsAzhkfC
w9nueHzqHjYWrA9t2HEgZrgiQBnL7f7PR0Hb9WVua9R6WCHlQaQNxRb4PtLmz8W+3+A3AG669dPo
tlH3wCoAV7VQnFIXYML7x2DCZJizGUAynQN1wsJz1QQ46zK/93R7aQAKULbR6Z4ufQmjS+oP+5Dv
Osd2rAIv/Po12yjBjgiMSGNfdM+vHY7m4S98MxrHK2XD0BSMhQ8IFy+sU6DY9G9zpOQt5rvb9a1v
MGd4idGKsYdtAv5s4uyDWatpK8DJe74SeeBSHSAUgUPbKXFJIC6IXRp4kwdK5B6A9IDx1BN5PoM8
B4gNhR2IHQIQFkMfDvSb1LN2FgMWiH+GbXwODEXh0j4557CZRBHLTIBNP52n/T8RIDQQafS2l9mE
aQcDAQ5Nml6/cXgS9re1hpeTx8kGMaoOgFA4aWgJ0Hd52B4jSG3p2bocUC77793Zz7gdfWKTHBFF
tS8j4SVfBxoVbw7Gchf5ZtiJUnTOjRjJInQvkUlK7Ldb9m7cE8Ed3yY8E3BRXiHou1sPOoeOLxM8
UJ2YZbMI8FZkPPQaoJnCE4W1p4Qw/QMpnH55aYazPMyB8hx1jIPckH4N9wNo1iUl43uc+1tcvZic
rLk1fYplRIBPjiKq3OWDhUhgPMdOpDvXaensOwG6Vkok2F/IsrdBzUKF2seqZ27D6IDKg7g+D7pp
72cfqAtY5XJQ9ky6RyoUngc6WCXgSZkXQ4Hymfa5ZsIZT4vQCjCjGIzxRkNMWNDfuN+g+aKh+3rk
cE4v0XdwePefHl/ZR1jnA2aPukjDZrXLbM3+IHLhelEgCK/EviANtpuKWo1XR43FSop40zkzIUjR
5A29x8+xWvhQqR8jeOSX1vkkhGxTmNPkQIwdP4lcZfeNGGwSco5o+zvUVoj9hZHC9SgebpOtD3E/
ZKk6KHoRcTkQcydzpsizX8QGyF5/2TXDdFTTceJDGz+mTcDV9vPFh5316RxRENEIXI8MkDSkCtjA
0ZSiX8kDsAtWX2WfGdi2Ad4/A1wbfBBdV3wWT5YPxp9biGkvt+Kxgui2qp0guRP7lbnhbSIMrhm2
FH00IzOWmQs/EybfCtYeCB41fE/iCMIfVZqCyJxufYDNBs0Opib3yfOEM2zPmK0Uv0hobMc3Fg2u
dGAYYBfGnqBpkR0rwIvTN6AOKwB0Tm90T3Tu5EPlU2UvPEhMpOnEeQmW12OSxwV6fITgNrkmDrQf
yh11oC61QdEHMh3DC+TbO56Y1Yiw++Yo0ot/nP/4k6n8sgLhLqMFdufCmYmQ1g152FxzsTUaS9hJ
O37ERlsavY5XhYVHDfxAqiHz2qkbKX9r1vPXfQ4NsM0ruOaNkwJIFZYofSpz6Amm6DxM4oC4u0QY
UDD2iYLxHn2ookzPtVBmlkf206QcPXjHNzTXL2+VD0UFCNo/ZBRBRJo1KOzFXiA2nxEuFBTY357a
yw5PEEuRwwjUYwsETBqBIEKCvPsGgyqUmhSC9NoAOw9K8jrKY/TVlIj9F67tKa3BNsA7jrceIIvz
i54oRPP4i1FdFuuQSYgk6LHOi40y4z1txOFHMXxCF8h+hRk8pfF7jBsEcenYrAH9MOv3YIEQDbWF
9Z4Ynjmt3bHaY+Q3LyeZ313jOeoVnJaiNclDFBlsHcoeKGWNez1XApsFonVpe/EzIEGd0j6HDar4
Vtz7TKvgYw+QKiHAAEYoWc/MUUZVeBnQ8PdNsozZGee4rnOsvAfqyNoZFO52jIMv5kFWDDoTwHm8
TfCBkxTnt+Tsf51ovafVtB2pPgMBGYptdA2Za8d4FYrH4O9R7DixxGVGke3sQTDpBgHzaMEDwFKg
uowdKR3gRz9PNxjp9/K4DHiCRUe0fsBv20D0w9wZP//lAxzruae5myNS824nLLMT/GkGZUCTKlGR
r1OPswIezWif9vDFBOJ6e0mB6INW4evvIZgky693yv50xBwA11j8KtLNGAw/6NVgC2IKyBIl3/gn
OdqSTjgS4ch3Ih45m66x9BmjfgXH0Yj+246haDEd0CB3L94zhgrCR0FeoE0E/KAsmrFTdRGamH3O
uNlr9D3mHHyxfoLWCHGND5Zye0JX8lcFUArDN9yuiTIdcL/njzkjXI61Ch81roXEWBHQbnzD3Zgn
YASrrQRA2AM4Q8jHeRNrU+38GGcgTwsZYBkLi2pBetALrA0zlmwqGM6NJ/v3kRRY/TRMPa3HWY8c
dYqmHt/Ad78Tp3MCxpoH8XNiDsgIly6Nw1peAwEwdmUwmv1clQoTLh2o+N3h8y+MqB8uE9RbRP4n
UDrfe2SwObOSa5yerBF2757MAV1S0PCmLicIAgD8kCH5eekGC6AJA7vJ/+RHVMuKfSifJT5Z2Lu8
5hweMZovL6nRieCFdTtou68H6XFYsi0ZzPCs5d2vptIexQT4Sn0ik+A5xKCuGhtxAU5DLw+L5o5M
xBHKKNgOsOPv3gtMfMONBfZZbk/dc520pwzqTMgtbQPYtPQnS2WMQPqoM/EH4zs2qdswUjqCzDE7
KrnfAJHw5biAEGV1ZCN6StYaVRQ8Cqi036lJFgxfzckHlwiApd6Z48+u3b3j7KBCGsXuxv+G2co8
tZv3sZ7Uk4vO0ystpb368d+xPH9FUG5bphwcp7jFLNt5PWGS9mF3qSfa3lhCC5g8Y3Ax2hZxqjyD
Dsy+Jrh6FKROiy9bHirAYlwWFrfaQwKlsDlQQAM0EN+NObEZ3nAqR+IzTUdM/2KGUMHJRM0keRKo
V9X7+BjAgKHl8aPP+v1QNj4RZSs8f7eJoORPtB7HeTapAnwOg3bZDtr9Jb5HL0oOCer7a6T2tP3r
jwtczjkDWM3Uoww3wFel9X1+P0kwYzk4AEzQUwNozuTkN34h2YZVpzqwIFPYa2DkiQVV6MxTlhIr
zp4+fY3y44NB3FWDl+1qfwTl9lSeuIHiEUMQQIkAFxk+F5gDdh88wf3iqEIIT8qjurugklmXxwtG
wccvm9RO536eUVndZuyazzG33GDfpCrByWclgl7TwXN8H79n1CtiUAnieuSP/x8lLmt3t7N4dx3q
X2aUsulKVGVgHACFoLKMrUHrIJXRC2QxleiURQhmKolUDVWnH67iC24iX+hAtkGMyLrd5UdKodfk
FShLQKtiXs4Lditx7/gcufBT8uHjep7FPI/1AepP3Wv3z65tjbuyLYtMlriJ5H0eVXOIaVyU5SWG
hxGXuzSpws8uYxa2ex+5RNmKddtumNIydJVWXGssshYPxrCH+1haaUt01IOWc13vYzwdlGzdDdAP
7KSiK/fYpHsKLllEVLgZ9vPuK7xCtfHFAYydJZDeM4SYxdGq+RktK7YnDG9qTKuffm0/5uoSO26c
wYvwgv5inAeU095rApb2FPUx/QjEZNabtqSlaU9VzLNR34TnDqR0HjKQbV45XBMmxDoGJZ6xgscD
HXRkHSCrZeNyqWHVJk0vSbHYRhdd8Ncgd10r5Ch8Hewg/gRyv7GD97QRfJ2Hx8CBESkCbPZauLCp
g5POA6QTqhvuXOwDMPiPGvT8C3x67pKyxLQNBt2+eyzAPRidHI0IK7oehyjTIwe2J5LGLqsqqfa4
x66qHSZ6pLmHKLMYYXTO2zNnCYXU5PJyYaqYmCt0BUgJQxHjt8tJEZTNC1JBjK0gdREmZAVa6/BT
XjN9nS3VjbXJR0oEoCRY1dADYMsIJWa7eXR5sr4raapvWvavye/wW8FzmwjI8+KdbuGvb7I3CA87
nTnab4gHbvgcWvFtZ8XyH+0LrhosZKrJpMOhtW5cbKFY1ksaqlM5eUyyAxwAeWee77NyVwChsUxZ
DqWXMm/D0fXPHZasXxrb/JytpL0CiZ7qiC7wS9QL3jdecSrm8OEvD3g1YvYEMIGOmkoCQiZat6dj
dpwbJBnoVLDaoSb7L/+D1SKDUstFXI9etCnsDxWdly2lHbL6NWfN9fyFDEb5jHs3/KepGWnQqeJm
RQjacItxGBCUVw1ZDzXgHfwAGy5jRxrjWQMW+MhPXyNon8FbzCUCdqZLa8PuMxkMg+vAF2FdzqwZ
f1PHKPQJIyHT8iNSzPJ5lwMTDKY5tTf8bnpPMDWE5gxE0FvAfoCRf7XP1alkddPr9htYLX4XS4q4
pvJAtKy9Bdlj+hlo4wxsLpTb3jOd11nIs251vfslqGH6IYnEzhsY7ep1K7JzhUSsNQkgdPlg0gVF
MMfip0RiwCrjgaih0cFy4CGANFgABFLrmeSU2TC1PvTQdN0AanDR4QrSq0Ahurr8HdxKZ11A/zZI
OHAAbiYydgZC5KgMVXSvEG0YWgL5UEXjRUM9QsPAYdTCz2OI9GYOWOxkaQhzkV/ApZJhVwJlaS+v
oNLBmPnM5y3FfXOTKwxBqB4c5oC8epWpiurorVdm4UMJfsjtCu9dCb+i59XLoD9SbvaeEeT4qJ3w
y247XjEzPX6FAc0Pm2tQ1fLcwvRDtbnoROWZeSOzc2z9gHPlc+fMYw49sIKleq6AWyD74Z+VErSK
fV4JCYbt0FqllERHtvUt7urITQ0wgl4IplFS3Dbuk3k3TNa/uSmPtaz4UutCEbOuvnGLUJS07JiZ
e+UkqDK/ZE6S4yLifBURxVEiLtVd+W9hvWGBXmg0WdwEuDkmY+ZKkD7fKG6YxSSdjZzwyY9hK4YH
GxVyS0Mbwhh11R3IwFSEgsIFaZNu7nFrnpBDjxWuAfzGh81k9P53i+AcceRE3Lj7kKttTlgS1C18
GFePUiv5DS+DX/idZmNaOmakqb2/UHYvYCk28Yc1pO+YfP0x1tfP43vIBkohpJ/ZItmUPyhbyec9
VMcOAyROGE43zUR9KriDIEewlRWmxRgfKI66vE/vvU7IxNIawGnWiEP8OtetL1+wy3v0mc7zfXwW
8RIV1VV2DaiKSENILVbR/4mkCniOb0kItWSdVYT61EWLk8LQTrl8zIGmSuZT/PITOUC6tDOb7ql7
gllJHZfThugu2cOv5EIdBH3FVfrsi1g8op7X7ZpR/ZWp2vWAdi2SoW5VcRNfD7AckfmAgsLDbOdF
P4XaygSD1JoL7WbTE1gSpgobM5IwidyOkCSHzbTOzgBtmFRBaNmeq9n9+J59Ru0GPvd1hY2YMHys
euoIfR7FDkaqCOykqXLgEYT0350j21x0d99Zgzswnd2pOn6Jtx7dR51YHXKXIFy/EgaEYDII2Myd
uZDID1ISafFLmOyv3tzneT4gSfSL2AHsAV42LBvm5aqDBrwCWUEsN+36OsB2E8ALDUr/ioiew8l7
94ha8SFW8oDHH8S0nDTnLmB0E+jTdoVEXDp3BwW7m5/OFWL3FB6c84vK6lcLj56uLrQa1MwWrEx6
qtkl+MFwZfJ+PWJNgd4NcSEHHEUZbLY/0lfThZrj8HR+V7cFE5cthyU/o+zTX/oQOY98PQ+7Gnei
rfc+3S4T5vEWZj4Y1pQOoBG75WPHaN6EbnNQ2Bkhx+ywOeOXdM4oB33GfkvMtNY885ithXc8RnPw
jadA5wGmfZ4xcoyOYGuLV+52aFDv8QPBAZAypE4VhA3GmG4y/JJUp2Hqn2CBw6aEhO6MEx0wIxv0
jE9ACWa+gX1u4RYLGNvbqMRcjWXhY7mWQmB57L58CVsvg/UDu+2LcFOHkKuLKVI1Wmbq6CjbM5Z7
V68UEyg2RiNmD2dTxBCmcBF/krZH8CGGv/K4IPoCBIznGRY7PbvmU9R8JJHLZrQ+L4QDoOOkI3a3
5xH72WUz3J40/AsdhkUwHozH+nUPiI144JzMlAsPOExzE8h3dLb3C45QeJ2FEnNfFCKUvrzgRYVZ
kINDHLcS7OEdsmOdKWVpnEHjSKatcXqU6TJeTgYx5sC2DikIKl94g5BE1bXhAIDBSmvBRC+ELcEK
G+ZyC39DpC1rZY/zpYYnBazKc3pA/ox1H597+6SOsImBm4Il4UwjHEy4dulZm95XkIygFEfcdsUH
DVEOP6J0BEN5X++6hTDd+8W6h0SpydyOGuvMZUxfieW+dCB+d2xMv2uWQb2oJ9QuxvLnLy4xPcv1
5UoDzFOYw5GG0CdZZAfpnswMFAKp7X9dtceOMGN6zpoaU322AmHEwQqx5EJdmRudBFViEC1XZ291
iGCecnPqc7qoPc7ZZsgBytvgPL2ZDvZ/vFnSfhElFZT9o4JIQXOYQgNlJkKx9ve1bOy/9WeyxeT0
zPKgUGgXedgh46wz0ygKeOhbGD/Du0o/ZQmmJlnzFYHxgqCBc+wnVNHuzj8UXmtcMdhSwcHy0a8n
R3S0tICMCGQXkxokiV8hQfmaNpJR5JHUc+IrLo61hBBaWN5r/pm/5vi7nVRgM9AL/xleLUH5BomD
VHes6NF9zWeyfBuBom8U8KgbxU+DBQt4wVFOyDPRjtUKC0RqHbg30pS6gyLGWXH1QWg7Uad/XWuw
Eo885sCMH2/x+bnXQFkx94UzbZskf8zqvT5iXcHvN3esOJo7lqLwasB2eXTrPYHRpxwPr006obsA
UEevSz6lz/uhddVRpgO/XPoXjDp/br7HwOgSyVOlz9B68gH2h3FgCQdmDh8Oagy/ul4VY3k/gka4
BFuOcBBbv1Hu6XuqP2ZyjwHKv7Ib/I5ISi7LH7OYt5CKoLsmidOTBpeRkjPv+4CtUBjbv6M2M8ZE
6yrTYsfTmc+Q6jH8OnOm0c3w/IU821xeeGtiq2HdNK9A71fHW3InkKD32XFgxvcjg5ptl+jlPurb
RiQ8ATTt89AShTBQjO4VS2jQKkE43B78WkY1vAxRR6I7ozdkpyM4aaOfLJ/zmx/ATb9i5AYVvy+f
sBulmcLSStBsU2H5wv8wlq85hz6ncL3pzPMYB0YRkLHvonLP1yzkbM1OBhyMTwfdnBAy4SRGWRSj
SBATQE0QmxyuW35zTcSlP9S7ws8Gab+PTIze+kLSQOpfJkYebZ7uL/PUz+zG5Is4RTclStG9LMue
pfjKmMJJ3lwSdmsMxGgbeCEu7wxZUoIbcD6+AaMi/mbCF99AWJfUdvr67wG+dHzc7jKnc8RdpKd1
A4zmj3Dw8WlNQxRtXRccTPNeHEVw73AGMlxmNzHodshxNzJdkmwPpFb3/rF0XsuJa1kYfiJVKSJ0
C0rkHOwbFRi3hARCOT39fNtnanr6uG1MUNh7rX/9wfKIemLMkN4McuwCf6ApbJ8eFWJ0ByijfdQf
tEAFLTMnF3sxGFisaJga2/3Ps6Cm9ExTBFzojDInaAEUD7cPzSOsJtr3FPy4WOye4aw4cK5LstMs
5Hpvd7jJLOSPZoccYZl4Aq/2yJepE6ym84jFv6PsWgGpDPByKYTZjFhNy+/Pic8FS2KlSh7gI6uN
sTJ2xbn9IXsX5YOxrourRXeSjF2rJxkPcQRmk7h1IiwNr/HOzCeE9L0uBC7zzubAA9sPU18YzZsx
ZnPUG2OfASdyGSgsN7QLT1AQKBadDcd9oIHgI3O6kGCqE569Qh32I1Hvjp0GJ9p5wPycxn9CPqFd
ckS+x5O+mpKqlYFYzhUTR17zDOYKdHnr4VodIxw9voqRq5zHqk3q3CxQbWFfPhHO/HphS3MgFB18
G7t+Yxf9oyMv+DTtcYSwz/j3nqkHlWyjeXaCumV8DY/EJaGZ3unRuyjK4Yoaa5z9D+wTvLg6QdVn
B9cBaw6qFixtLYBQB7BJo4N3+Lj80fB6wZK9mEcMwFfpWrfZMbKFdXpTZzEIPwbMSyCqIQJhsZ9x
7EZob7HhaQQYnJ65RBBkkn9kTiuTeIvSJih1B5WzvIKoj5bFP8XTf+qf7F+u2KNDR5lz41oKHQlO
PnrQlrTCo7LP8K246ngK71jN0Ez28DB2IfqTdVOfCFj+F2M9v8/LOfIAoG2AMCCEWUTkrcNr1K40
TLaNZfePN+QX1jJwQQgugD6gBswJWfBYIY8RR7Bz8ytPVqCDgyoDxs4rlw4Zj7qrH+LeaTjz3ii0
31xNB65+YX3UO/wtk6jJuYbJwBnLSUucKrviH+Jl/s0vKRhqIUh1OUI8GBEMmU9uAd+B+Yn9Snwe
yiyC2m9JdADXGecogHCJaNnZcue+DBHcvlXxl2fzjWcmEiXC2mFWYdLrYslU9+IBpLz/GS/rhc8Z
0Agh4O3rztcg3GnHHOF8JWGxecQmUAP6Gfzixvlq5tiNksrOyuy8cQk+l5Bkv3mJ9Ma3O8XjTGcY
zFCi4SpJyAEfgKejfQOJek2tZJ5yGymrtvTRsqulXzljKiXqDtRGCCbDR1sJL9iCkpsKBzeYwa3W
1UCL7MtLPP/7ymnWaML7I5d7P9ozOoiAKpnjQTZx+G83TAOkJPP+UjjpZfQT44VfugMzR/3Mz9LB
SYivH5EVcqq4NwB6ORXHlikXFd5bXnNrV+8DtzEZ3124MyB9ICbQpyqnh1vfG278vspWQvFyJBtd
phiRuUe52deRssqoNScKFw5dyRvTWWY7LG3JhdWN81NgUA06gRKuhZODx5snq8snBTFrju5sw4j4
5fNYcmvtEfMIyZWzVczikq8ahYjNPWuTli6IaKPt0SvxonG0MsTev+PkZJlG564bJ7WkkddiaSv3
e0rO93v2gmBwDyM3Lp0P4u1iFry9CoOuZB5Sx8LVA4H/bOL4FAQOhXsRei8MrEr/Q8dmdoeiO0jp
l667T4Y15L320Gpl3R1opvAygSou2dk1xL/YlfeaNnk1DklhCov0vaFQDES0dYmwCkGFn/yjzu07
J7JYWjZxd5UxzB9WPbEdKEdGi8LgoNnD8r1mlE6ZSL9ew4hMHaueM41v9GVV2j3hPRl3oF0wcqZp
DaHtVYEXE0HTTMaMQfclgoTK5yn0fM3vPxeMjgt8mBC+ez3Pp8zq/pQRt6cvQUVDdSVd48hr3m57
/nR2FC4SkM/SBwrklbltKNxK+gBTmr/RRGF4W3urNlvjKjsM6zL1rHynue2quDBYQjogQ9Llik8P
HG0ztGvuLWFzTSOObeW/JwDtDS+VY83dzigXA2pVWMCH4MucRuQeKzXdqvHsmczG6rwC8rgJv9N+
3SJ1OFP7199YZ4/tfg05kA+YT6k6mhlJIbRuBAC09Nby7fuNc6ar3iT2ogA3ZN4/4568A18e4EtS
I27ev9o99DVmn/DwsJJajj302fikkoPdvd3XV/TABI9WNbqq+Fa/XQWCJXK8/fM57XShxuWQUvoK
+B19PND3GWCZd4AyiR+irVZplmjn6iW1RDAPlVXY2WMvUDxKuwrnO2sDkNaB0aEJ5+qGpwQ2iJ30
3MLElEOaUUoOs5e6AKyvyBeCn4qU66qTuiosBTPdAd/t3+JvDB61qQFZ5e2oczoOXCGR4bF4lQ46
YCl0EGwCxPG3ik4F4/609gSQx1PEl6p0nrTaocM5oU+R2cJZfcZTelHxAq0NKokumc4Oi0YVs1Ke
YpiOEWJwf56RlfNMdNN0qTILLQZqkqPSgNKuYgz210qHWPHTrmJlDMcT18Oc30YHIPnaoScN4cb1
wd3W0nXBPf4By3wteTVOPnI7qDXDDJ/SUfooy/1grYAsU2LQ0kWUHWEblr1Df125n5tiy+Mp8Fj4
r2HTpZWkq4SX6L7PNMo0DYpqM+QRjrkaU+Ep/S2wKsaL++5A11CT1w7f5QFVIZym2byDvs5sfA/4
Aa2LLsE8ZbASAMqc/KofWN7T29ba4TLD+qPb3T1Ylj8pzDHyoQARrmxg7OvUW2xtAVz0Qx6yM79D
Z0QV4w47xgMfhkhUMdNaXYfPhZ66w/4T/41eofdRWDOCY1xrOsb+YzpPEL+eAR+7vPSrP+366/1C
RihWTzahEYlYvM4mkNwRZ/vGXx2OeIGjHxIMDEbRjGqQcweKUjvqqv2nrzhxzEkAFrhcIMtzRtmO
djjo0o32pYtim9tCvqE8bx7SpiIm+MNwB5PK1JOnKK8RGhTg2sybfbomzYIzyb/EciogZ63wudrG
O4a4f1egPVqBgXwK9000lNAaqO7nW+ShvndjsPQWIs3MOErbbA6/nO6DrkBkDPR7OskI5h1lokze
5egU5C59N/TNn1Ry6ZbNwnn/kxl90g7w2j8GiU3okLCXs2nIsNzFurTEJu8B4tJOui/t2NYuXYW8
N7LJk2kbQ7x2okmTh5x72Ql7M9Mh7m2UOUw3e1gmDPNDPxzTvngwhl6ojOicVFe/EzK2+OAR27U4
f7WWjWIl+rh0tQPPgHPQx6d/1T9+2iHh4gcMWPMFJWK7I4t32vsk8AjhH7YA/SVjYDzPWidm6kzG
Js0SZCJC4mrhHOAzZEXrKegaCf287luN019kAFihNQNanfDS5EGC2ypTGj55X9/Jn0drCgZdwrTi
kSDcfzYvLTXuQ18zE2KaAvtE/kdRCPq6wZblS8IWAmP2FoyYFMhkqyLqmwXnapuwhVFhJ8BtTEHh
RzEUkgKbmD/0pLELKUJlVgSewJATiysx3PvlLybu49YZQyRAD8jY5OO8nnb6hd83fDghNL9qwkAv
vZoZkvdJ6eOkQbU4wY4T/2HVwflIJocCthT2VAyj8VUiao/nz0WoIyNHmC14MKGVwKGct/LbYi7K
0TYYyTObavB8GwPCu+CpBgQpQGuMoDquWw8IusO8Co1VDsgmIGjtTtuYf9PxYqYWTTLJhsOexS6f
W+XkHK4ADC+orVM+Tte6VwDflDorhucKoNLuX3Tg0IAhPW5esJwZQuMtQ+O8yg7Fhjl4v37uhFeh
OsCD+1DEzBN4r7RjYsw56LTK8RYFlTuQqmTjgiM7hWRbE96ExlVEvuEh/C7XIKiYAUTYsHFZMpgj
98XmgL9+yGO5MX8JTNZ+RmGjDvijx2/JQ9kGazNg1g7HVIgsSCIDfY/wo3WYawgaZ91xzLEVyL+x
AhFOfDYvCbIEQv9mH0rsejXmyq8wwEbGB0mV7hPk6NnYuI4l3xHpQ6nwi+D6eOcuvb/xdICK/3w6
sfMCr8BhEm07XbJrXixIoPaTqYLqxPC8BR4Buwey9Eq9mYIdCi/0ZCKNyc/tXhZYpvzPAoQB9XSz
Ld71QLPQVwUrsf6qQVfhhlIM9SwW3xwmWCdrsAhzwVfhAoqgAwTpWWNhuwqSPSKgt19S+RKUhILp
8pmnjwGpINSApzYXu3rl5o39gV08Au/K9xjFCFAevD2yVdPWflKyST44TeGdMzMG1wTG0Y7xNQGt
xTFnSn0ReFBSouCEX+Iseoz6E1Nt4VQHvpxJK9PYh9naMn3ZYQLdsL+kNDh2Dqbn0EemtxokhVzX
fXNm351UV3WRb/H/goC07Fx2WexZBhTAKM3ZVpFwT3HDo5qzWcnqS61PibENpkyTFI/3HV+h2ZQA
m6MpNGZu0eYiOYVgX6YWHim25ANrkvWTTjCMXAKkcOlBkNq8Eabek8T5EFZ2jjqwUNNPfp9/3gkk
FWGl0JHIJYQX7+9yXy3xwFL3JSTWtXStDrnqYhz3+eX+ZIlPPJijnrKHUZxGXqUIAGl01qmQ/lVH
/QYkvSdB5dbeogdvAIEyQ0Q/3ClLajb5lqERuxCLTelrwgL+KrZUfunIgbZ3KZm7Yt0UwbuBGWfX
saNimYgZlMMlojDyMKeCwwJ9MtuzIChQkEgr+X52DhdgaudeJdmj2q6637bDW4krsjw8xw6Dfh+j
CfWru6MKwzti8flW6nUoljdSVuN8Dh0MlI6lUPNMEiCQeZF24LGewJgsuECz6RUEvA8cNr1kYILN
jYwu9Gni6lx/iMPqHn03K8wVFn3tr5wt+9ZhkCbbrD+K391HsRMcJfwI8DP9QjC0YBEs8S9hVLbF
3pmbAd/qeXWB75WcYKgIesm8ZqVmMaC8lu3mDrYGeRHqRnSNqc9xQHZBXpkLRAyfz8G8tJi+9IwG
Z2VtGz6fX4v3FNPJ2x8zggUGznfZFhx8YDcfXEgaEcJ1oRZURVJOT9N7bB7f+S1n8GKrv6/cfm3o
y3qGzT86RwcNmOWR0ujK85HHosnE7OUiRgB6pt56+pwi1senX3WQtj47BWYXEjrI0FgCrJjWT9zN
0z/OPG808WaQwIXGd+POHGe5/N0j+pl6z+kvZp8cmZOQ8wnF3PDHxS+/BEM/8bn9pkLC/twdCU/b
kGqlLd8+vCooo77J/3TnPuMFfvHoQnLkvZAqdbBKlUUKdR0q+gaqxJdlYneQHvKdYGhqk5ygzOPL
mFqPAVXdWuqgT4E36Rf5Ep9UShspJYeKJZIpmAJ9YcJOwaSxOhpL7tmYuWPSkx9jSvpp0BALmaN9
Rwx9e8qkfbwyZp8FFHQI5+E6WyakbIkYwzdOSEYSbfoKiSw2ze0DG8GA6W/9Zq6CHh3zwVkauPk+
3qr4PFHjsVuyWqmOYrEPr2DiRMxv2e+A1NUFe0CqwhWLEgMKE9dQOyPaS8E88DuEnnOPhMGd5AYs
pjj4S4/ueex6G93Xq1hcxrIb5GOkT/uYYGMEBwkD+gIZUspN0XIhUg3i+jNJGmDUzs260DZwQK25
JNw3ZeH7NyT6p5/hl5L/WCesCNmChLsXfsP0G4/mJSgh9JEq5FOiYxgCKeQVO5+nx9c87mnh2Kke
eR1KYAAqVKd8ob2cPCRXkcUNENZ0IJTImlAvAFvxDaT9YLJh7JgISB4xg3eO6GSMjod8HcQ0rIYQ
IQSGg0CWLztZPDs/p1434Tq1kwTmNzRYrBTYsxi/oK2JnRrGECIVGN7Ik3CRye2h51Ka5jTDmMNl
Dl9YPZZa00FHjGkKmV/Z+GVlgxhnF6124WlCJCPxJZhiYtnCpmNijoROSD6qdPb+hSoDiXEBFQ2/
2Q2xQwRs6LX/gjHtvO4dKaropoDC5Kn5nnXY8NwF7M0nZhOHt4ACQkKV+24c4G8snInPSZoZRjgG
jhhE2fHypvhCRbeE06UxJaUD2JFyquYGxWmgdRqIxBdVDJXKTsRXDz465o+wFGGKANuViwqpZfIN
kzbyqVhYanuqZUhMBPzAaqOm+GVhG6kuXx5Fs0XH3NijW7uWVznyD+IhTjzDcPkj11GuxQfjQq7j
ybh0SFhkqj9GFIz4ExsT1/LEKk6Npl3KFeUo9n0w+WFsUrdcBn0GTxE175+VKyUf5Up7kn9LJJ5F
6/La0B88CkzBYvXEcCPd5PN2X+/bbzgL1cZc4JayNpajc/rFpFvDoeE9J7UMmnix6XGVKk/yqTmI
1aPa5DtBaBU8i+aAJcwqvsJDqFClBWc2qeZhLbID3HGu5hUGsFQlbMjbct3fcEFxcogJ9VolKLCm
d33v8/ULluJ7b2HPS7wluaNMzBgMzdNtcRRJfMOyRB4YrskcQ3jVsnQi6jsm6/g4xqO5PCNJIFkx
dV+H9qQRXFKu6Krc9Kg7+jY4mgNzgGCZXuC8cNGwUQbLfltfm/mw1xB8jo5iHEDGAkl6FcLL79c9
/FW/0O+OH6B6dMAhyljMYNmO7gTUn1D7XCqMHQsRVfoFRDx+8FfwgDsMHzuYSqzjGOkGWLnq2xGW
H+ld3xp7qHZiIRm7gk6nM7K9cGUTYoXp2sXat1BzYH0yQKGa0cSN++K3pLW15jf32kr6BlVld/nD
0+mIkT2hYp9Y5/Ywvo8W9Tb80q/8EJgwBPzZpcJLJ2H9YJ+FqYDZDdM4FITk2v70PxYiw/HB8Izd
aJMs4VdsMHndvRbSWfnmjmemyioSlPbnWsHPImAOcAtECDDuppzfXzKa5HlyqH4bQd2EvLl/buDK
/DHF6OH4E1GbU32DmKLYgvyCswVLf0tS8NQgeVwkfTuMBRMWZh3e61+/R3XzmxwKEQNt/L6/GmDZ
OacGwKC4q9tkqTnhwfgK9v1lfGE6Y9w+gaucxgt9CTI7op1CJPkw/nW34fx59MdmzeTkCNEQZvnq
BceKEAuwcnZpbpmL8tXs073OoAK8WoQNDP+qOZOA7JJdZAkiLaYpJiFo8mV0f+3Gi2wd4WNaXqLf
/vLaVX/UdHmrrPvrcysv82O9fB6fM3NFGuMsP+rLYJF/pfti3d0iawpLd6ZfobgDDsM96cBo4DhD
hppVK+uorqXle9FtemAui7qU7iMQZMkcohmADnU1aOEfnhKdGWUlEFHpfLeBGLfBODT+XGTxUhP0
Iia9kMZ0odz+QA5nkaAL+bjyYdjhTlX8e+M/DYBh2vqVE0qELQohSzgnaDDceJknvNHJ8/Gkh/hS
Ydmcw8fnWEHRBKuIDLxyU5pz5gZPYCrQetIJTDLgfTHGAOUG9sQ+jNIKjuc/Nhe1FkAQvEeQUR7O
F6+efG9gI75t8uZ+IIcyqal0txRxCFx3KdSWf1EP2XVKIjraW+2bjYqHsTXq1LMMWEHahUE/gyvA
QDS2kCPMqdQwTJhgKsEWJp2jf/xM+x6jOWFKoky8+N8Hbh6tCFpARhfsibrbdbg4M/CHXSZ2V3bj
rIfXOWEoFpu4U80G+VbIR72OfZ1xc4xN+p7bQj9q6uaTuBkUOhwGaqf8Yqdt4FTddCZrkFcfWeRy
A+cGJZENuTM25qSTPjD1hE2Qc3M/uMeYLvFJeLhYc5hAmaltwtZkB4fOhnsK8lAewduijMEHgx0K
H4JJyc7+oPZ54Y/J3R3CS0dN83JMzRN7+OKV+l19HuGAwEbL3TWQ7KVt1TFPhWBNecTlOijIKf10
a2X9kj2qCfB4UcREblDvdNk1CNkj0W60HB+T2FGYuusaRh6O+d3asDBjTxzySLCtRhDFl5bIGnHE
DGQsJqDNP4WEI4rFxkGNoX3TH9PLB5hVpC8/0ARPq3Wh1uGPUYZzJuUlLS38cvf1Q8NaToKdAFq5
Wo4BhhXKBcIu6dHxZ5lsQgVq1VRSvVMEzr4Q6wmcBOxEQWNSD8G5oBXJpIH3Tl3uo+WY81MIpL1n
dHWssaC9lthfvSFgAZHcY7RH/f4tQLpiMVgMYQmScDX86ZORGP1xxIv6N8SX2q7MY6Y4UbCQpVnD
nIpHm1lnx0+4Idg61KAC47Nh2aJ6LGGhSbPcXGbMlZ/HUb36hA8pufbgdJ9ujgOK/JXetW5Zdp4I
lAKWGQgX4UIKKdeI/Rq71CRdsBACFuiQ1MCve4y9RvhbxltcT7tlGnGIyYMMpnUs7Bbaj1stNGg4
2Glu83b3Kckcij12rEif8UC8tQc+0FAwnnOxUQAWsVIfs6ZEn3zirfmZS8op4yjVMZ2kPRL4c3YZ
t4wsbfl55yIPkOMsKAwZuEbMgGAdbriRsO5jlBjJs9Fng1naGOSIHGg24GWAtfRT5O1sBNmRXnVu
IUOvCUFDZVyZ3zKRvgiEAxYyuDCve1FKUFtOA7ULrt7JIiDjJoEtBiMfgY0MN5zPk4jb5eMnIYOp
WZul9kfXBIWix1q6YXgNyQ+hbnNAejXXzwlRfgVxbssPJmqqHf7kCW5zfv0QM3P4/sAeW+CapzOC
SV7/sIBFtyxYW6tfnZVjXux6c26Rsc5g8tbNpfPzlzKsoeH0VO3PMJEm+jMHKRZYyX+gVzKnf31I
a2QLrsKDd7KLKWB/1W00pzOZGZb7wQJx+baz07m+pI7psa+yLnHotc0T6QG4H9rwNclxc+WBzl92
jCvsPZFQBajczAR5ydeIXuznw4H2pYYkApPppFJxzpmTvnzJ1te4CuV34FCkniSk/pAZPoNUL2TU
wBIfpJW/yoJebxkd3/EUZj1gBpvne1osufHAkAtoyztM5fDQte5QUmGfUr5iS9dAwEKVm9Og5a1g
WROvSi3G3ao6GJ7uK6RqAIPxcSAG00DLVC3eJZniwLvyHgt4IDfNOnLdRgDmpBcmGTCccs+oWfmX
8b4SV0BNFII04H+oukAYuWeOd/AoGS4Q04j4oiPe1i+lYgLmkGrWVHBxDa9JNlgIDziUn+JhyYXO
JPZfywP5jdruf589JJdkIy6q8cTUfYBb4NG2XVn98hOxtSUbY6G3s37F02SHY4lyiN79RPqSD0qo
XIBLMSFVySp4flFobphZ+DEXPCU9H8KSFpqBpvsuJ+tkLkeQqeo1FXrfzsqWxm8HzeedLLiWwxC3
J7iNE96ZVFyoqvFiIUsAXedRsGD/vPSTrdEv89PIOoNwgC3CY+7J/a75v9LX5Nou5C0ig6bc9oXD
xtNa8xR2QDEmFmCYUl4tg2LOfgkNow0dnR33Xy424Q++2amTuAJ89xkYdd16RGAkGyBRnZX7NzQq
F7k7uhJShMnzgxEotBmK23QBc0xIZtprxWraY1bNBm2NDwo2diwHcL7O6qb417rddHACc2Z6WIBO
Y2oM670ez6o5nAnBSkGEDXrL/lW4FB1J71J3qPD2e0EW4jGfGe0ypQKToz+SB/elWjvSbfzEkA01
H0bLlzFGpxTSd8o0Igjo86isDcJ9FZwhHQoLnEspGdhPpRvfLrAkJro+FI2thnT5B4/Yzh/Jrv7o
U5ctlbMhdiTzJUZMFRWNgzGeFKLTYNro0mOmY5cd7UXYSTtpv2gtWQGIe6dhCFnN8KaIbeZVktOz
XbICSbgSUcqrD0Qx+NmCQJNyMKZ9wGAB/TtcO2cMgJLihQzYgFUdwbjEkSq01FMOdSZIeizDwIwq
Yrlm1iI2wxOKVhgzTpNFWhiu0t5jIc7YOa7/KIp3Trd6oO6gYFawAML5VOTU4ebMBJh2y+UyGQez
rJjMOELUGybsaNxI8hk1XITUBPMGiOcMvrE+tY1smsxym3ND4aYCSJgzeAjqD1O2NJ9uOxml0TQP
VjAblM8alk+BOYqQtczw9FSv8o8MWgtVkTt4UuCHjZf2tBstIEsRXPuaQ7WQtWXztptsDTqtMgEb
TYyR66fgs7UzsOay8gEI3iwIZ1QPEkNzGP+cYxRoi3I8qQ+jO8KUUoJf5HWfQ05tYNjtxjp3Tj2r
btpcaWFuECMAyQ8U0HLfrjXajhDP/o4HhlJYTmIHAvhhnvtmOkhr3kFyLebKKSeslflGeq76/etz
zk1uF1YyEB73ZXrxD6gW/2I9yAiiTa9iQfo2FmjHofNuiv5MnKz8y4qGuRQsTN3Xsc7UMAHbVuMd
HTqulsaFbYzlsRwTAYP1NgNOxjaIaRIOkghhZYJUCcVY/XKUoy4yl3SMkeirAw8JpxjJu0WDiD0r
dzKuXMNfbAwsHmkFGT3afl4+M15NI9Xe1g2XmTQE7KRaxqqtvFwg9/Gt+YG/3X02UD4KcjQxJlCP
QWtrGjoJe5RhjwfNmak23iGRAxMiqPYA8KPP9lwRw5udZXKO1CNSnhFsvDeSLwfIV5Rf/yDvqVRu
g1++8mXAPUS+tOj+LAKAQ2BB6iFK6cB/ihIfmu6kYbfB/YA5RYwBKWwPJxhgxyaG20Kj4YoxHFna
Igoq1V1HhEew0hCnMSqflcj8MdFKFym0FmmJ+PKZLmLmaOWysoCsyGFVGHUAzy4tYsqmQefgasMw
Ue19UkEbJuQLesEXjzWB6ycVkrjaDxmN1i4QHe0R49p+KtrFuzbTUbY8AtiySDGmDStYtWFI2ap+
yXeYhjEVZODgj/fq/iNzCqcfX9/jxDF2KgoXMwDh44LFHHGGKOsJnwPcj0koYh3hYsN/kcXw2hQf
9Ah+8EsNmyJPwE7sBp3E4F2k5MbrboWkcQeAZ7rpj/ycdTVdGB2MraBuUuZS58YxcBfJi+28ZlON
JkrihigG89nzgGe9BatWcQxtkkwOwipp+ImWrxUOOgLT7QmLZnnG2em5ZfjM0HVM6yLW2KnONrNg
2FKLT2vDb37hfod/CB8VuZ8jX57E5rDvIxqnpINF/zm2gJBTZQRpZ28+vfi51uMVRsxa7XSIXc2A
tX8Lr4gAMd51X9+E3yFEY7QF6cLcRKXffL6kYNUUOxXGElWKhY0BE3q4sArlPpVX0Xjqa/7Gi2ur
GThs5/ArP89boY6dSEWiE8JZoUJ/e9H4mNNZ65dK31DBdV7UYLXumA7ibuBAkwpMl3wAwMJg/ROe
4obiWNosBhGr1mXoB8fx9v8Jr7gYcvw2EayniqPCLhRsM83XnptSeiTWWcJrcDQvY0obZnRJswpX
QYPIPNEOijbLja0GIMrLwCdO92J3oMMznhvW/ZotLCo7uyelUIH5Hq9rlWSp/PLR182wr8rF0D4q
xAES2Yxt6CNah4qt+ZF11PRNXxDwsB6ir+i9yu5vHY2HrzHa//iFmKQ7M2poJLA6v0feVeYAEbAl
PXuvatzxV3dhc7LG7qtfhuHso7oCGm/+Bc2MSv3NMDv0q36ZqAseExdeIy0om2KU4Qm552JvC/Ge
aHlqjrzzUp28Z61yy3amKLgFUAsJLKL3cvn6Tjw0lgQBVeVUA1OlpqbOo4zF0yB3yBLSKJYMu6M7
gLvcAUEzGK3tYcDgLtp8RFg3GL4WiLryide+6hTmPOwQhrKJcwZzQrfhJqmuxB0YnNvWJzCbApLQ
WwZdneU2qhNJNnAutSAaTuPJxWfz/dwDgAVBQZQlMzfKmABTzmLYYHxmcesyPNbJQ2UEX3hy6yA6
IPjqF6SXGWJMngt+xvRTc40CUxSLwre+km2Dj8RGwZi3wxnIwY40M3yUVBlPiHsaptKMlzsxdWZS
D+T8ikWHOmYyNdiUuDl2LarTGBvzwyTBxlARQTpv/YPqlmIWnw4kY9AS2FjuCMgEBs20H9LGD8o1
tqonFBnYPHeeihP0JOEHcSotAKMtiLmdnSGNjqixIXrZtO8wd9ADsu23NtvzqJyNCZhj8z0jAYXU
R1OBhUyReE07iwHFt906vYE4lgHrC3G5UwOQ56FGkzHUgg0qxrbFJnSaXFjT2F2xbovn1tL4YS9R
DZrMyYi9HY7CGi7tC1oORHN1xoXSHAaiKcxF5+dXgAYVGcWSh4yO3K4Cn2c/OT9D0KopzQtMqYJd
ESkkWs0xxm0VxsrUzQDngD0IVaFh6FDyJtzDswCJMoMBSEw5WKgNGZkSlfsMZCKZ43GveP8BWiAc
ae8EqEx6AWvwaD6gHDkhwZ2sPITcdTYuKH3vUtSUPACpNTkUjOrQaVdTtDFEiDawMuholKlwRCfh
7QwUGe2pyvvcxiSa6k3wBtFT4u3aT+LRpBimI9jiZIpmk7UBTgeey5Ghdj21d+XrbC7fZ5PsRFa1
YDJa6St9//qDT5Wbdh6xQvIefyBg1V/4V3CstNUEZviIUfvXhy5yAdZp7AxyxBUnruzgpv7rjuD1
iLg5lNiuwFSchkRF0I/hor6Dn0hCBDkVLNp/mghl/172CHMDgRJGZ/VoYTABj+jeHSxmIDDiINcC
qcJzmz+50ArIvFOyfnGx6GGszft9ycAIqy2K0pMAes49XAflTmMIQSNCcnwauD9z3t00NECQbfk8
/kcZYwBp41AwEmQMbgwCEF6BjVc81mvI/0xb3VxYRaGUNRlFuRM0ImihEtyF6bDuv+gRrD04BNdO
y43DSoVBEXcod1brWoUnta6G2TiAdTRnOhtdiwfzaao1DV7RSDh68d5QetMIwfDBVxhGAeXMn+Sm
/u5pmbevh3QVee9MSxapb3wX/0z6PwHVUXlnd4ZMwsKzddCNf/CcH+yucSsqUUJ2hVX45wSlsmQE
DPKO+nOHZwIt7+wza5dg1ODbLZNnsNvU+RxBoFq01vhsUR2pK/QK1rz7B2s7fjOEQ0rqPzuQhV1L
9Y8KnzkBFzOGQ39wMgg0Vyz9M9eddRLTP/LbFYEj06vwTqj6SZKhAoc3yBHvIEUjVGDI5mQWiItj
juyQITPUCITiMMlgWpkAV3dcFGTWj6+S0IGEueYW9Dhal+7oCCqDFTnTvucKnQhwa85HObYzZgev
nSJxb2FuPHmtiClbG3MUGpATSZnxTGYWsfNkacYjEDgHXT5ABJDYFtQWYJhRYnqXziYdCiAyRfy/
htb0BjF4Ddn4c+FtNaQ7KmgTvsWAgCsZ05ObCZ2CQ0fPCSngwIvn7P+PYJEckZSsqzmX9LPDs6Ha
xtv/uINo9fiCGprFBkGndK338gmxFSsM4CfT7u/+KzmJJh8Ndyikhu0ZJ0sV5aOySe7aQ0dj/AP1
CTmzdEQQFLrJBlpLxpXWkZzNeJruZUq4j/JAXfktBH4Q06EEERAVwnPIyPiDe3foDtwEXGhkD2D3
+J48UPfdUf7B9BvI0e5wSHptjLt+fglx7j76gScBbpxOqS3Kb05nhKhToQN3UpiYW3jiVU1XieKB
PVbE9GTf43AdQe/lhP+OL+re8oMTjykLd8TtyAVEIB14GnOKscczIdKWKaCYghvTmKxa5r0UAhwu
JJd8yDGhl/wS9Fr+NKBfIg6mP2voHCY4lozOpG7fnpyas4mVNYg+OJhgwVJ0xxzqKwDEfbxPWMvv
A/cRtsTwfbDr5Eam2KTa5p5lOEMpvx5OHEf6jI7kFXRoT09nNkxUHf72MV04swG3Zp9f5FxLgw2r
EcYdzzC6MMqi5oRBuAEYLCCEMkFhm6bmyWwaTYPrA0IYdFOJhHGoUpO3hqZjWlZTxDxsc7xOxVL6
GxWQwgTjmB4FulStzpXCB4ilbAbVUDy1cENsSa0NBjEssybhy/kNyecoPw/dQlCbMGOfcb+9ZJu/
IZPJZzA5CRopIrujxAYPgMz2CmWY1+GmPsK5+2D0p01wIBKs+CeeWS6e3fqcsjfonbRbwD4GVB/D
wVEeH1jJmHmas1Z3czTHkttVXqEs6UXSK5LFGa2BOMbI0JmCk73aoF+gSYXettAoJnYVtwX/osQY
T/g2BQAxqAFC+F/j3K0tPDEgjzDZg+R0FxmqODSJWwYyls6b/pLu+i9jaPwbqf4x4QGPbFkiv/tT
fDXuvfCbqskW+TN5TBh8J6w4YBsOW/aHjbQH4xIAaVtvuD9JnXzL10DyKS/fqjtYRzhbAIeiIqJc
pP7XYfa4ORYdfw06xVRmv2sbk64IHh4iSTzzE++FN8wIWGiqDIR0iRxOwHIASmZqo4pgrglRFBho
vn4y9sM//xb4nXeT1EpIlLwXHOFo3f/eLKUnbzZJPJLNLMSHVGeC4vT+pQphW4OgJsyp5X4utzN+
u04WdP1P6C1PnNVeG2uw2Zoq3g91p+pC6Cxbp2W8qkyPje4XmdgqqKirahEZszFWj83nj8AEaWG0
6j4zRv/Cc6fGvEYMORjSefweJFW+Bo4QWCpB5hu2WmpBaseMA8BPnm7GYSXPOMQXZkohTJmc//cW
4IMNNuUkD2C/EoYn/HT8xxajfo98yDR8ByCTslURiaA2uAanTblbf6/H63QXDj9PCvGN54XcalK6
IlCUphwOvrCebt6KCpwPx9lue48Ue4p/tkgYZ0DPrS/9dQMgzJxLjjf6Vp6PowXHCESeJoSivR3D
QbUBaKPMj6m2LTdJbOWO+Lf1+wia1pqx1qHBEbqdfSi5D8A1PIvUsq9G8zjzOdYwMXlBAF3OLged
hwlUm0FE5qrhDB4uvF+oUZQNMEbBwyGZYt1AfgxANWdOBmYeTdW/IwRmLjVbyCO8qf8eyVFkOgt8
zxEVvUfhaRhZs02iHKb8oKKh+2OkLQhtgpHKaePl4ACrLaE34mPo/yPpvJZU1bYw/ERUESR4Sw6K
WVtvrLbbRsRAUECefn9z7Vrn9O6ohMmYI/whi4B8ISkx4yY/ZiQJkJU7Ris8meA+TrwYfwdoF+01
AB4idxEnczNm6ifIjR39kzOQEHrYlxi/ByEfOAOjxcnieaVtQBbzMjU+70SZA6DmeqadOn2VLyhF
lBPnRWok9Ef1ZldgG0wy9ShDmUM+8YFDBzBTr7i7lEX0xfGV5TXYI/FFoMLixV+rqDDS8rMt+inF
FBnJSnMrLQEHg5IPACqfGgavMeJqNiFMIJ4ILlm7r8k8wd/kyHUjlKgCy1nyO6RqOQsRc1gyURQX
EQKaIZSHndJnw0VhvVO1CvUq/K9X1ANmiMzlVxED2yGTEz3YVLiuYD80Qu8c6whyose2+ZK2t7/3
vgi6MfEJ2ZmU6AkRqQJFCpKnJHBASyeDZMMVxhC4SZAj1+gAzMdwtJjAkTA+Zv0v0McrOCo380fp
YyrvPgrPmAuejLRcZ9ydXpAJHc/K9ecbNQxae3BSI1hNIfpYEMQrIJZulYfcToLfDSceLus44bHi
Sl3oaUnrsY/7M8I1cImYKthmyHujQaluns5hpLt5vqKXCPrmfP0BFUp2i7TSTaiX1ogXVrEEjo3C
84C+GzqZWtLOYMKPE11ZIpRyIQXsX847oIZsDiodVjAdBl2gaYNoBFD4RN5wmAiTo+h5YWDtUmma
fnULUOkMYBm9QWLcYO+i8yl790+UQak8kN1KAt5tWehytbP6GF3zQJkAw889E9Ekf1jDOgJThB8q
NRnYNkZLzsdK9Cz9kEH9FurhuWxn5Th8t5P296WkIEIfOe4wWBsslUtqfAKxLgsRZXAmakhdewMK
iocMLd2HP4vu3xej65SG9R6w3R7TRHlroPkJMASne2iUf4hbuw0q50g1HeeWgLD4WSKu2YVrEI+P
0/f2+kswQtIAkqLPEfa/oJ6bJQIy5k+OuEb8HkBWjYE+N8Fwum9AziPA2Z8Y+gxImCEjGJhY3/g0
OBhWw0nXdopLVwXJtFXpE9ng1oJcRu8RCeDoXvoKAtLv4DobgwxD1cGtDsSB0RmAmT5Rz80UuAJ/
owDqxF/F8JhG+IokyooCeB8AbL/ey7yw35zZq6DXYA71PLxRDHBRlUdiJmRBL2horq2/G+J8pHtT
wI2I9bKsQU8IoUBwlh12PziEo0/HGxGuGqGCRW2URSPmYu77bO6o2lAyQPcP0RsY2RcS8Hnx9Iql
uv2I9Y1qK2PXkJYfmVTMC2wIeHS9xc4WMvYFEEMgOEGlyKL2nQwJ02PWF50T8tETv49qIq7gAqZN
oKeYGz2ZYHBbCvQVaZ9AM/CJCLr/0uaDC3UOYRwJZRR6KxwvScO8qkV3AAy/MGQUaTKO7UhvVMvb
Hh5UjZkURxPc3DoSyTxooEj+fo0hbTDOfqnu3XLrNQBketwWm51dpEYwIOlEnex2KTu4HLJ0i5AG
/g1oNoRL0RdBjRgQmC5gaKMZFg8O0qXwVnZGlC2odZEO8DBkDHnCBNgvBkk6hC+4+v+OmQKWO8Yl
aHeEeCjqYQZKvwcSSeQX+ERCHU7Z4nYzqCSG33Ni3Wc6CBkDrAISFA8orWWX+hLEM3044cBJVoMs
LLNgWrknXghEBHMLXu45nvAa9JiAni/BizEL6LY6WA8GgdgKse2YaDNOpN218G+9L2E4s7oTm2vH
F0RDJLSNvzuyuBAsKTEBUpgxZxawfZIW0057OaPekRjFQ+cQq1b364iN4upbSOCIAh8nGqAaRzmS
t8w6iBn5yz9urwZFm4c4I+dErN/noG125E8kkxcYqo5yOoKYtOyRxyW0vi/MEeidFXCnHWD6UzbP
8YkV98HU84mSCVA4VsuCM7Ui8BfhGgA10ZFvhwJQn8eVI56Tmy9cSsDe+zztTIJzNG6ZLPMAk4TN
IowfgjvX0eltQNs9/0ekIsrspfgCcVY7ornGoQ02UubBe8PwL37NyhmJqkep7InGNPMaJL0vuC0g
X2DPJeyvUBq2gYwhhpo7VCj2PSKy2btvy95srna6PyNp45BaMmo1bATWf87zuzOfU5ZxLpSkAPeI
YWNeznR2ADEc+lIRWbpDb8/ezXfpvvZ2CBcWKDuhKZAeJESWQcHY7YSrStSl48r2pvLkj6F/yN5U
4hE5nXJ7eZomKJNFaFD7avBBagjwK8Sle6LZvyjcOPDPbMnN3IvXhRvNq4O7ixA50zbEPtGGc6vw
LUwinCs6/bjZMF46xqhk+69oJHCjz0NzOEre+/s2+DxjyFKOUHD/619e9/DqdY1CMWbWL5htADs8
yp8791LEHJ5tHgkWd04YYKFWvV1N+5N6TZVjMupjJPouxpR2C73+4nzRpwruLnhl8gqOZtHqDuk/
K/JS/5dBTwcztugae6RsBDrSFIRQO5xmhh01ywWNH0YQ5DZrUZwwfU6IRDQctZKJQZgH7ak6H/d0
icZeRpJ7pt3cn/LNG4b0maSbvI6H4jErsQ9YPYPoeXgCGnbZxbVsgqYNUu+9x3jxX/YM0Bmcbb+6
h1ecTXbwN97TY49tDzJg4Gf8ml0yVtaUTvrkeRhtGsh0HC/h8mlbus/GxNbSoEXnmMB1mIc4/Zex
wW0vHqGl+GaskgUoVR0ZxUZC9IhOINPEBIYT8ZswSRZEIonPAEPnX6GAD3+Qsc4cKYYj+8SYFbsl
mqV9QpPmNrjGHPzr60kscwArH6g4wzwUrVl4NCjWLF8RStATngjMhx0IZr6EP2QTkeG6TZQ5nG15
Mk3RDKQOeFUeg5yBVab5yGlyGDAJEECGnMCTy6MYX2dSSsXVUt2RRY+oq2JAY67bTmAuJlpSQ0ET
2H4abozxwzq8JTiy+lqAPH/coN45xDpOUqPfbGouOQtiKeXRSqiT2z1W5DmQYDC2gVdgEl8hx56B
jw8fpMbV4h4yUZ2DqYz4mGJxts8XlxWlvC8RpBktFOj9o8qMcjpV1wztjIB4Mr3HxaJCODwP4YTg
THObYQNALoeIN8jsZlqv4Pck0ukddECl20jzeUwCgcZm3/EAVaGYpyfV2YjQCktGLmeAVooSgO94
+8JRD1S/d93SeCO/xefImKP24DB1RjzXwtLsHhDfpiL45FgDcUeJM0j5BDDnEwt/emlJkzy6+DVf
Y1MQ/eQ4HeALCJTaiIy5iWE52xpqIZkNuBrJ3ZpfKzaAnBPxUm1oYfUnTIE4llDyOAB3BLwBoA5R
y3ItHAZLHKLGwCRBzx4nIKzrUAS7xs82Ku+QB1r6CAdkZ4qoiLTYfuzEMb3MBZWNwOgjYggoGprq
bfpkvMQueYewFUCyocJnSjr2qcVUa8K4REITgYTufnrMRPmqu1jWERvuHjRPNk6hA5RQmlEHZTC/
iPBkGMRh5nGPqU4f3JrwZJI+VJo/GnuUIcwSeI5lUij6dSayFcL5qLd/zgCznOOc5NwFCbKkCeYN
9nqZxwMEQPFvjWR3IJOo//sEIejn9Enaxh6xzu21DyiZcTM9XYSe2LebTU5EAGrKrXwldLuZdt0P
9DOY09EuKNwCRkH6g2YfECPHmstQHpRWtA5oliD/dGboVxKjR8j5Se8/A4wJza8s7DCXmsoSOYuj
LcvblwVHY3nVg4siBLILHigAaFTo9NFApT/D8dvnwQHBkC+IA7QlHivmZERbnss7WSMZSCUul3Ii
gRAtCjaSHbiDkDhBCf+iAmY5Sm5ViXCPamHSYuHARXkuSUT5GQJeYAXWA/Ycq+MI2IdLKiBaOlSu
wNUMepQ04iaoXAXl7L2Ap8ZIi/zzjqOaAHMq69ecXMBMWE9Q1i4/ZD+wMalXFMDtigeHrVGT+hnR
G2DoZo4BubqgwDowguKf8ENl4ZB+5kis39mQabiK5c+DEQIh52nPEUU02Wl777r8PKHedjiieEa3
ttBw+rh98drkk3Hx1wxloJjY3yGr83RpgdeB4r2c+O6qp2w9tLhC6gwWp83hn3J1aM1HEWveOEng
5y8bAFHGWtcCaUu/1pqAIcW9EiUcvHP2120nFGiIuM/f/vA4PPcWUPJYtfvgue9caYO+NFYZO5A9
w8dDXzSof5jpE/OB+fmjgPG/Qp2Y3IGSo/CFZEH8ZjSTBUzsXrqfAQPMonJbgFJUbqtqgsLdVJ69
fQ1rUhgI6IfORCg6UtTc07EdzV9eNje+Ht/Mglo5ov3eQvWDWnqj++LnLdchUVFHogvcOii3lIyu
oXYis4x+tW9+P5hAbSS0MgUEgvRAgHSOviFIyXa9yL6amXYeztbpuHuuUAyclfFDAHP8Pi1RJ8ZK
a2GwvlbP1TVmITtSUKaDF+cuEA4XuTQb9SxfTcopHkeJmhSr/EdOHtMugRdmd6jAbhUm3DM56U7S
b7u3qNAfC3rw3a7aXXXRHL4FakqHNjIomFZY2ffBsFXtW0y/t0uSxxpEVEgHyGYC7vHJbYN8eJjv
Te6dLQXoHtmAuHycr1b3GYc+5SvyIPHPaJFnEp9saPvbLweJJuZy3yR2/77J98V3vjEwR9tmQw7F
F4xX3Phof//70chnLthiD8na6vmR2EBrfmb4aYvPQtgwt5neZQIgSKnHQnfeKyD+FPOzevnNpDYa
s5wBCabcEl0Nqt831TVyvIvP3QGxjJVD1PN7UuMzzqEZQ1deSHMxhh/dHTOuwSuS4hVwqvmv/05u
m+fYzxm87RqcJBjJ98kF8berd/7wIHzEa5ggbkNuv8XyY8kCBOT+GD5mpC2CUjHHPH/+8tBEjMS/
hHxnG1ioLUBZxsBkw5e4JoGAB45r1+lAvwsBFlIHgL1mLMVS8/e5bJ/p8xvkhAo/dIweWBFS2t5D
hniEFmtAGPON/syPEA9kWvArsRmhxesh7kZHhADSv8J6P4jBLmWjaEB8k0PhEjXplqrTQcFNkUyx
fsmjDMorrF1+G2LCgAqo/bl50E6V9Q3hV7jRm3cf0v0COVS4Bpn+gcyFLjpCctTjiFnEEBSZWg4B
NTBYU45QSXr28QrIP4iE1UfxmCSs8f3mWQBiAH0fewkxxD9anjylX6fwgosrbDbFQAxKJYlok3Im
LR8nKNFMJWcyMGrf4vzhFmqu1eXuscS/Wlqhnt5AqeYbozcnCu9qny1vqFU+0eOhMIcy6/68J+1C
WjCtY386jeFrk0Kqcf9VCjFjh6EtgCyrnN+xbkKaj5I0w58xML6xA+0Yl9MnX37CJ3c4uUUj1CO1
CUJ1I5YzesiIX1oRzO9BiO6YP081AJzG1AfXt9mLqfdSRVQMRqP90hikI0CKginSyy1iUoBe0Dn5
K4oImGr7BegMEEGN9oTH1y+fXzUOcgvcwkXc9xUs7tDnYaHwjjYveoPtgmlW8TdGvIj3cxEDzUP1
m+7jAf5dRvHWharpGdnve7zNp68dgkGUVBcsMV9lnNlnkbacua8+/FJ7Pf2iFRG6X/Rj/LH99bVd
ZC60RkqsVXNqdsxQFKrbMwFnr+P2s5PWpgbYwVGXZRYypmpR3ujs2zln1N07KoQm7klSY79kBJCb
zq/0s3os+kDbapuchUKcaPFBoruMyvYWvWabsLcYx+Z3tcpmY6R8GI9Eiv+kv7H+4K8ZMkuif7/T
LPBYEJfvS+3ruIC3jtbJCvLzc0k7imHD2BO7+SYfghGNbYbRALMwqz3dSEiZirBfqWc9oeSB4zyA
x7j4cN8w+IiymNY7H2YFc42jQOtAm7BgIpCkYDTHKQqRMueO+A/iCLacnS8remG+MRcp0hByyZ98
6zgHd8WvknpLCvpi/v9DG+jowklF/EMPATY3owoI2FRpJDjAj+DZX5D7PDOZB1kLumjY3T8oteP5
gq8m38WTm12cOyUsU7gVPiqX0AbIqRpYQOp1/gLRjrLAssXiHGQ7yu68CKRv65qAZ+I1ohr1BA4J
Oy2Ix9Tqmxo4HE9PKKX5BkYGZhQBDcwUhO3z5d4AClKKIgCxVn+1VAXlJ9TjyBb+ZbijSFm21FcB
+Fx5Lu+RSIZ3vBRMxFd8/Wtj6G0HJcDEfnr0cdmhPx6i9pXq3HWuDqmgq0+pXkjE1Uh4m64rN5vI
kfQN0chwlSVDT3BxKLtgckxrNiwQ25sMAQiWyhWOKUWkL4iDCDY5/QKJH7JxBqg+kOcsorkkJOp7
cRC0RcPxRkW0e/WZVT+8gi9tP2bQ/CgHdQVRSMOImZx+DZa6XyipHKEb6fzAQL5/yRFUKJKlz7yb
M4gxBXFJ90CdezqbDc6oHT+AfKyQ4DNS+aI5EVCcBkCEkSQtEzUqPQxDQ3lmrZCF5kroWGdAXeF/
4pA5lsa3JvIKpLPXx238iiGGSZsR7wkNjVfSFtUXzGJA6y9OJp+gKuWCtzFmkwAVOQeQ9HXHixnu
2KEqwfM8d1TYUPnEWOVsP+JlRjN9Wkx6VO+MGejzIR7N1J9rKjPIjJF+XCGhtyjgyE20QA/y6ONf
UwJydFuWqRQ/50/XCkeJ7sgurEl2qSZCyDHGwCNiMy+d1V9hL7ZI8iDQXHmj4BI1iAvdt607huCq
/LzcL+jMBERymT3zCyYI7L/kNC15nEwY7iBwzyCDSCsCZLV9IaOHwi6CTuCmx7hKMjTcFqwE5xFh
vSleoUmuKPSCLGBQHECQj0VXh5ls8JhYi8saLg3jEzUGv4G7gBwM89+HE6fjwLLnP7RrnR8NfbvS
3lxIehBR8KR57pv7cWQ544mCAfDTy7dqMMKhQV/hshl1jjIzDuIMKg/NhGAUhPC2/7k0FCkCsF8Q
wenIU3rMMKKLS34GJY6vR/g4bF2AUKQJVfRNLN3sGxd5FaDplP/OJTnam/jvl7FjjHSjxyB5eXRw
UfPuSeXBtHFoGATN3y2qJ2iZ+bfoizQF1AE7AhLTILEcTm1FjgX2GKAtdQMN3su6F+pki+HLVFx9
1n7pM4YFmPHBpEGMiY1MthGscVb4ZOKtpyN6/E66hI/YKOazLumwzzP5rknn2dWQpE0Mr0Bh2z5O
e/+4eE0Omm/E1TdIDFt2OYHO3t4mv79/hc9nkBEnoocmYjpGAGFn/yZQ6G0DgWkWyALYiNCZnuTf
QMOFYhzwUE92jBh8Ccqw9FUOBbpm2pcRYFLP5UZvChs6BGZsa2nOq12za5Kj93AoSJy/JM/HW1lo
dElTgEj0uCcgK2P0CD8+NorbS6r+iMsdmIsrADkeJB1e1Isg1PnVhM7tAYwND9TLA0ACR4BHhiXn
d/4Tb20JknIevf0jqd37C/A2T1BDXV+xRmlO1F4WAYcinlDts4/SIH0G2YLZHhFOnikBT1vtdV88
2MQifC34isPYdj5ymi8P7ctDEclf6ExzoJ8fjXAG1mZeQbf9lgI9vqWdy7HHPSAJHJjJBAERQXig
Krr9IUlHH+IzJ0hC4QSS1dCpHASlAjLf44i4lGDbGZHk0X4S3RI9vezKxJrQVt0DE/aQNQXNy6GG
6q9wIVb3dXKcwOVLlGWDj+2YtgcBxSs5S7FcRcNVOBIO6Um4fRPP2U/X5yw4rooIUc/vlhw17qhH
hTpE1P/BkzQXzFqd9Nvy833100f8BhuYcy5DcNc/kF7R2DgLc+vrCULKYwfBksnfmOGx80peIag0
mg/sUQWuX/eg3x3n0rKY6qYNJYEEGp8YtiOsC6OGu8Pcxn7Y3/s+NhcVq0CJP75OZUhCyv8blyJw
8WR8S1Dh1rNU0FHwDBCaDQwAQex4bMut+qVSBlo/Bv7X7sj/cPjN5D0pUwPnSYfqt3BzdwXCkdav
vH7tIP2h+m3wxpZ4xGmizKo5zBdcKcmPuE5CBIUamrAjIYEUdYYAJ7VCIquwCRyaL5GS9BF5/uP3
8/1MVee27rzHOKjQJYdVJhrHUOmKFDjRQ3UvTOjwwfGab1Jz0hm6+DYjYeY8kGOc9XQ2TRZ/RBzk
zR+B5K7k8E/YUyWEjJ4uIlNBIqSIzFcVupV3R482MGds+PZMELdQIkWZLsfwgCqYZVGuydHT40az
dftwYEhdny+xMPjIqJSOnjYHqZhanhZRPN3JeNZQOEli7/b66s5cf5qQbHi38y3gnrpjFDttQg3Y
uWCM4MaOkEsXF0bR0koF7A5Gxb/YTlPdzRwihxaF9wTr5peo+dM3Nid4HSMYjnoLtvPNN8I82BWK
nj2XUvEBwtm3CBknJnSzNa0pHne2WOC/2eTHWlFmOvIqn8zHh0NlH8Zkzewa0e4c2a7/5m+vE/SQ
D5gERDqEBTo2E/L5hcCQ1i7t5ansHE7MN2YZLMs8zrDOy+3ZdGraW/+KBjbTTVxN15XtT8NxNBbG
pHf768DU0QexG6KgZC/+KFMSURBUXmH//W2ALTP62L/9+P/yO3fvs2L1N3ZpdkyMKYhj9Jk4+96H
/eB8lgCxmE6Q4H+D0sW9Sdw5cQV+mcO7GEcua5oGBOb4q3UPrm/PHzjYms68w8gcPwy6c8cIMZie
jeJkenVi0tQX/dRsOnbUSEc/mBSNMSFbGmp2+zxQf+mtDWnN3sJSvyXGpI1JwDBOPIakileqCPIP
PYUVEWXnMsEdPX0kNLmIiRhyiZdPTG8U3R2MOFyACx7zrOiHdwx4KAIxGbo7tGI5QqQRWXiINqcB
ylqb8nRcQzvjaI19fYIjh9LJYzfmteCVAX3+9w/tlIbyrgygIg/FtIE7jlsGfBGuH+C9k8VMA7Sy
MxKKFnVIX5AqyBRsbXVurbXaIWwWKG6xwFN4aSUhyFqPIk4Js/fUrJNsmgWXU03X7IEQLDAyuJpC
jaWB96P4FyLbNcgp60n0lvzkpnhcWz0dReJfHeI9gzLMo/Q6WmwPTlieWyIwy7ozwuSPyyyMnZFu
MVNeNA+M6LXDxtk+zx928HM2kPvgl5avhHMwa3FOXRteQXVxwMRG7/ibT4+/d/L2bGMu/29oWzSd
RfgczbMzEmGJFdUJFL15vhkzkkEJE/kP3kj9NwI5wTyEEvhKjr/FlLCKGMnGRKLDTHkBQJDIFiK5
4XD5IXcjcysEbEyOhz4nYxLRiOd1tOVozt0j6xburCgUkyfSg2GDBtmcgptdIT5Er5gAQ5QCn83n
1tzgQvoidOGeQG0jLFuOFOyUqKKkYqZ4ZP4nGvwSwYs2PGdLxje3fnlH/pdPJcY0AECdn4ft1fam
cF8BInvieQJa72YBNQu3gEsaPnbq/kY3QpwCpzhGRhInb07Ecrmp0B9phdDO4ydwerhCx99mJFr7
S66OhYqtXSevJN+0CVg7mhs0unhJcU12tMsLvKZHYGyYxVFCUSjupFTyeFfDZYoSjXCXPpspowUg
bniVjmCtcI+pNqGaMZBgUBGWJ+7UhRlDwovUO4YG0wGWEuD1s3lh/gKdUuA48o20ZCDqZWcetRM4
2tM/VzJu7ZSm5niZn5mGQBhmwLTi70H81buM2EO5ShKLDlob1ayyjTXnsB4ObyTEigx8GwRpiF+j
qEQoBDvmhGtRoYnxES0SJSmuP5V0/jwnoNRlJemkpUEMVr/v7d7MZ3cw2MWUcaHUT2pOggbiySJo
0mxsp4N1WdxuiysdzMvvR2OgJEvnoUn6J+j4PtYNmI1bWO83+dR+JvCTHs2FKf2mgx+RI8qsj6DI
GPq8k/5YJwyVUKxh5MO8xsun0GhG0jnHpFYgKs8WD+CqTcQUbQjp54OczA7Y+aGqvYR4rXhPwBBU
/HS7Aqg+1nhbgbaYMtwT5s7cEfxNgf88Igrw4x4YP8hKa5Ed2tzPFsfn5OHnC+xmRww3A6Ajn/hC
pXQWultAGSo68sR8QpyATEHq/gB1q2xQVPkCuAlzG+Yo1GsWzG97SMAIMhGFZZ2hUnsXul4I0zV6
CnaTST9+dUMyMLMw40HgGXhPAJ4j3tHHpNoFFMlqyIBb2nCKhGxmyLiEnkP9Sugp8Lawsyshl2Jc
8bIFCY+x6XGbH9oEqCikqddInCMnzt8wQFY9OgPXGXfsONe1sE9AjcKwYvSe4QSXxUypuOxn5i/w
p+jGgR4OrUhtPXKxerwnRj/ID8VkxaOpwNox06FiznaMFP3Q7urdhbdkDgQZXpXsDFO6UYQ01bVk
Lo19qXhfRjo35o0ssN6I6WDw3vJzgjU7TZcnZa0IEHQ16HRA+OJA+ENEKDMbGJNp+XeaZjn6f+0f
s2/r6iLDUIKmEJQsY88wl7MEq6hPmZ3TcAFHLChejKWgjRk0KmlvaSF/w9mq0ATJc8g1MYtQfPoi
xjy7zjt8JYSEBX5ib9w3W09TGIDSTORZ59GjgQECZNMaMen2c8oc6o3BzS+j2D21OZX6lQYcIlAX
n9y6A57+I/+qv5C4kTV5fMJMCNTvLo/gTZvTpFK50Z9utHpR1KglPYqfnoqrXwMDaZjMKaG2a848
qH294p2svd5PiOrc9HObcDz9hHOSIG3QMELOm+8smata69szJAgwaNWJfVxz2ljjY4K+Iw8zd6O7
ojGacjEVyyf0A8w5cxMvM+IW4eO1w2kW+h1TVMCb7MC/BIsPXZySlTpOea2rtRgxS4IPeATuDVdM
bFHk8NzM7IwkVNrvrs9QlcJjZFB5XllS+nt+vEJbZlWw6FgaLE3tScgn5ozaqbjHJFln7qKAJITi
4VS/WUSQx4oNIniQzvmKhwPGHfdVhS6YPN4pbw1UjmV2JMcPxV/Tq57idIy6yJJntn+GfRnzKyxj
YNYsIV6l2pBOOzm23Vl80zaEpDvqHipG8LT2mCP24Lcwvj5DNqwYFUL9o93mNWBm0IOGlqYkHIF+
KkCnCs/MiYL6bpFFuGd+rAlqRje4JGcIMzyoGsAHbEeLBZGp2YgP/BHYX1QtLQ/R2wzBwAX0wTfN
RWOqn4YSa3oGvvwXZC7yseeHGZc0OpkNFwsxXmT2hOSTaE12UyLCGyoKPdINMOe8SF75nskmb0Dr
npgCalu/odUGVDq/xPxECzkVTlLorkGJjMEaM4/FgYWEzy/KCQdCe3I1xjR1QSAVAjfiLFB7Y/y4
57hUVchaHrn73GsxwJ5eVshr8pDRQzVF/DqBqGXvBFQrIcjwCbozFKxRBIC1EXKmcBp5ikCrVEBL
EEJ5M8LMvA5BuhOqT2Ok4EgYM3Gad2puygQHICKZ5MByB+aOMoLiabT/AJoR8yMlhO8JfBvyZuFd
zZjwijwguWHu93qgyl9Xujyc4Yq4AF7hEnN+TGiJmUzIq57p1iXWm4RQplBJB/W/qfhtByLg6Z7r
xPi97MZP8D3WN6OWekbDHYPYE3KIZ9qiLN8zXkti64GwWp9osA4n1heL19qzk9xov4NTuxB9+l1+
RlgDW3gCG8acxD6uPyBz1uQMwNqpUpGwZLUVCzaKlrEhGHcKsAUBixt9MQ/4+NEQLObgwLE3N+Ne
nzFeHlof2Hq2AEHCDb2fuWVayChLQMzB07LFvNXk8vhiHgMw+92vh9OngOgPk2bHG5vxBUDzisQH
pYY3bu+sGzNkIs5h0qUuFmMz5olig6DjjCCkXU9qH7VvJDNBfZxBzw8datQADnhDwCrcyI2MqzE3
mVMYL9AGBNaXReDUwQF84KjMBEpc30kKZBjWMcMgF+BxdglryEUH3tko0k5PX0JoyushdJz1Uw+f
pXCBCIBHYr3DUkBUkKWmILmBwOp9ersvDIoRJBXGPvP9G+cEH78rDBdKETj/8+W6vwAa5o+RfWXb
/SyO2Ypp+201oBzJ5YKxVPrvMwDG3JwzZUdrjvAg/vSlc72Pqn8kdbDiyw8IdDzuIYmewFCBKUVs
RYy1piwNoktFGKBA5vN/iA7IxWIGMwWewu5X+i/GMLPbduRzmUWeXqSZnvYn0pPseV+pRru/fg9G
Ox1rygwfDa1t0me3e9d1BBKp2ipfWOpuesZRdfQcZg+47KMnSWr0wKZiGHnSK0DpfygbF2gnggnY
Qimq+5iXlVux9aJRzVIEE6umo6lCmcU9hEHzoy5apCex1cPbLvckxecTSDgVVj14I6C2wgDs1mAW
F/J1R5I3f28fyvzDVLlzFUiuWxT6K5NNmAHmjDoLQIkPFoD2BT0PsoAA+D25xIYxxpWKQVuNnpOu
W7/QnpGESObrOmNvIqbxfdJWyfJ5IEGk0NPErdcn1GSAiLo18YPHm488/opTqswoGb2hUjkf64eb
9n3M4gfb05OAjhuTiirKDdINC7XqGOYwaXlmq/cnVtCbN9G4vfd7tVGhbLxbBWEk9LNAkurlkSb2
c3wPpeblvWUYXnekzJSOznQf3x9PL7te0ou1Gh5q+Kwb7xi3w6rBKeitFusPSJTXeDHcQewVKA03
/O5VpSjW7nRtR0guW+jOHJHTaS0EiVSmfKU8bF7o5o+KTyLpFagP6kvl6/LB1FMZFAbab8xANNb6
bX67VwVtlWt8G/r02KAXYuZuV/11GEPXRI9BpiOd3cNjxwK5ATH+AIlR2qDrBgRS1emzyaEQt/2y
HzoufM9D/XnGBtJqr8oMagSCRybqqP33c9qgnNAZH69UH752u36VkE0VOvbqqEFmo3W1cpVTT2ca
SMLfnKYawl9yfkGFaPeBy/2RIfxwcHVTOZ/jZWVCpHpIGx0F3a73sssnHPcKvkhhlUuxRpO51cI7
XDvxN6gPVBKQS4FzoicxejVb2aT1OKQ5QtnWNX0U6zdeSpXyJatmrMNx01BefFaT6yVjtk2rou+c
O+jB6+UV5ZkUZwOaKt2wkcYksFb++pWY3tZkuAbapMdjGb511r5FY+yhTCQTajUDcSu7xxKT2Bac
2A3SgZRFKty/tyLHNVYK6it+S9/gExoUe+H1qIh49O28fE/UIyxDtA51COBFA1JA3Xw6YEDIVKul
FF71e1zXDHdNDFbqmYFd5LOk5dgfv9R6bxbV5E4OVMgn9UrvO0dNhFZwVSzM4u6U76n+xlkRaiLO
OcdvVC+PVxSQl00p++Urd6/DZhgV37mppFedFPP6vhwy+bFW3m+AUqtR27tyMoY9rwUX9jVFRaOl
j7vRLm8soDWcTI4+ObPxO4Lk7Hn6CJmQz2LUgM3pt9zBTMFYqJKd29x6vZFSQu/bVP6kRooys+QJ
5Bwhhkrbpr9/HQ3wxsdvTeMpzCKJClDTYWnA5CBeXdgy8s8S753svZQAU/DktgNmiW1FFicngL7e
L+4S+pwFlqzDOKq1NuxH8qrGzsu4ADgy6D7jkdk+sG3jETahfNcDnR2d9opCimLJaSEMRN+R1GS2
Jlk8k65SdUlB67mXqcMD/R3nFoY3Lx0FgJcDdIve0Bi74YrNk+hWjxKTQsG6+3DRu9fi/duSNdT5
jwmyECrulTFQ6dzZJP+K8meM2s1oRFWMsHttkviwwUK5pGJAEym7wkZhIp4hcAq7zIC7dSnjoccK
5zh+2uPREaTEUCx1JcdrUQ0rhYkqsFY9u51k2fqxqisqxhdtV3RsOM+JNcAAzaWwvpbBuPGlizEx
r+mlPSi3+PGeWK86vtZbAq4oMaT+4vWvtUId1RXpEdFtjAhKqmeVMWdmAmTC5M6SJwPlNtROZJpk
9FiqHy2EVWH1aGGkY9hfa9AcY7wfM5fkjy3xTQrsdJmP0v4TEudfsRskYQAJg1kyJ1c4FVWAcOrY
LUbCCfwCxb55pY9LyAPaQDc5Iracvl4RRheS5jEeBDKK7sPHwXFathgnItrTvYWhIl/hZMTHMf1E
xJrpQbVBBaqvDW4v71Wt2ez4O02xM0Wz0ZZ5U2BqpFFqSW2C3plJVkke88hXIjLmSrXqrqiBMX8s
Lu1qlNN1b4ZPdJdx3FEIk+MWL4LRICH6K5tsZLfGTO5lGbc1ffP20PL8iwAbDyMm4rR+hkpHkQpp
SXb5WXdMZS3GoRFmqAWVFM0jlnwtz3nEiIEFRqdXHjSBbspj5cbjhEJMhr0xRntxqSDC4ckvtxul
nyO5f+mqqHaVPvAB6KI5iuLaY15hiVfCLLl4zWSoT+b168gQlAhdw4b9IE9B19J6TY0nKnpUGo0U
fq5MUtEWp1XJlXi958M/y1n3aZJU4Nwlg1lDHErZ6Nkkx8ZsbB44mivpwIYyrJPRLAS2csGSZ6GZ
rFX84wQbFN5NKtEiAy7XVkhUM5iGjHtseX5L07d4qmpdiLkA9ARKdS2HSYn+Ykk/qroCf2GFE0fr
OouHI76zIHtflvOGQKFqMbC/eyknhmiR4VRnELW1ixYZ1y+5THsZuxaoJhX7xf0/ks5rWVVti6Jf
RJVkeJUk5uzSF2vpcpMFlPz1t3Fu1Um1zwqKMOccY/TeOn3cFGO0KtKpIXNVPHyJbegmGDwhaWGB
kXKqfe3B+6kM3PPxZFcYa6WkrSckO6XBnHeP7DDNHCXOLmb4T9bQtHa8CpTNwoqvlZv8mWnYf/N1
SlWkfSksX+GYwoR0YuA+IpURo4JMdcS8Hd/g+MVCk1l1tVKq+WCsabJJxUgpd/SJion5IqdeBk+D
VSoT8U0JK6iOZflx9Tfxclw5nYxhbl6l4T4TsXK/m22WdFifKHHYEoMIfMxAfQYHhdEDrOJSn8wm
KtNYUAUCWh32Yl65OOqSItxluPMNCJlh+lNLlDER5xdxFcprPaJX36+LNp6JJAMZpxR02ACGRuzw
cHCUyDpjKdI35LYv2w+RcN8TZ4SwXfQY0VUAtLHB0Od9LJOVmeo7OQnp5ssfFx3/PWVaHk68iGeW
z8zMNobGU51mT0mTVqa5S+7gf/kxOilbchmtJM6igfne1lp3MVhdE1FnBsG9BbIePnu7rzkLynxD
ZAhbxRRKW8pxqjepX967hfg54O0tNJzbGgyp+9BOB0PcDrpJiwFCdUM3qiUwWUQtIJ5GdARB5F8F
oo9GAVYryxINkSTCo+w1VAMSykATrEcXk92FEyNl/XozqxPNWyns01Lm6yLixyDB9eFS/2LwwZ51
x2ie6WPq+uZeHfWWAeR7noIhjopjdk+8wGDM+t19UaRVorGoGs5wSQppp4B0Qa/q63UwzhpQdwE7
cB8590vmcjTEbZzOpO8qRjXOCaGVMMXefZl6eqjYlHMAXDneN1OyJ/nfUHA3dvB3goX6V47AVWA6
YburQGoYKk7OaFGV3I3EFE7efAp+koR2m/1F8azvyGf+mJCDIq8k5Us1/Dc3s0rnCBctamw6gMji
7i0tAKB3wlDb5aeCT+RVdFkjg8dXOaSfi8Ldb4oHgZEBAQGNcggMAFOsIffJEy1n+q3oSuEzyeMz
G2U1sQz5LA2vJuS8Fs678q+aNIuUtLmgKrjAf/HOrIE9MIkXyx+d0XobEU6MqkRfRulvJQlOW89D
8/I1PnSbd0M7JpyOXFBY+8qO7bRhU8BCyQk2Tmjqjux/NEgN2IVYgV7MtvoReewV9RJF0BoydUKP
OvU+jcR2TpRkx+i6r45p9r3qdChalYVWmg850eVyPOPfrpm7LZbocqvSwQyFc2nuusnw0xJxKL1J
z+RUiav7axaLYTC8Tpr397cXMO4NchKFDYpWOePwGSAmB1lB04MjU2dwUMBF2iVziYWzjpq5qmS+
oT1ikwQjyDjphHcebO5Raffp2+q6HxO9kCyttAE3C9Gdw0lWZGsAm1Ga17c6dmzotsW/zT9FIoJY
xmJKaZrxnkNCWUQmVcMbtj6CcvbW+7AXQpxuo81JWH3Fv8+b8SH8jyL4iUy/QB9Cqai3vzIAmt4v
UzqXnxqrED0O55VPaBajeVTHXOxyIX868sTxiHaJp7TdWS0+pDy9JvXE7XVogeMynVFSVb2XsAyO
Nz9xjaLz1ubjWR1GxF1W/juWf6rdh7uuTzgYtoofosqOTJNjNO1ZjutfbsUwRVACBkkzPMYNCRKC
nuEPl5UjkEKTqvkoSyOc93FxHFAfvKQ3ZtHSzQLkcPwyHd7GWI/oI3GDLlKC+jtOZejvGfreUn+o
XvndBNo2K7SZnDE/0ZwKWzN9gHyonXfwaHm6qtYbmFBMtM9aJWtJ+ETbN/EFzb4EUvdpwW+ZPAOp
6gyMIVA+9vQjopD5dnMW26fUqLaOPankWSo6QmIS8vDC3M41uo1ks004HIj3yXKiqp4mybOAz/le
O1r389FQg7NdTJQvKfSDX77BNueD18Mn1DJEMMlPM1CN07oYG8zlPylCgQ8EKnmTiZpflIixTMin
1WOH6zYASrV+bAoAvxWMWVIj9EjgBpP+ZqAA5fjUCMgZcD6OJ1rq2H48A2sMEL6rtPNbKV5EJV7a
0Y3dC7aO+d1MeVNZ/nZShXwdOkbmPCqwF/JlYWaSWcw6AzpElDktoKAtaKF8pVtCe+/d7oYYhlzw
nb9bhZRwBjDGNHsrJ11LEYPWjjqkr95cxlw6NQs2Fefpgu7DEPzeeXKF5qlAhH7rgKZZdb9dtK2V
2VchH0mVITV8kl2A5rbWniZ3fVQgkZ1Ux7cxsC4qW+k+r0R1nmPSKY+D2rv3bBNVNZn21Aepikpi
+AJDYgrZLyflDyemCUswoEN1UG+ROJCwp89a+TnejLFO2if4ii7ESwfzFtxUL/oTHSkjBNgaBb8c
MPOCFDbE3SJWeFozYFUcmgRZ4AO8M2qlU1bFCegkO4pV+sj06XvELd/Qf0fAH8+DjJCoEqVrUyRz
NWW2OcbFvVVst0BZib/QBkaoNLDeZRJCu0iWBli0iKKSlb7XYMGH0oHMT9l8UCkU4UKeaC6teIWU
yxLjS2/ihkt3XfGZdSJEGYorhejfibIu8SeJ2q+OZIbTvyoHbpOk53SCFAnQy/D2v12xm4RuFat4
8GO/iT4uDcHSV+Nfys34w9RVPUZQZWUQ2Usk2txNQ7eTMcYTeSt9IysYND99ZzOk50aw+VA8vift
9a7g0JDl1E3HhlPJzA7QfsNwQ2v9d1guJiqBDUN90wecxE08IeLMhOSu3leKKDj0pYtHnEwuH6qX
kplBZUvMJZurWa3V5mXkS0Hl5ZM1wpMT8sS/hQUTrqxZFc2/DnahDhhpjIsEHcX0hVl+wTEV7xVz
4NzNmWpl+2xFteiVCsxtJlIF+e/BFEjCldlaAyg2mDG25eZ93xdMX9AOMHaDAMOHwbr2Xd0Bg9nG
H5MWSNrgfTb0zMYeLh03RswMnuU9k0NeVkEZv+BbmFvBZ6/pr82UiFm66lAKc+qiwofpi+ifwKEF
2FmMvuqCZm83z1fyiu4t9GKs9IgS8S/PmOa8kTLe9wjrmFMHN5iUtP1QXAwXGKBzQCEWMAFnmG/x
dTElmzI2DI408HR6rdj4pu8b4mIrZb6CIbV7mLT5GE3aDwrSClTeNscNl/PqQlsnF+qZIBSAK74q
tqXFbJNfhCz7Vj3aa6dO1dZGczudHL8kqLEFsoVwyLXxkfTGI0MfIyzR4911j3SHHswDN7y5ymFG
P4m2HsizeC9yzocolFlRFuot71z0u+h0aIWNH4cO8dcOL9zO4R2vZUPPAElQTBLhiDoW10nqznv7
yfwSr/HuAW0RZZC0TSNX8YfHfcbgUN43D1JcyMDwEGmwSuOcAz7Oh2LjVaa1bzFKkdfRi3fPuhZg
iUOuOsJPUKU9MeViNIGIZLOG8lPhRvqMA2ntj4JtyE+vUcOAQemA9fbGSBag7Nfqf4oF/ShrbD5P
mwdO5a0AUoLxRjDPZp1pM7nnur/Gr/lvTI6T01wQCoCQgrxX2rFTsukX99kLrTtez3BD+oN3p6k4
vc+4YZgwIjSKGVPTK8kY2JpMzF0CAHh90AL00rsLnoC8mlugeQgZ1tWvLV1ZztAxONIPiVFE2PxD
H4NRCI4JjPrPlChU5BpkSit3PPDLElk3zeRjJa9EGd+VysiT43vnsHJ9Ts2K0TMznrmEkv5OvUHk
96+JJ+6wpg84BG65qQJr7M19Oovt69p59wsIKxvlqfx1tN2d8AxxhigPRw71Gzez6Is7dJc0s11d
8orK7TyJExESR0YZ+/imsjzjI4wcFEBAm9/skFY5VgbYqrKL4FMPU5NMBHB1049Lzgdtz/MEjRwA
XGtCNNhT8LOz+ZRBeqOZDRftEkMbdZIBi2nBK7M/7l94C1/kdjMrR0MiuUFDpySC/ziLX4Jixw7P
JwsLfl30oHa4a5lkxAp6RFgjlxTPKJ4Ng+n+DskMR5BzAV7NrmGQ2TVjdw4DUwYGCWZBVC4rFHoU
vRxSV8R4Iuj3Cb3JH5r7fml04K/SIl1lhNssoOvq194Pnd7Y5YvJpWxcEbILHq2PFdCgvaIU/oz9
HzA0yCYr4GjoLmdIheZIvS351sqWaJ0+q5R98ZpsKF70Y/wSfbx8VrQpcjfYNCskKi767HniUtSV
Xs8dejCXHLuFLRlvXuX+YUsUujmFWP32AfhGxlS9Dltzo28pDTfAKN15O2vk6eSBU2ptLkPJjciQ
+K8VJXZeyacdbiMkvmtCvmku8hrZCqzQM5Lphi7HMRQQ1nFLb0t38lD9iuu53GF8CRWHMQKtkwC9
OOnF8iGwJbt9ois1NRsWYbwW/n2s39RR461hCX46bx/GSeBpRlKVYePiz2qrxFo++6L94+0H/xTQ
7nTwkqPqf1E9MH5kZT3FTumjoXw7sK1fOd/A0BKcqg8pU3uYnFVOk6OhzBhQCAgWwd/x+dUM2GDC
4Zdd0XfTViYgm/n9Zi7va2lNlJv/XtKMCilz/grJTq8tzs0FR4ix7bJj1WYlbpDZrjihWhJIZ1xO
MsJDbpvJLdiX/6ol6/OjhV9cENiJ1Wf4ff9ODiQrFfq034S/32V0DX7A5Hjx7rv9LlnrWJPt+HRS
6d7y3hnicpADMfP/O6Q56zuUbvctUjxxLv3kW+CkTPk3w5YIzanu9T/9tnOKPdBItBLRtVkxA2Hn
X5tXbAF7OaBoWhScmS+QqrHe6dNoo1wkbhmq9GQ6nyywkSmYKAk635YIUS+qLWzp6XrZPx58TLjn
ZCf9w5G/whG3pesqLwouIZbVF8esRXXA/cvU1tzTAvg8sLSsWXKtRwf4jhYKeuEZadR2f+7fHvmK
CNvh3AWIu+f1DE8mPpPUGjbtTK2I+dQ8Bmv3XbwsWPzRziDzJeccW6b+r7rxtHl/HIzG8RvdQYln
tjp+bwxxQVqM8cjKIjrAb+fKktRizCb8druABDgNvqgj44/LFETsZ7Voh2sFBSmup7+IIgqpjpU6
3IJvPLUMAc+5+xs8G4nPMKqWAuHbVnbAvcgj59HXzlEx2LkNcLXYs+y2dCtZX1ltPJ5LLDmjA5Rk
ixUt37W0Mhgb+JBBjw1cqy0L2iab1Wflt8sgXBUHWi8LcnZQHfvMQbJZfnrEx9g3n7VhRQ/UOxnu
Gna7E3OPYKMhyUab+/f+9zkXe8E2LG4Eq70OFj5ZK+cUop/SAT16v1DccQCCBsjSf8H3scLgcSGz
lsc/3Nc/IVmsFuZgQpzidWJzck5y5Cdn+h4m5lk6Ui8A6vfUNtbprNZ9VOPYa0wukQy7Y434ICDm
F5qHQ0d1q9UW5WjNFFeZwWS+I4JY1c658JgdIqAZwW1uwgmEhvw04vyKOloB6PzffkJ/KIlgpK3u
i+qUvlq/ffAepYfElYYO68JjJxeDVdUDtlUgMn+lLBC5Ha95fet8OXFPiN0ZEOFweuiEbNqKVf8z
/mXrytV945S7zJSeuc9WdE7YsTa6l1zfK2MjXYc9iTmnX6ZT124PdNkalZUsEugTqUT54LwWmOiM
V+zxYO0mM/Vseqgg/lu9QZZmlmTzJBGsvsRBS6Pl+t/n36Ew/1fOKnOqHnvrQT+1gQaPSfzG+QO3
xXc6jzZyOyZX18TOp9aZ30A/r8c40s90Dy3pjYfSPJKV7kr+qNAabHRB+rr/Iy+SiZdfYGmwqlVM
fS7Y9eVn2OB+Qaz9cdlgbWGnzUyP5FYilBz1ivru99TPNLKU/fteuukbeolsBFgyjzgF6enDajmz
cKK/xeOcHXkOHmxb+jI4kKLYTiuaYeBd2ES77YJ09OXAU5yuEMNRdGp/PPi4G4Jt8IOMeJquT9I1
QyVdeV94znzIaxOfBwJDyWf2WN2CjeioNGrgTdqZQI0+rTzpMbq236+Sw4Gy4MZeKSR8id7glntM
MLo1mZfT9NnZ7bydKiAnbNWc3n+T35pxBeUaCzzLG/kx422K09qJrXQZ31oEmKWFBGByS4+lw8/9
OfWLE1caASX6fwG7S1dgwyfLFwczHWIMETIOs/RB7ZBeuBdYPfhgVc6wK9yya7Rdo+t27HHMAjd7
NLxhzfqnU3j70A1dNt7Alv8i4rFcyQGein3vHx8xKzrrLcgcc6ZumGqesEF476NsR3yRgNO95McN
KC6IoLAlCLH+5L1dGMaRrTu370vm/uUoTCOGDAD+x66X7DuHOxN/T74GGzK3V9GS9y6fo63B0uiX
9n0T0HGbTiBIz/rLsIqwI//lLoedGEYGPouO6gdpFpXTK6P8Zo14zzhQswdZJf6OuX6giSDHeJ2U
XTSsRGg4rTMeAt+OaM3V+SmCHD7NzsRKfFxyTJsRvHtS9v2Ma2chFWVhe3asMX/YuOeQbBfSXnxG
vDkWdo49/4ZNfDJRr9k4hzHOwDlAomPlDqdIFiuOOVKK5WNMzyNiTnaiY+AFfwxW1Hm4GE4TkpV6
W5u1OCLCZQl99ZxgHMmdjhNs/G/CN6LzWD+phMiZYovStnU9FjiE0AgqTDFQ5ROXTNZFvG45Lp/r
Z+O8HS546DBdY1M58TEnxIcsIvuELXdNwwtVV3X5sp3eukd8qZyY1/DEE1qIc9ppTFAOxoWN5/Mi
9XydYz6UXBQubEcjNWWasABwnj9+mdARgshO38VrZR3L8yBeMHMi+FWUjoAVcO6XAQqnc4c3i3Hv
UNEAX+WyV6eeqnnAM2CpmXSygW8BpOznORpDCy+RM3qK0z1GL4XK8Dulay5gI0Q5ywWHGK9Y+ZqN
SLQgdY48Oez+Ejw2LTl/RwjldZRdzf9fAVNSx/eFqB8xiRrL+1ZGecptnDstqYhUaU/eCr4n6z6r
nJOolDwiP4p2+0fbzaKfjYBQRTobudIYm5eDlMnnvchx2pFvcW5T9W87q762bpmMLqNXEfnSkx/9
5ciAaHW74zKKc9DXb2bXkidy77MoE/6ySza5wynXQuRsd1g14vWv/ApnnMxLHyMqLlHKg/epRE5K
IumqPhJAWd2gyDjfM58lB/1gKbF/AEk63wNioSNPVC1Om50zrPMTjc+mhzKtcuBW1gkBLXb/nakn
hWmIRYO3tYi8IYiQ74erIaxT912DSZ0X13He6qrmNb2M2jkg1t+F0cwCWGAMV7iVqP4ax3Bl+BJz
uqzchNk2B+QHJsCWHZ7e0o6YVJKVPQYYo6nq/1R06cAL8B1vzbsbH4GnhR+SjBxdYYD89iGp3Xeo
Rz3RHRaPZhlRUawg1g2Gn+15PZChlDOp2vQvUhcu3C+EKRdICRgh5AL0ymgoEElClc3O7vY35EIF
sAAe6ZHGPste8MCXwzH8YwDHVgEyiN5A+Bs4CLz+8nOe0wN0QElpdkYzCCM2LdT1xPpItvYKtzTM
Rn6/DuyM4zeFOuN1NDbeAx4Zqg8MOjTjjhVY8lGzGB9o2X5fwoUICO5mXaWxQGLuBVHx22shhBC5
R9OGMBL6b1NU88RW8dxukA12kvNWN8ksUdkokcXMmaOi9taxL2LenjbH/EZ/9YGYyIN69Qpu+prv
yphJjy2XZXIML19hDEBN9yMW0yNE5fj51c+fFcB/ltGCoxQ92zUZQ7/1Bt1M51Xnih7zVPDFa7fl
/Es1RJW1Ax9DJ7HwvqGXzqoderaPA1OaptoVZT9TMToZvIs7iRcWVdNEsoLJnoMiSoLxMcCV+URz
PqwvySnZo/iPF8hOtZBPTbnSJAo8YpJEBtl/GLwLVgkOuaiqnqeQIqCbMozQl6Uxljqnkj3STpbF
XodWJB51Dv+p0yOKgLWWb0FSG2ST/qSbnqeIrQsZ7CLcR8lei7YNFTAdQN7RYD1oPUFhJm+wvzJK
vUKmvIYALbi36GEpziCNCRgaSlgouTdQuUC/TBeAH1nwzAkEkGSckjjwI7Rikvei9nXDwQIms+3+
0e0lYeK3W7SwZsbs1Mkz3t8P2RFJWkHI6LTcyxfQ3PPCN2eUgcOh+dgMDYUNuMMHszxMhsRt6bhx
cDydkzPbiRdQ4ApbjLUnzaG74XKWgjo8BdjDwU2R5s2RlKHkbRNcDM1gpySezmz8xPn7u++wRL4Q
WuljGzBx8l+DbDY7PrBEzu8qNR2zayvIFqg5gIsAR/zUTsSyvId+aCXetwPRxTHZ5DCj3egBcDeM
bGwVdiZ+6jVagB9+D5bumro1A8ka7YDfh/q81+2gWmhrYWaa07JYIGEUMALOgxmwd9y/+k+yMDgh
IjO9Q658lgSBfrduDdmSwSI8JeSUIz4V7hEyX4/tDigbgRBcIsfw4V0NtHWRVupIWqewltHu3IMZ
bxyJcOCl/yZPkEL14IF9D77TTe/E1/oG7oWSOxizXeQl2uq2/I/eoDJWpA83+SEnm9UAxvIKja7k
p5v7lZvNVReUh88XXVZxwTr/nn2XDH1hB01qb/KY/KCZUXiKOJsexkqQRUA59a9m04czJN5l8BLX
3du/H3E5kF85w4Ai0S2zSH/UnRFBlrxKUJlbjbS0rdTMhLPROCTrjXVnMvZnjSPjBKTmSOaxTNWc
GOl4HCiwkWupGkYWh3Z4iVzh773eNv9yCSsCjuJf4E9I3Qmep8w61pIdXdmDqvWOE8FMKNdQ1FGn
3ExPuk9ZFuqNOhdyr0PJA52P1cjinNuXm4akrGXJTQMCCUL3YBfP0mVMD/fdQdLHM+rnhxMZw8Ws
HTMCyg29MMaTcw0iN0sMMC2mqIwQR1DFCFonswTgDhk7bv3IMiyQiMBwvU2Zrf0iZ9h2qy6xT4Qx
d8USs+jECulp9fgfOKke0U44Y34ynS83cmn4BW6x6+grS2ggqVpP/cNAYDuSJpFXobfnAXjkC4aO
H04QDhOmc+Am1/YSUcXRNCrey/LR2GeJIzyYIyf7hQvgUrYHNvvYkqJae44LTrp4n9OZ/JLnXNsZ
juWZ2C/BVbxEL9SmxWg94TQWgoHH7/Z+k6U37DHOMFyGJMbi0YFujrwBMel4/iNK+OftkHxBSYI0
D5GtSCGJBKb6Nc+fboWz4iWtMGDAdeNdE6BSL7LHd1tHHp2nLY1VWv9sTuCa6ZJRi/Bzfz4IiWiz
+XCdUW/SXm3OVJ6CTkebqxfgW7BIDv6lENXpZmypq+ZkOVFwFp1d+wFy4kuxbwRH/O2Q1YHJOIur
sX6eRbS82M0p20fa3Vb+ZbErQalc1d/uN3OTA6woFq7Kl8+VV5NviaoCjoQDAvdY3eCYwyecNg6Y
nQ59tgOgAesFFyJoXVhVzuQBKoa21ijjkfH9oirRqMTIUWWjhObovn0WaeYQoU8xLv99cNWB9myc
lKHvkVNPiQUwSk60ktfviceeYnKrOSO7ySJ4Lxyz6hgartIlhV98ur86cizSfbmRoSgyqe/msIPW
DXUa/rrkQB8oW7He1y9iaDXBj3niF9R9iXIOv1s1nSUMeof/GsT6qmTAE1hJcqVHYOZwu1kWpqJh
MfrVSX25hRAYcZu0Lpwuc/SS4g8f40QwrRByCOWk/zEBjyBYYVc/CziCgk3fbQlr+G4qtOGwqFsD
3QCS0MST0c1L4UxOTHtENOn0M/gDGWEampZZ3jkpybH0zmuH2ReReomTef0VHCmsbrjWQepIyKVp
rJyqWXwwPhCHJSg+4AVB4AQMf5jwgLpG5ddVCwUqfAJ4Ho/FImXKvkW9OOFpR4GM5m+0aSQMbJnR
gsXdQDEtV2Wz4ftidTNaZ1AdrzigY4/w3v9USgdUdr/vA6xDjm4solE/B3Q4IgLpQtNp45nLqP+X
ZjEHgcU4kn9GN1DNijKtE8TywBNZopHFsaZhFGinJM+jG5dd9hyq9129ZqVkYac8QqBfYIkAwL5i
W8DmRZCmGW4KMnj+yHUlhu43ANy4HyZLSh/+f6hYnLxE9SSaM+ERbkDzwKuxaO4xVpWXn4aDgxM+
hc2DL+Zb6AX9o99K7eiDjxLY9Nf/R7/mv+KS7MV9ROtL8/I9ZcU6ojXlgw3cIFZhkE2ZgrUfsfEW
6O/ZRFKEQZJxHnoujkdW0t6XKEs6yKPPMvZDaJvNL8X3osZJ3i4ql90XiAZCrsYbfmhM00XiD2lm
gaNm72m+yF1R05PDaU1WibQKlWXNZLDgGhcbndusTWdvzYFlrLQj1FXkA0T4EM6FfvkBAYUZAxPO
MJebLR5CSjHWORjO2e4Od3uATnmrvyctuzTSOGNiv+C9F7bOixMBtFG+AQusOJtUdsmYghEdxKcN
xc5JmfeesSZcg5xbGP/MW8717VtI85JzLifGfxUZI1vBJP7BQhcBarT3h+wINla/e8jkBWwcErqJ
KYjtdExqNB/lisGkKZ8KbYVHhDwL4FBYNAXVD5BQAXyuMSfrHkrVdKtmO7wj7SqPMCrTOlhpbPvy
yXyI3Uv8z69RQkAjOgFpC2qCwkXIce+/loH4s9lK1xB0QcTSfVHVVYdFjo5zskvqjfhhnJTv8XYA
0uO/sYWm6gYGbLQaiekN2zeb/S67n9+bQfFxneqXfnTbYAyH4YmJjsiGdwQgK7rm2WM0ck5+sDDm
XjSnHYXm9ItcU0mtKDRsQSZ3FWzsaCEggsKqUpCCm88DoxDFPIZ4bGlKvE4ppLbMFu8otrLpEwkz
2LVAsy71lfUOYzFkkNrl0NNvlWv8wDug0bIk2+k/ohTrCrPD0AaTyl/P5FXzO8EIgA/ekTPLs7TH
OviEmIuNlaettwfR4diaxdtn3h6xUD4/zIZGThWxt5iqHvgUxx0R+0by4jvejzFseqSMj7/IXLOW
u3i+sXRRZ5v7JwxiKAOO+BC/gAZgueKl4lgXyr+cgLD3UkGWeJFxWRiE2oyA1u5iuoweUaQO9dag
ODNydoh+KfKNhUOZdq94avnztHC+9FbHESDbxneH1JagZs5b9KL+g61+oz8ynR8EAELTxtXGbOLF
et3KuNnH43Wy5uNA0aMz8SfsAyTgrcaJu9p8ENwclASsmy8AEWIBbRFEYGHiPGlcc4yVeb3BbwcK
lSRe6vq1hKk/Wmn+/UoVwkGGGpAz7Ul8gJzA0PAy/MnoVE/AVuE8H8ELy/zHXKkO53OSo3DCs/Aw
maIlSQfoVMPfyjyDIbrmM1BmaLvlE+4WeFztZIX0+37U1zAFuCP0PebwK5RnE0c/eIfFZzx5jt+l
r8V9t6OCXIoeru1Vv2mf2vIrnrWDYHZWRyM0b+wYvkt1YBdg4o3v3HnIJIqeiCfZjGktU51QEK8k
xK6YZbdiozIEt9+uIS0+pUNJXa8owSTCvM0Hc2S7fQ2sHwu+niW/h9rWrniM9cWx7ahi2OcGcMR0
H2gMPXgyKeLJLWMclWyBj3CXYDGzytOmRllXLLvv5RE4xaHvjo+GMws8sGTLr8t341maF8Z/+5OC
eCcib6bMWviITNZTOGrK1GMQ5nvatbhAn0H8Qad48aVrrBDSRjByQ9or3u8t+5beL2ELfOmcOPJF
r9dj+E3rk84icqpkf2xX/HM0Jo/5Jlr0N1zQdpHZzfwWGu3mo8/H3G+EauqlJjSDD4K0GJJOHt98
NDk9Mi4GE5CHuKjJgHTJb0R1LF/Gi9cxsPe59PKjJ+/ptIkc2X4fuHRwmuk+a5sJHQLuXQ/338m8
3GkJUHFiYsStSr8u/HrluOUr4aziVGIjcOXX44aTHxpRrnOuMn45MlKiOcsOETt8VIbzgG7LirCJ
3fEvLriWbAl8IkSB7Y8n3dEveOGJcBBwhZ7eRHL7FG4914A96cU743MkOGX0+ckg683HON35VAf5
QcxKeYvtVYthsedvPAXOZkALBYKbW6lf5TcZVcYC3TyBDyromnb1+FC/oohlF9A1DxcRbG0kqlMf
66cxvfUvk5aiOgs0my4Jp6dC96pDfl+a+iqY3lrO1BqpLLew5KeB0qSNxMmSvRODt1uvNke+akMf
XrI0Cvu8Rqo5wR3boWtX0Ubn2vus9NUpruBtiMQjSuXlzr+jWtlPsAul/YIA5ICc8fpWDNWemPt+
wjjZlHeazwEN8QjgIvBPf6g+vxie6CIQfNPZ78ksBl/65PiYmCA6PWT3qL6q/affBOWuYJjF+JJm
vLxQhATtGkD5yA/fh1Z1EFFQQdGBI0kC0dsatS52ZNPhE9C2KD4NPsyRi0/JPip1oOjQsEcd66QH
Fv/PdNM8qLU9aLvTkKSI+rSJj8jVY3NGp4LRnkY877Qmx4QUFSv9pTXMiGxFw6ahNpI20RdjUbHW
PelwHaUEdCP1NRnq3km/TpbCFoKYC3lu/tlB3aPv1S9oNjGd/OVEY0kmmwW7LQIovvMN5e917daT
SwucrjqTYmkS9f1PqhGBI0ga82J6hxvo/kdLxyHdx+tnnTeui8FKsV/CCiR07n22yDXZXca6cvUl
FmUrU6PRgScjuil8iAodsD1WyefdFqKj2DGhPHMYZpOPbazyrHPRQgdQRewZE10aFtTK0YwKwnyR
bJj7sMA2o2iJlXyuroMd00r8j8GcTth8AgP8i3CLEDRvFGPRukI4P1lkwvRVYzECkgem/OuGv+C5
1hm23QiHtbJNKB2Jvf14+Xws/43DNnTHhJz+r6cFlDsfFg0sE+Ohm64HJFaG+Evu4V/tlTAyHssE
nl8ZS23hmsQw07myO5y7TxwqtBD4RW1wqNhGOl+WnHIVlQx1OJ19pvkM2HJ8vJ8/hxyr44oQnlaG
mI3xci93W72Zy6jBnMmWU3VhrALUwUHvT2RMK5ztwQ+Ar81o3hj6LgywLo7SXO3cZm5k0O+RCzy9
nFMVD/Wx/Yp0RiTc3Ehip4XsZ9FW0ZxmbvazpDkAa8R/8cPoRSwuSjzxk6w6xsHbl4ueztADKVRH
c+ndRpzfKao4F6CBMSdLUZuH0ukTHfXJLpaOWqqev9/g2cXoDBdavjFZisMoZqY5M/MZ7n+qEEnY
3xFbYuxmCeZ5ip5D5HKoMDgt0z/XaBNazQMbYpUB9rbQJSLeAlN9Bqi0H/0wS3Tk9y+p35b2o3ZO
qe7jh6LPBMXtaF24ufyKDMDKtE68bvBBXd8A2PnJpl5mSLKxg2+rf4MT/CiH/IQWzxXkabzIlxwE
Wip47/Pbbic/gGGO6poO5dsR/O/8M9eQJacANMahPVI3WrpzUiQZliIy59gE2xLcLU+37tObYHFQ
aaWskagUPITs3RQx8q1cPcvKy5cjGtOrGVdChPtwyMcAyNxrDFC9Kc6R+29VEvlKkvss/CmYZp2a
HrHpPPIQHfxxu3vyAb4f/vqvYU+gzvvavvLeK/mJApEl+gIq6KrMkez6zSMZcRThE1qAMpdtvmVK
1iJXix5VrYCfGlOG/8gtISVqjKLDGWtxzmOOrTCcSCj14QOwwP6quCp5X0QWPEHfoS6bY4m821xI
j8KagaL9Pn328ny8MLkPuJpSXPFYpqj2FmOMEjr3TXrgXja2gEseyttN8MTR8NO2ie5QzFQEjczb
m3CKTsnx7vIlEMWhtE/lB8A/lDTMSX7vrukG8+SI9AvV4w6pILN4V4mtHs6ohCAKt7j3YTl2qpn4
HnGxkQWojoknzdiAFQyYOq4EcrsnrMSjqfmh8RNe9V77g+4g74T1hmq0fHKoU9GmsCipnEzH0A4d
Bu6JDhBET2GtzHHkc5xYRAQsYFl7AkTxOSeDp4tuXC/B+oBRgIgOCoYrP2JwqCK/Xi+P9BQ4+BTd
OeRAYot3FRO1F6I/wRqRRwvOqsmeT1ewFAemwO3zRxM7OMN1+x5oxlh4yngh4hF2f743tlSVBpJG
WncXxSJfgnF/vhJwsP0bX+/4gaSujPjcMraf/bBmHWs99FXpJllEIPNmzYM9Yk9XhsMIyHZXfkRj
m4emr25BwUV5IxO1iSnW6Qk8nlHYRqBlXeI9B9JT6ODDVDh2OjuvsJZ+pXmxAqXDTEt/KM7/ODqv
JUW1KAw/EVWIgnhLBgOYW28sI8mASH76+Zg6p3p6ZnoUdbP3Wv/6QxKQJMnejpIJfQKVcWVBX8au
D6vA55QPh6oTGWF0pa5jp+QdKnXxwr0NNVx7B09cwE3mxQYlXgq11RxgVxUZyjZ1lBKf+W4RelQc
yaXaPH0V/7WB8dvR0XMb53BQydQklq1fjixPKk8Yg2eWI/70l3aB5y4fCaZBPPS0uPQKDS92sWbD
esSnk1xBvORlJFiD0yXUc/xQKGGsCZMWnARkEJ73qV3i51Y189xuQcqaD/3RjEDvpnviZQ8WHlIv
v6PtUFoeJHjIMeFq2NDWc1R21Qv4sIJZwJTp9GZVNCJlRAz2JL+GB6RIV6FpllEhbaW3oVAzu997
59JPMg0EVnFb6Bao+f9AJnSsg+e4AIVHkr0YamA6wYaD0TL+Fb8FOYsg3c2+t34NaVblfWL06zG/
YF+CU5LbApNWVpvag40wxdIgYyBDeU1WcZ8oQV3NVo87qw1neRv2mOuT7pIwAO5LYyy79SIJoivq
0BGLh8/kAzLLminM4VXCaEcwVYWC1iCrZ8AD0ZT0W5eX3PufjVstVPnIhStJtxO/+hmMNJhFEJ9M
bd8P/Z9W2SFvXYOeyNcxNAQvQtEPzwzxCgFU+MXr8vMIevGEg8zz856r+udt+D+WNjGtDDiLtaQi
zNKGfz+PtVasw13HrlO4MtFupEJgIXjunrr66P3Gg+SC/QnUJUbsenJv1+EavFsggwhzAPlKCBz7
550MM1ZS/wwtfHOwUj6DPhIvFF3ZHXV+sRauSeGNr4OfG4mWaP680wIuj+Th29CKLgMoFA0QJk6f
YID2/crZ6gKF5xj28KjrfMbndh1YCPFGVJM78b2mj84jUssqMOHgV5scw7Q39PxkMHGH+wjoLCjA
3EvrHllETcs2iblgRxjI2HnuW3QuJrEamP+YlA9bWCPsMZFFahD/DlCYXztrcMXudzuGeID5NqtC
we+FHVvy8fAYm2hYWWbjSW9hNZ7zL5innNXD5I8mHU95bFpRVH77BECyFL/NnBkqY7Ce6YhJgsWa
bDDO+85AN/L1JHPB8BLYUgDDsOdLXf7ZAlDiQmztXtMyzW59oK2r2uG0QPawg+2mnontY2B4A1mD
0e6NGvj7p12IIIoR+vAKAkT+LBv7c0FSZXiUEWv8nSKCX0FnGZ5HTJ+2ZGrSUw5Bf3Dq95ILUBBO
e6edBH912qSbl5ldJjUTJQjozDAttZqDpTCoLy32q4eKS324ID8Ru6rRDbgCR8JqDkgi14CWFhhI
9sYqB285uiDCxDh9sTcBtqO+YYeZfmvnZH24oWexKa3Z2L6Lajri5CO3Z9V8DIgORaAwWQScvj19
6cz8ixBsO9mwV/b7G225jBcTE1HW1+WtuL/dF5lHqRc+w/r+yG8X6T5EMx3CtuGsXBVBxdgLikYO
uDhiZkfvPY0i6yUw/lirJ2IVBHdYOtJlLczT3lkshy/HqClfqIQH93wyEDIMujYwZnURrppDLY7J
3oGSAMBg91ty8mU37oGPtCNIy4RHETNwaIOKBblHv03eRGfGHMkT/b0VlsOVnDr9E6OyM1M/3322
DOUxOBcWQwWbwj6hE7W+1XjPc2u07hCihoRPreQCtUMTG+4AwPQcB8YS3BY62+lv0FceJkGXMHCF
9fh6sgu3BsjQMc32FFNZUU1WmrJkxzCY9c5JSf5gFMCtBr2xAmLGtb+/iU4eOfQimQ80XR/BAwCM
imtRzLBJYz7R6OS/l3eK/pzOdXFyv/+TmECrPvqVQbnTeGFkUKe1kJhpg3TeIx8ttVGZ4hXOnfYy
sHI2VP/0Vxq5eaLA54Z+SH9n0RowoBF9Yc5IG/KFCV3gt6nM4A7DZo5fwIrgZ460c7joC0aXjLpO
8/lQIDTCDdR+Z7/eVSBoY/YjwjpoTv181poYh3AqXXBP40XHDKXJMngwnFxm6B1tkbnTtLoB9mC1
Be8YCASohymXsznm68R/bQd9kFnswbPH0xHYiRhXI7Gp3k0s0+jOOcUZ11+vtZHzUTGAMhF+2d56
K8zRkutM5si60qe4MaxIT54mRPv1lrjzERYbHMWZS/8Q1Ob0r9SfW+Dh0JT/vl7uq7aS6Ki9OUb0
jtG1sH4zyh5jjcXnkO/BjVFKYDPlxFsxmJzj2YlYh1nhcNT7zLFn6l+1wHpkz7jmNGW0ONIJwokh
Tz0Spy70hXdlsm0TAsBcAJbl7DufUCtSVW+g8DMh/X/WHEamusP9hyMXXK+GygYTIgRd3+UOJO7I
0u5ao0luh5s8Gpbze5WvJogqZ58gJagE7If4ucWZOXGz40PlI61diqvp9w+WaGYdfebkP96XmDl/
MsPkfPM+fFAhT5EwTpk7DxbV4414KDQR+Wh+EaBMwBWD4DcGLOsjqQvOGFOvOTf+8zZ2hvi/hXcQ
ZcbCJaqf4ZKR12Zs22liVB4tzqLYkbBSzq79Q24wThKAi2G0qpz7R2Q70MghxEB10k1cHuzSqz0q
a347snD9shX8YzTV7xh0c0xRz0+2qv9zSx+yuzlZli6Q3ckf+dgd3BhzzqkOSYFI5xWduEtXnQQI
edYCtEUMpqbjw8d5unyq3A+tVgI0U3CBwmL922C0XpAk2UNhAsTr1l8xvkQYgw0uFhnLT2T8DK6l
UXWcvMfLH3yHiZbgK02qvL5quICaQk6B5r0/OXiFQ0dkQE8Wgz/chxSqSe8sRp4TKOViONSwaEcD
VO6/DvqB3UM2JHuEQouKFwqOrerJ9mMiW6iuUATldWNxv9WY3FnDdbybvnbFVYgNdZtAPp82qMDt
8FJi9ea9zqL3YfzS/FVWfK6RXer4RHFI4+e1ofw4La1q81t+51jKUG6eNm/n/aiDfGrDvQuKvYbt
bAM+jDRKlXXwiGp6wbdEgVvLjjZnxK/DZxdm0B2X8U7Bz/0zdJSjYAlIIMhJ6ZlKxJZs3wBOrY68
YT/UXtx9MC6PDOChZ2r0Pd7lvenc0oYKUzjg0Rlu3qiZK22Fi4rx/9R2EQhg0uTw9jmgRqz5AIDj
Riu1RxUVNGBEoVs80s3X9XoCXaYJy5c7WlfQ3Xs+PO6591jrsHjuLDIFQYoyojxFE5aL1fUhIcka
P2+IwEHc4hOAhzqUaECY02aCYzG2byONmLIX+DWmgM4XK018o0z0pETK9RDppmXQlTPiXb/WwoHd
vJ1Cmh/fvgl0emNQmT8HKTYRAObXkZY1Q0H/6UIzgwXHHgZRAGmjJxHu9IMqsMfUW5mX+iP2eZDh
AQYQxFBIQTFHnhXDTsB4MUjmkZ3uf6icIrt3hqZOcYRKe94SeBHbMWSu3zo2yH2a0daLZnVT7R+U
w9QqloLx2deaLkGXuD/nNUkL3vcxmqN2PEjMZmrtt4c8Gx1RNkW8lP2ELbzVDTTTFniDA2HI4001
J4FB37cRDsixKrtaws/I76iHvLeus0XqCdUR0V7b3zSyC9h/yJmc1hN80STHhwSAJHjPhn42ax+Y
2D6eLq4SMDAIibGI05lNcNGbTm7i6msqtuWfBO0CJR8uL1KYJ8od/7eDX1Q/Tg96FiZ3aK4oWF4L
hKFY1r1VvKkMgsngGoMAUpUET6akcBit6qJGOxp9amZ78HbhyNP8Scx6PHEbfQgxBNLlijMS5GDd
706ZRV2REi/LHU0j0xoT683rxi2bhIU7xKzBHF1Yulew4ATN03M8Jhh6+cpWwKpzGi2hXUzfGEQg
EB9p0ceC2oFtEwfywEw/Xhm7yvL1mXYjs5U1ITRLvhZ2gZ+glh3gj7fFrH5yjKzowqnCZTgULASi
bWXWLtqg9wrnasxOkVAy86KdrIipSK6YaCc70svBKSGqA/Sy4aCuFVd5tfhyAuCWsAifi++85qSA
CTZE128n2YjoJLvfCW/QLl8g5Hp+k6dvA/zfhzrFaIKhxMWnJmDS0cPnvU29CJJ2Icd3I54H+Cbt
csKQEovHl7W688aXIWnQvWHjFj+mud0A/ELCxFtbZ6jG8O1FUnK6YL6Ik3A8h+gEWwWOKK8EMRb3
Yf/v6DSwB9ZWExpWje3JrhxgYQaf2OBie+lg+xjDhqRZvzBK+HpAqAvOtyRAhALGvRHv8BWeazBg
Xiwf6Kv0V6pwH5OH3Dvg4qDdw+fEDn4sNUAH7dki8qvO4BJ4Nm31xD68FVwM0EAPiulrZHDgm0hx
o6EvsfvMVQi0tS4GgKS95CJfjHcEr2048VMKqR46MADsR9foTEQJnGeYv+svY0mKhQGQHDEXXxi9
cTC2KVw88VBN8RZGJkbjA8Wa6VQw2sBresIeiZCHo+lAzj9vIMZ9mJUNGMGwl7RHWIpYlZ3mBqVL
+2AhhmRqkPvxmX7H2pAcQ11ZIJGaMBgAZaD/h1Yw7ax4J8Bkwgip1XwJ6quGudPYCpcZH4IDOwzF
4Ayfrdob51SlRFA6Q9zzPngWj4awZAxBn60EIFPM57Fq/7p0bEtY7vmjL1buMa6AUPQT/Vu6NbcB
iRp/nJ4Iw+lm8Q70Sa8iJgTWIBHn4CA8HmwpX/VjiJW0PY9X7hCZszgFpa2AWVckR6m7HyCYbBXr
iGcHeachEBlwzL5/raXD2Akkujg9QvVmdLbSO55WDjUkgTlgYi0YZ47plH/yBQ/2fM8rSkxpVs/G
NrzoFbNg1qbkPfHqgCqiTUVGEOI8K80Nb88scTF3ov5yedcULPJskISTjmHMGF3PZP2khptYL+83
/84ZMjMcwetfcMZfo/ElDssQbBYqu1ZeMKbCtfX+ZEqCEhLWN8xskgoUXE81FZXLkB1OMVttupQW
rafCBlUJ/GOadsvZpp3H0IU1El9+0wyduFkdqGwp37Y2Jr2Y2yZ0cwYwCks7Szdwt1XsYfBc9ftV
1RlMbslqN54SpQrygvLI8A0m6hrWMXf2Md5Gj9N6zPAGxJH8y1ZPHqSdMiXbg6dYkCwZh2OghzM1
k0aNbIER9KowiGjnWwu0G8YgjI8ZpMXTGumAT6sxWAI5K0bsflxJq6HbcU9sBQMJgMXpsZjsVG3c
E71fS6bJW+neOAGTwHOxZJC8JUKx50wVOoMwMBctm1e2YtWzMGg3CVXq2w+XygazAPIHNj7v+XLI
RPUREbDOvNRiyAp15TJ2fivU4BQcMI0w6VNMROzmn0qJ7qgY/BsN46Jilh0qg1g4BCDhA37sTli3
HrMoaICdk9LEAtobjGwzf7AJ4Sihe0rX1bbe/yrrhi/PujAy9L8t+7cNEz/mAN1JuYbIacr9+OvL
A2EDmZeGmxOEXUzUqeF4pKVq+zXzlXbLfY89N/UovGb/W5v06jwhO9i4TzvjrZen7GbLr21txJo5
LHRCD5pUVgWMghpYJZqNoTvG1kAAQcmORoknUYj31s4I0z4z+Iof8m5x05qsgBb20WW8xQriKrIN
FSrpKJwM7ssd2l3n2HjYHcY2jNJmtz1IRnqDQG5mEx3u23uRw9WEo3Hj2Kf2wmDafHba51ac8Raa
OJPIpY09dz8L88CkY0D269t6oju6VWRRZ1J5MVJ3lN2EGOTEV93hovUJukLnpvwpFte38KuN9EjP
HxV7Zo1EpVXd519+/GKJUDs6nszIbgLyPFCgPi2Gmx9EBF5Xae9DfSQv2n+R48krp90RTYxRoXGP
HlDhzrikGANL+Mugts7GJEpHHBd9Yehj9roaEfotPcZX7vHo59L6NEY3Q0/5h5g2ZD91FNQxh/4E
gqMj8TEgC4UWPoOYMwKWtJi6FD3LZOwBhxb4sWlJQpJXljP2/OKZ8b9Dur61IBLM1+YruHXNpsGR
ThsycCbipRO1FpoxAp557x9duwO6m8S2cfeKtwF1eXWBBIE//WtbXFiT0Y/kMQPZC1+zvRoExUXB
VL/pD1J7xeFkYwqBZcApaOnVUa5jyE6QgY3hBdYV0QVUAWAa5lCCrQAMXKz+L0NWI10ae3jQ1v30
4LXFyBhdvMrWZb9KrDboCTQoYzBLsQ4yI53Ec7pJhujuG5eB9Mi4nzaMB+S02iKz6Rva4gJqMco0
PFEIDeINYb8mPJQhOSP6rzfZs5bxXd7yU5w1/FQ4V24i+ieHWDZh24uKlvm5hKdnxTHcePw5OP+Y
ln6OhCNj2NxMbRxjFmWtJfBiUb8TAYWbJyrKk4gO4nSBgsrWVKAGAxXxsVPLZGMrTr/rzGs3acC+
NQHblkjk6eiSiBbE4MqkWiBAo+8YhlOwdhpE5itwdiYGMoy+GT8QO0GoSa1FylGiDoNEBVX949BZ
KPWyHO0hbhEAeJIDHFXC0AXf+2zpfegCxtVj4HTNbXLSyWcuq3yeoHNBSoIrFBKKGtIR0wx5SuHE
lL+koCEyrydKMBu+o2CokX6iYHi9PGXw9x0gma0m3rjD0T1m6DYSkYCw5lR5nyahGyd9WJcsK2RX
5lqY6Yl0YiI8bUYncyBI049Y0x4111f5ssTfSJNTNsucKaP8wXsyZoLS1oNdMS3LYqx/1WgdDdLL
D6+dBFKXMBSN78/JT+9bnGMjggv3b8JN9MnmoQLjNX5aeadAt8wr0rVhM/2umYAIUyk4b+t4uGye
40eKpL+3J6Useyrk5TSpPE3lr5sOdxM899Qa+nI92INzvU8I2fP/5Phxly1leqBfeh+9+wyQNzjw
eyOBMmRx5ItwQr7VBKy3H+h8JLPKfn5FpMMwrQ2/6RpHdsQXUuQJBvCVMD21mAljuyQ9r6cOCqsg
GvlnzDWlr9VEGWvIgt4jqyvamdrTGymbkuunOg5iwcCu13yV+Vz5ZiTCYOOFSJecpNwVBfVPWGUD
9NKb/AVYK3fOqJIpN5WVPGlc4R1iAlGPN6d6/foSNoql1SVapN0INtYJRRdI0vCtWmlYnjQZMkjY
koTE1FRJO6jLIGNvhL+l5JdzIeR2kcc+4QOZ08YsaXGrYnMtSS05bt8hwD/eUi8RDYTyeQ8M7IY3
35+yGbRjlBCDDvlDlqdW/+Bq3FpVrpzjfpwhwugs6/33HSPCj+2kEp3BrU0H2ujbPCZVvkjD0+xT
btNu/sRZvcbY5Cm/F+WbILN6MpWbD8r0yY8Yv3jA8mX63qBIkyuQ5RrW0ZixoWKBNmaMiLCbViQb
CXIzG0AMkeinNRGwlfoJafVuMGMzH8z4bVHp1Q1RyfMwZP61GOM1hesDJIWX9hYtToAiGGHexzyL
YyjjaBg9HbgdVBQbZfcFlOiw4tPyALw7oh+cflGB1ed3hI0Z1rgaeO7qs+KgUL1yldPnYNz20r+N
IfxFN/44nzEEYoJISE5hig8QBsHj4KeqHUuzJ0YTsFl2pRcaL6tdj6ZPE8sHtJWIbNeyLdjDc31D
CAFlYoH7BlZCDnKMxoagvBtCESJpDJ0sg9hbvig3Q2BD8MPb1x0vYZK/z2MQgOuBOhbgpboikjaF
Q4lHkuj9IIX3bj5G39VFdsWD4lEJnHwoTv27Kb90Aa4OJp6F1RYWpOgPPrYWpEezMWoTp2i3cX+r
0Gnc5439ZkHbDTbWPlR7+BcvKvTMQw0YYc8EAJbOwCj83xHF05F2kaEIRQvEFNjGUOyXHGvkFsC/
o5Cho4RSx1AU+koOgRKGK3gqY+nnekAoCy3avTctxQ0cjBumc82Z0ZQLZiKvLYbf7IpQckkAoLDf
KIAjR7YdzsioCjDNodJNOQAIeCblAf8a9AXPOdsqfSZdsho6WPcLeLGQNkPQEW5G2NYwy2Fu1UxB
CSAJCqtPz4nX4NzCbW84MWgTE5xuYPv29BPSAC+9gTkZrLKBfz9PxOMTP0Exw7GPHApeLh5ymFri
Y76H1htigssLO37vGKNzHHkNEgMLVmLPqWYgA/uBOhypLR52A51ACFLxDrzyHy0RkbIhw7s+d5nr
pwZsoBjINtxCivUXdow0ORCUK4s+mO95f9B48pOv7UoAeDfCvl7ILjSqhA2CmLM1PEm7hlKVIw+Y
4inSHJtFeIhW1YMYMEZMzgvv+MqgJSj7kALOOcplWJuf5XD/8vqLwD6MARxe2JTVYOKkFnA5k8mm
hiSQDy4EZIwnm6LZfdIdfmd9JAQlVbMpZNAkSNWnA3/6C9e8PK57MjyrYr9rX+GwSTxCL+5N0UOw
+PnUoBtfxr1pvEeLT4WLmzsyZhg8XELzmnO8MLEuyU1A1VungFgfB/f9t6Cn+disFWjtFP//RXKD
C+8YmjH+bkDUCucVS1TEHlCd8UwK20inzPm/DV0meSIKYAi9kUPEQDVyIukyqt2WAB5e0BQxhDl0
YqinxB6s0bp21Apgt5gvLH9YY5rkC9xz+hfqJLjitQXtAs46Q5wMeEiyEoWdBZdNziE3pkJqUOMl
FhU/fLcpgzKFVGTmu28cV1GLQixBgTvv4E/U/Z9z2WzkFRT3nmiaAOr1/DYXzKCB2k6mB8RXePnQ
w+48hJhZ/EuyC0g24Bm4Up4KfsJwL+E3OLEi0gkVO+S+H/YyEK50xPR+284zX40cHkUhBZdr35b0
HTDm7+lRQZ2CwxUaw8bpsBFeizCesTDhtsc4ul8alMI6y+zTLhUIKACXqZkOrYZSr2eoDqe5LyKG
RtlBokvkZmSqjwMuWyUIAnkzBQ8sXwYsXFTk8oD8NqyQtNhKZkEFzUSsDnHdMxrGDdipC8ZkH0cY
M3mZ/7Or2mLyz89jedjCAyRLaJpOTEqktsFg2Z2QO8dw384EhDWgJRZ//PzZKB6U+wRvBlUT6iDB
E6Ixc5wWMoNHyEp8YzwuoFIIR55x5exdau32LxxuHQ72BAWyL5ERviAgZxTkY22MRolJCImVWHFc
T1aBiv7Z7Savpyku0x0Dwlc/eeAkiTmBVOM9wosTNhbZDbgv6+1R4O1i2D7/ANCPsLZj08Ldl5gJ
NlYdOWwxNJtoxldQtwy0XLTU++jeHpmbv0MYo7v6yNwdlg5MFRUAkvOnMUVCDqGS3WF/8EqHMfHy
xMHYwwg3Wf05WPS3AYyGzpQkuj9LQRx2wjvOIpgAdcyf6MXEAKtLxCx/n8VgFk+ZHi87aL6sHiJf
c6M4APh/cQw1HeR44Rry4Oci30YAhrHVZib9b8xyX379l5VDstbGWEWgyBRg3BBJflpk25Kjw+/m
+Ry4s93XdEIX3H+cSTAJ8rk0bWziE1AS8myzWi+dXUdMPJBN4tYeWDcyX0iKNnaW5NX0dwLrkjPo
irHaW3ujIAqnnYHxPKlHdGjgitcEgjCZIfKsXiAbUr6acm7NkYdnn9lY6rLPkFftHgcaTKkJ7QG9
KiL6RTyHkrIggWM5ZroUWcmembAMhjdYSWT8wT0CPjnh5dbXp9iliahD2Juxo9fwX+AeIx+Me5F7
tENeQ8hlaE1IOsK11BMRNJe9hxCiq3Ssw8KHZqWyMUqr5Gsk2FLF8AL190GBpZqbdClcQcUnhIR3
TVEvLo/ANJVIjDZTbSuyYFMwzP2SBhjx2jlJV42LvW2gerjFmZyDbFtMmT86k1eceMgCMlQPoTEU
KHacGipEhK0MebLkLILxhTYsjT7dUAlwakUm+DLoCp1P8HRoym6jv2iF1DsOTusruq/5c/EKsE2B
N+kM8TiS7f11FqLZcDbW/GSzBTP/LQi4Rt1hUpgD31m4V+cUgP99HmKbNzYlWgRQDUCv8KIFykae
t/EG+MMRAguuh6Qhwzx2Wlr5o72B0/iTOSoKu7NJxyaa2sOfYnIOmUERLX2mm1Gu0hUHKwW3D8bn
FZ3jE0nzEC02AnGdH/jyFDju4vhswSb4uHs7O78C1efZYITOTw5ZgFuwII8i8VLsyTo0Rod8L/z6
TPV029/vQ3vkN0uGW8TMQIa0einIauS+OV/oqnsXR0X7bBTtTpwJJ/ElPaIEwp9BCSBmxVvYkVa4
BaPZJ/6J8KReR9mYYO7zPsH3tIYMwXXB20URvNm7HfXaYIaUS8ONbf6aCfMr6tANYdqY24GzAtG4
WMJw9VA7dRRcmBgqB1IV3RGCu2QNqoDOh/ZJ0DpngDccd+shvmecJwye9ELrEBtoJxwPYMxfVBuU
y4PkZdId8XqVgCw8MG0oOYleXN4X1CyqScPMbccMm1VPrcMk79Kt5GN5Ba3Mt8ruMpyhzdtMrEac
5b1zCfgX2g3nc6wQiKCuoLY7AnlRg4z3DMoLTO0a5wVmiZtpcsXSqybd4akXtxezih96MS/FWfKE
+zIVnJYgZn2Uu8+quMlWPpusocqNllDIxnhzBPJsPOVMRPefJjeeDNYZMxRi+rASeuM1oMGuRpvO
HdpSiHA2XBgeYR/eEdZW3jFjpazFKoT3C8cd8HAZu5/ZGFxJRD40a8guYHh6GBxxovwO9cPD0zrN
JhKeOXJu/OATjswG8m7vM89Bo0xVpYKaa9WwFhnroOeKDWaLFV4yTLoQPIIRYRK6wIOKUgpXvurQ
DeFzYqViDID4mVOxBRfuMsYtIMbmq8DMiV13tMLXhrjAi8z+BA2209DM9SZOIWty/niA7Fsted+u
NJc3L2CRbVxZ7MUyip07UUs4K2pAIgemWB/OliPMBiadkkgvNROZFy7hW9/zZfiz0b5KfOBMlbgi
JJtMlxGmJb3MFxfp1zpdj+CgykbOZwfbYw0Eqqxi6Cpux2TPfeLKg2KCO7o0eoz41dPcnvdyn2xH
vyn20kO3CfDImheFXePUw/DDe/7V5LStJWYQhxfw32O4JnYm0cktXglu6wwPIZ8m82B+gwmvPTbw
ZjCL2fCaWx694G6A802BNxZtmQ2/CIhMf9rCQT4obCeof9wJdNyE+CudVI9DgjbvZQ5zE6tiTMbw
pZpAQ4H1OLZHYIzkUK1TAKpSk7DUfHoyloiljgMuvbMKM8yUIDAiSsgN/uebX2u2CdFt1gv+4dsk
i6lnx0T9tJ5/xzpNOxNjbmGIZtpQICsIZgh7DpewHwTwnnw4CElh1BTBnEQmvSgG4xONx+ApRf37
MhRVHxAfsclnX9yvsK2zFLviJ3mLz80sur03/K4B1uAEZXDEQ2LvTmo7LpB6vPie+b48v2/1rsd+
rgVmrVjcvImLYjbARA5PDuv9IqADPqWREQtBFDmpm7dfZ6IB4O9PkJzgrce6HJl1Z9I6M3jDHHqG
r0/Lg6wYp9A6w1xnWA0Nib0UM8mhPoKh+VqTMvTZgb7CzJGt8gGFKiO9DsumP5SmkDlRzQsHONjv
e06fY5WqViyJSnmt671sjI7ZVV3m1gSowpAhSqFU28sAeXqLQaOsiaD/udvgnbUJJ8SQ0DwZXy6E
2AsqsAkBGnaHFwD48F91/Zmw7lCVoVR1eE/opD+S3V/2z3kpFp42EXnpncWjSU+PSnDGi4lBoei4
d/WOT6je8Sc5vg3g0ySNd7rQWu2DGiYyIZv+ZGv+IfH62q8JVR/J/JyTQVDNTbVhNPFi3J/62KFt
a/TO90kwDsY3doXnPV3nkI3725J7EveQLZ2+BU8QXzRmDpygp4e6ex1jr51DyyaaRf9tqSXRkFFe
wISF1qRsUf/gdXLalTBGV0NSX25gWr8dagpPmMr+aUnXygxeNrJZzqeFHcmDqSG46xcTX2UHVJNt
TnbEdHwKEQ6P2u88w/WFkQkCwPYItTyGSMS8HvYy/MFm1uqNj7zbfAfdJnWYEPeTMnP8B5/WSKcj
+o0l8IzKEnJH3rz5U02Jrx3I0AR+LPM7WzEZuPnGBaDdQJyqcZ7qyhJQwsTUy0S2qCu9NZQmTFt9
Gmnrnihx4b2zYvNF8iL8LmL4nmthJUANuDPZhMREiZhydJFSjNaZG8Icw8zMMKQ8gyelstZtSG1i
BlmaJMH/CFZnnH9QdgPjs0L1TSmV++Wn5xFTVBOIxAAdsvYh65kZTBuSQ3tmrbN0WBjf8/ccBUnQ
/EnQM/zG4eiMqbhCijcOEIP4eDhMA4Pnt5DpMK9iCIzzKCo/ZhmV28ywMAZuZwG7c6pVPT3+bP6D
Uz52qKGM0xxnEvaAjmWLtRKUGjb7NbzTCKwaChqnOWO9BliwuVU+ssNtp92fMP8mO5B9pil21hvm
at0ynYU2REpdhVM2hm+GlMpUqb5y844dk/OaM/3I9jXVzBaKuBHeIUz08/4GrQdTJzZUdAF4JF2g
3cIfiKx4mVCQQopDRfXs7QSYE9CNww+nSR5Oy/nk8rSwWWPOVdu0f7JTzwnRsJlMbIs1RgNwkH9L
6LJwS/PDC63KYFPdYu6lA1vwouMTyjTid6qg2dT/UcABc4IvZfyAD4ElWMO8k8ChNj2I+KYH6kGx
7AamGYpmShN2YKkqOyLA2rOqUNJgSeVkG+brb5x9OApn3GLWrmbZxfDJOFcyQ4WnjmvbsT6my3iJ
UVJPewZUwoedOwFHeA01Zaz9lVx2v4YZS80ydANfD/wIRlJt1voYU6kj9FtqtIZqpbFYxgGSe/9l
SjpcFCLiQyfiBCTsznnaH6fWmTU6nTH9OT0Il7ndbGTWWwrBKYZczInfNlw1o17xVnuI6FHWJAhq
nr1l9TKXLQxoszMSROzeABUDAdfF9/m7yVboktxkBb7NSUzDsQ9njRlu0k31+FmDxZAZH9XDHSRl
xfSoZb4OWnfSKRiBycCzYnYsqB302DoREU2vff9BnLr0rgXz/yoUugoacFrrlHPXh3UcabRg1bq5
tQtGdwjeaH6OoEtAXpDliHVCPwJoQFdOU4sArsaaBRyABS+jFTTogqLYljFsSs/+54tJO5SCanZa
/jjICnd0lrCcPXwXsK1MQfurtT+J56U1jL1754H29UPtJfDEaSf3+UtGjIFXaONSMjkP50PCv1OP
n2BbK60a8/CeSlmQqGZ8Z/lZ7N+8AfyEVXx7rzqzeag+qIklWhH9EMpP0cCdKhBnLL1rRvEKhuVW
GLIMz439oXJbEf2K1yOWURzoJlvALMeeR0+mGYfsOcLfBDrMCuoxWSw+IkniyF6RwTfkt1CUz/o5
/eP3B+CA4QR2IFeGtp/WQsLU0u1wIJ/fj5QAQv6WXXP7GZl0Pgx4cYetnckNYfsTXiG1MccqHnna
2+P91vDmwj1X7Cvmif+egdsbgE1WNAWoNqRrBveT3I5sXv6hb6tk2pLYrYP2EI+MH4OxzIYQCl9m
mM7hT7WwoyQHJwLYJEFCjQXbj9HeXTlMVmSyB/fTobgAu1J7I89BiIFIMJxB7yBtOcA6RA2uTPFM
mh1N+cMyqr2fIm88WU7gpnN+ajEWyDn9L46gKi3lM7DyAFHinCVX2wNKPhVXV4ldn0aL50CWQUPC
x39k62WWg6I6WYcw8k9Uc3qyJm61X3zH7pKwnDT0KgA99DC0RQCRr2MuoBtge+tNNYDkLpCsXsv0
WN6hV/wyq23tH7sjzYV8SZfynp8BfQQuIquyhvCAO88XCXjNiLjXhTPox40C4I0UBb6mExTIpO6Y
eFUABYwyixNbgCXc8wB4Wr6t2UU4XpFqEfiFvXcKDJdR/sDA2KJ3yU4W8+7vkpvmN/8skeHJ2jfX
2fUw1UpF/cJZjRqaW26wgaK5Be/iFXQzmq8tbxB3HE0PsmrkOID86flFLTDyxF08RYoBx4Be1Fgl
OBU0W4vyDzGTg91qNX8ZOv3IaPFxSieCqFhYhdV/L14auwwGuxdEHSuD7SdYoKsGgKiGF60R3TH/
ie44gl+GGGQAMHtDU3hg8f+JTaxdR/BX30ZEsFSF1ZUkaeGB3IqGjKSeTDI5Ig6xS7exsyPxhv7v
gvt5T5uB6/rHccsshlr5tWK8QcVGaTvGVIgnDbq/30O0J7NxcKMdeXsyevunOYYeTvd3y1ajnu6g
RAZjeS0S0fxog6c3/urhDdtuYH3tBb2ctnpAKwe7uTEoIin1QkIe0OlAQqiRe1P4P54HqgW2pApj
t+sJCfAM3zUkyDQQdxiG6j2j3ac64qgOmp5s22KiirMPa1hVDdw8eRs7S+11lDhjgujB3hEwJw51
0E5M3UZ0ZvjjLfoKjFnqf0yUCg+8r4HHjF/DEdpgg61XakndBi3QaZeUTkdhjCyo21KdlfkCQkwy
NPiKBpwzlFMP0O9EykZsMrmNDmBMP6TRESoWg1lXSm1A8X7t7eHgukR3XHe/e7o+ytIq0b7oIo/S
8tSHAU5CAzv14n/uLJla8fntvs5YElHkt7vRA54qPItv3w0AhSJEYpxkKzZ4Dftwqq/eaA2wlWb5
JxYItVsC00S9+r+CUBfhLsGvH6+eczD8o+nMllPltij8RFYBguBtVPpORI25oTRmiwooKKA8/flW
cv7KTrZK62I1sxljzANhtKRxUNwh0XF1GSUU5AY+ehel4Sf4ovHpZ0oDjvZn5zVjlqyBGWaptgBw
tnkwTUDOnchzDVHUf5T7xglJKawioH8dwr+3OYE73AuEjgDB4JqSFRHL25QQIXEu/Au6DhSpu0lg
m3+PLxYUYsqoTmOmrt4/GC5EYkneE36VfnTjg8fpEn9GCbywZKKd2OgycS7iS9g2hP1IxHDMa0U+
LCaASwRY64gOY4m+w3KB0NA9PnvQiaSZqE7GEyEBOUuJJvOY8OrOCU+JGRHaJfiimY6Cg2dAp0ON
EGRFOglxndYqc1P+sVa8Xp4ZCYxe8+lX8SOkrgs9MFJxZ8RLMnBI/uLg4A/Ohy2xOov83BemNKYY
0jluv85XF3N0qPk+P6T6shi8BAwwiAsLZh1GIEv/yf0mdhWcnMf8FAs7soCGU0ZQlOILA4uAHS22
LZc07XB4/Iy3rwMur4WA+xfpqNcBmjGGYmORG4RZzGzN0pBHPBGJAKSjJWeCB9Rvkq7IZsy/0XQz
5cUtzb67zUX3SiTZ9e+cOhYu7GvSFUDOvs+f7equzxSgtYPVrijiCX6CbNuXMn84i3NcUibgcp91
X9d6/ohf4S0+x0U4tbJoDJL1A75SSdWvD5CS0nGMHClZt5TgF+QBA4wLvNG7iK+SIjx/wVc+QcL8
AVWuGyYJyEncHJpDZraCq808YhUbqjxOsVgWO/li65DMEaMToT7F+SGO+wn3ZvI1eDcggUDo8P+k
hMr0qGnVFFswAJhbpFmRRkFthCUB45o8LosctiMeIOA/qHXM8307J39Rr8XMgMtQIdc3S5nzWeL6
n1rEyQm78RiLqF8Te4PpET3WD+u0/P4AimyyBHyOpmi8mAoJqcPzOlPIYmIeKKwKCBWQoiFSR+aE
RND4bksIAVosWQ98GjJwI7E32Z2SJmIIztGkwqxnoSRT1riUILbr2fkjwA/4kgIwEUASUVELuhTf
nKA8brXINOz7NUblQEls4HgQHq4LGCjLk2ja0aLBDeEzUdC8tHrr6kLqi6iLjYLMSPAxoAtSbmYK
OvHFKG82u5ujW2dnSAaLcAaE6+T5u/yTUKXoFuURYSL1axZzmEc6BoCLfarbGbhz/wpshJsvUIQE
EY0/Qer78l2DUpac/C0KvgTPA08atwsBK/u7/+yJByEm/oFpMySUIlnl28lxlJv3Q3YkqGOqn5o+
H1tPl5a7f8BgGKkI/Zy4og5t0yS9RH65NsABydsJ4mvwNIOHPsOUlj0cuDtywRNvCBCXXewggK2I
bybIGYC/eOJR8EQozDojR1pECbfNjCVSftT4nMzqJcZ4+6WuXyt9yxMCws1ZKYPWYWiTeyIuTjgB
7xpPjvIoLpNws6PGJYBXEtnL/FMsUCiUJB1guovZWl2EUkR3hCeqbE7YgpCWj9PPJmYaWEDXlOZM
eVApxxmlYs3zdD4doSUInZB8KHlG7yDDChucgwD58xpwApLPojeoIphALxDvjP3v382YayIIDQZN
9Jg+JErGK/G/bh5IsNlXG64RFEe4EngJpnhDsdzfvXJoGL9Hc4YOh0r9fS+2nSAvwglPOPMsggTJ
Ryo7iU2k+nklTi82/l0u58TitOKA0e+n1HDj/6vNp8IFF07Z7w/Njsgh3IbDgdgCw8LkNg+6+bd9
9BEdXinfOiK0zKBlswhGXG2xG4l3yvOKvzC4Nq24g87huqgl76nHZr4cwKohIG6vOTbHave3GSwk
BbL5MmcSYBobO+fkXe3//rIJVJLLSUjq2c0REizpFwJYDu02Af6qbl5c5Eps4TJm+aEKJdg2cA+A
KIlhLqQFARTc2IG80RhFAs0kM/X7F6Q2lz7ZmXvmak8uIn5JMoodXv4TcAmpVfu958Zs8QozDZXc
4ig+e3Lg2eZ22fe/k/I/POEzTObsnzoLCLVRmf0ec/MU5HRvCabYe99jRdAORKaesPfQZudC4mJP
h9OLjzI+BM7197IOTzaHZS5/MNt+T1XEL78Omw56zfj3+nXI1nM1F/eCHfnyy6QO/36o0RtWMboB
8Yl6Qv414fJF3KS8BJuoWAXb6pCYzQDN8+UXYFa5lyomeoNqPLtWMQtr5hYxBZJDbvqLT8XlOcQ3
+PjGK/G/4dYhMaTLcUogyZ8S3kMEn0E94lX98SUg5+TzY/F3mH8ps2iKmoHBCo7sAWhohZAnStn8
jsVMYAIRTsXf96JMYHTy9MRXFdslnmkVI8O9+du73VMEjC0iZCq2kar+21XjVI0jNoqT8gjE+cVV
xJn/PhTHaSbJGbGH+IgOYInjxK5Aam1aq0kbiJI8/Yz2zqwLT79x3ht6A4AvXoquMYhw6t8WcZ7J
v8ziOcLwbpx+P/l3OXLEQpyjccQBl6O4ktgTupVTxKhV//YvLJV9cRQ0XbGX+Cyz+r3hNo7x7+9o
8dlYoW/8HSC6aOPwVMTenO7vULGVQ+jNDdvBiNFZxbvL8QWIRmz9O158NsZ2B8t4BHhVHCW+lQGB
QdyH6JBixzFDmHZgDIj34pP3XvR6MWiMf2/uV4wDMXQon0f8XDwGUfAel23w6dHQ9oE5xrek4hes
WtyTHY514F3UmcHrwzrEkr8lso9keVqzwzNFySx5hI+wJxqZnLx7fMfoozI1H9akEPn+qewz9pnM
wMdxiOw3sdhP2YMVA2T3SNpQ2TRxzf9MReI0TFVnDyAdezLPyj6zwNWOQMcwCWK+oVfQQmFHUY/5
lyiceCEmMzGpYfHyQ76ZXyhRIf4w2ec2oUrv4mqD4FsQieX45B22CT4HmxWs4j55kT3MZ2ePC/KG
SwAn56ylYMUR8r7PKsi3qLcwYYEbXSDWibRGafecZMptyCmgeXFJ8SP24kImAURycyuF9SDWTZGf
1E3mPWNjbHQmWHE64m6/H3NaVvL073iELvqEy/ydR11km9I+MM8b3AmqZfzrkZBA04IfZOQsyNos
S3wGFOAT1IYoF8qd67Y4gbiGse+tsa9zv6iOOAYS+H+f/30PsZZIgbj5O7ddcsfilH97iD3Fa2Bm
myuvr3azY/omO52+HE5Goxsb8fGUeNcL8VHaRrQzTsXfQvWMRWO+UdBRFygpLNql0OqE5D/4B/GZ
OrtDY2LTeG7sI/Ewbyw1PCex899fheeYodCx4BEIRvOYUORv64AIBpSZ4b/GtA0+zW+Tl7ac0vKi
c4g7F6WoxI2KfvDX1vQWkuq/XUSsheKpKL87dI5YH8UX0KGhiY4ktqj73/dk8Hlx9kQ35M51805D
/O2DD84CJ96DsiGYKJONIA9Bw4tOJ7PKVjuRoaAcykacXfxWOxS1cIn+1uMXi9uLUfk8njy0Ociu
M5TJEYlh7EksyH/r3pnhKxYksZUDMiwhRljnSHu6l6/xGMQ28g2cvtg1R0L49LI7i/ffMQjP8BTF
DRR8JraxuJFvcxQu8XvYUSyv1HP9G3IoKu8Iev42gDivulH21IIhsyAMNrGbwpxMBXvnLpIY4kNx
NNYD31kMWoUbe9KqGdT3jNlKfF/RytL/TyluXLSAaK2pKUa1aKWOniV+/2sdMVzE8+IxzjGOPH3b
rTQ6NbeOffFaEXkHcXQh4ri772juPR3gyEDDJnqlxTc5IFr0ATb3qBFkglJ3+uirOQObcqjqvg/l
FKD9hr0xT1JE2EPM04Tg/SslnFJ8IzAAAPzjRi7gyP+gXI29TiYD1V7ZZxbZDGK/Cf9N1Rnz0ZA+
QRgiqNIjfABzdlPdCZWo+4hiJqQQuEOgNmhUQFLsQQmpa3yA13hx3zU7cbvE2cV9s5mMCvqjdPp9
nxgbKbjsnnETN0SAjhjCz6Oyv3yrPxOsQBS6oBrsXxAN+qRit3ZJumylIN7/SK5eJmpQyOkUU40L
Q7PEnD9y4hd3Apl59w76AHEc5+zRSkPKvB63YUMjwhhtl+z9jDkIdv9kX9CxaOxXSncHM33s4vde
FW0nsfwe6XL7hqOZ3te61yfMB/mnuu6/Rtt2Odo+V9Mtrl50gw7Rr6/Lej1sJzt0L+7R5Wk0K6Wc
P7bTuFjnyxK4xJYX9ceAE/uBlO6d+92pVJ1LJnjCxyx588CS8WoE3bmGznf17jIO1ijRwmkygKVB
QvKrXD5XhBvD815bQd1eosXJ6oYy2WoaKo4cDuGwvH2ONsqq8pD1oJsE3OK2/3pG7zUtgeRBMqTK
msWr+KY1iJqUC2NPg4MCp4vwnLGd+Tf+7U30L1B3iP4Q9zKASGHfYJjxwNJ7qkVaSs26g3y8xHp0
gVAenQ/UUQATF6tBuR9iNZwkkKe9HvEzfYX9TXk08qsMkUiPhC18g97zDi5x6d5XeNZ1aFggyz4f
XreTjwb668QK0uqTSnCobMEAPG+k5Ss21mqip7etvLv4MJyTgodLVNkT4/i0eHlj1GeuyeBXO6TO
lrflY01WExWvrxPeYThZKfElIrjuY1umSGBEk520o6WUY7t7/aKRkFNLmgPFS7bnZYvPPd1q9m+s
iv6EPABBhsaWYn1JKT9XRSKk/TyBElbRXxgFVMxZGT5y3yxAZw8ppmW2gWNn6dtW+ObIrjlZDImU
1NMtOC91jB7VohZWUrrt8gHdrQzzWJhiGLRIuYRSgG5jKDNut+d1vb5H3apeVqsOCuz5xzgirMx+
39I36g9L47NNi4QSNtPlOb2gHAkrKENEBj0MwTYaW5UNcUhOjFTpiUbhnINLXuNEExLA5SWoQXyb
6DvYXAWXS8Q4yuX7p0eHRJSYgjj0getL6A1Pf/Jj7F8rbTvaXj5vdFxk32N1LeaNPQP48VWyaHYr
6KifA08v4SDS6TLLKzzoRpzgGb+/OFsfdCs5fX8Z1zkgTYNdhTnxOjJImRgY08RlxbTy0624DD2U
GQsXm1XpDf4JXgChjk8+UPbMLWxjFmTYVKisYBdh32HxQV4AjEUEinRqN5Nw+Veaj01mQA5OxNTK
WSd7Y8/5yVJzMQPlRTFH8PnvkGGKZcpjm1YJY6U7MjWz5L6Hj+tt0Y0F+NT4wUTpGR5nKr1/YE+Q
VyC/SntIe4N8BjezYX+CwYrDbbGnuh4dHkvSzMfRYXSgTbgd3FLy++AnWAj4h4L+L0mPAzgp7ccN
3Z5mDluWiDBTFI7+z/OIlblndWCm5rQZw5iZ9shFjT2XFyF2dDip6vcbTGdiI0tPLJtL8E25xO/E
ycloS5XpFUZLKVqeU/Eh1+f1BeV10FelOBPtxirDoWylDbgcOWVukBtgZ6Zl4hnMGrQyt8HVsIgp
ms0Fqx1qotnhSp77bBn09gfELojUXZJXZkuHqNtvrfDv3ayhJJH8pan+OLdUVOcl8104hOX7zlfg
qr0Rrm9+5MectnqMIdxPgMD4GWmKh34CmLl4HZEc47k+nbL+N2EccfPSxCxV9/oUvJfr1Ku/yDJk
sFFfc77QC6JpYcuFrz9tAzhhvmRVwRDhS2Dza5nTdLOzEojshLYrqJApbX9192YP/JHn4tT5ah3f
uU2sS0V8nWKyoKiL2fBQN8TmAMw0g3mloh0o277HRx0btjFW5tl1Qrm/BW5rjbvSwTNILmCCx6gO
vGdXZTc11nc0hX8Ap9Wk7EbO8A36t9U/WuBgnAcrmMJ8H09sS7SPX1SvOlZrKHxngqjh+Ajm6pqT
/0NNwH+Uc3wZVDqYy1ODQGZuZ79lCG9j7skkyDQtzbI2uzO43xYlxIOmk+uKoItUW1KD08OVMpdJ
Yarx4DH0BJxxPHsdie/LCihEAf1GJZNnvlB2LJq+XM4Ij91RwHvNc0fU6rr7GNX5R0rgDzIv7A6m
fE5/vfntmhF1va0kJaiKteA2AXwJcmpwFsA0MMhJTXpn67lgXp3ViXAcACuSsqIqJt9x34xnpeQA
9OJ5Tv5NHwtACwCwSippXt07Gz3JVcFWzm8wHBcaZNbrkkTghugsGJf5yC52pEcBiFuIeD1R2FDC
57pBsmU45uv635Xc5xeNT/rWfv8zAl0kxtCfENV2jUQ6kPMyZkIzzZaRiX6jCaosxt9nu+2djLLQ
Dolo0KtoGVqDTxgHGOLslJ5QcSmzKDstGsbWDwBX6w6Hy2d+GM/yjdLMFTAGuAREpZnlZhkFXVUT
DR3qRsKwbGxDDSEK3apD9nbPL3vy2ilFrJfphKGvab7RH8aMzkvudYPXXgIBNpqSKPk4acvMQIhX
QodhN3rR8C3i6YMMtp8KLmPrdaF8M1WY0f8zagyrfPjoUPZ54naSVBtq4m6DeY8n7/VLP7bP7+q5
1I1vJAElBfIr6AK44e/1W7arzr0ilU9tiszp717/BLUJd3wyv90BSKH++xAweiAIYx8S1aUEyI0o
1pXCkai63IOeHma+ntEI1XFRnRJmAGi+UWMXUngHUZPPuG9DnzMdMtOS3m2aBeld3paFPS1MfQy/
E/73B0EkzZe3OpPnWiGg+yWpbi1QFLeAhQHyVue/wxdcBISqvvQHjFJi/be3U1K0PaopWAhKbgrj
eU68AIN3uuWQ4og2iCCLaYNZy85V1OU7IpdIJAx8VgW4Lwu7dj65Odfqw354xecFknnCvA1PbDWg
Ok7pc0gA1MSFALno+D5gclgoYkCOKO1VKZ4AczfTQr05bzMA3Igbry9BQ4gM1RxPd4zgRvmAH8LK
JhT20ZDA/CEUD26XlQJfqnTlWsiu2gyR0hbaSrBW4d5Ad0Ekw3DlLddjCWF5xzBptTkUJUgbJ1zX
ZPQzcaA2k/RX2rnK9zO8N2LWcC808x3CUhOqpg2K1oDOyDdfUZaZIQjAIkV3eiPHMldDneZsPsi3
Tf4Jat0YMbyW5y4osSMITAlYFgq23JbPDmWUOdzqO6rPS6wFltPH1/tqSbpgFIpZfgrWdM9axRSU
UTRI88UCbNiqewObRUw3Kb94SJkSTB6k6Qo0FD9Z7mjx0+YaSsNs+v3i/janHu0YUWqYIhP4Bd/I
YWqgk4bozoyDzB0lBTxqwXMKpDvtOsxhMaL9tnr3RHxVV7E6EPcQ+4HuvvG4LLra5RME5JJ6wMlp
afREHXOn9rKvhqrRADnIfN0ZU+i/hJDgmpWGqAppnpB0EInqTHQGkH0UiEaJgtA1YZL4/o+qW1SX
g2SAoD30m41hDSumT1twLcaqzZpKRcPvG5QjMgjfKOtKH7DJYE/RfyFEkNm5ISEQSv2hUy4LfVjV
E3NggJ4XjLKcxm2G7Zt5uGYKx1Ghd6iaKU3onhuy0ogJ6ZLXjawHGXhiNDb9jgoo3zSmBPXhnzF7
e81X8aNBdLxChsT0OuvoxXRunpAtpCLUJkNlBymFdgeLQMYQbr+AiCgkQSjkIVT/ELifXZ3x+4Mi
Mz+nJX4IM4AyEXj4+gmWCWFgrNO7By6YYlSvb2ok2i+v/VbRkHubE18GkWOjp/qD2hTQ/+T0ABY+
P+couXXMCN9MWOgM4l2x38M8WWe0MTZc64vyDwFK6mgccZH7cwbKBDogJH8NXo2QbcUN0jCzAWwJ
xlYZPF2S4SerOSirvETeCs1+dmMJYvzuJTyZYj69oJxo9kK7AB3qE0vQ9w3d49zsobGfo9tPecdu
AhxFnm8/Ie+LCAMYAomw0IxMHxbQECKfDXbJ0G2tn1gSBgUGFii7717GKZF2DMRsRB0JBWYlEAwS
PyQHUXgji38nLXcg2OKD2YRnD+yQiAJpiIz5rl2ev9BiwMmTtygedEC6Lx8O4if4Oi8ZuBs3Vq4R
GvvU7dcBM+/xxRjYlow3UnVjMgnq+rK6WkrK4wPN/yaoTiYXIUDK2YJfx0GwunqBrj7ug7rL/Muq
0ZwXUP0MGeWXDSitHUmCjSVppSlXyz5D/WYq4trwZ0nQUPZVnoPKHhAnp5lZ/EYLplBitvCTZfQS
EdP8qszp4OO2ktrgwFs9M9YZa/d5cVkRFhxIipZk5i6rN9V2hG5pzgdhs8P/X17tgliAwPSyKIOn
FCV/mWcWytvqJOSLR0EhOiLQV3jRE/R+MGeA1I1C1FwWU2OWgevevFG6J7aMWhxZBjKz5Obfvh5K
DtT4w/QwbNXd7VO3Tp8q1ailb2oPtzsqc+LinBZnAO1gRvMZSuj01M67qUjdg+ozqS9blJTP+YBb
Bkx4/05POxQJ35/6Wsecxt8Yefh84zbcUqxbyE1tpfltdbEpH31EmBtcyIeGoBjdjYTUm0o9VjuG
VjdF42iR6UetWkzIqSLdukZZpJOsjGQzcy96ZwRa1ECi5B4gO7B2Ywoz/SgvVxrpc4yx18SFY3tF
x4IpKCS5Sg7VI2/N2lHKnzdVd+u8mavvFIFGrwQUJFeBDpSoxMt6UyP0zhqsehmpWcmq7p/552W0
fGlwF18MGtTdCHNRioFMCuV81+VvOJNArtkua1Sma5eMdkTIavVYdoR8xDv6piPeEfzB5lo+wm6F
hAkB7sFpoi6qvx78vEnPTg/dSiLEUXxj7osOIHGHZ68DEzKktXv5fCynwtKAz2b8FLvaLe2OCqxE
fjC7PeLfRBJ74B0d4R5C9sTrYQ2lOEuar24Q6vdfqeYre+R+E4GheyQVkTBGxX6yeR4nBBJvQK0J
KgFoMjZtciXQ+SIGildMRI4CGwn+2dUj9YoxTnYkfh7b5PLZ7O58URGlQ+2WJKuyl4hPEnDa4dg+
j+Jq6GGnj5BI2k4iMgUf0lM3hGDa5LV6rbINMbpHUhO1wzn7PYZtv7E788k3oQGiNhHOuIj1tqG4
cXEqnNmGsElP1gBPkPgzobpsMwZpnnssnQLWYmzefGv8JdY+IG7Y9DtOTeCZwGCbiHatdsZG5FKx
FnFwL7s+JDa+wXAhASvExxfEe0+0RhNHxU4BihOw+nQxrnGXXrmZMbJCfDvAvCISBUAq7UNxTR5t
zKDnl5t1xmRnmuPAY2IZALOKR6mKxHm+YxY1NiI4J27ntSI2HnZH8Yh/s7Woc4JmjVHAY/s7bOJ3
SAsk7bIRQeGU5hr7Nc/ysjNcMo1IZ6tCcYdWEXSxalftRCs0KT4tqto76B6JRo+Q9uJqHE0MjISw
IqQSCrbejyLHJW0uOxHLrulJVUyeCcvHvJEKqkORKhL5pZxI+RU4Fp0gxTh+75nanmm+UwVjoDpK
e2FWxDBHpp93yvTWe8BzWLHMmI+98g/naPBHMAtGn6KxUJeLmtUzGh/a9cszdrWl2WfgR2gfLVHx
JUw9sVi+o1c8CU4bZaksT3t9pa2mK2OpEYXDLpK/C38kdiOhwO6zzH3zZFqDm3rvHwm3WO3IYOa7
96bdQ3FdPdxxdNvjNm7roKOKB2BuU3ULv6GUkcB4PG008MhVXIlw5dFAiMmAAQh85PCwVFeAHx/2
1D5ROnWylNxTUm+QqfcvcZFyFgLtV++2xHiFLlHMieohW2DMLyCfUJdUY+iAAoHlg/Q0mQDsiQOG
z0OxjiUBCcnZZKGEqLuB3x3ii28EuXPxe3eIoXiNTIUKiNMVfGSUFy/OxEUTibGoWNSR9qgayZ1V
vgEnIrj4koXQxRa27WoU5y4VHG3BrzUWMmVrBToSGUeo3lGWaM7NU4PKP4eV85oLCunLB/14Skiq
E3MmjYHoJ/UyAxmJbAKPC0hsluxOVlRDdVD5tjWP1g7HlHMbe6MFXKmFbj18xSzBShvzEgE2zYLf
aD781hTcAco7k7mdfl6BuMPUo4qDjIgq7kyzVePOqy0KPDsS6VtEhu37qqSi09nXE/DGgeRO7Vcs
x+PoQgamo8s/rGrFZO2OSWS01mC+bcUGR4beRQeGgZyIf3PJn60RPAA9Va9f2w4FB/zV5wH9YRAa
iIkcBKvRcJ6Hp3t1rs7wT4lUpwESPnZv8SUp4/NO3lSJznqDql/ZfTx8xATJkiAlDjWTOTIae/zg
b7/Bb4hU4hS+Qx7JW3Se1lxuhHVdQnPVQ+rIWGN3DB4OCqSL5CNpnpurAw0bW6OlHgBxEnkxKNgt
WVsReD0zFgwHRmesJQjOmNPghMlh5bT8g+AzSdkVoVh0zFE0YorsLYBY1ape0ypBPW/NJ7HaMakP
lrtFF0kimSXSvdeEbHV08XP/Zuc+RRPtc3jlR1oO0cNdyoKLFOdAm6EsEAlmIH5CEQdzjcFP1XDE
Y2YIEJiIMc5rqs1dLeJZyCD6mmVQpRvEBtiGxpkSJkfcKCC6I5BD9t3Tly+4kg3DYvA0G+0Yj2KN
6EyTc7Ia0BDiq7MsErUWzGZA3M/tCEmbQOh5AokKiohswDr/zNwypDwC5Ko8NpZ6NFpdUohYgzlF
p/ruj1b9Pw2f4QNVJNhXk2VlVZZqF8sc5YXV/WdyQFDFa13C/jWoevuNDuoEPxeBXr/yJ67MYinK
jCjrMaPKoIY1Yj5HJRlQ0SLLkA67aaqGtY0dNGeWIKlWOdp86kg29gQKobkjxtMdDMF7A2m1iEsK
G4zNs0sXR1b5imuAI20WZmePkvO68V721e0XVBCIa4+BDvTo5KLkS04SPvxCgxxSBBq+mRFO/RHV
1S8OpSUdY3GaF0R7tHh0rLew8MeODLazX4CJtFsXsXJSWSQiEQaMHoHoSgiihKOkXFOyLh62OXKI
lGknyMQuFYSlU1DZTy/zmy0FcT2k2+i5qNNDwu/dCv3vFzF3j1pHVzJF8pZ4vqnbRFNIIXbe2LrD
tB4Yd8yd1n3xcst0SnJZM29QjXBK7DETh748xde02VxT1Ry5bSpv7omCYxeWvuG/bFjslEtD+8+V
bWXGF4FkjbrB8iZgpvYE5MTUkw8yhuslOruUHVkyRZCZYRmN2vX4IOSJT4ApddJJVJOKr2tqU69I
DRRMNDfArCJyBn5ygYMf90jqZBZPjrgwj/0Ef1CbTxZ0IaeZF85jcQ41qmNgkANA1uixD2GWc1ZU
+p2nK61g0LgDaL/LxohGy95HVc42vAc4WEIKAfLrizNRM4hRIOxJ8sYsrXQrhJTJUYVUeLA7X0BE
bqwWA6LpIu9eM4DuC9RDTaZMp0gevracBpQdHgeXjebeN6Plk9+aiQKErkXqCW4e7DxZOOzlGpBt
RDkOZO0Asq25LpJI4cQ5UQYHgRqUOdzTeoTg/yjELg6N3Z2HjTaK1QOn9+E8zsaLiTmyJBMuiVAB
HC8kCqLf3Yndrkb/SuZwUVTQovJLMCJdRMXR8FXPEC7i7d27Oq2TfQ4gquLJvFmocyme+Mqx8rRE
TqRdfsj84tDYv1UTieeLmoYy7mvC+EaWoLcEmuTsTdF1ryjowSxgKyAJmVxJYzHdkswG2KChWFO6
5HTBu718wbcj6kRsRmYqYbXAmT+vy+C1LQMjlpzBPR1f7jfwZbBpIqs9BWNI4or5msLRcIthlfAc
0j64LsckZIVQ1NVug/uq8/KVHjaUr8ycUXgO+AaxnoCRDCeu4iLGtKhM6iSbd3DmDz+3w4l58Vpe
vqkVVfr9txaclY+br7utk3u32DB7R6KEGlKNzsi62BOeLwqqdJpr/DYzcxxW22I7DvMDBCxPCyAh
hbBlWcAvazkeYikcea03dXL3BjjXKyPDrJ0sOsX3DY4X1eV0VLKhTPjXVPmeBnlorNpP9FHpN+rq
8SmtYAYmQpUtlROAzeIV0G8M3CNO1WWrhfjXxL5ZaZrD/TCJDQcJEPtsUSfrR0t4VITWrkHDs8R/
rg5qfFoXW7Gx2TYHimJur/BM6GbbfGXsCEEy7OBktgF8PmbHaaRaRNCRO2eGoIIMeiVzcXOsqH62
yjd3MplYTNFp2XlPTwW3O6GGpRpd0yKswltap1R38hAL7GP964o64dt/xKqnbLt1vTJszH7vzYQR
PeKe1s49yTfsPlWxBxTvvTUSVrO1HgtlKyN8HPL1aMd0Wazv697ugjqimGIy7O8hiZCE6nAnsN/x
aSfv6xSFsk0TXsJTTGZSX6rRsHwfK1ufAfRNsiMzJs/KWN03kLhiTB/GbJHICwRNbCOUwulxmsrx
NB1RD+ehIxPafyBDu4IVD7Z4lSWVIirtTlHrRjClPlx+ih8ss+pnypyEwiKgBN6tKclXrPttv63W
p+geXCMYwqimIDY4f0SSL2gyExP9M7ONFV8MyoobuNiP9GI3IQrD82fYWZX7dnoHhVxb1RbD5pGW
8WtTJBQWS6ZU0D4fR26RUEJ+eXUoubp9krKAcD7vAqSP7ef6bVfr6S5fnqLzSsi2UL5jCTBg1awx
MZe/t7S+Q81CEqALVO8aCcvz/tOsET5EveDtve0SRfWJTXwukDzJu/FNcreyJK+nqR5bfVesjdAI
/2VJluTrc9Ruaaif3sMW2bUH8VeLH169HcfjmIrwXl/Snq2rBtOI+lRRudGicTReSaGeviI5Js3O
IZegCHIiz4Srp+n0ePnJfzI0we/rfJ0lp9U5GmkzTszP6DjeyTs10Tj9JdAdRVBAsbMXU3j2unMJ
aqxsYYMq4cPVYo2dzivux0bfHItACsUoFUa7xq3o/CruYzP9vjt5Cu8fkiKBVtkZmRdfi3Acwgul
RYxl5V98mUo/eaCNPlo7SyBxOC1+BoaZBcEAyQRirbATM2GSIlRvON02jygIGwohlJLUfenIbk0Z
eKHXO7jom0CUMCv7jAUOKWCeu9Jcdx/+8O9OdjXWXbocc1JtjpneKWexmLBojRelWbl0qm2+fHvt
FrQHau9GWHtDJEdSCAd9DSxi04PxMgUmRLVUC9l6nh8yFK+gcuHon+SPi0tGzzgwCO3xhmA3pR9u
LCvKB0kHVmzS82IKpiahTy0Bl9LHFAEo3Yq1GaZ08PROVo0YDKF8ZgeoJFHn6nDY3Hb+8M9pP38u
9FmJUQzunvU4X+E54cQZTiGxnLCghBcJadGGBkK2xXubEFEhapJb/aUMUCBoOwrxNfAwCS+yQjgI
t9jNAsluTNfHnGZj8XJKyj9Og5vfz1WzTx/xE6HyZLxR/CZR/GEhz1pKZqIBBAJcQgMfw4GZsqPE
jGydrR6oTb0kjg3WQqxBpyBLT5bh9zEKodZrmfFglKhkbtOXMmUvTulzMXVHLlwkV7cmADIQETTL
uFc+8oTSIxFgiPC+OcfdRv1s/Sqkcmvy2ldJDfm0CXsWEcJa6R1IgTPJPp4hiwtmgyJ4qjbht9iw
efoAKnjcM+EeXVjTzyxBTdgk0O/eaRvX8SMdNjcIYphjdI54vFftifcKGvcZqv7Eey4p0B7JQbV4
JrVJzc5FYcMsdodNHZe7wqakz/GRKj7qePsHHlObnnfPkLOY3I/7OMr7F0KHcO48BWH0R/pgxuos
xc+9KunpiqpNzUEXlUR/6t7SEVet48x7xFRCmo3cMwVQWr7r1K2PxYISSjY2SXhJep+5zG+jzJOD
gu/K2RaQsLyRozstPGnJw1eaDQyOt6m52TcBSF//eYX88O3ruEpGLpqq7jWuU4kMAY1bJdq/Os0+
FWKTzJXveSeifLhPKI9BP7EIr/Yo6dCfgh6uFHAYQvSFB/F1Qd13fGOehTPF4x0oJKQSie3X7brE
BRNMkSKCh5njGrOWJW/o1zwYRzFRasFwfIYZDX6hoRXvHpwj1auWiJnbiGRrLomJUFiXE693VP8e
vv2Cdst51+HXSHg2kq1sr5HkPWkdqoJ6DwRwomKpHrpgWFfuEDxBnvzU6HeVS3lL7USsaBmUEFL+
CBJ9TU+gKYQ/LHxjQh5YzqOkscfh5VB4hVdixuALU5sGOIE3uNcUNai0xZTJwwfx07h1kCK+5+lI
DrJMXqhIisiMsYGqLNpo0Z/J2xgAmD2p1he52jmPcjK/o3pXGhVkRAVbJKRw3SIf+nk1yhfam2Ar
mioGK/9IYBpOIHCkJAc6/NEhyJxfy7mGTvuYyUcdV253AjqFzpJhPevt8/Qy8+Hn0hYmV9Sfd+f1
HMGF/R9J57XUOJdF4SdSldJRuLXlJGODDZhwozLQVs5H8enn0z8XU9Mz3YCRTth77RXwqIQRqghq
GZEzN6L9SUF87RS7N5deg/lwDztBwlfopbEdkGKaxtN/yPLKWPQruv0RRES5QYWJAjyWgnuvxl+O
8VO5OLLzXAlDdjOIBz2MHQxt0+AgU9y1ouesxaPGmHA/yj9a5WSPwT4KzW0twbuZ8Ed9dZwG1NbJ
p528ZSpOVsUGvXE4NtT136OL+5G2yVmL/Og4nDyrHw7WfylEXbdR1adB9ebF0RGK3812iFJ9KSYg
c1IlyTNfd8Dx5mvKS7ATshV5fFhKnnERKnHgma4lqgkbMuS5pGHeJydrIcxhKWFgyLilRo7IRgpO
tsuT2TvqN05SSHc5tOYtqWBp4KyYXoKOL8Hwv1yzePHccJcTHN06hDui3kkn2UDKq14NbDdvrbNq
Gfq9ReAppFoaG/x3UD/9NyOuna090o1gurLBG8hpjgYfOt2WmCnRAye7TGwb1MElsZ8MgHRMtuk3
x53ibLvkTJYsoI5erX4nAhygy956bHrFJg+Ql3xHyUkHi130x56NfXm4rbdkiJC63O7hwQQ4wNKa
Fx5TbnB0L8QdCqOc1wq2yIt1trAOjNdVgNkdL34V/4WINr/KL/nOw8TBFdNtp2feTOrHyQnu8i4x
n2mgbGxzXHAIh8QKwGse8pZzoeOYAxV/JuYXnhG0Lmhr6+rPuRsfbMKA2S9OkSBD0s+9mD+Ct6hE
UhYTiqzQr0jjmr9o0IItWaHEfbfQYV6QAFrpDU/NlOk6g22G0iF2Pshid/KqMarB64sx2Mjc5shY
nuGo4TFBh2VO/mbvXMJdsEizEmBenBcZquOQhh5+/MP6Uo//BgbasN6qvWafEvcbBn5I/fxL/Dm2
oiec5d0Dy0uFatQ0f4rYziqkiefB2DhkeSieJDEQ0b227sM/hZD7+MyLUvCVYvwbta/FXclema8F
07Zmau0Ta7ZcsuBscNlu7r/2lffzAvq1zV7wN8RZbR8eHHEd8KRRSJtSnXd86p01MyOh+w6W/7iw
9cyTPQ03lKOLlBrLr/SY6DBuThGSk168RP3J5nzG5QKOwHrA8yzylWqrkbqqAfPaa6hIFUNCdYdf
v0GDxqoPb913Ze3YIPLYDQtpYxehXnW2zYdE/GX5WeDhXxumXoX0sTjhvhcc7HhvDWcLP9Vo36MK
ec/oBOVxQNUjPlEcYzN7bH60c/puEpI67f4DcnqS17o7RBjmtaAy7WfijR6EAdQINTYWyi0hf1kh
O5j0KPjRyELB9DlPSThemQVkl1XWPAtA27xYt4R3IBRsMNV4d/R/yruK8Pqtuqi426Re4wONGkCz
ORcU3TmRnSYKcTBO2vfFdPIUvgzPaOunXf7avU50ZNm93pEQWG2Vq/k2fKJvTWDIkBwXISErdyaS
wno/pygsf5nwNShF4BiVeLwz5J+QqBCz4A+8sT1ULPDEwxB5Q3uwno38GPcfs3EKXmvMA3g2Ditp
neH1dMFxXMUTzwOOxCSH8QBW1C2WZDwbwoh4zZ82kkAmV9Wzwg80EdXzSFx7xcCYmaVwPbvwaCBN
DVYpC4X6KgbJdw9QCKB5uDwS93XGhu8Q4JSCi4F1Sjm85xGyIj5nuJfAXuBpRQRNw8MK93AjBv3E
RdIWaI2gNcPmZXOzTbqMb/D/kbdV45nyZzcOBx0Sb6mEq7hKOeRGr8smTG3f08X39k2rqXYZ8Ebx
pkEEKc+iRRrQof8jurdO90nALTtfg8WJfDMEv22AvJG8eQa/tGIpk5pr5gBo8y34N63FPef6LvQt
eBPq91ih9smYx+v3kOPNSPpvY1hTXwwn/uVQrUf4Ldrq0f0Ed+jd9isxatFBe4kWi9Hl2HUP1Zo8
zm/z1/YnsHoAtV3NRJrZ8kUnegKosdlifBZCK3lDzrWcDUxLbbjUYLIQtDC/3MWQRE4TE/x3444f
BL/Hg8ryhvrjzPUhXxnCpt86EepHd1ftxJc8gZngZ9gBKxDN8NtyZhYbFpvGmc32VD0RbOK3oPwa
nnPe6nlsNtm/8V/xD1sw3n26Q8Sfdwd02v1+3slHYP9gjDO9qvPTgFMsUiN8O4rxq8Kjd1ipeCJa
68p5avH/6DexOPHrz/Ym676I/hrxtOAKVrHtXqfFy4DTgQ8fkoD6o/amcdYIT0Lyx2/8Pwv0xXSl
+BdaGEyvetAXzU+oReEFknaDm7OK7xxj6Qu+OsS0pb71VrT7EKe2z4AcEUynkV1fwtdxwPNCdis1
2CQo4X8LyOoG96/7jLkYJMtqPrsEmDIJMT6Yds8/DJe9+jgZewMCyTNX5gwdsnyUcIXvGjuaE/Xu
lF8UXMY3ZGpuG8g8HOYDlYyHBS10JdzdWITzu4lmguC8/KWlaxcv1W/9ACvXqz9p/lN+uULSYvGt
W8I3qMOoUq0H8NmlNlbzxKNHdhR5+K4pdOSRs2dLVvl7xl6rZ+zpQ6zNVbji40PvVbzvMUfIfFVo
B4ojsw3ONrdnAE3JTBBIGHSxreY3xnx0xvLoimxjJtXJdnaTuCite86grgY2xxPe6EpMs0WCQK5X
vIEWFtSEJfElSq4NxXc7f0Ux/n3jLWdLSLJgRcj1Nw8RJGPot7b6lFFOKfiwaCDRPc+/YY5h5muD
1Rc12TqJKXvQ8Vu9Cj3Y+VhqPVsgKpffUr7z8XPoHjoRYfhN5EBJZnQ06luPRZyS3lS6YTgt9Wam
Up42rhpvA3GguNcOZQpL1KEuynaxy709rTvjHhDn0jjC67DKDhDlthczX3ytp4Uw5+jfeYUPafie
J79Z8qlUt3KwNhos0ZHYC+PdhMfhcIQlqmf0Z41sWgtCwIT52BcPTCqnBsla9lEpz0PxmljXMCm2
Su9LJdtWGV1wC/NrOAqG7bnKrVxUmwkgYxwYoGElV8pr3gzboKDDGj+Nzyx9Io5hbnfJ8FIAZpFb
4+CFNv5mnGISo0Te/SyiXVkwkBA/OjWOiL76yCXNrMYnB0fGtN6GcYigI2wfualuBBTbloM55doI
BaQ5TEJomtFluhDh4UmxhNPsIwm2uaHuZ0qwyt22JW0jlNuI4Df1rLPDGnkxuOAKbtCvQALFY1o4
hdleLBQ7uA5leZthPSUYgMSINZqx2dYd1HHyjlUkM6Xl4rhse0NOeA5eC8JlqFG9zqnrVx2fCEwi
/ZoxEumNezIUvpv89/f5cMAhfll+vdXACtf/++b9kuYAUK39W0I1w92UUg2ZOCYrO8egLRKDX3HL
R2yQEVFk5Qf5sTE903gWhAIS8qKjtSs4X8PivbHFKhCkM9L7O4L6DP5bztIIkJAam6y8Dh3ZPWjV
eSC4akiYulL7NrjKxpoYCIuwaMkxjpcj54jMbXJKt/NYrKcUo9wo28c0WS2M6zGCGjfjg+BeS8sm
tJL/qesnrXH9mRKu6odjCLQ4X1pYQ0R9aHyQXoGewENcdvyg+0PH5EBnJtMyuzRRRuCCFMBvWDss
jj7EaKB6RDhKBlX2NafWQU4YMXEq8MF4uOW06dhwta/A84xnhrbhUzTg7CGJD2qPOtdQyTXtJJ91
+lHRuixtnJojx6gRZ8OT7HQMvjErHvqVrJ80iWcEF1VB8Zajoy2KTUYtZ3Q0JpzFcmYISKZFj07L
uDn8AvRx+sLI5LO2+q2afyx5amfIJT91Efmp2AkX+wot3EpjOpscbv9dtp08TYhQZSA2U8CMR901
0yWMQVP1yc9YVG3XrZ1FhlHYWNL31Bm1/OmqHyfVDgMpKytLds9DKbGDJqB0DH8NM6TTop/QoM04
iHOzFGdXC3OpgvTZ5llSAZXpv954OFjc25QMGvpTBpHtXsJ6LYKLsKTX6Zes3WvQZEs0GSL0jADR
yxEHxDpMaBpRAbH63MZ5l4rvVEz7yl9eYYORUGl+zJayyhdr0hizkO+WVmZkDSwkqoarPjMfac9B
iIscjDm+CNOwDC/BIcMBR6lXQlth7x/lhscWD5T5kk3juuGCrhwN1hb+cFgBWrj9prjELIA+U8TE
PShL2CmMybmio11c9P2iifcJ2yFpdExywecUzvNMZ9GqR8d9VruaRf5T0ysGIf08tZrIrc2YyHdF
5+6pITVU8pRoqZd0gOzj+BREFdaUKl6iY/5ilcouxGLaQcE+znhQdvT/wkyI/wl2rZ7uAzPxU1yf
ErP0DOdbsxdLh2gdLFuZYs/K8PNt7ENfRGunvAvqiUGoh7Qs9nl21nr8k/LnMdrFFmMszpyIyjcp
SCiLHo1lw/08VrrzKobfnILOiU9tij8WBk0O5MQYrmQ34YkaelMXbyIKugZzd7tHKaRm1C3yOMfk
BgdwuxttXQ+koYlm07ECXL48KPV9be8VJtfsFEN5GSC4WVh18zHC8TST/mRCJ2ZhbpfDquKXtHWY
hxV3KvF+UI/7PPAMrETi4IVX9y5jlyhFKbZtbtN+bSVHuC3H21yr2JhRMgBF1QElNDYxvf6c4YjV
Bb+TWnoahuKCKM/EVLczRtyokyBXUKHoWCdwNhTfTZl66uTyLh/uCB2h5h+xtTGXhJE7YEEJRlJl
Xpzc3RRufnc2xZMEXB8frJGwsuneThXgnLM43NreOKNEIK9RSycYrqe56TYlbGX1VmWcucZZuLcA
c4eJX2+h2mYtXYBvmgGWe8vmFaBNEkm8A+npte+MPdX1sgiNGc+WoII2mh2i9idQ2BT83PFW5KDq
8BLUQj3IAqcvTqnZuLv2t3oPhx8VCIPLQDeuOo91JMqOGqb5q2nhWrXeVQh8ATDCCYtc0hXqv2Fo
XsPBXpVddZwzl6t83KvN8+ROFw2UE6AsT45T5zsw3dz4w6TZcEgfic525nfWyeHRKcZJwsBMrg6k
fQdeZMjNaIIY/IOEqeSad4A7SrVbPxJX27ksZ2tA3RSDcJQqZjHdryyA88v24P6qtvtjTfnGzlVM
uSEkq3i8Gy8TJkcDTP2eSRKEdVfgoqyxk8Q6XO4RcZrDcyoAcUIDwTAyRh2NvPUZaZqnNCfkIDxz
azwTuuzOFOb1zYDhakIvKQds8w0i1Xdcvyoc0gk2T3lv22eh+UZAZEp2w1wxZG5hYYKoUNOu0/I6
cxGkA15FZrnjw4Tc+nxTwBoeluq+j+VvxiHczz8F9GibTzwYtxLSsJRLiZk4VK5YD2OprAaf6ciZ
kHxyNWeYbKWR74qroXNV608CMUeItCeBFEzdrPhje0lgLjvFSPlDsUgCbZvMvlL7YZBuDQqDuiM5
mv3XsVyGvR4/xggDBONq1tU+B36t0Mbz4dvsT0+cF24NU4JoGOY5EFgXpJguZD8AkwBYoJl8QEcF
HcUeGRUZIpWe1q7DxWpssf4XziqmaW5OWfXbV9olt4J9isF5mh113q9gEw1UZB0cgb7NNwXTnJpy
Cx7xoJIpouFZRsE1TrRP6VnRjFU0IZeQ1+XuzTJfi3AdVU8d2Fj6i+O1AbZqTV/CQtpifWsQxPjn
gmESdb1aw66YPxXCwcLY8pf6GxJndai7azzfLdtZl8o1w0Au41ZzuMRAffmt2sK33LPqIkvhxC7i
a61xajinbPKF02865+KE3ynLsIn9pUByQKbSstmrpR8OfzHefZ+RK8C4g99Re9XLv24zl98CQ1g7
4ornvVsmYwh3OKQ6/D1C/FhrlMOsoLwiyDjbjU4KV+SuaMqnSuPYZj8t95Mb7/PymuG1HInpEAx7
SxMbffaBnkvkAsuFluc/XR6tRU7uR+VVdvI8k4AmY7hw6pa4oanAzkCJjjlE7bpuXxz6GC7livop
N5tdZr4WPbwz2JE4ko8bOfc7x4FAgSHYYJ80StyUqCkTQ0olsR4tv/hIKRcgxHcmbsZlTyk0X3gX
kE40aA5AJ43NnG+kEKj4bDrPl9kwt3g/9Biomj59mUqWrCjh17fWcy7hIHEE5RE6gzKkgAyp1dql
vSDkSXknAY+tGMJVF801iO7lISyC9RTdBwQq0kA7J69dnR0cSd5EVlG74QwfUc8nH0uNOOr+UqRN
hADo4S0EaA5q2PBhtZGYmLnhM4+oCnZLbbvczzaW623NbQTSHiBymd1xHWcQ6GjaCu7bpoVNaUPe
4MKPuEGpKoKnGCPJSN/3MlpXGiQ4taOMnq+Tavw10j3U81lQdSg9lp9F7IsEm2XSnYX56ZBPdwvZ
k0uaM4hEAGJl3FQNdR+nhgyb7Rz/OC2RhSF6W/aIqiJbsQG3JFkSxo1rRgmWHuAr1Okh9GYl0w9h
kiXNxTHkmPygXSiQm0lkpAysxGPEYjWhwQrk3h3gTDmQ8JAvaQXxRZa2arIXrrvO/seRnMUfWUvk
aLap82TLiBWwlivRAnOsjyFCqlJ7VYNTkviDQ2wMzqnEbcVXlqaDjii72+455BzSoXKw5Dqr2SyH
hPE+YewTM7ZhhFojvLBIRf4JBKylt0h7bpW3ljFwEyH1GID1mn2U4WjfbmcRbCfsepdnxIvU2uRg
44DXcQ6VXb7rOV/WLXZJY3q2EvwqOWPs4OAoTFPZlwFtfY07oxjPqo3acfgNGwIAkL4Hrm+QOaGG
+8LBntD+dZLMozvWDbE2uOO6sl0qgDoun+mxR5fRhUgPC2JGw7x87KQ8hnLXwjUamH9p9Xqw66fW
uFMD9wryrmvIhK35yFNl63BtBgK1NCf55Bvu1eiYd42fNE6StcXIJ3EaD/HRJuSIW27YOWDEYeAU
TzLAeCpjzDO0y7KspfK1vAIbWmf1ark3HI21jlmx5lPbeSbYFWjBsg0G7s+c5mZUMVEtm3GlVJ9L
4bTU57F96gQGp8z1xYnP2/XWsl86p+SSXdYJKqH01ug3ZYY4Wz6ofESbeQ5bmSMyrakDlXo/DFA8
K5xnkk83uuijueXx5YWzyeUjRNygNz6IC00qrDGqZQcInO9qqIk3M3gzqB5rEEnWJK9Oq6a1kePu
UqgrCwVkDAlX1ReIYmIj9rjdUoWuHBxDU9yIxL9WvzJZofA3YgySp6+pQWRW3JoCdhq9VT79i/lm
lp+0u7GmtHCvjQo/hS/oydmLNH9pITsbpLH9VzS4q1LG675FsT3Y/3jobY4heUGdz3Ew5f4cgg8O
f5X7xXVjgKq2aEoGm3Ow32plsC9VLn7tte6hMve/SYofIUwuSpCJBiKlBp7dlzn7Z/IQedmDCuBX
jl4KGcRieDh3DJ3adw58EzVdlIMA0v2M+iI0z72eNA/lumzszCbFxSLsaPT10jrmyfgKNrwNpHuk
WPRya/YdJccyENRv8dei7tYvy+PI0n+ulj3rOd6+DokTyasV1p5ChI3I9qO90XNlCx6bF8egOMdM
8LITyZqMI1NPIaoqcJPDaBIMgMl1AF65tMWD9SbxAM9Ltit8wP9Gn8AXGeH1oSTlG30YCkClO+gA
8FRRmuGrYDza1HwKC61K8FFllB04NQSR5hl/AfhGpZ2G/jUbin2UQFysMiB8knK1U+nCDhvmHoM5
hlwR8+qRM+VMf+m62Jfq4VpP35bO3gDwc8PLAmewFllE01GWM2kKd9Q/ANeoiRMEqSTAcPqDNhTu
RfBg2XTjT9RdJqVeu0BysXghhFxyxEQqGgI8b1iSaZ+eLGXnlucQK/OlruEvBhsBfvRrBphX4Jsd
VRRJDXMrEnT0ZmdLcyelthUMrifRQWsOvnsFW/OaYeFwNwmULTRciwWXn6A9zuDhEnctO45R/tuw
UA4PzFy0acPZPqAnLsMvXXuPdSbZnEQN6CKZrO66BXmm8NR43fZD2ippvUxYdfNz0nG+5F0ve2qm
MVgOrhTdU5BcAsjrmcn+rxQGDyszZU43XwSPawE72PKh8xU69OPJUzgfuVVdas4exsJcMu4rz7Jy
/0L1GnLtBpbv8I01GPGNcWnqRaUFTiJGLmQYLXxKzcBW3lU+WkZISo3UtLwWjCq5yhrrhCha07Dy
ZUiTT/toMhlbLyf538QnNTEXV94daDzKjZl3bE5YBkBKznZtnmHcOe8TJzr1k1tsGqf9yhsuP3pa
el6DtNKlwdSQG7O9DFfuOyXygAmrpRtWN72Gzn2+uuDTCqwW0qHNM1BMB0wkYcQUuMRVp3qg9cfR
pQRSym8xW3bMo5020e/M/2aMj+uhYFTIy2Yn9222E+GfRZHAYs67bHdN2oH7Zjexguu49opu2Grh
m6qdc/dSimozMKsNbIceA9bYqF3t9KAZewPxsIE7gsxQVNfxW0wd0ZQQnxhLq6jgyrzbRrU8OhOz
BtzCFUf3VVrjzryaqf1SzTubhqtzMGQsaecYzMYTRpb0v/lfW8WkM+IzICHIKfDKRXYIwaqd9P/H
aHznN6PBYH9BsK48A5JHpTmXUWGox1CrkAiuNGVjYkCuTgG3LxNXosm3mQvVGLTHtPWnMAbUVQkT
RCCY6t89V+RQbhYQj9JO56u04six1NGwS+hM7rtbTKsqZAaj/qTKrlPGDcc3bY1Tnou625ea7pG1
DQZfSsw5WVpZj7kjy8J6LHVzrXyEBR2Cs2+1U6tkRzl2fuD0r24d+1XFEKmMdkRussgyi/BpjXOZ
DWBj8sTdmXFhxgXmuqAgGcgb8TxwTrQcV4ngvUSe3YNzsFKfBg33ZniH0bnBFyY2EK6YFwJ111l5
Nmii8wFNY3pVeizLp/bZrcDYOMunTv/oEvgFZEfNNeUJy8gxH4zcMl5gHd+jAsgzwfA4w3/jnnBl
KtyEpvsRcAsqldya8g/CRtuWB9ns1PFSkYNgLhazmeNpAV9dG76kL9N5wjmTmNE8L1XTsp25speT
OwRoMseHzQjQxCbcUHdxDaIZg2mM5btqGRszAvJKeSjhmWJhSBkrEQTedt+58stsxNOLYwHCKM1r
WzOsBPHolZOiwV9S+4+GBbcKjVclYsWyx1qzwswawXSp8SyYX8ai3KazMpCV9uRKa8utMbHTGoNs
Q6eDDa+U1yS2fkmwrIhIcFxSaW1OkCb2evfJ6TAfGXrEaPzc5WBs5vIjCivfdlBNYXOQIgNtiQnP
kk09wTDDbStQp3VSWF7W2+e04yCYELVyIfNCbwkdor3kdqA5ln2/bdo3nn1jc9Fult61nS5z+2ou
bv3saw3aUBlC91G2UAM6+VlmeGuiEFCemGk4hMxpb6Xwe0wCXfyFoGtXt646lyVaSt5CkOgnm3Og
Ji5hvg455mnUhtEdmIa3abK/FnxOT1H9D/iM82rDjFDUiPsVe6H5R+AflmIxr2seeyNPOg587Edc
G7QAkn2I4HSyfya82NWsf8nwZFCCFhOImZhCl9kIYogHY4uSiWIQE/vOiNTaAF3ElECCFrt7KXJW
lPkmMuVXVPredtWFVxXlyV+BNLzph1W/1MOW8l4wcQ5aLB2mr7wuj3FyVst6o/JyI7ZBnd5c8NJy
wOKGU3qGQmZFRC3g2qzfWe5V7y8354CzOU9+oy1zBwB2iCutIdep8jdGbxIEWx3WOQKTkv6WgjRw
LwFWO7KEylhwyh5Hhh+cQmX7Y6OIhxCi48ZEF71UdJSciWGSyMRhi+8bIZ9RvSYqxyxfccmhVY2u
FHEJBx7llI4xdd+uR7ErLJ9jeoBOlcCKUhnoG4DSvQapkEecmNj42zV29yyhKX5yQRXtifl7CgXR
eNXC0gsGc2uiqahy+8QttTYY6NvFqaHbVPILYxzpKJBHmk04rkfF8eaGECDsguaxedbSTz2BUkKT
3YTxhQ5M0lpNOVPaiEpOpawq4jd4C1Z+tbPosLSwACnDoG5hd80tTKHspbXIhMAMqO2fAEpzx1yH
Kik1qCaZv+yW9acxKXOyEB8f7UVAOaw1b0idS6XjkVCOmISIRwxmCZKo6O/goGCHpCF3l4Amogi/
LSBjFVCrSZBP12S1lespvHCotiTPLdXSjDVzW0z73kXIDJatcenx+Zya7aMLBd+Tj0a+ZELbRSF8
/RDGCewdg9h4tYCGd05bGinzKJoG5z4Kbwl9It4owUvmmj438Kaw7bXNpCfurP3yKpbFiEVGE5Ie
UBfPS52lR+55tlACvC1QFX0+kx8IQZhONKvYvCzoKCvPdx3mUVNWHjqn+A8PyvTdUv5T+yfuefqN
DwXpdA3n1jR/atOCaGy6EEczA28zJiexyfFn9/hS4Hw2fI4u8iC3X1uMzOnpraR8b/RmsRBD2+4i
6UHiwM+3iIoxSWwJ8AXYy+A+c8tbu7ImSwTsRg8g7U/dtjXhKlZLu/0a/vtvGAbvqiHZu1Dw4kW8
yx9xmHLNRzv8JM0HlhpRtVnKFnv6SUAM+vEGRyiVE7A5OaMcbMq8qNII2AMk8ASGUrJDGA7ekOou
cQjmd8hdQifIabxOM5933uEMJ4WxMoabVvd/dh3DQsD7ZgFIGPRm3YEs+kTsahUGkILxDEqekBk0
lds84NXdip/BwjB4eFWWGN3QMwnpK1GJRA9JdkaeohaBo7dMi+uH7B+DLf5RkY86Mrjw2xG01vBF
Vfcpke3WTP8Av1Lme02X+j0gRlPBlSr6z1HBZMcEV8QRaGYsOeKKYZwaWv6uN/ajCcmxQj8pu22e
9KcFuQSqCHnRJQfKk6vgqswg2U2eXDPa5YQJ8MOXlRW6zG4F8V7dW+oyHkn1dQKtU8kEQ1L8p7g6
akneYUpi/ZUlz8hDMEPMtIs9pqudmUGpJPSnC8YV80bv6ih04MNj+f8SaqhIeTc6wjdthHCjtVhd
0UoImJSfy9ZemtNqvnYOqqIOO0l3OIVtdJJDi/MDdUEU6bsm1c6NkAm8kfAb1upa2PG1cOyDxOk3
YlAEezEYGw+Kwdb4j7ryaCW1xsJRCf6G3HoHjl7XbbF3AHtqzTnO7r6js8zvsZOuU/HFhX7qu02f
f9K37rLBOtSUNZl093POgHPppVeD+xh0eIG13IoIcUeIz5OjbJhQWjFWz+1PSmUlAvx36g+nZTpZ
2RvVEnAZoBCZksSVbDPHX71GWVuRO1wjD6FoMCHjgPI8O526LSjaYgyKFETNPLlO3lIIrKDhpgG3
tYbm6e4SEKEqg6MmrB8b+lJoOqeA/OnRWhc9ucdUe61tbgMURKH8cMkxJaXRBIQr/5FsZUJWAEoJ
jMbXbOVs0YQvXBIJ+0g44pgmL6bTcAE2K50wuREK5c7k/En21czTPlj2gQZNJt2zok7MXNFvRZte
QMGBpDpQgtOUVlDiBnwg8AIqzQcbcaVpuIIpWLzJeBfAIpi59eyiPVKMoC3Vmr0dBX92Ii5DeBdU
lukwH5ZZwlhDkOu4npoU73y9Pyqx9DtQd1WKQ8ax4CDC6t6szN6q7WUC5tHLBBMwTmZ5GfPuZ4w+
89hzmkvTh9uqWWcNkluRv8Dq5UUB0rd7xciYX40nXTW38ex6pkI6kHMN2dbxoJD1fbOH92lonzMV
Za5ebiz+hsZ6zljkabd1icmwJx+UMiAZNodc+5MQk6K8u7ynSTB94hGXuGsmOC9JGCmV6zWkXXFX
9ANDNZoFRyR7AOw0DfxG47vZ7VN/6ttx7QbqrnJRlBMzPpnwCsgd6iQcgg4rsujh4s32rw3Upb1K
YCmH2FdaE+YrVYgDjXzJO2cfi/itTC0ObGud35QwwBJN29SBxZwsOebI7DLgCmFTh02LX1yFXox+
SemXYKyArhvYEM9ghdpDqxO/xkslhV0z6Myru6rZW2zfCMiFobIJ0sbIxwTPzKAeRyllBM070Iyq
4w9j+cwVBmhndoU7t8Dvt0BKP0T+SIcUYtQoXbzWxdmZCcU5ZpD/k+ClgyIxJFuDE9RsZ8A0XBAS
SFdjZGzKRH0TMyEr3HYuBdgE5APlQOknLyTLdUnuyZi9uxdJsIQdhVggar4IjQ3AZcjvsGDDQ+Ks
Tf5sA0EgtxLeGClvEAQ27fQUyHLfUH+WzavJuJsCHHqF4tlAVzVZGbRs3P8kXkJsZPTvAK9E8lcf
H514b4vmqYF5lSRkgVMCxe1Z9BxITDCLijxAgRS+tFgco/gQAxHwKgFq6Bf0d03Zu6Nv82psPwC1
r5nPFu+F7m462PTWPG5dWJgDUO/yn7gRmPPB4Ic0mjASsNJT6xZHLYvZAXIj3602PVBXl6Z7HOkG
9N48CDaWZuwK8wuCi8kza/HdKad/VWcCYyzPocCfFAptM2ovTc+E06nJi0ouzbuhMsse4H2m4jDn
DXGOpDZZWzPTvmZy2oTAD4WxSrQYGK1iRl6Cq0RCFrbKj7K/c/8txSxs9D5+T2GT4NRKKiK5kBr0
yNDxFZMMM8s5qqXy1KFBaJQS+s6FXeW4ZH6qqLWgKOmOhrPQ58J20dCmq92Sn6uED1W05HUz4AGg
qulRK4ZsVcRwD3SPI1AW+xkTt84hGaGSH4VOQdPbhxa6Yf0buw+6k2XoRhlrZfI57t6y7CO3vyUD
ZMrPMEL+Bh8XkDVW+ULX60P9M0150EO+PZQqyXu4bcNCsOF/prQsVE6rQphnE2i739fknpjOOQJS
4FLLqesWkkZmwCuH2RFnpucMe9u2oauivhfNWmwWmdWk7mamXE2NG/HSbDLQ65ruwJcstK6Jt1V0
R0N/SSesC5qbqeRkkUJcb5dysJPeWAKlGrAXhZDnSoXbWIC/GQPjCSor4UWjdtfV9E207KGYzGD3
SyGbKeyI/R7oSm2VUY8bYQw13qYeSL8CV3R9RcW9rOTXE+vE/TCWlGjnkjBQ15EXZAvi5OQHFQi/
1wiX1wavK5tdMY8eRPA47U8jELY0tR3klrGIX5IwwnmmE3CWr0MVcyYhUnCNzVy01npApDkiXmvu
Fnu3UK07IxXYyuwa10AZkY9XE6LRsNcoYMtc93q9+uqq8QDaUE0m5Wh9GyYcRUASnMmvLSClWRIc
lkzHQE64ZWK2lW5cEp+M4Yw9oV7Sn/6Po/PaaR2LwvATWXIvt4lbeoEQ4MYCDrj37qefzyONRmc0
HCDJ9tpr/esv+otl3YRAPiTapVRHsi4bb6kQm0R/iZHu5+o+g4dZ9L8CPKOYcRgjJYBNizjPUmsx
/IQwNbxWk8SNEL9HTCSmQTBik55N5lqZwyuGwkHE/U4Ft5h4WPKUXFO8Z83yLuagMoMCB1881C0B
NVAKd2ao+xXHdmsO74DFNNs9k0XUTrcm1Xl82wFCc/fW1gWcnGS+T0Nx7DpQQINFV2wBSAvtzvhe
59lWuprZc9ZhHQezLXW3OtKJV2a04lbMl5ocosRjyehLRXk388Cl/kQLFgdFRRsTXdoKodwE32CU
0RQX5q/CfG2yFOfOC2BRaxJL4QJu6NjtlZFTWoK6Ts2E7W0D00Dr9jVAacwo1WisJdhXTsFejqEe
0LZ12fReUsQXdg/6BHZnCe4kzQwVOb8b9akGqBCI8WsRtk1UiSU76XX6OaWTE8HGUhf1s0bOiS6d
ub0h4G0qPnP0TbWRPAJJRDJSrO8y8w8JgysbWeqBEAkLxCRVhUppzJYfz886y14gvFpk/023chb3
pg6zKya9p1qEXWdETz0F7K0I/o4AWEZY8qp6FtP5UISsGRPgzAVYNokRH4N43vpAvIw1ZnUZ63dc
tiK9f9OeoQlnSxA9gUWDTtlIKVh6ZZs6qFMlooqUU3FP0f8tzN6vDNRWefVi4lUl7gaQwXi8LPgj
MAwOSrUTWO/0szdiFxwOPbz0/DOgPzGld1NtkZ5iXx52hywIYekQa4LHAKOe3ijfk0RjF8Gkt8zX
hZhFrNBVP5LiO45zefxXAblzw+bNF2uOg9i2iasa1xbHSNkgn66ax00i6BdJwshwweXV/FWtt3gW
AEGJ9WiZnwIwI23boBMZSEw3QpixhfiAxPeQY8nlEXTk8sBOs6s0u+RH9USOLhhRwdI3ZSz91K2F
CUo0uf0sf4wSvprUVU60rZUzfA0oPQB7cfonRALKEYXNTL/TYczQ5RssKkZ4S2pAlE0c++tcr8sU
AnxiJzQR062LU5rbxWkRFOiUBcoD5GnuawAyFXfXVJi/KJu1mR0B6rL01mbTgw29uzC/cG1p+Ang
Uyuys0YZunY4dqJDLOTTaOB4LbDii+5F7HUy5mYX4t5YLU6Yh39JOW/bmserxVxvmW8mPaYahLso
ag6hlb2Omgq1tITR2p9KWrKI5miqVVdOYjeuZ2gGBvhrtDfojeLklGq5oy6rybEIjW/w5lJHzBA5
ylhcBgMDjGhmZw9pFRbTrg33XK/8O6r2PdZE1T5jA9lAUWcKmjBUgUHGAoRndYAAthZvNkgZb9gQ
osAs7+nwAo40ghvn3PuZhBAKbQleVjXej/xglRsz5ueIZLHlUbSHgVJD+G0qG/e7FfJZwd2VEd9o
d8R6E92QxM3Rp04zK3cIqgPNJGxm6Erg7mjtzLz0xDAgU0WjNxkPHXoMSf6qpUMwJDS/J3X45MRv
kukJKXm00B6YnxmR88ay3EU6xwh7U0thHicjLzuZE9xmLK/KZ8gSOmdUF15n/VwP2IRDiy6y80TM
jIX9fX76i9RNmv/Dlvi9LheOjOLMENKXuf/feJrrRQS/22jWTFdLRko33IdZP4gFUHoF2y0T00Ob
Q++wQoQ8wRz8o7kCt6aQATLri7JflvpVQVyinyUFY8PkrVTQE3kqr6eq66shdw6JjQsMuKQ/wLs+
NkDQg/kP69AZjkoZV3YNn67WwBgFt+iZcyzC7SzQrvWmjgmXNZGo1N/rD2RP74mKM5nzQUxCrw++
A4tVy1VcF+W4wSR/RVh7cUghBznohZdBuAjsVKD1mOOtIsG+md7SMncik23LAJd3Js8RNks0o2Uu
i93QEB7VVYQ14tCoEMFTW1exMnwlUfw2TL9C6GezuBUi/FVZeIi832VUn1qtdlt8Nc08swtpPKLM
CUuSAqHr1AMYVNvYrA79ZXoozVfJOjhK/6wgQCZau0wSdr2SePcp2AQ7106WSJnaKy38PdJpY+bK
pJR3ECZC1gIGPotpzqTbGJCNqQglKYIShhPZtS41F5Q8ZcAb6Wp1rmeJFXmCRH7MARrGSzfQoqbb
gJLfj/AOLTqu7swByQYNXgKEs4XrM25/M2Hxaga4EA3loqYXxdpo01PNO5s3TZIkN8vja2ENXqNi
HpqCsdBUSPHqBnxXYTRq2kegMfZEF2h6UJ+OnYaGwuW7LvXDMi0c2fctXzdDM8pxYcow22jZa0Id
iCtYg98SiyD1YQxvPWWs6mAuoCuIeNl28SOj3gQ2lAMGZN4jqJnJeBiCx6LvoumcUKJV5T2F7Ctq
ycXgLR5EYceRTZJzgzpG6MzNIgh2AckCSR3NygShVqTHzPExUpELoEOd2l1RzfsFVqs8h8eKW1+G
jC6wNh3KeS9iEixApCkIEFW5XCj8EdMYTLXVz72IVfzHb2pBprhsL1DBolvS3zLrBtKYBxnRw1BF
9onwrElk0iaw7uHSG8beoKx2mvjQLQ2C0aPPYOSy56h1AzT9k/skoPHkSnDFiixST7oNOqkb0SNj
WqWCGZheSRXzDLTJONlD3HJQv8RoV2Q05bxc0aCrR2mi82YMFgnGyOWEc0rEkx3EL+ZwUaMXBVbx
hMnthFAtC/J7B02oSjVfMFlG4l+LLKAzANFcFdYssl8I6XCIexlOEt5f5c+0ou/Ej5oOO46V5qPC
4Gl5CmAXrQIFZA29cpO0v/UjzZJjhyt+Zaf8kmJcuOtp7zm8M0KY9jeF+TsyBAc0Q5nZ+SGjeVmY
AOJndhqd+WyxtZJfEz5rrY52KwQeUmQl3KGbwF3bpCwm2pIZf9U54Nxd+FZCgCMfSnNpmGfk/5VI
oiVeeghrAtyZ6hnILxLEZc3i2YIF2edv6oq+zPu8+Q1aPEtTN0JgLmlvVBdxCeAwhc++QRg2MYu0
rOclnNDrhkUWzFbeTEE/DH2HRcNTL/+F0uw3Q31S5HSnr+I4jmsIn6yaBDtaxH3ZvslwQtaWdirP
QZYTD8rBAkdasFquauscwSFv+Zu59cJHuynLxpHhQ2j1ewqylAIdtGP9WppGsqGN5fdHUIJGTS7U
63qgTMpfazADm/1BNVcSeuWH1tWMIXmx9VnHokryZyzl+XwMNrpN863MYDl6dZCMs4Kb1kBXBQ7X
sAmuyn+igsKY61BBld/NJz4rul2DOR6V3ZIf65ZVw4jMh1z65k0evCTcpewpR/wT5u8MPx9Cy/je
QuHSUdmQnYKJ2Q3hck6fo+KNI8nPBZtcszDA7DcNuy6jZ8OGb712kEPH+qzjOyuIchi2CXzLZLt8
qMYrZ53ngFDKHwhKIE8ouPEwk2+tjD0sg0MybTdzdG/mR9PlUBDZ5EpvK9g3NfmLKaueoZ5UYIC6
/mozy0e9xSPLAoIeedsLrYvuTQgQss/CjzCiTtJO3Hxwok7xKtRikQLkolLbWbMaFeLioLwpVrJt
LZRut74obS5q5hsBsRp4fkUlG7RH3EKD01AONuGaysfd2FG4m9/1wMXDKn+3+f2FGaT0Z4WQVoBN
S4EIA8mfJhgzAJThojoJcPEg4RcsDAjK9h1HfY5VXwK0U3FUF6cH+mURuFscmXXLxQ1NRzb7T8iS
+f+3LkzpEgEGW9+iBfpxel3cWbzOpiURA6w0hDAeV+R+a9dmfFUKiJh8woohHE0YlCzQCpDoeryt
3YRGJanpUGsyYDPWhrBWTYUWCLCARmeYExo7T+rhX3olfnFQG6Be9ZjhsWRziwmlV/5dx2cdDnns
FfFlrTDq0h8qsdtwj0MGR4RXYtK2mP8ybHqNYg1qQHOLo7058cEKo8i060mQC+sleQYFC+7xRzHP
pWVghs5Vl93DVc5YICFJYA2ji1RST2e2UOfn3JT7dMxtTus867tiXuwqhvaWrPxszJYK4LrgmFNU
QnRWU/S53sqJ/JOUxJ5VjsRvKyo/JeYELWYCTEpxTPlvX/l33N8DeOUKBuchHN6K7YvMT3em9jQV
dBicPOio7a/AhW3GvymK6DCMnS6Gh0VoLATkqXyril8dDww6aKKuucNZ4OXJd8ntxQp1kDxm7CT9
NVib8N9p+RVwWXUE1ukQqNlU0THqNzgcZHwUHOCaG65k0zHVA6doK+j72Xgb4EJxBW6gBLa49cCY
rrG0yqUPoeadLM6VmvhCsVzNqnQQx6ImjKxix+dnzqbXDqrfKj27nnVNSCSMgqGC0W0TYiqW6xI/
zPXagui2bsWQRfPXQm6AQv3jgVg0wCOOaPCA10NaIo4JQdZ/R+N+GP5MGXBNQJ6Fgxt721BO/GDR
v6XlpAwJ9B+EwtabzmCasIOuCV3qnFmz9uul2cu0GUTzWql6NFcNvBFuW5GpCPyiF7iwrF0JSLge
NYOLoClJ031GeneY4SOVkIXTlN56YtNBTAltEXoiXhjs16zdi1C9kePwHrczamzMjlA9D26tPoMO
29NyOocO84Cd0coRzKLhGTF6OXeXIcNuYQK3ymc7PsX0W4MVxocmMF+yC6hZpA4WjfnC8Rw+p7nm
cVzNk+GMr5VFfpNE051ZHtWUukqu9iJekxxuk0SkFrJ6NMFt/koTyOWmtW+ZQ9eHPUMgzGwxva2N
0cSzFEAXrVRvCgg6rthwN2w7l++VOrWC5p1QnIL+Cj2V0qUbx6qJrypB3vi4aFLw3dRPY0GKWOLD
y6yU8dlWFT23jJz/62rhMFKTUaSQJQ9XWGdvEdHgREAvEOq2GWBPVNdOaeGQQfGpT/WvxbvUYHNu
avhGADfrzBexdNDwriuwsQgmDmKB7sj4lMpPFYCv0/w1rItPDWn9gbc2WHGrFf8F7EaRpRqbVXiV
MV0LkqOH+2BQD4IJCJcRududeoDTbpr2wipIkxnlhWSH2zjTiZXOx8rSD7QHdoCTAQBAHq47qneR
1wNaWMd4OGC/jlHVeuoYCcv0jVMczW+rt0wG4D8qJwnrjr5HBE670bPubfqIjXN3DIf5UmV3yUoO
qOZejIHuQKrdQoz/yuWrRJQmwkMcl3ttkFlGzEiIrGp0QsFGX58+eUT+KnZUMGAAs7SNKHkdTurJ
sZa8d8zP08Uv0BN1ttC9ThoSZa+h2U8P2fAR9ad2uhjlq8qOjBZzBtYMJgeiKQV51k1gK3Z9dFm8
PXJVXbW82SsFy4/txDUAFFE9de3TGj4qTGlCLI9xyU63bWzzRIyX6Rc/jUVxoalFqa1AhMbq9QM+
bYyRYexmCCnDI5uDkRUOrqt03KqXqjv2DVmOzORZ4LK9lF9TBHq5ywmRoqHGrJyFqAnuC73DqVAp
SCAsEF4Qmq3pVRwoFuchfsU12TN406gQbjs2ey3e2yG6wjbyOdjO2iNGqroraXgE1SDe4qa+GOIW
u4i+xXHAJt0AK5I+38J0zYYjxFXkDw89d3UMRAeuUT7/XPwzdDgo0ANCfqrJwDWUP4JGDGYXbxRz
OevaEb5PyS4VEL/8SGpt3wrRThVJNwI/q82ExQ0dRKp4Kbt7MUvhR+Db2tk6YUAauxk6txox+lp+
9KD11QSHGqwUlArv4+Qc0BvxrWFFQGks6e3gO1zoRWCHiMjsZW1LCsKUMMXVh4wxyir/Wc3dmn8s
8tVCAOBaeS8IM7bAwdT7SqR/Z5cJ3Q7qo0z7/dtwfCnM5a8lfks6EaOasTFYDEaptYGmy5gh4Fyg
E6g1FIxVZKOpdnAuZ7+vJdatBYFmfgp9WERcuu6sqF9rGavWBXXQbduBgEOLqCiUxvwCOoG3NX2W
RQgA2uuI/aBKJ6oBe5gTNwOiISZG6yph/GZg/sudFQ9X9ALPnr2quZkpQxvpMTPSbMZ/ZMD46Ftw
q530e4c78ejo+Ohip/2S7eY9wozgRFBX+ZpVaIMzVgRgKiOx4ZxE3g/8f8bCRoixVxLKOXTCkHyT
OpSAYnNnpPpmveyM+swSEF3pvo7xFjIDrlXMZsSLLhKiab4AL26q/lA0BUGr2ktct/t1jJel7HyB
9m4vaDgqeKIE/sI96U/xuZuIBTnPkHkVzI+nlX8T2unYHxKqcEh9xQKLXyc8royIFQoKtGOWo79t
n6mKgVWykFeNNC5w6xCJXtS5ATRNzjsk/TF/CTQ3MUevEaH4JYENDMWCmn3/AP+KLU6FDQ9EsKFu
36klRfQzfUz1+40WZYB9qIFIqUyatSzte0BpxcTZe1416r1bg90153UhwEyoYIIKn5VPdgXsK630
x04mkIhnXg2OIpWqzSdkvSSew/QMAIxMNqUF+9Y/bfpmcjS90sSgz8Cob2weqfJtdKOrUr/CHjxI
Te3W9GCKhJ0TIVojsitGiWGn7a7W5xPeEx03eGVqW8SxBK89TUU/VN050ciPTkAr3hTyVKKgOldk
n6EuwYp+JUtODeyKfQeRZDBwugDUl6m0cpNeBe3Sxsy1OlQsTYUfDha72DATZh4aJXnCHIg5fKjM
K10lskZzmhYvW31SDloPyyG1PFW9iz+ShYZtImtjTJyChooHgis+5PCOVCkR3KblnoRthPsqCGCf
gfA8Ct5HnUIF3VKEYGAwJaFSjla9+D5sTxxfQ+BwVz5gdI1pWvbSLgcLD89k3MuwwQTGgop0XGGf
CnsNp38qHXJI2lkYjHjYBS8yeJvSjkyFXxaWazPrAOx72uaDmmNE7zM+WT1bNC524KseLmWiB9sS
PqXJQx2vKtllwdTsZQZVNPTfMGBcQDxcUkXM4q8FAOP9bKpk+5nCqKwTBC3cgGLes95B/nlaAT7A
6ZD0dGg2BG7E8nNmVFNEDDigvoZFDGL0a4bXSNLpHbhFmTWtpGdbBeMyeEQqUTzJP2GcNjJeEAXJ
DSG3iqxn9xgddtR5tbZ6b7HWEkNiQ1S4ObgPw41bdBYr7vJOP0YX3jC6oU5bu3P+VOSfhuUpBmwI
nnUr+VLB+Cfg5ag9tTpymPKpS3tLeaPYu4CGKKda/DgIRgIwX9gyyOJn9iq5oXFo0uM0q6TqzS4G
ElZJo2iqZ66d+E8bIR//opRYCAHVL4m573QP5+0OhVf2w0aj0r7C2q1eBt2L5r+IXPPwaOoouc55
hlshr+OFcLzyJj40IrQwYXpA64KWo9nCk3Cm8YStBjQ5mjocnCT5u1AfyOXV1DPY3zBwc07T9e+B
/hYuCE6F+qBg8QuJg+bIp0Nr8QViswJTOETnRru+pXkp5n9A78z7fHuo5IrGUEQnCcWE5YibP5pv
y3jlcZstTiGjWLE8VzW5EiZHfEm+JWFZd8DY3RnQwFI68ZEnrCfgE+cMGbrwBzIIxoVDp7TweHVf
tmAXksS0WkhvdLqhOH5G8NwJxxGgMHtxS1PjNxh7S07CHwDdyBtCNizMuBECcsgRw9gKgC7Y/QZ2
Uj/YdHSpp5VIOe34Mj+b+hdoWBvvHP2yR+P9nYsvUXtN8vPQfVbDLnyJWGK9iE+GUPmZfbKPxV/+
wX8xjuGbwnr2j7tKo2mrtjn43GogsxkZ7zEhQN21bCXri7dIelv45VaMRxnwIBrra2rRvcrqsdfw
yTRpusIcIi70OXUAMDP8MXeSzsmlU8IHE+skLxk16BozSYtao2px4tcbNxsQA4orIlmYt4ZPpPWs
jdWPtE4Y0imY3vxh3dHm5wX7uzzAcEzWt224OCsKV+EkUFGP5+SEwhP5QWXOdqeiR/2qGEKW8Q1h
m4mF6AIvLlhDUHrucr3YDKvQxHjkq0os1B0h9jMcugPMPGuDsuDqITujCeM7+qLBZASaUvYttBLK
pQYbxMClWEYMjPB10Ph2YfRDCtGCpUWXB35tcxYiCGiVCas2989Fo/paM57HqDipoFAopCxGdzi7
czp/LCMSYWpPPdV+wTFvjB9BR7kYE+iALXX4M5qDR7ORspaFKT7FpTvmXknhgkSyzUAoKJnPku8W
L4Ez9iM6+I2p7BpynzKB8ehnQhkF98hc5x39u0YFUILkNRDFIPonpcbreCvKZwxwUZtv8lrbeyZQ
fZMDvi5qwJp1LycAntygdUqQ7fTTszIyXjom0IhiU+gP3RhcOcV7EKMwG1ZFYUHv48LvIDWY5VMt
8PQrnYA3a22vQvapFcokKb1adPoSTldLEEGD0jGiYmeNPhvmWsaGaa3M8GuhZ+O1ppF4mesfMguV
uh5+23KwMadEparDZYXtP2Pb2MsodIrotWcLl9aHftiV8m9syU9DA4tHuxcQ0tDALxubqxTseh7F
qeX6SgbmqSVK74ZF1Kr1uXYVkmz8ItPqltAeRhmjI/rV/tjJpAyHXtW6wJksVpMJh0VbhPpZOMZf
hMknp2qyWc2AO7MZxPRkexbKXyA8A7EhQxslZReAJa0Ri7jFmfTmm/+zMBxePG6KKY64IfmoDBEh
Ese0o3pigZXjG6M90li9xi3PWBtjsb80B11b3oueB54Q6aFfkAUddH1E0s9gP91UMOklx/dPCy55
KLEtXl5WhCms3y0FA1PVxQGy+6uMQ6j8CaxGhFo9Nqh/EWBVvvfTuhO/HfZcLs4AGERKkAgPCmZc
afFpIcYzUGYLb8sgMu9/4mewwmWcFatzuewRjVbqU2cEVB9WfJqWiz67LAa1+iUQTyEe0tkhZQks
BbcY0TfiKnCbDDp9JxH3EYWfZVLe6keY5Xu9oRphXrgKu81qfsZ65uXs3tv1iogzL6LpDWnrWFJC
XNiW+SUZHqbx6N2QuAPMKMtjzDwMDNZCV02WDb5qzJisZMT+I+RgBR+hltzGt378qIbDEH/MJdIe
bVsJ7N7Q+xkNoW4CImi2CMht4mNmmZ6uDRcQEQxfLe1Qpsd58MTZ8DLrmQCUFQ0eiwPmadBJ0JGW
PHOvhYbA8J2GUmLtUOSItmQ0ffVRh5G7ITcygl++GNZVj2saLuXUZylO1hOhcCWapsBRg6gBsB79
ifNc82QnVbVTS/M0jPdK8di9HTIVbrP8kb4K+AEFhGHmeAviujkOwX4ckb3HW95ILO65IuPkGM/a
WSB6biT7qM/wzaT6moIKVFgChqn7nii12iTarBBexMLJrYKr6ijWx8GiW8KeTQ7R+tDKRe/l6gRS
s2Bkz14ERCyXH4vlaek94vFYcPnOLpHuaMZ9/szACjXlUUCM7LpbI+MGzMYH+3T1bL2Qx4S9QgEz
GDdvxvkPjOdryNKb8ZsZOYDJsWwgeQS/yi5+LokzEfcONxhG+V/wMF5hiPGPyTX0C98KGSx7JADz
R/XZnLRx02PBzbTyMXy0z/Yp3/VPYlMgkYjfyUMhXHUDjVv4oU0/s5d7ovvAOo5Z9GLybKLmz7dr
6hQ6DmRNm/oT/fdYcza72TawMpDTnxYVSAvJKYK+yEY5KjRsuiAzReVLDdUJmebGMF7jsdyMkGWS
i8yKvWMR3gE1DR1LfowLZeOM8ZhQXOgtVWXcqAi1C0bApN8joUqQgVjnrgaIUE9jQqsq4H8x/pi5
cZdk1IgM5I+GL5lIIvd74XXRoelDeMujGkNcjMkEn7oPCy1uvGnwJX0HJw7rKRvdgaztEThxYpfO
EwjU4WYPbLZrfHXCiTcJeOb/XoJkDzlIkX7jgtS9d1W8DcmRr0mTXW9saWmYXSqMNCAZZfule2co
bs0R6VPMQq85dYTfqO9W+huH4DzL8BxxNk85SWP2L4MZWnTNLYZfIwi3SkVixc7gHAqyW0SZM0PO
j7XKs1YzFewXY5k1WP0cgbQURbtKzAqjlF6KiqD1Dg4SLdI4F9dGb88l929ftzZ2SxDQ2kT3i4Dc
sztLulKosOc4rD9g6ovj+CtmbtBf1vUgNLk6PSwtYyDdGwscMroZ6ENKHbFYjb2emWwbP9FEhFDs
MRu2kd2xUWWJwSeOhyxYv8WMBDZNlC1pvyYv0JHQZkQsrrfNRw9ewHIP699o02LEK0K0C41gU1fa
TklwCq4FdHbXGe2RfFgf+1aT2S4gCQRtaUyVoWbkuDjSI33BdbvfD5a2HfKfKSt8SYKpN4Azrvo9
/X4NgT6qcnCKlrWVRSlJYg0pAgbjPaMraawrO0zkshcTuKKK2woSa15yiZUHjQGVRWiO0+TQiYd4
obSk7GCwyTKhsGC/4IEKTJN8mjy6QvkWV/jm4nJZuyMxwY8AQ69XVJe2RWZ1fYTuZrV3c4EQjdOS
NKS2EbxmIR58+k+pEWWx8oRQT0tf/MiUIFQzh3SB4Wgnflh4P4U9uTNYSmTNT56+FVHlIdd6bRHT
L5ROwDN6lm0Coigb5JP8hUwfaXiQGfO2QR44DfaKo9cXuKlgKpWCwiRpuash/CaZQSneGfJvRDyL
VvmLdAzznWYqJ42fwndmX8X+LJvAlFQm0k+IzU6ZW9sJL9seT+gOmujEgamJ315pTAMha0lynNud
UJ11q1wtitwUckRFe2B0sS3Huask5KQr7103e9OnmvTXTsuuUsNqKar8Icg8c4bPWB0RRPohiIua
n2dQ4bl5rP4z5AGILFJxOZvQoaoMirElnCLCk1GqmlbwVK35mpI/3KOql4cVK3C14hOPypWFXKT8
4tVvEZtfhgIsRNB7MW5C8kDJx/bzBtLEp0bSHKloGGMhG9IiBa8wLFaKlykEjTKIqiGu1mKAz9Tv
jMfI6tQdBpFl8zBGKB/SNqYvgb/Wlbqjiu8qfFOlzU/Et3asz0Yp9CIQwLmxu2ml9OGLWQxnpBS3
uQajKLK7gc5Bkc9K0h/V2mLNiltZ25zUPL3PjXXMeR4yi7msd1QkkGg8LiVOYcW62sq/ozLbx6t3
hOJGw7yVTCha1ChLmW/1TGDKKHuVlJyU/gAupD6WpnWxrpTkB6QiNtudh8XSphL4TWAnl73uVupw
beLzIshOKD/wEZAtFlkbXEHn6TN4y8it1URfX26SCoGhPpvSco5EbjTWm7PxIU7dfpzr/UR6eCw3
Z0VqX8rIj2HSJyX3VYkOAjrI9Oynm4WSJxzbrTqwA0udTBu9eDbcjMk+X6OO3R7CaIZ/FN8Q8WTG
pqV0jAqLuLMukoGDOKHtnbG0fHVUMXIjzN2TWweTZpUVIRc/X5hrrwUqqwKvbL4WQjObyU3ej46Y
WJiy4IhAEpXyiKCGTRhhwta2xaE6rnWDpxdvK9SO3wO5W8Y/EMBSP/fwuQzqhkWsHo6Jxas8f0Dg
nQjgmMA7ZOw6FqRv8KCxCNhhOqrdQcKkZA8pz7JNWI1Q9sEA0ElTkmHm4FMBR6+4tpmLnIlFrkgA
AORn6EsfcN8sRKKQ0GFi4en3DecJ0i+YW/JlvnfZnoLaQYEzYGrYOMGru4nzyOAHXwzYF08I9IU0
1YKvEDBIXUg8tFaw+RZYe9QWkjeGM5dAVvntrefRiqDB+FF3UNCzYOQ7H5FwQkyUuPWIpFLchCLL
c7/YrQpP/6THVwHhnrZnmIIYKl7i6jZPZzW6ymQycUdUfOq+Ou1H+QD9PM08Ckjc26NqK5IjQa76
w4qMTTw5gFhTDr5qOK1EbcbOb6vMdxbMkrYpgZuFq6W6ESp9w1FgTY2+hXiN8KLUHl7ososPkBO8
xL41aOLwSBY4NNAzMJAl3Dnbjj9oHOuFgYtkUUgz0oG8jxj25I76AABXnLFcY/+Vu+3rOmN7Evs7
wV9I8iMwgQlT2zfDr768dwisTAIkBS/A7giFGx2hE7PpQ9OEHzbHC3WrXRylf/EXfmBMhzkxjNm/
vnQQGhTWZ0ORVuED7FXLKQ2QqF3Eow/WS6jrcAhlf1T3uXEGmRrWKO8Nu+JdsaLAsHMtYw95OKWp
NW1+hvVq2Ph9uwuq2q0s+Wn4msqnVtmnIOvNGyqzJDyz5gIRC7IdPuojuNnSg9a8qDjnAXgsnDJM
cWnVX5glwP3YCshsJqfFL39Krl5wojP+EvqL+aqPr+GII+KVSk0bov7qdF4Tq2usr4mBXzzLOPGa
FnOfYMzIQ18i/j6oIECmS/cvdx44UjVvwqMkeRjHgC0w7oUrgRrFy3YUXCSaHO9qcKEQsr2jBTWw
Vxh2RnuQyfiaAWRAiQ8kE6bYHVZQ36nYfvxb48CYb6PpLYSqJcaWr3yTJE4WN7UWZ/xe8pvOb017
JqnHtGFi4pmb0MBHDsrh4v8/i91xyNzO3BV4ebBKdEYWwgKlAtWjzc4yg6TLEMDahxu1QO+Dp5BX
ihesZLsWOtlmqH0ZZc0bgdJsRyV64BPMkFzyW9Kh8JJH3AZ1KmSZ2VJWcdlCue4qLKSNe0xQfevj
yLEs7ir1waz4DPMgB8Xo931/FGEm6uZ7RJVLd0LopcN3MR9yBUaLh2SHzbD1XEC8bvFBJ0sVyd/k
ktrqdQqbBjxNaKBgxrCU2xbEngBCzGdjIloboImr0YnLHa90TToN9sI7gbfKa06MrIyO1Y6AOnFO
q2yItbz/QKVaDU/8qmvXdiRUfiuSg4AvBpkGxpajqSI6eVHAaC2/Q16PUUCGBRaK463Cx4swTGK0
wMKUyG+Db/0DHS69dcHqgAZGClDD6NUDOSEIROa9kRrsqre4IsEB5KiPQB+gYlf0pEuFwdAm/L2r
H2zeoq/5XcJmsr+HnZ8OVK6jqbylHQAoJkFerTvdydqJd6YvS9lOMosbZG3yjelLITJAt+v2JDcn
ablY8g0HXjNCEG5rnBjRllmIUxpUO0ltDGsaPkTNgae4cjvkY8y+N3GwJCCeIu32E3ZbAHyZ3Q5P
NGuhgk7JGa+c50LjrrQH3lKKNDnMhsNOfWvdRxT0wD6gLJsLvW/FGIaLA+rlZdt/USikbxhE6W9G
kGTyiuk9lLtfTJNnZdPMfNDrT2eNgGljx+ISmqThESbOk9u72Bi17/jy1YjgFPxA0MRuo+917wKY
1/saEQLCfTFg0p6uymznpUusN17MsnzgIoARBWsC/APZXIz7QrulHPLYzYkXg9Nyom7Mg0DRlHTi
V8LJxwMEGki02EgOkw/5F8Rc1a/cLQrUfgH4a8daJz4BYGGysOww9w+Jfyt3uuxWK7fO4Q86VGvm
awZRlD1YaQFGghvHALVbSXbmE8e80jAYss1/OafhS165MJuq9cpP+rBxYPBwVykZcT+su7kuMKzn
2d3FKM44auj6JQy02B2wP3MjBMs/Im8x+phN+Gk5XGQ+UyY5yzwhfsvWDKxUdmAvwLkTxE2G/MBH
5H5KMG+n0ZxOoYFdRId/2qnKaMuFGSYgkkYZuxj+F0AVMJ9BGPiAMXv4H0nntdwoukXhJ6IKEPFW
BKGcZcs3lORAFiKHp5+PnqpTXTNn3LYMf9h77RU+M1Gxx+jUyz+19lB7pvxsQNwEjEpe5h10h+qp
mj5mP4EXQ6IspGZda5cM+WtPrkdzhVhfMtj5SL+bK7MoBixTgOWsnv6pwU0MLeeRkpdfFrcTnjP3
rI41xIFdA1GSXg3kkk3Wf1ARkDqo/SjL7iDu4Xv+6A6lavsRXes1AAyidXjiVLWctpCgXzK+li6q
Wihxr/Nw5bXAJIp/xJvyMNfJl3DSlsM9PQ873gcIpxSgDLTg8tBe47+Ivz6d5CTpPtAj8iXGn6jN
IZX0/tRrptMob1PAWFGsmHAXJn4rLnROyD5YmJVDJsKLx9hYXzF8Jei4E1yh4HKFPNOcs1uaW0Os
uk/ea2YJnzIg+VzltpCOofqjn7myL8x9kGN8ZV/NUb6lF+3Yf0PwQgXoH0NiLLkmdDJ1yUn0jBPC
HIXi6RMOKCLIdk67hpfwHoLBIlwVnrIN6BFwJzeswrBUnKT/+fZz1WOZNRg2NkXkmXFyMKyKbB8J
1YmEbwbh/PsPIecVUzQ6FyTPBF8jM7MjiOTSohRWWDpgRfJCYtZssCLHseJF8Vs7MV62mcsTg4ml
PHhmTU/NMacNH0SP8QEUQQYqyoOEEiw+kgAk/23hv7RXjllhobbKpYWBtSgV67eOd0HlBlSoJcz7
OTiIcsTtbfxkOhLdsnVKuKC5kv4AcaS/+iRPWXhX/ZunbVZACkCVnvTJsJw7tOTT6LZgTocVJe/r
MqNw5XbX5u8LODhWQ91toiRzB9lYFqJ7ULkxeengg+0c5Pai/HEeA602nHQcQ7dZylTVIljYgEXp
FKLHAdhN64B/NL8LxtncfbNVo68T/KYNW/+Mwq0mr7CnSIiQphgbHSC25qYVVnzhpsd6wyCvqsRg
fd4vJZkJDOx7wHt4grBkNk2ImYIdH1hSwK/My0HAGrAXliKf8C++mA13B3QNTmOHb451Er8snpDG
vz/zHffz+4L2PYNrT5FHE8gQC3hw+oIXq7myeXnAIVPVCa0JxxfNhdwDR5NPAqUix8mK2vPQb7Dv
35cOYQt/vj1ccyAH2KwkVJe3dCoynZYx8n6KdaBfHafrSyPYalmGzAvxvZ0n0CepeuE+PXyMgXFF
19Y8aBYNbJzGhIjtiDc8tZtHedEB+YlMDJ30p96QHM8y+HzVnsZDBmgiAgTtVIJj4HpgShbRz3AF
0meB8rhY1sN8mAyTcO9qLdaixsufpgRWOCNPwGZSqYISGs6kCQvm1ZUw7oLixal6Twm2/SdvPCfH
+jY89M/sEcowfGzhOzWX47/fg/UBQaG5hT/Zv5QLPlw0Oux3Pkh2Em/Cd8KIJ7OMP34qthv2lBoL
d5Rf44FgF/L8sFM9tNUQ8KvdRIJ48FtzasByXuQL9dQyst71lZOPS76xODZMJVge17FeIoH3668Q
cALPRk8hcm1c4eqAPU6cuEnkmflSCVAyLIwp+2nBbUWzhIDTl0Hq7RlFQeKxjYt09QoXGH8JGMcR
c6gzK1jO0m0eQOFdI8+vtgJB5zWuswuzObTqNkuc4MhdCJ0veVMTrooQ/3d31rka8lT8Q2Bf5JtY
WYb5cmi373ivvE4ih2F5rrpLmVzk7oJNCzctP6mAyTWZ48KdaPA2WovGBgeOPDmgxkAYoPIRILkY
m5asXm2rIIf1exif2wDzkP7etPu83ZvtQdW2TU+mhjV84V2ez7Z6vazJYX7h/QJd7ihmK510Sv1U
p5uh2HXRtpZ2dC4tkKu+KnNPwDEUi41iXdULQ7qJgsuZAjFyxHg+aC4lfWkinHKKV+xTui5dmMiz
X6es5SmxC9kxw3DSrllnv0Xa/NEyObGBaCsMVtBSanzKfBlmzxSKHgWijlA3WBfveYvk5s22Z+ZL
vrVKIOJsOYTuO2Loynyoh6lThfh/SoE1vFdR9/d+b14UX2X6bZa91ageMBFUBjckFmfsln661WMW
O0U7akFcaHI37S+tuhOpZ/pllVjgFz79b0fqDUMtMhHxDMYaZaZthOiQN4dMIrUN36Hh+Wq3TMb1
3H2HXkWfOiyAcFHYhESD4Ouj1yAPLrwS/RGR8o7pNukdGl4acNMh6S+CFDckhpiCJcf3uL8bgiUs
of6bkF+rc2duSkwKVrPcFQsnwSQrvUXwfisEbvPku8G3JV40EpoUOyTrh6gvIl4YjxaLOPSkbNXu
qophNoakeyG/Jv2mjtZR447MfYeDKFp8IYaS8AMLwRr8iwHCo1mc9+UCFuGMYQWJqlyJnBFfbXJT
hd+WyqbUNxQAFP4ilQlR8AO0OPhwhJR1dvRX6hiAbBNN5D+/EOpN7SQ0BvCMJPkYFsm473XPVE5V
j0LvO2iYDDW/NwGqjwA7J5Uxanxjhslam4fiqo1+Akjh8JMA+TH87vtLKX5mCTQ3bBSWVXgv4EzV
3c5EBk9jFMwWevgIZ5ugfhbvH5+x4Wt2k2a3od4MJLinGDhjGcytzMe/9UegGgykuTsk7ORWUX3i
uPVbWFVWH3jYQEJJ0nQreR9EeYV/S4rl4AUNE3LPCm/qO668LSsZReEyEJdqxdIBZ3G4Wd7NKirW
IQJXYMuSzKMCalpW7gIRtSdsCcMBfTGHdWoiRPVkqEzhDOo4BhWugWs2epXsGJeOiaagc2gIQ/SQ
crLruq2Kx3dDSAiBBZtC2BXGhzKsFJaakexU4VJE8Hu/2PAz4ygL3kvhm110ZJ7VOZI+ywo+Elzs
fhUzRZomNQqmnQpvtfDho5Jgy/xEXvfZtkh2tPFVzI5nf0+KQTCV0KmUn9r/MId9HXuT0etsF9G7
QBqeOZrvokVFUQnYxNjHpGoHESMgKAMZcsrR+1LTy8QDQP5QkayCNcLe1DFsStdiutBNaG4Halyw
LnXthxjNIKid1+eQhUAd3dxEADNaIhWka2XQzD9fGHK86A6wgJ1zl+S9zVuBBsEEDHdXn+GdbTFZ
C/bat3A8aGjzb/lams2Hs5Aeahr7YWKkiJVtSLsm3xb6itfV08DBxRoPad0x+0JcjLbNeJQ4MwtL
bYuRdizQc258jWFfj28X02UvRcA0IKDycDBImPCVtCZkatAZNF742vvGbm2UNNs2fISiZaxSBp4m
X6HRFMpSiy8FXmu4TuqCy2ym/Wa4zLA91gKradZdR6LXMgbbJMoqX45cOaqdtXhkznGyydt12TII
hzLNpMEKrtjgDHTb+IRP8u21cXkTh5isRULAw31iXgLk1/2PKXhsqld4TqNfrfuVZmczOmg9c+ez
IZ4afD3kilSew8gIDG+IsUfVxzz76z1byToHuoXsO4aK2u20YRMeo9wWjD1tTqNS6T6T6KgC0ZCa
GbuCihUOBBMM1VYVWhySLmWWywWdFZ9z8jkXv/m0eeLg59kqyoIxzHwIWL6rfvzJeB3QpJTQUzg7
Kzh4b9ePd2HMMBK4lnYUDzqAN5xRXySBhtB+qCs4xvyFShBgcy5HDhVscdFJUcUxcX8FNzAiU8CN
770Wu31Br1mVPH7jIygPUe3ClswnBdpiiloEoFcWXBIEW+MeWWqWUu86cRWrzgzzpIBQhmsiLXRW
H5NKQsYTrtjqrCcOLJx8Uufm+LAy4qWkHlDLR857uMQcGMOyhD8rb3gukyKX/sOucRRAojbuRwWu
xuwvku9quNarRdY+osRDhHfkgJNLlN+OD9ZcDpDkqrPKSn+hc3ezbCpMqbTePNbQQp76IsxmBM2g
gvN8+vUURrDmEMBTBA1RJ0uh36oRnkj5JyKTvNhH0gdWb+h953E94A2LMES4BtkmDS/62xWFdVGu
ZWbZJjKGcUaVYOX6RZl5KbNCY8AudwMTnXE38+0A3exs0wYHP3DT5CqitgzX75bWYTnomyjfiC9L
KteUQI126MeN9PaEKWX2uC+qm59+mPHJpFCZxY8gPKbiRoU5Rhn2KPXfEC7oO90kjPN0SHyOGjui
bOX7lhBuaEegHCa70gFc5eH3DXqvtdAvIAtMVxsKYjwdpzcOaE963XS7Gy7fcYjeEEadweRGdThd
ShSxqhPVHl4AHW2oCrwQy4sserTvPz1dxhE+xOKnyfxOHz+ZY8PxgIEhkzU3cwd9lacbhHnSa9H6
uBc7hDlBzDRVqkqeOU6t1wiH4hFneKCIZhfyBMvyy2zAVRmsk7CsHNqalfDRk1AdeQGGdFYHrQk/
iXn9xNmRWQL5qL8D85kaBHbcmtmiGdxscoKZw040CZGHwt/+Ic3CdOsqCJ+teVaL3zA6juRG9csX
5U6KaM8tqQMM6mwN8rydoZXhhMVuxFgkyxEGKqc1nQORhYOdzrwY14Hemc0+y/GEZSzTXALAoIEE
OCyu2GvB8fXUzXMdfKZ40BieBrc1+y7GHwRTITdpGDoN05gXljWUBbPoR6PheF3j4C/i0El9fChT
sA/sjAV0cMNiTOavwuoHaJ9gF3QksKGQAm1wx4vfVF4wyqxqrQIAVoirPDpBvoWZ4xJizxgG4l9e
UytYBOHKuJsIE9MCuie94XeCaltyxt9Xx7UyZwmAUHIitYDyQF7+azMwteAkBamQSfJBFAGTDcYS
hs2AlVsdACn1AAYnaIaDB0iNiTIr0BDtYnCV0sGB1bdUtJVZfAAUkmZLJiygNcprAfdAhL1X2jLj
GOgHjCOEw4DPSHLinFkIhq3JJ/g6g3KdJd81D0tDLRCHSB8OJVpqMmKSRVbDK/6mSOK4IRMVkiEG
sBzKeuoF6UatT4iwCG6V3yvkLxpBxcw/FQy5HW2kLCSiBHdddEF489vvbEuYFbClIJK1sSmzha6t
CbapkyU+EQI0Pkh6iq0Lf1LxxbbiP+LbCHsNRPsb12dBXtBYAJhz7000awjTcLI5F0llnh4tFv9j
v5g81IndDS3gbF4wgYy8EDLXYPfFLNKDAKESP9MzlFUZipitMBtidoYAUrf8BxANrxYTbmCOCPst
vg06QcWa8RTxPoIf9ll9KLvCq+16wx5w9DXo2r2Ej1p+NE+YNCYSI+ZMeyyi83X1ob/AsF0NkW5u
x60j667+o32pS3R40svKp5uIMaRtcCbPIT8RWpnPvLb1BsNNIfLyq9KyML9h5eDJNll4Tr9/IVtJ
M4dQlN0HmZAkCy5VLG1H1eW+UhVOQw9imSbZ5S32UDwg06iYz5CC/ctPhXNr1oRJodAj/xOXsDle
R6i2IE6sRjztVKdpVkiWBla1fuCLMMNQoVGqC0J+w8kRwNJp5vchm/WLJsWAHQPHQ3GwWMACBX9W
kI4WdvuN4FfMTpnHkQPLRg8dBCI4RECVBgj1jc3kQJBMY9WpBQe80W0c6JjEvyccazwEZ3+dnMcD
nYCh4R5pR7jxXMot8eFbianlod62qLxtBIIVfswpnh/QbaYnVZJPCUvvTbqkJQHIa272TcQjbN8g
sRQvwD0aT9v5eK4GK/lTLzXmFjPL/IZiBchWX7JdCvEHwBCQJXS0P6Ahj6Wd3NkoX926csRdtzJT
WNRW8IS5NQO/7ufKBzqWETwNMMhWA7f9GgxOAqKMIWW2V5ZzuYNBAieAUyB0Sp71Rlvnh+xCcwRv
HcTNwO9wegPBAQdG5TvkMcCTvkZY5MD1vDYdjtbz2OPVjOmCozT01Fvcz+Eil7xjpOszC23fFVYx
rEF+Y44SSC3Nsxfm3ZOfvalvIwWAm+2revrUemzXX8nnuOW5sZ6ijqkpfk1sPvofWAfSb9pjtuXU
NclHUF3rv7FGS3YeIJuQIkdYke7wk2cgpwjLyHOBmsUUEILM50twx32R2rLidtKCaoaULB1WKEow
06qp7jSMjJyRU9YGs0qYFrwmaFZlN4bWwFAmtIG8gL9AosCjpNCGfa10EJ+s4BFN/q5UeuSaqGdc
HeIYtHI6a5nYKyWwnpViz2NBYYagFHzmZwpbneUeuTRcJgPY0p2xYFVXJyYKtwLYQPT9ULycGfZx
JIFD7AN9fiMhm2tHTBwqWs05O4gtG17BiPbQy0NIy8h5Y6f4kI8GwSkPEC4wJDBjBN5jbYHWFjfS
fLu5NvOEC7ekHsMidjmBmsEpzUWbbNrP1yfwgHalko/+8D8/yhQZHHc4LOAKwimcg4VPI2b+gc9A
0xwTzcKEaXq/7VejLeqjCF+msiVeEPU7abgAAvQk59cRC7kERBozZgdLVU5PkoADRDSfcGnNW7Gv
Ls0+XPGkkHWURwx3ISO0u3Y7TnrVeXtKfgq6PSRcvFbIA8uRbFNOoV8sKMNgKXRoPBdxuhsQLfxU
OEsR94FmnZkP5HhGPZ8UtxmqS8VLGEY7ENNykcQUhzOMk0dKnARKGpF3yI1Q7sSuGmMxied1QInD
rBsmUOxwfpo1KAJh49inINu1ow65AQMeVpunoab/ZZvBEv53lCGW5ayKqulIwqOcxQIUWF66X6S2
yHb6OeFaoWgHrW0wdWS+ilyNV0xU3b2IgIucaIZl/ULs7Z5Istau+ciYC5EGSzYmdBrqVTzJfqKP
Ml7MKJvmGjrKv3o5JWJOJE3AbNr7/I/zHFM8xLDAqxyHs2luwIfhalElsEtotGSFcOMMdOyPfAoG
J9+t0u2wsfAeVGtL/MK1m65A3s5qO/rwSwsGCYS6CJHEUm2ORsfsyQ+sHO8ATiIip1vdy+U7MK6I
7XLiDfnv9IMbRlf0wrRqWHByfL63vGXcZEZ57RMVNOLhwajWrYBjIDFFMGmGNzTd8Fr7nFIjs1Iz
s3rzWYpnPzmgXdAOzPFAajsqAkIbgZ94BXQ6DBb5XWCKIFI9zjb0y2zc+uf9M/H+VKfrbeNR85aB
8fBagdp8lC4MLoPu2vg7tvnArIAyjctuB833+8UU7olHPpms/Zr3BoGDjO9kXzGnCll8G03dwUJB
vYaukQkWkzYVhx4eHOWi4YQAXoxdwjNfP6qkZC4x7SXmffrx+NXhjIYcZj1NIrXpI5W0LopXyO5E
UQ42cAQ6rtmtf8D0ID6ohvvOMZW2NYiW0NVh0oLdKcil7QSSN24SWGhe2uJDam9hcixxKIGgzIF8
hwEeNPgb2qqyKCSaYRfPIRWnnSPckKB1CtjIlC5oKBBwq0hMDm9w38Ix7tn7pFcfxXCcBnQmmWfY
F4DOuSa5IMkhTI/y68RYvX0tC90hti3Hmw9jQRVDDbzLQEasBI7x0d8UnyJbATbSR3w2aLuM6RlH
15zLBKsdy+e9PXNKR8Z4IpsFe465hvzlW4ZvNC9YYIDix9f+9P6IE4vHnR5at3vw/FoOGjYVTbUw
8Qqx1hPwwfmLb+HN34Djs4zwzc2VtUghpkFnNcuzrn7V+rF5z0FrINqLsHtVkoTgq97fqtcYh2y2
lpXdKeks2DwMhEtSGeDn5dDd/Qk7tUUS7lDABFsfh3zJG02UHeec9JkvKZnQ+NEnoxdiMKzoPrn6
uooOd62BCHKQjZ6BSWjjydjwE0cJSQ9drbTRzEMkr4bmWqj40pxVxMbt+0t6XUpzK4O0GBGNnweT
dmLuT2MoZhZhdKhfV44hefbZYqEAFYP8NSAwf60Jy39K9Rno6FzvN2ZlcS/AD5Z+SNQti6NxQ6PK
aB0SuVFswZ+I7MjtAVsCrDNQg4bz0kCphe71q6cJz6qv2G8sZEjprjS+cmywf6P4R9MOxGLXb1Di
HB4CsfWw72Bn0PxOvKK0oOA7dHQJ2Z3H/I+wvhDqnawcRm3VtMR9Wz0pPAJGjNY7huTm1cG2Awk3
ki+TG+clfLT+DtZfQc5BiB+j4zcLJowURvRXzcKHJtcZ15YYKdCPhTDsK+PZMqfVcfj61XEZMBY0
OVFLF4BP1joTflU0e92wkHIP1o+R3FIE8PiUk6CuWf4tEal80RfNi46J/77FSVf7Qpg2AguZ2APi
2GaabgYp+H1KX9tk8PDzVw1sIj5ybNtgFTOB7ihn8/RZ9xvRh2zlabjsvz6RQ7VoWIEgdePeyJhx
guozxpcROgzAmsH71AOuKN0yJ7grWMqMTd7cL284q2fMAEZsCTR8ROO92AEIe3xwjeEC/xBCZenu
PiL3aYFP5DFO0SEh/G4rRa5M987qFWV30sEVZ8jd87q5BcaicTN5JPBkwW8PFySLFxDd4BpOug5V
OiWUqtLrq9YgarT2WH/0r+3L2ArBroyxtzvnw1IqJ6JQjJ2ZvGWypMU3aHqTvzpEF6rIzSvdS/VH
ZK7fmJaQiNVsRpMeQjr20bXSPl9T0xJ8JuHED2IwkiF7Z3836OLkVVptX+rGCFdm7kFkkAzi2tfY
sZjVWhygWnoih0sY3Jo05PLZGP1SS3excAnlE9yDGRGIwkUEQuru4/T5ObaniOIeoXWzkwZbQ4HQ
SaDmS6M5vks3RnaLyy2wAznFt17512wR4iot1N5VgHkRAfdznPApP2Gmjh5TIb8hYZHMzYnkiIGh
lS1I7BYGD7EUElmoZ/DvMHZRkde/luUbXPArgX+WeyrsFM5zhQUMFcj1jYVM4l4PT2OvE1QA1STl
u7o+Q+LFG/USl/5JU1j/Vl0ypbZR3IblpSWnAL+NNVzN6gdhNHuXllHF5DvH6n3R4JAFBQ5fQLSp
6hYOCRFJrblso9PbXBDYnpKcSigepS0y/FWUOe/YIT9EzL34t9YOWb32f19w9DANY2DNJB8eAYP/
T/UgIvoRLinBA5Bf5e+G8UOA6iEDaXc6gpwzdfuKNkFzIzSDKEKMO0tc2SbnO8jJfZTirWT72jpi
kJmvTJQatEjAz6Mt6e5rgEu7mJlfQbzVslUOcbuC17d6ST9QihAjNY3NNZxA5KHWhxhDRDFnHCku
nHwfL2xJR9psqCsTYAHt9M2MqpkIr7poS2ikoLFiZoLkMbHHD1k5Y/0JE6gn4QMI1p8qMb4XYvHW
oiZjbsVoeC7ucHiUGKXh1EgjgmAUefl8QFzOzI6uleZxqovpRQKsBBgxpzADoNxgmmJBW8A9kLqN
/Q4xKqH8Q1EIer1LVYfJj0uZ1u/FHSVWQXg8UM3EcrIrn4wgqyKmE3IRIW1InU/ZDVoiUj2gCrhm
LBfCg8Rd/w95LlV+xlKtV0AFzO4pJKnnSshIn7SRJZI2qoDaHeHtYP3Nl+D/D3BPsgQhFpN8JEIN
g+tAa03RB+yYt0Vhp1fUg2jm5jRIkOp6ETIk0ncyWUjLxGfByqle8+n+1v+fYow2MxJOwTdKq4mH
wyewdX0Sa/B00Xlw1FPt8vqg33HB4CQKsRY9BXe6+hSGDZS8GCrtncNSzW2tpWGzQw46ye0C9j/7
aKp8kAbLrZMWzoCyXkH7D0AzF391idDqiV7ZIw813QjwAuoVEjEkfJxz6bE2XawFYTUPik3iJkIc
7AvIoqH0mKzOUjvtMIuzqFVwZIHY3hfwmuYVFjqwpgl3ADKcmGs5JDfqa54HZ/mREKCJAkxiJIxy
KLu3GP9MnltLv2CD2BYzR0/scoZzqsNbnBGXHttT16JxOaK/YYJqdSR0QVag7JsTqLEYnhgxyk/j
2e0BRVABAalUEdWpJU/sMvo7/Inm7a+/ZtZa0jf8QxtoQ2h8unN9xGBMfaToHf/UE2KcSZsEtA94
zbzlu4FKAhVvkR6BTql07wAD7x5nzrlwpxrn/1rkZ2QfMvNIdFpAiCZudNY/ZxI7X/I5OO/SJ1KT
8AxHDa4auSYtJvtEpiZu8Q3ShhMAVK5Z4cCqwJyWaypyZh8dpjgal9DegEgIt1EBXkV+4DL103mW
LUMu+KMThZD6BmoIK33YwtfOwdcg69kU1ZxhrCn25/sp4jVzJ/MKu4OpAizmSwQJyND9G9w3Nvyb
k3hif87Z6jXiClo9zoqeUnKngP8xtLtLOFezNHKmTE4BwR3CLb8GyZC+RfAGGUq4NDd8Ssp+ssiQ
UNyQH3EGp3A22MgsCxPLN5hq4JPceHOlcd4fPOYFX2XTfcNjYF0jpsA27Z5v2z37Ej5LFbj8qYK6
lxYQVQVZDgR54reiyppVHj15Iy9MKPwgfpprhk4WuHxtDD3oj4kHxgKgEOLXe1su6DPRRBP/CQCj
sO0aGxc1SMMWrblwSZ4aUwyADeaTKPnoud4OFnO0+kDFiMuBySAnYPJFR/WjnLMF+lwyJDGtwd8J
RRpUx3YOpYaXARFWe+PfNkErCsdDSmc78YJ0dsZEbwG9YBSmAv1RPm3kE3yAlqqeSxODyBf+Zm43
YF3mkPPc4kxjt6qDnIWzMYO6gxMGw+QX5HCHiCFl5jI9JTGcBcQYjCNBetLfmdAnqVMLp4LO11sM
toptNNVmnKjwG2eVNXQesLPfTc0U5wbnDtvRJ4OR/wLaN9EpQbD4Uz29XQzcfXQ3ELGpDQSbn4Ij
QYLDQbOTYenDRyNJ6IcLAYnW7Kv4ZhUMENAGgCRb12wosQwKGljWmJ69LAj/b4lfZ9nlLh1ZjQib
EfGwoHWgBeHGojtlFGREuNHz5KnSJnp6/9dj4Q1LDB9MZwYXT0PH7ugtMUETHo+UIu7sPvbg5wqY
tOMBQplak1DtKmhGQft5EYBtKow42ix1J4F8L4NrEy+0GNdcKqm5zEi5xT/nH3tXxziMJw9Cy4Bh
Je6lk/k0fjNYykQ/EmP3zXiW8lHf+htECWuSPk4jhDwk5JghW/AJmaEzCRAfxZHtH1M9EX7Fmllz
hVQnutz2iacWj1x6EoMJovYP9xCv73t2jeCyypYC2hpgY4PCxAKLHQNctHAXshl44xOQALZQxXCV
TIMJyrx5zBuEJBmxM+fiI/xu6KRh3BNKYCBQsSZABVXOla3PA+aoRzcCOTRkJ3BS/AxoOIK5cCOZ
BFMrjpxhelK4GPAFFAchJQfeC/00fx+pjuLpVqJ7l+G7A+FUUKAR8Uxs4vCJZxjuSvGTggImMD6E
kIo5PJh0zADkvlH9GLjJMU+d0Y1N5yUcVHAJiuL2jAc5DbQKCIjvA8vuPS2aNwXLRAebgy+w/3LL
dMAGL9CwV8mGj8zG5X+niQB977B1gREwTUOg/0/KmOlmxXbywigjaz2GapQdAvRSC0cZiZqBBuUf
l9YQKBjgsNj9mmHUvv3gEljWH/IdO6bYMu6c6vGTQZR06j+yY/dbHOFLF9dmi/XGBxuopM7h/Ljy
zXni/BSICzPmBlOFD7SQrmNot8KJPYVUcrL2mLeX1yHZDbfYxejUbk7V8YXpl2V+whM8ZafhVl60
m/kUtwC4126hXIsv7S6c+GXz3/y3PiPP9GPiKkACJpyDd8TP5jXx1Hn5vCD8GHgG6lP+RevLiYAC
jMqvuyrY6FNVTaFcUxMM35jKT/8AYPmhnlEe6qY/9xdGd/yF/ie8Dw/5xiwApnZ/wWYbEs3f+1Ac
m536CagrhKSuWPKOfpkX9b942QcKnNe/4lPZjWf13H9CtMl34l94Ly/iI2Jojw+dCyqxBrJKj7Ml
gCnLmwoRqgHY8kP6fk3jTXBTDw71Z8cEHvLh3RhIBab0+sdGfQDSjYf8I10l5w7R7EVftLvs3lz0
FdubFM2MlveTaIpld263IsOJcBtfhfvLYbapbGJv3L6P7VVz/V17xZGihpkDwYMimjOpmOv3SSrG
mKA6+/pcA5eHeo+p1kbadA/YpDtg24WNC8o2vZr39gpjLTkX+/EKEN8ei3N9Ko/5OXv2d/+R/YGI
MugEU0w3Oi6cHJHAew1kfQebCjzRuDI6nKrIAWECPNrZUz4161HFNw2kH68WF4Q1ecJ8YkDQsdRo
RRAdz5lj4Fj0XXAUcUDESzlzqMPNHzBiA944sE4/L/btbwDa28BAt8SnyeqHSM7U8w/+UqBhQkrQ
7RzxIytCe3DHfYMlAt8mt+5YfKhL4ZCtZ3u8UOkNAA8ghP6g3qQLmXjzIA8cUUzMIARDPIVy/G8o
88YugHL/Q7oPz3z/+lI+orN5B53RdtVTpq2+4tb8C+oPeoKhI6Ac2KHO4NsVqJBfVsYloFNETvNA
UHWJ4wl5yHSP2lyxVAfMGMJ4vg85ZO7cxP5EhrdAONEd9uxw/iJ/HVb8vaRsBI26jRfsYhFacTAI
wPsg0tySfGU8lw/+PfmiQMvQtLE9smv9MXqqR7jFFw+z/pT26ncfOtzh8q/kSV53LX7bZ3RVt+qX
cBV2bLhkhUxWeOrP5qSvoaWftNvEZX00N9kBi6aHcKGjM2JRtpz0TB/aS3lGD4JWgfM0P1KJsRN5
mtR38JWGU/bBi+Z5qRyBHJdb6lUKYPV39jsUTvsL4qM9268VFWmxVziaOXK24PTA+PxbUS7aX5ZG
QzuIUcF7nn6y/mC7cOpATm9/2O8vitYvGFYPgXnvzAr+zU9HHMKAv5ywtabh2h+SqA4JTk5mDNwK
Xsy8DwgARODP6YpDM7ksMD5sCHFQPyIqs4ylamU0hs+Emx8IVHMxMQr/fHmDRXzILF7GuHbamcWn
wYdgY9nGpblHzLN/hjsH9/gE5dEIfgIqVWxULmgHQb4MZI7M+5GAceryS+ObgkJq0nuab5yVFpIP
DdZFhy1/ayZqKBKV8UWzCEgTaBqR0KKRBCKCsMcEfmAFWS8DsGK6G8Lz+8ky6L1xCbkeMh06lUjd
JeMKwhpmk3l/FDEOgItWk/vku4aAsMn1iy19A6VI/Sfwi3Pvwo4vLCaDFWZ+JplSPBNYY5b5R7gt
F+vwCTVWuIbPlofK5FzHJwS15ZyeCwyREgEuU0dThwopmF+KBRsRvXFCy4LkCjcii+3W19QFk4hI
kKahLP8VKx7KwRGrxAhrXTjh2MTNI4DnqYtnckBehgWoB3wPNImHzU1nmU1LdTre8ZEkag9uK6AV
SSicwSiYmN6kEFSoXYGlYdYxD3ch0r0apwcQsemL4eoRT4SIA0Mlssv4VxBT/gZ/u6ldvpmOOdrb
u3Cxqry595xOl/oH4yqZrAuD8xjNDfTRCaxmbyq/3ENZl/9q7Xv/UpJV9WvCvXlJXLASRsaskgg0
86JGzIAGTM+xWoayJ0CsKF6oT3HseH+WMfKu+iLmlF7RSjOvenOCUgsvSeKSK+aRBAKGzS/dOzpt
+x1YHIYlxRCzre+QolADMpwDDl30f4cmG6x6CuTO4Y805yC/N5vJ8ocj+rN+DGdIigTZcXRx2EtX
HMD5mCqaQbYac1GUExeVo7yxHj1SCOC8yIGww48x0TJiLzfBcfPoAPiIrnfbbl/HAocg0KmE6bs7
3d4gN9qE8gu33/aYjW4LJxNnxwY2IsFFfCi7fENRX1YNzhWWAp8aq1Wo1mQtA+BCiCsU8lh3hBr/
P92g8JzPahRO1hRx1LeMvyD1t+jhQ9SISyzhqg47pZUE97lxKaDRuwbRztdweHBfI6K1VTe6D9Ow
0yMiCJ9YoUXMuAmCi0znYtVcDuAWjVO81iT3SLAnkktBIE2CoyexJcgiVhVWbHAdGAW/BQcz8b7d
KPzC8KZ4LKG8jMq71JJKdA0q24Eoa1UXpdpiCxqJO61ZcDJS9ZueykAq+w6pA+F5+ahpTGbjN4y9
hvJjpLJmMXbaNsfGAg41dGEFNlC3DVt7JuwElAenWFnDjTSrHZpjHXO8fi1f3rUl9DddXfQk4Nqm
O4hoNuyGs0Px5LPiQyVfieaKboJTYnKqPOOTFr8dBvyjYfVP80G1ncYee362ggBPX0MEzGtJMoI+
42Me1OV7ZuENeW6fIChGMKGU82Ap5tvXPuLdMKLfjqeXBztiE9yFB99YBsqX5unDfAhOmiFR2HBc
1BgoZwsT0eywEaptq5ENsVWMqwxNbFwQHw3IC1/fPGJ44WMjYMoAeK/fJqbeUJjJ0uGqBAbU4iWZ
rNS7kqOFO8KgbvYEPNVCavdb2zP3RViD0e4ctqnwh9MeqG2SPJPZGd0NoACrKNeZCC8F327uBloL
BDgfjEtwh+rR8MFvoy5Fk8G4s0TaNLU9/gZ/gqj3ACf8hAgRS99h6zx8ZpgylrZIlJW2JAEq3bZy
RGL93NA4tTtcPG6+fBghuAcFJNLg9hJXppVYh4OjzDeS5VxBLRZwbPmTW9xeldYqng+MsB+Uo4hA
DsZURg2u8IeAoAOEZPapGV8cThWb1R4f0rX+peWBl4zFeaYtMxnyhK1P/swMiBYM7ArFAcn2yRwA
/jo1kENQp0eHQPBoM2OZom8hjbZBAxNr2/9IOq/lRrUlDD8RVQSRbiUEKOfkG0q2ZZJIIvP0+2N2
zZ45PrYsIQRrdfefkMMz5xC+WPBNjGY+tngH6ctg3G+1bAeFKvZwDCdihTFv5SbVLffWI5mVMdC3
iBqMScNkjht9/F5/iGzmxdw3ezDj225H/+Szz4c4s4P1YzQLyncw+6loOp54w70RYZe2gngBG8rq
0/WAWXPi0K7iFBxsMVIBzWOc4M2T9pQOX+AgabjQwwWbJcp24OBKWwbU0RKU74UoTHURS06X5ore
h1Bw2NFo8nM68a1kEd7nS19vaYulboUyOj8yOuTiY3/RdpHmmDYi6myyNGWr7Lgb59EZqtAvguwx
KkRHr58tA3LC4Mxz4cSnEV6nE88oT97lueAN61iEjy1g4Jjxkd0PUxz+w5JFER4fqDyMtEfdpzjv
TBINTQyWYL1u6xzsdmrKA5jZnT2QmOKYWrcBJMlWucc8nypH/Ko/v5N89XmLjkcB3ec0cc22Z8Kb
fmhIor0MWipUgWs8cSNdlVptKXDfYhHQmdFRjutkitQzxpnDHIyVz4bUSa5M/FeJXk+uA/vNUbTy
L8E/mL6SoWtCuaqvSEmXkXQrCp91RtNh3xT+Ng1WHjEPPSJ8eiUFew/InDLGRxFsDVUd5pkQuGZc
fGOX4uE1UleCo5TnLmajwIqlYxL1HqOyPBYTwBXVdPPSmIV1cMZw9a9n3NrQx3sDqzGDfnjuEkVR
oITP8TAm9SLUY2diouHjqsLSqNdvjY6uNIIy5cXrT6XeQ2/HrJdbdfCpBvDKjnqr6Ki1JGknoFtJ
glWRHYSBJO66RJhZgGXCKbQLr70l5cLrGTireMO9Ywe1d8fgrNNPH0bBox1LVx0GDIOyCV/iH+2t
qiGxFFE5eGZ+q8k/TcToor/1XTjpEktAs94UxRbfmJakaBnJWigfxL2hX7GnkjQN9lpF4nnotoHh
DFF3GN9IldHPajCfIgmxnZ0UDCQVlsyitA28dPDf24Sducy8c19yk5WKJXuw712h99YtwmoN9mSg
PxSZASMek0az8GCV1KuunKyhF0w6/5RRow3Nt0JlWgiwwYKb342maofqI26QiAyJg34iRKUkQ+nB
ndoez4Nq+nYMhzGeZLggSw5p5bYiDNZoS9yMslSI0z2a/14EmpXAGHHmR0tXSDlT5yx4RR9xXos1
Y/lg7o/tZGuOzNOJz2Xi479Mak3CApjmwFwDk49EtJGS4XZmhObcNFI3+vw2pANnAaQcAeGALiyI
b9iWH8XlLaYJAQ7wXlUBz2W70dEg6mtSFdUQUrLEDFFDDDxgokMe9OV9T2RGjrp2KmhYerRqpHfh
WjVs3zUCVU6KgLt2quaUp9SteH3JLPQBGjfvWsfiIn9fhAoDUahiOl1CrahuRHJKHF8Kk2ymA2RH
eM3YOL2lbvcxHzEkTYLXOcw6bTdkmQFm5k7T0aBX763J50pYHllciMCgA48NMnNuQIxkm2cLxkrU
SNh74/1AbcaDC7bJ9Nf3zwVVSyaIe+K3FgI8qpD5TpYt5PIZmxx79tl6OcNtlcMEBQyjV9B8XKgg
BNj9SD2rUL8yqruBaCvwaqtsdbsRVkaYWIiEJ4Zs+zCSgf/GKzkdfsLOW/fv1jFQOhhtvMnyS9hz
8yT9Go+7VnxV4UMLjP0nO2hwJBo+2O5SjII4jIqK/FvN+dTA5kRtKzTm0sf3OJCZD5Mkbbx1ciuI
bddPSrfVKjwCiP6AJxkp7HbwfiKjmn9wZ0lYiUTlrmHNQvre9CtIZMi0FL/ZoaoGN6cUaer7+AS6
9jfi56P7nZmPoqx8o8NwDVhCMuOuv1uYX+TPMxgSsI8JMED3VqNN1rhwJIY2i+qHoJrcQFud1yfX
yZGoK/lUxvccTFrnjQebGld7XcViATUVbu4y94MQDssQb+1amqr+Iko/tg4RzjfenM1jLo4+RzRu
3OdXk/XIAKgneHam4Q2CI+CsT0Zpm+i8o11N7xIzVgyAPj3vNzacXFG2DYxdbeTVgkw8qpS0AcEE
SgFnJVDbJ/EhQ5oytJeglGcNgIRxjiCv6l5+yfkUZHa2wKiACYypTi8/hmuJW/hkKk4gkCehXT+r
3/YoXxhvUh0iu2dYydShu3moIzDw+x22XPHMqKNrvycEk6Kfs/PQaRJol3/VCzS/lDQZ8IpVof+E
uFIjp+/3NX14lyYbA8mhGEaEZ0W0IUp4DAqiCbRincFC6rKlzlKTNYbT47sP8wCM4Q0L/uP4pEkO
OGupQuWKwXJiqAsjWKWaiDMjXvfZS2AsFiDjEWyiwxm1k5Sc6vgFYiEKbMe8HG0uIQOWgWDfI3sK
ZI8Nyyf9FifYwGlRRsMo4+1gJwyjjuqmYcgxY7ZeqKgvLAxIdbTHPyZM+pyFnYVxVnWIsj4mCa4z
9fLB+CqYg+gRr8VJAG+LsS8cHzOBDUIVG1rNgU6s6+APz+AuYOtBc04snrj2i0XrOd43rmkmfKr5
ZBUyxQBKwBEkH/VaCVtXsTQ+Dh0kGUqKiqWMVbyfDQzIxJYHm4dpuMpyZD5a0JmabNNiy0cCwQb3
eRBNCZNv38ZGcXg1r3xWBtvwVK6Vq38PwFxor7FiomfhV1+fmiwCTubYLMJY+MQLYrhpdwTRTX6Y
0DHHyRBeMpemO+ZF4xn5A8giTJBu/O9Vx8dYE4oa0k9sMrWxia2+Iko8wLLJjFBCuHqW+WoNrhRe
cWTaM9mUbwni/pkyzBlVSM+wPFCf2Di+ItvSnwHTE6ZmPNgH+OYFxyeGL+qbtp9sTN+dYCLV2IhW
Ad4Zw5Ws++x2wiw8ffxTTjao+vepGshMwBHAvToiwBQHUxWNoKpsIlAOtLRm551UBlIVLMs+iRbF
ByslLVngHTmdZPeSvjZtgztt7LTsof+OxuExTimUoCbefEpw1/NV66F2HGEmCWxWT6HJV0Nvhx7p
bGFzFuU/SitFZXig4sWbw1coJWEXUBTlxIcbISFr2QSoXnK8HLVmcA1KzZZF76JQSnZVsFDgY04k
qAa6tjbj6NsMkr+gpRlAkN9VW1NI5h+vI3dM3SppwhwDFI+0nCDJoJsAAH1KTIw7fR8Zxbmuy0uM
ruGtoAN9w0hD96ahozaYcozPpxvClnIizs15D+kzxOtQMc9tnCDdcFMSaAdD38mJP2cuY3LofgQD
SjkNwoiSI6tR8SItfLuil/EmE5Rf7NpZCS1HApgViKxoBJG6BDpCXuzfafsa12yv0taV6Ur+FwOf
OkqWAg46PYbReYwFqflI4YaPkU8CB9a4bxUF3ftSVZh16AVQD3ZOkMJIPLM0uLW+92KjMgTBFeFe
jxkOBjCVicArSaLl5/FOyW5nze/hHEwS6DmCa9A+Be1kQ0x2Mg4jx4MvnU8gMzzXTjG8c4/hqBAg
CcREp7mZjEDf7e8ANDiEg6sE5jI1YTE0xBdniopsKrBUZSenjPSic87DDJzlWkDUOhbAX8q9ZgIl
cXhvo7j1AgV5oWks3AZUk02AoEzAHVfFj0eoSqcOJ8xeYW6XhoYpWGHpjU7QSQYfA3pxJbxEUufN
RCAa2mCSmW0maUfS/G0sXaH0jtnoSS6sI+xOsvI2CR55tuZAce9MDcjaQAYMVv0sWUnMxzPPQFtx
iFi3BnVC9InsBKYMG0aAj80oKkfW2eVOxgAB1twdhXEkXjm3KQF+ul1vYbVIPtFyqBU7qNEqk8x2
OJj6rw+gXzLHGd102GfWn6f+J9/7H+4mKHXgIgxgCehimoopEZhk7DALjlAn/Lwf2VZ+MTLqvn1S
AIutup5chG8mCNWvzOIJqABc8x1fgLSoMclFggzJHqrWt+zJOKnc5if9pt+6df7T//UbkGNuXw2u
T3vmxehbeW5pzVwPVg/lSmkne/+ODKM/58eimRo/TMbanXfHsy09FvvuK6zOjFilq3LtNHsAQq96
oGmg9qtx79FKTr1VA8EfIgcW+lNv9+ZKvXEzZNFTiy+l8CVhChKkH0tCoFPhOxVhHapyPQ9v9Pbd
sWcc/mZgq+iMWczhjLGvmxQYBDDYbjDUitlayGmeRtAZS6cZv+p8TJcTEsDxxqGH0tP2mdY0kgWT
CWdgjzWqjhIgwgB3VByKiWM0B0o4SG7+meuJ0iXRUD+YlFYqTBsPYW69l4pbDlyTQX3yEBO+BQYm
+bjJhLgPiNdIPghMMSfGo4eLK8cXatFgcjYveftVlB1XtSmdZPUno/vC14TeMRnRs4FFGrKqwXTT
rDK4GD/9Z1eDGUsZbrABuaPcaWGA/Xwo3nJIri2UnFY9xQw9cwRiH3NrNA9MWwfi2zsmJHFIPKbw
N3YJ1Fyov0lTbksu5kn3qzWUSuTaqkxTwTBkGnh91jCETZjoJ23jfKQP1gSgdlL4OfdxeDLM8jvo
w7PZCOtPxLUoffqDp/N5tFGsOhlurpOyX2qcFMzNsUvHbJ4hcIZvE6CUHBGfAN+kQHvis4IqfnDx
uLHJbl9KlX7UtIuXDX85O7cUIqESvIMWZGxlqtvibkfJBs4lGWM+kTfXA499CHtPAQmvWbG0g7BJ
sJOBSOhFEpC/8aUTA/img0dWgdRKmK6bfIxEVrjaZ2HA5tSbLw2xbjeiICJAVbLoCkpFGrmwuFcq
k0lxhbllJFJzbMzqOCjnkAs/qG4tUr5KWCXpMVWXebeLut0AT0nVbYSwgQ19jHHa543Y3yId5y1d
JGWXa0s2V2rHkdqDZvM1MOG9gatAwanYGycQ7i3i/FhktXkTLeUdk6y0+MagcjD3A7VwMGtTCtpt
iIt76JjcIHHnVNqhAH9uR79tuBd5zkyCwEemYa6/GSf6COKTBdbAcorEB3xqAcMCTqws/Ityn2A7
DlkI5Q7qGw8/XjdVea/bZLiTdwjZTR8xqbny/szxd4NjarCdqDMQHiB/GEvig3QT5ARgNDwjMxPW
3R0RDVA9UtFtlZm6bJ7vLc9SI4DKICTtsTvT1orTMvw/lAj1h4WariCh0HYmAeMN7MSmAdCb5zKz
xAjR90lLH6fpPnt7MO/vwoVpF+L82UWgCMQTZlqu+lX1pczfc/Itcccu97wXthoxOWollRnDZ1U/
yPj/43CoKG6LgeHEqYi3VslqmVL8qGO2fbEc88+Uk4BoHMlQTBgC2AV+KN3KaLA5nE4sOgH4982N
LM0N/GwbKHty038AVaFFyPF+kXlXpA99Q6zPzhhYTfO1Sgq3ccB1xqh3gnHQYmx/XG/Psu1A6oRS
olQrxBGNuvuUJ0l5frQNWYYwpOt2k8BfUrd6SA7svO2XOH+Wo1dEKzLn/6m8R969yvxJXLLZgtCR
Nk+nBDU6xaqB8SZeoan+NWnd3DbRRhF6seMNMCk++esJYGqzgRoNvI80Fy6RmGKTTE1Jq+iFq+pm
mhYjxuhWLbXzWNnRJUwN5J3zT5f/kKKE8aqUbGSOqpknL6jvXAFlg0Zm7b/EzIYqFEHmgLdyCvul
AfUDfknsM5JOLS9a9RNMC2woOrjIlb2jeyw77ru7cjQk/mn46rXIoLSvqLuqUJGgSwb2R7loxUXI
XIj/UbOF4NKYtgrxuTxh2Swkm/ewhpmHuaOqL/tLjkZV/x4mbi48qu4lUYgDe0GCycsb2x2fWP3y
MMoLXfzjaKTwEUJzJZzZ7YZmKxdPkSMA9Nv1lwblCpTOfMEUJgldgLkoX5jpRhBmAGSInJJhSdgD
okvoaA1GtytiqOViLeZHduQh3dT8Hma5Ob4fX2m+wG/Xws3no16qYJ2/d9prAoyOm51QzKlFqShF
Si5cXo3imfWPoNtniq1/j8T6bjQrRUiRMhwByisvmGw3OWFaY8+/woWF4N+k5M6HuT6Z1sFCDhaf
nQktdTSjCl1eTcoXBqxyfYelku+t3yXGLueocMXoZXR4RN+87LsojuB9HHb7NUKABGDgZYcT3bl+
O4VOBt26oWSFOKNKP23nhuUzBEp4z6PCYvga2Wm7pwzpi5X86l+YSvekio7iPZwJOfdwYMJZa/Xo
7OEZPinJLO1MtmMwo786vL2WGPC3RbObn9U1C8YMvetGxRpqKt3hnC7YALSDesfOkkBpvLfQLJLM
V18hVCHNarNVssX7SfmhNJCXubDBRAtDw0X/LGnqk4N84Y6NfseA92n6iODsKOtsu8FYqziWByJ+
yFXr5zh31lbCRr/s6SOBRhGbVTZStM+dI/PhhY+8lRnMIDf6Yd+LYJbxcH7tAveuJXgIWhQUo48D
UaGb+yDbOFGBTyCp06aTbQZrFw0o19ySSt3Pl3k2YzY26+5JZrUznPmgXlqTZbySVsGu3cMB1BbZ
RnUxDrPeTjwVdoQ5P3ruDsrT0OGkstDylrpzR+TYSPXI6d4hWM5BgoBM7jHcMzzIPnZ2RVQDPRH6
M95mT4yed4nLOXsvALOhkK8i1mF0NIycfmjNkPRg/5dNg0ft26pbUmBxUUP2rs7wHxFtzNITFbbl
AxFgbQneAeGZ8wbdk9Ol2lyI0rk4Gk+cuXB2FI6EUctLKKb9XV3253IhUQoQYUzLRCYOMO1KW3Tf
+IPkZ9YN78qpK0jCJXsKHdvpsxspTekJ9uxA9+nB1pnR1g/2l7TOF5gXijRzcN+noatNlsWGPRhb
M+wBIe5Mtv0K3/hsTmDkn/kTX6W9WlkKJqwzHNso+at9OAfXJxP6ifPWAei9PGLqxjB+z6yTWum9
rq/dKfiBMrIBKefuG89c/JQoPqewVfiUmWus/HLazqDknFRrHC9OfduAT2Q4mNXfi0NnTebSqpzq
P8iyl5i4SecAx8ClYnF32uLBHI0yJZcyq40tc6UTEsHVu+lc/HmmphvtdTc81IcBIJIF88kp41Jz
EndwuWmxBrDYrbhicf9a0An4LoyCyO6/qDkw9z0ny+JCuMcdckJwR94Xzs0blKTFZI4prWkPN7rf
BzXy9nPyriMv4UV/UjowzazoXr74ngPnYglxkfnIbjh6i3YzLDAXnPmLzOnn0WKypBNWceCfyXth
zsVyn/wlX3jZLNCf2t7eOLcbCf4z18wo4pupvFQBrLqKiF5/74iiOJRPrl/1/obkly3hRoZuCFTJ
OzD23ffbZlvmSqKRcsxRfGreOKYVqztE/Z1612YYdCwCGwYzdSPGxtPmhKPMCvD3OLmwn/4jGyVz
2ht1xZNk7Vxd+RfsWp5sR+OvIGmlaLQh6w8rsFZ8MWD0YRd77Rxime1ujvRhi9x7pLMx4ID4uy13
dHFL8vSwfp6y+03LdbZDeATJB8QaPRSdYrweHNWpTXL0bAQGYbuhXIA8kzg9/MBxqM2XULUDdAaU
/siXlRO8/hiJRr3/EWob5NLDGMqur8wh5vDg9XkLxRJuGUO2D/EII3swgQbTL1Mb5nj/+uCEU8zx
OIFl6mKegs0qaotujrFOh6craNO63JZX1lvpnix9GEPcgN9vC08li6t5rISm7QOuO84M2VLYIoEh
P3zKqHe/J67i6V0NhzVhO3lBFGTxIVJ1mn2RGs0Hlv5xZMJc36jb985Ak8AYcE7w22hOHOyQJU0r
Vzr6X4yFv1gTWBDh7o9MWM4Nl/E8XTQsLNKxctF6zPmd7U9vDxS3JbR5qxg53hCcTbtz98ONpDsO
dawM5YV5wAWDHYYEETt0xkXkJObAvKiMVhC3XXJv1+ESUtGPefT2IwJ5U9mWd9RBWGCrUM4O6EZt
FEFf4ETGE+J4eUX9AoEh2JNZunivkKBzmZzDRQ0BZqSVYs3qk9A0RfLK9cetGm/jeTM6uNIhk9oJ
mk91tuhcLgjiT9WRHqps7ASkBi9Yl96AC9l/Sf00dIwHuIE5UpOr7+Sr+wbJaacMn82tn03lX25v
RFiw4sCGF3Aon/6vvKbplOb5McAUGKeSZXihvP3MpT+m8JZ3Hpz8Wq8F9NbsnbtJbE/wumjhis9V
7Dpm0hboh64/nFjVDdK1g+Zt6tBOWL6DMHEPgDL9OReXEF+D5WdVktLU3UBjmE2glEgu8VepTHEj
OBbrfsduPh05vlB64VyznKarD1EzZ58FDvdxxt5LOEYXjEEe2ZoJ1hEWebIubC7k2jGmwpLopUVF
p0eugBV+7VEy2CU3xvvpX7jCYVntUDHozvhAYWs+azu9Fgy4d/7++bniim9D06C83njnQLeyaITh
WVB/8qu+yV3ULfdkLe6xBf4pH+mVoZDT2ymjHT517UfehWf1gAqGasT/VZYwe5RtSfkM9QWpl/1x
mY/NBYiMLNFOXUP5stWO5cKcB/GZAttbs8GtVRpq6D9c+9gwolY3p/G6+pMrhw3CRsJckQWyYjjD
ri7/AoVWM92J10SQp6HNeDKj01hPSLX8zCBJwki1cDT4Btd3gq1+5KXHIt6zyCHcNn8S8SbzhhB6
TmjbTbMNKmnUz6xqFLnFaPnaWTttpBpnL+WIaJIKReIu8ZiTT7Fq81x4SuLC34CLY67UGSzI6fXT
z7Qz71N4IglRMb99opSC3p//iahTDRxIrQqfhwP5DbS77nAo6elQWDGyZJSlfwFCHxj2DUfhwoaC
GGiRLEfqO3cHl266CuxqYe5w1dlxlOEqPsA4G5VW6Owp9ACD3fyb0u3IOArCA6wIixHJl8nYyFLX
2SaYSbZxmSxRvl6CH8wzlwzzRx9szNI+bupCQIwwXMAEwbcUJ3URyHBeOfPoa2jsUsUN2F7RENze
J+rO51GGik/jLsxQzVwLyoez5LB9bTWrW8r7cUfdcU0dpC0dcehA/IrwtACHgylf/2iKFb/Yg9z3
iYUWRVjlcs2gKUI64HSzZlmil97IeK5v4enQCVkgrb4l/obZOHUT9xL17v7jdst0lT7DdbMabnBV
MS8BpZvqV/HOKrH/CbZsgAscSG0sT7lBjtKx+Ztwc3OrjBRPG0xqOKADQn40Lq/NN0Seg05jvhWu
Fd7U4gl6GqQGg8ykKVYo1RWwkEZloW+5T9uLeM2wHWVkPVW+iwt6gAnL5lb5zOashev6Lh2ZA7+v
PtIG+ASQQIg83ZqvYMt8DdIrzGdW8D16HGw5fdjAjWsg/jPmXYcIyYYQFSEEYde6EuCMWTuZTwQY
shLFMx05y6XnoM7of9CxjmYraAbt4TJ8QcF7Lwkc+MYwiiEIedTv1dr7Ljj002cJnp4fIF3nxhw9
pzGPvionnRMm72p3yEU3CAvmeLVq08sfZIA5cB5/Ii6yeqpb8IxnFE20VY5g+afQEleEN/IBoSI4
4Ns8D+3xXzbWWT/9+z38PR+idSFXDfeyK2vuKC8DcGxtT7a86VKz/dkTO7LZ89lPr388pU0bM/tr
p6H1B1UK6hPNg/X7u3If6fTGQ9Ppfk8xzcFcf/FAm6366WV8LV6V71L5WLmDCR6/hEXWDCbO9PD7
205PGN04EIV4DF7oVspjYDTxd3wErSgvJE85zovmTlxC/jiD3KYz+Fezi/zvh7is8JB8hqvCFDo/
30t40+P/qpAuIBXPgET53r9DmDGO4okhwlj0Bvze+Gdkc/FgmJc8lAmKnTdWiFXAcwLJlY1h7q3E
c+1NAbwKD/jaMqCqYWyd2IbuCu8T9CmlWpckwHLxDDMa+nm7hhhsQd7kFCoz7gyb0zT+iD1qhgsY
f8dj5QS5vEVnPNoUFtn4nfH4gQqXcA35f/+/l8xiY+RoSeea42K7SPaxaBOs/hcnMyChMGEybFVX
khSvWIjlW69egtGJ525UGFqjW1bmeqvPF5pEfGYxsiBifI+kCf5ZmD+6P2ZW0If9vZCtEPCrS7i/
GPIgp/vYkOUw+Hi+QcuQh3tWu1LOIrllU2MbgH5T/CKFxGBKGWaH5JH8MhIjzBjTqU6Yo5AMoLyV
FnE9wQY3wIFcQLzl6FhJILKQaRs7ZusB1h6wykb7AKN01WX3TLfgi+olGvG0WX7Rn8Akk2ELdyeC
WjkfLkzf+7NHgUpo+BP7Ac6DvgQAbrYEyYY2MWsPgMHyN95j833pzhh/05xiw+GyZmRrVGJBTUlF
dYrsLHRgVn7Vp+ZisiDgmTHL8H97UHEeBrpPXBX/Rro1V154xMB9m+BQs1VfE0YxO/Bj7B+IK9iV
OwM753n/2XyOPWll11F/bUOmShj4+jauCEJ7Uf+g27G+qNfx3Ljmiw8GO1E8VxCkqA+folNdaqhU
b5+DeYkv+jZ1zYNARutSTedQ7mAmtdkueqKUGpiO7/kwd/I3joKoWZTfiKn2NPlGrAxpA/MWwZhj
caWhZDxFhxRHFsIwXFQcDdqnful7D+jGBlt5dO7Mq4c3bwW3f+sbaFB7y3DFFSweZO4+3g94km16
YJslS6OPPUuz95WnhkFxjFjdMrYTGOE4JBIxQLCWcZbqRWNeU+T6JAn5XnBo0VKHkOLD4TpyZYxN
oj4zAA9RX4In0OMDKLbrMXdNZFKEwI9dPDdunxCJAhFjKfF2VJIDKAWwfECt8B4u/nBSfAKysUlf
4nlTIRokPpJ8qZxI4qUUroOcCBiiixZpti6Fg9JuMnEddXD7bN4kD04gopmbQdh/Jo8AQY3Hu+t4
9RI3LoT+tb4p1EWg7z2sBuVVwl35KmgVoSR3mwwfXn3ThEtSqcYE3PQudAyWzmG1ypSL1KcpKeIF
CVW/xEEBfO01YicTRonVXtSdMSRbtgo4sHjFhFtR5pJfxcqtDLd5QpmCzxzrF5q5D1E1vIsZhEy2
WlJJKKbw8FDRiOEBhZkHcmuSgk2Mh2eGRLoKmwfaynk4QJm1IJBizZE/4WPCsYU3nr6Zr1psYS0M
3NHdDRweFQMMmlEtC4UlR0uF3bI0mxCdTU4JPQoLkTAq8WiDJlS33PbxHE1DTbrKS83m1MwcAf+2
lNE0kgqzxM0A9WfmI6ZRWaHmFIKwrgDSEwm3KAKaZszIAwN3CMsLHdQTvUSQ9LgSMB3npsa2TQbN
gMbyB7SAzy3kMXjcMCNg1IPMIFQSdAbxOxT5H0oiSjue4E/i3aLEBtDFE0afaiIL9qxCsuO7ceYO
4/wbkyCMeWyk++BTOWNwhiwb404R0UXMYKbVYOUZyQeYWYD9zTyY9gxc6JnQPaA5VtATzDR/Ps/e
M9TXKZpffqxYA7SqHpXb+ElxghjT67VdR3MB/oxvQQZ8I05nu0Y5n9pR4WD4A6eXT3CCnYUy3fNo
hM00Cpw9yII/fPKcrRHt5DACm+4MAfT7piNtl5l3lSMQgifNAQdTrT586t8E4tNnVXc4p4VOy2eB
DCS0/MwuMQNLEVw7mU69CaOofBXyKkoOjC4ifcn8PIwBwtiY8HxB9j9Vvgnp0j0rvsiPzzcTrF3H
LIXIm2aYl7vogEtafctfRDXBt9LAmqb1KdnpuPZhzu/KSPVALXUb9NHOO1fHMR0ODAsaNM2ZfNV3
/Qr1vVfO6lO6URaM9H/+Nx070ZmqFra7I9Ee/QQebTKqRk4mFOJq6vlL7TGaLAEDPcDakc/iB8+K
QhkO0xTkOb78sEBN29vE/qkwffkjSwgxLL0E/yor8RLhgIJMc0eEEyRyLm6+n13yle6g2VC0GTQg
mCjyN/moI0NFRHHGGIKR9NxYC1vaftU84I7UXxiucyJb6DD0mvBYpBlikDVsZsJiqHcRTbxyRmb4
w3D0NI7s2xduHIcbCF90CLjAfvNuXl2wO1t8kKaH5ApuyaYCE0D02hVz2iVtMSpav8dxKCkXLbsG
doSyM9jt3/suBL9c7Kq687LrO3IQROS5jImVCuONPLlUxEPjTa5KjqEdPtk+qYtEwYOXsePheMlQ
iqkSU7/3DAuhf6gct+DUpPAhgghpoI/iYIabADYpeMfy9egOQgPznokSORE2fHDR+APLo0Y3gLIh
i1LlKHsv/AboSPSr15LYbFNya0i+J/Cvq0cPm2fivFBmg/6VLUggwuU5l72hcMFgeCXgMIPVIvy0
0RUi/Ybfk7V4Ybs9pr4IPJoHUacMTBlPgPYY0Rb+nU7zV0BUf7Oh3OAVJP1oM4OuirE6HLj6T/+J
jww+YrbPEr9+HOIYR04nzKJ2xuuzEDfFBYE6oicfy0Ri70/kIDB6XDAj0DQZOQRF22cZM3yhtXvb
aHMBm4b3Bu264buGzkhqnB9E5lkpCG+2Qv8lM15TWdXmCUlIb8JbidfCgPSctQdlsoOQO/40BMaa
ceSgdNiFQWpgYMSMDvCp+ZzQXUww38UOS93UOIzRizauTAGnoquESTXZkbvu6QBFK33LnFgc7lLO
PWrTd/sYvNg93btk1+TzqZtBmpecuuHImfSxmq33cguFY8dphHvP6C6LrnXzIPgO0osEq/1RQLDN
cVdqNsL7zo3WvA9c44KIMyNvM6sdZi3Jiwx6HZxGnNwivCAC6XsSXcP20dFKv5Gv4E+94u16DSdw
tBjXZxHPD/eaJbZlqmMGjwHAL+4OwOk+MRCnyjgM/VrOyEMEIORe7z6A+Zh6YaEcO0XvCDzepN/v
EIxw/Rq46NxUifHPkiyx3F8XUEoNYw235L2LcHxTLnqz1+XvUt9r3YPbKhWtElUW0eucxICteCYS
QzEscbhnx9Nipwxf3OSxieGOLWEFSm30Kg/VqVjqKyYdG+DVm3CTL/2mPuCMux7O9PwrdR2vZA5o
22Oiyla3xe18w3B3tGfJR1BLXZsrmRVlw7Pcsq/yUl6yg8Jt33xnr+SrvWRf7YtVJT68T+mOnZdh
bwU175Dv8lNyGP8UPEq/9S9qmEOL2mVU6/Mf18qJsfOhOICotRuR1WjXkqts+SB4m89O/1aRj5cX
haCX7CKtULyd0lN76S/l1/hHvPAH05dldIJ4eRSOiYNxzEXbTxbSUT3CO9sSsEIaU76rcc9g6Ux3
yk251ZeYZy0v791w43lvfHWSbtK38i3xs3A+IAhaFYfxHSSH+lK/4i/p5jMEhNTNUOBL+mbwyUT7
23/l39XNeFTfLO83/djvtTXT1LWxbiQ4QU0c3zvbcIQfoKTojIYDzOxknjHZteWDfHgvzJ/yKV7r
bbnV7wjErzKQSHoe85HqZ/0MfluqqXN9DY/kb2HX+yvc26ctX5tzu+23zU5dt9v6mO+VdX1szvUR
9Wy1b7effb1tztHjsy+OxXF8uFDN833JI8tjBQ4UPJB7iFf5yhf//o0eqM2h/T7Ft5v+RqjYSWJ+
RA/jL/ptOUIAr3N+JrO5fOr39IxcN/ht4N+CKmjGTL/rd4724f0Zf2hXClCK3/FYeQX8HY7/P4lw
z3kKb5m4KaqF4kgUC4eXc7gKEn7sMRhH8CrBr27zWuD6T/EJR2ovMRyXr+mjPCrr96Pepo/uXO3a
S3pSbir8KXkO/HOID8WG+Wn3PQqSf5Qlqp0ZmyPXRHMrNvVFvQGzcaGVh2bXnOKVXSwrrj4wnCFm
QJ/eShmMgZpqslF3dx1sCqRJ/dF/zJ9qodvVjlOM/QAQCwlA98qiJe+caP6rOe31vecHvP3o971X
IGP9QmlL99mxocHbvx+eBqNkOpx1tzo1+4qP4LMH1yNBdleBH7Kko+qvLvmh3Gmrk0sNt//s+215
oOX65s4a7yOuw5S/+SnjqvwQLcDIrb18wE3/I+m8thTVgjD8RK6lgCC35CDmfMNqbZtgICgIPv35
9pw1J8z0dCvC3lW1q/5wJ/OFMi2fsArEnqhOgLWqU3+tTvr+vRapfvuJxC7r2Tf6WT/DcC3n+lls
tXou/kuQ088lv+n/vVnFdtHO7GCYRbyl+A99N3YxTXq2w5WvsOPHlsZrMSf/RNpZINT4JrbZ9SZ+
QjuLqxVPhT/I+8dpzN4S/xIAbyfhOsaTO1dcLBBC+lKoNYgw8jjJ+834XPD16sQE4wT9Tbziv+Ai
6EHXz5W34r2bq/bv28QN4i8k2Ddn3urfH9jbN0QptDNAA8RRKZa4Ooqe8+tac8rj5zR2OT39gUl8
YjPfeFuUYDL+10QixqC9SM0F1dBAc4uIA4FYfITHSTuLj6nty7VMVGm2Ir7Je2Zz4mI1Pl9zzYHQ
Gtmp4f4Pt+DXQ0rS84i/4MZx1wf71+nDm4hbfeeucvGUq0xNBK0ZoOrpujh+7W42Y+gurkz8HJUe
6onrfH1nvfJ9/FNdGRPlfAlIB7+DWTja31gahPaoQDljspH8xTG4B9MLTnSLbDs5tmfhEUiYEr8E
jl5Mebrz+4xEB9MhDG38ZyjN38FUjxQ0gM3PgYPntNqMA+mgXCbz5268hOa9HCybaT9VnVpVftTn
cPepws9MxKPPDCgRE6pb+Fqi71Uevxu+4wcT16O0TQ/KNb0ILMK/J8U9J9huyL3M6AsEjXk+o31F
YH4sv3t/HL7JDOj16LzWkHVK3tgStsVPcT85anLveQ5zRtSYG5BTIrH4C35a/GIpQgQ7Z6fXlVeu
iBXPNaCCjAWpneGCizwodEmK02052uvmnj7Zujl0yzJkzrh672t+TY4xN+2x7fbt+XvmIbyuAHy6
/WQRL7IlKUdcdXZCLIjFlPB/oQ80MGU+RbEVXfSbXaE9wlQpWbImCtDsoEGZdQFEoyLB/VYaEkQy
Z2KTCjDa0zbpVMaiLt3cfh5CsF2Nsp/xuj4ku3KabjDDi5fZinmqyBCvXbwsAYD+oRd9SX0lek6Z
dn1hrhn932NWbwpCP7ZWK9B1JSnkubnN2mnn0/x3u0Nv4zdmeubHL2d37x4M/DzSpyl2SYhOfy+3
n9J/++2mXbDOSZXozPy/ZSGhg0odn+9fejXd5lP+4Hk59j/3y0DxQL+kg+WwmirY58g0FKl77iGI
JkHsabAgoQmwp69Ngn/Ktl7h8rAYoWSkO8zYxxzevPQ2L6QQZtDjdBvPJJZuF5SyJ7U+g1d1E48Q
mzcQKrvA+lprCDrrUPqj++EDEQmv0vKoAQ84yqjNpX6SrZmjNpkwLBsijVeIuqMBR4KF9otjd+lJ
zSlWZ+mHZns8TfLgoYTEs1LDpcasaWzjU8wwBR69Pq3uC05MBdAZDkXqenhDmn6aGRyHHjShgcHt
QUOMLea6g7HP52Plfok6qEoAPrIe2B9g0cncLHhOTkSkcg4iiSLvW/gxtMnPorvPKdoKl6IO8ToJ
sd419rj0lvrG4rIBJSFrIMdLvgi+4APACM/1Mnh8XerBDPnkdA2RVN9XGEROUfEcldZNaO70dA7v
qI7/i4C8Id9d3QXlc6PewiwLICDXgyMILVWF0k2shgmLo/C9nfHeWbn6YtU9MvXx/PWxawnCllG4
0tgacVaVzLaykWnVsHubTLW7QG0BkkNCgdfqcd66b+JbmN7nEuCWAQx8Cw+38W3+DZta0Hr63n2P
FDfHAfv2my2zgBEh4IKOypGXOObneIG02p08zcbV0Qf+4fpGIQ0d/oITeFTWLjeYT0BkhRyWORVg
owyyn4OW52TRC0FjTDjKGB/fJ3oG6WOZPDv/3v+OcMHLPmCzICJLuEQhzz2prxT0QOCORYpqT+3K
tJxSmgFPhaot57p4jFB7Rhr3t278MT6FyJC+4+e8khjM5L/x9z5XmIrnLYdJAKwdL1C+8Rx8vaN4
kBLoXjTP+3NTHuPqC+ysBoSVLWJJO2kpvW56Pukdait1JaTWUa9773oKg1TwKPQbKnhHMLo0mQbP
gRXlw2sScazsGK5fEYF+ziWmi8BeweURoWeP7YWTFYdyDgoawpnARJAMjT7lFFsTnXYmz+JhcghB
HLMehGAa2HQcOWQhLxagtTEybhP7ArWtHIRYWGVbxnrgJfnGobpoOPHAqAGZg+MqZQet7it+9gKj
0vm500Tsjz712C5iK2+ZzEsLekj9kWkd1lgup04aHwwpO3zVY/IgR0yS2vBaRSrSRXQcBWkaZAEI
cgyRrEjVp8PuyAYiXVZs13pLW4nn51YmYMmSpp3A31zKGTaIX7eIXNhPx8fmgqqBjPKK0RmXjxXQ
F3OoNgqUTujJ4H/ApFEOgQNmHBseHI35Mx0RFjwrm5ABRGMiMDBwjBwmq5e7IBdw3gASu4hJUUiD
sDaZe4YDiGGnDEnBxhU4v/Uz5AWDnmnv0MwdbVWZm7sjc9RC+ZP6kZM42BH6ai7uqrP+cWBSADeU
ztGDIdYM6UXaU691f36M3fIKbQ+1eZrZkArA44+QBPdGvavuJxQO2REulhCYMV5a8G3mtQSbGx8X
2sFf6+2WnanGx28WYOHasr8k576EQnC7ZL9048RMrEeQgVlEYsxhivCh2a0gK8HOyQhG26jjyWc+
ZGJTA73Gs2R0aAjMCcFdTCzov7xSpn8WoCZM5VQXRBBQw1bxOiAYJLwJcKf7GiwXB+Ee/UEH091x
GYxBKyMKwsxMhVKM1B+KTR6rdUOi4ZxqNu7nCgX863UhzXzpbfBx0EeI0NxvuTnMNiNkfEy0iu8C
YtPgFaH4CSQu8JofDzTlqe5/P8q6YZVz9ffhZUSEuM1VsXByNBqEcgv6RlUX5U4G8PNEt+jjvK6P
gPgicRhNvXJOXwXdFR2hAXwt4bUVLhEIilHpN2PrXfpaE2JJr2Z/ElEFQtuAZggCON4ESsTN/QpM
Hvnk1VojTH8WFN97EgswxeaUhfRmaCKD/AoFmBQWn4kmTPsGsfLw+Ew39/3dqWxVbGRMgI5AYKP7
MVuikriTPRoc6/o3C6qA6yN98fQY4CtcFDAWlh5ALtZmfqA4d0cqJjX25Arr+IDezR6CTrNUf6hM
z28PJBHpBy4MrxG2nBHIPxxUELnrTF60XRPwgVtL17IOWNj9Y6cGw2tDK/0HyQOj/k1WbwcZYmYn
oL4eAGb/2ZIqBHAM15B6JO9UU7JFZg+SaRk7Mn3Lu91MbEg4bGCOL9aQkOlgl7CE8/660ldIfXFX
SVyQitm5RDAoERkoCCi2B1BzLJxJ8AJxjfGD6FFYbwRMqEuG9P8OMmcZnkxYrm/LweR0YvNroH1w
7DR1cEq3ed1fQUuiGVt0EcvlQ0zLIRdblPRnWszM3xB9HNEoYLGCI5LPJHz6LYXfSXaP2HUFdI9O
p77XmUos0KpV6dmUHqpUV/qIAG/nt853fFAq638YXJSXOm+8h8gLh3DJvc4dSEIpgNUJEy1csizl
Y3Ng4aYSP/n4MP9PT/C7UM+hEjF5ZTA/NOZsE+4UrV8SJF8ithDub3YRIUbdCKgZCVC8ZRG8wG2g
A0QEYbHO7/pSaPsdYcUyMMicZ+1WHbxddu6dWauQHwd9yC0ShYc41enOHHsMhoc1TtCSgLRROYti
BF4KgZ5EIodn1hhTVCnEYISP1Lipho6HlQWU05kD6gWwPfyM+nw55nbOSSW9MtnsCw9VqRPiVEjK
nhkPkdvNt7ERB7eIV2IP0BJiYXTm7ZQsRRntlszz9w+njibnypmCW16yaTCt5uP/u0EYLvKgOPZz
Jry5NKeqJdK/3ElKAu4RQ1cLvdfGKk6AOblz6Lp4LBZCVsJ2YVawL0yncucogubrz8Q+53OikYyQ
Nr7eAKFGJnfjnBhnXGor95w7nBNtXihbnmGZdh5VIfi3OXQh51WQUAW2+pX4WmXzqAqw3HvUX0Ju
FnXec34ueCc+Zw4J2/56KBUikjunEvlsX9fUBI9P35EnJxdezWT9E3GkmNM0roerMYAd4B174i3G
yKIo5CuCa+WjVCSCrHx+IgIBwpCvP9iSJWee7ORw6QiaJiYx5vkOeTot1iviFDmnWT8+U4Wd+eBE
CqIv1/4m5pd4JUX5/HX9nukBtw4JMenIc4/brmK5qovkhHGmiSgq6H9oBHK9z24zOZ/HyZWmMP2x
1ikRp0jFpcfFiqfRl9NyLT6CxdU2THCZe5yurRkDakahQrjTI0UJWucthFNIJQBXZO97Bs0NKEap
gIdAh+pxj0fOUDHO9zk3g1BPVcnHqzmz62EWnOn2w5nbz+Xz/bWPJcQpqatf61LxsPOM0YPkMEaL
Hu08gEnA3gAPiZn/yBFTEFg9aASsSpthAvCkgV179BQrl234PScRyGSb2nQqL+XTqw15JY7QMT1z
EKzMclh/28KcWK3ZPl1Ya1jIGtfMhCTT2an3N5ntmv36E6IQeGQYrC16zK2ZmfgyY0bAIgXYACOZ
vbx+n8NxPJacNqAdT+UZSMa9u5r8Dma3pbJpPeC/FiMdONQaXHmT25ZEYNM65JYM8AhP9tIXgNzg
ukIahUIPzVMAbpvq532AftUe4+0SSy2zvjx2tUMA9EDWbDjBbN4Oded8iO87+ZUFzpNHLHilRfpS
ZvLhZOZtm59h3aevKRK+rjtFUwFaPk4frgwpBWnccVRhL3tF3Ql/ArRykUdo6awbi+cXRRtjsmBS
om4gQIEuXXRcLpAwSqmaU3YJGBCYiGItkuAOoIdLWNyiRVM4IOFkjwhLqEhhcZISnufUUmOPMdBw
0Wj2aDVAYAV4FC+5aMPFE50rykGmNAPQts7EAPFX0g7P3Pu5GTltWIZS6y1SSwd98zFcAJF7IJRv
r/ZiJ/NVzunZlQPVnrn+xNdMGwQWrtLKbxvAmZ+BmhOw57J1niFVLWJUZZhMv+CA7ReYwe0i4cq3
ZT+dLJiJatyzPV+5/+11pljgPVeDmWYPop8FOFOFSmda/ValIQ2sPwW8AvLZAx+HD2n5zIwQZ83m
63FUhyd++yvscCcbv0+c105Y6WR75fTyJtvdl3Oxcegfxt/udQ4HvzjqJNbYQrJK26Dg0rkA7plT
ItbO+At/rmNvLO9AUgHjxTA3qfEhFhsdc1pmur0FC3f4gKlmfH/1Zikvkv3trNCgWegW6yVzwnjW
r3jJxhv7w5lmgM+ZAdc6/AUDB5+f5t/PQj3Nt7uG2GQAJUN0df2ILSZb0+RnaBZGlO2L8wgoELgc
gfMpW49xN9NmA2A3zNVAXT/3rBKQ2P8Plst9iYwv5wew2JEGBNFpdQsRJthpAxvhP0587mNL+BmH
QoXfBNLKJG4vR6WR+SNz+/GkGbguMGnz3Cuj15yryk/QsRXYdblxSJwoj4qQ305o3IMe6VyMuofG
Y/+xG5PaG+bp9GPScnlOK3uJARJ+hp5mJX/Jftg4deHoVqgi2e/vGo/bx3xw//wsua/8LPL7zPjm
T7fah09zLBvjxX17W7cnGOgv2EPbInagqWP4N14Aa+kNzSckzJM1l4MDeYAwC8gvfSNFf2FsQkXc
4CPaL+9uutO2RByb+X06K+2buyAhw0pl/nesQ6DFo3M6ZyGTlCPSLKefhkxuNtcRhQS1SMtxz1Vy
PCooko33nk4hhtdw5V1Uj1PLxahsj6h0QlOdVERsJP6YK2qHxTdCXCQXQhgoEgQ7Be2v3Nz1T78r
pqw5XGDANaNkSnse83MWgQ2y56OegjsdL2zX+j3nkcnsT/Z5yMx2GT21A/+AcKYce49948mcdaxP
MAjTwkHHmYULhKUYsLzzgrj1N3Ayqpbw3dojBTlGP6HlQcK2vJIyidFsg+KgNXH6abJpGAiUwXvW
G5V3QEVHAwMP30AYWg7Q3QAmJCzeBiH7A8ZaSnk7+5j3DU0Xd2ji0eheiDnHYjUM3qvHYv10a2sw
hcTvUtro+Q7AI/iyZwSoBzVhUyAFcTNdoE9Er2tofwyr/SxZSnVuVd5jjr8JqGlcIwNg4/G5N2KC
6eroQiECaZhvUxeMkmyq68lciwp/PXtY/f7+82K6HDz8ekVENAs/ON58QiFli8Ng3jqSMMETj5ar
dCU5jD8QJdVAU19pr04Wo9XNTYIMk+dptgFQbqNH4B+D1H5Yx8Iqo8b/WGhsmMlyNQHqOjmAp5Pm
U1e9HDEk2uSrYvH+oQ8UAf4Xnh5kehbpD5AEGiTTP6/JwB62f1eAFgQ1bZksSmONwLZ1GSxtxGJs
OzVmA0vz/4AXznGIXcGd8jk5ctF3qlSAH1NaBl7rdgDNizV7Eyv5D+sDv+nHOTUCDq6eQtC91sYR
g53NVzPILbbqPGfKWjXcb9DaFyyAnc79eAQrBqjBy78dK1+BFHK3h+Hdjg9TiGrRvhSKd8Mzx23A
bzJJHZCGC/iV4pQ6CShcNVe9ymE1eYWFGcWmnYH3MClCEGeZs3rd6BPy4Biig4igPviAHa+cUYdP
hDBnxLN3CbLsyqLHThH817by4pU0w77jcdaREgBdkubunbcj8lMD7JQZIb1xJisNLMy84R8wU+5w
aB5kfAjn2Rw6moUXBZDQd/SEg+my+mzgNoBzA/rzgFpH9m1R1uaf2dm3xlY9W52ABsWbhAAoPmOz
SY7UvxEih1Z94k0nZjIv3TcHTSMguRilZIRD6CDRduCWzIM3GsNmWiTgEziYIQYGT5aFfnqsg37/
+7y5WJXCISfMR/cr/YePF9ujxYc3S5cvLwNyoVhjxQpRe9pyZwMo1qbufkiesPFtlgnWKAmQl2XO
K7wjnTpoHT6v9HhMkTUg2eaYP5j3aBfbvZdGtBCB1FbeHeCNbrXbNNj2BphYktLyMSe46PK6wdbD
kMChrOH5iROB+Vpj0ft4Rjzz7ykPApAytrK/SXbpgs5jCVRAtFt7t9yJGJtHYbVvtxpQYac+1UF9
BQlNLFsm1jI9dVdwwb0XsOvLj/c57/SjCu4gt3Vr9+FDYFM/2PB7qbB2DZkjc8jGBCcg2M1Z0ViT
S8TFKHmP8oZk/Tpbg19y6JX1Yu4Q2skVI0QLFLEr3Xpuhzg9mXkpKCGVBRciAEx9Jklg9gGGLEJX
dPVddGCJZo8w0qbLsIcKis4BogsGoq2fvW4NFr+k6/eEbc79BEZsp7xsGsRngUxiN/2rPBEJtHnd
dzRkz7kY0mAVxa25WQS41DBv63gvhp34W1jvr9u21gyTkB0BF29XKeSD8kIG5ODFwyWGzcBLQQHE
A9WQd4EUgkWq6+nbPMpbGk9ImAIZT3WbmH5Kwwa1a0LDJMTnYHlbF9Y9ANCG1cNO5sQ0vy0mHmik
CC+6DeoB7gg+qzWkB7OuHKDQTMyMepclcMK8AZSw52kr7+qg4uRnNJKJWehAJNTBQgoJNjiLm2Uf
UM6spRTcMm3d6GW/goHVRelyvMBf6fpkaEvhuNZ9yRMiXfZ4Xng0aS736wAUvt/NqjVaQnEIdigG
vZ6QsxeV7uTBkN1hsG452iLNqPjDc0NGQLoCc1xaitdsfTvQx4rDfq/QIQzKLRj8fl9GYEFyRBv+
RRdKNOCeIHqZClkM68SjVKZkgy/NSBPe5LTb4jdAifKgrMK3VeyfXgBdM2gqxnBzn7HH/FeguPCc
jWyTUO3JIhKwnJdfG+A3Du4ggQJSDsMBH52jevb9Y+EEtENNlXgH8pZoOb2vtJ0agqQK9OALXq6w
AMOBYd9z19XL0EF707ot3jOSLczOlyXAxjOM2cYBcdpBOVY2l8nHbdbIB95ozBij7cRpgBZjE/RX
/rzmQO8e1j0qHJHp3juqDbjUoOhVD0zsh97iSQuw0Atw3UX1GJKNPLFeU+WyHQrAOd7KJot04pUr
bgrigXY2T0fehMIExHCzqBb5ahTlnL+oPa0E+ih5RRYxFA2ao34dP6ynjcXOaBtfYgCSD5uWDxK/
oP3Qaf972x8LAVpSAfD0CRSJX3mHeeZf5bcsRlDO64kQJU6978QcQCdsV92OPz9nsTPa9ZvJAQh4
vSS8yQy2fuBhaF65iz1xGhoRAusf5NcR/XBaAN1CU8X5HNodmif5YJEDl3t5pWqM3RckgZ+SKQI6
pC9wqQbcdnD8JabEIa6AwwOh3rmjDY8TktXZDdi8H3n3Ag/vQoRz3tAF4NoAXDxgfCjQ5pUJ1rwL
wHJyzH4K/pyDB+6746TLpc8fh57OdsExAM+MqF8U/nCNUQ0Emro2yoIRMQIEKgH2wETZbP/ku0X5
WhgXJM5Yba3RBQ+Qlra0gZYCWP47g9RUkggC+uVWfjea42uKXImjb0eQFXaCwvOccQMweFQhlwFc
f9h4M3qKhaBv7L8ssPm4hbFuAkYnEUUdwuOvI/0NhEwOE1p7pB2kdS4g9qFKgYlC2UJSvcYig5b4
Ztj33RPH66C4fFE0BRLy5oQ3vAwetFdYUqMV+pEb1W/ZAczMp8DXzNJLre/y05hwHeEfIm3GKRn3
mjjoOvsxfe60E+S7I+83XI9QexacAARzLFEE4AbiP/c8DoCIX/TWFadKLqiKFB0LQ30dx7CAapNj
LpY+QPT0rXKUEuu+lzb5LAFQt4XilDeLEpcYThTeOwB1GTFbW6Vrfd+Fj86VV2luoiXuVPjE2g8T
DUhDmesY77g6B3861vRQaIS3UJfYLxEOBxyOygZNSOE/AyUtRRwDB0/KmX8I7CQPATFKnEHCi0ry
hjQN63yB8geHh7i1cUMdrO5n9LUb+jMMZlZJlGDIrtlN6wMBjjcsD8CQHLZpoAwVBLTcCWzE0Ypd
vb+NUHMUJmgT9LPsjBkGc5djdm1HNm+jLlJIw/oMCWU7u/KFTsPNZguo+CL53ArNnEDuDXFM4nW+
K2mtwgz/uxXG56DRi+h/lbm0bgRC2uAc/oYwC6WeveBQGt0QIhRS9hOYkLX9Ojx3yUJP5up07A52
umYOf7l5ZKIzH2vE2Kj/5UJhdiq/jyk/dpsiJMNgwfks6qFbKodcgQUxA9Cej0P97cDbTGoP/3Dz
O6t0A29Y+sukLESG4nnspBDAAd7Gp1tjslZR2viRji8n2XRLKKOcbvUZ3vGb4xdRR6M7Kz5orN94
QZ8hWU4I9wA2qa0BTh65Fm35ct4h+n/T2GGEt5gsXioDUiglOyT6ac5EQzZAjRewWOrNyBKOqF+z
8fvRb0m/L2YZlzuOD5Bq6WsBpM17TFY0jaaI7L4ctXO/kMmxPHXxE8RKAOmeROg9pxwQ97VNh6Xe
P64SPYoRfhE2bUNg5JeYndyaDz+eDjHJ2AJNzfBC+P24NMRYps4FkOloxlany8CgEjegwrj/dUuF
e+VNprEH9ajcITXCXW8Vh5CRrgqr3hLjILe8Iz7+kZ+tHz4EaSCoEOPpnUg+zdIji3uKN0GR0DTa
oAWHLhENoJzjLvO20mZN9Eew6vw4WtFYvsKpTS36ZSO4ujMMXdUFOHm18RmfIqfyweUbVlscxtwz
JHr2+grc8nh1k2fv0U9dCpjvmFaRLBh9F3X+/PnCNS3AW9JnU6zP9PvBICTjHAMZNoKBAe11TdqD
CEbACnlJwi3d1pvLdHmL10wOKGcc9RjE2OmajlW8iY90WEu4hx9GYlCU2cWVC2qMbpU/FmonX1YA
uFoSlK8elQ1XJEe8MNg1Pv20tseRssF3h25zFumzzh/NVWYA04/99u/W46qZA7H5R975w6mbeS7K
jMZDtJ9lZ9ceJfe5SBe0d3dDGzwZn+ZDWNHGgkB/eCC/ZDTgNzON+Tt3fA2VdoROLF1kJqnSEe4w
y/R1HGxzWOmg0hWV0TrFNcNZZ2Ily9gjXJLXEiulJ6mZck19ZsDGL29+1rosJ1Qdh4qpKGb9MwGC
xBy8Ihyw2iyGD/Q0Mfugh96FTKbp4NXI8Wzpv70ECuqJifLYRitYuJIU7ptxBLrzWCYxrJ9Vl5p+
85EloP8MlnTkgwxe+ru3IL/04DKE+JN2anukEkhTko7aEGcq2MKx8yZdI/ZKG3t1/2E2LC0wUIpg
uGYGZDn8pS+QU3UDzsgFMjCmp9MhHAuhVm8jz6hs5NPXfcPIIzpM4zkC1Gh3kkyM3iEPAyogA2Fe
+8qntw0a45hkQDUdrlWG2NWi3i2I20vyKyoHt41GoX3Itoy6Me007zibGTXeAjjxuaL6UEUPWmOs
zC114cBRKbQvjoqp3dFdbuvpLfaS/CzJdjYlGt3+UQFblw4J9U0doX1QODSMQfnXM8AgaPYQCh04
X0HytiHnkbnVOMipLYHCO2/+BBEmUlCaaITKFWZrGLBBSfzBflCZ1oDVG7PpHc2tNgrVxGSNZ4Cv
XgYuJWSykWd0mhCMzyImEQCXb4yGI7x2tjxpaUF6IzpRWUgXKpb6Jp6Ccvg+7Anq+vHAGaM5Ka8g
NVcDH0Z7UlufOyx6gED2F7y+bMeUy5DzUF7lXnNhbe51w6VK8xMpCCDzkBFh7aJUoXlVceQY2v6g
PQbnWt+qv/CVXqJKTpDCvwI+IzBmVwjwG1F+vCMQBb0D0Ws2ur6XTEbN5DQCV42FhgU8yZHvuljl
U96CgrXzKsZ0azCpMxTn61XQKtQEFXAd4dzHZLr+t1I5bkwQsSS44ZkyWCHh9NzT8Sy5AywkeQ7P
bVtMBzxe3H4Z9LRkf1v/Ou9NS8mOhhTnc/ixIBkeh6yxGAUiBcBkG8PC8Z79jcIVkI9SjZorwB3m
84y+2EqIkXxslZH8DekKk0upAO1AS0e1bYudOENX2oPjV4gAT/lv4CgLNRh0ykkB58mRJn7j9b86
s1xEDmHk4LAHepwuRb6aDJaT0oD2MCKFNA6fhLIRU91Px8ua0hqaBN9cYogpcq60eJ/llZxHMTWZ
IE9Dx4B1RDH3oRhVSPbs1fEtAMBx4WcGW3Qy0/nl4aaIwyMgdWcsI/5uSMnFNxUsLfv7py2p5uDz
U0dz9aL2u0gXeUl8uklC2HE0g3rAc4Z8+vM6YA6vu8PGZWnzReUgzW8+DBfz49GHabz6yhW/7YG7
7eCdlpqQnWisQdQc482V3L3c7wkTxciJwbTHu8r8yE5/ZV7ORPBe+NkHH2+LKQiyr2nu945+Yqm2
D18/IdEAPwzVtn6BO8BpvEJFcykHl5tPlkTPB6zJGvTNk7BOkE0dmZjlvpBRoyVrl2vmV+MVvDnE
nT6CoRVvqCphwr25RPzFQ/0H+BzwbBLuo4sAWD9sJoTMiURh5DNnsb5QsvBU4yF+9yrDP0bao/M7
ZEyBsl+gm80B2kVA4EnBT9iYAcZCkYTQyjrl3ROFuEOqB3cAHGkAvdNBCRUCWo182e0qRDkc9OuR
5FP8DgA822tOEVzGIZk4fWIhRH8kkjE+pizGmkWCS5qQf/xWyOhF6ddK5D2JPj2Pe0/hbEutgwA6
csq4TXoTfN4eP0IbEoXp/G/0gI+IdYoxRiurARvABCoc5JE0BMEksj9y1yVGZi4HAeig7gCriTGW
G72hv5xxIMMjMXTVGI6n9DzvSQYJVWgsibY5unnfJVCiMUIoH0bsXyAmyLHZGDDuCsQSoZ1/BXim
uuKxfKx3JEh1nc+Kl8/oqaCZhmP5buS8Y+4v9jxWjQ4TJ7ZuhkYfT4WhBWM2QhspQOlm970+G9sV
one1rSB/QH1CM8UcMqoIYhOzddq/UI/1nwd1ICdJCLRjM4FBI/gmsGCRU7QFeM5+3/4g/WnbJ83B
LcOu6kCY5pQSq1696xEFZuS81LCkwnMJHuPgxH5467PvDIYf5Ve9p3D70K/8ZRCjVw7MzW9vUWGT
t74oKI6mXzJnErHVh5gIiOhLnmR6ioYLAibwlrDsQH2K9I6gN08B4iN3kntjcHjpGofZr1gHdN1Z
I2KY8dw9fJBWLXoGtEe6DpSQTxeMxslNneO15AzKaQ3PTjLHFVScQDbjM99VjKkA1+2L/tyonr0W
5cpD3Hl9lCmgdsVG/ToQtPBdfZiDoJh4g6CXLE7UnO2hircjt4rn4zGByniSNmll4zAywfgBlwqk
I56DqUEZv4IryeNGFTn3nn8yrTPl2Z4qQVtA6A92EWh/CIyDCXSrGCNT+666IJOfNBGZMSCIB7eO
oxnHk8TnNPXFDYeeIQWUhvAlPfqY+AvEoHLev8AvhtMGAymUUnDGZWCjcC4d+18OCz1aPoxNOZow
vxt4jP+BgQDDa8TQVUuP7Z7ZjZSHFSNixS+fB67kXXqAYzrk81RX+nhQvZiQxTswuNkjlHb9DMEx
IVY42E4SaithRZYhs+aAHJ4g+kWjwmO8izuelR2xF3d3JTQT3GRRpEGYhh4LuP0Mn4wffWTIFLtb
jVr3Qo9rloaKI7LrRl0VtSMhzn4HOjQU0uqkomXyM/Aw9Rv1gFeEwh1zfCwYBcuqDJLSAdtR3+Yj
0ihYDU1wsAMNOJ78XWEPAM+X1VkLHZHJkm4LZkQkwrlMXYt8ZKvMh52rtn5D7ik5PmivcJjTClFm
o3wuj5AzKLC0tYA/aayuir9i1o2icMrbDJWZLm0Hn13zZYikb/BUQJKnHaPvRm3ljHVwxzdOBYiu
AgBANZi+QY+CHgoh1JweGvdd5iC0OEGUTgv8B6vn1YD19bCORhgqlXp/+DgXn6OS/IGE+9xwuKi2
pOgx+RHIxIS2IhL1KRJKqSdAp8DBAHrxgAm5t/InblHiW6AT+gSfQaIYz1hKyK1M1blohaXHD22R
xJQ4ADAbLOcpg46XS63wUgJQaagmAlhTEh/SWXzbgWuSxvvmTrz7RBUFVZxeU9wWG7BHWU6iAjMN
AC6HJH5uUQB4fuv5Gyhxpk8bdZbQk5IfH7QOlODxYkBO4gNhM04QG/8FJqfhNqy1M1CeOsB8+DGS
PdKdhopEdzBVvyFMqTEjccFg8MDGSMDqyAWJk2aGIhBIQCQHBAKyV5np5BvuKkCcjwYuHRhh3C/T
Org39iSNvo0LTfL7Dlow2S/k8xA5cR+vqEDzTYI27ku8IeTHRd4a9cv/NkFG3x3vkMyS7jN2xqjw
JrgqMOIAyAAiM3oNzThQ4TfNvgDK2ynUZbWC3OnI6ioJYxWdPGEnh19PzkTHkJ9DmnrRMHGS9jJC
mac0vq9oQOTbYvAzHph4hAOfjf3igGGNYE+2YIk6IF3CJH3SI8dmgGNX0aeDtYtAzAbO8ReRs0U7
8aTd8O10+Lmh5AbDnB0yhZ9U7FLNe72mb04nvd2MHdxZ+uDFgQ0ZOgYEyxzLz7AJ77RqOmHUnC6b
sSvDEGUbk63gFHJn98yi8ijt3fFiPDD+5KO2QRTBHSLXGEdpbg0f/jNndqfNBw5a+nwPwHsmutJZ
AqJ7ohc98sHPjRnAGMoS+zmk7CktOkubonMPux0qhj9Co8Zn3spra35JV2Qmx/6IuA59nns4B/CA
eB3kXajHdyP36epRAIGRjI96Z8CpW0LB8hC8epkXqtWOod0thDYwAeOV+moWfLIAiNvXfYKDZw0y
/XmUmGOXPmYrxNkTBir4QFM9r6Td64HkQvAd281frhtD8NcGnYTYTsl63oSxnI0GejLrDjiG11OW
67ZbA6KDrgiRARgwEEHOwpykYdO+BHIZ6y3kuziEeCDmOOAL8eNIs/XVRRciqZRM9PSoyod2ungu
AHWUi3hJcHKz2esEVOZ9pjXscQCiUSCaH2Rzwj5rh/nFQWCbZyOkj52MYiKAvkKbr7H7Zb6B5XWz
nMcW+agzcBt5Njyg74vL0Qe/X2QYWmZsNCiKVZb/AuUnI9zksKY3ioYkqnrcGAeEDGhuaK7Tzzbz
cr+efqdP5ynZRSD91D60Zimg+xZ2aEdBePIBSarFKgcaSzh++8KDHXSZNsOR8BfAN8VIg0oiTZMK
NM9mcBpmjCaT+WOjeENPDpDTTVzq9skUbj+6eQ00Xdnj5DHI/iPqvHYbV5ot/EQEmMOtJZKKVrLk
cEPYHps5Zz79+Xrm3zgYTLIiJbK7atUK78nyp0IjCUmzni+Ys+bZ3kAkAoHzVrM5QwLHYB2HrbtF
qg9Rd0/ho/wU3qRqvSof9a+dr0esD4c1bt7l8NFgCNUJxqlHIq+DM+xTe4Q8bpUoygV5EiG7ARzJ
GIZS43W4tccY57YP9Uf/bF6m4Sl7GZq1doJJc7N9zQuvDUrvt+GUAYOvAPQpimkxTH/5svbwZhMv
Wo0unlgU65bQVmUsKH/QC//AmoCZYZ+JDVleOT1ldX8aDhbO6OvqHTroa/E+x4JqO9yKc74bvrC3
M0UweXwlxoJPk8TYB3Huwvfxg/QNzUsZB6wg4HjIbZ+svbKhJPW6b3Kacd8zXoOD8tqgM8e4DA3J
NjJ96LYq6qTY7VuvOdfwOhQM/boDLLrmXGy/OENz6mkhvdCxreWNES8++xTjxteSnELbbaWnyKMS
VQQGHCTuN1ciDsNospO1zZX+uuCZamRv1X5gpxUQplkcEnPnjN/1sImHDSnWOEjIyj6d/TAS/EYD
xskteUsIWaNPZT6BVJaEq311JkIWnJS54hdoJcJNLM3sG3v2O/4oSAeHfcpVOV3yFf0s4aQHyEt7
zY8v0lW5qt/2e/E6fEHi/aeWwbXU+eIqhNrW9XTQYEZq4QG1erv+DSsM0ZBgwR2sWZIFw/WDEuPb
2FPt7MBIhZA0WrNQneFUbBzbowKYQdI6CPer4aQ294kh+VP6PO05DV7mI7kuNGfIuAeQSQibXKxf
8s7elb48PcHoPnwJy0jH6zxSfPe8ezYDdgI72kBpWDdrSsIFik7HAkpKvbvQIS/b5IZs9hTdjCca
XKifm6jxv97sKwNMsFcBH9DQAk7oYmRiA5ZtBYAVCRcC6PrYPkJzxAkbgGD5gtBerPkWNzpub5yt
4rRZyx9sPNWZJWf5gubv0uvY+KfG3JGylDD79gM6s0cFhPgDwcZD31KNfg/76zcuJlugzTPoewOa
/YT5/cZ4jhh8kv3u3QufIf4eMBA0duQNGjuFmYa2I0Nhw6xzk76w3b/iImS6vxPbUeOnUD1fpTPR
KbO5K/yEsYqzyd9pWIbfb8vHHEbFiXyt/7UfihkEQkJxY+azhqeuqR5zmMZr2naU6B+Meh14Lv2r
Qs/6rD8b70mVI3Ny+w2FHWU5eppVTkBk4iswyZK1RgCV9CJRdIO2kTPL62lPG7JrCoz67g2Sjtv8
Wlyyy4D/JkwDeT0yQebMsZ/y01J7VEyLztS2Sb+H8YURsUco8F+vYE5zJrZsd3iOdFdlWreDb0lu
h1XVgnnolvbH4rvbS7jmngw/ulp+62CbyWRX3UjbMPXkTRy8Q1MJmJbuRhyxf4j0VPD8RUL5pdd+
lj7Ync3ruGc6TKloezaNPhyor1DG8Z+kn1Vg7YqLcTf0y8KGWDLLeSqxwKF9iY+IOvD9Cj3SRp2k
ARPf5H/6dq13oAYbI7hpNYlOn91nD2OU+iQ6BgwyxrU93TT1BQN5eUGO4zy3IOf2dlFf0vK9SDfN
L5VcN5LUEl0TLA61x3fH/CBjnIkXDHO+75bWDIIvvjqQe7fYLWJEwMTtnbRO8CDWWh+j7iugse4x
ZMSVQVvFf2Qv47kfAdcDRsfvEh/BS4tByrUvMEV7wPkDiSZcIN3RQnbXeFs8mLvLbvwHDCf6nDAD
fujaKrPWALPlS3WfCa9g9rtKiV+FmPkNl2l6VqHO742djo9sjfbzDmZKiZB8VKqXe7BNJGO13IiN
tpiutB8wSoinrTxOB04gbM9/alyXLrYXnJJfrMj4ACP4q4XLEUj1IytcvMPUbwKf6oPwmrk4GGoy
SQehFZ1oRPzROn5rpk20J92KyObmanF9QZ/+SN8de7Wq2zVMiAp2DcoY+EnDo10bzZMdEEzlMwBb
nmnNOdw3+T0I3Vo+azk1joNypn52GlCt7N4sp6Y70B1jTDphSsDsZJJPAb6uMuBl88dgn8uybVU9
F6XI5eX0RbgW+TMaRpnyLBDWLJ8LNmgZVoDzQfvLHcGPt6AjotQOnnF1M9+0BWEaedfXWT7HXKUE
3T26kgUHn1MKqpz+Dj94gm7X099k4PkW7FPYK5z/eIWVf+I3zI50xihorp4JxuPVtPsyHAodJUsN
LOxL5XlSfC6h8jt/g1dLwEgjuXqM/b8fqZcZRUZ2I9cU7IjBX2yT+/thhtfQvkfDZ06JUL3Y9jYw
aC7PpXltsw8QwZD/gtZP+wQlv7kn4qN3PmLl1puoY/qvcX4d9YcyfcoW3L3snoUnabhG4yEMcA/A
Ey27NstliLb9coB7UvJTZ3wsw7mUHpaKZgWBTLY8GvMz6L/VCJYHytn5z9JOT9eI464L8Pvla86v
unJTRwReHg5ceY75TbAZ47NO8hKpNpbLeJrdGz42Z1kbuh0UW0I8ABiIYZ1ot/xqQfbgLTEZu8RS
bbX2INdbkPbE3FsLatJVCzal+qG9NSF8JEcLXtpKAxWzWBzWJLJI4EMSeUgQu4QPliWMrZif4IYF
uYAnhQGA0w4zUq10I0DK95FYeaIz5nVUi28FZ0yGy/M3w9qQGEQ4EdBzCagn3QtRAF7MTPszNmLh
r4VZTzauJSLGHFcG6FR21gzd54FNMUUXDApALSIqXV45hH2CDJBRhXbgS7cBP/M1Y5dkdhfeCLuO
tULLDjrMUwD/WrOAgQB5AN0YogngsP0lVYmUD8Y36uQJ8JA51bhezLWGM5KyrnIxRGjjAyiVphOJ
twoWarenhnooZjbskWlhMX4AGpvXzfBY4FTPa46KGA4+IaYx4LfSCh3DoqKzdRlIUULInmkeCJpr
gGnLXdd7AbRXZU8TzGcwJz5zWKosIyAewksMH0avPKBi8KjuE2k/h7s62uCjg0E1hf8s/WjqPdBe
J7whovfMeQe2sMeXXoWVe16ySzU9ZPswW+cCMxaoAMneuU62p2MkTTGvfwI+RGCMaM2ejHLNMJ9s
DjJGSrI0e8FDWUA5UfWc6BVoWlM4j35JjIbqTq8IkyK0vWjgqalFfQDojS4vYjv2K7bGm/zDFJAK
hjvSRNWiBs9uOFrgX/VxhDQjAtHjjRC4LgyG7sRC3cMjQTwmA2wvkLYAl8UeqDCcX4yc6AFjU34k
aANTXojT4a06AVykE3KTa3nEsmEP1gmHsye8xcWgJwYWhaY2bqNyi9q19kv96SdgisocIvdDbr1b
yeoMoE3zxcyagGggDcg9vIGuIUOepvX5h5UBM0oc5+gYpCfg7U0LCs4HBRpffPUEM8OBeIcTABMh
YKa9BdobdjG6aB8bdGBOwBe2uAulsZAxID7QrkLk2gAqrHGHXSgoLSS5YK5bxddPxW/BrJzsx2K3
CM9qFScz8+Sw56cFiwA9dWQmH3ohhuosBGSXOJCaGQ8eWw0Wrc7wu9gD7pI4D9pYQ1m0UZ0LVVD/
AwNk3GpYXTGWgfCKsgcyvQuJdNPhQjhjoR5YH6N8Vf8Nad9jgE8aRMDUldUfQJ8BJazy6bNTtjYB
TCoNHszCzZn7PMgdLWa3etZxoH2xYcwd9lL59NRtT9vrzEjE/hMLd43wzhyzY26j6O+wCBitN4kD
tAC5DQmmJeM0R0DKeAyDX8NqXSwTmFFK0q4l27f9HtNt/lw+1+wUJEhVz+Zv1blz+KZBqhoLN4U2
F1JSbSmxnhLYMfjEw0OEZhy+kXkVaSj98QlcLeyADJgsvHgxVDuF+mFGlqEQ+hFazY4iRQnfTInq
gUgVfJoQDl/NFBEtQLxgb3WDn8MRsdhZxwdgG2ovKm0WOYZPFDPYQ2AGtSCXoTrHxRdMHGjxO+GU
MsonMNB/PwQ7a357g+kV7U7D7ApTsmor76zbnK/JTaLdB6dUzzWjfxZNcideHdbmv5QM0KPulcaM
1YM+iVfGcItp6JalmczqRvGnHfQsnMNxrd+137Td7AopaM9rCSGGOmgi1RQFkqhHwP/e4+WVzTo9
1y/87txCTEaTa4GOEEIc6ugLztd+92DYZd5CyQPe1//QZaz1rX0wt/g0bzHZ2ifMa9bg//j/8Q9E
N9gxDhtzCz1hPvwIeayvD+8/wXkhuPivOcs99FEOoUFz7SPTiOd+M9JcwpNYyZyeYKexuqcV41Jd
IUaI1t/ligvo/Df2hrkl80ou7PyDXFsoAJzSLAaQgTjtV9hwkH1C7IvQ9YK1liCp5ZbQHe6FEhIh
Kr1cVrsoLNH8YxH1hF4tJbKC3hSlGjmqyJark9DupTuFRpvf4tfm3/+0TY0iaF8f0x3aRx4m/vx3
03931wRQ0PoaiQF/HyUe+b9H0wrznP97CD/7d4u2Ea+S7jR0zIyZuAfDVf6HgPx/j9U22gaBqXhA
8fdP8fT//28W1t7nRcXPQJi4l7b567nS++KZxTv576FgpruBOaWfIyoUfyokFTHSts4xrrFq9p0g
leVH4gV6n8yDv7/FnzqJFeLvil9oT1+1tbgf72wt7ivf8doiIpBf4kH/7tr7Mk5evY8a3K+8zAPP
Ezf+/3P+d+d0J16RY/j7umQQ8Gr/XkmjJa684TycKy93rb+vV3Gr+Hnujlfxt+7mLlg3b4aID20t
3poNf+Xvs8FXYOVmjLUDvdBdcbvugrr87zB6nyR5X1uLO4sDEU8m33ufqDb+r23EU4v7iLf9709x
3+H27/7ahvEq92m5TXwoFfcSzy1uFY8T9/t3AOJR/VU8h3h9cXjcPedB/178vzuKJ/z7JvlUyde+
iweP1+Eknl488N+Ri5/+e2JxKP8+GcELuNchO8K/T4QXP4uX4RNO+Ci0NaNGPnxxoyRwF/H8JOX9
fQVxkOIGlQLm7z9ijgnqEw/HAORseaq7vIiH/H3DHMV4zXmIjvKVu2EcR1DE30f89yb/HYT4Uzxt
zOs2UMn+PiUJv/xYPOW/l4g34l/TC98sLyheTNxKZAHft/hgxZEqnEKc3f9dLOJ0E7/+Pj/GB5z2
8Y7t/aVyKxf5Hb+XK4omELjYD/ltin19Y2/tLSJOXMOQ0SN2jU4DwFV+FD8b9gyq/wx7m5AzEzlg
8qqvWcG68TFllxYnv9jDI4WFpwDhI7ANsRQm+5bX5Kjt1/NEPkbGQ0J/Pis+Za9f/WozhfcWmgRo
bOHBVaOqqwh6YyvnMo3+pBIQ7SMbHzPSl/Dew8lhJe02SBM34k9zW32FPoJ9H0Ei3vf//wvqLg6n
MSEs4uBi33LFL9xWeSnxv4xb/9327yfMvHyc5oGvmJs77VlGYrV8wm2lqK0xPlapXE7QNgzKBm5O
2mfZ/i2jc5VvWfLbet3AqkVCArgsv3DE8okSHg6CcydILn+To6tubSEI2d703L7UkGlXDHMSqNeQ
fG/Mi7UdHWKxGRlrQUWj5amf2BlQaS/OWrFfUYjCKDUP5LAsMBRzkK38Uj7nx/Ybe1pbc+k+argn
eFkjDL81x01xgVX/Epz073AQ1DLBvCWg/ANsoakp75/Gl/okSehRaIxX5hddJEKZnlkluYw2mDSF
v6Iw0Me7YxWzWjCuw1qUN22tIZWibeoekvEEtTnI3geS29nvaaYL2ItUjCXBbPTk2BOAhETkk5MM
7zdsuRiu0G78Th/dI2Ebg32WEG4vnDUnzhasSbETuQR/e1+AYOYeGlYsAc7FmGWs5s5PISjhiV2d
B/kINRwpjlbzAflOtx7bNd16hEu8tbJgBik76gLGwgyvMP6BNqjBSvsxOCMLoqFcSgjMRnugK2oN
2rQLBtvpN90WoIKVC8Snszhwtway73Tbaw/ol1fpDtBzC4meEJDYb76Uaw9Q9GWSJxL8wY9n31+Z
R+SbiDRCcGkYOj3iK/WQvvHRok+DXc4QX8yZybZd4WqBQwWqOhv+UH6HIEg+RX+orjLjDFio5/lm
v7VbZzfdq2PwylOIGrK+j4gtAij8MNN32MQdocVt84Nzn7FnpQqJMSubPaaTmxFmL9YxwOzgknAw
CeTe0kkR+Rgc6iPmFBt9p1/C65d9Nl9IGzH8iomp6oknJwfNc9z6OP+hUW3fMege4ZZ/jOfwolzH
NziCBbNuEBhxymi/1EiAAjOVcGSpwvW1TORffJGj7nlJ30Lr0CGEIL2FHqqipdg0Gg6wmPIQYSyy
MHbqC3/DesBMdUyeR1JKoR9T33BqyACQ5RpGFCAFnBxGg8MR51M5QbHuCvE0097riDEZPr5HeYTF
A1mTeZiCgIR4C2gUAOjQE+uuxm9qRbdC/A2OKe8A/OFP+gNSjPk2nUso6GesltAjYUwGOFhe4+P0
1eC65DxL1/QHzJ7G7oZFswD+zXdIo9S+NEMN7UPp8WiaDWy1hKucuaVv4sFot5QVzw9hXWSMDV/M
q/k2eAHmR1/g+Tk1MTjV2rkmN+pd0aMx4WDagJXTyGyct5UeRRYMpD0E9PCzq20L2jGOR3g92i/I
0fwthlqlJ1fYc0O92Zjy3viKsBAx1qDdVLLgJiHXckCSJFNEKGpachnqWwzXqDtryv3fP2abaIXl
axw2M/RNIBS4SHxRDk6cMI67U6FsZoJTbQBeaAXXeXmrk/1k7gxtI9gwFjxWWAxb1QifaRYtdCaI
bGnOCX5h8MOoh2gjm7n2e8w1v4nHDaGuYiQEq4eBBCbkuP6jfCb4U/2EIRbxFUASCzcsiuawzfvT
om/xoYU5Vsd/bJIPYDrYwzGgk2PFhOXAF8+3aZ6niz29DdOB/Sx/07ILk1IqV12UrXz9GcM36mYT
9OqIikBwiUj3RtBgHubkWx5I9MIyIb3DCCM925F5srMzgGbGLz1wqJp+Sdqpp3cNfzggsru2suzp
NLiDsGBmxJhLfsCa2b0n+gcACTvHN2iSE7+2pEJf6I/CrWz76D2AWc3ToOzYDUacbhmZH5YcN64v
rgTleT4N84qFFOkJqS654mm9l2knzVlzXqNGkOE5VlxfpfCDE+NW3W/Nw1gcYsu1X0JlP/bHGdMG
aObse9JVu2bNLcQwAt0+SdrvnIn65GMrbFb3UL+xcJvJHg+/kbZOvyXVmgzdpylKXMzTABZG+9BD
NRgh4GwYn3H8uF0E8ts4btOIPQwXqxF5L9dRzoio3lX6Hf8TGUwJFfLC3JZE0RtGHibjePZRFPL2
QcZinA46u9Q//EGgaQhsgazeeZnJDB486IHES3eKs8JSjdMAU1k2/mSd66/CMFle5+ahVOJtraO2
zGt5rZPRaQKe6Awr1RSqefDOhTELlttLbx105mln2MrsVFyO2KIp/XOWH0kBqsO/hItU+sUHI+10
iFrginj9ohtYGw6ONEJpD/4jo2mTgBXXwobBeuImGsiA3BDWIgA1twRtFIuB1m5JT8uDK6xGSGts
j8OykZznEhGV89Tle+H+b+zn6XkM4SaOsytZ1SXMzU0CoXtwgbDq5Y2I1BKKVXNTumjXV+ZmIK1C
y03XiYutWeU39CaSfkpQiutcQ7Ihn/hJMl15sTBEaF2yBmvZxwzukACVDhlGlV18wPwcQxcpahmk
pGQO4649JfVlTJKdEat+/yNp1pURdNQLCRiQnTaGMHzYWrnKOC1M9ucI2kVj11cTn8BtEsMlITUD
jkEM5YyIyPTRAaKVWz2xIE2KUB0bPBsxuRmCVBe8SlYyPameAdl2xj0qz63iOcF+Qf5X+3XO59wQ
YsWYtqxCpgrhYaLdBf/KB/Ts/jRvJOoQe1gp7XgYJzJOcEuYrU+1WwXBt4hR6H/M+MGXIa11CoOh
8ZsCi38G3LPNTIOMqqIlM5yQj6lGZeEM26aPaIHVzYCZAHyALtnn5ZXvohEJDkG1LebgRKS61T3k
CqFBuGuFjaMynnv11QpscjSRW7R7u+45GYJNUjDyzxi0ZA6DmvkCvauDXa2ygVnyAKfpFgVgBdRU
GhQrFEmN8YgItICMVMITsPuHDiO5YR2KeAPmNu6BBAzekcL7t5v6ZkDL6gYIjJr+OSKP6XLzEnCo
5lwTOJqCuGlfzdAQAkIjn31qiCZihK0jgnbECMm3iZ9jUe+cIt0tCMSTfnruCrp/G9OLtv41wr1M
STQX7XM+hy+KtJ5b8sfKGWKIMr1HSfJqDMHDqGROQN/sq32lJ+fMgFtm1tkmh9Fm43XVPne9dXYk
jrwMXKNtX0OIlPK80kp5MxGlynimgeaptC+LRNUS0oxXv8WA0jmqmVbg42Cr/pB5Rnqop9FTskMg
52+5RgE3tXu+JuJ9kLyGXc/CaV30UXvJwchB4XLcBwybFSv6kuVE3i9ayQ4AF0OTd1Nnfdm6vZeB
4KYx3deD8GPvHnNK4E7XM1IBfutLv8a4yFDSfapDnoJQNOvnHlU9VVthQH6TrbWj5G43gmFbPYsT
Vh+BvO1NB0dH5yQTvuAQyDGq0JrA99GHqCPlwPCIITdpKM1FLq6k2JvBCc5RJbvHHA+xmkk+TRJM
tjpFcZV3myT/yBppO8chw058yS3nvkjFi26DDxJisKzjFoxMhjxGvyk9oJjLOhJOEzWKKt80iQl/
GGyrGlnBo266jVOqX31CHlGPL+Ts5yW6OAMQN0tP6QjJYeyot/jWo9LZpb3mp2q2jkCz5t8wug3S
Si0kX59Scv1wE2nC9WzYX1G4buCyYlQPu7NFawhZyOEHw6klktHoP0rzpUe7ugAbVlLrquF3NkV+
nM07kyRoG6ZQ3R+z4GZgck7pZ2bGtrZiwN7huGRAmMMQnyXDOqRaeW2q1wz40A7pY3MCzhWYe5ab
6AMJkTKKn7AiDQthQ5GTbp4lb04s/RkTrjO7O0hN+p6H03Yu6GGlDL9pBX5yiTXg0IuzkeV5yoB9
HAUPIi6jBVuWDvQ7bV1L33UpfmyFtpooRuypJFaVcAbK4A6RSwZxtKEObRkdhtZX3+NUWU07CgdS
Bc5l+GZYxKVihBVPx8DsfzOGI/Jxwo5JnLEDA+kgX1cj5hqO5kq27HH93kiTiXt5I5mgxBqcQWPx
CgO+YL1L2e9KGB9leMN3E+WS1LanfoJ7bkPogQo3w/odSzRIn0CkmkneVORsel310CrODuVscj3p
BYsyZMVwYnhfR27GtNnAL0vZNd1FockbDc+yom0nHdPl4ljYaY97ucUwBWd065SjXiIyB3RMmRGq
aqMby0zGQkJvbekxspCroMnDhACXiWyIv1OAZ86irHkBS8UuJuYsbH/kQl1LcUwPyaE/DUb6ncIS
TbCD5bQYWutpYt7WU9qavbYTq9xkJ4csZQSam2RXozA4ZtZHIfcPyZyvyCik0vzMNGT8TUBKhir7
ela8hzvdgPleQu5Y7gYSNsLI6cVYaLSKTyPW3abnC5hSOLzDb2r15xB6e8LlpOGnUPcfuGcBc4hD
AEwqWckKLrFuJNy4Q0tYznwiH3ZsfDDUMwqo+Z/pMPhMovS4OkxDvh5qyZus0C3GPwYq5zQNIAFj
CTp2HkxnuVIZrcJ7xGBLVBf6XTUNhMYSzNBLXxKDIr+ZKa3prpPh3U/rMv2JSuMppb0Omh/EcFF2
0QIY6mOEFUYO2DH8LE20s2PJTxz5uQXmSCCGaH24qTl52Ax8h/2959OXgRZCCtalmt70EEEkDa0+
H0eCXqtY24e6sY9bQDzrW6tVT6Z57xjYluPdhOCZ/9Hs8KB1kD5Y9+W2du3m7gjvXD3DF8PrU83l
GBwVyXAxv4hl3ayT3YTDLEMpnYCIsjpIcCv7/loD/xcIAaff2SYhj9DSoXxOs/LL4QqLWBRzMzvX
zqEcvhIlIi/yq7WxdgLlHrKPtIlPS9ND1VEgH2Rh+9WqH22vbxTZ3sTV3tCbFnfXlEI2xsqmojJv
LqVlPsNb01GGyqAeY/Eswwt7ypsfRQ01r1eMvdUz8JpJP9NoBqAZ5B+y4cV20zLmtzxTuYzY63YQ
mqTU12XftpFw1NJ5KRhY2EiAdqQAGCSRtznaka5nvrnTYAqkLe2ItquIeMOQIlB3nHkjRqixKfkh
QrPwGV+jsTuY88fQbEo3qbFdfOKovRx5vNclXpA8MKhlY68h6lLrkJ5YuVYGJ5We25m8mMDiiq7Y
zr7bCpiwsVDM23LtxgDkDUgV9TNXidaf8oCxMBdfzHWRIdDOduks8qLwqW0fcnSpiI0rZYppRs0m
pDhOda3/bJTSNSXtSZs3WVXfC4shZJI8y85Bg59UoWDkhGSONrmD8Wil7mERsBQ3546BVNFnu2UG
cXK2gf6iK/XGVI+RTFTkUbGjlU7/mzWEUdrmg2rRM0J572jhPusq105n/ETeTMRR7dXmWFQGcCYG
f7GytRAzIAjINNcCcCv8uLypyUSY20Nml08YASq8B8shlabn+xuMw0B3oZTVRsZnQTaBUhjk2MRR
4h2ZL26SlYfSFhiVoBN0a3uZ+YQdGs5fpyNLETSr0dmmVPWQOHDRjizNAXyhIYZiZRW+Zixu32X7
VoVEx7yTGktSiYiyFFeHF64KCI1wdMo08d+ogwKlnOVEf1VLsk0MvHZbxrdTvLFp5ocSU0yl2KVG
5o0jk6VUP9o2rSIfvKO99QEmmA4LDTEuxjpQIGT2+7nBpQHuzxybJ0srsSbor8xZsxHDsHz0LW01
y85WojHpu1+nQnoKXz/s8ZEgkndH9mCG0UX52ywS/eu0brTpkOBdWWfKaZAttHWDhaa+LTG8hB0X
2rtxxoVrlG5ONr43Cp5kJKWV83FgErakrUr5PR4jdmio9pnOJH0igSf3agWSUT8/JqWmHHEYZca2
swmlCGvvlj2+COgcanmv0LsOwd3WL5kyoGNhQBXtdKaPycwW3FJ6W0c9y7FZlR8TCp4IQw/2LIfh
NP7N8ijTjdvQOtHDG8Szor0jjDww2o1UykxWWdCzGiEmVTtLszjrZbv09QJRyaRi5hQhumw/xecv
L8tl7m56WuMSAgXS7r6DlNRFKpoukw6ZAetnpE3vkT5Cn3fkt3Tm4Oc7Kz3GBvo5EupOuBSF+aso
truwQwTIe+QJhkG6jKgxiu+kz7y+OgQQ4Swbw2j7biZQ+ruC+ny6hNWnM1ubjrIok3VorEWqrZ2W
3XbqvEiNtonyxwYCnKKtOGvCpWVVSEtcbQccLIEn5niX6Pe2YFhc0KjG2rYvCHtQLZwDPia9Jf8I
8B/VnfVKqY71LkFm05dhXZq+8zWGiBIkkkX5ML2kcG1O7QGRHt3HKoUSF+v3voAmUbfHmXEkcz9r
2iQkNESyC06OhXDsys0pUP9U1Xc2m/BigFFQAAV4qYHxSUl+jjHPHCGF5DM24uWpK881bGTlqHDX
PLgvJZjOMK0KXGMhfuWlsw7I/mZQK404DDkzVsNrE6vbNvLryKffiyN5rzIHVXu3j/1JEIBZN+Nw
0xAZG9BYc6WpM5T3/hA6RPaRixuAS9LAKBXcuqvXwdienZVd/eqzdmgAOYjhK8IP23YdCkCm8HX7
7eAybvJtJ3j0TCUSQV31cxQTsvW7QIUj4SiDRjOJhGbABNDC+GwzGM+gKcMEDJXWLX8tyMwDmq2p
rfdmN2/q4TvWyr0TXvUWhYT60WQNCZAIQfKLwVQ4x8eRhU6UVUoJ3ftu4aPTy5B/Gg3K4kd+L3Dj
FfsezUEV7amPSIp/CdNXE+qC1HIycvFA/DRpkvB/BPV6yYAYl+wTW2ohqqLclYe9lEb7PP7bvMIc
xp4qWNvwNUfoTtUqZm+PR8WdBhXhRwd80twRDgbzdC6QVCe925TZ1oocYEQqWd0HIuADw+EXAbgu
M5qlbCi4eWQvjLr+UAbzqmMxs/Rl1dmg5hb7i/6Zl+FBSZyDE3VeGJpeV8u+mQ/odPAiGOlcF5mG
XxtVz0AtmRWPuGEElT0c23lNwvSU9AgNAzwqwh5LF5PlvYH3H2iuAXRZENKQSGj1lu5prBiZVKnz
a2j5b0Mb96TUfscqWnImT7Bi4zBY5wTN3FGzpDMUPWEDHhPmR1gpsAqqLYUfzF0JJSEbrmnRINvV
la1S4j9rQx50gACLpr/EiF4qNgvdgAUwA3iUn52zHQBBzfHaQ0gL418pq9wF+GTus31DFNcUE7SC
eJ9EyZBC2wMxSSa4bdEvk00LI0ZSIVx5ZlyuUa3xUeps3RpypjyYMN0az7n+nIPRajbM8QXLPHwn
AvMRIUwbx3Lb9wIBLfedgRubFrvjbMCuRQqi4TcFFldXLBRU0njpKIcZn+vOwiPW+ohyRp+VV/OC
kND0Zq83qKqj5NgAsSozl2SY3mvs5lhlFJWq6WAY2GwFAPzt/DTBdqsERsDmEPwqUM7VdTf62vKD
davedV7moE/REFaJk0KNf8QBFl3rifAIFbr3SLfAabYW9XObknDX3GM6bVGSWJDm+ChUzXHZcXs5
W4957ToKVFMTYg+LXynIFrAoOUGGUlqldbEWyE1Zmvj6DTsYY6Oku53eINW/Oe3ilYiNOLMmqNaD
iVF8E+5FDU/yRatnWzuHhoGtnQkPgU5npLat4S+oUMjncd32HxMpH7E0UVO3vmziS5H1CIHxp2RZ
AjtCPomfznw2yMmQlmv4IZb2doGlQKoErjvdhwFEOjSknJfEFsw/om+YLqpRvpYVxEEnPrOseVx8
qQOtg6LV6zVSAKCJ02GNb8zrKFOwonlXZYehHGOAtdpEPvutyx675JYXgdXERXLjmwrg8aVcLUl/
ae2zhPKqMI/2mPkvHElDWHyNQ5+EyojP/YlYrDh7kn/Hq/LFoMNx8fnhWuG9rcdrkjxl3abA2epg
aY8RGzfkI+k1AFXgesNsFUI8xZL5lKGxAyBCOCsiF2BYCrcEZc/tqCNxNIFvf6MVQTa1dBvpTXdT
eEUPisGeDgETW/k5zTeLvuJpr8mZG3lZZ7453xOW4+vwGgGzrEFBepi3QlAGgiyFfsHcqdHxJyJ6
0SPRSnvPzsH8NEJ0zPtDJp3C8E3qV2WBzviXpBXTQXZXY5/AnTRJ8nTdOBUsL6lybOxNLm+K5sVm
jtrL25pJlApXqQTJGRlrzcjeqelD5ShNGAgspyU4tdU55S5f1XwrUG50oa/ygYbl75R9PJTvDBHG
rgGivQN9pxvKiQXs/ZURdp2vOekbc1Mggms8NpL5Iu8k9RGb+4jRIPGyyAcDvDoKlyKXKmjgKAcm
J4sQ5JrFa9aTrrqqRd0HrXjVEPfF14EHvfpZNmf9h5Z4Mv2a5AYK3wSI3SfcAJv02h9FNy0hSzhl
f81I6gNGHMRLdH+IFyCzpI1usvEs9ydYQjoDK6hHC0oPymoAf3RAWL4QkEDQZ7TDRFwK/AIemgdm
4QDVqshXMRomT71FrHxR9Zd5uvfKkUi1qq2wvgpWRb8rtV3jQNes3vlyKv13WgwqgD3kawVsniva
8Wd118BnbeVNq70M3VtZPTd8UW31zAURiqDffUT1J037wFpjUcC2gneLW3wzuGrdqEOLt9Sb8JnC
tz/jaYZJ5vB/JJ3ZdqrYFoafiDGQnlsVRex7kxuGJoYe6bunr49dF6fOrl2JMQJrrfm3yGwX/Qmb
3m9C1ok29tim2wQKY64hhuSznfqrkhoi/Kw7LkGAsHTOjxSna/Rp0/A9OgVdDCfc5Ow8pIaiXmSQ
/lgT1BPol3ucL60lF4wo83Bl0FiPwrgGCxw7clPV8ow586CSkdBLe9g/ipsQ/qp7k7dA0g5h8vxT
MWeTZskqh7+afH7TEvbZHD3fnAAUliuo3muQbzBpI8QcNqCMC05Jb/+32FCiFKP5DqbSifuMt434
PF3abTEriUFXpzq0PccxBDbvyjz2IeqIh0CnxZu/guA8wkfEYw0q7KoOvJQvoF8BrjIyZD2AVdCS
gsQ89OkzGENCsjXIzGM7FikMK7BWkn4yDCAVL/YIn42OpA9HOt3pSBpY0ts93s6PjWcCNSMCelZF
KbcFeUvZLhQNwV7kcDE0sD9DqbgKdu8duC7UVKWueiKoKC0j75ymEAo4OO/DVXKUy2lRNNppfoTI
ICUANxrq3n++JOMZNrPuPHoAve/JvHl5o6S5uvt77GZYammtOIowsnirUcX3c8g171hvWWgJ3IGU
h6kM0LGvuRDbQEJxyk9jzGdjJINo1OS8ebNqsSyvcX72pAXdKPjouJ5dsyDXmZBHG8ZxWBfK2PIL
jfYhCfQZAEiNn1S8wIizhLbFXVkdwj3PGeEhiASHuzJeD05QYDQIBLFDG4iEUbzdUUqN4fnKF+0A
RDOfoUjxo71cWAIsdNxbKoIWth6sxFdsUz/hGTHhlkh2biqL+gAeWx/LrtM0O1L8yfiD9kb1DZ/L
OTm3SQ+bFlasPp53MqeWwYUEEp6wCHMXKyqO9TuJSHbofbWjWEFaQaH90MHGWowpEhH2nQgEwvBO
SKFJ65sswteoHKqnAgATFjlhMexKZQ4559+Rn8OmlpuJtKXwhch4dRke8Wg8VenRVme5prZ2mvVL
UZoFw8a9k147PsAAIrV55J8Fflu0kwrDNrGwPR85rkzUyFvGGYiXFrp6j/6hc3c5E/S9/jF+yktz
JP6gOFWx0wwz+C1G9KVHF8bhE18NUv+ak1ZZuHrQrOSH3Ceycy44tTzXmuWVqLeZ9042yYVlmanQ
lo/GgcLtR/PEYVU8ETTrjrvWxS3BgFk+y0jUkeZ6jkFuPuLh0wg3NM6YUwforC4EduAGJIklauaC
7GHakZzuxhSR3QoHlDNOUZDQ7k6aLchVqs/S1CE/CVSkAae1sJKAiPvEM9JzH+BBAFv11sWTy5Uw
m22QAdFQRrwk+Wb9ov5CmjD1nU85I86SnAf/ZvgHBr2Iu/BMslNPZB1RUoStoSlH3oAO4CR1DocB
FDgoKYpX/tO7zphv1C7JqWo9/BlOGO7JRMqFKcofOD4iC3A4MAcrD3IqSRbw6lW6c7p8gW7pKQv3
rn0aP1yVDxwRSYjdeXJCURKxBhOvcAm2lE1RfTdN98QbEL7HAkIenpdfEIbI3wYP958JtcMO/Du5
ebWljXbuubbGVMUeshuerCkfVMgMugOSblJxCMLIbr4xj8p5TOFLMzP2/UNbFemKrX1UPItcf9+O
2QiGqfmudm0x58d9qw7xHpOjjgZD2BiIZkQ+IVXfqdA9sA6kiJ8g/PrPtiNhAeaf2BnihO5jUTy+
R0TXZJZMFn29kqqvvNxLoxlgrcm7Ipy1OAk/iOhhXDRc4PMEJ5ssrxrZrvCQ4P9rZyiQ0auExHjX
42Lsn5lRy2afgNUBaDP1XuMDWHqeH7x1faXglz2j2kfw31TmlXMQOw4M5AoYn52xxTp4wHC4Ci/N
j7cTCewjNQjIsuIAM4ts9bOKiO+gvI6DKpJkdZk7CAewlHLtPaIoMFtNw3jWcgkw+dEON68SsE+K
pOd4rNmBkAk8Aoy88p3iQNIR2DJgrTN6jVhv4O/jdlSYx9lYOcIRn9og2l+W8dr4AnPJ34jDa5Jd
BUKPkUITyCOLJxbMvHewMxT1jnWVQ4qZL8Vmy6rJekjjB87t8QcQM0QXJszfGtDbg82YEhEZfMOg
ugaZ7QA/5K/M291kw7BfTmsS5uhAFmY+FSNgSS0ASk641kyhj1dtdu2/ZDyHxhEkDZhYjEMCvVQg
BYFY5G2QfrVlfUOKIoTsHtDatrRqfzj756BXtOhUdkwd4WAZhK+S3ormsBqXLW3Rwi0G8wm6vQP3
MsauRNoo0QIdgfpNEGhA6FcM2kokU0vCpgRkiaOMcA3qyghavRod1NISvCWmftWYFZPVGKrq7j/x
t8SxQt4axJBAs3MIpEKHaLESomSmcjxHUHNh4mcZQ85yMJfpMbTJWBPRGeF5pJl3DfyOQuudnVpp
KjNTnqNNWzmTauNd7lq3+Gxan/EGFIa2pxVyyPAG3fU5+Ccsb4lp50Rb4mLWkT8QRMehAQsXGAx8
VKwulHze7xN1VtjqktACzkEmICSu2KVHTvCXYksbqspwczBFbBEI4VJMAJ/26o3o2HrTrpgzo4Wy
ib5Y9jCbav68xyRbbvX35/eDp4YKyHxXF1tetCBKgxW93ijUnWBZROwFtg4INOf3rf7an47c12l6
yn8F4mQvA2Jh+kZQYJHGuykfwK4qmkc+jc+82w2ILznT5EvpYmpzCRbMAFPi1eI/1yP0y0nMfcOc
gmwWzja+Tf4q3I/1Kq+o7V72dDiO0cGQwC3aKW1KvHp+4AQMTuQFvRW9UWKROsrpgVs2puj1judL
uJajYm80xhCIwZuHytywMEoPdJ7N34BT8PuHbYNP+du/ddh0CjKMOIG5B/eXiKPw7lXz/MFnvhR/
Ss6+wDPkbQDRjm7VKKdwadk/eO5W6CHaU3nEuJ9/lzsGtslcGUP6sAmVX8VTfhIhrb/zQ7lJ7RGE
masv5gPla7JEoqYhLX+IqzKd/YsjK7AgWyg+YHqm4c3DKNK5lvkNpcs22Op280dcFTtSViIJILlo
zCnyvYXx6FUL6/RDF6zmqahW95xoKG+Dh/z2fhpEIPPqaf5hKMXo4muL/AId5rOVXVppRm8hc5B8
McWFekleJFynVzb2fxPEtLQ5k5drs1hUy/BbIifg23vkMDqHgIWWR/tEdnq25YMv7OSNO+0ancY9
sl+yDiJ3cw/dGiEbAlsSqwkhLr0l3kS6cdAMaeYSeBKcjjue3hTeOlFc+ksJnpJvRf2a/f7GWIBh
yib8buWzvqC/dMpDjMDR0f8SYFRuf+aNk/mWb+qtI95h7n3pHecCV7WGpyktC7rSsNPcsLb2Z8zO
wl9lEGDUAop+lSCcF5Wz6fgtiBgaJoVnFq8arIhPwpYafFoLkq7rMzSfsu4QhEHxkcJJZ8QbpQQB
KDpNmlz4dgES3udWcyWU5N0xHKbyKtJxSFv0mTF4AE8/4l+BK0dhCyQnvz3s5dJ4mmCTFKPTYBTE
6wpZhu1RRjdc4Njqo2cZZG4QrhGt8htyqQ9V2GilOSEq5Gt3U+3WsTZCrPzk/oyNyuPTIa6Gt3LN
r4nV7bE+jaVN0hXYgUFLoTuxLQhiEe8CcbfVLXWX6CKyamW8qaGuVvUp/knQ3ph/4mQliYEt+/28
nvxG6VX3tvjD3R81WsXD6LlEFoeYr2/PYomBU6fgJJoJ9cFQdihEvfEwT4lZm18/KtzzLFfOxBsw
1UQ46/kN2RLJJKRLKnmzYcnxeFr5sEuNrjrO4RBGCEVFqOv2CB8EkU+g1ZhI2L6NcC1wUXzKzUlZ
tyS8X+EShGnLx8xAl0lWfkzPWHxUhvPWGqu91N2wJibFqncGwucSNfRUfTAZZ1/Fnp0azwhRSUjt
ztJbIEJxrfROz3dJlvCivRapg4c/dSMwIr78fE5xH2rrC8iLdmP4GFbtxI5//S+Zq3eWjDlKzurW
sSYu4l+KyptZ/EuilvYH6MBAIX67W6Bsq6L2WxFXcCuZYU+m8W/26z+qffGrPbmixT7eI/h+kgmk
IygBwMPETnuk+4u0F/XeTq6pC/7VAPw2SFijk7nObJQIf8zqMRlWxtLn0eDzsHlyv5AgAZGA+Pz9
gtVQVj4GeU+PEammDaoa5AQWTC2i5gdNb8FUPCrfGlvmzNzfeH9aZNcnED5qjP9JgicWsvWZCgRA
rDBebNLUicdn0sH4+VLJyyePZ6YtNYoWTBwoDNj3dKZfhl9/5ZWLUYI37Q7JMG+YBkFYUPprtovt
nzM8a5pgecIhEw++CrmLd5gr5f+GFAr+wJ2F9KnnWEHEOR98Auiv2rSDDgK3F7nXyTd3FWFzV3Ud
C1/+ozl0AQ7RlvTCyYn0Oxy/ZGDhQ351R0hgwkmGIwqRU7DEXOnf8U3jB0INDTozDq9Xc4aQeWwF
zdb4FDy0Euxn8Opz3LTBGwd5ZzPZ0yi1HbXAdHWAWI23bbwm/flBdTVpqDQ1CGh5ViYNRjXoGSwQ
ROFSQUXRnGnZ2uj0Z0CH0t/JKaxfptvSOIKdTL607kTupPolYwNbjMDqKqFujNSruUyERGyxomnf
yBn8i0ChPYYHiKx4rsjLTp35FL7YCMEU2lpWoHJOviNtaXgLABjf5Z6+obxZojsZtv3d3fmsLjp5
PDdRYo1FBxwcKzSGi6qcM6eDF5cE85CyrYC0fflsHaJhIjUZHcjITdWt5v6lr2T8EJHhkkHJWO/i
7iP56gT8inmlryjRHYgbZzbhFYi/Ci0WCdJxRgX1KT0TUC1yYuE+8r7ZN2Wy1ZDfjh8YytxQ28bV
aN0NP7SD/iRvjqUcXJVoB+Vs4jqMdph5uTwdyVCoF1lkcDFzW4LRmvVh0m/QuwYWxgq1JR8PBhCX
BR8oGIhIT9lVU3ZAAEAG0oLFAN9nzSHkTH4qORDCjI45NKA4AOFJAGqI4XmX3UXgU6gkKyD3pTn0
b0BuTundZ6W/CPtSVnXEVdiDrRQChR7tQYoO8mdlGJukv6AHhjwLtWV/TcHKKXemGaFb6e5lUK6J
hpp/VEuNhYqUksoLMESVE7jvDBNC0NDWj6ussEiY6SmUpgya6Cp0Sr8sUZCxY1MLJdFLUB6l3gPx
8PoT4JtmizyNX7Bv7Q7rLsZqO/dw/9qjAGbSHBAduNkTY9Xb1Q75d+AQL4MOAoUaKGeK35iDJHAx
WVcInjtqlr/GEaqZJ/E8PwERH4tuwSF3660UkaAB0p+RYF4lrJ8LJM58ksO945T/Eozp5xh9G4cV
nAYGTX5XyjNxU5GwALyOqO9EgAyVANhT9z9EyqL1QtYs01A8U1m7rRLkifF2PF1RwcyZ4qHevJ/J
OMRsana2q0i3kXBKrvGa2F9iZV2Ag50mLrKMcHCE5WMAjTJcpHzTZmhWWVQGKLiI8JTShcwgWPbS
lWdaMaPvsWkQTSzJeP1oF0cDHVMqki3YkJAfjrMekPKXfB+POnwyJKoKO6J3FuidSx9+kyiPZpST
z6TLwNUk6/DRTF7jBhXNEeeHCZ8E8xagL+JC9QVONl7fM8l4KMtV7niLWmy+UCAhmZTgN3cn/018
p3TZfE8Um2vrEzSJXbPEZpkuYsyKVBHNQYLI4xqmlwsxRwycXKPR5G3Fi8Cix3L8q1dg5bN4jo4E
u2eOeXXcSidMZFQYcACFHp9Hzvj1HOboYs5Puu215BBgUmcV3BABMBpqCVEsvob7ZVUzO/LmJlb2
YpKfHK2feHoXF4j5idHdkJgxLaZPf3rNZhktTAw082pbzZK5NMfbsAtPVJdNSdHuZrITrKyOwY60
51m+kmc7oqb5lurkza7wyETq4BRy6gO51rS9fNEpOafAdGxxmIlzcU7a2FQimiTfR3PJTreIp0Y0
41n+kiFj7KExBhG50VoomW4RtUh0peIxYzjmGUMTR0/Y1ZTJOzsqDHPXrt6FIjlXkNH/Sh79d1t+
M5WXV5Kx8FLozYFGylBE5gQS/Y3COI4vMkQa7dv0q6HW9VZcMj5gbdurO+TPY7Ql5tua2POKJ5Uq
5BGPzMBhGPpXOus1W0h84SRYF1cOJNE6FudoJ/nr8sqMwR9plnUjgluW9M9K2A/OE+EL+UH2eUDp
V8klJnoVyw5lVNOxa5dbC2FYu8+hMrx7Sh43HN1VCs6aD49K+CdJuTPtGZJNTuMC3EN8iuwJCvFL
+tXpb8l8GOTPTDnYdEQFWS8NjnQbnycXGKqP077djJTLmYDRkvMPLfB8qkjx4KpO+EtwijGyU0NT
z4k2CM3F5woYNu4FEKYy5ixhp+KI4jsq/OGr/IFt/adjulEX3a04NUv1Rg8L6Jy4NYMVjkm2Ww2D
x0ndseCL6Qk0TZHP4+ZBEjyaw4J+T8hZ46iRQdoqd6wBGOdPpua0zVceHiB8P/BYlkznBzD6b3ii
yACLFNCBv0M3ZDHkk0XJuYZsrdr/daFGsekAMsUcKc3uF5hR2TXIqp/8Il3yYPn6jI0dsf8Fhlfw
TCrojjiycv6hA9dOfIc10xtxLfXedhfUm1jOOe8jt89wk4Q3NLzTMNpjKknLOzsHdG60Fp+8puc5
9H2y+Iwto9PmTk4Jy1j1Sum/A1ik9lN8mHgHouobvIf7CRiF8wXrlpe+YvlKfy5PHLhk7+BH02A9
od5cEifQPVNRbOAzIlyMwP+I+Jcf7s6oRYU1K3Bc3sdVseBcJ6/IFyUaYIoPE91zLR8IMeTPLg3j
HFj4ZaYG2rbrwEp/GDsAPvM+XPvsjVfxK5NxMs1Bt3+Cd0BY9nDCLZBY4gF4niMZSn2qj2d4VbzQ
qonwr6414fLCSgj20ueJCNM4GKhV1sVarf901GP3yLMhN0SOGAjGSKSVVgRCS8l+0u0nof3Jjjgv
iJVQpj8CCcYR4A+4AhiascheTNcc0cLMkZovRLYsaLh7fzMbo4sX4PTFJTXAbXFIKc9YaBKGmJnA
2H/89x5Mi2McrS1xdHSlXQ0eiaO3J3z6oht3pK+1AFczpS/FG2E+lAkueXfWgCE+c0g8Ge05brui
JJZNlULh4Ptz5MkvzoF2bzhLQqEoqEGxwH13uUVxLY8+f0c8hD+TWT3yJ6CffpfzcffQ/L+J7gTf
nMql6psyYzFaZhzVfYImWhihCQIBIn8/8nryMoWvhDyh9hCRmUr+cKCdycoMrMrfFHigJXql52a7
0DhqYOg6mo+a5ifWc4/QwOm4rvCf1RVCI57v/g3dgVaA+ylfcOwut3CaGnsfseL3T/3tDUvRd8z+
rRBLI1uTYdOESKQQbM0g2NB6kIkEwUdblDSGyPEEoULmQC3BTsCVavzIWUf0ePsXlufiDFPMmQsE
sXnhklSVccTzsHIgQs8rvqXe8SLAtYZP3L2ajsEuomFlw4bP5UPkythLiYM14ZNsLdq2mTG7MQT7
hzHzhzVfAKZp0lXDghGOTj3GByJgfcqBAu4vrhHFxSkGGwukGZ+ZEmB4XsGO4aZN2UleyBuoTifK
64GyCHMEg/va6LFcTtN2x/jJKQFSF98XYGfEoapxR5TWvXGLGfVXQh4BU3BEbTFrI/HBfB80FRtp
q+x4K/yNdEH7vEH9y4G5e1GOzhHE/xIFOz6zv4QL7HBcAAPd60i8wY/ceacuZUB0YQoUo6xYd+ku
xlfA41B8YLRIvVrDVIocxTk1Hav+h0zkhIoswoA4OEukimH66Q4dDcqUC83ceMfb6oqlAN7HUfoT
rZsXCySvyt0LOejP4jO2m4YoYAhjaJvRuzhI12Y4ccQrajY4AOsxvo1f50vAoRiSCoiXdfTSEQJD
MmgJK8NUhweRUyZT1m+7c71F6JIQMB/26QVNT2LcuZ+TzkYROxHjBVe34JhDr0vhpJ9jPSDznCmO
eolQMeOtvVYvRjbYAfYHXLG6ZKvb8JmolrEvv6gzfckoQdjtZsWLz8r1QAEB3hDWe4x0naXhsq9f
tDKl7MYfBw9cwd0wJjsfK4JiKLz1bWTIFb80mhJU3vv+G08UVTDIovV7HRBHjENvnQKCJ47ukVsS
jKDP5CK8ah4XbcYG01PqAl2orFitpIOnWwydIwKPpxbACMWTds05/NnGESIa+PHSa5gh0Ywva/hX
uGeAJ288ZOhkI3JeR5aI6GBGJuFVU/du1I4xaROuPBIg9i32U1KLDuyGKCzUcK/hJ2C2i4K3Wa3T
fzMMeRWQFR+Ynhj14Gw8o2Zz49IuVAc+ymF7ktAFwqKZi4Z8WMKd0oefXApARJhAEpnSF+eiPIBe
NEa1iTkb1UUizJhBTeRHEy0NeH+iHlHpkafEvVpAeWd/BW0TJFIRPvNpj1F0lTKSs2xjHG7BXLD+
qYH5lwn6jIetRG7l04g6jhNrqY8uAotn1B/Vu5IYc124dClMTrT2IhbjCGEjurVc1Xafojp1Jjn5
YnWI8MLHyGY90z9VmFPMXLCUt5+iogBi9KNLJXJbcJwHZ/JASaohWoRNMBdMa8Ivm/FwfDIqpfhl
kFDO81KYG8EtVrJt2lVOWQebUUlWujCirrFU2mWD5WfI2b3FfcvsNuJj3qa5aTQkonQdLdUfsscH
kYWI0KrWRc6JBbYE2ckiWmGqZ5s+O2b8URUFsVVEGCOoJeDAhJ5SZ6cOkmDWIW5t2m6uqiahLQfT
+1Y8nKZQtfFNS5DOhCnaItwGub9NDfJ7eSgzDQZYtP8ptLick3kiLYn4Ih6r0JkEQipdenuijHef
6577uCGoUlqVEtS8kK+zmqYLwCPZfyVuPw8YOfqUXdCSiGVPHERagWjJjWCXerHwRfevMIHLm80g
QW8o+cJUR4B2K7G/eUBwQ2jMDFWgaor5mFkYV1dKeoLJmnHovb+mxDvCB/DR8fb22UF8fhR5M2G2
8sHQNAIOyks7XOvhaqb5Lhyg/f2VIW3rHZJgK0LYqXnaPiOYysvIf6olRK/1PQ/lrRxeG1V2zAq3
Zi6tEnPyl9KMbWogz6JqNyikDTV0mkg41Fl1EEmwNozE6fl4/UY+TiTlFDfG6RMJC5ODfAcRlT9M
Aa4eVyL6D14rEzE4q2JmCYyGqX5VmWz10mALyjBWj+snsqOyo5dR2/ceChPpPHo9JVRvhdE946Ig
34yYhIUotn9mhOcVSXOtroIU5TY3bfE5usjy6wLgAPkV8Y3aVyoVSF/+cuQGXeZo7rdPJpV56713
af4pEwYoDnvcy0UV2gl5YhmehRCDQPXxbam8mvhPZTkimM0pFXyB+UBcpeO78TMxCeYhTfAzUGAy
kGmvzRLDCiVcCH3udAD6tdtNi86gKpQKNqVcaS4sLVJFguHdvNmGQsC4re1G6X8TJpQQCPB56CzA
MzsVpp1EOx51XABmm3JQp98YO2LbBOc6I3hE++wH2gcS5bNsu3xfBLTD4NLEfFQIoK8xPzxz62WI
JqIDKOjS2ApcD6BIHuHzBPY47NhflhNz1Y7zmzEhUE3kd4B+8smgzUBt1MacJmxMVc3565PNJu0Y
cMLIrHXE3OuzpGp3PFupeEeI5H7eCSRAKncYnCew0ulcEb9Hg6lSqgt2DSI6EK90vbk3U0BjZxQv
jp9X2dOPiQIC7T62hkRWt8KksyqkmilB7bmL+aTt9yYeUbTNXgb547SaN+tkICwUSOPV/2DJJHRH
onjpQ9ptvnAne34inSgoqfddxK/RXlpm1Eb79uRm2YeyJaIyropo1WfU7LkpDgY6NcKFV6EuCUBd
y+NE7qimIHKk2AqkkNYtd28AL4VMYqJSSbPVWY71oXUIeijFW9vahDDUwaEXbnFygQBRYRN4NAIS
hnTUQWg4YOU8dLaVxupDgqha0xobL+M+IWsBFykhtlkHEZUKCx52Na15zhB/UYaAncAp4YdM3gBK
z6779VsIJ1o3M5C0NviTowx4G01xQgxG3c1TX1rK8A5ieMsmla1SCeD6rCmUhrGVaq1j5u5cAhpK
chh2lphI3dUQWlpKk6Lr3UqeGG1C7BCXpjLl6wTpcciK3rfs+bqMwBXlXFjtPCWzzYCue65dFoQb
fejwUgGfJD3TP9srI1hCaVWEmqY7cXuaboA2z8UVSOxLQ+wjKHqvI8JEjSeRYawgIccPB6XFYcoI
x0jYpH0YBvKnVUAkSz8XaosbM3jGX+p92DNT6NAYMnHmKPn+PsKuJ6ylXaMXNERbp9G8cTBE0mI9
UjlWiiNT2+V0rBhO3y179cw5hvwJ2g/Ipazj1TB56d1vhDOtxh3sOQ0JB8FBg4djKaZsLjxXn5v2
udCiBZJWVO8MYDD3AEeJddHGgD7GBhIlkWxNhPWnXxbxtqregrIlbrJG8kC2WwwGnx45Kok6OkI7
6ijEOIjoJWWSUnzQsnFGEXa6u9I5CbRferszKFIN+D4sy/zbOOxX4IA5oIwfmtOMoecDOtnBNnRo
PgJU/AoTahdd+xgUzeZLE7uXBacwfkVpOalWHWxv0TzoAlkonJvThmYDWEWThTr9sGBL1LAMAGKN
3UQLl9zqGFE7gHJGWIhkqc1ZAN8bLhVohBpSFH3uJXRuxmn0HA+alcDR5DWqUxpJEAfrjYaNy5jJ
HDViVOTulV9C8+5d7fjD+/OuFNdKTCKZYm0RoU0aF3Hlb1wXPtW3GFk+Ay0LpaCRlU4UrshTAXxd
y1uGp85D5srjJHVHFUIDvyT6MGmpR0D9gvJUtIPRe6fxgZMa41gU8UsnJcXopU1hKHbNsaCAnDJw
Q3kxZyYmAi22MzaOcRNKG+3f4bLQek4aeKywXOIYQ3Fkea5+Ro8S5lSQs3WNbzZArODV2V7JdBzI
zT5LRi+Dnx/Bkoa/EGWipwNa27n/p5MyJe1NLSWVnhtYJn8IUJsKIWTvFFClhNV2liQrfFVvaTqr
ArNoNNAD2+4GqNbBP7WCfsnhGGpiV0AdOvSEU+5bVLCTQ3yRjvJXcP4gBJk1m8+xmwu2cJHppcrm
MUQfT9Io8oX6Kn7MA7v2D+sCjxEUBsVHd58fOB5vaxpgphSLIND5nMR3e0V13b7B9OAD4PDV02Rn
rPy9fO//ON8S2TT2St+DP5NYhZmA6GWWQYNJp4rZTphiA+NBRaaPwoW8CFRAx0m1rJHuIUM49IBA
DgjMHV+i9uAujmbhW1gI53Sl/4Jl4SidRjdg+3v7Mq7JWj1E54JIas2WXvk9ZYmxs6s7Owpz5S5P
+bdq29rKnTZWEItpRtEAv5DHsHoHSmK3xpgzS5E8EQd6CTdzDRRZn14+01czp31t4X2jc5zKa4A2
2siITRtj4pNdelGBVy/JSZ9CYh77E7S6Nfn53KITrraf7LejYfNJwRCZj8UaupB1UpwzVY503ZSm
Kqjg+i3fhxf5rxL4wrU30DXPM3c6Ls2wkhoNe8G+dHqnflZ7wMbegV9wIqt8Bk/3qP58/ig8+fXI
Q8zfExtKZgXFMU0P7Q0vn8CTOX7AqcIbAA+nJW98M9Qq2sCOY+yrQ1bVDCGE1awie6QLWySqaKns
F6A5M7q5/hx56aVuswLOTsjPy3c6r7d8Tmf9rr5qgFpWov7s49T7NUapCw1uJF2G+blE2MubUZdu
OwMihL1jX0ABw8pCs0k7Q/bDQgp+yQSAkPTi7/X1sPpcQ6q3Sab5Yg4AlchbqDtyqacBCKcAlUJi
JTjzGTQIrdoXBzagBWb19spC0Z2RD2yhQdEVn0mqZtmjhpt89GdwGjbFofzm8Y5wJ3kueVaos3Qy
z1ODA5WOgKgGMmJzHE1VCg5bnfbheC2bU3+LsXUm/nUbnLHrNJjKe9Mub/EKzwjAB3grPCaMJKZ2
XoHas4W4AxN64Q9qFjUfenZoHX85mad7ltAXQz1rNRWle5M+7+FIYW2n41Gf+ffCAk4cf/np4BBu
k72aO5cahRs6PO5A9tJveZ4eJkWFk9R1vJAjyvCJaO65i9kr4nSV4AP91LS6c/0YyDoKARGaV0Qn
CCnV2GS0R+icw1AB/jEWfi/OQ8B/qWiWLRR3EFTLojmojOTpWsS7E2aXflAJCwZviubjrj8ukr2A
PrNXlhnzLa6ncUliGRsNwS4i9BI/FKsHZhNTRHlQsXxvK0JsjF18FRpQWpSLm1JcRZ+lrN0a6i7E
eZGCE8YrN5H2uTb80jEkUBudMATu9GLbibQM4wOB5g41DW1cQJnKfrLRhEND37QCcI9MP2au8ZXn
KGgOZacxi1XtwylTtUjAp0K8978P0NxAOSXCLdF2DMlkGE2mcFr5kmyGN1Cc8EjnLzx/2aHac1eV
S0AdwCxUg2iV6ClpicLWZll1zgzHJ6UAiUC9BhyjQCLXdzgAk8SuP7gKZwAS4FcA3DFacLRcGazv
lmDzlN4F76p2xIk6g7+uyuUnPhDCQpstka4T0mPQTHscx+rsKIvgb4fBoBCoOar9nCgKlgnODajU
wUp7stRWNa11W1PZpIcMGRMhMWvVHpNanmgX/N8yXo5hpggjGUn88YFibzZ+TXq0upUAl1oQlzME
1keQLDSHScP+E+JZ9n+KYbIYapd0n8xGt/ObcHj1SK4d8BOBdJecr/siX+XAQe4Q0gJHwhpyDFFY
YGSaYhL38EFGIh0LIP9LpC9NvdXpLBEtDgMhenycpEyMH2y2uOmgdKhzs0x8HsWSMzVVZBhJ+wor
Uu9/GyQNyUQgdoTwhRcRUY6Onl2RIOEmwcEllEXXKVruSHoKaYpovYUigNSZBJYgO+h7g+3kN1Qn
FFNt6o8CSOskCR5wuV3JBpZgTJBFhKObmIKipRlDQXvFTTW0OCyoO8jAKQXjVUj02fAl0p8aIGsv
aHfAU9KSk+JRCCdqFLQZcHIajQ0+WMjnrY+8LBxhNsGkNHKFIvJALmakP0g0KidOR1WV7Ejuxv/Q
RfjIBHb6fVw5PoZ4JAg9F8sKhS2JI+WjbK+kh5T1S/S2fmkJlaVpi1JbGMOe1wvCbd3sVYOgkePA
BeyDrehv+W89UaSdrXxOgL9psISL61S79d+q/CTXgLs4cB96iLgCt4tL8B8m9xQxHHHS47vn9Yvq
UYr7IbqK9SkSbUNyjIkj6o9QeI7vp3oZqEKL+hEC6oX5Xm8e/Gx+Bmxbl9nlZE8vkaEs+IWbyuLv
mxqEZKm6FwW+qrYJER0iytdwD42RyKD9be/oqhMEBGEYGzilId4WDAea4/VsfJOcucnhzJVRSWRc
KNP0C8tXbY5XU1l9Svyfqo9fzUu6wvFDCrNhVVi0kuFLTHYGInjwNYP7cK9q77oIpgXYKLZvwgIQ
XRnNNETnXovfGV0df4PwnLjP1F96ymUgnqFsin4ZTsir5OqXKewK6Ifnb6PxBqCmLuJ/GRtHOc68
zgSEw5PhhnrqTtxn1MIzND6bBv/zeqvRENr9E9VLGCnRcUb3sijmTTCuCmAW4OE9MJneMwIoIgg4
u6WHs9i8J+VJJQ5UenoE6NOYoS6I1VZC8uKcgCw+qnW6fSY45G3lqsOZKilO3FscqrhxOlIi7VJy
VC5I5/Txo8nojbZVYYGej1cNMotQHL48Siy+pitwLb4byg8791ijjzABYkLjyIXx+7dsa8KNIJXG
xfGzlYV9rjj8IYEirx/cAVwqgclc6N9eu6+LhB7qPTQgKyFXGUVLW+1V5ennNncuTPJgHMG3BAvH
blvvFX0z/pMrqG6QanOR+Sa+mw2/hjE58g1cXt28uAWLC/u2wy6SxSfx3136/0/nu/mDOzipv+bu
DJqToS0IkABh56oSEwTYV5jjPcSrBsGWR0TiceHQUe+JAf6gdhscXrxT7AzPm2rTRtF2TtDRA73n
LmRdk7wz6GP8aEnOwX/xeXeEvGmbDLUZ5TsoQRQmwOeYkA7yW8IhXsrgFE7sRgWss6Pa0SqEJ/vE
+O3zvSFvcnUj1tzBC5MfJW7ayckM3yYfhLvQlI3J55iTTvkfR+ex3DiyRNEvQgQKHlvRk6AVJUra
IGTY8N4V8PVzMIv3JlrdpGiAqqzMe8+VLElcdL1+D1win1cRCghU1vPoBYIipzaKrfql+chn2cW9
n6PYWcV6UB0KK1HHsdnn8ktNthb3L0z2tnq2iqsNfqTfl+KaOd+JYB/PnzxBygdaAfC4d4VK8AJx
bqLiAIIvxy9Wqc7hnNiIKJ7XPnftkuiatKyBDXkmU7mLuKTkfsCxg2u5WEXFG7/QcpifmFffr99r
EibjWRw5G4ksZ2EQnGH63PwaAZ80SkKH1B5ss9rBxELdWTSqUfpH6ULODuaJjyLTiPAxEVMRfUpI
nSIhqXKp5RoSIVSpE06jDptBWHyU5rf4gWpTSBZl41syizXZWqR8mgj+fGQIGt1Wv+LH6OSwrrJ6
zk/l83DpXLkU5ocYzMrj4cmlFfJA917r32ZyDuo3Kt5m3Jc84/zk+YfJWTy3vud30EVPUvGsnSw+
yH2U0Y8yPQ1ONbbUafLphETcYJlU7mLQjuXwodVPnK7adA+JRynrPQRG8Zikx8I4Z6raWy7SOaUC
hUZ35qvm/Ng1b5nv+TEaBc9U7ln0j2u8EB/sdWH0w5rcJfULq3M1vWWscvOeZ4/u3CvpkxRrnPFy
9hlulc6zYSAYaduJBZ09hTuaX9C7W6285cEb+rLkSw4nxmYDLekijBAQfXATxxDZkktHHlunbzBX
FagADzR1mRUeE5ryIfwssipCuuMqiLT0rdMp5xEZj7QCBbJY/DEpYnu301GMsCw30bdV1GAXWI7n
MoAqJUtBi5n0/dRoPVl069moE3as0KcZDmnB5x4ZdP4+czdF59VIuX1kAn6ODia8Zqx6ju2v2UOt
BL7siL9AMrgg0g5u3To2EEWNrLFAI0i0DKPuYMY20WzwbN0R9FONaGHc1hq62qgS174G/jk+Kvsw
8hKMBJYAL2/SYO/IcGVTR6hog+eHd7wsAYOh5hGOba9sRDbzbqHq0UGrf9saZ0KPargB9GbAm+Rm
YNdIqECKRPVClyLD4pthX5ksPm7J9sw9zI4y1xpNRJQZv3z+LzblqiDvObzxHtms9XQR86mma5e1
J3a2hY2JVuznj6ynFikRzzct714eDEQnMV3jMSbt2WK2DbIu5K3IgcAVIDERVU4TyJXqk08B3dqf
/crGs8B1HI6PgjmH7vntTY13YFrS+GJy2rX3rhed7SCi1bYwOFOE3ZcPGCn9JdBhIdqDPsoV56Us
33T4ObONzNZqelJmPtneSi5G+jtWXhwTnE5akK1ux/TSOmhIdqlLrtWlRX1hHVXA9eqNf2jFmxda
VQhxWs8AcIF5jwvMoXeDvYbMFi+D61eexvDDT3HlnVCg4DZm5ec5acxzgqChnyCn0Of/hxqo4srD
HE5TiCsvWJfm1lCY2fE57CAbI3vO9WWAmrRldvwmxak3SPB78HrizCU3Zs2z8COp3FPlzuS1Ok7W
scZbyj+yfBrBZOFdrNjTLMTCe1feUn9luMc5FjDjaLWZ6Wb477Rl4h9Hdoz6ktZ4dfYDssrwBjez
xY/OW/KPbntzun1m4ljx+Pf0ByumhGiHjWdi/+Q4YmtmpzOYqEm/CRWqE7S5go4sbReTWDElYmQa
X/TmQvI4L031b7F+DrSH5rLHeSE+H/88imWD0TN6M9Ol/WUay46Zer1inxqbbQNdPrjkxp7VjGXG
Yl6hmZREDHPr/B84UgCZxRXZVhrB+KHlQkPBXBUSSCxy4ZWbX9zqlzawn6zpeYprI/6pCBnzbU5H
S4nRcOHaZ7KgI4zxchRjuTcVD23CPz7d6OOtIc6ROvJpGY8i+AdJE1Urnz01JW04lS4I35laeIFB
5HOM+BUZ4BhRlnjdAPVgokNpP7jcZtEGmlP+ULqfBeFlPOv8D1HCI0+b3nL9J2A7sOJf/rIGfNAw
V3WR1qEIqB5mIjDSb5vSIzSXr7SLf+e/V3gCFcSDcueCCPovDWFUuTebE4RnLncKmomDSrWhvCvw
FI63LpmvTYCvUO+w1GKKRGEQsfkvC4bAJc2/AhxiSUsQHXb8G3KDqOZDGXhD1UOMN56C92opzxJd
bjz8q/070jy1mYfygrl08I8n7Piaw4uCUaw8ca23HW3wLRd6KC+2uMnQU4E4NPEMe4ySU1o9Cv1R
VF9VfKJS7ZRn319cSPf6Mp7mF8zXEAQ7pvFc6JwbuGGRRXQ1DdvfIDt1416QbQnutZnH2kwvyQeo
NzzxELJZrbjaFYQFw15weO8vXZ9ssyjeKPHsKAM1lvPRsPciCGM8goLDXTaYihm5DFDUNlbpqXB5
LL5KndvLQBCAJrQcmCARqlCLtUaqTvjh5l9VQEkdfnT1pUJuqwTt2i/TbcRtEzgH3ap2SRrD4bB2
TXWSir1pJwWvnwMEG5tmvMvbTUF5bS/R/XRge3i99l6In55IRn812Xe0WzRh23xP/hDu7QfLhFv8
S5J1P6QATjZd6sXpo6wuNSa7LLkp41fcwKASzMAjuBwRilnIKxp2WavkVNJ4LAi9ercgAzV7QRQj
H3g0PgJysYhV4q5pL2Oyrlz4q79cSCoqlWbf6l9qcHNCREB7FkWXYD2F6fRlGrzMvMz8q8zjSeeb
O7+Z4bokD1A+KuepF5dIJ5oAqKDHmlIpRyzV3HaTRcjAgtffjpvQRnT/06f7KvnSaZi4xmHyidFD
1yug+y/5KnkQXy7G+87atsBfgXSWasti8Mvi1OMwwidJzQiKx9gnxBR34a8SME90nw7zAJUQNygM
F+jfMRnHpP74n3WGGItbqaA3mOGxm/B7xYyeM4/1zeUT5KNgMTG7U0Y9UnBfdBE3nrrKjEtpHsqM
bwPNjPss/OdADjBLPRHz/YWueRH9yuLXVPeB7+9MmnuOcu+zTYp8GvOTKbs3E2rqa8hQzYhwb0T0
soNwWWiz4MZdjgnnUf8Zq8jg/sW02brh1YheB//dCE8R3RPn6MSWx0vkZAf7gZZhCBZTw9Dkh2te
YeXuLbkZkCYl2QnadIW3ULrR0sHs1wbVzkyPEsQTlaYOycfV3I0ZCybJPZomTHPRXa1w5khKYUyM
zXpTVqfUUK8AOZuRJkUOlRQqezsnOdLPdyLgSEwO8o77hfzgGg2kMGi40jLodHi0OHiTbvZFfTgg
AVBUpTUpfva7Gn0a48EV9z7f0/F1x21Ih7py/wqGXTlLV6iea6f+UO0Da4WdchjPnq2uQ/1+Gzu+
XP+rHdiOn3p4jKSzCbRdEv/yflOcOGr7qfcxLw5RYF0uDOQ7YcpQwc0XMe7agemC2m314hThkS/O
dn1QdR1q47S09PKs0aA0EMd1gFFsBkU/rfI5oNMrICDGdv4yrwLZ9KHwel0JBureDCBzU+Ym3bvO
YbYef5zqK/FRgvv/MqJPRyYhloX+m45Ti4pZzQiZ+6vq74qihvGBKZ+D+BDqxXeA1VTiXOifQ3ph
jBNrt7x9JVt6JFLP2HT5qWw/3PBg2Z+j82kV75ThRn1xOQE4Pz1MyHA3JheyTipteCk5UgiESxa3
JbAsi3pR7xlo//Uhfs75Iv82Gxp25cVmXU+YdppAw1qTsVKJYaG76+V7wPdbcwfSKemLl1F/cJ5F
TapmZ5dWvjyNvMtZyyo4L2jvwnkNBBzimbSu9hxFrwxm63IVOvex/OJoC5hN0deyPsiE/tN+HO7K
8JTZNfDf++EvoOutjfEiKz1z5JBXLhzkXJk5Y1Q/nRxIB/GGp7TFXwtKSBytYdvpD1aEIftGN2rp
j9o/YFwerE3MwbDdmw69iblfKdLzjJOVjAsRfGsZnT8Od3GAKHEidQEFa4lCjiG2nz+y8A6bI0Tt
Xq1GIqXR7GkgBuGEzZ66UX7CfJ9tZ90Lk2cGrQqGu3w9ktYhdwTmYU+iJ05iaOhF2SXRztI+58Fv
Y1Xccw2AFTTymNo5eC6wJjB16L5IiMIBN3zQxoLR3Le7PFqBs9JpnaJ8G+SL/IOnE1XIiNcBQcpg
CL0kX8Ksoe+U9xvFIFlslXPEMDyt81TJ5/xu+m8iwGmOEm2WDybk07grZKJIMOGSjnI7DmfVenXk
MVc9PfBUFzLTnPlO/5ylaI2Yn/kA9C5SDloDes8F18YoCSndlarX0uRtD8yS+ahAixGpkQIuEyuM
WExnDGjz/9wvdadyFUI4QSTPe34yiOCyZECGEJ8xa6TueQL2Pcg/7R8jpOElYhXqMAOqb+KhnFDs
BdcZO/BGN5x+MoLAno45Qy+w87OxVfvAkM3NZxOLeql2RJVQWv3JffvN3Eh5VvEq7NeBdsBeIg/m
VQA6emnfO/LY0CJxEHYZ3CAbxMEBJHLBUSkhVQALR8HfLFTSlgZcxBhLdjlVfLIGsI/ngjOY+Nb3
nDJVqqvmMN0kMCNMmuNSFa+j/htln/QDFnHCXT9gQB+hF/nDCuGv3dUvacyjENaONRcNzhoxMqfm
tRRtswpG5k68nwE8WG2jkJ+dC+DHIMUnJafsd4sltYw/AxxRFvHtdJ0BZVcpmZ6owyLqFEWhsQwh
q9xMVJMZQ7DQK6xXBM+zLB1Ffgg2qFd/Irad2jwiV40gkzXKn43UYLJ8GNPXHNgPMvfwva85WMEk
PALYm1jgA51YKvl0p6NqDvCsr7RfmnBFfo8tulXjvCXKM84Jz2F5JffV8Hrjmqd7me4VpVgZAzKY
KLzYJXBrl5FAQ8M83KcM3oPoWnAiN6LnjPYPP+iDtUq7kcol2zGFBe8XYl8ZPOXL1Zq9T5ah++yx
G/sApaiklBof03BtDKzJ2IgzEnLCPSKaof6CZr4cHMUDBmJzgGO2UDI11PnVuWpedDpaaLdC8UNu
ZSM/e4FZT7XpTC4TBxRTfUyoQyI0ij19UnVnml8uYKKBij37jhJ1ZY6fruNgLMruYVydDFQtyA5m
vR+Gc7OFj4W4p9mjX3cULI2oNUkKtrJxyRinHD3XQL4MWjv6VwyIrHBh1Q1dHdZTg9+p1jixjWMO
KoA28MuspGkVIJjRexLTUbCmQ4hfIWbLdhPxY5Vg/bL+U9ZEEkRIrBLa6/Aex78I02ZDhx1DGm+V
GQAS9grNH7hb3+a6OKO/KesVzCsbDgdJNCx3HMVg68GvoEIll15dCI6N8S6z/tfFciJAM4Av8Il0
ypFrkM8SEhjNypGsv11tUjcvVaj62ZosZHjdU7YnB4nIRPD0qP9QzNWLkPREUoRY+dhqm3PR7VSK
Mvi+74RpiJCPAgXjC+HNAT5/CDX8oWq2NGMY8mKDguQSml+GqTA1SsE9YQWNEQDkR6RzRf6VUJN1
7o7vbjnmxT7OGUyUV2mVG9RgalrvQ6O5JjQekux7gFlRTscuVz8dHV3/QIcTw0dY/bMHjgXUh5r9
luVfOrTHiuU4afBzdVdIKgPVbprg1USDEobYqJkvpjr8ZZvWGD8vs38xr9gBVjHXA3ZzzOioJnOX
CsHZ0B18mINtgncS3/yck0sJlisoPkr5L8i1T7QpOXxr184O1oRqmMtglrAYOfWQSPB/wYYnAkUj
LJNNUgxEN2INvwY0NU0cr65AUOzgLWZpnebQ1PyrBnVA+w0qVAVte7px4SeAJES9R9tPC4kP5w8z
49wsnA80gP+ZwWkMivF6+wvWuDDfxeYZPwHmvdK9Wq7XDxd63ZLuFnrH5Eyy6TkEMLqHjStx8NLf
NFZxsVQ0pJ5bnCH4k6gcpbFmP2cghuJr4AsXKxLk9KM32/448DFxtx9M6Z1L+lP+oGtg3MoDUWEj
WkZ9T1gSaK5ZNA86D2fZS3THaBIS4LvTeZEIozCvxRtOUgTbZMFeVvt28ir1g7Ml0n+BZB3BPvMK
0NDqutXPKtHeGgUFqi2g98S1ajgRXzhTmCgouG6BOC/0fKuEa2wCqA26wkPOjmQlxV1Au41PnJOP
tmIaTzwAhyJWMsA9TDWRwAMqatcdSd7WSqRHvz9KSuliibK/ph/h256YM4MCZXkvICNU3K4GcN0l
gjsOPqjxJ/UmRwbW5TqkZ4v+NHG4Wfds7WTn1LkB3OzmjhOztbveHeoc66r1bEBh+oAGOkbRsAVI
pahNUtRU8oKtASoLvcLqhqkNRYXZMalD+aii7qNgQnhf/yr+ecA+3Sa3Wf0ZDF6Pwwf6MgxXj48V
E8v8B9CnrMFg8KpDH4Eo5dpRJIZ7TW4aQQQBHbCxW8ga0ptD03QcTn1mH0z7lunBLhwYMtvqu9+P
SO3rmxutzHrndoBJFhlRRleWWAMOJVm4wcFSt/2MTnnBvCGaZQtyHm4NWbwav5Zyw/pFzDrJQ7vs
wJb0eOv54lYaKXijV9M7BnYBSDCbW3DDzX0g1qkMaDbMClaA91FbUe5I2HXOLW+Oidi2UP1GVqkX
kmAcDF3KBqfB1Gyd8tIZm4AfMqXpd8ilJ2zby+F77jW8loeCz0x9af9QgwDULKYNE2OLUyLer5dq
vndxLS1Tf1Pph0ZfV/raadfRSCTZLu0vJbQXnSKlI2qEs2mrTRuXtRwlHw2jWWv/1lEf+Pk3Sdap
tanjXQnFOuBWmPDfa0tzZtPsAqCmypLtq8ygi9CZCDBkaKRdG0mzsfzoamD+nwZlM1akSo0L33qT
+pE9zdaD96ABfkvrg3FAhco3X9k0eZvkZ4ghEyGuqu8mQ85xtJetpW8oFli31DkRuDqOLNsO90bo
nCJDWbp27JkNpkUEbSHJDDA58KuV4tYSPcBS5jTwKArEVwZLE45ijdigXSCD9QQdRHnTei9WXzne
5OFpaN8JgIn9Mz1UDNOJfSqmT5ta0c5tpLfs/9lpTJHFXiPgV+oDGnxRkGBx7Mr3JtsG9bYUxUJw
rG0AyTPsqdsrCoqI9g/lEvDrRQRPTPQnqjJOk4ppPWJjRXJGF97t6C6774o0RONoa29ERBegClCA
ZNl7MV4tYMmW7Z4h3u5qX99bFqL0gh6uiZNXcZ5jGl6Rx5TOzYLx5JpbjamIVFOYxf0lhHJmgXrm
lyfdOdd+RqiC4tLaGKhA5qj7dh4t0mGhs5T/QAPjZKZYXxMgsWjZ9r8UA7GKQqggA9LEOsoiZtCF
M74d1KxwqYrCEyUk/Esi9wh+uWU4SNMFS4tfS3hgY0vn1IuNzcA34bfoJoT5cBVhzHE0wo+631g9
dYI2FvTgDXkQphVy2yMt4h5n+EKXBRBX2YLF779ECIKuURa2TnQ7+1rAi5ljzpQUayezOY16T/64
yDDb8JM0Kr/3OkmL7X/x4XXK6Q1Mx+JJ4TZWb0YDSWp8GcTGb76ChqHoyEv61wxHLac6ZFUczqV2
y3xtF47YoDr34HRHJFsTuhGUjmnw1XC0ngWiJr2NuYBK1HSX8A7nlrkt4hfVB1JGJzeLli6ncjfm
RkBk18FAJ5yDEnGwqfYbuQzkdd5B0TsbQIiG44ictuJUqtPq5jcqmCdjKhXSbhEupSHq/f9PlIw0
owLxOutQWOBhxpDm07BMYkBTQr4lRf+pRvqrWRH1ocll75YkDTFEgTYUyIekio7kyE69H7AOdswq
HdDFeSkumpx2oaYDJSRmLDcg82F7JiNd0jRMpnaHyH5h+aj8wVj00AIsgyEXDh9A2s4cXfg2MZUy
Eszi8jtC1uuq5bKZctZZ4EjoB5w2J4mngpg+B7ctxNQt8oG4LZO8Xp42LP8pwT1nDw9wmijQopyI
EKDuo9dIzmHGYxSfPjXMyJFQ92Eh58W64SlVEx4g/6Sv3iM0Y1GQIUUnRHKO9jMo4XOBnxq/jo5m
Vz/W4zFx2Y4azwq+85jBV+4iTuY4wVwHkeh8tQ8EID+pDQB/GJpHphHnP06I041xRdR8+D0GmEmy
YIBBEsl6GIyjkD4orlVdIYZuForOehRQC8w7JSZ+hf+Z4aFCmeFqzNW65Ds3XVIa80ujshJOwOAM
FaUNK/gsIDP+Iuun1a5qsw0YWijHbjoQyWZoT05NWULf/qY33nx4cH2vCN9s9giTrmsFjjWuUI9y
8FMiZNDkLbz30V1L1hT/pXXoHeAMDG0oqNjKX5zpUpm/3XSy3G2fbRPO+TVBwX20SlHSkQgkvxrj
z1WvSf450pxQR3Bejk9L7p4zXdSZ1rQE3tSsf4V/ZPz+DdLfJtcsY2KP42qpJV9t+V4nxPu8pupO
yZZRs1PXVrD3zde+Qp/wkrIYuhu1w21doULiWctfGsWj893TVkKYj8AENpWUL814UUEYtvZnCFNI
vtPmgo2Ythfiy7LpAmSL99bUG2vuhfwgYqeEACDTm4dWbFS+RTiE+Nt2rv3pUCWJgXQRx13GvnLy
2RpaDXGvGyIMiLnnQSqwUZbjrxLf9eqBPZxac1I3cQMMkWTaQ0OoQvzWMod0wluVrUsSX2W6pVpq
dCzMJqIwmFlOwFBxXIw6nlGK29bgTO3idtspw3sSIn3vm5ed0sFa4zQPYZ4CrqcOkzoGAHz79Yhd
WLLu25iZsp+OPZ8QCPQMnzVzyoSfViHohjhcVVTqk8+Rh5WsP1tosolo0dz3SWpfMbwqUC7vzvBh
6xoCRGcfcBMlQ0mzBCto4V+j7IcGSiSc83xEjGjKhRo77HDk9C9799ABLSibZK9Iymj3ZAoctReF
Y2Otbuz4GI0RXeCEA822uwf6ckqIc2d0LclabT6JnazA3gGekMQ9C9q49YG9vDfmtgjc9kWi7C17
o6WfdGH5wl364K77cCDkwK4G4j+sUqbj+nvpnwKuiXClxCtfoCpaS+UWuu9ldqMLkIfbxtoNPkdd
ShHtQiN4EswCVlx5LuVRdnEleOajHXGt7ClhovrBhDlEJNoyPmWV51pD8F9s7GE14nlndIL5sd0N
rCjhQUPuhMF121Km9HR8nKZfKAz7LdIfmvibhjZpqoSADAzUzl17idK7DTCoqB8mYBVi63OiPlDH
gCyLj9JGkcJwMulWI0jO4EejXQPLqTwADOXTa7JdQrBi8p0Wr117dLBvEneXYsteDva+TDcaKDBu
WnWVwJM6A2j1FSwFB6FvtCrmq/0wxzf6JFl4qNUV/8xsfn12f5Zlk7SUk+6i1CUpkaZJ7KKy0I4j
vU8aexojp++8+x2Dn5LgKVIo03NrvQp1l3KztogLmmBYTeh0ovTN9787gZ7zpMXfTnRThjdGfOOh
GV8Tljob6mJ9HWZ9tAXkle/uDlC2M5hx76fy2bX7or6r02vJOCJMya1EMOgc0vq30cia1vzjJIxl
LZxDU6b7qNV2sOG3JkcjO3gV+uv/PkxW3vDod/7nI+ucm0k/cKQ8BeQqosPY0A/ZBSDNR5bmxvob
kuF94ip12XUL4n6UiM+o1z2Lc545w/8oj9MKv24b7w1nYi0x72Uxnx4ydKPIUk0VbSBnEFozbChl
4+JVd0uv02uEV2mwcSrgNqXBTCZ/z7Jib0b111A0zKk4BlDEutB9Kx1HvJbsykh89TZmmBRdot8i
AEqtQ5Gg76do+19b5W+iaGVMDzd7r3CJxPjARf1jqmSYMVWAhQy7LEuDW2bLNVF490yLgEPfq8hB
egwWxZpOfuSJ/FDXwUqYoOYc4b/KOQzFrwe68uarMJJn7afHvtMYNbnb1teOWetiNcF9lHHB+tM/
RRUI3diJoSJgxtvpFbxaUkh9v/AaRV9WoI3tEd/uTF+je6pPdCLDM2Mq7T6xXGj2u1N8TVjOWnT2
ucKo3bLBfIerbN4uo+Ek28pzU+kVppusXXZYwwdtrBndtklOtHTsGu8zD8HHWuJYe46wJtIPXcUx
REQhXI153jYyY0dLpsp/GUQtMzozkYKj2mvfLUCeqhA35uvruqNYQMU1ibcIHaqAeCJ9jmvj0veT
hR/+tsGR2biDL8OC+OfQMagRuCHkQqX8/4SAqZhebk1LO5uNcxqDAK96+Bm59CT00TaXTsZP0hSe
W5sd7SLHga5RiWj2bXJLWP3JhFqOSEwt1OhPjfvY/mrHP5R/dGv/x21254JhQLRFVqtq9sNBUNZU
b3Ksz1bubqcxNMDNKL8OaE6qKziZ9N3crv+VI/MGFdWUICun4Owyuda3Ykov8M2jPlBX0IOkfxec
jfaLPAoieXRjzs/SF1m0HeNnUJkrRQk3ckqJemtOFRDefCTEytgZ9OO1+i2DFYwBeWTPaTjKTWrB
ru61OMcLhP5LvpCqP0e5tqD29kkXdkfiSgmi3NfdazYiWdXS955cvqhaIzTTO8WbamtRK85dE/0m
VfufzAY5GQFyyEyAscXItdwE3ffADNCUmPRa17hpIeZvTv2qZGyX8DgyjH2LJ9XOGWVz6iX1SRac
sclat3AlFPqaZbp777qbmdxGRPnulw68E9I83gFQ1zB/uaQde1+YgCQGmjB9ufY19bUcHCBv7dIN
f/zaZ0c3QUbuexO2TYWtzDaPfU7/yPkzwULIhp4ws8xEgbzCr7X4lNYp58giBReWZgAKgw/hnrL+
GOhYsF0vbZmDz4Spo89WOFWf9OZenCI7qOiKSrojVUBhwO3kFtaPHugHKCiEWTdg4PHHTl7Bf4JK
BbKpHvOa3WvK6wfa171wobOXeNnwXfApH0l6ea3YG5OxOMyXSQFMKR7fVWIxY/yGFfKRphuwrqsZ
gxMI9Q7EtHkMkNBijrFtdhVdCSAEIfllL53NXW2LEkoTtW6vE+PimL/6POrtT5FwPcfGtZQE4akG
kidi+aoNYj+WwVdYoKFrxCKr+62QDoJKfVW0Gir6ej2m7yUu1qxOqkXV+qdSyz+I+8VIPRyt6Nkd
M6kiHB3o8lXjKhzngs8+WEO7tSC2JJg5fYc6eWMr1qqaeDMSBZh/LdHRGGq9SxVtUaPZl/iZrbyA
haQJ8ebT20yh/k4Fno2kI7cxmm1CLVjiYBHBVJgjUFrcbbqcU6PEqRw59JU/A2E4QAlReMm/NLE3
jtl7ZkhE5HhSSJUlYXBBu7t7ExJMqo6ffe3UnLsGJI/2rVG0tV1MW7x9zHbTdVM0V4NRql26e9DQ
A6fkyUA6GWHeOPrRn22dU/McxfuBrmIr3EOM5T4mMSiU01IEsF9BV5RhPwfenn18fBOXijF3rUNl
mVXaMqsJ12yupew2uZyuqo/qVcHYRrOAVBRA5vSQldR8E+ZKIxK2761Hjzt+cK2jrMttX2HRAis4
0L2tychywnQtcV6D4hvqbyPEt01CdRVC43fVvaY1h0LJMYdxZ2Xl0dYdJArxCFBIReM9rIz6f4lM
4DDvKVk0SjiDDOzaAYtF8hmmd4AfIybstJ5hktQZGBw4aRpEyduHQSTbQovWxa0nM0cXKCTorAkU
FaX99NOEykTdpEO6F+Emb7QflVkOnXqDQRjGN9v/VrPh1VaYwpC7dUmiYd+3/09saY61/iFD55uI
e0ejcLAAfOCbcEGAaTJY6QPJ58VhMgiIi6f8IDqHS5K2Eaiw0pRI2R3QaS3aT2S/0IbdKMOdCw+c
hENkU6TClBCy008taFctQ3jwKK6yy+NP3fp2Jiaailn/KYiuJvxESja8Fy2XNmyeIgDQkpZUUiIi
nlIBxKJcWvOJyf7bH+DABFhmJqQL5bAvRmyJWcMbAzhIREXqtAAQWLtDf8cY+G67wGEcZP1Tu7yl
rGVmBtktpWMnVHyDlZ96jeyRUH9lTb0O5h1PyIk0zfClFo++RWo0YP5vJhruLaMToscQwRBwYKx0
gWUNw3CekTKU0yUqkrsr0m1gdK9znmuC0qV0gn9+fguFYI5vHExTO7jqsE/Il5uN7VmS/Cu5Y+JK
27baTy2tP2Cylv9nlGiuiZoe6bh3Xc8Dau5tsQvS/pALnQ6bZngi9ERPazvDzImot6uZy0iN/JcB
BqR/tvroc6oZDEvGtlU3vbZB41Wd5Y3RtfH7Q8NVnaj+iT3qVdjTWxC6pIhDNo4NMq05VnKM0zXi
khSGJnAe52640Y3kw4ir5jBk5T6MZs8OpfFAP1jBhTWrtEuLgxcDjkKH2BElSBfgcyGcaaF40E3b
J/Csgdo1iDvVfQwpvmWEg+0ySS6R+9YVbwppG05GvrOKmpGgUWUVDdNrHsnNBPvElMY7/JLVkHO/
o0vNN0RS9prP5/Jo/HaTZBKhJYMW41NjMc/afGuwH1nozPjIJM2jxOEkeh/19Rh9dOW0r0y6aGsz
hRkZThsJ89nFp9X5HwnxYEixoeds/P4nkt15xCsd+a8dwbgTGm1ICqinmO/haAG9hyZeoOikzGMj
u+fJbdhAqJ89RvIW1N+jdbH6bSCWgIVIcMfdWIYnk9ZPS9+JPJ0atw1NRWqJRUvfpUCPsHJ/K/CV
NJsg26gr5HNBuqv/ED/Q9xv6rZ3vEqIkkQJ39BCJ1OL0+YLRl0gH2CGMo4YTyzKiPl3+EhAtMWRP
XOIuX+mgF6A3Qi9LJmS1mItsxG5pQqGdq/Ay5qI15lh/nqrVvTMvVv6t61gjNp3cSXFj/cNiWsX/
6oHR5C7hmwxnlSPaLUNuUzzmLkrX0j7gzhuBwCThLc7IF74kqFU436u25+oAmjVj0UH+FNhfA0ZH
pFyTkcOfOkwg/oBCrNOfNerPDuBryxgrtp+ie+T9nvjyMD5PEl+svrEQJ3HbIhAi3ZWrOGLEmdXr
uqkWkQg2bd5tfSemHHN/M1Nh/lexXtU7IDt0Xzgxqu64ToPug4i5fdWrr2bZPAsYBmmmlhtZaX+i
cD4UEG6BFFsxDrs65Pb37Ah1+RxBleAG83e1gZSVpt9SJHdmWFICj7IJD3Kql9r9VaDIlHUNZJXB
7KzzTvurapofA2NJSFGwxqdzZx+66oKkP7bOA1QtcDT2LQbbTa4waajtLSMOr70MBuNWeZ9dtO6a
Y0ad4TrjYlo4FtMJjLzADrZ6tIblYY2nFhUh2inMycEWyinevNLYZtUa7hgTKybtWALH8jyEX5p/
Dtytg+UqQRTf+g/r0l5cyFckhHYLNs6A4gEuzTOIToyFS5+0nM3cQJArk4NHeizEUg2WqoZopHhH
CGslePZXhfZXw2Tv06cQmya42XCcfbaG7ND1H4MFLgYCY3XK9KX8j6TzWmqkSbfoE2VEeXOLvAMJ
kADdVNAgqrK8d08/K/+JmIgzp6cNiKrMz+y9tn7IxRaE+iA3gpFofqjWxg/jBvq/yjz61a2h87QJ
WDRZnLcIkRg100B+z/WinoqNgZga0LZNw4tuhOwp8GSfVbukWYeuYNz4EKof7WyDZWfliVoQL5Dj
7ggPkSX8ftqPdR4sbP09tJq1dOetWxOJht0GVoHgRIaI+Ef8av1RYDvBtc1kWl+SkzmKIwUmUjor
XEavFhg9ibJvAW7wnWF9+WFfil/iXV+nK4cBcp/79NOz9LqRS3JGu5i+ZJ9ufgBgUpEeBFkAJneE
wGUhf4d0nR+aTcySbqNvup3z2X2184lftq90aLX75IXLMCdX+allOEjIQXgllDP/h/bT34/2Un7m
RKM4iMIBsa7bZIsH1NGXwxcEzAiU8tM47YS+csHVfQzNy9AA6jCGTYNVOWT9FkPH6i3+d/uEPAbh
1mK8hdF2sNjOJpvZxk6MPkZOF3R+xYnzFqYL5AZkEOAMXX3fcC/BwKuSH2qriWUY6rioexrf6xf/
Vb8n5+AHf1NJkYxEw6TlebCibYavhkcKQg3ReMVBfqVMj5+QXPJIoPBby3DVNaskVpp6nnpcMdB4
4+4o/kBm1h5IIpxB5i+3Acfk8OTCXaNhGJY9e81uDXDXYcNKwAKzSvAOIBB3DIsR8lgB+M1Nqb8P
zHZ1PvRf5504BS5+jCFPLiQouqPuA70mXxyOIeDYkuTesVxNMc3uc2S9lPEnjCl2/vjfHGdbYiCx
S+/gJi67HzweaO8701qbTCXzGJny8C/PgC4vyg6eNPDSrF1FESJR9cgR2gmEyQBUSE3VFQu3+U3s
azkVO84mqqc3P+FFQAtZUvl3/NJs7tMGXIaHQCmGEmrIZZDYaw8cHApviW8LEMbKpXbJKlwKg0nM
ILZ2g3yvxGfawAWSoayzvSdJsFpoHBOR71IPbaOlPtis3EwoGZTO19uZAtIqjajJZc2+FdEGw1Te
465ep86lq4elLN953Pr8rfdY4rczjpfXHNpAPe60ifiiF2HzY7Lh3wFQYDACAsXv9iZw7Om7qI4C
0lG6IBEp/2aglsm9np0QZDrSWDj11eUAiCoWxeB7iZa1av+c6vChuVNbwmV0bxnH5lbQ+iXTOyUf
zatDKgaJ7dUqIRAA+iI2OIsfu8aOWftB82BU50iUb+Okgo8xVOTNbpgdhPUgJ52blt4a+StwI1Fd
pr12AIc6k5ki/kXlgAiKKxpVt55r74pz4ljxTadbKzIHtzCvLsKOyY6gfAPRwDo/P6fGOaufVY0t
lRIQkE7Pa+kwZmXd77LcdgliNBzAltMjz+8nV4DdcyiHiSHlG87D0X06meZxIo4kjgAUUdW77Jxa
pHfNfI8xXtlh9KIyjmvEdszYlqcSA5OHmSXri0VPkE7ikT4He8Z5E9SNDiI63x33XTac4LbtzaRd
L9dj5e20eRUiBXYMikbO87r2lyywA+M90mGaZHcBXzss47fRLN9I4CkNqJuV36zyVLx1BpGWefrc
ta8RjnY/vnqdxM7Osok8rp4zH0dIgzdSb8t1DQ2IFXYy/Bpdt+W7BypDuJ/3iuCnchkNVYy77RgR
n35eF0HBGNX+nXz70XeS58jWllqAAMG1Ik4uDaIaTlFTTqTnUKgVCIim7OFZp5Abosp/kVA2hxCm
i3OnQoaXO/X/akRe8A9iUW+RLzNgzp5S7DvDA1m50x+QNj1paG2Qf72I3DtEMQ900TrbAjFVnLAg
+RspMcFhZ9shnRcSK12QMYTCaKvzmttkpFChPL3nZKEpfZqngzKHCOs/GayymJN9YZTf6O2AW5F6
pkIYIqHbwP8z9k6vQpmZS9MJ1w1swKo7usxheMfvtSlPZULoBR6HKKlX/fgzTzqKAZuwEmoL4S+9
2l70gDBKyGt8dPBzoaPYb3MZvgBEdou9Fd56Oa9MBE5dfLdanAIjBrdHVe38wjskMAMC4jnCFvk9
hpIW5IKSwWlRuKrpFbKhhM6DkWdS9sQtw9t+mFkuBAzcLVRs/SIYP6XPbIULtR2ClYb6RDdcpDls
6BmzNOlPFx9MttVp+4H82rXYsD2ZLCXdqFo3iL9nm8F/v5Cshzs6aVdJrdp6zWRIo+zWWWXmJLkV
XDQc19lhZpVsPlsmuRJwrO5myeiNvb9uY3fSiWQ1rJVhfWk+82pEYaB6lonMf/r6MBF5hw0rh5Q3
MMqw559MI3dXs3fVwAIuJCE33DLn3yCqnbKvvH5tEZ8kFNwaG2FyzdcCpTATc+H8uma15vHcu9g0
wrzHbM/QZlrNQPXJSy3BXfOLqNgM5ou6QSz0+1gYm8AnWtC7SyiBnvOWGYSVQU0AhLaAbohMeNq1
7P4EIjpZjCveIe6D/Ei6bN+OCCuJlty7yAM9B1UnxlQFb/aThafXXCrfHvzOU+uQhcHIWl4UQUTx
5CoXEQFH4kQeRUMeeXOdNVpABKsp9lIC5AyqwJYJBKgSWhTzrLJ6s5hxcZmBuerXrCzY4NzcmJYK
FzQIOgjIe743JK4ZC8EmlMCFOoJ8oZfXiF1Xrt7vIsSjqADd7toF9Drdzs1LwsYZfWrzhr5qKeHL
KcWe0iEEULVAbvD7R2WNnraBMrLqzqJrWEC+aHi6hRKD5vuR2OyZkgqhbc7lFIEJhPTYRB9sC1Nk
BvAxNhFjW5ovJLHneUae19oLmzee9b2NeEpx33LEDJZGE2cRDs9+0/NySMCXWGQrDgV8iSw0dBQX
M1mEcdc+ayauU7ELy3WffXY+myDtzk9c6RoSeU6023NporNGDZ0TMtUhCx5yb5vQ0PHXNaidA+0z
Jaj8RP5IugRi5WqQBCe8DSZAKJi5cfOXZDTRJ1+p6lAlYO+rqwMu+Q4rJrPK4JFBKOb/UI5KukCG
fRGjuBAxqZ/8jXTHDXpBj+/Bxd+3cDSP4XnEovaeIUtuYwxiqbk18GeO/TVmBVYmxRaYTNaxdmIC
TH8PfnyennpKr9C98tPgSx8sbcvvcOR1wn6BfoVOyIrqtW0DjAZqaDjM9tZ6S4nnTJssuFdWshMR
ri/5T88f+tw8C8tdRKhFDJdXNGnWE8VpMdREvt5TcbbLc8XL0th/vpYsRbkxQYc5yLFmtGZ5/zs6
dxET0CsZCaUbv5+3WQtti/wJjQvccKaTohDOQIpDo7y21JOtAw2fxdg4RIfT2o/sBd7nwU7PovdA
MVUpFwLZQkmJA9ghdjTKXmdyeevQfTPTKyyfQ4ccEDhP47OnakMSbsGIJryVSbhRv1O9R/eSy7cy
rOXJJNAHcWPPosoz3nntWocYd/7iEqAvrkXbxWprncPiuyLDtUBBwWlQ9BYr+X61g3g/sNY8jwjZ
4Jg64XvPuRKymR0QQ53KNjmggFz40biY5w+Hw1vRICMxLE7KOu2CjHMRH6lSoPWunGRAlr+Ugrd5
lDnKTKQ8SMuckkH7nn93YAahwushde9bjoYTk0ocDdUnIz0/Uh9CtiupplD0qD+qEB6A1/TIOKYW
YUKDe5mH/OAHNPuNe2Rays7Berrn0OkAmlrBDU5EnFzWpX7FxzLVu7a6RcWfLGKUt1th3HOrXhq8
6+pNDc68uJb8M9UZxQ8Mw7oi8OKgG65p+AWPD5fYBE1TBb1Hf0Rft3wUlXQWM9vfCC9PmWEv+mHg
SqrxVQS7xrYXOZBoEod8rriJfgpddOCswzhYlUXzkAONjf1nxCxJi3G4tyiFLLv4zRhXB+gAHTa4
Np2a30HyCIftVGjPjd48d0Gzl2I6VFgumvZ7QmGh9d9YQhwacv4fBFkjY2celk66R5PZZWgy/6Ue
mZrmMMRMD2e5tj9bfPc61ZqBnKMpHiHWXU8VbcTqaKr14t1PQBJdmIpWrthgKGDyrrGuis7A/TZu
oRD98762buGYnpOU0UD4ibWBaxsHhT3/toRCQcmbOsL8zNMwVNApoxcdbXHkgtFNj4Mb7q24esX+
gA6iBgKcfmRi2oxxyrypX4pYSfTHbWniyo6zQ5QgFTFIDgzDW9RSeOyQft5J7pKkrFcPyYAQaNFB
h4ritlhPklA8F3jZ68QhdCGgBc/kRzwDVUr/FU69HK1np4rxsgzbJsVWyoy4T7QLO/mb213qcoKB
YqIZXLUcej1iYcnRYVf3slbitYb7R1k5IlKamJAK6lRizgTSvCT9nON7aiGzrS8xHXzY8o7e9OlX
mABbSHCnI/EiiUT7UftfUexz+0VLs0ctLd0NNRgX26G14UL5YAGoheo82WkBdg0dAsrE9s0IT01+
70pzWbJ0QIpG1IiHRbtqv0pE6M5c71x8Om6y9KHRZO53woEz6gbngvZeOcGbUdrMBZsVwAVAByxY
wJmMOFKHaTOhuS4TE/SzvTbvOTdVPDXAvFY+OmIu/SAhN68qDg6L1CCutm4jjp0cjxF46jx+KWJE
7EwAgoIQoJZSvWYyVN+JMtZMVRjCNXhE3K3iqyMODNVyIG85YWZUPWpVBhT3M5y2OaK/EFGQTLJ3
MwQ7N35NXXJK2q8amVWlmCOJcXIadzWw0tDHR8GuTdVkDRHqgnWCbfkbj8GvRDhD+01pECB75x+a
mZfxLKvbSZxN7W5FGHArzE/dX8xd7VoZz/a+kLcpJyZjWBr9pneZjZh3VKIbpg+Jd85d/2AON48A
BtseThG5rFOOx8X7M9xdNjANARrSsAczezg3QfyZlsM99IM39F+uasD80ifH1XfOEz9hh47NA8IY
ROaBz7fmn+EUu2WQE6pwvpiqqZjMQ85G2Yvsm2mlLErkugMY2jrg/JuY2GLCCjnH2HkA52SiZNvO
Vuc97IWzzGfrXCQGu7qGHS5r2TApniOM2u2w1JhNVCWpRAYupPcxPhXY91NBpxM8DI6BUu5Ch2Jd
tu9KmU+Md8qy21C7gJGt1fSFxhIHZYrhMztpFmv/8sIOuMf2WVN/FnH4HvPWFBFWCljy3kQRbLHl
W5UVdq6RXiELwfSZXPyIyMs/1V/qijv7GOdI4jzQjmNMzFuWL/nMG/ETox6t8SF5IqcVukflw0WM
RXCLRsyL/xWAFgtoawR5XbZ8zDpLA+ecZN0RlXWvf4+RtXaKcSdVZftATF5hqx+sZlPXToM/3EFi
v7f7s+SCVN9/z25Sj9+7kNX+fsjwQM+/Oj8n3+fHzh6/dYOXsSJzLL103BsJQq+QEbnunwc2n054
E255HMGhcdwuaudS41LRawqkoN5jSg26kxG7C9gc6s2yyBiikFy5olxnXMs16982R81aiE2Bup1z
hHZDcWPxDSbG3UeO6jm0ReOmxSpPUchkuE1asMLloUsLpCo39arAG4RvODsv9QvaAwQncjWY2Vqf
BVu2Xe0GF5bDa6M/BcTlmNVmKDAHOk+RTpVJXefXl4I1ZaqNFGk3FxV4CLCWN4rEDUzzDGUkQ5TT
rHa1FmoMtvfqPcw4XJhxIdl2QKkHn37qvgUkl/E/ynylM38oyvAYViUxDNYmRXyQsQ9X7D/SqZi6
jtQ3usYyMnfZVELQHtqDIbOXkd50cujtB4QuKxNFVFLsnaxaxD5JZQyOLI+SAAVJkbxEyC7YVCLP
49NLVxWrD7NAUireBbMYV1anKpYHW/LxI+WhFQrKazZcoa9Yw4svb0Y2IDreRKxaCbGYvd0kEEqM
oTwaaDP6c6u3XJWYKYUzoXRH7WfLXcxfJ1Eqtw7xzBfw7kAMNjMjZyeOAVxEWCRYknDy86HpjYSe
sa70k/qW61adi3UcXFWYCSU5RdvAe8ZHt1cn4uBEW5/2UxfvrlMdeWpC7e4l47ILib/iJSigEBR4
SWq2KEH9V7PAdpqrzN+c5ifnS7SQZocTQZ3qlI686jVA0UB1yNDkUqdibTIg1ZKDwn536jugj3dS
FNR0ZbpfHgKyJTI3AsMiCVkItgbL4ay8cpzyyDQGCmqEi+SWN8tRxZzX82pstFXJP+xV/Pexvghx
RYCzKJripJ7syPKXnX63YF3NhYUkyj8VNa5YDM/UCUL2R9PCElEX45KOExRCKxFB8WgaxOzgGpPM
51rRvfLI/Pc5Wfwa2unYcNlo3UxIz/Mw3DRqm36mhpwc9Ls83z3vuGfuRb+fAIMO/8whOHhFeQqN
k2QkkzL9csdsKzsbMEVw9HBg7Hxok7mIP+fdLHHMFdbWtH/rCEjQwcDyluWwsCbTOxjFQOjcy9wy
s6tdomj42rwZe0mMc65iIepwHOraphtQ8NwEw5UqanlEQNXEXX/uEvkcsxDhXQ8tqlF1FtiETYxo
1RNuS/VwlQ32TP7gED/acVzFKU82zj2XRSg31UwQ4Cj/DY7cedDLyGeayUwvagbSKa1S1lh7MdUb
jVmESa5LZXtYkoFt5BCSDXmsQDp50HNa1kECgz5hSvoU7CQzjsYA33mXuL4m1jpAENeir7bE0vnZ
oxSs+Rh7B79Z9h36xs7EeZPSEWOh9qJpO7RM9Rhbujo462KvQ/AY2StWY7fKJdsH/WGndzGsRdpt
JeVLOc7naUCxmZ3ZHB80jCWYTZt+q+Ezn/Sj4e1EwZpx2qlbu6NvZ7PpotDKNB1eJyJiOjmoks1E
1LF2bxnsNynl/KgdA/6cJMHJwjugzzzh0TOWdBkca6v47JRT2CXRAYCg3zQfcYDnqWRwpv5eu+gO
Eldgr8KLgmpvDOO5gFFptWSEpMaPwyvH192TFaBegDzOPmRzbcbxbE/OS5bJAx4i0RLnzplWSezv
lbJJROFJ8QgqoLVcG4AFo70ZnvgOOdGr5h6hq6LjkMhbg3Sv/q0eCzwbnIDxfp5+Rzwe4eyt1U9X
2ExjTICQ5om53aKm+HIpj/3ky8Hn6A0vHlaQkbawVxBdp37jN/r8uYJcCnV4qM8j1n5rWO41fk5B
NVCFHzofISrB5q6xnDY5E3n/JkH6GA+hem//uwF5LQW9HzdKFVpPAGAkjr0zdVYe2HvTZwKXzvLs
TgFVIqkR48vccB1SI7GT+xh9FdPNk4ZqFBlHToegDvjefRPaib9DfUGTxpNm31tycaNvIWvKeVi/
5nbOd1pI0MSmBeg64+hEF07IglyjGMJOMMwKDYW+MOLpqOsVJnnlhaE1AZzBygBOzLCbaEGso1sj
A2dDzQxvp+If/IsmEYbC8FuH1htkQm04JckmYToQgBegwliTz6iNyrsYv6DyAIkC6k8xgTz7TOg9
v42oQNLshb0VpPt1yv3fabuWLUTDdIoBFB8iOpDnvv9syJmFi0yt2exI3uw/IHC/UyE1+RsqKVhs
OnXpZ2ByEy8LZPhoym7UWmH6zPcwTgeVjtHs7P6JkT75UP0/52GxDtTPcbtrQgbTrH6OSA0b9qpM
bMwlDQf/0QFx2FvJ8fFqlORykntDJMSKbiLguPyH/dn8oFqM+UrNrTYgtPgiBhW9p1Os8aaSfxQM
Cl6vNVcTQei8kdgBssX0B7+ykW81xAPQDRZCHwM8DhD4RBytqTl2FEgSkXUUgS12S/4KDkHKGwoL
z8o3GS2GIEMrdNp3r2+O4zwy3aWqw8ljRsFHxObVNmLUlVenHgn2ZD/fPBjx6eaXDi+JZJZ54FMo
2qVb/5TZW9XjFw564Fgj/nykQoi2Mw4j2qoMbBUTuJLWdT5aRDBXIJkIq+E5tssLt4f9neMkn9n0
EaI4oLy2EOi2rCDNDovajYkGG+Zla3vYRWikuBQwO/Q1caRMrR2WVuMCCH7+M2XmLioq++nUQx6t
Gc383zIlnO7qW9MOm8xzOvz1RnRp02adMqiO25F5PnX3VH2EzK08p18Oa1u/WBoEMesJmqSNS01C
7i+6jRzhr44sWraRYJwpobbFG6+0ACiNMAvQuZjdcQKLaur12qnfM11N1cnM2jHWEFipa4w9KqoA
rIW3kcaMiH/LdCLHhqE+JgNhZ0AnqvtfIehajl4SN9woXc2xRc3QkdNGN8MBxuSgrMZtgEZz6PI3
rWIrACmtxb/2wc/CLUPgK2yxiEZWSiifFzDGXpBuGTIjHb2qSXEMeMvvX22U696kbdPuyjSUry71
xHPczlv1CMyFvW4h6ISjPOl5fWDSEg3pKoHWB86wRuU8I1QvdLltS9h6zFuRKzO5IV2h3EUuWh7M
jTxys5Mfxzx5K93yedThJ5tN/58RTPnNIjnjvD8IhgYBsym+6oPTRchLWTHUmHby+pFzVabGJy6H
EhiKCNLVWALlMbeuQQUUPYiIKOiKG3oKQoN2eRLjgEKHVB5TSrEJhq0C6+0tU1/D1dMIkomZG02H
zETHhEq718BIFSyRQjL1XLZqMyd1P48rPivJL+lx/+3FAzLTHbJv5hBMxgm1GyB2F6xqGLIDzy+m
VZHu1eDd4aePuMqn3WJCrzZ2escQwTu1lkfCBOplaPzalR+PaT3cHIi3OKqSn+d+OXvdwhguHsgG
cjRcHYGGZp5a/72tZ4qiU6r+7MMZTnM4EvShrxnhpol+j/UdT6hgiqcxys4c/PPWs42CpKj2sUrL
ZUxecS15VLoKTCE6c63hVGX23cagLh5q1lbg68qSR6Pi9vjRsUHw2Pkz9DLiez3zkA4ZYpx91rL1
KOhroevzNA76QZHgTPRHmKNnQlBwZA68+AxnmqvoNqwPZqourQYMwWfr7YrqNjhb6X0XvGMaxMqC
byU8exA4ohW2/PKIKCNJ7xovRJSwmOyvQaRtnLxbjhw7or4qcIZITjWRfgF/h4tJQsvWPUeENW5Q
eBJ9zagN6X5RxjuDabSnjcrAiwYUC3IC3axczH99gIwvW2pDQ2DgtDcovtRUXL3Cbr7Symqtsbum
ycXx4JloMA2o4gtuRS3ieE2j7RwhX/CxdT7wxjAwV65yhhjXjDkursMOL7KZYQe5p86879LvupZb
5uFyqjGusfAFTIw5RRhfLhuZtPQX01JHV1PUF4MZIz19hUrL6Y01E3SH+a9pvw/wtLmLaZic5UyR
3a8asW9j3HLGpoE5E4zsRZNrRChcW4XrAhM7dL8Q7nHffU/tvPO2Tc/EGn2LzRxPDMOxHK4eGgr0
iR0wBBdGfyXrz07S55bDs8kiQwKkMakBswIs7jCfTJuNjct8vmHeQAi6e6V4mksgV9I/BuNlNsC5
80b2COXZRNT0QLCtmQ4bwMw8ZAEEr5rNSqezcXgjixE/4U6wX67Ks4XN1/X/2fwAI0fxadNDJIjk
UatbXJO+Za3Vys30sNdcA2KJPD67sGDN0u5VAgl53JZGAgiIE/0Kb6uZnmcuE6OOv3y+6dx7BGw+
PRaJEekyYc9qTnRH2jROua3uMfZmqpjXF064kgagSzMuLvDMUFvNSe4JMmD4H4OcZ6kZhdeIZHLG
7sDc6tOMrK4dz1HyZsA4YPw9wUQ0rhzmbb1hV7biZZBJta/kJ4xPATAoEtqeDZcdjVCbmT0Sw8IV
rO7L2aT3Hsq15bHVEyePYTcbrzhlKsOkVssPFJcBgxi1VfM5unKUXfwQ9LlCXDCtqoD5UsRjlB+g
FzyF+bVxLgWzJ5cUlFpDfTtfAu85LM7YrkN6Jf/Y+i581GFZta8h3Z9LLA7CGxGspJjJ9OPV1Qdz
XwQ+2sbyoHaiTVOeaxUUgOOc4UzDhnK+eOIcJN11iEnzhDCcp5jcik3f7khDBmiQ39SBmKBX7fC6
BbD7Et4hteEycXlW+SZluURrXDblogWpk+EL5b4L5UNlHhnjVX1szXTVWA0qvy9s9dIwNi4RMUbv
4gYoGQ7G+7jDaB1y1JL406/J5qyza4R8Dx4KtQVaeRplL4wAWkGLwj4SpnDQSL/RziNQdLzXOUcv
JyOefTZ97BDvwHncWKyYYMwdaZCglJAN8rcKltxAWk2Zb5KILT8JGLNhngCs8TQnWz85jVSeBakx
dlSdtU7bVqO/GtyUqEz2Z2zdrbFbWpCfAzRXwv8A12Io22gG4a7Ar8gdyu7AWOgSRTlyUmUB7/vH
GPKc8xArdV9+1yOqkQi4FauhYoaptQXeQ/0z+TrKL5ax44hdFoaieY15whK4juq06x9deY+wP4sX
m4xcdZaaFTMvOA8MOC0XKdx7jxaNkZ6CyuZVthhihpyleGrseCnYVrfBBtarRM3W0csnyHqzCbUz
UpL63Mffdn0Kbu6r9TO9B91nLd5G+8DFI1GouvwscsNemJTB6hzWw/klcGOCcbLnAl2PZb83BSS1
XcQwt2LyooUP+79dJ4KrAVHidyP3WsI2LuYlRh1Ar1fp5x4R88wkyeCjqLxkM4WEq2Wt8V1MdPaP
gekI70xpkHSTf7fwy2YDvwDeivJk8gQNRFDh/8CYion9v2sGLRyTHeohiRcymdeqwHW79F0X2qXi
odEBoxlcFKNQBM81EuiKEJ90H8ri20bIWPNHzSSjdROrRKsMyAGrUH9YIYx7m010qfffzJI3JUIT
h9pWcOzME5CC0FrXASNzH4U+p4kqp+BTNIZ58JwRD05YLA3aYUo8xDUhQkJBFHDNnvhtJMqhLsp1
yDWiW+eq3RbEnY7wWRIa6bdW3BIIJADj1SBmF3tn1/mwhrVLURltaow0zq5o3zBVj8Sp9UB7Nm55
zpDtKgTFNo4uQflia6R9HzmNJyKdrml1jo2TLk8gaKV51ORrXf/E7kEHph5RcHg+rm/ega59GlGc
w4BEfYBrRGRv2Lin8LnOYG1tjIYMqKtJBeu5P1p4aGDKBOHzLJ4H91XrP2MM4fqL7jwx4H8yQuS4
rwxSOOo+y/I1Lo/zhMdj3yGsch9VxkPObCK3L147HoZMWUi2dUrc28zZ8uNpzzn9RxeFm4mIUL2g
IWAjq+fIsfm0m3fET0gbPrPqHbO95CuR1ZcTv2bVF75EjwZ51E7o3JArM1iQ3go/31yc3eLZ51rS
nGLpV3+BdfMD78lufvNilYHziVkW5BzqNkDONmZI0oEAwJ0bkt09zDsbokqL4o5h8qpnsUgswGJm
0dZPuOaKcyI2fQz7eAUceMJ+bwC14mFFjEgrRNfOwzuQj530JGzMd86IOt5GGojAtxD+MbM2bl5t
OxcPD4R9yFd/ElUKeRMoYnBmZlMACtZWxg8L1SQ8ROisI//gIwyFRIoLAe6zv+i86Gmit4NRxcgi
tB9q2TNtUW9ThnCn5rh95KKyjgkfmaZ9dDr4KuBGvPHZ3sNoX6GldjVKPOYAVUvnL1hVVC8tP8gZ
CW7gUcZQ5vSIUi0+ZfLyis8MiUn6ltWXqNjMyX7gR/so+H06tILTULxgYoS+VzlbpeFO1+38ElYn
eK4kBnjIR/7xXbbtv4rPqKCQaRBIoxLFCcJikUIIJfGO5aX46FBYa2uOxgI4EkLmajnOiImAa9+j
7p8rPnoF/AIcHX1DNMBAiB9K/DFjlGLvDuGqEN8QJbBbwghilkWtxu72GF70d9o58199sE+gR5pz
mC+YKjb+q5s89PHSFJc6LG859uYJwc5sfyUckIw+IxJB0WLShKCPzmnkCCZbWy7fY/Wci+ymfxCj
SaTb0kk4z+iK0m7aWV0JXOtF+lQsC8tGRNIsGyVdJbdu6ol9nZ9LvlkaMkJTguxY9RCgz0TRm+7a
p9qzFu2pzfgmDe8YNNwrchcRlsdDRaATcWMMQsEdOOkrgefQv9yEKE7/1SuIhAn/DO9m8CLUMfYj
IAgungrSr9v+0fP3hwc2BV4PKIgrd9WHlxRbfVmuZdY/lfZnqdHnGr/S3doD0dAVyz7VpRNORuBT
ioV+iwuRK9mgz62uqXFtxEabkQCYP273bVqbXAXadOcOxjHki/skDzVhmvqXGXwM8DVaBlve/Kwh
NsrlLijfzfRN9hu+MVSDCIBtHeppdRj1ZuWfmnZjVdsmPs72Z+GItWE2T73dLDI88MrCjPe/nne1
6W/oVnrNV9N7pLcxQmTjxD2bT8Y+GLlBKo00uBg+h9GOj8xcjA7p2FYIJHN+bkHuLjK/pyzOQo5/
MAc9traxPBuEzFVGx0dLgAUdCq1REt7zhJcBTIfmDO+1RKaQGeB66XOG89jDBhBkEOfGsyVBwku5
S7pkEwOYacd3voh1g26m6x8OTDkjrV9Ll0A+BsBpmfyZuYeWMAMVWY0MRplEcLNE08QAq5ZvuZH/
OL6+1JFEuQhNbZe1+EBUbmtGSIID40gz+JKXFFXDI9D3FdS1PEShyNin4CFk2Ip0gMJzF5sEpTXz
Shu8lWpIC7jk6kvDR3VsdesQ0DrR+DiFraiIPiKgkX3TCOCd9ovKJcguFHVAd9sU5RaVM9McjxJM
j/5jGpbr0R3uCSsj9lKEC+rs8J7waWxjkW9TI7s3pIh03g/Bq3B2DFzhtHWaSz9BEuNAbo5Hkzkz
DjMBfxTNtmaKmWb61iP0y2Cu3cMT+RbY+yOlwvzKxbzTJ4q+pYvFKkFdEODSUsAYI7yiqUX4FuGG
4MpJzY2me6vcsrF3oIQyOyY0VcjVkPYGIh2KSHK+Qo9xIhsSI4C0NmrdLpD6zcNmmrOy1Hgicj+i
vE5fsPm/hfX4oefusa64P0r/MxdIftI0IOpp2IwTt23iMFKO8RLix2Lrc24mHDn2d5YNHh9K5PK0
QtTVx2E9uE5Lng5jbex5m2F2cThkoJ678joK78nC33S3oy0jnxg0lNAIBMSzyzhPZUQFV0aw4cTC
8m8OELoZNW25Fi06Z+uYqz6Z/xtvtUAPuyo5gE44dWgjJFuipEwbZfhb63qmgRh0N6HjIZcPL6aY
3plFPYqenYxRoYONsy/VuSamCSNwrO+tUW1rbdLZf86MNVl9LbOE1o5eEB9JwQ0R+T49lQYW1TYl
C36cHc6gqiUl1jXzf4F/D8gnyWDz1T5vszw5XF+T1lCPMt0rhv4ish5sbIA5nSs7r5CxpBOj6IB6
IgoJmJ9hKg8T6tVY4m1lZIu1v8RrJ9LFjPcgBs4BZOGRSO01Jul9kIwwcK+ZlIytHj1XLf++Qbvh
4SGdwvQAw/PPzua9G5N+pw/SYrkN3TcAP9XbWKPs+t6lQIwq/zyOMx4I4Ufsg1l7TphWYhUUblnm
UovYvLNlGQKd8DY3OXvbuJrRRbrOPe6Df0byjcubp2W2fxOGcG02vVf2vLDmo00lX6ELTl764T1A
JVR8mR7LMik4SC0S0RiQgEAZ5+SlIw7Cg9WQTJRHSK0ERHbbxFksHi1Crf+xdGZLjTNrFn0iRWiW
8rY829jYgA3FjYKqAkmpKTUPT39W/t0XfTq6DxQepNQ37L228raMRNoKN18WdWBfBujtLjM3q3qZ
EAwv331wJl8Vrw10wmMdHAvMKN2EUCX4HPObkQ/c9ikVec3qzlsXaCk75mQy4ZY20ouD3jLIhrMI
tciUN1eieRqg93nzoSX0qCnXGSa1mL+Y4tkJ0zUrxb0tweJxNhESROo0QwrXApRv3QGgZuQYhOlp
9MXamA9w4HyRPOsfQwRQQyadU0xpHf0zahBKIr2hKQiYAa5JeVvubLZAoGBDxr4hq+txUPt0eAun
UxweyhKcsnWQFph2+4q46NZK8znCHceF5nrj+6izXiXzVaRLXvXfo9qECx3/Q5bCWkjRTdPRM4d3
YGKPbGA+fKYRbohn1iK9oQNblX2bbfVj9CCgcQfU4fDWB4D5IO8FA7Et/gpLC+oXQKvocwbeABOn
vZXeKsvdaR/cuK5KMls8eXVjBs51FsDjhBCE/C9jPuJ2bHw3qeg2ZWO/eGzc8DxMFDOzuw1idVoa
IM4+mQNYoMfiMXvTaW7wIy2e4Ov171WxczpaEMBDb4NW9VehemJiuc006oG5LqysliiUOrn58++e
L3lmHZmyhGGL+t9mIgrozEZGMi+O+W8m9zdS2+VHq1sIuzlE/lU3y2i4NhbMoaUkHo0Tlqc+Z6mT
ZPgT7w5JuOaIEZPLo38PnOSYApEgBl7V5UaVb53jPqFi3KEeQdUIzpSPnvBC7hALWT1VNjecnofT
y5BijvA6ok91YuZDZZResAoNv2hUtwIUZd+pP7l9ydHzReG8XbgLas/bdIN/Yr441zT8ygkOSUZd
E0uodGKjh7si50LHcqjnyWnzhKOe2dFs9ZAnYBfKneovBpvF6sXIb7IziJwESMyz0fKtbRe2BxFa
vJ9srT8Gn2l5Xh8JQQQEzO4wnQ6GuyfvC4fmEO6F/3A66wIirjEYZaP50pnh7AXoM+2kotPHzJEf
KyimOnK4AnwbIo40BvuAKN1bx75xBwYD+Z5cFYKvYnaCDtYw+enElwx9KrvPGhRuXFoPJ/8WjHFM
RUYBvCVbLAepCKxjTj19Rgj7omY62kN/sbAewvvfCGbmrBIgHNC+r0NwatJk0BlzQcuUIWudHjly
32TKIK+Q3opHe9TuHfUTo2QUWV+vB797iMJ8ahEFuEwPxQSEz5YKieoZ0ZwZb3RPX80Q/OpxFzfD
Sg8X5mTe9L24NLnNrGvEsEQn6CAHRYWPotOsURaNhfFqpTDL+tDoXvhvUq8j82/4EyoIF15lPrnN
G3fzxjEw8w0RVBaZpGe4JUNCszUCSwdRl3SKWIh+b4bpu8+UMrMoz22+diWMnY+P5JfvYV1j9pMx
2/NhmWSuUZGON7arMWdHSdTi1iiLnRUgTLa3LlcqiQEfMiNc1xkYDUFoZbbcEnQClxIdSLmyYW7i
z1lbRBNn/Fb8TzYMGApmnIzVPCapGeRf1TF4z0N5DMvk97gAfeN4CRZ1lbYDDJLFQfbcYBl21Lco
BF68nqdgOTXECTNOoUxhrhyZFksExBxW84/IlbeUg3lR9jEptfuj28d9fhzdlERFz1DcFYwFJgqO
Lihwt6JLcb0se/Jd89gspKiHELjSXOuBSpbQudWEG6t5JDpQNQxDwlK84EFg63AceyIs1IyewmMC
on7mHr9gBLUrnsUlzottVdNbTx3By6Qp+rzIsBhfpmw4lENwL+rmWvRUCKkHbq9cL0ijUjbNhsIb
fxrZmA4kCSjJRWF6DKfdZFvkPRdvlb55QXog22RtON9kg18l2qk+y4GbYaKBJE1SgqrZ4A/HMANl
btw50/dJS69Xl+9hGdwdV7wJ18fYbRDqOz/NCHB9q4OIBYEx8kn36LYeqH1h2K8cOHARomabIiCi
+9DfT4OTrGfUqzGMoMZnnFH20rwKjxjH/kO71sgHqRr7GZmJzgGPeBl6hm0YwwCI2Lsz45QNRMyt
wNvn3/+b6Mobqpp9l39lRnFgMjsz2DS+DYBFoj8HrIVR36Bg0ojOP2Jdg+a2gnrtBxAccm5h4LB4
l/32J3dwbCCjs9AaLlTkaUSr8hgR66XItSok7JMWgKNjUM09plVuSN2oUKpPkBlac/cA42XuTD3g
Bflsh+9DUnGfnBekDT3uYZOF3Sz760zL+N+XwdZ69IASADfJoj+Uvu5HbxzBkVMj3qU8RiChqZd3
vI3ZmFkrc12zqPY+Iw+nJzPZMFlNzVUJbAFc16tcftC8BPPv0eZJg/KAWsPIuvccEHlkP5vD9FSK
6liq6iXM1c5ihV3wmjoMRoT5skq6xhgPJfJO5LEu012tYGx/AvQC2KC4qYtDix6zicfrfMqL6SDE
/FVvFWWrpacRHIQ2aQp6Rk+lh8LCOgxkH+hVVrHNlnjjwQiOmWdow0KZmy8u9qFkYnKdgc+hcR75
blgYH8qRL0sFEJJohWtwAAO8zK8Wj46a+fT57UYBVXY2nfWk/40o4MCMzRfq9BIqV++te0YosNhz
zpQw+wk7d+c0x7Lfqdm893SkhkAdjjPTYmHur72wOWrTFgfjghqTNf4/v+u3Q/M5fEuXjQB8/QQ3
A2zDmcoz6tmdxOeKmpm/vrGLVc1SK/Oi34sHpkzw0U0efYu9Ve4ZRfW9poyqaQs0qowErcRTbCu5
LrXgnFF8DgKvQzHRglowMOT7zrBBlcNUAXkoN0NQ4lP4bL3vQrC8O3p8KkWwvCCnSOxomy/ONrbd
bRrGz4VmAiBBmexuDSbGZhHeLDxFrjYRHeV7lZYvgs9Ko/x979APcLumt5ktrcnrtXuGZRBQxyI7
OOl3rDTUHXL0sFriXVB6SF/pL638lOJEHQaGRhBonmINXTH/uKARUk9hamKcQi0UVdkr+skchKDn
dCd9/fdUJra1wbIaUJixFWE5impuR/mPn3Q4zQtNCQsBMLktykXcD/LYQj4VrL+mmeU8u5jyaHDD
uRSxGDgajOMzxCSkwAZiZpxfSGnAeQ3lWXA+zU9ltG7lae5BewNqrsczMVVQyPzpOFdbvz8XQKqx
eQ2zDH9NCidzAuHXq0mhY8vCxqdfKbwe1Kkdlf2EnA0rgJq3kdhNLs4/zqy/jXXODO8S13jOOCiF
F1z8ks0j9CXYkwWrOMi5+LaXDB9dhIl2qecXVbCzi3YxMKySLi/1GqTVDW2RxdIqC8d/Fmu+2Gct
FpqEuqrXiHXfWChOMUA8OJpcNXDtXvQhEDC3zkYSk5fXqYN45QWZt5oCps8xMkW5fKovseRvGfjo
srSuCt2i0QHGgOqTpudYcqYqY++MdwuvoBTjuveY3fJZS2AaGQflbD1kY+1G1VxFfI4RtGbHlpOv
i64ERiiilFtFaiqXV9nhhVZUK9O2Z0k2jJ8wYEitWvajJfctV4/+tsqovfbMv/xFsaNm2wDc2I2p
WOZwuC981wux3RNlWj596qYEvcK8HNTw0gcNVFfzmygsf20bjENUDi0I7vIEV81f9hYzUsM2nwaC
jxbkFE5nwAdBJZRnh0byFFE7Br42IFVnkuyRy11rx1ASSTtMuWoL9egKDkPZOG9NBjS5a9SVKdpf
1wMk2As9E42yNRNfPF/aA3j2rW/pm+DnQC4As2LJseHJCyaoY4DOHMF8zjoDegp1oUfSuhHHDzmW
r/Usr21ECAH4oGPf7LJ6PPVZ9EpXcnIYj9Sz8SQVcSOskLuu29Kp46bnrK42Nfnijd1cRCXvBghY
e9JliOmgnSabeuiIdC+yH3ZuvCgdN4E0CG5HdV46vl3YSDbTwYqL2HlkTfF3rtKDxWCjDWHdVOeS
IVzSLAxIB7xD48FqHNR5zXC05gWrH8VKYeAZ83hudUt+UEKjo6YNDbCT/gklv9kK55Q16EhGwsHm
YFuIbruEZ5NXT56TGYt1g9c1GwgBDwdYG+ArY8KYOB+pBYa7Idj6Nc1LXa9TUhp0058HwanLiqNf
RVevnXe+/znvGUjsfPyNM08vHh9Wkp5giyPL/ok5G103PRthrTVlqykSzKk8ZpyMSugrauJ+B8IY
AhT1liTYYjRvA9CJGq5uljDrmaaL4b9zjgJpWba+x68FuyjAqOuDzdIDyUp0a1VbH4rOrXJa1s8V
hXzY0lLWDhejDXa7H+Rb3TFWGyqWQgTEopiRSfAUzmBz7GR8+DWUV1cCyC0Y69vMYLCwc1GBZJUI
Vhv3dZZqZmOa3EawkfB+O+J6ssjY5rkOxWouPQiV3AIMy9EfD+XV9r7niCVzwWso8vG30cFVIWnO
DOtTFjVP/VAQC8IZN2c8u4udTc2b0ff5MAD6xXvLffHcElpfz+Nf33LhNKbDYfGK5y6gTMcGM3Uf
UnJaiYVBPoWjN1jOqnvAmlnFIbxhWn8wyZckgT81H5bQXJGJiOcR+Q9Zobr655FnmO7rUjUE0bIq
YjnXBAZUgyXhMUacZcoDoGoM3EXtt6jUAwHQW+Wjaqx2Dukwv/rWekto0bN/IiCAYV7YKMXeT4YF
3xASJ30Q/gI4oM91LDaRdvJYekZvci76SY1uE9ck9K8IU7cRhSfDgAwjRxpWrz0vNj8qnf7ZNvgX
JACeFm1BPyw31IAg9jr7x7WyE2aaAbCbeDUWlYA5n3a5zy/O0vsB82NtkoynervU64onyq/BrVka
BP65M9w/F3PIGQgoPIKhWV5nGAZFVXeUPjyAl+xUm1unan4yhzpEcxnHfrzLHPCKxrP6CAFUorZy
GM4jNo8+H37rQ4JxAvY93Mq4aD3Wv+HNU+poZYCBUhgd/nONzsWAE+kH84EPcN1gEygKdxsS9Nd2
BcTg92D0H/Pyt4Jx2gfiUXvPVqnr4lj8JL3J/qTpVhn/43YhuaLBHuPLTo7NuUCbnhFGaDjRkSBs
0gI76t0gNPa5grhrpMdyPhrSOLUMQYoaHPnUnESPUDdr2BbDJKDy9gr58PEWLH37dxjVanDl2tVC
8HT63acYM9Oa7PGM7+g9hyHklIpk8PHkLn8nId8jq2ZqAC/Z6tn0o1ct5y2qyM1iOft8ZgY1U5NM
FfwNZKo8uIlt2vT6WZAxeeAJTeKe9motYE4iVgUmrLBxDg7Lcu/7jSta7KdXJlreclxqkqEzubNc
/5KihUmG9tir5mLCdsIjmBaMwLoZRR1sjcnBoR/tm7Aky89DSgyOWaDvIc+jFHLXewQMXQU/PYc4
bI5L/ogBVM8hi8U6i3FH8BixyT/ohhcZF8+LSxLL1PW/Uk5mIISrQcCNxRBiUsT7L9kYc+Q2Y7fx
6K+yjrCwuodFhBBLWO+R8F/h6F4IImouZWmf5jJ5nqs3H7wkGG8Kuo1Wds1R9wp71MXX+JMzkTfr
PQUbxbvY6BQoMKvAKcBGNMbFyHhcCuSIM/VMbY6MLVogPBp3DyO5aiRgf71+adpfaYfewlfJfqhK
EFNZsm9HUHCsjkwv8jljV1PlXaee9xR6EUqhlncwO0y4uUuYQjCJoDYqqz8LYakuoe80L3cQKkBh
ZhOb0ELQnQo+mMV6FJ0WO0ZR0PnYbbbQe6i3nJiIPmxWwkklwxb3JCdxzvFJL4n6ykkTMyoyYULB
uTkNDchpNCRZ+Tz53OT2NN/SFuNUjiYF1x+anexYMi45lMlhMv2fxHMROXRM8zt+IuvksE57eNUo
MPqUe1HW7Azkw6u/DONdl3BhdlcQ5RvXPdo4kLibY6ZgtTVywv1ZZErOtCYzQVtR3UvxV2bhe0Wu
00kAxmwCAJ0gPHtaZLRn7drUCZ8ZeSulzcZw4AKuguxvXdNjoKzGW5eFzMRyg9cNjs1xCEJUHxNA
xZHUwNH824j+xOoEzgfmBzscDq2vwnUuA2uLvU9ueqODamdfI38+FKa7k7THvXw13HdMD2X7VYf9
FoNMsXViiWwkfMrUfGVNwwFjaCgScqxZnhKQpIj9zX+UXPeaGrpNnOdCgz+N7zAsdjFatXqiZEgV
SCfmSSVhGbLJtm1kf7KH54PPN351qPESlnIrYAvyZec4EcwzTmOrQ8E0nrVGtwAIYt/r9KcEs4Bk
8UmPBpfoTYcyKQ/mCAAL7WsqX7c5Ejy/9bYCAoRjzr/8yj4HTOFJ+fUxXc0zccwDDEO6t5s3ZNc4
Z23jgXrASjIU78gB91F1SJhUUiQlx8r7///kRYYVCR5UoutCaHsEbtf6KMaAVSJo+18TaRTO2G4C
Lc9BaoNrydECO2rN9mtq+hciUZk08ET1R4juYAF6RkgYsRY0Q74PAP4Cgg8RtGRSRUtqlqwNGJOV
5nYKXxjCEppGykuBDrCITyN+/PcA0WevyK7mOe8t9zw9J0AKJhb7ckQXhvccv56FIp452IhrcyrX
PnQ+16n/pvM2sNEyIKywnXVfDVuWmPukMy6+3/3YlYHRFpViApqKgzbfVTMR9M8eS36t7uZ7bF2y
jF58tqWMdcb6PCX8eBshp2Na7+hkk3FfOEGJ6oEQMMgTpguBKAiOsAE+hqElWjb4m+IarqK/hp+/
TfWlN0jn1Qjpbviac3AF4MsFUMQpeFQYVn4NNtWcU8ZM+DI9ncFUCvMXZgd2j6y7TnV7MjGO25bx
3PcfQX3d6K0MZ20fk214csTAs7c8hGX6lJjtZmQZ69wrxJAqe8TIEjUoy2KAUPYpspgUySY+ypRf
wAQQXashfRPefG5npFD0drTZ42X5LFIGG9Xci7Voxa6RWOtxi7FnGpLfrdhXIIZ/NY39o9C8e4vz
m4PTsTQN77O+Apkm4MQ7LgwK/A6+z1Bk7GNDkn8HrpF5ISTQ6CEj9qXWo4frEGYA64HbpE6NYmCV
l8P3WDSojuTKxKjMsA2TFd11yK5sXyh66XT2AD/NCddmvPX96pkk1MPYQzhIy6FlFMlrTcp1zrcd
Dcwu/YhXjV/xt81oZmXaaNd6CHpBQNyfhaG/nINfTUFhaBxjFDWmzkCprGsSQOaZaoOc34C4tvrZ
ar1TUc8XD2n0CEY0c+7sUK5p8zam5Y2B4QWw9dsirHjdgUxkesjz1fc2pUUGlRJUjd5EaJJIPlJq
KViOfP1LQsx3SOARo+DRY/sVqbCjnTFxTcbTk/DK8dgWWzlznF0sn1KncM6utwOOhRYz5M7Bz5Wg
vOSe8JkzR9bFXE79iAKHGyi1Dk2BpQDtld7iGRSjneNsLeGTLFZgGrR2BhSbNpIvSjY/RmE/s887
kJOEXWyjmvGjzcn25Xv2ae2rIt+5iB6jYcfUb6dj61K1rRKIgSkxEBaL90GsAL9uZIilJ0Yp6TDh
H58rOts5av7kGdmehn/OI8bqyRHXRbdKcaVG7GXbvwbWGxvEA6auBuuYyTfn0FzUFdmoljtecnAj
M2yEDeQh+B0tyraUxXAtxuZgG8/B6FrY4XmcNxYzTSDFbox4MmS/NjM4GtJtRxZRqUn7AfSEel4D
o4EpRt6tZT2FVvdJhgbKCFRPS4mxx4bbzbwJNzgTxKe8me4jkgT51FYZMQXvdRQwIIF1XNxq985q
FRIu/UUAJkO/PV376iYwSUka8j9d+l5GpI31wVzNsNsnJxBPFYndCoE1s8jxQn7l6ms04eSiYKWF
IWHm1jGSLkDfxOa/YSxYwu5kuq/bXZ5958E2ccQHsXsMpzZThW2eKe+YvUahezHAjg9Qq/Uju+B5
0kGWtqJzATeKUoEFW4nDIORPgO8ubz2r13Jm4thsdX8MXVvIU57y/WePAlS2Q+fo9IQiOwWVbvTL
bUnQuQVxCOmORpctZjGvWmH+meq7kfwcvXR+06kFMOZ687vAf71E5rpLGXog4VUnRBLc/pjJiGWW
W3+pBuajyS+r4Mtuc/uPi/+VkpFD0ynYEOb0X7jo7V8N8D8u83hjMmBA52ejxfiOoWegYCtYqNoi
lZuNZYA7GwKcomXab90ILNuw1HvEGJvALB2YnBYzyPp5YGHHxOQ+KvEZtsk+ASjVwwA1YON0HMq8
dAmXARhuAGvUJ3mJuEtKM27Ila+/TUg3Ov9snvsbwsfUnoDcl5j5sak64+a/e3FCSR3BppYUhsoj
xdw920Lu9QfaDKyTnXuGYtNnjEegmu9/6300vn8nY+bf3nWPhFgIwKtJJ8yaxXI3VgAbpRlfRi58
A5NQy0HCKYsF/jxGMMmQm8GdE2Kvn6HJ3D11hDl7WeJDDpS3QbIo6trlb1v15AiSrdcM1k5/fYYg
UXTYWUqnu3U2ujjF/gqjOjvJjJO4oqSrFFrnIWX8na9p4cR4S80d10jHhT9SIDicLqV9C6cdFmlM
O5m82O53E7QXC0loIq4x1lwOAEmqX3RuCGFhKdekMC0pofrliAj7k2trHG4e0zhf82qadwS5HfGF
OWORvGbHGRPDYGMfM5A3sc4ey5xF11pVIY3EJtOpizZ2pJxSoVpFPRZLHlWo6imUcUsx8bg3wHE9
z3lSgia+yCmZd1w//P2/SgLRpoYxrFuJ6rJkmJzwTeiJZZBthpIZKBUcb6Wg38HlNrAOoteCb3Tj
1jZLF4HF/BrDLczpRpgAhu0q9b9LHp9pUG6bNoZMzhOh4yM32i1MtDV+PgmspqrXYrzbLISphhgl
r52S06rejrXc5i7oDmjwtc7KJLCH8sDAHJ85Z5PHhp7umaOnFyZoUuj/GSTV6QkhFMPlHyZwYnYu
RjH/NmDb5MbwyterEsYfJCW2DsrFo1nIm15QBjASEP8v8+fcoWnlyczo33SYn81nXpWR3GYWQ45t
fE5jfp4p1kNiwFpiPRHpUxA3UHTLCN9W/d+8HteLQaZkL+oTdQEJkS8Aq2lP1kX+FDAwKOfDzH4A
GK8d/rRusR4W6h9v+shMcZGWfMLzzdOgvKqcaYblBxdTBdeufYQdi9G2p4ZtPHs7dN5XW4rPEc9I
4M/7hmN+DvNfifnJO13M/j3G712An4PlqZfamDLzjsVIFfyN6rfUgBHa2iPbhBrknem2DKjHi2/V
THD790IUa2JqwXPjUs7lX+gdogvrDUMSZNi2hS+kD49EnC/7dKq39ZJWiO4U9uMZthjf0W+IMriP
E7bXLcA9xb4TEGs3toekfUoVcKxq2YygNb1VG18TFVEW3ZKsQeKM+Y9nbBLNez02GWCmJBsCgAuI
ERW4/Cn/G8sMvi3/nLtABSw+nLn4MBbv1JrBjbq8sZHwtZF77nrv5E/GuvhbuuIZujDA95/QODoh
834E/QGNIYj3AC8AjbnZondecAV5U//e24TfLrXm50eCNZTngCDqWCFSTk5koS8TKUwFFfVSH2xv
YSbpkUgZwjFrMOg86DGvs5LXMMF9FScny1LvKA8a9RA65rfB5BvQpwvjyVBwW0tFBPBPg1rboQid
E8xMKe+eR0MYIhY7VeW5JByLufEqmreSrjogysVgTJAfcxNBGbeAQoHCuRay/0KDjvyqP/QVGCeq
JCJsOE2Tyn0PwcrtpxyJn9GPHziwKLH8Y2xRvFhfS0l6LVk3evePTtQiWNML+Tabb5/DGk0W3DPq
h0btCh9LAo/QpDmzAIlKmLKwrfkBzjpN1WnNb0Mx4bBeWh6bqDronZmh5ASNFB88/erXACh8Xd0i
14dezToa2i6pZBhXWJ3cQBPSlz4hAY5NpNXdHiyCQDWHygId5r0z2TuguJwzaIaO7O9twPBdCXNt
aAGBhAKpdacZ4OiMzSs34sA8oE8+G2TilfcwOIeyjn3sYN3MLj82NhBlyt+Slzx67O2Pg06w2wOV
2jhOejK86tI0pCAKzBzyntE9Ng3wCZ6DwyhuMeiTiqGB7hLpBrlI8dlnBGvzzwky9qLuPMyHtN1P
5rPqPzFSwdIEF0OnK3jcavNK0X8IHu9NM7/4/J9B+pqTyWrMXx0+XSKK3sLIWC1pvNdOvmOPQb1/
5Xi0kYfGdEXR/O10D6QZNscMo6RVUkdrNzpn3pPpkWKxWZKXctJVSMjIIxm4UjmZCDP1z85EThBI
kOqmv6Gl4XJjqEQcVgpymniDqWCqv7eNe+bf+dapBiabqMjuLpIfOHJjiloLaDX36UwM4D3RgI1r
uwgSCI6S72jY1fEfmWDGI9qMZ702xqJ24JL/cRCxJi8xYy2eJcJjDTR8ErwVGK8DFGf+WMYl5mJ8
yCmPBcYd49txh80kH2XwBaYAdWxIpDErTuSATmfrmHWiIwgJ4qmNNlWteETrTtlnssxT0OWpJq4t
Nd/8p1dHPGeroNdPCpsTwduG2JIkj69m4TwIYMcosat8a7UE/bodeCryhqsvhwg8QXZ6tHf7bdQB
mdgYzkeHE6JSJhv2hHrQdmkBOk7oeOvWhcWeY/wrF3gtWBf13dNhQEp/j4xUVfBuO/ZmRr7lchf7
tf/e6OKkcwT0Ia4tOYbHxOcCiXyKs1rznUG5jUny6vuDhfiIeNQAfGHztzBHex3ScaZGuFF1A30z
cI6oUA1yM03gPum0vDhKveBlTAL/p5PW2uUBk7axxHnd/Qs+64rHzfLlNx+mpDdNzPS5nhmt1Ixc
/ebL5hy2Roarxlzh1fWd57hv/sSVcxvj9hva8avrBizKS3XPLBr4f0xJkdzzSHKPRBZdAigoZjrt
KbwYfp1t1qh+9COWL8+PQc9A9UEMN+77YJf3vIX2Vb2Xzl7l6965hvGLPjiHGg4uacNUoWlMHjPS
0WoU60pi/inWvrOsZTlytC4gXu171PNkkj1m0+QSIs4hMDxBVrjgDwxHeC+ufCrCZ6958oMvM5xQ
ueGYWsFxIUJ1pufgo0uPtp1ruzdVBExd+2gse9PoTlVCj8Y+/Kk1icoz0PlK6CH9PuPP0FtjPNlo
4WXWdjrzJ+cfzXA5kWloF5BQewGLs8TO5+Q16WELNKKQpZw1GUeUgpxrEIsJutK3IJ6inSvFBgBn
8SQtQSpauRvRhXPwsTG1HBbJinUMuaBM6C31kjYSx4KxH2SzIxZ1ZfS070TllooA8OhVv8/RXbYx
z6xIGOdOSehG0dNgCT7TBI1jh5Eb32cIM3vjSXFTcbOze3kmtv2vof4kKcEsvo5/XA6FjF9a/2lK
nu2ZJGhkyCZ2GJCMH3nBbesJOOBMGGARkSeX9rSX4yPpvzJ48rN8OGxai3DXQL8n/A3QKahKQNXB
fGSCReoFtd1CHzIZ/SF1sme4CZslK1892Eog6qtbK+pb0KIc4DMP6nEbevm2TxG1WS4REBEYDE9l
X/2Q0NMzIZoQ0AfRu5d2m0q2wPTELUnyM6ivpXroO4Ex+EXkLBLcF5f5RR+JE2OHzyyZ9vXS3y6s
5SL+dbNn9dbSSn9JVLqV3AgbSfuIgEcr9FMiCxpn4+MKnVvGPzVuB8hHVbPOjfc2jPamtawVXqRC
ah8ndFITNVLnHGPu/wwVWGV00JnJifUfiTC3+v89FJxxuLc6aFzlkuxk75DobD3hnl2xKidNWs0d
xb64la1657PCa2CsaRtofUkWZQlvjM/tb6VwGQ7xwZsFVDXOSLPGHvLJoYz2aBOF+XPSIlj1YXx7
K2m4wKky06TSKJ5YjwEn5LhNgpsp7Nf/e/NTAX2bl9pK48DgiZO0WXBFUmKFX/pdOwQ8N//d51MA
0DCeYUSN16wHuu0YHCn/vcGAPyHKh5tSuo0Y71vzKABd2liiFPGSEtRMAx7aw1PHIdDF1i+jlUww
M/iwDKlGeQygkticu+lFXwH6VRp8HMz5REsgjRfhMelu+mOOPYxjWzPcuVF2LADjuzowZ6m2I/pS
/ceXfMC2gWvFZS8dv9O0Fm5ENg7GmPhlLrIzywJczfRocbOh24vb/DmLflxnuFplt/IXIPoDt1xz
YYG5Tjg5eMbxc+z0SvLIIZpYI1HhPz1y84h4YPFjeefRi89mND4jZ7eHfem7mCjjHVtFsoIEcq+A
p3CAuzA1l3yFcY+wHbTJOp7SGYe9GiG6ykEPvLP02e7XXgCty6lQ/mgj96ycM6qhKbwN/aNAduVM
JwdfbkIbNjriMLJ/NcpPgK3oV/OTQhdiESluMlGe6Ysm8kyUFRj/fVKyu6gy38Y8eYkjb6wv3qca
SJ5gd/AHdK+y+jvbT2b4ON0+etvYo6pmz3/WbMCkyo5Owj4mr3emgWUFJJ7cGquEWxxFPKSyEFts
cWdSpQkfe+dHl1M863MDUPyotRXHsb5Js7q3Y3AlExkcoCZlEzY/BWpTsHWeHQqZR+ZSVBkOASvh
N6bNI4AXFB3NKp6OQtL/MDSqLPspoJRlTj8m9qND7lCHwTVj3KjvpCSMOMzYf6MQzPPXpmRPoBYm
EGrrcD7UyVdFaf0GWqCZOMJwFQ2olihjS+vWJyZex5fZ+bGZz7jEPGL7pEbpMn7ZpLJAL1nfQ0lr
329HKOxNx2idUJyAr7oT3sktc3afQPpGVox2sPM78xg33cHP+ssozk3r7mazhUgwfFluse+7f1OL
CM+YTjXnolUj4Vc/YEf3XHpEgxLEBztoxkHl8r1NZKK1pFimiLJltioDSiD7q0dni9eOX6A/iSNm
C3LDrgZFMC5hPBTkJNYkYli4qo1LbTK9Hn6WRdGdpwQuTFcdBxr4TDIZWqt+eYn7cOfkw3sacO9C
5W5uJkvTMnln3MBnM07HqbyYJXD07mQuX9Pgg1zDgEtBYAcPuWB+8+yDGB4cEY1JblL3u9c8oeAW
UAXN8THVB4WELEpfbmDj4n5qeJE8Azewtw85LkF9A+bEtKRd+0f0yPY5OKr4y0LAyJvU/2vKyKRZ
7np2gJUL8hTChxQ0wI8BzzpH3a1csmgROow/LmPnsWnOMRks8YwWoIC0rQgY9xCc66D4jalJT0WG
bPoF1MU6EOpQJYzMKn/ju6+EIR7KZ4RJ+zTwEOFQI/O5psXXAdsNnWq0740Hhi2xpC8me1iHYY80
kfss1SFbWNShyC3w4uVXiZp1YMTtoNECbVsGnz2Z9FX63Z71VSxYAkDVq+VC91DFXFhfyOTW3Kht
eI9Cg9jnR29PWiW+Y2nY+hf9Z8rh4ZfyPApOfhOYWxpdPD6VDN8t51Pj3CPYCwv1NckAMIOa4N//
WDqvrcaxbgs/kcZQDre2nBMGbAw3GhRgZW3l9PT/t/ucru7qCsZYae+15prBjXOMULg95mszATMk
oxBwYfWTElPHp+r4njoEc6Z8AzeO/9qwwmNLSgkkUAvz70pMdyn23fQyqxHRVkskBWqKNhnwmTOT
NMpabJrR/VEENjwD3lvss6ZNENd0suf01YPyAfXX+5gaQmx65SEy7zHpWs8mvpxc5a1k+6m6cS1C
fH/JAgKkiyvrrjkT7G66W3zjlKI8Wy2eU7o4EGFHufvVUcwB6sg6km5yqa4xXGfhmVY5gt+QvS1j
FD7SKbq1xlQHYQO7oiuYrmWEP3W/ZZg+SowVwrBfxeEFMDKPrxqcZLVtbpmJZigpuTxZrqwZvHPZ
oLck8z/KWNr/gIbWoQeL1HI3J4+o6v5MGxZZ5hSfuVr95KKIlrgv7BxoHw2eYyU9yAgbBnhr7PCx
i52/uiRDsJRxpTGGKLREsmAOoZ9WPy55y+0wElhLC48z24C7YKZTXE7OW5vUuE+Fj6hQlgudanaM
uqs10O56KaGuUNQPxHnpDoZKWZRo4B4ORJqgAc3b6pW2j+2XEMPVakXtdwjJhQBCzNif43dpqG8k
1kdQNz+5rQIDKv/Av11AVqqdBHfGDos5iLjyaYN22jvt3q7FuSzr7RCHu9Q4UHPK3shQ7XVBALj3
O30HzgEfzqo7puLDDe4Mb1P9KRGLCCGOjO+FdHaDcYDBSWysrf7cehBKDPFBIKxMcYTEKg5VlYJ2
ZgGVbHRqiO7onb1KMN/SJdsiemN8W8zHwr7JtVLLy5VgL7EySBJ4GslmTsfq4hnihIopUDW+oYCS
iul5a1sTjlxY3GL0a9/kKU89mvCJZOX511RBvGfaXedLvo6tGeak627t+YPlt6DhTaIvZDoQpJDd
3zXePmIf7ES5rwB9JTtrCABHjN5vXJ7NNkQvYHWkrCaL/i1nGBIPRQ3rT8fPmsDsTlvWFyHFxjPW
da7d+Rn6Txc+RWUAohS4XHdnUmpZwuDmeN7BDne1CgE6vwZ2z274lxdPV3s37ZPZvdXYPusEaygG
LswooGfrZuDXOgUuY0WKHOOlmF4NZhWivpmCrL1ufO26+Ti6UERs7dtkJJSSMhi7/Rmr5fAcJPkr
4W5EPLZgRKOcNpso9cgWRDgZMB8s/hol2c8w9QYLvpCOe8qcc36BQmIU9bmhSJOLhRoQPbMHqALr
8EJYHdjA6ODVOGZlrnb0ii+z6xfZiPC9P5UCWw2NSWEGGwIXJjKE2KkT7LxXo4VJgGtcQaITyG1o
JOam3enTjCGexRUbP4aAYBABB5yx2SoaU9+sbyoPXKM8e+7fkhg4Tb9FPrZgQDdTJPVS/KyUjMov
NWUCuXUma1o3YucxeUybJOTcrpp420MoSiEzGYVxRfRNsINhEhs9kSTXA8oxHStsZhDcMuoXM0XC
bDRpOhzhuXWZNT5Dy+I+XOWCXxfhYdLFq6PRyJqae3GnvTZq39CUV5PTHUKKHR1Styxd2hM1STtX
91n/13ekxSQBOursFLcB82x9xbAVVSElegUHsbpLA5sC4oPco0iWm8bAoJDtNPJzhtXoWXvSmN+7
uvjnmrRUmn5w0GE0gbacehyomASTeU21gVVt9kpLsNeCZBMqHlwBtIoq8zGadeqEWtw7en5zTyXV
ThX2d8m1bIn7UhWSSli96nO9Uio6BMVheYPEL4LNrJ4mnMcAGPp6SZnRMf2bXdQH9QbDSVv8syjJ
a0weQyPeuyE+28W2JlIBlj45T7hJCm+4OG1+0MdrXN175RpHrGHN3uQek6e8FBH1JJy6oiIVw1gS
PKVGzYeXyt5a6a5uzOheqOu8JFBwvk3s7oqi+ZZ3Y6KEEkxdhjWOlvT3DsEZs32Q8+sxpjDj6G28
Qpg3yNok5GJ3ZbDCGSoslMOE9nwykb/OAJ5FNhxiM9vrSYN+WA+Yr3A+BLR+ESv3jAK8Rh/gwjas
R3LNMqyHGOpv7QY/XT1kmtXbFer1ETrNbAKHlGmvrcochK4l3ZKYhwH7boaioAsyziGkLgJ3IHpK
JpSZ54wWxitmOWEHP0rPypD67oitJUcQD3uaUQBnu0cOpbzmNv5GoQ0zFmu1nfBg0tscBQvM69gm
uNZKA/KM6ECzwaE+Ei8hLdrCK6RndAGm0YPvYTQ4cPiGrfym8T0t2/cmAlLAhoPA4LoTDFNSkD/E
+Wp6YrrG/YwjMWvosO4sOJshGWEWuqKBfsSmMhDwWIOg2yfw56OtyZ3n1lwObMgGzLYHCnajQ2MZ
bFkKpFMXcTaqxs7i4YGuE7uok/Kx8iBYOEipuPG3CpK92skeAY79C01hRhLBujrGWYr0zDp23pOZ
yErTy7XiZvpSmD+5iZkOAM+/KX9FLdu1TCSvtdds8/cadXnOjYElpk0on9fNhEmyIxjsJlVLIpbI
35HLizr7kRO12Lwhm6xsQjy4mrhp2MOe0D3svvYxKUaKNss2G3hkbzyHI4vvOl5nmoXnWfsezTTJ
44f+SIOdHUArVFiUmGaxzSBxW4Yd8k1WDgIHwAHaFWSDC3I5THEJRJfPq1vjhnZtlZPsr8BOBZIN
sR5bgEbN73pwL/WqO/hgKtbVcjmxlY6Bi9kg2TXWnO8QWpIhXDTQqBk+xxm/jThF6h9+/3c1IbBS
b2UaKMvJpOuSAVlJmp/pRohfNJeOW67JtgcfzD+qesiwXbU2kI2dtXPuigpvRJjcGLViBHc1EoWi
vdnI3TojeNltDxQMk6nIkNlqeGbja8i9Rj+NVSomNNOxVl45MtkKtwSAt+3GfdVDjIjVYo0hY+w1
eF2GSDiWUEv2I+46cDUugRwZ9WsFjkaFNG0ECLGLnd6QgeL5o6P48fjs7c8KyUenUOUizA2w7R0o
wpCql9pJDi8DZThEUIjU/mm6kNS/RIsQXD2xXMp7WjYOGa1rH2CAb95ccOrsatLjyXYjPAXlV4Oi
U0IjfQKNlymGDOdTaC4TrBBUXfu0yAo3xHtiey+B+HY7NFBxjWk+vkUIDmeHIGPN2Zdyq2nVpZ04
BD4fcS5GJoEfDLkaw08zdYeIwp2kDmjmeI6MeGpWVrxBdLnKumdVeNXWxM+6Q5bQDFtHMwXZS1TG
UwBvp3TnaJkYEbM1FXGl4QaoIjB6CLFfjS69QoTjtCmRgjEhi+bvuhupE91rDOcqSmGQG+D9mYJw
rUvmc9E9xUwlJSDrRf1l0PCOwRjJ5FLDXojFu6odMmtj9h6aX4JtT/P4FzvRjx54fpiAHCvMSLFC
OGGY+RbFn1Xgdn6A1rkT7ft4yJnHaysPgIFeMre3Q5k99NwinY6yNVrrMZOBeUQ/qMyvlR7svYDK
GPcuTEiy3niNi2Zvj+9QZIM8OhE3H2F/CLEGduK8+EOpsDE4fQrhctAZk+RdoQHAQRWvyz/4kpTI
zrrv0p8Ixl/6bgfjwdayI+GYp9mxXpSzqwR3gdingGoKpu7np6xEQrGHWK7SpGLLGopXCglpGJc4
e40qpCNehv9SxAUOcdIgfc4+wiyhU58phshQlBvCWZydE3KjRlurDHZq425mx9yGKAkhnCHM5znA
mA3yNHP/dY5IVLWTp5tTy/fc/B0bJ5KwyHtXMTEaJHSiCl/DNiB6WsQlmYV4ic14N2ZM/ALrmIXp
0Z31Y13HL4jkuKXSAYVbTx5lhAFQkLBEUE5idoV5Ait9yLOHhj8h9I3Jpq5uTbK6bGTyLBIGeaIR
nD61YCdJs+wLse00fEKjtDdpOb5WTogapOduK79leaDANJsUVr9HJkJ4bqxANVZ6mCdi/4Ut8BRF
5g5meDR6zJkALiH3inpb9JQlkG5CHdZs2DXqzs2Lz5SuRgETmZ1i60xArCHOpHkBQyVGPIAnfBxy
43BZaSmQIr2rQDFBHXyl4c7mljTENhI4YNcZlrkN2E2X3EKPhh1f1b6f/Xkaz60F2iMpsUNJiRkD
LGhljgoiXlrV/KnF71kKDXn+xgxiGv+0qHySgogkjk0cfQRlTM69Gmb/MunCqRXlTzI2u76eGGIv
Q3b/Gn+k3ty0Sv5VSzBcpdDqMspEsoxZZWrDfoQj4juoKEvTnBFoR0l2GF6IasvQYAfZ0gq5eFMD
G9Turixq8Hma3jlVov8opO0FmI3wTh6EOIENvaDy6lTWmyy+RvUmsk/4s+A6PZMkyuNMT88khrTG
JbOGR5+E6wgDUk1BC/nUqQPsMd7VPDp9TLBTlu4jrTzLgBfyZUpw085xAVCiLRXkq1NbP6wpc2y+
Bzy9BLOwbN1yKtTZUlet91TKcW2V0ynt9UsDVW+4ecwKQLAd5U918p1f0EOEIyREKLtMSNnDegWL
03E4NflnXdSAiDkUooZJdTJhBvvmMGsjguJdL7GTbYiuR9KrLHO3O6V1g5tNFvm5kxLpsIeyliC0
gUKae/VrQm3lxGvDvPQ6G2SwLFpnV4Esx6HuL4zZOVY6Sx5ephGm0MCdqYGwsiUMDcYFAs4ZVZAw
zx5xWnWm/mjqN+yCBISuxnLHHOHpwJ69KJ2J0qvfVjniOtWwbkTPfCsddxQ+cA7TNnbGlNmprl+6
9gBJq6uu4Hip9xvn3Ur6dmnph0iMjYO3yjJNmn3tYufISsbELvkA0ltbirUyZ/cSGehZZO2ptsgh
eqy3s+rfCB0pebGoJQJCKpWwuSoeFWiJGgaervfbx8jbHXfdudit9zzh0OocQMxq8HblcOLCdIa9
kNVzD7ldV060gzDuIPIFFmpFdGaSdJ7l+CAzMyDISmql2nud7khMjIyDbmcUCdfQYaPVkUnckrva
btQY4RdaFKyLNSnb9q6olOUeWhtsU4BGm0rY2xFIMQyb/WDTTcvOjEoZ1lfvHaIiW3qvFYJVierO
PK0l39tkqqBUOJBl7jmiiq4jfJfDYD0o1RKGG5GJTXwMo+aKQg9WATbdStUuByzUplGQTY5XFJrW
okOGz11PZRXayqkHSle3BHpxBbzlrBKywCze4DHNhmqDOdRpTH/St9yGCMDg3Wd+kOPr675AWJrY
YhMe1ARbLWmumzM0L3WHupUxl+N5Hwg89tZ0FKjoyGRj9cV0CqiGjdEKZzo7RFrz9AphGtVWskh1
pMEeTRYWkjF0gGU6AsJgMYZdyqeWqijVojdu5CoqWS+FdqMMk8BhKuvWhIK/HrMjEo5dTRVRA0k5
VeFTnNFRVF19ah1wBWYPEfMIhf7MbOMdqQuZB8hLXegU2rJUcuxk4OQo/TWID1oWHlDyQLFxt1bA
RFsxVy5OUkWxKwsE1TvL2JWG+wwMVG24BylOvVPsFl7qRARZBVe0YH3NWhRsk7PNRHaH/3zKVVQh
Wtz/lu0M/JHr2jKxLKKCi7ekZyesr9BabcOWK2zeoDCwupPRPtWQLHPeJi4olekxP0cDA/llrwBR
VdhuJObdCkrka3hrV4wGGGqs65hHW6EWqkuknIbbXqVbtUj6tbznuGVWLqWgLNe88aftxuPQM5R4
9twWWH/SmaKqn1Sh+PjNlFRKG8+pn8RhfcyY5gWwK0xMWeJ2ZqhcfsY9mVkn6CcLvNXGPP/gdPgM
NNDBhGX6hrgiFquEsjChyE7h+Tip8F2IsmMXXBXiub8yB5gAiL1jhpT5Nicmo2XpCA/PwI6x1Cqz
clWBdMkyRcG8K+cZ7bQnEaFoqZf5aGwlYJPIvLDqLm15bR7goMTAsbu4MG5L8ONU4XwTHSnAsRhQ
FHRLI6CcdyuIM1cKSwaY4gsAp5JOvAKeMblFfNNrGZNWl3KAMqZ3xSbss71lGKA91zAgrS6Bi89z
bXuYtYX9ztRfZBMkkCZR8MLPq4EEb7KkhtopFxL5Mdhi02MQQYMJcAbKUcIw22mAVq2/OkoOXeUQ
J0igxPxdtPRckfrGoe1kxpRu4Avj7nIIC1kKVsbI2mXI4F1KNV+xykJwUhx125HPEFEnVBV9/OAn
bXaQBGm4pxDbcK1Z8lJuNo+I56EsGNCgRquztTsr3waOOZbTbCyVRYlWsmBZ7bp7m+GgVsYvqu36
+fRvRk+Q8IQUNA5i+pNCc7i00UgXQlSLAye4xF5DynYgutruWtGhJbrPvuNssX9iEB+SKAlZGOlF
lurgxoRk0CbIM+R2zVZx3zVGOcxHB1z9iIa95U5/6UW9jBvpe6j6spfp1d738IvwbJwn4INLvs4A
3RdDcLoAjAQAsIRJHIvzYEV2OW75VE9ViBE87pD6i6mzB3T3gpZVj7VLlfwrkBNbKieof3Rl57f5
nosyBx8621yJIZ83vVHLDajQxFfKxEH7cNAJyV5Z3q6AIKFSI/ws8nUjSAqljxQxAhG87ln9l9xb
1ODkwe8n1m5pkVYBAmim8QGM/xcyYynNPzmeifQa6QVxybEK9xxpS/OXwWsOOUPs0/LUeCYbRIIn
o+ZsegN/0OLbwnA0hKF73uojsR8El/YJntK4W9LN6fBEKlLUx2ovOuTUc7DUwk9cZlc6Fjt28MVG
Hzvi6CmqHxY6VvDtP0OXGcV4l1icgFCVYgkou1DcyrRkZjFQQZlLy5Cy+WfAqHLmM+U8y/K6jNBQ
ZiKWuYkhx0IXbvpiQ/NAt2/tTBTG6mWo1H3A8N3zjI1RwReWXb1GBTSlmEZnz3SwziPKjAHOgYb8
SnH0/8zXCw3TVk//1hxzDWX9hW+7yrgKjqGtCtmhdtMxQ4BiztHRqxWecVxVzWkLdLYcouJa9tGj
gYYbxWb4Iq04cvUl1IbfEcucXtsaDDddhzHeGJHre07ZLOMRu9LKlcdpciJLq/ZtliZn/Kuh8qhs
nnWuEdBYsnVh2FKfBy6xhbflPJKyOoHrszjLm4QSQt6o2D2iA2YQCMkAUzU9ftJY2tybLqOpODkA
w2BqjrnQYnS2TYWVJIWvqX7Jmz7AE85ImRoDHxabUjkFygc5GBscf0gUd32tE3uX/IFQDDwUQEsq
/TDwN7AALJ7/lsE2rKEPIak3cGQbhC9alDwZ4EOHYQtyelzdUsQYntb7DDDz2+DhYVVQ9BCu2ZB/
FWN6bLFbHQvWS4QyTMQQdaDQwMFWBptqqPlkAdNi0SCf/IETI1sXtone5pcMn/omXgfZtE2xMZU3
vAogVUAURAFTIuFLY6zpXX+GtKKw9wHxodzBq7dqvzGW4zEqATaCKL6EzQ0gAuUKEcEF38qlzR7r
9GdQorVBWJvASAs2BxssrFSxgs21bk3trLGO9hW0S3C/3mje7LqD9EGaox7crPSa2TEE7a5letgw
xmrBOWHR5CvUzDArmg2OWy+Twcht3pGKcsHSpINyBd/1YzYc2I+bApBThqWabOxa2q/J1pBT6nYY
TnJBywxjl8mHZaMZ1XEy242uX/m3YGEpm5O0R48uBTkbwii33HShgM23DEl5xHtpy+AG6h2baNeQ
0BBlZzON9i7AgNs4u8J6sdJuN40DHAa8FvVnBC9W746VxiwfyMcjKKonAqYc1VeZZq9jc9U4pLjb
9qKyCBEkty0N13yaUWicIJVjs34jiNgWqbwutnh6a0uG9YLUg1hKpToXh3NADNvY98cijP4hLz30
JGeMfo87RtnovzIVoei9dWWUfqtwsvseH1B2XO70vr8R7MEQSWD5owI71EHxlrqXfoLMQtp8x+j8
KSs1VtgI8jMMfS/N1nM7+rLWdknq0spyhZpwGVhvFvs2UoTEuUoQMxHVso1y5K03OB5xDZWJ1tgl
6huuEMu0+ZDFQ4Q+dyyHe8DAj5qgafZty2Lr3GUfMNR3J/wyknI7Q8FwosoncrjGhCSGk0rmKXzY
nKGiu+zh0CJ7tElXKAydgvkjqxIgmnzV4FQp6w15OJ2b01FiLhEjjIaXbGA9bzE6DQUekaw60sKR
XR+VC/u1Z9ABYSXEFJjAOrly/PdWaPvKkQSVXF01JcYOgBeR5R6M3ruO94EmwG8qRkV2322lYYlU
HrQUwFZK+zhhDL7KGHbFeGhAWpSqmQ7zmy5gYsDge9w63O9M/DH1wZaJZEEMHWIwyFwjTaVlk+m3
HlWJh/NsQY8AzttAh2W94QxVXY7la3NQwO2413wEdHLJwmNui3wfQgBG0Frv7fqRTvuBsB+hqjJj
+x69dYWcAnFp1A8jYDJn9P0Jgrq0IYmCh0lKZGZR/M3fjnXwyp/IKPxEt3e6CjefsbiptkcunZCk
GVNdUfrDNsauk8xEeNlc7x71o2XhVTOu5aXgoYpMnZZiPjvBhKVPZR2LHusi6sjOOCn5NWY5brJX
k33PbNhQQOzriEa0w1yC9ao+Lb3wyuA2QH3ZH0bjYhmXGCow3ebCriff1sA3SQG/wCxYWlO3zseC
2GhURdLv7hVjmVY807LYDtO76lGvU57IDV2CqnLRrD2iT93yAb4GylZNeyA3fi4c+YsJTK7574/4
ueE3LRW/hfNzRE3fDf1ZVLchZ+2rXfVoaw2m0lBEWVgHyzqFE+u1N9jrISItRy4y3aHjKCyBvBHB
5Ny/YMjC8grP2cHTpM/ZYyXZNE+QVqUaOFUtYJPHx3hw/2X1m+hyDGDKU4OXODYWAC/dwXRqNlom
5jr6JXWCLBW/RtVvqV0rNrAW8sOMQhluJB5H8kyr5l4WaALICsJh7EI8iTCqnGZ1VTnWMWxSbL2R
TMRE80wUcdBzvUraF94zXPuDpgRu0roXrHMWrbtuHEQuTks0qr3rUHlb48SchQ5uuCEeYgC4CLzh
jUZkNfzHbopgPjUgecOpRaoO5Iv/ZK8CLHnLIUTXcIqw2DHAJBBxTLACYKqPnb3xRlkHURVCC+kR
So0gqB07U55px+JLYvSumJiA4iKnX+ww3au3ad6H4l/YMLAHLWNGXpOElcrNmWdsgKw5IvRCouQE
6Jkg7Av2VV01MLKSCna4UgGi7oxHDflSrFKsQizzzqUzbAoPL1wzu2aj9Zbj9jiY4t0clphqyZox
kJsv815BxF/klkR+7Co7X6mesmUyUqz1aW9C9nSa+Avo1LMC9p9rO2yCXOBtc25tHLUdDs3L6g+7
zx7x0H5obXdM0uI1xpYKPyXnv0KgDovdOFf7LvF2lRPxCSvYLPp8T2B5MyWCCV0MyJcS1HD2rpAV
v9JUZ42I5I4YCZlV5aAYEZ2xxYq6Tci/K8O7JJbYNb7fUfkhNKy/cAXrtcZYwehKYAa24+vYZ9sc
r+VuEAfSQo94dCC6B95DQmF/tZjhmH82vNniM2Q2YTS5H2jqqsPWr22crVN6/1T71jOD46GEF6GT
y/gl71OFCA2iizh24XzLVmEuCPAiFqLxscZbFai+k8DdEBToKZ+28hep1kv+p+JUoYIlF8Y3Hls5
zIv8d5DBwbBIyJytv7WJdEvnTQz2WR9cXHlsrml6wqwTMtg3dmZrZzyixAh/9XzyrY5ssXMO2AKv
YRXLjCakHH89s5KEAaVJi826PjOzatucGpH2zCx3StV9qiiprBM70TAHNcGiLTAu6MKQ0JR70yUl
oTBpMcOwhlM/cqfiIOKs5PzdJhO7o44t4+Igi5eGiEwWQoMSLFvi6unrudggdISNXTfMRf+Lxq6W
eIvvzHqQERRqewkqBRVep+2y3HjaFSrkxMbTBKtGjNxcaRKjzRhyADRMO7UVO7KtYFqn2EmH+kmQ
P9oQmpNxhLCu7Va713jLGbZYZk62rJGuCyhjYcvDbxec2zAjlJ3vF3FfNgpulDl/CL1aaCNYM7P+
PmDzJVSAxY8tImdfKLRbngC925rEo+0OQ1vERRiFQbJhWKs7HmkOP2P7FKzpjPHPsJO2lZld5PEm
U7gdin9VKK6lMpzKytlMVfxPiPHVzIttB9jiULCJ4T0vv/F1jyk72rUYPqf83xwDOyT9z5C8OJ71
gvf6YmBuMOkNIeDJpZ6kzcyUYUtQXrIamq01fOYVLV7DtWmx28M+Db1f45xsplGsxMz2Cvc8q+Up
wXorK7jQbeT4oCxk2VANJ1C7YekpiedCIL/rFWndljI8AgbxhoKqSyVchrQLOEncYYOzF6H3q2fa
IUwMvKpg4GXqB5YHZ+4ahuHLNm/WZQ52aDJsiNxdnKgHB21PW1+yJGAQM6FsQMUTRsMxpe5oGB4E
YIwNuk0RHzNCpfHbuvX2ZqwENY5ESOJXke4a2gaG8blevdnTRiJWI9+9cVwpGiu2Ip7fWgbJ+Ch8
TFPPnYGkGS0APm1GzPTA7o/JwF+H5kGgoopnZumlsUlAnhRWDQqYD/nlNfCYXdpb2UyXmY0aq8At
udx0gdjrhfOhuvXVDch/LNj8UKWb3j50IcxXhHsNN4tdGqynZCNUQYbcenjXtfQo2eazviXjDObX
dopo9boKLtcAh2Buk0WLjYWzo8hZtg72FQ4NlYeGz4Oo0Kp/AmBeBpbJqjXJZuzvPDwhDdb/5Gk5
MglGKLSw7fyYlGYzFda6U7sD5IzXBHe0RTVqTCX+zFRS/vUeMc1Ti5w/TZKDG5ORcgQAbOwIBkeW
ea2Q58unR2XnB09UXbKp/8pq1Ywwv1OiYDTuKGgiLyFpO3U7wT5gwM/FbUydLJH6PTQ8bTEo9dXh
dgspaSoSp4vSOwSpfVYr+GXtOiSy1c3bUz13h6FcuVyXFP9WTtUCNLMNbWQa5HxJLUp+yCOuNqMf
ZmhbBzUBQnvcbuCyWd1jntqzXhmEOsefQficEhlpQqXfxu+mToJPbrNgKabJHCqENavdBLTvzOh/
lSx4aWqD5dl70FlB1etq8SJ3nYYRLKU7lKGgYswbQGovgR09pbvjBAy/IUqYdagzrhgKtOyAbnQt
AcLcxf8VxJvFCV52SWqExMAlqNpxxFTOYtTRk2AlESKuStZY9CwUikIi2rxRPaXxU669NSZAA4+4
CUUuG9Y095FkaanasMpLcbakxENL7P3svrod/E2c43I8CCx8JyLRynli+ibUFANJrA9fw5wYrE0e
P0s4Aa0glRQvFzN/k6CTJF1xWldp26xS1TpozalrU1+F9VfYu6jEJWzSM86seW2hnAqN1sZtWpbY
BFlV2Fi+K4xda9C09wifOuJDQiX+yfVsy7x2YpkdIvQVxnaggjLK8Q7R6dSFAI2F1DASCgecGur2
kSfsyeSePhn8bb6GevXssnKnB/LqOOfAtrGiw8FdbVnEs/044NNsJl9zc5VNHeROj/yEalrVDcZR
HOfE3Ro4DRmw5TpzGEfUlo82Hbbn06HT6tHhGMBGXZ2xXwnGO3UQvOCZuTSoDpTU6/cBz14UQmtD
1SgEsFvbFWT2YJBnMGJvBJYgpOy64A50JM5EXgP/SaiiS5Di46eQcW1NmyQjOZ5gCtD314I7ttKu
+aRttUlfzwY5frXvoKUOmRqCgz+iFrsqLFAp8lN0zZpYW+3FBXLvTYUn666p9RZRINTZ6S0jNiUw
jbWk+tVcV4l7GHrMtsWm7z6lXbpmXRnhnOQyVFnQbxfhl+caJ4fcKYX0dsnuUWtMulXf3ajDt0Mj
VMHXjHX83OOb6ELG5Z6+MLzUYqItAPhJDy70H0+ZMXGs/b4zGxrv/kWQjWgmp1ExDv+hScBsjtKr
viHql9JtiYMoD4URg6sPFrE5+wgX3cH53Y7ks5Xm8GlbOazhp8RFkpCURcRssruVNyM2estBAVbq
U7JorpX+Wc5n2Iqy4MnYR9gOKnD/1tW38PECgVOIUr82ansTgO5Z661DyXwjT4z6P2YqPXnxDxR+
gq+vEnmaiLY3iAnpO+0US2ckUoc0dd7q0d2OoaHBHBx1qND4BnyDgQQ74kf33kG5mFf9FGcoXRk3
jWfoyWA4u957krht5+p3oepvM7eLOMOuPVStfhA4pmXUFUlR70N66wZ8LOCmlEeZFACWo7Jdx3BZ
C9TLRiwTldRlMNzKOdpFvbtkPaghopp0GEDM5Dzg+5pgAdActhhZY6G6y95nu9zMRU9cgZTc1Hub
WlOxdgnKeOnea5XUzVa2V+3wu2d1BzSrEopUhI8awxQLM/wOn4h2io6dSvc4LvDbTACki6zeDQzE
uW0++ll8BT1Gx6Iufd1kUkR3VvxVxOjULoPXvyyAtc9+2RYgb8OVrMrl0AznEWNrl8anwlHZYL80
ccQwYCFD64/n8LXG21ZP3VXKGdB5DoAfmW4DohRKRRUCvUq/J3l0UYb6RwPmNHPmprZ4ZE18s4kt
EXp7M3v02fZw7Mv6NwjnfdzJsI45ORfTm7m3Xee9Hcs3PeaaDdXMhJzWuGHs4awTwz1n4isbJHNm
5SW9t2htVhAC8HZCtMRr0Xyo0kWquDISvXi1epo1MrgxqlUatH8VyiyPiXDrnhsaKvRu2ETGSDpJ
MUymZsHIrlS8dU28rmw9nDHaqWJ+DVT8CpLxnHvqsYy9by+ma7mm6ntg7svx7Oa76GYDJSwJJF1O
i7docfZ/lS023cv7LxgKP6zF4brcb/27ny789Xr9ulnsLuv392ax/jodHoffw2+2JFRzNyx+357b
7e/vXazu1+t2WuzfQh/O+XJdLS6n0+NwvR9+88UByGGRLg7+4XplEro5HO6H7ZUR/cJZnB4P+V0f
lOuLx4PXisXX12X3/vr+vt7h1raMFm9v+/1+6d/zxfVwQDS2IGd09Xs9HdQlznX8eBzkx052d2Mh
X4XJrQ/482CMvsCHb3EgH8M/bJmZLp5v2329WG63y8e9W6bG+Nok2y6FPmf0d//U8pWHx2la8i7O
wm9WjwcHbC0e07L17Y3/aP3Hyc8Xa/7c55/tgReeDhyFWDz8E0fMz48TX8BXnPz/PpvP2/n8vf+Q
Xyt/zWv84sgX8t6co2wnPz1fyQdG5rG4cxZ4PX90kC/lE5z49Ul+Ot6Vf+XvoJYu+SC8hOhv+ff+
Q569k/wt/+N1vs/bY3G64oj+/715gTzNvA9XUX5AvubE29753PIT87lOHccsr0rPp/3vHb/+74j5
ZoIf8kPyN3TIm1Pvy9fI43l8HU7ye37xk+Csczb4hPz89d+bsXUvOaJx/d+BcdBiwbXjN/LccPn4
mN6CN35wJuWZ5nMZnAb/4HHZhL/kn6v/y4/t/fd+OPi/V24geZIPh0e39Lcc0El+aHlq/jtx8syd
5CWQH0J+Vr65P/qgqHywL+ZcXAcAMnly5UflP4/rjT3KjhZs+T+Szms7UiSLol/EWnjzmob0Timl
UnphyRU+8ATw9bPpeZiZ7p7qkioFEdecs8+JhJ3F5/wh8NdITBb8g/mX8T3yD/jP/N+n/35VwScu
dvwi/gIaMuiwoVnH7bdm/naFskeE+sLY2tZOdmZDpxiWqxnePwepljI6VoFxtnRr28HAcajiyEK6
VRmFZeNXc2YOk25VII3N2g9APgxJBvVQQkSb3kvnRVfea0G6Rvkrp3UpTgyQF8MR7DUArEN4tx0D
sPJbW121pl0EgJcd+5CGykLuKtM+ZkgIbGK+XIOTgApGQRGucPmqbrNVW9uf2Hs6v3FVbVvLbpnm
ixQVV4vz5KJm2TbJEPON714e1chKmRUFFq7rlsrTeEy1Eq86W4FH0fP9/1pA+vOGkVXXv1my2qVe
8Rex8I/Qa46Mx+qU/MkAM9uMcZ7LdeQYMeHzNb+2a2FYcXNVQ34PEnsn83GTJRTgA8EwyVCepHZw
G/NgDj0fmYo94jBp7Wo2yU1ghkb0ZL3yalm7/kmlFz9mEwaW+PV8u4+usaGlMHF66SRKCGLDSlqd
7NCZ3s2NsB0aKGHCOpi9kwQ95abJ9A2GVze+VYq6m8fNVgxB2/0IAWt30SsgqXm+P9sS65nA5SLM
sbwnDcq8o8ZagzjnzfE+RWKdNTmwbsn3A10T5Pu8gCs9d7i1vjOF69ti+iGGRvfGlWghssTcbRnU
5fkS06jzuq+odn7mv5t7hPnGr6KUpG+WHuAmWAG36qtald9JRaqtVBAQNR+NGGi2tS1TKtwGABqj
U46kLC8Dv4i347TpAS4JP7ZfS7xkTsVyn5ImIT2CgeC84HbnTUbM+L+QyUeZ+SOot+hqdhPmOxYG
CT//cOSXOFzQcRK+FfOKk0KDxRUKWRD7KK4H9wtsJk6gWa8c74f+VqRce2zpYeYwn+BfVRlNy4IZ
ZNkcCsQGuf7Zs7CfiwnFNbAxOgBMG78Zs1elFRth69u4+hciEEuJGPqXxR20QypMoHJ5NjAiRV+5
JJ/BnaffKdN2F/aZtmnGtzhhdVG8MIUvp3fHFS98Ka9jRFyOB/2/gjvHhx5WP0ljX1GET9l9lol2
hOw0HVnNk1AJkTR2pmteM+yBaj6tKZ1GHk6MXyiYKgtqa3erpk9T3TToVrzZcoqqz3CPGexLe3oD
R7VSWzx+/PEEdaqc9qme+wLbWOUi6nOnjxwHmjluKhSaoVrs5vFCiQACFu261UgMp4ghZYkOpPlD
3/FdxPsaDRr67VVuOssGksv8Mugp26vwMdggw3vduSTDsK9lNNJ9jYtct/a5vgV3A/qDVzFAtWzc
6CPnhlOx+DNN2nbWx0xjSQzQPEAhne81qPpT2imbMc7XdQmxqpjIv2UC38EbYcc2b8zaWP+eCDmy
s4nuVCvXI62vBUixd9FwA6AhiQ++LjIqwAQy23oJNVlR7FMTPFfm5Dd+EKc5W2RgPCNChkM2EIfx
PpFPL7dEmHskYdEIsWrprd94ojD9G7o9RwzgmgQmwmeDkxZ0mmfQz6pb8sbpY2oh7ibDzbzbKWWx
JcIZEHP4pQ8le7sIbSxejr48iYY5UXcJ05+mInllS1JaZB9GzSaLVhDlfQ0lJZ/1IVp011S9PS95
YbBg76690m5CEV5Jwoji6aVNDI4Pzt9CRbVA7hWGWCW1/Ia+qiXwq9S9tcvF4CZyHdl+NTKjJ4UI
64QLCoZ9t5/yvx0vQg3/aOYAUTauiIJEWemCdPIIjFwyygP45t0ypj2QrJ5qHBND+ell96ZhegvN
NsSBNnMKxl0/aoeZCNvs7My4ftWRs60M8cKKal5ystpp763ebzvOv9R6j4ja6nnwOkYZcXkb+LrI
rfN6x1E3ZJs4+sRFspLMSy2WelMV+pMgTLWfdk32KeX4rJPqVdftdazTbVqStNwWoPbas1lAq+HK
JTrRkJg/KjpAEhREjNungRZP39wKlHtZsnKNl6mr/UaiIqGDa8wBGra9b1Wgec5aTxtSb99KjhNk
IEn9KEZv0WBTLpjE2ON4mgwuLre8lYXJzwtayrZMUPRT4dMahr1xL0idSr2twf3nKsU+4gyZPOUX
18zbCDoohgY9NPROescYA2aIt+4l1G374NlIkSuiNFh4e7T3coPk7y5SSNaJAffcji+SvaVSBAcm
WNuCS73ucMFjfk30HeBqfx6AFGl3RVNIDvUE1rJ/my+rhNyqqADpazf+vC7iamSs25GWEMzrs8HD
OM8rBnZdt5uVhgYEZQCPd8iA1YE3OHcZwW4OXXeKfTZB2ueQ1usR5xImCja2HshNi7CAgGlJO2ut
tfHAZoYUL/PQadps4tg78NgKYOwYooFvgDxODetkFRhaSDsEB7cGyXgQvb1WGnvZ4GlEpDVLLOwY
iODeJmOIxM0lNx1nJLu/0PNzwNOqXR+iESVsf9Yp1slnEESxlAbEdrSpFcIqNgpeA3mkPafeb17R
Cxgl8Xpz9lax0/PAN2z3nHLEWNB3tPCzAknQlEdaSfjA9KxZeXQDhCsu2iQdOi7JPqOMl9Z8As6n
Qan+jBmW3pwhcJFDF0ZUjy9P5WeNkWoV69EpyP/F6qcGgdJWt8nI8shwl155QsyH5H4z2mA9B3XD
pnmNmnnj8kGqguF9iSQNRph2mtJmZak6gEHGDt2DxOIVtBMuLZplDyQw8mVkArgZFjbYeK6vOGBB
RzaUMoanCrVJX4FNQHwQCm4tl/U7gjyurlmbr9STrzKSlK4Dyvu9Iydb48U2+BptqiGcYYfGNjK5
DHq7N/h+9DkrCeXMZOKXBZKEx4+rHeowU3/k49/G5K0AgC4n8gDm9Lv5+ihMFIXcG8nUr3j8PHj3
84/ccKujMPvVjLsLST8RDvW1jQBwdirh3UD6r7TGUsc2a6WoPyghs0cPlp9tLVuhz7HsT7OQZ77Z
I/GGnzZhPToPL6v6TeiYoLyVqnRkwjtwVz7/syLwIGVmtWv5WFHuPAgrQzNm/JHEpAzqR4WUIQOs
MgV+3r8F2m0gkzswsbljBW9mDhKttZSonFSkAtoqmJt1PsVYRQE0/qGSwIBHcLKhbgojW9oEtJGt
ZjTRyuLhmcO8BPpOSGkLvSq2RX4zAO9inhXNJ5EkcQmvaOc0IJ6zivWW1y9MhSxkvlDUdOs0OMwl
J4WB2QFoHYTPd22hCRSoXu02It47ujQ6RDjqpVBC0uIzniUUNfAfbIS0Nih10hKD79UGSdhqbMoc
46KaBvcXmgFJpzsaO6Pw1jEntELhjt2I8BbWAjwWvXYwKU2L7CXkUDTeUvZctm5sWvQi3JB67Po9
DDt1wAQB/bL8qvX0ML9as+SmZH2Lc9iAcMFYJL7ZOnIGBXMRt8l/bzcBl0lIL+Iws5j0e6/qG8v8
apCdKeFnDYrfYKqgndtRLs36p4Am3LPDtMorGEG1+MTGzB6Rk4EQPy7PmWmZJO9Vz0KnIyEp0F6I
6ASFp7LYWTMHGvU/fDuaRs5tGm/CzDrqFy/F/kTzZTKVShOGx4pyDCCBBQgZR7asxDXvDX066PH/
D/KGkBDmfawDbBPFInmzvP12sObgYMySsPl/SxDe55l6hZ9vWcgRw7saQlNuPeI4PugCNrF5Jhxh
VyTqutAnPAzM2LV/kxPdhADLGb/K9IEOftlgUQ8j6zIYb/wQXTqffANqYakgrGrtjpH93xBK1iDH
OjtZpEW4hcUzPJsdzbWqRFCGRsQe08byCD9JDV9Vx5ex40bs0vwgK+1qyWubH7Xwq9ETyJXiPJby
iYgKooC9NxLtNXFJG4qwNxEhC/BL0dfmbBNOVvo+rpHYBCd7/NImc80dvw50GtryLvXYF0LZtuwH
OhKbwvpYJezuoPlgopUo37vW26Y6XvTChmGjLxy9xFiHP9hitoiKGthViDNUz98yivQJuNBIFlNK
LovLDTrXQvRowoA3OW6KBBB73r6kiktPg5LPAr0aUI4msE1QBGSeXGRJfND4IFHzUqEwuSfAFes5
PgFIeEzIw3U+/iZUrKN5wQi8nuDLKvFSp5tZRJue3TihI0H36Vm/1ZAxmpT4OLEFcl31FpeA6vme
8l0YqNv5wPPhncpg03s5s8BNOpJWvEzV9hEMuwgSRP5fosr0LYiHjK/8S/oEOUyrfHZ4uBAAe1ix
Hzah33y1k+AduOsT9QDRT0aAYRudGRvwmmVKl++0njVcdOAFOfCqnjxRoDFR2FYD7O2fYfedxA8g
yex6XHbE7VGJj6kyZ1cbBydmdWIxr5oLqCIlSnFPUh0U1wNvbtRmKGHR5/A4QphLCDMIKd57ee+N
s53QnJj90ciGHYKYW5uG+6avrshqCb1qyoLkBZV2sMWge3FQ/vSIeWyzZN1WnyIDhZ6NFX3kEeUW
V1liG1uNlPB62ptqvOH5wMsZrppG3yr2FZQ4J2gkIcUoHwOaBLwk7NCiGrvOJa/ypckdLmOPSqj2
Q8wvM5oQwQs5q26EEX+G1UG7rBGnWvhTZLVVYDsHEt1hfNOsn344ox0386dItG1aW+8YHlBNlien
2002QX1oXThPNxOMiUio25pStIFtqaM6DBCuhyU3OVsPu7rKpnyrSTUXoGcLSjhH/utIv8qiYmeW
yT1FHKig3cw/oacx7tf3VN3P3CW9wVoTlk17yHyiz89SeM+c103sq5wwN6V45epAwOcZaMiYPnrr
gXSpnrUUfH6ZJxc5orMH9c7aSi6HQXsPTl7R7V0XjxWdKjvPxCEKIiH7+tvNToXIT6Qo+x33vZ7O
EV89+kxtoeUXtRS8vvpLOG6NSecmemjDT6VdBD6pDIJXa7Bf58lPw2Id5XJhoqpPKsRsrDRzqa07
19gVIGvs9mCNcJXr7tI5WEaGtwJs81TIy+gMCCtw4w/JRw8OoUCwpXUbuxw/YvjAk3lyW/Me8/v0
je4bk1y61EggPpbSFmc9stb6sK94IbKGlqy/hMM2ll/kmrIFQLLRyU8i2NdTwgjGzhhAifbpWjcT
bpRDhmhdvo7DN3GQVc1Zy0naMbpS8mXMJ1nYWHIGw1z1SvZNXb2bDAb7aCcZsTh8L0H5SELbz4m0
KXJ8RMRaKwP4T4Xm7VaMP0H/YwDcMFFmkJGDNu2/x1UotMG4jXBTxMNJ0ONEHDtOg9aHEj2F+9M6
4F9ESk/SMoUTUebXhTyWAuUlKV/Iu+qKa7LN8c2wkoxtPHganxcq4Z6hlrT2tr0HyeroM3gRkajl
txZyPjRwLpBSJcKj7MhVM10zQnXqUl+Z6LItpCLYmMH6Q8XodwT6shomjCqJ771GblTdsCKBBWYN
mJ63QiXyOPyc+HCqJuFw5vyfvKVaE8kxFqZfSbKsRrExtwhIeD/ZaBTIBhSuQ6z6nYt9yU4JjsUt
W0+bplNPHXovVf4MHD4hgOME7cPNK25xKn1NQ+6DB7OO01vIb8y54JXnQP50VBM9ON7oqwEhRPx4
Yka7cFQWrKXXY+ktzUiQVQG7zYKLAO+x6Nn4hr8271WrfZeC81iivecBNRQO35SVWGMtS3afiWPd
WSlB05CMMmcZ+GWc/U0uk8a5bkM7VGU3fN3XqfLOjZq+aW4H3nX6DmIAwIWyHJKrbSD4Coull8Gv
e1OTExvFRUjbA9W/mWvrhrBrMMcamgsNOofLsESyWMnU56TBhQDv1WX4AypzbdfSJ3hsy73pLEyE
1236MMdwZ9o0irRHyXPEhxZnDOp6IlUAsOVDvOIOviRJtQkt62LYL3r2jj6ep9BZ1TrhzTAroyhc
F6wSZzAvjznil2vpMOyLN4XyBABNt7AQOq/CuErVX4/Y6naCU5t9AxsG0nolAyky6jfOnjGo2Ji2
JDAaJJzZzxJHq+1W+PqMVVqzF2+Sf4Wtr/Jm3scPV6xObxFdZWhlZBXRiuX3EUxywseQb+swXA0g
SozZj8wlrK4H7FB1jtaY9iCiv/Zi9mB8hgRCLiJNbKIZQosbEyHTvIglErP/47EdGeV69V5XI6Ji
HEiS6TviisTY2ixDx1tfv7YMHK2m2/YZOWcTibMEZcN6WJYcqY0iAHcyZ7BBgsKTqqpD5TbrcaBT
znSCSGhnw4qemjUdDxLZJSXdHdHVdjXQ4zBwgJqW0E93+a8DVdELjc2UAU2cYBS5+zDivXA+TVpH
F6ENj/OlclUYXt7Gbdut4jgEII8Pw3yozZftTnyuwV5vtDs+llWL3AeVTOV+krsJvq/leoGfzf/D
wq7JST/ZlQUz7X4pX6FCsy/vUbowy9c3xt4Izi6FBbna9O3hhkZ3E3EY9CQbp3ygffrXhbRLoBli
rds1jTmPdlZzTAGrBl8FOq3b7saSh9LZKhFG3/TAt5iiMiiVvxx3TZs5d28aNoHXLDvLvJaMT0HJ
3SQVPktL7AuOU54B6XvM2VK35fc1l0hJl2rkvUwEEWmIqMXoQg1E3eDp2y4KmU7fxvzVi92rgXaB
NX4IHit+0JgF+sOcYsoemiTT2s3fYDvl+AkTqFIRzxgeeEJLu6NEeiK5GEsU4lOQ34bqItCeB6MC
EGy4uErvz8obySgbmwcUAoWGBPcT1a/KZtxE0BTkKA+CKt/ZCC17iiGkPmnvQQ6QD01RjziskpHT
M7qnabO3Eo1x76xDMXeo83M8sGn+FaZwzHt91aeubxrWDpxt6oum2hs9+WzlkiyyBU4jwh+vQfxu
KNPK8BA2oiFGscpSgp/3TP/vgI/6bYQLBobR4BwRzFejMx8Wm0qV/K+11/LcN9ujAYNvTqYPmuRo
Mtvh1DGOKVnd0tXfCpjfLOIXUD5/BibRI5acji00PfJSstMcrfHQDoBuOpeUCAoaYrv9sW+3juUd
PE0CjKLuIXOY2Sx+UwEWoWrUtVUke4g5u4zU7z7W9oZxduH5ZCiJzGlYa1Tcwjv1/avZ3nPzInE+
MzUITk26ryn3KAI134mu7Fs0XKTNkcjXHly196/MFHY8/jTsKugTdvYsB8y532n+65asAOIz8vz5
8HTR+GSkqTj/EWEhSTPHRu6o5/C1U/fFbqJLpF/ITdNWaagyqrVP05wBEwP83dioc6oUfhHiHHOl
du2asI+FbZ1QDfEXbdkTOFUeaztE1Npx/sDR50CubJz4zXla5+22t/Fr4FdswPsOVrcOxGtKBlVh
AugHdI3GFcWeu6qC+p+3m7DyjGwaRhHvIMRGDB/50iofafRqosV1X1sEvMAVmGrVuyjH4xb1nxbV
DjA+I90U91AZifUkkovZbTYGftxGKyAo+EzxW4IKHWMeLPfFSoyfOYjQKSkd5zGrxXAuzp6NzU+c
his7IsVlAMXVCR0rim5IuXHmsarKXyYGLWLCFUHvCJZ4MXzJOACppa2Bs5L86YCKsbZeelVG9yKU
cX4eUIoQYCbNZWU7rAcwqRWLCNcWEzx0DEvVY48Ur6zxCfS+fJnSfx7TtV4ejKx8LRiuaZJIEI4N
gKgsIsxujxcHOom5pEvi+r7UIa7/HF0S0rc06e5qa+GCHQ9pQxg5MozWfgpkcIUWITHBCqQO7Z1N
4XvdoWNK3H3Rv3qQFXs13+Tas2MsyxA2DhlWZ2KTJ+kpy7KTRL+vhOox0UHUWL7RWdSyxhbJ14hP
cixwoFElKKxgBnlJ2HnW7rDVOUNlpfwQBXwKFedlOEe9h4be9pUJXV8df+kklggunIbCv2KwWAGH
wA6icli1JVKjjPwlHB45gj63GVZ1nd8rN1hrYwdOjPW4hicR6TaJV+uEhzxUylP8DHILz+Rbq7qM
RL/VlHiY5s+1ajBWRxAkizK8JjpaOalc2eim41FqXMnZs2jOFTaRyWnXvWqobGjkq9p/eQx4AXXO
inG5FAWkwD67MuvyK3ooo6KxTrNbPzEG1CgGkUISG4XakvqfQWcY7BtmOCQoIXR8sWhfm5bi1Xik
VbOD8ssPlNSHjFI1LoxXYXfbgKxmxmkEM9ruXweRKvQaLEPRq8UkPGFK0trpcXraAl4eA8IL2L8P
YaaIw4GDsTe05Vof803lotmWTKvViKPqmIj0GEo4GTJA8KpQEWOs70sSt49a9M+I/xXpCwF/wLcL
towVxi/uiBHmRFWv00hsePfXbYUQTGv5BhBkboJoS56q4u4gHTCB0DLkMlgtHCvZ4KRf4djfa24F
0elbp2xV5b4lid6lfQhY5vbT0xNwYX6bqd04Es8ahsgUvJ08dJDxGnxvBAGQXolNLXkHlWKKa6Ap
+0wo19b8V1TJkVzmdRhjVwvVQ9+h64Ss5o3DmqSvO22v3xvBTjOUm6JW17S4Ry7WkCQluDp7yRV5
jLDOZQVhSJQBcVng+mNWxrws8+xFRO6UtdVcv0Y3aXrs2HZD5KtOuc1sFFc8kAbnbgmlPR6+TXed
i6OY0vtUkbk2qp+pqWGWM0FVIdJn35uto5of9MiywmHs4+X5VlHUU1xcBZRbzUKXIA92x6AiULDJ
o70C8Rxp6nLifWchkWGrmDsYibeAJc/Y/wBbWVl4W12SozosJPCtPPXS2tu0R/jRvPQ4MJQC6bBE
weiYsEXMT7gYhzg5wflY62b0opPq0GXEwKXtvm+j7URqhtc2nKSIBDBTD+p4bHvnZkx/IrhYVe93
vAruIya8BkzBZmCBnAqIsOFEtg7I3MGA4lEeIPmurMD4bFsafrt8oCEiQCcn8q3P8FWftEA7ZnHw
EEoKJUTDcndBOpzHxwAOhVK8t0GwDC0AUIhQHbGrmifjv6Ds4KtSz7OL56avWh5MjVyn6bsFFaQH
f2qwV7Fdy3bghwhN1NLIbFMWuuabEeK4kCfb6MJD2+nPmCdZqCHHQMH733BL6dXSzlImYNGqIo2P
uDtqwkVP5QghEsG2I6eThQ5UB2PiVkyUQdhEYuZ54GSkOizkLVNfHc7yjpqQsxwe7kKRP8SisiN1
r0I4dAb8NAz2LCkJTdOh5+5oxI+yFKxv/zMKvNdGcqdYWqlecYxQ1ss62DADxtOqL5r4o3HPZXZ1
kRlapxxJigrURenlkpMUfAmCHLmDb7f2TMZlzheqER4sP5I6aTvBviMh3EE4YrPn0OW5Hd4saH8t
AdoF+YSid3eSK9iEtdAdNTwIXXyAhLFvOapi8BTYS9CHIvis99hNyFBPf4TariwgKV43rNOaCBrH
WWUMICXbCCINUzj+KfpbEx5UM9+ZxNEAcVs7AP9FWT/GLN8ZHbgnCMtVSNiXeO2TcY20cZaM1g4M
dxP3PtkDmypOj1G4VevhOFTtxUwaPzS+tCEn0PBsxq+J+ZKDXawAPeoDQyq4K4wOgznhXZ7Z2vJ3
/D/HuVdOzOuo3mJBlMuIi9vwFiVqk6Vi2Adbp+ctvtrsMViATLhuo+F7rgyS7NHyaEdv7BTz4lk7
u47RPlNpzXzx3L9BI4TpA67moo965uao2vGQeNfYfrbdk4oWxnwO0eetH46uoTE8ZJVC+JGrh/si
mECgcLOpxEmRixV9ZwPm6+DPySCfkb2nZjt94BT0Yj/qzhoXmH0KSWLteTwrro0cUUtaXoPmOum9
H1Tt2h6BAKwtWiUdCXNylR00CAOa2tFCLpUb9G7s46GqIolgeTNYaxuDLA/2YeatKTetK/0AxKyR
1b6D5MIM/LFogH53y4CeIuel9yKXWcefWzNIRNxpcUSK5qUs7yUCgxDLMhH1rnqy6hhJugQ9Nzea
PGwpfwAWrfUnRzkHel4wPIv42niJdOYjwkKt+eFmARtXc+15LtcqfsnyVQvp1Ckqi3BFKuWiqK5D
9hEznXNZO9Vv0t7FCBTchNwrI1oE4/vAIhvKfYe1pP+qUFg7gDwhwZjtU/e26iDZyqlsgihEif+y
+FMahrqSA0fEtB8GCOnIoWtOk4p+VsEAPajGhVQJ0DLklXiQm9+d9DF2fy61plDx4lyCCcnKOFE2
MEkdfnJtM5DEwQSCCRV3GjdEA6merGlDbSEy7AvxKtEO9H9l995Fv239QdjfImMEJDh98o7Q3eQR
OzvmUn2HZ32gFxiPU+6ssJWA63pRoBiU8qKSZgf239pZNj1GYz7nnF6n2qbdsRn583UEdHDAoB8o
6vOYbhs4lNi7YQvh3GHXX0EHIlZKfET9Ps7OsfLDosXro0PISNjAqiyZVxZltkxQueESPwyMDSbo
YLHp7RyNubT+048C6h5xFw4QXJ2UTdu5egLDMS4S7rLBoSxMMRkQgaE6f0SbT9TOA8+XdH8L9Qq2
Hap6Ilhv8xLFSNh1GwnTKyIyzTBnnxiPKfMZM/2M02hV45o3sLy6MIHQcGOXxJacUqu3bE+SCVU3
+J/iIFArwG6G+ezugpj3Sz+54hxl4YoUxa0FKLxWqFWIIii44nAWAIirq50qwcDrU7ii/zKzG8SM
aHYKM3LSzacMmZ/MC39mQZIWTzrPeow3ICNWmZf55a4bY3/Qf8mZp2YDxfja887ZctxAyGVcEa+i
8S/UuEdIBOngx0u8Mh7MCXmkvORSDRd6Eq/z1GE/imDXPYTeXx/i8NcT34mJr0b7hpgZuHuLDTVz
47M9MC2xVpNtnvWCUJPaOZZkhaXK7KRFGqEHO8s8ikvAbm3iTgcO0GC8DtAH6fjvumGv6kecZ4vC
ep9le0rfbIh0dfMnBThjFBiRgqGKEnXIoh959KNmnxpagHZtgnX1Cp4VvF1hv3fCaGNav1SrA/2C
fLgKxi8XeTrJN3TGtH5AgjCeUQUDv7QZzsDgMVhmzu+sHhvctv9CBQEK4g11WmXtoZUMfxjx8ijz
ZAYeJ+1MpGT/iJhE0HNozMlrNJ5IIWZxCdnAfym6pmk6quYtrN707GqHv225y+n1B+sw52q65g+2
ulXu9se8ZF1IwEBlo/NDzovRTRevVv9WoAni91GRyHs2KRvx3kSmpVGaNdrDbm6hcRzDHw1pCyPA
oxzZHbr6uiTavDOZqu4rAtBqsyf4+DvH39CoRDY2pyoPNn2v/Y2Ohe7SYfpc/iuN4t7O7WIWrQvW
68KA15/pZ8v45+CDUUKMBiywBYPiVkOw1C3zyKNG4CiD0SXG6zzmGcuzQz66S7VV92d3uAVYgZ0S
TylC0xzuZmZ+tHnt698jRUDdgOES8aZvKGwZsNg4Vwrmwsz4QqAi4SxzqUMYUkLxbWzbXUt3S1BZ
oU2+icJryk9ONTxnWKjqPNyqo4raO7Vvol7TIToRQIdnSmdSWa7xqxFDsatidrto6xiP69mLAu1R
nQlhG8ihcpg9Ap86yJkxvvJgVjgICUjRWmqTcR+Xu9bNbgq4rrkZbIsfhVOTL6X2zdYcn1mJxNE+
Nzw3qY1q5M2U2UaLhvkiIBf+oZXVoQ/dCyXqIVSMc5Vh12R2pFktGV6wIAhQwtXHas60OK3tj7yP
V2qPqpmNNvFxiMB+pxIRiVH5mgtoDU55CeE0By1GouGet/5aBy45CMObZ+CxW9WxWOLVRBcAOpaq
wRCwc+D7NgSLIS5lDJSYEF3ZoRI9KxRtVW/wzEjVPllsfoQPMwu/ILplXlDv3s3hOgLsbJIAfC7D
tRqlx55NlFME6HsJikN3GINBZ/Rl4P5JlsbgzlAXX49eC8NZ9wg0LHDIbJdcdlMBn54c+jUbfx7V
nPyBitTqxOKE1mS3U3PPt2gzojR8ajroNeBM/9lFX9yA05mSZ6QurOybx47AA0Bkip/AHa4NT3k6
o4j1N8++Ewq4yMdlp5OpLhLi0fm64p9OtmqswpB3FhCTF1X0Y0EtrPN/ofcvnR3XjEUMCGs18Zwe
a2I1HW7TwFZVJzQPlGAinnbzOc8B8wm8t/Yj1erugXyzuTjmn02JGFCt0hVk7luEujJTvrPZsKjd
ebOXnl3jnRsPHYm2c+ETMMCGL7+xFcJd1XdZDrvc2OuacaZGVSyW3ZzhufFZj75mxlyQr+qcazbo
rBcBT9KTmd2mcE4J9j7BMMz4GqzXiF8dIt3TyOapcWjH6XPgrbTi1B/FYzKvkV2tXOQiA0xR3QYq
RIXU31ULn/vZmZ6t0/PNhWuTqX7aPaqC03LcOEOzsjvx3+dfkVGRZT1Tn1XEtxpsvY7fH3YMyF5D
RTDLlUbXXIfDymEAB/2WLIgcyfwyZgAR6sHWzTw/CPKVi4/X0l45wQsUCtM78VBs/KetIkvfQYoz
Rl9Jf5Qp2i3ukTn+swS56uIw2jMv1Vi1OFyKFo943B/c2RaJxmNhwl6tKINq973poE0M+UbJGUPa
p0o5URsHKDjH5qqlhd+KyC+dr9Bk8tVT4gLJx1FqcCnXfHye8V5aCkwYdasa25wxZKRuPOyy/LEC
YJxl8VJm4EuGv84Gco6exoOAR083200xPi2dEcdvuR3F6KvYbpU8/5LNV/jfynBYNEy2Y6J8GwhP
gI1eiRcVqDyNDwYWpMOP6Az4jObdccoCpwnK96l1T2hcdmQxcPDKrc43OTBGYjCZ2f0OjYAp18QS
3XuUmLqFlVij+83DpxLvnD7YRcp7hnQAAVHJhLbjZNVm5IJB2aSPu3wKN17OkutLg5bQ8ymipFup
k/FqxvlBtZhU98c0m/ZV6CLF3VSJ9esi3JESQI4RdN4yY3q6sFrlIhi3KhWb2AiUs2YsnGjaifqL
y3pQF4TLI+FQkEhxr1Xi0jdAHnC3vbHa16pxk8pHxuFkkSUYZda61x8Nmow6OZctYkwVXhrLkNIS
L1oE5rDZSVJ9LJXoHZPyXfuVPcxEZLJqyzi/WAXo3ExIWW1zhG22dM3/RhOwdBjVMWSC0M3OJg1P
yfAcWpc3+GMK/nL9IxkO+ki6jvZJwUCCN1nCarYuygeXEG8yBajyjUafsJkGpcoz5x1LJK4xnj/x
lVP4iexfx5lWumfDu3ouXBrP9Xl3NlXQLvqZq0E0ZdL9w98vg8IP0Ac5Laa4LngfvJ8mYRdf/svH
TyEgZiAORH2nNOeQ3aVn7SBFL0IqJqKiwuaTiOyPaazBEdj4ppvDwHRiHjaMQFDhs6YbTWHP3mFF
CMUe0aPNMnauD7v/cXQey40jWRT9IkTAJ7ClAz0pOlHaIFiUBO89vr4PejMTE91TJZFA5nvXhv1C
pdqhoaHyXTUl9AYTTcP8GkxNelFQ7N2e5ZVYKBzv0rkIS4vV7YQsJEeu69H9zEHSBaVjKOiRLEvZ
jpAHOgLMICfKML9G6MJIkcKtuVfbXzfNFjkCjbbn9MYMiFo/XUsDttanZx27tl1oDHRRoi0Znmid
mPmw+Rp/Z5c83A7rjnaIy3eBQA9+G54pOZT6Gi8GHy1qWnI1+gVh0fMEvEuWWN1cwjrG9CgAKv5n
5cg2K+xtaLSUtO5V2rL9v9TS130dHyW7Okt9fUpsMY9QK1bUDBrlP+KDVzSBR2I8NSjRlILcirLc
6X60JHVlN0TDespZrbAGiyRxuhpl2LxicfYk79TW0POINglllDTm7ra65oTh0Bw7NvU2oACzSxjx
up1MsWGY/wZF9yUy9UaTQYdTFlnZjvo46Pl7iKLOu/lTw/is6hTWBX+JnkdS5bmdoFVioQk2Qwvs
FA5rL0Lx2H2knOPSsWvkBckMjt2R8ANS7GGo9BE+B9gTClLBOs1E1PkBne40bEKNIyl3pAOIJ8Lq
z4A/VUQAbZRDwfNQgLRkOnojxVHzM8VS6PcvMpnlsFN+Ti311AHTkNuCzJkH3z8JhUcVWxL2jDpA
01t9tKm4VlMgngLqqaBJVePhkukDkSCKY0jcs4Z7A9IiEDc5FPKHC2yJJF9AxzQeWhwIhkndHBk4
sAeC1w78vJloCLHdqha5WnHZfbaZzViDfqWl5yMdTpTrshO1wOEhpn0t2U4eZHIRXdXehLeyCW9x
UO7iUF4NCmgd41dUjIQVSkfVG28RhSSjjFhtPPLi8cKlfku4APRs+Q5bktFYN6Y4jTTdZr21HkiR
05E6pTZ1BwhITG6lzCHfRaqPZNWOX6Z2HOPIUWN1EYYrc7wnZbSIwK4l6ZBZtIxaRx3tIvip5v61
OAksJohxcCDdIk4NFiOqT2tjaUvb1P3lhaUWY4ZKrCTZDalXXmd7vX010bOsn4Z65Vh2SwPyEf2p
/FRNcQySN0l0y67gcPfveviwyeeyq2g+LSXWMC7QS2lMiCJD+yJNizjGGJ9ozGPQlJtJQWWCVoQ+
UhRhbyQEhlBk2zEjDii5s4dPFO48jHoUSOAlIXVkwIyayphJJDLdn7nxyFl9yW+fV0m5zKR93Coz
fuZW/dXluzCoUeuiF/ICALvfLPvDPI/JlRst31WgAFV8qHSCwRP5t1aUfwgZUg5ruyMGNjpHprco
UGsYxRTnY22radLnaZHHtltpOSRnsPQLvhtPIcAs27U2NYg2dz5hGSOpFFbaXjSe9RL9XjGPDf2f
gaQ6Ns1j3kfnrHav0sTzW/iGjSSgLCLgpq9JNKHqlLpTOTsoTJedn61oWT5qHmBuu3bz/3eyDtIC
LLNDi8g1qLsdZTDwO8HB1d2/QBKOHowAcEN0jyrUxH68TnX8jsZv0kRzwTU1trDwAGHCpteA8tSG
hvBkoGMCLXry1KVsWYz1MUV9D8o6EOCQGHeSsFxwKyU+D+6/iMxkAUPmcXggERjzR8kFwsBN0DJY
reW/gnBlVCefFHsDJCAB1ej2hgCsQ2Ua6/3KhD7BAQS+54Krp9jMFGeQTPJh6MercP3J6XCnbMD/
6DFbox0wrx7WMCOkp6m/R9ATGOHV3NrC8R9knnMZ1sPi65ShJxNjPLD0Boa7CkFP0X55BEkqBg0o
pknDgApHgDc+FUCDubqJRBk4o8+ESJq1NknNme54XJfdGH6VsvpiLVFmhUn9CCrtlV6qF8zjE54L
/cPeYeU+Uys6oAaA1Ug3fjAck0f2jyDdWL/0KxLwF4F0lsvuWmXaIel58PKKazjP9kk4nHQCQIkC
oM/xpkmf9PdKyVfr/aCrbUhBr9d5ArUeOpb0pVknHt6B2HG6aFRrV8qkgQFCM1mY3p65xy+wkqMn
E3WIjn+r2Pc8udhNwTfAKuxupfDY9PY65E1SbV7yeB+zEWCxousAV/+IgwZYkGgj6p8xIxL7FJE0
2tjM/ISAWW9MAKn+pyWv0F8H7rdqfUQkvWMYgO6CZcIhRux0R9ZM2H8OhOOU5x6ViUyz2JQJqGCU
s1zUtQJqStgwhaQiaTKAGYou36W2Dnwz1sh544dSdUo/+UCJEbTGb3fk3MYKi96RiOtZUx0N/0yD
boH93QSVUAjts1ah/hzsbZNUe7lVeAPGeTCgHyd3CAmUaWNFKFFTQj7j0bSAnQXK/RjinM5ZP70S
GHC1eOM8LHskiDg6c4Ab7fN4LfMNaM3d6L16AnGnN3UagAG2pme7ehfI/AnrJNeKXygglimh3UWh
XQs5njdWe3gVRSUqxK6XRnnGVVCNLlTtD3hV2j8Ysnu09hpS8a6ZyPFl1W4T0C2rkD5truzS5cRv
8Y8Mqx6gWa9o/nHvEzlixKMTQ2J4ZGYPjfLwNHVD1NQVU5ruPbT+7Y3U5zDnphKVcXjHGsxPbocS
TOqRdmrRqsRWZ2nNza0RJsD0ZQRH+tRI2IJAzHDh066Q3rzE/IZ1UHEngXccuvo9EBw9FmRsgMGh
+SFnivAfaxENJa+cvoxbuj1R1+jZrkP6675s841IOPmsikuhPrP60TJAJFGzKqqY8HN2YpcoSz9a
CEDn2vR5W3mx6nPeoZIZMS38CSMnl9OeBwRki5OXoHXCSiRhkiEaotLIKELynWPvIe6C+Ctg/Hxp
G8yKzsCOXAx3M/xsKa7OVGoA0ArEJzKEnZ5LOOAbIi7Upx4hffXcjV51z2m9GLd5ctMHNK0g/d1w
7vTPhloSPth6DByJBGFqTWhHpesnk3ZlR0Guz9+bFKt0Uv0/Q/Ko5VUMDoZ0ZoCIsZtrUF80/Z5Z
+y4gStNHwsKAEbQ3sCIp+qusntixZm4SwtuFPz5vsk7Nsdcs9eyrl5aJ8mkggZY/C9DqHNMIQJrW
XoKmdRJSgWMtuQjfWGtQdHazdeU12RTe8KXFewMxllXFa13t4Jijb/4ZqnnHJnxoPRmDpsCMGIC3
CR9m8FtyT1dQo3rzSBFqNXu9vNNOKEOq5cU19tSZSbq4VS7ZG+fnZnV+O+3sUi4pOpm9PyECz/zR
y7O14HpdXH6hH2fRPJ5dSNNYXMi+nvn812y1gSnnH902nzRfzvv56nTGX7pw0pkzzi9fcxQPj365
p1xoqS+cYKOfrTM5pfxfegILZ+TgzdHYbvq5Ofskj242/TT75fU6zGabnj+DP/RcLD4/v+rZbz87
O/rsdXxtj/NhdrzMNsFsc768z2d08rPZfDt3zs7smM6Wt83mdz/fzvgx8hkRE6/t33aYrT+u87/t
9Jda/C32AVPlktt4xh86/cW/3KxLBMjrwIkcaTn9hvzaG4f/eO+Xc2N+dGfHVzjb3hUC+z7DT4iQ
npTUcEmwc4+nqHvk/hePrzAOtfURJgdPyEuJsypAcCj6aV/KOOns9aha98mlEI2Y40DFE2RwgFtm
HCyNUOVfo2wP719sSrw4zzL96UybQie4skIBdIOMDMcig7oC17EISKUWXLeYAUiZwAhHGC0Bq/Y8
lK5hegzQNyk00GkkZtkKv6n/xGHMsU24KEEh0HFxeqyEBE+o30TR7UoFpEClwVL2B9Zh9lay2ZYs
raMS3/HN7zLUkZC7A4K9WFa3XU++gOfNS2ovbMLs49LCAkZhhl7iAaP2stP7d1BvQ1NeyFwKjfFm
hiRkDAMFV0N77Anbk3PIlGbjUdDV+khya0fNuDFprrJi+RKDOyr9ZBqykVOU9qdkdwt51XAFuSND
CpApauSuRUBBVMKonMr6Ug8usHqyYFfbu3iNCuVhy7f4r+2/i/C7Cr8pz/MDfd6UT6uZ7Yfwu7Bf
Ufolo2HMq3ONF5rwfXafa5HRnvShJGsj+BiUq6VcfXEjv0WV3rL/sNK7kO+B9TDVT9/7YhHikw2t
r6L47sEXmgNtb7H3JZRX1nxRYF1CqhsfLtrnyvuNoHv0Hwhk6iiVAK6YUfc3Lc6e6+T+b+//Nt3Z
rDcSjLumQuJUHglM7N/uXfI/2no1IqhPRmMaIBnwCHWyHCJoq3DTZUyR/yeA2o5F/E+qnFMGBjFe
YyLzU4yGCeUHQCWDtqS7DYm1uFfXfjwAL/EIbuxiKb6H+7htVuUSdffHjTQ59YOqYY1Q0hhS46YI
J05veYOW9Usllc1wGmpe+zlzanPl1GvQv2Yr5E8LZbkc/MUcAgazA9Gpy93OLOeoGqUrqaouyZEI
TrZteSWCvSp+bFR1asoK/Layd3ZDt6Thmd8YKUYtJ4yWXvSl9z++/9uGaIoJOdj64Q/VRkRhx+El
w8hfXmyfU+9Xbf/y6M3PIvUf1NbZUMnhl/u/TQegfm6c8n3yajeo3wLmCX4im4yRS7vPXskrgPg+
wbO4jrxtWPc38M+b+heM69PYWHfQN3Is7spG/AD4M8KD1+8+xA+wZs1wtEGljQgbtRPNsMz58Guf
JjevWx7So/FHnoO5c1+8AG5C6dsMLwvg+aE9sH4gX+7qOS778Zf/hRupnRoSGaZn1bl1VFQGyTWm
4mNDr2a6NOmVXPm/g/JPRfMV/MTfg7VNujMQNklZ2El+ZPNbkI+N8GScpdZJS07ReGAIRDwo3AvU
4ZS9Zn212SsbF961LV6IKGHqfbLDjIVabPG7tA73y1g+mNQ6JHfdKS6OrrroEyrmvxJpOzBIEYaC
fBFphP8M9Y88+ZTNd12+VfPdFbeGX5ZJz3tFPjGDqJaYuJfRp9TumubFLQwPYDiSdpG3CmcFiqLf
QH3V4aK3GTSBlebUHfbqP0jfEiKjIijjkdp303yOWNuNJxB0X9064wZxE1TgIgBW5MstkR1A7Ej1
FnwoxPaTTWrCtp1L/qsp3vJfUxxzagHDTy87QlQr5ZOJ1jvVlLKs4+ZAuKcJPXAaJgD4kpbPWGzK
O47fVVbNU6e/U6a14MXgWPcov/yTvxFUgGDP0FOUC2VTwTJid5/lzwxRHsWk9VxlMcPxKdPXMw+O
3kt5C/T1XOgubT07VLujvWYHH41lAutVTyDHz9JKVgVamCMhsdY6YR/b8EBERJhVhJDsFWZVwkrq
NSNX9jM+2KCMv4xmzsxRXpV8rKtZUFE4ShYF4VoL8kR+2NiiH5HtiDrONwbdPkWNcF1sK7Edh20j
tq3+aajyChKgSLHjldhQOGUj41lz5kpkARYsIyrKhZ2G6s+X9rJ0IFadYfZfqavHTqCPTe6jz3HN
sW+SRtoglcgZ2jL0CyaxFmXHHpg30lHa+jrx/W0yQzRws3sTLOHgNcfIYvQnUIPthKGgKoE8X7He
rXJkdnEAqniTgV5zah0kDB55BBPTdAucG6e69oirSJYFyY/wU2hh5VjakIcQI2T0R6dGRtHm9Voe
iD33Qki+rcA8odr3dsqGRFdJEm2bwuT2/HOCICGnSRxjKP4xKcvyMWSpdk9Me0pYr7sI6NTsRiJ1
h4Wt3aXmt+hvo7BpyhkQ33ozLsC3AP8Q0TofoORaMnOx4ycdRHR+q+XiVnfFb16GzjuSXliL15U4
EQZSsavH0hkLsIElZ3APGnJxsztL+jcTX0qGn86IKwrAMbx5Gti6kZJ+9ilCjhV724e3lkr6Eo+9
0Y3glDS4RgSXsTzk8hlyUgtYDYtdZhBpl2E/7pXsiovrHyLLviBMAnOR3iDlJ7IYM1cCEKgVW/JT
FqIkuAy8Gyob8dOihg0JZcRWePlVqCilm/kmjgLqiQDeFRsiMbcUTC2s6u7eMAhR+wIoXtWEJ6ut
vi1pQy6i6qx57pXMWj8gEyGJIBuhEnKfNwNJ5ZCtJfttwOtjhsjxjkgp1bUR4bfKWWTP1hoRD7BD
htmmT24NLgqieJ/FvdXro5pHKz2nqCb0phJ5RPPEhpNwQuQxxlX/lStHwe9qASUI1ykJsPDwqtWu
k7rtJvatdY+KeiyhDrHa6z+ZfYWHQFAY1Pue0khqeeYuh4dLtZyh644WdlBwSz5kKCTTuwDU4GuY
4Q6ov+OFGFbiVoiUvJLVMDCZ3aHmiXowCacowKjxzDAUcj0Cpt1V0KeJh2U90eWE5gHE/w/B6B7o
f0lEoj7jUmIiULkhsWZ5milYYRF69C65Ce+Mg1RHIRhQW2kBO1VgYq3gjKZCF8kCGqtHQdGjXTX7
gRLFcPiJO1i4SKn2BI5muvnwG1LnOnqEmuQ4TL2mrbTKMgTF9KH5+drOQozizdnlwgNzUjZjRpdr
Mhn43O/aQueEtswL/6RWI9IUHN9ysU92QNPPlKk45FQqM572fovsnCSEmgNGXFNiA1R4AhkWLrEv
yRiuJAZdNbnkfb8Ed0IjEgNb8MeY0MIczgiDk3UOXurX3kpDgZFWuNgbDSW7ucvNGTaCBd4W8A63
cZcSr21Gk0b/r6/fAQGIQ7jP4F9MMvoFdUztchJyiOFbmAmVNvbc8shkeRpoXcJpJMQskLU/FJgC
f/zTzUXIlqt6FcKrb3MCO8pkMZCYTiiBe/DIgFQoXz2F+SuYFAOIS2RrFRs54jrex/RmDQRyqQj0
R0f9KWx6Qx5TebzhrUSEyrr7LRV13jeTsB7e2t4inEOv7YSYCQSSUyLe027dZmdTaSbAYzF4dNf1
CBcqfVbQdSXwSVXKXuINzuJ9rn8nNVaN4RmJf7k1oJRc+x4xToNKaTC1deqTOM+FAkNAWIQzwKPV
mUyyr7fs+buKLrzbVX0M83MVvywCVWJK2OqE17+aKUq7qaiL89B+1tEl4EQxWOnhY5oEwx+gUiRR
QAt0VMXlXHBoRDoaWZzS0WPMWMLTzunHaSsEEP8V0a4OHgicUkxJ6kDuBiCj32xT5J1q9ZTad6tt
NYy9CkQI6CXCd4sumLOLpEJG894YW78kqja44fXZtPWt07lKTJSXYlLg4uuO0Rhde6Kw0ecuK8gm
wCRT+wxlkgJIAglG0seBhPjY1XuJ07bxD7Z+rSZ4a52MdAJRUWM/cmGD7RBtpzzRzh9sWsaB+jWS
PWr7q9N2VJ31It0in9kYgvdxYAYFIcLIs9OEebZJfxP2MJfVgIxtnGIV+miDnCL8v0m7KhGutlR7
DfUpQC9vWg23ILm89UJG8FLJd+alcD/4H7X5140fiFiXU+8MI21sT2G7G9nPeUUl3n8ixwljpf9W
p+gZxNp2olhyYnEgqwSF+6kESZolHQoAQ0cmcrLYJCuJE6NT18ICFxZwtan6I2U8w12yEAbydIAe
I0N7gbawpDctzUnywYs7tPduah/JzYubntvM3ycCZWnRzIVNHU5iYz2sZimKjYHRRvGChxAIk23H
h9atyMgrKYc1Um6eRsIBmoM09q7T5LZTdS80njNEEWUzr0v5ngbwDTUbu1ksVdtllJou7GZpoZ+u
eJRdbJqTtUDxDHTyIIjbSWPuknjlhqvUMBaFcVVs3kE4k9HNVxYChgE7sxlShpSkm7p7Zn21KxH0
jfna0FzkM3A+JkiTINrMz7bTEZ/TCkoJWAnJgWHI1o9Si+x/Y6tbPbho1d5N9yPEi3WhIBNl1l7C
tToTfN9qskFA2DZI0U6Dt2+Trd6juyCuJHsR07wUQAE1GrMAdfQkVuDaIdCF/nJEu0jtOxtiQA2W
ZmPsDSw1U9WKZrXclbGTJ+qOJKaPQZNoDplbTLZq+ZTk+t5E5b2ndIAhZhZmGJWmfMGUGVS9N3W+
DGjFiCz6rcMrBv2pl5eEEn2rIJdPegZw3t5eOWiGduw0CAj1qwmMQ4UbEW3mIj2U01NNVGT3gc8A
yzsyKdsx2/IeWtmHDDvl+scKtINSS7ez2QwnRuhtBqib7FWAFdOOv6AoIn4Y6i4rmW6AvmO0qddk
IIG35WscvODb3FTJdEMQYIc4vWmKjQUwosnUrtSAxPaiTM1TiwKgYj42KC8xkLDjY6dHF5GqNJPJ
FNJ5lgULNVVDNrdYmPykQXKUvZQCGnDhOixWU1L1qCGPkylEb95IWhaVfw/dZSWnm2h6tNEdq4m6
MvynR9oHihyNGWmCmdugnRXBKkmfmXlnSPBxTZjYlDaNLGHnO6lQK62l7Gr46sFE7DkQIEUoWUjm
y36A1qeaCh8R43DNVY1vr2z/0UErBfq6gvMIePG8emOhXM0iFKhZy16Ffxy0PohRsSRnEwvOdLRq
do7x9RAT0mtQKh+Pd9vYVowjAOAtWRVltQe9NmV5R/svn2kT3Dmfaal5RgZfgedIgXqR9WlEHFa1
/pwOcbR3/Ui+2biFSpje25783VC2Pybbg4w6L+C4M5pq5zbheRTK3zRxu5FFKAZo9jagGIVyXwgF
ANCkkeYdao5QlXBVPBQsdZRZeOklY+jVC8CnORJY8roh/n3QmPxoEY2hoQqpox0OV7YvaMv0TMjI
wiaxTezoTe66B1AbZQ0c1b8KuhRFXFVM1R4P3FS/jEh75iUXzfpW9G+Dx7clnGuYAsUqtJvhbWqr
dTsdn3M/Zw+Kq9Okg1LQ9aRwIQrvjDDgwI8puXbGF3eS5370TOiNyuhvEu2G/hsfGc5Ia8ydgj7U
vCYhX5oZFk7i6mjHt5CacBj5hdXS422ceop0/lfFBGgWLdA1fYuShWAB5kSBxDciV1Is03h6qqep
J+4DeoEegOfsLmTI3aRiH6W4sSV/kbrGIYrp8yVH0mK6jRBpWr68LGuN9KZXrCBqvHrezmuPyG2C
ATqb7vXM2toDK1ZzkaJr1xB3CKSX7ZSu2jLNjMo3t2fIUSQV3j809gljmzZARHpvz3145ucoEJDH
CDOnUPJgkcQPcP6S5mnoBOLzpsEqqj6Apkk0vCpkbIzeStYlyHYyrSi+sriXpWUbo3xXolUVYlYi
O7zqprwRiyeKfrGPCqVDqP3j59w2/h8DoNn2jOdEKUFbdgMuzaDmeABvl+wtSQlE3vFClN+RWf4a
bfjbuaMjwJbaGriRyhBxUw18bMFTo1R9InWyGv0455atUHdkR+q28OWT3yoAT0zDkJ6xkL5J/59K
zCJ5SuFAWYfkF7uFSSZnVRM/cmr1HGkd804sVkrt7jU+haFIH0FUbtGy0Sg8S9rhKIhnSHERd5i8
DIEyt9gnk4rdZ5YmIi4l8ErboFNAHH+Ko1to7MKIdV6Kl6ZGNWOa/qO7cFnrDTc+orWM60mcMroG
pbvs//NQm+ACZEhVzH43aSwzcth8EgpIKmGNAkvjLtlNraQpy4IFLDB0x8lyEVXAvlow14Cm0Ygh
U0Zsu6CatZBYdDDRSt+wbWIkWebIpVVRyiOscE7f4ogHWZtNfZlU0ZNAld4LPHOJ+Ru3WF+w7Hsd
w9XUE1i/SlPdGmyBgaluQgKDcpgnzic/QXCKfyRMCC4t9L1ojSXiT9RD+UJ2zZ2mkKox3DP2VokX
mk3oC03LMpkiZohpY53SGVpLlL+RzyTM+l7X+7j/Vt/o9fX8IwlexH8Vpz55C3Re3MxFcnGbDt/R
QmK3pOi+JdSjaNGIZc8eVquDPPaKT1Z3hAV7P30L+ZDyNgv5Q1TvYPjL+2VLm4RppOg6sEeb87Bd
9uW6UF/Qj179MtHSVBEu2RGS3VuGbezgc0kbz0GYnBskK3TRXEVgLDhKQ7ytxVBjYUYIYD7/F+7C
CndJ91cBCDbaxm+eTfhn+7wghP0++Ybjag26yxsJWgZ1RIVkABUXAs6rdFnvUXSqvvup+SF9uAdW
DEHUh2Jkl4IGGW2k9AklUEWLhW8zF6zTKQQDz7WaAUia37p/I4ojH8+0CmCCBchUMMfxwtFYZUuQ
F+M8ZyHzlOEdgENA08/LruQjYXqhZyGC1paRPaHYiOrX5E2pEF9PcyBS8olyj1Kch8AD7YcMqZJb
9IkDnqtSzAwWO0WF7KaL98nOStmkXQX4zLW/coUbf5ui/TUZBsqEi7nFFyWNjhxFCwPlVfozZUkk
1Vt25ZnPqSyfsUAT3MJlTNySqwJRI97xgnlO4v+UBUedo9O5Ym6Ol0JcvXH88kW/83gLknCdkSBj
MNJ0ByELRJM1855k0bM9kJLEC9w3AKem+By7NSjOVCIyJ9gXbuMzIvowFBhOqJb6JIJ3l0j+o5Nx
wloGMXVxspY7FlVNVxmkslVBwExVojQkShkFnITVLSI0z4iznSioVih8FLDBxU8fsntnVY7cb5Gd
E8/eW/KPDgoSjbvaoKohqm7AEXMN0WZC2JxPqr7dkfgCTY+jcjIyK7K3LUDZ+mllHnFQISd3a1al
sEKTj9aQYFLGlIRgeVC2Ujwpo/WCOxt4Tq6ZUvymWktpjku6C1GrCNj9bteZCcmLa1pS6UA/J+Rl
4HDMOG5FPRdMJggJnbBiqE96aJnyX66bjuzBWwflV0hajsx4nxeMUsOuGz+JyVl6TIFwZoFHkxhM
UzS1/iIxmMoRjW1Brh5nwYLgjZDviRqHOiXmpkDDqD0rNlOpwLrTQUv6x1SseNDmjUS2kH0eaaod
ztaUddKSJJRxX3I2I44ZFVo4CM3oXfjpCDwsy4+xZu3GXL10wZhjyUH5Q1eWJEUfpWKfpIn38cfP
dCoRzfiXKiTfjWxdvPqZesPJHfSV1MRztNeLMTN2HeF8VtNtlErwUW2aGBLHJAA8hgfHYNRpgAjN
YQTrVVw81IHG0oFC+dsXaJjQatSGte2a8cOn3rgKtmGcOF4G20tm3zmGeWwl7RuKkLYQdGfTZ6Ny
k2Qt6HJwTNgpMjRlmUntqy3wdHmbeEBKgIXC1xcUYx1jwlRndfWX1N0C15tDS8Um0q4R/lKKoHR2
KXn6vELHGxCAJ0+gWWM6tBmnS7CDqk3JgIL7DCLHSIRjMVFlKrxoOlMqj+8czPrRx3RYU5vuEdga
9NEqd6keiJOdYZHVqmET1SvUUipaaB8cRfkq6ZimLbbv9175VJRDKl113u7U6pZS2e0lbMsDAN+U
WFYgJ1XVYhcpvyYraiGYXNNjD2nocUromD9qalMatTgaA6G7xWOs/w3tLae8Mvnl1/ZH8qjnY/Sh
+3+AydjKddop6LHNm7OMVLnrj0Rt0aoHQaEJgkNDongx6kp8aJ221AHcXImPIeC+JAG2HQVTpIyb
mgZ46gXVxDvrypVsRPQTqsdMyEAU45mh0vGjhJhr2yfVuCphK6V5mvhVNUqZ6j5tbuRUflj40yTO
LkopYw31DbELfnqWwR9F+2A8j6i1kdNvwXejGneDU6oKeIanDiQMDfnc5yDS3M9SuqYwayDr0xqE
M+bYP3xb/ylIv+0yUjW9MHY0Oj4QhlTCWId4LgvlhbhIVBYjW3z1Xdgo0tqTLVrDcr7Bxs1CWRPF
W7876VDmnaPAoMBtHyX5OpI+U+bgmClGblVf28Gm1AZkuHfJlTdE7J0Sl0EoQlcBH2kALsFudgxJ
RvjXZRI1mSVHnkUlbLElkd/hCbTAMn1b2URES1lt/OHCJ6TTt8JB1EJWtnTamxRka0dJp7ebSMlB
YC/DFBZSHwZeLDPLTJByVX0zQe5rjBvBqO98MlRlTNVt2MNtdYfhIYuEuq14+kT5N9zVdNXYCcHr
7DCutRQDyToY2ipf2ja4yUysxjKaFY/vhkAtUNBNGX77DbGsjK/QAEsjIhZhglr4XkaItMhbs/C0
9NXWfwz/cBD6wlCYrV3x7DrC5GAYu9LCJSMWCAQWoSxBi3yWwcD2iZJhwB0I+9QRZlRyMkdjusuL
4RS1w1Ut/DVkwspO+4+UwyGukMSvE2B13zr51kfryQso/ppxG28+fjaxLRFuz8zikRB7TswAptl8
UUj20R5L3A8B14O1Q+pDwRgFLS5BUHm/kxQJvq5eWtpX0Em/dMFTS1bdEtSijUnoCRp1wbETdXet
2412OU9d3PpE/7iSIGCD0EZext4WHCrUhXJuk48ocWBTU0bek/xoFHfR6jKhSYyGgHWVVBEb7M8K
9KWYr6fub1vN2NCwzGV/outXHXZibOpVubevg3Gf9nFNfZhWN2sQeHWWhkT5GQO2W8nD0ngbGBaG
im0PIo0dzKRKzJfTE9wOawFK5MUkuUcI0IGjI9tojgyTOZY3i5bKyeUWQDWXPWiSxzePYdWLP1Og
sXzjwtSFAYHhjOPU8W1U8K7J+2B31iyqN1R9NQq1s7fS6NfhNHkeW2SYeXEQ9Qf563VLMs08sJam
t27QfZtIqFjBzfChI8OO+DopU5giKGMmMxBs+rSInuW5UYeV629iUqzyv3r4RXdMJXLMyGHYuWOg
xgqKv1D+nVS5xAsuc9VHgRgu287kRuWD6I/g0aNcLVpLXcmxvuq9GzLqhV0320LI8wCQ0AxLMMPu
qCOxZ+tuXnp317edZ1Gw7N6wJM88rgST1XzoN9gjJJRrE+iTxFzQ2LASboW8sjesRHQGgCPDZ00+
noRzb1K3BdrF4LQeCCbif6lsGrQUrjx7XBU5YRVS4WgMvapEaGi2bPtwmwoJSKiesljPKZFw9qPN
RxCo2AFpzhkguYrwAdf+xwAJLZOUR/WnktXnvlzF2Q9xx/OI/YHr+UJWJAkHxr4EhMgzTIDJWQIm
DxhAQeVWGnlPjXtQZOQppE8hOnBzjPIm7RftrceKw925JhJkk4CMhfrg6BjkEu2d2YTdBk5qHobk
q9ZIWmXnk6thyfc4K8D36n+j9NSq4CwbJPUDeuCzq0rvOSJhCLxy0TkdaRxhu9W9g4hlpLilI2MR
iehDiiJUzfJBK4ihrVzQsxxGpJT/6RQ8QgN9FEb24qnEIpE1aGesJym0CfElQc+WKheHgc4x1N2g
genFSKRzXNKiy1fM9EJ/7hRRsmoIY0ZBdvCHyV3OYkuskqqcqo6EWB2BJ4AU42UKck1o4m6yZQOb
LzRGoYwomsBb9QrCF4lqeZXMjnBr9+ccCQY7ElJCZJLIs/zq/7TKstU+ci1cFUG3wnCDjA0xbYz9
mt45GbmPcvRHBXjsa/idOAitQVAPbRh0Sy3xDkpUXTps2KNO1ErnA8liuZxJoXwJqoCHb1wHbD5W
+h9J59XUuLJG0V+kKuXwinPGGLDhRQUMKLayWuHX39XnPp06U1OMsUJ/Ye+1u+UAiLLGn1tsghY6
tc0A0PkdWVKxhcNmtURSuIhYG3soithPaJwFDB/Rdpb0EW72h4tz7aPtNPCeRyhgbL5M21HM5G5n
Ffw+ufFa4x7PUPEMdXIy2QC1wLSrCY2U/60k6OSgWjR53hCcbe+OQlpN0rHxgHdac7PoOK1czgPZ
Smbtj6z4l6PKRsa1GpA1/QuJRFBCs4edE61hs6tiI2Uxk22ZTgzVsyIrOBwfE9ovTegnYkmXeRbu
h+rfFEfHCI3Q4KbA/v8C65oiNmH9j3b9xaGe0Qj65pzs6heWzgsFYSqaYaGWy6VmLeoMSyAoK4LV
wgCyarNmlji7uFS7l6Inf2nkxOecN1zeUSzG1PTWSI31zJcs+3c1yPXAVqvaJjSWzmZ2p22K2aWB
C2GDJyrhjqXwr0IlU2Bd2r8wrdVB9sALwE9ByjMUuCZaYGvFLjzDIqyOJV18QyQJMRr18A7JilFa
G15jjgms4h4wUIYCFlkEYfLWjwhuTHfPBCg3kZmVSz1haAIrsMVp3roXJ3XJacXtrt+SYd4F7Joa
Js7gymcvufTTzbV+Y1Q4DhiPJuzWxj7Q8k9CKhayRBXCxLT8N6JALskDClONqpiSVKMXJ5pFn6yF
pBSN33OFyBDEX1LcT+GKQduIhQmFReF+NHJaGdovFJelrU9MTzh0tVszp5sSI1oAyju70zCVWsfm
ZsfNggQ07d978kY22MGTmFHuBi8Q60zYGCl2LvJx4w7mZ1+ue0KUdcnIhx4/f+9tRO3clG31UtET
KDRSOJGKSL5ZT4sbozGk0ETLRePRIWM9V8yc1EBPmALqAFm6tFdVce0433sKTIzoXsgAXc1+uKb9
mUNgKrslynhFEFHyJulRwfBA4TXzlSNA/+EI5wMAr8J3OCimQsZnytltEmrOsYp3MxqQP7gubM/s
xHIlrI5tmbA2kpsYbyIcM+1a9Qzwq5XychNx9GRQVHZyn1F24NUvQ5ZYTC9JIODiO5uGd3+UVFvN
2GC8WdKZI4mpqEbqJ4Kwg7B6YpJIwT0C3gKchG3PwNMapRy5U7Lo0YD65QWPIOMDG/FeOMdre0Sg
tZ6ZXw461Sikk9xUkqm75tpLfyw2QFN4/vkJ82dkHqkUEU3pp7zn6GbKRqXLZvJ7rqH+2oRdIXEv
5mMJ49mnPW+jP13whDcvsv/TkRiUprZPKDZHGnWj4hXom3sNY0OWHmAXz8g3S5SmytiXBp9GdCDr
fK3RlNakLSL3ofJS7uQEabEhaDvEUaE6QtNjEK8KomLFbACrB3wfuvulHTBj0//CdHj5AJq7cBjw
aB7acYSArYfhBC1i6MYsUUdiYI8xKyMLbgVisoxr6fNp2vKznO7qalr5mRZ/oWgIrdFvR8vaMftg
81mzYHEdch54zbG50PN3rFgDlAS//elIMIG24YOu5mggz4GQyOeAg7/W72EKTZ5jfg5W6ihhFWCK
T8Z2Bb8Nv9xSdYhdWC0ME8t3UKOmKNuVV/yzog+dVwffcAvJ0746wRriaeRiuYrQo8dyg4QoC5gR
IK5Kgs+g+G25b01D7deCbUtryZuABzcCSMFdwcqIH884Hgt2p/94sJejF5Pemd27z2VSLzeHwqK3
fjVuBVxwsBGNjZwt8JgLZru7nChGHi06JFaCI6/7gofN1o1F6/ornYXlRCQZUoBeMO0OAKKMf16w
UsUKsK6nESRwRJtYk5ERdBsrHp8N5wr3k6eX6cMcH0eWPSwR1oP90yELZf8m0OIFwVmztA23SsRX
azOXbDEQqrrH7+IVtPk7WLDFyKpYC6tL22a3qja5OT8sKhMDpFupSFCIhNvUepb+dFJzcD1htjRN
7ww4cMmhyTDMZV3EB7SwhsWYHRR5xHANzM5RYj4YeQEw9wndm0WEloPxsIbTqTntIYGVa/rUZ14p
dtm0LgSPM0vxJ90sL8LU32pTIsDxOETKzThMH1FOAKoa5dcGsfFAIWPqqAldVt3pQD1oenQefCsS
yyEszppA/mlPa9ku2+Bh+NnGxX2eIc8ZbFyyFQMZeLfonUsEQ0qLCWSWx7u2r0FC7prPVDSh5cyu
OuU40qcNIuocmoF5bQa6bxd+bYBnoRHYKynmDGqyWZLtRhRFYvDcUcDhOcb5lOeKaYIEgMKF7aaa
TfJCa3ykPgYr1Go/ueF+1I1d3xI/XVQI15od6eC07yYzR4KEs1zsvRJ5JMGpncq2kayr+quM8XV7
LPA68X/YRwLsg0ejYHehheklHR4NGLTJ+BylufWlv9aq4LXFTKfdcexD2uG94/OTx62jvfU+eyu9
uJNp7lKwV87biO5SkPhFs3xpAcz1GwOYYB/2TDB+FaCKlycD8bkTa3cgz2tgemLX3dGpkjfIiI1l
fpkGallBqQSRka1yhnWCTbX3HYPtbz1yYagxGoAQLeWSl55gmF0cybI5LfDDhR9l1z/V9d80LluP
r4D5sj1Eewair+HQrBWahwB3cEYOxYmmBuwmjx75b8fEu6fMt7ldR71e1om9+Q9woHWnOMJSZWFX
/R24HHo97WZWnL7ePGz5gi5+zMKFg+sphc/bHntSgU2TnWvRnzUAezUT5UkczIZe6lhp1boGNlMP
F0npgT/v0XMwuCixfYIICtw9rCm3bgMIzvGPgVn8FyGnpgs0AoVk9ph+zJKWUbsnLl8graGyMrL/
a2uDjOAfL32JIS8MgLij06TdFaGiRnWoqDnSQ6CJYMldxtzbvYdQiCgZ2CPATlqWk52AzUMDwrq7
rf4sNujBt0UtadDWNs0jpfuN+hgG2gzrEN6hHy5S+12LNMZo0eLkjCn+Uh4SzQInh7NKu0+kuLvx
qfLxRRNCVVCLxxXjO/xY5FOgyWRaMlI589b+TxEC2HvWUcBm6HXXSUyeItbYGMfIcDScTw91/Wi+
oekAtcuPlOyswP16bFmaxHkbWFDPo6V+OebWxr61e/aBExN19bYBbNajA9AOTvjjRu5VH7WNzgA5
e5hKXs3fzUWDJsnYNNqXxf468wl6i9n69hjAikeo322bGhWiXuU7K9ySOaqKVDBgYmNj8wAXbbyO
9fBD071No9vk6JHLSyfNR4URzcLO3tqiPVhtqxr05JJ2JI73+TngoQBhCu3yM0HpMKAmyeJH31JX
VecmC1Y2+MsZvJ3NKTAhuenNPy3b1u5LMvBd4etQ2DPd4AiZ4eH3SIdryFHxIImlMrZ1N/7W9JfR
YG1Z1nZMdChER4vlF5MCVruUAgsjuMfZvCpooxNUDnII18W90lBzFc+IvDBHIsgRLpgEp3mNco5W
x8ryBczTmaE1rDz2sK3Rraa8/e5EcBmZdWfCfkGcVa8Sl8Bmh488KMRV44Nk6059UpyFbV1KFhKt
biwrPnuKmSxLJZEbz0YfHk2lAHZBLvmSfkSHqj564Ca+XcDdXQc0JdW2CfY2iYzGxXBSW+Z6SD79
psUJsRKeBpufL0YjpYalEKbXVZUgziqkSY4hknG9eQG6zPiL7zVuz231qr6VvCcYQmM3FOnuHg4H
iDHMT67gfHR2JSsIgsB2nq4/Y1j5Gq2ebt7eukGwL4gi98tynUiS+uLwW7PqFXKLAf1JYDgwIxir
hfVVlSgBaVJuHW4y1Elq1fHfRRTDeZSEUUbVQY+czcbIpo80RCVcPHudsdVmsbIK67WlzdRCVgLg
CjpEHS6pAQhJr8J7g/rOzu1vDpG1l2zimUT57nNi1B969/ACnbwX5zzE0ckMsVQW5V7otNd6xHA4
XnXYJYxuRF02vGktW5bsXLCXNamJ2P/SDwrq3LcCLmoRuXDpVWO+b7Od96g0DliILHr+UuB6DsQD
0iDkr7nBOm3N1FeP0sJry0+aObBrEIyiszbNABwQssOoMaLyoEF8Og0yRIuqKWAt0jrbNto7yBw8
jpDsvae/pTchL4w8gRTgUC5jinxjaclJ3cYIRRpFfYggYj1XLJsHumWI7dhxi/WsDci5EbE5YHFg
WIfWwtWpe6e3Cq9QbRAW1LOpZobt8O1wBGZRuBDZW2jhyVS9NTph3QZuyc6omcKXTsDlpCAzGQ7W
RQqjE3JSO7Akg4U1Zl8TtZQb+CsseTEUcc316W0Iq0SJEXHbaQPtG/1whtUL6SYK0hhESQVJJ0a5
o3GzWsYpajFNh79NBEiowKR48mwwgJgNHA+n85iDGYnkn2zUVuitUMFWxUz7nq7U4kcNUwg3Y3T8
owLQMogGIQU34QrCOeTV1TAtSkYPthZEn2sHDSr1yYMYmRDk2mJHn7GW+XzqYEPQTO1GiG8lV2bO
DTAq45ZRPd/l2qHDsZ2LHaJNpNB1CBjwOUuOUmp7Jys/rKB8Rua5UIpLO+peo+zZUbRGUB1JsmnB
sZUxAnrnbI3vZtvCQrwNwZvXMKO/Gi/tMjBelfq/8rE14FZjUbfskNHrJBoV2Gc7TiHPP7RejxAA
nRam7kJBaISxziW2+w6huh+eKMJM0XzrhUEJYRPxiKTbKvGSCHMFV+yrxPDtVdZr3tAXUaTmgVxk
g0ZDB8k8oMoF7WhfW1LwJtLWUBC1zbZsWNXO/XZuzh18QbsgHXNr5Bma/OaA3o6sjA+TtjMN39vm
kqjEYMdYYqIPgWgUuXlQGWMOOlTNPciso5sTO4EzzQK9lup4eEkRxHbcjQZ/TLJTwtWOnyMXIrTI
/yKmFV2C82n4cqe7grt59a7mxTK3/tILOF0jbRtzQY3/zCLpSVQB9Ao0+0G8LxEXu2m/Ssf4VBRn
sPZ7L1Ovbl7xjUzUx3kuCFYgsPasT8W+H3huGfPwHBFD5K06xwPKh4kvILgttaBS0uTnLCenAcix
TQ9k+q+OzODR9MxQxktUNayNAOIis7PDaz6bW3YCVrg1KUs9wAiD3n+URbqOboZnrlvMH172nilY
ucu+3covqU7kjrll3UkZzOrFY/fdNNa/gEkN0Es/fa3baGuzFJ7t+WoHEfSgciNBwhTiw3aNQzig
fIZTB5SRmoD5kLa02KHEcc+EBP2R+CtkeUmF+G5zNM7crlnevhTC25qKcEeepDR3eCHXoKVYcLvl
tcqAh3rdiWi+JX4YKyF5c2I7+LBbZAUWQKfesN+qzgKR8UAwB3sHh5y+7BOxuOuJuQ4StF2t5j96
Vs/V7L96NfKV5xiukJv+KvCv4ZJR1hblr9cj9g/65mJUZKUgy0h050WRysiYoYdmUqWtm/ijG0bE
xDEBHm+Tea/pbvg4Xvrqaeg9u0fvfleIsBhRg8SI0YM7kL3/QTfCNfw0fagZTKoh1qgfkTp4U0wP
Edwdnmb4fMJwWatarIBLGh92c9G/xHxHAltk7SH4hCCJNKQ+JAQT6PiBTBe5Pll3jfytLLpeP3mN
05s/P0Km/wa4+GHcAZF7YsmKxKglO8xAAD0jS+FnFwUDSXRrETr2wrgGEWEH+ZFOmGzaZW+F7zad
1H+bnISlEQFxMU4xjchJzKSpxrWvkRyUzQ49MOAfiCrOvTWQalOAQfwn7+OeJ1sb1q3NWzFA/g9D
mPe+unpH3ixt864ryijI5oEiWY8RUTTte5PjeGFnV94ku7ZQtfT7kCZ8ZldYjVtgZFr12UR/ITTQ
rstec35TR2daoItt4EK2yJxjpL1F3udAMgTOpqUBm4ntAJt/6+a6SOZ+1E/mMzXkeyXxQ5+2/vgO
kgUsxdnS/3siHNwYmCSasT0OvXu1YcegDidSDtd57JNcCaMjRbuUGRg+H1yxJwkVnXSHt6Rr7hFz
xyehM1FEwJSGzDOS4pjV1xI1l+dzzlHdNL+oWhyfL4AUy5m7fTLKV9Iars44oorQK1Iae2b2hHp6
ycMhzJfppUUQieNzJ2DKHLzvRLCtaSbWtBn1BPjQKfme2bB1QkcrC1GeZOuAJteh98UtVOZrpveO
Sx08/uZI9oR/DM1PH9oWuxWRHmVNahNIRevDzPf0qj550oW/GCBm3HReQVX+EtAYRmKtaka73rag
YDGhJs2wq3GslT1wWnzKk9jXwTsvFUu+6ePDGAiKcuHQtavAZPtr/EYchy0AHtaMFhLV0p9ZfyEL
pb2LO4aL5Todm42HrtZntiUYt4Z+tTFGa2eECShovLUUhY5/14l7aEzSOqLlT2Q4DCWo+gLWHczg
RZQRG9lcJ8KBnN7+N/CZzZ/Jtg5wgJlnPcVfkti9lLtxfG+7R1t8moW/SeqvCKHU3OYIEtx/RcSw
zs2GK9TPhZXLi4jL09zFgK0ufRa9Ngkyec2M/uYuPVQqkNJMoldT4noIgMCZsf1FOs8pm/0NjH1e
bBMPzrNGSpI2UEyDdkbMgL2tI6EwdqkNU0BuCPIYIUiDJF+YHfYi0X7VPDxP1q3tk/d9mCb/P7tY
hUDP1ALsCnLVOizg59wloi1OXktvvLsNIuD7NH2U8R77myJ+uZ9WyLSvdMpjxeAKDeXZ4GYycZQN
uvkUUfoTe7nIjWvW7+kRG/TLlKQkZgJUF9/URahobiQfbMkaiGlRfbs4h3xflXdlFXFoDN6wkfkY
q2wTdh9dNy+NTrCZAGTH0EgnT8rxPirtWWnesxauO6P06VajjCkCNvgj17wptm6lSPgfov6EAlk1
DGcFwb2avbO8GafHF3Ocbt5kSclL7RuOKtNexjdmdyn75sB8nE1Ks4pswuzmaS/Nl0TPMS9jl2q9
RyRYmpkKFVQwhZ5vGXFyLgnxZaCzx2XZM/lrM3Re0qx8KKSfDD6ZhRYJxqvcOFDXv0TGu0CxpRPR
YuAzy7z2wldWYCmONCgtPdI44fI/VNuxj6HN2ATzBcql7mMXMbkzRiyUmRJngECNRLV89Tjv2JtM
9xL/TAiYN+9VGslyNt9CqS89V7yqAYDKCx1nxneLcIfAYWZQMvPHwrp1bNtMFIk+W5cUtatDgZM3
DVAMZ1HXDzPFR3FV+17wBk+dx+4mWKvPLvj3xgFwHpL2AS8m4gQOP2oBfJZY7/mgW4eWF1iswpcv
TcNmTQmn1qBPzdwNpkbibpT7+gtO+MLPv+sC/XRxYiNKnFGqyE+7xGjYbDt7Kvc1G6qQB8koUnxm
DPdCIgFNn0GxqhKYIkWSHfSXz60imXFER2eIsN4268QPzsZMyL2OUUlbRowr/TlfDWw3ut+At6KC
zgNLMXlaA71GTgaABTF2RFXXahsm6ieHBhMT5IaJNp0RYRLamyXRiXrJLURC1Ib9dSAJIx1g6VE4
MB3E6tLf5rRQyaLqNO0dfsXkV2U7ZtgIMGb17O0jZR5x09PAZKlBy1OJCsxJfTF6z39CELk3MQIh
InIwBfcPzQ4AMHY5B97ULDWlCBkG8VsJ8u86aa1kDcILxp+Vdssq7q62RZuRtvEzVBnqgZqOikEG
b2/2jxKiG5NPRjsASrEGe36+wStTeuB/OkagOGtj7xqXeMHaYU+iUIReosH6YsutO3NoCXRCifnn
2Hz1XT+9knzLaEMDqWUhLEZ3+BRJpAZGu46nAqKYdGiGmPf7DAEX7WOgHmqf1USfBfaIRs29EixF
4pe9GOkaMcpO6EBpBKNxfwnj5wrYA9pVeDn2Zjo25kU6W7t6G3rWZcEGE0AUsYBULZW9mzRuhIS6
jCAqCg+9ZaTkk6FobR3OcKC0VtrcRFJxmJE9TPgkdmVq3v5lssdlwvIk07XnPmTNlyTPSXUa8EJb
Q32MxXhMSpAfVQFqi31pxYvZvXJDczWdU8I8OLIlJzzJvZj9gpmvuDNpSTjwhPHSmeOzjBV8KM2g
x9EpIRErqBIMsOrwgmAOYHftxbORzh/eqD1EtDWGgRGxOSzMriYmPTjFbnB37Pcp3WRM3UQSLod4
pLu243+CY9b/GDNkIVCNl41NkiSTfxsubmnPDzlBSaCkaR49I4R3QUpx5XP3seIek2cDv1I9oi7O
f9T3H7Ge8Yy3NkpQPVibHlcmtoaCN00Vt6fecX9GdgwmrtcpXetN/jOkBEr4Gc7udaSDxbHKF49o
BgmhW4yEILA+y0fCq1eRw/f31lf11cH5ywGVJ8k5IFZicn5aBNW5fBn16CEtYhBYIENd8vcZp0kF
FN5cbtN9BdPcE+HSyps/AWclncEEvgbUghpPov07okFiDoqaL0UFhN6NeYtidsbFVrepxXA+t3V5
QQy+iVjUsGxditK66ea9naDDGAScln9mtUV91yPeUVBNydrAx2pt7nrKDCu5qXZ3zOwtEn6v/SNe
/gnoS2LuE7T6hjwC7A0b/jVoh/6332Bu/44ExSkD5UCSpwFWf4zy66hbZ7cyb6E7M05IXosKG2IH
a7MT/1yCzqH3YbyJybGG4CCJsxHsKLyNoYxBOe6VkZSYEHkt07Wr6NNtFshdmjMfRIHRDe4ZL9py
nNmB9UAH6WSTCMgnhiuq6ulUau+seONix+bOLDdDxGfRfut4J1gy+uK1CE2w/uWpC65e02DsgfpM
XaUBcpzYf1jFqvDcW1hB9Qvn6aNJkZd41j52lEGYvAyk3m9DwySgblhuN0vfiTaO6RH0OaGC9P4Z
ElhrcKv1iwNuG9aoEq4VBEx4S7f5pzE0U1QpNi6etFdKsOLwCUb9HMcH/i2Sce11z3CE0U/Arzvp
3kFLtR+JqkZ6HB/6XdRvVklgDG5Ik96AObxp7IiSLSmeWxCTfhaieULvjJas7fqLZFHkTQ3G1I9J
XswRwicYiRlB4wHYFpnkzSZGD9z+y4lKoCknDAIFLVK+m55RwxCq4YARgNL93MV4nvJzz5JNuTtN
XQIF5AqOnx71TKwkFX6FDJ8kAdIUnoTnrXNcAXmgfcVRsUlr5y0K0cv33FDoEWPGUp0nly7Ch77O
PloR7wI2uvZI5hCU9IIWFPFLF1sLr9sGRrpOg4YeD3pd+yAjFCd8w9qDDD165BjvOSoRMo4N3VhP
Y77BuOJ4PKU8k8nHoAHY9erjXIpn4VTwqwv9uYnNh53+y8yI+AeuvQ7QuNKgCVafef/niYOrYajF
gZzbYHjCYBM0PDf10UbVHSXIK+cB6WEO4A1lYUchRtUdjz8DbtOmDg6Nm7PNgybbLnwupd3fghj9
0NBSr2BaMT4DDa4oOUFEui4qvuNZ3+gj+WKTuUQIggCh2+V0WHKmO8dYhqjwQvM7GwTltrQOD2w7
xQDFKGFF6KPRUytyTy05tfcwzXcz7Ru3OGNo6LPpLiHRzwRZ0uMaqvGdMhf5F9X9qmcZYNUKgYcH
FTe6G37bDA+BpeBPyRYLBEVPsnEOFoy+AhdweI/74oHbLqR9x4/WI7ZmcTysQm3nYNEnExaB60Xo
9sHQTnX20+rIx+pjzrGR+saSyxbUODmZEbcDzHqmEtrIazg96rqxtV3klQxDpfWdY95OBlZ+xHEF
4ATPvc8NQ0ZKAqtU4sdNZbxElMjw10PXQu4B57Az1i9hTT1pWfa5mgRCcjjvW7cgOdey2W0i+YON
QhKN7jYnaFCrNEyovcbz2POXw9+Rpb+t3s6M58mQ0caXFAgvcMT0HE/1Vx6QiRjZzynGSOqFo9Iw
6DNHXI+lHRENgGsqidJoVo4ev3RMYCIr+Cs9sZTOetLXYfsoXJA6DEgNRs8ClZkxOoiXcJk57YpP
DAjAO7oKy1ed7PBUYItl1uIyLGCMQG8QHwwkXqzmJZeodN8tQl4CnyLYO85xfk2Lv2N/Y6Ek3z3l
4JN7ZdFNUm1Hftlp9JN/bsv4o8+0bQ+Stt74Es1t128jpDQToQ0Zn3WeypOsk2XpAN5iixHQQ+bF
Pwcvw5h3x4pjeiycL/xeDZYkThcEAOrOB+LB3NhEZ6ejNDe3E+QtBss8UmAJi7vKVygbLBgDtLoY
ew2dgHxIhK/8Z0bwE+DETSiJMtDhsBCwiPDau6WavZyZk7s/1bzQGujSzYpavcKABW3KvJXhXqhs
Z3wLDeYPbNdiqQn4RfMXWQ5Og3nR3kqbMx70kQ/fjqeocy7/QWcx4PgXdduiaR3yhwVQyqMZtJWy
3V+WI69VOifn0iFIAHgLoiKOP0Tw1/VoXMm6bn6KhDjuV5YGSBDPDUl8LiQeEommLl4HsEWZBIDO
+kkoiXtCCHwTa39DAIGvuFhhiveQ+09MKkH2ScNtMGUkn1VfmX91m2MVtrukpYdLpk2U1p+Oq70w
+UQG4+37qNxUUbyWOtJiBCCIholLW5RhhkmIpCGH+q/tiTS+MwVQbhs9jBeG/AObrWoDJMK2970p
8LjKAkMg+IHvxi3Iu6BdWmNMJpgJ/htRjM20Agvwn5F3tmisPfI4E0wP5jhATCWmMPst34zgKgek
xgt0wdQJKFDq8la5KySTRkss9Egsnfnek7tr/5FhP5gXZd91GO7N1YSim5dJecg6FlpkAYtsKfAs
S68hlf1Tm26tTSgvuyayOLuDFuEPBQmxLau/PM2XSRMx17Q3QTiu+tQgHBqENpPtDPVv5W0Lb9vx
yxIy/BJZA/u9HRM+L/qX+hctad90Q2ycpF1I91j1JPSKe5ccAhYFrnVKeV92ZXkns3kISczgTWtq
N4OmUukJQj3dzOb832gX328cHUyF10AN3fPwRRvdIhX1C8t+S5xZ++N4P2GHS9fY6k2MehGqMVGJ
/hSRdUOwQRjs4BYjMPF+GIgSvgp2DAtJSUnWQFDXjepLcHdV3OxgFYyzxYfhaOmKS34saqVsVZ9q
Jrx3vlrkLhRAyDOeJxuneJ2Q9nxWnN2m38/+TzLLg6nW36zLWvAalg58GE2zz0pH07DXwXLx0TxZ
Y7YvxhkT77ArRp5PW/wZQfvpsg9Ty4FZmS6he4FzRxMZWzjwQbqDyEF6baNyLs3d5L6kzXvSwgsn
YwZHmronRdYuEfmtUTItQRpTDVJSlt06HB++f5piZmaMzePA2lo+6zQXeyyMEHvASFYw3cXHn3vX
HsG6L7C02nG6R2y9bnm/WmjFtBlmWpfd/Anew5iysTFZtqFoKo+qkct5HKNDI5pPepVtF5qvvg8x
yi+Bj6ZQQL5C2X+GtrOLanuvRfY7jlC4KH9tsJFoE3U1lP1WHKUURESlg/Fww5vlHgCOxbo8TFh8
57r78DkHqyY/9CQIhqH15mBHy/6hzGOCHazqUqf4jNOfJoiuABBZDuhkcI8SZ12ylUHyw/T2HQX/
X90bx7LTtwOq0SKAqRAWYl0245rsTukzNnUQD8joV474j5IIO0Lfr7Pkx7WwDQylQHW2LAg/y9BY
1i1Uz2LVMvBQ260uPk3ghG2eDoG1IbCTDYgk6m10Xyn4Ijcg8eYLIoiGOKNMX4xeUGwCC4IIwq2d
L0sEyim2HAs5l6XAkSGgtArNF2/V6sjb/6rnRDzoR9v8HueHHlUrx2eHg0ZbQ9ublWBZSGQRplxN
kP1ckAeTvwOx76m3dQITyUNyhpM3IGNs4GN6QEji4jfFWZGcvbreNxMIu/IOt9kfaNiddWFBj6o8
69wIe2M0gCt7hFJM1kZ0nWChFrX1r5V8bQyJ0uHNkNqmhoXXz9GCZgqz1CIUnxL/SRzyXq8WwZ77
M2Urncf9VYeXqqeQ61maTizBsze/seA7sP0Yh3VeaYzNARIThTVO2iJvdwiDwIZgrVZhqh1LfGpz
PXtVsMw+/3I1SKTMyHRxHNGJoHUA05MG1irX8cLXGQsBQT6YGkjEhxxbm55LGh3swMgWmBnPOWqd
5M9B9ufC/3PIwhjN/slW1vwaHwP+JBNxU/UuSnfvEKhTo4tyKU+ZiC7cnqU+cQ25MpowYWQMTuC9
LM4zJBRQuBL6Rk5CsoP62mbzD8pzIeAU5fqnnN6Mwl9W5HLuM58lETI6QQRF8jWW3UfOPxvJFB1t
dilDDDV5/6K74ym3SOro955Wvkdlv3fqal2SOor6cJeTpzCD/jFjrJw1NTwswhwmH85nC8ijjk7X
+u3qniGo2MW0kJ2XwSucuVYK2m3tSvXm5FZmcaGuAjE6BfVlLe6l/LZp+PYx5yUdYkYmSrWvOdax
Ts+HWW5CcyPdVdBsElhIBgGXEFdMxCYfUp5TVrsaPYRnvalDN4I14fBww1TF00bh9N1kYl3FRx95
NUC/6hBq98b9CSH/FocA8S+qe9hp9Jobe+8zLzRBk7nokCcGDqL6S8RzwCSgYDUEZIgcx9ZbYlJA
k4NVuHhHI70wQbdN7IrAsbXmemQRi5cgz66dfBudk9Pew1p7H013XTLI1HyGsvl6YNAheDdpejg8
6ax0FSMh+WL/rYUnndlZLPqD5dcHDZ85nUlCpk/Q3VPmJ5rmHbUu3DUD9vtQ8sxJCCJPAaVVxuZy
hBmo9uxJ3SJepl1EwT031kr01S3E5wZXyhtW7CvscdyM6AbIdmV2hV8AJpRgcs4csZsWTnh2O5yO
2FaG2CFWMWP/3i8Gr0AHTfVnHLsGw7kSMAdg3WR0dwp3R7bsqnBQHfdtS1eLvp9QApf2gZgvpB32
k/bpALBEUnVL3ZtBG8t5kXy2FmhS1HHS2BPcmQnAAwdpztg2jGLtewn70beO+HbdvQ26hzGKUBYu
dsgdZRco6JgnuTg0bLRGJTZkcDiC8RNa6T6BKGMSNvJV992nO90sTlS9uibECZrhcHCGfJuUALgJ
+GWGZzNt32fBH5nnrDaNbUFmhVPiD7fDfRrOT6XHoKAJ7G0OmW5MaW1q/zmgRMOiQUViFO6We6L0
8T8FOJ1qDWYV6jpwgx6SD4vxD0k8Y4oYAawaWiSPKMwCSw/HUIvSj8duW8eS/m3HjVN4IHHJYFBR
5IzREOgkDLxxyQq25VLMbyEPSxG7+8A5aQPggatXnbvokccG/Yq1lrH5ZFwtKk7mwXvbaZjolSvL
qJ5jbgso12u79SQdmrtU946Y0K8Rh26SkoTGT4IQb0ggg6ue9X9WpwgRGs2XAXOFxFry8Woj3tuI
vyQyMpQPA2Sj0mteaKd0fz/Wxi4guDThcHDRo9vEPWg0X+tKrVQM+2AHzn/Ke99C8TAfc1aSjrNR
yw5AfH16RqZkiV+D5XljQCzamgN83XQ9Zg+LkZDHvj0i8mSSOzlecoWSQmtd/7Q1NRAzlfxFSSTM
+EVSOTDMLQO5Str6JFq2l+RJtPk3ClLaTbVpVNqQ7LkbCC232f0pL496DUA0bSB7OfZHx7tqbood
iT4rHX348GWSP+9C7IrJ99G3jvkrPDwrMacQD0Qa7niaI2TQxAbCUj5lo0rfxtlVUBv6bxH1UkMX
6+BONxvEHGve3YxgSDFgbGNztliDtxao7nWYB+U8/I+j89ptHNmi6BcRIFmMr1agcrBlWfYLYbtl
5pz59bNqgH4YzMX1uCWy6oS91/7TLIpqyELUuIWKhZgVeMErnTCM0/rNLGE+BEEW5UKXC6OqfXVj
led4lTmqVyfVKVYEUoR6WTbqMYFB1NaHoA8I10kxr49b8C8vavCaqPpG6ZBF6D0NLRIYk8mEPWl/
qtOfI5t3SAnfwU771nsxnBWacDQoWHpsoKYqqRnOq4rYUTik0fyO3Dtu4+ycCi+YOKnwKEIh47Zh
4LM7yLP0Mirt2tWCa08LoIWDPJhM9jHluTTKg22le50TLPKVQ2Nba6upTxmLRTF9mZyuGtqzoAPI
XGBI1FvRLTR74EGaaHtmDvOmww1Xvbl1jeXRmrc2Yv4BNsqotRsH0Q4Brc51iOLvLFGml5CVYiEc
dH8hjCODvl1P4rttOcjjsfcn5YoWgvGnrXwTLXtXus6banbuHBICALB+0JgPEm2vqeWxro1byDWp
BacsslnTosuoo5sO7sFtrJUgjdvCY5OOoJ2fYY60FXe76j9T0e4Q4R16ZiIKCldp7o4olo0quQzh
9CNfkHygBYS+lLvfBHdkLFynLaviY8xdVCHRdVziDXNlv1WLn0Fcq3ZaDgNd7uhFWeuN1r1Gb530
8KwLsjgRtjT11lLdg83cLKQVFVIxmGbXhhxAjfUHnapbPJzkniGKF8Y5gkKrog/Ax7yuDYEBrUa6
y/vWZePrhHPQI1UH/X3E4yPEW1TYi7L3cbTj47SfjcVQa+JqQGrbFZfBdLw2nlakd0Xs8VvjMDBY
6XG8DkXtWQXMAaB15QD8gmzsHEmf9IY2lEKWyZSsf6vo+jMX2spl6vgxU8V8/8eFHdDEF5E/av2H
G+k6O+J97P5aLqlRe1fnxxiXOALUFRsxM9Q9KxHbcbiMiBtcnXEicZhsXbfYxRhLr2q1AxAHOk3o
TAgxH2UMACuCELm0VFlq5DRiLJ4bvqTyFUDConSlWwv3Izz7sOUXZHvPWx1U7rEEdhRFfz6KMDii
C5s9FLldDTc7m9DQQNC9Ko10kWPczmAbNzPd7IgTESEITiiFgKrMcLCq0lEd7PlZsS+elGod4Ko0
dXSvTyW74Z97caL704qDJTL/FZpgnmSTw4CtOS//pWLTWLsfVfSrAPQI32SpauEQAQhvK2KdwSCe
nAO47LJgvAmoNqX4l+ZVfLEkpfUxA7/mFgDZMEEOoTKPnZlXv3vTOhYqesZ1XzEWxVBTzR55dJuw
AZrUc33kB+aA0wcGMRy++Kl1SHShuyySESjTTUp/YvtqWeqmaIpTb5Byzma3cQ1klYxCKkqkmgrH
/VPND1MZl21+Vax0o9rYgfSNisZ8wro9BvbS5i4YBZSC4TO0olOVswnQ7cKriHqqccrJ7zgOJ9hM
J8anbJrdiCzxaVyhHlz06BDDt46sR2aqBty4lhWtjpQareNQIojApoGCLA5DdEvz2nV6zy6t165x
vCZCjBh+GgyLYj4LAyJ5xmuPsFTOl+a2XiJJJGjlbrEty/4PvjnIlVCNgspnAZ72d5U7wQC+pwYI
oRC+pD6/NmNUOfTrcOcnbJF0FChJui3vFTJyHdfzGNN4KT99iUcKwbmDT8Ho9lVaryKTVGXWz3X6
WpGPSctwdiz+504atd2VoDQqcSFE7CqqDJV1Pb/4PzbxERPwzO7BymyyVmVb3urB2sxhvXYiErbR
V01aQBYH5FrYkxkKH4J1KQ+LtYrSyG9peu2D77xlGkzVt4K2HsfihEOTkxVwm0Z5O1J5JOpzSA4+
zzXWWua7MkzUfCfz551ws6n/i4J3pbwXguBuSG9chzrfT14UKwRT6wwETqDNW4oL+WKumFCxk7QO
zrBvOQyO1EJOoP/LosPQM0BheKSF9dlmX5mHjAVIOEBH/NIsVAB5bcmZPcwbi4jq3EbThKGf9KZl
mzyiAOJAeJM+xiF+FdBk0xvSBvRa8XeNyqtyEKTjpJ1YkfUE+JqI52HeNLSrSApwDjAkpRvPKfcd
KBmR7shAL714j9XfpryOWLxRUS3EYG2Tmrkm/6xX2ocU8/rUM70/gFqLVzAAHexmzvRhhps0/y6a
D3d01okEgnNghmc/fgiGB2n0V4mQHQJrDWQFClPouYFP1lxTLb2xFeeu6/d9VT61YNoOacNhpdYH
tR3ZxZh7XxBJYLP0tEmHMdRnMMiMQAz8E/fCiT8kKEwIkP3ic0KwNQjazoCVZ1rezbldhy21b7zJ
q9OQO/TVj9xV0TD9MpZAxNxJyGhpgz/TrDfJvI0mdn4nXWvZA/aXoqx3peiPtm1tzC8jKHZyt1WU
zjbPgIoEEs18VpQN43AIxDgrscnjfNEQHxgM/mMQIbWCWrTSVwXl0lRvYooikykBEqFf2q+lkMDx
nslWWssYof8/dCUA/h3Hn6RwbjDIb0YfC6ZmcUUYDDrY8pMSQ1Ex6oQp46I48IJCzKgp+SDE5fBT
ENSUbu9Vs32pLIJ8UQmBIs9n5jx6fTJH2qlM9hZmWdEvotZugK2ZVbtSleBU6bzPZdOB2EHe1pDy
oU4jwIn2bNOUz65OLlT6itcthsGmpYzPbyHIyybbwfjcQMA6d774F2XVI1Yyr/T5nMZtde2QbKoq
1NUe5K3/ajgTgQ8ueQo6m2pDxy7tpE5A9G999UW9kyEYsKvIlSW8er7mSN+T3lzM8U2SToRCVBjT
tSg1v9SWbAQHr6WJ74esnZTUVWdwH/Lf54yPUvfPSdO9mtmsBEmmQXTvKiRQQZh3kYV3W6nyt8F4
q7RJEVX3SyfWU/arDHdf2SigV9yEzw87GkWFMpwmqejV/LNaW39RQpegpR99aXiZm+w7gcW/kmtO
2GwRU5QuXdluslHMdf2FOKlyvQ4koyhgreWHPr6iYNVY2VJ2oDFBCIIew8pgv1TTsjE/cAzFRb6d
zXEty5xEB0Gt5L99FWza8YurWWWHk1esZXv9Uqfg+KtiV2MmsiF4OpxU2iHAuahOWxdUgwKhvUcn
XOmblMBUfUWD/NK4d5YcNrpKZeZntfaxwToxOy5ydVwoOLqzSCNLJIOHHCNEbb2hxoKpHo3waERv
RdofdfrCYTiW4clw/FeeP6WXER6rvHymsI3DlkQig7/6O04Xn02O27yNFI6a/1GB9xqj8ComouaZ
6hsp4wHHvLTpkykWhYx2m5PpBPanM8H12Dj1yA6jchP+s4BQa3+kTeKN0M3IQCReCMcZ7qZK9e6D
erXIAq7JJ20A3bEkBd+s4e4wi3plhdYC1Tq+pfiMOfMF23f9kZr6rs3Zj8+HgScSo+bGVkFfAlJN
m0dPuVfAoOu5qSYAmcKMNkMkvCz01z47YJMsppb8p3C00Neg88B1LjBSVQAWzFNhIbJDh1KOZDgU
+xAdg2BSJdD4UNmWBG9R+sxpyO1PRTFB84juMT8hDTmWweI1XiN1vzNz0wjRPAcMO69gwLpuHzs4
UOaM6IDCSdcucpPQm3+YetXJviQl62lF38ujPuxP3HOJ6S7J8Zvhg1tuvRkjzhEU9zaj15ghBl7j
KH4TaDHbi6ag5jKRs6g6YKRLmPwJXH88UExo+N60L8h66wbfcYYLUXaJDe+V1WI0HOxtFbprMuA3
NoUGJEN4UwYq2qI0GPQwosnwXhjha9pk29JQvNwdLrJv4wdBLoeX122RYpJJ8JXT8koSYHdgDolB
ZuX0xKqLp4vyDUfPEm8Z6TMwkuTtBnmuTpwLmlQpkF5B0/JcqNs+LrjO9a/xQNQMe/dhXvPHEc8J
y28UZ1S1tA2CGOJ808EfdklTgegkcZ4XvfwpyoRDSt8r5D5a2Grz6IZAi0+2m0tGF4RWVc25xahs
oiNqH7FrHVKzAz7gbxWODPb2DdcNE1yn0ono6DcRAeEBEQd/TPnC+Ter3xMu+QBVvtDgIN6q4TeX
xJtJMDgrFs00rNx2k0ON8PEKp9+tiPfcLlIHz62RiB27TqNy8A8jOW92NUbTyvHXYc8DkBHgs555
dDrLPyQFEaFFn7+xN0qb4bPuECVr7p67khWqtKrDVmVrm/qImUhRS+heWXEG7deYkp8zuvswYK4f
9Ts36c8zuoikeQfJiKqGQSJEndKIYI0h5RwxYDjXtmj3nVZs9Qaj3tCSEOfsplZjXTcyUv+11OM4
n+r+wZN4aorimNCnoyqdxvOcfI+Estj+fBMGejYrvPYftiaV3OZHXRK05qBrZxIZIEZ5qSmA9aom
1B3RE9t61uZIJyj6Otb4X0BHGMFkuriksGx7fi0H42H3D/bsFBMM9CG+k7nCpxgvWOBU7aWt3rmZ
0/8DI0+z+pBi+3gCW3nV4L40hYpGmgvfwlN1j+Iza3l/li5r5ZvtP/6//x/Z+IlsaRMp88YZjKOm
hSfcScsZ8YM6YRnysERRTfOLUC8IZWuculVIkQSeNUaEnB7TOiDE9Kdoo/fAZPQT5ccgif66goZM
TgADi1EL+UWEi3T0hlbhMAs+BQ5VUWXRhR8tLOhJ+xXVB8vlcg2eg5ltQCJsIPO0BCfRYLNtVZHU
2IwdQ84JxjTy130rswZgNkHJE5HA8SmihUD0k6PFdNEGybp47hj8Tc9pIgsj/rbVs1shALa+mXxI
Jzyil7UxPAdWlTabwYK3wOCN0OHnWQTrWKSDF7pzyHFzalZ4ZIlTOchOngqs+UZnhxkxepLtGMiD
CkS5QRQ2MoUkRE2sAfBxmfnOhw79tMO8U0EOE5UgM+2Tn91Y9ER42auK0ox0dxqPmo9oHNl4ylzx
HNMfS3PctmRDlJxiDx+JZxlokGLAOnDPleG6JKQXfZTmj/soZ8czPOgJW2RvqTgKJfJgSLctjJag
WhsmL4xuHnQzv9lC5QZFE6zttHBb0nrUKctYsgpOqtyxMZcs+N2GgqlASRou81YXa0uUyow1wtFa
1E9me6mJzNCmZOnE3YIt7louS0Xvb+yg2qYRE6Fm8uYOqli3iSdmSjmtHeJZVMY556cLkMTE2zGu
kvY9UtxNzQdYE9tZA4nla7SzZ0ydW4ptb57BEr+kWYDzvUQDBX0bpy3hVxa/YTR9z4EUezWcx5ot
vKg2F3XePEqKxrntDn6aYhYmU5c9j+U+RG8vE+RjlZGtsvBvjKl8dCi4Fpj04Aa8B07Y0qcM8dub
9Gio/c3KzgWdf9FUSwd0exJAOzA2TszwPO03HUMjHaqzxVCWyhIuiQ3z/h10UFQSR4q/G0amu8AJ
Tz0F5o6+kSdZwKYgUuDFHJhzOWyGa7YP5i4AtxPRSJQzG/SC2AM0+0hhDb5MiRTXOoSYWsyqY0S1
9wd8zMwzAs4Qz0SpsnfNlqb/YFdIWhwe/x45X2qGH4iIZEXS0/FMHZTtNsA0UN+ssWfVou4Q7zLO
/mrreuN/Vl19TJGyR+SuqtrIrLlb672x9gvto5vEwp3fezrj2W32bWjt56TzCHL8NlLed3xlEsvP
g8rIZqUwWWf3Nqabei6PqcbyzAvpGMd6AssQANVDpBWBZcDLFgP9NiNyFJF1AwBSV0JVr0Z7xRRW
vnQspVAJ9w3CTb1CinW3/XPMAIiyU77PzQnNFc5Nxg1vwm481SpP3SCBMkQ39mJDr49PB5aRZf8/
RGtMr8x/ipqSTBCoPsmoYV8F7u0eDJtjCLtcfnPGgz9/JybrF+NSk8aRssxs8TL0GqeUNCU6/XYw
I7BW05ZMuViYL+DtUdEyMgBPhIikS596+Dk66ZkfNobvZUsFgBkLxjTL4jcWgejAWe9zdSkdGikl
/lBaxPV9s7by5C2OFV6Y74ouSdNQxl0sOD4GEsGaVCqQo+xwagdV3Ps4krTxz87vmc6KGC+0wxxa
GlooQzpz42gchHm5ZKWy7kZGsd22N8YXljlxg4mKqEMVU0HHz6uLg9AeJs49qTOiKsF6GlKvNG67
NMGfD1SV48RD25OnMf62QNHUrN2rwBYNQtxT4K/DzIpPBkhHnAdrJxiWhKDwFvQoKpQew2K7KgZn
Vbh8yC197uAf5GYrQm3igAIaSErBo8gRryrYGUh/elddDdxDC1ZWfPoEVgzGvUyBUqnNmZM8p2TF
grlQc/8QF6YXBe0uMCZPX2RZxbTfcre2IASg6G5QyNe+XWzVOXsduTRLluYxhgT5HViMOOuyW6W8
OUX9mrGxSzNZmwIXSWPCUAbMV9fYG2YOmNTaK3rH/hd6VfJnUIzHgc4pTPLv/+h5WV/s3XE7d+eo
wXkUrDoe9UC8GwRD1X7I+jf9/94Yym1gYykySVjieoQ+oUGbnSe2SMysLBs5P4O0iRDjeS4vSEUw
td54GprhInqwCnmn0y9op1jnRcaqawb9K8wXilkNO0tNPN27CWmgNMW7E/4LEe5oYDApGIv4X+/f
oB+huJ6YUgDps6A9guNHQEbTySRN7jXsMfba7mvQ4dHttZ7WdkpX5VR4yEvx61lXXT1BYZ+6jwn6
36gHHAFcob7nZI8EhITgY4uIk4rwkpuwLaEDpSX8etSO0uRnbEm7cEjhKRsuridqw4n9q2oyvCc9
z+4JtyUsTYhV1GLKbdNrWla3Mr5Evc0o5m6DTKzY4+ZM+0eOjKn7s9yfQYGQjey4iuIPo30jdELe
p5xAkLVWpSQAmtmzmKttLFiXU6XEzP1q5UGbgqwJP3cVs6BQ0Wf1a4tGNsAfBjn0pFRvCQ/ImAMW
VxH1cq7kRn7OChI/zcOEkzkKPfhFhR6dQG7ugl+tQ0fEQqxi3wIcrdK5YbjWKxLlJ6Xdx2V46Wp2
tqSjbOOJBZatrp3xwZKo9wX8LfGihjW3MWTcKsPdcaiFtWvAy1ivTvdb12j/yCbPqdsLhC0qpCXi
p9JkLYxtj8Gwr0tv5ogso3ZrQahwDf3MOqKQSU7lyEnM9B16tRQOhf8ax+EMRHZU8DISeaUwg6G5
YfdrT4DwcWdZGbw455LR1sR8nWX9mZr5vqHJtZp+H83E4mG34N3yohxcOTg9HxXcnC3czvSIm2Ke
XayVMPBK59iKGeIrzTfC4LotoZW8okVfsQelG6oyco+DU8qlrE8p5TnCAXMRouTKCfee2vGagmdD
fG5CCEjhuozWq83DNkODLBGUsTWA4jCiWKIjDfgLYt72pcSAxHuE0h0Uv9aSbFUkpcyxumKT+XfB
OxgyTK1162obyWJktlQkxCWybZerAv2LJn8pZRw1rw/aQpgkjBQZPJPpupY7f1f5SFosjgBoHR7w
RhoOWPLLF3oImg+ssUnNE8b52/on3fkJSnwcE+MTzJOUdUCoOKGxqDUmADm1pEmb/j/ndAwAZUpX
2+xYHNMwoVJDrWpyRNZzS9930NKOWMV5E84H/I+rDi4IOGe4DTgnFJM6ouSqbHGyjttG63kmpEWJ
BValbtWecYuN8vFPg17Mmrj3ow2851XQP6L8tTSvlc8np12N8EvyhXO0As273MvY3Rsld2Wvoxrd
jctRFS7V8p1dGSn2jMRIEDC7t4Gxqmv/qliSGePZzY/EmCFWgthOWfpuqq8trjAXgg4rnLRsFoYM
GnK5I2N97QAzbxgeTAXYlnyX1fiPbPTMrgfoyCapY4b7OqCeTpVfoyzXXc9m5zToYlVSrZHuxLKf
FXD5BwBnHRK2SCwSPlVQLZhfQ/SW/AR3U0WPwnhjJy7IVjJQvSm6DZU0fLF3Ip9ZrzFrneONjeWT
l9NhAYzthvnNMYRkM+uvVviVUdAI1z7qdb427ddQjjVJ04T9RYpYGcAQeoxJidcP/2D/DSMhaO6C
n2thlJ7949B/DRrTSx4AFZCEEnrFANzCESgE0NB1D39UXmzz2aJaZ6FylGvCismtj5wBm/SvNIaO
5WPm4VTYiUItYmKIQ4jSueziZYdbt6u47NnaZNrVmr3INrfylKFloHAceNQxApElIWcjciqulYcM
kTw9olmHr4bs2FCcpvVpYAPghiHGEXedh+lmiBFhEYzpD/+S+Iy7B/MD9UlISEkPJY5jQX8Ok4L2
jU5hQC5QIi4ZVc909f2cZyfI/phh30Q+LRSeykFltUyzVNvQG8p7xPZ2TLLriGYhYXblINcd7WdN
cqE/sp0lmBupZ1FcYue9RJBkaDts5lF4TPLWa7itBmpe7sj/6118xi8ohe1qnyObqUhqLcfD1DKJ
E1+MaRLuMx8fgTAg91HGlsP8zqBQE4eaJ3a0nn55H+pLN35ZXBspqnYFe5+O2FGQpJeO5H29WQES
6vQ2s9Kp21NKOKNeqCRYETlQnyj5I8bUHdypuvwJCGsoi59WnNyhJBceZnH/zeun5SwFmJuNm2wL
nWCqFKLtP6bsAT60EeSyexMzorStzpGYIQ1SAW4SoGmN9urbbwWHtux8Kc387NHmOByc0HO1r0F1
DvNA9lS4tmaMteojTaxF2BOcSrygf4QSEBj/yJEhDOPRMnupmEh0TuO5bAQ1BFuaCRV2asjaGb3K
WpvskgB19tpRa04Wi5EpJPWHOs4l8WnCrJOu5fCl1lo0jBZwG6axWb3W9hy+HJ6SjZgRceLSMDKb
lQipHOwvZVXOTNzOg7Pq6Achc8Pi8MSNYK/NamP2/+uVRh9bf0mGpKVHrG4ZxJkbhQ8m80EHKLy2
QNlG9ABSKKA4ESfJuTUPrIQ0uHTmocGixjaiA4/P4c2fiWmzK8OEuetZnsICyy4jPskaddOELsoc
W5ZTv6PUd4Oibe29Q42wpMLDqCFFibHGE0bubEAmkakMhDBuEG6YVfcqKhqWUdlSCsY2YxUGBfix
+2w6ZDhLS1P/iFomJ+ZXolOvEGtWRcFPnfqbQPnxWwCbKJMajVOkgONfHazA8Upq0uyJsEnQqE+j
5gGRXPT0kGayD+1tzxFBRMrM+AceD/cTjhnSIl3Qe3W+j5QRFDnfZvoXsdMbhHboQbcN+BwTKMNJ
8w3EAcQ2fhT/s45+8Fcvsi5dWhRYeLdferpPVz93Az465g/VgG/8o2Ac0bBsSnHtqXT0PtmTBeP5
qFrylzYxWpcZxgmcQ47HfzBKH0FfbFTiEVEC4rblwEMYjBZ6FTH8HTAI+OaXrjHGhGMe+uo5Tu8N
skb6z2WMLT1BZhllIYvq5kWtb6xZjRQYEriSVHtQelYoKetKuypg2ZGwLNI2ucMFfdUmIooBVeND
oS3skP1or7GFy5PPSevh78xYnrnqM16bsOGh5Ghz+A6QyFrpLbTYFIp3nxAjLWkRqMxsxNzD5Ddr
g3RuanpX3bBgWBpGsQzh8NXtanb46TyFNU2EOwPfQN3QO91ywA1EjgLNjhRJmouUMVHZP5tH5/QQ
oEjzSLIV5J1FJEhAR5fj5dJmSUcAVw1deBiCNQy6NcJ9Th9tZYiWKMb5KHEffY8DGIQkfuUWmLrr
NliBJOv1zR1pzG6i8Pk+AMqMYtXp7lZ+tSWMAhT5a4u7th8vIYe7P27D3oFrc3URx8FNIF6sK75n
w97UxhlOYazMy2xm6n3QB22Bb4ZxCVGAbLDT9CYv7JTxTKRvGa28qIzPAK+jhmPoln9bUtcV+LvI
jLCH06TGgJCi5EyCIGokghyzvUbP2dpbG6Gqy6J5mt5xxDVcn60iRQZbiyjqCnx7oFQcl5LqC9t+
RHAndf4oE5ppp5KkUwF5MbHO5181TO+arXWnrGzwLzOapZonoQH/Nkb96zBxwhCTpQSc64C6Gmxt
rQUaNieIheacFBe5lLSsA7YcVo+18dTwMWLbMZjnMcYOiv2MA5ltrvLkNRxQt7C4WehzfZCYlJQ8
g2ZEJ9j2+i5H4anKAnhK8anw4LgVntiCKhusFBkiY78MYIj0U/miADqPFIYW6kftYMSufCBI6P+l
ulbqCVnU9acsKLbEcYtsfpH8zInjOO0QAGEfFtGum3Eumt3eyW6iMvd4AZHBd6sqoheeGA6jfxQd
kg8wm7GR7Pox/Mj7kerYXxYUQ2FFyNn0VmCvciNYy7T9MGeeGKRehuyuoTEPVHZf5F1JF0ac4ZOF
0ds5VBrEh3MaD186sK7Rbf4ns9U5PruRcWEFiwGKXIl0G1WrBIW57w0xkBrGolJRGWDTwYLxKlig
9ZWn2nf4Sjw9GOOAZDesHgVEX1ytrFq+DaCqoGBSi2+U5aqip6CR292MVWJksdXwnpUhocb5vQc3
rOLa5exaj5XlAWIgiHZfaQnS7ZFEYHJjVKopzIioLnLC84RG49K91gmQAlAArI3ZlIegnh8lcsEY
MrHdU3PFlORaMx9C8y3DGtajLoV2B/7svR26P6eMLqX1obDDM6FOmIQJzalYc2CVBqYxiJG8JjFb
5iJxd/wzr/cb+yW67Ecc5DtBNSra7149Zi5uYRxB4DIZ50C9B/MYKyVomWMSMGx9l+6+hz3ep67y
Og7zaHqE3bMOMWg7d6OT5Xp8bJFURjDsQ4xGRqmgeHmP8eMTTrJ1sObH0iDFerliDhkd+PtzVhGQ
C8Z6YkwDci5y0CLScBGBPjG7DsJ7NVR7o9a9MEruaScY8SDh4NiDzQ6Pdx3zPswD31dq027wCaLi
guK6FgXCBP59ohZvok/WWudeGts+n2KH10rL7sUAtSVZKxwJCK4SQlrrmkSPIlgY+Zrj1NXQLGJ3
bKqvMErJAbvm8cZotigmLMC21jU8p9ChZO2DokgGZTeiXWj4YyGwv+RqtB67kpv5rnF6tVO0Ddsv
4oOnejoVWYcekeXuDJihYfuYJVsgrlbueq1+Lxjv5/j6ZAZ1b0iCBB1hZyz1S47CflK+UlEvO00/
5TG0aK5hCd8Gt/Bv0KpdZX3l0cVRGdxSs7D9sg1souB5URbZ+xQpeGd++/K/ABIKdNPCB32Ruend
ZskmKzLFvNvavxKUQmH6hF/3UiNHOwo0peFdAh7MJ3Ow8pBka23ZaJifEK+HivtXpsqGHI2VfRu6
YZeHzrGDq9drLO+n/2k7YOMWoPUXamt5kIc019hmTvKhzbi+idso+WIjpzgG6sCW2AY9zjsxVEtd
iNOI100vo42GyKWMD0rOOCdYTTrtJuWuJoo1uVUjTouQFA4FeUFUMhA0NS8er5lBcWQdM4ZP0C95
8BM2zzWNHOxUBF8xuriRh0/pok/LLI/2HG1To8VO5LzYKiuf3Av7q5ZDSzS2ARwYXiGb+GCfWb+u
wWQTZ7/SFi2gA7tnMh3cgxB6olUtkxoFBH63gX2Igr9WmS3qPFyaMIoqvn706HTL46JXWt62d3Qb
buPBZ/t04+TWpY8wo8muJnIiyAJdiWk3YE5hxlnqmAa6k92nGwWAVlRfY5gpupF4rQXtMGIHy+yR
UvxDD05D657muvbU6rNN6hc9zD7V4GTJYni+6hSopS1WM8MSaFl03jkjQamNAPUyPKuiPxt4OCwI
rmO3VzJqw4ANRPZJrENin0o7OOggbQD0ZNXBVt8m+kFDwYGAOoqIj85UPBeoeDcIJFFUKCD78tjL
ikdi4U3uSSn8subq1bTPevyRz+irqEM16rW42nDL0qhqR4eyJoyiHSGzDCYwf04wLIAl5BmrD85o
DWFkpxy6iEYZZWYPQgZg6iTlBk65tIx0TXrcS15i/ua25A5wUEghjIRlg+cVwFKZ/wYjc9jXCXI7
H4A//qm+vuugXLmDsQ8qZ9X02jrC0cV2w9O0exoiIXfTV5DwExGWopqPjUrmQw9WkvC5KXaw8a8n
Jz8FxP7qIxsO572z08+YRZmKnW8Km1tjtHti/F4Azq0HHLIRECtJmqzVc6Q+LYA3BmQAcNdUJcBS
UFJRoMz9tYNumxbxtwo+oHHQDqXYrBj3U5vLLt6ZDS9npcBaazmYx843ES02+9kmwq9rf2dRfTq4
1fOZAJ16rWBgnnkshW9vQRtELhaCkaOR4zW6JwwXM0b3VRvLlS9of6ptUJpULyq/aMOwEVEDbwBk
MpyWBOOxKkWuy640Ho6OjoOUYsvgc0TBsHbC0nPK8tXJTm2GVsE8p8E/K8EEF1q3/dA3p1HIwSCx
oPjCsG1uK4rQAf82VxyEqbVA1JMbyZa9OzRA07M0Mu3De8CoQh/xD+mfE4kKAJ+4iYmkrAYokl73
zxgptJBdzjKnFyRQB1iBpoSRtirdFRqcfGKsfjq5z8L7Xtg4SFLmQIJ1MAMgGHa0kwzo7d7mweKE
TLcJp7MylVTYn2o8XzIOLt/6rhmqrAs9vzWMP1FUarP1amXfffMXM4ds9CdhwWkH6TtGX9usC2U6
Rc49ZHNgNq/SDiJGzLloKNreP8UBsCndWHBGNxerGJjOI4Lm9AlLeu1hleMsInBhkWQsl/Os38XZ
twXR2oGcI1A1BPlnWrXkK0C/6RmfH2NIIczNSm1vBWLv18kBAwM9EQIdNmlmBXRl4yjN1oJXHm0b
d+3WE2ohXlrGcYMO4XFAVzqbGvmExm6uei+dmbxrMO2h9aCHXRQE66W/HZdSiLC9jalF/unjjxmf
XOwHtK9nswjgkNIHU90kwVUVJR8sZyDL8qbczNmauTkEW33XE0pVmq9t7zUU+GjOGUolL8zbcYsN
urELgTYC9vEi9GFycKZQHCORtaF75ssIFmM/olETvKTbmTdRDESE4NUZEKvPqE4NHa4W+JoZ9wPG
3pmyTNCeWXOPHqzytOJajb86RlyBO8aOvhsuVQ3KEAmSNpbpwF8Z85ZVDVU77roE3Gl97MgmcYo/
5Ho6Gmw0bHm3cdVuE03dtmbIPOQeGGkdHL00H/p7OD++JrzJh500YLYI013KfAyJ5swZAWohT+l/
GFax8JJa4Eq/xhFOTE4JlILQSVBaWz/p/CiStxBlst0fnf4vB4GWCFjmJgIp7QniI+YNj1TgIOou
pkxR8Gao2ncSPEwsoXm/q4K/Ea6408w/qgGbgw250w5riY1ysZnvxql8M/WfCvhU7XqxQF7BKB4R
WfAqJ+CufyzFJaSfwZfi0nrFc7LAn3PRAEy02jPL+EaZRcbJiVVZHn3nPXESfOmN9QitH86RBSNN
E2VgwzTwX2jUYOAkD8EdP9yp/1SzY8IMEZBBLfvg5jVg8M2cbKmDB5Bbmtpnzt+vjADVIw++rR2Q
ilJ6bnoyIjLL+HCwdWX8B20JjU6xBuW0JkTwIgHl5NbgBqB+ZV1nUJ1ozJn4EgK+pVBOk3kpoxS7
NuWgZd2YZqHJ6fSdyVJDW8Rc7UJYn0YDwNLFUlB4jOhizfz0Ccji0WAzxL8u4C826lEg5NcN4akd
C0sVxea7E88rv7vxf8s52ZOJHNwHHAuAbdgtMtAM6YuwTbilQUTPGz2r/0g6r+W2sSWKfhGqkMMr
AkGCmRQlSy8oSaaRQeT09XdhbtkztiVbIgGcc7p37wA/okeyHpnjRlOek/GPnEsqHxZc13wzSSyg
SKt0usrLOkwSxvwpI2NpvKv4NthjYIrXebod5BeVOFZyriox2t2mGW9MC9/7dNnE5jcZ2rbaIaef
EWzVa8SFt+iamyPx0mdcsGb9MPXqeX7BOmZuTej8RFgvdn8QPEDkYcaEQSmKXi1Jfif2X4z5LyIz
xql8JrilRtjqljFc71dxH6rak8LhQLpYY14MOgp14MXLAyfIvBVRCsMaWN0UasdUE29sdL+W11F2
D8PP8iuCczTqNKlC42sqvqCP2H68MwXxpl4nh0ndrqz3QfntJvACHHZCpr4S9VfOrS0VziiMRvD7
T2eIPPqwQx9pDwISzOkXXzdM9fPfSq3AXBnTA792VEEAPWFGAI8ugq6L1k7CTB9sH9hl3EWQn1cf
49EYt9qLecJ9xMXDiFEkM+6z8Hs1ovi0xntE1ONprfgKkFNbAM3M57qbkMqOxr2mrLW01GtfC4vh
fcSHb1DCR/saSOgC1+FXrf9q6n8mS5RVCDNH77e4QFgYx0fiqSBPT8XHrYV3nOUTpEXgP/jHGYMa
lUFgK5K/KHGjRExdXrXfxJCClMPAtkApmRoL3Ep8WVvMsecWrkLuoV11SKTcFYzwkp6QSS3M92YK
UqlD9BpRoN6S2gpeIhzeIoHWI462QAIEgIIoI0Ko/A7uVTcxAcEtxkC8k0qmr5aN14GjgFSnceQt
0zHTiV5il5MJ2eCcMFCh6SP9ExJzrKCnRvFH3MoKoXLlPvsUIusPJxfdVrW2XEwM9plmUAUJ5fXa
l7KOtbXmtyXUgJRdQl4FtQ0p8KtlQc4swOrkx+o9F1mqF4toUrTyCAyAnTcVsOqJ3TEU3pmRbnDs
2k+Z4cONNBOvje8GPeCwhFstjv9FpXyUaTxjza/HngQEuA4RhnihDHmdCCNtTVGMhB2e+qFSXzoo
0hBiwA3n0Oks18KfPutTJ7NSJIS/r5ZBaWpuImP1D8I4DvRHIay+tbBLR573HcFkYnyj4E9rjYoP
kc4fJNjXoL+NuPoCL/s2xOoPxzp67twc9k10RWYKKGhV/+JuHQeTLJu+aZLoJaHxUFDD1Up1fTGJ
UyxSwpLCey2HaU6/l/+44gvcMzI10GC0QvQ9a8tnaxL1s4K9yndKBOK6uxrxcJwkTjRzY0Ldaf6z
wAt99osPNTe+lLfxlb8LQnvWcVFx5zILzMw4CvrrnxCPP0SSHltQ5q7ZGeQcymXidh0W443uFpVy
6AQZnmC0FYyMqWDmdhgbVhjEZnqBDmh5GdueDUDDC1IwuptMAcegXNdknObriLyP6TmmLbbLJjTn
v0P8R8BuYcp7aF9VUOocamwrasav2BoqUhqgde3K26rf1plkd1hB8dSsPk5jGG3zDOckxtIFM4mm
PQANCC12r6FTzlhTsGv2QUFVtI4tleGxugXIEEUgd9naMWK5rByOCI9JhfgVRmAKzkUmJc+6T9VE
SM99GSyK/KE0mOghFyGvBun4e8a6XbIXeDwCbzGpfMTLQENEva6iuwbGXNn6Y24cLasMNAABqzl3
GWsN6FHGLVSDBWkJWyN9f4WJ2zI8Stp1UudqChBHv8PhgMy25C1RcS2FjVmo0K0jyJyN04AOG93v
EPPxUEku6YTJJ90wc/SBne1Vfkma5ZkRrE0m+7WVHJWp2Rfqtq55ltfJNcOeJeRRJQR0rlDXNG7G
MHFexI+5W7ZD9m6Iop+aTOMUe6rDk5qdB/BubdCP81gf1fFjTWrIGfjF0/ITRulHwl6VEkKqYqqS
B6kakiANEVTtT2x0tL+dvC3NvVUMqH3JI1GNK5lN6wRuL5QAcWr2TRNuDzVZ1AtVTSWuQF+8nysD
QlrzoyrlPn6NQG7dNummvVw8Ot3cr7aCQsiut8i7MaLTtqCRgCRORReY6AiiGlPB2cdxm1w2CtYe
HYk94CeX/OayxM6dlvseTY7SYgs8ftJSHct48AatvIMybXq0mc1S3KdyeabXFPO0sOceiUiiR1M/
qx1VSKlpNymqqJ8tySMy+Cs1hD/h/EcUdMzKWhTaZhYk+HdbKEXKhJ7htZEMbV9WvzmHlwlj6Jhn
zxRqVTECcEzbDKxU5cRnp0FvcWZqPYfP5CDTOy0I6SbpUxK6v2k2k93Hyq2oPVHfZJGxV17dQR7k
72FJwNhqsJKG4AvBwJTJKpiIGSxVMtQLMBqm1dC1JDN6S4z+QtOCh6c0vGdycdVfLBHwRBrgcp9q
87Y7FengW2hmX2RwSUQth1iU9sCSRqQ7bXMUR+aXGYYwa2LovJMUUqM0Wh2KD6aOigDlL90WZbzt
pmPZUO5nwH6jr5SZ22sgy0lOkvXgKm3mTqW0GUymAbQPzLydOtZP6qD/4LTwhmeLmmKWLVqDcsLH
xhvJ1Y4BQNEhwCGamtgRiqum188c1f1L2Alj9tnpFWxcxA2SEUQ1F3Ii+cGQP+IFb+F03hqJyqzN
+lztcoRs+ZtjcpdiSCtXNL0v4sB8JTM3Fl3vILz2Ok3LgjGp3oWfFeYDHGNwULPtPOLh3QMEMrHT
OyRrXH9hABAcfwrZcgsFG5kMGetAaEpaHg39+co8of3HcPWNhFQ3rlgM6Qk2Jm5RkjDsXlzlJSRC
dTWbRUTUloFV1H8FXKymIbnmE8ZAzVaFIdZN4F45RgrF9HihSoLZhTgnqNBJxroZAGUSIXmvM4P+
xxNUih4TJe09gdaPZdk+1CFYViqmalCZV5sNFcoos/EU2mhR3tMaF3adg/CLrDcY4nScFa2reJYy
02um5WhBEdCqpwrig6e/pWKkZsTHlSlUYvkX5sq1MZfvHJ5XUsyzb6bVnU98TTwXXwMkFmJ73CR5
VMK0w9PNm/TlQ05yt5JhZqXNCVQ+LX0ju65GQmlHIh1qAAZwOiwcpevRJZ5ece4PbfWUebQY/5z1
0XKHLgWSoAiXzf6wPmd5S8OJlr6SWRpRP/4WKKKMgSziJQL9ZkwUxW+50j+rtPCLCNl2m3s5TeXK
gHuBdPcjMBc9svmq7kpn7vtZANRkUlY1AiOP5dy7r6V8Ay4JJqHCx9s0ELAk+zDPbr2peoRSiAm4
bK7cfK26qw2NjsbwjWZjqLCZiiyKhFtP9WeE+nNssLRQq52lxFcmhHuwZIFwq0K9igP8xl0/7PC7
SwQmx7CZnmtEhbKF/Yd6XVSnjzJK3sy1Q5jwdRZX2TOD69lSsJgwKTucjqyxgHf/G2Lzg8uo6KuR
KAcI87FW9cUxQnVXYACAMPdNgTA4IMvFM9nREs9EQG1xPColXO02drqaJ5dIjDxLtxKs7TUmY4BG
nYTxngyEB0oTZzXolAS81pt01Q3aCa3xmtg+fg5MnFPGT4UJna57XeZQQL3c7AgCg6fQw1gkPKXZ
I2O4R6/5IC6nTFV5LQPj7NioHJGQPKeDqjnhj9KwXfCgKgJAhNxs27yG5KNjh62EFzklaTzP+w+0
LpvMBG1O3wSPIDMmtKcxmSAJEc+dPfTWV1hPIpSfRM0/jTHzJhXVlXg2IpYws+Mw1XYtzPChl6E6
vfYdNp3SaO5fpfWQ0a2k2tf4EgM0iPnqkwUkLywwZlh5WiRTCzH/FcUD3n6Ro8RofmVhP2j5vun1
Y8oUV4/hsVj6JpR7xgT45Rfdn4QoLryABmD+eXoO+GzEZ9iwuTS4u6ZHoOTHwKhS+dQyBWf9ctco
3UVP5Z1J4ilMMFvWkZ6oGPqUYN/HrOcoXN+6UU+eXl0zX3C6VVTXsmNRFkVM7Ylb0aWtlf0zWmTI
RQ2LT2HrWOOoICsTmmO1JzkzvGlkIqgiOKk+YTidrV4noIgHJcMulCFUmwhnDgzsIJmDgryn1b/B
wGLnJkmMgSoo8qShDD0zlaX15ln6sfCUMZABIKSV+Ps1ni4AESmdniTCcnRaiCoKwmF7wA9R6Luf
ga6mJzsyAfzK8J4RsL/NMcwx2O8G3dEbdPAKH0T1sMtrYG+8FLN5+gsYSA2etPbQ6UwotOo0M5se
1nkydhVzUzm1WWLhu/jSaJGgawxOLNa3Lo5Nb4DVwdgVvyj6AvWCH1cxjJ4BhB3Do+A5EWvtNlo4
z2D1IsSO2SMjXyYICygNYp2T/TEpqKaQnYhJx5AYsEXobzLjrkH8McDFZmSnPStosd7IJlgoraqT
ZdQfCoM395XCElBMHCJY0RC08+Y7M4TVUspCdaCG25IjibDD+isn4lZVChqCYo+OHdE/ODxMqyUV
N2w1hygH8LJueD/qTElqasN1GSddcR8XlSGMGLToVLqpBePgetI9hsiCVbze2/HlqxPReDI8jo7p
ZMl7yxTDSZNmX6PnUcRAKInNzmHEiTVjN+1Nwv8xLh/ZUDl9YTpd5cQYF4S4UDM+dCUKeYz7MZVb
ra4FZll2j2sG2vNFPwua8KfM1M2Qptu2x69p+IIE44aa+ZtBgFIF0V8zmfLKuEpt6ZvJMW0oceIB
P080ARwWqfpoyNWtqMIK0qEUnT0Xd1ivGh/povzH02pfAjlZqGsHopkY3E9mj+JHesO44SlV0tVU
tRNRGK6QZv/6BZpO8y0bgA+5xmh02ikFFPNKd6EbOkPzZaYl2SFgVQ0Et9ezVScu5gvHOh+3IHtd
y+0y0SqmpJhi36ukXkruAJG0oydG460epi18yDrN7zIMUamTvHz1t5bGncIoGYU/OxBWCBTP0qja
OdupPEi7SiO8DVhoEDbo0UcnFApMCdKJmEG6I3rSmpuhJ8hzAZGsHqrXa5kC7Z/e+6/mLW7Kewwh
Red+ZgRejhKxTU3NRvFocgxaefMmLUqYgpSL/sRsDzrAdzbdole4MzVOPmDAbVG8YGGdXvNzfWVZ
+qk36QWuGoZpdOXMDsQzQmO814iBJ3suZupmkS6XyOoGN2yXWAdXH2Eu6JhGoLN+Or3Fe/YFiIiA
4bb2Yr9ffE+TrvBptzP0EsxKwQZdzBc2bJPV3oQstURcCYtkqPmTOZCfcP9fkPZfBWUyUGLdiA+p
fW8X5ATcMLPG/9Sq/WGe7gV+7kxHZzuhrRPYj1XKyS59wpuxR1gW4SwGORB4PFHnaJs2rWzCP2PG
EGyuaf9Yq3Qk4k5BndKpoyeThzPJGHxAa0lFv5C/piqYxq9IVIJXHh0pn6hXwDh1AgMiuJfHjrvZ
FT08LvR40HmMBMYmxxJnbSedlgHjQYheoY5dMjQHbHGb5piwznu5off56kY/Z8uZV5xFX186Jrpw
3FGVha7O8Ksgx1Ecr8J3b7CRM5zp2wB0addQdHEe5MIhtXro6VCAHh3lEFezxBSe9IG4JiUpeq81
XFRadkemZLLov+a3vrpRHCgcdItXI0Qi4TuBzN51IpfD2GvY5zVp+odiC8+NbtcVxwnKOwOravHL
aPKIK+s71UNtp/e36FpkPCkMvGT2UPlTU49D9xQB07OfDo/9JoFkxBdWiYeS9jyjU/3ALgpgJXFy
jugq+haUZ1QEZfk1K5/GH1ltGSKgv5zw8zY6zYYSFUg95Q5Gl5gzG8YvxMipPpvUIfKwUyK6t3WZ
js1XKk7eeha2kn4iTXgbZdOjqwKM/H+Z4b8LOIuK68yi7dv3vpMetSzDvTR2KZR8fWwPgoZj6z0v
hl+ZsXKWJFtFoiBjnxtpuqz+bzzfsNvr1F3ersb//UGVNKLY4fZTBxfmb4EpsJxEoAAAQrAnPuiV
4JX05TbjL+JvxO4sLhSiLCK6dX95YSMBXot4LQtS8ZKA8sXm8jkibh0ZW5dx+a4vdP0c/hTfXbq4
ZRzWnmZ1l548nR65emmZOrAX8Yn4masphJOE5TR1QBxjtGvjW9ZfJQFAUmuIZBMECLrqvqlRWabL
vqcjL1dXPCrGoTsqdGivRsUZOQtmAYMKT3o1d9AmOmqNNgnyQANFhM35lZPiA4WkNpdzztMzBOjQ
rPm8ikzW7SDmczIAGSZsNQHvk86bEfmQVPnro9R1j1WAQgmZXbQ1+zVXPKm9pv19XscJFcSe6AxY
4jT0+LT/u2g9TJvxt87zM0yytyxcJ8oFZBdOcpwSrOZpaPNREmGiAbgg6BZb4QC2vZFI22VjmJGx
zcNkGxbRI0aKMG5ymkldIweuaIrJugDPaQj25sjTowoPDpLX6CuLqD8I2YkNYlNZ1TYM3emFRWmB
H32aZx+FuBbRCDDxd4rzj1rEvaNHWdUvkD47tPTILWDIaw9TPI3Ky+XLMixOgzEvHz04J1bz09+h
K3bY9pB8IJMMKSoiC6WAXoT+zPibI39atzK9+aQtw/id0owemWNrSD2Eysyp4e+b0i5scSt+qtEx
TxBK5os3ZMJde501LkafQm4VjmzLsqgT2k14Lvz1gS9bayW9b+RgR4yl7tccS74InpVqb+ve2Kmf
K8Am5C++McS6xFuia2xdFvYrmW4LLyU5p6tskQ31tEzJv7R6xmPhiVW7oalz6krB4m21XGJmImcf
OPG5xcT9hVU1762s1ddMKVJzMa0zJn+JHwhAYUhgXoZfy5jJu9p8khzYOtxw9FMEKw5Ig6vHYBTe
yt6QaSWiS2chwzFiXMQxPFUyeOZECArmc1a0jRUFev4VFtd6oc3CkU6EAizthj5EyMIbt1BCp4XX
PCMsjkc2HBx8E23X0xMvKdkF+NOIlZ+mkGD1XazS4rKLIUvLo31HMCAui3WE0y3aPqzNw2eJJjym
il1xrZbXh0dDsMTy3ooAhIbHa6e8nnQvI0Qd4+96Tq2q7OGirmFCBkFg4zPnghgvFbwSwh3nd23s
mopDh+tMNWRdNE7hrgwywJrqOOH9Py1O1o9QE5GmVOCW2dVIOWVR0eDKWn0LnI/rAacmeA3lM1T8
/MqzIyBzMJLlC105itLQE+J/xLLhBNUEo/5PWX5JNhF7ZHB4J0dRsp3ya5h8rRcxpUalf6KfBvjH
MKHNL4C+ICPLA5bPRMXLYyyLykYR/44qunzKwFrUGOBUyEn3eG8GWJidid1Bc06WkJfIR7XkmJyO
Osvv1SJGa173UGxOQ1mSMAce8qCjxonZROtJfm8PKQrqVIlRT5vMPMzfS/g2D9ewzANJUYBs2akL
zIEgJMtHvb/OCl0mE5YSzGhpV2trAacT5rmA6VhsrQgQfQXmdXFyFZqHkfE0JL6QBzKPPT4RWvnL
ndFazM7oWtqrAZeeb8CeWYU/bXmXYLuvJXskH2cYDpH1lC3VT0dYGeNXG91f0c5YHsVyKofeSdHd
8igM1uwtCSdveIFT6ZWWjp470FPJC/MgiuHoy+e5HiEk9Nw3aFeTyWNqfkHXInAqDCdakcJjRzn3
oGs9fOwX9ur9NayOMufAki9BN9fnzJK3k8k6kIqAwcVOeDVfCPCvkmS8vYjtteHcHCNNO8U0CfGt
VswbSbvQU+St2O76uqeHvQ7ZZTAxetzm4ie+UcatOFLhMFw+qn8PH0yeDskOcnpySA4rTu8nfvUT
oxGwM9/w0g/fcqarun7aAb2/Fb7gRV8vn7z6HxJ1feJvjpgpl+fES91pz9xFtPnKGDjaXVABqTx9
RuUPTkpH39EB2wp/HuybbX8GXnKBr+AMtn1obM/jowdioG2vsy++FSDVh3Fi1zstMEyHMN0/ZEko
QX+IOYoPSjD/GTfwhnhd0FZPkFRdcYM9h115v7/qObfhkNvYMgaLY9rdu2mb58khGMm3PB8zDl7r
83f91GEIBEfwUOihyrY/Pw8eV4CUGTfePJ+Nhw2tLe9+Px8PNuBtbJ8y53khl9c+1AcaBgdDJYd3
fBZcrMqdexD+MXzLhyDRvRu+6H6OB5jv6NF24wFbx/LUH9h1tKAkFdHOT1PAq/1cvNN3fWCV24tP
o2rjtMCFSg7MCcEpr7+MffgIF+9j2WK+h4Me+Lrt36IgdXFt+JvzIDK9wp8P8bLmvL0t9vFrcI9f
tX2+TbZ/MG3DX7zgzmzfDrzvk5PawYNL7vuXg40djHM6pduH6J6KC8Nhu7Ef36ILbdghaYdx8zfs
ejc8I963F0/yHg/c1HysSZ9Y1ewfd6jQNikfbuWw9QcQEN3K31a++kNmkR9+FBt8s4vNBILspR6u
BJvKrx7RJtrEDxQQH4YbbVJgR9f4HD+STey97tkG2wS+bu6Fe4hgjrllK/4mS9fpz/TtdroH+k3t
e4DeiG8aPEgDpqn7i/LGJnzGgbzuyx//Zvv6L3fMm4aZjV06o23tEE9u+592Hx/ho7XbfssQ1ok+
8Ax08GrwQy99/PtXOtf9fo/6w8bGx663NZNMOz6aJxCRcU8kxgbSYeXP22t0JzZp039A43RIGHLe
j92ZRs7uXJBAW93zxATzTxywrEH7WZSO+CP/MFxyymDe5dsMNnowE6VlBxB4Num2/hvvB8sZd/NB
CIQgTJie2PFePoAOMPfefA83iJeb/i3eqpv6Ul+yT31TVLbiEKi2qb6opgVuNQ8cFIXbzE2sTqHd
vuW39UGlez3IdudULK7Bl7eLN+5EF7B8GznBA3TNHc/f3ySOXkQXi/0LYOimuYVUvYs9GzdKXCRK
HLqYltAF88fkE3tUjLcWrMBT9v+ONF9T2c7ALmvxEZnUQfo2LXchUEshlP56niyMEFbkSImpmF4Y
O56pjhm6WwT9gXkQActoW2Q5pKWrWTlpfBg+v45TJh8LuLprf2zkP/ijHGcTZFBKCTdeeXe1I7cd
F3qv4iFgWldRGH0tZsRzzx/gsbvct9zI3V5jHp3IOX2Tn+vhKB+gNrXv9+y8fjb0ehtBtu1u786n
f/h0vPvdTf37v3uLn8KluZqwXUhWt3EnOJIc5OLqMe/HfX4MHdxK7b/7f/dtavNQ7rem93e0Y0iz
ENONb07+9Isn34emK+7FPT5I4z6GC+pIR55qwJHLcKvI2SP38mV/HNgmfe++vZrOFr8UzGGJZgJU
sesNkB5rurNt+751DfffIwhebAqQkCAQvmnvAvpK/g4CZuOWJB5kMBZHuu13oHx4z8HUXJ+bbjev
uk1neV/eU8thEsHP5X16n7zyFG8lz+v/Sh6AHU8C2hfpPfq0WIvf3TdmGuYf/pnpKt81rnuuHFOL
c4auP1WLybMNAwjbJPVjepReEBE53xLTzXO8PoICoTbfyd8VtcmrfVztl/AE3yYyfjVO1NLYJzOW
RPbrjeRACNpv8a2yg+/vez9vMMRijMyAIUSFFnHOIBlwFn8IRCiNu3JffiR+5qsubBY7dG/8jUfh
DNvB3jwT/wmZZe0BvfUcYjPdkpFkI99iq2WDN8c3Iz/Wu8TaUBUdOEZscfP5jfD5V/Fk9m8j4D3K
B6Q5m8VrvkkQdPvDNz27t+6qEHlsyri39KQFnE+EPvn6n4XzoT/gy+ZIwfrNzN3HR88w8oO9/vBh
HIG3beM22L/rUTX+gVfqoqhx8fY9Tbf4AxKK/7zBybI56J3xKPFr6vrkgG84jLJNbLNFPgLR9T4n
p3c1/3PwPj8nFv/6n+SdQDd3QgAC7jx4oetOiUUmu1pzsOwf0fspLyC8u8WFxLqpdn8ooT2DzYto
Nj/dvb/3PM/qsdm8vGaDu9Kxciv3Wjqo5jjxBn9dNvn2O91+c5Ue99RjC1u/R+p5n717Cop1o7Z5
hDiTi92BnAZ+o/it23n6uV2hdvILHOGr83DHfIcL7iCZtmk075r3qx80j4S0U3SMsUy6mAeEBSDo
HqQwgUICSajDTePyeb/4wHD5JmfhpIe0cfj//3U+YvjfDxIm7W9YyPbrghsjm+MaTtfu+CDspC0i
c7dw71cmKyzf2F9RPHvgujl/mYB5f95xHXEhV/m1V7nLmfbdhbbMwQFHwI0R2e3Y5NzwNtqln3Mg
jD/rMTNuE7YS8Sf+Ss7s/PsySL3ha914qaCZ9WNOam1JYzmt5Up4h+R96rzogkhl1++4U0Q72I2z
HqXr10ILQfrUHlWxLXD7IAhv3pOP0Am+VXJTDounbnB0ZfdfL7e67fzOLzbilq4d+v1/r3A9+HIH
038H4s0l93uIWOh2HAIhHxa7W/wIHeGt3b8+LHe7nuRccoqd9XCtjlBj/PwZnoxLb8Oy3cW+5poO
beoe7bBjHdZXhJcOTdy6b4IaOrzO7fpRYRN+Z/ZfrClsnOY3P5xl3vOX9Gj7QtIO91u8d5SG8ht9
j5Pvyz2jlIOJJS9BEEftpp26vXUqHCqxc+Sh974iSHSNbeER93ECRbk1l9XFcvM3csf9kbgTGx7A
uXGlc+UOG5pKG6c3j+7Z1ew5UHjwEc164xaqksQnygNMr//uHae/v1YA+z/x27KBR8NC+PNuuPvt
P2qI2EP55ybnyIUtwW3garr/WPPe+7qS/qC9toUD68SiWuhteBD7+IADnTsGjcvrkHhFjdsGK+pt
W4f1+xi7dgvL1cnO/0buRMDr8YLTY7vlHrsoZr6/Kb8adqB4G3w3zv3a8z0IptwZG23TvWHjs5nf
m5200XgWkfBy3YkBdTCo2vVe56pXXlm34RUAfNnRd+eCpO6mjXHnCHIE7pjJymZQd+hctM7X8Bq/
4XDkaed19S8bbBD+6L7uZ+/dpvbG63yV7hkM0V29B0AVfRyqv3r775UHhNV+HD7bAO0ZeLrdfojj
PxCC2iPmkOeXekpz93hVsUgEfvBU+mlAYwtry6Fp3KI98JI7trkb4xLyOMUH6U4s4bH/GH/yZ/2j
dW54si7JOWaJ8vRdLDcOio2O5aMOP+tAdbXlOaZ2M29Q6DUAafAhZ9zPlF/ilumpin2VvBme5o9e
ueQl7aPebvzGr57Xf5Zr8kAw+EFn+BcfL7/biP54fXm6N9+Ws3Zv94qU8VXYE6Maheu4a+dkr1bq
j1kTBjJCY/PHWwI9nVpoSnmJD1BWihgZuUC2Ib2E3/cIMuVdhcneSmBDOQpXhEKs28B8feGzeZlT
zqPq3jeXFvcsY7BlbwyiEzcb3esb6seW3I63LsfPC/abTJLWrXgVrKi7aTCc4hawml2KXe7m8Ste
zz3shfmBoYKDc5uL3Mn5vZRbRaVtw3qz8wQbthA/CDp0iAJjnWXH8DM5Jj5aKL7/2t9lz/j+ekQP
Un+qD/USsXMXvuL+tBxCO9X2bcyNnYmGEbc9d23BbvRVgJAOIRUutL3DD4xjXgW/EHvaSaAzPrPP
EAElZYIHseSmO+r3tCu2+JrUt5mlOvGel08oYZ5+DD1rp10I/7aT7Y6j3Ln4qn0ZbN1ttpFvPDgs
ndDtEW/b9U06rKgeGAWjRrw5ElsjRYVMbcGDOA4PaTUe1T7KTMYZBUsEzE4Ro81tiKyqgHUMBP49
1dcKpIPs2n1Sf1Tj0RheTOPKj7Wi1XTTbYeahEb1I9bTK/ZJflvpGwvPobCZDkK6D4l9MVJvhObC
hPhHqZq9ADsyRuSPptQ2SNB4AbTWnqB3cFVEv6dve8EYUXkuclCftP3XGLia07XzJ7Nv7ivKl3eB
KD/0NMBhG7HAsR6PWf0uJ9esxImD0ROl/vEVSu5I4z4+chJJOwxSiN7WErBxorhCak44BGRjVClo
HqQnPYf7E+NxsPruOyLOUc7cLNtX5ekiagaMcN/Dke2+QE+LkZvC+4ZVKWvdxihqqu5u8wKY0vIv
BdCtTQJoPGTkrH5GX8vrE0scO5Rq8EagfVhg00mNDwtfeJafIfF2owtvSSRzWqyXHfNs9Kpo3b/U
l7Zd8Wnef89oHpisEjJgfPD04qt5n6zqTeP9W7V+yMygfl3VUeIgAxiroY2roGc9bFlZqT6EWN0P
aNyW2nJ7RT4rydOUYZD/VLj7yetwRaSMlFZAe+oehYybXJRedeZ3ITP7Dirsku6y8anK18FgGpVf
E+0LSFIT/8Ha2qyz3nn87bOeeeyXbCIrqI9WctSSyc6qxzIpO520FjkWLi8ZO5kvZqfxysKCyzXk
hV9LKTKoL8MEiN22oklsA15ZQuoKnf7+wjmvQsKfQJjLIZu2qJjmNN/y+pUaVVUnHmZ8SScUb+rn
i5ufMJTNewIuVqiUK8kQap1zFUaHfy+uMJwi1iWNoNNYl84Zc8zhgeH4xys6DV4GODynn91xrJhO
+WP9q+O3Om7TFhbDguoB0KR+vGjOXg2JSyFV67LcWi0j4IrjQbqE8gRxNgsaPNpxBVcfpUQYEvBm
V/bnpgWkIvgOrafP7eKycatj7Qs0ch4yKDrDro/9vmRITYCOpYrAb6ov0PwZ6zKUkm3ZwufCBkrr
K+9FGsO0CC7kL2eyRiL6ij2u+lt45+8tjoxkPux2lfQQSNpGjZWiLBaxCFMEg1IvikRXqQDS+2cp
I2Oxnmgo7B4HmVfyVRZX7HcgsUIfqIWPjvSKdXX25kUdXqcxRrIJKt7luVcr06+Eyf9ikMFC+Sp/
DZPx1ifiFosJu5Xfm7Yjwox+M59xb2+w4akBj6dzkc5oxK5uOiCkWiFH/bMq3gdDvOTpTsZgIE52
K6aMWwWgfdAifGmLRzJiTRp/MS8EVRRWMbVYYCwvvZmcIRmzcKGy3k08EjHh/k4YgoAgRyCIZfOc
Sri9yXJfB1wqpF7NhAOWo5E98kBYeeQxjf0P7q0n9jlFhMBd+kqzCP8RkUZVIPmCjsfkXDflbNfC
NYaSmtYLjessb9fufK5ZoDOWUn1hODHu7uswCvJBS8wDw69uwUKPMkiD1QAZaY3XXWHgdR/VYwxB
9VtUfM1R/j+WzmO5cWMLw0+EKsQGsBVzEklJVOAGNSNRyDn309+vx3djj+0ZWSLB7nP+uOS7VRwv
shs/LumdqxY2C1rcqKY4wp24wdBzBC5QNM3zHeEOk6ufc+0rjq19YsFXjS5wTs5ljMqXsK7d2BLB
0+nvRXOFD9br9yZ81aiFBtUULUL0vdtf8/wqCYVh9LAY5FTDN3/vkHklwA/hHz60ivOl8gB679DO
hPwW+yGGm2nDo25Q6r3XGoKwxYxFtUsW7aStTPtR9h/GrRoMSLWpWYX9qzsRIIVCpMH7wZlSiZvA
GxxY2CfYHcBNEM886W53mQQeRiNc8fOh8xr5OcRSQzDgO3uPJzWlbLMujCd/sM8BMRam8H6jEdat
zp5cyJDY5BrLmCiaaLoFZJMihTFnuXEvRkMOvu0udJLntfFN3QVlK3leGdcBGOMIsTL+qHSIFg5x
CRN0tcv5lZTaKs8CkON7rN/dOiJHJsDFwFHlJ4uxb99A7B3wRoRKBOScDOtLpnLFEWQIqBGIuZr+
QKIUUljyREcz3vH41u06gQICMgjEGUbKiCt2+mQ/u9ZySH+y8EMnqsFH0WUbhAyZ07FTkSQ+nGL7
azczx9AVXok0z2UOBMAHo9CtVYt122o5diY+FenBc10su1euhzkis0X/DuLyFHMdWihAJ9KnTSyM
YzpvFduRNwSZE+RYuIhgkAGkKRpZiuw+aCU8Nz2PzJBOKyPNVkoF2/U0moQokrxNZ6RXbnnu7nox
xNFnlmCnjN/Voy6pQ4okExfF35HcmsndhosSsOadfQ/dGyTWf8zlDYPbIqPRR1o8dDj74r2EVZEW
9Tkc3YrlmswUOTyWILLcROytm/mqONkaDGQuU7yr0UJNI0F3K0J6Bv5U0WPs3zX7OVzyXvAeheg7
+tPA79vF425MVlnBkYsQ/aeLisVEMOUQ/RIlUIM/G7QzAF8a5GZ8Ze1dPFdVe6yt+KTr2dZHpb+w
phMZiG1JIgBXbjCxERA6mNy6lniK/lTH1T8JnTpYR+LDEfAp0cgQMCelN3X1WF1HYjREMqLbXvsi
EIXJROlfkLLoVbaaSY/QClpJ4heDp4r6Nj6ygVLvRCkcr9LLbDTraDDWWHCsZE7xHlFWh86gv/Os
LSrKj+cCV7bsftvufaI+BZ/h0z/piEzOjXFLmbrSkOkIpSU6BdPONlCwGBIJD6Y+POfdJ4zQQ9MX
O8AnKNwyZGdtilakHQ//PvLFXh1j6ucxDUYj8d1ASaWQVkEDyplBr3PLK6gSxchzPPOWDtVz7sIz
dtcCERVK7gkI3f1WM16cnGLGUF1fNCM4OJoBnTRRVEQBmE9AILpkJO6MjZo8jH4zdfQgCOWX5o/y
VE8EVJZ694gdyrOd9ox3Petep2uIXTjMiEMW5XtuO1+0G2wK4wYbyGPWU2NjmLcSip/xxTMe6rnV
mr8BWXOIQFweao/Bz6D6J+DoighnMl865Cg1DjP/OQEsbzA5oE9tWP2ZVsYUnQTTWKSjOe1+i1ni
jRXrgQdhiv6GLsN58FqQu1VYLC9UR8RG+1xKDrl6X05I9+E5awZUnWd/MvON4cafSBL6pFpa5rc5
+6uBWS5HB5UjZpPMq53N6dSChGMF1Jwz4e5HMeO6iIl9SYabU1NMYka7jnMn4/DW7A4Wgqs3FuY1
JsxEPNoZJo77oxkYcxz/mE3h5zzCfMB8SXsp+JNixpLmQRk6w7Hrsx32a83VLqKRN+bnlig4k0Nl
IP3FTC5iMpWpkxguFI8n9RCV41U1f6Z0VP1TovhLIghpG/pPJ8n4kGmX2owWAuVFjc12Fs+JiwgD
V/Eox1XFAd0T8Uh0A8cHd9TBRRMXjkiIOKorG2X4vQodSseuPMx9jz4Rl2nVbxC/syPYLjMe5ze9
le18rbqt36vCKPwB4WkwgQXiaV9iVYh0xseZ6EoU8Lbj4uDFxP3iigJhAXkrib5RShKZyG/oylpM
yxmhhJcBAIRKEjtuzXZIGf+RmVZgYV2GIPPaN5CAfjS8ilFDfJhu1IDKSE8twquSo4UZp6T6IkT0
DRo5a68RR4PPZtQFxUatQkq8EJOjNAmWVJQOc7SBnq17CpVSkPiZTlwk+VinggQkb5dEdOzsdXHp
R4Zcpt1MK5a2twvi5zRR/6YwOZRs8JADTbhPc6pchARgeu3DQgAS4pOkXYYRHjmWZp/y2byQ/6ID
+Yd8Eqp6o7a0lqjG0kpXVbSRsvgo3Apl7Fm9eBzf1UCkKAcsggGlG+w5b6WBNg2ao5u/4mY18vku
qNIYtDd9ZPXCxTjeLUmIjHmI5IPQIAxdJw4yr7opWTMujWWI4d1qNMTInLcMQaSBrvhNjfudTyNC
CG3JdnPy2xTCjMfRygFwau64lvGUqxfdayIeXSLot8w3TErEFtOJJ60dbcVfWmCeLBOZcuogOS6o
28DvVM8gh23akhxmWOfEBx+JepcgpO2gVZcGtkZJCCOPpzBIv1XKCGPbhf4eRNUmZoibbNE1xJT1
MEBO197UqNGwsdF+KcUcmMpTxMWbklBFsUrNDoKCJep1Gq0fJh7wmQ75SbuO6d5H896RS1NE5EXR
dlths42G9TiLpZ33L70ECeuLV7x3aJCRnaNvTyhornDKcXEcHF2+mISK67AMWlFt4+ZHd/ulOsyF
bh86wmey8J5I/WYP946wUjzma68QbFMwwta8buqWnZ5fs3vrGTudb38aDp4x31nz8fIznrVTOW8I
rnQxvg8j1SxNv5E5jMso5ak2833bcNHIa+uDpioTFqWJAdEmWeE8YYNde90xacAu+mvN6YxqgbYG
0RgEktxmB2IXlFnPbpjHqFJYlu024f0J7YfZqA99g5I1JgKN66wn1fumdFfSaF4RnbkuRR3ddZqt
tRnhKouJXsmz7Oj0kACOdRDoR0SvWKi62CRGyugQQdu2l38rx7AZeYxIfrHLc6usWPB2bQfiEOkb
1is/2tkxDRmZSQEuoL15TbJ7nJIoiqAM2YZklPUrKgsQ4vBLnivmoAHblLW2qb62OITbXP/TV9Gb
b148nJ51/Qizeae2c9kz8bVUNKSmeYu77ujYyG+DTeLHCBJdYmivBtKAgcZAoSoeTOJO/vLozMAU
EsJ6XAtsuoKgol+1kyghYF9S1pNvZg/T21vpf2b0HDPZLAnzIbmKg9RhZEBTUxpPZaCGJq6E8ULh
wgw2Z6MSxb7Ee5eNkg894CVVBI6XrsKT3FYd5gO8VG0a4SFzo3Ob4RWjgEAtR0qHawXhQhTJxQ1W
NZkrjSOf1MU6xPnOKLpnESHVG8TZj/LfLutW6k1Xtg2j4ITjkKROxveyhUtZWonBsNyokdPL8i2u
g8RR6Y0wxCIAbs/qrS+Dv+oe79HNh/WtngyUSYm7ccYfVT8XlTvaIjYFPSz0vhOSZJ81K9+1pr61
1cyObSIOP/L4P9VQRzIfikLSJlaWLJZuM5HKvnRFvpMZ0a38XUmWtJ6kc9UrhCaapVoi4RksEikQ
VJDhzvGN9Rbi1yB/axoZpuxHnG3UC6BeGyXQLnIaq8dy7VUkt0H11mFxjVwKnJAaC4NyL6qbCZwF
T2A0ZtqGhFejl9WPR89Nd9wTF5I+gv7Yoyomq42YrA/P0N847zkfUejLbYFF2POsU8plY0AqNwSe
8BKbjNJA0RF3QNts1EBtswupuok6v8nhpAZcMJ/JfLgGgW0IrQLABakaKcDpx73pQWZr94ZVvQj3
asGPmVS5WXIW53EgeYi53CJVL8TvmeBOjJo/xtDvXKYMH4ePjLHZky3P8oXdcvkjwW2o5NAsnx+T
l7fsqDQWxDcxe+Y86e5f3gclycMhty9DhqCa8yR8Vx9KdSkyfjfkLUiPm7IrPpS8yjB66pZfCm/G
JcID0yDFQ2zJB4uMdb6ur9vnXqAJK52lxp5oYBzCCbiw0SkI7UUKczfzZveqbTvIkWE4CTsxE1/N
E8e5FPMBq3nzJDhZU1A6xzh4C9I/MYzA+FrF8t2hrsQcuQDID2HmBDW/RuEpNflzZDKa+bEBpg3v
k62u1mSdDO+MNKNFh6peooE/IktX4s8UqVdjIMlvBY3alALEJ7X54Au35bNCMY3pFr8JugunbFh2
2FzViKIWb74ACsIp/A3Dm0LGdM5vhT4qz5lN60tZn5Nk72PbB2zgDfQwVeg+4dprBQxlexBWteFG
wVEjl0L6zieAjDZzYJq8G248nhyEnPF4GfvyFZ2CeruQns2cE/xTBg+uhh2d4yrn8VO7bldkhymk
WelDARJ6cYXPgKQw0UNkbK5Jla7AHJVC00ntl7E1toxsYuK6HDDc4nugoQhx+zBenHrVNLzhp4HJ
L+5xS/Asav/QWdSOk3ZKSL8fpnmhufWzO09bSpFIHEBTQayb4Tyy4G7mEdS//ZFPgKVhdAbKelHr
osz3as1UhlQanZ/Ud+o4X2YPgqw/g/AOjBccm6TBPhQEaHIM+gUJN/agShPlKU9/HZ0lvUcq0zUH
jOtL9ZIwop7SksGroOCKmzZM6meTvlOiLoBGVLRJTfW2rZW3vDtW5rRslGIkyvc0QjLmaUtrfuLD
ag13Xx9XAvt4YZ5DFnNBgq5U55AVYkJE5uUuTe2rmNiaFCjl0alpXH1CY3keWChZEJ/GlmFdLP99
6929ChLe6PSgwDtWpBjyqOBKUYdw6uAjlUezBe7SuGFRtKCVPwEtdRadK1F0NoaNzbtMXwOuyNMc
/nbo+5qErPiE2CbcHMomIKfHyNLbUPHMb3JpUhn0n+o1msGH+QkCcuPVtZ4U5NDqi9b7yxyqTki1
Hyj8IMO/MTewTAEdEla+0bu789fGMM0LujL6fkPBJoftY0RfqEAJtYvHVr8fm+E4uebyn7HZNk+M
Dw07rs9vSXEROV4JbYMqvKEO0kaLpH6dGeGHhdW4Apf2QUjiwl5LWyd6aiC6JD6oDZ6HtGAEmegI
78C2PXnl0Oy4SHq2eYkFuQFyVFODL0/lTiSUTiTAedlKYzaemg8cFMq1pLcUeuwV3qrcRR6si25+
joB+w9Gzrwk7s4OOTOxgPrp41emvTnpOXVwJHhIuG6DEfTbbW1D/mim2cYItin3M6Kr+oOoKhE9v
IMr5NwOnuBu4BF7uueynDuVD+Ivh99997LS/Y6G/5335GeMpFOn4tyU5TLIkqGPWUwuc3n6T7aZg
0YgZVvmCfZzSbBjjBL1bXrUQeVIJfsRr4KDrL8bsYhreKtfrJRqXm9JL+16/zvtfPwwhF3hAU31X
zTqZmd4Nngc8eNM4IJtoiRkMuvCjJoTfoKCocYaDguxLML0x4Pjsku6FRtitpOUJ2n9sTlHTc1GQ
QS/Q1nLVq/Kncm/rdzmxPSxiHs7MQEsyQVJJBDfoUw2P5VxfqBkoafulielMYW8+935eUQeSqo30
LSLxr7b1nxJJ8zAXO7M3yLhgbJIEXU8PoN6po8IQngnzBGdK593UokJ5/FotWrGZbdXtGHJGEG9C
uGUfImIOt6aOqaaG4DH4lqq9BXKQDFwPgJAgqsSmESppYfBnSOXzAp2C6QC0VDJX4Bba1gIfBr9O
4Aa0lgh6Pqrcx+oCF4SA9BXxhPWFA2qsstOcxFv1DUx8zBW8pi4cdeKC+EKuVUS8uAQIe9WBaGkQ
JsxtQcLwSGBxjiw8ZYL1j2jVCTh9JDFMnHsQFKWNQ0bCJ7dwZX160Z/aOeroWGB2dBuHQ9JehhjS
HUsySSH7wnPejb54G+n66GHUkwDz/hivQ+b0E5axFQRMy3hsaELNFUrGHsCz6WiI25h3HfSYx33m
vXeZ1wU34mDFBEdvHNiloY4hlf2lEsKoqy/478BWI5PLx8qkbFFN+oMFGu86TwqDSsuUyMGKBmJe
Dxu6VMd1/aZzUTt+qT91FU9CkeRonND8+aRueuA+LTEHrbUMW0Whsp94RCNRdDrQ4iFFuU38YoU4
RP5N5XeFkA3EMEiLpdWj/63IBkRpRjNmD5Ar6PiMa49vpvp3o6v/FprLkkz31p0vcU4rJuDcGGyC
wds5Qoed2zrEEOsM2wXELuxh04oTxiucf32/T8RajS4TGkR+OE23jiifCeCZMFQwcWWs3RZ+E6ey
0FaUOAzJB7F7kgf5n0QVJsHfqDRfY8INKDJHrsjhL7FxCSroS2qZBrSBLv2WQTqv84JbgJfI7AP2
HXCsiSgXj4aFqgWJJ+Qet6KW1zfbw2uFIxmnbfcRaui3im2A7x3rCh6L+DxjXZpM723Kqi+D22Km
xgB9cE+cquvQ9sumlZwV5jmYcAMBi6mpU3n4ADdS81+mw0Q6+ckPylXfpVvO8SmdF3qIErA9TUB3
TThTPK0+OwkoXX7EQ/KkvoHYQYw03ezsWOXcv7c+Xudz8RlOwdVEfJSj0g6Mk16XW6nByk6HyJ6+
i4nPdPrwAoucB5z4GVXZhn1UL6BTXWfsjq06dwGDzYz9x/cg9tVmiiie8EiQVRwr0ND+64hNch4A
bAniqIfmJ3O+Zg2paU2H6Jafbe4+PfmsFqeaUhJlFNItDGCI5w3ztUH0XGTfUdnzhGKC4+YcTSYc
i9OCQSVGJvmtPMhMSHw0THoeocryEg0bU6Ll/GKSkMQpD83JAXObenyl4sc3IT0EvZJ8U1z2oMEi
vkQtSoB7w1gYmHebdcWkQHpCashpGfbJq8blJc1vyGPap/0V+8cXNSEvbG412EagQwid9XLap0H8
Jy9Z1JtqWvIpUBQ8/B4WjXmh5qo4IEToq+bTBFKu1m/bvJjwDX03HvClLQN2NZ+rA9ejctaqpVZZ
E9WgAeFiSGL9aMkpqAegvoSGtDGnGKK880PA4i/zgIuRDFwk4v6UnNXXLyqXpLoBKgSrdsLw2lSv
wwxQx5FCsI26pkW46b2feuZwRDfFYTtRzMaQrKuA72bTmScyvpCh84yN0buDxFWQB9payVaVGPUG
hbrDyacsBqQucQlBqTivbZ9gTsTG0b50SJCTjxovrhd9wAiN86mpPPaOO4SbEUjaW/7kwGgKNlAI
SoKIvMqhCnmHaj8kg3CjzkVQnYWyhN+nDik1keQdWXhcshh3a87KQfuaxF35C8t9O1JmNPzz10ig
aq9aUxa5UbZRrv6Im8Bsz0VwUAylsiwrPH8uJmiyf++VcuFAlYeIAyNgdq/fSx5L9WI2yPGjvT6c
qUlR1ULIdSai3kCjIFlsSDbJgZ37hxDZCwknT40AQE8fPiKJCNcxmwWB9P1Z1PfZeG2bz4Zszsil
HYcwroInzakxlzL86xZ84oD3hSsh6OqlZiNkCe9+9JtShcbLYsRnwDYtoLj+lVu5qPZle9YvmrVp
0teBEEYwgvq55IRSw1ta6lCZzx3v5UhWmgZAfOOhwTUP3wRzFifftvWR2We+bBt/awazybXrHy1t
EGZ3juEB29578nMfxOVRyG9eBD+79vYHrEKRXbXsM+hP7nSkH62dVI/kS0Hok5ZlpwgoJmvMQ6XF
NNjUP9OQL5zsryF41Mejrkq2JfVW3VPFoOvD0WoDkxZYj3Iv+VFHbU++YQGEVnmWc/mhEeeidAJZ
QFWrTJ51PDtEi+TrekR8WwzfGTEbeYO7Deu9aNdVEp0rQnbs+OG0zETUgzRxdXC77I+mn/Q1T3pa
kUJNyJfu5YcgGUkdljvbmfbFdMt9uDtK7W1UxwgsilNSuytfi9Y8Hpb7WbjxUk34DklzcflicB5r
zk6Tv6146ycbcPMWTCfbqpZ9Y1xtynBS7osSmp8QdB0eZCIPKYZVdsEbFJGeU9KS6yg8VP1VPlMV
oOiEiHKGCKO9d3BodGDzNopyrz7/PbO1RQzeMEu4PqAg2ztMDRCqsGkLbJ7878yqD2XMkBc4XxbZ
QXOIhJp2kaeCqsK3IujInA3anxxrr9X4h8CZuUZnFDYFw/sa7AgNSyIQybo827DPpbYvOXAkIs3Y
WQFEmpKsmEBb1AbGCSY8zFCi7WFeJ7qjfIVr6L+gZcQBDOvagZrTc8zILLa6B4gBwZNJEGaMhMqe
mhCNQSrbzhZgcEzdyWtGQiuSX3RcmWApA0sswjf9qHgcNaVbWfOCYGgut6PVHNKVGtXT6jriQI7n
D3ccj00crDxjJHwsvhp7I843U06Da5ufjQjpNPsfxMEm6eyrcoorfmEKr3Fd42xxtOeZsdSqjA2K
G4pqBOhwEoRXblgQCD8RnNSqRZrbB0JGkYEBX2vILLjolVQRLcU1RWTHOthmM++WTZntK1mV3qoC
LPYdm4RIznikHDbPptoH1AidASqwHmRMlmow8LzppNVgzBp95pR/yMj+w/CY0xdmiZ0gsy0MD0oM
RCuW4pHhWUeo7dI0ljrxCC43YuUisgtocSmWhY8sLvpyJ7wxLhs98phczil3E/hjbJxLPM0TVYIj
k8nonFzuoGZ8GLyTipWz4OpMDI3Em5NvEKDOdzm9KF1fhtEjm7C5uQ+FlzP0etNGWYp1Ws8a8ysf
cQnQWD4BANXE8hPZFWonPcGb4H8mNSmvBORisFboojpoe2tZOg78hn+pSIvp+bmC8DkA44soFUu5
IITAms6YFzvTJinqP9n8JWDOgQWYOql5Tx+9ZX3Whvggzcgk1LdXtv/R2zgoaRR7JUa8csrtmO8j
mF/FSqdMmPYI+1O+qzfHTeVbzcwb17uo+GgmbNwK7OFC8a2MYhakK3yrEvqZCpQdY2InxbYpplWH
Y52bUT1RJFto+UBWXrqyJ7kzmYZ06W2t4QVVGyKYCNoEwYoO3t1bqLurZO/60XYorE0YGJtUXXAg
mgjX6OzCKNw17i7oTSbHnBWskmQvNcOli8dX0P9VjR2d8k5E//m/U7PuDo3z4QfmTkfpQmomASFE
ypnfAy8qKQmIWEwURJ1w1iO7+syQoqJdUOipD7wn7bWBlqOBar/WJIq2FjWPSNU64jCUjAtTjEuE
cezemo7wtCTtLlU531qDgya688XVoqKkcvncHN3yuR4o9FjnxNmoW8kKTxaDlkL4gtHE6t2sC+DS
hdcWH3Za7j2Lnu9DOU8nlj6lrbOLUyM9ane87jCsHJoh/5mfqXcAjlFQOK+kXIXYQLSLx9ZRq0VP
8dqkF7b0UnAO1pr5JMTKHL2l0B4FeHYri1Maeydp5rtN4fs/QCQrloyJ8V+MWzsgMpR0lJPSD3BD
MX0DTrsJpafMiP5jBn/JOc0VL0OkWT7C/KSfnU+OB/C0FX1ZlVym4MGEYT5ZdGsDf/w3pnBt8wvj
VxGNUnujLKlBDjZ512FAWbThiu0h3VuFTzF2AIg4ZLtExecwVTC+9lo3XTbKaWcbfOzqfUpcnbJ0
u3FHdB2jBElsbk3L8kivsN8/0pSlKvRXxXSfoWlcF59A/Rz+SK1/SOoDcx5lFztPDKwqyxk1of41
2t+BVVwrIsgtEpP9Ot4qjCqnGK6zsuUc4RBGARj7DpuX6N6TPABfTPzXrP9LFfQqxgwckcvgEZAw
lSiHJZVbFbr2GHCL16/gMh9zccig/sBJgnFdki8YHH0SEss6uOhTcRLbtt2Q8cJf+e+6RUh743vK
1Q9giQDWK3/mjk8vNqK2KekS4m+bNnnDT6T6oNhC+OcmJrH5RkhzzXitcb9NGpB2xb0ExbgqKhVd
5PMsTlO15qnuRuMiwoNTmb+zmxy6zv7of0rubX5Qqpk8Bo7uNGGcAu/Xh9+aEWDGr0Su/CLWcelh
gqfWhgZheFuXCqvZzwCW3eKt09OVBRoqaQlqPedNLdwGr2RN2bOGrq7VHzYbYBGSVV+KB9Rtw2ZY
kA1C8TciGNKhQXMzfPCWClmrbq7gDX9Ha5ZoD8QICbI2P2Ggm2LyYaDXSkSwWPrj4rfu5JNmY9Tp
a9IKw7Wo1yo83pcFbWPTOkWp0AkGpNBDxyVXQmMVYA8ZW/dUsuHm3E2Wv1CvJzpf5G4u6Y5F9iQQ
q8b+mwDm5ZxVLz1Eq4w8gqm4IfF0MdzwTWmocMbKRx/6zY+hCBmEQEpR0u6VjiSv92HwZTv3HhmF
gn08+w9dMHoMSs7vzYjTDYa1X02o2RgTuPn5YYm53sC0ksIwEjrBZijuHKic/9O8UV+acxScBx9r
tlLQGHRPE5Urn4JHTfsN5BowDYj2D0XpK+CghJ7u9BXxLy2zo8SA5ytWnZZU5yTR1fHd8tMgyHtS
X7qhppj/nY1eoXJopC5OcA4i7S96maxk8k6O3r9dir63/s6LEtT7ecbxwWkObf/E9Oh9EwO6tpCs
uSDj6CqXup9vohLhqra1qjWi7idHZ69D8SV26v+dEi3E719AYKjXhORY8BIfTtbLISjxMmlVUW6r
WIFZuvNqmkKs2zrHSduG4pUK1X7TuZ950NFCBuPvgvNrNEA56W7gmSMdg9mRNq69BXxeZwrcM7nf
Jy3BUp3ji2rybeBb94q82YDnyCZcSADpCBvjgdeu/e44Nh55YeRDQxMr8fewQqsekMbV3WZqIJiZ
Bu+fBH7hjsQV6t6abU0yNCeOe/clYx1CQmliDcA12hAb6Jbas4zmM2fUzlO7klP9IHbGTA8/Es4A
WRFRtVFf/ws30XVrqXnDqwzYBBzkxREZJWm706P087nEmZipYQsgl2oKh1AhR1/GvJ8AB0pMW3kP
bgTTiii4GA59DEjqVB8J7Bklv0u5b2Szpi9yIbxp6fM9mbN3TLzur2wbFSX/lI+MLoD4NNeQzEfQ
OvHKY/nE2Pj/S4q8KkqK9xM9XvYAE5gy80JI2MQiFB8WvgNUe3xrP0FyacJn6SAOpXUWESIH3raY
X2rzEcLDx+LFGEeqp9Z1B/zj/8kjbGIH9ZoTqCAQ3PPiFy7d2Ft2D8LueAuHZ/qSt7Zmb4bKfQcj
YiV14DKxz1mYLgyECH+YujCGGpei+Gwfwn5FGhPDPIJ3SqIPm7MOk1TRE4eIZFFpJgr3p7Hix5zI
WK7voYOtjiNE152NN2ZnbkvBs0o8kuHdNYI1IM/Wg18Ce+rfUYS+G3wpaSi5C6xlYz63KLydMzpO
z2mei4k2bcLst+kEzmX6qxKtdApXDwryT7sXbevm4nQEyHlbT54GHkG053a9KImXcjYQOy2cAQGA
i6LvcBuD0PNkdagwclKXArbLgR250x+Ib+LbBG7GDZu3d7XAFRBcgNwQfAubYJnEhAI20Tct0I3L
uMCmT0zbSVE8umU86XMFLobvpO1WdgqjQF1Tjk5uIKAk/KNbBP6vw5eUUZGVG/oOIYnSoxYCFibc
29ldPRwI6G0JvJpvAsxQX5l9Qvhq4MkprTeDcpkcBVeDCIfwXYK2aEkjUS67d1m+68ZypYgCl9lJ
xeSUMPFJlxy7sDqN1BckXkSNoLOM6wzVbYipPDLH5eC77EQc2HA+Sjyf5+b21TXwOkcmzYv1xQud
ZY7yn85Ba6bEziSfB8+N3/36wbWlfY2NBy7aa7oc6bDgNW/3nj+9UpP2Jy0QMTZC44OVmiskmy91
Ue5MhqHGB3scTGSLJ7WGC0Zciw6hxKjWY9ljFtordi5Or4L/qsoe6sTcBnb72lrzTkns/SJlp7Mv
nqm20dTi6ou3mmd/xmwhsDcHKj2/1LjJg6vkyaXhL+uCorIiI5/GDnbzqL94vQXgXn3ogOSTGwwL
w35LwnXWuzcT9QhnQy9fh4xPdJXL/eTAY8J9Mz2dlTS4TUn2jFZCH3co3IhTUSA5xh2IrAJp7zwA
HfD2EKmbduu0tte9nVzadOrwzRMaNQanUig3s2X+aFH+Ejbg1CPjY8RSoi7sHEl8hs9oZtsgoSna
Fc2vrGigmDXLY8+vboyugPB8embwb4nFqE70vT+m2yrHSMzmlBBHIF9SWvfKiPRQFFVhPKKD4EX1
Jppj69fWJLyDj5hEJNnYc7213IhGvnpltyeKhCZaqhBuUlTmWjTDJFp64CCrHKtmjYEAdtA4B+9+
De4aY9+PM+9zoC/ekvlxYPFLqvlcAm4vYMSjxFtyb1jkzBYZZkkKR3VMHRJEU00SRI+ubcLLSnNE
tgywg7i3KLWXHmw0ZyRyWVyiDkMm2zGMo2UYR/NUKKWETzx198uLzaQ/rL0SrqokUnWiQd7K3itj
3qNNaAp5FDZFSrywCRRWOSohOVOBl7ik2ITbqMRMeMDx7aUR4OXDb+9D5qoDAtaBIDdmoZZDg1mh
nlnuE5N0zX2C5iBpklfdS96w9xbuOmti1KwKEUfXAElcJR7h1PJkZBHWF7nrOh8RBfl+SupAB5Vm
5ivs8AHd5b5JAFhbXVSYDRs4s1zfnVI8veJlRJeWJ+2HtKq9F2E0D512kw2ShEhCwo6hpfgta+Or
QCcaPFIvfA3ELRlgRsJ3m5tZTyP3CablPCLE+p3me+Oi1+Fi+cix/8dGifhb0oDV9s+mRl8QgILI
KJwkyZ5sAoKbQr38DP1zMp+drkjXnbEPKB2x3Le6n35ESAkC7XM5w9iE4aurg63tvzveup/RNgcY
OhiUAiSi4WgQELpp6DWwSKdNGQfDCUuylYEPyHhaCMc7aJj7iaopoA6VzHvOE/Y/VHPF7ygIaJyV
vu45HwyYYggtnnOlqffhfoii3KYU6QzdMXWMI2O+BIfSPDB+6DjoIwZUhv0GmoQnxuezptKO45z6
6TB8ar0MmVhR29g76W4pI7BMpcatXgOfIXhq0HliCsmYNToTXS5BtxgL+LcDu2nzaB2XEfhY9+Fz
yGHqIWjs/aNh31ydAw5Gy2UPd0wQYnosTo3uobpv9+S8KYKb6DMwEWrIWABtc+RPly9MFpQYrEr6
x2zelxHGolEp7x/JIP+OCfk7Pak9AJQJJ44XNH+rLqA6xn+0Y/4zBh3ZzUeFHxDct+052nu//WMY
7VdviG+rIk3SKHKAXPRRJnH5XSqX4VEIRFDS2zSYNk1q3nl0JjbE5q3oIyUsVrg7g/Ii6q8gxsrB
yMxD0tFCJQ/ns0E1QX5Q8j/yCrtifB9i58ZtNwevSFIRRvNqGae0co89mRTg437Qv9vgpIX/Vkbx
OW/kfzKJSt8OrrWvG2eP0HCp8Y0CDL0ZrvWCqyntNkVkbtjhTIlNVIAkEl/oOavmQhJpz0c9SGln
KN1V2rYL0AICLjucPoF9quZqZfa//ZYVXML3Gu387peSOvdspT6zjZ3vbdbjDE7ZomVZVBzASr6A
nXNQAZDiLOz40GECFtOVK4NoayxQGLEif++X9vNaUTUIl2lI5hOnEzrYMCDb0TbQvB2pxX8LEEgl
sRM3sPUEWQUNQGTWYYdg4iBLfdeAgM6evzTybeyyFfXuuWPTltAeOWg3Li4xFnTKMHVAyiTdPpx5
/429CmIpOckGtiXqMi/yJnr3MurjQkz5T4c+oetubX6q/JNLtfDQ7mZqdiIdEsRdkDy9qjQqKPlk
hukJ1lVp4itUX009nGRj6svJp9aDIBhZfM1Q84H1wCjYzDcN4qQ6p/gWkhyFLC4qF90exqz/kXRe
y4lrWRh+IlUph1sjJBDBBhtsfKNqdxvlnPX08+0zFzOnq4MBscNa//qDZvxDBL0wcJczsl4I/4lS
pGcjsP+oWSKB7WBAdrAMlVge4y/eiBchfEK+tyYevyJiGYEn7CadJDZjbfyo22OhRkab/Te1Lnz9
FNhFe+HIhaw1EX3XffZUPlM2HjE/pv1ysgoug+om5fRmh/cWhzac1yY64bD5KJP6IpvNQba1gzNx
LEel/k3i397KoNqH/bZVw3xjFvHDLJO9KicED45Ud+LeRiQGggQDRJ1gCmQGX7cyg2NYjP+gnZbY
DMhfQNvIbn/mQMY6pWR8kxpEwRi0OcbLqyXzTfEwQqzDsz2zbyaRdl++aY2FFdIi3zRoG+WKswAg
TMQPtUKSgAhY60J4xdMMnKEF8pQNsFOzP2rGrUICHYNQq0cyvDULgqLWkzR956xHybrM8o2GBnc/
9FkcPxSmarqIw4XAJDrR9lfqIN4bdAG0UigRFmWMmPJD94fqMjCGjmfzSJdcqL4m+iYzR1dOtusK
cX38M6b5lVn1VkPWxdTlBTvAbdotxxXi8chUB8SXiRcSBs7zYnmduOANDcoC82ugDiDFkKNcYPN6
WYGAbRn7E8CK7RIYAM21EuMtk7yO2ntBVUuErkxBq1VBiDhGIhEWNpJeJcehx/4AxZEeqz+d0T9n
swisjAhJw05HKowNKc6Q+rtVsFDNk8y4McOaIze8lDu40VR8b5v+SPzUyXjmqKAVm0ZjJjbYudUM
H3OEqOF/J+D3ygYlL9btjOiY5ili668uTD/MlHEk1Lmw/OYzvhU0iX3N9Q6JOLQvNa5Gy4rJU07n
nWRiaLPJCToAH8KuBymDgSJqzN/1WcMlHftvQUledivUlWymiDO4HCGOBBlDz6Z2vtfut0JHLBun
CcqewVlnSqYvRttK3u5NpigjSpaxqo7yJjPnR9f/wV/TTQfHldX0fe1xz8eFuoXHNSBMqVOMXjGX
P8syXqoVdkIO9lZ4XmXReya4qaAOXbMI9lQtwUsHDJj5cp8RQpiKCLoUeloUAKXIsFrV9b0y7woL
uFOYdUwWMA32UblKlloyv3OgF5hai3LMgJ4FTiJ0iRNMYUHQafPrlH8liWcvuCaW9VaTzTOYwYI6
Fe9c2NsGfNq2ZOMbvxmaInFTw0nY1EnoQpYVIE+kRbshL7ckMzHotm+GPR5RL76gG33N+LHTjIGv
wf0WIleBCpK2cAcXUilOK+OstNPdqbkY6y2K/4N5uCxfVvhQRfkdEXDOCwhmvWHc5YSpzrcAnhTo
/XzxALYiiWKGgRNxf44L8UiM+qZTWN4jmE9iUdQFyT146VTFHs4xHKgGubiMHbTgfgKOYhXQDhoG
V8wGwXwqAxgLcsik0EIhVGT97JUUR5G2ChZqwgGjgZy4ywoJZU1HWE87B7vDcTovEBp2VlOCFc6w
UE5FyCzD6l1aVwc/PxintnpMmmMaY+KEoSWzth8hzRzvofwbl98p/aDGtKSUNsNk4x0a1cGkEf4k
XOQ3co1rFNkqCpoFlFWp+WyQHLQulcJCtkUeWC2+ISnV6bqgTtpI6T+NmkGe279Nz/GNjnc2qo+S
hOgFxpnlpqSupQuE6vA9isl5WAAZ0hES/nCWmS516iPBKUrsw3Xpenj/3wpOcmO+UeOUzla/25hF
s+hfu6X5Nzi9m1rvKVakmTwd+jLaC/oyWQdbhXctMSWW4Mvx3HMFk7DpIpk38nRgIz2aXFN21kLV
hTKDUqCfuYyXlusB74uSGwE4AHqhV77xPGPzT9YZXhNjnjFieJbNXwiSgaWVrWxLntNAGIqDHFh0
mj/w+8XaHmYPi4xMaGjGwHzOcpZrYARnesQhuANxmFKSbsiQ21Z1sytHLvHR+MFmnwRlEuwRTxow
0+j8Obz2M7gBFA0TzGW0kPmwKZuoe4ssqq14KyAegyBS0JsiB+7G1RZfhiL6qdkYkGIJgxgXvLb9
KkGgXuOhD53JNveF3W+zPhD3Wq3XgQLpmdwStC87mcKftN1eya+d+h+IKbojpeeog2QP37L9FiCl
osHroAzUHwja7enXia4IVO3u3Z4cDuEThUwD51Wivu3YL2wCeiD6hHK6TOv4yam2suCgdBK89DQL
zrjvxcKrg4QcTg3gXRM0o1Bv8si7pPy0jIfSQhyVY+dlTKVDg9mDjj/MbL8KEFqwyXkXGdmfIYyt
UXsuIRSH5WqhSya6vo/vvaFdBJY6Gz9ENX2srbwxlVtJnCdvSwPRt4ZTuP5JOOAbLPwqGzsdgldV
Ohlx7YtzcMzBwC14gqIYq7Fvme1/Rtke4lz/kifZncZbKd3YJVKGWC4KxJfGaVfoJ4pTCN0hL6/H
0YGhkWVRWve6uiVWE+cIKz8XsrC87xnXFibgMw+OfzGsrS/e6X/vpMYZJ/1gBJOPe51EcZY5Q4JS
cjxWue3ojPjnI0FrWbUTv4HuJMEJa53o9sIdBiAUaQQv3oUiVdqb43iSlf6nTY9jt1XUI1a8GzlQ
Ystr05Atx74e4m06vkRnKRu9ZN3khb1vq0evR49svBEM1kDyliSvzpndW/8sA+f8dJ/On+LGq84R
7rrzcliUbluvb6vyrLttkvQPDcYnjKENf/IBWs0V8iiIM8QViANR74hFrGhkNV/3a1hYQne5tXNY
SZ7WBk36WUAnNxxSsgdjF+MTY00186futAQTWrqsejPt935F3iB32zmG5Nbr1xV/3Sjb9dhAVfnJ
VLuAIIvvkPGlyl0lL0iRjMUzYU3JKtRKsVCk/ayiATs3FSGczr4O35NWfYfXn3Eskx02MQUdqRIQ
rayB4xzbEOe30DiocLpngQ1n+6Sqd6aBTaWERSCr2l5Hr7OGQFp4ffpLAGlJxv8YPQQ5oYPyNK0f
ucF1uYTIyz2XkFU6z4KLEb7gnEAlikyCUafDCSFDoVoGhoH+mEU3hmEN/WJjbC2ae/54CbNjCW/F
YNzcah8W1cIApUxaVeZCO/HizYjz1vzdQwwpB4S5OJs7MfjwvzjcdBbSRlK+MUPhPeL0wUBUMwmi
BAHT7WfjnNCqNMq7lZY4ewEBZ9Xom4ns2oP6V0qQjivPEKon6Y8vmfNbkUjyHJxnn2CBSl4obiZL
TyyQP7d4/RA/yTxOO9ntLieRJLKf4ieJrisENgCvBeRTqrvVIQIafKO/L4iIYAhxMRWu1tbu3G1U
Ch/Yx0KGQvITOXiBxU2kTmFgtL0/Dtl2ZRSSlYNrZvgIpS3Lcd8Kf4W3HLUuwKoguGlo7Rv5nsKO
bwScEVlbrYj2srpil9J70p5OjzgaF9uQt4gZrV5ohwkUOa9+jBoiVPKoa3vcSEtgz1QdXfkQ07Ik
aViSj2wIdz0KmsLoL2bciJnhcUbjHE8aUkfcpoQeDuZFmEk/YreXZvWhq917u1BJYreGS4Sg65uo
zssed3Lo4DEBwfUKwLKGsAep8P70qcWYPaG2R2oMUxlZKiqtsPuJihjPh6cCwZdHnRM+hV44Ry++
R0MuLAVEA8oov4B/Uer/YSNtTC7F4AGvCUitw0sE7F3bc3JzC0SSDbR+KWISc9bv5aMx74If387h
bSNV0dvCzEeVt9gl3Mue3q7vg7DTBndZomMZ6e6YgtToWJbxbVMWgSDWKr7RjM2ITHcXqb40BnGH
FeYcgF7x35nwPnRaFKEcArP6LrUFjC+MFTGGmrLqb+fIb3XPI7IgD6FKHxRtn+deNlaPSNc+i5KR
qo0pCxdX1G0tFctBE+vpAW9YCmv48214UwaTIoFCal33Y1Ze2qHYqUN+lXVtTxQwA6sncVbXZB4+
Aa1dLbE8AlwhlOqbFrPwkkG8XvfbDqa6rvyYq0vlFFWK32jOro/RE6wUtNCZbHp7aJv/hTXjpYXR
U0nuxK1iqNbnKxQxf+j2khr0NE92dmthYZRUAKNMWwE/iu+vB1uMxBgH0x35Xv2dHWcnheelRMrB
imOp8vU7UJx0wP9sTj3NL6DSd10Dr+K7y7IvBy1viXDSsb4kU4XFxXVf6c1jJpFWMijO9FKL4d+N
B8DFV3M2PhYyxP8lKI8EHRtHhheoNjcE4sHsYJZSoPgfHxcNihtXHX1H6txa5p9O4rXc8/IzlIxD
XXmZRkiwcjPwNbZxi5+nZF+WxDZU967AMK2rN/m4RQ7aFMVX0w2f8AZG9R5rK4U/09j6A4Rbtdb3
ae72dqGAXzFfqYpTH3VQKHA8hKzEdW7rMtS2FWJi703p1zhlryvZvpKsHHXanxbxa8bXbsP/x8JM
XV1rei9/y+jPKHGCnPgGyjO/7PC0Z5g6+aKp15kdQhWRnxOKHkBfBO9JiHdbjv8v2JG82Cj4LKD7
4cwGoV/zZdCjXkxNyUee2C8SYbOy9boURGX7fYQFpEFAsBRzZR5qet5Ml26a84rku3doqEGXX9QZ
Nqdqf5chw6riLBrsFZfjyRuyZ9YO3ryQjyujkPHjHnWRk58MAXvX/qRa0GsvljkT87LvLOs0dLBq
rkDGmsHchn45s0PCbz+J4eBmVXapfdCEbysErBGKqVanbgzHF/8qyGrFbnBQ7tnGXoFXplZHOMFJ
PWB+8YMAnQFfssHQSwVsiMfvZjBuU+IKqIDSR4YtpsLAZDxTDcuHouSeRox7LJGzzTBBpoBuFEQJ
0F9A2PLVnfunyStQnlr9vYRa2sAlavv8Oow9Dc+2hqHCgsmq1zGq3+ZIfjexi2ekITGhX+03tPP9
MrlZNyP5Lne6zAQk1e33xE63Cbu9S75Dyhq9UrdhgVO5Wu6G1YTtwDWOk3zDZ0BAzFUQlRhL2bCT
5S+2zdA3Jw30rkK4Zci+YmBSgwYCFdi6ulVEtB/XWxQKSWsjUSxpDAsJO2kYnda2L9nhSeI3CHi2
VbAgDC0ChqYtRgOTPwFm1Vt9PDEqRN2LxfJzipnS2E9bOLWsX6BhDNMaILyCLjbNfzvoWUtKSU+J
RfqaRSfan1ASRuBKoLM8y5L1bVzaMWGpLNvOvlV/zeoEWEOV8qYtzfaY4vWlYrTcmdYXcg3LcbbS
2KCquNhEUDsJCZNvnaHCnMXtQvvvz3SceZg/j2QQiQ8/4ropJwcB1XIatTu5+MNr1kOFVSQ2E8rw
r8v/kHlQTjeJQLkQ/1QuajlkuCpPfhzZ516bL8nKmFdOXZ0aXPTVsxHk2n4qGET8SLrxRr2VAvX9
Jy9WpKskrxtZtryuZRguR3AJUk/HziOSfNPijC2z3KuL58T1nnWPZZ6uQDn3qmRqT7ocBL8Utu3I
niN+ZYreqgnHVFrnhkIsCpKougC/memhaJWA4mPoomtsGj+GirqjQRhUs6zawgDPMxoLAWl6tIya
kXjFkETasie/tSonl05Ei17RwArsQAIQAE8ZyTTOkD1lFB5kbNGM/GhNzYdz9nOxeMIvzrEOwv9n
yWqKrQreLXMPtpH4r8W0ED7RaYBXkBtnbf6wySSCiDRZJFPfzPXHGpwt/j4VD0hN6m1TlV8JBgZO
eh8L7a/g1pjJA9YTA52++Gsv6mU+DQzTdHab0GUtVsX1FUfugHWzGL80nHkcaIvPQuboa8qfMW72
qsHB3X0mK+Zs/LAkedUkGB5yRaSC9ctvdYA9/Id/lNbjVcwQoDSfu/YG3AqbSjknDUepsJyp56sJ
4Yk6dKKlWvJDYYxo+LO9bBXa1tbP7YzrYyUdq8zw1uZdhAzJK18M4NxU/gEDUBnX1BNjnvl1tEhq
QHatMZqasWZPEcd3OrOJZzk8KSLbbtqohKNz8+7FSTbKpSdzu8I0RsSTr1dJamDPQ19g02sYBw41
E6+2OqsQVBMtDsLF/DNI6VFiy1UlDkO4sYJpSWXpmgPZdLAITQXq1NgEGlY6mdH6ChyAOKkg5MBO
hFpUa75aEkieLoiFn5NV/Hdhg6qJJlTEn00JK4f+0GY+VohhgkSUC6NNHX6VrDbBHEd7Y6LCKevx
jwm4ZXGIJtSJUi27GddUlzyoUiOMJEWbzvk7wfHTcYgmP1h/MuGmK4erJKZqAoKc+gYwmm61Bagi
GaGakdfCd6WaXhLShm/Ob8g0RpkwFpovtPGwjgkjI0qdg6NBpfQrDv16gL9h1wNahJlpg3IsrHHv
mDFwYISnMJBatUK9KtubXSoIftK4QyhsvWQIH3REEIxomBVV/bgt6tUTRDYAGwdQnRdkoiEo7rP1
O6vNbbLe1CnDAQAEaQ+ShnYSEtUQ6SfuRvF4K5M5MAl1RsuOXMDw49J1ct2N6p2GHwvwuFx9C6Ec
yBsNFMMjoR22X8LwgmHYf0Tfrr9wrBultRP5dnP0aiVN4Gjatk8CPkJV5L5eI6ui8cVIBo8nyQU/
7uAa075udKT1YcVU3wpX1GXyuJ0wsLDIHzesZK8vg5dwN/P4I+XB4HWLhAR7rvFmG4glzfRLFX77
zH0AIGt12kwoyByy380QfoaCXlXFfWJ+LEN4yAp5m0XYCQG0a7A2KKTpsthM/4eDjJs5Yn/Q9KI4
nW4dmFw/LYEZDUTWwq/74MoU65eYtyL6FgrEVYs/skR/jdTz3NImAX/h+xLWmitX5JVVpy6Cg21F
GJno+R74C/lMFP9xxvFs8raxu0zwl8K6LkEnDWA2o3KIE8iFESBjIj65dXEKczcAXC8Ks4P/oCWi
vQcj9tmZJZugLoCZ+DCkyDK+pFS29L1UPGf8ccpla4+GvDXUofOuzGMCrPHg9aZo6LXRG2llUa8Z
W8OQ3/C9i6PhI+0ieHc51ny/HbaWTvUdq4JrJSQBoBzSbOJJFJ/EX6uQaonDb5WKb7O4ZsNJ3WeL
dKJfcDj87GE8ApWRlFBAlho9apNujLknb8lsuRQ/HWRZmv4iOijR4GmgUPMKExNHFC5Rn7j0Gy5O
sChS5H2qRUopQrj4mQPXWj0he2gunNXCrOa7WxF95j5zKWr+TwfDK2kMDy1/OJmEQ03YTcCrthyS
9IBV8wqnN4Iu5Ho7Su3KcpXQK6sV5N/xa4TYnU/Jp2yCXA0D5iST9VOErReFkC5YlhqCFlM00CZ+
UeRUtbSCE2eVTGjOmo/XNLdcZiTBVDqnUDnUA6pH5+jAmez4fgsZbwD8T0CLbFfiWG1U6RnxfSad
9oNnwIujr9u+yd5XXRCnG0L3rJMZlojs2wNRVMDe0VHkJkk+zNmXgeSCcf3tclzo+YHrQrXFAvUH
KfuuOtBIqQ8v65rfnFDbZo155hQpoZg5du3atQrhgOuZOjqpn+kiQP/f0v5VOWDSotUhsOEXUs7X
hUXZoakvCXDSEYVKdSAvhBoFuoIdh6khcE9OML9IMIKjbeWx63Sf1FSQo9jBONYr/S8nNZZ3EOFb
OIqA0mwRH4pjNjWiloPwDfF2k+flnjvQktRXmwhIHY0JJD/QXNjMRXsrsDqYVW4U3kMR4yuaQwVQ
vVD0qD0Wa/CMHXKMqQOHZfSU8GsND44eZAxUJ8vgXDtP6i+ZxDkm9qFOFbdBstXRU9uIRpb4TaDU
Zdwy/dH9EmTN0hNolGcV4FjcuWbBuoZLXZc41igCxJkhaivVtnNiai2cHG8CJsIuwrWV+KDTzVcS
OlNmkXMZ7WyGvpr1UDv7n6hAKftWUMu4Pa5Jul9mFd74TYYQa9I1aaGvI0MAnal09YdC1mHWNNfg
T5qyVdFR90nsisfp8DZT8NWecVinqajF4ZxMA5QvGPagCFK57RigLgq9s3AFMsy7sEsVNoEzpx1l
e92/a8L1RNiAWm5rRx6/FGIhLUX3I4hRbvfMuy++z2zF6ruiBVSU8XNe/ub5xTDVw38VXdieKCHF
gDAl0ItyHG+hfRgHUz1RCD0AocTbjflfFf0qZiBBGApzQMAaJPXGEuB0kI23frZOUejgQBHw2+N8
1RKFWWe4SwrRiFFoLqnMHJg5kHUrZtJiKsczzdvU+2K4JN73EBM52/GNodpeI5cDF8E0YhdUQvB/
EKqMBabBJFxKCLMW7V7C/opK6Cldg6SuRfo456eBSU6ESboaOKX8qfYheHi7rTCkUhRCY1oDJM/Z
rEx5WFVCNJDDS1/JAcy5AbqZv2Zi4g1XKLFbb8rVl7p+FVaDGT6FfBDTtarPQhH2PQXkzD1aBseg
VZGuFM0HHuQybKtfPuJizQSJKAQt0zUxEDK7PJBX5rW5P0mHXDHJM5+DkHmIgNcEzJZQ9mhLte/K
r568Gq5ucdUL2gNB8RtRqdgIkbC9HltYLhh0jTJqWYyfAEwohQeYRpRd+NaBOS+CzJL9QkFPhou5
QrvDTxzXkNnEdSs3XEz43AYnkCJrLlo77lAIamzjuVqPeq2c0K3txFchynwt125GZF0xeICM0Bzh
HuH/Vd5kWUErwr5rfxf4TkI81v7ymkaGGxcZ9/Mv9oLizq3jy0ITKOr6ZYH8B+4Z3aCz8ySo3mB+
zxiZNvBaxZuexukPxHFhKjON0pFyQ8T1jRr+1JoXSwqShm8hcIMtIVBES3jQrZwB07wTphzSE8G6
XlVBBe0/FWpiMOS58qPyZpYQVTmp0t9G1x/CSaEanqgFGEighU/vDELhm1OEsYgLjNXBGfgtU1yq
zBGq7VpofmiLzXobBxqlGFZ5fC64z3JOxLaKcHuyN8OMU2Z6dyGyYsJ4g9Sils+l1Y4R7pl/GsPw
ZImxUAY63AVzDukBQpiOhf+6kN7edm8lLVDHWUX5IDQG85SdM+NV0O059SpjjzSjGu98B4LIq0lw
BOvXWRRRpaocFU4sDabYyqyLQmKq6JUpianwMNXl7ozx6f+Pz1MgTjWx6jHr9Zi05csooTME+x3o
9lf8ZQ0DdEff9+ZFHKclOAEGeOV7a6fo/4xA4XnEglpnyI9WbZ6TqvpVFX4MNWP0VdvqCvJDUYrF
ly4nwsJh/oTdFO+Mi6oqAH0MXBYAl9rJL614szQdvtGmN2intmQgU/0yWyp16zXNrlYHrBvdW+kj
5NEoEH4TYOAFk9zkjsYHsgWCBr2CAxpuTbYSYr8XemicN7h6YC+E1PzM4vhqBl+3dokiXeribWYI
m1N0z4t5UgznJ3JY5Kccit0LjNlNjt1wT9imZbh90TMkIxc4k7mVp0vZU9+53TJtDKbMzPJM65L3
ULtiQxi9Wv4y+F1Uk0x4ZZGSX8QKR4Ye4SUcmb5RG38kxCaN05wJbJUqWGrxJooZ8YklmYqUcRQl
PKm2Q1mb5PteqMpa3lfltO4TJrAr3i8+Mb8Stjzckg0AbZ+EP+0g7F7sbpsPDuAuaxJKEzfsmAz7
RQAJ8SPuabzbhCwd4u3Xv4qAM+VUjCSYXqhp9K9W+vOcEeRS/cmZlCcr1zg2NE17ozwU66p+DAx/
esgiBscobmcS9ozAOqTXnyz9y3b6TZjcoazbSfMxD40749kRGjjBNMCUovzvLtF8kaxqP0NKwwIB
RphBSJ3Oio3h4p1iFejHqRbiHfIwQOfhDbb1GkfNZ621+0WdEddgo5J5lqZuRnBjadLRxvsTOj+n
eFOBYGEDQLajKeWhJfToYeeCElF55SB9zAuGrZS0X9KiXnVLec8yyN2qjhGozqx8lGbIyo1rqkDc
bNeOAR06qL9Tq2z7PPxoDQcrJ2dTY63B/X3vMXYhHDBqfCdD6JEbWBCOoLw70jZoj5lkQb/pgkKF
VU6NoRb13hGkmT/QHVDIkvs1Slv7OabXyRxfKoYrhoK4J4TKxxxkWyUh14yXNPdIPVkYLK2RHLT9
QY24aV5rLvyCwdHE49ZhlT1jJrd9RF4tLJfevqqnvL3AGOIvLB1UGBiIYd1/NuR5O/tW9Z15DWRI
jrIicE3OF1IWu+mU0tnj+uEZ8xSk3bQjDfRYcA7k+Gf39AZybx5HTudiTX4ciZ0wzC08alJesuon
k3AGSDUCsaLpq5fn0zImWy6EEqkY9eGOppVuQEPnOKGsKaLj0kcA7d2hac7mim1A8Vdt1q2K8lNq
7S9xEFjfA9CAYSj4N3IDzwSvs1B3NikCHO4W+eUhw1+nwJqnvsfCMnb5M+b7bIDkLZ/t/2p9pGnY
70wgtcu2NzgaBdw91amPBYlQLgxR7q3DF9ZKYvWEJYpH5wVQTCMmNrdsr06WN8k4qbF00AbrFOKx
MXY7Jc7J6mqq90g9hLrhV9Oh7fj3NXcpgAo+goNFsCcyD0HD7Vv0iAva9tRZ/CkeDkOnXYBbBQxZ
xa8SPvZ0OtQ6THjxzEcrx9Q1ut3UgjBXFG6TinRt8NsOk3VJCUxtPFNaIu01f2znOFydiVxzg9FQ
3CF+xpQyQpb3OrJxBd01hcLSQPftc9nLo7O85AyI7NcCtQUvrjQOsgfVn3OaOeDp+O/1S5ZVzAVQ
AMdBUiNqn49Cz9+ncrAM9dMZCX/uuq9KQl4saFUUgnoXY/WLM6CoNUd/nkxv6bujZo9kVewTel5h
qyBSZJnhf3fFvOkX9RCpTDf1xcXD8dFh4WFBVKnsX3s3MAUc0SC3ZYDa0WD5Co5fnWneoN6tGYZ1
e41y7d2xir2QDFWsllaiuAWFmZ2PooMjBvqIJddBUOpEAb0O4SVRfg0NwDdGESr9KhAZ+2cI86CE
s2Crn2ZPR1068rtuZYfeDGps1qyzNNzNATH+tq/c+dIcI6afmGlujG35GoHZHOQuGHwTs7KX9OhA
d4REfdd2Cd/4cElxrbY+yuzL2k7kwI+7jMx00opGF6O/AYgHA1WmGy4jVZr+HqpS96K7NKxV5mmo
ezqXjI/yjUhrVKW4Gevje6e8Lw9rm+zt5GrkAWOyhcgAUDkXEyLmQagUHDwzAujGeo17BSvwJdwL
9TOckw56+d5RLwoqwz2stIP9lJ8NJoeDPyj7NPTXj8y3XyWffawFutthfim/RCejPYgZkLSzoyCG
euA6JLUCiWOgiPlwfC+f8RlPG3j2UCHXa9tdkz3tFiOwerf0LmrTiiVAtBWZPBUSiG18HuMLdrkR
AZ8E89CS4c7hLm+lFbQ2mu2Xpjk0+KYrHzUYFpyO4QVblA7SLdOM0K+1N2g0MtmShsvXAK742iHO
g3wt7+w+WNUHnAIiS4FcdHCDTe1s21vymk2e8ssA1vTi6JUoTmlGhITUzJT8aEQ588AHDTdd3ivW
nvDxvlvlrN9JAUKagtdtCXj4Snywln1gMUGgKUqR4jIRUPySnaMziBUxVaWnf5faBk50toM5wXur
6iOfm28bcXgmBSvP1d7jVKJlDAipPF+Yv2sv404Dt10B8C8S+iLdE4aknPFoTpEOWIT2wcaK8Xcm
05oiz4WcVJ6hOEGJoblq9lr+SXZmgTkO2XSsK6v+1D/0xs2Mje7GP/gakQDHonOu8FHS+Rj2j7Lx
sQAR4UdCq0L96XUT9ZgPamQmkGUAgvCvpDbfmePFgaUw0pa57Dml3sZMaXc1aAojc4qxyG2+tEP+
GHxs6SYJ4vjLBL/dzS79p47WcwelAlElDaoX08UDZ7HMv9t9+qCapwjKmYscEJypjx5H79fhLywB
jBu/9X+ZHwXyg/kLqjLEChSqierx9Bj+8PITeCwGL25h77r25EjQcCBTeGa4qX7m4UV5aHhLMrSf
qKW2wKeyuis5tX64PEYRYzO9q17NTmaFkhfFq4STX9l3c8/m78sd5ACJlnD8gCAy2gjHmI98SDBI
UTug3eeLZCJDvxyT5jj8TQtXwTjQU65FEO3m1hX9u7d+8G7hAnVATn8cRfwm/LNDuE8xyKcsIbKR
GzSgjdN2gjJQbPDG+xD7BZaKLv4KD5PVDme2fKBIZQE2WDv84UFLVB/anvegkSkg2CLeinMIn9VP
Ks9QtvhptNprWHphsjW2tf1ePhnClNnOUALsumDLmGRtcVm64EKr+aIF7NjwX/nqMD7l6RVeGKg8
neWBv/300AwI25tluihMMA9piDGjx75JhgfrW0xy1YN2KP+NgCtKYKMXA6qn/MGe0nRJVvejS9oh
LjoUJC4nkDvRLb03Rz0M9GX0sWjKxHljGm9Rdp4rOHzYH3tJtEvHc5l41g+QFcOCg5ZQT+BD+7XE
97F+L7QrLlAWM4mQeK28OzeQIOc32IXl4hrfinVuERxUgLJv0fJGSdl58nxeGROTJwsKyydjteUw
tl16ah0WCvPuLRaljAvzrW35II96Rbd8BWB3TjAfIn3bypdiecvn11C6KKJhxhdMu0bT56RdJetd
Ht/5/5q0Hjx1httkv9IPQjhIjpV1C8fPurqnygd4JWpJ4h8ZfuFQAslsuPEmkAhP7rDi18Jtj+Lg
lkk0j3hoDyMZH3dC3XDM4aBaLe69DbobrhL2+cKW3076W6a+Z8V1ZeqkuRr6evNis8KWLY4Z5DeH
OOynlIDBTDVLqPSaBuNTC7jUuiP3iLUtTsV1pLaJ/NBvMtcZ7kkF/PvVzF+x9YB9UfM4+H7f4U4x
/Cx13za3kfqpciLLHk8sl47cRePWfmdvGt2BjpFBtNjNqYog8kU7VHFgVx4QtaXcsB9KGKMsP4lv
qXtiJ9Deqqn425Ri4Z6NiQnDP83rZLwqXaG6OiSn1W84DHXX8oyvvV9wACr+Cx0OhQl2NmH42v5h
7q8Fndf+sLH5SRkWGzEWiL6MAwIXLv0Jtq6vv43qtdW+Z42HrlpuLD3oaz9J/fnQMe04KY7HZFCF
sS0Ru+Iml4L4D3KM97Dd8DONsh81k10O04X81oaKCBfv6NXQvvPht5LEKRvZ917543dz0KWc+uv0
DzeibPXx1EJeyJ2i/paON+54TfZzh6ufj0c3s15wX05cpw7iT3rD6osSr93hcdDT1iNP/lwZiZNM
MSCkfam3NSdg9WJ+2NKeo18rd2bpRSfcJRf3r4Ex6o1Xn96Kr6Hdj09i74m9iLH1QWMS7mwYxWRw
vRg7WJR3Wn6c8j4KwpTrE3UHEGNJqAHOezslmKwdRYbij7gwYEG3unW2Qd3+g8lO+ap8TLjkIKzF
UsmLdpQdyc44cHaZoJ+7sT/UI7N4b0HppGAJHiTln/Ajzi7lJyJA3hA2fBLOUGflmn9KML9CIE44
QrsGc2/IBXdWejQ8Et/Qv8dyVznP2ITe/tJXwUr0FvK35uVDuzTYI8W/dP5jt8FxP0pe1H9wfe1/
C8x+GJi7+JPPxtbMFNc5Adyig8WzS/Eiaf8/ms5rKXZsScNPpAh5c0t5TwFVbLhR1N6AvPd6+vMl
0SdiYqanu4CStLRWZv4OnIEbO225lXjrqH+Qm3DmYoAEbedkrZCkIkTEEvPW5Pg/LdRu1aUL8w2W
91OgPzFJT901AG0nTxG948lgTRo4kmiIp6F4LS7sIKBdHhgTCUWEQODlDMi9aveWuk+IwlaOaD7A
gaBUMiSgoisUh1E0fc1xRIMhpySHHz5S0FJSazMW2/FQxf9GYuO1hdtvoaHhRuRpK/bjJL6TSmA9
Q9f2LaxstpjwxusBsJ3XkELkyv6R/nCQxd46+MzwnHOf4g+KmZO/c80lTsrRMv4DaTr/cC4D0t63
lsbvaSbCDFoyZxlj02FLdZiDho3WBaybv+o+u8pW5Z2Z9jEjTUCHv/lXvXMu9ciLuiZyp7XOxE4v
9HO7y7uVisYLwiJGfIIjRMkhNdHSgRAsLX9B+gSoO072uXuF0z9B1O+WnIquduhwc3rqgaiKbTbt
qU0xZ6U07Z7bLedShlN2smRNjMzXEXCs87++e+/xnfw7GshRGOHAEiYLCUutJTQ6WtmYW/zukllO
3bfrN7hfI8KA+PcCcGD+lrnl37bDL/yJLcTp1hze1niMMAZZlWwr5rI4WSVtKk/Ezl8IwlOJYimX
nPupTeTcMlx3Ay6gCw7+L0pgOj0q8+ipZNT/UD+aNUXeRGKitnS/2P+a7gLm4e+J2lK2vFFWsTW5
ukW/izZ8BeYnFa5lGxY7EAc/6uzJ92JCVGz05qoz8lXPFIP14yM853/npwpd7tap33AOWba85ghK
IbCAw1ZPDP0yZqkfBLfWjIyYbyx8HedvXscNbHjC5aa3bby3V4B3DhbdYEGEri04tr1LFmw4MwZr
laE3CU9hAxkRvfYzFdBBVU8K7xEdXu1usTbQ2n3lLvUFxjzVB9waWu/ylbtWPBERIc8IwuSWDgGi
0cComxd/2R+D81S9Wl8yH6Zlgy6oH7WvIrqYWBH/pB9gu5j/s4zOdnGbD90m2geMl57yd27jJns0
ztL9yT9ICfoaX7iw7MgOMO9pftgx/3YP0C6XlpSMTSx2N465ZhePN/q4ob4Nts6F8+Vgfqgu7Y1l
XEL0pQQqNXjAbAvSjrB/YKZ0CI2t8al/BPsSM/A9Higq0/YtfCQ6AIA6DLn0VeauWv+N1VUiEaWm
6QlY+yimP5175x+ImU9I4yluGlx+tHLtRUv+WNrDoTPukDegDjWgXu5LEsb/QCz1cCFzEL/u83f7
En1pe/x8Y3NDVcUp4tsr5ZtS2dzOKojWFiqFusqzTckiAZkt5IimB2DPqyBcnbv81mmo0Qj0w6WE
GhvSJdsttrzOemCh4MlIgN2jH47Gpx/cwMBQVoQFFkH3Kb/lWyXkEwd6m/zvxCwOer1PncTmpncn
ggcnjGsOxsQDPpXJ1f9qovsQ3eF0LOdiz402k7+p/piDj7BE3Hn2tEftXHv9wQE4xQd4BXFz4F8O
xnsbfPg08i8JDkEE1yHZ3XEyhgfeV6SyGUMMQrLRWlHT+OFzPb70PDHCMuBtv7nau6jFbZhsdEzA
S1vcRsL2gSu2gWBhFT7SO71ZGS6M+li2D7M8KemqZq7srwkmSRvUvivXvyC1QV9fvg3OLquJxHwy
7lhTjMdeISjlyYf2Ze17Kvji1q9bbgA6EsyFaohcCe68pdH98RVHg+nUrgft0M7/MFQRKqcNr7Eo
P8f2DGLWoTEmL8iByaw8MxHKAdBlOu3u4KQLsMsPQRJHLInrJQPaEEWWgkN8dGqYpyrqm0AkWCtm
I8G373WyLyY0KiWL8hM22oJZCz0p8pF6IShYgqLGw8o5YxKPNSkg5MQLxD+BLKB36ejERSoXnQvU
svk9Qc+EaEc8D3o33g9U+IKggh4iEBIwQmEIIP/nZmJDF0BQF+F75HkLMF58/xAHYVcKu468WVeS
YMW0FrPTiQmACWNSnK9AZR088E36tT7Z1l30AmInIjQ4xFwbYzr+Fq4mhurAeAG76EkDTvccv3kH
j0JECNOmszhq+evjBqBR5KtMIyz0JKRWQYfJkoXpL3sUcaLqBLzCWgU68FuJVgdzelf/nOMPajnC
oNU7QDKXVKN4ju5Kd9aij4zpes654EEd49uq6vM/x33v/Tdus5d9V+kLZxk0cciPiCRlPhYzOYbU
zIBtxoAV2Mzlt3Y0AKJv9LD6YzbulK9dSh+urkl/RH3WDs5Sg5Ot61ceQW1f44T4PjDTQi83TUIW
E4OwHN1GRaqB2o/povKIq6H0icufPD1P5q4v4FW72gm22qZrLSpb58lAMMMNNUDHRsQkKvF2ULFw
Foo/zQzKeESa0c3rfkaAZav3YDaR2YdoUvMPLwNbpRjeBHNJpK+3C2nIYZ3pvDxq493S2ESSQhNZ
RxtM0myxj0Ov2GeXtAiwnWBDBKgqtRsmCexYv/J7LTuRu8y0LGiwmB3xx3R/RI7M2eJBh8GC0h3w
w7spAXFI1CYsDpSLA/KUbwalwIUAjsi/TIWhOFO8gNGHsuqHT9vSnxMOgCnVV4L8qingIM0ufaFJ
nGHuGb+XX9TebSZ2R/POv//J3eU8XIegQSNb8hRNUotia5+1Sxcv8UGDFugvUlhIRoVmC3IN5ZgQ
xaMr66ai0NUv4rtsd1eX1k59IDV1qH8d5xqy+lijQhxE7O93yPTQfAXpfQK0mqE5RivdP8FNgbnG
E1AQCU2xda+JJ5ydDPiNt2e0d1z3LzQHhsW9EBYBSoeeW83y6qpmi+IBHRlPYylCYhIPK2WAuw+p
LlzoyPH6H7xehNhKytmirIaz0PYaAk/5KWT5G0nWFERKKO3Qw8myGuFBZ8UhEJI0PGqMj1AdMiFS
a44cb18N5i6EOdF6P33+EqKxL+pXbxz/DeH8EkCIKvWeakwDkrH3mR2sNdgZCpVqW5jXnMQWexR9
ERWMm58Cq12GcbQGUo4Z2o6QwQAezr3TvZbYwggPVINcVM3qv4QBbx7ouOrDownt7lV0saYOUgKd
EWozNwIQTq5OEkwd6r7yW/J+XezoYeg9lWp0FIagwOEFbt3izuEgpleSTZLenDH745DSVRIPF0B6
czuCi1UbwnkULfNMX3R84RGIE0HvnOCLXcb4WZG2/meu48cQg9gEbkdGAdDyRCuE+IDuNiMYNr3Z
bfXcRPU7it33JjQOAQSkQckOZub8CcIjD7DysS7EYJOht3JQFCx0JWFrrBcpuQZ2C+8H45+c9QRG
KDSCujY2YokUUQf73wXWlIle4CAM/Zc3zRCAF8DMddWNYWlrz0F3rlALkA7aujsh0GGDNEx4ZLCt
67gYWZ8OrCWJGxb6g4sHuYX/Bv7wnyVBbQTRLFHibMO8e55RShcTVBvdx0r6OgTzWZ9LdHt1BmMt
2dfJ8LCxnZsAcugqgHTsXN2ZvwfQiAg8gZubMmYkk+LidBwGWY1Sr2E00/tXL4T8WXy7cO/iOLrm
kjfmChw7+A4y74SFAK8BnotXBBcdKkXKMZsHnyow6oSaJoQ23dvuWrYbsXdROyoc9RoX+UXP18IS
gl4kdPmYeheKJKetzcssDgIakzicb7LWIT+oWuY33f9IbKHPkaUs57EkGhRkw6VefWYXioiDkadR
4piKE8I6wZfFB6H2sfbmjQ9o1RILS00RsZKt3NwiTpuBbNdVPWavoj76NVhVywWqd/gbHVEygOL4
WbXZKbXUrZAkAmfaiZ+RUh1dPjFzY3g4FEKzxqCWb16o+a/vVBvl23BADQ95JDKHffSaFw/0oQid
gKplxYuOQFdAtKMRoAEvEDQ1omVva/+rUoK/Nf9/RnNnmyh9kzeDxdWCO/EiY6WT2D+OWn7oDA2L
YTUSgiF8sl7Tdha3obZJRHEZBjfFMq+C7wG6Sg1BTFZWhmglZQ+ovGZDWE8ZdRujeS3zP2b8r1YO
JpLxsv9xoaMosF3hoZILrCL+4NAPqXBk3UBuvEQ9RTd20lpVMQUxNuI8UkU/4hCg3C1B3Pmg+Kmj
GNAhWBhOjQpSRxhv7Hl56TOucekACoEVWf1aBQ8Xlw+OP5egg1/Wmnu1xKgJnhkeApZ56WG1yWeM
0dtAPx0zaF24zUJ/QXclz4/1UyLiN3RjDVMyJ/w5GNtDOJ48L34Ir5j5+nSLIIJwSHo7yDotURpi
otBX3wOTBZNXzC1YCF7N0GHr2f7RxHBCryLQb6w1x6vqQc3zdwNEVQT5/JjsTHAtZJPjWxT2TUyE
dKBB9n3qPUofijXF0D4N/YrofRlYOQgy6WhXf8zFj8Bq127trIWCJM6cA8QjcRyyDLBp9naUstCs
A1S4irgyQ+R47qyNhVW7juC56pxd4vX6E9J87IwKdFEYx1bwYCdeL2tM+JfQj+a4uBETOaMRyZ47
869mTCvLeq4G9i/jfWBeVUaiHLqn4Cge43AlndZNqmzH/hHa7ls095u5R4WZkQ/WtNBMsgz1ESlf
ib3onYA62QdOGE5mn+GO5j2Z3XTCUQ0KF5S1KVgOyRrzCOzQEfCAh8FaoPZRIyIAxVQIdDQgZ0fx
/YcBSlqrCkFeEe6FavbsTeoV+QhgM5E1GgxW9ARFTO5JdgsBJSPZyEPiQ96jaThk3IDRK9ZperdY
wFn3Y2aag8zSWIDZmXjIAzJnnfVZYR9P/dqgFRRVC8FHfo1H4KAeJajdTW0X2WW9zthlImT5Y4/N
8IxnPlnP1ny0Ri6s38dtu6ipSyvWHNZtSztnHsr4LcgCGHDmKvzTxujWadlxgrf86lh3hxRCPyW1
qzZH8GQABt7chAAIu81eW7zuIanVLwLzmpg5OikD5fl75GDqYXM5Q4BIqXyWasWIkq3N8ayXL6PC
ACXHqDEnjRMxmrVLXMLcoZoFKYAECPEIyalsky+FMfdc4+6B8he3lW1pDUcHu5fUUZ9HDO5mhmIl
pszi6pJbI/WMvwyCf/0Yv/K6BGA3sJuJdqFl+NaaW28gx5u7HXkPYObagJeC0qwgz7GrYkkaq95K
qzA2nSQfGcrhFHHaxPpz6dRnmg4wUX/e6/6bqXEMIVnZZIC/aVF8z1kpssQnuxg4OptmZTU3df4u
YV7a5viZ4ejMgLV7Fu8oaypeW8Zt8XyE/IhKHgNIHRkBxhEigbSdFu8Rp7lR6+bgCjV4oNw3S88/
9T7/KkL3MJHVmOu0R8kOR72rFgJiJuNbheua2+Afi5m7WDJjtRQ48J64bzH3DCmOFmuMDzF2c4ih
ga8XU922SXehsZOeKwU1COi7YPUspP+Jq/QUvPU8slK7qtV0xBVHUjfRKSw4E7ipjM7hrY4zLZ2A
Xcoh1z9Keve5jNYiftNIIOwShciAahMnVONMGaL5jD/rKnjztfgU2Ma+1pguZgRG4Goa2cM/MSvu
1Mc4tEc1nhlRzyG+pvgQtiP+FBoAhlV5QNSo8oI/9YBy3qxfJSrRqb/i6ZHFecDnUe/NFRrzGAYL
GtdhUN6FtilbGTt59BUF9vMvk5BjynTUY8WuUIvbx6C+RAMoWFOn3+7knNysf8ka+2C2XfaEZUSk
HstGOVhGdxlMrCfSQNsaHpNYV92qfUBkB8WRN261yD5JopiiUaW3MJqC8W9WNi+dnhzK1n0Oc5nQ
TKuOwBV9ZNMzGv+cYfeY6An4TotPW4WFwr2Oon8F/tajF5EqVd31jLOKY7hJMDdPMMVvcu1RNvgu
zXp6gZ1FipNbntXm4CDeGtQZWZ17K91V0ITwXCgmqNEa8iiIxQguYaoi3lT9SxgORyqzncX20Qbi
S5me7enLa9Ek6ekuZ+YaNuW56xJoSsPNGKeLPyvQ/jiBRuU9a3eD2Z3FEkIEKtqQ/UmiZa9hrghA
F0X2GSHdEQ7/3uhH+Pbm02LgRlgI0eFZjAu5ncLbzNh/FaSEbr6soOwYOCDopb5KvhqGlJxSaTzh
UYLhYgLlfjLR30OaQMdTkTQi9rRKr21p8jDTNFWMpfQS0U97jXSL8dPnPFgPu6WGS4NL0vWEaSkb
CrjBQkNLuZAaa7XSt5mR/1HjltVFI162ZBIxxJm8Q9/55xB1l5j1lJhnZBTWpHHNWPzYUbyeMYjt
TQxiTAVXghqhm/fTyfRfv9Wdz0AY42F7JG4z/uqPST3flfK7qfyDlnkLN6IsKvyDihO10iR7aZpT
II42tpa2r2wDtFJzZP462cTqa0rGkMXGICV5Q4JHXwUHRzQfNHM9VRi5rXvavG6ZjeO6qLAfMsZv
/qcfh4XWqKdpBMuhg9BFdEEehcGNDTSUjZ55sMm2iEuEQrZ6bzN1OyZM9cqZZCJyYj0gogKgmr2+
iER7/VIZ6cXRNfxJq7NLWMzYIhk1sLcaslc1jlYEXyO+KNW3avoIYihfKQAJvjUt2lddLdd1cK90
UqNZEE5GxNBApqfN+sygWU23cqRvMezPzIx3Ro/ZctlzdMwXy7f+qS0gj34Yty5kKj9sPqza/krj
ctXyYiiFh8jWepHxlQ3fCO5jK46WZvp7CuEc4dl3aqueoNESeiQO3wWrXH70uwuMfwy1HCfniaHo
rLhh9JrlPB80oP66gXdgf3b6uZq7VUzZ0jJK1BV8DEO8u7UXJZ9xBx5f8ogYQYV6vAiaqx1M77VB
p1q6JTNCfT05/Xqo2ndnIhVPb2qQJFAMcxvBrVYNB84rZhXE9nibxCNo15I0z9rY2h6ixBzfjw7/
HKCDDlhFEZ25VKEOlMyE97hFmiKcbORNYZF9SowJIbbKs9owXhdvjqIYbkICV/RpxSjLwUxR17GA
zJch+3sRW+iqPiHNjuo1IcgzJB+Sz+ykmJRz1qJ2FYaVZEbIr0t76xpikJbAuSZDGBvzJMH357tA
Iifm6RDvFnQ1XuC9Np2CFyverI7+7DOUIjn6d6ygqq8jwdirOhPdRrxJAatAAwn6G0/Je5cSCQfv
J3QMrMibXy/fvmBMT48gG5Y+zxu3zZ7rEN+gbuWkBtSMXVuN95FaZS7wmR6+J6xMJw0VTYKxgdn6
z0XbfSbusFVGpnnRtTZqopjK8Jxw4JRGsAT4TnnDatyKbPfFMP1jX3UvNm7ERUavMGsHrymPGcJ1
q5zfMsX51pxuORTRLo4w5CRnRXxxY4qbEtuhmFlTplNM581Lm5pnL39X+vLaY26EtJwhZkG+ju26
xyyNmWcnELoyRjXlBIRDJLdHaG+DaglzyAChcvksvsFZGe0itzrEqb8Kawm7RjBOaBv01JbpB6pi
39COQzC9NjENWz/u1fBRELbkzKcGQe6TnotvRLPvi3sr07K+WA4tLJnurwXMm9r5v8zyngrHXNn4
9HjdummAnrvyRfW1X3u/0a53hUMigxJdWpq4HAqG7pu3MGgXE/dRy3+6BsJ5hjpaiMoNBH3nSQcm
RSh8MFX9XYHULdZShZ4va5gmbbyKTeANwpsIyMQ/t73KuIy6NZRZIzTYyeSogqFlMoR2EDA2YFCE
aQnlVTO/GZ93yHw7dZ9p5XHOGTP52iLVf0L8hontrlXpdfCtTS6Nu8AV5OTl7rYYmG+m42PsvHVd
FdCwRzwp0nctjXYYNsJLQdWWupQpcYSfY2u00OJ40xQMKoP0gduxZ+SrwaMGN/HuKz6NPt3jLfYU
4rwl32xgmIaj/ErR5QbWz8PcHtGQbCy3/kIRsGFbJGrBtu1zWXbTE/zDq16kfwYZ0yDXzxsqeua+
DaVnMCdvnqaEyxE/1Z7soZB8L5e8eyN59hm8hAXxy5N2ijR/WTRfFmkxojZ2O8b/8WHKjVc/kvki
4RhGR8BIfSh17wPnAVogBrUt+aVNsBmi5zS0fpwB5yMN6JX5QObgFd+8ZnWItVtyihwoy/BdQ7CI
iFwVrWx36tQ9oDKvMXJ99VwTm9Vh6w9USMRhyLOY++JCvNGzMis4ue1rxs9Uvh4POO0g/tTJpQOb
hIBbw13y90NA5TPfaOsjHTNSrOzquvkTCm6JDDowYXmy71i+/+RM721KxlKfvsxM+ICQ1C+xGq87
fPnK4FlaOTookUKgpdgnA/IMhzeTcYB0eDmHuU7r6iPD8/T+mM7hO3GD69T60eq3Gd+g1DJPoxWf
7Cn+O/sYODPmsy3ed9XeSICu+J/a9qsdlO/Y+97ll+dM6YUwnA8eO0i9TqOAAqoUpSsMPXCDhggU
+KN8JIVR6eC7irwu4ZCTG6CvFA4MxVOP0+jsIUCESvfP8tJHWNmHJG7/DmzPESD3HNwLjFfRAS8l
DWvCs8YrSVpFIzD4h4wRnhzYSYLZGPJpeMZ0KFqGZ4iBxN9cj6X/bmEcCIX7wuJ+BWX2dfuUFi7k
tqXm5LuUFNrZw3J2zK1N3xYXveMz6b4i4LmKrgnWK2wvblC9RaWyTyN1UTEzDylJewJXx24v71wJ
raYJ/XWwl5AYpnoBZroNIdpWuqIVrHv/Ioa6PirqkHKx5ehnVMvYx3iP0MRm9whqNJsBjVHovY0m
OBgfjeiNYhq9JN0VaXDHKOw1CrVvKTOCvoXg8ewTiRl7PnZR9haRAkxS0U9D4sN62kIJJvxj9gzs
VxgaVRqRAYwphlNDVaKgSUPjyhjkMGf1GQyJeaYBix4BZSNC64GxVIMSHM+Z/KTGd7BONT2YWLO3
cNlYtczySV68CH04gmxuMXjlbRGJOCMRQiPg9iNIQwPBfN9sbrI/yffyivADMSbsz6akA4YYUuG8
YKKMwftzFozn3sMfK2Z3jw2LHdjrisFQGz3aAHyIRWqMkOzZtkZf35q68qmO0529UWqoeJyOKIdY
D6AV1Qcs9YUIycHfWhBobjCsfsASTS3F454QCRH6ub12dBtr20XfhYb1UlYGSNaiQ1582GN2MRXv
pObhi0t4Ujit2RlZ7z26hm4z4/ijV196Zm5RONXpunUD/qi5NXA/DJtq2Tl4tw/xdWh/0LRLbvYY
/zU5UYBpMc3Be45I0k0+tJ8jQsuKg1K8XqbP0TcJacvPgAgISoggQUuFEItzgowEhni/9zIH/tJx
mobdcwKJWMx/q3zf1JIqyME+QeaaGA1huwJ13x/k2H36lS9Crx+S++x/MFMUuFWmgA4QTsEuwoG7
9GY8bCktIgpzrFb2GNnKFtuN+KyBUDK+rQv1TZYSC0Onv8HaYGllBHNX/bG1vhl69Pg9y9uPpjbW
8WPnIYY5WcLuIZwwRcaKdNIx6GUAJPuZaBVr4pCbGKgoU47hdG7mS95AP7CJDqN2ecK6Z0qGc+48
yPlFbqGP4zGmOBIARaJq+mQzwsmVkZaNeoCrxbdj25smhH52AomH5Qo7/IIxxBv6GyBiUv70YMsi
6OC+stSEFs/d5LTlv2IwKkCqrJ4BxG0EG+bbDmRhO5+9ba4i8ywQUmjjNhOekWJdx45gsT9WnoEI
b37ve4BCjn2TX4ud78rUT+LkGnbXFiC/QNthMDFABojIPiIRC31MSlpyxCbeGde6k6g//MFszKRI
LuCp4pIlOwKahaiXUFABiAM3XDNqEUnYiLNE0XzyUFt8lURpaEDsYuvH9wvAugLZ7YkWNJ/L8l0f
3kwmCYz+nFECwCiHQc8yP/0oEAq2hCFIwBdFja19z15BTfBlJ/WeT+I2EFrQujw2LG1m5mgwjiK3
omy2gKRE370JN1PWmSDrNXLGgOGRhWSjHX4SmPrtnoWM5FCuU2uu3Cs5vWpk9io+hIxocTK1omgj
jXLVPuQRxfGjhn0tY+l4bs9B5p1AbK2pXq8sY4PTB++yTgqxTGKc+h7BXBSsgd+FY9b/xStmaOx4
BCBx+xa0qCt+fARLsmG2WIUv75Hzpv7wnQaGnnr7KaEiU2FsEHZL7SLyojgLLtxrQU3ipkCU8TuV
H5R/IzEuWVhcYa9GFaxN70cNik3j3lLyeoxv+i0eSqyU5/mAM4mT/AzV1a6W5UhFyBTQjc9sxGiT
FNwOuD91+tIyXQarH0sbTM9YyiEeBJGykMG+oK2/rzS3jTEYz5C/UTom5dJJBu+GaZ/FnNpO3JNA
o2YkNBVBycQP8NBqJZGnoq2Gf6rOaK2GK79jxD8e6ifALSwEJ2YKIJldV9sFBjD+oBFi1xFwnltY
KRaBJNbva9tU3xV+fGJ5xTmDvwnHFZdgo4mbllVyp6IF4ceOzKe5mG9yToi1qqLc4mLATJtzEBxC
6A6wCcRYP8RlToxOG5vTeMB0PH114bCHGA3CLQOQo3oQ2EMWhELHK5HXKCjp74K15+kXEeB4fP0G
YnwSlXtSc0nq9HBh115iECfBUhghUCdpdCz9gocFJsDED0IJ7xTucQd3qA9DE0sjLJEFDAXWJky/
fnjW+p/fam4ej1g+1QF1J7KgGrs9/L0C8Q7id4HHc6+gmwBRmpxJLs1nsloM6TUY9l57DDjlntSM
hAVuxoy7yrDp+99VpQMcej4tJ7J9fr833ND99sUPb29QPlxmahZZjxoUhG2Lswdg0EaS6vgC/MEi
++HZyCYPTB/jVxndFVrUgSmegbHirMoYONSvUcCmnonfD+/VfurhFwOr2kyo4/4TNNb7xq81S48P
MaQXe2O+dWF/4Wo8Ip1jXcoIrI8ZtYXDsrWvNbU4UR+yleDxqHwyX8NwiQqJ0Y9Jkg2eV6AL1UkI
BAUuFg0hGiJ2RCM+E1LkEAdxYQGDIcn9glDso/kJlIQ8b7ZjjACgiyDb2uiYcuBQiwC9WMlVslNz
j3hJAK+aTNvZ+UZK4PDsw/pDVMwqHIwTO3mPFaV510Q7riwV8dih93evGHEMCiU9WrA99DzqghJs
g1HJtJdn8K0FHxB8WliAhioKf/gIGuQ4PmUlV8t8WHV/IWiVanQzw/jsO/WkgbYHvKqWEGugL8uJ
QIHGpJs/k4cb6kcXEsLs8ihQTjYrWC0a7nbawJ9FM8HA3qTx7dmCFUXkz5eeOlXq0QreiN385FD6
ylc9O8tZMDmI/fcqAzuKzYy2ipEPgz62GgozLor32BrkfyfmlX9wR0x8kdVwpvT+jatvW3p2fCiw
hMxWY/6gwuIVNikWBPBNGLXxbzjLZ1wbRpT7/Ecxw5WMOoKF+bNCXmrsq4wMcbvmlqsqXzrfY+ZG
xVeBqGqEZGoMzfhaMnQ66wjdNDSU2F/kWIbifrtNmQsAR8N5irFdcNRxNUILwDxqFVHXy3X2Acqr
UnuRzIGZKYwH5RSzdhZOfYFUEsJIkZ/Az1LGRTRTeKiwPEVyzxskdCzsyPhCUlfyQYFlA3fH5yXs
k1fAg/qSZI+hZh4z5PsgYDpNfFHe4wYe701yhmsNiKOF98z9o/v1Rt45HqBNw5v9yT3ZNEtmsn3g
E9AEiucvYUzxEITHJoYOuKnh06EAUUs1n7kTL4a8SYx/8EWV/TxnxVGBV6hd2+gsGyibcPDZEj6I
HfkcnCm3EdDzx2MeaJkz8YVogS9oBJrL/ebVAQcQtHNCxBLozzDieCOr5NPkBIQOp1G8cvAUxbSk
FoFhRyyW3pCc9nC0jV69uSisxQtrUp8tC5bzIWfhYrqB1Qjmc1wUF6C7p7JKqGceaSCcMFavk584
JBrrWYc7lsKRCGAduHG7MXG7wu5OrjeC+Ta40Q5B+gKRKZfpckq1MmkslzKddRO0X+8cZbxbJc6i
IbQ7FiqdwH7czuR9TN/4P4EAwG1pXTJHVxGlBY4byvzoYO3I05av6BCPM2bsFFwgBY3H7bFQU0EW
C/g8+yGdj9iQSDGrjvVhgrcR29/d2JEvdWTzlEpNCj3SvbQeAkn/Kj/vILcN8MoRyseUImkipCOI
fhpyZaShIFqpwfZSCok+GP85SrzlEuWxc9a3UAvYTd5jdoYCcS61CrwktnubQGFOZcK3SF2Ww9uM
0ROzwlmabGNsW9ikkgjJtwrn79YgyAwHMxmftp+TdW1oU9zk0Cvdk8+bTxsg3zDOui0VYNj8nv/s
zf/tqBSKyxRoUXZu3hgDG0OEkoQ7uD+YT3isHSJR0x+pZ9nlYCZyxvIn8ZOX+Br2V9lkpIqBYIgE
j0qReFe8rtnbTTQcSPr05kZkOecfuzotlkLb22mf1E5xd5XGl4fLxsDJiH858nYoVwzpHG8pt4jt
t7liNu7hY+CCtyHw451lt3FK8Y3AVU4L+pvBXF2exO8TQWtJHczz9cR0q27fE+ddmh7p86hEqCnl
pKBooYpvKR3oYKjvZdKmorIytOCI6Q33ANYAx34RVSLTtDPl6njtuiD1ZBDyErYZosAdGpQjlDwW
3s8h/EoR2GtZtsMI6NelzBimBfp7Ysf3gkOXe0MHSrbvNdYbjAcSgDncQG3z6g838POp/oeVFeuu
xkxWT306tXVbcahMf0r94vBHm0sb7tTins9n5pMBzWUBmZe3iQvCSyOJKDTB8VmJCiMFHr9ejRfr
V0TC7gKRskbqFpJv6aXtwfPe9NohgL7eqD9SGNVY7Y2BjndzsSlh/CsjZqT4u0pFV2liviETCwLb
fUljRwFPJsDCptWQOefUX6VLlIVqsQPmyChgmWn1q0jqi1hqTWf4FgpuRh2WBMpbYdVnnj5rMmg/
nX88ZzzXMVlFT52TF4HFW414860M8ftbdUCUvB8QMdi5KK2owGgZWIpS5oMhB5/gslRWjEnGECoB
nCPDAgLufvRgab8SQ7ZjA7GZ6rM7sGUqPakQ5Dp8UiZwIjLEYFPEgLp2Thx7jg6ndMPHqJ5yht6y
WXGUaul8kSNJHhzHpGFkGwTv0snN5OZJ6SFnXLent+Vn+YUU+hixLzIhROInYrr5hu/Lm2ExqJk0
cqJtshmqtfACWlvChil2It9eU9kIH/Y3iiPRtzEtB6+nhKZzE9oA9RbCNkKJbDIr8MNmK53eLGfP
Bqg1O8t+aYYXZz3hwcR2gUeLMARxuIMW9iT4h2WM+Apc6QrER6VTpyWFHb0Fu5vl3TpyyuSiKwdC
4lmqaBUmQ87rbdnfbOvigsIfgm3F/ZZu1vI/ZAe3GLhyZit2dKKiYKMYSBqhcGZqVE8/c6U/86XH
q+e+VzWCn+SJ5zZDpocDJGeQsUcYwdGH/wrXKFuHVm2SgVnosJS8XPyWuomlgJ8OX6XSsB/hhYYD
HNYXu4tJ7iHP9QRFhO2Iw+h38G6MUB84QAPaaeq/zv9mVMMgXaFsQ/WiUsITo6wHHY6yV2ny2VSr
LN2yIlIhTXJU4sGMKeiTjocs2wUf0zFVlY9KyMOMPStUH4a4MMq4EwmgqBzisf5o0RLiNU2hJw0s
ZSxHkt+disS+cXkJM3hDv2Fcyz30+QmHTFlZvoW2Ze4kTXIW/3Kd6ULSnxSTVs0Ajk1ROS7pmXjf
7RKo25HmX3+aoMm0d6nB/ABfhZzcAprfDeUdHDmh/QlWIGxyIOzS/MlI0WizNfM3h8kc2UULx0vP
EZ1MKX0Twm/16kBelmpVugS+PVs3v2aM6LVb7NdklsDiq3U2AMzQODYhE0qzRV1kKc8sfYw3OClr
SvqOY83cjMkeai/LgYVBv8YRBIVCzuNcKA6NjvWJuAmN7UZMPytmtqQpWh8hxmYQMlM721Ba0L+0
6t8ICNRpfmuo1mTmaDEOh+wdyBxbsuXUE12VEKzG4NrDvhqg88ENbgehq5x4xGQO4AeFC/YnB55X
okyr/4gZze/aGTFfLICHYsSAIWx4hlkscK4XZ4enFE4S/QAnOsOaGZKBEVD7glyHd5N5C7eIk5l6
17ZEzyCbc8/7NuCsIB2ydJWYJRV71oLu3JQEK5juRDlYcEIVw7YwX6nObH8n7wOuFwlFOPxcNkmp
fPFJhlD4rwKVlmOQQTSHGl+jCxlZ6iee6381jXR5Gs0Fq40dGdEJ8w3DOhnNiXGg3FeuPfQ/ZEvd
FYYwXa8Mgjh8Dcxa0meihgBNJ6aOGv3ZQC4WJkmhAQBV3VqPMxR3ybIVMhYLmX2Yd54/n+Of8dtq
wMluPnXE+Nz9mSQaz4ITO//axkPYCQlAIGEFoxg8X5JPBwt0PwKNBYOU1q/g+bF+FG6chV82MyZt
H4YjnSYLD+68MLX5uobNhHDIFkZ+rTymTXRJXJpoEqgJmN5ZFo7slOel0x5yYqZaNIfON02xbVx9
hREBc3vTNrDT03c2/oAdHEAmdlQk7KbwdKVGYKlEdM3VtYm8BRW2YAx8ghkgC/p/LJ3XlqrKFoaf
iDEIgnBLMufUesNQ2yYriAR5+vPV2me7VwdbAYsKs+b8AyENKwhrh9hEANMXu5FisED/EawhIRAD
gOSJmBrETjTx3jri0QfhNMeEicPTEEt3agDEfJnYINBv5O7AcUUSiE2tSY/u1ZEAM7YkBqsSphQh
mMS09q1Wb33M+P+2pkt4xFgS4L1P3blwKogRIX7Q8iLgf1GHAbmDwSyfpaawRxsI+Rsx94lbBe+C
9eptbAfFOkKP5UuOKbgMuDCFQmU+gDFqHiSYWXXyEN2XZqJQgC467iEGUwNbu/+HVd983GsQkg9i
SiETPVgM8W1n7VU3bN9ExIsWHtEi0ycpCZoE6Wh6PgNHY+OMLAAzyhOtJtqM/ZZoTGZrsaynhwIK
84uERBoJCHBUPJAs5s5jx1c+txEsFmBEDH6WFLxcxQ4EET/Hpu+3QBDw5yU549bG6Qs7+jmY4NQn
0kQsnYQB7LC4W5ydgiGsKvhg0GOb58Tspo00q8x5gZR8vlBNwu/wQmBviaJ+iU8fPKF3+KN+yHvi
254EyOZ9dV+xwmlaFSPcbvTPi1LXuUe2BmAStBcvh2QeZbBhP3DcDvlwPTRijGMXocxee2g6wZtY
njUPSxE+ALjMsHw7coxW7GD8edduESu3D1JZiIVhYFG9nMKgPEu/BjVejUKKHDBMhqBthIu2Hp8V
eZtgWaGC3GFB7NThvohPPV35/UEWXvebEKlQGIQxO249GiyelekNh1OJhalVGFLVBv9jou5S2bzJ
Omj9Q0JFOU0j8MAv0WEFfSjtkNeC3U4tqcUgPI+/ANYXRU1O/w1omEnTUpXZV+iBao07tA7gHkwk
6TrUmN7omtWbQvintGBhiWUDSINxrYA5/S+Ak8DshRGrYDFHq1ehPjsEqZH49UGYiQ6NR95aXmeQ
ESMCa1+6X2ByQLJtIOBJoSzCxs9nuNGhdVjqAK2bS8S0qKEn/M+4Eb4XHasgl1VXHA6UXwteKg3j
FdvhEkSTmlyifDKM2Ltnl/D7tD9Cd1Gs3DgG6ygV5nx09fC1oPhqVJjQJNCWwXPeAyQMm8GjEClW
EP3YsGYFrF2oJ8Be7IB0fgoCLmJC0bDqaMPmwTiUhfIt+ygNQkqPDB/lTDYH5PNZJ0UDmxBt2xzb
xgGKEdUlfupbCfcCoalQ6w8Zn3lhwh42qOWCZQ9SNMDVUT24G6FbifWnb2b1d1c/vxiv1uPqKSHW
keDJuyEXq1YNJAeoCMi5gJC+dKDEUpDMID1HBUlIkUXJQNOlmB6GUDgkeZtn8e7z7tzwk48jMg+Z
MhgP288yM5GW0Is9/YDyJ4nyEZs55WWy710oCgBIuQbjNWnf5rSPGAoy+GH2eYA6S4sPXzpVBiaK
OYjsQT7EoJCccE8k38T5Yoic5dMk/1UMgPHKKO0QrWJGLTGnmtSgTChCgx3sH3xFTLxOyHW+MZAb
CoK9Ue3DF7Lz5botG/8LU0EUSazuIhfmj8ksbqV/eH2ghAxnlBuYSvClket/qQOwNn/ph5xV5ika
pmf1RpbJFOGqETAhVEq1F5baiPCPchDdFoAqkOKAeEiO6aRQAewOqv0/X6n8i3zIEG0odtzDaCyb
F/DjNvOFQHr3OsoDzGyRTpkY/7JJQvZiCDj2yZ4guwh8ZZpB6GeVfLMCAhGJO1wYk7kAp0b4Tg3O
dYIDco7/WUy9sSZhxILTYQzRVuYqGbboowROgf+mIdgOuKxDOlhlSPiGpdAM24DQHkaml4EebNh+
fkrgrOlGFABrIO8qezZDtzyVlImQXkfzF3AleHCAfEjQh8ZnlghKHfdOEqkhnD31EOy+/Kiz90hS
grNFe3fTQn/fciUda6zaJdoWBhAu8B7jjNgzqf4YUcRG3H0Ljf0KBduISPy9kqzBcjCsd4mvQMur
c9QSimyw65jGSpwtoZGJ6yx14PlEXC9SjHQrZpwPDkYWK8+zWnyYObEpYCp8xcPZgHFGQilN9+n7
9Po+tCeGx/3mXWl7pSR2VCHyNpev2FC/lbMZkPMDyomWZ2pBHjB9ST2r336saOeYhFQlIwDNeVv2
ttLok7VLWq6l4i/mpBgiD7LFk4agR0G6+kUM9hkAKPyEjtG95v0fVnEAQ+NRNXghRIOEmDC+0dhN
JCFp7gQRHoBLwbnP/kTBJrto3UKlFpt9VWfYrd45vFWIaiyffTXYRqJyxpaTSDULnzOdzGmO4+7r
3UwIWUc9I44JoWtV3xgMfS3JPI7YNzqoAkAl3OF8AHjqTV0QzHGn+e++mdZMCy9c9ELmZ3YAw9Ky
Sw0NJzhwJvuHQLWAWHNkVWs9AWvqAEyFee8hFb0W0AG/RrFkyCDS0CG1sAtlYkjR883SbPSKCDPf
yVTEbwgJijizQH2BMrCjwcQGAj/6EH6wtYia5GyRroqZ4YM3Vgpq4GOK4QbNzIoysBvllKjhWbHL
LKM9u2Zm0sbvMXtoSL7HCaAXBG+69gyRM4ShYKBim0srQv7SatY1tjEJYjaNrj9UDENJfGEN5IpZ
J01wKVaHS9BZ6GpdWK0APr1GMYouCsMhAhpeiQA/mODLPnpLeA5VkLIMmw4tI0IDIydVcR7BZRU5
BWlfBKh4mDL3Y1OEhScmTkqET9DcT+DgUmEwZ4OO6c/Pgj7wVUghGz5cx65yJJKMUfR1xE6reAgs
opRN2Tqa7L4K5iMKjB5bikZLPNmoXKYxXEHHT/nWg3xC8t3ugX4jRu4hdc7SuyE8FBjhmNIhnqVy
1W/EVi1A1mX6xVfEYsoQUIBXSUkyW7GBE2sdXStFda4HgvwECamXXIIZUJYeLOA3gXKh95Mbn8QE
8vGbhCv7GVYDHFP+LdZfafIEmG82gZBCHrxBQuWuDJe+ak7C0EWXlFFIcrgc5lODlLCwmS7LHLti
dnNMgBUQsYh0SyvqTjITbPwUQjOynCzUj+rLgOnQBIFTz85HH/ovqoIK4dMXZwEqAe8gH0UK9Oya
ahscC+heAROugb5eRoKoIm4QVXUmD+ylhKX4C/CB4AACH21q8qkLgSdPuWQj+5GUnYpFkfaJ94MG
qfibcgpNdZL3RPwAtQX8J2KlULH0/Yf6agKfZT3VEfViKOmtNBZw5DRFxgfx01rFEFMzpl+SHuoK
k+B93steNdf7gVvADDbxAH/SrV5k4JAwvMaBfuoFJeRFJBZQrSBWQTlRWNG3lPGMcDjLVfTh+iUr
G4BKRMuI00KDZiOJ8sQ1UyZbmJG5EVvKIvmXGv1QB5HQY8VrutTJFLFh6kCtMOZd9ZMt++RJ9a1D
JR5dXtI4EviMogqOMUKxMT4FQ3LKosdQeh8wgxGayoXlayS+dCsZvwAbEGpkUerqL7Ef1zN42sWo
pKrwBs3elZu6HFVYuRhRegwS/MlULu0bk9KlaAlq+aUE81woyjA0evy6qz6bhO9yknPOCrEf4jyr
LyZ9j0t9cC0+8w+b/wFrf5OYfkmdkXCp+2qgJXDCAHBAZNqw9dQgbRhSeXgbMhBaEKhd42YMlaoI
9yHmljI1apJFhaGirp6M/BuhhaffnwkEb2xtif3NPh43UNF7BkigYdM4eAwo5L4kigqAmRstmEQa
lb3vSpNeE4G6iJlsUx3hC1DpYYgMYUdofonlP6NGd4AOPiSEDKEJb0JGjrUe9j8ChJwbMMle+ggQ
MkIkkEII/UkXCMdTMRMx0IGUtm78+wnkSTVgSeIP0OsK3c+IIgODQkR4KLVHm59fZH3AMC3E9EGa
5pVhu0vqk+lQLquZ9gT0xB6dZi+vpfnFeIuRGG1kUP8W1qwxsTWrddeRDO5IdtCOLSzylCBr8/Zw
GCeegq/HdA1q5EngKy53ACdRLNRBCfsTm8gXutX0jE/kCuhz61cAlXKy3fqQeBZpjNeq73B1ZF41
oRejrcTaQUsJmlEjPDoIqdntipsjAHdi3mAPmhJptyoF+M5CnwIBbuReiX/ikShKBiTzzXxpig/8
PCYDhCUIM2l6LpvuQxI5QS9KC1nXpQitJV+LcJkyke7y3skOCaTA2orwMRFwgvqipYjH05UEnj4b
vhsixYEvIsZh+tCUzqGU+MJiELp6N4Cu9WpR5D2I/G5LbwF0FsiSpxJzMDGQ2pZA/9YVtzv9kzJu
cPs8fXG3DqlA/2tjci8BQpEDRJ7geJEkbX2yXMIxqyVz21DmwjPUjZQT9qdfHTfCr892sm3RIKxt
GeEoUVYUs7dmRXQ3C1tfCr/MqnGwDy2SQOSokUpD9O3z4Wa8SHkEXqtD/ifr/do02CbpykR8PE3X
b/l36JuA+ANmpQDDJfIY4v7qqL+1XKKMeGo0eM4qgUyqEmUVxMkshiqdUyUMLODy01fUIN0xgPyA
xT23nH3nGxVCuaoddQD6tl/I7IWk5JwFm4zAKy0O2nA3+GjusARMOsRYTkCx3peq8KOE46QX2VzI
PfM+AcsXoocIKoRhlJjVc3QHTYJc8ubsyxqR0Iz1Efs81fAEEibS9wZ3tZYfJVskVb8P39vX++MP
kIB8Rce22UiBOhVk8QCXrlqlUDykMiRzs8Go9/AuCYs7+RBLxl0jjZdalgNKfE7cFuKHl0J5gNnS
CD/Dbkb6VjBwdi800ouWkO7RsT4VWAhZnR98xx/5SGY+bshr6eRsYEqDFcG09YlyJZTigIApYH2u
2l81oH8uIqJF3gP3RgfXhhB6Y4yV0i2DZlwDtA0uPTgSAeooXhGllhSCbDqRS2gxeeSKjp9uSLmJ
gW3g7UVlLrvWbD1VDV1v1j3mI4L7p0ZkDFMqZKM2QJSJsihTvZGQAxwsxAwgrpVZghjLqgz/nR/U
lgQAkVMHxUUAiDQJ9VNkWnVcRNVgbPXN7v2iZJb/KOAExKAgtwxk2VWseM5liR2HoMaIwFJ8bzp2
HxirtYtef9qlO+zQPGrwpkEbqDgYwox1Y9Du5IbEhjsFtZOxWotNDPGfnQP0qwqkqGvqmUU+RmXA
7S3MVQ/sGcG5DCTgU9TeXm8vz7hqNON+WpWMJ6WomCJaU9TzT1375QB8M6cJnt95mUQr/XsWnkNf
pZ1Au6wpQwnqq2WUq17WF0Nqzi0ynux2yp5QUOdkmMV5kLBHGYMoMjEtz/boElO15RYJe+CuJOD4
oDCMA8ftmaA1RPOS43uw63YEq4CgUTN/0gA1x0v0/KvIFURqNkZJ2uZ9IRk9MQb0XlkXRrxSrS2K
P8g3dNo0VQde28iHqgAx0KUz7Y0YEZQZoWoxBGIqJbuU2fWrqB6t+XyheMqSkkG1aRAMi8EvGHEt
ojeQBwhnuAL8KtCbbM9d4CbF6tuiWYZrvTJGpOhYX82/+vreSz/5tti/ruFyuGosu52CuJ5Hk2pa
TUlST/Au8oJRPDanweg9CceGg92EXTqTET+5lj8cp2NE/OcFgCtbm4u7P60W2eq5yzf14blLL9nu
Bez0xuPUrKTUeaLDsZNO8sE6SSe2lgdSuIfkB2R0sy7O5pEf+n23h5yybpcSolzLlkdA0nOJ2qLf
rJERhcrkEAGP+nEIIKjnke3KhTJLVt24mUUrmmpDBXeBBNxrk6yCdTiFNDWDYrcgu4Xe+Go4Q4pl
Co7MR1zUU0ZIqkyDceAjJo5YUzZ7juWJMoonlR+O0tGD0tqC1OE6hF8EKMF54duwHHpYJk0we/TT
CWHB3GYwuBwrHL3HnxmCybzJRJLKI03qoPU0S9zQu+sjtkkL3uUieHx9HpFUcCQnXET+y4ntH6Yv
xxrXDiJN7mD69TRf9XQ0CbPfmzvxMxfbRz8dDb2eC6bQFE760XOGNpRksxSvzYm1BLJ/IwEKfeZz
C87drTtFu+6EpuDrUB76U3xJdsqJRXOD3Si3Y5VOoWtiLeBDfB9bs3w8wI3E8lPubDhuPeQFx/EY
paj5Zw4V6rU0py/768lcFdHVpJl0k3rZTcTLB14+zjnEd6HN0ilRFH0FdQ7anPLRql3Ui3yTT/Xx
4CFe10/6ifmQebZYQQmZPVedaVMKzzdIetBdFzm6E3Y+lhfiZpGTRyUNoXeUOceEKyPKRVMwstzF
ZGVOgAaM+lm5iLnR9ALYzDZu2DNjwo2YgdOYpNyUmFsjBDsmPFxoao4yQuPKYyRxD7URGmtTZZos
syV5l+fSmrZztsXzavJcxlCd7GypTbUpEsJT+d6jQprP8cycE+NPYD/FtjLCNPAntex+xGAkYzKu
OGjrEw1AApiEE41e1rJns5H9RIQLk1MOlU/4OuLE3M/sL+Zl6MDxmzhawcV1U0yu5zVac/5r8ppY
o9dEm2JpMte5FvFMOZGhkWH0NLGmGDPj4eH1V81jWT4nY2mEIaCPsaGjuqqrOaS7nK+PDsK/hzaq
YN9OPn/UKaNr+4MIkc0ndvO9zqFzDq5Ni8z++v0UWd5/FyYuur3HE5hEyOP8tRyLRCE0TSCeFz5X
OmGSFEJ105TP+69V0nk672gudER9JNn6EZToi7rDUdPttiHFfvTIdU/ZIoipbL9ref2eDSZ30rOh
bSc307Wcu+Skoy1EneVg/TAmrF3Otht3Y3MtOfkoX0xulb36ej+u/8Ouy8YBlYfEPMWwt3MndUg1
TNhJMc7QK7IHjDMEF93ItZboIDkEwJPnDGk2m83Rgt/sdA7JhwElCr429T4Hm9FZe7auDX+sXWzi
eSnmAnw3GPPkf+0nP4lnmHFoAoPvrQs230XMyn0ukSa24RHxgJTuKFM2fxP2vn5hn03bmzpL9FBp
+HSNUbaT2Ma4nVDI5iD4b7vhGsELR+MmUtVd4tDLYUigiHZmLUQD9th51gg0nngc2W27vJIHHA9P
4p84Eh2Af/K/LkAlkvNQO19SYnLZQjgKxwb+t/hOkOOyxXtJZ/E9hLXsDic4CzgHeJ82rs5O7Lan
dMWxbdMn5edEUySeeVCDtElxzTuncu9UPbYnw+Zjna9oM9ggSJx6FrpkIiehm/Ebfig2BTe+Hq6H
nCP91XZq/3IinC04NZq7HBS9CCd0kSdx5Nl39rUtt+WKxHs58b9XUL3icsVxoLa4xSh1SfFx9D/x
Z9Hsr4niKH/va2CjM8ooIR1PW4mfl/MnV6xPYavZYsBcxV1kv/7v/KD5OAdJAF7yvibLznna9xNG
hDzEValjlev57yrUf6rsnA2Wh6N54gCiTYl1Y1ucijFHI6NJwu3qPBSN3JZHsApWtVu75sqkT7Eo
bKDIczZxW0VfAtw5GnBFZFsm9/zHmFP2mpxO+HzwSRSnmgScFrdUzvXmjAQZHiLQWM37B8zSZj29
l3wB/V0Zr/zbDPiZs9mg5T2eLS5CzPJGOs/yccf+ReQPfXu/soOjeez3kbPaT7aT0WmezxuP3IIf
rKSNNhXTA3prPERnHvhXdX69Kh4tW9jz+bYfo19uw1VljXpdMhdLGqRYqZC54ufKqZnp0dDmO/Ij
XuInK/E14ysoG54pnWKV+Yn/3IkjZD7PriDDu7jIuWKFoEzrkUDlK+5g/OvHnEG8yi1H4iyg5Hmf
eBfMcT9irWWtZKoAJ8VgsRjF8LEdKB8k6LyUUQ8Rz0Wp1wMtMxIPogmPRJTfnVhN0ShFXl7iXQgN
MEkg1PXvN+vfNPHhECzYI5p33KOmXzpPH+tip93CVLOfXIU4XHmIUSBX7P8+AZ+KdzBvMY44W+RH
fiPb0Q7JcdfaEglyMfFBzHeDtcF8I6/bs4H0vVedv7+o362ZAQPXZlp6EGptG7wNPvaJgtOG2Xsp
elBAbwPY5CbLlllGPFAGmCO/Qi9rXbFkmDYUDR6Rfcjd5Xj0XF4/zuHwnB4+TuZdxSQmZnBxpxkf
3NzIbu3fzGEPwSN0GVXX14QOsPqvI0zF0P5t7d30ir4V/bKcwwu3X/PaZcJnijR2rI2T9ba395Sx
qGhNLrjk2A/dWyPPy+PM/6f1es3nWfPUWfavb5s5wxhHjGgxT7T/XUL7b7qYvsWk8rRPmX0HnD6G
fEo/zx12S4ecmJCmOY1G9mTyWA/cO/PQnT0RgwnjYWYCMebFb0DU+IwoPow+/MYSB87OCcaGHR3V
lTevXDGvizF4F/NsY3McMdezMjMyc6Y4cVBpIS1YJhyxJnSOtUDEhHTKv9lZzC6ke/Yfr3NKF2cs
B5DYtHQrd7hgMXRetBKoRR5cYGMbk9Oy8/jcIGp3w8fTa0bNCE/L2X+3SkyEg3ky052eVr4OWDX0
Kf7N/5ZYc0cgErN8v1izqFxwgf1UxJbs/ncItMOamovr/HjtD6x7tja0XuOd5pk94tOJ94CYpmPI
vjUSS1T823tXEUooHjfCGvFFzHkYJfFGMQmkrFz/tQ5w5BWpw4F9r3xjrntGZLNUE8Gh1tyh3Etl
+MHIYIT7q4W7mW0k928nuRsn8MBSc2sDj2hu8qsujrPh6ud43PDfkWK8bSwqr/t5zuHQI92LLtKf
5psjShz8HK2/Hn2pd2W+BTx5kewFghb88aL5qwFTG1RxmxDMBsZl42CxCpeNS37yr/bENke7U/rm
74CJK691gIS6Hx5wFviqrbo7aP+p+E2eBgtxCNmxbInDd5N4fLP82K7sG8CB6U2x46liI1LM1CV2
RdAM7aefT+sDke+MZ3ltbIuwX/RR7DNRqX8M3PXpND+L9VIsNtczIQA3i2VJTKTFlsncDWbnf91P
ntxLlx4CamcrOro4FTMLLdzQ9SPcFMSzdP4Rtc/1I6YnopOE7Q4BUw6wx1ZQi1XpLFY+Q7l9MMNY
YJgsGgj3juR9xrljW8v3LHfuukdvEMOgYn0hJ0a35it9NqenVK61EN1cjJ3nWN19+IlCz17i1N1N
RFlipUl8/zZZwEpfI+rLsl3PAhZ9/OL47TXWbeNCou+At7qH8ppL+7PBQT59TDOKT/Fvbl6I8A70
B8MZsSovvVAVoOWNUYhLCXlhl3qFi5UC//Bw4mGNC9c4VFNphmWqK4MIc5IR2VPP9KQ5CHT3Ne7X
YAEc00P8ZKm7ppPPqqk1fo15zkGPfhEss3/hg+iRKPtzu0X8eKOCzEPcbn2s2O8Vv/23nBJY6rPV
6vLlEqTxx33TdXC4cqN5NC/4LZobi9YpXKo7Ljg739zQ97zGDTZ4k8/FsVl8b8wW3EbRJ4hMD8NF
9bMmccKitBXLzdY23NB+LRI/npbsbLoZrOcZK0Bjbz+2fYYuaF+X0+XT1kcGUWI3HTAVxU63Hexh
6aMJzb1fio4TstDbnQuLGIqKHe3FGACy4j3nxRxXJD4DjBZPTPDmMjtg9WjX4/LGxDsSQVXsRtPv
GF+Js7XmL/bx5VXTwoWsxLhBTME1RmJ0vCcMPsm+DX2KI//aTcFEBdrWtBQdwxVrdcwYkniH7ITb
dGmO2EM6Hc0h/ik+Dglexsju+U4DLf/7DmeXbiI79b+xSQLlytj8N2orGvTrFHPmibu5+PwQO/5u
/sbT6eG8PBxC5+8XQWnWLeoItr7TbGmMlqhrjaWxZltjZYcGh5Muo99sTU6UsyIZBpKO3S/1XqzP
x1irOcq8m/DVNY/pDF2EvTbvJ+22m+C+OTGv3a/hkG2xRUQCaJ9135pVfEptXC/EnCeeE/GKiINE
RAPa799zIt4RbVItSkehXerRTXO/y9Vqz/K1faxZbABcsE7EE+ky3JyWH88eApQjeBzqvogkkScm
nP9Oohk1u9dZRJz/xfb5GYkFT7wy22oOgJu1eKnuvNayS2KLn9gcesVWgdNrY8noQx71ky30ETde
i42D2KuofuPJbA9kt513RxFViB0kh3vZ6Vooyv8LP/N1skz3+DytKIwQ1cb7xiPaL+yl9yx+FSDZ
1xxwx93aNJ4qg5sYaaA+ytc5Us9JdavMkbkTE0o8j/4QXR99V+FkMNiqZGDlzDF30VG6VEz2Rxa3
+sdYoWBUU/wcwl0Ep2xb9DymDbiP1AWFqouNrCaW5bwaQ58ESmUNTdPlTxHq+oZTHoY36hNofh3V
e3LUNt1fupd/ur/mGK91Ng/kNHBrpR6t2hFKQfC4Yu9buaVfYn6VOaHupD/SwH5x0kMluQgi1afC
QFUFyV4QSjJ5hexZIM1BGYWsexE+x4WuTzrQbrlV4XiF6X02ysghm70PV9DsN3WSESWF/foLpDBJ
8lmWLz+mcfy+3nvD6BBIIBleWMOZTvEpQse7M5appS/ltES2J14MyZxbMhp1LeYiAwC5NcOlwc7m
TWacTLQGyuEDo6MNtAUcoXnViELuIwXLLyo2X6TVq88VconAHaVS40rouwRpOgmb/jgsSEdmQpv7
/UEgnMJkny2LjppJQyrZYtEhlSoAL+JjaUE3SzvWugHkj3z76v+GOWLMw0uUIFuaHBX4YQY1zQ9A
bzOvL6alcofQYa1w4+mQsOoXRvgzTMJlWh7jRnhIRRDmNzH4HwOQAGjPqmRnkw/QzBxxXBNn0TfF
A8BGLoRs7CNdbOTzsVreXg2VWcSoM8oznSgJkYKnbIwjqkGZRUoNlHEWw0+xNt7nb8NySWpXABIo
WxTQGMEKi/KTQEYgSCMwDxODvDvZZYmiQxpRYv1u34bqaTIuPjAvxgjD18pflX1dbGOBNBvv4hwM
i01GAQ/gZRhvQC7qA9WuVKKsKBN8NrLD3FjA2ckR0AtSwmoyHA0b5ZBB2UXiFGVECLotjNHYBJ6r
b7lvEbXbJ9dAMQjW3PeUQCyHytvACEe/KPtpXr6iV25mBGhMcZMsFK/EeyqN/XJaus3HdClffd/5
GIUsQHAI/skvJPnZJrySSRRiBq6RB2BoZUB9v5ikxVFtV9XiNZjnyk4bHIFIoloESmklcWpRWPlX
V6bAl8X0/yJ3vga6aAEDP0VNETpr8aa0AVMkUZyE84O+gJI5VG4GTpBd5IhqfKb9Vy5PhAdTjYmA
RkXhEw92UV6gPt+NhwVhNpAJuHlFgmAa7IKNoXeuGVw+KHMIVIcCs7DHViNLwGJrb1/UQCqtd/su
GaXde9ykisdn79+AWyv4ggMcK5yh+JT4NAP+oZvnFFqpsMAFYXSiyOcLjoZA72G0jsjSorYwnKfw
/SR/n1YYVYc9Kolw5XMhaC+V504/llgtCjhEAUAzfB01QwdwwRyL/gvQNxMmH0VBgfPRgK4FYL7y
GmLKAvfMJeXiSFxdif0XmToVA2IiEVban8AcUfZ5UgMScKWyrNY1FAB1CPH6vXh+s5E53MpGMRbM
c5q+QmQR7WaHIeKrQxULraNq0uPCy6DPVkB5MuMhmPqR/Ne1+hhcsBLuwC7h0XyJQHXrOTlfTLq1
ihA+b8ZBRiRbhFv59Z0bn8SnmocWbw+oBQVBWx3+qma5TKWHKPOi+gMJygJmB63qTfU/uwrspais
KhrbrXjbm7DrCh0gGKRMCCIt6pQvF5/FDxLZxQbFSWy5iLkhcAVNN9bAExkYw6lAzZVy8Dusk6WC
zxIX30uoIVCcki/6q9lka7VqfcU3MJuwWEMouun0/Q8tJVG9Iy5MVWG2eESAqfWCzw1crwSKRNGC
Rf1MDuCUrX4jVMdAIvhxK7nxl/I3EzNo1TXm7Gi0/yF+gefSQ4UMkkjglOe6/iMKjrBIhTCCPjhU
SMmJglqnH4SSM2ArX9TComYNC8ehHIfSogsx0VI2kv6eVNRDzGjgZkCtBRJI+5qzDO/ptrUDaLXA
Q9ZGTLH7eZdb5OwTgvluMQTM9GSmptRUwRgoCsBY8EwUYmidNCFYQdGXNKhG78RDARNo+SKOxl/M
16oQ5yFhhAM6wkZW7nl6nvCT6bfR0bokx+iaknq7mvfkqt6jY/LHElv+FH/qHVu+n/dfCTFj9/lD
B+FzHdw7TnqH2fIbn/sjpsqn9oduynb6j51wrHvqPeXGvez+L7viJoTwgnH//NFtn1dAiupd/XlD
4/nJOPX3/r3jQfaQz8UpO4WPz604tWuOlR2ZyIydue/IVtnJqbiRvYl4DZjXwa90RLZePgsIF8Nf
BoUGuNFWbslPtZVO7eF1QZy2vgxPJUOycMuH0F+xy0tH1Sv5LS8xVAlY1qOUUh0YGMc6VZdup/4N
rvUjfuTcYftz02/Nr3ro9/WmunCa8lBRSkiJ3zS05di1kInrQNU67ReBLM9ox2ArnyiBFL6MXb0K
eHP8fo945xvnW2OUdxO18DNkU2vw+lNUmHDqehdjNcXynmHhd0B5oyn0Ht6lNDC+kKf3pd4NvlMx
ofE/fUr1Xtm9mzUFvEjXwIPRjZGNJ4HcUFR2q+EcszvoLioodSc7ps24ujOqcI8pGwBt9CLXvGtY
bPfUW1FDs4fQL+6iC3+xLUHpwoGrzKwb3lXicDL1y+/LlcmPv35qSEcsmAe+IGfW0PTSCCYdsBpW
qrKZ9Z1bfACee0Nk52SnZVNiUNd0MBtL2fCrQDAmymupUzLDX+HKchhib8GIYIC/ZlzhIBKCd+l6
8EPAKTDKAkrgHjRge3b3KNc6K9pcI6Gb/r5+w3PRuf2RZSk84yapHFN6Iz7z331Ip+Rp/c/6y3/B
COAffCsu9V7ZFjdjn1++q+gq/wzu5p3uTEekwtLWTnAnvMWu5U5OCOSSfG7X9U/7E/4+L/UteqDD
5QX3Mgbw60ZX407IyEVqf73ILyM0iuO4cLQMf0n80sbx7+vjEUody9+GzI204W3BXTtWu+cl+9F2
hcuu5AZ/tVvR3t9d8+ge1l47mvdqXzy6lbJLLvmpv2v38NjjdoVq+OG9NcXnIKtwrPf1Kjg1h3aH
UjY5PTr55XPJSIrkjMzvPbgrx+Khnb+bzyPkClifONW9YefJh/1j34Qw1qa4fv60Y3v73Ms/fQ/A
8QEAP3l8Nt9dARH9zG/SL4eXhp51ljADI72d29FDRvvxr1lZpxcgHbzg1NqF83f5/PAu6fx+ABwB
0mKc+sfzIXPJT+TBb8+LeUtp3vBXXtFKe0LyatPv9VPwC3R4g2I22IVjvcX/6gnudPU89ZTZgVfa
37Oxj65MTAgv3DXuKk38POHaA//we2eiwn7zFvxyv+7R9XtXz8rtu273zwtxHQQc8njXlGrGCaz1
pd2bP9pffP5c6TWn9ISi2POh4moBzJrWCi7KAhvhz6Y/GKfhuT9r5OEemHJyQ7o7GYyf8EjTfX6U
83ffXeu9emcCpldUzHu/nKW+DX/TW3rifSF1IH4C9HPWEzvD/+bXvDd/7Sq7JI/kUe8Gd+wS2YdI
B8FAXSVMrNyRTb377gk718YtY72BbWOrNzhb2MKc1BNHqsY9QLYTem/fHTS77MLdTy7Fg+tKTz0p
Lin0uNHdyvoV533wEdNbhqy6U617Pvb7+hHdf4/zKoPgveV8Nwl/JrrRg7eceX1HxhUx3114gv3U
7xjkvWZ3Z21vwkxmwB0D1jhGVXlDVrZbp6f4Vg0WrxMdpr4lqZfQjfiRVYbucQN8Ut3ajbbr1q+b
dqZdikfx+IrnMxpCVJp4hQzokndHj/LPOMoH9ardlV3UOtkPjJL0L7gOz3RFDoghRuoEt2qdU4fK
be38ae3i50sqgwVItROG05aeTCqH3R4F0u7BDBU9ahkchZ3ftF0W20gx/lb/I+m8lhrJlij6RRVR
3rzKGwQIEDR6qRBG5b2vr5+VTMSNucx0t1oqHZO5cxt26915Y0WzrqGUI59YOG8pz3aSrfLpvPHn
EneB74F84OTDecs+vJKHnHyMT+bV+OF70D4z+YYBrYOFxT7/Yc1RBRK789E9y5lk3G0OGv+fxlkQ
fZe/OdKeT2zpoD7/Q6WaOSv7arziDJ9iM82FBwQS71tq7RsfBPaN9c2/wPjAL5Kty898tfysfLvU
DPzbvwFzkK/ppbrzxUz3AGMLPjJ3LrxvzkAkAf+mG6RLpUA4sKYP976HW3N37WPdL4R0RWm2oBzz
+AGXoXmhv5Oq6N7jaCUepRCOQMq+lX/ht3rjNdWb9lFg4NBSmC7CT4c73loPN15G+4x/kw9+UEwU
vQv1vQy38BlX/h2hTMSA6d5IsS7vn3/yRcFEd76R8/Ke+JviH5LN/t4zTmQR9w98bRRVz2a6asPV
dMPsnsfFP7u74S2CW3DL+bywOUG5eQoB2ZmEXa2D2/iNAja6hxzDPr5C60ZIppi8YB2MB8EWSwbz
akHbu6Bq4GZeFe/Ot/PtffP44nqlffvX6MbPISEVUL34K3m/r3ztc/xQ3fNmPXNY+tf+O2zWDpOT
f9qr89Z/slDrlfqohd+WzwuddPPq+8cJ+yIXn63wgKnpcNfVFwvAKDlWZH76xAArxwDAS9sAYNQW
kQ2Atek55G+wPrAvR0Y0GvvJexkGvIqee758alRvVe/yr+A3/6q/KODKr/xL/xw+4w8Oy/GDI9F+
rZ0VXlx3ZvOcTOY395vLaFxOKrpzyn++B6CTCUcMjHBhFeJMQR7NkqILS1XqQA4z/kwzfnAzU8iZ
pLbMS50FchrKFeuUDcQ/PQJGuqXRLRz+By6KsJ+nyj7kl9El4lSHc/K5cKCJyQ4DrPjbKj8aB/dX
xYAwhDIs32hxN16zj+qr+dK/tIv7odjL9px9ds/TKw16fVBIeTz35/FaaQvjt1NWeNl3zHjHTx0Y
X6qaBVUoWHG2bOEYg3rQm3Uq9opihPUs0RDkT/Q85yyGOGGjKTf9tUHRq+kPdnrSxMaZs6HAWZXD
C4ygNaddUK0Vuglxomvz5jlX+FzHEJ1M22FiI9/wb6P+lhVctFB/C5AQQ2QFgy1RJunTyqu8s4g2
BoeynZKiTddZYWM/P68K6vUcYCqxSAInWZngH/1BrU3g8iJaTfqvSS9WioakPkMfhKiPbw5MXnkn
365WPoQeKgZ60WhsNpW991QOhCydz/r8WGNSohK4kj1HDdlrzramSkFK0+avftAtekg5KhmqZvrZ
YpvUw5Uot6RKXTzgtboiVJvDz5gWJsNk0hyerZqZhqV9g1soZOuho8YeY1T2Jm5HwCr45KN7gOGJ
HFT12h2suKS79SDS2MxGr1M1b0IVLDl2aGtxvSIWcO8hsJyd53Y6FSgRpjld6+MzlN6phnDOVw0p
0+SLtvCe2GrxvKqze9zXWxFWjZFxqox2XzF5S0bRao3BCfnTAugBMyptFXVvCgWdSMhEugbX16IJ
8qbdkAfrlnhWtMJoQsQzJGCSprwCJ2BnuorVeadAwjcZVmPgQR7acKnRN2KuKQ8EEfcMqmBhvZtb
D1P/gJE+eMZWA+IQZj4Sz1pZTlGww4Fs3WLyLAxLeNqkUdAQX8wSzhW+mlHdLnzlAeWtN9objZWS
tZa5FIGUYYpDIkEEp8ocMerXfkytX1e8zKgjyUJFDpaFo1PUnP5UfhV+Vma9550VXLpjCZ6cn1ML
B856W3M3kQKDafxauksFUYaj0hdDqYIMG4r/Tk3KPB0L3s/iMZJ/mMVrVdV4X8Q73NN69ZCGcLQ1
d+OTX6UYwcYgLt1Uwif9dYiuSkUoMaZgFozviaEaNPhxxLeb60G3n6glhHGPoG4qNWZB+magkAct
yCnxdYuQU+AFC0v+Li4Bjl5SBcwN1r49YlQluMIUfkHAVY2rIF/Qk4nda+ariRwtRAIClH0In0SH
2hz8Gp8kJk3oWy39lPBQR02c7UGdyhrLCG/LqsThaFg7yBdV9GMdCoxcLw8IW5Ta3I3eswVIA0sM
FUmKbcyEF9aUckf0LNl0K8lc4vmPd9gendccT3u1+81afjMK9EezJLaY+fwc/LJDwvrb9k/N/Ch2
gRaIDmhSN3ebPlNXzUdiJ1jmpbsRK3DFEftZJN5gHYFK5VXT3dILqW+DRlk86fhQ/KIzbL0JwzP/
CMc7BwwOXW7OsC1vpoFCvvlxiP4t8CidaYyIhwKppmkEUxE6PBiCgWFzQMaZXY4vjQ79mSjPtH0h
51rUsIHVbKfGPIi+wgXyDLDEVOOXfv4sw1dXYbzW9I/+h2f0+GbO2JMFR58XAG7aBpP1wFdZsTjr
7q3CbcBxzKNXYkwFqEdIYjAuW3Kee4WJG5t8CFH5Zq8RPP60yNa+4S1RR90Gc9VWjLW05JOHsO4N
NIdj8tVn1a6od9ME19P2DoJuuMZjaGC03zFHQzAfQlW1lLUoDqZkfogigN3EBdxdFzZpvclOb24K
f2w2CgTh5kuhE08dHuoOqlWZfohKIWxBu84esIpSzpd6it78Xl2GWHC4080eVzk+Ex2IDklybL4+
ulWc+jqy4Fw7KONPYT0a7qOt/ysSggbiA1agKd9vhB/JxJ0b19NjN5WrEuqdytdt2qg9jcUgFyc6
kWwCjqXGrh0mccq5bSoiaNSfMFl2pE7hIbUVBC1H9J82zER81mAOriwK5nj1gtODymmUIJCuOrY3
bNeR6vYAYz3yQLPb4B+Io168xNOPNl1F+VTHDV6cnMqcfs7W5+oorPY42BBRXP/BSnus2wEg53xd
iDEq+T9yhLr++KgjKS6Tg5ZtzeDbi/JlhZmuU6oLI3CXMI6LaIs7GZhlNj+X+KI5wclv3CWfmp6a
rIGIEVF7wmYDLWDjwwbHixYjCp/plYWrh2lWOxNQ2xwt3HIXbTg/VQku6MR3exmb8KqleH3chDit
jWQxKehn85voY2zsJiPTIS3voNTbcf7ROwfwEjhneBGZmiwOC7VqZDUPnTmgaKhecPXHHqb+FlDU
0ZmdVlAM0HSxFZFzoNDAuKVu822AY3xhrEenkuiMTIeMRvMPiByz0tDh63Dop0bWAlA76zuQ18tP
MS40tTlubYZrE1c7R07C+MZ2nKNSg2Ozvo1iV5YJPkPUPqUviu8CdWXaMrlOgeO+0wagu8OGiuFE
hNyHRaIh9WiJKu/cl7D5DgOKunSvadkO14RCOWnlc12z8n7wPz30agk5p6L1QUeR9B6W5asKA0jV
VA9YsmA0gGCK+UoBLpoXQJdmhsCRD88RpGDThKLWBwufdfxt8pMDaauxt7qOaBplMdUNlo0sPKwC
4dCn7aGwoCA5u8E+IuBRlN3kIhT+rbhC0VKGGzd/UTs4TATJNMMitx3ER3uR++fatOqKiz5r73pq
vYj2VKdV0At88N5KaubI3UfMjPxZvPvWnveYUryTWIDoml6QNAMPjQq2R+qvY/DNcH9iIpkTWleT
hoyzefhNqEDvnsP8J6G3lDEB1jhtdg7818hzF2HFyk833Kcc0Xq1NcLbkIxrTDUakzm0ufcCYHbk
VOOZ1RuNl+IDwW6FEwBzMcYuGSJQLgvEoEu9wgPD5AIkOBXoG1MOTrggOcTInZGGeeWw9zBE0zF/
pteJNe3BL39ibfy1lQ/W2Vyf4pmrhi8nJ8cyn7gIDeaW3XSN9EMf9JsiKbcGoSz9gDGd+cPzgtIP
3gxCacL/MT8qtXzyejRUuHIEHinozapH9UFSgMj9bS7QMbv6jvkjwy0RCMtARUTjcto12JWQodN1
sDhQDmgz6o4mPbVaxjgPipp6T3z3YEyw4Rha8ekLVnKsvVuwi3o8n0Qpx8uLpycWYN61Bb/G217F
n9U+psmD3j6YmKk6Rw8aQ4r4eYr4WnepvrKxCNFMbdWXT2pEBZgQoULVZWCUgOWhbbXvlgl4m03c
sZ5lH7owfgpBO8deQQ2GEJZFZFMYBpxcgYjaq/jNzakApnpnuHu1veKUnpOJXWC1PJ5JztWdEJHG
QlkNHdlEt6IhE8y9haqDNvGx8V/rJnqrxdMDbQrDSCYGSQ6tbfbFMdeyPlOGrlwGfP8pp2M8bpvs
RAswM2e16mtAnluO5ojLJkvKlWNh18CYy00rkYZw8jk0QNPM+Pia4V2Be/xGGoE6YbAT4OgYn7rM
RbbQPosqzqmeB1pb6rus/uWcpTbMS/JdPjkQE4ZJbUV/1blfnQmV1+PCgHGmpUhfMRwhxKapCP45
FzNJKiXmLycVCXWEbjqfRUJ+dQNWOSq8GJOQigPM0CgGkYpWkfLceDPyko8uXMePqma/NgoxJVqx
CsL4bMXGWztPG8ccMM9stiI/FqX4ONibPh/WYiEgijYZfPThmxkRPXWBUc8uE21Lrtm0Nzkjnt/B
vtooxqrmNXoaixeRvOE9BnAaRoxbw7OMZhnX0V3wm2fwWN3aM2N1+vYhAnPEK0YGpTKfU4ceH6e0
fDSSbCtKuGLC/sbihkLl2mggCeN5LDTc5Lxt3F1amsEI0iBWdAUzCoethEJIqnRUaDKNz9KHXos2
UXDsukPHpE9ttBX7qTEYTWbWocS+OgI50F1jtSWuW8X3M6i6dT2X32F30zRTbCiW84SsiOBc85Hg
nkxOlZJaBBozxiBSgEiUQJC4a3wjs95/FFGPH0LK07CeAeZG7ybxniwvuTjxR2xenfgJLyieku9U
jzmnWP6Cr8UisX8tRhsdWBEmcjxpvl9OOaBlfibkb2Jgoa5dwBh4a/kmVt9GArIC7oBNhbAASwQX
Y+AMOzOcuDlq5wyzQwzaSyqvC0U4Lu1++a/DVNXLxxXvQBR8ZnWNVSJruBS6Zuf76Ua7MyXTi3PK
ndob5R7hrExe5XdUffnqaU95Ae7QTVimwc5Ot/KsXezoSQr3uFVKLGxMqgVG3NK0D4ypRT6OGUTK
UFdSJgP3p/qR/ce1bGPUyuXjl+vGp6sx4TIBo/XXGv39FLui6bSQx6nRTaPeAzAxYazP/M7kwDUM
hn8RT5KWbE+aPQqMDJ8/BZBKRpYTZkWpxX+lFaGMCbGR5nLHE7QPuO7nm6WaP2XxKOs+oFEPHajE
LcHAmEsx4HCmz9l4G6bklBp7HVsZ1Ri5ebZJgTf2/C+h0BXNG6792APedGap/oYXHcArtZDOrwkf
5ApmC0iHL1YycuVQkUYov+hba1+qwwup4jyKXrsH1GEcVn2CSw0AD64L2Jk75qOjEXvqHuIBtuBj
5j+RDodjj+ti2YrkIyIWUsqGJgLPaC8ueWy021LA8ITYdDl5LhEfrp5P4XgFh0BSrWm/WVHtBpJO
aMRCUAmxV7Hoa7HdHEz7YDTxQiAPyfbFHUVkj7WuiHxT88xV4qz5VqinyAB3kcuJslNL2aEYAI8c
4d494StpPJC6hFmzpwbvjeIgzYY92BGf9qDVX3qE9GdgKBVPa40yUvxNePs+GUxKhk0WYJLKCTgN
ULP7dtc6GLYUrK0e3i3gqpixuTreGZiV6hdlsFvOGO8SSJFaTjuJRxrtRQm04FObugnx4py8yNN9
G2f1iVWqoPtfZ2Wx6XjLpZjQ0eFbtOagD1tDg5Ewi2qcI49qvDcICy2NFEdHdOKkVupVt2I76Y3x
GACgFJ61EbW0fgGH8SEuWTxxPTozrF/xf4I1uVczcx6pExKOi44I9HTeWHsR9jPrBahCJmyPuKFY
n/BvJtwo+GtF2l23X2lDcb8OOI1BvtX8/GeXESxrsKjOvurAt9hOGgY9mM1/xdsloRlCWlzN49q1
5kefDQnGxSqTQkCetthE+NOv1528SlkVRnHyQAcK4AU6aqwJiLgS2+PyPFMXsUSy59AAMQnvnEs9
fh7DnMuK7Y6Vwcy08VeweSismxrKEq0kjvdRDg21AOjBpQqV+K4FdePUl9eS1hPKHePCGdm0T9Ea
kxk1MEOdcGXCkRhFBoWSDgj2myrPHDCDgth4K0yP0Xa3YZJsKzN8FQ+N+TCpxtMca5vch5+KZU2b
TZAM5DXvIuukfJ3ROXcGAhMOYhefNmpAbusYRhKRZq7Onp4uOunM0uc2xiXifA2Cg1AzFKBPCgGk
6j3uVJhf0g172L9x18h57deALtSjPw2/N7PKrfyF5dDunBrVYeJ8SZagqhzbjOWuYMiWbwdY2EHx
NIVwGUEOBjLGLA7UOLkL70wJ/VVfe095aW7wy18FJnnxF4gpHZR24ndJh8FsAG932ZcOrqckn4g/
D87VCnQ1a8j/kem0iLBGiBLtSXqthPQL6DUaZhhYcf2RzWZ0/hgMZG385hA7pGj7EJm+p+5MC9ta
axkWxz6vty7MCca/c+UtQ7R6eoxAp+k2mKB4KKaZFZSOvVZNVItFtm9A5qR3cr14JWtfG7tt+9Ql
/loK2CDncm+vSdmv+DBh5uwh6MhF8BcqTZGjwa1x7OAQ9OS+P+sY+FTOniWb0DpEGG7JfxGGSuf+
SN2j6zpkIH8d0eaOAaAZca4G3nCB82XpaLvG/Wzd/LfeqOUpiXmnjQdNfOD0yWGwpBZnTLoSX4G6
ww4P62q8oBAM11Q2crNTaYmiv/SNd69w4Grkq7GJNpyEcsGG2AaUIewz7Vwm0Ex4ln74g0PypnLU
HSSathffBs62Tr2kXMB8kJgKyWj1PZYBUtjR6nBsTS33Z1YjFqrOlXHBJ7bS3SPsnzk5dxM808hd
pqSXiYMdRnaOCwsk3P3ZjEy/eBWmgSsm8XBoDJdyi7AFWhxVLbZiPNXXKZ0Ln+MZFo2kdNqEPcQ4
vDU9yK0F/i6ODv3arEKAXJDWqSKCEd8hrCwmYu+lICwubdmRa+SQZ8IOdVYdwUB5dpbajGfZxrir
/qGW0kYLYQdrx/bJVlHr1f6tts2N9Oe8qf+tNHosDMkkcOm+tQF3rJCU5dsMoizsJrYXHECnCx/w
CNYy4hVZZaavHHtvIgYn3SXJb5A8tkQtczgAinajs1HM+KCE8UNNzdg+0JLCqrHau95xRLWrPPKp
SxjzYTkD6AnnieMF2JVdt9T7bTMxVLBqkEvXhU8vi+FB6XkSkEznDucySjGLkCB2ei/emlywSu2c
PZntDcHaSzf0Sn/gBID2X2R9dYRE1IJ8ayQaOX32hGskWCPebW59hli3EvIYvmPoyRuzPAS7ApQp
ZV8iuycfRaxfpOa28DxgjjfzQEu2czUd2OBgBMCIkqRRqcQHEL/FzVuE59qTqbUrG72GNIY8nKKu
rjFY4jDyGZtmEpi1lC4Rb9PE7HCUwnfiKC0uN8iBv7rBvIbTG+u/iFaYHtBkabjlvSwYCsyPUM0M
UEphu+VB8yb+PvJ9Sw8qviVte8aykttACHLSzNDUQsHzocJw4IBguCxTFnwBepHGePhB6eQArTSV
aD1nIx8Y8ARWlRSkwR2bFHFbEUPoiFdnmcWKugnClYwNXOg2ebPKq4Pj7hOLjD+j5xahyxLUnaeh
RfUlST+qG/uFvt1SMftgLsY4muGwUlytnmivEmUkZVh2I6hM3m0D2iUAiB7gB1hB9MATaab3lDx6
Me8R34DaeMGvnJbBg+eK+579S+Up7z2CoNYN9Q4LJxHp116YQRHDcpFniFH+I+APhJnj5ONFPYg5
7qRkO9ZhhlupZlwxxyDchtxd95kE82WAY52kELl+/4CXhw9TVPMaDl3urQKjbX3p+h8F15IHNNdV
OmAIM7gcHkN14pPE/bzDrmxwW/wblOrQc6LrBrw2c8cuzARsw4jK3JeU9sV3JYk/Qf8wR+XeMZtz
MTpbWrA/QzwtZIazxcFMUS16mI1caSNgksnoRRBGNSMOAdqlVLjmhLsHI0KxMpE2h+LCnqoNng8J
ounEeuh5wDXICme7ghGXC5fVNUJW72ruKP1Z54RWbPCHEatdsSesonDpkRELFc6OiIatAvHz5SOI
xRrLuM70tRx0pvmpG4dxRo+XXXtpNLJDA7wrjl3svx3QnUL4OrPfiSbdTTVcf9W1P59cvkMpxGo8
R3vljOPhyKigMPJdT15jW6MfJKEAPmoQ1BJzwvfGSuxjVMdZe3fhPYq/CcdXpXPk690Zs5qjOAxF
a1sCLAZczIaDOEVULCCCjDbiSyZWI1EJrmpfpAoqSYXDhhc8khJNbL/mNcViEUYn7P0DDgMPINr0
wZQwY5jU9wgn9d7I9324HvjwTqI+EcS9ol/CGCPgSMyCdufbuOiTLjVe/dndyK+bgH25pm/NhLgc
Nnga9puO/jzmYnUSOpM6BazAHdrYxUCpf6cjx86Ij0xC99/lfNgp+VWU7KQ5tKDKwqPHyjMVdzwF
oPGscNB7CzNHiaRfsyzbCnDXj9PyL14DrM/Uiy2fTGztyh5PTmyOQmvcaoyyOJvIMDhLZTGDwxYF
FH6Lo+gQ6Rs5hmSamTAY0cu3sgXjLelRWP4Wn1bKGzP6lZ2PM/E6gVnVBh5eazj9v9j8Rq5VBQ4v
Fjmku5yBoUbX2lTelVoTZ9QL17LTeCn1a4h1MX5tQPEdRp7C0PwbMtn0H7qzafzfqOFCMYjcg59f
pPnX3xK36oMObtaawUEs8hrsTv1U3XGofdU0/KYHU65kgLDxIVEkHnHnm5oYRhvgVvyBT2J8YlfX
tFmCb+Y97nC3AQi4p7xj9ii+aRpDxJ6wLB2DtpwgxERw6Bn+n3aqrXYdA1pjJKuPLaU7hz1d7wD9
GVgfxydoniF4W2bql5wJwYRB4kSmekE+WVEMj5Dp467dcOUmzP4MD1Wz9ZJ2wBneUzlbAvWb4lzc
HjxoI62Ne6rFqWPgT+xn64qjkB5g1akHYcC7A3E/I/0z2l1iwvOhQwaAjZhCZUEvhC84U9uNHf1a
iUy+bWtlkSXRVRfdplnJ7ZVKSG9FJw/GTgfdWM0mqfcJCQ0Y8W3l7s6JYOFuiz+UEeMWWoapQB5J
cTGkzrnS2RMUoTTTIV4jqv9WtG8zua6a6a40/NOs7tJU+FPn6ICxGa1OHtstoHjElkgQFw22c6zl
O/gFjD0kPoZ9LPR5n0ZBp5w1wGgQS7t7LPYwQnfw5Y+JL2fXVBAU/G5YGHDUaQnJ1JEWLvCxk0ij
y994GmCqcj8LvfqstHeGLju38B55mBSko0kXETrbIHDWhe+uKpZ2r/FMGAEmZrGceHwzHu0oKOr5
pZv/DSL9m/JVkJHMKhNNKNV8WG0q1hCvKXY9zvhKe5bJQUd9wx1gl7/iXFVRHLDu5v5e1HesBLmi
gdlTg6O85YJ8yqlsm6JfsZ+jwZNtPQ6USeVjiQIns4gD5AaTE9QfraM0bSlTq9rdG65CgKK9N9hp
CaJJbW94+8aIt3jn9SonDHzX0eAyMfxFxmO3UOtEgBNhe5SqQiUvuKUKnOnGKAwVTd+1nBxiIBjY
CuMVqBSQvSeb+hKJ3TC8KSb0Zooejj1kHvKu5NYIdeYFjNj4iDaVfMLcSFyoQlyk6PJYGX1InJq5
H4xsNTj5GSKSgkIgG18cmAzC/25VXIQO8m3XNEx5mp5cBqXM1uWqDUIsw/YqE8C243rCwb6Eisvn
gnkMQ9wf947doFJJ9xnNNAqCDa5hW/3atBZ+jO8cftRIikxymQWxt0JKG7O1blairgdOJb1sn13r
02ScmDF01Xby6HzuygqpC3Fkfx3PcJ36eS9NpozJCQgyTBoqhj0S/yLBiYqPnQf+kKJckF+Lzehk
KqZkMJIsHyPcVtxtbv2bfKRzjbn3DdLt5hOPxmA9mZA9sV/NgMMrRmduyULHO6Y49QpWFDNTDAvW
O8BmfhoUF+xr3PYBgkz2iBi5pQTCDXJcYifXEDQc0ON2AerO2V1i2bVLAmxesF7WGayy7A3iNZy2
eSJim2kmWH7iEj2jPzqAdKNxchxja6rlq/+vD56iwcJ8sX3uKF3lNKAQ9urfIb6kYJI9XNmQCi93
rKWbqVuPvrqEO8PzCQpcpvR6K+m6Wj89cCnKhKN9VyGwKSWgVuBdHXqiHsyroOZ4MrJw3QCCGX52
dqD2pK9d0Rzldi4ZGrY9KODAgK3g9jF+JayGo0VuaLtCc0joAEIxD8aEaCVaMEZJSaJwsXA2wDuP
atFWt1SmkXXt3Hhl4q0n3mIj+KmaWF8hTHUdfYuMhCP/p/Ew3+GQ6sxPre4/vF5lftVj6oeHn9BM
U+fZNKqj1brIWEDsHU1s5Wh58maZVumpcNx1omJboUTnlFs5CC49563tDF8eJfA0WRDRi5OAIVQI
iJmKyVuKobIL4G1UC/Gt5bYMqAXSHhMoD+qHicrPOgOL1s64dKGkgM4E5u+UogSMig0EXQViHkm/
A+Cm5Pq5JexVFMKTR0w4wQ4wMPhiZKrQQfftw5JRMRSu2mxfob2oGmlS+ofafnY5pzR92ZyhSmTo
JMKK2iPydJbqKaQ/rND5aQwG6ngmyC3E4O6kWU+Q5qK1+PxJpoHSELCoQwX5Gqds6TLJDehJPGg2
5FMjqWRCR6oS9SRvaczJgVCvJUNcCbSdjbvs0Vp197JAhLFlYr7HtCIT/3+mLABxbZCcA+9z7NdW
PYImAesim+HblB4pk+6dGZ3UVAHsJ34ZQ2uIIr+AaIyeJUMEHZxw2uruGuSXztt31BCY6VNHUF2P
cOYj3gHmtxgbh+8dvZWh3nmdWjSJ1R9ynJ4Nlh/wDqfc4K9UFVWlcoWdMMB2mkbeDnstTJqtR+vN
GCBDtEgUFh/b5ACw6LJIChsI64ACtJUqQsngNdIsVuQ9IiaSU1dkiAM+F/mDo/0qjfrHBHG4cCuu
KBneeAwsSw4qcdF0ZOUA5trVuwrSGJq/vVesDJgPo0tzSctg+E/lgLReMJ3qHZNlICY8o6n4pboA
pUGqSOgsYCLm2gtmj83VGZwD1zqBimNv0La+q2YMwAt7j0Y0oMSKpi03+9hfpgbJM1RnlXjwrAFa
IKqzJNfzz2qZc4XLP9Iw67DvSYAD+72D5auE9wDSYI05fZNjjj//wgORjYAnOYAlg4gef7u6tjbx
sG/b6GE0P736ew6Rr1fntgQpyu6CTOOauCPZe2Wm5baG0ZpTGdLUOTTAYNuiOQPSFFhL+xWosqqK
TTlCueCir5ijD7KV1IamliKTC8l2jkPGAAgsv8InPiP7RQgXfBsMc2i4yZhaAOoyWOHVQcpSaNNi
gh0F3xEGcwFKW8Ac+YJ8zi0g2wZ7VnAO0ay55ERMO6RiW0DuGuPlskcWY7wKGSR1jVNo4507uu1G
yAsGDXlUWQi2llO7n5sfgwOgv7HTZCNjE7xO2vf2Z1QZpMNnNNMdszBDrDtpZW0DtJAjzeOCoocV
GlqLX3Y3kkFCYz1WDGb4/6QHwlf8FyIR9JR58jDuIraLR5sMP8+0Mdhn4AJWJ8bRUONiaA28XBHu
E+wbMBaDu6Q5rGpnLUFSBvw3W5B2Bgcp+jRm3RL/QkCL1OniJGpDC90qzBRsOviY9rb0h2e10w4t
NKoRhsfU6g8yZDchXgmMyOaIyOroK5lqObb5j6cu2SOkbnSYbKrxluQNMtymHvwLdfl0LbWIiubS
MUmXC1ytVTTO2Y6tWpIJLftQRie12i1GonNmYKIRp6K22QWihnaDjxjVXBTmJK7cNMWhnIu4EvBK
VBnuyxnh0kX6INiyJjQGUG0bfrNpR5U0PVJ7DiEWcqUSw7jhXrK7le7uXMxAIGVLrz78m6Cv6zFV
9Ej51Umsr/RbgjbHVzFLbjqcZiFyluHOVpKtEEykVBJWnKBpcso5ewNa1PRNREw0UyyZd3nsNmOM
EcCBeUXxYKqnonfu6FXhsgMYWdFJkTYwOmrO2xRmBxP4HgJ0Ko0X7D02gjuTvpdcUqE8MHLR/fJx
sC69zzZH+JzxqzLkLtBmGKXxBeb/MvXMC/2Fok+7NPllm4uNqaRGMZuTr1xk0XE5HETAGiiIHe0f
D/giAD2jkhNCyBy9a3w4eVFIizkqrAEDvaoipSdYR5wAunYHu5UW1PY42dgpA3QaPvhfUBX8axsu
OCLFZvpzdiQXa2aOA/CdAn8JOBRj5U45REkgyw5v57W8mNqfqjS7EuQdTzgf0lKiHV+G1ako30EF
JSEHekxuhQeZQYADDqi9bHslja/sHD4gmSuSeNK0PeRZzPP30LSglOTomEscf3yEg+V4SXvvE14F
6STZOtPUbUhggl5OKxMgwHCGlcxBaRhSTOolexGnbtB6YA86M+hzaNBIh8EIe++1B1f5aH1C61ZX
e9w146nrn2zjCEOzh0ownjPvaOWn1IXIuUuRsuWo0XaaeuKAVqZrVZ3gqxJda9q7oD41NlPAjcWZ
KsTCg0osVkdoTfLgGgwp/tXGp1Eehwd8ziioymQdTlsfLNblHpbLxoX9NPkp/tb8PCVH18mOdabu
Vc9g6vtoWhr3nvFP1nHqIR/Rk+cGzb7GB+4Mc6OSOhKjiUm55SMTVXSfLTx1WKvpaRiVl2rqVwaY
lw9BWO/uwAbSMFICC7VDQy7Fg4Ps3T4HPzEn/6CyeCCE4vNWwpqeg4fOmF4MsffbUwP3zBnrrjh6
eYxlQA8ZQXvqWgi+gf7m+EQbKzb6mYD8VW4QbYJGqLfdJhUamPuoTM9Boa0hQzz5rf0y0iHEUfha
LGLTxrCitXbSexAu5BvWk1w/o5k8NdRNVmztFbAmAwG/UHTVGBmHUl0VxhWjFe7GoSBB2Nh6CdaG
8wpr6y03X1skx9Ijp6uSNJEc3o477W0Ghd0xzLGNJOswbhK4fjl+rjR0BqW3bT61UG5qvMM7YuHV
FLu0rnnP9Wk9+tHegslXWxAGxt8ifirrbm0QbPD/cId7JYqesjg72bSfAwxnOeQYOYJUeLChizZi
FoolVjjtMpOLbqhuMo2EbiIEcbT8E/KXzB922ZBvxTVh9Kg1EYmXgbGH3i5Xe1qgNTKx1OAsD/Rz
57irKKbn9bYzbH7ofLQ5+aF1n5uaYMx9a5NUgj4Ch2cJhEHknWDU57/3YJlZW+2N5ARU79vvElBR
d9ZRuJbAnkoJvj79CFUw5jmDBErihkCndrCV75uZP1uemK/lkNc3ubOlwpiV6SRjAA6LsFwMY/QC
QUlYabNevI2QfMRel/JBJvMCVoH6ZfyFqJ7ZSwynoAsIdiWDRS86aQ0G88FdJbK4U3YynuSPamm8
ONiOhUn3tORdQCll5smSSIZ1AhYwEo7yl8oEyMQmtODWNA2uIY1oRripVRhS6lQw0hTVRD6VQutw
rM8ELDIKDWolqkGEdvR68LJsbY3+XeT3Id7A01F4GVI3csEIS7st5oMoO2Lk3vCiI9Y8NQ5PWfpD
iguJ0m2KvwZehmw921MzWEH2kckErgj5oWw3UOR9E799tijhHExWhMeGIn3GFQIraqEY5RCpLYAA
mUIxD+6L6X2i5PTqjdN8cb7N1r9WTzaptJygvx75P472PZCnOtHg+LS4g76jjZOjULp+Tudunta1
fUYrbBmXCRoL2JDtwSUYobOeLYj5OO8vjI1nvjPWE0LxBOhItVhTJhK3FdhfvdGD/dxaAGBWLMhv
ShEcI905yBUH1aLT1YOM0mP2Qz01B3sod2N6hkoLGTBUr5j4e4W+iJxsRWMhfOiDNHHzfMjx6gFj
ZVqqMqLLo7skFyB2d0CDWVKWTFLS6BxTmVFFFW27LRRExtyXsHg6lWAnONkoa7ZyRmXdvcELosYb
gFk/YX/uhVBR6mLKmMjBYxzWbMW48OqRQpi91cOHRvTC/32htJBC3bApEw1ATX/67XEPgaRJA2SC
4Y60ima5TDh0+cRR0j3bzql3bJwUvHVr/nl7SI0l40HhYUDt7BKAA+9vss07kFtAgYhRlVRCLK8E
FEJBcsB6poHIcTzIz6KkkTcbbXPwTeGIdNBLfKgNDGurytsQx7rBh0JudKiIqv7hYwMeqDvX/gfL
OUfjDw8h6v/j6byWGtmWNPxEFVHe3CKVvAABohvdVNBsUd77evr5UjMxN6fPbmiQVMtk/i6fOSeB
QwrEj8Ps8GExcjAfODY+w6Y+PBhMazooY7wremszUxbnzBjsCUMcL1rB0MV1QBEikCi451oAezZn
zn/KUAmJiSlCBhypMuOwsph+Ff1btJ1SBZsJZZ3BdcRSzg5sjJm7h0OFFAPEDLJSOPky+xmVmMp2
kr1SGB8FATMdZ57pUj/F5ZbkVZc0RcofAxTC4dnT6OR0hZnqHnl20G/8zKLTdvzBaheprQyxBH2q
0y27QdahtC0DCtMRGSkpNk/wIlZN3bMvnGzL5lNRXsgYsZABz2NDc0nfrKTzW5ppTPXyup/A9BvV
8lH+rlvmUvB+4Kv41ZKWL7JGp5qBe2gheQ2cAibmEvEBSZ0jmRzk8lND2AGFlmFAbBY7KKqoYhZf
xO0JXzBa6IHf8/i/0AJ2hOdJzh4GLXt5Wwzc/sRxyxygyuNb+8JYmfmXyJhl4kkA+iJYzCYwUVmJ
zYUb1DjT9yDlO8oYRRpJTmppct35vTZ4rpDyyivnb4Tj39pqTA93lC/qudD9RatIL4QGyyaTR36W
lGv8JeJ94KAZcp7SU3iJEtAu9JKjaCFSepuWNl9WGad4Bs7sgbih3VUsauMqPLDY0pkXTBwZLiuH
ai4OiRZT3vMWlUZZgwPK2zy4PD3+mYs4qMD+L2ADBxG7jv9FnCuMgjwr/sthlF5J8+f0O61Ditjc
pfVlDdb2QIR+h9aGsXjeeYwGHIWX0gtWsWn8obd1xvqF0Fl6DK5Niad/dEOz+xAcSfg6INpDapOO
eKiq6jREwHSgLXr+wWdpe1eBwEPDV9KfvvZrw8+MvyZzlaTfDPCfSIffIBihQXvY0DTjkCzXHla1
AvXERhRNZ7kIDeRqcHHohwB65aK0gdoS64svy16CNDEJdcxd7rCxfNWWeFXMeDz1q2AzvJGOkPHk
Exm8WMBKtlixQ27dbg0S8gtUa3wLczLQbnE1Cy6S0UDL9g3og1IbUlS9ifFgoBuQl055M2KU57wy
2t43CdiyWr+hkpon43F0efz70kRFOwFm5AeUZ8/yXDkkdS4vaesFOGrmVCZ4vQUMr2cSWFp8RNDh
xJqlVyErYLR/BHpktumSGBux39GXch2XGm04ZJhOaPB0FYZVph5hyXaLCZPTdI4BnUswLkRbCmPk
LS8882EpvFGppsLgXzBPjDRpj0l66fCXsqAZJkRzy5XPFA0BZuzldaGL5ClWvfcCj+3Z1bHT8Yr+
rxyz4+wYdpPxAtSRm/huOfxEglBjV7C99MbW0JzwFCb/VR3ODjIGZJdXE+Jv/hRtnvgbywr3AP8a
NHOVIPuW8srT25OZUyW2R1Vzbvi1XKT0BSe/KLJScBCCndnIJQhXLXFj+4SfLtpBjktRbbMA3cX7
GsYzhU49FK80jkHHQzh0+qHSD313aLsDeYsL6efdwSiOf5qEjEDzhfY4qIo3pB4jl3mT8tmTCEka
C/Y8kcwM7rBH58YwQzYXHn4d+AKJZVtqL0wqTZGKm95nPr/PILlF89vQA1OOjOhgFgSdBilZ87Op
/EB+uiBLeHiJqvFF2o+oC/6m/5FZvcGVMYXDmAuhL4E98cVYYK/QaIDTarO+4UjGUoI8y/zQajIe
pr39Dw0qitLYOEG9wA5jQb9rNZmKVNiScJMhDZLH2VhIhBhTjYomQ13iqIRPuphOEePMGErZWC4s
OeOoGEMHuD+sFsa7gPIwcwLImfIR4bWMxQyYkbDzgP71fcW1ZrYEkiYxY412ZKc4iDis+uhQwgFH
fHFpVbLFqJUKv+j+jUCDtn0XfKLLDhXEjwDp4C9M2m5i3Plkosf7fN6pwaoJEYcy3PsJPvSTn9c7
+z8aSkxvT0IXoh3DVxP7RC8sQVOiCehIhCpbZINe6ysNTB+EouExJKhBnGFu25y87ZGAUm5Dgwkr
hJW44WtLwSHCs/Ham8vGbhNMnZ+S3mQluDx5fWl1FISBwl/wVMZ+ofNNunC78oLn3Lnr1d+adqYJ
Tgrv0N5EBdbfdWYde7deT/aaycOTkP0ak4pP44zWBVqBioSLXqKMREFGabwCpRwqhakcW05NAf4T
iFvKQLyzQjNOi/dD6VxymgfBWfmMg12NSzKNtpACAj323Rk9ylNd+SN31vAdOMsz5VwaOT+Btfda
Y4cmAknH0wjBZsD1jlcQpIwkYKbFaJSfnKleNm4SlOtolwT7QegxNlSLY83HdpdSTH4R86Y5Le3m
rde+RLI5YEXb1O2+rtfJzUZfak+nKoNdKd3XqQRuislrGIBwza3aM8w+viteSwiZo986kIuSdWXm
xhGT2VsS2X+ZU36ZkvpQCwfwhxZwxsUUEkFQZTTfHr6F0m2pOrnQu1WRYr0hcEvI3sBoGS+HOJs6
pnhqmFPnTQdn2HbhZ2KelPAby+OOxzZ6CfKA3yZ7M/Ef9ftxPLfwOvbyd4FLILhpE/fqhtIAJjhT
tBcaZWnoOizNlGOMgOLM4RRaWR6nPIvOIJBlvo0vfZm96HX5AuA6db8cqq3a762EWSHP1t/xWW+e
3Qz13wdhYMxU24lqXZqYZVTPM6PiGZSNtAsQI542DkLPSD2AeFjph+gYTaqKkabqjBWtB8BX0Ej5
Frg7eT+A3wJQxcSMyGaXn0MbAZLactH0mPBjzsmOY1Oam45oIKguutkJ0zqCnL0e7pLkA96ZW7M7
e0/6dGWuOZKQj5ZqrDBemWEHZbKyIECX/NQmRIws6bpIXhpANYnUgrvHI0T6YTJuMjMG5/9fhmxh
Dk2tIEhJu12DcS6N8k2rPjckxwSktHagy0+mTe19RBbIZLgLDFMTbxz7VgNphzv2DnQdShZO8F5B
8rpO0NiDZQ1bm+NEpZ57CokbdffUYxxS/KfRrlwMn/WhKs+Gi22QQ4YwSN1vdNKSbha2QlaHGMg7
7volnlZp9gwr+zRBnrX7iamIA2V4BiKiTmipGZrpZuO/vB/98WbPX3V/Guxl0+FrD6avHlQ/6p4V
bcA3dGYohMJk5nhHXJIyfdvsaY6gqkPXsNZpTMDi52RbtEf8OUDvF3SxXcsMuK+khN6NXvvgLy1F
QM8tkKA1V+/C+ZqQiGyJJ8v0zclcEzYYwoQvZLF+KaBNbfpud/qqIPilammDkOwzWAeJYb4eUs8P
7PQZgNIZi78uHIvuNgeR1gSut2acsBd86QoByFX8RuUq6GPFDCQw0Mbecj1X6ml2kUySicfriWm4
gIcz/cAnV3jfD3aNqlUL79ZAdOZLjge9OVZo37WOIxh6q0BfPLnGizLUBByIOTJ/lnJcM8j5gTwU
ej4ddwW4rsp12CE+qtEYMiknAy6myReRnQkAV6jDWjP7nazxsZn2ZXsLXLZJyFWaFbh20Qf3RAsD
A2nhp+AALqxB25jHiGiVtHg3k+pogTJJm8OvSK2vJDVvAiV0QnqYMyWPslpclGokxIwUaMFN+S/G
rT13SG+F7nWvuj5vPIfRWis1wGI5Py/9V4dtqcqbA0KbxjgZob0rZa44Gnqx34GRIEazRixxiBos
Ukvbc24KGU6sV5OiuPPYQeAUpCsOAGoO15rMGLOY0oyFjVQDOPQLKC1XUUVbZWoaPGP67Rbwju1v
DQgIMLEwg69PcUYle0EaECk9KQX1oRFtJAtRFeQBpKPU0Osu458IU4IUKxUitin9w83KR9eK1Wi6
WVHgV0wL44frBnDla6itEYY+PLood1QP24N+toHtBe3Htqe5sKXEJOErSuq9rJBUv9n4SWy8QAjr
RBahXF0KvqJX9v/Ei+tG6smB9hHWnsvJJhFSpwpRkL7GuLPkd6CW4vysS9LErfFdUWp/yom592yJ
eygMUBmQRuFC0fNDuIpzHaHlk2JzDRIhoJAZkFmEgWcfpvpUd5e2tvZ6MUgOhWsx1Q9H8iOcNGc2
FM/e8WK/sfCPacxBozTWAjEbkTVQWx1o6m1J0lNO7y5j15EUxTSdMnA0xiWvIBVREdJ4Wg+DyJO3
cQW7z2hIQX90Ep1thKhdgv0+Owv727IF6ojPGDswKYrI5Kn/TB3dHwk4KXEbBJApTF/OinrX02CD
aMJYIK+pKY2qS2UwY/JE9WV5u6U7ph4lPUmZWBfaHzb5UxsMkrhpB2+lUnCloPoAFFbj3yK8LdMd
VnDqP5WKmE71SjxEXgdMUGNuXuQrBsqjqYfw2XmKujZNv3P+mibpr7zqlJh187mWUtKaaUd2GKDg
cF+VhF6W3GDekY16BN0GfT0rUi1vLiqt1tmM0kVf0fIs7T2rAVkghVuyUibMO8TXhFvlIu0KfI6N
r01HNML3GjZJQGMipXyj4vwtbrn5rSKQ88r3uShWA5Gj6Sac//AVhPURp8IDFIWiCdSaJIWE6J47
QgbOX0bex95VlCUCVoWQliZn4xQCqtFVUokKZmCgH6I21BCSPmaXqTElUbqm3jLiC99DXfIkQ0RL
SEhUcGRSCClAgDBlK7MetWJ+4Xh68gCoRKJScqcqeLaoIzW9BDeAiSUXjI0tS2YKw08bKx5b0kxR
rZkfDMtkkv3FLtGZWR8h+M7SfmuE5lKmuZO+cUCkAlEr8g19vlGAFJ1E5/pjuPr45tbtKteLYwP3
FsCCyHuUn0ErDc9lEugzIZ+J7RNSII27PEnvCfoS+VZX/GsKCivUTwGsZq28yl8HnbsqVGMj3gvK
3Zxesp3otVw+HoBiLpQhctZSdIi8UzSYIgVQ8kvh3kVnmwXdMccy5aKrCa2vwfqMeN8BaAf/VFgo
tBwoD+sSMJ8PpZ0dH+9sjAmAQI+dCM9TAiJGRm2pBKGzgDUKM49fh1vGGAnO4GgMWMnc4i6RLeGf
3PmbGCiS27toxWYL2zdMzwtYm42GMNfOE1R8PRFTThcdpv2PamynHNIiQ/PG5Ya8biZoeXLuS3+w
edVICX1uRaW4Ufw7yx8Xf8J8jSqOqfnPkqu7jhQRDdsXbo6qmNGHXOzqGV+JMGrwoxx7WfgsEmev
ueQcRQLI2Gp3Gm2ikEBvYeLSa284K4f1klOIWs4hY2djrg/B4A0ETGbwOZEyX+4LWMv+aIXebig2
IVSM9YtlUGwezUUMqgyGb4vF14atuOCVr4zDNTcveXSBQC8YNBT77qlDQx686viWm6M10MVQuTcC
GkO5oseDVsgeNL7Z0JtPGuXYv9zYonpH1Y5RumvwJJBgweweBAaeseUmG8n4oRx3jWO+fAUBIrbz
WPyIyl5Y+RlYBjUl9kuS38x9XNKrFteB9J0SwPTEUF3GayX688CZS6XPyIR68WVCblcx2/DYBvNG
yTd8nnVMra0yI2gAu7UnSF/54b9cPgm6N6YV1goSm+adT79BiB2gxljIHO+LXxGFl2AxuUwC7LSt
F4/7drJPtQZtC4Cec0BH9bTWQyy05bxOFONTSyCo0pVtvr6ZQHNqOb1YFVQ0bzlMdr1L9AJ5FwD+
rco1y5g6TUJco7fKPEsbTwsvywJkC/Juq40kKNEHc1c6wypLPqLsL9oGzB/oLyPRSjUXOhicNxEC
mixv8WwKMMW+DUzOnquTqE/slKWZfQ8dF2g1mxER1peLeH88aGa+RVbvpL86iyZEJX4JylNeQCdK
QDJ8BGCGOe4xNoe0GwXq6+pDQDDuqJXY8bVExZrA3Ns7cIN0+HQOWGArjOfZv4ie6Fqmr/r4xut0
0XSYvAlIZbA4vg9tdtH8sRsmxRrkg3QlicYbr8cFY6UbgD7zENVrE4hiRpWmw/KXrF0d/EzRXxXS
kxmIbCDEZ8wzpwLCDbDKOsWFYFg+IQe7SGWADhMOIUkThXf7plJK2zTNFbmTJQtscu9FeByrHhOk
KuqsiqbfuEch9hSUXN05gPFwWKZE+ab41sruPwv1L4cEFieJMaY2+v+HgX6v8c55JuCtGgsBFK7Z
xCDpRK+jIAUU09mTjX5yGld2vY7kojfOoIkQKDwirf9jdkhgubK8YqMyMQ+cN61+UyADjUoFv4zB
xeNI8giHJhHPIh6Mo+gFr60oDSsujAayklm2LPpkoPIDsKMCRL/GPp76g0jscbd2Z0Src+0+DQ3r
qXxqWP4jSnTwUtIUeE1yKOrnsMXx7TWHEROxwP056baGwhwOmJRW8yniOUNdWvyyJbkF31XevBXo
HpTGWgVmhFZpE7jvkNp5s8UAiaOKuWANzBRqKtaRy/Ba58MmrNDF4KRTdldwuR3DNJZxJVzJrF56
ncIk8ZGzK2rx2jMxcLLu8tEkjMFm3M4yH2ZiIjmEGvVTgGBkd+J5FkKe59kymhg1Lo9V/pKnARgm
HUFPEc9wRtCA0EKd0hKoS7V6sRj2DDRVaEyDQBs6rYwelA3KcTyaSr4PGJVdIUFuddx+8K68xAyu
W4v/6X28EZVBRIyTfQ5Jrq4ciaSgsW6zN/bcBAbNx84zm1IGTSl3NCFijQqhXtCpwFXcLYl8fsXl
JPOnCTsAj7bQyS5o73tcztdg+WbLg8oSUXeQvIAA5nopvUviYjbPiCIjwQZJJCIXMAGBpKTMhUnE
R9jSAts5m7XvyYVLR7hHwhkZm+n26S4TfzgiBpUPtY0Y2zn+x6vTnCve552ZEFRU/krbxDHBEqLx
WKU5nS9xBo26nnCSAucI9w7BF1GIifKb1TawplCQDz3uXsJrqm3MxUSdXzbVusx/02LeI3yiw1i5
CqEPFAGNZAR89jDq7vKtJxdzip4CM1k5oNuevraCQ6Xgs/ismFwNlQXMTcBy/M9Ey9W6COcIccpP
YUEvEF7j+aSWxTuLouMxAhuQF8nyupnQgtKHRqIV/ZnpKWZEPBXJ4RYjYdgufDEvk2tSajua9YQO
3DUYmsvuKjvGdpOHNWGZ5MC1vwQDsBkei/emVnBhoVYsx2+bSmnU5q1L8jAQ3GJixwPy4hQtlFeX
A8ou9i2YL+ukMU/ATbT14UVaYRe3Ae8hVP0KZgP0pV7g10nfMIKvwKLyST4ryERboN8U6+XGxiWF
3h3imBMxFDHF1YzAePjrpVv+VWVOpgaKSi7qfEzONZJ4BAQ4cqkXYuLcVHTqXBMZGzxECJjLL0rz
3Oeo9uLnouLioGLqjCuAHto1EQUuCPjGNnlonUkeWws6HTNMdWlPDd7wWh3xdx1zNX2xJbyfxJBq
G0EoRiAxNrn0ZtpuXQM0Sr0xvxuayc6fTY65WTqyVN9lP84CYs1LEci6URnq255YTfJ4VG30xflp
3kV3W4zKie1EWxuA9oriF6AZWUiu7xMaR51RdxzSRA35YdhvMDKIsFjgELbh5OTb0Wye5Ztk28jy
C/Em5un9/yxDIUWRwgQPtaU2h0ZjvHEXMgfLwygK5cNUDm/kdgJ8nZkOYpKunRGxOJFOiju0JLm7
RfRv1FvNbU4j2QL4jJEtIiKWpArKkBVfKzPvj95Wp3mi8WZ0T8/UbyffeCnDgKh8LGdrseviaK/3
GRhJjRDlNx+ttfSqaGzQDz1bESpZ7TsOOqLNtmHqEwm1zP8ZWO3Q+jkNSbBf7QB6e25LrImRTL3v
1xVRpjNMy3gemHehWRkj4Bn8qxOFODMNrJjfULuQ2UVoZ1P+UXQqAkotAC2YVGmSH/01xRAoM/1a
TeIIyFtO0aQDupOgtWuYj4MkMvS4rcN044F3oB9X7XMXiTKaweV19ZNT60yglr3KQENbivZ+rfX6
MQkvHVkKIXSwSOoUtq/RrRXOXQfjNDLKAcrV+YyoNxEOMqgDtVfdbM0/k/UOi2FRNzuaL/r6PH2t
Ck8Q+JcEKTMWLNjchpsVtoceXpNwECSPSh1/SEyHcJNdR8z5wtOAyRB5GFffOrWTnepCLLoxUTIx
2maUcx9FxSVuANdGG1crXpkCghQezwNhp/mrWzLs5LXYLtARo9XTVA3HqfI2Ls7fiWRr+ws5xmIY
nLf6ttRGUnIMGAy87XNCVmp+MU1xbKG6N7YdMtjSDnaWNe+MXEf8vCuVf/gyZuM/AWbciPiv8DYw
FqKIjU3AzrbIpCoQGTQ5xgsGUwyldTCJHATyoFRI8++EY1BNSSbJbtRIAcU6/Xahe4x2q1Fxc1Hg
x+fqkCfHWs+Qsor+OcU8yq06p4Aj6d0Y4dC8jZ3uemggWIOZtLRAfxJrBaKRiWlYxmUx0UtaIylN
MM0w+iDenKtNc66q82eBiMRNRl8MBELD4ilp0I5Ae9JAiU4bOhJ/H+C8VAMT5WMRvsDyIP90guoI
Rg7lMrGiM7QBASO5qa/ktIMcx1etDd959F0sGJcYO7NFArqfs2Q3EAUg8oCydC7SqvLOZUvXYFQR
nxtms2OdkuKW+A25LQCPOJ2uzO5Wons5eMcp758UA/VNuh4tcqao3VMVUhKAEnybCLob7i5D7BIs
J2EctZQyo6IDmdoZY5GxFvI8kFEu7bGKCqAw2H8IBYTvuG88PHG/U7r4VkfnR79LHT4q+wATbv4V
dD468oIw7/kdHps17OjvUurwccekEoS549sGBv1zQP06pxPpVFfNeLeJzSRoqOOk7pK7QlGrK8tR
Am0krZWXnDpMDiSztL9kJXNxrgAlob5HSJqp8LaQWIGvv8u5DZVswf1JMgD2liUga2I4Sywe51nr
XmNCMqQonmA/U8TLEacA7T/akZyAQwctpqS52MENptVEECanyZT9CpGhmGdgH6X/BXTgG9xMfXOg
uJFziRXBsUHjKZfd/yYWn4L2RRgtQUjkR8w6OIwQ+gCjohlK0IHDrcsmdsQyDR4NKgIWJDiaxPDA
VAsH3qFTwfNC1TTZN/GN5DUnwhnVS0zEC9oA/kk6GDvpsxJuqc66GeFZ5yjuh82AIsS2fiLFp96Q
hy0HWMqwoeyibCbnU+b3LJjUJElDXhwU2qBtB9GN8OP40EGFQmaSFjcPRlUzvmDNBpSc5wi6HuPU
AP8IV9QfUi7huT946aXub0I4IK2TG9ktNplC700FQZWBjRvxO7VBSzVTILmhXOgwOw+/wN9Hh3qx
AGpz4TXws6Td87h8OSD3qLAayln8OgoYINVCXJYbwXYdrM0TlIshlpmWX3h3uDwn6zVmplOBh7Ct
442ma6tlo9D7c4U+AHsxEebdj6kiZdV+BWDpOWZHmhDsKBERLyLgtz4ylgOSZIXoIbIztjPGZlVx
D2JsF663oe4mHdOkq/XIsHagcxv+2Vov9b3NQI4QZ1DmrTUweVZdAqNex8Bz2JYLqk/R38yegdUb
uyCAroBQBtFF+MxF4DohwjC9a2UQ1BT8As7aiecDLoqYMKayHRdR3DO0hU7PeOeswZtwwYCrlsZT
ujD+fFRfqYGunh2snUA/Q9z0qbozKDMybC4SbTZigEUgrzZfAG/kSOFNJFw5KkBMQsiZ+KcrNyro
bdyCoybe2bYMACCUS/S5w3CRsjPuv7EM/1/fCB2RxCq2TW6s4pPGHiCl+ksPUnDALC64W7Cny+QL
6Ptkt6XX3DYI1mL4XQWt1Wo72v3BzQmBghnWfaGWJJdANqsW63j4YDWj7sXhnKqT9JwOoK5p8J8j
GL1zVgEkshRShXN5pLKheJ1rgp+A3nJ6Ba+mhU3hI78FkZd2cQnEasCIwDy/y8gxJ0M1bI9H+b3i
u6q6eePGJ5s6nJIOxZMYe/FfQ1+r802q4Qberr80IywUSKE4MLLqj0NyIooak/M6B1BtR+QpNA3L
KpfTgHKZ4m4kZEqADf1asq9whiCtkYUwAlsyJLQ/LzneHI/hTRx/5HwUSrLRGm+jNt1h6NCGtcou
K+iNEehYC+pGBHC6MpwKmtQY/G2CM8+V+CXpvbVOOeAZP47xE3f5G/KfScVCfzapdumfhYAlYoLu
vokZycn1p5J1FJpkCpKuEJkb8cagid13ibtpejgaisPAY6QWKQAKzabc3cpEmrdxF5xIhnCNKrKr
6kMoKCTiKy/cqiSJKAVHdaKdlnLvdCjr0+K0ZNZBco0E0KOPFGqOSr9S8dqyKSOasbb6nCxzI5Eu
WfgWRMVeq75uDCBQgsenB12xFHeTyy4tN2KvEeGNxOI+TjU2y/PSvBIkwNqrp+qdwFUJvBJHP5Hf
CIEMBdEGRhYEv6KNwx8rokkl/12gIKnb1Swm8B7VDfJOptGY1luMw9jkCpFqjNbZ8q56Rqo0U+FY
J7hPEvSlS4YGaql2CR5nYajhFtBMHmb7hmzvoZGUgVBTAx1OvzOBySqcNRWn/eMM5P8P9fxChQCe
kxNWDEQAqIgcYbGeA9XE9IgDQL3NWrhD0jYlpY9y5nG6uedQpahHxUhT8VDAUakuJILiWENGTSfn
g7qJRVIE3B4HEfqx2LFXLribfOA5rLaX+iFkujftzOyFCkvCGj0V1oFAU4QyMXtmkiE8+JZoLxE7
A4LwU6UQk8UKQsCBJB2VmGqlqkD30lR+gqZudKE5UXfnvLOIV9rLg42+hvZoVvcz1YlBQJmkD98n
SCmDoa7vYfqju9FGLz8p62zqVdo7Po182srNx9ELZOLqNwkkIiWGhkHIeaAqWU00S4BT8vJA75WE
vKLhN7SpebgpODWmHE2hW64RNlB/CavUkLtVWePpUdSxe7kC0aPPDDUUqXcwq1fZamN3LCvCcBlG
SfvYFAfCzviNDM2IoHH5nIHNhUUzaBK5IE0u6p72LUh68oalJan1cZd6fzEdRPqwEYMeBhYbnhdn
JNIYCWPjD+8uNwWYHD7CoHPOAZxrkWwNRFCFFWOzZ77tNJ36AEsAn33oTRvhnXk3DcVKBCBoiO6J
C6gPkDHBsyEjJvcNPJRDvvt1eSvTn4zcFlpTMEKLuyn9DuDfdTQLYXEykJvL90uBQhnuQJlKRW5L
9dR/CttkDwXiINTy0mlm7mtUf888H/yZYmCW7cbCKOKakBzJH8CFBIKU/lIfR4h5cxJmlsk5RPFR
xdKA04saMzROoMy1xaCdwGqeba3aEVn4aAWsED4mVWhR7o2XnFrCJnMFKzICCeLRpXbwOuUJGWfi
xXuyq75CiOyUyTEV1g0i6Sc0KdwnmCz4aEKCdlfxgHBO9bmR4qDY0C0NxgMHTcp1a2F9J+EHMYU2
Z/thQRxhXVUQFFGNZwewYcNZh2Xiu0AJcjELJ4AkUFTVIpVFzvKMv4wchoyBeQbdOmckwsVCNIKs
vrw5B2rmy/GCV3lTF2dUWxsPbZD6rUYxyQg/MORDdgtn+kQD+geV88InAw5FDeKBFfOOQ5cRzUT9
yJw90cIKjG/BUnJySk0JYy9QYL3YkqzTE+yQSHecHzQYf6VUtyK4M+xf/duj/hOt4Yi0/aHS0WDr
DWMrfQgfuFqZ6xjWRH5+Y1w1sgXrDE1VE51S49kJYQJQBA3wgPo1c7p1TGgg69tOm5eQEBA4xaOx
PGuD3IrxORjeKv01j5CYEUYyY7bocr9P4peU/k8CHjC+uhhBGBHa/DWs+QDNyQrFz1xT0llkGdj6
BRysUN/MakbxEW2q+hBA8rV1i+DkUDjtbQxb4s3J+MtvSPpcihM4UnmeIVkeLtpSUUJY7dlkXXIH
K4m1LXKGzHKFVWw1ok/RgjfY+Nx654VvUeyLz4xCgAszMhm86l0dEr2FYnvEJyIGxn8kF39MPAAe
NOEMA5REpb7hpiwcfG0MSIrLu9q94Swzpm5XayxLH6A9PNC3qKh73LVwh9g7uARY0Asn+n9iupdQ
UqKHpI0ku9PXzJpH05zyYNg3WKBwJFAKUMJzkJF6ykiS0HqptQsqt7EIjm54owqVXhKlOlqFurl6
MA2N+hXYrxqEdNliD3rCLbfQf2rqd1zFJLCpQPgHt4aMjs49RdVANEJRBI+rRe4qMXyPmG+BTJjv
KH47BfKYH+5Q7y4LJWaSbcWp0Ut4c3Aspby0gbjfCvvGXTKpPjMoGAeAph+SmHu5Y6qQahrrBE+p
3a287soLliZoUs1/KBtyqBcRnbSJvsszQsgcvObfdGai8gc2kMNJbclfw91EsZcwLsKNPiTkly2X
NfehIQYDG3ZykHIOIp+trKv/8eGzoV2KxSL81ry7oKkL+xnmQ9bE3FjfUanuLLo+yIQcp+PoGat/
sVZtIKh9SeoQUlZqQJdEmlRacuTNtPi8NPhFWCuAadVpfXUJEPLxPGOOrPGKlCK3zBe+mMWf5aLt
U8rEtMRlMhJQGn4PpDbW+Sc7ktYuR7DEt4MPzb0foGJmT/AmaaMqmzCP+sDxw/oE05CLgAzhiKpc
1nOC7GzUtqDgElgoN3iIcQxvkHtuKn1vtldg75pxr5wXwuwVLoK3CjMC93OQKsdAI6aKVK8k/y7R
gtgEBQi03DoTiSowMFFPr2Bid/TlUmGzCgCIiRwylF/u0alkb/jtDg4aXUtNN1VjPHUcsmZ1CTVG
VUl3PPfUBdwl3DQCerqPTW4ys0nmKNfPCO2l9pR+qsai0FXkLRj92mRGaMpaybuYbsBv5qv4/rlH
DYq0kZBTypTWurvwvsAg4op2qV4jOA3qqyVBNmLvhXgJOf/ZO3BLxsAhyFpYzhSOoh1IuP6sicGF
XHhc3vLzkZJk0y1Stf2kEUIBlOCKnYlRs2VafBlkaAu5UaPMQ9jGhScmJZPZzmjeJASUX0Q45UYN
/UdwnHpWUpOMdxSRsgrn+lzxIT+m1BDWI97A3IdWZHAI92nNdYGCOrx4CwPR0NUMGgAZsTBntXBf
Bc/u8GTkSbELSEYDqaCCg3KirtKBN9Ud6xEFmYQ/PAkbLGrbWUKdE/6SrwmK3dgwnShrhGHUQ/Ia
K3Qo3F/A7FWYPGMJDrjvB5Mj/4tz26UIg4QN8AIgubjwuQagx9p0GbtfNKfsOrLLidnJqST47DQ8
vuKfigd7VcHUAIn7ItdrW9j8+FPqcJE1YTqRHDlBRDN6ED5E2dJqezHoXJVUI56E+UpIrSmTp+Ep
fSkpkTgg2MkNBhc3/Bm/CpsUMs5soQNwqawli0XAmIBeRFYob5uFycrKyAnQOmNrIfUdkOFJz8mu
nViH3kZgYzRM1HkjEstsOMN/rJNiP1b/QhOWJ/idKHv5vZ3ne0BuDQYeonDHaK84I5NqXmMiQzl0
RiYT5uE636rWKx316mtwPbTk+PkrTNPEIXE56NG3HNIKvBn7AJiOlbawxELEkjIrmKksFCWyrgcF
5gWM1GzPYnoY7S11de2RBf5kQR0jJSTAXt0w5iMf92rwCeMKiGY8Ue4x6YdnT/TpSZU8/4uXvcU4
WZWdWvpGFb6KXVgZh6cRbZnwd76U7A6o+8794aNleI8/iceCmsemda+1/jflWurHfXwYgxir4uuc
vHYNMfJMsiJSG6jfXBkpWVNrlBQTRxOtmgbiWpMV7HpPURn6CIplbRs2s73BDblJp2b+lq1ZZm9Y
n6Wb4fiBwEAsexYlgY5wl8onrjHdHmUud/4f+NbTjFK6ZHwc7qJgggPcAl5oqPqAw8pwbfXGbhjO
Bok1Yk8LwbnY5gIXS3yYljWPpBSPmjJhoJiCbhKONJzGtZx3nOJKcjWdY2t/6BqWFJJEURVQpgnj
nePfgOT3QMvCN6TlV4eSY0K31GEyyPKPssmpm0VYWqNLnuZ+L5f5BNomxv2Un6C7wblBYVs6TF6g
bdZ8kU7JWMWOuUvrQl9T3zLvva13QfjcNjo5OtBeDF2hywhRYQxiFarJ4BLOzcb4En1K7aDEWzU1
SJcg0QSmQPBnSn7Rw0UX9gBHmdT1zPTC4l8AJfyMr6RQBP261jcmczQqblnKh4WCYdA5qB9oPXNh
9lJzS607VoAvAC/ivwieJ0zgNIscbxRw6MsrEBcxHoBWSI/OpduH00o0K5IJZiB85vSK1g7+rUnl
0W8jpnVW3uMCEfIMjERgcy3/TWykc+BANXWkgIFipSxn7l8ARlsNfN6MVHP8ITdJM6PSSu/A0y6w
Lsdqzp2bga+q1tkhdElel45ChhEu3IU8SJN7WRuAc7pzpUF47ofkLutO+qbmQidGux1lWzgmuTly
hE/SVMch0UIYEGf/kQAMBB0y49xU12GwiaOnZj5U03yeleoYVweThyOsvOn+dox4UWPiiSJlP9YW
sUIdeQDt1qYGnnWiyBE2gi1AnFFlMgQNVMFN/IJxIIlOC5H/IngYQXgDeB2LMtpG78Zo4iICBlGu
ILDyyBKYZAtpK9c+o5QEA2676iTXzkeHNAWl0uMSB9h3gVqBRADhvGw4ea29imggLFZgWVHWur8a
5pKa4BMJHQhDyjaWUYOuxhYUPWPkQySgVq7pW7SVe6FSiMQVAJcHMOjwXXSVP9Gk3BIgq7DMjwbF
r7D23CvSnSoG6Z2klebYEDpk8P214Ed2JNYsKpMbCFTvUa1XhI5YSKIk8sDmXT84DBoOCf4S6BT0
LKdtFksF8g4+6QJCusZdkEzbDg0Sj1C2ROQawLSnJCOqpyTGYOHghM4FX4gIEGNpUheAUv4PS+e1
3Dh6ROEnQhVyuGUmRVKkRvkGpUTknPH0/prrC5ft3dGIBP7QffoEOnkWE6gCJEu5mbBO4J9ioNTx
2RW4lSU+tszcl3XYrl/8Vc1YUDUwG3EvJZAzeAOE1IkdY45X+ao1NRbcHWHFWC6GIVSzEwRl5XOm
AhJUMoqwvIbjxTlb9f+wo0J27BB8vFK8lGQKUhMggAO1AkzzIWOu3kKE9DDFuNdkosh/sE1eCizI
RqujeS0AAZfJDAPOwQueSlJHaKKwq2qcR6EsCbOcylFVMceBNk37zRsBYwFJ8Hh44tU2AtNRXplA
1FUfbXgGNfQygTuA1mQW5LD7gUpPUpvFw0G8CTTurB6YCUxPaqahpacq7ltfm0iUKXHp4xBnwmPF
0w4il8BRAgs0NTkBfDEZnVC6ob8E+Yk4mkIHB7WyPsk3h0flxuXagAs3ecob21Pl+8Ugr3g1rPPq
yWlfaZdsTlU0Q41ZEhj1Os3eu/9hENBhsLFsI1obFeERSn6l0XWjO+wFDWDvsK6CrtpKR5/Aehqd
taiOXLa4LEFpwXM/OtI6ee6wk1kH7xPv6aWdThC4MV4odlLS3mlR1lVqQc94TNN3oQSbU36sIYzZ
gZyQCaQC/UVEJjoYhsJckpcnICLpFxXRlHETAMaXm666Sps1oNhqeua5zOHpX/KJHK1V1K75IQAO
vX0GPYPChB5B9CC+8whG6VJgiWbGwpGp2+r2niuU0rzkFtTe7eGXBcGZp9p/lMoyltL4s8zgKhVh
DtSwWG2OyQQQzRca1T3TYDYBL1LgIoZ6AfQY+OqAIiP6IlwsSXE6yb3AMpKqxaHRDpPwhK+xqx0o
CeX2Jm4XeSENtFVrZ+mYW5OjhtpVHbi7yB6BYdhGvGHWaf2Y0F3wCWW+Llsb9iBIjHhEijtZgCJe
ZhJ2aqGe+MuUYiPosdj8N38DLArRZ1SWdn9zsknUWX0x6vSBUl7FSyLhcXMwVSPu05TAus7A4gPz
GMclAQUuX03ngiOiSTfXHt1O2/EPxKmojQ61Pi6lQGFbGuG5r6JtF2JJD34bYttruNUDp5CujlxG
xsFUj4N+VnitTvObtw8KEwwDtymonuSM59Vz1+4T9VcZmDFHcNm+huniI3QMy28nf/TCh4l84Tx5
rLwjKwhH1s8yJNJdP5s4X2a/pX1zvMeuPoJ5+hyibYY5AOsrs/ASrbP9VFkHjWghOr6io+xlSSbQ
qcFltjCNMX62kaUsBzqWrAge4SPQQuAiS7gMGu7tNERoHa4xBTDNZYJT43gOJ4xZ8QK6D1Kpl+Xo
7hBggT4rwGykdsjIV93eT9sRqifGi/NJbp6xaxZCuhq814Jc4zLbB86rLH8epBQuIsR26ZARWTNd
5vwV/RXfRbwTKABC+NKAAjX888l+GfgL+ZWgzpwvCtcTwjVOKn5xDo2QCXl+0IhWSQ9MUX0c5LsW
RQpGG4LkeQwawf7E203JwKB7OCL1lZlyB4eDX+HEXw5Kbu5RgUC53Fr4JtATpKvlRBU+jszBZJvj
KUDST3ahhaMbsxHXwPzRMDT1XnIIHAJLZfMpTuC2cubLId2koLzKJYPynnCoKN5RbivDw/p0+pNs
RNmHGshWAOwmkAczZuhTTDlZ5lX7JXw9IVyb3Zco68ROl7c2wxypwa2aVOUg3UJjA0nmAuYslDmE
1n4GjH/m+BXoRoFXRt9JFyg8P3korA4BxWaqQaoPfKgQ0DAbEf6iTAhFxiEHoGDU4AfKBxzju7G4
9Es6Y/MAcUevco06kH0gvzQYaSI5G++OjPQuIWUckwulj/+pUb6XbxX4YDWMuIA0QfI1KSYLRrkI
tlgJ0MAa1DbC8PORu3DvGtGfrCLqGN387jyMItVVrjDYn4XeoVNduu/Cbh3haDwZzy1e69Y2BRsb
HkqDw1d7dMOriQX/gFB2zf7EBqSaD0oBgQoVBPgNdOA++sA3aMAdhf3AiC+gMUrKbqlMcBAi4i63
/IoSVxImaMLr02ChlvPWJ7xImCXodfgODVc95L7ao3kdtyrJTUqyz4JPEyoi34Xh4dj+85JHPuoQ
/6kuGALQkonrdOoXlCnMkCL9sUF9x5BJ3I4YMQCNdlwIfq0/SdnGSsOpCLLnaUDmzbmDsBpqLH9Q
xkBNRphlbx40n8tN+ZOmXOpgO8ZVt2SoH6+FkStzf/ZIqIQnmzsWCkBEdcnWrYCU5GUjmJpMbV2q
/ia0NvLkNfjpcuxyNQYJGB9/EEhCJgUMljkXHUpgknEo+WWjlEyb9Pq599ylsHta75bius1mAKY+
Sf8VZsANQPuxv52HYdH73qZycQXjXfhUCMKNY77FVy8hQspYJ+fYh6GDpa5cFxMr3saXIGG84sXP
ZoHvLWwhv8dIkh4NKAeeKG3R4HWLgdLFJ2fPXOEJqqbP9/CJCjoy9+XEBSpnlahdxSwS/wn40q2l
L4In3nOpMr2AsT9/3ImyypW3gvnGyeKhcZGJl8PAEFP8DxD3cH9yfrD4DVhUia7t/SImQURdcCn5
DPq4QruW5SiIKVb3kC7aU03pNOJbI8Ni0592vEZc3dX+lnXTtVMPYa9BCddXsRy20JkT884djCj7
TfwQXGQAOBXXVxrMRGiFjNzuhhYmSL5M6hASIj84gI7LhhMoxkBf0l/vlQqZDgI6zUxqmf+FcNAk
L0mccnMn3NQsC+zCKhaxyy6r/7EFsuHlNPKN5XGIpK+v9f2dI8qMgo3MBJ8zJx4h43Mpo91xVuSA
O3inwa9qtAsJE3ubxoYuVQMcppGSvc+sLq9XLlYJAzTFur3Cv5yHem1SYFFWOjqZXq8zCFKLXESK
O9xAg+bcMBOT3x2YCGccE/E/JAQF59JHITI6+QNTi/HJ9YHtVJpHNiR87Nc2oR82Nfyn4V9RUkbz
bsJIE4aN+RuQTJLstZdJ/S45lYsbZZ2GTw3TIjaEU75lWgkdluDnA+2grHPWPt0CZ66VfRFPxW0E
M8mdMD/laVQ3t2gXOg0VdxXFGo2B7p3mPlt/zF6/sx20pzq1X/KcwIGOxmfU+1rJqYdl//Rhlhe9
+4bTD+8J+hGQu2xD1pCsWU3c9nESwqth+sevV+xXQH+hQPHASHJg8yxtGKQ6QCoMO65HWeWi+kq3
3HainRgftPpnhC1x38OxMBJkdsGaRIQhbWVFwW5BgOxwzLmLMLh3FGvPbEvyjGzaL22u//UcTapp
LSr2gtCY/t+Gi7hLarvG9elijpz/QlukQAtRbLgJ/ny/lYVlU0T4ItUUdFtYlCATbg1gqJ/CByw+
+KA0Gq1DeC9wsQk1n6szAMSRxlG8FYz4BOSpGeJwi1sOONCgPYm9HTgcaoMcM2EaOE67azVimQA5
h+hHkrkZoXLJUm3DJ9hTMzKfUN5Sx12gow2rddCTH/3YRWfgSMmTlQmarbebsANmLHcdkptum/k/
NjxPA83zYdJopK9E12gc4H64bEjxTRAzMeLH2Zeg+OghtWCnZdymYv4oDgwOdrd4pSXzJe6/uxjA
RT9DxSDkiYnLiDJjPnsvEVoQ2K8yVhVb8WHJ7/BGa1eK/QI+BEgfAesqLiprRegra4zSP1C4TSWy
Snr1/0577PoWAdAVFZBUaJzPw4b7HeD+0rTuosYyI5Kh9Dzjiv4dDyNJJvWZrGzGOlBBegL4/hxG
7JXMVGkRDBo4mb8xaJeZWo2zzH0NsAunO+FqqVTveBSMnP8Bc5iZo9Vh7oj3hj78NPWjG3+nfFps
K/ZwgnwK0jpnsqfvdcjdz21IwMhy4PzD5gd4bTFeUiLT5E2sYPJ3Uc9UbhYhhRjpi5ygJuOtRKQq
mwIkkXopZ/rWc8lDH1Sxla687EFonQ2bghoTktppnpr9PHQixNJkbRIKpZUwcvmYuEkLaoQ5EvYm
GRRvLi9IHRDyZELcmp86tZMwyYNtaZFoCVu9woa7WpfaSdar0FSVuLsM7E8uTKGJcBnjKo0siv7g
F4zQm7YVcpq5/aRsSJUz7aWSPbkJvvKgqkBjyCcaEC6PsX5VEGO0CL81/zkOlRW889jc5f05HF+R
GXHKgzVGFr9SO02/zGNmFZk5xdKwi0OuYvTZm6zbqeHaD9GevxIKaHQ3Thn2upn9M6xogfomwk7T
Ru27Vod/eMgE2bJzYIJhMsd1H05E/lYr/VkZpTQmHnTPRoGPEZn6jk4wz2LeD0Zd8U/X0wrhz5A1
ZxPwL6me/XqXURngThK9pURmIfylDysYc3CpOTJ+Sy4+x9OYfcfTRxGQ8ug98CTFQIoMGiwCpbYk
1l5onvJpONHYmlxP/H8e6oMGGioa7v6U0bzlPfwuKlAZyQcvFjNpWK3c1iwXcPMAsIP/xTlKlQ4/
nN8j0BymGBTMHLKynmPr1AbwUPBoghLEkQkgmUC6ha3P/kqZY9lKR8tMULMNd39pQtrGuk/bBtGi
nZGDLlkeCGVU+t2ZEZmcvZENaxnVnb1vsKKk/OagpDthYgLTQ6hnXJzC/eS38SmIv94wJyO4CMCd
BppBH+dr0+y7Y3B1cBUQDumAO4cjXBxxJOD4F42xATrDpaQjYjMptuwFFxM3MwDYjIzGtD5949OJ
t5r3BBVcg4acf/o4nOcl8nutXeEyU8X/ciT3DmB/mD1UxFNGfcccNz/11ZU0LaEsNf5bWecLx3yR
mSPI90A2bo75Ct8bIAv+sSS5gXuLnxeITZMcDJ1qjVIQ6mdGohFFuJCQ2zljlIvn57bw39gIkDFL
hvWR/q6m55ELXIXOn6wH+Ah8QeqCuuoWtvPOlaT92Oi63X0bAvFt8Q5Km62JfCNb6wH1P5zqQxG0
aOlRREJDHXsFqtwlDANRakjD83/FGW3moFQ4Ym0TyG/hofzpG4o7FNxHi3ce+USSINTotnwXA6yN
2kyKFpp/cSozkQVRagIWs1r4iPIEpAbfOKxtuU/pC8L+M+n9zQBJhmpCztHACR7AQ6DH5yFESXA2
NkgYtDiJUU0iL4mQZHO+xKVFShhG3Yw1qSlId2AF54DTwr2V6WXuuEsT5bmGXgMDYSJ8eTnURdgz
REi+Ec4z/8Va6wf/bykRkTiijaNaCBOXNX/smApF6QU7FBos4YPp7aMGD6PtCJvehvM/f5BigRNH
MGGO+xQKthcetfxZZqXclwhabYwuWaSFwARq2ZxUZlfRXW609ZnZgZ1I78Oms6jfqUCFOUW30NjX
fjzgUKaqX1KTJwzOlF+695TewueuQogLmyS6NfkZ+xAqId4tcxu1/7GBim3S04B3zRznvaMBt4pg
pbP2a4U0kJ8R+iy0CjgRPnivcGjw59NARR0+JNueYwFflSFgwBOiGgBvCm91yX1KvgAdr9y1lEqM
N7UIrDPWVymUDM88MHPvh0+ZoEbM/VXspxnEC4JpQ0y+D3+HBD4/zVz02sEOVR1ij2Dh0Vj59hPi
WmFHAHoC/YJA+GAsQliXkdrYZFth5/F6pWpqy++G7PMIQ3blbTRfAwRhl5hMZPHC4slKspGMq3iX
TXGjYYCzRkuhxsoq1N81puDi+R3Ow0pYToTTkeFQOMeSlr5u3+iq6GOkzZIPOU03G5+83CrwB4Nj
8kGlMrqMZtn5JqOaNlIZDucnOi/RB2vGuBWsrbCzTTX/oEXYtINBsxfiAwVujLOPLhZ94wuNBp8M
8I9jRvi3UkogGeyoSlqys12eG304B0EenZWeqIr96D+2wQ8EtMK6SXVthe9a9XDHka0XVMlwKQA7
MMxpLnmgIe0eFiXO8fJd+/6qquVxVqZLGbiLws/25AHuBRUr8USuLNifGgTAb3vslq27yyBO9Mq2
uk017C8WW1JMj8FsPcTuoTEfEgOQHFKJY51cmMn9U03FNbrYLdpk1RyTRof3ufVU8YelnJy3rhYy
I8WdcnAXnhPsaTX1NxKhV3keAWHQkg6vZUwbzdEhb7hvp+8i1rdW21w4PGwcHAbMMLgXdSM4lgjU
ocRubC6rwnvz6fItTD/RAPv4lZmWunQ0Z+tQBr43xR8Dv8YqTiUsHPYLYllxdHHLt0YzNpg97ELk
oxEdBjT9Qus36AJzFaot8kCIkx6vnpIfaVRdXEuqBg9XdhfPZSjSR6jWiHow4ioZC1u8EEaY8C/Q
qC0kkJTTuhufSAfdFAoS31nsw7qiXhE6i71TsbUbYgK4t5B6xC+Ay/Z1MBu6eBXbA/VZmEtZ4x6s
kvEX+zWhUefa3VctTgGdA3rD/eDv47Y4zIFLCAjaQ2ttadEF28E1pBg0hTVhIfO+Sf450t7HQJRM
ONJqfNTH7xKPCRCLs8HXx7c1Z9RZdPqyRU54mtJbWHYLp0HkU7x6MFtzPd703fuEsULbQha4lBMn
+byv6Gz5cIKKSUGR8DLRk3lkclBro3/HB8Zcg2ECky2MQNylYN16rwlAkG1+JjXjfX8+u9UFuufS
ArIIunHTgcTKyD/haNJ0uAr9FZJ5XNkLxyFHpxDfMAgPLN6RAgTTYYIgPZqBHJ5b8TCnN7PEwRVL
VhcEbS4vcJCpTT2VB+ftVP0l0w7ATz7O1zCfLW3eiL82IdzFGL0xSuPYbBIS4QcqKpOhxJg/8TtA
MWOOYfpZ+B1yr+suPgNQeuZTce/E0sl8wFF7R0EGHqowaGWaDMsYHo4Uykx6qDdYBVZG1xtYlKHX
kAk9cBj9BUNkhu8kvFmE6ZgvmAnGaOtF81/WPzT28Hvxx0OZKmzuQl/N+oFWgvjg+VyIfdVZNUmW
guTooKLEfRZ3lIrVKnMuFfcOaUlxT8OF6y+OfwMqfhfYv9Cd7Wz6iKW/FBrLlBPBqsptR8fJt0rc
FuL/5+TQA0eQj9wdlZdFrhhPwSKEN5w+NIhOdftVOcOyiHzht7DZBPROASottoA4C0FkSBqaIYoD
B9yrKfKPXEvJOyTqlc/Ngcnjwk7oxSTqCZ+5rc1B6ZBbfa+APHS1474abjqOp16mYuNFFKhJh0n4
WPlbTY1cevTTmNFD23SJvxu3GFcLhjeM6tn23W0aOxsgHvHPHfuTEsUYsB46knP6o5Btho1+qFwD
mqa+Rf0ytfjMxMfM1mUH4yw1TsaGWY43QP3l3guxhib0t7wK4KBwC6THoYU1sQJf9zkuhbInIZBZ
/KQ3e544z5E7WI7hGRFT0Y3ENURvek170LyrIxkwwD8eQKeLEw7W1gSYgK6ulPzVnJzHCrRGgpok
E1e3uCTxFBAxR1blC3PMlupIiuSdVy5/BUsRtRVMz4jCe+56GLcbhkOYuS+yZ9IjIecBwPIUJCc1
/ZocDIFyktxwESPET+J29ChYa8W7bVrb2vws89e6rB5HfThq2bCZjU/AErk2cgw/BzkqMDbsTGdt
RenDHevB5xTuTcyP+ypClc2QNQtJKBTBgmwpdl6K9VLn+hdfg8lxhf4CpQ13NBkAU/jMeJXBdgOY
mJNvcA44B531x6DD1V5i5pM2ENfoKns1/lcGwNWeJPCojG8906NNgH1RvDo466udcaRcEuPWebzC
KM9cfynpIlbOVQnRwOJS1F5cPtPAMRLNynOp6Zsm79dWDFREsFzAF7Pp3ep5eFLhcQxYVQ0Av5BI
gazZHHy8KkbW6UevOX7wenmMhYVfgWNSRriUokXz4wbaEfnTAtbxptG+Nf3mDuK+GGznzKemfbES
aDCTI2HLJCdBkzqM4Fyx9+yZ1qXEc88eKegtd5PROKoACzCsY93cVaH6WmFvOIRfHSjxbHKxhii9
GTkUIXVFueZ9DRNAjwlbzVA2d397Qhdd/YbwWI2ypTO1C+G+Tf2pdAm/0z4kANSdjFXZResZ7+Sk
0TAYpZLFw9WpdAq5T6vNHxtUiRilSzSMQW0YQ22wFHubuceeKtqG+qeBseqjfhTaqg4DRQPpa1u8
CSqRuwTH1D74tQVI9yjO3SA/EgywxOlVH/LrlME8nk9CgOSfiK/uEH6rsbWWWJmISfgADGzIqLNZ
BlJ54DeOzHSVZ/BGrrbyR0k6HNvqAqnHxzEWcmM93EpQD5yZA0zimMvRJoIVtoxnOd5zCOl0Isgj
+WE9PMuRFcIfmpj7cD41uDtIdqS02JGOlIPlyR13tpz3kMgH69FXv4lW308cw0ikwaispymGflTi
U2oUHLXJo270x6fefIw9/DAcRhZq/t0nBi50VPuUkf99amR2c5k+twOXhSnm3XcTcU6vvtgn7KpM
O/rUG0kSIAFFXMZwpcQW0kiCfxg8LDKsIqGIKCWREJxPMON8ZsRwsFw+vcsfcDtAt2vvZTBb6h3s
FoCmrv6USyislaNqg4WBJQTBGgKAmXAKMFdz7VVQd4TJ9qshu3jT/CJ/XdpHByMtbu7YvaW2sZqy
n8p5IyuabvLa58zHAypqIL0SVwlLh/zHeJVGZZrk3UL919QTF7uO3LQCmdK94lmlVxdLr5GflLhg
jelYKnciQYqSaRDTnfM65BAEIUjzn6Q/DC7+PHD9M9tZme7rn925RBBoCwVLsF6PtmZFfoRyxl+/
hXbX0+iV49E5329STjGwjYpeo3XabYcPLBkidDpEdyRXbjn5Q77YaTIe0HHrxuhLzsOh2mXdPmal
s9pkal6dKFJQwiJmCKlfReYzsLgkTZ5lsY5shJPxFvpNpHALtqTtOBsPh2S9ZVRKkM4NixOMD7Bw
wy/Goe5h8gaYgg+VGsDu1njZ8PAU9+Jys/AvjIkdiTguw63cbT5BYOA9hwkKyu5DnOcVEm8nWJcS
U8ULlppJYnFBH1jrmLKsWFhzjoDVCuQBQK2x7e1Ewkqf5DupuOmuqZMnM7iE6WNQwlN3vviWtGct
RNXKNHf4i9nAgHxpd7z48wNVVpthZwAyR6l5dx1gAqbfuDDMSfnldcFnlLgNWfuSUokfd0AS8lVy
goE5qR6c6FJzrdkVmw1r5aWnbjwqiQboEg4T2RfCu6ElspJsl6jmQi4iwgSKMQdMepzwXurDN7+2
d44wrcKbhMtZtnbhUJUdy2K3mTRDEpdlVXBNafSyHgQZnoaMoBydV5exdL8im3kp15hB5QXOwool
U0y8KvngVJuBfuHmkmNJkDa09R5kHviXdqzDxzhZfrNL/P61T3bif493kWUy0VwzRF5TZZEH8Yk8
E61M2drbIUKgOpU7isECWGgw+rUK1lJ1u+bjPlwH5eAVqkj4qEGDCrly8En8MQ50mMhQZ+siPqOW
OJlwuQyqDy+JVm6j73sE/qwM+a2W11w96L6B8ythT3mAb9BMg2jXOkHvt0BOX+jN3vykQLG0hWoE
qXLwLOIehyN/SYaMuG5fxt7cK+O8M5x0VzFkNVjcXRT1oDoXs3oK1eYNAwr4ryeFsMEKrAh3EohU
uXetUAeUJh4V+bwyhpvt6RsDex5k6Md2/C1p7/lzsjY0GPqwrSCBSU4H6JXFjS9SggwNAErYEUiC
pcSHMhRv3QywYwkqTtXq4nKquelbb8eYf7LcTeS7EmsqBiLAcGCkawaRbDiBjCaYsMzpIjYxSwah
D6N+iv+yu8DOopZDBtOHLq0k4oDiYrKrkzL/UBP71WOp1Gb6laMMbPt+VcQPGnE+Oqhkyhw2BdKz
qdYm4bhSBMszVx0cbg9yirCKhQkmOAf5oLI8dDlVq+sUv4rZj97rDHUwlSSYMyEk1d6UEz049QMb
RtarSIOohrwJN2PtV2Cz5E5z/uwMH/HtLYn74/3YApXX5vHi6t5Ckhst+rQmlCqz3EFjU7F9AAkp
6LNao9ybON1WY7uVGNS2Bb9Ohj3JHjciUP9zFy4zWqqnym/JnB5+DDosSqAIfK+uT4iJ75uaA43L
1upeKCdEOIWXLRPObBnSEZYxOvbyJN2I2P/bjCZZKSTKlBDHymvUfNaVvw9DdM9du2y6n9rGQbjv
N0HxZqE/EE83gBqm1jbEBhXfKnEclNxr22wOymOquGsvjnESyZloOo9ou+Ri5Uck/XtqHMzpplWP
0sHnmcc880mD7NZDQHQQyefrAmKND0tTaAdJb2NY7wHptRTHpwzMXNaQaFrEZs7Y2S2Ol89hsZPh
hQC3M359Tc0ZFx8aatAaTit0O+ElAoRz58Yhzb//V/TazpDh0eCJoxEQAz8gwxjUoBC8ABNxU8TY
3EArikv/PN4VHkIqJL/BEDfE8ZPxR+RtXWZDabA0MDaKaXU5xFuMdERnzcXKyIjS6GvkfAdAh86L
K0cIYpO33wpJQZXyLMlxNlCqw1kx6CImOKGzcCqYfTdPi2WOi9PuqrZhQJkjvOE/MGQGrcxFyAAU
9QRACRdRD8Yvej1OKG4gjBSJhzMdBGrgxiS3jO9MloWy5nOYOlfKJ55Kn7ypLZyl595sznxaiLQC
2GvMLurER/mAaFC5CIlaqEdknQXbnLCWBT5KH/5rwEEI2ngnR0GrazaTeumLB/hSOFPN3C+MeLDp
y1OIIpDRmg+RLHBGSy/cIi3itjEckmBVrNVeRZBjtEy441fhEAAGCk1kImsTP31mHdJGavQpccsN
Xx5IpxVSehA/YzYfgZx0+HdM8fDUNxwJNWzA84Sb8UzrM6s78ZBwHYx1KciA5mrz0Kpg9nS8pEKI
w5+UCGxldFMn/iuv9QeBPTRg0CmHTdjoT+V5VB996BeCgpdQ+2tGeXaifNOCOHN4HKo/KcFF+NTZ
xblZtxk5kz20Rl/wAkm0e5H4iloTw4MaOEOtGYkC3sht0ABHOuUMO4UhOGTsEiVAECFnPjXJY9g/
pqD/iTuQRFCuAVYPMmRolZ18H7rMup5eGf5vQ1QTPl2twKVjLkFajNVI/hVKYBy9jnyKHLPZGWwk
yxm849ZNxU76JvLWrN8MjKF9DAFgx03091HaUe+89bpxrtCCilPPfZqDLaykb9+jASNYsaxmeGKL
6tlWPcx/P2zIzqlj7+lVUENJoJtf9Rh52iu8RSHcKutWpBXjiDVOvoyMNwYKTFdXTqgxyZguGdu/
CAugSthmYclRyz7k3gHjrcrjkNLmDpQXOLWxf8ZmE+NZJwFlE+YDPvWTlHxm5eNEV2HpBIs3vkQF
8SCatTQdLM/pKBVNXY+Q/OT5iegya7EKpYbomnjlwLnmWgtc3GWuClyfKfCfsqq5ZvcJzDU3jH2n
3TzaFIlQmGHYxLhLM6Yv4GtpV684evOwSaCj+QI4T8SleuG2rOBkp8c60o7crjXm3nYKRevCYBWE
54cd5gzPrn4cc+ecYj+EpSGlkwcOaaoEGRfGVm+nQ+cwfs2FuQHxVl33ClOWuzeri/ljNY4bl5FY
C+zYW8YqZdrgdbeI9DIR4IarbnoTcZksQxlIT8TFzrZ1dcJ45SKiM2apon8bdk/D723cd8YltDGC
o0jVJguVueCdH8jESLoAoGKwxnwjrtJecJuLG24Va8Z3qIOk2knocT0oQz4MxGZS18N40Bucful5
+33XB1g6QuG3EG4GP1oFhUjNNs1Y/euqbg9Fy2I7WFAy1IxESguuf7iJosPMo/SbLl/cHSDByLpy
YVtHL6iu1P4kvDItibim+w7TZASwqdGcHXLV4zh40LCyAEPZTDhJSAGOMs82XuNkP0EfTRB1ykE3
a1i2T0eJWlPaeK/g2zgAFcNr98gbZenVVvtoEoBHJUl1EALV0d4Vsb1j0N0BKobOBuSLKhc0/CC1
MUWGL95EJVbyrDOQ5Vwh34k7duQ2jSH0lACxXDpcQo6M2YxLh/Mmc70kflE5NufWe6xUPLyMcdkl
jFiz4kZ7dZ0Ke8XdBWeut7ChUe851IWR5RC70OIU2K55MFfoKpQ/O4BLY3wgwYUCVOE2PRXqW53P
1D3wMPQFNAqiUNdGhHkoyRd3WJPN3Sh480HjAgYfR6IZgLvDSX/uyPW1WE06Zse9QrYhF17fHwmd
OVM5oglaaaOySqJ6K0bEWVWeA+YtItr0QPVxMt55cE+Jcl1YP65BOkvo0pmVOyPtL0YcL4nq3GBk
sRyBTXT705+hPgHF/0Oit8qoqAo8+8uDE5+tCRddH94YYTEt+Wm/uJ2y2F4QE+kp6eIykLx1erEg
8sGCm4M5hsr3AXkUKatQHQHIUWk5rFWwfa7DmzXhIYecQDgCUtzIqIYjV/AsyC7OVTOc7WDFmPuk
G0f4v6yqrIER+AT1dMDXxir+Je2/sn8azKfUi1a8zJmiB2h9zH6RLG11iiN1Yjhq2gi0vXtb60ie
zF8sPMD5BKbVoj6PX40ZQRhy89LcSDHZdP6STm8M3+YctbhKw+XRxWqbRPExgjmrcYZ/Qgfl/FNE
jXmJEV35MoF0ZK31Fo3cqEzEY30z5syZ20WkfbVEFnDfYhwD3dcfjkByS6MlSZfJWosQx0Qn3ffG
hsZmojCn92krpLegGYJVOH7/nmCZCDsQm4it5pyTdGnDHGFwbJovVv8ZqCBx9V997eOa0LfimDpE
auK8rMMwrOjwW5w3Zhzha6xnpE4HiaPsn4gBJfVCZ9IZFFDnCmUvRIERkxOi/yBJFi9QguVGTCZ3
lRuwNfoCXkzC4IRyTL+mpfVb47qsRAPfpVh1hB11agsDexKKGYiqqGaMFs0O63iQDIT6wzT1NdVx
rrHSYEyFyWpuYVI73SpnGbPB5GdacomHq0vXgZPsMqLBQWGjIq/RiSRGsoDBpVr96Ua6bEOf0T7e
dr4PeHzFfYvjyFsp+i8TT3ZJyG5q8FR6dBmDF3a8FL9VU78yJ+Tf4hxaRkcLARtIRYxKh8WNvChX
0UmyBP36N3HPHqImk42p59AZsi8hfFfMUCxMdCycy9o8WvWoLgkIoNxsueU55b30IVD1ZYe6YRyg
WXXb2FTXAPZBPO0dxkMFoBvRE9jxd0GxgsEbuk95iNJq2jYjqpwcas9LLgOG+Cv3h13as3TAgdgM
RmNt2vk55ujoCnMTYC8MgVLKf5y3q+FBPB88kJwmS3e1EjyobOgRLWM1NPuE2VWufMEgxyt+J/Qt
5hhWAUsiCnYUtDW0qJiXj9cL8c/FOlAfGP3F1hOCyJ8Z2IEmlRSrnlTk5i8csdKgLQ79gaBYtk0n
Rz7Fsc+SYoJxcLl4HPdxrl5mot3qBlrUdGCOvlXTYsWcQodTGaHAhw7XfdGvuowcY1gonenJi8Mj
xN2USkneA7zCuT1kuKZGeN06ePy6gC/tlxw0hjavwNrFhaMcoLDXh65wN6HkoWfeIcxOLgWPCf0n
C6iZg8rhSZw6ZwuJHzNdt/DuwEJRvzgAd9kc70P4MzU2C4KtC4O7rx5LRilDDjvpTwaoJe9FTNUz
oMEM53rpzUYd4ogK752WN4bagWV5DkeiSAP8Mf8GuEJjoWyTcVyZGOZ3qkzkxoKNU26l4cqA/OOD
oD4jTYhLVRGte5G76ic2udgtaNFNTU8en6du3CX7l+JEXoIv3mdgtwUAV4Vet+FUKiM8d6dl7Y+o
kw7wkaX7rkzcmlBqZSOSw/RaBtiVOpBzGQtQMyj1tXW2tLgZfrUq1vhBCl557VvK6Rt4AraSEWfg
Ma0+keEeWxCGkEchfzGsidBC/oxXgzeuOOnkGFEhqjjGREFwqFN9FdZMyoEzwfj0Id7EJJVO2Wfl
FKvEZuDK94ZnpOgPWT8dc+oCn9tFVNpSK05h/eY32VMbJg8CYrDPiw6PZ4fmV5rlqXhwTfLuB+ca
hRqYf4dxDuNSLhfJthPv3zKdzsC1Jp84NfJ3D4Fo7nz29vNYJEuE51wIwDeseEJLkKweRhhbUcik
vlngadJohBl+KVyKuJ6lGBjqUNvoieroScMeqylfgVxNuc/CfGlXr5ws0vAE/BGbiJeC+QjI2riW
HktVT23P72TZ8S9yhAQ4fZUI1ziAZI4IZwC4iw2d0VinHewTHgZ0TwfuX93CnmzulCJBeHRosjZx
kNGT7IaITI0Oiw3bwhBmwG8ZW2cvt479yNQfDMOLNhyJMoGYnN9xejHoLYyAKgL/BxQXtYdQD7SG
5dul9WeCcWk0tXvB5IlTkMRQjmu1jy5e+DejsWGrGZXwycLsqyQS9s5tIzq7OikEGHCvcvwTUn9s
gbtaMXcsX/leXAudoKrDv648zd4I2gVWg1EOSQ7gCwVnpQ7i6kG1hBTL2g6RlM/T8/gCUrc1rd92
IPbF/Ardd01TFj0bPeF2zRwPw1MLATrs2Azr0jI70cSAO7ZVsEFTJXRka74WFIFaQ6AV2GsU4oln
kDcUInwDzEzJFsmQ1aufJfkXQw+j6FRRhuvOX4eOXTydRvFuPxXud8gPsNUMEiMtP9uG1qegFe6v
0XR7vehIasNruKs2g9YQ3WPvwiK8iJMWD0H68CJXdypzLMXvcfTLrgmDFrobq6MDUxSIEbDXiUBy
LWzt8cN2rEvbwk5mymVmDxYWBXPZwqcyP6sEcxAS2faBLUmmxR7fGkohKRUNxugDTMyaaCqiTgak
gRlSJGMCXLX/SAvGSnoCyfzUpunBp1JUETRJ48Csa6iuCoW4AAg1Etc6bz/Atg2OUP7LrRXSZwkr
G8yfMi73AnQ3hfVsRvjjMrquXA/P3lPZrdP/sXQey41jyRp+IkTAm61Igp6ylFTaICgH7z2efr5U
z+rG7e6pkkjgnMzfUpusdh855GDDNKy6r4uxV3n7+2RcS3bGaHYbgAuQEFLXRMXjYqhy0p/e/uAd
7xdMJ6Bv3FCmRlih/HubDgKmghDAZghm5O6Y9qCKJWxTCACNrWu0rpxuinNbJApupDs9LgnsX06x
icag3Sw6LyGhX4DiBRldQzausuxHt82/euaSg94e3ae5RxnjPWQ4xFWPW4jKMZlPEPEugYNbgMhq
5mPSM3inbIFBc7gPtmgOcR4Mk7Bbi5hc1jEg8Vqv9w7mwUHdc1G0JL+lDzYdACX3cw9lZeV+/FFa
lxDwDDIbSJGbN+JFLRvXl8srcc4JgyWwHrj1rSLpiO854W/jwUO/IE9bRbBS1X+4uK4GtyXID0UG
s1ChaoeUysg0Ze8LWtDXn8Ij68NmwSfXXmg0Xvqu/O0gcm3+wyZJTnpwC3nTgoc+vkXd9zj/Vmg8
Ip2Vv4r27gxsYX/zHK8H5GcSZiF0roC1DTJvB7WBa7kXaahvGIfq7qWsZMfpzPs0+UoNaqLmexf0
uHeTy4y1HYohZqYyucisf3+vBzqqmkHEIswypjcK2QMlXvzpDA0IB9JY80eUNmJUm2k9axQmOy5I
F824ZzKCoClLrwboi7YkMF1Y7BBci2iygSVpVX1LdhC8KNmCVvsEH8N3NhLikQLqNk7/HNpcbfxA
S7OctOxm0UaA2GFWJYm88z7iJkCGiH6nukhrVt98pg4tA+Md0m94+ShPYGWjM0LjJLnIQ+vYD47p
3LoE8qcpDyNtQiX1kdJ6TCig+urpvyK1HJHIBJWfRM5OB0vIjWYDXCIfi+edZMdVeTZSxkC7ZKRp
6fqdcYmx+Op5x3lLhO54GNzwJC++0vy07KR1du9M9s6z+ucYhUasdRdKdlddQp76zJkTeuiINHL+
eLAKzXnQZsw0VydDNoLfgg/OQRFkU1pTJpj2wWUc74fJJaRwTkseHIXej+YYxI9h5GHLeHDtYz5n
F9uxVjqX0cQqKpqIvvpK1IT6zna7VO19sBhEGCE6tTdj8tjySxEZyi4sqAaWP32krMMJWb2WaOvM
0ZETfy37ogLMni0Xi/WVAHiLHD5nhPpEWV+2xoYEKF/EDZwbtjofK1vfDVp00rPqKNEci0p0RUTy
odLu5O+Sfy8TnNzgXKrMSirOaZn0k+hzUfLzTDHHmKKu58MQQUdj6dvM+V76g6XRoSoH4/OyUDnm
YrGtTPhG9DW9supRdjWa9/fayutFDpOEh9Sorabo1KdHPXxmB248ZMcCGBOSFPtL7GJmR7DWfvTp
8Mpj4dBzHiTjB9o3DH/5ZnAMQhWUeyAPEFWZ7qkIl8D8ibVGxXwpqEGORgaPKI7R3L4SCo2fflNh
NMUmiGk/oFXTJIXibdIQkMHkaRg++BMU+loNfNNELEzLfHZyfeW0w8WMc3QHOMtZzQmrrKETVeOD
ibAJ6tW7ZSeIIsF20LWpOgg433PgDVtiU+wWC5lbbSHbHCAS5gTYNIb7Cd+A/PO/fpT6UPAgohNG
TG2xGUVsIs1eN91jNxmPUCtyDoA7BOQcji0pMs2jMz1ozxYNCyqp9RNCH54uZsZieIVIruZqo3QF
c96TxUkJMC7zPyTSOrQ/wXwGqAHiBGLa5Uo14IK8JciAc8hMBVBOWcq1QbwtNRV3BgqQLoCvjh9d
fCJlrQMOLttR6/3W42xdSzKYSZSVhDznOkav7iDSBOoCGpDOmfwHj3ker0xaqci5hPaQBQn2bwVG
JLSZ0x6b9OWPF0qZf/kImRnDCZ8DWZwPZC9wbdAEjbEigQvU2SElt1LEakKZ82TQg5QwSiqC03FH
4y5yafDszUfEq1ulZnl14TkQ6ttU4/CQG9cUV6mQRDGfKXvIaghvfUuuRHhj7ltISWKZSHIsHCjS
spqpid9N6VdLSscPJEOvk8eGZALjGipJojiJBKi89w7WNMKXIhqGgrjalIdEcnGV6SzvDNeW5PhT
LOBwiicGrAPKNVv9oMxa/L6zgUzJvmoBEdL81wS4HAMGwJ7mnPGGuJGZjaNZFHYO128Jd+MuHpRG
8yyCOY8nJOsT4s3Sh4IqdE92tr9dip9R1vsIUcGrtG4XVJw2WOutdVC+ciH+IVQ9NaNY0ZNZck9P
RIBKNbMIIPhbFyPbJ9prBXUlsfHcbEIlizJGaMBhaA6ldH8UH8IpCnq7YJ8TPUHMQxdzRP9pkzX+
J+A4sGxv8i3AY9jWvxlno2CjqG7n4iLHAounRSah1hza6aWMdhwxnLHwyinxXZToDtaVI0dU2GBj
0wQp0YDWMuwY+U02zKi8eslr0Zgbx+RRhjygZ0tFhsa1OISQAN2hcm5eXTwUZAu0iXnX2ylR/Chr
GGbYE5iQZd2HnlINdrn7TB9I5xcXs4Rbe/xNEkXKmqCmFA8uWzE/ICCHvah565jog5BOE2xDaU4H
hEesauGsJUiZB0USoS2AkWV5N3ITg4+GXwzlovVPwG5DcVDgFagESWlQ/YGoLAdSws1hEggLkenC
Ng7YQhWje45LUljiix5skRGgPnoRdsAhBEsIhiX1aL5Ec0Ochsp3nPrcv+38CDqBpVAyshb0U7kR
+BPGETc/Bgoh2gMxijyVePsFHRYYWKb/8VwElwQCARR0O5LQJKS7nOU8JKIrk3+kS1wVh/GkZg8y
KjpLcJpIG8YqPFIFVO3ovLwXhBOUg48hrV856KQ3JGn3Y3mkf4W9U+XBkpVQUjQa09sMo01k108C
EcNDiF4WJHCy8apZPyH+gJhswSkhfIDtmqA/B11rGP8qJY8YM3VnGXtmOWZPFouEqm1jEEeZrgKO
d7DPGuHfIyET81HRX0l7uQ9hYLFNMZzzeMmNIqJvzncbWqTtbige0QUoNL2YxS8nuOyIVTL4nNkK
AkoRRBLL4fRnpT3kcX/P7Y3woOKuywlC5twilsYJP+BHeI6RGEn1Fg99B4sagVj1AzsZHif5/VPt
EMOcdg4ylSVeN+ZMb21L9SAuofLVjUokQaiRehecupbtlHjLkH43BgUgDfk6+KF4SvrqQLYYFl3S
98wPOLeGe0C+D5IUGQvEB8PPxf+XLSiNrGllt8Qsepjdol+FYEW0twmAiAfDEkU3r7wFklGLECF3
vrwBITqEzIjldCm6B1HNlWG18ZyOtATXL4gH+RWZfpNf2fx2DIOSGsPo2iTWiZo+rsNF77fg5g6f
xII+iU9n5meqcgwnPKAar5WBXzCYfxhJZMQYHNTkfHbWFgs8LN1fjkt7hp7mI83wSlbalzK/oule
uahVKNTiqLXDndU/8NzzHrAHWdeQswD1pkBISz+Resu92/3yaHnYlhAlgbvzF3nAu5IinWFP082X
AtkFyzChLRKnwf+E41DcEcyFkLW7IOekIBERClt/dmp0ymNG74mF6xNjBhcku7BOiVB/imE1GlFO
PizsD+Q33ZnwKF16FcFXdEZzuamMAXLiZjaB5HPz5Acmvh+C1vUrAABiqaGxjoR+IM+oKQyi3MCM
OXqItLPoaeBd6X9FclF1rAJCO7DZIltGKJRpKTgMMUCkSfPhMjjBrvGcLmywOnG5PBp/hUUs6m5C
AhO2floPZD8lLYBcIyJXoWTqK5e+iDH5yQrUZZrCsCh9YgQXpI8NDy1fskmM/2Kr+9IymMNh3a5E
aaEq2cRx5GuYXhrdW/EVaryOQp3Ax1iaR9DZIzpzg9BN+taa4adOjlVwPypvIQrr4R8InUwzQkvI
hisTAOuk/IbsiIiay/AmB8KILgq1EA+7nOPdUt3+VHkgNzZWOOsD0Ir7kBmjZIvgJW01KtvbjdBD
bXOGq/obDOVma1idIGlQ3rGhiDR+wsxnpmi04NEHgGooOllpeJ5wKJWxry3vclES5sYPFSF+RtQp
oElCi8xC3mGXPSj8H2onMu3QES0IfcEZa7ghREW7U7OLVT2CtwUQm2O+asj6w3hrK5TbvKLFXLng
3c1M64PoZs5orSlFuyTue2y/FR1cMzswH8KCpiLHsbpMLznsBd8ifLpcO0RiBOPLpPGdHJV47302
E+mxkmXLAWe9yLehDwrjqkGoIczLEvqZJH/HGT/5XXutGOgN+YqwOmgEcxN9LkANxJGGDJuQB8HI
4/G5KL4rIvfFLEFUTdmEHJCD3CSoAoIKoCN7RDyLnq8lhW9JqB8UmG2WmjuLgOS5EyJKSvPEB6ER
wyBaboBHeWkl+1egW9ycvPm9zXzZE29kIDaCVem7jZZpPiKUQU2+BJF1enUvNP2s0sDTPYw9qub8
Rmbi1jCGP4QlW7IXA6ESnFFEVnBBuHHsK+GbnMURmaVtfi17e5VyWNYlphYtoQHgZwlJL/0QhhIc
Lx4SYgavWfRiNL+qgXaIr4APCRGGvFLyr/uJ4lC7x4hwlcOVY3ozhso/UWKIXWQ6lA01XiKOTet/
A4YExCmTQ5xDAzNMNm7ObxNsZoP/tiM7BSUaQNASRDgn6LyqLIQF/Z/6ngm2DBn04TIjvfuYlAh1
C/enPT2XaGn06pCkW+4YHnQgr7+zdhocv5+AWPcVsWL2BKQfX0YjPmehsclEd96DWfH2j+DA0OeI
MNDfSf5P9aEyNw9NjOuq2nPK256D2pjvz6axFu0rOR3LwAZTYdpA9v0EOM+9Yk071dplvEnTguxs
rHA72AwVbMX2tWLManprlYzunZOhL8CMKb/vYn+WOme78zLjfcd3h6C35YmfgwvE4Noc0Hj35PVL
xDPhRiaqI5i4cdBWkH9i5EjdJ7vbyaJSl49Bmu67McbdcGoQ5dPs4aXFvwZ9YGIwH3C9B0WH52C8
KxsNGhWnMMopp7RfdRTfsYMXiZmse1IsxTeXrzZXYSshL9vfDOBRw0eJX6BtCmTw8VrlzQL5d7oP
lYzepP/oEvWDwaCbz+k0rK0IfrvcD8MgOaP2Iwh6bp7Lutvocf2wlPqAxZvBhA+G+dKj36jyeHbn
c0BucApk7tIvFi4fHu3S1UNVDhzO4NrGY4Ob2VXvsx4JiYIIjPN5OZTtxDDxpOAmcgN9RdBWE70P
NdqdeFqreD6IEfJgFePsNAcgI8uFuX2jxeaj6Zm7aHoMOmYOI1ZeFOOBMYTEYu9fOBXvYXesq/7e
DYxDlW5bnd5TvExhTNcAkQVpgfuN/DO2cJNvrciMVaf+cDOHtKl46CSF1pqH+ClC+zAauyzMjtmY
+3wSTQvGimjA6uirIxRKMHyZNEIzoXPq0lSfYASpqd5y8s3UZfEHvC1AjH5vkUFmk7DF9TYIowIR
xCUA1bh1EOX3VoELgrWW8oMUDs5sjyl9HPK4xKG1XkgpbuEpSk/bj6FxT9/l0qED4cvl8N+KGzFu
i3dt2NNucrAp1BNRJqujg7gwDN+dgpx4VqB66f2uGS5NpuVEdQZEMjt+BdOq8tuXg3OOQUwbQlxi
dl+J3DGI7+Co9JS7vjVPMRPoDKe7aAOwPPVTlT3+kzgPDgS/DsxdEn6nLQqvujdPk/mcMfV6CLpU
jCN11tyrMAhu1OZQPdk9YJlesDKXHtlnNr17iBRYAXK72ve1elaD6tubnQMz7bHr8dKsqbUjJy5b
hac5ofDq6CXjXeyiCtSDq0vuboEvU1s8GMXB71z1pOv6Gy+MG7HtJ8tz3g2X0A3PYYkYfx7sS5/h
lbEYj7SVwZ+ok2ykko+jhtNrPkCIqOshUb5MS8ecqr0uzfAycaRk/a9sXeKX5WrvUuPX7FWfrz/0
fgMAHM1UnuxsfLA6bMW8RkvrboBvCDIKH0ZzMdZNrfgxUAdD3U9OHoGj30CLcdwM3VNjv2vLjrri
oPkl4P5O9Lxunz4JeNEG6n0JJmVNv8idaTIy7+ti2PVdtndYNTwoWQYcFTPSYpH/A+SWM2/byq4c
VP6Q5X3oX3WLzxjaCq7GnnQQCZ40nCXJr5CjE3eVTAqtS2uLcWmXYVWWGhHUUvPy0djnhbMzsz9G
7ReStpl4mPEochlOQvXnoI+vhnRo8ejoSnmIqo4TEFsWkTPNs4MkVvvw8r9K5u6t40tWgqMtIVMg
uqo9XgcOErOAZefQG8kF/sOhRqK3QRSI6FVZGVnG9Wk7ZrGf8E+5PCfwUttFkXQqcuXTCuonpI3C
HmxScsK0pNyLUbqMDjqPzgQKrdenzLy5FXJS49Yb/qJ9DeZZ4SkZAf2ifzbYH0Ey1hxsxsU7WaTp
zuWN8ZzzNCXRNZqSY0j4NpOMkDC1kZ1q7xspOvByyJLarJBF9Z7Om4ZXBp2ujARwXojvY16l/+vc
a7A/g3M+nYNVmYabwpx5HSiYafh7ZsuiRJH2bYSKWIdkttQhkZAlH8qRYAsIDhURHJHUJPRqT0tt
rOGNAo+5fGpPWTVdPMCcESeS41Grvo95zb2qJWLTSRjBgBqWFg8ZIW34Owl/WXM9h9p4CAdt77k/
U/JKZ1iJxsUqzJNMmyPlcHH4xtBXOF8RiFyCaytIdaysM7pqlD10B/Dy9HG19nirRZuuNcF9wX0y
8yyLA0tW5DxzmC64WIZH/AsAoi5Bipr5YnBZJWwyDFvQUwFE+DCOtDaHUpqNPCsiJhlaF5N8ftG6
pww1NyHjNqktlgh8p9gPH+vh1EzHnFs2sn5pcVBJ7c7pkmAXM+aJ3lSOeVpklAmpS1dvR8XADcgn
AGltMfhqx9rzo+yINc9DJcvWb+ys6UuUxVlJFt++rlF09R7JQDdueJyofIIcrVbLksnKqzi//HAV
5uWYi4EJHGwRMSlEoHTpkO+2ysLHfH4IFURZhvKgMD42kX5f4LYQo98CmIBlVty9I8iQGOMX9Sx4
g9WF90ndnwwkHT1XPZlV1H9NIPkRf1TbZs+qh+GnSkmN/sWeOHnoacMYNIW2ByitX/0X7L4eWKSQ
qXA/Gw9Z7zPGAVNPyq85aXuBiU1+9BLiAfMQIzFrKP7MpdySo8W3BeTpxSKUSZCejDs7QZMtTqOp
RLEBPtOx6BOuwTcqpJCQXuCbLoUY96LNbfsE7lYSovH4bEGQc5AkvEYcHD1J3SK+ouqbQVTW7wyg
suPHtNXpRUTsHIumXuxZMTIOs8jK9ljComU6TfY/Ycztvj80Y3WVOfwP/30rCsbMxlA3NrpbVqse
KthheGdEBpcDyCfbQaQlhdKdBV8FUNNJOnPQPWCPoK5RjF28xDXLCT+ind9AaeVxQuBGKmLuQIhR
l4OAMYs9f4JhaJAFqfQEVIMmGwlRHG48vxWmjSWxXwuOA5zT5S9Mk5Ifi8pjrdHxg5oEPVJacg+j
Uaq/BwcIFXwWcYSEJLXG1cWrDBKDv0cxTOonQZi4wy0p4REohcitKWZuDR9V97X6HACpwNz5XuTi
HtEVZWDGIl8ViAyw0SVvhlWNO1wMQJKpw/YXaY8RZfGYkaKQ+CagKwxgjHYCv7VTxP7CxFcfPHYs
g2y1Sf2xWY8tBURueXye3BMKhjY/JvCnIihAhxcYz1GS+Dl72KzEgij+4VHGE9HvbJhCyyLy4K9w
SM1D0Um4ITHlEYSd91ukNLFRcB2eDQVd1PAPsF8dLWhDfr442YTVszwzWUcm0rdcTKieZj5IT7tm
JC7JJVr+8oOhZQXSj8a/DV4iB0WGIxEn4UW+7IAiVhAhYmZklfhPdAcOy1nT+io0V5zQvqRx5uqP
LL2N+YuIZeF0m513ZDcFRQyI9na9pUBAXg2AFAAEoxqPBPOuTE5CQZ+tJ9T16fLo2E89AwdUGq9U
imeEOlAFq7YJTTJb9F8TN1Fdy+bJqnGBepVf8wAICCek5rjFP0R6RQeO1J10NGKhzl5bEpImFA4/
DELcuiRqAOpZ1/tdpX1KqebM0lcvQJnLnSZRewg82d4EYgBvEHuKSM+UJtmBFn67yvtcQlrBlSje
Lkl9BDh2p94Rb7WxE/PPwhSzn6FpilFKuQgjHUTFhA9Aooh/KenEB3QWa2MtN1JnPJW4GplG5PTT
srOMBESx+qMB5t9ccQLoIeGsAEdajZvIaM6mgtspZXu1xA8qkzlMGUegCwEoll9WUkj/EDIKh2wO
vQJM1iPgnWe/SXceGYqi0HfSccduD0ov/iZWK5ChZfyOra+cYrwZ5JKqBbd9MwnDEGmMA52wmOtE
/16MJ5FIqaAGaAGBTQqUcrjWydCZkwYFesvLAp5bUzPBZ5kiwmMqdyldtt01RoMsfBsLPl9xbYnC
SFhy1kz+IFZqEKeSZF5t34GEqdQT533xNZnduiZRKt2I5pXoL6t7YigNjZuZfYwm3D8LoDQoZtcK
7qlBpmHv9ZxOvXjd2S85JjzdGvgQvtLEwRfHyJfXJDIdyDtZj1Xi19FmTogvWXxniNFHYlJvpktv
FHsRcywk3+QOP6FC5RCIZyQeTQ5ntqhVLqOM8oPPSYByGMm/wCIWF9qTOEdYg0zHpd3rSxKMUrHK
wPpYnXY2r3aF3YqguzqtUUERT5gSeXno0Z0v9XlGprMUOq5/cLIg2KkYK8QxKfqNwqCyhCJeTg2S
afjEcIK9N+Bhi05IJLYcA7kaVWxkgGPMETg2cwhTeakbrsrmQarJS8SEonS8BI5xal6iTtnD3Y1c
1e5o7eSdtKurzm2y5AZNAvtyPowXm0ynnFxIFH3d4uAQgBXhi9XAN/56P7FY2NPPVP+giYhbgm3g
opiN5E81GgosMUMUzDvjcMvqfy2F2IiAkLjYDBY6MWouhBo5osDCrSOpfAfhqgJEhDxbKg2f4gRm
GEwo1bPTYV0kkMaEBkT5k0OaRS6yZ+VBm97ctuIhc2DvDjJ74OFaQ4NM0bq1X4TK7F47iEaX/BrT
88gaZ4bqSAOyxAxHgpiIU9xsbZMMIHIpXiUBZiVrQb5hPqVoUrYVoicGTtR6dzL3xPhbT8y4c12e
JoqvWo4E3icHaeUcXJnUWpiR0VGJs0L3SzSBl7ZPS8hQxHEEi49oVfBPG9RI7y1qcg4hD/Ec08IJ
UKvwG5SsekIC9dve6o8cThG+2Sr6GUvMtt3B451NQXCYRso5O/JYJLiOhIWzs5vh3kxeSvngOMaF
V+oy1r7WPUH7CsKojdrdpN+RojUQTEOLdEMa1GI9MSuj9Jv4MYgtTfpz3Zb/tOgJSUgUDNd0vs/I
zArn7oQEuUy3Vh8cjYAXa53rBXMFZ4DHk71XPPXAdJHSBcPTLA4yXPbqyhh5MD3xFzzGdAoHTecH
Y/s6NA27EOUp1UHF5ABJZDrzJem7w1SMR+GG9esSZDt8QtwtvPwic8QAnROJI5KmkLokJf5IIV4k
DHQxhoOe09E1olOt5p/ZGkgbp/k6MXxPCaniI/yBLT7qgo2t+j3yocjSCHXFuUMigB1QiJpmzGLt
Zc7UPYovyH/S5tDsIqOrCTfmF9I7fGAqhq0PYza3HnC3FPZFVntqDRflGjYDcAIEtbjkVnVZ+7lL
Mgugpq2d8hjg0dhX+HG8lPYBFd4CLZCHI8P+WJZ5JXpPjr4Sbho6RDPLl2kC1Awhy0cb+rFbIUij
gYkmDAX1vuU8WkOz5VgwGURGlYp499hH76KIiZP8GIWvU/BSGtUulQjJ4MfigpI8BzIti46Md9ll
Iw447E/llJ0W7R7+c3BXHpCoo9FoGnKahisxS9YTmsvxNa0+bW1cG2iOdAwv8q6YYb1ZEMsvVrRN
vYCySCgy3sacyJCcBWaCQvYAUPTKV3Iuid4vbJxKa50E4djnfAWCHrkRa+spPE3znptR6y8LGSWZ
r7vAGy71o3RgYCoHRC1lDO39AYuOl/XblJsQG8EmTMYH4apzcmOkqqGYep+3tkwgnNG2da8zqWlS
1ZSRLFLqm5Avb6FoT9pwiJnRGlSJLX4CKFwIjvLVYhXxsmBDD0kxswTiKOJ60AjLAF7SxmMvK4qV
ruoI9Qbr+mTqqOxZlp1HxiPGUw4aqmocEOcEGLH96kmgH/nowecb2k4oQuME19sUhAcCeuEULY9i
MuUSx6R/DjFzJBbjnWEcFGfnzf6fSgNGryd8mJ68jO4JZ1oRj7NK09ckqddtbOznxfF1Ig8Dnin5
1jJkfm7zoyubvgzuZAbq03hDny7JWQS8KgrxZ9iLOfVIRanHl4GuBi5eB1DTUk8I2m55ExzFqNou
xa+WUQxNSGwQPoUpcqysO/KbovjSSzI61bXAJQazeFjdPMRtDolHuP1C2dHcR8WEpiU5iTwjjPvo
0IRIvhpa/96PJroQ4gJR2mb2y9i3q0UvL1qNHYLDzDG0Tf4+1Z9Trm0yYoWGznliVpU0q6UYfC28
ittgcX5YSTqX/j7XA2jfiaq9tSHfrfYieUhQFi5bNAonGZEIUlurcX/grV/lCXWo5FGTPghgo8eI
ZfhNNDaejAYJ+Sxn9odKsQ4JUIak+Vjp7zJeVXKXy/67GdyHhuuKmL+uVQBPKbYqnp3QO8l35nFZ
DMRRST6E1fTfYm4xKWHp9wqVc85lSJg5s0PkvGgXLpIkRbPCGQrrGbTU7Vyhxycs0qjbRF/+Jw9s
1lPyZs/vRJ3CsO9awB1GKhnaWV8bKmHlNOTI0kmHgDF1qC9B0Jip9rkwxlOtlx9NyH18/ovvDOun
grTYNsVKLQJfvYwfuwQKnZOt0bZMH6QscrmD/Nx302sLLJratB3gi3aRkERIRuRb8rLRF2c5tBWz
e8HnJzcG/vNI0zaw0OTIo2iOTtZ44MAlryzwvcH01SX5nJoJBaBBzgqMbUwREj704mgG1io1XioM
UbY17zI27pGcfsmCMsJXbndu75gINpINx/pqSxQ9y5mGHlRhks518CZ1ZzPZIpQ2yTP6bdFCeiAo
0S5xqWLWr4aCzIJXruRr3Wbhuaheiwhegs0JyZtB0pNUIHMBs+oY+oMDws8TJjXf7hQ+qXp/BKFE
syNzBTv4jasdzEdeEAHp8MOMvHcQgx322141D/JCRmHiGwRvdUxJCWoq+NEcjK23NBL5fnT01wXo
uLujljJNOzpjv6bhwVZ8r7Q5W0YSYFZF5Cvti6f3PmwPblfM3ENy9UfQz78oIEYHxB6SUkCUqKGE
JzMpSTnP9iKi7shQ5GiLbPzdPE5krmy1MTtGBNU26fxWdueZOjKTIwrpdMaTrnb57i8fDXynBBaX
vOwAAqWDZM37jVzFqvIrfT3ih3VILBJ8tR+Io4F+J5hZoiJSoqWi6cFh4ZF6DFw3yLyPIgqxfxI6
pamSIlSu+pXT3QXtEYyD6BUnqgB8UOzVZHyOq4YbuMvie3o1gN+cdEs7zsfO9V5QT1Tdd0bnXcVC
yj4TF3wmtgSOBR6NJO1e9nYdUZqqhJ9tgHDO9/45FNLXcLU8VRw9KHm5Ipt+bfFRjLH30SwQMr2x
MY3vKN1xg9BgekjqV3GQjAQEq2q0Z6tqbUzBYA51i023uhezpGw5A6QtVHZXa19iszZYLlF8iBtk
SVEf0S75rSGYI1EuTgyMGb0vcW7CVgIBzPBdwy52lY2Cg6lYNpM6w0ZT8YEIxSVu46jM7j2T1F+G
/ZIaz2N2Noh6E4EdBYldt25Vj1lPR8gwEBkQZeuFpzrrIpBgjWQl+W0+xJ8OrMqsx36u/hYiFhRx
PKjggj5jLtGqglxI6k808VIiYkzSJ14us3DPbTX5IunW2hpmma+ci3yOpk99cfe2d23AwLnOIkLz
6TJLNeUUrqv0C1ikYvbsNwsXaodwpNzPVrazKu9W0AWqHsS/pASfdf8lK7RK6HNBboNxpU3P0o8z
WeqtzvCTo7ioGPXJySuAg+Bs62zcaNN0H+vpwcrA2udvfQzuG+/cF+auMfsznuukXZFrSrawtR2b
4BsrSJhozyHvo+e4+C6dl+xkoPnU7PrYWR5Fkp/U+Ma2ctRHoP8AOQq+eJvgpAxlhbSydHH0OLDA
gfD+BchFUH89WxnqMhIvI9mwNLCYYp0Ow1EoMWXXwc2PoPmARoPWIzcG6xo5i+mwpBWi4P2acSk0
tyz+No1+HxFksFibTrn3lJ82AL622CMZXZmIJMk3MTfdV86HoJCVi261sZGtAkmG9X1b1f9EqzYO
KOmHjpsd+az3TwQfSLiG0TqiXdpFgJExE+l4lZc5iowzGRCqCanP5BUxWPaAH2grRLJrAEao2oqg
u+ENpw940TVqJC1qwlepdZXvBN5tYFcUJUBdzJvOhNangJxxiHv0tQqepd2h6yhaEfniVZuh3nrn
tYfLcuGjwR1TZGzWlF7h+c8xgUsIH6p0JNrhSSdXGqCjUYpz56UYyeM18wc3ylIQv8XEYYGnq5a2
VSp1bdb1ts6edPYblI9aXuzIq+sU5UjGNvlRncgdGaDInxAxJViSnYeUwZBDunWZHMLiXNUNHcew
G91n30ARR3cKEZshNoWQP3CIdy3pWbNOE3s9vYZG+SzY98i/7nTtoIIpVpSmNcO+gwYkHzV7wSL+
xrDscYKYHAhyKMm2wP4rhkrmbsDUCSVRoekglTSJyLKLvc0qTjkSH0AUuj0StIxj4e2UaEb8AYRR
vTtlQAoEFILk4Q5PSU+x3nj19HeT7Bzqz2wKO9ti33jWuk+IOJOkpXFTILPTtAKviX1ImII4THkG
mgV3K1h2RYqNM6TnYgn5KD/qiI0fOUBTf43VwMjNawrk6KKrRuihRfZKLYmMY9yMwEDhQ8v44Aas
OzqruyslWuI+DqXBzOPyheKo4wUy+wmifTvxZC3Vv64hW3vZFJZxN1rZgxgDa8Xy2XJQKqBSwVqT
gFW9y3LRtONFxWs1jbQ+EhJgWPux/ZYblruG+4LkTI4uUfkwz88pKY8zVAUTCbDx6CHajTi6OE10
kjEn5c6oMKiXBOnTq+nYoe8Zezv+6p1THd+amx085sGn2+tEbtV36tATqhj5Hlphv8lEkcpFalTn
IaQQpqY18DuKCnKeEYC1Pw6jaRIlG/nRquzq8Zm0BqLBsEefQG8K7EkPXccxA34uXrOSH45EMoFB
psW6WDgnNHwPNHsy8yBDkQgF6ppEsggQavDmzuMNvECvRQfJh8+1ZnG8ivIM/l7tCEp3DpiQaoW6
YEKLqDqLbmly4d6lVi4kfuiq2ro/fJoIMRl/6t0JTXuOJImXK2ZGqZutxk8zo9uYuPj4MaL+5mWF
PyqKnzTDhlEzR9k7zNeqeNaqh8g5Mn7QEChcPvhuWJJcxd0fQdp19JAtY4X5WtmlCAfBNQVzF7B0
FqcS0b75MfT4IIHOe2Kf6F4IEZzxd4h7isVg59rPLgRcD8yqntuXBGWEqwH7mnQpRI82YH1Otd3E
L5Iir+B9YiwodQXN4DfgHY0xZl9sJa7kT2yqrMlcIiRK7cTm+ei61z76kmGdPQizGypDEm3FLUF0
IaLDIR3v5/G7CDQgsTdzWAU0N7IImYHBGY3ynywomKMC5BlRIQr0OcYt9po1FUL1nBYpJKmqJukB
Yco1nXtcaBL2QeQujZrcmmSLY7Hjg+uc4U4hkr0pfyR8e3RdvyKVA6FgRKYy2kLUSIbNLehAlfGI
b6acdFCubHCLdPZ2IuKQ/iyQSqd31hrRW6CmxBGCpTGtQUHOjCJp+OnGBCbjLjPPi7DgVIe3FmaE
9knsaQSOE0q5RJAYvojT0TcKiowYHKAoqLaC3RtRcVe61VHtHiUVgj/oD51hE1S4zUSRLcxDhP/R
eiEBYy/jHZ+uFLB29iNkAUDgjHiqQVEGhcyLaxI3wFss9lsOb50qC639KSbbDzFPY1jrCXzzOELb
5iQJDNl2RqaElg49+CtKatJFldTdp6iYUNyH+o5nFoE+OBNUzzD3FzpHWQdr7zwj0xDgjag+Zi15
dqyEC5AontGGgA83cIKUubSA+PLNWo8xwqOBqV178giC7Cz1IiFJ2nz8ux5px/DwdWbVr8j1RjpX
PfHz02VEwroGX93yAs1kPtPSwitSMiUGfGKSXlgR2WfbA4qQ/+KFFy4TusGqWxa8KJCHbR1xXp4b
50U3NFlEJBfHUj+1DBpVqo9BtOm6q+0XMTGkneUPVAHyFvhAdnJWBQxplIGgD0C5aBDUgkvKl9XN
ctRTkxPTzTNqNyqOwX7dYWYUbsLFu60st5EFNswRMFsAcsj5EWHwE9hatu0M3lOuxvKaKsi/DXKR
it8sj97IklCd/3F0XsuNY1sS/SJEwJtXek+RkijzgpDUErz3+PpeuyLmTvfM7apWkcA522SudFZR
M61pcVlwUDTof2WJ3qVr/q1VWHCOoFKy8MDPRGh1yLbMYzhrZpWwJXQ9ZjP0L0/Ps/NF68WbxkqI
OJgQruAzyDQ+fuuZxDce5Tu/hUA1andl0hRmZJpQsksVIjpEcFyRxdGWn+m0Az5wCpCWIRjey7S1
QNAUT/kQ4rBDVBWmINMILfKHTYqeksurQgQMyDBF2B1QHLailkyUzdjlV1n+ho52VJz5MgOIz4pm
WczPcTiurQnU78YZfX5S5TLZ40q8mrPq3ydMonlbfMwjaxocqGxXBeMifBwnH/i4lU/5a8bzFY3d
b2Ko8KD8L61o/2po4RXXb++WlAOsZOBfcHqgMbanfVBScwEgE+eSG5VPJiDGavb2Fhwgu09ep6bc
mH5PqJZ6t3XrXeZKJo5wgbMirkBl3Crdze0fVRrfsvpq9/8EiI7RvccQtzobzmwLRN1ZpGa/bksC
Scrm6EXuUUerYNanink4Kj/CQvxl3cIbH6NtaJNFaX705sA9+acGl0phrDKtOZJYbe7r+C8wX/Xp
Jwirm5F3ODUIYWdPPXjGWofXyiHKN5hmrIWqcIuzie3zQOeUlayaG2I/OnQPLSx7syMD1mfYgxfT
R61CgiVxbwceMofteW7tlDHd5DMLjsbawQtoENx1NNBCw81jb1V248qmMoi0h2Ukb601HbmOV0nD
9Mc/F3xdOjOQ7HMYp6emYBkMEb5fsJlw5pVVMhH1MbwAseGuibc1vuTkbdJPxXxB47fI4s9kfAba
yU2FNvqkN7ux+Y+Gi4kGLbluhoRd85/qo9PZ4tUixboUFmnNmT7vNA6osjHpymAnEFnLGA4bN9s/
75izaWeVP2UvYh5FP+ItVdBg7caGKrCau2Anb7i05i6bUc34GNth485sAGySzqjNfGVdZ68CA9Ds
LXcaHJlxnej2c4NcOgCgWnLpurhPvR3nsupeG4+gTIYpyGhdIIt/c3RFw68g8aHqZOBnMDZcJg1B
QUBMe4ROgI/q/QSHSmPoEMSQQzm4wgjJixp+Bqwf4XIcDcKFWj1agPVwzEOVblqphDCp6nxJO+h0
ebzT5j1B44mCYJ4CQ9s5/iUJjpwUPoeUvJVVwC239FpgW0uXjwunRE4bFXNpi5H74aKU8T0+iX1E
jakVd3RqRJKw1e43KhNts5w3arGr471O34/CTaUrqXzoqSsLWeE8xK+5bZ0pnhc89StlQltcpmu4
L0y3lN0wPtcFWmm9wxyQPo8GaMNRjcCRBHsrC04tpoOmxrqYo2yof2q3Z6pdrWsYKiUzSvGSCeRA
soEnPtdqV0MEszZl+eEwIFNx4CL3uSvIFlSVW43b0HLXuo0qaRMRgef264kjiOz0Sl2b/RnVA5XG
a6p6R3cwD4P2qVN3VYzk+s7cQEjqlFNFjoHUvCbeJIMJOQXGyrFy+GZP7gg0WkluCq6yOVWJ/vMW
wRcZNcjo6kI/CuctnhucbIgjCLwa9jU6RZSbKDeuZbq3GbrNwbtzKBvwBz2mcJfNJOlUbGECr2eQ
J7QbBWga0y1UIQD7mC+c3eAl6u6hSbHSnkzzpQKu9N1mJ/7kfXHSWo4RZZel2IlRNRA777950b1j
4EeV4YfQ0JLXlGAoPYMux5B5yfTPD/5cIDq4FFDyqZvK5g+/bXX2zEg2WHNMLrwsa3vpuGHm/E1j
3Rv8+ilBpra26vwXN+PKH3YGVN+O583SSZtnKR6sK2ah3nxLMewWOWNFStWcZZCtVOvJDsRh4yfW
cR69NcvhEAym8KATylVKFLahqhp9ZmZFltHXEIEmE0vXri8x2qEAoPGHc+6pR715AntLypukICGm
pUc0feVotAoRtdSBoQmZ7c3AZ4RIbFWZyyhgHURTaa1jRRXBydZjGs7YxgX8GqSoZFlZwAgeBxIe
O6g1xQAGDPqYsgxUEwHVxHys2Kkm/ta96Z5rinfnVEY8iJQt0SJvwIH4jx7+lmhUhphxeN9tsuJL
+pyhzACEfFTJMW3edEQRE0KV8hlJ54YNaIb0VWBRBSMnddCWpYYGnA47wfkS82hEOwvuh0kbL5uL
MfyIjRe9Y+CAVkRi4TrgGSmjBh+pYoTJWkypCWrgBFJU6R31An0G1yMXNezAAcP/NnqiAaS/xCIx
kfiQkjC9Q4tUFvoOCIqYu/PprTZOWC9Ctjw41DRrm9jL7HVkpuK3L215wozZGhvUdZSHzB4hWT1X
/VuXq8uMZBkKcqV7g06cUQ1I4y3TDQz1CDvz6knV81MUfXDkXsPcvuOd4+2F50um7YbQDLBmJlsy
Zz8MM1ueeqWl6U4lO8tBEyVVtBEh+m+MbSpD6Q0zydb48RxwPN7VK6YNGRgH1f6EvmM3bD3yv6yq
HjPhzWYQP9vlj1XdIYTRTTLtni6ayTpllKDLje0gmlSfOF/b6LdzMgaqh4Y+YthWfo+6iFMy4l8S
rUbLPimUG/9Ic+5/TRnvTIyXKRcQLKEzzqooO11G68NuVlG4SkgwHJ+NmHEtajgUKzxOU/in8cU8
WXfzyo4OiWxjPJnd0rApbNi3P2f0uRWSRCQN55CJAU+KkB7lb3uFS2ltdPNCRuZmj/RcBTVCm0Or
08s3iM3WPBu9y7TWAmz+CIDXYcGz+DkOmnF1qpkRAiY+6kRn7f97P381lhIZGJvUfPyzEfJQeFwi
+lxubI7gGvfqWLqguZiluetI24loNVXNLcKnhlCIouRHxxHQPs84/a3qKLgxaEsjIpdJcWjAISzR
kgUh71xvVNtexexeB1ebWsTu8ZnhOJGv186o0Ux/y4obPCSx7cwk6stseGuQOi527ZjKEA32W9eG
xyZjnS8AWC3tngLtmHn7hh0QgY0WzlSBy5iyiENklJXzb+A5oAB3db2t7a063yrj1lk6xwzoMuez
q9o9LZDKvwlfUDuzG7Jv/vRRAwnwVBefLFvXbuXg/1bMM126YyY7/tSKxc9j/nZph5+IK5fDBLGV
ozzJdx0UbxnFibzl/xSwfAK0StJMi7hf9lTCR3IdIbDA3ws/rYpdf9m9yAolTl2AzRgBq5wh3lls
cEPVv4DL2qA62Q+kA4pLW2tumamuDBBzLXEptcdZj/vtwnwtvWHI84iFrhwOgEU3PyqW3Bb1EBzm
hOKMEZf0/gwCxa+Cwg1WeI0goafhSD8svMJkirlPeboHcEHxl1kELA1Mhh3+GzYbCMxiOdLQbmAA
QL9E5tT8I4ZOcqdo2/ixUsJoNk7arhhF5Caz7tHFCUv/ijNGueggdpB8N8QIoulDzDV236NC08f+
Lhivo7lqERQZhtivIFWWOAKN5DNj06ky6rUwsebbiQsemb0oJvBptoX1aNRP7A5pSmgKfi+qX34m
VticjaUQ/HUViMCv2V3iBtwhuQ/RvWz2df4z6NQwayYe9bxvvQC66JkON7PvbprRhgDD3bogCVDj
1MGOyPpy/JjUe+8/6voVqOFU7NjITN5l7N9SFMQsAdlsA9PrKMT8/qTwhEqwL4lKVbnS+AxAVyBN
QD1fs3Ct8X04OiaKDWnA4l1XE+P8T1pFNeCzSDomyGs9Akc5qtg8zeGDvV0r089Fewtean+dNevB
eBoKi7G+vhooP1ibW90XqDSpxFIW+PTveXkplSe73tOPzRNiJcATBatKV4HrWSPDai8Wk04VMhJl
R/IfIgw3Dm5G/O61dz2oVxGcEQIdA7To4CZ2I+Gbijvif8L7McBg3cqVJlEt8oTL9kfebKe+2MOm
YeOQHoETOYwevZWPgouKg+VL1Q4v9AzLOpZYcYwHBPN6T2CZrL49yPrZdprHNBn82wT1ot1pBdR3
hptI/IqhWfkVh4l2H7Xkycnm38q7oXC7/bOiN8leFLEB6dZhE9HC1gczPM34dnumHUVyTvTPksBN
Xl0mkXp4Vr0etcbZieEfRTtOutDbDgD8DUg7y4mt4RQZ1+R9Jk4Er8a6nYj/AFawJeDIiuGVHfBt
MHVn/YMsBeaUBnFGzrfa2Mo4Weab4q0vblFLwFh1jLHpMXnlJGTmMdK8zbyDMhVneSUUpJAj2Pa1
TQNSXBZ39ZacmHx6iY1mV1ZgKms2sKzFma0YqAzZg+FP5d3MqPuSjfeZvIBOiRuBua1n5lM64VOh
5jDhJuHIvkTWCH/Iv+qpZAF16zZjOpRrVy6Zpe2W69YNvUUbMifzNhr4vT7d+YR0G5xPlgVnEhdx
ss3Zzqmmzw5KmfbNAEdOZVcO/wiamGy+qTFE/R8FPqN3nN3qmvSvz9B+2Mk+oARM0GPUrromA1lB
iUJcyLvbWdw+8d4GX6kH2T02/5L2t+FqMrKdFIBloHx1ln3NGUdmE5LA4p030Vd47g3kjCrphduE
tY+9r4pkn5+b+Nq2V50Zfybz7eragiUGK6cY3bFicDzgAyyZH8iOh8Fw1S/svt9JTZQkfwZ9Vs2t
GZc04zFAeN2uN3oN05Keg9LPIaMpA+CPM6rj5mynH5MzkUBzK2f0VJwYUMK3iFB/0VYtzcT/Vqfm
XNbOBiKdHSHAe85IDt6n+Vcy2eDt30SGNBFF/e8u5VpvHQymw5cbchE3zIkAnNPLDoW+J7ylheAR
bP+BaPtPDbnjYGHnUz4Iy0XIJ4DCgwJED1os2rZ7hfBDw1g+9PXKTyp48VBTaPZDZijuFH8T83CN
qMRGSIOgTEnoBCwk/hLBJZYFpahsfWIA83Z59LAcB88kGKQn68mPoUwh6EC6CbXqRQEw4P/603di
39zw5HBf0Q2D3qrd6qrUKgm22vYAYd0Z8VK0KvAIlU1vexQcWMoSUVHKq0Uqkq4v0GQ2eJODD3YG
RXpLetIg0CSUn2V2za2fqTn1kPmM7J40R6M4zVTeyCkgW/FQfmd/RQEO7Nn6KWx3YTMRpkVbjOsQ
37wOMeQD7UtirTMFXuPa7hYWkSwenI4dQ8FYZR0d/O7n5jj1LymLNQGlac2XmABKxdgoocmA4eKi
Rox48lzurHSwkI7jseDFPv13DtBJBey16qvDH7jzsCPfaDbQPbJIIK0Y/K4d3TPbXJsZL1+81Htr
HXDPpck691AnViKVClFOn7XoreRUYXU8d96GTQd6Yr6/td7b9ACiQFKSR9STXncoyGKvo0toMSlo
eGw5rDCpkTp251dX9rnuW77RE3/nVLvQ2UfclZ+aiH8yAppBGwCJX0Ttkb8xYoWIsqu+ASg5bHrZ
D/rli6YtdHSISNMl8c+2D1WwHdu76VMjtN7a4ZKWaidPtj5VCXN8YU3LB0j7xWKRskbUAJFt7jiU
dYEIxX//WO4JZLlkWNXOHe7OcBtaUpGatQpSgMEJhYqdfWKoWEU+hjoczyXTFIbzCnriDJdbi6rZ
6XfFf0FHlhDj+gBsToWTCnsDnOA+oOdX/F3TjOvBJkSBSWbZEzia4pqWjQ/AdGs9MA4ap6tjHivG
HZsmIslg3bnDMTSb3dCyWa12lvIW1hj1hgNt3S5wAPcHE5h09eCHBDXD8C6ttWt9T4xLapFiMRIY
2CR605rwEWfeMtTlOr8l7X5s/2vnnodkoxj9sppPCniTNurgTHcbK/Vw2eSHTCGhyciPcHXErQJA
E2rSTvKHhI5f6tRL7Svaoa1RalcTLA3Tnj3HbdNCrOm2Nj0J6962+SoAci6qJrj69Arhl4zIpfBn
NI6XN6cbrZJpD4j6NAdHo+mXQ6IvHBfR+sXOy5sxjDutOscF9zhqHZ+ivcXY/k94xcyBZ/afl6Df
TAmndGZcEv+IBJv2GvzvtsgXIZEt7OYq4J/aWpEHoefz+Tapi+oR5m737lYnk8TO6slo36Pvor4m
6sPNq1WRf/LgyI0YyXKT1W5lvxtRgYkiWzPTMdDCoKJB6J3ga+FPR6z4EZOEntA3kaQ1VB6Sk7dR
BzGF1qddBr527a2MXq2kbP2My2QzzU8YBZGMkhfvqR/G1C2FTabiGvUCncE3tYskRb7yPLrzs84A
Ha0V9MQbKNJmwpVDSBbLFRYzsvRjUUISY1F8Je3nFMjSpOFsABOPa/wLwOR+VsJNxRBWuZXND1E4
tP4kd1cAjzz8HBne70vAT6eXz6qKX+DaliE1d0DuVLuyNPI3ELSJUjugPxQkmJQ1WvM6WeohDm9i
E9LG114Dx4JCg6pK9G+I0AAqUFlSTlkDvcfFcDMYIGJGENc8tXvfX9F0zfm3y2GLIRxIb4dG03jp
9UUWvA8g0L+xa3k6Sq5H0OzuvmIvK14M38LLZR517cJCnhaHqGEqz4G1FKqrWLWOOWyxuKDwfqhN
zOMrMqiBW9VZOT16UocD7mpofAr+wXeTDePZGAWfb6Px76b3yCMJcvKuLIgZfusojGQ3BY4BpXXJ
Cot5oXjWWOzFPgmb0CcYzZU1IteBTBPmRIIwq9rmxuoyz+AVATjBctk0B/G2ovzBxOrrWwHoSeYe
YAkb5BYUAAHC0ob2wZ9Sv7KiFPNWVsX4vIl04C0qVI4fWIMB02O1rN8tegGY6zS0x0w/RPTJHdOY
2tLIqUT1a2knxTOuSPPIEYgJb5KwUIMPui5uoQ++uvovbPaKU9/zCTNRNoV3+I9mg4oXfTkxyoOF
SqpY2+yqQOp1oPII1OubfqNPhEnY/dng0cPRQcZ1EAHgBvnYUJkFCBI93umq7/aGGcMty5alXq2+
9f7OP7fMSvJRLGT0Nys/asWTqMyZHIoXKjsmLDODL8uq12HLF+SgPbC7n7ZGyOBA4ylcCDo5Zilm
xixGKI1z+6nBpxRSPinsS5XgHsHnp5Vq5Xw16IeIJwAItnMrd6NQV2IVufbUhyqtnc9hr+qE4ZCA
CiXAJAh8rIZ7TFR2WGgg6xRIUCCaCHitXX1nmdhGwnQTVRswDPNTBFVcc1hkBdaSe2I5uj18qUut
WtwcYNlB7eXN2vU+KH1f1VISmbtHPlq7ySclW8d4FqEu43vLyHyI6HTLCgPlItX+qLA4DDdRG4Ov
Q5HX/PYgHC3t4clEzzjOM9fnZB7S4o7Qc+QvIZ6VjGIMMN9K85iM1jddFlQVidm0ihlAHJFqwJRC
wSe2PyqhA3MqEQZxp2O4hUAWMfPyrGCnZc01qdCJE4SUIcWKLHSQQbk0q0fGhnekaVDUeaVVCJhi
ziJ+NupxB8sQv6AZifxBNaGiyCjab5aTO6Nb0zsz6lw3FNuMX1r3EBvqI+DNETr2VILCoakQlYVf
fIHAGcZ1xhSh9A5QGOgmwLwjKR7qFeCHVQFMhX+Glah4LNAQN1mxrkxylsxXUOFe4P0Hxol/gkNS
sERY5BUE6rg5AqloG3ywskvn/2aLWxfNakT8lszjsukCkMbgqEGnyPxzqMy16iIIA8/qUdOqzClk
/R/3X21w1rLg1YIjmkMcbQ0mAh6RFOBfGO6IjmOO/uIUEDyyV4sfIpN9g1qsc2DZpQaIfN1a3Gvl
uJ7qeEWNlAd3vXJJOi9XBdv0NDrngCl6luxYrDvmXUzycc/PYCdVvmBJABQbDAkmMaa9wXA3bURv
x4/IakqYe6jAIwTUgwAtuXJdl/bXHNnwIo4M31JjRgrDQhNmnBy6Hnps9omMOdSZ+LGXkf0SCpAe
d58Gsp0h9k7l0xNKmfCqkc9yIdUswKoOox6IIoT8JXPvnwAilVaRUDNkCwGSYoURwB0PQI4HBn3B
2Fwb4yraFnxBEwGk6Ae6qFub/kcRvXlkz/T1J6GFJHzh7VA/gR+ZIAgQYylVRjoTOxN69hSTVEqd
277JFMuu0EMEzcIAzi6Ng81gi6iGjtrH4Oywn8UfNQU3a9y2vMkcsDl2PcpUI/grg2sUoZaI/2lI
Y97anlY36BvE+njT+uCHIleaTE4m0zkLfAeLdsxkmjbbzx90S1enQcIA07zBNB3jXWKiGwHix77b
GhmLHVYaycF1/u3GfbfBZlxt8GsGtHZABQbXWzUxnEu+gYhRiahGMr89doa54YkStpAabjnqivaF
AYbCRqszg53KuEdhNmVkfE+9JLkQqxdwn4+nUgmfY1YgM34SzK6h95ALS9T3nBd6czHAMSilBiKJ
p8nl+vEHRm9EHjBas9Drh06HuoAsKAbLiJGEUMSfIUGTbVIFcIwJ8t5i7R/oKLEA0aqIcopsvKDK
TwpPhEWeSzHZcbdCMUynw1doVzskAVMfLBxkNGX/wvfe05cN/DZcXNpMVMUlDXqmDOTXl7ceNE/H
mB/GE1nfuXZLOWMn5UvTb6QIpOpzqKASQ+3abXX/XIXHUN87/V8/Y6ceF4nTPYe2se6S5qDFkNru
/4bKI1MYPomSjzErJmLfkPpgEMuGHMDkgY5+jruNBFbJuIMtA1uoAkBIxk7D5k8P1ZQ3Djc+MW1A
DDqTlBeRNuoatuD5mgZ30CuwkNhL2BVEScUD54M+L35gxs+C/JZy5cuZa5IRwQsHlhDLTfvwRFHa
fnnrefY4SFYhI62hGhiMfvBjldgMYwfZzKQ+RI5HhPdBVWYhJdWMqDUaQs1790waHIV0C4uhHaWG
j8xlGi1Y2ulbVzPymV5yC/oBeIyoh+zATB5z/r9IYYbUrcaR3T5VbsRtXYiX8YB4EsQ8hvRIChCO
n7KdVoKzruxbDQTemRee2BAJh0tpeO0alR6rpTT7jz9+PqMRRYpEvrJiH6Jq2mpHy9xn3bnwXtP5
UyFr0P+YQptcIXtVd2+eN2wiqtvU+U2dz3J8YioHc7FjPp0k/1nHcZX5UJjOCnDUhG0Gt1sDXs0i
xcQzcdSGjFdxKD2s+l3IrwmLZHXYET2IKpGLgANL7c868um6LuBwwRi2rSfUAD07kjLI8QcMcKoa
ctXfJFKd/yYklTIctZ1p3z01RLPyajln9mOUL9jpifg0fz1qJdKBV0PTvLXkqkTE8UxNsw1AoOeg
riyqGkLUX+St7nJ/W3kcMiY2P9DX/reibXRofLiS9NOk2ksH8qOJBldkXQPKaWIOKELOZWNvO/8u
vxZdHgK1Kc/XHi+8xzPasofgj1fUv7wU/FCdgHRDKkn1xuIgBWXboS1eMlC9Fd4HVIiZzSxBXAzM
a4z7EQ+1NsnUkMiLHH7azKCWMkSOV+3BtENgsTLhwSbuM00g6YCux26Wg5nCd6DAr2403q50n0eO
y9r6sNovPHI8WyUytpBAGIG/ouXdFLrJa/kpPYQ3kSNFKGl8oTtZtso5k0E27kG89qH3bfvBqW6w
DfFF8KcAKSa6goy9mdulBwQpzB1QoLHltKk05EQG5i8IWaIFETQovD38GptyAg0XflMGtVu8UVVW
gEkXuQ7t83icPMRHTDeZ1etoHokorygMFSajaC9KyliR9tb5NomgMcEMb9DFwx1CNoM8YHDubrWa
GBy5drTynvj3eV+2+c0PIkRE8FZT9G1BeAJlyDdjUyeJZwTDugA9+UsLwNRlVKVO2Y5aQWFkiz0i
rZ0Ve11V0o02drke0KENDOWVMX+e9fo5YmvapNUGVgn164unYG7tWOd3D8kRkqwQl/kHnSOLRw8X
R0aojQjiqYs6NM566yx9r77X3ScFhuz5WP6V2Z/Eo1jqVh58jV/Bm5h9cbrIva/ru6wccaLSsvI0
y2TUIn95zlnypzfdS9gtqPVR+mXuU/0e1ymFHDfU+Frrz6Z9i+wMH98GydC2s0sc5DQrGTv6FFAn
qrWUgLoDy3tGiHQ/MiUWCJxMtmWsjjcA2QaFEtNJYoNr/w0ZRMYWlanaqB86ZrsyQDCQ80wW/CdF
Pw+ofEBdtgZUDHYGw4goQnOQ4ChnLdbRA73RA1C24ICCliznBIqT3ClXel1epZuOf0faNPq2q9yo
krtRnEDUoNYceOICgg78umACFO4LeMHyoODZKrDFCpYahXtXZVsspoJDoCri++f/x3rWZdakUKtw
pqsG1mpnJaKGqGF+wmqGSxNPh8f9K+smmbR2Ko0UD2MBG8/nY6D1XwfVnfptC/YH3AQorhmo+41X
0DZPQXsjHEGaa8KMlzmTXL5+cR4kKfQMxn3/tV/di/YoohUgqa/5y3gEH8F//Vf2n/c3f6Hu1h7O
Y3qZXvrb/IqL8Xv+jd6HZ//Nf3Pf5tfhWf9xX8pv/YM5xXnZP7666/jK529/0/Gr3/QOUbggHe/b
fzNeS5aPTP+YY5Nc8kkrgI7e5TT/Fm7FR//h3tFPvRBy8zP8zc/5b/nZgqlZ+W/Bz/hKjfjKzile
yI+ooJ+/UYvxb+KT9Ff2t76qz+BNt8OOadnZ2af8p9t1O4v/PR3Nb4KSgkX9aX0RwbBxv2fm2qH8
j/vUGCvFc9gQvlcJg4jqzseKTOKgrJ01fd062pI+sm2fu3O6AfX2Ox7RrJyds/IpxTfIMDqqH/+E
oHKZrLN1vMJgtATjtLP3i2jr3Sm8Tumeuchp3JgHY1ecyx2t+GLYEER3JXbuUpz0Z/sJTOem2Drb
6URc4QWP2tHaOZt+n9yTCybJS7RpdjhftqhblsTPH7NzcHDuxane0Qh9YsRcfjSrp/vTqeMneLMX
hKGAyuMqWjar+AKg9pJewPZsi711ULbYb7CnLrytcwCKue1O4VFdTft6qS+Kp3qLIG5Tnfq1dUD0
sJpWYAf26gnN0j16qvbxAloyyXoIT/PLtNJXyarY6DS7u3apNBuLJcxM4Z0Ab8Dgw8hVZy+Vpi0t
JcJh3uRGfVPD71H8OePKqVRkR/6ikpMnPLq8BGSJWmABDDNb6/6Lb58Nk7mMoiwqWvLJ57t0lxht
0PTMXEVVuWY0MpOe60TTrp8YfLKnHTC1zVG+bj2eRIoGmM+u8tuhlvAjRn88jDO3PMxDP/hwoh+G
VPw9dyGUi04ld5SLw9tX0y+jX263lFM+xP0nLtMZsaHSsch11gKgoCRSMrDBZBOD+YSt91cZqJs4
Mxcu26rCzJ/GyglXRZD+R7xmlTOWbDPUC6NG5R59M4lYpGCGDJFz2fYl1+iJWffipVqInaDw22vp
DHu08ugPGOMx8vU9jNMoqMf5jMORscxR5aSA077uW5VzlE2b+p80t/yeNuwJnH2o5/OOxTvIH9Qx
Ogd6hJOCqKIqojxZp/q7Zw/0/bas/mNMEWN38LUblcrCRl5lwZBO9afGvBXEWNTYdsjIabivQrIq
G/NTJi7c9VDBVhL0nt096twCVjpTAJSOvcr4ss6wL1DZjPjF2q2BrYrFXNcrLNTxxXQAPOx/J5yB
U4HrlkOtcSHxWiC6MCf0ZvDCo3Ww06XLbK5Aoj//Wr+GQVhVeqinV7FVMuq0gH/wbVYpY3Hc7t1S
jR8mLzXRXXxGASO4oLHfat19NrOctM+72yPEICmMYd1CNRAe1TcTxnhb5NdI1bGgpesAB3Lh/DRs
46rkohlfLUMz1WNbGb76DammIUr77I+tshgWmnF84RzHSLtSaFNIa14EISiPn6RjFj0cWDADUvyH
O0lRjxbof2mObPPPcV2GDs854Xn2ZmJQD6Cr718Z9kMVM6lqGZXmlJclEGP5KZtzo1ZCCX+OmSTh
CaGjNBieWAwkdBEWUYERWqIgiZ0N8OqI2EPY2pO5Kosjj/fr6L9rVEoyGpD2x7f2Hr0VM+qckN+u
eS6C3awBjlfI5vT+qB9VlNMBJOsSG1dk5ns0UlSaivrNJaa4FhiCL2z1vAzO0mkVJnMArrpLn473
DvijNMfZLSdYsAX5EAcHMZ7gjtB1SKwJY+U8PvGn4IasSPQqExQk4bQjuYoB2MERT5jz4IPljx5I
HdB+YgwI2bWbv3HzVEYKBR1KOsqpkF8JiDw3QSOyylX/TMYReaCcoXRJXHDfjEujKC7srbTiIY5Y
8Q1r5DVPWwcjTeM+zayusEi09tnUyk1HFyKXr6IZmIOJnGbMCQmX5CYlu0lCIE2PEySfzEY06+wx
ETNBWxBBCf15XJUuA9sFwiw8obi6E6Y7ymgQQdhsvNo6uM1SoSM2mrt4yFz6BAx7a8eEG3JLzG+/
29ZMls1Xh4sSi4z1OeYGToV4V6iXtgUjlm9riD3QtYTXDBVrwD1CO+FoW1NDx5TeeJVUzqKS6ckI
RZEPsEjYMna7HD+2Ja0xIEfXZIYb/Hk9dW9H3ja2qRTGrL22MOWUHOIHrUTbzTfjopv2m8eMKyoL
qqXL+WCalJ1udsDtxOPq45mCDXpErc2ImiA8SXIhNYDzomLWMrFyHdoDT2tW7wJl0/CkB48ufZep
m5kyeCkJwkN0MiOXI/eh5IOSs0T2vugv2PHxlSKKkkfP5jGnhueMjiXDgHpaNjHQk4BZrXVlN0+X
0glxypJeBDBcN5VXPMhwmpT9hJxCz55CWkUF6RsdStjre0JST8EInbtY82mk0N7bErNnd0uy5FYH
bAwcjaUmiamdyQG7L6nLcqR7E9SK3ZyO77nfLSpvpgJPk9vo5p8oBRiGYo5U1Z+8rq/01aAx8QZV
JpIO4m8ZDcF2D6A+CRghVMoH+ply7uDdImRkoYVcNndqct5SngNc2V9a/zemysbn/UJEgz7t0FCI
6PrNgfmhMhzq4cPOTc2q1uUN80Dw2L/OSNbDmxaXKPG15RxjDCWb284wDCGqabXk0Jucdem4EuvL
SDHZkJ8z2E85GqTBzYmS5QMMm5uXP+QIFkNhoY/rNqYeg0GUMA+iG50xXNm4FTt6SWsojz126551
GYCaZqyWxph/8lGycmvecAWlw6u8B/xdNzlo/g6yMk0JB2zbp15jGaVJnVJ+s3HblqF9D1Ell1P6
6dLaCe63UxnRIEbkeMmYIyHuCiyoWyxctQ6hnLvXjJpoLeRBTLos/kl/yiFgr2mPYgiUAznJYIp1
lgUcTTrfJeDnafylxcR5upV3PbNY1iLQCWdtmwVlgpiN17PCU5RWLAYQOobCFC/Q7KUO+Ltmqyfp
upeBPm0Yi1OVocD8xY9iMjSRln1wiLxizV/yLgkmr0AYDntGWdXJb9/AyUGdk+QmFND0pYhQFseM
/nO5vmxW1Ca/QzUUl9hJd27O2IyTe8hKuedmNKyIAfk9K5xc3KHgoDej+yFDRQTSsB1IAq3WHAzq
BjI2kINzrX0JoixB8Tu0lFXxmsPP8l7hIhlg8zPlP16EmVU3prJUnKOoO3VVP/Eiyp82F4UkL2SL
W1BL/xvnm4cMpsR1ltkcK3wAVXbyk6+AIz4m7DC1mHe9zgN7qwkYnV8shs5a6AFK3ugxGcrGZpjF
xRZB84vsX7nFudrlQ5PIg1LB/9ZeEylIomZtMOunQQxVZW08/auf0uxgs1keMV8ZfN/iwRrp4npO
WO1Gu09wmYqfhL9Lk5qODH+1DFhNdIivST3srelqzs0q2Ib86jH96ZOV2twiz103DUUSXiIBrrur
HjmOQhA1MNfs4NEJ5DURxy1KMsffyZfJjeeADhPfmEM0CnHJTXScYwwsBgjzAg0FxEK2dC35iPE2
8+s/kgXNCPiUxfISbH1lW6t6bk8pNATpuSmpVPXFiknXm14zGzNxZNAHp3sW65umdc8Zvd1Eq6fa
+9DA0j5xlhq9j2qPKWE0yaEfqt1anhY16dZ1WW7p2rxjSZxLTI0YSFYzVl1RrLIQ6VDg8rk4D28k
MpGXTT6smV8of014kB0srpGHfvLB71zndOqCGnmMs4z/DhELM7XjY2sVvBR8PsWXM3oMxNGuTLy1
gIewL64KykWsPIx9fesncHeaEf3P03ktJ64tYfiJVKUcbk0GgwEPONyoPGOjnLOe/nztXXVu9jmT
DJKW1ur+Ux9qmoJhwNkPJqrRFAB3yzpCPogHq0f6hlWSucYVrIgffAFaAUWbOkGYfr72OI6acVrI
ewsXuZU3aUY2laGiDVBX5qQNBkb8J1X6V8f2nyW/Lg++AAJulY66jNwEIDkel2Y/F9NvmM4qZrPS
kE/76UuGNpcXOvCQ9xfI4O4hoD4ZLRCcy1kFFqQ0ku1n4VosXaJLhptUKjEWFcApWQUKA29unNYO
M6zwWyiwan69K6BVoKgrznuZO2re2HPOI4EBmnMv4ZGZ4bQO4TDmlHRTuPbcGKEe2fVAF7T6Ak6S
AI1287UkDE0oHEV/9rFRdAEz06r6JQtEvqdcaotBM+DK76mZLRWQLcIpcEYygxHgn+MCS+cX8XNy
qCsGQ9F3PQNOM4YKmlBxrvXH8TdMZlszHGVOk3XdFQenbl+wrTmbdDfpzIXUX7DMe/oJmVcUoNxK
xxfUsB7fir6PfVWaQ2THKOxW5G6SsVX77bEj6DYNuY6BEo6Wyom7Q9NhO74yG++eMfWz6b716YWJ
fEX+6o0kCbHNcSWMNtpm81afdxL59zsWF2CIgOeK3hIV3IAfAMebKfM/uuiJTywoC5EVwElE1d2W
lBmA1bFbTQ5drgFOKkVeelVLLpRYfKDECtX7pBD6O+TXmizG0p1fguF98N78tDmihkoDusvgxUw3
TD9h6DiWfOCEDFewB474hdUk7jn2UIzIqCssUCKCoPPK0dBbYIAVSJQNB0CQnCSsSQWmAYn5C4Qx
croBD8GshDQW+E+MiM8wjy0EhcgFoPpspqixhH+lGOgl3PTNQDYnEgc1I1o4crDh+NXfFN9Vnqvr
0Xh4sCu938qXk77WRmZjVDj4PXfLm1tpX/yXD9YR27vkAfOMOMmZncw8FAdyBZ0y4Vfi6ebiO8Mh
0QInID8oVlOifzC/0L/NWGS1jxElPsNOYsZjyzDCoAWfqaL34kCPSfz3t+0Q3OM8R4QhjaFCQBlw
FzcHTYXP2gDNL5tjTigtd0JVv+hfYSkz700xok2HCUVDfeTdBZiWtiXhoK/mZR9ZDEbimMQB4Hnj
JgqmCx6CHR6FJvzoiCqza3wxDB7D+ZbM3/JPZ2QuJkkhAEE1urc6GJ4nVOegqU4wMaTLOlTarY4P
Xm68ZpOyab1HxsiBBPW5QcVP9KYT5wd3XBlav/YhlIZa2/l6BAeLhJdQcohHkFCF3TNbD8SZjc9a
3T2lN93YcmNRjQCitxh2G1RA9tCjpQxWeqA8G1lzp6EJ47vkwPpxiY/BoGJXS6RMr3V9UylevWg+
FZ76HU0JqnZUZehRGYF+qBTvlWWDEfZDztGgZ45WfHKGC3tgqTzHlGtZjTLzM2+Be04aZiui1Bcx
I8C15r2biiPrsaSuRzZjWT48H3PtiU2npTfnv7WNPY/gfKM3tiYY3PAYxn9VQyQosSh5fDBeZHHX
9btaMhu61Reu95YiHi+ShyyQpgxWLerJckQ4mH912o0IiHUz86z3tusf638YyRLzYrB/TiOEH3Gg
WvgVw1Gb/YRinVTK/Ku0vWXgKU8eoyXJzz8n+FjBiRLL27RNv7EZnFCx+czIwRIIBk1MkL6yzvV2
15j9wVHzE6YR+dlqR9iTx9jenuPNJBsCE0H8VcBXlObD7SPcxoAHSAfJzbJ8HXdehW6vWxeQVqEd
Hlrve/g9GZaS/5gV5kbTeMgCJSOJQMKbSto2ZHsSewht9mQ6lMFezp/YC3aNxXiypjk45UOi7tSk
IrpfINsAhYrDhIrzPLisJsBFD06q9RGJuIy3iRYuiqPiCq2VvvxW7XCNaESxHAkctHBrIG0ywtXa
W7fTSwbLYSbPboISS8XgjRtQIUcBB6eqo8WlFEoxdtv4RzuWv2t7eJGQ/oen3vroPeQvvY6BJ8Sa
UKwoqFzfZ0M7dQjI1UGFJ6UFbMa1lrHxufPGJETamXdGcRo4RiYAui4yLnrE1qw39Bo0l/GMvq5b
eQbtdRMSsogZAE2Qom+cDrMzEQWkT9kV9q9uWOQjwxaoNa2KBL1Ex0esPcUuQCdgc5Gy38eLmvlf
wn9S2LpSBxZM8qET0G8WqgpCglP1lqbJPjKu9oB6XkVT+pM1LqPdq1VoWmeverViypRUXTJaye3/
TI6+9mh/kjB9T7uO4J97RUOicJrIV0pQlxc6Lv+3tsa/HurZZvCwH5C1p9kfrV6ROjxiV8NntEzM
8BCxk6oh8Sqz+WL6PxIAlSXNKkGu4WXALuShJcZynNunyVZ2JJT3GPuG8Hvkf1o48IZZujkCeVSZ
KTURCjLo7lBjnFjIfJr3QP92uK21xWHWkz01drTQ5DbWlLTGtCDogoHkBgedg+JYOlkbrSAYRYaJ
LsA3NjDnjzAW6AvVcVea/oc0gXj+G4U3lJ4I94r11FW7AAt0hs9pLmn0jHkbvvUVk+LtZDvlL1MH
8z/Z4KLeMSHGsCf+au6XWUap7QfvUxmiWo9PQ37zOdUQuC3H/D53hNHVbLxJATggfp36Korn1GuY
MFmuob9tpH6dOS5rXzsYLpOj+2Q1D+2tydGONDEc8INUj8KE/24ADlgmuW4tZpKc9Ng+Da1wglwd
Luf+TxP8m31rFaWIZFriRllimfnOxppV2hP9Tf8Vj8oiKddWMJ7ikZQQM7+M/ffMhHUovBKmiZEs
EpouUQa0WWmJmkwn4W/C82lFWxU55mRcc3K0y+7J9n6M6a9ABqQ/yLeoQn1BIOc/s7yE1C2AGTWx
n2qDgss7oTOcG43cgk/CkySGY0IBatPOjTXa0RDsGd1KwzoyaFbnmbiCHsm3sukiXKfQG2y/NSIy
a0/VHRnOjvxBo5tePkLn3QEAyaJvlDC5BHENOjG3UHTUt34SLGe/uAHxEcGCjnPFjEMFiLdL1APN
bV81ByloQ84QzwjW5jmtOV4RM0n7Jt8+kxpF73BCaFdChJgDkuNX33NtZW+cFB4inJTBzt0bzYr4
eftGTb5zkHFpRLwmFVWi3S40N18LBuJF5kve2yvJlRQcNYK/ciXuiHRy9IiiWfQokR3q3xz2MRjI
/9pI60hjvIyS/JjTRlVtD2MNF175O8IXRgZyWOcI+pVhEA1gQzMT2uaPy9ZwvoJm7YOstgA6Rbyc
8merhohE0EfZ9RtRAqLJI1tRVYA3McuVO118yfY6o9Ciw3cAsRxjzyMF1F8ENEPyPCf4iQKwLuDx
6kTwqru8ugOQmTxHK0yWSf4yXpuYoDtkeCqFeAPBMNXus06yf5z+SZh3jDSWCXhhmH7Xbs54EhBR
o3kGASJGTMv5b7ZlV5rIZm35mArx4AAzWlIYhC8zQT6DLo4P2oPo5NHAMjkgAxDy4MQJScymQzUR
wU1dOzJFAMayVoESaAALOfjRc2RO8ZmQm0yjK3CtGzoR9KuWLjRWpbmyCLTs8Yw4Sczt/ZSq+dvp
diCzlbPNYgDtlhikpt0ogNaG0ix1NH9agACGW9N4JMOE/dZizA/QrGAmjdbu8PRW+skv3z0iARE+
29CkNniIRRxiiFetwJTBbNKFdGZSB+p0iSnGF75iBK2f90j6AETAS/ihwKcGOJGGOFU9WkAWqSvZ
7QvM5oyHvXotTHK0F0m1t1LtcSsRwxVcHagz7RuECJ7YbhcjGaEvC2z6JADkmnBlnVR9xb5TAzIr
5aDE/CDbjl4jVJKVp1/1Dh8xVTwwMxbjq/T1kCirRh3JrFOBwrB8+ND+g7N1nRzf6SrrSM9IeBlJ
PQEqRQBRrwqneiMTE/YoXIlTOfGyjTUP60oHmofKSF2GsXAHgBwqaFEnOsr0C0kw6AJQP15QKd6l
Oic3SEHgURagk+wmmf2CnKytfwx/eG5Sa4MkfS21sIVILeU8QrjE+bVoTNp6t/nusnid1u5mJsmg
H9yNPI+SLc3MNeA1bKBUHD5sR1Rpq/i5d6t75Z1c/+xDDE3IDAh3g5bZFUTPlP68sQP0VO49twqE
qAC1c77Kgn86FhlEIS5VD42phJR3gYbP6EiGX+SQ6ttve2siJI4o3xZ4ko8MVi5kdtl+kXJIg4Jh
ah1uBoY2lYq27Mm78hLCrfvHgOKBSryNmovp+cvICPd4tlWFoVm6jwr0JVXQqYGlarp+CCKmh5Cs
oukHvaY8IQRpDkAw0TUw9zGtIHXCbc5jGt0LwLxnS6QuCgXe/AZHJtVR1m2k1zdBnOxb15Hn99sB
k7WwygyCoYuTLDBRslXITRSwe2Eg6mNcYap0RgZkEdhABTPXKt63oz59kKddRS7n3sP2qBTQ+OrM
9rKM5YDL2qeEaRBr0IH4zKbRjnWIMqgQHRk/FANk1reLZp65JDL25mQrq0NoM7gpLaCKzYplmvyA
5IhLIPJRdWufssgRZzbGLdM+kOb89njxXkCm31IRlGrQiTso4vUQG7toLt5Kc5sQkqjRCzCbI0MO
eWsAsmj8aQOpetvxy38XNM+mP/19jevoNTWNte9OZ0uljlNZA5AeED7l/IlnF6XkhkvoegM/N4eg
phP2oi1yXE6vkW9+BgTy6VDGKQPs8HdaPNP+6DFTQ8fTpWF+TvQHGFU9PAR0RkqMIEoNXSzMUFSg
xWh7aJSmD4/Q4wE+388HBgZ6ywgZZMbMnem1bi9gBcDHG+asUHEFyLFa/zUbwtWIJVrpx68KBLUc
wrVERQo5K9BKW1DTGiVbBclPPGfSSHZS5xnkR51tcjOLoXgJQDDdDnwZsVTO6e1QRDD7AlKJj2wk
9T8i54fyE4snug0w2IQ0YyNCXGsqIF3MT3jzW3yl7VE4zhKgEKkLKLrERYJLu5Wy4oyQtcbttEPG
B6BTy5hea+xGu3sKZkL9Eevrn+mUrmY/eC2N8Lkp8c0WD5fr92P1uWrnhTJl5zGDOUAdqZdn3YX8
3RuG9yFV3KS7Lwjrjz2OUrb2jWztI0eHRXnbxT9k3TLk+tPGn173+VrqFyD0RYcz1SbOVau3Oiro
AcjOHarN6PyUgDSs8zYm4rq0t0icI2cVBB15uJ9EQ7EPcZwG4Ey2voA1WUf+VxeZT1EcnwXl97JH
2d0qjVa6ZFq89eGigWLEWFRtSWVF0kj0ckWgJ27Txnpu0Q44+wqtPdFMqK/nJWq9bUszEbYZ9OKf
Jv5HiTfn7roBcdGI9bEQngDwjiUmVynKGykARO1jkTzUMdikqIpjhzWICg27JbkYhTtdKjYkh93S
BfrjELZZfH7C+uFcdPpKtKYco1OZna34H1Ce494DGEAUsMoKgc83n5IPzUEPbpyCkoDqkAF9ydEp
dWxN+qMiWGFQPkmv58mEXr7DrQKaPxO0z3xFZ0DclJFWCYfm8qkVE6JCC0cYtbyfdG+2a55d9kIg
NxomfsJIG03s/eSSCrprtYegXLwJMlVAHg2zD4yTi3e3b6ZthRYH7qmcQ/YYoszIR7DdbZCVu9H1
NzYGFdwiTn4U7JyWvqKjTSkb5/HQOz/aAHtYMBmQqxetQkhtN/Rc2EPnRRtiaIb5SbBJv5pXdLtS
c8nfaSX4kYkMfBv6daRY7v/JyGa6cRuod6YgODKW/kxZKxWu1BHsiDyseL7ZvEh1e5gi5yNgJUDb
SuPYc95INd8DwFRBR/XyLoRCWsxPIFqk/Py6LoZ9Wv+4iLY9/Y9JemcDtB0lN04hU28AlpIlNZ4k
bxrWPWS4zIB+zL14oXqMOXt0n5MZ/kyKe44KaFAvNbcOiWXqHwUOq8fwLQVv/Xek2qCCs7INPCc+
TDgdisphxP4FBTIzLjjhyzVA7omfb9NK2fpqB1yCPLj/C1kuZV8LK/Hbs9+DkgqFGllKdfm39C+a
3mLDdDdCAXUscuY2SDFvwNZ4SGR+nvvyLNWC9FUEYND+/eZo+vozo9f+BdQvmk7CAhqsIW74I+YH
sdWMXbSm9qcdAYSXnQy9/hBR8YL79Bw8vxHUxtGg+Ff6PbYDAADSKaqb4V7AeBjnglQnsc6uf5Vd
rbMa/Bf1UsSgsoSoUdhGyx/VHohef54hyhD4jDCp7HoeEjstIj1NGhmh9ci1azssZzwNLlhIhTgh
QK++tAb4EsUbVXdk2juDom9KdO4QRnReXEgJ0uSAZZFtAg4X2iXhlKADoJCMXw3RsYLTfGgMAoHu
x3kzD0j0lU2cMxSWTim4KRyqUsfrXBL0dIuTZrj1brxEECMyBnKE5XGwufBVGrqbjAIvZcgt76c9
lFc/P43AtBPafm6g3DS7fOTE8uR0Hx6TvpACkLP3iZqVjxiJLwrUYp9ysUPjbTX0q8kUrWUUVfBQ
nVtmHIb0n5DDhVqLJGgef2Q5KgUls4n0ELMgwao8NGSJkMa3DCYvYZEzj4+JGNJbHS1MY9HAjeEx
cDTlcBN+P+C6Y+BDdtEIIOEELKhh20pmKG+qmKRFJeSYurq8b9pwbwiJZfzYgPjKU27lDHxOpstq
BMlg/BPtXYJ4o5ID41lKKsC3LPmJ2z31Awtphowbj56ffgU+3SPnC5eXojNldyRJlkNriim+CjhY
xoDjpy4zMnBkXLx24AB0mNBWjHR+0NwWtqm52jkd4oAAY1xDRiQ7TAJZP3UslOhrynEENJ9N5JLH
D4gLQCNkshmebA6UKUqergpgkkt3wXfk2mwEEkAJXyXYYMnDJxOQQ4lh4OpF1rEgNshoQrgUY/hp
iqu85JLx3beYvuCdZaoU/mzZ0hRKT8u1zjqh1QwMlCRveZt0fykpiDlGUUNN9my6YPCsCt62IQ6W
Bcy39ydQPzmCgmMTjE8e90brUM3okEfehmzYCk0+m1ErREe5ZFqHiRWJKoqiYQpi4orzu6WcOw9J
nMN++yKcOTjpUoE4nHkwfnBIKIJz98dJzKf4LAw6Zq4ZODtgKgUxdsHdw6il9HdmpUJ8MXwRs60U
TrhJlLZfBTTwjOmhYWh0JugCGJk+gYubZtjAZ3AOGjEBX9xvXCYkiQUg8vBX3ET+qBQCz33xpn+k
b1ePNLyKLQiyWhiqKifY5C1AwjsF01o0US5iHt25S4uhMfLZUs3daPC+035L/jr5p66TLOxMXXlB
8jzqO1KE0FoFJD/OPQJNShV00TEW2C6M1x2aZXcemGZ/Yd+WxwkBqdFriRYoxPnvOO8k39F3csoG
hI+Ws3O1GAw4OAsS5eOT3JfJ0E9lopI2cyFSmP9KGGs7+EzH0VaYvV1CAdTRPrceiBsc7mih6OTg
0tmaKxZ699l62jPbCw+RNyy38m1TTiKK4gm2bb5wpH3G6I36lr+lenS7XJHGKw+aTgefROoZ9l6K
GdtmBqMRL1ULtqZu2UaIfIKyB8eIfjSiTacYaorqhumrJbLbR9icpMZsgl3evGG/6jJ0nuZFSn1+
ZFCKoplkis8csYGz941n1ru4GIaeM5Dp7pivcBc4sutkDyPCyYwq3Ht4ZrpwRh41H84Bmk6UIFWz
NppbF5jHrsVdsGEB1cztUUjEsmeWTP5FdIRcnclxqjpn2VFCVLEou0zeTljSUjEQ6uPVIwUJ5bpF
UkLIDkcytZE7G2USDYMIRLglGHOimoOWL1dyHI20+ODbyZihU9qUytJmvB3gLlq0vafGV3nd+0dj
RZsyA6ZmXAgKcGRSKP19ysDZ7E8qw2F1a5TftZCrskczBAqZzBVFmZ+vBk6VAM4fcT6HWcQASqy8
NR7HCsBQjh+kP+hCeug1yhWpuvgUmkoVoVbPYc2v2HAZuIcg8Y4ejDphJMtS1Hg8Fkg+Sjg+CT2k
1DlB0DLbgzhdzgQhYv2qe5bWjGY5QzIhAg7BXkZztyOdp9BhGPa/glqBF21iYiBKzTHZmsQOVEe+
l6Qrc4Fu2Ow7FD/c4N7cCBTIzZXdbLb2EzoBnlmPjiA1qTJATuS0oW52+10IR5sn85q7aO6Y0rGd
IfUFJOwgwcKo/iPNQTOly9Lg5QCCAPNAmzKfFNg80RPQ4rb2pVMi9j1zKegNllXS0mQ+aYq2qmHr
DXmyFMGzxTauf0p93GbagubUHjPqQHDZdjH7RrrgjSD0gHm+HLEGQB9xkQ7DLAtm1gbA42gXaoLq
A1NfNMPD1vSNQEjIEkacio5vrlIk+bLiRZcJtz+QVzGHiD7VzxaL97RByKLjzxRVjIkBJeNtwTvD
YZVA+9IgsY1ruMQFwuP/OsjGn6GBU3EZ8C73mMjLecNktiF9DCCQHXBHs/WZ4E4YekYKILWJvN85
Kppcv6MbVMEum4tPJyI7B/tqXNFvC6pTka/BlG5OU6tzjz1FWZWlhOCuUPiIGkwnO3g2FmLpUySo
HbMHqmKXUyTIbzOSjzb+x71n85RCDhCxSyAFdcwhV9lQ8AsJRAZ4EA8oUgDKEKs4nymkbix7DZ+e
dC7d1lefwdZAyAAqC3dvMlldqF95BEKEGuYrVGhu4TCWcRNscsyFl8Jk4VEfiJkMxLg4G+FaYdau
bNkpeDnYLAm4M5uCwh3SqCYALwTFksPVT994HPK5Du91h9YU4YiowZr2Uta3tERjhGY1xsoq/7JT
PrJCUkg/C2J4EZDxo2pCCkT4LHoUhcEWeHDJoHPRuCSquqxtBBWAFuGevMgm4GIGbPX4KzlFHKta
OjCAo+ZdzZw77hRrCFj6LyYAA8ZLfaB3z5hMl5GrngjZ04JdkuyUQDx3jGUhzoxNMTPXJvd3sItF
45UHMdYS+7bBOQ028B8loOUDdtyfQNlqBG3KJJqYtzeS9g+uKEVX1SXZnk7aRJbN3dI9vJmyp4MY
cQ67xutEhkzn/tWUN45OGmCbGs4gsaEY15U6vhHtkIGEadF2Utjivwd2rJCVz4rj6qWFJ0KcSlw6
ZtO7NdSjShYeQduEMEnuHQIYYulYDvByY878Fxup6V+mPS3Amn8FWYmoF8wfAd8zXjWq6mEi1IUk
AMQYilZl7GgodaAZMa8F5ZolhmhZhCqWY21Yc4gTZBmXw1EKUn7VI5hQ+h2GZxTQCHHMnOT7DLPd
gtoyJ5g3h86lECKZgnhTeevdNtx1MEQ65ABTDbNHQtGHyTOj3QZIFfkTB8QVzXQuuD1dFlZRXc22
Wgy7louRAOZp7yg/s5v8vlAN8HxKJTURJM8igeuFBniylGsLRDuQVYv9Ac9XRH4NSiAFX3+PiUGU
9axbixNmyE/5yCyY7GqzY6eU53zObxhI8sN0+aVI6g36L5/5Jm8V+XZzTD4F/rT4Tr/aEesCF7/i
o4PmWFA2FcrS4haLhlP2OngXpOlya+WzhxlMEgnSDOE1HAsipuBVdkSY4A9NJS4Mpw7HdQneJAI4
lP1PlDq8iSZtmQD3VCPuuYopp8lFsjFP5K+258lgds42BGOJcyyxHKgtxB5fDRCeI4mqkX6Ic9SM
ViILj2WwDhJFt/uX8uJT5YigCg0V3R2dAMcd7bMA/SACNFkAIAIvOfGfMks2Su3v5MD33S29jjaM
z/65nejMg/rL0ZtdQaOVe3+S2FoppAXNncMAOuepBMalL6W+kpol63uiDVVoenML5RPyF9o6Okc5
MgPCcDtZqgN/kzRnd1t7yd8Z0hkkgJJ9Hh3GvE2wqQh3OWDXPrNA+wTiwSMEpVB7miaaHryLOnp4
38rooJt16/E6mLdp6PcBNsxeYdINs3aWM69xCQ2BfKptul1j1CehxzqweShc/SZNvjqwQYoGjo0i
camDh/cirphIpz6jCx8H0uTmHPo72NaJvXbX+NKOnZ09iEv5kZUjR1OgDsfYpv2qXIPzMc0XY9z/
VdVw6yXOxgBsYlWSH0Zpk9Mdw6Fm0jjaPvBAqEqbVSuYk/Uv9gDGmizBIfSMkLz5aIHABjwoUeup
xUz2W0zY9EnUhR6gmKAgBprolJAnU4HZcJuDAHby/lBBbkrnYx7SbRD+q0oUAdUsfYO0xdhwiHPC
0cijZaO2WdNSnKulaSJigwlO90nw2Y2kdWMuj8CT0Lq/WEP7NQQJkObIvLAbZxStKmcApT36UKUb
PzL67LyloGSLlcNz5ID2WpfxJqBRwFDI6lnHLEam0QF4j+lDK9pTjx6QNYrk5Z2NhoPeYQuL0eFU
LI6O4mjwtLXcCleMtpG5NPpVQQViTi6GNKiELmjXbWhfggq3QmLKXOW1ZfV/TIZzWXl3JnBkR00s
EFJjtaCXyHTjlEmmZxvtfGtSF7DLS2PJs5CCA3TQTKM3qu8aWSKf4nnxMtL679gKlp1rE4wQP7Uu
A8pQSRDe4fsMqKbf58BLryJSznrzGafsgZcOo8dkdad2gBPhpwyKc5BaW6BY2/D3uY3xpWU1TByz
3SnJAThhhSA3wO0gv/4l2hW4HYoaLDrctu2xSIjvQNyvcV/7m3gJBjwSeUoUcJ2+d0RLEVqNFpih
RaO7CvPp7PkfLqeHPX0IItR7HSCrQUgms/i6EEgdZSXx7g0zdP5Q4cfuqzZttQPTcbR+U/jGLugU
ItjUv2MVrzIYMoembxgIX+ePpz2p3VkRP+cOb1N/NJnI5LGMGLFWYLvOLr8QBYY6bDlgGirTDkDx
THOfUA05LtqZANKx3gjZkLFkso5rUX2kal9JcBG9HNQM6bT1C+H/Wv1psDPQtjIel6AOV8PUS4Ba
Ej91A7WlmGWKLz97IFbnYOCXUpgYlAoZFFkIBTXWh6Dj8EsK2hgEgnH3IcyZr1QxusIvTWU8l/ko
GKxRDeskwNfX/tdTFBQy1M0qQ8c4GLsCriM8CNb4u/lxpo3agipGUAKaa0Euwaik26P/RIfXzSkG
24piiYFnsc84zYBhOUzOBAAR3JfIbdJOcLRHY/BUOGfZPIVr0kum7fDQTL/ZDNQTgjbZSry1i+HJ
h3tLRexe/6HJqCsIcKbX27AYpOVWqoUem9gyvMkUKybCqAb0sNFxvB1/9wDjMhI+49AnAKEpkNeI
ecGcWzYQnlTpfEbcAvCjsIOrgflWSQVzBfwx450/rQ07YV7p2QzbkwWtAbwRx1/JlB2iFNWwS2pd
cwwdtF601DG8JdAYJzISDY4gcJQKR10xXEzr3yBO5epGZ9OTfODiMYjLcM8LQM3cwKsDHwmw1qRX
IQOk6+bQQpduWS56pY28LUnqkshNXIqM/mEwGTh5sfac/GIReoIMWW02LTixh8vcyEUy/9WJZomD
vkBUjJ2jvztYdNBYSMPTUmFQOuXgNxyU0xDwK1z+2ZVWSY0BsPUeKShjk+ML1o1rD9BRsE2WRf9X
/pd3XnpagZ9M3AdSLCScnQ1nIC8rhFkd3joJciBXhiMpG62rkCJdkmyFq2LvteN02ZYG0R3ch8C8
UyvdPc1ftc6eW8b2qU7IOeEEZ3M/6czqBYGYfoSSlN54ZITBSMKva3ULXfsqog8ROYcNLiUo5RRH
t3bWSyxtYCo8i6gCdsFgi9+f7lMKSV7asPXWrAUWrhL+o8YP46uUuwUTkxqP7C71uzcx5GfkKzKE
kkkc+TJg3/zFH7wlLV2ATESaA/FVc7rwnYkTg2YnYJpm1ATScdmkZGVabrKazGQtIL5DxUjhIaxg
L9UUyJNhTS/Sl/FA6EAWgXaWzrcp2qVLFOLg3gtk7cAQS0iIhWgcQoog4IaByQ7y77WYueDsK2Xx
pjEUvoeCmimtxtTjRDWeehUuvRmWOp5ALqcBJLM+y2rvqzj7gbMXhh/cTQDcjgRSW8lviqvDHBMO
hfOOr6lpAFSFuqP86SvSuNRd0zsEa+mooch8ZSQ6mehX2QPROtvgGlKETtRqdtptmjnc6CInc+6C
AxqpiosAKJj1G9HyqKg0pNMN7hOPE+anAyUbqyNybLrOIJc5yv564rojpI8NRFyPtZN6V7Bn0D9r
vim8BjEiB45e58aMSa//ENBBaoo2OllEGwsV7+qfjIBd5BOICbdKlpbauGtBZIfmpSPonwYRJklY
VlIzIH7Z+V3sSSAnPRhDQVyVz/kzkpLnd9PFaKNnQT8FAKa+jdtCeloRZTOZWJR2VO7oqDhs0fCX
uAilVuA1zJT5WSQ5fvOZw6FI4BI9ZkbtzNYU0LsjOtJmOe+iD8Tf9Ki/DDulSjpuAMelhtGG/sUg
JcijVlCZ9gp2qnNvg+aR8jv1oMOF/avDai2vP425zgOkjJZ2MtZy5IoMEEVIN+GLpUGwkTlGlHly
NXKU6Em3TeipFaQMeuDtjPHb5uDC+gt8TvmW2Qw6Kb+TuJcCWhA2+U4tMlSB3Xvip1Vnz6zOF4ZC
URT4ydYoQAgigs2T56lu3ieH7rwnh6V0x8OgXoDzJ4LNud9tNr4XvFHmMKwK6xSxiC22e8DEVNn0
lLulBa4Lfw54KRbRDqfHQzpF3kYxTzjmhbYOw0k0MqeP1c01ci9OM0JWwJMufWlz8ssBUD24CgHE
jJuIPsZm4gQiXYFyJB4fwtNRMvrDxQlOcmcHBOI8npi1nSs3kffHAI+AOuiMpM+RBU4Gka9dLHRp
Frh6yJEfcOT/5lap/ZLoEsE5ZE15FKP+qe0HLA0EoDMCsdJDFC+18SrkJndYw67L+hAgkAqSWc8b
2/i2cRaXLELZQxifIwBW61Dwkc8j9RHZIcKA90xjZlPj3YGiAg80B2ZIBp8Obs3c2tEQ8Kalww9C
Z4Be/P09yf74bOlzB40sfCfa/XINHJjW1J70IF2UaXTh3GrYX9GxsZmqSYFeWn8p2fRHFqyTeE9S
P3JMywqrp+iU49eXjgfaQEAyXquIP0kpB/PgE3vTgsUkzZkh9b7K7DBwSr5iQuUkbwMXIGRukOrM
33X+UJpXeCx813gSLdqMr0azR8QI7jmhuqxcBdrtpGOzKajNAwAmEfE4RDCDpPz8OpNpd2qPzoZn
3Ps3ts6G+DBMGK2KetUg59OM3/LewEhInwi+QIHms55yCkEW4U2coEaU72akYivhCfyYljj8yUNG
aEFNRD8CMYjHSD6w+3IrVDfw7ZTK+H1oe2vunm742IawgFD51/FfgZ7ougUnIEkk7OvjSF40kbE8
E5GHCLRr/EjjWvb3wnzEE39T79d04mVgrULaj4x3GkKh97C7WsXVYs0l5pcvOfiXNjy22zSb13LW
5sdx+hSvNKnUnzEVBsPDSjSBc0QkBecxFnKjK74EQeSNkOYb2bYNKkfOnnITaDkaGCOGA8Sr1w5v
ge+NQLKzs53r+cqSwtwIPjzbu57rIyJFlpeqOkt6HatHCZRcBhCSNPGZHujzw++CihpILDJv2LCo
0ZaWuGiFVqIVph4hnq0Hvv6PmiZC1WSaTncSMEZODxfRpQBrhaKdUbKIronaW/hH0KTB8J+EuobF
tqqHQ7RYSSmdHob6zpwI0MkABF5ShQAJ4r85TAlIi5hmac5VJHPIPxj9QGL1CkylJsuXT/DtmzJ/
6hGNIWePUEQF+FCNDFOs9Y0bHdlfOX7DCGxck5y6vdQ7CA4iDh24uIKOUdcxgY9PMXtSzGEmTGIL
oSHdgcXvsTZzbGLwP46dbUAVLE5YbubvjxecqTQ2briJ/wuPocGDpjqkYAMVSRMdgV6USa6vL3nd
6Q6IDs3TrlxU2hE/RxMlz0ZRH/yJOPLhmGC9VbKdo+9SMTg024kSx/2RfSQDKWYi7tLHDyQ0pYez
p0IfxLoISdenFmJeJ0N6lKWoHw2cVUqT7QR/zErQenJGMyAHj4IVvLFmy2PVcMAL8NZm7lZOEnwH
v/wiV0rVLI4ExmYzCYJHFjMRSfE35OoIFcaV6GPwSrk7UOXY47x3+EuCXnogM+F/8GvFAYyHa8rr
Pb1QWqnrptM/VQOmhZ1gGsl8AmSRAk1XtZPSSWJBqUOv0Dz2RFfrBA4WwYFTdiVYN3UR27/ob9rh
4bTnMkk2BcFOHDRClMh6cPm2jHwr/UA2mpGsgOgzIhyj9VsUwhGQI6JEwI543/bVhneLmpOCWUXO
2Bv4ZaMdY5F2wpjbk76mrSEYWkzJsCDAaIKH8tUENhPp8lRvmSSAzO0PIwdwUuBf6xCNNhCOvwce
ru6MTBbAVYBGnde+eRHEDxhsQiYgxk4IOOmFRJcdMxCEm4IOF6bNHJtlG1pvnXepUCm43YFySW4w
SW4gzBRsCXMAE3YL3mIBlx3swHWefxN7zID7jcnxBtDZjOg9KReYpYWgkM6PhofUX97gDNZuDjmA
+Uh+K+qCM5VKRTZSxovox5uAxJDmbvORwEG06zhtOxmpKpmsvjqsnEgjGuYyYToHR/bCeWuCfnAk
lgSQyCOqLXWjEonBPeShDQbSKAbUyV31eFNJs0kpK24fmHLpbLKeu5o8pKhP2QqN2vwQTQqQbGGh
vXeNH6FreHjpA0NtyN9n3AB30v6B+pYmymA93yAFRCbzC8n4H3ig+fDb/1g6i+3WtSQMP5HWEsM0
ZjumJA5NtHICYmY9fX/l28OGkzjy1q6qn8odu3uKcS3PAlpNum4KuCeXXHOz2J5In2ohgq39SxK9
VuFfBgYCpgmcaAI906ZZBfFr0Z9LvONYv45tfVToQT39U6iTZLwIcD5NJrvFX2ONfRjgfqw6CTkp
3V0GywJ02IBfeGe3/hWtSTIfXTXYmm18qMBn+M45WQqDPfkba5d3lDyUMbn4jbJWAvsRnx5L4Vnp
cOvn8jvz/xyfbhHSDEbNyjdz8zuAxyreYyEO0fBPMDgEUy2+0qZ2Wb754c/WVvgIjT2oMcpLIi8t
4hrhn+Sl1/BR9oABol9eZiLiBRyvx3B7LwranxOfJrq0pOELvUm5vI965p7/xENeBA6KYaxE4k0l
S/agIhCrUASKSXYAcpw/bAeyayGKlPRPfmaDK6Ef0ZURMKcJPSnFhdOU0KFtDOsqD7S39EXWWVuC
9K6sLSTK8kirM4FaS0c3xuoCJyrpgmRfsoyLOLESrx3/xuX8VmG28PGGpsZjPN4TLQAeNatbJSmB
lpTtnngQmd8rdiqRM+vRbo0ODoHVxCpYKSPSbCslC1C8m7yr3ACW0DZmeqbarpt6Y6ifBfCO8yrx
I2rxqk+k9AIw0D2hMdcpv9zutfISWsoXc18NIaBAURpE3JLo+oDAOcdHZBobpVmV1Cu+Djyuekpa
KPcp9VZtnoR38IZ6iypZGN9Ui5aaokEkPqex+iwKIdD14CaT/n95MtAa9hletEIaFc+tOPchIhUz
REWEOl5D8NDuATg92hwFjISGXFBZqcryX3ldwGFiDtI3YZsuu4qEP/Q71mcHJZT1rzK2ZTSKqX8m
gBJxNhH5+H+/ZP4S7bfY/Onfeh22iAorpIxBv22D/NuISiOp1kI7yNveO4FwD4HHJueJHEoAYdD8
ktol1xyRIDb3AFKOMcRKxzxHUPNGSpFQ7cLtxCdNOZRsE2mq4q0vfUkDsZEqWhTwRMVila9rPTuU
/V6+P/o2FpmB6ZhwPYJlzerItp0rWlOBWXjba3dYxxrmcqAWMYKYA7arBA8lxypDDd1pYJg6+VcO
Trd23ZNHIuzbmAcHH+Sxh4vp+i+5F2QmrBHQO21Hs/rAlBj+WBF7jk3A8cfKX/NApeujsHTVs+u8
pKG6YwEUcZUMdfwLJgGmKsnDqpN5Ix2ekHOkgZZ02sges6g8y3dO6pYYKmqembCw/Ey3vvKUZYZW
Sjb3DOGTQviwU3PVUXMmFOHJL+0txzdozSdCIjFV1Gsubd30XgryYgk/ESBKxksVEJ+rHx2G5lxQ
v1kQcHdxkgJCYB+Nsd95yYfH4ouCPxhNiKgmROkID6iomHCaJWBRBupSMWZYbD2h10lcXpYAkIn8
SdBwz5/RJQJsceTT4HPgISKcjrprxOVGPZZSLQJAqY8pnAC8g82VS2su9ReUC4cpOWN3OQH3qBa8
9aTDu6ZGVtNExqS+BKBT4+lC99GbVxLzhGl2+8eComoDimUm0n69/RJoNGgQK3wJly2BvKJCL+dH
HqpkFrBsYTCqN4MEB2m8aZKhL2kdG8FkSQXgphhrom0zHodXtr+kbHMhfGPccsmQy+NXQz/K2wOP
J2KIgEOsleYBRLPxX7j/lHS4IOEAJdCC/iZNAnOWoC4DkVgYDtbSUNAIdraxnn8UBX13BelvfckX
L5SgIBgaaRVF8cYrrkMGFDSLTDkyEPO/2X70HjIHCTXTFaAvylGBu4VLFaUsJ2UbshO4QaDeteBG
fGgSdYjuNuid8qDa1HBcNQSlzQ1tA0gI0YaxCFlqvBLSC5NfyAK5GMjGqmDB+/AsakBLdZ64EXva
IsF7+GRx+klVRaxXTP5ZRjCNu9e5x1h58HF9qq8qg50Jx6idVzMWP7GECEYquVduW10gUoT4iu7m
aO3gWeMd1qsAq/FvOCCxYLZyGyFM5Xq9C4HjbD/W2TpCzjqo7dUwif/yBrI7wBzrTQd5UNWE/F9t
jp1LikTvP8lDE6AgF7oqnemE/KUP7N60bHn04DppnEKyEbJsWGJCw/iNYh/wBnUWAldlaVAI5Taj
PxNTD4kF0sEbXD1qQXnJ/0BM5aYYEAyJ0Rs/2VIBJLeKHgNzgHVyg3wyCEx5VRFAcM8KfhI5L/Qb
BKQBjjJzEoLNVFs5xILT/MqtY+Tc0cwHNU2/OW51u3gs7Owg7wr3rPTmMgOkSfNRMXd4Azki2LEj
lERVzBZSSnh+61B3sfNyDYoiwJOksXATRDArXLKALKjM+Lvp+gkh8NRsJUoMgiiUijOSvv+fwOMf
W+wwiAESIS3phAlh4upBQAggIOIl1+zPo9ItveMMHimX8t27F9hsb4wPconNAGF0O0HEXh7DAmxB
PxSsDDBEESCAFAfw9XWWrHkM0uyQ077zggIdC6AO8XrqHftVCmXfqPlR9MHBQ8UCW08jwkBxd1lr
XgMg0z5/T4PHknUBdvlUjdvqs2pYHw6PH2nqEix6aWgpCvKrRkHOGw6jSg3uSnUtcJXAIepYbwdC
9gv7RW2CS0TP3Y7/5JLSuO3K+F89HHWLABd2ozcbiUEKdLRT4ukRGwvXHwymjlYVUr1iB6caxEtj
BGy90Tgo1dlG4tWUr25QrdWtXqGAbPeFhpp9y0miDkxYTulRIkQWzFt2QKRQ061ahS3g9ZwcC3E+
cZsEg3ly3YjZkMrD1sClyoGPq+bb0mVgq7IXJ+xPNfG6ox6cbHY02TVI1a+F0TxPMbFNGv9tIqHp
CNbXRDz0zta0UAzo4VVaTQp23dbPCdaSirw0U3/IYSdZajbdpEKatHmjzQHPwnVd7egbRg46OVX6
FZp+YevegwNs7ZTlb6BXBz7AEpkdK8GeXBC2+5EoVvyd93Jn3soc+S9DtigqmMlZzkN5hLucEcPl
ZKtH/5gOeKLuZJ4GRllpSEVhXgdcLawSj/P8nDjjMvlQI7RxPhkRuxyauKRDjJuB+ZxGefwOWyid
uljIjCpHVNAzpe3YjJduhbTll/heuZNC3eJCgbkyeV6in8vgGAouEC0F69GuvBJuTTAhXfqEG4aK
Vri/Q5cfZkpRNL9rXR49qD9qYh5U41Kx9L7O7ZXquTtRpWtsIRDISVPFOocz+d4Lsywj/pT+V25h
5D9M9nQ6ElWC3ggU9wt3aJTSRrCtSeRRjUUAKNYPHgU1AK0Iojc4uSC4d69yvSdtv+k8fWVEWJ6g
JrJMeVAnYqkKVFAlcFK3Hfwbo4fQG2T/sOn7qx+j/+cmEsDYAnQwqwRJvaUBZfgzKhqb8MQXJwCR
DzCn9qx7opErNyJcU2Pi4oplYx/b4hdXn8MPqCxC3+wxvxE7ctcEAKKypEeSSeYi3ZRqB5gEw6WK
8PtOyRhXRyElrbnq7LZQPeVZridlAvose++5Mt3+IbLilehoUAWFMuIDrzkgJQz3hDcQvg6Nq9fy
eOBOtUb/RMUmGkfgT7FGWP5nSgdNHDlnrnd7BES6+yMXYdN4jwLGCFLF7TaCuwc6IfD01DYWC9L7
mTHtsj5zhXEqC9Z0tQHxEDxRHeUB7Z0IVozYw9XClu4c7y0Kmlc+YkKEQvC3HU1Swq3+wgAOJzZg
38jDq7xRM17sFG0gk0cEGu9yv0s0jaX9BP4qSsyXGNBlbNnsocMqawvHRguI0GX6VM10D6cp1i+T
x1IJDULQV/xKcsJrrP9pmr7us+SldPRV8gbiDAxueM/Alz7xCowkcvdZZFs/eByrKOtWKXA3GI6B
rkkCpSnI8nYgI6EJsxEkEka1S6uGBTbvlh1tHHLBkhfqrzSMAzPfXZuziZ2QQ6o8eaBSIXCul05H
iT41GdEbEISaRaIcusEtdxVxl9TXzMbj8Z7ixcgZ6vNRFhOwqZ6iU+TOqpO1DkX8BuV40JTkFBca
yqbep/9zLt3Q52LTRevLkUBZOkE25dGjpFaIMI6yJ8MK/GyOfUMmCbntqWNmUBJkZCxEMUxLTlEM
/GivKtuQK06G5Tq0WdJN0YA582+wUqzd+GXLsBCTQU3ixHTDfdFZ5ZbTd6d3Ag/J5HyrMXyKkdOB
oZIfpNHLuRYuBnUzTNUW6ACF1Zw/FeBkyNl0sGDBWCuiwwV+bByNhrwgOMa9ChiWh9mzwfdrEgkq
mkaS+mn3yNun2aoULFbS16ABkYmr/ONGrwgzBMAYXGtD5wbMKsReYnsXKVzKpSAgRMXZyMuqyZnl
1mEQVAT/bE50mI9GaWyltZaGSyZpIRwRocljFHyrM8GZAYOSuYd0ku0G7RedWmb5C1a6M8wwdtHH
ztEhGPD7aHvL/hXGT+IDZ3QrcsIddKdEDklfFXF9NAN7Tbhhs6nai9DNhJXssGKK0YD2Vz4/Q49E
bYL3yTcb0u07BATd/Zpc6JwhGaQE3SZ6dQH5QxQVpOs5JYZo9rvjqPyqMdErXG51p72ivlmL59sd
k3VAlyvlCBKMzZdvSWKT1AF4PGLd6j1CJqoXaE5BqoRsphUT5cEq6AgB/rNN+x1Jn+DdfASwBGKh
PEjmoSdOYnpXuxGhz6cQ28Jsqv5LyJYQep0IRFok/iMJER70Jw0Jq8lPXsVXydMGEmUjZ7BiIgoF
kSg2OlMvigXuGcFau45m3z6PNmtJrCPMceNA/LJbCY6QspIAoKAKF0gPdY0CagM/K80T4zMWPdXQ
wOB9kfe77AF0smfmaLXAWCjKffVoM/F35IeKc0Ex/3AozNa+g/QV9RSwvhCSMv7hU0ImymJixPs2
G5ZAmH3sSj07745iZ/tPPu+y9w6eljep44l6cAssgcitc2a9ibCPG4vJSvoouJCRVnoYahkPWTZ7
gFxhtDQafyf8mIZjNeqrXYfHiC+j09DMAZbDVLJcfgZyn7lHoFT4c5EYSGicqpcf8mZ0jrnE9spt
QWEN+esUNKj4Pkor/bbs6YqJXdBnU/1hCyr5JOhnqNKcBzjMOiAym0fuW1jnN83U7wR2kcNepeGu
mpO1qjtEZg4bhWtWbCsjC3ZChnbWaGyjIF0lWbdVeNUN0Nn6GJg5wRmrNtSQT/H29bC1mDp3SpdI
p/fPqvVPt0nPVWNrYBXM0ni3+NuMo/gk6RV5A1xUT4oxbutxgBxkuuKNNEW9Ys8bohAMjW3gMv+3
5dntccETyVXG1ttkh0uBt+W773CJWnZ5i/N5TU74Qe56lmgLn9AYV0kVmFR9z/UhnVTLXx0kwRMa
KgWL+1JB0iBgHxYRkTmGmJ+Q/FUjQjuVGiBlBZWwkMA+8TGAIUJjxzgXTToVSCafkijfS+QbKxMV
PaiPhLKKK7KcDMJJCTm1tQ+NSdQpCSxBP22XYL72q3RoOHCkUxJ3Yx3PrGFSnimGGDWk9XFMbH2Q
CIp3gqKNsDLHdLul5hFsbSzl3wlm4vng5jNkSrHw86cGSWxv18spvtTtFdLEGd2XDue2ihYXFe1r
DYChJ/pzz3NuHGK7ki3B2ZhGJ0gq9JXsTOn1k+6f0JOIFFneRpGYJpCDGUE4xdbKk1XiXdkq+MDB
cu0l3X+Dts6mcBkU3rqjbPnFiW1aaocmjgBetAuT0xIMiQ7dmlgNzlUZsxiR2RxN/r6ATx3N5yCC
qmWyF45XOmdiojKEIzceR8xFKoZ0ubwyj14n07mlpgHUyV0LyebBu05hfAlcF93QymG7keKQh92Y
/sHWGDwEoqJ+GtnV+pcbNWLopxyFLE2NtAVtFKNwZUMpeGPkYdgBvtFvHT9JCKauqsmAOAq/H9Yo
/BCHJX968k/p231PKF2tWD9cR3hmULcExkz4NM1X8GB8ez4y3+puC1Z4rSRvNeeTCrjuJCzsohgI
Ie3uKiIcBOU1EUOoE6QECzxhRsHiW01/LGEdUHbd6RW6NBtPdQ9aM0UaU36zwpMQG/hUXfxReGWA
daQeGvWvBnFTpPnnBJY3AC7LwN9ivnKgOXVQViJryI44xN5zUB6DbCRW7CgaXilxQS3aaAEfE9pE
l1HAgxIvWDkfIq9hF7R+KwoyhOHaUVojQ0H5gH71bEmcqjm+lYayjT3WsXrVxuYbMqinTRKv+XSJ
Oe2YNexQtJLBmdqTkwHIakNwWOuBSEUiFRwcMiClXXbAvKBZfFACwDJtA3rlJteJLLnKY8nSAsRH
BvYuZXc1waLMoqW1rc1PBxY5pxzXqbf34GQ0kAiyjFiqjNFO8x8rZixp0Bp8Grq+GwLzOLnt0mHc
mCLrrdAnaEAHjiIxdiLVcNEJsJeXWb5CHtDYV3Yxw6OHiyAtSPr+HTaiSWgNPI/OWtgdd9Cf5oz4
ZOfbMl1Sq2jQh2TtpltGdx+0pBPNH3c9LPmSZiCMv1rdJ+yjASzDZ8AMb6s4THhGNBtS1CV+LgX9
Mk37VA/vdvctGikgbgBQ1IHihB+wB6eg1xxFgb+NBvTBPUdN+2ZH42s07YtF6zbbRNBOrn3ZM2s0
l3jS6YiMU6g+hf4HMJ1HzRY6puaIYvHkC5d7wYeQkYJRmqQd2H10rNzmaLm/aiYeSHxRxngjn2ob
dTgleChec6aXKppx56DYW+ctZRgAT0cQ0FuPdvOdscfFCICEWGxQxiA4/IIWZcHE22vtUsV08cdA
Ebn0/Kb7KpAQ0MmZOBARQEzOX4L4LYGC5qZempW1YxKVBxVMf+P0AmIrkJmArCUuIwMIgmB+NqRv
GAvmjO1ivDpNZXwKnlur/7KYFiEiNJFbnFGktLDKz5d+rP9E1qcVTwzMNShMMR/i4Cz8lVnmjw70
nDRzwlbNDDE1AS5DT7hevvUrslSIMrR5NdWdp3+Yyrrs3kt2+/ZrxzLWJoIH4ddMbNE0RAI2GAH2
a7PalQyNxKfPIcM9oJfgaAKBR6hYpOfPCaQdUzQv1pmNlEVrn3oVMyeUTMWtkQVPXTchk4Jf1NkZ
Mf12FhYzhAWcJhCOuxOE/DPuWSHrtVfoPGk15DdIwYvRtGJuKkjFQfYhtjjBLYFM52CAnC65/o3l
DPqEudOuJkYoFKhkdmABJgVID9Tr5AKGR1cbbTveIvqiGAEEaooHAxugg6h1apB+1GJt03CU0wfI
5FQ/ibzKglSnU5dRnIkJzgO5D5oGB5Q0OOug2nhE4xYn+x/uq6NmqwvfJa8F1AXsHb7RjV+cIlmK
GZRN85DAEncAoUoPDljB9OynUCGcBEB1RggV8ccCrna0ESjUJ4jvMj/RiWLneIhVdqn2/1pFyDZJ
0OQX0bbYDg5kdRETuxHXyj5iMapPLr3X9QetzB4BTtYWjs+ouOX1sBA4SYQbdPGz+WYJqgRJ51AK
xNemhsmGv70J6scaoHQyh8VshSe3ern/OAbwzGY6rJYxKbXkagNZ8NCkmvm2bPz7kxSl1p8eteqz
p5XxxR3ICykTgozjvpwe2kQ910lCUWU7g0V0CFOS4/+V6YTOgkLF2FAN1daHLc+6P9ECSJ+ONgn7
D8DFKst+EEpLdePw+RLaDViRWu4TsWR73N/3Jib2Wf2tLwNG4xa/FG2CA8ESIAuIp3bTs/6yUl4M
5EuRjrQc/y7rFLnpbP5PYjwWUAPoYqGsLeXuxQwx9WXZFSZEIIYRjKomwUjCi4Xj7eivVRLpYjd5
9Esdw/XRg5iVcyzIGmeSL9XF9ONZ6vY/vyS2xaL8joalStYnYBPKnXvYQkz+gAMRHt8jd8Gx+asl
BtlET0YnTgdfhR7iWPqjmLFiOiTIj7107w7vjQTj9cWhh4DTdJbAGvdyuPA5HynTRNYRrSlWMoRY
tkLTq/5qDSgmsEJix4s2/xchK2eZH8dCuAXZb9ko6qM0OwLCC+CIykJHgy+cQmyXW2TBVyJNT26h
Pdvm1+g0S5u2MpnZjGh3y2zyr4MydJC62TI2u4NJOtqEXcEKf6qKdi0gplaXHgop0ZMtda493ldo
4PETIarfW+2iNpwDwPfNG+sVPNueQE6KTx/RqBAFyyHQq55UjT95j2s8LRD8FtEDpdNs3eBTCCxH
eJ4ZSzyuIXHR+R1y34Ri4T/3bDaQvqEa520UVyciQvbKJW60fcxtyroApHjHhiPhuxn7GrSzU34R
3fcyjD6j1lmPz0WVsj6jtX+cnCZQZB8tG8MK1dx4/dHAaqFcYMb3DmyOjMYiIdUx1MhdI18ojZZI
10KPxCwmETtxN73evihs4OHcCOE2sFRhqO3DxFrVkjk3mn96MIhBYZW7AXdU0z0NV5gpWBD5pCh6
HV4JAnLB1nr6q2iStK9D84//j2BgPEflLj7vkF1c5TWes385iX53Q2bAEiWu835KtkjzWeDnbOJO
YoXclRl8dGq2ESawHu1vobFjHE5paZ10kktL2wcFWaZVKAaNda9WbERsCV5Kt9aEZgk3xdT3Bzem
pKb4THghnPq9t4NfIeHTCv0a/a8kMpfookfW8wb5czWXT+03bKTCypquL1mtkl9wD5yTkDQrXJB0
84CUhCG5wUadzmBWa18vn2gd9IZ8pX7Rj2xQb3FwchmA4fw/wCeZT1VEoJ3HkksOuUyZUFFF/Sdy
UIkm6JSVg34Ir8WhGaOXifquwclPfnJpv7Pe27XFyz1ZO5tlEx+xIVbCvQnLppLSnBCR/Nzw4Mc4
WM1YY9A13MXn5jm8ES0ENdYde0ZuNXiP7HXINeyO4aYctaWAU3x5ZBPPcQZ0ZeylYesMeymzHpYl
ama9ltgx1tupNp0CNR/MgoMB6+czoMYqiRJDexMcSA+OlhW/T+TI9S0SX7PYtLP9JOoGi6yimf1g
tA/4HGOqBH4+NomQkskYADOhoGrW6HhCR7wG3tIuIJU+El4Rk63IEDNyJA1jWomFYMBbTKfg5LvS
xrOqfyZIKZmZN46WnlICo90CoUJCu/8RV+4qn0q2unlQJdRO+gZYE+ksGOA0pkmPhnQUpQLmLPAO
zCkWoTOFxx+qsv2AAHJSa0iPclOytv2vXNW2IQhJFaDXYT8QP8UDKmjUVwgGwv+R4PCqVWwaYUqp
/jk1G3oovjBIbbuJkn8jbbtVnHJk/Fqabqs5P+QkqJhE/4Pox8NNncdjgwHUIkvNz1U05DudkSTz
BSgSuHPWDRBM+6DG89WBG8OYiUKCuSXCUpT3+L+thbQrvaPc3KjcjkQBjrb67iuAwgbpQIaZ83aH
rA4NscX5tFzNi/seKpjPZudVfhTIQBbgrSKT2IfnJigHiYs5Dd+KMTTbUEI/qcqtu4QSRJoHd0vK
BYUMuZ88Uh/sU2DjVse1Q9YFb9/dvTiAa4W7FBjLLlmcrDybbfjhphgGymMyou7eeUw9sbZSrXBn
ddmj67unJsgvxGovpRtSNcDmiKhmr/fJ5SR0p8c8Qfbx/DuxWK2h+tvmfFC76jZX+Qc5fC2pngNd
r1gHDT/86abmvar2dZc9EwqW4STVOiD5MrIXJHDoQ8lV6Iqqo8fgWNsRFj8j/5F4Rw0hun7v5bfB
rDxKRbD50sR2kWjFs5dj2G21bpmmXBzx3hq0+z6MkKvAdZWjDjzFQ0yQtMcwU20YbaU/6pMGWXey
TGX9irfVsXw5QYhxKt7KJ3CYDvWMbDxG4RAsnEv3nOBfoGneOUaOqBxFlDHtJVAyDA3kvRdf6Cmb
SQw6DJwAq7q5lb9eVqZNY3apJmz4otCRyAMIksEPlgEwjpaNBLctMwoHjEMw+Q8UnxW9JMmRGAZd
/DJ5903yNewG8OE0fRd5jlzJfcDFy+8k7nThOV9uoK2T+G43kkavQQ0WGR8BCVvA2F7CqsW17xDV
GeC7qdnaETwRmrZuwiNqPZ+4ToqU7F70GdAko48WBrDV99lWD7E2tWSMag1tm7O1VNLYbDV+7+vy
LSDQDiDs4NqIB+Qd4fVbu8zzIrRNKZAaR1JBQmGTqlPqCETego7tDC5Jf6Gz1/JrNQdPE3KgQiR3
CHfcoN8WoiMHZKrZCaZdfX5c76unqXyKQvfZmUiZwOQo94Zci6UQT5Wrf8u/EOSgM8OtQtGAFg55
vkWkvKbY9dl9GkuLTyOcDg+mq27l89gsLwqjD6V+FrW1g6eLC3JizVzv4cG9B1KVkfZT0OqEivtC
HMlopfc0TSHoh5Gmlf60MdOdZgePeHqbXlkmmAbFwNcZx8h21q5mmGRUDw+VDQOj8CMiAwZ7WtUO
PcMvIpC3UnOO8fyTuiwvzMwvVe2WdQKIbAO5wZFkdKOBf0z17yHaaq3Kfqto5Y1sMy3zRa8cRo29
QM1KyXcp2/kgEny2IgVkdASbRHOeE7RtTmCu6y7Zz5lfMroEPKrw0OARiYdftW+2ANXIXsuwukoG
W5d/6IL2zebOZlDVKmUNcqRq7lOVETKJQckpf2W/jywZIUmKGL/6JusywsF7Tsv5YPfWOimmbZxX
awMab1LuG2kldE0FvM3icikLxh04eIsvSbeUHecspnUR/SyhhguTZVa6QbKKaiYYwJ1lH4hfO9sa
Dvn5IXtWC1dfo1O6TczceVhdAjQ+fo/d2BeKicnFeMo0LBlkfBclunLnlRVd+7ZsX0cL4J/oyyqY
TlVBK43iDLdW9a03xLTb5fgrYA3lMeZytVOSlUGyqI6SPhrrx7YiIXR4V91xOUKh6tGX+LBN6wYJ
X5LL183ofnk4Wp8u1KxllxdCafw/XEmjOnkLgsQXkUNtsYhuaiv3oqvsdbbSA0ziPQjEIU2lqoIz
reJTX0omjbHuMO3axDMr+AtqJdzGJCKyWaB6VaaefC2UFDBbA70puwN2LSdQqoGT28tUwJze+gw0
rHUAzYV5435dK0w3k9q2JFBjjAxz/WX08980tHdqdjQm+9UPS3ih2diSRrfDvBa0B0zDi25Yu3yU
IjmHanKqzK9cYV+VfZG9P1PM+l9D5yLPWJE+62SqgR1LFYk4I1PnH4yU4cM6VNwrppp/CechsZ/c
0P2obUStJ0CkmMrLVie766Ev402cgjK0E1RQNW0HVMap/TEbm9h+Cetfe522VAvQqNI8g2sOY77J
y2nnOO6hN4z16A2P5dj9hM1rr7Gpe7pihJl8jdsmEGJIYQot3QlIJN1KN9DlzqXcNt/uc/QSPgU/
HtQRV/Abm3mrQ8PtID7c1jK/ZZtdrXvXzvlpaLDlptYJCUSjJU8kz18bEwIOSSOLwPyKpSrOoWOY
i9H56dajb5vrCf2qpa5x4S3Helh79cUnTMLqHlVHfZW5m0TZ0kW74O2GLNqVJ42EP3Vt639NSarY
Q189Ch7VDy/DHLP33ly33Ylt5W18Jp7LgBMX/7CYhkpmn1H3yJoglKp4qzt7A9k/Fri7JYOUJhAx
A4Sm8QhSSoEurD+9PPv2kygGgtK4ZCxpUmzjI+HLQrNHKSWl4NHR3/WyOiHCvst9uKvKPxGljTHv
CTGFkjXkGGCIMV+DczJ7lkfxlXbM19YkOaQgu0SHnbVs2nqgMJPG4qhIe86VrWWzF1DO1FCXm2e/
u7BNBb6wCwEVZuWkWo9znOzFcE0mAMkPISJGD1EfxyWv5xc6UqK1H9XI2XcqjwHvDtrDSvfPg0ch
LBaFlbOEBVvAWJHmaOkbSXBj6BYpXD50LIekwa7HUzP8JgjEUL9hEYdmIp6cxMBaPwxN/piNnD60
g1Jih6vQ27A30jzXyUrVx8c4Z+cFDJ/PlGC3zyS0rDBMym+Sk04HTuS3C9jVgHvnDWlln2Man9GL
rsvI/8dzLvNsP/gvxPqvQxfrLR6BEZtb07INhGs8u0r0wajw8tsRufgja12ybUnUDXhBYdDqN2Rj
83nZaZuNMeQ3Eg6cNilRL0gGtCg+J1gL/bG7zuQMiD5obotvtX8unfl3Ll7l+UZGckjSeKO5zB+A
JGV9rHMJ6OGJM0gx9EowcDOVhLzQJvCacLPYqUfUTPhBpKaKLUNiZD2PWNI6O7KWY2TNSAwMGRge
SdoEDaXtjuKCWTb+dCB4a9ZBb9142MdUGzabzHgpPHpGFLunZKTqjORr+esxjN/b5gV9BDj6YAeL
ysefZtvvNsCF1H6d9kRWq9E0CwWWtauCnTZj20aQ1P/MpN5Pdbs07G6DAaSQlotfLiYFWRzpe1y0
AWGApvEyWmxKi3gAjI0DwooJMaznDlshern6Y/A3qgVhHStjtEgKdE/8x1kpoHovTm4ij4bGq5ha
aHwQVLTcF0Zz6uGdVb07qRhDJHPDQPWUdSyT3M0k8ry0LQIgZgNSBoh/xgmDqudq16/leJHcDJOO
IiXmzaujL2B55tbox/d+svfytf6qq0ulY3ye1hM5WjzZ4NCj02BhI75jk4VPc/gkMVZ3eIj1m2MS
oL+5byIQ+3HniXR6wAXLl0RTS23mqqwrU16PgstMSXmbxquTvMf5W0s9k10AiFvNH4xr5Cj8usP0
GmNfKly6X9L9Wzo+RUVQR6qNdkdvcW/IIczyT4/l1iGlUAI7R+smMXxkddJexjbsFdtGaTXXNaGW
KYILDZkubiU0U4Z4f0Cx5dalWcUIv+6s19FO9iXMu7AVBSB0Dw4csXVudg9+BYbQ/IoZeR7njwgI
Cp1AY5qHaNia8SWhcbZtQsKTS55oy873HnBK0YZeJbvGaKLLGCTPvgFSi8jHjZi1pycrrFduU3A+
SZSAwC6pQWLsrivirhqk/c6FFXogr8QY5PXBpR/zywRDEEL04h8R1cSR8S25q25w+bYRURNlhqjF
TbuFj4S/gZnWvZVGUFEX4uyah9VEmAhvnxnhQAernTE2KkO7TJTkMBdktZIebODr4ozazqrPjhPL
Dx+cIflWaZVNbNWEVI9Wi8VyoPcZH2tEJJKL0qAeBpQm4kHnjSYYYjsknyaLkfywufXgSyEHR+Ip
AYMB9Ti38YbwRkmIMLMnyQtHbKDQaI5+9WWzJ5SsCQkFJB7xkResZ4G6XuQQLu4GC53r49dDC1to
xIb371FmHDEd7H2m8iBGeMYO77R6A7G+OVp10wfz6jNUkq1zHh0crhHbv2UaTfqbqr1Xg0YeXVC+
5J352IS/OpiGalUPhlLuGocce5G+Vu0Kdf+/pm3fPErAlEbnaMR0YCXcpTrrsQIE2MkrmZysweuu
Y8Ox6UY8yc3rEFbb0eNiIJGcSTeL67Wi4Duw3vIuu+j4C9laWj76LUESrF5lB9OjQXATC8If9BGp
I28nT5VHWVZ71PFLKLO63BLfPqb2YYzBF9UcxX6lX/lC8gcDAgy6wyKNuoLJFEuhiKvUWN9n5UUQ
47Hba+y6wMg3cLoKzGsCq0eBeQky/3dABmi3JhI/UUkpLY+NxQPTzQssFjygpaw3Jus8oU6IB3Ew
7CbrLkKnkrfJc4OiW/LNJUcx8U1WCe7a4cMnqjW4CZ6UgaVKFp9rsYaIFeopkFVWIoGKjQd7Immh
I0EWrFMpi2XgNqi7G1ZF9P6z7pXGwtDmgxFWBxzSN7M7F1Ox4103xlfN/XTLmzMOFHQXG8Le+hel
p4x+tKub75LVc3q81LNqlQxHiZFLiccd6EeVXoP29EJsiUSPGzsCaWisjHXu8V3Ztbe9G6wB0zXL
BOqBGEqDpVm58SqErA3XesRyNG4vZ9nN47fR1GdNYe9jRY3wzHkfjgSwmw7wapRsRFcHCRJU70oU
7SyAfMhQ9Ic3n3Ctkm25foAUyppfUEudp6g4jCkvslXvkVG3+GiZORam9la01qnrxyfxE1rWD7mx
h7mcnps0v2tqkQbN9PGlki3nydqxr+hfqpBUEalQUfqsLLq6vXg5fUrH3sMedTBhFjCIsClgAaM2
fdHTriAXr4GKA9d+n4DayhFQnOgPs6P3KQH95mVQTttAmncrIFmzWfAubPndjjppJGY0h4wBjdxH
o/S44LDvE3sj5lSGgLWPYlLcgQWBnLN+yeqTg7UNQRNwjfdbRzg4k+yaTcZ3FzD70PfMPmupUINE
LA0Q7WkT/0MifRLjpGl4T6KuITR/4aKFarAAzCnCupXqzzvTGw8WFK2RtLeZLXV3cEzoQ1hYP5jz
B604yU1eF2/ij3KBXPDKjeigJ7Rlvh7s53VjeOeh+uNHrDH6hxAKFG0kyJP/P5LOs6dxLArDv8iS
23X5muZ0SCAB8sWCAdx796/f57LSSjO7q2ES+5Zz3vOWjHLb2c/0dbZO/qr95GiUrT4lkwGePWTM
R5XGQ8uGwY7aPhqMnNvKoFkQq0Eltkj9V5akPo3nuoxZ2xRjJs1ndPWlh7ZkARVRdmzxoCjsZJPX
pz/HDQRJiqDSUcPjMBjHlv4IByf0JVjzdGcKosuEMz3F3rJCHYerUiy9WRTtmEDUCGO4OtAp0kDD
PVNSFAKvpLBd2CLA3tDdVfgXttlIEti0FJn/Nun2Jh/DHfScvjaORKr5gwYGwcCy+CRKatYWUmxX
QDaAAFLn5Y7E4YTGXLe8Po3WfcBhsSnia8xhMA4O7vX6H1Op0qT3n/LkxKqOujIHcLWAtvtnKZca
Y9qqxsfuN0V84bz29BuYyI549GPrJM0dOuSAaRSSci3xNF4d13oL6Ay3bZW57qXpYyAvaA7an86G
Nt1FLcwAGn9xEws6R63fNXSlABMWzqMR5ZXkoumaf5BIPpORmHm2bn/nwvGawaFqZjotlAvuDmuL
UFq/6PaSz/Tn+MqayKBJQIQ3AJ056ZXk4sKBrsgQM/GiTy1k8VFEhgPcYLmCuNCwPZFVBmWP3Co2
eCG7poeE0/w5UZ193DhikW/w9XOPUp2Xtf5Zeppr/nwPQCPl3C7DTgyN+2TBc+NatQdCAsFypWkG
tnQbxisSQBcw6qeyOFt5sI80ZDkZWBq9mVC1ZQWZVm4xH8eZNkS+F0NGQZenMfKsdOT0/MiBEVJS
cwCymqUQZhDwbtz05MJ0EChJHK1c9JRg9qgTW1K8IOKCYCv1wjDcIyyn5QMTIGyynE5bcciDd2kz
kEMJZ4jlw+2MJcqRBDi72PmqIOQ31vRrDrErqHBJJuSk7b/rN5Opcab95K61LUR1MHLAcQ1Mrub8
UbEwYHBc2OW25DwOmITV9HQdBFByHjHODHYT2h6FMm3I/GOAy6ybEVzP5VdnN4fhU+IcJHcgAxyi
DZVnTwJ2EIpxLYO6OtuLgLBagNGZdZwP0dVgfqlML0qaQacFHSguCV47pNc0wXqE6dRMIPLXkInn
RAh9KqNRtVUQfkLpNzoQb1Q3dqUvO4FbUzeht0ueLVLNe4MQurUaRou4PnXTSXWQIrcnZLG9+Gs0
WOB/6OVEBH1jLpv6LRog6FmPBPVWpbSb9xQAqWcdhRTXLZmPDAE9ZfgNiMLidSjKU6uifXR3ZqQ/
OSBvIyIHUXOK8ANMy9xaWAEksNUzba+ynowyWCqTsUoKF1EiXkZDuByzRxLY2wljjyb2apD8vsNl
E0ESp7BdRdsqN+45nve0zy5jfPzfVo5d7rVkWDcUZgvRmetxKp6EASFYp7gZCAOyn0oftOXBPFkb
s03r3CWrD3M++hTVnE5j26zAwoke4EQC3Cw71C9Qt8xgVYKpQhp35/Rg6eClCpGbsjZtjZVQiufJ
tDfyVbQtFQ9GTV15sh9Z/gRxd9aSjcG+qBSvJkPYzs649zBfq6KS4Btq+eK3gllQUVjXSFBsSE4D
qLPWY35nIcJiFAFA3mSPOFxl+qtWU/pjZZC88jPq6Jpte+Kt2MHJfCtm9ymNSaMFbax/csfEDY2F
FZHTQB5UTH9V9CkLGxlt5U2uv9bKYCdQ9JpkPqvwRBTVo29jNPNWcerLePsIR4e9aJAF7GPIicSB
jRyETX2ecbafN3FILt8MuvjjUPBI8Tsr2Z4i4v/+WXL8o6EbAWBLJKeBqZTIn/i+rfqTR58VWVUC
dIHCR4HSTD6rw0RV/qne30VUoZiozRqyZswXPSu9DOMvtL6dDfo7NAe0iEmHVpexNWkYJUOu4DE3
l2KonibYEDOIjMMLixnkc5mkvRwBmzt1nD0N+mIS3BsU2SXQEkwZKRSd1FMBsxAnK6nD0eEj6jDn
EPsN8+tgvUc2FC1ooJryrRn9McPdHBFqj2+YhGzwAJYnsiRtBgMhzjT5kiA20ufWo7uHEQpoqh5j
6MBB9RwPUgjKLafH7bY0flS/IhsRgW/Izgyr6cyNoOofSkTzGfTdqxK3wKkTMLPGPsKus+UOYXQh
m2/VrVadc5f+1AXItVQtKCA3dEJdRgS29SONJnzmHwVTu4ARslRShyV2pXRU8M+s1wg53BgTlRyX
e7zZPsf5qpc3YkV7mOzGwoYC6o+3IkiWTag9GxhwS/WE03MhWPO/wr22xo3cdUn2dQh9EGjsu5AR
I5rcuSUq1d/0OFx1s/ullvE3QRj7IFvzj2TLOfTIVTnAhTzLzRiML7I6iT+rgSeNl5P0UhtVUo1x
P/dHOLD4AsDrgQQCvuXVcA0ZRHMmLWXFl2NLhZVGayHkpI+R5gU23KkALvOHFFYZ3MhZ8Dmmlwns
IMPzHVZeBC2L3R+1HKMc5rxvnYTlysALlDvXsuNVrFCmwXHVmd5ynEs/Ipe+AHRuDUuhVp+V3GYf
EELFtTkLKMT4EGLNKf9ubDc/LcEbyK0DkWRHtUv6VU/LG/Xhyu5melLKxHHAPEMTa2wmzgIaV0sG
jzDhIc+PgbOwNnD8nE2vKi4B9Y+PP0sC7S10DrHCoqByzQoH2VW9dfCmr2GOZkW1KQblwp+Ax21H
mGpFX/gw2XhP6eO1m1Ype7IG8FTwzDY4xkeH0VULvZuZmHVq6lsM3lxDipDbMZDimcfILHoitbTu
0F9mayoqVDeY30qVRfcbTtC/g33NxQ9YE+vWToHuMM/IUBPXEx1EXerJySY1d55wIof2vIiK7myX
zdkR7tmNML6DVadB0ul4PbUcfxpP5I3RS9bWKQipsCqaeiYovfZlx2IF5WqDyEHH4baZEk/1rXVk
qRxTyFCnLn0J9PAY6fEVRgI6vKw/ph2hgVi98gITIiKQaTm0n8SW5mqwTPOrI799cneDPQyITAAP
bSO/2UwwASMCtBEuWMhC4PkzSEEr4fb3uqOWIdPUv+l4h3Fyj/LkWQ/VJbfbe2bGQGrGazZgBpTm
4P5g+GVzLT5ME7vALt7mYfcvJ23P19ifNiUFGWtiMQ0dTmpIf/V8PzjuB9XblOGa0kf3WDgHs54z
jNCdQ9g0hzjSNpph7QgY0QF5AQbaRT5GmCNivIeOc1CKlctgx8aY2m3S/dz/GmCpjfquYY6jaruA
ktJ+KFMC0SIj+eeJEXmdcgGFSDOgMAlCUMnN2vkDjA6Ya8wjuliGAlBwYF8OG20TSoYT9jSQacsB
Lcs5pYRwUV07I8RPXMZr0kYUlB1+fkvxiq7DfTf76FC3lIwWwA2uAL2JNgzloPCZ69tw6RhfY/2L
iT0QMYFiclbNqCusOAVIKrsFmKtnwKIkLsaqJzcBgwHZV8sbOOGAZMUH0GyKYO8ALTkD1jSzudTQ
ZUFeWSZTg43jp9KiA7Me7vgI7YvD7tawJordVZIG+OxcrDKEK2i89kNJAB1MiBpZtZ2Gl8K2PaDs
NjOXKUHWDhdu3bU3rjPAydHddUG059ps9XtgJQcNqz5IgHOUbP7eNDNQYopwtSJZUbkoh7mF0efu
e3pu2FFjfI+B0BqgyBgzuR4DW6wgKH1kVdAA0Lvm6e9R82MKfztpLw40HBgbq8JA15nJsO0/x3+5
XSa8XGMiZDkJujq6ZUywkrFlFrs3yvZZTM3aEvAMi307eKGSvNBIxqwcPHDhQKx7jrEEb0846+ZJ
pBsczXCBBJaxvRJbOTt4uGF6JIxIsbZzb/cycEymf8mFGcA3aXDBiql96cGd9KrWnHVKpu9xAnmZ
YZmmMQCBn7pnYohNWKnNxNNgi47G9NrAIx064zKlmrkwKXfVnIkCfe/AUHfyShqH0D8hMqUGYGnO
1jbCpwUvyyn04NNW0Rt+/xaorNzq2j6jhs8YdddE4K7ZzAVbsqChgBWDtaB9MA7htBYPLLjbJDQX
gS9re6Ll4/pvUA7j3sINQHPae98dMwJ5VnXL+DROuCHzPPMyKQbS57bDcseAEYrVjgUT2KS2Utm+
ccitTckwiNs8xe6iZkVjoJ8VEdAmsboQN+6WgdmwrXFTM6U0qVFGqIkJTgOD9dEUysGivVFJ0ErH
N5Qzy1DBV6zw8ak+Z8Mnr6+uPaC7oITFCoPASD0EqxmakpG0L7dHbfNgwCiZn8VZnv5TgU/MSW2u
7NeoeptA4jJdSnyQPpQZ4Zg30/JaD24CKp9fA+xCx7f6madqqwFvFQ/W8RSOt9LiBnZ+8H4m0CDA
/mwO3zAa7tV9XWNZYc2rofyQWeoSW7eiexgTODpy4FKlX4s5f4bJD5BH2B3XHUMnPjWfc6BkcLnV
xhG7E5dSGCQMGQxPPX9N5vIf3fgGnQT4vA7LnPcIM7PYRzw1PmAanWAjmtjMmUO+EOaNnhlTAe6A
q4x+x/8EbkOLxStFzqJW78Zw6Rmhd/NmKPHDAkoN7ywjOY/yVSZqUosBFxv1DVg7vziY0vCgXCo2
VpdbtK/UrpRJPSWQatOZZdh40qe44W9lXeQNyu51oBfLJkjXmvWAcZdtzKu2jV9DZzuW4ZofRM77
HsOVpd6QSKUYaDmnfQZXIydbcJrrI68EBqzqsKxmcYMOA4l2WmD/1bDwGekDgE31UQ2hwHa/PEwR
BxvNfG/hI9p0XtxfmoKbUGD9LcXKfeDo0fGaQOdcQDwTe4mc8psOPFWPA2e82yJne+foqKsAnv6H
VG9aNWPEZjlDZjUDgthTBqsg+eHrDCbPUdrRF2b+JUZ/0VGTMRZOhyPxuruKaiPmifZli1ObvZHP
ItA49+imm+E0jwQuIpZFl57CN6KOS1pC7KUtL9KDfROYuDovLVqYFOBw+iqHA5jeUr5tQDbqWtd8
t8MRifVObjolajh+iUbpxLkdsVPn6YeUVsX0oyKubMxNlyqbvqag1nCbC25yTh6UyibpiIiZmTgh
zC0hGvOVCkZ3PVfTxFUUE+8u4n2tey7uvuZTwLyUZ5u5jUfr3QLl18O2x0yJLWApP3I9l8DMXIG0
sHypAUMxltQwwJNcj7CaXIdb0Dy1/afRU7xJHBWWFnvILz456B0FiRf6ODVdk2UQyLaNzpS/kZKI
eg3jD6F6bDxRXmO6VN4xAxRsgVygmyr+HuF4VvxWo9eJqRnpgrEVjhi2n9rxd2RUqr67aMPhKCRy
o9u4pMlUmDK8dBb82vCkZ2KnW2ewUUqY7dw0niU+yMzZQ2il0j2J/BRngsuNF5JKZh+Hw2SWWx16
GsYrq7z+Mdk1jsyO6iB/DeOqGn4nTAwq2dTn7WsNkSado+0MlRMQgklTFeAvg+qbSsot0XsgmnTF
g5XBkgiwbIrMJV9U/m0Z3Y86MwjQvJpWQTDFkBBMPeI+AUDES2iiMwyEjSxsO2Y0HED0nzJnr0KA
XjYHpIqHBGBmtBHvw1kzpZaXN2So3Ro6ttwP0KtgGmTG3pEM6uA36uOVy6BRfs1Q+GuL8kd+mBq3
N2hW0Lbk/V2M5lly9bKCOFrL2mkqeqbk7lMayS1Ac9tYxpr4wIL0KEil65jHw3ccgKf0RBw7OE/a
QNS5wOCfh3VTMVrV4nNg3uLoMqJdGXbd+Mo/PuxJfD3WMXTNvDs2CkJiLqAMZBbp+SpLpzUMLGmI
UFIyQCSTlZ3mi03ZPI+gSybdKO09SoiJPTz6WNKH8LwIam8HCJ8FZjj9Nk7Hg+8wQJ0vpig/FeM7
EPY6hMKfSVKv+oPKUcdsR+sR0/YDzqyMJa3mHPfQkILA1lZxN9274GBFnDCkOtWKfxXZ/CYRFJlp
WNFTdar2lZf4oc06pZLRn8Y8vAoKADshYqpEEZB3DJKso4WFg7Dacxa5n8gHJ0gKegwTOlWQaAn6
HZRKI3RtZWq3bpBCMMFLL54VL0F3VWKxacYEydXZvamrky9hrlzJHgaigLR6UWr9EUNDqjBlNkp9
G0vyxIi1Fiyr/NL7r/ps3TMmInpzqyHz06PIKFiT4A6fud6Q3UuGAEDBEh3EK28jURMbhLiLCXaM
kEm9Gy3jaqU9sc+hT14Ujt4k2IV0jFPVvkxkc2c4miWWdAdcw4GDbOls4Nzi07khfRBjt5bybGxs
IigEXt9/gkW52sDAyESl01cyD72QLCMk6oYN9xrLXDtHVMPXWci3U8EnM0JjleoYgEf9LjFzYvvC
h/7eV7yfIgMTA0LonO8WgFKeaUNzUeGE0/BZBWymksAYkhbQeeX2J6dqPPbnTv2Zx0vERaFHb3XU
7zU8mhME2DM8EX3+MTCIi712wiiFy/XvPJTr1NT/SFrUeDStCUgLbpqYgNOno/j6rdJr1UVHtuna
hhJIMyHTpuJfQiWl0JFwFAAY3ORJI5V8Unol3BT9bUiXKnHWHKoOwWXhHxXkIqGyXDnmiPORaRVY
6u2N6czixzuDq4XrPQuIo5J59fnZfC85PQ2JImDRWEM/nC+NAt1c+Xarl9nAqZwOu17KmwJMbdEz
H4J3VfbWXUT3KnJpThAVdPaOA6tmakJ5HlVk+nJnZ4W17Uh8NlwUWIjoZzz5mWBk3PwjxACOZX2g
AnVwY140uv9RKpLMwQ5L12j2iVuPfBq4ad6m/KC8QGXTHZAcLdXafu+wqQKN0Ji9Mfc2uDaIvoKI
uXfUHKYdTQ/27UGZ/WvJyyA/RzVIzU2G7ciYOuL+MURKrrWybmGuENB9KIlMidxLPZkymeSjrk9z
sy2Tm2xXZFfCSMyCi8o9j/XYuHY4HecOIaqi7ka3wn8g3tmyiSselpG/lwYZTNx9gdmvfIz8prjz
3OITNbaXMsUynWYpcFeghne0aTNPBcb+3MgO2CNnPYavHIhaAhul2JX2swyRZs5cdslWCbaGpLFg
PAu5h5EVm9g6KUMiOVCyjXehdgWaB7FYhTmlcV513T3TLyTNyZsmlVUCjacFEZqTvOipqPx027KP
Q9gBiA6h/p+5AmR3yqKf8CduVFI2/Wd7MpYHTd0IbVMJ670KrgUOWKkEGUpPzRkscjrV/rtAKm8B
FDgAUjHX1cSAP3GZ7QFrj81DlPhw0w4m5L6oXIgBcxodPkUW70ue1F8LGJ1HHNO64DrTeAh+605H
pcb4juFf+BSXcM5KkrLAqUTYHlXm7WH3OaJ27AkKYoRCQmzjKaI45JD2M5coGg8AZ4SlHUSYIEcH
WCVBetdbWEtQ+RSEG7re/bZgHTmf2rHbhV6Pm9Rpnik2JApeknXMKYgHzJ5z6SVBzsIUArut3UiH
WjQV03aEBwyWdMIBsOdFGlJwT7ekQweOsWfssVSQwYNV0ZlY7HNyzqm8MH6dkjPFsz4y9WIebGSf
aBkkZWAxIAbEBbBBi53Y3PqCw96QPP1LRs6u4xg7xgmQOLFXuIDo5a5/orlVsnTFLz4u9QDxKoOT
MU0BKOdDH+jPBZw00OyhcL0646TrLnIqb+vTNdE2Vinw/PMZUWcb3MQ8A0IEoKx0P6QAI4qtjMaX
GFaarxFtJX6KLuQygIatNvlHVIxrO/Mhsi4a7nqJ+Q8nlXC5AmBatslo61wofbWHXQkXr/nmS3cW
vY2WefVTgNhkEOVUZpMBCRHy783s/s3MKlZbexZiWit9uRuilV5/uLONNRO7Oo1MOOfTvJP1CCk0
5rT1cbClmZY3UohBEVMCtaBoS35g3dMhZrbPTMK6Yo274LQOGyFjmSwKaX6RC6LWCLtmGl1/8x4l
y69J8QdC+JCa07qMHarxzzjrNzSV4BgD/DJZdadw1FM5CssNVimYGwnpNZQP/HZROaeTjSc/L/Yk
96D89LQ5nAcRlhc+D4GMiBQPRugl4bqnIygmTVbBJpOdfuJh0dAY3HOGeCVOxnvh4A3KMzxnkkCl
PKinVsgyPPZqTxJV5BZKJGHxh4dAywGAVzzU8jOjn6J0w9mFvy0u9rIo5Na3p2lpotOVf9TnbgGN
ge6ZR93O58OGzFj1Ln5pYd/LPyDBFAtXjYUKLb7CRlE2LNwzstrr2fAgPkwXdOo351IDAaWy2OHU
XIQxu4+EoTQlsW0hDwh56BjIQXD69G0+AxQWAIxZ/cwd+iqsMBw33UgxJQVqpLDAaUode/grIrTx
t8Xp15ixMKKnIH3EXRT1jTF9j6w2zXNiCuJV3oYrXhLe1FibMPuOLmHFUE73ZJ07B9jisFnS4aIj
jy50f6NBkh6hqspeSN4uTbQfQwUNEjVGdibgEW40s+47zbWE0lztNtgoDlReU7mf0+RAs6lRJMlm
8+9fgS1r1EkV3O5mZ0hmLZUWBKvboKCDBk4K3a8KDeJUECnWGh4vykDW1Q7TUV5nylCtqGKFieFL
I6VQ8Jg6K3jBv/ncM8q21PzaJeUWZufD1p1D4Lj3cIBoOs8OFNcSRmh/kFsf4yXElto6L4n3aKOV
baHNMgoumNGk4rBOqYOdh8tcWNf7G6ZstyYF9GR6AaiQSfGJ5afzkgbmkE/M/7Kli3C45PyhayWK
edBRbw7gFwauUu5az7UVpfUZqx5pSRaP2c4oTVRnRb22wvjiU5CvXR0QfALP6lPs+MOspqAfXyYX
8uRUf6j/lM5+lTWgirTZ6NtblMSv2mzgKgowOrV4piX8QBq+z07O0BSdiqxVr0UZ/WbVU8kM0HD5
bzNyg9ioN8csLDh5hXY2KvuW+Ql+xf6iJNy7mHhG6bM+ND/wYNdo1l6LCg+iaKNzEsXmcA3q/Chl
RUl1j0A9guYWuBpAVHy0oQBADtlEEq+yv3QblgCz34qnI7vQwO520kWG4qyDKJASYBXmOGhWl+Cs
1AaRuExQinrFgb6gbicpNA2eIXBDaGfN53CoWGw0dBBElcHZo9J3My8qCSTh2nWs3dh3VGXBswPE
L8GomThiw06e5UFmE2hhpVDqC5LqPClE6Nw3gaAEQhtsoVNXYCGQ/6j0HMVbANudJe5iHMpRD6Gz
IzNa3Qt6oh4qizkxH6Z9EQYHJzxeeBsjCvjxMkj7K+wnejfYzvH/EnB5JvYZkGobe/jOgSGpkmAy
/cKZhFu0pqz2LRVj8+7ELMJhotOZytKWJvn8hAL9BIU9DHoZouTwdXiHNbkL013J7xpnCzUVSeuL
ia03c12ghLhkDYZDpA9DvSrsAGKVfuGpw/G2tZ3GuVJRPEsPKx/gETOgpAvxShpOckKCEZPGCJhk
hcjTm7Oxk2jCoOvQUvUVZz27dTvQmM5ciA62yPSptClYtSMdOPm0wH5D5tHYv8hrWw6z+L9FoHOZ
XmQcUQm0YgAkaLp+Bt1Xq1Ojn900OODUs6I9QA2wlE3zOL5GJGJGzAj0u8TzU19DnvlL/YEBa0RJ
odKd+cq44ND76cZVbGmrWZxsEJua00roa/JAKIMmWHq5AXsQe+qIyGEFBLxGPVcCiM7saA4rjn+F
j/UXZFx82ua1B7VCDdCZdz/DUsUGN5ALmKiJjLqzmQZYMeS7tMoK+NdFP9wTpTk8uDE1Ts6IIq+K
rmbGyxveUhtO58z7q1FQQRtHFthEn1xdkQ0BCwoGmW7By0APPkC9KtXtaLyG+Y/pp9iurD3wpFrj
Ttpb0YCBx1Mb+quujGCG7CQuOIq9pIo/pbn/UqLBigyiofVbGb21yCpaRuqcZaX+Mnec/KzdMf2D
+J0p2KHUrVueR8dJ9aMO8UYNWV2ix9Yu/ww44iMHYFQ2hMyUp9hhA1UPxzxx3lMxReoD9wx2BaGa
s5tvW0z70cZBSGQ2dbKJAubHIBIE1Oylo9hHTSXq93SjzGFa80VDi9Yxw5M9VKrt9ZHAPol40bzR
uQY4RrYOBHHKHUlk8zlsKpoW132tEi744hcsva6sbWWOf1Cozcqtx7ttIpwvFlzusoKR15YCaS3R
DBKK4PINsEIQkQl/I+bwGITcQe8lY0k8snBEikaGpgd8TBnUAVCzpYRivDFi+Scitd00wcFpEJf4
fJfS1cF67aPQEvjH+S5qt12j7NI51xcVA0StuXHP9vmwk7RKl1K/DylruXOV4knznxi+LYuroqOw
Cj+n/GxTSfi1/Ywl9ik3XjvLX9cQ1YtntIQcr/V+JL2sYHLLMY+tvSM10za0Dd8SgNb6DiimpQPv
k4y8CGyBmmeAsLJald02JZ3JSDYVlPhpsNY6hhgVhQXDNYVSM6VqTnuL+EblEk8268mmou4NJh50
om7E7qRzMU9aKo4ZfgPQIQnyOzE1gRy1tNGB6oGXw8bhJfV8aiofAfpNNAN8FJDbHmJvVhGFaZ77
uXzmMtoFlLkGeh2tnJ4GrYwk+Awr3jaxHo5Plciegynal90Ellx/d9yn03ipR3Gpgu4gIB0QpIQr
IAZmMdSpluiBQvf6rK5XSYXvSq2+9rS26JzcOPhNDMIECuGRqoCZww/270+T8urE494BHE0MpCCJ
McOpJIdEECs8oTXo6qdEjTByFNvED9/cIXrxJ+VYWqhskc6XBlmUeF0gS4Os8ZyRRuQX4VPqDmRN
VS991ROkUW2mlv5fGSI8DJ3VmH47ov824vJzsPK9UPOPPKq2nTXuB56aOUf3tinuqasiUNNlXJJ8
iije7cSCnq2cAkf5Vkr8iBgCW0ip5XA05ShBEB9TeRXku8hiwwfomv2B5lKGahheVXORmF/qwFpk
BAwvTzYV8p3+Trr1hFP8IXwYiY4f2kxmMvYVaOhm+Oz8KcyI6IT9TMHEXm1fjX5GM9QIL6MnpkI3
/JO8CfOPwkjlVE7Q86nQrkwYQcqx7i9j0XtxTZuOM5RBLZ3lhFw9Q4OUi1eW703XngtrrxAJDBAK
8/6KKhC0Q4c8acBLUuZuHbfIuR1H3Vv5uKls5d9caMkqNKK1MqocswVtObaTm6zez3C8GCunGFqg
BOLyBWHTQxYoK2Y0sieepuwbg/RpUqHl1+ELrSfT0JLLKAsIk6V8jZMCs81gpbnrNBBPeHm+6w1W
Ta7JZYfVClpsxs6u7jVWAseG7AXF3vNaJr1nMot00WjJhBwYfBTJ5xxpI2ZWX0NNUEdOs+RkD9PX
EMk6MTlR9KriQzX/fslhJSXEnsFqpoZ7noZor3XTFZvm0zyIz1KFDVjbjBawA7E1+xV/E8CGgxPN
BIYWXjO+gJiJGBsPDlj1E7k80u5XfqIS/iYY1dZJc4khC/VC3GLOmlzYuBtI2vxJRfletzDzx8Sb
TKjH4wcOY8P07STGSg3RqlbWqxZbRxr7HzdEnj6KP4LXqOfrgKkFbWevRWhNcloOo1yZ023EPz4K
6OUgReZ5v9En82UujHefAA6iWp4yEouWI55A3371b7o0EVGS4ssnszLXGSYQ3nlAQxpwHS2qBaIv
rvJFw5T0UMN0d61kVTn+FcYGJR057pIyBFwGkso8QM93Gpwwag9aOTPMVmqCYbUJXjg5GGGY58nY
aUb5aGkaM9NCvC4Thy24wmaHl6m+njE1M/Bn7a2Eo7csPwJapAbhiKYwU4xfyXUGtUZaDQqT4jKB
PbViix2kTTASnDTwfos6oAiT+GwKdWjkOkOmYhDrWfC2cNgDgOprWKlZvQ5gw2X0SlqONVe9bVK+
heZ8Bnm/lo5g1gjxH3AEOR27w+qw0h6/DWCe1PK9SY5cPtHWyaJZ5gAz2ZVABMUS7PlHr+H53SM5
1yCvZ78Uik3GuzdXinJvUPhg+A43BwqQkKrBtcO54POfW4UgNigHVCdk35gEPi3HyRtoAovpHsQm
FuaAThG3mq0mz7AwGBgeI84sc0TQwg7AigXBNXycqFq5rA1MZElcOVdDuNEshCog1txppRKjt2GK
zvpHyrl0xK9fX9Ac4n9RN8PGBhMgeT2dgX06DErth8PPHOdlNY97BvZLw6E1RiYY09hHVA2Vchlb
3Jfk/2rFs9n0MDNb9PccgJqnopziuGaAk8pZsQmTKdH9g4/QIMN8Uw0/NTzrJqB9YoRlAD2sVK5s
LrE4P09xeOAznfsaOyq9z7aNkd0tvkhCDqYprnml/tgwHYcA7kgyf6mixs05eNGhKOLit00SQuTI
pFCgFmsBBbhL4tguZgEFZLEK1YAM2a8r6NwKXJUQJzN8myAJjJ+9v3axmlFCzZO65dppr84AVz+R
7xYWflGjfVsZafiMgPFKtDESA3IneWFxCe9hoPuGZGa0Xy5/PYsKSg7Teg2pTPIW4ApSm+V1Niev
xi2EklGOtFo6L8wxV33/z4ETT/mZBKhZvJjeViEadtJIquNJSuBGzhatUXJ1X1wthJvgIhDqvKIR
O+kWF0ccJkdZOdd2vYFS/GXaGrm+QAHIzQR5D4wGI8iJKdWdloOdpmec7CgxtglcNDj7RYFPFNOD
P9iSLoptvTVNXF4jL0EfMpBvEzIKaEYQtZh5OF3OjJzJ9PdCq4gMkS2vuknVT32MMX/SkSdecX2E
mACmwAtMmQoPM4J+h64IA/e03Sbt/Bbmt2za89V9E+d14nizQhylP3eo0xWtdbW99fq9JlilrYdF
/d4aLiVbsDST4SLsi5ajZi5xvLJSpJQNXwpoaqYqhnq8D/2MqN7waFeYswk99marfIvSq+7X68HC
eiIZmCBYayI/WPSJrWyCApvA0HiZ/JvqO0iZCznrUks2EhP7wnKWU2iBlT8AJCu3eDRdg3GBBYA4
iOErV6yj6Ga6XLtE409sSQ4IM4NzAIrAHKMMYtqX55t5BnxTWvnD3V3czN/mjLwZqqjX9Oa6kHbQ
LG1MrAuX5BJ85FzfP8tfxxbAl0bCcfPfxM9fbT6YQZavm7UXNwb9UGqX6z0et1rs0lJSLGdfps6G
KXm38EqaZtUF6bFvnX2J24dBKa8U/5JcX0eSsDiPyl5vot+5MzB6sLxkMNfGzNbW23V9GKHAY8H8
NBjY9mTRXeNEspjAuGH8InSr4/QS01YTcYjszv7qGa52YoY6B28nKVe8ZJFMsH7BoVyf8qDAEWma
zjLMMjYxdozBwM2MxjkfHnZefPjRLZxoMBHgYmAS+t9y0ModhwNtcjVTBwRAPHyFQTPmp0GfnDXe
GWEFKMVARJ5K7KAl5lZxASed4jGd+bI52STMnijAlWQB5qBlZa+vNFReLNHwncMD41MKD52ZKA3m
EIhThT01QYrv2SxplHWEKBfdL+JCv0pJpSpl0s6YNhzLv7MP3xBTkLTEqNj/qR2wVRx7wiTeg5Xl
ILXoYQ6yBTGppiALaawdMKrnyQBLnF7gGNZrDqWhWMCHxjQZz5Ti4CBo6kfc8BFZFDBrXTGvTNjc
xRisyeS1BbNrpFeFaL5yFKgqhzNAKF2RmQ1ryWbtjAGXynTXCEwnv+byk5ZWKeAyNfYtjeZX+D86
Z8ZM/WrE4yXg91o/UE9qDInPdYWcoVnQvY96g0QQLTm1dkahYPIqFUAy1KnqfiqHXSo/sOJFKUZj
LERuSkfCHn9nPxJUKVo3DJTtuLmg2G4B29V/4FfbEgoQEZ/bfuKG6HlgIXOXl6D67vwJqAEDQwQ1
/xpGDYoe40eIABlXl75IPLcCSQx9igQTwr364tATMh+BZ9P28FsMf4M3zf+D3Ha+jMq5kJ5pygBr
pCmnc6FYz3MzfcyK+YwmnEFI1TLtguuSc0FGUE7pJ8dy4xAoawvltXTyF1CSWM1ffOHv/mPpvJYa
17Y1/ESqUg63tmQ5YxuwgRuVaUA5Zz39+ebap2rXqr1Cd4OR5hzjj/lyE1Fp2EAYVckhMrDFFNlw
DjkL5QE+gdqZhAU1Vt8c1DxdRhuGhvMijN6zKXptddxZkaup7KiJEQDrkZ5F7h4LmELutQ/15zJK
FHyOE9KnPH0nw3IZTnOyXeTSFf0WwGJxVm7/W4E5IPIHH/J6gLsGdMHTClOUgr3zmiH9ApSWUAdQ
QwMELsGULNBXvKL0PlrfInlIR3BRYJbGj7E1xd69KIdswtKKzrztziKsdWb7zFXj0VWBN+YzuhPi
YrCRjsZeDRe/49avgWkhRMSWpqhwrOq0ERrVQTU+xLU3gMTOY76zcWmx6rLG2tYzSIj/BnLWNeXR
l/au6nHATtPvEoRXLQSaMjNtHUJLD3zUOGB81VS+KUihYtczVBBCPTXWYRl9VyYxl3xKYv9w+sdE
+Fim9mTG/HuK7aTDkrLgmbaUvXA0LTPuxeliSRejSr2wCF1zpp+KG3VInwYoP+HjKyt7y2eCnZgx
k7TiecqPjp0+Iu56rEQIyWU3DsDAiD4ph+bIYoAonuZOqBhAKAmMpQ4UrEDhuYchbM/6v0XxhaBM
ZR4mBxGzGwPBDCQOZMlI6RrawOMUHlR5/IZyF/Q5wXpl/OBvFI2AfcY3MAbN+U2bV7gcJH2MVU3u
GXW6d1LzKq7jkddR53TWe5n8hzuluOBT8K4W04TwP/Yp5hJ4CG7ZqT87I6TNFAiZumEw3uOKNtgU
hX1lbkfPDNAcD8VRn62DPTj3bhI5L0S5i5sszKz/BDA8wV7InSCTkVkibTAJPJV35Bf9x2k0tWuR
82RMNzP0mz58s8tmiyd53SJVovGr4Jc4v/ZAvScBTuoJFW2n+wwHlfrdv5c0Z0Z15DIH5esKRWQ0
akzhv5EhBIUBkbPdzirRkIVMk231OenEKjQshR0JXCCIK0aydz3HXIRqM5IHlPxHpS1vdsXmofSg
tBw46droZX+yjjb8ZxWXvCxSTSMeaVQBdVYIdsxRB1gPN+VE7h/qrVXXD6fA4i6La2b7ZyJ363j+
hhBvIgVLsuOLp0wdAoA06XWSa4LcdNEb3LtCKKAuBh0zxBQymithshOZB6GEFgoO3ZwCGiviDrbx
sQSJO7OIGuz1ZUxEJj4VrrA+LYkMHpFNdVSrj680QZ/a2fJSAsQcjhnIAmTY/zlyWgLLg50B9JZq
fyKRe9SbPRivOY9nZaRWZ36lhKZhgFQj5QRq7IkvXJ6Mo6T1b2aZf4rEkVwkebGXyhDpHQwZXyak
v1VWJDGjOAaMx7JEa1x6S/r4ogm1Y87qFIyMGrAdlaF85aG1n4vhIktPmD/iSJPRZ83ka0b72iMx
BHMPYDJbxdgWGNVkc1dQfQtIYMu+XocVmvfpMofpVpOTY68hfhmmlwD5gc01seSwvUGsngMVSnVo
/ZyQcVDr4EcuJujcfLloWf1WT/dIu+VBgIuctDNscURRHO3WOEDHhxl5cM1rDb4eNTlpAbk/tpsC
n3PQTGzrtzx5ldRDT80mBB5aZaQTQWpzVPzJkboJbcqXJtMb25Z0AXt4t0AsO/Lu9FDj9uPATSe2
7T4g+AoyhdlcM/VH7NxUUlQy/NaljGOEx2tqUgpRKx5hi/S4ebyWqJyiaP6nDyZu1H4Qucbiw9C1
8KdRyMoPzQ2JlZuZiooJLXOpdR/h4mziqsBgm7sFy574eaRYcooWaqtjBIiIcUxjVDBekQADFnwB
+O5fWpa5ZLoxhasjpamqwJ4NuExZFmKy6ZiyS/TaMyIrRaPyO4IvUipVVJQwUXXsfQYnftqXdCP0
Z5y9XCkciVZCvDFQyYJaLbLh0yqVCkjJvgxq7Ul1ckwsZyfUGmlIkEq8LUf7FCzSSwyYifxW+AcJ
kKqG8ZzL51Zl5TXngM5CfVtN5b+6at9a0jeU/hgZzkvCIlZ0xaukGR+Ko4QbiXtiNoeMdCwI1mnI
mbmXbhda5Vc4zx9DOl2dQmeNzlgwpO67dlI/rdFmdhRt2PNMU1KMUWtqMQb1SVVsgiEH/bJY78Oa
UAijYfuVmT1Ni1QeMYxU/NGWBHE7L8pD+euZ1cnKKoNNY+YvRmVyKUrVkbX9De28JCxOKX5HFo2Q
FMtW+WIm/w0i66LFFbUNYNNO+y3h6Eqa5BiEzhfC8Xi3qEwrUyIf58qg5NE+1cnsBQHWRjvCm9M2
6mtHoIqvTweng78MTA7gxMFaMjVFcMR1y8YZNyRi42cdy/Ei8b1X47ukUwE81Nm5rRVSsGTQDA57
WrmAsyxgUdU+RhoILARnQj8RbmS3naj7tcHAuEDlJfkKQutf0lvgQ8YZPd0ZknVsdlz3jc70nWqd
p848mM2S7MuOQBPO61anwp4/bJqIm6doLdZ+rVb6kuKKASzOtqmsIMRZB51DjDCFXyQK9ayXqnIv
7OrYo4znKvMIuvQsp3qz4FL1icwWtNuDku+zOd6Y/A62XJ9bO+CWnRgn1PmtoxdXhAp08CW4b6n6
GwjDa/ZltiA8iKNDaQ2KWyyUE3WzHbklgYgG2SXzh/hkJmTnijHtiAe51K18kArnKr47uub9QXum
nOaUTmKmYAcS/a1pNHqB4mySilJLq+dxOOHqNyQr4HjF5Lwo30BEC02zSVltUqm+dHOqnHr0Dyrz
qoTjQNbja6aDtRAFEAyQG7PBTFcYh3hpvIHdPoR3EgM4taqNw3jKDkyinj+SKcCiP8OxyGsND2SZ
WN/TGO6CqGQ2CI4NsZPU06ruEOZfQDXuzH+ox82PlHYUE0sEm3SWiz/7LI/Fm1I610jPadVziE7R
er+bQrcNczhX1E0qAvG2IOQ4LMN/c5UQHIpoWc7sA8mdz4WRNuuEazLuPoliI/MrVTeGWcK2ashr
q/Jnjhbh6B9e8wYrb81qbZAE7wzztpbma1Pl+W2euVMT1i9CI25mFWdQtlwB77V2yxx6l4g/igzr
k3ge3j18y6m2ziJOX3voXsveeiGisnQDuyMXhjOv1X7HatlZEWLzurEHTxGynjGji4nBYplNdM+K
b/NZBVa2KfX8upikssxxghgI2CJY0H2IvJemMDdjE3ldLqcEGQf8GwxefYZsVMlQpc32sY+qkdIY
2AdtJrg93gJs5hg1tk1Z/xlDS6BhKrlt8DXqAgzTiYCoe7eokp2RGNdBZuw0ambJium4Im43/ySI
Fcd/5GVDfqR18idecMEptQoyXH7Gy8VOWDMXlI4OZJi+hmV6DHb2lQaTF6bStgbLjjrhepGJXccy
VHxWc7Oh/mprjHGFs1XguIcuhfeTxiRda3zRI9+b3fLej/taswuRSHYlWXDA6M2Glv1WNvE/Nh+W
bSHB4gdgQejHbflhDi3+EUTO7tRXb5iuXJ3rttZnRIfmNjJF2dX8HLE2lbSigTQnpbnRdFgBjVwn
g6BhdE02Tmq5o2zDHsz9IkuHgQaEKf/tEDivKpktXmuwv860uVk1ZXVV4jUGeAROIFEfzWpU95Yb
lyUn6F1DhLa8BsSwoe41E4BLOm7sooP+jXZFCX6MwnF4LT/0hIQUh7zA1N7I+q3SoAmr2fitk+St
ybWNyEOOR32jjhUztP1Ig3SfVDiA6Ax8LRWMuADOTBzIwc9cd9ehyWWWhfzNUZCMV0t3c7rcU0ZC
/2Ral2A0jghzEWUPNRlq7LN9a2yHyEBRzdQflG8ma/DKkVtynt9Ns7+qGDTmF82mp1XJwCFRa3dj
/hLoKdIzzIUiLXdG8ZDiZuMAoxGFhmvCKRHYRaQxxIT1cGIlzJCRQupZQE8glkLlRGC5CwwpBx38
zxqPpsVlPU0cUdw+ZxUM52yHN5XJ5uxgIOHCteyZrlQnXjU23Ey1lOegIjw8n12nzQ9N5qoltUEF
fPiAnp0gHEU6tRzoJa3My8SY7upIDCpE+lO4w4uFEyhCgEXC1DirW4u6mQriLVFnJLTQTOA8IzxA
jREtQQtXt1/iX6G5LFl7dHb57tTCk053gwHG0hpaV46GE/pkK+uGX/06IG4R8tDYIFTMWg4Gkur4
z6CKlqAJcjIEhqqQgZbDKAidtriObAlbEYfkkZF819pHgrbQCgDJmQtBc6ihBv2l6y+KYbh16mrG
SxOA2zBWLch0eGNm2B1+jHb5jGbzULC7lQ49QNFeVh7ipCYl39MVsPeSpN9hRZ8qSajHKY3waXMT
OqdR+rOALQrm2aWvbujk1rLxjMOvirGq1ZyVuKPYewZVWS2K4rKrV+ClMheyhqGvD7bosbxy/Avq
vYh9zoRPzhhR5eBaGO9TXKK9vintzsxfZ5Wo3E9JOQwj6U3rAKFo43aLm8AkIVCzvpvhPWKCtkHI
KS8KJYQbMu437W5mCG+MN5LXiFnkxosNB9flH9KTLHrTmr9EEQ8DMuRyXBe+isqWRF93oPy0KnY5
3gGSnNy2nTwwd2JfV2y9wuXSqpCgypUWHlpCMcGFtyqHTJBc/rNWa3cBj0GUnHsihFpkDkXmNe17
wnNCPfAal53ePOZv2SE+rX7tq0fQUGzOgN4XnM3RTbzxpGiM8UHlW731dBdSxjbY15zPKK1Jgtzq
AHVIVGxZOy44gZzKU9H9zVjCge0r3mbDkyIDe0hCaBNBHDwtjkJo5F4qKNBQHjAxJpdGNISeuKMT
e2fiA+qK41js+vGHXVJsAwTo4VWKoRX9kiSn5Ju1zmuKM7iUSApj/9dRdSMm4xP4EhIbufYPI4JK
O/3VepqoGrosex/XT1iUXoGKB3TDmUltbr8qcx8kgCEAhYkkBgo5e0csG7YnsdKJW0GsE1qXvenO
sw7/mZgbHODjlI4UtOAiPhICqxpPKc7+SmQmdCfRJ5MjKo55APpRxv98lU0TyxzfggklyNiFHh8Z
SU5SKn0MWYbOeDwJbSZn5XCf+XpFKHxVHWSJQY2THDjLVlX3lMlgxkeiLKvPmoKAr9Q4kLxkE8TJ
sTzyXI9b5JaZCWqIAHCnwXNaCBNrcnSnHz3/MGkQZupIoBSBSTkRckfd1FK7H2xG4Zr5wJGOZuam
4zNnZsuISYTgJDihCD6Xw4ioxlz2+m9ebXi0kmEtvk14DHtnYHrkXM3e9QBKRmP96/0Cu1MQPt7w
ojZ4NHs29/beWRSMZXv61mo2DWR8PDfLciTiqyU7kKNs+ILpWZu6hgrqlkM56Nsa8zCj1fhSFKBw
fPDG60QzNCOOrbZrABW4W3B8Xr1E2X+K6J5+5DaurgLEl1QYltYDxSU+3SzstTK9KNwOM8Ekx6J7
Yi1dVVji9JVq/tNlc1/znL4EvPYri5TlJYwxBqNMl39MgSTwMxu1P0EcoqxGu19v4cBmwuTj6jU3
vhzyj3MwaqQe1Fu8JQrmdJS6gAqCzipEbo7mzd26qA4LhlUp20bAbCY2Yg0BPzjFsOxb6Y0of4NK
uATOk2BKX+1RZfUxf+k+JsZ1dZUKPVHyzqXVYjBu6oZ+dl15WcTGYb2PBMPVjfM+WeFV7pDCzajv
TBmJrI6oh1vfyPOdqnUH5HKRHp3mdNpmSU6Iu/EhZk+piQE9qb4Zu1vGD9vgewx4Iq3qj29eVpaN
kA3r0UHC8zu+63wZBcmaM4NUhFZN3AqlTaLW+Mwk2hjsp9DNhFoN78uciMge5K1BTJQAeVvDRojh
xTtNnwUU+1lF26wOvjhEOIMSEmvJrJGnq6E+J751DfhfGaXVokGGd4dKireWkT04VlORyYJFhF/F
fQR9xUC/yr5nnvgcT9mAMe1gJVwEOuGqI4gZ4zvEOEkl03YYfweCC9L3SApODYKEKqvfHa38zzER
EQ4be+b80ZAuFFjHIrtC03P36PHsZ9nwImoc0vs84j0aPqONxMLchSEhJSbZM4CfYFztqap6P5iC
tcB6NPUpoG1ABqGnq4RzRmQlIZQZR8Kzf9v6KdxBrYaOpcbAYP+gQfrPeIgqTggYc7g7eGkpdkcS
29r5CtCJ8JfXTuiuRUlPDFbS2kBAPOywEKlYTtubybiR9trX4GjbjhulKB+QJyuVJO/JI5pAz0XP
hMqyHI+71DIIniV7R/8XqOf5kjzsasX/OrpHco5LWu8sDe2qhjso5+g6EyM+cNNUguFA1Yeiqrvi
JWUFqsgVirTdCDbdIulvp0To48eKItF62cj9ScVx1Vn7kviYwOK5QDmbTp9grfwoHX0DCsDTVWqE
SoHYRPU9ymGdaOWCx+TbpYsFyF53DZ5mZflC5w3+qujLsbXvARmrauiN87lQx6tpFV5hM/NJJZm2
qzm7DfFj1u5IAvD3GI1D5ktzyYwtvaimdWns3mvhAGXd68ITww3+WY7E/33auvNOdJ2PShAVKDmC
0zgivU5goTWPn2dkYbQfn0ogCNAtJe9cmHAYj7z6qXPUHlfByYlXYReJCbu5pIf6FteHivDITltz
FI4pxfDyt5Xh6fAyJFv5SThExfXZ2pFHZGJfFaQnHcQz7pTOQWeaSQnda6bvcHjTO1WnswiWFJEo
+miZ1Bk80XFTbyxhG5+/Wa1SkuLFBi9CG//35/kGNLzOuVhGl6F+0Qd1LSNsjGqSi6NtS8FMXY8I
uYIrguS6JE3R/C0th1gyXbtMtm2540DtKV7mvNtJ31gNuyYm+nc5VJRxzewtk8VkLo9+ZdbPXFHu
qj59E2+16uXWbaq73VwFzCmu9LE8keZJziApOfFNGCw0mDc1eZT5oRXefCmRL2rRvXAaGfV9Ai7+
D4zFjcR8EE0Ogw6ZvBhzy7EBsPw3Gc8ENiQSvQPRTL4lOPdcEllWtz9FWn1aIdWfKUyrTB8apmCh
lNA5kdBqk0p3mMnCa8wR//GmU6ZbGDRvo8q6NL/ijB86G/ZBVGN/BPEPsL5toapp7LB3a5yqMfmK
9TK8QKTurC7ctOYuwcWWpi9l9qZyfTk5awxgNFkoSiy9FZz4yfLZDV+ZBTj/q0Rbo37k6ms6whs3
5HUVb1irLPphCp4IwcIwVAlMqBvLQ0fcSuDWYOfTL0BaMVNHxAUjGFgr/OmJP8TAeY+7iBWeojvt
YSdIsyPGz9y9dvNH6oznBHfXGft+h7+eQzo5GaS7ik9+RgHv282tJxmXf2UciQw6lgfTIX2Ys7U4
jzOEBD28ZAsX2k1W8TIO25SvVCNoEoDOwedAa8IpJXo6A4UWC3DP+x8bBDcQijLdg6w8GAO/vHwI
QEncQxWEf2aqe6extiKgRdnzei8lta0lpW6+YET4Z9k078Q01w0o5dBbjS1e5LgjpgHlKcnis77L
03+YNlRcBU3wNjjtTu8J8cD6x0vM2cIQh4FoY3WzqFOm+XensHXZlXQg/99sv3rbOersyihz6opY
s7sJXYumM9O8ML90C+an5bWWpB2X1x5YREAOG6lfth0iKtnGXjKpD3sMqSHB5DhfY0ifeeSV49ZO
SdDC42MjZArr+xwmd0fOD3GRbjHdo91pgbrStUWj40SLr9KjxUW+sWC4DcARm5YUJRXVUklxcUQg
FfU4DI1Cd2VbX7T1OI0XhE+yeKBsWlsXPkaiRknVPhQl6Xao99gf2HyoEKKxNZDx+EGq4kdRzA4f
t732zK2D7YvtUNffIeaEvD56UvjbmHuFJkHtXHLNkYRK41XfHkJnZ+z1XSUWISCy7p2PdyQeiV1I
uDlb8nFt7RhIe363bHwmLHM9RjLovoJ0/v5m2DJHZL8Jkxu+nC0AwT3kNcrhwhsHPycETAJCTiMR
sKJ+isgmEQ2f00jGUle9hi3pKwKGXtjSquyU62cdJmxxSiQhIVCPX5DowuuN7sMbmjsCAb1iqS4f
C+V/2rZpB564nvua4GxEM2LZrKnpQB5g9sM6WQpiQr/lnKOZUgU7fm/yV6M+jss3Icdh5wfsghkO
fQ5DkijwdJHBiJYrEhM2Jz8C5kZ6GFypvUKtzkhvA5ldajvtG2tjmeGV9jQU8Jrfoednm0Xoypan
Kg+B4tgxQmWIFYqu8BOl5bDJZaL8xmVnOtSSh4cu245Z/hnKD+IoE9qk+KpLYuwIu61Iex8XYWB7
mcHnS2SwjC7svumNeA0fqvnRWJQCxbpv5fupyX3VKXahSUcD7RbWTfRfkFNGOuLcGTtjPTfRQUfK
v4YW2lQodkY3CimdC2gf4TKOnPmt4MenJET4yfK00TIyhv2SzIfcmf57cod8Iqa0eNVojiQL0PGz
qACmJ9SDXEozDk9p5EFi7cqUU9HRh60VGfu5dtt/SUXPPHcs8XRq42WIN1LnZAwuXXLIhlSKLtOX
waMZTE6fCul4Mpgac/KkBBuTCBCzbi5l/9ExbxMqo9ZY080qFEPSR6LkCAAmdwhoR2jCjaa9IXGt
M7BVHkmF9IVYueRBfbbkzldhPuL5kPS3FlHzbLh2vlyXUj5af+3QY+phUySuv/MgwdZhY0AFVe/a
XTDhPHW865A4QNZkcvcf0cBapqhMHmSJVvjWMeyNAZG0pUp2JVQhh7jz3yGuaTeD+E6mbTKMN01y
JlnYxOlwUvknWNeiL/znWhUfVdruJjjxkZ0GJpWFBZcRVxQzzNTihxhid3YpXnGCV3JkQ/Rrselr
U7uuAioR8dABEhJ2MHBDM8IggVbbc5OoaxXRRV/cZvo+BRCBPtyPQ1IK11l/TlDnthMzFiDy8LmQ
NUDkgHBf9BrOTL9iqBIzuyU7G9yGMzBATN5EgXWmu2JN2wpVQszrarvMu4MTe4GDisJOnC2Cd71z
RYhsxXUGMhUPbHNofGbpT2AhhPNsEtvvpyNiY35DA9pg8ILI8DL2bCYZ4kAQry89ofVUhQLY4A9n
4tHA/JoFLQTTcm38ppQNJLwDI4xnjE8WqQBtFkjmnFrb2uQ44uwnYgUDijtaxVpmK0hVlloBk9n5
PUSrCKi/yi+y/QWwSi6PF+jZtStlRiQyhZZfAcxAaMCjKOj3ialU543VInYeiJgCR+w6Ijud2RVx
XWqCuZLA4dS5g5ghjBmdQ47bhJ1JRtKLVG5twQTJgBLiqeLugM6+h+kXnzOnugQXU3k5p1nUI8cr
Oy8c81tvWce5HpAMkNKG76iItg0eLaKRxfUnesHFV9owhVPO5Tk2VUAWVYZUKVjbYtaJxotODqdx
q/sCQwv5stBsFUA+IVttiSCXx2nE1MvBH6IRyCdKOxXi5Afa2KMVDHyLSlBsDQFggoFq7T/Ykl2p
RHUsF5x4zehx5KXanWh38KcJJYKOWdqWN2KDbEFdiBtwpe5Ckj/Vf0bqbEmlFG6+dfVsqsMIpyqD
czc0U0iY4yiRx0eo7ULtJWjnoyHuHNYOJuwBxStVJsTLnZQOk34GaMkQ33WnUTvpvIT4a/kkNHLi
NSPdqAqOXOWvAy5SogpSmpwj6Yui5U69FnQjgMPw9XDFxkhrsDIFLBXG2lQkV/wOfCBqDZi8QgfE
sqEYf7W8s8hFEdscQBXcDtP7dAMHaeh+qKfBjyJoFV4VyL5V3jqrNIOuQG5moZzJf1VWWiZ9B1Fo
R2cn4rPgSG6xjTe3bUhv7PVN3BMXCJzx/59ppZTrHNIoZpXWRFPG6hi131V5adX87sClrrr2n64c
7Qmroy6FEN8OuNQdToTUh5fC4eLCkSE1wbHF64g6/08pDsSUEsxjEM1wMZUV1J2lzkhjfNTqoFKb
+cchSkrlleM5aaIP1WFm7reSM7Kj27jHwn0fWDvVmC9qR7si6HhJExJYOJxOFkpnLDSZ6jd/Evoz
ULWX1gHzOoeWuhUXACKOlIXUBM1lMZPI/xqvLZBdH3euYy2EhH+Z+3R6xs6jcnADwuo1r7HV+Hmg
7obinGQ8BE55naFj2T76iMxuUt4rVO7siOSfoVZwCctgZ0CVqWBqZB+vYO0I8J9nvPWsOzji2ktK
5Qp2qoCquGYbQM9yAJW8fGPgL5Ae1MABGgU/cEokK3IlBwSiRWuwSZVwhkirDgozNECHw5FKUMa6
K+CjnXcnfgiWTUW2WcFMwfvxNsREK3fsBQgXw38doccA7WLpNLp9q2wDbU94w6o81cG9to9WVF8E
dIsYTA6xy/JcgzNquDqC7i2lGMeqNg6jejiRH7UJ5z3CEpapsu7ZTmrExtzdwCjU4NAPN2bfYJzi
UOdH7snxT4zjU4awyBgPvGGHOuzc7IjSdcHuPDQTbs0XA8/kSavwwA9wBdzoLTtgwB2mzL3maluy
+l1pxaSLLcPmWFkNL+o7+QXTsN4Mbzx7Yb7vn+ofD1BLhNKZO2T2lUt2Un6Q4m7CG2LGbbYLTvxg
fELo/W4T+NF6edQnHBFX4l0PxrY95T5m/t+G8EDeIlDZ3bQzju2X9Ki/oP0JW1i1u+GEcWMN7/lm
fxq3+cV8VV/7D2TxscMLgejPp7Ri1i/UHRQzVZTIalwNYO8XDESPSS/BC+diEOmqtZQfEsVvx0MQ
H8vFJD8m4EJnfC5e1PFVhDmaIfA0SwgXkcR0arFlySZjsH1m4+Ga/LQAtObyLRxf+f2C7BPfAE1a
aeRSDZ3lv7XypzU3nbUygV1ZIUnIP0gs7z/MS+rXLhwOOaEr7aq/4Cty0Qi7xKq7MARu+4HC5Mfy
zF20QSzhweu6SF5WaMM8im9P9qV6LAKUv9Z4mbXoMxzJndyUEVEzGzo9jMoFTIc9f0sqnH0rBCvL
sNbv2Wd7ri76+2B6CjHr86HMkV9vIwqqCjTiLsiYoSKecDGI4soafYMS8HsYHJVxQxo3gqICcYRb
rr7rdeQWLnb2FdH2K0LdViGlhCyjbF0r/s/Ukv3t9qRy8dmhWgO83/CkGDE3ml/eeMD23aU+z/fs
Lbk4/yi7C4lCVFf9ExmntjPPcHHQIfmLehh8pp/qi28U2bol4XVh80W1kbzL38W+uhq/1Zf6nbu8
2d/R1Tzz1qGjE8AnuWvEWgnhIJIwYmp4J1yn3Bnlzim3FjGgtE+F8O9MU2vtrLvhTvPbI1RATYLP
JgwPVXhFrbrQ3pKTKIuSapeYmzbfFKUfa/guWKlc0o/a7NiG56E6DPJLIJ1q/Si3CIN3iupXNOtm
R5v5mWmT9rHIL5Rd221ncfIJGJysmD9GVdPx53yNTXOjnAC18dFIDDjdmiR9CE9AyRrx00Kn1yr+
QdPCqqx/yMcydLsrEeC//cM8O1vmp+VF/pJv1tH6Ecj+i/4dL5toITIEgTeLVgN5BqwaNbsRMQ6S
do02SCPjB78aDv279R1/sQ9BUH5ghmSgp72KaJgv2pQu6gULvzsfGKzG7eyidm43qBe91qW4EZfO
DovoQA4w5zORps96OlDyvKNIw3ufN48nQ7r7QVIkEIqHx1o+WABU6G59IiLjlb1CyqKtiWQ982DK
d/OveUcWeDOlZ/BR74obwl7ENtg9PO1aXyt8vS1ZY0dUJvfxFN7rz4FFfYOpEfvbxWIySlbRNvWt
P6SJrgbq8+j9amdQEOOV23ZPZtjfQgw4o6oW6F/lOToFjqd/BV4KuuUxYvXDH9T32vYimlWi5GJG
yCkURnJcdqjVRJ+e8GAVnMKUqG5AYTLoHQMWtsdukE64/eDYcCisCs4P4KY2jHbYdGduqGwkDHAl
nB8jrlXnjjyYhEMBOYlbqB7+ZTFTDWHpdR2KSd8ymB5mts/Xcd45xi1YfD2CajNei+W1TV6G6S2j
r7wlzSzIGMHG89xuG6jBajN0F5ZsYllZVDEoC6C6PYjw9vIycvLzMKBrZKQqDpr1KTagFlx6/Etb
fR9MzjGl4Jt5TEvaXdHdLOyVgMcCySmeoIFMsdFEiOnbLHu2Vd8iRhK5KF3uafIwVCPy5wFh53cQ
Pxr1oarPDos1KhnggVUElkQY/kbGtSci+xyTxiqIXyD2SY8Jgv6VhbKVtjTGTNnZx51vRhXx7wQf
2D6EOWZdFdkWQ7jUpy4qHsB2/tS2lk9iRBYpz4yXPZPsoFFLQd1OC5PMPtbWD/475k5QkwPrWNxf
haWdo0Jc3JXz7JEndkfEzs7F4vs3LnTRksNDOCxEI+6YVQM81fNC9qSFVcm1xgRcgYNorkr9U/4j
lgSrgS27BMk/QSaIWTFPf3ooKgzWEnC3Rkle8NpxERFW0e6cOD7llwm7rpA1RhX4TvSjSFt4F+BM
b2hV2pv+MgwU4NgKkDn5leuBDCktXM+0lPIpwYZKPXwWAAXH5YR3LkxJPuUHRm7J3CN0yXybTUas
JqgoGdrqmdB7NLuZ7vKy2dQ20dEDTYCnITnodk+tCO9+houLLELCMBlsZWRecS3x9CLZJxzAQTcF
pjNFDDrxzeyEDvYELR2JE1eiHAMrKDQEUmq1li90xKk26ZTmXnAaLh1MDdyDZYh6h3RH5YTVkTF8
csIPHW11qJ6q5Wzi2kgnCoald0VWdqKADJCbdmDTtcxko6JtD8qzSou9vu7VHXDHMix8tqC1DwsT
8mA6W6f7zzFZ436nGIRvZWyRFqS/AHhj65KCsgKmU6vn0sFvkqOWvNQn8VGF+qP7ZptDGKDBhXYV
/Aw5NSYBO9JfAE3DRsiC2dBW8Q5M7ZBwlQ5Q4ebaHGgAYFvm4UBFzEJB9SCnR8f6e+vYUowA4ox0
pwThEW8G7wcAVIJp3yTLrrgJCmiab1MbbkFeB+uPW3RUMegO/FL9X8KPsM9pB5FXXfNWDbFfnkvQ
CiN5qsoHPk+yr7Hk0sktGS89H7GpX1viN4X3ibqQGVuL4xCOyHLH/EzR+1a12tcQMgMJ+fwvBLfN
kw9HsIGojr1cu45I2cPXECUvMH1zH7l+qqynCvtcGb6d/fvPzhMWnk4yNzZWpBmgaWGY4GsFmc6+
W3o0xminzy9x/qO8KQ3CtZ1GWW96kgCo5dn2ia9pzUvWv2bg3AiWRcCbQTEFQ6u2Jk1GtXoo3FV5
M/k5EfawSoE9h5JHfZigmw7JyN6pAv3S+MfxlPA2s40ODMIzMoN82pEPkbFqifdRTNMaj6bul+iu
jBIysUGmRBh0XO6bvnml1ewwY/i1FumAgtMVPsC8Tzzx95oId/2ams3MG+AMxouNXL8p/0h0yZKC
4QksGy/SHW8YmN43rQ+rCCCiZkiFMlxo/UoOcxHDKJMAWHy2wQNDURC+lDpxLvX3qODkrbq1IkkX
VH2EoMlI4ZbjbICRoZ2NPZJE+hpVAYYWcKco5cCMyFHIbwM+ienA6yXgUYz98CUksSDGMJF4N/t4
hieUEa9MV7TjfLkcAw3gfmF8FTxcGb0Q6W5OjoNz7sio7rW/GLI3kOlw179TEAhFin0ipId+07Fq
aYRA6/9H0nktt40mUfiJUIUcbhnATEVSlm5QosdCzhlPv19rq3ZrXB6PTAJ/6D59AkYbRoXHYOL4
jWmtgfs5dQjeY0QcXiG9bCVcyEXIU5YErvAyBFnAdoooUDO6dgUNBSOyJaXZqt7aVOUjK6zTK5QA
xo/Y5xaniWuVGCvApSXltQH8szUXVmTAP3Ub+5PwlZaPiafdMO3PpjNcDA4PlX5ADiYLtzxJk/tN
UNS/FReukB0dXH7sOMMSww+mXYzNgh1h3fBdrcXXVQCUulrxcb3wRe3Iwj2MvYKyFPhbq751mwE+
rytmAhvvoxiQ37xVveoTfriDryLDeTlnI3DzATU3N5NNAwYwP7vfTDN0IHMtfolJ9Iq+5QUypHIB
qiyImUTZzvgG69FT57SvC++bgqmFcV20y6aIX8VTiHBy92+6cPFcEvKriATtDUeyR0k5Vo5tAuGu
G/FnJTvuh5TPtMX/uHVPVl9u24F2d/7K8d/3dEJa9K079hs3bXe2QXJA+OuSa8yPhm8h7WsR+WHL
VNsyeMHgctzwApQH4zWkUMsgk4xNcRLtkLUU+9FlOqHtLOaCGfOW0HN4NclpiX/EoNH6iz8e5qr0
kgBEToTrlU7pRxVV9RpmD+GuxtPhxTGs9UgAeq5NDBs/x+4/bSlw6YOl7AE1gcxSf2GRtWqZXhuU
JAqBMI1e7/NFueCwntSYxnFMd0fwlF96UD8dNSLyuEb47JoLzry3pz9LYz/ZOlla7DaSR8JVSPlY
OtO+Qe8lKN7oMnqt/LbICYj4NjlrMibJWE9PvOrYxqq4IwuFSHAEGZDvnpTrWN2wLON+xcfDOFoQ
/nQyOoPSWheJ+WtfV1FcCx+1Sj/k7+75CgnApTp86AtBKcZaR54Ji0ytU/JVyHfu3X1V0SWC64w6
rUwZQe5+61CDYsxmUjtGHnzI9M3aunm4WXpz48DzSl1kEHC+s2T0jTYlrzvfekX0Hj93Nca/GHFg
DF65d4cnWk73sY8IF8JkDnISdECgfLEiESOtLEVmoZooNL49zddhHdcjC5VQLXMGY4DvasX6ih/K
J4xXC8RoBzpwbhKiFcHjnW/8zZdk7hGefAfNPzCMPrRvik0aR1ngOhbuqvBL1SPmBwQ5oufIpwYf
3+qoa1TquMaMIbX/tVP/Zc5X7d5H60FmCRKRbmN7twqXJsWOrpC+PJJPPd5Lz/SUrA0sgX2cbALG
MJ2qchBHvh086vzvQslj5m+6GGE1/+YJwy2+YsxJWgCioLLbhQwniSxAaUrVNFfPmQk4FfFIceS9
yaqvU4Dg+aJM+LZVpHwl6T9tZiSLa2kwU9jx2AhFXMEYTfF6h3nXok9BrNtXOE2AEWlA9dLqgtBF
i7kNzRdX/RrmH4LnfbUrCMaga8J7TtY4SCRUVoMEe6PKUPm/drjM2srfRlNuCa1thRkRoorjQotI
Xs5Y/ce2wfRRh2kVckzeTbf2QWm5kj0L7AJH/rHWEaEzNy9fcoLvLOeiF+7LwB1i5fpzTOmiFRc3
opS1b7pE8YpiB1VVqpcHG7ou6469ioNDQO1peb6KDQP2ZxvFafd1RBMLW8cFgJicpxE5rN38c8YG
uR0Oq0Hxt9kSO4JyH56zYe+h4l9l8lfHr72VbhxibM2SwZSdbWN3ZK+RgRnikSDQTrqb4oYsI6H1
YELQJR3+iBTm08GsDToYOPcaJnlf4s/ECMfzdJA/3I6QSPfVMaXqhvtJOAAX1rre5dVrhmyWB7CA
htcQYIS0QbmlkViukI0OXSb0XuPFOKroubKu57QL9gv5T0nwVaDEntAVDuIoBmcqRWatav1bw2BV
M/8kaA949uSucfRMAxPd0H7CIyPnQqfXwDEF8vkRqTF7z+EtMrXlVrcTEE9QQN2wYf5pmENRIYTQ
MiAgYBVe4HgEOUfCTMroZYKyT+UbaKSq6se2H5/bXCEnhjB065LzqluGG/m3DYYQwxtKlvHccZhF
gQoZymMQMnDYUQXC0pDxFbnn6NZjPDL4DTmRvGNGrpt8dbUlkJTO+ztNv12kl5jYjYbF0JybiK0y
ODARhj1fS41eYWgsRufzEdKQo3KaUI3jWJU8SPWmdsGoyDE2EMIs6mU6STmITLLxlqni3YdHBm1r
Z7gnnNKo693S3mkGhyN+tXa090wwRdev8Oa31fRPS0fXNI8WRAWuXkvGyPLjcD8Pw3egVrvW+2a+
SsU0hgXa+AcBpTncw9j5mq3/YiUC94LqM5PmBSg0FQRPUQGZa3UeVzFwWd97m6qrcA/k9xkOOwl4
+c+AJ30Le2tmfNFz8qMEVCahn/Z7o8j2Tj3vC32C1J/tUhgVThX9w/1mcF4c9yvuX9MOFvSwsYz6
ItcEG5BXp9aIz/mWGpKKAJYnjLK5+rZUvA8tRo1g5/XQ4nBdruWiKtk4BUHP05ydFEAGHqIn1FjC
5JnPuAPGsfcEnyigb6/8QMhWkxFWUlvIwcWS1Mzxec77TZ48Yq47yL+NhsMUZMC2/Qw7TkCvfZpy
wJ/kOLfkS6X3MH4RYqlsEzVkds6vQ0ZgnEwO64R31ZsqgtCLAX5BwZFajK+DG6HgO4yatmTVpUib
rNbBwp+mL2uOekUGWlHA98a8gF7XRoikIwZKZv2MwRpnH7/X7kTHxQxLzoCit9+4+EcYaE9Og4JD
ba62Ye0a1zea6KoHyoE5UANTWzj3ktc+3l0GY3P9E4BsdjEOI412CCABOozqE93Xlp4UJVp5SLSM
uLda+tCrqzm9SlwjRoiqYe44ceHW3SFJpc26iedNNbS+QaiwnnBXWvpBqD7kTJKARmw1ZkN/MGq4
6nCjVOVfQe54E78C8IjVFrxvXnXID5R90Zu46ZKsbQY/I91gl0dfmYo5KRNDyPFTHvkDhxvXl8tA
ScXfbkAehT8YhrnM9SZnQDukA7FgK9Ai0ODfUarBYST0aju42lPEEQYUXjEvc0AGuS8D1JR4+tMb
BJVLLbvF3BNrMGYyZnSeaRXSPt1WDCkahmTWxMACrKuwH6CUSb6eOBmLHHOd4rWzP8yPhNNOp5gP
QXnVlLjQMTiUSFJZ84+MIU6rW2tMtumxfr+yOWLGYNOuVQnGIFSxKVkJVnGMmIpmxt0I8CUjBERi
VohbHKJjgZlKhAQWLYiqUwsju2ExLzUzcTDdRnVPcW7hE6bETxF4foAjHmRx/daXzgudX056G1I+
nMinhTNlsZ68RME3Kvk7ZOHHueyS17gAHx4n9VOliZ6CAoIXFPgyPdm5esSfrGKb/V4yYcjEAGRj
E1L5In3lXGDiZoiiAJ/gvn8tcKQkJO13W8gWiQBLKGATdn+kHxsInMLSk3pFGKaNepTmoMsi6gs3
O43NH4QJcFH/01vMXBs6RLxEzoFDkJyGprq1aSXzYzgq26yGOmFvCXXGgqCkdW4vcGonnYw7A18V
eDSYhbjYLMOHweF611bM+pXBBtJqAJYia3gjhODU50BQVaGzXczqPbX+jgpD5azpqLeTZaPMB0qU
T7OpL2FImjte20YCWBFilUphoL9IncUjlgvDCBSE1x+R4x6C+sV2f3I64Z6wECbV44yKSn9Ona+c
soqNh1iLBKG62k2EJ3Tmew1ZwS7LZ+7YFlia1at53R59+kEouNPyWaeEvhS41aasrycmrAkaV8j+
Zwp7t9mVzgX4sUKAyCXAST+YA1AX7ZmCHAh3NmquYOoE4HB7fSd+pPzYxelJTiYzxWEAiZ9sPpqo
MZnd2ASWE6BdZi+5fQsZDRlgc9Rp2DadA4wQYug2ckhWauxLMp+B5dBQTc9WfJHvhR/FIa3MgzmO
+zAvYYNes5B7D251Do+LzIrtRNlsh0R0MhIJofIyMSZZWCaPBqhoes/pTihIWycifgV4u6F3wAML
Vv3YOGs0XGAvZAe6tBFUdClkq8JUSDWnp+HQAiSo8lNOydd6yR+L4ZxwjiOxusPcYGKDu3nyrFKU
4kClZXc12ZNqGKPK6YQpwp6t8ieFa6LyCGPHDYauHM9ayBQJs3KyyfeD9iVMTiKzMGxg9jcxT1TQ
3EEvhO+lfYXYKkFNPcizT0RgiBqm9r5jHThY69ZQ6ixWDfqSI2qfnlCRcHoC927N6hR36t8sH+CO
3k1clTkrOQQ2eh+T+IHr+m/oJzGJpKQy5fNGTFlLCLfFse1chgLD2iueHF2C3fXf44vDBPebdZEH
p6o9lOp+cI6m/TxUDRZC/9Jq2OCvArJs4wXsZzNTtS7cZzhiiI8UjZ7SPvM/bwg2Y1+cGlAkzksh
v4bI3nGITdGBsfpjWgQb8xgaKZDy1XCXQzgBVsW+qKWnDWpOYHQBhE+oMZebwQGTULaiwpygR9nV
3xTvNgXhHPqK/s2G2DdzfoQO2xotdfVdly8sdelEFtj4WBsd0KtUxBEPBIc681kSJ6AlDAz0amuj
JdG6yrVd1QwoBVvO4GvOEUx9IN44c4nKgKFCjiF4QFIMQej8Fw4lz8+wPCCOAc54fjgacKbI2AZn
ZPFnfNHCZkqCI8ngkHxDw1C5Lx6DwKmGziZhLXjrRCDFEWOhXaeQa2p6K3u4ZxkYHYPuATvis9Yk
PGOSwOCXwKnR459JpTHncdnSHJnQyYmKUBjLykJl0aTCaUGwBGqoMyaAOSlnp5SyjElUAA0+mIKs
KG4Pnxlcgih4z57w4Bibu2IfRZUAIUduN8tl+gX/tFx2g4NdK7aE1XRHB+BTOgtGyEf1JtjY2GJA
emADKiy/V92GawcTKVtYb7qJkyLEhIToRAY6XMxFwvjCjTcLLkBgu8GwJSiJci9YqDiiVy9/wcOK
rblKrAYDKsgfML0NvXzpmlO4o5wxyegCTeyZ7I1/kha5lkF6Nwk6MU8v4Ejwdn0O9Zq9qiMvFyVc
V+e7JIDBU2BcH/9K0/ChIEIX58Fq2YlZTGJ3ZODRDrA7vDjYSIPUIm/yxJuR7D2Q6KpT/HEo1gam
ZxmIRFf+ICqUx8no5lLaHAUAPg2VtQt6WazjtDupWNYtQFAAdxwcgqrYx77H43zGV7Ex8UBmXAkM
p3btk9yOckxm1IjZdCsoWxIwV4fihvep28u2mx7V+CMaMJg9DmCf2EhFuSYCr42OxH3Rze0Ebkbz
jZ5hcb90HG08Ksagd3fNMhxAJ90Pzol9ND+ocjuFpsKCGQN1VQwzzMviPpQJVV5BAoyVcaL5gAad
8S2mT1y2GyfUJezBLzktEzwhph/2Ee8tNNxzA6rXVs0xpYktOLo6vlDQGj56zxGowNQvMZVc9MoF
fmPRt2xmME/5jvIYpIDrYdNSzwrMklZwzOCpyLamehMGfGa122Gun0LN5ACBngAe1jR+wWJ2OB4j
cAZyQThXqIjnAFt0WvoBTL35p5vsINj9iCPBHKVv6EM/0cCMeOVx+a9cFFy6FOzzmBgPJdW/BT3Z
kug6MDXwJaRCsu10jDN5gHVziQZU9fAOJnJOTgMIUOp9kKAEfWXxu8ndKQM8N0X+No8ylH+4dK9L
zVg6wEJ7uiLO3qQ6+QOTd0rR9tZ6c80oRl1uPokEpW3iEalji0zrQTkaFSj5WCia2jOPnk/gGvLQ
QhRTNPEbqdfraHxNoupiho8oiE9YgPH0rbNFMPovukLrG2jPugM7VsZqLUY0BNAxRw34aFbwLbyf
MH7vY9Wn1xe90QAcRNUy8qDbej/jVBdI6upnGCAs85Kd4oyYIoUrJf6QDF2cd7No5CBWcG5Facj1
yjBTWPFllvxeZPTp8uVE2jopy1suOQ49UyjMJw1a/+mwIJieYQBr3UgwTL6aF4TC+ZvczdKRed/w
TVEhvcXgiToXAQet+EfQXSLJuizks9gIFORBofQdIV/nVH1hXpCdCyo5VW9iZ6USeebg4qDuXPoZ
fujAOdR9Vda39HlyZyWWsWNyujD1d2Ez5dU/B8uJrrfQU097tTm6YqETX6KZmWDu+l5mX2fREnMY
GGiWEnoa5Llz7tyqZIQzIV6jOPfTCjHIHfU9MG7W1QerxhXFxda4Y6G14TnTP5ca8yDIdxMFe97B
nK6xyRd6lZbsASMRExUE8ngr8E3fLuFDEe23vBiepGbf6v5LPr70cgGF85SjD6XFGmNSTksDNeyr
41HExaM/T+pOdq6FtN49dRTwuAO+wbdAeginuCjPujFuy+za0TeP2J2quRiLIgXMJrx82u42ZwWt
HZ4ppHtNiL0wGkqWW6J/FRpcdnCZrHRRpw5IHqnPIOhEz3EkUqxPacN/q13zFbuLXQ4cZPfGuqqA
zdWZK07ZcFLG3l2Ofw/wLKq8lTbz/+IF42jOgW9jMQ6GSgRuszHqeq8q8U3P3Is1Zqd5njiEwVT0
+zwvGxvykw1aLhYjuM4zCkw3ZUnbAfBslSScw1ww9PXMvB5vbQyLzg2kOYHiktp7EY0sR2VnYlyh
35nu2op+1F36aypwB6B8GDkTbRmrG0xye5KNW/b9vAKr1fPXgBeIiYiUsU3wafbl7yXi1OY7z5/Y
8PsYeVz+RA4za6Eo43y00eFbxd8lee+Kg55NT3E3b4V96ea3BqGN2P+og3UvYdOkvsVoNcG1daTP
LbmmiM2YQKzZtKKYwI8q4tyWbjNxsvOMwLtlkGuxzOSKam2psvNNkv6wTysdr8eBYv1OVyH1BVdV
DbxhmUSWIn62HCbXhDSiTaQK1MvgGlOZyTNQHKmeyFLAhU/xQMlWZveYBn1L+K1UQxbMgFHhnnX6
XdjAQIMzbsGZUL90nC4qQ/nXhd0xiEbQ8vixxFg3M2x11CfZN31R+0zcEh3jGJv0USby8uHkaheS
sFz6LJYB6rQ47gsGt8weAt4UYPYp0Jl1jhLLhssT0OvikbgI/AlSaYPraRYzsx6k0/1o8XKpa/cC
mEj34pNfLKREEeqXOwdzv15HLE1GFadQY/dbB4l0GKj0dcz8iSL3ZiniWnYD5xjqqo4/HsEZttW9
jTxgYpVEVnpgzr/wKauRdphMoWF47uHIeMml4hEWHv71U3lA7Sp6LKSffEJn2JsGGbBsNWEjdOcC
kd4FE5KTASvWw59cDAmwAd+B2uCYHPwxRardqlzdPEckuEnW4Rb6nac9kT3899RfXC6jWTOF+YfP
cQaKq2GwlCaop4CfWm4m5i+04j1y36UcqW7hhdZ/MRC5pjjTueTQGuDzGe3UOOog+MHRDbXnAX6D
6kHAdNzYN4BMlYQLhaPYW5uahD1yD3ZfaTYdw+4zoifzqnEtp/dQ/xO+OqiV3BVxTeWdNfHeTtgU
2A6+hQopMZqfBQCHkTAo0x/RB8VGgfMB6SaXFLI87iEUuISkRT9tlwCCc3QiUJW7LVbOXnmREkFp
UkbHd5A+ih+pcQ1jP6AowejFdPYqjBGWd5W0CGHYqjMT/+6bOwsffEUpL56VvoYuSWbESVoidJDq
gUthI0OBnnLN5QsxPglU0utSKLYUapFSHlSo8lK/5EO7Zx8y/OHAy8KNt03D/+wBuEetXkhmN1Hp
NSGewxpBp5SeECTGYsIh7assNQA+/IIvppZszP5T6OZyC0C1iqq9jS9SSdcnn9oFOozwFmjxs4k4
hVkv3LWvUVVsrAGDLYxbURawCAWh8bDF0uTq5f8JkWBxYvH2iLvrio+8+KKdQsjA1XW1QVNlxj4u
nzKP1zj9+sXbmB2krpGGAEtU1YA1sVEMyFddAFcY7jddbAmt3sJ8HrpxHyxPXDkSHWhMBFGhlGht
Gsg5QNMb7fUeSRMWB6YyHXSqHTWq4UCXOwbaQOBOtZxwlHzp8hzzhBF+iRN8lKrx1Qbej+N01ab8
E3PMUwlIW2RxUC5/GsSkKPsxtd+HgQIQw1MdXcVvUtDm4dSUdFiQafLX6VRTaQkrwAPm1jrnrvBl
LbA/D7XaqlHMY4oW1ozGx4LvTMYYHCizX2sG/lLeI9QIbhrqzRSqb6LkkucOiTGJfoaI0FKiUROt
3WgltQsIRqShwEdNjiFeBsdqei5oorgPN5w4b7/zJS/57RjChMY2wa+echrgCEqKnHp9H+xcw8MA
10EVg/6i2QqKWZYMfbnT5NcizWtc3j2GlNgOmAnAlfdf9NaP2SZycAdqH8hZX3hQS6hu5Wc7MRNc
grVCUEU9uLA7XCDHZsLuwL6IDhEgWAUXWOoHxxzER65fL0UE0kA1ckBZ7mPVnf9/bOQt7h9Jj14H
bT/mCxbu2cVtYSE5MOikquOa8wwCFqa9DDg8qswxMjcLHBBGm25hbsau21jK4k9E8jgMplQceCv+
3RgASwx/8eqDzoGfMemcGSrcmTp2qdBMunQPX2Pn7hE3R2DNHsEWErGcdOGxKYNNBGdU3rxAwwFW
2UaNnRSXpQxqXR3HJYxOB11fx9G1QZfqcPXH9FLM30dCcpsOZwhuJigZx0L38c+FWtwfzd5F+pGc
nObNJCJbZwiZmdFOiq+Qf9Wje5aZkBhwKHTiMBphH3lYLs4b8KXVYD36FhMjtQeRcvUD4za51UPD
O4FItpFzwlBjrLt1Rx6l4HAyY6JnovVKgC5GJT4iMTJSZYsql0b6d0Fwu0sRKeCRGEe6fX+M9F1h
cW613cuoD9tWo982uqNY2svsDxRwHCGz19WBGc1k/v9anyDOKOYPd4uOFNrCTidEtyeBYwgVc7DN
eHRWixuQj8IR0BonU/P+SLPcWw+OdbvlrVCBUJMgpbmT61sLr8mfEF8GSEbiH6L9xgwCWXvD4WyZ
PpjOqAtwOz+2cFgy5Ob5cxBtR5576zgEwIGZ/BcSWTpEq4ZpRjH+0cl0seqnKLdRRGFPQAufWoAg
S7YHyKn5OhqYhAFFOJ+mL7suN+4jz8J1wfh5cQhhBAQty9to2HQZlfblIJlbJrRxI6URi9zwzV7j
JsG3hhNthKQcj/nRDM0tXcDcPUt33+XAX+4+hgTjVg6oOhyKuvUjNb4yk3JZ9DSIozFuTAIWWh+G
jlp+uwkSY1zqW85HNgPkuqIgO7CcEHauO/p+PLHWUWCf6BG2k/s1pf1JM1CL4kSADzFmaPDDfyyo
9mkElczADqJ+WBQKcA8jQ9/Il7ThPdYK24imfWY+x4GnANSUy7BqcVMgf3hVDtkpat1DDzhI3FFB
Ll/h5u+QXote249IwgvGfV5L4NLGamFGB7scJgzuuWgqiM9gBXX4TTjldIosaC7tzeEeD+Yju3Bi
dBnCh+VFlKp2prrEtrJMMuBWRrOMhwS41ZEfMB6HU1wr9sYAntCZEpTJG/FrGI5Pv/cEp+FCgx0i
SY1YEKqNbcZ8TZP5AD3Vzx3SkDmuOIkqpi+tpz5nC4aKJux4C2pIt6tQDGZ+HGbQQGm5YRRgp8HM
zmEvYWcKBMT4WQH2acBfICUO82sl8leXEot73lH0jW0M5yWDomfhbYlqrocb6xKdGAbWuh8cv2J0
M6BFm7z+qWXEF6vKdiL3s2Pw5Gj6+6B9CoLQV4lvMxXpPQ2V0JfcGCxzzkvEtC9BbmxYRTe2XJ9+
KNUf0IrWhvpbV/+1xotLTaMk5Hg5DfUINyc6Rep1SFLS1CPDkqJDlmnN+c+7ljuNf2CQz0TuZGAc
Fg7IO1C38UiisNjE6aGYUQCBJDWVxYrToJ2J54iFcW1ZUVKTPGIjSrCZfdFUJLCjHe6GBXJDiU10
MNQ7zWvwfuGv7wjXcQvfzeebyzSWdZqDt3kEQHD75ib53d+O8ZTgPIJaM1NxQfNj569SIo7xnkN4
r7+hO3x6gSxdhvC/Y1HejZyxLKF+RB6yII2YnxVL22vhOaCElzKsSb88hF/Yr48fk7kgSYTi3HuH
iC6yvI6wyvH7XzAJscDpWjz2AwxwM6c6dd4n/gX7tkpp3SPwjXrRP0qB5jT1Gmb4DNgF6+8rMPZe
dbVAshMAX7fD5IdWSh2xSdI3+M5ie5QeRfbHixOpL/fmHGBkFCNDNe5yLjH/9iMF9F8KcdqG6oNf
NdO/tMdG0sMZ2equE0QLS3XR6QwvSv+fNWGYpMFdkcgaeFGJ+WHAHjGL/9Roa2FpS01gYx9kkjBf
/QBldlV5SMG/YiIrSnyas+BrYXaSktzu4IWoIJUW4SdZjZe2OsSefSqZngu8kiHGFMsd7NS3A0MW
lqKCaqQinUeiNgONJiX41DR9p9TH0Rj8cdw2w3Wqg5MJUtAMVJzidw33OHmTqrvRotXvVk73nXeD
Y+FHTPoTR0BAanxfg5D1W+am7UmrOUbA6XO6Sr3tnppoeWJwa1PgUIWocI9zQgZqZmRHRTMwEGFE
4xSXCk76vDicMzmA25Fig6mrzIKYkgx4oCSY7VnGVozoBJCAwnFVoSdgF7bQjCg5UlU9PIonLvuG
nQ9XOeLqVVREx/YR1ha/z+VbhuWbprfc3N0OBJFu1OTbxMa3jGo4tL0Umpr23dMLQXGHNVHSzeW/
86ARLnpNOBJDbFax7k1b0yZLLd7G9AC5Nr/laUia9B1mwDCR6YL0On5J5I1GJ3kbGqBuB7k+6KEG
5mepcBl+DkpPJsK9A5+WpdZ6NNDPiZy5NHdq+S98hekuji1khD/Rc04hDgzDTmP3DPGZpn7bgL12
I/5qSLdRrdq3CddCQLosu40LdkCkcnezH3BBuGww9WTudJxecVGilhuZ0LxAWNwS1LnC0638sfhY
Ur6MTCAkukCg6CBZPnJSaDlqdO1XZFk77jYuzgHRzYUxHKKmPqoapXHCVer55ThJS2UB4tKDU8ZT
vEqtLQ+jLnAtaNy9/OwQ7plWfUglrBrNVgYeChXgDoKu2J4btIBRlG07tLDTa9ihE8bB6ffetm4p
u1DicpoHR6KrmQdxw56ADnhGTdL58P+B0xLjOsKQXQbLF3B/4ijstwrtlRQl/Eks9IOTEz614SNV
wfAQfVvvTSkfJXmYDo4xVF3tYKE642MtN9HCy5AI/NvutB2WMSA9Mh6SUt2wSDAJK2gtDxN1PtfD
STgicoGmtXXCrqzHxlgWpw3S0e/6ZcdxIgYdBuOZmTFfAnLr3q3mboESSgPdq//1HhSqJKA4YvBW
vnM7ePxQFnpU/rONv3hf5eqjmcwVsJdsB7mGZezQLsueBhYWOvdo0Cms2P4kgACrp2B2KIf8ZFh7
TYg1XHZ414jRmakO16BkIAYqq0E/j4Jv2f0hwJSQ16nsZqYvsTH7uQpK6DCdyvM/ZW2dBQkO0wBv
zGnPxL8f3fNMr7TCfNFKnoLyhaCocrJxm60PWfw6NOUZLutmoentLWWn5JzHsCDAWrlI6wELHQ6M
OY2PWNygNTQ5zYOVR8/dq8ZhQJ0qg4jWoiWoSjprMrah/IQ9Y6dhjf8fqAtPfBngtIbY5lCYqoDa
6Jg3TKdB/t8DZtUFzi0szsnN146KCTSk4oQxpMW31ZxeSIdRGO4wyxGkKeW65AOicBL8YepRAeQn
04LeYjJRBW7WdOfZXpz9VPpL/UfFWJgRBOKCHFe6nEceQ5PxsERQjBHZTwZ2Cd8EMY0MZDzk2cbE
HI1k+2P8x/bJxEBiuBWpz7ZAN/FWntMDOQ3P6JaGFQcQbrQP5Z3RHeljjH2w/1Le0M29u388pGd7
039J1u2J0zu7wNC6mY/hlp+mp+7Teau9KzW/6q6Tz8ba5t9JcFkQZ/vIqzwsANZPZJ4TdRRBKYZz
hAOOferTI85a4MfGkamHgdM8yUjlqV32MDeXDLs7LkNEkysLCRgrB53NaukIqjupdxXVBuT/O0lD
bfmEJdb0nV0pyrsnbf7Ls4GAkFX7DHL2Hq5j/sVAjrrB8zAYBw1FREq+ydHcQj9gnq9GB+eBgvu9
vvQv2r47LXD39nr6rFFB8S4g8Jt7lxmQ+VZX57p4LDodx7PBJgWRg537ZlBrl9OlCNESXFm0dB8R
xoPeWl9euujMBxr7p4xi9g7aJxluq9fhZOxIXOPMXEPAwBOFoKj8Ar0YzMDnd/JxbVBIc2qu62SH
DqrCpyLzaWxnQg1WQUUi/FFJN/Hka4jMVX80MCLB4WgL4c5u3p15W/aE1J+c22xRNWyrR4y+MHHg
hqAm1HyYOQUmqgS74ZaZbKwNIDZtPgw8+7MuDuXe/KLdCtFWYmCDQ+vdVfct8MewIg/3kgUnS8WY
5VoH5DTgiXD1DYgfTH2S93oYN4755Jqgt4R+bMhDLW/d8tecjyXHSANNMmZ7WU/mLXpT6L/Ed2dN
uTqHa/hLCbHS2+k/VXPf2g+CIUv8yDYmsUFHonrumDe0xRYvHAbfDMjQM9dkzTH52mRPAEefSQAH
Bf/gIfvCXRmrGv2bj2M3B1sjuBSMAl1Rz7CDgUU6MfxufBf4aqUZh3K48JLl19Rn/0ELokWfQWjv
4DnlxT0geU7Rdq7qs4ZH9rrfMTQKd85Xj3o1gpbkbsJo6/rBB0F/pc+FXu67F4xT2XhiKQk1Z68d
cXkw0l1W/1dca1CA1lecjbbs85638h3n6Ml3kFEbhrUwip1TuHzozBpoqyJ+vHaFGWnpOxybxuDb
dmeml2QiZKB1H+VAt/+3RImfHiihYGfQsgFTauj0NxjT9Gd+6EgSyzWYTm5woeEnA7bd49aSe5yi
pxlllNaxpK2/drhpINP3kGX7c/ba/oeKlggDNDq4myCyW6ts1qtGPAMl5bp4RJzihyrfz+yPTfiH
Ppaqa9fujff+tLznVxIA/zPMTXLM8M0HFsZVsSRy8xIrx0TZJumeIV+/G55Tkbjo8w7NSp/7VM72
nxozdjhqnf6ZceHm65TDaqVBvj8y+en4AExHeaYL/cnRTm7RT/aDIZT3M+2SYw/9ZRW/WVipMkDe
FjbESiwQMBA4MO1d2jN2eYRjM8W6FveZICvfu67hdCo4ZJIbtRvfqaO5FVTAvhIvaF9duELPpbai
2Fl76n5cPpBrlX5xYRRISgTo9vJvgmHMuz6Mr8YGnn210UL+IAcC9YG4NtgljEp8Zvv80yVvwiXb
o2KQUpc9wP2E+OsqLATFik9q6AoY39yHR0QHbQv1p3iVhpBGXoCLEIkB/gwqiAr/iPEZNVjBAolp
5r8xuM4FYQ02Zvlg2yk/gBFEyYCwAW9RmlfXO05ViFVZuWVugWPFFnUmQs3nEC7V7CoHWC0PzF52
2MpV6ocgR23vXaTgRj1YpcJ0mshWkObQ7OenkDyDaTzUGa5iWN2q2V6JsQYI0QA6qMxbRaxopNIW
LFlKEWIJ8OJD8071JKahVfc6QYrL6uc4ea1Scwf2JlXs7NQvWDEcjHyE3T5BXqG10oBPLMBxA9vp
cGifSN/dyg+TEj3kugSVM6U1LC6qDf8oGjA73RU5LpPpTtU+kuwokzF9inzpJqVQ7nLMztM/8sf4
HcSuW+BCjylFziUgVuqqal1tZm2eepio8DtUYvDMSrqmodb3UoVlcfEl34bXZA6Pds7e8VYILvau
iraFd0Pqi0t/wh34BBLEc+TvCSqMbu/Rc01lCMzItajuQYFqFuvhnbYiGzDvXqUngpFDv4JHtPU4
Z6sVZFz8RjLmc1Th1YurbVjTRnMumtcF5xeUSyvn6N3wQwfA7UiI9LVTvIsv1O9wESexvF0vR9fj
T7mP9tDck2t70KjBR0J4m/7bcK9Yv/YO1JhtFtC4v+W0Hyl+Vv9mkRaFN6f9nrqbHd7MTQCj3D6P
hJriTk3vRE/JrXshVvAw/2X8Yd3xfu0G+CEHZZeix0/PMDSwoLM0mDusWMKH/AmqZb5cJ4cR6UcD
RxCc7RQTNQW+uRpOabKztqA7V5suPz0QOBfjIUgkwBuTGkJmoj2bMP1kfFj8tPa+Cbb4pWas3Hex
mFk2MZ1xwhNa457S7UfMM3bxkeReuXSXY04BD0Cn48K06brXMTnjYD8RmglPy/J1i5SUXfhs4FiA
3xcoK0yua7Svz0xZPOTFBBc1NgyffQB3ydwtUIRO2Io8/4+m81pyHEmy6BfBDFq8koQkmVqxXmBM
QWit+fV7onfXxmZ6uqsriyIQ4eF+77kajcYbAi07bIjm45LYe3yqwKJy88iDvrxTWJm0j27xo9J7
aJh5IzjF1Opf1z3Sp7fANW9sPbjDnpcLC5aEjIKoQZwWVMkHNi1w+R/FBWUa2ZVJiG/P3JG8loVM
VszlWKsE15OeK11B8IPjYwyjvsFsFcu9CbAPfaIipU9LjAW+Ktnb8pdmitS71xIURisEIx7CqG0f
ZwDAUByPe0f9KXI92IC3gdvU+eYlG18YQD7jARE+KBCCz4tT5TzPZXBvPzDe4H6oR1rd5KXN03NK
4ojch/QxqV65dvMukSiU+CHRKPtjsnq2yJ3ajCO+fGuWCFW65Wl/YOrBludQfzggbagHmNgOmI5t
CVeVmOYzzuOOyr0OXK29Ra3Gls8hIQP8jymD789KMR6ETofr3drXYHhgbnDhyNFrGAHh4b8y1wJQ
Afu1nz9EF9teYHSZ76bBATLDPKXsKj6Qd4OtjHLqShNtKBoTHfaAZU5HuA34yL0FmFE3fhVL7QvT
RMOfIVwMtgmLJoMd97BoKcGzhCRgn5nj9mRWK3oE7ehoJcssD/UeSPKTnKOPohc74Fq16CHYyLTT
FyEF2NJ6j74/Y6fb6OYkixLm+utCXiCtGOQHSIzA8SzAMhiTN6LPR2VDo3eyaQxdK4IgTGGBEIzy
+NRSxrV9dojZO4XAhT6jBNrZzk8OTTJB2yxW0KmV+kv37WNmpDPIfzpMjTuTDKTm74s1fsrb8AxK
MR7rf/FGgzmX8LozcBgjhx9gVHooWeVVCARKWBBCOEQHI99WwO1SyAA9FA4sLmtCk8OPNyrlRef6
0Pc8NUoznhsnjrB5m/ZL2eavBSKIRLbIQuRoqWbQ6cIrscJZZQb60lW1v1TonVXGrurol1pzuCcb
kjcVMq11EtJ43cqOZGkfKjaVOxairOCqJeseX3Z5V8KiKKhKHjvawIirhqX6MIzmnKjKj1R3QaIP
ngWQiQjSQGDZ465hjI6WMyP8ErSIkfSBBrtTaNV1vBgcrkVzVSlcCaSTM8sjf/Y/0YmYgi6OMARY
vH6F/t0/zTysefXQmdwwKgUtSRXQJvmoM+JCi4Eta+qQcypoknR/LL/qzIm0Fvcyxh25mR80Ydnk
iRPzZCnvcC96opkLvbQyb007vuVGe9zY9Hk3DVgMDbkEAnFYA5PFNOU3Tv0FG0DD0AcxjmlbxxSj
JRxHIJhNlXuiMwlWz6L1dJQ+zY+Vdozqa4j+SFF8xdr/BKuueR8AVO90Nu7/qpGofNVIDCWmy5U+
C4P0PZpqtxJX1xJqJA3W4v505gaktx6/hZy56XEcjttFzZEYuex48EgYIXri/cPEWMgtOEzU5BBn
sIi1HgFUOqMZnJiMinkVC/d0dd+V7oCR1TcQpl7uZI57kM+Z6c4wy4/Qiqi55CESlRduL5yDAQp3
SYqyYJQPNtgO5K30sv7h8SbrPnkmDb4uz13hbiTF/5SX9eS0j+wIVP5rF+naMR95UgKlOi/lj4Za
wDPb01h/McuhPB7W/fq6meIAb8EYIsMh12FXqgG3PhWrUXG0HqgfqjhY+brIcQgXBIbWfE0lQvqI
jDfW5aBWXPwHipSGYXXtwsJhiPQ4d6d7xSzzidb9zlReCb7fZ4JylY57s0dOCGWy7b6y+4sFFlaZ
PARS6F+aEtwPCu2hZuoK0kWFQUE4Mp2H/Sylu9Y5TywLw2IXpM9HgG3oYDR8EhpxHdC3Jb2NYAcl
SiNd7Amw+3pi0paftHtW8M+p1W/TsHTWV4VLkfCMeCMUfXq4XDkPveXrQKCDYgt6+cDo7P6Wcr/H
2PpG412Dp+QSvcVspazep+VF3/cOJCsz8WgUGNwbAomZpvWII7Sfv9gNYVqxfcmrT53NrZii4P7Y
Y2wfwko+i8bZ+I1IaShfzeYJMiId5wp6do0jMsWL4anMYjmUrqtBIaYXr9kDpKQsKCLEyaK4oCp2
2RLIrbDJlYdmaO7mJ/PKFT+DxvfI5L566PG0v1iu/aQEvLtkC0KqID4d1qWjhff5D9FokvvpN5LD
qTndx09jebIbHNa/7aPxibDoWHtaYH2yiQXKgbDeQL0WR92d5sNIsrlDibyb2XbfySAP0T1GU7BE
bRj74BLipyGwzzrnJMXJIQlWBBvpQfKq7zJEeUDE1MnSwG269plwlyp5TofAjF1iqOn5pu6qMWLa
2YR90grHwgImId0tkabtcVLy0fLuuXoEUH5P2hv55vCbPRTnZE9FsrPvczwTiMr2+a+hU8STCn0g
JJ4eyxmSDFuEDGxnv4xot3am80pcJqJAPmAQQMwgBJEzf+eXaAo15O39Yow+kDVF6askD0vy1Vs/
vHMAcXJ3naqHPIV3PH0lOF53i3K2uXjGgDH8XNuVv4JusSIBpPXD/Pc7/dwuEuLuGw2XPqjvwXLS
zkQaZY67vBNMFSNlBWW5My1/Ujy9O/AIwv4CZkamDYPsbldxVmL10U6EqKb6aVXFO2Mn5w/vLx0t
UQqeyOLzqd34nDAR2pVSxP9LzjTISygeFNtPfIS0PnnTd2yARyN3gaPXzd6QAO3yK0EGCUwLh+XE
/97F5Wpn/JmYZoM4eSqxmvyVXznDGkAdEQvAsf1Exa8L+NjnMqJfSxwJxGrRtAxLJ4RnopY++W0Y
mMHAYWvHdZa6sW9iggY7JsBL2MEvxcrA8kKaoFoL3XxBvwtPNaV4kOGSCc1o4Julg/crw8QEK007
KdvDkwOdfFSpMdENIUFd3xcHcb6faq4Ol4pCZc9n3W3+ZrsxH6Rzjr9mH3AfNBZaVBIjCyRcu5jl
RXcvoqfFDkXZ24SqR3Ol29XfcUDrqiKqbIeVMCoQk3NnAKcFJ0wQIymdbXri8Hl4DYc0FvcYdEpY
ShwAWEjRao6HPcHjkSyHfE3rCXklqnud9c9QJXI8NKc/683ytWemm5haaZJUAoaS/vZhChXInwPm
91F5KhvxpXHLlaMp9TrE3Re+x60OZR/LUh84P1JgMok8Sz8QEsA9gdr0+SPjjPgcN4vAwecEotIM
b8TZttIHpWdJS2QhayTkw6UpFWnOI/tQhuEbvQ2wV5oMO7EZ3fSImDMkDFJykAJIQRQY/D1Lj15M
w2V1z0OFF4IksPqU/rIeuH+3J+Yf6YVGIzc23tR4YmFOBCpZhxr2KQbb3aJdWMV06ulu6beJ6wd3
Go27w6FjNr67A7lPKAKo6r+n5KvpPxSVliUPH5mn70g0c8fn4wJAp3kKkyeHWmVHobohrOA6G1Bm
EhTKxZEY9YhzxHYeaulM77UdDvWFl5jQSL9R+LDn3FN8kexKMBkfx18DXWXlsUaT9shLwDgqMwHy
aQc3zVHgTsYTW9U0njhQFtIfiYa98nMlw0VAhq5ejqo7solj0/3a93+9FLHq+zHE4pQBmETdf9X4
ROgWhSrfbctSYs1jRLnwjKyVt1zH/lyeUvu7AfOGdKd8RUbCEpA88fzydOEYv2gSi5uSlE7Os90+
IBBPHsQOlrrqbWs/+DfZUbdIB/vW7c2ILw0VzHSVrywL9crqyn8TxIE0Wf8VrB0XXUj9m6xUm3vA
/rSNFKQyIBwXHq8xqk85ytfqZnEJ26wWj/DZfG675wXv2OjWT3wRbX/mPSfpWVWj9C0x+BJkmMRn
tf+FvDZ/0b+tMaToYDh2/fRlDOHqfOvTd9EhEXRoEdOpDaw7jJY3LfNs9Sg9dIhEuTWdbOZTrsZk
hu7qP8Ce6Y2ShVt0bnG5rVSPmYdTo3cMJk9lmRI98VanF4VmnK+QFLFHMVXoJ6QxPwgzpGsfM/YK
0cGcJg94TvyYvgxvDXSYCKUyu865hRTaEHkZcGf5pqtLSfU4HstP820Ab/1SH4nqoI9NfCKXNiD3
JtEbnFf3EAnWz3x8qeiy7KqACyIDnjMtTyQdCF/0mkEdVVuAw61bXhvbr5G+u3keYlNAdIBqxU2L
yO5C5NgYzJIzXr4VwfWlQVPOwG++YqFKdS/5kwsfRzt5P6zrcFGwAO2rGrQM4mGAk9Zee3ZwoTH1
5UnrzgbbWHEyeCbwZk9wCwMT3BL+ilewxZRXuisXXnojtQbn2CQxX/Kol5HS0L7Ds+KuERkOUZcf
aBd058KfN0YlXIz3qEwObIlX9s37jUsnBU1/1CJBlwjYIsf4EAfjlTYoUEUtkj7UwaVblCkQ03em
J1/QxoDLqLqThGINi71Dh2ufVy4fc+HHyDUDcqjYs+Of5if5lXxGFMX9iU42b3ONHLEZo9KFasNf
UiBS5nGgxhtcBLi8MwzuBGfywohhxmDc7Rkafifi1cdT0OeE/7ksjpxj1CIaLlqJdsVRulf+ofWn
qG/wmO/VC+0gfmlTD/QlpGdZHBbKi6jxUeUc0s8sLELwjh9q4m+cEuB+f3RvvoG5CTVXxQZYH+7U
8PMp++2miLZWK++TSxvp3PM4vLAvM9TIXk7bF73W7MKPmctPmVkXyVX/KrT4ESOzNmrPHTqdhekS
H0dxyny7p5f7UDE+orv6FsNTZDujLDyTYoKoq8lDAn45UbizO7hjRn+8zJ65cUHzUQLJt4nLFaOi
7/anjdhLmoCNhf2D3y39tn9dQMHEr5s+aQPsCGcF2P6u+C5z6LtIDw8K65WKJcqUkEPc5j7Db6dp
xAosYfHthUmaxMr7gbIBMi9qqQ+tjMyAaiP/UxGc5/s8QnpsR8mv8ae9868h9IagiRr4s7zxhV+I
fNP1A4CBcHnTj0A+TE8Ky0ioWhghcow7H6aX/Kpv/bXDGIqzNHiHWBJql+6RRcfx4dKyOYKAs/aW
z7iAT5V1z0emyWHPnC+KAVz9y3zSBz94YOeART3wJ8hv8hsNwSyc/zEA5w7zeede+VQikiC8xo9v
2pMU0u5oz06oYPlGxBzwWUEEo/XNKrVn3+ULQdZ3v2ZfCbJ1LjjoHILNNy7z9R6ln1WY/OrgcvZz
9N9mYSZRIu6Ru8H06uGcZgeOlL/4NwcW4Be8BB8BBEBAV6pf8/SZaT5eQsVX1VPzRscAH1r2xwQn
ZXi9p60m2j80Ow4iL+AV+YhkeI7fFSdYNySs9oyswuq0imuFjxyFWc9lDu7+ehvC2eemEqqXmQgI
ylKe3o4FjlouDnDtNj8sW6FTDdo/5gDqMcOYz1VYhjawFy03bFfctihnlUi50fiD+nnfXOXGTr14
9A87hyYR2wSPmboe77em9PCkLVT9yytD4rkIEB5hloH9yQMMUFxpXX0JlCOfTvYHyd44JpF8KQCL
E1xLUGB0Z68lFfPAnrMGmT8j5Rd44SwaAylGiIx4FNzSaYYLF/TXAgA7x+IkHnlTFVVv/MPGwXhq
ah6hbOkOCa0YRb5Ghl5/M37UoI5W6gqaJ8Cqd1BteI4pDihc18N04jOJf5wsJIu+CNf0vwau1Nza
K0puzXU+iFo0CMTd99R3Q7hc7v1uQvC1eewJWUjD+X6br0iXGEamJOuycTDluEf0gRl4AgYhsojx
N7452uY4lVa0HUDmeFTYcEBmM5CkccdOh9wmUuODjf0ctbDlasCzE5dSqnpIL44wCvsUzcYrWd0M
f5iqTzGkNxYzxTrbQ/LdfdtnqhFQgJg6nZ3xuHGeuhQdMtjlW3b7Kqgi3PGse2YgH5eAcAIVeYPb
U9fxMw1ocTuARW/K13pZ0WP84+I39azIHU3c+Z0/ZipCSsCEkbBMiPSBhqtdQ3+AQQdyxKSlcFjt
b+eHLYurTHbNPnikVvVGYbMeOiwIEWwGpjUv0Fh+OB7PbHY9SjEaiR4vkz9g4YnhLsgtCgMNmeRc
H0r09/ddeUl/xf3n16Qj/1ayHm78KQ6LgGIhQOsVGR/rP4aSAKoYeRw7vmccAf8RebNfTvaFt3pb
+UY4dW4k2xgDn4I9eUyyGhRT0R1kRuuNxbEGwtVxfd333kqQXEW9rJjhBIWb9Rww3DwsKQAutFF7
YVZmCUi+/Facyk/pIwkRMTpoMmhu7Ka3iZHQeFxY1VhSML8l+2Q42F6P791X2YYgef+yDKAHYN5A
ZRxZfnYxblQkxk00PsFOH9aA4y8gqIvKlft6ZHEVEAL9yHGRtRA9zncqjIU7jlPiY+lQfVSXtQjv
VyjEloQLO2RsoOHCaR+zS49QPzIwfON9+HlnltJV+4e59jn3h5/tUp3sH7Cwg+E6pCmhCb5o9K/J
IcFNQPWQ+cPo4iQXpQIuajwKB8qKcI22+H1OvE55kt/qM3FiKacFI0+xjl16pQ9rNDLHeZh3Gtpy
Uz2ge9lwsT46mo+AgY2zeV/Ji3eRtAPf/m+2wnRnB51Ok7i0vZ314tAeUwJk74et/MxezGeViE2m
FpT+DGiHPSp9aRWXuRFd7qX74ucP3pSf/JfirD+ZkKkYgbE8Fb9A/7KJrr3+o/dhq/oT/m8o2fAJ
3wB4/aMeGekQvD2gfMi5jj6yRdVyIE5p8GNUasCU5SfstOXs0c/ig2IuykBjf38hRKBNwVPtrAfn
ys/p2ZUOSuQ8WzQ6JBeXMiJoBmxf2xtK3SZEaYfO3qag414eMTxeyJ8na3bZVwcUlJzWk+BDuvH4
xe6/woLB5MBYcE+FPFOUIq0TwzvSR4pMzJHAkBkL4Y4AEvb615CIutnZtxsy/n2Ns4EPnhk1Y1NR
P7FfWkh6btoHFQ6YcdfGJRim7v2vA3DQuth3TCIeJYErJQuk59VNbjx93pG8G8ufbDMvoFFr681B
YgSsbO/yt0FayUQk3Vkp/uIW8e1frl2odx30zZKLPiCtdGC0LYgQzrtHeTsy31YYsT7V14pKHrL3
GQ13BLWbpX9lyOU2nuLyYTnPWFxPy6l6Gw700XeSGx9I0dsvXhdOXutm9FR2DYdjdQI1X+7lL8NX
H4sT08QQIymiQeX7/pm44e5z5r3CS3rkyU+fswNU08Poip/58N7vPjkg+c/L0wVZySHe0f7ZazvK
Wv56wxuzM/nX4PjwD6dgOkpoMyRGefmL7uGa8Cvv7nYh1GZ/dYdQiqonlBnhduIKufOlMxL+x9h7
opY7VEGye/o0efADaJD7zaM88ZFzu1QtSHlofux/LsreDtjqvFO5exp3/72kNFr/ABDYx4VHXOgz
P5Zs5+BQ/kKntDd31/chbD9+nj4f6n0Uu4jE+S8m1yO3bpZQv2ee8Zh9Nb/IL2jSrleFu9ti/+in
LdTe7W/5G1ayteym+8uKMTfboZKtfe1ncfFl3KwvxZtcSiy+AWpGLnMxMu7Ts04isBO+78FcXEiu
3PPVvV9WtsLVVfZT6PhUev4Fr+rmYbE9EJlyhCKEF4pw2vwRVOre3KNF372tu5+fT2VPYcsIEm6Y
jy4i2D6ZstT0ss5bAJYEjcQ+eq737E87eXfl6KEyYv75sB3s3cNp91Jn5B4emHslLiPvn+0BHIpL
Nsxu3V9YTWc74Ors1sRtoTLc4cjjfzmm2c4Y7hsKc37ivwCvhSMoFo2YtB2eOAzscE6no+k6J0U7
GDC5MDzsFpq9Lrc381VZ8JKSYOTxbchcQSLahPttRx4N4Gz4Bk56Ko6kuPQDBQRG6j0jszuaKSaW
V+Ox/dJenaA9oFTbN6/9O+UA6WGENyEwT9+Kfwx2oBC6MJGPRmi66lkK8OvCm6Bc+zPftxfzvScq
gtiLGR7EcT3Mp/nE1cFjYuqlIekIR8lDPoJgz79hXol334wEOJrQDpJhsCck8nVBQ9k83BLP+sP6
zECquakvCdFrlAem8wBRd8dPgeOy7IyL/TmeO5pkiKYpAHnL/xgmOL+FdVB9YhR+tlcwpMktp449
kb7ONl1TviPYUndfKQ5Zao1z/EPSyLL/7dXX23yrGC2/qsMRDuKLghGcC/yuvm1oG0gnYavCru8Z
lcudu5MwL+4A9Bfzl/VXDh6XB30ImTSrHsF9FK2iiuU7d7P5k4toRyvspbDdQhbdCJoKdec3f9A9
x0/U5fTOIEl/Ucca0YRdwBXQPwY3BLJ6iGFsYrpQYNGx3LU71Dj79rZhMdcFvEorgq4/4P4tb9kp
pTriykB5Rcd9cJ3zDI124Ge5DNLJB8AXzOSV2630bNt+Op5a6XPuvWl+zepL/kAND9mkYGs40wx5
Ms7jja2Rsypj4fZ7WpQjUgPayOubah3sD/I2zsLd0IrXIoD+HBEgk9/T4UEWMwOPgBjSdDCam1b5
itDUFWpE65Noh+ohOTb+wtY1bMfskbG2N/uZJ+KtqVAZQyGA4tSARJ24dK95TXRB6ZI4hKHw0QdM
A1z+jv+2R+g2kBCfEJW13/XRDBncYzji747t0fxVHpQH9U3+bc7Sg/lkh/LTj3N/ycQeye3pNDyq
9c54J2TpqSnKH255xj+N7nbzKDoAv8lXWxywAlLnFAkuNhg0Lo4n55keUIOEBkpGaDiHyYsfeX5N
CCw+0yxOUe4DFTaM6gAQhYnWCymBhILQ5zO95acA3ENzA8EdV3AR90GiJ+XTlQ9Li+kJRvlDyi86
6jOWB5GARrWHIQnHD7E8d1xtJFY4u/I60NFBBafREEZEvcPJ7ub4d9k9GBXvyJ2e6DsAq9LpTPg4
pynVyPKrtQgufueEKPaQMKUPRe1xKjoEtU6+ar+j3Gh0l5HrRn8FMqfCe9gzFNMm5KOuzu7ABly4
mfNsO/+0/sGWvodfDv+88RFm646vg9dX4ei+zgSnOlebhM1woa/BsBKw1xe2f9p6uE8Nz11MF/0d
uTCnhJKXOwl10y41dz+8YwOuLXBlfH4HzgmbR/Gj/rCi+WU76Wa0Heno8tyAVZqJ6DtwKUPyy1Ca
+QVNo+R5euI1bW9IpGUimw/W+Ni2iN5pQABKH16oKOnxMZwURdlyEBoXXJlC93qccy4ZkM7sV5VQ
G6Q0Q81oUOEC6mgwgDNW3eJsT1m8kIuqeI5TBFizHexGwi6KvzmaIPsIR48gPE1FeWixGSuz5tXW
l5Em75JDBgVjBidOQmcthZJhoXJUyUttzAl640YKLh7axSApLWYIy4mDpgEvHXU3Jd1a/CfW15k+
pli8yASg3CdPN/e0ZgACDNumA/iARH5cTtt0uZtnhS86n05CGGZW065g8g0IAC81Mm2KGESatlzv
VXr33UD3UPcL9PoqysUW6bjB1BhmSlwSWUrF2IcCVpfxD7Xkjg3o0LVpWOuq96FInKKx44FUy1Df
OkR8DNA+hqyi04j3eAyqHIMRJbfTy+6wFO9N+yMwNmWnvaYKKVxIZ6CVpFsKMRgBHo53LQ8FQBT0
Yqgq2nHKaQSSlRuHwsor0THK73TuKNgosaQyEm4GbQ0JODAcYew9GQ7jdlMkAA/5raMEFbDcLmc9
q1fMZMJea2/tq5ZxthoIQa2jkL8SyAh8EwKt9GCvpAqzGZSAcLd3AvS29nNWP+6koePASUErrCA3
dek4sDXGdMl55wPGKyP/BpfmLS0rGwWLVHxMXD6W5oePEkaOxDfHb/6PIwp8ORBGzFr/TPRwRcvg
8CWaLcMf2nD6DFAGwNidtYmbAgmEwAc6I9mquHnGJxx4V6HcaIi8RF5dpsiOGDAxApBQfiMCInfP
KciaW2noUu7DrBwHV63AsNAygE+YlQQb5W4CigtQy55PC9mRIM5YhhPUcecns/Yr8ZZyJzto+I8K
TahZvmcEBrS5s+VNwFtWDCwS7HrHmh57Lrwb+UjZ0D8qyfIMLnNZ0bfJvgNBjrIdemONIImdlrVZ
fDfMIIpUR+Vi4hd7wY6voP6G74bpAo9wYtxqTtFGVt2V1p2cE7TSF6elVx8Np6Gah4nQ1ZkvrVAw
6DdXhG5ebRWdaELvxQGIjcV3S18EmXAE1sD9scbJsPTEr1nzTtdeYB5BOBNoWnAKQ+Zjqhqpq3jd
KscbCiw+dCAW5YCW2OCVJHDb16sQsgjKLrIakjOCAR+IYBIKLHPNdMcuj4jxe6Gx5PjSaDiJFdBI
T/cKzCiq+AKjeoEdLcdIyxN5p6FYINIqsbfnaMp47tXhHUBKzNorS45NaBECe1La9oc8YwQUzyHr
qOechvAjMGDgpjcYMw7Ck0K1X+ZcQmJAjzppEUtjVGMKBOFhkegCKZ/D04BPCRxssn130Iik+M/K
fzgjQARu+JBkkjilUd8jL20WG6midZiMdyFuBX7IkmLW7UrdeaUnABGlfK2ME/feXAvTzTonNFkK
eX83/b6TPIlgQZ5S9GWabrn3+WrxD2ARtdRK+AOXhBEp/NXFb4BJJVXs6qL40bGC4cggATlzDvMQ
6WR1yOkeOyF24h1fofCyDAxy8G1bToEp+xkGuPBL1bXpmVaHJopFrX0v2nDSAPnVFDmm9JSy8TVN
fOK3qVgmRqZQTWoCukkCiROOt96TmcRF1+Eqx811yWmBmpBbDTJWCFVNKJnkZAcSLQO2f0/Yc5hS
I4CD65HoXOnVD95swVY2ju8JNtiNGm/rvoDOYRAyYckkSDeIg0QLwI6AAWmETWXWwB9Zlso/YLom
FhEBqOsQ4OIQg0uAQnBss/d0zIHSvnZLeW6JH1/vU1DX/6Ahxdxe+c0UvWhC1RZJMG0s2QESliCn
icXGYQEa42siyopWWWeFghg1oeBGrGZilU1me19M8juwhJavp5llFvC14jNuW1YC7Dt4CewNLdur
xaR6ALSZYO9fyxFYzZl3DV9CaLPXFms6GaQWZbpmAWC7ZHT8kdNW64ywJd8hahE2ZENvXhJd31fC
XbGx4c+9D01SOP8tmnaVSu2zZaHKjxJSHT47G+9L3zzfOy5Eav44xS9rL0RPmgDqWeLBgwXEN/Uf
MExB7aQPFECeIsvRWDN8QnSqkH6rsTLrDlmKCUCGw7FHBu9glp9Vi2B7QJzNb2e+1BUtGNxcgoBH
w2az/9V6+yUw1Ijq6Vbn+KPj/hkh5yhRxFBK6MAb/u9wkXX6xPQbIaRAD2dSRDEgySDGVYSpBq4z
p/MS1B/9SXg21xx9S5W+GCummJyYYez6mGcadnNYMLiuddz0WJ/4LtQcRLuzGxcEzzDwW9QZBNkM
DT/xzmyUDguHwZC89CsyLdo97SyUk8lBY/zHhztg5ElgEQnYnFi5//11fR4RxeD/BAGXI26rGGk2
AhBjcczrXMdhPG1i8AmFS6CW5PIdAKZgRrLPle0XaVcuks6STD8SZpnrE+4wcMWqIEmwSQkVeZ8n
ntBKjpg/66zkUPXFlyRkrAL5pNqlNw4k2EH6l9ARo5MVUVkc8n0DlF1MDc1HRTyshUWWiRj6IUTO
AkXanjiObbZHCTuZYFbUKMNUAVWBnsJv22iNqLGnYrxE1amW1VVVOBlBpB+EerIDDGxgy6ul9yVm
QjLSWtvomxtEdZssWZAG0wbnRJr2TqK/DwwGFOabHKNY/+aeqShRYD4TaK+cCGGeDo6snQYupIrK
cMgI0Yb+h8Lo/8D14MgUgQl9Flm1cy2LBusfoRaIBdggaHVzgUqYYJZEeaqAzQxqNUFcsHHBC5Io
EaK6sAp+yohE51YNnfwbpjQWfs+Bh9Lxrwq67AqkvsZWmN8BPxNHJinyKbVSH//fOEDAOHJgtXc2
OdL0RElYIVFOVhbO9MiNoJHOTDI5FQThjbNUGC7A867UTapzNaAlCtAVwEF7oY36cEdFbf0rne8C
3eEMnFToiNkkRI0JBejU9U3I5LPEy5XQ/+4cDa0vV4XynK6ZWGKcCYSeYM9EkSP0zMxg7WdKM4dj
MXbQMDHq5kMcl+o0J+MzAD5x0EEKEgCs/9SeRRlN9HZsjmLyAWZbOloIFaB++OV4Py/Gd6KecrTd
CUKa+djCrNK0F2gOA01xgeRz6u8cCabmfEgtSKf8WihY6V6AsrRArHCSOlyGPoaj9EtQGNUnldZA
0ACq0IV0XUqpDauKzqiJXax4qrBl5MWxQion4TGI+UpGkeOb8kkrE+6tMWo2TuvpY2t3FuV2TtHV
NWKsTb+TrW9JYuS47X88CXEETA51KZZfoyaRwmF0G4fzh0DJgtlsLGIVM7R22lNFYIXIuWjiezSi
gy5kCvKGko7h4cysl27P/MmnS46DSLEYNsoBUKOkJKNTvncLCV2wzu6IR9HitPafDbAH9ihjsnR8
ApkvUJc5KbOgooTrl/oZLM8OYORg/AnqqKRbb+Xah0s5BDlrQEIXM5E9NkAcQxa/aFxyWaBr875p
jw0HChKewobsh6RRuKl7cddD2cGkaaLDR9xTiXBBbJ38GQJ0wlyS9jbF4N3sveVwtzDPUXIRmgaH
kRnE+/3+k4EdZEGtRerLFa+Xi3Cbq/z/KG+/AHyPvIK8Dm00ef9VVALWaF0XeXreOMQk6uMGkIiM
VZhvTEcuLA1MsYjvvY82dDcnf57lnufju2DDsbJTRpiNtiiXQe/BlUvoM4rQ0R9Kyo4NH+zwuHQr
PAlQByQq95iiEvJTvmKsMk3LwKrXEVdzuxmyoAJ+D32qoqYcCvNoZKMvoihUc/FX3fIscZZkK2BI
JQtbinEs2Am2aAF2cSQ0XB1hpzqHfXakBMBb/aoiEp1ndAMEgcS6xomdPG5SYGEWxtGpV8P30k0B
bSPOFdYkj3gJkaWr11Ag2LVlOYpas7XVqEmtS76uvMF9ZYFAxHMumID/ewIIvfrCTblMZMHaQB+u
MDxkEMsza4c2djakqdUB/oTH5zPbnU+M9/+fS4yDOiz/Y1x56/BiMU0l6trGqT9ueIE2TKL5Q6LL
b+DbSrK/9OFsoraR85TUwoGH3uTB+Fdn8UlADLG1P/Vl2kDUGB46bXTpyhnAVnJ1iyBwPcmpcy6w
FxtD9sL+gqLHovARiQhiny7ZttXu2VKRy3HoyaQsSHYSdYvBEwEI2OluQ0qboiE0WyaCR12JRObS
OSNl6uf0IS8ExvParJZfcPeXGRgL9FLKAtH7liYaSc4ChSjwMDXHOrwFgUhfZjo9CEfYXQXVZJ7o
1jFnMVE6KE3gNNpRVD/AKXWQE0ozPFb9H1QK9k0RQ2ODLF8gPHYp/Sbqu7Xz49l8AKxAillNmyR9
KUBPi8bE2hCq6SwYg2Ba4ruY1iiv2AOs+OgwfsJAwpBtfYjL9sDnNYvkahVIwkZHCk4BsUd7gHeH
ucpDeTrOiXmwxa4PYbR+XmWMOkwBp5GW8/jMcdAtlQfxCOdYDG8DoHMAM1Hw1Sgt0TKRfc1PI/4H
Tbujsm76vz6/Jcn7fKdziugO1UyDzbGRGPzw6VoAP6l4+CMCl8T3AXw8nNBg2N7vyXRs9DNVA8W5
vZvfYqHS5W7c5Ger4lylbKyaaz69q+uDsGzUVLEGTH8BVJQ6NBTt4Iv8ojuEW8HOxE1HZcLzgAlJ
s9hZUtx+IInj80h+ecmBn+7FDxUkdUXKnofJ+ojJLWM7dGD3iydTHFpbErDVDnX85aC4GCAA3qmB
MuSHI6qbTO4AnFZ8stsTF+l8LZ9Va3s2kXwPNCe1QBeeaad+zjvuu7GJrTRmjkqDCB5XoOqzp5IK
r9Je0O6x2xNPq8cGFd1w0MmiMiVfBE4YTetSmgooNGfWSBNNAAptMPmr6Lbh1uxhDpu5dJFX+pb8
26oe9Drte3Ym2Zb4NKvlq6dbk0rqeUTY72xo+kNVix8LfkreaGeFDpBYBAxzurFFQvaYbajHaIFs
CMmAcQIzBtGpIfZOUBHy8M9ILVSsg+tac2Lcynh7oi8PyHkHOC0b34vtJZVb7k2wl6gtzUdjYNIm
bo/UB3VK74b2BE7RFSpgO8G1cu8ytniCv0XkJrDStv+1MCjOOHjv/3uTN2kP8O4o1ybdDK1CO4M0
2HL0LFw5nb5AKI7/G3BnkttBxkXeqbtHAanSU1x1ZXURw0ddUZGTMPShgaF3PFL5ay7ocAScJBP0
MW7UVpO8tQqAcOaX20dG2b6Zf7xqg4UpOlXl+raN7NvIl9DwbNpJxwJRFnRTQSxVzw3a7I5BcwLF
yM6PI/LLorv/K7EFxMP/cHReO5FrSxh+IkvO4RY6J+gmbm4sYMA528vh6fdXSEdHo60Z6LZXqPrr
DweBGsV6IcVjvUjsh6QuriN+K07dfEDgCINvmqmtA3s0JDTILPRbh7qSdfAs5TgWRBPRORmfCSnq
aRhhmqXHqdVQlhJwrW4BQ6Fw2Lvs1sppLs3M8EcDnvK0eTtZyLMm7aFR9q2B3t26jIPVQTau6sPT
oGmbDmacGCz2mPTG0Ko3XcgIbGssJLaLW5a7S0Z8+AMyYJjfJNQiDSJuBInzQeCEGe4tDN+6OvaU
pVh4cPkK0kPV1Q7lakQ7s9TTJSeioMG4clpOmk8tR4UpCDYu2loYrgTNomah8yC/1nXwBKdM11F9
jybolPeTaaQjmefgD4/ZxQ8x4PFfyaW+xYRbPEe4FYCPtHWQIpphzA0tyb/01avUOy1ZSIZy9yOs
VjWCfchWILpTLsZJiEzujPfQOlyQl50VmdpBWL5yjohra4z/WxivegfbfWom5K2cEow2ULhh4bPh
cEnxKo5A4QGlfezCgnQ+5rB8uBnEGGMhvEOD55ZZ6YdcTlmLFggFM6UmCDURCUhiZ8Zgi/qv0Y6R
SGnH8r/JtZEn9XsuzwlUxG3xOcaGnPF6w01rDQYnhVSaNjnc2jrunT2WA69aA5Votm9OHz00WQD6
ehUDnxCHEOb4T32F8wAy9aScSAexHkPgCjF2YS8b1Ufieod5HJ77hkxaSmI5srpxYELFbC81okOd
7VItJ+SWxd6BPvi6celHUO+snE91Q54GRpTi58glUgJ977gm6JeUjw9BQ8cCnCxacSBl4smY+aDV
fAg9+l/8r+aw34fQE50WTTEITE1focD8sZUqlx6YV71GJNZUOEHNub+d24cwJlE+wyK6CNnL4xBs
DIcOgIrxUI6ovijE4NHk5VtAhWcVxBKjSOMsCvwZ92N4Dt1djWizZzyCKd5Bs7BeBHY3rVul1zt0
Gazt0S1Pi9ZdBusT+9aSbA4iiEGO4vK1SjAP7J5HQFTxDKUMV0zgRM+NEVAh5K/yXB3o2nBA79Nx
e+JvEQdpTviCLv9hxwgQ+FRb47NG75pX24lrnZGyT94QvQnzDp/aXxKCUkJ8HJKs/FcFqhnQOTuw
RPDAywr0yq26hV1Jpfcj2ajyb8iZxXknUMazW7OXU+hQqO01N3lowkW/zzGgi/WCWQJa0TRTOJAA
DlJ2+hWzXliNbQzpKNfsjrQ141oQNNMp+hgblqNl7wF1iR5GIP4y9l9/4QrjIrpYTu+Uz6OkdsdF
ysV3eDK5Odx61wpZm93SafiQf82Eq2PlpBvmekjM85AcJgMzaO9nrAn7mR6I39MBzwuS78A9QLjF
gQjDpIpd1TsICxgDVDqpglX7aOrze2XqZ9MuP2zCD5d42mOQBmmZGLDvDPKRD/tSPNlshzZwQGBO
vhFuwcnMQRbiYbLwrAs3xQrBf88dDZQKuggddd8Y2DowZvd0bOYGtETvU1awvf/KMSCAIbLPbeiv
XEYqCzxFO5NxEYyu4LVHF5EjHcAzACcj8j//rARw+yo43IlkjoOTj25RTLr7g9Exw+JdXGzCPGuC
Z2gQWyYcTfJpedchBDHrHdIu8h195zG1SczJsTUvAeI5j8BbHD5ASHxFbNQbs3VO+Mk30yvgt8cO
tUrErTpRfjRjQ33pKNFYyg5exjWj9Mx6nQYCq8R51tktU4fJ2ovbvlXJzQ5uMcM74wvY/T+6FRDC
kAjhPsDDnCS8dLjWpVAfggM3sw2lMCJY11GUV3jUxR06blwEbEoy6TizEQ4g9gYDMzqNflysVfUx
34MGaFezgBlg9u8Mb2Q7dkxKBzM7Ghr1EC/Aw5dItJ5FhDIwKSDOt0C6bY3j2o6xjMncvK751S7i
S7GndZ9mcP5knUE6LwHPxN6sgSovL8RyAU+Qy2MEY/tdyQi4vpeKBEBKNtqyHLShI+EswLSMvHfO
u2CbpIPInD8qvq6bZOvIEFsGRd+UX3W/OPYCL03maQjdbeh3u5GePp3UpiZSLsbkJYd/CL7bUVMH
NpsZRSfLzGOv9kR04OyO0aqHnopnWm/4tzGJP/hGdQ6DONgxV2/8RLsst+XgY9Vt3k8phdVfPMVA
NGF86IG5OpDnxdR3KbjzaFKmgLSA5OqJu9OAFbGLmSsHThp6injZexqzmxp5cLHED1oLz4FzQnDH
vs9WFpzSpsB/YkHFLoM7h/uD1nldgKZXoIIztZtLU5F7CHAr714OGUcvnsVScNCszzFRT1wmk34J
6x+5MGuaYlX7vxnV2/Ac6tUKw9Snv0OBwk6enwtKb1Kqe/VLS4gAwytGOGnxFUBH4XpN/G3dhTuV
/kvTAJNfDJUgYvr5e8xHE1e0OET2WIzS9XPbkUTMU4BDmeKJUKNceyAdg72Iu5vVvALyMyliA/Nf
Akr/Gk8qh9NErbVqt6jHrkrOWGTfJ8N3NfQ76pON9mc9f2+Jh9P8FSBm8TFIoK8R+E3WecizS0Lv
wfPzZ2PyD0ODzTJa795HlwJakJLQlPrM/mP16MNLSXJPTPRBTZHgAUMO2IuQr5BQcOFBPFfNc63/
zLO3FrcSMZQ1ibtKMC+koTuKseaIAXfqGmuFIWsY+hfJ+kaZCzT6KJ9Lnu1sYjPCYeaYyT5OuFcj
2vtlwF4HNWNwS6r6MUcYgs1KNH4LtNP6jxxHgpZKZCO99YDhPGI4LmyuxDAKN7HaEMN9t1C40ppW
FsItNheRVxLLVxvE+BLslqFyWF51sYinFDSdaSudYwkuQ7k4oPSMicmRG8Ip0SFo9MvdejHh0dWf
MylwOnOuiUu3D6DjJNfYxdh0wO6YAHPxUBC3GGzc3P5I3tFeHAiakpkun17He5HTs0fBswgqzceO
8RLFDaBj4sDQBgcVLejxs0KEylJNIQUx21qbnXMsqvFi0guMC1FLRryvNO3DZWPKY9f1aI17mujy
GW1/qYRMln44KHvetswMtFp77QP7LkoHCUcauvLRRgEGlpB0cAfEq5gcAfNqh+YdxypFhLwUz502
nMMkkd0pL3uxBQvN9cekOxgculKUVu1vqNZ6sGx5G3VSXHJVrucQusRMQoyLf5HxKF9h7mE401GJ
9bCBiT5my0PQbiImsEzNHQ0ndbos+CnZXyv/KW+t1/NtnrVsPZwBPs3goZ4/PLqTMebM1zbUu6P3
g2tGnVnk1UBK+eGTJ0tE6hSAHOtHTjCOoMC48lBdJKuRz3Sh9ffA8KQwdKb9YPIwcLqU/wiOQN7j
KYQg1LsLBSPy3HyHIemdl/3M3j5gLCDLzY52aPvjgP79xmyAS4z9PDNHhSpSRYTANVwIL3n7A/rF
YqoZWuqk1SsJXf9oJ/h3TJg4J0mC6qnGexNiE5w1m0JUkV1QY3UFJ6n7WWZzX0HkxdySOiTtp7Ud
DSuFuR40gf00fJILTxBD+NJpzY3wZw0hoibJDjyiyEoYCM/pIWQg7PTurfWNBw3cdoYhNbkXyXGv
mUy7+XuNXF7jM4fFdeC7pilZXPWbSbsZe9HaCt1NbZLfy3TQj1hCCbkj8T4iSlhOlMkzD9SQbLC7
zstObCXQoHhnBcU+A5fKWqjmzKrp2htH+3ItNHr4Q+vVR4SctFGEsts7UsB2bbSTj+NFnzEGbhRC
TB/tdT9Ay7FZpQMqLRwDaF9kkyasO4XK0h4PkpPOT8u4279BVBwFXTH9S7DJJv+eHBFkaavRQtTg
+VCPGLQQNaKxLNipRnCyGWsY6GWJmkYglD6kIZA6NAEuW+4zGrXJqveqvLgtxgWafsxa4yCez8S5
rJ24SxmaQikEM4wppkFw2ltiHeck4ZrUN5QmGeBC18AS6F8zvLQEzvHpFKCDMn8hposaSrbOYnjP
ft9AkmtpeJ/tuPtJ+vQ5HMubhrEOJoD5yPQOqolj3nMELqrYZATIedbMKUyiKmu9j9qNfHQ8ydaw
XU4LbuwJ0tbWJm3VIyUAy6klRlhk4tKRfDJywZtEKsiU2b4Rf0thYUAonMfm79NJhW0Fahctwcoz
U7mGdJQu5s7DxIQF7wOZG3g6FVoMSN4DRqDeKa56+DrBf4ol6NEmz8848z7Gy1DhR1u5B58nUNof
s82RDX8pt3sMyKt3INd4OdiMBISfZBs5ckP9UWWcCFTShk8plugnS6tPGCZneKDz8eOD+AaPc3PA
9H3vGAdWCG25sj6VpNI9Tk/yFZgUsn+ow+9MrMbsRNG2fGSLe0n0au9wAkJTK7ke/QbCmaZgvhFd
oWl4X8wc0jZRo4veFHeKA6qMrpX3L3F/5WQ0mnElJYHvtds5KLZ6iKk5Ri0G5wj8yGZs8WuMOEh+
XV7IbFCAQ1E/J8EbPgEV86iCbBpWuvsjFKPIISJSL3dJ2q6ZV/40KGcTTg+4EQc5ReRTgb5yM2km
JNSQa9/vHibzMOb51tTBjT2+4UTvmjwZLoXpiKsPRYfVMKhw3gsIPrn5gVgXGeRsPWJmjCJ/YVB+
7rXz1NT8Ax+iO4nQzyXupSGWmMr76cudTiTJILkIxUGr4LdCzgDohghIWchM3gHDQrCpue8uSJ/W
tBu753UQzkTpWuG1buxUcB0hY5bhiFYeWiXO/8Ze81tmkhdObCd8ZcZ37XX/1NB2K4y7xhiEnrqz
nV65U3if0mi2SfflgwgwEc0VeTiOuRFj7p5H3tYQcxBn9VmNS1+sr6tygfeDBRrrun2fhuT+Pz/X
1m7hYKS1s11MJugtQzfc1fBAhCjUik4geQWA77r0ZCM4sqJkjy8tBJoXg7yvhdCaQ1RYjxY/gcSd
YqZqrf8AGam9IP8weXCDt5QND2KHrQkCaxKD5cWbJv63pfYIeSZM4//sLDob87xjzduYQy2eQuPO
/rGiIyHp9JMktY07sZe1qAtCiu8KlmVmfshGIpVIF1kVKsS0Y2MPPGIIPTG+OW2LpwCNCOgUZ5dG
iRDlxknBTbS7eO+DAHUxU+EAeEvejs0RltnWJo8+mhg1UE1WNGaX8ma1vjkwsUt8SKgG8wbDxY5z
IEpbJ5iWCzLpHjRflIn/eJs6orGIYRj4CmFBAMrd60DEQAn4XlDxBQnxhyn7hIiRdYrHYhP66yoa
XwcN83rv3OPORx/RjBmlMNUmBrVRfB0gqnDpJrz42vb+lj/rQDo5WRwzyTRkZy4WDlVFSvd0YFa3
srOZWRrYVPWgVY/zJGb16ETnZMLnsGbu0FB6BRjbShp79E1bCueHmQfaWHO+5BxnPXbt2lLCzHHu
ek3/T64gh/FOwIyxcRGpaL+tLpYT088yGGs32HtguyEufQnwd8VwqOGmLG22UgwO3a5cTP2LBi+V
iJ5CekN0/TOTqIaJCNFbRtTsOWpWnfzsRo68u5ajy4Q+EnM2OFVyCAG2ufAdYmG+qhmdLia1EHmm
+TISvk6PXuGRXP+SjpHPzqGwf6cA8gcZYLPj4jyOoBvPa+nzTVB5ATsHH+Ckng86+kkDlr8X7PIG
M1ffQ9oM2Q/0StfXtqql6TYiTO6bV4tAEm35kIpKOugOjzGGEL0K1wGIlzj/tbYDVvOhMSZcouiQ
dOfEuqhGO8noVNhyDlnk4dHEgUrYSHaa7KjpGoI7NDIf9LPD2DPtH9IIa6ZubXvBPV9BJ0+V+e0t
g1if4Ilg/3Y4RihxynEI65S1geWGebHBRwT+m3PMZdASUSz1qVSOkGr59RIAKJwdYTmCrGwkSjWh
87L9ZS1sNcVAw6J5JzB1k8I5BLG0rB5aUI3+m/rRPbrZwcMUiyEjePhj2jr4Vq1xXowox6Ro9D76
NN3U819oAFQfrJZnpohbHxd/qHIdg1D8rgxtD2g931T1gha3nw6KZiTZWjiJBMOeQINh+UqGR7PY
zxglaXtQL985wAXw3BN/NWuPDWz8BGTgVqUYfpAMRoTLCw5xeYRI/LFRG/JIaSFtRngF+c4oBB5z
VO7946zjk3+K0PXOF0p9gqu67jw/Q9ygAQefoAzpopcWo/SZV3EE8HGmXVMK3appuZYfAHfT9rWU
ayF8YubID1EYZSCJaPYif5+3EepTFvy8hszgNAjBzrX2ICYV9X8qR316cHscPM59dDKcHf/fjls6
S+Z4kX0YfKGchu7FoCJYBc6DR3DNcCmos+0t9gUOC6yjc7XeChvfwCMNQ6hvWhjuw6ZwT61HKMCR
L6jvUxSdjDwnbEtSWB4OEXqh1nMNj95LP2NKaHnnoOv29snjfF1AyyN4HBqTlgS2NhNqrV4NCXOC
dpsEm6w6EntyH/njkxwNLVIPrgSByjhmQ8hdXnvLoGaFkUO79kcqTjq6vulccKebESZIMgSTSFdn
uUo0Rm9dNZT0gwNBMjm75muWXRK2tIl7QUyCmyaFXDacrPQ65iWUpfIc+MV6erOISrB0vGovbTHK
/E6IorS6zajdG1w/zVLsZJGnvodhcLMvpmdbfVglbO3Y+1zc5NIxbm9JPrbBENixRhVvxPnao2KW
wPK5zTZ6Wf5XexwYzNwTJzhqMX0szvtxku9y/shU7dEW9p6JYUv/lPHjZtKCEipRv4y2OV72BWnU
xcyVUzvYKaYw7KiVIqpmt3d3ClYPuiMx24YeIlQDB4HQ2Njv2UCIIqdghjRejouM+SLnpRj2t/FO
VcyMaZUX/K1sOolOJ5yBn+NbTF8FkLa48nnT/EPxt8MyrieIL2DQHae3hKCtCQDKgUM54h0isUlR
geusJTkfCuvB15yJW6ZBzmKsKllczpnS1ATFABLTIYG4yGINOLmZ95ha2kYB0TIYfKjNN9I0GTgw
iWN4ZRoFkh+42GwC4S755rc4t9qog20OX6E6d/kXnyjHdExOlyDOT4ExbUOUxoAusmaEIKOq1r87
ed58DIdqY2bTP6/zD7WR4Po8vViBvrZ4CN3gHiCKQQXX3C+K4F3T3xZdu9fbm8ezEQZ0xHvRqubU
Ch89Zd5n/svmQ46shtRhwArqN8V8esSvNCAUYXJY9ugf/ScHA1VIIpKQbScgEKgTfH5eh/1ZXh3+
fhzOgrk9kMui38s8O2reC4nrMm81HFkIvTi0G/gyiRVelv2OfrpNmMTkGEK+yplcsXl8AzkvyABk
qi4EhWFeYKNWz2rrAQr8CDTFpNomGVqikI3uGhAGr0Xsk/kVKMYjnmf89AgxXEIKj+EWIt9gmLYA
JmBGbUX1NtJxtEJsA9JtuD6nHQ6FsQMzqz40s34I2Wu5Y34ncE8YCsjL9yz3PXDSJ7OEbMzX+uN9
+f/k49GstfVrDFTQUuQEXUpc1wwLz/4HF1ibjW+4i/HQo7NlXiQW2Tkca+FT+cSzWupDaG4klbY+
xDOWVQWiknDPO3je2PygDjRszJ6wiaPzJ2bCZVAzXTXy2+ev3BJIBurTNH4VqEkdB3OjqjyGCgcD
lH3wp8gfsPnWDtsIRELPqBK5IksGMtWk/aUyCpveFe/jKb/pWrMpIQKlTnJkZqvmG1TNTcrVbrXt
MYzbYwK5oPHQXpR0GuEnUI4GFWdxQaipJokLQXuawtzi8lu4pRlYNeObNX9hIxqVOCqBswmxzmPK
M/4525mbaiC5fHyTkamCHGJo2Dfpj36QnTo+ZrncWuZaXOpw9FMknw8OE0MBmdycaSHw90jaVodJ
UmSvrPSpi2AFkykEFF5rxm/BgN8p6w3kiFNNusEQjSs2i/CmOXnzbHz6e/6BheoRRvQQPDN8HRpQ
IoT3+mLjsVlhoOE+EEJ0X0PgoGR3JywanNZ/0elZG4zUmubUwV8lcKUN5m8JbNIMwqY0bDCKBhMd
YxHOKa4jwNgMF0+IL3xMDOirZ/91DoudHy174LNvvaueTQ5tMW2tQF6kenefoy5E7vXb9i/j4F9g
Ntx5xZuFxN/qCKRb5r1Re6zSF4n38yh51JxuIiyCEP5BCxOyKr2cMNHlEdkcuePIEK2a3vGPFCzc
0M/0GJI0/+Zow48M8EPM/H2N0Sc8cimFEhRRkNEfHIn3xUrDzFsYKh4cia3favsQ8UwLc4lKr8JJ
LawT7hlc7rxgS9NI7x3KyVNd5CIyoRDKuVpTYJLaMSzZ6wJw4gT4pOHGkLj8GTQxMp11jkyHOY2i
/E/YzxWWf2bS7jWXAet8DiwICwrZ73xoDHPnhD60oW/rj+1wXFBNH4SRtQRcq1nlYogffxR+sBWC
q8L4s1+YNmT1bwKXW7MvQ4kmUP3I7eeyOOveBoMx1jrWDoDKYxE9d+xQK4UKqA7m2G0MaBPDdJBI
LouGyxB2TEIwhwbAJQIVzXgfIMIyQ+bdUToRSpxwmnb8NP6XhdOus9qzp5bdkMBZMU0yFpFlkvVc
JNF7X/w0S7s2m2U/W0DPjtm/UGXRSeJ9jl7eEwCea0/PoWaNtKPca1RnQquJKNFjweq94d7D82QR
LOSGJEVepM6Dsr9Zj3mDK28AMiWTogCDYR4ydzMo7o/N/ftnTakVp4XV1gIseQNeTXBahuRYMbKT
Berl+inxob8btXOdRu+10ebrFJJNl3/KgtaImED/w089S1fNUWfMGAepejdHr3UDVY3TtxQW/30f
dNtRrl/WRmCRKD8hEManeixuhneRgUD/m3J2CY2l6JAQAwcRfONN/PNfloL9X2LWO/5qMk8M/vG2
sKAX+RDFIYEBtvwVX1wYSeLC+k5XIaHQ3fCt9KfwtS+2LfrAhnMC34Cp8Mkgw9Cb0jxj6hrTAukZ
smOSX6d9mSKC5LwbK301ZfV6VPvwGStpOGbR7W+IFz5yaJM4C/fcay6zJR561cEL4nPrQSiYPTSl
3nEe+1+/NPLN6If8lEDb2MbAAIwUlsmfvwEr18E0PPPIZujQuVWs6wxvBz15dADdev8fwx7V54/y
xBn0zy7ZOjx4Y/EZN8IMpQoPaKq5bouObIfBdXe9r1Zx854MlxT6S2dFDyYsfOp7C6+ahsgNRXXS
xmSuVAxyg/VQfi6ez9r34cQCbW5Z8+fmL+cC8Q6GtnHyYIzQn8pj7OJjwjuCNy3zjIKqld50uUQI
C1z630H/8ac3tzXXUXeW6DFjwKTF9u5K5JsWcSs7k9cBr9Safiu7Wrc9ThvzlXYM40X8fgb9hY3d
QZqH4GkuLeanBLVU+VOH44fZXU0nJOrizcxfM/WUs/9b6gIpmIQrQ9Tgf4NpEreu89oeDJA8o8JG
wRnOzOJEP2IAcjvwgLyVETpfXFA6w8VALio8VO1YWCCSOEpLKTlPQXOYYbP6sCILSh9qaYMLVQuz
M5y7mtkEOjcP7MlvrzIcyW183OcbRwAtkwengqWwCsLsA2xZAuWsgtB0RvlyPBsFw2WQUPN7Xpqj
lZgkpj1VS4XHKHVAifsHoU1oqfuTZ07nFpGoMLA6GLXqZvHUJxQbYYdBNVwmIE8TFIS5V4CJk2ho
GvONAkm+wngrMDyhGeZgbglCo0QN6n+1RM5AfXIe3AYL1fhf41UoReCFwsKZf2QuYdORLmCYWTCt
8Ok+N/oCKaxYG+U/EpBB2Sm8mvYrN+er1L9OkO0bKCJapcPvQ4oCCF0ruFRcpSM1pu0mWEq40X9E
NXwvyW+dTn8syky9JoBE7ZjdzPKo4yUE9JRoIBvFp6GwJQjJQGrGtbzLuGkeogWpd51y13iW4gAm
+zLDa3LqG7xkkDku7l6v8CqwzHrvTMlT79ePoM7cR8LbloAnF0zC7CldMojDRkodJ7eZFcXbasBU
hI6qd0sYh8t9NU1EtOC8Ngzlr3JpEQP/KQAJ8eoRVpWv2tM0EC6JwZVZbgZKnHzG9SRE7Kg/BPQ/
6DWkgDQNhDfJQFduHouxPNZWcmTqh4OkGTxDLj0kGvasS7TxiWYTjM2NiPvpw+zapilllBz3I5o/
hSavw+e/1Qgc94JXmC3XERc8XcMMqB36F5kMJWN6KzvjV/craKHTtzYH+yxWRCNrxOM4xhHY+wv7
dwIgQJoaa4RjzScuNIjqzK9tJDNkD1K5FqLZZsnlWOgs02GoNS5jRc3lnJTrU9Bz+6BpkYl2UvT4
K9BKluor7SFG9tUm89IHcb4evOkUi/MP6dMOhgQlQLtzjcbwKLf3wqOuBodUhvBTmDMwS+jchXMW
N+Y5etdRbOlUDAR8QcZzcIUvy59YXYJiWNnoKWHa6LW50pkRjqmxL8b80gKBNBJOngRCq6pcRiYj
bjZy6qEoN6OLVFscIIMinoRhEgtiBAtrqQ186jPLgP0YvKGQx7ecIbVx+uNaIcpelu5iR6I7LY9d
BpqpI2mLQKOaLsFFpMJsjOS358Wv1rWJs0+lBvtO0bc2tNuTsrbJ3PwrfPNpqPWdV+ClgfodVRNq
RbVr7GFj4UjZ8SElrMrIYRwV46XSxFwVQkMokMFko8p8dgnCkn0ZQ/DR+py18zLBK2aLe0MrpXpc
P/kxLjSciVP92OmcMo2+CjmOiPn13OXQqSM61Ja8vTJNv3Nb3yOFD2N1nUkinB0DOlTq7bzSelXU
xaP5Ug7jvoBSbNA1OPS6ZJkxHVY4Yc4uimVsJEAWULXMwPI1fGF9eqhXvfUURnh9UX4sI+ACsr/p
Gq0dzbkqzV41WNVy4EpMotCkpOwbcZAxcHnjxJiGej9gWSrhigqdsudBwTECeLB9dusS3EJkAMhF
Zkdkfo+3FovyxIdIi3iV0NwxwxjaHHNsTXGOQZtQxfHZhhni1E9zaH9w5nPXKXpSmdXX/gL84GJ8
5R4oqfFUra9jCmLTfTEXQrNAXExCZIGocSixOlQD6Yx564hZFQNTJPzjJzirawWkyWdo/PAQZhRC
Ykmdb0lmsJGZi24oZQwk4YPkckqBFLcXA/NF/iRCXju8aJwKBrhjI2E9MZ99M9V8pYODqYpIYNzs
lVE+LzHFumKsN7Orw765ImaVIs5MsF/K7gRTydN34S1FyBfqkEqs8v7iWuIRNVt1CUA1AUQ1H5Qt
HzbC+pi5e/yHCsZqjUObBIY2VF4SdZvRqS79CH35J2wOggf02HQ43kMeozAx7nKFDamO9/9rB4EW
3xE1n7aml65z+9PjHXX9i5UitA62PphPCSATYGouDKwmbJ/M7k7TvoiHgNU+qzfhpy4DbrrHCdDB
b/VjXpuo0vgMRahBnwuOTly96ggr0YuGYPLdtInFyAqeHE/VpdnLBrrL5jRl14k70w4g9oa4DwtN
VGgaTJ/KlayWPzEVGgRJpi14yzoaFMcvOUabjd1ChsrdVeFZQI5gZi/K+GhhFJJ8d79AAzY66JqM
Jk2X8FoGD818tcyXGYHnPDFH6tUnqRT4TP+0mOsk6iMMy11Ao+7YL6JaC6IHF55jY1M1OqiSgoaM
7KJNqUIiONl74txPdLYyABJZEtuE0au8lQVunAn81mY+ea1oUa0JkkonSQdnh0dGY06xHVFqaFLe
lFdgQqNh3M+jCHyCAmisGq7C/shHiPXybvRf2vlKgrpnjncwqIqsWuVoZbsz9FwcEb8BAVfy5Mg3
PpjxN3rAlRPhq8gPE2pehxmqhz23GdxC31+b38jjD5MGKw0U9I9I6SbvlnB6+Jp/ZH7kvFY176wI
T1l2PNAqzwNOlwHvBCFv+lmNQMzga6mD6gBXQuqJ2Xqpz7qUu0iVMcV3udKnnc5WqusO239CIyic
82A7AOprwvxov4rWu9ZaulIQ42d3YQSX7iSWSAhHZVjTReo7Zt7cYCUWAgSF5PgtJ7+L6PNobp1+
XSw4azzHzbbx1gbd0azA+ttdZGd7HCaMUEpbXkk+72OE/t2k/vWhebJh1mtLcqr14BQyV6wMF2e1
c8Z7dOlyp2645ZhuUknE3VNSFCcdzi6Bj1IIh03yZaEXHBgCiiZKZ8JsMbAT7Y7DQNq3oVSTCVkG
Brcc444RDvE4noPGOpkur7mwV5kEOR670QdUSo8icdB8/6tvWu5RZCYt9Jwi2LmNC25OJc8ZLqnG
4u9BA88cCQabD1Cr5yhIFgxvHJTmYMGVLytyUNMtLMhnDOq9C62EPVc5y3/x4q37utxlunobuSvi
GqpuGuAZaRzpMdfcTaX+JYtw5Cxnr1vt1wDvt/2ZQSkAla29BkLOGRqinCKMBHywK4bNwDFbhNTt
xjRdugk0yMHLiU0uFKoKsHRvw+7rdG3XM1lXOipfz/2oC357fB2na4AMrUjrM4qPNgJazv/5CRlD
lFRD1W+sdMQsZiFFnsfsDutaobalDMrBKyr9X4PxFakZQYmxaF6cWfw0dFcfjoacqwq5hUfqLCJ9
0ST0GlEj+L5Zlv2QegBJ6lnwVzd3j41LOCWmXipM12bKX0MuR3oOO5rvK5iaKBEztTESsnthblUo
omrS5yzxOYIyZQKQd9hYZbByFVRBe7gJ2VTu/AhHSgIp51Ldj1Z4nMoSkZ3LBIzWAeBF3mHIGS5T
W9XPEKTAd3S0Q4oy3XoIBrSAxn5ord/Ib1dzmOx8JyN3oyVdFGySsQCuAgWS4MprV23bngd+vUi5
Y/RX1fQj9IKYKWJlqZXDsTa1ODWrI1N6gMiu2eMvU9obA4yTjBmnOQoemKJqB22Ek8H0s4X/PMEB
XQZG6RlaiHzjWc+FB/xSoW6jatNHdkCCPc+Cn0Nx8yLz0aPImNInzCzWetk8wbqCk8CJxBUjZYis
6poMhippVmo+G0a5cQCC+PUy9pLaEttyrDxXs3bftPFLjX2kI3m45GckePFHdreSDzpQJc+0r0I6
hcu4V8MjLoTEE6FxgbCG5MEo2+2Q4xEfwr2bs3Q9T28hNjk8O0ilqVt+TCZ9C1gd1Ir7FGbBMsB+
8M2TaqOronQedWNjjpC6MLbJWS46viq+35urtnHuR4RNad0T/M2QH+yaPhIxEq69BKz4EjIE4jI6
GKQLCkQYj8rOJnxFNJfbuPVwQtIZ7hOjElaPNh7SRrxB8wiMhDm0OUAGHdXJxLTFy3B+gj9bZqQG
eez8Vhv/q6xxk6bMOT/mAbrKcGlRCIBroOyFvjmABUbTRXAc2s6yq7+VDy0yzrXPzB/3smsiGCsK
G+TKH14Cz9wEMYbbwzlR7sMMoTIsidxwNtBILyYBynrzvsBYoCah+mjjdKfV1S6DrQsCkmyC5K3Q
h10FEN1BhUgoQB34bUlgi0tap+ExytnHoQ1dwLSKo44VKb2HPjxixpseOdbG/t0ksTBq7mWFBNn3
NKzIRj5N1MVFbO5CDXVRkjyHQbeDfXSwB3R2GIqXPcEBlrmx0JNZHrSKnFFVBN+dESVGSYWDNFvE
lFrJBku/oedI9cWEtS+qc4BHkhCc5wg+Kdt2+jWjF8xfWnNbdFhh1hXDEozFeNTSSnF1926+t+AH
OxLOsPzIColBIGpO+sreq94B/LAg3binvDl5+TfnJ9pI+R3CcmB5p8PFSJwdrh5taEqHTaHwrMbH
Ho5bzX6QEjZhdu3n015KxtBx0FV65qk363Okmqc877nJSrBOfCmNdPW46NdmIJSyutpsIrjQsfqI
sufcmL7dCkYKXs7tG9hSBINUz60nYqpYZKrLXxr2YAknwMJtFk4EBqIZ/pWAR/QrbmE+Lu2wblvj
JSzRBCLbhiCPCMmP7ZXWLLt5vEbCKuNgcKz3anHh3XnXGbtYDBOYfQHXnLr0NhC2ZmBsgCmrIIZq
staFTdCY+59dPobEnM5M4m3vrCwWG+umASq3lhFTPmM1kDlgdupZzuQCTHTQvyDJIb/6/ReE3Xs9
IUQNAd8w9mIsRoW+mOoFacmFr2tDDarrZtelL/+TdF67kSNJFP0iAkmXJF9V3huZkvRCyLTovefX
78lZYLCz02iVJDJNxI1rzDZ8ryTURSZUxm208MiPgr3FCVID4WowGgvbuwJJQ3YCiabbAZ7htp0r
+xMOHe57YZdd1bZUUKts+4/YwreKJ4uu1cS7RIDY023Vc79JpDh34CK6LqAcrnFQM+Nyk8lvdMFP
tH0hjQPsB6Rz8SjgggN87VGy/P+wlSWLHfAJjxkabkpjn149spY5RjQNUKyDyQBHLuLu4q4Unm4A
b64CaQoxIVEnWQlPZm6Vf6qL2fmIx090qP3ukEIcU5cb9afggCsrb136v6a+GUp0TkxOhXzNxc13
7R1Khxcx9Ru67iwvmNW8g5B7gNaJ51wA+NDingzc3RpfPOZAUsES0Fg9Btci7Nhdqjhtq3ZXTmEd
QpsBCWzI4eSjVn+K++fOhX1t36FViEbdreq6U5siSnDq+E3IATERe6gzklHT/zvAeIZghzOk1n8k
1hcjEPUg/fitngk3pa0nC07PYd+26AWxDfWRCrt1tYFhQ+WLtQe15cgWUUMmgVuJWl4K+odFhV+O
BvsQnon5gHkEl+DNpwEQTvFC6a2oOHrQk86xDWtvV+JxDmYdMOzMqrUqAsoZ3g7Nd4XjUiqIzeY6
HwQGqgx0I3JoZY4jZXEfrGg5NbryG6Ehsr1qUwd4V7rgTnEjsboxT6r2rVjBDjYjFp/Md1eKkBwu
qCpLsQ5S1RoOD4pW+6s543ZGkhnGxUoxQjOA1LLZer6x02eNiAxqA3++25a1rRztoa7CBEaTas9T
Yojq4eDXoG0hnnxMjEtvOaTjwtChBqfflJEs+P8wfv1z7uRW6VmjLkVGFLyl5AMqkSaXHi/co8YE
1y7abGlrTJBY1xnnrI19QR0R2dAcu+InmYDj1QHptOOia7IzJz20txBVoiqe1c9IWvixpnZS50iN
jSbNTNP0tNAaQ0DqfkAw1eB6kJb+O3wz/EFaMJ1Ep0GAOqqO4MIm3YA3h4hKcH6KHKoBIKjJHVEJ
YsVS+gMND+O3kZ+dt42n31/Yk9zB941MCIhyXBAEiOSMSCDI4Y1m7yVTthTekifpywL9MzCxtoH/
praZU0OiGc8aBpxFQFKlmt1UX5YrzoH8nPLhoO7hfHJQNyuxCoPTifCLbFOqY8YgLyL/bGlNOaVi
hJ16NK4oB0GuafBUudG8mg5SdUASdSP0ROGxIioYwoqR4iOuVCC4y2R631PR13QbaHA3zL/skcHk
GXq9R3yr58DHpAhPUqK53S31jprVtXV7wI0B2ljVDG84khjTwxhfAr97tmxyK9rs6rTeAZM6/zEo
IxUAh9iEYOuyNWoi1YBqXtWlXCVElRIKiqtkQ2fMXO8F0L2CwadsyNR0PxAH7lm1j1DfFWb8VDvO
upE2kSPjgo9ZaYZ/y3zryQ0JgwkxOuALA8jQCRxgr/FIEoBdabtHQESuzXagdxjknd8+5kKT5Z8B
l1DMhEa4GzVYikG59LSmTsU8HoCqwz0o9UGbHG2hhOklyjyqoZnS2d/K4az6X5QCBUHsyYsBa7rl
Q6b20VZHvNEHPNXGN2XpVoOzeBBs/PrHjO5kjDmQ1hv41RkJL/jSeffBfyNHbhmzURRhUx+0Uz6S
mqdaR6aMPhODgny9FFsMjzlmXzqqq1nPgDNRkb5b/M654Z2VJsdkfKyO/kYUd8IPudysndoWQSoO
/Igp+HmIGGrA08DgiqkLhkb0gNK/2ykX14QDiNjojJSejNx41pNg3WUFboXhWVHBXWhpNIcID3h/
zYu673UPDWs5rEfZn/Kw3uS69tqAKw8kIRkhhLibWrFCY3SKBq3viX7n+6pTRZXK/jjuDcayEJ1u
qspBC6RWNpf5ZkpG0t0fSUnGuYq4JrHDL+/aaD0nM1mJUHBdWA/BVL8qw5zBhW3HVwqbrGwIUegc
wzl9scHjBltiDB/j7ovmHzBWxyCO3j+omTQ04UTIX3JLa/NIkITw2pNpTu5TF4plbYBXo8KGa6w6
Qziocy3XNa7m6s3PCU+y/1R1iWHmyuMIXYfS/qglnGTf7O+42XjzuMb1CR1MgIy7AdNR97M6nRXN
PhpTFfoB6ZUNBwOUvCRKthlqSFIcLTdHqG0d2Y5KGagwPKD9hc0UpCz/evFZxfYp1Uuq7A8I5grV
qFFqUiDQpQwLk+YxHr58qN3wdwMcWtpvs8Fy7U8q/ReUnVzxAPFFyWCcKpvHhGwH1DRoEDrwfxu0
to7YXPOOUGuQx6hnwuFkLz1oiqjDy1w+DA3uAYpc1Q/ZIn1mX4W6jiiYmpFeReGeLk8kRbZHHHs2
GKsq91Zm8F5rz7FSOVHUp2G2aYnncJ/b+aHFx9g8isinRKAKZLaE58cyVyqhWT/pmEWQL6yhtHYL
9vOmy/LfTgR4l8xQS023/JlSJoqh895hTkjtzrZ0nyqffdnmw1LziclwYO4MtXZ2JiXPw+IIs6qB
SzNKrnBDrw1BxHVhcQ0bKLEsRHk9U5WQM6zCJpTaoL07br8KItwj4PxaDOQq5zlltKnPqPs4JmAf
vgyRxP5qhj55asAtG/eKRmRJDYHjxX3SxYdFOpOPo1XE+aJWFnN79Rdd+DpQV/g3rngu3Wka42mE
j4PDKIcbUk4faqCvV+aTsth0/F1LeLRPpi/XVNAwJeXl9FR/LsWp0WuMTN/MCVUro/aEUa/ERYp3
ZtKMuLV+C2io/VGtDkAYD72zHa9HFCUxv6g2H6wOxjhwZcahMRGTbBOQW4kdvOZVGw1vHlyuPMO4
+wEbFLVTjF8B4ypEEnInO9zooeKC6ChSe53ErH4RfaRNRxAcvmeA/IuUs8ypxBbLg4XSmzNYWZSa
/RFyZkec3UZOcIs7rGDGo7lL4SsQ8ER/WxhHsyi2omx+ZTzsDAhPNZNML//LQKaqzl7GdXgKXfMM
2szWbYw3GYaXCZ2eXYafHBE7KEzqOApjcY6uUU+4GPOGftUiN2RD6xZ5XJTqU/hV6c4tDIptRbcF
rxPP85JusktcLtuCKIjm/T/3gv7dTuE09OQPNII07k6ixXtXta0q5D1rZVanvtHPA+1L7v4zOP1D
VjcTqxU6G3n+DyLxxoUeMQWH4wCmx0M16hpJ3RPwgWO+lWC3KVwjlC3IwRd4SXWeRmDD+DTkLpN6
/13mj5niy0TXKzG0hTFWpT7YvgWAq/dwmbW1X3KgDbcGk9youDMYpdQIvkTDTMMsqpsdkjxbb/wJ
S6EDA/rMG3e6Sx46Z3FE2xojK+hQ/ZCr1W2yaWPaLCBdbIypeXOL3iLTmQFEVbNhaBWxckEkVBTD
Nuvh2URQ8eb5LUPiqqRf6g0rsBw+6ax9ZHb8mrgQy2Hjq+rFC64SIlz11wdnCNpYX5ANOxK+YqGD
sEmBDRp4dOldQUzGHegiFvIxT/D/nfQ+GANjddAxsVU/edv114y40q6qySoxjwN2QUM+v0yU6lBW
Hs6wbvrpUmmISl2c/FCaBum2bKZ3d5ZL3ajWEnjTtv6F2Es2bxWJ8XZxUfs1L9B1coRquMIZU7bT
ZbWeuEAdGI9sziH0t0117aYeyMXZqBqljYzjhFOZTwKxwyCodikh4WZ4LQ9ops5M7x2mMo6PflJ7
DiBQj96uJ72SlPUt/1drCHgnw8qFv3HUuUNKckQ7/ZNLJicTOBcYPpccJMwJURSMGDNKjAImMJ0J
GXFSPIr+p9FhvBJ4z06fqvBzqP60ZrhDUGWQuIDPD18FakxFKDvWyHzoRCoIl2fQrcIeqwEZb3xq
Szqh37STP37856KOF215nkPIkh7JL77zZ7bYPzYeWkTTQS4KmCrC9zwnOHl0yDh6tfFQ7MPkrPRD
MS80YmjTg5QbJ4uj3+OBjkDfPrOttB83ZVbiRn0pHQ0np3aiuQHKo79BWIuH1H3OAoanjkexxorN
uXS72T2YSfNlB8MFOHHDSdz1ICUyvsBE4oDEiI3Jizx62A9RVFL6QBSlhq/1/D20dxLajOWJC1at
RyVW1ZoahSOFetdi6O7E70Ubrl0PTLP+FRPeeLPdc2BY2RdDT9kDAlTFdApDb99BfUBjKOzxOSqh
edTOsimn91b4d7xKSTSiKyBVeLyEDEcm5gc+9OKZ6Xw5p6fRnNZ1Gb4Lg+s//hvTBsU1fArUgu8l
hngxE/OYM03mxfHISH9f9uk9kPInRrNS6IgZfMe9d1NxmQZlK3EJo9xfhJX13NkG1R/E7NR4Lhix
NBlleMnSagj+yOU/JcNLuOkcyLBlUj2EpLsusmkVZg9/yjeKDASeDR8xIfS+3qEQQq1S/0wt/l9E
LuhIh3CgTuz4RVmXlOa0KXCZD3BbqeLhrtQrtjERJQ33Dey0HOi3imxHVBaLQemm65wYXcCC2qG9
xEmJuS5IQgpXzjHhrtJ2ycw/iN5eVsFXP/6oRPbUeeefUcr7lCnbhGkv6/5OwUkr477rsDZ1HSdU
XOpR9ABxRkzcJ1TiJnxwAFMC5rtVP7tUCsSnagSQBnIx9s0hdg9l659KE3c4DNlMxlICR/IYF8U+
S/8qnqUyk+uYJA3QEmgw/W87o7/CespNppWocOnMiDFMiGtPjItsMHkddHeb4xRX0d3Z1MM1WShm
kC/0IHjL0+xgWASo0in2RNrjCh9OZBrrcp2IhsIs+R4RczCkIORZiwXGk0FwtEptO5vEbOkMM6OU
Zl07F4NHs74MZyzClLNSOq5ax9rXff1JEQORJ1w6kXExU+PPIr8CneK6phBUf+8/fzzZ7lSEvJNQ
MGL50NbwR8icgs9d5AYzRfhG1NhWJzkhDJRW0mKk522xtF80knKVpzC00K3y8qZ388mvxvU8YWpC
YIXDJI+2u6FOIIMptm/FR5Xbb86kb52melF0TSPz/rlIc/XqKjgS9P4zTNp735PZJcw1wCp7VzLB
xlaUSCwjgtbS7wKJPy6K/GWKYq2ZyMGDh19zhAf+5ySQxQhOT7gfkVcdWt0nAaqDgOun/XERiHEd
sKiNyN877EeGqxIEPSrzV/UUMq397BzrhM9A014TQfaO3S7SUqf8s+VRTt7aT813x9aeBj0/wylm
Lg63rXFuLb+xa4R4Qw2LqJw+q/o0h0wg4+mcU3L7PfwVC3McyPFll149Z9qKaUT1MyzgRu3DWfsM
jXhn4YkGA/3FI8Wg6X0a7hoRROo9qxc0f9W4psw9bNZgsilWuclQAqLBITxQ7w++iF+0sPzFDQLn
V/MmFRtAgPaOv7n7XpNTYVjxp9+nz2XVHlspjxlhlTGKbAy86KmJ0sPivviomcth8nJ2OqI0dPfb
qJs/a0aN5LqPArYxRfRPd0wZHQoCxqLR2ESFfDQdukcP0U49V3++Ud/rGjSOMRlwXwQMX0P4GjR5
iMZDOnJ6zzVzeWE94Th4kBQ+ZgVQ1tbvcTHecselPmk3fbV2tArkl+8uSckFwllPDXZ7eXQcpXO1
ij0Iy7LrEccFc3xIwm4b0CgsY/lRGPXea2nfYA601mxCzcdmCQpwSDgHXNoAUy/lM8SBsPE0cle0
AbP4mwE5q7/WSXBjNgxyHJuHqGvWReVs6ijetI24NmG+qQt3aRIVN6R7S7TKtlaDMqdWqscbMDIH
KRnEFE3HSk4ZoDS4JgyBQ+PEI8bsOu1IXA3HtY4fDWf4XxvhNBUfDT/4nBUvKYTiljhYhUuIaLKK
znBMY60tn6bG2m0RZKIpCggMBXtHcom9IjOOpL14FiM3F1hogDPQJxuPKi6LECTYQwNvz/mgU8ep
FAWxIzKs15jZAtjxDsYdE0sclTCmq3CrJL8+tsxtBGm8t9oHk8Vl0FTf5M/5cjymfkau6lTgip2m
Kx19yWYeVEZde8gZ6HQZI9SJ/K9Whw+A9X46iZtZHX0tu3cepkAag+cpIkqlcWB7ynBjhCU558r6
3J7cTWoGmxbtdTIxogqajSjhQZExGFT1OTfeozj9KCF8w2y/xBULzPr/XrNyec2tAhvl7ozR7Dgv
Op+LcaTlTsYjrCcI68kFMxGHcMPIuKoDCBDgUmFYb3TyZjDHp2lpN7Z+cbALNTdeunVQTelbPhb7
3jeQZ1SIzbL30C1g3q7VxSpuBaBdDWKtM4PX1jNmGE7E3CjcTX1ZLRlyg1bOTEfap7pOllMrDiPq
Bi9w/ywn2aR4zQkNF0oXlq05YWfrV7sZOeQiqCnpSthukGPOWlaTR23gL5J6C6eCPz+7w7rCqDwj
j7ARGATndflwC2OHur5PCNaRyxz/TT1obiRQHLDBX4sakS2KtBxNcApvmS6a4ceGNkpjVj7Q9eSR
tTFqwDgkg/V8G/XiI4K9ZkGjmRNMstONwHdFyaFc71ZUuISY9jKqm4c2levMBpMQ8cKy2GyPPNCp
5fVgk7fJOmADF7Vcce+P8mj3SHMGald3K1l0QQkETRKtw70eT0slA1NkK3VAl+EtJ7sQNrxNa2OA
zGuAIGMHZ43QRR+v7zpPD+obt9PrBEvLYf0gdYPvRUMBUObbDALZEz2mlp396jEuyEDMx6q5qjfF
ZEnxc1RECVo+xEU5zatrOLtSWge3hKzsYQe/cHFGRTYEYfhPujNiBbHTPcg3WTtjGE+Cih1ck6Bf
9GTj8kU27wrKEaDRyFLToFWpS6f36kOYafeYtES9Emf8J3/4W8NkvYSzSVJAfhtAcESK10p5gly+
kvxYRa0f47D6ZzVia3flrdZNgm6nI4b8EZM1TEaUlDy6qz/XsnR7nnSoDob95rNzBtaUenhxB3GU
SWrEND8yVOz2RIPLscQNq3p3Rth0mMYnC4QuOKBh5geb4K/PDvc+95epnUvsSbpbkIQEZCUrdR8l
1b7Sbnlokq4VXyrxLyWfVxWHptipXzzo073dhieNy8yEZwcnC6w9oC9R1VUPzOtzuA2CcKoCku68
Vh+ajikHFNejByQo8DxPs/QUF7sRUE25o9dAprZOlCFEOlWehFOnTIygxbzpQH8CoWhV5FQ4tHt2
b2EMLpNj3PGuyZg4Sv3NggAAx7JUbANsTTJAgJFjy17kM5xCABbFKQ7t9tWgBfBCPI3JqkmZLM3z
ifSZY94zCK8ZBUzc3wHll0Uqpd4BaWA2WEGxRw2jZfNPONbTqrEIQIv6dd5+V2x2MaU/g4mHpbR/
QAt3HrFwnXjrChR5xnSYEATzcB+o0Zdl2x/iJr1bQ/HZIDEOTH0ZV8OmsiADC1Ps1Y95VJptBaEL
tpFR2G9NaewCSBx4DK6zSNsmNQ0jqs+Y6ZPPfSGB/aKXzAXa8vRz0jsMn1w4uP16bhveZvBVeJ89
CitJMpjmsIxxLLJGKtUsex/K4iIGhhk2+22qXppc22W8wRb7S3FwBuw0O+2gj5wVEYKfkpmMrIGc
MKbqu/Kq/GShqlX6uUlz+l/AVTxGiC0t8eVQD0oUIBwWIHj1m+KCp/yqbZMkI93wj6Qr4fR8Ui4I
6sLCBrhqpnOsSqt3z8CaVJWRkkHsk19kH9SboQZntcwzATynnVpw0KrV4N03a6a6z522j0MU16W3
mfPyWqXFEUJ9pmHHeVb+t7I30NLpmzZ55I65YVNwZ8dVecjM8OiF2qLDfuFJHHWslikFj3mKhrCY
P8OaKl52Wzfc1KaZLFUBEicRTxrb6LjSn8ys2bV2DF05Uh6snOfzNQE4DMHtDMNFUY/Da1UxSKGu
xBQ7nXcynK/5myJ49soCkf2+afpDZ8XrioeW0VKmjlCnPgYYV3QoPg11GJ+63xzPE1W3BYmKrnDw
FCb2jvApLNh3ZejvMHKoS3fd5d4S7gVW2eBHRAiP+YfRdjh5pN9TXW9F26/T+Usdiupvxon9Hbbi
RguieOTSNw+2uPjR8DFyVdpEI1fFSsPrDNOKLSpA9QOYEIj0Ul8Lqmnq/J/QhJu+sYuNVX+EzpqH
xf8OOeR+6b2KxHnOhnmXOtllDAPKAaBLhUqnxU8+Xqa2eMCe4k4t76GnH0zI6xkWk6wDC39LvS2I
60IEDmdjKMCnxpS4PmUIxlLh7wGbYnWCh9LYOMQCVTdpOz9aly7ULnaZaOsBwSJ8NyPKT8z8YyM6
6mXxr2GMOxjyK8tnZyEc+1mLiEIbvfo8Rn7zVPB09LlV4QwXI6z/mTVJGpxQw0xeoS82kfWlZkwa
khmvDvZxGsGqCjk3o+tQkO6n6wjFNAvGewGw5UT2r10DoGsAfVOKnNK2Gf37OEtJssawGrbMfdKi
KcCIShv8ozCytyLUtmlsP/eMiYU1YSnCkC+mrClwJadlCKtm7wlxG9AQmr62si1m21NJSQl/U2Ry
71QxrG3Aikz663j8CC18mNrqVXksxDbCsqYuP2WFzFr3GfwBVNdYYFQuoRkmPqpmAzUJ+zdchyMb
whMgtDekGzVdxfJD/fZwojy+hhztKvgMfGdCUmNfhamIYgz6GSdURQqiCufNsrdY1oNOmKSd6d/9
eKMYjp+UoRi61WUmf3n6rT9zULQ3AdSDjrYzUJ1BVKqSP3bXxcsyAjihFW4Jiaq4qO00Aq7kE/qg
x52xOQ7I481Qp55qup1jkQZOoHug/5Vdf2bKsMi18NnKnNOsa6sk8f6inHRy51Lx689+tCt898XS
tePcgPfVcI2i5qZ7EKL5ZfQs/4mcTrmkaETIQKxgAhxhNdPF2SMwKpUoXr57iY1XI74ercWL78OH
+sOsaE9+/5dPGk4hfHVeYletJVBCHKz+0NBSdVF/38LU+UhzC/bkBLaRNmFJTUrH4spmF5Ho0evQ
qP3MhB2qfY2StOfE+3K7eev2RFjpQ7wLkc1w1ScOwI34jkQq9l3o/Q1DGlMH90c23l/hFNhr+spd
aLSo3qbiq3E5gOfkikXwbyDnQ5fOl9lyykU61zsrxkQ0q/EHlPKrkPqwMMoaS7y/EP8R6NSpqg+R
oGR8nctQwBowVa+zT0/oWzMMjl3YHeC8ZNO20PpnE9XJdO5vhHMlcXyzAgeoG4hiOA7Gj4iNFW8f
E0iXPrd62NObnHCBHat4yWp++BiUy+ErPzbYvAX9J0aU/+l5sEHisZGS+oqKJGID4fUiKQKr2H/V
Ob+nhtksNMOxfvPIlamL/1Izw1uAhq0sqCqSf0UqPtRf48fUIg8LnIzSvbn6LhgbQ+R05Vpo1Ntg
49PgthFJVz0cThCXjTqGcAjdhI2zsvR8mVc2WtN0w0vem4iHc8ZCicCP0yVzsAWU5LLARgdP7Tnk
o6BTOwYBhrRe9pDiD9qsEqyzI1985jo8Cic/9wNdDCHgc2QRfWshUPuIHW9vRq+JuFmIbZY12ZJK
tC9akH0dy+Hg6s8VE0AiQErQZI/BKGkXOQ16juMLwvFiNhm7kxTTgqzzdBFzCkNDz1AiW2/uHjwm
rceuCHY3hRHDWWVg2tCYhA0+x8NngGExtqyBQN+v/Ripu7PwhjK1VVm29Or4djP7RuhWUX0XjCOd
3y7AE79Jn/BYbpy9DwuXsF/l3U/0QPvnOcwZEJUGZ5uQayhxBAFD0w8OUf0Chs3sMWHshfiIHdcU
AfypfDPiwjIxzCd8iTCVvt45DaNUhCgpJGs3JCjppoQBU3iiOqasfJQWPTp9uT0cPMv5giHhMXsh
zaab+5MelvhDEdY9Pk+zIOzsMPEfcJrHZwrcJb64nIPjAOzR7zSP7kLzN3mP2A9x6Jhi3ewjUwJD
iDPMKbFHqUNvp+fsY3KY6eUHZmU+tZR7hNcjHCWi/kPTRqMHO9wN11Ea7gwGlD6xBsuocF4ajkGw
1y7Ptr1oVLaVU7DGQ4oGYJjAzpBLNAu1gYYI1GFY4WmNPUtjPejP5fhsVWhXscjgvoKvctBTHLC4
lmDq+ogXeVvr2rzlyvACAYUbEHPAyTHhei8hGbtMzzjni7BZmM23jWWcRhk17cfinuJzVP5DDUX3
RTMjoQmW7dYd+pvdaRuZIBiiw7Lp5gNB9gUNwSuYHcx33Bqq8j2XhMUnJbE+7fPMRCmXL2j2cBcO
kc8Fe11/L4ZraiSnoZ+xXCRAYx6PzJdSRCel1bwGbnCkc0YfUa46s/swB/kWB9M2HHs6yYMb8TZy
b1vZ8wG+ZlGosCwsU3tOEfJwmfOtVaLL5Fxm5imMS7G0Tkz5FSVABaP90BpGnQQCPWFvxA2LUXlV
B4eAZdL5oAQmFs+lvOF4uyg6XWCk7l6YqQF5Oscpj94JhxnC4cvI03VqAhWk87pqD2NJOZy0p96n
KeOjlFQp1ahOvFsqgVmkCW86k+vOfZn8EpbfRxGiNGhKPuA9zL7j7DmGMULjtgjDmkQ6uG9tsq3N
4kVIKN20g9CNIQOM/+CJBRSm8FIb+BOd1aHvR20UniXcQ+gKdn0Y2CHKalV7Q9BoI6LnaGmxDJXh
k/enN68RU3VDM0BJ2wsNIuTDdNsY/sqUYlVBjckac8GBHjODqUiRjxrc6wndsCQBN8kqJPLGHeHE
5C/xbfL0lXKxlWpQ/xva1GaYBJ5K53lkSTfkV+DduogF/A18LGgmFC1AF91KONE9Cix8VSDh898g
7alj3xWZ7z+yu3fFYZLTsJiPyj8MgAG3ppYST9vEHN1KbThYZyti5SxVwc6V54427mo0fPNR6O5K
MD5yDdgRNoEaA44NAf7fmvvrggaUoXxF9ARZYDx2Qccsmd5eOFsWUa6dY4ZHhbNCq97E4jMuf6Te
nk3EdmV4snMVB9YBcBGlkTy3408TwuH2Q4eC8HVMi+VQR8emfq/VH6c4srHEyg7hZabjMUbIxDYr
YzARszuwc/757MMKqG4YraMx4Ms2N0e7CiBhYRseEqQyuriqGCdziFYa+3gcoGvg54KltYBTl1Tv
tn11+bYhvmcjrncu97c6oTzmF6EfQGj8TM89fuAzowmCht0M0euT8ejqTUvykMqMbCv0kd7J9B4l
k+CuzJBqCExch41tf/T5tDYNrMnkv9LACDyG/VvcoqHVl0MEJIunZsRicAjIzRg0x5fWFNtgWEv7
glJ6qe1dTp2+equ1dq07BJrHd1t/F+zxtL+0g7sRPfUfozSbSQEy8JMldSzXIS+k0NXaZeKdMrM/
IifW8+hDsmztnOg/R3/Oemen9co/sbqnBDK3nrvr+9HlQPdv+uBhXtzvg5KLG0Kb2eD04H1MUfXt
RGKHxx53OFKs+cMhD4fnEg2Hmok0ZFoFWiBB4OTPZXLCJ3Sv6lr2IrKCcaUH8Vpr5m3L7jMZlTHW
uqPEBWSkoMgGEDr9jbyHRTA+Wq/8x9XozNwHiOxiPM7/jNHamYZ3dDquuq7FSyG5oIB7s8kO0xR7
e3rvcSoV/Su2o0aNHVj2mtvOc9LyPseG+t7UYWJHHP8QhlqlLBREiJfZqSrlQSDV+a8IJ0/eHHYi
PVUIJsHv3vSh+RjJ74IZtebSX+gtHZrBz53gWm0x/liAYu3GjGUclB+q2RmJcY4wXPMKxJrD8KW2
XVEWJ5fX3NdvjBD3LTtymM4TX1WmzjO5JogKVPZcbN0U6FdjWa6+oeXA41eB3+OXVT+mHuF6X33j
81+ewc4jpPfhBWNYI791hBWLQl6JU3thWKGZ2l6I8TMj/gjOL6OR98naDTqEr+HA4B9KONGDOO2A
GDPBxo9i4v1DjRopH3PycvMtTk02E0pU7UpO2RADGQY7sipa+OLFfigxHXmq5B5MH/bVGvHJ2WSG
CvvFZJ8hK5QBipK95rE6gLqblpFtr2aT8hbbXP5Df9FyLBcpaGJlgs90/mng8vOSg+Hsx2nvBPvB
RB0Akd/5HpCQKE6iy16bvGGTa3DX4nE1IGXwH7jcPZnEb+U8wQ4ZjSHEZUBChmepstFpXItZYnoc
bZ92vXZvDVrz6N675S4OzoZJTpB31hmvMq1IdwZYU559jCZUpkZ7k3F3a/ABq6b5ENg4G+WJv0w7
c5MK6+Cx1g2DsB/VVDFS7P1wKyz55UjSvJM4eQYDwhC3HDjouNVkbWF33RFXsM5maOiwBOOCl1mT
RYQ7kapOGI4SIaLM3iIIKTZPl6WCQWfFjJXrBDNyVdwtY6ckkyc+gOtStVT7lKBmHykiH4P4Lnoz
3I/JNEtsv+AbKQcByiqnS+GSyxKwCv5VWyCOG3qElnj7lPqzW3abkDes7NTVsR17mgaZNscaP90A
IfXhi0fp+OTxAUg1xQCiRIRyXHvvflVdQfr4ffYBGkmbshg3T9Bqf+tiVxTnznYgybvF7RW9IFhp
fK/Cq0YYpT8fWL4xBKCJYAF4bUqfYtH5McG8uKoaMbwNiqKOcjcOjRPniyqqw87f0a44Ko9wtJAU
gO332HXM/1R30gYRpqRk+smlDZzghceUg3aSKYmVPuMf87tMSbywQAJAx3k9vadRZXnkMAjIcZcy
0k6Fgy8myWE5FQLHakK8bg7JjgFllH1b7qZykWYoVV//BvOPm1nTBVM/ZIwFqrCy3nlyxjZSDvtq
DLYRx2BaU4E7KL4H11mYnPr8iGpnSKqCIpJwo/9zamq1rzg21mNs/pgD40fmBQHPI0otZLEZXtWf
iQUjocIkOsRUNLLWSVKvpfxW783gzIoa+OVoWDeipXWt+A7hfKtQCSl6Xpqskf2ohaLD4dTt8LmY
lIE4mIUMYAKuWs36xKN8ZhpaHZK4eHbnuz186VGxbCaM/4u7kUKInhrcaPcKX0DL+9Q2yTXiM7l8
TiKEm5HHvH3Wrd++kADAR6R0BWD/i5iqGYIVXha4IEafAkg/mLp14EmcOJq1S1U+J4c2HGh/9n30
ZoYYHfOHuubuDIAWdZ+qAguWkeiYCAL35KxlImgJNbCwupyqg3QIQLTee4jIGZw5RlWIlcTwE6rr
0aaN4CftxT+NBrWILlqCb0/hXjzeGUAWHvzM191/Y/A7+Sgq7BIz8mrTBs0i1u6YJ0BrMVF1PDhj
a9azK7MdvyhJAyuMT5aSSi2E+pX1+dUOrZ3vxe+xCnzB8rufPwAhe0QUZqGyciGUiuFltmo6//7L
bsudQKDb0y2PH/2YrQzyMwsLQX+DYsyECvkbRBL/BEaZHEdBSZCYOGMmtMt4DTouQhybkRpcYchR
pR6qvOaqxEcSiXlT4QlvtEdMgEu3Al3kjMngXymkivkZm9X29lmEv57d30fma8L+81JrW0TmlW37
IjxoRhGJ2H3wLI0Afjz2DAYlj7oIOUX+x9F5LDWuRGH4iVSl1ApbnDM2Jm5UhEE5q5Wefr5mN3dq
uBgsd5/zx0XXnrFenuSo37sQI6V/UO9RNn1PySnT0o2GmEtK8+Tp0U2p5VR+k15Py1GvvmWYEt3C
4olSxdOJlwMibtIn36u3Ykgpj4Y80efoGOs6YlmA09k+Zp336Ef7NKXL2px3mCeY7Yv0UBFjIXgb
4SyO8TLzQ3x9aCMZASwu80U6RK9B6FEcHGNilUfHs0+y0464NddT1WKSJaWnR1AYCbaZGqfRvOoM
l8MPgVzfY9mUTxpnPSvVFtMLbscFiR1r1ZrTIelMKLtC0WQHf+kWuzyrr739WmNVmeeY133y2JBc
yL0s/Re1KOEI0FROx+4UEbZPgh39iTzwXwTqUIVUVBuug8mgzYy5jVLlQYlLmd81Z6I0Em45ZBpa
zv5W6itnXCK01MSih1jbVBonkcA15mIJGBsMWzFyC/GQNeFazB9GQT0eOjAgQm9LleVRcGuwAEI1
tKvC2kviJpHglMPDrz+nN4e1ZtLgFLvT4DQbD1GyXbk7EWLaP7jV51zwxE/zmohvnKv8JWrLb1Rs
RrJw56XFXBnuQwe4i+s//nVbV13Y50p+5Bizk+ysYXOm5gHl0JOKFPDt9BTPpN/nOmJRLCb2dOh9
pFx2dPIjyLeIMhvsig2ucLQNUI4fEe+b7xIm5NAXPRoomSCo6/Yt5fknuvvmhx99aB08OXHQt/uA
f5qWvxFhN2aB8gxiFL9JyCCbGsi4wPEosq0wLY2TWJoB85f2JEtCT8D0E9Pc8V5zdV0obmG5BA6q
PLCO3YCoQ4VIeNzwCGNtBkW2nJBudTgO6FMbHij/KKk5c7RnR593acFmwcLLTXvQieYyoab6uERg
6W89c9gRVrk0O/bj/tjCVkL5EhuKuCWZbnOFYjD0PwWHXaVrG1z5ODS5gLPklxgPq+BQdcjQS5CF
q1+Obrg7RzPooLNXerMpNUShkvu9pMA8keshoTg2388NOv1YGWsx6MA9LhYG/uLIsy8NjoIRh1ox
Z5w37OkoKnqjOU14/UPZXHrBgxjTUVbs2SQRnQOCM0/a9nH03ZUGwDf3N2NlBwkjDhRdYW80JE6q
PRfMlsjPlNscKwibc57F12HGTM15L2Ni4Rt/5SbhfQiMre9SpJz3F/VBsyHIZc18r4Csg/2aUmGd
NvNl8rznzoVdyEhwB+qxqF1k3F8QfYDsBc+dJDHpVoyAftzGPoubaW0ll1Pt/VggAjl2nGE0V8Nc
rz0UqTnPjy5N0ArYuOd+6g9ZViBdS9azYsnz/kibK9BbSyavXu/86Jq7I2VabGYYelijQF8fPeS5
LhjgnODol2NIiQE7mBHd/DF5l9lHHGG/yXGP4ZCHPvVCHjRACYGLeJgc0gbPaRgiMi7knXkkeEhQ
RjQyXkfZa+669IwS8V0mAQ7vQhUgp4h1XPCIBPMDaY+ZKLZFXacrE/mcUYfgqLhI5bgOAtqHlcZb
W5VBv3TFm/DcFTlvy5z+msIOd6nt0jUD6zn+1j4ds3pxGKZUEpGrsXPgS09JzSHuUi8oKWHTM0Rw
zupy0QgCFTgWtMehejT1U6hv0+ikd3jpH/IvEOfAZ+tbmnLDumONC2AAHX8pmk22NWq4lnyB0647
48mdWDVYy/sVs4RqDUiYQIMGY8It7N5svm3Bm8pXI8zk4ttP8mbVd7jPBGMMuXM/7idPXMfhNj+b
Bv9pfqRmd+BoPOg7O09PARukxXxs0byhkuUlU17ROiunpreHRASwJmMTD8fEDOgAPhq1s7KzQ9sE
a6TVpYGMghM4uMY+sVyuCjVEQAeEAMymQVv22aHAKmeM9wC9G2Z2goXQ/KYvMqN/CdssGttmreML
FtE/ouMFn6geeXmAhoY0S316r6N/Qp7datVoFHbiVn0I/lnE6PFLm8iMjc+Il0CZNHQSwyq5GKXx
lDX+QWeznzQaT/z+E6gTszfxPJxJegl9MWoH0zqgLGZLSegmIpfdFohCfdz/RFU5pEo+arV1M0f9
t2bNGi4aAIBo4huDb2YZ657l0avZGWtaAowebZXbzVutJtYp/oht+2Ik9spv7WPKCYQI6iNqJTUk
NpqJfVRR8kbztPpDVu0FNFHwiN2C47ZfZiRZK1wkxktrB3vO2N3oUWCQdaa/6Mpk7VX0j9nZIrft
fW99Edn6nIdzv+w9ZESyItd+1M6Cw8NMjN8eIxqHYKbweJKDqxvkNV9qxf9geB60mCpL0rEdZE6R
+0hllIObOKEqbY/ovAnSY4h0PFLypjBduFQ+YG7A9FPgp9SO+NpoCE/w9ePmUTprXrZtR0+hyOiK
IyNNM2ysNYlxGdPPkSiYBCmRnnXUbzCN2RjSESKG5C75lBK0/6J8eAnRFOg20SF5pFrvEiAIilnx
0Lr3QliEpMakN7nXxsOYLsttkQOiotyuZg2GTr4NRPoEkB0Iyf75aXuoeJ7y8RwW6RYlzGsYB2uz
L3c16cd0nt4xjZNp61TUf7dv6NEKXl/e8bkpqfwm0ob/ZNolSVXuEK/Tc0sLOgjrojOoUkIHSCi+
BFAhtt9/0hGATt1LRuuwj/imIRakQ7C+mDX/EZX6bXY69ElPFjiAqSOYiBELonMAna1mWHzr3s7l
e4p4xis3fJC0fpNbm0b8ZGH+rfKGKTGZiRyJovYV7U5axe+lHB5L6IM4ifE6Bo8d6bfokJFehdBc
pFSjQOUumwR/zdncZsPd7aq7N5frPKLvgX0jGcptP/y6/sGR+gbQYushsx69tblKxZsTr0X4O6Hx
wf8A20YHLE2mbVLug7japsoChjlEuuXHFJMVnxvniQKkJqy3HRaMlhSDdp6hIdi3Wz5Wgg0Gsx8R
CPO7LWkMqcddFuckR0oaSJDO2Dz8IcKm6tiJ4AiC5fgJicbBdOo6/Y88cRPq0UjvcabfoAzuOjDv
GAT3govX029lyMvGg0QnlUG8NEQw7TYQ1/VHNV1NRMzDdGBdW9levIyTZDk2IygDwvFYDDslXA9n
G4iRAbNEjOgz9GGEOKQpYaKgC6X+Ds4QjAESugC9YoKBYLDrw4jUNkvdY+kk26IwVjW0ASPuNarL
9SVB3ibcE6pXzOernOqwuieQro837jQ9p422LTp+QRGgAB+YHw1RU9t5u0CHoYmtlx41Oi7B31qp
5mhvNHzi+QP8eXTEp/l3UxHN6ghEbEb7GLkp0WOYiQYLm+KVpCcr/6H8Fw7sTYrsRKgVeWdw+Cmj
B9efrztQKsQ7kdzrZU8ZUAhSiaVPDENDvHHWBUvhosaNenjMgbbC/tlAICYLxmhHUxRlTZjIRHzV
2s+TizkFmywuTBhZ117YgwaQ+inYD7qeWq44xUEyJV9BFNw9Wl2qKcT7gkKmjBANGFcUDpwHneXs
8GYs/SmCW40DhGcY5hhXeuMXPpoJg5s6Rv1BHq7gCYoABZDm4FPNfGLHVOM2rBk5fqqiEFR+34Di
xTdVXK0ZLr5Bl3wgRCtZ+OI115BLCgM9MVUEWtXwtnMi9rrtvk2NQDI5bxOWxJk0TTEtkgCdZa0j
Q1COO+8xRc1IVfVW6ASsFMi4aftEtsSeQ+Qg3/mAeW/rMw0RsEP4hByNNdHNSMmaoxsEj4ljsW2i
qg9tgBsMJyzDDLgABQklErLlqEDFbkb5oc27zZ/FD3OozU0y2sY6LvMnwRVk5sHZACTFWFjnLsUp
/Li2kd5Ruv1llwWDtZHBixHTDQbGDiDLaTwNvAos7kwgZE3w4+FZH4DCS40oSETrVZ1SUC1J1uHk
RzG008U9HrcDO7k+XUmiO3q9eEQhsiokNuecbt3mTHL/Z5jx3NnJLpYVhPN0oXJ347Br9ylGHIRh
vKUTxEZI7FNUCzI8XiWAik+2A6nwbrZwteyFEJYFDCzIhHp9CWcR473f8bxwwKfJIZts8n2hoSGX
sj5bO0mxtXgpsUYVxWScMj5QZtsefKldbe3V58cjKzu30uc4ZHsx50vi8/FBSVVmPOJUfAcrk2GR
hNYj0eXv+YjN0ujeCqL96E4uXI3QCyyyJK4qsBhjFifdPhnijQhw6yszK8GwlYZXvzce6oGFI7Qp
UJy+h/rTogGNOENaRay1UJPpbsohnnfofxski7a91vh6q15VxK3UhGIMzvs4/5uEvc9DUthuvg2t
EZLR4pLVHQ87Dbe2dK0tNsG8spAbDVf81svG/2gD48XF8FRE6ba1SNz/rv3upWC57wsoDKH9eerr
sVC1GFCAbOnEQqiwWAfGLdrbtiAlISaZiPgJz3Q2XA7/StgxqT050J7qWnFRv7ic+YJIqMmjQmSo
jg4FvXpOt7d6m/kVlh9WD8E+Wc9Bm56lB/ZqD3wze7p0KWC8/ejVDffmdx3Zj6n5Q8Agflgm+WID
ieHsRyyOYx0dspmzlGXf6tAWKdQ9ZcWBKwir9p2gxs2ENtJ1kUJ6+R5OAuVPYX7hhyQ71MjRIePX
zkdGaSXGJbsQhduKX64Po1NRqBt3P7SaarwwwiTaeK81T2A8RL+pEJiBEOXmeQaW15z3uhYPTL1f
tUIFrX7dTXzKWPZrm2xL268pBizvIVhe1+OsdLPrrMs1uDj+dQvtlM8jamcVefndqyWHbTk450C5
lhyzvSH2bZAW+tqjG2rIgoLhfTZmcL+A3OOZF55pL5qbPQcDY94c7evSexy04Fn9FA3Qk56j2bk7
5bpjGGqF80sVIg69zNpV4sWAZFQJ6HyLb17sSsUHSapN++k3Ftb7RF601VCCDQFbxfjcMBQ3oXfM
NWfni3qtxQBiuLJMgDrRvtqMplEnL/CGMqCUrjoT9j3BJ6IWBn79p1dnIlSqcJ8N7xaCKAGOIyCZ
lJ3WtZFDeQ4WWM7t9MVPk20OyajwLwNNvmCJdXWUe7yHXHKJuSWIFzBtkDv1bdDyJVAxg3eNaLn7
A8RrxLhbp4KD4aN+0llCX2tJGa1N28G7MCkSp3vApkpd+FuHJUorSCEhfMsv3FvlJU/N0OIqnBdz
Ee0kcqCN1g1btQKNUfSLRg2UR1+yY5+ihr4+KonsKny0jOKS6aBoTE+8C8AUzrCbS9AVi/TOGkZE
c/zNFCPDbCCO2HEQ4xhwyTKY/1zFZdwtxoAnJrCmF8yIK4csBHWwxxz0bjU9tb2xH0HGqYZchhVl
numwV8/uH1AIeR6ATBk69WQdpnh/LWS/8vUvYq4i5NEE0M++f1JXpsMABCLcGw4ciUf9jY/q99r6
iENc3bnhPFtr0qAwMx3ptIzeA6CtvL27lokqDxusZA+Yulw5axhjvutMdVRi+51rfofmCISGgzQG
rNFTYuXchs0wS9+kboFTdNcpxjAbIyJD2h/KkQINVteTGXz2ureX2fQU++Ynas5/HmW9OqieQoX8
lALLuvyZfGTzM1VatKkR+LzxPXqbWu0VaOypN1rcgyyJjg8dqHOGzsgcbcu+dXO+q9PiGpL9PzB/
xtJ8mlzUrDWX3MViXDdY/ACfjd5dlChyXFRZZVAfVQxJaXAKUynHjKV4O6U3b3iuDdbFgH9ioGPr
UUzGBhpUZD8cUZxxMS5cYg/JOZYpciUEXiosxuGBp/mvJEHhXI0ZgYsoKPS103hnq+zPM6uJYsRJ
3t95MThcDak/azjk0BZZGgoI7RGoaKkJWjgwLljijopQZMahN3WuZtU75ysqg0qyGKErJBpCB2pl
XHfrm3gaRXlzxnZXTtWppdN4tPlXPtqLynkWlnuq8B+1p0DjHz/7jvE4GdnOaP8FcLJ5nXxahNbi
Ru+nV/SapHghFWtLb60SJHIj3aY19bpwNcZbHYd3Pv3UUCmJP9NVSZONS+c7LXHzSEZ585LOlBlE
8sjSXobGNoG6aqJ1cbSakihA3PJ6vNPjmrLiVy9DSg597z/MrP0JALdIy3uRfobtc1sF5xIPFSpo
pGS5szXI0jbJF2qn7KKPmAucpTvmJ28WtwLtgjsRxoQJB+X6YrCI6+sgKnLjinhpZaENg2uziDLo
Iaj+diKkqA2pPYqDsjT0wQSXC5TYbOt0o9bNN0ju0uu9g0OVYEiGsjRYyKDWlPBPUei2MSB+aZYB
ze8j4WJQCWHHyzDhSvl/DrWxVOBaNCY7hC5LyyYssgd5IALAEsHK026wBA3kCUF4nuPfw+a1mMVm
5oZ0CMGtO8mO5mx9CpNaWb+gNl47ARcYwmOYAQXYDtqLZyLm79CIamhlsS1EF4lo3+OeTvhAx4bY
qQcqc9mVO2+TuujZfqOhIKxFomNF7MftbyFxD8NnLGlbRS9oSibwlMdwWCmRaqrTXIsxRMIVetwN
akiv6bWX3IdD+944f6GLOwKlSaI55d7V7y4jDG2ZB7THN5sEt1FCKLHckZ7/EKX6o2COLSYCKM3o
I2KunVOppL0PED1iQi6SL30YkhIALmUHC5wBHRqEyFYnFD54aSZzhV4A2jIWLz7RKZKKbU1/4C8a
+61kyxnA2ZUmwR7l829e02VpppiCKHx4QCL263P7ggqm20DPN6XHaBGjutAyfzeWxk2BvCWTLeGz
HLIZhGx8FpBxfz+AsWjC8qSkAAkfiLZKlqifl7DBOdcPMdl0w+8c/CnsnpEGNoIkD3UB8LL6qLjZ
p6FPCB7ys66z6Xa46pQ3P96ThKV0gAi3ln5/IYGdX2TXvKiAFaUILDnwEGZhxoO8JUwKXEPJl1nn
IirGnNNfik8mqVU097ZHrmz9KxmevFI/OWF3atr2GAAGzFawj6t5Y8UvPWsMMRLrciLtdrp1Gbu9
PaEK0bZJ/97pye+EKGDY1nGx0nXELUXlLmYEqhKPYMhiWxsRQNbso2ae+ayPR+Bn3T0Z2XT3vOJD
VVMj8N21IQE0UBSW+SE8Oq1y4NghQyKxTaI9DMCiTPj8Zv5+Mud7ACBhJDlgHOZcflajRb0avJF6
uHQ5X3s3QOTFJUtdjBsteiffq/g+RfyTRr6bE3LVEAOHjKcmAFWT/GpDc4rdbt9z1BHmaLCoKxtY
WoeHIjs7gbaI/W8elCXBkOuBIQTYcUGwBAn7TKOwh1mYPLTTBX2I2loCYNepJmkV9Y/tnsbxc3Cq
jboyPONJqUf4NHAeenS09sOw9tSzKxFCuavRvKtXHwXRWqvh78xtONEe2OWvIyuZ+vgpKdFA1SJ3
W8ASnmnYXtHATlMGZFknD9pYIrgPEV5Y8qNk+rPhyWDalMJaY8myteVEYINNnkF9csZm27XBkmhM
7gtMhOvJwO0HUTO2zrkesWtwjLmWfOLiIEPJvoR6frdhR6peXp5Eqt2VgEwkWAQIkEbRFaK88MyO
IB0mQS7etTJAxqbL7jagFgxeBFNIWlfcNsayS4J/vnbj9tKHYgOBGHHqtv63pgZGts42uPicg1Wi
HXyKs1fkqGP7MNdkJSwgsmf198kyw9dXckVKArLc9jvutvbIoYphW13Iqco6Bw91NP1Y8ZGOk31Z
GshQ9TUfJgPsPYrdbev9cAE8KD2PQCWPAYiR2ceng+4psd/t3lmPY3dQ2R/NQf1WvVL7waC7qRMU
4THxg3EBjAoS25HXqyFueSCza+cFKghrq8ufJPK3PcGbomt/OgM8IzfiEyXzm9Twn2KH+hcIB6Jo
ciKpcUX3+viNLfQR6+hd/XmccCLPJpYbxl8HtS+QNd5mGyFnW/dfHWksYTO+FQb9BXSp6fwsM4g3
L5sX+BwWKCdgc94m56Odc/Jw4q8yS3cyz0/+CBiMV3kfocdS8Zl6bc4E4JG8iz4CC0vEGglWH9e7
MqpPHrFoIYO6jUcsZimyM+fLVVe3hbUZCyKtjrKfl7OJRz8nAhPTVGVgemnlq9Cik4nhKcXq2pBu
1vBEI/Q8qhBAZsYILHarwvvnd2qV6J1TI2+ib9WhJtPoRQchH3pUU2ScOv0vi/2TEzvfaTktqBjc
iGK6mz6t4f8Ep0Gr0oZGjYJOPz5XIjuHaoFuxiukDQWZ42uvoROyvMcsb8+NIWgyh6EitedaB2AV
c3d0MPKaXfMY9eJgmn1Pf7mzIOI0KbslZiW4WjouCu2JVhNy4YeOoTFYJkRVPvRRj03PUrpZGkvy
6rHQazQt1IoWw5lkS2mfClROVE0tTPx+nSwXHdqEWhKWhptL5QnnPufI8AWC7tCK17niQk/Eam6t
1YievDLFtRutL/kTE7sRguTlXMYy9uGzNH3DFnJy/exQVfMi0icaePBtEIFWt80uTc17Ft87ak+i
eqHkBNNo2ng9yPVIzX5js8aZCN4mzCvJpBHjU2/iPj7qKEKQkX6PWbeowugeJAOxRZhtiA7goP7U
6s+m9REz4isP4itCaIJ0/6X62Tf3DszZ5AKLChTHbQt3TypOodvLkpiBuda+YqpehJOu/IWmW6eo
zZdZLY9yuEbpvfb+lWEFs9wtC5+dh5bzRuhk2BYriVYbHYZw331SnLAPuSdwJ42gzzJ6HOtvvb0y
Omi2IBJZW6sLBtJmQygN5wLYcewcBs54zf70BKmRYBf59DYM5a4z6ptmnAKDttOq2eg+2pWDSX6n
jatFm6MfM3SXA5wIqYhbJYM1e6puiKJKgGxKHW7T2waCRCF+9yNyIjRcSihL8Ncat04MJRz4llpK
1gb79kRgWGLRF+Dl8TkM/9JXUUPNB5fdUAlwcufZinsaGAiNqtGuRIQIh3y++1Rf2rp56FEqOUQR
IqFBJV/W0euU4YmAsOUmE6X4VMKyofYe8iY4R+nFTeqNoQ5l1mRcbGVVbRm3Sf+yjz5ZYrIHpIEX
URcdwVgNTwcb3zJipixz+0OQHvyQ5KxYvv6ogeZwjuraeKjD4UimN0l8VySNGB2g5hhrpbS3Zo2K
ywcMYEQwUDQlQHc5rW9JR5gLs0+B+2Kc++fgQ4HnKC4jzWf0sJDfWwvRvGYF6WEhcnF5TZBNGKRG
zlRhGeGtVzaQYg+APeFVAomnFmfRVzzfYYGpQxBNmG59lvMiK+8zAoVpcnZVevSRyLRoF139y/up
p+zYkkdpwnpV8bRUL38iXM0rb2mTAf8hlqY8IUdQLQhUpQ5qh6IpJLYydYuDW0xkhHAr/40L8GED
6dziFktl0iS+7zJmxGBzIsA9msTwk1zymKH2s0dx4ts7MBsRG4lsrV0hcwQxTLxOalxymMrpAw0i
WzSPeze+zzFRfw2p9gqEdTis2bspdIs20kTVRpSAGehXds6EeGDs2HsFObaas80YkNRS41bkQo9U
SuD4b0MaTQS6BDQSvV2DOE/PHs9bGxpMIvPTSN7WqbXd37nnmxWhvi7ZT1xm/NaLdynufW1Aco4o
YzLKzxll7GhqR4W1YZBDJI2Ky/jQ2vbSEY3Ga0J7oUI9IIv1aK8+oX3x4wGX5nGB+qnaswFgWGfB
JmdgIrnT2wseDL3KVhnijcLXDiiOSUWhq5L8f6C/DrYWNlbBEkqY5Y30PgIQhiRLNfJRJ0Y/hpLT
Qga3fpEQvN5fn8NRqdSsvbpYOpyD0ONo7fAtFEO/TjkgPQ5vZeWwIYfbsV6rY6PhQVZ9ADXyLnWh
8d7q3TJDKJEx5RiQ7qEbvpF9tu+wmwWEN8eEjnQOzQHDdJQ+Z2sF18kHOJ6feZgdzd4ofmUiyA/Z
6sorM+SaHE29Tx+svay8rZF9hLP+91v1K7ILYWQM6BsfXlEjCTmentxS8AAOOwafuMrWUZyuZiQq
pviFFj6oXUEBOmot6iyylzk/q1Bep/5EuNQW4dba8bCgIQylqtDhcUGILbTVYGcw3kJJNxTp5slq
0wMeOA5hKUGx7megq4THztt3asYvyTKCkHJR5JSm3HaIx+Z5XFSjJF1NX6hslqDsF3SrXUDfokK7
5wnTmL6WjMQyY0IqpKpvw0XieM0mqvOnuSNZQRAwn1RHPz+OxpNR84mxGcyR6A969qJMQKxvYP5L
xPCLsfkpCOiJzPzSkTk4+ucoFygpXrwa+y+wT0BsAUFbbcz5Wz3XlP7pRruNNG85kmfHn78asEQZ
UJ7M6JdzEtV0WaXpwUhJMNENdPTJoZqx6Dr72SYXkw4Fp6UYlxRbc02mk6+bK1X4anBLTC3jNffI
n4KdhQD0Z1EJZh2+G2O1k3zruc+mg9de3EaQfVJ5dkUF9oVBRYW1dRpPwpg6TwOyJivOvg3xK1n1
klp70rj4zAQTwnhqHIExnnokSIeQePJuelX8lsJQM7dZKSDfnQkpYK0YM2AcWBEy5l/SEjgzY7Di
F6KD1Iy4rkwbjgXmsyzEqrKsh9F5N6Joo675rNS/fDXOgOP6MJa5+ZE58lndoTkiXPSOqyqfHicX
WLB+CFOPrVLFtWBoTJ1iO1XnOWGNVzSKYu+rJjrUNH23Tf9kY3BRVEM3pRsHNWc88X2geFxsS0zc
fULIAIL3HvOWIgysUkcKLEhVIGx+JE7W6C/57H/q4doKH9WPWcloV5fxifpBJ8oOioXJUC1N4BwF
x7+aaoRD1KTym+8bpboMho2RaKfWbLcIKh8Mr0F6ZZ9ULp2KPw4akF22pRwH+RBdtUw8W2F29Mrf
QUTnKka6QFS5erEZDVyc1+q1NgVVN4zoVYJeoiVQz79awnrOSB9yI/vFhbl2KwT+atVHwWPM/6j8
/SPHMrziY+9e1bmroLiwyd9UXvCES8dRcC6cQYJ+RWkiUOnZkO/NoeWoUgIL9U4oUJvPBTW3iBej
JZOM2Zobt++WUcDW3o3ICGzz3CEMq0KCM5Ai6Or+vmpIe2zCMdHhlcZeLWdZwQxHrvCkdQfGyQXm
hNBz9njE1JonxpwD4kUbmyd3ox54wpIf7FSeAigojzuyKeqXHkaFobDrntU5NDL2ti7FVvg6oI4j
UitoFV7VvA0Z5JTGyw+5Hwa+aMIazS601KlWE8WXtHH9kSRNmi6a8Sz8qjjSZvMcZZgYXKKAAY1q
PYAeIFIsXPt+9dmYNRL8+pyZH6qmNo4Q9uvleoSKidCu4DDyMBcqQDcHulGRAD5vdRRUb7UwNkqU
rM48GxRX5+FtQOSiwubmA40jfxFSXBZy2xc9RGS7lzORww0eyPSVSNdX5XMyCkLKCqKT0n9qGFZ3
lWCgn3hTiam5FFXD/5zFhX9RfasrUMnU4Ub0St+whVcxN/+31D4tV1tFuUWaiDp7jEvda+sOqwt6
8oNnilePapagO/ietyhz7UumuLA4QRAFn0qukqSJGUlfh248zGMGCQt8BBgx53xYYdoDXkba/zDH
ZAnhZNGyFzDuYCWKAG8xq/Hy6/nPO7FXIE7RZNvABkS4SYf6aI/32vF/NJDBJHvCPZQF/JpjnlF/
AM17V4x7woAUchgKE+u09N/AbnaFixIQMf+MZlDajFwIwCovPqmhx7XF8tLl4yFMrJVK0BU9ohSP
ik2+bdiSS8ZaEDfvhOjApXd7i3IjwloVN6XrE/XEX2676exXGbymlrHHtOJrPld59pwW04NuW+eO
YnPqZ9DjzFRkjcdhxMXCFomsgiyAaSPQIY1Rd/JVpnr0U0OzJJjKbE6dHM/FBXpbcenkTOIteS5S
yMfMPOu8TnNajdjqy67nFNLWgxMeVemfnIZLGIA0g+V3iOClXOkqXIqalSri5AAibeJ8bc2ADsnn
XBU7FLZxooHT2Cfc6yeU6w/KflS0EjDf+8V6O87RUhWOTaDa0pquVemtvMDbQRHuLax4LHcSSqJO
8z3eilVtUVMxIwn0lPIMKWawLKYMENg988nimf4MaxpH7kWgIzEbbvDWAUYdZ3JeIGfIc9XoQQPv
cgsQWnOtVrCSjzqlEmC8ipQSbOg9k08PITXz6VUTj0+oV84kxEhGKW+6SiM8o1A2AbuhjdId0fWc
7tW8qb6SxKJTSVgKayHyrPxew1DPfPaMXINxf0lx2VEIKYGjJyKu0R9ILvDIQQYSbVOWxsx8q5Dz
DG2+MXBU4AxYKelD0ng/4cEW5YpQg0VF0AOZjfgGyE4DtlDK+4inKI7yJ1OFrllQ2gZvTjdG76g/
3oy6uakZXPbmIYuitcNup25CSDj2cB5PysDaezEf6tlGqgWSxtcXyE8vOtlxfOqVJEyJFNSb5aJS
ELcQbaiazUIO6CKv1hF9jL5ho9w31jYCcfWLTx2LI+RviR1jhE6TvecX6DBw1zHMaJ4dI/eH1Lp1
IDpS3JAie9piYPTKc5qjWLKrfo9QosWE0SXsPaO948wld3neVgoii6etemHqg5mFWNZDl048lUfH
ADlvbM9j/pjxuyQCXUxCRhm3/l+fPWnmiGByQqDVDwUY4ffFGhtAOkMsJRRPS/tfPlpbQ59fxno8
5/W0NUAY1bRjQhAqWtlKP7sfJSDIoSb1BA6eSK7lzNxfIu4qAXplyV03ksrWqwMFaHhwMI3Xe82h
lOeUM+8qspgUsK3SKBpTsWeekQ2Kio5y3Syy9pHgTGJPmRB61XhJ1fuiZjKbEUtd/DRDqe/2kJcF
8T7UWITmRpmbJcTzPJXfXIkdL1lnhR7h4UoeVG0ZuNZJneTg1akkzRvphaFzGfV7QpRWMIK9ER/G
KcS3/OWODBm5vW3iS8GOlGo37mUVYJKjpIK3SH1cB+Gxh/cQc3axa6AJoWyMvzFikWB8+Tuna3GD
/lubpUMt+TN456rLcDXFW9OFnp+xxyPZV041Dl+AJOJu4IbtTzm66HGpolWka3ZUOHncIpahbkIL
h8d0zf4FSYvap2DQCSLv08U2gpIvwPiGIm1EL68IKwU6T/zfMwY3n5DO6dlGYUwhQ5N2JPIu4q4g
lLsDBQwX6tUoGF0K+ewDMpvmdPTxizaekvJjQOVqolQTN4TF8KyYilzT1mKCD+e+ybE3QpJkkN7c
9LX/odNYRtDVDvh7mRj0wH0pv7YrXkeLUiAVoGPx1qu/a5CvcXvqLqyDEgH12CB5hyz9LaNpgpe3
yRAvTuRxxN1pcv9louTx8RcBVFmu1i5SUUjMAUsKYUx58yKmpcb9pcwH8TDMBSHNbiNWgtkjYvNX
tmy1bProvtVaqoysk2asmwbIxIkfx4nGhjnY/JHUDo9nYr2bJEvPnEhZJN5iBjq7uUYVZQj4YNaJ
eIoQFj0NhFUjqCcc9RKSa2SUuGR4Qn0uTEVAU1eziOS3raMCNx2mGvLCyEXqat58HmBlZ7LQ9pDO
uxiQPasNriQoTAFSaD04cV4MrFweRNJQOLdaoEqgHT3M0o2r93AvW4mRsDfsq4J2fUDJP7v2sLUo
DFB4q1JWWMxBMQGZdWZfshKFQX7lScUbyg24U1PRWIJoKiN/2ad7NXhFs4vphpZt+U8v9xbwodqs
Q/SUAV5fhVci0VjTiLwJu7BjRlpqXvSnBG3a/s2CiFV8o3raRwcmhXlEoW0MLCL/wnlH20C0I29q
Yf0n6cyaFFW2KPyLjHBAxVcQQVQUES19IbRKGRRknn79+bJPxL2nu6scIMnc49prvYfrBix0lc9W
Xz+zhhFqWFlgRb5oacALwwR+GhBdT065/xMQaIS559RIz2UgqPrkVlJeBiUnec4IWoeeTV8iNtL2
zUbgBYXpnw9L5Icf/7AsvgPF5JLZLsCqlfLvGWBkok628hz0bM7MyIimlMe9jlF9JmwI/+p5+gL9
s6xa8usgVeVtOvgRqUPbIC0F2Uswrs0y7qE4etReB3ireCHLSEyGSjJ+cfKlygX8T5h3aikxZ0zk
8B4dYBT1dhNshCwTQFMfmw5bEwmv3aI0oB4UpSch9SCShrqTjWL61mLqrgzTasKSg997xEQ5A/JD
QGNd1ZllQfQRN89Rv5UXgTEnZpTLUwzEuUO0JWQQo4Och/1UNIwI5rmdRRScsQ2V9AtHCOlj+GRO
49/oK5qsdKqU6dAD2nRPCothOYE1JZsL59ZUBpBKP310/wCt+3iD43c+xvhLayQeGt436SJNxACz
ecSwnjuUfUvcSA/PUaxNKcGK81sA6RbowvYDpUqXQJdZgLiEaHZQvQgeciCiaBQkkClJnNLJAK4D
tZkD2cNdiKmlZDTWF1ibb/6iy6dVJZgZCklfOms0PWAXRDscjhDKz3eRVpeYKo/UK6EBBTRmJcub
71CrxlAXS9K/QEPEQAJeLYp0AQqEOXAMgZMSSZqY5hMFT4+1n6BmNRqcyD/pXYWbqJL/RXvi7aKJ
SHGhQykZBmyoEAipSGS74ne8gJ0btG0QdRSOYi1NmWst6YlSAgZub71pbnhBrwPyN7yitQMK028q
rSJQGwfwQA/zIFRlqj6xFBxmDF8xzb4Y93og40eTb3L+NNVBJKEiZoJDfRpVxnAWnbtEPmTwQMwn
vVu8dU9MGjDF3M8nPwKEJ/UuGavwdbK8zj43VnRV1QwcEc1In0ifX8YN6RlMRb5/rcpHBKpTgD7F
SP2/DUrNAEgJrOqrOBKLYYtlGhEXQ6tDiyopViLye/OEZvR3S5/hDSolopj8HcmmB+5h7LWXfxD3
pGJA5svZgtw2r3ZxhUQtHq2XZVQRh2hfRXT3ZpsvsZ14RjjnPmkcaPIf37q4j5J0HbwpDQuXOyTr
nvD3vkdUCA54WuBTYKRy4KtzSKSEUy+la0Zv2x9LkIt/t2gvHuaxmRWAAiPwChNQCh2uJQ+/VgL9
E7324QBZwO5f6sXYV4dGWD2kk7bMj1WNi4jgyMFagartWZQa+JWoPgq3E8xDxoYyJwIqOiEnqfH1
MTolgzJkGimFs2HOBxN0isaYkZPZQnPXhIDmhPA4apDr93j819WTw3yaOFHwNQZz76f+Nmo7FtXC
K2zk2+bT2+mCwaJhPLHl/E1eypwEagAN7I4K7iT4piZMCasPoDME2Mxukmy6SN53n0DLZ84iZPhA
AFSRSURVm+ZBONUFZUgScNuBt0zTZzPqYahjYoxAUtyYgDQnHyaVf4B8bEVOPc+fNRLYI6pCZfcr
Dp0/k+jhy5aXfe2yyKxwnGizKt22CTlRdRyORe2+Zsu+oU2OTcRHCFF9RtpFNQQSl38o5LA+Q2a7
FOKzYTreiyqf4H9BgJzqSdIwyC/ZPmYdKxZTvhvTzuhCOLe+4LDewBiR22N+Y/sBdDaTEr2XIyiP
B+Bz15M01clbFQ+qrsWYw/gd0JRswGggtEv0OygBQUfAcOioVExYvBnOI7+GvCVKNYHGEXLmi2In
Y0lkyk4JfZ856WiRyr/CBgtEa0Z/jfovI2sjSLNgaUnINBeVmSQ9Qk7BKh1AYoB4gAQHDfQIZdnr
o/jnA35RfFuKXN/gJlZDGmbL7suk5bhcf6h10JHTEqRwBocCzGqyCKCsynVIpy45JkdEgzNWVl7c
pPfY6GTqn/PsKHAvTYzm7Si3UviVU0JIajv+O9WLxUgXCIEspyAUoPiKxPz4vfxQ6hI/EjwQhdcT
cTIpQp0ge+9TwRxDyW7ekuMXQWyDjSkTnsUQDol88j0uFucO7cgEBxGK2D6daSMP04wou15S/M6y
2d83mhpTqETe0uD+ZSgMthYmuLFZObPnYup96pnfkWd0VJGZCD4JOAom/8+LsrUExLSFIbgMALRj
IFC2WCPPsWohq0pA4o5bgLQMqzQ4VPkSpVPNT+eiiCprUlZAhzhNzFz+rib1vqUbXBXNhlk1aomr
NKML1LXxW23iFiwMrE2Uq9vQmDAwQU4oWm01veIGKwrntwauCI5JcD8DmPWBzphzbJs/YDS5anhi
6AYmPqrTg63AL4Q00JJZuG7qEuwzTb42OVQDGA2jXkQha5ExQyoieq/j7GMKsiIxHiKDapngYKYz
4TtJFMOc4ZAuMJ3YKxmCCRs0gQL4rqHE6YAaEJ7AWQM5yscS8KcsGUB1Kh2S9288TcHH1OZ7MN6H
GWBDROmO4wmld5BNEf0JGURZAOsSbSeZ552KdFaWOd+TPwbBzdjr4Smp0WGu/EO8GP7lgY9iGnNQ
yCWc5qWcKx9G8D1mpY4fj64q5Ycy8s16AWeI6FHEIHOnQ4YZP7RUgEeoA/5JKAQ1TRjS9qzQfC/k
CenfZPSc5f+q60jWFKsejcxPw06El6tKJpx5TgKyZFovf8zEhwspqHc0Sbu+KdXpJFzn7UKr8EYf
XFrRvRJS0aBdxJCJFqtxWqpVM+I51CfJJw7wZy4UPnrUoN9E8QQsDBGhdJ3gEiewkohRKmKhmDpu
9KYePZ2b3xx+Pw49we6SkGHVMa8Uw1XCjpdlWrmjnIIMheBvhces33OyrsT0+wXuZAyTbbqmrT7y
pze/KH58Zumh39gFozkVSmrq3NeWgZGO09JLlfN9v+G4ZN+9qWC+WdBQqzNoj6TxXuSbYzGv16zH
CYKUA/ha6KELHInoWc84fEEHNQ2QAgb6GdpC3HLEOFzuZsXX6QSIo0sloIZI7nyFymUYaUHqreBU
Q9ZTwnAkzZvOBnNbY1rWw/i0GNEkmS6K4/sbuFFnT4I3APh8HQPpILlrqT+NKZYr0BHA6zAB1joU
aj/1uggrezSALJ4xVHGdUDK8fNKSRdAuR2IQIKcGQ3O+iKoDU1TQ54GorhN6V5R7p9Wm/daGKKr2
tX9MhxmI7A8A9tqgPKa3Wck8VqcH1R4HsBzRl5vTxaN4FtAnS78DJWJXj0HPzCVGdsKGGjNaEJCw
TfnGatrs3t540xQzu2PeMZmmRlxuemrdOVxK0KTCjz8HvTnaeN+x0TYIpAdPhD3Y+vPqHLY0EFsp
WuboqisZ68CgbhFRt1+ssWOoDcQ0rokipWhfMPWQ9fUlp9wn8jN6RV0wNZK35TPqXafjHe0QLfA7
Pc+8m98tNkni2/KkcGpm5gPEmgcpQIbGu+ZhqffUqYro84g/jPIDAA1rsuq2R3blO7ZFw7v1P7fs
Pdpm9FenFFj8ttxF8uTPm9DaLd/n+kPiB0MBSDkYu2qn6Me2SAaLEerD7SwwZiNqO1FnMKQqbOkg
kpaGNIxfI1ytcAoN6wTWys5TNHTrBt8EHgJhPnn4EHl88MXyfvKTHGX2258aFRl9PaOmCDDKIwmc
ARt5r0I4CigA5vMaXARA4mi+EHRgo162QRtNA4rpmIh5OuRr+BP5wDnIiCYG8QpiWp2N1GmZIdXZ
MY3XM/6RwKybS0M9Zl48g32lRbii99bTacAGCtYpvtmbM5fPCoLBTOXUaLPeibm2qqAFzzRQD13M
7Lv4lxgTRRxgbdnST+9G4a1PeqdOV6UbgpbIJ+OtXw135YRKJbPJg9HMov83Ur6kpXNs4Lw9zSWn
jd72WLZRWnCmnPFxfWiD7zkJnxEV5sEUrtfmVXc68OXNvCq2cx/Mg17KKGeuqvY8pyaQmVCrjxYM
aFmebM6gmQM+nZmLU58t6ZLziX5ivwGGgNAif5R05rKxrtPZSuq2Y3/LelOhZepfSsntAQGtq6+Z
va8f2iaK9a2V5A6kJNi86fKr/rKxyxv8LTSbgTD/jYTEEOor+2m6RfmWWVWlqSAU1AAN1XckJzo0
VHEaaLszE4ruRq4RSmXnyWkhLWOG+HfUPyuwxFNrUnNrzMwfsV/wwdEsRpV2MV3KHjM6qv/zfavo
jDe0aEGtUUk8jB9Qq5EGkyRlnF6AKumSe0NhMfYoEKglwjRghsYbOdsXtOpeiIYwpwQLI+pT0I70
N+gyJ1OLcNVM3of36Djx9++IGhBdS30Bmzo1XKA/TBzS8Z/p1Njzail4d5t/y8/0mgdtM5Wu1BQw
BrxOQqjQf1Bfg2jqrbedjd4qA7yCKpLtCmvraPD6cAZGM9Rz0Wvst9J0T58vCk0pL7WweTEEDX5l
Au6Tij9308wgH1kngLOJkaCVvHTYTmAlhsBXA5Flro86+UPkFLS/MJ8ssOhaM5rGdSnhHlVz6M+G
p+CW0iNoVKbWRijh/k5RuZ9B/gC0B2kGJXFn8C8CztrEf98rCQeJ0ZhSMF6P8DZdjp7VBRIC3lIF
FB3V/NaUiJArooOoew9/oYAIkBKF3QAIgGQMXXgvXPGdixRFXRrtvAXCRfjg8VPhLw4lpeFIQnfO
0R7QCebWidlcRn/AJ3GSdbWEsINdlDA3dUueSAMQqldUFiF5QKYxNUM40I6UJ8Jw1U2MgIYGhgi0
izIYiDgFISFbEFzBM7CZUIjfg3+sjzHo9reKVjZR3Fer0iWqi+jSCfoZXyke7dO7fK/cHpSU1JBZ
cYjIuCOZvqW2oCMC8TFSCt7Ss0CNlGjHQGlB+saJA5P1VunaQ0/oO4jZ2alLULSC7tdOdlD2rMJ9
vvM0aVMZSyswEvXjShfeW+yHyM+vJaMwEpuYYv2le+IgkXsbXqjy+xOFeZn3tWDVX0iIrFOz2E60
j4tKkNtarGEG+ML9B9ZQxo/BIXI9tddS+2N/jcZYNGr3mPNkjDG86A8PfC4XvOTBhW8VqjguYMIx
OQCu5We8hnNDxo3CAtOiPvL0SG+jSzkSSwDC6QL1evsk16l34m55hjxfkClkOZAZUYKBT8eAWnkv
H2OHAdHd1Eys6Ok9mABVF0uozqULa+0deSz5k/MAc159hFGofnKDWChG+KgwnyDEYJMjRXApzNhJ
jvKDS/Mu/eFjz1+BDef2mp2bPSAgkR7jC0+c9U+fOUJVCjyio0Nks1OTZ7dhdbxLvUMa9Og9OBns
DHH5z8Jp9sMHm3zGPXPVTrUvXRCFRq1/97MNs/AbT/uu3vvEZJ5OI+nVspX4P+uzpqlArv9Md4Ml
T40XSJv3arGGkHzdrv5GWrVhPnNFGXSN9KVGY9Zs9ZwtwJQJMfDiwFEGEHoR9Cn74XasSNuhAau5
uVgGGommCT3YHsymRuFBQ03MpNxrYPJXEBweWj06VpvhMjWT23BFsMqRzQyUebRcD6wEtplI6/TO
gFyJPweb6aF8Uvs8xktKsMtsTdlvVev17suGBGtwqNYfi9frnJdbshtfpN9sk63I7dZgfZaBPdG6
i3f01JmW6u1O2jLaYeQ7yUh0yQiOue7vw325kzYcXuTRSQBdWFPIrEDZHfAphrz/mJQY7GaTaP6e
EPKY7RP1b7rMd9wKuwYbsp8fij1fdZgznr+rd9izQ+oyO243F+mC/4AzgzkhN7UXkZLoQ6N0h49+
l96YB9xIm4/NW5TuMr68nfTmO7R9OEnVgZ22OM82GDgmUxk0edT3wkl1T410XKAx0QrusebjPm6q
s94GioRqcESsdU9D1GQ9b82l2HR6ZiDDrEOgsKq2qZWaPu/y9lRyTclmXuT62X03i+14k7iyNTjE
zoCtwGkR2zN9BnabKekOz1ADkFc47dF6dK32nK7mku25/89zdqEwL7Yqm/EJ+wH/+soUi9US6w1o
7TnSyGAxKPSizNkGrTrD34Nf5jbHm/Glu8wucBNuYL7et/pn162Rp94EWoBlRnNjyJbLmB7h1EqX
6TrnKQPG09gXm+qB/ro73DDLss+fLPK/8ykaME8UPVcljwJ+Sb6cDcOsp8u1jXbyprZod6vyaqD3
5oKtk++C7chJtp0tP3CnGipxxwHWHLUzM8M9TakZ3BqHgZ+hWu8+9tBAK4jNLh5Hqn8v4YUZMoth
IEZFcH/8F9si2kjnoTK9YmxxmWcCjuGFkg6WGgRIBBsv1VBqune/VgM3v/XPyfXrwGt4xhhg+LwL
KrNT5XsaPUsXdNv4CC51UwoxLgVGI4J+bIqa3iIz2yN5fJ3iNDez4+KKmXrDJyMeCKBURKVQOsxK
qgn0ccB4YOsg0lUmV0jUztkFPR33e8SoEIpgJUuGoIndleqAvtPUjZ1Wl4/1TjYwWKlb0beLdrEz
2hOaSJHK/kM67zZ61bfapv0aPxg7jlUeisnuHV9qu3y+8VmAGqHES5dPoiB8Mnzvt249PWNGG3BW
yNtx6AJlJCnRjXIQtjsyW2IV1MXJlzeZUz/ZBZT7+een56hEkKIK0rUCqLWOTBd2Pf2Jj7gz/0L8
iMHPVtV+cmUHQyYHuH96T+/syrbFny3OzCeD/4Qs+zg7sYFHz8TuQLYJdzm5tnr/ZLoetfoIoA4M
NdYY/L5FqxEquiE/5dDvBzy+H4aXzm+ge5FqUzvnGlh5TsSVfnX7jIdYk8D0LrPf+Zlz/91P8EoY
3e4yXCz5VnjzppJCkMESYsWJFvFcbFDAYTgPdgaqSY0DnTTbaeKmx8753OFNwWUA2sPJshSE15fY
yf66U7gcXefX908sdnl7939J0uzR7ruPdg3ytq0CRxWfmj/RsuQkEAWQ0JU7makA7nm/+OOXOEsQ
sfSCiEFgK4F+1mbJCofRJXyrOoiWLDrfz6eNCatvGLbSzf7YZijSsVyVM9rxOEn/B9vigQF02Xve
g72G9jYvzm98g4zGmF267F2e09fhN3MT5vJq+TFli0DWZMQVAYC5Odyi46jlCtn9dWHNcSbA4cx6
R/JNhrI/f3AQ8arbYOA2pS6rzFYsUUnWpmtilnXgLg6s5fDBjBgE42t2RnBIt4kWcbCz/RjqfH4Z
Y2XzZ/jLNmGRo1v5lB5YO+K8mRFhVL4OYUb3b6F5CaEocoembDTrYu//fLDvzKnZwnuzBDED3s0l
sCnZGW+nW4virbBDOONN56Q7ZLqJP28FYRSWbZc++XL4vimoUnoWOwPvzmPlORBKvEslsceXaFMy
t6vKR8Ka9FYf82f71tIbL28cIhYJi2IQs4gNQgjzJDL9ljz/2pUf6ZMtlt4IasLVd5ViOcab4Ia1
3ZUW3vxJPUhm9XjR9OkTi1wxOvVuQqCqSttsQNglii0OZrxweGbcPgsPPpSvxUQRnw7UiTu6Dw6M
w60vH0PGoud8LtbtYwb25zRdTtbJn+90TqLCPkg48LEZ8r1QuCVsCBjb2c4P8Epc21tw8385IRJc
Y8xwJsR+RGSFw5Fne8x+4r38GD5KN3myztMrN4xngd+H51EfZ4/CmV2aR22LHWYS1TwlgofKCcz8
+TGSJ8EO5oDz2T/ZiaDsL8NLf64tPoCEoDpgHNIbQReIxWN6ZMiNiJt/oRiukIHVfBmcgBxrXs89
Ex7XsvZZbFF0QdtW3o/MUF/Y+bGHs5TYEuNQ87UNC0icCLMvt5Pcy52/RxKJh+om1uA63EakSbv+
iZTRU9rNnQzyZCWy62NpYSaeUIXB1acOGJhjHJOW95krYbNUD+iliIZb5uyB7omDSh5CxFnsOeTi
+fAyYOYOHH0kOBhs5kwVyHTmOhwm+YupM0u6DG/McbmgjT8qfDW74SncS5eZwRQ9lczqNDnA87Ut
LTxCf862H6sUO3zkDk7NuvmLaMeESnYhB+MaOWGsrTjD5Hc8qkfakqCpHhpMC7F60yfOBAbb9jb9
yyF1ypghViYvaEmnpxqxDvpiT/IaIJSfJznb8MTfStRyaWiSm5JsaWz84YlDQiI7LEUGPr0ODR7F
m2M0w/a1u2jzdXyHwZUbZKeXbttdUrCyWOxdYk9ugcGQudsQ1kmrZkuJcE/5j3yGPtdycAXSp0FL
poXO4vrdwPS8anVp5e/LbUP4kegflelnA1+woohkx9t4BenosyFK6w+Vk7uc19Rm0rC2axPT/MjV
cDlb+XzCd08C8Yz30yvoE716iCyUUgK+tnaJ1wkUWdT8ZwDRK1kEPNOP/p4eSzvcdw/4oV0cN3aB
kIHHUrpkcsUFpjOCil+yt9adPVh9jj2WYPKs/vDXPHrOAzako38GkQXTMIToFaB3GAFtWkjowKyn
JM9TsBci4xFbFAdD6kwbmrN/w/sgiwEnH1SLYqYX2U76nCwAoPhaef/iBSn//Gs4CnPDAAQlHj5F
vmQOW+82ek5ZaPnClm9FNubBcAGGTbgrtoKoPmQKN9Se2SkEE0Qx7VPapjY39/5pdzhKgz3XWt2l
f/Lh3L7/k9/INeob1od7h+CIlMv/ATsBPPcEob/LN8Gvw33/Efs1YsWRebjxU+76/Ts8YXLRVUAq
JODbAM3amFeyXShHmIND7V7oj9I6pzpHv58KDNreJI1wEiIUS2qeMxql0LrkJ7LM52NN57hNCJYI
JZg1pcs2UuQffhAhIcgk/tKDwTRXPYosMFkABWGR9qjf9LK2ABqRGkBfJrCOFWvIDWMG2VPqLhrP
ob9xTfRdGR6m+/a2vA3P64RnQyRRwTiIryBunCnoklJOCn/4V9oz0EHqV8KHoBCCC2+kd6f2Xp5l
Q3q8Hd6KL8mc+NRsJONDRtA4uKE9oMbd5Dx7hDyNPRR5nCfvwlzl5BrxuomLBOmFReXByJdw3984
5iwkdgbuGqaAij/eIB7D+7fHfEQbdDHWoycanNup3d+xb4/8+N0nT3nD1A0R4IckuDAqPjvbfAwi
kg3FFZ/izvtnSCg/VjD+8x3aH5tqX7DfLaAtxAgEME+SsutABFST5wB3/CWwww5eslVtgaslQMWm
kzyY7DAsEaNoM7oI2ERc/zE8z//S5+fmPUY7aGFqC2wFISo780EVSdjKi3z8EKZged3aqp9gv8zh
Kb9lDsdCBogLrd3y7eR30txHa+U3frbBseKlqFEdqJ7x7SOXQ1c8pEtzwv24gT07zu+zzUfsTXI6
AzMGb7rSEinhRzqnvA238ZXJtc8TICFZFTE25xenS97eP+tbUYtrFCKRfwsYw1ySKr6Rk95+AMAo
zR+24kncAphYmN7R7s0iz6/iSBMqZFq3Hv/I+15rdeJPqzo1RuTmFiMBrrwKqAx8l2DUDosTUu02
kcAueC4O8ibfEXKT5XOpfNtwG2yaEzIpB7gyV6Pr5MCBWA2NyPQdYdzK1XxPsPtKXHIqzpWbPidO
YDAPYeGRgD0Hynxbw2hOMPWvRPP+ZcOjUoldEJ6TEYDfxVl4sW17YzE5BN6DxIAqKKaHVg5+d3oO
r4AC7j354Pfa7GsLQhW3JL+eXQoy2PTIV7WW+HW2F1uQ+XyDGMIpqVgNTnyiNtsRlpFklAR94frD
DaMZe2NYxK132JD49TkhPzpgWodCNBxa9/TSE77F8Nb99Dcu4Jd6mkN6yrLFy3InDoqFsoaRUVdk
Uk2ERSTEmTP66y5s4iG+RmT0w0ftfvfEIrZ8ZClqNjTVDmpUDjn+ngUjshZGjW3GweIvPFceMH+n
wkVCJ0oH5FwboheHx0J5263WzabZ81f8IwdOfmRO77Kh+DD2j1jDWh8/8htfivXld8RovBpzLV/Y
oBzqn5xw4Zbe+C4esjiV5A+ZQ0yFI2mfLCZ7Dr+RCFNEGeNWPTDDiR1W/IjdhVslwOQxPdh1mOP/
7x0CV3wb543V8BtGMMXZw3jg5EY7rm9wFRscJRKnPvJVYM7Itv45AoabQTt6DOU9aUDgZcAnTus9
mxgj2mN+MHmcXbzFv/0Ezm28bU4Zjh//8EtgOtoJU94YDGtBbnWA+/z8RhfVZI9NpkvuxM81Er44
XcYDYRQQrbvgeOLfkhSwCxQxRsGe4yJZIP8X27mhH4PdxD7evUfx5224Vmjnb92Dt+MKSapRKS0c
vAwfie+bn/1f1rO+iWNTQc5Of0Wdw9D2hm9qhY/mCXe87MrNtBZBL14F+htcSm2JC2T6z+JyK4pc
kngIVAF4JjLPWxxuaKRunJYRfWdCTbYPVAIUp/9yG48hXbo1+/kGvsamBoprxmnxlzZd8dj40N4d
EWwkJk0kNgKJAxvwRSWCjQGybvH0mdrC9ZL4U8mnLnWbuqPnxMWIQ/GD/RSKUPz0LU6k5y1FDaNV
ZBlaEuLc9jZ88BMuapguSevyt05Bu23X7IdJBa6FOT1sNjE5jhndT7b8kYwSd0qNu4B8WsSLHHJS
/ilMbg9iXRkCcMChxXLClxPFAlbgPnKNrqH8rzFEbwodJqFpF63ewYFn7EE4Q8NjoaWtwT+7CdPa
KxgymsGSYQceLJfC1XNs2Y5s//mT6AgKEgIbYn+QYsAxWNBwCZtxE68YEWxqtaBe8fvFcROD4LD/
PVifDwQgCFu2D6RLHZNVleokXREtEPLOeHTsTmweFIURz0GcJAi9CD0ALbPTcJrTZ/jPY/IS+i8S
rYUvzXLAFhppBPuXeETiUlhMdLdYOQ4Vl41FwIri/EXJlTisX2LoLS6f6ghPGTQeXvyf32MCG/g9
efSohY2LBwgJuFhuzC7PjI8mZ6IGI7YQ2aKkOCwDiNb5ec7O7ClvI4GynFL6BDqiJvhkuGyW3IVy
N92tftcsfWtZqr51to6p6VdDtU1dMzTV1CxDM03VEbm6R9bi9qrbKK651V5moJhXS78OFffuqmak
uO7d5I9cMbW7ahqaZlnW3VJNy7E11TU1RzEdi3cZW1PdBsrFNBtFuzsXNVfuW0ex6Dwozku3TPvu
WJatbl+GbVqmY76IQB1D1RzjpWqqowWKbZiy4qgqL+V+FFUTF3M3XC7sZRmqYd9tzTSo6y/9JSpk
CrVH1dIqxYVOUNH4jKvjwh+nXP/YBgpvtrlq/jtVXbtTDNO0Nb5TVe/qGkSKYrycRuEH76WTKCb/
Yxvw47FyB+C1tNmAirMxO/FP23IM03iZ1VK8xbE0Z8PF802mGa7EVVovw/SXjvsyTUdzbctyHefl
RIrj4m0US305rnkXi6ubiWr+uaabqy6AX8VloclSlw4vYBG5PM0ykWC2htz6C4UM5aM6nXgNtxgo
L35rmJrKIi1N/qNuTVt1lbtxZk1dlt403iuu2VINcYWm5Smp+vcXK3+viAeFX6O+hB+22agSuRil
X1HkaZx4P3oOMTQ6Bja3sY//90NIUNE/bdlvLZNf7MwldndG0ZtwZwz05WcETZbgupkFLbYZFSZN
muzRB5kWP/KYjjhUfSNoF4ExjWEuhYNyyFGb0yYMip/0OwXahpcqALTnZ5iJDFA8Sv+9oY3kMYcz
/S6h9/c+55ZV5EtGJUnBDiWh3B/DUgRfCyXvwWIZ94VRxF8tWfSbXrh4zEOVNatw9NWHoN2OXgf/
u8+4CzAcSC9WYnIuS6Hqy/865uKHzB+Az66Kaidm9BcSg7h9taqm4S5oCgPUaZSeBmkDBjvWyDwS
j2keJARn3kKdJ07XcQ9hYy6Y6JjUOQNcgTropkhA1gwg6OEEfcpSTxepWk9s2K2tdNPrEQf5bVRb
TrHidIhyAxyH1APnwtheAdFXDQUZV7XiWWCmphhYGZqssVbix8c+MOq2dOKAluHMzEYoUydaV50W
AApb7/D8fV6vOh5Sta53y71apuWq1sUaK1dXViF15zekPESwyJAyAYqMo9rPN2j70jP3xkwFrOYx
xW6NGJBJhUKZ30maocynFydKNiE5MDsrWQLtK5CfPHyOHch8pb3D3Uf4dwe8jVo2v2p+ciaLerRV
pZ+hqFXMXwWT3ghsj5XPkToD3cacKVFGkGYat00cN81ErpSqMyb2FeAf3NyMxzWCHVDFkyzaJUEL
GVsj+qtMIkJwIDHEGQKZ1AC3SLHIFaNOxZsNC9CbYE3UASUv8q4TLXqLBAwS0/viHG9rjTDUbPbZ
Fk0oszzHK/oTdCvCg7QaIgzXXQrSZMqRMBJ4UKSIbE6G9Yy7Q3fBmL6Y1Pso5Su8AoxmTC3U0frW
qXB3v3Ok0wH9QuIQw0pHB2GZLRRIktATUaTryBogiGRNODh/41P+GtiMWVUQ9zAKB2SEig3nk5lv
4i3ibsgIPdFgxzd8RDDGHRAGfGxyX69WynNrzjsSZSYKj9/D6JwduGSpBpPLQC1yC1/gqTBqSSrv
A8DHmEXA3ByfCGcy8E7qwuepDgr16JvZLnYREbqD/tcpl28JXzX/MD9WJJKHYN9eJmZJ7HTu9bk2
PlQuHnsNJ80hOA5/UaWDEx67QWTeux+DGVF1jUCJ+QbcqUwgHsLAGuWdnKhYTndjphd24Z53D5Sp
Td9zO6QoHJybdWIhbGaW1vBUHr0fNk/CrCYLcyvt0ZmUE5/XauFyuDFblx6SWxxaMoBsRda8Aq+w
6rVuiaqDlrvdujiEp4mZHMOTtCQAW3XrXPsu091Eg72SgdTIklZQ3+ngLnTav5SYgBKuIPZc38Hh
qrOlG6/dYr0wJ1qzJlXcDI7Smknfn/QoG/ltYNLK/E2PlETuUFVK13A9W3qr0A32wR5AsRrSexms
u610WtCEoiWE5vlPe06P0vaN3vVPuG1+/EMGU6MCmZwHAyqdx1ZHU26bHrMD1ewT03D75N5tgdQc
JiSE8clj6JoZJhGLgv+zICzkTkljQj5AwBr/mgcVIvpH+ZkMAL2L0ozfNEcJLW9I+e6Q390PNKjB
4RMqjdqcawP1Xiqhnrnheq6L1CtYMfhyDH/9A4N4GiTu5tioLWnTrWcrAiE+ZExNHdCt7q8HZsJv
PIv6wPcUuO0u1WkBq9lWIqX1r4HB17v+Td6KuoF8gD2MxyBtIp3a225gQW18Bb1gTrVqBf53+XFm
h8Kdq9kKTszNREcIwowsUWsDgeEElMQrmp1Ine84qvTySpfcpdyF2/Q80L/b2Wq4XezeV+kw2xdb
f1sBP8DJ28llYZUm4yq72VLeNquJObh9t6I3EGgLE4LAHUVmPb+kBjRVVOAj67sc2L4OiQz98PGS
aseyPw9/Mrquw5/FTsZSWWCZlrk1sLnKdW+Bplvycm24guuaSAywgjbYMRpDE+MZ6yy4Wm0H3P53
Ha7QKGLDYDP1mcHxZY/SrSZSZE/eM5RKqcfUwvAM2mUmqajwYlDbGaJCYI10Bu8gL1fB+suMZ3Ka
GfWmqT8WZooIE+vAbMQgEOaU11BtJs1HvYt5CmBzvQojSzAUYCNRabs3p/iKcUdJEBuBBY38VS3E
5ZZ9rwx/4yv8+u9fTCx1fop4qwiaEGX+4guIe5fJZvyziIndFRQpeT/mt02W8V97RwSEDjj1k1/I
x8JTQNGY4vpXyWDKei3o/kQKRq+WlwVjTrmWQ46DaS+WULV8EU3BXCMdRZXpWYPjildYLnqh1ND4
CMxktyZy8X/wRNOzfEnciCIDNo9zNH1+cArABg93YUIZUiPwphojqoD8kE9Db6q/SxdoPESVNmD8
TH0P0EqFwV/01pgGyOYUIaGdUmR41JT4RA5IDT0OxQMJjp/X1Jyb/ml0RO/WIRebwLL64/3+R9J5
NamqBVH4F1GlSPKVHEQwhxdrdDwqiCJK8tffb8+tk+Y4DhL27rB6rW46+ajrIQjpe6mcqNoz9xbh
E8I2UZxTz9oRvAG/f/dhsnSOKLB/juPVI/pOv5TZh2E1r2KmSv1y7fwY7qZZa3Y/qeZ3PHBv5nja
X27DYAls+lfWwc4PJsN180+eGFtjAfElqpe8mQzGV1x5O1wjlAT13rPUxGAxwL1nQrf6KfnpDWZK
2DFBxCrX5RTfrNLCZluk3VpdtwlM/2parYfkmVtRNJxTaGDYxD7fFcvRv8/PAbrJl3SM3bTQTu80
376odY7+5QKcaI+vVFA217yPwT//UMxNh7HFJz6T18ju6bzF/bDwlJgBA3bD6yi4Q+/NN74SsQrg
R/WYqxYrLhhbkHvD6LnqrLuvh63dLx/Ta/SZs+1DIBTx1Eio77NqdjmN0vv546EY+AWzhDLQTsbe
k/0GhzcBA/EaLyNlfto9lbSIRO2VKty+Z1pHlCDWjfcKMv+6f6bXPbAP7TKWT6A3KRgcIXdOGOLm
jGco0Gb3KZCTi7Jl0U4+sBFosmkq9sVhApStz+XgS2VhbI1noBR2T2VUCz7UQnE7lm5TQFhKAb2H
MKJ5QO8Ke7DJA2m2kjEYnXXwBy5MIFebXmfvBASS5UPJbegA9s37AADn7rM25EmD16f3ffJyoVJA
hOEJY+izf4BO/jioyAJrXAu99l3U9GmzfqzGs4NfTR8OzWTdg8/EJl4fThGSzgh7/O/8+Qs/05e8
hwMI6bwmfFqSrbLpmLEeCZAY62Ha+FryTCmnJsWSM/iCvxnua/cKGCkRUrpibMlWPvUTtiEg+gqK
AVwDSELAH0fpH3d8uLruH+F4VnDnDYDW/HRRgWSANuhw/U+m8QPS1TWe7LnTeGADGdytmRKBkp4s
+QfLRnbN6n/LFvAB6DEh8RceIr3DShuXR2eUARUUUHf6dPcmTL8bs6PGpsQEjt/sR1IJ/vJA2erx
YdH9o9XGa9k59OElgEPyWie304fCLY8CVI2J6dDfvzRPsz9zfU24CTAAVqf+DFfsCKD0GqBgxe2d
Dibskgt1HIBBhkYBDP6F7XBCQIWovH3pV4dXwXUSeTMJ9m2O8M0upvWveZr5PQ8oipFEUSlAa9Mi
dYobutf+lWC+K8qYgK5AJ79UIKhnsIBFkWGTQUF5fW1OGaSIBI0ID4sL8vB6OTpDcFsfm1gJ1ikA
HYYBvCh+LeUj5h5Aa4R4G9wO1rdkKRsiNyAzUBFQv6H5aenw7TQw0XIb4ZaMkhdW3ok6JusZih5k
VmpikDv5aUKHLZ6EaJXwBXQGPg0Ghvd/KgGSlHsBxZ24NaSH4IfcHbFxp4cNlBtePQio7rnQ1yBy
zZ56kQA3pxRLIc9sAJxg3/Js/weLAEkE4Za5GaL9g0M5EpAHCJqEsJNdomYyElgK8LWAmiBjga/x
XIjlmTZFc27DKVqX9OAK/093cm4SJRxGXd+spnVglEqaSTZSrYDRwGJABfngb+uAhVGkFW2BEMph
XCG6DkVRinFaYvnx1OBQUJnlXnCnI7IE8B/l2CayDyzGleB5DkCEBs2+Ec3QTZp5gALhoaMUACQM
YJYFZ0CYz33MwQXBj/esNIECQhagOKiJlAByKv8FoScVAqaEkVHt1X98FgtAcIBgsFIKF/VB4IIi
YUxhSt1T1FkIoKlyQV0RWKbYnUveD7XkH77vown20KB0NFZZwbgyUTyj5yu7DJPyuFNPgVzpPqbv
X/3MsgHnqlrn+wOa9ceqBVfjKDeQMVwpnZXDdiGhcVDE//HDuqA1UA9j97JIS5DG38/6ueASKeOw
UhP6Ka+UOXAEUg605KLMz6WzjiFUgmTzLIDweBB8HoSd0RqPnZ/4BicNkscNwQeMM4cfI7SgHH81
szmjdqFJorwGlGcu0p7T5jaxNnlq371B1YagkapMzG1UNs0e0hA/h/yfGx7zuEVt7hqxvaWU8jum
Kk8G1HhlCjPd9El/SGB4jilKpLyZVS/IsjAYVEGoI+75UL/hZZK22wkmPPggTxXQldrQMaP4ybmy
Vrk4FANsay6OYGxI5ddq9myiWrbEuao2Q185zB2H8GRGqN0wFpV19BIw4vfMLlJ34zXJHZV3gH7S
PRBtVpaOGdiQfYMdwPDh28jtAO3Ln+LpMyU3h0spem5ZcCgukiBlHeCpP2iRaWE130hXa4uGKxhH
nj/Z8YJQSzsSQwE9fMAvRU2MT+Ga6xSMX6R8PCBhQ6g1QC0DlAZ255pZhwBH7FxgU6wWf1ORBu3E
GJX0NaYifDi+dqx9fA3gLitGcDboqWU33uNMIURfl2sG5AruliDnQI1D5MbfmJ4z6R0D8fAHe+iW
yBL0c0EvMMwj9WJI1UZ02Qr+IrESJYn8xCJpZocjn0Ml0XBFYA+Z2xM2Rtl0U/3H4F+Nxchq5cqY
IMCttInIRcmGbUVnnzUquzNQ+w1dEC0SCPB5HzokwT8Xtwa7xuhiilKKOIIo97NI2dh7Viw3rV3w
L4T1cq8IIH71JdgD1HknlCRxjcJRrF7pCGQCcwH2WydViB1l3epn7hv7AA/UrTgiIAwPWtigvXpm
l/GBgHreewMFkBiVJ2JzoJAba7DahMNgtpdhSr9lzMwCgity6HO/wHRyMB4fiwQu2SRPM6Z3WmSS
/mUL4kSNJCFoK8+XraTanzMnaURt0Jz74LDBOnzOXPVtO1gS/3GDpuOQayhDqBXEuiOHjUTpLl+w
WfgM7A10G4ocHypl/vS1JNRkPmWkYurOFZi8WFpktKMfnttelJfYmU/b8LVFnnI7lYii0Yo7KHJj
ihjcXpbla9l40EPJSal0kgdzMyhb7amJHFlfYgUIpyJcaTMdn/ms6vyZq4IelIWHqNyDkXCTCDvo
RJLmxKm4+T3PY7T6ivLOTZSKUKS3ohpB7lGcsM/EIHw41S+xwimy7ng4mFfeedlyDextniv51MLY
8L73L5epcvihSEF4H79xq3gMvXRvssPwM7lErWWV0K9AuKDEjV0mhfBkhBSCBQUNE25NybwB9OvC
EzC0RVRYnv4XoVrvMf2mZWAHTWEZtmLYnyk+v6CPBeYR6EpFJ8VAeVHvG3dLhAwV4pUqVOlqXqUf
Ws+9ok8W67eQKd7fzmeE8LX3cWZvoJALr9Cb060R5BUxhAvqPM2eo7LA8u21Ex6I0hcaHsRtFJOo
M33GzFejCYRdnJgeO+xsAChGMQBdUXgBTOSCwPZUw8Fxvgc2vuQTs8ip1iAK7PZ3R1QkUeewA7hP
qs0cwhbp1l1EdeSjGMuMFjCZi/8XpJe/Kgy+HkeKh8bL094ZTQofdG/sd0b3LCZ30pdFFK4oTxEv
5u6wZkaCKL2x/ruLKyA07ulY+EdKPTqDDlQb94e7ERUa1WOfwZzGbBmoMNDvyExTdYQzmkKywWZS
lsnuopTDY6WUh2QIqZQIE2QHGMbA9LUO49ngy6JGgs3AfSA6GLvDDsZh9Dq4VFixGllHr1uHlT7O
I/XrGaS8D7ijnpFPunpyv9sN/T5b9615KEMeIGCV02cukQA/hVECmxelLXRDTOXrbFDRC9PoDZO7
LRQn1JeoRwnSGafFzeO0qOO2aLCxyxTkOocfbTnehYnq0F5sEv7vzSJ9FnwYwj9VZSqiR/t0Qm0m
JbKoixPLmpdl9skWh2TgUFBUIlXiANSYMTKEJbQMo4kYTxEBATMBxOLj8YTws7kGcdO+Xm+E3B+e
/5XF4987nxsm/kZ2hiSEChhiINYhnhtA7e1B6NXZK39nggFq+iUVRcpo0ILGbYyp4VmLIIa9FbFF
Dyw0agHUxUf0h3Axo4cNTprXCiNseQAjpxg56gr3M8o9KUeTbPcL40jB7/H1pCYg5JbQw/XhZezW
eNR7nEN4L528TmtjeVDoZh80nYdw+W246mOi3yJtbNOE7XHx4bIKDjRTMdRUO0QX1ZPAWYqSdqB2
p0x7JcnOebUBckAuPH667Q0ZOC3ShERH+iQDBbbl5eUUFHMXbZZcYUGZpTGp+4mUeWU5GUk+94io
Uwru6DF6ryTv0lIK6O8ixkdfVTorJahAiMMLZnUgUVkNU7j3A1GL59Gnsk9YcsErLitR5Qdjcw/1
9NZM74JYSnxCYDc68wbos1C2Z/LxcQZIJD1a4QFxp8JaQjz8S0rot875cRSI8dUeOIUIH15Xtefn
yVlIkDJoavAL7tAkkP3+cSgwIvAIuhgaIqHIjWDzu+LUL6fX5gprFfGU9H/Aof1Rf+Rje+zOxlHK
nKGghOA5/ucGvRdfCpUY543eEn2DQu7wEGh10vseVvUKZcfAfHL6pBgEkhy4WLSb+14RPBBpBHVB
XSGb43RKIpEj3o438r8rHSWx95DvNtewP+JDWQS5lcM+2DwTwfnz/zQMjxXWH3gU3hVF5SRD7CrU
blw6uSF+g+9ynXc4L6SHRNhkC1DP8Ay5+BoyeVa6JAfkeoRzJA2KuHxxCkwqQhqwgFeIPeHMOTw3
k3SLH5Z276PwlKQNXA8p8IuGsgHlZIhvPG1RxSf5KkViQgca6em+bzSedQQtThVOF1ox14b8e8XS
plHn1UBiy8YOv334Gq0GxfaTn14aazl4oxHII46OV0OfkO0hTjGoRINmLkLe4eq5uMdvvji/E86P
q8RbVyvRIwBjQdBOMZHpWyJsbcje6FYNYEpeCbOBMQzEO4R+BLEYc36MeORDFc6GWs9RiFVfC0qF
vJcVhffnbuEsceust2ZG/nCEWUsAjX3mISPIHF79IY6LtSu7EGiO+EFYx0fY0ngtEhjRVkCEijwj
WCJMEiGshlxIdk6mQMqLMuBro3iUZYe07i6oyvg7+BCEONzdzwpn0PQebvyD5ikA59D2CBzhJjXk
PmOq/ebl38B7I0EAsettZNp0qcaFj2ntzwM9E3jTZ+B5cw00j3/fqZGEiIERYrj8t6WyiIOyasZp
/QogElAAMewACqIp0/dSYfyFDegpQQHUru6tce2snRUMExx24QCOtH1wYODW9Pukxtdc2KPptZRM
zcCJjn40bV/KDYUzicFOtKZ7fll35Mg0r3wMtrW+1w1mgZ8OEmOTgobSzpjiEB3dIHyO7IYZRRG7
lfThNnb5G2VJzUSvpz1iT2a2LOaPW0xOfh5IdcMmS2s1zvtJl3mtvDKy5aX5d7nuMInFO7rSSZeG
uZFS06+OqepTbUqXNoVBEN3kULvjB8IENifNMStM8SPgfYNRUOkT+hX0tGli1dTG7jUKhs0s12fc
kNfL+97W7+9xrKS6FBwKGiHNx0hN+nlLbtLMhrqjUa8kOGLMPV0eaOdnw9p+CLLkhWToa2IewWLY
dWIcE+uJ3isVA64RlnbtjA31zZyMAtvVeq/HwIPo+FLmCYdyfICtxXqFEkkHCKW3C7SZmFruFb2W
oPJmDpObOK5ydduR30g+dHEZZPAS4iO+YvBSVF18nRPU+RCPhz3MPHnk6xkxHkp7683gJnql0QMi
i/LxsrsfUQ6/1LjLkCy5BYPKWwejgxARB9ISepAJAjGxsDDVWG02ZrNisY937BwNtFEKtOiSoGaa
DzZ4yyp+JcpESlHcARfznebM2XOv/v3F/+wBtiH7Tmxm9ppfp4OoORO+EGfjVV8J35PJp0i3MAVw
6J/UGUixodPNiKHFrAMVz0/3E5GKE4c1t3C8fibEdmj3JsQsnxWp8oV+VxXtURwiGIIvgoB+gzui
BshPkG/iiaA48QFk1Rs+UhwRVIogGXoT2SU6n5WwFBm2xWlpu1VQGrEzg65lFFmhoFlYdazX6Dw+
47rIsSiyA1+OzzLgzo5PpV5C+HLb6mshQtZFhMarxYPJDoKng42qS8GwEkEkZXFN2CMSXK4bcice
kIDeQ4QL7izwsf+zTlYFLwM57YUsz6eJnrAfwFjUqGY8AtTRxMM1DXkwPQ42lSRDYhClySGgOlBO
IQKda6jvELoJ9JuXsOEiqaLkzTVg5ClaHgU9cYPDEk4EUI7HQk5y5n4jifSESihmFneCnmclkx+a
INBcIszDsI6y8L3J0HzQwW93je9eGzEeYJ7FXarM0YhnJHyGWERwHwVl8Ixn5EscFXAjPYCO3Ggc
/m1xWyDUtI3p6231x4Fg7c5gFPolTGLB4X2cn4m047P1NE9YXdCHBWUeRDUCu44JKMa/ciSlnCyp
Jk6MZ7TqN3oIMOhD1fVe6AOEP4YIhrCwpQJE0WeWgdEzVRJ2ab3JEG5RlNizOqoZi50zA+fUNtpR
QC9gpYtDBEYWS78ULRb/eIUbzsPh0ehp7bOQuPHkTjwcvmCq0ozvI47xYS6IC/6cibnCBwV/mv2x
XbrVYPOJ73vuZXtk+zLQiPsNf//tlx72YVdSGIVVESEnWD1W4kcGG46M/AbLoJL5psbqMWlcJe5n
h5+OFYLNUGy8xJWgBvZMa4LBHKxBJC7FcEe0qUl4INf9cKf+jnaseG45t2ZTb9h4CCKzmNapqTG/
Em/ROsC8OowL1CFRszVJRovkjey1sHW79tkoAfHSCgzBaqFPlZy7MR1Exhyxv/+OWv/Os7nHDDwK
72ANcKzj3CUv9JkhIgi+VCEYMu/cWfY3hMgEz3F9JF59HZXpKKgd6J22YUHsNK+xTpHi6r2j9cXV
kQdTvPS1KfmLY8wljo/PxyKFra+mtk6NV44QsyaXxdhm9TpXVGfMmkQbUdjM2eZGXp0MfYgo4lAL
sQBZncKGtBmxRQFD+CmaSECgdsnTUHswLj74HcPNHdu0sI0eMdFf63MkjyZzCHHRhPm3BQ16A2PO
1xHHBELEkEq/9zMm9TDnQWAHseIEVZgR4moCGEyKCORqO6fBVuMS/RDIEalJEOTBjmHiJofNaNXt
QZhSSZDNZu2EWv80m3/3srn4oPZVKQt1QqJCSYsdzwZFrEbNfoY5orbcUYaGurVo4gcQUhlSV6a6
jIAcsvInlo/wl0VPBdJM4t72yLZiEWMCWWS3v/BLEfwCQi4sAsIeojJ8g0cL94h3iC30Rtcm5GD8
ZoUQmLBIkHcmNC4CqvH0Hd/AB+KAyCgwAsQwoBkof4je/ja6iHXxMVF1xpYBiCCQZePOob7HnA3H
5ITwUdKO+5ftuzM4gHYk8SKVJ/rCxEKq5YOJEhVYAWrKff/YWBZ8MGkU+6HHlKOV5c78bQnCZZ4B
ZqSiDwVoaCtCER4M6zWC7M7yA3jGD/Bu8TvmOoksCZvZ9iMANHFrMkAhmvVQA/6LM0WUJ/pvXUNI
rix6MhEY6ZxDdqbNiE+AR+siLoMvODDXjr0gMhdtDxjhbumZR7BKnMsCIFrtD0KBST9IFa/eOKPM
6wnb4VbQRGSPAb+fUUwRtlPo4RuEypw/18g0iouYeihgeL6LR+OIGH+OiNNQaNtHRELdhwIFyhIK
M7zOUkuxxvwPMcfqMGflp4cp4vkVMQaH4pqyPbcWN8p5UvAm+2g3IipAYwURmKoJlmsD2sHC4HOJ
ZskekT2J02M94WQglQiksBexskAgkX0RcOOkPqWr994bwAMgmKGx3/CN9kNba2+f5qz0hHWNmnVC
I//zXbB7wVlxvzdUxp5+jwo1GdXMzqV5z/SKzLv8MUhhjBktbiVlKkm+qiwOagK+MOxm0uGfVMeN
lhr9b6slpbT+a2TvaO9Fx/TYdvZt4y/YTslg5+Cl0BGG2cfuoPulZsEXBg1t82jEGDyEM9QaRwQz
9hfBxHOif7fSTWDhDllP04KbwDtscK55t74yg1amrUr5PF5pq94MnBAshsWtXnrB9s4PMxbO4TqC
Sh7xqPLSVIDSIToxyAG04+5Ph2OmSJjMPmlzhs3ZIDFvnVJDamx45iLPftPiGMSDz23P9Hy5XwJ2
EMn8AArCl9k/tKcfHFq3lS60u/x4OYW/AprgqKYbH62XFPoTZyd6fsMkDm/QBmh2QGVK/tGGbMQn
XUEZAM42ChhPSe9wMoWL7HcFTaqtYsBEGZazU+iRlNwMq4LGQlOIivGzXlOxN12ZvgpkNXNDcguw
87VKiySajteQt4Ccc8SK9ZP+zBr0bC18nK5MCaD0yl46+CX7an6V+OsW8Q+U7ffTH5+rH8ryxLTv
6QBeimzlxVxX4vdjIo9/v4Vz6acd/TCM5BPJw9/vxVQ/P99qcqe1tIxNUU16avafsNJcCaFQHwMx
zdiWA1DdOzsKTS1b43oNAfNKhlpjLcMR2dWd0fKT96CnMNE6LPGO5J4s82ggdc09xhK+OoGoI8fM
uphojfk2VR9KuP9uWWcKI7mY41SbgD2H7vRdaBmw7oOWmqB2sp1/rlZ/cxXFJ3G697TYD2Q17rGX
OYAyvafpGtGLpEoiGcvX9+tZvvXW+OFSoH2qHmZIuwN/kucpPuGsdtnJ2cg+UGW5hsV3Quou3WFk
vMLBzRWdkDS/rhZ9xqxkDtYpoQzUw1Clpz8wlsM/3bVeUwXMyHBVAlJa4R2yREpvN9Qyl8nXmLBA
dBkePCxGRgdTJsL5DoDBIqwe36tkF+dGG0PGYPO3MGYFHWjKUOAIFLOGgjfBsi/YjxZ4Gd3ukehj
xYx3RDttQAZFCag2iSP0E046yyNhvzA8RYxXxGBc6A7BKyiePxGLHhvZy6tc9TBYPV6UXKGNaZdD
PY2Ye0wXYWh48UHbc4JYTj6BbmOGInqzfBEzCfmxjQ3ieGBNNzW5MTQOESypAb/p4W5MMJWg7jxT
YhjOgBosZoWhkAOhIafXU0eB8uVQkRsRf9CyE/SQ/pcgAq2QCIuy+EfcnZsagBQ/70vw+ye4KBke
ISa9I0C2WdTgi1ytHKlP2p0FZPkDLSyUoKIxokA2S5fb9vhDOgBnSVv4sW4FbjlmFiJ9+6y+0j1c
+eF95VrQp49+JOm5xMDTEyxD+pAz+p1mP0QKMsQJAhZWnjyiPxZU6M95fOVZAPVBd9a+8AQTABE6
8vlsYmrJpE1fdaoVW4EGXn/BYi563H6V4MHk+Iz2QwquY7wWzQO0WNEJPLvdxc3baV4HzJtWpelA
tiqU4Fp60G+WwlMxDrvsvn53UV/MPjR6XOQk9bWMj6ORnX/fYxvvwy0Wvq6nRf/LjmNfETx7QOYK
vbHakYMk5rvsx/5HWtQXGlk5nyyAJkTmld18Eip8bAZJso+6S3TxDRB95hUKCZ0MaN3tajVQCVKo
PQzj/jR6hL3QG7HxNdr/T8BX9eA2tJ7cUkelYQmrmD7SFIt8mc5Z6ODhh4AkAOoUCaPU/1QcNK/i
ORFS92OXYEfAZ7usFcTH6EJ72atQMPIkJYDhaypg/IiCCeI8pgjY8pFwhDQNspX3ZgF1eKTMffTh
1SNiJ3MyNpW26eBhPHXUgM0HMI0ORwM6pq46rbcIcX8x4Ao9AAyXbYjF5IE+6fH4atKK+V1QTcCE
o+IZdHnKkNMVwafxWbz1hNoxk+N+IMgM6GnWUzCDFkBUhECB1JLghdB5JHKdVttLOTklwuyz8v2l
BwBTH5nEOCsyAQ7QnQzY+8N01SPVmbohpXe0RohgDqDSMBg7ahwk5kwKHVZUI2+76jl/6Xs2aqt5
Bs6y/dCJ2cKqKEfA0CyxiUXvq+97T5kRLTkFrOZMSzxivggnWPpsI9IzPVY/LqMyKQ9kV9CbOBOT
ADAlL6fSUqI6UqXx7jojIscesmgdJGiFhCCG2bRkaFQaBJBJSP7NRErAZEOitSMhCsDBH9DXrToq
h+ggYFw+Z0+7fapMRYBL94i7ezTMzq97UmuBPsJM0rAIJBEt8CWsKIir7PliSfXtgseSpNppFE/L
5kMoRVA7nsyy6RFCMuRgokok5mPOimKxbH1ekf4PcIwOg+UOfjfgxp1ufBWLpHT0dgknKgABf85L
rBVQfUKARaMMtsboLeLEi+iZqKeXAjC93z3GQ5MFT19wEZTFzwMgE2zBc3FwqzOyunpfwoK7uSqI
ZmP36IQN5lc+pdWLmEuw7Il9KwAl90UfqANrvMnY6L/0aamKDdzmp1d2PwflrN3dQnVUeTamNlZn
E0YMDb972JcNw0af21u9gY3fPwh2fZisZeHDa/oKLTdEamTl0KwJABSiw+gGhuwZtEMcZEndpNTA
HtKaHowKudUVkhLUK+bjDkuTjr/5Sc0jRYsZ61bGgAI8vno8y16TbH9jRlYDBhxT5sNuP5qkunDM
40XOw9dzW1JxFkNsb8nhKAWEsSz9D9Hq8PZPOVKe1JKGHTeS1s9SY/YH5vL2j4FSzE1Z5c+Yb1Ww
IBgMiKabAmRJoMd8I4HxhKKEt2cT01gqi2REE6AUIA1hQf7A/AJodbUNk5n2VX5lkmn/TEtUFoRb
8DeLNMRGW4uDUCpp0PsG9uVPfIW6R2ixZfPpogaywsoq4LYvqIq6aHhttL2032a4H+EFfMODGR7M
3c/DnAoNEZHI9GKtFsiVdnx6YQ9/CsjH8NqXzYwFhgDXJj8WLAOGsdFLSgjEaGwQWqWF4gTd7yEK
rZXlfBwnHc8cZ+xNGqtySAEgutKji/olBTvUYR0Wj/o8ef2HdlxodLh2WIcm50oc5hloxPMtfWt2
8JBHDsVqOgmRsUaHTWiNrKcdqj+DSedYkCbRhGnulXuA4YChSODBUawftCDtEvIjlVd6O/wgIrC4
th+qCuYPvzN/OiCf/zrjMx9MGdW8bUPeEDr/H8aCg1jY3HeAGWeFpTN/7g7t58whRxPqOJRxFtKw
QLzDf8L4RBtgUjEPOq/kW/T24MTFkaGGIttEwc2vCuIlUbxoLcYvaOU0ouE2O+EPBcnF3x2FE//k
p1gSfOaTC7s7C8gq4vZU3LY+qNMnXT3Iu1CfVRYit8UQxYlshtRNLRpaZHAWLpa3gFkgLuiHVgJm
jShatgcT3nP3BwjBbOTLr6BzmBRnrtC0wA5lminrow1GiGRGFktNrDwkdJE1dMT3Rs4UO7W0HnTq
UVyYttAMp3zLAUAQn6GHQ4fX0MdzG64QZYsd5AkHicuSmH579UtzUjoMP4DuLWFJSKQCCcLMA4V6
BcdLPGbBVwU259pUntST5lqgyewga7VacO5jphZ6K4sTYh26rFxKrFz03YcErlri0kOeKONTllcf
toA0yyefiF4VFtRPC3TKZDHxeeSqfA4TXj0aFoMfvWnxQUDL06LATeH2s1z1b3tQCHIjvNjyR+P6
C3sAQodCJ1J+m83T2wf7vWQmRxrF24q1x/c7MDLt4zLhawyiuZzDfGPX9nYH//jJJpS52UxpdoTy
UUVoWZrTySZNT6kWFBZTYk3DPtgXkx/jDyGVfZ6Ymv2ymRlmEmibL+4diSev9C5MaGsnXq7tzTcE
6bDg5s8aR/fYz2wyE/GR+WBrLyY/kKcBreA02wMLvZDN7C2zs5PO7mzdHFgM5qFTUm/VjqKaVJqT
xqXq7Lydir/RzVsjfhbuMB0Z6cAHwgZMAJSHwMv01nQpuPze5+8lvR3TOh1yAkxZR4zh10yOM8Wo
drO1GGT5gqzwEH1WbkSATgs1YcPUXAbbW4gVBkMmq8OS+4L3UmefZGQCJu2GP+acO7I6BCP7ZgYB
Lo7Tf5quZHKTxyYPAIfJn95h7o5Da3G+7mxxhV97zBPp/q51jz7A7CZjfmLkjlwj7J0qYNwy07/G
5mtaBU+OCvmQP+KoDIdzDl5nl0EzebFiXPGyzHV87Srg2LwRFoAFLmFz2hYtXHg2G8PkPgsF3MBe
rXjWPOPKHFpY6R+wbSjbSASw3miARtZ1znxIXjyYMCR4Ex5KGHZXB8FDQOfyZqdzfmT36ueoxhic
By8h1P+Nw6+jg9BhSxX3HVTStA5wEssSUnqLoW4ntGhMH1ev3dRHPeVZbVAvl3C3YGEzcNB5fV2l
9r7/3rWlUntcFFZamqweTv1mj220fv9g5xfoQkBV1+NZTQfy2mxPciDvSIycq53uuFbs4QeQtjuX
ezq/AVYzyCUdWifwm1jBIVmk4U/RE4Xm6Kpm091fY8gxJUnMBMxBTSimvqRGPGJ0eNbxah9hsVit
16MFid+zBs4JDFzKyQaRhd3HeXS1rhZompWeeZali2LCeltH5JJWzlNnWZgpdvcHbp5srhiRTM+w
EI2SmVsnpv+aaWNuHiheI+zWlPbpEFCEsFl4U5wGzhe3h8WXuf2Zg4gWp2f9oO3EXw0t/BflVnyl
5FGmscTjBOTzMDzOcDXZIEPOrIjgz3zYEHA4Jc7NrOgZSDsWp3I/LhV0R/HAckPwGbYVF279u3KS
NA6cPXjoC/S8YuXAGfLQwYTXC+xL4U3sFXVtqwkvgXcSxvPtNub8Yi4Lhg2a8+RlJnvKyazNfXIR
F1k6k58VR2u8lY8jn66Q91rIeKeNNQ3BSOzJD1Zn59xNr3aTZBnsgyB2YX2n10e+upQKA0kR6w1j
Nf7Oa1BZ4sWPq2Hd7RZxMoj6RVEWoB4YuIvZma67jRq3txr7A9IOt9utbGifbm1Vf9e8Fi+q2I+3
A4qumr+NHfN2+Nvbl1Nzg1RTjoVl4n9mtKWXrQWxzRRWh6TQ5H12qzKgld50OY/TBllzb0TMiW4O
T7WjmzUWilN7mTEtywMAHysPEjjXGHysH6Uz00AwIbsfLtkMliOXecnT91oLtZAZ8HSacAeO7PQ/
uju0PwlLKkn2+6Ww3y5390io/ferM+few/xBUC0CCBEOLPDONipt4Wz7wJpKoeaGYlsjwWGh/NCo
326cIfvbPD5cFutFN/tpP209jSWvTkYwLE1Uu6gdxRO2+gSXk8iLr8do+6RGp5aCdU3gK/Dt8Qrx
LiZ38p2J/8iLtzv0xqtuNvQIKUFvmMA484bhbuJMTJUzNfkCvaPD9Ts7KgAmDVkRb4i74dynu91O
8kREOQ3fARQqNOdD5z6fTv/8/hQPrrDaO4eD6bHmtkuEXYRtktezTyCNm++JGr9O9NTYQqlgWyv2
iXRAuVotgkjN3HQWJ2i+T/Q0SkZ7Q8Qmovtm5yG1BbbV1t6GxW6ZkM/N0r8ekT9OucUXZ34+TZwz
9GE6Yvj6VHKCr7mET2YuO5PmU57kMIIz9uaYrUnvTrrjDbd38KgeX6cvLw/dpfCgdH6Ec2IuH/b+
WLBQ/WKqhUYoXF397+A9zacZUzAnG8Vef2cgH0B3Mh6+M5fRx3066KLsJrb8YdJa2QRoXnRZDmW2
sE8aOVHN9Vo1I7qFIkcPn85M+KSYNeju93tG7/gDPMbNTxhTa84xilZheTxIe7M5vZD1eEQilGG3
6cbzyNt5voZtngMwe/8VNin1H+s4jhLd76eBZPLlyD52AdCdlRxmitfY2608K8ztdrtXiBXm3smT
VqL7tGY6/XbC56mxZp7Pt+AkHk/6qEyP5yMnm9JprFSx08banJrQ9O7m5HTjWW7kBUU1+zaZeBt2
l0OfCmfzCdN0wo+bQ8/zTjdr8mapcsKnzdslkhPnzdB4k5j7ZsModIyIeJSQcRiLBsMh7RzDhUww
11CgvJqzBeaSrg/OIiwtmw4FKyt3Z9imnQOj3mQBCpo+VplofjVCK3tJXxMI7BmqwZmxuK+vP/Kp
+2ecckRCxvbyizaxKxaUAJ6FhdJM2ZbrwVaK6c42oXm4WzlA7gkldiIrWAuWiKrO3Z/RQmPGr5uZ
xEmE6XJpZG9u3ThxA9NNJxNWb0fSQmi1hSkYTLxzY+pT3TJBkwm3GJyJGEuK7+sXccWfm7vVkEAh
PboM8O4vtnJxxpQLST9puTdTVVNJLsHBV50HfzRbKGOZh2xJDp08bBioRL+MkwsRloV0mw0OUX7q
yNShGYF6GIJOzd8qtCQIS3/NPsjj6dN2Hp9hzQoFBDFD4VYEAbdU3LXxTJ+NZzlkaHDNED4FPIBZ
N3Q/1Cyr6A6ZRRd8lBr3BIfqX4uKidUzREljjn4vGxoDwhoHjkYjQYuFEpKn3XfUGYJLl0DW+XQu
cyNl7uBGnqtpFosC7jsaps3uykRV8EZ/WDk6triHeGW9qH+WGxXYg9XHSMLXfvj4OTDYG+qhtIMr
h3SY0iK4GR2l8X4DWu5lrBGqCXTIRIYF4YHKLOVCXqTfrkvmGJM1ueF9LpMPhHQsgV6RCktGZ2hy
JzKxuIzFDEKKsfS7KD2KdKkoxBpT3dZRH1/DcdofqaW+j/ovjb3nb4Qh5BeBMhv8q2iYQIM0yX08
cIAEuD2qyU5mtg9KjM+FaAMpxmhzAWbR6SWwfg4EEw1RBhhBGcoK4XKTfvIbS1d4dAo2kCi+nQPS
e79T/sx+yy7gt3Yd20PGU0DPKB9MlgR/yfvzk0mPIwVvwfTLzmJmXvAU/WBfdID42K1BZ4NiLX8W
OhyAjNlCT/moduB2ABjX5/HS/9NoytMkzYWue5Qwvub7vlJB4V6I+Q1bu3pgEhmz4T6IT2EVovj2
8sIl3LtIsFwDOVvJY9oSBhptCmireqBbpUCyKS2CqEMTpg7S1qSxn/9Iuq/ltrVsC6BfxCpGEHwV
EwhmUdEvLFnWIZhz/PoeW133ltvHCgR2WHGuOScq5Urgs1Ufrg9+cF1J8nNl+sZ239gTkP6cnTun
rAPtnJEa/1HrVCfHc5HL0qJsnZpB03BSGTpLVau9K8ehS3kNBchMqV29IIqUgadQiLoXwN0mvv/M
1y/mm+4vqHeIoppQPquvtv3Gk5ne1boJXH+etgPY5pdYYb6FYqmX8vW50NgVNa8MlfYLwTA9t901
FyAMGvXqkmZIlVpL/81GbuPuP5zH5m53j2BYjAYf/rt/1PTL3mT13a0x8dXr+n0LbTCbFOYYUB4v
Be0GkIHyur8Dn98hXD+8lraPp0Xcu+WF9zK6RZeyUnMz/6crBNgBML6pDDKyKPvU8b/lKNn2DmrL
m49bGS6g49LOOtoy0yOuOZqeZLhV/8sTzZ/ctqfTCLJ7r5CH79ZGIByha/1eAXXyQpf9q3fS5Njt
vmq4D279CbiLomaojGsrQ9tdjQjVK6OuxtrhPMwpfu+afhVAlOawOQM1T83cv3bYuNdCUWuB7v01
rwVeI6k3bYTWtGEvsfg9rV2SdVZGi75c94taEpXhOS408bIvvzUEDksmepItRwrU+/CLGvlKnw6R
+bUXOFqrk1nibcQmlTtUPJwl50Xn2QXTLjgvXx6zifL6tJSUfLMukUOsTNfe/TwuSSX3vLm93PHB
wKhZ5stSaJqI8iVPfVViHXqDFpfXuXO82Qu+XzEQYuVafmfXhD6MX69dqjlj2WbD6fIFKChrr8Y6
A/uaVhH+07Yevq8uay1oFUKyv939VV8n+Aqzq454HmkynRBnlA+T6eO5Um5kyPRmSe7T3jlpOBok
Io35ZHf93Isd+x5qBUmzblEg8pHMRSbDgYbQB4Tduf2rLd5mzvJpMAUEeJQm8I/lVV+vAUhnnf/L
amlJm7m6vXk5b435ffusqJ+17zfKTGaPFqMaCWTPWkZpWnw94FXRp8jatcO5SWRitRwUs89lDf9z
3KwsumZDS7N/s8VQkRv5uhNhz/N6ijfKnrN0Kol/J+sBQlW+/KfSX8LBI8+xhLnnWqE1BcZRvAMD
XdMSpFGkFbYpdpeS1fJwvxo7S1mzOoKsKn+F1Tw1tPmAp7uLn2uuu9NeTA4X6KIy5YpnnY3aLbUc
bEZQUtJ/tJntfBj06aj4g1wvX0Af9GFX49zV4Pfs55b7mQ0d2sPiTVcDfqutiwdYsraHPx4NqAHD
f/mr5lUvCPBnlSG0LH8B8Gq/rtj/PrdCtHi83XzMCs9e3VjnNGyX3uu0Aob7rMqsD2cS1pRYVp5U
Oz5pD05W6tRKE0wVGv+U9z5rxifRqPE4mjZtW50u2ud3vYb7e+EOWrZpz3c442ceLCiwdGzbGRZT
czmX5AtN73hj36bLflx4JSvsex63z2P565L/2J4J2UDLdC6sk8tp2aDznMIi1peEgAgjK4Nbdr1x
YfUXYcYF+uqxeQ7g5zZWpd1l7IxmpUuYID7PwImGv/0Nljj/vunbGr8MRAdz7x6E9bJ5jgYg3bZa
l0ffFDLXa4Vb6BYbQ7qMzBPAlZgtAOgs116c2jvhjmJ3b/nnQZALArbyeRmXXP48MlmCXYHrXHNM
pY8HBT4NvIRXnVKkr2zVn3CSF+Pi87n4CuKSK3QLs/Q2S3fXMeyZcJnq6IRp8IgWPkDa8+9li2D8
kAH4HRqyBvDTRg2C3XE5uM8ffdG7075h7xuilV1aYI/BwNd9Hf3rNtFftnrgWpx0satHr1kPD0JP
a8kH2QRNZJeflQWo59R3Fa0rQVDjGPVDh5qAkIYexulwvGKGTtPaGDfwaZjrCxAjhnex1foPWwSu
us2DR526lc+z/pg7bNy15yEARah8sRezyLM0ZvvmNI9DMCCVLopjECCVvsVyuYQs0w0sReOgBSRy
qzYFIPn9O6A0AQ7tOdZKsUKmq0+5MCSU+hN+YHFPz+XOaoo/SNIHtqpomEtI40Hwa+Rajkvc2/V1
uw+6rB60BqfRWe16c0I2KlRadXjV5Uc/QKuGCjI9dFTRRnJo11w7br4z+RDGbpMTJedqalCAYoZh
vTuJQCJsCcAR2Chr75zAWG2ylOcxPW3pIJ1YowC5MrKuPgPcWml4MNqOAOz0AyDCriHpq3WC626Y
ts5dmmGUFTzcGrvHPd8ImUypGs9HobVcf7gbZ10ivkzIqXnvXTZB+AtkhHB6wy+I4pb1EXgY5gbG
gOLY4TCHejryIGGSmd49qLXePS6zhljkQE9tj/are9+lYiPYt4Ji7C8I2XHLwaVAMZ8HnKqbstBK
B2fykGWieF2fzbWclt2LjpTREBWNYvN672l2rpZdxsH7wmEVoz92/74YgjgwRwtiOzZVgLk169Ep
ngcmBc7rfkHFXkUDyiHuCcngqoAGV8hNwHsCBqms1av4fR6GLjNED0oMf+5SvcddrBma2o1N9h+B
OFNVgAlsFDdl1WOISZ+4y7RuCN3/PlbwLrbTMYFNvoaz+WR4y8Lavf3ud0wVZ742r663d621Hmss
oU2v7kLoX7osp9/F30NBeXhIjsKv9Bbgf0ZfbnFvTxH6i1LOA1fTopPQAmPIXQmYaQjKBlA1Q4Ud
ECYYeRfzVKFlF33r6xs4dvgkUVdVbzRAumOFwT/bCQi1y72d6NBWf6RWxWvLOBkra6ztfmybYwOc
fTV3vZd/34wrGQfVEAox5UBE5S8x/+OJgfA1vrgVRdH4aXV8Nc9rJhChs3FLJi832kJrqHfDCP7S
Mvgu/Yvl97VYt1broZNRVfJgSb+rQajQ8nUf/eO/h2qs+bR0ob6Sw5nWFAVRTQgzLg0wz5W0cN+p
9e//KI2laCV0JjyG/FBQBQ0Pk2sWkvSwCjmz3Zv2q72FUDSAYQD74L5dSCdUcuHFo0rHoNr12rqr
TAjvr83a7rkUvReDIFVjVhLqBy5PzW1GOsyqSHeX7cqPj7O3t1jgnhhkiQ6Qxg3n0ifAEQgKxbSm
GHEiaG8f1ZU8Gxcjy811b2UQblqiYUpzSnlw/lPKUm5nWVmR8tDbMxyDOtuf5g/jSsfc3f1KZFg3
5n1eSUwhnqLJihjm7+4RPt0etO4w5xi8V/Y8Bu4xFAl6xXBINqwS4R8R9Joc/hXROKCyU0DC7EOl
N3Tf7i866FDmTvFxGqTjnMX1oc3IGcqzf+4YKAZ83x1exQuybLueVM0My4wfKbV2NQ1QMDUfdv3n
9ZYTm3iu9PLKrOcn5BYUMLx5mFRHFYgioUPzK4jLzzCbBh4EcRvvBZMb0vlb4nGQhRd/s/6HPt2q
vZy2zBAsEZ3GaXGfOvzIHiA+FuNtpXPZf213ycME0i4xOBVGLIutotKcUyi+K7V8tB7+bp74BZd5
4gNNc5oUN7o624fJd3PlQq1iNTV6HtcYCvQdFI8M01a2mgCFJ5OKprOAag2Hz//tD22nY/mBAcGg
qwYbRrh6OK/O9Q447KlgmNMtsKpR4xA1TAtrGVdnrV1e6e/8u0moC3yjgaiiaSXY5VJS4XeE4wod
yCW+XVyfJ6UovvObtfsYgawhdGWbQtCl8VMB+xX1ubH7eWA3lpWOmyJ8j47vstNZnFazxCQq7mUw
KeENJu/ASmvo2sW2gt51/W3XAEh/5+9PfTAmt8SyPe4vBXMLGD1qPcOfixKjVT/dx6CVzq2o6lYZ
xMy0DNQam80w0atMg1pEZsCH0YPbp9y2TQUZ8SOyQakgZ3JZn+sezSyUH2MvxPUPsVFr+RGm3xow
TYE1Zdu5qs/KFAAA61Wjg3xzmCS/vDpdATCQb6wrX5MSf9Q/R21Q2UVyLeJzAtOokR43o7qt/8fC
5EaCMdNG++gP38HXmMkMw6bAw60iGFpA0CWWw5liE0zEmszVLd6+4Hv6Pc+GRYEeuzw7XwLxBOZn
ahodgiEa47wWbv9ZqhmmRlEJrI3cyrQZMiqHF3ZBOUoKfiqN3c7zv7g7n2AAutqE3xki0yvivWye
LB7tECRK+oWi+TDMPb8OgHOiv//3wB5wPm0Z5sUGg5GBnUbUD5aogQggdlGHzddRTOJ6VKKJSwhi
Xj9VbpLpy+bv9AWhfzPu/GjONWft88fh3txcG/dVfRXXr9qA9/qx5nI3CkA6hcYjq/d2/x3WzQXA
6r251LsZrnvaYoZk/J9A5mNZbax9ESDmI1JRUkhe62uswn9fWseUwW4deuiJx/TU1VoUzpTV/D94
GWhsdeInb9+zt9N3tfcYyYUebcKU0ioeQ1OQKtelfp51VTN3jyYszO7WqGUOX2iiXTIMKk2kQ5Vr
4xCjM2kVqq12/qOa1QuLzqnaUPZUQEgjdAmixKpBMeXNqNiaKTNNKu8gwMlGm6Og47lqGVbWjJi+
LbzbphG9XQdR+Hv0tvq8PgPLsai6rbS7dRorX3taQsd/oD1IbPAorHehhOKsRPGTzQZVtn+up8FI
rEaq/S33oyXtdhjZxcKsI9g126olMVOGCGh4AKJ7KsgMMZU4lplnP1ypd9EXYPalXfoN/lZj0Muo
K8yAYl4BxEHVGjUSexCWJpScsp7yCILEXOw2arPyfpF4cRqk93KfLAoSHAYtzMxXh7x4oZ/n6jmj
XQL851LzUGvnzhA4u3wzgEplvDmP/4AB4Xl1u/OsGVCBbuIZvTsj0DQwTyV+tnlZfzuvxeJzjou4
99HMxTnqiy97PB215o1KiDMiRNnW7TJDXF29BefqrMeBb8f1KwGWPgL7DGioEI6v39WNTyAwIEE6
vf2TZUSr8fLUFfEJsqvkSoSmOpXTOpyh8F7+olY2L/EC6YoSkZxq16gt2o8tjvDyUJlkp5ID/3Qm
RsGvmup+lgwI/QEllRvueYerWGjdIA0DnPOyboDv5vBZVfDGnLrxLpWe2B/bJtMRFj5QIBgOp+XE
f99f7B7rUciyMLnH83Nq1R/gMGaCsQJ6NRsnFuaSuKGHQQxCcWqETOdsQqqLkzI4f7gFbUZJwr38
5TeL6YR603IS6H8BJZW+eRXj8/fbf9cg9/29uHVwS23P3UhlDK0FI/g78U9anh4kH3L/b77rOJWx
43tvg9Y5hPGpG8J2NAoQ8PNf9DYP3F8kt9Xb9toSFZ3jP46Ln0QEweRs5iQnm9c4RV6xdX9uIqvg
0LYUhJzVwvfyu/CD2wDN+P7QPOxbjtg2eoWSXM4E0fUIM/ks0JK7BOii6gcqc8HBfPIoqp+lr0pN
2k7/FSsu5ZcGVkL3KjolSBaYOD8FNkdV9PJW2SMgb94RSsJy8lnr1mnev63fCw+BXeAsNAtwrCWr
jWgjKW2aaBOpisTFp+quC7daPiUzA5trE5Z5+eHnqtqyZFwQ/x/wu9tO7tpBRnWd9S5X4Z3xB9eN
ZK6jaNau0jHqt4c3JVWZq/tTviBC4hXGcsbwr7WWKh/c8kp0JSHx7f6U0RlAFPgV1x+SYYG/oFFh
FPR39ujBnc+YGafNfUO85iooXUPs2dVsnlZnHQkWH+5+zr9FowTV7S4N9jqA43lXC85juesI/vcA
wcVKR/ASvheEKtdA2I6LRJiFFwK3yCoaOHpMlX9Z8yC7VhnEMYSmCV6IzS05HYICnHhRzODIFpt7
wmG3n/2sV7smvLf6u5MqxqplcoLmkSIx/VQxzE9hXcWP4ZA8namiP1JGCF3R6TKMaq38I9yTB2wn
wV1ZsOpD6R4qWOJhaG9lWGhEf/HV4P8RwlHzWTYvWVJRNTPH0haCC5ADJwntuFMQMvBCFT+x61gj
J9YmmTzEUpKVusigTmZJTlkaLqiykDcBkNefHd6Lfz08m+P6hHhRTMEPi/7xR+mth9vYEWpZTHEK
FDqr68WB9cOstlSt1C2rbd7AOALrmjW2Sgru9/ubm+gvu1LXQ8qpJBV+rV8lYJexeOCwuqq45y57
wXZbEMdNIHdWDLx1CgDnpj9adtKuhHhg+U/oGQZWDJj4yzkAKbdYhMLgUOO0QnLx57JqolVbkPAs
teG44RgR9YsM8qeOgG5rYAID9o3fbTLM12Pb2T+U2ut/1E/uk3zWlCec/4k0BTHe2OdC5uV+tZOI
rkFQxikQaYW8r8PjvrIFcWAHFJcjadubPoKKo8tTbOOzLq8FQK2i8LRWn8/xmlodKmzg/qo/zWul
iRP5lmsuzj0U0aPrry3ItJI7Tltu2zbfcX+01PFq1Y/HplnJJ+XMDW2I5HLFNq4ZbNT7T/81n3Zc
5BK0Fh45FgCTNsH3ahdWhJFYrU1QeMb6EjhkHVoWuUVH2/R+b11jTOGC7f6R10dd6h+hz2LxVOJn
PV0xg87zqVInD7os188AnPLeUpA0Y4PEb15sAZl2+FfYuC0oT9vlIvPl69ZB2+2GV7sstOuIXKjc
e3fPhFHKQ1uWUgkli+roeE2SFEIYzgFPqTilpLNSaRbyCSoarK2indymvS3X7+fUB4mI9Kq8kF+U
wWtoaOBE3xpR8zzNeS2prTjPwLETLc5PlULn6xE3yln7pgmAaK8m72nXHk0h1XoUqFGPrWIxaC9s
No3Kq4PkDEoyRbE2dVXqb0rtwyZQlQlpUXyj3TndmngUufw78Ua0NPvn2o9/u5aarLocQcJYuXVE
zdBGvZop028k5rw7ljx8f5dbCPMzzUrzmIf6DN5TQCdDrSQchJyosOt6s+u/AqVfYcR2xMjnA/v7
k5AWZbno+VhG+cfnXB+9yg9Rs1nwBpjn4645DoG8QFzRoRz/YXyXLRFyzCJgfnfMypUmemtb+TCD
damvCp3gFvLJ7GKE9CnKaSM1wIunpsDlb3egL+dN1+SxHimHZI+xC+c5XSa5WyS0frSgIaenJr52
JYcf7m357Qp6cvEflOqOiIgRDh9dnJnVCDyZISE4Jdd/FrgCO5dv2Lr1seEN6V/AA6thp/MPkfwq
oLvPkHgt7XL0nyuTB4jUiHP+SEU85qoW1oo/U5BxtPI9ffCQhn7vh6vZMJwxlPA+uYh2tx5lqnUt
a+fuLE4tRZLrKdkfG5tC4uZKV6o4mfTLycZv24dTy1gbmNUibujC3mttO6V/yaLks3Cpp+f0+LJ/
cRR9QVXp4CiVUudfIGw7d3HDQb1nzcNDBeE3NJYD1Lwwc9CsfE3Rat0ap3k9xgW9aZ4Kncxk8rkX
gSLtza3+W39fzWHFT3MEz4rFtVsibHBmonwjb9ZZJ09yBZd6r9Niv5caJhj8J+ulglBWwVLpN/33
dfsjgAivhKXr1MptiLpzlmvNmV7+9HI3RwPNhAF728T151bbCtYFlDafmadqLWqNnTs2b4TCyDkN
K1dq70uNcJC3TSfaprt7KidTIKNcU3TBtjlbUP0MxOnBgrQJDOB0AsFWw7+/rmatUrFdjpMqysyb
Abbk4PJWmqdSeqzO8fSmDHftvyXTfYKPus3JA9BybGvi1bZtfsEuOCKSPhUU8dXx1+q6FTi/3OSC
J8qxV6MTZMfGmJDkXj5ltSShlHnZr5vNXyfeUSVmb3m5J0o0+g+zIGlz/SdOz6DQIOd1QubtS6lN
3YGVdSZcMgtwuD4DPEWOXZh8bORno+zeOEAHe0S1GaoL7ez0yg6onHGQcmjlAjoYIHu8ixYvspoQ
i4TSohIQ2o+oIcnFgmUW1Yv5aITS3AA1GIRofnaeXIQoaia3sOhFfXSg7HJ99/tEnMVs3pjW2pjB
iutW5SsYL8BIszh6BPO2dbetACTMfxGfVt/VntGxDHic9Sd+M08vBVrfRoRodqyJtjXDJpA9zVNx
EWk6NTeRbqi5ZZ1A5fWs9ORTIob8UI/W9Vsc1v60r3MulDemNVILVpd3ZIsgFNQo8MAJkDF4uShu
7qH3/zeSEZXmifOMD6w6/71+tvy8xqmKquIJY/bR2Ex5gfPX8QzPrPyGcy72j6eER8cad4yari+L
75QX85PCRiej8f8/ndI5TaXKk2jaFp8PgXO14maUWuWq1pgZKtMJCLcJ96iy5RvSFYEI/y/EKL36
/hDel8ISYSTfdbyOZ8nj3eQLwo+LBDCMbS6NEPCj+nWA8H3IN7edUMmg7xM/bVyhc2LVFQAtCeG/
x63j955g9mkVHZoSwnwlfIPzhwKE5fR71DCrX0IZB9VBZnLk18cXYX70aC2jpkvM8e1WHb7LtLMl
cSwcHkfsBuyP8GkU1i/FGLlTGZ2FITyhZVZqiW0FN1jTHn2x2CXrHA5fIawSPO5bRSRBV6kcKdZj
pbModefitl1SKnaNHXovsbEQrSADM/sloeNxbLTlKcRdy2/UZyvWeLSOpxCvsC6yl+m65R6uvw/P
5DHc18UjdSaK1D1+xDwCBZGY+tA+Nd2t6s2aGOGRCfn7atVUB1OJBvp9tG1iFLUJX1aVoxv72R/5
u9sq4LDKlBQrlUlVau/HftOkiO45H5e93CPzy3U1TC841aXUcbBJ1xCw+0c5zwn7Q63x6Itb3C/l
DHGivMCNFBCjyRPv1nY9lUxNhx3trOGxe8h/hPLbLclHbTN5aoJqb1oE+ZvB2LAFp7HdvOx6GLiW
re2sF5e/dIJE4zYCWOso2bdXwns1Sv1oFf6AXjCPfU0OkltEJTJnbUKw8fXb+hs00i8tn4wgdzUz
ZeY3LZ4qdEtboVa4rqOhmLtJK9nPAaGLjhWyid6+Jyz0Nuhpa3itkGCFYqqZ5DjIyOEeUU4FWFdk
vI/VuSPzmqySfl1lcJRBS8PwEVfUOboeRLakKJKpdzxpa8rZHAiVRoTHl1Bj0S7TZJL6n7FI/LEf
cik3HzQLgTJARNSvFrvWlOljPKRsanbTRcvuwKnJdbF/yoAXrcq2OxuxavNvYpAyzkooMDiHyjbm
ipX97RG5TgSKwvz5ueluFPb1eysTKf3W/NCE55YdtUeCBLV1c50hssh3lv2CXr9GfF9BUEJ8/OeX
hPph9d3VmxMD3WFaAGt6UlxqBazYhsieIZxEXDrKtWvpmZcOBa7lx24cGbpHFtpFTd4ptiptE/D1
WlP2gpY9aojpwje6yUpRUiueM06YFE0oRWfDaZt0CwkHsdpW3/I9Cpr4+nMNLv4uTarSuGdog0D7
L/NksExujY0w6WNOIlNFDW8vtriGtGmRzEnf3FulsfHfnoBt/mG1yl0mYIkq/9bX8qre01XCCGJj
IjD6RSBHxdOQQAiSekJCHtNl5SP9haFVv5GQOuOmJjV3ZHG2C36L3lmgfaxBqNtX83JKKxilRcJ9
xiDQLX76VIFSSEAOI1qSeh5qyzz0itVr2GvUS6G1JIvV5ro+HQ1wbFoFAVK+yT4ypudKCHeirCfo
rNyeSlygyllNnbPtSwLo6f2tWH7V1NjcPi2gLFptvPQTJ1MzPF+11KkMpAeVDmN1W7ZZ43ulE70b
2dfI04zS8GBBREmcYxzT/5U52v5VqV39cpFUrEKGP+tUs0CI68agixR1iAbXyv8Y5itjx2t91fgS
5zBoCuG+SzS6hxPUQIqabk2gr1ZMxwqlj3NqVX7ymDUUzw2efx9SYaLsZX1rlb6UdYS2jrVTD9Ca
QYbKCnssACspouEjnA0Yaa7x0najCS8MMBLUvkr3hPoy8k6mcxfAS5bUzXMla6UWj0C55cWYR2i8
3EKsdPxHTpeb1Rootvli7j9kxsJVqQWGnEs92N74uTxtO+3upMPBehbTh2wVWnoXrC2z67wyGg4C
1lVkJYYofaP6U9QKoLtH04tcolZBLka5lfLJo8k/+3zvEyvBqQqs2q68IP44bUtfiDZtpc2Hhru5
nbULWf1gUmhVz/WPsIw6V+aKYFPLjUuquJ3yrfg/HUsVpFC/yALNsXDZQvKBmdK5nRKxT8OlRnvq
Y8X2WjvrWsKFii7dvRtqep0JQTEYMWMR4UxsiDPvpxcrtz8341qSS5dyj5J45iQV3YXQptgLTddk
M4hqKvh1i4R8xEMWDd/4ZA+lFbwbU+qRaUkIpHi+pdARm1UP/7g7ucLtzvJq+KVEMtguAXLR2cVY
cgoJnmzJ91iSUgWmoZNRYCg2rhhtVuoPT5s3/TL5/nEUMgtRIBLu79do2lYoVWc7tbx4YYcJxRB/
nbCUWH39tH1d9qewlgEQLWhQSpSiuSWckXagbvc51xCthHrK3W0ULbftq6MnnHV4SpqxPPM0hA2W
U+VTzGIHTquucsx2qMuvKM36K5Wp4voJ19adsprLfItBmUdNudYhbuzXf2SaShcbeTMPr4mX//vI
1AhSh0E/nG3TtL1kfcos1T3M9yZvCjwEjXpBy+9LW8BDrqXYm02WbzNKa0/zr5qqQWfBYGH3AWv5
y6BGUZ+zUIzTJQA2Ui92P1AzwmE81K01ERUSVdFcHHoUQ83AP3vzfMrtqmwHonW0w3N1mrd/nLXt
NQwQCzlpx5J4Cp7BKPTQv+lJMSQn7UBIB8YjCMGZ8lT5YfhGlwIpHskd8tS08CYYk0OF/3LsLm/+
WDwbz2bCe3fDiG+L5/h7/QJPvBosji2medXKBlsKRsNbvr+lMbTuMQ1O2+5tkyxfa4N21CmRIdrs
67v88N47Uhvp+uWktE6rzvk0FvuF59iw+xBQaZRY77ym6EPXtKNNrIK+r/BuQc7DZGqtjqXcBX+e
k1dTrckK/YNb/RIcwycfaOgSX13qK7PRuefFBgt5FFA24KsJXNMuZyj1vCaPoctEcLNITE0WElar
SHglaywG1fHnr5/O9XNjt56VqKW+rH8+kP/f/ORKvkjupNqYj4LDBWQoqlUna7S5Q2b0ELibwzYs
P84d51/1JHgWXGAGjsfOdL4Hzfh4C1co3Du5pvsu64s8S9ljssd/lLtn13ZZS60lURxsnv2qFyYx
OtfLHwdUXieLbV1NRL8vhuvxfrwYFrr7IB31Fh7Lh4oUdwMp4NZ8XaZGkKDvJY5RDNrJI0D2L6Il
FKqgrhb9xU8FPAnvtRmXKMm6UcKVkNFRNRtkz9kgnuSHpefcIEDu+ru3wsNArYUbo677uyetXewJ
O+C0q1t6a5uBaiAJlFbUFaDR5x3vUgzmpcbjz6MvwoBGW/Tx5zkq9b26hKZsv4hRk39qPzrXrwV2
7JdsNB/UJtd8e214S4c1xSja2xrgulbSUucGVvoZbVNMVvN7gBEH0Mpr9fO8TbRmbim81XTahSCK
njG99Yuwaz/RYI/Dd4JBhJBrf/eK7RGHmv73cjhT5P/R7AFwWo3z3dX4cuuwoMtlK070SNSqEZQw
maQgX4Hl0lsWeAbIVRWPbanar2+u/QTWdewzeT8E7tIyrMehvl3G7N29o+Znl7dKqVm1EQ3xBq0G
105t39vKu9RhZ10TWLl0mjCCo7wCe7LTje6XO/ePFSWVOBGoRY7U8sWxVFV5m8ppBotdd/kSTyS0
i5Dw10bZpVMYzQaP3nVwZYSkYuNyf92tjlAbdmcTnDql0bGbjbFOeHtCX2GfwORvFK/UiJR3AM17
xkWea5V+PIISTCAz+tWx2JCcOjTwPTAG8+IUioIYYS78TzqblJ+zXj62cbNB+fm0ME6RS0rD7dt8
4Amep8+WGFXOLe4F7POyWf1kj2GmsayPZhPh5jAenKtPlVGGV05m4W3nQwjo8fbr1ntw0MPz/ema
ntNyrZHreUHFaa3pl/VgPbj1dqN1cu7P/uxwME6240dvO9iJcvf1GOg4PRe02jQq6+iyxnMsTZiB
f6Wsyv3lNq38m2/T66E7mw9REwWe6udp1sJjvX408sfu6RJY0cD5SFj3zzq+gBPU4nAz/yI/QKGy
MdbfP/m/AHUAi9NBPNDGPXeT2ig6DwrnYX7df2gZbfpaqJKxmTE/5TxQS209UHWm/AeHjaPIYgxP
/UM/GHd8XOCJHPV2Iuvcx0HQ3KVMi10NQF4GoUDWofz7rRHGz+016BM9omLU9inbOIVkAbEcbsaw
YlGCdoJpSST05a6zi4opCj2m6C8S6koA2KAZw1lYeHXMDyrDQMJpyDy3Heo0y+Fyct12fKnYnVfb
LLbGI3AW3QP2TtVYtzPdTmKZkLQt1fABvNHkOay6h1LICJk90d/fDK+ExnWMeRLM1AOYj9onCF6Q
nPQ5eY3jw33sm3mB2KsqMMgodfxUJnQXdSMFdf4kbGC2ht7VVLIbCW+9a5Ssh1aCWMGr0YW+bjvL
8/sr7p1Ln7PTeCeuHiUz16D8t4iUUlqpoYUaHKIvD0jJbe6b3jwg0v4U/xZDf+vktudD75Xa4Hg1
tu7bSdSVQi+HUACa9wDcu57JiVIXqGg9hAbKV1PBs7ic5zrGKajNcVJngxBEBgLJMuvhibv71nEo
kbAd7K2VYy3CXczhogy+DloGUG9cDrBBkYLMhvkmNBhMtx5JbZwD/FDbbnEiMgLl1JPjo1GlKzzH
OXnpq/ps5ul+uAQaeOdRLxh1kCPlwSuTrQvnjZThh97vLza34rv2kXxfEyCsRdWLOXsn+n/oheKG
QLLoph9SHtAAFbGXfG8ziGmEGm97pAuRaWrpYMnLgQj6YtDC8zvfh/6FcMZKH/opPOByIsOTvW90
D/urVxomDv62YsALQ0TIiNafhX7Qs5yPgrrj5U3+2FSxlovLILXSj8P8+3nW09UU+7wvHCTzIZGZ
lqgrX3KkJTui47Ws0UMxkVXqacyk+nivIPCnZUaVKrmosbXj4ZJK49fha/tS82rFnsTwJEb6d6fe
WCNiuXwpfj+AEwT0MYIWLBThEiEtV1nIjfYtc3znuhcPe7jtOMa6hOEv35fBAL5MLdqcEHJo/GEB
rhRdOQa6Xe2VtM1fAf3uncfXejSNEw/GWz+vBmKVELM/7wYCZVHoYlAsNLLBbLSsvdba1142iEZ7
QCbt6TFaqW5psOrOX25hpG/Z85Tge06FS6Xp5NxfBjE6jamnCPGHj+sX+kesEzVYTZHIftfZjFU5
wuF6/NFFCvGM1fMwQbnE6otPiiLDEEkJBsUDPNvLKW6ce7vB+mXPYeGpOwn31vt+HhvBtYtj8D2D
K9/2tq/rn1U1LZohogw4jkczun6XlNigYrABxO68R/83G6gLxB+HUiqEVvwa1BIj0wy3iVykrwa9
tu+lWwqBpQrFDuW7QYdIG2V+tu+u2C5dLPrydSG5PDFEkiuRlmIuUlxqDlGTJMGLimSm/KdsFmIz
Yc49rfBF6DFViSBE/izGkAMAaAT0Zr31hCm7/GxunUsQYrCYuzQ/e2Ny1+sXVT5hdlfKejZziEmr
tbr+ze1/ctWu5oKxztypVyz1FIiXuf7uKGmuJjWTd4X2THPyRLfTjmD0nv4YLTSLhwLdNOEe+mdQ
kn3CPx27YXwH7RZ4crmxoygzWL1yPLt+cJTsQYB7qhrMk/W3GrvSkEspNIHSzdNZPPfOp+TWth5S
STBdG10ttjeFjrCYLpLmFh/kt0AjqYwAcBad4N+Y1d9D8rFs+BJ2KDycDbC+/2PcwE+YbzGturti
w62jsWc879/5HJR2daAq9ydWSS66l47SqMOg29p/50SNi2GxAwuWReILvKq9fbfGyImsKX8uU9NT
9xg7f7oLtmTW3/cL3fm40J2NS4Obm0fHL9Q+tAc7EvSQCuBC7jw+qqV6NpJbHd/iflGUExixumKI
6DmME6Cdx/qKjZr4UaETHynoolEfRsNNuZ35itAmbAUCbjS9XMqLtHX5wtYsGGL2BjJhzVfkCOAQ
Fbaw7OmYhayOcr3Lx7WYrgzT6h/lW7de6aM23PSu/9WGN7OfI8oXnXw/p3+mi/X56N1626/sJe5H
42jWj069bHRcN3aHxnaZrkHt9HeG53T+9hjus/qm0Du1HroQ3ahf68Uy1CRn0CN55LsHI3aUBuj7
NSmDPZc8yKbQxRIfDlPWNx5TGVU/xfEVzYDXC2LkTUdwPx0gza+OjG/s+tu/lc/SZ3lQA4jr4RV+
AVWFd5qhgB5UP3OJAwfmsHjdd7NeLVkjO17L2Nvrrt9mFQR6SIV9ZYuFWJCGJ7lr0HYmAqsmK8Om
xoKep+PKUIiV9aL+9VCv9kosfLJ/z/Uof2NxLA7KRoPuDf+7RavtuBcHi15JXXCYS4rPKNsrQVLp
1quEV8n17OUJX7tC3VQvpbd4FUeZHJl6ry1NxYHgrOJG9c/mf1C8UOhAs49q8fo+HWxMY2VMhSuk
ktzPaOi+o2DcvVIr4XoAXTFTBxcoeZsI/7YKjWdxZ4h4ciOjdlgQFYfH+4C834wd/xCEbzuZgbDP
QMDs2hnvGKI3FSOor2Gz9n9zQO+gjcSUaO+/KvFvxq9xi5qWWNtl9Evy3WJX3RIsbn83rELXELR3
AlSjGj83kfSkqrdK4cEubRj6W1vkEcz1sNw9HtucaTkhTz+FLb5J+PNmoFSXuvHxvcyvB+t3a8+/
WS1hnthcPTx81EiB1e8h3yQ9WX6I3qCD1HyFIdNuSMI5hn1L7PC6mgvwhI6gSYG9Hk663PWOh2yC
Cd91UBbdTs5BKkvOG2Yawruejj/Vwl77U6gGjXWYKUjKzuZtjcLlpQuk5ZcBzt2xg88npXKqe7wv
/13PzXxA5Zfaj+pAYa4Q1D2zNj5V1awL2ofLV9HkeXX3hALgUcf/YAZN2PyRKYsvdE9a1caM7QRU
EID07rmh5HpT7G/yZAnnxLyf7sAb56YiHy10DQetripkAWzZh5arp70eG/J77fDSo3k1i39Gl9Y5
3ruhuJNqkcfz5+scTHFYnLUxv9HojqbUaJrLrHkDXl21IFaKuIl89SW6TbKsH+/7q8HuAXV5m8zF
y1Htq3hKM/8QUfGcndu3Q6vW3x6b1xlSzf6hkJZWGgj1M+onEIBzj7xRaTY+F0ZKMVjndBtEGoV1
I/7e54b5woiTPz3bqbZxswAv1xMhQoN7WlrWhyw3JigJPuFkXZsYkvXmusc9MG///5DowDBu8Mfa
8Sb3dLsYloQahmP/LqioYIhVOcapPCDuaJJxXu6Mz39ljuC+27+5T6nac67apOyyJbhDI4fR+Sy+
30ar1+Pf3Wv13/1dNr5/N/X6uRxu+brda6kzG9K+kBqRWB7EzzGAzkQGuMJH7wlWECKBLTozZfVs
ZOhkuovZWPddSRNHi/Hu9YbydN2fP3phwEcVYojAM+6VDVem7s6NZyyLclxX7b9degpGvUuQJOQ1
atZsFwnkxClPlnF/L6VwhdDAHr5iTO2P/v+Iuq/mtLYkCsC/iCpyeBUiJyGEZPFCWTYm58yvn6+5
DzPjsnUlBOfss3eH1atXqyFDXWoh2K6CIaiQ6Iy9g+KnyIh8vKO230S+W2pelo3b73PMn7q3FXyv
PXxembmyyZBTjdoJ8GfbWAARyhoXeUqe2cz3waYPzFMvUZCIkpNrXfciHZrXCUM/nQ6/HrH5dhBC
mmZ05uriHNrmTvEjUqQssxH4UKgWRfBbtDSzm/lktMT3vRDul3joE2Le9oNHjCXNTcSbswbQOf/l
lHd2/T3UZzlIth2FwzvsSQd9TJvF+ikCbMBNPUbiMjo0lR5oyOVlDgrrysE+AL8UeW8gmuzv5k0V
N+y7W2Qc9dmahZSdaj/YyOHuDSmfqlpTFuS9blJGRoLVcnVhY7ItVoe+4/1bkSHiK6wcWIhRzVpN
b1XoF+xl/7b+4/DuCgSG/Y7gmV2LaBZW5CvllyKP5ItWqhOIzFiyGKLyHn4921qJujcyvlMntgPK
dKRdkVwZLd7U2e+2LKxbklWuogaNNITPVFJMO3Wmfyx/5NVVcO+q/iC3S8AgJpWu6vl6uv3oKBuw
ZdTs7rKCS1dhJHAzCWuyhPedRVZqSLeCS6DweAKrbf8WpmKZKwnN6vrb1DG/V/yygVihYgvAdyaK
XU7DRlVGUGkRBwiLNPeGAmfb0Ljn9OYEaB7BoL0pSBg5k1Gxmh3LCvFrxXAozxoda/KOdPt4rmRk
GYan1FKZGjNssLYwQr7fnn7fG7NM7fj30JR1QkKltFXINiZJMl/Je0h7Dyn8wwJGYBBoUSgtM1Lr
WU2/8M9P8zpO9Cn9a99Dm4ztJbkVb7d2fR1XMr/UtaOXhMtQotKZF8WnAc38wXKw7uHNypWxRdGz
Se5CHshRLIllrHliA1ZQnx16yK9vGILYwafd9SV8WNUSVadbvhizSuPpWtqhSb7itM3kJPNnCY5a
PEdbNmNEmHa0mWR/tquZYHY33N/+GeK1HyS/LnqTPXN143NvFYlaVKuisN6a3Ztazxcd1nOLNjy8
DI98GZI3THCurBda5A0FhEsNaOKApSgveATcJ+IngEDNvhPoVaZamgRgnalw/Ba4N29n+pByiiaB
5a3eE9dX2dWsJWVF91hea1h8ezmlRxk9IwgexVVH00rsXRQ0KUtPveYaZi473JhwPJajZ6yXRWYV
Ck3jTeT5Gqg70ZXaQWE2C2TbiJEUzmEHmoOn7NJs+97tUYuy/TM/zEdMYyUCNtkN04JN4NUFXGja
GYDDhRw66MAmw8/qx3Ef5CtXt4CtC62yfH0rJNk1t70AxX1z4FoXWgH2VdYtu2OJcTagF4Hwr4tk
ho9rmc7dCD1126NmTOW/WWVfqqcVdfcfaFHj3AQH/LJq7v8qX56mv/YsY6KpJgSNOOb+Fh697Kq6
yVV36f4lV10v6UtlPi7n9qOiTYCaXJuPThReN7u30qaVOb3TpjHFPUkCMcqDaJMVTT8wjdmDiHcl
5QU7RQI0rEZx3zj9u+Wq9wM0qCLvXhdrKY1gQgBcWe2ZY42RlceY4kR5fKhuJL8H9qF1Re8NWpBW
nCj5Fa3tDueaQ7xolahM/240+zzKD8l9Gcdz/cd76f0Vp4IGbpAznVdz8yRZnOzb7NDYHX/lbyN5
QTbdeyRuOkycEPo28+PtZTPMr0pmL31cyFIo+IKm1p2C/n3IzBhiKzbea9sI/el/u0x1IwxLy8uz
OSLJp3qWjH0BerbbLKu71KW6Oov7pb/pzChLnVx/9Zk8AeL7ajjr65QfTXtrkTAefabYVsdMH02F
USze7lFOylft/KeYk9TfDLNaJAk59x0sEYjsMRndaltHUoEYQOb0NHxv3TPVyPxHCLIUq2NTxF7K
2kYKd7jYtvCWi5gidQQQN1P2uuS6CwprHQdb3/qNITjZ8TyoxCX7xX8GIB/H5B5+/j+8vnnqhyLK
rgn9AsfEGCXTRVpLZaeF6tjmfcUbrPp8hUfBsgXcCANh+UpAordLDasKaTDZPst1WPjtGyrEYd1U
N7m34Benz7NimNQoYQJ9YPBv21xFG5Sq0yPfKqmM7z5v6aZ6merJorv7faI0qz7a4CBbBH5EETOs
96i4h/uYtRCU6J7uausNT8FwRMx/qfEmWdbi0JwWatAFc3d/C1AX75L47cfmXVdFKelmzlmigEs0
BsxV9d0Ww+JE7d8uCgzpNu4pucK1NvYwNy08xcfIYbs37g1udl9dj3HF67dPBRz51NxRvXXvDdFh
C6tF8CVrQMJZ9dNf5Iflixtzvea9xblX0qYHESrvW5CFhS33WvpIv2e7x3RdKq5V4gsVVpFfvngw
wkfB9j3VKLVlsvdtc5dq5RaVh3LCvCcblQtGJUBGJ4QVC9oAt1nzYMKNg7JfdzbGyW2W3euXfunb
AwAu/AH5gcohnWx5fzkAX1s4XnfWNGlJtTQqHhEmRvQYzY3iI5WeFGpHjcsPQwzmWryv32BuM1gE
N0pmilG8t0ODdiaqwJ5guTRjNNH/grBWLcAw4vGkg6Kw6xZ/meCGvD5teROI4zH5tnjH8Oahm4Z2
i72FBba24cHBLLx0VqI2kJOirwDDDp/2Lrem8pT0uDPNozAQPOpkCrLfK1mqN0fxNEPqD3Gagfjb
tCdd8fcgF4j7mPOwwMeecnJTHxGOtw0b9c20zZOOPaOJuKs4euhiOAdkb6vnYUNSyGJdtHnoLEwo
zOi/gqEnWoBNKygQX/SVOuYzGT5hECSh55gGGYGnYQuI5aM/mz62TroubEFEvzUhK/4FL4xbyiXp
/ddVGaF2lUPNHGR94nD21mrk6c5KhD43I00q64G2/0BUb5A0YDgAl62sZ36fmWCWMr6pwB1OcBL6
yQuVIw0/WFY9Vx+5+7N+J/VeNOnftUg3pCnoxeq2WMeRzlpFZKg2cM9qR6p0eil9xuBY7ZkG2JrZ
+8d/5X6nJoUJ1pep6KiNk8tItM02CCwUXwTr5/CtOtTIICkhUFVRy6Lxbhh7THOTOiVa88wwNh1w
4LnxFEZPIIJMNA6+JGVD9y+GLaxegN4XBpaO0hD5Z9c5DU9AAz81gzEuEsqGZ47zJ47P6j/VBvMT
gxHET9nW04qutbpx89INhfKmygf0PRw90VQlCyOQBdjF9m5IqIlVhiXgxIPdh8kfJ2F17ewm3spQ
jkS8dsWrg5eUGToqRk2gAX7lbhQVbSERZLw1p8ZLjVZYXyT1HQj2dnCQZTwbGR/CgJUXYSgk4hGw
zuuetUMPuzkxmuZuES7oQi97qk+2ifBgaSoA5MSksyI7qhnOA3rUIpRby4CydQLKgQ/m1q+AeKgc
FliRQQfLQLneFNoAcYnG9NjaG8el3EvyhOcarAfTfO0wtCJsws4yKIIsUbW+uJzDMP+z7N0ma8/I
xQ40KIOAuKghZyTMpBMm1nHxAj6N2VyeHmLFPVGjd6e/M0g8ZwB4UrLB6vTNeJz+AhUApk7H9w0C
Nx1EbZmT7gKlfOQlcs2UB7noLAfqxkuRXOQxl4l8vXUYxv3ypHQzBGmSVCAP4LbleGc9kPLJNLSN
ezZfQGjr7/zt00KzdQosJo+tlFFuSnZlKRtux/yPAzYZd/1Cx2L6pmSPKTsEbyViy+UvGXCAXcqI
zQjVXArGUISFAsoXMbvaE73qjsrl0/0u+lgnfcEYYgo/APaIi49ckPdECj2VrQWsgz4mrx99sWGI
uQ+7ED6FYOZteWtT7G5Wwdmy9RWkdCE6lIYsMomxYha3txrOByIou43JPmIXWlRCM+MuEGEgaBDZ
xq8HsO8ZKfoV5R7NrHKO2+hiySnFVGG9Ad6KLvvJ61ukFp4oe5CWzSi47LY0HCpWI9izrTS7bkIE
1nDg+UKF58mmQtPy6ADnZuXp0pFqQrk1rDxpoLWZHFWOGP55eavC3un8EwJS9onyfPEnQnBWfdeG
x3hixG7MrXizMq7D0x53SYxlsl0oiqU8N9B/kW6ClRVJK80V+1Ju9ONXXIieen1c9E86y0dbLG63
NAerpixrH1icp/D0MFKIoPTISWH7f7AyYZa40iRL/KZyqJlh6ipvCbNJXshAHFt54+fMT6blEbpl
BU0GFc97M9Rq6xslGdABDv5OmU1NkMKV9teevw4sCbvpgKIDAwq+rCAyrYJBZuLZZkAs90YGdx29
Gy+0utq3T8NF3wk3L41tutXtPpW/flryFmmJfdq/qfvaBLx3OuZL+zc//2Z0lxy207hn/FlQt8xQ
duCi/gElZKPF8jD0BDfS/XSLf8W/QBaPToaD7Qe8tdoU/vQW1IPB0ZcizUa+DTEaamZK8W/RgthZ
56zr2iwPsNIg+1UkWcPvpEIvKU7SjCsZEkgQDbvxae9AwGA4o2xi+0VYy2PGovS0hsbgnklp2T0M
s3RdaHHFByRb50dbhtQ/qMzi7D6pyBhS8ybw4Vxs7kbnwYqNnBf5cFXBxm3zsxqRF/LG1n7aIxc2
NcOoCfxyC9HtqEsyL9O8DJ3Bzeh0s5oOwx5Mox2rxyJIz51XZlUirZI9gSTryNwOzGe8xvEZ0OCI
iZygdsIQthmSN0eZjl5H6Md0G6xrPpR91NpTFoDzubi0kOF0S/QkIAWh4RYUnzyEoNWur13QchGz
0R1jO96vb9ht7E0SozIQL0bWpFdNMXIAWSGbuKqh7h17uyVxAccpSuFaH7Ujs2XwH7AQh3NyvNku
fEJTLh0TOlC/o1pcbGlaMzPcFkAoxSRIoaGvapnfpU8mLP4jymNQlFmyrNSk5Cguc/IxB++NrD4p
4pMaczKAmdnmNaCQS19eLpjfVNNtbTSB/2Ew8VpvugiOb0oDe0lYoXYw+qmeylThQwLEOdnvSzM7
r9y6N6olLa/RGfVBjHscP2NusKoy4rdN9R5I3g7SuN1wZfu9O5N8OLMORYiMgLls4/CLyk4i1yA8
HZvLz3WxvPydWJn5/rb5uOEJuaxtq5R63f/Lat/onOeNTG91bWVSL0nNDs1sJ99ZFBoX1MXm6tcD
BTj7c25eCrVH79pXapo35iSS0xqhmpeNatzfe4kK1+tt0y6dG7TklBsvwYS5niepU2+Nrqik0lWG
ORbU4cshGKcFlRJIo/Qxfg8iT6pCSzRtOHGmsRkauk7DyojOpzuIUYAY7a/CpGNrERyrnuFdhVuT
2BXBsC2ZryPRx65CyPjdi8j30cMmhkyrfFMGpr+TDFuJEv1cuHlvR/j7VOXKOI8/UzQVE10pCtbJ
hIhm7NXgSsoyLlWzv9ARUAQOHZ5EGiOKEgAKdqUFIi2SoRV6AXeiLBTO4atjklPvjJ8mAPXmvdGm
Yr0Tj3ZF0TrD8pbdbfJ9XgCOdslwSX+p7agk5UxlqROEWv6fwSM+XyFPb/hyZomVdKIFq/uvBSTB
wJeHyWeVVWefsiwPU+95z2MZuB1hwWz16Zxqbdea7fxdhrQWAD2Xgin1TNqmj38lIxa5AMUGIixV
IY7gzCvWD31Yp7hntB/kDADNqfAzUzZlT4s6TpG48AbAivJVWDeqjpxUlAmLy872a5mqrFvZ90UC
4vByMjS2lSMQmPjYtgwMzm0gezHkMfue+y58q7FmsDnPbx6/+qA6opYJKQLfpkynGJB4W0w8/ty3
L4ba8EXji+VnaduWQ7jfgOgephcR0doPp+wvrCC37Bb5aeuQAI0yd4kQt9xjcpwmqdtHFuCt2BFZ
lEGt9xiMyWY+J4POdMLr6WYbi/kOabKo4KtZPV0Mb2ze3cXYOkX0su5w1XNAGMZ5v/hDjms1OkzW
omvOweti81D6SH6NV/0zubUwnIz6YvbPl+5xNrr+cAbk5gYkfydT+no+aILukv/hrsFdog0G7lmn
v+sMqgbCMZPuNbSta+CFtQdefK3iRwVjNzMUiyGE/OGv9UqQ5o/+P5VoEQ3cq3scN25TNGts7AZa
iJ7EDbFk6ERb+2fhUeHnCFz+hK4e6Mc8V8IaAzmY5wCFe4rx5BSPTXxSq1bqv1QojvUwDkqFyl4W
IP1MvPyT8Ulp1oNTrrsi5yH7VN1JmUeeaJ1NCvxBhCq2z/e/liTdkkaIieM5HDqAXO6aSpsMz8n8
j0bEJXoCgenygraasG7fzJ2jaAPJ8bfkfOAtoJQYmIQYCe/8LDGi9SBDIweFS4d/huDug0DvKM4H
DhC8ayf1Xw8oFOmRMM+wtZPNzJoZ7TdBv1qNxOyPJp2A5Vnrf/MgAunwNhoyng6nRApkmMq0bp19
4uMAcEJsU2ldD4CpASxtsYku9+/ZvV6Y42UKUbGBCEugmjzjoGZBn5B8uOvI7FTIruT8SJsydsXu
5Sr1K3zjkRZorPZXAkx8xAklucgdYu/0YBUCBVIGwgFV50DADh1uOi9cGNmXujoiNOe1gd/35jVy
u25mYZZt+mh4oqdAWFaCAbJrzUZ0lkrYnIppuW1bKCZj8SDSpSrH1JPAXoaCDZoHmj1L7fu9ff4Z
dyXlu+lTEu+67hvPvSw2b0CZTvFL80q2lYnqGbthXbftbDeBo5RpZLtjwz5m5Eya8lx6lUQDc8iR
5dPEFMPFvQl5dAr0ZJH1s0lS/rgNUxMMFZT4iJTESWwzs7UcCOB36nxC24i75CEy0CiLqSVvRsUf
B4XiAxPu+bXO5Cc6kZHcgtz1TIn1AT5Az5ea6AM31yl6TE79wud+UGyl9JonP/I/KhX5rMDT5kEW
WlZWk/vX6vw6Gy6Gzu+uk3sLQcZv/iTx7ZwAW4K4GWyPgznUQZRLPWqAWTQm8dCye5fdk+8QfPVE
ygjp0u0MwGlJnaMvm6HGigEo+AzZfWFS9sc1A0XjXPiagMWxFgn1UR7jqaCDUdNwWodMDtXvaMiX
tajsAOHgdDpidXkVS41SM2fsykb9HmIYX3b1Y6cyzekpGpPPbaCvDhUpe66TWrTsk8viLfPtzBIn
w9yINHGc72yF0NqyqOA2gfjKocmPYbrNNx1PjQsd3XgDQhr5l+ypkvrMoaeRdoptIuIWuu9iaHzu
jSNVUaFyB70oUQbRSXMTtZ7H1EWieSV/+pAMZSZ6l4tbojCN8ZJAyuui0Jq9j3t6vmavh0/cxemp
sp1VUgg0qU72F+rQ5ffy7wHbTOnrSUGYvx66KvePkUhSeU/Qv+GYtlDGWXt6fS1osdDVlm4ku3uk
tFsbbLYptAUfW/n2xeRqYJnFJUopgC6i4N6bRBpZHwkMf0GSWkBwoUR3/wzqJ61z+lGU9GjCbQ+1
Yq5me1M/dNOhh8uxkQRkeWp4FBEOS3URwDzjFlzP8QWs4v41xKCcNWIVjImLlcXY8uoyAOtFn+8W
ALCVtQEw4lIzZQ7+hGqDz0GF8tnNuyq1b3Ot7tSDpw32AGKFT0izzZVTyPTR7kKPIjwQOKHWK8pP
Ir6iXIaAizbYYtMB0bOMx4iELqJcJ6vrN82CuiDq1wYpC/1SLWrPWvtkTp2A/LfVAtJmV5k/dLlT
rWOipR7PsjHNkLRA+QtNyRbupVRmevoCnmTYfz2STAW3depItl3Tg0Hqbzr7J0asJhEsGmJ34dwh
UE1SpZIj3mE3JIwZlWqkYXwXyV8STXRob6pPOSk0XCwfMiUrriIC/Jvbx2cLLHOQbC1b7p4FvUwb
64Fo4Zx/FryuHR8jPT1Yr4FPcB32AOGtg1sZyefEArjM0EYzS9G5Yn9ThWNLNEKj9dISfLTHyXdX
5U/p2sHBieTUdZm2SMHp6bxfD/igD+otONV3VoDXU1fWWZOpXAdUtB6sJzNVwGHWdROFjnxNmyG+
iVqWBs2mkqwCIZnTnkrbAX/BNcJcBIgRqOBT5Trp9+u68WAEki+JDcVRe4r8PaGCX3a0x8MdI3Xk
j61Eo5DtMmeME77HtJc+vyUuoAdhKBHbLZVB+/1JCs6GEWvZj0ytbZPM1ygykoBM0q8ji6TRJnJG
6eNdt7jiqjMtiV+09AxxDyorp0iPbeLI5YLbjJ1uazNuVhLDWfa9r+NTgNYMZNMuO2DM9Gv1tPFI
/B9NC3Yk5VPODWU+WtLlRZQSpEaKfbOoMdJUcmIM4mX1N33IkXqiv2ONq9fBnWDfuaX4Kq1VZxV7
3Hhroo35GrmjzSoejlvjNhwGUkZiZ8bLQ9N3h1UeWIGwij9BQyXft+7Y085lbkryMrAp7AxPdfqH
dcR6alE88M4yMWdWp2VOK6WFwPQIBD1AvHjTe05Z2pNmglFmBWNPvCoIGvsniR9Bo0DDgI5KTSKY
bMNILDdC6nSDhnz96/wHkx/wOFGE12clyVVH1lCtRztXx71S5/ZUhGu3OvuCZLKnkdLUQWDPZSZ2
9K3BPQKDSBX13buyAkrroeNdNNFDOxkXvO9QeWx4dmRNI6upMxNHXQJPxrtH6QxahBQhd/EBHCDf
Qc7OB9AqzhNVwQaQuENGNDj9OgtctY9VFt9a7mULEg3RB01IlYjfY5sGOTrUgX3wvM5oYLr1xZei
gziGRSLKwhgbvxSHqu7YZRObMHuOWiRbrt/zBgIwpNT3Fs/u1lxd37Un8l9FJ/IWaRwgidaDSF9A
AWLX8vMOPBPNBY1HDMOCuHoGOwo/zsDDEPRrB6DEwBwQx7UduA1AR0RfGiTJSWpkMMOY23Bihra4
F3nWLE4ASfa6ocRPCo/fY6h2DFkAKYAIpXYncRtBTtSk1uKEZoGmFTxad8W2odYg59iYJya0V2kL
AkFDN2O6Lrp1j9QnopjhgxhCSGuA1qZYaYxnbixJtLH2LLQRBZswdSgU0DGB5NGPYdy2LlcNxcFP
CHhUrgd71nDS8eHCdHRpuBGoRzPJgEhcHswjXBYXuCwrJhhRAwDvEtgU3KSeencOSGw5eM6ikvDF
tkcdoMp05lsIwkplE4cnRTXtSwEmS14LrIQWgE4doC4Q3fUNKAU4jJgRyVJoGsjPiJqJUS8XIQpc
W8wAyOMNRYBPhRFm04L6GryV/5qt6Ja+3iYQ/XMWwzmEHwKol71z2ThSZIBLVZEay7FoLvM97IzQ
zSXqSGCGZN6lGwJoUgnkas0obk5aYLTwvC5aRGF25TukRJJPMaU5m6cklOvuJnQAuJFLTs+94QrT
CU38+w/16fvPDsP0NQGkrOqhMB6bccz+PuTfFiNQQiglDFyZBdFotsBrIZnStEYHybcWfOiCAAL3
iWLA+PN+/ScPXsMeiAgCtL+erRhGuoKwh1ys601/2diQC41rsrr7302fnVb6dmBQzsDXdBU1c2UW
f7a6466fZ5HpwgiXUlU1SWwbczsydXmK1FCKThGb2y9dP2Az/11jFHdlCTQlttV11k6m3R4iwjUn
TNfsjHVPNPRk3Zv/ieP5yCttdeL/kFGNI8UvuAvRttOEiDZtR8p5xWLfI5I9xzRrmbREEHoDR73/
RJrQinDmixwjGuc6/SM/dFKFECYKI50Io6VNR1LGy54kUjwms9yu+yIhOpyn7Tsj4Vd83/WTNRbS
3WCarvohlHhZHmpb5BlroaNoyl4LVQXxBJ6FM64CAqDemL7+M/I+rP+0IcqaMTXiNCLBTl/+bUne
Txrisknb+jhC8t45VD4NXV8aNVCY/yV6fzNXxm9JyJbdPI1Sxur2Ip6lYzBD85T2es64O2aQgHVK
hENrjJFe/8fEPt4WdBnRuCD+7nVWVQZ8BKWZxjMzN3H8sRhBIDaqsYLQyCj3xwFbYZa915LP8KLS
NqLUaEobfy61w82cV5xKhu3+HIPOenPYP57o4/bhoCBdEYQujD9FDe4GXiA8y2tPI2tP4jRU46PQ
jjqRKJOT5ECn+gmuVbJ1x0WV7VzF2GXQvzTWRk9+PXzUxEqt8wG9O412knOsHy5Aq/TXUt6bz6l2
+b50c2zktXtNGj1D9DhVPq9/ycOWFAcexhK0zyu0cWKw2SCeLgRHpnFeyKBVC4XKA9O9Mp1XM9t2
BOaXxhmenx9ZFo0hV9OLUjfNMv05uz0lDEoqxdMT1rNFTBdiV1/p2qbWMswRK0zHeWCOpPVq1VCk
CtTHeAVlq1yDt2K1ltXpwLMcV4QlzJ1b4poXFTEmkD1mu7jFf/nWuPThLLLZ3lj/mUTrpt8/DJ47
FyI59awkf3f/AWfx4Q566LAM7EfH/a42zetlIzsYjvFiEmWvhc2AOrzpqi9BkEySRCxBSPRqHEgN
9TxmEIeqsCaz3vjythuySSy8Yx8oPWQGonX/YYMvHQrhiEiu0S6PvMbPFRyBsh1KxI3SpWJ/qNNH
njNfmKxiGzX02UgAwJrJH9Vjez6BQvrqI2E3jo97sgKmiFuU2fLTUZI/ASrPh5pld4J3wvBzl3ar
WM0q24as4ebcM7ibcTG4wc27HJXoGaV+EBQV6tQdv6h8M0yFePXL4/wakjMRgzlDnsOyCrjfm8eO
OFjOthGtvJT2DfgIEuT8+7TTZFExj3eS1nXH5izY4vsXmV3FqOkvTzkeUZzDiOHmA9UOOeK2LO1u
sjeLSoymxinZ1ksb/cIbCvJoSFlD6UPE121AH0fZpdhbdat6W/8sLj3flWSkf/q5/VAL3Wz0am58
i6UkLW8XHLjpoGqIZ/hr7s4M5e75bbopGzqeeL3sqvyfmivRp7KNuBttX5ltv3JtIX0o2aDJZtv4
evd8h+6RNHt8qPkiI975oKG6HUB2Nx0by3m0I4Pem65Hxaz8EBZO/jNbznKEVN3LiBe1tYqbBtva
5yNdslcuaw6tB59oRMpzGgVHefIYkqIbqD2qwGswevD/mPvbMlfL/VCWotj7mqzrnGrO808Giraf
XgqvgV3e7Yc743HMoBgoHRiJzML5bjmURm6350QulbieJ8x8OiS+J+ynJhw179wwRBcIuPTdvarR
oY/rKlD+fXi/9g7pkel6ujBP2ICw0tfluK/Yc85X4v7qoH2HSryqLu2jhnQDq8rKMZKnjDENknoT
OoSvtWEgAi//SCgQ33KdCLA7A9euA8d1/gcMs+s+5v3T+yLmcvG1jPP9Z1kyi05I53oM3N5vOtDO
Q5++iU6FVAVFpKxS1YxeLQ9cM/obOqX2mnHFhCJA82Z4Pwz04yxPL9esUcRJ0zYrsrv9l16Lcdmo
GL71+qJEnGTPiVWsRvZu+kcZ1lrZq+Lp/2ZjVVYS1CFvv5s4v0esFg0/HOKyxWDfOh65aQDww3tr
YcKGOVQXQjR9QYvndq0rkjgOJM1X2MLD3ejQX1f1RAzRoOFB7IcSQRQMlUeHQBFgJzcOAHX2r+y5
HwouX8X+9+SfKHAIuE74vUCy1ciW2YUlWw5MFfNWAW+DfcrNPDKdzHv5LdryoCk0w3ufgpSZeZSP
nawvMjkbhO6BGgC5lvGfUC9Ebia9ovXr9/StrN+wSJ+hm9+/nkpdAC091W/zIV4K5V3l/FqjTTFD
iLg3Bun2dXA27MzWt1Oa892rQAI/+ydoNSoQzIp5QOK6A7EtVnj7+kBz+lbk0JF3v78fEvXUona7
9TUHbM1p/S6kOulHFXu09LkbbTqbixRNc1J5k6idFvz5S/oeU172SzAwtFQTBK81LX3kFidIRHuf
+W0MWv5sSqAJKWPjBFVehBaCveTD9C7NRlPJzvC+E2jMv9OljxsujUCGd3tc6taWonag+7e/hppU
x/uacLB4RfAsNsEzueEiWOyUEEmBEpzQCwnyRHyclQ/v0oQmcYJfixa8v7QfJq//HhMgm7OyNspE
5rbNH9QNPhiEcYa+0BtFbwjBfoCTTqr6RjUoV5uNHqQH2d9oUczvay6ZbTQVJIgtqc8H2nRNsQxI
mBJhLO610l8Fs8Xut9FdWaqr4rjUj29vSZVLVh5tRY57O/sr1S2+mSNJv/fFlIb8jzE7qiuzS+eQ
7Sr4rXM19b/cpWFM2T091MxlUJMNMi72IeBT8p5lNan17ROrLl8Ezr9kct17ZihTYLlMYTjqLASY
CHkF6zuy9U3h92l0WTSywc7halb795CwdOFxNmqPRetAzcTgNR1G+KBGOmUbi/Hn+fGHvHuJsBVN
89v1m7+S81EZ8gWp0GLbgRO2giCBDKvc19XaalyRC5IEe4AZs/fPhMGc3Kxhh8QGyYDJCY0BeBTe
9mkkr8GxMMpfqmYJrs29LFYeF6OAFjH7LFPSF9zn/iMBul1f9wvY/KO9L/VzognOKfU+Fe8/wI/m
8s0nK5RFG8wiPVbalKlDLG5bVrggvIykWEizXvZ4REiXcZTnVtHqSdGmbYANKTOpYSk3oGcnfbrm
a0re5vCB/fUHHRDLhCbA9Y146/rtDAEQuCVvu9VCeKmIoNBLvOJ2tWt/earu6Bitai3egMOfaQV8
TI3t+T67DzkbpUFW36al3UMUcr3tFxTd0Qw21cz1h9IgytDyWkXuIDTqjgs+EDkSKDGJeU4V3vs5
jIQrvE2YKcHooi+4sjIAQXU9XH4YQLHlBcdISlk4u2PR56Jh+vZ90F2dH4VWRCBYh8iD//L9CuCB
EkjovJNbJsk8MSpqMeIMhPjaXmxrTSLlzcQ/foOnillsrDrzItCVWgndeEDOOAbOcHi+0NY4kXFJ
zBj20qVOAJ/bR75JXBR+lY1inZ1fMz4tm06o5LsXmii2aKbxB3xwRZ2MDWOjmXTTwijbVmQK4als
dEQ92C0bPxF8uVHpCLfu0eurqY5/nNJrD3Tn3V60vQ3WUTHM1RJvckQfuxoK4gSyQp24yUCizT67
HwiLNpBkhzseIDQtXiI70hPoRekvadt4/u1L8I40ZLgpJ+vmuka9hrsEU9kVDwGrp1h5TNbVc/L1
qnU9yj3aYDuH5qoixAUkzv/ghUTJ4gWMcWxwsYASkobbHp3AABxBYnBblCDlVkrm0Uq0DKDFYRbh
yPX8CFa55gkjH58FIijlQjcf2KKLCHBsORfFTWquaVL+TkRsBjwqlE+j3M02SLKEX4KsihSYfzvB
dDWIkStlxF4Kn8RATzgrIZtE4bxCkWr/2hSU3j8e0fJB2DYzLPxGGyt93gelz1N/EzoxuB7zWbv4
ozY8270fexDJUqqKKIZT/5NLVe0SQ/K0a+YWNV3O2VfhglW2lyTxSPRVm0kgfnaA+sCIIkJEpl63
HbXkJSKRyH4BHHjuRYWAIzROOaom15FbaLhG0nm73Zx2p9cTYrsPnAYMSg/X9OX8c8YvNnQiXdXn
23xMkiEgr/0ew68ydNsmwTUelcMIJhrPU85DlY9IGaD6KrR+CbZD81CT0p0zZYqGa4Jo11ri8+e9
4X+1amP60jDD/P2j8f5ikLE50gY4v728tF8M9Da29KXZbNavL+XZS31TNheyXH+1Mf7FUN0BN/7y
rz/YlX31L0bizmKCeaVZH5g+P6ibdDJ7UUodDu/YSh5W8mXQhNj47nDghSYx+r9vxnVjaldihWgP
+GZ9MFhWm4N4aX1QH4IrhQ+Lyr9/8Lx4r+bg+WtmRPu53ygP/g292pX8u7+QkUw+/uyXH/jwU5n7
/Wf7hfdATpMeJxA1gC36f9ZbyBk4lEPWkD8mct2l6RGzQX5fSUOM7UbwEblPQ8h6LFRBVqT+Q8ls
+Wp+APVOW0t32lD2A7/toXxQtWUmTUIiSl4LdXiA6utVeiky/YMLuH+H4c8zlcsIKJ1wI49bx/1u
6PtQLgCZPo8IZc30o80hwc56wZaWfsotWYDlyz/hMuJ69VsvRsxZUs7BqdEaKlvdjF73t4npx0NW
6f6zGCa+TdUySejeMvuNFeyZ/yS4kLBIaybpr2RR1V40qExEblJvkTq/c738Y8kONcVpkwPNMdzM
6n7iN2EVkZSgSPsxlSoZdR1mEUE9jFxTSSv9BdzULdAUCdt9jonLPmovCY53kAwJUS5eMuQfxuCM
P4KVcz3fTTQOwrMc0P8lrfFtNZr+ukyeEC7OHfGOnsglGXUEQtanAE0fw5DHwR+4G5FSl9lpHNMo
/6oWsEy+DuXE6oEiWlOoz9wdRyTzylf9pqk4Tuuoac91hdhDswmIcpaqm4okzr+K/ZD4VROaXyTO
5SHBxCCvLK3mu5m+JkS97c4Hjr+myVeZCCGfUvPwssI8qUth6a65U+2bnp9m1pGagjzNU7v20Kwh
tZIhMGpY2FeLGcUHGsPgKOiLCTEPUxpwviFLcuWvUz8zmf7JAU1ZSETqP5eRVGiCkwkxBdcGQq1T
iWWeXqiwHZy4qzLna/J1/7EI+50QaZcPpEnPtdJpdFg2KcB0PGlz+ASDrfmv9d/Fe/7X8SP7kYo0
Y1U+4Rlmb82YSq5BvVDJaIMx5NTQFlHn/CqdPLZ2eZVKY+7q8x5Q4s6RM5VW9BrZsTq/J1GaCNwE
WNnk69ow9z8A6pPix7oaUnCaKQ8jBwzsZ0qUptW7MP8lAfQ0kWH1Z3ZjvrgNlQyww82UKONjjHRQ
4JIj/tAQHfO6yj+3akkt8hYSnxSv/c2aEjElqB8iE8+5auRBZoXuBu31VjmIsTT23GBWNeU0M6Wu
40YIZI5rC2IYZb2WGtHppHsPWv+HeWf9HcN9EL+fWuzrb7zVhAwoy4mHMPipm/otCjcuSnsPLenQ
hF8r0xlwZ7hmiNYn0yH07neilf03MRUQwwGYE4wCCdg886olxBiDZKl2fy38o22XoCNnZoDY/qID
J6YwUC/RaUcSMlEs+04+U9bZbi5dZv1qyIPuoFmdXiIZjrsmT7n6lRZk1ZndHr/A03oNDgZXXRuC
YtP3zIpdvmKuXW59xT3Jl/HZBtr4m5UB+Ym84KuiBlVtOdj0NrnkvnhEcG0OiCcLUFbSagZtBJ36
IuBGaGu/uNtY1N80GunYkvZpQH06q1CiKG8rh9fMVX9dCl4KFjoWynvE9h8EO4NSmvnu5le+Ymiu
QIu+AxhBi1UXy8AgF7RnCEoOmURGqxitIKP56lYh2ZIc168Ohsa7bQMVYKtKBOXczg3cxXUcaq7L
rV9OzonIl0uG2BagT62izyG8gVf/UjBe69C4X1/Jhhwa43aCLlGGz3mUL81jtfhRFCx54KiqP6kp
DL16Eb7IrUgo0tsMm9Ni4EwPFQqkZ9VL4iV1ep0/YiprYWbq5AkHv77M1K/b5uX0er+/7kVQZyHS
6/x2D/TaKWbZNlEDcIIMdoa/gimIMXkY4DVdTsn69cucq/UzUd7J3YG5z5GG5ljhCcKsiOlBQRho
wIluPZQmU+2EX/vvUz//nqxlRGz2M+pk7gudgtgT/8KD4crSNy+9XD8O78SI4H1K2bOXvLTA31/M
pFBlZQa5Pg7+bHgL2W+n8jAKRgMe3XD+7bikfic/pJEcmt4Tj4pKKm3cp1A9QxgYIehn6JQdmij5
6z+n0ZVdHt3lfMYOqt8R13VU55uPlSIqMT6sJnqKSBdv679kp+VIDpejtHrPDFOT8viHgXR0M7/Z
1HNPz4D3Cx4CWiI1VRjqj5VdDev5n0en9BkDUHbquY+JdNxvpgBNDceMaNdf6orf7ulUC8+hidhp
RRgmBHs89a3zbTj/xRJsYCiWljZ4tnr77fzeapz1urpZ/CNgdG0j1iDMHLWEm+H1kL6nXmKgPbKE
dGX5fXy77JCSQHySlkOfh5r+XX/vB3eSSqgi5hT+W3XxQSABRB7o4YpWr9KFHimOm+EiT9NhtFNG
7f/eXr7t33bddHvcOv1evTMiVKbXL7ffu99FdB6Vpdpv0r0/y2r2R351qK2hBZBsfMY9RUeN1dGQ
vq4mSROBK0XRWul9ESZOte05gRSeKYIXcIT8fgbQHJppMQKSg+e27ElrVkLrJRTMZWxCvQm85AUe
o30RJT7RhOkbxu5oCjMUsmpSgYX3SxYis2/5JT8X9aptRhj/CJVdOIlrSBdfpJx+1U7zZi6JP+Ev
OJHLu8kKXqUDyjV5XJ4UAej7jK5UvMQnuXB/XIE/3t57Q/4oD9N250G9E1IXiQDXomDnfVyRcRX+
1ivsE1y3S2DRbTp+669/1juO+oWsgR/8d5EuSU+fW/C+1t6vFSaYX5VbtoXe4yN9x49ck7+D8KPi
gQw4rfp1xDAX6sWbdUsk6INXhYHv+EMggKf1KS7LE3FvxKC9g0eTOf2PqDNbUpVZovATGaHixG1V
gYDzbPeNYdtbcEAUAcGnP1/a8ceJ3rvbgbmqcliZudINX/KWolnuhyNzKOQ918aRqVflEw7FP+6T
7fmQ7dkYlURpKVsy+By5zbC4py0H/Tvf36gzXxlBvuMt6fTQ47ApV8NVdt4DUHBugA+5Ybk4mH2w
m2mOgmn7OSW/o3r/PeYGuQyOweF5CBA/yPVwMDYsDYPBAfjHNcNZlgK3ZYZj/E0lzsaQyFjjA0Wy
O/uyCxOAT/4yc7kEeXSf5yl3ELpUCjBsf9ONffn3d7HMCYaQB8WN086hJ+VC7M1RZWl/xpOTyKMl
W3cCPwm4Kw/nc7Wcjtd/m3IB/AtL6W4mj4pAEa0KIdv7sAozRvK0Xy73SLscxo6j86gYGg7NBcj2
n6HkNxf2dxa24SlyI7wl4YzD8g9+C3b5G1l25BIZa3nY2K4IHgrleFNZ0lMCdi8oL+QEb2HV5UU0
aApkxxpizFnNsYQVOA1TjX8ci/sh/YeH+DcR3xQ+MDyx7ASHNvfDXXFWHiXmCzOGFyTH8Ow4OEfg
6nkBnyGGCoSDSORLLN1x/h4KGUNsCXUACTXS0FiOAi0YuVVvGdK/e929XAjKeM0Vcm5gjQPPmQfO
imXouRA66zIxQHELKLW1tecjSqR5w7mmVFiZ+GuF+POp9I2nNHqyj89fGkneVfJFL7fPhAsPVItk
+4Z49kzJO3a70Hpf5FSrODSX7eOLHic0zgIe6OfloEXIIkFnwNAlvFt18jKRKaRLMfsD4Aoifgle
NJCrg0Z7JDMEckXvJjJOiEE3ZKzrS0abWSyFcTjr2RxV81x2j9hk8W/yCyRJUInaFpJIpecFGE8P
DSi9TzDWJF0QXz9bcXTUMMYbUyFMRu1qBnm/JEoZ1l+c0hqREhs3z3zyTCmMtmZ0CZNFizTLCS4h
tFi8aESolCBkD4lmNbwu6eih3D/gBlIzSxw+p/MBJ2qvMH8pqT8nDnvQ/K+X0chBFmaced2nG8I9
U6PPnANf3pvWCJEDvTp9uPLIYTS6XTi16DlFDMi0YWKGi53OZZa26/4JgErMVhJm3TvNeTIHC7fT
pobDgbYJ5vEEcn/Jm3VL0uOlS08SDpqfevknPbqoKYRppPWv2k2gbWoenu5u+cCkShVN3DA75kw9
iPR3T4iGHZr/UOJNIj7ZrO2nm8d4yN6tNm7wOnIwlzvEU2mWah8fGQ1Zg0vhXwoYqWnU4tKKFap4
qCbyp3emGJMbDPu0eWqVNOuUo2Ht5gE9U8P35pVTBBvktn+jRYLQ+ToXOoolqmnp9KFJYyghGo+I
k5p7mzRPE0FHsSGJYJgvdj+Xn/u2Q+XV1aQhrVSwb8kThtIdkj9dNFQ2yftRm69VCsf9vhw0O83V
rWnRUHl8wk3sxJRzptvW7tvOVncKfqoF+MMQ1TfqjMN1woOJaOms7w1DUpniX0EDBWxr+tkW4Hqz
2yFzL0ToGSZgaosGDaqLccK8JyGiRQSbIjifgCillZoh7tnLCGO2Vm/A2/Vsznv5mVKH3/BQ75j3
iiqt5jhVe8vBJB10DcS6QD7b3qr1XW4BsZ/0zXNaERljOjl2M7pK4C2aNqGkhqlzaYcTlkxkkodO
5qSA1GlGy9RYN9rEFPo3CspoEPt1RiDVJtUT1868mMJY35voUI0nRFPo04MDDSRFHwD8ZnrFswCA
7LT/k03ullP7CdH734fe7xsSD/RiF3Gob2cSdqDaYCLq6gXFcj9CRmIdk9dCWAtDCzkOmEMwcnAz
tU0yswchjHjr0rijhks5ESXseNK0/uiaKnYyoJoeeQrKvn3VY0LmVCSqSr/iftg1VsN0oEw+xjTY
RKUN30/nfXil6kH/PbRBJPtBOPZk+9lulW5tsJ+GSW0OhsElpJMRhVmAgS+9oPibFB6cFVL9k6Be
GfvmUiFWQ6YQ6gGvh5OS9AvCY1nhh28Ddl8/Y0zrEnt/2Sal0zbkZFMk8By076qVqu2Lc3NpZXte
td16zUnInya51vR6pB0ZaBKBgxRdiJ0eBCM0P7aZ0fQ7Mp1b//40DAnPAmNXFfzOY/PAf+2Z2+/3
bdpa2yfFRLa2O2ZAShYOLDLqVJp4f9l3D/ffVJQheIfBCasnbpu6EEYFMDBx8c+a536xo9EssREv
JbcAEhToB35OLVUPg8zyGK8ccPttEmKmtLoHOfm5ozfVmb6hFMqMXyFpVrrWAJ4Kupbfe+kehXGr
HojdPv/uUDOWkj2ibr+WS8FYm0AcQa5RgaSfXAJQpHGEC49at4z8+2JyxhnK2bFVOSyGJ3FB3Bap
ENj59EtmLtDA+Qg14qxwXxW36j5ojFCob65z9h7ks1guuffVI9xXV+p+1o3+eV8cX01x6autwkY7
0g+ErjI7FMQob9F8TbXJ4cPdwuCBYqyn6Od2/+rQXA54GhoSOleq3VUl8KbQgm4f0iPt2Dr2aIGx
TObp9Lft9gLgrcwhM21ZGlIbdegVw+svXKQskqaO+AQmC0W+iJJPGpQle821vMFO4IOTF0FuzZZI
ZV13yA51fkZUOGsrZscWuxU+RgUHSBdFTwHiO5CCOhWJCLrrWUYOzETgWG8DTbcDk4NLCqBXU/l3
i22atBP4XAO06irfg6O6CL6G2wrqSHLn6Zz905oeb/zgLUd6K52xTWbaKjXyQ6eHIcIkiZ3waKnU
Tc1ZvzQNR7WlIBYkJUe/roaaWY88yCnTAbEGkjs6bVK35j5xyk1Pe/UQ4JS6HW0b22eqsHPNy0zO
Xxo9E/bjj6V4c9XhD8WOLcjx9MxSpDqqh8fS33knPCpABbg9a6o3J/Xp2NkR+0LkzaOaV7X6l9aE
PYmN1DQTZRI5BCIhcf7A3BdAkMmZoEqAbUeCusaXNKBJHiqd9bBkoqq2UCQ2yQbSOxB4JImGWMbs
X8Pq07ATC6rpkUI2IP+zj/zubeBi4AeYyXKkyQTAJg4qvnVa9c8vj5T0Dh5mjxJvgCE6kVK7/o/4
0TftGRA2lGXdjTjqwEfAjAUVbQb7hnpx7KEWSBtAROQTecOvBjCiFpXpj0CkUXl4rNFyqEEOn86I
5LOs+q8XURfob6ktpY95BMWTpS+VE6Vgcvp2aGS6RrPGhqm6i7xjdvsWhuvO6VoMangsS0Lobice
nFtU443jyyIzA0gSa5m2oYg7Dc8V7ZycG793o0eXxs6Dyx4AJ47JMOnXetS5r0IraD50t4naB0bH
h9Hp01Q0qdjbWF1Oc93UULFrMFmfFAWmNzEauMam8tEuOE9pFwN85ZyJJ/eJrjDhoSLxCv82jabJ
fmtzR1Oabh3IAlTdA91zx6VJh4iB2qJV6UJauvNw7EV6EnlRGAiY18yhWe4UpjDyCrlK3zcFI7FG
wBi6cpn2Fn2outs6V9OEKmhf50iAK25dk3NiH97udVmY0cg6oWXDm2npx7jeUaz5OmjVMPR6AZqj
f7H1c28rlq8uTTSlt+BWLhBmoaO8u/oZq6XSkX/dihIKKv1R2/xZy7lpRaNZbQd03KD86jn1OSQm
Wv7DPwYdjsUreV1zaYzh0C1qx8eygihNpdsTq+bvbY7pyW4Pr0MmTbNOohKb03aMxUrTB7ZHTclu
so+c8T2huhCqTd0jMoMAcdqqrV4QNeoIOjKVGbSnLFBZ65x9kGtyWz5Lti1/A6QBUqLS8DVMw8ag
41MVs2pxANpqJaAT6myqf7g4ES93fhhcAvxwL/XIb3dtfdgZ6GkccN2vQhGzV7lLmG6AaeGSm+Jg
uilqcPpE+Nmd8JoiJqBBHAjfyPJsA/5b/VJDY01ZkKJXGpUXCu/ThCuy7KaFes+JdcxFxOLScvwH
T04TOdc037vpGi9ifm6ZwhTRd+BErkYu/UqeHvdwcs6TZHSB1DY4cZXkQ2wexG+5lIxIi8kJyfMa
w24Swau8aa4Q56g0ZK1DHzNFF2/+t4eRPr9UErx9pLzhyZIxgFBv6YsnIhvqAr/liCKAfoJPRWwX
Sz7TgCyU5IE2M+XoLs/WKTO/ch58KFqGhYIG2ccnplzDpb4ewxkHc137sg/nJcwJrI63K3Mf9WSy
YTakNbjzwE/V9qTC8uDTigkbM+eTdffwxL1TdawuPqtYM/KXHn2Who9YXmdXtx5k5nkUmYM51jhU
TOk6U7d0L2t0AKRQpjfKeYGYeek86I26qRP52F+4GZPWSBRKZkAymDyVKJDg6dy3u1XiREzxv1nK
NAQxPUTDp5NjvW7RECjQfnuRQjqlsKthQkeE1tzLHmNh3At4JOvOQxc7Hst9WYnpQP6EgaT2ikWF
eKiw14Gah7ch+x84nlOjKxpWPdOWuU8RnboNk3XFKu3NUID6dSzN3efkfGOl5vnQL2Yfp4sKbW8r
rK1EIUYKfDesBLvPx096UQXJ+DLOTEh0YMuJ6XnGuuZaPg9SJEOTgUr9Jn+xGt8843LI4DFRYr5g
sfb4IwYEDZRJYlatQETDbvbeNrby4IUHngm8xkgbsuwg1P0OeezyKGvedQsT7/d5WLrZtthyo2yO
CAy5hcexPuuwZ28lQ2PDZM0IULrNuiZkgwgKEkRK1bfUANemu2jO3ofk4rUZ3mhpcQkP+pbUZba8
wWA5oNyLyNCCq2Vy9WCw141EyRzByNTpEGE6kSv/k6V/f2sTmVHFSVHjxobMQXVBgpreDL+DB8V8
cZhPzKYEI0PE5Ut/7pM5AxcuYwebQ44HhQiSufKayeV/bkElV6YSH/L/70dkVuqKc3Vm0tTnIvXe
pLFqG8AO21A/N69BDhE3dvkAyBuo3ppaECzAFA6wj50hljytpwdvegokxLCCc+L2cGfzQsghou4w
3cFBVb4CtHIv9i/yP2/8a02QRqMrisRchkwL01mQDMn5TIJdr2mE4USI8klPMXM0tuZQdKjebYnN
SRwRCwS8dQZyGcD+tyHJ9+dkKv7icsxDcpVp6jziTlASPAwxw16fYbAxVUlmV/AjsjjpmXvgefIw
Ht6V7ejWymcsWiPPGRUy+ojt/m71RHFeGQxrIhMmM6wuHjCzSg4kGotIBQKDUYkidi8Yituw2ZfP
n0eiRkOADLbDtU1lpjGC16FIBbkqsStFo2QG4+IbwYFM2Y0ytmNFhuPLvn1ghR06wQOTtOK4qSkn
Mn5/mpJ11mIEl1i/TJzTmHXNNTHn3F6/RCC1W5waCgDIoFjneHp1TaiS3zb1FcpG6TjRtIuyr8Gh
LWuBO2NTUbnxGKNrLqZ1DbDLbyB8ux70/fxcEdpI+NVHAQUkKJnGDybh2WQDEpi984YcUw8uJUU3
CNX+bily1RlL2vChWpqM/ls/oCKo429q6gIcnCUCuskQw0nb/VpfzEVmly+TuDQtpFd3G6/rQZsp
nWEmA5xreNodcpiZD6Lq0nG6Z+L5YPxoKRKbtc3JLn4yRBf1RZvRqMucUD0ERL0GipS4NJdH0XAA
z6ZuBIk0Jtm8tsTOruz6MvAmvuijQdxUPclGZmKWOtpf/AeRuFOyL1jbHSTXnzvDit/GslJliD62
AqOLx7h9YSVlLX1b3poMUFNTMfEnyKJfkXHVeif24G3aC3pH0VflsO4UMZ4J5Za/3QJxTbc8xgA9
B4uvzsdiFTIG2CxrGH11EqAXcV+yyWOG59XHGmCQztgG2M4GPe2+P4Mm7g8C07zmcdDtMXqAM4aK
Baehqn/x92UGSaB6e4hwDvPUJ8Y64jWOGO94pc9cLgEBc5880Ps3l/5+wd3tbmQ2UMliIHYzOdVm
ASmKWBe1OaZB0PDkPaUxOvnGcuVAD04rBo5Yri28ODmZgE0MzJzPGBqZcTwYpFzyzd1wF+zzOanl
1TFP8O9OSs7kkIsM/GtsKMSwPLA9/7XkeyqSZKDlvM/Z8iabyNku+HURKQg8iEjDHsFHJNtRJ8QL
MTjEDpFnJOaH/GWiDHA7B2BObCE+KarzCycSO0TcTVru8jrSLrcXk9nAhzcyaf0aUqbG9ifv7291
ojZUZX4puvcyz1h+OK9Id0oFEOnySj6RwbO8akTxl065OjFfZDvRocycaPlyrkvZLO+3nMxnsb91
9yD6RdTJ3+/qCFjDfoi4j9ax0SMyLVM/ZVdKVBAE0VR052tdDM/TRhMlWpvAqoPU+RgwXdXYVoIh
gQux4hiG3On0b8NLDavoI1hMkSNnWoHbpTmxQn0jxwJQo000uiI1YQ2fyQVh8Iqy+RjjoljaLGbI
HnW37j6ku4OHWJ5ZE2pl2UjMbhBR5Hcv1QkGtEhsrskd1Gdr/GRxfunF9RsaTPrBjayc24g+T9DH
UBWe/9h+aHJv59gwauw4TAkrLVRiSAXKNKpBvoHuT0UrMqZ7fEsQ6QfkTVPhQPmC5Ilc4QF8Zop+
EFA6EFUnm4eDgNLw5qXII/PIIHvhlJ8oNnmhXTCX8HuBpP3rR1LRS40fyL10F+IOmszQnwUBLQ6J
3CjYLy422UGort6By99gUhBYfy7vah8NUsk9FFwfmSdG+06RS4XA7JmeT4QnEOv55r5VMQDENHjc
XOHFJR/Io1aQUpS0z80suTtRC+JonHGkQFlZRayB/t9croGMvYJkkAzaJGdZe2JknEgELdk5WwRp
n+JPaGV5Rjw4GjDA/e+1MUX0p+2gNB4kAOzd5iRRE5lRtT5t38jGojW3UyM7xEKWnoylG2totDiq
COVPu0KyewaEiS3AgjrMNIQGOXDDAd5hO2jHyZt8LOjPQO5H07vQlApls5JKE8k1kJS+0IAzkuVI
n6B/lcfDp7Gasac9NH1OqllED7+dhqDGpvfHbyd3mVgy4cAVTfxTt00T24wZ1yJFTzd8GRkcQ5CH
j91Dc9LgjjEdWIsnIA1eCBqwTxcS7PQFahxkWjaJYMt6oKX/nDl5zuUE62AJTi7D3OoYQqRYX+y9
I6WvnwdE/wOxJ1ok9oiZj86yPTE2ZJ7bHniROrOIxVqgTe4DpfZeJI7ttdkE095gPmCFZADZjCfG
xDP9nJzZhwGMiyHf3i39PrAotyhwmKfJ+XHqgRjBtLrDAsOTCceV2Mtii9b1ue2knBLivze5NMwO
KiuC6y9yWdG5/SP17m7eF59N5aOrES1vb+Lg7JIVRNxaWRtx696D0LlS8eEm/ao5gAPsh7K4EeqD
vx2CsTruR4Yf8Rsj0rhccRjPCz75e1NuSnEi4VL7+I/McBBWIliiqjayJxnoU3xKthFVFo9CCj9w
FL5EnYUz2V62KTYVK9R/nzXKPKY7T+bVaPFi3l7kytmIRnJBoVMMOB7rKOYS+f1vZxKA+AG10vSQ
vIrpgoYR3/k9uMwADm8TccivBuU1oAftTBSWhSK4T+CvQCfWNmJDWDisHYqS8EsR7vUTmhuYptq/
edZ4LS8Cj0AeuFukpxQ86Hrd4ymbXU/H407Q6wvogjVGh8EL+Af14sA0WG8HsSlkrOqabieYbrvZ
C9Es/paYFhiesrKfAoVjymEPnQGugsLgHMHtBkt6bxQfK92ia1zLTSpm0hMNfngCX16H8Gipyz4S
HeCLoZtrYmOjxjblyOG6nOyQcy/DvmKFJsdoKFIY5jQ2q2ZMXb/hJw6rAdkuU/rTdEgksyAluAiy
sgQyuUOBwh+m/uhvETUhkBPBRMkwRscWMIWujSwNajr7QDCsRQKFAqKIpR6uJYmD1ZKjCDorLl/W
3UuWpqiTBJdRfBhkz4oCy6EFNTbLSc5rL3vj5+Bjy3Nyi9WL93xCHMojsyZvPiAI8U0zZhQWl8Ds
4VDkuXBHHFj0kFw1vIUL2SZz62NxBAmItUZyA4Sz5KmJm0jyf8yF1Gd/Uj5l9f8BPvgIPJvTmktU
F6SSUF13sJCwR5waZ2L5DyHYQ1JcP0+3rYAgsWlx7xnU1W7VvJrWTPz53TcNKFnTOQ2sdblt74L7
MN7j7ea4xNDHjBuRqZxk3HowuwDhsS5aELWrCeGD9k7dLDR79VTnrSDf9IPDlij8+7K5zgUADwfM
S50WOkZFgqi31oIv3pAFmBx78G+wn49VIh9cfxv4BWLylEv531qLBQp8S6wRq4Dc7X2OWQ+OpruE
PPd3v8PcrRxIkFCTNHGC2x6zpKgAQMoDmHeXxyqemUDha3G0Y3QrtK0ip+9MiFT0NyzSSEpKAaml
gNPvTZoO5QHkUK2om0DSW1+9MQH7M4R4NG39MwBC8xqEBjJUwopIKFT8zpES0D6Gg3PVlFiIkdCZ
v8UxZKxz5s4QtC8B3EDvj4ka6taosRDnkJHYjUBHqFVlhWK2AxXJupT1ihO3l+cDixE+vkBI+Hys
1hrrF1CI9l1Em2TjtyubY78dbZYMgoLHRK9a0gsBxZAHgm1h5gGvwgCKvAajVm832TPKD6CUl9M5
EsQqDM+QLxkYDsmwA/yKr5GSzshBKs4MTIInAjzSdt9udetbW4G0rvRsR2C7Yg0C5JBiP36uLYtd
n+Av7n/oAz0H8F3larmNHi9AL4Jwzi7kJi/f7m4GAsFZg46c6j6UGJvgpWL7ifqCHhYhRZNyRJIc
54qWedJYnGne6Y/itXxmT7qHy1gs2RTpvQcO4/oeaxvPVsBhniPIX+kjWTEYmKy2++d2YFfbJOdO
xBGxDH2arI8JLJjiZwMwwycmManRRHU6PB1xliScBEzolHD0fBMr8E6UMBHbZtqGnoR/GkMxk9Ol
BKVEhpMISRNvrHMw6cg037qM9RVD+TFmLcyx/4ex95r3CHkSf8NSH8deB+/WJIC1oijFTzk5BNh1
18ZSa6BgRGtcsN1uE/kKdAxklEKnAY4KxeBY+ab3lW1KUmDhCQnQkUGiLfwmqOlfOFdnUWq7L+L+
Z8MLE/67Y/eg+Vpft43At/FoV8PTIs5FHiTu02v1wyOLcYriK05de4C7vnngwIkaZ/GeNIEDSufn
8sBbmBsmjcgqV6xShqcZiAtwA6nIDBaPYBMidWl5qG5UPdw1ZPqs2hIJOT1t4O+f9hwB0cUibwLA
mscm+geDtm4CI0V9G/OmBZqGfJyJfBbzHagS8UkI2foEtj4W85JUo19B7RHhwGvSKI5VycllV3mV
842gdxIpqyEuZIuHAxGSwfSCZYNIvrYWbV5KDM5+eE+R9WgNie6jc15Yty/TuXNHhP6Rsd/nhPv6
KMBtLqoUvfN0uovLsRGaWCJ1A8CtlaiGP8VAJhRXgaYd4hIV4KIN8X9eTrwHJjlrSEzhJtSVoYez
so40W3/rdoAZoVqThyHfGdzjpK3Zu2+TqEsmqX7g7a2oYqEbx6EKHSoViU0DgnSUPaKNh2Amzjto
zHa0i5mddG2FcQGAQspgQMezWbRuTuItQL3pfu88aYaiStYU271b7tMUrDlwNbbW5zUp8exr6zb9
1ABEmNPq6QKL6Mf2Yd5jgjzKGls0Ipk2mLRgApsHydF56Xa57uYv/dh1l0PUJzePNahum45fP/9F
BUjA+rFIXJ4SUVD2uPkVn42davq3QTyim4urgu+GWAXploFAKO1AHBsKLv3XcF867/3DT6mdP30J
SRLtWnEZyK2mzov6kd2G8oI7Sb24XgPyBODUQ6+L70YSg7qBLK5s5h1MDjs8QAqmEwOBLB6c/fXa
1FlOsCrAmQJPKYBFf3HvL46U/RGFRBkcz2iPSp2MV/4jZYjM2uMvSdXU3ZxM6B4vcDhIkQ/Uvy7p
D5LwCoWwWh33dLGAZYVaOkqvMPbV8SichKTqeol7rNRKvLKFN3v6thTNBAuu1zYUWC+OufqVSfQg
hiiOL/WQfet3/V7ccVgGv3QNm9z23fETBQ10dYA4j6nAtFnA5KPrBH3u3gEqEWAsihkMPlTJ80MW
FPhUOYDRunuECUBS7Lqk7/KM3/hpIZm9+Ia4V2369aX8pwOX1LmSNjapPGiIXLngarHbUDEMn4Uw
99OHEw9VoDdcZ97BZTUjOwdj7I5uugJciPyujvm6GaQ+AUpQKexe5KNgIcXyPzQHgQf+IoiTRPX/
i+l//FCQGbG3X6uHtn8k7QIfQEQUABBfIDsRVg8k/MVDxzndCaEPhhw5oMppvOFxytDI5KB7IIwF
DBNsBNWA9OrsO8TnT9Ub+mbYA1mIOfOKJMi/++m576u3h0xQAGWSLPod1ZjJu3TNuu2/yR3xSRuk
29IeNTmVBfw0tBcbP4fklVkscUAzAEGZyQgUBe+VafCKAkjCx3OLzi1VhHNOefmWXEEVL1MywPDX
U/JQpsmScWEzMqDMeZwsQT7bQUKmN53TZcULTEny4BDFo+XSwiWfrnsTec9FBrf6qHLDZexT6oPW
dZvbJOIibg8dTnd0q2H8uwGFGud56TwpFyDa5WT7pttyqXB1G1z48OG/SE6QCjz6QY93h1fTUGFi
HJogsTdZrxRyEMCHlOA6j5en3zfIMg5sUKzvaAB1HYcttouXXBLzk3JRk63xFgQE4BYrl7qlPUld
GNfu01YNRkjBcc297UjwQyS0zMHGepzXp1zE2AanJfkJRoWfjun80krwi5YjCQByobrzboq0Ih1w
VXhUSYCpD8i/GV9GjZ2+/zS/skGX1BTTxD8Hl6SUmym6ityeHzp3jIBpcsK50F16lxjYCHachYJX
H26iF+uqObmtraAE8eWxrkmWA+T1LPCIlNKfBERG5BTQO/QDf6sAQiXmEFnTDknu4BrF+LkERix/
YP6QBcPX1FnJwiNH6iskQzTUVDj9yvRLpukbFnKYoIFV6Ayn8mnylRAZ4XiyNBujx/QJyV+GYUJ2
fLkOO/TXIUFTLoMMA6bk2aOajBXpkblKwiJPnvlKrgizkVR4t3Izp3WwZ3Yf5hVke4+fZFg/tMNR
SJ6huq+bW5m74RIaHGQxs7Yv8FI8HG5oPmOqLeUIIPMwrbrdldWXdxR7uO9+Z4gA+r6q5iK+UXJy
0juPWGqpTsNok+HAqANpwzMS5NZQAJruqkTJlq4onEzVF1VD5Yds50h4xxpxRE+A+ALGBWvWWbz7
qCWU4OMgEe3PFQTUGvSZFRkmtr55hPw0Yk80mM0m6V0zenXw/bvzHpcUUr0IXKOaGFYyejkE9SqG
tp26mojKOumQyxdV1BWRevPIi9Ed1GLdp3h+WU1kk7t3Iq7oyZYFJyX/E81Z8LfB5dHok0os1jM6
k/xJh10X7VERSEDjgibS18EF4AhZpzvDKHZqa7mGJwqPqxhe2XGze9AugfUtlyWRdVHK3HdX59v0
+DTvlNGTdd+e7RbVQQY3x/bBaGgBNbLUxSaABmNKf1MRArIzDVxRBawRLcbFm4fbwNgASIN7nlpB
Bv/pg8G4Fdm/fEqyR1BfUMej6OH0wTnE1LYnj3Wy7gQproukdAj6Ae0Pt28FpGMTd5NwjP19GpJp
wCP5BEp8kUWlzjOmECXUhI35Q/GMiE8k3HNYIEhu+wJZATZv7shmYDpfwmAkpdQOKA7cD+xr0lPx
GjJcprrO8Q3wboiAiZckXgihNCS6gKuNgJm4JRmaRXBZMneP0kWrcHrqtKS3y/CJtEQIkbcJ1ccy
Xva4h55qHWQFdLYvsEgKsab58DoHnSTMVGe5ZuQzkfstSxpCFhe+tJTcJiq3pVp/c+e6aZxDhXva
v4t2RPedcEVpuCcOqUOc2NTMy8t/KF52yLrVUHpo6Js/xiI+nFdA6wRmVf2TaAqm+TcJIrMLKRoU
yPKYRcOlU0lREIA8xMOlyMMHduGWBSCuEArylwKSkKdHsTCWtc2zrEuqvKg9egdhBhGDDeoetbyL
nHATGU8MoOXZ7g5eYrlQ2wgWXYfTHWOFW9wR0OFooBGZanxF/2xuhD7D7Y8Bz1z+ogEbZ3rDWkRg
jAR9Nn4NbJ/SdfGm4SfgnKMTrAKQXOBVcxXQfkHxIh8DtXvJIMsF+RT0mdsaleJJYppLdFpC7EQX
DgQXG9jkVSDxOyD48+cibqOcVuc8DXE4xBO5+unwsSaCuYVIyRVl+mDqNUhpEZko757+w0J3XT2Y
iRGrTaZ/y/1oXuYjrdMEe/bAt9nGDho8TvScH+q9CPQmJbzkjg8YVkqjm1hFr4lEk0kKFQMRk4c2
sp+/GH0LyYqT73Kfs++BQJlg0Rz0dEuf1mGdh/9ZMemaiiGfomZaoTFVEcBN7ISXkRXCgkSIHOqy
1B1MgeVXSJ/i4xX/W5/3HIYCyb0IGVK1S7Kt9f3Yha2Rak/EBQJ6KwZ7u6utkWz0MPm2jJAF9jeh
8pOPDdg/IDYQxZ0FzOgg+/03vjXSAZATKdZSr60cR+RR6J9Yzld8I9Z6hiDLlCOyEok2iocfjX1b
E4h3JSxqzciDiyH50LejCJ5WiGS8A4M6ObohP/DJR4pbo7bTRya4JIli7ou8fZjp9M665sCQG2B/
/sYEvtDAyGxsdA4mAr89Iu6v3jM6nfFl/SvzJL0Ju9c8+Fx2LgI6hqJ3yEsf8/myRulmOOJzderv
hkhBj8QlQthAu2RDEQEVd3uHW409ALPbj7g31w00pVTibGxcBVUOzgtQ5NFzRNYSSHFOpjWQ8o2i
HtYQxBUDspjBpQGDsTr4IewYOiVRUdKdIhBiiUSWeKGgwSfHGrQp7a4DHtdL9ZhRyx978HwNgcWA
DWS1uz9dT44r77F9/LqTYgHOiSmCleC/hnwn30tcXUKQ2MFTMZp5XIMLQEUnaLtPVrbEYu+8wtQh
ZIrNT4qz5PC0wBU+SAhQBN8C7MsB+2cR6MR14dwidgpLBVdA4TjIPmnJYnGfgrc6BdeJSCaCsR+Z
JYg5z5MHCF4uyWlJXwJPNCnBaXWu6AU/HIlVdtFtss7gjgOMsGjtgSsShLOag9mJjpVv0ewDqbI9
b14vnf6Qz9lV10RsMUb/NWUs0doxMw/+orFE7K8DuvDyWmYAFc14lLuhaGBc5HDIr9e20YcbdEiG
p0NcSFZWiykUpsyUuqVl7YkuYNo49/3uIEs129/mVCdj82OWNVV3TfjJUBnWZizxh8S9EVcn1JQe
m2QaZRiwlWmeyPBD1MjXNOd1EMSIzRl+LdoTew3RDDsg1f1scaURNx9S4llh6RUQYvMx/XQnctzV
OETVVD4kGGI5Uj5/w3GEbAPpI38pB4OQdyZsnR6/oHQjv5UaddQAybETxBA17Ji1xMQoWqfrkcav
pQun/rDxCeuxiRw01YxKVT4TbftknExJ5RLVjhO6fI86hXtyswekLFRuntBcTfw+0a7iVqcr4m0Q
IlBqy7c5cgtL1gI8koYbQouAsqBEk73l9FRksioozYZhZoU2+BZ9dUJt0t3I3P9xQMKkvNIltcIc
r+m9yc8kjor8DAQ+2gkN9EePSZQTdYu6GIgSFlVMJjElSDoJ0dAUmhZqL7FJscFJilfpms5t64ZY
yLc5Ct7tHh9+a0tNqoa5S3IdayOxokTavj/Iy5lKEEqd/IcfEdRHY9A690n9gHoORSBTGx6csa1D
vLwXaesTe1Y4sV9tKRa9c6DOlmy1cY8JxkGMSCk5PPNO7atttQ0LsGFsM+hKZNox1chfKfj/MYec
VHrOV4BBMQ5XuKSDjv4qkPz4VUCx2p5Z4CHYLwlXhhM3xIqJy01CHIdMEJT24eJH9JZdtGe8Qy1w
6v8L8Rf24uk8zJz0I6az4GkQshMxMLEEWXND8B/wJLKCjyLYk+2JnqtYxvC4bO1SZcGtoEcKoxe5
JUkFiTl1nbolOZ/pvZ+05kkW4JTmsLi2CM3ARY1XipIlz5QpD/oLwJfzQt0ZHZvg9/FubywqUvG+
hnCH6M5vDhpA+k0B7IcX5xQIUhWuJIW083sfxERNdl44wk6K3NumJO7/c+oXVILAxwjQGcO2a7pU
yDjRhD6H4JV9GvxCvWd6Ju43p3CNwG6FOO74CbjgmSTVLnyfDgwDJt3UKkQHw/NlOy/IFEmTrTl5
CbhqzwuvKvw2PUfpQERXuxd5kyDLgG8I/BZztQnVqa4DIQArI0x1Ttz8Ab2HboPkgq6OaJcjOkM9
H+gBecnPR1l8smxQKqTyoiP4q8tBiEISOWrsGHBsx6VwYwwVru985x4owpoD6Hxi+0hqL0bq7dyH
gRRj51G2BSzXryYlE4UkOQEpbLKQ8ViZQ3TZwkV/YdsQemcC4vgfW8Ae8fQv7h550pW2aQS9saAk
gQm/GlzXzGoWlNiONaLm1cfIJopCfD1neUv7GrGNQE+cbr+1FWuBhYXs6yQIApL4ofksV2IgJXQw
J6opljbu7K1/XhF0ERFTdBAIF6HfORn4Qy/AZ4BKYDXIj0AOTf4+yyBT3b5YaGJdn6AcQIawMjdI
4oOIXEoNpC+bWKsVJYYiYrDGuRBEq9hxxu5D3CM9OJtIVGBNU64aGBRStwk0RN0je0jLdrGmsFFY
ZB/3iPOLKYcJPaP8/e+SSlINSAoQBqKPTMLS411s5Dc94ehon5FjSEKEh+RxaLkxvdOOsuNWQ0xJ
yeWIv3ikVGRwa9KJD04COkVDkQorT8tiDJ/fO5RP+3JAhAvr5wxx2oFJGOtTnm3dw9TO/vVA/JGR
VPd/0EVEZrxgHlF93HRhGqfUnVJMqEYhNCYpAupMGp8LNEkjtg8L+MVAcZKSW6p5EEhWrh+Oqiuo
PekhQBGw/fNLyGFg3746ySQ2aBzYFAVEWy0ot8dH4PpF+0DmDUyIKhJwkOGmgacIaSkD6QyQ2QwN
KBH+pWxmiW7rDaDqZJMXh6W2U9dA76ZdmWyp0jTXvjrWilrP/LfTokhC2dGMLmph3YWK4EV+d+Zc
CEIysEB1G8hh1ujn2sWnVuT0KcrMOi65KJctsBUV4+G2I3MObjS4MWm1gVJqwvJDhujd7JAS8IwS
qGOUcuixSSY1baJMJx2fHNDRFGBhSzXr23mvnhMKUMjAoHc8mayXn3LSphFxYnk91ivzgET5F5Wt
whcGs0cBWtTR8KDDh0ADRuAY5jL6iOQQZGXq9ArVADZfdlyMh6SFj+x0WuvakRpc9qizeuhjgFgg
/QD8Ao5uqvswD4nL9hwIxyDqFeY8gqNRcP4XzWDrgmmuhNEQAj06HV765aqGXkXjIiL+R9KZLaeK
RWH4iaxiFLhlVpzHmBvKRCMiiDLI8PT97dNV6XROYpQg7L3WPy2gj98u2RbQYZT0pxLIp8RM4qfS
RNf8BLcnjhHEaBSaFLVfj4txwDzbkDFW7nNETjfCNrAx2hiB0MlUIidUcKUUKF4FcYKxXmToW6Mw
ITCatDkcMQkORWHRuy/uVOO/HZqdu2Oi6YLCxX48YNpEDiLBQ0lur/gqtSG0keTfCs+UwtdAbFsI
i8j8es27o0ehp9CJO3RV1Bkjf0zFT6rGC/92OAYSeJLI6mH25LWFdQNZQBow8o15IwkHSqbkh7X6
xQw8lGgEzeDys2812XHmWrs+t6Njxo4N9t4E97FfkNUy5lrzet5/FnpwWxAIKj3MlDTenZsRlWsF
aolx138TVdDvy9xvpZBZT4RZHkYxIyucL1Q2sfeGr3gRred/fl9P5AfyFuvr1tqmUFJWaOyMGcda
fjUGEnMpnZIG+nbzhK7W2GZc3Y+wwBg8k9ASGbOXa21xznAmmhIdRDrvxelmalqUzYxt79TcZdRC
SwMib6n+ZjvDDHOuOPqG33qG6Dc/Y0eLV8PSCh8gWD8fNrMLxNpKmxe4o/174aIi+DXn2rxf6zvM
Zt8tu9MHauS5sD68AU7CjChKf6Q3P0+uOob17MMp0RxR+HKmvb2dhqxKnH2PT/9q1+lWdMRTFicK
6P1+T5W7L6f7s7NwHG/ReYuptxicxWJxWiwosPmdreNs9/zDWUydcH1YR5F7WcP1X/i4tHYYrdeu
G7oXh09h6K7dabgO+YfDP6Fq1mG4/QN5WfNNx5377vzgRo3tXlzHdULf93N77mKpa5xD47iIMCKe
OzI9njR14B1DXiD6+nbn7uGArKRxwod9OUSXA3zkhefhuQh14GWFKHB9sTiK9SUUv+weeKJ1dInE
YREWF365HOg+dD++Gx74MhLS5Iu7Zrtb8xgi6MQX6whYxYn+wj/37+6GW45yxP/C0PnbQhH97Tkl
nFlWb/bRfU7U3p6fPp3LNoR5AodC/egTnuzlLg/9t739Jd4fFTqL7ieoA4dlmZC6LQFhYgsQv7sW
kgdyiDDbidpe/CdUjWshnVsLneN2y7u15XVbm5PucAIObshztiG4E+l107PYjxdTPG4OzyvostB1
Vp5tC8hkcTp5J9nxvNOp8xxKD282m3mSy67HAr/gjbXZ1amrX/aCA/ZELSIqkcXJ8+xTNePXPYDn
xrVPGZvxDHJDs492EAQ2WXyn09Pmg3Kj5mFeQ60dkNFhe/9YEYGZ1vascmde5824xpxzae855Vti
Df9i85x/39CuBiPNWeqzzy67MFA01O/ecnzudmodPuPJZ2fydXlpWQlEt0wVV0cwo49vlthpPDMW
MQUnMPX/0PQQUINRRjL6Iyr2cO+DYRfstGOgi2MvE4W+629/8g+s549AIDpBRfTU0wB8OXEM9uhb
noKE4r9h+wyfC8UfvGryQJ52/hxUk1DKfEcbssQDsdRuXvXb/4qaDjFYYZvb5kteP2aQSaKNkL4w
7tPjZkz/+ICU/FZflIOWvFPn0qQ/pT/SiYU+M9Y4uQIs6sv7nmXVh1YKBormJYjT1PxV/MeuUnnO
hH725ur3g8gzF9CZfIghGs7qNId9ShhKPfbNiC40zFftzFoP096HfoBRes+sdw/BhGLfv62oT5kg
/lx06/uMfmtJC8UkgL/7Pt4mC30qKcyPCwcjknCM0Ge1DfFhdkMr8ZcTJpu4Q+Icre+U0iliHs9q
dC6heinx2I5Z8gAAC9eSsB0/gifzXwAQXl6FklYl2BSDp8sXvw18FKRtJj70b5m8EdM3aGcQi9FW
PUXiwyd3GxbRwpbPiuJ+ziNo71/jPJqSdgyTYiLURAhcutCojU5MqWtq3gDgagVN4ubkovGxs3gH
K9iRPGh85eaVIGrQcBQsFyJAiFckUK9Bm4C5CDCN7Rz9CdDbhUojRU4mi4QYChZifrEXo9JCKARX
QUf1QSmQFoF+pjwgIIO6rUdFhWRdg9pO9qXmEtMJH+NJqyGQAyZI/Wm7kTMvI3P3cAJjX9urVVAy
UMopTf9O9igyhxuOdtv6STDI0zdQmVGEIcsjw6yx286hbzG00MBkqgTKfkeHUsAwfBYxm2qv08Q5
nYJbemJJmwqydzvAzRE4Beowv+2NBeBNVBdTfVNpblP4g+x86MVEkfTN72kM5ENWLrndpSqdz7IN
4s7JCZm8b+vS0yA1ybGhBpqg209JpEEn5wJWaVRNtFm0jVTvmmPiEoeNq4kxCPQeGVSO6Hk5wHhD
elhOt6tp5q/AeWOGAMpez9mC9ErdmP5aRnFEGiAXAJM6HAOOTSQTkeXrPqEbWl/UPG722z7dLmcq
t28orgkuo3sG0/QsAhtQ6to9xpKDEZa1o95d8RlDs2fSCb2XuC/GPanDNENMX1sV2B/W9ylPny0B
/TkXPbX59jFXVspF2nab7DjmOKmctvIGFCwOS3J6LTfZdtF7T7BDstUQOyp+yWkZz3WwDN3VSMJ7
TR49U5CCmFhXMPSrCeuF4ud2/aQ7+fhkiMRPtxM2vq/kIuXuuLSpq94cfWZzy815QD4fnz4G7FhV
2AnFL9iU4eqos1CEFvYb48/sibuoRTJIxLattfbrJz1C1tF8ImQ/CCAaUSGkC10YWGuCzFfcJgi9
Fb/6EK3isV7JzEpyMGUBEBilPx75A0PNbzTxwa33dbhuFGnT4nesupC5ukUABKF8VHTh4+Xrjd9R
1IN8w2FCfhf2aG3Q1MLFfjW+jg2D5gvelw52Md61p+Tv/WshC/277Ubr+2rMBNRyD/uggIfSZlG6
Zh5VedpTLjvkQX+MBeU/4UqPtyvSbeT25yl5GiRn493oHs/trlq1SzBBCvXBl88JnQ89CFuD5dzv
nuhNuMk/5Gb4NTUil4dC/NCkgpMd+y91+gbff6+K0Zy2xejt7hlkg0fSzPAMukfY9MwcubwbFkkK
wkfY10HRL9qvrvQrGGoc6BTspa+QdNIEUumy/YryXUTWS1jBeg7Z7zY11pRZ+zWCWiXgJHNBusek
sN4Qd/vp4BYEwRPQRvn7cW+ZZ8IdEKfF2kswDRUocxE1/80bo/k6ttubOxaukoFWZLCzy+sEiP3Q
FzlrJszGhKumfnnvlDfWrdqwIuoWMLHdpcPmme66FJCdVoG5Rp9J/Jm0xM+y9g1uyqS+J/79uQpf
ewtHShg3nmr4de+O765eeHLh1e2vOQqkz9pyhmL6+lGZsLGvI9Z1mP0b8SCxk/IeosgfhabsF+2a
lI2YNnyuaUde7M29nfj0NArBIUQgrEhLtApX+4fnvNQwM30rn/ASxiu4g3NZrkpKCBr21OXWuaOg
LPwYPaniseKNFvUx+0kO2lIPjD9p9tzI0/eu3ozFzLS56XdYNPfNtrrE7I7ww6UzAB7PkBOMTUTe
IieM0FwyXOmeCfNMc0ZaUPhoX83yjV5l9br5+iBWeGOaRtxErwMhRDFqCNieykcoYuk09t67i+67
smKnZgz18v2lAje2MyxsUwXJiWn35PaRkzcj1uh1GJzH7h9KyY4m/xGsyVDAv+FgfiEWWGFeWytL
C3FITU7PgaMhnOiDXuNc1d57Jx/oEYHpyoqAor724t8eqJCYsAPpnHdGdxJyT2QKflbDhrpmiOTs
MyVhdbQHG/31srP0a27jEFXAVCG1dPsMn6H0ZW6Nb23JnvwKUxT3uzHDDMQ59ySCI2L3qS1TNCyt
PTHpLYhe3X9+qutj+tpm26d6NrzbvmrZVUYe75R2J5mG9CHCqv9dBJqrcLJnqAeQGNS5l0jzR+/n
OCeREpBUZJBBa6uoEqC6CooibhnCRyfALLTHBLqqbES6mwHAFCFN9SuwND6JuQ2mnV7fkEfCv/q6
EiVRr1s8H3ZbuSZMD8Ae4JzpyI8QgJcm/lztiDAzqIxejrpPaBoNchto9c3aSyxH4U36iOTV9vIB
4+ncBLPCYZz5Fkl5CiMFmVruPYwwK/0B9i7zBlLozLdr7e/7915u9ul0TDUWfUpGozXl1yj35O9c
Z3vBrQit7YEDFwC9ajCaN/8YOcGosDzN3/1RkamRUuduWBgtDenr1VJELVh6+gwxc+9/HlM+q3mQ
GW5qAqNOjLlItOpAvgxXY9a7NO2IW34FZjgKQLcSn9BjmnBMoIhSzmNPmsUzlCpE+DDTBuqcsaAI
nmD2Pu2lmenx3+fwnr9gDhHZ7Ap4U56ctEHEnWiladsJt+LUoqGERtCdVz5J0N5jY4qkJWTQaD/+
qhnoFW+GCxJOMoU6KpXEQZWP4yZDQZPwvop54g1JSW1AT60iK5AZ4ig028SVjqLxVJmbENkXg5+A
1+L6wLpDKfnGl2MwuYnwWGMqSrIr2EtJJD87KWj0zU6sxSgGwetSNFKa4pabYgs8Vn6HWxEBTHsG
u43SXMltY2WsRhSbDvUY4Mn4ZhuTQ0Qare1jE8n396vAdUkCGnmjxYjOoo4e8y7coAFewh0mcF7X
Nwlo4Y9wKP4gzK8W3aw5tF5ymc8LO5t8fKHUnqAwga22RTBG7+WL5+SmBK+JUGILyWk6uZ0rL0f1
k7kKtRN1HbMnYsLyKr+DL9yBh7tDsLnNE16T3RW4GcbS1Sa7sXvEJolKRA5b/xqjBxM6R2T1qAfZ
+dFg3JbDCsrKw5u8YsZw2ON7S4OLkDpgYHVTrg9IfEQatYtc3TMDv0eqi7l/QqIbfGM2+VPtbyrB
AAUh5hVBaWYTOCQ/D1IsB8gdICevFYwlhgUMDV/fma9gp//mkPjtO6alR0BeQ8hlMMEJxm8rNOsF
UKYWUIa4iPERj4ydr8SfU/+2Xj1DOuPdfUalRvWMOTgB9uzpXwWCiicepxvLEn9nNL+R6VMFBI96
z2WdrhsyTjnT25K/kZEzN+/p44Ydu/yD2Jd6a0KrXDsgoQZwhfFGoF33oIT0LJgQPy1ZWiVb/mnl
4La2ytAoaDy+5NrG5oAYhPZ7tKIRYML4D2DWTzLKZncq/w8mCAlGyXnEVzW4ep39S8AyBOsV0RkQ
HQ0vyI6HMg0K1afk/kfRGiUS8SVnxN59oIu/8R97s5v3C/YeLE6Zl3ilk80jhMrTP/i/oAwoiEMh
KMG/Ixg+AWlHoOHuXwwYD6EJVoAJyR+5ADeJd9mzz4BbCDthCqWXeov1nxQxM5XLIBLXB5FPdhpE
L1YMdZUGvFXzN703SaYgCS/Rpzv7mDx+75iEHj5sG9FTFtDxbbn5/xkThcdQqIICIkEd9E0U8vx1
glajm7SdZ0DHzDUFMTlVFh8TcCulvxXdgP1IWHzkUwf+ngpARsd/w/yv7+eVWZHMEGAo2wyo41v2
MvtELcoEboWo9IICEQ6IbEV8nwQ73nJPYzyufmLM8PKOWgUlrBXEXLwIxAJtF88e85s3ck69/4og
rXesY7eCCVvkUjrxpQ5fP8bmfr29GVZkW+xSLrw9wgF4Zs9clT+4nPcUJGx0hIo8UBMgd0YEtn/C
BXJ+IWNR1PceIlSX/iWUI2EY0CPcAdv7OlsWVzA5RELYr4vvat/M3+t+3m2L9S75kukT4hWrCcyo
7gAmiCEe/3gB86f8RiuNuAHbqEmQfaBgbEF5gDzs7QE3gy8z3te6hQ378Dsw8KCjksdvGlo00qj1
Z8leZkT7aMYM3o22yH/eESPsIqhB/SJtlE2/AeG8HRMLkIvFfJ9q6JgTgOF2wsQgyrW3zQbabxUI
UBbSf5GkRIYiP9bP1E0Gc/60H7jiBoIV4QAjZQmUR5TA5TzY70udTcijfMA5bhh6EhJQgzjCFrI2
1lL2uOv17v2Y8Y+qn8pppa6Y//TJfx/9n0bgtdlyygjdfE3jnqsDYv4BZN3peIFYFhWiyKagmBaY
HjCe4L2TKQphTVQDwO0igZniGbGpECYK+kxhrEOe2KR8Mn8+0FdFvfhQ2uz7IyUDJzlRvmRzO0gP
v8i/n+wgoyQjdmsVV0AlH8aGM0mS6BqVbmX4nBro2KMm2d0V3iD+6a4y2sVvc5jx5hjw2YbI0ycn
UaJcBPCgrP9twAnu6zSSER7k4S2JHkOUSGAeLoUF4bAQJ0TAF/imVUaD+nXOvEm/SIIcgJfYdsQ8
UKNJ0I19/e9ZBI3mFBUWFp+MTGIjAT/gvQmgVGgBPKiCD6IiTvXY7s3wYUCgV0SDw4Z68m1No2fI
AZVpw1lRplbu9fG8TTYaOjSECdzfyHkbm5rllrgVNpFfupXaS89oGpEl5ebkeUgBH9AjI2QiJeNL
2bL9KxOFO+BQ+ehBqeNA2BL5ZEiBLEASho6FN9g95Bs47SiQvk3WMLQwfxRN41l7MnfyQp+nf/r3
/Q7hHIfJ4T0iQd6pkRZQT7dk45Hd573AaHAInR+/7I0poB50FbQ7Jh0UT4VL/ImEqgyyWXeMnb66
q0wod4bUAzpXeuAHN0mD91El1SMNmKjzJFp1DBRom19U3tT0NH3Aeh3REGsWfB3KQA6wW33KHdbJ
uYxj/AvTCUDZ8EXiTYuDjpYc/+G5OT+xD6tb4QI8JDtzfm8Y5ODpbJ8wfoQ/kTW4UDa3xZP6Gasn
KIGwnIikRWgaWrSajMPps2bckJMT/mj47EoDRgjzUKFqMn3qIUVlx3JlJIT4MQ2MT2IuELdtfvex
TxCvfqP1A1ndD4d6oeJ1oteVmZT9DofVD9EgR1mDvuZV/1UEyJhuYDph2V7v7YbKxPzOI2Uz2iEp
9BlTv+WQOUZpY1wavGxHomAUTHX4wGfQRSzXPZs0bQ8xe/Wkytw+FmvPLsOi4sbPUwx6+uqWEFaw
hm+SGUZrDQO3xFuZydgX335xqlChA1U+rPAmW55xx1uWbO8D4s/22JEfmq3u6NITRQ3TroziAuhQ
PloHaQdh7Z3PQqKDJWM7YGoX8mkQ6T0KExckA8WP6rHm8K00rC7o09AACva78NvlZ7Pn+zn87MNn
n5Qde3a8O6vg4wR3JwiIGnSQEtSUKqvVanb0PG9xRkgqHrr/BENgBGmN1itbjipXf27GzwmB3tY1
Hh/U6lwS3inPUCfRQBYes116/ax3JyZOBgqGMn39sFZZx4B2X8GI34clM+GZVEBju62t6fgdvazp
gzE7l2z2JrE+8z5z8vrgMXXSt0C5hoA8YKKtxZqMc2fMtAxn/IIcdGFJdcI6Hh7NDN8kCp2pWDrW
4ptzR4Ojh+CWcLvQ6KTq8wCEQPBB1M3qVb3qYGiIdElbUYD2qRVg0QNRMbAJIxvCHoMe5AZ3DKbj
C2mo4Nk/EETikbjGWIopPVAabeF0BBW+fTK36SUGo3KmC5/VkleneoKvN+2ahFZWgWtOjfl2kz5k
lBC9HcgOdCqz4BmQbhIAxnPSlyEkpTD4TXGxloiEdO478p7P20QcLGsfsQo+MbxM8KhJpSPJhsq4
8aoLsx9leWINgmseQwXfwehpnrtzt8hPLJ+0eh9yOzFj8nlihp9NIhhNh/aZX6LKQBZ/C1hNoXqJ
PbghFKIwg7TGe4h2qZrcAZtIjSkCMoGJ8K3RokN1Vy6gOB+3C40rKzMrcma6GsXhKxqD9Vb+U57f
PuSZ2rTm9OjZQgd+RjVxbnLnXs4BtvmuRJbN5jnQ5VuJM/4qzyDd+QlPSQbchwP3hjR3MkiTrJnx
fFo9PfX0peOoRKRXhS8dxIT3b3yU97FfHquT8MoABphOkjONAxjpBVLEECumf0zBFdS/x8Wacvbr
2i9vPgdtTQHUuX0AOoCn6/B+ZRJLwAGkTA8fGCxI9u3y820dqhUTF2KWyiW6VZiNlhuQqkVcLcwU
Zcckc4ixofmERs7u12QbEEdMkgUFG6PX7Ne83o/pWJbxpmJO8/bJHLF6zpzBGuYX19u8Qmb7b6Ja
1wlXViOY6gnR2mDzlBxgNawub9LVoK8Jer8SaLkYvPfqzJxQYAGhg+uPol4vltrxOTUOSQTUwoUj
NBfsIs81gxkQvl3vv9a1U331+vhKYCgk733JevbuWxMiBAAnGBDMnIsLiBBTD5i5UB/KResSmvXc
jKafxWetHppZsWLtRRaJ7POCIAHQQj2wedN1J09X/UMGUXwcg5CPmqhsJ30vNHZZxe6Q4aATF/JK
dJ6g7vTxXGXF7kOeeBzdfdYDdYLopJwLbSLNOno6TH/dvoMhGYD2FpbhMtQ8994TndlY0uqFaoDY
lWZWvg9cp7xyyWUNnlFCeNHslzwRd0YTNDOcQvBGoAe0txXjmvEL5a6VbW8kaMaVlyRzhY2l1wnR
nfPDuy4eiUipK6K2CoGwnk/vRqTJLRjavW64PJXMdCiKAY7kFjCqUypdjTnxw4KrVKqZ+Sn+4hrY
IgdlZXESr540G542gaRvSMsP8tId9ctRCYy/y/g+RhAyj3vQxj2PGZBIfVVG2JN78wir3kdQ989U
URvunbgSOmi8X7mnVzMEf/wwG60oaHhS8+aqevTsbRn7LsEwifOSgljCK/kmlRyqArk/Cw1FLGUC
EQJo0cjwABtNXdKcFd2Jn7NPNzOfM4kfsSohV0Ge34RSG1hqQJ3LP0d52MQhTkmhh8YGgL4VDb3q
INwuEwfo643K7j3p7hPp7arfVcZPQtQjXlZGL5ENx3LzNHeZPpc0N0M4pzuCgSRoDDUd1nRiiiAt
CY4iIwrpc0gMsQ4TArWJrv8J0BDc9U+kR8rkFTbuMGTz+iCD0NPwbUroKib11bOBQ3phwdNqX9Wn
OGDGqEhSluhP9dckv03rjIkupwHuAfijOo5kUn8opgg9wJn5WOdoz7bJEkoqQTa75OyGmJpF9saI
oI/bXHuxk+OIZUcFB0ZLnVIRr+sVfJW2uq1VYpfe19scxpgYmvMwF5qnYS+Lb9BgsTBa09vldUaR
D7k4G//mFD0iG47txqINJhgITROD9GZck9miC26/r28Gl0B2WSEYATZnMh0mydwgmQI50fGvnGsR
4wXhEdj/2FbZW17TRA2eG1Zx8FziI//KKeVYldufmslSwpeqZcFbWxpKVGVbGRsiMrtyM8YAcrMH
mbpsmRBfQMqU6Ylhugz5Ytom+h86qS5s6RFZtYIEmRcaO3VitNMYZTKuCYgZkLD0l4QjBl9Xd5/f
5mnajx8y41ksfgiDGZYJTg+Hh3pxIP5FTEYqGDrdXzpKtNRXkylrl0Qc4TBeKOOAga54PF8E2IL2
4yC1SJaIWNVvwCsMKYmDHjCThE8WbNzoJGrXoWRNdDY1FiWTGCC6DebEDt9Ilj6mx6RZpkduGdOk
jlexNumeP1QTlB7UEYYmtIe0e4NFUK6YSlFih/k3EINXi9Fo4mvOpixyqL+I2WdP4xXIrsepyEbK
NzEjtvgkwHr5E6CJkQEzlSvAjPKEChhEDHlFP4zbGIoQq9l4V00HI0BN0wGlIJwl6iQNS5pXaBMA
C8oe2gH1u/RvR21jgPb5PZpyf3hPMuSCdWBUjBKy36kzhuhjphLZyazQOHTbaV5M8xejCOATWSnd
olkpMVPlGEFPh4pW1tUp0GN218uDvcrPmA4VT0ViZhWMymV5j3hWnk+CpiBxgWghyI6YkZAk5WAW
6oL3Tz0KjZTKzaUKVjWKc5+xuFKzko68s4xSRyqJzA0EIiVDV1wJXA/aS1xZL9MryOJnvvprypQs
hQuhYiLyFKQg1QUzLXe7+CZGxo/SgLHjZSeGhnMZvuYp5DThewDc3Yljgcsu5wqzVicMne4g37NF
Ynk116m2z8cBNwW/yMbOlUtb32MBm3/2/I9bhSurhKfu/n33m7qTh2WkjrZ+Tt2A0n2YqqoYqyO+
JgaML2QwE79qF8zpADjgM5s2n7kiGZ3CfBFkhOzYXKYfPiRPGh8+2hStpVR8Y57kAW/2XIbW3B1x
WQHeo/+gaMICgWEBuIaH0jFz1bEjc8lxH7Mj5oLX0SivBnvBvBAIPni9l8xK66RyCPFX5T7XHjdB
8QmMkce136G+xSMM5ddHHyMqmxklHgxoRXJarnHqXGtYsquxcTIXqqomED54iVXwzWqSMf9M3yAs
0IeQnpgvNBNd6xduXp2KlkiLF1c883Q8jPzKAoa4b8IGbBeujh/2UNoEyB+x/zWQ0obL9pUo6xR1
OFmVxAJmPlsWGwdWIPQVFTtI7n3+PauZ2B262ZxqE6Eh994oYDfo24Ath30InJ7Po3JhVgEqQThh
tUcZHXDfctY5wSq82cfhlksfi5EUqfeoZofrZvRvXOzDyL7RV+LAjbmUPHFPFCEKQrpmosbbH9B3
sc4W/ktB+meDQgGlMHKRL6rB5QIvcIdDXyxJ9k509654meJzazOdNoGMwHrIVqS5I9hGlkEufxma
2cGFxtzcZ/7D/sRwZx45QhxC1h9x9abHa1dHheCSwm2O/Q8vi0QUNLZHfI0GcyCM286urS0ooH5a
X9ufFxMhi5A7Qxz5CBjN5uEso2/F+2NxZbwcZjgTCQqD10cRmC4XNfpwwptb5qI72hEcDjcsl/Sb
xUlMv+S5UI4yLhb0B2HHy2eiNCPVq5/nY9FgjkRqjdKDexVt/ImePB3TvQtmSoyuRtJcBgiCwX1h
sEqme7I5UHv2U2a649BnOJqpTaSKC56VhzzUOUpSzh6HisdD+6FfY2vhc8PI3Zf/eflU2XfJVdlD
jgqCQ0SnrvmjHcdHbnWTX785MjE9GLOOAyXlnpaS0aJAYRUXD4gaTuaHK++3aefdSyK6/OEaH++k
O/JHf+lX7lYEwM/Oy38H1JRT7rX7F1cP1S1Lftl5zZb6+IsyvKOQlpCAN1v6S1byz/eIjYuIKqBm
dvaSpD56PhL6mIojVhRrLES3HJPQXR05u3wDGK0jIQhFADMIFI/rkyc233Spbt5sy2+0uqw71ZLn
KC0qvDWfmQXGL7fbDDbLOujYr/5t71D/F2q4K2La+KjhNY5n8lV/25Tp3TcDIekd8t/325Vmn80D
0PSShohtAexYvTh6zgAbGzPWmCCptf6rn79PL8YJxAGqZ9gllqRmfAV/U2FuT8BFDKF574w/pD+j
qRkyBhhsT8Ys6Yh+d2bcp8AZJqE33HVscTBdKHNYsWivmNdF6SE6C/3ABB3Ixjj3aT0/GCAw65hu
c4HAROCgenfi/s9oG1gKWQczhLc5g6VssEO6XsYg0ZXwdO9Tc3cBFkUp9w+AfRIqbUXMbGrJ7jtL
+LvRFLdiLhVHyRxtEF3kwyd57N9OGUgrQmLxkiy+9EOF+DvaC1In5d+oLHkIOGrRJ5LStaXnymEu
YAHHHhAnA6I4mQzIUmnEsU9YLnruz6aGO1XEZL4zjOMX5DmnD/H32IeWpS9CT52F9YKCl5aYU0C3
BAJbbgTIiWWbtrtyn3ToKOTKBToNiG6GVtKl01uhYNEPrP3ox1n2sX6hZ8gRf+hQz+hOWA7JQ+Fg
SL1A17F5XGhs6bxoyzVGCCFCGrzufLtTIKM+fC3YNPAwwDPj8h8izjNPyrMziVNH4beCaM8vGPc5
VGIPTewXmpNLx+qiaNQK68q4kAmx4lU5rNGUTQsxPNYzEhUu2L+6c9mQWFD9cgbMKqxAKtRTTkbY
axl3ET34EJgzAg0MFg839pEKe+YPySOATBixdS9W3Hi8acodXP77tfw0M6P4uyvY1nWcKi8yYEED
uOifAZuY2Peq0IT4HG3pEF/Skqme5D8k4MXeIqHKG7x+vKmJ2JDnCluauhuN/8n5MNpOSmocyJ7U
a6PPATkQfVtbuhJNBwV4STQnXQ9LARa+4qS958hjtF/GmUtzvO0dBpPpo2TMc0SQQBKvOmTV7GLI
F56R8iYqepH8WO+gQn8PLYxJ5+UYS4uS6uUoMmf4Zk7yDT5nlyUYDl4VqB+DF8KOcJQmKl8bwqj+
edDEOrvN1XMlO8Xo7j3SZbxEFFZM+KqcsWksrMn9sXtoIdW/stHW2Yf47C49t1CFGLuk4Ik4PVm9
PW3afb3QnyEjYhMDXQmAfulZem+0VRbMeVta2Gmcx3I0ywJmMS4+XnpoZ/W8Chn661Pc45okrEm0
WowTNzC86hvxdTFJ9w+fegGxbhYMc4yOdlSu2dPAL6Tvz8sKuKKNb/s+MVnd8OQIJ3qGwsnd/xv6
xQ5dVbBo6ZrZfnQvFqwU8kOGBhlT9sXSnCnaRF+lOpZoduLRxGJXzm8cGoV6uRfjO8nX31LjsDQP
r0gKIcz5EdM7ElGkAxLoZHJxRRETM/lEKjao2+SJcd7w0XBQSZre8s79Pu53iOfunbBAIeZShi1C
K4mQOpy2FYwgGN5nhoJm/upC1ijWhmnBkozyAVPAQtM6Zt6DyCK+MuTJbXx43bc6EtMM80hMqO7T
leKAGY0VrbdSoN+ghdGXGhNVUn+kMgsIoBuG81D+IcTqH3uELsXgp+WikbYV4A954e9Zd5WggTVq
3NdaegcWrJ1Er4zHrlXD0Sm9UfajYpFzIDP44EP6nufKGshepVJWSWRwZYQF48nnExmMuCNTcFIx
IIT5iDeXHPgOEoP4OyyQ7zU6/9igDveLw9DYPewkpFG7bRKnHSbmcwVV0K+BFfq5iRXpR2aG2nyd
TbHa7xnD9a39DQj34EVaVzfnOtKtefmJHpqvrZE3xJZTiSoB+TUqCOY77AwAp87WECuQVVbA1o7n
1Y05dww9cikkQFllX50Mo98BVyCEAvMjmlVDW1kwS3qqUKXrciRrixgDB3VGj/BMvQLMvfEl029g
5cOHxcZhl1djQolknWAXcp9RQfDMwnkETSIPXr6D8EGee2Qnl2++vAdzBkViP1mh+G1/0QSi2UHD
I7kyMKZkfbOSat11NBnAL/LJ+Dsj3odUMveJPO6U7Nsopeeo7Br6clJENF8tXQxeMwqCHXtPPdcp
wvh1rqg1E5t2GsGWTKXnkz6BlNsA7s1YOk1s7ytKL48QK6/2RnNKYlZQFk7UfVn0xm7PkSsxS8A/
gzCdq8EA3JcB1nv9PFajlAQX7XijkNym80oVMnZk6qcFlTJBgw9/MXMcXMLcifHCQi/REvsron9H
PmVlE0G8jth1u2W/Kf5w0Rhf2l+xea4YV+RMsEp4wWbygC3pXKKr5wX2euWYfsPY1if99Kiijp76
RU6sujBfWzU/t7RzxkmVIvQpI7FFu0mQBlA/hub2P2PsY4pDZdYUczjhcThYjnqIv4wA27T1R310
e87lf9Mka7Ip76BmNji3ggxxAZI2JifrPoPVU34ZQVfh2kEoTTbCw6dgZwrtfByyJd53I0BkuEAM
m79tE7Vg2g+Ty3lJ/TACYb0MoKdg9A/52Kn/mr6h+ZVplsSm9zQjDGBcNfUi2YxIfpgVxFdJk3fM
buOBSyqGwATBo00VEVJKO6SZ0/ErxPVDcZSPmN2ihXTEtLdNxMSk8UKSvfsSXZsn9JGke3tZmG6A
p9FA+on33Bc/w5YIUEbrLZvlyH0cyXrzY08de2lQ0SrYSKSd9pD9ctfDDM+QzrKHbR5n/feNUH2d
H+vfN1MfsRligJzp8FV2dq4oWVorkNHp+qQ5IAIpA8DO023ig+oSNz9Rp6M/lOrmV++jygERK0Pz
7k6+1d/v+7SNV28IQ4z1w0ZnMs+kPMtTALM7ScyH8fqGj14I1K/S6TaeqZCEO6R5mb2XLP9xBE7K
oegxIoXqtN3SUiPBjbSdtaaQeESw/qDMi/rrsVD+RoSAZj+MxXIKYBXINyLqqFKRLi01Y4ITuT7c
d5rsvlcg5tZU8uXE0f/ElEDok8+ct3Icn3KG4WIK6+yQLYK8tNbJX9P0fmlCtBlQpjRaNxTWyL8i
9T+SzqvHUS0Iwr8IiWDSq010zmP7xbInAAaMyeHX34+90mi1OzuD4XBCd3VV9VU/cnLjM3KcUAuE
nEXKgg4TJtuXAMJh0O8ef8/soP5G6Uo3bIpUPWLQCdz56lGck0f+DfWhm1aLmhZXFiAtkgfyfFt0
IKmNbl/ETGfxIswTBOouiJyCgJscNsH7YvCbBwFq/tM9JvdNe6FqnGMFAWNDFfELirD3WlIwKdCI
L4TQkfYGTXVJfxXcNUb0H4azgXydTi4H0mvZH+ZIKC5A5IQp1FcaWx810DHWuoMT4rqw7Zcf0H5j
3NOm+i3YZks8+jjGF5CzCgLPDW0JltmFNzigELXEawKxgLQFvsProBOS7F7P159hAT8BZMRMYDwi
wte0XJk6jIgJliNU7AseoMDJ6pdfdiqX1BCeypk08Q9CZ+5MvsqvRHICJ95UO8LMt51uECkQ1OHa
s8cORJnhJPIz5v/EVG5FQaJ1sm8sx3QLel4O8RKBLcmZce0QYwT8AtiJH50UNl3bWPIiygtCEdqo
ozl/6C6j/eHpWhfhBtJtU5s3NPWozjBm32sICMfJBtTkSnGNuWkxhDKdUWZwU1+LN6Jkpi1b4ejh
Q4O9I36DQNZ0R0Ff+hMOHvV/cAmwciDte7Qw7ws9d8f26NvJlnsLXFQ3r0M13G3pddSAlYEHMIzo
ZsgCoBaHMEPuzcrAvS1VXJyiR71iC1vUEt5+RuhJL74226vAX9Q4h2koXFvgB/ESIHTsX+shIgci
U8isJ+b3VubK7aipFN6WzCaC93m3N+R1GbmMwPsrvnt4NfI+Ywgsn1XxSN4HrSEJcwPxQPQx+6zL
rUgTM9GOJifQr/wQt9tS86E6tfhniR4mAVhRUvqIbyhRPi+fUgCUifoyimdgm4w9+qgUUBmBiYFn
lbaRRFfFaQUyPyqQBI6ZDZtUgSuOSL6cGwRwwRFk6P0HEjQAongpk7Qt7ffgK8aaUDu82xDthRO0
pCepaL5g/MYpDNHojLQXBz633Cu0rDrmO2leLCS3x4Zg/XJytwIQOd1XykXZ5J0FvS2Olvi3wJAk
rt4ltK7o3UpkJk+TTdDa78gpf7UZXG4CDBjxwl6HekrZTlw08PUIKm9iR9eoJvPw3LaiPSnhCoMP
H5UEH4UXCayfl5Xu8t+QqQ5Xvf84qDtabcYHihQUhEVuLOOd5nfP/jejXqtC+Ji95VOOgESWFhPg
9fbIvgirPcSabfeON2yPkx9aqtJeLraymzo2xyoR+TZetuq3GuE6YK++TGGoQzgf13LUufpeUnyx
aNaR4gyCpVJpmOucVN4dCr2DczhgF8JA6uOb8GCuBwhjFcYelvGdcF7OhV170WfGVjfZh9JVCs8E
mNJtnhFFcVc8xQtj9AKdwoEQoUcziaOV+Aulp6UhucfVDHbDdto0jgQVlmC74HsTw3qVVgBNZKvS
e+6Inzc1FWAsmHYoxA8NPHvI8AUUDDYM3DRDbCG6eV+vkGSE+RcVn5K1nfuESneIbJy/xAMfyTUx
5OLuVeimM26l3RovW1+Hf7DM6NIbJiDElJOQYFHhGyvZerJowUYP/TNUaJu5TU6R4YAHGqZt7D+/
terLT3DmJA0QXZzVh5LvQS0UxUmMRQy0EawJCIkEOiJccmeYvopVvHEjvC9I0MmvSYHSY6+hDYF/
REjtsp+ItEtHL4LAEAUWbFBpiwq/ulEiMc/1EdtGECevBUQHTtwSI39WyUrdUvGaWErnJnP9GEKw
I9aKtzT9hmZKainb4AQf976Xn5+b+AX0SKbQEyqjNYQUCowIEl4+Qd26G9At3g7EWW8rxQoSLVLk
AISTlxE4QzbcM9PgYVDjzg46zM7NS1n0pYuEZexhDP4BaL5o3GiT7N6/4GgZNfGbuUTCPxrM6MsK
540HxlpjVcOk06+V6HbBp3xs+Vku4gM4P/TxL1LHbguCWbm9Gz85EakzYda9edEoyudYEuagpy+W
JfwHdFHEGFjvoDPD1mkKVKp9xeS22Pd7Y2oSrg4ArYjpX+2KGNOA0PsUHHWkTYGF3vcStHifqJhQ
Mxv7P0+hAeoDg4kcnw/oAO7gAN2YIa95K9IVFeaaTUIR0fhsrJObM4mtH60DsvgGN40Vxzi0KCYd
68VWT8wBoH3CzGxrnqlxM7RgbjGSPFuJ14CyFab0xnQizBSZptgubrDgurpL2bs/mn9A/2QdBLpq
5qYOMdkOfJ929nEzChhTzF8gv4E4YWEH1KfCBLJxzwNAIl0RJeSgvowSAMU61knNdA0VbgSGMP1t
ZiTr4hLjThnT5imhByyJZhcfmN7U4LT5a2dwim0Q+YfjeIN29h4SJJjBFyY4Ccd4rJyrB6d5uQTH
A+/jbcAJfN3aAxVwWPAWmvwI74Rlu+u+Ya0h5JFkfOijp6C7LVaZFDglp5xru/OLY2HVnZANqlcV
InFD5L8zl+Do9Uhnx1/ZLxfjAoVnhEgYMdchwT7UKs/qlgIGMA6bxJeE55tXHnIPJT3IbnLCTmJe
PmnFAYzsTlQ3Z2b8Aj7rnAqnCEKVjNPPd3ViMlkGCibou3TVsCvqfadYHL0EJpEDuwMbX1yfyBGL
FUhpdNE21DYgM7iQAXTOsohfBDDXoMMDu1uaM7m7wj/VKHoBN8n3pDFke/3TE8IfXIkKStvtc/JU
rniVdLBYRspTjL0Hv313AvTsu/IA/nznmuDPmEVQlYLwB//BJWpNOO5cktd1ApYRLBmTA7tGtNFZ
0PHGtCoKoaQKRYHurLHgjEhYcH1wyvCFeEsqC3mTQQ0QSWs+aC3KsARlP+BbZIOkQSq6X4wFbzM/
SCfq5pEDgh/hGJF5sE6Tz5Jxed2EYyPsKeqCzmhP4iJtzVqK4Zj+BiA8ZNUbOXdB4HmmovX6rz63
7xLglTOrPk6OevJfKK2cDIO26ECNHgh40a5q3NPXCJe2JF/rjyfMw1X/pHdqvok3XJ2AHGEMp/dP
GNssn/pQTzwFMe0vXMzZfeWpFXTxck4nNbs8Qktjlet+vkCbQfgGG9FPMJWYdavX7b6AoDVX5oZD
JUPb917pIRggxietuz9ps/NDPYFZuQLa/3nPHnqIFZ9yqhf4m0BXgX2rXGProZGrUSjdJyfm/Jnw
gobX02jLhAldPAstpvqSw28DbeotIDYnbvjFluQIRD0Vtm8buib+WuKC+2MCOKwsk1JbfALfxBsS
GMJP7y7N1gnn43/91quOQAN53E2HEiW7Ckjxbj7Wm89UCUGAM7/4K/ZY7Ozw1nXiq2TCTuOemDg0
F6iuH9JzR54lT/zYbPikCt5eRI22zGHpGXYRnSrZis+hX6eLBitJxY31q/z5ku+LILxK7/1YMW7I
xc/13RorGjSh4YRKdiGVGvSYLoVkgeoM2x8WA3hjBVO2lHjiBwd8dd5zIkXakLvCT/Dkfcyh/LF+
TTCaAzIo7+NC2mNDimZ/KvDzDosL2FL2nT7fKwgX9Ul4sjlkVPO+B88grkf1oC6ztXr4m8RHljKe
WFTq0hXpHzJEVivWS72byXYdOWl0ZRFAdr7Tc708SDDZof//avq8ky+5tuEuIiRbNXxDS0HVeHkB
67BAsGHCVngzXCHFaicg1oe5SWhE4Zo+tmAvpKAUKFycWiBEv1ssGXVACV6y6qmA/sDr30Taqlsf
mx31ZTGkNrYFSB8lbhlEvWaf31GKhGzWx3DxWecjaIEb3Ynzv6VWE24pF7T1vEm8mmmmIsKRb9lG
fo5e4ZTrR8IDlQnD9CEH5rknPTppNZxB6+FQh+m4VYvGHIK26AWbpN0x3hyyFDzy7bjqlypO+7Cq
kZB46l7YvzjPsC738Tem/SBeQdG0wvN/2W7eo3pzZE2T/CneG7Mf5865Sxg3G522HCLlCIQ4R3mH
hAmy6PqzQMie/JGWvv/Y3E6BW/8G/ape8RJHQJhWp1jNgZ9z6E+bMZtjsEeAQTiXLfVSGvAo6w+l
PLIqQDI0R5z3eJGfEBsgL0DQwQRwIXOvOQ2Bf+KltDAho2y42jxy5e99+nFeEEZm0r77Qp5ja4Sr
LJltd4RpdinX2qN2g99isw/PSP2xPcR73O7hJn69Luy3U/C0bbZTRmJPxpn+h6HTzYTAKLvEUnA3
4aYvilFvSiWCjmW8Z468Rzdfs94mS5zZIqAc6mfCNs9d6qCTBanJ6AVxp41VxVOHD+VRb4o1XaWv
cNYNyFgWpQxGedw2CPo+v+WmOGFf/kydzh1wQ6DX8qJ+aj2etGxD9Vaql0rx/WEuYN9CUzmqnCKy
UocCb++90DLpF7W0ojeNil9LoYSCCKjQLhtO8ys1rJKePuWBGiq07vl93xCuerUvOpHuUa9X5sAI
xqKgAxOh6ReBZ/zFvZ0iq9mVx9apc9wFFHvyRZEa88k5vDJBgKcUHOmOyDdmstULM2PxeD1wmV6H
NnE5DGA8J/fNgrlGEpStyM6UNSn8aqBtHDHlEW0h5efa0fwPjPNnj40kirkN/LDXZ04efwcghNcC
W4Vy9wRtS4gvDDxyZSMDVqmWrrqD9yZiuylMTrSpzNMOk00YiSEeGTkBN34UaOPtRvUywjjMZ4R1
jMvDZ0xbPlhFpTPpWybGI+skjFb9DDKo1wMQL8WTSVDs5jQhRM7zsUckwsYeLUesojOv36hjZ+FG
4lxDxTkVyAW+J34OJ1+3TYidH/khkcpkMRRKp8IzhzNZ3agYgIMS9S5z/PUz+Gx3d0zEQHTo3jfZ
jn45zSGwe9Tu8YbFhwHmx8mo+p0CfdZns161qm1xSH4MShc3erfzeNw76mf4Y9Es5wLEStBKBqjT
GDVAnca9EmIdzUPE8vREC9KHfkzZCVM4Nq3dm4x9loC3fTd81I/harta2UVYeoB+ybt8fT93yxaR
cLycIE76K19+/PeiXGhrv5Qz7Pr6Bo8kuF6Cc7z/wmGVIKdqXc2fQPbjB771v5KuFbkzZHasLT/K
RmzB5/7Ax/Q1EiUJ7j4HjLqiiMZu39jl5xRqc6l23gtpj1SzRdNjXA1lfWfSoXl+OZWfuwivqe+E
+kaCOV05Ed6kvXn5HNExJP0iIpQ2Fsb5c6Q2Uf7mezObKuA6+VT0i0VNMO0B1yFJDSgo2Ej8ydKi
XdEvM9lJNmnw15KV02qOEzXzVfgiK/7DwEGPPp0kpq0vMboop1RaDnCiD3M+PhSdV+VHSPPLb5H6
Aj6tlFLhuDYuer9vpN1l59ZUNEpqSiSo2MGCneNG+vvKvOxXeaa9yxtXJburULngDMF5gVvHrs+n
FW4cNNAjZoUCByqIV2K4xDlDPotUkFHEAfYAle6Z2MW2YZ+nBoxXAPRk1RFgVF7fBTc0w8dv1+yL
Ww2SZweHeMNZVngcvhMCPJbi5CSBjCcAfiuWUx3b8si9d1uYHZFTn+igXd7UZ3QqHZiUYYRr06yW
x7ErV9lOqMBlKB19wDyS/WB6k2jVpp4SLNp1Aga/yPYhKq15dajXTL3iR6XKnXgOxcpka8qokaZI
GUVKuxCt68DRgZp4HLoBkb2zI4OME/jyyrAOOHXseq1fPT/NDzhgEC3U0BHWWe8WhKDGMk3WFfxD
uGIFESQgIQqdcTDxcGYZcjTC9qQiND40PyTSeEBbN6Yv0UIVfMxGJqc44YYZk+8b9AYLfg67RfnE
IqLUCxGj9V7fEbgwJzgNTkHoMYQ1j2IN6WiKzwEvO7I1hEMpORXElMYZoRa05XT8pApmv+p1oq3q
X4MAnY2ug90aaq4A/Yf6Kw2iyoVeb98HsKT3xiSGnHiasRy3jHxufuVckJZAaFgowUNomwMV1vlo
BtIccnLqzWjzy54KezRfpthW5JqV3aE03AQwv4e4MrZclf+V/fpt6xRMgJaBi3XQazdDzkjwSf9z
bIH/BloyUkjbSto+g4JNRnhjvLJTC6+uXLR0xqa0F05D48aBnJ6Yw3OepaSGFVKsBgaAqjgdvkQq
epTb6bpaYxVzZSyA1pqPX2FvWm1eH6t6SsmuAu6kE+gLLc3Pi/Ndc308UnhaNtA3fo4Tj5CEPhwU
drLL68Aembc+R4MgzI5BsWTX69iXjK1My/R8i11Ze67RuR/fy0ib3umGt9RYAhgjYK9gZafw0i3S
053I1rA5pM1FQ+M7TOOJsjmileUHg3kwfJbKKIOYsc8keApArgO+Hrf/hYQPDyUb0y73BWyXwDE6
zG9nBS4T2AawU9VriYXJmWFky/q1NSaopzYcFWQAuNwkO74dhXMOHmQXkMIwfaDy4DB9jHzJGwjk
DR8kQHHdBmc1ox/azW8gicUWfB3JUzlTae1E2cjfVD8qGMCyx7B7nOkVeEaOmPMJ4oUFBJHIJkT6
QlfDCb58uddKnoY5LsccBXWbevWqfcTl9HVt97RmE9gy9/laWhbHz1VdqgteMp1OfJ3RxZAO+PnH
LO348a7mseTS9o2aNnJ43GNjT+gchY40AlG+uhlbpBSUO/XupxzZt4tgnhq2xK+J/rt29Saf/mll
PNfrq8TZD8oFakoAJhFmUVvEj0KeKgirzzKKAqgT3zJxJopAmo3hlKyiZJnpl2r5wludUkwEgDLF
ao6XnfLfDAQxLVKFZpqfJ9SU2ExU1BzczrMl4LrKjwID0EW/mpx0kJhH+6jXPO0y20c4b8OJIeJk
CkzGDgDa/auVj435kEEK0vhQz98YAeqHrCMnhx3H9jxsQ/MhUWjppwrSSUvSPHoedsLtHZ0EZa9l
WyN1W9iOqDEmwaqM3k6dzPsHjCkAd9wvvtvEGR3Z+eIDpwDYb+eOmBqQ6vCGRVtvgnihteRaXuqK
wW95mhDHm87rfXmx4+xYLyk7BOEyglc02p1nPIJ0K+vbN9SwYVFgMZMyRy350YQguRAUdxwSr9CN
WlLQeUx5FpCD1pRofUosYaYVzBcKEURKrAnMs2FmL/vMbo5SelO1vdjyvG4EL7qaJ8q5wJmQyQdD
8vsDI3XP6VcsK66i7vs55czc6lH/5I7eHPTcp7fQ3b5HBJ9+j0iEzurRl6zhhIFLNpznN22AvRzv
QjIwYujl5ztA7gfIqMLOSiz17sBFCHm77GjCMkYu8tkJ9H8gMnkHrhrYd2ZJhyIovg0Q8YYaV3/1
W0eGMqn2gXx8G25xB9GicQVALfNmRTugdX7RJw4lIYqjZx3y0E+xSTbmafiTzjkeGfTkiz2TSK13
hVttuhm4GIJceoPKlIF69ggZjgjp4+d7wPg8veIV8amPKV5GgE611/ZPtXWLy7t3Fh0AHeojbWmq
yxylqn4w4YQQflX7uj0F9T5hwItdof7I8lzAKeKOdMUyVmLhZNK8H/y0XNLxMuHBpy/9BJf8NWzh
bkSqI6KciunQSWtnwBR4WCkhoHDGyYbDUS1d5jxGr1akwbEkxOAEWRnH17m4kYp2dicxpa8Jk7Lf
dWShBCPkYWI0prpWW51zwO6XtJ1IK6hHH3gV6K8q+MUuewPRZZx6xl+J5ndw2LShu5/u5iVjHZrU
W6mxU/+EcTy6o9rvzyJna3059etaIDCZhn/ypjqDK3UrNLXad+mDv2Mx6KN1/+eXpYUk2w5HuDTx
63jRiA4HmMT7JoNBuh+4ZGzJe5ZibBqOAVitr+WZMWdbxbGWBD9bvJMle3kIVWLcDEQBZ/geh//z
68KGmFh7zsDYOmYBLRa/CqjV+5rdxI53IR3jToXmKugt2lP9S3e8wsBDRiepuDZj5E00kuyC+R3A
ELYSrItg1NhntIl3CaReGGOKe6lZV3A6aSCQr2JUBbAPfZxrZQu8y0YE0sJDtaJVJZ3SaJXgzif5
NNZUf8nHjMzGeDRZVs7Lp6OS3UF3iQWibOAMwuc54G2YEobQOhCHI0eEmw7ZEdsDCqECjEIIHiCG
O8VTPXoze8bWHKBS4J6EIR8hm92C2VLap24Itf5jUWXEiBc481+RlTn/GU9mxHxTYq7nHSMC2h3Z
Ml0mq6U8l75zNs+EtjoBWCXOWBYMQFoGGG77R8tPvLHvS8qH6wl2yEByDp4xRyy3QP7M+Xutz2Nf
cnOq8vQqMv+UP/C6iz63IaWdE7pxFVbISzj2sBey0lM5DfsFeo+K0qzsBimsbTdOHTVcReTOkgtF
anJ8begFMX9vYtfYALW4yhyXaK4CbZBTe4BIQ/S9RC/yxtRjspwEC/3zB2ce2Yzydj/1MhQ3eXwa
Pts0uYGdUL9B5xhKvo5ZUbS6B4tyODSdRVFEwXXmRWhH/iasJjImtHYfkUAfZYyJVkDHamtxi2q2
oOEWiB/ZP+ZhiMWw1eML1geeRkD8kBq5vfeZw2DfHmEPZiM7coCNsZl808IJAqg8FdiVgP9+gBBR
2onfKY1k2otGqwOUygf2kWwpUbcDs4Y6EV3LnwCWCRxNNihM/FKLci3YBfozhALQTnE65oMSHhr9
3j5l76dnGmoyAtctsNMHLZKJt9jIRuU+zRuFkMmF1Qs5uBJszBKp5eHuNQM3HYsM9FjBxmUY1fmA
lZQh0Ama6PXhb4hMTCiaHgXkpji/qCiSpwKqc8V+Ix6MzecBiMY3UJ92D+MSb3Xdeos+TUt62hn2
4C2QF8w/CMpszzyDREce/OPwtRscILBK9MBUhg+phaPSqXqbrfRnumro4O0ofyVSQWWJCAIi7qc9
AXUhVQygVDazHFqJMguo4KUzPkzA96QZBwAiaPeAMhGTR9EMHIxz+f7LfapAP9E4uhbyveYPMgrQ
Gcf2cP7ArcDCM5pxIJTh6OaY5DMclELUg1/9Jjgme2l1XwxnKilsFg8yLeYBrmrdy0fgatKvJ3Dp
RwYerK+0pbhNTx8sFr/uVwV3vsmVbZyK7dKYkweU63QfLO5+yFH/ZBsZ9p8zWmSMlyDh9RZrXtmB
tm/iY7gP10z9xzAaXcDZphYALggkTz8zTCXq5WdOTebIzHmTt7NFwCT6Y7j54jFRlDBWuFIyOLgK
II2EeCUh68jZ6EcsjqcEP+UvqElw6fqjtxGvJGcWMJtDiwr+HcjRmMGVAJR1zFtMa12qaX/5z0ja
jEZ/AgaOu8kxtqTYBb0UrJ2sP7I06hR3gIqZdn+YwWps4UQ70cRhJFPq/Yz89fMEiZI3CBzfG61C
LAlYOn56UHpVrdOoanBR7a9hKsCnxU3MeQz2X+DMaRQF0Y+4S5i/aWCGRTcmADAeHGTa7tjyUPWp
iBCFkVx+mfPPQ3XBYiDSlVZBB7oaJusm3DVujtyUopdXYNcC+XMBZQxgG1b3a19AoijmA6vmDxsG
xonWdDOJQ2GF65LHWlgYfrXA2smO3NHZA3sct/X0Ld1JKRCOLlGqnz7FhXoeHu0/Z9DS4dnnqQtP
wx7bBiyn9nV9fZxw3G3x7Q0Oxe/APgSM4y7EJ/0g56OVSA2OBjxcHkXOk+KLg6B+4XY2C00npZEU
1RO086HX0EIqt/PYprq/oqOJRzsVN4LUpV3RvyxHYtpYANorWz5rC8ZJbQ5ZR3Kjqnp/IjJmVbK/
vPfqA4eU9WjD77XzaF9sSyQFP5pbU/3Ay+W+/3wg/+QbCPk3GHcCTcZHbbB+1umfoowm5UyMCZjA
v90AqGRC5wG6ZYCOD05DFX5UrI+1TezlEPbeEfY6XUIBZcohIKIDHQniEoksbKfOwlYOpJs+LSn8
LjY72e2CnR5/tY0rqx64eUeXO3nKVJOXKACQGwz4EiNn0CmW+cgHTWwmdEckgl6XP3D4TVyQq+VE
fypz6r4Q2pEvyGwRfERDXwg3xF0cEgdAPhQVWrwPG4CU1IGTSS0SauMDl0rEFsk+DtZM8+7Rio7e
edjfzFuZFoWptGbbBpY0L/R46TKXcKs/1oqd0XKWCJ71RZz5mI812QZ1nc9qRCyl7HCP/0D+SucD
LZUkH5XFAHUHjrKUuFWzzKQ1JxTiJ8AcqtVat+XGedyGeL5ygrsPQxIyv/637sV1AjiWAAt3iadk
f1Sn8xADj10SrqrYA1B4pdB3RsE9ZyIulHdsc9JZhYsK6SQd6dYC5oHGqNpAL/CBtJ9anF53KLHf
aDTYdlSwBCDXQj1SBlexBi5mQUTx9qSfq9ErA2KHtyaE4tUjelCaZ/MoIxv6v9n5fO8FcFGt2gDU
CCo4vKOUPgaIDeg9J7iRTvnUVtCuUr0koqDG9Y9FbtJBhk5gBY7u856Y0ETO5yTIAJEVaTMNixui
HmBbMOQS8uwuSdb8ExYILn3wARVIDqeiPH0gY9GTMEbCIu1N4dy8nyaY7EpD5WuMBXEIWirOr6cx
dlaQBtSLKvJakEGV2lmVJLNZGHkmLrQk5pU21jkHGuCgZRqIn5rYrXP7c+uF94Wykin5eWzM7tOD
awSpJ5jLpr/eg6Wk8+wieyayhdZYDSS1CgVfPV8OIU1DfhW6Q4vGLa9mXeRNqmOFx4fGEu8dAWEG
zSWF6/1Zqn7YeRlD0dJOdy7QwFv/6rR1QGEo6Twe+01d5AVA3KJeSLZF/POiO8LgIrMyyQur7Nli
RAZ9gi+9tmKElQnU+HIgIvWMr/dYOI8xU23tmEvSeZLKEq6CaBz7lYmfRwOdLuqcnMRTk9aaYGVg
TV2+KNJtnUukduU8EnY5v6sz3INOGS+hXYsV1V+sXTjBxSpsNwJTAkUpUI2qfJixi1w99bD16T8V
jotykWsPIVnzM2kx17AMTnuEOITM0KtSzVIxYOR9BD5vXezDafTxMm0Dx3NkOiRblb7hUFYmXpvu
qgRDbBuSshD41F7QzQlgoxBTeMDDpFkXN36OUah6g4Pzn+0m7hAvKA5oproVYjUmT0xfdpJ4RtKU
Lnprdw3Kbwn0keKoTE3yK6TIpdMmhO0VBGP+oTsvxDkOtxi2Ml0vSUTaLcJHo3DRbaKkM5k26+i9
CqO/GIZGTwwNR0AJqB8XpM6oBtm6skuPbarilPk8Fy1YL5Gx+tBr8Svotn1/fte3qG9nyO6k+Eds
1nHpdmB8BsDLhM/RyJQ/TirtP9oh1vy+3cqMYA6yxUPFvHQVnFMAaABhxDMaQEe+yvI+exP69x5j
0Qc3ZFc6jwbxQYyvMn2KOOa/BVGa6x0sRGx2/UJxKsglMtnZQB0DDGe4vnSH3aUezrhUjxo5rmWo
HjvLALAvG5hmvdByBQ1UrlP8EucFRIohM7Y9EjhJvvAcIthUgKjsbS4T+ZLMa2kv40kxRlyo9loq
5ZoBbTB4WaN8MGOooW2pXlHHjijMMgIBAjXlsxciQmd0MMn23WxihFcpLXNds+3OgkhJoCy8uhOc
fDgjJEkGetZqICEjJ6xL11DEqM+yT8CuTMQ594bJK/pHVIuD2x448Hiu4Zd3FX3H3+TePaU9XJq1
A0uYp+an8Jv5ECAQM30sWbTG4rsKRYLMHBgw96CUVDvIM+hXGsWBrCh1KNa3eQmKBNRowxwKdDej
I6xmSYqD3Y7JejI+ltpBegfoghKCjM+GgSLDhYAVBbzUOoK2Ljf8cCuwn4z0o/EW6d3H34H+kw3r
cGy+Mu40fBTkKUTT0KY463D7QQJDfYHnFFQaIn31WACxlf67wUjeQwKRWydS7CR37l/SL1EpFy9F
i68UZrPq37/M1qbKrkACg2fLooIORMfL3OO1ctPw1gwKX0BHAbJVomfQHtbzDAEo/ctgAKSKza8M
bJl4A7GkbgNNqgPqQ6txxLvxq0jXVEb5bO4lpNjcbhhProEggd9GgAldrm/XsLMYkFCkwO5WN5Oc
O7CqBHk0WeHiHXKrPDv/eoO3keDDE8NA7t8NVLnT3fLNJ6Z2Fy6RkObvI0Z/jDZDxe2X+gZNKi4H
fDH4gnbg6rwhHg7J6Yce9//kpko3qlfv2sbQ8EMZ70qgKoSfZmGzpUffPFM1ylTRZjJNeD8p22YI
5MPL4yXwu6ayYOqMlx12vF+GhNcpJaNyHcErR2Z14z/Zg2Qg7F1Mvag+8AapTcOY7G6MGPNSAc5n
bPkvrsUJ1r8cA8XIL70ebswsWsrBOOCe+DMr5tDo4kt0IXipiJWJRnp5Bteh3cUXCjPkIQD6XJoQ
JEReycOju6cgM7Y7gXDgwGtiQ2ZGcxgo+heTggnamTbLhttreUAz+Irex/HYgEJ1h4p5iy98NK5J
7Daw/TMIeBDe+aOCCqShPnzEF9762A/nxGRRTt2qnzzbaqb+9sdiP1lyHR1TZCbGaFM9Vtm5EiEG
QtAeoeYR15sryNcPaZRJWPQDxdvpVhWVYfbDa3TB/AnNq+bUG+hW0EXFpYEKgERqFKsS70ln8689
EqmAq1yQJKVHGt7QAJ3QtLOIO4cbTD9uIr2i4CQBB0InPxfWur4AGEafCx6LqILYGGoa8Pdgk9kv
+QABMiDnLb5NbK0/tKsPXf0v/eECBLnmGaIZqMJP8I3dFqwZmPb5ttlDVUHGXIzkkVGsC5Y5EvB6
P77CyEcbOI8v/TH7GQdCn4X3Jbo6hL8FFCaAAyKu+BuW1K279bRbenN3xGa4U2ElTSlq3exH+Wrg
dJVj/o6RIU//gKrIDv3GFtkWj2R9+JzL5OCKBZHlfsG+XYVpW+xY4/1huOGPgKc1T4QPZnwtt7yt
Q/sDfYd/E1oS15M7lD9wbf+9uXIrwb+sl/kWuUh/yK6QcUgUseGif9MpuLQb3ll0Kfa8CEZqdH40
rN5XsFbOr+ovx+mvvEyvPb2HWBVMs/vXeI5/s5JZJ6qVHeoN7g+oqBb04jLGXZMdgiHEGjH95mkZ
mvztVHuR3XikXyQRYfk/5SxsRg3/EuTI6KN7q/XrQ/zNtYbIY4frIWZM9d/hhhyJ45DBZWjIFnh1
PNtwqzflD3bwxdgqZ6RyplsSluHBW2zWNeDPN0EsN8lCZ/Y3e8OYs9iIW+rxumQP29eiPTJpkPHy
3CwHpgC00+E2tjDUx61E/2Ub38HunRCv7iZs5DzY3WGX5Rv5Fc4R8mdGr7gVc+MLmQ1U4sbSiLMY
qHFzyK8h/g+H5sa53tH8aKaCSa+ZWAGLAA1Ms+bpGPBfBoThx/euWXCyI8dCdl/tud8W0f59PO15
Zzw1mdKl/oE0QwTJ0T6NL8SPPECHAcUpvzJM/A5Bb3/Qf0eZ+4XfFI/iccw6jvjm7l+Las8LYS0r
j7FrOaPNTGV/Gw9Mq7lBBeVGNAqf0MFI5Wq7AotlGjdzEcO21/gayC3VU/TNNbgDDNWZ6PUP4m3z
jMUbuwj7yRX5NGAizIKlRKiGWrTcojMTj1y/PNLaLvr33uGNUWv4ZjuVl0y85sEU+OFj/0n4Ww6q
B8kvV+ZboCKxZhdzHq7Zs66i7/aH9avSnJB636YQR/OB/7clnkmkuXt7ZK0ANo8vn+dgXjB66RIn
OSYL6RTSN5QIwp/s5Nv2yE7LLK2xLoFhhxh+OtHcEiXNHn06iTy/kl/ZvZgb3G2p2KNzAcVRooJp
AtMVkQ60mtFuyeeu6h9GrarOjDQDK5buHfSMYJCpQovsG+PS7AW4ndjPx3AgMKCHvWaBdPOgPG79
M6rsZd8kaGEb5+gIYoeTnC2cLz6RlxMqK/YIVj2eBejwRXkMIplG3OjntVIe7AgvLoRTGUsGPIHv
M0+4D0aU2aA/WJnKGVdaPBWsVBlFfT1MKdEhZa7aPX8nz9dCoiNsJhz1QXDKh/V4DNFlx7DaI1s3
r4ytpvez7fA+mPVyzGdBc7GqB/onD48sAWIpuWrs8zVR7bEDA/eBFRE1WdTzmGsznfD7pEqt7KrJ
EeOWLHVI49n0cGwyKUWAx1KvRlZFuQ2T+Pvl3ez5Jz+ZrMF+FfiboQ0zG8kDsPf9El3f6+A6IhKy
WzyCbQAmgMvf9GVcIZPqweUOwB7S5wTp4mM4M1G5k7tqD5rDDYMjg3wAOmQo8WGDVvbYCKC1kJKB
DxfcMIcJOSk9v0jL/sFqdHxYSkh3ePnZFAEeHeHBb8H5MsMPcIugZoNpDMBBxqukqKZ7iDRgDWLh
x6/hpJkmDkjj6w2alnjsG3RaxBZqzpFPMFHtgL/Xjei9EPsBdeOYmo5NNjCm51NGAiO0QfrZ+DDO
tG1iOuKlitkSJ9ukwmFtVjnaqRBc5T+SzmtZUWYNw1dElYCkUwmComIOJ5QRMKGAAl79PL2m9tTs
+VdAaDp84Q0TbZKvLIv2fxe7HWrrJMlP9J84MAE8VYTxhs+3zdSO0dmbpmH+cMpBbAOcLNAIwmJ7
cYvUi/tDOMyhwJuw114YjOeYSIZtkxawFSFXagH8PgM7T+ZE0qbXLYdq7qEFnXUDA6AfGwbw8pdT
IuKHuy/1RjRuL5IGeY/gyEEih5JvYdouxWwgohRWmwv/T5MgqQCy9oxpc/lejKUZvUcZtUpGBEOc
7lHDk/Cr7a2M2i0yV6jcSwNtCgTxbYkabp64v5f9BpRGKkX/HR1IivO4rLPtcQIzXmyo9PDX8IS0
cauH0o+ec1+Prnit0/o/w/5HtIE+rpP8uYaCS4C/MU4pByo9o6ASnzsvUKnPoH2G90ML1I9SDlJu
3YHOGj3pGEwAuq0iRr+0Qb7QZP8gDTDIcQACevEIQf/QO7LvCyEf/wp+XodOsTeaBItz0wsWwawf
/noeYp74V8u9w+Tm48PnYxrvWBTaHcV+I7AOfy/MXeWHOIU86rRIdLQA8m8UwhBreT7nCg3XTnc1
7t17SHr/bA/dVheuAWVNGVvtfIRLhx2xpAz3y74qLkvp0b6eVC/xv2Hiq17rFoHqAfjff9Gn6D1m
TfiYPWZFQKjmF8E9Ev9uXYAKKmDrzUdqZgpKYgsE8KMfvyVNzOmT94ICCj0CwABOE8CFcZ7D7wB/
GNF8vDu3WRolQ1AP75m+KnS3wdBbyHkjs2nr58fg09ifMzYiAHeRCcGQ/QrHyKeKYuVzttE32z1E
TcIc8ukt21Kxp26fjoUq4UWfPC+IFsdvR0lcxJXSfTxhXVraJg8xsoE0pcJsuINpA8I4Yt0yHbuW
UE1GtOlGu1l2SmYqTZnSVS+0qV48edSeAO7FQ/yAukDkhp/tLbRGQNfr4DW4Tztr3CwgQqCflFcB
wmlgEyANsA/TVYfaBeOFzZDtES0T65Iv6L/cqcrSEwlpghGv0nMAOxTpaC2y8REAU1ekF37hsfjz
xFyWfge1QYJ+Gmx4SrNDpn26BhTEyuuMjpyCODTV6BURD6Bcxqt9gOCdf/dUbFMODWLo1AGr/9vT
DkJcnb8JJZFGA83PFtpZo5n6LKJ2cYUd/LVx3fkmC1wmsBXATidZEMGqckAQljrFClpoXAYFkRjR
mryiX5adaH5Rsqenpor1zo5N1ZrP+e3ZidncqWxybPA3WzfaLWp5pBv+pm9F15RcIO/TYZPoQuKt
8KX2FfA83O3/wnH77eeVT6OpokAPbZUeYiZkAOhpsr/L+6e2YHsvvxtKxwyyjmtk2GDkBS+XHjzA
4yftGIeKNMNPykGkw1Uo/HJ8ca1qRuR8+/C8XjXev0VkrdR1jxp0FqOzLd7ZM/E4FxGcpeSLxxBj
TI2eTypkeMzAIWCa0G3kFaNPRrTfCCGakrL6vtmTyvCz1orjmgowt0sln5dG9y62+oQp5Gt88Jsf
pnD/8Kgif8wj0wbRnBtVZg5VUYn5e1lvE7RB7uYn2SUv0ghzr9+QR+Zz5fdZr2DkAojxrL/j2DQA
A2HMStb0W0vqVNcuxAhdIAI0nFD4pJnwGjLOghtj+i8O3fcZao/xHgNyLgkCQJID8LxSS1enymdj
lB651g22fWdCP5jsgsIWTcvrjBks3wfFXl1xaKcgQm4sB/pjt+BBn5qSOM5ujA4BlApgwvsUIyZo
a4rcwbqgg+805kaT5iAjuM0OuEPNfdA6kwDxX0RUwGr2KD29reB9ut3DogM9E7VTadkiMLSAUAGD
4I3r9JOqeubK6oDIr3ldOh1wBxNWiehDfw45NKS4mMqfwyMZdqyDgfZDPL7zxG1POVKEQYhpQrcI
l/FTRaf/LTpzVoEV7aq2DnnXNjo+ousqzp7VwGzmRRXmd0/FtBywFg5cxDGyT9NLwkoaTm9nkplC
3mj5g5HEVGNC6LD1xFVyadL5DAA98NMdzbVe4+S9jUv/DYy0WQpSe4l+r/MoUbBxrpDFge+x5LPT
47bkWR5RJtOLoj/myPLIeEUoBtOLpDn7FjMShPqdpkmAxuvN9Lk44hBS7MLCjgmKaJD0EYS9zlDX
h7OOvjPCTqTQLVHWjI4u481b7hqCHjLpFuCBd6k8pTvelj7RkWjWfpfWqPrs77C0YIRZSH2+V6m5
eYCE/pPxQxopaSjniB650HrVKcBTzj/CxOlI4FqHH1S9TRs8AzB9pVkL8/hnPkQqFt8+BaAhesmf
90h9sAve/KpZEqSl9Z4W9zvpd4ilbgGauHqBhsKktJbXJ36XTGvi0A5UlfARoZ4EPAEy4G/2nw3I
Eu+4OKqmaMt4dCRXJJosZwItxP+YvQ/eH1sErVJHu3Qk2CAwNZgWdPSJDokX3wwkM+g6g572Lv2H
Gt5e2x9yJ8jvv6KW49UMbi8E9fie6Ma+BBDBgEZdKWDmcAujaeEoD48dETBH0wnYPxP0oXm9QHmu
wSOboVStJlOlHWoEndLgBalaBoFRACsBXsHxYLxXNKORCviUPi0K80ijj14bkIZbiXVlr6mX6ZiN
HqfxEO0xmJlIAotlCHkf/gTt+c8Atc5fZ0RHi+sSXdLMN26+GMBONK7f09f+u3/QF+agafxiaIo5
/jAPL4J8QjS8bTi/maRwsyRCo8YB42GBYTEPjzKopHV5C5/qFklhPZ5w3DzHlIuYOB/kGBhEqnxD
5Tf+0XG7r40fWjcMLrAm92UMb7fl/XOQUTb59MF+IEold4IrCqEPqK8Mb/xDhMRsPZybaDddti8w
hKD2/jAdTG9e33Ov/2mh0BPbc6yKrjznpvlDRt8u9hSt/wAnH9hwDoF2SuzPckSNn3r5gNPVgNoS
zwm7+SMxDlS/+YAS8TCAJsXFnINlRXUCZ74F8wKEzpj/5PFvi+8KKIZoVQvJYpBk/CZS2rU+ozfL
l81shhYle8uPUy919M07BPyQEHKXAvf4LoO69AWkDrM6Zh0jeEPak1KFULkAgkEuYlpgzUJukmic
7iNJiZwPCQdui/vqtXruVUhuHR9ABpAUZZMsnqtH2D0qG3YhZUOAzQAh1JIJXA2R9v0+gA+HlvCF
mCZHGtw88klcTniVUZhLIH8MwIa8wByTiwAH3aezQkTy99l3xS2zCzDAABQI2MWKIs4m1bD6PCyP
yc0wtwmq6sIpGFcT6XNSAJ4nVTB3FIfPd5XjgFr6LC3x4nCcAaQGZ3vMDfIHFAoyGBgido83jGJM
Fjxi0Zf7nrtVmiFzk54rySBX/3CSfhB3HiUEGy2quTZ9Ye6Phxa84UJkU3ydz+LNMardTTyB1Itb
KrHY5gr6COYj2usfm5Hm8uAtfheGlQ0G7gfCWn+/wktgCrdznOF4iUw6OrsqBhyo4pdCgoTrMCxM
Zx6faYYb6Qz+G1/io1vSNcBC3Cgfn8540njCcCSRvuGNgybiy7x9PoiXyw3zKhghPoaX9zer2aN4
RI0OCnfEZsXIq9vkxM5kbswN0m+MLAgE4kmgAUCaOA2rFb/MEwIOIo29aW4DAZqXRlrJbaLXc+RD
/99eKtMPs8X7b0GcobbtMHSAPvk9fcOZ0N3wqkEJcaiQhiYRmbh1YU/RLvBbaNcbAo1AaVbt+HyV
9JxJIAs4DIs4JQkZ32flohCSAZAvkCs3jzw166HYM2GI91AP4rnBPDHYDCwDyEiw6hhSZgIvhY/n
wblp1oF4C3QJ9SFbEC+ZY4W5w5t/MJB/LHB2N5YvQ/S9fDWva4iXk4Hu2jCSKTHK5XchuSTcvPn8
XPp0rSlESLDtQoDdtgR+jFfGrWfNsLPhR/Qjo8eoJxHz7Qr0a69NWU1cgnvU2NfvvdsJmwCm5Ioz
u/NhMbEvMIw/ZWoekxNvlOe478X714c58fe9x/AClOIzP61HCsL2GBc+CD5U3MhSKDFQRriaNig3
5gI8yg2ZszV97rlQdsqbPsrcMxyL/zIU5gXyRsh+g/473vdi2a4YF7FRQM6j/kWJfFqsdASTQKBR
3ACMJioLRuzWx4rpdnwrYSXeFbddrbQLN5yOn4ArHpR+e8D1uKvqUlzuK2NqTpQNNyFfWPWcxLp4
VD7mWXpiyl6QvsUvs4U/urrlk1hC/aMvHugOp6UHRPO5yoWMDZ4zrG1a+Jxh/Gk30q668BMMN/d2
3TcXrklN5e4x9qxJvvhawaWKJ51NPOfQSuW+IQ9APNXHgiGxayMg1eOfNe7FwJDDK4PidefSDmgo
kK1OM+8wkUCWGz5xDF/pHglsuA9jypMWl5bQdpwiAkfWhwZwmg+Vko2C18A2xn6om30qDV8SSEGJ
71gsFvt1UY7FCusdnuXXTr41rQVCQrzfJs8VCWQB20/iJmrsZcPnGqaHsDf7zTgVV1wKg1SwTGwd
8BQ//b+7AINIYUMS9jmQ7DpH0lRiYOUoT98sxqov5NnYCMrwwemC2jvvjq9iHajTzFjVG6aKPuFH
NaZUPXyxB2tg7Gw0ZQpoD5S+eqaw90G2h392P1MTh6ALrSdwPyGuQPR5+ThmIvDC6sI30xVFoELM
OkIZ1CAZOml367qJ2HD7OMhaONfRPYXm29py/+WqbQBpLcH1mg/PqJ9JlL84wF2E+rk6uTgwPcxn
+c/yqGYB1yqPmAu4NwK12H1dZNSWW1ta3de9ghppDb3MgegP8bq1O/N7bGs7rlzpjnJCeSgmuIJV
CxSZmnTi1PzsHd9GVFuk1fuIiTUhjgbIALQF4y101ToV0gU4NwDvFwDM74WlcRvAc1RHbws2Ve9G
oMc5sWvagDJRbsGtQ8xlwrMCNlT7MXUlBqGdVAIACW+BGZIo6IyOjRY+oo1ktCGSAW2K0RJFKMw4
eVYUh0BE3vfihwshkpUS9DcePRwgfNZOL/x3QUkRSlC/wWu7dhg0Y6ddfSZ1/A70xhM2S/wBKUlF
cirtM6ZFDfQaVl93zsusuy4zjqdkcnDHX6QJuF9+sXiwyh9oFOZMKZBdDupDXPUWD+7a5hm7Ai59
81S8PLQe6we/vfqDEKv3MIIKlS5WFPQpJjBlp/B9zIA1wBgG21m2WFXY7w2aac/C459c+lYiy9pX
0fNoxRNCiwQ+3Ri2RedyjK2kBgyPUaKsVnhcXKbbj7sB/Ej6bqg7svjYwgpXY9G6LOAfHd0P0E/G
AnhTT1TvtCm6YXp4k2jc2cwLSwkAZr/ywdcggMeal15xr7PVT+ALbd25oajqS2Rgi/yYEbriah5I
uythwVKf/6ZPKoQ+Dy1PPxau7RUoUoSZnj7ak9wdup59C1+f7q5zguFdbplbyNIzaXgAZNeQuX37
jIuketb+zUzF6goA8dTaP2FvAH5m4rWADex0ZeGTRB0SdB/yXo2HeWFD0tVSH6GtLp4amTK+jjsW
T84tmFCW57mM8A0K+U6L8ezLfWm4qTLb6+jGRKV0w7rTfUQ2Y8D6Ee7YdGItFweMB+KjWQDbnBVd
dl0VLsNEWTwQZaQ8KWyVEeGxqVp+JCS2nS57pexiCcuAJvxMxKB0Tg/MQNPoQZGNGWSOUbT6jTuR
OrJ2CvojLEDcO59jymF0YeAoUAlNPWtInXEKJTIZ1UKEqHtCmwr69Msa4gLPH23Krf0eQlCW0UDK
jARMQwy9d1UDnvgK8DCn/NuXYXV+PG6Bv3ElzVDCnNSoKulT9NEp436AuiFAhiAbgvM2a9dAL5ce
UDLjshb4XpvXR9H3g9JIjuq6QPAzhZsZj/59BPVWyYbmqVsPVGR/6IXAPcDq+OvHL4BPa4iocAHe
SwXNbjhNOKNLlGcIwHolvCYq/9OuU7InxB5T0br3H+qsoi8FixadubfDa/l1qMw4SKIBzq3AWRbi
WVUl4DYe/Awzudu/d3paNnlDPaAO4/3gmWHPkTJukBOaDjQ/nLXdJ/4cXALlO8uRcsjXHhP6jp/h
SQbewLEHxt9Jehn/a9h76fXwo6nH22gjggQsTT6Yn3SRjx+2lWOeMD5BLusGtxz4pRpwDxbznxzz
GXSv/Wc3AJ5VHIzW6TzDFgaETL3LfePfDP5M9RGlIqc1M8ol0w58ta9wkk5LEu6FnkVcDDuR+oq3
kNfCdoDbrvY6WAhDro2dV8VpAEDQ0WYV1F/U6jCQRjWTAhlqnLlDYV2I7iFBJSEbjNg6DsW9JBlQ
gQPUzfousR4W+g2Mxw8lBjXgO4awsaNi+xzCW+0hRX7GorpL2g0xkt45gouxf6f+bDq88AR31OTU
QMQnmdxeTe9jgG4nyBLDxe/luScbPe4WcMX9d+jmS9jdUDeZzy1Tg/VwhdNICCEY6kwWJmYMLGL7
lgKYJLmB7825SxNgC9e/i6lMN8qaASQVgA14mVVO5zvNJP9ewcHkI9CcFFwquCiF/cVoVgG07Smo
dsH1QtKFNitkSSj09OAx3MKxlW6yy9vJzrxRHhF9RNYuWnPKiXuBkpxzGFwxn7PByvOLXL7OPbXb
l9tZjYVA6sVwhdEx1YTnb8bDrfkyF8Iph4Hobu/rhtL7gtl3H+J4+p2j78emB72YbRej8PZvFSFi
9mW2zkxcsHkwy3muddziaVHXQYNuJANvP7v9BPv46wYqypqdM8Rp/PU5K2oPM3km0HOOpsXSmjHO
/O5VGmbMkBKRNIeXE0fG+CXbX9XXDbfTdbq8V/4Ahd6aEa9L0wZt7imyZ24VaYaK4Ovr4V+DlkBG
F02ChzLT3v0UYhf2N9LQkiHgfNFPqhH2cZo1I1PWI06JB1YFZzTmNOZDE2o4HjN4WwhfsFJT5ErP
8I+ZVOA8QHdOg7o7h6aq5v4zDyBzGneMAZ1UwKtH1eEHqfqsMfPQNMXDeJgiLYrSkwwsy+Z7stiJ
dknmfxfKsj6jGomY4Qd1rGV55kaTdoBg4pNStbVFiDRtSIwFT+oKNsvXyVPCGOp87yNFmhK+LzcS
vIWyhw7MZ11peJIJgHNyIa1D2wLEK1SkSJQEgfM2ixFbcOLWvS7o1BSTzvmNiN6uHt2Quu29IhQS
GBZY2GBBDLdeMr8rVBK7Wz7fOEDcB5pxfKA2u31Fd2rWS7mkj4NNDYrzs/Zc+eoMnbsSc+dQBxkc
O00sxCnYQWmRMRxvFG0AjEE51UEy+TLuGHsTM1CascNf2ATfufoKdtVCA3+MOCCqmXM2QoiiTjuG
Qp0v0exb1zqJhi2tfw59JFaznFOucR4iIeyx8wwUeltLyNUS24Y+AIJb2t2IPV2D+oVQpzpErwHn
HgyPsdw4POf5+LNjMr7gWPbaJQpT0++BPZB3nchDzlVtzLRk+XW3126Qv5YlzDYcotBMTHw2qLYR
/8lEkg80Kg+YAJPWEbwKRnee+T+c38A1D29LtCzZFPTBDTVFFkgelt3eA9weMNH55wcN3G3AwIFs
A4EUcaopWEz9bU0Ix2dH5v63PgmKd9Kr1mYk5BU1+6Z40KB5ZzzG7r1TnS9p9AJjMFGIEWzggtoC
GUXmZrMKaiJAOXS1Ma0SRHecQTo0oHuUVG8DNaSyDyJpW8z14L76hJ+AGiipAwelLMpjk0TyS3SQ
Yvu2VOqp1CWb4/dek89bEGS5ZIr0PcAOAOxu9zuiIVYbnHtjQ3argbWjY4pakM9W04CZgrHHCyZe
s2i9hEpgLuDJe68Jd/iaZ7sSkQ6WzNOvm744bNgxscn62xHYNNgRn02IXij6ItfP+flykcig14qD
FZv5Q/YkHJOx/dnSlTUeAcv7FWNB6KSqj5Yi22JRje/f86fpQ/VLzhihMzfZNb4oTYySAZO9Ziog
KgksTohhuuUZkgMAj321aP6kGOQb0bcQLX0hvjDugCgELNuL+3iKBs2p7pv7DW7M4L9wS6Sb1CdY
tqtJwSI93+df3Mi3Of3LXb7M0XAQikKcCaArgb2A57Z5vgwWhLyUjGmXZd/PX15zEmeE2BJx1PCw
IPU61NAH3VP39BjJB+3QLtsdx+Kss7ojYZm5KQ3lG292fBuzzhLgNHuEUptDOUJ0RB3myxelXOnu
UCIkxTSQM4fekaI6mQ/o/QSgYsbMDQiotNVGr0mztrxsUKJdfkDvf5KN+CZrE08R5Mjp75/K2lYP
ld9GCs1AEBHEx6L/PtP8zqQ8gmZiPmB3Ob6dMYLsAxtfdEKIM+kU0wGf2oT8dYh709a9X+BUfOD1
DMh66dxn8YAciYDcBHG0/b0Q+83wfOp9EDi2hl2ZBDZ36m2c9SVgNlBHOWZ1kJEuEe+VlBDJG8Xn
MHt1ed2Q6NFIE7MJvpj89J/vvhIRjMQYyue+XvufpbWuJh/QNqPulm8Cfl1ygOAi4napXPq1AJb2
HgThu9e2ovU1qxZyqFHak0ff+U1Arnvtqgi+AeID1gyuMezPpkdchojpXbKz6eOMwsnwoQ5AGGgY
D9EPZS3+ekTma331AMg2wSjvNqxogYhchZww5+xELPY6vB/Iq5C3+SuXSNO/wr5B3i1iZVpqRNPr
VGiBU6124QLPmKZeTd/pNqgMQti66aELyQHDaKyJHogBCPo7WKlXDpHAg8AapN7h1wH+3mPzvx+e
nWXGWTowlu13lC2vJd4lnh79+txQi7Sdjd92epAgjYAUd8ol1awuKlq0nz+2PJV3BOjPIfNZQU79
Oyo/jghonMbXt4af94HQpqgnc2O02iSsgrMzfQf6Ier+PlYHcPcIqchps3ZDmINf3w+8u1gxmRsk
LjKveubEASUrthdKnYjmtOPSzgbE5vT6v5eOo61a9L1L58f+rA/lMbEdiqqfLWEjkRgZbP89gDdM
HjD8XbaghuALO8VMn1yPyvKzyRctdcQ7UuDV+C24SHCLkUuThZ0NJhyYP3w9k8wOmTsYMk3porri
/LYIrhegzEG2GtPHQtnQLi5PVFrR5zloOKMLjyVgsS6yfxy7O2wK/lwokkEpDYvBLerCyt0VfYQo
obCBPKvQbOslk876EcUoxQTNn/cd4nZSQGdeYEzBDJk0I5mce91X1rSDXTWQ4FGhXCC4jgAjQB8+
tmD3/kS4ldqTz9W9T4uMSUSBU5oaFG1JwCZQ5AwwX+yYTH/TS0D+oxkDX/3IdUAh/900MM9PFFMc
p1aFNojNfep4RUnI77gWGiyEQEg6YnWGR1MjEME8KPDmTBTQk1O8wcnoLEfPTU0NZUIrfoSdMORx
VAhAdKqUZcWQ/BB2Bli47Cw0WuZ1qK3gJslLIOoMP+jcK34OKNHfx9RN840xIscumFWEnL4xklBq
bRe0WT9zYBFULKlYvS4Er7eAam1mS4Q2lKpfF0iprB4SeOxZIgucD4Xh10zd58F9iHy2EMoRVDas
VwBnqJciH1JeAUayEOm789iwzWCJST2WQqz3XXYPr5vXVuFGn7atnRB4wewbPiY0VgsKfSYVIdYG
ItyraonJZpit0F9AjtMKMIGDOnWdIvCqQFWCS9fjHUYJe+yOysM2daE5tJD8oDLZlM4ZqzxqmQwg
FnkvErHmGbo/0ITZbQsMoEs1sf+cMpCdYYHgiuRjX2eSR9SEuzYEnAI86JmR3j2Assgjk0SX1v7I
CLMLWn+4rN7dxtW9d1BPvks5gv/hsKL69AFtBUpoi4AkdWw3HTYkJMTQiJ9DDV1aQIov3IZ1/uKN
kU10H9cqhPjBVfbn9Z8e4drCaQt6xhAkIO8QIKXpY1PH25LfAqrLbCbr0e0v3DUIR4D1iaE+IAWG
6meiH1iFGEwBlYO1IZD6Xj2s1y+6DJtu/9YhZhdeyHo1BM/ODjjtDpsxVB98RGAoIXGb/rE9wBrj
IAUNY06/Y/eYCxsvmABX5PiF0u7vbHq/EZoNQyBR2TbegBedQzt8RJSdwPSiVvZ23xM4nw1uUkUf
h2arpX3BVid8FEGK8kAsm1yx1Xcv2WBMRESAFuOaeGlVnvBAfm/fMrBf/Kjwgn3PM1So6kO6u0+/
Bv6xgtHC1VsG4ipc1loNr+Gwu1YJVCClsDzOHTy7leE1DR5b06e7DmgZjgDyp9b2uuNwvc1RuuXr
3TBGmpKn3QnDhAKJTxwBzmVUO5/Q9NQeU3pieumYA25A82hoYMRZbNAl6n/7WKn2sRmjswTGb6qs
O8LLsHc9Zw6aKVwJQiC+Nax/kBTC7Q1N1q9XoSP6jqp95co2qw/tj0E1YlA7a9yAAHm6yBjt6MRC
Q7bQ8cC+gPmK4TcWaOh0rC1x+nDMTzKHMsqJKrM5wXYCPOERKDemBq2QcGYKKAcjR14T3Gq9yCi0
nHnYK3fAXnwu0PcyLj80I74jdXn1GQ+9GzjSFrasq+nD5zgddsNix8wkxwD/iyjPJh1WY9AQun3f
vT3T6yThJ99AgmG+XofJkVnOlETmRRdz4DuSsfOhbUV8tTBw3xAEiyX76jIj0js8l1YKQvyDMzlI
cPrcw7o3T0cXCg+TmHNdKCjTE1nLmX+fFrvkCBT9t4QalVD8W1fn9zwRDA2Qvx3Ru39NH3PcIv97
JfPpxUBDkhR4GiBzrDapH5weR2lQhta0ZsMsxvKFvt+nAkFi60caffHmi2Br7XXmhUs7ll2Qbg5l
b9EfQEEAKrcAZ/G62O2a91hAwWg2nYwBG+LX5WyUroNb7ScDeSztwoa6pyigkiG1G32DHCsGMt/H
AGQBR9tUosvSS3fIR0GhLtEIBoq4g5wwfwc50wMRf+dxos7Tlxx6E9NsJQ2liKIPu3Ic/sYURF0T
W8A2kFc0w+R9d5i6yA2G4H299wTXN2D+EZoMa5qQO5LK6wQ5fFuaIjb9HHSc65jOIaQSck4sBwgb
pvIaxnkcgVR27yvacPAYNBTil8xKJm+6YxIoeEezjQ3ZjJ1s8piXKPVQ/7frNf4wNh5b8AFuICHS
UevnLFazwDNUGd5491n0WXTDpO43K3Y+vLMFTr9ePE6g7zDavjC2xgW8BkhjkGAcnMCYaLqRvYo2
oXapA+tMqyQUI46ojG/6VxpLeOA2PwzXbIBG2JrxTWNabrSRPsmCZNHxOElh7dMlnV73X0OgEyGJ
ggwGgfAOrR19iK8tuoUMfhIUGC38CcTTegb6sOI8zEqfDkEdj+j2dWTobqJg/W3tjO5ZSCVxoB4o
o1guXehRQ0ck76tDeV3CdKVSyGhqNskx0nOJS/BFufHuvXeMdf+6JuqlMbPiYOaOt6KWNoXhZuuL
jGCsmSKwvKBoOKlcBCzs7hrtHK+kuffqqQJ1YSHdwHzXvWzxmUt9aQQ908PhAGuMLHruOQHhHDuI
PveLI9qXDgCnfVINeNkRgIoxinTsO/QRkXjfVJVXz/HFWuOy1adFEycO8mzoVlLkkeBoo18JB4FW
ZRl8+/qY7bbqF2MpGTXjNtTnRJ4hsDp4FAPAOk57II1dAOIXyDWBVLj9qdbb4ItcVGViB1Yo+JAT
ZzPWPcPXtOux4LZEwPGCn9Yuunf1UZraE5stgAHa1zF7+YV7xa3BTu3UUQIQ5xcaBfQZy7AOaYhn
C5P2UuxT07ZGtIF2FNx/MyKeJR0PCsr3dfZ1b6NkiiBjQsSCYdwh/Xo0vWzEgdQeO/bIIAmlCsDG
X08qwyYW63Oa96RQW5i20qsdpgB3w3dRIiimJbSwkQmZnQrSDmocWz7XdqSQg8ExJtcwXlZOgVJE
jBdocX6OLB80l40ZAotbgMfLeTMuZn+Es4Rwa3MXRDjxuNSFAPQXMzG8QA7EJ0K+YG8HkJGORZwG
VkZGP/d1geyk+MnouiZaQ75ECRLFe/kIttiEAnbKyMUTANfSCLx/ZA2avrZ/coaJuUqDD+NybHmy
ExL1/su2ooz9nLXSsJR1wTQyx7B04XOMYc5fw9885kh7DuCiKAi8wpW06+Dt3TGwQgnFQbAarXTy
88EXdwGMkKfSBGUBHhjvjgUZD0iVbKGz3qQRnWBEc4YwH4BVTD+mfRuXwFzhrqczoAumR7gjfs+I
iAMjyRlgtMI3P4G2ZIQ5SJ1PwORiv4Nrw4M+QsS4RjU+f8UIbO/zxQn/ZwTAQYSxxR65BKex25O4
Z/hUcFKHkEQ1ak9L49yM4e580FghuIP6AMZWS7znAF5mGzCHQ1CR6gpBapDu2MgFJZ9nQvzQluX8
E5EvbOvFf9ZM3bVBrJYwQAQMuVH6lTqQL7goOdZAu4DpTE6cg6WCb8YA2RH2ItAVQGlqB1RbBLop
wnuXx3ortMMpOug0swVUmoQAZAr/oNf/CKsLxQimIiBCSRsyDzSTgpX/3ljLytWg9zsYw3nlVqGf
5VLupJCxK6efqb5vQhlkpsf8IZXECJwgFQ3n4I4F+WdBXDKWzglyj9Rdnr50pk9JxhypsU1xktxx
RqIt6tPGDF72lBobxa1yhCAY7iXsgsk09YohFfbY66+Poo5F3isbXuOLQkuJDkk6EXB26A5jcBCj
Kz6HMHnQ7IG9NG1QPBcFNdaRupdXZWR6hPWOFsU2vSqn6ZP/Rw1rQ6wMcqSYY8sYcFqY3huK5WOS
vIJyTsT5GhHaXs+AqXsW1A5gqImDGeuB6f23PidmbN/bgZ4H2Fy8dt8zDg8V06IOSAL41YxUC5f3
QA1eI+WgrImTsCAb3Q7wm+pRhUsr5iSANFkcaPnSvYPLnBIPO+yfPSYNohN2Lgvyc06GPbodOYVh
M8FTqk+N7EMZgmcFJDymsBuxpCUutLZQZZ/cz0bEEoTB5SQ8DjrWFPExqSOWdF7nbkmUXs7xLwhg
HP1W0BwJpI081Gf8SDapzhzRQhaAJnaCLqlI/ug5juB5oxBp0l8Brg09ivRFCs0xgcbwE7H/gqv6
kcurBEfFSESTUhSPYaMwFFgM3HGARxZip5vcJQR43fL0dTYhkdfX5vpmjDJ4hBjlIWIvnqDpfYWF
NrpQHhbtpDzcIpEag2Wkft5x5KWgEgrPQo4KUAH2a/Q6Uwa4D25pCOf6ucMznqvwJYUwsv8gkUGJ
YoRV1x9j/X9W0u09dxmBNy3PKVUChbAHov4EYF+UbTGLDuNJe+RUD3WhphJgb8dTcuwraV/ho8T1
bcY47d0mOvnkGgGN3wk9j/TXJ2uidQOFfvwafxYtp6Y1aNkUBK+LRTJhr+8emBLYM/P7VQ4dDL6W
k1ke3B7ubqZp9m8rNvrrCBcTJlPtIdEXpDPAYM+xmKzlHCNyThXxXntXnFzE2+V4EFx7Jj3JhXjL
EKDZTmPb8vWxPsZNYADrT7wsffK9WGzX8qgYFWd8sq67mydOrLf3CQGQWdPfBU0ymBuswDwEHDj4
sMKNbwi/WOJ0woOS5fQJuuGTyI2PRGElifhNNhw4TDxxJwDVhlYLSEtwZwDGTxyw6Daxsb5P9UQ7
Jw3PoQDrZyydF8g9gp8p8mt1WMZCuQO5CCwLubxYiqR3jBSyH1DaD1fmL88uoWDOhE7d7lAeyZbL
4oYzAG9uRaq1IvRLSAUxz7pFpD9i/6VC8/SxGQPmz6Dkw5K9C+kIlgpvniD0N89mxgT4lYOh246x
FSOnRYhik6PII9wIIkQ3/PuO+akMeXxCdrhwGCPygok3h7x4NoLvuXMQac6ueyhIvmGBrppxqQ+k
qDrzCKJgRc6JVSIfpBxYqi+d5FIYug/ijUUxea6zO2AkzdrHDAE7H7fZyRRynavfkkbS0yAkI26e
wIGtRigqGwMGyPhMsnlC7qmj7C+S+O9IXzNqHWtKGotUulQHXYrl2pdJLqVCzKTlPiC0Unc8mkxg
08NHRl2BlaeK9cffVoYIxbBFUUXq/y1d5cDOxdxnsqHFaOtDagTn+wCPSaahS60OKMfL/1Gn87Ta
ZzJzK9wDJh0fU+STb7aAvwKGSOfJ7PkbpQVPlAb4TMp3BPWwIjLqpaUjIbIXQfn4gC0nuC6Dq99h
uWG2Q8h6gOxD7WGIvFuYnGShcIYzbgvjMykG6pKDmZziz0UNsxPodbymHxENpoMg80+QJKEzozJk
esxFQZR/jTla1QtRPVhwgKRgZ41LG6orVi5HMTJjlM6FNuADYveuk44rYfon5kTM6TL9np87HlE5
MFq/Jcmz6WXHmnOCgiRlNi5COtJh0y6xeXaKHTeHEou6JB2HtA3RGVdAShFMUbT2+YlYErxqtBh+
O6qBlCabEeny7nHknQvC8Aa2LGxX/olAAWHK4wgblVDjs+DTYKlwPsiYBkHKP7WhBDqXcmBkTSs3
9osUAB0+W84t4nHEkdghfyGkCclH4TwwUu9I21M0ATND1+r4mj1OJKwYhBCg8wD1IqGy9Ud0BdWO
NYRXnm5bioaMIqsk5lz4ojpH1yekeMW35VHCbKfbP/o27g+1KiJWJhvOfG/oq09OKiO6jqRIRM0c
0h3MyDmdybpP1goCNyIKqiDwMD6WiIRHnwE5on/bxMP84z+2DWm0RRjv8Ldg4ZNtoI9GIVTIM7AH
80BMqG4I7RcNE/sbFo7ag4MzwYypO2Q3zo7Q0ml3RAiVs2QhI/NKLLcVfgnZCY4JGLbBlQDntnkO
XuSi1F+ascgobuFfjEVUdSUIw5mU+AeBQp+16MDsHmYTlE3YSDp88hNLGBGi4QozIXQa4SAp/k+3
ONdQvBUaciLQ5loNXKwpOym1Tv4L3UnTyyFVEekxGG808ikHD8G81RtrqiN0D3CYFIYtmxgQ0Cgw
zGP1FPy2VPZvEf/fXATiNcxOD8H/Bgw5av/RdF/NiSxJFIB/ERF48wqNEd4KiRdiJCG89/z6/Uo3
NmLj7sxIQNNdlZV5zsmT36v22kp+92BDphka18BobdG3KWNLd4l2urrgakZJlEKqygvAcHBbbtcK
R5fHCQXo5tvpVPW0KVEIUVCS9WpBkzAVaotJXAVH8SZ8tJMNKCtw+yTvdlxy319XHPxSc457tWlD
ixdmi5DfYLE/HfOizKpRYbFdN/XD6vTN1X3jZfNSP39fv0keTdMbAERIIG9hlAhnsEMuen774/27
Svi5rtBzEWPTyP0Suhu7YWm397PYqlRoxz8lofMWhmQ9Ww3koCxbjYXs0SbE2olEOa299Cf+SdmR
Hjpy3IQlXclg2ZQ61rYh0Fnxg1DqFDCz6iLpIYhUmkUdJyHwRWeCmxAlM5RHpWYSFm4qEPXv9YfV
HOwRoFUtMOLxXhEQRUMAvuq6JV4eZgfrwnu6zT0RmEVqonSaZb/WHeE1fF4U/7rgOVubiRwgPY2O
h+jUchSKrvDGllb1KYLhh3+Z7XD83H7rq+fX0jv1JHZi01mIvpd97rKzPtiv2T2M0dHhL1AaYQ32
5guwBTPiK3zQ7dljNgOWqcKxKQsnwQTB4UHwYJexta+ZxmYQHuEq7V0LiOc1kLxX9dST9b0QSebg
vB0H8LP0V/IL/H5qyQTdxaOGuWDSw9zn1FqHLLsByT0pjcNNY9inM1+Xv099Dpbf0N7UjAVI9o01
iyTIa26j06YqX44z84JMwvFmHFkGd9bVFSX28tvPXn8OLnPzQSfzawO+0NhM5qvKYWJAGucsVmrj
WEbZLXmNpJ07/6fB/sPY6kbiDUDf0rZh6fNyGOS6not/mOzqtwm3pcK7sJJsJD3s48C4+c9QoerO
mX4gHgjfuJGHhKd5Hp67S/P4FAa1ZeuoRrrVQ0zWKSTW5eopL2OtZ8xDK4OCWTDKrHLoaZm4Y9Bs
cJIMu1CLopFtiZaQd2hNd7VC1+iyaSnWXDnEO5q/41+2mqXgj+FsekpBgAyhHHiSggxCv7tSKRya
Jql8nvosLnzZeQddoafzzzFi3knGS/OOhWwsjNLx0fh/Uqey4oqof1V7CAvTGj7q0rp2ViS48AXY
f+Xe5DszivW4FdSOnxgyEdB1UF41rLu5E5HjR8v0dnn6/Ps2UyeoXppuSnuFomenEa4/a64eG4hD
Lb9p2VP++QrnOSfLMiqmOpZdnooq8uSyjfz4jEjs5bLtwwQRIAWT0txGAq9g9YdhZ8dneW2s7pJB
LRLcPA33m/bl5feAVyCdWx0C2k3pagIOKgTVM6sac5uY1Wis84ebXYB5hfzDqiKcTLhXu/oLoIS+
DgVa4d2hAeqZKOTWGPkO+xO3+BDsLR7tUOMX/szq7BlndYi/bimoclM7VhyYpdRQ8OgaClbVXSPq
KjmcIV3X6NcBoye5Bt8XdyeEy+vPfQi+qz/+YRY6Fv1+QAbaE3fkwl/q0UOPIyDvQ3NYxi8lcYfF
jwjgebZDW1g4oJ7B7yFW33afhCsfl0399WsKmTX397TEApALC6LepX9pa8bUzKTbx7kjoHLu/WUw
0X396lCInSpidKQde7RunsiY/UjqWbqZQzsfOSImwIHmqe8BdHMarDU3FueD5JdC4y2UGmWQLaRP
+1YrNDSQt7fS9zE5ttNxOZxnNA5qm9J8otskoxTVI65dS7vEr4BPEA7EOgVBePYbttLDikMFF/9u
v9OBljPHbDiiC8+3+CA5pJ4Iw+0Ye3MK/Xp+8sPQRB7gABOCa8K6OCB3IKecHcMgTiH2MJNlGt03
e/ZzXec4argRcgs8UrCNKAccqtAmijcuOQqV2dUvnEGeneuvl7X/0IJCbdd8NKe95++1fK0r60Jl
fHAUBTKktlJ6XAMyF/5X/2TyHiW/oXOxiVHwu9qRk5C0xWVKHGreMZBI997hYzpbtNLK8O62c5pI
4RN4IOwZzaRcddtVZiU/CFtXJSMdsU+FOgZQOCzUr0OuDt194wJeNBjnUMqPNve6c7H5olQcp7j3
g2yL5/FixmQOPZ3blfw9don81yoaANRIfAytIWnr7Oqs1Awi4/urS8S+uXcCdCeq+wEbplPLBu2I
Ek4LnbgzJmbACvmV/ZiEi7s0LT56YpPfj99Fzt4G6vpZM8TbaXuerh55HNHQ7vxNtJvNtRYV88b1
zqZExG0MD5BGmhxxPlAEdS7Rqnn7XI+zUEcwxUF9dGodD/XfQ6Z9XneOg0Tr2pXspTRMJ3RAauyC
07zPU5AUaWyw9Lm00l+hcPpKLOqQv1HYUAAMpP998GjdJtPxqefL3PiyteaCz0xGk27AMvhxDmA2
+XH2y+l36mVGl/7y8/KPJ1Zbqn1tPpsJOJ1BMaDgt7jpd8Xk27apC/TeBDlEyA3f+9JfjTazaCto
gVyuAwlA+gukIUj3r4aD8EGVB88HSuNwWivGWukGivnUQ/+vP3L/tt8pNVmMQ+jDTOGMqXCUuZz9
SupWNo0yjYCWLGqwquQXU9p8eB7p5kpa9X2YnBb19Jc0JARPqQc9U05JVFx+pYrpdroQgXMBO4Hw
3BhjJBuJBSBjGZIeyc9pdgncYMakTIKFXXv3z2bVraGZy/SHLgAjYCkBdIl1EVeeEW3aCuwrjYkX
a1xNaGidxIvy7a6wzwYnx/QX7tPZlG7MOzvnHBbpUDnNJJQSo/WhlnpWk1/zQBA5qR0f+Er3THoD
LYD/DRCm+6OO73BV0/F5kP2C04iQTsRdfTreWsTM4voqjOtgP5AZaYwY3Tu4RI/CEG1fPoVEY7KG
6X8dGmx8dGmrVyG+PIQf0f6Tx2yB7UTTQcBmPADQt3+bGjqzW/Ag07XMbHqrh6U1CajTpufoksqs
p5XXpg2Veki56LO234qjcIQ67h0BAU6HHza2jJClQ0P13n24Uyc2LJKQPm0HzvwvzzONMDub7oqO
Hbn7ofZQSzXCp0C8Haim9L4Q8tPK8iMzcn40Q4Py26HPoIEQKN/ZioSkHJNzM0AaIGiTjwBPUp1o
adDhDF4/eDbrBZP++EjNu3eHXETK8uKYry7RKabfzR/mPwZMJEUcA8LL9zcY3XoAbOlbRqZ0rnqs
9HL/7qko9378vHZ2rcRbtj1twwvVdalhoZnEFX2ihixNjzfd8A1x2n9netzd6ynrSVisTF3EKAZF
zVu6dqyR4TT20MKAAO2Nsee28R0bxd8MeTGsPJCrscUbT9Pp2FpY/KGDAeLkhQaxWRGqlWSpamlJ
qC13m9gS10TIcbwTIEANohhhKuRQ0uCNoD2DSsr8L3gd+45G3NkCSYivWQaUzr5sX+LgFjcBqPew
ic/88a6D3SzT3Y/XA1FzYAp6Jf4sniqp7g4jcmjRithFvrz0P7Wq2h12IU5HDrllPpowdyAIvsjS
Yu+8k/sHz3X46OvyOwSfetbNlzaDC/4Ux9LuH7HW9fuuLdEEwKfNmP1Ifl/ek81p4znOk5X3WQk5
f6z4VLRKVT3Zp+pj3ngF94PgomFcKJMEETrLkD5lHGQ4oaZjZkWr0pPnGCHlK8ppaXhFhBx5Z+qi
JnGD59C3qEuQvEKDTH8LsnVfT9X9c26mxBvJyDRmcE6QiCTHRhijmli1JSuPfHll01OCCiaT3PSd
zgM47n/PQ8RCOH7vSqM85cQ/jazBReO/G9JSGpY5wFez0bG5Hq76ye/N+1KfXWfRl7AWfnWKZr9f
v9NvyG07Zl4mx5RC7/AOeqxdVQqnfu7fo0qn8Jce8YDTNxBoL3kyrUpHInClBW/q9GWp8C5PQely
aNq8S0Dcfk2JANV6YQSEKBHctmIzXCcfc7LH2rRjlbrc6QcEHeLJciZZDzyvxvXrG42GiQ6X0DQf
611+n9+73/M3xSrf/3Bqy6vnP+7SG7rLqUoAVVPI3iATbMG8lYlx8kf0xKLlcH4eq3O7XnHaddiz
gteL0cSQtV9oTDBo4Rc6Ck2Awga0gC4hVBs5sGAt+7Wry2Sl8Ea79O+kDTI8cmGobnnaXHz5HjUm
NO/aZzO0eFjfE2jb1YdYHgDhxyckCEXDt4mQS+YYxRprzUCl1ahQu5fu5UuE3muSY5zr669p/9QK
UJ5p121QpmIr3H6kIe6+/qwYzMIlK1XOeoDXLJqNnmjVk2/Pu5nf61AWW1agTEuadx0VEmd5a7iM
QjcwNRUCyo7jad1Jf+W/vEpwnzC7bq/HoZB8O2bQz/tGrpMYeEHrsa4uzXjTmqoQieeKq5FK/jBK
hjNwh8R6IAqs4r9aAkrboplyiDoAJ07X22x7r/iXC2ZibdollineuMG1TtXLyCaghTnMwGHrKkz3
dKg8wxTx9Ph8iAxn3vT8hmM5rhqeTXlWJdG/kQilDqdNk4S7ErYqzqU4tJA8KaL7+i98OcqZQXtT
cUx5l3DejpxcyS/SEfOI1x0R9Do2o3x+aXive67ugLW1gKdel4cZHBmVvp90ytW9V+L+NiW6N1xl
VujqeKA7N9NXZSgPAtLK3tb3rj8ryw7kJtAfJ9ZMfoT8Ep3DEHVlsGE0MJ059UxjkS9nuXcZoKI3
12Bdcwv/vpoiJsDHAGI16Z+W6Q8yPU1WPWDHV84krMF64Du632CN24zmyQVfzTUnhfOHWOmU4TJQ
3GTC1/EWp1lgjQ/rKNxuXy0BYYDSqX3+gGYvDr/tXv19Z9/h1lpl26AXCYHQjHgioNS8C4zPFwNd
/fWYl5hq88je1FcP3nri4KebcJnwJz/HomB8CUck1+QK+JEjEJqcek/emhCIw8SxrCoOPp6XCRQC
EDx2Blx6qVn+64xnUrKyI3Se+6hrtmplU8edevlxCts+2PRUlpP8WELgML934DjXIa81M3oD5YtH
kh2oHkOqiDUXqN4Q82cp5fVUhkYEAAXkVrqXFt2w48LOwJEFhuZVn3ZkoD5biiTrk2QkvwO+F+u/
7EXzdSWFf6oBmOOR9xEo759kuYOWkIet6vK7Pyp91b0NF+ipe3nb3rcLndd3tnWu7zPFyxUiVMv3
Vo9Gvvc3OQ0dn+vEOtPWCnMvWXFKHr9oG+Aq9569esKvovtfLre8qmfHySYh/+g6yP07zQPlNQB4
OW72WojutemycpGbrSrAQ2lr/isBE7MVbR/T12chDy0bE3GobHpZJD2sWd7j7q8d+/SLR3MFH+HM
94SgqB6qhnK2T29utCqb+a4fB+quh1qTaToc01/zWCRvsv3VAPWQ81tHgopfS389Rv4Bi8L22n83
IcECnQUoLNz1/BgUJavY04CNAsxJUpcqHxhz+xTer4FuTkJn1h1IU3Sqy0Gc9ZdHGbSGQBjsQolx
17F1bYQFsbw2Fr1txwq6zpuXmQ8CotgAi+cQWCcCbDuO00cGo+Qm7R5480Co7u+VOWdoMhp7CToy
E+3wVC23zWsOk8fM3fDjabKs3IcVWNnuyoEeEeVq4cbvSrhcElSmxszMuEpD0HSRdpwWXLkD1jLJ
fwUYjRJPruMWhaRCubT8kErJoxVIksdbPzHiC00pOMvStoLoXhO+sPSzmoTJax9thPTxhwQUwRpP
lw7mrS+qCjSpBy6DqSTB8qec+0Z0Z2kaUDKUlXPgygYTMqZVvJMcpfsfFE+Ktdk5ED2x3wAtBzO2
ILHjAPNc/gvpqqVtP72CPZZ89d9JPgG6NsgzuKFAGuiM/Zlcgq5iAaPIEznV2SEV8Bn8Np7lwwmm
qgO1mV/0XzbBtrrmmUSigZWRAzTTH0lwXbrcTK+ajBfxAnmF74QaMCij5HQ8eQpFIAWI7TCKDe/j
ZyNGxc4Q7hwyX9K6Grecfpym5Gt+bqyJU7WA0kIQ1cOL+4/DSBkWTlApuTRSzhhYd1FTtiINczIs
K/vO/aAjozT/ZrD938O1UoXGy3+l2s3IrUKZXLv1urUgwOB4eypWkhHFg531Gv0+kjtKucKAkXVQ
zS1/YAHRuXwJW5ellgsg/z3NkqhFLwfTRucmZqmd/1iRVb8GeQdzOOHZxH4Sn3fOg1tv3X1OW8iZ
MBgCs+Hg13kP7+GaJa0j+Kzvao+emLdQ6sy5iGFTkaetLFDs1A9E1EchFy1/mJ+EISxkW4wlls0D
y87J/kNP94sJKV0RdSbQe9XLjkN6AEWr0zofWvNKvLEb5bruuqM3ANyK9wreCXQhfR0L7H+nmmQI
gGcd5kHzuO9PUkIsvuUXe3E0LbKbMzmLz+f6rfDrQj5Pz1rsXY+8AdOX0OJx14KjISNWfUB3YVex
Fh4mEDf64dcUBkFZkAqNBEqdhSO3+BzfA5WaVPxhix4qoz/2fpIfgQgXtL3SEgL/K/IdTgUyeEaq
CwlQrptu59u/vwGW1KRaUztCAELq9RpkaGCMsf0TlS2GnmxzSXnZiVcVTSTI24BYcbnoS+m3mQnt
+tKJj3RUd2DS9X76308G+Jsqnh0uBZNKixlNvs+IipOUGEpW302Mu2uFlRtAR4W2cILqkXAE+vWc
A+1zS22ZZuCgDUqdfEVH/RhGvwL516ybVWOKZV5SMCmf21QXod+/CBxMmoUejGMcS9LgUqL5LG9r
bIYkxcQ7woLAQSya6haI5ua+p4lpHQ5vHnRYMbeeuWLIwsB2pDa1tJsuNKo32ZW9rfpzjt2Q1lbA
Xw7t1z++0E3GgYpXkFiNB6VVWqhrBCAm2zhZCx1dXtwDflhsgvgUt8SgjUznTuyGfYLfnFrQh+Vn
LEptKucy6Rnu81YtyLUwFA0a4E78XfNGLQiEpomq5ppWtpfq3PgUjEz1TK1wlI9Il1YZXBdQR00u
Rso+QwfHVivC75HFSj2PwhrfT6Ujsk5z/rWck2Wwy4Pk9PfjWOOsDi0wFCrdMbG676aRESYa+PyK
9ZV6y33KK1+38o82woD+327lzSila31ee6yqzzF9+JpiZORHhc/cp05rUgu8lKEgRkfjms4GURrO
WITILLSeast1W9dBe7Doha0l8YutGuDCZHlh+bsljgeYsxI53r/os30EIqvBDMjg3r+U2ivlhUfi
NY3sb4719CuSbfqMKxtduay8OOba/Jj8416K7SthYfvFuKLDue8UhviIT/fSVKdJvrwcLBCkQCCi
jm6eb0b5P9SV5psowYVNXPRm3YjfTPMu75KEIQsZ2Kq1D3g83mE1OowE2c6i9RDNqG0kGb2kKdTI
MglsR3XTNdiGYH5AETZKU+fGipuRsOLbBo1Jvh3Io/WlMW37ocSc9qcRGgP2mJBbVb5SygVa+wTY
XHbcdHxHLk2t40FN09VzaEqIwqeWNy2Z9aIVcE2lO5D2Qt8+gBhcZtCejltSiIxMmlpX+fZZNNVE
vi4tJkC8DV/0pqeauZd+718HLWYV+ftawTJW3c52vfnA4587O1rulk6WiSfindUqm5kFgN3EPTbi
Xxi1Tnr7sWoVuhuiI9RMByZLJOrVbsci3H94UXgQTBzCO9IWFaLN6H4u5ddDVVZQjlnRPeI0t9o5
BNa9mywRCMwatGcwbQel6/nSyGoTnCoAlAsOswCjJb8Ut3JspYdsf/wHivrLf1/Ffwm9xrtJcqxq
g3eiiw5KuwF8IjwfGdIiEEv7yl5u4hHrvcC4SIRUCCqgxwzD0hSwltG5YwIAHsSPk9yPzQKdPANs
EfrEPFmL1BexMP3XarYOLiNRUIkR8M+RZipF1pRC+SuwMMJfIDsLXZamXwDUbdh8RO5VvRdPibVm
OjviEDJXzVt/EBIUaTETWtPMMUzjS1Sux+pmtHftl5ACHN0NOCkqZVV6WRlQVNV2pqRCVD4+dVcp
X1fh91+x2tzX4F0zWMySBkO5rpyUsa6upDLDuV/aAnmMG4Pi9+/l+bbwYO1JRmJdv+/6pBxuINQ9
nijvRmi668YsJbltxWg2q1UXkh7+FWfeIGfLc0flkaG3TQ/zvJY8N3xOch/5urKb8Pt6Qw2O9N1o
gdooDEuB0NCSpNehRLODSaumUWrfzO/erF4PcDmo2SRdP87Na2HvqUcPkZeFdh0/Du9A93T/Em7C
WvUqoSZEjL8ndrjX/kp2wWN3rxFvOPNVFrsMc/3i4QlXAfMMeAhfkhVhyRNVPVudMn82ztdIFbDd
9uyJ3cTkLsfHf4zWeuA2rGTlemQOkAKi7D9I2itcUWk7MLfpMHscmt7tNpNEFxY1WIE1lv1SPrDv
D2OxVH13t42UNlQFqJ5bKd/RslNJzRGO12hao0BA75Bv7VSUupL2Or3SGJ3bv1iP4Q/kafIopenn
NTcQOyhcY10cgdO9LSfGh0x7ZmlH8775Ik4iCcKysmqtaFWjTXTp5nvZ3ovl9K37LN/Lmc7tXFa3
ZXuFGtu1luW1fNmdSsQBkVMY+qqWUVoGWvxO/K5TJNc5U3GXTwF8CgUvcdMZ/UAoMAOfLLNVhLSq
XX3eg+QRV1fy6lPN7JufLeCSImfRLHRZA1C4kBaGYG07x37kG+VF15jM9glCfIUV/iVxpSS0vlCX
lD2qMMntIC731J5l4MRCd9P7378q4r5OFGbtXBRU5IvuuYw0sTey9Ut3tass9lq2DVOtFGoFx9CO
CtFMwqJs+RKG0sj/CBqUTOkv+ivzOOgDeST1Vk3ENYI2ENzqFr0Wg6XzOvVx8ub6q9rzBn+klggQ
MhEsRtCQrwzaLdQSHT2svZOWFGw5XXYsTP/Ll8xS66CjsKICY7rhg4UNxemtr/0iaLau+gxeve8c
bR7KoZHWZLBuZlpr8zZ5YKvs8VuVWLy+lVDy6XVStunXYvXc+4NIzfPadrYC+ehGfTDYo2gxnpzt
A/0bXkvQFWtpbKkpSza1VVvh5L5OG6syMdYEOZFo3Qc6GbIvcyElO+RAjW3t2s/VNvzar2iEqUYb
ss8Hs1QCtIFxevL8z+utFGTojHl/55QzBHPlJD2p3+El/qDK3dUXm6r7fVeIjnbVdH9TPbRW1VjT
4ZUvnevXMtWg7Okwypf9rXR+X/eXDTTae+BRDQRVueBW6Mzy43jj1c3bWv3z1318b0z7i+r7KYpb
WfNzMXqWntUcFyGo5NU/i8ZvYdk+Kud386qMRSwe28/yvJH/zZAL87GicWtdfnadi5vsVBy8NN5N
OH2YWKmRsH1lNEo592nY9OY7OdtUFrabj9tEbm8OYjYL2Zc3zPDauJbzo9CwoW2Iece+ne/Jnju5
Tp5VF8IE8Cv6ZaP4ZMEK61qeznKdPZHax+U7wQVpgRbJpKL1FwouLH6KQDZnZYNDmudfb97XX1DK
hAxCg38LTzZXsIOkWmajRut+8n2JwMONlWIDSaB7doq2tXN/3n+wjgvMHO60MCh0jAaPsuUCE+Bw
k2js4itTHZmUVeadQPQOgpIDiBoaPdNCoDV/LT+YI3l9SsR96EgvOh0k3GCqrsbHoIaFDrf2MpUI
/60zo3sln3S+ey97pVDJz66toOZPvvEW6CYvldsw/Qssgj+VfacA7077S+d++OiVCPNsX6IQd6Qu
smPaiihcrCYylxOqTPvb120/PncfpmE20yiMCIdR8Gup4cXuDLl7j17NOXFwCqeKIWoF0NxEsE3v
oSPEYiQJGM3HhY6I4fwEpUrHTz846CpjmH9G8HoAq1nQf9Fnh7nYTAj27TirRH1j39t2wSAEPoUd
ynWNGgyO+3NJtmi86K5rOdYYZqEanGnkFnOLKDaY9viYWKdPFs0ohiWF/XD5Kj+JD5eleX/bXgxT
GspUOgRDZv3+bi4cqoK7vz+8ot3QZ2QspYancac1pUq4vMX/XbOVFF2gzyer/Tn3F3fLPPvrg3bb
0vGllbTsdux+CsFnsXjtL3OVXTfnFerg72srVzOgvFqoIdQNC7j8xKwWk7FJZhXBRh8EY5o8pzsd
baXY941TRiO/r3JE17zVPrcuKvv6w6iCVyXVOZbnbfPYH00TMHvxkbl3p2owYek9TfC+V9eZ4r7t
OAiWURwvo4UuoQeEMdNJ/sYG6Z6NU3ssGtP6ohvPq5/2v3lgzU9BV1hv2l3O+Jvc9Sy2k0gKMxa4
b5ioWL/SkEhNKlnZaHDFOM9e2epmMO8pFlgh7TrHCZypExunSfSaluamm+LFeop2Tpz+rvugzxm6
6+aME78Wqn64old490+Ja/VC05FxApm3asH7TOiQyVuSQN5212Ls69bleNlJj04URslo9RnToskK
u3sUlQYsZLRIG/smhZFsMT/Xslk6t+N60rrp91W8kvy3UJ9FzNI9cYDHq3Tsf2Xf7/+2gNqSu/+q
sJ1ZU/wbgIUbXPK2roQlMVz8HKiNf5Me0/DU3WqeQWyOGaJAUTrz2aOPif6m7w3TXLokwsa7t2FU
rCuhUpv3rnQVZi+lxEXfKWsjHg7Xz+/zo8Lr1PHy/D5/JNqbRjoVXW0gyePXfORRjBbJ8mqQkwje
S5fxsvd0NtBogwNHriD/z+PKvt+6q+/X27ZuzkdlXq6s6w8oZ3VTKeg57GzvtcWgsKzcDdI0dK+3
OwoSko/hHJ8mUfhM3azyW/c4KShGV5U7JYm316Y8uwxywFAdQZwq802+Po1rK/W1iF61/eQ+cY+t
svpzXX3U5l4h2yXZ2AvqrjDjo2Vh//2h43rSs1s3va3H/y1onOMmYjUPP/t5cfN5DvHDOs1mGytj
zqL9iyK3fGwLpLnvfTvJTqG57ye06w0dKO1MI/GVGru8HLhiaaX6pE0kuE2OPfYj6fdrb8/XZ27M
/TCJRaluC834bKq2GS1zJU5Tj0vpPrkNtvUFP0se+RBrhS9+tPqkrCJmYrhDYr+ubrBF87eHJqSp
Crm0H23CIBUlDyzZEDsaxGgx0KTYtZaG+WON02Fw6nMqSM/+TPuaSq1xtlvQIfGo5weY1ROD9Z4W
rlKOvhAt3y/0+a3R8X7nWhRe1HLfsZaaTiPrv7WmDg1z4EmgtI/VVqjBz0URotXMeGYzdMy05+Vl
68ma5lQ8vjGWbRrTrdtyUyJzfvwuL2X4OdWYxuF0LWXWkLX8yQpGRFv9mP06T1andyb3pTsus2/+
aY0VJOlKqrLpLM2QHr+AZmDOcWzamE+uo2trr3YZPhbN+yQ+YqFjPeHTcdjdnTA0eyiGCH05Uexq
q3fA7XL4QMv+WbHlh/gqlYmKTMnaHaZqt7dbczXMVuf9EMQXJePx2sk3w1cGuck5mjc5vZYkstG1
vv/dxoXNTDf3kzCAFwFQTPdiWUqu2tIf2ysYSzdlGAAPOEdZ9ksn9X6lsFaLqCeuCWPVQiF0mBEE
PMfqudP8TY0aIBNFBXUqwGVRV3xvRoVIoQXdAROTmCvbljDB8VwFoCTMIVfzqerGQzP8QoJJb6H8
DBkWC/LvaSuTLq95gnNvfk8kohsW2wv2f/KikH/7tD+5fR+FuPnIjy6F4rOXbc3/PRzn823x9JN+
P71JHZhyMI0mpRQ+RLjo9v3sJXsXZPvwwfSg0FyMIBqteV9IOr+vuvv2pZsc5fZv6Qc3ruKKU0Ki
mJ0Vxo988T57jsTFU+cCShxoNlc56r0dv8YOzsLb4TM5yoRead5rewZNpoE7RpRfsrTwqrxe5S4T
o/q84RDqC9l33tA151SSj3M40StccfTcTba91TEk1OyULuvW6ljNE2N1b7s3LniHW8V2kSLV9vtS
1q24yXjY38oNS6bO+khXsEF4jO6tW3dqvET3EaXf7/3rwxdIHaLCeNvTZV2fwuLpqIHio0VpW9st
qs7p29Ahexqul97rbcofYFHaISTO5fiznClwjzUqJVqDxDOV1fDjwcE2z9Q38iO/tsVJ2gIsuclO
mOBfqrmrgqKzfM91Tvr3jWoq3n+vz2JOvreSD5yKq0WUXJQKwEuzn7zbIvJuF+mf8s5AiUV0ZmOc
KS7M09pGl2spya5t1TzPW/+VKmuJm4rwNor7nU2FyH9zLaWfpf1vejlOdNKbqhW+1dRsIOFvujfn
z6K/aFmWy8qC44HCsDAXOLD8l2Z++3AwbWjaz7wb2f6q6MvXgpD73f+kjCKKSMefb6f+fFnOpdg0
/ynIYPvrJu+lTUMjiO9jQMzHqZwcPsivcsPUpftMNLK6OXXLDmUtUR4xMuKYyIvoTsVf3BMF3PXt
bnX0p2MV/a7nZpilHMqc0O6HPqJfXP3uVNvb4aLPBIC+aNNfDgUnptNr/bubSmAj2pr8s53TO9nU
9udIA6ZJYjlksk0YtHsnPZH8/kevQP9sNfo51/AFFjiNYuC7aZ8ezUcjM5aU5JsRLGA3wUkYk/zc
8QQK7SWhLwIT/+d0dJhIq+EFVCUd8GPqU2bqDuYD37MZLSE92tz+HT6SLVaFW+X+IdGVBBzfp0ab
DqSPFyYgxglV58n6+t0QvuKEpriZKVQfb4Jg+2wrpt/T/6bvx7obFyve4SszXfShOYJrxmzVWZQY
M5RzzfnXBn5TvH0WmglWAnOcwI2TZXsxgrZ4rMnGrfdszuPtQn1V1sZZ4wTSXmoX39Q0QeHX+id0
TpiRse6+/gU/JhyXVrs7v15Ci3p8kjjWNrpIoN5JfcWg0lJOmLS8TbTOlE5spM7CTG3F+el7KbpN
tonq1Z7p6OcZZhQIGcIFYU4qWEu34r2018koJ+le7qShRJMKXBh8MdpN6410z/uf66GU8q3L+/bt
bdHdB3j98n36Tk8K2m+vjJnN7igttIj3duLjKKtUyZXB2xb1T6xBakrBV7IFfdD8WS6wnYESfS/H
yXZB3zGApc4fsvqM0k3KB1JUYoML9NfwK94KhLU/sZ8gPMmVIf1sRVWGq0X5cYpa054NFQvHRyVM
4vh1T1SWd1l0pvP6yFfn7WTPjy/I9+s92r+r516Ozo97WRYtHmd/87/Hs9STkeVpuWiBtpJv+4/C
hAWCQxWZhTSJ459W/eWPEVBzE+2a5m8dCI/SHZaxre3HJec1BupEhf6uwRV8Lky1JIf3T1sv+OX2
U/34QQgl0K4xEeMP56fah/hNZwe7X/NfesFFYN1co1cSJirhToPvwHJIFZrsvHrBao6/7/d/dtfZ
IaTDteFnd/1TvxAGdK2HRlIs/iaOEMm+bxI1IiDBtDm/0HuxoHLDtCsZWLJr7D9WXAhDW5VZQj0o
Ai6e1VDawFwyXMAK2TPS5NyAsx9feGW1TqAXNNnO07VYvnnsSF3ok/03tGFQX9zdG/APwxdTJR81
/bNa2O4ElEuuO67TPDAZEM0hDhNfjDsWoV5sNXYNJvz5q/6jkx10lPtHr9XgwcEr95YbbX7dnQy2
hgXFTo1e3Sn89t1tM/CDr1rw4u+HnkezF8Ot0iB2WddXcKY/F/wcutkm1E1ZzbUYlHNF3hi8xr6H
RnH9GLCtQzPvENGLiDT7IwmH0uNYzH6c3i+/hZYnEOvdfjl+e6gZRd3PE7XRXkKSV6Vl69AwoY8d
37aafMtsyvum6RMXdRd91yvEQ6oAOjWXooeNNsuBsCubE/Gn7k1ag8m6uVDnoDGBRZcPIWLpcL7M
4KpYkJwdKnodtKkey0gGlMF003p+ERHSzg/uxB/PYZKO09xIpU26REVuHvWjRV+hxT0ocwt0jPdm
bBs9yic8s/5hDTeG19yC8HFNa1coHm9F8xiShlYYzGR6bmj8/6fBrX9wYdAxENyLiODc1dnTkHYR
0Okn/tNkuEzXh9A67TGURwIZOxl7Okyw7QNe5ORtmHZSclidyfAJUWlbzJoBojNChW5OaISmfhie
RBWiPB6ThgnsZnffwwj2dWcAZMaRCFfqjMDHrceOyuwoMbiW4r1XJ0GaRk9T0Co/enzee2Kgrb79
jZMk2eYdknihcJFoZJaNZPvAyPKD5vQmgWESxkVF460UYRw7V19XRoySBgMUi87+p5R5Xr6fKrcP
BwdG8QnN0LWnv/HeeOJfP+IUu5mKiCL4bY7EgY2XxSXA3htnzhiKhmmZ/d60JV05hQgp1fD38A7M
lDIfd8hVgcvBs+0TH9931XrWiICMucTMwIhlo4V0xARA8y2IIkil0uXLqZYfFTrzf37nuDMVTUtY
RUaxfUzi6cr+8L2QZtIZQEvh1QWy39KDeILDFWd2/bDZdCVzLTb8TWZytz5TpTNLfzUOreFWFgKD
rUDZ0tlo87H+fSUkTCX/W3krOuZslNoNMxwYuMt/LB0Tk+cBvJRsOYmgxN7wuC1nZb6Xefk8ZeNX
vm45ycUL42wPlCt1nr8fMx8+cneqrX8f60pychbmmPh/FOhhjpGRabFLydO72p7P4lGtsX2Ln5qL
RLRfvvlvTPI2j87JjhCf00L04J1cvMlAFpXUz01n6qqU+IGFDg8xCr7ijYs4eCTb3qSjNYN6bYfj
K908c9tC9JBx86c14vZzxUdjZ4hI8fYNm0ytVdWDHeDMmIXOYVrP7If7X5cdvuG0vEqX91sa4/Lh
e1ooH7W3zKPHMUoYC4DWMrjAcZwqb1yyA9HQA8lEOT25PAKSnhjcMYKF4pZsc+IXj+XDh+QzP7p9
L9/Tk2l8GH/Wbt+55SR3jHzQ4WMpHXdLcqVUggK7HjvW2JHEKu6OJbsmk5EHWYrP4u5SPXzLAyQE
ns2OTcHEvlgDFT8vqZBqJlLR45PMBERwrTw+l+NNzFKvPT5vx9pWgaS92JU3Xdp6/Br44TI3zPyQ
PBy2/cvOfXWrdx++4z1nZmlUiEeXHbt3/rrF46mfLWAxK+H9OrddZepD/ORaucZL25zEsrTVjwyQ
0btDIt02844LkOnTk1uqG9+X58iDcrKfjksR3g5M/sk1zkXPJPx3X6aH9tjmB9PT/OEtq8+sCb3s
FvTazouNzcpKI1unecMjlvck1rgFGc44R1qeq+SXQUP3Gogd+0z9gGBELsJquA4diqbSbhcV4OvW
1TqUdedP/PN0tlNu/Y+l+1pKZdvCAPxEVAFNvFVyElBk4w0louQMTXj6803WqeNxq4vunj3DiP/4
B/DGw23YjwC5XuGI4Vj+Gv0y+qc0YlNbPtzKBcboNZfYS3MfhEy6H4/8chFm3ZX/7S/VOXzM7fbV
Y2y7E2SFSYhejNT1bJo5ligBAnEJolNdQsee9jkIE5BRdE4CYtkwoBVin5Mp2O3LtnLu0Hx+DsBh
/B1qT8xZ/lJOTS0VxIMBRtPtRtedLz+eR/FoMSFJI151LQnWCrqjdwCwC/56AfdL3a2ZkKvJGoJK
fGteMYZ7cuDV05v6bNc4awL4YlCH8SsQxXk0zV4bqZGjFkUE5If8f5KsNnPlx3v66/EOleVvRpdu
FxfB1bF8njpOv6W2Fe++/k9ZaivDApkcMtV0ezbZngHRnFyhfNqUSpm3o26iGV7QpXVLvpscl9V8
a/ydmp4t51msHHUocmosILrF8vLLK01oL+1CZ5yuz5+7IT/NTqd38sRbCN3JrobFZ6e7w0EIdgTK
o1Tq5uEs5BCoKS+iWinKvi5QFVx9OYZixIoXXi8TWN2oyybfyxZMTJld7r3MTELKQYnsEMjT6+b1
PC/7MrWXecWSh7qNdU/msZTpU2Td1Bk96+re9/6mJhFpMKzzgZKK+hLBNms+8WKZY7yq/eyUUnUS
JEmSAqJgJajnilMZaNltcw6QdMyUrpLdgv/gLdtaiiLewdJsY0XiJd5Iqmu8AHL57moMv6gWmWZj
bz1FIgp+KBhM85uXnjNkmq2i3+cDL+0RYaiY+qfmLZ+ohl0r5Spg6JXS7/4ljA0j9jMtLgPvIjZM
kbULMhUekSybpNOQ6wGXwZQQmUEJoSBC4lteKDHdTTzamHGALZvzHIhyOTFaNmb4OlLdaLoBeJhs
yaVdw96z2w7+XexGPt3S+0qNTtofo0AFhg2GBkCQqlpW2LqdHW3GJV/aaZtNCOuJ8aemu2LJoQh1
tW7TpyUWUKFWfgjCFUHwWGxTiC88Udul1CuF+fcXAxbr6y6xMt6rAd8Hr8DqP1TxVzbiEVFgUopT
OAbvDt0Cai3Pr2v9gJsLgZA8NlWG2FlhmWw29JOCbLIpG3AU/Z0H3qh/MJfxh3m1Xi6fPUrRshxx
IeTdbvy6XkYzGJ6m9zBlJER7PlCCeNZVgejLNW6Z7jUf8qYdoMibuQ7xsgs/WsgMBEDtkIoxcZ2a
bybzpm87vEJ3KwAxe4cJgj/IwwKl6jc+Z54uLZ1qK77CpXI4VONUxVqlyctZwxD3O7CZEhPQC7jd
DpAdpr7CE4+dD8CDRykrXSHBEL0LwzlKQh3ifkJuyvTsiieepwA6gf6FRNJtAXPGYzIDQbg1gIcQ
2ltvxYvbcP9rqnxE2rgs5adRNyTJcx2DuO8ax7jsn9ECcRndZP57jt7Xg2A52yA7Id+yIQFznY9f
JsDWyOdbRm13pknjAOd6dg9/xArGvUTh/7uotPw9TBx74A0jPa3bl1wjcjxnDR8K91UMMpMiSvSB
OVSbn5edZPp7pg2F0xBj0hT43s9+oxlCb04KJoU9lMPsPXv8Si71RTm/XdPfcaKWuPbymDx233nx
5iRJfxb2Arvaxd3FTuvOxnFWs4mNO51onq81SIrirHHzVqKYWFX2OaFHblQe1VUxbsfLz/F8tIkG
6+wwH7c3F5F3hJmfq0v3MAxwmcWbbqD7uG3bZA7V5KG6yba3Us6FirknPzanZklYSilph1iMR6lp
Jll2cGjT27n9+Xi794M6mhB7ZL0yU9J6ARP5GnUXBeX2IArTBWNi/Lv6OzXYbCpdijW49inIJTwl
/QFg01lNFPv676Pr3sUPK2hvrSb5FgRXLeramUfZTySS2/qDAib8qFtiThjXdo7LaQ1b3hOtfQpI
U46yL+ka3KdTWiSEefqE+hWncD6Z/jZVSXyQDE6wnQAM2hebcQr5K6fD0On28zlTsu8cCc/Ij/xh
Bo8QMj1hk5CnNrO7mzPQIqZ5P9NfxmWi0w1PzYQ4Wwg229+ghGSdo+vUGKtxO/QBGoliCrGnPc5I
jT+TSCVEkFARUPSWUrkZx1p+Qgcb5e3E7y0TwEnuCQSXC0Ak0wN+Dr/pkcnrNNN3EEW0fd8dQhmM
S4nVg8XUsLR0eZTsWnihVKJmBz8yBL62vcRNNpjFjWjZTO2sFk8NkYXUy8BB9PGiNkIkaaos1J4P
bJIBlTQG8pDEnv0cv9T0qD0pVgAJUhY+h+ayuMCjZREqMBu9ABdJNi8p8D/iPdVdTLLT/NRbFvqJ
Dy+kM0azMIlCzYWCxRLssdifWhx4H77kvIZwS1o717fIQT6NgnlSz4e67sSHc7dt8w4zzYei3sZd
uKH6z2KiNrNdGsC6nYZmNepeNXmY5NAdsm5ZmONOauQu1oiEyOQaQFn7UCNrRAE6oHYYUwKfU3V9
QH9RVAFcnMq31APq5NUOSCswHdgTBS+qeBUXSEAorBUZLM9766/cMPVLyuyqyiEDP0Gg1kl9Bggz
8q8cB1DC8TuZLqHGRR+k0O7cx1dzFc4uLTvK0lWNcl6Fg3jtkvQBMI42m1P0cUw35BXR8v3NpjB0
+CAzjg281RKMYd4tKuouKIRKte/qXpa1fInJTsNW8rCagSlz3BYOBKzF85dnQPtvOd1JxDLJ0dvh
DxCjk2kz/QoVtctvAnuh8B0+ohhgtNSCcl9Bp9no1L3hjTj+xtWrVEmA7BRYIhQ2aHY30FMykBrc
k92zkD9rVGDwgUBsd3jVjUBe+AECJTU0f31AHAhSNQ7qkdWme9iI4cSTVxx3KedWcE7ZN5AMGJFr
dekTjx8RRC5mvl5oAw8I4JbWTQmmAOFGtQgVoYymV/C/jBq7mNrtLFsc1Ez79lOEINCZZd3d1LI1
DxMRFZgs5Wvjhljgcgqt3D0Ai2ykILyCMjxgmsa1rLRSxR44CzjNrUWMwWnUs2+Axb21CQ/WAPQU
cztVX7auwqSr2gWIqlesmxuntNBOc7MF5LtxvVCQkz71r1UYhNxf5rX4s4TzQpkFvA1po/gCXl/F
LsiNgMP9KqFdv0JBwGePgrChRomWIHmkNxHcy4sPLruGA+ZvwIL7dhKvXYvAlFjrnhrpL47FbMho
PDUWQw7HbYTD0F7I9DdQ7YmPEEWPukyWLWHAUKAKN0HynXctic2PxSTDe345TFiXG6DsxAdldxsJ
cw/zIsnhrI/Lf2JCmQ6b6TAhmo3PZ4R/clgHQCMDRjbE9Hely3PAjo4SNPjDAGtGbBLUBIm9QSHz
JI8omtN5e3cvpTvRR/gXCiEIZFRUi8mstOc/7pq2NXw+Qp5c+ZO7En1AjFlDbAhYKkHyCH2mAbQb
6K5qrH0KRDvfnfeUSOGNFE1DXcukrYedC49ZmbcX6162y4DYNFdDio9w/qdgTvkeI7ZYikZBlNP3
rMpJjpIhuNnwit4fJcrUcAb0A1lNeoibFkuw4cPw+mWCFhHETvsY4ts8UmW5S8W2YRLOkM6KZqfk
/wp94mqVbS91cVZ6/AK86oyiNOYZMthYDncQPCC9/rqdi5FESET0+SEyJCOKYHd8J65N62nov/vl
J7rvruERYIVQV55nJdYhjw4BVmpKqTzYWRcaFnHqKRlLoTGWEwkP6IIRd2WQol/3ZR+wrAyDsTzG
uJwISjooNxYxnVQY7YZoa5/Wku+XzBvryvDtUYrDaOyHIiHTZbKx54hedpzhi+2B0W/oU3z7+ii6
8wwwIkxfEMQmMgHg84w/q10LRpz7Psvk8wEdzUIVkQZX14Ag1fSy7ts9TebtQt+QTT1tZ9o9ZaYJ
FdoDYeZwf5WJjXH5grjDLNNpBlhMVZYDNl53fv1wkFx+mdAg9HwU11gO/zyW+/D4pHKYva+CX8HY
GZdYCzT+ZQLmm6DPAyr73RO9DjCv1Q2JLYgL6EL1h7CE1Mmp6aAyCsbnzn3isyfZWTOO5tZisPct
FBuij2V/rgNb52mw2ENihNT9XvKkZBFDvFU0gEWKBAgieBkoT0iHjX5lavLC7jQGSeySPSBqNfAf
ql9mzVqMmAdmTW0C7L7KgMnpzucyxcUpcwyBboB358nyAAVNT5Ro+PmxRDj7cmccnl4v27qHmqlt
YOLcIUMAmlHwqkI2bhcJz0epl6/bC6muU/RveVELY64jEoLODRvMs1EXXyU6KrYthSZfdxqac8my
NlMcaFjHL+5Zqi5gEBBmplEdM8sxP51Xt4Ncpyi9EYJ6lPtCoXOitWnGI7repuiy08Mu9viU4Poz
yVS7h/xbFMoWcYf4OHcYwhd8oRPcGbHhZWk5cJWq3mVGhcg/10pNRHAexNuqoNYKHt6vgCLwKl3e
XSLfCvbCPx+2C/aHElPEIruohvDINYhTh0U2rNgNi6sr0bLKcw+S0fxvpNCZWkLUXV5RT71J18bs
qbLIBoIZVQOFss1hlwi65xXrbAfzdn4aiKDMmRKaRO3SDEvLjN1+X4ZLKGxp93Q5EJa6enCLdSoM
XmEYocKlRcXB9KnwVB7p7pXFB4Vdmf8ufyW9W8LRi862XmhktH8a6DZzqCQNg5Nfil7B/+G6gcAD
1HwPvk16XVkcTzkYiFQW78rHJ5sJiWPzaVTFZZtmbOEZJlNwR542GW9rIRXU5yMxSoy2vwSxqV8E
XC8MveoEYux9zlWrzrTpExhIfAR4I5G9CgjG/jXIZ3tJIkRdFYhdB2xB5YdHHtvqxGfvdtZpGDx+
NS0tQqc4YrVRQOb9PfSauHJA5vyjANi3tGaSs0ecqzgpjqzSY/kZ3Mow1KCkIGiH0A2ujctHhlCm
BuAeHOCNZSsuq9wjf03VM32pCgeceFCW+u6eJiNQkG+DghZZ0V6ECqBjfa2JAMLrwVnnVd9LnKKu
bToKb9zNj4gmNpvdEOI12mcoCHNGd5XgK+AmJllHy1XTyMVQnF6G5z4gXuxdH3VxBhUhU9sPwlrB
VVnu+ufx52bdWxZaRAy7PhPVfIdahahZve+zGF6Ov6Y0rYQ30TSH6Uc/7FRZV6KVn0sEmcfirKaG
AHQYWMnh0wVEuUGqkr01gixTwOIkubnn78N3ss4HXG1tDVfFQigZ8TkuBgeEMhIsokgyNJ+2CWIE
8HDAbL83e5Mi+50pHyjZZl7NVYor1BkGvXjY1oUOnKFkVDMy29r7JwhPNApGQS+5AD4prlHZdoKZ
O2UxbJ4mpjjtGiEoEVduvXnq/GmTSbqJP0RBO5HAnKLc9fOkBkDiectyrRznQhboOMI/cYq8lu//
3iGX/Vpk6ubalIR4D8uPMBfE0J5GkcWjlN9VBFWW6Yolnfy72ORQ36JKBuCm7KlBxBHLvyzvVYqN
6sxikFhWL8NdrPcmwRF0aah7o/7Wk5xeUX5VE757NbGOPcE7X5U9lT0RtAiA/7KaSwuuqDtCYMjQ
2ZfMzfrXJS6kQChUf+DQWG7TYoMprDVTpi87qwU5sZiaglv0bvqtVWpWOyzCGOnWPG1i1r0Z/Uof
wh431ummM0XRuWuoNNE0L1HbVq21chwLRXl5tp2XvP9Ey5+TgjJMMxiQyDiualzhSybYUEOSBKF6
+5oeFOwhdrzBLV+m66pIQb9YOjUxAxsSnBeQ17JQpi+eNT40cYfUXuFYoFNo9WeNh8VIqEhYDwgk
ZoMlIWw0sPFDmLrAvRf4Cq1TYtbAMY0KIZ8Klcbna8+0Wa9C8QlVcRDWVHG4nHK+bvVDOjXW6tNI
Q5Mb5HOhry3OtkACY3joyKLbP4Ye9PfIBvGbSR9HNavo2dZpPmAo7X+TmEDeQWBIGkVTq0vHMnhr
I6YDqC/HINh+v+uDjkahtZUErDEnZrX1vWEdnDuzS8fjN/m7DINNLrJvouyx4VLp4cCbBBs8LI0i
m+eRCcYOhpo4aGAO//xatgCqheZqHF3mEc6gWRKYe8o2O2s39DZiWWpwbRsYxKetaw03mZpBihnO
0JNb1nBuGLakXdy21TgkI1cQw0bqjYkSOpSpEgT5s9LOmz8ptfjq/X/GnEDiItyBYWHZwgm2PUau
N8pQQHevGh51/KyNDGsNhT5wwBEyCpp8HCbCNIfJZSK8daTg7CNp9n3Q7cQm/cToCPj0S6auXFg1
McpsExHMUPS174ryzKOAsIe9WQr3FFuSUHmKLeI3bMorU+k6MbqdWqylArSDjalVXaF8HapGHOQz
JSLWzpIsD13JsIrhTRO7uE+K+i2F0PDsncMdDP1yVr2y+jPFc5z6XsAviQVB+N1Iu5fkRDhc5Zfi
q5XC/aYdFRyDYeBf3A8YzU6Whxsg098md57Efa6ApS/sVi+IKET1ndVc/zIFDNIpP7MdHQI4qkST
jXwZhnnmyjMPri9OPkvOXxjN3sO0/QvAkjsW1yiedaRV6xYmkqk9b6Az2mbhDMI2tsWOAz9qrkT9
5hrBNibY1JbRAja+W16LoTkduR7FgZqHzjZmdxXdCVW2SmtZD835x+7zUB5/3/DuLvs3PcCWvXNo
6YkL4oNqSBY/7FwvZn8pe3WWCCAbQ3UjF2dXIWn5Vuz4/eA8CN11yqAGZycWA9ry01lGzSNQbUOJ
e8flhAIpvPq8VT3XBu5vBopxPZhrpvepWyNigv0F/zAPtu9Og8Dcq1kK4FQmWTgidoYT6w9BvK3K
W7U1ZpFj7ovZqZecIyxHx0xJl31MOsFoXQLsgSHH+G12Wz4x5YnsCpUQnezmIEx1vZsYOT9DuZCJ
vpaXXwE6hxPq4cC/ut4eJ7OcfBsZCUZ5Nh7l90G7hPsty0qw2nYYmWWJgo78f3qEQL3y653iETWQ
mQdjRLOhwbhvNN43GArKV1ZVTFwOmj2A3nyYnKgLpaehdG+eYOdomR3MAL5jkFk0xa61nf2tGDC6
OiH/AZ4j55x/IS/l5KHMV481sORg+iRewj4L2XkGthSBpJ6ppFBDuwa7ytJdBZVYCRM6zwsJGBDR
IVxHDxQFN2g2GuANVZb6VsG91cf8N5Sxmt5CfxnszbBPOFAsQy44PtBCi7az86TQRKaZu09Lxq4N
XslTBppwk2EECQe+ojDSP5piZ8u2u5PfobC7zp523yLL39D2og/0m1ojFZw0Zqq8ube28Yj2NCdi
S0OPCYqkt5/XIJeZXn5zOyaFLw8iKx34oH2iUI75TxiEUmAPt0NTmfewA39LDtX8122FHOyayVYy
wpTxrRNd/H9vKNQy9s5q0z4PboqUzs1lD7WSl/FWp0k236LBSJBF4Ht4wnwIxDDZXyKbl1CPHGbY
HbP7gbfAElmQ63KaCCPccCgAAtFROEIKzNUcqTxN82uEwhi379tnVTN7pks9Jbo+xbshDE19eHl+
kS5sGb4esaoZJWcg/+KoytuoSjZ1Y+mmVed4xcXc46zt+pbtOPDKZtr4Z4dymEZJKEipwktcKO/e
qC0HI0zSr6SRKaQG6QT6nPwip71EIq6LYfIo1IYbDomzCwfHGmyznfWqapgkiR3DUqTFnHFSienj
mJuORSjSBCsnyuWSMy8gWiwYSh+MDj2V02L7B9UOFy3oHwwAHPF1nzE96cn+quTeA2d6aoqgZSbs
h7apPP86lTZTsKrkJnCLupLlS0WkAwbMtvWupC9bmokJd+PRu5qPe1fxaMt1NoZnyS85Zsn/+WnX
TN1+XK4+mWRe1Rn+d5R83+NFDinIEBywebytYe92KIX/y8d1r715S3S9mH8z06ZcHAN1yuzdQMIE
c8rguK2zLiQewQpQ10fQl2i/S3CacZjZ4blcgxVjNcP7K/d9urRuYVMJtjjwDmVoiYTWiW6rZE7N
OUMnTJuJpCVNpIvZfM6AB+ILT6NrqHPJmDHiLvxHx4Jt7CLn34xZLpqSs9YEDf531VFpcCY0BVy9
XSYGicSr9IzA8IoD64RZCNIrRJb0BX1K/ael56JEiTD1YItESiHEN8x/stOjwV7FAw10PSDLnkfY
XJAIR0Jq9RGsa6X7u8rq/T50nZGptNbNcmCNTL4HupbawDXVH3tzhupzwknLMJXknXXn1e3EFBk+
ZpT7b1XkNU2O7cy5CinV0vqXysgu1YeGlf3d4zDaD1gkz/TqdsCwRhLzZgk8cq9a1GYfnH+xjOW7
yt7Ru3UxFPh0ps/mCgus5Hu/Qphlw8/bF4GrR9/2XAayhKCzQ8pSqzoDRjO7rfNDyQn6Jbj9Vj4f
LF3dVvYtZ5PJGRCD+H+fBy2Uej5B2l6d9T3aDgyo2A0uB1K585NtQLNQhmSoaPdXWtT12FOepsV2
QG2JqHQZCVfsDFCRiqeNxgGeJfum2NyuJOZhEJXepkKbj+tbgphR86EGTMg4qly6c4dTI4J7i8ZP
o57CxnIMnV5nJVwF745jb1YRllYQEbb0Uplj+G8gu1XPzJntZpr61CSVB9+qj6/HQD3y1eHK6la6
CUUrajabgXXCdFLfsCvqFOloNaGyonqU3UYhuK0wW273S034Aw1w/ItrrTDEhsEIzdVw54ZwLedK
OkgmEUEhO9Uw5z2P1tNDm75AiLELkS8hsXFoGXfKyc14Po1mNScJMQiChmrDYi6eM+4XXpOTf+QN
ofNTRthSZqt3RxmQQksV95L7mvROsI5zHfpb6QCepCxfxzlW5vmv3hwkfBoIcWZuj9W7B9EuMRF6
CD+boKhhn2uccxskd8IVCySLi2U/D192F02pZzZfcNX7AHqsx2hUwRAvpSglfzCrzxe/s207un8k
Fo3FT2bTXhTax1QdV9QloKB3P2tIzXxpnW7M4tdDQiQOTKHQXB3L5/iNSxjtK8XTFyi3CSDytoma
XSSU+Ej0xQ9mdvYqP7rfJjQJCbeE+7QpCTGSnMYOX6fXtBiEHckASr16+yCtz+jrCS/JQudQaEJf
yYGAeONe8+GgfuzvWT3ItmubKtqF1k30LEkoZFb456tK2pf5YOQmd8N3K0eTPqVAUKDP+mSK5qkh
iVJ8RAwTfuwv+cNmXP7SZiS0o7xdPM9osHawa4j4EUp4YQovZynDEZl1Rl2GymHcZ0Th4w7niCWO
C6+2UgT8Nu47xfvQb3L7tQPh11iELPun62whJzVI+0yNq0JiOM++73/H/aBzmQU+0U5P4v7t+ALa
LDuxQkmk++/VKT4vm9Re8L59mN2lcvFQQYyO1lnPsXObP/pkAWFvBmuYqBCH64QUyphmWVcdO9YH
F4mNtkM2s2yfhhKYYm0vItEErOPnBf0a9IKP9u7Fisk+fp011y2omCbxOM3zRmpewzGQ9CJPJc9n
JEutJSHuuAWVWx0fq4EwEWdO17KvV0L6ZkQkceBDOitxhlSVIePnQW/lFjZNmIjDsNhKfOSnclx6
M9DWuhEhUibvhyG/tQnNP+xnwnKDCg7PU+1UAMDVFqPih+QEEQpLZTswsjhdCdJrXLqlKxqR2q63
wFO5ulbw9DMJRUSPqjbYM9UYxzbyhQLjQ/lEA7Xd5RreG8lLCvK9rCUZEs64kx56SGES4/R0Geq/
Y1XOCwFZc93AgvBGKCzCOUfli59u9+ZBuHkX2Zq/Rr/aW40Q+7eh63Nvs+7tD3erkoS9JObbo6Hk
4TWGcAeNn03j73t9w45rLEaA+FqB42n9hnf+vL4f0RugsA7hUEtlpjM1XRUKL6lAXReayMZfujA2
yDoQgBvy/NBmCfEocMoH8tXoTytvbSY/V10dbRdTNQT2GGqBcuZtpDaj2INUV0qua+Pxc/+Z7Z0b
x7Kut0+ieh3ndZotIajrZFGIK6f4Qy27+HDdojX2jNHuv/1MqlTrrsASeYaPP5HJg9vtBQf0q4Ij
4UMxTy6FxXXWkMtO7A57LaGzvPodmw5CLaTsJMTwFUEq7SpyHZBHGOyYc/fJosS51tVnTpI7ypnh
wzsWXjL7khqLJ5GJd90HguwFsMJ0i/irdyaU44bGJ9PbA9nL6zV+jW6ltS41HYyAE7fh9Dk28gnQ
edBVEainbDFMt+JgReKkooZh5/4WrPjr/JP+yh7LmV6ydwHZRa3B+P4MAOdGGslFWoX+upS+ldf/
IVWQpm+k1v2bKoY4N1FHs9AvB/Qyy2UDKKsk8upnK5CNUSej643eCBCzMgUFARPl2pfuLP69JZsH
tRrH2rKeW5cyj3YR7qcwydNW8+r15pQrjpuXz/uP+Fy9b7vZQntXPhWbpyyaEhX/wtSzRnbzCAGf
w3z/wg9h+Sbi9nEu9pgvJ3VSRxcn3wGBkjgpX7jAJ79FjojfziAW6XevosX5/dQvCNlnQKVf483b
rvY4vkW58rJweL0Xm5Ds1yC1Tn+rW+sKxvSam7/FmW6CKaJ7YnmR7EW5eiGFfhCJU7G/1nEipXzz
/VaQuYSw96JgnqCx+WRTthw2t5hHN3ayIKPxYVPKb3l6FO1dfxIw4BeYzPHu9pK8l/IoLdBY9Lx9
EcBhlXK4jpVNcQjye8cBNYfA4PBl2ukHX2CZEjSqH8zxcVx7vOfvZMPPAVFnO72dFlIO1r2ynBPh
+ZpiALXoNzV8jEkqGQVKsrc3RNjsa/SVx81OM1N8xVs3gQoAhiIP3X/dfu4uFYjhzfK/zLqcXpce
FxjtTW0vTgAZ7ffj220cvaQP+ZdsbpBZNq7qalT4pfDuQRzkA8AWCBo+ejakpPtA4Y9FFR7sJE7n
EPWVh29x2wXUMKDBbOJbnArxjOzUUqrdiGDnXqTtCNarKZByLpYueZzfy3xZU2N1ucAFpwte+U+7
/nwumXtT6S8zzpJUJZwAn9uGXK3a67jmE7IzAEOnQmUVf/pL8txNxR/ARzP0vedO/lJbXSrH+P0M
o7QrS9Z5v46neQ4obsx5jnuPEVxhF9wVUj36MGhVA2fj7GMI279AvqWmHlFsQSUbZKLYz0+LLdld
IwdAz9zDGJJbj3s5XP6yD/Ue01T3smrnydPzlXD5gGLORfW59p+Hd0Eelvd2VkvFdXFl2V9RWcZx
yHTAEDOkUxVwvc1QQnFz7swB//IBzljob1PNkDHlOQf0roDuTO+0up+hqI0S0gPE8VxaEJ4Cbuwf
hhyoB+ScMi/m4SzkiDjd84H83J2RCJO/DLkdOMhbXFssP0Sf/CWlBuEB/drN1hXayEpNF6kn8I1P
Pczh278H3LbnXsFFISIkj6Oaud/hmJgFnLeCg2tDSQDIkTMIJW9iVePYA3PBap7V5QNCBfz7NkLj
uAzFGXu59XRAc8xTlSOM5+X/uFNzbFdY/Sigzss70dxb1dMT0bPmMCAtMN3odhWKB+JRwKhHLykd
iBQAeNa9ZGMCFGsy073O33ZienZf8hWFzHlUvIT7eYLbqwcvTs2pdPz8JdnZTDLzClDjJJusGPxq
6N8lo0rRFLR/NowXzcXE3g3TkA8oxmS2sdvjvZxQJ/10unbKVG0VgHBJpo9M5w6i5Cd1UDWPozqK
41pUT/ZNjX0+7rOMrPZl6GaQKf+Gs59NZQ+9ylpcs28dKR33XIkjmyBQxEMzmf/wXytynVcgJt2C
DGIE7iZsp+P222bI3UtnO4zD37eXHwtNzog6pQ3VhO7Bub4T4E1BKV6z8b1cWHys4/op8xURr8Bq
swcgdl9g5nRreVI4TSja1NRIKAXYchm4xG1JEPeEDLa3pdpsVhtpNzQv1mMLEyNSqorAqRMwjGvG
BHumloDJpzLCMZB1/4hw8meqjzhA/x7i+oD/JYtuewCu+KgUmvAub9DWBGw8go1mA3zYrgvqWBOy
qKZC4M+rbbb18IBl+XarXg/DteKZ0wSGI4jXaxTQzTmxBIfyFMAHwn3J9X9CTg/mM4ZWQgTVqES6
vs4AtiKxsgrZOCT9fOGe284FfZX7zRChwQ/VHoC+B4E0HMqrz9v488IuzTfYXqxTX4/fjPg+zmLd
XkLRxOv581RiWWnusXmZLsvfyUq2J2Dyfqxuy5nKob6oZ3sHDVDuTQv1OkgrHPsMYYuA6VvXkTe9
HtRfKV/5797A9uMvp5db7TLA61uGu7uUya0XPMwl/OfV/MumvK3zfG4/wkXfSVdrK1EtvvzHK60k
P+PKvuiSc4WDXyZRZqmyWYe+XL+sPgkC1SMEYqZK1N62ryplFsLI4lA7IekQ60iKu/0jIO8hfu0I
gXd0G+b0K1iqF6uSKqwRTE4ltWndew90rrr4m9cX30rmPpdAhNCJu4bkI6qK+8sqflU0RiwAjzM6
1/N6FlZSSqB51gBRfnFbmtt+96oMYijn+Uz/YcDI5JuJw061Xwe3wXq/D0ta5KOBVypM74fyoTzo
T3OR6jN8byJHirw+GHjHn2vcKWTrSNXv8d/+Wp39ccPvreW+pZiAT7RL1/ZxncEOOMSkUy/fUgzx
mVL3BIdrW62GyVNrlSrLoMhFHE8K+PKtRRr+swQuNUuah687oPRo88FU7B2yFbVKS4iHqJ7dvFE0
hWwTGfhVUcklqwVfAxtjNursE9NljP9x/3NCppruZFPvXIzoc7dvXMhdpq2gm+jdSfOFOG6mNv2T
LBiOds0LdjXsp7RJ4da6cXLIgEOVltuvPpe6c/SIiEQygCUuiBDQX+u2NsP6Btn/Hw2RftQscwST
uEWjJ+Swre0z5ROmwwS5Rj2V+YLKFbSi1gViP5wFSjMi6/gefQqbZYMbUg2InHv9fHvfYzRhR9Hj
q05ByxklRzpBHiuLoh4irwtEb0Tin8fiTjoVh2ZTfaJCqsujv190ro9JOrWp5vC7ButXcPYWl/ah
5Ff2PPvAldGDQopXTfVEl+t0df9cDUuFFPQ8EPN/48ziNcK+cEDXMz994bhaVB65eeVwdwhTk8xV
7G83uZzrCJdTUSWxriqsHit50svyWpWMOLDWixn1ijwu3MrCl9s+MfLj/30NHmhiJp2xb1EKrF+T
6fqRN2yAu0E619A55YE3YlOaN/Pd3R8OnOS9DrMyDjirFc8cTvgtE30W0dKUQ+bvoSiplvrClsAh
H59+laJAiuU29dPfRZO5uyLX9/OjoraU2RWhy9ndW+vXfSIk2O/xr3jc7tTcU6D7e4NbeokQQCw+
znhaldn+gDWvHj/r5N8t30rkWpkHU/1LTcd1n6h4UjJTEwSXR8id/46778W6TXgeLp0cJpBsuqJE
hZFBeEaZbhqf05XFml9P5gs6+faRnFcENNRhMSmJ5AdnVshw4SMhE9bd776Li25mV4ZVlRVbhvf6
iC51LcPFPa+p70SufMh+ZXE5p+e6wG1DhR/Gh8BIXkhz6qRH7oeGjkX7ReMMbk7frTTIKAYGGGu6
YJI0ovw3H4mFqOgV9ltWJZdtbGcEciWjP02wYnNRbQ4gmhnOdxKnWfDIjaKARZU5eswMU20B2fu5
mVIPCuGS2LYutt1uPlohE09m26rJTrefVTTY8OiBDs6JdfmepeASStIxDs3TmDDH/TjbSUDraM+y
6kXXxj5Wdu0GUWKuRc9UVUx8+1gb9/HWY6CGsDBs0ElviCSURGk3Hi0zEk2hkV79cnwXTthxp4Tt
DyHZf5XXIeJMUrrY84kTNyfRyRRMZeOM2+Hcyp3KR52DgV03LSjHH70aHNPxSdOGgOhQN52c3M6N
7GWkeBmWUm3tUgschcyp3hFTQzrTmIsb9E4UhM45ZPzPbN+JD3WCSkZFZ8Bohgb+9lIYV0/7eiTB
y1wk8yVLpsqHL3C50kJMvVpx3BiLNsSQMcEaSFzflS25Uajb7EDkK2HN6cODQhzdNSGRSVYxsSST
aMWq41RDNehmejs1svm366o2Rkw5zWAh7B9/ctyvu4YFL07fXZsPhTYz8cnUWQVqKYkcabgihJSK
8Cgb2/j1xNXfwnTnqg9EbPna9v3QvqFITlUy+KYEm4/W5qpDy6OzParGYDxPzc5sW15hyDI14PVY
8A8474vf0UK0sfU4/FdMBVSEzXrJfDlTkp3ZbyFDkXaqZvw1/ls1MtLc5UtygKVmPkVyrfgPnRp0
Xjn7n0JxFuWxtfo61rf/bb6ZbmZj/JsjqSXFXq+dzff4oPVuPfURRb+b2sw5UyWQfC18XRiA6CVZ
TYzqctRxUHY/RUoaYkxPZE9TnCaxWH5sRidVf2ssCa+xJj/Z19ygcPlkgB+aqRH1t5+/p/c1yi8Z
tTBagsDhopyV8z+nr+BP/F0xOTSvzQTuHWBB0Q/uDlFn8JlG6gPjTrovbHLr4uTA8acCJ1+/7ruJ
9311t3mN24zIzfH99ub1elToguV5fzV0HCzXl6vG0tV1sS7ivv3kJQBLpwsfak0YvfH8J51TXpCX
tk93GJCIgRfLN3jtjBZwlSzZss+3UPoGF27VgTy6RgOU/X5NvW3TrXWqEgAXcFo7urup/DWv/v4/
Eyeo+rCrE7UiAcTOIV/zShbuKPeCI5sbt8g69cy8hpPM9+mtkIGt+qHBYm7/A+f5Uelrop5Z9Qqx
Kd/WolgCfVub4e2ZXX939jJMoeQU0yg9vGoOfK1mzg21P7JEIrhv8bm8+NxNDojqhNS1CH1khSFl
Ig7V8UD8/K4ZwqnGwDjr4CRM2aI0kyhAQytxoGDl/lnpxnTIJCVm5eLjNV8/s9biARqkBc3/elkO
MTsa6Kz8GIWsyDgaFB8NzSJupa1K64mItpDodaoberYsI/CllPs3//34xHiXPfxkd1OvGvdF4O8q
8W37RHnbK44QM6HETOHHaMWa8GBF+c8xmlVTm1JoOAGObL77Sx0e9NhU27hzbBR4V/SUSC1UUSpF
QMQDqPuz+ctr+tDOfSarQKPt2ePliiGJgv7cd7eBw7j0iGU5VTLQrou/2ePVUS+sy3H2Z909vi2n
2Qm/7Zir7VWBoGKSj+sexq0cLzLNQwONSzYk09aJ+n5wVLoLPvSSDaDF+/tKby1gkX2oeHLUjyI+
mZJouJ5cOEZnZa7rXRuy3iJbyWQrqf/o83Mk9sa3Ki+nEdqzx0/ye3YI9HuJlkYkTMy2U5N7z/08
0KXV0SlIXryuKlecLRCXodXQi1uvzMhVQJJvLq+lo9WxHCracrqJhWZAYoUyF4lkyD4ytpRqn4Yi
tUXv1VTrWnhd6+Ndc0Wymmug+duj9VqorzmVgyVW305DfExdCYKd/3j4URKZfMiH5r54zyzUdTRM
8eU/OFE5TkmhMq+mhQpfUu+8OQGdw2NyiN6Kt070vvped/EMoKW43kOFvB8clO1/xFiaAV5NT+bZ
Pir/YrpEIs0LVSEy0YRYhey18dhAd0g9fy/xxAstnjnrmTeSY5NDcRqPeKRzoIVzPLriQ4MuECpN
xt00kcIJjPLVOXgCK9vZklUUipORPgmaP/qSPMd1yN/HWKqiKl8N09H/SDqvJcWxZgs/ERHIwy3y
Bu/rRgFUIYyEHEJITz/f7on4Y06c6Z4yYit35splrJbVPakq/1h3XOTIntSljK3anX8FVK5w1bN+
Gd0cUTmdsc7sjXuA26PbnLQDcgYZtgrir97b97UdmI8wWXy2dfQiQCRQN/02jwAoh7VHB/hprSHB
zkzWn1NOTSUK8wOf0/yWpobLye9gmy9Atm8z0hDDbeHJYzH81YiZZljSxHN+TuXvUVMVuEml5ZgX
a8kpFMSeGftD7ZfYCm5plh4qnin81Jhp2jJAPtsbwiF2N4+TU8F5wixojv70/dcEuqMuSYNEyATT
ib3PqfT1MxsZeonqj1OvgAHlB0Jb9BFrvqHHUoxp/514HzC/3+5ceIY7zsmalYD7xL7L8Okg5fJL
jFsQt1GuOto4iFNcPpMY5gOUAM0u+8k9GD9/sm0SltM0M1kRzPOVftSImOD4TiV2dT8V/QNpcFhA
KFZ6VoPs+patBA/DYv65lPqkp5JEKbu3Q1Wbn0W+q5fYsKW/99L8eNUGtwkYlyBHiqnTaCJFas68
y+USnypPOShWTzm8PnDVcJJkIhDgeecTLgCI15GCQBorMzCWHr8DngYaHo+Qj+BzwBAG7aEPDR62
3lRiOdH4+YCAxKh9hT02XWAXGLzg03rtZji9ycOpes2mBOkF6cjD8lW7WbcDQzb8xo2hmA8YWxja
zTh4743eeYk3nuH89+byQtH7pp5ahY85yKYTejP6VCwpMyIUcbiCr0YGpMNzklLhsDDcl5vSw23N
IWz8UCzAP2Ae7dXD/fLasuGpBLluyIn77aYNy9UVMNHgWPqw5GVKpcG9AeiDQwD7ezM+PLB0AwkB
icUaZjVc1nN6E+6rDJMbLIshSP68d+BkLHIDXQsBGTS/PwyslPEd02NEY0IqcbdGY3f8y+xZzUcQ
B+SpHNtSYulO6b0PBvGgqZm31Ehc1G5mF7Gh5IN9R5JnSBOEkp8JdpL/fNHcB8mT4U2Q3y3MPe/p
HNALVFIW3Bcosw6WFOC0995Ur/QwzbLZYQaboWYFQ6/3CGRc+jpjRf3n98ZH+AfDQMNpRDYkBrBN
UE9G7ENr6hWWc+YbChgxzJwiFOyoW4G0WWF/xy5Ofbx1pY0VIlYvAFlZ5ZBYu/qgX8VOs6VFEG4n
BAKCBsn+w8FEsPih6xm5o++5xo+qloLGu3nqDIhE22sHaV3uZBug3iy3eAHH/pMfYjoM2lGYHu87
/QikxQVC8vyJ668+4LbZzDrYdzuDnsDBRtXlQEHN4wKAT4YqhBaXeS7ePjaAS5zCjLZJof2cxG7G
q8nNP55gGANeGwhEkG4PeI2RHUedd5QF7T+IVuKiZN/3aIJnbzfL+poil+vOrMEWCawBGlah3kIb
gb+b8FGEfv469K0Dmx4Z+bqEAdBOBzPFoZdIVvxDcZKpdsFzB6N8m9/9tb75L+ddBPVKWqT+kMVx
UHfCQgj75H7LUX0fxhfe3dt8CDu3nzzt9/nWOIPZl13ZRKKSJFPcmIRfzX2Zz/o92/S/5qofiZJh
qHHpBGmcMST/LuJpxbaKMxkvMLtnW7Pvdtk0C+k2cfOZ823LcAytgrM3f+Pdz7K7YT0Jq7pbpfUc
D9abbVh4yto4gbDtchjatfDjJVucmnCmilQfA2OQLaefD22Mv4ZrThuNallymuPtbUGcCrOc+5qr
gWg4CFoizoCDazhMHkACO7IU/Gz53CtR0fjYSWImO5N37ZKPanrf8YkNf3BtfU1v8EsnOJaI1B4h
vZ9ol25iRFXUfVFpmxWvWYgZS8Royxbe1hyKG6/I/ZSvY+5T4Wk8nt0yE0wZvJ93XZ51Hr09D41Z
dHjF7R3AY0VASW7j6GCB4LQYsaPYgjwUYpk9+qnxm2dlaTBjhm3wHEJnnFAXOETKuj5zhOx8B0Vi
/Cvt1HMvpMF/8IWt/Er0GZ6v+RRV4geVUAZVD2+w1Qe9qIdi1MUVic2kiZ59IAkCpY7QGPhIDwo0
a6Mt/MPKVyBL++zuHr+YF33xN2SXh+MZ7AxT1S2sbTFZkYNq7N6Gi/djRTVuGvy5+LXvuVsGUli/
zNtaSVyGNA48zppfXpF7tX6W5/dnqTe/uJYk7W9B78KSMYVMqM36PCqNpfRmnJ+M/Xt2aHEBht1V
q+z9F4QO8kpgdU5soxGMtcMwFVZ1z7vdVBamd9KVPpsoe5pKo3IGrkFPcAZkhijHnaSMPDwKsb2S
Suv7A9WE0KPwu1CX7A1oejSilR0+TNCxBPqZo0Xci8CgyhpvWSwZwVPBC2JpS+DROxqHWFhn5++F
pehzJ6x9DoMF0O2G3WHxiB4Dny2C/Aji05PzfDf5zrhUsXaB30IfCf6oVEvOgd6x23SpcLhMjyVL
NEb0Toq8ezOEvsvp50CziUM29qgpkqY76BMOw9ZXZ4TApBR4XKwSSED1P+fhDw8/76flvtuTWTf8
GSx6yCCWJgv2nARE1kMvdJG8P9coZngkycNn5XC/zcfzewm+C5CEZ8Ckgg+zyWwZCqA8lxUTGPPj
GTe3LKJ+Q+l+zRXHwHmXCC/N0a9j1S5Xyrm/1OSeQ3WavCurw69YCrNgPEvpjGnYHXHuV4nfbz+6
1QMq/qQK2aOWzpqKV1xdvBfp7xj2Kn6RqxE0x5s15pih5e297mIo02ccFPWsujla6hpnBdvezftm
4SvJP5nSPuQ+j6x0MG/JhYaN9Nty2Zs9iY/Dlw2OiY15HOC/jHutDooqUAm8avO7WZ+I6aDLtAci
RGAM0H0pd1SUVIVdIBodzPqBu676knSRwbo/FKnzgsFwSGZEcuBQ+OGhWrRqUbJiOBoR6tubmOhn
pBKwxiFojeSMK+VLxzyTInPi/5cqj/6p7D2FNLNkP9oyyRiWvGTUTE408HjSpRGebV3GfXXzsQHl
Ix5NOUoJ3/rWOe/DfUfzMgB/uz4qr8GiZ81/JFHwnwEDB//DgGyMDdp8qFuSRDFpARHNRp4nVyZO
birh1zZaW92SfT1TCX+nec3kIX5SbOg4GzR1VGptNC/rSJ/KP/c9w9wNfxZUyZDCoIlUwvaNv3NT
hNupvpWRHPsspStcAFVXH9riS3j/zAGqC4cTMkHucJGVIr5tYxxv09s0Nhx8R34xnRuQpQKrB/Aj
A6G1qVhC/6vfN9rtAiJAcREWcWw4Wy0Yi83xq4F87FRIbJQZu1hw9T0aGQoHe6hBJLPWxHMNTyfW
DDDll184BzeXlRt4SuIlaIgjdnhsusDt+GaoPUvJ/mLGwWgJCxHoumI05Ys5rMmzM1Yg3Pq0JGyQ
UXIYrGG2Oe2O4tdhOjVQi+LMeEC9PPjVVwPnEXGh6tvS43spR5SWijAZoYtjd9wvNBY5mJa9nPsb
yaz2C6wEbliehc6/NX9p3dim+dKR6U+ZU41SVF7n4gHEIcyF2G7xQz44cnAwsADB8jb32hBnpnUy
h6XPB4TGBzj2xCb3eVaOdFX8viARZbUfaq7Bf7PSFjeWZsa/lTUEVmyDPlMxkXzEV4XToa/4GdAZ
hO0ZnjdbPoRTSOMeU8COprtAtsEgJ8Zi7p+/Ectp0FgAHjjAT4KovrNGuJIgQRWUtnsfffgYmtIe
nZMD1iKebGULwxW57VBUJ7ydq1EELuLCOJ9qLnArbCnAFnn/cVWHhSZ3qF+dMOskrfC9k4K7TxQ1
gLlJsL3JRsMa+IZP2qojCyNnrhvMJ27A59xsmXCzmWrzLuiC3omnGfabWFJH2eyNeB+Kk7O9cjau
FX5K6HXdxtPttwVQvn/ztzVxBUTjtQolZIfPI3bkJsFaOtbLEd4fI3gdOKkuuccX+CMXDK+KmW9e
J7I2q90d6hT7nZB0TL+1HthI2OWCTE8jYCqdjBk+DXPPbC745cWUH9qvUK7h2XdMTRwxl/RFrAgx
jgmHM41zxt3BkmJvbIarkBuA15tLfvb2QXUnBr3y+wCzl+AWOL8+TE/LWCezZJVGQ9cDO+U3E0+o
inL+JW1ad70tDGdow6NxIP3Yo27y9jdED0yGNoeR/otVOL2Y7N75HiolnMnBvs8GkkUdw/vnQOtG
mVMu8fK+6p3dFcsqnz22eaWLoHHYNEN/cEkSB3aRP2QZmoeQMVAKP2xKnIvlqurgqEyXuHn/FG57
HtkcoENr0jhAJJOtdrIDpCWaZvJ2nrtkpS6riGWg6PxC9Q96hQ1vyxakxcXN1euJsiaYmOSNwn/2
E0IdrMEMx1jSE81kh2tj/8v7zLzDyLVisKJtVX7hOuGxIom2Cv864VAADlShLUJWAecgm4Bmg50P
Z4wRlKPOzT1Mb3y8qR4w10NW7renK5ieX+zAIfvdKYd/Kp5PrUd8J4xSgSKxFrMSLKHJDMKh50UD
YJI8C8Pu84KFBCbRX+GxTbXvvLKNavK2/5IJaLj1NUV85AE684xNqOQSyRs8oeLtdA8RyRbgqXJT
jwR0BjBHM+uNbL2WCEoQdy/07QAe2E8R3VeMBAvA7H/JLknIpLnElnkuuxhl9otGXBfxNp7mu0zI
bXDFFVPGJNnlYu0LafS3M1+kCMhmH7WrcqadseZ0PlYa4U9Z38zkqvwO0YTByOEbCcNDgOvqIPPi
8ShTU0jDoe5RMKFgPn5aIdKDXIn6gGeT/rxd2CpnzABJFC2QWjnqcwqtoAU+RuOLCyW2GLQfzJco
70BX/z2wjyld5csD9RmLP37l7WOJBpzQK1Bwah9a8JAKY/EGES2IZY1FQAfLeYyrpglf7I+cUQIJ
YYx6ZBB7UGmrPxbDqPpe09QFe2PCu448fjTBl4WvCjhrpouhPdyOsEvePT3pbb/pkAx4yERH/uTB
AGY3+vvCfIkUk2QFZsdNbYCq90cIWVN1igBHtrprNpMsI1TO0h4H3mh0zfVJuqmvWLF2vFOVbzgk
rNBp00AxfHWzb4zWk8TtSX6qTzEGtK3FqzDLT9qFRgQj2sGa17C6UNOaIN4O2Fja3MadS19IDvde
CA9cyBMuNFUYvSyMvNSvDqmvXeQgXsbud/ON8AvzPmcRqqY4uvuK+FiLyxdeEXAwF90UVyIvmQ3m
aUSzzkzweUV8ee5g4Z4igheQO6APQZYBtw4Pjm3Gd2bECGObXIZl/IO86gxp+7F8LdMlAzSxqya0
GptZjdVT74AOB5ovbHvYe3qDNT0S8PJg/b0wKgqGEogWRrqObljFBlRqlAb0ZaOlBli6BmWXyHaL
bZxwh7OR7NNp5CEPgUsADHsNXApf4EJ2xfMKCMAmbGHcuMgB2eCTJh4HTXBIHuFT9Qj1FW82JK7p
Y3nHghiFKLFxzHcDT2nmT+cWsGiFNayxPvWgog/Dz5+27SDyOc25cKsPN5uOW3DPRUEWzJyfas/B
Lr3aznbPGf2VI7ujZWdDXrXZ5dj5VPLYG0HyuF/xRIWusv9oJr8Clz2ajlZosXjTP42lh8opd9jW
IgDcy15HY8FfU1cjm1cKFw62AVj+ULKmrwvTPZ+TNGerpLvlqQsyRh0qqzzRDlptD9bjtXiyk/e0
paC1SxTLJGRaIAKFQ7IY1tDH2y9Ov4vGbs2MTYU0ZyTCrJPT1BHVKaK28HcfwN4RDDPJH7rfw3je
2ap5t5VQtTkb/Ck2pBgmrIGsPek43ryhwfMRDQVNCiFrg4AWsCyzWEDuSES0qmtvnjLnxVob+l8/
v/nSAVxo+low+cBfNjOYouYT8Z1Xz9/bhlPxU6xuK0XjGpdOPPnJd6ksc78nZ3cCTcBWFo+Ayk9o
M4jQYAr7HTAWotV67CvH/sh1H1MBxPWXrKDCTnPvvuvXZYgAjwbK1m1lrpOZROuPl5G6ZHTESRkl
rfDVY+vBZmr6iBiix2sc92eJla1fbokli7C6xXKr8QZOtwR/Z/T9WIOD4qhEWsxxXIGu6TR2ymnP
DVYUTdhRom4eONe8CliFmHQaO8lHxGkCjk1PV9w0UQOAmQIPw/i/AJVOJcxYOy932g2m0nvaA24d
IDYWVzvl0DOh8BmEMFiOzInp8n7pxyYUJ8xKuC8S523egn9hxUD2JKVtj+zpXbwlJvDVEVSAEbyo
lLwPuHFwiCfwm0gL6ezY/ayHpIn1DtOigFbWqju+lCApb4dDmEapT7HwshBU7Lcj9hrTmy162HTC
5TbEPG1L361NPles/VHRDM+kLmzBSICDra3QFP1xX9GZCD+P4vDc30lG+C5KIKEdqZAMfMLtW67E
kIOp67EgR69BpNDteYAhCRgEONh3p+FCb/aaxa3mvn7hEf4CnsCrdCGD2PRsdH5Az5iKHO/WLPeF
l4tgjs1KdnFh/MPAx425lsYTZn91quM1Npry+rQY3pOo9ok+H5PZn+nvzss7zCwCuFhGnVh4t1Pp
XAavhYrv/dyYnPsQ5Nz6XIpoFHytDKA9n/G1vaGLjYSZLx/H8QESe/CyqgUEoRfhUQo5VGMsRWHs
QMMsLANVinv34I0dqohVeuXH13oHWStM7A7+HLAioMK2YXde73QwVoJlaneI/GYyPqRH3SQ3DIMk
og+/HkExIkbm69Vu5ineN2SgPybecxa7eaDa3anyvw7e1XcBeehTFjsh3Cje+crKdtXh4dciSmy8
5kjH6JvSKUnuuIBlV27TNSu3524YSM7dg4/jjU2FruUzEeHT+tUgxKaas96/vv0nIx1XHHnRsqu6
r022U4P29LFy++PQW/IMjH3s3kztfJvzoz//YosIHeeAu7LwgCxxhNPmkjNX6P5sw4Y0aH7BrCbt
Nv/aD5q8+Wv+Wcc7XSQJclM74BrNanwY7qpNf7Pr3SdSHPF7HORrmyxJa7pD7bIxpxOGOxqLTFeZ
M/hLB3gh6hVq+1S2pShf9mQ9Df17lBHx0DnDeRG+zlAI4oV01vaqiAy7XeqKELl6m6PT+5G8sZNg
9QLbOpR5YYiTkNy3A30OA3KMyh+gLMKlGdsihvKJQwQFCOXriHsqRB6PhJNl9Tv6M9jD68Aaw9N3
847dGOCiRzw3Aa+mRWi+2Era+gj2uK1e83hGNzewW/a/jDXElTRmleFZTS4IKJtdEJa3I+SocYd6
KDDty/9m+v1j2/EvKhaJeE6wunbHc3aqYKLlrk+dZPY8cVtTCxWiTPjCmcWXhNf3f1uSnUSCB2BM
sVBdcg3c56mKWHQr0r8o12GQZ1bT4hjYPnwtDnLJ1V2NtcROzxeSAmKH1tCkoSEcglySxo2X8LEu
dFG86sK9/0AFFgAyi5ElMTHVob+AKbWd/eK3O1SEl3AIJ8pltCxIUPjR1myIvwmA34RLNb+mvixs
BccHdfdZ1MuEAQstTHj3Kr/l7PUOhgW+7CJLsggaw97DOOLxUmPxBoVQhQXPrg6TZ/YwBf7bgpyM
r3tBxcc1EfrcBbQQKn7M+pvRZyy+5yiOulVFb1PuQHukNwwhQvdM0AiqW4ZgidtbsIBDRbRwLaPm
XJ7dVWeI6yQPV5Cw+UbKhuAa/AuHgmTGYJ6HHVEBB8pUMWCY8FgvAVAwr8DVSnGabjxUC0wtEAoh
aIEx0LLB/eVGxVqaKRwgo4BMLEj1AY2GRKs8NInfzt84gsIpfEw/sO0XtJCsAH65yxhxSSmFUQ5+
cAaRcKFBrT7wbIUJ7f+MaHBv8AYa59rTNqAEjUBisPrAc5gNJpDMF3QltiwoEf++vOJD+8RJzRFJ
qQU4IfaqwkP0zQ3PzISdMS94eab/BDWohc0ZHsfP/ed/GYEh/Ad0W5qzOg95IrQEkMk/R3mFpgIN
AmiW+BUQjI8tehPll0fEKMKWWoVUQvAT3QfTIm57QDKoz9XZ8wpePnTLR0Cz9cYuHEtQFoyfjcwj
UxcvuCM51bhbgZdk83LThSA5wACwVNrJJ8oFrZpI4XPjyR7LGkk4/xkbnt37SInpXMzNoGRRDZzs
iB0Nj63ybxHAEfYE+36aUvLp4X+UQLKNU/FTNqzbaqp9FZHJ5zLVeN+F4TPo1hvktE685ITOO7dc
QE9UbAHjh1xtdc7MiUWBOi999gydD05Pn0GSYbZ6rOvV8ycdWN/9ffhPMDraQtZEhTBTC1N7MoW+
I4gVY3grax5Lt4Kh9+WapFs0cQV9HaVD+1OQN/hjoMFnG4UEGiyBXDCF7RT5VcVGYoNPQQ0lrw/H
q2r/3hMcExI/TpQPoZ3vL05vxGwSgHIkPYNUL4gxtc57RDJsIDj9zI2S1Y9P98cez1AaH5Y/4oSp
MwhJZT+9bQqn8oznZPVD/qmKDinkHenHvEaaCRWZwQLR0qS1moPoWODuIqdieyJk83xCdea/s9Nj
zN62nXAh4YN/1havnwdrRXU6uJBvgd8UUyptfUKw9nPxwjMGFhGpnqz16GkjzjRTLkM+fA+aEGrR
/YzaGxYDrwANSz0Uo1CN8mbHSnnEIRN+77U3AuWfIMCAh9+iBlIslD0UCfbD2VX6pRagLoByg54X
kPZzFGQQKDW4SXH+2RlwUtE5Cz/kBnQCeJMVmkUUMi1YG3RL1TBJOINkwhXWfi32Vvyv942z5ogy
bpis079tQEXAQR/GPF+v1H+wGmaCy9ixYHN5wdYAU04DrjyTERynkVO2ThORSpOuhold+jK214RG
TYYebW30hgUHfNB7TyzjNGSeMQbAyTnbZfZzihdRIGoS4Ag4Dz1p7nyxp3FzAECCZ59LYZkU8RIT
YxapAtZi1hmubsEnd2HG+A+Sv2DSeLel8Vu4RjAUjnpvuG345SA+wBtPdmt3sMrHFpuT5Pz4G2zw
xliALYB+gnnObq5F0cjODFC1KpRNXHCfyzDADe/aQ1wHuTMJcbaUyJhTFxIH5TPKESatA9gPizwg
0uUo9WFYDLBZPFM3pcuwN2MIcbnZwPghNyt1U4Z6zsrDbvjhvDRqZb937p3ZwDX4TInIfNoj8guc
FrWZ168aV2c/xU6e5EFi9lCloZ4OsSOAjptu2VjN29PDH62+rddFSvBZGu0REgo6BdTRq1ekLZq9
LCxOgWPhIxGCKEXNH7K219B6Nla9fC8G53oMT5z7E5pv8AQOff3JvOHJZzuQxSZPui3I1xkaTqHM
ng+xI8WKTYDCyLWg9lUhu6ykteh7aUdgF4J0vR5umS4BZEZmvRBgSUtLuuQHqM8C4Sqi/Ew0M7tJ
ruMH8a7PSF7iGkynzn9Pl8iJxyl1vnPi76pqNo2CuZOXNAJgb/YwdlBMo6/tBcY9hI4fSGOHX2RN
e4T8D4i5GFyx5pFfvsxWAX0K5bFUt2IZeJu16Gr/ybW5q3ndwAO+kBKmwDQEB0LYEPWBh4vyqMWg
/zo2bPUsP82PPinXWKS67IPY4lcXhGMx9x2XFXk7YbKpN/0ftgrMaGcIO9IUEebIQ/vw3T0d0jDX
SqB7HS5V52/P9YDDMEwucJqks1igfxz+CNQQN/vHg4jmScHpB1QAlATdE15JTIrAHAc8Q+SVOAW8
iOAV3DYPqhHHWlyrcAxBgqaaNT7UO363rwOrLeyj4lA2Dl8um9846nNeNO0IOjDOtzr8o0TQJhLc
AXIUVovivigoFvwemLIjvOmaRa1N68cmG57BPG6PBaK26kGIpPtCPwH8rszIF8gxI8hPDZPCSJ1T
30h+kHBOEcYXFlrgO73o/NFNUCKpzmv53tZnsmGwF3zAA7ZfNhFYZBBiGSl76iXLTC6YubyktvwC
iz8tze3tciOtx9B/OGf0Pr0AfBjWA8VG3M+Gi+52M/CrLTqsYFD5jBQhqTg85esfFHHkd14CqwTw
J6IYBaOAoSgi6Xw+CpibLp91PvuWU7St9cCWb+wroPmY7OefPaC5lzN7YszfmQyQPD0mT7WZUbl5
4graJ59PC1tiTKCwb0EXT0Gp/gqY6pTgNesbqieEeGXoULTbM/p+WfFG5R6+YnzW3760fW1zpnAm
DmsQJMebLfZuBjvXmnbGvC9eATqc1ERW99i26xH0PF4UVg/xSnXUAxoqEBXrzqVp44xFzCNE4TD9
SYDub4vR9DHFb6nx40sKrU5YLEfaMT2AO85udsmv6gGSpktwOCHPAr7VHBJyhHe48P/GkdwnTut+
NbDx7tzbUXdZIRIxKgHtosGhW48NnLW/0YC047eD64n9OCYnsqBSLEi1/YcLIUC/Yd857jZ4CMsu
aT1yi3mKgBEABfobu02aqEgQ9J3HWt/wgclzyHZWirMnaI9mFYU15CzPCEmleHXHO8YgpyRIHlYR
my/awPOdxpGm7WvyWtUI6CANvWz5ZRGX+Ypdii8g6eOS3tyiOaQkPH64LuxhcqjirVoQyT1P4pn2
XRtM+vKSYeNmeKUUQHEvNLM4wEOGatfZ/DFVixLI63afZ79Dbxy1rUV9cloiKV1twTu2leZlazEk
TAkmHu6kQwGZM4Q2r8kTuJGvNezwfzDhTHBv1irFDrfzwQX2Nhgcygnu7/ltiU/CGprVe1PNa2xb
fUDMlnpFvNn8icZhpUAJp4mkOZj1M2UZa1AGJuPzkAZg+vRYUEMcG+1wKbi2ZHWGEsggwpQ/JkDx
WlCZd4K2y24rShO3ud42EPi32uy1e+30Xw1ZyDz21GO6SI/MQ6sxhEZI2zOFV2E/gMN4bI4vaL6z
N44jd6/vEMovK82/3z395udqUCQLVSfRcVtR4t4FQN+o3D1HVnGzm3SdvWzyWFOAT7yF3VHGDbX/
ep/wAwNACstgcHlHg/nDv+8kkgVBOiuHVTXv57fyP9+wV3+Twb6il7wp0XOwT779pGKlltBeJR/i
PSMU7J10HD08qTrEIHMEgr0P76HOInteI9jvXr/xY90bW+gXbMYGYz5xP+Y+epekw9r6axc+gPJF
Qla9QsKQZC4UMgptS+FDNH63R4qL8F6rAjVbqO/t6zvbARj3g+Ug2RKK1RVu1vwqBDgM4LCEL3rO
bgix19iNBofBANndXAHdQniDF6/8nMIMRt3+fF8Ht1n3tQmwI8iTTfpLEtFmYPRS/Neqc+zyUOVW
1F+7bgkvYDM0ZGAzR5fxDvYKlYhFCJLk0QwCFnQ9eULda2faHOBADVLnzmxp0GRhhU/VF2aONs0l
IGsHx5PRhMxPfBTpmIB+Kfd8qvCtaU5otukZoe1yQ4IGo1dnWqJdw5YQUodfA1aTdrkYeV9eZVgj
3CrrV+HgQCWErlEzM/ZPsTp5tZsq0GP3fbotqwEKwqbHPHCSefDmIAWJ+Gs6RkDjLd5QxuqOw/EP
7d6XOTB3mKUh/o1bbgvaNDobxAB1QCdLdVasCs4hsLMVuxsG3vt+1EZopWXMx8C7BmzvLJSuQ30D
fgJca8s4T4t9kccowNdG/kvvDO2lfdJL8vhhcbaz8q/yBf8ZOoQY1zPvzoxF9UWqktkcSpg1H8Mb
tdaBDWc6wGwR9Tr8IjGiDK9CT1Gen/ECvAM4pcGUIqRBHAU63tqYkEGfZszEiGgPcIEEFLzxZgI6
bG6H564GD6C0nqCiIMhoUXeyEDwiWMBYvxu6iP/lK/uN3gSxb3aGh3ZC9mMvCZ65DUslMcLiGRXf
sKpwMbdTwo4IreeCplH9SWNPlO0TdP3PAYiaxTCsM+hldPajM+0S3Xe7b5hxqBZrMgXD8hpvwXGe
J8Lc9qhWIbfPGw+Ta8FqZotQXRJ8U8DNPnvMhTphJ8BSnWBFfPy21VnxXgvqEZDFeIPDGo4myH9B
MTLoKEyQMsTL9DPHlv0fSGshCFlnAB8QpGCP3Y6VxTSUqT5wADvAjrwu9qFhdn5EQr7/WuZzBirs
t0gmXDyEFS2iDOV4+wHDuJ8KMF/mAMb+SxoRYsU3b7AdDMa+GGGwA8C4SF6LsJWvSzgS1tQMGpz8
okhdTNgBcwaLEuCVO45Bn0lXdTl+tI/0YPHzwDBNcJGMGABmtSm/F28pbOFvFi4TJEgDZxBzoHfn
8vNXsK/+QSAv3jMYAwV2BXZ6DwsDK16irL5RgQCwLd0cr2bYgknQYUGB25TK7tVDZwfpBI6jQgiO
apFc4uH4iiBUBba/nyk0NM7t55cODaYcnBOUjTluAVizoik9s5hjp5rtefdH7wW8Gf42WiW6sEHE
ZgIYAtNcrBty4lZm6pWMIP57hjuEM/948vhTd6xg9sJ08ZexjDV1HOPa4MiF1W2IH4XboEP7623F
HrFUEBp67/2TKdbocJFmuD1IE3yDPL6f2/6TRaR4XaBACPrj6Ic3VLgFdA50i2QlETn9Im/TbH9y
XIV+P1xEzKcrNOanfq9QmCOmhQEsJJ8gtOeem0FnaznF2naBlgcr0gGFg40RIw3oWWxSxoovL7DY
kME12ueSxe5kwaX/+9hCCeKrJXuSV7bypQrAaN54tMM/7x2e03OOmxjnO5lVjroHOT/mK3lLY2T9
irnacKEIMHuUHo+XhtbWF5jdBrWg/BZc+Q0CTu75cv88P0/3nbZhw0oLQRlBcOi113xZ8k52Jinn
0iWPgYY8IpgpzDis1BkxUWaRmUMGgqOQlOwV6CUJKqI7uG1DaskceUTW4pROdrdQRrd2Nn0p8/YP
nB5NGuDEMV2/juRBYVoiMkya5WOtIOlZFHvFa2bEGwOJ58FzVrvp2ZjyndLLHY+rVbsrIlYi2IBC
mezM/ul80P7xrQZ2hcTiuGvO2RHKCe+EsQFr5ugmZ84F0oY6fJ7aJUco0VmHeADT8jC8B4OeVTYP
oLXkFQP2c0ecH/83/pEOne4UFJtVs0pHk/vX1EkYXOsR5TKmqHv1Vj2ex7NvUILERKnVndLjGENN
p/t74g4J72VewHjoTK6hSIXy/bBe1ieKf0ZIiSfaebhLD/GyPgmuMzqVIRnY6boewAVEraAH9CFZ
UBiTBxDNBcJiuv6igJzoA3foxBDKLTg48LBgSZJc77FqLz8Iv1BHY+LPAIeCIrplP8+v1WnOYORB
o73hosjvA7/3afdjnIy++iQQXrrl2hjY6iVH0CVzK1j43+sjUI8KtvtRg0iKPh2VGess3MYdaf95
mtWxnj3HplhjZ1a2kkpSRifNbrRrIM5/Jgo72hpY1ysWzZe+rXFeBZkD88+em3L88wXS2iaqVeze
4cthC/V9h+X2/m/pEWtcJ8y5ltQ6Rewjx5S36CobqvyfhqlSzL3Ka9A8/eY0QC818p641kHY1HZg
DPtexz6EB1gudfVY36n6gvCbftjuNag8mhWjfdG4wE3ch6Pp7lkyWkGCgI4GWY3yq5/TLWBL0vt3
Eouafs5lQOrt/UTz84gOeiA0F4sBSxh59zwB98Nx5I8gCafHAmkXg1fJWGd+N2P8cISq0DRboA53
fl8+cN75y0jjOufTVGZKcsgFn3Kg7lnYMX2qwZ3V+sgqTxDLD3cEHjhIfKn81kvf1W8Hsq20+cn+
DHQ0zynTRQ9uYvz04omwbgXdVveqh8Aagzhtjo8Z8BUSbIRywY1I6B8aLzboTIz5YpiHGoTsxzE+
akBd+c7AaQ9++uZxGZOQBimc/chBMwKeGJJ9seMAimDAZ/a6QTA9UjKgHigOrTWZbXBxy7DwU/8Z
9DcX11CIROts9XHK/cOXLO0MtfREojBBtWjqN+kUbBwrsJdV/GEjyMG0abJyPaTxKlm6LWgiitot
VGClVVI7Xb5DpQOreSePBL+HFe1XUCMZCp//7E+6FZkIEEmgb8G7PXZue4UdS4m7snRAEyyPHCiL
1mOJ3uIDwTGAJ4jLDv/ITUbU/g8lfJtu7pAPIKsIjyxSICb5glzNv4H7Uh3j5zFLz91F5o/3g2Vl
TIynqZOVB1OJ4c7jamlCZU7p4MaEW/yKoNDChwnhAQVsfT4XKrHXafZHwo8NnyPeQtSt9rP3tUMD
AwoyG2sJNLoK/u4YqIc6YgxsDMyPDPcW8o6A660mqm0qA4Zb+U91aa5P6Ekb5mAkqW4vzR4LhI2J
K8ruv0VTepuVMzkASlW5Bv8j6cyWVEW2MPxERCAztzKP4lQON0appYATior49P3l7jinO7p3VzlA
krnWPy2C2MRNJVBodBLA+JsZ3wK4UP2+eO7rPVOgubSCV0DefaY1T82ND3lG6QnrxKb1xNPiDLb1
UkJJr7JPCKuJcSBf4by82Q68obV60v5RLCdPDV32XP59fhfKASvA6etAcumEsf7LLFcBq3qH/vPk
Sci5kJn8Ga/wMXDI0Ztalsvmu2l9WmcuxsVa0hHbBDYJ3ySSJ0JfRuXa8MDJEAUj6qGoo5lZHbvw
PlFMUi7WFJPQbpJvF0Ai5gpt2/UPOLUMBim8suxJQPw3dPnk9fypoRFXCdcGBRRb/Ybwf9lnS9E8
FWxXuNfRBcjssAwvx4rACHck1kZ8wwmW1XsA68fuBE+uOCp8VVrPFE9hNsJ+881olb57mzHiVkBn
TUUISnpciBJdFdOEX5RLMy0Dtfjs9Bk9VjMmIK/MjOw44dxByo0RoPfsGd+h5rglr7joYoSVzlNM
lKFtgO6nwfoeY9IdmRFRcVDtmPlJ/MiwS+gpynDjbQ54eugUB9m1999PcbIAGYAd9RsyCgSTVs5J
FsiVNXoloCZCcjJddUBirkjVzi6ONVSovBOf38DhQQjO27sCFMDCQRl6CDrIF5s9x6gs5aiN6z8Z
r39mzSne+MSgxKZ76kUlsSWLtkLFeTwgJC/f0QXrBFjsjuNaXvNyUH7MVfuQZXX8pEBTR2sILNcm
bDTXdRk2v+rvYDrQhH2MTRla6KdD5EDSgYg+esVUtwmS5X6rZBzyEk/8k6ZtXDNl/RjDWFE3YLEk
1A6esGHMuSkYRVTA5f2Xh0vRY2JV3tDSQ2OLGoltgjQn0szAPPnXqoeP+AxvK3lh5ZVvTB4xueao
RE/5+Q9W4Cvuj2e/qZR+EIygCrj61NqKOWaC7a2OZXQLVQBQR2rBg+x9DLOLT0GRxmugaaYaVFlP
xXVBEC8fZvhlQ4lOTCQdPscUwmaKHsZ/7AbCu4WIt0zVFdNhKDAKQoMI/EX+zfJC4nlydDFhi7vK
lLJ/OeKXl6ctLDK3w7qNWK5ssrSLwJVo/TNL80GTzv6z9VDhm93iQQHeMcqPECNQQCYWj8izzBqs
ar7sM82TzEHPzETMApkVQqDtwCYl23MEiJmreyhJ0oHRAxVnT+Zhc54HtETX4aDDibEA6lu+xjr6
CBfAx0ItgBvROSbQMsUz+hILoA2/iytST6I9Obdn/S2RRUeH+Ya+ICcagQDCCVYk0TMxBTu6WhHK
2LRc09+diQFcKllpBy92ZPLbCBB4OviUXTDSAfidjgQPjfAxV43wzMBAJcbqoVEFopWAhcn7tS3F
dumBVXGNZa+f365u+3s78K3KgnKCwwmlB3qcBVDDxxa7GqZ7Th0u9B+CRCJ7sVAT+hq1fxx1Lqgc
F9+gx/KIwHlGJflxoLOveHAM8G5QPLVIGNcoedAwSLs3SoUEapcJggw1Zd1uhvwRpy9bJ9aW7u5w
RqOdRFCaq7hh2YmOnvFZy+xJ7ZcihUyx0aAN4WUMTsONzwnbPyY4+a/Rhh4fyvry2/j1tofbmNpL
lh8tNrgxNDAZR++lNRaMXUd+MLefNEc6/p4eTsgt0C9UX49LCI6Pvt6yZrR+AgHGvLMiAxoZJX3U
DGU+Ua7w5cTvCfnfY0HKqU74bhOS562pIXiB+grZgZRYxnpI1CcRSEQu4GToGDL5moMqkN0IJPSu
doq+pq/jM8Fnan1KvulJ5quJaPg34m0jxuUuQ+zoQb9xVcujuZuSfNpa/8CVzqPDosDlh+gLMcb3
MF2q90CJApUbcHjasY7AktpfIRjakdba8rbkkCeLGORhJIbhakyzjGSRv570Er5l2ns2NV7KRtrk
t4rXsjHo+J3A2wkYVpjm8Paf9OLnb9y9klYal0md45vesLl8hXOJJl6jhnyP0F8inW7ZEQFvkAOk
l+jvM5wM/Wj0mD0w2M0/C5oLZSp9o9fsevf1H319xUl/S+pf6ePdJIIA3XZH7zkGd6qRBZ5P4dHR
Z4JKxe1YsCkxw1nFS8I9iFkkCM3AzRIpOGm7RjwgroIUHrFGdE7KnJRX/+PQvbydJv9OKhGqFb0Q
t6ePtb1CWIEkragp0VJ7rQPeI23KNrOP07nSQfa7ovc/3qqbEmTi38lGcJ8Bar17SgoAmIvz9CCb
Ik4ypgwzBg4nIjo8tDWnuKQb7eheJhi1bqrDV7xePRPIZnQDIVDCAa7wlYbfmrqciTMe6KJWbApc
k6FGCRVo4GfwWRN1/C1nRkFUC5dNYg0xB+OP3BU1vZEAOjyuZfoXjVGF+81IWW3QzHo96HXA2cqq
BEogpuGOE46QGcEE9DC6o8ePNjUwBk9tVAbYv6rsjZhcCxqAeFREh9MSIo4re2lEdr3Oj0hwGgy6
7JM+faJmOv6WP33xwjb1HvJ3bfnGokL66QyhXyYlr1B2SwR5mMVR2gCYLHDytaCZlvveeE2OiTZ6
ekQQWbsB0cLzJ3F4yMVaovjnj5+7MKefwKB+0NZsOS4H/gCKIu2JMOc44HqlxuwYnc+h+WcSSWAA
BwmRwmXB89IhsCueBxnSsvR6tKsAtbAuqOAX9t9pTyS/4moIXwgofo7LNQjywLlsYUAtNHGUjDj5
0Iif2xBn2OnA6XtOlYx+A5znPQdtjDnXsZefEKsSvgfo8IsAGQwHmd/iiyzHgbVhFz5RctCWE8E3
4+SD4LjeUpZI3ifyhIbjOj8NsCEhrRFwI8faWvM3BM5FPGeSmIESgTLfCdylGiXgx6+icw6f2tHO
9clACgAMsZ6syF75TtFxi+YOOpAT6YpCGB/+MRenZOWVFsNK449DENRxdrKC1grKS6AgFicHmZAw
a7aB1ZICVQ70dmgUlz/79wPyhYJXA6nNrUHygYl+h1+Bxptol2lsOOXRCZFY4ZgApPpQVoZV1I8g
FG/LtvjGmxFDNX8Z732Q0wYrPFLMhztYk6dwtvP2GGgkXMSy/xVWnDdGhdlnECsIT9ILEtCd0WR3
/1Scf4BVxDNCx0M2Ezg95thZh5EvNdfH4rXj5cy7b483o+7jG5AnAON98QVTNxBpuBq1OHKF6dkc
ymAZY/szNPYnKeAnrZS96ZLynFBzohjj2Nh2BNpjM0ETqYSXZXnKOpTh4gD1xFZ2aJ8u8hbQgger
6ac+KDPEBWdWQsPdS40q/xDxRWajOr0Sy6UF7crUMrljCnx2beKT/dMgUnioYfBuk6oPtHc42FrX
yZV6T7qSis6s2Cvza21PsmbmM7cYP0k536NHcr6f3aD05Xp7PzISgBiFWY8x17/V2FcL+0LCHJlA
8IjzpvS1FRXWE5WIzxaivzfAlPjKAwnHHHMxmGN//X088zMBANxUKikKoaNzWTaLBtEUMI/tl2am
gHa0TD5YqeAl7GxqP/zstXJ61Ie+qXiqFd8JOaqroGoCwSgiqCfwO1YJdaGn0BxVPD6pqgb9I2wp
VlCpyePaHBqk9asFBvZWd2xMTHyoKuLvHXJrtFnyrKdopA9gCl/HWzgfcARkr0Yoq56NkJxb/IrM
NpX6UCawy4SgXipGqKI531lvx7wk1t1Vno7y8KrbkBVjjs8Hez74MJch3sDEtPGALNpAz05YPaqI
F+y76ZOifRDr/14ftRXoFivGIHYC5yPy852K3ClRc2mNJ+DvQX/SD0vTve+MR3g+XNA07M635NmP
zGvO/J3SkUQOsI+ggp8DdqcUNh0bJS8CyeVrWQ0EfKtq/gtbHDLFfviNH4fbbBDbf8+vdyTcMgYN
H+KE/uHcoMz8t8VaIxHkr8Q6oZDYJH9gpokq4886/40eSScHmMoSuRib1/BFZXUKoael3jlCTAUb
UBQbF3PA6fOBkXw5z6tnN4SodIVE9Yhws9DHJMYWz35InF5zCuvfph8118AePzGS9SODaQJ29jnU
NOHfyBi1Jd/Da3qvb2MiFBVghZLR83kF9cWn39lj86DQl4NCrW9tZI+v5CLiXGawLEAaaEnv8SLU
d2f/VXomggB9b6FklTJpXV2ca1jm5sU7Kq7eQx8HVZ9IyBpQHzA0lERuan0SKDB9cSz9q0cp0CAr
BCQ9phVhoDkMiU3bfyb1AuUz6RjkVoL3YHtWUhnsjn0aLxhGAqxuSmpfVuR+owFV6pAu7ASvXKUm
zhGWBXpUyCkWq82y8Ekc0t4QQw4zGwK6ihIcCH+yozMIDvvkJfy0IzZjgByQG84kfvJa/SBKJbmH
Eb0KsHiiTUrS8eitIe8vC4RisSwMM6A4IOKQjiA48hgbsdBkjjnGmMlMU4+ULVJVUatCfUHgvSX3
SiGOAyW1reCCJ6xN7b6wkOL/kzCT3kdJTYjTk/r8XP8MMCpRb34ndp2jBqG3IpB3KoBjYh1AfvD/
Es/zCnWcUWTd0TYak/7mGmpIgcpAT8ANOJD3HzyJAr5/D+QcKMiCtUElCljrKT/fJeZlYqH+jcJm
3g40k4KyP2l+aRkQ1RJbp0dG0HpQgPJEzm/mkPATLizQjJgZu2SAySf+rJCIMs6+Zw5AZsmBtiaR
8A1kT176mit0nlvv4r2GemCL3t58pkpMmMMV63volc2ojOE16xTCFgEOVxjipac8UEfXP7KCEWm9
SQY4aHZClllNPPbkfs5eTUx/QBOK3BSKBj0ndS3BnwhIDaboQuwp5B8B+C6J09CDR4w2q8eZhIYJ
ES7YN6bhFVPjqOmvmT07j8sxLgsIN5HPQSfCcOGJNdenBsfY4fJ15Iba3SOSvP2hIgtkGxsPvZox
lmZdS4QFIkpkvvlToDt1DIXMpDkEWRDoEVVUiVsDY8oJ4TFiCNrSNoEV8rSYfhA4/++zkhIIZHp9
RJxgB2BS1poKDhvm1SWsDMaEuTMB6p9/qrxbiMCMzkheswyYSEqMhbSCmOMyfgsKIL4Ufa6Jn4N6
kvag7NCykAY6IsEB3AutFGAAvaS5r3Gh81kaj7sOYQHryyq6NC7zACl/yIcj2AxKjpkMoLqYvRA9
P11lfVtUKLyoiTDwyIsy+y67sTGhxTmOHkGfXkYmWsbbI2hiYiAYag7sErXM+BnrM0jlx5iITh6t
925Q0PdRnjVzRtlgRDqNACAYipG8A3N18Uk32sHFLXmMou9IjPXenlNtYoedhtBQxWMuhoxsto2g
Dxi2ffa6kNCgTGGE+sXlEScDpQ9R5qSA4UzcTc9i8vvbg/Gu8GgNO2g8fqldPHzkUYsel2Co72/C
xqgWj4Ap93/8BXwsw6DBYTMO5ZyRUZxwgYlW/WE8MDGZILj3hHTgh1G0iy4pG9x6PbYnGmgYxkF0
F1wh8FurhihrzZk9q1zAXsp0tNWnre2aBbHh8hiEv1nCDLE0GaYEvGR6ry25z8hoMbjy4xDj/J1v
DCYFo9Zu+chAQ6BS8+vYxEPeeG8qUZy8GC9QHJ0mD1LR2VHSPgA1b+sQPbfE+79Yw/ftbQEMJZC0
UIO494wDtmio63IuPwSxf2ZOYbtxwIWOPtdKzp9Mrfu3/AQk5t9G1YgL9u5mNHwTxjeGpy04FgNp
kO6jZAIGAvC2X1nL4sqInWWSk5HSmAi+Vswkt4UNCv3IPVBJtaZ7P+7RFKK85jvengnqCQB5Pke3
ZUQ5T6S+Z9equ1lH7GrHB9YCtHnUuJa5wtdPs7+5hUZYXyeY6QAGXvXMgChk/B5qFQnl8Sewyaoi
dvOcWfWMFwT5VpkKxxUVWIJEsXIkKcWGy6fSFlG5c3590wQsUaz5benXaDZQPTIS4428wH1NB0W3
sACaKAa52XQNLOUBIKC4EvkbU8RzDvCbDawfLiCnHYwr1A7PrPQYcdLwo49jWPYx2Kl58hqmWvIN
T24327wSxlkCwj7m7Yi1YoScvE8ap9/L0zlO2SG4dTUCwTkSe8QIVdBP7D3IazMfoFfb07QvJYDB
S8IGS0KKhXaPt6bf0taA4M1SQCKjRwabzvsh7n0ix3z+fTx5pO1Ej7hhaJpPtUI//Imbn9fA7WtE
whFzWVhcp9EneMybiTwzCy4dsBhmr5/Lx4WAxJl4XqOp5FyBSwENe59DdomWDJAlehXezQrvPmVT
CTHnGssePP8cNAKbGnKCI4N+RpRLbOxRMz4HzF88Yj9lvAzg7giIiRlTUAnoWtM6QEmJWICA6nww
ZTwUTVcOdvvCRjJtCCgdvotSTFEHQ4NWJi23DSFYkZyQ+wpGDgjOU9bQYNCK6UxnqTgKZ/+MniIf
ccsfE8SJbx+lAV379J2xQflqRHC/kYGEXa5JT+DKvzgwgGWEcJSOuA0HLooglB6IFS/0UqS7Pcb6
xeloy9mtgQ1oPI+RgqCGSqDof5XDZvzwTWwX9go9HTFsGoHDAfoOW0KoiH4GveUr6LzjTzNmKgWe
tZkSHHuhase+zDf6FdKg+AjvFrOlYIejSL27LxBNvJIR2AzvCI7L8iaEVRyv8gQ0+kt+NOcFv+N/
/VdwnqrJKde8KmzH9IkRXlZP+YQfl7APYdNUAorMqP9ngOUc5Rp2IepMi2N6hzKQtmgKfbgVKusp
Y4U4/wYrOJ95SUKpPTNgCBDWYhyTFl3wGjDRgJNeYSj5caRl2rj62VC2L0mtET5WhPwAmMtTfvNo
+CPmwOcYBLDGrqnUaERQ7JO7AnWH57upvBtZyRD1PaHjWswBTBGESdfXPOh1YyUCGjcuVD+IN6lu
z/wOUOc3xca9BSQgAMWzEeA5WV79K96OZoptPpRh3XXgXxdwk+TLigVBBKuPmm+wfLX+IFUBp/Zk
EVnPCbE5HVEZt5yq7r17BDyCbEflHzMtNnN7b2yBNZmAy67Hh6Z//C7hhK5p49u+HGsQHrdJFev+
/dAeOgmTt4pXtdu+NObCkwAHyYyRM7QzawR79pkgZxtTZmuUn4TATYH+pEILyohiGQ5hKuPeA76F
54QsMw6nNRkDcGycScAn/i0HOiZifk+GdM4Wq0efEeuiLrrcyqqtEZBekjCZMMNeViskexP7wYc9
JpSi6BjIoX4APufvB6gNKecOpx8CeHvfLRh15mKxITeePCVkEGIQKEUiFRoPD6UigqF76TMfguKV
0oN6wMPZyQkLdkv1qB/3YGUuNClqb/7foAPahB1SYqTtz3+19DFskNahwZlyxhti2iOe+MV1p7vy
yxchDT41hfpEIrxoiVlAs8csBTC4KfJn7gQsMekhmD7YNhnaOu9CEyHvAlUfIiLWHFu0TmYNBwRJ
4wvGcYZHsU1yWdsAN9242lJ0kbtOXWqhMddc0CJSQK+gSi9PGUPPXBRAUU9OBgJ8Ydycw8QXzq4n
W5gEfbNlN2nQoTHpDuEGQcW9IGE4Mso/Hhp5Yo2RJ+3JN/+Azm9LxedMYYAPb8ApTy0tK8Qx5tQs
lTJnqA2RvjgKhOCK+YbdD7Ha94YgvCFzmzgUWINUfWWmF/wRpT/DQrkDD7rKNoamGJMQ+K7zT0VP
3iallj/qnJpPzBwjBnSTqJs/bm09v9cz6knmHsD9HAxWSvUq8Hk1dYHn3yIkvKR8rUbk8lvoB77g
y9SiDD6T5e29HrWPgBpYYjRoxIlC555XM/j9vI34C58x3VImYSpnOECODxdzOUYYfwDvb8+sQP79
JmrCsjv9kt9EWUrmLnhc5VIs1KkCWmYMf8QOO6nT7jTGvT/HiiThXMqOI+A2KaiKfoH7h72PV6UO
j+jKLoSOHIlS0vdmwfoU5kMa4yHpEhyJBPMw1hbErE9fRkbLQPOwZVo7Us36jxLcQGwXEcRjR4Qd
BjCtUwgE5K/i3Xjfw+3APYMOQOBJ1gXSPfIqbgvmE9ymQI/qilKuWcPsDbLb1EjkbRMry3d2/qsK
HIdYwkPc5Twns2rKcuBQ5TRTfAsZo+bcAHaD00gKEIChoPDpd5iy+0dFfp9SnLLzfhgBUXTM5gJj
jbTFKxlMP766Q3nEMCGsdpvJPVEOFVUEXAdtnYKZDiOSjEhp9fnj7vdjdQb59LPhmh6IYoPyASIY
n6VJ+Rop94W8JWAWSzmLZMrYqBM2i8URhhc92t/nGNLnvPayNWRUMSmMgBJHDCZiAyDU/UJYZMog
EJ1wPx95PTb/1XO5yetQhXSg1Jsaa/qhRbVirm+M+MH+eeSvlkvxPCAGRhDEDEqvnzaZGPAoMWK0
Cebkjzi/zFdkAzTC94QBVzAF2FUcAOfOv8wQY7s4TNnCmLtHMuwrxdrpPHCkfRHq8B+79Em6EmnD
DhEHEX7TMQeHv9q1K/z7kQ4g7xhLuBnyKa4OfUk1Osf1mi/kxG9YUvAEqh+OJ7zd1HJ0ZwUH5RCl
QL5EfpffEmWM1WhkjanEC0IXkiYj8z8h9whHA9m9/jlG0+ejJQkOqMB8AgfFHIDRY24WDLzTiMuw
XWthMIbyGRAt8Ft7dbgZwgLTnLMOYJfH98j++8ynv+9ADFMBSyeAJXzwQkrOzgUovCD6dUgqAdhK
76o/xz0ZYyTFvEJWfYPjvA05/UVKBq3vVJ2SdITW25dCceCOYASNoC4YeTTu0GigJ3I/KNAvedtS
2yO6QEdNQhDr5DkzCTnP66WBmtAhSyklcA/H7g9vA0gwFvkddVAGnwKhdiqlmPu+BRoaJtpm3RhI
aMhT8ks+Et0eos6lFexfxNrRI3SoRwlhJjiAnZlrHQz8W8LTCuqI3IY7GGHFjjdeGxKEFn8yZpJ2
xAZTYD/xfBE5X+L7SMnj5E4DtBMdvOEOtmgX8c1iNcMSk5fRhihcrpXTzd65LDyOJjwDf/b8O9Ic
Ptxr+iU8AaBuLLsMd/CRJEXoZcZ2VP6pkMd8X1/JmCNL10nlsBlL0yOdI2ACT6KJRwm7EUNS6+zh
E2/AuUq03GSQXkKwSz46GuUDEBEpAwMXtdTQiLVfgrcJwVFdfHTxIERCD10NDC24UFJthOyEenvX
Z4MEEipB5vwc3RzLXbzcyWN6JR0xoOBkrpZ3TM7uKSOkpELkTEnrPcOjd4mpa5oI5wAjqeAJCvI8
ycDFhMv4Ns5nzCUpwAC8cXwL4TgYb2SJiLWVKaZGwYhIUy2ppuLaII5jTA+bbz0j6mQ2GiQn/HTX
2SZg9hrJFJsFafAe8vycsKeArsc1Gd7TDln5R5++COeA95w/xiBZBAYIR7UdgcH7YyvBzenUUV3Q
XJGgUxBlPGSkRdZun76I4LqyVtCj18WyzOLBz5tga4YWMu+njZkJW6AhIDL1npDnQ1TvcXVZTcml
QiCefRqhG+OYtomiCzmSj0PTg0vwXhEr4Efi7gJ+gFEpYx4OBlcxLgrZjpGjmXZ1Yj82u1fSuGPV
gxNKKEE89yqOcabGJ7/fOMaqSdyEM4ix9QlTzIN/6Aq0hl7nl/nqvqjnlc9e4tHAkpFfZ/L26LKy
RoTeEXlOBt0Yq5xvoqWVovMYrzJDoNnGCItj9jnHzUxEYkiJwUP7xLJP8fgjDP48HEgFHHBRqkGZ
m/zKGcvMuiBq9bcjcpqqiXy4JrkEm4IOYzjYPSPFw9ZCk5RjuUS8RWhGiAaU9fmMdPR5GN8XiI6r
P3IIuQgvbgipjL/XlZ7ye/LqSr+MMGGKdV1oIp8pustqIv880jvbgG6LYKHW67CWnWevvJle/dpv
vixzYNm4IV3FCjAnMCKErAbGW5B7cPj6/IyFtCNnBaf3A+ZbHg3Ca8JN8U42Kf0/FhGbc/2NnoWc
kEtwCY7Q3wuDls4avsO+eJB2S0k/ovL3rwVbFSGzyh4mbeOaAUeLayNNJyCimd3GPDwNQO8SPWYq
R+DrDDhF2BMB28u7S9r8Mn9z/XaqaDCufyzsUg5IIIx0VB9IrrgNV1/gR+aEDM3cdvo9GGDe5PLI
co/ZtftRXdXHAA4TFjc+Ssovg/EcMs7j++/AvU26iY5ESqg0Ed32VIuh/UDB6VwmjCqcYigLqthO
7AVKXmwqGLeJ5gUjdNE6by9jjLTW6rXGansnyI/xNX7pVmOF+b/r6/QWX1Hlmb4e6otmxLULXzSI
EM4mG4UcDQK5GTJaOP5D2yoNxbphkM0CqwJZIfdgu0bEekxUtwv+ZYIoQ8PRU/mnIVWFT3v1S19E
2UlL0yftrvIQinJ77eTsBwRzhCyO12qTwnForp21fpX2xTHVJ1ZBGuuoyypPQiOxbkhVuIIXhCPD
aW8BWj7rABF2YndafdIeZewv8llCNlKJiVkgelePqlMVccaMBQXOGCwF0iCci369N0N0x85jdqT4
woDbBz22H4/WkG6SI60M8MVEZgoykmHXGaEFHFmHTYzKFTCK2WwUoPpIJGK8d0+GX4OqvoZrKFqf
CzI0kcIx0RtqBi/ZPagpXMhLuXIPWweXpOGQ0l4iQ1L9S37xxN3MrzhYh7T8mPEY3Er7yC1DIyPS
pDF6I30Ueld6/doK9bMPfqDEqgCHLPgKrH/srWgyifiP2fXZYb/pyxOPB+0zWV+/cJRHsrcrpC3E
DvjIhOwEoXjE+AEeRlqL6Q4o2i2XFZKD9k+iSQBK9G0uXviAd59vNLce3YhduwWf5BYTSyeWqIdD
P7RBwRfQl7tmVU34pLrfndjKHEBTj0C2EEwoOyWDVEGfpKfCIk8lwBk2cDW0LhnNrYgwOHEWYGjD
qYheud53pJ3fkitCKvaIZMQGMT3CZuXthKX2Sd9sEZfxg9DWlXxQMFuLlHSBzljZOQW9gOLH28AV
458BcuBVUB7xry/yWdBE/oMVBj2yV5ZCBBwRDIo2CUFWT79Mt/ikmFxcdLe7DJaAJMKMHnVA+Yv8
lyq49rCaKPlgj3sYhLojpoiDApjSOy2MjMWjT5nfBf5QTVqAEtkjV3kEewA4c3fWP+J02pNUHvHX
iNwClsSi/JPHZVCx9/O/b2GSC8CJq+76X+3vmFjBE/0VaTMwcg52/+Q7Mz7IRODFfK1hy9iLKeTY
lATaXcg52WlEMFXj7SNVedxuzsl7rDROJt9iIyFubP2eXqcBEtecnHUPpTh7ORsrDexn2IAioEfa
4qR/zyTiMS2i6izOgNblPSf2xKI6mTK6cEc2z+SYlAp38vVDeD+vw+/6yCRY+GAkzM6MSx8C229G
n9Das+/iMvHKrI3R4E3gk13aMU9DrI91JmVf+eOIYBLb4vMSqRP5ZoZUgc+PWzMkZdzFwIIeya/5
w/BNQYUHtUCWduT0kLOze58IjwsnkMrwn4Q1Gz08FMHIkLP7XzmtgEJHG7glNhS24e/AO2+/zFck
T/7JJlj7l/kDV1znqfirIhiXqTYnUSh4i4NtxvBgutoMNbo7a/E1r6++OCiCW8Eh631CkdvODT7x
QGBeGMzeqD80h3S3FxPxEnmOcDrs/vD6OCBipNXtH3viX4YohikTe1/nZNJFOcT+XpAoge2WthFf
gh/7z7dDFYjVjF9CdDjihLvzGCpCI8uzUzcj48BnA9oiec6ctlz/1kPajV7ylCN50aGmkanAjnrm
iHz0NsYrwC1iJ+vcO5gcOpLTWvSAKqMHD98dymV0zJtYMJUki/3KY4nvhvIM++XL0cafHRQoFCCh
hRz0VRXBrw5G7yVlujCIPPf3/ByZOz4h6dbq8qx7H5gGchzHgJLEad9Nt/oxwfOqnzKClghE6WwX
BJVSj1G8M+AhssO3e0yw1MIoEO4bSTgpwvOIFdYy75Z6DeucGTFwoUezScI4GA30dR9e4J/XgMpG
dsMaey0QjJbR0RLyaux3l1+xeTNriFqAKH3xvbBZXzwC+rgc0s7eIZHkOvF5EQp9l63F9AAaM36V
0kJ/UFLNiGoinMQaE48Efs7Ivl8cgnDLQifN/zhoLMHRHGmBwASvxPewLaFZeMaEmVGLCNSVRYLU
KGMpyDkI1AaBFbB2hQEch/yZAZc0QYRmELsAOU75cvRKGhx8KMT0/GO3yToxUWGOxPjKe/gdfUd3
5A4vxGhiwCKpzSWTc0N9AzrpQD+wxkHYV9B4bF2gFEBcxP8sAGegV6jeYboUxHGgl4p3E0HwCKke
kzp5jE8jClTjOWQCy2VE0+R3FBR4QnSyPo8CrQD+ZnShvaLTAmYo7qHwFd624OH+l4kd/4MeLq8g
ucIu1mRkihDfKhXPrMnMiKH279DKYX/hLPkwgMETGioG01j5bQE+KOKhEPaDbetCdfpxq7BrfQFP
konQYbscdj9GUNp0Jk+S/9BMQbzG0C4T/IG0lDRt6YfVjj7eWG14eCen3Ai4bnJczwBKozYHvXDb
gJ0ICO+yfi+qsJ8cabrbsPM4azZDbf7K2MWKeqknRnwM3Rarm0LAKC0m4XJ9lqAqHw1WhoevWZrt
NxnqYu+7px1YVK40uqYkAHrAj/L6tcUc0Y21uAavR8ePDnvW+CLcDzNsMGJwI0QEp/N1+pzyiX8/
hHVGdtKdMBZx5k3UpbDWRjeIiAMpC5KvUuEf/X4rMk8FAG4WjNYagergwVuxqjioxCxhDI6NRx4O
xkYOGsD2Kex898G6eAI+TIwJ2GWPWpkpSSKh4O6BeqL7fTo/glVeqDPYaEhHbGxAAIMVdCvSNwS6
FEkYd9POcJUMKmDRg+WCft2DMe/O0Ya5YtnFbDlbsw0IUaKlQVAqck/EUGsiyEWMpRY/EBpAfYbV
lrd87rQAavuKORWJNWmVnLgTcFKSzFmcTHbeTIiV2YotR50xppGRsURs872+U5uKDT+2MX/s3jB1
iw/pA6yh5L7A+3fka4O/AC2KCHJFPHk1RIyKRMthAZFXJKJDoMxeaPn49Wph7vm2UvoWalLgX2KD
9jDDs1uCnVaZoINY4AiAX8FxwD+A9MLQk2BJsA1uQlKfVuSq86c2Jw5Tu4m/ZKiULu4Kj6VpeF91
2PMqMEUyw9y8IxPh/jH9PAog0HyGFRjm5hLZs7ecgKp+VwSlw69ufssAlUSZYchWct4OBhLuUecC
osR4MFqKmPDuH5ND2BjyDFl8NvwB5/eYKwC7yv1DnGhXwWkLmY+4gJ9ibCc7g1g+C/G1QZ8J7Lw6
mADok3nKCf3C9CCuAr/C5JwJ5Ciq+Jw1BxId4qgvA95G3UD31h4DReGUeTeky5eBx/YAWPLFDPpJ
NT2mdLot6KmZbcUzLgiAe0DgfDlHYADxydhmXBOdQ5ATAp3bAoiVb8k8TnBsbinpUXhqk8+KxDT2
Tr4Jv7PBxlnPIFD4NEw3uoqp5JcE+frb0xCMROCeoKCCQyA4bcFC4glBlMJqtWf8LoQ333VbXid8
BJQj/36EnKOCUBE+jL7iqlmTPhSmLShafou0ZKQ7xLkS8KQWgOn3hDib8g9pOBnKT00EIhHkk7Ts
BZu8XBNNmhI5B4XXObfwsrAm5uo0JQ3k5qKpaDGmiuhvgQWhi5/pERSDP+cuDnkpLB0sWmo8yRdb
4wScndr9iW4crQyKnxcMncA0uCVAyUAlmcALDe++QNSA2KEOsDlQ4s8R6NwWm/w6R7Ybq9CXH/Ln
O+c1wAQH0H7ZWnm/BSAlw39voX3ZkMHF6UA6P/8dagAzjVpYE8hywpgCdYVyiL/tEeqAnIGbwpdi
rmZAt5gnAAHOTWS1cLuZh87vssNrk4ZmoiPSjSDcolNH3IEvsf9cV2ZP8AiheBbDwvEl9wngG0zS
FrcNN0zaMxweZSxlQsINMAsoShD3sAegZM4lz/GopwGkEk9Izwf1BsGG8gcBQsozoeBm9pU46UAa
UUbw/DDwcN64L7Jo367Gvq4TEEtL7SFiARtEpM4VprO7BpdpuWZfQKfBn2AV+BRsXlzK+xZjhXUN
BZuZ8HL81smnqIapJ112zpKp0+8ePsrIxTkphSa1JOphvyJFVi34EoKAYQINyCkxnGKWrA/7XY+l
6MgM4y2LYkXARMpjBTePgRad0z/djgU794rviRlVUxXhoKDinPOSzwE8jlAJtRfKD9JVsI2inXIE
LIoPne8tuipG7l0z8dAteE2WGXGiXOoRNgDRqqBS4xEgIrwgh+rG8fuAzYaOAp4irwXSkpaevd5M
sc8whWB14rM3ru6+QpQYm1yaAfILaE6alega9OI7RRMTYp7Asboy3QH/KuK3Ak7GCM4tYLuaGguE
vRMxQ66MmVRBHiY0CJuslusYIRtwcmNyzphFyfMYoQ4LGYlZj3lKye+DuA7v21cisD8qH7KNHee1
fQYnn0hJl21zUPB4LnUOXoh8khiZwSxqGD26L1D5zsXPCegYmRJgokJisVsRLPjJngiVePR56NLk
60JKO8gkRO+/BNPDqxALyBztfbL4fdAidjHHECruo//DKekty/mUCB4PyRCYuuyBrLGBs2V8Vlxe
BD0Mo3z7LYIi2GEWhMjpfyXs+2wenHQ61q27jyOEmIBnJrva0hp9vI4cO3TVrTKsJyVHaEAycZ2Y
MeBFiNUpAyLVhnAE5BWf2Jqx569Ih+R5EsPfBStDceSpLgQtlac9Y3HDMAzPueo14J0ECPDgoyJg
xUgrMbKCZAKCOpHYhi+L4TW+EpZrHilkF8QDb8hOs9nI+B0VSvQTs6NSl9guqGl1wFgfmCQuwagi
7ONDLOSE8XtTKnjUje4v7xUetwd0XjgESU9nX9Ri5L+uNSdLBNyY+BR0VXBh/5F0Zk2KImsY/kVG
ALJ5y76IuC91Y7giLigIIv76ebInzjkTc7q7uixNMr98V2It0HpdooIgzFtqBvc/eBaTbQFul51T
2ueeGl9PqKHch8NRvqCg1H/vu+DfTwaLgh4LN7R2QOZTW1FHCwIxQj4Pg8gwho96pJgDbR10m8oG
NGljDgyo3hcpvn/F3+fvAWJidavrH9r76x+ikwswcKQS4sw+/N7zGi7uJSawZVElvPXkas1FsPWd
qipUHTTH0k1Js43AwfZf7okddkKRVp8vv2lNIR38z1qZPuI7St+UtNM2ks5bAVi36NAtAt3YO70P
nRFIOKnf5MbL7EXUKeD2vwBX/OHGUBkNjjiJI0AhEoMj5pEeiJaZUOlJ03Y/hKOBUdjgiSY3m3nI
LQ6Y6MLXmq2MfkqmwaiHgrU3NI4NMqSXz5gCW82MwvFNeQoHbS5zaZLg68ew4zgrKQ8gwhDJFokb
rB7V+aIB/IQEfPw7aUUgKeztCQXqJaoR/+cb40zS2E7ZL9oh1SJhb5KPf0t6cVKmPh/7qDcjX9OO
iqg6QcjxeN0Ju+a5m7YB24w1k3wGJCthMBzCqsG1PZ3z1Rbv0Ax+FXgB8x9p+wTKMibRtcRnIcWx
YEgYeKDTxiztEzPSly2BbYjVkh2QrXDSOawuljcVKJBoLxspH8/Ikaw1e3tQvRcVuDHyxi0in33h
QxPAUDBuo/2xH1CLrDkedbrvntZqMOKMWKrO6jrqn7sD/jqoRBGK/hjfR1QjjZU1ROVjrEB2tLxw
WgI4da686i3rl50IAHF4vgZYNgnJ7ngWuYfDpdA4bJVe4VbQGnxr4P/bkuTg0Ey4rpIO6SLhjaXh
Y8zqvEeI9XbgfaSUBMTrOeLx8l4+Kh6HbliPsyvH9nKb8b7e7MjZ4X7lVFrxjeLP4uUfn+fG6qyz
qNuBoCDtgQFrgarBZcvnbue0aZ8eBZ6apXxoo2PunCuHoDIR73ydLzHZ8KNUbKozY4m5LnqOBz5R
3sRyXrFX2PVJfFiXcTky8VdP2Q6RoUJ0xA8P+pSz4CWMJMHdX8Lv2wy8rs7Qcv2Dm0YblnI+s3H/
NemHQ2Rrf1PClEy32+PzcLFnu59xH6ZxuOQ44sjSA51zDoWWPmX8WpNdN2/d5Xa0vMwfFNEJjuk5
2RLEncfVDDBW3n9WF+A/MrjCJw8jTlpw54/9iEo6FVdcBdkKSRjPJySyIoal2JA2tZocNaf8a5Nr
2ppuubg7ND82gAkEh5KSTZwZ4HRNDd1tSjDEmxJtQBKK4SG0/3qzDlG9wCtp+ryW/1RjALumUG9J
nf08H/E82seKDj5gzhqdqTYDJXitUaXg5aUVIEDtluTn7YkThV0PeMPNdyKm+aD86fjppwxeRB5w
G9kgw7quGcGecHadaJYyR+3+znBJrD6z4tt9DdEJUeHRPxot97ZXFuUOn0ZMV9TfZUIyA5d7Bp1+
yJpkyhBIJ5JUT8NsT7ENuuheDP454wJiwnmBraIJ/6ey1+bKtHcUIA+H8ldmSkd3zPDZD2nkkyQX
U+YbmnPKVg78wP77pwbMicPWq6MtBUkWRu4pQSHBDzFhVE/bubF8hljMVrDgOhtEg6klopIFZjb3
qHYSD8TF5WJlA0XtRdB90q7a/fXvfiKLT3itKvp+0TXuy7idfDdlzMZfc/aOdQf6iwvQ6PBxF9UJ
6yJX5C+mbDoAaMTilHOzwhVHKRf3AdvOfS6I299B+JRT7UC05o4wU25nvZiAinl1mHASEw414gLo
1GiEuU7De/WHP+9IuW3yO12iJn7wiD9Tad+DZ/53XXAoRiJhIvxBVCAbHA4c4nyKkCtTFGp0vEyn
f9IZqb+YHQ0mJaoPIhWRWOdyx2B3iQZsIMzg5GL6hGn5rU1krKgnF3FdM3kmfnq64+wKmYcScVF3
/54ThG6/mDqnsUzA7RSlOSRWsARP4w3hGIKhg0EEctyOzWMNCArQt5dj8AKUhbAlW3/NSmW9rbit
9lO0eWFjz2CI0FgQLMzmKczQA6iB1hUO4vuQhf9e1iG7h0A0RH0SAYBtBP1yZk3UdPmKgPr3FF8r
MWl2NnpxWk0+6/JM3oHZUayk2iWhyYO+/SMuHwnC1yF1vdsSeAh90I0uYAGcGmk/7B0H42fPrhOZ
cd7+uPlG25Vj7hDB01Firqfj99hcM1QI1sXSdgTN7dioUeJjWUeLm7ymbYhIL0Fa4XUXAjXV4B2a
AafQ4CjCjQiVBfpdizfBYb8Onvv+kd32lxJOJ1N/Xfhvrj2z2t0GhbWQXUF5XxOkNE5OiAybMGxw
KD5O/g9h3UIunPP9SV7j94Dy2BTBYYBmxijkGOpW2oablkx1DIM+9kyR2UV/1pxL8Ru7Jtp+IbJR
II8yuDIiOUilYfs0rGaDTch5jboQ/sTjzkzmPJwDGw2S7Ll8LpbfCFdQHck+1lENYx3iVNGddN3p
a7pRWE7pfTcQmlw0Ju5R9R3vlm6nBNwB6jIau/SQTyub1KqMFzw0vdsBvRQpAXf7sZQEa0CbFGJj
j7ncFg+pul5g/QsNhDG8PDGPMc9jDIa+XbdWNweNXBMUGcO3kz9XwMFzoyOh4jLUXWbJ3W15n5ND
RegSPQX8Dfwo3awJZzmHpJxO7lE1qlmDV67RP6+PboEZ3gMP4HnXQhelT0xeNGcNt31HaEs+zi3G
B7oCDIEibGEtfmlvdmMwSbYLdgv6BgeHlo+uYzVehmCKPVQO1ZDGzAwmCukxIhJ+Qs5gYa5P+aMd
UFgX8QHTfkzXrXuZI3Jgy+fFElDHIoW5Dl+oaTnAegcCJuFrxu0SCoBMPHmYj14h2nH2W6Q78LDX
2c0XEUmT9tTH0Q4YYCeMXigamRzRPZDybQsGqne4buBzViXCju+Bh8cnzvM2ybjgMOOK1gNBHpNy
IFik1Zc3peedQXaYS6gRG9Hi6G5REOAamZiJkQoKFRIgwGHBPnOhB1nkQlIT8vMEPCq+s+q/5tIZ
AUs27R/4cyiNWcecDWCgfK4W1xwykdl/ISGx3FlrhrlhBtpXpoV/AYIieITkmAEafYL7nI/Goz/T
dKImpGA74obEF+bThrajLmoNoUBtosGM+FRbrCyV+o8XCBMK0KHpVwiNeINLr14c43pYs8JqvjwD
OWISAOpkwUnIVgWWTTyFz00NGQ3eGn6vdesQX5QvMYfwuUYNiDDyIg7LmmIRcasbzL6omoR2kIgQ
1EkM76hB/o2fsK8KprYwj8Et+OwJHBoJmtZGUqOc5QNv1DCPG4q7eaOgCD6sx1TAqh4x5ZSNkMNL
B5XQuvS5biHjvLCBi7I8GoYs+BNjBrk7YpXovHtrk468O1MLroUdYluLvil7APOueXCGEebe15gg
CkYDCh9SERMvzUwHDZw27Y76sdpzzp+0URU/Fngt4tuEImoQThfNw8O/JX2y5IhoWhQpKV4fjMj2
D94/+dfVw3tOlrEjrzsOHx4DejhF/8a3JkXLBj+X58W4Is6WsHozIqfihuboNmmTIoVwNKHBIMIp
aiGYZ/YLch9y+TGBbspJr6iGgt5DMpTi9UhetZUlLQZqOM3o4dIQdoZaIYe9JKoTqsiVvrZCJNfE
XBJPqxN/ce6lOUM1+S4KqqKM6YkrL48jst+epSihNDL4JKthMVw2OMBB/pgfK3Sb4vIALu4S/hwr
qAGALYYydMXvw/bdJ0vCzmcmOPRno40Bui8nnaOe2tuhwOh6Rz5F5Ea/kDjWFZJwLXiOUAek13W3
FMwdJETJRyskGm9mFxsJG25Ug8pk9zFllkLHMu8P6/FPnI0So/IwXzZosMbcDusDuDuALOMfEbyT
+uZhV+CXEEru6LFg72lZqxTj2Rzy5uJHxv1gVmDuoe/rjSKIGFG0Ayj/uHFiUs/2XBZx5/ZJ8eT7
QDQpSXtJHzFNXqmWAvNzBx1g+8cNhSyJ6x+Lk90VQ1PAq4DDesTbnfkVVg4qqNc18R3rZ8BlNAAm
AWJjetLVsDe+YYvQPWWox2RsAP1wKPC4r6gcXfD3kT6ZfDcYgALqLOcFyih0o/6ESxUIFSMvfpsp
y1y1r878NUfTq61LqECCy6+gbGtz+Zw+XCTOGBNEKieVSGbCpNNHB1eKoZR/0uBxW12u7uMZgYWD
uqMpv+N8BIzi4D2/Dg1WYOQ5O+WPgthHiLhtxkA1AjCT/ribm8STPCBUHv9SucCCnpQXzzCuAhle
Ed02MXTTarCB3oKdZvpCCgweTcAn4KU6ekfM1IB/AC7V9BIBFPAFfcslB3f2tZ/hZ2nSWRsQqupe
p5yWkJged8vo4dGAQaCxwpByRxeae+UetTZT6bhaPIgrEFo5hj6mgRzBqOZgwXMIM7JLyvbgdMCd
oFfBcBeaA0nrUWc2lNf5lCMhJiNzrfMZNda6DXqOKiAVg4ncGGaaDzArA5OhVyDVL7eI08InUQo7
HSHd3DD3lQ5M9AZ+KSYVIdwIuqkF8Jn6DG7n2BryfT+l0d6ZieTaQfQ8FljjAFYAqNGqXxN9+hO3
Pp/6BglCaX9bPfcUoxDIyHkrPFsA4kkbaZSFkvWl08fE9sEhilLxO5RRiwxGekj7gX/nUjpSkP3T
M0tJg7b/UhixQPYQkh89VL7UNolOKK55G2P0OF2xyrHRVfs+Miy4maDYY1evY+ZoVC9y0PjffU5A
PigY0rhn8lpdvHLxietAnqJitrurlSIeinPODAMxQu5+Ys5S9HMJe+R3xSbGj42bybqPtT0bl194
4kgyuUE/l/ewjbLl91BxEjB0E065japNx3UsWxZrPekR/AD3xZ1+qUQgP04jyu3Zv3v40NGaEhlM
7Biz4dcamNaW1fVHnje+oasW0t++740Q7TFAeHrYLD4rth7upI+O8QwzH5e13p6rFUGLaERU9+cg
DAHTjTgIvnuKFRN9bBIUCnMcqCzWiQpkmvTwC4hhSbq57z+D2xURA0Bk+x4DQz9QeIy4Dkf/dueH
XfryXukR8GTfY8Zzi84Rn/2eQknZfa1478QvKDyremvdknzRbcgacBtHSrfzjCmBRWWgOXkkCljt
5g4pgDXw6RXPAKlZKsMDcM/gs27tD26h1eXjZROuH6fv6rX/BtuNZLg34XIUiSgkoFeBMr6CzgLc
Bq/gAYKeyrrTYHGaGAl5ESR5zhUEZ51HEMTb6Q668/b0lAuyXwSN9wzLYd9/BVtPmVW0Q6c9Nrzh
wF/VsTyiUemfRhjuAoTnHn0X5EuOZbeyAZUo9wNnFOAPndW+GStOdoQkGudHwiqtbKOZdj6vIfh/
QXn4RL0/cKFhz9cmvYlyMOiJw4R/uIV8s0SurGfn6bPL8uVua1v2nyHSjYM6w/09IexC4XswuWrD
50E6kLOCCxAZmC9Pf/7XbrxurIS4Bj3pZZH3rkB+/Cz5YV3S7dAEyiWgQ8b+4BnJPa5cdcbvZosr
zo/49ndxZCLBrPtum5LuIupy/FuoRX2hHvpZxYinel7RscG79NTccmj45bxv2ggLQPo7IsKMDk0b
PWH2BWc+StyLrQPhIEmhlRXWpETk7PKhDAqR5PAqAr5vhRYius9gvrlnO6sPt4lECl8I0xkjX8TD
PpJv/Ph7pQ+/3g92UvqwP8FtofJRE/FQcTyBRxD5zPvDSG6AlxscYmeZwIOLrSLn6+wrXV3eFpWR
SgHFb10+vUr1GyBT9+H3V6yxYiZqx56Lfm09E2MkhTfWNRrX2cWD2Fv//Iz/qOl7U59JSbRh1eYN
orPou5SjxiNQMDbYhhl0mduJx0PkqgAgsQ0syCsSyQxYG+8ks0FjnXMsCGVoegxKPjgzyKieZmMK
MxyWJ+QSYw2vbITqKkWN/feJedlOEd+G2xl+z9/kF33OVaDPyWkLpfUgqSOTTuE8eLjfmAdRH1IC
b7/Ddk1eoYOWH24KmMTamLMPqUUzokgaOHIk45h8m02ZBe0HhRQCSkxFaQ8/Ns0qP4dfab/+035t
blEfQnkPqms3DM/9YTOhyTTGcoeokRw1apcmP0vDULR4+Lx3HIQTs8XTSOr+zX+tPvYvQh242A5h
viIMTE61wLgD984B5470GTiPZeBgAezjoAlM0qxvTh81h2phUO0cobOl0f4TkarBEuNumoc3kHC8
bjh7DFvXAwN97eYridARCf0VMMrXf5U+H/dgG+eNo734F7s8AemVuk30EvrA2WumuK/5ha2MAROS
VyQjjnpWyO7FXkaeFr+IGC80fTBG5z7XEeDp4w90PpdzlKuX5deldcRBZUa3tp0B4I+1BH9sPr4S
ZooGWt18VjI66B78o62eKiIlbCFFZnojzPgbdJdARrDOQ7ninRxg0CeOQrHbRKaD4ruRiTFVrQsG
VGw9X8LyyVvxtFhl4GA8Xyic5IRCSY6x13VbbxyzcTCQdqcXqGrpdaeKEnkqEUVjHjH/hZFukRfv
2qRKtbdzATE/aKxl+Kq786TBqLafmVXP3iwQ5EPp7y1SwKWdPESImz+sEmiCYdP/jNUlQq93cofG
Huk75c0vPoICyG73IFFiwldrhC4FhmdQCzrvaDHAOfwvuA4PxEtx6NhFj2X0EakIswdhpGQkv8oE
vRhyNnRTOPLBUeX5dcNtR3WZrJH8/axvgG8hME+qi2ada0ppk0tLSWUmLrVoUJ/J7eZQZvjCuIpQ
nERIIuq5+rM/rsxN7usOnc8BE/gzwf75bLA/8CiYm+fiubixdAdTNkuEkd6gsocZT/nXNtwamPLp
mRuUhXz0+d/DlzZ1/I177nXFI6SEfORCGa5aBCE/GMFpsZh1B2KiQCEPtUGz+iX4jEZypKdFLJT+
jWeiIpxmixuWuPH1bPz1QWOESc3uYGssJMHy1p4S7/PBdXkntTugVSzJuWKw3QhgCE4uJXoC/ZZl
TJTUGLjNxpxzRO0LD186FSG6w/H8VK0BXeUkJCA89AkyDGUL1nrE0GJaBuEKCXGjH24XPr7kiJJR
Csr7JMRS2TbOk1/MyUtQFAVjCx4hJhLeUZBCEmn36JaZv7JTdxWTB2e/wtC8Id2LPzKY6mEV1CSh
l/zN6kIeCj1jblHcw1IpB+7boFLR065ewzkFWsEMkcHAr6s+JYD/VtpUOQMUlA6WdiKKSIsjjs/m
a7lUGym5G1mQ86Z8AoAVTWa6YbcJzhd/u6PhDxif18xeOAerdXArRxoeBB560AeQsFC31eUP9fN2
eMPdwEuDreWegZjeY3UtbraRDBa5T1jsCiewKfaL2yKbbMcsJk7KeOvwL0rIqdnWDqcUR490uC6r
M5OCfvN6C36tPvMoW2JA8ktHjhZdMNIPH8Su2Yk3qgo0d5AM/qTD97w9XEm0JUTtSTkIx/IT4c6a
QO77kk1+J0G85C9GC4Ize621ncK9Au4Lq81vBk5F/x9VlDeREswE0sa9Y6X+X6BbYSfDQvl1i7v/
+03elfu7nXrZXFFtk4+CfzJhX3DaF7vWk8IKgQ1YA27F0OiwJxCXN5Zmv6k8kRCu0XKMuANQj9Rg
1ufA77v4LRMuJHY1enFyUeTGIeMyxOzeYy1iEmDa8vO5msJgex+EpKhUz0+4UcN5O3pKRRJRErEO
OtlnyDDJKJZWCDVQhAEEnLFRgvIgsMEkjEBUE8k08KvoSQhoo7CJIEe2HqoQe0O0KSmhHgJ2w8Lh
dnHlK3G7ep3o6BEsQcElCb5WqC7IgsdjhlYR50wV9Rx5bMJEYQfkaht2wS19r2TEBXsuaWSjAkyj
k0GUgdgELx/3Z+IIIz1pkZMEBdd+BFERXAv3HiYalHiIWhD4SBYVYuQis2279yTrCT2WOdWQDJEg
iUCocco9MCc/FSIuCNM3C4W3gsuURSUcesyPjlNZnaKI6B2JkkQsK8FAcqNEIQWbS1nFCn0RGJaJ
5MySuZyxo0H+7/u/qMcFMLxVLj95NWnG/O/Y9gGDkTyHEnOk6dgqAVs7eedLziujUNIDJs5BnvuO
8bOvSKokb6ALvrsmMeEI59durSfysLj6ibCGFsrKEvsauFt/KCMHQ4O648MlEYKGRRLUgCmHbz5n
UtJ+JF5bjzn9S8NMZfr5oeinjfJ83+Vj6EqwcG9wwk3NoxnVk2JaTcsQiL0YYYU1IrHV6essfA5l
fzsrELak12k+N9cVQ97fLYRY1vzi/HF7zKaVi+nR/0W/iRSqR9LDyESHZMA2h+AA2S5DBK72yQAt
dsCdo9ibwz4JVUwS3VpHijIrh0r6e9nvgdUd8MUmr9hIjEnlFrHq3IY8A1lYknLK6iey8EIM0QZ9
eR184DxXGayW5P9GiNNmJXCQaF7+taSH8ZdX5zw0h3qojO/xrY1rIv0tk2ATjm+OTALCF4MiKE/a
arDqiQkckmf1Dpnw4DRwVhLq1TqMaegZzv9/X6c5cC3swIfJIXvfvA6pNqpcQOTeUnfq1XbMsYao
9HnKNboo6aZkCxNQH/Pp1uEPJ1y4ZM1nfh5/MqvhgIwbLmYo+ITYiEstpbSkVupo/1DyLW6LOqix
6pP/Zn/22vSWDLCKGcllxM+PuiTtj7A96bN8SDECX6R1zgNGjQPhw9WFiXb2SEqiRB097DbYkExL
oIngeZPfvufe93lS7PWhgUWoL4IFX11Qcg0EiUY2B3I5vi3M4Sfor64kuWDXx/hHcS+JWAln02dl
ftz36cHJOyWcG6gyfqXN7d88FXdJ9wU2s9XFBZabse+v49iLf/sXYZ8U1EGl/uFrsXujbAFpD0FL
+swFWsK0iI8TxiQZq5Z6NMMBQw+nG9LMeZ8DwH8ech+Jnm1uPkS3qg7XB8YPeVUxuwE/kevqvYE8
n6SzYUZiSL56P0BBp0gvKcatlYnbske5Z+6SysvlaJL9/QKDcAALpvl7BOsC0eLcmtxDuvqwlcgO
hLNw51ShCm76jAyAHNka9/5IZDzR88RL23B7/+xV3vpRHbVrxDmjwe4T4bLquAVy3MAD0Xh2HT1Q
SxBIBwcIeMA0slFmGEz3uf8h0bQ4l/gwabJD28HWi0QbxIPNoCaL3MkYypH48rgy0fKz/pssP+LC
XxThd88lQa5j8U7ro35JrjBrNBDja+Vqus/gyxzKSjCZYzm5CUpAbE/DtXWWj0SJ2igs/W799ohY
Pt/PrPBSzDYXGKnKMnCi0BIy/iIO5PTI5r1kcHe4y0rHdqzARBLEGbfjHDStHZYOkXk8OTQCI5kP
pvjh2ON8DmNwBn1jilVYIFpx+JDQWkU8Ahm7CKZaPse9dHyuOcUJev35RDO2+TKnL+MTmtuAu5Wq
OvwlDE3NXzEm/xgPGnEN0y3Rx2OJVFhu/qLKXo2UXX2UiV0UO771SpUT86b0tAtTvKO0vALA8Peg
hFyxutSx2frt1fnutyGzhUbiYs9vNkRzKnN1zi34vr/uFd3N/YvwCXJH4F3m1WurCu8TpnnvFxIh
129HauHIsAA8B9xiMcQ0Yrhi4RiqXTEZ4sEBMO0nnzldYwzOn7BgKe9k2MINxMsXHzbWs92AiJNh
/nTF2JbFP26uuavRs9BEBcHPKCYBzblyorNTHEwr/FdwK3Rd/NxmB43z49cYLc5YHDsPAG8LNE3d
NA5ockEn5RlK7ULoFmm49I+wu8tz4jTwZkCYvTBl1y728WbZR+FIgiDSN05tTBFhX9gAthNtYD30
eJvAGaOPkOF2ykDQj9mhDYkf8AgdeTAyNVsPFd8tQK8xrgIZR5G00wVDBYa1VpMKpTj69tWtL5JO
tOMHemB0A66C35LTl6P8M/VxwyS5Yd/tGbDwb3Bi7jWkusqIgHpcBaUNFYEwByGypCaIxsGLv7Wy
ahBqwIibJLH++y/ULb+CheapenXtE2b4a1eqOcM/DsuPJJiMD8L0wA8CgYsjCuDn0VBiGZsBkfpZ
tNVP8tgA20GIRBmCLSlUdAyzDLEIDeYu4BJE5zEfEaYYGoDSxPXy+I5gSYkLHNaEDlxAp0hvUWBZ
L7EGYnXfNlh6AmnS7rKaU+RCSCyNsxLriWSDqVrMDOPAJBtmo8dZxW4FpEMgdwLbbqRQXpBBpQu9
NBAjG7gCVzHWi+ACsSLCVf5Pz2NtGFj9gz4hYR7zEJFvCFy0NfcKumYaFGiDWbWGzDDwtF1OYMU0
iqFqvWIVKfeojBt3i3/a0nhhogUs1dYaElSwzAmiF+H3MGEks1GxZsZyCOCbdBSecfUEVxzJmFAh
1YgyQqgyBP1kt+EjWF7hmIRa8edcYTB7Mx5YrDvC41pgP/0Fp9vwdMXl0S7ok6WMETPuhKv5BYoV
AdGOq/FKQz4PeWMZsb7kLjLCpYUWA6ly+hVb93eIwIJrB/oO3hphrudWcQNt5lnFlPQQNi15XQ+b
XetOKqKq0BngRujTWX1HIcLOGfXs7xREMsWi66lnnC+y16fH58vFx4wuGwMzNszH4QFVK2FdhRWF
uSSQh8RJnNMJ2Z04VeRg/xqak87FDOqUp7sH8Tx5YxUELb2kFwzeMQH1MH+9rfNI4JNxon40PLpP
4aYLslAN9XGxp0YDzeg7FGZmZQ4KC9LathYnhPamYLh5u4SRgECO+0lzAH9LXvSasohp7+a8fRBZ
RsYSEPTp1XpXaA5GccrqdUKUBMCQc4nAUU6GOzf5pw+RSNvkTd08Ab+K2Vcafauk67mDQ+/Q54Gp
RcUI+82tEXz7B3KNoGNXvnsA6xf0zEgw+Vl3V0RXb49OGQVS1mS149GNqmoitidSnX/24FCxW19o
IUiqi4NTtO4Py2eMzOeDMo8kqZ4reigsUUiB3ki6hmw8uEm/RnDH1czvCuerKIrBEcPONWjxHdsy
GZgGLKtL/nvLw2T3VKoyXAUMDZqQ88nh+anbuH34WL9k2Sn6x7ccFe2K5oA/CKwPasT1hys/XNx7
MOtvKXp2ro1PmtRAdvD4ZcqcbdTk9m/Y1250Zyq9i3vy9gQ7hx2rsLkGWGUI7g4TBMlN6i+6FZHw
ws8uXuIa4c0F057iCrA48znXOON0aGZYukeYL3CJV2raUPJHpg+BjIREki78J84z01JcTEFwsaAT
GvMLjuzXwuT7PzkGQPpWD81hmgF4rK2TNFPmZnhJO4W9h9o/oAGuEaN9mTwX6lFzZb+X+D5bU8R8
yMWQi8TX7UXkw5ZDMrN5br7h9mf3t3DZOKPyAPX8EU7oLHzO3N1Nu91xqLEjrsVYofsDRBpwF5Nv
jDoNwzdYhWAV0LUz9K4opxSOy/Iyf/8WIA2fS4y3kGELE5+BOHZOrzP/qp45d3oz3uUr8g6CNrW0
dIlYgor/edlUwsKNI1Ew0fyR3ozWdJJjk8eym3wGEQlaSiAfb0pwRYpwnw9SPZKWLQIAyC0gJfZ4
ngQCXVAVjLqEn8pYw9djnjZAnhgM3J+/DcFaKl66+05wWYOjtW6B/OEBdXVJwbcePvsrGxbFJ6JA
6sIQv9F39VwnMOPtSMsLN97cfZs0hr53PFD8AWzl/LOi7XRK9diLZMklYilpV9duu3txkgvcpSXq
IbFCDWv2c1HNSGUjtJspZ4KYZA+OuUVklBhBj2e1hFdwyy+nPF/a7TRSy/A6gMSM6jk+7tx0tIv7
HmWiKKyBQssotr/iNxqWEeb4D9C/9fhrvzbcEVFrDb7fD4oEECPCTI5sBuUkwxIF5IdRmGvK5mm3
J5OQUkQC7t0jLGHELIQp3YBFRx6DpW4LfDUXcmvZ2fP+YXxlbX9tEH4UBNwN9sWMzRSgxBtMHxHK
gToVnwkRoZ1zI5kcrwTMgeLQY8WAw0+OmCFHpcBcRFYJV12smmOdTnG2D9OpttjpSAK2WsKMpw9T
pNi196DbUQUifgkV6dthujJ+cXVsdrXiYNMvp2QukMQhTNfiU8xcrkDWDq2lD+y+UkCJ0GvDF7sV
5gbQqR6Dll1UiXHoziXpREgJ14Xzc0AssH8LcT98OLe+EjPg6giGMLmAfH2SIsHJjWSIIsuQw2F6
28PUnh6z9p/Q8nPqOXekP1DG/P51/HZ15IdCJYHlC7RC1yNwJhHNOZZDBSBZsgFX3jhEMiK4xDml
EL/3+fo4qgIpJgrYpe1qmJ2lFyQ0ucJ3PzNxdpBxE2TEMRVTvGC9uUTKGzYyZHnHfEXQ3ZDEufl2
QbQnyVtMwdNeGMlRoB0hlD2ic9YSDxR4DzE5joyOeoHUzAcf9beT2hsEr+GXh/PuXUUWYt0XqYY1
blIGOV31ewQywEkySt3IXcY3AwtOul44IHyao565aQWj5kkrhIB4Kcy9iPqlh8b7uYBXX+5KzPgs
q5rRhTLMdRNgj3AgqOsW5dFHJu32e/gcMMWE+Znir4TQANLwe1jhHGxVuGd6Fi9ARTtKBQ1pt4ZF
+qUgY/iQjDndl6QRvvfVVWQGNyzAFbu3hvOPdIJJRvLcmgLB4duXVz8CPq6evsT+/gOCw/8eq7si
fZGt0+fTBzlVgIudcgmHnKqTKvTeNm/mJqcHhVsJ84gZsVHoSzoi6Z97s3wGgXHxbwD6bHc/C7S+
mVKztpN2UNRZrLg/Gv7KJWD8nZmb/ipgz3HtFiPDJ96ZVdktuaO+2UWEBk7EyCInSa6u4pDQlXEr
JVaHImA+D1Rfbu5CFoUPl1sy07uPmzVm0OAW1JyA07/7t2qdRpKF7LB0TAAK2GJSk/Zc77PJJR1D
G86fc2VdOieStj0CJ/oA+k9uSFzexCs7MEafue4C5lBjYEsM4RvGMw61bSiiG38xSI0xeqH3ZG2z
YmfZRFB7OTWhfrl4RG+a+/Ajcths6dDpEHUUfpHZqHJJKwZnbBBgbJ2S2+0Y28qhGP5N0VJiyxqS
1gITWfpZ9CQDysEDiqxa3hBRyrsxovjRK8icg5YAqwbwQVNXI27E9DzmaPYqYrpuw1HwjlAHz2A8
Ai4fjW2kb5cwKGJJUX6gfSfr6OrrA/eCzPF2Rojn7HFh+RpqiAVwhBnSW+l/wqedJxePPHVfsW9/
wLu+kfYPiOHmovjOFBYKRMbcSIQkuYg+o5uToR35kpSTjxD5WizLSHLOR2GVQPTsFRGSlj2pY34x
IUYDRwkKXb5GiZu0mdfTLHO+sNxfv+HHZFce9uXwPrAryKCtBXCHipVdKtJh1CXvHrxIU/MAAz3J
QUsiHjAI9IUEQsvJwOEPSkTcjxyby8zyb+PvboDMjRUYyIsXgpb0fWzmzViNxUUs6u/e6Qc5bwLK
XS3g4gNcJVOTG8G4cUCidpTGjOl6WcA422QPDPGVAW2dun2d1CMwytsmH19G+ZAEwnl+hPgcmWbw
errl3MCJAXw6gLad9qLHON+8dvz1b+sdfkiLHhPwNR9hp4fuJothRNfH/eGQjgtS2TgkiO2q0QOg
3ydc3MUBQBdJaYOQS9Si6LEmggnwXI2re2RICSThzx0AgxCjs9RAMTPvPX9Nvz+R7NxHvUNEzooM
u8knITCRgh9+3A+BSEAsTDEz/ClF4wSa6rDbYttviM2Btn7Rt2n3LoS2o5lVhtrJ+FrZugnhGT5u
6dDV4nztjK3kgBx6rBGJnaFJrb33OaOYyX0LUzSmfQpWGnyGOHFxmEH9bJ0t5icuD+vvgjDpxyv8
Eiz6DQn1y4CWmZCZa3q2fGq0gO84qt0dHjOHyHqb4G8wjC9xfvxJZdXyTOOOSXnVfJMbWgu+iS4q
iLZErPXsHtUukvNAj75TQHKWzbyEWvSeP4+v4lyxvqebQo8YMX53t8NRyM/++ssO5n4bl4UIHhyc
2rm54vXmhy7sHp6BPpw0X9XWOXhBSacos4ctZqJ32s1rOs0uPh3npeH3begADC8dN3Ag40NHVHsp
ORI0fVhMeQfFoiPbWV89QPq8Le0JjIATltFYSKczMsJUrw379mP4HmpRi/5aPXxt+jOcxZU4KLyi
DeBpP1HSG0kNk63HdMuq2tSuuu77BZKku25xv+F1NGsZ6xeEP4zobnsYiL/sezZnhk+4nreDM2UK
nbeHznsqlmo9kkM2B9l7rz/u1VqMOu9+voVEYkvsJzszlQ7NQfvLRPhb01qvoIi3waujLUlFen0w
JmDbEp6roQwvibzC7k/6iTy5IXslS8GBJl4CORedVZ0B1x+0sWKT1p127N/Pg4SGDxLG9gDFTGos
KdqWyfXY92GA4dZ6IOWlM1rQve1L4WDRYNv8BIpmc/n8uOCTWoH1AgkFMzCdQaM82YKWwAvjfmbK
5Vyo7YEa/TrnvmLLe9BVHKgEufEuogG4jFDHkPIjWjb4opZsPe8/ku5rN7GkXQPwFSFhMqektcjR
GHOCHMHknK5+nurR/jWa3dPdhhWqvnrjCnw3EN7mTdyXj4/qhsDyUE6O3LBjTvxrKck2eqdpKTQT
DapB72Gir//ikK3ueulxLj6aDEveT2tFwgs8yMMIhPKNE1E+ujbUtpbO0XK6qajPalDklV51NNN3
0XdomoWJ2PwK5QDCrEP7s8gC/vLj21/CWhCIvHVfEGbnr0fPcaKUX+i8Onr5July+jXV5AJlmAxW
ZoVy7xcRtb7xT7LJpy1BgJLuNYE/fj+/Jt7Xr9sf9qjAcXFlNhgXYpkD1t7G4pXSEhHfM1pJd24v
TGlzNXnFyvX9XFuNpTCu+j4gMStdJvbw8Lm07okmKNZD2rgQ1LhQe7gKvJMMhQbCT1GV0apSGMjh
Q1dVzZpCeJ04VTMJ8TDfne+N4ruY50Tdm8zviuRh0YwKcifmlU6mS07AQUejMf1NILKJsoY3LzTm
iAx0Lv52h6VV8uTznid6AYZmsCgRDb+9+y2AH7HAoyq3Q7mtRYp8Z2T0q2wnqGKBNZeGdAyJe3yF
wbGX7C9HZ99HWt4r40voQ8Sav14QgIl6Rhj/nHT3NxfbUqRNN7dt/eXcvIs29762cywXd1qeLrjo
sgQWUOSrtfHwxj0U8/nH8JrS67xy65NAiizASo521cL0sC/D+e7divbZMd2e/0D3Dvqk6+ZYHyF5
GXiGweJPI+4F7edUacAZQuQl2puuGQbUTj7MX8+v5xdrgYzE2bT5my73OadgbVmi+wJtfjLya98S
WbviGDvheGDKzUlcWkbn2nVCrLttLVp7BxHx0mpAKUBY36NpujKLboTi46zYrJD5/XxH/ZZQ6D5v
lfKOEvpXQmHvZWjABZrFt+ady5azmJkJjledf2giL/+ajZW+knF2Z1MgSIhYOdf65GkMZb5CQ1KQ
fBOQaxhsVjn18quPxaytVoUkGWv7KBMmJq7Du/PvoTLX5QdXDtE3s+3X09RyrKY9Fpaauea6yiXb
PFIWmMpTe6XGFf+bnwZyif5+k/myopTU6vdo0pE6NYsThd+EU03woeNgD0b7bBmq+xTiQn8l2Mth
Fk6l9ULWF4G3ksECtUHZ9poCzAOvMDj30IWkXyyvbjfrhhCMjW4tRwSG1mrmKx9dWrKpR2m4u1h8
1no78zkqxMJrt7ikXX3GxZ2i860VI7BM2BjyqMJt6X0bE5GxFNuK6i6wF2bfDnoouQpv61efjH9N
TrXSCMkCO30u2/aiupokQ8htAxyjamjTMmnVlqbnhJGt0FEwSUPMU+O5DrLgk7BHj8ih2tYMUCmU
p3+lkXNQJEfe6e8ewLf9SMUCbaM1PpK13BavlMmXv7kPgbN4VDB3/16q1GDFa2KLXNspYzKFxgMp
QSel6Vz17Y5IOx+nm7dXudrlU0dhKjgaSOska/YFm3mmNwoU5etH90xVOH1C6sVSelOoTeNgBuM/
FIh94NgDLGZRT4QAku3kOLk8UN0op5I7fL82gciCpDhpWldyjJDSQQaRaJ6BvrJa2Xh9HCFVm2h9
amiwuS0bp0f5b8kBfPBditU7Aunq9Eb4naKUOVTSHIq75sJ7zFQeZSt5mMpfVVJmdAeL1tfLEKQA
uKieO8fqeyFGyjcetddLPPwwNJeHtwrzquRcXfdRIRqHxew3X3lNu0ez5qX5Ky+3nGl2FEZUMx10
AP2Ael8A35y6V/UVJFy+z+eCcZtsPcEya02Vd+L8cZPXrBWFDnMdNqAUncw7Tdx1WnjLfBYri7ZP
9vzmr3NAfr7/O0Iydz9h0ZtOMMuo/w7BYNvWipD1Vc44pwm5QkZaQ3yAbErKsyrJNXKMezTuXXxr
xE3N8ZcQuQATCHAmrGvVaa97cD+s46UDqIkR1frkiLFUD46PQyo2AY2SDprrT6F+tU3sfCj1nBYy
8ezAS07jRY+9A+64SpLkRiK40vA28MyxnntpZDI1lBAvw4saJb6Fb/EjQabxx4c6+9wM7z/H/mHI
g0fbBqANpTPzClg3FnvS9Tq0D05EVK4jBX9N19cDlUhXpWh5puCzLsHlw9lCazkkWOBAdK+JSKnv
W6KhfhfvREk5PmmLZp2TLOiwYTh/zft3aiy8XzjRAYjVtN1xQ8CB7S5OhUnvpTV/0cYafS5euQGE
4z4amzFnXS9R3061mTXzLWM1sqsepFX2p9f0l7AlFg+L/XVi+XdIW9QdUlziZGNzUOSDsbCvlevy
lUfZCQ3cJEdwd4i4SXq+jT6GIHR/CLVbRWc2CtA+qCQEIm9dd2SXycCau6wZpzpyxMqkfa/5Qaae
n2bq6XngHI+fhLR8Z+suG8o+ulOEUNydY1Wywsy8krB0U9G6hqaqJNtZW6+PlsxXMjxLX0t1H++z
aOfMosdzNd1to+RLdD205/vOWZ0yH7jV5hKqZbzKIWIXbRaCvzKdm6URUcUS+DcsutX3XmE6STaS
yfb90GaiHfB/rd/zls7KokKcQLXskI/hHfobUDrH3r11Ghe7S/Nun/eODC4vCntRdUJ/c8BLOksm
a4sBq3S5EAc/OUypxoDM1yZzwlyfF27C9+wJT3pZL4x6/pSQwhuJ1V9ljL3z/hfAQ0bGqgNLeRC2
6nz389TmbNBxVK7LA24KAK9sIkFmFZHJLXUMPzT0nQ1dPFUnnide1Ejm51Sx9/rzCjmM170XaZnF
aPOxonQU0fyoJRD326ZvvufIsnXi4tAFntN1mR0JbIPh1iVib7hVsibhRznj3zeBBoB23W6Vqz3V
+4mCNI3dFwPvM2sUuiCLQyCPnVXvk0K+bI/Ndv2hGQ+9q/AoLyB/WBAn10eN6fyYqb7k6wgJsQq3
Y21zq/jh+aEE3i9/3Z0nmKFKGiMe7xwRXbxUbNaoDO/X89RgOp8/HY0rt2e7KJRWKqRFx3pPYJAu
F1mA8jbYRs4ieariOwxBRegHAWjDf79kanIqblkFkYFdRAQ+34u9sH9dlZJXD7E0i2r4mCJAb9Ir
7AGHbMliMXs9f7HoKHJDPWzGVLGM/GfwDKbytu0ZUVa/y/ngpZvsI1XuuNtchW1qP6+uZAIfB6pN
8+WzdsBJ+t5Jj254Eka1YoXf6YWhEkDVWqPRctPzF4TScVBo4JDpyfq64mS41KQcbQRmlBctQrwB
XAVW+i/RTvsSeUR7rU7TUL4ZXqNfLdERi/S7Z7GUnvwdJYKv3pKdly4DNog3aI5Pr1cixW3rZoTl
vAraMAaQlgG+GKv+oG8ohugIc/RaEnohmv3Y4FWazLmAKJwkWhyY2udvPrxusIMcrFRfdWkIfZEZ
lCxJVKI0K6jAWUq/4q1xnQIf7S7VpAzdeykOygkI8893jcU54cdDmPRsGtLaU35eRZ3RuRZWNykh
x2IjOYWGpkdZHJ4Rvn35hCG868LgOct1bqZpn032J8F73U9O9ELG4+432OwWr1JxsqPrX1NT3t94
+3WsZBrb1lZw3LU2Sbsp1mLjv5fQOFANTu98aTF6mlhmbeHzYTrt8BqYrkgVOfNs/Caa7IRez9lC
zpD3fNPkT7sZQI3WIm/NQotavoPWrUJKKUMf3FlyKbvraOMjhtIyiMXi07GtxBglGW3/UnsxBKW7
Yb146T17h1nZVHJPRPf3qxzblr38uOn6pb11TVuJfLDv/IheIK2XTABS1TD+JanCg+V2Hm+l5lmy
BRHrrgJE9qedddwuPWr5vxCasP1rwoDXLASiSD5XnzmpKIwmTjJwtFzLAczf4aKGanX6z8w+0tNU
MHoUxkpOVm+ZpArT8IBudpWQ1HKtrwq1y6qdQ+n9iy9bRHMxMAJbCsiNg4bwu7U/dF89Q2SeNSTA
e3KVJJwHO48nK+yv2Z4QhP4tFt22axY69l4rLe/5/3vuS29XvddCoJ/lvYwIL2LEkOtt0ZPASY4H
L8y7XjdKRt+gWBe/5Fff+PBmZUUGmU9dt5raMazqDbId59BUbHlsF0of+Xt5oaYY5VhJV7fiJ4MX
wHezPnGpMWfGc/1SPLoegQa4xQq/5J57jHY9DZyi/PU1G62dxmprR1/3Wf6RShJlxp7Q2OBvPtoH
833IVCEqyInT4UCXIXG0WgUAgEp08zmvpd5EMjEyYjtKqjRqdEXO/DosUmIEMk1RY3RRcXoYTt77
17nSkMr13hA7JfTu/WGcP7w9hfWJoqh+gHGE8JKKPync2O20PnuP3xe/DCrdTC39MSslJ0qmj9V9
s/iaRSv4V4gNdrQMZeqIG4+Cj+IjEz+Y8yK2PKcH6qJ6zuWRLKEV3q5W0BiyENsn90fFFlhs28jT
H1Xv1bdV1JKI//mvaNw5w9ln/wrvWKQFxqx/9u319BqJwRGXf2gK4cJDOv35jpVCfJ/uQf1ZzoH2
/ueAoQLGXbpGsuUqWqZqdnqhYuLm2tye1pCGMxAfFvwyxzSxaGQ+tz9+D0ELICOEYbluZ/4acVbi
7d4sLPsvs2ogtJ1lJoQkH5j6QhutHR+/1q17N6QdK54zfP1r+cGwDIojjRG89Iz2C5U+Fv5inKEq
j7eT5/tdHNn+y9scafzr+NkkJmRfHO/UvYnRFrm0emM4bIZ0BW9FGITluU5OHxk3yrC4GGWi7207
BJbZlL4wzo5i5MKyA7x+kgHaKX1F83Gyj9eaeJoq+gBFdtyqKsCYvzH2+/q+fthKvAqxQ5JyTsN0
OdsoFGkqgNyJRgE9PylGi1S0u8oJyoKfdtCW7k1nu6my/aBBV1bnoc2Plu3fB9NYEnK57d9fMy2C
oiqssMW0dXdE+FqNzmMZYPxmywEjrPt9In3N1YJVSHsuyy+ZQom5Zt2AH+M2khIk24fuH8ts8yJd
JdO8tk/fL3Ds2+g63fcLQOA3teeYn17vGu8OxJZpK5JREtGUnJzFwwsJXJYzfLWfp9ptUlyUz+Nb
66R5DgO3jpH/w7sHdFsqxMdiGbgmS6OgWU1AQ1aij/UAFPSWApa5OVZkg3GQDyFvpHhQR1tTwwle
/KRjH293n388vtcf431PEVpt9Fdla1Bou6hkS/1kSYTYsT8M6X+6EcoCh2mSfx0b1U4INEl9ONtV
6SQl3ydKF39UMgVtaXnR0KQk8cWTAF0wY/yNr19zZ34OaWbbVLCmmGg3Y2CK0B1z1zwFk6x5ZnbO
N4tvzKLJbn2qF4ulw8elg2+fmabxjf7UYJWWdpYOYeipUw15hjY/bsrz5r637knGnj6bnw8xB2nF
cZvKIQjdfO6/pCPJjpCcNVTOTOjfsBPKbqoGgk+vgpYWrpAJ/ocftnK2ZM1K1yvWfFtZvp/hgMHr
+6wf68sRUcNT1M+aLAFVXnu2nMgFrFWf9d30ym4UXdhW87bqT2T+V4Z9TbB7Dnklw0HcQQ/EswF6
5d8L5TC9nIkS5rGTmI1/hYpeq+7aVQNvKXa1+akauDv/+Derh/POTc/EXkhU52/uWux7+dh5sno9
IPtsb4/+o7wfvUxm7b+PRW8e5FGFBl5y/35FB0jAeJux6VSEIJdnI8zegjOm8RelQWH1oIVIphrF
r8V35tepLchtZ/Wzo9CetXc93EQPSZHaExyEonUlSxS27c4bflOPwZU9L/h1l37lKWOTQOT55omo
BQXbokuu5et/zaLaLSijBbAHaTWuMD9g1Ug5So5oSyUpM918zvqp8qAAKTdAf+BX5mzF1pDaifFo
JxWCcilo0l6oXTTVdfauCvi9k5i4X05dL5Xl8K+h6EKSlV9ZWgEGB86TAKi4LxIqkLLhumh/qOXf
FIeDIiXq8KbdRcXdjawytGcRLj3SiqprZzMgWaD4SFadE90pLrVpNj6spFWtuL0qk1l1vWM2SPeE
i3HAHNobqVg3KVHCIxl8uzsdvCJSMPbPyb+626MTs0eT9OZyKBe4xDtFuhEhxYWG4JJWiBiuLr9z
jdWAZS7MbefvbOvUb2tFkikZgA4jzBW3f62gAKyHiWZ+KEzJRY71/8RFo4NI7SrzI2hBhF73r7nu
8l2Eiow6lYrcZla6qgINFsRFWe6LfUsIZYjhkFxYdJB/IXOnX2r9xS+tlY+lAuH6XZysYqo7NCWX
U76b+s1O6KFu3ir5thKbkg2tG51z13vzva8f9RIKbKHhSJbHhkEDF3QZiEX/4QheqOSEa8R4cPEP
d7jC1SuVaxuSpzRbCO4hxEM4ZMA5fDYbj/xC2yK+L0gnq1RGswa5yaZR6HlVS1MO8Wq2doieK6rw
F4SyvOyygaie+cj94LB19rSvFFJKkfbkotCXzQ8J/flt+axIzqXO/9n8JDpB8B9blxdYdImmlgpK
jO/M+Nol33WajjcNYmSPjlTxBp1ydIvSMfc4DvsUnQYgzLd789beC6lgxLp6K5Ur2Gmq4aLdVcJz
rz+q29rlNfFGwWJp6LxMil/X1oa8kG8rW/q89MGJoIiRl5dopBukoHOS+YETDvUlC1pKHUX/pvvN
mz+r8Bm0Hl+B+NdFJ9Vmbm/+PCdLZ2bcpXlNC8Vf3zeekwxqpjm+5fxFgFqSoa4rxvtY2vI6CPy/
vuV657f8YPmZqvvbe4m2XJIyUJhPgfJLf1v7CvoI7mIShnaK+qtJJRSes5fWX2P3I9V/E4Q3VVdw
F+2HlPnr4byxio5mFF3INASZ3mZCoRUV/Ke3xBYEUKi8zSGrpXNBX8KPe1EVGcdu8jrvKTSdddeD
ubT/ZPevno9QSdfqtTE7VSwm+zfO2u76KyCpt4ZdWbyKZIJ/y9NimOshcbtXuPbozhz8oEXC51G4
DSQfUOfl5DWQjlv6duXMpaKl5dRPVtcjaUVoSGecxUaOQLG540kmnmVrKt0kRHi/191F7QssUztU
VvUewVVETFHOD4xnJS0xI+fjKF+1aNUBaOVz9MyV/q8Fg5XwuUWOetW96fMFVlCZDe8NTrbqrHdo
PwgoCvAaC6dk2yBHDeq1S7R4P/dWDAtJp1sP9c8zDk2SXydtuaX5aFVnTagW6qtIYkh5REbtuDcn
prBsByxRdQwTnv+TxpDo8F3Ke9CBOszHYvGte7bie0X/UPke3xw/fnIV6HFj2WwJGmApT3S+ZsNe
nmOy3yu2L7UiGTuHG2jJnFLbl0QEtZOfc4lR6yptJNI+2X3UPshx6hwuv61Z9/iRX7TlSNFedWaU
cLIQleLi5Rk+zFZ+1pqjsXSaPJjKS0cxbpP17yIkXzdPtdkoa1wPlO/x9/a1/93/uqXpfjbiyqt2
ZvHgaMW/x/zhfBnJyrG/GR4b0qMq6zFmdha7OuNnYxY/tE/99fJVBkPE6EmcxD2ajfZiJz9tQ4wf
Z8TUs5LAVr/zcrMQcPtzGYUXifToVnoasIkvibDEOhIjXypzPSKPKCPmWQ0NZc6lclfoem4eiHks
N7TUVjrmq1XlyhSdrmU0XRRrN2dmuy378VvaB5k+xNRzoU+TxA8aOS739iod6mDOHF+b5lO0P1Nz
LTurz7ZvHMfFa+OFd46A8azDkW7zWj7f0jITP2xUhWT3nvuhYHwpEI1VDn/tJQEd34IaYSlnhTiT
b87hg5rDTl/LRJciL3tsG62EK2UAG6TBx3ZYqbJfgsaMUGMr/HIEjDSUg7kt+0S7BRxMsZuwSfzV
15lBru8UUMsNyPp7axrsc39TkybbFxJ7/cGs2gXFrC+RrOdUbRHiaHUwxmemPBvEV7rnQAmxLzMX
Esy9UMgA2dJf18m+dZz8y7mz22Pu9pP5b7pHlVs6RNMwgHH0iOCi+uzTQNlP6i+fp/657hOL+uvk
a08nYtSapC4b/ao9q+PvdC5CXO9cEQi9fO8UOx+ZeZ5iGGdTKNh5LuI1M1DwN5mb4prZ7vZLPdvn
5fN8UZtR4ZhsPYR0+g6rUMYpfjudtxmFJmMoAxeEVOd5tYiKia5hyPsEK6iJFMguBdX8/fbiOJUe
3voitLpJqYLSfxa2icbuWFoKnueF8/ANdIcjkh+hPxLTLQI40fvrpnxNmqI+LfjHrrfYlIgDEz2H
Mcd/AUGvid66f6O3S0UmIxMxZfs/VGwra0uk0wD0uc9U3cyQdYvpkIwDrCvfax4AaU71M6sUo4KV
TcLHtPhXOZoS8eMJ1A3IXojea1bzTzj7HxvHiOIlqCX3Dn+6fZpYAUOJCUzrzPRSXbboUZUB3Moq
rCCe8sVCfNXpIz3Jm09uxLiBUL0IESJn9OBIKW7KuZN/nO3+w+UCvSArLXIAPB+FOgomKxeaQ5P8
JeCccB6II+b9Fm+UV0LHa+q4M3eQEb5oR5S0Hx/tX9F2EPQtIXLQAhU9hCI2t9GTS8IeA4CZDVKf
D0mVwTJCi9Av/my66/b21d2629koAurZXsj4fFRz5e3w9uO9KuWdKWscIeP8kPZLq+qxl2sQ0f6V
JnhtWB2kxzSZGyTqhc4hPpgHobO38m+mmXm7hQDSyrjf16BSyn5OL6SVC1zzrK9Ih598SbgTMTKW
GPFDiQZS4mKMs+4n0UNFvQB4WwzFoS1eYWK5tog1pRxMfixgSWI782H53rhT0vX+IkaxZrJ3bnwZ
Tasb4WSn17PCzmd0m97TFUXBXZPERYxL/9Re3ctmAgrxxOTSEeVX+lUIBvzIQS9pGD8UWJt/MRiT
qyyhrJycp32+WD0QyttAkiINUt7P9jVmeDQI5KNtZ9N7jISglPOKyxLj7CA/MDcUQshXvHnlCbw2
TeCk2MquhHiFPC/MhOO/okyepYtkOKNysXsi23uEM6omtj/q7gOWdBPPGtdz9SqxyMkwiV/5OHRy
De/TqnNvaWjuOJp+p6xaem6jfC31c+5t4sNUSUhjPbr5tLq/o9TYT3woDTvFq211SaNGvSSZ91Tz
L5nb63MePVbxAn22oWsepCQVEeEQ/OhehNc62QbLVSUo38v5Q3+zqThEX1R2ictetq66k57lcKwu
RKds7cXxjKd3aHFFTGRvTXzQcvf+eMbFc/RynEhugxPk45MiO2GZz7qaLoj/1gtwqvpnGm2gtH0D
zar4pxM1bje1bR6ecfaJbBEjs+3mT43ncRJYBWs6iuJSlncLuU8t4y1tYzJ6IWG7d8R7u0Eaj7zb
NJe9K01NSmTb7u0kt/vGXpluboYkt38odkqU+lEUM35I3ei9B/g2nZfhCQCTYv9QP9WXzR30i/jj
lTJh+IhSnXvXYR95DqS0mfSOjWvI/kH8x1py5RGMRYqBlaTgv+F96qZgAb/Arsn3qhbaZ60e5gJ6
hgA2HZrnyX2yGx+JSvAaIPoMIQfXV2JYHGo7rPySM1XA7W0PwL9D8vo797v8PhTLgQTzQLfmgxAw
iy1Z1p+1pD8i/SlystUDitWJA3/FoxsHlCPdvVfw4djpkESEXowPMXdSLYzv2Vp3292wtpwn50kg
xyBxxV4QHhw7sLPKvCttOn6gO196UOb/2TW1AekeL76OpLCmEAh5taRpA7cH0FDTTCLSr1V1BSV/
zT+RfYC1gjdvi3wLvxZ0Itohq/v3rATZQjokQTVW1WJz3ryckHt/VbJ8w/ehMqun46N0is9jV6OR
gK7vrUv7Z7vkfmqmYxxwNceid65kJzt9a8aZ9rw0euEOWZBo1LKYL8e+81Anpo1BMihO9Z/LI/dr
Oc41jnUARazC/k1C19TB7j45tpa9be/m4Z7kxkJ7gvMR3zJpc4MwIKqD7B3rFz9WBKQw04eu7J1E
GOlCFM12ZMw1TGjsFF+IVh9eKwf1Re/2wRTaeH5ROfz9WvLzEr7zteU/oyE72c/uUwCejHzdC/ij
k6iCh5POm7nGLRmloqIioX80RS/odD38z/JtLAilrPmUhPU3o5NKGVB3p1oCrV8YXD4vb0p176Ut
MUiqk2uHAGCtCUFWfKwdZNnZrSTIih43tXDiNNLDHWh1qYhKVl3vpTezP6bLvyHqc19hrlMm2g/P
UAjeFohHNSJJNRzRS/YJCjNP9kt5PtyBTjTqgcCd+paVaYj1zYcGltOmfn2nMyaTMB6lpvPxFUvD
7OmZPYLdbr70Ybjq7p0e5H6DM6p5oe9BCK9Agv55uCFeahMul7WSYaJyfQBY++U718malOwpWIt0
JdFc1BPDlLTOwuvq99EfZ9r4lVx1STq97D/xwyG8f13+BWNSbUhAS1e2VIk18jB3MNOYJCOGgaCB
UR+GbKy5XeEOp8BfkrJ9e/hPRxipaF5R01T9Iy+Iee8ktjOU7hVse3h7CvDQirsP7XbUMdca4rl1
6+fkZsp+i5KdtPTd3yxX0dOoo9EjDrtzECQsgSN4aAzYvZLiZQlchJc9Z2wxV9SzdVBJqDJJDWY/
rlz1pXauQxcX7wZuSlQRenULpbS/Mt0+QgN+b3H952QIXxi9Wl1Hl5Jy2nHzGi3ND78H8hQBmRVz
FwYRNV65hr5m+jEmxTHnyyiwkwBtm3/K9QHnyLolkihN796rIO230ATR2b9s7WQM9E/GgvXaQonQ
cK5+PSTY2iVqV3KRcH2Urdfv0LUz+s8iuhdUH1rUxpQvGINX3fQOYrQ2kWEGG7WqrPE+yfgyTKnL
wGYMrDkhtVfeCBtFAuOZ/0fv4z89yFfNv6FZCxEuCdG7EUL6qQxDpfafOEquNGv8Qd3TWXQ5WySU
xUmpDC8jAAlk42p6ab+UPumqL+J2PZIarv2nMBhw2jf+SoZqccvO6xYv6DFRUao//9AWF4AkbQya
dlPmw1P190aBcIuDAvpMcvf9m8JEUT2JxyapIY4Knw6/FGgoqjXvyyLSQ/ZXf6KF5x825Hmyvh5l
fi+W+FZxcujMm0krHX8jYcTiC6D4fa5fBufuFSAsqtqs/Z7mcwkKPpG2oMZ5k9lD7ap0q5f4r/HS
3EDNfBVDeiZ4nT1ktgkVoIlyeHrptksBsjkKsM0374Y4WiNoW3Gwr67Qp5j14NUrJ7vbZZkE99rg
lSv9rKLr51+7UD9FkCnC4XuY72QjvB3Y1a3p8eonx0haqAeBrwGoPeuJS1gPd/2n/RfeCLq/VWnR
Cg2Oq/W3QXQ3Lx277FkfwQm7H4o2s+4+a89Jqo9dGSBeFMS8oui9mtufZTs0zS1/rELN4jf9z0mz
YKqdHGze2Jk01Fhszq4zzsi1LsbhHDavQqididpI9IT8gVxohEr31GpE5vbB4ydRWnv8F97/TF82
L39ZpqGmtbR77eI7oykzCn8V13OXxbiVhnw+7b0Y1G6oa8/1keN4c57iBA0OheVkPK9QBYj0zX8H
3rEQhZRiTm5Rw8syrzOc8NIMFKklhseBLGWvoCmwqlOy8/6qUfx0qqLQ0nnkSxS/Q7ZR1nf1sFtm
7BqQSJuGgpZ9669y3dWQ2AX6hbz6n9kr3tbAVwvMczsoSOVeViY4rOH+9fZJc9agXNW8+FTY5jAc
siIb2dJ4V3MSfsSSZMNuQSv6SqUyWNSDeqxNkMKMY/TRZJet+TKtUI0RolA3NhG/c/W5/QpHA7zY
aGb2CDeBtK966YYHP0hJ4cDudiNvxXJHOyh2/10WXPY3WcHaur2KHJoEThiMYrdy6ulfpcU6TmQ9
AWEcOlbxmXBClbRyCbIteP0scp4s9vSshMIDKsLU1IRoYbQNvpkIs/UztV46MPAvPmsBpZsoP39w
n5oJiEUmytMdUxdSir0PFdkD3otrHafzu/rd81g/2tzHHf4riRie48WqrKRUmsf0n8pWfr4t8CtH
wh3AXS9cO/zWfe9ZWkWfqd+HbMCjNdTnT9S0YzyH6eH8c7wPSOCuoyz7kz+jNHVnhSAVUCrmPSuE
4fLOO7jvrYJaLfmPDRIiTgx7r80HLmAr1diN2Yt695608i8KsyP/XiraG4KOSGPFx2HcJPoVIeI5
ojV+IW21qh+/mVOstb+pgckYggjQiBJxgLwrHkh6Jr/pqfDAOp0IKu0eeWBY45hVg8bsz+HyJSRH
O3XaRJLSuS70apYsJkxvoxebVVasuVDEX27D8s8oDaLPts7fYuT+SvN5SXFqvrlOlaeFSL/mJDtE
Jujs8T+ioO5mXBzOtxFg2XDnL+gwXn4EFMSx1EwuUXAkNgK56ngfF8Pq8WLmVv8XUgUMKMUbUauR
XxcBs+4eIOvldf77q22m0K7Lz7pbqGfwDnLjgBgkAIP1V7CVhiaSBKSFBLWSe9sNd4J5WWlkttSI
cjNtnEbbxaobadp+9V+6f+Py2W/Q/LKBiE9kXMTsCprFNlRyw0dtScjXyRqQ5NrAcms0/41zNdkF
C7KFZOrbpvw4S2iuN28/O5sW94ZspRvsmHiSmm6y+T7RvIoOj1PcTIuYfErk7maI9S+8pSrqMGTP
oOVBAnNZGCdU+YLSbd4pRKALfWDHivLb7tJO0Q9AiOlxKD8abBJeKaunhCnTf1DD395Q2F/fe5aY
3xSGiJtA/xgLj79Z3yU9uC6tmgrIK3AZQnHWch92abKJYFpLk3IVHCMo8aN5Z2wdsrcn2s+q89iQ
RJ8eNgF6+bMIAT/VegAeJa0WG5vRobez9+94jlhULaYR/VzN+ZJkIAyegRQutuiDG3Ou3RrVCqKF
o2hLJmra7FlaRDEUu0gpdN9ydLF4h7WYb99bFh5no1N2sijPxtiOumaOY6mLFxxt1FK4Sg1XIj+c
D4rd7BC1X56MZ4OZiTrpk2iXSdSJZmjE0qWGWcPh6dJ05Tx7lnPFVIWq5dnyJc7L3JFgytAx0Av9
RWZ4i70ePZz2m8rKSj4E5EGxPOZkBD1w5ypOSnNnzQ+nc3iA7y0uvEY2FCnjqE9egh/kpf6nBSHZ
vxsj2Xt9tyx041qZHJrLdvH7opfi2c0MQkmUQRY15iiqjvxV3ahpyE+/xL+zzinWMEWXk3emMzz0
nEQKgyS/od6RkZaYc+fkogLo5SDC/X8Uib69fFOLPcwDejplE5uR5t+QTdvWd25wJr2Pc8TqWRbK
Te0Y5bx1bcUmJsxX/0jFrURn1d60oS4VKS1SeaQNV15D1vVqeIjtxdbn29uu+2jSNC9LMqfYo+ls
FlPWFWeLAL4VdZKEfP2wU1xVxjxi7t5meLt/eW+cWKaX6cOr/CL0xQnNs39xLknJLi12j5W+9/Q3
7xZvo++cN2C6jraNdfA3ktAuVS/b9kgG1M1co3mX56Oqe7TSz3j2hG4hyqYwGWdtUizdg6z25U15
93N8OzBpGP/kr5wro66VVUem25CaCmBmOUckVad4kUFoY7o6iRuCqVJFBwRFgLm6mn5f3KkfHqN1
g9q8tLL3IBj331mHfY9ncqARQL1CnPtlRu6HgSTrr3FRmxo8/h3MTp1D5xlEcDHhCpCZcrK8vSsU
FQy4qlH/pPTOdQvlEGKdD7B46kBo8Y+b7QUMcTyVGVDeDQh+R0enoBTBQhBdaokWYr2r/uaaWudi
3sQZ7HbXO0+1MVVzbaEIcQgWf6mkpRnE157VPFzGObz3cPZ+mwTsygYg/sV75ARXpMB5cd4a932+
xavjBZ2eSavaPk8PLD/9l/Gw+P1QnTJ7LeIxjy2geOlRSo7Sr8FUOPvp7/tq1Sn7ocQPdhnOBVKL
yW0M97qMkedBIr5uJO3N0a2Zd3PjRT3UkOTGFAILCpC7eumcwUKclREwNMET/xe8FB71xrwye/Xs
165RaOh6RBvEjp/PdemsTbVtU+NsmeSm8jjI4m6ggZPfYdZgy/cCiUKnZZVuQzwlQ8cdh5fGoamR
qt4lcwKtNMO1376Ow8t5rzS/z1q4DHQU8fhyAIvT452S2hkO0FDknKHvhb8F7IOKjx3JKNbhIk8y
3RG1WZ2fmJ6eSU124DpKvX3z6VmCiIHL32HUCqIk2uL4Fz1dhe1oqX+l8IpYVhb9hKXafFe91XNx
bD9jG3YiNh8p6aqkPkE++qeC+lMdb3VWHTuKRyT9eUP0niYHGI4RoSTS5hFd5WPa0FvZ+vJni6qt
ZsfB65WJXiZqJ+Fm+sALbWseLqOsYpDn1JmfyED/Rt/KsnyVewSdxwO+sr5dHLcBC/nSCktjI88p
oPucVUMDal4mpmNmrryXg9iwh7Sev9kQuRlp0QXg5k2yGmd0wteFAW6+oaO95VRzn4PAN6Vr5Tq4
qoEMfU8iM1hVM32C3c037W3I2OT6J6FNRmEUC4eqv/je8hx6UCyz1/jxdlQN73h5AcaXr32qLUGK
h17QXD26PsWifIV2iqcg9KjMo1kINQFBYANrabtosmndbC/+RQWeJjtKx2C5+rW5H67l0zdRd7Tp
roYuBaTj8JkcXBpqn5AFCAWC6EKkDzk1mNuCZh0yvU0X+h8VhDnMXgtkaXpkHEt/n5X9e/J1/XXQ
E4VIYasGbqE1nETeKas0RabrB3Au3VA1PzrF/0S7hH1rzfGhRONvmAA/WO9ar9bxgN68nupz1UaX
ElE1YEFgm4jt1ETWr8c603kvygeFLnh3h9DA8AA2Nk7irrcz+vNreH2W/4k1df31X//AsW3qNLLb
ONNPWekam9LroXc+lWZN1nIyirO/b1dLEODtvQfjzfj0+8IpmRHlHRScu5JbKQLYGERVMs6E9yr7
bpLRY6yAbTtKbWwb/zAR+aA6F73mof3gewGiJ4nXxM1Xsi7D9cJZDCIVZ7m4asnQ25Juqe0e2Iv/
nvI3pd5dS7dCWQzD2QjGUJytpTHiJsBwMAs7KgCmPo8fmhidGDoK45JGZZQAzIbA8l3o1YPGx1Ds
NPnvxKaZJj72rBJL5xEoEfPUauwHygtobGIxNcmTBJYsbUaePyEWPvfXYDd4lvKvq8j/P6SMqBfe
Rd1oLgipIlfxv7Pv9aeQfof4+rMePsHZkpSMsGN77Met7ajknLsu1TmqAiPR3hCd5B0wTh+rwSdl
f5x4u7w6uRbLjymecvr4ARN05ofSCAtRlg71NlNUMK8SodQObQnP8dcsiLUbYhQqhfqTHcww09zE
sB8dL2IbYqqnmGWkWagUq5sWT0vx07HplSarK74prGIvWmbZlkI4FuhU7PNidJ4w9bSeoNDw5D0+
DU/WNaB8mq1mC6mzLilspR3sbaQPjDYdVy3g9lxoIiD6TkbOkBDO1hEXZz11JJrJRT9Hxzbibsg6
rsitACjFzMHvC4PNp83+3ZUi+LmM/3xb4UowIA4pyByEgpxzP/pc1D69S9veoSQARW2g8UshnHzU
/1i6q+XUmi0KwE9EFS63uHsIyQ0VyMbd4enP1/lP1ZFtQdbq1T3nmEN+Hz/XbkIARSAXpcHuz6+Q
kHVkyPLS6TeSIi40N+FIaiQcxXEuHjsgwfJXl9SZ5maKpmc+WZ3rQ2AAOpyB83r8bIYO23DhuSlG
7ZkYtffWAjh6rgDbkKpDTFLIOQqJa7fGm6kT0NJ/jSgEuOZ+QagVzezv7/e2PCmeP1PtYUD00CYM
MFiqgJQF5tEpW8S3Er8gsAN/Hqcq9YteF7ss3AKBvbUko7ln+XvXNscuTXy5iYTRa6xhCk3qGX5y
2+mMLg3NKwHjn60ZvCbRIXZN90brD5lGSSz/Bw5HJKDnFNNFyula0ADjHH5j0+vGAoNLI1lZ1NNF
7CR8MhHgYj+DgVwUdpWWpdD0+drr8q7VaQQAN2eWb66bcRF8neq5s8ITnuDpCnu/hP8wrblgw2mx
ZqZMHrdwBGWKsiFV/FTTwVY7bpOuPuZRJuOeWWtpbboT3O9FU3VYy7hk4a7tcJ3EcH5Q2/1c2f2f
WY0kIG6e3N4ZRHTy5bl3JMkhsu3zPwrnQGD11cqHhlTmwk4PJJjZXHg+OjYf6oBLVb5LojtIGFW5
It4avmw0SKND6l/3XOCol5I+Txb4cm2+fmS0+hQg6I4NqvH02lHY6JCFS60csvlslyhOV3ok5nbl
d3XRS39dP++clhYV/uXlZTEhM0KOgqTlfuzz8S9TPdQlqKBwDNZCBR7fica18w4ohvfWRmv0J0p0
9nDrTgh+r236wMcSh0JMtPTXrkUgW7hQqV0qu2DT+vFsrD7eXGmDXVgpWYNcaoeK2ykLBBTwBg4x
N2yay27KD+L+4Ol+sJ7PJ6p7hfPzUmQPt/7aXjiSFXLnYq6T7d1n7w6TRrB2KSifF+3FCFoK6UAl
gT0COvbDRTUiO/dZvoyMYqAh9AiWTI8xCreT8DIwMEe64bD+JOwP++Gqfa6FhvEq54VNECP0a+dQ
mJRxJEoEaV/nznLAx+UfW5npu9p9Ff/xk62mSlw3ekuG6cuOHIHWRj/ApauYC+4yzGUhL/kTqKeQ
bYY9kFVL4wAcGdOvuqaSaTBOZXNx/m0AO1WzJG/TkHMQWIwhkuReXXdOjG6qwfvrkr+CKhKfj3bC
exwtKI+4yfJFIyfX0UQBdC/9y0kPMwyBFphZAXFGLHPvpnSDDak4onp6u8qyc2Ae65Gtayx41KH2
rb5xQ/nb28QRw84dOOxFExaTD6N8sW1suGo9iilmsSvGWuni/vP2Ba1I9HPRQq69UoUZ5jOjefMe
TMtJDSAGghx1y+ei+eStWxGc4/WnqeCcjZ/3KCaRwXB5+0POhgi+IQElrATnGyu04xyxarjsy/n6
yn0EQtWlvK+GuJZsMVlb1Mzle7Pdv5UNihlaN1NKtV7lQE4zaM3/s/Tz+qfSlqM9kq0/IjaoAOUY
6EQV98ojuorcPNJjjmfuv/o+D/j9jlNlX7y6n6562zLucdc3XDBfvE7PujKbHrJNNVO48+4SEREs
8UU930AeOOsBoG8u84h+fbzNf8HJTrdcCcvBOc36Pfub1E9rQWKYkde65+IqaOg8ffdDDE3z9VlH
+WsukMmq2e5yENI/MgWW3NX4mLa7thgg15hSsxA/liIM0MlVKM2iy6IgkR9mKc3lJbjNPI39f8BG
2Vk8cNOSpfurEMXh/N2ZxDEsf+Qv+0LsVXx13/2zIF1S8InA2nw6jGavp8ru0Mx4mG7lRLYMHJM8
+U8S0aKX47bTed/LG3if0Nnv1aKQYGF+KbBVfp5trt0Nkl0zd6qzecxKbNuSVojdqq5TH5l0ZfHo
TKRD5cVQPbmst1Kbr5PM9O+zsueJyJ6iZF6XuZ3aJah8wk6EVxpbYcSXo8hAnZSBeu3We/RvveTH
erzQPXEo/0Y6WzTW40RzV91RKNHQtOI2RyOL/mRVyI6i/C36Fy0SQfdf6RUpcvKEbX+nR5F4Pv7x
QuckAkR3XBUXiH3Dg4nDkHtubEjBmdDE9jjrhs4WUwGvVrF2lx6WX7yKR/R9A9FgWJdeheiMyDgz
biXKsabxdn72b+jD7ouiMO41r78APl6rOWAK/ONVzLG4TRT9qPfFwe0y5Dp3Y8NY84QLZuvob7+O
3Vw5PjryMw9QqRKtH80Wb1feKJX7fbxdTo+Xoj95iRwZ3nLj2LWaVhdzo/rxFgqUPpL2JdlbMPxS
U/PB8LJKymwxwRnHX5lUwjDY6Hr91PCJOnqvJEeMo34pGEzgMaiP/71K/GlPviLuXYrJdyk+8pZ7
eG5iqpiNfNp4FKgSDo/ls0iCYIqJdpJCAOiTOBhGrYqrfdELZlkd8SZjXlCP/b08Fgz3RdVILeix
Q3FdW349a0syQeaMfRejfWkf+tFVQYJKgeMj8p/PtmZiYRuh13QMZVWlAQLY9CHsXQagqsOn1ifB
/b7OA1Gy7egJn1DlAESQmI5fiNYfLQGuqseJEb/rPDZjv/RPfVf++KXiyha97CEWsiONIH7j7+CD
fOkn+MkK+MPhL7iGV8ONQ165P/4e57zBIf+96S8am4Z7a9qmAUgY1rqKhHr+EvxYHrfUktoAZPBq
VpDMqpi2r11IioJLrclkFhq4wM3ybZk4YvDnKrFY96H4z2YL0lRcl5OrwSuVklvS6a7wnQBYe4pK
33+Wjk87/rP5Gk0EdKa0wt1ACbHJKxvWXZL88Jswz8owSQ6zE8dDvFQe81wsjFvjoCdP1r9jXvLF
sCjOfB2BSJ78xvYiqdQrIi/d9mZ31e1vuO6Lyu3Hd/D/Sd8k2vaJfMzcsvSWAx4pyfOLZ4OR4ivR
87+R8Snaub1L7iOn6MdukJ0nl61kpLS/1ZV1isIT8itD19/lvcJGQKflkYq8gv9bJtK6pkrmBkty
qaeiYr7GJ7xFq7Fl0X3Ss2Xn9DWen4keGK1bTukKz7D0XgaBDEPMSEsuZy1uJK8n2PSDiqAPAD9Q
qxHIuU+P4uXHq7F+fG+a4fMIkVImUl2rKY0ghvvh48/hIDfjrlvnuleOSdhTex2HFmrbvY6Md7y9
Zkt+2pniiRPYMHXjsBEK/XX3Fq1Z/U/aiVWBkP7wQx/DSfXCsHSSfxA/koCEZNlr7THyJ348cSv4
YEfRd8Pl767vShiFXN4F/8xXROHiRprtLScdDJhdOxDyfwk1VtEqcphJu4cx/rVlY6nFAJDtir7L
SxubKodLww4pVsmhfutnauNsLzbm0PyzeBYNYHzvSKaambQOiKY3eGFmHOnw1XG+csSFrSLgEh56
1I9tZcRh9L37CR4K+MtMHsTpjvBjjrnK+VYhGEHAecUqiWs9HpwSeK/PTyNXLTVbXcqHURQSgupu
R1yWEtuybk1TYqjGHOEl7KKVoSCXGdR2yRTEarhM8YaTYslpaxcVb78ledSA3ypwhIgQHCJ+EICX
TQSpfMYceBtcsLmR+zqLvryx+Tlbw2VVQBK771wP72GYK+r7Wkmm8pwqHrnB5uTHO6tUWd/mb+No
VEZPLyTH6pnP1uErvOm5eHV9HsXloXOnZfij120XFS9F6e8t8OQmXpCsGXMev/HPUJiMP37o4t0t
n40UNw3+WqS0Eg9letfdjwglNEITAf3L097yozl1AQ9sCmsmrYJVkv2z781acPWBmYRfrmt9FBce
OfIBawuRl1VDvHlP9mPxf9F3LUnxPfNevh3oxIVKv2sbQ8ZHI/pu3UEHYpSZg61qOREwsixy+YWf
2NqtsKZreoYAcLSTvdgg2PtszTBW7oMPzpCEFNe4ES9Zr+qVvtMVx9Zp5BMapJDSBc7N4ueEb6s9
Q69DI2UdMPlH5w63zJqBM9OqBoHtqWbLLq65AWO8VbaV48e2lXScMTuBOmOkBMXSW3szqeh0Sx3Q
WO0wl3RJlmb4w5uJCUfl2qq/8r3kNyeYAwA2zvSBwZLagttKiKF+GFWwupulP5YtHfOpKje2h0Cz
kd66HBDf54+aZRdhvBrlqsH3OAyTCFIN4/rhuo51hFYRzJ2IqHdqJAbgnCKTVBTpB/T8aUckrD/M
XaCw5Rp45w+slJY3kwnvAnNdNnu4stqr/TDpW4VvNl51jLFq7wHKkCs8pevCZombomnB9N5HDT+O
VHf0ZLbODh6OxrMdnPlsmb193RqGkNk++l9zUmA3OY7rPBT0Lo3yqB7YQJDwxwj5r5lufSdHD5KN
N70VCwRCG31btta/oaEGFMMxYRk6DcjHSruWAIT2sRopXUFcSp2LCQ3LAfwRu02DrVQNvS1oOEzn
H/kjJEnb1DmWI0HPaVt8/DgJbEg2Anupx/WWbngwNrHKNVm6kf5Gmpb8WXpwspzK1A6obrgNyfIi
w6PX4y11onZOiBMoXMB2bBXG1udl0m2tE78cdfyKb0VMKVfaQwbNgs1uASmc6mtrsxyMgrxlCCA8
M4E/+VbTxGzxk4ZBfaGLgQ2yPeI3jq6ht7TZ5ZPtVdEMhj+2rZeNvUQWBCKtqyag7COtVwHFtkBZ
6RZ28sOz2vPFCI8gCMBun5tODgST7Fu0MEqUDnB0rougbcXU/BUIJFmZ/yaNlWKzgGYNCILFIe3R
EcjOHNeHPFOh+bryHuw+bwhPf+wLzw97DPbyPJlM1y/tFVXNo3WAGG76+N60WYv+mun9kWsMVBAu
9hpt+od2eeUfRDosQT/MD8u76x99Ct6JScd44nQLfimfmd94P/TLKwMl1DqZrQ9m993AP2sj3gyD
APSJRw77zprQHmexX+hsGKvlqvQNrT2OamK8MGxuqhou7UQxICN3XsNufziSaifHJF/y4oJzUOn1
YWMQls3tv5UYJr/fs+M4ye3/MifMn6W/M/LnPtP/dyE+mfdJaZOtxR7Pnt2GZ7++w2DM4UGktIO6
r/B/0Lq6d9NOI0hqxsOnx7S0+Qk0Wu14MwLIB9l6RA/9wFqQal6Ex8u9wZR7tvlwVdL9l9laID7+
7oF3HFsLvBrNVIKD3cLUGf+XCiHyu9CHM9pgMZXiu51f/Ex6TIl59pLYtcijNeiaa1NnHrGFqW0L
7htcKQQQEI1pXKfh1wSNiB8BP9jUtyQHGK0Bd0EuSZZQVTyDAkL96mQYFGzV/BmuRTzgC5pQKhn9
p8RuqYVwCbF3ECvx2s/GvbEikoQlhB8Bpfw+xOalSmI2UonC/VXO7L+WN7mAx8Ju/QnRz67rMZyS
R/F57N0XpROLllN1fanz1EJqoh4wknov+4xp1uxKXr0cIlQmnwMjn8rJTDAQST8lUMkD7K0YMB8x
8DefMZlHwVEkIhF1emhkVkxqRM4RUJcxrYpTS6Qa8uwr0dIYLbd3mJt5rnC+YUjmfm038n0qOiuc
LKvpZF88X7E9UgiFlc0gzSBkdGC3ezRKzn5uv1+Nw5SPWvXZ2X0S+DDH004UoY8HGD9aYBlHNsvL
uHP9F/2Mfu6ZqQQi2WUQuASR3w3eQ6ADhUTqgATF7LK2bLRTPr2Ilp6MEgLCV3z6CMbVgcj0LKfr
Y1RNVFWyKoKDlHHoRqhbthYpTakaO5ifxm4+fRVFVk08VyaWE8Cg2/cU3q+xWuX/HTWM+yFIARSi
JWemBYi5kYWkYsGdwiJyLg2X6ENJI/9Da89ztb3jwwLbQPJrnCr3TqacrYemgc0L26ZTJnxv0Ni5
meqYtrUTAKbylj7pickbhnmjYPW1ruCTbYd3dkznZgNl3sx4xdbBbAhhbhjCWrLGzNeKWRANSHXz
6WGvhkoh//zHiA8JATvPOtxgyTnmaruq9KPkx74btPEIrfL7lpQ811qmuutpOSxUFPDSrbf/4n3T
efzb1TcQdNvTqv9oJ4Gec7U+ePrav81t3Ua92UIuNppwZXsiJgi26ZzOwTcsl6u/09VHRkpNk3Fg
clvarOtPes1zZwOWQUCqZ4Y5D+sDtSXr9rzxmpUAvMulgyLOXccHE82liSsQDSc+weZ87WAOKgA+
2UZklSU2zLbHExbZBkpew+rsxF/ohsU7yU2km/q6TR+fqwFrXD5vm0/ak8NgbpJdDElx/K7soMum
s8K8Oma2b8O58iJwC5hLHWuKKc4SSpJWYAvsJX28q9Nde9oP1OIp3ruWMegGkM+59a+qNMFFh2kg
tCxKrdP8XlaGh+cIAsW7nyIlUEaTJdVr8A1Qg008WHwY0YaDGl+t9Ojpf4jhZhoXa8p2M06+ZJNo
SrK+HQMMDZDAiU8aUeSxICqpp2aZTgbOMhkx/qzYjTLhU2zaOLK4VnRjL2qh7EfiN3tpo4SwXBmw
1QSNdK4fjzt9VKCkLGv3sfp+2fVO++Gmv//le1N548TxSOir6+3iyZ2v2jGFMnhRAOnXgm1Wyhdi
emj8H+yU0h/O2EzT28bb+8IvsTOJOD7g6CHA7FmOQMXSDIILjx7DIEMx/LqZa/8cEyK7jpey8u2y
KzmqG4x9SpeuKYpV0T7xUUo4iCQaGWN/X5Ll07Mz+aEy2cQocjK2XgpQhHuz0OCSQ4Zl7r7C5V9N
t+PjjGrkxBBT4XEsvL9ovJzinngKBPYl9y83sW37kjKvSQpwfqSJudzw8VSE/ZxCj//Eu0uEQaj8
iX6X+L1lOAttPo8PGenmN4fGcayQPqvHppFbaWWaFUzvaP6uTJB+o5vxA8NjuPabm8m6yHVyJssW
n36KtMRvfvmBEYfyE2zbz5Vt9VZ7DT9YtjZWg+UTgFXkCrPk0XKprDOldbq6DgBK/f3usnUjIXqf
a9oWnZRCKw1SyMj0MlSmJqzeZ1qKgDBYLDYbDgEjIvuRhVq4jXKMFFZ/1MB1F8DDX+FefZqXTUay
Lmgdz6tyLFFdHQKjxriBOXykEId817QRh1GsvO2eO6f2pOfvPtnBb+qH3otnZPr73cl4Ijf5353C
LATooD8bSOyMFjA7SYYhrA29gmluMVHltjNL9CIozUlh14aCFAz1s1lGFLK4+3uwjl8PgwrQusmH
/TdeEfvAPACUAWagstJG52a3n+3v6Sc617PFZvEHSuKKgCserSUhL3EqnnXKBBPVE2wwj2WqCXwu
vgOvuT5c7kzcBjqHOqRmxFu7Y1eYjXac6krVhFe+K+rP4weHO45krnNKlXX4qr6t6ZntUJ+ng/cA
vLvxyWfQbYFPd6/vuH90rh186fY+3jzmbKkO+ZkOLXeqOd+3PNc4Yki91qXQgEM6JuGIX43OxaKj
wTrVHsXw+rzJd/IbZSXw7FphaX6IiS4MjhiDivvAntad9HLanXjfhlb5uY5kjOR7l3pq8OzMf8TW
1MJZ9XttpRk0oIWELvLhsHxVLHimUTha5cBmtamVFmmwHOog3rPD0O84lSjUqirAxID9SBn3rhWY
hJEBlWj7aOqFtB9GrOvmc8yLLjcI93cM9lm11zUMjiD4GJ+0LYrhknVRC1N3/goQuUCZxu5sJCFz
UNrZqqp8xEChzCxYxMPrwGTfQUjVw2zY4rWfFtHG+SBhjPPIWvawgwLpNjYLy45CbP2xawyS459H
XoXeTPbsPNl2CuM6iDuyrdXfHOovaSY5hzol53bOdZcrS+0600YYFRnimPfpIn4wYCoUWDgD41D4
XaugUYOIcmT18TQXsPU6tGzzpd6ue6gl6gOqunP51btBWtF9EQOFZb2UuxiHpWOrZ75dl3lbe7U8
ClVxbkXO7Uiko4sGMsctblvJDZGiYx2evi2E0iLOKoJpNP/7HqRq80kQzeymTwPJ73gv5gzYu2/U
ZJhcnc0olctbvBjcYb5L2PceKz0UlsleC4msly3MkTqKPuSTJfFudBpth4u+fB1d8zw6D7lWb+SI
QxW5H5tqgxiKO6LuvhaCG65As2Ig3ArIqrLEL/NLsEDivXidR57TOwhIFMUfjp/SPo5LcG9KhCqn
ZbImTPkC1T/TDnYwodtTNAZ6nKXGp6AVapVLKRDmUmbRlkc7sc/fKpnGo72oBiRufprHe5HgOctD
ym4f6QVq06u4+szSJICSzYFP5TPWgPHDSn/p49MXH7hMOxYiNeXTL2Akf/0BW2GdvKr73vZ7VdZ9
7xCVZRw2pASVoJf9/TBTjsKQA3klq0xZ1xLj1+hB+EaUw1lPzBraThOZchihAmYrgh0UFgpPJCJf
YxfIM8ACYhwPwJGDmADI3KQatEZ/RKvGPNj+9n4AKgX0hvc40UmJN9maguv/UuE6NxFpl/9oJuvy
pTyrvqJZ/legfmfyv4s/461FcYQN5aaKaifSEWnQNMMvZ3ue2AL5mV44EOji/QuOzdGMs8S9vXIY
EqoiygLNYor2YH0dx24NQt1gzXkZPIbP78dwXeoZ1ZdQ3MAVofNVaJ/Y+8UGyVYwpQ55avZQpegR
hyj1ox6HGVUCv3PU+9ngGkETwfvG0n0fPv9rJlx8+cJhXk4tDkDZsRi6F3tCxRqqBkR+3A64vNp1
nAkkk9qOfDioojDL8zYdtUAdZO5l5xEodv5Mnua8cSu4a5Q5HZu5Pi3LQ3s7HM3Txoq/KT0jlgZz
wnCto0S8QLLS9+LnoRV8F6eHf8yIfDr2AUEkyQdQiRcuhdncv30pyYHut4Wds66NEKesiBAzmO2t
a6GNMD4jNeA/YdYSySMv5hq4v5wzGeTcm7TDhOzETDj844jU7yhHkmr8R+N5GfmLDhpAgz9MP4eB
eeUshgcaek9+Qr1JLVZ9tAwOu04WTQWuH2/Kxn/jElTf4rO5rv35CKmNl9oiJJhtcVdfDgLvw0NM
OxkGyoh9TofMID7f9J8DRFhzcl2t75Dun0Ee7hgTA0xLyHeDMz+JqsMQEvLCb9t8rul6Qmdv/E89
x+4eH2pVznQ9ErzU87v6tTkVZFcaBYEiCiRxBw3876SC80kzEgRiF+awdzVSmR+wypZXfOnkMkfr
34QB6d6iP/1WpGmpNu2gr2UtabFtf4N2TDxqfvN9ovEgFP0SRRehBDUd8QwE81n18poON0gpQv0O
Kwx7hPIqSEX+7k1QVSYrvMUUmMfa4cfm5AWCwCy4rl/6meoVT7DQTfRq165tWOHbJj0YmEbeqMcm
9eBgRIVdWTXwaqu33qlApDAdA0ihhmKwIUL74h7HuAA3UDp/hpWLhMOIQYePgIiDtR/E8K9CM+PO
nB2kr1IY7ax82cBkYvHUWk3XdYKYls0o7lqc8t/gDyf9Ipg9RKgrlrVoPdc5jHZtw5bITCoQaKt3
LdiXK+SewSzNdkUWZVhPEgc3NuuirDAgzZtirdqbUbzuAqYo7iOzSAd/HdwYNhwy1tpBl9s8lje9
iC5mx/wCJt/edo9f5DKuMIOH4Kp9mNJgtJ7lXn1wQJgVxjSLVwJl+Vc1j9qCFX4gGdXVfyxrF7Ck
5/bRyDVxolF7gGp8zGwgyof61DaK8EfyCfbZ/bj/uyIi6r5pWbYwlVoqfBb6OGidsKceQyAPeCLh
1sUN0XbB6IIBpohAAyF+U/FgUIqrdcAgg49Wdu8gmRkB9227KZhj491R1ivi4VjK4jBl2JdS45sV
wS2H8cep1c12MuAcDhO6Gt9faJRxIUI4rZvjrHho7b4v6UK6i2jSjw8U50Wmi/VIKWN4XMl8pIvD
LDexW986sqUgYgCM0mz6ZIs1h+bV1XSgEAVpgYNh0WaLRQeiCi6rZQP9cBN6SbVQbhBUnHEmVqJ6
9eZToG/wyQPuypZyXga0dFIJpbUU8NK2OT1UVs+/1XQy1dxgPoV/7hmviFeu4wJUJ8NDYVu2UUWD
/i2/PpW+Gyd5n09yMaF14e69q6cPqM+mHnTUOOBc5JqxARILVlcs7PnuR9hE9M09GsJhDrAFaxmH
BRDobMltcW+DB3eEZK9NqWMm4oNzY8MOKS6ak3K8Y/5QIMeckNJ5CoR+jdj2OdwjnYxgT3x1ogxF
n5mPCWB+05sGrtce1fdYC0rnrN2dA1YFZn2tGWx3dy6EUXPXaKDoWJUscSgpIgSpJVscsK5FpEbn
h2yFbAWZyOdS53gyW9NT69a6SOZcDiHx82tNdRnc8ztESAhPcX32dIu44SS1ZVQO9T3AjlKWUyLy
wkes8bCYjTc8O6wyAh+ZJXII6YqHBMqjomMYaiLFX4jaVZFJWrjzpWllBuZFvxT5MOgfYRP8juki
X+dCjJdL8lssBNQvMTtiqaLGtkg4wEH8ht8DNofwTPpl+W77cfglDeuy1NNsl1zKzejPCCUycM11
QabVlGDBCgFf0b5xH1/mNtLOOkdmpsZwuWOVN7LZKj//OI9+VIQxW2n6Q6/+6k0+kjavLpO4Lj9l
GB1arQpewcXmYUXNNuaNPVEbsqbA0wZGtt4ds1jj2paVG5YmJy3fGDmfVvR7x15s+phj71atGyhQ
5fsK7JzprDJjO5Ydz3loIf5twgl+knFi/y91WCeLFBCo6GzZCY4OJYJpgg+XBdINdUG+R1hHDQdE
ys1L/RLUl7G15yw0W+8BYY7yJtckYZyrC58zn4np2RxGEjSVRjajR0UCcfCH2HleEKk8aqakDATt
Szzm6tNIYajXs3/SGY80iUmOorsf19hG17PVamDAxqsWJ7GFnZtnIin2+PLyQo6FXPlY60yYatkp
1EJHRSAbDRMeRgZhPf7ch5Z4+dLDjXIQW5Ed7DfqlMLd7E49w9j2r+M2h/QknUtJsNJidPf91NqS
IJyVTWdRvHLyhoIiNFvi/OzvyhiHzHxbu42CIjTUhRNon2ztGXkAhTfm4rFpP1F5E0+Y1vGyce7l
EwPgfOON9LeqGxwF6XC8K+VH8rmrhwhmORcO8i4+19H8dnpvpH+TA8lR1WTtOMWPYqEUd6oWzybB
84leYLZ+5Y8uLFO4ReUsWDtbS7WvjigFYyeJsG8jvU4nCOOVVTPVfnRf3WMjkBXNPSVkpWQklBAc
Z0PngFN1VbfghtnAU5tYTic2M+1U38i1suOXlmpFu6l+9vf6efzE71I4MpSuxnnFJ+zDsHbk1gSe
Fwp3+1mYpWt3qnM7NQ84fsb/Xl9JOfdyvg8mkt3ns5QL8fF5fLBmrpTsXlAQt41Y79lLggMZVzRs
rI09szupwh+ZUuz78eBOF+kj6WoW5WIWYj7Uq5NtIq69FWzohNmiHN5l+d1HV/Q0pEqT31w/5klp
eEkOfeeqy65VCo+PagltAY/b8VORnF7NUXkC5LJfYJTAjFtPVx8S8NyKBcc0MArGdS3a5asW67no
/PFc48F+frbNt9LF85RDrATWzVMWeTkRL0VTxcOyxuQq/pFrPE7lPR8TxRB2FVrF8ounTWJmPInS
ClDuvex9uXZE6ZxDm1ONzbL0xg7HyobsfPexxZfZMKFLAMHU82YkQB/spvaZZ1ys75uZLlU5IKbx
A68aH3M9d3cd6OhFDL39PNqJ9eI1r1Z8FtaiZef3+WOMfNh4IPWJnrw7zI7Hkjx4ZKLm4gM0/+w/
yGWm6e4aKfJjFS+fTXPotnetRLL2uBWT8bKqbfeduRSS8sws+W0p+S/5RBZNQ8iJG+nZmBfhQ7bi
xjbPwiM4rkH1/fIKvGTWzIsjmz+TkjHWY5eEqp6s8nCKFLOP0omX3aOcvTMlVd4/C5HPJ8vUbPd8
Lj3jhbvgd88wOvAcFbQdfDWyQgKdi7iZnPjsAqzEptdpFou2m/xKrs1DxLcxon72F/lXy73ZVNe/
IcFjYCxab3GC8+KN5DDTFh3nOmSH6W5X0FwpNs31M+1UadX0GSVWL7alSy+z4aDbytxVIEsVXFai
cn2xy/MDJQnOkDEjvWWuJXLtg6P82NiSTAa2FC7e9c5UpJNK2oyOCGG0Iq9G6k6IcegvjfDfpfMv
1ti2e/s59GWEquumqM+17dcd9+bE5An/0aBfHTTnQbqF4IPPAQMrexVeUESuxRwF7hWsaG9HR22b
PllpkyrF8Uom0qcraEmr/vvcyo1faCK5oI7FaUnPF8cG6pRCBxcGZIxhlBnfop2L0FBFzS3TgJlP
qGeZjS7GyXg9cxoezz2OwEn27C+8t44/TL477/SMgeqbO+J5qPLbD1/b+vVSOyITZ6oYPI+b8vE8
S13rK9l4EjYCCegoxL2Vw8bYc1tukr6kVXeqIGMR9N/ZNlJ3Om6uTVM9Zni6x320G40P47bdxePD
X0SSJVSdjFon+7G+MuhVM/sWuspksGe6hyHguXxN/q4fy2J6R83tT/wL/zGQRbWWhRWrLCP19aTD
IOpxmkWRea/xUQq2nGEHpd0CMOln3IJJahyfdHFXYubwntD7x+Laf07qXsc/evoC6GBKURuLgvgE
TCByfzD8M30/nqsJxiReEYQGD6IefHIoUHdzV011Eh31UMnRagcqXKbbD4nTxoOdczB0M/N3kLlf
AlkIASohbylIwGxuo4WjH9kraTx+KS1biU4kWKFxrcin87N+axw8JhLGj2knP9qI11FlTemICqbG
6uUZxckYDOPHTChujrd4pSGja8xtA7w4fkg9hEtMCk8poSYylxGCDoFRqvOc4byke+YPir+ZAfii
eh+kqgazh9akmGpni8fSa5YPxmnXqtC61sLmcyylej9B2E7xYXxauuEO2uESjD0vH8S8/9KeLAOI
TeOwYMJ46iUihVfLpUw+ix6b6KZ2QipAtrsVosd2YtLZ0Y3gz82O64+AKi9+dCXUUjsy0/GdIQJm
JA8fXBtpR3ESmxuVQkgK9imVEbQOar/wO1fnk6E6ydyz9CoOiroc1pLw4ZE7YFIepmMKJRVMFKoC
HagatVTYbP90hmJnijbGTYlrZ37d+V7Wvq+8lzBIerZP3YKG1qzLz8pGUz4sfq70c0gJwV8/KKeG
kyLmsqkqw9sP+avi19hYDcQJBYBQN1hM8F5bQYlhVAsO7QswbApWPelNWmE4YIcoPD+HXKbJ2yb9
OldYphAS7Ru/sMp15eeMGATqrZJB84sxC21uexvF6rYWwDjGuI4gRZdviLVarHTCUH5RujeGIW3Z
uxiMExRlWyYgVhyQVH3E5gcxlIxyNdgU9yVSOaQF+FCcfPkPUMPpyoyvICAxR4RIu1EM0WpVx6O5
VHDFXRK2QjzC9h8KmIrhEZdDiOqMQz1GDMSMjSU/AgSXoAnWxYF1yqPg/KSu18a7BuCUK+wIloQO
wlvP6zc47JZfH2mWWZPg/hYP9TV7jZSUrO+3k8eklzKMKvVUW+U+M2hUyfG9HIZtEL8PKWsPUTtP
sy0u3olu1gH+KdIYoJn3fXM3wkEIrmXD36fxQrFgRsDuMIci8upFk3yrHygzcTODdS1emJ4hwYEB
ZRwPuc4U37OnFg0jPW9/YqHk8IezgfoVlPrQnbhy6NReB5YZRAaxeBMGITbATZQDYbJVaFBrFtBY
A41WlxdWrh7G1EjftS6PyaeAUQK0oEnxOjBPtHiQ04D8KbYzpYlSCvBeTTXZbukUVvknBkiufVx/
r16djONVwN+lHwsokRDpdBE1grfWwB7htqdOtSuzyvkNK4QXjACadTW++zU8OZWlZX8uJVbOxLwc
WKavvq8bMVz/or4A2gGOsCG94ELxuKuaBmo/U5QbBOraEhAYcYdb8bBlM0b7YDRTOJvlxYpZMgNF
4Hyyqsa3vIk4tLkP5SXnTC2+TrxynUW/g0hs1U51juNclUdDNRwQ03MxTNJOpuR18+TZe/DWeLGQ
Ha/wh9YGoYtP7mSCDuH03zZZbIzrtmBrZpoMjfdP7MG0/41oG5jsHWms/C1nrqYcmiSlyDiC4W4z
NWkT5gfrtIRw3Lpxctr7obdP818snxfF5xdAnUPTrfr+fRHyCTp266gbwTpeMd7eBZ2ZekHw9H0G
gqs9ud1LxtK/BO3bsXL9EEEpw3i6o4SLV41b/15ztYPPXdNNX2uyq0Yv7dvtd0Wgd6tNEpX3vrxe
Nd6DHBlqzGzEEgbvDvTAOO37QsPvOKZhSMWponiCfjltov1Yx+WRfyMkZLpKfMesL3Vh+dm1up8l
3+PNS0K4qeeSC1F9M3j/4xzMf4vlgEQZAWEnfjqXxnVNwBOycU6fkYZY7fZNHhgsurIEw+rhjqUY
wonZQz9nCwL419IMKQx3nQC+He0KCZ1LZIOc7Wfx9hm/KNY5zpLkpsm+nrrjHxhWH0pJzxpqDUij
5SpitVTYJgWRbYYWsXme4VEiEiBxkniMTAtP85T7WkEZ+M0J3O0e8Rd9pumz2nEkBr/dw/xdhl/k
6HyAp3xl7C+H1psCQ1BSLVXKlOIcEBDMquqBRnA9WRsV51cfGYf+Z0RGll0Dh9/4on9Crao+e3/+
x3fY4pCc5/elnRP/1z2WbuRR6vkrddTXmTcoAVS8G3XMlyKjdJFJODPw1T9+gD3vR6ZyriDMnwe5
hjnPPDX48/Ey7F200sOhYz4YpEsj7CnajvmhscE8IKQOZafq9TNLN8cQucXoq6y0NDXgq2Q0cCv8
7aSA2z8ByBuPSUOda8Df2HNpgEdhzD2pZ01ooDO/B96wFo/tY3ge7hE2Vsysv9UBCHUWeh3oKC9S
wy0rmt5xU9WVzyGucakRkMLRtpsV2ajlHjp6GO5VU18g9QDPAQLMFHyNQMgFhIVRCuQ7RADGoUCL
T8O3nkiMM/jC/c9+TFrhTw+l1WgBm25OA6E3V+h/O04Cn3HVirQ7tPw600kx3p2AGHJ9lQhl1DOT
T/STw2DhxYX62Yta0MAxjZ7VcSpGB8maftkh+s/q0NETnlXi/yYMu4PYyOG+qUfa9JGmWMX776JB
xZDgkGwi44pPapnCP3byBTf2UHmyituWH/1LJVNFofsI04W9cxV+yUTD3ROr9piLQzCQmNSS3Qi8
VEuDlObzRjSz7+JDt/OHL/JR6jjYRim6zSDfR0ytyy7sQ9ba++LULJFJ76YexcoHexPxDeMjS5th
2qUiyO2BobSAr4aEDhNadC7eazxjfcC4GER/9bno3f4F3FPf1mNX60G4TjWbepCvY8P1uV3qx/lt
Fh++BDrwt1VxVi7yasuP7nVdiA8T7RjtT2M7iJvTfMY3Fb3ddbAVeHRorZmExGvXX8IkPFtSHR0U
oDc6Ir5BeuRWch5uGWhqiViADdfdDTaujLzQPy+Lqsz98H2p4iJoVjLj47W0H+7fPAAcZYs+6oJO
Nx5COq9qxE4aNBqtxRYVcP5yGGev5/LXmb/SZqcXrQVbkkWg1Wd7mO6Z/5F0XkuKalEYfiKqDCBw
S44iihhuLEOLGXN6+vmWU33CTLeNuNlhhT/AmqcaCJKek+SyZidpZ6dLSqyPWRzVyMdXCloUlZez
v/akgxe0/cbWFY11YAdg447zeq5n9zEhzKaAK1CvCdnJWs4JJXQV0GUp8aMzmxrbsIaFjnruUqQE
KWZR7wUZiEhVDsqB6BVqOyy3lNpxcwmAeL+PgFq3M+CMtCto28mRIZZxbrNy7ujThlcSjRKgIiF6
hM2whBSwx0NA84RR92vQ1Icc4+QpMx18tzGtiNw72BFKagH6ESc4bpD+6XH9Xn7vPt/iA4hbKPRx
E5kO7q1mg+XzVC7Sn/VaB7tHoZq9APYD9zFmFA/wEBA6pBtDQH318KXrDDnjOFJ/o4n+7YGdiTex
PuclN3JVPLzyrmRLn3CHyA2fZUlQwfU5iKuZ20JbC7TUUKtTAja97c5M91AXWORdMbBrTYnf9uv2
oPUm1FfT2VwbEH290LF9OmZbLlp/Av7AJb+Vw5lGWEJYxw08doG+9/hgoK6fd5+HoQ/0i4PSNk6W
/IRHz111Lp6hxnwAyrX8anul3RHs7Ew5ARG6/ZyimUmagf26Q7xIfID913np8eL9w3tdfzEMtUOz
X3+c3R1/PumqPFFo3Im2eA2cT0gCAI6/dX7GrQ7vdQh1G4uKMRdTtOQIEoHw5uLVACZBq717nbZ/
MZ3mAM1v9twZmb+zp+6DQTbiVJgtRubVNcAXNBMCrPsWmB9lrwd7oBapKJ6diG7fnLcmVq3uBv8y
LdLu6Ye1alyRBe2fKJX4h/GeSk318GZt8R/UOq5urPHgC5Eek/Cgi0gvZz+y8RIg++zdgMrLmu4n
GoG1Q+u8GZZXoIbksQ/A4xqFWkUcTXw21e6qORHVGYFdUiR3ywuhM40pGv5fzo02kRPYxnbY6FOe
r4kiwJfRD0UHkJ98+vRF+9KCJwzfEGARiQWlSNWLbvDeikvwPnJ3HS6mk7DNbAUBUrI4wdXRZ//4
YG2mAkCvqXt3eESuHq4AT6CWAdwBVAZBkV40sbqrkbDjXQuk0BEGQCoQUKWYhxElEdvzgaFXw1rg
RnjnhdwKnGveToDjbSa4hPdnbgSt+hiDocqCaSFYNQXhhPdE0gAK7HJ3K8rEvQvhul5oDt3QNpqB
gJD4qDUjXFOdf06oc2dE84SpMdZ3BgONc6bb6msg7shweUO5RW5N4h4u1qE6TmqRUjCRcr8Y+ZkJ
ykMdF6jcTOB0fZGRRV92b5UPMYaU5yGjKe/ILGJIf9mKXR5/DSGGiJfIF5QO3rzJM5FGkaSj8l2O
b9RWaCSC2mMUaGPx6TZIjhDA4UPccR2c2uMZEkAGD5/vvjaMi9rVnVyGjrqQfNZA7cpnkykhGBhQ
wL7iyQSS76oihtbqM+5UczzUa8APs4e5M3t1C/JXQNjOFxJE8uaA1hlRZJx4h0uwkltSYp5XH/EC
RuqCsBbyDkBkKjqr8ps5aYDc7QrPUGu1s1dysc2QqYMJISN4cUt5ot+J/NoKtkoAiBE6BZN9siG3
PY72I/7cU/vyi4BxUGiQ9xCkPr701h2IJFeQ3+/wS/JBm6KVQWb8m7FgzRFNZqqWDCeTox4RCsOP
CxE3PlsrM8zx/bLzHF9MVp4W5ihXM9bcaO2WBNc8C4YRrI62ktvlrWpcxVA2YnRzFlmnK7mn/EjG
jLTKflnrfAXUlZnRDBkyQSTM7DVri+FHOoYGM7Og06d6AInCKbno1ZFZoPHS1SvIMRiKy5WoI8sD
5GsgH0U+HQ2l3/2MNSu+UHsvQLqErVRNG7g4gIGILoAvgLDWSKM0+nTz6TTJNMUHDJ85AZ7T0/Sb
YSqK/UzTfGUHdtNF/mo1HwwxQQzorjqt0ccK8hyFDFrcVslDW6+cJrjkOb32NF7noNmklraSfHjj
DqmI2F38q+dRNAgAA1SAxAABAmlBXMIOgpga2fhokWjzxVzLA3s4Z79zvu48iDBkhp7EhegVooOH
GTwr+MoZ+7IpcJQr2vj4PVlsCugP54MBsuFce33wWYAzl4FuW2XQ5TO43WE0WPP7/LPGbAFsh5LI
fTJtWL9Xp2TTZNE5R3aRhh/HfNgBDyvIhd4hLwRmwkt5GhqjzhK3xzIAHQRCnZKoyxvTJ6wCutOo
m+AmRAMWjqaD/pW1YkxYfznlBYACJGflihG3KJ/IPGxbY1ZX2QCJ8PTiMcoL6LmJggzPHvZ5dqRg
xl2l/DUeOyk63B8+rAu8i9SI8oPgGXnkUpzgf6QU8MK4G2m+PNzx20nHaSrcW2ALoLkEejSOn048
nr7cVF7ES350X/DcNOfx/QTilU7N0QJ0jf+4y7axWgXDwEGX8O6wnnh7J8Vbx0qpp2CETW9O3jxF
KC/jrmQAdRLyvQXbh/sWEEKa8qDGMXcyTYv/NOZpSj0lleLp2PDHU66WxjyqwSqPvwieACzhyXrO
NM2yjc3PwCo6jpc6ZeoVHo1vRk/edzydpqkMAa+XIi6WnGyL9W8pHOxB/kIXbkzwbbMiY9b9+ENb
+2hRGWKw5Fb5FjfJZIJCKX9kzEAde3FaphvLyXntkwZ5nJcOjwxIsPyO87tfUS6vLTBBMTcw1h0n
yzKPSaFbJW+24p3jMnWmmQeuyeOUkrPSgZuTytNs2TzYMa8exyVYOQ5j2TNY6Oysu5RtnBKhXWMS
R+EJdXDBXVOzKGS2Qg2jLcsJFnT65GhM/JN9G+Ff3N8hcse648jE1/JFcUp3ni8uCmmGsud3Ve6e
ggZkK+DQ8dh/+L4cOFS3QXidRZFH3h8dtO56ywVoWKHBViFQJpczHZF6xrDAAa/GNX8xhnv1Gl32
PyHQwHuied6Vw4cwA8tyJVmhJQ/hBx6DaLqh4fZbRAjMdbcLIg4DfjWbOKvQ3QxvMZxPLEDAE8Ag
UZE3Z2D8B1vJ6rL4vwPXIsIs8tx8TtTA5BTBg4RMKDB4cshutSdyVjbFdx5dY9EwgVnqNwcU0Jzy
xCNvgTUTxD+ZFAjFJoSU3xlITHT3ZC0Sby00lDAOtKkLPgGOx9Tmg5WMC8oWacnDk0mi+kfZC969
Rr9c/caXPfTORw9WxBoUR7gZAkWOCvnI6GIyzDwxrhZXVMGb8mzkZ+3wRHGWI7sdEmjI49V68gJ9
cho+RjzLHePe3qFltB2I8yi4erbPKjvhmcqn9zfDip+9KOzLpvpi5MTMhvfucpUUz0oINUyP2KRq
xK6To28VaAMFmRqU2KOPLyqbNUEjblyUIsBCUi0WcwJZD2Cc6HEIjlgU26kng5VVc/kebR5G685m
hSwQ5XKdf0XFCUw2GApEri1jyu4myFHxS9/AW5GXyn/lzKKOzAgRmBHkIchqd1CQQCiUvxPxO4Sq
vxABZiN8SQUmXWOBSirzOdaho74sZbJ11g2g9/GRrm+8g9V79o+oike76EOr4TxEs/Y8/ICuxEgn
uvqis8+5A7p8h2S7zOWc4DGkhsV8ZXhR7FMSCnVv/G3qgLqlHEZAXvvSlsGllW24qGNecNpx/tQg
j/JbgGof2FkaMhMJJSWe4c6oSdPMwNfjw1uuDxHPbJ3LucHBLsFda9ro3iIQNQlEcAq7kUIfgtH1
wCaJvpdTURQ6J4LIYdi2vI7jQRTzgTAh1McYgpeQI6hsZ8c1tTfSG/ZpXnV2vgMCLra405KblhHd
i8syiJLiEjQnGnU+lagaW5MF4iysbFY1KMMHB5TcrjLBZZtp1AquPq5U4BbxMOH2ZR/g+zllPSaY
uChgLQE0H0AdLT7QIUzJE6c0rh8gI51ruom4SCzCwdmO03j9GsGASuGgxKyCkHFAWxyAcXNQgkiV
I1RBd7rlCzAfvXQm4Reh3JcIIUeahCfgjD3g+b4cu3vWl0ygb3b3FO/qIcTUR+qO8rKAZFpaRPDB
hifK7Rzxsh5yeUzsXb0P8UCu/RZJsG7ECnbdsqU1OKqYBZJFEc6y41UOQfVtobNe6Pjs/IvcOPsf
4voQu+hws5OtJPXgCLdl6dONYAuUQJBUWk6IdIwAJ1RObDBk/ki8KVtkyV5mrdAT5pIg/3gHGXoM
zWMEGYk0cFQgepW5tGK4AK3LTFtJRCk7jgRncj7ILMMcg/0QQcKAeBWhNgQXw8tI7tjoo7srf5DL
3haouAmM9afwI9cjk1ophTYxV/x0xEu52oidU58QV02Q5fzDbhlwORXvk6hQAwdmzeDsyXxhx+L+
fgfO7+IjPjd4WpHZJW5takT4kliIV8RxRBCfyspgIcMHYMcCxc26CGSSMVWAce89ojGSTbZ/jbOE
fRKBTo4B2bvY42Xz5BE6FTMQdQJuE2VoZXIGyMB5xBYnjHzuSl73PyKXHIjZHvI35vcMkWSjr7OD
GH1h16IW43x46PKFEq9AyRsxk1xgodwWk4Gf9PYGNE6UTPnWFu7AIQegljdgkdyyp3/n65iJQB4q
SxiCi6rq0bHXrHg+keKYExm8G205jEgYPyEWK/xZLs2QWms+Nv1B2pXZ1qEj6nEDf1tHDSJ3QvHN
HWHpWtTivXxLcPDz9KjhGKiN0jdBeuDsI3xEuBnMiaVxDsEI+ene3RvgiZt3877+xWn7Yut96OrI
UW26Jv9tR9SeibRlUNlzCd5k70XIlxtGlBJIuqiY7qAnV7AKYb/SomQLjY8ZCqSuGAegKuJx41um
P1Rll6AdnuPBffov6i4R0HwyCCpYsrGjJkCnkF2fihlPdCUOIbPfT2CiE1vRTufEk9WrsEjQnHqM
NkwDNBogNcwrXD4k1Ed8OdV7SrGjD3cBOYvCJW4CHff2G1POMXIgzsQdRXjay8dYRNrYBPRkTyZN
bII6wdXdAXf7WM+lPqAiRw2sMODbkAsgVklb52w3qN8IKP0+IZtYkabT25R6d6uvJOQ0RIoEmCbB
nTSdCU1Ni6gbC4BozM/kE9wkD4WvEEDhtsmBD3ZeU3PgLeQAq0BoyW0JzY4fSVQkx8OBUV7D7pPH
wTdkM5H0QyngkT48c+u3e6x+HhBp2a9vKX8uSwGz24Qa3BXoQZShKX0RfOgDgpUnbSx2ImIhSW0l
lFO8ONcsEJIPlxCXop4cMnLESI8MHwAXTY0Eum7MGXJzyzhnIk78BE7JfzEDqKUpasj5qoxvLs+p
JCSW6sS7B00kJu2V8gBRI+ADvyXhimxIcqIqhdqNCRCohmAJRO8cSCRONOBA01SxvLCywqJ/tPth
vyB+B92aAgQi0ZDNrbzziUmCJHFmHfMefAw2BWpMgIglaDsld5INbzolbp6StozHMQWZUpJHyT06
6R28pkT4soWzma4HHxlxe0XZgg9BskXKyqnJ65+OM/WyyuJmakwHwsxD21BUlLIsnE7HY3ZJcqj0
zF8A5oGRqO0wBFrIjLMWlOSpWOBBg6tt04FvZnuLogD1EYd45AEWxcFD5guAa6hoFokYyRS3yylO
0C/IB6DxHi7EQD+5oheGT6uPIeOUBG1KnwtFKjgijYiLTBdZAZTSLWiFeURaYxXUfwpEyyPdAG3N
40VJArgdzG5ub5Et5B7F9YE+yBTNFJIvh3NQju+cE4n6wTrf+HTOhcFGCBJyP3C/faJi8i2vZFZI
/1X0v2W2SVQoD0e+4tjRo7k9GDgrKduRExFfixsZIHjYRTP6dGfQEDVdllSeIr/CI5QXkngxY8lo
ScJEuFaiSklWfynplEE5oxmBUaNF1iUEq4uVMV6iL3VkQCQfrS1ukOcG6nl6s0J8tENnOk69LJtO
GzaJFD+T9cotgGXmo7fAf0MUtVX0r6CvCO2OZmwBhs3VEKX1FvdC86Zb4H/ydlhV8yZXGYwHyOsr
eOOLRY6mgIpAkAxl3t8MlbRdKoPIV3DQGGKRRF1MehGdrqAQhMZzwdGcE59FKIoQzCOpgxE1cBB2
eGUKvV93fv+RVEWON9kWxHGGM2/yv24nCZnksRIPU+lhEdyX7AjsnU3MKj99YUyK8CvJUUHZV+6C
k53q2YNtCK3+rsiHyBk562OJSeLR6eu8hpUsFTH4yRJGCEUB5iSbMZfD4U1SIHkDNrZIvqSERe20
zX28Myl3Se1OznSaTH2CCOfYIMqQst8GTn8u9y+rTmLfky8BI2WWnPSMM2D3JzcnkZC8sRSSKcMS
ihBO/HJXthF5A0mRCIZ6RDyyN76CNaG1DJiktaSnxEbCSjFspic7LfVeKWTLZixgkP+bMjXfgBhA
nCBg7Mnb5at8LTf2/0sKfEZX/6VXBCfyLibeAic+j5xVpHjC+5XcmDOgQWYksddvJ2ZC/4+/2Jml
Xkmk2peAnlI5lga6xgOAu0ao5RA+EnMi4BGuqPnobPVVZoYXhqsnbic8FlBC/58773ccmQmsPerT
FMf5HPQwPv55fCWy5YPBylic2YKSDd7vv9CPQdMm/+PGG0HJiEJqthuSM5N+VISzfFPHYNboSxVU
X8Hi/j/sdE3y0/hL4YzKFYxZyc5/k4dzo/pdUkEqEAmZkAIdNV108gmeJv/jU9lGm5N6JLEmakMT
yOyEbVLSZghwu+XANmk/hzKPZRLmEn/yPIfk5W3qWCNJi4huqaQS7cFDppNxHr97JTxzPiDzWarl
T+ymJAuTBbPCKnQxc9cPrENMEi6VGFeCeImj8ATDh3EAkmy4Ju0gpjxTolB6L2JoyWRIiQnBnJzr
2L+aCa2F/YJj2UxwcAIlsdmV5Ac9E12Gz8+K1gQSIWsngGUpFeRAJb+XxoCc4zIz+fJxC4Oh+0cw
+Tu7iefIclhe9W924SBrlwAHuTxmcjqIL6JAwmlycwlSeeqV9VgQ/DK1nV8qJSlUdCbh2uX8nzop
ERahNqmi/IBINZQzdYee7P+5qyCeSL5ABZ+wSVZbfiMF0CevoEIriMvOmHIS1u1ycP1gMPiEIfL4
fbkLiqooOtNzuS3knF6t1+RGjB3yJI6QtsTUkXOTq9B7xJmGKIzwMFBjLGG4G7G9rTBCkVkm+4us
XCF4yiPhC+0cZycJAxk5Bry4Tvzy7sE1JUuX32QHpJzEI2O6ep/Fbu++0C5tea0aWRfvCftvH7e2
3pOqkOafMIl+hdfa3mHBipTUB/6J39y7Rh3cVeCqqEpzi1nTBpxvKgnmttBFvEs4JPUiEwoGqGAS
r94cjRkABXiynbzn5/75az0GiOr3sIdPrm4n25XnsuEpvunvk/l6cC0Pc3XwXH88JdV9xFK6TaLj
tq3kKnS1dcNrah7ahRFg5egz3nI+hs0It/YdIm8gSROcu1XTeqnujNbu+oL8wsCcojEVV+FsoON7
9vU3JeF0MPn6SNQquRbt3I81l18O9xhL2995PTHABVPWNH3d/zj0H72rfckAbQYViE3f1MGmPO2P
1/Bu4aFsjb/o0uXPo9NEJWesR0p+gsqNFAqA5u5jZp26dwgCp+DuPqDLJq/kkSi5QAW9BzSMp93C
L13MaTX/7t5RuU1uYdXD7B6Ia8v7OLD5Q8k/WvEVjPkIoDiAYAsHR7q5sCjOIFKic2BkN+/sqoMt
hC3WM862x+TrqtZlfHFwdo+MbDd/eW/35d0ktdFezkFcWJyO1/IuCa64q9rJZ3nTlNCUzKqRXOcS
iRJYJuBSQBmGgJI3iCTuCgrPAqB88aVE5C0RsErQZCMgUxbggfeSub8628SybfvoIMtOKiuCWRLc
o96MbBcaakD93mA6qIWjgcLaSVAG6KqRjrZRAsqGFr2sWfcQaPNWsgs28QenJtm9DoBUfyfXQGMf
l92MnudgA0T1EZyGLASMTh/x+kxpWWCHGJeySVAVYZlJ8RCCGY5RUKpAOUmBGxYnoZ7sm5xtBgQh
RGfwMx9D96VexWVMaIGClp+lJu5DyItHM3RXbtbJgDGPNvkbsifkM5HvjtSpBM0rVihV109fQRSO
2IxgC5FchuFIMnsGMLlLD8MqEzbUzsVQxm1AdUI/HjkRVI0aHxRbvuOqqyPohaJltClU/wxZG105
0uBdpMbH8slOTzZP2hbVHn16D0L0APseSas9di8xjJBjk1GghFVT4tHBzHQgD2DGKdpjB94aARsK
Q7JPEeUQLEumdULL5UMZFGKm38KL9A4qj5u6hirESINHhcY5E7LBvy1nP96AHYlbwdM3go5n+ogy
2jU/JFfGwolioHfOL5kaXzKBFgM0zmVfXBN9Sf+FWEf8ddhh2ebJNwI8jPmMXyrFB8I/wJLUngzX
6P/XVhtRO6WqNVuwi38nVzCjoDJkgGD/9St8nYQICbkKoBuxKqg5nmzZTN/wwIlsxWYUgUaiFdF+
x7KyOBQzNAzQGjP8CnwWPkDdL8YQQN3RLBNVIc6V6IiR6WHaCqg8pIdc6lXMuG67V0rTFlQh1b/7
WB+AMkETqUAVMQEQIuKcJSKbiABF/Jn2RA9EgycPETZ0qOFzy/2RCXKU7qmto8MlvHBoNOgLshKS
mkdCGZeLsSiYx3jDNeiXyOKRAsQR6PQx/gBxQq+Pyr+o2n09cbpi/eK4AkMCdy+Qv84rEThyy2Ir
GJ/3Ydt9/h1U6z7EGnnywUAgutsGpoS4Jmg9eHsokAxaVKz31Ow+kExVm4QOif+NwzUMnDuQP4g+
o4rGO2hF4PvUTsGbP4AZAYqWOJaGCI2fD8B8+JG0/l+wbRH6oXj7+U8nbCbKCKPWFY0agepdkJuk
F5ZhgnYGvI+915gm5rVAhBPJkgUShAA9UPZGTN10jaQKd2XytoDl9YWW3pqApT5kda4lWxjur7Iz
Pw8uMCCsJswgarkTwyHh2EIkgvABOPtuRyjd9xTk2MQhE8itF7bjo82+30UuNf9SDaCn4gitC9Db
O9SfZPdoVQMMFFSV/JeKBvv417705fmKga//SFHWQaQpu/4M9IA5JVck8zvkpY90hAGVtcCIuPpa
u8kdDQguV/eNtSb6H3s0F+GRI5XEh7JNm1sbgjdLeLMFVDJ30w1RJqVqVCC7xa7JPnR3nuhGN8AH
gg7PoH8ciislpBtKKR3OMVwsKe97b5Yst3sP5Q/6eAMFUYRTLjiPn9nGAIQChD6O31EftObg1EMR
otAW7GotW1m23DYmH51w5v298d3ugYMD9cC/LWJwoh9xPbh6wJ/YuVFmQ9Qx3i4E9vqCFSvW9Bu0
0ae8vQjYgTv374loVe3tcAxDAZ0gmAEe7K0NFouosdALw56YfVrtfyKxl8bQLUROaIx2gYvEWdjJ
35P9yCwoUm4M/zhvL9sIut9DZZwC0LHqN3A7Ro+EFgc6GGtAfjsPD99E8okNwSvBLdhIYcKQAZFN
LYX3eQib47vkSYihNXLIowZuINL37YD1PCf3RMQLpTUsLwSR7EwRuEKjl0q5SJnQhad7fQjLNYBt
S/FvPazh2E6rHlCwHJbghzIeZ2Z4zAyaI4QeeAFVuNyqwOmpU/aqAfEmhxIbBTsN3Hjqbk9S+ZQg
cHiYvkSHDn8JPTzGIKZyypy9y0qN90tzrY5Vr2t4J0p/MxQNv73rkk3vWKq8oUI8uC0B+h+Sy5qT
+hWaUbM0gid9AjzDyIwpbFClmdPC2pKJ7Od4nIcHck0WPl7qYpdMgs3h2ulSWjsSha7OZGSIzgqC
CUAZkihwKWC+Uh8IaLK9mmRem4i05+q/XUKKYP6232vhCJiOVlCGYrsTp0Db9bd2w2vhDihkbwR2
i1lOWfliWNhLQHFEfuQNVwMuMJF5x0NMmkHepVeGRB9TWbBfRQ1wAaNBknscWNjYdtyqztaojQGv
0U6jSIopGaRV2tUxN6cgY3TE1rCTAjGrqezbtk5DrNDs5/BMYC8qQojkcZJirBg0PpLyh1d6Mu0Q
R2mAbIAN9eyzZtE+0HTAl8R+gjmdQVdEAnV04ZyCKi1yGzA4nSNlSniMsA7Aj6RAOgAnCT7mYFot
lDdRu5dCGc14rLEQvzLAg3QgzhxZELXfBuQTagsVHPTZFX9YPBDO7uwu+1SCMwHLBuZEtzF8+Grt
PbceFL+Npy3aiI98nlgLfBePt38bbsXGHEawBg76Omj93fr4756g0kamx9t9iEP6rXmbTWQuq/I0
KGJ6DHR5Q82WKjRgsOngSIWFkwhnhEO2IMTBSQKjQUozolsEnjd+pELnIy6gOKFRkNbpqjF6CLVD
6utBGcfuBY4GEQeaBS6rk8D0kT/SS3rIXjCHTpBwWyxeE4b2q+m+aYhiw/ZGwQTCPKLDLaTtsNYI
79ksSi90SlFUoGPM7gN+6Ri3+tdWgkqb0ZVVpBcch7kCQtzXCsnniWx/H+UHrsHB0WpjJUb1fNSC
DBvQ2qB9iLIEDEJl+ZnDi/RmuLkiUwHrmM3x5qMTACesA1FnO93gIHFMOxMpDEJC9aDuodCKhuMA
5RWHX16isduY3zMwZyrVLmxp4N/sORE6IcDEYOKb/a3/jJYmWx4U53uAcd/e/9J22ESXP/RePl2x
bDrmRznciIogIfVO2TOe9fTgLXYSr3SXtfs3QNyVyx6B1isk+BuyakSkTB58KbbR385ZtD0C9FJs
5oXvflzv7MBl32GTOa4Fa7ABdb0pOjBpTFklxJyeghRy1V2hggajRhx90WxCiIYDIlNFAWDvKqIt
Ax44eQ11xExaa+hRQjwOLukz+Pb1tMOCfVLt39o7wR0/5mfWALRZlOG+QXMktjNftIzRM1XX6KQZ
yIPtCWjaTBL+HO3h5T3xoNj/ZWPakPiMkGRgmeUeDLyvTqO3lYn46p6wm3NV8zCsCT3a5D7SJME7
MCi5AO4Wo02MXioY+BqtVcYFaqLA1rcBRPmwOVLAXNsX/4ogJ2xzxS1EnaYBWH0/5B20bPG2Fsw5
JKgliUK5FckNys1rQYDDTvf5H0p2CNyNTtz2k4NZpLIOYxg5UlOimZRx+LBPqt4ADQljiCUsxAhO
SYtWyJtNajZlikINEvUMkWmf5bej00AYzYX3nQmBg42MocDAiV8kqeXTHXMtaAeXP1gZFLrY119R
DjCLpg4VpERNm2imCX7UHLzsgeHBUgcrJ8oxV0q5oqvz9wXqye6k+qaFSAAeJbJ/9ZZPmwzVgczn
EB51ZwkkOEjlyy3bjR8WzCN0toiFLg7avvbB+lPA06M5a/+hSmiJjfjWVq3l3u53iBg4dLtM8YBt
PNVtiO1X6+Vtw9nyUxx7X3uffLuVf0yrNAHINkaRuGz6Hdico4e3RxZc8cHVX93v+liQcsMnefX0
rt4ljBP/EmjcSreBtBDacggJKOI25GkBNTO3SinA42wZEg5iTAPT/AIZn0iDFmW4qHyhXy5upWL9
Nft6P6Oe7dM7iPi8IRM4pqKBf8uXLVix9X7rZb2/jkovrGm/+2ZKTWV6QKmhzSYFwP6W35PvmLmw
4F86KY3J0T/Qf6i7fMOEsvBFhO2nlhC0/r4JQePizLU/NeHm20DHqx2wXZaLPzwOCmQqXZHcrv0G
kjh/F2wrWVPQJblHcWAEr8vskZhp9MRMpuJmtjgJt7vIBgCwhV2gjVp/jz6MFZwwjHbURD42uZFN
3coPZNE1O1SBZp1zC6DwKbgmmRzblM8B1QNlwGg9ofhOUwcJFbpzv9AHsCMuCbcuA8u/M38zQepy
hGWQsCMcEil7n8JrwK3X0ykV4i1NBwJ1CXZxKfDTdpyzowdmtmgGO16P+wdqPOC4gRUK3GLmfyQm
pj1TMbUKSTgX2QGUHgExSL0aOgZLjB9lNE6mUNsv9jRdLGbSWIkBC7ko/B+7eJWwqXoXf4c26hGu
7Z5d6K9PX6p4W39/LO6M64d9ROsJWQAfStW2TQtEWlMl2ScJ8ooSOmod5FQZ3GQ4KyS6hPWKtYCL
it4I811meY+7JErnjiiqWEUBjQIJyj3tntouChihwqpBYSBocqyL1uB0QUdLIY73+/3+0+rJ9Nug
a2kvl8tPZnIIGkkvsaTNITsCgcDX8aZFiKawfrWrBLVmTKLZx1G+J3im0cKY+2o4c85xY/BEhMfk
EObjQT25BhsUmexzwCo5x3d6SPBIKG4VnWK3xiAHMQUMvuWMMOlsWu3pDcmPjTcFPbjmGijdj7Z/
JuaIdMPZUjFz4EF0IWlwItP4AkaAF9sdGAwp3hbVHmnTmOD1OdS+0KhBGFG9YS9Db0VnALbW9BCK
zsRra4+pyDNguz1PVXcnSf9thQuEhNAHbaFJSCRFiETnCq1XVKygktnHoeLiPLnWuniXsRjlKXz9
Kn3GcLaib7cen91GiH4DZU1aIl293wmVLkcj5IiohVf1H2EROsymrW7Tm4EHj7clnDq5O2zGKMLN
rHbli5YgZxtmDhuXLJk86VZ2ACl9CSFO4lGIKzu6AA/AyJQWUa+c16WxCyHwY9fREIB//AZOo7mc
i9cn5U1IkYjDP2ep6Ll80PUJNRQfsRfnUjyoNfKpZyV6U1dpvsnQvOZ++iY5W3YguthPQCnsK1zq
4z154ce7I0YnxhIRS7VBrFlnesV72e0lmqtrNGeO5uD4chp192TOKXXgGwE1//KCz2Pvq3R2Wj2+
4fUafr5hNd99vPY5fWEzAfcbLc1tQoWJRynEGygpR2pudxPeJsodMT9BYpfg93rKTqeMH250WmAX
R6UBsxkiykwU3FF/3NR020VKWNgEFOgj0o5T1dd1nxTFoLeYG1OKGXAyPrr9xqH46vIPNJfO223C
l3vr8+ron40MEfCDmcIuOY3RXdSMVFXj5zNuN0dP3b+hGnLbhi1CMHzEKA6dnObZ0l+QYHqvjtMg
Vu84esvm4D1ui8spmM0Nk3KMhlDGM35OToR+lPhoDV0JmeGn+EeU0ogfd6l6I/KrXS7X6l+oSI7a
4XFxQ/MOzZVW13wCTn9zxHBANbw3CCcR6wXaxBWb1ERa0q/pkNahMEfszbSj6LbHXbBpvxzM4een
edNtYzxlfUI63/6wReX2FL3/9gPoesNTOhvBt8mu6dExYsjM06NhAUwBSAGaQxx5hYYoeOQh4t7U
DMGqUtADK78/uwTksOcFo3WjZqYuCISJrklqiC14vsbMvSGPA1yNeqHTXCtpkyqc6Qi3lt4HmyfC
D8h8ocRFd4CbY/fCJyt4YumFGJy/poqUd3TYwUosbrR7UuDO8AGMCFgRWoyc/Un89pjLHB8RmVKg
Jju3RlcyhXCWHYGc0WNaVAJ1HTBgfc1WSV5VkU17hKopbq7kFibdF4yMF4cU8MkF2Um+T0m6uEbP
EhQHuSWJIRSnlsArpp3oHe4lpCOipNKH/UmD2eO8aoeKM8eaYN/Q6wSP0pMe0Gjf+jU1BHg4M6zu
w9mGxqDB3hRWHE+0K04RDY/xsYAfRbNIsC1idrsJnlJ4vwt6Duzb2zOCSw+8zuQ22tHLJ6+l4tYZ
ApQrwYFGQ7JaKtoNq+UcSX3ol52Q9sDIixIwFDO3MaqpKG8Gl8G5svcN5zzdOzz2wR1vV8pPevR+
OBd1/kXVEVc9tB83lg7in47zgw2cjsO9ewx381syG6Ojk1cvXDEsszyVH9DLEeXw/rG4lyp6J3d3
xyFZzDZfi0bLbeNcABzgY4KbRry3jQkaYH5VbHuHPsztwEAgvYXQyz24OXOpyO6Ge6rH+96NgKTc
dWlKaBubAaM7Eypnl06H2YWK+4HyuU2eUTtFKWizUP42a2Wop0bCX0+jU9wRo1p/0931v7iAUQJ+
WjWkeYQcLvR3nV2ftsYlPCCAB1fzaX/LTf+SzNgAiAt7uwA1leA7nCHsAaSKoig2ztWk5Z3L3ZzW
z8ltWab/XTcoe26gtCjh4IzC9Tdtz++5GvCkNzlP6DHSkbWjiNlJZ+mqFYse5eyPhj0Tb00VclmV
pLfOK56gv8xibVNMAKdstVlG/AmEDlCez8Yevt0VgE8R01e8SKaFU4ewL+w1AZlnDCjAQkELB6ST
3MMxo+gxu8bvtw8h13uARn0tNulnsfkD1keiioxCD0g3i/gV1yPayFdCTMESC+KMaTRRqWQ4FBap
U4Dh63RPT5cFRGOfTKLy9tSH6RegmcFJ8YqkREOPHBImOziZ3PA+NlzIkyxd59Yjgcu7FcInA54f
Ned9T0xkecajjd/A4o8kGpgqmzQEth6IxA32I+I5TdG4IsRngx1U3ekp+wBsoVNL2/Y+ofTlEYv9
oF8q+nfrJpUvuhtguqVU/J18M8WD/t9JOXAofp1KLCjcQ/lAMfFCgEDk0GMrw6H86Klee81SR5Wg
90g63rAFoIIiVifYRCI5u0m+PfiXdI2gU88J9qGevEjjO9Rz6HW6ZrQtrvNPov1wcyqTocEmVHnw
58EN0iZe0yj+kBEW0u0ot86kDQ2WQMjMuZPHbfx62NuwwbEMdPdiN8uh1CyekxeY1fAFbhM6Tg6d
FVmKNhUkbFooUXxxb+U4h6x1xnAUVxvsbeoGrdq3D92RMh58HUdka5nUJF6rlk/R4C07i0DMV/wF
P6QI6D11Smis16WZ6IVU04DOqm4FZ7NNj1cvKQw++3ye0TcVnxgpjjeXCszBL6FzjtQ+8ARaJhlK
/1XH0kTfXwPC9knu3UfYHmKglMFDoKdyFY7tujUCWVlR3NtItKG+qBuj+HMWvRvOmsAITv1Z/Bg8
qBpkK4L4sRRj0KWLpgKkgdiIk8AOHSHEyzE1p7WrY/coNmobjS6QWlLfTrDjuzmUk1QeHSoey2ed
EfYopoWouYm0BSY2mMk/9DFFY4SHXkgyIeRdiw/fdUVspge34eVPavWjG4prGpoMwoy1Oqsq+eaV
r2NME2okJ/Cue+w0eJ5A274X3A7qOCCQMW1OSIrJkb4YouBY+V5whdfkneNz6aNmRQCMAQslnfOd
AHnvb5yCogKCnKTTw33aWYkBMJqN5IS7BXleTZE4RjrL0VL04nrb3IyNv3sI9X9OrIb/jYN84zFC
53SqoYxH8Z9QFhVLGytF8iQKB2JWhwOOjip+Tas7vwAIq4cVlcEMmX0cABHzhoe8wl2SX3sW54JS
ABai4gQi1aYpgSHdrA7Pdm4uRfe3niLkNHnh4A0tyEcAFtdU0c9HPo3SUwvpwA0t5JKWqYqrzCP9
xkjqQgOgcfvreN6lOnkSkQ2DimXnDyHQ8ow4PQHIkfLFF0YagIsrAI7DzwXZZFNcQlcnGd0i07fc
lSolK70P4j5u0K69i9cCE2HmHyYHNrHykV8Lqb7oXt0/dguqMb0qakMspjM8QZKjYz3a+WGCKUgP
njal2krDZoJX229I9VhhUI9ziReR2HKJkmiLCusaLSicUIU60qb4THLWRqJXen4vdzNpravgPLml
23yfImYQCdwOcJmL1MD+zXju43OvUaL7RF5LdG2Cq0NK4GCELcIr0MPISUM2q+Gqo0nGHrwhx8o6
gVl+WDNC36MUCham8Y+m89pSFd2i8BM5Blm5JQqKAWN54zCUiAnEBD59f6v26NN9dneXlpL+sOaa
oXSzgzZgwsy3+ohN15z7wiacjf5xasK+KCFiwf9H/cvu6NtyTPQcMwlfQIMM/z9p7dnr1EwLNDxh
rvLEsqlDDEF81INc0eRRQancN5RK7ONkRFE1BBDzYZA8ZwqrgvhOwdaF8UpKA7FJw4qQqjNmotlc
x3NV6or+jb24hjadQQd9x9vewxWr2kjIfVuQthH2wCCnXGKoI1jy0Y1jimW/DxC1XkHKpaOFCbU1
++JAwdPz3NbEKgALpNIHkL0m1F4cSVaP2GAzvYA01KcgRqgJMQrarj5qcci4sEEyJFiAEvHsQxQU
x3DWMyzNKS4zhDL3xZpKk9pfdU8Q0Hqt0Yv46k+kLdxsZMfSVSjP/vP3e+dhLH+rBHTegAuVfz27
7d+S8421j5QXlEoYUPVgebMVzq+UIcz2lDMo/TbP6D0EeJiYbVJywEPv45yos1LMBHTC5N4/zVhF
AnJ0EfczDBlwT7RxLHEFpq0UMrikwnhCVjz+QJyFSlI58HbfNtUv/T7c17hB9bLuzHi2j665fQ6h
hfEkseeOHgdspyX9pNoLxthyKZKBE0iywm2o7trp7hW0fWVk9ZthM/oEarweLmi95bgWYZLRA9e6
LG4UJGG9YObLElOLkORHZrzA7ZEK/0Qi74p/vb/966mHuQntM8p3jAucN2v5QgOkGlRbixitH0wN
2bZdSMOjg/ownGtSLuRnWJMg0VhoEc1J3Ip71fYBM3qrpwtjiTfKDhLPzmaxHmlw6SChdgEc+qft
8R7iykKH4Y1P5wR3Zyh2sDVHaqjsj2yOt3mIr6fzokQX2w7ybbFNsUbGCKOJ3j0uQFybnyMzFJao
YzCLHUN1eA/vbKJx/Wh8AB7B4JjnMRqvu9boHAIFwatAuTlUO84nNTbiDHIk8rni6cTDCntILL67
7LHd1rLFRosUuf56Bh47UIVxgXp5XDSMgZvXzD50Kui/SImqQ4MASO4dd9+oJgi4X++JhagktuEH
P5BQFglBrnQ6OB8G/mN0fHbv8XOCX6MG42383l5oMBlOubiokrBM8kJwBcGQX7U8Ncxxx7FGFuyd
frF7g4thyTvQ8Hq+J8/huUvH2ycOZCChu0SIP8aFmyda9B1oBF/vvtvz7ymgZ0o6LPBM1/ix0yfg
3ztzbPyRQ+4e+3qe1pDbC+i0xZplla8etUPLB1BMJbkJyOfMKkh43HsqSy3Q7c8Hb/G9GQC+gRCk
7R54Rgpje1gteScVe3uIpfTg3KMfivXuGOQDwjVNKURnzBT5nFq6YprgL6gvLZzv8GphXHFPjlh/
QFPB/rWQpRzT+ohuFnYqp2D78WX7g484YWI4/wuTxR6+DtmcHRZeJUiMqt35ICxj7hRwfczbJdIP
/BOpZmf0XLQG2gkYiebDUqMRO3kkKsJNWZnKYWcDUQg9Aeteh11tfPMuk3JIl4H8LZrL7V4D3705
rGNjBoLet5cEEic4/KXlUBX7V5Hb/XWmjkMe5pw1tcvYYy1iisC47PD1zC6nQjeh++5nuMuc4/bf
ko/4LpFtsTG2d2c6gq+ZfKOp4FOT/UrJ9QJb+LFGebKOuIisUhhEg4wbplv1OOvuJySEh94Ot7z/
gN918zl+R2XGDt++NXntLOe9EdIZDdTNC1LdOz12m+BHnWPYNn1B50Y8cnjSuAAAAOPYYzjbjBjf
jPWEh8rskAD8Zy1NDj12ruPL5N1tp2ILdMEV8VeMeIV+9sXW+5x8GGvnWbZiPwTkyCbHeXHg5db4
EPrO+sqd1EH3hPN+pGECVE6cJGTtB0bwhsvQ/RL0zJRHe+zOh+HiRl9EI4S+3CqRiRbG4riI78PV
3MP36efWvS2KZRPk7ntxgXoBjAsToxm9F+LYWwNVu5/ZRekT2/Gt4uOyYMrTwxYdN/J/ia0HzcR/
CldN5uAf2Be3PfgjbTzc6T8blUJ2zT4yuOxfNi/dARn3vAj14sOvf3GsZRLv8ieJtPjpXJ4+PyQs
l2BfE3sSbFDnGIVWT5904mp6H9w7+FMP3ljnQnui2TwyieVFLJVL35Yk5MfNJ+8Xf1DoF6+Nnqcd
LS5N336FdTW2mwA2hlH0WC8uNL2/2M946nrYFD1+/sZqoEpMC6PBdu+oDNovtz76zQEY8rqxh3jH
sJ4jrRPrgDVq1SP2HZ3VC04A3CGqgR5lF5XG/aBBu/LOZEVy2wJWQEQJR/rq+QCI8ismq69Qh25n
9q44AlddJq92qn+p3HneiW5TscnOSHUaCAAPcJrSVGEgX37oW/3eZ+9tRRsERxXH6rdpc7jtgb6y
Z5/AItUdcFdjNh4b2MUMzVPcntm+LV0bIZZc5g9S2Okw4ti/xO3r9cMLLFwXDKSZX2p8j7yi7Juo
q4FD+LJsxSiybhQRqqtAdqxdE5kLYqfZg1e8UncIV7ck9M/jvpCVbekxob4mGz+AKPdlOR/GEg60
FA+Vp7YS7kTGc3b0W3qfAGjulPXxnhBKQV6fsc2DQT40BJrqO7ish69yxI7KVj1zHa8ZjQw/GlOG
b0KKvJBlG9GrI1+ggF5Fq2wd25Q6ElalNT7VIrm8R9RRR//Vcdk7sK/ivYT1MaNBmrm43yWAOeE4
8tEaswYHQtoTYC40WfJSrz64rEHV9/BbVH1obM/4i9PiJnGCTQjPQn71ODzgedyH6OTwbnwFKd3V
kB0NsV2AtBkGTHzGGvvCIQ52rxi4FxyZbS8Hak++uIOcYkx/Pt+uTq4LPntA/Qz6o/c64GNKxlPl
nw9AbGtoXmpMqtSz6rKzxPpPa7vYtiqolczejUh1RLoQ/+fkTWnQpYh1y1efNfaEQJHeg84VBBfN
RSR7PzQxP+VbOFaAFaLkpmx+kSIvqbUfBwKpQGTbDiz072SdcJ5tORBcD9eFjznHhO23lrDvLQVP
9E/64EiabuNdRQNhPuluXc8JW9RG9SGMq6b70Lv6x9GfuN06heqa5uh6nh6PXYXeNtuH3/tletdn
2haqc4Z8Nrn4yhRQY6rszpEFL+PoqnENrW1TTN9zTRMaM/CYrf2855npgyQcU2CsW9qeq/NqUD+c
56CMT2P7N/sBwu2uodWT1kQDFsVrF3M2GiRlQGeIHTFIVo6ukX+mqDEDVI7Ro6/6hXeJTytp58Jf
xArolBxmJ9Ea2P25O7sB2cFznxXkk+By8eSTC5/WrqAtmmAOncEFg/O42Zb0fcG/oDmenR9tabod
FJXZpIQTBRSuYrzT6sKZicT3EQgWBTf8aPy0sA4tu1nIzMsHQpPSDh2M2S7oAYdtlC85yUfg5qhP
RuWuJXEPqPWBSCGtXpZslIHK4D3N7ATiICIcUceencna6b7ZoTGFUYAEjA/lsGQI4y47MwI1uQfy
H5+JsVBAvdHMTcFgUHfwTKDb8VCeIWpFxixoqiN00oxeUbGgcIo7K/rdfySLL2u/BtUM5ICu+PgV
K2E+X6/4LlDEzxiAiu0oVZRUUHiBZmnjF86kBkAzQrby5E1hOId9LLQ9osAmNboJjgWTRXEjvk6P
nAmmMunAjCtnj8FRvN7UaFjn7SEnZUPtNcYyYncPiUWYIxhnoQGJI5IdxP0ZlP2KcQOnkgefyoBI
M0iQHDmLMAwc/Nq+YU0kLpHsxKt0vDYdzQI+Qxa3sHx3mhF+ggwNLOS2KifaGhJLf3RJiaOzpA+P
UtWS7ZF+R5d1F2BrQ5r3sNpJ8iHwez5p/1CUvn8wnWEhp/nCBMIXx0+xXIC2BmyyJDiUkJDOeL0i
ZZyHB2Nc2Ev0NTAeEoraYe1jcAend4LkhyaQs/+5cuLJw9MQobJnA1Fs9Q5W9+y1fqwBf46hxSXP
Dz4YPN4wTrDI7QGMj7A8d7MJtHIwPfK/ZS1LJX+Ri8csCVbYWULdpiMAMxHuamt4j82eOi3S7/QT
3sG6gJOjb59Cjfw5aoTA3umvUOZjhiIw4+ELgnW/OvZUg+Nx65Kh+MXkviUTwhczrh5lKN0IwoXg
uKhBG2vvNoCA/yrjteq/zBAIQDUQNL+2TB7NDYuHjk9yotajo1DiqMENukXnInrD6KzCtxZYRmTQ
Cc0DQH1q/OrYfWk+iP797GaYuc7WwDMEGnXi1tm3FtUqX94hTU/upAcRpERu0G/BirgO1sgtgXRu
ODW7KhaT1+C1Vy+hMrUz156ve8euHd77englX8D/AhNTZJiOHr6xfc+RZnjryYPHbpaxdyznj+CV
+c0ShFOnQCVt5u42QNsavQ8DKsdxIBD23SNPoYgI4F47p9QKiisNLBNUbcoGBaA1xrU8rQfPsJxx
eqDkxIG5TZ+714Osgg8EIMaMdcSR3aqJ60NLnJcmnJarzhhdzJZjNVx3LcAyoNbDbf6xUSrUfh22
QlqdLHgUhiB8fzvifMYev53STZ0aKCKuvxSyt+6530qAb699DUJLxf6HTIUfMy7nyLEjiCvbdf8Z
N8PrUh9QlUXPuLURp0vKog/sya2Z3roW1e4PZOweLLlbt9ndvTxcaEFNc14P7QRhdbgXTjUX26v9
WEyLxdVApLLzSWfydrOpGbeE0x4LYjznIYH1T3hfov++k8q1Ajo0ZUpHqccNntEJRLBQuM0CZY0I
EDGhcLKOA/2BI5qtfTiWKI9FwHc49l48jyHlDh78QMnKDer+m5teJ6fxO2wi+5f21K/WCWza7j1l
XCy+o88YpwmYp1xBms1DgH4lmBFHDlTYWX1Hf0xR8cC6w5RoALqQyEmDVhnQYoOH3wEwv/2iNiKa
A9wbXIzmAERLNIiMQ1xR8JTwYsz/ZtjcoYMj+xd9P7J2H8Yva82nC/ZCOnTXPhx/AeZiEUNKtwtn
AaxgkC9qyXckVrQkhCN0Rx1upZDohSnEk3JEyr/mv5uxkeBaOMwXzXjcWtnj2+Y6bcd23J6fScrk
QHCeCMhEBVoZkbOWlku0bHmQYxZF8rOV0iXjUYVoT8UGXbLuQqVi2abQzHv4K7EQELoCFZ9G5zOg
6dM/EQYlygIa2JikqoaPsQWzFODDe8JMaKrsUcADTTvWoKGR3cgOixnlOv8Oyw23vEEMUe3whXYh
/k3xdp2rtArEokzsRu6TW2xBibTQYj255MihJjDtuvvLrO1VhNOBsynh/iJ7FBGmfsbKts7cCTAk
ywRRunIXT7Hm1C5NphZ9Qmk4vBHDwajCRI62DGV131p+kex5RQDhMWV2opOnN6h0sFdITlF+yGCl
0+KSNfPV4Tdw5W678PkxuoTGOWsFWvLcMRNsIMmSv/ZLmhYJ2JhmsjM1IQvKduXFKk1LQyiVIqLF
q0NcgEaXZX7gCn/YGO2q5ctn20vt1zjF5jjlVryRP8hfTLbWTEuvi+ePHPoE2AxuAW/orP60Lehn
aMl92D9otEkR8wJUd8I8BZmVbg8wmmPG9+gRXb07rAD8DYkv2NndbGCM2fpyx4F49sDJRFzCo72H
NamvBSKy3B39RpStIMCpfgmossqpddhiQMthDIwIviE8jeF2qUd0rcHoH0m1N+Bn3iHdmOk1YUh7
xwASoZ3e/ryBayrYF54ot52Snlhs6RvS9QZspwDDj+OUsJ2yp59FjqZUx65QH/J+gL7bEPQffJRd
PwRWycH59tYepLpY9lZW2IahV8OwFEv0Kzyp8woGJZgtO1oMCSFkfeFiXj8CghGXfoxwiBuh/4Xv
T/lmb8/j++yE0/biRFAKTEgh979STEfxSAbvQBoKMQuS4DwfIhJmUIpdgDqkTHx+eEFx2+hx7R9G
lh7lAXHBrT2GJt4e+sED+6oFDb8sUJyxOmwxDz4QtWYTc9SKyt82RVu/tTw93RcptjCDYD5g9zA4
LwD02ZdkAzIIvizOSCWWBooiDHCECs9KTojqncnie0HNwpMDRv3x2QF1DiS4j4l0Hl5I37rQGMBE
cQJ0cIBON+ZqMzPRCjHCbAC94Uh6IIEh0NduEfgirmTv5alfooeCXTVdhzWTAWJ3VKzYmPHiTiN5
LIOyRkBNvXh2nfbMgEj1AtCLz2HrV0+xPMYFmNJow1YOnzdo0CS6IEXhvuGKU8wJKgciuIyILOve
Q2wQuxpMZ6Y3H1fl7itdH4hbOrsYuSJ3FHtQXBaqPmmJUdY1NgaoEPRZGJ2iHxCLq1oIrqN7qvY7
mw/Ryki40Ae1lllXcv/MvoJ2H4dBYs2hnOAFKaboVio2hi2ozsL0oIJC03/v1Wyi7+yGVSy04xMt
JDkw9A7hNlvdHR1oyy1mhLLzO9gYgC7Ez+46qJkguVTJeVDz9GGNC5eWyhInbLOPPbUYVHMN8GUO
16PWhDvVkMvJhIay3X8SfrQSo1GSMJG2Jiw5wXuFEjGlkvuOKLTO2zfEsKGyMifMwFqF7zoTA3km
eQpOUveBWq9jna+5j0+KR+xjXM6UBasjbQD294TN0Tw7sUTWTDdI4tGePSiTEwxiqQpwJ9paK44d
CHl85ASZ2ZFycIxiek7TH2pfl7heggpEOs5kTtpX3wKeEswYXtRUuKlARqBXVAyyCc8fjM42IeUt
jLbP8GHhxXKHJAVCQqZppjjoicibgbJMw3EtqdfClmdX1StiNlzddmD2hLp48gp4153IDmiskaV5
YlcOHX58hnp99DGqQwPVHjLBxew4STy+7U6hISNN6kQCuFCpWAOk3Sh5G4T7VcsZk1LrQS/AvgX6
pjrSh7SppvjAKyuuQAP/oMbLmgs2sbE0DVj6MJZscOO3MQsWw3lRLxirDrM+MWsX4nnRJmKtwJjF
ZBfeDUGr+F4eFvB36TlSkt1ZgtDJi+8boRx+J6EfZ04hBdDf+kGwYcd0jGu2AJiN0ByacHcp6Ils
wFAiT/Fyo05HEubpk46PaEUbYMyK6TjanQAgOn4vyNzu023DRQDVn9bHCln8b9jXuWgkl/Q+mcEU
lwYbBnwPBjrnWS0JQsBT4NDQ7SrRNssTZRA1aY31YRU8sM/L/sT5oPyqiPYhRzzIZ256tOVCAtlh
EpkRfbselrbwpVFjFtA+Jred+M21+4bl1Ut4dlB2DkzYqi2z1wtS4O6CMXzWay8MhnpGarDaIwKJ
mfk2JdoIP4r3yAx0QaVp8l58tZf5VGgYOCDO/OU5hpz06EGawtbsNPtQspJ+isJcWVxmQLe9Guep
plvNLtT48EIOLPByR259LFWoJjF+jMS+XCjzmG34kOzAwBjGNLiYAFBTi3sFZlyRSkqruQAnsxdy
zVMjFWIIQdmjOnqgoZmQTJbmCOiQtyGyQiTWp7qfHDms4DpDkUE8oRnUU8qhYe0NOxBfbzS0zgP2
P+KL7laTe1IzOkmhYs69GqQrW2yyLkHLz8PbX8wIzKqvs1X4cfxwCQdYqV3Wp2dXhz68pYHNulXv
ttfxrzYlVmqgjAgDUOZMLb4RKpw+c6lP7eKbdAlp5Wg+3ssqrPv24NaTmIDSrxmRistOog7EMJ71
Mc6Yw9eBzcgj7jmBJAqTeh2Y4zZ9/wa/pjpm7+6fx18AzgzreQ3OMCBnj+WdWITtaYuhfM8YGfSq
gce/qm9RL/sJFAlRRyTqskjBUIHqWb89m3HWVZhDn47CRjp5UlTD8c99bX9sWKY8DXYwPRKwvWWN
PiloE4o4NX0dIJwv4aOf9NdoLyCm61b0cr7IvNmi+J3JafCMO1K9tUGFgfhiOF3QBWesmqAgg4eX
JRfwUO+++46rKzVfdWiHNltlHuNxM1x3lRGvc4YF78zYs8I8IT1+/KCcwak8OQf9Z9eQAyz61pAa
TInabbf1a/rKUBLsrAlHGMG4+Pxl7FVHV2M47JQJOXWXeRYpk/VEAQQlEmt4gas/OANkcpXN8Qmx
JKp6HLGZpKfH+0KnBUxr8+7xaVwhKBvNyJhc+/aYUpAo+GVrluluu3TBz9DaQ7/R6E0z8xA81TXn
mpfv2fpB+SVBi0fiGMBnRlrQV4bC3IANHLx2n5G9soZ3zeHvbG+BTgcVF+ON5bfbRj0L5+h5MHZ5
aABaULCa4LHuE+4ULBf7GHwMT2kB6pLf0is/8xPRyyxcVRkbcvs+SafYrN+0T/xGC3TiBjIoK0jt
z6FZ71uX8QuyHqueEb06/VLz2Yc9JbjtBPrNo0U8RYwE55NovnUA8em11z+SdfAIX9AStYDcgayO
bBhV9M/BlWrnlbntB5C1+6E9WzuN9Den1eRVBkeaZom9rSOaGQBWdxc4BYtjJs5+e4h2jwYc8ujd
afTZ3Erydu1gWg7pmlIn9yjXgjeEbybp/jV+/dZbnuKxCA1IVfQYt0nVM5wREQtg7vTrLpPr7NlT
B1lieI+g8o3o1s2jF9AcbV1n8V60/H4Nw+g+ugCHFAEC8xH226inAtVf7+D1fWDocZSQ1SfPi9ee
tWbGVKwIOmypybRCdOfmtFUKdlg3xwbqfLhmKq3tc5/uKekJDMgFO3SI9Y8Txbo9uKlMCWRTWEiu
6HEfhzqV9eQ2ubDbQgPpK3PtwKatE5+hrD8nzBjoiYmdfW9tWOHvRcU/OxSfXp5cf9/cGuC0Lyxy
MAe2HxJMdaMhv/YUMjhohjdD88FDzKB+BOTv0Yh94zy8R0uCj0ZCW77BWi364FzCliyyiaIYNEM1
xe2NxaABeKtjhnC/WZpMOzwtA9j/AYQmNwvh7EbWMIuOh+vHIUKXMhj6+rEBoWGnvqV9og7aZKno
gzOTBTNGx3RBMF5UlR+OnzThF3QKtAbQxbofIRERYW3SwPCL2m3OobpQIQU8ncffs6QcY33tfV4k
CSJ+9aqz+6jd0yfQPn4JF4Vd4ZiH7vsZXSY8cy3Yq2VAi+VRRzn5kwit6kj5rTAGJJQjj4svpWdU
V4RZ8XRiEVGBZA2rz0CrySPqPQDZinvAf1RI/Wtyl51WB9DJaXGXcLXA1I7KZmLlBNM5ee1n5Hn+
Pj+hvag0t/j+mOsov82rl3NtoNo5OU83DGDs7kbnxlsjeqLXaiG9dhXQhcy93IJmpXvvfVG6fJW5
hpTrH2HgoTJjcc2Cgjk5c5/H3h0jpdaWVx9YVlWDde6qmsv7W0+/AqUibHCjPyPzOqtgQhAbggwL
Ac2UTOQTbO93DDHtztKC8lPx9YdX7jOiwySUo4VPGW4J9CXguL4xtCqqUQdfDFwVleAlBBEUcgW9
kBEzB5K6Kw9ISP5hZ65ztINmDlIN6YHYptw/vfy87XCotC4vpKfl/pl+3L64dslR/D4J4OoVHY+f
lfsGt3dai0AdtI7PPCfdJ3MtsNSoBAWa2jfvREMAuJvZl23wTwUT1HR1rfs8Di/gaFafYVUQltlE
nxFLgb2igZzB2H452rJEkXAwG+cMWdPo6xfWs+766L+1sKQHDbRK584OTey64PjlbgMrGDtoNm+G
L04r1EZkp3HnHGUIMKxFLSaeK5vp6+xLcib2JA+3DYG8cBUDRoie8sTT9B0yD5Y24RJevVWxJtxK
jOi4ZoNAribZscgAa6LzaLEwE8Sl6rI1wLrj41TIzmG7AAWylb0kn4Qm/2+B2gyEJPl9u+2w3Dym
2Z7lhRW0MwQu1EP1FK+77aQUJRXKEWWirqwMooaM5NSIZGVGArxl1VJ+2gMbL6XIggBYYCtHubo5
bu87+u1fJvXEHEDqCVkuLj1tBHipDr481tM8JDd7xc6KUl8ZWhwM8CsUN6wNO91Gcwz6zHRER7RC
mxwsBwb6m/wSvxiVgzfJdaNWeOyCyi0fV/fUvQzo+ICyX2LaTi96lUrEyfA3ANCHWvUAjbVN18U5
s+XYnSrSky5bZUJgzyPoyDTIPAYJLiqixZpPmujEqXRzmvs5c5U9hkPrt37zNhm0FcFNd+84/8DU
eSFTpK9POwRrH++VAt3i5sXuaGsZMhGxgLBdYmmU5QqXoQBO/nNoUIdAaA9LXHH31fA0zMf3Vc36
9kvon7mwS2999vMYyZjHHPFiV4CYZwQy3j/z7wcLjGPNBm/fmT0YbD6IkuHixYFXQHu5hqZ1gH0K
3YSUUJbKhHHwnN5JmSFRvbdG2YihBnUgfTYyXOExJfmEjbDVhnWGyRoKcM3Pe2hOPnP6wNaB4JxA
IeSz45TroA0mCPdeCIM4CjjHR5STWY9qNXONFkCBizuG0TNryBS9GzdP9/Lla7Lemjyftd8+e0rH
MQuXJM/OFrdReIonSG7nySmGqPZY3KFLiSOr+fM13Va5wkiOReXGShE1FxJgh8JNohsLUjs35mv4
JwjNdpBA3G98q2Q3WTL65qX/CEgjdg3PTu599mBqbEy+kMtY0ahXqz657eF99lnRfn96dCe96lDO
Ga+XwXHAh1ywU/qGRMFGrRRGHEuFuVUg2FEvCVDQaQFzQXKzJyBYIYadVtulZfVmP2UnZ1rT0B0h
cgYURnS313mUf7xWO3ytffBAgknt3Zcpb1Bs4NPRuJWijXhHDoISI2whon8Mq5TGwhdXoj6hKoFG
GxJ2qpSPqteqYpoGh45IwQOO7oTI+hzew+ew/GE652/7HdLtb2sO5hnmco0dDfwT+O0xjIeTJNTN
VQjsD9zMxvSyX6ADlUN/7G0I7Hi8BBk7hMaH49hh1+Zm6GJpPWb+i0q6SfKFVUnOw8nwTkWgNfhd
Vxm+Y/R8HshbITdO8SxrBBh9MO9Au+g4lxll9/H3Dt1le0u4357V8ooOEDHGYG1PZ0KEu974hKCu
S5fmO+xCylzE52zUTj4fcjlDDR1cSw/hj4boma0WnKOWqxMSxd3RguxOJxcty73o5gwfeZjpaAsL
ktDFj/vG7oeG1br3QTiHwqFyvz8gy2206BQxi+/khGm1vnscqGfRfYEAP4gmMILbTt+jKyBNE+LY
Fatv2AqQQjreCVAcFPBNVHHwwG4DihhKpbdb2l3jS2wTuXy+2U6v1+4J4r9G4LxDIhVUvY0CV+SU
ZpeI/pzco9qrqfYQYSOfpsuHWx6OV5sv+zpi1i6jcw+amjHDHAGrxzzJP2k1rS6zcyp5wUygtPDZ
nV4DPopvUt7po/buanTBTPftVJSU71BHWwDr5xiywnJwX/IgH15j/GRQfR5IxVgaSQH0Tpf++ebB
fStSiDvls9tG80S58QiQA8IWeW1QA7K+qo/otGcpJyP+fITS4NfqqADB7d+xATEwUGB8KAw6ZJEF
Jv0Higa+ccocctxzTAQ1IMhLOTP6yoC6YJ/BFWJfMbjsaVX2Tdjb1Mddg74BncIYAbGKSY8N6p5e
gO2gilsHflfqTE76MdCBpOylvHl9+PaJMGbkePhq0iDGMYuMCawXyHuG7HPZ3wcK5DX5XoYxRZ8j
tSoGRl7JJxMJRm7pExSbnfeV68ylvKYSZ4x+eiP/tODNwDgWQKPm6k4VYsQUPv6aFoMHLJkLBEiA
2RQjtJggeo5XDSC8wxrjjUwg67+DERZmwWGrYJP68tlHdRzDREq5MrzSiXUcWgRX1PldOVS5ULwq
n5Klj3meMkVT70HpJ6vUFD2sfCPIRtAgOSByywFm4UDlJODxypdywOJRcE7BHeRf1EA78FNuhuJn
PUMMVwnUKDYf4iMGRgu+hntNz6kevOavuc7dk+OTX8tTc1lszKVcDdwwwPG4j5xgOa2mOKkMOhT3
Acf090MmESLIsfqgQB3cB/Ld/dP+NCpI4ZZ5NCw2F7mfcmDXwXUArwCXMBw4+qipN1ZsYfBDv/5Q
QPZtgQdzwsZBTh69NBcATj6/IjGpPCUuHHv4I2v0ANj28LzQDccOYsStNA6vm/9EeMFQEw8g+Ydc
dR7XaU1zRL7kOjjzF1gzP5FeA44We/4/qqFcgozzbijJIPM0IhD3an/vqMGennycfKL29/3yu/Kg
wa2MH5uCUxJZO5A9IgkCIiWd5EmipZhTcaHgNMQgOvF9A8vTXT1gn8qjzF9iG4sjLZi8ujwPYFSJ
8xtR5v0ap60a7RH7ALkSIEJsb+UJIDSF+YDvADviheOI+8/LX0/U5FwofGCufGtFw8wruR0buWhy
uOaRP3B8o8elHDB08fRlliJUkFOW32SdGmB8J+0BfoLqKeAceLIGcPna4iDAlUZjyKcRwigL29/o
yboV9MZ/J8Jt5lTLCDC4xHAgSyGio4Th16a8ScgV6xDlfgRRnJl/ZADOS5QdX8jFIk16CmM2xuuc
dz+jy2gdVpHNuJXrxD/n4iusuBz93/8NXIiw24vavJbANWPF/mzkjXDSYAj++2J+DZ9hORsTgyLm
AXYE2HZJHMxrLjfp343iNPOUkXH8WYc2p3CLuGkc/kFA7n93UeiClELkyndCGexyDyBmUzdEMuK4
jxs84GK5fHx7mw/504WJKxIjDnsfvKTvcwx9uDCtIV8bYFlGO4UmoKAYsNM4UAVUHcGZV/XX4zb/
9nckXFCbD5Qz/fexdESm0JHnJU5ZFaqIBisPnIe/EIj/HxxyaxV6UedNxrOwkqsIXZA9XoNCRaWb
A67IGEARz4X7BvKtcruZW/q81n9GKzlwdNI+OcLyXMsrL78zNsK/8I2pEeepTLmrVSfE9Im9Vt1v
YYTMReGkssE6Ebs/rBFpkhCn5kOj5nBwboaw6WCivGIQQNThiWxLbsRc7GtxSoitxBTk/ELshLSS
IC5xVjQM53RQ0fXLTG+FttCLxDcHVQjYrAQJyYzAXMzjBd83eQcQ8EWoL6E4tIWgM8t0Dmd8sKrp
YQgn+tzbrj5z6WkYpC/y5OKSxZPC5Fhjq23xA4Xu1oo/4DvQDOJY5Cs4XA4fxS4crhaMiN5SnoQP
IwAn7C95Q6w5WRedB/eQ9M2VdER0mldbboJkHi1x4+BPDO5aE/ka7o7IjhP8oQOeHQA3WnSkRfJl
2FnPzWi+5Ayw03amXLl/R/mCWr7i16YEgtfOlP68w4WXof3mMlx5kFY8mDzP/+6pvHCLIHu3nWCL
rCPgf9DRHewdxJAYBwh8qedzzkyeMHkqGtjI7O8kE6nh0Dhg8UsXTZkTOLXjhIubg0eDfOvD54/V
lrqrFwETOn/zGmeHAX0H9egSP3AMxeWDba6uFS/JMeJ7YCLIWObH0vdLeglvIfqSu79kkHCFMQrq
MWqEbCLHYoRJT24mGVwcuNzUMlrqy0RGsRwE7/67qhLGxBd64us8//t6pDYRX9hh/P67IKsgwG0h
Dfs//UWYRluLIWDwa6fRaphmnF7ovN3w72TE08Jy6VLyBm4u9D95JPhfwXQvM6GJ2Q8mNPz7cS8P
FkOSCyDvZNwwpwcJciKmjORxwOxKXlfoG1BDn32dNUklw/1DKUc511sV83rZ3kHEhsRFCw7CAHZd
z5CAbQUFwnvZGa9oC2lgiHjqWOO7GaBqum6e1DhvKkralucUGq786vC8uc61mMmdxN1l3juThACy
D2uA5QfuGBPU8s77GFxYs42NcZKxOQdWJRD9c2Bm6GN3h8SixPWiDMo9MniwPGZEijH0gTSB3oUD
TZfBeIAT7BWQLMcVM+zSGrfwCaLNyc3WyLrGRn3ZkPbLCslA4MTw4a5Jr/5AIsT+Zy4ue1j0j5oB
wLDoH3bMxeTTYj5KO3yo76ir4OMi6h9/MPQpPQOnPPR3PBSmrE+yfLV4W5bSp5xsW8MyOoGA9HFw
iituRmun76R/Jp2iUx9mHHINmuqTB+S8t+SdooYesyiwY4BtMSv5MDQTZP2sdGqpK/ug9xCPDkc5
3OfFxmvhFiCkEK4g4sb4S4jlFENG2ZPyqJymXBYDX3w2XIhU5FulAQoPjT0b0BXPVj22vPU+C8Ek
GtfCfmCjp9b0C7G/WGYweugq1CncsIA+yBbrnuHxoAOYsp+iPf/5QaubnA512uG/hhoPLmiYA6rr
qnS41761k5IY6r0aiHdhAtzJTUf4ecFu4uy3VbeIb2wY2LVs7IW0fABUr3SAThMKBg+IBYYiVW5f
T8GRcHJagCuByFOYqJ+gyaAcw7+03A5rqs6OBMxRmyFooZmGYBNk6FdDwFa52mZNqZJLYdJGRvAO
L/tW0wPvjBAf3PbIbOChA+fRe2dW/frsYr/fAJcetmjfgHLpqkYIeNlvKdx+bKoOCH7mbD6PeyoY
ahdjzp6FfTma6UOteSf5sSq6gwpK75JqWD4R3805nrwnhPM8eAeeFX7EeygWkNlTo7EPum5uUwYN
pTH9ebjhMV8L3kAqBUCo0I1RQLUBzijqusXgS4scNTlHA0F1PWaPjr9MCmteDdDuioiimaNg+OD1
gEDmMvrMcVva2EvkFNAlUFEphxuEDDQVWGwMsjNYh3PCr0tAnOIR6DsxzASLUZfYtrID+frXls9a
d8KHCqkh+48X7rxwZfkGNmD2jh0Nm61mzjP/YAQ9IN1qsHfFtsXeWYfroLV7El4COIVfKF0hmDwy
YvIU8MjesQ/59/2XgHNgMwYZQxeJC34lSyQZpyncI476WI2r6IOxNAwrJXkTqEXNilqKhvyBHYbl
KFaPPz/nbgeeT8fFEBc0rp40f92ZYq6bVCPuBw7q5Tt4Q0qZAkloashGSXmm2rfb0vrXDaro6s8e
pqJrAWmHXIgNEuuXSp65922CVoXjuc98UHK40DYpmA5WyMv5QO2EJgwu1Ox9dLsgHPxt0q+mUUiL
vxMx1L8GVmZcOX65YsMWYAjbyEsmOLWSfFmclm20U8snUObyEtmYL2CrAE3l0JowhQQl6/UdKsUz
eC8JxzLhZK1hBh4TeARIR2XiUA7ifrEXp1sJacGUboMsXUeiCiGfvU67l6f/kXRfzYlkWRCAfxER
ePOKKbxHyLwQIBrvPfr1+93ZmNnenm4JQdWtY/Jk5nlEwb5NwxJ2P7PvteeT3v4t69sFW9OGj/gF
NI3VUJCCzNdXZYYoSuWb7J8L3Uu2ul0EdeqtlMUU/PtFn0sToXL5qwvpoZZhs8PJMwjNrxXBzI9E
gdiMYl/EaY3Jj4fgMGLM9MeYJzdEnhFpfepjHuhTggj9RXvt4Km1HcOrtmHTetCRH0CJONFxBC8q
Y6x3MdIaHUyD1hjTvnpdnPlxnfK1OA9l9TsDvke0uBSHFkyxS8GPRrxanCOqsqCSDp+x0LrX8L2i
2SwD+qJdYRCMqqeR3IzGwapSeUoYEfiJtSxTV7KRGuJUBMFBjHpEuJJW0fJOHCfD7O84zffPlUWc
EeS9hbvp61+RJ4/w5VRXVYvChEPYCZCvUvB320Uwj/K/0Kmta+zu6Hv+mu/OvpGH2feC/Viuss3Q
/ORKgUR7Lv8LbowczlrbRjBHW7EUZx1OJHb8wCAq65Wo2NCnDPsN3Mv+hGpgXfr9M4y4NWD6tQy8
MlO5wKXKz+qhTBFJc8ZSp/jr8YnS3de7NDGCMCLM+uZbLV5fV5P1Sy1vZboX+8/FsH9ux+/lFYkc
ydPvXSeLtPZlNvVXzIIwucT1zp3bKKYdFhNv8bKJEwTrPY2tyrGv3VwXeRmBsWxSoMmC7VzmhWRY
ir4+965T2M+6AhUSH+/j3NdSb/lnVBWiqNAwOXXi10h7TCEviOovHRmu5Jte7DfxFV84dhwMg7Sd
foshAtj4dq1NDgs9q7O+4YCN8SLojMyofm/mwrHKhULlPI7TnOdqu2U16/ZD/537VEkYuVzKYuD/
/zyZHLHvWf6JpFEeM9CiXEa65vv/8dxgxWKGR3a7LwsUOFa+Mn6J6IOCYIhNA5MmvdKl7NfwrNtt
d6nJ5EvUYmyb/165EAM5li7v8JVIlTlf8C4KBiBTzwhcEEjqmUQEvSQX923j/Fe3f90XrE2I0XG2
UeZWVUz5DaepeKKxY5ORmr+AqnijvnrCTjRdKSRaNjxdYwxiButt460WsGD7ZykQcPbJMqoJAoQQ
0MoX8nWu3E44w/etyUj5b76e7Ug3dT3QfcEB6+g8Q+RPduyDm2/aa7MFy2zCYoTqbcA+pHgOYP2e
+Wfl1Hi10zNQbQKpia+ON8Wtlq8MpwuPnAnZFHezt4LIWzpZb1IGv1hpbkYmD8TDxUZWOjV0Za7O
rJvzQrLymN/pF1FPK8fBaU5k9uAIca3pVqS9+vOiFIy2Ax0+77s8Dsmk2swPLhbzBDQguJ37AgpD
XlEVWeSBxoImxvcsFa1VpNjX4mdaXart1i/OQgWbKS4YeOtcFL4t1OtiqNliXf2fMg4egJ0Eyh2r
O8fzQo/O480c3cKb1ChTvwDixgejrtJ2CJXO9M4aVgpJ33KsfG0i9pUaMnIzpKMsTQvzAtSDe/v+
saYBJakWzFmU6CmEY427nkxfF6zaZ8bvPAD50MSGEImIMu/KO6SuiHkNnyojf0fALp6eibCv410v
9JUoXnz1MZ3UoGtcHJbmRX+lt+39sd9I1WQO1MGH5gldvTjM1t7+b1XX3iZLKRXmq5b8DmBffJoD
8EHHytn+kwsJQU35r5WukP0O4/6b7q2SJKAyJyin1YDLmjEDftO2cYhuXW7RIzCjxtPGUdPEDmYW
Xi+i/L3yg7WP3eS1yf45yuQHiGO6sV1w3dfv59u2Uc7sx2mvKgjXCPH5xn6a0BOafjHGAG6C3KKn
bd6cX5Sj3mMw//3Tu5/Hmzmst/Yqp34zw3R1jiPEPPump7qAHTxoUkMAL+6VsL1lOwy72uAwaKHr
xo7KihCR4Y7FcA/WFPHGcrpdJH9WMe1nTtdqK2LihSlIxzUCHbEKLzYy7+I+1r6vmCcvrG90T0KO
i4MRcsXQTO87TzTVfINQnovmV+Z32aEBohFNGll0j+PjWC217uwXCUb1OdZzy4EqrtDtX0eTpjyY
U5oHQT3xT5mbdMl6AUc47FfhfVtF45+/IqVYint/ypnlPL5AKwPh3YNDwrVzbOzd9O0hCCsVQyq9
/eD5b9d1vDZR0uh8tuumag+KfFjpYSS28q5RHHCXPU6P1FcvkhTu+eZkUy2KcO0vfYkgRho5dDi5
uuDCKZn0y7mymskECPcRT1BXR7X9X0Wc4si0r9xChUErkTDxL/4x6qIUevwLKrbaoT1XlnQz9tcF
SCIQ0AKveMIAz7RLdac4hJevJYjZJsJFI5rFIBMwlx1KLXOnZDCPoN7cL/aX6LyIWxZ5r4UlAry6
GuLpph46WmzTRPNHffOkRmkajmX7SLSbdEU/59+nvX4mcqtiArvmxkfzhuflDSdavkqSYNwniDYy
8/Opguj4bIbtgH+b8nM26aywbC1RtGuVBsFEasmYixcTJzr64ckggxf+Myb4Ly72ZcaYh4+wV8Jp
w6Jtr/HQCf+rBRvlwh7MsEvuWvy74QWud4oh8HRvzYL8wdKET0d0JjCRNvH4PcCiKxfjUn/bJXJp
jdluFyeNsJiNEkjlsoyswsm2D9b87eo5DWy8MT98nM7FyWA/ew+Y2hIreCmCowVChrBZHksenZQe
qZbkFCPtQNtseVOio/m3rlJ9BZnK+edqDEcZh3FwsnmqZkofyDefMR/qal1Xwr6sdTSNsVP/z1uF
lGLVmfZfCXvvCZiwuF86jy5eteghTqeIE9XL8n5wiNaDTNdFrj5/QEyQYaAF38dXmFrwc5n8ZGG6
hAWlZG+l7wd0C5s7ooonEuekHfaVB/b4trYPPWpVNLKgBKk7uDnHuolfYxJSSMU63ew0PHf5hTVy
qUgTlDRt/c+dGjfhULuXP/8RerW1j+xiPausoJd9Jgi9pzFFnksDfLCuTViPWb5i14PVyylvMka5
ebL+gmOlrRean2zjJ4l3iWIp6pxG0BOQxawrGBgdiBddhtx4sgI/iqfboO0owwsahWCWtp1O+oe6
wimMKEC+i4DpJsyDrHIkeyH30w/bn8meTQqTz5Ys3jvJKCRjRvN4rQFQ5a9e/liFfY9jzwqDluI0
Hm06Ocoy/Oc0u3/RrRSKaSbTrcM8lOWP0MncWpZS1o46xAYLGCkKXho4xwybTCy87/qakygZZe5r
Ow2W1UrSZhBipBuGQxXYQaJ5iM6DTG3tbN7q51IUrB5cgTIRscHVZR4vMGzABi0/29f+qXfvgBk+
w0lbddl7u0AbWSwVXfvXDzSz4Jr78jKr4fIDQ404JgRI2Rla+BP2fTjOp69n/6JShSzgHXQfswdd
PtTG+cCDIgVWx5z+7dpvUmJK1kZeExRWhjJcIoIsP2nC3fBUcXGub/hCBOemDNq8+LBdOLCh9/QR
0fukeXDYBSwgh9MlxZ1Cz1BRvRudSvN0FVNe87YvowAYhwGcS/nSMGNfgF1tREF5sopHeT42YPGK
pLmSeYa5fVjZ8VzAcAGU+YYWf9lpNuLFZlJvBi1c1phlOG3wAua0+m7n7lXfD2AMf3XP6iniKdCs
B7MxgxaaOcgm+L7UBU3J1H/NpxZlFbGUco6XNWdutGfDgfy255WsEFDKzGCg437Ia8nB7evUMmYV
rEJl4cRGbCFAR1iv1cDf92AUZwCdqC/+leZwMvPFDM8WCRaoZSemoN0KGyzuTYZAnutbC/wowJmg
IymbCVcmP8Js0cKH3jLIsZqUt4vw08zRmLXd3ZZg44Ofcv13bNxoL3CJYRqtHLU2/gdWJpHcpmJJ
T90ur0bmG2VktPzKR6wohqTfnf1nTFw6V7Kskap/XzktesbJB/KBC99Fboa8fLyFAAyGivU6ABW1
7iCHgJN09a7/1V14W3zIgzHedeaVlE+baAOtNRJsPisToHNYU2iJTBk46TiE1h3SyFqLk9xlmqh4
Cj3GJtI4bvRI8roje+u/feWrp4X31K7aK8h66JlfX3ttDOcuS4zUoOGwHmyRSBMCxBtcycNAz7B0
kJC9NWUkIAg8LXtx4os37Ca0Jp35qhGq25Mp2kY9bMos+pUfCqZEtOxkwD2LZE2APXoups6frclY
FLE6Z9FG6p8Sf7i2bynY4r0X4pCrDhJjid8PC5BX/X13P7z083h86hNUo3Q/8ZvYEVCWM2kBSqig
61mcWneX4RoDbCoBv7xZviCpL9Tb5b0F0QITXcfbv0qiUPURkAdihBz8h5j6gFrCMQjaZftF3sFP
4h5W4SwOlWa+6h1xAnEZDP3NwSbVJPgG3ybIQXwXf8NJcfm9/D6WFwGdTudCnyo07cKEPeiBHuZm
0IRIorCXA2eexX3K5OVrI8s3ZeRp4ktTWnBith3WbYoSg/yxdGCHDJJAcpGUjBehNn031tOX8Res
pKQ/SgXxRhl6y5tn40wxRer8Samn3+dS2Vj8Tms8yFVnCNNGGYqSOvBZNFHfrSpzmUQyv/YfHuT7
B7ImfC3ZeIog9IWNUD8IEb+hes3auR3WO3E06AVf+rAaneNyZZioh32kL2If9mx1lyWn9swBhWD1
AmfsNydj7EofSSCdtWq0yEiIVQYTdo8t/Db4akiXciMIkXmKI1P8yamYl9Ir0lnwqEtptSsD3L50
eXQMM31ISKTVc8SRpMQouGVIhYcRjkItXslONUb4cgwB+dgHjMReDNzoV7GLzcNNiGNKXNxS3bU5
AlWop8Bo3ufig2+lXSRBBEx3XDUQBAP0Jg20NdP3wvBUD5fqxT8lVkJhYg9b2tZ/iSd4vsQr+uZS
b+DxePim59RnInfXr2Srk6qNQfLps2iJVxrmw80lJOzlwFGhQiLH2FZgbGhuxs5/JfFYZd8qfG66
YFGfEMOqYj87qwFDCVMFsAd3wi40p3SP9qWRefKrPEIJ35b+KVxKhV+8lBFSkik9IyjgpBNTXUxL
p40HdemZAJ/lwxXZTk/3aqw4InDkkbEOvpoO7me3gCHNq+QenAZj7djvFWEvFA2e/An+6yw3dNA9
ZNcxgLySG4w0qHvLgJnKV1Zjdv3bwaP7asqJdZl5MIPW6FjDIX1WQxdt1hni9r9LJdUY6NpsJtmY
QzjxPlOus/45okpH1wGOQ2REX8xxiJdi9p0ry+twEYz9WNz8wyk0oLn+/MhppWUjUQOKdv+avUJg
V/pbQ+jitn+bJYr/EtV/L5krcMTxuD9PtWw9iDClkQ4Qh8MmjRKTlHsjU/8KFhq28YayJtwTQUts
q4fcPg/S5nAtDMEgkKvvsBti3+naIri31Wr2Xqys+zioMguzrG0iZ8lLGu2cRtfSvywvxl5sJtG1
B0qO5vvjVXdkPy69VMt4bSMg47jww8M1WyLqTwZP1ZMbY11iOuI7cyr/daXHwOuIEnRfITppC0tX
fJ1jtYsUFEols3qPDBqlDYs+LmJNMGYzOv41y2MnvaqGsu2C1cB3ITG8w1zE2gXn5uJ8G2gbrnDI
BIXufHgfXSQQRhiwHt2m6muQ+u/HkwSLQkHOaMcuLnL11MMHiDRDz9IcdbKIDIFZok2YO9i3ci1e
3tQ+xiLdvlhTCxf7cSOMB0yUh9N/+2iQUBFEzBW8RuCM/NX/agp1Hzf1uTt4jvj/+4fwuPnX/a/t
Cg0l1H5fvpu0qU30WsmwDyXI9T+QqFsZbtlsgvUfhaEFVnqzXe9tFBJX7a+xqHAJvEVJUf8YTdoG
OzpCJZV9zHgmXWlb/7Pu9e+YMbZmg0W98neucZ4E3+jRYu3Tci/6jSOWaYdL/9R6/f9kzrptLxGG
qetdLbcq+3VtiiQOCh15J8lSlUd3XUk1g5nbKkLAHckZp4B9prReDgrOOeaSuLp5FmMz7LSv17eB
D7jYaTLfOLnqjTyOCUbCF8pHuD52kmcHiaGJj33JoQMmOj2J7O9w76LL57JBLIZyk9KrwE2cIuWF
5c6VzXxXnjSCN1TMPxOTQEIufAkGduXTIkYiRwOoIK3FZvd+DsfkuCotP1e3slGwIskyWcLAdrhq
tHkx5VRUGF5GPGYZcjQPde1+uiI/3FRm8EawoQ8J9kbpz4g6g/vY/q4fiGbmN99eq3mT6ESNyR+9
IlE175iwZIvXJnykAXnUFcE93ftUvh7ysYYXsu+FdPbvxXLKVJLrfGpSe7AgLJ1H10lxZ6fkyZ7Y
FNye+N8uneamwo6gfBzZ37fGZg8EWS6f0b5ewDw3uFQRq7VEkmQZ4ePSWioH3sGC5m3joDYHrwSt
d0+drE69axuP47uvNi7+wimMmGu5wGJmZecDWRb1lW08O9cFBtTgFBHh4a/QoHlwQzJYWSS6C9KZ
8rZxbJzbabr2dX/3edYIPvNl9liAboMRi/xeBeXHndHAuW58pKeSq1we+jv4k2toNB1lf9fl228Y
8fhfWamfrtJftwr10MgWWL7cm0d2sRLCsnM5Fud35F4eKaN7aZjQtOWG26k9EF57HeXCDDv/IVZc
dIHBuzqOQlaJN12stoZm08qM7s1t9xSUXCzn7bVlTF6+f6W8UMp0JWPvgu9TIdlK1Xii0LmoHKIq
22qyN4PmdAtNvCLwgrxvedzathfQ7XahE+lkjGpY7DSIDOtvtomjZesy+5uF8sje0TznOTooITAf
qpjKDdVlRYjJk2ANndVfdze6noAbrjveNmqVBObeOaJ6hNL5Q2Vd/E+PuewUhrvqtmcrKzFs6lci
ZnrAu3zZu5RW7bAqMl1luJsqxzAF4PP0ScHEKfeL1YipiuVQffYBavVs8zG+yeQoW3OICtfXvLYF
uv+bjGC8NRVurqv2dg0M/ceIXtXc7yqUcYFIiIqQBXEG1i+AcDt71uLK4J+4qSg/HybOLYyIx5f0
fAaK1RO/4i/RR1HPV00OHr/hjlg9r8PElAXVSE+qATVXV0wy9uAtDOkJIgUyBkcoxYCEs8Y028/9
jtnLl1ya8Hw6tJ6vYIFipxp7F73MkeB++tq0ruPnNNWcTGNsLlbCT2JiJeayPE31uTapDyHncDCP
7TviEfRjhrFrGUxsllUzTo4/NwaTF9tlnPsGTSu/EvO5SUX0MJo1h8WE45fLs5KpWbZpNBr7esC/
IOLlu7sWEF4jEA+DLwijDvwJJVhyW9MXKAsLlhEmi3/nkcLZ6ID/HpAn9eVDJfu51gvuSk2xMjO2
MPgwznfvRBqUZcxkkhCwZ7PAkiNZjH9BViqZkPQnxUcjp3AiBk9a2CrBhVwZq10Xe4Au9Ee7TQY1
ZpdUfvgseNzg+izUA4G2dpLF/qSadeUyCh2w+f2eNzWQJZCLPQ6Uq/bolsCUYHEdCxrkXvNWx7XE
PsWttxdVJTXpLpvnDp3zrqehSeJ38LUhpRwcRtupuoBEkuO77rG7a2Sj9aQYb62jVaPwz68tVH6y
CM6aiqiwYY2d9AeLOx+wbDyV+TpwOyznFAr5RSjH5FHUOmfYSmTVuM7TA3+3ti9fWxrf6Q7CKttj
5Iw/OuvuS9fJSWZx/69E2LdxKCxOGWb7vNHPZS4Q03Ut9ekZHKe3eBoE9a5PGB9zwTv8yqL7ZqwG
ti/HRu8qUcFtUnubwXbSh4ZlHbnW+tXNxxsX5cGQFZ008BqQOhw25aWiEtDBLRm9QM7aNzWz6xfH
8UmUONetyXiuRpcY665c5fagPKi8Nr3du3r8XDV2tjjGeqyQBltwpvjM9IW5X/VPQLUKdwewb5oH
1H2G39MXHkdk8YJwqZyBk3j3EabFexHve8TcEOgKEy1XVSTgXhI4dpMeKqOw+y6yS1V7yVrb6K+g
yIn9qukbk7FWR40dHNpy8CHSfJuKIYkBPA74DLli9fV7icbpgZbOhC0MDejIP4+Tcur71Tt9raei
SaJrrmZHiuHLsvgUW3nY5zHTdHycBNamj5Uru7R8FBvtmyei88ALZCeyJtbqHMPX34/l1Ci37+7U
uT795mc5TG2Yd3LXCnr/pTPNjGE/vv2ulrX+9jGmiSnMGeBLBtUHO//2rrHWMSqk8BKVm+PYkAbl
y/POBWUC5U//OKC3W/kWC2sRYt92LDSsXZnQZDs7IlDyR+ir4dXXY7W/78mHu+991oW/n5x1wu++
KylJF3SXce0MQRZGJv5WE/sAXkQUcA6jBIuWL+X8qXRdqOoz3cSQMYmTumDJwYI7WcSmiF0qp1N7
8vhhT7hOV1/0zuYGNNQnni8OXuluQnWvxTyWhlGme18u+/pUOfzeLA3obT/31r8pvl7UQS7wuXa/
+eWdi1aAj98EXexn2ARsu2Xr9l24WXPpgP6Rvc+2jNRg15+u7Rqgii74nf3JYIN9bzi22sUNZ6PL
t9c5H/EgiM3Pn5lvVhhG0TC4V4P12W1Zu6U7m2f9hG21ji7vapJvN/Mp2GnpFWe9Vt33JjPqmgFs
ovhuHir7Hpewm2ETPgdOK4PzY8SLtVvIlVa1bNeiVdOU9RQJYnT/3FGa8reLJl1V0KrGRAYZCy9u
vCtJAtpfmuFMQzbadZLNLAc4OUY5puxwxu9G5EOGFeyBqm43K0oOktd95WFsIMQPHA+JbT3e2tFr
uVy+JF9nmf6tGo/2BF27ersygTPV3k7Vlfl+qh6AscWx91bah20gH5b9yR+Ro5HlqlBNKg51MM1g
vXHov00pN61gaPz7RL/SmiDu7cqFRkZ4nj/nk24ymjQf7cNHepAaxYZClstzMke5RS6Bwx+IIYhO
i+PibIcj8GNdSwYe8cJMUqcQ+CS8vDoag8IXBZbajT2+0a9hvdlS6fy9jO7NXUWhc2spTO+o2GHp
KZCu8fYJDvRuL//Lcj9MDVWmQ25sUdwmkVw4s/IV4qIp/0GIjUcP5A0hOjr2Eh9Zc1nxMdln/NU6
8StLVV5AaoLO1rJgUYgBmjmPSKPI9hQcWsYV0zjwjnFq9WXDQ0uyVpZziWO30sKxwm0GpCfy9WsW
qxzB0ChH8jkUqm6nd4KUIGYwE8kNMROWh0r2ydvGtkMDA2XErlf41RPKsPhfehZZrPnX2vUUQ2ej
yeA0vfq+S3IsD6vCIyoWu+ySIjZLdz0l6tDpuJ5tF/4/EsyBV9IpGVAgSKDU51dVi6n7fko22jiO
OstvbpLI1hiL4/ZmnnctknYWyLGc4Tfa9XQ1dwuULQYelZxQTbwBAsQaqtxzZfD4f+Haqk8KTqOC
p2SOnGQh0q5QzeVqbMZGuhKnEcd/pTsO2zEBHAsVFWhKXvlcl2NVu8WKaag17RyOtAFXWy7LMFbm
Sk5Tz/or+puu7D5IKgevi7eF60G2kecoY+NWQ2U9zjbWTcwDL1JcImor9LKoZjpcepEstDTSr9xK
q8G7zCbM9HBXHB8DchZw5KW6SS+n/btX77FKCpRmxWq65MMBmvOmWbI2ImCGZ8x54VsB4bCQbHmG
YCQ3UfNcO6t5Qr4PFRFKIoqVjtvfoTOi/2jurFVWi+0KdaAbXXDgooO60HBCtWtQrk83OSABfS8u
I8Ghu1a4r6n6tczj0L2W18CYZf/cIeiCfzSy/3ZDru+fVJ9ujsAFhjmXZlRkRtbMz6un4ePT2jDe
5zyQrxY7vppPZMIwDZKuOKS/4P8XK2Izvc2/XJkfVrr/F7rMsMon3tTD50qLCQT43pD/PCVNJ8Lh
ig3TC8RgP/EjUVZEHb7au5YTku4//vvvgJNP3YokOyKWlnVuuPD+Oucw/nbn5n12rYWeX+UPpXh3
8HUJCOXrDzULOycfxSOkXJu+VPaQg+4Nf495aEOBy0hI12vQtSRJIItnNM+npBPn9zFMdyYfabhM
rhrGwSZO3yYh34XauXaLgkdW9jbIdCGOUol97LbmxPWXxbVN4wHHlzDGsScP5XAkGMbA6R4Q5Xux
YVAXc2hCmwbOTxZvY26mgG2PNKx6Krgbuewj+WISnhDTy2PtpWINtWes/JrGOUTReGqaeQAu1D5o
mnbsoje3eKV3dyNIKD7FfYAn0w+Y2/ofz/dfy/hKf8oyQOl1nIJjn9vLAZ5TErYbEO7daK84D9Rw
zp4VBD4Hf+npDyouUjl7RQwtKye+RU/v/F0FtxV4e7IxP81zQ4VpE3KSKk9kID7pft1As9N9D6YQ
kV9g6wpoeO5NFMqxeLFItFB06VWm6+mm524qqu1zE0t2NTbh9LF1MFFByz849PaUGEhzcyEskdJ7
LJv7/ilVKTBfUKmTVObLyXVQLp8RoEyhBGd+Nqv6tVBaHUp7Ff6DkkxD+vH4fMSLiVk8zboDynL/
c41LmqbHMpDKzrGe5xcHLH9tHbgwggqezbysOdkMH0hxW9+X31UyAHVWSRakPlsKt2ZYradCOpQy
+9Z7cDOcIXl+rqLUvZ49NOhFvxXUqTrzV5vkfeXjOzNnllp8VV9jvg68DRc2V1n3FHZ+Zw0A4w22
wZOSUWGb3A3GySeEEDYYLkmr+8/Et2ow1lJYdC5ps6iwZvjNIepd4hSf6bhuqpx0O92hfG78HwwN
Ux+pfDsmlpUmla0Bu5cguL+FpaFK2lBCrMcWrZhl/gQks7+pqRYEdPnl6zxWRL++xn6KCCaUy5ZF
fdluuhkEFCZfGqMkoTl4lMr4UoeqP/3aFAHjDzOVrcVEgRZ5ijJBwvleCErLAaqWQv06toOnepfB
r42rmTpUoIMP8mx6JuQGqnVWaPZ+ifHbsW8JenVVsBw0XE8dER9EzwXfnNMEPD3qGlQJq4IX+yzm
5vfafnisWznl6p6b6cHf/NnIdB3gbceLvfuZ7uU1zOfCuhZrgbAUsaGc7u45kKmXefhckHUWuuEn
U9cAI7TP71LsdzOnca66m8ONgW4DgS9wVbLVsBQ5icpNLxPG3fsPM1Lv3a4da8asy6wa0AYvlStT
pd9L5V+umbEC/MWKkUOV0U6mnKw+vgryf9jnPWqDAROJQN37G2rP2qrsDGS5702CUBK/XAEhIWGG
ubiOFReCY8MbOtdU8bnvQztuNTsTmo+l3baz2zdUeiPLlAnMD6qGaeHKm8vtlutxBjmMxpB7bHWd
6smwME101HMbNEzCxUB73o+ZoetdtsAlM0WVjOcjHUFZdU/aeOnzXdxphxTClcy+ezOn0oKdrSo1
FS2UU1bTd9bn6p0cDSHYGyXT0Ftbd3iPUs/qMh9d7QnDkQnripIq8JDBFwWVYKZ+1gB8rxMlH41+
PN8RQh+E3yM7KvMF/sOg5mJKvj5VgDj9WC+4Xl8JwsxQsz9vbo0T3LK+ev7a2H4+L6WHF6t4kdic
qWyewSrQLiqMro2Tah6oyws0XrvPNKa7KgpkJ9ZGB+WbuVbRpnrpDgf1lTYzjNYvtqQaJBjeu9eT
D412nWY8rubhDSq4lV681e+R9IgMzA7sYV5LpjDkdJydBCR4w/X1UT9PEE+LIBAfYz/7S4MNTQOi
XawaGhksjHS0zjQnuc4qW7vmIlcze5tnDqPNYyjyPCa1l6clXjw96kf+QMgJ0pbh77c/yzz6fzaJ
G7Tx3YIhHMv32joNb7z8O/zb/GPrkJtTrl9hEOLVhige0+nx4ItLHt/MWMV94uJVyuUqiUS02HHD
YgJv3lx62Qf/qOCmnj5ucJfGpMOm9duN16aBBI6JSv48jJ8qq/Rn6jBdxRZe3GfjyGb727OUTNbS
1savAU9FDd97FW2W4fC+ba/RRbNcSpe1/Ec2EPnoBK7ltTLBM/LHCR2EgLOu7mek+1tTimPr+Pzd
Z9J6lSvsLr+sbCaJ732SBmD24BC1nzzq2VjzKp9oTEyTcmVGAhdgicdNtaXrNn0QT5dF7vf+MEQE
NacDz2rEUCaMXWt4+aWxP3h117NCCwoOmcoVXeskGKEAq8iWHa5l5dqNpaNv4wq3sDBMPj5oDCuZ
DNo8E6N9dDyzR1rs32Dod3QB3kJ7hdfTO9JmZbcNQfI0aT/4rV2sXf2vCVQHZmv76+B4/4i/Ktaz
JlKVYzra/rUT+a6QkNKDo+Wx25h87GKRwEHtlc6WAZ+ryEOYN2I7jtb7KiNhCiYyuXumafmtfRkd
vOLtkwaHee/y0w1wZq1ds0CHUwdDepGvHSA6IxuTB1TH+YTkepcEK9FZUkuUkRaaIINlRDi2HVx6
xqw6RaMvNWSTUkd1ARMMPUQCVVUUC9b9kTru5H2EMuQ8TunTfuPiCRLElQ9qxTvaXRta1sJKu25M
8pWxoFO9o5kVgvpbdH9MP2zEZWVlTbDVau45cPUxFeMTy2lCMB8m01Em97EdQyVNSFXgfo71vjrR
za2xZz7HbiMW3Q9NPzrLmnf1IcsbWezflV2qVDjXE9sova4fJxW/OT+4L8T7cVf1vyW53DiO8eru
VrUaN5ULHh9xIea8rl/jo3dK8GmeYtX05usWb96fv3CKowFzMXnrxS0dSbdtVTByP5Y99MEhA8Ww
upYM7+9udlf207mBXGh72duknttS+gYWLEOanuv6KtHK7irwoeeurIC9mhcxn7zNt8nahjV4pu8/
C6ufpGiRG78PDc/bKlc536NHYZBKlbMfiWxtvXjbkTPO/jxzjIEiZ0lY8X1iza3QPnxxpz59ZT/O
E1O4Z+MyabC9uIalQ1A3fdY2OJLgfIYK1MIPO2zAoqFvhxj6m3R7VYUF/2Y/XKCvXK5qTpP61f8K
mpWjTvnxjflzEkWvDWVzyRWqEVG1Hl/yDY7uMC4gWJ32JHOVi9XiGypahux+bi5gikCYU9rA9Nnf
YBRdK1lU78kg1ks3L/hsYYB24+YgupYK3+9iaWMvy7defvIRLLRzJ2dcmFJj/Oh2Am3SLV/kwWS1
QNTi2ZFS+a/LGoBV6/RrcgGu8pCxX2Hzu53+3ALAeVauHXnr2l5Q+Sko+LmNDjYoglbbmU8JntKS
FBWriex+Ar7THAQTRqUDxEstXkGpHdbfbpmiKK0I2t7lvc8nk3HnzlaoalRH0kkV4bXOrBP5whTl
6RiWNvkxnCo24ZYtW1pqOhlkO/AcWR5cE61gjD/rBZyAK/S9SeMjXpaDaOfcZJapM1t+vlFDqWSr
vuvc5LLDtfjhcQbguEL2x7ydomKcwnSU6skNa5XE5+Sf5BcX5Q7szoBbFXKBc60vB3sXYvXq46Uv
84HF5UTFfCkParW06a+45Lf4Li9loA6IJfKZJ51c7zg7lddjOGpqJFvfvnMt2UsxYIJ5SPd25tin
4mXDJmW8PjaeBcZRZak/MZdGvJ9YlItV8xjqlfss3znlKvcC2SLZZ8DwXCdZ0UEW3d/9FGYJeux9
/PedG0mqf0jh9cd34W79SqSqT7dv36t2YQ7qC48jtlwvF48yh6hQy/8cK9vP9+Dym6oHNlO8sbd5
ZeugULN8HX6VKq8n75qVRaSSycbToNRYRZZZ51oe2VCgYN0Fx7DGDUqAxHKP3vBG4ixusWijnDIW
oHyiNjEdqwC71QaDVbRbd+DLr1i1cPg4vKq5/fR+j5KrcPFuPLQ3Vb/xs9YLuHT2B6ruBj6+3RiM
dlyu9baUU0o4xR+JXvzH4514NA+KaKoUxcm5LFVc2dYrCbw/9y9pilDKgxJ5b1FMb6PUuSZiWPjt
lrw2lb3lQflItZDu7IJeJZRB3dOXz3g7l+M/m7DivpO3LgypkWU8tsTNaWYSG6taCM6Im7ehbx5g
7L7LzrursZ9tPpQ+LspTkdGT6BnqtS5OlW3gOFkzPzNloPAJiePx0z4wT2X00Nj2EpXXRz9XdrQm
6Peo0bjWieHTr6HkVIEN1qoqdAtVYw08PLsjcX9bvggSZFKib83NOHFdaFxwK3cWqF21gT97QKjZ
Few8V3mRAWz7D1bHH5NU3bP9nD2xlh6Vt5rjI0UXfwKghQXecc/i6Mx68OP17RDND7YMGAKbSpni
LYvD0rCPrTzvUzebUwXbcetLOQaIqHfLgIqnX9s7rTJ25dKd5afdPJVcb1LZ245raewIQ7e5KDBA
zpoZdjaPSmG+gHHVAq/XnP9d+mp/4XSZfffDqCRWSw7sVDdiHhTicsuBbR2XRUhHPtqzjyOoA/UC
wUco4byUj5HXPfwCzBgDZz/g479WMjs31RPntFBsF0acoJHV+UrdorAL2umf9b2D/qLfn5TGoYvZ
FpuQthqvYt8Il35C5GIAz3tx/OR24J0+SzqhID2Ctj8ZBmCLokvmP1wAx3Nu27z7VYAKl4SxV+/Y
fBrTeWLmmREbpv3M/G9AvvJ70SjnIodkclXTixIHbXlHMk18X5sQwU07P4jjPNUdIqewULN/up/G
sO8JlCtbV9t/IK9erm5v58iaBtRo3uRhkfBeJsphlNCe9/96hWdjhS98+aeDmwUpYVxxybqBKbtF
PfkObWLbkF+WGYl9SYJUIdJCCQsiwTHN0J+nhn9dBdjk36qlbyvUbr82moeiHmrOc2Mgo+pPiXqL
81f371DKfRe+Y+ZmDmq6E5uLpum28+WDenJyI9T+juFH5+6nWz794QCC10RiG1jmJyV/XaXv6z1c
uZsVNiYc2xn0gYu1VszMbh6eiIoTbv7dKcy3iQ/32b8CKixjtam4XhyWdXI5V0oSGPi5k2TNLbq7
xXwzJRPeUeT3oT4v5p4gykgRY1G4FCAQ6r3D81xez/5uZfWxRzvDnfJROnzpZu35YbLOUHpmuCN/
2EC6AsFa41xgbh0bqeb/Mj5RSWJxpzI9LuWm3UNFCA7mvu5CeHl+6B1vOj5YtRQcnxZAHUuNBVlO
xcdLfJ+bgUqbsnRoRU62/8z03oNXN95Pn0rpnFYfyeSYYGj9vEc0hjqg+nFW+M7ULf3hDJ9kpVoK
D8unx4/sp7sBuni3Pt7mn8bnOlsyHImLKqnRepZYN68c/vOdzDzH4O8rf+08jNM4ywqZ+tzP+6FW
mNM9Yae13c5LOL2rRy01T+/rNzyYdW89O05Kx3PVzfR9AsqkYitUB/TZTOFifR/vUVvNMCntGLBA
VRIl1zuBqf6dxe+Lll0BdA8sWVtu5ofouZzANPdP52HkNt0wJVeR4tSPe6EIeZ8Xi189Arw/3SDu
8Gi/nkcFjb3Y2pF7mr9e4jsD31CtXQ4hHxlwuhd0b/FDbdU+fgp5OXT4ZWiANOfZSclDJcsB4HtL
I2l4VW0y8Nbywlv76cH74NkX/OQBxS0xJTPyEJ8/+xYtQQ9KefTz/5F0X8uJJFkYgJ+ICHzBLd47
ISG4IYSQcMJ7nn6+7Intnd3pbkFRZGWe87szv2iYNh9K2kQPKmvoexXdm8c+qymy7xLUm7mo4LYa
/W7aTP3/lU6WAU5afcRNS5C1w/v3QcjYuvZvw8ucszVpfoS4jQcMuJV5k3ZTnOxKP6Llo1qC9qJ1
oir4EASFvW/sJbpvf1ER5BRAqn/6+VRtW0t+wOyB8dk+/D6IpeFZO+p2zsNasE6xuXc+983VSKkr
gaYh9uErxGM9WpLRyIqEHa06bEi2fKoZiIqgGo9ly9WmabtJ0gdRTzP9b17JV86wiODcXr1qB2Yl
+ua2Lu/FQ8GMLMW1wc2tY2yJgIsRiyLtotyXM135cfp0LscnsRaIs7mYxSrLNg7u21hD++TWrHqJ
jhpxapCAnhTVQVnhA9Jj3I6hYnO7lGinySW8/1A5pbDY6nqeTo/rKBwG10DIJtspYE2+nu08xh65
Y9NuY7vwOtemKRi796g+lQKyZtWO5nQXAIG8yTDTweU9ZrCclFp11oRvdWZj3z0asCBP9jPTyK+q
0a7YXwbsjBpgD1i4vPu36eD0fvhRelh4g+nPsyElSmuE0LkHHZRZK/oD6P/ZRHg7lgbhH1TkdPMJ
TMz8R4Ia5Wf+Gg1TnuouQx7W3/ZfBgibN5tzpOCzTMYcJZrZj6uJRyY2kCWd3tijT73b/C68Tch7
NNo0aZ9DGNx1AJM2uWfKFn3uPN6uj/LzSybLrnT/iSqHMYc0H0QNBv6Haq/Jh6B4AgM+gsH63o6X
/bAEzSCwh9LePo+On6iucplw+BYub/Dw3v0nUyP5M5t+YKKhv/ZKLgNmlzj0V/zOrx68eokzYaMy
Rxpxzv97qa4CIY0oRZIkbC/TXTgpnU5wgL9PO7yNT1Uafm8rx19hExsqEJTBj262DeNazPbKmjAV
4sxdt+8kRLYyRhuTbUk8vkPOi/S99/hXmuiCPDJZ4ren70F74S7016sFjscn4+Ei1kwEcWCGjATw
7XIZaXPv6YkT0X6yC5BfektgoRaCxqbengNMeyZs3hPQyeBCXhXQvebO1HXDIFGGJKLrefTJKQ4J
MVXi0EwMJHCbspG5kWEaNEr9yYmt2jr2SWhAw9G6JS7iEtWYb9VcGpDzwIniQc8ScJMtoxkeUWA6
b3+VFAeTFDSmhyEm9bSoisKwe3BJQiHQUvlzjVXBR0abkmSjMfz0i1F/Uc1tGjB1g+qni7by5lNY
j4ARetmsU7+23VFDnDg8Od4vUwkIeFRIrimlmX3XNhTQ5rc8epuFkIiR3tGsBYLvVy9lX26dqLPq
qOjn7x2A9ckOnvh2ocCY5y+8COV/P3xgXyghb8LD163Nor0ThbbB16W++dSPv1At6IZnBfiVOOtk
FO+5CeTkqbe1kW7LwkiNfH5oqv2rt1ccLYvbj81H7FKNZworWnnfIVw4Vdyu6yZausD0ebBJ9G9h
36ADlz5LZUZzuZgaeOF6ou5011m3bt8WqxTU87mV230ktQ6H/j7R2BADorau1Xxel1hHcAPVvQcY
SDnqde8NJNSiFP8rOZDbAQZPV3KJPjkdB52XTK5rqegdbrND3DzrvtBl/WXGmv563dBSLeyiiF6b
48urrGsvIKpm89uiTEH+VgU8QIKxVpTLsSRpFMTGUPEqOBK3I/0V0oOHeUpx50sqJIrnUlRNFDNf
YkWTNTCZnuA8AvuyXfRjRimGvZcckAlEQPZyLF7OwpmyfP9Ls3/P1V80kFx0n77g6DuM+F2Uk2Q9
mN6D6TEegmAQWzSD2Sn9G6jd9diiOe9KKQNmiB6KEak09S4Qzab/+lx15E+GrB32sbIJqKHOQeNU
mYlCAtIhqKlVCqZt52ep0tJYjBJZcSkvqXhb/atcVAbUY6R3uUK2mCLi3PTzkdDm8/jheK/nJIbQ
1dmseo9+8u3PA29MBd9vMT+4HMqHXMWQhPrl17jU3qa1GKa7kHiMYdPEm7o4/9Rs/2rEDd0zkA28
T6w8ug8e84PTxXjiybl/7ceEgjr/KU3j5fSuzApSvncORKLLt+hYzWsXYPKKfNkWr6Zx0bP7YM3c
ZliVG9Gje5BeGdyGidLzYyae37Se0mWYxyzbvvg3/U8jYxC6WRNCsBkVnmWPb8ox4PdQ35uSBN8l
+rW3/3kIvHp7vh8b14EqV/vQfPmk8cLqVd0ZDPQorr8zzavM9FTl/iV3yAkeUvOZk0g70VIY+a1l
/NImxKUKrAZP09zX9egcBDtke+JscvUtlsMFXEXUlM9M30vZBLsk8XhpmSlnoGmnOh1hjAqAQLsP
KxNiI5JCfsUx/2ZPJQrRgrFYvepg1SDNgR5gY4rnV41dXybBpbp7VrAzW1nwkOwCda1c5LB9knyA
fJgEoZ6CbL2NUQv/JtBKm5AUdsv/e0ppOijLv4Nu582CThUBpcltdSNQKtHAUl/Sg0WEBzg3AFW2
JueRZ5OUbkkRcCxF2quYccStZCCtbp90AY+oDqlYfSSr3hfBpRj3E9NnDbwK4dP0ZWROBL14rr0Q
P20Pa9m8IFFnQ/4UHunK36kGnTAy10b2sRSaxf+J4PfQpj8TWLSLxrJ4Bzpl61cbOzUiH4xJeTqz
K1x8FJ2rGaHyelt3UCH7UHFov7Y2tm1dB7TXDotiQYjdG9oTPZq6WTn8jIaq54MTEmXFkfwsvca3
8WYT4N1bqrfJNCgas05+/Lm+7tS8nproCY2ObKwZZGCzqkzBheCOv/f8urw0u2v6A2xweD98G3pF
vSWU8FiZcv3E6s7G3bXuBLYH+lRwz0uoWYp45+Su8UzWKNJiLRBJ8lD1h1snuri7dT+6Awl+gXkK
PSjGVlR4IcDMmaKezS6alKgEx1TKR3MiToWX5nOWHsQHhvcpKYOk1a9XJx2VPFfGblEOcTyHw9Tt
FgWZs3+kiuS/lng8ObS/A0700GYAoU3UpeB2vS56MHYsWWNS2KwCqHbOYIyTVJjawik2lbZSVejf
Ej+X5LySeqDVzBupwqcuPNGQx1tpqgW6mQoQILTXvXqJqkGtoQ8S1BNEepoXQI/yMnms5BfvMUpW
zkfnB3VwYpxYtU6JjwSxZFbh1FcNlUQwperaYfcUYgVrjRmb6u5b5z3UJCQsal2irz3s4Fz9i8qL
Cy4DgQpRPFX6AqcVVqFuPsFCdLSZacWNPlCchglqIffkLifJNp1kFywpxfzwuSFRYGmK89jb+cH1
urzPl7RUIFIKxCGKDioTa6nKYvNo7tU9nvVFZWuQ1aqSJqMBR0LHSPU/lQGUR1EZ5PkaL4lm7wFW
TY33Iy9swWxGG3xkQKFUS0HdD6I6znKnJtj1tq5uUzWL4fBorFF3cxCumn87WtCRg39ORyVeQL7d
aLgoniBJjNHxqqm59z9zSP7Dmf+gR1p9tTfSkHPCVr9vLOA0N09/WxT36VH1vdz0giLj9PFDRShW
cyRsJipbkdG1rwY19g2jnkEfBChAGrg0RiPp9qW9kRzumEfhkWg5yNSdoQTZVneH/i7glcV8Sk0U
5MgLa+vZC1/hPDltJZaT81MOUHAN7T51MqmeSYKLgnY/8WZXQqh43dex5KtZo3bmHpDVuRMj9MNP
J0f3J+V+PXtsvhwWBxk+ZZxApqnkSadxaG520zonqPxI9xU++UvVYrZZnXfzc7qyjVfj/cPn7Vi/
iaBf1V0bFs7DbdGQeVemX7agaNnBI1x3DVtW9ojfA8RUlD8+oB0tHZ7fGr7D5qnMPpfPjeWlageQ
4f+sH1HALgLn4iCOu1u72gIzy67+6gWyXIu0KNx+dm0wxktoSQgegC4sSwrylBiFlLyw7gG/ERW9
5CHfWNpJJ2wK2lopEcofsc1NJSSKf/uLfMu+2yWz79nJnysR/Q4TefYWj0luDREXMp9QFaz6VgvE
PVo2PWSJC/syJlOBabNeM4E4meJVYB9lQvZhOGHJISSSs+0BDZf1re5LAsiVoBiKv4oEs5p20zU5
A/5xIcAij7wn/THILJu7WDVzLcdWSLOqR9JizWTL6VV/taycYhrjQXgwtcfhYShexjQ5+opnyYP8
P8jlifCAAJr/9ur/ol9IBIvPo7xZVuDnLjs+0S8JATvbV8p4CcNZViU8WOYcR9YXN/tGlrYRcz0P
w1ljTVm19jSFHJ+43DND3mEZx3MHUn/cN+BfqXFaXuloDtoJQ9cdapvfpNHotgZKG61qSVPQPVu0
5TSBWDtf12y0cwLJ35d96oB6fux/ZwFAKSjUyufSl3evZ/5958vGvrtrn3wcBEisd2qHbuncNAyk
4t5eKkfwCQ3Rj1GTdGjBN6mkIe1Du8unuJbn+zeoQVmz90FYqQ0K0IRNlGe7sOveJDAEv+WUFOvt
8HMWxxarbEeRwXyO1BG5mkVBaJul8DmbYMZ5mih1pf5/nYwNi+lxTQMT1DZa/aSar1le8VVZf29k
EJxGBuM0s8aC3McveJ6lmyhfZgKHwPGWyK0iOUjIZJ1dWOCZKYAcnerkpmb80s196aLzhiClWofe
pZf82PJg8UGJgWS3XlQ1hlPwyLJMS/TnVWC/rUvFF9TdA4eFZcSC2FTbdFFnynw1G7j8Jm+pIl25
tSmvN0XxPC93xgc/N9EKlRAmgj/rBQozX5gt31Cs2hrG6DBTq3SpIWtKh4pguEq6RGvBQ3Ri+NRT
gvrZ/+qbzg4AJOY7REOaWki7FPJSJY5hqs+/5NdOUJk+k40w1829ZLwAhVHLNpZvhSNoX0JI8Wlx
oRIb+M5sGRzgE0dXqu78DyAqD4ZbOY419brV6c9+th35jcA/dvfVhW9+hxTdFvpgJnaipk6tEaKk
lYhIfq14J5kqGBwb4oVnivTC8FjctP9m3+NTp/hXqNcTtXXFtItraUFR8bP4yY2X1Lc0lTcmNdKD
j9xHSIciXM58PpWjv3ecT9CZTYJJ+BRKCwlDmlQRisYu5mtU28YBhqZl25G7qVM+Mht/Phkyuqsv
2wK9N8LzW6JPVa+0+vDD+Xwj1A5/heMvJ9L3FOai8dP9EPtUtdDK1XQfquDfVW1I0fPMhGDRQB6k
YUCiwNmeryWUchq2BQUQ3AMGuXamEqfouW4hdwXvWTtPzu9SMgRwcuE86krXvpF0NVH6PqIeuaWm
Yct9lA7iqsH14mHT7eaR2HD8rNrUX5YcdXr7IXAW1zrkcYw38VsxEUgCrfA2aUmx9CnXDT6Im7Ud
Sdt7DS0tUWBUF8JpjW1Xz0vcK8xehr0Egdn+16kZq2Tfk6ZRrhhpdyZpyFZUhBHawojiz8JVYIwv
vLsvOsbREYXk+7m6kanVxcD+i5OYbfrb9/SatTv+JtmQtNEYQXITMz0PpIeg0cIFV9TV+chvXfCt
3AvpXEkOzstskz8zgfPs91z+IZh/Cv75vvtSzN8jdyY/f1miYm7FefgNIIX9XpOUeFbWZtZcq/E8
GisAFQTS68wgaDA8FSAHdhuHwrQcO7S1Ff4/KCHxrYy8fe4/CASs/kPbDgUR/c5NVoxpHyDX6QTO
8U+ERiz355lqZycH8plszWF3JtlobP7lV70+dUQ6FoV3sgMNc9p8nnLVfFQNIki737kRS5XNrn6u
6joeQ5rUId8aED2RTmXAUCORwLR2Dq60mLzT+0oJZaMow0VDzAweYLjXhp1kKk8bh7kN918eD5kJ
FFxz0SJDESlrHgMEtBwyfvWb4hU8qJWoJ/m6LvfCWEt4a9AX5JjhVvNUmcS9dSAWlGza+xvSxguP
D2Fsq/JDyde49F61WciBaYXsBK/Vypf2NVNYRuE17w1lihVEBCCMJZwA67fYgK1xBDGrZKuJIaWU
E4E6pn78Colid0MwTvPI3MDS/vdmYa9aF+jlZ3pCDbH6cEP25GmMgQFH2X0/wYj3qgYD3Zh5QyIf
aD+Sbc+avSucvYPk5N5fOpQzdGOFjcJFwwPSlzz5LGXmymFFDlLKK4o5/kI3wC/JNVQMAYiEVBIy
+cntDK+p6Qkb3aJEgXKPB7CTumaRKKqFYcdEd95X1ffHUuQ0EdzIme/uL7iRS/7oQCY/NyQdkSD5
QNXfxdi2vEVqThyov1r9bvOldL65HeXoxHu3sQ+RmHMX/eOo1kYGDWnhUOOwgXglNb9lis9UXTOl
51Pjqiix/5trZbFvZOYfuzTVZfF5ZadM/KPM/NgKsk2CAIAP3vVU70VdpyOIyvtzE2OiyvcZb+Np
uhGkXBOlI3YEpo3vCQVCdqBuwbwgodbUjYP7DIQetchjfB/p9mLENRUP4i7zBMtrdkYbsUL4PTbX
5Kj1Vb4a2yc+z4POwtBxdeoRYjpcTkg2vBuIU3C15ulaSwqwRQOcHkO4uu+51j1Zfh7LL0JVsj9L
5y35au5EGQw3t0K++gUpLS3eln3Dxv21kLbkIn88IObf9uO/xFVD1dJ6aB7lAKop8am0xY/s5H8o
+NlowYg+gRuni/B1/mNU7zVn991GvdPH3SqOPMR4T7JZ9f1ZB710o56PsJlpWM7cWefReZRiWbva
q9bzVEsYYpM8PSThCMAMuJ8S2dEn5KAjs5on/Eym0VbzzNbCq2ZXM9Cug8cwAsoq3KldcywJXQHR
Gtz7h+EY9oRl6UxV/WEXYysqXsQOc9QcWkC8D7swVTnwYvF1EoFrL/9HHoE7bp/2K0jM1aG2Z82A
k14bzz6JIcAyRWJ+b6r+6RRt8ol4BZOKrFEHmPvtKX4W2qzmNLwK9i+xNIaHg83p43dduIgMMrO/
+SKfFX4Kz6b+4dyiHVQm5FfwhSCXUC3rVWPLZkLaQbyixM70cpofONvw0XXv9wZ++zu1v/ZNstIg
ccHcBOquQKTp9uoeIYpW4CtWWKVqGkxrRGnClSLVyCJNvDv/ovDNkb7SUCwSZSwkW2i8Q+RzWkBX
AfqJHm75X0NGa8LwOl6Sy8Ri/ds/pDfxdsnW0sIuavq7K9VPKoAAlB2K1MO9cHt8nmJ2gyRvkd6C
HsquRsB0LRMz4F9dl86Uxs5FZDyAM0KYs3mZb/keg6ZBTWN3BF6E3nh8O1PAUkoKoGmCkOVR3qwb
N8+3ykS3gqT0uaMylSoW2G6GUZ+nhqdvoao64wX1fR1sRDmEUZ79lf/6uyqCtHbEVAFfBQhSv5Gc
oNHcUkBqtSHdseHrIure4ZYF57VV64jm+p8QWtEYrx42kz6OmKvBpqnn/E2W4qVDcVd9tLnYuDDE
fKrKJQLtxDEZ1mZ2TVSJBLRNpfI/f4NpIxZjDt98abZCQBmDNE4N6vUlCDrkmChxUpXo8/ePw5pC
wW8u38UXzd1Dc9rJKID/I8K82trE7NCIEOdoM/X9YYuqa7i6Ud1mxtr8EbW2s9SY1iWk9IRc0jy7
JRX8l2ymWID3LUa4i44V7JF7zwp1OWVkEAEA1GM/h03FavcF5ufL9iZVDz0ZXhCGrNU4lDezBNxg
uBnZD1JBHRD2XTT1YxxTRQbD4O/JLO14peGqIyKt4Bq2G/gOMl614BXz86A86tjlrZurkhnmInlD
YIxTdpayTTYWxWP9SPm9lha2A+E3do3Donh7FA8ZF1FKGtm359Rn2tjPgjrbHgLmcpyHgR2g5kMl
Ro6FzCr/GWMtal4jU8t/Pn/DZIf7Xy9m/U2iVwvWfqgkBRwdYejJ3mULKb+EIbOpWX50n6ixbtOC
EA50E9AvyWiX3DgHRBIIBBRJdKzufRG5QqJmSOBx8gqBzbd6gukGwkvkz6SmBItK8V0VomyfCkmW
v8H1cC+ppzLr1iFXv8vCmkpfk2qu4V+uW1C6fcy0PKWjSm1hsrXILppFASw+34/eOt30J+fyBYn6
6IJnSYadr/A1OCWlrgafrCQ+OX1fvpMgnvDtffqJO7ZoGWgVs9KOuw5OKF+DDlQR+Mu2wlZjVker
6UT6IAUGHAjqO1xEdQZK2862M8/eYjQleQXT0XYAU0FezVusrjN//aOf4+pNsTyrrlHq03PxMLn1
zwQn5fsuxAkkN8WkBkBmiTV+U+/gCtQ4HB8jI3MrcofT3BAGNgxfw/U3XfZ6TKrfBboHztLFgmKL
YOhufMQOpAfLjFUbQALPwb2WnAktQHdD/06fr+/srkkhYHiR7BtDIsvxbOExnEoN7BqlYBzx8i1l
uK74uPlRSkyaU6eSkIt/CgyqtsKTqzNtQQlUV3Z7+QyMOGxgHsa36agGJ/Br//Z4z/ce49337pMh
rRuihQ5vW8mKOiCfUCHqihz5ksEoG/+cFpsv7k9JlJTSWlhHXEIE5Pfp+76uXdOVy7fx6XoBz9ec
JABCmZJzUMBs7Wev8WIEy6Tr2zbt3499m9YZcktQpSpRTdFlXsZquti9mro3omkt2NZXzUN+EURC
+WRnofgJUoBUHQRpS329wfBOpm33HT4eQ5ejMNTjJvOlI25JrOIspZik5opJyoO35xnRjxVgEju3
U4TwakctZy9WQQZd0eAK1royJgJUQToPsp9789QmY3/6PyoZH4YhoJmbRAVrS2BTT9VFH6MQZynZ
wQ1rYM1Yz1kGpqczeI0DiceBCeqrceqVg5iNWqhs5bJgPUmPTtL9pn3ggCZ2U4tqmeBQ449K87ho
tGLKERVZJsx+H6UfheF6/DdXRvDGScLr0qpwfY8RTMAL1qKnsSDEOBVse+g+gzw4kIOxmVTIH4ST
NWNaLGGzgoYx1lQ97j98da6fa4s3oMlR5mUCbxANl3rGEzvzeRDmazldGLbFqEAhjKarc8SDpDnA
f7L7iqtM1K7va6T4j9bZbqhRzFce4ljQkUNu03+JE8a29UW7ILCJUAORdZH0wbi776GZkVBbdOcn
QWxufypuzFqH6q0b68Qvjt3y08U7hV7f6WwpmHLEJD/rSppk5/BPrXKsQElxNWTtjvf7wTTJxoav
iP/wpIcsaw8y+YHC9UXc8agwMPj7EFYAJdg8ap19sbxVVmXQGNrjF+Z1rwu5ZC2b6qoDgnqxIVJg
+uVyvG9G0IIiIj5Y8LbKeDdPMYilrKV9M6Uomj/72QltO6z0kCmeN231vJ1qXX0RI45XI6uWBdAr
oI08Ao4w9VK0gvhzOV0b6rh457Zqurxkx7jO1jFotDM9cL8UsX5KOLWCvieLaF2q1Nd1x3y+le2o
Vg5Ray+O25JXvDi7RQjAIYPcM847BR08tP4e7mZhcyle4WvkIgEBPn2vPtAtB0F5l6qtIzlp3q61
LBE95aBHNOjRgKipIfQyaI8XKieJNZJe4G4xZH7ZpaGJKOHmqj2tyO5Wy5udK3CWmTuQAOtEaL/8
fbvv38+mRHdoxXCafz5L8smybZGaVaeInYSyIIyhioZRXRiPMIS/dCGWaC6ixirw+MUMrfmjeBEx
uZlfS0lTc1ONV5mBVDmTK9/7dgV8QdPz1qP25UdCuumqRM/c2avUoE0XmuNreFTjg1gzNO5oqe3H
jkeA2ASjSTe/bd6zJX0To5CeB8hzjYJuoJpVNFUS+xYz1nSKZ6vxBqy0MDXFbNi2nMLpUuY0WTKI
E1HT4undOKt+NlgjLF5J8A1JW3PXB4FuSqC0PLn1PoQBhZZN4IximGMlaFiSGbxuZXqtWDZnpWiQ
QluhKs94kFfachamSuqyjhNr1iZIF3r5VnzDz9/M8BCHsp85afKrTvbeorr352JNPjM8L7JngEuK
7GHQHbbco9e+kh9zMecA228uyq/N26W9bsZbUmOqoSwjC8SXadOVrXF9tcY5Xb+sq/Dh8eNZfRxa
q3jp2H1Mkq1D5wGq3xZf5WX52nSda52WfhLvUtkME1IZBrmMNVqMgD7zdTMStF4XZCXxiiXYj14E
HOx5nnNlmLd10lE6FxxO5VR/2THf/iNTfTSupUeZ77o7ZTfUBssSqkZypKEzITkiVsrO9iKRgP0f
SbthP1FsxOr5XqbusPqWcH3mUr6/89H3urOjTMmMKjvkwf1LoVvOtQSVFZBrI3A7W1wtSIMM8dHO
OWdhVcKLuw4ModzLvkKWnu3ZwITfyCmgl8ZCDm9DM1LDpBshAoSLLB/naTE1Pta4MRzcidLy87KD
gEpUbGz57M2cRMq/9LdCNt9wHRBPWXYIya7Gzx5j8xWaOIqEjFTP/T8TiE+z22y1KG4n5/a6myO0
7sQtwU6uFccAjW/w55KnLOLjbkTFVXsDwTOjAST3o4b8CiH/TpyoRsKxdHzzHeSLebM4b9eGdDuf
Flh3hNd9Hb8I5ZaZMlnR1VnVBZ/tuzInNJPaSgOujEpRIW+bS45yzWvkfgvcuDY04psZWea/Yvel
d/sGcyEIViJ3fCKl518lsL1hHJjWeLEqLochsY3NYBiEbghZVMLw1TrN94tCXjlrMNiC3eVRuD/E
RndzTpUBGHE9JIz41v2QHt1MvhKoxIb6aMmjMIyk+yT87eeBWL7ByqaSncl3Gjun8Y57Gl04q8PN
YAOJAcHEw+zT2bUFAA+yg/RgSfR4Kdnf023A/8vAY99wnom4tOJMGejavQsM889Qec4eX1xI6EPe
AcrO1b0Ay/372kW8nO6P4p3nrXKqPbthKduc28cXj2hCSt5kx7GHgShcZhfVfrYoL3Ml8FOUXZyf
wpgioZh5QX5esHHoblWYreMg/hH7vKb7x3xxsyBsi30nkqUHMCd7/0pb0gpz9xOJ/qobzoQ10dcD
AgNNf/8X0vpg8T4WSbfUi3g+eZI8iMp++RWOYencyshEf7FoZ23en3wfAWII2q8XRDJXdSgvnmVt
uRI7CfbMVUFr2dPAOG3t08JHfVQ8kem1JVWg0teU5H6mptieG2JkbklydF12Kthnao6yXDtliUzf
o5b7Pc30bcjwVMJok4m0cNQXjpPstvewwOkdJlDB1UyTBh/yz+lPsoOP3Y4++E1Ws+TEjyE9NcO7
z+eTyYQfq5mfr3/QcYSnDqTEXJL6omzOzzgcbCP04Yi+cU8q9sfjdSK6X+1qzuhXtrW89Z13BNR+
zh4i2g94QGHt8F9s2q4LVQhseJ6K0y/w5N4waLtG5Oy0rT+iD0Th36dzX2M9+NjX7PiXCqzSj+cl
5LEpvl1i1QBdPeQRQzMJVUhXmqlhUGOOHcWpHkYOYDv7deLcC0m7jlpCZJ2DenB21F7GTgiY6F91
Wb4M7q2kzekif2pdjpXm6ju2BUDzhK7ofVPKM/NlJalB8arvscmu8AYO/40PQH9F3kGubOgmHflF
zyPwOqftefb1FQ+Fq4rfYenvXYh50dir36CLGEB2lWDZ98WM2yHC3l+by6pzlCTn4avdNrU97BXi
Xi8VGgjbjnSEMijTCbaFFiiiQUBrQQ68kKfmo+drpdGJtajS701JgdfWuQWGKoiwH8Rac1Pdi/F6
Z9lIsn+/30vvsbqNSLwUOrOi7BO6YW5UyaigzuXTBsGoo8IrfjiYjSqJf0RNBSPrhQztzkWfyPVn
YXSoKtzVmKEtTCuE6vNwvswtfxjGoSrfvTktmOFBERmYBGLFmYbBNAcQ5rLQX7PuCiziYEnWDgIa
TY9qhDkL6f58XegHr0hw63zduQ8XXyHd/WWcqtr925TKJA5cLLM5XCKsPi/ixnN4rI6MQub81Qej
WBWzUzrx6rxtSn/lV1n1NTFGR/UjTWpb+WVbXBXa52qbSCop+N0BxFLWwn5Kfcfgbcrp30XzUTqH
dqEUL8+WJbrTeqpflfVCVRz7zofkaqpoY4wyhTdxNVntYL71ejuapkIbqoWih+Y/jdd+YeiES4K+
eBNr833ZvBxpidRVrLjV2zcrjm9bQZZvJdu0ENGbLOp7SXw47FTWEPK3/BEXoY8VhZMW6yj83GQx
mC0akOvf69d6jl/sv5qzM5YZaVQ+u8SNEQJhrsu2A4/SimfrC1TIZkAou6k96vnm/X1debklZZLj
kEILYxuE93iJKg7/MUmrdtwUdvCHGvbyJQJj+xPE1tT8w00n+W/C1GqAhaK8o4jECqJLsUj5FQtA
gNbI0mS9TGgtYK+Vmtf6hHjmdc8a5rvgMFzAkQ/zYXxTARLoZ16KMnzjuZEapsYLBsav23j5Hvhw
6zs23LWhD9wKLSsPMrDosk3WLxWoZW3aADmTrjPwvKM11ffEzes2VSp3sSpFZ2OcBRbXYGFn8meu
Pdk2nKC9Q6v5qqgdTqWEBMxGonyqUmqWnMYQS3qOukxyUbMGz8m004gNPmhdWLQ825sPkl9DUJW+
7nxOzG5oHeO/C1C7boSx2yPBC7EGZQkNKeH9JcNzXIbnyc9IM8B7fsjN6tOwpdlG/8obxVJkky7b
8a5ixlS9uSI4u72aPEYv0HQLrJCbxCrH5lTeaMZHooioXSDgG7NcHhWdV/fhgTmXrQ1c9rKelBU3
lW23kN2x+Ah+88twyTH6V5BOnS1FbWm1orN5Nyqz3K+uv3waTcerxoE8Ptf4F2zFxMrukWqpMypH
DwE5+zfpi0kbr8qEmHZsAhMqpmJ1cYK8SUWzG8Ybf2NMm9yRfAVSlxk9YUIQqMLKrV/Vlj3+o1Y7
EVA8VFjL4jayPl3660Jahjnh4wq5b6OKlR0vygTJqDJhNWvDXUlfxUrQnFbu40X7UTu3oxFG236Q
m0yGi/epsmIic6q6ncUHwBrDqY9IgiwZhZ68mO0lD4X0OEmtNzrTb/Eqvk9B8G+Z2am7NHshKk6z
hVimnA2LvChe5zMw7rk67ejxK+CF2cLk+hECxvlGPLHfdoIwH1VSbieofahXws4gPmTzBZbdR6XU
98rYV6SFYpCj0wnBURLka/zxn4/PBV+g4cDLMTEkTDXL3R2rGA5hPh+KVmmAHKUiJe9Dyoi7p3gI
pt/4IAw02ogGdszQbWOyhX6UeMjQD+eGLeYhRU6Cr6XLFdnoOypCspQzqX4s69uESPr2DkVqMIeA
6ZB49O94zl+mfBhIvhQ5nexnq2JZKKFzQv3N6CiLH0sxKLJJMr5cvBpepmakVrHZf46s1rQZDan6
Kbjdn4ZR4MGcL2e+J9tilXWxPBf0Qsx1biT99+hpXHwk6sl+/CMftqISKEOj8OwnuszyFECV+aG6
q35cPuUbDq5gnIzyR0lqRhWkEDa+YJv8DJMXHlzguaIDtZ0aqn7+UZBJRIEwrgSzJrOV/fzeMUTB
0CPWrJC3IG5VVZQtp+ZRHacC4qEaqmbfbVGrkSO46hvc/E5TbRwjV1iqLiMbQCv2hHvmXU5hSQFl
3wuxQRzpocZP9AJhC6nlAHuNafC4JqGXDFnMmGCXqKU91AgL6+g59LWLsIF8a/dNWrWuep8E6VE7
1tSiH8p/7StrLtftyAigAAJ6nYPrYN4MatracZbuqGTl5PuUo3Sgw7d4DACu4F4m+9nlk+iiHdyM
mR4oThkhRvHnJmJk9JobE8Zxb8DHD2uk8olhccSyimkaLH/uo79qNIwFa6goyCr+ScJCgoUsM6R2
dTNcdiIoHHUJS9XhKpx1OyJK925H3yPmxAE/ODZt5a8x6JNykgrE/gYEDPIMqpiBPdyzF8z7XW+r
kT/WVMEcuQAatSczuZGbh9LyZ9VVhXXEj1cOUpviEb7l8p5eqiDo5ZqmkeiFrTKVT2kcqz7r6ea6
ca1FBgg5AJA5or7IJHHaKh5CHhSPiIBVQZ+SM49YIJrBqhpI40LfOJgqNtNvncGyd/xgfXN+/Mtr
IoA1Knjxbjpari/c56+yaPTEuX09zM4zQqbrBBVdu3+HfdcvvQVHQBhFRNf7s+9TVdUiZxOc4uqB
nwCfDK3LjK7vjyb2ufps74s/gONiVMwXV419VZ8jOy4qrN5fQMTB3yzbI6E/77Uxxb8kX0Dh/D51
i++Fx7kYM3PLmKc1AmNFWcKXWNwPdsNTfc3TlQ8RZNevaVTaIGimwS9F/W6O2fVDkSG9o7v7Ex+1
z1SW9e0IjuI0ODZMrx1KAyFAZofhSDnmO6ARzeshqh1/tyEGPv8m15io8RY2MTuOg5Mo3YlFsink
VtNzqVC822psKc+aqArbAmTlxI26Brab6/W/gxjBEU61/Yw9mgsQrqusae5HSvuxlXQwPTDbpv8O
ByNcabz4WLbiE9rdfAtKk+yoSuWMRgXT0jFEFJzEtM3V75Tmuf1Jvxqe4wTwVkPx6iYHNLdvGgv1
yFb8qIgAfUxgX+x425H+RncaYXoliYRIABIxKG/wT9LtUiMoWCx0W279F0iEMagdvkEBNQkRYwGo
3ZNT10lgj8uW4JeyVOUqbGb6LgW8xzmEIAz8Drb0NYaXJgc2bbbcSBqlPI8hThpDypaa+RfHqqU6
z6Le2oTuVFdVyvK3mWXJMnX58eLuUaGopdrOG9vMNW53WMeCZM0vSQeAVKwtmNWTbxvyCwLEHojc
IwV5vVFrajo8ij+5svk7sXpuYHsC8gPYTpV7PyIyEL2cq9K4/pvXWBUUa1zE6bvkjxhNoYcZYh9+
d6VODguxbIubhzCGPItl9WqMZF0nuZrlyrkBdP49NqyRqw8iAs9IjrbIPtsBUAbfIja9ttnwFsNL
67t22CfwCAT/9o1V1GeTfO4kE5Z4ZcHNqblNKKuqE7ujf9T32RxfvViNnX0eVgmCXKdHeIaIGCsZ
d9OBdaGFYluGe+vdgz4/fW/lOtdgcmauxh3+W2Eaxmcz1ouFMFX5QzhV74lKyXXOSJO5/T1Tp7vo
APjsRXZCt1fZSuWI4csMLxiROcY/Np92ph1YeQA+68ROll8P5rya+T2j6Rbh+kVyIPxdp2+TuEUe
x3GUgnvUwcDt80wTmLCdZ4YJ9+I8izdNVKzIbq7oA5up30tnWng1crRM20q+ZyoA/NBal7vVTZbu
ddHKzbc4ySjxZvl91ROb9PPXuKszQi0A3P3KTfJvUuLNeojLCw8MFxNCMTHaCOm38x16++D32dRU
Od1NNT1eFT51Lc47eimRMjA4s+wNVoRaGSEnTEvQ6qH7ME0uW4ShpCqZGsOBrexPMQJP7oSYI6Nf
OyrJ9zBAbFffdg49dV1F3JehGcSeqdH6bdelQi/rVaoPgvhxYnAupZRT9W3rXFlJ1szPkMGPi+5n
1TSwLEHfsAxzGVQw8V/EkutBotilzar2T2mp/+g+DB08TdhpiLMI8wF1v19C8AQAgl4yPVZ37Fz5
8E4jhjyw5MztgfL1MLeoni2ob6qABdAR5pWvP9t2orMvZpp5fpqS6ekklrSUD+zWKiToKWIO3/o7
xYWm+dUjB8hkIds53VcltMXqVFuVpfdtWkFQBgcFbIjni9yYP++/LPyBJ+IDI+e+zOoIo5QyzqfN
4PgRBMh0AhVZYIUdeO3rP5rOa7lSYwvDT0QVNPlWO+egrXhDSRoJmgxNfvrz4apTZXvssWYHoLvX
+tcfvmAszW/J8IyTzt3x5FokpSoX82zcDOwFBQmkBcgS9Ch0TxC08q1zZ1/krOYJp5e3zgiJAOsJ
iAUEgKhVwyGYZxYMcQouEo+7dqRoAfFx4GCBBvTMr01zHg7BGeC5Zi+GW8TPzeMM3GSvcAiOIDX5
Kfqk4v0wPxgVrzIsg/OX2RbappgE2WdPgpRg/iugWosEswh/a7PRIXKGrwUpBjX9wOMFoFMzE8w4
IS7zdApM9g0OFuNu+NJwmNL9sOkf41FRnT+5pNdyEH50n+6XoDrgAETaVR/9ca35c0L73CxZd+I6
5oSiqFkRGPhsvvPocAQu52M62JDnIZbFmdMUzH3CRHY6ggUzDN6GN/9cUqU9gfJvs1Oyp7M56K8T
BEsoKrw7zfpsNtK8KwgjYLAE4SL6hDMhn6q/JQTK6AhCNszbMTsgFRa7OMmNWIZlf0y52NTEuERx
xJ7OkB5DDlvSFTpYGVy5OZyL9jW4E1FwBkHi0MNW+2zhGbQTZ+q5ecAUH2DOqeHIVeKK8RdaGMqw
gSbVemMgxuZmXGkX2IJbjOEwX8FP786tjbnq1yQ9YSTDHQWiA7MDb+QZYGhmz4w9uEsQ2jyWDD/N
AcAmC5VEY+AcrwhjwewCe4tD0zGkWuFcuShPOdFaW5cwNsRm/Ji+ZpSNDmCwlr33wNlCk6+8CJIc
CmBB1nBxpDbkcbFnJQG2PGyE8Qum40z6HvP4B0Yd++69bKEmQEyMIclAVOD/c8pj5dKu8cOBDhNl
GCAEL6wK8UlNGZgXaFPswVwH86O7WfmupiCkCyiGV7evqFCOutftqXlQkjzzRLngnEH7l+jJKhgD
RC3Ru4U9YOs9cUprMj8D1kb+3UhxtNZ1Otr05JgDlLHTUDUU/jN96zcDTvH8N8OkSk+dr0SbcKtg
gdTdSuTY9DkDaGfhGRvHYkMyLXOVZsU18Cme6xqz2S7dBS6WFskoz0My7JLEf7KzYeF7evXUKetg
2foIEwRSkosFf+esuyjbx7p6sbxppaXtpSbPkqF2MPQ7yaMzqd9IHGQtF7Eer9U0nXK6H5GPd9U7
DLkz7WbLF6V+MsdiZn823GSnqfzcAcckukfSgr9KOybZerxSpEbUDuPO31bzyLTgSXebgwM0302I
3pBrD9yIokTa2pBSGXZIOGv7xy+TRwRpTsXJTyQahIUWUJqf3bMk2QR2RWFq17fC14+tNtBdGsrY
syZnmRIWddrZzwixmi6mSU1qhL/G2P414XjoEF3BjQyD4S0VahdnVFjxRQYuXMjaP5SuA2xlnwKz
OurFZ6kV+1oCeODvUZcek0sEM4esJQCKxkNOt1zNz3SGFyU24QNBtIEJnTQz3qqYaloIGFgYNSoO
Dwvf21G/OcVVEvjaMGUrvCddtneny46yOXoTx5MpWck+C6nJabiiZFFpB8eGnmGA08GmiZIOrpta
js60HAg/zIDNsMkVebCT7I8u56j8MIr4wEUXPei9bc9mFUGHPh+goJ+GRRiESCsIGoDFEHhPXY5J
l4kdqr+UMju1tbOe3zvOiaLp17H2W+hU4Q3zlWBdBFB6SqSUb15xjfA//1H9nKEeYaaPpzIMpFCC
MRThi+/EW6tNT5nmrzQbSsG07gWA22uA0hx0An+GVL3VBk6cbvup6xDZTNR2PjVQVT0VYX/qWctN
ilK1f/ET731eMz1eQIP8qittm6utP+YrKaGEmNPSa0ipzdNz6o5PzXs01fdUIwqnD5eFAtbpsWtW
AHASE7JhvGgCWYzX/Qyk0yV+ibPMVIWAOG3HAPvZzHKLabS2ENWmc8TatQB8PLLAW1qpaNn3xLG1
jAGdch2zUuZnIO2O1shGpXBIdrplGJNwNllbmbYfQ+Dwx1V3bmPt2DQeUyx/KwyZbvQGa203vkQ4
bBmJ+W3WBrIUYzhGgQUMqELmGka4sGwenTD97mv8MWqnPsuCoIxWq6gUom2QpczBOekip+03ns+3
tmrCJjR/I3v5sE35W2fuYizFzWuwys4ceW8iRoG1uno1YwpCBPI4u1iElvh5/+k6mJ2LEEJ5gidm
d2hmo8zqO6A5jNWwzClFYyw36IutbNmzbFXJEPTwUQq4tO6vZflcsw+9Y44+PXcZhDfrZnuHJFl7
5RImkCRretxFydFwaJbHs6BWDgpKi3zvK6Ci2PpB6xZi1yYvzJG8CX+yK3ZmMK15gahZe9Y/1zkk
j8Tf5jDSUibbFghmSj7AX2n/SApciie3ee+avUdqk/eCAUkMgOl+ASibwX0I//FQa90JUaWFu778
N0Q7LdtP5t4lJoJkCh5G/q0Yn50BXR/dTz+98QXshKipczm8FPqZt+Zbaf0uyNY2cdScBoyBp5X9
1zvkR1mzfhOGRJHdKvMlCjnQgbW6lyzdORB7GPsV8bYTzsIHDcHhAovHcrbSXLkWgUZTT5m46TCe
G88q2VXtd8R0lGPEWUXm2azf8/iFLVeIEwb9jrEfQTOqoyHWOYZN3qUH3fLhgtvVbhQPWxxZ6Lb/
MrrvETZeID/WyjZeS0XW2USDS6Wqf0NMYM9T5lc7t9PtsoMKwvbm3Xr54ZAOla1VgdDvCNGzOVjF
np8fy+fpWrgfESiKjlspULPznhX/uOjcsthjnn5KyxcLW2z3caPBj/dW8swtb02Uax5OY7zKNavW
wnqM6U7VX077Mx8fTkPBnDCSnt2eLCr2mikR3iw1w6Purfb+whB18YESJykxKcV/FurjoZ/7RMlA
fNjnyavlnmrsCRhY0V17O7/8F2MoFVHh4PiXQqnhj9BC5dOmE38dk1Amh9wEwZY9b9FQ6ngpvfvR
vF9WEa+p5GoKbzwTAXlext4oDrx+1GNA8ZwDObXXDLuoeEMhIA2MKcSFG8Ez0IXPLh9IPAd9TNnL
CbxnslqNn5PapvWuBZUefnkKk+Y7h0DqyN8keFXOFScA4yXvf83oo1ObmJzkcVOGr3F0lP0H/0wK
JAvr/r/xSBdanIoXp331EbJ5pj5fLYGLo72Egce5ziM5U23QyViH+Rv2wRsXXGqwXs9yfHTNKY/O
cXKR/TZ3P6aCtF5eGiLMh65+K/hOcQ/Lo6LRxM6V4tebTgqSx7h1gqMu6Lg3nb/Kyp1tnuvgzq4p
AXyjS18Ms1+J9M8et5pgn+DADWPZTBxrqXiUzb3Cnr0i/ByfUWxOab9vg3NNaqbG+povwcMqxFqW
B71falD5AQosHg4ptkX45ha7yDn5yUtcfkTmvS1+hLglks7YTmi+LR2UKL3xoKKtRnGOLone1RTX
GvpgOO05g+1iGzser/zkFMch+bLMRyCajS+wMYiabe2x4DPnMRdZmTHBToGd3LhvVZv8NGyPxtdo
7fLm0y/vaQWr6WDhLVJxuK/Y56Z4I+s3Yb6wWNiAANDMac0SZv9j8M13YwMwio95F3TLm3AOORAh
LCsY+tWSnVCfNqgd5stXnwmOGr+sP/jqaHtovlCWNPHZtq6iz+eNpc7X7kFDL5B8Sfi3vuYvMpHh
SczUMCTWR3/vzLXGZxLPjThioYtImj0jDYnBsgghw17A2nXOEWJCXp3oijncg2lLjWPF1xrEERAC
VCUmW3jXptcOkWoVYjnSb4rehK5uMldnxbQ7+drSWUflhzO9GLGzH/3fiD1mgMmn99Yhq+QhtdOX
oQ+xxqTIQx0272yif3DE5H23jGEuzn+3BjLr3NU/9Dz79L30X9KSjTIG07EsdeA3jIylcWryniMy
rq95beLbVKbnUAupUaP3wUvZuRPkFm3nnjT2X+nkq1zSRcH/doLxW0g0kR3yfWgCLiB97X+a1GcO
mkrRd/hbODw9CJEDG+1xu6w5JpPgzwaUGIJl0TYgOTGBe7X93qdAOqQG+FNCj2lri1LlE6Vpi9cP
dgdJ8hjzaq+b3VdTeZusZpkKWHUQzWubLG5teNJ8LMWGf0aC0/uEjCTCfqX7rdrrXDXagvJ1MBge
MZwKHM4yjgiN/m30nqT9aXJu88SERoA2pkOoZdw7qmSb75G2/bKgkpwwVPB44lsfMM9DXRYB4gJU
1M3Kn+TRH7qzR3RRg4/seHSTXy2mYnLgulc9uiS6lcpcVS4HHl2b1fFruaKsnryTy/WrMO/CGZwL
ozR45g4smilhvMH76bmxsY30o+CxNvsrHmimM/EVMRnMMkCWWGqYIjRIzxHsoeom87LJXhXDYs/L
AKbP+QRLOPxtmhcHVK18b1FBpcXH/J30g8X0juFX2VlPPaPQuD3nEulTwXlREFIRu/MCmS+DdH8k
wHjfw9XoMB9lLRTgbYb8R2G0MnQs1A2Ed0F6nheOJvuLp736yE3qKtqHcIgTC5vhjPfU0DbDa1Q+
RWnIrvhcpXfu9RM/LznTMr1aGe7wJDQqVaIkuHndAGhdbvSQbfRfZes8nNOhqx4Vn9pQAAHy5ncx
Y3HUWbB9Una+wNyHMegf11Yr3ro23GmupISujjFSnHLWlTAMbdEcwXVixe8EWHLhM/lzZ5cVok6i
YpeG9dmKmF7oin0qIt0qSg4j289cmsiRIXZHK1li7pr55ygZtnm3DwDL5p5mMDibk3jrRNOilTNH
iU+DQimrCGY3HCpTrrPZVHCXtVuWap9dGOCXhx8BW6w9DM+VEH8m9aKbMu8Ly+X8PhW04ooNs3sp
MTMaqnjNltdU75l+8wNJgoiC/cWkV2iLSKN5cfR1NAJwxIUFk11760YKgX4qD07g7XOz3GJUr4r0
HijxYpdMk/0M4Ec8J2y085IKc1jQ6MZ0LjIHep3ArHKYxQ8eRUQTvAz+ADIhsLO6mQX80DzcOo06
jQQ1UTJjS4EHXGQSw6QfzbYCuAOiNiQ2cT76YQ9do+5+dFoE/juxE4TlU2Glb9kkLiVM9oC1aOnm
KZRMDqXgsQ4zsJDAxCbP1r/r0xh9lgJv4IzglOyuSwZjLhOaAnsVLrIZOewJOQyR2l+r0GNXKxeu
WE7Msxw+SNA2Do+J9dX55KEm3dmtYTmYWOg3LDLSG8ENmgAbQlUvc+FudL5UQ+PiN5n/hFRKFs0Z
SX5XjjAtwUxF4OA5idIm7h86xYsddJdOxSGcxhxLKousojD+9uMK0lBUr4Q2vpoD/ZJpa8++zsLt
I5yJcFWZFS7Ti2aXW50lkJPLQU8kYfSWAAGphW2SDabkI5PGygF8Ai5GlSyLcOEjSKABIEKA1Yo6
MsFFp8YD3xteppxhQyKMgxjKU80G3jnEptXT4jONokvEt/V+5+6x91jHhVrnTJCa5j3nQeLktKZw
Y4SvReFRpTNDR1/WURkn7rtvDesGRDuYGfHBM5+UbQTFAKVHiu1gk/8N6DSlW236kqGsN+xHlSYY
y3SPrEVKxa0VrCdj9KgTFYDVDLK0bkJfqNS/0hnREQwQgDhMNoCbdRBir1Z4L76gd29NQdPTIMEZ
MywSvO/J93YhvAunRv3Q31IN1CZDRg8AkUckpknxzxM4U2/6/tWqNlbHwRkbp6jwv1wTGk6mU7dS
O3QpPhLiYNtg1IP7NkR0rSNm70QfAKIFPaFjiA66gJEcYIsRYFZjmTw7q77A/6LXv+nWRrRIVpW/
1dWiJTDbwf9r58XmwYjULeCNe5XdEvYbAJi7n1kERGBw1r8bpFEHfGwtxkNWo0nyORbJTav4vX76
SRM4eDl0DEhBGfigM35LCT2ibFfsxHxPjVVrSB6bmsfXUC81wAJVfOtm696e9tHgYWuHkQ8DYmsy
36VLG1WeTf+sjZekuMjiEoznUj+J+Ng2e43Rqb3WxTWALOiiNuO0bMVw6lLMCMt+Gzgw0ErYrn9e
CmeuoWoiUaOdflqX8GgEKVG5dF0i0dneORJH9ZygJ6BQnbExabPLchyFaPeITBTZPlCvGAkO3i7r
avqICd94b21oNzPSVm1DGTHdDE4lDgFDGntho6RH9spxzd5kBvWjNoPnuAw2qvOhRsbvbUObzUMy
tBmLg0TbRiFA2PXEG5b0WpPUVq5Guthfrvb00nZH5schaHfhzcBuY7ogvEn/QIFwfNpqwzlX4aJP
OSwtuTHoEeKCWCuXJRzYYMjk7jETdiiC/KxFvX2NjFcgyWiadtLG4CkhGYuMDHSFJPWV3q0xgkUl
8nXLtQyMcZMC9UhqBREjQDNvreiPI6W/Yf8bAyJdCGhokk+9eZmseR86DMzt1Mg0o0tPLqdtJ627
Uxg7myOj7c6GvCUDFF9xGAKGJjYdzfCpm5uSvYOjNBCPButWLc6hlHFQWVDLOah0T6ypR60RQrhB
G17tav6ks2d36FjldQ9z4hoH5C6Aas3ntEPGVhZfWRx95KJZYLTiusdcV5s+wm5EafdaQHdDXpNW
4jn68IC6m0puIPEe5TQXlDRCfqLAk5zTyOKeb4NEK+MgwLnXdGbza5ZJu7TJcOzQTLXYJpmNfsLt
LrEY4lOpaG22LQDMMlMjqSEz1dU3IGYDMFXUGF3C9xPlRo3J0qRBgxpbGBhJ0AGoJP6JbfjCtyZY
DlSxVLNmTIxuXl+aBj3Qq6n6R1wwIFYB+Q8hKpU6f+SGjgy5Fwc/1FaDVe9B2U0t+jW86V46/rpo
vddENftp6Baj5vxmbvOIpSDpAwslUd7cUm0t095H0YzXNSJfGOqimglGGR4A0QTWP+bWB3J41fj1
yWyb3yZ9DcUi61DTplutkk/+2C4pGgWJMr11zHwgVfstqj/19i9toEJRePeoB2No1fOnFCTZTJZ2
mmE71bt3CcQu+NKkIQXWuEZvHPRs9azKubJvNOdg6/XK4yTRW8ZaycnrxRN2dHpFGFaD1w69vI9n
XzuNuGq/jcnblFEyqt/EhQ7ucwKMlybV953eLdPx4PBAGfrZk3LJL60DQ911KPr29TCs/jsRZYds
eOF18KmEYmv9+a9shko+3/PaIkh+KBexsJdza1b1+CYN6PHNfdIGx8Fk645x4hhybPkjdDF1u60L
4wf1lqkhRexyeMzpOWAOA4mjSzgbkdph/dERZIre6T+4hI9oatXaHPlWerz35mkOI2evoqy2i/1c
ZQjKoNyKVka3pfaYG2wuybyb1AGsZvRVkTFsYwS0GTHdQDCNWwOMrCK8SeLhOxLia4rTXaZ/+iEh
ksrb0gusIjv9N/criRvyHNR7Zy6Q9FF/Ly0hsZoFgQqindnS4jogyVbxY9TDXhSsF9CUsAeRDpmB
a5zArLG16X8ngfUEWKW18b3skNBKY9N5m0DdRwSNo25c0LdBBL1YLvJOsEfhli9lah/nisfBoK81
AgAfH/9BJHJxMF4Np7p2lkFbbf532uvdt+6+aiTG1ma3LTr/aGWw7VNIrNzTCozfw/Sr7ZndWOFd
SHguFGYT/t2W4ijj7hVWt4ndP4+TTXPrS9IHy/Bu0cEoldy+rd/0o86ST6W5cJS79tvstLfUSQaM
yDRcG+LqqQJc9ZOcUXUZPUYDOWioTZAB5YiUs7JvTdwXKzrl4KksGQoNGLeyElRvAIGyU8XFR6rs
cyH872zAtccNIGbomo2M0m53UZBXS2raLJzpAjdZoVwMvZWptIXbgDWFyLMgobADFyXsToDPCblT
WSA34TCyaF5iJpbTj3BfKso42tyl16uDdMQ97lG/OxqWOtjqWtaprvh0KkA/zJ2Kp4I8+6F6KJ1x
ZKQdWuvLHh48ZPO1st80PWUmMr737bj19fqm5PRdlPWidmgT8pRqD3jNIyO0WdUBCmyC10es4NVP
Ff9ZSbYZeVRz2uLI7ch0J/oySDfzVhkZ5xguxgxKpZxrRp5vfMdapIl7syP1Wyjr2aQN9xAGCSn+
aosZ/CS3RaXDRW+jbV2HcL0GDaUIMowk4ckXyUFljCBMN1/Z/XuWQIiy/elViOknN1XElqwfNE0k
T4UZISiHCGzIl4bUUXWWPgWMVxOjkr+FU5IstNiBBSNJW7aJiRZL2ZP8EXfHhGmOFNFDRcauNQq8
e0IS3JGbaM6/RI/jWSaVjwK745RPqitv7Y9yI8z0MUX9ix0U8brN4mfTcZ6DKDwaxXiOOoW0qoaq
Wxgx0UmYEaj603HjalmmGKgJcEFLZkvV92s7Iji8t+OPQp6mzsW3u9OfK8OsFo1bzr7YZuauy46M
orxn/7AVs/AaD6jhOnWYf4C0mlJtQ40MF+aEXQt+n0TVvuojZ1EPJcEVo7ets09D98qtA0FHEXg1
lJhEM4xbmPVU75HXh6D+RqjtghY1Sxkd7DB61rXy2IQTxIiIE7RKx/UoTZgDhBw1cd6umS/sat+p
N6Xsrl1uek9j59+6nKS1VKEeqNCXqCGndgPEGbr8EBqT/uxbzaeyx4P0m3toev2aIupi5c0xiLVp
SWxsmGu/QtMe03vs7TxmZPySN3uD0RgSfe15TPb8jv7/f/KfBf0Jv1U2+9Tbzf+BS4Cfx3DjLVap
HcIH9/H0FXsjs+29bXTi2Q1SAPyyPRfxPCTtaNfr5mfI6Lz0HKqwJonjjLM2wLW2OOr2IYmZF4cl
ZZVZ21TOwB9W6dyp4qxFht7OmTZhV2wmVTnECNnD04AyS1hfgYDS28bvSIQkVm1p/qLBg42AAL1t
bhBcS5pdMejLvuStsn7XM3e0oZ8UOnRID28HSWM/jGsvTU92gKPFaK+TfhyfOjuwFnUJTa33ry30
vSrDYthhUeT9WxQnWOoESCQjYCRJOZnr2ik0xaMPcCowq/yPjX3tmnTyfgXZS9GYFMkXbU6bOHct
9M+lSHlz+5GV48MbimFpeEgqKoEhgaTvLH77GshQj6yt5/inXmEdUgbKokdFJgplkU364hJKyGsI
IGRa2Ewv9+WEG3Ovp7vSDq6j0HdGST1UDtW5sCaFtW4EFdVZWJJetGCEOG8kZvdapoLxk4X3NO2K
SvTfLtVXfkY12Sbs3CWV4Vh99NrwkfrVj2Zi3jXhM51TlxeK11fFp1Ook6zGArld8a9v5KqYMK7w
IW1q6JttTtg4ZROaGE8Ftlg6nne1quwzTaEJqnfNN85TjHvhADOsZC7fls3R1/NHZCX4caqlj3FW
yRdt4bVm2U4T8OVN3Noc+Luy9BmsETqQulsrkfbSicurKruD4zhHbTAWOVSOxlhbUh3GjiOmjj28
GWsmGNG7KPRfffwcS+QdPXNnrdtWkoUbDNQf5toa6Jn4AIumL/aZpyAOaC9+HhxSl8F8gGVHjqwq
EzvdLNetKja1196KPgE5757dsk52+B2b3Nqhpn6zB8LZeq6xzezWKZOvZpJvmcYZ1Ub4hIXlbTLD
537eBjqpvqyc80hzjkH5Gk8mwGN4Cpy5RQeC4NEoPnL3287jq9XjoMxV6XzjO5jAzgfqZ92fi093
pbr0XqrOexL6yGwyPSuJ3MYDZ+/8i6MN4VNftw+DkaBMxrt0sORoT17tbLJAX1sdylwnRawqDVod
w7ryeLsl4b9jgmNeDAYU36LJ+dY9YgONjRt/xnVDIZczNNADlDBmpV00XCurqLnxnMPVjbINaPaO
p8JSoH+WSVtcxPeuyIAWQ5I86Ymz2TLR1b6HRKztvn9o7Mu+7a0yD9UQizE0/B+Hbx3oxUvrF7tO
VvrCNwDgpY4Z1phf255FHY4fbWr9zNeHU+mcQT5I4p46rPppihYgOoNH602bKiyvzK6PaY7/jpHf
oxEXv0jf4H8I9O7Km46ESmXHxgwOjl9taolXXBkEiNCI9W3oAMNUAGNwBbwyO+pYySqfPMmkvJnY
QuZZsU8m5heuusWl9RfAQhMJfuUqtW+ZDtVH2NKkrAqOljk+bNxeDfApCGlloD88OSSbMvkUdUDn
lhowLQjkGV04GK128dx25yWSIrRGm8ayzWqe8PnPxnW/80zjgvPjYBfvTVV/Tz0CGz9mlNBEwyHh
0fT8Dh8/7115/rYuBSQIab6rQHuoBCIXe0weY5XphZcajCPRy2UZ+aug8m9h0X+avv9wLXwlQsu7
iglnGs1g14tfwmA6z0+yVTMfNLSnYHAw+2aXSOMZYfMxtB22XdYYT8Pg/SZtCUeltHkA2Z/tVevJ
i1W65yINXyKNkr8d54ubw/bMi48hdb/TathLbq7XckPL/s9zDqaH+D/VnVVuZScN9mFoRwh36cY8
a21b335E12J/a16B9jJCTCa859idNzPwOc1pFiFXo6htsaiS8cNPYd1mUMoBB++YyjAnmEdF8Qdn
2t4wsOD36XVhKRVkWk8nWfuXNiiwXVt5orj1DfQ/u6dPKctn2TUv7iAw/urMfeOTWEACttQAKoOq
GhZdZ4IRAsY7uJS43SdBG12FYBr3fO/PNfHfAbV3fdp+WCfKABjRKqYhXk0agG6epTM/gAlJuzkQ
tFBkU1lHg1Kykz42e6n/YkG9pqBdTTkngTZB/mTBpXr1wS3vFoVMXoFLPltT39UWLHnDWgt7Jg90
lyQEdAqHg+Z2r9lIocAe5IjyCJZpwxXThbx4fvI2hh1ML5LeXO00NBxxodVtozzE/2UU14SzSsbG
agx8wg56/EpqA+9VSPTCskjpSHCYqT4zu3rrZXWtR3g/oVZhfokFHkdV/lQ6+aZ3+3XuBzAjnRV9
L85KNJp1WtDPrMIEZ5QCDrPBmh0iDqThr2IDzaOfSvjPdjV++Y0BacN4kLUNVdDcZF41C2EB/0dt
wBQpc99MH4AwT+RvN+oX0RrkGmJZ1K0CoVhvIf01Bzc7NNzpbiweJQOEoBWo6JuR6Ndhp6CpeTmO
csqyr/AUBTOWqU0uCX7SSUIXS0afYA6mt8x2iTJgKHRPDJi/Db6HnTxZlbMcOi2gKPLu1TAhkU4W
yYCyReUWuJ//W9YM/CYIJ/gVK8/+mqIGqqON2iCkBe25qRF8qt6PPnusn8oRR8XCZaogGb2T7uM1
7Ss4Ws58+DkJGbD5ofiylAUnEolcFZ0F48qnPBMCp/yVa47tpoP/lzAi7cbpGoYwyv/74Hp59osK
mA5eIalLcYbweCRZ23G2nf4L72RMGGhqAmZGhfjFUJIwD6ouyfrqqmqpFcZbrbzjpPSNlkHTrK2l
IdWmMZONVsbkhdjDdnTEohTivVPusz3VNF82VSRtW5i/m5oBYZSJnprMTeOLnenf+4iJvliGg3x2
Yv8WBPBIGz5Aj5+Bn+BjnmKNZYm/vPnosTpgtrONMYriQKKg7nd1FP/ZU/YhdQsHd3Tr9r9JM9aZ
OX77tXcv+vaHLmBhoOhIQ5ZR5AAuVd7zYLTXMYHhHGTtb8EtzLR0Y/riXxgzKymQgEJS/Cn84TXy
cXksg20ag+LO0s6JyjuRKW4q3b4a9WVqODSqxs6volXdglXS+UCyir8nHU9MdUxrd18IB/uP6Yep
xktQUUakCrqfHkG+gtDd1GgxiA6lt1uIhOFVVnp/Q4MJDI8fjfSSdvHYtfaHn7AkAhPx+cERlDsF
9hAUnpNOXUxXTY6yWGnJjB4HxXaAK9fOWEr8HAagK43kybFA4GhDmw/PPHVRuhSOvcgcooPIHOOs
x2mkYgeUYA8Thc7MDfV+W3romNANgwljG517rdj5RYBPHEw0o/uAzwObpvUYbWn74BbG3GwPUaIo
+FLMz0u8GM0Zzg0XDc6OuOzNL+gCw7VsjGaKzxDc/KarCL74gscU5v+Ybm3iBlSX/1EUuLOKHIQY
KCX7rbxwkVRkweCTFkNGp5gNDLxpscHVbrExLY1YLSfuE9NB/GrJkYd+YLoWDrJkdU/GYqrfrXhb
tmJzYGXhTSAR4eNvGKPtA1Q1xgT0rF31bbzzxR+m8CZz2LZ54Q3Dnp/nq/hs2F6PV7bR3KlKzk6o
DmE+nxwt5k7wJ6kSxoyC/b3UUcQXP8p7S4x6AZ3tMkJW1RBR1szRY9iYinmrln2k3sUfrrTuTwl/
kBIVXNF6Ct9M4H0NQ/tYzKPyYZ1l8qmomIgcnRDIkG+v1N8Uczr+hvV34yMZQLSpGkHSGiIAUtYN
foyz1Cl+6widJCRDSYlYcSYH4G/zZRdwtMBzlhy3PbCcnPOSeaH5rrTU5jlc+KKDF4duqeDtKw6f
EvGnBodwmrQT0Hk4nXr7PfKYu+SMFDCDaHHZLkWz8uKeQba+MBOxm+8MRQNqnshCO9X8hnzMBBly
nqllaShASETetHxjpp4pBIOEItOv2+coG7a9JJKLgwXE2GvNVfw/js5juXFly6JfhAh4MyUJgt5T
lDRBSCoJ3ifs19+FO+mO97q6SiKBzGP2XvuhBY4L6pmJg9M059SY1kVDTMf85MYReBjUO+wkfIPl
xDjlm+iNb2Y1lCNIwHYAUoH5aH5jq7a+q/O6wsh8vkCTQlT0MHMxK7bEQ5kIykqJ7WmXvAQtGsCM
At8r+Ut5ruFxVAlLV7P8njVsfYB4OeGTgfBW0i2v4g8VlvSoq/g4KPyy4k2L2l0wAaEr/fcyl/cG
Bg5LB/qhjbg56YwsC31VKeS3OrylQbpjs37yQb6bTuf5Qf9Z2clG4os1G+d7MLqbobRePFHHJVnn
Ks1HDtNJhPVWp2OoC/2PkaaX5Z7fBzvq0aBiFifJOm9corxy1di2hnwP5q5sCO42TWIPemO0GMTw
8lfhtK4S6rdiYK6JfgrpybXGGkBeE0drP9gvJZm1ce2XOuf9Ae/UleJNl5J+MR/pCitpoRI9RVa4
7E2OfhC5im9wkuHl4MVuKZSgXJXxZajJttNU/Is+jgfN2aVJslcLAmoshghOlv6Qx4DUmXN8zI9R
x1OdYc6fw5zyR5+bt/kvmTQ+x5xCG6ZOz88zX3kyZbujEcaWt2wRGJqQMov7PIF5OsrhKanEzhwm
CjXQKJKsLUuwUIaafvtttEmZDRRFTuiQ7GzbBqVJWKJzwklQIyq1/Cj6/1cZ+cRmyYJuXqqh3LVk
QJV6E2y6dydkKT1/UlQ7P1Ve33sfKzY/wajjrs/jD/hrocUmykccE8CsyxT8yoF8b6zpLsqrPcFx
dyb4OA1HSyJla7sb9xy1/qw1ZDi5GZTuqaucUHwNRRvttapalzZq6bCWkONwPUqtcpjS4pypxtoH
q5gxorCdBh9HjQjdqFxgYIUlVG+ek5Zyd5H4BGyzQS3V0+VFvdeE3IeWzoYORqk1nSrR8xUZ8N+o
bDOrOKVZeodyq9bxd1NFroK90I/qdwHWWxHwwjPNP0mM1KeQmN7ESmSv0I0lVWRt54SWlzSNRly/
Daz0ysAbimnLCI0Uvan6YCxzVBpOoV49K3Qsc0mfW+zLeMrDUv7gxJeJ1dCQ0OTTtGgM7VUpxXVk
iODkH8FASpIP1jxqv0JfvRQDNq+UhZZvZweMYk3yFhT7OCUJN0pPasiQG2soU9oHGqS3Uvu1+nan
9Z2yDBOk3EyV02w8FUiNVc6TpmXiFdjikfGv+So+1oxnpmrh9TktpNsYcKMwfqMpO7BtYr6VGZ7V
0f2no7J8j53s1TfQTRVhnbvQxyl1r0X6oYYhQE6F87V71vhW+1E827ajRyImfn4fZm+KA+6KZJ8k
LfdW1nxFPewKWX40PTZGhbmeTRtUBVWHUr5b8QWnTv0wOiq/NrMBktHv6yqMqLC+mDEviZjkfJkx
PrBgP0qs/5etFgDeUTpmdegpy4Qvbux4DMK+OqZ031NEH9MbbsQw3+zKrzqft0AdI8IiKp8zaAdJ
PGMC/Rixep8mY9ODfnZEywJywp3Tmen3mIaXOLTAmyDA50yVf2cdhr5LpQ5dYcA90wSsXOjzap2F
lpqObyrSeWE9Q7UgZCcBGQiSVO2cHyNBXthM5csZOdiraauWXByZoX7kqcBJPjHR9KURthAlAdxL
W5xlbpoiDllj4g9gOhkowa6cteICFF2sXZ0cI2IOjqXNzrLkn4QMRwx3EhTJkDs66+EBRunOr7N9
2pXmwiY+cKhzN7F4tTPEQzQB6dImwK2VWYXpESvxd6dj7zFFuMiHHJtTje7cSftt0nTbWPunlhPz
4Qlbs9FhHFKE2yc211KgMjEym2ODlt7m2I+GnEoCmGBq0KC1tv1RlIjFeI3YCm1qiUJhTMoOj6/z
lzpg+kXJt2aQ1DTChxrg1nLPJDa4LiFvKtv5chpjYyB2ZGpImrjzZAcLSWnULjz2f31VzgkxXI1R
Be1HU/CnmQPfAaa0PDunIzI5B4eh7RAGpdzmGjLP7Y3QbIRBqmcYOqWVDgPEt06iRiSY2Nld1np9
3ib+JQEKAgsLI4VYlEbopZJnt+4av0C/P48F640QJbHejCQWo4OyDV6qUX06qC9NtoijFLwXSnjs
2uqjk99itdOWlun8WdOAKwiViT24dgiSLgxHthX6pZY8X/GPtVYBPKaCLucvM7lizguK5kRrxxMA
+tNvsVY1xXfqf7b6nHzRqW+I6W51afFvFnPKWPMRqtU1jnIP8ItWtu+hMrvJbApNBf1rLjPTELyt
Oddc5CBrLcA1cTsNqX2rTbyEtvYIutEjZNsR+nE0u79BZXA9AQ2bj3Slu9ZcylkaQAiTvZaqerAc
0nsDpGtoCKx2FdG6+1b8po5gd1Ta4TZs9k4JHnpqtqPsDuRPhDxLYd7+6WlDAhouikzfBdxTAldw
QQ+VDOFRTxQOE6psM/rX0cxM6GSb1tyGVNNWHd8q5mtMnIgZU/KVQy0ZbzvVv+ThsEn1iV2W8yfY
ZQkUvwrVpim3uCeYcoRV9aFL8SqpGYFbFQV/lhz1BhGiXNUFEHn9zFSFt0NqgCczg5rKcdkZxssW
+r8RscWogYQ0EA5wZ2MJ2XDXXgukL1oARsuyT5mkrvIxfzaOcmvt6adopKcJWxQPRqOln5E/Hauc
5xektES3n9ik3Zb2av4s5v/dSePBLjqke6TfWl99BqOHVzbDI2il5j0Ee+Fb/q8xmhD/08u8LkUd
9dYlcOykaG3mP9xmbhaKlZRjpfyJi3rna0DqmbLmIrgP03sI2rcdyLjBWRRAXqvyR4LQ0PRZC2oZ
tKKmdweu3BJdpSQCj2E3aJWKPCSUgwhy8zY9d7StYw2DIdI8MzbeFaVhopWu+g5Qpu3XewsYSzfm
y4gLQGmC74DCNSdUvDE/VNWC7VfukwrIXfIeS4BsAstT9M5lp8pSadjopk66KGyUKGQYa28Kqdln
Y/2X8W5Gtr0ac83NpOQ4JuYVnfBNMyYvxcknoRm3qYYGrN8N7W3ZyYxQB0JqbJ1rxITNKbeXqnNY
EmbnnFc6r7M1+k2IRpZ0Gq27Gab0fJmNxwDvde5v8Dqajj6H9DDuYZ+/VkblYT51J/m1ExT+OW+b
LJM0yC/IpylPqOdtK7/3gjquxf2svJJSew5pgqRaUS5jh3BGPbPc2Cq2frB0bUKCNLi6XhxDaZcW
LP11XUUny4ktc2EieHZLRImR/ExS/72zEaEmCfHCIAeSrFyzillUmnRiXb1WZJyZfv7lDMVjkAgR
mvwHUuht52OUTMJXk9mkkpUfCJkvto2hBVcVRklLWHtdgyaDrdlvy12nsfttjfZcdQRQ+7C5u25m
jKDLLSwy8FBYSWRVcTfF+Olbpf0RBHZB1G4qRmIK83xg3Ty6v2Xf3pOkXIcmys8IPLjs1+3KZvWS
hGQiOZgn6YD7BDuBOl2GwXTZvgWoHa2VkbG8tOSj33f3nl9NOO1aLYt/fqa5MkNVbiQbVnw0qGBE
4ERWbK8Lbuf5ja9K/TtEHJJAxJD16N5X+rdRoWfz+zmldBzoFGuaS6th1iU10cuyYYVRUA28VoIr
KaDIxEx5LDgx5aw5Krgth0ksEY0FuVegG6yjQ8pB7lTxTQ+cqxmWv0qpL1SnuMxwukl8BiYFSz/S
9ZNelki4VZ2AaXuXNh7L3Jc8DDgSsPsgfif7krdgJzWtg07c3vMflk41e7Ib51kWlFV0q36UMJFB
0BNQ/LCY8Nejpnl2Xa6HyvdEqm5Ve9gWDcxCmj1DiO2YByij84KNt7qYqEonR920kr8OFGln2aQ8
azGXOpHTf77VryaHl4u/VhmAbfYmix+ThqArje3o3O1rkd7nqpx7B25XrG5zXTvXlkqgB0MVTf8J
egfpU8VpJA6DkxzqEcc0wtus/pM4WSbG81Zrox8cthaGmllvVvibUf76d4yK8KZpI8VJE/w1cOMq
DDICp7l086lvWa/iQkqSSzkZf6lf72qMgIyU2YL31Gohga0VBjve/UEmYtAuSbqIxVFXnMvYv2lW
cytYGBR4shun5+rPYBhF1Bv5MGBNaDVvnsx21mdU26eac9dJtY2CWHOJwy6yrOVQaQAi468xR3/E
IduhUS+aBKau7Hi1Cj2nnVxEqO7EaA25GHPSebqYKsXDSuDmW9aFJ+2A8vkwVelcNOwHa/B0Dq8s
hJdtK8ehR+BVNyWXz1/AuAC48nxKmyjIBbNXP8mXgtY+kaiBJ8oGigIp/IenrEXKQVqBwvkApz2s
jBvwJtxnbYb9jaF3QqUROdmWYTW6ep6oCB2F9WaXSPRS8i26RxPra51dr2NtE30Cjek/JFX70muM
N1Kx8tNmrUPiMvNwmefBu6w8tSB+0532RwmAdVn/TD2HOmFO9Wqy/begIYRKcXKv0mwaELYdqYHv
PZcZ1jJX2xYlA5A23vcpw5HI3HP2LkdalHVXTM3KwF/cRjnEC7vYFTZ/Q5FDHpVlRKmMrSoxcVBZ
Kn1juMKB70+8KIG0bxTm26aN8a7p/7X15JD8J7/GOvsLTXLEJuldRDmj8SnjOSMJqamHlYamhzMp
knBWml9N8EF+YBTOBOCFrZjvFbnYhgxqqjUEkOUQdY9Wbq0wfiPJxhcYcYXJaIphSd2Tj5dgLCkG
HeUEi5Joio693Nx9PQ5WHcQUmyifEp+fpUzMZSOTh8MAwWzhM4oEQCCjhQVYMErWfOnOatc1G/jD
FnljTc34aBhmy8GXaSuXIFEWUtB9Tn6yLKN6iU9qbE2SFsxr7yC6srkhJay3q7xy3BEfaN4lD0mT
Prgq3SnpsxUSFpa0prhmianiat1ZVn0tQnBpEURBU/tSuDwHR+8XfnQesKLM+751mMCpaWzPUNiA
FzJxWcigpbBnbd8BD0gzgJmFgGmgLfQ6/6wC/+JoFl7qb7o47qrgMleIpbC/6+6jNFow8GTGZDoy
p1lbB4UAd2lB3hwg6FwsB39go03I0I+aQLIs0BF0a14ASJN0RY5P/I0Twr2JqMY1cTaUdWJ8jjS6
DTAJevyFKL4cTCq6g3/FAZyGU+Gbd44p+Giv9ZEFWCGWdcHCVn91OFr5ggrnUTUDDuXTaARrZib8
P5mFcFNgXLn+4lNrQjhyDNPLbgPHu7dAw3ew+vdKfDGHAwPOhd1zC8nfbJ4JsvKzad0gfs6snYg2
Le7CnmtLx7OgL3Au6jOb6NJqm2jgWmDJJf2MylcJdYAFLfe6fEsTpkVotDDvGcfIJ5nkFQYbquSR
YxdCCBJX+j9OKQsCV0+P5X9Q2hLlJGNk5pUeHnxk/Qzj2Si/ReD2d5FQri1Zt0kfM3LbuVqoKOx9
c87o6uyDyZ1ool3+yjvXjrAifij5l0U8nvWIn1K4yZM9c3lB7gqy9BV4JP8T2i5oVQO2LEP7fo1r
BdgYARg61hVMR8m6fXXQx0Dz8OAScBMSMrwu32XDm1J68oUcM3KyXEv+Re2kthd1RrHhWfindPxL
xa1gIGPnwC5WxqW0DnxXMr986N+AWdDCBbUnmRdp8AaFjQhgO7gu/Qc1gPMPiYVKMSZbu8Y4wkU3
mpHZxUGbSiKssqUBQJ750lW1YDQvNRIFYmwIi/ghBC4tTn7JTcUOPIeFeZ1pYXgoSOCQVt0z7rdV
dqiTwOUJKQHM9zS0vy0wIPudHo7zRXpEkPw5eRCDGneO3HYkAfIEwyFM27VChfgNQamRsTnhHUHp
yahqlxqX+teK9zYBs9Vh0JE/4kn9omtNtXvc8uADLd/Uz0Ld5D7/vAutSAIFtg4BMUItIck6Bk2H
qg8Kf4lWpXPFPBC0SVe57zT+PNRA5wParB1dez515NPf2b04O78Svrann6FdWo/fPGiBTU/oqu0b
ig+ooKQZtPomI50mZeK7NyDxjGvEAfm1fSEURlicvLcPvTzPlInyH19nVt9T22V3Pv9lJF62VzM5
yqUHdRfLU10fiMmA0s+/w5RKVSkUXs10C/tzNby17UVrz2aCvhB0uYQEDrv4dTBemcr2oDjU4W7k
W2bloiP5XSN3ab4xu8VGtZjC32J8w1Mqqzf7O1OfVoLh343sn9RcmSeSnscrpKox33bDkQegrXbZ
efwW7dHCQqKjG6NMoPRaVBcmsxhQuIAC8NeAAf/hAqZsZCgwNmvO1R6qRkPqwVKxNva1UwI0ZCy8
GNYBBATN4lvkTjBMfiaweJFk+Hu02/jTY2vZSPBDlrx5zHpCsYNbY/oXqbjCNO8x6GIHsbJbYOO9
OoXELkSMvfVtmt94DaYKvwFvumycfU65oXwq5kUdfmuW1z2XJTUuJhd5kSCOhdx9tGyX4qVlxrsv
P5EispvweFrREjIUafGpfKmjK3/GPdvWPSoRI1+zQcn/TVtQT+Ss4Y3IVx0mQHKR0OpMmgsdiKgH
w79pmM12HFvYG5Rkj2u3jE6rMEEpsc1jNmYqH+VLyQ5I6oziCffSX4Hl0geX/IbYUNfYvHhQGjaF
jspdh+qWYVi8GiX6x+uA9TumY9uwduUjJ7GEi5LoPJ5vEXkVvXF9BCyBUjoOvYrlnmDiMIePIbjT
r2W7dQZPLlgheGGPjZ0R3xUcTpe45LCA4P+XbcRF8CB+dw3PMsDBfFnZK2ys0p2YFhiAVCzO1zx3
vjEPAaiAMC89Mf33yx07MU4LfrDEOmbFpuARAZtcESn7M9aEQTCCRjyc/UPvv+zLZQrQbkymDYRK
Uh8BGKgIZsWvHJ75v8PK8SGmkMouPJlBOaXpxM8F/G2q0c+B7eLtTxbMsMXVAJ5VHckZL1694XE/
Rcyu+V4jfA4uPjCUGHOcfTV3OAhFcFOPNx3VSOsVbyTm6JfRIelp5WArMumRYwdaX1k+ixiL+UtB
LLELxD0gxBtsHnoywiiKXwUNMCwnbuPhwtduA4df9fsYto7iOjq0kf30CwYvKndcRIRkMpIkMxP8
n6mfpfDH5zAvgS+ossu+EBYb3yI2SGzKWAYMpKp41RdEUQ7dCjcMuZqetJ2SmTgJAQsSPgRuVCOm
Fz4mfxdLu4qY0wrtxl8z3vhV+Ogj/pSmrRBSTimcq3/0mMMD6yfuqP5LJf4i3Qn9kApq/w7ILyl9
6/7WGS545Zlg6SgvckewOzYjRcyOerZ645vltsABjeW2xgTZrDH2GG9B/2Q8gPQABczQ7/IcCyUu
JDLDVuGWYRI4Rw35rcYpwJcZgkO2Bboegg3lJ3EuPCnWx/2PQK4GdhFXy5rDjn0gH2K71oJbam5Y
fZLaERU7xtGiWtDznvR3mQJGfaJN8wZjW/6LeGfZm5L3ztbK4oNbQCeCgGGHZ5B7ViiI8fGmM+h5
48zgsVNWiFz45rhiEMGiNJrw5HctYTAtw5s5BYwkbG6csdzwdsFTt69T6DrgTXy3gJTqjvlJxh63
inHDbAnE4M9mJO7N+WYrUFeEu+3iaBNgxaUAdqe18x5HLlpqMr9+SLthWiYIHoHGl6zGF0dI4lwI
JZ+mEwvCyCUEQv4yvaBHSOzpUMWN+SZuAn47hk/3qb6ahIeT2LKR/tlLbm6Ias6Wo9j0ECHJKGSv
MylrZNmOigBZMD8/KWKC7LZufsiYq05s/AKPQ5QrZ47Zsj51xW32zYZ3nHw5xas/JPgo3VLdxZT8
4Z5Pi1cug3LlimDjHPTUa80d8zq4jrmNuo/1Oa8kUNknqu3yyJFdM9dcOXSRwLkW9o0YH4XHAuAh
tWKE3gh/H1c5OYGgKgFDQqqXd5i2iWwgYgYTywpmtnZgN5QemOaoLHFuaBvIiXbWWbAl28vVUL3e
RyzuhyunUXbIzndOBw3BkryZJ/gr7UcArFz7f4rYVHRTgLATqGHbFeJAk86LyKNTCdXwX0RCFIMK
qlbVzdK99J2Taa8e+aPM0GP5Zbc3/rnqKunmghUPX01YXsFIwNwrIFaTiTBP6nxhU8vBamYpn2JP
U/AjGNH3KHtVcu/4yKWfQOKfMXZkkDONZhsizKdl/8ao85D1mJ8SkmvSo7gPmrMRu8HL/Azli034
2V/wZqDlKu/dzBSH6HlReXmY9uMj22b+ino4fDC2RlkDrAOkM5RC5x+kTvlkLWC0Mq8SmLTIy/WU
0GVywkDGJzd+hboJGUARX1l3FN+Ostf9j9gAk7Vua2i4CP7Ow0kcQd5B++L80Tf03UiY9P1ANlZ6
0oEhgZE8qM7lPcRjppKd7eysO0F1dbcMgkXc8NlD845gzLEePfqcNtJNB7Xraja2FMxUBIafmMT1
iLXaA0L+CeQnE/bxno3b+KLR1opDwoDJkY6jvE1MgzlohcDrTzCEtBvmVdU2MN4lwfJGbWfN6iM1
voXd71P1H89/TwdQia9QpQ1lt9tghwF9xBg+8cboUYnT4LyZMXExOiiFzdBhgFZREaMepfdpOLmN
D5wmKsU1+enOKnzG3RF3j0nMCRhmJvsVJCuZW6ikd21Rsqynz3TTZJ9quMJ0Ku9xGGc/ZG5ciMTA
gugCemPdUHrWh2+t4ccVI6iAAyUTP1y2klqWH1vfXio/7S6ex624w7cJ+Pc5b8+4qPv+nqRPhBhs
6+aqhmzLjT/cQjbqWvBjoIE6/iF+Mv2Hf7Iij2Kd9ok5DroJDvg/ztNyNWIvJOU9/GHQWGDi6LdT
uOUdR6w5wEPQ977iklTUbtQRCywzIdIVc2rzlY+XyKPAlCxuu1eZMLJjjDtvUJgc1a68AYXKMEv1
TCZx1wEkUYs7Y4P+Ptd+Y/UX42IJpxqw3rAT/dHn2SUWCc1ztcXnaKOFMry+2Jb0P7TtxS0uDklw
iO5CrNo9f9TmJ3F+CaOTDlQKUn4r7tFPp0CGeSkQn33q0SuIgsztvCcgQ+sCEGCjN14dEH9A/Qb9
Bg37Ish+hQPsCbUjwaS5SiSV8Qh36W/5G+8wpyt32TO4vFX0kc53QXWVAMLsPzNwZ+2KA8pqHtP6
LWsOEDi7S8aT7gAX7Y7Fr/GqtDVK99i+8ssNXvkybbf77kY0T0v1wbrScJVmX1xJV5nNEofUfwTJ
qttjPAkGLykPtoUd4Nth8I+khxUw0SxQqHTPSY+qes88NpD5dIg4cUnndPbRkeQ3f8syjkKdssNc
Vnw0huktrGgtVS+Ms01xQxqEQprgnoxlAcRnx2tv/bGAstor65bCP3Fr2IcAZzAVa65/cCAzGYhy
cEQSdsHjr1NeTgN78huwve+BMu+gbFijLwJjRYU2MlW1XBFfM+WOhD9dRYw6O3Bh7xFZK8SdtCuH
lM+g3NEXQ9V7Wl76Vhv7ury3M7gKsTGXLu25NLyVScj0+azsBzrDie62IpK+/9DLW9nViwxrn2Bc
EGBQVNoF1ID6165I6uz0w2feocfxs1VF5yXBGe14JYGdysTTxAHExYvDdlPEszVq25Xnjq58kA1Y
9j17DOTFJCk57bAbtEMY5SSYZrsEpbk0obqiqJUSjEc0+vDPKFypr+ttDa1QUQ/Q4DKIiozYnbs6
nlVk8IhAip5VBJqrbTnfxtJ60LGoH0DKLIRDLcRe00zxDELnGQEQkJLuSActOpgmxn7cxZWPSt9r
6JfoVSjz0L6k67rZUlkZ6Jor9sSzGyE+GPYXb4AdzyF8rOHCdA3OKw2h9nOjDD+Z+LI7FZPeqQoI
O5eMxYhEyWYRadtgKCnJKm5ZoHzBBN8KAgWIV6ACC8c601+RLIMgYqgXFmkSPUmKbNIWKrRElslL
lr7grkmDlD/Nz646cgMEfucV8KEc6o5e1hdovnU2LZ0DTXvUEPKYxSZihxKjTcklqgjpnUrfjneD
/wOx4+IHRCQ6OaMyzDlTvQyUL64ylWrO0C8UbDlD2J7NVfLKGUGxmIYGaoMS3ScNYxIOsehC6p0h
75OA9Qn2kSSHzXxizEXBx2xI66OtidCvZryq5IeKyt1mFjPhl48JhV46eBcL7JVSv+vYHMn7HMXK
C6u082jyzRzDl3/B2bXQK2QXJ9zwR3GgMoq9kCIIjIYUVWKqWsWNkeuulC9jdMetXS/ZU9P3Cu2O
/wWmEPm49R74LZPqlDIIpfqSKWLxFv2JamWrW70ADnQqiKzTV5zjhbmbiM6hamWFvGt3uuZFKke+
9GeHH5GYT0hKIuD4/al8hk9CT/zRjS8GccDBS39rMqjT+6r0nAfzkJBbt9/I06GyjwkVa0nu3CbS
nnWw7TzG6xJms7f8SppBxcBUXbcy1lI0sVht1xmDcs4ecRA/1kdqrbujYR3q37pEdIHoc9m88aL1
+Q6KQelvQ0JezEe1D0FMJ2Ct1rgcQVz2bEn/gj8e8OlZ2xeCQinlGsNyJzYjjBHpiq0DsN3q7ijH
+tZvg/dpNlK6Hb55CFxXYsp6dEEP4KlzyQ6MYziBeE+1l20/gCVVL4nNX3lATgjM3QlvRXhU5WNV
v2mBh8HeVh+NDaptbTDKYTim3ZH/cDXRkfYcFxMo4AU7MFqolEI42aXWk1iOhuPApjxizr7xNfAI
OFS8OPuypC2Xy/QhwbNiYhDQh0r76W7DPXcW0ehCgPd/Sc/WyHZXlhINHfEciG0+ovHHaY9CnKkz
NKJ6GYAkbyoDB1Lq5g9kjmObMgriH6oEusMCBUCnX4R16CW27pSa6jszQwaLWbR1UGHN5fu4n6PG
aBL0T8TfzaufB34Erl4rthfasZmpvsV3j7tqMA/5u7SByi82JA4zYGTvQBFCDBLlpCq+GvmhhG/Q
fQuYdGB24ba0a7oY0naC5GWdS/0WI2XQSlCHK4VstD7Cyf8PEpZju079RHxCPi/RoSglhyWPdPnD
1J//goFIiUxbWqXvXK/FV1adBhvs2qeh3DSfjnYT0wl2GinXjThY57y6zgZ6CZ21jjDf7z4F5X7E
a9woX37Ee8WApF82MmZzXJEPOO5GvNfHm4ZL0YhYz2T4gQ0GfAaiCxjZMhuPJjqPlk0PgzIuIZpJ
v0SZueys0AVIPDskSmbT8IoUuYHih9qXSrpXCFFBoVW9xOyUZ2BjEeCnTjvBAiJNvud9BOXkSubP
wAomG1IFFWjuMlmsmqpz52VGNN2uGOHjKtmUTO2b2jrmfKL4mTy1HUinsRZ95SXGcWT/nAQoD7ps
mTjWMueLIKgDgSb3G3isGyuBQD+jNebRidcMOBlyOcraho/U/xOoTecJ03QrGLwXnDFtHS5rnCOO
AVNng1abzhXh9ACiQrtL7Qezf/5VddZW5MMyBc1gNuwwl3G2MTcaGryA6RWXNRwi0DC4zDeoG+Zd
mQ2Ue8knqgy8BYh08PEXoUerPqpfbfQYbVgwy3bayCXrIfJVmgMvRlLeqYCZUxsON5D04Ug3qlbW
ArT7dLfsalV6LM7gqh4WKdO8LEbMy9fJjk59ViqMp62R/Qgdvv7BtD7q/AvYGaKSJXjm0n7rVCI8
LImvhbHisK3LZ1swRbNoJTzA1Lh7ufNuzI0Aa7J7AGsXYvSK5O+iG1yiQ/EPLQrCEEkTy45MPRtG
YzCP8s0/hs8YZWVCccD4B8iGyLzAFsZcLTnzA1r/moIkkSSkxVv243bii1zxY+JqYB0Q5FdGSxLf
zIBMdlGP78wEyFAYS2/66F91smKGT/6ZwdjUJ+fFQ0UUijPOSVbbTnDveneGkTF4AwjHnAeaLfwe
/gdrhhtdIcGvsnWq22PZXUP9hEyeCFsaPLw1RncUx4oREYfQvEBFI8fBCQKC9T3zomUCIcPcqKlb
obK7kn/ArHtUGVUgdlGWcnQ263s3vc/UTGxeR+a5/IKAimKmnFG4akfY/1AQNOPiwGrDwMxjUDZr
C3wSW7tFcOcSL6utAE9hHkxx4txkTxRZu6B4L2VEM2vUyx1z7gjQ5ZqojiQ4klQBcf0vrI4MD4x/
9VFMD0zSzchkYDVuoIr9zj6Y4Mb7Si4Fw1R8blyF2bhJ1X1OVIT2rvO7ZZhn8aR0/g67AEZmYZHW
42rdK5KWHKGi3+gWuaVsB6bJ4m1hhU+YKa8I0AstDVbg1UhTW2UkDcxvVRGtjfLJ4ioHfnkLojXZ
sSoxqjNvx7HoGkN/zbjWkG5CA04V5u4M0avKXZgba9Y6NlmQdqvyIlM/6vdMf8afEvxgn3BpeUcS
Srec6OKr9cCKDOQM7pV5aPQ3MQnF1UmXGm1r7TCdWXVJl7T+ZBRpik2jf2kTD5W+5z/4AYUYaQEW
L/0DS34pPynjFNysBGap7PxvY3nt2X9nri49xzvKm2otAsTUXAUcbHO+U0GmxzFpbjL0U7YK2+l3
rMBw32R0kdUi/y2jPWLGiX71mEY7m+U6cAgSaudHu/loEFldEaUK5XNof0DtHnLr0QSeSjZlfzOd
RYXymaHgGlSsDNMEvdZC46NSjhnyXIcP6r3Q3Hx80IWqnH9ijkOwr1rggv7N5QtiuSx7FdWbVZxL
Zqb4cm8pE31yNMAGNyeT4GweC94PaccXN4KVvSFky14UfQzyG1LYAldSD83wZHpzTdOzru+65CDi
53CH6iB3DxsJu01kSnzurGMl76xxX3wZCsqBOXEYsgPOUnEIZ8eJ+tsStaK7ssTCbOOXcJRurbEO
nKX2XhWXUj/k9XZkPkvwbOA5ybpsPYo9LARUCtB1IVCP2Z53D9eyvLI+ZJKjv9Aw49khjRac6qJ5
4+8jqJUJTgrnhUYCdAsbCFNAjUd4ApwHhGqA/Y60T06+lolpk9DO3G0FFC7Y/pkfJ+xh08L4S9Rn
Y0RLLdjV0t9Y8deCRZhuLdVpwFbXr6YNlyzrp4ZKc9BOBs99xN8TZ/XR1xWPl2sUFzA4vMcpBDuH
6BmCYwq2xMNC5ZtKx/ehX/rEedjoNNpf1jOi2ygc94pOQgvrqAiFIynDsyMrhPoo2bMiA1xw98fC
WmXZ1ZN+0P9ifH1JTF98diITU88gPgfjIT1q+ivUXznzgrxq3WpuFTWNtTJpIP9fFcKPXZExuWZA
x/7MRh4RrCKD6EsD9U2MsgGTJfCwASUKwi2dsp6RrIjkbZPQ9MQRIoprHrDPDWDys22GfchzJDPs
p/lmrad9BdNhdD7qEgSbsfIJMFSf/5F0XkuuYlcYfiKqyOFWBAnl3FLfUB1Ok7MQ4en9Ma6yx3Z5
pk8LwWatP6rxQcKfcBbelR0Ovxo1AX0OK3pKeYJH4Dwg7Nxaa2G5lEoBePMytJ/wVMVgceOcGcd7
fkWjuvX8/bzPFiXtpRx4UTktxOxkJNTYs3i/+t5dQQlKBLGBZhEEqYQlwDVp7sqCU9QUTM+gDFNJ
nZjV5GW+vRgp9YsIVXH//hOLw5AvS84IBQ3NVjR+q6+J+Qlp+evUUmQSsZ6WzwmOkKYIyRE+E0Tg
QbtOaQL5F6I0Lx6E7kTeKHoTsndMdHcSnqqvmSPE2hT6Im3i2g7UP2Ikw5SPp3TRCQytbAn8frJq
9y9aQ4c/ZnYAeoKPkiuVTuEfVSBAUZSG1xSNC3ct/i3AsDj3KmUTDl76Jjh51+ib2imLw1vzuvoQ
4L0MDnX7SGuSfFH+iMRJeC2QflFc0mgZGa07tT8S32h3ZGWbF+cZchHcBuD/xa/Lqzz16M8r/6Up
8tBDdhSaFZehZcW4A9XQ2GvKp1fmaXFlv7Q/nauRktL/MtEmedGwz8UVNljYUjx0HUE0PIEeVIyc
7iC2qPSBVRr46kNEeFmBMOFTSm4KB0n0enSF85ruhrivMSwAuvDrfaLJKH4VRI+6fKoLR0o5g+zx
90UNGSFFkO1F+NSKnH/wWxxJVOZ05eRXKXJXlj2NDAItIhrnFZad2CAkOLJTPn95QL9HAwiXt330
SrYZYUfJqwZFDeBxpL+Y+6MDIjDiDrgARf1bXPUc0jHMmnpss2nJe/iVuFS590lt54xpDApGvDfZ
6fHFDwCOTAdmtWQQUZDFUs9RFF+wovKAQtlYRAoR0G2PqxEN2ng2ylvBE58wb7wO0S62hIUQ/Km8
zVPxm/OLCoMND0U9sfnAhFB8j7EW0RmNc/QIJojAzZ5Wtu8KfeS7vPGbTfF+nrkDtroaSd8K3R2V
HaR/MfaTHcK77STwH4N6ZBneV8I/yUAQn9wlTA+ccAzHrMg9c7zC89YL5MCI3Hk7knbgexXblAhV
YqIUVj3Ae0ULFLMQmY8I/wBTGBtfi+TfqHzFOuG1KjNMsYMJMQHSIjrLfBQ3SnkGUhVIj1aXg3Kk
CIegw2md/MvImWLVR0UuO9GRrq4eeMragTkQ6D5AX6SuRNBS6KePHNEGulmnrHftj65tP7DiatgE
i9Mb1RIjR97/A0cKv7XYqR7qH2GJk4daTv9ksTQRdQDWhU5HWvToScYduURAIuHMf5HOdcjW5Fpt
54p7Ik4cknwUpEQoyTkbIZq0K7+vtaxqOBjk0HNWH8ygceszlrN9B4EyR/3pAGI1KjYwLq4MP45a
pH4Nu76radF5vGEirD0xNruZ2BxkL7n13FnAsusX3C0JmvlKZVRhstB3r4OJZAj6ZUen+DbVFu/K
f798Eh0EY6VZhzkt54q1LHmaVFTW3jj54V/Fkb2fbZm+bu3b2qZtirqd+qk8Jo8UvD7cvSRkznvu
Iiru8m4bgXL+U5nxyB5RPzqV4OeQMMHFEDvv9xJLNI+1eO8+43XIr3thVXtjk+6oHae26rVll1y8
iGqbgl1Y7s1Pk351eldQBetYxgsw/tcNUwGrvlBcrQB6VAjcOnvtS1CrAQw1RjjKxh3841UIPTWg
pQHMEzl2WMzRo457qu0A35DL0SyDcJtL+MHcxH7DrBz0Dowx8ByjbEYb5fsHwKMIQRVw4oLd9euH
eorwaETGdy0cWZWzekf4j0ycdvevyb84dpgQNhU3/e+MUQ02ghrICgqaaDd7YFLCy4JaFqehEJzv
+R8+whrikU6vT8VX1aUcUR8Wm06GsqdUUJM9RXyySbAe9BXeOpRHTyk+gpSUK/T4r56wy8VYf4wc
BCxWobYz6k/8GXnNXigszI7hjuBTqdulfYLLCKHEcuh2RYN8gY2cl36L3A5bSKtSlACmKviYg7mS
BA+8I14vS9na4GClaII+SzYgq9jOLMEY2gWsBQaGJTsR603IeCO+/qwron4OnQFNnXnX+YUVflSP
JwmECPYHp1d64rx5G1sZEcNK+aIlEnmfdquTirFlzVPz9nnq2YwonIeHKOzGJjBgBcm5YpAh4N9y
3+m+GHbZv4kQBLDFDp0FURN+O5F6uG8IT84dk8IugccTBHOXoi/TQsc69PJ6/JtTt6aVvpMUuq4s
3sEZPpsAPQ31yKdeje082IzgZ4PwayksCkvOnP5D/ZBjN9XCBbWWonHKjWvaeWN5z1/fAHZmsYnF
VX6Oi/WL9M/wzpxqYZAoDyYRArwC46WmujWaBRuJHdAG4Sw6qzwVIQiBlqES25yF/F9kMJArL/FS
R+oI68sOlQApcdiM1mkGkKZ1kNjFTyAR9gykZTRrMDF0FH9ZuiWUvVefWffIW4+goVD0MyCCVl0j
Ue/rjnezHQ9swIDbW3QVKHfJsg7pIXx7pCDm/T6kLMZhCdMccW7azvtvI3CaiwY0Bmqzjc76E9GD
Ga7hT3BaL6qz4YLHlHYQrpL2Y2Cy1MatFVxFBcidqQy5W8CtsaS+hmQaCHyaz2s2z6nD1kqGhxS+
vUT+7U98zeE39Yta9gScHdt9r7UbrV/nw9boUdrpzTOQiB/exiape5bgaAVlW37GqhmbngnuoPM+
QdM2xcf6o11F0wMRutcqK5OXUMq3ihsZUS/RVIRKBOqS0j/E2/AH+4b5GVAVyiySvTp6BvqnCRoe
2Cp2V1TTwR+QURp7IimtzVGsn0h5ejhysCl5MzzJSxSLX6C7lvIP4sA53fc5IoR6b53Imw2gM40V
uSrW+BkJF6yGaXoIL4z9PQkyzvufTKztrD9YIVpjVEMcrJ8oUG+cgT7GeXyM7Qa7W30KXucmRSQu
ZE5rEMe6HKf1ZIJaSYe3bEfkH4EjpXuD6Ylfn+L1ZyA65H2lKvqqIzxu4qbyJYZJVBdGen1/HxSU
M54iHw0CdEuU/htstXyz5rHvAWZIXF9WmL6PKo6bk/HeZw5dppHA0EP8+/KlX61sict0Mvd403O7
bY5y8ldnmx6pdVyeKwjXJniSn0GqX8h5NzllvBo+ZCq7l/m2C1ZWhEK34QFHZGYPK0yLPS0aBKjj
wiPaGkc9P3hSD1azSbnbqTxIlzx017jbQEmRqdmdIm2p0HpGYcK3CgVWEiRE9+9GqTBj7V/JecZk
P5b4ziv3nVxRa/1F7Gy/I3oXqqOoauopAYdHCrvrq/rQhm0YrSfpm1zwOvQNzC+AQ/G2ognIIAnV
JFyU65NDQOYueJQYuqCnPUpirJZmsOK6mcYSGixbqei/yJUQIOjXknKriQmyTf+snZniG+SasC4k
rjg0CJi0+SlrkcOGY8J5+WpxIRfY3srpbZCW+VHMCfHGTsneyHiRe8oaoSma99aRrdXbdJKz/iNX
u7HfaGO3CIoDx3jBnx0Vy9DyMx7bwkWeiXnrqwYAKs+CwnsYvTExKKvsV8rtF84g7dhXnpJAM66y
Q3TIkQgsNMJh/gUrmptmXyqMqjO0REKPuz5YKh3BK6ccqTZSmdSWrO8m8Ls8trmmPP3ZtCVqE+Wn
ScQjSYjTp6Ct1DsbwKWBBz4Ppaf4/4fn88az9O+KxXVRLrORKT14BOWJLAIDr3Z2l6z9Ozi+s394
UUOIvYvJQaI05xByNAan6BZbCjQQ6yAtGQ9q5ARYPXMXjUI+bYbkdw+NmcknYluiDvf1pnkdeQjw
RJr35JrJ9771rLPYPiuJiEPyJI+0a9K32557fQOg38FB693KAAR2DwFM39mknJe1xe3oPR8WDfZg
lN/VfSDTWl9oL3SZIh9VUG1dt8cnAE2bblNhDsQeU68BCezXxq14HbFXVVsLoxrrPQEVzbJPNho5
2ueA1wwJX+dh/ZPa79LnHWUZC351I7lazDlZvWSKFLPl9MFY+eaL2kn1N7R48dUClEJYsPY15+Ze
boE9P7BkGPq1lCgkYvqAu4W8r7fY06rEI2kNRIcNhKyPRw9ZA5IdkeyznEJHPWn9BpkT7E306G+R
SXcBZ9YiNLYasEPpKhB9rtiz1W2xStAbJ7aYcB2eXtlHpr0IXyDrlAHe3upS5KZ9+6/Re5tfgA+J
6aLahuphAaxZ5lo3NKD6D/2+WwIyhMU2woapnLnqtrkWcyeMbYbXN/+8U86LlGttxWBDVS/sDipL
jr+2O4gEXn5bypKsXeKV3ivaHUzsD4vJqa5j82Oi18JaVS6T9yaRPuqBSN0tFvzALza9cp/OwhfL
v0iJVbR6kS++HgSeTswgcCVuh8q9dy2Ar3wt8Vk7bWGKPtpE881yzkfOKIUm4m9Bg0TNK9dwKp9O
+WKDQJibG8VfOt9NOv6iG+H7UXyGyc5T1QZrT5ItY3knr9BNFP0OMkdjzJ9fkIHIlaHhQTU/4vpi
Zu7gvVr/9V63yjopPnVs5ybCnhrk0PSDcaXBd8nojol0w6HdggF+9ZQDSUsqEeeOCbuT1oXhkyCd
cpE69TMDqwHqrxGMlg4+qEVRnRuMBQZD1Cxa4VuKtuanXvwD3pbncwPhbonPhM9U0rsC04W0rKMH
qKTJz6RfetfynU7ViSBPGQtKdS2Fozd1G+xUqoaoFk7sMrnTVwBfTAg6XbfkQkDaYQukr4K+Ujmh
53ElZrso+gNi140rmyo9E6TRDdTDFGcUVhAwjUDAvN0hsSIVX27tCXVEHILrg24Cr852jdtI643w
iMsfMsuMfsM4jwyucImGFgQa9Oi+84lEy2nZcRlTQ9PterfmpYsVGlY95o6rm5sUY+p18whuu0Nb
DLcv+nQzxvGDLrm636Eg92aHIcUjYfuv41dk5hnglbEd7YigZYUwslshXtJ3SXykIz2IHlBPg0Pk
e6UtrdxTC7dC9gBK9BfW1AV132a9f/nRr6T+YoLkVEUA3DZbRI6oTt4Gqm2Yj/IZViCd66Hxh0fZ
bcvqiPBaUv4Jo5fu05wZ5mhcQfxOpUTJJsTfSv3jz4kiV/kxb/1HgPiSSmzMCBvUbIdY+dSXTbc0
FJuroHMuYLrydvpSpTpoH8BHxeKpQU6VOA0p6or8QSPigt4iMutldlZsMUN/hdwSrStdBTqjWewo
HC70p1IbyHZH6ZhxwNHbUW8Ccrqauh28qPDfwP96b05BuQZCyi9TSHsO6QneO/Wh/iVx9/qy/vRg
KRTLagA6IadNu8w6aX2NHJshOUQP0W6MfjnBxbWkQLVkleP0BvAAu7aWEvekKDvDZ0oqN3TPGu6O
mHfEDwUwz9nkKeuWIW6zZtsyd9MUglq5caheV38L5mremaN0qbl/VgZaE5BqYxkp6z7cRKgg1E02
rTM4pZcTEdv1dof3Ket20KhQs2gmxi2RWCp6OFk8g5o0tnSzCO5sT+X00cWYztzao9qcKyY+RBKv
a2hOB39lnXtx6oUXnYhSEcclfIrlyIYHS1sj+8GgU7kt/FKJQjmULJvjIyH45oLqLVwh06AndUxW
1PeVyik4cRDwNNeATYYAuz6tsEIOaGPig7yfjsEeUGYwt4CwEpR9UK/5ClB/pPpvSwbR1TCplRm+
DHrog1us0NOhbjGhWNjXmHSQ1y4sR9r1MLcEcQiuLh5JJWmWPGnl77u+N3PYfOM93ZZrOsLvZR9x
ejPAKxFIBl6HxoBoHNtYq9uvTvx5Yfbh537q//lGiF7hdt8m4zJZY1OhbDNLl9mtJ+NoBtpn/dsc
LzmC+dIacTaeFPOyamrPN3kEFLyRtWzMGhDItpyxncN6F35x1nWg2r4Z2epS+5EIpVghuJh+sN+J
5/FMgAax4AS7fcSQ5s/wwI2TUNyebzD5bw0Kjp/Dk/TzU/w3/QDRlMwf87Bvvx4IEb0Wpby55xvA
rAto/McvhEkLH/aSYpbg9NpqW2uj2mSz8qiB/2SoNVtPeYCOgab21THcDKRHE8RIUIG6VZg2vygl
Q+mH4WjRk967gNl9NY7yMA7SJfhkaIEuQBLCPCMei9+3vOBfECf9HV3dZCfH4mgS6EO01zXGvTrz
lXHrhaFHKrESg2PZ+akS7BcrGfg3RaeqM3yk8Ezou30Y7GjmzzQEnfNf7f5XYeECI3uaIMNAuCSg
IY911cdAq6jN0FVeE+ymCCbLhbGrXCoYD8RhvCKCwuxxn8QOLTR2ek514I3F7Nxc1MCkJl00EBvJ
LwMvelOdOObQ1uge5F1z60t7+jaf4pNGSvbsPThLd5zrzBbhqaBZmnd2eo2vlR3tsl1xkk6I+pho
lt1vth9/WjhOgJNPQmG4A/Egk/BMSqK2NckJV9EkEbtJ9bl1hsNor/CuvyCE7S+dPAtj3/NMbInn
gehwp/trLi3UClukj+1Z+9QA19hGIEdm5KhCi/iJgombFpEEFD+LzRz9u6gyp7YW+dYYwZgX+S/I
rrQbyWmcsw5t4Y9ODTxkPKi8P/jNZuniOK7R0OiAlh9JQfKP03KCQZ2nNNqs0mGR3xSkPYjn0Tyg
uWDQeEjkLwANky34w45RHYhxiHTXJKIaI9E5LRHwcwrQteZIDWF9rnYBZMdDMhNrpDazsxpU6YKx
26FF/DzEBsoYYu0W5GraD+4xMpf6s/ARzg3VDui+bKG183gtoEKt9JWJjIY/6YvGevlJSreQbEcR
/tOrYVozr49JZ7Gl2uVik7VZyBCn8CR2IfH2JTjaoQRBJDdyfkDLBjZzTSIXV+SCcBWh7RtmAA+b
3XWeQYqHl9l15fLHI6jSd8w8RrOaTLS4rPd+3Z1DyY/GzSxYEnYgLmTKIip/T/t8OkDNUbAwRGcm
FUTWEqE9W9BM48ko2HhGeZwIEefvkZ2m9QYqJgW3R2DP5dUljFH+m5Eu9yQCcbJVzADBPocHBFoY
gOXlacZGK9w23OScFJxmwcwK475DxYV0wepd8eVjOX0zSGBySO2QhlucLTN8gVU3g8Tym2AHyCjw
ApOXTbTMFAestLKWFuqPr7nfbfSIKVog0C6L+YYy8vnQRFY+S1rAjwG3W9fge++dpHBH05ekJUxY
zLIR03jPdVxwk0t2Zz6RqfEnOaSVyNMZSc/K+Kd8RRXHTb2tpAO3e+ZQusivyk/NQYPSYwIUtiU4
gZlNjF2R4cTmthN5epvdB9kAbhnAk3gtOdeLpc5+MDwRdmc4FlKfWQITO6ryid4HGNey/mDeizmb
IP1K/fMPMb/2aRLQkWE3zW0FT4oq3xA98K5X8nP9nSCPchj8BlNC+k+v1Q1QR3gdLLrFWW+drNgm
NLMoN0ouSWXoNESoKOFx0eGdX+bvuy7dtF/hNwzwgJbfEZ4PjaBc4SHjhMRnwDtzQ25xUt5wb5Bb
SIJbKN5Kjf5L4NzYTj8zy6tNV2jtftcGD8H0Lf0ch4/X9CHQVboN6IDD8zWLHM+WcCjzFcsGgbxZ
7ALbT+nnm6/uJdV7Q0cpmv+iWWM6J3YXXWFIahBJoH5Y80FeoPfgPi+MwAPLFU2zxBDR3dSQOTm2
ZzgDqfFrXq+eCR8IqE5YdeRQYmiZHBC3+MtCGI3HJr0Yhzbhp+T/LAwW3F8Q/nB7YkmEwR/0TNQs
6ZBh9+SISMnvWDwC+ibcmlMyxro6Pd7g5k3IAT3jfBY1M8KZYqYrw7JI7pP1gTYsgXoBvmRDp/dI
e7SzcIUztHAEFkInu9TqXn/hLyWDWQVcUDHY3hIKHzBObmSMMfgAAk4DwZm6AdDoIrP6UhuVQe9A
FG6E8aP4RV5QZrxZlGcoAniUDBYS6TrV0aghmHgtUhw6rZBIKdq5ZwPid+cNEjxf2a46tLgnTBdD
M3+S2fv04+F3/zLhf8jMiXYMA3if3o5mLaQHpu09ChdCEec4AfQsJN06Btn/ExZqCgFneB6AUD5W
5sogRi04ZPVVKZ4BgmRoCN7NkiGQXr+F7o5LjuKW/cxF8NwWx8LXNdSCnMHKH9EYHFwywmFWZUL0
xSOTR6SeFYJ4uxWPsPVVgVMkaCDKHT5E47WLeZQERdrhdH9jWakBcrV4A9tFWa5U3lAM/GKZFhKK
ZB1L3pBfuJiGqwwh3wUyrVL73jyxJubf4I10MbMgNuiqle1OtJlFZntTw6C8jOorfgtBcRR4yH6h
+QZXjQmA9h9eIAchv0BFMyfq09bU7gFvVNWBNATmzngXQF5ii8LMrb7O6BWlcLWq9GNC4a+O9gsV
6YlOz7e8NqSrxRxWU2LrDcR1Ils+zx48oFWlJSnwpDXkaiGvHhMUpyd1dlUMPkFB4TYylvo/okuC
U8JwkhQHSrXrcoORSsR6JcM5LQzGE3Efrlqk3vOWzbvQAE1QCDyK71lyFCEw5qXhO1B86qdbotWq
6F8j3A31MrLq3nqk4riXPlU602zSfnxKH94rGJYGrmtWUR2yLS3ZpG5gBi/40b2ODQJBEj1KVnyf
UX2RanQfGu3dLTMfWQ0iyDo8UTWtI/t80QAtk/J4Juyf6LlrMYszyGqA62VURaSIWk3Srib01A8F
aNXe5May7JKKj+knLx4GZzH95ZY/cVMiSyjlc4CXJkE5y6ZCht5I6DkhuP6orZA2txrLsW9WJ2LR
RkR5NB6TCNttpvwn1P1qeGJutnrHwtH5urzTf2XVz17RXnGE+k9ChGQUjpahV3HfLXIbjKZek6/D
jFoLdGfYzMklBaArfxoKT5OtIJKWJ6JIFviva/F9eumsVYSEfG2H5IMqSwLsKM7JXfadCpB38UrX
neBJNFr22ymkX8em+OJt8JqDk8LGox1zFOmJsKkpuXmkPHRliCHdLwdvaPeC7DduWRM/i8BxUW5H
gYkBYMEHOmi/JXUPAIHRZsCAMDJ/4GLD5DAupnT1Ik7TFxxyWOr0yheMD0/+zoo1IryS2pcg8voM
yQ6EqfOmXeLLopc15+6klhLPn4pPsdhOyAGxIl10+Vrma4jgYqt4geDW6VrBAcAJXzAV7eE1vjSy
BV/1o1KoQlgW6U3Hrij6FQFdWJAldmig/sEhMADva0HS/hPoQiBaLJ5p2OKKkCkA6sEhdRVP5l8F
irvNv+QzZccYbQWCs9AWEY+VfE704oj/BmW2lhJ4ZoQ/yLQR2nF5JJ4QTfiHXrUWvwlrQt3UtZs0
Q3305m9GlF5E8i5HJzOraGhcdfsBgBKXU1QQiY3TTMj2eW2Ske9ASmZeLB2NUy//ygi6tmSZvAKE
jsCeW/By8beATMo348+k85ZEffbXX3LlPgvfyBgo3ayCers1722zB8KOJp+7SSWOQ1sJfCQR5Vj0
bcneG4Vf9T5Y1hZIggfFMbGk/nHbIVVFDYnEr1wwqPcDN7UN+t22LJu4jUDlF+j7Wrc0fIYQ7DQY
29CjMF5RATLl6w6dCCjlFHmUFEcr8i2w232gSXhnP/UxoqVJvSv3Kjzk7bJpjl+8ct/EYYmn0VOt
RfCIpmcd8B0B8t04T10UEdpafflABdyFEqIUmU+FzUdwas4kyC6zAjlzB4uj8SPKfsxuo9P7fbAc
PkVtevWK5CG8GTJuT1Q6DjF36NwQYicrIq9sARIBKwDcIgGA7fVd7/C9vImXWBNIR7pIb8sAIZr8
i6mAOmjeVN0TV7j2O3Oq5FH1N14z9azoACzTNb5ntuOjkHl6BzkL70jGwym+Y4m+t/IaSb8JOsR8
4HYokF9FsUlx3mQC1KkjVjwg6T/Jn47Ul9U5Uz6PDD03tAuP3R60Fs0OIC7lE5/3oN4Y71ODoFYi
HwNAZ2FUZ9BGvfP+eHpS4YjQTxuPWHeBPHikuvoy/7W6KB2viLPxi5YW4o4kkUC5zWVzxFmo4bY6
cXdwmE/1ykLZgd67F0mKWk74S1wIo5qSNQ4GATaRNWVW7Oy5VdbUJWItcFXkvqsMkjZ36x5zzAO3
A7pEYNVXQu2no/2o8nqoT3Gwl7R/r26tYEintyl3O3Gd3+tzVpECbPcyy/AyMg+hiFH5dz453ikY
TuAYv3K5ruDF028T0UuKiFB7+yp9j7Au7x3hiCDzsJOBG0jfY7hN1I2SfZBv3CJTO8nZlZopmGnG
A59obQSjEInjBapJfl2Bn0aeUFVbTf+wMqMU/zB0j7SV154MQOPfG9JF1g/jPMWSDBzQczreMl6s
xcVkQdR/aZzmrdL3xF2Umz74wuvwU9N+h0gG1fNhfCRfIpaZ37xetwdW5rs8eqhhs7VYrSS0zqTt
biZ0ctE2N3KQhVU0XptP1MBQje4LHTI8g5Z9E5aAGhINgm5674FT7aDEv+r4E53YYKb0N6uJmeNV
Ro2ZK2A/kL1sOEmdMye1XKdhV/ICFr51uKLGo6yV9BJxVYJbA7Ay19rNut1q2FfZrC6Fhm7JNutT
7eUXctoi/ZgfEhD1zsZqCfVMyyqClUV44OXfbyw+4j8mGVA8vivWMFDJwMT8QfQsEUvL6owMg1SC
pD2EpNuRGQSQF+X3ADZ5n9x4Zb9B3UECEFs3SGLgQcgRvjOtumhBOmyDtjXRonwxwiXvu0SjBQ9F
VH0IgThZVuW1cNF+0Cx16AWWOlAPyh41Qwp7Ng7hPVR3VrPq6M9YEwBCwxBO3C/DWluwmO13h/k9
clHsDvVOICJ/Ej5zHh2Ne6T/qRAMWRzo/KGqo6AcQVH3RPk+tyV4oqsEO2XywAq3bb/Vm+37gTu+
RU57muWkniQDVLy3ersV2LTv2k/hYAbAlICzhBEsOrIS8SRwRgnzVgie6gHyUGNFIdH00WL7zslD
dRIuEdQEzClSa15oXrhm6zed/L3ifuHbneNbaWlyDHJMuD41TssBcldUH+Hfi02uBjq5I4FigyJf
CZtm6TSFL6vOK4ME3iWqr8sX/e2zAlTLgkIf6/AKSNrxMMDTl6pg5aU66cug3G0x7sPQBvpIFhBp
jv4FpIZcBKkL1jHJaxfdefI1PjbpE3Aef5/QNcIPY3FwMg7BLiaT+k9eIyXh38pPcRz3fOLsklzy
G9zIrAehwMbO/8U3Y49+eZt869v+RzrRxzic+Nyu/lffq63yE3zysyhrORQMknv5XG/qD+HazSKF
aIfn6GPAjOJNwsLwDV87Ts/ZfEu8AP8ExzL9HwtAmWCX/umfM/rBcWlrv0z1vKE8HbfJn3lKtswV
XD5MjWJJAbPfU0IExcx7Z5U+KqeJCHI44ONE7Qrly3wN4qnvX7BCKVggrEm1GLOdU8Ok8pSwTVSf
yHcoSSo9vLQIoSgsw/Q2a2bX/B/4Oww/HLa5uZYLJl44PZmEiG2XkTtWeSL1ZdZKWseRq+W/5guu
1PChzJVkZ8G05yHntI2RdFGNB/IIhktC63m37GSH7E4LGkQ/bG79hulWzzDjzcgTCRPm6Ms7bAQm
F0Fag8zmcwIKEW0OoQGoyF984nXwSV8xdQsV9whItk9jXaY52fCsibX9MshZBaFzoO0bUigztwHe
Q985PQL9FI1EONCOU51ja9UGXk+bRoxCy+Yy+u9b+lE97nyThbF6sC0xN5/QsMeqbznqHuPaIazP
yS9y88QMobWQ0C8xH/Xsg+8TxUpl+iDxBi/8LOzEIhn9m30tkSq65Xv/ImOik785e0b1IPXPfkPo
T6f6HJEVR5Ov6RTk8fZCP8nVl99eptPWZWdMDLOjhAg0sf8litAMnnyN+cj9HGwarC86EWGo4IJn
EykuOyNYSexFn021LfMTH+6U8hGpMmN+idov3ID0r6X6ctT8Gi1mP2dSlBz7HyN+T4RrpasdEuVu
sjnn5//SohxAKM1//UDm8iwDIcVLSBp4CUPEDSh+TxoWWibLGjhKHu5DitAyZBgmXapZl082EPOh
2IXLm3mWbuK3C5qPCGUm+o6K18ITD5A2XkkCyHl8ZNIZppo0LRgYEc83TmTI1gZ/qX54KQ8r9av3
mU7RD8JzYjaoHQ+E9AwxmPUfRDsj0TO4hFP6EyCX36ZESi7qI3vPKtoWPyL8ceIwZPCPkyeGza5c
jLa1Ero5jmmO8lg4v8azi8mcoFTJL4k9cWRWVpTDjghJEWs7heouAuX16RtX/ixDPXLvvoY9eqRZ
H3cPUwqCv1C9oUl6psyKyZofQl4KsvUeTT45uT2neHZa/SHXIhsHKLHFaRt8YG2CoxT+dTG1yM8J
GxFTyPCvT7wUS8ySu5giTPw09Bs0a+uYILvlGveBU/A8thdxw4jCB4+zQzf8Gf6s61bnpIZn8/rs
x39D2jgvmudET5x+siWq4Iy01ZQIcIkditBbqoPJgov+BW60ZullOdAEfv+Wgu1+H+g7nFj6uYiP
PJTZMj+o431sNyrMEPYscHvuut5Xv3MHOsGsHHlD2pF2wDPXTGujJ1Nr1VgKz/46Op2I9IiUDYuZ
ikeet3Rwl1DsB2fLAEeZL/O6Lnx0czx7UvnFL6MQ61W7U0O2fLeMZHWdeyIyjZHXVILCivBH+QfR
BYH2JWwJN6n1hgqhK4fpwsM+zjmFiwIoE+omZDtxOIyt+Aj4yANIIJy85cMXS4ml6B+SMO7V4p8u
XtXgKEkEH/PaJ98ddzIH5RDvdRCd1bgk2RQV5CI7EIhlh6x5TLPyJYDS0JZgE150zB7dpiNgEA37
5Q3i5LZ3HHerYE9OrGsteAWvlEtbYk6Cc8BseJDWt+Km7olr0PPZpFb+VCRtOOov3TLAMc+uXxju
s/pScTKs8I2KKwzO5EOQHOhwd3MrVsRglEdUsVjPqM8ku2Zbe5c6X8yVZl6CTOkz3+CN690oWasQ
lRvuSJRuKMSJP7D1785cdxSBppvUY3jlpgAGtPw62hQ8HgXomXYw6zU3a6odZPRsyVLgVQy9aVD/
MuxD2ULg9aVUuDO3LVFLGUCU31lLY4nKymKaSXKn5CXOBg2Vt6AwmCuExFaM5q+MpP+f+uX30QwI
sqkeDH0z8j969Vfg8MzGTxoJ8odhM+pKs84JP80OLNCUvNgmJJZYmckODV/9aa+jbFv9Subd1SyV
yO9/Q5ovAjKtzqZOvs65Q3JlNn4MTIe2p9rRei97ohOB2VGYxKFpNzcuKl9O+TSIaljELyexjnM6
LLwzz3JyUThwgE3KJfyCsc4hm6rDYNqp/kM5LKDN0hoJqLDZdGFrX1eaoSZbJ5CLwcgW9lQAKstn
XYOCKKeUlfT+Lo41UQBGwupHoysoIPulKyfnanIxyHXpebjLj+gjXjOcoK8jbaVbNKiG7fxmQnZh
0cYhc0WUxUTtIf6qqTdgHRw2iXlBhvLKHJhVX96EdJA6sb7ukFd8AuxPf5bGSoElEKf6E5V54MtP
yxb+iT+IECBCcMubJG/Zsu4mvCfiPf0glKr1DBiEdFhI+Gf2rg6pQqVY4INqlXQD9MGdQasApmA2
ZgxuHQr4a/ItC+cq35mzUEyVN4Sd7WDhdVqX1uIjuYvjMRfeThejW9kx3I9cBGqRWjcg9IcQyQVG
wH0nLbpLsQ9+2vBLGH3SbF4oZB3lo3iCFfL6bTds3kPjEvKUea9xU6OVrzaW9T+SzmO5cS1bol+E
CHgQUxKG3ltNEKJKgveeX98Lt2evX1d1SSRwzjaZK1d6spZvCcbuc3U1eBBq76LMENqEFFdzja2Q
d6xf3kF1ZsE7WI7DhWaUhh1V3BUpnjgSFpOfPnaxIS89p7n2UCd9dg15BiLNnJQdG57cdFcxbfee
kf8VUkay38sOCSUfawTKcWSj8wqA4HfrskjGo+pj4MNcYxc0Vc1ePxYPGlUoWfJ3guAgtvMzEHn0
loempg43N5B/Znd0JDYhDRZ7buIsglX01e1anJLOBM2B9fCANzwFhzDloZbpHOT4ZsJszcKOE6PJ
oIdkYrP1/0aSys1fCPn0JQGJKAzK8KbyQThYxFy+zORUXKJnNgHGQho2BNAY12dz07Qi8Uz9H+60
GVMF8tkA+XDLm8j5nX5c4uGdEROzwjDJjwcCI17FS95zw/iuhjXFA35FczP8ELPmcV1ghctXufvL
JglZp+NRqWzY4yFR+YE0a2pbcbBDPmedXCHqCb+0rdJup26CFXhu54/kZrK/qOwscXx+fNQWkeuJ
Lq4NpEfROlesGJGm9wxfrbyYqKakryqMCQGpG8vI+IUgQ2LPXP6HIQQo6U7ZMe2B35Kz2ZsSHlAi
ggZ1uityQdEFWWLY2rk+0/qrTnlO3f6oMcIBJEW1i/l8J9wrhYqQDcKmeuAOIwXY5OvFxfBKI6bZ
dNBgCoRTNTAl2AmYMfiKmN7t5YOLPn3McZXS9yLbTFc9Pk9EwrmDxHYSQSCOmzO7cylvlKUXXnX/
pfb/kD6zJYOBpp5wgvK00ExO3DQfXbyNoRT7A930iMGsfmv1uWFHkNvGHiobJhfIr5KdtZthqdk9
H8mm3EZEK53r334f8dltCmC1c2HHm5lS7HkrckS2EctudMUJdhSNefKuRq01oAjbwn4d1trDJ2KP
s+rV/30ucJM5CN1+slImkwOaCBCIPvuYASSqrutb2ScMLIkN5vZEY0p5PZ5T6Zu1GT0w89Zz+kXY
Uy4pNCF2cEmGf316TgAeskmWHZ+FV6MfKmnxWyzHf8iAJNdFK8xVCux7h8qL3Tdr79otbTjlq2E+
Gvf0S5nwfPKXz8rIoxrEx9H+eb852/vsWWEThNo6uwH5KLZQS34CF3ciwgBcdMwNkBQMOxbXn2TP
mc1OQXrRoOPGaeDtW5kONIYqhx6rRujxTwgPDIx2+S1xcFKopj0N2Ge7orEm4PxKiY9dgIN6ONCk
8rSZEtywFSGxUr6FaAjpmfQ6eUktsysNF/k9ztxDsLqn+1Zdt8h7F4OV/Bj14oo9yYOWifHUhnzk
MYq5BbzqmTBJRRZyv0VQAygLFiyrQGMJVo7dEOEw0DgtNvc8gNnN+xexkFf24S16d/Xx4xK0OilM
pHUpAe1ApGsDdp/AXgWBcWx8bM4LcpXtvKH35qQTw8WPtD7GTAJaxCpEXwvhEpJO+YYuxCCZlcmo
35BWc7rOUSbHeGs3pbL30bWf411W2OrxM3Pi3gZILvHomFjvqjRHw71SQFiU90Fcyk41o0U5kLzk
x05j4FUcVL4YWIecBYD0nr38U6MCi0xiFDntiWR/5ZamJFZq/FUZzco9RoNf11agvSTZ9RjASMe4
uhLGNgmcos8t8h2Fic1POjrRvUbtuaUYQM5bneTtWDwDXMkzR/i4xZS8AuLJNJ91aEk2ULZyVd3F
CXO06ASY8Twwug/Qc8bbpS3M7htpbey/C6KQybYpQbLukTwLIcHUp57CkXsDuifOAfiGqavWdhHu
ynoFrhxedXYaLV39p2p2UOzZi+P7ukW/WJQw1BC20rvNFzr0AAnrhI70HrQtQwHrhA5xzrkGQXxY
o4hvt4gQZcrgi8YkK6NdpaUq9zp1Je+FgWMarXxjWNzhoW8Nv3hRQGeX57JcI9iKkcOzN9C532En
rAamKzQMbEs7driTaBiSIwTFSnM+6N+QNxjLYo6qJUS/udBFq1oHNtZYHfMZPyVbE+RVG5wZTbDs
/EffHsUNgvjhhIEt2snCpk1PZbFKtEcznsL4kJYgr8mI+kyw4yvD0MF/BvSSQ3mH1aIgiP2hQsJI
qmFwmmqI+LoH7OAioZbbFeN+lhsCm2cfYl+yR02NBY9AI50ig704rm2+enORBcDD40Vag2lNT8Lo
0oFyddgE9bAzqq+egjHhl2Eki7qiOg53NIJUndeOEq2/JMqVyxR02yLslt1GvFDgremWAwwP3RbJ
1bAjsCpYowj/rsQvv1lNrvGpa2DY+pEdc8CobXkLgT3CLeS4ffhOCjtshemGISjMghLduMU2c9Ga
cKusCD0S/TyOtcngSY0d/IXcd4MjNT+8BheJiqaa1EqXiNVPpnRAQrCpMDCjwyHwyFxo2YO5Nrq6
i4D2PYWE0J9bzw26d4JCmDGqHEJuJDYI4W+2r5gOGyAgXAGFqeCEwhpGQzSu+DF4GzIB8tRGVKBL
gZexuvqWySvDAEx1oJ/thIusIjuntv+KnR7Y9rXRoaFGvB5UdY4GAsT6GO5H3xL6WK/izK3Nbbo2
Hx3sP6vn4CPK+eRVW9NYVmSaWuzi++quodKJy9+PyFVXHtoaaToFrbyNEWhlyjnSlzRyYoTcXF0V
v1hK9dJNuftV0jFhoUJZ4fOH+aBF7gdPk0Pgq4Oexp0VQNIgiWJBDI8tnnEsan9VaEXxlua1GDYi
ZFqs0aVlruL+iIQMgkzzLOV1Xv+0jAPll9/BlAktPsFZC+sL4ro5j8TnbNgumSKhUCbF6NhzyRY+
VDdq9hX8sQo0Sexk/0fJkgXFoGYlTLgL+CzjpniiqMdMWX2e5AMuzBfvs39BK8xMAD0XLBCjIA0U
bTPesckVNWylDE6Rk+lb7IYY2PBy0W/pFpkMI+BJmdP5mcVnDJuovdrm3M1W2cdJuPYZnwjIBOvF
8E45ZpgRxGaywiMSVuzdBJa5ybJFE6FxxsjFP8/lcpJlN8RqxNbG3jX5qxin5ecHWSi6sHFhzFxp
QnCQj3bGmp4iiGVziga6gwg4/xhLA+Ktmt+bSbfIMQTWEkAxHJN6j74OkcvOG54i4jzqBvndhK+0
BzOlLiRt1Z/xrBbNKgkxNLPQids33lA5XoqordLynqNfqzVscxE7wO8YXW14TiQAeswMrx/qYV9Z
I34hN5lZBZwqBN/xknVSidkTGEm5Y/Dayq8x/ZOYmUUMeKGyzWp5kZUrUnqJN3qpU/2LYxcE/QUT
sJERC4jGkKp9RmkRNRmvxw7dQR8+NMlS2DnkP0RJLPAOoK6uHL61HD3CDwBMrAPlYyZ+C/JsVU7K
DbYtpepOjCc2IF6BiQZ3EQ8LpXHlwQmNqUH4z2ArMCc0h25yOFHjwGQRqbOGBn0Mx88UwdfssZMr
dHMBMk3DV9x/8r4a3Ko7Da8ZSUM9yKzoFMyyxaA8gGc1OYCw4kHkVNFd8FziOuCIRuegQTymlzLg
saBRH5CzeSjrcIbxT7uAfHtWwAwSU/PCWh2TpfqL4TjeESBiOpJG7HxpB+mzFX4TdhZ0NlRfL4XN
PhZo/id6xq8zJNffJQKXW6jzxv0NsNElPnEEWerd7AM75bs1R8eg4emVzAr5jqVpxN2ijocUQr3z
DCfzIvPpFCj9bGVopOqhOu0T8qKXwuw9xNv6HsFfQte4ypS/uLjPfFSpU/gkjGOeyt5PljoikJh/
IMKrZBRbmWCGwQlmq8Fb9xzLmW/uiXFaRPIdvoCaIpREAuQe8nEn35lx+LsPvU2PMkA81j2/2+TG
gF7IymmE2R8IDC9CnRSDDWL96TwIsdWBEmMWJJDGDAOdqgKaAvhPrNVkG0e/Nf5kLo9mL/yrwh/E
Re6Hb0zmqajVL7yKPtCrMHkO2dYTAWdMAlCZoQlZDQHH9gbQIf/cgzUyvq4i2s94tvi7nxcoVZzO
mXdmn2egr1V5dNCvl/EfoIQPgCGgpv8K/TeTj3qwStuvgGyzX2IbcEEeCSMhnslcMweaoeDnaeit
AXUF5Xfv5t2JqzlXLioKHij95W8Z37Ghihl0RT6TVzcH/Q0qQHDLFo3tQe52fnlrR8IG/kI7tCOd
kRqC04EZFEuwBW67OfGUQ3jIHt4/X1jmoJtm1xlIUrvRTwA6DJzyAzx4bt+fZIPlcKO+pGQ3PHhz
1X2IgfxikGPiVqLVTKMBCc7PHhM01xyXobo2/D1ahBllB1ibyAMTifrD1oMLiqPsc9cKS9so2mFY
Gtouf4afPUURe/gPTRWLCXtyi/CM15cWkwXoLX9RUCBpLsWBnDHmR/igzOO/OqeY/B4pCgCfDZOp
+Dx2tDiLSShP9VGrS2IPRPmdMf6TjZxHG7fAB1wMrb+0UphMdieUCFH1jZq5oC9GQr9X+x9NOc66
L8045ButPflvHoY0on2EwghohGuw6a9cQQz5SW2hX7pLwkTfRgeGZVfrL82TvSiBUQOxg+sweoxo
3sObV2/7fD/qVuUErhmy5g22wabbQ7jFsciGFFs/i0GAFhNxi2E/lZ9yF2aLchvqP/HWh4Y0Rwvw
0gJGPLcYPP4xXOFSFEh2WopM9A7BPS1O6bS2Q2WFQPib4XIhkx/GJV7z3F5kpg/fqCwHUCNnBgC5
nRFgDnv7WvWnLD+nLA85Uujfgpt8VvQVa8wBDS6v0VFsofhZAowiKzccOXb5GsNoV8YrkCRAmFNp
iYAn58L/Q/mPI0WEBvESlG2ROS1biLlm01X716m0tdpjnjpHH2rFuu82UoYekuQRZ5j3v3my+XA3
s0G1DcxRWBgg5yzQ5xPz4a/qr8NbNRfBi5CLDFQNODksvTvCEtrk0v8xz/4et9808emMFtOmXqM+
Iui159cKvvQzZf63csmezFiwQKRnyNMfXOfQHRlW/5A1xvKZDaGDaKZj+ce2MAmP4ggHnZ2uRHzC
Dd2+DGY73YeaNQFK05W3AjxXIERlNLVUtD0NBTqtZaVvCWKo1wSd4VWhkcWWYvwEM2QMZ+Tn+d30
z1VAhAQu9w7VIeL9B5LcdC7dS5b7MEYf3kVzyytn9Vr/D8LWGvPmlQk7GFUk68YIQS/sQz07+kL9
hF0L5QdDrN/2hIgabXt5j4YLK/K6OTPkUU/spSvnr/cc5CX+IbRoA2C0o+cvK3QG1BSwq0lLbF0N
ci0aoexczmrOiu3wV5dXqbijfKYNk0en5HL2y2szYnhAkI+8718FRUEX6IEFvJHLdMHMw6VUOlT6
NKhOQcct2YlItqZvRxq81i5+zEBbqTI5DjaBp/uBl0sW1xImZVV1QBwCAcGxAg+N20QlawOBX+m9
QnTlXQKAgBP/X/eSJOGoE0QX4HQ1Thz5vOEmvDgsvNBkOHm1K5W+Ft3H+IRqtEnPEadmq7rIohU+
bC8lo4iqWmuw1mIwZfoV7yaySxYdWS5uevnWRfsmdyL6SeEnQYcPhbFXVlH0M2FmQCyidhngtGkh
cGlHein0FhBnZ6hDdq3+haFeHcjbwQW0nH31hEDP62XZ31NtmgFKl+jGxDwmR5kRuHktkxPcPZWy
O88Fx0QCaEIL6thUoesYF0W+/YPHiXGl5o4h0QTyCEutYV2iqBy9hXFsGA8jrMrODWo9KtdhKitq
3ZEUqK8HBfFHftZgNUbdqxQ2Q/HNUirWv3R1JWdPLG0d6pyuvKX6V4jwWeS3j38AZ1X9rq8uLUAj
PHBZ+C+ms/q8oVQFMNE6nwoMpKdx/Axu0cOLRIIi2b6lEl4jsUt3hYHLZAJSabsqdlnoBB0+ozKf
kkZibdV91uqwZakUn4wtnoEDij+xYl80SVT4tcxhbdYHAuREZdXOTnJ3zNjEO6q84lPObsIKGZD4
rkm1AS5MoNayr4EVwOFgDnyAg6OyB/CKCUaB34edKplo3AHRr8YP3gR/Oo+hhusFJ81OxgQtMHHh
D/T8LXBbgfDHyp3AFkQKKoWk8MvN4oevBkcn+z2MF4SKzjXxmYhwapie5d8zU3JFAIAHEkZSfl56
n5DBbXKla6U5ZqPJ9lJ+t0CCmS9IEf/2uCWSTqC81PTsngEUtgb/D1mX3JI8ArgaqBON/rv2Xh3t
KAyg5DfQw1XLAiSvhG2ZgC94xDX8LMKnrYYlc953tpmElwEKLchEUfyZNR+cKswuvjX9IaLAPJk4
XWQ7SKBoM13PnrALyTHBbTWeyg8tPfMLydx2qOBkNNRo1qqGpq+G2w4GW7CkHpsT7AjSaSoDH2P0
FxWs49ONjCXyOaAyklEnFaP/VVCnMfxnvRgZe0G7hp972rveuBnCk9zYEs2OHV5r2CUjYwOElj5E
pezNDzfzZbtLY9tEL8146gPVxGgIRT9mzR1lUja6EkDR1h6Ak+CBxmLZcX27gJliZsK0+BdzRLIw
LYunwKlw71/y6BUYjqfa5m+0I1HiI/7iDaxM/DFL8iEw7pYPaMPZl8ealm9gMUMj6fUHABxs4NN9
zsjYoX8pU1eI7pV2DFQGm3pa2Ghv1UdiTgvHhlKU4xo9etjtoScTEJZ9TpEqLcc4WbH+06MEGdKV
GVgweyIN5Z3ksTvsy1wE38TY1EDXR3fga8B/4wsXZoVbHd911VmKuNQpFvG5+kh8jnl9KnAIj3fv
XbFplSBB40M4GJbZADSCXjY1FGAGQAC20Sr/hq3F7O5ULysec5+r0WepLPcCL9pC6qEqfguz0fFw
qqkLUeEdMTae9qs0P6oOEu4bowYgyDLcyIj1jxl8nnnK8nJJWmAZIYtfMlHSGUqshxGjJYx/2Lw7
LTnyFUoSVJMRkxVjFZi6q5l4nCm/DEtFkCyYy81sLaWbCJHuVce9wvQXvVtHDAbjJlJ75mxAUpZA
C4r5kc+GgG7+D+qnPZqjdDUNzpLzHS2Fv2WXOfP+U0WaNiGkHnkurAmiSmW8ZtTaGpo4+HgufIVM
3reSPpjEhM2TMUMDfGJhgjmwVTIVTXh0Atld6w+d/irEOS+qdkUDFTMgiJjnSj0xAcpfyXlTfZB6
QRr1ZAagqJ4xoKZsYXaNfJJYnvMlaMOHlncbhgip/tCR9SxrE8TLD1wOqRs3LrJdQzwpFYmp9pC5
iDtMWngv3t6innE0HfSjUJ7oAaOKo6/DgQAnjb0LonVmv+EJ4Y5uvkW2AfR57OY6vbVlylCkmslF
/OFN/zNFV0abhTNxkqW7o2+TFWgPutVi/lfmxZ9/nEh15kKWqPqeuX+caUtZWxYF1G6HvA8FS9WI
bUUgv4DjhXfywnxM9aZxbGYrd6S3wQ4Bvx4APwFevMigedGiWvpsqes82YL9Cj5fJrB8HM98ySZo
KzRskhUOFw+uRtdvexzTTjHtgWJbY/yKuTGxmNb9BXsRx0myLq94tLrf+EATjrIkGXaMXT/4Jpnf
JrnLA8K5TCjqgaluxf0X7gRy5PWl763RM/vgpj5HTX96xpJ3jY8nmqHsOhmenR7h5ZLuotgMjBN5
HfIn2gD8p1Vh04guNURYQtBY+jIvPXJHhDjBFCa+wAXnwDz4U4W8jiv22dJJ8ndebZkpUn6swuFe
i58iyRXMhYJiqXB7sVth1Rm4wvw97hgbdQRqk2IOK7T27so7HNFxvsPwBFVETO5K7abrxI8W4BXC
PXmp3WrG4lBhcOt020/gDsh/P7Oz13wBtxqTZcAn0B0+wqK9aRjKpsuNCd7px0fZU4Yo3fSjxBU5
OT8eIetJzNYyvbtoB5ie5aVZ7dis3gmMlnhUFwxsWQ+jTlMceZgfxjvBP0TkIkp6c8lQ2hrD4+Oo
DAU63/Xk62jXUMEXwtNzE3SG0StdZkhSdGggHT0pqjMn+ScGpFXKoP+3OTSKB0mw8iszr6pPhJyV
nqnNk2hy8X54nRSAikjivONMumrBDdkROeLGlD8kBMClXiK2+ZfGsYtE+VHv4l9aibo7SLN1zQEE
EwYZwC/EDFqnLUkr8InXlbH4ZPbHd6r1n5dw3VDY8gLPAc4ghVN/BINH8hEq+wJLUAsTCbjPvggP
Rb7MOic4kGXRS6zS7wAQ1JfXrSrpPeVkUUN9hcaCn/YLHZHkr3xnODT/UqCU4aWvkaEaOQPT4ISM
orvJG+q4mi5z5tBHfhzRHdUVbDHCDGAbboLkkFF0nPyTGm2Mjwd3cJe66Q12jz64wCjOD2MHZ8ID
9AjB7oLBnMwufA+LbpzPLhnqKFu4C4FHEi0xJcJT0E8lRa7C7JXJXj0lyr7V6G60ey7qOpp7lyCz
St463fEZUq0Db9EXt7CkElkAnBnOXb3QUcVSblxM+orPzygu2JkhH8OhNf4hMSheMV7YGZvYXd2d
avRwEMuTb709KeeUXPABoTAiM5a/U+2KAJRBzKgtWPKPHeElLG9zpNPTD8d8zruXt56xSMV9M5tX
xVrRdwm8KzLVGVsuVHiyYJuA93drRvBsizsHkkzBOoSHvBNehfxjvElCCcy1b9PK9tBoY2ZUSwJn
h5O+gh56Yn2JbOabgTnRDO5kXH34RNGcgckBFvTf1mwfXqgxENjgxVkG3PUM5e1oUW8UgAOEXk2g
tBN+iD8yCj6vTETl90Hz8Tb7lbxndizqLxZD0JuudXyJy58khflCn5E5wC/YcQKKseRxVY4skTE7
kNWq0BucZtmSKpLFRvsmyeAiPmsLYZsq3tF1cHix8ODEslMPs97+v+rFlkt3eGUVCjfRQcQNmBzc
Yte4s8TNGHsylGSHEetENj5E8wgSfu77eNqlX4MwgD1wp1/GnpHqUl/xmX6wYe4DxFskzvUs5VAy
obM4Cg0As2fc2NlefiLjh88vHYlLkPN/n/HBM9ACnpo4/oGkzamvwRDiPBj/wjPbW/+/VC7584Uz
H74n4VOrgPaAOFenB8GIw80K/lhMi1RfHDBb3xGB/uPIewd2s2D1CD1iMkAEkT2N6OHvCUjFSaCQ
OLcZybHWp5vvAZswvKvKr4nOJ/Y/LGVWBOX63K5en7oeNNBS+q5RXoLmvLLVsGWEf9EsZgbnYrOO
T6q4SYkVhYPzqx+D7s5lFFFxFKWr4Ocd4BBOt5Mdj2h94cfWj8Q7SfhJrRgdDDuHkP5SIQveJuvG
zxpn1ID4N6NtoMRiUBnexhEpErXUqzDYk1n4nxJg0y+tYrHvDEvTzpVdCPBz+NWpNDunGrGXOLmA
xXAtNla3BOvym0EaZOFP9YqjyJv9CXgITTZSP6ry88HbyqUUz25S9u+jPXV0Gd146CUr+iylkzZk
yw/0b3aAunCKIcs3LUwC3h5SfWJSgP8hj9bWUvevF7nKsrWpXzME2iSHvuSLIa51pkTCB/S93ZMb
yPXtobxQvO0nZwGROYGMpU38ayUryY/ml3Ty2UONc3085uZBif9k/T3ypIoHpOOuf/V8qyCBCy7D
YsWjDyDlD57OLxE1xpd/mg6r38xCMgLDGPIRJuKCFT+aG5UemxSLgmNhnaH+LC8JYzSdDU70iPmN
CWvLlrq/HpGuPDCR4QQi82FFlUIY33a24tcPgOedP+kqDb9kDq+DBBvAFkOXNFiy6l1wUFiNiHYI
sl0aW/mNcShdxgIdRBQehEUJMSZeXAl36oM1ZuPWNckS/biz/A01qiFKzccqvp4Fc3Xl73wVCuq1
6Jx8eBnSTabvNnKaqr/skavHJHAaVBoDKM919WChQMqNk7GrClcEM8+2SHNwzmeHRtjOlOlzL5uD
4GH2XegXA2HqORf+sBEOy+CRRmDDBsUZIT1CAt93Z33JDEV/0I6prBcfXXMupFOlOqO+zCbJQCXe
/IqdmkXQE70jk+zIjdUHw63cSpmGn0LQoVzEG8aflMiqvEDPOAW/wtsxbKHZ+QislRvTItCk+cwF
vqyxq7kopcM0qNA24Lqcgb06nU2E07pw2yeDzG/Rgg4j27KFBlB91/C2bJ7US/9ZJD/4ryUwYjDq
GhvVjbER7jxewommEqr/JNAvl/JZJEpGs8w7wrbvdltu2VFrxoVfu4mXPqrxaaePY/YqDVdYNS0T
YvK32H/NszuvKzFaLVs6CH8MTFfNXZ25s9BmO9XYrDKtqnGSc7Bn8joz0Nw7BobKVfalQkRkK3TK
blyBRU2wMLpKjv0RBSfeFvIrMOqH3BLQs9zvHErAAbG/5p9w5gXiYsR4TG/2d0KC2o929uzU0gKF
UgQugc/R0lgJf4gByFMTmdIhemQKNEdzS++bGyxgqSsoW/FAJqu+ulYQGp5U08vhODwJs1Fd1ouM
1klAKm3tWhFOho6pBXyZ7ZRvszjmGCNhvDl8ZXNhMw2wD0Ay2ZpjUn0aKzl0sBIYHRu6VWCDTdco
NiCIr0luMP7qrc+QKvvl58tZr9ls5Bq3x2nPF4nfrbG4WGTRQrBPXldz6rc00vyxMaA1xSo8nulf
1vLO0NlIvcjzbFzFrRJ49scI4hqtqZPdmBsqyHotPny7XVV7sg6Mma3RxLUr1i/Ua398gDIHEim0
kGHICJkP3VKJXEYVPrBCZGQLTpFH4UaLEjTj0ssfUEmbgfcJeR6C4W2XLcwrknb9jeBCWGO1zNXf
5kyU51Wz7sORrad26R9kiJ0nOT6gFn40FpB8zgqqFs6C0EkwE7RLoIrmOll8YI8wkOx+dNs0zyUY
kgOKEwrddgNNjuEO0PJAIhKQrLm2WGuEtgXRUVhNoOVup6OkLzr6lafPVLBFCsaThHZNR/DYHuCj
yulTnVB4cFzivcoDl+5AdMr9b9Xj5TpVaP9VSqLpSGFjZMCT1Q4qOXJ8D/mS4oLKuT1G0QxXzKQh
tcp2X8Us1Sh7ZtOFWt3G6GBSwUpvk8gSKNvVgoBv1m+hvx3BsTAyYLTSDL3NrIwxXqNe+EOTLH6O
Ei3eAC65k1jwS6RDpz2SYM2UDV9FFx8Tf9E1Ez/rFcT/UPBIH5pAfkCUfKXpaBo5gfy6BVC8Ujrn
NWj0+pExF+I32rTMg+Eh8U9Oym7zK9dWn/A3xR7Bb5kPgI4ZOkoLnMxXnfYPhmaz0wqnM7cg9nBa
wY/CtqRAdTzJuKOTk9TvQPUSsY0KAGGNriCyJo94gaNjbDb+bN3zJANBDQG6HbATp86myC9oohoo
AuhiSVPkcy+7I37MWvqXslFng4rqA8sLNf/R6OzkBMxbWyvZpjpHp0o/0mhok6mk2onz4Uth73+M
BFu8jnPawgeojHKcSzwKlWm33R4zA5sjXo+5fJg0+EyXfDv41Xooqut0/Md/z5TNwOowYq17q6QP
czlZXnPidYKwxySRgXj1O7gBvl8KZvJkOqvbk9uVZ1++eC8qsMo8pYwkhxdLsPZSIEj+iSRMyQwB
ZHcsDlozIf09tC/mPxRBw7jUf8BrbECCL7HaRb9kVMEq8x3ysQsYPCpyfptvoF2FZCF9JxVp6m/4
KSwEUT/5+6i+c1lwaMol2SfoUGEEB+cgRiwPJu/mEyxivDppPrFUYH2NyIcXNpw5rhuueboAxS2r
ZSA8qJGw5ueTooDqIn74pqv0t2z4jgntQiggjo6MoB/zNqNMhkUctB2IADfZK/m+TXD4W0iMvplZ
3JCcqM7Hrr4FKmoD3Gc32h/haGrPbmIlxZca6cGJsQH1VUo58TnR+ZeA1Y51e0ib1yw6Nu/iwS1S
KuhxtQ2Cv0a6ipPx/UsJME5TkyJxcE3bn68oDNh9lr8y+umdpq4wjPvt4tUCc5jvsSGgimedLbmN
vGzxCERLfu7cUjfjg+2C2dq0bb6lWZwjy/ZfNf0WzQCJXS3AkWHvcFDni9sEC8UpZZp1TY/F6Y51
TTXWcrmGorT9nH2EsiAosXMiZ0DNHPwkN3Qyu7B2R36z1lbgGHnzdotBKZcRNKaXAtNYT/6JTMKI
4KCLZSOpgn8C/EYrezMku2PevQuM3ecdWIEPYGGuQEe3E5JJF/21s8PuoWVHuvUvNFCzeg2HXjih
LejMhzIQdXlu7lxturLC/Rut/RVJIN7F++As6MGZkjLG3AyrhMIm7VYAdg9p/wX32Kxn5Uqrt8YO
hZ2gbTq0IjTrFSNFF1+XMSxjz/nEG8TE3EhgveV9PJ4Hdl/LCbAuOLNbarxSzc1Np9EuSr9CT1NX
cPhf0xmb3FOn11cC9701u00J74a3Qq2oEdgUOdmw8ow1Gn5pJwz8JjZenHrJjqNBMQ72ihEKWJ6N
ma5z/9136wgPnnCSbtni3rjeg1ojjM//fdKoq3qDUaRL2NpsT7YGIL+I2mXHHtxpFZus6h1a5Wnn
Ac7It5BkNgCw4+Xg2aHpzja8UizJTjBj6hU2AA7KtLVJbQQYCH39JHyRukoHzwMNwHw3FMDAzh1S
n5/ZD8wAEqd0dTlbFmBKFZiUjgf1iP3hJmFrE1IU1HPGxXJ1SFSnKNyqvMTKXobQh+uS+rRhIGiQ
WbwQRUCAzgfTtOE0yYaxoZk75I9FA2wtUkItHDHH5W1TMLXHusfDF9wYdUyGnV8Fv6eEGpraNWOf
Bjxa3anN7+zzHtmMxZu25v+zWNdHJHq1YkVrNg2z5Qfu65zGGFumsvKNK0oejQRS5ZhJjC+cFhQb
aMsQJxa5xwQwoDj+L6Z6YIXLTntYNGchWXKCgoHKJi9F3j8CkXHRvLPFyQVZo1n52EDgPsmxY/ze
omeZc8IanHzhvzxbauo+aq/E7kYgj4BdDZuUKRgoCVeCKaNalfzA04Vnhh9xyt87sJ/4DzjP/U5a
e0gw8uTq9BAH4Fp+wtCpjYXIbUrt5mj5STsQSoSgyl9+1flFZz4LvQfgDBG9Yr6EyFotdLdFAaQT
wTjP+TlwTnwY/TvYv2iimJuY/UBLT67TEXM/0B0Wz/fPDwUkIXuadiZUTyOcmYE62J57vO/4mckj
4BTiVerMA/CEGd9+jF+av1D/0ZqXbDrTf0rsRMi6aV17rObFg3VpC9nmQc5Ph+RsinCaCLIUwdxE
uvGatn87LsB2gsBizOpP/I1FhLMu3uQY/WBq3DKCK4Q7JdNM4YmhCJKL9Yeyk3fPtWTVJe0xtMRm
ob6NV8bo6NAR0Dz+4LgSwn+8BSjPCkcXriwgRQaOccjXsO5cAM2f7/QfeEaNobqcbiNwbUwiXWBS
XI+QrFVHn7+ztzT1gbCIAb7M2WBl98n4lrw/zK6IDEneGGqRlSHmktUly/ddDjd95bMe0qavWbky
pAxxY3mmPdBWsNeW7WFPJLpZ7Kt9/PQtJCvQ/LNVrF7HP9BEEHeoUY05W3hUrL5FfMhkIwR8UmBa
Vfjn5NvMQSWr2Fxi6vJTbP0F4WsOWzrBCt+JWwM0FJYcms9gH3hYAfnZFiLwuV+P2Gqo3Q0Wo9hm
V0DJEvTL3Nto1YHtr6ke9ZvRX4bSEtRzlXNsHBAzqspJerI6AqI6E9ErOv5dhl2z1/+6f+0uQjfT
7Zkxt41Dp46bZ2MsGMKkGMM9c91g7VlyaTAkqOrNx7M8KjQ9BgF7QnbDyDpFK2QOPBfM0yrWOtE5
Yo4stqiv9z5yfi45YjJaz0oBsoaPjgF85cNKi/8U5gZ2yR5IAHdFpFhGuBMqwfEYc7orKi85gz0+
QKRiCtcxgnb8hv8j6TyWHNW2IPpFRCA8U2El5H3VhCjTBcIIj4Cvf4v7htd0lxGcs03mym9ReGCk
q8eHnjgJIvCn4gO4hDu0CCSYKMqBuJiUA63/pws/Wh2w8JcPbz58AMtUvwX6v4OOhRDTGknDry9C
DPWOIEsClYr5H+IjYBfsiKiWpTf6pfKrjtcmAwYKS0p849gOF+FDjD9a6nRt3bLUgAkisBWZV4vZ
o8VvG0tBiWE5HW6x8/L0qdy/hsvL3OB35SvMS5epOIXhR0ilS8Gq9AegoWW8Jlmuvk64qTXWVbhS
2dXDc8oQkai7BoJARFk10Oe1IGxsCZriO4RVCSqspZaUEJAU4qZn0RTq20Kn9m6vDRadEBsMINcX
Ed4JFPT21meeDH2pvZRPfTXCymcBq2yU+Lsev4wX+h0jeJt+9rq/eHUiYgweAiy+MTAbt0M8JWqn
xfAlcdkrxnfxPE2Co04+i66GiT0PbEGdg87+VfxJw1mAUoRGmKUbBDp4UAZzmNofcB6ln43ur1uH
h0wtnPeHSImNvYdILog/LzxrzEJScgavjE9oLVj4o5XLt7R5qvB4DSdGDjwjjJGM54/xkRoOygH0
elO8zzLUHMiv5JV5WvDym9aTNth5H5IwWJCEjsnjfsKKB8DxzMdE7dO42hlMNorwC6jLIyJDEsTC
Dw09ccfqOaAOFkKr/y6s8MJSIvUQKpEtZJDHSvuOZwF3Jgf+FzQoiuuGpkK6SLUdXQYHu3br9W8+
ruUbaeBy4JG3KXpZhbJQVmySDwZ5NaDF+OZf0uDqvuiifES8FW6Tr5e0rqSNnhMjKg7c2sdUJxRw
8a+tvyNzL8mYXi4Cv86GkKb3MZEcpmkUrWj2rOQkYrihpExdM13CpEeVznfHSFZ7cvTa0ko6bzTF
4VMU6P9BTk5k2G2hA6Mx08KAJBg6DJ4wCjl+QH4+PLYRITPj9y/RwDyf5obvjsdgi6HIZJCXk5ZI
+joYX80RMf8Rmv7bk+i+Ut6u+oWEFnUJDrj189cQd4BNkJ9Lsg9JEnq0k/8xqYjIoKj9VmWqsobs
xE86h/n8B7YKpKAGwvYrQF4CLS26GF2OhT/rQzivtkxHUl85SsxWWE7/U0aXkijeqbmtAldb6Wut
8fhzWD/InPBp+pHUwhV38gD9DtIGCzZzDQBxBdfh5UqwDbDO/GYeZ0yQZX5mBE9qrrtJ3CXhDQTT
PIaeEtt6U5XgCTGgOReYf13mAPpHpUBEZ2ox5B+0uFDDYMzY03mkmVp2+Xa60oX/YQI6sKnn92hg
nYPo3XyKb7fQPBOVWW4exzueZ8uPGg/Sx1ZQnDcjwjqFr2rltwbmDqMjYMoonuK1oM+5yQXCH+QB
GBFUBlwkKua9haeD4kj7Vmcwh8lqwnSJY+mZmhvriHFNZFssPMjWXrPaFTr29nNlzSiBrruaaxwr
p0wtrxm4dGUVXxWMMMSu4Ghh8jJSlnq64mJ8wMdIe7YxSJliImOJZDVsyt1AVXtqIjo+mtx4w4XO
EGTuy9O1aBnQrN62SmvHq5DvDDYaV9gyFA8laEYNKPAPaWglMUudvKYAYjkYMxpCB09MSo6cYFg1
smsWH09yzaLOrb4hQZsr8aQ/kMKjrLIjvMe+fNEZC1rHjgJoJ35zBWgl4iOC9Eio7nHHX5hBZdGf
EbtafEfUrc0TKIPvkMItp5dZs2KN4e0s7IkizE9ah/+YQiIVHKnboBuoj4pAiPC9iJaLb+WKyitD
WNO7IeFFLWWz85L8vnPjZC+lt/fktXTEub34wVQxPYz6Zyr21bCXiVhaDiREStZzByyXcgvUMRS3
lXhj804W8JeNzyGCTPONxwKmf02r5ANwVAhlot4Y6Dm552sEGy93Qtb/ZouBheGQ/7EQpqXkxRxP
YskIzGw+xPaKxJnIGrQ0g1WSaox1YFmpBH04i3pPq8NfIRcbIg9L7UCWHd4eu0p8BoAIIqmEeW+Z
wiGUwFLCFcvla57guOxrTEPei8BWj/c7PDGGGlzfYBlFaqbihFdmEymknd/sRfqBLVyaAHcsOZvg
3uXlmwxJ4cn4EjUYImAKYy7nKoAv9l6/1/VwriMw7bP1BzL97YmIAeo/6Q82inMtWytAFRktuNFX
V9wJhUMAmyC9G34bah3pi3klYhG4JEZ/W9CL6cfs35xCd5SaABghnzMEhpS3QGsCfirheRula6za
JfcvtStJvPr7SLcpAGVFHoZywOdokxlJcGpG3brq15pyHdHJwIN/d2ejsUfyf3ySGcvtguWkYzQH
fmljwGvQ3MEoSNhQWTfjXMy3TKeeioXYF81sEG/RcG5wj7KPRH4I90YnFNnRb4bvS9/aCcPOTDfg
S7cZOTTL17HcVq75T5tcNBfxl7aE9L/KFit4hLN3kHLGRUa74aqXrfKmHmWQYTbSnXGDBAwkAPks
tFJWvYW7uWXmwxwFDRqaDNAeJkmMqFyRC9g0oVFk18x/5P47VQjY40XCUwvJa436kvkpLEn+kaOm
CkTVC60uaAKB9g3hsuJiSqbGoi8s3elfV4FSIrp9yTyzbe30jlSQIPUJx+ZJgC5qv6qvXFtN4qfU
eXyhXPP4+xO6HwRliBuKPcUo7iPjylDPRsnzJEoLsYpVOe9jxL5jSdK7sZGvJcTUTaSfekqBcB4d
5WxSGElg71SSTdMHIAEYR8NkDsU5SLCSfGq/LPQhFAmX1xa6DMsGzLNrYMEGicV+hVnjcyzW7EjU
c10eEfRWdxpgav0Wb76wfG3Lz2mb/5Scuostoy6RJMq/xZVnCLjQ+Y++Aa04VeY0+YAKmKOzdK9U
L79rW7g7T7L3UIRDpuKwJmVxOvILLROHTLI3h37+EFZVGzC/wfyogViu2TxC63PMjwxdiGfS8DLh
YFBK+awKPPKo723WJi9U1a1E/eS3u9IIQAHZfOwV09GEDgu1xGLSl2qOG+vA+DAmJ9Mxw01JEg1n
dJNbygZntnCB74lfJknxyc76JhohtDTzyApF5WRa0ABMS2TK+QSMM2uFa0oByOf09TVZLnHHcolc
ZpkHBBirYOftJWI9TwIOaJU908IcU5mKhE32VDbgpfQI8yv//I56BmI1bA9AKL22m7Vw5xz4xXOt
YjX8gx1hcF1wqVAVjGSvUsgLa0fwIAjNvipsrvCSOEu2ZmfTcBVIEMqvF2wSYqKceCvdE0ZFe/XN
ROZRyPw21HmohYSH60I7iJKVyrZWHbOYZbGFvq6YB2iB5BcfOdS7ZivnZ33gTx149jgO3xUkfhTa
XJr8sJx6sJ6L7Pgim5ZaQP+wGGEMH6KvltdkiytlLG2Oaap4k3nJeycFGX1edZ30zeL9MSlItG4E
QXAiMx15phdpVz60NcnB2uBQNknyFlqm8WkyWm29UfuIMQbSqHNTBthDa4+tO7FzwwNn33PaVuM+
MfYt7nyNEGPWPN24YsWOthraJoOmg5x9d/JKBG8jff939w/dCm0YDsAtHAVgOL2G0ofOh90hmdBV
vBllonhFaFGI8Ad5uab5YrUH2cZi6vYf+WS525Ua+AiWMxjrKZYil8VPme9lAkS3OCH/JiIF1ghJ
VJlPbAFFAi8FMGQE2VeOUeO+4HpmQUdiCt4G4oSv0U7ONiVaMVSWOkXKlqe+rD7fDNhnXYdK6Mon
mXiYzwb7AK+gYBZKMe5jSUzJFSWPJ18ZDrrJSMDyxoDFoYShfJW7y4heAwkCMw5uSQoiYpO7fV1d
uWzTnKEQZwegdtr7lPZ9VpvUgysMEQ59BFefgwzqTlvzc3ff/FaIWdYYnqBAjgjzXIugedCj4FBg
i4CimfF76fLFzMMwu2BDM6i5RXn6Wf7Enxxjz8RleGEeQqb0EX8GqdKqBsiKE4cBhzXTDZf6DXLk
yOrJjgP1yPGWVQc+NL9kG126C+QIWKeJOWKIxnAeZVGwEANFu1DLD49ygO7g0UVnONQfWnvgAHy+
rzLdqwuWqxo35i9dd6US78RvEUnc+QVsKeDYbz/ZIq6EXwwadOmMfaE35uMnHYzG5LRZk/ODiEMR
vYkpXErZzoyiV07iuCqKoN0gmtEZRxd8i8VlsbCjckfS6CL/NDAs2nhQ9ATiJJ3I6DZPi4oxfl5z
4S5gA50XMHgTtW+Bsme48yVSbHJfmepENDIWIcld/iOXexEJ4hc1HSNLrAvcVYsgBItgUne3zHzO
7/g8ARdNdE/ozopE5REoSDspcJCGsx3Bw3fI/xnvZYO2r2EnBDJFHZiac0c7WJ2QVcvTSQX5kHnG
i4zB0yus/apsmLP+hjxOIgwNfft6sbpheM08LWE1xcewRMAQa14kesiABKCYhP/8E4EQ3p5f9QtZ
Hk7oZCXDJhh3T515E5WGYevcYWAao886wfy5pBk2X35Jd4I9TLeids1kfQcSc9b0kVEyrlRv+Is7
UvqWyfIDVswSC3geO+K4o2kd/oqN9lPGuGNuwxhEpDRk9exM4ftQa6D/lvp4RV5bbSeBgw2tbci7
vVSYjMnJRllAezkmsfdqHZVDboFcl7wg9XmlGu1ReAjSP13/NuOvF3onf7owEZ2iT6aYA4PXbvdO
vck8dmmAIQ2z2FR7OUI59MIy9R3vBJehDhZhljadR2O0Iv7dtTY/RiZAid/+qbnXYIq9Ag0AT5Mx
4FrYrUI2mWe2bprsdKbGmu5ohDJTsnXEmrx/vOJ1JecO5Y0UIbrEzNkGgnEcgpAZHvRmoQcstETq
UUpXhl6gGtiLG/lX9lopKBhCbdOmL4jcAdsgo0foRhuADiF1hlmdT6uBgHopnslxY8GEmVFn0hP6
CPontpPz2l+ZART1uBGLL2X0pBVfbUGxt2CDyURyxd75Ou1QDjbBKsYd5ba/ZY8Mdt0NoS2Wv7js
UrQs5+aPCl+hxLg9i6Cf63/EH+BupH3JGZcu6ZbQARL0l0Y+jIBi++S8ePn8wMbTI2tQQxLiaLzn
uSVq6158ROAFXhiKnFgNRqrUVv4iILMGlQggU76G7Jpl4/QS7Gr0uIbpmbex5IC8lkgCKC9a+Kmx
eg3F2wjr9218aYM75QxyflrIGPnFrH4W3XU0vKeJJxacWPMgZ1zV8ZozEp0xnkwaRmIfWdU9V237
TzNvTeoxnxyd7k/8NJpl+T5O+97+1u+LoImGfUJFc9ewS4LdzI55tG5oz2Xxq0l2masVm+xMbhAi
Zywp3W4x3IpuP2t0EtZ+ygefG8+JGK2La+wuFD6GTXMUuEyiA14bWj1q4st4a1HjlmRAddxHrPSI
EDP4Y7wX/X2Mr8Iwh6w8V+y6nwwzBRhAe31eUidIQWPCHL4aQolplN6aK4vfveoxXBXI0VJXaBsj
qPftrq0ILd1lqOvU+EMZjjVhvoXFWTXcK91kQYYDz8/UVa6AJvNyT4rWT+2uRH9aejA+UKbXjnxH
tcTMCrIo3mDEW9dCpkzl/Neghe1HOgl5rnjzdZxd5TjIerxp2QUdVMX6hO8FMMjrs6735Rx7DHdz
38Z0r0iT09YVQX32m4JbneiAcB2mdvrvn+wvyofRICteYlAcMECXbsKcvPFl/OM6e5Cuv5Yo42gm
BH1l5h+tsZeLz/Qb6YluoK239PhQDztxtBpi9XYSyTr1vtV/yRNm9F5VP/A/uK0TUiGDGSKdB2/l
UZU/BAkVsCH6n2YgM5vhSKaCkD9EO4Tz/5rwNCXrBIV0a5KAGsBXISqx/q6hzCjnpPbSlDRSLlFb
jP44e9Nj45GZoJu+Svcor59U0wh7KO+QvrAlt/Uran6ezJIPtWaWH80mUc+oDqNIJtd6gbSx+YaU
zzW6LKddSnwaMIYfhjR5satiVuyiVyfXUfIGcUP2pMa84nmIoThKbpzuVRX4F2vNrbEC8lYtEZHk
ysEoPod6g/TrD+lmwmAn0x5M9p7C6mdYP7EckJAVkmFjQe1AwlJsWvS5yY6ASZ0bLV5lGO/qdYuX
Ut1h3czI4URAk1TbpPVfwz1pthAdYtwh6pJ/U2qDXRIVVju01NMvZlnCpxTOX6Yy9KD3msy3xVFP
ZxuDXZJxANGZSz4VW+beDNRz2Knq/uVRAPcOuzj0JXhnIqrcg8SalIOXFk0F9I2cwya4V0hnsRVq
hsJDOvp2KwYB/1EtI+A1GMRhbrysd80ozTLZF8M+SztzyTKEQ+J5YexSbykgY/pfRcST6XaG23YX
KtxoQVx0ZRvQs56GVT+ezUZp/oX9j4ybjKkmUWdYp4ScyS3B1WSpJF6WBgZuvic7luSXFQmbjG1D
rzkLafAYrkPg4KvuHCMkhgAp+B3LrSbfzn9sYELwnfGTSlxnzWLXdOs6OjLhx4EBPCMM1zgIW8Vl
pPwqwXjMVzF8m57EgM7Sp9U47cgDZKLyIH1HKAKDYIZpL/8RFfi+KM2FaDzUzNRQTMCuaD504kNp
F4FYllLwNtYqg1PWhpDtmB+UPruj/ExvxPhBTp0sxZIE6aX/XOD+HxZgZ7lACYm1XiKRB56O6hOf
pXEJcVrTqyMwZo0UH6NyReEtnTCzdukMObSwZqvbvjjp3b5iozVB7+r4HNN8yy4Ei7bS/S2UO/kA
6bkyjwqw4vIf4RQZ1sVI3Q79//8+xA5D80ECDMkuwwso/clc/EZM33KMpVpyNHK/f3oJ4Umrz0jY
qMUnK7+BIQzhTBTnFTkgJIPEKWcmAqJZZx8IwmpCJUhpTX2AqbBoD0ikdGY+GQ/Db284Iee8KtyA
/ZbquesPRfZyXuQCSacCgNLHovhOGZRV5YNtNf2r8SkBWajgtUCFYcvN0yzF+4ElWBhQ/E02BS86
V3UlE78Vr+BfiAOyMyIg0RC1WoWDP6ioW+4klOuhj/vMVMFJfyWf8Wc8esxS+T8LGbIGZXaM1zev
WPkjr+Cpy9Ga8q0X3eHd/7TK4d3uJlQZsMUGiEgQfCELrWi938yiChDMSNHAIk5/PaDFNP58Qglb
0sAGvUgcxikd3BZMUxSzxSDbUDppkKhbfZca/2J1SU+mZyvmBqWMPs3T5O8J/VHHlEVly6Ehe8Ov
0Ucrfgt86BJY0XflgJ3ajvTNtcQFTg0xtL/FondS6IgKUPVDQ4vVwmb4bYQv+at5bWdmqaH/Yc6v
58b9+vb/dDtV3JxOCEALsYY7U7Q51PUPPbq+Zl7bumV6P3wKvGqLSl3q4h9+EVtCZ7JRhdX88L8J
WXZxM6baViarAlMBrpf3dxat+P+OIrcbNFlfiS0+mM4RTJd9XorMvz6+qi2nl95uw2lVsHbXYd04
qXrO3sR4mZua+QnM0tFjhot6Itu8Ou/NjNZYifK6zK9MoweI8yDMDqlu1+oPQBeCjPI7MamDPSDc
iFkyuiAwcKXnFMcJ3I0uuSfPUwonzzxTLD8XHrVx2l2bxTobdxqGoPBTV/H80RA5BJ/mdg7ToD7m
r78qvM82vTnaQDB8Tt4hMNNNDcKOzqMg5kI4x5A/RJUICN0P4+2wKRjajEGsMkRw4o/nTg7XdbOg
UvcS8UCiPONTCXE24MfM1vOv/nXFPzA9kV4d+/JYA5uWd2LO+A6sLnOyt0XkKh14tineG1Ek0EE5
GcUhJ0BGPjGMZkdeyfsoT9ezqYG9W9qCJSgUMhKJyWIcCCjAZiOaUPvFVq5uOxKJHMqFXjsVL2/Q
8ENYFVU6h1/k4Jjfo7KoWSVB4iAMHRUhcQzoPbre1XaVkaJ64enDjoE6sEMmj/tgE/fbULto4HwY
U/ZH/XnDZfy0/5qa8E00LQo5gZy2IFRp4XfM6Dp1xbmPHhaGXoGSCcGHrTN6pq9LHk2LYtfqfOba
4BUJOqH4ii+T9E8Wbx36ZtZaePpXxCKm5Y8GXi9i6NC7L75SAbduRpD1nY1P44UuBF0Ow42tj8YQ
SmAI++YEOJuPlxcpCwBuHaZf6bN43YQgwq7Soo3tAiIVdBGRzpJBRD5DeMl1n2w6SPYy/EyJl3Tb
lpqs2wmHuHTPjDakOzeSBp/kDCVFD2mALHVpL86CaN84YowKT7sNLVtE7imWj1SyNJLwsM6TG1v+
mu/zyPzTpBUA9bNitF2o6wk3eWtNJLO1u4XuMFZB7pEAY1GwWLwgIyjb+F83bSoC4DE5E6IV2nB6
JExiG2Zexm7SrEp2uHDBSaCWt3Pgu8MJrjK2IIb7k75TozMw3rS/TU/UfhhZXIYjzx90xuNZhDoo
eqB2iKsSmvViQZf/EHx+nTH37ISDJ3Qgs8hvVET7hAyG5IZoJQX9gjUWaTJiIhQDLLui/csK8eoh
l82YuwvoapG7w8lkFXYcEOJQSebhbpy2xjVjgy/tjdMonrJx+/JwT0G4WsH5ZK+p+MyTNNpKWEco
jFu8wYiTqFdZako/kOvg99IlQMnm94MxIvJ4iQfdh3IFrJymDu5272JtFNZku3jDsaX6tuob7rXD
+5dfdBdUyBRAUKg/grrhLMTy0vW2aKW7zpmMeeZG5imb5KP0OeyhJMZzhhPIrCC7orjNuR1SW6F9
g5ZjkKlm/IdT3/Rf+Ov5tOGcnAkfPWAGjh4Y5pQzC7sGNQZexy37wDY7M9Vfx8+AFUkIuAfcgDjH
cjFooxuD9EDLSTTDdkLHDUzwh8RubZehiMIjcjGkS+hpx0FF5//oqRCftwHs1uD1qt3WpAgix+nJ
mOcORc9NZVoxMicp3KWi5vUsXIxAZeqVuiPDAieqHtkEsGa5tUj7gmqzms68F2Z0jbUNhwnsSvrE
nD77o2ZLJZ8llNkvMJJ+6rJNnVpbk73BJYSHONvYHTBor1nameHXE5oJLEeX6Of5jUgI/PIG5Z8S
3knXKtxa4Ls7IrhCClQ5qEIqBBriMZPIQ3ewzTPszNXV4vn75PFiSa38h7Q2YnRLwCxQj7xe3OX4
mFVSeT6J9PsUbNMn0Y81rzDNPBEGrii046dPnu4bGEjpKt/tlbeM6WqszuPNgVyAHfvIEfJ23gbJ
tba3XJV4+q0cidmsca5Fa2iZUFh6tE6y4PVPB68Dg/gKtzByORkHgckay/5myXpCtp5f8OgNc4eA
jJzMcsBX6FWB/74Dznks1gQSA54BzAfjHKIDwg4riA/SC18/8SJ8j3g9bNMI0CWzjcr8tnIJ3e6+
69TjHWY0qNvs4Yni4exB7U/aLUnPv7MzAo3cM9twH8AxFbca+7v1X8/So1jS72WP0HrJruHLevBa
81WqOqBgorY6K7zFVmlPh+eehy3fT/1d2WI4WGCzwLRiVM7w1ZBMNy3/iNglanGm27/PgCRX/I5Z
LhSlw9S98xcH6QjWTBmdNzEdjJuHGAy3l+6ZZSy5R/5jRKKgYgQs3kmFZPxJQ4GqWSealwrPLjC8
/Mu/lQDbyTK/jK65PqhfM+GfSETGyKUNpTBF+u5IDaQo6zl/Ql6BIjz7yJmF7ngJQBYAE0yWm2H7
mzggiRipExdH9gNERAawbzfK9+wCQF1FzljcKNlYuAo2FEkRDRl6VgI2SBXlk7NnGz992QWnA0yc
C89aGh4kRGIslBgxzOp0h10qYEqeR5oANruwgSsNAYTFGaENv526ht7GTN5v8oAGQF/l3/Myl7Eg
i3tb+EA2RZ5e5sXKGv2zXrvNqjG2EUpOnVzLdc1+Di4OGvA3lCSyN5gX78Sek9w1sAXph/SwMGzB
iwdb/RoQqHEyscOPXfLcebMEl2hjKdmzE9Te/7CACNqOg1oHk3icNZ20hxX3d5sy5Lpk/3pwWIZL
j8m3azKozp54hQP4QISyx7kvl4eMcegXlI6GUftydnRQHaLkWOzX8yG9KnSoxHBqllmzyi5vc4es
G+rPy/RjevjykPwOra9Pu6e8bpXfLAoMjqp6P5NklgvDZROnu4tAu3HuQ0gjYpEKBJPe253u8YwJ
7Dfd3zP3Xiv90ZEqxzzW8PsEVoyNzK7ViXe222nd+eG/mKGfYrGCmWonY8SHTFFzFCs6xR23D7/A
PxMTEFLmahuyEGpdSVwpX+jA9oJwLalMS44orGoE+OHs9jTPRoiPCSm7YL4aECg1OwZPiDa8+GcB
cJRWaxn3nsiODdxj6j9BwJnIL3Ygfs3o6yXjeiXUZ6mhfvljelIih6eA42xgl8p2mSqjfe6E/GUv
KBcVVugBy2oQf/oHxwvrCZ7EcAt4e8YCEWzO9fcgvBZjNftXPmRoXCM4XReiVPNV9qxnZWKcYjsd
7PyrEjZhe8oah4BJiL4KYcwvXtnVAnnUaXrC8mGUvqswcitnMQmqqzlu0mqzGLeLE4NzlmsPNjkJ
Hv3+VrLBKTiTGhjNHridRbLF7ScbHx2UMxRg++zxZFa2bNBhANtju0JCEiX6Zx/09xKnNlF4pLmJ
rJqtcfAYh14EHXqXrU48NRZX5DvcltR8jgn6IRcAwJJL09CdlHiNGoK1zhJUYaAvwCIlFBIy6n78
7y+soZPslwH9hYnr9YgaepF+gL8aao+ZKtS2beeymm9RJwu3vOLDvcs13/lS/Rblc/MvOaOBy68F
iuvST02n11h8Mghevy6RtOZJ5TOsStd4k7Z6LTm4ZN+k0JjWVF1ESvjSsNLDC37EKX0YidNW69Q4
TAqEL5YqtccYr1c3UeU27y0wZywFOOCf1N/DumltvNwirhtGQqde2L9vRCFLyPgWzPXo0Ip0HeN9
DFt3bgS47MnxU4joosfc4B4X3JSLF28CEq7+d0EdsXDkgpXPTwqML3sYpGwkuh8hUyBYj5s8Iiya
Nkk1VsY27jxA50JN04OwIyKn2JOOZuhK6rGhTqUi3uGhggVKHC/yu2X9naRbMT4wYNHQnh1MUK4n
PQyQBWYCybd1lx8WjcfQammM62pYIdWhCzHI0KijT2h+ByW7q2wnBriFF0ZojMkTyHjy3ZDPSP3C
YmN88HbElGvwW+SFp+Pab5FchT9RxL6Op/vNm8gGo0KPQMvwtUDvvxaYQr1/2r9K88mdLBFD3jrm
WxhTTzVw/upCj4VObXYuDpb6j+N9sMI9Vtf3ddFfMSDFCL5iAsEbMGRM+kbCdZeD4epE4333lUMM
rnboKPWMRdC3QaGcp2KlUmb6+b90ITjt0NvU3Yk9lp8Dz8vTYcwumuhCMBvbI3qfbMPUSdEJuEJu
9GZNMRX/Bmwq6YbjSQ0RHOxFhOwghMgIzr7U8DEODwW6NmxYWFfs2Q+r2YpzlZSD+LyB9sNFMDKG
JNCGBkPbTIAYM/a5dfcn9LcBGZT4XYB7JWCcn/1ldTktFaMN/VS3OwXsKc5PHhB1Z4yPyEQNRBlT
EaLeBir+urkuiP707sCWSMH7CLpU+yuEs15delQabpk/ZL4XPItQEJz8X8ga9uUrH7NebEDbxvIu
hENVbYE8CPqRzxUJgLh4mIz+NcJjEDcpq6a6huUX+Wdieug0K+HN5tf1gBMXHUf4em3QwSVX76/z
iuec4d2WP1Sm+4XkFHNBEa0BY4zs1Zp6pz6KxYCgS2NyqfyOnKsLL10ci/I2p0z61RdjYwxOiim6
KnfXgnEGA1lS0Qj6Hgn2E7ekJxY/VXrX2CiNf9Fpckf+iuGzNFaA4yK4zfGIkxFPyRiwGYLjByGX
l3N6wEiHap+SkCAKTlr9qmGKCN5JaSJq7QeKcJZeQ4RsJluVDAsKeG0ZWzwglOI20ONMiw2leD/w
tyFr2FE+YQJgCBMC3oipGaHDs9VArsQlS6AdbVe7C0/KdMqjitSsDwFJ7wzNHX6RSTNZNNPv9H17
KvuBJRsgBHwk/C8jZ6VIgMFGpG1ROcjQkILUhktcUWMXdKoZG7eYx0SWqMgkFhztHrUjJwlzExrB
xXVAapkEL5Dx0UdCQiHJQxpezA9F+qrofBMw9OtpLdrpqmUKQcyS3Z5oFChDyF5NXcjw7wTKF3qX
NTpS1BPLzhtWoyUeGw4tALyA6XsfscXoSF49Hqg0eFCo8vOv8Y3tLaS5nyhwXYXfTB+xXOPvfVI9
s4zfFaQ9vGqCa2dV510UKs7ZBxMAoSJ6/KBpc1yZXS/OCpfFC7AvBqawPLcy2F+sbqS7DT8JnyUq
qwiIILASrxBPrfD3RlpbwOpDwHB6f5dPlfQUq5rlCluViCRuafaGrJ0e+DdKpgav00zvx11+4ROu
ULJm0T/9DRMk2WlO1pNLugRtOYpAuzRbeV4kCpJxT38zOPI55pBlSKEFumSN4zfVKSq8Z/9PMj8W
rDNBNNWb8N/MdfOVk5YfzN84KW0NLSN1wpDoaDhWc5xXeNEabjDcqouKzRCGeyRcFXVeizKHZlNH
npvoLinsyJehrW66yDb2jARwrRcuMyR2LVkLztFK0NxTLTKsw3EMtJGNy5T+mAlTyfeKsVsgxAe7
NNFZODkCBQofkZiwJyqneo4Mt55ELiiW8UgPUW7FuwnoiLhq+bzDgH2UeMJYMCk7itk7IzE9RP7m
8/1B9oK074d7lqzdSqBjb/ZsVVDHdxqLaJvQyR8uIYjruOrj2Lq3Tn1L8HeczJpu3uJ1eKvkflly
tMXqiCWda7c/pQhi8MG5I554hJ65ldfH54GOiVm9NmVO88tMl2R6XIMnhZqDlZJ5zsEC+gomM52u
wJMvmoM6w9DdcfQLMAD8lCXigj36LnYcRenXR9XCJBqyRAGIE2e/3cIxDd7vGZoDgqwagorJFiKC
giMGmwwqvfPAYtYxHqiduKcZIKJN5sGYii2aYeIZiD/w+X7e84oGXTLotuETyDdW8/AfHZ5JLZZZ
FAKK8YHBtLgTRcoCprPZJvmhzJnFqVFHc0DlEnwk2KmnZIua3z2om+30kJD2WFkmOBW6sH1HDAF4
FQ8FlYd+pYwYPBXN0mF5SuLy+sVX32NYa5QTGKdMXi0+ceDnHGTxNxfbOyEFzc6+2bEvjDvrl7E+
FkgckO2A/n+h+bJf92bmD6U7Dpq62HcnbtvpUjfYRb0okKxw0w4/0nMHd30HQZFNFEq7+7C4xRfq
olkg/IhXIGG18g62JHz9M3kwjaWksS0JEuxsladgYnivjI/oSYBngVXkq+m2JcMWE2NSy825VHUC
4XPW11DIbPhHqrjRTbfvrKKBYm9hVitCFzk2+GNGTQQXsKJ9bWgQBZek4N37s0ESwzGhbFlrC9qn
yFdHAY65JN3iMEVEag42HvAYKLs33FTj0dFSjuWW963vv/WW3HP8aUQj81CmPt4B7Av9+8pX6U6m
eTYJ7Wi3EtCWHuomf2MCbK5CH53+FSDLMzXATqDh71T0lfjG6OcI6Ep+9GzOi6HQw4/xBnm84PVY
Ctp26LBwXmR8h83yBzsDnD7GTXruU3vPiajPjaEDcTEDfGmqIxPogRmPumOk1H7quIPvqYJA1xXw
nP41B5790ebcdUrWSRbZGyPiMGEDokVa97c2X6Ou4oFlwvGGtkPbvnx+azF6wOUs9sd6Aq2aZxoZ
BL3o4kyzFvO+5OFhVKiM9xiZ6snT01VzYAaF2UX0oA4kO8ZxDEM5MFQmV4I/h3KMJ557ptts7Q/0
ywxFwC/O82kMtMBN0G0w8B5LHkP+Hw1kac0m8t+RgMN3fxv1IyoQjd0VFvYYpseR3DBIg9YMwaT4
U8gKQF5tHiDb0x7L8Y9aMKCfJ7PZlW9rRLNCeWBjkqfXfzpveW9SlpdYEBlM3RT01vIaRW9ove9N
v0POHXa/WZyAHN/CikRd/A6i5KOPoUgGaf0/js60OVW1Tdu/iCpAxq+CgjhHjbq+UElMmCeZ+fX7
YNfb9Xb36mevbQzc93WdoyMmx67Di3jEQzghETRIOO3/zH7pQvFYlGz2tBMz9OT7Nn3OSDN4O6d5
COaCMmlVPIdhH9HSjsqu/8wJpcZq6TPt0Q5AmpC+icwr0PWWzB+AJN6dy5w51K4l+cAhz6PdkpYC
Ik+M1oqFdUThWjtV+6miekDGm9mVMCdVA4OEGySyDBIzyNRaDbRVfvJlL7wuaFZYk4kTB94kH/Sn
+iTzuDnIB85SMlXO+uAV92LLS0T9KEQ40muFpALJir3FJ20XsptbEJyFBtkfHlGEWehaYeXm3vV+
b0tPDCMwF+aLWSbeE/CUHBaBRy9FXV9E+YY1hOJkEi4hG9DW1/qlUv+J8saMVwIpMCC0cEVQFBpK
m+8h/q7uoHjQmAQ6DA5VsuXvm+Kd24TJ+EuHy12qTx92oHdRsw+UDoMZxlcgkjt0JBadpUz4ho0i
sH8f8znbYUCL8c0XW90TglkwcaDiW4e4a+J4C18yYPhnKqIOJ92TIhp6F3o7Y2vxhFrv9BLmGDCc
TkTWXYmSbpZPflSedujYeSzBVNEXG0X+DuePYpfAI5apSKBQIL18jzODAVnDdgZk0K7TXywivDL1
FpIMuZBWu3OdFa/R6DG/qU+wd7pwANN8slAc6EoV4JWAUrH7A+QmnLMCU70QZPveXxCypJdwwhuK
D2At/8gNddEnZHJiYoE7sYLKICABmf8osmb/CREJIL1muV4QOY8CYiYfgMF8n1hZR4odEEJT3FLm
DL48qpTArcmllV3geNi1YHRbMjxkR/wTP0LqVbgfD/BtmHWhuXa+SefACt3xAlLdnv97b7Hq0zdN
DDO10wZ5hDpddFbn8JZgo2Pz87KLBHzbnhYtrfYwCBaBhHidRPXf1F25ZwUa48k0QDmIRqlHsUaE
nq2i2+nZqzoE3zg1snvzbGzySOcoSqtPXA2zE8Pue1uqp3J8pAHiFOxAz5xYuPdK4fDBWmljHPid
IAy4SMzfHHcBIaooefnRDzO/fjE93UkopabD5gjx/w7d3KOXaSutqIZvPqOHyKuGHeeuCr85S5Gw
jQUcgb9jvuFBT4erzwwPe5L3m0C+AfEq2h59v948mfQRwM8nh7LhX6XSAQM6iUSA16rpXCg9yBzS
734A0Vu8EKRijy+zc1NhMyAEqfbMkCGuJ9q0KYbeinc0Xcm6hUUZP0sgweZmjK+EJ3IVIOCPn8p9
oiwsxeNBOwZ+IO07ZVZMJydgIIbF3zbIENMWw/6Kpkj2TIUHup9c3zzrFUIXyDMsV79FsDPUOS2W
qJZs/ENBwNNogBQqiK3Vdp2hVosXbFy0kYrKNkcXmpKKOhkk2sO+SdGfmCirWnjq9b8+I3uCpleH
J5J204ysXbjlTS58KmBhbXp9D9eodLXCXMrDyag8PyRQQ4PhdWsE0dlCsaiW6Yr3uklI6iXMVjul
++53wWeZqI6hJYtUlLdeQcuBpgxUJZ8hpaVHItqNFFMazGgUbkqTkMhtdhT9Z2V2m7Z8tJfEri4y
8YSIfSv8ownCe6PhT17amylnxGVxRyudKLgQ4ZZI9ucyEgIPAUI+Xkuk/gmXR/KqRh5Q7IM8cSJg
JF62MqyXGiBW6O+0ZivFJ4Iq7NDcFenR/IwQgZNtNOwxwIbyRv8tmrswIAdCuTCqNw1JQwGlLJFR
2c0nCFf0kLwy7SsK/qkmTUqXdN6/DU/bFh3v2PgcMEJiplzLWxXd+AK5Mx+dhyKqlzcRJdcb83Yp
m6Dk9FQT26e1DaAJYAjZcTmG2kJZSelWAy1Lwpp1mvIBnyP4gXuRd2/R0ynMy6fH/U6AOpr/EX82
7NWYB/H/ifzsVbEvTYugKFRABxI4LjMDbKymvSlwXY/7wtjL/Mfk6S8tLZnY0g5fgT7wGvKTlgRS
JNQH+IvL2N5hjMLARMvAvS1CHSgCywR3yab88CkGCciFX7Fg+FggJgKhKFrs41tCm+R06qzgFD3w
TC0MfAjkxcG1d9/ScAs/MoDQDUEThkMOZFx4wfvfyKz35QfbKjgp83W7sOdyruqAbl/Fut5h9M58
LgBPRU4s7vvQmVakjpH1BqP5jytsqH/bhIuZM6shyNDgVQXbkB1WndTHbT3wjvLnYyOTmobb21oQ
Y6x+aEdCXcOcnFuc9s2qBoIS038EqBTkzZLcKtuBcFuMnBHJjXYNegOvWKyQxomCvYjetr8NWlrk
flgOopIYA2r1mmHPxCdnPciBiO6EGDt+gUVxLqk9GHCk5ur5TT4cA5ilCmhwOIE1Ge/+S0ISaBA4
Qw5ngE8UgzFWqYKYiLXIqUnlsscnQrSdHHA2ueEa0zI1WprhGseKnYMYFJ33xgt+u/7Vts+KQFEG
GcR6xBSYTgdz7PJUECMs28PnLJMFDbKxXy/AmX2KDur7hBSBVGg7t9LRy/9l6sx/E0im6vMgFbZH
jm2iBqbfH/UPnDCDUB7XCous8S3/mx20+bGo5vYXFIqkNAhwr2A1wb7eLL6I98JQLn2Y9NHLNOBy
DgDrYilEoAL1BVHBpcBKvJK/kdrIBxUPAueWeBYbfYnoBLtIMxszZPNHXPOMxWhsLjGg70j48jI8
E4sxgzq23Pxxp6g4bmwmOZP1w1Jf/HG1ilfR4ku5q78IydJ/0fotbSO0JJwq7O4gnvoVczD/w/Db
q27vYk2pzFOzK9Q1ugpKXTm9m4Caebk+QJFdNIXII4Y4epvZOyKMRLN8Au9UvE/Mcxf8QWsojH/x
ljpGFBau/sVNzW6PHQvjIRNVFO5hVcbVe8HZC2lgXnRt80BBhbWI57gxAaTZ8DjtKGiIWWQY2XUk
tY5yrTm4tqwbd8lfqzvlK6LPBgH8kpPXGngPE3YREDqBnBhlLRELB6xGBLqJwB5//kaBeUebEK+b
HZWNeSO6YkBCH+kF8p3ggryjA2mbJVflfS/hCNK9FszSxVH+KkTaKYEbeLvIagpcqT8nl65/RuOn
PBIsb2c/yq5iDCpeoSsakAOzMJ0mDuXFckUAc2wMMPwkk71PqnhsxWHd0Vxk+9PAB4P32Y6sy/oz
lV35obm+6qTGrrpwngdHEne+UfnGNkkn1DTMj88P/1/hGt+q4qH/YAxeGrf3OIetg+Kio2Dw5kJY
z3MUROGSZVr06CV52BnpGIOHyI8dRv8kR8soeFJJ31sp33AHBFvpf9KfQSMk4O3wgfu5WnGU4wXf
J7yOKBVw4oweNp2Mb1u/Yn0iOGQc5734TyXVr3bVC1plzmOXxwJ1IAGsOTbggLDoC08qrT+vQvrh
Sm5V+BdQy/gobsP8MxzmoZWfAE9VyMXPUM4X/kExrEP2OhsHbr2N4G8M3OiYUQ+CzY+AmKb/bvoN
v5RzAjPYW+HA/hAjJd6IIjx9utiiFJKnZ0jgErlv2yzfS7fYJb96ju2KZnuhBo2LnUI+1MIu5XTe
/0+q8TAzT1U8F3NpFq4aHiojc1p1O8DCEttEY/ZjwIHlYJHsgrX+iYMddYMlfvQWskJWm+CT+oJs
cQR7YRnQDvxfMF5SF3RFrMWCO1hZQMY0obMhWS5sw7jKdIxNztwSZxxzwnbhdRT4k/GHpGUOO23a
sQqwGVPlEt/oLXV1AHYQUihEI31oB8i3AaSHsbV32LmDkmnH62IwOCIdfJ65FSnnwSMFKeyjJ1sE
8SwdJNT4UdV4fi++fOsI5up5gvyvgtwjZmLi+sRr3zn679zXDiAt063HBwdx7JEeBr8C1pdMP2v1
odbw5p4S/ywiMvqHtB6FNXwpG4GBpPTQMQGDjXI7ghW6LCRsuAiPAhg6NmKd+CmWwQM0l1E1ngg7
ia6OAI+tpB5Gw8PcmCioWcE+Gvr3UKlscuVOOLj+WhyzaEOYL2U9xhUVJp6BmWI99cu/xQnLGbg4
qXc57QUc0ICkEg24bI9qcyRpuHcpLCIgRU/W5BbKZM9d3vWKoxzFb/3eXsg56I6BtqdBPsMgYRx4
x2rCf9n0ECZ/SP+vNJG4yxOnJkczOnCijh+AHzPPi75MOL0Ne4RB3hPOLL93bxIUaa5Ycp9CYvUv
bMc6Kp0neghQg+SOGIfyk7UoHRhzhCcvWpu7QfFD7V72DctNEAZCoivLi/zeFtljHNF4x1cae5Xs
gdeNt4w7o0VvjxRcYAVeNq2bTBsiNUllvozizufL61aYEXRwTIxLXJAP4f3PR8xQJ2exdEp8b4OH
RhYI+8xHQBRM8iB1vdxD6/eeP8UZ6bFEFN+RzR2pfQTTDsUnaRfBcnaYpx8oIcCt8az53D7tSUEJ
At6X7vmN8pqSRmWyLwmuol0RMAG+ENXCkcdvE31o6xLVoXCY9p+4/qTeGeB+n0hugMDZ++zbs98Q
5Y/qOFpzytQk9cTddXY5jA6xiqAY9ey5i3/z2e/MdRhsAGDZ4/kvPiBodQR1YZVAm5u/6EhIWb0l
fhLVsnqimxGJR3qb7bowNNgwCwGhHOZtRFpLVJgAOYQ0SmuOGYfHNqrvBAL1W83lOUst81RvKdcd
NJ699HcGDaS12p3JqUSH3rusxcg1a1JGP9o7G02ZfBL22Lfy0kW3rNo1WhfcyTqYXXyuSzZ8kaZF
JlzCwtf+GYVeh1fpiJVgiSe2SVeI8r2e7eKFxI/v7vnmlQKVCwAG8tZuv+ftkBK3B5u+B5hJbet4
50yf8x0TcAPGgd9uzxF0WcBAo5MR4ytBr5wKvoGph9TWF0Lo0ONz8/WC6WBipdIH0YQjhk6R7RF0
ImDPQXxWxOG5Df+6fz7/YeHFM8iBMsFNQYpA4jIZ1TSc7xBpYpFmFObFX8ck2Je0hdHCxNUJI4Hr
9sV7p4fuoveM1Q1pDqcn926QXYsY+ypDopdNu5eQQsuyPvJDIXmB22q93q2YP6m7R+RuYQ5WQV9x
HCE87Z8oX6bFFhttNbxM4n0OyYV8TTU5IMlHycfrWO6TdQXe8wXeIrVHM9ki46nIbDLQF9AO4dpc
wQUwCOd9tfYxp1UX6DHUvCmqcEch+vuGGINLbBs7EkXD5a1FIv/GOVE5QnIy+s+eNU1v/1FCynjk
H9jy0fhoK3xsSXFSSavYMx75gcQAczV5nwDb3zo6GV4wA2m/Jxhbo97A5AgbTgU+f31nGzV98jmQ
pW15GhNU43zl/BtTBxRNCP54jhPpRm9q9uKWLFhuDwvdyQdHz+iVckeHtxhrLBK89xw9LstHvDy4
uGAgZ76BA2ihncDfUJ6TLDs25wxRpYq15Jc/b/P9gFPMtCgILudjavFUL1GwN+euF5Y+tjWUumsk
CSCzEv8UojXo1B/kAHtRX9cg87TgQjItCfoGHeAsJR6k6F5p9Kq++Tj9tyr8caCxwCLRg/plEbSN
B5m+w1n3OsRERJAtxdztzF8dqNgGdthgwqBMRv8ZV/FuosGehFXS92Uq+zgZsTqoC0+8vp2pd5Bs
L5jmh314I3p7sekY5q88qrJyLPynwa9r9K+csknsqb1Xwxhw5kzlBzbtfEGcYn9mRBe01QKpS8Jg
a5m7Wtmr6K7JTS5ou/KTM5cMoTBl+DvyYOZWcuE1L0nN+htmdq74YFnUwN7QuAePhXAgmG92waPR
TH7mamSyhPH2ZN8aICmbwED76+98c2JlLfY5Cg6bz81shdQGTd6IQWhJ5QROpBs/RwXP/+R9hX9F
boyYS9zqSAEIl4LwoUxRtCg0LbyChD16cgnW7/GxShPLSB0/p95F6MhZsS0RSL7vibBNcItSysmJ
/04gSvrftNzNgDsyPg535Stn/RQGTOPYbxWBfA+XDfGZS/sUeR6ZvKC5POxB5ij6vxnezoOr/iWV
H7VxrupDMUuButXiL0XysAbClXYqWtbvrtzlN/q7JKCn9lvGKZl8FsQBwKVaNSGZgCbdV1PfmKGA
DJOHBBtApjK+svmHWvXMSZQcOrzOA6xnTaKRVni+vFEXs9PTeK/Fvl2qPwG7Sj9asgPOXdNMQPny
2udR+eM/QS0Z6q7zwiSt4qYQJXGMd+TONuiOWcTYknBy6fLLICs4pbshNknN8EohJb5hH4W6ne7F
94VqL1859pig1kKxWyQkkwJZaVQFfpvDk8RcmgyVI6cWf0tTZEtVQ4Kme2QS+Di5+32SXUuCT6lL
UktkI6RLGCijdhoKFZzbrwo6SRz+xvwRkVJK3ANf47jr3jBphJIwE4eTJZGaYNii/kdwEOkKirIi
XAj2Br/++HYIrCWaxfLAh0S8mYQoVV6BRKyza3NzjydSH5a5thwZmVAP8IPwYkDPUvHEQ6+v0OY2
w6YikTtyKgz3lZ1wFPS2YdIEdxBDaPbD4vcFMswByQXanXt5E8GQU0hC9byHh50pDCDmTKB0hjC/
oxVtqYSO6s0JS18/JaoAc1Wjfxw/ON30idEGUeIf7wPbyDrdl9KuKL2A0rNtyb5VesX0M4dph0/W
yHbTkbTw//2G6SU8F9q+fvNvDy5dyapCNsxBWtxZ83Rs6f58P1FCQvwiFWaLSzD8TjDwLzIGYuVA
NgjBA03vdr9TeGGcopksft/mPuTYQzMQVv8G5ZAvLkDfJk5eTq0jCQIxOdxYODUPw0SmbPr2UJVe
nqwiJml3pnVcdnj4o9qVyMlHVEBGiLEzP33K7hObb7g1ba4cX9jmqq1oDtGg+YIoJVRFaHRumvjN
GYspoRav3AvyFv0wFkHO1bkNUT0wEFCcl+65GvzZicEdwnjNG8vG8Dt3bS/NCWewLb3QVhGQQ9zH
guYPiWoHq61PWPq7TU5WNdrEJSmg4ElQHlhpAL0e4eocUj6wJH/WMlZFcecKivdZ/mh+i/E3qbwS
ogHkGA36HTEB0Y7kxmrdGj5LR8KK0Z9rDYcDSUjt/C3u09V4Tw1CA58Lg/ynbYH4yjh38radPgj7
3crKpnnf8DYx4wLcJE5zm5XpbIs1XuEnfpYygG2ea4lyq2ZWMM6kfMiJStDf/OmVg3iPLuI2mUCg
NLccr0Qp5HiH9yH8cDC9+KsTjIlMKDRRjZCg7OnN4JhXgXwsdrae+777FZs7wNqESCn8TX4KtNWs
qosvOtfob+NYxbbxOyf7r5n2OUsX0Q+GeogYfIGg8u8vgj9bD2pPnRx8hS5fLHY4B2kJ0q8enxGF
NDw36rIwMdM4o+FWyK/AgDSYea/klzc2Vmk8BERUyxQDm5fg1NqOxv/WjJqohhkEbaO1eTLbJ4yp
oe/xfWrTt5Kc+Sliuuzm7DnCBbsPNd8hPjbQiJH3WlC6iyvGGmmE/OLi1HVCAK38hh2hBu5A5LzW
fN6oVa07fEQcqPlPeGNYumCXoZuGj/iPLVUu7brYaOkVXlU8AUrXZKySzmfGxB3YIRbDeP3H/FGM
rsobr69bBQvvwce5RzT8P0LWWCHpoMUcAQMCKLOFqwJgzjOXn00UnvyziPK5PsvcFgwr9g856A4R
VdRPkfTffUgrnlSF8j6nXbhvkIl0/uoAgdHtvQNYOG8SdvcdN0aJpRVoWll14pGvPGnuMGmhBkNx
FSodfmFe9SfEPC56jKbdkaut0yx4oEJMcPRxGR7mbHDOboEaqYMfM7jyKG+J7q+2Zc9v3K4WLqfN
sFFvFThWSn3JTaN5JP3HWlzdwVBYUMBq3ze13+AAdzB7YarmPMrWVuNMoOnRusOkaUeXHKFgPjkd
okhSZcE2EdIBKRBnT6nDXkp+IfT6bfPmFkSOx5wsHlP6XtIvHiDEb7PAGFL1txn3vF+NvIHi5FcB
7VIxVPvNPWvuXbIVYWKyfaEemQfe0SwxIXzhOA4njcI4mAYYjlYHTHyWC6e9Sl/9UeEvQY207g7y
e19RGbFi2pQ32g+KgwPNDwhQsPFNn6EJyOFfWsWqpy3Yf7wgCIQcvJV/HPACkhxMzmD7wP7cCsew
2yHl9H846IXqBsj3zjj5vGKgfctJB1bAcPUW3ejFy85+R4nWJTu2CqMFZt45d7jBZKTApBHMXm98
khAZ7eDZKkQoVHqgNk1MhyVMjTdiZvFxmelhXlheM5JGNySS0nxBkjEJEgrVly6iOUMkAOA8I+CA
Gaw2LIn5fpTAlKcXMZ7NXLSRmf+ovehfqX6CT2A2Am2r+duWZvEBZijwzIX08PR7vBfsAsDQlYW6
JvxoyeDmTg/J6WQ65Iik2Abqd9Yh2AxtIqcCFy9EqOFUzA4ePCWv6N+i/OLx4x5nyzIk1HG2ogzL
4NWtOsOSJgTv6Bj2yKd4qeVhzYxqPIorY2qYOw3LG/2P1DQi+bpoP2LtxsCHkd3pyN9PVeuakoft
qIJsZ1YGACekzY7rnS5fJ3XObsnYE1gZTgX07HgKYDMDW2yXBJer1I3YYX8zhjXZpHzj+ZxV6pLk
Ri5ZJ+OT3DCoDqt3/d2aXm/z2qEeNPjKTEsvTqxBE4/BIwdEOrfd0qc8mefEwC0t2eNwb8rtLF1K
V925/CCdxNe+y09Soopm32ZrYli7luBi1O9zwWH6Jf1L32C4S/9V4WkiJ3EgTIfMEmRH00c5utmb
tsmX7hQ7Bif1IAJF6usBdd6bx24lQghi4anIFV019FmmrExU+c0ZfS3Lm+FG03oaV8XPQL2iCpvM
5WGhgsJNI2RIvmwsazbcPSprE4kVvb8UTaFRJmTo/VmIB/UPjobRK0SRdqnNpfm3GBBAIuphfsOb
OMO7SIKLFUD9oM4LPaKATiJthMxaS5pVR6uKEEd+4eOKksfwG20qY32iOwQRwV2QavWmBwgn9Axw
8LzUQJEYUHkYAAWJldFXWCwnTqF+FeuW+ULZyR/oWKglLsGVggyBjBKk/NzoA/732Z+SE5Px1zUO
DiUfqwBHzHz0byOap7mE0jXsFoN/wYeFjiY48zHFy3M3R/xsGwKFYODIRMelFl7IWmtiO40OFNxS
hAuTknbcx6o1irauHrh4pPQLxzwCGW7o7hwysoT2LTgR7yU43Lfid3+uM6Q5eDJmLIxvJSv2DBz6
H/gWsBYRwlzq6CWaYcXMEzWWzZYwEp6EfGKZ3szsO8GrRdzWwHsMnzXLWcgfLQf0du58PZK9rrpN
4PFVdSRLgO6SxWkj70FhQgwBdUshFkNe9/tIQrLFH0AakkZKY0m/9AgKq1uHizElXD2iPG591p8o
4RTRLaYVRCm/XlFCjfQJdVS9oS3JxnD4zdOomENmkSEBNezAUavdhrWcqyninp4c+f2Z94fobUkP
KrvgRZsXmliS6NGzd6KFaB5CeKGu3j0kjGHTEp3B0DxwghjaI5gQQR8J8zRjEtNZwEh46n8WRP3q
tZMKPzxfocAl3qOcAx6cgHGmxUGTvpg3DelLCY8VZgPjOhF1AaK8kEGlBvKEZYwKaDKTjLt7+pjT
zMLfogDyU//FMSECe4O4gU7htMrwNvCuBcE8BFLmu9DRc+Hh5j6C9S6r2x8rUnQhKnq+eRbSQ2cH
ZZEMYvg8lsm3TMQWUEG6QCjbcbBTf9ArV58s4fRHF+n/5m/rB+6H8mOIXwVro0ZSdDXwCjIVjue5
9pwS8yMtzVmwKyePf46wMGk8N8kpqtwoPyfRsy/cKYrsN5EYqv8Z0yo1bnveeeBg3+bZbvGJMuUh
xpKZmsmSWyG+MbWTSZgaugqeUEm75CrNEmjf8OEQPWfsymSLrUsvv5CXVbqTxahi0muW8Atp0TUe
qxoT2uglwtOEeZaCPxXwSqPL6x8hCcMfudagRu/umMK+pHD9IYrKQL3V5AkUA5IZAIYZTjRonkls
P5/ZcEA/ACMWlHd49/UzN7ZTZxYBg7nHQYeirNqN29yJjuTwRAQSpF7wCk74dTDjzpx8xTl0R0SS
Og1haKsenfOat5VppFqLs7oMurjcxMGGrqRmdh3DFUEcZPioHOJvGMIvY88Rdu9INmIunYGc9yHi
rDjxwyFBkMm/uKr9kdw9V29tzJdA6oWF/Q9cnBgN/k1DuioTdHdACzjGDdErKM8Gm5jbBpKZDaeS
Y12CuVRwSVs6jOsjUxiW9FtNzvacpn4L3f9l2xN/WUuKOPP4rsydaeF1f0I0V53q0z/KwRHfaXDS
FgEFX2iGCIgAEq2/67tCNQEI1I4I6ul/tTFtZQhvLJi7k7/Ffi7Y1RbondKMN7kSFnfDAqk0HgNW
vc24CeoN/bg6mlqGf+AtoSTv+W0LZNo57/30xVIfb7PsbMAsVeuEIONhbuhrbjR0xOch9DyqZIrd
iIrZAohD2ttozz7YyT6Zypi4IR6ayKtAzDnT/gqeb1qLN2xqxVrAtktrspV/MrfyPv8PplffeDST
fa+d4VH/+HkV89hf0jOyCPODqBYEZLK/UaSfGQZbp3PewhcdkQT2aREG6Lmg3PiAcwjPbKpsgBDt
QIutjX2W90DANstqxvtMGUFAHA6/3NpDsr/w6h17iP/elPM7waMVVEg0KGMlMnnR4i98jx4jCtEe
tLbp1uAsIrrZKmpTf9pxm5yqme2XvhahS+uk7hFlO+gOCOKsfCOw5ag1iVX3J648JbvyshaIQV1A
EsNwJcV7n2vxh4Y34nxoS5Qpv9Tu8GVY3RuXaz0rN+qEk5zp/AMMs712Ey0aLGuEaqB/6V2o7Kuv
vpTOQw2XIGPxdY6x/3NIRtUNev6lpKuvg/e5fRG/jSXrl40JC/Wwig06vPFTOpyb3PxbzTZhNbWf
msrsej2PIJX1rv6qq34u63V2RVvbmxtw2DXgtnHIBSdabPQTVkyjxIWCAilQvjVMEJui2vTEylCy
mIEbc0ffY75D1eEV4VRSvuUtR9Qc3ahxOdL53SIukI0PGXG98SOnsx5oSRKBv6BALl8+/R+mbOVH
1F3cHUQhJXvhIwOCqhH9HDh+EfdY4WcAmRqs2h5ZKVkFLqoXxIw9JRZr5cqSs8txd5k27A1YPNhv
rzn5Xn+RhySEwNwQPtEalIPcql7AoT5nJ6J4lQmrnXt31GBNEybovS/YycNXj1K4kUgUZB2n1hwP
xywZ6Hal8RO5Yua9XzU1uHaBLmzxEYVr0huU5lBIXzAJ7/4p++C5EGJYUO1ZNM5OLy5FBQWihwiU
BNmstJP1hd09Xpvslkn91D+Tzqta7ymm64ZZq/oQtX0BtbUE4VKmz+7DpJtqzbdU7gNQGyu5GsaS
ZSMEz5h1Z7KLJDAfyTCzogqD+zn3WsPjLldaLyBxhA9vkeTskBuT8rmVrSbaYXFRxF2ZbmofiA4m
fNOMbKRLHvVlhnicUDKS6ACtyeVbCZHlIxpVlG+WpfoCAQ50hDmZp5oY2CMFQMkPmEHyzA/KY3zv
9Yi4Na88tNK9QGo29ekyxs2OHnm1KH/zaXay0VUqrWrMrWlIhMXtZnxLHZKGnlolW0djNt4wcuO8
79A8KhsC2plFjwY9epuUONKviKknlD7NcIuYAjUaX8W6ug79kX+ES1TbpHu/9MbsLBcPc/TqcJen
qDLd9z8vnIXbymYurMrt6A8BifjxtjubwoItHcn4Zpdqf4EcH3BFHuXvS6XclPRKRMscI7hScCJt
qHgJXzzegmQD4gLVi/4jUx455m/GDtrk+K3nDOSk/nJDQwQlh+gIAxT1hxhwD9CGQ1xjU92BXPBu
EKYyd2XDFVVoD6zFhr8JbbhPGCmhvfkWTZv4wSf2rTNCJHDW6ZTDZWH2jk/c4eB95pX6HuMjsumh
kAC2i2kHk46MbtqzNZYKnwiJDfzxvgi/GwpLosE2wJU4rsbxc/TXSLwV4UvLrO7AgbSm3PU2DxnC
H3r6Urdi9QkwG+psgKu31VYrk0mJEGtmN3Sk3I2m8BmxHMkrfoi0/8imOwM2tF2s3mFyQhcrnb9F
vGipsjNVpwHVmI5EwU1lJ8ZtzkQgHsaCOBd+VpCEdkanUfiLbF8W0bUC01j4j8OGX7B5elM9w91f
dk+C7s3TxU3PXqXR17bjQ+KsUVccUcmDKgY1OfUEs+BaaYk1+0WKBh6NSqcPtrS2E3NcbcQKrImG
UcR0ODdM5MBJtuP2eXvyXS48oPUIjo9YdGVebUwcWXbkP5vAJSGBMYb/BxpCpcspBju0JeIECuEc
GqcewQ+AfMEMkHn1lXSagnKQ3p5MljevLo8L/1Lqj1ivV7SDxHMe3V1U/tT+JhTznDGXnP4lfmc3
mCiT6qzyfkNsq9UClPTQ9ttquESs1GRUr2RqQZMOXG3hTeF5Co4trwD7PjLP7CdmRpIypJHkqnUe
Bip+EomeM/o9mYTyf/w2ySlY8NSA5RIkmeDzQqIWFlbAKYPiXzpBCKb6RsPO2vVeVc1hWKQnv7Fm
siqasE7ZMSMQWtXnb7t7fxmgXuiF+Z5ASgbhUyvdckHVRuRSyRlx9eEjIi+PTExmGw2f4K8wry4Y
+TA8AZNXd7XdA0WSjoKSReaYe3vv8sPUDk3zqUGwRe1G5vYVrDj7ft+KxTcX1EekOBMqWIV4gA0T
lY8IsTZ/dGlvFn+wvkyyn01FYHbP7NmkXNyosVhj2zv1eE23w1pr0iRi/pkKce+gBViYxX9FuGOU
IvCFFX/C14CBcJkfOuHUZpZEHJVNNi/gIAXmPYZ15DAljk15l0a/0B+AhLErFjTHCd+ajvU2Zm9R
LFmcp14xoAvpMyIDpnvkHJJas2GGRAfyJe2L7DqQ+0p/EPxcKqyQdeIoRPkxbDSw0HAbBFtUoYzy
GMBUT1SOSXciv5/o9XA4x5BA5vSA72+ssFiN32JhY6vAVVHuyZWFjYqvMXJHyh/4MKvymlQWksk9
+V4w33l8yArKn1B4kF7Nbe/2qAuGZU0dH3IJ1Jnnee58meMJLQ8Tf1dtRtNm/w6J9S343axN8ByP
xTzWN/4BVtlf0fxuXJNvAqafAtnVWDpyoq8AMhXdQsqQySRD33A/qtyHbwD1RwQsBpEAl63d8thR
PghfuBSZw4FLRldUrBIXC2tym2uXgycpoqMJ76svKVMhFTXj4V21pFID0C5crfcwPvWd23f7SD0F
BB1k6mmRe3lH4NmPzJbSINFo6DIlvz6DBkBDx/yzlycn2k67erBBGFVSwtdls8IrNz0Iu0EZD2Rx
LAB9fzQntHAxPIXq4l/DOSfOqsyjIe8MwZvY25CweHV6Kz/BcLA1v4mTpc01uifhR825gfHKnU9j
hyhW//7myCand7r2CqQfP8bB9Kn6st5v+1hW5yyzO+kUkPswB+XztWf1BXcY8J2XfSJd9CevY0ED
SWquQfiEACwtJnhOVeB21AwYyJbCkRhMc7iUMUypRdqOrOxzwdUqaLZDHn/OYoDdK/aPJeH0mZNS
y5kfKNEYeB9XKADJnVwQSIE960z8V7dDEqAjx771LG6XCYcQIWLJVhg+OVFZoOvtwP6GvU1NzxMn
OaLVZfctFXZ0NvaT+Vrsaqe/mca6/01WAnJMItMgRh+wSqLskpRCwIpoPYjqxVFApSoVJoH80Jl8
tm1F+sWyPocS0b3t/IV90NO8QHdEoOiI+ciS6nPkluvwR3g7Uk7Y87oPzk25JBtSWjff+aWkzRwB
wJpLv1opZyXiVwkceyoAbK6Y2Qj3tKc7mHJiHb/fmdU2HxOVZVQyrUnHoM6gslCa4ndoHYKt0RWI
NDETXLoEXfcX5/5LI0bDUWLHEH5CUMHmvlA2lXJPfgO4tH/qlnBfPC8rCeQS6OmS4d/FYaXc5PE6
LhzcafbIXUakNopOYkdvOU1BplORfbWakx10W+5tuf4eJ3eiB256P5oHeolF9G+OZSiUtSJ6WD/z
HwLPAnXGoZh6mKxQ4AL6wdqpS0SIhF4u1osd4XuX4pens1444aP/bTsXtQj/eycy824CDYATtiyI
2K5dnSI5pn2OAFbPbBMbEC7tXqZ6hv2LJmX0t9WnyJPNMDkeFQguYz5HcS0amyb7j6TzWHJUy6Lo
FxGBN1MJgSTkTboJUUqD956v78Xr2YvqjqpMCe49Zu+1aRbuigjZ+6UyyxzJNY4H9OrkQKx+Ixbz
mMV9p2JsiBXGt1VlL3OrgP0jIWMNFKtm93DqJbAmjsbige1tvJ78H036l0o4qjfo3Dt0bIrbIkJK
vFp6hfeoZQaFMZDD1zbvlYNXmNtxOH/zShzJk8KTG5+BWM9bOBKAeHAaLwZMUC8pr7CLkE4FQHBQ
HhY/Azpgfa8KDAr+zT6YEIPEgAGrCceKk6cIQUpimVbpd+uvWt9B/K6F2OBOWvcRW7t6PpUW4pG1
ybwndUf5Hq89iygdOjsgYOicP3BwGQNuNTIQ6HXiazX8ALIS9xarSjtv79mvHn2rn/oOQDXO3xTJ
0ZK3xTH4biF7bJ3qhkS3QIAA7GFzDu90kAaRqnZA2q/bApS3NS+/p/F5fEVcs+ppzD+KcdWzqwFC
qB7qnV/8DvLVRydL0k3jEEMH3QXEbnsw/H26y/gueu5OBptomr0ZG4JiF8OtjzZ64fqYe3+86MSW
fi09W5nWUDtwCC6Mo/fwEGk7vIXI6H2PrBX1LWse3aNGzYxWyNZf8bMiR4WfvhAuBbi7+Z/4VvNo
BCJXVhKc4SCH4cEM9wVoEcUD/ZwFjqAy6/3M+E4bCJoNrMrpmUOjLwPMFzvMKFhZtl2FNo0gxiUA
G2lR3brsvFn6Jicd1ZeM2QeWVfd/HhVz9Z51uhNi8cd6iqYRNa0+f5vpQw2gczR4hpw0JXbiXbbN
3kWUwqyp1C/ZPbLQH+BVwquq7MkOJdkTV92y3CSBKFvHbDko9Gr2Beq5sfGPMHow/qw/SXeC0K0Z
JQ+7nvJrnmidYBo5DeJfA/t63iM2/061hzS7wrAV3xmiMArEwlWp5xkaKrIhUg0QNevJfhG9j0xQ
iNUjLw47OUsyErgDiSYNqmv+6fOsA1AyblJkD7zNevjLWdpiuaBFQP1CaDzJXLdavPTad7ehPf7W
PtIHBJW92p0HF/kmgYPgU98UjhCVHDBaSFf5COKdOWFK/4FQYKBtY+ew3CYdDRZne0OOFZNkmciT
YW8wPCqLZ6RBX/aITGaECDl3pGKmZkq0X/GBrHCpR+t75VEtME1aIpUrey6vrHlNui+sKsDR1XNI
+8rKISv2yapFHYN4dNguDdJPYp74Kf6ZqFb4E33NnB2cXZyfyQ2N1vqWNunISVq6Su6otwX2RkYL
S4F1c0kEyjxUKj1mgc0/QtEzotHXhDWuCyBea7X35EfB0LHAqXEYDFciVv6UhBv2u+NeeJNQgewI
DyMtCU4dszVccIyUyrP0V5eejrmaepj4TBEF1kjqF5noTLxMY15xqsYvAJKxABiAde8FAahvI57t
OZ1kpwqeeNBk30mGC4uogNw9lWElkMLOckOJz2zLY1Oy031S5BcoFRIdxo1DPNlXVyJux8oRy4xo
fFf7l9Nx069Q7Gb0KU85PbMs6BVSLW1jOC+ra/GHMJ0eeXrLIf70PUNzTAuR9DkaCe9kRL5TJMjv
3wnBHjOCqY0W3fnYWDWhvmHVVGQ46tOvYEAlgPv9pGJ9WkNNyJFk8X+C1EzblpFayM6JUQjYwppA
H/aXTn/lSdKuhfjbnxjSFqFrMOwRlxQkWaNkWkJi2f0zPybOGEEjmgOmCdaanoSSVn0rHoTDUEZb
bF1WYnNl1IG+IVcfhP5G7XYZvoOKfJtsLXiE4gYDEOttHE+Ng2eWjZdpm8IDblrs/3VklmMysOJL
QutnfjYsfLrlIn4M1L1IkaM3AW0g5W3RLTxTUjpdE/3oU2VfwsgM4zaD1wKvkqW7hIvGe/Zg3ZYF
iGD+IvGawkcMHgQkYP01+9tGfElYU0XonpEdvKrtxG6G2TzpFzDxWDD7xoPe2B8P82WYP8v+Lgm/
uCURqtYEQjL2Ts5+s9WezKIx3dFK4xZG2J9EjyY9Ju0JhpzMoompajhfQhwJbjt7kMpSIq6Jsjo2
R1/ko3plyqnQLhar4sXAdJGVUxNsxe5T7jeS8fALp4RtrJlMBZicPhUkMVzHrHZDtIEkcQg4EWzI
XkhUWWba4N1uxKv5FLBx/6PGr7b9m/sfwGVkH7xkKsWAN6cHPtSyJ0GH5EXB7yh8hIKnws+D9ckF
CF+J0Fu+ICdCE8vcUH3WIRoGhl5EuarNd9Vhmya9lzjg6ASovn5ZHUZ7dnT05GvYclEKMmAd6R0/
CZEgOkSX9jXS0EvFuUcTEP9bNmDttiKH501G5PtRSbBH0fEYK+ToUvjGnk8W/0U6MSrgbPVNfkRr
GWmuNm7lbTTdmCAYnI9dd2l83IhPJqxoLSBl7MmvAVIYwZenRmDibmIXLpxW+ObrFSjRwyfsUau7
si30oyu7t1l5j+ytLsEZ3Gr4XaXkW/iEqDNeslOPNoVK3WeUAMIWuLvbgNr6UgYYF79TcOT43dQw
d3yveMUS/ZhmY/dVkDqFygm8C5tZGjueSvqamEXEUXbzRVih76SffLwy4sVpYNWc26+CNBnVHv0/
hgCgshmQysWpoUegYGfviQGNOTh6IpC0uKgR+QgCDnJ+SDokkgLCNXs4XLsnPx9xLah0JzzuE+E2
axFfE2j58GHuqcFVxs8skfutiX9sGTzYXXiLAtRBhFcMwQ5y3m7c6uhEYEza1rFjJIT6iPvw1d9m
+pW1/ANzql8luAI83Ti3xUU0d7gefJJ+2fatxae8J3WF+SWQZU6eZC/4e8160uvh5JN4LT38vfSd
lMjE523om4kJByjC6vm9Vt1yG+KEZG+g75Vip/QXlogZzxnNynSVIpdpLb/xsFYB9HGItC6CQWA+
y6yayunYMcQfkOT8hGiXNriXEXybIURExmUMDYf4QUr2hLFK2YVHlFUWS8+a/qoCnMwDhER3S/E+
KxtsVskZuyRuPLQZ1qPky8UhlI4b/Pfl6gAdhIqdIafbf6KmY6PGYSNudQt7O4vj9TrYVR9+4yai
V75nuDR4yXcUHiPiiGlXeQgsVoM38wmzrgLUACcLyZPMoRmsC48S1i828l4JWbzckBHglBi7c4Oe
7EAVwuAAXe+L0gyJXGP/mfrRlHOn4+4EsCHt2BLyt1MD/uuo4GYaAm05f00Keq8hBP4S52+lD6yR
/hfMT7oqdiJe7+DYxgD3Volwrg4Jn9rxEiB/ROBDMXrhyxEGuE7YuLfM/egFKaN56My/hJ6OXbMH
PHMTmshmSKbFKFdRfeAOOTbcgdYBF3Zz9RmU/ZTVOZrWUgWgB33lqSDdKyJmiwgC8EUMZSYkGs7U
U47sgdZFEqKZXcyuynp2/jcMm056q/CHAKAEQgtBaWPB2vmogq2M0t0Ro0NPFvaErIOJuJb9BIyx
4SlOkzNfO+kHMRjAunQhljsoNpWnlFwQpQzdnusNdVJbrRGbUFl62lOZGaMxipiRnB8VvEsmWbpo
HOKLRUw2wh504xx2UD8v5kO7JsU6InAlIoBnuJTLoVpvqt28pzuaOBbAsOVbQPGATNFXOxWuhHOO
l9QBdM9ahirxovPsghRZBo23TkRSZgcG+1+Yn2/ScljcoNaQBFzZBCcoS6yd9R4TN1u0BHMXjzy+
ato+zD6y3yXPpaR1css3a585tAVlzeaJuC6mkTsqd6K+TUojHpKIqOJlVWxi7zj/RVi17WpR6jIH
o/QY9F1TXH0egBeZ3VvMjejXRDas8yJX4WPMwP/kK3mbsIh6H7/66jeuTimawpA+bapAAaGUXyCA
CQojxAzwqyRbB8Z97Sj5SnRuU/kIEViJMBVy/C7qRs8ftcTK/zXRZRaoNcf8zRrQ7NtRsR5JGZI2
y82CGhXw7btxIiQI0h6fu/kop41wpPFF9IR3TesoMvy92nBJI+zNZjwApbKREbwbQAH5o1B6VOMp
JQpnOLTvpI3Msw3L8MisahFnE8xMEgqjJ2OTKLcSAbrExHKjkv0rspR3OD2MCCYAgnkIFcN+xkc0
CC74kXNn7Zp2jxeY76smpDDY8CTJHEsmq1b4MqsAZdQkvIy9Pr7XuafgpJB+w+qb56yHc7+xrskl
+y4qzPEmAjIeTqqmcsIIebciEBwnDA/jPh2+uPq7liXFrYZ7K//54TNP70X0pZx8h4O8fWlQWoTy
bpC5ta4+UgmJ5UoT1y3Y6FX2NE5ZeNfY4BHEpu1i1EVcmBfKCY5nqKMMNtrfWcNmdh3ju8CaY7Lb
V8yIzI9PTXvWcZWLL15H1isjYN8vafJIq02TLx/lD3wyYYeF6I50vIy29TPRXElwsXGV0PXNf0N9
08fX+IkktFj6QeaaSAENVMZZ7yhcoyvEvRM3HGCQ+YtWiNhO9miqspk+8Dp+VjQoGfMpm+6iOzLX
wlF7Ve49yn7d6xh55fBEN+19nt466lOMEXmyoGwrOnJtl8vr1EmuEfGHuO5+0neJppqY+bXOAwh3
AwX7Xq9uinSKtMeEp3xmlHejI+8lFNmU2XtaOjHfhPGT+Fu+/mAjMlvsHJvUVn5NPd9H8bbm7TR4
8tBFQGtJVhuABfFBd8TVGlDsmTYrUr9CYWtZvzgSoNkuvtxin2pLzmAfHVTzjkOm2vXdumpec43A
EJwtcww7eG8y29oaZDaVW99TTVjfTmXcFOWKGo/5UL9vAkxA6+jIF8cIVfxe9v5Dc8LCoyBmKbYK
KOvRJa+AjS4rp4GmjLEObRg8v0UGAEkYB81fy8DjO1hnkIsw1DHiIk0mYO2YkJLd3gw4UQgg+lXL
TGOVMIKHHlhdZda6ya2oDzLXRriRPkj2S5d9ni1MLm6MgbKtIhjzavTE5Wz9dUZBm/41jFb5LJlO
WuviK9rwwIGNjfiIbHTSKAawECtbrIHDsX/X/VvEZhvBkslsCJe+e2aCjYh+TX6EsgpZKGAEE3fc
Diym4fdd2Empl2CKbfFS4wa8ajxCOAeEXzMgrfMxyY5KskL9r4KLyWqLu03fSOpHHO0MdlVjhdws
IpZgA5UheI4+Zo2WwfOmI2Qy4sgWGWoQHSwgivQdhf7PnIeVIgbOpJBSGrPkI6rnqapEr7xUKqka
AZSydSr2bydT8+S9CeINuLRoRyC9C3REQuMl+5GDmT1EZCt2xSVqXnVW+IzFamOvKE+BnC3kBy5T
+vxd6P56hu2ZSsQDb2dqkxl6JhOYx77syJGmMAwlVomfWjZtDP+pQJtH50uoe/YEyiz/lQ3aAaCH
9bKcrYiOcDTqOQ+bDjaMDjn1Vxt+wuzN750L4F165JeJfToXJ9Or2e3c9F4iZeIiq10my5G20upj
bW0HIoJKR66f6b3fikz6NXuUn0rDUhxoznBUwV/Cg8I3zUSZCQ7HAbOdJ/cSV40En/QiMXn2Nwln
CwSWeFOwGt8JTHFTNgwsHollvsXdn1G9i5I3k/pV8HI1HCkuL3YuucpIuhTk+efIkRSsQ1jtePHX
TXnUUjdtLxWoD0O/BjI1p0VZw1/A6OusRh6ANlMCBb+AoZCPrufvGeWs20J3vqXWnkGpz2CE2Avt
IqNI/RF1ige+xM+JNkjf1IYzjKcKbT+VPRBpCvOxfbYQz0h3tofgZ4pfqGvbe4B6BEbpLTY+h+gk
twReEcoH8Pm3RMEQbOv3fiVbb7X8LxOYIyGHxJQuHkww918w6rC9RYod8JmzFLKcai0TsCnw8h1I
imTCPZDNzlalJk+OXUFdvbfTLcUvzk9Yk7ROyMIj2CA/pPZoqJzTdjfVXMmYSqPyL0WDo//MCSgh
3TbExa2cAEvErxtj5asfoXRaArFIdbwXChCvN5avBZlxPCd9twmkLxJaFNbona0dJpf1mbb64JQ5
T8R5o8BmRY/gaFq94UkC+bgvzyHM1viRf7GrZEu5eEer+VMtPUa+QfFXxKxfGZUM/xKh3yuOhLZG
/pPXR5hP8mfPnd+QDAiEbBw9oV9dqu+uc4FF4wDtHPiGO56P6i4t1aupQA5hPZFc6YF4+1nJVOyh
1ykjB4f8QIikufEKoIP1Tho9R5Z0Alvp97bbdT6ltU4BL2Mw4lhdIQoLv2GLgnSbBfiliGnjwP4T
eA4GKqtUwk0srOLqK1LoT3NkLDDXmA2avx29EznFJjt7Vhq/hrWn35PlLalOpWqHjFYrJDIXVOyI
R/5GIC/g2O4NOqG5dzinuMOEjepvL6bACEP4jtUvlXlFgCAM7S26zRnh7FiqqFb87Tel6HI3msci
P+hILtaksT2y2B6jx6XhyIqTj7D9FTknzeilLXkLFF0fYmP+BN3RIBianVPGqKEb3Vx19Ye1UX9a
3HTjoeP8CANSEpgfXpZ9FBpUQnuqaV/oZN2fmnk/tl43rqdGRKXA6DKpYYzkdifwHJHsMvZOSHc1
I0GrQKfCy5wph4y7KP1VjWZL8zGCYzR8dQsexwt4HHLL0xRm2GFgK/pDYDyrs27iGG6iw3iroAOG
X31zafqr2j8aGaEhI2AkMxnZCtQvMeUGwARa0oGs25vFBoxFnHwgOI21CwdyEHuzel5O1S4+5QTo
GP9SUOQa7bZ8yVnKDvIJyWpGH1O3fyUNuc/+E60sI8ijhkhjuJqfJo0oOZMZJX1a7NmXmD7z453O
nEJMEY0He13YQl6l6ShnSJnIsb8slNfTobYeBgs1U0AhgG/klqmMdncyA/GZ5FE2QNhlBwKgh5F8
y88IuYWcvyf53aft6RZwZhRz47kazq1cWHe4+rtTiQOEFdZo58Z41GYvMt4D+iiGO/KXOCKh+Qiw
VuouWw/LCpxx4TOwV/SvWQlo92D0wAlOWrmrmmcQ/eW9RwKhf63E7TR9af7eghoUupF6HUXoFYeU
bSRBL7Tri4h83xJo0x4rhTBJObdzkoMKkFbvnGds8ThMRWyoTtjtLPWQw5ZJK8jofEeIInI65Weq
PsWIRnelJ9+i/j6V/6rkJx4uun4KjNOYHap0N7LPQxwH4dmUXHIOxuTQyXsUes2NhIBmOw02P2MP
S5nZl/VsqjUkO2N2BDJD/zL5qL8pL59zL+DGpmsZvChD0AKEWLY4i4k6OXTPKDvpFBn8CiMXQXcw
012P5SGms/0oosvAgJwHFWxnx9eNGPuQHIL2w6y2LThrdROS4vkdHVsCEmC1sm4ULwpBQCE2l10V
/iuHZ/ZQv2llK3bepAchZaL6RfhSI5k6T3egpSmLSPLdfbf8WhbRP93F4B96m5c/PhaoYP50ZrnC
kblTSzFnuNMCLGPYeACPgEa3ZXeILwednrYzJLKDDgPajJkgkutYbMYvg+zC9j7dh+rcE0jJHd59
tKj8GoUb4w+tv/oYpIs0RJBiQ4wudpnt0+Aj6HCKlL+x8iize527oUwwC2si8I7+p0YkTb4dRid/
64rPDorWsy0dCmM4dQH1tGzLmIB6EVXqVkqO4Uu850yg7+JdQIHMOBBBQruXDcT5K+tfmG77zB0+
kMPpjSugxTz45j67YE0xMiacLmJ8QzxKuSc2W/0cNRvWAcZ1IvqL/Sg9wSc9G2A4UhxkD5aCgEdT
d3xzh/Ac/NrAuzR6xt9ccXMHbqw7IzPQR/YD5gtcYZxzRD2Z0BoTrc7E2AAl5jfIQPGjJXxh9EKE
DQjhGJRxziHKxase2lp3kPp0JT0RB7Gr6xjLoVLJBWKd8c6ivRQ//HMMojXlhPpLRrI/e9iNwiKf
zQ3iSDAibmnTiktBNAZGqw5fe5rdPwdwMOZWyzB04CbI/w2dtlJ0b1DWQ4tUOXGmixWdC6DDeMqB
ihrNab4VxVkoTyVOFsFRNOSskDf/GuOGnng/lEsO1iwsqJ+ejOR8i/PfBCLlI3V7ypGDoTIip51o
3CdW7rAXDy0UnsYnAx0XoYr/xZXHOxox6Cp9V64BL+AbYAOhhMcENxIuzZPGHh2hBvOGv8z4gZqG
DyokprZ404w1xaaFzPASZm4tuS1mpvekPTMnQkt9Hb5n+nHEQYxhaK/baUOxLuKLPqPoIfTZAlFP
kZ9D4l7XwWND8hKPIg/Q9Mlcq2B8d+2fcXKCMCKhxSdxSGD/yP/gyq3XEA8RI1l99pi6azdo3wtE
bPV5Mo9NiAzqXoPKq1O3QjtTUVSX9V+yaOSyp5x9gbhGcgApPdlFLGpufk22kK+qjs4kJITmzQRf
ujbzaQhIor+jsMbtRfnUdLsROzeZEou6LSL6qnESY1tnv0wAsKuB+/2KEtr+VfWJrJunvvyljcuS
jwhoCZOrO7QvdPhENlZopzgzKAv0gwGO6q8kbZk7WXNlFNPcAyAM3y3tnXWclbuNYgu6184u2DzW
ncDQBMWjM1D0j8jaSc1CgERhy8HDUVVv1cPC53gzsQ0wOfOqVz3sGTqjb8QYYbY0bagWXMZNjDen
+4JDmo5pxBWJmPfEikU8k2bgW6SLOXriqNYRDTTgaVxamEjNhAUEpYgGogRPjXrrQBdZW1Pd8B/I
svwj28Cq5hhl9bsZb7K1Kr7V/F/dnKZuFc67hPmgz0dM1FLaHUaSZuXjGF2Tn+6QSBdEewHI2oqA
jGeF/f27PQpk1bFq+WTsCyZv/LTGS97aNR1AXhz6/sgfdmgjxOOSgSS7GpTc+KbC+2OI15/ppnmZ
aHqN+gpyNPOqmczdJUkm/mj5HcJNn6+CChTa8E87j8xuMRc/G+rtmPL0onBJMPVQmKCZm/GBwiVJ
0PHvEdZ39TvQKMZ3cLRnwYkxf5uIeffDO292gHNW9CTJlkfUXxtBBssF5EZCILLQ3NsW4f8mGRzh
k7Va/YWNEuVjJFwyhoJkrxKyE91Q+Se7lK6vA4uyNg7SxVzM5oCECBPE60ViWUhwn4FSg+xOfPUs
PZVkN6Blp7SW7pO0ZyCN0k4R7OgmZoQmYNklLGnB4eWY/YwDhyyi8I4ivrWB86gnQN3zvf2OrBMM
0oH2UKbDv8hfJYCg5jpO97ij3+WzvRVw0dq91a31fEPFAaRQLG4m9psVPNnEuvA58jsM84bJHvOG
YOez8CTlCUgDtRqqjWA4xMTpXglDHv6pdKhQ1xK3y9nt76gLVMa6wlGU5LX5RvHEDDYlLrradOYG
xH+R/owDV4GdVTDNC1MjBRWtxEnAYAkDPWX3f1dMp7r18mGg79drxydMIn4SYUGdE/0xiEK8AyDu
VJ/Tc/BlQVtRYKOxe0absBr+lY8cwnsNPYm/chA2/n7sP+L0ML2lnAzWvYdx/M2aKVIHW2CvtMgh
5mWfZEAZwBst4apfyUes18tulFUPMSuBWzePMIF/vTWsc2F6FnqViokzairsLSxcTOkqyp8j74gG
15i9K94Rwy7Yz8QLC4sFPsvONSZI+RYwlClPI+NpUBiwC+IHZQYHJuh1jU+bI2e+wQXPXADwCKaa
mbPBIYZcVL4SRockoBGsCLdXR7UF3xENNs8UBv403RT3BdLdosNz2vLIsoumuPmb/uSJddl0Fyf+
zZWB2BYlFZVTpdOs9GtetJ3yI+N7gbdU99upsMv+ODEcN4zDRI9sfjUv66fZJ/Kj8S9YGzPyG7BP
LZ6qh/QaGVyr4ImAJVVQxjrbH/jwz4yOKsUhkK04FhRxFst+zKLDMypAGIc35XtuGHk1YF9Zkpqu
If01864c3pVql6cUCvKPoGxGJmCRCMt3aQeRvGujm3SOKnFms8VQoiVuOatG5FNnOb7W2FLSsKM9
pDyi33KZI3UM8bJwR7Ci7CNSD3fQJDBXYB+d839wCXU4iayxC/lfAptfed/u+f07fc/rhio+ZjuW
Nd6cz+zWHkCHZRHcDShnt71yM8hruSf9bAHUdEt6g5wcF6279YtGhJlcC1Nh0xAcyyCl3N+BMpTp
W2Dfa7ZW/IzdMim7QbFhdpsaB+yZMIv4d4d3HcMqX9kGZj57dGhA/3EGp/4HjAIKixzJXw8mkUy/
gRBn5iggSE5twZ3ksUsnQDBiLEe6HShPm1jHDnnAjDVsyeEDXoUOsccWsVCYv9snk0IonIAZJusT
0BGv0S7jjTqRVYmppHaBwYrpsUE5i4Eg2ZUHjSE13q4HzR5CeGIP1/NT3nJN5dSKLrUN/9l/CQJL
h1X6hfMB3zViKS47XIH0SyxITuNnhH1vA737Nn+Z0Jnp92AbCx7SXQbWSMMRpVAuQl/tdkng8i4n
dLfn4NIz3OFOt9Vzlq7x11i/LegP2/gEpTb0b6yrDfNoXUqd0cLHtKx4BS/VSBwkAo966yieOPrY
QR0N5o14/MbfLD5X+jG/Mp1J0tvyRFI0xnbzjulgi2vQurz5GxG7yjuuEssjpliCKiUgl6KqdsId
QmDB4ywHG5XjMtpEo8fjYjB33UDQYwnvuxn1A4dZf0HIhxelNRCQ2yrdPv6ZMUSOB8fdqU/WH5mu
HTeUHdXbwTrDp4nUdbw1vTRcng0m8TNkLps4olX+ATKxsS5pv7DDy8SJGdLEPOcfAg4Qw56yvQF6
uLYH5QsW3Fw8sbFxzE3TcQFfSfeMBVUXS1yiGBtMymteeP8Goh8KOfphFSNZ/Iu8CLOXz9F66+R/
PpivgcBuaLFZTeyV8uwgwLwayioj9uAjVSHTvuFTJLhnRmvm9QrbN3ytcfL2pqkQFePvsD8PDC1q
XVrJKPjj+EeSe+Tj6yjEC4IojH19jE5CLMAnBOQn8rN8+QWm5d4OtUeH1dxyIFgbv9muJirZiaAv
xPjcIAtxCpDZjOdTwb7CJrIiZrrTOK/OyB9GrJuQrLMzhDnF02CiJKCmM5pwXboljVtTUAw4U7Pv
CXNI28D0CT8IdWg6b1FHR0eQx7p+HkTE56mLAsfkaFLAySA7CNdN+M8gG6Nj6eKxhIsuavuRgRfx
LxqEIBatrY7MW3XMyJZQz5xhBXDYR4iU1/Kwa35VXmR7+lAq1DdbjeqMcm7pIgyqrWdW0DSdsniT
uJr4Yo02q2Q6baTldbKjX8Ziqf2J2Jh1q1Z61SOfvoQO55p/KFz1QnDIugNLAfw/H3fdLnoI7KF+
Sn4cljTA857Trquu7bQj6sMFvLeMH6GBrPEtaLh9/supg9NwsvbWLVphGGIhyttF1Gj9VNkRPEPI
xLMTLUNZr4U94eWFpzAeBxLfe4m+TV8AYTXFpVHKWlf746VoewYB7bsW/tQsvEzUX1DsuMuYePCN
0EmPTIEXzRFuCQLbWXlJn1h8iNnQoDAv5hcEHLDp1NARyLHTjqhhxC3r+mY7AJiAwHUVC2wYNC7V
Ekp1Kwz5LfGJScu4j2MKdii82tzCq2aI0rHD/ZwjD6u+/wX8exLRRFL+P7WsdXDOqcpXUG4iHmj1
og4HHQygFUK5dQpPZvK5BU3DAyrRTZ8MREIMmwmUWUfqsYwh35z8wdjmgmKjyyK6GEUO3DuGlj1b
458lmYHTZir2wsjSWNm1cPfbgasaTW0GcTPRCCzs/iAosZCtUAmLGxUMyzQe1PllCTu9DNcMRzEB
sm/67+4mYImF366NPakFvc472OP+BEsjLQ0CUfYIlsz/qmkLVve6R26huQQ3ISAJSf3dRV79HrnR
pr946iLETJStMSKnhXX5DVaxi5kDS9isWXCqX9T4xnjFe8SRzepuJvAsfgNMFPGSE/4wuoiqDgwD
4GJJMddkCk8caQ6jr54G5VHVd81CE8ddk72G1RXUQo3ip3AC6AuglIT4mwVant9AUcnSM0QzrJzU
iY1eS8cDroE8OHE1LlybDgPZiaO91S7ctp1kgP0g85GnhGze9mLOL1AV3E14cod36vruU6Jw7t+4
e4LuxGPYovyekD8pmHMsd2KhSWut6dO6F/4mnXmM/1dNB2ye7EOXNqUgOxcOBAemvJVQLJzCcF+j
cM3SK3asvJhBoB91SJm9k5nG2udb46YWtEvLoys3XnCOA4al9A2S03FIqJiNqVsR45XE0PrreLyi
kuu6E9c/HF0oSlbs4VSbyN8TFoXlsEgENEZ1gieGJ+Q2evAF42XhVzRcmChe/ruMmQHDkhUGN/sT
91K9MWweLURegXGM1Yq7d9VQMWhui+MKYCxA8OU4RntamKv6i9kkYif+YPzJUV8j8seB7lytHeHi
PLcgZZAt4RK5fqJ6Tt9E5zSeyqNMqcQM+wvvVXwQ0ILa6gH3INDGy8hj5uJDo8KBbojnND4yaxmE
9zJf40gcj8raACIAeJo+byDrCg5V9+InEJldARHbRD9yeAtZyBpe0VLKIlIOuCvt9sbPzVdb7Cxb
ZrS5gaG+JN9uKJmiJUzrye/JikdZIniWhr1iVo4sID2pAtv8pwpCMlwGSKLvAny3bIvJGOXYj5Ut
ZuVFbJA85yOS/AbQON0QAjxM5OUGBfCOdFB3/OSDjSkBkUCC58SorYcO58BFVZaWb1osIhllI1nh
7CCkJQIEBLDwU7PtmDIwCmvzBkYDjAPVmeiaFenH7IqINSvQ9l0jZtjwEYEYgYJeKCDIYGFJ9eEP
PA6DHRnGgBevGitFc1GjKNp7yOevGteIW7FirNNvkvRKVttCo4BzLrHT6pm6tvi8eLaAl95iWlz4
0vSBzTpM0FJffOCWbIKl9NWQVXeRtAvBMbTiVsnfjAR9nXAKsVi+gu6YAQA8+Ayosa0Aw0ImESe8
XZBTsESrnPGwk2YXYU9mh3lOAooUgLNA85CaBn/E0HU2KUh1d658j+4oPRI7Qc4yH4iQPxG7h66e
baMXGFHhM4/eUqQU6xnvE9a46tCUe2neTzud04W4eA5agG+lYyUbs/FCvl3TEaJLLVLXRExZ0d2j
qMkIR8l2vNUs6nXj2jDJo/bFYEW/Thw9K1+DyNL1cA/owZ8U4wNG/4c0snKgd2fCumWWG3tUpEa8
Dx4ZXmZSCVD6IPeZiF8hSYO3h/wm9Rb278z60HL77NnJnV9oGl73nmP4cvXVSTMIvtqm8CIP3X5x
d+oOuyka1UH+J8In2vJ5wmGrPOyZQfJskDGsOxJ4aNmqrx4yX3ZdCmvki9yWqJ+e/Nh8QC8dzyRL
shI7wQb+MMr6Zf3FE4AKZ1jR4/LZl7/QtW71iXqTVlLb6Tc+BBiiTGPQRgbIFWBq8VvRT4RH3Cto
23jK8qes7+vEM/5FD+1krSvnudVfZK8xSUuidfzD1vFn5jFkxXOBTc0ZuNT5YG8WkxDu+HU4HPVk
PaHp/y3yK3LviEZ722r84CmJQdeSASiUijS6L5N47swNE7mpPUkYB9G/eEzC5yPqPrHc0Hlo4dMQ
HcSInejUxkG+cZiiUcT/CpWZe2F+YusZ2cD0JLExJQ3S8+RoMVwLlmbmTT6Za/+fclazjU/C1Shx
Pv9ld3aBEeLe8Azol7oQnZJPAcwQb9rg1GYiG2Vr5a9M6WVmZhOL8ydoD10KWoccWbsBAHclSp3m
MMhPVbyjhq9YacGTYmgxq1fm98mr/+TbN93Zf2I7aPamuNbTj5IlsttfgWIfBp8hwEKBNr12oX3y
fA9rG+oHFsluj0g9Q7+35bviAebRjVEmEnSEZlt5Z05I2AP9KIhmKtBPEQ9q+yzOIQAGy2OExKVz
Lt+CfkVy1n1yzNrGrz9ssxcwdlSbDAuZB9Bc+OigT8LPlHty+7SIB9pCAE5ssHgC4lc8pZT6xsbf
CA+ODsK9lqtWI+hWhGKCHjI/LUu5LYi42rxk4LbYku6C9jTfRSSKqIRt3Ml4+5L3+FiH8GrlJw3Z
TFIBc76Wd+UDIWiJXJmk4a12tWpnEaHmd8JUFutg7Gb/4+i8lhzVsi36RUTgzasECOR9SflCpMUJ
hHdffwYnom/f7lPRWZlK2HuZOcf8h26dh7kC2erwifNT8FJHCJdnqAbTdBRPc6y7utZ7F0h42IN5
WCnPCLv+IvsUpA9G6Chc0WgADuBunlM/MXZ/cDl/6nyiCwMsvV0c52Fjgj5eoFV9u9BrXsE60bdW
5WXcE5VX87rwa2AlmexpnVpkqHSLOdwSxPIMXf0YDVh+6j50EZuRhcLBe+cbczcSIOsEInBoNXPJ
Q0ckrPqIq6VD9VpCPuHF7ZJviK7hgI7rpPxyJTYnMg7fjQdIQ5kpamcoUnjE1unkZt9a4ZLIMMww
EMhhQJARECOuKVCCuErntYQSkgbPtAku1Ilxgaj60U3m1OGGphhndinsrVVs0U75bcdUyYFT2ntY
+F+IRjDNvfljwHX9/+kc/M3k9Ckp6xQXPqaYuAVKP6aJN5RQS37Ru9cpKT65wilubOlPpRMCF0KX
cmwBN4NTRUpWE3TqSDucCMkvzFpIhTlxHKwWm2v/2sZHNIusv1XmGDcLp4jLXpIRsbGnqtSPg8cS
FvIXfj4AtKHmlOjroS2MpKw5ZNRZR2lHsn28MD5GRgu8WJDs2NiUS+YxzLBqm6HpWvnHlp16eslm
UJ0XgthW/RwmDZveFaF3CUoAzc3eG0amLG0Dhn/RTv/EkPYWHdEE+oS92k1BsOoHLFANeDWiUOe6
GltRcm3feLw+kbqIawY7wT62l9kFGEhGSSk69Lqobhh2wZ6ofTpauq9FLvmFiOhxrnSmbC28vH7c
qAjO/UDHPYtJkHBb7iriv1g5QNaCkxUKNrK6e/NnkL0OjaMDd0AMDKustt2NhwpBtOaA4iLMBryX
xDDzFK1B1viRH+wwj/LIUQPIZ3C4+R6mE8y3W/uPAjo9ZMDZx27RYSsXf/j1Y7NRyD96rYmge0kH
3ldQYRS+NJDX9ieFoXE2VsxpJx7tbCmXtuT8w3d8VJEyaQyxOCz03MMaTLGQrMEDlHc1wr7oMYpo
XEDhkIaZ6eb45NuIE4wKBQ7OlO4xycv1pVXs4oyMLGWeQvZnOH3RK0lHuXRHIG7oZFVwJhuURuyR
meGGylqTgMPU3OUS23T3re4otyQES42tcMJaSBFtAkTQ11RuUu7Cf/qeM5Wi6I1QDMYqInMKStq2
0Nwbgvt6IDWijFGhx0uL6Ke5doKPZ56JGSmCuEkJtkfk1vgqbxFfdp8fcrSq+uAlB1RZebM0PEyY
bimfdJOTxZMoNUpf6/91DFPIwDDcUDzh+GMNIK/VD/UDD7Xhs+qI+2/TcoTiMfQrRnyglgun664h
F/VTRPyW+ej6LWv1ur7fv1wltnF5bSfzIP3QODGNztccT6nxkSMEYFlCWIKK0aSTFnztPPkWrsB4
sXtgxoE0wEgUz6coXxvr3HvNr5bimFjorEQJtDiFGnM2cPdMvhwVVQCTS03AR4gT0WEojrkGQF5r
ULM6ItMkkvx8OJDAXMtn2G2oRcZr6fPN7qg42O17xio+vtleIreCKECMKZ8J+aG4YBE1bNA9pMMM
ICoTV9z0J0N1LMs3sE1RwaefWX9oigUa7n0seioNKDdRGzgRReklqNz+rj0mzJQPpb2yZuLbhhnM
0EGw7m9jp4QeuGD4UQUWYsr20Q0TjzKebDu14pFy9RMibWnR/2LvFJw3yln+VUOf4FOj7yWyI+i/
QwxMGfSJeepqq2vFJLfrlH7W96E6SeWOo6OY9oIwO+BbY0PekECWO6vBMoJKylp6YxDY6goHjOx8
LpGDkVuJnQQEIlLq99YacOyflD3r7SZgrGDjBnaUrRk49Z0dCj2CzQg9M9CvLgMyEzArr3BDRrit
4NavMBOqFA6blonSThG/hWGbY7dTF1+Y2vNjY3ph7fafmGT7/iC/zyHjDFv7BgZf/zUm8dfcfXYR
XPOWjoiJ+0pez8F2NvhDA9f1myOPHE72GRNcuCMyH824mk+6/O+i3sUTBpN91e6JNwp/2ShWntmv
8mpT1XCnKUK8LnhOuU+zIzCoz4jLM7foNGoYCqAYjUejgouAOIHvh9UlGGb5mvCzU7veI5n1KfMd
3Hk07w6Ly1ulLxtKjV35lYmrgEF5ckQXUZRH607/S9NDc09cwf9sxLU1h3SjPE6Xxa5gzPrmvexn
Un+/QelLmBLA2GV7BhJAzBRCnk0zswHQ38CshauGIWjifbR7Alvgw/wfyTSz3EECVdesJGPCj+rT
lH4MW8m+GizR0EozGKOTVOyDhZ2CRx5UvujxckRc4rZ+C3YqfyslFK597Seo3WI7g3CRrSEgjdFU
sQ6gbZr1fBjEKbMDY9f8cr1rP4SE5/EmuOFHD/nfbzTUiqrLCp0jYsliRUZnn3pkk34iClXqjTR8
G+gAzyjLeniQIbmzLlpRbGHCojadAmG6G4B4ndlI4bbfS3ZdLvs/zMyQJ5rKCUi6pKxmDT+6SrWW
cBoUPybKTmSU1jK8UyTiY/K1/BG1G3aG0SPl2IOedBB45hsv4GoMxIMcXyZOVXVdYjFCor9UEAqt
2RkWL2qgXRx75VK9Fa2HwFfSnHbwYmaNzCi6TVmcmVLvmu/8CaMgjXxB8+ooBEKF+GmIPhphjXB6
Poi7A65rXm/dmVsVJBNLxLU90YdMnnf6EkFZYflRS8Pz09YUpj4PBuinN1jFzJlqn+rfSWiesF5O
GyXjM5TnnzM9k2koYfrz+P4MzQGaP2CSvsZnxFEtNetO4S8AlZ4dyvedjrkmJO5JYBOxDSiU/gIs
b9+6eJoqh8Lw7Ypcr+dmx6kwp6xl8ko0bMCiHIDB5OBWeT04EqYP7uXXA4AFoF9+k9nSwEul/MmM
QNFN2ZxOzGAO/OoUVj71eazcYs66RViO1Zhws+lQ3plWgdhglW3E2zpZKz/q2dhGpGF3i+kbgsZk
+ExF0eUV3+y56Dv4ZWQrifzzDwyZ3YxPzzH3NsrsK+szNA/TNqddC3RsbGeJz946m9NTP+X5gVsT
KBlvp+Chde5XnXl4jfsXB8RPvbcgDK3ePLZsOXAmLQ2sJdGyV3c9gAIr2mejFzFWrWHYyhmSf5a6
SKj/aKYHE+GksNKYmb6/dQTHxpNOKkQmOPfxNv8OEyFODoQVcfsHDjQYAhPEG/NBpi+vwBPjaw6Y
4tDj8oWvcYhb3P4bvbmT6zb90Lpbxir4ZL5R3GgtKPXfyocSzLs7i3GwoN81AHnWLyMeln803saz
JhmW1u91Y8TN2KQrPSLO339cZxxQya1isX4Dw2bZELM0n3Yrtf6J405mw5TH2xx7nXqA3t3wPFpE
nouYuvijjPs0m4ehOJTx9lUqxyMtsDE71TG0XhX+U53DfwuRGuDyHRr0/6STZ0iUI6ZuTJgzPrGS
VwwYfVgzcnkWpONh2I0jO+HLvoPMrwEOliYao+DXbP8sEOrDvVUPTfe0nmHhadSAMS5bKSKexXm3
Hmu8mK0P2oP6PElb0F8ymwkiM4m0ER/UApSNzN+M/4vHEeOMNNnqs8EUHaFripzi3klrIjMgE4nK
FvBxKX8xkQwPQPLZyjF5rNgLWeme1srqrv1wHpgaC1dgghDQmhOrc4HLWzuqFMYUNq85NAcELUD0
WKJLtEAFk7ftDQgXZ5MhZvIGiPZrDbBPTbcAkoZ0pZuL4pwIhHICxFvi65s+yRoq/PzjgmcYOwwg
Xef982agP9jVPgB1NC833y5ozqTfaRT8+/SBtCy7YJUP4IBOKzV26utRrn0zWBE8qtJLL6o7pjGG
xK9Vi3fvqfy1xfUtHluJMwXDozAT1T9zdCtIsIFNddQQBaLduQHTENH940kQhQ1hasQV0fzicnn/
7aAZKGvhgMw5p9973XKNS0pPYKZia1vdKYb78o8atL4zZuigdGU5vZ3TAqKWydWmhV9J5ld4BsgK
ymoOGPgpPYVPbsk2xCoRI2Ak11rCdmzBBuX1VMXLbOh/LUfwwxTnVb40FmG3tV4uAXiRnWJCy5s1
BTxyWmotnok+cmkgWfNUK5NBPpxBQXcpVoEJgyOkgkaHIZZrSbXnMQ7TabaSeyBa6BnVV4EzkEvS
7heXtN2zHZJhOXUR3p2HkWznb2xaWnjrwAlCaX5SyynZFgARHOO30z250s1dRU0Fi+Rs9lu+kbT7
S943atN5CVPCiVyBTKO956MTrsQh0woTiWL8YIliRUPW1ARdOPgFmxcgcTahbziMXbv4OIDyZyWR
DvP0cRHI3sQ8RNrgcE9uMfqhHzmFvLcJ57FxuP5BOFRh9yO46i0zaPiNdqHLQCQA17Rky8NkdSSI
eh4cUuejYH++vzS8GNE3xTCQQIJKeowPKfXmr7oJAJgybljNDQOand37q8MvN0vnwUnXzVFcTcOe
aFlmWSI0G6gzS+aG1hG7N03Kedzw3/KlB4A/xv+6p/whgi/CDKI+CoOP9cblShoa5r4qPYIBphu2
nnKzB7C8pXwWnvh9yTTu2E3v8/ivdOuf9KhkNllXwa1qaCJvg7ijQEGf0P983pDhdzNgk9fd2rNS
Rd8l2ygV6fOJa0GIhJ8aPzTc8knYB7ixeg9pCtql8l9xgxPRI5MGvocQr3HxXtH7JW4FzQhKKDXH
Bdhse6RLBLnOuI51BrszaxHh/3SGo/E65qQ/Y0DEioJvPLib7igRmTrnwUIXzE5sEk0IapGvWjyD
pN26lkfvxKDdzb9Zd43UMezTkF4B62I4RUPoWQTzYGnQls0htyH78t3SDditR0c5nhXuO/KD4OiY
Lq9s9ME6jWsvNNawpnNb+Y65JN3sK9gX89i2Zv5+rR4JuuIfwfCLB1xwJiIZObHk+/IA9SAzSERm
xu78/9ckPWD+FekUobYhhlVhzaIdX+uyclKYbSAlwQe9ThmlBvQOSi0mbL3Djwlcid14cZKRzXD9
y7OBV+vThYLH1cTbCAfHWqY7YSn74uGZHuEfYiaawayL5rUXrzichd/3tyzAjWeAsc2xP65wQWAP
42xpmLn44ETXvIw19Tqbbs0Hbxz8AyqsU/MMjoQ38n1A6E1lupACFg07EwLnJWWJBdx9Hxy+yUkk
tNYm/Zuag7WnDdUfGTAfq+IQdrFV6g9+HgNAiWj3/JysFxHyfdY/072gbjCxs1zxhHSnUHSRhIIR
h3e1NF44MznOdvkH08ruBlGSbX3x8ppzbcL1IZH4NrcAIRAzCqAHXoT0TkkB/2LAIMDGns9v1mOw
JorWKA7A7QAl57V9O5b6lQ8PLWOV4FFUoIOeUwpLT/2wVKd8b/TbPGVkQfA68Yud2C/TkgqHGqOb
myaXEXJH6+DXGDYaVnOCrTzrAcJTMg+a/6K13YFPiI7R/6MFEJ8CoN7YAztvNviVRBNxvgspAuHd
EO2FWZxqi7tynRUrK2QZb4MYE+3AxrFDR9JyO8EBgpc3O5ncHjNRQip2QcrnJunpATaa9SmVj3FJ
NALa+ns3HRGVIZyIqJfnnEejfIBn1m8YRXN1L1wrNEcKFSUUwCS+9fOc3+N1iIRz/f4XETTbId9a
TiYjj2TOtqE1I8MG8ZqwbeIV23TgVbSa/Fzjsdgi4BOsg8mMjaHXp7kusmXZnhMmwVvJIlnoOqRI
bLatyEqFcXo1pwsgv0tiXlPI0snsWWjk1kOOmHFGmc54u5ZrXDqS+T1tW52IDB+GvIkcgPHdTsie
r61InTIu+yUpSUhfX82qhjuXOfx9UcwQ1wkaZkYrfnWytuOp7X1WCPIDOGNhOsCLGLJyDis/Roif
iXaOPa3ogWTuvdI6cVaN5apT/rGm4C0iDnXBHYuUA1PhTVf9VF1l3Q+BSOA86OVxcSnTJgKpvSiR
qLm1slEYdh/oMH7A7Gn1emRult602kHL2NjFNRHd8KOh6bmpDAZvMqxZ5Ush6OC1Sy4ZQDPGItom
/izQS7kCv4twLURXfPWJ+imBgS83MgBeBOk2zq38+3+FDnPubmPwWpw0T6sxJHv1+F7od4R8ZnwJ
i216gtE05iumZuK9iyDJdpvqdTD7pxYCV1h1wg3ECY2/7IMYgNWdrAkG+lfBaZVQ4iCeWJokmmSE
zBQ/osWygP2OuOc+MJYN+I499n4Rmk0reNlJ1C8qGXiBj5wUmSdlrjw8rH1+YaMH68mZ/JFFyJh6
sugfYCGrr38Bs4PWeTOxhqx8D6FNvH1w4RAUv2AHsDjLPAmoFbYE6D/dWT7xOxLP499EsjHyu3/T
RNddIYuo/cGks6EwuFrCckxXmRfC4pxJevXyfZMiN/B59GRy33j8AXgwKHoZzJaJSxndt+Gzb059
pqAceNjeGYJM6CuXMwUyOrTPmDptraN5ATAdMc4kJiIF2rAQ+HORJv+m0A/nbvGkq91HQBH2YvxQ
WTS/vXQ9/lYXgukZv6Rez2RbsRUqBD21q0sNjuOhtufcp0VFutN4iCRx/gyCC0qEio2jHjfZQmGk
sh0VqOvcwdRWqK+cYV43SS7rGbvX/AAl4c6ENhkxlpKX8Ry8ZsurmhUp7/MCk8Gx4GlFQYvdqiHi
MVgRS7LmWGHO2a6gxcrc9inXJrHWkrgAZ+IZhscIoefDJJ6A7QZv/e5LsTyNNaq2Z1LVKZ6Z2CvL
0cr1teGslRcVbQqrkDuSGGx2jB4YUrANL/6B2wYswGMQAsTEP5scgxXDDBn1gOJOX5WwwbgH2w/z
ttp5XbHGf2qOKwyaQ+DncyTlOhfWO6hxw9Hi7MDRbK6kjIBMn90R00I3WKfxabgMFqj+U6Svhnaj
wvo6Rgdsq6f8dXrhsz2iAhrtJHZ73Uvpvy1jOcjIwgIPwpCwfzUkPjApoQ5ydL/vHAEJnRVus97p
arT6m4EhbtL6PJe2UR7eGp9XBPyFITr/p4O7b6Z7VTohj/yuARMtMrhGljkbjwKvRMC/mbLdtY7W
EvQkRn7L4Mlw4/0BkRCJQbDtsDcdWzTmA0nxTA0Ig2bwwmBjCXGPak92wMYxk1mUu4hsXo0SC9u4
f7XY2QlnObpzyYg9Glce7c71J6/+FVDalBQGDLi7fQJEjouThhyu5pXKkwmVowyIWT4mrAXCvyB1
DGg92a7/5YTT4eB8WfKXeJt8plRRvdNNyr+FjPrqBiuQUdTRWtADNcsB6/iXrC2rdJkw+UbW5iGs
gu88h6Tj8cDaDj9vHE/GhPOQ7SX8sXT1PrWlO7BWY5yssUgIc9v8nBjLe2h+qk22I2TGTcx1OK7V
mxL47/5AuDrPZkqIMQoRdrXhyPjKhPfzkDlJBM4BouLwDTHOzQjCNQyc250BcWiXJPlelDi1GNxt
h5rZsfpTy+tIWMdIGSrrEBb3hIeifh/DdGb86w5sIwmk0iGVznRKlrZtQcjK3Bggi8CnpgSXOeV4
E6piIWQuTnZVXgUvJjICPTj1UzzM9a040sOpS0M89sIlChDQ+KxyEKa3xEPb4i+jSWVrUNgl+u+r
Okgs92paBLsaUS/xjuoQSMSPuvi1IHcH6556SzoAfoj7G5mGiXHXTzKwLPxWXopPB/wF54DTFueU
oLHX0zKvSr8tULew+OPSasvNNPInw+2VjgjUUHLYfHHB+hQTD7wlDN4BHQnWBq6qfQqsg6gnba0Z
7JBQM0F/xTYoXETysP4GkN/03tLCv3Ybfup8PLdP/FryGrsSIN38LNwnuOcV/Ec0TsseHgdtVIvK
ZMl7OpNskQ1Oj0LxWD38kaNapAwQye6ez44Xz72AqQlOFAz0E16FOLqoDA7735rR+4thWxCtwdsW
ry0fu6RtVe2axI6UP2VCHPhanwN+KZXkpyU7nYk6i4jlbUbCUbTqq58IR/04lpQhPFSM/BUcszyg
LHoBOMabLAF6wlMpLqt6Z3WPaUv9o69Rpnfa2Sy/RGZV4wKEK77ZQfoHopN11hvURjyryjBKYA4+
s4yQ22151lmb5xzWvTcipi6E5yvnMe821p6DKVzh6e3E28BuAkartuJ4lflp8Q6chHQpAXVbCagQ
isMAJ4kHfMHQM/oRFq9nIaAJZTDsYCVnqiXhP3v6L1d/6k9rsocLcwcXdShBHjiEFHTJy47cqcbV
e3YWLCVgo5rQ1Zk9FSxGaT7IKiy3ePxT/F4I5W0GVUwvdWEhbSuwitS+cLPMbR97WETw4Yc7aeLc
3haouttTm9gV5A5SIzG2IVFcDuVSWfVH6oEKVe4//loYhaLD7i3GA+Vimq31PQv1VTbtuYYrZzpJ
gwMXqcWONELoDIBP2xkiIj72y/jRpSD6Ce3TnT48kC3E7Oh/3Jv6+x5nw0mPomMlnS2Lgvuu5Rsk
28knbIlA3CfKWqJN4vsyyV9jNT/6A99m5PK91IeUABLWbNou6lyRE7uoLrJiD2vdXI3jheAa0zwI
00mMb9Ferfw6/rTq7yLHrLqv5/SmauWNZE8uwid7muX0m38QZCWrHoVmXfPTsctxSOSJ6KEpRxkz
zOt+jMsYXbJFxM2WYrgETrnI9A9Qw2Q4Vav40udQsVfZoRtPLBNItqkv0oD/Eku8t+ZL6YR9bRPt
VHfsqvg5IkeDw5JC597VjOhll1aZwUZPv0L7yuBJwkO7qTon7z0mF8k60siDAUinYRPN5nCq4UZZ
j8XJWisDUtAP/jPWhBf2TkuhXeH2GCkRHwNoi7+u/K5lFjZ+GO+z4dl8EYa2VT7K8dKRfFN/T3f6
WgZMyBt8g/nvn4WuILcp0mfpBEuk08AjEEBpPbC4DL4Kjq98rbUEkXd2RfDinbEIdhfiQQYGNCKu
BjTj2o35Mu3VvPcu8i1zyIkNQbbJFCYy32b1HAPuW9wN67cA3p6pZZ4HkJu9xiyYpjNteUhgad8z
D71Xt5D2MV4QVYmyEKXpLC/rURHTmhCV9YnnUmlB7o2b5Yv8iPdmfMSMOEyQL7pcI6nYK0CH8eAK
QICk0QswEEoYbktrbVqtp+e3igvNEm/Ve83exjXOanw3wcsx5Nrh9izn6U/ntOkqnGnUmBe4B5Qv
s9iMqMZ8Tq5aotI4GdXu1a0rRsooxHTY80se/nFa1iZKghcaLWTTf++3QWaYuDC+2t83vAwwaQU+
qOOQ7zKM5pwH8oEBffirCliNOBFR37cQBMvBG36m2Cnrn9zEysKCysYgP/xY048YX+odF7AFENNY
xpwl7/k0pT5Z1b7yOaXA7l4+iqu03qUM+XEhigCGjYeJmwgMVpX863TUyQvQABzoCfofqqKKLLgD
yZjIHTAhS7MF+qDRN0yNsVAgDmn8mJHKMqxycvSNOXQ2NP0egnUSvFzTt5YV+0v9NJn/egkKjJsb
9hZSutRsJ4pudnf1+6OLd2oYrsT0s++YLWBHRbF+zKjVSgF62ULDGkPo0kQWQH3tzqN+sPqD0m7D
buVIKYiG3JHf/LOWQSrf0uiUDCMohOpka2l4BVOWs8lCybwBLCVL0XAGsIzH0uYyUXkoSvLByZEj
PI82q951ysmCV8Wf0TAI48fIyR/dW7pNxmON3bHcYrK5lLDFU27K42bUqcBa4nW+Kh3LMDnSSfPF
HyfSunDwCIPan1zmK3Yu6WCBHlSrun7ux3+FjLnQST5T/Qu3M3EKg3gq58ZBWebwjbjaM4jcK4wa
2LXi7lRSsXajE2V/FX4IrVa4MM4RQquCaq8O6JbjFYhM3sL2N7eY2+6q4t4yLdSyoxp/5HhU0WDl
bHDDYTWN/D9d2lX/d5AKsXB09htleR9ttJdECRqIfdFjYrNvMAWMTLze4Bsl19izNSkBIiF3UDGE
4KPvx4Ei/VIw8muvWBZKeziJDR3tQoyoussfJKsxNMgYACkDfP2Q1evQH1/LmEHEXhbduNzJ3Hki
dvh1Km1NFBzKijKj4U2l5vywbsLbCawfDLUmiluC8aiOCzQlexrEhA+8WnzXLhCekp3jsH0h+ptT
v+jjgEem/UkrXaODnUSkNXcGzmqcFViKgBdCZLbr73yj5luDMFJod0FGlJevg2uFsbl8iavvYItq
AF6JaXOJpb1vQQH8xezP310A4Yw3peAN+klof1/lxRB5+qpLWvqoJbv3UcP3R95kjSKYkqREkkKS
gug2WOiqDfjfsiAGZ6V3nBvH4En4MPTT4E6DQ5MFPrAwL8JujvNF575Sv6lG2s/kno+Hgo+fqDE9
d8Gj9qEHrEh47SIEKcG1xgJM0gc+9U/W0ZL73lNwsPYUw13FWQUzhjbJp4vRzmXx5yaRo4srMtx7
W+oeJWyEecCOnswZZ+yVRHHVCWvLvJXDR4LlU7lmoo/3E7iqQWYD2irJXLHZteARCDd4P7kdrCQX
IyzO5pwHp4k7d1B/LGUbwpi5t/EftBVJ3/W75or+K6MIj1//mugzVdatsNe03/pTTRCGy6v0bGg/
JS9N2S0B2i77Yv+WK3colaVQXgMOtJGt0wsSaEChM8Z0ggWnSIeaqsXHSBgirxml8se41KqryXFR
cYvVazE4GsRkBqR7fASoXHFT6wyh8MnaFrSxQzbc4n0+HUN9kQqXNmdR/5syNXrB1dRebi36FvcL
vYxGGsNIZyLOdRbfsxJ8pq9/0GebLFkO4z/WGgMYCQ9CdkmgiIlTUCcJ2FEmNqoCdV6lLcaK7uNQ
YSr/m8WikXUuWxewbGac8lX++3KIl9jiGAy/31+AIrkJso32YyAOXlfhL7vyI+Lm/pTj4pDiY8wx
NDBKvqGeS132DpgH+5HMQTv7fr2Bxt5QA1oJfMfXlcHnzAU8DazpGeC2vK4aV0XSHQwQTtWqzq45
pND48+UZGJ7iuwynn4CahTJ/uzBktddS+UbUWZORC7m/tzWV0sUxG2ZazRnaSbAihigI2YUgaQ8P
xrhBR4Zp5S2f0vCkTlxi5kIQ7wrcpfBtD0z9Kj+vHtV0VL7j6SC0K+Jxk+7R6U4xAzX8OrNgaCM5
D/ai6PNYd+atbz/nh5NRaXBH6ueEJAL4ista7lU9mvgmDO47weFcAdf6x2Yc7S/UrGFb/GgaEZXm
DiC8nv8j0TWVPOBhJkskW16G+/Bsbd6kYtBChJ/mR+lV9oCoVDxlZ3Pd+NMWfIJnuOm6Wby3CAZ3
gWduOSIPpj38A/q1KbGmM/pWPOadtijuFX6BOLh9XfemYlOTK0xLGwL7OWe6pyB3zcbOxYTFLl87
SSB2IhDUKiUBEqtFf+cE0mmD5+XylqFENf7E2BkvvcqMk82gQ+lqM1m0KTKX8iUlK/Zc17Y5x9nc
G1aR8DPS6xgTcNiteFqxhgZAgkLSTh9jaLfP7EEnO7rV3bTQ+RCkt8BlqbvmwinCnfWaL0H40DNm
jvuehUx/GvEAbjVtR+2gTYtjC63dbiSXmM4cgwo7mXlRS+dl8+zTwhmzGAsl+JOlTu+Ud6NxEB1J
BprFhf4UfgGihAKyebvdNeYikZ2aGQNywdFVzRUKTHAQU+YHR3OwhwScxVarfIlp/4OUjASJp7Zk
8a99z0Od8a+8Jz3jxeMLxTFru4XlvXaKox7gxYKVRRB15WYKl4jgFwUrlYVNNFm/+GPBilxbPksS
FeapgcGPwgfS2zI7NQ2cbHyFduObJ1UDmxA4JHx/GToP7h8bmPObQWBUIf1Yjgykvswnb2VIq5W4
w784+MmLdRr6zPLKjwAowZGGqeBLoaqEZqVtIo4JXLqp8oQ4oDNzBiW/IA7i/3n43VY/3iwd98Y1
2xCBB0kPVAL/grv2AQlpb10AYSFtt2x91X9VJiQFBy9RfmEyhM8yD4+NcKjMb80NkTc1TqlvFDcC
vOeSsiJqlxYxY/MFmqkNmYvaQeeHH9Nm+ELAxEeMecH61bof1WZgB2V1yW11KAovrM7Yveo3042l
pa9RsNGnxrfAPco+ilVEyWX9gI814VlmeNl4jI1vyo7Hj84zGRnhUjCD+o4d1TmK5TlLvlrxQjla
oExF7D5rszfcZ5yVG7rYOmuBCR4lZlXbyrOK1djuwBjkppt8DSd/MWxg1vX4AxWygEAc7iUcfV29
Af6L7zMhWw9CPwCKwJa+qMKZhDPmYPg2baZmA5+KIICaBSmVODSpNXLzlYSo28n209WiL32wWKIy
NDbk2pCMcTA2Peg+JEPY+rmLKfvvSnZD2PSenoDOgHDthmqHoxjoGzLESvoWYxpBOnmgNCJMDGlP
huBVQBFXcKU6lYAn2O38JLsFAqWniTEsO/R8PuH/GcmD9ke8h6TdNOAgHZIxZu6UCqhQ10AFQssp
169vVfJSJFrGLNSyYr4/Fc1IgIZ9jRVP48fgE5cjHgGfeYhiW+khPSn/2l+WPLyH80eyRgyTEwmI
yTnlfAsezYVHeMJn0GYezw83e0gliKeNJxRmEEoTPvZC3aqoo2EK9GemkHzxoaLZZidKs9du2SCc
+eb5mohRIvGSnWW6Xb5HERl14pJI0laMs/BwT9umREsKedRwk3qXVb8BhjXw8uJhKokLdiKmblpP
YWJXxiHLNmP51zOuEMZ/XBcDCdkTUT6MFVNW1QVJPov0zAXQIXXkV4TTBNUSC2rfmqks+qYiJgfh
wSlvtYXxramMmQCoCr0zlNf3p0K8rMZnAgD7EXefCadmPeULoi44dmmFLBSOwad1AZIxIo5qTa5a
yfJCmhAFwtL7j+oiVbRlMe57h6IzYx7kklUhGtjVz1Vd7RtQ7iazYx0XQOkVjR3UA70XfZrkvON+
YQjzXNmdDZcB9qz4mabXxpzZ3/Rzb4Qk+DKVjiqkW01AXGOn7zFp0tIwb9xK6OtskgQe5D+HF+LM
ImxszJpJNIKOtkhGrOYMq4pHhBArsf4wzApX7WiglQnXaAfU8JnDB+Q8IDiDf8j739H+7gyN15Zp
JWt98DXdIY6ObyadyiPpt6b50TUfGh5RaBDxb68gMjy9YUpiBUx2HSTVbtPqh8l08L81DVbIP3yM
ibjBHMX8BVcsxllgBqXiFaADCfnOb6ZySOI7Jlfwg5VEpNOKIXF1DTgu0RvguiGyUvm01BVvesT+
W7kUlxTYJ7L9fVUdOv3z1V4m8iISNKj0yoysrcYbriHkSOJPT4q6jMitwWdiguiLP2RjK3aQuvwK
WyqQOs4K5ud8m3LIROSYELoOJ5XflZbbVcljHrp6sTfh0nPhiyCPnhH4dsAY2XKMdmxj2YnIc3iQ
zSju3qAeFbYWU/ce1AaDcgyz67g4G6xWzSNj9OGaAsbMUcIWFRBJSkrTAsm66BsiJdFMot8LQBGL
TiA/hgIh1RZIfaMglOKfg14u6C6bxUvxNZmZCo57H6hkxTCm2+vwTfOl8gHBqNzGMdHYm7b2FJ7v
NnZk64AT9AHfaZKu9B8D2gyJ0VP3nWJfb38CKo70l1FjBruDSD9J9QHZavU/6wXyhk6P1MYBty7u
yshydQVnXeenxXZAX1IU89largbrVIelF2hEJX6M8aWh7+/TXwSkBqvB/TV/XeXZSwQTHn4lSzBV
PckM6F8a/m6LIl84JMlnX7DX4RAuGu81grKuZb+mviiKp5EWS44KQGUMXno8Xi2aKMv4zl8i0GJm
zYL+1xk6v9YZEfcxtWuFNJr/ODqv3satNYr+IgLs5dUSSfVmWZb0QtjyiL13/vosBrjBTYLMjG2R
53xl77WFgIrE6HcCXCz0oT78N2qpedHT9STymDz6t/m+HjjC4It6H6QuINgsrW8t/FXlVULo4qy5
E5wldi3JZZiGISi7IputTvAlODtoM9nA2srLCtzCP6SMB1LWdzzqHwJ4xz06S4RNBs12tCYNiKrS
VmqbFVbdMnxbqNh0fXzadsJYkkrP0XYwgXFgkAQnuj7c3R7ifvpPyW0f/HgNWIM1JsBlIKLaMWU1
rLPJ722RlEUwd609sl5LF3Ezr3cZ9bW7W6G9IfRELEqQBCXxl++fzXmPw/SAbosgGE6VHBBTudcZ
hHcMczUTzhHaxdpOY5BJCO4R+IFGHLYhw87xTSWzb20TmYiXn2I8NX05++lItUln4lHnkO/Dhvk2
IoJvbFwSSMXr/KAOswqCgnHbvwFuivnfwFtg/vLTahgPCjROJldih/pRZ/hs+JRTcyyDyggV0MU4
EL7NKLwio4fqM6c7QRsKASpzSGEJiYdIachVKVmUGdcA+Cp6xp5iFKj4M1HcsrpG2aeKchyjgmYz
tpyMbWUc8s8W4SYuDYJB1WzF1y5KpCRRbrMAAI/CcPR/MSxr8P6DcdMQzVgZmYdfXs2qvP2c46Lw
jgB2nrkqhBwcWnHRI9NNPvFH+dk2wuuNB6M/dT1eqIUkHrpr5L1qcUXDGimQOrllVPPQjE4xbKOw
/RiTDTlLejKvPXzmpwL5PtaIDUvv7Tr90zwHBba4LclfGPuXJlEt4NYlQVd7Cv3VOyAY6o1nmF4t
TlKZQh582P9jqmlYDAQSEHyknUhPxyvtpasmwjDshsleHpcGSjfbfydrH7lwUa2qnTOQGL8wcMmD
Lx5SC5XLt9XfPNgN37J/pPjgfGZ0w9KIViJtlzJ6FLqIfiDV4qfLzlJ8GcmDOMbiccy3HTEtOEaw
scPwOxpUbaikU6dn7LQngmxwE/4kEg0MuyjJjVuAMAYWjQ6D8FKNbZPLL4GYO9RLsftNW/ZBh0bZ
deWV1r7jwo6/y3YXQrWTzy3TOBVGKWrWruBK9PYT9YA0QUHHECXdvRA4a/0ZtJ8JUoVVA7aDR7Ze
G/eIz4tOdGQIwACP97PP/2iNRTk+6/CeWgSUkPfyEjy1SoKYP8+BJG2TIHIRCpRsfHgDyw3ugAvC
Q1XGYBSBkWX4q6bJLWC6r1vapkSky6Nirf34KNa4TELQbzjvJvZMsoTGxe78ua2nY+ptFVVCMTzU
bRP/DfvERsqG3FSy7g27A5lQTrsky0snybvn1yIsiISd17ihQc3HOxqUh5DFhYUSA7MZM3pX/p8p
KxBRO1uZqD2WSDIl6z0OFzU4Jtwt2U+ELGkbgsiQW4JYzlEkzwJc4YToi7h1olzx5plgfL4lvrWO
okZN9pAgiF4XoytGe4t/JUCd7fZ4x6t/NeOsfcU024pPfgn3FoCBl/MmVZsGapspLyXxmbKINL8y
oB92Na4MPD7l2keq4f1ADS1RJO0T3v2aDcMMP8qNC+NYIT9EkkscJPH1kDtCNh4FEj3hPclzWULY
GywYlgt++9kiBzOXjIQJ+wD+3n8lyPoofLg8XfBRdIzCsgGpY92IbquI78B8UpafFDHKuCFuLPgg
eZVsGf82GCvNgq2xoa8wlgLqFmoGjtWn4TQUtIjtONfHLWvlWLQJf0Rn3FoHy9oL1Ep8mBk96sn8
KcsfBCZs0wUiKxnCTDaGLcaS7T5b9k8OiYw5nMoBWztPngGNe/JipHsSngpn0o7lv4kYH3YbJclT
hBwc5eGqT2e/Jr97cnLW5YMasNlBYFUezMoxaHY0hMRzoWsysPICmWgz8ELqjJfhcRTfaAagNQKb
mGyexBHwE6rxi2SteWvreKPzddE+6Rq65hBYjMe/uaG18UQ34vvJ9yU2i2jZBA5rzt67iQxWs3KV
YteXnpN4qE6Ko0vPgmNQxeI68to6lFhC9JCGU+/PlqUvlswJip0C+BdiDL7t4M8w15RjQvJE5pXH
G09xGF4y9ZFb2FGZzQhPqTH5MWyyw43AQkP6YrV4CRDRfXTGPnMU/cY+mQRd7nwFAXv6j1+mMEXC
3h88GuGhS0Q1AYz66fv1hMUZJHT2SKs7s2IBUbnR3yb0IZICNSZ8V+hTDD6pWYgismEvO3KvnRhK
rzxek8pcZOZXRI8GMC8GDzHNCl3jF8PSXceE5hjkIQHiskf1e8DPH558SnmMo9Ii0LYd8wWoWeJk
mxrzvnZcDik83zuD3sg/RSRoJ9ofG3hjeifRIxduisHER9nnMm2YjJL80RjctMFy/uhNjPi4baXp
5MlkkzJOi/9YPrNviv27anGr7lXs6DxxSFxq9ORfBOmk36PJ0lEX14m28pkPDSQgCsKW+C7l90Nr
toWCBntn1je9/eWJUmM0csjnoK4zUZTxYF9CccsSqQ5OFqlwfrXWVNbCcFAJ3J69TfVVQfTP9Alx
D3KLWH/FbHQJcsM/xw6i9V/9eKobFqmauGgfAtJgshmQBOrdssRggcemgsLzVOJrS5YPkk0cw1Qv
pYoW9cgEG3OPjkWWCz+6RHAi6H+QQfrwjMXaiby1mmw0Vsz5vNImLpFQoh8adVHck4c8WRuMpcDQ
kjlKlXsfstIdfnUZ/g3aqiMrrF1AHwM+QtDknJdNtCYifGIJ93KBhZLcLfJf4WdmbGLRHOAqQDQ1
8HcTckMKJ0qvjK8uEH76st62tvi2AFoOCm8qD4qgdzY8aGpODriAEm1W23xX3Zk3ndksrkgdhGuB
SKEEEIYapLVJVCg/lvFWKW0+623aUYLI38Nw8bEWtigxF0SxVRAdWCulFwXcYSH+ithpKvMcFMtO
Sy8F2EixqWHuYwHrC/cYZPsWRG3iPTIon6weik9LXXl0a98WUQoLsbmTpyTh7DjDsCanlNTw5Utd
knECNx4N/JoCtvnlocD4IuIkWTBLqnm3GAPxzlkkpAEx5wMwsIh4u6z9HtTEpvNXGULIdP+tiLtv
JQBF0Sj0Pd7Nkpe97xhSE0awbLHxK9T2PmkqEyV9BQ9B1oGddmcDm4c2OvP/pmhPoZlQdPB/JiO4
Jn4WKXndtEd+d06JxPC+ESPZDXg3a1ZO0OkG/5OUOXXLFTcYU8PZcHwWLPxw+zL0HaEgJMlT14go
MwKOjYX/XZQGhxKATkTTbX4w04+zXnKn8PIWUHWZEgi4w60/8akrLuBLE70k3bgg/RmozjFxskig
gqbYIGtzGrNFYnjfIww9C2WigbgNB7phJo9IZbb+DjS70XRulFHZUcJXRDqKQI8E+SbzjwOqq565
Yxbhpo3afT/5a1E41QxB4mL7//nnFgp7Tt7EvuOHadzz4jBTW+fgMCb/privYUWEJI8Qlo2XhsJI
Y5a1aYlXNtdkFOtMTHSXuw1pwjNsQfvVt+CE91HG6TiipWtsCSlj4h3H5JsEc8xwPM0jKySMk6RR
a2vEU1X4UyafAvtc/uz0wJLJZ8zBYmBZtYvfNNty1gNUhkBdv6jpwvwvrBxoo8Hf/Igkja0YK095
MJCqPdaMZPEMfJVrCWEn+gZUTATkYay4esW2Fb6LazV9c69Zn829xvGCufv/vUGcb/fzQJsH/A93
ZM0WSFyK1m3N3NOHKc08Nrx01Vl+k8CeVGfuedYiyfBdrMWNhuWuWGK5uAXz9D09EV0zmWvwJaFy
jv44S3bkbKuQt5KtslI3XnYwkVjCxd1o/kkg5gNsvLnUb9fuGNNM1wAvvOmoeL/QpWAIG9tC/0f2
NzMpc93m2+qRFJs5ep2ZprhiizIy6QIRzzwgRL+DSWjLX+jaD3O87lncm6S7MOIctkO18qe1QsgC
4WB3z6U7T9BxEvUXOomPEzZlK0nh6qCw39H9kQOBHN9Xr4K8FPAufkjtIcrWrJzw59MpLhiJ52ff
LVZIEEPQRU7BRW3CNNS/6Z2KI4s9ueKrBGN3MgJo2euB6+XbgBrEGjKeFVtj8leX7wLCWI774xM7
p14xr7O7ao2GS01WSf7gE0M+KXluV9poiOlBYQMt5zb3rKw818GVyZMgpqQiUfatcQ8hLoLPGa3Z
+tGwFz73+xIHFosKRqvh7Lr9wJ7MBp8x+tzdKuJywKHBWR0fVZu+VX2T2D7dNfiGq1K+Spx14pHD
16dg2MVnQp6aY88rAZA9ZvXjpBcjP0Ia7r9K1yhs1s5FcDBQaryy1sV0rmVH7JLZgD2NGPtj8JV/
i9ZyDi/XWVWDFg326NVgE8SrQn5XO6oS+m5+mjqyo2IZbgKGn6g4FgxQDiXgW+C5/uwKz8FZLQm+
qpcxWyhA1NVaPavP4iVW2w5bEzapAVKMO15ienVuc1ZfmjPBUz2x1+B20na8MRmp0a7mufMwZM3T
LZEMxNiRoRqdB4IM+ByopLzsVJVXbi+Gz3wmjGx8178gj3bFH8OhY0qKVU4s1JqzDDtyPccbJW6z
4+U3wFlUZFMzcKNHjJwMIxtVUHWXDTy0JUPaO79jymbOXOHqVfg4ESyVdla7FtSYasHk7Mpwn0nT
kmhYZVPsgnU98iazX7VW1ZwG3M0L7OpvPAQPmkkRRT8DL6haxMHo7dEMF+keb2iCz5Uk9W1GP0IG
Ujx87K27nLlFvKPzU/DdNS3myA5rTvwZKbck3FVAGwZEFOYK9RlWlbN21dai/FUPx36zHTcBz1/g
Ms0CJzff6TJhm/YIT/gH53+8b8Sl34FDtq+1aLNvEiyX4I6cpKQVD6fi47fc1PlN3te/tO3QyCi2
Ht4/5WN4MTjB5ciM0YCih7SdGYAjLzzXh0gdsoYH0PGpN+FCqlYwOwTzRyfAmYquXPfMy1IbAtd0
HMYDMET/CNCZHxahQqhAEvZ6HO3IFhuqfCYm5N3OJUR9q3MX+wvhqYxg4n8IJthy/sX/yn3iOcJl
zL8Eyda28bjO/Wv3l1Do23yDUJ8L89JcKToEe6j3/ZckLoniunSb5OO3WUkSAhv0R2ylQS0DbWcL
RsoYi77ijvvJgJTPD/0x/aL+34KOAfBHMPAbedzgqAUADns6xhcM9VzvOuPzheadKppaJiJPdBGK
xsRhG6crbi7hjmC4ny3nCmAffD92BZKKbAaGb1wyneNZQMtR3e5l10zdu+AAk9WfpZ3+MM+dfEJO
bXYt3gbkNNO04LNjYjMeewnKOC0Bj84csThfDcwZ1VVYOJzBLDaw59fVHxM3rjVNxe9+tEh1V/lK
Z6ztMjgR9srKlHcjsr6i6bvapT8DMgxjPepXIgJ4drILc1+Uof0mY6M7YL1EvbTLB2ZhriHvCtRD
HOogrjB/MaVCk9Ete+U8r8ynEx9BVXO/GHzC1Uoxv0KY3vrK876t/DoMzh8xW8RHf1hrNdsA2aB7
FetTfinmCK96j0KsFC6dyBSGXg0/F0El+SE9qP9LHbiQ+VPmadvSBMK3Wo+HiEaCJ4iRzDUuT6w3
lFX+D00dZg/w4o+ewUDBlhRqz5maGtDEEiJmrLjI6KLYmZkymmP1sNcWSMvYMr5Rrn/ORq1iVV7g
0XA6GxfG4+ZzehFUybgVK9fkem8fuI4tTmvQ5F16gSWukz63oRfkBIwxME9Q1Q7WNnAYG/3oP4rl
VH8opgtenXPG140wsbF9cY6Uo/VFO1fDJuRcFnbkIQ1HZMWx+T/agkdtWFVHxADlP0KMpf+Fq0Q1
8k1ix8iOSBP0xySTwKHbDBhA6C41+DSA7l2iLqzuRyDKCSzWsrAehHrd0PSq5m7Wi9LUhXa+cCzI
JriCpOAQjsuaepCle0aJc+qL90DAVfloFHCNuasTHwPgwdgQ/EKMjLjj+2OaSrxNCXD2QzM+uA2R
+HefhrUofvNhkVo7Cn/DUDiVNqK5jFD95POonAF2PyvUPy3xZMRPifCAwO3YuzdrWvGUTpFPOCEu
Qda3HfaQNe2W1S8DA7/gXzvY/HwSvsocGaXDcE2aD0yHgN2nb8OsV1aBA1ICInr7bHYh7vWbFuzA
5dQrXH0xwPFhKc6AF/3t6SAX6jWdWwr0xJ6aNfJK0hJxn2zR0DPVZhcSCEf6uYHY8Jr0458c3wHT
PgsEXMqanPNEqa6ici7WwJyVa+YdqbwthE75VqrIE8uPBbdPx7L7NYU888w9Atb2WBRqOrBAQpDU
I7IwljoCK1O+RhaPbcX7C7eDOaSvi/w0EPUDopvrCDdq3XDiXuFoGG25x7bfQxVIiBzjj5lNXy26
9oYZJhGVSvCj90uDbb9eLKo7D2hJMCoPXlDuPeuTPJ+peHAcTNqlMX413Il8ZwlmKFjXExp4y6U+
tWFWGh8NVzGDlpdByuc6VEa3n5+G6sH0g+n5WGyRmTPRaON1NaukcM+Q1rADDsT8ma+aS7VooWUw
R643Ze0w5/yxlD9TusrjEWIP+15WZQt+0Oll1nAITD3St17cNGuvRbtgcrAYcZMEQKOoKTWHV0dA
ETkQvBTMlQKtBVWFSG9GL1Db7EXl8Tlgmbf248joOfpK56xM/Q95a9dBMwTwAdHzxqHGsgVEAlZ3
iiOY72/VFTmo0+wf5dt8YrbtQuZHvXkyIVfOae3ow1dV3/FQDPdgOtB8U7CSRl3cwmnd1Sg49qor
sdPv4090YXX5O8VMVJu9qTxp06piP5n7ASCw9dEws5ICE5KjDvKIvQ8FLyueSCUWzvqJi5egvnJ9
K+Y3NfubGulDjD/FehcV11F8RNGukP4p+m/9Bj4zYIxsfyRP2MlF86XDyEO0KmIOCCjI5fQNRyRH
+o5eZrIQKt9ywNg1gGLU9XxyvMFVvx1wwZR8RjxZEs/e4LstwzvW7YP6j0NN4RW9D8O20S8JwzyY
T713qKnYXxnXS4zfo1g3LeMR5Ffay8z+CZ891hq+jJQy6j4ywJSYZccRUlD1NXmbMF2ypdKbXU76
uI/cw0fFEv94rAhQ03UZqImSFTqdYJMjS0g+R2Zt0Zq6jS89Y8DFPdSljKIApAGlDy49z7nyavgM
RgafTbuaG9GliWOFKoX1jRHB1Y9XuX/mt2H7mLJn8IZnGH172bYjlkMmdpQqTAOM/GHAhhjPOcWt
dGRSWNEITv7vIB4mZuPN/Nxpxm/DVxjTptJbluk7U/6oIjjnpewRleemL2wTRZlsfNKcL6mTPgJ0
uYUEZK3CJJy94SWZhrh4oi+bjSj9BUwEpaOyY+CNhwi4mLKm54gAYxvHNkBVV4Ppo19C8o7xfl+7
wfFFSVAz4Y73JSlG8btj6olsga03yGfKPzQNZFb6ZMVJlQufyv8X6rAElw12+wxNHSBCZW8Bxzkp
gB3G9Jv9fP2yWD167SWfbKmp3TDqlj42GZ6VQCRfdtTnSi4d0d6M1IVgVr/GkS/ZgOnbkRq3QrGJ
kTAlfI2kUEIbVuEWyyEdF9m+DILMfVi4+MqCeWN60NuLyG5W55BHkDFai8l68WfX5DWGFOs5uyMf
fTcDrhRgM/L8wUsPjbWnDq5soS0XqC+VfVETw1LsUyBsAQ7icx0sQpTkAXbqQWSomR0jlm5EdKwZ
r/XhtzetI+kUnfioJ2Ayfq04Jo7TCFKCREyg7532Pg0MOMlBBkcCDVxSscl8aUgSWqZNOrDCnjUL
+ikdGTUIM1SFDOWQgQv3Xl4LHtruZsOusp2OUKMyWbdh94xPUgCAd1AZSfnVqEClQ3PbUoIr0s5i
kJmxZfPym+H5q4KNpKViEMhOesMI8wcIj+CIeLORDqb/RqyUdbTGPLUjUkB7CayYpPBLrncyIaAt
htJumeDJ6LgY7GlnOEzpRJjQXGecC90ilCrCiF1x4037rlp1TsqClGmFxfbL47vxeLDBADUlRSBl
NelvNJD3FG0q2NEQxVMwnTRsOSX73EMrwLrxbZU2msZRsY5S/6m9GoZeZXVjEDHRnsENJKWGbYIB
+Qjyp3jk+9VHV1IXdMYSIynLH+05y47rudkJDCJNQE23bDpkBTjfr4x+YXKGezytQcFTIPJ7SeVS
DJjy/KjWQUJ8MzCtinBQqrTU7KOMLHfa2y3EnEAeDgl5elCjNZ5R8y7dzxRcKlotHtuPiZAbmCfM
11vEaMGCb60ngaol9MEyj/m7rpFgWvvaropzwcCoRDDWlLyMOLVlDRt6zwanIi8QQAzNG1EbSp78
GSKVhIwoEzNbvND1a8K0IJJ5YU1ibda5NDd+lJeJyQ/8Fqa/XbHKKJhSmHfizut/ewQedGl34HH5
AUkG6Kh8C1LKCqEphYuhLZfKPS7eXf6Q5Ssq2HD4klVUnZTJWC8BbNGR1OQFWm7g/xYCozg+s85A
vcC5hRdB4/Tv6I9U7d7kjwEBiVKdReGTqY/iH4BJ1g5Tqp6FtPSqgO5oW1N8hPkBjAzjY9ibp0x9
QS9TwPmH39pSprj4VmqAmuj2gPR5DBBRWVg9p4sMNTJ1/fgzBAbda9W6QzdWR96xRKs0yBSQKrEs
7XUQ+xtjSR2ybfEMYDCXN7w8anJi10F1GEPL1n4pwSfxXwX1HS4MQhpyTpHxL2q0Aqdob4UQgsni
ew2kjsk82Q3fYwU7yiPzTRvLreb/iNanAoy15WqUUTDFlMZZ8NMbEB94B7hFWw3LJQywbGTBQOBx
fotRCJhI5RPmEkOv4Jej1efbGvjnOvWdjj8tSZyuuEo+qmXsRARmBZCWp8Zazkwukn3AlSFYELV7
amBgAILUzBm248Fjx50FHiF6C7oNOVbZ914Lf2bZAL4Ri43FGcdBnvGiD8oi1DFb9XhIYrvHwlHB
d2HdLHBXMKtlm8f7ZMjSDhYk5E7GdxV5KyhuKwr4Iq+RzHzUimHnFB0wyAbsPR23F2JozOgEnKDF
oEHqKUAL1Oaw4wYm2tVOoHxYwlulAhWo0WMc3y2acmLq+ScekOnA4IpHA6PCrMFjRDJoF2pkmmRL
P3oSxZrVVYhvcSh4ESPYuzR8pziwemo6CJig/FRO1iL76oEZ6+eC2cfIHS3ru0mWCd0zcNtqC68h
6eBTXRA4BYicnKi6+s28HBXxx8TwZkz/VdSAe7k+JPBr2MzjRyghPxks7h3to5bcuvlVC41p6FvA
ma6El5rCZVDfwPFYe0UnEWMANU2ZbGoPFR5WnuRTBs9wISmJz4Bdo1KuFTK1WaZmPMWQ2FKsCOIZ
uppgbXrMI+jCY7pGVqo23oCG08iUzwXgfTmc+MjsvoCEF3Dpc1ow0fiZm0QGuiHFiOG23C08kwVy
11Vn4fiXXyicK2/TkSIDuIFFeH9rXeteWN6qD9e6CcKSkTR/cdhIFBYO6//ye1wV5cf4Gw1rGNiz
HHBOZfvQgb6khPuC3ztqrS3wW3f6Dsh0xQa4eaR4SpWIpoc8oVCEwACzAoqi7ZsW8pKl9tc8OAUN
g/lTm58q62c+L7kSUU7QuyZ3Xj4swdYWOzXQIxW0NVBcwftDilSBGupr7rn8Ctp1qu+g8EUpXEzG
LQtQ7EUHY3DJhOsj7MAfffslMTKtqLPGALfQleZC57C2xtNQ3o0cb9nGiCCpWZucpdcArDdAMcUP
CoVPLF2H7Dh031R4hsxoURMcw2v2oWytpBbv916OviHgMQLB4zwV+wZWQlrHyHPuJh/zIMNvlt6k
IiMA2gXevuX1abhMO9DkCq0vWwaU/58KAtL/Oyn2WsjGTH129dBDMOXUp9BBYKumEyMapvCSWxkr
ObIWIceCQAskumOKke2uFfuOLX3AAk6QbqmAU4Y70WAjxBC7lugxwb8Wi5iVH3s9e45JK3mguxhf
B7sCyvaypTmjSZ6GrRdUpJZA78L9Wc71hb/RKO7m9k9qNt3SG7ENHmpSTUNAPbVyLVhFEJ1Ob56g
wB2+dDofJiqxccrPCGNTJXI1muFqnZxKGXSNizm9YM9rmngg3RSyYaL/Bd7RV86cBqZBp8tRV7+N
TzINQPs0NiqYJSDQbeyUvwkdL+ZPxs4hBAAdKa+CnjS8FOGlZQDD+E8v3z6UyeKWcqWVf0Pr5sK3
SqfAGkUE6RlVuIioVfxlRVdiUa+4Ex0i8Ei2UnhB+Lrkt8kL7YlrLcD4x7jP53vC4s2pi6ByFu1y
UD8ohAnPU4mYJoS1WYXiOs62CbGNwMojzhUupY+IW1CC/43bjiFlBCaH8ATm5Pj8dpyJ3Y6z4ye4
sk9hhbMZhKOIEB1GMdROhzlNG79CwKXEt3J+30mtq6tbaS7U9mtuxZV4YSYbX3f45oavZn2FGNAQ
+QNmpFll4iwi/4AVASFprcFb0ZjNfsZ03ZtoV2HFsDERXxmEMMWiUdMF5KtcUCUoZeCTBMWyZCRI
nEkYhJhA3VUz6uSVvlsbWe1iIpxNOkn1iueUtSGVPeoC8l3+ZP9qMCoUGYoDiV1G+pq1IK3wQhBO
AvMRKVlFTHy+1voPim02O57Y0oRAgBu+NH4h3fp8+03PHqdfTBM5ovWgz9f9PQ4mPWcKhCmsXrVJ
e9RTBjEIbglDAMOEXZ64kRI9tytuQW8JZEN/4DJm2cIDMV29pR6cxMeAYJQdyuQYhJsEi7YgDndb
MT4SYZQL44dVFx8eol2TGRwSKZZ0qb5lw5Jws5PssDNx/JrETNg1Vg0+J+lg3dF2U0Im14QECB6V
rOZ8+wsInRm9A8yIhhz0Zl2yJVr1T7IGmoXlqDbUTuo5kufZXhapM6RP2rRwJbHuj/ZjfdPqfZM6
CZnwVKvYYrM1uwv+W0B/+BNb4NkMD5CdcX8Mb+ZWPUvlaMCD5sizCodjj9KJM0VHYc5zvWQYZ0vL
5KSSSL0wZoD3Ihi/h2RXHjwXPXr6w/aEaBpo4ayOUb0clFsjrVBpJTy932gWBtXWz6iipj9g+d5w
G9j0HYWXQnY8bxAsk4oohQNKTkT3GoOCZK2VD971fljgas22cbvonTJhYmns8znOGuRI6QIdiMYd
K0F+BzSXPMr1ZM+DfUqzGudvPO79TWO/NLf40bwDv3ymhJRbBeZvXP9rItKhF6N5F9Q3guLoJywP
1QNRN+4+7BOEgelo2llz3DsyM77ZELtZfGniXZ1/Jn9coPllWifLY3qWvGUOOhlIzAxUkRfJFQ0S
E5pSc0itpBKSKd8+Mm/dngF3VOpKRgWjXqv0KZXHTvz2+VUppBfNpu6uOMOpcTFBu4b5y5xBiDBJ
bUXpTJ7RhPUxowHiZqdPo+Xv5SvbF2ARjAobeBpi8xSVO7AbmRkaKGce952Cr2t2XsR/SrEekZ1k
EM/QCM5vXqXMOmxoCwB4w3MFqQRMNl1sZ8NWWPOnlS8OaFaSrJRKaY+CIqDWNX596pO3cGzbS897
2eA5uGdzKE67MKc1y4RZi0jMCmHLYz4jqU9ITjyRch7GLUhN9ol0BIGw97CpYRQB/pc/rHvM5hXZ
+XpfiYjS/4QXsBmUOf6+tGvmHW8AXVzeIt7OpfLqxnnSB6Y+WdzL7zI4csAVVbfoOdv96sYaS6dZ
1V2AVzpXdGOzT35F3tcNfwf9aMhUn1QCbozqhm6IEQHCrcTh5vFXxt07NxaSaQQR3MIRRutxJffP
oOAVArYP++1HISNEXGcazhbriz2sLiOcvncw+zlmcHa2Kme98k8YthxCtNA0x8xvsnod6S/qvAIq
jOEd0UW3dsVzGFMDy1yhwGHQ1UUBur8dky0J+sHsXMVRTjfODRZL6xEFPbMikMN2h37EBR1NAckV
bBFfbq6Ru/niPqD2dkL6tpVwxVMhrMYOQP2zWHN+Watpi2Np/BfabHTyvcQeKF8wSdR+wvOIyrpZ
iBbhsktRfurxzARKYTM9LYb4Wwiy0Uke1vGAPK1dAWSSuoM88ICB6uBFX5TTs/K33Q6xNEKCpU/N
uNx65yeOlv5WcyJ67lFy+o1pk2hDm2GtdKc9wlgMENCxPFnRyccIfuRNZa1j0j+4Oe14W341xhlR
jTdw7u0RUazy8KA/eJk8x3BxBQ4SFuOI8OvtuKyY8o2ktiyJLEqIPGVvB5Fk1sKPEvuvLafHG2jL
iN5OIpoBr6yxwX7Oy86UgEI3bl+VerO26VfKlHWD0+gkqw8cfsxIN7WE6XHJrncOg1Xegb+V0KdP
a7FnW4v35I/pMY0RPQC/tR3kNnOvB0aV8d2rVwB1lbgT61eaJ6uy6Z0B9S6FQSadOlaUofgczN9O
aHej/DBm1MOxir9Saa2KCqp+ev7P6B49ymr8YCUNlAz1pMMGWJbOgrenusilmXo2eCwQL3lLBzme
4/zbLHcQ3IkR+qnaTT5+MWJDjuGabpt8KsImTTZsveSHPpL4oV188ah5e+YneIpYxWHRiGRoQK6h
VB8DzbCAsc7CPQCto3AK62o+wDNa/kPBOmlk645gyuQ2/sufjKnT4LsZ/gWGW8tPNVxBmPfIzo6S
Yzg8Cj7H0gn7HS4tN8AmYbH7EmyNeHnhB0ey5oyHWlvSr70HXLz9UcmJlrdWKY22eRmMv+aEGDQg
7m3dqBJYBNRDwTbENRYusOWi20SFSmXSYYCD/svZ2jKWTx38Mmr6CT8uoWYvruFq3lZy/kfmH/qd
9lAgUmwlEu+o/w8Z0BuYGdopMDZGclXjk2icqs+yYQ6JrQ+RFrc1NLh45RO+O1pLw3y1qLhCTH4c
q3NV2PO58OP3KDU0blJ2Ziv+A2xpDTSIwT6yH9Rm09uWr3IsHK1kRa08p0V4fai1CwNVfOlwRUif
YT6clUd5gZ84ZpGURZd5bN+ueEFdfQlm1z8x0hHv5B+AdpwOKsavHoUw4olRW9LshwvvDcKDuVib
uAgy/X/6vNhq+azNxQ1UVBKr6GOuEWPhe62cKUaz9bb2z/r4nPRLxehmkHHfbsQbILFVthLLc4/J
mWQx4geSzwLkwwnvDOpB2IAI+tVNeshiltakzhaLX+hF2JC+fECZ3VWpsUs5cWA3LKFpXaIL8hrR
Qt2GdgbJQYUBDEFFji40cQqAk1fpFQVfcNTRtNES/E8AOGQ5erQVOJ1tXDjVb0dMrb6pmi14sFhl
ZNUR9b7wziTUEJQlXGKRTQJT2KV6Dhi6M1+Um4GsBPCf8bkQiHygRlAIFl18zWuJb20RkM0l2UyF
EEEz4Vgi2z9CzPBfmr8gP6j7ardQjznIUcI26deEXyb+m1835niZnQh7QbvIvOKasCmiHfM/fuDB
ZwSA5APKAZzYcJndqJE9x7cn3MJwOYIfP95FN1R/LCMeHra3LzBNWooqFkao6zdLea3/Ndh56cz+
DewB+e/cmJ2U6oTaRhlPZv1DS4/BLP0mUmn6e+fOoeLTn23ayltemr+o3JGtrzb1plNtlWGPOJNk
pZtX7yg0aD2XngPZowDQDNEJ8gPqFXSEMxRg7a8odFMVNvk2PXfTUhM3E51ydBnYjdL7OepwoF7J
bRa0bhxs9O6a7iOSWseFYbx61Bbqgu2uVV6l6iq85GnVM84SjKM/D+sQqxgf1R5iYia7+ksdnYB9
Gr209a9aIBj+V7GJRDhFUgR4KTJdF2SSqR+g7mYcQooAUF2ovI+QUugwi5tuwz2JF4ErPymaPULf
+qe0lR+a7fobBPgIqxwrsSOkrQ6Puqi43rC4Jsf6Hsj7nBttZxIvvIdtkq5JFvqPo/NaUhxbougX
ESFvXpHHu6IoXhRlGiEJgbzh62edibhxZ6anpxpkTmbu3AZLJu/Jplvwl6BaGvQ4/RYLOMyg3Sgh
TQMLAHy0bFpALBJivEFhprC6FvxBihcCDkBbjMOT/fNkXiDUypQvgXIxWySwALGgA6UhTCMR9gBe
tRleHoNn24nKnj1X8ceDw9EUOrTT8NpArm6oWUuzwrUEmIO0pDPkrmuHMACc06/HM1IV6GNsTVdv
OQAQU706ZJqBS89lZYLivX+da+z4+yTq+yWZSfe9Snz7HvOCx8JWHYNTFN5TxtybEwnggXaNqfsD
/8ixP4n6BYb/UINZESCWIWWpx1mR9US97b4B/BCuxvhaIVB4BRYyc/My4Kkr7VhuPWl05iVyyXnm
oqorwISgNxD4/i1KKlsaeSFJ6ySszeAeB3bzP5nNWBrlL/abpK4lQaOip3eJJGFB2wM7sjEGU6DZ
fOEUgCyx3BH/8mRBiA9r3NOxQRJ4ehAQxcS+MYK2CQsL9RE8L+HxYFGH5r2P7+36Xq7Qoezd9bY9
po9lXPpwNNXsgMySIakmVhJ54v9steG7yCNc4/D6wKP1/CTu49F4RvA+GcOaRUV5njgM0/Gb3aWB
wAjmiNQfUjmKsYBTb+ByDGlyC7sJFh6cCU9dirgKcLgT3G3oUNDQZi0ewjdmSia4+otiYAt/W5x4
cCDcznguoMHK1VmF3Y3PXhD4JFQlza+2oCOfsZwGlEmmj77BPdopJt0ZrtrIGtbD6ERwCllUj+rN
EGtrK6rjbdktDM5iGkc5/S65Fw/jAKxvX2xCaUw9miofxX6Th/EZZzUIXBoUlgXLM0o+RoOF9eKs
Rd7DfWVe5G3hJMh8DtcyQ2SOBFBdxAugqsiWDjjM1j17tqX2ERNv/GNrERanup+GkxyWzVdn+He8
tr6n5oO9JLLuF1IjWjIA2y2PT+ZGTemnHh1r/gp49S2AYhyRNmD2BWWlQh8NDx9eDJu4oGN2qxda
onpc/2bTV9tR9ZprZ3zeCVJuwKEtQ1gAVNpcJzc+RyrhNwcdngjjNWNQUyxQdIlGvWF9CJHICjHJ
olt18CkTvsMdSkC59BN1XZWmM0CkgLBuGIitfERQTwOMEzndD2Z3jnSHromZJ8IMB+Qbg6z+b8Dv
Eg8HvQ/ohGgVCkCO7IJ3Q/Vv+Ld++2qxZRcNlY49alYHw/RRwRIcSQHwWVhGIvG5y/5mxnaWCy8T
lcEhnuFbtR4yQD5E8NAl8MfbNZufqHPLb5aK2OKRFJ1Vv22Ha/yXxS0WwjcZn67yzgZwiX0Hipn4
qLQpipgePq7HJkAsIwTBhV5Cef1lR11fjJgOOMbN5iklfYDGf5kywPce5pGaWB6ISDH464wqp2FZ
8mNPYILG7UEkES5a+OYDi4EqsOT32OLC3dWwlMEM8LXogjcbCJzcqcYBzaPEX6lFhdOY7DRcy9iB
DBR7NM5QILMIUgGwPtkQOsnGsP2wR8d5TphnIN4hz8I4j+hUdmMETUoo67Gadrvqw5pF4+dEiEIH
Bt/s9C8JruzLT44mJ0FsLpSVpv0JCfj7k8Aq4r56+JY0bB/6B02C6VgnGP6P5rN+hYk2Zx07oQRE
R8jstqj8++JmfqX1Mgel18zNQM/JZ8ZHucX771TfA6JkzPYy9NgwL7jJGY8hdhpTWKcYdRBltQGF
4nyBwwY8e4HPzRoEjS9hu/iVLMlh1bt1JX1A9ylA0BVyiOZs7f7y8dCmK5V8KLSFLIjrZYyZCpkq
eHFiuwXbEd+hfXpT8NZsYM4/sLNYsk+9V180cDzTgF2yetD674kjj3XuggG0tNfFHD1QJSa23kJX
ylhsIYwyDSEPKBVWN+xWbuxyce3jpVc8tqFYh2hf9AMWekksGyEDKZCTselHa/DeQmzqydz0scTB
nPJz3JWXpEA/6A7VGVKVOfrsfnezr9y1z9Id602Q5RvJBJanIVJYzwiLT/GxYYvWG792d4EjD9hh
PTbV4sf+nzCDzShkxNnB7iJp9Mbh02CTRvfHYhWK5gIP4A6/IeP88DnIix+MsI1/j9oDD5kTrwH0
x9uK1VjxbXwgjMTtFt8JFnu9nyrLAfRzjqUNfqpA1TIQkMpq/HFtCIl9OESPEU1HCDMnl3Ub6AQY
gdFlpt8MnezrC0a1Pe4Zc53MOMYSwsSWdhR/TIDq/Ftstb/hwkJxwmbgEWQk8cGx6CBm8jHIucFH
sRJ4KgBBR5ywdIivlDxwGJjNKxpXgkLfggVK+4rho2ddFL+LaHkW9hfxQdyw+LtAZs/G9Ayw79vr
LxwimMSHpenOQqCLnJ/N6hadGB6CBLxgnoSelaw27PBatCSeikmLAh4raitmEh04AJbYHp8M34j2
t6n5qsA10k1AxqCyPFYmBAgflgJsCGSRDEmsW4FT+aT8JAQFdw09UIAcF+Swdl+DCyUApU5KZWM3
bPrg5WckRmy4xCcjMBXkiLUJwgl07/GtP7VRv2Kx8g+KHR0L9M7pPJxVv6ZGVE79916x7ZhuKgx3
mEbshX5xqMG3H7smgQvBbIM6e0de07DnhUf5wGxi5vFNxop8cB/j+ScMBlztWA/2LmxTBW8YxUEZ
D31spRLlc/dR8WSOtpY2LIPZdD4Y1QcXyQGfMy7FNQLr5wmYbTm2tpQ0EFZKFV4dM8w1GMVkD+Lg
Fi1cB+doR7NM2I9FPKnT7AnE8aZvtgv0LfRkMHIGV2WEEN+CjCHNIDbRe5IzRGeArHFBIM+pQHnl
AOjRFp0F4xktvM+BF1oR8whec8ngsMIRLiJb9GsdvyMW1oRv2ozaR+ZT8dAdrD0UKoX7wxSJES2b
lFV31T/lH3T2gphZfibKHKWUTBgqfxrU2K/2Ey3rvgl8vB+JI2y9DDo67W0H4YPNl5MQIvcFlAw8
wwXngtRH5AQkC7PHhvSDV4MxhwPFla4A7UGDeV1uSTjh/SyHwxqZ4G+9a3fDteOzOQrCehoaVB0o
3EjbomCiUMXEj5SrFp3ckrcGdT20QYN+GA5fcWT8BSwot4DfbNIAIWcTvlBETs45s2cONIoCcBtn
Wo0AFaqBtDHEn0+NRoJMPjYMd3YbpwdqrxaWA67qTrsjNgAwg0fDx6nFIXnRr+Y4aWCmwDI3vVkf
zbLY4trvQ7Q6GwvxHvDSqFiaiDfAzsHxoDe6w7/XXvXhgPgDJ14n7mnj8QYS5U5zd6F7v3M/bvcv
oWQ4NUw0YjHjPL8gaE9smcQQzE2HWoaCwefsIZruxdUAUTgo3B04rEyhOn3pvD3SynNC/aOh4/bW
1UmRg8GcY0va/LG/xZZAhKIerLWBLpCKAs+q8YXohMcQiwHcsZ6MdXh9Y4gT0hMjqtU9Sm7beqDN
5Cc+OVS8K48s63COAmZ2PmIGkRsi1dzC2o8PJ2oD+1dOA4Kz8EaEJIqfKDYSdIoKcCtXFYpufGO9
tKtuHAzoiMsdOsP4DFUTjIm0ABX5LTGznOzY1iKZJShw4oMynjKYnJAW08ejaOnw6pprZ1QsYObF
Xv2BGqfjvCSiSlgkOFgRwL6fpT7EEgEFaeLKmbUzg92aRUbtNaxICceb5iyOwShUbMdYB9YuIbtD
5lgbsr801NVYE6CIyDEr9rpnVNn+E5eG0kNYzYuN3xcjbUIGET1N4jEnwppmA80WB9RUHBsIB/6l
cDFTv4F6/GKzwFXxBG8ISgbcBxg3JLSmmNvB2undNZvE6BXaO4ltVrTvCLI2XVKWg9nR2r/9S3Em
142y/gJW5sHHYLzCUImzkLMHknpxVbbFKi9wYXUteMV4jInVokOEFC881xmVJoXTBvTm2GX6pBhD
kP6m2253aDcEzs+ge2OhP51ld8t9w64S8G36g26jA2sciGpgs8NFTQwH2IvXTsLtALdqxNO6w17o
N53mVJwUTBc/1AFyAcAfRxLvMr13zBPmK4eCgKx59kEWfZbO/4Y/dOwksVo02P/ib+ZO2ot4z18Z
u6ktFFJko6ww7F/zAkfF6y4qhAi0n+BTRI8iZEPAzQsKZZ1PNcNCgIW0eErepTdk+PDjKCkqIW87
6VAwGuzOu8uuJXkAp/xozsTuW/9sf8xNG0bYOMSkM0GvoSkmsJUQ5NGxf1hEll9sU94AKXg5ie7G
McNMxKbcoTiKpwu7PMckYQqsdE6Zz48a5MqvZsne+Iifp9uvG5ZTIT3Hp7KWFo1nh+OXwVHMxpV+
5gl5HhEkNlOUWUf907eTVwQZKgespsh6uKJ/lM7x2f4EPNX+qSusrvF9DLuzOV+zrOARSdlNzx9/
2lX/tX3ePOmD0KQIGjqqP2Od///YcDeegMMCPYDux8HD3IcFEaY5e8iBpGXM83OykRasa5pozWgs
/V/5MIlLzg2kA4ejnKOM6zmD1ALCAv8kC6Fq8T94FyJBMIaxEtSah5ZMxAgmuB2imGk8iNA24XgY
dk4hZ0H6DqnNMCMMsnOHJSyXnih19LINFHxeC1FqLyakQJbItAmuil0qC2tCwjB2w9kHm8f8VMbf
8mPmJTbczfHPYt0VvLFUcWhpEIOigaMTxjsTbTmX6H56riiAgbtsv6bJfb1caCwvuE8nY/3iKMen
V6ZXwTfCYXiGG5v8qxsHMBtPD1SRnU4yn1NSLHQ341AgmzyazgjBVsnC2JGDuYK/FMpYIb6X7ZLI
ph1b+aTigEHPNWPQnFcb6SPm0aBWrc1NMHzdvwUHdT6hrd0oPErf6VVQVvDfO5OMiUpD1n3rNxae
rfonJ73Qg5FNhWTLkf5x4tUyf+Xs1c6YDwHyo4nEHg3/hAXS51xZ9pv2352B5Ba3ToE8biFd9L3e
LF8fJAt5gou07TZMmh/Z73Bg+VpnjONOuU2WyhlXBom+i+6LVeKtU5f1dtqQLLXEXgBvQPRTLLJe
+E0i6eBIIOrDIhKQ0X4rE+1QRj4CTjEcZxfTrw68QDxvXANgfrAe/v++W3NOg7/cC7iJTvJNw40z
RQ+WeGt/p71yrX0J+9/FeGF8uiRnEhbIhoCbZJ6ST3mY7xkVpx/WwkRvpWzNz/XnawdkWJVu9o/T
GRdUEONkYhcsEaRI9WX1hsHA77P3itgBlVihWD2m4f2PLgU5Mac4rQMUP5A9Ur/iD/moI2iS4GS2
gfSRbLg3MGHunNgoQYD6AE0xruWzc6ZRKGmDWUPdv4AAubRG5za5i8UGjznUjrn+yRmKX+C23bKs
89tPTCNsT/Kzg44sfW61brq2N2/ibAYRalry5hPv83kHk6VhbYRt8GEOm3R2Jg8LalgKAkTqLXtk
lp/YWSSMDjB8Idg/PfgtAt5A3gtblupyaj4LuBqizMAVOwpXsTVB3X+cjNW36stuu2tPitiuAWrR
5UKPjz/o4bhclHsa7io4JYfRrc78F+NlOtSRHFZBteBRBfTHkWpX7voTOA4tAxarol3B1INyBefa
cktQJ2gAPdR7l52/7Iu2i8khepx0OM5kE6DegS+C2Y3Qram8f7g8rCPeC+2LRgLTZfkAf2ATh90v
7WdGw4Uj4bw9tPvid9xUEDcAxnC2hHYxHxegbdO8g6FiIBmfL2B9TdCv8blCNUDVY0kDCYVO9fjx
nR0qQC4anpvJSYS9Lpy7yMBPtUrnqzyycYLmBHngSiVvdJyXAiQZhP/Cr/l57dGl/eMYyHhq8bLZ
1NHo5pjxQd8bwXTPxnm6xWt5heqQWmYs2KcvqjW7FJRIL6iYV2FGC+Mqx+gh69EK4ogzMTUDEZAB
gUEAZYy6DW4Ml5n2upoo0Vyp7sLSQsGLKvWwUUSkSI2cutUonE/8erYGaMFcpDhg7ljtxxVppAG3
UIaA5MLggL8hsiEgSBnf2KbgvoNGnKS/GfkbbprsVURL1g9/D8xTr6UWLQdDX63T/ucdYvegbcUQ
6zI71tpfnWGNjxgf96a8/+bDVziE8CpAQANnTBAbcqvLk4ZLGNAeoiQY7QayCxo7rojsr9s4oINd
Uf/2wit1P8PmD0AzP8jSqkxXPfI0dCdEGxBh9L+bGF0NXQ+lZ3nJAAi+Bhxhs/kkeRwlGbwbULPR
VV43OJL1iRPmTXKr4hVP8ntxOv/lw6uR7e6zf/e7mFGN6+CYUHivz6hTWXILtBoKOds54Ny2XsNl
ZM4lKflacnsoiNiWvokk8TALho6P47BBl648Nw1OJc2nHql/bIHJ8JaUQOZbzbqwja+djcFTTVC7
CyUEhi3Ph7YgVzf5NCf/+VdtWDHff/E4H+dWlHr3Iwa7bv1rNTsz9jGyc2kmiNI0HuuSACWCUPVE
mFEgy8CfBNrqvMsQ6sH5aYgg/57dwc3zC164xoB9eJTwG+XdiDSVjsZ90KuUPdvUEPKmY+l7iedH
bb+MHpaiwdOvbi3vLevz0KCKxO2uskynIEEWZttwNuXlc9y3XCu93r3C1zdARZ3jbgO6rSHT8SUZ
LeWy+SzZetNtvNUlo/jsiL/wbPUIjNghPw/3B/RwliucAsS5PnW3rr/V0mV8+kxH6Y81TJjK+LkM
q35LQvvwrgMdgtCy09fY/WXe7Mt5fpT3RXY1SHRqQ/vpjfElNYN+nS3kYa8PiL/Z7tTp33083QGa
9wnLRQN58XgD1Ev82bh4DeCIlicsyGrUnp/1FJRsvLF0eILdEDdISj0rwWdYmIAp08GkfXibPAIY
ZbOasOW/sZzfcsJD7qcHvkZE0jsxYvkc09X5kt4QnysedGKHfE3fv+Xjq91Z2po8qvcX3BKdBSxR
Hwk5oDhrs7jkBnK570HFzaxQFUjQ47eyWK+w5V8TaadNkZItrMontfK+GncVh2Xk8hs39wjUXwx7
bxrJnz/5CE/TJnlnlXxiwYZXiXLlI6mcLGiW4MLETgLwBckGQRmpgnqAk/yL5AfN1SLrxDTWW3Pi
aDiG8P57qb6+1P7pkFybQPBMOjfVOUucx5FZnzUExQYXhgSyfbzIQH1u+lxDcQjVVIYJFUAeT0rC
EcSqjMqLihm7QwPLMfKxWAAA9e5ZUVMsK+SQIdHXBLa2JMm+8RZ3RFyjge9xi8oWkovL0nO2Mk9N
WIVSOJwmMiZivspPfdXCGiHaXDuMUMV+pgOTTHJlp/z5BuVkt72f1gOVyz72uJHPizNAQw2+ja36
iTcIIEY5x8ILtMJNFn0nXjhvV27dCQY0YtLrGsoTN1LzGcOQjnAo6nDt8EH9YVx8Y43OTDgICIw5
mhPquaIfpmFOMQfLIIP68HJbqIspWpRQUSOZQAOEP7OwxD0Q6pew2idWwcmYsjUHQjFfhaePZ6J4
uX3lylBMAYl7/1HBufAKPVB7z8R9B+9e9BfceHdkSdYeRlIPTr2x0ywILGH23L5nPoQj3fgFmSi4
b52PvzWTKo1jeZrB5L+p0UBaKy7982RjCfGSmJ/vEr4xrpz6nAKp4qtVkFge1hmYHXDUvR4egDB0
EkwBewbW0oNRQWPLB2Hi+L99vsOys5conEPELofZL8oN6FZl62BfcddJx14p5u4x7EZzDSujSBdj
6/yUPoc9K6XRQL8qdrq5Th1H5+7BkmGv8xpDhs4JTAZHdkqC19mevUQxWz2WtOrVtDCNhUJ9G2A7
OYStPfgUWA0R6tSxRetdnmoKdq4iTwywpGwzXiZiP9zSCIBtFKCNJMLypedpAqqDlUzwbu6iNhE5
i2Riv0LstGhUIn42qSzvaWUQ5Kxv82E9MNwR0mD7DMoJWR/DWjF2rLf4Bf5JETPZ+JMO0WtayCze
phVmpDazssRww/6w+yitecRlHB1qAVhKyYd18CfD/AJrDXEneuDJxRsrFC0kAS+D0USR/4GDeoT+
AmKqkGn7ds0X0lufj/nAkZmvrvhYITy1sBvC9ye9ZRxRZ0DcmZYZIgDM6fYBlDEB4BuLC8B07+jQ
Kyty7XAHwxhUgCt8mOpKLyVW/E6PlolpCN6k5BLxhclhZzuPX7AWpiVuIRI+LAn5QsY/vjZzlMF+
li4JgjUlS2NlOX8A/1GQj4BcuDaC04A4cIqdmDyY942RR3rOdoP/YiGl6PhTWtbxphjAniBsntin
Qpq+h4bs02Ll/+i0CUX6IuKRx/LN2zjPfp8VES1gREiAI7pSuDhWicNqOH4mD48Ev/ceGcQ6aNl+
PC88mrN2GQMYinfjkXoJvR+GaNj3gfSiBJsxhrG84imSf94pqj2nonuOXR92BFxO3q8XrxinTYVF
nkfmDrvJGCpcKqA95h/acXR0L21PjidzLWRRTF3i4Mmjt8aMZuNjok56pkpakY+BBuOSWEU2IZ5v
mGlBXMQtt/X5PHqJEB3ZpBiXpOYnvqNbIT6zmHl+k0YuDirGtcSuPf9BpMjsgfiU7yRMs+Y1kNl4
Lqzjugsf10zxs3V+pAS9dRhB20Rmh3wEskU+gySFmYxM8Vtn0sQBosKP51D6JLhdHjyFeADXfgXv
fDMmTPR/Yx89hv1TRswRtqSD4LL7CIrYS2NkTH4CEF1ylRmc/S5bmKul/F2X3yxkH9k5Qy6HVDae
szpzihoqCn5+Tj1EFlafLKjV0OAl7/iZbvKZ/9R9ZGqbZlyRUqugeTRZFTgMi6Ta/hhsrdPk8nQf
mB06M9QovEkR6hcQvjjCZT37xbS5+uiIjyT/fQUIAbx1ZKu/0tmKIhvT1stndZLkALoSSYk4osEE
wPrh8V5F2sxD0cAtFtRJ2Bk0rzGwEMaa/1MSE9WnU2HGrw4qsN+5+t+TAqMLxBVCuUnEKxtHmHgx
1oFO3q96Sta139kX/pTJwt9ImA4/8dK+e9oTuoyHEEQsH8hEQSEnraGvxMz6luGXshieR5IBedhP
+J3HQ2SSqgonlF6XTgtwr/AVkP97NGZwNaP8Svlua3EeNWvtI8flUEJE6SBZStDkfDOj3Uk1THyV
kzlZcORUpQ+XPt/OINm2Tgmdu1yBU/AS3wcIH9iki+BC6PKYIHaSx0ouw7+NJR3WP/Rm1cJMVmz7
0yRKkghS1+PIt56UoCE7btzj1YdD0z8l95opYMZ0wITEt7ZMN2VNOEPNKFdr+mwaSLFCOlseul5g
snfmEfL9+lSU8KWEeJTRGhnPJZO6rkL09tLla/QM3Y1hS2/5gPDtahUPcR8Gum35LQO36ZGH++zx
XfEjOPfAhXSHT/8nPzCqwb2gr0H6zZyfs9/VPLMO0xYHdxKPfWo/pC1Qc4ivjKnn5++YeJNjXXUU
HmgDJlKhERMCk9jbQf2CrzqBHgKu6OGbTtJdC94iqsvQmrbvNix36oXFscGqhsfkVv7iKH/fmvVp
xLCgBUvmABDoJhW2sDwZbc0R3m/CPrF0OeuLfGnzirJw/2FyoRxyZCFiOKM/F7xFWNVk+b0DiH4A
NcFLOdX2D/YzWRPEndtdOxGLGPLT4NMqjyUw1zvz0xye9s/qLVwIAS/IIzbd0jwQYYnnzmQu7bfP
Y0MUZVofysehT65p9a0XF2k4lRSp3RYVaSFfpuwX7i/un9zuu0quJNTQasGZCkUEFnIrbyYZysOX
DSjxHFcK1uDMbmjxNzJsHtTBm/KOVc4GqytksH6/LViO362DcKCmudqP+oq/RQGB8f9ofM/G24Tr
fD/eKtymlQ4+zFI2gYh9HYNT/ZQWaD/4FMLora1PDV4UKF2lY210fglJ1cAYFsqoqW275F+vfivD
6fG83Lul+SRSmk0LNybd6/0lQxvSL6RqNaYu7DPVL5Ol2l86a/k2KadgBj2MuP45zGXpN1W2hDtr
9o6CApHN6n/gjHb1jSiGxN4lPGqZtU6yhSSHVrWD0Tg8iD7a4q87YSfPdkmawQjdQF2SuhVcliG9
WMOBHLdYjqBEGpDTMZWJDHkNOoWTrcQhsEMqCplu8bADjnEeWdpyIzhjGF9q7oDGGMIAcVcH9ESz
wTep8mzK8lAopX+hLcvxvrbWEJsoyw/hWEebpIeAZ4VfPr6p97xaBCY8i0uDw66HJxv27HkAm6Rc
qMRcBvfnnnS51xTESPp26FPeq1m5aO1TjTfwsVN8SBI0D3BnxudloqFZcipWh+4VSP3X8JEcuBha
e2UjKAEIoRKgbxgXvK2SeX6Yy3fIovG9fGQ+pKQXvgK5V4FLh62CPViQDGvigpX0zDhOMIjhYN1I
K8uvvYk4bbfydJDRIAfoRPPhaOEnmmjHKQuq6gOR8ZEOqurFspd2iNYv79ezdEsS5Kv5I4WdFpb2
5YVpwdv3OZ8kdqzTUuXNBj9nRFexubsmvQczyLz7L80FHqGBoytGvf7qoGizNZ3johXgKMeFFxL7
+0o3tjxv2JoCzVZ9WENtaXdZ6TV9mMWwOhCHeSVAX08dvWBr6qaELLWbpL7E2uEprxHJTOYhwafR
t+Ao5URjEPd+7ORjlkV3nqEcvRm5oY2TYh70cBPjt+gWrLZaemlsevdw0fTHIlfcMrk8zrNvkh6g
rk9Qbe1KZbPMu2m7SgwvDTlO7L0Ssj1h6JLhsLMnV7Z8EK0UFVHxoCV2hwNoVGqKLl40imxdzEme
a8o1TjA7cAj5eyHuU5YT+yUyztvuU/s/ub7LlzzD1B+wHHmNmK4wjv24osCSdBq+0Kek6/SxoS6R
hsMMxnZQws94mdve+o6FThIguuL2YErZP3xrAnqkZgGbhUjR+3qd/UnCz0sqdzAaAemgy7BLY2BD
JS6iI8OaroszlHp/QOLCWcfxbJoLUHa4mTSzvO6p88QMbUSddhi4Mk56zbE4BPHFxyUjnPF/ByDR
Lh+q/Rq8LgkRS6GihH/GOFPu4D31OPq4JVEJZNywu32W4SiGXojXgZr5d7EJZ2EeUpV0C+MVXxM5
PtUQ0pBTJ+ktWHtP64kGn42Nto2fh/TKPATNDoef4R9YF2yWhvZnTt3RUQihSK6de+7PhAfYSuXg
ncObq4/5RsIluVhUo8e59UPbCzw/uh2rSahyshUhSuCcpqmAxvA7Wot4CiyNfxB4Ma6izy1O3XyV
L34D/N2i4CFHFo6oZpHWG6AyWhkdtxJMKtkis5UcXXO2GF+XF6MmG55gys61EoK1ifOl3nH+0R5A
v4YGSQcNLiwVZ5B0TgiTYs0N0DA7k27QW/sWFi+mB/Mtp7uP/B2gCdEm1/mNFKyGuYUYw/DfM/Lg
HnYY5xv89HYUdZCKPv1G0ESCJSBeAo81DetqMa1nv5KmsTNfY3WMLg8DITbim9EW7seGo/vsIhvs
E7GTfbo09NLTE8wXzJPtaCpZwoQtDnJ4j4V6ccXbApob5iuMB5A/cmK9MQLN8GRpI/h2WyJ3yO7l
old7NtOVtofjqVS3qfW51XDmU+hJQWKKnT+XDoycDDiFJ1IKZzzkcK+eVMeAbQ/GyU9QbUOBfkSm
n2v+5KRoONnW+o4xjROBag19JUnYc8zemmpjluHDXBCGx6CCSzDTDZ6CfDlNWESgYeMSKsoCsZWu
h/ftq97Q6sIpkPvAr96B7Crf8ptgbPHd2CqnS2KAxqh4Lk5r9J12/MGPZeDBNo3ugvGI5QC8HKoV
MUMMZE341sEsAgYXOs1ZGRVvQLiI2HPORJMTnXxKYKs5sip4dUDO6GfBdOHwMvvRldQ7zQC5J/yP
oD1npuARC+ghBJzWmU+J+6eoza0DgCGnJGWIwoYk8EVYLBuVr6c6z1bpB/syh1s5Pbx8DDUyWDz9
czwy4VcACy+nJalMd094ppLc/FhOhNESTevJg4/9GHKpwl5yEryrBRM1y2FIuRwDpaMp/uEFhAD/
wpvUpY1ajy0DG3OPS6gYgmELO9gm9TthSH2MN/jOvOaUjmgE74FKieo2hTHhvVRgx6X2xetDSZ5Q
NsGjwRtDW3HHEOhJ3VYjaoD5ghhxjQR5T0rCJgkt02OVnoboojTSUWrj+sgdKihEm12ai14BzR9L
Kny2FOWrenya0u7OWn2G0dQiRk9KTWeOBii5R4Xqa53LoaeVvsUuMyfrxQeogHBR8cLQIQw+0zaR
q8zngn8Dm/e9aPQNZxAxL2hma3DZh6dbi5e9wuh9QJrSQiYYUDJ2Yofdv8/coIZWLUbhqbLFqknc
1BhV3++/R/eZg0p38C21DwYcBZkhUzflp71A9k8ub8D4nCrbs2Md0fCW/aVBXx0DPCB00uTrjEe+
YQ00QzhRAXvzGioMSVpyQThFTkvcNUuDdjED+svpW9Voeq0smv87vyCV3615Rd/ztPfpa4U2JqkO
CS3IX5H+ywkekkXSQQYopyEA/ZDqjdSvcK1IoXxtGPXhQfNTeYgXTBBxYN2Q/O26swyVqF0Zt4kb
gpjawu4XQgvqWfY37Mbn+FYXkBWJnurddKkgoUNgwLpr5qO7xNmNCA5QbRH+57IxQQDCMJNNtt+D
uctgPli+EnT6prsqibse94/sULdebX88HqveEKsRDg6NlFllN+H+W2wEqR0qFib3pY//ziPQre8O
8Erq929MSLSI7JfaPg3Z70OvHY7/0T5R7WcGcZRqiG1u9VHHX/m4Nw1zTrsPQNJUqzyHiUQvvOiZ
/io4Ex8pBhN3xtT7MlEiAsk4DvPuQO1QFiRf0ADdl/dpKZOew+IPeldmR+IhHdzcvBCSU9ZftfQZ
F4tGWeOeieDaUPeEgFF17F8ri54PEIWI0RhWQ1XwIbeVciqw8+5AAtcSd5lJ0DpT0F9lAOCI46WZ
n/pu88Qoc4B5Sc/3kV8z97Wm5M5sd/bEKArLv89WUDz+3WmVxVpYpVOLLCU0c19ZTzQ4z3Aa/pXF
pq4+htlyUD/0Ygtx6DlFdUKLzdH+WD/7ra1c9fdC7dw7Mm58Topj/Yg0IgHzCEvU59tr/kocjImm
ZlU1V4cPc/FGwL/pOOAJpIH+ZYadjqU2JedTtlz1ZsOsRR2B8EB1XlF9lmmaOKTwYx9cW/f5d4QL
33mQ7A8FIT8uIBv+VNNy4/cRA0m7xgKnDvIybIvfuA4qDDzegT0FSoVXtzsOFMbQVQv3Xh2sdicD
FS5bIFdaeWUJYTnZlrhEK14sfMvmreWxQQMvZ/MuK35jkueL20+UCZQPPrzTDf6rWANyz+Bl48Pq
29mvEWMvHJh9pKhhBvUedC33bLzWaRCQGnrw9+prRWzbCwNbzyhdk2E+eCdiwQJTFg+qbdsUQaqH
1Z9ugVyubXjDcYOq8GS+/jlcxSciAnCEiSMvBvV8spDM/QesghnUX4jmeF8u7uW5kt14yDbpEM5w
V0aHzsSA5ffgt51rfzGjPaGT8GbCKupJ9LVTrC/lrt/MCLH4NTu2+vDKXzMCWqqN5teGn5ZMf+hp
Yipzlvh6tzLQbaDpnlXn/LFNODBgsjyFtF7dZEBiK0Vb9pAOCkLFKtxCfQz68/b21n4bQD08tP4a
QDwjw6yLjcATvVTWwX4CiZG7L9aYDRh3v3wpv89pn+XnFwWwOcs8Vyng/CvBZo+lTA2JBfVQjuHE
Y4ie+AP1x7zBMclDYqbnoaRAIVi/uctWvUglYtQ7I9RnzKCeXC6f4AQY8lzNyu9YnhgTdm2zMG5w
vPKm9pjYJK5s3umvMf7mxbrpMewMSryEkSor2rqYLaX6qErLdxexK4P1zkrkHoz5z9v+J1vf1Wwl
BXEGOdXv2nWHTBciGWgcET9vntaeDnkv9FPj46oUEIkEjatgQwtmTbIKI2SJVnOv1D+v95XMPoQM
xvrRrUsRuaztpOeiI5W5VT6LO2HG55Hg6/Z2J5aLNRnbtZlJ5g9rk+sYH7JxcX8eBsw9FYQt+5RV
FQKYMbD/OCN4FIF3jybn4LCecHtm6tmWucsvKOx7PfW1euSbh8bgskiekRqHb8k3hRph6jZmtpTy
U4JmWQufsN/LBT8v0cJJwmECrsRipGaioSCYDHUCOP4s5DVK66C8c+AEdxurKSfFTGLwJjhIdMNO
eSWl6Q0oEveLoaCVQ//V2CoDwsN5ExD4grXV00dNp2ezU+AHqdm+hwdUP/bjj0hKixN2i9pWfq9e
Es7/BmTF+7+KeR8Iu8fGbfHW/ylAHw3UjHahNLDFv/rya2BMe0nQdlLchtjHZSx0MvxYZtppui+V
Gm896KjJkv74/VkoaDrv35q8maFTsUL78Ymcnt/dQy7DvVTmbyfK1vTc0q6aWMlJ1cluDm1km7cp
FuSeH55oxyh8kycaz46O6No2mCHV1+WLFCaR3DJIijG3OdX409MTqyc7OZX50aJ0d8OKYyNN3LsU
vhMCT/4j6bx2G9WiMPxESFQDtzYG917i3CAnjunFdHj68zFHOtJpM+Mkxnuv9Ve6ukEeBIRS4f7j
PmLv3N/jZNXi5ROGr77k+wLFAfBbttq+6Y5+RDBe/exV2xiAx+aptySOhFwyIGrFo2N2DYUZdYfG
/wvoD3Qw0BpcVddEXeTarpSfhbJTEAIFu47a5JB7YsGHMSQOEA9Bnp4yyBn0LJlx7Ju/9QR9a3ke
pHWvLv3g5cZfAlz2woy4rZ0JjID+7fH7Mv8hfu4p/BgFOyAwdkH0eLvI8EIPv3myKkZstiU84xBT
JvhxNMADdfzYZyTRi7MOaQ1CSYBucnkWogqEapG+5BECnm4ExSJJnXaiRrJL1SFbXqz/FJM+pOnR
a8BPyYugDHCuj65w/923tl/c8hyhhYfmE5mrr6Jt5khvoYDhkkfpPGKmguECt2p66tMl4S5QndFN
4OtgSYMm4vIP+FQXNJJDv+67XehtE0x7kwKRUu3k4V+R/pLr/KEWmtJuxMLPgUksJ//qLipXDmS1
OheK04Wvpr0U6MbMW5Vv0u9SOsjj8UmOuqg3+cqfMKiMAUefXaes9GaTU62WHsP2oQ1fmfQMm3Pz
+XLLnacsIaUFfxGKF0U7JwnmCU4aP4JzvIgEg+T7Eg/jMqscA2syQ3xg8Qmugh2pEcEOdJpsTOMD
HPbjI5X2qntfXYrmJ47eppH/GRxmGb5OQjbfau86rlrNOuALiU2JrhGkrSif0NJQud63Z3o6YQBZ
0KnbMBV+psy3KeGdFVCAd1WYMzv5S8gwPvjZTMzZWMfMrliyJuWupDcrhqTVfdIioehsNhJyjCMf
j+ZRHZsv59B5DcdRdCvDtWmOCQ2GhkfCLmN8Aasqv9QYjTvprcXPEnVCiRiCtDFPYajGPFjf9I85
V2ERGjIGGi4nl51Gag1YfSBI8P6NEC2TYlUS4lDtPr0VGLYCAmRexj9j6ONNRtxA9pMaaFM+TBLm
YTJZA9mHENVAuNm2bv4yOGPHnHCe37r2PEn5CVNJllP+RtZ9oCJzcUSToqtNkG696FgLG/IC22HO
ysRRluWHHphAiH40F1mSvhGC39p1sbCmU19ne596pN+2C5fbvJS1n4i2cDX5qpoepQNDm4CK2GCj
w0oWST4qKBS0TFE9QnU6XYIDBXU5oN5kgmSr5frJEV33dPugc/A9okz9I2dZ0qGMwIMt+ptK+Zqo
kFukuIoY1RK4xQTgnI2tYAfmpxJ0mDTA5Gr5mVBOkeNEUrfteJG1S1Wb9y33I7RaSYGZwmCEtYAj
rQ9b9giUJXp6rrNHjuzGBDlxJ4ACwTnzvynvoXvyQLeYEq9TkivYhtgNWTCU+K26v/EoyijfKpld
OZx38uqVt6i+1D6aCRr59jx6Bhbo4ixJ1bRhY6nHM8hnu4IIaFitEWOYEzI5xHFl+epwN/eMhoKZ
zzReuk6oR0Ndj1RAZlEy/TF76V7kOCxBCeRqEWnPjr02UX/acwvFmw5PreD3KTwYiC8/goooH7ha
6ojcSWd5TpQTovcPnFTFa8mTvxCfYfFWRn8YkxbSWw1DecfOFv58hh9RAvLjSNHim0ubu3SiFpFF
oFRtjbltReDeLNBUJ8Ii1KOAHCDGYzSxpJso4w66j7C5S6izHAFnMwGa+aI2tsgvEHkD9ABUBzY5
JnSeh+lNjmkSJKMaT1q4GP7i4hSRUGsz94XriPkAJYv4YFRfZrRgHWLFFqEhcuHGSWDRP1IQQZxv
g33sLwLkzubYoakhxh0GR0b6h/UMaiunPiGFgrsNXb9ipP+s5HyuvJBy5E7hdFzrqmEHHFs69vR6
2DT43iDEI3KKjkj/lWGaLTss9pb7o8rzuvGJzwJDrkeq2F/BwHqoFyMLSyKzYw4q1+x83nBjWvjk
D4IktlsFTUul3TOPGlhtmg/I4e4JKb9BvTZzRHxY/TE461EEVcAqlrC9qbSGtVaoKot+Qi5CNUEF
9f1GkM1eQUIDsaTkC/K5sYXE6iiLJzTVPHKoydpeSVWrj5VVFxF1IwZTLcFQF6yqGocDV1iBEVID
Y8ZdXWxEst7RE05sN6TJZz/h6xX0Q0VAjF1S6AW+ziWVFug9kVpKJvo21uVktHG/yV0uDDR1mOcE
30lqHGPSK0Ljoz+VOQlDhcymHY1JZDzsHlU8PlQAQAZxIe2j2+kngiXnG+Q55BGQamXlwcpFp2gM
7lJkLhMXIYVqC56kGXuhJuhrwwsYmlj3VZp7r4TiVdyzRbf0hEvbHAS+FlV7MuAHMkRf6LTxRbx3
TPH5SeHBIKp0yJ7uqZHX+IYyyMQlJc3TFc1e3nDPaVB7tCaUjIKIAY5JY3PkoDbmHLCIwgxv60or
REbwsoRTQPGHx/Sb7AUH1GGypVPG8bfBub9oN+lGps3SdES74+8Kq7wliUtaXCfCtsGRR2fdGAOL
F3uG1cR7EMUgl+N55aGGqBYZbl4IFP4Z/A7BJoojlgSkesSFTMWLiokM+9QLBAt5ZX+efAn4D/lq
edvq0BZdW+usJnMKsh8xPy477ULT6sBsjGiHaYChTGCmTXTyN19qumSEV+IfjRz8hqqbk5LZBurP
hm43Pkso/z260bcqnESzVDC8EzCBqB4VoHCLEZBI5s0gHqf09yyNpKKFq1j/GaoVsYbJDS2n9vkS
scmA5ERkN3HrRc07qJEbKJrjj80p9YHA0VHc3pJjNEYXLalry3pL3BkyUyu+rJypzNGWOP0bSE8C
gSFwxJz4G+walSzOdQQLuoQ7nQto/wlX5C11XOwGl5QZ/Pp/uj53+XBzoMSc/gpm6NSnpevKcxn8
ZgpFBVMWGKw4jJUqB4N2YOtQxovCfLAc4RpRqEHE2jDKFWYaI8W7oxkjs9dmYE1avksHadsEVKui
dRHZGLkrnIA+Av5URgn3zpHuIAofOBJLRJLBI4n2GYSkz7s9fZPz5fDT590J7HZdQy1I3pIqzSq8
pX8lT3JtfahdzkiYQvpTsvbUKLN0/+3xdHIWsu5rjlmAaMjriWDYBSdtB0iXSjUc3Yd4Hs7MZbHt
md0DZHhC2VukvKA04LNETqaVroAwaj73IsrCkDPCJUlC1gjKGmBJBkeJDvyotM654QrRN+2PmsBd
8gLD47lSMPWz698iPmfKxAZbnKkB9mfWDysWf1qCtdx311tkn7J9efhQHejEAoEQt3eLw3Umdcu0
G3EaQ5nJhVXx/ePLdudkkwikMXCn4T6Cq1LnpQd1Rean5fMhKmxfmOcDeR2zElwOU77KFxLjbEO3
FdisnDkfCRVawGowHKESJOqS6yeieInoVYgfRu/xXTcya/JTfwGAgq+GiZMF5BITKzrH6QImAXxu
sgXQEPUgggeqj0x4sb50NQwtfBqXOPEDRyqcuN/J763QbHtz7ciHx0tY3iB2961/KkODtrpxAEXI
NlrLiqcWLWMKRgwUd7+TBQewxO1hh8KiU7A1cPt2XwjeC+Hlad8fZV89XG9f0iyU0m3+G4dX6VfP
LgDAerFmpUgqS7E/O0gtSSYWlu45dG8oq0flCV4mwr6xEeFalN81QR14YhkkRotewZj8I8Fr4ZWH
pkTK6dtgWb461akBo6xKmh3rjMsVP4VdZDZ7FFOcmllm4MTYyJMpvxrBuEYfo2EbECjurETIyh52
AvurDbsB3DJsErw9Goop38NPNJBiBg0wGxXbHZr+qffLVzP6ABHREIUAgI5qjY8wAKs3/jxkbZXk
80x1CLGmpDGDsbNZI1Kfw3vG9EgoAH9K5YwKrtBGWfMBYaeQaKZTD0aTcAzqO0PbxYWp4JaGDGsc
1mBh9UyHaa3OOJX5Bx4lA4M2SDngCmsqOn3uLer7QAGw4TCXkGKO3o6YSz4kd0Y1fi2CUh+rTzCt
+OX4wNmDl9KT70y+Z2cuweRFpjcuRAzs6NCwrGIqSpFNWQqVawQijqkNPLDT5OGTKxhYyYM0Wu2P
PY95zLxN7jHeM0aTt/zvJfwSoyYxhjNNs1uVd4i7CU/vNH9Kb7DRigIz2TL9WUnt24rMQ5fAs2TG
h0eHXMQdTPIpmh1cxt6cCa/CCazZXNwmH8iSNhirZyVmyPQshao8bj3+IuFtSSvwRuXkv6DUe/WV
1SKdJtDxN3lxJ9UvvgzSgngVvs0BLzM272Se9HapzMhZYv4snrkwr6Ef8dVuJO2rIl4B8xQScd0i
RlrTKdKatwdpVyR81hCLWcwKHAg1KArqmkvwkDHyICtP1gH5+VjjYGx8Gy220cw+OFrRp3VjplP/
avDaEcsJmTmu1NbwZj8QWCla4iGg5R0Z65sP2eWwBVSEcftOO6BbmwICfygYlGeZMOOYZPJ08RwS
dc54000ztMSYduF44AVJLSF5UrY1nNISemwANovHnJo6riP2bwXxleoAgxDvnMGtnfMrDynRrcYa
sNWj/6AI3ClpvOjqKHohKlRGLbFwDacbFkQsBoWV6yQC2njSPK77hCCg2QTQFThodBPNQN6ZhLIN
E79OGAqUMn8G/lTCYAjOYwUgz1RZ8bRHLw4WniWigTkRQS7TWbuQd9lch5nPAepn3Yx7cXIHagn5
tvhG8c218wwFxpbnOk8tQBOPoKfAItydQxs4kfZO5unBwFILvrd1MfIkUJ92l1omdw9/OFmlg61G
G9rZeVQjpiQiOyFPaZDEnbwDtN2AQpNJZBkqNAYK7qkhbgKgDCXiB3DzSouX0qJ1X5xBZTRwyFcA
U7/Q1wkBvrBuEooEy69H6axMjPSOo4JhBVG84eKAtnK0r9G8C51EYh+a+XMKU0xk/5wTSE1s3k3Q
hro8qOKRc1EM77FyG21cHg8Dnp1NHzAoE3EnFFuNMBZMX+QsFPAAYzyhZ45MMIFFKBZx/lGiSAPZ
CmDEPBsYo7mOGq4AELH8V6cSx8KoCfMI829NIPKZDNAUs2/+mYCzEgKoW9pzXJyFgm+TZfIrffIp
R+tOaI85QzLAsqH5s4F2ChXtmpWaTF0zmRwr2UohTc2pD9FOHoVyi0yHJ549jrBv9izsXMOieQNE
NyagEPwqj8i0e/qL3rcEd94jwccahTCW441KACzRGEHBa5SNJ6xw/5ODt+S9pC7WZuzUKmJHufI+
ne2rX2l28PNz1EADXJTvVsfcNMcO3KzDkNQmIO07JtFY8R3wbbH8hnFryvs/9RklXegEkP6rzUms
ymXv/v2oXHikkcPl8jSgA1ohLW5x4MOC5xZIIH7y3zG5gW8W5EgBb0CKMUPj6Y5BgXjPLXR8Y7EI
cbYtwq9tmmwMiPApuhNyhhAec8+OUoF5yLTwje8+uA7FlsiIypgqeGymwV/RbeIf3M0Iuv2zQMgy
04M05zlDIU3SwqiX/vQOkndk41Q48suIAcLoD4PAoo99AhGWugzv8m8sPSvwRFKoan03FnPwTXj4
OTK2rHkVbzXuz9r+302aSDbNypR8kZGF1YSPYHnllQqwqJM0sgCxBSZPEnHbbCbDnC4qAiARHY/h
MlB2H26gqXSpGaHYuAi44WAZw7F8zDdkClDIQEMfl5I/a/Cycl7ySNU2JuKQpkh6S/iZEBsCwcpj
3i0hVika9flwjQQrSoW+s/pvct14GXyrABwzcYkGlusZ5sI8+mfETV5oiZ9lLhz08lnTVbnXaHov
Nzq65QqPoESKgvYyaIeiLVhCFGzqipOjmxXkIyuOjwhDe8c5GiWnxIAhRY6cXrT4zyjJJCTbEYNO
syg72zTX0C5cVtwzHxJYqmUtsDD46MMTPknEyMrBdTJ8CMuV+AX/cqi4iRT1q6lOSbGs8Fp/FhFG
FKLkPFgEZvFmoVF+IKgrIXdU6RUKG9V71sVCkY1pXj8/l7og4w7oCNX3NOUg9Xj2eubjwXu33V+t
0dG17+V5UWIahO/TvkD1KKJckNweLk1QYHtCyyxlXKr5TKPKcv1T1+41YdeT9Yc+2WAQkR0ut0y+
DSQgKpy+K3TzJLTE7drLrOCpTU6heEcJ4+PTrTa59pXyg5OsD6pOMtQumvn8UKBHFEq0lBCxdMeG
x7Ek3GVwDFtUN59ia1QfHE6MJ90zbwjvJvmNC8CYi4/PMWjxYKt3FbFRs81zc40XSM22YUhx4F6b
WMMJPkROOZ5b7DwIPjAjEV73oYmzofSEhXJt0EeXuJ91mnHJcCT6A79NJa+CU4Rp4rOtvOOn4MPw
KzU6Ixpg140xWYy+DbaiCWxZqhrYUV8idTAUmpT8G4lJoALJ6Kc8t2S5hQ2svo/P/fM0421PvWK6
0unx5kDKP7+yeMgn5MrIR81nhhPXEWYt/1qC486R9iXRhkiE2hrokkAnHopzlSx3IuHI2BdWBZMf
Af1gcG22F1SbG3RCtUHSLJMPhoK5NgbHQNyD1ynZvSboAvH1LCPAAjt6q+91dKoMN36XQ4Wt+9y3
y/D6GSt4PlC9XNpYobw1V6zLGg0RKikrRdlyy48ETZJueOPTxHE/LlDoSabYt4eVAT1GrMIRBhZa
N6vm39LDwhzSy/7oYeHmAhlfxbDw8E3wOu1GJFQonOPQjdI979XHzoXTIO0XnRqQL/shlmRX+/dI
kOjjOhvhOkBb5kK1nNLipKCouusYJkkXyGGqvTlo5MQEMByLBhFLPNxsD3ZFbgkbrvujJ/dCZmrj
ffXXao/tlAf21Mw38m81kFzO+zXtEM9xFRKNv4/JDvocgsYhXqNCW/svtpzlilgywyngyorJ+iHF
q6q/Gna+nbDnG9A8G3HYLAZcXgHqB8wzRQMc539NOrR5ORlDGfDsQkY5WRsUALpAqt++4qSeNMsO
yJp9JIssJciMuFLNd9WRXZJMU5IHpXY50an65otG0MW7Wx0nzRejjjvNT325UAdynJR3rb2Efv8J
rpxoiZNaZHaRA4xh1jKwGI4BGExoBRN9cy0xt3TlT9xe3c+2t3kc0mdCzh2T24DCnaeDrzBz2mXZ
rLxwGrBnicw7NXk27WkAetYSeiQuCfNlzyUtSejm66UazVz8GTKYV6NZBYJfOgw79hEEl10LvYGX
SGNmcUlU+hLJvw+hRxMwO5J81i7pruy3vTuNiCsLeels6UfOu19DjUYjva0RTzINAUAD/g2Bgt+v
0r+Y32yg+ig6jpzPFZWBySLo7aN+0+MIiFU2fRIGeNKo90Ptq7RO8btmrEFzQ9CBmREhYP8o5FM6
3csgvgwDEgz/Vh5ZA7IxgHyKUcRgVGtVQ5vJ7MzBOvjMIBb2RBfFJ5waFPzGvJvurKYBuTto5/zV
sEjNq1UxdxBE0ao8VmjSkBIc5evkpt4QkUa2vvApYVz/oaDVbOSCq4Up34vPtsgu4HTFi3CWD9kG
gD3VlnOOK/egEW7mDIPVHrRVeuKRhW3mhzE1dpzfydld+D8prOi0WnjKWfpQbk0rG/o4+qO+xsAo
J98IMNj7yF3LWx1iYyowN11xVu9je0y5qDAlkpYBZE6MlDjGHBDAvEKpsIZR1FqCKLYfbdsJ3bRH
nNZ39GTeKD4AMeE5YPM24qM7x5Mk5OsmObgEWFB/IGwSTN8rLjeeQ/UCcatM1iBjZcGR4u/YM0rx
rskEJHM8iHOBn3i+gUgHFeHzyfKdbild8l/iHQOq1o54iOAjAqv2ibo0q33Ik9X/lmhSxuo7Rnc0
UM/AvaBk8b89ndVAnZYqOHDbOPVClU0H6DYSp1aZO3JzJe5VlhQe4ZeB1Tem72Y6edQlhdyGI7sk
RSdXVs4WXNIK5pjefNIeQsDt8YXHrAcBNapp9zNXcUBImspzXCFDAAascscfr5W4NmdIF/Mzmvda
PajuSfcvreCEKvuyOjVzi+OQymFhj8gcCMKzDIYE9nriwHYl6M4Um82VcgI89u2byCfN/Q7efmwP
mMrI1OTIpCwgtmyp4QM8T/x9VP2Rh9IS2rg+Vz3aUAD+FmEs2pYbkZFbz1qUdxE1t/EVfGVWda1q
ZnfCmqL4q86JgEVIvIzNvTne+lb6+5mr5NRh3t8rNq9W5WdfWcZ8yxcKvfky45nnbet398uGQqL5
9oI1C6k2Rn7zNMGEZHbs4GQzlvC8k0uHjeSKepLadWtqHNzJnOmwFE6kl80xaKBoFbCg3rlAdd8x
mQ/4MGZQ8hT7cYOvyKl9+Oq8vWsPd0R1xASf0qaS4O2nR04fkbwjo3N4SH7kuTm14zHC9bPzMJMQ
5Rb8+NE4mf+F6WKCwABfAao9+eFaf8V9QuCQrSO/I4pqiimmCk9oyUO+BgF14G+0w5GI66NbMKkq
jKSRsbOMefkT4Eg4NifWIOAFsMLhr6Wcng8ULs1quiCjH+Z7TqxT2I7ZZqB0DDQsH6lN5zHEGbJ3
N1rVc36Q4nfYOV1wC9tja5KvbEz9b3IHwimarfbCLmxemhAcBTc2OJVA7tY3IX6MdDQ1TrXvyYR9
+Ssw363OU84xMA23BnYKexAhfQzMr4zHIectpsTFrMK+dkfSVqln7nsf5Iq8LglPP4/KRF2ehQcC
iAwtIo8I+VmR64AKm8DE7Sz95fwgW5tI1oADQt3VHOGoppo5pruCsxxdFScH6XLSEmhcP7nlXvis
24fMlwSq9ssh2poUazsWkCDCa4K0wOQBKeeH+OyIe67KloN7MkOeK8zbenplszTO5mzf4Z1CNCVs
Bgzy0VZWLUWcKvdGtGPt5oN/Qz/+Ih1v0c7brbICeV7S+2Du+SDA/9XTS2ojgV2KZ0UmtmEnmDbq
8GiOg6Mi88E4UsaAK9OfzEWAAzRCGdWTsxhAyPNePmswfkAp2ph78mU0/TowF5Lw2Nl6gdOB11wL
IMdOvI155FJYiUVPdPG8/lEZyLPm4JNWC6vR4SQhzUfMVxPpR5K+4mMgWAaMoBbvQpW+o5dC4MFs
hdX8T60LvuVvI+KnchoYVoFotoDmQJEMzI2dXnnQjPE/R7aBUleahlnowAoDD2J2efhrjcIYsH4O
XVS7PJsLDVsCLthX0dO7Tf/SsvCXerEbhB3RITESljkr+BmEgSU8eqntjEtFBo6e12TNsBRfya/4
rS+qfuoMWPcZX4XUIdC0JyeGMOEBhCQAQYkncM36Ykzn+c1PF6B1UDBuahPWNQJVBHLGuI3uJAEE
PIymdy2EpZth57tm6VIaAZDYYc5oXVT6dg9XGJLQthrYmrxXjkB/co39GUhgJzrlF3V98g9iLDqK
kTNwxqNu6Y/S5C6S6G6slQ9fgkXTK17mMySkcnsY/RnUSj+m06tXLqJNQD3VTH4YytR48Ih02Ga4
uET6GhGHczMs6CTGq0EfjDjfGgdkFnQY9fYwY7cY9iJGYGAZK1ryZ84mS0hrNozxqZsjiB3EjVYe
lU2OAJ+VnKtsBOln0NZ0tp7Q9zWfg2YaU2KPEJbEvx6ei2ifYzblOSC3+FoXTtivBItJCa3SqFDj
U8pMfTbxbnI0AofFW7Dwf5db0m00RPl8/pzJW7Ls+hRKJ5599d0zjKCiwMXeY0Rh1JzxTHT46Bgw
mSZUh7Da2IloEx03+149qzSXuH+tdhBxZZ1j6YV+RxjxBuqqMtmWfgjpQ6YtaU/s71jYk3qfKOdP
vQ2MZ+kugEs/1gafMrIz9dW7q8+w20y+IAkRbX40dBYj4Mbu0d0ELEZOcqn2yJ3aZPV/Qj0pOrOx
G2CYEc7ULPnT0MR5+C022pHVAeuQbmWgVOluhxnRkiXC6ZZxch8w+xLHLNAujbsBhdpRJo/NzqW9
V0OHgFYTZ078W0yMrQVe1DJYjwcc77pTrJ6teGfEV7VuWqlHjxu5IKjR72FV4mU2IbR7Mm/x/T57
dKE9iTv+sTd/M+MlRk8xU1H58384u+h30ZY6iKjiv00aK/qEk4UEgvhoMrz2P33yJSNLJPV9zNLK
V02048wvQbw97pIM+OwMedFDRUqU8nYrpbl8jEuTPWtt/1EXDTACOaPfQvsAvmVXQOaRX2uGHnQG
dXyE9IyUK7ghCsGZ2eFxlQlSG3VMGXmE3YMgrz24Gv5hBNMdZAsWAK5OjBHBTaH9YY2Z7jF+3fD4
kIURzQwXzV+o4T7+DuAGVYIfUNhXa3+Lh+hDrhijsvA2+I9JN2+f2i+WSIcXlceihVnsvU2r/cnx
jM0yCZoH6A+/WbMM9pV709qt/pmugIo50mk4s5c8YQ1SAX1FTJq3/S3m0a+8DjW2UQh09yGuJyVp
EVY6ypFrPEMjQMttiNBTlJ6ftUCrJHct3VAcu7B/yJ3/BZGoaOE7xtxol9Nz9KU0j9J9mBdhAhZK
rcBs2BDPQEEEkyRgFbs2Yw1lcEzpygL3YUhJG2k0SveXNocwfOhrWhXcraLuAhzxPa5A1m4GPkau
FkKPgiwD7ArdX79oyzNjrUJdKupqcyZaQNKCgUbQqhziKceEynQbGxsuCWwA0X4mr4vvSeOYONP7
TWCHc3lRnqU5BtaD+uAQqfsVV7owCxx4MFjaOWYvoaX3DLndDPT0d7Tl9WMxCRF5o3YcPAxc/kYM
QbRDOcFX02rPTNzEzbwPyasEPU2fMqlfmxbHTbzOv4tR2mVTRnZXOjj68RsYp//BquNLEf7pLdlt
dNmuRf9hiL+5x9v625OpJrGSH9ziXHWXXqA9lvXtMtScokfFP6ffwiP+q0MOzc/MOCXZqhTxDZP+
jJVv5Y+fmnf7E6Ebv54rMumFvwG+F/xKabng+1ncPQKe8uLPZ3rcmgd8DaZV37UM4BfJ+pWnY1IB
3ypXkg1gogHFvPRadpvkpyzGSE1W9i76S3TiFyZT1Xe0ZKUzSgqy07Gx/cWDweiiozremYk+68Vf
yBbfPzdb8Sf+boQbfn6WT21fFwORo46B8KLgBAa2hwoF8AeexPjOi06V4rsUT4J5U9uXy6k05mPO
8GALS/CN6IRvRvnX3B3K88+1ZhQek4pR4QT6ilEtSPGtvPNmqzSLCdztavQJAH0cK3H2qRdgH8ZU
d54tsvRZcaxk/OFWJ84lR+A+3UZEpVGfQdO4zo9t30IY9StIzrKmrmzOVAuyn/42lWWGu+wMlgUI
F85YafW9SwXqjeXJhN+ce08SEf5WGLQclHMvhawCJ7LRJdFnSTMmiHaD/Qd5OVHITolEGrIWwlWb
477VpqV5YW9TBdrFpm9zqUCAMo/vNDr4Wu3l62TOrIA9a+G7rbZwcMYIk+zrdi21ljHFgeYdm+5a
7BDvyU4r07OSfoeInSYSZqIPAY49hAX4Q7WUvV0HHV9Wx0E94iTKoOaT38oIHWCtjFzquPo1fgNM
1AhTJLbQKYz3y2fXQCHlgn1M8pW4ToUbCFupo1QjWG7Pcsv6BC/TTzmzAysyjr56L6B9P+o3szWl
6td6RV33gKIx3RvxmxhaEvswcv7kOiga/kvyjU6Nu0h8O6wv5bzhbZpqKcIexYQieNFj7C7YQlOC
iyL1m9rlaYY5ACbwW9n3q4/kEJtAcS6F13SyE0Rf4YEgKQB9G1VR2Ebie9jMPGmv3vYBpo478QHY
L8UJbxkqmBQxzV/oRHekaGALS34/HAQkoE+RK3fCmIfiGcQlupTthCcxWzM6U2eFzYtVjPbsbr3Q
HdlH5TRrl0WzETcRkJAqngNjNbpj+IgvJtrW5f+bD4UsQu9R9hvUKXTDSsEv0tl+EcNRJ7b2h+QI
ksNbq8qtVCH8CXJxJtAA5CpguO0cyT/gny3WIIQRoA2JV51PjpZ/rZh8F8V0br4lAPJkE2g/PYbc
4EKY+SIN1yz4DCQgkYfO3HT9gwM2EK7BgSmrAQrJfjF3EEWi2m2/i6m20hdF+pbecUoae7kM9FcY
HFWivmkD+i7vQ7DWBUwKRM58FdlcJQtxhS4iF+6ivqCJBukAYXPz+MfjL7yUvz2R28K1dyng2SJr
9sgYrH8S/RcyVw3xUjJKv8nInyNqJ1pD/JG0rRrt3EcqP3WWKZ+al2WLp4UOIXNPGm66qPRpvkj6
L5rUMHJ/fyxHxRfQmciuV8NJJiacCkSSEUkPvOU3I9tDp9NmQG7asIBDAEw4TILd8KE2hu6PuDzj
5zbNhQ6hrVcXEdSHECCM1MVVG/4SjUV0csZLRkrFhLGXLIt6pfOZoguuHWvq4omDThlTl4yJr3Xf
Qn8y9A05Ut4RweZni3qKwdDgVnQKaAJ/dgvdRTRqZ8pD+6YriiQMCM89HfJC8xJuIWBNufccOOLB
tzuPyUg8KghKigkRNfpDGR7KsYSr2cNMzvp7SIyVt0KjxPFTe88mfyvyg4QtHlx3Wh86cqwA8uJX
jQ2Tm2RyQ1sZQ1jiNPpsCmVtsCBN7iN3dy41KhOAktCkGusgJtXW3bgMEHVJl9+WIVBVNzoHIOGT
gLldRxHh07CTGuf4V5ojqMW4ioT6rb+Bcikt1ZbVibMJWbHZXDsiw5ArsEDxnxAudt9CwTq6qcVd
vAP07vCtIx6i7cUGckb13k19ZU2ft/qT/iXIb0zbCxw8XwFdNwQTKc6o18WCy6/DWRMjkEutQVqA
UwuTM1K8AAVAYgcMTv1n++nXRnRt+zO3xFhcTDFlNw+qNaw6yFkj868z1KTxTtS3Am+b8Qo8VNeE
3LXSruqWvApqZnlAfo+eZp+QbCyce6vLDwMKdfPzQuBuMp5E10lJAC+8JrEu2asc+NTtZJ0zMssJ
bd5l6knOvoMA2J49mJJbeRUVC7+wTd5klcs+foe0CKU7P4Ffvgf9rg9+nLp1qszSpJ9Gc4oOOcbk
O8G9RLJB5ds1EQowWMIargUjN1jMIBE68AKFxYtAauQYoDQmPuO1q/QtG5drkIIdzdm5cuHZgMEU
QAwcjnYEWG/CWCC9nAaLD4B9NfeQjHCjfR647+Xh2Hdb2iXISe++Enlh8sYw+yXqEaKUtjZ6XzJc
velRLl9C7dDCAOxmGw8MHMDV2Xf5Wctz2NzBQDHDpkqJFCQXZDzHJvVvxYVIZsJHd1+tvCqpdk6V
m4K4Rq6fEXlNc23M/OsKlpFp601vITNe+BugZhkj8BlcBwquiqt+4EJq/WlMoNwsa+eiAI4JxTk9
fZgj2M1Q6IOeTWbArvhU7vg22J4qemjAdInRhZiZYoueybEdUtxaHEW8/fip8wdtaY3yQOcPAVXi
nWlt1aXN2GFXSlqHj1p98CjPg9uvh7VS0sAWYc8ttkx0Zbmgfm56jH5enFtoBqVDW7Dtvrn9U0cD
l5gKPrlQqLI2Oja8VZQ+RxZ3AhFClP4cMc0QrHp1/+lB9UkfnaPrRThEHAgsM0c/6yKLAcEK0Z9y
a/mUEQWQARfhtFg0sYV7bW3oW0laxPmmrlf8zPCRms3R/0bgpK3iU9ba3sdJ9oic1NwRu83QnFPA
JhiY5BAHVEuv9MDylb/BBpYmgVR30epbNWUbjAQYOTJec0H1DjUxiewEysojXOrdjmRKbOnRqksd
QVsjUNEGsHGiBeTq1ISnWjiIqI9ESI0m+Y6Hu2nT9ozNWHBq9CryhudA4IXd7SA8YwRjbbA1dMQe
xCjjm3mE0D2SU5NaJa86bS4ql4jx69p5jkJCEWXj7vCdom9GU0EASEWok6VEtvariv9xdFY7tqpL
FH4iElxupwDTtaesG9KKu/P0+2MnOyfrdFrhl6pRQ1xP2c4ptXAqdCLCZrsnYnpKxuj72AF2mwBS
pyduJql+xBaqEr1F5ZP2UB1D+TXVN8W7x8gaYQgZewqvvsU3D8c5Rw8dMzjmTB6oKbkMyRCd4Pe4
iTXzs2qyBHjd2PK5jCeHwokFSGDrnvkt5XiHPdS8HMdvwUIHuegVxBPLAdfqHr7KctgR9PQ7D0Xl
XzM/CN2/+ruEpWjdasPttgae39KffDeDXZpxtwtKinWsG6qMqJ7QG8XNt38QftPNWG/afV0dpu4r
gvb5EsZ1aH2p2lX1tkn7Uf2RjgT2Y22ouWSOTNLUF8lneIa3q1zyPR8tqgdVYovCEfeQS0+xrK+a
hcNTB1N21XJj9rukvTII3TNDG/KHylQIW41mL9H1wBTSFka6Q+dCwU1dh8h9yTX+qKWrpDjNxSeM
ouKVmd9Sca4kB3BQF20dzzW+CIQStkkVHjzMn2YXF5YXF/gNa2P4YPrAvEp5iwaseq9d1/Vl8C+V
IM6UJyQrLclRxm4ALA6xLximJUEiebxv9FdXnOH1kuoFjxMhnVkgKWLcbTlDw/I2QFFo0HF8bkgN
XdR7ktGwdAiWGulDPaQh9G0RkSZ4zuCAQZn6EeV/urfNcGmx+1enXPSTCNbfreJ22Ugb3aYy06St
ajnZdOLGDvyXiSOJAWN/21oHz/+k3M/vQ/fRF4eeuiz9ow8cBQ7Ms0h0q/RR7ALmzoLtw11oi7v4
LYxLK3Zrea9tPSjt6b/a+irbWVQLxRpLhGER1i6FftR85tjJ1NdQ3ePb24ib6DqnApFMLz6z7Kbp
tgBJVzy1MfZ1b9M/8n9pX3vM7Zf8EsJwZdzlWQcsfAru5nMb7lvmsEiP0UHU3gmqUzJtQt8xMqf5
NMmExVKRehcyeHWLGJiwlNOjENMNzigXr5GQFQGjJh073kOm2rRw6wQK/IeCr6F5HG3cqshqWihr
RXSoUxvFqenlaYtrKsZrHtiJv04O1bI/TbmDtT9jFpInlxDqagoTRotZ9LRQBgtYo6zM9lDjVsrT
mClv6NMgzM9UVqgxstMWFwmjGRd+P/QIKB2Zm5CwCD/FppSFm5owms+dlCC8ARSLA35+90Z9xKm8
0xbbcQXcID9DKvQfuBlIXyv4XrShZkQ/4eabZPiMWH7B9E8jAnB4DsrFw8q9jQlHumoUBOBem67Z
j9+z9UO8gTqaMe+B6NOKp/JivkttREm9KxjwDnDdcHmA1HgU6q+22XbwT6u1XNxH9Sr0mE5hs1ce
TD1dMa03UNzDHfP9T7VjKY4+BnKtIwMmSsMED3W5Z0eHd3O083pTK384Lwk07SWUVTRfGFO14jlh
vFfiqpJCSApx+esTWnfzy88xbL+3rRPBph9ELFnP5XxIM4iewxVBh0Qsyq7kBXKbFRBX/E+leHSP
lDUCrlfdR+1axvsefljhIVu8QxdTiKyg2mHnWF9JecybVy2vdHqGsiWabvhgvZoG+DnFtz09Bh1B
DJFgW6v4rakalL8E3kkPDdKnLWsoA6x8V3DVSJ8xwXEvKHOGuYyOyh/oKFxWYAH+Q5ZIZyF+BzPp
d+bHeMPO+xYunsVcEo6EMLN9ZuYv3hfU8+ALc6jbLPVl2zGEyh4qJCB+PcA+azE8cGFPz0a8mYeJ
NQjICv4vGCnA17O4mk+Yydzi4Zv+ktNg65+hlLDRaPr4wu7abqxfFCTQLthD/CXlfXj45xrvK3Te
GSHQDGanf17yAdABr6CF3COPqRsa6C+XjQA9w2UUoZR/MmRjpSSI7JriTxx6X1PJooGxAoNModnc
gvqaVFeKcknPBbnqqzdXBOtPD/mTY2rbfI97dvbQUY3BKyEqc90aEKrOVKEUJwWtMU+R2Fy+H+Gc
TqRspT9I0mFn2bCY0UluFWwYU+ujmOaWrCd+rrdmlu+AIBqRQAzHfR+3jkVmNP6OU/kdHeFcoxpI
+TkzNcX4EpyhOLb7rueuoUvlC5WZcfsYsScFEvGrTfTgBQqHxjoa2a8H1kSUQCRfYACVwVXH0eQp
VdyuNiJi44uzBY4MjGoWBc1J3wor9ooAgj6s5ejjWwYIaauLV20UeJ/YisELMhx4vp1Otu7vhP3H
gcrSWjz5dpSnjPyifRMQVnKYmPVER52sY/mRbnwqyNN+zxzDd55ClRAnwfgWxvUy/FkY0wEE8sXZ
y3pq1iaPC7jOnZcjTiCcJeapokIvTbdQLrJwSI4hFs5sN6oHog9l/sgYmZy86j4pq+cpeYHbF4sw
v8Mgl9GUO/gffLK7+QWLT05EcDHDLeFSf0coJ/lU8gPg470ZiAnTSWq+pCX0nOYxf+uMdES1uAgf
C+6ictXa8R3CslVDEn0NAgWBPRBrpmJO6m3DTSM5Gfcmon0Znx5m0Ovk0+f1qS11wQHCNEQDVQR1
Tlz+M79LDRULT5kzMnliKqe8uY5Y+Os1NGlZvTbiQYMLAb1ItXDPOQ9QjBZyefctZ+3fycgxmb3+
k5RDsaYOJgRtJYQDFHvW7QyvFIIbCvC+kU0Kl3B8VhwYnDd/wXUcbZha9MyxCa9mwWlrGQB9yoNS
mEle51ApkBhHFMxsCIcx25koFpqUfxP4nF7jikKyAW/RL94KRhoFv2SX3BhYjeMObn9ABU1PDWtW
2cbxXhKO1I5HWs6f9G6xbIPe4HyCMSXxqxUUQBxGmqMGH1RWre+gA4jU++xaUfyZ9YUk7M4Z/HFT
5LuIg3pYZ5AKZjyD08LrnyMORX1xj4fdTONmYzeYfuGY6B0C4dzDZM6xp87fKvVLqP14t4zUxg2S
I5ZCmZ9EPoGY7O5BIVg4aKnQt6JV7AYXnTpviZLbu8oIRrmMqnXyCycC/Qk3ZtdfJiFZuz6zhoxQ
FR7XFicLCPXFgCP6Pv9SsGCXwSkO3lroAJlu48itCS5M0xOpq1xYMXdFvQm326RoYw6hH/CAQN/N
rc4nEBtkhi7aKQMW0rLl/PuSxFe/Q5Zs+VvELZmwwdtSE65zLO7NUimzVxj1pOnF5Q/xsVao2S0r
UnBG9YXsxQDdXfGbBsbZGGf1ST7+iZbd4mTZnoC8KGGKHcqQxOkXJFZL59nMYMFwEbFqxLinGy+Z
iQYcsU5yysXVDuOXDKp6Ofsks23FHwFYjDmq6coW6YzmroGUJwh4Bvyh8hTogOzBWJEQMiuE0JCJ
a7H5DblOEWIhI8KqSLBL05EuGRD7qoChvp+X1rV8c7ynpqOSGg21RV8FhFLbKkqDmS2OaQaONirw
LPls41qxniih6gDe27zncwG+CqlgE7+kt031r0naFnwFndskrbQNwADzGbrfbm1Z3RZyLTKOFGJT
g4Ukt1t4TdmmU34OzU0jXyRpS53neRuia6JVVYJNkDz0xHeTgJmEEHT2PVSjhaoL6Lyowxaldl0r
NHzi0LrycNPKb5hHeuMoDliFE2KCNt5yTHuiCFqP9kPnYf216Pq4vXDowfsxPMtoIkTzy8TphtnI
LCg7zQekeJ6oMJTuUx0NGA8byrcEHvyU4/N6KIXtLJxOjWuoE2QzF6ojk1hkFqN4FGtXyFEfbLlB
Onn+ZvpMQM49a9k3zn7gCuqyHWJhDUhAvLeNAwZpFncY96ryW2TOdCn7XUathXzPg5HINYMIM3H1
Ckaftq6BRceV9qcU57m2B8c1VxIUW6BI7mpTRP3wr3IChOBRuhP8jYzhqC3lt7jBnTRaHtdju61h
fnPO42ZXr4rHgKfBZPWrgPRUctbQ6XB2htA80e3U9gBztX6ZwEz0lkFznPR7+VJv5KrDBAac6e9c
5kULyWOO9D2h0tGKdbwrNiEBPyv6uYDZIoKDBR8WrhX329mo9iYgEXWNHoCUHXqbmldnaoj7PY53
Tsr7EaDQVcNHYLK1zoC6lA4pEtAjUAOyO7hYNEe23O0S+V2v+urFeR081to/GnyY27RVAJuLAikY
dgLImrSfWdMEiOoWD+nDJMxt3yM4smHyTMf61u9QtqmBbd2BgNrt9CNo34RrhQDPgruSzoRGQHTR
rFOMoIDDeTfQvpF7QNlHE4U1oi1vMsTHe6jA6QVvOUS93lMnr5iwktlM/g3l6KA6ETfaoelcIBrS
S3w8JDGdos9fUWbnNCsvRCkW1kkYZehf+o4DVOwd1WVe1Fygm4uOdhGceXxOA2+8Q3J3vz+zI4gG
TIomhJO8aLjl+lUxW5AY9VsCYmuX1t3H/i5Hag5AgIOijZNeZo87ZIktMa+6QwxjAJALVeZX+Cm+
EQWIqAuIczhsCO5ZdPske4vCOcASY41vyYcA8Xsn71CUqoiOTxwkDeDvnCoFEWaJ7iIfVnOCyipl
vqgtB3HX9bNUm+m/8Ot1Dy1ycv0gilxXOEfdFPz8NLKH8r0iuC0AEmK9Hv3aSAxhffOBgUzG0CWl
oMycrbWkX3l4NAztpGy0O2IABya/E9o5maMwQxkfVNHW87/8aZdDQvLfWElZxk4As+mtL4mMG3Ry
ul3fxz3LCoeUcU+vLrDNCsAqhEpAmZBXFO5TysgEXs7DSGGwa3cZjU7DcTiSBdJbru7vtGYviI7+
A6RCLuypAm3davIhIah6sgUHwjOU4SBYVigl9wM2giCyeOlxLtWrcVX7EGWWdAumBZDN9IdOjxdI
K5f/wg5vwGupx4/J1y9Gj90ZylwD12AZbmhjZfWHEJoA/DbbbGgJ0r33HaSwwLAtXyFeF/V1iwmY
1vAK0LfaHAeT4rSc84xhB2ygcg7RhkhwfJKkzfSojj69mM650Mo0z8VvRGB5MESbKmYAKR2qhxf+
E2i+z2l4jamG/eGW1FdUSKASSFe1iz8ehfxMKk/M5NpGscGfhWrkOuW9042fUBr+rwdJq6N7nI8u
XFTGQyh8TQLOyDMjnDzUFvpdFdzFpGc6bwfNQ1EveL4lVB+q3TJ9MtDyJOQINv01QGE+IZlHgINV
UgWaouCpZFonZEo50y4qpyLmKEGvzEexVaHEZo/UFpVWaffyjzecY0Zdi+SpXVH38g2i26n+xTvR
sk+wHrbisoOGvCDJhz45gukPcMX0Gum/+k+EBFKICwxfouaIKq+ax7y7hlQnBqSzO9vT8344NCWg
gIAzlsa55hjldOfQL5HlQCAvcRau1e90OufhR/AVzTqOHfdjMWHFhRH9aswYT3wIXHs5E3VtCa3V
OBLsJagYcC8aWuSOW4vRm6vp+ETTTDPd8xqmkcyQsvFbjXYNJEPcBaEsSFS/J9GE5WldAwxIUDLV
/T2Fd87rNHjTlS0rsDnmzAOwYH0j8ph58Ir/CoXPqkMbYrgaM6O43lKnlo2b0E2rXMk0kfSrcn+E
NBDi2X2X4qPV49W5AcmX+oM/UnFlm2F2PMFr2vdRRfAjg7+ZOmxxlOpIF/XTaByC5Kfzn0HGuyw/
a+PgsSuKa6P3iIb2fEsNl8x4h1g8jz9gaXjZKxe/oedJ5jqnn6GIJuJbwNBA/pJwdCXDY3yY9VOB
A4qXr2peBlzGJ3mXwybA5YkBF0SeZADFYy4ddOqiV12PUq/EG8CjE88wYhLonP3IVkun7QCAkpdn
3hX8ZpXmxOB1pILnazWoBiOqCHB65VMkNoB6ImTQTB6NLn1Fw3seIUDu8aXvZLwHzOin8nPyNyIR
Zszg8VPBRcSCkxNMbxONqVrfh+FdEJ/RooS+CZKt8n174FqelYw6OGfs4BdugeWYNOLGhNmY+qHw
F4wAugqc7gEq+Kh9BrgsYicKnYh/6T7iHPmlwSTuxb1YbERoW5CtOAIy7U59Ty8ISCAozA0o1KVv
s9k0zU9i7XrilM3fUKZ+HLhezwwBZvfQf0EBC8ceb4F06j02rLEG2fFyYicuwy/8SWt0EmNuBbfh
CNXBPI/hGuhB3AOlAF4AfCbTAXY9Ve3D/2aAKThoCwHh8Vm/h4FDBRTU1+yPKRCTB3Uv2hweer3F
WQ1MC3tWWyCfLMPV1mwbyn2CQBPm5rm3UQGyxhQ89mXOeae/xqfaC26gOBiwwQOKxE0P7EOXi3f0
cMkweC4/JgwC/KfHnTMyoUzICvCxhaVhqesS4j0Xx2/PPDoUHwmzmjsqLrzdvJvHRbpXX1PxpYDA
5e9sjYZCQQivH2gx3QAxAmcxHDQTuzdytmFxLT05nnXjzYz4tWeoo1K58hizoXqQZEfzbrFPUbAR
MWGGJ+Ki9gb1ucfFIrMgfHTbIJ07eWMVSQcMEszyHsNWGT7FF8B6BbnQQKCKdssl51rLVuBOov/R
aw/L9LeBGjnDZ46fvMr42FyxiFfTo9OpHjFcourDzaXn1rccrmEPunWXbkpsk//yc3tvcslGPQBd
DpO6vyH/KrA8Xcc+lq4ko1PILfO3Hn8aOqb0wW6XrOdDHop6G6o7FVqDzEEksts3wgoCvfiTePsI
IbBSnVUFqzPZXMWY8tX3sBsIJyAJAiw0gcJVQQ4bS1yD7uCPC54hoEgKnAh7JI8+fBPfhNU0MZSY
kd+6f/G/jf8K+k+U1F7lGupLwv6w54RogrVjnmQ+3gYfpYVeZRMEuGXTVUJ7Hb4QwnW523U/GRxy
9BlZcqk5P149M/aF9MJh4KzBTFvZNoE5pzYCjV4pNDTSbE0Bm1CZDiEULuVRKrgprTziqKOvtt1k
le0r+8Y7et8GQuL2xdPFDwYYVnHicA1Btm+WGiQy30Lu46GdGa5iAst1o2nwdIl+5brLjj7+Hj0W
W/UlV848gMRGynOWqNWnjyo9puepOMr9a8puIGYe9Bs2ZKTcGQsvUV4DpIm0LANqNqs81+0rTG0/
+afkMOgpP3AF5DOAPwfZsayXINzEDk8HvBZg45xDNq2EehQIM9KRzGCKh4k5MBeaK2P8h60NsPrs
GTCojKjcIn6mMJc5XuCwoS8bTz0eMPlPw5CtwtioJIfgENeYd31h1y+/DAeoKO2wvkNO7R+74JAG
617+8xjwUKPSnaiLG5IXrz+KzRp1e7/HuIGpZPVBWJoFXRHfe/gWwDHsOSKDsO4VH8xQPe3R4DX7
14u3CdUqKs+niO0dnCfXg9jtz46vQs/RUj3n7PPbI7ZHN9Ju01iAKHJC7hTYwJwzMjw4DZMt8uZq
XHRne8oxPaAxN9FqoGkhrVu/hOmWvY3/TCqCXXyGMjbRLrgko4hzZDFwuJdA1MIpp0vENom+0Xrh
R46yKVlCSWU4TEJatRFujbxXzaOHLSAb4+Q9sLNZSDSAnnQx4c7BGAHpo5mhkmcfT7i2bxlti/K9
yt+RDMMdq7iFWPGWGTZmW+yo219p/Mn/+bPRx5yQEps7SX1M1QW6Vsk2wE2IKBTc3hrhZKITyA38
U+RzFhwTtE4J5bRZkqHYE7sCy32Gy/Hl7y0YOAacQ5rp9jGiaUeU3mGZS2eQ1ZsJRRK1ogUFmnZJ
QdRRs+6BfCiNYyy8SB27WuZv6aG6QFF0An+OkR8w/jih7EJcaMgn69iQBI5pKsg+kSzltsSG6J/S
7QI0VuBG1cqwHEuF+noOCYcpccN5SUz1qjloVnSQ6rAUTRuGquD9ECM4hiez4c8bhnWybaFYPet2
gxrLPEtYoMcfNKs4lzf8exQWOCVd8X9B34+G3A7g06O9BIGSPhIrsOWa88l3q5m00x2iXwE5L+py
cuE6nAKZ9ZpEWhAkRHV//FnpVyRyPlnoGKeiKukOZQ3TZGBshQGhuX/M93ezq2FdEjULkzqUfNJ2
TrHdcyf5uG8VroB5Fm6wnPbV4vHM3x60vfjYOYCavf+FKQPcaxaCvvPvER4RFKmHZ9d95hv2kw9B
SD8YFGsFRM/o6EXvm4/NNEEtjKGt5Ls80S4E+rvyTxgqUwmOvwN0ZMfDx61XVhHhp9hGYa8yw7DU
FL32wXU08DpM8Tjjybg8AOztUnMbKC9Ir1O/9r666e0lpA7YFtWKEvprVXeIO6hRNi8qc0cz1Gh3
GLF/Iowd1om1wLkgEv95QPlAu1n5C62yuQChPI1gU0XS0h+OmEYK+U0gJWF6fHIY7EGhRhKBGMbV
tnVBQiqVS2yzApdYwG2kr1S0/z8xPVz8FsNVW7rUtf/PFeYvqC1XMnfGZ9ntvJ3BCBQtTbJNa7fC
R2b1XW7Cek0Bjjqlz22U+vwj5E0qy+ATpL8nhZRkKbpK8ckFPt75Adi8WNB/dB4iDwM+ZfU7ynDG
mE6AREaXYMKBkyj5o2ItmTZj8VQL75x0tw9lcEQ03pk7o5cCsDFKsHUGEvcU0wt6hPE5Qvirn17J
zAqvutlj/otxo/yUecvRT9nis+FydIE/+vKwFmen313pfWWJq4zrgjFDv8KdnQwcA3eh7B+lR7st
cN2lsC5IZiyR9Zc3n3de0KZ32Xdm7VsAwdJomHt+qROGbuif7aE74Dw87vrp25O+8uGnotYX5KWa
GU5v3U0SFdTZm17+igSAJn7YyqtR8uc8sGZJuND/Ez+j3+ZEinjoVQvmoZjBOV6zK4uNArLvmdsU
llKhWOtQhH+2kwOMcjKwhNqnFeDytJSvalv0+t5XhH1zKXA/rzDBmCBTbyT8EU390WMsHYNQxVCy
NMltAHFrc56jWIxM1EWGBZTFMp6rRWvWe2jwUnHOM368rp9t11qPgnKRRldBfzGV6/czTYcs+1UG
DAxc6jIj0Vzo3Al+bV37zXNeTFSCreniuev/aBjol9K5KB96ccCJBmESXRBt86pObdHOta+xcjXx
QJ5yQRXGoYRSfwOBzXeGNSU7E1WYhbUNZIVtipDdmMbC7M2NfxYZYBwTvUyw8xFdF8+HlX0qz5UM
gLqDL4GCJH1Ky0+Z3SAJN6n7F+3KH+Bk+EAT2RcY+HklCQ6HruKKJHgHUVmMZ3iUEP5V/rEZiGZr
HszKWnYmntaz9HesdzVNyjigp4d4BhOf+aNXvLrhk0BZgXAHN8A/doE78OjN22t4mLhNXDHrSYJD
ZkDT1BCc/ej6r6c+TOLTaT9mAKLwgWXAcTzqjZyt7M11nM83j5jQ9OW7IWUzZLhI90ueDrRSMIUO
roxqnOgdakjKQ/kbe5toty0NR2n/iRXxzDPGTTnA1VSMG4tFk7c3pnKGeuGTJm5CD6df0t95Ffpf
WNU0VpAvaVNivmHNwDmB9OkzBz7rgIeT9sZ5iOm4Znl2ywc6bslOe5cwHHU7yKGcEWADkZz0whin
v/zewp0zvQ/N1Jb+T9xh9BTDN2I8gmX1XyXiqrcVJiySZ58SgNNKRSuv/1Hj4pka8pyTDB8bzNiR
6AkQA3mEzee8eOsocYrrVHMOb4or2H/9GAeCLWnaOc/C4JyCkXQKamBAlS0Mf0yy83LVSKct9C0y
OLGLN/5aXE1wIGt56SKGTvN6g3mAHTNbwsSsKDtm1+X8jcLl1tsJ2i1JViVjCGHgCGfZnBX5EBJF
pbnU/ynnq/VbmGeWpIxRQSpUMGkcI3CTLc2Wpt3pB3ruRC497iB1Byvk1pvbRt3p4rNH6ElKk09B
nT0tZdukj6CQCGcSFmA6KDsZuZfRtUEsCGu+cQEFtGETaoTrHaNu7/HHwJNOT4L5Ashrot++fcry
VYobgJezxPI24ViiEdNXJfTb/eSxSRsXWzDomQVkt0Tq+DsPEUUrFYyp7KNsFX/nOrmgLGuX5huB
kwXiDz97FWOa6wGkQ+8DVvQSskzCq0g9DfSKrA9u5FflzaXsLu+c2Gc+q+1ZY2K3qCmd5NYxWUTz
gNCHL9YxTgabV/ZmALSg+lsDsyftqrHMs95nhoRtZpTZkXf0zwZwdClRAHwy9JWHHYkRKIBV5W8s
72VPH2Qwn5CKdVh0S50Aj1ZHxQ8biLt5fEoiDkFejglqCA3lb4vFgB5HSxAFQB0G1/mwEyHGwGyL
te+BaJcSDjVdhmTdOjA5q6UAagmQCMBTZViF/2r5ocOBL3oO9y2jmnn6axTfITNQLf1V623Hw528
p8mNCJo1IuKU8GcalZ8MXyIs0NRrhzGYh2U0BiGgy5GR75rqS06Zc7JCg+/JuEcS2XGPBt5+YQLn
2iZAlV0T4ZTbcoEJEUiezPQeMbQTRrCoCfMub4m3q9DaAT0SYUaSzbQxQCTf8of/23TQLupdoZFM
2PPKVYg7iN0gpMnyv5AhA7tfEAHg11Owz7nEScKQPDs0n3JIHs8FmVxZQi9GRcvsCGHYKkw/texb
OSiG3bmBHV6m8dcafwKidwlo+PQ34zevFKKW/xt2J/REwhUJgP8hpC40NJGH0yL7JjCZg4WnAYd/
3yEqDfpVbQzHiQcgGTe1OrXez2YgXgZ2uCsViEzW4w9kmaZgdlFrqzG/hJiStdTN/UPBpQkU3vcZ
kWP1pMu3NP7qU+y90AmvE+ykhn2DzmphMIfBsKcjMwKJQXUzyEDemcJV4epFDZp/xjmZWUQfsjVk
8GCYO80i9e9SdoCpq5gXIuzI/yUOcsShkrRI3OK2qmyTSUhhzALSKnh7R5U2ir0uM11iisnvBtny
X/w7h/Q+he4oDiC9bKsXs9PR0VR3iGyU29bANT8+xHFLWCh9FVPGEI8hYByf4BUMrNZiQEdabmts
wBAudAxAH8BmRrH2cob9C872TPks0A3pPIUa+pTlv63+geGTsPZWqoaPGkTLWd+sjgx0zGcISgK4
boX3YLpa+jag8fPeI3wujAMGW8fsagQ3ngPdsBYj70HHq1bHH62/xdY1Uf8xkgE+HThYKHKZjJTf
4QYnPa+4mCCwAdzF2bBtJelbHeccZrJHcBcmPql2HTUel/NkVCb2NzW/99JPaKxB/1GyexKnC8dN
vkph8iT+nujOcQGwP9gpHHusPuCUiR+jhC5nZXSAtNtyAwtO2jowgP/FwlYR3XNOEs7fhF0PBBKA
m61Qns/QwZQlLAzrVg63jHgVA7kT21qiW2OzML+AlAGXZyWijoDWtI8DnNAm/zLGtSMWFI3B2fKp
vJchV3aegoIjt6m5Bo17XqMG6n68fc85vgwPkzcsdVy30lllTIHGjS/D4SHvoCbsavZ/+6p0uj1K
L/QCUdcuJ/Ju7ICX/VGuTH/tZREqpNwOsr8Ob7ceoo+hUSRUBEVPm7SApoLvEbX+uqAq0+GJSBl0
ij8lf0SPENOUQCeFYTm78fCMM1jEULLoRytiYqDbNMk64cwa6dukO/vR35vVekLBn989QVnEAkng
FYIR6t+BZkQSOXY9QstQeA2GzbNIUOCWAz722Vng1M1CICHKoSrEva1iiBVOGx/us479jkaDhK5q
6HAUBPqIypigNCAQGNTKMyxfg/ielTSQ0ZSzkuMW9k9LMhxOqN4GqG3TAo8sElpAUiLzXrlFc0QT
ZsUHs63x/zylRrIdlWdDddR4O/8jjM5tv7wKITS7/tLJH+BX4QfDf/g1YfStYVkddH+1iZsYckJv
Ba5RAtsTWKmGgPIw2yfwH+1gETeIYVBMTCQfBnVBo2FKe1rkUr41c8B7eMYqZnjGDm11yFjYiXQS
8xxJKeyAKUnDaKXeJconPzh5smlAKdOXOgshqWf1D3673Hyw1zyPjrpmDE8NP557jZuXpi7oYT0x
a/tQ8heuAlb1HAFz8s8EgSrGFIo9xqsa8H7QDo3sBsIqJkxlEf+SKNnp9yg4YE26Gxm0Q08YLnC7
n/U5CTCCIkKAwOvV9FuftM+eWuORPJA3I9Fcja9A2xEflnP8shXhdsaLDn7KwZoO6f5NO72Irkxt
QLJxobPXUN5rXiZl6bI1LiYHOLEKA4nqHy1DeUvCeM5ug2gdytlWRZQCL3lWNj5lGOje9GOZAH0d
p4Nht/3Lsih5q4DMAGVJzQxFUErXOZI3EGiBOMc97InhoRQ7ohzUE2uQeLNmS28JvyS5MhDvpk3U
XMf4H2SgwlsjzibF+8ghhyrtJStLwVhRUtAx3vobzfl4w2GSkFPKW+2g99uocpRD88hbLoE5w4Lt
OK4jAgnm/bWGTVGSVbqULpwc3HEwMfA14sbFi4wQSoy09g0nAr/sAfquTlOkISx6eRBv1/0XWTVE
JFm48ABvTzC4OQHWkCSUfyIPCcpbaJergYkhjK5A3iK2Mk+By6RmOeNbrqz++TMdvORvw1RLesKv
lrDfI5d9hZtaiDH8Jm0vzawlYvrIaf32LHuC2Hhf4p/5gIFoTsw18YNYq54LzgRtoSi34htGy7Am
Xpfja1p65Sr6pLWL5rHssLVU2xcYmtMYHYkwAG7GSMZwmeWjvTGkbV1vc9KDEpcRSX7TkYXTJRyk
tbIt5wP+yBUYUGHOHPiQ17fn4WsUYxAdCE0a7TXEelBlAZWCzafgbrlmIg0TpBrWxKQEyc6K1tJj
rA4Mb4gCYRkJy+kDKmsp3oTUYUv2s4fvVJ/QQGDVre6Cfh/QOJOFKS7yEwfetoi2FbNJjk/Tb6FU
SGCizFiBhtxKQGKwYuhKn3saXdgGsBN0bSMMG8+7JOE2qK6MLogqkJmChGBOTnGU8EgfiMuNDSiD
iXuOcrqIpcKIAlKHlGPyY+P2XKWPQjlE0qYgtzFdI+3HheyE0Ao1F0FU6kusX4yXQw1bMNwdOX9h
u/Y/BGKpKBHcMnOxP8mc4oAWMviXcC5h8432RbZjcXYmrSNyrhb1zYp+vKcPGhfiHxwBBUnY6GfU
SZWBHTJeWr5HDvSMN0vHEkjjrYn/JungnyfqUrgL1zN0V3FfQVliu2w0mgWPoh0rVsDGmLxKZGL4
+UAvJYMIp8TqnhzfXLZgLDAWg9iVvHP9wpVQZuFaJyMcr7VGEM23YqysS/7q38xFZCJpqQXxIPqG
JpMD0NVO8FenbymtSPsgmnVRIrH6REiA0OD/llLlHZXhlYEYzrBw0KM/6Z8mn2adbb+MhF3OOPiI
rYsNNTB+T4cGEQqnM6F/dPFM1Wd/w5XPECB24m+QKR2XPYpO9ZbSBd6oqWnYlYkJBoRzW1rXMW7W
Tt4tgd3u1gGfSLICFIjcDGHtWnc9IrRY8d5ZBtNojQ2IT4Cfs7ir3xRJTfaDHcKlWzdH86tM7kvV
xX+D7gdP4mWZYJ4JDUevXyQ/y/vsAvpZXeqfGazoCdZGy3Rm31kXiZCeq/ca5AuEYByRgStpQ9kR
1YHk9Bt5SIxvOpyeAI8gQmNbbdzlf4+w3nOxgoM10DtQwVDxx8cZMEObbxzGypFN/HABexNKWfmA
sxXZOoO88/COkErNThjZFmPJ9/QXqL3L4a8nnD2dbTRthIQEnzkdnC+V7U9vrYHU6s7A3YAKO163
Ay+uX/fcOWC7XrENy22HxWLCwJcRGAHZxTXWEPNuMBhu9ZM5Qkmgd2Jwa2YWc2fiE4gk+w0YOgEY
cC22T7apnnFNOgokndy7tGa+zNKjn54q7SLiaaB95OToHfqTf47kLU+VSR8SrhIIzPhDXBkOXGG4
ntosVOOiMZOCQyo70xwFd5+JdXYPVB9hovdQa5ylEP3+x9F57DiObUHwiwjQm61EI++lVmlDlKX3
RiS/foKDt3iDxkx3tUTee0xmJIUVPHWWtfNuL6Mz1g8jAl+k3dmrYECQ6q7OZqiKPg35DCw2PYz+
J7KWaFayWmukOZhdmORjtlF/FeOpyRvRXKvVmeeYvyuCjPFokY+6SL9kxIL1v3kWYzotHrGfnFQd
Rz6K3/p3/bD+wnrJ1BmQCD+ARlqwttZQATHvIMchhg89roEnxdEm+n6vuWsQ61jsusvmk4EXfjor
2pSb4Kd+9H8Dshi+HuwD32+E5p+UjDTjzYvfqCPMM7DjLfXwiTUXs92LTEY4S2HFwY6nYt5tV8zf
+wwHPLlBUAI3zYTvg5QSTKRJu5oFtEeqAVbZqPXJVfG37KPKR6M5TF2J7cHl/tWgZ0SKbWw5KQ12
mr7yiHUgcfW+L/7aR/6J8K0ufms6cW2EBV1gY8L64yJdh8v+9lg+FL8YzCpgPot2i/8LfQTzQn7e
xp3lUk/jLG2okLMfRHAgnUhNorOnT5ejl3EG/kLMcrd6w8sJXEK7GjjBTIo48/IE15G1JmYxHozl
XD1jprE8/5lgpORJZwY1CA6OYHbQ1Mv9uETYhSxh3eBC8kzrUwdIwUiDZC0sZsUnihWW0YblTNQd
Be3vQplLBeJpFEQZP+oHNaSPoLradMPiV/ni7zOe8j9sB5T/oIw7lHC7/pcor+YaPfV2nh727MlY
h/2V5Y/JG44j8i6W5IB48o/2kr8j617AkZglOqGd3HmuYMsVG47w4fwvXZQXrlsqLu6MCc//tfoQ
JjBMK418SEIT3pBZ58cj2SE71a/hIybIg8RBB8Ny41TGPdmx7HT0bf5K+cTWMEUNQhs8Ml8w/NA6
sICFbhm+j0PlWuAuxk/CGzQyDVMF5B52WzSK1Mzlss6+k3qDMxlHIuj7ldn1y9ZiTnknPovAXj74
0DY2byw81bIuPCIF0bNFP9EtF5z+T22eCEjfT5C42tk/phdUmWvlxLe6JbnphDaLMZOUYKl1cBlE
/ifXCd9Mu4mw00Cu+Z9QTJJwcTffpExusl8ow/2Wp/oiH5EFqcxwpxVTeY0x5sBcfgbyK6jhPlEi
dDd8cbhXiZGU3lT8NYOnJzc2jgMo8QloV/0rnNakNbR809m6XI0/IHyMc7VDjY4iZC2uzVsJSu2n
3ZjX8JPjZ3rf28/mxqB5erDwZ3/E8bLFBvGWbKYdNIczq5fgBlp9zL+1l+Or75iULf2fCq4h3fuL
IZbxB5AEZxfI5P1wzx1jwy8q6DHHq/SX3TDizVx6D/kaK2vueuHVPZmypVTrOi0IBL3ILtRTErNA
JBsKU6ndr9p/hLdvcv+sfSlfMaUoGl2LVS3zoJOfm55yKQznO118WF7v8OZxpG76zDb2OUuhbUpW
AdV1hDLzMpzl0zv29N03HkSOR3j3S/1DXUdrxsJ4Xhxp1WtcJJAiW8xtLCEkR/8RljlJeku6onNC
PAeoA6wjduZfwF+y9kXp/WaS7/7DWiCSHe7wzNvlr+ApB5oWw1GP5JVvOBLlLRmgvzjgN0xC+ZSd
DP2JuuVSnWwSJzLbIb6AzRGbvMFp7PqftQdISr0IVBJ/0pb3sDvyzOyab80p+lW+4G9Hgv0a6SFk
BqnYOlxIaGA3tERPFtHoqTReHKYvXvneQ5whksCm1t6Nmfs+IoeDjOLNui5+oBq/7YNR3n78Z7xR
9Y9f5Zmi9wC7gn1yapyUgQp9MT2MP8xANAwl8gZK6V8dCOurQvVdoo86sMZsxi1T5e6GwA0D/ncq
7zUGVjzan/llMgDJ3otgC72KuXacrmvRQbEzkBk5NIg6n9JwnmQMQGS2+eeSViwe93oI1d53a+Br
OxUzFDJKo3lorPDEoyx8MgIyvktILAPLgkK7xNa1MIB/jBRA9YXRHfV8rmA3qF7jjG6h42/ty2yI
cOIjlvKBKv4b1iSvn0GJNNCazN63ORzhzHvjh4Qyu5OXrBFAg4VdYkUEyeVNDuECspvh3G4Q+a6F
DVYf8ExE9yhrjVEoBAq6QDuUmcKtgnRzUbAjrQSoHIvVKsTK816V0YpejjOQm4tN2j7ZMPZjhMTE
oea4oA0AfzEvwcIVg1gkyCBgLuK2anE4eS3Y6Qx7AG3hjkB0yADkHJDRhRRKXZNn244ePBFFO1By
DeGsbYPYYKcoXkkCRJxNKjKwetP46nPHOluiR5+v63hsmIhiA1/5H4y9ZD4upfIEhhjFXOfy5jXq
KY3PUO64DztXT9widKqbvGsieuwdjWT8mhi9wvk0rjQlCAsgYFXdoTUdImbYdZi+/UYIOU6go7Ce
bvD9B8NPyVeurYNgJ41ML9XJiUMyKmiZZKfECGKysTf7P4VXoP6nJIiXxWdVPCv1OLK7AM6nNpiR
FsNrR1E4rpMjGGjmBTc24W9Uv1dUDoGwQwDY+R/AyHTNK+/yVzM+BO2k/8McsetZJsAaRWYqu4RO
yLC2JzAmyBAjlio8UGg+phXsTvy5M/hgdjQEkS1hfeUjk8DQL+Izc/Shv+GCGQt82XM+chytgxt7
MPHLJ9zdHX5FHOQrwASqSwWHJK0G733SkAjzqpvcSCP84WUtbWcZI1Zy7gHcii6TJCnYMy4cQ6+9
JE/kPd9F8k9G3mUs38NLCe6ABjNo3sGyaTeYIvszoQ2CtKULY9OiI0F88AwzoF5yvluwADbTL38L
+psUw/xSd5ixzfXvsU530cVXXcN38VvJ0w4ELf88UqoiS8HStEBnhXiwtj/jxQcMG4Mf/FgxNgyV
S/3NTBewMGIj9CoM+HOGT+s3AF90L+FRTu2pZS+Bq/USJwewoYMBAvhh9E5Djsw+DH/f4Uca/kpY
jrCc3PGYjuA59UvIy1nsYGDxY5JKTZLpAPzXbo01102DKsGGNmvqNgee+I/V3PVNanfolAd9paRz
lJ6qb1CiVAU8gk3925QM/476tI3alaY9eT9yUJKQascdXTuJFNZxBNNGoHt7KuD+DHA1uXfgJdm6
JwGm+bRYQYMsXBr4BT8RDzUb/cLAi+jnj+lk3rmvqJjQ62Qu7+i4sZBboy0AFGvwLWDXWk4nNuDV
R87iq7dRH0jtsmDVvCBCYcUZvASDw26LH+aLc9zCBmB6WF9k3JU5969blYdB4/SBqFA7pS0fdKIL
GILuIAbFWBJAOySLCAAnOQkoag7ATGmtjB1Oq+AfPUoz/wxifBXfxBUhFkRoTXQehhhjyYIlguCW
OBrX1mePIb5gpVrdRlQf/qY1Vs90rX2bIZDqbfaQtbP8GvDuGQAvsJWRWjfb6HlErPwu9fSoq5H1
NmHKgUQWylX7CEb0ycvoD+sjEOpcowlwczLNPnrWFny/QDBONbEmVxRPlIa+V11ewWEYDwHTHubE
i7CFFQzYE8MDgyvsT5gHX9ORYphjNz6QZKLjHr72qduP1yg8a+b6zYLdxCRl98LK2NV2zKmA7SZZ
1XZGZQrYW2eoqN/r/D4JlwrRB+ekg5JIpNJwIdUrvcdnxkMB9svatLgizyM1hQJngNYktfsP5j7k
ImKLIGGeUNDBblHbLtGS1Mb6vUKPUv2jxB//mk//TkZH5bAV5c41PYMhK0bFP5lzX/0engTqoE3J
eRg9ld+zRzFEXOlK5q52DbYPZLapEPwWsDr/jHRZMvR3rKMcwZBAUQmJ5/D2MJnXPIvwWikH3nRq
DBXtAr+tfxTFvYo7qyt/2KoRrEhMQ7IEJPA93fQ/mdQXzZUUqBnM5nBc0t+7vlTA9XEK8SYJoOwn
p523DdGN98XAdMAQodjEMbp12zzrvLHLPeQ6N/iCyHsgPDh9VgxyGvDS79/iN9snLxpuAF0KYkJ0
eWgMxHP2Kd0yeJ8/aP1JAWVkRE/OxKIKFhFgao85HVN3B9mXuRx/RrS0PqoDR9uqAVlcnmo8TQLg
O4LN6p8U28dNSndy7knWIsb0jc8GS8YvqyuOs8ntUV/xPFzMYJ+TV8/TKpD8xmzeHitINdFOWAVs
YLTw3jPk61n28JpJoMG8YNPMIwbU7HPqx7B78YAqu+Yeohq7I/39aKwNOyGy0Vb11p8r5MCJbZCw
a8EpUNKdsk15TW0VJjEpFohpAKMFp+pSXToW+yGyWIAvdvwhV9zYj4AIpoPh34lqx87LCDfdxOM2
7L3mU3smOtqJVeAfsk8Z/es3ZzPxAvhpForAwG+vHHkd0XwwHFh0f8UDSWC+1jfZ4Z2s0TUQo2N9
iyrprksg1xZjxo3IJ3jSvbI4Dm7KhMiZ02Uwwyw4b8mv54aG69byHfv7Ab33UuWVUT1A9Tj7VY8X
xlFG1/qOmTCUuO9hSH9Pz+CTLYoGZ2zZM1jit3pGDKGJ5XCCg3FssQILr7kWGPiXtS9CLwjj4Cp9
b2sh2WQq7tQydURsshi5onhZvb9LUqkqcC95hajadCL1OcQR/Lj8ESkA5NC5s9ZwmR3JtNhNB73o
XHDOpGa+1Dg+/e4nGOZRXLOtMBHHAoPaYqMlQOqVdcbrk3t424+my0YbIb24VRjIzEy1o4UQ54NF
YDIB7tw3htvy0UboLsN/0jM7SI1X9lgJYPBcQsAiIZLtH/KVLQXg4brpTqgJqnEVXFUQMoxZLiSs
I0w0FIilB07/xriCdQt/GmU1UYLhC32vKN4VYcHMnfM1/poAiaqfsCdg5wkEWLOA5tW2XOFHW+vj
qp1ODW78epnGjpyvsvQs3KBtR2RislMiNKNYcRHbJK+U6MxWMiXgpJU0ZZ5C+BwZi7p0Hw3cZHc9
ADqonZLxuxK2ZLsH/MALQUDXjsttq8U4XZ3uCjbR5iynxAXcCBObf/ajNbmRYegYfLE/rKCLaAfJ
BuPKPei5+5fpB2k3QrdMiz1QqqbbSUSLFQcSEPVzyKVLByFt+PYFZa7EfvwROTJEFfYfdKU3eVqM
OPq/f2J+BOYhJJbidVxg1xvslFuT3gDBVPndBpuKrPpz3Dv8XHyCzKMZv3I9vGvY7+hSuE8JXPy7
UsT+q1g1c0qP1OReCMBzVkQtAFnmG6Z657rn4vQyMnGh1sWedBTPeH7QkVo/wqrdRdFePxPhSNHW
r+R6pxLJBQDkr4VieImR9RBHinpDu5mO2rnxnVxLE32ol7n4Eg68OXDT1jJVORZKwDAI/PGW7Gsy
UFk7HSIWAwu73MmwM9bGjRfjbhgnivzKsqeYsbj3Xmz5ccIfDsq37PKZoqnBY7ecCneChf3X3ka4
tsCFr8gqEYaQOu0OHngt5VTaHAL19/SGyh7uUB6LaElbnARecNGw9r0vBF6gMpU9kT7tQ2XqIvG5
IyOqybtcvU08wq834kGUK09D4rax0bqNLqvjVHX8aDXG55a9qB2gJdAiMKLu+9xVDsbP/GkYa/kM
iJM1FLIzhTSCcyfeAsPOBSQFi1bDOHhNhTPAU0ybQ+Bg3D42sDvra6/9s04yG4aYE0Y2txw2BDqM
i+0guS3AJrYbGWk9LcqDYpP8GzNHYKvBE1laa47KxGdrwym/wM6N4/mNpwjyh+O/0CxfezTQUfmP
TiHE2+VMJ06MPrABiBMiZ4luz/iSpe3C8AF24DBnZ8iuaV8/30wEj3yGKeXrIttDboGMymmpdnf+
zBrO0lJ9f42MOdY6lruXIqEeWfALHIdJtNaGbQxLDA83ea8t+SKeQZoy6jI4GQx0KRySbqeODEqo
EKcVNR+/xPbIXJBlc9elDbXSfoo8Zc3SOFhUk219yHuM2N22ixyohYfhSBaaxY07NxgY7FIAVJ/j
iOoXKQTaEFf57s7jvoZms0YczjoDPzpFxo4KF8CbtK2gzG70963P9hLlc2SXJ0xv7/IEV87fZ8UB
VX0NPuXqn3jxjRyKMvN2WxMvgbUlLAu2RIusPdjqv3JyqBlp3+L+iZxejH8s8i3lvSUzVmCnmFG9
KM8O6BN2t8BGe479CernH4jH4StObtxFylYnt2rGR66h0Pk0nPKsD0cowUOda06NR3NkpQoEo4pt
ZTpo8zKlfXboAZMZ9Ady2YKggMUe8D2xUHyzOc65kHJXbo2D+Jf3jffmsRdOvW8SO2GsLFCwqQ+2
kJ9M/eWwrwQn4ynWgPLPwvVdHwtQ3XtWYhXPFnsW0Kqk7RblIQRCVkmgD/LWjutbdGC9U68S/p2o
QwCDp1/MvDhiquPva9u60ikZ/b9O9Fp8A3X0MveRuJfNZDW/IYgU31Pl9NJfwsM2lRw56e8IGpIH
QnnxyEzyNZguU4g6SWK6sEFKkpIXC6v0lAtsCcVtQcVpDCfLwL8E6qYNfvyECBrcFgKqqvoaCYoj
ggijkH5kfbBr9NKG72r05/5NFNlu+gh7RjvkvAabjrPy3f9kyloUPyXxgZSXxQzKZaBvfFwMqv2N
mXnoZGS0ifkpbb0W+k7QH1JdXpNdbKMWXFu5i7+jl/kplPjaKJGd0jlloumKlVugmhHNawRALoQ2
JP3lfLEqGqLIbHE9y7bGy1NRQW2y1/zl5iYJJTPSdUF8bfsbGOcYKC89zlJC6QJSDY3EdKrbi2Gd
WBur8hIwPMQnsyI5AAaDUw82A9HMpULoGYHBQyg04USQg79P4ar1CCaZH5pelF0LBDYdlJVTWK9M
trOyU4TrQb1PFW7EvlunI9UsuojWnfLb23pOKk8zoyUdOYHc5dfpDfxQR/nno8Sqi93A+9vgIynJ
dMB4orSb4t1vI5Ymc/uNHi6kzJcSCdEbsPJywk9I0WqZTt74XhfsOcXXQXod2nGpaslfRutTJBwp
6G5kKXEDVDj6WcSo3EhzYnbLQxegOBSugh/+5dXZaAfXrGZrKjQVGS8dY+ZYRd1KLEf+YQGgw2mU
G6umi1xTzHlafHL5tIWkVw9BltdR3dvpM05DN0v++uJcG59WEJwE8FeZGTPPKpDbvXmdCQhCAgqf
RbAOpsLiVUV5q8OzOE7/D46fms9Gstv7mgwP24uwpd6s7sNiqpqcAe8yUVH+pRKKpAKzHZGjqUQ1
Y5j2oNGpZ0RrEB2dkZVTrFWe2kKa5QT/iJ2UGS6nw6b5YtjgqzSchU2mRbr/Y7xmnBP0NvlOBgNo
5hvmV6A3heAn5W4h7BSrm1A/I24PuktL2AjH8S/Rn7OLekTHD9CqJWqIOrzhY89gBJrCriQYbShh
x6W/Rn2UkFtEp3fwEe5jEQelvApUNwoAGtFU6TJYbjAp6tvtUVFqN2Vt5O4UfxXc2KbAJosUZIlA
r+ihUc8OUMd0hps9Ka55Mm7K6alxgQmwHXhtCEPj4g33bKARu7BzHYTfKkm8UtEWmhjBp1tExHvF
j7do8SeHLJE+4K6pMFaITLEFEkJFjfQZ+aofyuJT05bC+6xn6+GI6A5oNnfGGy2DeuqG77fGH/NQ
ehF70TNEoCOphwYwfXMN2SX1jCdNJkdKsBE6MoME6PHxQUzg12ezAA3rEQnFklPO4F0653eIP9R0
qHdziOp9fmneD71CHVAhM1JDjywIopATE3k4s0DcTDrlbHqukjeXtx2QNp+dDYS66LXoxxnJ5neD
vl87ELlBfPFM2C92ISdN/wvN3o3Y7I5IpWyUO3C86Sd9rm6Bf9q25LDnO10/D8q/+G5qmPZwM4Yf
ynud5fti/IFWgVdElNfgnA1jh95E1jf1vuJiNk5iAu+Bu5fYLR4eFHI0Pug7znOnjKrbTZ8JqgR9
3ePgZyTLzgVsLqnUZwo4KLDwg/8ZayYiU7/nZUNrvw1cuCvKXjr13POH6cSkYSINRqJ+pw5vTVby
yiqDP8SYJzurkhNlXkgj2I8HZaRoAl/NlBBnPRKdiQQFuw1W1g01bsDAJqTlmfgAOL5B4wHlreAU
Ib9EfQfyF/u8Fu1i5s6kUPQPwY0R26A1kHcifycTX+Fj7F30vHuR0UG4Lr+7ZF8bDyNyDOk3n+eL
Cixm0OvqeAwpEThNa1olBnXlITC2xjwP6i5JdRLhSRVeN3l+/iVCvCARak2phe3uzQUY7mfIqDUy
aOK/QBcOA3fIXK7wVrRxrHFZIbiZrgFQ4qlZlXAcFKbO6GQoovtFckjRQSP8hvsyUpcxaOiCgew0
loYpaHhGdBbxn1sKP+FI2CcFsNB62sTq8jl0GC30FTL44SVFZAaxCZH/VOQ2ASobU2JHwcDH9bOR
pRg0aaTBpASKDNSSIPTqZ02uTlO7E7rjpjiI/T1tN5nBCoPZNSF4Ip+8yjGbNNAGKAVJ6bFQGTca
vjQZIRNrMwYwlo5JfBM2SIIO5Y+/kcIvHbgfBSQSDLyZOi5PA07NsK2hWNYNO3f265JKXlP+05v3
0EfGhr5AtA7DRB22KXio0Cw3/8rrmGwZl1TPFnqkm5KxRdUClBjaQ7Ca3j9C3rgp76HfVV5AcEPI
CplDnIEGD9Cedf37kc5U2O6Uov3eYiXsrF0fvHpyf8QBddJSM+coZ+a+wcHcFBdjRgoJV+xZrMo7
MB0RbyPSKZHXAv7gyWCKrKo3c7AD5FgXFV1BLoO84EJeMceS22/13h9r+cvCM6KeBd1jAoJMQdoq
Ig/LNkaA2pJ7VS9YpSiMRGMC6KFdcCW34qWNj73B6amChATHBrV2/EZTzQtk7aQvRfyKfjP4no56
m7Itf9eEozL/RENNXlcpYx5mG8D0DFFPCr/0IYdrNe0Yn94mbZ0ZIgafpQA8AlKIqF7RqrHXChpq
tORHfjvIiY0G+c6tjFeJ6ljxvwJVJNRLahR/WoR4HBBM6c5MxAho68sZoR/rq45TdzMQotoxD+a+
dzWUE5OnaV6BCLMHZFI7enWQuk1YYri8lMImVh7y/BL3uAi43LWOjk666SAkqrbw2vHE4QSGfkJm
4rO0Vi+FdPfLf6wyjHSgtEO1L3DiNhi1rd8wvOv5IZbBAb9y86uoHg06LH/+0opfRbZDqKbdbgZU
DXsmXAryvQTbRuKRGM3q20DCbu3Q+k3Ch5YsJUR/Obh0+vZz7kYMivCv1HyDrfES2m06uE3KOosR
g+wZym5ggDlHXCE0L3vXVNDu0kg/9PCvSj1r+vWTbWpB7D/wypEmWDcfpnGKewaJbxwrFAZHfThr
20ZeB8jrelvujoZ8H+BjmL+MGhwaCx6Zaa06o7RSdhx5prItzm/UNUq8fN/L/pCbrxbEhW7zsVQH
HaHPjhGa9BqFq95fGjApQ4I/EwcOlviXwc4BVGu6kiWP8OrcRrLMQhsNq7nAsIcOMGOxVzRgvu+Z
4gUh9g0CCzx1M05EvkrzAiHLPWvcVsPdAni9YYKJ58DNxQPdF7NaxnkmLwmeCf+oKzeF4S1X21GF
5qRM17y+yUu3hZ4u7XnnWKNJ/wy4KUs60z8Mx020V8O9Pt675ru0WDZtZLrOITHIgdoEqFr/DOOL
ZOhIOA3fBgoTGKMgDpG5ogBXmY3e1QBH9iU6QJG2FmzdovZCGlnfssFjwPYwpJPcXbBp8FmG8u7N
aGs+iEu8Bya65q2PityEfItAh42KazUbg3MW7ETuZAigWI1WkyM060S3KX1K31bs1F+0R6IF1PkC
v7z8M9GWq2bVHxn9OSCQwH1u0+MF07PhFNZOg1ZmbJV0F9BEOzEpHtxf3A1j+40hXEw3WK9LjKnV
RcjcQZXsFNcu/H803ds2tLPqJ7wlPg0bDWwgXNn5KLDM9hQecxKJe+PCGbWrH55DIsQeIZ3BivGk
Or0GtBxv4Is0yV5xHtjGOfStOw42AaFSuKweKoPb556KDev5QFYWmt2CDvDYIYJT/ny6R6l5qizT
Buy6fbsBguRESEjKjpBQmv8l/Xs7HehgBY5Xv3ZFXGrwGZFSzd+OgnMHkwUBoEn38VauCHJM5Ats
s9DsF+9brR1jUl8YCG3lApN9fbU4FNnt3bVdyoCW26i0loq1bkYRMotT106ufpX+GcndSpAXwrO7
GOJCQlfTzUdtgPkJCfI5c6jHpcWRyxBfn8jQvtvwqgS3HnDUFdmdg+OHiOSWGeUKF1G5FP69vfEB
9kG245P6x7i7qhMgY398wSVZcDwP/C/TzsKCJKU1n33UukL0WR0S7ZaFT8n/ktFqUyH4fMmUD2S9
mqvtUH0E5lOboSmjZZdrHEXxGv67I7I1WzOtGZoV2z91OdD8M9CoViwuBqY2mY4KHH/iSc09mVbs
pFN/4qK2pxuHp4pVGXmT3C3a+pgqWK0Z3uxMkeM3mfnI23qNa59bih8ZNRrd8bjghnITa2kYK1xM
b0Rg2YbFxlTvhXZN4MuC9zxEdPQkzlY4vHgqC8UD55En9+GGW616dReGR8+W3/QCLPiI7zGA0Geu
C9NmbUvHkVorIi93cA2eafjJw9gL92y4m+M9vzWPVMCSwDCT58aH5ws3l64ueVFGgE0Lii2VSfWG
rBYioMPugu14200O/XwFqTm+CAbDwH1tzXGO8Y9Wnxm5592WDFVR2WQrcoeQ7+D4uWLZSraMK+OT
ALRNdvpjaOzNT4iKLNFKxW6RDywwMmqu/zfYvMHCtdR+qzqCb/+tZTQO9Psjz/YzA4o3SSejr2yG
67wDocM5psinwScz1047Ig62Y+WS0TjxLFIcadPBlD/I3855oFnfUp36zVcZeAm3EwKJEaY4VYjl
UdY1YE+bYoNqCYlkmuwYS78fJSM20oq811ZN/tUMjHzNrZW/MKBImGDYzrvSAa2LoqFYW3Vg8+z3
gQl2vm7aXXJQ9G9QZAt1HhjwJ4J4UFBjVvAgNdaxuaN7sBCap59kHKJb7mYOgQCgt4/gLUwIqSYL
dBX7nzWx3PNISvavRIsDvjuMDy15aZzlrOfOodsQgSA8OnakqwHXI0o/ybXkFYElQ+0VvPvWo07P
bLdfY3H5f7+HLSw5l9c+Y8BO8xZtDH+tyvsRG2sbzflGPio9HIziq5mYseKaxED2BBUhZtvi3Xqc
SD3iJvrVaPlOT4oIsu7v/f6orZvO3Du2307FcKe/1Oteexji1RexAZ+KeZKuPUKNwulKqoQO/qTl
bGNIQnKA9jW1OENdc6PNxzwz6wWYRArgGF4Rsh8a4QuqA0andbAtb/x/Ak/EtJVtRUx46IlLM9z0
3PTWi3Q1FQ2qJ4y8uXiePPO3BTxiFwcsroyqbQ4zto41uOUdJQM7qaX19Df6J0GtxLNKTEU/sLpL
UKJWgsn5uOcenuBrt9BZFSraZYAKK8G4LXzl/cbsv4L20eBqnmOXv1pzEWzMwmVESinGSGqa/rHb
rZSBKsiOGZ+qrNzxjPEHT66kX5rAxdKTqR9yvytPKuTYBF5GbfwAepF4knXdBBDGri13SpRI1mu+
e1YqBuRbSyxF2K0pbfrMlYzvjq9wNLb7F3s5vjSP17lJ/vGJz5ee/suZrbLxIPMzF21NW88wTPGn
U7c5ipOUUCXDDdGIBJbC/matIGY2rgOiPU5gYuwZ7DjBq0SKgTfBfiMOw5osLE0bAWz6dqUVFM5U
ZsB37lKuZn9Nmd5MkE6Qmdb1hrSIusOnwnlbZOgpsZi7PiGZz2J6ySUhH0dfvkmGAW3iGET7AckU
CCgBohHERKRKQn3TodyUxx6PT3Cb1N38QMlMgKh/x/mbDZiVsf59HBmTGhW+DdBhMt09vTurSJM7
BE7SdnzMTzVD/4yu4G+QCAwJ30viXbKw3GpI1+5m/K9OXhb7GOY6GeQetkCsaCPipXDZFIe3QKmO
Kbz6KBE3Ji91gmW7iH/0v4y4oumqo2fXk1+fQJyPVjhTloufE69LkNZ2UFwZZOkGRS7/SQB5vYNe
fW/NdRaTNMtoTTLAb8NqZgv2mZyZUFdMaa2D/xN/Yc2MUXJBhSIoOif/8LtmJmlka/3n3fYLSdnz
8tUl5snV0P8k/gX/rZI8RwEsHez87VuZowRRymh7qbrqEbmbS9+/jMTIRLQnzGT0zUSeX2cX4wbT
bM+RzhRH4d5OU1Tnr+AlpeS4vR1q7gnTc2knZ8oLBs9yde95p5Lhg1Th+T+h5ge4Y5x05DJkSUeN
3c3IMO3BL5B8rOPzlkmlxPmAPCO7i/OzrbVXnfiuRN53/SVayVzKrJxdP1qKiceGd3m8KWDScZov
uaepRLPkH/T88Gp+cnCHwbaVbSalYMnv+TM8dWRD2dmeFiHK7ZcCNWSRIQL6M/Wt4j7ZZ4nYuDm+
E5gEk0vVxWlOD8cShHgIhKKwL9gPADwnTnypE60Db4NejKHfuXRnBYBQbioRcz9ypvUsTuBFYs02
eWXHumvfchMZyJ9rmH6m3WNEBudJVyNZbuVxEnwAYbWSj0B0uuljTpC8o5cJ408r2aUjhopz/NGR
InxJQiJJME4z3+ig7b2y3DanW7+mWeCJb+FRmBtf3ktvNwrXPUUII0HiHqQDN6w/3WqJGIV/E3ED
y54+PnhkwIn1Yamgo9SPlceZWSGtl5Vt/AxmKa1NOtE+0q86A4usXYikGwcIRHn/GFarwdqER2l8
Jzy4mUDjHvLHXaszzKXhbBHap6zy7iTguKP9phAFU8d5pXPprzvcRgFukiUvf22tNUWiwd3Jn1QS
CQ0hkOoJMxf0EnJJPqyQhsLRnjnhAcm6YsO1j1Z1vdcJoO03QbdrrfV+jy3YzqS9v0+YDj85VdnN
uTQJ5Tr8KSfyxdy4XeuUWDnDJvFvAMUunHIF3as9daThMAdFK71J9Ytp2JRd8VxQdIUz/mokLWZP
S9hSXKGYySt8BCg32OkNooWhxevRriZ4gGiw/8wN91EoXk1x1VQ7xfcC6CXdfLl046ePE0g4TMRs
NC47YcnDQSmN20Laq4ad4H8enUS5hRTEbGH++S1wNbq6B50Ih10ZoUPc6PU9Sx2EJmK11fNr2pwN
8ysRrvK8VYGPW/B7sslWNkNyCRDYVreOGEEZwTrlLFMWExZjwrmLpPx9jIEbuXm5FrprgRhZj57W
tOWbr6HqZIRd8IS3Bl6/6iig3ph/44b7OAL/ZoW0OWb3pas3JDsMlcIfaluL7NplsZH1E9FrHYLK
xDbaVQBLQ1f4+JexuYmS3zCwTcFpHgamzPTfJBKfBcwc5R7pKdpGp0MFZukkJJQ8G9rHkFN9smEe
vu9jek0OFGqC6ogSA2nOTg2bH90gYzufIm7unPxPy1ilCam9LETqSlmmFn9+f+8nQJgoVZmNp9ca
jDYdF2lvEt5EyS2TXd/KBP1BeCQJjyw+6TQ64U8YdRRs6IeMJzWIjxHbKD6a972iNhPmNcxwVa1m
mRK6bBC0EUcXmsRCcDqKPYq/QFzz18nm8a6YICPgQGcJKeBmoVJRdkmFOo/L1YDWUcLAk2+sX9WQ
iXZPPiq0Fhn1X/FbQd7qMUzWpKQO1V7P293UqJjT2W0gJCY3KWmIcJ5Xwjz3xsRgGcx2tXwJT2Q/
5lf5H0ln2p0ol0XhX8RagKDwVWZwNsaYL66YWMyTzP76fni7u7qrVlVSpQj3nnvO3s+mqURNWfWw
sZEqN5Yuv6w25N3jRUGdLMk0nQgxGon2LmC46mxkc6+R980QXYh+Es5ir4zl5g6k518MOwm+mY7N
OJ3XOibeCj6DMPyYSyVtHTvx80U1kFrgmZGcLmnQeQr1JY0pdckDHznv8DHcK2N+rIeBZAAK2/6k
AaanW05FxkAb+TAycSt53ULJq2mQ3K9pwhjHRDJEoFtKBxAmFC5WmiRVeaxlR0Y4WUk7mn35eBwU
2rPr6FfuT3RAV4xSbZKfsr8kMrPBY/3lwSo5SPPMh9AR0VWsjNV1tVM8Cb1w+D3iqWiMVXrK+qDO
yLcj+XzBUHRfXeAlV4FMO3q69DAUa5t7dx5QwABFsVkxSYCMjKrGUYttF32J/bdIMPIM2SThTs+8
MOGkbqnxjejgO88IMNXGhJ1M/5lKZ0A5ka0AACz/JStMDAZ8j6Ik7UA4x/FZUz4mTOk6Fgxv1RzT
Orhje1w9mwlS1aGVDgu6jognwfWhL6utitH5gHyDF1SRAdCQkjThA+thVgT02N7vIBp3re4y09Zw
08qGGtkvnQyTLnoZYUIPWpLEFf5JjNaPuDlMbwiTrOpujaZGnc49B0dhX9eHbrqEkhuPoLIsTpMK
h7qbSgPeYxFtOTBJXo485f52UPcJixQZK+AIERF4INb4Oejaf7M0s3x0D03avv7YShLawciDmeC4
FbWfKmy7HyRC9Y4De4MI/koSmQKl5UhHLRxNcfl1z623nQhbOmrZ7S7sAOPJ/16601RQOZjAINCi
wyH7qCPf9gq6Hv5D1WqVz1nQwPNVwUkk2JRGkz3aNEMpZiLGHfriGf7QYeYwTS9Ff0PVp0GHmmnx
VbePuUY3VtGJ0q83u0/KqszlypfbceHCk6CxV47rkGpy5IhdOEp+7pVNx3O1ZI4y8HKP2rM7Lqcf
trma01bFh//6yMk7mK/eh666wE2mywplJU6LUvqLQnv529xSJzNj3RLY39RNsfrjLMlBLXeXb7wU
+x7Fb/yjkVTyNlg+6XVJjHV45Vqg5Ne8+dxLqGHgS6+7MXYXmktvpQp3OnfaQ0N5KtUIeygUveRA
+50WG+Z3pimoiDwZlGW/IJYV6Q2f/fRT5fZS3GpkvzAH4ZMfRwIVGlcMjxBtD3d/XP67C6j+LX7U
tBFZd/UhsiNhS/k85eF1WAZvzLn4byi/V/sGEj6yEx4msz6ypFn7O4q9E+aDWVupAkkUOSOIoPK9
Bq8wnhGy4bq5eSJ6owwfYt3CEWatw4876fD65OO829NRXPyNCHveSCaZcLNfTeNFatyyPkho2svm
j8OXoD96jgQSW2UtAyMI6C23YNsCnbX0TpBP6rEdf9MQEJDpZx4PCuKFgM1BwcP2ajza8jQ96b3y
fibMwf2FxXzFRcHuehmQBWpn+XUSZUhWIWzu4bsfbaauGe53xVq93FE8zNg0vJgTfXg2GPdlJD6p
5O/hLAOPh3VBVN6T0I1XxLvCrkbm1jTbcxelHTO2Xt1iSA6MVcMW+qbIiH8AmryPidfEDqy9ztUT
F7KyhP3FzRrQVG94WsSrTAmzr1d7IRk2DSHnzICdZsK6bzOzFjAOvL+I+oJBRDoIriG2Iexnk5Oq
+7E4rVTjyIGkNcWKxo2BD5wfEzxvX1w3OMG/kR9+l+Ip3yfHEClsxKwVf7VIghXyaFHZv0KerlMU
ueTCuynp2cbyOn738REQfNoGy/pqwjF4No+R1MB/HPGoQLJNa5JaaxDC27CJ2YKXMuqtnv/E4G8K
LthGaizMzwWz4gu7MAMeA6q8dZvNl5GFJ4K9r6VdPLig/DZJCS/dLn5Lghf/78va+nhPZ9htCv7b
Xd0QooABXCGMW+aMQznrQ7lnNIy4XKCjSOwC/xKdxhVzbRzKUMm5TDXHHzqA4QcWkb60DMQzdgjM
ifuFNAQnAsTxKSV/b5WkEuQJptT4bwWDjFV2gRJzVCQeoIVozF/CsJ9w+xyrwUiwI+ltpJ88mn73
X8DpAJPtOjH41e8ukqdOnVt4VDNQXKA8krnyr1J3k4jIfjzCMCzfJ4Z4bPIlHDvsl8Gdo53b4CVC
pUZYiCjcxJWfpIdE+IegY/zj23Rlh0L8PJATqsA/N5ny0x+ekv0UYJdq8QlWm/bJgs24JHUS39AB
t0gHfC4XRpvtnFjtKI/xwtCUQ7OEWWrhtAKZqK/Ne8kYO/tIOQ+Qc4KYIdvd30+RIds3Zb9q7zXM
GMMqxGs0K0uzDbel0AfI+8aSzz3Iz7z0Or3Fv0zHdvgxd/WhhLxIyqV66OCQx3PyUnoYLXze8gkp
L/CC6ZQ/eGjaS1x7KwLZPodf9ZiR0UXrD0s7IH89D1AxovkeiaTvebPM/qkaIEpOnzlOCuKRqDb+
qW/GAKGhve0cV0CyQdtAoEf8i6ox3o8NkGh6TCRqmERW947yq1Qf6CWs+16lFYnCI+gWs0unUfa6
hyLHa1zybGhdctpiQfKp7vhEV+Mc0Beq6NNs4QU6x4AzACwMGRtggHFm1Cv/WYAFC1M+ze2W6b9k
kaOhERELCg67Qfc2Y06q1GjEVPyggFgBRWKAPxpaYk9Q4S2y4TjPmziPw983XMPSrbgV5dPAbJTw
GyalNJl26axTRaE2YoqXVv6Jrf87thaaHZPTtJqM1XEiZU03Jrh6Cw77EqRymXtE8WXdK7NL+Sdu
Ira0DxpCijkbS3X6jMKVgXB5443yz1BtkY2xqmzkID/MJJuZnA8ZBRkg7Sew6mtYJw0B2qX/QmyL
4eXfG1J2u8lbEhnnsHhwQx36MJ3IMKGzuV48isS6SO1BaRmOnQoGC4orsIxB3WNNiiUTRnSpOfmM
dUHU5i0houwFaJ9ou/DaDZt0G1GkNGu7P6SSv0KC8dX+sQvTga5caCqv8TRyIwBarHFi94nF4ZJh
RITcEdAdYoy1mG602pppSpJFf5INdIF890VYzlo+LdKN4HOGfZRwClIVWTep42aI+J4opfeGCKa6
8CSWRggjczQJLpRROYQpg3LctoJMF5emXAU15Y1pGnEewCCO7MW/t3bJJ8KHTH4gps5iMvKE9azf
fSEHy+f9LdtS1rMmIeMukKaLn4X+7PBYoFKjeF0RkA4+mxNxxAq7uC4v/DUcJsQMRQRSG8iVfrT4
HSRwLlYGp7ZJGInRU4H/K17Y7fXO6xsCl6tLG664vNtkILgWQ2NMSY7MCrBzj1xgrDY1u8Tcatbm
H6E04eTEwsLyiHdV5AYJBTOmYUnDIwZ/00C/RdmzQvzLOF95/04dH9H9Y2qurwyMT3PtGLZWsyEA
Tjl3M0vQ0r+/HwSgDHSwwEzMri/64O+N3B96zHuL4aPrn69kxaSQaYj4pUkzSctPYaiyLusV/DGr
g1eBurDWbZyLEVa5KvsU7x8JbZJX+vcKr7n4CVldD716WRoyM2v6aiHtmexDezMU+tNEGB+2mJ7S
+6/cOLn+PVLfczO86k0SXid+tYD4HOPlOHbqTw3joUtuRXW6vxwt3ev8Q4K+0enyL7ugdxLRF5cW
C1lCZoasnaR+M5IDIF7z123FqJRWCypbmDAFM5WJ6ma6PwTZSQliRXfRqZ/vftPT27mzM905KwDD
TfkJCPq1HzSyPvbCeMxJgWiJseoPWYXbJf1l79Lwxqn/sTvyEJc1KLQp/SgzJqTN3O9LnFCAJ2aX
tUQ21W26avwiodVP3kQMV0gjGYDPeBE/o+QJGLLi0Y+zfTd+JiQD8dFN8mNVbcAiv8E2LKCYKPk2
5zZYFY+OQr4GKCKH6MjCHl7R8Z7tNZxQADr6ejO119UiyNHnvf/dgdaxQ79WoMuzA9iM1QCulUsh
QAQqvnMbdouluMV3xa9fTuu8HIgqLNsO+b3o/SunNGcU+eSSVc/Cf4Mc4IiueJ01+wRr2zJ/ID/E
K2Kp5VV0cVbzm6JbPV9bOcCVKJLTMwPymaT5iS+7MhEn/GL+GsTbxbfsJn7xLQap/XryWnw03PwJ
53i7copvtlr+tcQan8srRnsH/rC7fPAFTn7mVbhigIeU31H43/y1//96mT+hkzUv+NQOGf9q5fz/
z0WX3CD+RdHF5Rqoypq3SlQP38/PVjt/f0ogAmnVPlRHN+JbSzvzoU8/+MrZxgKVmD4UHV9LevZO
xvfgy3TYTR0oVwVfiWyEuv7Scz0VN/MHXINuzS9L+/WNh8Lm74NHrV35rNpj60h8Nx08e34NmTW/
htJmksHvFvx6fHLRJ5eWsMhHIHgvqrYrqbKSDxANJvQMCQLkhU2+P+GPxciOp91NKuP+kC5Lgffe
j3yWr2fiD4HurTzdxCFarWmaY0Q3AE64l36bYN+WnrmNoZLrAl+k8DN/fsWFH3+1DqZ+OgYO/xf/
Fv5wjn81uztzDUp76faOdu25uvP17rl2BrIy4+XQHuDtyHOZnfl0BtjTX35xLKkMOX8BUzK1K24S
p9kzq+YrwYQbOfdbbnLy5Gz/TZHen7iW8/XgYp0RQNgXakqbE/Iafi22jWG/+Enwgtq1rdmRu7Ai
9063wWYb0v8Nm/dn4kb8d+VHbu2pPvUMX+rxE3HKgjP/dnzrf2oPu7KL4P9Ho8ByC3BghNN5zCEK
q+BGybYVz8LEz0zHyTUBErIVEH9yrN8NrmBC9yTnmAie05siE1wBh05z8alyces/fnN+a4707M4V
TH4+EMKjXNrk/viUAy6LGHA1wt/ML3wuoUW3iccwhaWluLIL6WL+YuwPCI4Y2u7DXyWYb5wtv9Fu
mz3jDD5gxeVOrs/lni/lqZt/5pH2J6DEATwjZlwsSdyary2GKxuvRpCu/53l9XU3+pTuRGnyX5P5
/5O7jofS5yW1234LE87tWfo4FiiVCa/r+NryfN4ZG2n81fwMYD45YmpMz/E5OlaXfM8JihdKHuMZ
FJP52qbn/JyEWMjKPQ/XNjumfEm7nV9ptRUDMTCQihzTc3LMkYrz2U9OvI/32Mj1A9GKJc0cGmrn
cF/x9V0geMU2PgsHHU9YcC4u1TY8q71FRNtqHaMyPQgeplM8Ndl2CO4n/dBU/n8WIfWwOmi7EGt0
idoDh1EQ7lG7H3SGeFu+kAPkYbnTdupBPyRb/XBceauDKiAYVpFVOQj90Zvy995P2qkLMFFFl+SC
KuZaNsad70I+DCfqhKT2bpUPTmwB6lO+Xts1qBmxafPLU8iRntsm2WLh3t7514QNHrQFr0Dlxc1e
ov9+twlSjo8LN9o2weIGKoDvaIgwmw+XCJd5Qa9hLWyi7fyqPfBGaKO9LuClHuog2c5vAto/UWjr
+gqj/YQezyJ18L9/aoHqZcc+CdBjy16axnay5XLwbs1uHZwTY4W3x2yhh4B9v3LK4Ep3tCr8+4kT
IJbey/3UsJVdtBMq11VhLE+YqNWb8IFb/dr99+8Nj+LCdifcIGfMrHhmMZdOMqZHd+UoNF8mHYp7
YLrH7ML9uFt5GR/t/JEy5ETlyCtVD9lW98BnPCu6iFiw98Ih3M+/53YBnzB/ya7Y1rEdzreKcJjv
GRIVAE6epepnZmZNHFbbAT+xcoW21dJ5lql+PEgRcBjIvgHz4fD4FLlqc5Tr0HFG8OQFTrpNhqAs
XJpF+Cdo9BsSmtX7kTFg0wHsS3gmOemFU2tGMYgJhX7Fo1t+63JjSgwR8ogYzFFcqwyL44mAylFj
tHS3FsMAhlCxVXSf1WXScem3e/TS4tIsiXYNldsgfWRhgN+I4Z5G3p8NOj5dbOI/aWljp+vBMqgs
NjBhHSLfavOaZM+WIhZJIw/7GkCgL1cWJmuEL3ZyrN/BgANA3VavnwEtt9IyUB5cqZn8lqH0dP/I
5ASLu4JRc1+IusWFx505vD4iEv40wRRguuVn9ZO8pBzEKJ8+MairDbVfCvJr8c5wzEGApXQrVFvt
j4uMeLgENUMJdYJOeNa39qSu1o3qUGMbIdu8WSNkoOmiESIh2Vl8eA/OK5kdejXN7cW6f/2Caat3
2Veeem9scJkp3BrqRThFJPcO+zjbjvqf2lXY5BlzJM4kgSWBftyDsmNsSc8GmQG35UBymuY06Edb
jFyvoNPtor2MP3L+HRFfYUdLhLtMBBc5mtAlaweEjBrE9GKncZi5u6xed+JDaZlgMKZRvfAXsvGJ
OK8ugG+0F3rEq58hvRD1XtJ0InULS0tywYpZMR9JUand4TuRjdm+yOPalxi0LwxHFolLokz+K0Sq
pSgMWNEI5lyjBYLaVVyuCYCMd8P4yy3OR0aqh4RVUeQd1d79fUG8L+kWoKes2QsrIsZvDSMMvI9E
FzCw7W3eVPQHY97ptzgYWKDFoF1SaVqgRbJt5CAfwDNglDsdTeDbRCk4uIz7A+EfWYnYgxqT2349
efLSib5p9VDu6uUPtBI8swyQcOlNzpK26tjtZU7nBUUz3rrBg6o3pHuC7Kd+V+PIqJf74sLt9DHX
V4Foc4GZ5p/FvfB8H+WP3ywhxw6rJKAqAstf9x2bNwuS6tUVehtb+V4WZhmE59Z5j2ZhUX1eh9Hi
SUzobwIhckhQ4dR0UH9jxiEcF9aNPxCwYGRPrLJgHRk1AbiDSoxwfLugAO6BlsGgIIwSPQncz+Gw
RNO3VQ7gZV8u1DAAmxQzUG2O2BGg612gXvd0Nu2GjsOagkz2BLaV1GK5k3oLQ0ZFMcaBgcECl5ms
SEpbJBy8BjoWVLkXiAowD0Ex86mvgUPYrx2E03ozhy9Ti5yLYBqM/g4X0ozJDlsjIfpCiYk0bV08
8fdwHdsSWz6lPxHmjxaNwnSSm+ditPNP/Tf+hyYIUsIpP9FCQx2DYd+4fxeAEEMzJchWDcJP2vXC
nrE/R+UN/T1aKuLC5SF+S0GoHbmfcE7Q8sTqhmFnPOCa/AJ68pHdlAut7Ee9bzOPCAmaNJxllttK
NRvxxFrgpugk08OUYYEBvGsi3lvC/mQBX67W3nQWr/TSvrtoHxyrNeFlABS30Wk37up9WZnCyqJ7
q6h8ZjzXpQXdvVtT0JDWAnKwD891ztn3xvYaiM5MpNC8sLAoDme/KgqkYxSc77v0mhPeg8fmzLHH
OjhYgOSPeANG/kP8oH1Rv3zKpJAcPtnmNm3hilXEbkhGCquTVF+XgBrGXX9+fyz3hYoJ5ZbvYQND
T8SxWFKmXLijMI/OBQ618P2hDmRqexwXqXuW06bUj/iH9Shey7SYXxFnjbc/DltZt8kS7OeNa0s3
ahCAnHuUgU8KZmzGaA3UYcuN7vKRzhtu5ZApwyT+JtF/03gATCxDxI7D0UNVyUCaeMb8i9SSjxMv
kRMogysj3obbhMkGhfP83DVGYVT06szc4cTdwY/EXfwUHt2l6UzhpFrjv7u9NCFW92BBDBlXGzcE
kl2nUSxQR9jSrT91j1/osTi0juCk1ZHWDSTB8H1d+TS07rS2EIOFSI4/b4S7kBbxFDftJzmIyy8h
hfuMffNt6/+mbBO9OUKj8pljnO9fc7V1h+0jBqcPzXu5erMmHaX/gTPrSCAj/BmejVFrmitni2gh
eACVqcZug72vtmEUR0Dp3yZ3F4HahcLUVlhrdEbW4rd6g4IzV3kqG7xbbTVl3wAgXtcPTiMTKVnc
kbTAFqYS1I8Ws1G8K//9N1DAExw9cfJjReJ4l5PbQRVMe5SDD53eu0nxcalCjwcRo7soOn3kq4k5
71OMjCGRAHWiv7Oh/oPpFLFtCWvi47CKzS5T3J+a/Q5dWrk5UrDBoEjFp8WqgSXrNbh5xQvisaq+
h3w7LfYTIw6UJo8J0oIBBE1Cd0OHmEb2sBarOWEs/l3M7cHutWFIQPuWAosqigTvoiNGxIzP1ZFm
Wv8N3AiZMrF6Y2vLuhuCI+QmJm1I9Wgxl7y72ObvBfiAKb5WvDvHm94aOpsfHS0jbpDBoIyFoMPS
Q+MbGxOL2yudq/O+MyeuDBoItJvJzEGIz5wQ8LoE/WnFREpCGb3GUnOv3IiYOhhrg0sRyaQd4A9z
Ejzrmk6njYAeCKdztCmaTnm5jj6SEpyeRdXbJk4uWYlkY5Ui95hoVg1JNE263OJzq1cm+mEYAD78
gs7lUpYaqiTrHv3/dc8tX4pbCqHywYGAP+GueVU2MQYzltcWmdBLXD/jfuV2mz0ftMg2Ye8nSBWT
Gd/LlGhQHRZIBT2OTuubKZARX5n2E/iOugzUByPO1Qzj0hN4SAyHbBmN64OVgpmCHNssqyyojcsp
Qb5yyd4aORWILFxVs+jnpi3hyw741pElqKdFxDm5Ia+69hkCkTPfc+yBtM0xhiqLOBw20kSzlji0
ccPTpF8me3KKBwmvjVVsea1Db3e9Xa/8GRs7bfKVLxeeeJ2TJOekLPUnGS0p/cxak0pFBTYMvLC3
WYT1Q9jtAAfhcsxAk7lJx6qY1k6B9sKZwhtDGVwO5V7qty/w18OaGSruK3wgsN65FDgKwG8geO89
cA4s6fyayy21+3vhLxa490ymYgl7k04YFc5NpiZGJQV4FGF9jFB8ODUxsS83r9APFVSVJ3bU3uO4
0UMuag8F6ZG992Z7ZRoIlYICHcqFbGFb5abLfxXOodNvW/6I1O+5zvMEaODe/YujW0El+uK02syu
AH43SpGpQ3KcjyBZBRjKT/BI1K40o3bncRWDsW74p1Q+PU4KZK6btlmJEmpQ1StQ1sLCkK3q7evE
tlOqFKfl6xovLip/d9vfFv2tTdEUbJTs2C23JT3R4qFy6lA4rwvDTRQJR+937fSxADIGsi3yI3hU
sDI43wmBln7gWX6jm15YZek1vS1lAY1OOnakGTcNVSOjKlQ1QPuOPWHXGaqeLeMiFirGSbiWX/kj
hslBGsJH9dMw/NkoYEepjllcG0QFjNCI9IpEKy7A6gWDYOYasSEUcKgOUVnBGdkOj7Rbr1JEKkcR
HBd7zxpAsfo6cMIsmfvcMcIktn6jWcr6wZEbXNVCuab97iWQFuLedb7EbbJ9dClgIDlijDLfLMC6
s2XlLhBr1lyKlNpvu1MrumOGB3U9xDZL73xAxA2V7EGjn4hJH+feHUu8ZlNi0RmDlY12RQbPZNJr
hDNMeJuY7mOFWhAangkTgPWdWsRJ4Kfh6aX8HEwdlCWJtipOTrzD0HpPNf01urM4P26vAKIqE5Bk
Yv+04MYyYmICRB+IXNDeGD6mD+bV6GPTA2FYdbNd+fEff5rnKGYtTVrj7Ew+Y7jyhkb1BluRWUhJ
pYcC5Ic8Vbv7EJlbwcwQrFr4STQzZ6n5y18MYd0Q23XaRgweZbfLw/1iWO6GCTwYnDix50SBdXDi
jn7D0otkmhznmH6xCIkO1vnMXrkDr5Mg0T+r9QbQJguF+UHQpFmcqMc3BHmEe9V5BYRgr3XrGzX5
sNWNK5Un03AqRyN1G+ebBBuadgHIeeooMJ2EPEeKExN6B1Tv8/5F+a36fC20PQOxNFJXjc5CCxzP
vG+y7GtZAPA1afj/UCx0Nqx4wqEqUF5Ye/q9mLIiuvlWTEBUOhWabJhmMmZjdr/QXSa/yf3WxnYe
encmPVuJ1rkYnhMZPeicwmFjWsONNhF9Sj12BMsWzcoRkxJIB4aoIgXAqwScdIvKX65w3ET0ulDS
2CIIn8MVcYI5jifs4J1iQXYvkDUQBsImdIkkAlhfUPQzFPIbPLPp39zv6jjaABTrN4JmKm775Lkq
QFN2ZJnAkzIVrPGccS9AVkNHM5vFzkkqawAZUYgArV4K2MVAF43FaUWwAeMjjLQcB5BRmVrriiqt
ebeRdmQYvaR9EoRfHIKy09Rab3SAGlMVnjWMwN6yw360jk6kpVLvLqjyvlaGeCgeH8XdweICEqZn
OoVrgiroRDTytqOVfWo+UbIh8Zjw+6DPOb2FC87DNxORnZw5OGmIT/zKUaS60qOyXprX80G2IDOu
6+WhcThLMJ52mdmAr/hKPkkbMRcP0D78wcoCTbh5z3kC1/dOmNPA3JBYLOZtiieCFDIBAETOsL17
H4W7UR31OMTrXbwwudlVzrj4Zkvz1AGpg/ixlr/Y3UyCraxkNtaqC49zIBwPBxkSHi4DRxgr9uP+
gctSXlmL8Laim7bn/xqKFlI0Rh8zrnQal6a2z/DOn1Auy/ipmh+lx9pjATomD0/1i0+ag865M75q
VPxutOQmMNa0qylRhB+y3RzWua9mozAmbi2y6/X3dzWaDJpZPckKVmeZrdGQKva2Zdh8Zq22xoXy
gSMc2HRr8YM8anE/c5Agu4sMC5LY5XWziTeaeajgEPtL3elyg9NUZpgJbfr3RFrv/Co4FI7lBjpB
eym2nPvmyRsry2Vus03rDULf0pQfGY4El/P/Lpznn+tsj1PlD+wuQ2YuFXQFnvPjWFnj+BtvMIIP
ZiXRGf89AGdhEYmCSsrXMaxEIQ7KR9rcXcq/8ceJeENi/EnbwtFhmh+0XvWmdUaX354bkiAwxc8g
n1gcmsxMl88INMGiV4xwcXUWTkSnrSr/CM0aePRek5V9EnRlTTOwmf8gTJTaQHdevhxtGL2tAc9v
uEKMGS7jVvexFar/lMfdEuxVbdL+OzbDjq2KRZdtnb1YfdN6jiBn6DMfSqpOI00XIj1/cA66S68D
y8Mg/LBwY3fEYrqp/QFy7lr0Vrv0mybgdvS4Vx5QLrcDqo11Q8nscnRfi3Aw8GFv83zXZJb9sZ5F
2pzhbHxFl9Jvh113HOGPspLzJFn3KlBGk7gYMBMGUibx7+6wR3OdGe2w7+iq6brpzHODYbOC07z4
UOmfLwP0sy8mwvln5DWxL4KNfvvLrVD76b+J4da/Mr2hmD/SrRoOGaRqvKQ2Y1nBfUXecVROhf2R
wzDqvr/VdXv++sJZsPwmNTO0zOoLZ+4PzA3RGaU100L3XtMhMWEowmzai8zpeZNexdThK6VSQ7C7
X+2H97rwFg36Y8ToaYi4yMbsjmoXmF/F0LxC1EUx9xpjv1sq5tLAnbfjj2ydnvMn+mh8ptjoPxr/
2Lbbp2x50XX2p9HoDF6xFZHfCT3fThiQOdLMY5y2SFTbhVkciv1CMfBsBUhWkQ6YL05WmyWjzNAh
Zo8lTFgYrGjNzxvX72gqKZgF0C4O8jY4nWLhYHWIJWB26/oHRfdKf2CdkOyamckElxunNmclY3bT
fUxPOpJqPzuJGw2RqNHG5sqVNtw4bx9TXn4aNwj7+i5oTkj/AIJUG3zaEsQVOw7I9krQE1WPsrTw
6hFQgA10sxBMIoYRc6MpkD4KEwGpToBzsbbrb4dVHxVICSwjYK5fQ5IwJBCszOPg36luSgqQMsOv
om4tX6SHjp9EuoZMx6zP7kx3glii4dgES6vE6IHwMqu8rZZXf8s3+i+juTDVHk7yLI8yMZkiii9P
0V/21yg3/GrpCUxTiOCCwVWyZqqLLJm8sqXxyg1oR6KFcBkJqZJ5Y+shqB1aG3nlqvGqELn1V62Z
gB9BTTDgISLWTV9P7Dt/yjXorHknaLwB/ayw5xvYzDkYHZJmy0f53mA/Qc3Avzzjsm6LzkDiOOLg
Iv4DiC6WCqThHJyN0MWaRt4yHwSM0tu4jkcUBUZkJF8sKltPGY2vyaEvHkju+25KboF50WjPeuVT
/WR7aBTCNfXD1Lkn5LM9hhN5yNHM3sU50u5DX7uVHGVvkxSwNqIiBddqaPu3BlsFk46hW6GP1kUK
8PdM1FHv/G0CQYfd7Lx556f8uPwhatN3BiaNJV/PdBvhR/0oeUg7aXPgQdetCAvei9RlU0nEdUiJ
ocYeoTEkNtGAMOmkU7bOPfncqflnQ7SQ9XExfY8UGpm94D3oiLijn+lN9fACcY4ftsDRa4KRhaA0
drtF2hAq6CMRxemM/mCf694LYnydAKEziWeH1NTMlgk4H9YcumZkX3DkqE1GjhZGFyCMW91U4tXI
eBbWnBSTatNhAC49vd/md6K4gwXVfEXnn8SK0hM55MS3vDnf7wY0tKD5QJFFtzNUnw3X9m2VZFCi
omy/aLojOohojVJXzIEpI5TjtSWuNYv9jBuX7ssmrM8c5PrftuPd7+RT0WFXYVpcmpJoz2fAGW27
ZqiPAZspyhLZxHohfamVHeM/B97GJ81cw67exzn3M4++c5SH5zZzRrw5en0q7jRN4WGbxKJJjN/j
s8yHsvpRoIVqp4rw+sV6Kr6jQAb4iRzt/aNMAb0kWCprBRAMpsB5a0Fm809AmVUbc34NsQGF7Ey4
a2iQ9D9AHHWBocHPff3zEti6dQ8FH42BefNvPhrdQ4lyXyMq3bzrA1PkHjv/v2rnV7v6fgEsDqMU
ZVu1ayllWh8xOdus3H3l4c6YPtjFWmOpkVQzp5YUp5bHrjaShnr3oS84MT45ign/yPgZ6v27CprW
iwiNbcnpUHTXl94X7pkRIzmpA+P3hXMvx5DFrGBD38lmE6JlLbYXck7b0aq7ALFfd7cL3aplcji5
Jn/FuNWk0/sSRRyvSf+Qv6YV8XunrjgOXCZhnuNwwkBmQ1sqy4heZBCAdKQLN7nMhfR6AXojZ90a
GSEKbvKrxshLRLzw0i8DZiXcZCj6WZSPQuR3iV2f23fPqNUkBEnmlCXR4x2z32bAAOVHzeWVU1wk
+JZYJa1uer6R/ZRoDovH4klqQENMJz5fJCnqc1l5KqPX5TywiwR2K8EkRfGdfcYqnkboUG+/VbFi
wxqY08lNpGb1MPcQkbkgylpxQDBp/CDAhOvDYnqhbXsJxY0wbHvMvyk6iwZxQmLL+dw4JpNa/8ym
7Q+/oPvn9JQu6Boq6HRr5SpQDixsul6PcYHr/lkyzi6aC50jvbLRh2XopZ/EVSejJ+NIK44ZizPU
cVILZL6tXnqAkNSlwUNwVzza5uh8eTf83bMO5CQ8KVeoKa26BhiFvJHueJKZ2hKXjcuOQeZMiUUY
6VUR/xPhX2A9Wm3RetBszhZ22AXvyA+xGbAfIFq6N9car84x+o4sUBqMhlLzRfwZbbjjrIQueRoB
fvDmb20G5IEtjL0fKgxj/Ejf1Al5D2bvlIdu5jfdx6eQzqN7NrjIlyJfobMg0mGHZUKDkdaZVnxR
HffbBqQ6UmaicHTrLiBYwxFa+7n605LepXpk5HA7LJ7lsEM3E/822pYP1WBOSBUfvvY19O2V03+i
kEMZQXBvQCWLUKYlzAUZdX7oxE2hHXJkcKzs6xx4CPEvTUcii7JGVgr/tDFD4neS0yoj1n1UjlYT
AeECGHSeuHc4MML3dmkooLtsj4i1uRhc5Frb+nOdmlnVsedWX9g1ffPaQnLBs1Z5jWygZ9EQo4EA
fJIw3+zRx/zpIznbzpxsbFSiv0SLFcJABRmR7WuEe8X2fl1xS8yrt9CZuUlYBXdPScVH5DEJpnDr
USacFyMuHFanEzlY7ds5ZwsGHbANMSBAf6ZjhvoM+hIiEvVHSY3wZRG63tK4IqMcwwV719thXM3D
t+eRZNGVKluCXk0NJ1tEFbEyKI+IPDnVz9xc3KR3e7yo+e+lGL1+i/SaO4bvitaX8oOHkkU7383t
4yVITlgwe4XHBwDB4KjWe0uOypM8JkRAaPaerEGvfXmgYcBpOlyiS2WpJEEFiNhrS/sJH0TpMJMe
ta9BMSJO2d2G/e+W6o7OimGs/P9xdF47kmJLFP0iJLx5zYRM0nvT9YLK4r3n62cx0pV6bndVGjic
E7Fjm1w6g28pf+Mb+ANRk+BYB31YwUxlMNsy1/4r9+I3Zxo02L+hYRD9EIedr7JQBI+7a58HGGLz
UOxQT5gCOjR5ylLKHMl/89oTnjkcGuSJw8LmtP0kfChAliqeFA45JhA4c6B+uIfemuBx2T+K+kZt
XB0uLWgKSZYO6qxR3WcdNrd0WRsyW/G4PxMNjiSeUgjX5i1AOwzG9F/9Q5wRmQYMjE40dbzjMdMX
oEZQc40/ESG2G+wYWPM3e2BzCDgEUeDcSIINQxM426N+bfcjulvek7+OH4lpB9bSQrnNFyYe4VmF
ZKIVyYsry0/Eta1JB64spNqZQADY/RNk9qiCmy91XPDxBKavNWy6W6jEhEIbnzhPHqgiANJnk1TY
jhBtgXuZRI7Lfhba041tGUCgGMBcQMV58z1nI+Ljr1N3MGO86FTuKd3acnrSB881y7RU9BlW5Fhi
AGM9uXyTw7+RZ/dX4e+Lldu4JEAylG2yMnyy4sUz/9FCHBQOY2CLga0qy2k5/GEnQIZPS+ilsuxJ
sKudtrxDzRAIfRzsDsuawDa/1TfBHdg0kdo1uz3bcwwalZp34D9IFOuno4TGVLY7zn1Y3yRPoR4B
epgtUbB6nf+Ja44ugjxtZgFc+VY6e///DZcecS3vZWJCJTjNc74R3qdWnCFiN0+adDLM6vuAFQUj
WuhrF+OOk8Gh/dGIF/BYHzLMeOhgyDWnUwFqsjanYymecdTU81OAqsDOsXg56gOTzGV2DVj2yjpp
SAhx0NwyyDj2excWD2ZLrsiJX/7I1poB8poMTONhHDvz7hePTU8JDSkXy9q1vzCOIJGwPdEkcYp8
ChvfZnAx+D8kF3IBbODpk/JkQbNEhmN3ANdWoar+Pyv40ExbtgmLmD5I2vFO4JtoeGFGksOInIRN
c3Z6g41u1+jwVpDRqaPIWJlWYesweJLZFv7E7+qpxJt4WqGiAasCiWCriv9BCJLW0TVvCKhEhY0G
aDE9mgPjjyA5IyJSxntPsl1xZSNVhgOPkU+4fYKmywE/a89kPukrcIAl3Esw9Xzl7eBRkJ1C6MW6
UFbsncwmKJfBbRaZ/o9BJVD7uGEvWqJCbJGfzRjPTM+/dZeEqExsFeHnSO9R2xRMn5kzNgfzRZXA
dszoxJhNUskaETInmshi5OHSV+Zb/fblxTk61oCEJDwtzIRzFdZEx9gepSfhbpRT9Wa0iVMW1t4N
cy5Enend25UnbaYv2PTxR4adUAO/0/xASey/uR/9hkuL/oxtvdhkxWoiWwUPhw3Tag/wm8FxsIUc
zwlS4rUozmmdBaEA/Y1TRA/WagtZ36WmQWl6sZIzWXJTsWpV+LlbAYKjuYgF5OlfhYhsGM9Xqotg
B+6Ar6rgKueK1VDtmA0ACU6bYQthWG+XjMbUN72BoGHTd/E3/ZkwqOQFgsfTmW+OjB7qc15tfer4
7zl4JHPa05AeyRLpOtsY7D7ZT5/1T4TtLWWlVn4q5b5SioXeM5Hro5W684V7GZ8K48yBxV2kwp8H
JB15d6hmYS4C3NoBXGXKICJzqCu5OgruSyxbhmTT1sPkcN1nFwzMddlJCzeHFs18DR6pkH6zKDQN
1yoXUvko2pExT99GE0TGtsYL7HEh2LC4Of4ZNBNN/eT8BnZSONQ8AS1Iaaz90q6ahwm/zlg24rYQ
nRTozlBW4p3cGJFWBmyVLKclZy81BIzUgOYWwQhidRV9DExVSh2m54RKBTYJdndyJdEYoTbd0I1U
jGDo0bFcIliMiSdnAk4O1Xkeor6LT3YgBZvBo6L8C7stRrw+XMLM7mlnIOCkFxGxsNNcQPR5vLfa
lvdh+/zw3x2ufBfolijZbIm4M/MDJYrZ3GRUzI/EUqg/CTPf5pTW5plipi2BcoN9ojFDW5ovxEPD
WupPNBl89ch8eVj0izcp2Iic+YheJHfOAub40/7Y5rR4E+JsacKAwIv7zkYsr9jHKxxOCNf6phdH
ombeQRpYrHYOQr+RT9XrV7zp4MUz0Q06ENuoLYKHisDX28JFdT2P/NEAscJlrFmX/p0H8ibvrF99
Fd45S/wzGHju3shLbPc5XK9nM+OIsI40/UizQuFcn6Cx7qul9qjP7M1nA1o7XQ2igfdMNCiM28Qx
SU1K3JtsOxVjR+TXDDHWFrDrvBA4B8t/VAf/32Rv1xD95a+2OMT8S64mZcagrwjupJqAWG380TQm
icszQ+QxMph8R3Kl+W5ImCFqCBnO32zESfzDIvt00mHX/GFwBmzsYHshrtlZOEzyDalw/ARcEBTU
2VMmt+NISx5ymHPg7n2Q5eO4whaY+JdYXsBudDmJschi+r4Gdzffkkk2l+NA2CI/tnb07wkfOyYV
D22NGFBhjm6jt/rHpW0307ohbBdYJbHTihAuehFi4BAT8bngAMwccz7UMO/0ypZdDmainy6pvFu0
B1cWHEwI2FNwI6FS15vWW1OIYJ2DcHFRXHgMMnmO1n34S/YmpN6bBwqMY3q21qADa2oJccWNowLa
KNRd8+xMtome0h40d0AHJBpiP+BvYOZTitIShUDGYAkWGNsCz4AFlYl04KSh7BESN+bgfY43fqJb
o/Ek7SeAq1xxQupzqU9Xiqq3tUOd4odY5BPlNcxy2mTSuhlsN3Q36SnRUD0s5RcS36/8pNMwlXML
ghhtQ3+o7rZVD6F5OFDi8P8n5srgp8ZS+sUGdEduWOnS+uGmSJdhbi2aIAaYjFOo5A8Mb4lAZoJq
ATFT/XcQXNJvy3+F3yC2YMNzq1efRGOeSWdICU1yew6oqzCUERdjWXIJuQ4RfBZMq9EVwsOZqA34
k1jKOKAkdFX2HSBLxnK9QabkVUUqDW1NVRFQwbCTRCrfGqtvt6FB41LzBEQLrjoAA2y92g52Fiyq
f7EIsV57Vtw7ZpIqV5TGNP5BJoYZrwAg5C2OkVQShD3ua0zyQErkPQdnYe4CaCZMIusfh3JVgKGw
PuKEKZyEtUBZuz8qPCLbI7+IhV+3LmSEUOsYs4HUIbsTyTeCtt6DJOCKK4ikwlvtoJTjPyi1Mer+
e0ovmt6t8SRNh2IAWw0f8PiXHc4OYrMtnil0T2n5ryBLw7ATiXpiWpSbWZxmEBwGSlc8ixHeWbLV
eo5uPEAwIgPZq/xDVSurfjqXWJeWWDWJv7rtZQ8/sOFGWkgmL63XbPwep50CQ79kcWVsNbyJbJQQ
kpz+DTqGLVs1hfXG/CXLzwLr1tMphRFlIKQ2ZYxhxlUV4aX0VtaQCVKm5T5TOEbBsMpZryPScQy3
GJe8ZSY+1n1aYBJB6uAphdcYQfnlw1VKvU3NR0+E3oPY3CqCXpcOtwkTgGEbSWtD2w3jKdxgaIY1
7rYuDlytplmBTm7yDIP33g5b3nGFoJEN8Rb/iKg023XDKAiD5HwiQHMloDdmokDlv8RygpZ8YuzQ
yNVKYx5aEvf2J8p7vUUFY4hMYp8eWT/oELkFHdWg5d2Kv+A5nkbMFsjVLOhFEaJq5AcdJod5CCK8
NL5y54fkxtSTy1Lv4/iDgirmkQ4uVPoT8KmPawaWI9nfmXjwbGfidERVnQP1Df676j9LhZ85BxO0
2Hyd+wCxv23tWvNCBGCOsV3opbOY3mvdKS0BC1vcJaaX5BgQtQSCsgomGJSjDXozsBSd3I5IfXFU
m+9/Nd5zItY3LKvZ/Sxb56lyTnl4FfEjS5M/1foSGcJM3g3vGPwRwL2LX7NdB9fBaZS7TADpGPEE
9nxRbRmoo1uZRJBNYODa6JpyA6HnHfDyydUg8MoglXzdeWcfzmmrOfy6KaA3xv0n+Yg0f2tBjaW9
imbHA+oDXIIz6J/yPLh1fFiYaZ26TY1XD3iyUTwhEqYlttL5zuPe1psGF4JsSPc1UzCWLu3PTR3n
2DiQEkdyYvj7VHXELcuS3bbSolR/Kw5RlpIpPQt5Ww+vIr6xvLybHhA20VrYbeeLifV+yohFMuZj
jePrLi9U3KUQEof3uMWcfCGNS/kb/JpzDTswXLA4T/6qTwPr7WMKSSHcW3+AG9mH9DS/ISLHlZ19
5vfSW4R3OT/13TaWzhZe/VgOtOexdfrQ9iRHvI8qIqGtuqptnon2XcTvXLmO4S5lbFUJ+/FNYCSJ
iZWJ2PLDK+EQEDo2vHQUVEn3GEx/WULw0qR7/85YskN1NDRz0f0V8ZZRatzfKNQSuz21e59WQ8Xt
F7OMz8YRgGPAYBFSkleIVZC+GzHXhvdeHKTsF8R82giEGFBAL+ILsYXVNcdO33p6yS4k7uw+NptC
P6MfmHBMwNi9WpnfhgnYCOaKzLLcjMYsSx56W+xemnQZeOBiic672TeOCd4A2ddGtdo+Kvwl9jRe
5uLbpCz7yJKbCW5S1GRpus2zHTD9ueNGakJpu7TBmac+Gzkw2vXIPtgysO1wb8MBO6w2Fdy7mAjb
melm0EK6Ma738SGpd3kybFRpNYBUmIcmYsmjjR3kT8th1FS+EtCtsxYdxCTD45jQ66umXarMrWQW
ouzWleuttHIH6xlidUYt3kt/Lb2LT4xr6x2a6idMHyObfUcd4DDQ15zIJxNpHZm7keGl+syYj2or
RXTDGtsDV/zu8jPp0CXnsd3jkWI+yvFmlvcp2njzVPOQpZswOiZ4o2zZw6p03RxH/US6suCdvXot
fVTOXDTvkyuQTEK+0YJBy9AKi6j7orbJ+AjFnDtBoQbhbZAukAXzlfEkBtcuerszGGtN2dLC7jlm
lwCMkplBEZjM+N9OxxX1fT9HNG8D3JPiICXw8tfSbbU4aB/ZX2xhGbtSnqnxzX0UN98FBFPKUhxn
6FWl1NHYJqWDb6EDbt9T/VVi8Kd+j/WbVozDL5Hp1ejay32v/cjGF2dYuh0Z9kblUdau5K7Vawwx
l8WxInNTtqXPyTyX+gxBfcb6T+59z0gTJSXB1/sBuSQiJ6Qua9pCWj7z2oHVjGTKncHQTEYbA2Um
bxhWJwAw5SBSjQbuJ9s0IxFhi/1U5sQ/8QrmlbL3ePbYmuLG6ZQV0mol/5yGDQQuwXgjhMNtx9wV
HgwZBEvZX1D+DfUXcBBDkYlnfsTKnUrTil/4aSyxRzQOVewGZPrA9AeFJHXbKK+AebEfXaLixyIp
JoV5NdzaldGS7hF+Bt6NDQbAKCLTl5PfF9G/PWUOYT/4rMDG8ZLppo8ajWnzRddKjVYIv7DKov5q
4tfRrwfj3NAGhuyRzDA86wPxPr33XC0hvJ2RNwGpw6LEQIt0iQnG11ab1nSsyh2oYPAxgLiN3Zkq
2NROPvVJc1e1X8ME2WugDVv03phrJRcPSESB3BRiJpGSDCG45bDPp3kgq2Bsxzweu6/2GJLsWIIh
ILEkBMY84kKUGfu6Pqflmqw+Rp+UGvIKVa52FHu4VxWWnrnLwCAx93JBp8YY7UdpaDA3GDWPRDdj
LKQve+VkXopjwRw6xrWbnDJKUuZw0HLWitPBUDb/Fe0p+YCKCRGpEY7eTmXuE+1SYnVDZrAQUcKd
spHlE+YsfbUs3ruIto/kaugM+zC6GPRmc9DPbmTWXX/RU5U+KLOj5Hv1pQerUL7Ti8v1zrIhE5cb
iLttc+4gTgps8R99/ZUN244gmmBX2fMQqLyAruUrGMrkNKgxuZY42mHZ5tQuNhmia3qkQxAdCa8b
ivSU7fFKWAyYmo5rDckW+gyzPVbpVe+/5fYIr3Y8QLYecD9la6W8gi6wMuwf2mC25VksFmwFfACh
WNSMbgEXNwr24zg1s1t8p5hYzwqccqZUq95Gh4wbrXrJSdbgfiKceVsukJPgVLRsC3juZLodPCaY
43pqyNycY0fnMSkYUbhmjtusevMf2cjw445AYmQUgexwe8ovVaHQXSuoq6j915KCA6IbhI9q1RHK
hxzQF6iLfyybk0DD5NoiRxU6LZ6jiwAqzDL9YvGIa8l3ao/pHU5vnKc4UHAf1kyNa0SME3fh2BHs
gVEYZOBlE6/MI88BSgl06juf0Zztr7jj0ZYg03b4wlc5E0754qCR0XkvS/z4+WhD5+pX/KUVaU/w
oArZZmdsYH6nfE2NkRlKFY2PFn8H2WkX11+KCch/tXAwES9CCumFRRTtE4Xo2bO85TphZOL28Kvw
7MdP7eLlv8GdUrieecUZZkRFvNKij6HuGe7ZAGbkszB70bq7wDIoLlgqLuN4q2ur9hM6iXwBTBNd
EusILGOg8yLjR0xs5db+eZ5TUE7wGAB/gSFO0Fk8dzDXXeXqh5rpp7TGS3lMHR+ZmT6UDhqgNbJF
otH4re6KPBmtNhweEqVIUYAfn0GBfbVbotjEaZPWq7D/HKMXlKVAfUZk3v4J1ol0lRK9bp/PMhuR
burQjMdEBGKbTrPkeNVBFGu2TwW928CgtjgI8rOv9x/k7BzqK3tBn1JV46aOBHbajMVzjgvsidfq
P7tVQO4ebUdVXuADem6d4a8Lesh4BZJ8sJx4H1Vj01yOFKLYjY0r4qmOkfGA/M/kK+cROpsHCwuz
YrrFVAMO5msfQrQnSkWPmJbu2mTzUfafKmGaMpzSgKcfXXe+rdNdZEFJObAG++IoS/906k0uNd0H
Yz7ryANQsZ2vJnua7Q7n7BGc1EYSQaZj/Wm9O2WP/yN5apS7ARb9OOcN+q81nXGGx0k+Wws/Hb32
q2jHpXbTchAiB0tGk0E8aHL4eHcrHuuoJO8HNr0tIrGgVYQFH0KcU9F/AvuthVv86T/13n4fAqIV
yGw7iesIx1zQyjNOVVzxPN9hAl4uzS2pESNBeaQWVt3O+OcaIMbSKs8hZviYyR8K9Mg8izzUUf4v
d+ms610ob/ttP/Jg7hr8ceIte7w728vMe9b0z9rgMOJjEI3+GCOJzHcvanhJgW1bxEI8y47GEv8m
qVZnAdJ5qV9RsgLfXyMkaUdbvQp7vFJwhpPmHLV0A3eM04DcFfWoXuuRvmBnIuZxRn9FSAfOJixf
bEcJ2hsaXDrpTDBPIm3PV8yFDtzgR3flXtVbE//fz9jz7U4+wg7rt6X6lgHzv/OOSbWF8uRtOkpw
fo7WLoYNpRc3SSI38VWqH+w1U3cvdLcR1lZzmAjJjSxjo/b7HknJpsRFzFsZjNWj9MqtQseJMa1x
JwSLiEHcWTwQE+VKUm6PQ0H2tJC9pz8jjM+0Bu+n8JwID1LfLdiTJML04e2TfqvZhfwSvN8avRyC
jERY43UwBlSsgJArVXbUY7dXGnAGjmfQLIvCwiZaGSIYy5kl2ZLRBW3JqaA/p+5Eddebr7y3y4rU
Cab3NHcMMtOfoaVgflneR8mZJOlutoFrjgM8u7B853/FO/Ku6C4T5aUFmKketRKrrfo0ThzvNi30
KGioem4A04TQwsUxLhCMdzKe591yOsUAogzszsO5JB4TuIbJC4rl0ZHK2QlSKi5Cu5EjBFenJkVT
brni3HgsdYRGrNB4Gx69kWHdU9L3/tWvjlr3/3YQsIkMJ1UkwxLjbain+9a19D2ZTDKl4JIJgHSO
Z3cqGy8Z/5T7JI2Tx5q+RJwQYEnCG0/W/ic8aBiLPCkxqhYX5kIg0GgvBI5A3FlX5lIeNzORcCns
DaUltWhXNVsL4n3yh5k+wX4xNM0eToqlrGXhHJREzNKQlpQ17TqvVgktKyva5qSBShsQBNEuY6DJ
ya3uI9lIsdtzUq9qYc/+1UQfMfxOD+wcFzD4qwl5Mdz78FFQSyB2DfZUCpOwCs7zGYS7/OBw4Gr2
OOIVc19G47HdmeTiZHvyjzAJgzEh7KOeR11p70R0oDmtMYdQz9ZNT118SqFgSvWJAE+pOmEv5qUb
ycAofyETULAxlEU+OkO34aEgxGv4h6t2Y5cAhJytXMC6+C5wltC+a53UJTefbR63Kn2tzGABCMrb
qyohopQWeBvHTMj0hKCE+J1RrFnpZ16QuLwUoj/VTb9KjfmjY7wVkqmTRfjXIWkwALJQRZFD/0/7
Y6ZJg/dVvipMeD/0D+rnXdSegoGRxrOxDtP3YHG2bSpsiAvU5robKccyfFUI2RQ875BRNSJh0WyB
Euqf7t5up+DhadvaZV4cPCzv6heAn6u6/2l5OCcLIka16gUYIBh3+JzF8RcBd4ibAaVGIOWpYGNC
q6uqrvXT+v8wehrkdxLbIsz5+trqdvpX6o5+FJjoVRtczAibQn0pKVTWEPK2iD7hTvO08VqL7Dvs
PjWaE1JHqU7EbtWDoV00oDcKo/ATmmSDIg6OJ9ELre+kgFQjU7vsTkCdhEY2XOoTeXrqAl1ZShwx
/tP3HtB/FYeHxtyI4hqnxjzbDY22eAseUjJr2JDr2YMSzljtq8OLBmd1c20VFw0GuvRNFn3dfHnm
sROPY/ab6uYiZYpFY6bi1IJto0/vtAvYwU0XK4KudhtrOyWQEJNbqdy7OViCOVaOROk0Rpuh3Qrm
ehh3pMqWHtYGMJFmW1+FY1pb9J2xrEmu8Amjm+vH/HcIHzy7VrDHxQG644/RvIlyNtOdyipQaEzW
bMNjsrWsw8DGWczs8frLS11jPErlZpb/Q7dmCXHGi5zHJOoQBUGcR1ysfQygrC+lf1vVJRp40Nkk
ih+DXNniOxCYjQrsf8f5sHzz3DT6F/ElAp1xdC4sd9qTwMRVaElD0b5i0M9RuhjMKHX+6F6CtBj/
PJGx56EKz8Q+jhU84dT1c9u/jhJcaGIHEh0kXyIRxAkgxAzaX628ddwVUvKyzTssc8F6MWrHNygl
VvsoTF8KTbCNp1ihgwFcWvUsFY4S3bsvwyPM66cTKPfXUet2dw2BuDSTB01GLP/84TMfmAHvEwNb
9LJbDu2aOmU6FlBOaPxN7IYNhvP4bzbERvP8ePOwKT9Zc5q1vuKs7SZMp0Efzd004mqVuXCX8zNV
hAwupuB0xG2kKJOJ5x2ciYFmDixmSYRuLodzbti4fMvNyscICmLb5H+UoSsxb485+UlXNX6VfUU4
BAJL/JxafOjwhRaiwmVhKN+HwHw0lJ8KHrYakuAKT67ySTQj1uJy3B/hyjkBAqHAuqrJnweQTXoU
Ue6j3qwktSOr6cvUQb2YR3lMFJZsWTCxt2Gp29PNIurdgjshgOnNn7lMaYopeKIdWLaADpRT+sVE
taD4OcHSEHDnw2XUINKtpmt1xy/maSq6PzaL8Uu9BPFehrnrRbdpH5CAcEywE1EegnoKaAjRMK18
TvysPKjg6aK4bWP+mL4QqVZU+STPd3hV4ju8K5DHoZ2vr7GyLuJTjfWC8ehwJVwnpqtYn8rASBsF
LNy0cM1YIK6B8ZdCvm2hPnYyrsRY52br0cnHwq5LoEkftkhDUa3cEyRdJshFm/9wIOV8BAFER48B
d64oUk0ww6yyI3wC5J+5C/6eEMKScz0vKNxa5H2YP3tkSAnG1hP+H1m5Hvu90bPnpYs4gP492nXb
bUg7ITJwOIUa27/wTlFd6SEnwIIQMEZd9amB/JZJD4EsvNY1vG/QXupIY8VfkHM+COJOMvE+zvAn
DDBvNeNdaCqYvwzHNmIE2X8PRC2mMG/jCT8tHUM5DVWdIh4JRD2ykKmbOzetubgC9rtJdRoK/djx
cxaGIEmmE+ZkwDSPRPIgwB3kFAsPj+/QGY5ekfs0Kg+1STFHpxHJk9WUGy8T5pTaASNJFfMswPhg
ekit/MpE9KA4qUzG3mSzYiIC8FA6urfTun+mshkEXOTl8hoFzSupPvIi/Ijy/XymD7RcwWwFb0Jv
RVFmCQZZeYTy9XmFNPZn5E56pvddSRBSOyW/eyrm5yIVmw+PAiKxhWO8BqM/idXLQJOdEmuuZ8pV
9SLYg2oDjd6U/gltfNXC7wljl9T6F+aT3fJzKZyJwhxeLXppHnOFXa9FwmTgDxO3ZznO7VI9yUZw
IR1cmmuPEaaC+W9oPYJ4zFNXo3xiNFoYFt/jl1gTpx6brT/ux/4nSNgnRfMemtWfAH/UippXmAxH
EaEdBgjxMO1Ez0OyoT9coVF3gTWAhxeoPn+lzLzk4lciJ4Q4ImpJhX1OarGFU8o4lr8tnxr4o1eh
dXsOwmIx0RijQO0kfdRTmA2k+dmky25NcV9O6d2/JbJ6IsNzAGjSt3mo2ZlnbiQEXKxdpCrcL1IW
YARRqQhyxwjc28bDDxpbKOmygPF9VJ/jLD3PV0ZXy6tImqrI5tF2f14ASDXFQcEnYCtlxxi/SRv5
zTrAb893FJQgZvkKkvTmRXc1Zv5Nk0rjPmaVU/rs5sRGCcotnc28RkbFZLh7f7hyFQIqYwADEUYf
lz9pTlqNZ06Vf6aevKxMR5PyKzp2EYZbm1gIo7DW4OVLpUKQzR5eMWCXAMHVcu9HJ8paQ9A2LlpS
o0tsrSDcgqns4ClnI6DHfo0aPDtaXh/zNhToAIw0baTW+S7WA0rO6UngKR+mVT7zhpEqn3ei+zSA
1oq428o9ZO3hpyEZMBx+2q8RMjVfp0Z9qGG3/1NrBlgFEZ8ZGS18XDaqQphjYrHHoX1X3IkOVMXy
XhWBa0WSZVFgYIYjjkyU/ApDyKUO8Xag7hrnbwhQWO9i8G4frb4IPuLfRouQH1KaMCzne0+9t/Su
BT+ve8jIQPgyHzooDiaS9MxiJxsuSfFp6d0e4yhW4IIXECG/vWV+v5IpG7q/2RGXDrkcccYxL3WI
zoh5PWbQPpDAm6pwNNv/Xzae7JHnH+9JwIh/IysB390s/+TvBAQbHkuuxIWAV4jE0ZGDf3NwbsX3
90qmidj0ai3uDdaKfwkKKJVIRniBOeWX+EsopFN7imTk26cywndQ/DJNptk+Xml41OofwYfI+uv4
elJ25RsEeHpYyk3s/vT2ON/pnjFpFoEe1h8G3FjCzXwCNRT1qFkiESOacxl4jhsR73IBim87cyIv
epGex+4Pv9zAR6EmjoSUQExi4l/S+soZSpaaFBrUpNzzmIHRvCQE9Tj05rqALOonjmA38iqJKAwU
V0QvNH/byL/lgPMCRF84y+aFlazyIlUMmQdtCinW5DzZDbec69vhmKLi6aJa7PDzoq/yYVkPT7/G
cMx+eMqjnL7j8VtWPpMc8yzbB3puhMCenUy42hkWq1H18MefJAbwmnOOG75uLTuaBTMg2g18UFZm
o7MmhnsLYTVKv/SpXVXFvvotfvM2g1l8RwJS4Eti0vdMA9i4v538aAuSiukBn8+TMuobUg35znxV
KFVxYWcyLZcgz29WWKiTxi+GYgkpPbJ2UuM7GvUij/ntXxWai8J/YsnN+mHJZP2MH+PRvip+dQ3R
JX0s7yKwz1rRmt8dM/xhzNCuuEoV0AyCRp8YVOBIf6tj3BcNV5OHz5vtL+JxLUWFPbEbDPF3SweK
iZXW43j1izQ/l0GFh4UBYbuuUffipa30In3aMkm/fIPJfQFfDk0KYpxEKPH/FV0vL9bm+I22v4qf
sS9AVM3PM/xvcAuK4LeB16flVzxCahYwFjhPER9DEah6SDBR0HiAH9hwxPRBQ0CUNMtGKgiVm4Y9
TjTzLBEtudEz0Xrxrv0u/N+ZelQ3SvT0+NYtXys2yGRIliYrEbsbCQU2bt2EMse0jYwcdhJXpRru
VXzWAH2/ngUmWiJaSsgcHTHei653M/GdMwCgFcj4LSXWHK/ktGFg5uGCHJAeexP730Y/a0Xt5DWu
TTyNKvK1D6xUegI1k3i3k3jdugKB6Z2OY8W/FR+6eZn3CKslM6RV2fQs241Jb413AhEVgb+Jgm0N
EcEMV6xkDwcMBeyOxYuRm9r3RNMxr2wrbOaZlGBQ1cWIskhnG7RXnOk7rmeWfhkDRnnaS+dKAcYb
vE+MrvKJlTiuD2m+kTAxB2yPTfAwXm5YyFF5mQamspqN6biYk/i4JkAYAlIU/Xjjt+798/ksdYDH
M8OHc/I7YVV4U3oXV4552wMJJXsJWpHWY9ImA4JvcInIQn+b1B8lKyXgOS/4aumhIjkM88OqY1NF
/NwxXorQuTPz6EFlLaeI1LPe7OgrluR3D+W6REbI3VPrW4MNl6AcpODXwPsugTjgE1eavZv+oPT/
8PBqiFhtG2Zn/Clz1cRZEpTlmDQ/1HZykflun6BMs5HvhHFJgdql11f6QKp4PT1MI1jX/IZikl48
ux+Nw6/EVaFvV4LfkSTl7hxUj7mn2xnMVrEeooAKUKnBe8wOZIGJ4UpjaQrwwqMGffXSCGN4nY4O
L7R6iC8lsDaSdtQwqOFiROWnNG4zCZ63Q5YV5rr57skrDQwOLaAIRNgcd7tLDShfYVc6e5DFyGMu
BUulxqYiB07wuLNxBMLYIFmCVZOFKPqrdl3DRIlKJNE4CZACj29OmC2U+gOH4XzEvQXn/IdawQNW
P2N0CQMhgC1tYgnvnfuH3/RyVJqtEFYEvMAIGn49Pkukv0oIRyYwAvxFX9/g9TVewvwdqo/Q+1cN
rpBf2d5NfE3kVa2jgwtXplnZBiwJgdUgliB4O/BtHir8sQxefgz/TezHTf2hsAOJc0Z7PPz2uEUU
GWBA79NYQo6c7xXjPxmcdbRzY8aHoBdDNP+ZpHeTTbcK5XIOMq7yxUOklT0E03FP0Ht2qEl/x6+A
TOs8VB0vd/sKclImLbrUWMrwzXJiNCZ2YwwdeU4P1a+PD48FpQOz9ipwseWJj2KJ2phYZLoUuoka
LiUheVBwJ0TbXPteuCPCGv29mRNv4GHRyuJAdJCzbGYpk/RFQOUy1TlWw9+YoBN5gFIdoAmKVh6t
Ow8a1FVR+FcFW1yopfaUarC+MF0anyIXciBOKeNyUaetRR4ofFV6bKwsGAoM1ZaM7vuv2TWX65Qw
ypUoofJ2eohkGxQYSMSzTzMIk6+QvogNSs/TB+Wc7QICdPWLbQ/iJm5SlkonGPADdNioG+1KxpcF
kFVKaURdHCmMao2l4zJhW5CuKkIcnfSdCpsaho1a89H9chJjXajDUGTbHP4hu+o4CXsAwxSPolA0
DjG8zCpeWb4PoZ5qCs4fCE0SYTC+078Egzn+ivVe+8pORhgRZtaiZ5rcxOrZ4NzFqr9+4VoInVzc
9UzRGIFOGklxzUkuK8dnvN8Uw6ljZOJrkHQlZmIlUqejwlOJXU1sYcCNIiWHDiKUE1yK8eJ5E3nt
HTMEht5mB8ufdnLboiwzUhXovNgOGTIoCCbFCKiGt0DDFNFNbyZ/GlyfQn/1WBMCjCgj80lWeJiC
W/GMprhzc+Tp8AMGtf4WLGxZKgldCi6nIBUw4LlbYfOqrH2av/ET1ysdxmO0m7gFICFOnBq2UT1M
lnVvjJtKFFe+mLso4rTkKYxbvJZ0IhtnDWKWPGu0LZHgbUOSojQ+VBdsQsIgh0dIzEnBvWZbS1fG
eI8YnaOLUf/j6DyWG8e2IPhFiIA3W5IgQO+dNghJVMMS3n/9JGbx4rnpbjUJ3HtMVVa8M5lE1goc
LT4Uhb+mAHdiYkfrFgwWOM6TYtSb2CThBI0ucpc6zwp3GmPx6VsNWTsqhI/xewu97ip0Sgg+8cSN
2sIqK1sI2LDnZ9xgYcNfQSMWw5z1xRYRO57E8S+yxwQSJEUjac13ulNU09FMrR9eQQdARnqMi7Nn
cZPLz1jc9rfI6GZefDD5vLFJIvmf6KY9MGhxFdkCFBqFK2UM/oXxiwsIZvxbyM9l9NeM3YbHn09t
APpnEjT+JeOjZxlZMT9GM2Mld4kEPpQOg4/2Oz0Z0O/4PLSLwFCrO0YsD2qxW1SfK4QjPgt+N59f
Kqs3fKQCrNESQKMoXD0O2HY3CFelQSaUHC1gSGTvdvvCXPM5IMtv5WdgHoGW802EwTYcWd0LFHAM
uqPPb8aDofS26ONOLr+xQMjxqwvQH+MSNlmjoZ5NP8hO4Qno479MvPcpc75ynSjPpP2SrS8fxox5
HPKn34+YQ446vz9m4gxcAYigIHgY4aVAQZgMqFY+DGzZKxFaAwqkwXysadeuPkXj7SNeouD6sVBA
+/coe/i6W2FWrN9m/jQmuzCBVjE7WElgciD+kfOhw8uu3434pyG99YQfVf0RmTgx/6hLpzP+vNyk
i7pp4VPqqHgfhfk2tbtZHDoG22X1rqu32D5l4x3CkxxveXdW4du3W2bOSNZk2ViI0LnSDOnHcPPN
c1Gfcpbh8gIgNqKVHM9LdaIFnBUCGYsHnHrFlIR47YdbRVc43qvonAs5dfr3p9ohylTqXzSIhQcF
7Gh0zGCukn+VjbPcdbPExIfc/2SkYcgaW2L1R6+cGwpvA+1RQZaahT+hwNXSEAkBu5fzJT93gSNl
/z5ZcPC1u2WYs2PO4L1uEB/5uMZsqktbljFlzDK4vx2juvwgBDs5RiNRXK38OAmu+slBVvJ3TgOH
1SdyJjm+FQgh4TZ1N4p1DzmbJfFVbKPJR49Fi0lNrS31jkzvV8iUuo5WNdLHQQYyUlJpcYNyjQ+X
nHzFwbsVtRuwKyx3VZGtVQ8kki4SHcHhYLoIVVlkILaSmA3vsSw+ErAq9bmW16ryx39vfVJuUAM2
lBTtvxr2RNmRm1mvNYKYuhpzaPb+YHAZ11X36KKviAm7VP3k+bvU46UXiE6TaySmnfm9ClI5x0dr
bDof2+LDYNIu4uBHi4TgCik6pkHvUAJPZL4oMRuMeRRipoM5WqgIW4BSnVV2dZlk6/hJ8vyeSK9x
WrAg6/1IHETRBeXwJ/ryV6D/umLOrNgXlmW1pdcIPmzbS5idYOO9dS5dERQz5JrV9TnzPZ7tfzJ5
NCMf0qnUnpnhKiKqFY4i6YRlDHJv8k/UABdpG1m+Z7yW5Qdxvd0zpJXXyPgwc0acE0hNP4QVRrJD
DzEYbtgyoN0gtR5gH5rmdwOHUmFqKpbYd0yg4zfFwvTCbrdQ/qESpa6b46Yo+AVsDvmSkGya5crQ
GDj5U0bGgyYxKX+l8Svw9kmncAvSZeVH/Pl+yGpc5a4iw1GfbV99KHOdQrgDPxLx832qp8l+0fRF
rIqUDP2yMn6asiNz9hYF8WEkGTeI1xE0GSFEYJqxX9xa2Saz3IZXi5+adpSX9lJ6tmz6G2tYhUyi
jGs2BxaS9kyYiRSTESArRL9/S7QtIqGDLNHznmStOcmwjDs3aoLK1Pg1YbC2iD4P7RkhJB4J1PV1
uiDeB20Px48H6sqbrb2AFCASLngk7lbDHMfWn/Jz/Ie6TnxGoFMGG6MrdE08kISkQNER8UTMBhRx
OMzFhYT+jdI1vRiC3VbLANb4ff75xWlUagt4jrH3ipfND+WbwTKsXTKQoJcvChsXe93PQQ4u87m/
mDPO0TVHiO9N/dD0Y8egodsNyZUSniqXLnOg5x/zm0qzITEdGxcWgzsVNEeBsy/vTzGkNQjSE8NP
jhtWHfS1zE3cKnPriNRRqtnW1gTXsAg0EHqCVfAqzRWkydRv9ESFg3wF2RIDmiE+CYy0s5XATCcJ
3osIPTK3U+yhc76l7csAaI78KXhBxdBoxisVb3rmVj89PiFR2/HTGdiQYDuvp+EVjRfR9ANDGYYu
PmPVkPmfzIMWY0dphE3F3L/Pb1Lw7ihSCe5Ro4PIXMFNCiSPEfq5q5euSvonqkz6KbPrt+QPzyJu
Z0DlGhXlsAZQqEBqo+atu1OERDsDVxJtkHxE3UtmbNQ9zO5vYBuEAxk8I0ZzGm0D/9UE9UN1/N1k
Kz5tjN+A0qBz7BR6Mb2SFmP1jS2vYGcWKHRGyUoLdxbUnpHrHUh/6fBVNj5pNUsGlXOJOJRMnEnq
q0drVJ6G4EcruEzi7V4rl8UVsKRByVyKzQSa4I/I4CP5148BhzZdYkqRMAYpS5kiLfOWkkXzjP9k
DNde+sQCj9Wym7AMJotmPo/haoV/DGjZPcCqAYDmbWGPo92OJJeYxilIUv4JkMXR97hspzXvN6gX
41tFMNn06TJDTYFtkyqJfQB7hMbEUCGsqOWaCqviBdFin84rY6lcIJMjHuBEwyy39MlMdaLrsFad
qLI3dfjVySsfqWOz5KHz2P7Ri5P0h7OSiGgmC1rkWFfaBSscliDvmaJ3q2mSiAYziu2SgZSKf0M/
j9HRZIKXYrUVPZCxPM55Ly4r9DcPbzxn7XGq4hPmdcEpndqQxBrIgtwX/lbg0dVH7KkxeJFwoX+Y
MfXX1rRFZI9tQupftDRi1BAHVnWQYIc1mT+UydNqh7K37+fqRKKg7CW8AbjOpBtdC/0qT/YfymST
kPupNK60hij7hZmnCG12KhBcGOBiSY2vTbzFpsSUPpc0nR8AlAUdlcDJnNNRjhu5OnkIR9gSAXT1
9FWE2aIgjbG/yRzF4FMSi3MYrT8hKKDFaQj/WagiGRUxMEQJ1DCB+cGKjvS8FmyxPLWo87gYjCfs
Ss50dowhMpGCbFls+07sHRLl1Q1E+GFW5iIlMxzBBp9zQEyud1RSyrlyNrOMZXXD1voIYb0JoFgW
Y7xTq5fXcyoC6jWXOtRK1sH4BDLcM1vgcxUPBGzheUwpkmFAxL+JND/ZePV8G9wRC5zrkF3IqWGk
F7lqvaaKCL4L9ffT7ArzXiEsesAD9JYinfmTlzl1GR630MZbxfXiPd1hpIc0SqiW9uWPFryq3YpP
B4Eh1OaUiesMJGKcz63uaDKF3+ebUXZ1lGS9w18QF1DTuvIbwgrHBJxkFHE2hknWR9pixdjbp0nh
fJnDGIYv/yrKi7AW8UBv+JgZRRGMdBH1K+yTlK0spYP2TRqHw6aZMwH9n9M3K/pT6Vbuy9ShBKIE
xh3JYH872V9EIu0jNwkfUJQH+BUmhjl8eSS3+ZeGZVC4klYIiumzb8y5JXXdYRDMDmBLOZLWCOiD
9iwxLxUXcIxMy4ExoDJvlZeddfI0EnkY/gguK30VjgkRe41xGH34KMPGm5J0F1xDvn/s9elhQrmt
QCqfRDeolJrZdu/rv4E5b351JvYHs51CaKJJXQxWBMW+Nq4oKUnvob1CTXfkn1xX0AF5jfA1YgFy
OX7B2+pn1nicIpzj4Ei14M2dEXxx0RE1Ao82XzNhjoY18GNGo72/QhfJBc+LzAj5kukreHjwdPt6
QjGLVxjuOrKXNdpBnqSlbpyodjBEawkS/w2ubpNZwICJ8MpCxwmEMyoiNKKovKpklyoPVWIas6jU
Q4I5PTn1zAT1Hj0BlwBD9GZBgkGWu9YRfVtEWKfLqJFOO2Z6U9dfPkgT4T7kq+7abXMSry4D9i32
Ot4mwLy2kCUImTZD2VGFLTszf9gULT4RwFkyvmCgMdU9yoBpQLww22aBQOeaLyvtgB5bc/r83OIk
gKAOlvHIX25Ay+gwS/8caB8pRAfW4OuaULpFeWfCVc7Du8w0aUdegbDCXsnlzSFNd0Q8XzRJstOT
9J3KJ2meHdO1xLb8M2cxh0NwLh3SZ9rx2ZHLxM8CCGAPO5Ad0DfUTvQVYOgL7aYgWNigWEYwpI9Q
aGdgbtm/MPvQ5TM2CAmZHXp5+q4SnTbr8jUUVaY+kcH7vqGEAtBCFQNtkS/GOhor1HHSu8Ufj4eg
WIYEW4bOAGkhOhiCi9TGK5z2j9lVmbNS+goIx0LbMtImX9BR7Rm/TOWRW9X7cae3js+FXC8UeW+K
eI0IUbY/yanbRIH77iymijyp9O3N/pOvTc2pMEnFPaC9WXwomI1U3bHgHK850pgDx+TxQFtFJ6oI
PZmsB5I7ku6QAEMUwDwip+FoT03brzcNu4JDuwu9U/ceoK1/52z8ltv2HzoZDlds5Ylbfp2EFT+Q
JZwEcB0tuc1TJh87mwbu9kKbqxvLY82HTpzqG+pyRwQDoV4o4uCKz5ufdjfi6CVpR1tJb3jgqJxg
E3YLHT28A7UcBjgCiyVKo9RRGDYQF7k2WRVYCAax0jB7XOi2gpuJ7tJlPePZlKJT1bo5Na7wGndE
JVREwAYQtEYC3KcZ/0R+qsc1nAlKvGSTbStMWGBP4wVs3StL8iXyJtY48/4Vf2tc7/lqEhRS++3g
bZNZo3+VqwoNpCOeq02vYuLoP/Y37jMlZvdWbTaYPZfGOyUMCRMtegwLUpqjkhk9khNgHGGSj61r
aQ/c5FPcFDqKHao75FCZDdlAW7UY51ubQ6UsKANRyPBuQR+Qf9kAzwZe6HnwbT4TkjamdAISXdjp
gEWhNoBsT9oskpnFTY/Q0hcbGSJZQ2gTkxNz4CNjv6w4/gK2e3niI+af4a7tIabHa5j4k48GO/qx
+5kQo1BZ+U1iAP/uW5tmidAJ6LtumFt6npjUJv3O5mfq/7WfhT8HCOMDG1chkDA+ijfTbGEk/5xE
38WwZCMMVqG9SWx14BmjvaYeZQxsSTDwecHHAkTczAVviCYgjngm13VwmcbhoIwgDaUdc7iAOTi5
WOqzxuporCrG8FiYcIYkJzIKYY4zBRKZIFj/IOBZsashmJ1Apjzrzb4DhFENP0azu43Jz/TBhtGL
QW3sWK/khnSVGy86DsWFHGDtSOaDiKmGY7m4WaRyGiH4+SXOnQnuIkdbSZ/MiNZfuOwPDRSGJSKW
RvqWVdiRL5JouSrEOR2G6DGjnov6uibfM/jC/VLIZwjyXHgB7uCtutVEN57KHGsvsfWbq/jdWW/P
Ouhz4hL1476zQIIaKwpfDUjS2cRwAytniaSTmZX1ynd0jT+IJgYFc05wRLAI7cazk3qFNgfFFBxS
PVxp5VqRLn3w2+U2CQSVSGW0DL5QzMifXX2i9DE3ZYSd/sHetfGICsAAC6FE+1fnf8OwBJiXhSjb
3dpbFERsb6zxFpJLMEWp3YafkIioD+8CftPyVPL+7NpF5gotIlqSGyK7MNAHQCA6yk+Iuiw/OEtx
rPLgG0fyCtgfiuSac6/kW9oAVCaCvuDkRPrCMg9h4L/+SaQD99gerskFq+usXCHwkZg90I24mUg0
6UaT33GG54oDI/mch4H56oIIZtpEVOlZfPKb4weMIHXoIGz4cliApFyHXr7mfiPNqlYuHKbx51kP
juKvCZ9iFTeazZNtdEMQJuP5Cpg77Q4wLQksW1VyzTJjZYM09EC8HFxTk8KgpyQXgBeRZDStAmvu
B/Z8afybGV8+9q3wc6KjLNgxcSCp0SvgAyU9mGMc7xS5KORV+Mvwoj6kcc2zuYo5Ujkw6cnEpyQ+
w5ClOzwbA3siUTnlCEZCeySBSxlPj4l+XQpZjKOI8Fq8tGBsH75ymJpNvqOKV0Fd+ZdpP1wilCWb
qaTV5EPKo7sUbSL/z+N3YADXYMKg7BSx+mnlV4uQBzTb1Iygg8LwFbDrS8hwIc0hIZ61vCSsBwMC
fvo3cUHComQVqrqhABkfxw89GoqGDmakuqqJxSDtQFhJKr+I04t4Yl/9lvDLfYyvD/uBDjwDnb9a
PnpCq2RapFDS8SjMBPEAnplODsE7y+642WdT/g3G6WjfyDfOLfIpCAhbFWjZm8205s/av0G6Ffyn
D6GpNT0ypEuU6os2+i25FXvuQmHFzlnyele0rkrOVJo+UNtL9RdvLtVSTD5TH/4NcF+n2XyDfsSy
ZXRpv1ntmBfYOPq5umgvCNFr0w2v7CURWxKti1vNluhEAcizQJinv6jnFUZL2rL85UlTbL5Zhi8t
EAYKJVYXjgw1rAEYAjJfR/XBE0LxE9AAfRMEFGCspqyG8/rNc65uGRzz/cKMwqPQnQTXumTEWqPr
mA/f4xPnR4B1kyUCaVL10jhQF9374wV/PI/vqn/GwUFcwwPHxMdlqO49go7ypWcjNdQ9IgYQDawq
V/POkwKIQ43Je3RM2b6rjBCYM1VUW3bDC/0CK7Yq3tye7f5TTy+REtxHJiqtzXq+1RHxoWNeT43r
xkrPvbnFgMpmnPdyupcECH3Wq/VpjahQ5+awkKaQeCzC0f9yHh7chihjloIcJmdEqV/8+dTCprG2
joPjnSC+d3Z3tg5a/RLcwHTHi3REmEfgA06taH2z7i1u8XWEb2LDoaTmJZ/IPtiQ0uDZlrPPXjzy
muGwn2dnmE/3JSTVlX5V1UVu6/ABulUy6d7K0EF9D2fEuUc3BcmgSABiES9xVR84tRGzmw/jWh0i
gZROA0nM/846mFjUD1xeuk3WBhHZe/+hqqSRuyi/2i/6YMhzQjZb+JmLjKqqLmxn5uAAb2Cwugu5
gK1tVIfip8+/CgK3FZdpgUF8S++08kYHK6p+WzSQPLT4Vh28I9mDonzvQZ7nDJ2L/yC7s02wOFmu
/B3ZoyzSlbEJgBnZ1V2bKZfp1JpCGJjrFQ+LooqR2yQfIh6mG3/ZCqJDqg5kkrCYkWyJB8LL7UBb
9OOzyMG5z5oC0fuCsw2a9xz/0bFZ0eggsrUz9p4L6EZphqZwThuJ25cenkE7v8YnndKZ527yMI/x
PjtLjIvO2J9d5U9/Uiyf5X1wg3VtB7dkC2nyhgHLODLJghDZQjuA9iw5o3PMp6C4BQzd3xG7L461
RxiuodN3hpPc8SnsGPh8HjmNKTjd9rs+0zlzVTiatU3jB6sNax1tqJxSw24X4ZnNaJTPQpcfybg2
TLCO6HLT1bj4rPEu5Gs1nTMsPeK9w42ePO+MD8unDA5qFvMQ+Af5swo485B1+JTbWYdTczZAt+Sc
Y6oF/NytgFceMuTXGXXChtAlQPUD9Z9TXcEIs9M11u5Udin9nOQH76KMM/Ul0A/NjRvQJ0TX0aLf
TXxd2D8QW1hHyP2G4ahni1+892PldvIrXXl/CvOKdiWEDjM6CEtzj3dwTkhpQPQcAgvtqFz9mnIk
njzf4lcGR7RZgl/bDX8aFESbeR/50aNLX73wN9Xuj/k/Mt4a+PtVBl18YODYzDcYzCiTM3WHsLdn
OPdKnjiJwCOC/8KIsdPYxL/w/lJlNC4dIDFiiM4mRWmYXMk6ommkBQxJfu2ju4X0Ilt2zJ4+phNt
ENAYS/krgcY2K6kQtn2x05nTcxLHEeKehZgdJVBm+oY1j0rFP+tIJsVC56/b9uhPmHdWEdtun1DZ
EIrGIISD/y0SGUaPflEld0gXjbKWjN/uXt31NRtOCdxLxHvjtyEr2UVg/pTCssjyZS5XrHC/2gjT
HTgSlW5AS/y5VELHkf5SyLYsmPEcwRD88hE2rk3lENZHqd4JInxw6VsX7YI/v0LZxuxfLJzYumL2
QFZhLVAWFUh0sqV8tnhkaQNjxvkSg+q2u6KPF4K32tEuaGj1vG5Zo5PxOt7mhg1YgEYliGyiXFCu
DZuMfD2Gedi5vwQO7RwJS9aYaGKU5qBZCNb38YwIZDoHGbElXYQ+/gw+ApHuanjFPBQ2NLUx2moP
k2rBrG3e1PuG7jhF9FWTvMahjJg2e3jSN+pVPySu/EUqD3P01P+LJ1Ehs23jyI1ZXlRUxZrSEk49
CbBhkzPTnk6RDCmtStoqZ7yh7hP6M/SlNJXFT47oT5pyB7sgZ/L+pyfPmuFpAYGw2tT+v5A5CMh1
YVJQAk/qadZKmDek4SQGdD/t8P/bgzSO2RI1WoKKJ4eOkarxvhlAwYrAzgb4k5Tb4U4d/3rOegG7
tfdkqqgZg/NpniB88g5Ws3epGtrs/lLR1pTtt4L58YNFgtZSZozHILhcMkFij5VbD6G+h1h7fyzE
OP0MEUsRrIVH7TKPeQj7EYWNv252/YM1r8Ye/BIt2033VzkG5sYf+Bab/FHc9L/qT9jXm+iRe3bp
msfs9FlztIPc+os3H7fdyEfxon0ZX9aJeJedzpJ37m2ZuyYbdQFS5KLP9WO/rjc6qQYqxr5Tu0k2
yomZqLUDoPnbrdQf/8IHwYdPjsQCkUZyq0/Btw/fc5IB5bu+3fE/9TNmn5gaKOA1YYVUKLS1aVLe
bRhEyOJDSi/eHB+tdfCxshPzTiwowcYHHVQDdTCG5mW9WKj/ONzfSGdo74H+0n6BW7HBSuVTqi55
OEs/WU7oimCcS3fR1d58O0p7aX4Q2sDhk5dCtldxndyKjf9TE/C7OBH6lU9ESRjTlZ3Mvgk6BRR9
k2WEIbZI9Km4ZIkAOQetObIGRhgftg4aBEdUZrnTo23pcOt3GHrlZVsvmNE0cwVWE2irN7IZbV4f
OA6LgZkrm/5tJEyOZv+n+WzEk3nmA8l3/+QNYAsyhZvAYaqTOBtURU8q/ypgfDLnFRpvgNnZqjcX
VuQGFd0wCe8YKkG9pE9FjxZfG1ptFiFOJFxS6is+wQcXJVg/+ABhemQEhE2yG9CO/5YRcEZSqqeP
OjlxSGp2qjPlXDO0t5INL33+i6naIG8vwNCO6mOMiLvHF+tDN4PzzIp0yZ8X8pP0bvyD/pdZDqJR
FJfB/LBRnSEnk4GXFiVCgMZ9N3lw1uJiSikZbSbbRbZiwzZorAHm2DmNHAf6IM4pIZjy1yceGCZd
0uvDHESbSys/nNKBeZ9dzP2QDOQv2mU2OnhkFGr5xC4Fp9LWFPqlNBmia2PLj/ppj8PEXwO7TL8R
oMMPg0PEkJT9Rbuzskm3qhj4ZKoNnUaDICpkkthy26x6hw8OChCWCsBBZEeh5iLw05wZL9naaBgV
Y1tGljmsgnXGibIRluQhoXGMXc9hYlOysJEQ/k4+RG4pFcdR3Z5i5ho9P4p6nlzPVKovvz16CGlR
mzH/MmGEy991fLdIk9O/6j8PrWljm+fQx42KquU7ZVlGecAsGS9wpjHKXHaqQ4SaT+8AsqSxEari
f2IGPIZ7M12p6irgiGzIDNSw7thk3qLyokpnRPRRv4Lol1xg8mBabq8nc1xWZaLmUGhMwUBUuEBO
2b7FkTsC8AAsMJLgNp75eCvKL8H/C2Ed5v2V0SGBmSV9H22PRHOEwnj8tbRjAbhHXcXhKwFCmKBu
NTmlTUOy0+iONo26MKsu3ORjd2XjGRU3JP4sGFVqGHrPHNScd1cVepSab+kyHcrcXEF85OFhNM7f
Q+/uSouptv0n8LuHD4G1qcJ/0rkZO/ao3HKOpYAo5qJddkiQA6R61QilmEyvnUVtPrakTREd9NZI
EzIYhB4n90OGjJeOhqUg9XVnvSZtqesaTLT27McJ3CbNTOYCQjEuMD3P7XuiH/UOXvVfkp0jBoUo
h3Vk2rVGvGs/JxcymvOMP5iYGwu00SwRJ0w5QTp6NbI7Bs+DQFVuWlukmfJXajjVx6RZ0l8OD/Z6
mWzNESnL7OEYvdCDN/yICPfTj74VNHHK9UO9m+4IJCfEa5LRfpASd/SdzGNbAcxNP2feZ/A4QElH
F4UQGa36aCKk4F85vXVDp4ebKJ1+qNBYRDqz6BTdGAtoFIYLdssBAPcx6U4hJk8CHMb8e6RsUNCB
C/x7wgWuIuTzCLklqTLnxPjwU2fI7/nUVd3gG8XCSZx6ytwWiDTwb5P3byJzQqoC3le5vA1RPi9a
2MRzYjUzlyXBtAXpTj4K288dUeVITCaqd4EtJ59VPBLmhmTEQsxHzmFQnH0LNaAjP4DyE+9ATVr2
Lw3Qfr+b9tPqz7TY/n/Fr7C5o1lgXKRwtYs6yF9b/WmnT4LNeXwNIe2r0rAagz/PWJd/1AtpfNSZ
Sr2M8J0W/qKkbIBeL6DKZR4IqWXSH3qfUzbec7ZkCovlsaiYXcFzVsDt8mOrvDIFpVLO7Zmvea6w
FFjohptOZmr1MAXWYOzh+lObHOOnUZN1/Y5ZFHUuE2ajO0lMhshdbPi+g8GfQPqsYfRdou2bD+Pq
cBGC20ExaFjhSjUZNDVri5zZ4soejeCdFeN7a0cqdQpQmnl3JbvJjaUc5XLzwIFSqStV/6IhA80y
6LYJo4Kl18chKpW+Fm7SeAivcJsMsN3Z8XPHjQgiYsDftjcimsMzyDR1qhDwGW+1W/LFa1UES8FV
lbVMr7lnbGri9LLAXyAN3hj5rRHPfX9i4AS/+6eclLU8+3CDzfIRU3bFiAzQZktEApQ3ttdE6vwh
0POls8n/i2LBit8dW4s+jBzB3KIYegy82yGC257MEeLTWm0fBO4UL0irIPICcapUEDFzZnTDjPkS
jYMEZDLBVRBQ4yYOhK+HyZclMS3mzw3yc4BuV4bDKSPxxWcfEqIh9NfBWkJqNY8heuNsuFvg0srJ
hq+0B59kbAQ/ZkosOTI7/wGnn36HjRaWSJaOPTHQhMotP/1yJLfE0h/NcJ8WKdPIKgBrUNqTTNqY
dv1eGLkp1SkbvoAAy7rnWAJAFnNS1zHlO5pVtQ1wkIQosMF2smGxQCYhdoLav+H+NvWTP1G4cWnq
wXWg+MAIWlS9zWVRDb9C/uWzR1VgF3EgPgt6cBTtBCizkgqXrOymw/XDpJrN39rkqSUpcNzGaIFL
mzxGuL7VBzW80zH16OpHn7wtyRWE/RALth9s4+pRTdvR7jsKHEE9s6jgJ+wIC4ENhHySJU0bgRk5
4KywKIaYk7Cozle4bqt9n6DEOnyEKUyX/Ho0HnuwhANpXycDrc8EWXCRtQv/GG5y26J8idiYh2ev
OaPxV0LbPPk15NplMnDqLcPvO5yBJgLiz2gY/xVrNnXXp9uIvNV0FcX7WN9RakCkopDPXIt4n8Ce
kAnkG7auwm7TsLWIZp69NZa+j7BJFVa3iHl4sFjgoeuXYpv+g79Sp3JSnRmG4b0kgZb1KkwjfoiM
k5AqpVpbgItg+RUQw5dysqvHZ8Q/HTN2BKnEG1a+UnlVMZDl5u8InAXyd54s4NFKke8mKB1lx5w6
5D4oLlV7r8NffLBifuF9TFr8K3RaLlyaaS2BV68nFMapU3TyG2PyQbJLb4mOVIQT3zUDNqE56cNC
36sTkArKz7Xjod7WLDRVh4mctRJW2kvYfsYztSNFADb5KuXyNuwo/hmP/PJRQXQZLwq3oBjXvniK
EgemmOgyBKo2mnoJRgf+dSb9MhxtuACphrw92T0AiLD6kHoF+H8uXRh+UKowg/3hT28x5Ev43hb4
DcN8FUhPzk4/vnIgkyxLCWaS4wCN/Mr1xoVYZ9uxRSI8t1ZMKW+8dKNN2BGql3ZWjjbhDQMWGbXb
AiEEj1+eQUIRziDwFGFDyhbmnutM/ayKB8VMo6E+kWBQ5ADMapM0pr9pX88MS+DJRX9VXVD4s1GQ
3SDZyJZLjcjb4KOZtT3vOXAG8Lrs2PRFbvyPB52vkLFje2c5Zr0D665Ee5YT5QURXgeqGLoMU/xs
7bPvdMPMVbp5Q0TrLcbwCu9z5mk7otOYVnIXs5D2L1i6ClbOoXRGeCXiRtEWjNrYt9es1Pjn6PJT
7UF/Qhcl1KREVF+cKSNOEVpdJvv5jmqAG5r+hl5fahcqkKYGCT7uIxxLmooIBn9qjWjDejOXqaAx
cuv3V/lHrjYmm2REj2ycV3Qc/MHcReeSELaF+rVgSVQ2rhaiw/MXKGmxK6cr9luwOxqmP8A1cOFn
jxrTt5+vu/LiM9JQz+vevCvHzLzyKtfa0TNOVrOzUth6L6XZNQDPflQYbQ8WYBYpjNP4+x+FLNUz
ymsqnnFRPBq8GNU8EJ+JI9V0ZMQKutUjOMkyGxkBmTTcJ6hH7CWC8st46/VRZ+uFesKFJL/JqSJT
TBUezbe+196g7qZM6OjqsWHim9fvngYqJwmW4HLCB4yI9ztgtxy2bx4a1iGRA/TXySWWNqSS5Yro
qkx+kmHNFc2oipsCcft0VpY21GrSDBJpF74ZAH3LIbdywBPChqvbwQQi/jcEpli7XrIkI7aB3Umd
sK8aTOorr96IP3Dm/cNYTFHWVBXblIX/ZOeSp2bhjlKN6UuExM1RQvruRQBTOpgLkInJvoA4dIT8
UEFr/tjKjRU09Xe3EaI9euQ702Z25Whk4RZQ0pmbAn1KgvZjMYAkPgu0iY6xohUEzcEgdPqQqYbh
P+kZDJ87wAy+WY53qd1oMGyxP8CS4Lqx82n8B5lg3b7lGPZET/XJRi3dJyjfi53hf5t+MNf8b5aQ
Yoto5z41tyHnBAG2BLUq4VGI+/mo7FVvayIp7u4N9YjQrc1gqTSrhKFCDzOd5KL42OFO1lgJCypA
FSbk7GebFlwM6iXkd4zEjAxT2BSCUDqQ+gdSu/6QskoxMAe7CReUQh07JBe+kqi4aDlGvsIt8vwB
KWr7xwCMNO3Vp3QcSpENVRMEt49TDQuKNBry4kfzOV8IM7l08/732VkXX1ozhOSGIiDwn1bZ6aqu
CrrzZbCV9RObpkEmS0MlLwYaHsIvJ+NweE3sALP+ZzS2UWgLD0iF1Z44HoSIFPB9R9MwgPTn65rd
KePCy7/S+Qff0fwCO6rZsJU4pMo/EwLNqr+TgfDd7+E4KYjlZ+lWJPds8WEGVDCBmFS1SvoD1r7u
TtwnlL1GD+SPL5nWR2AAB5dPLTfAyrr2HnAWfsrH8DnhkIypSgVUq1F2Zm0qdojpmf5ZBkh+J/9T
2VgekEfl1B0jZxRNBYfGxwm2l2aFt3FYWONKVrYGwlMAHqiKgNkxtG0e4ZRn8EHMM+UmUY+NM5xj
zQ+iYOmtakQIMxiYa5vPuC7WPFnEPcX/2CHTr9Hb9dQ/qJ9YYf0zR1t4+ufqXwSNhw6pXSrvnqQe
ibMAjCVTrl3zoFOL6oV6Gp9D7DIW1iXi3ZwJt4giSHrkwrIhExNgcb1mtDNCC0DlmtUsQyVeiWBy
B80aToqT3tvg5gxrZ3W09iwLvCZdamh9EzBH6HBB0IDOvoTyd2Rsx/A3agHgEC4MeSVE18T5/Pny
pWvNUpMHxvLPooUycwcQkEZ1lC9mus9BPQc2P0xILZNZl1S+JzLwQmiK4DmRHFlYSoCQmRcpBfjZ
LdgdKuHWkP4y7WkOYFvWmXilYrJYNPWf75APq+czznl164D3XceXhWHF0f+PV0f73FTHatzB6gGF
opWHEmR0cPe+ZcIe29NgvCoE80r4izxHeOnFYyQAsT+hWMJAB3igQU2YC2/rLaH7S/A9M1W2zrLo
wKn6AIUHX0Xw4b5ovy0BFOWFxYDpIIMPvz0+SbaVzW007jVXedMstWbHmJvVGDIW4RnBP0M5PMNP
WlsAKpkskw7jllC6s+to7iKhnm+ybCG8UYcQPUjVZFzpR9F5pa+ePc/ZqFxg13OPcQTTSoyRVwrg
CTMRR6hd4F1XsC4XHpMqpOtz3MIaKBvz/MGK17Ctd0Q6PNE2jK8QtzQhn1dJnuVwIgIui0wmXXDv
dcQUbqWl+q+CxYj4RTuPMSLQErgyuTCexwXYfEe+0zKmfJGmaToZuURUhXA88QSNMmVNaH/K/0g6
syVFsS0MP5ERgChwyzyJ85Q3hKYmCCgooODT90d1dEWd09VZmQKbvdf61z9M+dngHTfoqQzRGIjG
Hb50FBIg7nzel83YofhttOVrfWZJeLWFIeZF8bKlAKLK9cWfEKs/tVmMHraQzqdTlrFXg0vJowPG
YPh0Ktr2y1hERW+J2zdklFY63nfwlYUYIxMftps67k1VxCW90yfzWPkQKw/CzbTAH1gBCfYLnx9l
vIrHgvFg9X0EJEvNJk1Kond+hmcoVehkY66wRsN4P5FhTS9kFoxXexP5Sw7hoge3dOpPDOE+huUP
bUGePz8kUCVUI7gJJDY2cEoN6dD6nJkRjbHEbglpaqA6vwhuxc/CVLXgQVJVKWF1hFCr+5EKzM8o
cbWZgM2tBDcWk+57giXQtv1g2Taym34BXN3ZtwmFOAQwJumjgDZZpEB9UnJyOSmmZ+94ajCbeUIk
aKS1lqnnssG5H1wMnkNNRcAc6JOTuo4EUTOfAMTfh/0RThKrPEVkk4BAvTH5GHxthOVbDEed5MoE
5L7Eq7ykXS+s9+Z5bttI8ygSv0Qhx5I3TraKQMre4olRTNGDywKfJB8sYVs3Hf3S+Arl1JapQuF3
IDEa6FKfbiXniSuWMzg/U6uFsZ46UrtDgYLpGgNGWrIOn8j88HkFj/sqfpjvdvNqjkMTgXMAPKJa
2MpcyC0/qMI2vj1pMtlxibTuo9soMVs8fxLemuy9SaUBYt18p2FNkSe5mOB+jzcmgSU6C4+eRJTW
aXtME599Tq0chJsiOUP4Zd1X4KR9frjHAT0AJp5pFnEUpm+PQxCSKqdwwliMMO8Odo2NBc6rMWuC
hcVheiSNPeURJl2ocAE5iSi70chbFm+8vF3mSzFdJWNoWEQJhHS3om8Be25gY3EKeeu8C59xQLeR
vi2OPeyMMmpEbLng0k2MmkNY3TG/SmAsVQCYkfrCY8Nvxx4NEIa0quzw8/GniZl9QrjkVGWLwrIc
EJAhIl287IzJbUeg+nBTZvQqJxPWDHqHDSd8h8lAPBnYXlOfj/vgkx053rOPC8F1IKo8rfjhAvHS
HQh0aNOwlB0oTxT/Gfse+8PDrSHHYTES/zEXwTPnxicde9wmIHEg3lSyYbsiyGITAkKkv6QSnyz6
MxKUcEpZRPHKL/q0diaOow+PILVLUFKWYA1p2IEeKOEjijJ1PI8H0UjAG0ox9X3+cEcBc7jbPQO+
OqDb1EgF6gbfz4wTIHGhAuF0wbAGQ2nsPyfHdi+TE92bzC/pLYFyc0rV/SR2B7JwCw3MQyDzfBCO
5LWYdcHxIaoEx1bZySezcjJT3hsmSMJtLverXJ5z3/kM5VkofdrSIo/wI4N8wg8A9AU+ll+4cFFr
rl98FhinBNZC7YB1q+ho1kYuRpgvkMbS7TqfVPQer+TWHEycJ04ie082kMHZMFFtLOp4q3FY7MRg
3DkcrvALCSuibgLxYWKBQysnjfxm5m2WHAQagKCX0/mwLBg0ssPDw6UxxkGlC7mTIC9CHPDsIYc8
pz+5dqRdf2fRm4n7hYvjPeCsY9nwKeGi8FVw36vER3iBIEmIGLvPR9A/yAs5LFmBTFnpUxrZpM+j
NZNW4u+UISqievaMkTN5hAqkmfi9A7XnfVNi9/12iwwYYz0uGY3xWHndxGOHqUW/4ncFRsdZu4Ci
ME6mZaPB4a7w3CBi8rt2MctzMgc/0C7lebwYXe6MpLG4zCzaX2APVDHZeN0+vGFxn+khpyvl8obh
CP1kdOEBUNmONkAHQFvDj+OFVBjS0Xxu0llLaNn42geZoWyG3usCfYo7ybq6nz+BMHSByPGkqPkt
A3yfAaYC6WzkcMXhwaLQAXL5DA2kOAJH2PGIB3fOBgWWoLQYvlBiDTSv4pCMKpNNhIULxAFhDFX4
lflWjb+kYtX7KsMdNXiL5K06DyL7lCMWwDTVCwEKaWyqcbOcjACq2Cxclh1junQEacwaqS9Ei3NY
y0XWMKMD7WYULgmNmc0kTluc58xRiqsu35/SHG4PncVxqFJaC29Lmh5Z4YV2KQ0F0IlVUW3HdIUJ
rNmK1ldkDj5haZIXIjxcgUt5Us7cSSQcgYXx/mufTY2NrXpUhmaHry5uMgQbjKYh6GRsxoMB0lfC
6RSOQF+h5n9TFjEpqiS6H6gHGtbqSJ8cAfVAP7kZn2H3PY6Y4SX8jQ4zsZu2qRl8SNqR6RUogMjq
UhjsP0Z/iQYgB7HqfW+9gb56Y3oDWeHxhgR/Y+goP3VYf0OF1d4gPK3o9cejFSqp6QNUB+GVxXyl
hkVASVbaVeKyi14oheT0GAOVNPKeA75vad6v4ngNgMiu0fGIE3ckBiDZUxW6xUC5Rt4xxmRigjbM
p4sbunkWLqDSm7RFg/54YJO8XZQXAFUIBFTsim/2F86PjPQtZAjJRxjcm97YN/5mvcNggg1u2LC/
q/FjxRbBB2DfGDEaY2pH409ZRm8LQsar/vH6CZaAFh8PNAczEoBcaJZ8txEqwswSoOgBPT+JZiYm
BdPfJeUMVCJuANsEfuh8To6tohy6vfSDwHRRjgKuMXk5qA35VkXvIOkgkYS5p5b4XBGr81XgDgqf
xe1kznArRxGZwsXfPmRa88lCxi2O2drEgY7FBXPXqEb4XplqqdMfkrmp4Tn7WnFw02IzxoMHCh93
hw8NBHVXBw4nzSHsTEZMXG0/9VEn8sb/e3/bMx+Br7s1wR2qpUQS5bAl8Zd5LEzV+GFcECgrLRoc
fQSdfWxy5/ipnJRKxhGL/eOwgQxfTw9a2gCx6D5YTx+LHjUjRCYD0sY01xFUu4yHL+RGPK4MDrnJ
ORzP2Hxw0z4GNl6MbNG0aA02lc5gMoUfBoQ0zJTeNt+aC6VNbf8tFUAQpJjUlTyabxYxKWYVcQFc
Oroe1hJco0FFwuW2C54pD4jzhFe4/67Q6MC/w4uIDxDL89Fno6LAArkWVnwfLluBvMTae8+4qVwz
VwBWjLUfbw4yuoGDj8Rrx9HGTsBQmIMRCJ49q5gB+EE85u/woWHccw3Fx8VzASkLNxL8i6dAbtjw
5wAElTUeMQiiiB7uMTSyESc9LQTvFdMt2Brone5EjxG9ieddZoy5ldxzFHZXXjq+A0gm/xFNIJxK
9D34ugjn9qwcoX5NMFusA9YotwzSpVjab17F3GQtcq9Bylm7LKfhslGVoVnlJAfFvPKupfBzhprP
gspJH6XGQ0nWnrEiSTvKZefDTGTCIywcbKEZnIrX6sqEHW9yczhhsKpiQowXzJaRPUgq+/tkwRZW
bHFjL22oxPxiopOziNCtsQUwwmBAT8eG5xdHDawFOFP4flA7cNFQ+s6UYFSAfAzgE3DX0YjunSGz
xWN6Zwt8QXgrKVG4dyxobjMsBS5UYrGqTOxwK0IjaWKaA9t7dLwjEa18ljSoPSv5zTKh4MPelEOC
/4PrP/cUgczLoSd+yki9hxVKnDW3iefCXwS7xKSL75MSZs02w8z643KvYXWDaL140dE9I2v7wLVk
6bkx9SIuMni5MKoB0MA5SzRwA2JxsMDLOZAPk8OxDIt2gX0Lm+0TrxjFf0oWS7yArssLW/lfLFxU
C4EV8w8+I/wLpBw8IYJAWbWwEx8OCQFfhtupC8cXizg+ImZCXzbMxOMKYTljPsvIBNIm3iddzr4y
FDoISXgU//ZVk0iSrxpWVfiUXbmNBtVqFWoUa6zTbyhPZ0rvA6VxhfwsaBDjzGkweW/nirxW7ziw
bsYf8ME1wd+IsqDdS0ycod1v25EpqQOE3VwRa/R7Kmc+FdctyC72WgrZpqnfjUnQq5TFi6lvO/Fa
icVrwJTPxgNuxxyXKe5niNDA54ctBuUAXOKPEBJnzWL8TsyCkO2JR6B42hGGgeBxyDZRsCZJ3Tsl
H4PEylXzOeNaiBT8ToLnW7MwXHgpiHtwiYQ+b3B0N1+jAad9G/2LBkOvoHk/9BNDPwIOeckF6Etw
GphtMk7wiLKcOPfXEsEhQVrV7pvMCJ17k2qmuEJhE4FT3m1VYsTFN+kMCNUaY13v7TQcmsySUCgM
MoxyQ5IOdhMyrBSUx6LfyXaKpbsMIcmM0TtD6g5b+wY9lEm+PtUtzPtggHBXDWHeMj4kViiTAARN
qbZqxS10npxe28BUIoF5UwCxz1Ya5It64WIloOohu4ZZ/d20eY7nQ2oBqIokdX19EtrmlTuxBM/Z
s/n8Qgc2IAJZCBpN0SF3mwAelHZELw3hxDr7T0ACg9npv431Oj03+WIEfRuJNUZQf7C6Uewwpc4A
RWCYtHS/egcdFw46oQhQiX+LSPQZiIo0y9R7hozbZYHXjnEn0xtpl93BNVFBmAe8O2OX2VHP3GEH
BPiSLJ4X9fzYor5fPm0/1sObN7oqWywCmHxT4Rc2/JOCadrLrQ+tXdu59za4ya+Ty1TX7R20Uzr7
OPdjL5KdjOHm4tQzV8Wr3/y0DtOCAFJzPkfBcqfSvvAcIUHg4sJaGfkjH7sXnCZYIlzHKUe5jHAd
lEhXZneIXYhbcjM68bgmy/GyN8dW8TPs7AQkk97485gR7WCkjmZe1n6mWxHral5utmiBQS4C5Dbm
ZDGN0mVDzv3IV/hH3KWRMsN9Yn5fSDbRoss2Rav18klC/Ol/J0tyDBdSQIwQGwZjTXJEeera9b4e
b1nSInquiFjqOTalJ+VvCJW2gZwYu6n2MKrA0Wa5lUjmYUSmI1vi7PSRH+gnVT8WurUPP+Z2jZ+X
vhx8R+FtzabRc/+arSNVH4JBq12ySMA67dweLW6wD4keP4z88og/hbgj/op53OhSHKrD/Y+JhG7Q
6RKDRSlOR4LMDXECYkDqJpNjozxD8uEmvnA7ooLYPFbquV432543yXlvSSkRztrxwy1W3fsci7nZ
fTBioK0aegNGDh78KU/bIPnnV8XtImSaIRlFPJLp78DaBz9BvknBKTDr4iTj1z9fQViG7aK0tR0/
MaAmYE7ztKaWNJta/RLzf2aS9BGXC2GSJBwQ9oxz2QFeWvC6jrxBybGlZITKBoWwPJNsdm3PXEi6
XIOIcZogwWoGlwnwXqIUkx3wbnKCXB5f0e/RgUKCHwNG35wb+bEsO/r62QH3PxvplwPnDWuaJ92Y
PpCMFEeddfORWwYM8Ibp3R6MAAYm3IyHC+JKlonmCo4QfXmxTiCPt79kJxJjoqxvu+Yg/0wufBJ6
IiDXJ6F5tEw05Hwf/pAh9w+6PdjF/HHpvgeesHbULkD3nzMoRXvmzFeOw9G96oDz9+PF/UyZRLlC
l0SWULkXF3Ar8RtDzQcEqpiUBWgxmO+BKFAzcEpyJMTMd5at9/Kb7WhBnzTUDptuwWCppk3ejD3e
f9bGeGjOhmfJmc8cQOJh4eax1zKmS/pjy8qg4YIXssXi7AzxF2e30RGnjuMLVA28DaLRUFTQbVKi
B409nd3+wJiZ/MPCYEg+gekAodfg595FbOQtfudj0gkCrgg9fj2oNQ211scsYQUtwN+NLQuXDWw2
EJ/iJoL/390hc0qdKWtc659/WciERLFve1bY8MAosf//aSzeSJpBHnDQbxm1znF+ojgink2Pl8RN
GcxKzMbDb/ykLj9WthiHmLB4TNW8xqWmZ3BOmHsXkHxaXb6bsYvbuJ3PiDKz3/PYH4Pfnu6rdiWe
660WfEOQFCvfkR2hLnt8j/7iP8WtMBjapyMDjP8oL4TjFE3nGeGCM6IqEcyOz9T7T+dDMXdtr/Se
sOtJR8kxAzjDe/7M5B2D73W2ngTx1yj9O4zPc760H/OakQ6GO7h38BqyThCS7z7Ia1At63wV0dDa
/jOrjs/Vc4Xe1sDpdvn0nytlX/pikG+RmmX2bfmwsflZFZfPLlso9vnm1rtiI9qi+fzBbmd1C5Tz
fYa8fgHqtajWd/eOZb3+XI7hsjMmWd+XgF/wYNdaoscL7ll9rdlZwZQaPVmK+3rbX7tz8jPhsSj6
NZlVuC6gDYJOuf7gQNRRhpoKPCZXdKv5+zLdMVf4QmDv9OcVGHW0ypflDP6VL1vF5b3JLqKJW1js
18Zkf18+hntUzxTyDSaHeDn+Rdk5dcrdA72X04XFJl9hTRVMT52KxyL6T+OBup3Wv6ZFhuXDnBF2
GjU6KWABvzPxYiJZfqG+nxppp4Dzp6sHya5a1H0XwuTw7OdMP2WrMVWGgLJdEXBEViYhBBpSRF7i
q9LgWeVO1agehfXLxlPvLh4rTkdYpP2iF5aZghMRgJrdqhEZXFm1ZAr1VZifEtlmJj1Vp3P7ujf8
AV8hsjPYUWDcLeMyhIMnpgXoKJkqizobhjIM29RtFjJqJKmm02D7YmKiw9MB934+IHLhKq9LM5lI
s9QBQXoqwIyjAGYUrxU7H/5mLa8o9Y8+OTDkg2QhDpsx35evVqOniwA/edm8h3C46Bow3oQFq8B6
BEpmL8zAqAKikCzsl0CSoMzo0IWZFTBKG7ZIAUCHoyaBqAfzanixP+zC/GSgQETDMEUPwwbstvtq
m8/TpRrdz49Dv3r95n+PA1NKWCPslE9XRJiNAQZdC4APLFAcc5Hcr+KrNLudP8g7MotmeeiI4OoT
h1MHO0wydKiROlQJnR3WYHvmdQPaNltc+B/evZiBVoFAPkTspcjddIR+VYkBWC7gLUwYMXiCzDxW
TGM+qo3WEDUf1OEYtN+T4wCwuBGRHrmA70/6GWWZNnMg+C9RAHD9Yb/T3nYhEHAvWoDiGczmuzdc
Aq7Hn0ERWNDVg5Q9nRvYlwvwDYYNMMggH4pyD9DHltAs0PXy00T+EqC8TDYFqQ86z4CHyRKohkZh
4OBz5NHMYduxImcqHWRLr44ma85l5gRhwWn7ombkm5iABYC3QBsMIMD4VExo3i4NYbnnvNZCeKgD
NmcwBvjcCAg1OMinmtllxM7bYL8D3ABuotp3HGrZhgYPehhJDHo8WC9t+/d4rAa29w3sDL9IKOGs
NcyhSBHQFKN/X2GxTUYrKV+msFhBbBlK0pOu5Oh7ma5G3hftgRT8+4dYyieOApmPzH+VYf9YB8M/
o3CE6LzlFTh3MkIKmLqzu90TeFsfPodqd1u06+yH9RefoFANvfCepgIHT14CQ7TAJ/fgmsjFCSkn
5K7tB3Zavad4QQ4IttLptcuhy63Cg5tmDwAFDUO+a+hCVaKsORidt4vbiSWFQlC7XTsM2RV6jmO8
KteKrGv0gBIDNK+uXAj9Gdl2Q9UEQPBBYfBI/+jLcgXuq1MBV6MTXAJwECFFuOj4YaICyBuSgZZf
gd3CigtDmcmLKhg7UFhDoisopSn78QS4Xwq3I0L3ybB76EJkFcMBC9czubPVxqGvebI1RRNfWarr
R0Q0oqs5spkbb06BW3gL31T/dzO/MIPjxM5Pnz8hAlin/H/5yeYNIaf21EAIHvhMEBUeMQrj9Pdk
G1ugsR8btf92GK0MhZ8cpSFGOFFrt3ax/0a3sDilEJLpwDn9GRWb8Lrgufq4TBA+HmPJCnpNwN2P
OhM93CDmRFhEiY2hQ5TO1BXF+6olsCzdaG4c0fT6WAHYX38QU3Q//ZnsPXV7O7FnPfnAmv+I8N3B
tWbARRj6oHOxecBZkEDEgXm6ENzWo/NAN/mbLMgRWY+R7rGLJWtSpha4IBZE8UH/30sujQRgLQY2
V7qR5lQtqRMNohrsr/Px8nXJZ2U4eUIZj/by5QIyGhr/JaYA3oDJ5XtMjnb87tzxxWjIoo11471y
X9BT6dfjPUWsU/tfTtp7NJ0R82JLJtYqpUn4sFWEdBbmbVHO0QlRwvDSuUqkwhRhDrouz+JCCwun
c15+tUyX1NplIF54R/neLHm4lczUcEqH1B1WlPQMSOznrqFHPiF+tluPVo+23i7nhQ/Ma9XrzAeS
pYCTZpIf+xPKU6pw9TVEshEXyIugRrDez8qFx8WXiUcIAKSCnxkSUa+v2Mr71Q0zdngXiGeYbJV7
ZSHRNzSzfh+vqBUxipfcxIRU6ybcRZWSIrWnJvR4fP94L3tHW48w2kgtiVaj2KroBDio2IrA9vep
1VrwKCPN5HS1yD5aPV0NW9XGwDJpWHl8Y3I25yQnDikLA9oyE3ivaX4CJqs2r3yK+W1htMZtVYXf
3++8XxWsDRB/C4rg79SJncKTf8rMmOAejUmt8aSHhLqKk0nPc1LmaZh52OJ6mUewC5/l4/q0wP6E
K6oc3BusGqYj9nyByLwM9twKDnVUOCMc//Xs9DkQ+JOblTPxivCGDRILlljQBY5bxapwacnMqVNg
/3vKPMwqXUYTOk2u3hsq3A992utMMDQXPmamIY+arGtXtdikISbzGs6njuQ3JvsgBI7enzq1dSHv
3lhKBh/ZRIM/u5CD6iCECRCK+kAe/FsRpmQWTuybGy9LzJmQZ5wrv4kEF+20K/iCs+N+cVOliHrJ
bIPbXl4N6WalWfiVoWK+lJvIgE1hNTFxbfLGa3n5ZP53kX66Q+M9V0BMNsL5UHbQhrmvS3ZJCd3U
DklA4jy0iX3jYYL28opFCxn6FxdW8fyZNWHCvyFgZYAVduHnDynRPXrYmd1hQwwaa2i0HhNGYjwR
gARKFg+9mwE3gw+EpxYhVtR/qBksxoZgOpX7NKkvN6rz8TtbsLD3vOY+H4LLb9gmqivgpeIJUf73
+UsXqaf9jlxE2ay5l3dzx0HiP2eFmc1xMjPeIcNMTNwGmJSdvHC0EBt/ZxIhzzIlP2OJAMWbGLLZ
Y/N5apCJP7jFldc6+U/uSwbTEUexO7v1QYdXdMlWabUGwLwOE9QiIFsfh7egst9uRWw3UTr0fUHs
v8LbThnZELnExClPI0w8JuxDtdUbo9/XpS4sGX8gsArsILFMdG8Bcj/ruYUQMwnel2p+W4Jluu91
Mb87GJyhjUQ4a92iMuqGO2PFzscRuVh8nJyKz97zJ8DATkoBCkyLLToY/Z4Blf/aPC79jD3CkCKk
X8whdGXdWhi+ze8/g5e7Xm1YcwsmG1QlK8xjsc8BfTinPA4o5ndz/Dv9a2/Ga2oVx8dGmxfO4F1f
B9CoFhAp0HTTJfmizRJdEPvHDjfrjKn+dIaP9Q3FzXvNMLGZF28jZw+hYcTBkVxMUITteP+MKPaz
DWc97mZ3IAHJIXaG4tXCbo6F33j0S2OVwAcS0/Bk1OleF6pHVyJQWC7LKD1kR5EbDZHMb5334rVB
k+z+W1RRshLD25Jqb5WvmtZhsiw5INrzEoBAneGxC8Foft8TgBb0frJCsftX4GB6ekZE77GqC3y1
ea+gXc2e7md5J7oQBe/yNsfyBtEz+82Hv0hyhq147X5CZy47z10X0ugp85YgFraQkUeX/T1KP3gJ
I/2E9+JAvd+Jv1h/PDbiQeYdggnDczh2m+wYO5XHJJYkvOkfpKxhmyGzBsUEWIVbzEXsDC7yFuV3
SzPILWh/ntEgf1zkATIuP14OWb3k3K2wvJatzp16TydbFJ5oYsJqxA7FsBV72RpU0YaHK/29PfU0
PojzP4Q0rPRndI+QwGOluCKweMdmZRFvFjWwvO6G6kDJt0hVNwSnW6jLYsOusYCq2mxoSmD3MAnQ
yU/cCQSL69nlG35mqUmjzK/HunamO0CIX+a57RRxqFlc6l351/oyR0RnfyxYLV+KDnpSM+UNjLAn
dL4B9B6zCnu/3OGG60CI85MIFgQPUF2qsHSx9v79LLsFlB14D83x9duv/iKOA58Gi2LFngAFlE41
pFs78hCxy5ZDpuuE0aK0ex365SgUFy0n980VdkkEbkEH9f4FGaDJoj0dFGSFOQVLb5wnCh/IaUOs
dsKBAxrmf5bKBYO6cAr3nld6hHsjHhOvg7imF0IYrqEtNHKoK7hh0ezh4aTFHqDWTTjBmMUAhPYM
yEVzaz8QF3BBhWVL0lPjTCvSCEiTFSJiOFH2wnEZ48jDdAbQ2NqN2yGgmsVFHSEeIe49yA2DgofK
x8KJkx/+ahy0DnRs7DF4ZhIFdgQGA84izOp5poviOwHy8W+w2OBLEQ7Mbk1/xwny2cMCC27nbJvY
z/XjB5SLkSh9CsAQ3Ud2RVFPoWBwNhJ+HZicXgscW5DAkJR8IFNAXHOxXE3NgodCsCSmxIDFCez7
sEAm9b9UX2Law+kKWLdnfg6Q+MXby8Vr0RS975qiwGg8iF6GHJX7m91dfTm8zSm/t+Ru2ZCJzXJn
9ktzPK+GXN+o9af8WYVBVWMzR3UEYzq7DL4XjFIITkj1y8vYi8Y9nFj7xOt8QWeDMeQZrArjfUi9
z37yi73urzKvNpWXLZojq+WP6mnOB82WIGbeC9VvPof2sM+27dkde5CsF/1KObKyfAZfeFYhIR7s
vdgN2b/GGw690Tr543/iH4ihrfU9JKckmo8xM4WyTpP7pY4Gt4ZXf8gSvVxYQM3Zihr5X1MOkYLR
abYYXHkqW8KiiG0aL0Pnb97utcVjSc4wpfTImVDivIHOTDVIg9b77miD1lPQTNUdhcTzusi7cgvA
/b2lt2EsiByAIaHBDHaWmyT9zZth4kYnPIXPuGb2qqdXBB9UCz21MMgfYr/EZC132eJvYiK+N54u
C9XUPOaPT3caZcbfx2MCYPzRTI9CurX96MLqbGVKqzYYJp9pSFKoYQr7Cm0YqYesTiqxOehlRfJD
fKaleswAPfEbnmx2ZA3gnIg9qseW81hIFhQaqwa823HrXRndhHWzwSghFUc9ZxqeKVSW6ebOJsb+
omIQGGF7YCl8WtQmDhs8HobcJPoFRHLbsVuxDar+Yw7J8LG+WcOpW59GhwlnL8fIYXwoozaql4or
+8Ju4mKiPe/Wr9pspVm7/GxvP/BgsQffQgXHRCT/qZhHYs/LfI1P0+Fhij5CF1CNBeW25gRncpZ4
fWcotflJbKK58yGrzsQUCgAJU5HD9IfXeic76Wa6ZEHDQAGdh7Kpt7whJVZGrVu7w7Amnn0PueR0
tApREmEJx51SFsz8whebJfQat7QooQ5ZSNww7L3MuoHkAkEMDUAW4gjhvEKOLvdGj8I74gzfvrPT
DWxr575T8IgJ5Z/af9kIuKOOSkoJkz1guriAB1m2sDYHcOv1O1lDPuwpySkjvPw8Cod1kXqgOv5o
MSX5BAxFJwvP4PItEXDni4Ecvi3J32QDcZ9XFcYcP5+zprfAZVmTPC/e484uA9avEHGEGjeE5ess
ZOdxbiZRYUeaLurHMSTlqQ88pAcceyyX0ZoNngyFly1HH19eUqJbaRizXw/HIlWQX1DVa26+J86a
KYKZn4bC8n0E8BJoJTVz7FVsJjAgWeA9fdHNHm4uYtDu98a3HG/gdZEWRyfTOHI4cqZsRTj24+za
uqfXqsAwolv0SwpwhgYb0kqDYjCr4wopEqwqTC8Vde0Uc3cc7KYOKaXcofpMFB8dxGOhnXOLvHgz
tTkuwmZNZkzBnPunn43NbxAf8+1nNsETUwe5BZ7F+H6fwZUQDRlDn8qEqNRv+UMXs/Z5yZT5nGyz
My4bs2YDyL0e4/4mD74aMPPWmOl2wlCJlRxmpZGuZUZDoMHOdDGGfiDreERE2OA4qoel5KDPoRrG
HGdVbsvlLcDmkj8DJaEk0IKeAKrMyAHdUUvQTvJ21liDEa6FowEjCp13TIF2kToCAtZfCPREt2iH
MedzHcnb3G08OqoNxQe45G133935N9EcB+2sxuNxwMmpqxI2NCqsfgfBkvZJ0dG4YR/BSBvRi/46
N1DLoXTQ5mG8o1jqmMm4PmHesS1/4SY6k1VyxX2sPcQuQfAYs76MbikcS4colxWFkf2cSTvYwjOO
5jnUNXsc6/XstoUFDctl19rSQls9lzd/imOWZohEoCCorHBEMccT4jIRU9q5C+rPXaVtqvGLAP73
qo3kQ3O10BF6sVfSQrS0Eox/DMqytbxIrMym3rZKB9daxhaxN7FgntjNPzeU3P8GjfsNcMd0h6hh
MNrOSDV78oU1oD+QbjM/IncGnzfAfvj7ldmXBoh9/nP74asrkZrKSGnZQDQIK7ner/msCqCFUjR+
Q2kn7foTtX2QzcsZE+xZus4ZKnyQO81F1/tSRb74AOin7LsjAjwaIj8QPJDgt/tSC0S3drJ1h3h1
KZp0ASeiY9pdfao2yUmeKRtgBaawcByy5ZKsK2coiHMd9qQBBG6L++/+5ufLJ9tpV6/51vU1/3nM
i3W5pXBErMoihZvHIhVro4FfxWkxV9zpTj59In56wBDTZ3JbRch1LPynzMS/r15rYSvu+W7Q+2sJ
PwZXYxLB0YneQ7XH6rLl7YA5BK0Z89gZPQckwnjXbcYwAlHLvQx1ihwZMqaZxV46NoUdXUG3FjcK
RivsR0R71GYDKjkmXYB1iNFdmK8UOocxEn2dr5K+RrXJmf4zUubsw3CJ+ogEmz+Jjitxn6vh1tHO
LGQUxFnU7d7Rw2oiAi06wf0Wft0S8+LIDXwbhsWOhEgDORbtlsystL8Zdyjld2nWPzpf1XwyFneN
EM8KsP8WcGdqfcaU3I/F20tcWiHaetXDDpFtWDZocTTmENE7TFxGSU7L/GqSmvT70cO7BTVGHTqn
jurnu4xA6syDtWx8w5eXR7F/d7GlZ/55/XIcs2xzhwgfRlV0hPGT4t5+be4rjKmaRR3VJ1zJwVPA
csTD1668u3V34Q45d6hFBp3aFidlPEFXd6e89mw5ZBlMnC8V7/65rF5W1wY87++ZHSDfim76mx4Y
v+0V1Dn7V6BFLI90PVq9zozsNrfZaDWK0rkWSYskHPrmfMZuRadYYlvglWQVcjibrzlX4LZX5cxw
jAles78teSngiFwZjhExXuxxY9VidhWdXJw3LHBGrkxWodi7k/4ifayaOOkUwqbFbO2uWU8B3pzx
IiYUgADHZaq+Q7nqf9IDrRoWOzys5m7T6iZfrDpcllgJGEZmGbRWfXyoTyjqj49j7qrYaN7MDiXJ
A6YrtHLroTm0XrQivFQFpvAj6/XP7uxeXj+iw5/TxskfzLMNMTXfiUP6LWOzd3MQx7vxgf9YMvPG
ndeU/cK8u7E/DOBoJ0ln77jr5RWTg9vpiTExGRoOA8gl3jkr7ZfGKqMZVg042WrM+NdBr1S0zlS2
IUnJlrykgKXJHQbn0nI6m6y1NVYq7GS0fHen/ZiEr1H3UunGP2ibMHb8UmhLjFzCTgqf/aAmT0Tc
IwzqCNAxfqWbNurWzSJHRDayEdx97tZENLvf0ZqP80gRDeDtRW4Ngh2G0JZAnH3mAb2hkgUkpp2H
QWwoJD6Rpg0e2BvfGisZ/S1bxIffmbgTe8L/eThij5W8ySxuSIjLvFtG+iiEfru+W1q5ub3sKS3F
jkYQZfwL0FjTgQt23DawBjCuvrc6uEW9VfV2Uc5LyUe8yWxOafxu5CdfC5fWSRZW2ZZQ+ry2SwhF
yJBe9pfrB4tUnZuE0iK882KhnMoRf8215/L1jbTv4h3PmHR2IEJ8vTZLHkHNncDPkYZItj7gCi9c
2Iz6EQgvW/26qoQnzVWQlh0ZxX6KaPy+FuP5O55LfK44kptV9+/bj14en54Mmt7moQKZcGs4bBXM
jFsMH2yit+tu3kxdDUhMNJEEcv/F2qrIzxmHjFv7zOu16Fttns1q+t7G7+1b3ZbF+lVArrK/L+/e
0MPPpUH657E0u9vwKkwOFXktIyawM8l5hLX1Apl4uan2Nlvx+FJc7TFvsGx+zKWaNjpAh4hJs0Bo
ziTQxDDR2IzOcXu6S5u2n0/GlySZPXqEnecKOEtQ17K65j4B79C7539MVxnxKp2tECNUW2M2vN3H
f7RG/EPbz7sh/xWXccjb9zlBKEBjjFwUPZhiEMSZK2zsDk6+zWNw5xq/bNIDesrzv+kvbsTR05bp
iaWZEFFkAggRbtI9zaL2RWDuKQZCXi7bMYbADAdiVrj3H0n3taRIkkQB9IswQ4tXtNYUBS9YUQKt
NV8/J3pse2dnu6sRmZER7le5MEHrRy/PfmlNxdPFOA/rznMRtaFmv1gU9wlvQW+w2Qzi4P1V048y
QB6vXGGCkyuiP+7QagsxUk7Z5xFBm/LyXN0/Gvtj63xsJZTKwvnSxQ3V2rruvsU66wfYDTKwsCeU
mCBXZsJfDt9ZD+1Kb+YvnarrZEkkiguzrWSWjeypcTs3M09BT5VZQsRQ+3EdrdYD1uWUYDWjDRJI
xcAmm2dCvsIYrh9+NLfpakaYy6624hsxdPpIaGp8ef49uEoENwaXUdkI8kMpYj5UvEbV87yV4qIz
IjV2Lwx0cvqWucH3G2WUFMxVVpqHiPNngFIyuybi1K+F2muL9im8bwTXZN4Fv8m9nEoU+bXFOKYo
JHRz8c5SUBA2l3SInTczEddFprJcNe6m7gWNUzHm/e3TMruWFDnd3CMYMs074dV4r8RAVBgauLi2
PMuO/WhhyYkA4lwhos0ZDr952Fefk2OiLZ1MPBb21wuwB66BSFe9+mckh9htvK5YxNxPBJK+7j1u
M8N3H8X3bThLtJLGpvAOmYZq+0Ovg0FyxYx3u4foEyTnPtePqAIBbvr99mY1zABgGbRYURZ612OF
P28R/Gnt636UirdvnK9Bilx1IzIr39tJWkvuHDXN/a12lIeeLLsfWIn4k9+pvL1WWH/NJ3vfaolb
NR2vXR/1mLdOc6+WQMXmWgVnHUucaLOml/R/T7uaF8tyhIiYiw3Ot2H80Vyx4f27ldkckV24/9lE
xQfUcj5XlaPrfqvKZL7iSY6Id5aMUuJRCR6fW1XzTki0Gt8nT03iEUcYKdta4Rf05evSYhAZbsbo
c+jUMtGeXbozh7zXWjXICPAKUK79t7WmsfWRwGV60UiUGpn02tzLImmFTxV8J8x3iwcWNqwdEizE
vA+xCj41aefhyvsAPhkHIc2BhvmyDgIof9+PyU3gZg9rU+TFWQlazMp9I0mSI7lu+RrrW2ud7G5X
Dct2GR+8d1y25snJZogFK5OHZ3x49a/J7ms1jETI6hv7WIP3iTlyta89r0Wc/s1RfYmNZAXssuWM
dFSpLAcbeh49ivFeHsqRRyUlTr6ZzpTheJZ4BBwULdABbHnwVxXXI9LIDFIoVDnLzXP3UkmMTcVS
7q5uxbJqg7BENgbl1vwlMR8mVN/Xk5DMdTWgPBpb6gSuJgY21GEwckENZALrJF/9GZ3Jdd/0YRnd
PGiJ3ddr09od6rlVI7HiGipSm4jw2yWqfIwL/8x+vC8dTw2JhC8GY4yLcFpTjhWoJ1LxARmInIzG
muXl0pEl/3R/lHQ7+S4R7FG4l5RzLrgXi52ma+MMLvxnz+Y1ROMFZQaHJRXGg3tuWQ6OPfQL7Tsx
QHyQvP0y56USHoyg4/PuxBGHS4PCInYf+nfvRsm2Jw2IkChySfq9zI81SA1zvVcztxaH3izROdz+
7oxCu+1nMIu+7h+nAK1GfmQH+0t+RsgDw8/N2AseCwX5u7hM5n24q/yHe++yHhJm+KPzvXZX/Edu
rdcVl0iJtQ4+Rf5KF1p683lRf+xD/Lm7vp79Ha7tyE4YcjX7bF5SrZgdT6h/VjB4iclnZncKQwXo
UOou1uFUYadMJys+iAtiZZHg0DCSBy46Ym+5agSlK2mzH0mhXRypi3p8PYy/53d6EPEMRkCZqpKJ
wwf63gdczPJOQUJZ8jqWXI6rHnYtLdFkujKnKY/qm0UoIc2gxGLna7Nwva1V/qvs8CEccFH1ww85
ONwTFkW6zpdzv5eORCKXhmEoXjy3+LkKf33PKWYgKgwXkE1+PJpEMpf4s7mKzmfuRsR4Th4mYbr0
OIyF3E4CWwkmBRGl/Kwn1aQZQBwFRMb0Z8GyJbE+uPBYsJA1fQq/A9ncCVtJ16WuXdcfG0HEm+E9
0n8LRn7WeWXg2wLo+SyiUnx5/MvnZPuW7GRicqm6wnwNQHvQhK8bCbnb6KqYXr8hlZ3jQOrEPdZw
+6Kniok0nF3pRJUixVqQksP679Jw4NzGbALBzEjDsG3d4dp8CuuuF2CrYSU6UN4KFGSwlB3Hb40C
fPSOaMRD4ity7Swl4kTnbiYzlF/ZUzB3rRcmItHxUWhIenSNITWSLAeZ7rqV4M40qzXeMNW1eezt
W9aDjfVK83kLezM7LtiL75wuSe5K8D7GvzI0CRH6zILLJt72pIbj9IpxF3neOlBpkl46IEKnR/gD
1hl/43D/oyoypy57Gi/NZn8EtxYlTvRe5q3g2/EpM6gKflbutn+2TP/Oc+xxvHF37WusOf9LnSwz
6dmr82CZGGzvE0Y6myNRlHtMfJWINY6PXsQDmUsVLNlAZeAv4HFkwhzNe2GaFHBN9yiEMD1+krfy
bqyyYYRGa68J0Wtrsqhr93hXitQOjHy2zUiFw9AmQo21OwW1lcXmCbCo9/eWZbu6NBYpwXx1Bl7P
WFZYFfVpopMBCRJH2H0s+ZnU/FAZBUWdas7NhHg5W/YCXlhS6h4Fz5aRD2xHYkCzZQ9iCPdhslo1
/HO/bmR4es/Tx+vbCqWXthsQpUX2zaSiiMGPDW9ya+zGduoHSvufT8z39Q6WlJuSRO0n80mVKcmr
EBIs1+9rHhkuPk4fSb2MrgJmiqvByIN1BYPRfxCnjXed5+g2wA4wUf/c6pqCeI/HtZP4vpe9vrez
dJ3T6tjno6FOlhiyk8xE8Ocsk9i+ahOnkfsZ/n7n5cDI8/MDieiZLwYI2lHK8UM9Pt8SglwrW57g
Q8ewjN6jalxc31gPsuxnedbSkbzLUzIrMaI6wNYDqcPs07fuHEnKfetr5Lt7YEhoQKyXOWaf4yk3
YYeyyoI6TcYtGDL1v8vL1iEhrkjxQtBFeE7s9qjCyVF321pCtXH2ibqb6r52+DCAqce5ZPlDNxpJ
PGPmR141oSIcfTYSMhPOzvCueRxWRemHC6NK8piJCjGiLi+6QcTXbdOhEwsRO2PESOn8KVnxFRKG
Zr/rEDNRftMKY21z4QakScJuNZFMUdoL9KFtY1+7U2Xf2ltpYQCXzZBNTQAwq9yLm/JeYwJN3GtB
zVj2vZK0lHJkD9wL7AvrhtF3V5jXunzppEY7MabEhuxDcq95o1rrKWV4snn7OSDoBwbdWDGvU8kt
o8byQNv+TtVUJ21sRyMnTGmHO0Dfm1AD6aivkMzROn5vtTPymTq4+TKO8txw/IgY2HAlKoKU3e7Q
HGdor5BhnQ33YzWwchncUvX9t4bsnL/8JW6BCT52n4OXmX0B98PwlzE2S4PK8+dPfF7TX3Hk3A/N
EFbA5UjE8i2/ln429Z0lIyb3N32X6NH4roWbsx1dzNJTtknNIErZl6/0cGLSnn1l/rtzLh/+NHvi
cGYGipwK2kLIAoDlnSwtPg7V5Uj8S+U1fHROndXAFcn9BEp58+UDAR987CS4HJDCjfOioWp5ASE7
RME6rSAWsp7MqoP9GT23KWsPdT1q0fOCASfogn3IyNAeZ2N4QMYNxiZCOZZY2JY9ldllropC9pqJ
gW/ZaosMYpe3n2suW4yVo11jZppeWYqWdnf/nexB69r77tYkOmqPRS/CWMtf+S6WmebKVHcWM5Wq
bSszZDsg0jUrRsEbm8mvGGZutR5zRdKcKnpfexYawWc51olmbSeOC4+TyWerT0aWy/D+cRTCzw2y
6m5+niUaKfM0YviSbEkEe/XdSfdX4yiSfbjszI75XP/Z0DZUsGgf1CJlI3zadwqba/PQtvmilgQG
pYSeYZNLdBCfrhl0BztAP6QVKkTr5BmEUgfc+ANv9Kjf6J2MDMhH6kdQKURtsJnoa0pXc76wNYvx
bKRFpe/cQJZtcnR1Pc+tgOBRohNpJH7eHbqB0bLpTv+qo3j6PbS3+ckssmPJHqwIJKZ7HCs3Ra/x
vs1Aw70sHES/V2ktPmaj9DSdEqSev7LuPLspetLpE/BVjBokci7ZOzlK+tnRzVCfQaSDHYF7Puob
JJrScCisfbD/tA8/v1Od2Pd9kmy/Go+GAVatC5oIC8TRw4KGFQpYicQz14LqitPq4968Ds/D19+y
NiuICBmmDFYXKF45BT7LvdYsEjR+hRkGH7lhtr3qxOenTqz1kDKQqaX7crrKmYUHt6BDiHR2beiM
SeEf78/Y53L4qL+7T3EB1JuY1RfV2rmc+E58csX96VFxf1RyYfNd/sZYSY4VaYmUpvuWsFEKuWze
dthhFaSPhIpPF4OUqMCwrMjT49Prd+J7PUwNDE2opdsvch+j3VrJ9gb6jl3wXK/zqQFvZw37ms2/
Wil7s5kt1cABLoJRRnSIBmyld8l0gkhHfMsnSij9tZ1ES+eaRKTmU8Zg/mQgjEob2HMeJsrAFZFK
uL4oxKggdmG86egBas/JoYHr+77U43Ik9023a+nvX/5uH+ufezNoylK0amYE1G8d0rq++1SJdVQa
RWDM4Djd/17mu/Grd2gsW7LNmxQxONnE567/aAsa2n4/m5JBOwtKDeaXDP4xE0KKrJ1069U/jOPt
2Vf4Yv1sO9t3n8rcX+VEgcAfFnuqvn+sEedEekQ/2N4WyPJ1YO/J8TOJLAAHE8C+qzEqS6Oy/p6Z
SpqjbJ760emQf9ylkqzKjj7OaBF+ZmQQPpw/4uVT7fxFvbpts1NypuXkEiUpJfrMyb9O0lmbZKns
PLs1PNTVV5hgHO9HK+8ypZlA/OT00Yv2zMB4VVi3yZnOrWsrWV1qJg+NMzI3WQlCPm4a4qS9O3is
pQbPz1nr0OYRnSoZioG1JcXrmqxcsjP1zQm6kjd6oKL1eD2M2Mi2bLIYV86OT+Hz9KHZCivJu7lq
EyVRwZlc3Yn3Fh8UgnUw42JVOHxsm1t6PoCONnpBVRBUrCI141cpctFyrvcE1imMwtDuA+tepn79
MK4oxSzx8/wYPfDHMnmW8qHcsv7hI9cktqnsOssG5zAdqxmZxWX1XUoVlDAEvbAw4spVmWeQJnZb
USLVVX0g5jzXeCnW3X+z4dZe9Uf94jFZm+fVj0jjOIxlNn2ua5e/w0dmcMzl758K/NVXMggeOyT5
JePXmmjimv80L6Si/z5PH/EZUdR93MyOsg+lWxf2iKCPW3u+Plbt09+rn5rEaszjrTOqZW2InMGa
Lva3uDJPemcxBqfFWyQrHQcLKPv1x8FDrgqWJ3a6fDAMkX0/ijma0kcRoE4fF5VQzpKSbUMg6gTX
AjjPvyZ5lqIY/3PtSXN5t50/m7tqCkN5re4qZ+Ma4jX4bxVVUV1VLuVFc1HBjDae4800WkrWwy0U
FlJd9J6NY/VdCe7bWD37vRimB89+uplqk1DXdpU8PX7JGVjMVQ7FKxfopfYsUY8Vg3s1WpNhMK5c
FWBuNxKWGUsVwZ879z51Ypkg6Wq/X2V7XapDk/v6S3yecCKrrwulQ7p+byoBCshYLuLSo3iq7blG
HoXWnFwxb/R4xRDC40fq0I6YtgiJ9QSHuQ/VAz3uK3/4zDYRzN1Z8whM0DtCHmLl+xwfHAh7BRi3
PEFY58wMij6+GblTRYplZawfSS2Tv6fePpZ/5EqPbWknZ2RfyNwL6VxhayucrCc7mu5V4WKEtNXd
5yl7HCppK1FeVlzIXfNhLS5Lgtc32eIRky5M8NvSyCSa8X1F4YYNoiy5Rlq5bTkhPrRrGegCCusZ
dU3lcAE4hCijWuTUS2Wqj0MjcxF3Xnrsihw4EF6E5a6Q/KfhvWCewgz54jtTFeK32xVTEHxv8YnI
sLGdr/XHulZMn8vRWG+VKq/dfOzFpo7bOHr3ZAkbdIw3N9BPL/4q8W8t2ume894YBqUUtZwZzj0E
zivVeAt/u5Te9u1kdGISxSU33lz6u2x7Q8iUrqqnwPMMnNloBQieGtyiPfar1CzAw+urJroStcjW
n5lEN3r/hqxeoqMIzfc+RHFp+bT1Cq5dPJS8kW6MaTZXOwyeLB1j41kbsnda537OAzGM1HSu53pc
xnV+XX/JAwOn5IoqnF7iM1k3yS6klhcPzwLuMNV4VG5t/Gf2z6kKzNs3r5+ZTivXWX1tPdDbn213
1iPj/kpPVTk4HLpg/UbYBLGCnuF+5vPUTsUpDUphSpzKmDggW1s+uVkrGKf4W0qUkWEmU/KTcilV
0uli7FJHApxKMpyMiYV4p3e1aA7LVeVUXS2BoMLFiwZcqAUhY9G+CaxDZNVFBUzMqMx4NHAQ2WfJ
WUMiFM0UJKUf/lTFj7+U+l+h+yhivbZc+3hIA9swd5kKakzlQ8mDAYsfPzab6unvmChksSgLQ6ar
C+I5B+DqY3/txDJNIx7ABPp07WDkB74i/eJJ9bfp7JSPsnj+oXFitbTL+aRcfe+JQniV15E6BtCb
nPedw7uGFBFRepcQexdZYcBYMatdFl3R2uOpLkTsCapHMac0pO/u5tJUeMN+IZICxphX7yiJIejI
frwkRm1o3tAPbDeZ6j8NEKFCKz42PKOdkQWQf39Hp7ux2kNTwbOlXAxNBXv+Ib8+9ciFh8chgr15
CILX7U+mcRw8G+muZHGiBhobjlT+yIPxQFlZtPmE0/LmqZBBDJsP/OHSdpIpoqyoTLOt86ORc6at
wZ019j1+uhMz4VMZlPmOEzjMOEnxQiIoqueTfZwgjMdiV0tdW2B/x55pG5rKcIwtAneXtFymV+xV
Lo8/dE0UOTyDCohkiBbE/3BE73al7L3oz7Fnp1d1F6+KWMUlpEikuZjvDUsrkZBOJqqyhOBZijbR
UFRy0fJK3NGPusPfvKer50xN8Og1R/eVqlHAL+Qw0Z4UM1ImUsHlSF1qomjbzC7zdmK8NmVDS/zK
7Yd4j6suCWQqqSwZMrXFuwNMlDJgvf/hfSzOyWgfyXu3VjzZioCrITPKzmSeuxlCQKyqjn+JVY78
KOthFpSEzPyZ/7GDkmX3c38Ev9H2n4cZZghdBgy+XehjKZJubp+V/aqL+MEG+SMecADxZj2EHYXm
IFE9J3hnGgF+TNT0/gAa2CvgSRYe6PlyK4ufBLGtLhrKEGUUfrEbW/eZshxVWLPXgZ15GOBpb5M8
kBT7GjwI5BCNldgTxbXBK5brxnVdknmp7hP6wkM56wO1Mo+eSBqZQxZuMNSPMQUqPnAvhCsA7c4i
7bpuCdQlBgn28S7qmyFMEChxOD63D3eZC/KDs8KRJeO4LnBcok3Q1kJetzgo5px/3VFk6PIAuSFY
/jygrbgQ4Mg/7AXaKuZwk6iCcQGQgqiem3YYiQLeXYuQKfg0xIKm3RhQuJv7VrFMiIfKmsCQ36vF
AZ65Y94/fXm5eBKoBlyJIN7VYHEqXea3as/GwOEO6XPRSJz5AyOPMHpTptJpDqLU3LKQgdD9oS/h
F2jIz4bVIaOVlW0/ska2I5DPiCHfKpnKDlr/8kft5kvy5lytKosKjiloyVDoMKDbsU08Ze6nYWwK
qliw14sDvv5GTb1ca8R9JMb4ZUvzMotX4e102AH4B3PAgCiLPSMtNr3OunWpqrnkP/C8gmtu+SuL
A9dyMTeR6CACo5K15Ui/0G/MWqlOspcbZgJ6RgJSF1ZVuTAW7IKNqX8rRPvp1j/TQuJnM3d55sEM
w+5PEBbCg1xxpIPP5Jc1E7YtEAO7iFSrnrEQfm7/Gz7a77J3GMSgxpRTNLXCjn5dr3+5DPG5Bu8W
rMDy+Lqpbm6CsWtqSMapLpCpa+rYiGQUk1iTl2nRRX4ec8E84VKphtU6g03x/KTpCEFFoLLD+DlZ
t44VlHXj1t2aQqH1u7ee/IlXuaSmVZpG/R0drqvXj0MzPjQUZLxoCu4Khsb8qjJrpnkRT2YVFHMs
U4cS1V/HIc0U/ihqtu/qORVstnf+nI1Qv4nBq5cRLk5sPnCwl57dGLfKg/e3Zh1o9A3yHodLPzqM
3114wIbE9NRAZTc3w3X/VQy6cOFodR3dZDPXuwKzLJbMcOnVYv6b0SEdhBUArT8T35EqHIdQdABc
7T6/VTG0i7HOwVu+xofOrbv4Fr3fMachpKJhIuvbnhteuTUOY0NSRJFC0mLFyKacjlYu5KBAeSLH
XT4452SDGSdlqfS9WmNZTxsg+mVmihHlL/qdykDjXY5pFFQYmhuS2uXo1pCDTBserD6Thbd+vypH
URzUwd3HOON/CVbr5GR067dqonvBVCjqOTmrmO/J4if2EWNj09nJSjKSrpHl86WCLZ9VR4kfib01
5CLZ98UHygZTBXOFxqR9qqcaCqGg5Fw0TnWhBbDV/GxCvrcf8DbdByuX/YekmV5JUbH42OjSpWKI
YmRRTxYFwAHzZbWpt47TW0020FcGbH2p7Wb598eZ2JSbINO0RemfQoFEw7EsUBDJ8aBbQ5QWEea9
S2VRyhV2FRkmwnjovVnrlj/LH+Vv3diGZSF61PCOF7nNYMeicujtB3dxu9K1JMY/81fy/e+IMtmn
nRyEHZNoXYrxpymKKVnVeQV5fF9KCiu55FXZvDpv2iaSr3PxKEQ/XjxFSvds7WVCo4SC3ICS50zk
867SEjmDla4+8WZXUuWmnmgqb1Ba/hs0WTEk7LiqGK+YiJZR7hQVe1502k1zi4jLGI7iVeT3TreY
qKloGOJleQYOFOL58zDUVm6HFhV7ISnORLJH3r5o103LXM0OcUxLUYHPCsjYmffvJGmkER5Cvswi
aj3GLCRYi1PKv9qjV2V4dxWy76ySb3tilQLnxATf6scgKggv6mvBf7LXgikE5XVvRWp2+/3ve7Rc
1k8NeC+K3Zn0iHw+OyiH1IA3ls3EiFlDgENSSIgBrihbhKNUk1v2zFxT8QMZD9CMnnq1aZ3AMBJh
DReqJMBUxs4JPYoPnkQ8q1WHzRY8eRzQGvi2GJ8cKcPkBmmahHCTpcNj3XOOOq19qTAVHF8QenXM
jsuAHj4g7R4hpUBabZQxpu1fpYHuxkBtLJrYPjyZqbEhrCUyDLmZQ8e6s/d0Bd7gnmTaWsN2ChiP
kmVd8QLrEfD1Zv7YKTc5PNRkqsHd4VraUX13EWxehmXXTAXMzj96g9OhcpmLqqcACCfAopqRs46N
rjlgf7J9/69rSOEjxLs5z848sT0+3IqhIJ1syTcXkiRD1KzUxSDdjtUUYz35C/G2Bwxh5gBkC9bk
8yRFijgTdJhHfznCrOQmNhuHHBWGpCDun8mytW5ZCkJGy5jZanCWA6VRCPHpqp37Ppdzw7SwZ5tG
L/u5AgFnRzk79Na91CM0eKKgkrTx4i4Ki3Ecy3OCTpmyMnqPEhO5CQVqJiNbj0aNjB1i5/pzem3l
uu6QGoPPszVr57oLcZdDtK8hv54C6rVBuuQUbHOvfOms/kyYh1iZxgeoObFJK0x2wWvl/fPR4qK7
OwrAD5tZJRvNrzqgtfCSmZ9/9y/cb/kCv/G+8j41QWS7ow7CbUWFAPtflOn3VCZYdLaqk2w/54bK
JtZV+sXbcodI8gQdB6X/T2aS9iKjcMa2VIhQZbM0woBnZO7+16X2gi70hQ/m/wLBTfwHn2LjMcik
C51k9R5wpZFT9Fadie0v4A/cXjB8+TVGlZXsydVrq7dtUTk2D76MR826UzfzXbQOHVURtFCOtTLn
d1+RCDE/Cncox8fH+v4r9yE8qtpUoJXPhcGuvO7F+XIo1SzbieSR6fUma8i2oXIPOUT7wofCFVar
HirtigObQeljTQpZvTXOI8UYWi9vkmmr50ydg81DySUojp8ylN/5xVy9m7Fkz/1kY9lDmj8aC2Ff
vez8MDDv2/f0AChcOJJUsBKfWixgz7IW5cXyqFFpAeOfE+EsUQ4L1b7gFcR1Ia3BHvGfq7Jd7mky
jM3zYhDnRz7zw6YiRWT1BSRVxueq74kHRw848iyJfE73l/dSthDrhpKnIS4tjJsIVSqRV80DVF32
3HQDBDJFfYf9bsah7yaKlOzaXtYjY7u0X3k8KGHxwDC8K2ymjnUXDKl89VbSttadZUlRVk38GJVh
r4j7lghzo6JTH6+5z+ns0zYhVDVJ2KxFymNWCMuxN7o0mG7pMmTQhNzJXC3SlSWwz4+SCqdjxdgp
XNlAUgNaT/7FM5lvuwiNmeTTTpLqDHeZq9rqocggbNg3lZqtr6bmp65brprQUTJr63KkCbbmifMW
1lsXM6/Afiig82/XqLS7tpXwm/lGw1K7jdNcWJ5WJZQT8hfm7RZ31j1D28pUDszQDz5zx3ekm233
bHC3XWiEMMRyB3QRaqha+Pnbj1qajy3XzXX9z9s439/omOJ9Gh0CVxG/k3jGjjRiihXv1+XSkC0m
Ksz0mlATR3AePy9lB5UvHSteRpmrX9B4pvLn9mpCXHP/VU+56v9YA5tc7mdN52iEMv8xgPhUiNlL
I91TZ1964//I/KeeT0kWNHGla/nY/ISO4HU6mZB34mnK3/tPFsnhFUB/rLzyDaE9VeGzrRyFcVN2
Yw1/RxwxWnVOPzbVwJyFovf9dW1LK5Xz2o/34j2QLqQ5eJEOsIrc4Ay1PrCCOF98VgwNGoyrFXA0
G3Fa/Rs7hb41gdXOlpi4G45HgXXJ8f5Xcsyi8GpIuT5V6Y1sl1rIYzHewNDUpT7n5dIuW4SOStj8
nfmb1C7zg1egs2of1p3tsvoak8gsEMP5zeB5ypvD+lIhvqQFZpwODfm/Q1yAB6HhR0Jw7qwYZzox
T2VO0XorenbC0bvpkSa4dBq4uPEk6NZb+TA37ioVa8jTsaVrKIOsR7UgWEec5jB2nmZnDZS86eMk
jv9vWpUYIV1F/PvdiBiNDoEPsVFk1g9xqT6bgRKdv5XHyysmmC7tRYYFPTPNnMC41P5L6C046XId
mKlkCe0vHYfxrJQFi2gJHZwz09jQkMRRrPeH/kpUzaOqJY6FBHvdmefK+0loBhOxBBPB6P0ulABP
Cg3Q8r2aPI0VP3FT00xijRsdLFvVbfBDEJfzYB0ve+pnxRdaXrY3K1lRA+05WUxcPo0lxWfP8LtT
3XKL8TbGG677dVFIFWFpH/eF/NOQwupvLjfdf410Hvd7ACEE1NTUK+fpX1L4Zf8Srx/+QDW+VqQc
kjtio8grn6uYhLg1sTpPH9aOjXy8B8kEMZjn1nvGG8l5PLjN6jA9gXv4sow0BgoMha1+7Aa+CGyw
sTXZ/rW1+VGAx4vHc2GU+r3U3l+A0dfQFIfr12KYGXWf/Zmomn22uP66fQrgypI367oXfwk5ON+b
PtRw2Q1cKQcnyIZEN118Z43jw1m9Gnr/2lqmhuTZx2B1MRXLuKX29eNBQp6HC/MO3JelR7oR2Zav
NQwy33qizJP9qs+eYV0rgYN6RD33j2KJUYZJsTY7NqXnhoKYfIBrD1iH9kXmWrqQBK30wLqvwSxR
eI4yXaSIdvFXlumz5SCk9CEtXf5eK5tV6T299oK27fb7r3ahuQ8kcYHQLrEIk89OYlNbDjKp+jJm
hQhR0KQWgmaWURnnzVxlM4lII6X1K+1/qWMoJg7XL6pfOJXtN6au8iFD09q5/NlINu9S5tjhPpTJ
nyvG++qFDe3U4HCu6NbP9ZlhvSEInoDHrl+m8pkdO4cfU8sSHB5hciv9QnN/rUApCUNEoTpp+Ewq
qYmEXYHOWSnXm4Iq5nnpKDHCcpipmLJ5db+rdEkXgVQLw2FbqZFJr7mPczJ/nb5wSUbAbGsChXJC
VfTq2XIUIJBAN2EDIuwVywL095mpZUcQtsPY3uvQI1dV3G8/CeVTC81gXe+1Fx6dLhkUEAqtg7zr
MMH9uMSq5AXkigP2EEr/f0lE/yd7TOTYmai3lhtU6dPQwPiXD5tlFMmWTK4SZLW7dRWql+UkTE/3
rsIdEASQviFAhIgyYFtknhQ/VK5j8qQ9+zJIesP9MIO9F4lS4Vu0e1Hzdl9W7ilhurXJy7P+wmQq
KY9dAcivx892HfyEAhxPYG+ps+N3yOZuiI65CxwuZ0+DLF/EhchucI30F/du2MfkSM8Ty+/APCzq
KTklKvLLAJEAePsxqTGKdzxkSslUKxE5FaobgiNH0JHJBh173RXdgjM5Qv5YP5yKcLNfq2I3Fp1I
Jo8Ejv6th69XPjEEjyrtSYMyXixmoF5FSWJnsRVdqRvl0dEinjdmdPPKHXKV9D2vz1bW6g3jyiwP
SYLiWjsYJmvZf0D5jBi+INraCKSAFMLTthUC8g2iwOxN3MC2iBdKT+1Q0rIpFmkRt1/3vr+ntKMn
uTJe3wvvkY1UQ6uVSay7bwq+WCM5NR2TEzYXYqDDlhcrMEhoYGdMuIemdOfdurxMyDw3o0I8SdFj
R9h9vFfPMpNauYWZ3CVZbzjUdTBD5CVA8LUri2IkZ4li5lm4q49+13BNrFOmEETe5Me3Dpe5mXDb
bfH4rNns70A5QT6P4pWpkFsvlY9jfxCfo+3nhWWYh5V7GRrI2XDIJzWsDyF8Jt/m83dFwqctMTBD
UN9I0Q7iKJdnsXC1u2gc1qTtJ2PHIf9+F85seWBEXSF7LW0f6ZTTMdlVJqc3PcZ758qrz/uRCd0C
UT8jeYS+K/+4hzbG7rLHlB/aTE6xiY474Kt6I1tEtPhIt+Sd3c1IpP/RqJqguChcDcIRHhy63RBD
yNY01VBrtO8grF0JXJ/7EWE+zY4FMQnSd60fd5A2gaKKyCgzd/AkxVOELcHKEnqz/rGlB5hfjaP5
Rldma4q7kPxpgin/zS6AcsrE0EbLBeg+libG8XuUs2dklWEVkW112zNOHWiQUJCQmCOylSwU4gWa
DYKzA+UGVp8u8tfs299Q3UG2c0WAd9zPzoFjqYl1Y5H9XBo28HX3NnrOca63duR78ZX4Wf8u/gVs
EVOFhfNPU5zorE6FxKdDbr0r76bmZMKkrtoRxaytzni7J18170UJYcaE8VZS9TjRnsvi64/MSy/m
RPRXAD/4VqqtQrwap5/IDDyGJlDtJYqopZWuHOIcJJin6asBnT6EnL9QxVkaPAoIslzT7Q9OgGMp
Ppc/R6gBpCflTGppbkVHNWzd+KEDpa/IFgr/B9TSuFbmsmQB5hAcS3QDx2/vqA1Sh4WeRVMyjNEf
fSmrV5l6AoznNMjHVQiVpbNkcv9Hleg/Fc3BQvZ1ntn9mV3zsCMcb/xrJYPqNxUnuw8zJI7KR/L+
XWHNZYOsbsf5O2G6f+8JfEbDYgG27fXhhA+/k6zaKmxwZi9/cX1igS0g21CGNXBLACE56DzVPQhE
qi0bz2eo/VRjoaxVrEu+/T3IodlI2RaqvconRu9YZc3YMUj9UrGkulx8CKWzdE4Y750Mwyjdcna6
+TjH6QXP07Uaeszi9Pz22S5VFXvCBxZF3QnzHD3ywSOQHXvp1/e+p/4i9y+tsaGTy3fyc38qZHrR
BvrMjbIpeXBezRPGTReRkq6Sf+jQpotEIf0Ji3Qg6a0UmELoo8XVJC6PIQhvM5CNTGHldvDg9DXC
4fy3Aq6L4uLPMIGrLlGAsnly5njYyilslef6y2NdZem5jZqjkzHjXELh+TsRw5hJ2lUNobLU2HTn
YduGs/4JM43wvZ1qWHIJp7xhh3UVN5uLfhwinzN8YDLZ4nk4myyaHUIEs4gcjv5Mne5wKW7CJ1GZ
5bwM134ZpqZADbHYH3sxmOEBZaqJTkFRzCxpfa4C1CSzI/9msKKSb9qIhJ3osl86lH3dNkUlMlkG
0UJ+9hmdW+U6XBMH383cXfyleSv6eW2mRzjATcl86stXAYVkPi7aHQqA2wdb9TpbJZJ4PMWAahs9
MxHJOeR4zKp8PEHpyR+CtSH1TWWL2W35fCrkFJTEfy/Vuj/H5xurESVsndx7GiPDfYF8LCHviZ73
cTJutXgjCXAPEkZWF2f/sASqgBR3S7ruCDwv61cETKKctKRDvXgurv+Wy0J8UTraQxwROZPF8++R
NjdH7JObxH4OfwrK6XZ6NS/k8zF81bbtGbZ4vjWS6C0/YHYtpCoMGiUyvb/jd9BN3itv8ybz6e99
XVX4D8c/f/ui7fQ88THZV7ODU03N8tCanCvv0VHUsdQaakNhqfF8Ms5h4IZdR46tddyInrDI9Ts3
4iwWa+rdf9j04Svay3RJ2WorEU3DV8MK066yrhZXzcjXo/vIeZXFN2Kgufk7f9vsDlWwzGu+/T1l
8tvau5z53CBJPuJ/+yHWY8AdO07U6A4TIfaxEp8fW5nJdYJhhrvEZF9bNqtk5ylfZXrps4Ff8plv
4qxHJf1FoEQklvyaVW4kuLWbEnJRREhnbp7i2MCOzkVmOVL7hhXkbf+pnDnaQ+nDT5MIpqkQY5kB
9x3GoJnfdf/9l/zUdeeaUKmsB6iLCJ2ue8eeTfsh7xgHUbhPd10SWXvkx78ZsPuea78a5qYcmce2
83k1iRRDS/EPa8xOM4OFjJ7cP/bdcTfXis7Pv1xIYvK/w6JL5e9GhPta1GKvhkjcRhChkX8kiQVX
89N89jsbhaMjYx+yN4g5fQ+M3SILZFtrXMbRoimEXWkRXzuAYT7Zu6OUVKS2lyCZfvXIl2bOF42Z
ebo1/uC3OQv0gO9qfDVOyQbVtatJqH8esgjaqWTXnrQ37DSaBHCNrRo4DeAeIkFFkt/NukQHiVc7
IRPANIVo/RQ1jat1PpkN29COKJq1NhTbimN6cFth2HnT7TebekxcFhKsG7KfwNw1bsI6y18pUuP6
K3w+Poj5or1LXStdM54O9VJeItKWXcokGWJO9cggO01PV/P0SPnwlpu5+N6VL83338vpY9Tqg14+
N9hFSjmxhHJFROmJaxtnaJUNQu1Efs6i4tYtvpLKm6xQYCHYZnqfrhset5nhBsZRjAa6/sLPLg/E
WOU1VXFjbp05oMrfdf3avzWvxMInaUGxbyKi0WtOw9g0XHhlxVSCBPLVf0vT8dWj1I7ZtjrFSRFp
iKpCwKEtjeWK01nAk77vrIAxX/fapyP4DfPNNp3RwNge+aZs3qajKU/AOdPorjSloBHKHTgNNdun
8Yx512igoqCikn0C1fUE5HciCnCkKd0c0ERFfQUGGpEaF/fxb1TGPGuYVuB6+QJyw/9Yuq+lRpYs
CqBfpAh58ypX8g4QghcFIJD3rqSvn5V9J6KnL9NNI6kqK/OcfbbZNBeEgH7GVa3qbNb8AT8eTZWc
AvKsyzGt7xpWaY+KLCkENgwd4mEU3s788ob3IN2/kz0kObykbqGJj0YCyoKu/nhh+Z8ue9tksucG
d7Th/p2L7Wdyp7VgeI3mQD1xHxXtkLaO47u6Ffhc0kJOckbIjIhqeezRYou1bMf2nB+uPs7Jpopp
Gjtja/Pv5dj1aVAAcIfJ3QLp7Q6kQ9fTpfx5lBVDkPWYH0WpFjoghcrnQ/iLdBCbdTlbrChcim+b
32VMmqZXsCVrkcDHQGQESBQG+EuCHU058fbEKhdthm2WLpdwYvVTtXwjye9zxre6v3RrnVcM9Iz2
pkEXwLLDRZ1zagrODOXLD46UDclDot8BM6V+r6/XbzMHtSkvLcwC9ID899nM0awAsqXvuTNLsd/b
6zzgyWGsbstW8mzL1UmFQeq38HV5sxk7R64cfjuO9ZOhLhEql2w730w4l6gsIABkVqJNCXJQe8rk
VG6oV01cfNRBxpl4KNvGHL2Pjt3D4ulnXlkXioNYvhRxC/JeXSh6uLJ5rnUuS769ckG2otvLAgM/
ln8KuQS+7vNluH2f/y3HT25nj3cBEWF+HT2GyT/XxGQJQ7ey/kh2NkMpOBYpEPLZn36pfPPfB+Y0
bJzOQZW7+KVzMgcBM53YN5zr0wJooyKN9HBg4M6Ko/CdV2fMK89DlRq/9XxNvGeyqML38T1olvDe
n+FAKEl+fwRq2txAuPCPn9PTzSF33Ov/zfV1JHqcQlPo66D0mv4U1KtcZKDueZ7XDy39oE7CM639
Kcw2llEXlkNTb+bgum/MbbekN7XduZFKdHlzXZjOPnWgci/JIXu3RbR5dQ9Xi5pt/MRwPzhRh9nN
tQnVJHISHk6Ye6RdTDORB7BXA/+dF51Z4K/UTR324N4yyLSfgIqP1sr1G8YHomlYeUQk6JC5cyvR
oa9VnC7b2RFJWQlFzGmc7anyQy3tGhdIoxJGb+17K3ds3I5VFbzX3YZARM8LqdXy/fh9CywNB6VM
R2W4FxIzpeFkoZ7oUMXHzicLhFQebcm2wCn3EdlsY0Uhnc9/avbfzKtXI52/1KfLoaHFHedw2zft
zVVARXE/nUdzDlx7j6KyyG5HWjA5GYb2VpeWSTdLM+GZ+uKCjaam+IJSxH2dlsYKW/VwY25S5bNm
XkjbPAdX3izMT0i5kkd9xzL4OQi+nEz/VS27rE3zcZNaK1N7fItOXcfR+zPH+zgY7oaN7WM1XLA+
ZLCw/jPGxMP9ffYdN8fGJtKKj7wTKhgXlcnFTp0c1CLOZ/0b3jnNc1A63ysz37Bj+myQOK2luUKG
mZ+r6eI+iWrszqve6i5dgpwBynVetUqn2u3+4h6KrxeinUYFk/HL4bGPneod+lJjvCCkWknvGGl9
3SsYGenG4jBEXzXXL6A/X4fLTRcPDYpudk0i6QuIwT6j0GzM88P/dgY9Y0mk0Srunl8SHKj+XeFk
75RhKPBy+SFaX60GrnuIh6XpzLzMLtO/s6MnBBArwVVWRY9pIaj4tDOZlory4XaBv6CZ5dOIv/ep
frq/3Nf0N7u3+BmR39Xvy08GWonevLMDaIwWv9MvRed0WCp5xBk1syaC/T3LwQdDnhTr63xneRvn
3x5iFYrdXbFf6lBAIlWhHhVv5b0D5NP+qLRD/WIDI3ga7kCnK7qzKGaqcnvWSscKXHU1sms/Qyf4
dOhqW4uNWzg6TdpjNhLPIHYKVxZmM0qObG/X7znbCngb4uE8GFAp5VeNLerkL3iUZIwSJr60ppQ3
hwVHl+aVx8GXaRzMg/TnOogzqvPbCotKP7HcRo9Lp2BgAeGUjzbvTL+tTnf9ch1ma+d7lXDtGjy4
pfB8lwbTr2myhjNwwoFf1BlKlExL8mVBV0/QB9/cYtiNUkaVz4pfhyt/vip1624/ErP2gIjNO/GO
ULS53lbsV4euBt/cnfewxJtO9ovGA5kS4k0TvLs3md/7d8lGEQ6f/oiLsBhC8Ur6369F8B6qZ5HC
K5muLtXU69BahKX0GOY/ARwDd3Ft3yJP4dnn4FPsLdh5STkfZFHCqKyh12RVer9EVyGPKYPbChtI
apszxgZhOW0i2uYbmXxZo3KEOuWdwmGgr4lwRniywCbPPVqEw9XOJhYu94rFtsTuG4Ci130FBGBT
l2+DLvXTj9qqFMU/u8l9+BjZDow/a4fx4U86wZGRzuf5FdSOwPYWDwR15I5NZVS+fP9zlRzdp5ux
DDIg1s+psdGYs9jrHb+Beyrofaq1KPbhfulh7lHf85Rn8vBTfHsOIMqKvPS1Qu/mIp4XVf9wr03G
082Ima1kVBa147tB9ZxfqYYLAk/hpzm09iCH2Xrp59GDY2nbw9aELigOqYSKtn3ZzvzUHS3hpbXQ
nvUwmj/0PvvG7vM2ng8ErTdOPvuXYC0PDw7L5cfBhLRtwUODXWb26HpRtVeqDJdCjzYqS70s8ANR
5f4FORHSZxu5Z+021t+pZhCHR2+n6DjYWc0idYMS0YDLY/dkr4ZM1jbG4+B0rSRe7vowBiKQqUJ5
Ctteq0mCfFaNw1ki+89HUpX/6a6BMrSm6e9krlG8Rrnfy7K73VbWs/26k66ayETcbv9BccpbTgrF
ymNXvX6ZOvFD8ql0rLrOwbRQRs5xMEwZC4Q4xHocmXi/IzBjieQE+Fy9nDPzOWgH0BO14Fv2XbFU
f5LO5uspxyJ0FnvzWNfCZFgBaoBWA/hZxh4DO1RZSXCZ/1NJl2z5yVXzhBNiFg89c5SFVHZM+c71
CI2tIsTlg00IxamEzNztAypgd0KmM1LZDIXYP1P4v40pr5Ang6/G1NxFu2RbSYwW68hmuqUiHj6L
lZNiXpSTCf0jWQ0ciGJ3+zXHAhll0mUX5bwa2kwgwAwgdokRzH4TQ91Vl3TqGcnfm28AH2CY/Yc0
D6dSiNa+Nc5b1s9syUxad43b3AsYMMP50+3iO784Cl90CHj9Ktsz2fBcTp1MLF8NuJ/lrSDbtgDn
+a13fZdo/ki9LYxQler5lnJzvW8cip35SyAOHFpZrnhHH6OY/9zE0l4rp1Jt/eIlsX2xLnBTVhUv
FGwCjJESsgvdB4qaa3WGZ51FztJ1rGlxGKIeWtBqxVApozCqrKikdDdSQoOE+7mOVo/oYu6JiXu9
/+UXH7I8T5sejsPmLQs9a0HhSzOrdh+aDLMzBzvgvIBSncQXWjIvdFUMpnMBGfBwGgYZHT1HQlNX
gfFlwquKvN/qkiIXAb9Dr/7aJRoha2XeymJoaHqRj1Op9hP1SrcIFkrXoAaJuDXMJSC8aWK5R5lR
e+VN1mIqPSltxodf1joWEtAFzX3JSvHxVloM1nc8ghsWXvOQas9puQmzcUU3w/yD6yOHlfPL8TaA
ByK0yaMtrZRHYKrf0rxYzQntS6F3mB9c8FHM4KxKMg3eKXLjnYKYpEhtuSi+N8RrpvaCu4oMZH+s
u+VztqpdL+1zhiApns2Vxw6VENq3+SWKnm4bbjluezATQKK79mGBqUUDl2V/r6/imp5lYdqbfLWC
ZDursTH9Ch9sGOL6tRTcWyTRWPFmn7DeN10gZm68jmzCMFyeLguRwcJqfVOyIqbWDF/vgOQxfT/P
cjt+qYE2g92GF7dqiU8inD4p+Oblw49zbfeTHsnpZTACtIvXP8VCa3+pFEqTaRFReZRvZxvpbCdX
HCzJVX4OCSEpu7dj2hS76YiR4GYPH6h91MRKQUYz60PL57SJJVfv1HiFyrmtl3eSQLe2yermUxBv
rBJZf2S+ptN+UeOeDcYvIT/Os7fGS87gZjSxqu6MRyEoJgp3hgLHFkoOHg0TDwRLfN9DbXN/5b59
w76IK7vpuLAseHarNqd7omLxSxxhdrQM7j6pXR0wm8NPfbQOh/o9Ib6obsNJYL3umvlrupygf0iO
nrfwGNAbGCMKLT0wVnIE1FebNvlpQ9VzTLUUqQpOcJniH9eZnzPfVg/xr+3ZbQ/Cf8WqERi3/EWV
aseYLTnk/jRUb+rCHZXFVeOQAKIGtcDyBYTBOiiWou5QJh2yUV0MOnqnn6cMK9tCO37LPSuUFe+I
nY50Fa/xrkJmG7HjA0ORMDB/vTULt66lYi81hj6tx6vlb+Zu3tNYJ6tJiSAhILo61wzlcemXvWTQ
cSrBGXSQWhTmjUQcQpptRMbFx0U9xRrImEQNHorbf7IWoEooEW5hinF0WCRCKgym+gL+pjMy5iCl
YbhQYmFVCtTHW9ybB40RXdR81Zj7ypJVp0kvv2f6nD+e2cDfYLZ9o2MopzuGjOgJWH8Oy3gQHA7w
I0rVYi81Y0y/UNzbVErxxE2lo7CTxb8Og8Vb8pMhi4ld9tbOtAJhhkEcCOsJXcyP4CPTX7QDVF3/
JkMBUwlHtlZ5WT90PXb5z0yx/HnqrNvn6WjXgB9fvpf5ypzb5Tt3XhrDY+1191GYMKOG2mzBWQRb
EW5i6MbGCOUeMZAZdDZMbIe3iar2n97LJZFrcOvEzTpLqNuL1nJs1Irdaiyj8meJb1bKF06sH9sv
haVDf8ByoTgs/MxLLFsPH5nOo7vj4bnpHxyJkTeGTd0+fwIdT8pPvw9yE2v/xNsy2c2cm+vEi0ae
piyekGkXGuoCGXALfEEe78tP1q4erX/wP3oACoLU53PbnMidM6yamuoUnP5oarmZrhrAxPJkOkoN
UCU4HL6ch/kV/XOFQXKLYnV/MsIsP7flV+6IyYIhCXWrNSJVgMzJPn0MB2FAW6oabQTqnNntP4IM
qdDtw/y3teBUXVvM9l8I21oKNkvFXJQ9G+MUAln9HAISM7OszINrVwUzvPRPjt9jtECU764mWM3r
r/lY1A5KjbaKW3rzzFs2kesyGF56IsqZhNKmehmkqneQfrqcqx+/si2B6mJlHq1NxwUXDriMZnR8
8+/dT6ppwpYM1JzimyFo1zBz++WKlvrToWjiFw/hegQ2235lseCo+JuX+n1qvajTeUWYF8J2LJJD
h4gwSPzaz1JL4ssLHHr99azrlldNK+PUIZW91zzzz/qNd3r/MjlNuuDw3Q/fPgCAneTeouMa3uPa
xEIuNehMAq6VjlSmt8mOufiC3zE4khS+u713eRqbdibLD/Jt6k8r4Ro+JD+FIXO9wd2jOy69GLxO
h1oDZXuAbCug5OWzxjmUM2eJG322Bt7JdpPDRROEHJl+IprKjeEWAXFgZU0r8nl8BD/GzGuOnry9
z0ZKNifL/t3GMBPAidKucUpMApgcSJgyyTx/pEiwwXxt2z7y/eLSXrFM+CE8pI165h/AcWAHKin2
Z+BEh4llOww2n0IARyi4i0iFzAeoFHy2crN9427x75rHbGQSFaa7XggGGURKQbJo00GUpaUB4M5s
KwJDycVV18xOCs0ge8LuKMw0ko6pxGvMqzpErFfzGrWXXWwSFgE1mXjcjbX40Nje4RnnWunHEwdc
T7rbFcQ+Reumw8gHnripY1EBl72I8gis7pQN55BBxRNCe6/aSA+zS6JSLFYIGlIzkUgG+ObVEIoP
UwxcFaaHqUF6BC/Zfmtc2WdgqOrsxAjY0v55x0a372NcTo9xy7hs0qvnmM6tx6GtF2Mo6ljz3NG2
zErUgsFbbjGc9u+DeHh/lUfFUWU9Tla2l/p+7KnZ/9FO1G8Tc5MVOHi46B7rmN6DQy/vWftkGcHe
xWkDdju3pr9gPSSYHqBvkLPMVLvTt21rZYKRlw0T180Nny9W6KmjW9VSuBQkhw5RMFsPBGNfcGyU
qH7dL0pUwrKBAgAGeQh0x4jEYj9eTA5Np246Wr3yc6OPSVX2k/udpzFUNxE6pMfo9nFuH7/dQnsE
IRHwC09mGIt/MTCUD9mWzM5+tYuJVfhwD0MuF1lVXINYsggu/mlFD0aAqCvIY3L73hfNFBfcvivv
FRmSc7F5ANjt8tu//HDdWEgKmrfd/JP0q21Ymvw1HDECjFwV26ZBkbcjDgodF3wVsuhZaYR7a4bm
8Q2EcTJCN31UGvxRcAQK8PU9cNfBjVpGfx90o9oo618jb0tWnxn6vfkWquNgPurlLES+T5q5LlNE
bJ3gceNI9DO4feIqHtuMqqxPLPNZ/g2gwH3R8csI2pZO2Rdx8/RSXgOxL6AFpr/rb9xwZCKb9LFR
HOUGq8gOXGpqHqa9M0aB1WlTdI5By7/zluL5fdpDaLdEZ7o7lhjb8hi9H76xDPGAqC4MgvREvdQA
A215eg8EVF5giw+1TM+HKI4gSfOqOsUju4pir7n5RiEs4mNfemNqLLXhK7ImJ09EjWsD5wgmZChF
Gpj7RGLb6WBLPDVWA3FtHl2WeFpXlTfoSxZllmaqNA61ta6WRjM49VWO7fG1rSQAHXNyGCB41e1Q
Nd1V4lbTrcyu7bGP4q3JnLd5WZIUFovWIQIItMAs2W/jNE83yp0xGkc97I39OzrtuFTdZwnJMV5C
cMFLKY4oSu5kmiIWlevF4KcFaU58LEGf49W8DmRvxnDgbryvaJzGINPNm2TElkI4FsZ4njzq29l1
8OeNu6p6hTeypu79Bbbx+BE3H5Y4Us/wagR6DMUJu4spWSh41zTgWk79kuS98/bYD5w3qIWxYBv2
0JKRq8oRnG5jfrO5+7vJvB8f1i/yHZuNNq5Y/IvbmG2oiK9BqrjrUkVgUg2V4GXmf83CX7696RZC
C5B4yb3AxVsLMkhUSh5eFApsjFjOPlATcwPuf96W+4eQAF9WzVFML0fxrDQRn8Hkvvns03sjQC0l
EDduXOaMid0j4FRZBVU9zMy2b9V4Uz8ypdjUGRtElBTZkeTrQy2l2fx8KzXt80jFfGK2JU4JFUcJ
Ma7im/uYBV++l72byqX+WDbtj/YdJ0/0rLwB08ypjh/IRDWhM1v7qdrCfOgScegwm+O8gFeh07Cv
KVqGHlZ7ip2DoCHhKB2YdVrea+vZpqE6WqTDnJ3l7q0Q4f3J/PY7pZn5AayMBGns8Rq7JOwSoQ3n
xvLae9M1n4rkV42cWBeZ4+TzwgFVS4y5uOVly6XqGtd5msKbrIKis6RhqYq2EChAkGD2ML+07R/j
efX5Mc80nx+oWUjrqpzRGJ/cI4YuiSIrFux7/e2ZKDQ1WW+P90v38BYWWflx5h/WhjnYHbC7ju9+
6O3W9ZjjnwVUYRWcMcf/XCovcevfbdVr4L4qHm1Wl0cr9ZzgVpZYNhyajtT4Q3cxf7l0EXA27IJ/
b1je9QfI3H1x3L9uPFmUmsda0qDS2ayzoThXKaJ/0yUbb9Gdo7BnX3zwxdD0b84cKhv52b5+XHsg
ihVTNj1TiGKXRlsYzOAe6CEuX2FQmIUbs4mmxXrQYAP0XRCCWkTzWvLb3vm2GJ6kMJjvi/YeuHje
wtz3cNRVTjneK7S5M0p8aV8ZKSg9yd+2ZbwM5JrcwPY1LvbGBg3eSHx/RSQb56nWL23o8rUtx8Dt
O9QQtlo49aKsubTgGFbeEKWLh2rmGSF/asIS1fO9zkgwVX/AAUlkLlR+m9q+0CK7SKqKGSoJLuXQ
yBjye9dtbbfhQmO7G1pdqxQxlIHBhw9gkGgCkUiBxlbDCXCxvg3mj87eY1c4mfEVWm+7Rzg58qvX
PBmcy5AwXiy0+KRpkckWrDqoxyPyrt/i5GTK+zTf3SGJpt8CBpTrjlF9zTdAy95UFoPu2ttvhsYe
byCypWAofXjcsin7d497sPAYAFFu12osz3g5o+Sd/73t5JGRmL+AQ9b3yOaa07g+xunpK0hxma8V
94ozjjESwqJgxJVvo+GdPkm2mqvx7UFN/PxDw3dBlGhACWeYLaw0eLm3M5ZJ9c2BVWBn4WHB0w47
g22pqs+l+lLtFDpYHV/pd/ftUpBf44BZ1caADABCHZ3xTxNqU/yIP1Q/TgSXuEjzcKy9+HTTd24e
lfTLZSwxggGopaffMZbwLxzVQDFfU+cjr76lu+meCtlDfImSSMbzOlQH0XBpZbKC8llRGhGgYDYc
Owh0G2i2mvtpYZivxR/mjqpZZGqizWN7Du3DjKoU8ua8aqiw3SfazvAwcu1Qsmd7hRk+buh999y/
LlG6ExI5Yb3D5AiCccHoY4RpsRqkFyqLlvok2UvhxEUowI1iVy04JXVbAhgrxz+FUJFF5A0FELST
mxxVtHHxLSuFXDJECtq6YheE51tdKk+Bc2SefBGkQ8p9lNeAtxZznsuG9uY0Mb1hOlDL9C91t+Uz
jfqheO6EP2Oa0ry2TqEkSA0e6yE7ywS6wLWVDNHP4n2ax1ray3l7KO6cb4zV2Ifcfi7VYGfl+JiP
fc9JKZnWKxSJXFVLDvLhpnNKtI5E7YoH1J9jDbgxnod/SkD5Nx9fa/Ox99fkd+zQ7PvYCUZ7wXVs
HXxJstn+8Xv/nRxRq/dFDB4r+Uc5v2kUAxHEiw/De84pG68hp1BSZnIIZvu2YlbRmq9OJYlagQzI
rug9aNs5F+XqTrL96YfpDENDA41TVRn5UrQEfeA0lWU7Ubdoaut3FpgkwbucHM7cy+0n02c5tf0z
u3n2jXZ4qOlgXfxUE2r/T6Nrdsz7KMx/AROK5XhwBGBWnKmKOspzs4oj7uu+bpGmBkSe73FftESq
LDTgXOMrtHn2UE2mjBYxe5TCmLsGStkoa7io34wVWtwpdHMs7l4BW3leKrt+CIw4m/A8y8/LJFeK
dvymlGFB8q0HXzFp0U0eHWLv8StyROIle+5QmaQFngBqoQ9mWdbJquOcHgLsTo21lXZeM2ttJtOv
uSOk4lRP8MLjqP+yghKWUyeh9WprSSEhd37+tTk1KUW7CCR/hDCehxcr5V7qTSOd/C7/M09HiX6p
r0/HVbo96g9t8uP4E2I+iDEPKuTOad9/IN6cU3iz5+Z+3cwVm3jHofM3scRZ5uoKw6mvPpKJ2lyE
8rp5yZFajPjo8A/CmFuMUutOvtCeLiunTX/PFILZQAO3hKTBcLCRyfWl/oD8ja7MXo6XTvd4rhf/
DOlL2c402jtyiLBEFOX+UCLmebHnDSDLajkqsSka2w4WtjulaDfuh4fi0coppkx3T71kzHhSDEaV
+SbLnmQUojdS0TbdSrykW2bsrsOpk3jUXbdMsbETXEYFhAkXc0zEwZNPJ8Gl5qrJw0ymosdOYQ6n
qG/HuUwliccju2H6suHz9xQeUE3nqvtiZ/t5acJJ8DtQtoYUBy663XSLeXPsFtl7CW17vK/1hdtk
IxW3mZ+Fi31vs6xKPXtssM5MDVlf+Ri7CElkdeI8w38qSgvCNI8zIZV1PFfo6FAqpUsrDBJzYbl6
RWGKaBbJ4WViKrg7DSkQL4JiVtP+spcu8SafHdYiF9qXTnb6cuydOsVoOpxKhaw8UkNOjZtQ0z00
rxbEoWmAZsTImgcIpAOlY+TENfnnm3VSNAt8oyq8t/Kfqw6gN9u6/j2vUeKnUGSrUMm/rSJV4R4S
03kO6AzD9NWmke6Ji+0sQx7kBuLev1PMWugPC7S4691+NvE7mylZLcSf5D8N4c+OidvLidzSF5z5
XrydfDwykOTrgBD7g4EKK6BgutRztClNiSJ7TIAwQa8tSn2JHMEQa/VEEOTZ1FrMa7DHOVpmrmIE
9Zy3cIagKrolmA61VKHAGxgKtJu2phRKVAxDsJDTC5j3wgBLbUhLUcnu2pdT1fawutS+t6luNhV9
Y6V8s+bpmfmFc3bNtFtpXZkWe/M/98ca53m3Guwcku4ODa6Q6SYUjZ2TysbFdoSDekstVhNGXEjY
ce0+ftZDXomrV0ewdZWwkxP/4jAyL8zlAgmyUGreRJJLf94bgVovMinubYsvX+RtW71VKSlQMQzF
R+BbuTkvqB/HKmIeGYrXkY9UCCE37BTZYJ0amVNztcYMkapQZnCRlRBbkW7EEb28U4W/s1deV7d2
sGv98A6GPUa7D9NcQVaX/N9pSaTTTmaijLyhBJ3VspIrNTN0HNu67zjcWDv+i5G9nf33Th3evKWr
klMTrVWie9QqxI/6+TJCpxKj4E2hWFHc8AABy10j2IRbGk/kAx0yv8uvxLzGlCXd8jyvYMRHrpjA
D4PreIK0upIVE78LpkkM/ChJg8KJscjT5cUk1d5GOcnFaLrnCg75x7rQzCBpkAaw1G7n3rOV7Nge
/X3+ONVKXq32+FhUf/KDzftp30ruOmnMx/HoYHpqIZHOcelClmjd2okvab39/SDflgkJvXud9jlt
58qPWS4e4WRWF1WDkurP5f0nzwuI8/ewBHhpXRz+sOljK1X8vMo2nsbNa7q5uEcbhljH/nXTXAO7
z90s0lxVPuVona+f1m+PuFi9PmuZ7N/JMxNnf58G4mm2ma28vfvpcEsXqhdmvOA3M77FVTMfuGQu
wqL2RAPd7/HwgFrT2irzd56+M/xKFCg/9+Mi2xPX/IoRPEsIzVxG857Msf2YgPsg4Q+0dWrMx+Yx
D/Zh5uyJn3P6IxwpOJYX6BKfOlOarPkrnFZFElKcTvV56nX7YCLHtnOc34aQIfKge3K4XfQLc0DN
iDinRHaBZiYAfVq+jw4v53Xt3nVRdjnveajoUfEgYNzFEs6XTYPm5z0w7lDWNqqhl3N7N+EJlv1U
Ujyztd2PahbKw6hFG+0xeqarcakvRGiarXMKvBSay3kXDA3A3znobxFSSkGKGTZmULg7ZFREC59C
bSgAJ2l1VzL5BvT77CAo8oWHHlVE1KWlIQKU3k8XE5bqZhHxC6VzvTOVua9bkoSEXyp0S4D7Zecf
Z0tzvUi00rs2V7ZT4U26u/bb4wuh3tbAmvstk7IoV4hwdvBCF+G0mr6tGMedHI4N6zqT6pBTXUJ5
tfg1es9m20Rq3i09x/VfbFcuO8s+ObdFl/T4ilmkNFoGPRC8kIwyU4wAj8Vpz0EPeQhEWoMb9yc3
qduHbBFymWSGtha8PTNB7TLvQdN5EBUa5K9Sk+dxBSY4H+HlXMclI6LeLl39vlX72BZtZ2HFSfwZ
V/uYrsk/EwNUuA7gI3esTruhtpq93gYS0UUUXngXpn2X01kYy3fr3gD55poInrnyH1m7vb0U6La3
j1Q/VSq3d502hybbV3nVuQuNDfhwgoMDnOeSnTE6sG8r1kh2+nH1fGiXfoKPMinTsalWh8TOq7p4
thynl9mmgigTuGFJNENy7MA2qIKz2ndIrY66TZGTIcCf1gJvCFoJ64X5vO7BgeXHqrVjOSCxsmwk
Vh3fqu5jEpjV8qQdv/qLgYvRf9RKfc/BftwX8LorA8hZkHN4BEiO89FYzDWpFU/DH8513w6LBvS+
9rFgKUIsWfuz8ftGKtjQmz3ahqMtsLkydzPJfhacIhhC4kmvNaV8e/kVfnc4O7nNObz8d+p1Ge5U
7VzhPLTwrk99sdqvaqZMvRnP24vZfNTfvN6qlqw50j9P11upe+bf6/yPUBlXDdc/+6kZ6Hq9bc3s
YVONJ22RXHzZK23haYvKvpw8VHLr+q06VpbUisNxftgO16VQbt+q7Xx0ztXZTrTnvXY8CW8yfJc3
Uw0fQdlrr9xQVofzfTZ9m/4mNF4PRQev3ke5f2j2TW6mw3H4p5eJdmqW9NaONR/bK3opXwSmFSQc
sBXXYSStsdwpNEnPryJH9QClvekYCv3Cy74c3oK6OfzH+/EON01fe7ebTvZQKZAt+ZhdnypyWJtm
lWfFzyV1Q1mX+Ojel01TLbatlZsg3HZy+Rrmu07w3uEuo5sOuhnv6oef0ySjGvCWbJT927kxWfYM
QH3mhZaF+4iMx05B02bpljLmPS4/Q+9+11YkR47PUz9Z8Qd5NrLlVxihv/cfv4ot4KCFw/BootR0
JZDKvT9QlRKLLWJnfP2zD6W31Vf4uEnln8z12unHDrH20XgbT0IJunv2lH+Te0vyHLsbHEfLPzwF
oCINNDMToFB4Hv79+v8XAdwGlxLPqIU0BeXYB2WwlB9eOIoXA6DLEejmacKdV2ABHzjqq/x2TQ/8
97xsRMB2mNG9AVhltupgT/x3R9y/PQrG0PtETflBm87QTc6jwrTV3o7VuR+F2d/hN934e0tUxQHA
laqte/nNQ6F4/n1+uPo/CB9Q7Kqf6J5Ot1GylY/aqok2yKV+bxnCTGu56qy9eCt9rF9q1KS1L5Ou
COQkpdhnch2tTMOUT5Dt3/8/dKHZNhR2TYqVP948GL1S2MrWyqkebKwOk8lYVhKk2foPn2zRPE1c
12c9DL3LSqVKAweLHdNFHArQF5ihUcff4oj0V2J4VghhasPs58wJ5BkYHdOVvzdg0SDTxFZCtSdo
NkXp6thHK1RJl/tmMGVlPlrjIeD2B6QNdnHhcy4AwaXRx6UOXMjVl18ewnvLbmnaa5LoZLw2wcx4
0sqDICayhWR+0vdqP93qx3NGYRUV6bNOkjE2NQu3Z9MMD1n4YL4SPzTx6Pz3+PnLbPTvLxWmni3P
mOfHn27HY8eDzdCRYjf8dr10R2JLeQ1bk5Jw8UCjY/n1XF62X2VTKIA/C+0YbQAfjrauDbO30+qk
v8KYdxl1fjs/xY9MAze0u3C44CTgkZTtzcVyXM4JN/Z743PuB+09M/tKEWGiqQpiG+fZHmRb/TMq
7EASd62+r/SP3XuUyFZur7QCa5ow2NR7fzrob6AK5VSVaxLtXR6D1RKFJ84jhWTcsRVFIZ1Y5mYG
1XVafp2ju1cp0NTb9qpDrhYe1Ux98SEp9Uqf5g9XZG3qG5WVv5G3PU79yMjU+vWzrW9HxXLUT/T7
bPwdY9eK+6U4sPPbPw3BjX0BidFz87E1Xc967bBrrri7XOpYGFZiuEdzt6cRUottZQaiV+wBfxq2
sFmyNbMX+RN/sDmHKsLtK73Ymg7P3n831vq91MVogpnCrjoLO7RFlLIyw7v4d/PbJmEixP2f8IMA
xfCIq6i70MXkk6+I5ebg5d3Evpur3iu5bSd/qw5xWPJNNKJCP4uP9eNcuLcECKLpeo9hC96OndmG
7fNFl+2IPsDr514mRu1XYwsfSubg+fqGpDH//0fP/zv7DAzxy3FSzi3QmDU88V6dPc6ysOSoWWWu
CzXGsqssTVHXNSHGp0t5wFf7NS5HJOCVaTXaRnJNyyUnpNV0srhKlXl5oCjwv117H0WHabU+L8s2
TnZP/iz9tRVjd1PEnLb178T72SJ7z/We0cfAqKu7HG7Pon6VzcohJZBKRFLnlBvvNJQkNnQIx3pf
W2OQZBfDI22Elyec6cvQNmn9PJgdtJl7y9DxxNyqIi2kVyNs2D4T1D3N/nXM7WKcZVWvvAbO/+H8
vYafnZuQzeYfNcGkY8q+dqnfFkQqgvIT8GTjvwd6aEbb1vTNqcnGWi7d2m5bnCHoj7brd2JAG5Q+
uTMdi5cO122NIrb2Ucr3t0u/UJe9VfO62Mnxz3a8XFa8cB0dIxxd/z4e27zXuBqe9T78qK8wrGef
n8friAp+2ZtcbA0oSIVKkqnU26PSQHPq6zscEmH2dS9nWVyok8qN2E4FnR/FtDup/q0aAmCrGQ73
VYUFUSK6PhxsfLhEiMrgG2ruBXmFjvh3nqDmqtAFJmUa86aoJWTOaFzQMP7UuRDYbc+aCaL0i2xl
mvDvBB28OIJfKcQjb12Lt4wDLPG6mOXCI797XQ0CKlOowqMUe+fa1C6rVX0IHJl49jYdRwezcGZI
zUR/M0jTOldhbkvPFC3kvPSul+WkP8y8Fl5Pxp0qTAUnGSyl31Z2VJTrq8YvaFkisqPUop5AhHy7
H8h0gFuix8WBV07fOonqsXJ5ydWJfnO1zwX7qP6uvsEBfkuXCDkrU64gXWY2jWVrXl62zt0j7haD
hYywzAbrVHqo5k6vJJS1l9/9SepNg5Y9jROq2jFUIQCr//yWVVK1ECfgcHelb04W0FATbQkv3Bs+
XCOJr+l9m5NkzUK/XVoaGAhFH1RLZ4fUjkMjNqqmMB9r6B0Kdo92ztbhFHHRwn4S5En4Pyx28ST+
Fd+dv+23sWqG6LO1zrfbkM4NKofWJjnQnZxTEZSkUJ60n5Nx+D8YKM/8qvzQ2AbAg59P2rCnfY8t
SynHRImn5mZweZ030hWspg1nGZSNcVyNq4VpGfFv2yMychRKof2rd3lt6jk664KIieIjFGdgEkda
YLLgE5Qfz8r1676sFOo2+Ntsf/0BCvLLh96x5kwtahhEcZUpOcVQrv7a3XrIbdZKJSFUk7geTzCM
BHqr66ET23Vzo5cSyaxBfpb7u+p+WCjVIRkLfVjl/rvq79zfReUmaQJVup3OT7ajWyeBKnK61EBM
MD4nyXQIdGTAL6z58Hr+Wo/sS9X9aDEXoADLLP49CGIWaOFvx6KYbgbibEhPAYqZpiJPaSbRguY+
PCy3TgnnqbaodHW+BhlO0ltjyQVC+vWxm3XmLmtJArM6NLe8xgLrZ6Y+RvU13pWnaxmn4d9c+KtU
rzxPAa4wp8FyJEdi7EG/pz9UPkrO+uc00qfMN43PfGsDJOOPVC6mWyrfy2UCZ0O/AzE4rxIWUTaz
axCyeKBcShZm63XranhiVdaN26Uxe/5MVeD1+aoU2/2fnEJD+XMKDO9CVXNlBfumQ3CsXQ1d/PTZ
hOy17lSL20o90Rd2kI62z0rqGsR5UFY6yrTQ7JYjPhUisHPqAfvdowjk+3O8z/BWEXZC8ebYTrxo
1tvBdk1Pdqri2P059Ipvyjaqz6Ipy42XzNI7uTHL+0n9wEbyw7sCtMlq7pEY7JoBfR4qgKlkhraN
bBQXo+vfozKZfuYvIxLnqWG7eIVeYtJP/oXw5b9tOsoUGjHkeHDrAPEMKda9fJT+O4ZQKYVDoAdm
+m0cuuJnkJjW8YVAqkI9fcFgSX62jpXHUrT5H0lntp2otoXhJ2IMGgG5RfrGPkZzw0hMRGwQ6QSf
fn+r9jhVObUrKUWateb859+A6pgguT3sR4zq5NnjB3NDlNiTNUNYF6N75Mxnh7JF8fJ1W69SOEH7
6Yrs6ktgBRAwcPAVPGl2BgSIeCD+ktGzxKdRjNmkuD+qrHCGf0umqyuFtnkE7dmjYhYKWwTOCpG8
zy0fRdFdpY2Ii2Ad2uKCFunYVgXcRLdfUAEP6p08e62ZncwWfCSXEcPbzlGY3Z0va8++K+/2ouvJ
KlwKEzq2L552BRTdZXaUDQtrkz7dPYTA7jFXNKpmc98NpGKGoox7e8V6Ao/8GlQciHm8Lae3TQOk
889h35u4/cKY2NDQHlhPwukKKvjNrChLaNNbecrB8hSzBOcgWrFy/4fIAiPqa8JK2GxTjBomYctE
nt3/urJ+FHvRL7Oomauz8VQl+TfdYU2XwLbAthUYcdvY9YcxF8RRzd6dEzJXWmFYYTD9Ek3K/dSJ
PQQKbX5SvwhZZkC15hGg+dyQOe/u+A411BUv5d5OX+RnYOow4qBCxDmPIMRt/ITZ5y5QMZhs7Z+T
1ddz/sb8QRSgFPBX1myGFhSuUMdo+mZ9njSz7aRkTwre2Dy9XVLbZk/M1BzjBMbjkYAIuWcBeLR6
f8JmYbbtZiGg4H0mWU4GL5APCdGR6+Fe/XXPPvW01+EQ9J98UYIJfD1mXuWMpI+4xbAroF796D7y
VY8sZIiyw2Tws2WRiuXHzGb9uAacfn4U0Qj/CQibjHHMcxBayPYWrm3YfWVwTg3/Pjo6S57mPNf5
JLocLJYYikRSwPn8hdvx5HkVkTmJhOntG1o357VqaB90SMYGrrmi0p5TSmXSJwOyChig3OKy73+N
1fzy9t5wYGEvoUNGa/KtQSzhb4BoLb/QIlZYAEYi7dRo5I6v71+Pmr3l/xe8Q15l50SNpuZ71nAh
S3P0I5EveJWEvDHMyefr2zKDnloT5s3diJmlvvdcRPo2JhNkwrOWKp1vWZkN7E00PDzJKmT/YuzQ
IF38Jn2HtYaBPPzA5/aHbY1BXM6ycYCQwdiCmJjXRl/0U5pm9mq2+O5EE75Pu1YlSnU8ry3Jo5hk
TqUpcLCR3OdrXp/N1mSULnUzkzgvhXnKXn3ONNVOV6gjIY1qEffT6rasntsnbhQV1gVX4ntIXFKO
ZhOB5hE5pyLal3JYItF9Rz232q6+tAVIZbllt4jDW1IexzXD7cyt6fOhcAeXHJOF6/yG5oB7ENWd
wN/YDayQ4u29VyFPUQ/Tx7AoI5WdbbmD5WAgHm3GCgZvgKI3kVA4s6ClnWhC4ChT+5/DHYNcgTae
UQLfPAuzVTXCAzxh2JN76kzLfOwcKh95oiGKPBS+mc/fkafESeEE+Rd6dzkY4/aAtJs5yxe017R1
OrCV3MONcJ8Lh9TibDvXDZBJAFTg5AAFayvWYgbHV1TuHZZakJzzdfmLYHpWU7/FAyHSsNnvsiA4
16SZgcZOiKjEcGzz8CfGrLCHH2meATzBjIGZEFON50rQ7LSz85xbexYOGEOnBzZZmc0zgDr/jgPb
bN/s9D0VHagQVQuTg+eOoTNtATo5mVBGaQOtayKyuQyf64UqcQHFKnfB1pk3qZFuwzgNuhLz9PtO
JIHABYMvMEYSZasOrQ4NCBjVyzHK+aD+MQN0rw+xNqHhZiN8W3i5E7dCyA6L/lHslqSFcPH0RUmI
GiJ6ekBdOJyQx837E/Q1LMBeUSpKBBC5YuDqtEdrmN+SZxEC+lf7+4nvCdU0YjzJo4aESm7wTFym
YC8SGdG/1+KzQ0oAkG6C0rC/ndqEJVHwgqmMgfI/Ud9cHK7ZQj/s8k9YChxBZ3JvC24HUE1tfhdQ
p4Ak81PllEqib0kJgvhHfJm2GaAuyD4ZfQI2SeCoEKyuzqf4pn3pwngdH3b1i1fsrUhlCaw9Uuo0
ODD/bLIxduO2ancQyDUdKExEySzVFbv2js74HPJdmBDymr1Ab2cNsj8Mf1NQbAh8NpTza7lkYIDu
hs6/6DyHoAQEcQnTjClKRhbnWsDqrAXMYVBeoWIyCabg4QixQhgWEyAjKx6W1j2BSa109CyTteFi
PodDgKtvUQ3s/5EnwEamHxQOefuHEpxTpHrAczdiAzHTxiYYh7GoXL4ThRSvkWhGmjKdZUJfNFgC
wND7kG90dtRBg5NSWyuA5+zyorKiPC0P8gcrs9hTLoXDksJdi9MMK9m0JI4DsplXb1lhIVIuDZ/Z
1jRlwMQu9o0cBeKoo7FiB6yfbwJZAWv2+Dz6DMJr2/lSo5ToRDeNPYyhnsiXUBbf3aviF93VJSmH
Yb1OaiT/QN9wi8KoYi3nONkVhdudzf1cMeXiLqSZoeegJ9znAVtC+MCJr3HeOpz5x5xmwbson1AI
6IiYdFAa8+uu+b6KQ5N+4I1/6dqn/ouOk7kkwpCccR/ccgdlUKJXtGLgTUBNI2GP5tmZRgAGjV3V
KRPxPfqPWXrePkV3hVIE+Mh57DQ1sciifJ0Y8u6VBdGW7n2Xz583EElSe1b73uOWbSJcMbAHxr6A
clnUghMCalUAU8WTd1Ufv73mxCakOve1iSZjKkyCWGcXEsDZNbzC+1XFiJLjlKY/JvXSc/G8BRL4
NB7ILC3403S+KI0vUONKd6RW7ZkPdULnI7sPZP4agRYmNC3Oo1wy23lwscoY/5ANKuex5jk8h9aV
AaKvjliXvgQ86YJSieuxYGr4ZLiEPtmj92dYbjD7MwnL4n+XMMNzgQ0QK6JhvqCvRcwyiE89tcRz
XB07uIoVkUgMClUfcI3hIFA7F5f+DAbrYly33ki8Ho/Fw120B+UZYLKmqzPCoSTZ4URRNhk4Ftv1
1UNBPjsnrYje7R+rZ+WbLGFKghmfECmr1KQiiQsF/G2PtSedrvCFBczLTzy+MJtyEZA1rqpcdnkH
4+ayDFgVHYzsjStCk0zDpWKG98tzCtcALR2rVvxAAAH53QjMcsvTj9sEABaGHxw/T+WEBo/xEbQ8
XhEG/QUNP+3HuGRZ5TwUOqnT8c/dXVOLJue300Oot9bNgbzyp/een+uN0bvW1MvCZBpaOWWYnb1C
9e/l8ypPV49v18Miv2D4OpvuBpkEopn3Tkgc7zET8s+Hx1rzpHGTYsjT/iqWZ30af9gh6j2tNfc6
cBiY7BbjH0F3Yai67iTXPA40jTtubAruk/E88jQztOUSA+oZPiaK1oZS9klnw1bECGfaf8vjIsOy
KT0Dn+HL1ySW6VO5ce7v15TUIpxu16dsFqyQ1ZAnPRPhMw2+UeKEwq7bxRKm1NB9CveFjIhnF1pH
r7ltmPnNNbzPqedYLzqNRDmOwsaeDAbTXLJslhv6hmnI1JW1gnIBTgJtBUeOhVra3DaYFm2zr1sI
3EEfhXwJFAJO9Xm2+mJHg0JXHpjm5rC94OTV3Lkv+VA7C7ZEqF6xATskuornGtNY+e43l8+LkFeh
pWTkpi0WtywqJnuwD9NO4WHgKg7WS9+Ro0D4rIVuHziJGTBv6DGjh/xFADbTMC/dZalKzik7Lnsb
T/0FL1ZWFyPQNiC+PFfg1Is7vfrvFiHInjmTMCqpZgtENKuvC2sVahtmsiJAExk+fEJqF1dG9c9O
zrW5K0SheL3iQGLCR3shS8nZ/KCvQVYc/8sowhfuseLXmbwbmClfGAvyoQwYbNfdC+UYM2f2KBMj
OJBCXf9RWHLFfsXIVTfouV38UcjWY3qL03uDAa3YxVci8zY7vcP05dbbN8sWaZWEoeF+gjiKJvQS
soO5+Uk5w47wxNSKxb12txSBVoBL2+eik30rAD2/sK6CoZPYh2tag0GtS3jIWVtfLxv+Rv5iL5Vg
mUr/rDbx8uThe+8ZXzrW3qKBGJyp3zs1fqrmAmLKtxxxNejFeddXpPospv7DVb+Ils5cAl5ho90g
WFvsWfdI9EHTZb4Cdz1XTvfaVr90FTwc4JEVXh0TkRnTLnKkrFO73FTEkB5oY5vJ5nn17Xzc1tOo
bPwrKAKK8we+qYDXD1RsI52KjDy5nf5Y+tqo7qG4VSXGbs8G+jXySQDKSfmbYWO2L7LlfVjcLyuG
3S+ZVjBgF3Oy11dVh1ButFkN++vmjTDjCBsskjOCy1Q5r2+Eai5bRE5VtaCLVoYNu8gTybx6YG1F
oFkBTSK3vai2gk3sifstZ1GTqPvMDTox6sbuDYGUWE36Ex6o94zGAiHq8MJrrAElhjdnzaGqVUrS
76EDgUCW1UKnKJI1DIsOygTH9sgAGIe7xKOcx9k9sih/Jbdso7Tm7JmQA9/Utffv/YA7M4CIo/97
ng0BvRDEzAneA5mgNsTUNYu67xvGtYJN0zs0BGM08WXoYaDUtxkgHqeRZ8ABsjFt0Bh9+HztSFT8
rlES9QTKYAsMZgjIa0sMkKCbTGbSEZgdqp/wbBNhjXe67AGyEhYoo8cKR3pfv+eeUSMoJ+KhZxbg
P0+EVrOAuKxQsMSSQnKvxv6x7pcdkxP4HXPeXX6HT+XwhmwA7RDyzSNbGu03U2EUKYzo88dc7JRk
ReIBwWs8v16okT54Svxqj4udEWm/700Gr0bD1vD+LGY3BbOkLbYeBuzUMkFBhV75QkDAg4eGKTNm
Ebt3ojn/5HBTLiVhrJr3+mZ6d+lC+S8H11kyaiCWk9WPbugSotMUn+e+00Do9EWVRTeoWNPL5qwm
zEEvPAAyQAo4SKoKK3mOQoeaiqpBwXViYQEWAbb6VeUYL/dWMYDtI1hSt9/nICq9KcZTJa4yZtxP
oHM7N4rnK0ZVP+ZlcUEf0MEpeDpci/JXeXsdmedg+2yAkz/qlqm6bduno0wKMbeh3lIBGWKEH0zd
AhxPqZxPDT2AiZXded3jJNq5ZVGBJNKPqfp9RtmiKlsqFAWQ8ZbAPXjqsaVgl33MUkbu7MswpNnL
X3CV1fZbLj6nLzAzXEwY2D1wCcRhAw6hMjnm4LbtOC+odyH9v8Pzc6UVUjDBMif/nrIcCt4i16uC
G+5lPEbduKh5P3Vb1A8IHVNCDlo8EAgMcsAE4CzmcnhVV+lzDkEP3Pvr8tvtmLBOcsAZlNaLCvnc
1MMfwdoWnP8xGfCPO7aXpFXREml/Mp8OK78r1eOVDCXr812BLD2whWoxCeFjtEBtJiCByJyS4YAB
cVLsdQW1cFfFUE2YqS5Aay8XsU+rX1RT+JTQKx3V04vz/FtM4SoRN1tw9Sj0tJ2as1FLgztWhYMH
gLZ5UHFw+qTCEUiAZWePZaasmD10jde3bg+PHKFWqA10naGeU82aRxldBGOL8QWoMF2J9kJHVjVx
tSmdCNhntijLRftMhVuTspE8LKfvRQgO+oQ6/yVggvTNuOu9r8kQh/D0eq2tPb0KdZTMbLl39nQG
Z9yebk6/ZwfOTaoP6n0KBmk4x6UUTkwlwGfNWA3WK4TBUzFehqFmemdqq5F/3eoztAjPfodhcUmx
3QyXxXB4s7ze5Q8Lz1L8N7uXNWvACIofQb3RltccPTnb84AN7XmXdTtD6L/itogxFp8Ag0zrwR2w
koDP10Kmzq5zGFXE8eromV9JC/OBHzXZZgQXWvvVank2Gg1JbND/2xdSP2HMRN1LmQs9hHgtyjM5
hY6s0kd8UH8m5r7anjfZb/b7xGXgXbk6jvkUzWcxgAPlQ1ECYQRDio9BdYFtjFlZf6LWGaCnoCMi
pnNCV8PUuLlsuknSruoPzCvQgeyEJOF5Ks8u9GWmB/SYY6fZQM/T4H4LZOjiA0OKLmrxiKqHeALF
0CYO+HH9ZH7Mc0lRVjtvMzCZ0ZV/hTXXYPM+fmGGDx7bXbuHKDTBE0Lo5ZkQoAmLGj2mLq4AV4l2
T7SFiuXhWd01zx+1TrpyeVUiSfkdRwDGGUgGH4zAeyFfaZZPK8aSsO22Sps+hSzXm6BmqMl/SbgJ
uM0rFpxK8nt4yXSh1zK5K6xLeePRu3ckGDwqLKSoKYzxh+q0ySZO/T4HUyuWTU9lEIl249J4XJEr
HhVn00IucuG4r9eVZK2Rp0KfszF/SIacwfrE54pKwTAFRS2xIZ/d/xeZFX5/Ydp2hqGHNLYMSN5R
vylA0YxyNeCTaAdDx8f5954Jc3FU5VfA/MdZEwb5JHga9BNjsWhB606N/vJQ8bSgYHMIAGfvxefn
RvzVirn+JrbEciwZBwk8Ctd8wWe65HiF19yQkIiqlEA1i8dtj7E/Ci6cUzgiNlAoemekFTN8Xt76
jFsUJwUKPqkhCda/Pjc3Jc6uEJTNRG8X6LTJ5u0YRUIez30WcWKEZe+FufMU6/+0a3bqfUOvgi9P
mKkxcozxMn/LazjLveGqGKyDSiMM1fjQCQ90h38CnffrZTff1AhlE6qz67zb8ee83MjyFzcjDQvr
6O3mkXD8OjHdg+r2hu9MZjXW9Hr8aKGPPQsnpqJhxISk8cyCqaBZuHCP0ZdHTGKsDYMQcK4ygbT6
hXmPsDPsjyUNorxSNqboHvimHOl08hYmeUxXFhKujKjbb3QGGShS9lcfRexP7QnVDjltH8pGXU3S
0SfsqgZ+kUAgyUMIxpW+LT6Ln8lc26qp+FEwgegNZPBB4TVNq0SU2mwo1Z4FFdnoOcxhXNV72lPo
i8QgR0Z6TuAfYR5hBVLQRUx8mE8iCFeZ7WAYGaNZ2qj8IJ/wqz8ORwxCN4RORqYRjmid8t3I4QB1
8uZ8NT0wpvS9aSLMNKMaCRFSBhAumQAM/lMLX/hsxFai/arYHt9jBdvcFzVHLK9xDmE2Cz2TwZK6
fgTGmrs4tpBXr4FTiHy8/nBMHv42F7uJz+k5NeYib5RUpoSRvWjBraQleu4pZE5rbamHemgSOJdP
PQ3ClUC6hIxBiinqGTdqoRSgKzv7vxhekW140LcDP0YfjojkS9nAo0pKAJfLUqRzjhEk410RlFsj
us6BYZASpPm3gI/F/Ksi2L76xZmSVM33Hvbrtg6nhNYPdBJMSaUFoU3LIXz5JfN764fYS5ygcDjv
1tdgSFrcjm9bQUWAX/Ce5QGSflBcZn894LSgLuCdd2U4fMY25LnDUmDbnGjQqEaQiq3MBW20tJEj
puRtQj9bJaBedQJMu6HJBN/lqOAV4YtMKjRFqbW4QtaA6n3iniBOnPljBMuh3HNLRQRccyXpD4Sr
CGTNAXuCqXBePofmpkqUJe5SyJoYgWYHvaQds9bX/tC6ch9IE5z3vYby3EB+jVHs3bVW08U1lBf3
UInysEjefp4YCylq+G+goUWTnhdItGIpBRlKqvkT+/PzXErFT0of48LAg2c2rHG4dB+UBQHDKX9Y
3TCHCCehOX983NN7mqd6aqYSajO/513IJgmxR4uzZBIaSR52+wfPaaRHWiShs3X16Lq8Luvv4XQP
EVFt82WxNaEIbh9hJ2bB9jU8f4/YWi6MxT3RVkN0DVs65eNrX4QD81WKxWSILrvbrgj1le4zAOS3
sTnv8iRPrI/LSV40ey0t41usfDVeS78xf2kc/o1q3b3F+NjO6To/hiAL69hKH4nE70fSnwpGb8Ce
38+E87VtT7zsv3NXoYbnB97RhI4mGWbjXj22pwZJy+qKyNUe97ddfUIQlOTbghJ4l22YyXvnuYaP
zG6IrFT6uieTRcd0cTHZKL6yevsFR6us5I28eOPN+QDAWo+/r2V34FSfyelea/Ms0fASEsfLrjJX
l2o4/XcN3yuF82KmzfFh2Y2Xh+rizStyHgaXHa+M4Ruus0RdTn+rAIn7Wg6flCWYMa0xlA2reERU
Cf1Pmptz3S1AOoq4CLQ9A3uKMZQ+W9Zeith5HRbrNpFwrBEWMTU5tmGFQQZTjjaEM+fpycTNpsiR
huUkFUG+9PDaFg5lgDRJCQeMPdAG49yQwrdPZUBri25cgUTzTB+oaqP+p4+p1WQ+WuZlv9MwO9zT
LJTW0pw7G/UTdyj3KH6rG2k9xENw/3fPPT6k+RVPNSbN6f1PWmfL6wdTzf7TnHp9DHXjEwBuCBhW
FsxL8688UuLHX7Ea0NqGbyQOj9n1Y4p7G+BUyqvw79Pio/1pOZz3zxA8oZxRKfJufHNK+rudhcYB
6Auem7S21jh8cuf38IakufHvz8onurZowCMo1qCcXVNz3mNP8KKAt01QYF5hifCZxN3CZcwbYNgX
aukkzFH+XDzcyZx8OwKsL2+5bTAp3g+zTyXANhjvaGYDdy+LXt8ZZBkYwP/oQNNodAt+oF4+59MV
rX9P/7ATG9td8NSKdbl8ft/ntMTWpmRXNDfNDl0B03ckMWnBRdCCLLI8XNEiPRAfV5xrad7H9ScR
JPLh6Uw23R5zDA20E6PV2euwLH9kGLPLzOOudA2HEexN5HJj9ECIIwDoZNWdinW1HcLn7IoVVD7L
V//Yd+CVtgHw9XTZ+m6sJS9b24A7fpvoPuEqfBQnMkrYeG+wC4oTO9j88dmw1gl7HZxZsrl0yBfy
T+2rcbOZEsLwXPQpZtYbNX4F6k+JTF2OJ7HEIqMTmvDwrhskJ6GaGmzEgHoRdzuDNG2RA6G2YcPm
kAfl0ohoiODEfOdrxBJzRhv3+Q162m37/IZ8NbB0AULlc15jJSMw3DN7fe4ECMU/mtNHjDi7YoYs
ph4QTBkqs5JTLgHcJ+/4LeAknEIxm9UEFSmLylCIJZkfMo/ZV62b+RyNIAdCQ6kTrGyd5w4YNKU7
rULn67KtQipx1IYRgCdCHnYrWFCZXW2hYvKC/uTU7CCE4c4EAeH1gSAy8+HV8JrAMx6z4hmSBHaj
C5kU4l3HE8La8QT6CnOeNhtDOeisAPmbjvbsVOwu4e6FWwWfGeoGspPR/uqZ4IGRADCwIOA3R5eX
CBDwfezhO3YnNkbfQL5v3wOEpiQr2drPmNLjwwxot18123Hmw2CDAOZAFmYyk68hab09/sSppGue
C0BCpOUxImJEvMxSDomJfwLV3ZYW5oKdFCXbiRPOCLX4pgC4hXyBEwZPEg4YL82YlqnJ5CQMy9mK
BBO22+nyHMsveLEulKg26XaKx9TEPLK9O1w6CM3YnIvIDRBZaFPzyXMG/4L+d4XSsAgea8lOgSUJ
HKfAFz8HTZPPMoOE0O2G2iEkT6h+McXCKYvZ7A7kD7SAp45mJhJGWSe6Oto2wBewLGySHKbHqXb3
CJ7OeCnBo2Mm9zvu0DI2cORGcbigkiFXEaAOXQIvZB6pLsqwwZof9OS9F+rzNrnPr4LACkSKVM8D
5ROiFuQDjbtPpcVjzqf7hqggVoNvc1Em2lGwF9SZJ38LEvc7IUntN70gFcY7rRW0oF3DeC/RPJml
JUVsxAjfiDoiRKb+1OczC2IGuRWQMaT9ZFYuoZ3z9+irBueHIdqFG4FpIgMxARSinOx5Cw74PBHF
E6cNlG4SEQMw5dKmJZTWjOkkQlnDf51oOdw30+WFcHbmxILO7ECxANffCCxQhot/z6wrqCCdowyY
70Fq2NEhACSwcZS9Q/Vzhw1SC21t6xDhjS9H7sKyuVO7c6tBjhSc5v44YYBAtwpQDb0Z5xjnvKy2
j/l1XhGbAl6F7TMzbWYuPifLOHW78y9APCAhE9GIiSC3Jbcz5D5GnTrvdsJ9VEz0eCZHXg9uHc/O
6OVzvXF5Oacijsvr7D0mPXis4E+PY4G6osiTQ+4nrfigvl9BowRRErfeFV857gs4wVvAN3GSvOzE
lgtUj58ZLGH4E7EVM+7H1p3cggYLwRfPB8vUw3ZogDjjPVSunm6qw3wKhoQhjO3o0pll1rwibs68
rG/uAY0IPqegIwShHGwn+xAkOcgjbCZcwwVg7MD0YTcgbyN6M0adwmnsvauJNIuMP4aqaB4hhn3x
wL0EQ2avQtngY+hvFhDxGkLcFNP948Bz/yRo+/xnGYmxfmPDFDcEWwVnfGocnXpBCkjOdc46qex8
Upb2oGD+Ccw9mwY8+JbfJcXSgJt1OkisvDzVyeh0yw8i2qSQTcKAcvTP0qQGUhTistvfg20Hbco9
rh0HTSv3SZkAngEzAxGbC+4x4VrlXsCJNDvG1IqKnfEbKyN2RKcbqeyCVIIjFr6ckx8Un7MMD8AP
HFpnBcGtxKd51Qr+AugullfON7lLuCmaEV7QsncJtNm3eaLoPdQGM/y3e1lntsJE3S4Nb+IhUp6P
znNrRjKYJEqh3Mv3b4atYC5/Z2578cv6q+sZxBS728Jbw6SbM2EzdMxslzc5ELY1uOZJh/bqjInO
XfmRMyiwK6i0+KLaPc4LzoSgEaB2Pz+oTtcAO8y6JcZR2KBwRzKAhz/JqGrVONm4LGYS8TdpB9fZ
t0BagnyrYJpxfPHf5a68O9kCq+37dv6C8vO2j5NF6z4xQ7k7MC6wTJYI+8XsJceuxnSU39zBRoZL
s9Z/8afBmeQzYyCFAgaCHx6KdcjTGvMnzbL3+2m6f/2c7p74iOaII/0MZIQh5cJ4hjVoHqgAi/Ts
uZU944iVPuU4ft9h/tsanG52FlDN2SUiupZGk4eOmYOB9zd7x542ayIA5TFC9YyL/Gu3MJYUd1a8
+JnMrmvljKMeE6aSFmDHXsJOyy4tB/qxDInXGDZN/92TVZMKpdY0Hk48QeNXvszxKX19Y0zNemrA
QnD7ht5rgC3+Ux91jBqZ+BkqVKSx9RSiwVm9gY4rYMyn0JKxUdw7CmyFlGr3rACK1Dp0gYcZ35ZF
cIaVQAOWx08zviNPhiel41QQsq2fPCPCiZEtDkGhC5WNcFwKMec1l/Gg8wnvgvKBaYMr5JGYXkBg
hk8JCkyWHqYb393DNc/+pEQc30y2EK+NJ7z24Fy4T0ojVWF1bm4RMDY8TqBdaCK0xZeDrrJn3ddv
dXkfP3ItLQKdBRKpQm/5z3mH1v6MbdzP9K+fRjrZLjvBlcIHgN2y5gvKcUH6VHcm+9NZpGOsQInK
fIm2vsrCdGC2BEDdBn1CdQPwDIyFry06fwgvW2QFKr4gKHec29a8rKGEKkF1/R6/a31X4Z/f9esq
vE8dbCs079/bIkpwCjUtL2vGfBnKqNfugeMdqzcBeUBv0aNbA59DQZ76TIAYTnN4WAYMjd/mS0xT
F4OO2nF2zyFZPNfV4Z05HW43yrpjfaWZWb3wD794PQu/eV1cIwQEGF87+I/MqISogSFLNkNAeKFW
Obd2xnAFLtoT22aejz7CStSzqvAFfUhI00nNJL6vhSm06D6yZ9IX7vjYlKX33nZnSpNme13XLV8y
X7gVEMfyO34z+L9OokaL+msC4TX3uamQbLAgM1fLUoKI4WLJSIeoVN9ABanWQllI6uE4mrgWMa3G
fCRCOAaC/ArfT//9U/DYI7Ce/5WfdzJQH0728PLr8qL+SMOvyjcNvCo9jEqzi60zcIWfgl2S4hb5
BtMImq1amr0GnHx2BBQKdufoesYVzQtHCjC/fZ6D5+VY0h2ysXfXuG0/z8UBydn0ye62MOV1hXmR
HWaOVLna3R4l5im/5YCOsKT56gHBJXdUPMVcqa/VVNucMcLUl4rCcnAmL4J/8QoMbLCDxucyPNLp
BFt9Rq1cnIGULNIaPniNWmZIOiNFciPGvlP81Gdg6fjKXPCVvMxaHUEpvBLX1BaXz4EF9jD9lQ94
tactcy/GVZBlrfm9D5/9aiiDe7G799tHtq7wn6GBQk3PL8pHPTLwjhh83ZU3oofPPAszCPQnot26
p+0n9PcCOtYPtgnQdGkWqx++1J/m3JoXqXrQIXLY46HlLkx0Ii4G1/qWblDHZzWMm4dj1nEdg6/q
8zzVLMdcI8Rfm3N+ryfL9sdaj5I90ewqrmJeSvycOZ8s8w9j2X9yu26av9ui8TWIwlwibCrSNu4D
I+TMFykvHdRxhyJmdKr4zahDshsu+/yJNdWhjo2wDlQ0mD9tUKTiHTIACc2/J50Hzy1sPN0FCQJ2
aANeNYYTHl3TzINRyHf5HwtE+DhWwe3HgJtcB2/4zB7xKz7GelERdhN3YGrMNh0JWEaJMpg4SXPM
QwGh3PdVIBCSWvyOtfnls5BsIBQkGdBHcHPFb8a5sEBqbnc8114JbxCBEMsv4xN4iWy6+OtPlny8
Nw5GNGzYzSCS4yO8PJ5ThzDOUFvnf5blSGTu4sXWu3fh0+8bcmyUSfeajTj8XbbmJC31r3OLJQSM
hc4709dTO198lVAmLLj7UDXd1+Cb7ZJJM1jd1JtkgdXMpy88sDA21pzCdKcFZrNOgf8amb0UK6fb
6ObcUtDo8LuZUzs0Ko+eL1Eclr4CkkTpBHcU+0qe6zdci2XznAbjNNtMRmGoJnN55SJW+o+crYZ9
zV2zxuWujEcCsmx4XfDzRkhcf48kfxwswj50+w8bkeS80/xCYgcF+5pevegvIiWzoo88D/bN3rxn
Z1Cu5mW/qSGc6ZG8Eqs+Wrq9lL1kaWHtDdfksZRelHbL6UI7adHgclQOF+S1Zy5Snj4r6BuVbbew
t2flroHSxU6F6sseyM9QV5fv9vXhE1LAJLLB+tJhf//g/+R6RcjH5qk6nzdYIXVo2Anfmm5m7d1f
ozuF70hALIIY1XmfDj0MdFJNcv/zvi2tTSOgp9/6DUM+FbliZvDY1nKoQ0qxL7btg/6tZkvLdHoJ
L8hl3a7Hm9eBAQ/q9soLvoMpk4iVXlODsOdwPAw/Zv77tK1KX95P7WtvL3WM5vLtC9eS2QdgrJ0d
JcoOfWL7lr8c6OdHUmZHaAPi28fseFjmS3tJhJU7OVoTHg7OdTnaMyaTdnu6hta4YPGj+jIpaCRl
q+EwhyDGfkfzyy5HcBW1tTeb1bUdIVayGQQuKneGPKI59tEw28qD12nL6rOOJ6jM/6YOlL9PHf7E
7PxJSoSosSwaUkcnEu3ztSQ/6zQH0o2YQlOAnfF++5ZSlU4At6eQy+dWj/mkSpv7AXnAkgcGvpU/
AeC94Ka/UOrZlcN3cgKaoIwBnV4R+rrvqNvfYbSnA7GtLGHI/b1kfH3qvuYzQXugBJlleMCzBfQ8
iXff+lBN/7XkkZa0r3KSmi4AJvX8V0/riUh1d32uWvcadiRc4SVp03JRp9ThMYK643b7Gd4tqxcl
PQMuvzpx8+tpjsWFffm5c7v/6WvgrId10oxtjs2trzV/PH1VkPsDPptQO+x763ceMG1OHThybs3U
MpweSnhNT2n62hfhCraibN8+HqnBq/Bx7PdsVpvIt+DvhhUVqR1N8aQ2Q2O66LHaAy6fUljfFSdq
8dVYsaSryCfK2VPZbQmauf8ue8RIkBzI4enCvA+uF1fa6ebsijOHrM2bLpS+pL866DqRa3jHxwuV
3dFkk798cfOZmUsl+nIs7LEhlfHIDpA3m+QJQwf+Q+cX1cpCZQds/5HDodCHH5n02LNiEqKCth7m
A6EQU0j/uPMwmF8NEiXljc6D0E/h0q4uWSuX0/u3VsfsUC4sR2W0ZpPuui7eREcz26i/XuNez+KW
DuYJ5THXWdQWV1RjDwYUU8WbPDzzDazUn27FwSwDuEQXOh9yhQ8kZFLgSvwK6knYB9b0UNIePzwZ
srU3mq4yJEiOpfXkbPz7Vwq+ncSfI16fHgpQZabzwQXuZTBVTe+Jisbayg8PGoYh/Smvv7Jf8suE
vdbS3t6MharF1aJ8JwXiAas4TJ8fGl7hdF84CjFaR4EMSQZM72obRYQspsSVj4/1H0/ntawqs0Xh
J6IKRYK3KgiYc7ixXCaCIjn49Odr/c+ucrNZiNA0HWbPOcaYm+fK0xx1jNhHB5QgcP58CPCuMtMr
eDPUB6K5AERQFBnffH17eXZTzt6BMSgETwfN/WOVkLKrp6KflLAGdXLFDrYk8T7VV9135UIsO90c
Fbx2e9D2EBYeeJpFhpX6XHbWrzbawKRJbDVowzEhG5APcjsxiLcmMwVoDfmEycpco4zUkKy4mqvN
sEV8ZkGWGDIfTQFC9Z7GiCw4sTaYv4hGPzdRty+vjdJNGQzS/px4M3EykzDtY0pSr5NquoZhs1JV
un31VtEGWtMmt2/oNHnkbOoF5PaBFwxZsIdT6TQOgFZUh3axkLSD1hvOOt7ciHp/yhFG0dOzWtO4
2HaKxQtnDTQixDouZ9jKjCbVSCW5amswNMoRs4F5k4jmnEwDKUVYkf0bL6dg/YcNHlhh3SPj0wab
F3ibreFYZrYNcE9gRKX+LP7r6tZNR6w8H9SFhfjWm7RdJjF0YuG0+v6aFPQxJfZdz0rUwXOG5JXU
xwoewXMfvHGUE0+wCSYQtfAs4mzmg5jXY5i74I7WIExJK4YN4o99/s/dzAJYZZ4sOhORsLbz4Sty
FlcMCr0Ygw4TAmTh24NCZiyyatI6DarYogS6xiKM9KvSoCTnRDHR5oCH3hsPjgjM/3oDEVTQ2PvL
zkrqWAqRsPfFf1rSMRswrwfvS/Ew2SHaxnf0YwNh0phBS2tfFWZ1NxwzTLQWyqLap/dgmXYHGVNt
Po4wduB+wA67AoDAENIbTLNIH4Ss3TrrnLyVGJOdGB4/tp0/+IwJvCzpzXCeqxt2etEZQB/bgGIw
tnk+F8tgu7srsK4i89SZ6x6LMaBj4entamtFr0A/yznLAGrCU0iCEfQs38RghrxT93HUm5g6k+4S
A9xfEMbJgPRrwLlsbfuAbSLc7sMIyYwmuEqlqxEYxZGcHljo5ZIrN8gAecNUmrGQjym8Ca3k2ZuM
kt5kIFAHqvVHHgxWbKzCwBImMFiWg9cU2HMG/sxqzkLvEFsPFXvGBnh1AAiT0dsfdS30CVhWF8d4
xdodEKi6Bxudt8ZgPLusS8ycqfXZJlsjuOWBUfUj61WJnECIFB3lCDYkZj3ucpb73ALz1Ed1ul6d
4Ah9jjCrg7ZQWQjUq0Rk2xicttVnmL5YHkXLtg7yxT25Ks7sppNgbjIi4EsgrtSAaWy9OqOqo0Kd
QIkrWifJHOqZET0sowGfBsgPDgwirHo56sCW8REFG7ek4avcSChc4YyNbh+GzZCEaJ56fRETZ2Dg
rGdh1Z3xJ8Zv15zBauHXIiJZTbV4RGWXHXKG8wz2B4PLbRNezOc3Il31KrQhk5atKaO1vHq/7OAg
+NK4rHAEJlvDja3s+Hr9feS/4qxYT95CJM9Rx2qdXCQFaBB0QqDJsvlK5njXXzmrxqeLoF4HYBbW
T0BUmuQmGcKGM3ii9P/yL5gpo875tVQJF3Rnj8ckziD0qBdfI+dwO7qCRNICV4cS9Sg3wPbbEROb
EPGNApaBmIqfiBUSk1WmIFK+rHb+KpX35EEi03jVsZOZF1xbMiXFIUcKKwXNz2WoHuvSfHTsXLJz
AHHzVLoCn3mwBJCx79+WF5i4/WU4kj0Yy2RoeXdHLWD790ql4XTmSTqKL92TA9e0ztwMA5Q8Cdpr
RPi/LUYJV3EKoizIMnwT4Lwcda1WQ0nbPg3QjNi0gb4NwVvlt2c3BLyDd5ipN2axM4xy8gFZTEg6
tG3AsBhNLAQhYAUjA6FGfBcoxKyjaRGOo5edTpp1RRyMhZxx9qA0aj1ysq0LDbKgSDr13oH859op
6WryGflXTiTKANXqEHsROm8HFWiGAReOjKtXckc/kKsCxVqJkAvRPZJoyEOiNajAgtRVWXjZOmLF
A2kXXVEkRSoTqB6u/dyJwRemfxwgxtQ81h3y8eHZY6iLJ+CC4BG1lLuMLgBSBNAv1zgNcyITjS03
TjMMsDPoddh8t7Y31OejNtqcNV6j9nALsJRM1cFCGtjekJSgOFQd6Q/RGhuozhDRNEQZUFYAEgOM
sOUYEzhDYjiYIFESuo9Hv/wj3rvTs5F/jFahSWSrXsNFhvIYqeMCQiszdB8KIMlt3m2XHHiZun9U
DO3kqKDb7VpXEGEySD5SOhORxMtFSw9xhRGuB4eEmrutsqCMd7ifdX0ce26RmAj9tuHSItQOCBT6
PKYUYkPmu7FOM2VbAzCFiUIzUQWiEPIaDQcWDIlrcakrwbz503xLJtrdsT0C3rT9OwECsFVGSC49
14jncLORVigJRIE+1Pcvv//Ccw53nxhmdv7Ic3xjknoJgg09M+lLM9hM6D2OMSvbQusGJxP+dSUa
+9VWmpP9swvOonKjYKiA2pJ7SF7H3T7r5kl3/oQ19cEBY/SUZuifLNKvXsiNzPizBc2Ilya5tU0V
jRRyDdMupkDUlGtaWyAJTm37ND0hFzQpVpu3Oi6X2h+aTSQ1J8Qw5R2ES8QQpglqAvjJqzEkHvK2
olZPKgY7Zmhr/WWnQ1lNELrXPVepJpnu6gRxyBtV2uAwIVcCxmnNBS5P7qG6CoImIo+dYdZMbi0z
rvsl/HTSrTkovVd4SulECg74/uNtK5iyDxud+6cHXs4uBLvkm5yAJLMI/8MkLOVRTvoh2aJ4JWQB
gAeI7l4hMwPqByNIrXWv2pJUE03kFH/JR9xTOlRIxpNA88ZkqRSDClLjtN4+/b6CTmE0RDRzgIFG
VCFZVzuyWKNT3SHbTr5vT5DtBivUtWUCX08w6S9TAdNQTAIrtkgOO0V2ZYsIzAudptxJ14ixvKda
Q6S1izGruYbb3QP8gNXOREcyg+1zfVoADrkQP9Em+lpfUwWoVaaQn1MHjBWcqCn0B4xQJ5l4VkTm
jyntmzdTrpNlvu5yg2W0JmrN8H4W8FY80bx6mhkL66++QLMlP4svkgkR5O3cITcOUM3cZBt1lC1S
8qYt61VMzGKJn2PcZuII7dzJ1/HheYgOnLkoltKuXrU3AMVGxTSev5cvu5z7vZfbbBCYu7HdtEmz
MzYI762NLe5yvLqftUeOIcSCKDv2zDE+1Kt8Tdx3nzLBTU/b5pihPYS/mBOAQPuD4JCv8VA3W+NO
wdXxBxIm+gnLE1SrPfMVlYkXFiuMzB6hBfXPBbORnLNFcgSIsqhH72OxyedcMr5SQSg1t/B6r9M1
qhiWzh3AI+AwRywkutbr6lwysooM6/m8hYyNCuTjsUxATcNkgJroL1NH4HC8i0zobpCvO9t8LZ+f
h5MoXdiy21ovm+ZzdRzK5iMZdQE1oBOmWgCuwyUbxlKKYtyN21fhFjRPeaUS0U05Z2e0keBGr1ks
MsphDcm8awws3hpDxAFzDB0PcRvkwq7SrktG4w0qS9EqJx5mqn8Yti/iJWg0/mGx878xf42NEdka
6FCgx+lipDtkfn9cknlKdlsGn/z2XlUkrJgacD3v5BZFzR8vlIcdAXoRUwJroU+AaJS6zSoASjP1
sDYWGqtKiorcgltvO/tW0/vcvSWenXM1lobeqCHNeLM6jQL2HofX3L8W4+dW4FtkcFqf4WmsTlIT
vy8GK56AHBGKfmtXvfsPFymWpXHVDsik6rsCzHtbrDmQfhQWudfLEgRyzOcF9ZbmGJJNR8hZ0VSY
p4iMy5DUkSEEmUc8qZUB8CRkQzsvu4Qfs21oKzvjbSHCwNUJRyU3b1ZMWGnCQIed/uQPVk9/b7e5
Fce24PqJwfpOnITwNKIGMQFxVhNECDt94FkEBcCX1NfE9Q6CqAPBl/OZTHMkeT69I7MmgeUP4bbM
yTQhL0HohlkI1IDPnM9sju4AnkGMUwA8zAnIGnR7Glhfoq4kLa8GIUOJABzbWBWIfzJqFlBiCAcQ
hSTXKIDRGkYOYuV99Ac4wvbzQChkAC+dbfZE42hudE3YXwyg/Pzjjwkqg9N9vUwIMa/PhJ8TqiUX
NfwzKJhI8vg76arMm6UKBDIal8Bg4UugMeUPtZU0aS0Bj+GB8bYdx1if1ur0BXtXqBtqQuAPbY8A
eAgs0gsQCU+asB5glAG8BysILyZ6qe0eT0/IG4QDEWvqgDkyBRPyZfcRqRSawBcEYxYg20zPTKda
ewxYUQcL5PfaaLP16jtxVHyQKS01ISFer7zjmuGc+JxnVrh+XN/rab6N8WsutX027yY9lcmWe5+7
DTyVnnbBmYsHNCvQQx3gJfM+TnbpbrzdaWyMlcmDG0FVvWd776wsmkv7wlovYai5VJf4rjzJBsTi
rrp48qTZ4+qtMvONkYlkJa4qCFu9+tEjhrHsbpJ9to/vIYFIJnFQlRTZx/SJ+3gQSX1SXVj4yFAp
eR64v2oP7/vz/rwn3V6HpSiw+2O25z9/rE5PjiLif+Tjhuor2ISg9MzUPtm4IPl92KZyEmCT6oS1
8BpEHJEIef6ZfhbK0XjgBibry+Q01qc6AEzPzshFAWFzRzoo9MquEE5B7yQsI2ngNGVBT4XMpakC
eps0guvGfMSKICNJNAgYsDPAGVKSlgi+Jtyf5GSW+RA2XEEg9jvzQsPPvD7qegY5Joo+YqunhCXa
Ey6nSXaeFkAqb4kkHrQWYDv8MjuZZKnkBg8YNzj0gPdCMEPLCv8piu3YiCz9kKLCt46hymIFqxeO
Bv1+y7zC8PpeBujBdlwxu/JqgXVJyJaI+ByEHdIaASrjT/TT6HMwAAEmcF2eCTcvbOsK6bhqRZcy
Njngbhhlbrh8Xg1i4+fXVjuiCkiRtNpM9x6QI4bFgFSN8Ngdik9ojWkIQiY5utCwxMyJ9/62eI+A
dSGIiIIEnTygseNGRu772afnt2nKa57mAw4lcDVEbMlthHeSKHreByCOGWOkaJqIVBwQKDTSqUji
g3EpF9YJlUyyQeBHp1In2Yg8JfmiYwNagKlvdeeookIoYXo/goEhYgDqyj83249D/lCWXkRbsyHT
6aennV8EaTcSyWvAzsVrEHMixsxS4vKaipq+Q3WmEwPTQU+IlQNj6551AkTzaJxtwW5JK/8eX6AA
2sH+fZRvWAnz8CzqA4sWIE0b0ou+5x2VV7K0QtS8Zl3ztEXWrTVujikZM9O5wIQDBZC3oOn6jKYV
qUBwspEX88xqkPUsDZ93AwB97U95l1SqSEXAogRMxd0/nxKL4OSkY4bHz1+yQQgdUMe6Ad0smgpP
AwgOg2ve2WCSpIfOWYW/CE4DlFaJs9V9057w+KOZ8IQEDd7Iysla/xLqzfgZnyiH4/JqYUeBGBFt
PO4K0nO8/6zYY7xFqBeOLw3Evxubwm1Y44SEDXFtOsFcR//h7b7DAdNMdxTPP8y0VDxGPiMGihCf
HssbZhWhsCDbxP+zc+dOmalbyk+N0Agx8fAVsA+kiydiImHVZ+DyBo1KF0U4GumTCwkpsnM+rrbH
Yivfn2tScO8x/DDzCJpLF++KYh7sDI/0IwYI2er2sCG7zOhZ2b2152belbeNP4e3TBNHKqeNQjSZ
lNCa/uaWKAxwId8kE5jxPB7qK41QL6Pa6NTA8XCHAAJppTbrTKHFfuebAJDUF9GHWD+TMco8dHpY
obBw8DOwcv5cMMUo2sOpWYl525SJnjU8+U4JL7PuQVjlBKgWGA+aVRjkXYC6tkxHafUIuSfVgA9K
L0IV/otBoRxgzhil6FsoacA4J6BDjkz43YymdF2EBmC8iez0MLURG/i9UdHFqVqem0mFCbr7XeiB
1eT5BMXrcUc3I7ow/PLSOYEV5xtdF1+wszmZxiEzO3csSTHLh5nCRtbhkPbRdvFYR+DjApNOaAF3
tTJgqQUwlzZDMXKg7o1oXhQGegJXZuVCHiAWRnuG3TBcQSYvkItgzO0KU4AxImeCILfDEAg4giuo
L6QwcfG29jpvkwvbLVywJxu+B2u7CBke/aAXOIuAVk2hMH1IT1GRX3SdWpkBphklJdRwTmc/v5Mi
Hoc2TpYM1wjcrqbttOslctSBcX+p5CmDGIXj15i8YRWZSRsuJ9S6VzZF/VKFkfMa1dFMoHM/jtJY
wWOkk5ZGnrRVaKVD3HFAbnFpAeAUBOkKGy6eP5tVA+1WGW/xIDTa6AXOfvn4HDsJCfZmDKEC5SdP
OkP8TYjy3lBVaMUPIv4bL7MRzSRNipGj6wIMc1uyMhILWnQzR4wNas9pXZJtdsfYoI1hynNvbV+/
SFQGX8HvqeJNMqHNVCg3yEgGTtTdZOgsWdXThQOvIDwShceOQDNGwQZRoBk0c8b+znuO2l6Z2Rjk
Y5mcJgstIqpltl9IYrpcsytS63TgkAO6hNVLfopWYyngP40+cZ07KgaBIzCJyJycU5CBFdBCykF6
FfSrKlB07y19K3muuic3Ro2q9s/1nPTPIuOjSHSnHshX0j71YVMFqJFO8KboyiBzVYRUEd0NbJyQ
Rgo9a6aj/B/3SbIzS+UWGjNwpk6+jVKBSCtDOvI2ybIHyEF4XQE8NVwrBEiNy+tp1YAJ0YcAYAmk
GdQwSXEEWAvO+pZRl8dnSQkx35vnmc1yGhmKzF6QbC8+LIqzFG7wCL9Hi3a4k3qD9haPFJeN8MnH
eMHpsuZEDl3yIxCDZ92BCE0G5H79dJip+owVuOM8BCXS9vgh7T6G05Ydhj7w2ZwcFuM9DR/g5/bI
VGMMX/hgQ7uBAAcNH71uCdHD+N5GSXUrOMJWxfjIvAtECMxYsmhAww7y1cPEOdYJUdrVIiCxZ9C7
q5QmhB2Pr5tXBYY2GGOZgegGZoRs7hhKJg62OjMrcl2vZnpBz19FLa8/EzP5EZnYMgbt+Jxv19i2
Ksp5bTeNAR5YzFu0IxkMgeSmhn2tCEFCBkXGl0xyiAqhYZwOAOktugZuNPHUpob1RHYjyNNiOMG0
wDaDYq4dhSMztISyVJ+F4kAHmCLUQbe8J1pSabFR9p8Lg6vc3bGAYVz2MjEazvBX0vXDuzap9SE0
O4aUUpnr6pjFoO1bo9YaG2P5dCysB3KjOv6OaluXoA8Qt8V/480Yl41jFqBWQIJyWO6UbNiYGeRS
SHukIG6tRoyRGFrI3qIMEV9U+HqYIDRCVCmMCX3u5Du6ZJ2OjBgs3kENvxBb6pgg0mtsPeYWBQyG
w1pJKhjITxDe13T0UzP7ZHvU5dFfQ6CkrnfQpqnVUHbo33RtbI1nTYYFIMVEjagKEqHodn15LD3w
WUdeIRpKW94ddgl0Z6pgj5mLVSb43IyoyG+CYeHrZh7vyZvFYI5dSKPBPmXsZ5GTD2tohkCMgVbA
E6gh3cCabBqRJo1nwC+GtH4ir9/QHiKkPU1Uzb3O4LULgz7pevgSrRAEPaCbkUD8XViV7GaobJGy
AOUD5hrQvrzUBfECBlFA3A1kxykhDwFndGhG4A9PQyDsOIRYkzK2AvDUB93MVeBOMpO870XkYkqi
VEBSgjkxiQ5K4ogg17jLxmo6JJbUvtXx4IP+FelDiQOh1gb4kylXhkqBIhtoMpCfYNUI+KcYs+AZ
vX0uDR7y8BMPSjg0tZMCYYczhDmsmSxHkO/pkr+1X8im9nI1GrokBEiF0Hc00wha4Z6Ag82QO9Y5
5IjVMTm/GBmFD+YBCDG3vT+za3aIh89avb0KbwQl1pedQSIJTUzVJSq3ABJ7hUGkENLzH1o3SGfq
l8wV8pK5g+MmGLQP5IKip6LjIc2A97eAkeDh2aPBAOBSAZApbwk/FVNQmZ/MQaY1jEwlpbM0QETn
L8DCwiAmE8xQWuom/C0zs1uz+oJ1+h0zijMuT2HWi2eopoS+zOdWv3en+GkKLoXPmMwkV2HMmnRw
crfLDiRwpIEcig/wsSNPBG8S/ZFuD2y8/nei8EwDaEcdYY3E6/hj4aoncwwCo28wfU/yEfTKbIBw
D9aGNEC3r0WsOLNpA/Tsgpyxi2LTFAMFbS4HQRIb//+92Z4+zKkmmkxgVoDhEfrOjpjF6Z+8bqG4
tyBBF/HciwZ4+rQzrOJ6AG/di1yfhaern/GlMxkgk6sNSFlot4CSqO57r7jpqniaKCelpB/VTO2s
SwNqLDvrVF1YY+QOAbI2vIyTU2g9QnmTICMuL1yXZDCqs37rz6L3ABZgDYhAJ8KzuPKbO7PK6es1
8DOr0xBhHyefGUB9b82gltK9zNfixFr0aaVfoWzqjXdHQj5WJyiLoO4PFehC4nMcIh3CItj0yuVE
lkLeOVSC7oopICeBCwYIpIaIhPdCl4LU4FgtKCdgM/AhGGlijLHHEPH7sI/9KCw0QgMDBJD5AX/9
+7RdfcYaEnnGpseHpR0DBoEotlicbDEwGQ9hlBxZc2LmYbZigb5BpHyXDPR6XCZ8OMJx+i68BYR1
hooDcbgSh39fYjm+TfmIqcMHiQcYzHRH7lJ9c+rSHVgR4vZHBMMfAr31/xi1EZnAVcSd2Me4ZIcB
jNKxw6JFWMJcrhJEMQb3n04CO3y48OlGgRmNWRDQlfjwWlhzYNqz9WKxRGCf47RsjqB686sxDpbW
iPSZIMVYeuC+YnTCKElcAlffyqNC2eGDscvAyj3QqaL18+FazPJMtQ3vGmc2QtzYce/eccuLoAty
cdYz3EvMpfcWDLM1c32O8GFxp3zHzp0r0JDQlScaB2XleyV2eDe8M7Y8Pc/FzdnhXfBhhyrGbubt
sBbgjVATfDLBBKGy40p8gJqSuYlrAOwWpsC3CJSFHaYQ/F+Unufl2X7VwM7rDMh1wtIGhBwNaOwN
mxG+rHIqmJrfquFt8FAs7P4rG/pPxYZI1So7M6fhasAqpQZJ2N2DADJpGCm+7i9AdLi9MDaRx+Bt
UXweQr1Qy/SEV09kySAHTi+/ME3RAOGRiKZIC+DvXwXUzGLfKhnxBviO4vKh+VLxBFNQ8uFr5JG3
0E5AjgW9BY0xSHqEX2pqaq0PXn9w580cc4mIDJLXqByJGAvGNTpN7GAxwAopDCv5ZiYm4RXBHnmk
bp5Jjz+4EFvOY0fs4+OFHwqtg6ZLpmagzIzfOMx35SZPejG8MIDS3ztwNvtsuTzXIrQDUpIj8q6y
5b8H2Qd2VAv5erlxKsY6okIkmUDJwJTt1K2Hhi2zIhQkfAzyKflXFl0X8B8Mil7rgG1V2Z+Jj4c8
MBEN2OJRiuY4Ck7307YL8FUhiQBiVLdmCj9pT6OTFwxRn/lbaPPhOIBph+7DlreRmqTZplYqIKiT
YB2eKyQwe91xms2IRPkrdcsg2936yqAFGwQmgwwU407247kQjGtP89Ik9IYequMPpLGP/IpxR5uD
BJLAnXlf92AsfENmM+yYLzi/6BL4vHZAPhZ6sqHvYNxnLhKYRC09UpIiTfKcdJIhkbr6Rop4nGHr
7iFA53wXQPckO1k6pM46U9IZfebBg9yT/frgIR9AwAwJJ1J2EV24haB53GzGVbwOJ0MISrBTD12n
nPgrft86EGaV5FFU2qgSVOgMgrEkDypinYhAG4vC7K7IFDBlYHmfDRAOjrRnadBBOWGFNTXUYHjC
mGOWZcl87K5Z5zo+juQRJrbnYO9LsxdMsFIw9xjutZOwHBXdIdMnozFwRXh4rDTaZDyiPlhkBXNs
cXT4w9CGXdqPkwViwDgB6YM4+jXUYgUyAsUjHEss4rLAIT0foSqjt276ALVZcNT9DhrF53AIZeHU
H743Kdw5qI6AKhQ7nIAO273gKAP8d3IaVy8ngSwO/34IscVbNSW+e4bi2DyfxmEwNJ/hot4qOIFB
LqxrCGlWef7gC0flq1e7sbnGWAK73J6Dm5Qmlx5YZ4oNBUe26EOHZBqWju8N/UmOtn8HrKwZ/OlE
0jmdgGYXXAcpJ8Vsi3va4M0/RIIYfKwvkvHCJmg/BgR0GDcrqxaQxaEH6/FQcul0Jm/qsF8M8xWI
RSQv4ZFSPWh4bFFdSsH/r31y2nbhJPTlmsCtK9IAjtOZfyNgb/Q+u3SlqkADtUPStrJiEIaEvTER
cO4Hs6QYaMHw5JSaS5gHjClowW9aE5904PwYi/ThlCQHukWrZIj5icIiOX2eKOAzrSMPJRQbPkBg
GS8QJFN6z9hSQtMLh23bwLQgMkTK2qyPhPEfyiQuKO6RF5rPakHWzNMZt0hKTnt4W8jDgC2pkawj
XgtrDxwtyAQIFqRR+XikNbWAaCWtUUGq+RjoyVQjgBusJcVRkUjV+tAgEFpVdPddzqiJkO7XGgmZ
LB4iHnCErSZubJVoj7wWAviIBteO1MW4Wt+2rE7IrSqBqR4Grtc1X/nuPUqB0ATDTziUO3armJHt
u67WNS+6g9fBUgAyw2omXx+xqcGHoXKUlbbe2rTCRaAOUS5qlVYJb5sk7s9ppE/CekIWFDuTRhXU
mmD+yFYkwuiVJAqXlq3nIiNwu4CwLzMH9lN1xgOB7nwEIyKwuPKWCOBbrT+jdIjXPmddKgcQ/sMM
TkwQeDmkfrN6z2HyxbfOLlo8K9Jd9R+hSFDtofRwyAD8P8LZB11ncnwZuEy7li8Rx3dI//4Mp34+
it7LpzZ/Vk6qzSvk0e18QCeNrfK195QN65MucWOmk1FyFiNssjBcjIiEAPIKnk/h4fAeY9uGRzYB
OQ5zgG09AGBSX4fvyNL+sZKylUR+Z3I5O/5U2aNO2zKGWblh4cdKT1+hN4OHvCSf9syot41TKcRw
BBTi0Sd0umWNSqN87xqx2gPbno+uW/yLXs1aUVXwq4JIZIipFwi0AyciRQozKL4fHI2JyLxaoXE2
p3XU/YpGU06bNjjQnhSu43T4rvvELSAvb+Fo3Vn3cSWHf7hccCAhBsW2uHfRWABM7uQ7AijNEQxH
TYqdRp3mr4V8q7b4YY2FEDcLUIz4sHh9iOSjek9elu2tEi/qaoeOT73Pa6t9GgtdMDRXKleD30pf
/3sbVgSpthy9wIh5W/+vW6tnRR4ZUXf+qsYy0Tk9MiV6FhpbHUTBO3MtObw/xiTqtw6A3coKHd0I
quM61PB2PslTaDXMesjX6CJaUSJNTdwY5SdgwQ+RZj3qTDGDzkgaQDnQYpNpIIKeTjHImV2PmUiu
0lrgaJDQyMmqyXSM9EEWm7R9gFHdtXJ9wpW6ttT+Q7Efrb5WboXp8YcF95F6z0nz18bHhi506TwA
fbZMHSX55UfZyYYF3gs0dBEJRxrfpw+3KzkIrZ66g7I024RWlJkEzCcYkreAVgBk/vAo5i99kbT6
KuwhlC4+A2AnSEqh4mSwKoXP1Q99C0CbEpjsPFWa9EKdx+o86ExJ2V0g898aPaRRdhrwXDrmZHsU
tS3avoQ+SGL6MVCZRfJGC5csidLhiRD1qALJKQuTExNdxfF7v4PsYwYaEy+HrV/jMRHF44KNnRJk
6nu3mFARdqjT6su9xQJsiPlGD/ndT1YdkY1hEb16gT0NRh4B/pNjEIKMsCMfgxZTtNWMXr7Vjk3P
1eGnNWPwUcBy6LT0zw4piDvE4khvMgohFxVksXRVMaZPSJLXkXtPt70jgrwBO1MPo+dAGqbY8gxU
Zo4jaIh4DGmw9hUIO4z3LZzi0ZvQRcYqkjAcFLPCAve9BP03gtjyGJQXSWfwNKu3jTNz1ow8c+Xv
ubh/UW7GX3mU1ySrLZdA5+bVqlkZu89G7sWLFl9iSIJuSIjpY6tALPju17dgUd60XXQsJ/FmQMwM
teQaOjOkXywLRwe5sFE2xSxdkJLV3z8up79qVQ8R4ZAG9QQOBWoXLUinRx8RrvY535ZbeUpU6YC5
qeIRx+LbYc7yP68X05QthwtgUPj5vwfFkWCIBcuOhE0IGqnqNYxTVEEtzvwd4SA74oQvKImvxGnf
I+zEbaJ7j1k6eXUtvuI0wF/49dnhT3YCQphAmZjisaq/V+AI3Si08g2LfotQc3T8fcEZ3J6yyjvP
NVpLbJAhWqJ9Upfvsyvo+A4gje+ne1MEP1q/FdcPKve47bFKkJng1bJWwwMJ+h6gC1H6ddPuTeXB
c/k45OcP9o3Qv0SnhyHk8Dwmc4jRuHx8TnzNFKR/witGUMDCieGdlwrf9/YaPC4A55/KyJaaIR6L
YXf7OYIY1W/6mVsWV5oWpWORAE+bYjzwrn6XBr9qp/aoOuqKeubDVFWtaOUO9cNXAqW3Cq10aPyd
/tSNLLDxZjLDDlkUK+aczXOam9rqZCO8v6hmDTY6mJae4J9L0ap7zM+PPSsJ4H52aL1XTHBGvfvd
iRuw2hBBFkY9sCoMmaBXvjsf+LBAbRjAoafewkty4M/u7XXh0am2ZkVx+VA+fpvHFls+6S0gmhsf
U2L1jILfC/DgyYHK4JWck2u2fi65BJ8EzDTruI1GRHSvHOkav/b1LQq3f12UM6fxPj7QK2fh9fOw
XuQCcgKyN1lU5PO77Cqu0aQ7I/Dz+BMjndzD5qcdUzZ2aN8GEmRkC39OmK2AGt4JLDnoSY0Kmzrg
FG+jd3D3VDdCDW9sJNhVeaj3Iq0v45f7wGSMVebvE6obUAEMU4NkmGJvNIkra47+HjYAUT6t5Kz3
kcwbEDPHw9icADZSs62+ROhDHzfl9sX6AGbIi64x4E3M5YE8QruG+WYRH41poVssGCk+i1F6n3cD
EPN9EB6BHR6H5WKzogd05ywiKfi/5+Q5fif9OgltirP5cJwj/Iyu9ns9FOlXKb9vn22rs2tNOmN+
Qn+l/jmT4ZN9f/XAWqJdimNUXHT7fet3xZumifDdr3n++jFl//Vm/uTifMu96KuUlxbGlp//tpzG
t78bcfX/rjMimfSomLPa/5b+dxLb328aO5whQcEfnE5DpQhin1Vz8hijCTAJjvmG4wUjJ0FIPIWI
AFnZHERYvRXaEMzcW20drMKNupBc7I0x7owpst3Aub2jGHxXxqlXCrmI9BgdxYuiGx/9i7+n7R71
c7NmamhhipnxVAfId4971ThaAopBrYn1xeBFAGBvkGkAxZ4/49FrbGnAW/GoheHC21R/vERW0sYu
3ohVK32Jdc8tX6a37pq5P8Qpgh4FLogbKFPaLy+P7e/NMziIl///l/R7lzl8kG/3pSbotb/uy1fU
O5f5VdLnxim/l8uYSp/6dQzeBX+2d8GxSYerpHNOQgLG7msV2A+STW7zifI+U0RtpGwYrRgro5t2
lBdvmBuEvViL9B994qizK7MDHn5kqRjWrHpO88UAYMsz8IYpMaX5FeHXfFCUXPE3LxkxQdoJDYn3
yhDTrDrj8I+fMR3he5KP/E/1/eqCE3/XYYcH48OOiO58XTeUp9ywoQlSaRzjtimL3z/+oiZC67Xi
Bm2QY0cxlqE2UvRk+zXjGtwEk/jX46hqyshBfsaWkjErUWVtGhQLN5BQeM1mYKj5BW+1EAgZHCk7
cNh2ia/GaiOaQfUk6wfpC3CO4aRKdOHc/FUJO0SccdaRJQBPXQCJDVaTTizrvwr7nckbah8Ts1pQ
tviG4w/BYyTzzffqieCVN8SmM5afOUqig2CYW7gRZ9Ja3X/wowsvce28p+gYEBXUV+Xetzsm4m2W
SN6FANMa90l35Z+Vtb8ENgM6UN2rK20jkXkb3yMS3vvsjMcffxpOPBwRuvBj4pvAJYlrrX0vlQHR
DPJMDPyzTJaLeKwhMpOQT0veRvPX1Jhg9ka3jkg6zhXQsmdhMfrjenzwbugj44jjjqUJCAC8k0rc
C80T2AFIKIsXnjvWAwNkax2QOD8HH3fG2KZMAg9C7G3GYaASb7jabVEsMhqB3mc+Ar3Byh+PolDn
+c+NSslxwwe8GByWArDRcXFSHwiSgoFGmA7YLovSrxuayufjJyiNiteB75mdD35owPPfN8jam8ZI
U8FuZ5+DitJbSLE4+9fgf42XM34fBlp2GMo5Huezf/u/HbYc52Urh5PJSezxA/H5NXpE9r1NYSOx
+R0EfluavHdDfJPkPVPloM+vXQcvpxIAUOg9Baz+Sai8zyGaMM0noEPQy2ix3+vTnX47vzZOH+Re
nNYdqAcmSX5T/J2m/PfrAL8dfvFvh99xaybSyWPVCoYcp48/j3SG3y+4IjucwvbO8MZvI04Giv4d
8MIVnk9thz8umMQFkuYkd4+P1CDnUTZGOMojbvB1lHINvm++p98oHp2eiYRbcAbuEn9FyfkJftBA
/M+Ha/wuwEmcynDAluNsGRF+9UEP/x2ne3N+98Dq5TuXYHanw3gY47ISd+AS7PD5/Z6bY0ExBkGq
4HIBpLzvEa7CDrOFYiYWMw/nsUy6RbffTPX7ve25tT76mA0OxyK7SDOSgfcX3cHdXQXMT8pBcRQU
bqORmjjqgKS8f/EmOIKX40PdsuVF8qFYYtp4o1Im7sp2xbNTW+xRTL5jyz7ncTb7zCn8yZZz+JMt
j8wRHoKnEcd56O9Pfif8LkJ98NXvav8uwkFwe79n/T3V708uxQ6n/QrED7kyl/39kG/FcuZbZ9yI
b7k7O9J3sObPX0n4ya88/MmHn/+21Cb7XF/McN+Dv8v+ysz2d35embwHTuAIJ3OQwrCloaVDz+UQ
X/M3ReE2bHlRP0OB3zDhczZF+RWUM7nK7/d8y5/8XHz7vQInC/Piu+VS7Ityg6L640VgcX9Xb/f/
8XRmy8lqTRi+IqoYFOVUkFEQNcbPnFAxGnACFJXg1f9P61+7dnY+JbBYQ6/uXj28fVnwAD/kR6EG
82Luoy1+8xXZ/x4WZ77DjFAgbp3W3ntI726IW+HVMb6+e8JXHqXP9Of9Xpr5ryc0QfNcp5FifJpp
wzFf+KGjtMXPe2w09+7xAn2HS++HuEQD8vTrJbwKxwN/5QNSjfPruzs8zMt55D0ebuDB51D6zwdu
5nfBeGT2Xg3RHJ1n9hguV94X+c2TNPT+8F833x9o/X0br6Q5NDDu5MOi/OIKDR5mnX9evN/3bpa+
8sNT3NCLdJ+b+K6iu5GiTbb1a9n4zI+0+PqhB1zv/Dr+7xIN0IVFtuFvNPyeXZ6pFjT1nob3W7l2
f3WFG/nhIs/JG2FsPJWhQ0xEieSm/36/R/MeASyEx56csF7TaxGSAzHCOIDIfV1R5ZAlF14j717v
4i3c1b7u4jeP8lIuSk9fX7mfi//93hPO92qMixzguP5+lrZZz/fnDmCy13VaeI9C31SO4RFK8bF+
jkk+pdDNI4fpUYfRO9efjyslLTLc6BK5gkNjrzr8XI8ZZlWXmO+cWoU9936JiTfvjZQlRvoWN7/D
6f1MkIyNpoweSRrNB0yP+afpdydxoT1fS0h/3r39r9tQPBfpIXPGzA11kMdlcZg/nhUF/b0eDIk/
MAzmHLPfe+a5SHP85h5+Mn3MZ/6UG2Pex2xjKNBOZNC91uJFKLTAu2mawAh5huf5sy6RSyMmD1pg
QfjNld7rw7v192to7r0IPMs0y2/UWvbPjRQ3buGl/OaW90LzlSc4G6Nf0iQX+Ss/fODnch3zEj5w
P+88UP0O/4dc4yEmEGsG3eS5/7fxWlbuXeQ/78a4vkcw5nLDffruvC2qLPoZ0f6SpSbD4Iq14wW8
6Y6JUv61dng0+dPJktmmm9aOJ1gla8dj/PDt3Tc6zxC5477lBTzabukXd9Dg6yPHr3dH+5hhuBUL
wKfO0YzJa7c0c5f7eSs/76atHa3Q1mDHJXrYyF3WztrREvh1rTTC+9ot3eEOfrfSa/7E86+x8I0b
3t3gM0PhL3x4Dew9/v/3KtEdrtP+qyv8nW/0GgL9+8Zu89lfVuszhxu8M2jEhdfH9E3BWiJ5R72z
bYDA+Qgt082zoL/LogcxGze/wr5OGC+FjNwyMc92oQcNpp4/B0NM7yw2i0M1bsC7H1LCStIfz3tH
FVfYkSLxiXKxybrdj7V93BAlB9a3k6+ByfnlW7m3m3RAEDUqKadQnGcWCGdJeQ5VIoIaB2tUC9ge
iKGVd9DjOyj7hB0UzqMEAC5ozZ92/11Q89qY9IDYP05O83s2upHXQ1IGkZMWroXRPj2QooCW/nt8
uodLCpyQDjZLOb4SHsVBAvhNEHvQ3WfKDHCAJ/V8Z0bYuig2IKIcAwXw/Z9nqLpq7tzAjv8BP/sa
ADegAJgfYrQ8kPZ0WhjkU3A6qqbnga9pMxJh2sn5YfeJE+vt+uHBv31f7l62GHQgxjkP6tg8SJSN
K0DappfJgKBV6lOfnSN43YmG9U+f9at0ENdEWv7Uc0ANq7sHMM2BstbEU5DfBEBDH2QVZakS1cwI
qAFKDazFHjLHEvCt2Eqy7+EGPM7Mj70HejSSxi2n5OJ5d8m5qlywnMfGvOfQnUibkaX5TWry2bnf
QoCC7tZIAFg4z63NrV7aSbswvLQ/E8CLET/gZYyKJCMd5WwfOev8AxDJP33dFyzSNdz/+zOpAWPL
JD5+syl5Ptz6HF9VX/vsNX51dgtQYrf9sJiXuIT//WF6dHMDJIjxPpXJQ+h+g4EEymIDUsrE8Mgk
IoWHFB+d2Bn2gEeonO413oCEvbn+CAjJAKL64+hq4fBHI6J2Xl3H1QeGtuG0+1cSLEM2G4gx5HZM
ChDzfrUZY7dmQEHwMsujICT0bpch4q7nPwDJtv++QVs6ncJsegLiITG+wWcEYala9wicpS/BAnN5
qBJrRk10wnCvLsgYAS7LMf7oJTv2uG4m94Cg1MrFvfM9JNjnB6KoArrwDWIURsN555xmw+Hohg8W
H69bnF+s/au/1L6zH3hAPbCpuoE912HrUQ+iIBAFyBtS6uyaXGt2l+leQVhhO59BLyF/2mEnPxKu
lUbI3rEw5D4ATHGVgYNnqP1gW4JbcqAuReWd5hrRgGSdI/F0Eq5AgIguxZhNohEfgzveH3jMRoPF
ibssj6gZZWjvsSqZIy1LmOeeO6B29/zSYH9UyJ6jaO8vtxq/em98+m1T1aKw76jFnfbbnG12NJH5
nvZt/jO8IV70LhDDEzC+/IDpRbwsXwXHkynnZe0/IJ0ugeKRwUFV5Lv9JOclNKeHDRPep4KdbNwH
Z2UnI8IXt8wpqYI/QjLuHthR+DxuOEknJrGzBQC1o8Nc67s0KxR2cs1hAGHePhkwexPP6GA2mPEP
WDic9AMw1VASxhdnDAJ+eoC1mtPOPQeqA7OFBNjyDaMgSeqjwT5msNQ1UbAftMkPQ/gDwRL+XjjX
Pliil+AetGx3EjTYZLIUN9JkeS+1jgq7Bxow5fZyb7+fF6X3YEd3lBPyYDAq6ALaCFVDI8ubtIle
2q3LXwzvNTOTh/eYDE7LvWJCuY/ZMZz2QOj6bsh5JK4kpLxBZ7N5ePmEtFrDvmPTI/Mrw8k2Ittt
8NXTbVhGplPexVGb9Wl1bon7pp6BnjbLetpbNskTKMV/l3hCMppt+CXKyjk2HKqf/1Z4uTFCfLGu
VLVxiPY9TdFanfzyYXGCnOUkUC8Ia8TKjF1v3v/WJ4+THCH+vqBkDc1sSpp/tUDtw2aWJTibCLXB
SVJ6+gYr10/3dMHaUVkQQgv7rvb1GFN1QcdobeuTQ4hS8phfvWar/bZTi0XTxBKWgzvpG7trjGkO
wzYpGWmT3uZVOlxZuV3OHjOkNZKKGQL07PYJ0OqNcsgsCbYkzbuQr/YLhmyuxKQ4MpMnHxhb4iUM
jwkkjfAcHL7VqT4dLrKbaILlwQYLxdKW2QcQl041xVN/BafQNgJqp4xI1wluZNZOVXFR6BEkjxMw
pNqgOySxUUY0CAGsPcz3a/Mq5HVK/rwbBuAGzjArkz0h/JsB8RYUDhyXX8yUukJ3VC4kstnNoqQx
HXFaebABINbe5GeRq4LXwtJcDmMcwAcogiRUcDrHObvDiLj/USfQKM6eL2zmbv/74d2jo2NGXR32
SBJr4yHYAH6WEXXvH//V8/3Da9L9aXLeihzGC5oYYzp7ofyU7NvrDK4/jNrA+uy5F+fmgU2mEPAy
qdvxmSqSJvjFBlY450xxLOOjibJ58cV6wNiQ94hCA4BnhoraAi/7+9RJfyMK364T071M4afdYvBt
ohZc4zLJsuWQ9EhHvF24YpFFCzIwpe5GFg0jYmrRqu49u08CCvECqAWzZjt+JOcPOOGeZKxhoABE
BUAH6BAkKoH5tWJLnlOUg96JiAevmWS51/Sp35GRZQ8KFYh+ZAxSPKoJuLInkKTalVQlpAeVsEzQ
2NrGV+/eWmVuDES8vSTcKPqdnRJlVmB5A8HGzjRSCQLttOABxcT9HGbFXDV+a6rEfPaq9ZP4gef0
RNJBA3ogucwfen+eDbvRoJkMvp6q3YIoSGg0UNvIYfKOgVBwLwSn6NEQmE3wDbvAGDjf6aIlwB8g
v/RK5aZSIsWoRzo/iZzJdETcb7lriAJ1lV+dXNIxQdNAP4+Jp5ByTW62Ofjl93nSTtb6z3W0tmb4
911cNT4skHQGwVRGVWadF32HkC8XJQAKZrUuuTfRXXO0M8LJPAG0r9nPYUFDAj1Ti4h6AqN6P32v
c3ATjO6OTta0911+6m66uBQOLc9/2e198JlB7CYM8oSGpFETBTRTwI9BhnzG/e8D6kVIhQQXKUVo
R7ZSKeB48uvZY34Pzh+443394YESaY7W5BpPIZppS/3HMUv/sI2wGOBecChmiXogWcUNqDAIZ+T/
CF6epsXm4tALBN+arAbB5/xpwfckvAzQPWYPiC5r9mN9Cpr1PiCH4R8BCjxMfjHHEZsCNbdvGB6h
ZJwKHJJgSYzYWp58RHailzROP3za5gIxB9KFg+6JPCNYbkwHnPJ7T0qaA4PHxbquxzq5fCFePPcy
EV4KyPWYreEtLy41hAMUlQSX40yjwb6NcLUBEXVbt2anKQFYKjZF2kanEcfgzsHBipmxXWC1gsYp
2BJbABX+fZqrU4giQYRdAEKH263+EmQ2jiHCzqaHb3gcAvfyQ5TeyIphCNvnuA6b1c1b5mkRYYql
h9c5FrVu0UaHma36lnOYZePSvpPOcjt6v2L1G+eLwQfptR3m2ZJISziR9XGPqk3nYxltkpbYat/v
cTwKtLVEqVCfbCuuEPL0bAswX4dWNDqRkGSlU9I4lVIZdu5iNl12UUlcrx5h1Vma0cUluRhXw2mX
Ed9+wM1AIsf4uXu29oLEvSXBw/Ft+Vyz9yfl1wAwKQ/7aBln4Htt9lhRg1NogS+Sg2R/tVvhVWHz
a03UzWDNCL3cGeD3P47bBbtg0kfprbZFBDfEeL6Gz/w8LaJwfLBQGqKnnee39lml+RZUQcPO12UC
ytyf80j61NANLa9O9inq0SXonCd5DOeUE5J3lWXljySKf7STB7nTYJ+gfhm2qsQq6cHK+Nyb5EOg
XCnTyzLC+m+f6JXlk+rO9gE0iA73DuW2TDSF6/UHuaC6jzppSK67heVn/7RAZSMZnxuANG3I4SPw
OyBAv94+wcRHxLpWHhMScoFhemfqDvRdrp5YXTUus6Q7fpn6Z1l/5rlX1ondJ7zkeloclLTtSBJX
UqNHpeZuahDKyV5uHn3fAINkWFL8kwDP25FNcEOR7aZ1H7VbvXFS+21okTzaPYkJzwsQhN2VbJ7w
SdklLYQpAn+e+UPi/6vkXK4P2noPR7rEl38XxzCdG4o0D3TW90HF0JAjvsF/vIUoKRWJGuQd3ryq
mKNx8eGSf3OaQkW8HsNzFtead60/NSvRu+QPuOPnMza0UMf70zWhdQSRy/0j1xTQVUdNe5x1iyq5
NXOqP+KEqz7AmxoZ3u3qNtSDAZokL7KoRrwZVqov6jNuseXzeiQM9Esh47JXzwa96EoSZZbW2swk
LwMmcUNVNgjUOBIIMmrIudfWDLWlDubTWl2xplcEmrE9GMuTcJ8/MDs5pekTc/EX9jLLBh+vNx1w
TADh4A5GwBAmVJKw9mj25DARw0IQ05UD3HGhLyrgiwaxNrPi9l/5e28XnGuPBDybPioik5KjkrqP
UF/gCIYLI1pMEF4GhE2OlC+UbfAYlC8u9bTRirhaKee57v5xaEDlvzSgVQuqAxomkKqcvcBlOHwO
BI2PfOIftPrmH9i7yhdCm8PZg+wKxCgqEPruFEDlCVqpNjt83n/QII24WefCw37pFjCIzT+kxuFg
j9QFamtGAganAtKYUfw6t5fLEflZ27wRdVn7gncp5ExhsjPsI7lsD+IyibMkWwDwBPDPRsr3+Z/6
mm4udfdRyxae0AYjYhVomA9cBh21m57oAP64r4L5ae3BsnEfZJo5gI79076A9x0s9QVjyFDYfytr
BGRqewma3Olo3z3tg8Ng1JLScbM7GMiVmkgnEtqwp4HDBEqXOS6IIqDOxc2hPhYwsLzTWg6WPAWi
RUWIV3D+d9E4UAg4dbf3wKqrByOLlPUFk8aCYCYilhE7GSBSE+o31YJfel9z5QpG+PpG4cSeo83r
k6NuM9W9DZgbYjaxT9n87bIn1BliO2zUNWlf8R/1FO1hsPfI4xs9QFRsHC8P1HToHL39MuPfntMf
GyBS/PydnD+UE+CwVsq3OVHAl9QcIHE5lIDxDAx11adeKxULBIz63HMUw+ur9hlwqcdMs5wS+NVO
MCwzqlbvw/vy5PajO7Z2LPlLYzAqNx0WCnRNAqgAtPHQfgZg+yW0wUxdO9AGKabpXg7ja0UN51GZ
QcIOYOGXGxYNpy5ccGX3Paeibgh4TRV5e/b5MP7jzSueuBI07N5x2RHQD0AWFq9t7+PO5M2ZDWZo
ML+t8p265pZdS1UMCE5fX6kQkoERB0i03YHUpBBGTkatPfxg/cC3LSNzy1etcphg+m6A9QmYEKaO
j9723dMrFgQCDfp21rePHqavaM4q01idkZhv3+gkpd8OHyecruSWBydceJvD08nj5/xBsuam2BAG
TwcvgK6u89hK8l221RLo6ZnA4ikJZ24zgqxxvAWFQxLZ5IdydRwn1odVb2uiIwC7fhvtrhG47V2a
YVTqjXbDgFpxzjHeEYvwrx7X456zAx0ddAu0wDVgmMts0hGhtlbGgPncNvnuooyuUYcYBhP/z2v+
PKLrs8wfAIFJIivYngAKbfV6RFy9jgmXsmQ4Wu09BcHuIGx89JGbdXjb8G/Z2LVmW5WD+YoY3T35
0fgGvrSVFhFHf1j8rW44Y7EiYv9R/DzMZ0/azAPS6nA7+YCRgFt6ANS08o5h6YKrF9+mHWcUBkoZ
ky0gDUBqdr9kkgzAYJTEETAdqPR52hIGfJtKnc8Kyn9WlC8YtYyLZJCD0yf415xo6I041Zcmyw1Q
0tHeD6V7mbP34bDWv77beo9F3z8Rf70irpIx1HgZF731PgZV3Rss4ZSaaqv16FQR+T9m6T1KEnQt
dX3c4Ye61lNz22HGJv75IHD62h64XsFPP2lLXg1Kfj+ROGQ+M3vrwRyk0duKJiyg87M0o3abY64z
at7dVlRuAxrouCQjArMSHv+lNRid40dUDKUS3BCU+obZB88ecH65HzTLKEcJPtrP1T63qzh4Rojq
KVGzs2q5n52mh8Uzusf9iMX4OSlOsYcLkZn6+NCxWEwbfb23QBGrKHc3dMxivk//SNos1ln6oNKc
md5WTNtwAHTSUvMvy+cmn0EI1J3bZetjnH81cQNqWzUrp0DWxUZkgEkLGuzdA4ui6jvDPmcTnxzK
3vJ4Csg2eVAhA3g5p3ZBSFOp2oAEBDXdOf0I41D8YfpYmanAkGkRUFUDAhBQqtfd1wH1E+L2Szef
DRIgfFyMqv1ESzKXfVyCKQmAvwD3gP0ZkFY6VwkYi26hmnLfYG4Ss7MBMDfqR5QsB0ZmRxS9D9xu
4VDqb6mB+38M6t+JQGsTM06RgJwaWKOcIo00OrcEL5yN3wvYN9ACMMbKiHtjg/pa6/ceGX6UVBao
/km9Qn1tzJXagy+UK8L5qR2wMpIexRyvEeydktgreU0OqFdNQYEy+gN1SJChqEOQQirS72m7hgvB
/AcJiRyRGhTYLAJKS0TgSP+NKP4XScAKK7VnqzMH3VZKKqrtiOp/oMOzSH+r/Uzzn0+ULKjIPDjn
eMB+mLY7QGxnEh5/i3a1L/UW6UwMeCs1Dk1qVypxnxKcuntIGuLKzGn5acVF0ve0sAKT7BmeJ9ni
8Nm41lcGlpLyCesll+y3fI3kSZVNIy5WRlyDLywFHQ+bOmJuYKL3tZE8wWhN1YUUXMDS4HNj0k9O
K2YXZKy5kUgkNnaZzAU0y5XpofBANmGmWJpiJVOpzdlwZlCuZJdiF0j2S2tOysNtRToMdRkTqX14
A/k757dURMyCM/Ug975UUB0CUHRPzhQXFIKudlnKFrUSuR28qA8qWiaksRMy5T09OEBMd0q2wp5d
eNtQTHR2XBpD97aqN9cN4i/naOnnpt2fU1lCVggZDwWD821St+OBGZk4mW2+bFE+EipIpFgDCTxg
FCqMg9Gi30V/7Hbh5/paR6lI61X2cX33Z6uugYWGVlcITuL6U6EdqPEmHKAew2+yrTXn5vNomOot
BMsOiujXI2p6zkGz4UVUHnH6czg15TrmgzkVQ8rVLQKmvIfeFDMO/7E6Lqk4uf8SPrNSktuGNldm
sF+iIzPsB9sDHg8Z5fD84RomHoqyQVXKHRIMKVZvYO838krwTSgJ4oLH+I8e1RuELJMAYaqITRYy
81nxOQJQJqo//xuI/Cz9fKICewSuAI7aGYAZqNAJEp16F9pM8/SpKZBeKiVfqds1BejZt5an6BFK
tVIsxlNj1luUvjpVluhOj1CjvseTp45U8MAUi6pOOVZST6eYBW92P76F+hSI4+YfjhNMqrnzPHvd
D3ZkCgicIXIKt/aB4kUJRHMeLvAVDXGo0FJvOiow7c6UXfELmcD0s8nVH1APVJkPQWuNASL2KSpJ
DRG0HtQ7isxiAMWbQnUVyr9+i2r1g4J9kbc9PXqrgxDN4vRSODu/KYJAaRPUHMqVwBA+wP6Pb74G
/xDGB+QpzP04q9G3hG1dI0OYx0QPKDQSob6wwiycFG7J0j8W00qGwROvC1DfUoQkZ1uSfAOLyVxy
5TwMCt+9oJ8gQH0jekYD8hAjxOE5PixEGg0Da06Wy+4ZMTSSexa1S/JQAkDr4sJuoBQqHSORb67M
8xArGUVangA+nv3BvyrpSwfhAnAG/5yP9cUjfGLhLhPgciZKaOB4ubg4RK/haYwJYDqM6lkvArDY
UxVb4mbqeD/NkuH8iCRNCo8wOT0hc9I1E5JEYqIlsdFivrjGRHSG9VJddT4xr0E+Hc7N+Sk2guda
5SS3sj6AQqXk87pYahi7sa+q/i0m1gNkYQwI0TVuo5IKxIuc1w1SUrjSglLwvZlJXW3L16knraXm
/B5hmCCyLcDuMAdyxj+E0j/QbLFrKOkpVoJy2a5aMRsfG5si1PMeHDe26BFGiJwqiyPdB64ZP0o5
PoQAA/sP7AXWjFMSjrDk4jO2mLqjn9lMALVJmgNJk0p22ddgoUQXf5i00SVqImwud2CFRub8sjET
Ukhb2wLdOzaQS4QSkfpB4gbJKYTA8m6LzDTNZrqaqDBtKyCqL8LHQvRev8XiOUgPy1NMNPoqm0tX
DzEPdKs9MT1gHbimL84iLIosnhIPWJQD1bGpyh2Z+IYO/t8uX0ibJuEQgerlnMfxLqghIaFBluRT
M+G1wNy5wwT7Fjk1BsCZXUTa6hTA3pBU1C7szfS48jWKcveDYUK8Hkukr2SC86mUurtHnU+976Dd
qNFxofr6a+Z6UeUyj/492G+FWHjGr0Oi4FyApYMm0tKGfoCDnh6Be3W6bAxGiK8m2e4v1YLmTE7x
4ONvfaYiOGGtMnnDecPytRpgzD7+reC+KjFFUWXvvhrOCW4sljcYV2tTLfyD8MnhQAIEM0xaRPJK
Jb4Ct22OxY5vRH2h/mBejJWUoU31WHEB4+U9JhR937AiJXR7xD8a93cq02kFZvIEhO5YOaSCDbC4
D9Lh3PI7j7xxYkXzlZYOtlpwXp1Xlw1ZX2wJM9kvCGTk1VDfms/xKcS/sqjxMfDf2NidwiJsIyly
fln115B3wExmMk5fTH8Pzxgb43vQc2ucGFewsYYIy3OiLBSSoAGHn4CnwGbL5oO06EEWalTHwF/R
DpW+oZsuksW6Luv45vWig+zZhZIyLcSEamnntZSPr6kuTmnbXyXSOWEkBTuiiYgibjZYDWWDD7nW
D8hDOMRsWIVstmpzoZ9NdI8IvMxJ/w7o7TJLlEk/IK80yRISAuJ2xWamExBuaqUSFb3sB5eoN28r
pzeHAg7OaUlfoKJVwX2ROSdGaKIFTwhAmTTRcJ5P2bXxcF4xO+CfTqyPd/M8l0DYpOyQrHHfyLYg
ae24KeLBFoCfxmYPNlGz+kPl2jKMwZoLw/kAGAq2GKbOjyHE3zHNZnKP2KbYgbbKlkeo+8uFlZ5o
ARDlaRu1q/dY2XgSaS3TcdkQQlvseKhZYa/n/2Ipz25k9xOiK5tBmModNrMEkHI+nMOIlofY4MXW
x2VVsEgmZG3ODzGskgYaHlHW5VI6hxE3AnH/g8x5meLc6bejA3/J4HF3TKbwQbobOKyIMiE1AD6z
MlLpO6kq6xPsMl9Q3XNGilmo0gC1zVKUddZVeKcyuUipzOAQV5ExLSZ8j5hUenMhZlz4IZ/IioGG
4JDJcy2fZJPLJPNqFjNf0JHISnExsn+IPl+XpP52xLEqQTGSlwrNCXPrvMtnB5qIPqsnBF6b7PBy
koPPRsGTqeJDvQGwH7LeiA+Lg2DU0pri7F2RAsepShxEc6QsYy86T6V5RulfIpApKhbqj3RA5gpa
8oWwoEXZz5CeB/7hh7A/iqqAx96GZ7J5pJ+tX8KI9jQFj4uHfhsYY9KRQnL9kBhIDUglvSMFcFCD
IlOSOXh14Uqwf+D+aZzMZh6tmSW+wUGLWIEVGIHlt6HiE6bmaDCKO695eBo7Fy4VdWE96dhoh8mB
tTktSS+KiN2JenBVhWukrsz6+GzH+5RiRxO0oCmlV4She6fxKSaZp2HrYg4v4z7ij7mG4b4WkMkU
SZSFj8ByNUBtAaWfC9D61bXgZk2Yf76rpze/4IBUPqwu7ZEEDZVCD0WcMSrsy0h1YIS/KdWS7oNH
SDdc4hGCLpQC7n1E557cgn1iTZG4YFKW1JzUwzzpKCk95NX5vM9a4gwlkxyagFI4y2OllJQ+V49M
n6lMTsn+o5oMPAqSBTnaTkUZccwNYRGVhEbfvDru/HxBJA3JOh1lue8R7ol8ITRMLiiBE+2kmSix
eP77aRUNKQhf+VYKNw8c2XbwJh98u5moARj5g3NQh+KXsJgjZZGDCQkbQ88OOSDMpJ2WDMsbPJVX
Ts6TJjBJf3vEKk1ZE8S8D3OHs7L3qZ2uTIGtD3tx9n2f6I7wxGyOP+g+uSbw9KUki6h4S0ROHGaV
f6W+PcYP8LvLyfmznGjT/kflX+A10s8B+8IKOgQneaYw2URLtbXBHhXeq88vEVtatnorsB/CRthw
hO+t4NvsxH46CBDea96OgygqZqTlDEIH0FvFxbsDXyczGPAiJrBESWNlHdJNHUkPRGeA0fAHUW2w
2o2Jv3GpCYSIIeo+7G3IK70yI0NXGxdg1Qm08AMnPuEWCoKIteQ5K3gxD6Ie+cKW8YVjUj+BVPQ9
JZB74SkAN8hv0AKInvE5aHNH55ED3oVFIH8ggN1niEKFdzRCnEVXfE2wpkBxz5ybuCopBEogLED3
zQ1+Ul7LI40QWT94UC4SJsUo4c7+i8v5jK3z3/Hw/S1ynOp98AY4thWQxifCHGXEGLNzvALZKCRl
jHs0i1YH0r3C6gArEEG2hLlCCbcdTiuknvynuK0oqHeYzFs8tOw+GTyJZfRcYUbeQfad/9hdvTM0
zIwyiT3CgBzwyaLKP/2j60C58CTixb+6RVAiefUQKFjD6Y3L9Q2o/Q6vBX4lOAn5Kx3AZixqBcdj
7DLrRfioUL0PMNjh5hQe8SzLzFBA12unBsu5/5HZkDW0MAg8Q6znWARYPeqJhP3ghVknrEGWQchA
qP/dPxU8EgbHcTsglF3mVQnkf+5w5FGYJ0PGtchC1T9XwWCIyNC4oP+o3h5Hg0daMyO9egr/lePO
F0I/0BdkPfMpvZJpqRxMyn4xA6mFnYauTJo3JQUpmwFZBxIqjyCUNYG9hEX84tp0hPyVNqLuuVtR
uRFMaM8InwDfoJXgrXMHAWu/kvQMhWbQzAJ4ZgvzF8qZdRtRaGC1Lroay2li3ZbmREpbcmcR91Br
aEOHDeLScgeEEqNKMQuMVnG14DKO8l8KGXsNpCm7R4aDnOMb6Smdf0FDI9HYtZinPnoDYiTCKYss
w0LBPMBhATB6jRO7kLyMtLrDmOAdT8YLJcv8ylWCQHyJ0LoAPC9rw5yzFugI/m2tfl1d9UsUVUBC
2R/SAf7KcEVblOdFDsp1QNJwrKJUQtSv19FnlkaWT4j66u5/O0bD0Pr2BUEBy/o5CL8Hv3Gihle8
UryDQJs18o32jpDPe6czjUi66pfyai63yGxU+M2N0MC52oObsCxEDwaaJxWsGmpxUsWTqZURoEEF
otHe6AjsDRNiQECNjFnxhBWJfvJi4+MTPF/hG3qQW/9o9A/F8z0cC2+5Bql3EI9Qn+LLThemwkS+
NuaLrnswR8Zc72pErhLoRKFABIorWxjm6z9MW/attPGWHrLdGSoIMD7B5MLcmHYTNO6xUAZM1u1x
Df5B118ClJmk/Hh4/TqNhWpkqXgXM8ImYr/eI4CGivgBgB8DBe6ArZW+1uKAqDc5w6AOQgyJrJ3s
2tc8FyP/ugN2HFoSsUg3Is60QlJE+QT5SqbRgeqJp4XUDEqRsfqcf8mqitCqRa9k1zHPHeqMuSGi
+IvwB1WEqOwIET8cKQMTcE3Cu2zpT0p/2EBwVxF9PChaNcwOBvvaowO0HMKLkheRihYo+4ajPJ2W
6ZYGZSZF7p8frCGThvZLzLpP0igLj5/Z5uRFuwHbTlqTrgs3MTd3TosvruLbSLOW0lCMVZZcgZnI
nKvMcr5Bi4TMhfeKqLkIMfQZtZw6WrBweFUdyzlKeid9kh4WISLh91pJvhbTzf4jVJb/hHHJyqk+
walyykdNJU4EVZqdU+9kT3EuZN8OROKg79NdmRdp0W8bsCzaiCaL8PRn17urkFHHiZQ2mUe5DVEg
FCfDQjeGQoRKyII5EkZMhznP7DjC8ovuCjFJZweBpNlhu6bwjZyw0GpfGm0fvV3OA+jjh5hzkDbm
KXRLjImOCHn5A4QlRCAnJWiKFBz4DfPIDz3puFloVqaZleDQTsdZDGhumNlQAKezpCV7eIfsExGq
pKLZtqhi0i8IlHs4foDKK3yGDSPRHEwYGgm3Ca3wStZORs40yQlJDg+kpCHCZXC5i72FN8j0QoNK
sJ+ioOOLUuyifgmGNx3JzPDCgJxLg39ePFn2ncy3yFimnobk0MmxB7hgQHqEYNkQEZ1jdfBvytZ7
HV5gynKQIR/xZduRRcK2An98d1TUC5kC9gz/QbBFKP1n0eVdrKUk5gP7yRto9txwDGOnoA7SRspY
9tO8dqTDqKl40mOGy+hJ32dGmBNG2voWDPjEoQ1IgUCCYVgL/nJiFZnnglPES8yWrznKxqitvNq/
mYKVQlfYcrKWTPSbMaCQeOT00FHeDY1rlSv3k6fFVQQfrEv2tVASV+EdIljepyUon87ThRcVPnZs
lq8bElpoXyb4rRgxXLf7kA3HLL7kxgUGJdtbmGzFOe30jypTEHCHQ45XiiZDZJFMuHAv2YAymLc0
EdlvAeY1YsmGHKmkc0IaTCnUwRdIQnb2FDKSAfIekkSGIxKMODMNvAY5AS1KiQaEDfueFmBIPQxM
skFRgODO0k2Lqy+NhSV42TwghwF6snAlFV1Djk6y2pjXODMzo7JqQnrQlehvwmpFTZD9QSeEE/J3
YV7s8Re53n2ISdiGscW0xABgfjyKdgsLZKGFbcnRWQYOW+vbGOyEEaBnwD44ofA/RMDbOZbDWOiu
jBed9HWseTN+6Ze0O8wA80ICocEhVrLNA7FC/S1ST9hkUDv0GJNo8t5pcMotVgwH0GxQbl50L3tW
WnoRXaRzABVeJ90UNvlmBNDMe7x7dyHiCnEmW+lOpb7X0rzO+kLuEDEHeKEQ7GTCZBk1AlV6/9pu
sCw5bMH42QMItAhTm/AEbr8VCC7eWJIILDQJz2/lsPLSmiA82U5CFPwjCqzIXTGNllRr5C0s8Ut6
kW3F8BFisu5k+rE/dpTUAzODO16shDgfOeNsrq9lHG56PioVM4eNGiKRXUFPmTHQM9hfPCMbT1i+
TKQoDa9ZK3dvCn7sROpyHnROKDWiz4kGdgjlWITzKgAJAhyvIugajxDrGWGkKYL3TBGhHmAvAM9h
o4a2rvEVb3vf3+4X2LPRU1gfybMWvAMlehw/MWWCP1itRABjgd4R07cr92FvRWzH0vqA38BWKapB
SUb2DsHpYKM7WPCODmkVn8BucZaaqH8/s9k9c8rwDHZJyBoSstQOSBcPbz3ROfppMfpUHmCBEVyn
O8bnd0r1bytAPautf0d8Tt7zk1Qc50SW1CKv/93sf2RWHfM0u3uHb3NaE386sXbqIGyGYUaJCRLy
KnAmix24BCBtjoplvbxioQDefIF7yDNX7YIkCvJeKmpXSc3pa3h07isjAJUKlN9ljcJMDRxfo9bN
1b19H0ZLZCdsIkOfcXqz4gesL7Y+MLw2ME3JzSWShlB3+xBBgsQ0BZc1QbXdFoAgxcnGTA/nXqmD
MK1xFHSGHIbSAoxxkjrItiLAm2SYywQEdQmNuGPo+TtGOifpakGmiU4sxBqQGcI8Y2rqdATiIiD3
7r9svhyqY8fahlg3HYB7WjvkbA2YwtAj/7cgnNUuia9Drfg+fw/j21rDz+2JwkdWpq9+6bNTel8S
q7PLHHzy+1nzGHdfON+I1ZyfiGhU7Sl1MsCC/SRTkhrL7vMHHPQnQdgXQpXGtMYa7MfKD8jBNbFX
hARuhz1CMggH+yyDunCaX2W0pY2vWeZdKMdL4iKAB8SxT5V/h7S+Oo/buDv6eCG+gJSgfNxJ8Zms
zqOqBTUWqerxP5LOs0lVbAvDv4gqQOJXJYmY7TZ8sdoOCAgSJMivn2efqbl1aqZvHwNs9l7rXW+w
ZzZkqXFpfOg/+sHCOIp9jzL7x0QYeVJX6p0c+mkFy4HIm0GETjUYEyXCCEJmRD0nLMDAEnxmYE6L
3ODh6pmH/wD01cF9FO4H7KJ0mk2d+xxPdqzBdSfGjAt+EEYJPRE5615fyDO4Y9Pex0EM+jnu/lAU
oR2IAJKMNz7SSAXqqp3yDBJmIDIwdCZ1o2tOl8uYMNFZeboPVIQFzTTQjRFuH79AoUHqa1cyIaYt
pnEELoPPwFgle+HMH1cs6bWwNLzJ5wdzAKK4p48PDBgbLCEPtW+UwrIM6LkTJq8T/L4I7NS8mB53
ax94WhFlooA3p8lji2gAEio87CqSnWFlHLsL5rk73S8+4+gNbZ8kSDCnGd/a8pI9h9RD3YNQl8Lg
9i3P4qdjVJ4OARMO8WTuJMfCIs18lppuqnhPHC2+X3tuh+GTs0kJ9oGvAEAB4VBwoHscKH1CsJq/
ZIULO/eVXB68LpRwwrOJT6mTbvve2z/8PwY4r4lIQcJVo4EeWDkFQajkJkT5XyEcy/OHb/wlO+uC
aSbWbjEeX7zrqoIofcsYpaw4NWjO619RRyzT1Pm0D2L/B66hJMaQDluuGwxkllCOBki4Rw8nO/bl
pYKdaKh2wpn9oEAuiWwP+Rz0CEb7zKUZb186UKM+JBnU/BnWxXe1KD6uO3X1+KAb08+8De2TjHUl
Re3FJO238HCnA9kf9Vly5Ec4sPEQLWtJRBFB1LTXYxvkCHagGpIWzTcqvafft85DDzSVAFmfhbds
ROjec1WqDkEwWblRvpP3BY/V6xZhs5jeiL5QdBw8+TS6HACQyeGvrlN7DUGn+VrjEV/t1Bl7AkRX
rDnw9Awk2SGMgjwPMso4UqVDeyt9EOw8g3MdOw60OJPPCt+UjupDLWfcRmy9T+wB6/K7kDx1+4q4
pBIZAcDlduK+Z73I14D1X846hxScESvZGtalJLyCnzdlri0NJJR7zPrT+QLvxBJtmJ+9Xe74HA99
v8bVq6DTkI9kZggDkPLlSDynIi+IFzYc66Lx1K3KE3acGByupPVAihMjQFJR75bIAXolK74+3x4d
Dhmjm+7MJyhTV9+nrEbESjpZniYXmhQRVjEJMsayI0gqJGhI9ZNbP1lPkg0W4JfE9I2K8EucSN1s
f8cOnNO2FHYXmF+YXusm8bR1ef7tZMWV11HVom5IU6RibyokyRE1Poy/Gbj8gvpQ8YRPMG46w1pl
bvZe/GF0slF+HD74uB+xPF+84Ay61+0bd1t2Gn+Y3nn3nRwuyDDZXJ/OAAnCWluyD5dspnvtML3B
RJahuiUYiJGZ2MZbHIgzmwjobBWvyPhiP1QRJdlEKOIni41MicUuw2zybOZLTM+J5vM6GF3Casao
+Vcyv0hZUUj++eBaUgw3i5yjz6Njwpl5M+4xmulE1C1OnNpfpczvP+W8jlKc8U+LF4fBgVUiRt7J
MfbCxwdc/mFD9kQbSpGo/CHnb9lM7CBZ6z8VaetcGOF3o3tvPLZVP43+tb4UzaIpoxWjGEtDlYpK
VLH3kEL8X4HJLwichbT3OfPiUIyKxWBDoJUxXkHd/BrKX9YfRsdYc8a5w15dRM+/InpFAvwtouxP
ZN5FJMjwH+9QBWbiR4jdlm14jwReI3A0gbi2pBtLwEl3cMlH9CCcD98gYYScYDAJCPoO2XPFXxBY
0zsUuxX2QURAQG7ZmiIkd2Eph6RY9Ole3/NlXzneolrtGVv2A1KIPNgcaQh6RIAPcWnOn3JmfDEG
gwjthYxRuz0XEPY6mk3U5NzrXbwbTty1dUe0smc9/LfstrBSp7Hi4hXaMBEsp9KB2f6YOlLZ4h1V
Nfsa41enJxHiA5fJrdOAiwVEteOuPx/4akZgElhrLw3XdrYkOxRvr9IXvb3xkvts/U7DAYSm8rTS
p2oDbqhxiZzxVtQ3M/GEK7MyDowdxG6aqbfTCGDJnuxLjGQ69wqhck2e6+L6LfkWdJhvKBu0YW7z
SW1xfhxifI/87U8jGhojUL81JIWQyD105TBtAU2V3lVX5rQ+4MeUnouDqCIIMwjFJfJSw0UMRKVi
zYhrIX8iekFUWD4cj1zlA/ruwyH3zZ1MkyPP3kNYQNDDuOgdwjFsl42+V275x917zojsqDT2Pvf5
3dU7WMRQs9BQZrNY9XIN8ZiHlXJuuSlcvkDmOXsfCskxS6dUd/dhpc1soGIGzRaR61r4ktbI9ZDY
rUhATXY2ldRlKf/VupuvmgJG5PT+XVTOE1yZ3HZioSAhE81Rzq3tgpAeLcxB+Zgz/b1QhJBGqrta
7yy0V/TEsWmqUyHV27fpzPVqqZywiqZQI5eVuLF6qY+r8voRP10lkpeyMYvLCM4iBZ003XKOoq4b
t9rLe0OXaZZ6vbWINuHgCsnLLX+utFTPnXI8rOt1TUMs4ofTZqkQhFHy2acEtdfsp5kBC5/MlWXN
+GD+8roT3q9hrCwJL42MeKmNQXrQRSG6uB/iwhU36sB4daHb88xyTt1BynYTK7gsjHKl/lEuTA5l
dZAld1mz5RvT+9sz/DWpAq+Ya5j7d2dAXfmaDjgk/TZ+Y24MRH87sz1V1aaLRmxokCFbt1gGqyYZ
6u6hOLH8TmWNh+mG0AKUZcphaNmtINa7ZuU3y+zxk9QzopZp4B5TDx0hqqX39DX5vN+/8AdZyTNS
p7pTEhSstfN9n34bA2cLzk0DFRllRwnrHReyL52RbeMRGHcNPW2WLB6Ob95qOGeZ36PDkMKrfxGB
iPgZO6X9cQ1v6Un7tL4uvK8WcoDi+j8GHhuTdbkWqzWlbOmgV/seFSrfSrs4IaepoQbZkSchUYji
EW9cRsT1sPi9hSZTSOO4LlIPDP/a3Mg0gkWs7zSf3V5mVhPmfwwIiw3ZzemcCkCkTLprrJOLc/ZZ
xl+PyN73HP1UvoPNx5CwLoa9jLJ2T+ybglf/ZMetSU924lCLkrFztRfS4UEhSBOqIB3CBe6mrooC
z/D1EyqeBfneGVQcAIMHgRHI2tAcxcvP5Evf35g5k0YXVsaU4N2FBIbFCl5kpF9izIV2YJ9r7tWD
VL8hkUzWpknlmd3MePpV4WjI0ew5lG4SzrBiJ5+25ygDluM4oVGa/FkhIWDsoQ/vNgk6lLH+6+7G
xLWL8RW9koGirpy6Nv3f7IfRH6YIzhPtm7GQHpeC4xKHAGmtQBndcD3t5vR6rjEDdhP8SaR63lKE
Dc/pKR+DpPvqHl6BKfe4xvR5pIeHdoWynz7vG8UHFhru0hRNCSk1TNKa0aVy6Y3pAjDh5ermbSQx
c/42TkkyM0iAp8sxLb9/u2ntkGJVROaaGy1WL6aeHtZxyuDJgvueHL38zS3k2OPxfQ7rp7XPsCRU
8X5OPtWtRk2G49+nyLeysVfHko5OaVzLyCKPlvwlPS9wTfLVujjRNjZhXc+JxXM4j+Od5RuvW8/C
ur5xbWEX8FR32OMS/vBRXcy0X3aXNY52EslRTwnxj68JomM5W4uYNrOa0yPVKOlqR3aZHc/rEzGj
NHlV7r7RVnmNW5ySAsLWTxvUyYYq6gcXZxbYG0c+rvj1T1OXQzMnwJa0eRheTTRRWJPp3Fwr32Kl
glGs73Nta+/tdRFdtwZT3daFxuGba6LgTsNJ2zZ/JlNxwMVl/qnz00ckAsTTqD7R8JGLYNLWA1yd
pEC7WB+0E8qeofpS9pvQ+hB0MrC7yA56cnE5B7sz5pA3ddedmX/vnrA6nnDpIFTBV3guWnBD5jTy
rpREtIuoyjlfIRsSVK5s8puYBsSkE7DR7ozVhBH55Cx4Nibjcn1jU9Tw5wF60UGKoGfxnMMz+xIT
fbJn16QQxn/EZTHYog0JZcbw+oGp4gFqYTTuaw8b9MW4yY/d2aYUKb6To8ZvjGfp30tm0Hn0nwSY
48l02Y4wwQwRFNqwg8IFxU4ob6m2M/Jblm/eQHztJmRoJRgvkfiGuvMjRQPMDm0F1nn4/7qIGbay
UfmK9oE7KEX8oUEO0HbKpgr49tlRg3bMl6VuYwowt2Hy5BD3xjP/DgkK730JhAq+wKZiboTMk/fg
jXdmxKiXHVdcUy7KihKU6/UvSx6S1PNG9XAzdpBazpO5uoNhRC8mLbgGIJx2pO2YngvapoGSZ55D
XwBVoBPLj5bYP7OjmFxkNziaMDzBo3ALB/faaYgPYRPR5+oHeaeQ/+FTw3MVZL6z5C3gIVHnpbAs
RCEIV4a1SLf/ItwMq/d3KNajtcRj1FfWylomlTJMI1ZU1HLHJHBgGcIKyEK/Za28fauZOhMYBVAF
Ej5RAp9LXsU3QSnM2c1Bb3B4Fd/gRxDRpB8TkLKT6P/FVAkmEZdV2dDHHPSf2uNbKGfuxS6/jZsJ
V79itMoQlrS+OSN67loATCAGzOqOS7ZikXY6LETqRqaTu2Ej7+hTQVkylh5fXVwhmYsxsiafC/NA
uQ2tAWKYtmIh+2Low13hzpiH7MZnA39YGKv0o7qB7TJJnAsKj6BiVqQdM+yB7wdQA8eTYuJDUMGE
Cji/CVqX5N35yfMG5XbF08FDxxMgRdxn+0fecSPm+g/NPlC1WFfcuGNCJw/tAPbd5GckBWWR3Ajt
ZfE5JhdjAieM7yq4oMqGeJiABfgDHCJW7n05nGl5GSkzNBDv/aPuIP1VTKzkgq/M5zgKdp/OquEq
CgQWbmd1xM9e3AA4hccBCdy8ukF+EwMgviUQDmNSqneYz1zyARf6mViHyXE484zCuxQ8J8p7bWcf
9BLEiA/PotzZP8LEnh35LCgjuHtwWcYzdx5GKU/zcLYjsYqpq8WsSTQ9OWukFLNWXnuD/QzhFQL5
eTv/FlTVcnNfQFsbyZNXk8NkTve+4nkDAKYhLrw31/LfJrg19+O3mrKW25BDBtqASHfdtyGUjtfZ
jASj40G1AV16nAIAsUrEKkWdxjNWIFDdgpXhIquuOFDYAg88yuyWPMwJl0/bscbgC/FQAiwBuMDm
Y3EK388qoCEH8CoBTA7x7d/TxS8BofGnAcOPO38QTMAGXCL699xzTXrxC0+2MG0HexZURaLf4/8V
XG5oatwvpeRv8z3ZdbA1vc54YiHuiWAbi/2xRyLNQRzvkh2pnhsl0pBOT7H7dquQLtjBT+pzXf6Q
If865EEe0IGDhsNDb1YKecj81gu+PYIF/mFP9OQ1zDeUkwVMeBQE6yfUijcpPB0M1gdk4uuJQVVk
YU/wdMpQ+bJD0796KNQgovX+GEjLZm55MJaWxlpbdzDpqXLQyi3kHyt6wRAMXmGJi0tgzSeL0uNY
xmyDZpWMHU69b0FSeoOMsEr/PddzccNBnkiXCFFsrbsFfk4M5pZX5ECIxA7JEr0ZMp+NsXn+I+Qj
8Zl3t0RIMFIkYGOAMCVE6PWcjYFCaszyucyHKe+9rrYx6GdAl9LN1S9irFcFDMjVGGlftkf4noGd
2Jwm45eSew/e/F6atOC9nyrTck0U45HCraV249Wzj/v+sabmDpV/AgekBTsDOT+hWSTBnI1NgnQN
zctNyAdV1E2IHl5EkjIfDuK57qrI12y0cF1gr4RuB7yZqy+kHeZSIl89w65lDOM5RDlPB25y+s24
FbIGeZP4xhxdXrdI1wmX6P2huRNnBC3Idziir6BObsVmHq/SA50UtSOBPVShGNkyJWFwwmpdoZxZ
jKhhVULdwskFZRHLgd4rUPhzDK5zJFLzDBoXYo50X+7zEMgHhUMRZFHM+78WQhLxWD8/stD0HpsU
KVHp9WTFZAGlaghmzkJWt/GqBGQQhaMaguFlK/vUsRD7VfotHW32mKBZ4oWFAilKAsYD4u+jloBW
mSF6E2JIPRA4wSJjlwlszwx0/kEwB+6Ojmtb7PNt80E8GrckviA+Cp/LYj8J8lBIcOs1EH6/hPAV
ND4vtk1Em7zjWwb8bUR1F67KY51shTAQmcqWNm+fZ258qTAIcIYgXVfL54XUQO4yAUx4UHP7dPcV
PlC3TXY6ag+s/wPuCNq191nZIeJCPvY6mqtXgOwO/VrVT6+BPNd3yTL5SD6yJdIqDkwFDysHSWHp
1sd42aP5WfCEHEZklvJPvERmHC/5vRIoeIOq2HLvewUB6VoJcpJm+Xo8Gi/0MeZuUFxUp+YKaa7J
UqqPr5u0645P7g/6xz2ySGODzJLPKnRi9oo61UcIniA9in0JR4cVgiRWRGDwEysy5iov+jIRoPGI
8VEex+vP4yZEd/ry/qk8nBIdywQ1F5vIeLzOr3Mkfj/yhqceTV+MSqq+3clgWgopG0K2mG9co6ub
7FB2bpplHvbLPNAR5PwiKGOjCIawZHMT6vpv5PlJlB7NesajIXYnFV3c6COYi2SIaAb/n74SUikk
imi0PpD4xGh4kEuth20XWut4foUG9bi9gZCWw93jC1ZoyViwibio/0TCqzeb/aYOJjs2QG2uHYog
vY07FIOti0Bno6/UDVImFMM1ctp4cSUnjPhBRiFINJJdhgaa3jBMuQLgI0AHiaNR3dvn+9vh/L3K
LgeNPbW/ZRd0Z9OQloEru7N9q0E/mX/C5WP/QQfvpAIkC5h5BTMIj/dlyPmHdEWZqoNj3962a/0a
SOyVhVmFTeGsb/eTxVt66cTBs0oB6QzftG5RbM/0Ey47lkmTTRM4Lw+VOQM0g5MBhH58naiDSfZ2
QGdxUUJzwffGziB1E4dip71x4kFJiQHVpoxSgSZjJlNwKKCZQj0w9grbYhCjwkm9pJqPGWHBHtoe
Bt8EvAj9BOUcBYagJAktgiBNGxQTFHh3n0pC1F8U8iggYBNRdqI5gFi36rfvrXrpt9LCjKgmgWiZ
jkNlFgQtSAz9kVg5GOACbRWjY2ERLl4XfIpKF3SVboVifSPI70IfAyU4SC/3EArR02HGTbbQEMIx
EwSbQZiUIs1RYbZDZaDeLEki2oniVF2RDCHkJNQZnPTq29E4iel90plqUs9TqkF52AjFxH05bqgn
AoxV/gh+p0GcrDmYTzoHszic/yWAgtEq36A+JSxocy1iQWnY/oG2QObYR3A/aYHAIsy9kIO0zGrA
7p/ix29f3dJqggsytWGlWWGysHnYOWQWjZ+zk9tetRsj49P03sty3fhiLxyj8kfsmJOFsniK/XJB
Eh4MantvbZkHHIbI9ExO3iwFdt0yrqjRPjYLHnqwfkOaODoThDc6m10n73ocrcro4aXZ4clAm2fw
9diq/flFHsH1/CjnkrLrwWhxY7lI9bl90CqfBoadllAvQ06yw6u0GrFyYGXeYxoiHLhKeaX1H4bx
dmJjmjVeW/2YGMvlH3GyvRZu/gi664JP9eyX2Ev0HN9k0qEoR+z5oDjDs4nleA9MXB2AnEaXAzyG
H6GT0TsFXcEiIIZAT/TwG37Cm+IwjDVHpilAo3kx5srCiO5Y/zA9KmYpX4mYswp2J2GT8k0q3bex
GeEagsv8WmNY5FEKC4sDJPlAi4vlD8IQYkyL4M5ko//kUsV4htqMFvNln63SKswvHCscSRacArdO
3GycmlT8Vewh8O7W1zNi63SGaPUBXaDctxDkV2PlJ/qx0fEq9G3VfZpwA4/aB1XGiPUI6Ocvky3r
77lFrh3ED38AWJ5xgUkpU8MbZ4FqRsJuon/OOtnRfrlEpDATmMoY7/U7fti/r+1zTYJEwSCNZgnu
HXdorx6vx1HDvnbGbJQfAvqR/zTGIcB5mwasDgbiTyVgMGzGPrGphKZ3d+aqnsAhGbswnsUVCmR5
AIaqlhLSRQ68mPQJUrHN0Mo2B6BnRjoJ3oJccXPWxN7khQ0UJh4zwgzm1dfWnoKvzgA8dqGFnyMr
3v8xhwMMOUnjOHIA7yUd2HPeK8trw+euZ3K/u6qghgfql7pYsvnGS4msGO+mrEIcWLKIBMMVLjWY
iC0T/+qU5wbYyDbBA5YtJRArB4IwUkSWF/CATP7ziNHQRL8SX82qm9+h+eCKvH8ZfnqPDGtDhn27
bX87MK3ZkBIh/fjuNtrn/Wz8CbMFEq2VY7FP9xwUcA44aDCzYhy7fS4ps4DZMxxgfFIWOXb+KpFR
LBElSygba/xCxLs9RRrYjlN9AX/3Ygz+nPHsS/MTapsdKYjd0X47eUdyg1djshtZs+zGtapG9BDG
DliM/7FJJSVYn0PeJ1sjnSVNJ9ACPeQlXuHqAEYHuM17M+ayK6eLsarzXza2YpxKtSORDoex4uBk
/a4vnIE4FA3iVlDesKsQhRnxrwdiEW/wkcTgmeKhC4hH5EHDKLd6BbU5639weMYJ+smPlRnNJalo
yY2GCp4CT4EMJEFr1GDMQNblofStytdxDaTzfK3T1qngEo1h91gMDx8H5Z75+ibH95BA2nF6RaXM
hMrHAhjpk4ADebReM4bwhoFf0oQpMNhKSwDl7N65lu3YWKRy6reuqodJsq6eIRt69XT0+9Rw4QAw
gJJXIGW0VXSqtKs6k59A4y+2bl/tXxJWSyYYybiHewHCT272xA4YZwzd7Aoj4YtgcsgoV2L3yNXl
5uFR+pp32B3WoZR6tg2l8KNzhm/iL4jXqAim5oRGlvB3/6l/1M8sSJlI4+kYvnH4HVZvgKIe64l5
sWm/6gPMAIEwk8/01VJHF0hbl7Hil7wAfqaFl6vQfefWZ/VLdcmH2o2dI4F31pH60xMa+F4OpIBw
EnKYnpXVBLTw39SfXYPcdqtbP4e5kf6aRHLf5/nbuV+/bSz1Cp9ZK0McsGtuOk9utWo4LMapYdA3
u7HpxaVPM1EcXtosrmdi/A0nCog354oD7rgTRuC/SeHYdxEorv3xd7loTC5JZpewulCnjFYq4SLk
NMwMfkhsTeELZfOhCVijIMjsNQwUmiXlJ+AIAbgAeAZVDP6Tsf9+Ip93ANyhCqQP+kMX5vwVa7p6
S8qqmh4h6HCh+dDA6P9im/HR4gmrTOofR7LmFRw/hGyviL8nlUsT3Txbwnfzh/xD072UidsXs9D7
vP7O/95vnhKnGL365dby6gExgDfHlXVYMAJoXTle8mnefHf8O7AMxsNVXifKsr/uRwCh/kt5H+P6
U+PAlSazRxNo6Vw1Tk95LhPR/lwwoHk/wieW0S+X6RkTpLLzVWj2zfaONmV0qzx8PgKdZR6rdNBk
9HrjPAFONigmnOuW9ZB/1VHzyX2n3aMuLVXXfGIQgEVg0+wA1dM3XcNMKs49pJqrxXmzvTJ5fUX2
t/XVTxYWuTQaxXfJEpE941z83A8J1IhVfLFfHg0Hpbi8GcjoIZUQr11rSgMT4aOnHMvXghUqd0Gu
eJXmYvPQru/jLXlGtnVIbab3s/vgDSqODNPHn7J7CnNVuZrB4sv7KdYslrIgNLSe3a3gQZV2rPx+
x/mlRLT84GrMeWb1QKYiIBLlqZRHCAQxD2AtzuyeWqZF41b9Zuasy2YqrzjMJqmnWF7DSNSKSLOv
o+59epzav8cmmXhVthkOw9t7YvaNPZdq+RJGc9zcqQKXCOunZoNuB3NUtZk/CryhutKhzu4RhdDd
jk6/M1DpbTTcP9mmIxEoXEMCMq/Te+9li4a1gYOsMX2WvomXJgYL+JdBNYDguQDfgVtoc7p85J5J
xVEhuG8VeJHF0xvSz8kVGEk2t+WJpapwlx97YoGi5F9uN9m1wzvKL+3KnojXbSchNZBZzDVIGowi
4H9c6LM3DzIGcXbLvK4/PCAAWtPiksUf8ZrhV48Kq/HtBHsLClkyeKWNeUYQi2p7K1sc1DyyTNNq
HZPWO4ldTgm0PEQoC7QytKklBZ4HJ1JrFnFzzLItrBf19ZWXK5hTzB+Z2j5QxWdBX09/MJQKpfIv
eWCPyNQ+RZWndD45XjmyRfkkZZ93jKIm+/6908XQTVRdQQ5n+B0N8T4nn4sCHdvzBpvfBieRNHg8
OhhGBYS3xf1tTl9wYJZJ6gkM7xuUTcOGf6/hYI936p8G0HYY9A19jTUJwFWvxS9jp/zIno9FcIQN
dQLeiGMktb90UqrLpAuyyr9jnarTxRGrHoqZEiunis+fJIEWdB7UMP8qJS0PICWksfto3MfJkmd2
7cbswWr7WXx3GsAe2jd5QejnnbYD9zQC8PgtQxWYFzP+t8oGpx74xDgITl+1yDVxFBkGdP08xPuh
n3Xqnrd/yxAtvHLi1NKCPbsieFlMjNxr1Hwwv+Y0wQrvbpTGlDJp/bi7JS/fuEPtZNWf1LgkgxMB
hWuo7DxLJ2HADI0n5ybwLEFAdAzToTp7tC4mQ/hcKeo6ZdfHXBX2rTyz4BVbBCiLqqE2KFE9+Zc1
+GJksaaAfOPNuWWClRgeDyFBU6C1/HqP1Y6rfsZ3grcpNPT5T/ddGE4szZ7WuQnv3dIw93xCXrfx
eQwxP2LsgxdP6vZrnfNNm0pQkyGCFIeWnCvG3JVDElZgnyhaoIuUsvPCmuLSfXOFHu1MjtHzmT88
JiNZDPDYSSWEtlQ7BQ7lSTjPd6j1UXfV8eyNaxytnIgVfDDWhWUHgIo1be7ccRafJ1nw2FQXPhnT
fc4/coG8HGJGCusxGLPLS0WTlEU87EzE/20GigYHjzh28rswkC421Mz9jgBrLi/Lkv9qv0hwrrHb
mKeHyYKSs/zrcIsFfsk+lUOOGJdcds0pLWyho4ft4WBfhYrhFrJnXm/Ziw10i2l1NU65G/WZ72YO
e8TGeaR/q+bs/Xe/+zBXqfQwDei86tOg0/zOoHjO9MD6wVcwWTTtEm4BR/GVPAV5DHTj9kIjDnCv
2sf7ZDdCi1RnJHLTkXCU46NRzB8JFqCh/lxmFq7sLuRR47HV1MnUJthWiUOjG9xXCsH1GbaTr8Y6
txopjzpp3AfxQNs7GIW9nrjUYLX1ab835L0vrk8XhlAycI69HrOHDWdkVgANnRmgQ7zt+sWQXPT1
BHdGeB2ONcLTThhSVw6TnuuuzJxr6erNutV8gBXoQfeWLvz6yxD4uuW8f+MW83Jb//kx4DQ7KDPw
0GQmrlmQ9e6EEcexpCs8W5yTWGrZTm9uU20qJ6SY+sUEyUh7QzrCI/75auZPfJzUKI190aYzyIO0
jPupngbG+gEQprsE4aIFo3+4P5Bsq4vcKb+qt1dmwgoeHWvr4caaW1N6LDNz3uOivhA6LGPlbeKk
DQ9QsSF6lLjHWZ5M02/HAQ/vtflin7HpyhhsTCYrxibv9ueO+Y/9V+Zfz9sIQHX/fnWHott27ZzR
MhesrHAknsfSJqNGttIAe9EmqoFIW3pJR0WUIX3J0sbgc6q+3Z3gixkeFBOz9RnyQ3c12OsmOJ3z
q9QGE5gC+XX/fuw78zbRdrK1er03lb0YiEjHcTM+G+V+3MAxVivPxmkS/871EHXryQK6aUNEu0VA
tn3CSsBPt1XpNEQIa0urcPj0HY/4S3ADh+80oh2hmLz+Ib6B4LxScfTA0/tWXlLbycH5O8KG5eMd
mEw8M9Ona7BpLuHQxLon1cHD/pCYFmdkdr/Zkp5fdMP9heqchyL5Mim8d50IjET1ZbVkZriVRXAf
A0+PKZQR1alPhm6pOzQx/Fby3MIVxc3kffcMdV31DBFp4XPXGOdUUJ3pTxJfMV1ET8xurphCyvSj
06u+GNcpMhdJwc45dnihz+xQT1Wv3A0ICbuVxRRJO9YY8Yw7bFBKc/b4bV/AApVvdi4tb1xRrEnk
kwfN9ay2mzH5RNLHcG7wVfj5msMMSKmcUXFoJsbMo6Xi7ZV0cVU+GPgy6kHrQtwaWSCwEJ+3TpnG
kPGqhaJtoJArjy89iZpUfIuJElnjR4LIAvp0zjGGE8hJvsR/12rBnt6aVF2w3Op0oXTLO9AVUBIQ
ak4Up97xNTa8m1SdVGjZ+R+s0Z4y6P5PztOk61lDRcLwHluif/IodnKkkbSgUIVULtqir9giYfgw
PTs84wj8MCUYAmtn/OcRjo0zG5ZqQFYGEQOp6RUP932P7FgYChh+m66h2neWy3HPlFmp5vkn9Pc7
3v0MYzNXNlyRKYMfsekQu5J/89uWATFulW4tb/LXrJFNJD4D/Hs4frSscWZEEDeq5QtRPtGjk6lm
4WZ+5MNLhf98H/MNKzAuPtAQSphZXkxrdgdgy0TpYGduxmpB+6Y7eI5nlaN20+zUMfq4SIwmjbAc
fFjceAW1cXS/jNJvkS0wwJnglP2CqwTnJUjOherLoK3aTMtmXUvz6aQDEoqH6hPyI0nQfuMgBX2d
LJrnPDsJN288/ac6yOAO1RxnGi4pkvO0ELYstHE5JqfmCgVfuCkbvsF8RbP8p81kLm+36IPGpaUC
oU370anGHQnsl3ytoRk0ZkRRP1wLZA1Yud/msPawAcWo02ajdfr0UCgOR66Zuih62wnwn9cREfJb
czXO1y8QxILDpEd+4z/MaNShLX7YmDDyaNP0D/CVcWJqg1cXgMeyAfSLrpmWqU8twQJgam+tsLu/
v0OAc4TH3xT9WRX26gdXxRJU0BNka/eBNDueYWq/rz9rNE02dRyvlxybBXokYj3STZe55QeftPSV
JcboFZUiiHJGL5n1dJ3hFVc/6q1spTML/FCfc+oj+7ftZsp9nmU7FWfzZVOykRAAY7hV75vtrtei
hsHoCpqvn2OCW5Z/T/4b59fXPJ7oq77XaTlZltLX0O4IRL9CQ2mmRudZ7eqOxYPtTkYfrKKbiaRx
oPyY2W8Frkele/XrOmplh9Qfsg86yjsUDIg8cUh8wgdz+8dZNX9MYz95EvgNQRxC533Rmmv7EZKz
rFg0oGSzNDdW9qS58EQiP6Mgok15za8SGo/7KbccKsLauL2LRZ1ENMRoEOx+30Khgchs+dC4Kfnz
T/MVUCv0wEJYaZMAf3m2kHDIu8cvHX0H5ax+NiClFGTmxHCMKKupCaiQr8t+cJFF5IjraDr9WAea
+3zevRKoFVqn6b75rPvsS1ua5+4XJFLe8abPAI8mAVW1LhSEK8cj3K8OocL21S7ZKpTC66jNJ3OK
EAv4Wvp55/NGcUfNGZ7e29zqQGJXmbMB0E4SAr6P8reB0MGwAZLwCUXaBysb2zF468UMDOqxpFi6
vsZAVd5TlZ65vkCtJ7BBkw7316WyQkX1pOZDgwFru0U5M/SvipEPjqDsfCTPkLB7In7r5cf0tsSa
Sn+W6pjw3xJ2h+nTDhMF29FNZswlS9irG6WTS7fnD2ErhEu1zXz8FFbr2aaeYsEiJFZP6pZXoN3d
UebEjv3cvmVgOr8kWN/vc5Z4ShwVWVLQP5JgjOfxybgueTmLYrPalyM0+F3RRiILali08kpvozIP
ycEyq9U9KJpPK91pOYHZOFw4hT2ziFdiFlIc82Zp2b6Mz8h7obQ7+icpTOvVVxsvrBaFy+2hHegv
2PdSRPHPM3E7JP+kBQX9WnrtCKC5y3OtnRUlPAfrlr0XHV0mZMI23UmYrUo3s3D/I+m8lhvVtij6
RaoiCvEqMsrBsuwXSrbbIBBBiPz1Z2yf6tt9T7ttCcEOa881AxE9Az9w09gNk4rT+nd1U2gyIydS
8PUGRkscY84VCW9z1m5p2nZg9vc2rAj5rl1Z/ojP2vcsDaZHmOsOOUqzPQs1rtdYCUUnMwtfs8fy
IyKnQCELCy56fXiYlnLtLjqvvuCE21oJnoUczUdzJ7+Og756Kpx275+5iOKJAWJd7LQfr+3Uuvc1
FttF+p5M2EYcH+0b1uDSj0afQLWlE8jabAzYN+rElTiMz1y8t3FiJr+iTR2QNiyPGWeqnZuwCwjS
8IeBhDk8ab/Sl/V4ep0eDs22K/xHGjbSTbuvdJW+MAB+j1rJ1fZxRobWZgFvDkidVevzcYrjk040
lEyXubKfIDXFrlK2PbAsFprLOg0XzccgGqEwt3PdVtJV5mnn5pcysrmpC24RB6PQJBb7Hnzr6Izz
YBZDg10uOqu9YjgfM5g4xaJOAXnjKMsx/7yYf0Vm+JIu6R35tqedRsnNvAlovgjgnCvKBX90PPm/
yQO539eYSPNvxtF8G0Jc0OXRyUa3fbjKK6yELhevSsJ5CCogMmuNwzlpYDziGfGFFxXX3QyfhCv/
YUQOQUPP5Mi/q799sUtQcOEBWabbmhATNI3mKjcc07T5hxxrtsUZGIpnnGg7CYr/01uwFurb+WxJ
v2AmOxKbMVI5jMqZwQPbiz/+LCcEMV86R/zK6bho9CW0I5gdV/mQVNtndeY0DLbyWmb/srcR6Aku
kRISA9IA4qeZ3/bvJXUDZGAjkOQLbI575Otbo/vMMB4y1kr1Vshf0uwXKsgDNl7n5Nbj6x4Lq27t
AyRNaSzehTEnH/EFNUDmYGPgZ2E4T9QdmSNPXy2kqsSOe+uprPFk58fPT5eoehqYhYNBkIrJaiok
Pyeq43Tm31nW0IaQA2qEc7o5SJ+ou2VLzbzWpyRMKJHh9pCGodtDDICGfIwqDxTCpzWL7J7dXs7Y
JLBARGX70glctrGBqfCK6xVnUtzWl5FyxQF5PpQ4Pb5GnFyHfzSWkm5Hp/g+9+CwcaQhuAvLbtkq
57tuOEyI+merCVHtcCm7PQXvMCzjFgj1n9wHKjL0xzapEbR+s3KQsqOTtaQ4/PepBUWiuoT+Ovcq
w61JsJNs6peXncAFeO3JGjGfR60JdGyrAQI18nbibN1e+/3Aeg+LWt6Q1cO3EUxXL6yit+ffaeMu
qo9ydLF2X+zMmdPWlJQIyN0y9vqMrqarfVHeoLqbPW/UVqkFJ75HLLiRTUwtoFrTcRfq2NoaUYnF
bzMYjaZfAUXUx/JOpAeHtpd9x8S0h2rQS4kd1QfWXR6aUp9ZaO+cjdkOM7LO1MvAoY1w8mRLJiAB
MRnHhG3zm78CA+Vgnxwj/RuaRpIH6W8HZTrD7QWZUes+rq8pgCgwAKPNxIFdHBTwSShotFHvMDLq
znlCwHg6mAWYmGDdA40bTAW2uHCUAU+SILJ54GbQCOlgkH4y+yfBtKIXA61o4TCWNEy7autB0pco
QBvAjZTDvN+UxwlpSU8Jp70rKfmiNmAUA4Hw6Z7K+vth2PErnH0ucAymIRaY/xSF+CQI7UuEwQPZ
gLfFdYFwcjqx1SlftKrUE/KPx5UaEnH1PcOCgGb54MijNz28OP3QdJ+R9NDtWnLKxaHi+NxY3MLm
OLzxuTnoYtPPlnrfcajpfRHFtk0R3K+pddmVftldVHQXqQV2rWlC3pzUe7bu5EFmls/JpGwD5Wc2
P3D7eRwVBxZLIF30iKiu33KK349JdYsj5xTSGBFbx5PYJhvTmkl4xfmsbISwzSjPsKIq3BmVzF5K
PNKE8m/p6VAKkOA0084G5jTVKh9AlhEWtaZX929E18nza2/uWuWSKh+Viet6ex04WhvQl4AE8N0F
26j9NHGbZju/O49oXyBUgklc2NgGY6xfkT5AGAU6Ld1lpMfko9D8KHn2ajBU3v1MAXGvD+Q4mLVL
LAdwxYwA+vRTkkVQw5DSJmkQ24n8CWeAaBcDS3o1dmQ0OuweeLr3HAV3GtnmWNwtIfU5TgQTYvgk
xOLlrEvtvlzLmsv+iUFx9TuXkREfZ/J5hOb8dMvoqBFW8LJKIg8SIUFqwBmLXVwzNB0FhuGwL+8X
7e49hl1keI1OQgaEaTr8OBFDBq1TXz7icOcxq6Yj+5T8yTE6IrWizpcTHlIz7474Fcsamdu6XBv3
oMjJzPBfzyBB14EOh2OjB/9wox7ISasu0Un/fBKMqYtm8ezS3j329B4HAKwRBea8JHGl+9XxA2xu
sGuX5kWFWY+osHIjfKhgwyyWlOSayMFGEPYQceg4Q3AAliy6shxDInqfpj3PNg1gcLq6d3QfVtNA
HNdaL454K9T/tHciP8+vn1a1h4u0fu3mq0Gcq9BPY+PGYp+R+mRlO+Vdeyd3d8TWafqFd2EiB1dE
bYjwjLZqhutfH7By11ie3pgOqxdf/8vfXUDqYeZ7bAuywHVF4FotMXNk3B8++VcCsVnfgd1SFgAL
WjHk5dV0ErLH4go6BQQH6br0ib3fZl+cvoe9CcEYRdo7602C4jx18l11wGV1Q8c0fX9ka9BhdNQc
9QQ8z127C1rSbO7RLSzJxTMsZeTUSzPen7C4IwnORmMHopSXdvYrSWDrFNfoTdBUV3htyG8v016Y
jiJ5+TuEJMB9aYtmp1t4jytv0VahGnTfnCWwY5hMcAGnRuhCKRKnJ3re8/VI91ITXCSEgeZ0HVLn
FSKvA2zWacFQDB0AmNVrtImJi8sRbsoBr3YHHe9d9le5ord/fyseFpAYPjx3h6PL0ICf4AMy1utH
x+tlW4Mkg0DRmXT2C7FftkHVbZabCuEXk7m1nrfsBrGHcw6HEY5FWmR30DSekwvuAPpEQ5re9OLA
BXEHgWYA53IX4wAwZbrCEIpizWVBx17kPKf0xrgD9cNBvCQN2snCXwCOOcKj0m4rRLGDbA+1z0ic
i2uI/nHab0tfYChUCvBiEJyA+ZlYWVAoYQNDqxGBk+GjuBvovmI93cDYsRP8joEvaOa6M3JKFWeR
iFqNXgajj7NqcVgc5V1fUDxBYCupQdcEB72hsuhWSOLVkwpajgA+XUu/0q1RLEnky4TRG0OraT5e
SJnazX2yuXJddfEVhlKFPJwBUkAQgKv0zW4FNsK7Ea96I6Nv+sfqzJkP3jgtCiopuiO/4yS4MU8J
PapyaFkKEXRW73J3wOxRhm/kdfC2hnBms321zIpvzqa0RgSmVx7BLuJrBEurA1PHF8sSJdOf63AX
bZAosQVwZM3TAy5IiXlUOcR9SYf7lndOZBu8R4WvI9Pfx4K825TzDWWW1IkNEB4DdRHa0fa14vNk
uofy8yfOPRqy3dznjmejxWYATcHUrZ68aigPK+Yy7bfXdJzh4TD3ecTTsFJuxU4+07GjLYE7BS0K
AbnILvMBM4+5GJgCYIK1h9/pGakLXSvQgHvFZOIEeuL1AT8elZhOI5qg0V/0PxgITNoW0Of5Ue5e
xCB9oWp6jG7N3EDFf3y82FScCJkHWHQa+6O209QbxEK0P8YPTgqLt2Lc9vIHvfrxyJ2ozEu6WBfd
h3Hf9rRVUxvV+SI7lOhlNS/BV1DDwYkwlh0Q2p3SgFr8Wx3fr1pi0VeNoJPRWJt5mooeju2yXcrN
4lvjARWbx78RquNstoxhCdqzFGTh2g/wHwgNmTAs0ZinEO3k/Ok0s8Se9TQ/E6QsNavSHiR2ik+g
/k38K2f7St+mJBNrJ0rSpiXSjeFlmMxDrATmoTqc54tDFK1yzAYiKsFdTnQDbK/FkvrFZ/Cz5H1G
DvypZA2hR3hepzrdYD9hQX4ZJEPjTYWRneE0nNoaapfyGM93VCQjgg5TXLxyd2eZR3ujo9/IeJmO
zcJR51YDGgyuEXeEWusbZXFOsq0WtaSCrmaxnwlMGetu+wW8XoVAzIAV9GpKRMt8VU3+tSwWyXB+
gDxrJzVdKbXIwuXnaRxzygCvTu2Y4TFDzSv355eIu2UeJ1NqsfEkD3vS8WeooGOsE+NlNwyrZ0Nh
fsvkoy5dn/yoUR4fjK4p+Wli3F4IDpS/Gqt9nZ6aP6VgWXEwtLZW+uN4mXf7CTjQ2Of5IcNLILt0
A0cT+LMwsklpgCDz5Fj0rpE+TJwO7vmqr898Xd8uHocu8RdJDCTM6ZFUWcJUNlR845PgGY/BY2IP
mW8q1V3c3ajyq2xLB9nQ341uNyirdmZhMNP+oF/A1mgjTjk9XWzcT1lwQVmz9m/TpDJpfXrRaoua
wzNxFgQiTHHre670OOT5mJnHWQXXgqbZDek3fTIokxNpCbqL/0rRnuN3AwyZKgpLhgJuCnAkDBj6
BEiTun/aUTUvBoxj44XPDlILECyeAPPCkqijUwySmDDZiuer8YiHjd77wFPpgkZCvyl6v+o+FLIc
jkyJerqW5dx6xKcFn6OnCnGZKyqOZKtZS4aPoDv1CLthFxP1+BQV8f6hnRLFHWBofN7dx1t9/zH2
NVgc4DYjq6GYWJA9wiTFhSA7LIwDyyQvvXi+P5J/TX9OPxVtB0uQZRi1y+zcpQ4LD9jMV0TPJ+h1
V452uqC4giKM+648oLGlEYygFLDw5UjhVIodLb4oR/h99y/08fTfnivki9jkoBlEvXrQpA06UnPa
PgkL30pv9FLbmwTHJnKEZhyvCdNHY3dO1iXd4ispjPQyWtkxeHL1GzbnNlGdzH36YLRGPekRziCm
TEFff73InqMNQqVXc3PeH+1mvO9aWKC14bCpz6cNe0FJCVIID1ipCGgYsQFwMtIOGHsk8KeQ6JZI
RdZltTo852GDIPqKjQiecJzmOBIr24xjR+KItfK1HuBhQQYtyrdiCEeWfGrHRnFVlFWNjdQFG59y
sAv2cBEE7AGUjgCbGb3KpZ5wkEeRxYqtbPLFgSIp0bYwMtQRiop1KSDfseqXdJeXw8ynrotmVpqt
OK4lhgMwz775ZH8wcLLo9kbyUcGnQLAPpXO0zPOQbqUnOcG4dJEDHRgnufbZUWgnK3MX8Fc7wLyh
YLtvVc6wuErlAcTPiCylal1127shDEySq1kEMGRS+tr5X9Fg866Iuqhc+Ojwq0YHyxQeeRL5HFXv
T48PDdURKh0oCidUcU7rL5RBNDvBenH6eEk7eCQorKXPxWtbTnAePZbcqL+U2aEu16I5+rQjw4Zf
KZd+U8Hn88aBTcrNaJYkNItvMvRLhciX+os6r8892FxwsyrI9LgeTpgXWC/ScqcAYkM/+W30rnAT
9Yq0QAxAyF3CmethP2cO5IxRx+lnOW/XseINWMwS+RuFsFGhnXGX5HPbBxpUzdwdKJtKrMwX6N3I
rX6hBoOzWyhCSdQRCCjRIoxXjznYBW34bg5gQ4ie3w47uB+QXLXFqdaUpfwNG7Mj8vmFbRPSYA43
MzJfjrTqNelM8UshjDSfvVnTKpJW8WopN22MksxA2/C69cNnLNr88FWzk0lIPY5v2WkyfOUXDb+W
0HIuZo9/GWrrx6VK/2k1D/xzZKWSzIjy+8j/RpmiMK6gwQChV8786ams7I8IIo+CMoWeOntHg4O8
RpdBQsicwPRLL/A7coELxowqX6c5VLqcDAZjnbwx4METhsGjKdbfdyoGHoZTa9u6OFKTVYJPwHkO
4KBOLLqknIweKnMJszUVBhNOeLpwEVTZRm2NlumH9NgMBsMYyABfc6o6X7nD+ut+zeA3AWAQP2lw
Yhrb/VCoXm0obo30rU0+JA63Zsem9Fq/JNMqVeoizEFjiq59Wb8LKhLbw5h8TB2PxE1II9Y3E+3s
WXGMH6QhLpxIeevZ0NjAWXlbm/7ouDjQxtXmn2m2z55OBTlv4T4oQu5Pp8aZzi3g0WceYgqwEnzo
2PwXeBrAzDRTbxDfhzRXZ51gq0SI1gcsvGN9ysqgNMI08QekF8/hJ8Yn52uMIah2m1+2+BzDe0LU
+s0TIvAgXh2+fGYtkOB1v1Al2Ocb/J6GPiiJ+hQOm/PP5vVZ/rmmPPKv+3xT01isRIuq6DelvqNX
x2uonP6qufXqXDqBz3zTqm987EJZYcFXURYt6nf2KiNd9S0O5tADydWobKBC5ctIPe4HZ5iXFvTq
Le0DLmvWH7rFuq7WEyQJI+x1qiT8d+QjzVGEEKOnjeuoBdx9fwwHoz/EcwPZC/TX+BejV0AnEmjm
07cREzH9IcopYrgR3MADyuxn9CGBXEyDEK0Eo3lOB5DbVYkJCxpIlq7I5jMOiCiQm2BLXWWuWg10
G7nbtFVkLu+JNcOMZzFGBZXyRmVXeiUY2aG7JfY7oXUodfvhScMS3KrAS6SdKQSsw2bXyULvIXbG
v6/XKZ++c15p7P9pw6Ugt4afupuHim1bVEAhgx5ONGeAnAU3gXVufErRh05Jh0ZVVFTZSqax07Sc
WP3k7puJT4t4nG+4a39GN073Fn1NNxOXP0/9R+sgcyLz3PT+cMf8pPLBZCvy2gcrKv3Mjae13n8M
wrO83CkmcU2Wqrhy5WLkgkk1P9IUVTj/6vPDkPhl5QMLKFjqkXFgKZN9IiUYRqXpzr9ONOlPlkR3
8JZzTIcq1UHjpU9dysfH4cCrgoMsX6RYU2+ORhgjA1Z8u8KQUvhFfSzoODk5ZGoCUHGq7Dikeflq
+qXQGBwalfIgLLkYcPCB9d1LRbPAaCgqd073R8sAwIsrYd6ME7+kQ5IyA/OAM3PK2bbeS1hk/IyB
1Lt5sSEdiTqcfe+fhq3DnG0JjN0GLQfkwMnHAsm+z87UoqlD7cmqkLstvHclP8iJPy7D7jVbhgmw
yO+Y3WTMbJANL+ypflPrNxmZV3xiOQJT6bRtj2BM7n1akypFbR4qdOfolUDHKlZ0y0CIIHoQ/U2G
LWz5hgDHCuM32vsBhwwJH1tyqOBW9t/zghV6l9a3mkYvMh5mf2o3c04ioGM603bfcHZIt1BBxhSC
Hodvf2CHhw21oCyGps+VYNqNhZ7OKObgaGxT9p06s/kfwCWwTvev2wD4tCVWveuMtafk9CwpzuOg
9sQQXobqCLA6UaiVxWH2oL1I/qhXHYB0XOwk/fI0caB/OGBdNfaeFdaolff4hGX69jqJbxV/FzEH
/5tnP/AI73e5zS9X/BYvI8w8xc8BjPKV4vBwchtg9eG8TgC9DvQPV7cg51sKv0ubkEh+KHX+/9V4
wrBdAd+lpfk6TyqW5+X6HsSByDETf2b8Tfz3PZjCWuQmGJ4e5tjZluL3Wv2zrc+DJ79kLM/1UMHO
3vRok95ob+K6cpS5BvEZMxe3UWAuoTQTarX/DXCB9oT5ak0qCHs9UPm/Bkmf00behLLiAngr3lIE
Acb4r8cIFPNrHBibyZMJzNNJe8Y/nxuSMeQqbhYp3bw2FEkXwwAmG24hnm51NxOYUVz68Kt7XO46
2eYBrTp8/TF3FwSTZitM/aHtrF67p/vcUxDyD1vFRvnjymzNe/a/7OOJ4ShwpQPR40mbuQ3AFLhF
2LDwyQHjwzKgm0MmCHHnPn6F3JXJ0VwFF3lMTPAJu28fAWV0Hwrr/kcQeTm2Y/W6CFIYmdwgHHCD
6lB7mPa65g4GQ/AIUnzLRM4EcrwAkEkYO2DGy76DAZ6wg+358//RAzGOQIEnxnK5C/pGJMO/8RlG
bJdiKPBEQPVbGmZ+v3vtK8BGR1wvYIA7XJ57zaXvXAZs8hJPUfzOgpQcRh4+Cb9Iov3WFdkLQMd7
DmsWh4OQJhJyZdqnnuo9A3G7VIcKl8dd8yjGkDIk4MOJipfTnCvbENApE/DYuQpfYvSEZB6I5zay
uDIMGMwjLsQIslgOGBXCSJ8eO9bQCYQLRs+ECpL/ZxPhMwJouiM/znZLRBgOC6GYPTU8RmbAk3EO
A4XnXQbzh5UT6dihu55dYq8jzzAmkqAMCAPRGWE5t0Gyq6O2brGirt1HQCdqHqLy5plgyxdo76TH
ewWBFkh3hJVHIEYsev1DB0ab4/pNOUK2g4FZtfgTm5YAaU7vkw3BOs3BcB15c5T4cBUbeYWVJ2AL
ZtXY9qP0OpERyO1kljIEeXi43+bEDqSAw38DDikHqwF2rD52uUfmN/IG7hI2KTiMSA5kZoYLx72w
YuwL328OCzgVjjB059cZS4P5l6PAVz0cHNbtb/yVIDv9ZKR9dsPyedLWrA0OgiqmtQg9EGsETdO/
dQPghzUC3hoTEzvUv/klLO8kMoDM6KaE/W8SkMnD1mfDAgliBPIK/ybc8lBHYqEHaxBxOq5FYqgv
PA0wtwqMq5BWiK+OvxqufAXKehTqDg0nB0E9AkS/4xvE3OCd+M0ySouwD6k4qEx5LCyNOHfjby+s
qkcfohTXLFYAoV4l4YT3LrgL4oUjrzlHniQ0clWg/PKyLuZ7XFodSBeUOXP8tjQuJt5qXvV3H4ug
wfFPZL+Iz4A26M810DUDsf6yZuFQVTB9579gvNWa/mzIxYnPx2uSgiJuwYOLLrB/EQYwEn97BPje
auHrhpktxm3zUNwK4/vv9cWNYISIMaJiNdWR7YzXki1luCYWsw2am3Ir7pG4f9Q2VBqcw8VVR54w
KWz4WXETEQGsJWzhgFB2f3fevR+ft4phK74mXiDl/8VHof/093RIxWANdnW+XTwfcTEiGAgfRhEr
I6LUFl7Dh8J07JerXvMphaEEXoec78ldiW5EkNy9hBMzqVIL/ICE+aH0KYIJopvKSBS/UJ+zgM34
DuYWHoqYKtICIiWTmyIGEG/NV8EWWSlGbHD+LBXFbAnpXohcD5GkI14Iw3ahYuYXHiximnEAIs0A
l2Q0V3+DXMw8kW8gvkH8gr5EpU+LBcLLj3DkSdYxXUiRHBMIk6d0nZBmhL8RNkYzIkn+IqX+3s3E
E0RcNKD+Vjjv8C/8naEGJMEVtsyvv2uONuLVhNSYV6Au9/GGFNcsQmUAVbgRQpWd4wmEkxI+O09e
Txg9PbGDEvFywhWJdZ+/s3XlgrQlnGSEKFuEr4hEMtZLmM9i6Udz8f+XOZsxZSGQykSai3+DjMzw
x2T+T8wtPi43kWlo7Eg/4VFXcOU5W/8NWsZNe+vWoFO5dcfXM/LK5WAvMAQRg2rB0KgZ23Uw55HD
fGBDYFjgQMmni3+VT6BC3GHQmYtxQO9KZPpEN1xbfp7gT+ghuFHCfwa/KxFvJKjf3Lj/Hx+PQv/5
E6sTXCJc7XlaP+IuizvG6+PreRctLX2X/o0NMf/F5YtVRXyYvzsuntqfDRWUcwk/T/ErZQ1iYKHr
Df8eK5T7ULgo/Q0lbzT3QFHxL4AmlkIgJ8KGH4a3SdvP+3tso3BcFROWCCN0eH+LBuBrs56PrBks
BkHss4x0uJCKeSSsTIXvhhKaO3GLCzye/r9KrpOtlxnPPt+ssTUWE49MMw/2zbH3cqj0Om4ZD/cc
BTiqBPfQdA1XzFDxNkoY4d2V2wZQJ1OCoSo+jbAOlXA95QPSnmz/FiM+qnhTMQhLpgIjiOcxijcX
a96cRypeUTxGHGGeLHFzFhlNKN/JGeOqOMtz3RX3V+wbFeq3hHVJXCpEmS3utH+fSazn1Zrm2J0v
KWEn1046rOSd8LWSPPzR/ianmDRiKIg/6+8Et6sH94eFMEC6GegupN2/p8jxs9zWQbdGkchX+I8K
2ztMCEPx+eOt8N1hrK2BPkTKmzDOEp9PJPgoIRaqOCwyEov1dBXXKL4Xcjt3huuGMM5SqISEdrGM
iOWICkgApHBDuHN8XJ4vX2J49WH1rXLDopvkRf+gYjo/IAlrlp+/b64C5om4ttjXmRostq6w/TFd
1RafRXLElJGcfksXb09n56jauDpS3QjDQDpA2PXhJitu6pybKbYVFDziTot7+bfyifVi5iufr9AQ
ZkeM/xbjNpO1RcQdqawWDwaCeHgxbyXsZfDRxfolx4eG8GfeXMxZMfia9RTUOOc0/v8bt45zUEZ4
tLAzeHn3EDrd/rHDrce/z/fDSvWfXkEc+vPwEvCFbdAjPGVwG5ChJ/Z0h/aA9hvHfIscb31mjxQw
Vs9SlqC+ThqrsHEhRS7mzEuxTT+XoH/FqR28GUk9J2O2Uk1Xhruxm6BH+SBBkeTj2vmE9Z8jbLY0
ZwrkBMAseIaq3ZbOQxVGo19oglAZuQ9AzxMsAqpLXAFKJ8N78SMqsEtcv8AwMmsO4d2tZ7Y0nMtP
9L3P/mhq1rQe7jaixP7fCO79VlZuAI0DS2snwSK/xklxmYVd5EYy1jklOyRnizV+N+N2celBoS1s
m+4gqUsjtzQQTEe6IHVF0tH80EC4E5qC1yocWdwiSYGH0Bj0twY/ScBZneptvM1/dRT8HdqqyFvw
DaK3V7w2r63cXmV0RmjLtUeotRhMDyup8PLBvpYXFbIwFk03YxE8VEhlONIAnW2RidXyFmuDgsbQ
so8ZWFVES2iJlGOjhfJVB9fq1voV92fwlOEt8l7mQmiJKyDbydp8jo5BYXjlJ+IDPzQPy+NLxg9g
RiOTZQGTxAjBkLyhvbvIWEJZ75BsYesg/PZpvNgGBoJg1XPO+XgLm0v86uTvMXtHrVUSuixeZARc
YKIxZ8xTh/Pmay0ray1yhurcW9M8WiLxxbX8qhu+ubS5IpbByb4TQOUgy517/XyV3dpf9ZtMBJup
zALl0UYfrl2M+gM3y5KgPqGq4E8ckmXooHOEwK1naE61Ts5RuafxkRIWCpZLTw3fak5hsaN5HfaK
ryM/Vl/nI9CyN1N+Oo66+EyFkAM6k0wQ7drlAKquiVuqcTM4zpXPr+J7huwanCqJoSeTcNuH+rnm
Q+Je9oRqwjL18GYNuboDkoW7TZSY4CKYNnG5uFDqh5ot4NgO4PMgx7A9EINgWFWi5IOSpn3if2+g
HsX1u15FzS9MATZvI/JxRGULrdpN27r6TzVf41DcHtRAqJewaE6ZUA7uNeqPmewpSTCkE66JfXaV
sYWhJwA9psMk14X+QqM7O0jIGXjD+GPoaCLDzVpAWcfDuYKMAWWXrvVkV/dvgDh9P7Ub3LTqVUu3
Y1l+QWyLrEbGPmahh3Kx7mRXad2EnAWdWIHnu96dgZuN187QyNRw8/6Hntgdb3RIQAlqW8hMJ5r0
kA6E2w5dFzxcUKKNFQ2fG+ezcj29OB5ayn13gB4JOY3jq4qvP/UNCogJ+QcvRRsxu0PbtPtl1znz
I7HEzTayqo7caVz9MKymzddRLBR8wCdROFgLoewFMa5gfYCTLqmN0BGTv4zhExAyhzCOGar/Mg0r
ozEFOr44KtOXzTtxDUMhyqck/geE8/xq2z238V0nqvodjAmfG8MBfSVWCi720yMPJzqSdAQayz8g
4QCcpdqk2aiKYynOONBEZHKxZ5nFar7/PRzk6Bc2AgGA49+h3aeVDOMztaOj3gWgsqW2e3j6x8NL
09UPLe/+6f0mb/AJDocFOQigsXZMw5irO6AVMlPHbMgG4VV4V76r4gOrGmc8zILQvD02P/68+0di
eDpfpbOZ3cT/RjJXiycsmcqK+fxFf0hpuyUZpNjGMUXJhje/eqdj1vEdiBEaXBC7bmlgpfEgSFVm
Q+/o5KAHgqmS4PVQpw16znD2fKszULFCO2Tj+vfhmXXrtBlJQmh3ypqMjfkCLwfETCC9HXCygt1v
nWP7qKYRjc3L3eUkqvT/XgYc4IrSN4ITFJPovJiOEqQBKTvDLEgOIM4RL3cHFM1sWtNRTWpiOVgN
KxD+RJn9A6ArwVGM1JztKkwORf5VZSu6sLcfELumX3ivZiW9k5Sj5V52WkAyVnyQf90jlGEmzh4L
ekSZo3yJ3uY2xnWspqDy4cYQsQJBNzvJfIiKAzscEPFZoN0+T5d5vlm9tBvfxppRlMf6XyyxnxgQ
ZMNnsiQRiH8vlhduyI9AfhvCtuBYgiGzuT55u7gKVuWOrrks0MVicxooU+7NCQ5vsvxNJ29croBY
izcZRUJDnQyi3pXTMnUIJptZ/PihcFawl8kIWgL+35HjgLxS5863iC0uzx3EZJ0OO8YhZKr2dnds
36fUXiAtxPfvOv8CxJz7NK/wBlg4sCegBBhEZJWi7yEB9cMCTHCl4dg0HWiizjmlv69ivEwen4jv
jHB8p5FgxoQvodlpn4wq+yAP5w5chgaI8dlyChjfW0gWCDCjCv3BW8P1VX1QPNiLE59GGPGFtXSd
ppcVtkYIqpxrN4WuuNlioYTlOf2KnmV5DcgL6bmQCINgq093feWod5FyXL2RGODlJ+yQMhbs9JYr
SxVZo7ycIBrCwvAkxLPOa31fwLxByXelqwtDzVpp75oW0JehLy1VjtwGMYjuJhM2MDB482mN1jRd
iofYjYdpI6P5DOEzL15+h2JjXwr+qIBQRwTRy2o7R2sShfF5zmrVbdW3ZGkZc5rIkBMOKb2aZClv
dIbbMY6Wj+UNfd6y7CAa+twLI8x/6tjticlaRvWGW87mQNMIS5MruH2R28jTwycZnJENt5OQGT+/
W/RSQcIzwPygdem1u7CT2fGW1c34rBBevLW8ymxZ6JtobRbfPWkPcMAQfFv1BQKs6rE+p9YigPCK
oMHSfqZQucb7Auy+pNOtcWdsmdnSnkq7RrRlzQ6YlwR4Tcj4t0er8+MrYa1nDdwDFH6rRNKfWWbS
kTVoqZzMT3nCc+YxOBDx0GzwDCBNtcA3M7Rc+rrfp3AEMOnj6CLudf25qg4s42iXnQtIq7tCUkb7
tbZ+SZv7BpaY8CmFUYBTJw67sk0eB3zSPvzEuYTspIHqi52ltgHApMtc9e4a8QzGiaPREyMWesw1
zVQvGa/yB+M9siCtyNa2Yxt2XmfmNY4FxjqlCieVq7IZHyVY6MtjOEZ06Bub+AtWemxJPpgdJu0g
F29VR61FraQugs2V2JQS+TsSEkmwG0LMuJp1Y+82HDAm976FlTDkHzSdfxKvKm8K7FNjneGwyilz
8jsz/OlLRP2HA9J6KH/qpoecGVkDvbpp3bytaCKxaImUwB91z/KN0XsF/ZKaBVgyWcOAlptL99lA
40oIrV/gh3ukHHnOVr6IveFDkGriwDH7SZFbntrxMiRYpwgi0JCEXeU2b7TzWDs7fSuaXZwYErFi
8XIazutYlqymD979A5gWckx2IhbNHpkruwxBg4YFwjJkY4XIV0OVQS0sXdu7vXAze/4iapq0Y6FU
BcMWzkpgu6g3sVSiZtCgzeo9bBTjlOB5Q9wcvPgC0yiv0LesRgl4FKUQvQwcB5b1MnwFT2U5WB/9
t/GWPL25DW7L7L/Sld/ltCLIAIccAkPcCO8jrSULABkZK5UVhmbzMB5+swZ1b6Y6lYI9c4vNyDH6
Hhwn1L7zh5vPlsd/C5LIOAtSOHnyNi7P+FAseNDwwZb9Ot0aafiyW3t6HePzuvl9wLZAUvSrLILJ
MhJLnXyqczo+2K7QUdmjJuvPfWcNn496TVdBukZ4Wbj5R05BAJyVdEH5/lwJIT7Uqb1E0yCFMo+x
rlCJUGwg94PvT3wiC8K9F82fUPmCO0CDEIZuKYcVRBosKM/ptSg205eC5OItsfQ13vmLg4HiiLAI
ZyJnxC5vKkhP7WKwYwgrtR6LFHmpPdFxY90kEoJYpyoLNrX+cYBxLdzjFwfSBcyASprD1vvVuobP
19FoLPVsv7FP9EFFxprI3yMfBZmDlT9xiYcJgtYaTiXei4vRaa76EvP6xS9WRVhVAHEIQiq7hJIv
P+B2g4IjoRD5lizsCyyKwWkKrn9VXshTg7SMDuoHFywynijdHBr1j3+/vOm4Kv5JMPyFMUZCBAyk
TYLTPtiYbwBraBV1mz+l1bjMdgv5CyKBmMAzsaFPIEt2fv5Yf2TAN84MRs2axtzDobXoJFvZ8j/m
C7ggLIDNlhVuruBbAFAUsvEjtBWv2X4ZYuSb+3Y3Y2XC02BZwlnilLSeYF1xRg+zM+1L+rZ75NSz
OTl43YEhIERHl9P4BZk1yM5ZUBUOmgf9knKUpqWDWcah+hyRuQrtg+E9969dGsKhgyfdfL7aZbvv
IAqTyyIsKXGnRkr2A293L9hCzVeyNw0fXyT8KzoAOcAEjPvT8zw6Zf/RdGZNqipLFP5D1wgVBH2l
mARFAcXhxZB2wHkW9NefL91xD7vtPorKUJWVw8q1Dt03laJDj47UGgjGLwAVYHTTyr6Oqo4PmAhI
RfBuEi5rf0Y8/UL1f336X7c9J0Zg/tkUn5HEPo718HWQDhkyyZL0Qpthea65z6Z1psOzzB5eMXu2
/cVhcrplnQXXLDx8B5RTTjjRtM14EK18IbMDV9WcQ9fYqaKW6V1tkiQJ2E26ykUudpfTukinx1+J
buPJhg9HR0BtRjn3lUOaUOLOeSI+xmhCnMGk06bbGICp166AXS740Tlx0XeGLhHFJFKJqnIvWRtp
u6JH04mn/7VhRft0i8lHwx0JqknLhJMJ6cEBSglf98r4aGR0Ke+vThs3uKl283Peik+j3ez7Vdyq
G4XEJRiAqKvNWfm2zj4183INKknrt5w6iH3IiZCqMbqfT2QaNricl9ltsPih4wH8CDKss0PTPB1z
NPjVTf/yjWgp0cELL2+z2wDXASN7XiSNPZQU8IypYyMMNIAfHVIiPW0IcwZG9D5v0/cEnpDAYF89
sK0g1qkF1WZn73UY4T0z6qXUX/gCgTnFzbyX3XFeS+JMGzgKKJy6jvoudET0a0/AuJyu1tlqpxrF
joymT+n9Atf4cEqBAdvXryPUP8PW2bvBEeUaeraFGKVhRwGB54qLC+xb+zi7T9SKD4Wz03tas78d
CqsGMtkPv9wnT9p+NKUmnPiH9MLTa/91vM/RBT9ZoHY3WkzNgDYY5qUJFJr84LQ+Qu8mBOn7Qk+I
jgFgnATdcJ4TExe9gl4ZZEmKQTWgp1swaHBkwahE9uL+d3Fq4UVk16Zw6EPrCuwDqr6TCl/LNh2M
rChFUocSAkIdKoR7DWZ12qidI6P01g15dgL4mJ6Nj80lFhQBmldA4PWoDQsl6AywR/UEJiaA30Xw
XAMCOc6Jc4BadYbwM9DMBMOrod7IV5DUygFSIOx4hu7jq1693QyAPJkZgbjT7n+jO/FDUMiTYGW7
BdTroCOGUP4hBDumG1+MDwEPxNMJpQXSQL1DsrhTjeukELmfWsHbwOsjfwKx2m0f6K243RzwGVds
ObI3q5+J1QYdFhSN7iva1HyAn5xGMX9Td3SN+EQizyOT/RXBmacL9mO9TTdYV/oQRvRRoOsIxeii
kwKcPHGDIAbFhdDw7eA/qTc8TDyMQ/th1TWlAutDzE7DQdNmxrW7WLr2Hx2czJ2gRocy00bzC9p/
kBS0jMELIZYhrVInLO/XuoDoVLr9cs++0T3jGxJ1TfRR8oVNE/DhzhLn3yo2pWaR21ysaEzjnw49
J8T/JS1NXyTnSBclWkIwjnN2gI3sfrS3XcLjBi2Li1yoR9t2vQhr7eH0UczLxqT9SsG5lyWtLX1Y
RkAb3T/Bs9MDXQMYqunTJkYyR9EASJfSCB8KDS77nmEODHwHg1rdtAUR5gEYny8uyasxvMDaBQ4P
H8KrV0M4Cp0UYeky1O3H3zHXIardO+eXW0+vThXfXtKPV/YWmqpKXI3CtBc3WyMeu22KBP0diBmt
Ytlu9Bq0GJBeKdWRENlw6t3LtH73S/sGz/1rRu8mBZ81aZqXffUvRu92cGhM3qL5BJjCSPd3CJnb
GiTc+0mDvrLKqw9NhVd89Rda1CyDRtuFy/pyGmCwFr23PzQpnh9W+sL6KnAwtHRdWa0BRuAeaf2K
NhOyvC60MkPQ9q/u6Y8TdokN2nYTd8OFgNgm1+ucDYr9O3s3BQ7rf62dmtXd14qAGUNkkFbpQkEL
hO6HeKDBYE4ioE0gj1tKNAdK0iHBxqvd0m19LOc2KMOnp5E+GlT9Iv4A1cKuGy4zSoyWrt6gdYdP
5T9SCYBY+p122BZwtNPUcapd2r2AVYK+gNBoZUg0/VxDN1LenI+1dT9WTIpQtxrIXkyQC3aqfuU1
nEcXXRpaKKR11zrQ7x28+9cgvVfdBmH4pIK43DvPT7egg3wNXjm2A6Vhynn2BtqRIRFb20EsmHE0
gSkG2BRdZfC2PcMN1bKRjZJCGaDDg1z6LUWh1jl7JV86QR4Svgkfywflx/rolUDx8VWHuxb4P3tP
hr6/IzQ7eG2Rk7ChW9nH4KEnO7wGoLMKEd7xc3xXh789rH7e5uzt+/BB8HkPvxjTCkHzKwLvCmcM
iAPscU2w195ttDNWlyGrAjim/Ow9oCQCPRFup6eXT4jH5zUdDWp4oQF9TXaHAUHB1qW1AdWGCe2v
WLKLuy99QKO6PlgkG5CNwBZ0m2anWQs6JEVmHTa/+AT+ZHIBlIrO4BzOHWSL0EXoBB2baOeij4MH
vZecFNO66dJ/0ZoRo8TnOa4yAIHUnG2k6dUlR4VcMKQJkJKcKdK3NpAcXwfA0K5BQNZMF9QFzUD0
3M1LZHMA5p4DLGvz6JqnoBAsRAcUoHrkXNIP6BSXfGt6uQb3yrmlZPxIqy6inUsL7cdK4b2gHZ0+
G0oqAbDgHMQCu0AKAIwdpakrrW4FsQGGST3/gISzfnPnqaoeJmDbVx/iTPcyoaeDOX4ck+YD8GBd
uJQhnTqHlKB05272Hit/PbmgyN2hf8ijeZ32ZXWBUbIcwf3WIlHYxdmhMk0P2xb8nufi3DsUBEk3
kAqj0aCh6PvduSwB1EWFzXCHs0nSGFfuuOYLOTNE+dTtoGw0hqiKwTMZFfAhHDyGEr4VOcQP87Jw
mn4HZnJ6bkDMPHw42LURQcueXn+fjiKSS3vaLft83unjN+gvLhAbHjX7e/wfRATcV1CnGEwC6uwd
pZWuGJMungNvo7kJJNjHBphkP4avtAY22H6EKIf43z/YYYJj8Xe37YcDzyjkYsYpvH6GH2zigMtG
p7Tho/0nOS2AWSfUC0nICy/VFj5Q9x0xCGk2v/XbUzBGmtNm/TA+7nf8v2297HTa9+KNOTfsjjJV
m8e2Dcm9AgDM0vTvZ6fgaP29QgVHPUMcWpj1d/3rpMaCoWrOwTuAN9IrG075EALqCBh+LjI0gixg
VneEeZPwiLwe4By053qy7TLSUU7lVsiHvpw3Cn/PHum67jbchk3wMa+Y+WULoGpLYcfBo2P7sDVc
efxSkfz3I1XJf1vVg3Q1+reH7LXwdvTCefJng2piw63sS/TuVfYpukQVVHftoLJFPxTFTB7hsrPk
t0tXAX+YFo6+fbcbAxgu+iUhHjEpn/nJBPL1K6Feuy/+Rz5fauflcuvzhah3ZpdEc5+jugPxsaMr
IyPOo/6mK5JBVBVhgXahBudxz3YEckCaiwy4ta4560aOJIaiimvTf6dYslkuSPBRoXtY80E7IK1g
NWwCVfAMXAa35Bree8QhxDJvKIxUcY5LbgheF4xF36Dq0jGJRsnj6O1ghg+AvZLopah3SfZX+yRq
Fpqv5d+WhyInaXKFC8J9rljtwZEyBiZ0k6oniDeCAzB++qTuG3kzPNgkpRU8PxZ+Dz932EqPHulx
YOsgSBUrK+/7dJ8KUwmMCcBbChsmhBLmTGCSkswnVeX+A0AK4hK5bRbSa7ZfVh/r48K67b7syXD9
hgwFaKLqsA3X8NlwreioU1KgRXmRO7oI0CpV8kM5KCz7LdQGD44ZUsyloGvwfN5yH1aOF+RsY1Jg
Y0q642t6ic+Q3r9TxEBEpdkdHJx8NICkyX3FO2vAX4NC5YM36CKBxUlN/JbIOJTi9MKTZ782/Y+2
zpeLhiKNqtxjcm0WAIjfbfta6/X6b/InswkFagXDgVpDuqS2XGbmM5f7xBnJCwem4PpoDclhsBkW
py73oeLmy27UXBgKcn/Qg7Zy3clxDizyMGwvSO//baS/oUWXoSxDu3RoJrf/oTjeKPpde0gD/IY6
AGP2o3IdElvSfghNli2jHbk7B858xvq/OSDzQETwnvb37+3KlL055LLQCAcsOKUPGIE/4YGHME1B
BK4ImNSx2/6hthZeycT7N1+fXaBvS2x+ch3SLpuch3fmx3HYF0DXG9bed0/+undP0RPABsLGICIE
DrPot/utQZvHdl8DlKENnn/6XJ+fp8Aamj4+fz0me07bNA3CGkI/Gbb/3q39CViirh6ZgPHkWogJ
+GcbyCdrVQh1IekixC0XWIG2dx7JpZp+VHix+vlD5fCYWNuw5Q4GeY6Gz7rgzlIM5TqPNH80eqhB
l+LP77YerQnN8naPEJk7R58ePmObcPKKsaW5zFqyzMI7a5DR+rcJ7LNpG0BZa94CkOox+thm0NnU
PDN4O6xRo8q5Z+L2ytYEKam7R0CiHxsPzm0g1l6xVyWDJ7jF99QM74PiT8ATmn22964MKZhp4C04
5lAkdIkBMNLtrj77Z6x57ENIb3VlYOGOsuUYQI/sIBptXUpFn6AJ/KnjC3ao7tGqDlDFiF9OOyZM
QIwVVAs2EoyRUwwrWzZo+rDI8IdSzhd7vQtPCSIkLaCDMM4vi/HCadkFHfgfJH32vVaK+nXWRF5i
uwSsQ+b6ralDxlcThl3BCoP5V+agGL6yU0Kyo5Nul9Qr4teG7rkeT7HOwu+Oga3D96z20+v0FWQk
2IxoC210SD5Fj3yEssMmEjHqvYMe2M7gD0WP2BNrTtn7m95f/ufqodh9RdWg45jAP9sK8kugCmB6
oLyHjOWI1wYOgrypsO2U+MX+l05RofxvAr2GLWZCwZ0MSFKH/8X6rHaAf7qnDmIFCEDyBvvi7Qe3
cR1AikJG6kRG4hg226RCKGbbsK9Elb87uvrdvh4DwiD0L6ZkF3YYvuwx+kDm/rYKBuMKmqrD7G5Y
jaw9PSdRnfs2MsgfwEPqkDPYAXMv7aLm1DUFkTldesjNU1yiGLLlNFz+aJjqRnqGJA11BMYLw4iU
3PCf2M0abiYzKsiqJPpIS4pXpl0hFbPbfy1P/nLhOMFNUQYz3s5P/o1F6I1fpA4hB4Yg8MlqJQ0h
qCpxwFc1KGqGRq+eooqD0lGnv7tY7K/aBJSr44a0A7o+CBYd1A0OX4iZoG2serW6St70VkGdAGEN
JMc4v+R3AkK/OuyzRMH9J2j5NyuMYRP2lttVA1gHPmIdX6TZbSTco9KqOQWsQhwhpBU32hZYT7XJ
gihsQDsbpPyCDCGDQL0kA/6mTcEJQueMDApYl2Ut5y7fPDha7FbSXLW5T3+X6WN6merp46+YQIPH
OFs1V+f8M1uMnpMCFasqHx1ic3Id3NPm2FjTZgh0CNhRc7mfHkA2+o8IIBVFnOg+AkcFbqypuMKu
OCTXEUOb9WTnI8ezU7LAnCIM9ObYbQHGGDS6J9BeI+Rrwb9dbqoAtWEhYz5F4gVo2WVJRyKOd10n
SOkfyP1CVYMyYntNjr12d0xGANle7Fsj/1LVbqiSuVMMTvMmWL3zkDmaaU0KY339AsU1wjCUNlEF
67jAonbzw5or/MITp8V5/vpb4ASAH4HKartsPr0bCB9i80IdaKuvQSYJl6daPOyP6T3r3qMCVWQf
uIVXBRdLLSseQBP9Zo0ZEy7oyhH6dUaUtV9QHYc5Up2B4uhu/a/egXINdgaIDOiroqXGLTveojPu
0Bhx9sza8Kb1zsvaCYQCzYduhSoj3iZJBGDam88U+YwR9VE42NZMX7LwNLEWOOxQ5ZU1e2eG27Po
EPydyLHsTusSDYwDVO0dMUPH2YuZerDQMFPX8CoV1S5m1IbdtdtEZ+3Qezo7msYoSDi1tTm+kxND
lEKzRhBig+aEhQRQdNxElLQgF/eJsW6H5A6xLYTMj+i6ug4Btk3BGCI6TCDYkIIVgGQoNmAxtWlq
5g2NPxLWH1prR9/p4ey1pqWnoUy3o5RpxnCMOTBNvzrqlTxHJWoSh25tel3hkuDfi7DEG/j3ArWy
I/VzZ9FtAojAFSNNUALTfM356zOmtIqfo4MG05evxAw7+QNKXRqLe5CfQ+lCZo9AqOpCcdvMr1ey
3qkpWo4mkpwwffWh1KJzlR6sirrZm7y/aoaQ48FcBF97BdqMuu+wgKyUFDwts3gWIDSoxtK8tyFF
AeoeN7I2ugJts07ZFe8Bm4xKM72Vy1rQIWUMsyixR8umSk0lH5LWdljPy9RkiFPDIJnj7JBAnu5G
tE33SFqTMtXWl7RzA4EHAxb86FTsivi7JpDHpD6gMgRhwCdBlcK/+JA3+88prCkIB9PGzWWHFBsW
DWX0yZqecI6afZhiYSGF42S7OSxEc+WJWC8pJxJEhPmAM1rgRBysCKrdSD5gWEveVy/UJTOH9Ds+
6cY+et/Vo1BvWgIKUrxIPddjev3BddFjTBiEu/YHJpj23Pq8akgl6VW4X6pwc+pO9EFDd1xBiv4H
nI6ZryN1GRkQ6km3AB0Rmzq0zVZrugvv6Qd+HqpxFX2+5HgtGNMfrAIMI7J3hQOWH9k4PmH+gT6S
WiHkbrht3BCeO+NO61hySF2J0SlP3ZwjcWSA1juk2BdoT162tgAyOdOvyws9Yq3IDJEuSh5JGUFE
NX+sGf/VhMbS5S7BERucCDcgQu43kvqgEewzmKGGu0Az6UFUzx4GGHuIeMgHObTsgw4gc5GW2Y8Y
z08E7u0+u9IRvtoSss8QCbmjWcGgAIJARamHMsjJxtl7LFuuDjE3FxYo6fgU7F2dafqYvWYtij3C
n4gQ43MI7O6UIB0IvHNggL5wFgHgO1RTvvh19TGMmYoGupTyMx0GtQF2ashagaHcn9XBeSUITeF7
TQ4BWoHrnUNVH9fsrpp9fQ65GJ3KN1o67sNnPX2cg6KMAIl266Q5vZNWus7bcVhvMuigMn26mMJe
J5/tNunrXlj36IK0Aw045OikK9Dij8ton5DiebjlFFIxyHps/IchiXvvsHPxbjbQnrOyuS8DOuHk
zv3fjNmRbOwnvBK0Rp11e0KW+kz/Hpyj6msqynkxQmVdE84s/x3foyq7j40Jle8bAcekidu4elGu
YJbgzTety2o7vcZkst/rmr3I2+QMx6+9Sw/sKzUzanq70TlbkEK2sPjwKAXVlJoC4xjKMu7b+i15
TDofYTxfUFKnZj/WxjdepFuBIIlV+ir0yKRMgMa1Ks+4A1SwqlmxLnut4Lh80VmPtQc5SXHlxzPc
bM3Jdr3XGnAJyEvbNteqc6GY0GwDhYEaDqIy0CnXL2Ew/NjdMx5/XYQzzcrhhKhnYxfMdWvNokKV
BwpRitWksmsf54V4N2lPBsNRIERf/jZtAK0V6fDp54/cL0WrQ9NyKNlgxChpf0yf7xJ8D44i2V+0
eppIBzmk8FuXECgTrCG01X5yIHPfn9aSJGowi6DviAXPlg5b13EuZRLJN0HSCceYlZoAEABfnJS5
XBAAMv44JtG4otpFU7IchpGac21egyGWS7/h92doOua4A9ATChbrb+F2HLrRBxQakvqsmCBSUiX0
s7esy1SjdnixwMwg6h6xWG5nTEOn13C2sw6mc4ePTkILNdldLmyATDaGFGx9QD0oP1NepPBA0zPh
qAY3opRCSAiXNPav33G9d446OvI6iCJZyINGRY7fUBIi4wqTcMvPE4Oix+jLzaWBdwzDzBi4BqJ/
lPVERsB65OXkSr4Xkqorfv0coBZ1u/famNDnibsZa+N2SDvz+oKRo3uYXD2tyMISVgJSQNMnO2yg
XkCFxoHYSZtBO/KcGcj+vuTAn7TYQRdEUUTzgfgJ2LKPCcQQgjk4Thfj562reyBqF0jYqQoha6wu
SHf4SmlDxkDoXrmZ4/bMQS8C3Z5Q8qIuD6k3vdqXncuQJvHFAO61ULFERRtFB4uGOKBmeWuFdMug
kV4c6JJJDmZU+QEhoyFUPRy0gJoFJShqx4MOg1kxjwo4yIBWLzuDz0ZnKGZQk9SzglTDaf7OD2uD
i5+YCW4H6nsiZVk6COMcQW+HH/B+cINOWAZu63tOpMIibHXy+0xDKaxwwZVTEHp4t8CcVFA587mX
hIAZDMOMbJB/md/GhxgFPV87Wds1rvQd1wP2KCR7cTxcae+gzaMPmWyaHOI9+PtdwLdUaLoeYm2C
00GApOVAkGsJqgjT7ZIqtIcw2eTjg0X+pJQ4oODKAfhQaADiWbRsyuAgDeCRAemxZfQmt5wS3Sdn
hP3jK8fAs/h1ps2vAocek/MqhnQjAI//EtvDCoY7v63R46+aV4Vf9aUyynu4yFxKVJduS/alZ4FE
FhgzgOBf94YFWhArqK1/R/7bQ/doRCMd4WGTTJ79dA1wG9J4Yd67LMNEvSRAaI8jhiop+cI3iU4E
fViN2cLZ5WfTQaYa0XmAdBWAuKD+8EnV8hWuvjJB0gEjJzXk/Z0zzSP8OfSYzjVy2nfn8veawU3Y
Ht0DqeUgkrwFlNG2T8PGsvo6+EKVV9GfWNscVu+Hu5geI9p6t95uYe2Xe1Ga6rbIV7I6FvZndHnY
Z5IcG+biMWyn36iEewvuykFp+rfCBokIjygVBajMqNPiJBkXm07leo5rRL2XZDtlcWbHc/ZGzx1n
YOFekSNT5hEUNMREVrHarz741DNWyIPhNrOc9oKE/1no1iEsMzpZGN7myzJivFtKGxCdHZIvHs6G
jpUaPiJyfHRNAVhZv0JMIRQ4LZHExsAc8ssEQAOSEbgmuEe8q5PqkQEyX9ytPXZr1ILSkKJOv1rr
PlwJ2WnUtF89hAleBMTYS0qu1CbrTYj0/J2QXyudDM0Q8r0LZF8oISDQoJrUTwg/IMI3BZnTooGY
kjD9IcTyo+9wm+OJ7TYv8vhgzOkfG92H562Nb4R8VEQ42q/lVbrwDlkHiW9teMk7K2HXE+H1fZ8R
wSmSeuex7gEKem3wWi60oUfb8OCbxG+hPn4Oy/4Hh8TGZ/v0jTWuU4zwdg8Bk/QClpiSCTaKazI5
jjurF0Rgsy0oOVAvAGroTNnRnMHV4YLeJmTcXcMvwk78DjrjxrwKan0olamMMNTJT84x+6DfB3W8
qNk7BkzsH/AxCh8pWxtb3mW0+83eY/gU3t1Liv8ffXrn7A184CXpBICUz6U+rU9Z6XSZxszTP1CL
QD2hmJbSKsTMXPXUmJVTAAwsp6Qo7n1WQtjm21cb5CN0wBj3Eik/UL4CqDuvX3C4/WlrBiIjH2At
NWeep+44pmgD1fudbiNi3lNieFTiSdsxe69gkwqUchVG4LOBVgL6wlNGFzmRPSe8+U71/pYCUvCW
CPGdXYDx22VdyEzIDlFgY1Dj4kHU6X3IEVPXsCuIuBTlfZz6mv+ePjYMBtj1mkhmNi3sF4w5PQKC
Ecr2ByRaetoIX+W0RHcm/Q70uRGTocrhgWpMryy7DYrXasr8wdVBH/abLsal5W/COKRrZXq3T1YY
BIX1suJwlV3INZNvlpTwaFCz+HvEJbN3jhaOtlaCW2mNYAUjV3dTI+CMjsseI3ZGSotkUotkdw7c
1yGLN6qs5KIS3ibbyePto+7W6sqTRABg/brkRiS7nyResk7WhZ0k6/XOS7zhEJPkeTfbSpJkOEy8
P2+2ZqdvRAreqyksVpJ0OZrRzkpqTsLHyjGMRhxvnou2cMNKKosEOlnAwVzOMx/M88FoPkdAzZrP
hVmLEow1neredN6fSgaxSQ6RF8gvOH2pu3zdOa/wifN+x5KeTUkyAnSyP6SW2QOmCbJOHXkPg35H
HSSQ/cjZAj4d8KwkpW7W4GENNPs64Jtg7bKmoZ2FgIgiym/H8VERn4UppJCAvlcv+P0PVnjgsCSN
PdWsrFRhqeKtHW8yqGPpxbl259O+4YHpm5aqZXHDTCvsn+RVe9qfvm0pFZmpAdkB+2Cy7jbr+KDh
0u7oEB3IHZXDlDO8U/KChphz57dn9FkTOEbiuZircrKmGfASdpWKmJwXmSMeK3teV/N+6ci5S8VB
fl/4aQbzea7TgNX5d9bcG1IH5Ke54TKU8lyeYDjs3VGe4wYyKgTL8Q0ZKEY34dZ2+cfo4Dle442J
J2UHqlG8azTgoVtZf/LE2794VdiVESPpM7mwDyfjSkxNa9/lxDWOPiMmtqYvxXWMV6YdQ2vYp6t3
gtiHxalxpcMs3AGaBPj9Oz1aBdWUy5+Fd3caxz6T9qrSgpuzt8aaGl/sZQQBdrTaW3drHEVXK4jG
LOH2mOKTz46bs9oUzgeooV9Y/H8ahqu4tOgskU8LNhSW45CSLx9IH4tGy3VJr+rKIB19tQ0nJNvL
YTU9GvU4gxcHEoe8xc/CELLObiMtulSxq7/FvAmpxcMnb+DHNkhAm7aeo9rwXX4cU65XkConBFoO
FFi/7D8lgR6wWbC7NqjLycOeTWYo39qgjh2DPYrkbEVkjNg8qRbMJs7DLt3e8G8I/Yfn7ZQ3nKyl
NrQedijDEnCpt+JFj5oScBZ79yuKed7TYnLyzwBpP+S/ZNs3wL/Q9m/zxr+ko7zJpEeDQA8ktTWZ
oTlm8cQMR8rq8TxHkHFkMw5BC/ZcYhQu5/tl7+30ACU58jx7zXqVciYTi1ORM5y1ed/VioIlPHZq
FtERZ/+qHQD++YgxQkb2uAgD03uM2qxLhxFVEoc9+aRoxgdPJuuJM57Nej3H4UZfrR6FlN7dijAz
a53vRTJRXbqTBkc5q5Sn8yoZCK/XmzkLy4n4xelGEce0XvcikgTypUtGCeHzB3oYSheoaxVO3Yo3
lBRlcEBJhPfiyHjp2JvNzgYrsuHFGHyZRZbc3aQpXgireBzGNAOMC3zn0lqtVjF7uyR5wj1VbBog
GTOM9dgGZqLA8Cs/WMUnSrQuk1h+zytX5sc0e6lQnslIoEYXZ6/iVcwxMMg3frrZOxs0vhi720HU
i1QB35CwIoXhZszI3qTBJt34m9iWoXxWaQoEGNCBHyNcftr75H6cDoaLH7EUdPe44cv5qD72UMzO
KOfRZIdpHxss1nY+x3pQy0Skx8V4P/p4EBgI7ETODwYDQ83ib/EJnMfTZlbDu8wMkY16sTz7e6FU
WL+wrTJO7qOyjOLLzeEs94rZB6CixDuQ2vCduUz8Q5wEmm+14PxNgBYrVj0MLUBDKRnyEVyoF4VH
U754zuHylM1pSZX73ZNCq5g7KUaKEZ0Te1NZ/K0C/7eRnCU4ASyp+Xsk6uRA2mqVgT2y4Yqm76fN
V7dVWMzJhwQBg4Eok+OUq8+FJodgL4/+kkFLQKyW0RKwxKxX+LpL5qZuE6OEZvCFpqQC9p2S+LHk
7vBe4hkLiFMcFuMtydCLxXe+LPDJcRqk8SoLqZPKtsroyAbntXpwR3k1ZhmKVytAe9EqJgligG7U
nmjHx1xa/rHacAPeUpNdLgJdVsqFh8mn0DY/JbLMkXQi5zWnXeW3JOz8mtWvcW3YQRACCBlb3NMc
SAsLx/zZ/d1cAOmyfFLq5FbK5ZQfTDjfiZkMWSe5sXKbZUHUrJDVbi4Lz7Ry+yB+5Hl5dQ6ImmVp
638yKqikzEhCStGbYvjXZulh4Rl1WU2SYfJzQRqWO+pQGZQDEhDDloNtcChyvz+KVRRcOdNmMCcs
kFPPWCdkWejP+SoZ3VlMPtdaMslTHCm6bEOe8UAIq1WcGY7WzQC9uuGKS88ldTDL2GNVG0mH5mpT
WszywuFmoZwMtdd4PG5a0RaEgubwkTea96hmp6QV3uOAeIH8tMk4CHYtB7/30EU5lkcMIDZq+EdR
fzZrqK/qYUh7URSJTYLwzcb2BU4rmGETKydaRlilaEmCT2xTGqvlMkrhZmBucCA0loLIwgytVnDz
DVvwfphwbRvOKqu5zCwDuBzrFato29l7ZDOsdBxw0gzVIGD0ybhLNzU41yw/XfItEhJaip4r5x4D
DMQOwqMTvLEnBCGYvn1Agi1nXvrQEP2eOUC3RiKYK5Cq8WwSwYYHWoM9xZLeEMzSMppogeUvx0tO
bQZgmfXsDpUc0H44XJagPi8DeaVyWE3Ig1C/tVEABLqBzi8CPSwNxmBCI1gnJk1kIxpCvfuatS+0
h505tiftHQDfobOVC0He21oxdwGsf9B3A8w1v4NKQN2H7dxlMqD2xEAUKA7pXAr7V8AG6BF7EGZS
x69sdDEhUBC2jIfzcJC2BLAAm7N7cS4YgFhsgGxccOB64FGJQCDU4Q/46eUYOr8XUXbh955LTiKU
QrRs2whoA7QoqE38/ATZY+Fs3ZotdkQ2AXHSZcYPS4K4RzC1WrAhyvz6ghL6BxjhKHtSAvznsxlg
j8QRFmAGkItAzLfwQpBd4jvp0HfFeMkny6N8MqEaH9x/2/3pz9lijkzlfP9BN9Dq4lJJq7vMp7ra
JvrGDGs5rKXOkwQu2R9cu39YI5z4ylqTtvFP3hqQjZ/U8Px47qIqnz0HBnOoizJXv4lYGlFDIuCT
Ha78oK6wBf8cuOlUrjMWQScUFjMilosaQo+GFI85+bNkuifPUvZnheiSZ3OBnaTti1PQYcS+nF6c
ZXHGrMe2YJxkAWO1whIxAWJWgxy+XpapAdUCroRsnZ48YkdxyJD5lKFDN9nK7Ia4dLF4ZAsQ7Mfx
xmeuB2nqp76ICldemTcTPdowbcSg4IBMZtESa7AMmMbeMgj2VkDjVbScXbri+iwns9nCmn3hN+iX
VBgfF3tP3g3IRi19rO4Ek7WInibaEm18HkvI2mS7ekBXKYxtaWWWdWbXafqNauvQw2ZNAMPjh/2c
PuRkrUkrJssZyORxgAYvLHyrBDi01WAS0X6AlxWNJWDEvR0vv+oG1kR8MGbeFWfyyXbHd1yA33Af
9lvdHdjjyPH1aHv6IUEEXiSokBrgKfDENoGkxEgjZICswbzFRZW4JQfsQsSYXH0PJ/PLjaZ91kqG
bWsZDSXeA0Ipb/vFFKPJbJIUNtEBGEBShQePzFJI34JdESrIl8kjf1tQjvLFKBoKTkYMKaevW38P
0BKgP60d7HtPp1IvEC00HdideDe6ZqDBnlRNShdrMi3dJzUqEnFpO/13qndOWBNIAYgGm5Io7vE3
IrviPq9Kf+Imy0a76Q/DdgD+vfNQgJhtx9txzUFPS3CLC/swRivTkWOr/S4OkJiC69OeUbGQgf87
fGKko/V3deSy0uv0sNGsxTulwtwDv29R9jyD2rL/iJ8nkz92fVotZ6h3//BY+YeZBCUk0Eo4Vn9X
ouCxAEghEw3sXx/dFxBhN8pPP8Qfc6zEL8Mz806BzDf5AfLFv0K9PEp25IABpvJYqCmBIU4bBU+C
QDZgA7IEM3maP6DXv/hZvKT5gKSC27/azDDZfu4VOWRic9OtuqzM8i0CI5NvFN+BL5SVWjA9D6jL
8CPwJ5o4G7gPbW8+ZziINaFJj0N1acD4vRt4mirHaHWSljj/AEkCiRNQ3EMyGN6/8wEd7AJRcDkT
zoL0GM/L+QhaT6Cd4vHNTVwSMQc5544UlFrEEvPKGcr2c1Tf+IxfXFt0knFrd/4rabnFYGFPIImZ
GLNnoM319A6BvdLi29QYfAZF3vDq3ftW+iZqy/bIGLGrOvTImcVwAoKejyqcb/knCQJ+S9hQMK+Z
fOSuftsmHY/T8WYTb2Jq0ayY4GB8wUPKkr6zr32JD2VV42+e/belJ1mrEZ3keXnkfwhjKbQqWa9p
YfUlJ8FS+4tiWMxZh6kP8rp40hIQk2P7/ZZn2yG5JVeW52ZPUJYgMO3DQL4JbOZvxR/78h55Jxks
VXZfXfFmaT5qwYNJRb4WwxYK5lJm2pOZ1ojvPLY8iC0Z0tTtiL7EySnpyBBDBBMHpSIqQuDa6FLz
/hmnI62DaMqy34S1pGD2r4/YpMqpu6XdZt2vxTjSBIRCsVpYS8LHyRmmRRq5vdLVglZwo2n0NtKB
w8k5C1hO4oa7Gj/V2Fy3Q84Q9xtINSstVSRs6QYOV7kYiaZw4WzQBj9EnHyrIEevmQBJ75ng6H7P
4YwJio6b+4Wvsg5loZCFPvkmQNvY6uJHGIryDTekpd7JPtyHryECMHhTspFCVnWXMJRIU+YtVmLr
JGvMmVypCV5ukkzav9luIRRj7ScddQ4XvgTohm3Y7VEHK3PO+b8uhkhhIgTIWlmuK1jN2/LHlAd3
HvU75hdYUtVhOj2Q4BRAO54yf8vEuaeIHvzmQ8OeGFZvOFwPscvMSibrluUdeKnYerF+GCoOD5gj
sfuXlh36ijBE3KN/CcB/UG6xSQIVFJi3AL7JlDNXZA2pVJHtfn4vtS3WG5hf/2jXFyuNizd4MShe
tLZUv+8h/fAvGSF2TgDkJ8U1ujDhG74YNq3OsUn6SZCvksd8sLxA/eKSjHK2zj9rKKZX0L2yWghQ
ltP4WU7zZ8pvNkUQVQWAuGQleTpcfdlASViSxC57slTibnKycrRywnIeze6Z4aB3rDZQG6/FmIOA
I6PpJWO51LxiKU80ggN8qQ2SFaYHjbvb4RHGTPedLf5uqDwo+tRawaMnzUjixf7D/AruF4McHoJD
cMWcEXtlEmzJ1oBjk0Z+qDRf3D8MGDdITLKkNN8ATtEyARQK+AIAN6IM2QL1j5Hg4alC4cOh9E1s
LBExUF383MouhmLT/yPqzJZU1Zot/EKbCFAQuJXWvtfSG0OrLEQEERCVpz9fWnufP1y1uuosmcyZ
OXI08i3lIdvyp2KkcsTIxaGe4k/ZHqmQqI4LaGVSWQKNh/K71ILyJriiFNNvB5ErhE5BGeXryEcw
fmXhHe2uoHgPOlap5qTIE+xRus3PF6dtLIA2njw54Qrfidh9OH9dFzemNCXskxAApSsWHEAeJNp/
vqAQh6nwI1LW/kpmbEKp/VxqfilvBSWghOFhTP8+xeTH+nspgE+A6AR+FSjx3OMMEnqx0JTl+Uu1
LJXxoyt78g9F56VHsTn7IS1lDCrBpeYTafF4XHsIBynMa//1jVC4JwiG1Mvyo1J4gjzLayE3Idfs
80tO45h1K7T9GP64QKWyWlHeUE4IH51/Tf63fpORrOG/x98dIexuucfkLkGAFUKi6bXHL1BVLsaL
Aw/sZSlH7+cwnxyXS0o0IbnDVOZ3SoPT68gNgyyAuS0nrtxO0ed2Gg7tgOZrvAE4DOYKP4IgOPwg
X51ALqzF70+kAl8aPfZfzS7vlseEGls++AmMJGCSvJb/mevJxZZXYvfZV+7OZDkRDJ/ufwYWNgPl
TSnSdxSDMhTgF/tQA2I8Ocort5MXUPAJWTVvFBuvz8KTtgbIp2/xu0BBIDR/l/zvsl8dWTFydrKA
IIe10BgwuGEpXYNfUWnJqpL2+epxdvp/i00A4CxAW82HEiHFR1x4r3TIC+ln312lF09kUYEEAxYA
xPzMDppDNc0ylccVDyTEVtL+zRYLTuVFyPqpuEcMWa18zg80KtrJhsbzb8G1fv9urjf01xfXDhaE
lMX4eHF5pIYqu0ko05hT5MH4CDW2vD8pR5u/n1lYUq3JyyuXRBpKWdlvaM4yJv/rHXGU/HRS4Fr9
5nPporF8tHxnorl5Vf/uRwhmfKYUeqwdftmyZeB+KZcTLzg2jZbzXMvzlN0HQM2FishHCR/+vZbn
IWeLEMFpBXmcvjuUqhxR8iBUiONEHgTr8HuH082YV2H1qfBlv2ZH70f9y0L2cYZWfCnmQbwamssL
orFCpd+QeZYUeiLTYAYzFcBKdxI0Mff53zrxb2P5CzZtY/HI7ThCZSf3lq+oHCG5T4xBuWJxQ+tH
8U1UxsKa0tCCOo0YJUQidaU76Nlzyt+eOs1D6ATHJDA9vZcPbLJ/CWcMSaXwm/EyD9EBe7CHQkZe
vdYUo31h+m4jFkE/WtmePW9ROvGsa14V2oRPF8X8w6HGj+kdFM8YYQcgVZIb7Icp4tIILWo0Ij3X
7fT03v1z8D99xfmWbxQ72yYo/Zym5UrQYUCeG6eT9BAIQj2+eZAO6/6bg0ikVjhe0cd9Z+EYk4/u
4TnV+U/pm5Cc+xXWhxH9ju3Vfb5rTwuygRRrce/uxr0X9tWX+xi/o1X07Fphbbnv7n0LouNJjYqz
FH1pjB4HN2dwjydeQ9gL1T3GFwFwGe5kCg+56aSIVLsrj1IM8459F3xJqiBoaCA7CHOkd/tmkcgm
p6OfF8/pTRoIloD7VAAD9f9P8L+VRPHB1CPBM0TmH9LbPdzSlfddN7RmU6mUdH5eOd0TB4iiYe1I
+yj1jDykaZJC4eJKcyFGkYn3X/lw8aV1KhaZyzJh0SRs07JZ04LQmKQYTEoVZQyKR7cC6N9p47NF
I09cjgMV44CBUiDqjYcrOiTRcIhQTipgqSVgk42vB5xO5EPIFf2Uu/IuKYwerkrFKTUDZCqN8Lk+
rDLr+9YTzwvqbMrtcvjkbmVbHqa98/g2ZCB/HpuUIgbVhnxD+ey3OwZ+o9t403cgf4W0pi6SXTPo
yTpk9+AOkgejc97om6RP+kNb8TpBC/ZXWmCRHKi/jU/AjtvgsF67ykSwMrnxG7B0iOZ9qSIw06Hb
FAFaPItnUoed/fNC/gSo5dDDGYP7mANmdA/Y26dwQKkMv8GAGCt3pvR9kH7ZOiwkX0hLqcVtISVU
Lff6U09LVOskAvpEgl0m1tTOSaeH6ePY3+nhOsWxnZvVzQYRVuvXQ7ZJVtaQzpoarY2BygyGW0zH
sqxJqGP2iQcJMU62cMoSCY93X+jbry4KixzQgoDOZtQeXTTvPX1sr7+dxfX3jTdIgKcOl9gMmSJh
i00ZSBrpAweFrkokUfc2VL/smVSJ53EFdHJdSzEbLaUXIiQYZq0vda5c49qTK9X6JnmaJYu4+3O9
sJ4KIEPIlfPvwMCVdxsSeDY+j2XByE3yV46iHP80HLcfdRg5xbzVtXyBnPGimVhkzUpzh0SOP7nf
wk+jObnMuP8+N+p5p4d62AohVoc5LvKXnQQmiCORj3UTrgifN9Sp3Nv/WppLHIG9fgXlVFwfsXCX
sxJGKpwNFpYckLx5C8aXz8Hz+DxGYJ+45+EwM9qjMh+I2/55Fi8kFVQfFMLq5slKZySG5BcvchjZ
SeMz3LycDQDTjjubm/T1WaCyPGMUdKJZ/K/el0ZHHvIne6unTi3XGJNq+FHyQb/yWU4QuCtcujTv
Bprnn6HwN5T6UsgLRvTvdgJcI80CoEkgS1fucHtTcfSQ0KU4CYwt9pNjutK3ra2pBza2Ydgv4Ujh
qZP0OYjYAl5QxqVvnu+/6HxbUMHJg8QcinXRNZg230iVkD712pfrIbWGAw7Alfu0gbIFys8OdMdi
J55BnhwboRyMCWKBuisAkGzbn62RHzlGaSWom5SI0v5wW+EQ9nnITR13KaeYImfBbAbqyWhrsqPS
AloBP+PHns6pqZCbcasp3WIpp7iorET7iq0rb9I/FmhJxFldFH9yyx+pHAWAO8WAY09yeljm5ozN
1jM+v8uapofhDETZQwdEU/Qla1x6ZajucwhnMF9omP+kZ6pr9x+9S/jkTfrw27accrqyIgj4mrCm
ZqD4yNv0EFUOUnvCOSZY/PMydjaFYx1ZOcxuZO7AAmfoUYD3k3R/lOX8OYsmKEM+yLsM6bDyo+jX
R9B4GdwVvrQFzAwH0pDgFoYFM2OynvQRzNk+HUdrIEWhvPUpgWOoLfPgQBkHinsY91cCIwhswjhE
QGL5OnC4xNGTh8ztcVNHNESpKBXkB77BcERqSbn+ULj4wsAqp//eJ7eQDFVIX+CeRPTv/AjgDeJf
ANZLCyIP6W8ilxuZCvTv/pSMA7nJBQn5F5gJOQkGfUEi5NECfyD5SF5hXr3Hos1rKciNAciBr4SL
JO7T48otIUevnLB/SKKgh1J7Xl0jNAbyJytsI8cGlDvq0TIBfKNx4YMQLgqEKwXpxU12WPjQhcux
mo4EvfkPhZTPvbNYpclgPRtslQJ2ClfgcOCG4KkJ0CR1woV8Puc6g8wbMP787C9yhf9QqA47SLlo
hVXSrUfyAsiiSfmB5YeWDxeoSv7HYlTf4Y3MzpH8+z7Bk+Cze2mjDHcCuHxTeGqcwJsNfHhYCMMt
8zXKEhLp+5cQ78Oe7LDVnBHu4QM2cYHYt27+ypBbWP5FS8qw8GfNRF8agkW/fxhvPcFH2Gu0vsWd
DajOgcMGbTiqK1+WpBT+Jm/vz4OziC0fxRF1AkGNCDihgvrFWiZ+Kv8LBAUKATCPqDMnaQRZPjWT
BWByBUbo44SISG8uVUaxhifqUTa8uBfluwvSj6a/J7h/PBV4rQ0AJZd9323xhdpONpeyJF0ixfq8
R36HAspmJpOAt5vxTd+MIbAPA6jDfRexWKj8NuhpFF4kVDWMsDEzwp6Em/wDckjSzRvUT2CQdiDY
TwHUfXflobum88/71irP+1tR4hTQemIMZuCVE9xtNF73LqxfCr8+TijYT2eOVmzuGFlDy74OUkyk
vArK5Yt0K+duOIaJa18XR2wYxyl6SFKDHdR57QTR1uyJ1z5YQnugLeGRvn8bUGBg0k7YpkH8vX5H
wNTpWL/Nys6KtvnxJMbNgWAcN/2mdybAKV81kHvQJrTCZ+68f7GnVa6TZviIfIvq5bq86bjkRBxE
wzYuS9OHE9suPtYkJZ4R2VXBzfCbKGiz73Ju3pXuC0vSFlVLD50aCvonfboxia/fZvrFM309BlG5
6lS75AwFEsVJZ6ojbCewrLUytENmbff5rnp+pxFTtxYHK+bB8DA3TRVjdH1Q7+i9qGhsvlTTwad2
T9GDMOlBWFW3s31PGrLDvSYidc7GdeFyvB4rk1BuhydmFqgN4mldja2UVixuL24QIaH/MKkVx3OG
HdogJlLt5mlnRpzwmbuXoz030cLMbshIoInbfqH3CmVQVvCv50TwAS/st/utiafzsdpUx2ITnfSt
yTH9QaNlw5KUFqkAMO4hfKbtsbKCkqJHGXUmysia2DOGvBN7VPeboOq3Plq5iGQd6RbPHNfa5uJH
u4v/gki27+171ufx13rGAmV40j3IZEbCj0q/RecWjaJRPLJ6Mp6Uz3kNXgPpN5tBM0BVO9IGrKCk
3w4fAd7rqCjJM/YFJIOWTlER9RlNDSx0Jh+fCoXqQxmnI2yYBueJMpfHeVKOMl/E+wl2+HXPgkRN
vgBx61hDydhYVO9otPzajULTT+HOvD3p0J8O70cqYY0tnD3wuiHIIhsVAXZVn+2CI9KTtJ+MYJsr
7y8HF0IvLlJqkQuxMrfmttzoc9ihU3X86HfQF8DHmTWbeFae7jya4+10Buc42VH3fZkK6R8t5ryx
fEzLB9rGGLzH7ZZrf+Pa9ZUQHpb4ZosZNenvQQtx6Yu+Hx4ArFpKfNrpybPjoP/c924YtkOFY1a9
TejfbbzouvlRmcfZnGW31xA7/0TaILu5Z2ur6YHOHmi7JxXZdU28OIIjWql0Vx2vqASc137Q6bV/
KwK0X27Ucs/rrOg22GrQxVauhR+4yWGx4R5NiaLtGkCSv9S/c3uIuM0e2j865ixeewmb+bo0YU8K
RH6oW6GO5yBGsCGF0/xFNJMJpq7dvGyzR+0Cj7HqYq7FEZX1KyKuvUtDtB8e8QwCM212Gz5h62GV
kfkxPD49yNKe2mve2JwfTpZ7mlOQ+XMZUQq9bsgZh4BwymRIOtKGuZ3agyLOGj4T8s3mOuDH4a8k
a6rbE9Zcm3yTXAiNake4cO1/iGk85UdV4Smd/Wxwd7M1Zwm1C7nyhMnhRVTULr6GsauNIuqDvJd8
7TdW2An3g8Icx19UnhoypW7y8sk/igsIEqCSnW5FEMONfYLW+IxPMxIYbWWpi/jhtddWCFNF6TeR
XxCMpo1KY8U5a9JEDFtP11iouyL338jFjpCu738JvNxGZ5/49v2cwXmlbzr7gf4RMiRHbM5zxMBo
BLBa651bB0QlowqvWL+teR2FgRlt4z0QX4TW7xOHvMkNzyaAPYQR+ilbZIp7n2VTJAL7UWsEl5os
HYzIA3QyfZtj0LyG4S0BrHqLwLS6wfHKafvM+JtkQ0zl7PVDPRLXG0pcvNiD7HEc3uanWzVo8LI5
h9gC1e3BtQ/JMnHTRTq5geAxCDKngHjXKUoqgkavYbHDAUl7UvNIzgOUlMxYmChBdHhpNpYBZBK2
Bqk6T4uN/somWNrhXQLrPPzFJNVRhzdC15KlscIetgTnRZRnQ99/TVTEZpljqUcLl3QXJ0EdfhFg
5aXLX9rFLqbQbtobC8G4pQd7dI/bnGJfrabpK/M59rIQj9tUzGlbc/wzLke1FSIYun4ldckaRwDy
gjDOwsMEnag5PHPQXlVyBz4UK8zU7g2Yu715WtQdtsv9mx+vDbkMJ3qdF6pgRGptExPGNuNg6ihM
s9yWSklUOtzB+XP9jvrWlJj07sty2KCnzWa/jTg7ju0jUqLd3kfX/gCwdTo/MaOgk7nH7I82/9by
K2oR5rcAqrDWV61tPSiY5aMf2cQnZb3/ocK8IUB6ETXhVopjkc75DFXCyPHmXyPX6SMlb/Bm0Q/N
UlvaKIJ0QzjExdXHVviCZjp1H2+PXUzbtABprnTJYeLZgxbn/ubecVSwspdzSwZv7AYoHsJWQj4n
om0BdAqkYHhhIFh3DQ2kA6lIsbS/9+9uPiVJAvNqTDhxRfitN/rECGy+ES3zPJq+XdxPxUnBYvMZ
E3cevOZR8FhB6phGOFp5j/F1yrTEaxHCYpOJBQ9o3ulrE9wdQ21uDc/+FbPfobmpqXlO74OxySbq
6LKoN9FqPzUGmNI6rWlnWx+zyW1nbF7sUJs4H1IUTWIkVJcpjWs+NSEXMEoRqlOEimZk3wFC/PYg
Eu19fnztSWAmccPZK12wE64Bl03XXf6TAzsnd4L6fdVsdKwZlkk9at38gpvV2BWaA6h5C+zHVM/m
t3d/HgOaGROZWCkAk0A493hr5P2sCNJzX0M1Vvu8uPzlbrhtLjp+vapbntC+kgy+emAj1HHL+WNs
Uq7ONczGEI0B2V26NVAwk5izm/9kebeY1sAAt27xvR9F6+SA6GWX7HJkmiqe2rxUcoYcDRRHEuGi
MCB0L5nfLHWOEAsIL//RD9fUQfNWLNkbsi1Fi4FDFNp0XAs6ODGRE2N1K1LjOWe/0j5WRmh/24Ny
dJs1w+iQrLGIvCzS1zJ9YIPh8k0vBYExvBYceVVYHI9R/4xPyb1bHW8rI6VhajM14jX+aQOy67BA
jP3gYm8t9xW256COVBpv3E+dOyFX3+xy9ttvsWoNv/o6j5QlGznOW60u1gRHfXwRGzVEVbfrqGMP
TPu8uCt9MEHKffbbqr1utVaKOrK5S/tIfa40f3j3MVwf4qUGgODd1m+0+IbbiURe+Tgi/8psB0H5
1HhCxd3v9LE+34/VgTnFQO6YjfjA2+S+QGzqnUc2QsMcBA4AHhpLMzARgRk+WsaISqRljPQ7sKeG
AB1d92XcxovXcGJk1xtSq5HEv+ccEZ0x3ymCsb7RmG8snthDqagnJZjUZPUb08gtolAlEOLhV4TS
45b+9fhll7wdcS0bZX0wrFF6FHdDpL0P1UGP3R4wlSrgmA7sGg+GQfEc7Bm+NiEB2o+3U7FLXpw3
mqxPTpixfM6wEr/0ohgjZMcCp+Mf2fQGdWOiAMRwSrI44EAN9Vn7+7KfE8neGUOmjInnQMXJyI/7
h/iI5WurTQtK6zk5JgpkspSJPrwzxNu8YEwOp5n+dkgfC88jffyAjcsBxyeSioZVRgA9FPOuueKj
jmW4156QZJ8cK+azWLWRNQMBlsna3ongt7C9XkRkihngT/MUtSxGznQAlDn2D4LDzjwqnYjRoSoC
aNoCXlKuHZ/x+4B9y95EaypENbyyDESStuldT4+NvWVJkbxtYabg8FfB6bAfHqmIaAmWjIh2CAhP
6HB/cW4DQOwQPK2ix0LXw3M9seE0JMFzcCuCmix2XSJE2hcXgSrPM2IBIsRDpYqSbNABzDhHCxwO
CRZBxsahV9gF2cpDPueCmRnldN2rbkODYUc1beHWy2eVzPN6/BDNxTNVWPJPZpuVqwzfbyjNbxUj
YCh7ZL3cweX2IQEwpMAsuRJ8XNPGebar4CKNaX06f3QAdl6ejdEIlN7O8AJbmIFKimFNSgtnYeqI
oO2Z44rIa5jAVL30z69Xt6oX1wX7RDZhr6WS6j9G7Ar0AuTnDpqejiuRgccKmVf9PUmCf4ZT4uUm
IXAvv8PgnSqfar/2K4ij4vyWo9VCHUz9L+NAGZ//vYnfkTxU74h6kllVB9yz7aafgQPC2AWF8ey+
ki4lAiFJnCb201PEIXm6gBzxa3FbXRbXiQE94jMvZCSYAepx0HmaS6gYnlg46hNO2Ank7X+/Nx9L
LWFIwWYhHQsT5T5DDzqh+wgu2ajZ1JuEbCm5poZoBe2yr3cGjfV0Xvn2jDRUOSpfisZEr/TpdrMH
HTq+gfA7TGNU4H1rTM4v2bx7d4bTqR9pu/u75bxTnF2v175JB5mzYbyz5dWE8WuurnXb1XfJNYbf
CIMoHXRe87wEQ8ksKKQqzT4zupuvJZ2wqDm7FNgCOHAU+dBQaj+z7GH5kzf5qSNTEsV7sIKeT6bG
OkQ9DkOxgzEb97FVfxomU7pzW55nnV36CxOXedbrYE2iXj6+DMw1jTF2B0Ds7XUDaa2F33mM8eIE
59dZun22h8bvWZ20vqF2W69FXHkIde4/OXJPtKJZoofleW4TOPYmi+b4umC5QjmKSUWTLPBYegF0
USaQK1UCcXwn0cDWUFqrvQtctwSldDVDeatfh22iMhqgsuSHxI0cA0l8TsOaEw+TURhLfFOyqLvW
WDfCPQnVydQAJlHDCCjy3S8MN6LOBVTnxEPyHjn3xULBVrR9PN9BbfbYRTZBDd3tTjvlljCfre4F
BJKuCcIjr0DbPeN3Brz7cnVeAhq1dTzFgjb+wWYYp97+fvL+TobI0IP2hkCMeoJV1y8+QGG6qo4l
NSZ76uDNqwZU3tEw06XqdBrEL98MY3gJ2rP2TJvtFzBiOObD/O7/0251nklVptUyVXqm7VxpQR9e
ciE4y80tP3r2ErxYSD/QnAJ+5N5JsOOmFmK3irAK2N8OChs1ezLKSgbi4xJJ+epK9iX7JnwCZgKV
m5MsgyLkqEDioBQcYTCCSN2YpyO65Ds9LW7f+OVQ/DJiuEwwLylP5YkKPA3Oi8R7BtSS1wU11wIF
PT8tYWrpjJuHkq2aTJJBOecY6RdLBuS+DW5LuDJjRazd2UDKQF3j5rT/LTBg5kT4spG2bu/zF9PJ
+XstaaaWwztGz/UZ1G+d8f9rm+Pp0U09bOlm6trq72el1/Gw6B4l/XNMnUou/d1RFmIy0KZ2L9zO
2WmJTwz+M4P6p8K9YJMtODc2yiblnnLv0FylTbbWNfZFwCim28oCre2gMMb+WyeKYJktsJrCTrP1
7uqEGEyeJ3uT/5C/rlbDNjhy4Rf4MV0d4o/uVM27LBNYrp7UGCJaJ+ozttDnycArg0jU27hcizcf
mWrP34o5EBPzeTymgA/jcTnH0KhZkoBBE9c12CbxqWEjH9CERAdaWM2vekL8yKlrTVghUA28jyal
XMN6AnQ+++hZCe97hTUmYpxrWCxtxhthslUDZY6V3UmJZF3EO/60OGe4zJvI8poNIEY7NDELRfLP
NCgB66Ed8SKhil/RfpZB5pfYunycCbQNe+9+q4yVuY3dWjO4BXfWwX11XrxAxvbb/GiCC702BW4N
E2tYAtreAT/Pru1hDI1jxIl1CjQX7YxjOVJAIN+HZ2APcnZ6/m9+2QDZQSqygwJJMmXeuM2k94Lh
4b5vb6I+iOoSnAKMX6exkWVXLTWxhXqMscslmpy+0C2U/h4Kmw6vKSPzRTQutzc3iFcwiu10za9k
jLB4AldFm7ArAUMtOLDrb5CTx7rzi5FEGznpSO2nA/6LJ8JaMmF97b068lp7r8LOBE4JaA5Odbs7
tgeF3xBtylAu65o/Jl33Dw0Yxy2jkQI1mRyDdu08FOL9PKveZS+/Te0GRo1BA4Kw7+S3+MLwpdV0
DSDpnyj3CHur+TpLDm38EDjpLdXJTa+UiLIwu/nZbUhVfE3cNjOpdeV4l7De6dgNMH3AizdxUJS/
cYArXcLRO/g61WIhc57lJ/ECOe0372Wyjb/ZHyl5Okea98spf/UHQvffe+yg2/OKmLQMRwedUCxE
JH5q+dcLfUu/TZq5eM1oDL4A4AlWs5dk4XSM4E5CCvHZo/tEv/jVPJ8/XWUmqhWQyCZs3uKZV8K6
vaGmJ67GeT/kV83YovRwHyvuzhu7DnwaH4H1hbilDe0S0AhOLjvXV/u3XD7oD8hnB1i3cXLQ8G8U
uul7CKl2HP9c5xicYd9AzAINAk3EdVwOMf/BySamzIGEAlcBXsHZY0dna886vo0mvvFvjV+bA5Wn
A4TR5bV71mAcYv9QVp55eB1S3SFmuzWkd3iTeg3Xs3ZSqsO0b7QCla9Xd/FU0Z234b2H2rqiDIGv
0nbVKOBTMzXMSt/KR1bRu+zHFcFO6DeopLg8TBXJLXj0tdSjHCuHKnSks5cTkRAFJhxEncAgHw9C
zowUeLe1Nk3nmo3/MR6PW9Jpv6rldWPCYz+a0POh2HCjfdsMheHlDPIBswbYxrwYLWOKcyV6UGq0
0J4niVeo3RyVwea8qI/sCo86NE3AhWLvNgMF89DZecIo+JbgR8KZiycVhVFw/zBKLkCnHBMyHusC
tvK7dsRFkzahzzCZf8pb1J0HpyD4nm6gLY+ZNpXfd/e7Qp6BNSUEHhHaMgGHyCz8AaEQ0a+5UIO2
jOcYJsmojOkwH/sSE34Wc2COaSyxlGZDAWsPQGHc20j4gzQ1PUT4L76p7IbCcNmLBsHHdEWm4gnv
FGaVUP9Efp2e8KFZyCCZfzskEa4oqIj93GFuC9vq32IS5G2sMw9b2eMGi64KECRzgW04A2+zamED
eg6fc0EqynkavpbZ9oE7IXs4pxobi7qOwlx3+Lf1+14/1/a38XUb59dVoazwD/t5Pg+Sv0CshRrS
a2u9B2PDpX0ZYpejTC5TpB6L8xfWWW3Da1pdjjY+oDzoVB+/94OOT58aGrduvuREZZrtKQ+nxaAK
HG1dLPe/dQ9siczZYcml6XPCw8dqI1M7tndYMWE1sSZxYSdTh3SY0tAzYscIp4Ssa87skTazD09e
iXZXhxb/xuuVqZL4xbXP8s+o9kpIDCNtnK6ARvaGcwfIz71Ud7WHD00lqXv7ZTxqgrSnBHjKDfc/
r+N5Es/3xN3u3es4DjJGJkycQETdvY/8I7yefU4EAz+Qlk107HOYWButhU/2vglwbOzu18+yW2gM
gjAia9fAmrQMvH8Ssw/G3JV+Cm+PdhQwMMab3k0ergGgtGNlPti0ND9q+WfS+AJNOwrk1QyvGFa0
yV1NoQNBtIjd9y1oNQ4FPUwBOyA1tpzVTAOWTLO0O32JBQyC1eaY1EYc7wmNZaB8xknMBfzf5yCX
RGo3RFAIWk9lZthuFWqYvg91XskLZRcIsE6hpY6uz+C1MIbNMJtSnXHWkWzCj4dM5od/qb845lSV
d/mJByWEr9ghdkf/xQNpHWMVl85IypGiaQ8rK7zv3mNi8PB3tYMHpSvWLVQKN/kLSFJDGDUbAHNo
Wg8cu4CTuT9ZlSgzS4+jssbDqw1+inX7kb47hpTFbVF0DRD2wm/DMwZSoBrEJRjO8CdxVdO6rZkm
CKN0+9HRWukzRhIvVuKiAPdAQtG/43kb/2LKD/DeYPjHu7ctIvZuMAIuMwvwHKnXN84wfNUXezWl
FSPqBqhK7+DCjRW9ve9i8Elt94Xl0M/ddkCj7TykZT0zJN13TdUtiC02uWGBztSTDOqL7XWL51Xl
PJvukdOAjMWoa+67xhBHXedIbZdd5tw1vdeQm32Am6n9Fc/JJbmr4a0V3CBXiME4FakxTPGkYFR1
gQA/3WPZeko9HMrXOYcDbDiEuqtYdShU6+Xlh5JuHzTz7OLUvwl+sZXDrlwz+2Fgw0ZmdWWqWh+t
nwcjwK+/Wyu9OvfvZv74ilFgrZ55t7VoYMiET78Jbi0IyWBFrnxoNlQOex+nV9nfstiPmd3xM4N5
lgIHNWMZGpvd6945Js5rw9I3PEYqhLfo9BXONN8UR73/WD8PTHybeaxxx90gA7KRK87t3Od5SWex
n9L+4lgzSZ4e017xpJXAT0YQimeaPWuWlL4G6TVyyfQO3jNDCbj6eHFsCejwAGMiAhJZ+gKSAEsB
YgTqc63qk/ZWe4TN4n75iqWcL0dwigr1qGjsSelzRnRcWF3ILQoBvblZLVrxcyvpUlPXyUQ9pWGa
uHVFE3HERzJmB4LZkWyrUQKihNKFYEZGIkQ7DAoUiMILqYKX5WU3ByMsrZpERH2Qc0TskfYFbuTf
N7T14DEZ0LjbnqpiKFCR8fOA8K/PLDBJ7oiapxGBMV6HhR2m5TTbNkS6v2ndKLzY7L5Z0ypGj6Qh
Ui9ws3J3x2MNsAZDLQQhg9oHMZ8ArGSGA36mF1gJkxDXZSCSre4ZYXK9gsM5B3hxqi1QHVaVl4ub
brQtUBAWSiVwZArjDLNZfsh0lj8JLcn7q+yQHwrc0+OQeyT+xZODr1oCVHQckkLfg/iMa623uOY8
CdpsdDo5RhZIYniKGf5uwF3PSTplNqKSE1DFS5JYGDgCK+a7hmwYamXHRrPY7nomgyXEy8TXKFsT
Gt9UW0T8SP2Vdh3cwZuZrFku91rq5MCfyVcau1e6Zkbb3Vvd79TE98DHwIBsyP2JmdkaCZErtt3x
V7mkaEp92m4KOMh5pBtl5/Bp+yZbr6sPtVVHd/gQYtCoAXPn9vD04X6jge+UVK0wUsoJyY+kh5L9
d9skqC06/bXsbhR58IZ6/MnJyN3/QAGk96ObV/Uyw2NHjOc2gwtMPA3fOrTrrwwC3KP/9KBM1NM3
FQ+Bn5iztdbqlSTy1wKyxYXh47xg0uq3h/lUxQbsN24FTTFS2bYpVuhJY+wbOvNHPwo7uC057I4P
xg+4vkHR+M2/RHEtGokY/4pWGE9ANLke+CPFR9JnXsNyg/NVD8CYlQCuTGLblDKdWenLMQ7NaoFb
H9d1e8DJetiCizi7T+p5NU6nZU9bQ5MZPpbayBrk/XrF5aILuZwITu/tR/f1+ec2bpNSKLkmvXvp
s1NXcIDepEH6hIwoGhZM+C0lb5x4KuxYbLx3QpZ3Ll0J4uJyXa6x08tgWs7v69s1ZOQEco/F94sK
DJdF99r4LxdLeN1yIpVgbrdY0Cd2IwPFReyRsn1+dc0lEO+6kwbPmUnmZvMl5mYsIg1AC84qE1ff
jIcMblqjdBNnmDb/JOrRxEa/W7z6ce7ZSnCvuu1oou4DNFQXZtTYLwzv2HmOq5EY2WQEEcCHhgpD
TYjgkFxmXl83ntwmEOpYM0uCGCGxM28olsBXnS8z6Re41hIuiIwCkgVWkThdWd/mSLKPwKWcUulZ
TIp65fdzqs2hw3CP96KeMbusDToaK1B0/6HDIe8M4e9cYJsDcleHzpcGckA6a1jxEyG3899WoLFN
EJ1TskORjmL3Er/MRmUZFNdAdeux0q/HHf8Ol9Kh0poC4BI98XZKCi8o+DGlbxxchFliBGyNrw0o
w9CYv2alHyMxrL0CUTP8Jf9BS2yFOqGCMKRa/lgJnntxETvPk6lNrOUE0QdRgSUQ2kjZnmdibcrx
7dFmvZf5OAMjYQiiksu2aA75GHPLg9Udb/GqwTGm6HpQqRxsEsZbHGqE0II9ycJ+d7+Z+T54z0MM
HCCP0aS3ultsavhEoVqJ4hErh8jRKfcADGFsgYfjj1Au7f7Y7GP8oDne8IGODDu/7hZojPEKLz/D
sx4cZv07Xd7LGQ5tkLWc/fi+samjOacYlnI634Mwk+QY7dzHu6GvD0jRWOTB1Wt1qzkTfVwp9EHK
gTohWYhNmBEQaUNnumKkLSwWkzxn9/xyWDhspiQRmUyl6dNVcfN7c6rQLRCdyFa7uQahOrPDEhsU
7fRYvCDPfL125oFXj7NgkqlOMtX9W4/BQ28/abx2H//V5velcazjvf5QfHDATuRWfa12dVdtpqxA
NvUDNIcrzdz8PZRPexbuhtV9Hyqz55AOYH2Hiz99uqQMxtN4qgAgJr3b8N5TeREflCtsDZ1vDOTg
fts7c2eOlJW+eOOMjfaPuiOiPN472V0mzGAyIIQ5Im9GISBDK2AhZU4tWxpO+greXDCwCyGgF50Z
lF/lQI5vDREVN6Gnk1zcPbU33BRW8t5RfzpuQeWD4wMufCkKBQVLjCY0RyZkylEWwh3mOXGnXQfZ
7/vln9fQyqtLr7acDgl8Y7zJ3+cDpxBHhrluOMUT/w45m1NjUAH9EzsbqpvrictFl4zwIcAOy720
fJIJW5cJvuMUrne+9z7ULh77agmp4KdTLOzpZVeM6hMFafAeplxjl+USwXuGSZ27pFI9XCoV0rG2
avjcXNnPxZaV8NoH6UIKLnj4Wj3dr9uBotmUAcYDqXJngMm1OQGlA6ov8wAv4LdNJqo/K49toBKm
WUqXrRxF4eI2UIaPTY4RfdjvhMqWBQT6w8LiGTfYXMaNe9/geDkxwHoCtm7s1YpTsmgd1eOFLKtu
i0Z9xecXJxZtEeA7MqtRuhC+PEgm+hjuueIgVWFYheOtATn81KmZRLZgX6C8nVwlSKr/WoNaEzHH
gV5wo8GYWFGk8CwqmAou6UI7Shjl+7otJrf56yvGvpeX+pv57y7/QpgQbyLYYEArX/b3ZclUFXmJ
5QBOFnh99/OHg6m2WXwZCzRWt1F7+ex/vSavJ+ST3F1zwhlThqzF4oLBe3h+eu8O9FSgKHxqk+n/
cXZmzYlDW5b+KxX3uRSteajo6gdAIwKMDbbxC+FREoOQkACJX9/fxreib/pmZEZ0ONMDk47OuIe1
1j48WEPqS3UWuz6HCQpjwL0uw/6+iQwpHVwtC7DfyMPH3cqgBg/ayj6VXvXJmeaTPEzNKWXSKHhv
S0Go65051e7OK7y1AZCPIQ7GFuSzNyVN6xWpPj/28uvlMIUuCvPURwkRKtXz/v64KnztCRyAvSrP
weU8sc3p9oUiQE5F3MAjOkkGCn9P4CYRfmv3ZHPKciLdHzL4KiPBk2GQkTqDaGNxDJHciPdVqlkz
ZzM7UCcaR/wwARVgmw95+3BWhhTZIcI6aoxAQfcuQcTRx9i43F/PobbAByGDRCRB30U2IazodB1O
zCHR5/Ya5HfnPpgUIhdqvqpQ0AwvxIUFe0clWMyxeHdHdMHexG4PDjR7pc/J/r1zchcInTbYPHA7
t6/HY9xg0pKW2QYoN7bhmQ2NJGjgGP6BaJQa9hzYvT9yaPwR/S1i0kCBwNDCrAm1B6YEx7j24L4g
S7LaAAd9PSU4jtkjryZxTJIat/KJVDAF6w64G2J3416yTzNa/RgDh8LOc5D76nj7QPm8/cyMrKVO
qOtW7LwdKuEWC1Mz5v3z7t5+k0qKT12ohPY7eZWO/gJCZY3VdcJRDjKAyAZ7LNG09rG+s8B1sT1P
jsAK6zGod4cUkotLMCp9Lbneb6js5foK9UlqKgyygoztoCINNax8E2IH9oP9tH2w7i5jcE5PVkw5
jdMKBJFEjLSxGbMeffe9XmxIGYFYNNyhc50Rd1yj/z2qiDFxQ90u2t/hDaqzA6YOgObDHTWe3W1a
ne4hOdVEzAq4GgX4r1OwedKNkUO0HJQe9VEgbgRost5ldnzANGEPWCrZp3UIejNGy3REDvnwpufU
GR/ZomsDJoI2g34CxHjk5semg6Kn0YaujYPGmqEGkfq4u60ZqI7T8q7vBweBI4xvW8+5I+A5NHV/
xzTBSX06Qjm8z+kRdvprwCFFdPbybEyhQxwGK9hY3t7vDyvEusFQb9OMTBe20p22Og1GouO6ddGK
NT6dx/P9cRfjDJy3cQ4ikAjnwFaSHtjdjmjPoE1gJ+kP7VdDUXYisNehT3y4S5qVRqqYGHnEN4oU
IEXTDt5Nzkyhs4t2Hw4jhBiBZ7jxccyrzLgA7dqCR3AGoqfSgnkFoAhWdoM4RD3aExfR073BSc7W
MiXpPa8xVdaD+kyfD3eA9zR4ht4cjpQygUCG2DZu9h7S5UODXn9HbHNByQGsBJJvM+c0tdiga9+K
uofZeXFelClri3XWaSNqmKKpj6K27QwBwZll4hVhdh1tORreru7s4j3tv4ovQgjbOqhWlZBsQCUk
V+5XHR3Q7i8Apg1rIZ3uFoCvB14+IqekEN2eNkjevq1Td1Fx1lHP1ZFaqKDfHCQpiT4520G6oYD5
2jc4g52h4vkZcm/+dUs0pfhsAoCnp+keyWhS1C9WMxTfGzWSblDD3iFr8UawtQaCAyvSB/ymOz7x
rGkOMCNfXGDNhQ6sPwBwduSybViAb0BXggs79wNoXsawQBfi1eHkqQHdExG3AA191fFpQToT8zxA
v7obEZKCPoO9DWZnyszY4vMxS4jKx9gE51cVfsM5hCvzwBpE7Asj7DR2Yg+paPCDbAZIvpfDtgoM
ip4npDnm834QwYuB3Lxcfmt2YPigGYZJ+spOhzMKFNtL+D0byn/kCfk3XYLDBtVPBpKvJn5V0cPg
PcSu20fhoIl8h/xnglaPT9DTkKMssMXgjD/deFze6YuaLMTHhcgdA2jQKJz2hthSIdQjUNkoRGUD
0fX5/Mwmn58ej3zy4FhYTd3gXuLT+8ktbr4okkXhgyobLv4ZYocTDGRzhPbBeSRO5GSLuuHHRzmc
w9B56MfIMyLTWE1OT5vlZTwXPUZYGtHHB3qCHMDYu3yJVh0h/kAdvjwLRxiW8E0h560YzPCGeaQM
rLFB6cj56YZx5qRqa9/GpKCwFBgHYAkrqtA0RnqAsQavtKN6M8L+BoCCelBdU/TKu7i+J4i2a6Ji
G2/w/i+j9YQiEK87ar+DoK9G2Sfu0CEfqQQu9Ou0+1rPAFFGHZDhRXMdZvhuKkfMApy1fQgwTKk5
eAXQR/md6RZu8QCl7vb6YjiOz6fYM+iR5K6DK6vwAzGDEeLGVe4fs1EfUrRtpKD5FoAOuzdZoieK
do33j8UTIRfKA2wHxaM7vz5nY1Xxz3fkPi4OfItkrwVHN2C/AODt2AmHF+pmF9/MEhYGmEDCbZRY
2rDlIpRIDV/UjjEH0AD4oKI2EKu1LJLI6OF3BOwyYBOOS8N8AC+EPZcnfHOR8gDbRiUjUEdXqlGM
DpB5H89TTu/lZomdS5FR8F4kELcqRbia9m5DWeh1pKhjlUjfsHlrZvl9tYm9npg/BuCg8wKbQk0X
wqjpQcG39S6+AVTChkpGprB6gVUDjPJ9G9rdvIORgB4UeMFsZK56VCjAthIZmlowp40xR8Daono8
ol83vsKoptDCE4cK5EUqLVPqHdIqR/db/dStSFL2gLpEjUCwPpeEeO8MMV8MCvkSIlqTANgFBTZ2
warzQk5/dPng+d4JKa2JRhiGQ3vaAQweYhwD8xV9iudnUV0QtBBylYdhzLqS3JLQ/0QoAcjDaEFC
iFDoTfiJ1JPER78Zz5IN2nM6COV+vSBUzm9gPoC2DQiGjQWVToWH63TzVAyRgRUhWB2s+vvd5+d9
NhAS/YtH5l0EMkUUgBwh6soi8igstU38P2p4UiBcGivgJnveAXvaUeJNVlpLwmJCeoGsMiW3h5ex
Pi7nGbA9rN7a33gp9WHRzkOkYUk5WVZsuRRBIxFvgKuDQG7zJJpsjHREJGkANhoE4Icz+qCr/CsH
rD414mokfTXG0nWIh3xMZZ/SYHcJu3q1td9JrOoNwvfilAmgGk4ObtgjTPmYDP64HKsf+VtLrpil
SPySHh2vg/q9IWI3syZaSK41XI8JFcwuEOm66WFVrMqX431zB1D7WVt2n2Wiv/Vv7ecFLaWjzp7m
AYh1UOggrcfGePT36Tq6TpXP/zweHcP2KsAtu1Og4/8sCVFz1gDFvT7VL5RLgPMuJTf2zymFrHZu
jAI0+bSoe2IlGlBjMBA40qkVTXDbB4quc+hoo02aQbknmxTtUkp1FcAmrYesHxgULvYdYBmxd8Tl
D45eckHy5d396h4AmgF2OQCBo/7t4ni9N8+AYDacepx58LESshKPZdyjl3hBoHVJucQ5RzqhcBgZ
At7I0TS4IywYEn+giG6VR/MdwImPzVC/F7EVTvuLOm9XJbAD2ClkdhHUIAlJ1YFEci+JAu8V4AMq
SiiTUGzjpZlzqrsAZ8oFW1amUB+wmJLTMyAvuiCZhuDyRVhE0LyE5fp76wMLGke1QhiILCHF2Gty
UK+KTuYh0dDGg2YQqVP4CAiqA+wk5wGX/J0+oJRZwZq5Dsrz8PK6IwJNTlmnfC8QIVSsYclcss+N
MqTuVzsiYkCnnK9v2EE2R63g5TGz2Ljve7ht9egIBJ3ep07oGzqQ2lBn78mi7XbUyEwfENGGuvbZ
L/NnDKbmMiBoR3Tr9Fx+5V+YKx5OQj9QkRXaoZWfQlFvMkq/+Hvc4SvV2Fi5WIR2E3shNZwX9oPy
qMz2j4BWz/A+m1GTT6gDl5JWIIZ6b6U7kHhJW41A46xH5BkuFwAHQxNStECmAZgrWPr+ZnakLBZ4
zqH2RtJ7doYQm0dbqODGgwlSMzq6HL9ddMEY8dePJJIeKKpLSqWgyFa+sJco3Pfz7RsWt/GhvoA3
HoAB2S3XU+0yANfBro9rU8wIMCzxdXKpHt0hza+aoYJe0DHNkCfV1ZBINWglwqglOA0YolwOYjUW
8N3lHswfBeSmDjU/e+YkFzQH1hOwR/cO8Nb2U2GPwPSlDowNPicnK8rh8lDNjCdmEr4g9iPZYBUQ
zCNcQc7mDBbDG3lL947Z3ywvk3JRPyoP9ZSbYUoxRY13JrY4/cXj7hmPH0R2cKU83jo5Yl4dVkdC
6QuS8fPNuKAkGO4IMY1quZ61n7ocB8qKSBoxGYqdnV+qF/glMx2WH7kmYteg/gmsr4BD56CO7kh3
kP844I/h/JEAOM0o5ROaAVEM4/NSQeohtyPxj4jDZ/NCmeeJPjbhO+9Hr30xsoj9U7yTuMqonVCI
wnAhWOdH0j/ggyJTGed5lM0Yn9J7BBicPVRu6qzW9wVBYYPU6Aj3hOgJSG0II7Mx55OKn2GOTsDO
jRV5LW3lVSxyJ21Xu1RsGO3ZBAn2oGIhJ1j6zCayy5AmNuSbwFMi9zC9vrvOsH0/G5xYhNgNMvlS
LLNP2JqG9twFnUQ0EnS7E6kUTZ0Ahl45d0DEIWmf8CAS9x2jSpfC02Pqa3TTxo69Llq7g/N1Xlbh
Iag4xQ9+83DSuNMeBnDggHA0ElTZDsVIaYItgbxcm2xIzSTr6PiY3xOLc5lsu6E6a0j4mv6lG1sX
qp1Qiywsr76FDvQ12uEBblO7nlzZHyYYZkfcdtMvBKSK1kOkt8OcjNoZfufj+RX0jGJBAMXZHmHr
b7GznCGhubIMDbYWohTDk5kS87PmHbYyIlxU3ctC1Yn6TXpkC8J/I4mAvDhkb1LE6ZMxv041SaIP
pDrgdW5+mAQL7k9BO9W+LIsyfZRfOvr/+I//9X/+93v3X9nn4e6w67ND+R/laX93KMq2+e9/6Kph
/eM/qu8n4o///odt2ZbpOhiLtqvpmmd5Ls+/v8LSy3i99p9ucXS7/NR3C+wV6rXuqIGqhpekDymP
Euaxzu/uBGUD5HApHUnZKDSSUikiqcv+/AAJ5TGbEgjb8ZI+KZEqW0+kzKsZZtOS+rvrCUpZJ2rB
bijI68x21EYq04pPcOcisSv/qclBqV7kd6HHkLGZF1M1UdgrEvf2KfIGlaeIOfaJtEgNZUJSADbG
Rov3iMHKF4pHsyq9fDmsV3deQfKQN0m75f8ZJTX5dO9BvsvvzsyEBsDJxl3uEMvNUVrr3je3JhPW
0cPjc/0lHykfXUwJGzmzPqHEYKrCCeH2q/T7g8pUmrK+zXI12T7WXx4Vh+W2vhtwYfbTA3JNSvbx
Nu+hTPuEa8htbOIq1UM6nu9yG3oonUPDgg2NOvGWXH7nmZKKKaA/1xOxLc25vIW6BwnFjAN50S51
+Fz5GOJP8qNPeNnt5niIpst96KG0jKsQ0pz2jKgsTfJ03x244UO0mRJReBJ2kjtR6Wp9rsJCG4gj
TxSaD4C2xMPWgzRPpb6vtEEudUmkTdKLMmeM26v4fQ4lO7JfmEGpO5EPlVe2AWEBkkGBTK0Tf6ro
4ashSK+gD3nhUr5X7wffRuVXfQFUwivad+q+e1jOto8p7XuUhuf6gRbbS+CHr0q0HysRWc6VEp2S
47v9QggXDG60SXs+vQ32rFY/D2Hb8j55v7s8cjmKooZ8Bjxdgn3AJeHj+nvoGMA2MOoROkQsArF+
Hj8lTbJ+lXumduKXk9q+Feeh8lFHViykDiUgyDZWgshZULWewsfNd3v30N/eDlHPC6Ai0EQ+tY7k
pkHR8kIgmv55Je8E9c7dNaw+21dSue3yXQkopEaLpE3HQK4jkE4U6RAq5465A7kHhef0CWeKXMXh
jvdjrKD4EOUUnGmDHel9XqSMDqBS5LV0MDjOExp4MsgSysSSXkhb5HNz8gsbSri5U4k20N8kR2iO
PFHzAJyS2KL2uhI3kVR6O0VNtH9rxjUNlqHtQ4MOUXi9NOzg1/zmpOW7dDRoVJ8MA6xX/xDJNThl
GlJJPMaPf34ZsXbrUblLLoCH1Iwtfrdig0sCyrkT/6mD2Oj393JLch37dh0ZCmmjkjrx9kna597L
AFEHiCbxomOAOxmZpKHr6EIFNbpc2imdDds9Ba0deUxs2/diJ949y3M5n0+/cl9ch3uRMWQ+MjOZ
CIgo8QH4N+g4XchEngKBidG9gy5RlpVf+QrAvLgiRarK14Pl747oNANkjQC3QOa/L0L7A9csctAW
Ioh1WWWhHpsj5VF+ljysfnAkhOqDaH9ZCMYguxAbH3lofZBqIQvA+MqMk6lRo2wCaLXhlq8ruWO5
MZ0lZCw8fpPm20iZ3+a3F1XPMpkvTG+ZrdkTGuf8rYZ5KtNT1o1Md5kgsszlu+wUUHLZ/mINQMh2
mt3Lb21axd/V7B248zpYAws9YGNEZCoV3azLchfcKPc3Av46JheHvlfEj33o3CP8Nd5TK5lDMhFg
tUDxwzo8hDdQN1FM6T8PgTQ3RjsucgFxggWSrHBF+CyP8PBFUGCCjhST8gJbXhSOYCOOrkvic0GD
PEWXnBCnwAEJ1hHabRCQ6Vw8H4TWLivLPyGslsXrQLqbz+1wdPCIHV8GoY1AZRdABEHvITdATjuS
wXL8LDRje3GMTHl0TDPJUB8jywdzyzhlYRVZU4GkWv6RoruWD4bTt2GmZ+ERuju5E+QTKK3ejpG/
uH0VobEfeKADz7fQLU/xU76bd1J9HQiUSNFFIv5IOTWuBLY54DHQrgCkAGBJq5A8oHVy/Ss8VC7w
UXF1FOo2kq+sxpaPxpBEiuUmVF6chWW0eUJKKy2jJjBHV5Giu8EW5aPA1eKLIHsHeMT3fGnqNrSI
ssICx4BlnGDHRyZyB8VU5EoviewCsnSLJ9lOZEZRP9E/JQbLl0W8kDknGjyy8UFj5lDJsR1kxrWB
nIIcjXJcyUElH8gL5ud3JiIbGVuWvFfWoBfpk+JJtu5DJN91CiV/7zYiuECM5cjZIC+W86JmybLF
cD1W8/eOxD7BU33oLnWuy+n4ImaPmEEcWEt5m/nCxn9rqz71ouyJlcJpuHuW+7udTKyLI0ePFGiV
+2uD83seH76+T2+5N48v8C7ULTwGEELkXoiI7OTMxxQ4ws9yWCx7NK7LkenDRg26lMJ6icskASJK
3wO1uE2kUPaDIibBi9pS835iFgMb9XOG7bZDMFDX+91Ym94EL2TfYEaQJ2DUyjH7Aa83R/V7xv5k
8KEAOtirumQL3uC2X5EXOCcaohmyTdXvHhYoKDo1lvl/ZMEco/wJtzBqUdMAjBG2TGCZ9DKHZGLI
OpLnZQnINJcJSkSJ9xbh9+tkhssnsdtBluuxDDNnxBgDFWbM8RAwI/qkY6DV8Mw8kFkhPUnlu4ij
nJOdQZf/R3Yw6XiZPip7CzA+qBhrLi/bg1zmzKIiSxKbC2cp60JWqqyUimV+DU9BIUEZJrgISMuX
N5F+OQV7ZBW3aZcYoTMXVSvpD3ncmsvmUPEJ9DorQb7IWTFA0kmghAH9JqAp+FgLSUV5+sRWwwcg
CXxNUGScGWH1JZ0rB8QJ2fpm5fjSBHjdNJotYdK+ndkH1vG5wfG+RrJb8sCYJcuOR1qJO0CY4I3s
hq+xQ5DooXNbur/lbpE44a/jmy0fx14hz/Pc1KZX2KWYB45Utx6jRXEgTe5rL3JHNOP5zL7oTYhi
h9RtD5SJwX3vY1HA1pIjLjl/aAkYDMJhBeoWWrh/lg4txzTlg6m1yEKZiOZoHRnIfzm8HgUgeuOA
Axh6EwmBkS+biTayfBRSCuTJiMNdk31qhUW85YuwBzDslCvz/ybpffvNYteWz8BFkmmLCh9/FrH3
IsOS8VdFH54TboP+PydASxisq0zvVG5u8yWvkoGTQZe2E6o3wAvJGMsD8nTli6P43RtyI02QwdyR
j5bBMngjQ4gWSVLEkP5DI1HfkXpm5EjP8bJTADgrNbk9WB4JytKzc0LaO91S7/30bsIq1OY5itc0
v0usuXTONj4fSRXJ613EAvZp/87EQ3QzW4gODhVimDWgn6RrwE29sz4H21T4ch0XKGKBrsOdCykh
wKjJqpURlJbK/N1zYVJrgTTGCEkuSpvkospEmVx5SFRC6Sv6kHZJp8hpdbqNPPdLM2ppDOMgOw2Q
nVTmhryxTslpGYQYQCjVsYfQvQz2AUFKl7zXNnaA42zTC4UWGCKGoqDrc9oKnJ65JEthi4y2DLpM
qjqFQsmnG/PvIWKzwziSPUssI5ntsraslyttKNLmeU2nfw/5d5uRFade4T8vJKPjzO1ZR0rrtsPR
L4RzaNSF4XP4KTf23Qgx00SpaguIDcja98rmzucFL77SzvJRlqpMNFmsvJA9EuYOg81FwPTrDypT
T0wGaZmOQVexUcqkuK2oQEy8fmaOjMllJbvE95kvGjElmt0lZ5odIi6B+3X7Un1YpnNRJzrK0Yx5
xwY/YjVoifSUMpHvfbCZIi/69b06pW3ysgvzV1oh/XIKnJcm2Mfd445sGPZQUr7kCfRuDGuMZ+zg
KWRpfjacbDlnZT5xOZ3FhZBzU+NsFsvZ9kUuwBebG8sf7Dh1571Y3ACEqSJs4ruGd5ww3cUcl/cB
yo/Wr38OTFjqX8IS3q9hCe107jOttrqFFQgjugmpXYlRZJLMFOspKt/EHmojJBfkfIFXR53KTwLr
gYYtWOK/kCHCmwDeIOcEh7B4Et8eG7d7sxIv3KEoK9l/iapo9m8a79quYVia7jiWa/7a+JoAzDqv
FGroEqzO1xMT4HwWnI/+Ooe9Fh9B7h2e9AJK4IsH06mNN8Y4P/ajP/eh9rs+dB1LVx1I1yat+bUZ
x8u1NfdXo180OcjMnPS/gvlfXsa2RbJDJy+jrCdG8aVcsvAvl/5dVOlfLy099C9RJV096cbesvuF
ub9T9K9i+3SRrJ8W9n2ikPxwT6STiyWRNhCNpgs+cLkp/zKHNP03w+AZhq25tqHalqv92oiLtXV2
+unSLzKHqD00CwXAtm3MS7MMlGablAfXt5q3tb6eu+ZrbyV/6QTzNw3wVFPVDMOV0Jpn/NqAs3qx
dsf21C3gh4SSfqA8NrF6M7ETsijOc0HYyyQcZSZ6QmE0E4K+xL4krFRiIor1W6VUpdWxFMXZQsL7
9l2elveVsQTO5OMAXSNkDH2Vox47hC1nHZNLokKGwelcsZWKsUDCqYqo3s6OumXfcDisvVCk/Hb+
BctKwlxCvrq5iOLj90jLsph4AWg6eIwhyFoj6b60BCiMGDfqO9rFnDoGl5UTouLAlXP1PGRr2vMU
3zk1tUQPwLH/jxxtUn5eInHTZEfB5w7+3O/67zaPX/r9x/oz99uuyzT6fUMobUJOkp7aTitidvRV
iDCKmN/oV9wihBK9ksBYT/RT3APZKyT8JCa7RLq+XV7G4RbOJAgpMU15q0TS9MS+Rvt6WKU2yg6Y
9LjG3swmYplNJW4pMTeJi97CfWecjBKvRuKnMrYyuhL1hHVB6XPx+ArOcDZ/jibC1bLBywEkW76F
vYGYMKUl7BniwHS16Cx2WJYYFQymHBFOKEaW2BFiuqlURaFixfuFpC2nLSevyBFvMW0ISDzizmEs
ywYqattdJN42+Uf22ZLdVnZcdDvwR+RsUv0jU1f+VzGJm2iPwh5Ua7FU+Sm+q3zSNnQ/VEIRkdgk
MuwajSywI32bY15hogGHHunBYeHxl85GDWr3Q37Kb8aXHtQoZnnhmldLNRcdFUyELgl18DwcDvB4
zMU9gsai+KoimsoMGsP8UAhH7UJOKglaSShGfEEJEP55Vpm/2dI81VYd07Nt3daNH1tabpbns3ms
JVD+HadF0o5p8x3MlKNFvuqoZ2LZyZaerOlZNLimu7fsZmJV1CK9BN68SeX+WUzBIcXi1hFS3wwf
/9xaS87HH2H9X1rr/Lr1WFcvY0c8IlTGprIOlef6PossGB8owU1VeFzN6xEqopSMKSkuIvF7th8k
L9lKOlw0ZSnTTiwtiTqJjQGcOwEKNgUfPdoHsCKnEATD7hFBCJjIUnQHUlKgYC400Z9vRlN/c5L9
cjc/khStvj+75rGlevotKiXhSpU4OfCCW5xbxkHC/RJWl/i59W4SnpKA1DpUfYOaTqjOAI2BAse8
VvnvBNo/57jObMf7xsqQmX/A7Dyhy8q2+CimhCicXn2ZvYe4fDVYf1rSgtg5f20XezTBW1/2Nwsz
VnY52fGky7wXzE82AvZW8OMhSiRI2cjUFI+1YXv9c//oumxofxrtn9ZSs628xmpkbhKtJ56BstJt
GMUdhieMg1wkovXuJnIIIfPMVv+9BUqP0XPihOuhM5Nkg3GLCUtIUMJ/4nfvkNtkVrBLUUmEoNw1
0t6Y3ohong7Q0sqgnUHZwbuX0Ja9EPf7wG5CZIgyEXJulQQ+5EoS1vnWoYFJSDkwKXRzZJzUR2mV
7M9oZ1BGjIibuLuMhex/VBdgMoonLSfK9WYW31wI8EO37REfDddUBoLtrnoVvdxDvH6X6akwCDpV
oWSyZh9SlKeOHYrwHNiaui8R3a/jznfYaXZTcc6+D0f5eQYj26S4KHE/UqDby07FHhbkUefLe2RP
0nxgXexKGwQHJUAtUSDiPaGEeqi/SGQ1j42HS2LfcikS2ZBnwFVcVxKuVVJM6I8mqsfGypxKYOpv
c+M3a8fVDd1xPfYt3fMs/YcV6O6d/NLl/XZxYdWbjP8ldNhwvLtqoowQKKVSxmnSTAofIEayuSNJ
5Z/HKvyK3T3Hfb/azYxIX+0nztN+kvkIVyw7cASz5t59VZfHByT5EGQDDnqadnEZbGE7GFP7rn3L
JkQmk8MHSFk1bQnim3NSn4ETn5ebOjC2I1sb5lvAHeRIhe8AC+XBjBQIqQnkrPc+7sfN+BRRm0Os
mwkwKhw6dhdnVU5IvX8iB/k3g/mHveZqtmEammViKlq2R2r0101TK9pi72YbJ8VbOCA/c6Qg0/oy
Ry608JY7/aVowmYPc3nw5/X701/4t+v+OFo2be11mV44KVDZzXmo9BBcdvnQ5Y5bY4liX7O7X2ev
On5Ot9SK+b7Hc4NJplzmf2mJmMT/spHcWmKrqm0anmuZqicb8b/Y7fbG2fVrdwunQJ/D6zRU8jB1
0mdfh/Kl2ZvBfj/3LnPUPP58Xf13Pc/ZamkWBrvqmj9M9b7WXe1a0/Nbcz9rd6rflSqMa6gBFary
KtyGzgFNXUZ1/pW7mX+pX3ZVPzihAlqT8DfNr/qao9TRAj3qW8BRnw5snIM5+XM7NbHY/71//l87
5T7+pX8O162C15A76dFm/XpLRut0HF4vdtCf5yhcB2d9YeuPxi68bBaosv3/XF7XdNL0umvqP5P1
ym5vH3ZK5qTqAWnudRMoWZNmR2Oxvd/vgV621PGq55mLuGRpTLVDNV7v/zZFfjdUnmqoqoeHq5rO
D+NaWeenTZ3TBdYOFtrawFS1g8NlrlCjrk1sqx7rCqwkBE33pw7xlZe/9MEPW0CmqMPNa4ZnWXhV
2o9Fuu2zvDx1jp4W2OaF37lzF1pl4RtIUQ4gpIDU/csVb1vkj1F3DMtzDNVzbIP18euon/Rq0256
W0+JVVNz9zJQHu1mVnxCZ8kCwLrrcLMSrThyB95QeTunEEGcbCSIuegsqiLZNCNikUFwOaBI3cds
IWfk6XpSknkMjxn9c9CTY6wzBL03ZLmsF3UFYwnZkeITMGARrgE8LuzRCSBUDH6k4+PUB/djTYjK
w9szOJ5thBp6vwclxi65nRGzVMwk38AIG5ZPkoPc+BZAoMQj7TSqqVCiT2HMA19TQmdx0mfdCnRW
+Qx4XH9F0U/pwtIerk/Tqg9tKvYoI+tR+9LWWEN5qGOGT4xusKYuBU70Y/9AmIkQPj5Gsn1if3BQ
9XYCeBe6s/jrdmH++xwwddPVHdvxbEfV3R/2oLfvS2Nvw2Mwy13kKN1n4ZiIIrTA7Xo0GtZlUOmd
b7rH6bY+IyCwpVaSxtBsYX/n2pXqHfC0bBSP9Xa03lCTJd/Pa8ecnS4oL8F6hThgHHHMgO65AL2z
4rz0CiOoT2TH7HZUGc372TtOO7VZ9geoL5f1XCOSUBZAzDxLjU761T+pf4kn6HIM/DoNTXxdggmE
E1SV8/zXaYgen66Ze01Ly1OYW0DsrsC/9i56ZCy0U/uy75k963Na2KeHaqu89ccitVfuLhtxX7r5
uS5frs5d4RUTe086tW/ej8iI7IztfVsdphdgoJVV/+Vss364TSxXkxiYZrgsHc/QvB+maVMWB2V/
2BmpAusd+NzVb7Q4V5+QjmgNfMyzlbrHu70+83YzgEwtECFKAW1DoIkIMRyGOrnlNWpFAKKNuLMh
VyFE1IWMAkkNtLDKapgZvk0SDcQQiqab1Qn1gTqxtiMli4/dEIrxJrGUxwOUBifZ2A8npEZsmJA2
8ghYII/ehVrhf9kynB/+1z9v29VtzdFsz/tpde3WfWv2hz1igYGzm7m7OxRb/Q2s9ZfOm2fZU1+/
8v0k2Da0nxYnONCzvTPdUt5bHSlovNX3qoEV4LdNaFIio1nqy6MzUS1IVOG6gsMe9N3Krl8RLFZW
XYWC6lAxX+v61TiGJxIQm492t0AOT2uGQFldip5t/Q7aLaITVv2EEF5+fNCAXaBHqL/Wh9fyzUTR
CN4f+Gp0Glq4pOMjAl3I3JxGbuxQmNsUXectGJiPg/GEHjoK7afUDPJ+BK1YtaIzunL7qU34Xxlt
bbLGlN5zwClf++SCuiBkD2v0Ub/VaR7hQIaoitoVsqmB4d6pLpIs0Zop8MBwTUvOzxnUFhvOGBmX
Q2B4KYsb6OT+CRQURCnoKsQ1rVfglYcqts2ofAEuecXuz1LrEjcY7SA7yMuTJjuGhzdXfdvv5sod
WMyiHRucXnArrFk5Oblz6+w754lJ/SJg1Ajr93nAlSrKJaHVM+3XY88cgXNGJQzy6oFwy/EJkgaP
YH3Ak+YRp7y3KmDq5Ks2GPF/mUyabGc/F77DlJIlpLr/duwbVZuXpbNBekG0G5CNqIYX92678+t5
T+3NZsm04GSwlKER9btHHjDPMymaAY5CU9/r3Rh946sZ2eQncvRSztPeHp4JQfabTbKRo+WEHlzU
sPqvJjWO4K6EG3euU4qqSjyWHnKOB+Nhz/1/1MoHYIjSXRyUD70UeYBzNUQzHN1NY6ktT0gIvxn2
dHt43gd2+Vzt3m1rhgrlunzu+w+L6QBQvHMJiI8sehD1nCpqmWFwDZl8zUP7uX9Yg+yG6wSF5JA6
Hy56PpRHdZIyh2k7Ol2F98cAlwwJtK0+YUDXZmxd4E6DvUYJoE8MsMonQlhlDDNl46ZtlqiUYzhP
cmTvSFbjrR4CBfldSkqD/Tciu/xb0OIWXv45aq6FreJpmqWzAf66XR82a3W9yzw9BSIE6nyXj8xt
1Oawz5fb0ncVfmH2P7YkQynRY00r/S3X7lE2MM53BYhYwoG6yLFSv9JJ0KUhFfx5mJypRaWjFz64
rlH/aukGpAqvsL/Xj+11tJnhfbOoB+DPu/XIgBrHEkIYYlT0RBfXuDYuxcKvfVpVCToKdjuD5bvZ
T/QMfQRq1zGLuSBkCNKiEXOKzzy784tyX1HoFCG1I55eybbRjrbwlO8YeHIw4MLLRGX+41ruQvSx
rkUMXlazEbrKPLDVkWGNTGWFprDmpdCF+t1i2311p9HxEpkQwDYzltgF/JiNLoCvR92rCXEBtU0r
bMMa9RUUCAw8sLFJURxzwOpDCQPg8mHUnAdHiq4hLb1CFhBhz5U6Ln0kUSogUO39+RO95zGAdAUD
bKK0oLg3sLWqxGzGKpyrES4FyO0rahSXQauNoZgfghMCzgdz1nNGauPd5HSIdJMtHJn0XDgH13O0
SWyXiliUcWCablFtGu3fyKkg0dy00zV6mOZfEiruv1vdmPu6Z5ombilQ3R+Oh9EjvUvKCRM0Rjqz
GbjwhUBQq5GmJCqqr0hVU+cYuBvfD4P9tEWkjSJCqLE7VOmeIHbgZp/s/Z2+ZFY1IFy0oAlbb9Vu
5x034vCCNQ7/uyZ/nD9yfelWQISM9bjU/A0KCZuwQoG2fiEFxxzUN/7VJKVQp0jJUjDhStk0VHrO
dy7qzWvgrlXHyFxWNXsSa377oMJ+O+wnEBi3td8YyxrZ/Q6MDm48YYnLI7oF17MwCuDcgIzonrV1
1KBwqP9lXRq/2UxxXlwTg882Vcv9YUU1fXPpNt0V/2HqFshqnvpQJbRTpQaY+PFGRXTLnXuMdrWb
Q3ej3AHcZCRBOZaur86X5vndp8EJQw1N4MCUgWmoYYD4I5CDOkF3Bn3ITPOrLqyKO30P0PMvp8HN
yfuxr+AiE4f2DMLQqvXDAbucjKO7NnIdmOwx9QIE9PF7zqN1FmjnYW4gqBg4QdVOdsZdcX7Pmjtz
P6WaRoesW6Aud8oog5/lTAsCezCiqaD3dtr5FYVJqFzm/l/Szmu5cWRL10+ECHhzS0+KlESpyKri
DULVJcF7j6efL7VP7JYghhhn5mKmd0d1N8BE5splfvPYrEflCX5K+yCZBwqTsH7u23tLwTWBj7Ei
6kTZk8QHdoGn5LtGv2+BSMXHyN94cIRE5CK66IwqCuimzUJhQqvYqyxce0evPzZI32fhI9vQKNZO
vy/ojjlnLFdTbqdNAHeiNQ49TVRijYdeeKyeLFSOYX8QvfpdqyybbB+DHA1WvnEBPhjbPzTGGyHU
KQ9SAtYYqBwqJ0M/8M+OeMn1T0AqI7AEI/+ZhYfOY3BsrHXtI6v5UwYlCNTmcSBRO7M8dyUOCdiH
dgdGpVa/RqOhUP7A1wj+cO+E/Vyu5hrCAmn2ZNDB5DtnT7J9jBnzoRdtn8Xdxj00hmfulLH7EaAW
rt/n5qOXHNgrIlqIaKTLT23z4GXbNjxLCNfkq1h/9iI4iYcaVCBqELyEBH4U8g0H07ikLIWkrDos
E4xHCyW/iNxu6TeLNPlTQMuPOogisERh7WQEAyhNGLX8QTUaCXZLQm4p7zZCqjT6QbbSBCsNi2Rg
kX+qP8SsGxvUvHrCPmzQSYWeB1qltwHVWaqjxicUwBT0oIoGk4eogPOV3OfZQMMGdw4jvQsgsyA4
OArV2QElgxIMBx0qFPjslRO3ewkOqJ1as3SAFiSDjBr8reVru9yKfkcNgFUNHKQqvRgOhC+fprF1
ZC7/q2mybdg6dyEGRI6vn+OQ+Uua/jYl/86wwJb30aYb9V3SJs9ai+ZT3atHR9LvE43BaVDt81b5
YbcS5S82E8FDXVSr1Pmhv1NeeZsWXk++85pgbtCEiI+NW8x1ucCzrLyzyaMdRHfV8I/aFGsj4kaL
oV1hODroECghkSmIktuagZzHk6Ye+yJajEq3lONTYRV3brFjuRBeRgeIjxvH3rF1uK4oh6TQ33la
v6OBeWCNNzb1rjc49zXHsxUpdsg0Zpekl35EGQjZlBY1QB1jkOFY+O1JlRGir1FdIG2sPTY5AD9j
VejWg1kb8PypLbTXorHnCZlWwc+R1XZhlr+zH4YBWZamZMQJ8WQ+QYGYJ7yUiHXVDSTsRpJS9Heb
uFh1Bdrk4cr1SAbsR9czHyPQ/uGQrAyleNZDDw1aaD4A8qu0mFtorqDZkCT+T6v0HvMKjwcMvrmo
6Je3b/KoPrRyibVec5BT/6dB7OamtY+9cqdYsPI8o9KWBPpmXljQbZVgq7cN7Lf82VdW3+9t60oJ
DqBAhS+jmo76pQQfld4cHc1RRGufF1jU5SKINva4NZnzIVVESm3eDUxP2fQSk0DhRoHdLDq0KKP8
LJYxOq5oWfeLvFqgTCJhxMeWIa8JMWdaxzWGYqh2kn5RjDFLUXFqjn8S1GKSGGNeopoHNxIBFDSO
VHiNtG0WjDKiS7EXerk7FdMyhhmUAs4SsQ2ledJQ0Mc24Rmev+Lt+mzVRSLVwUYMPhQqCd2MNxue
vl+md2DD9IrSKFQo+ElVLGUyfcxLd5QUk04FxMCHAI2NeJal69456SgWp+RH2Z1RLtHOYT2QpMzV
GVZTWPxEe2Q/aWTC6URIs5n7zhpzlNhfIi8ZRsKPqsChDBn8xfCmtqcMHl+9Hxhpa3sdblkuVDQF
v+v/LWnUzTVLTJAQpFu58spPlvtkWHmog1qiZinfwAOG0cYJfiLYb+LeB5TbY9iEhtTwj0cxAc9u
mHnQRHGRwVLpt7Uz3HsphklLbrp07Y3xrneGyLFxzupjuvStmdcsDUgymLseIJ9+v7KqIZZuurQ6
kB7btlWd7uukU25pWlJ6eafsFVxrBgSWhAZptIFLCSlYQZeCFJG/SM5MJoHjL6NwZwCnj0mShRSW
KRbS6O80qIvFXH7ptJ2G6ES8HbGHVA8R4yCjXcuQAvfo1I93dDQN7HggKyK+Va8Uf90jy1odugoj
5WccJMbnektCOlD8G+I75eh2bvkUJFdo99i7+K+qbBoQtahptWvUhvof6AajInXvvpG2EkBrFBBf
HG0P9VPyX1TGPCSM8tx+S5GdTubehhfE16eBBhw9Ybbj3AU4bBkLFEWpljrrsRvWlCfkMesg2MBI
9I6pxa/alPUdyQOoBEwdA6rJ4qf+A7eRThB5s24j20v/gbSA+oVCKf3TA83Dngp/1XgOqQ9qn95w
qPj2WrpGx1sBwfLXewzRwdjHAJHRKoUjTxxXHpO/KcDaYFHCbLlnT5grGRGqflahInUa/kHyGzlK
79eIQRjzgZlxNpGAwc4Gx42Tq57a18rYIvpjnOmhGOqufqKFQl2CvHm2SH7bsGQuZfZo8zhjxknX
UBXFhW+lG3uonz2AEaofNCsTeYFYd8NUdub9Jl+dl9aCx7H/9VXJ0JHP9ENSHpLfVGWKveye+VcB
8/izTp05b62MnPmD4u610xDNa6zmVjTV/GDTY8ucrysgm0AuK0QN9gQfwr26LC9VfahgHSHchuzB
i/J+Avrh1PeLtl+a1SLCQGFDmOnQfCHBQRLuzvl741CIjPfLmdAUJhKWzmjEmpwJRTMr184qZQ/7
lFgy/sMGYpZ8NiBFP9fRu+HVNsVins7B3NpZ7Dp31iTzZpuh5bppkDe68UZf50S6GCX+940m5Vqg
RIMVOZkCPCG5L8wV5ycOcNQgAQd3Js0BL6IV2D45b/qKbZWyS+GQd8vmEZVLa/v920zBIKIZqcs2
HWPDlhWF//m5E6FZvlpo3ijvkXJTurWJigSjm5zW6GvazEN7C69TlfZkavgrQW4AtPgIG1sUmMnS
fTNQTqAJDo29F8QE2E8oumpPWkD3SZjClcqyzZdJC9nFMxGwxZRo16N2Cg38SJnpKYvc4FiwwUZa
gMda+9VhPg1giKEy/cz+UNGgRN+MIv5PbtxKR690YnXdNDQGBpZsMwP//OM7qer1KrOUfaesQ9zS
wlf+aQT8od/qqCEBUB9OhXlwpdNbHFDDI4mPhCIs3s68RHiFeuWtN5pCicT3MFXRwVeo5Xm5SQVX
NkNu21Ep73UTt226P4UgLL/6zdHO36x6Z6HMogPk0A8ZaWYXUr/km6hEUQxVLwMlW+/F19V1g19e
Xe20LF0MhLEMtL6ZFXNefeBmcNGLg6UYnAPEGEZ4xql08mHjj1zB8fAn1sZlrVTPWQ892n1LbP4N
DcrXsO6wU2xsgNTVxTEORn1O9GThMG1VmHbgGWcue+84ovuR88/0hNoLFWfabNLkiHKiSpMOvqg5
nlrpd0GCaGS7CmZ0zOtHMvQhNNilx8Y/1zrSEZidVPapb86NRVHqvtX0kayT2Rzl7NRAmLfOWoVP
bYcRIEnNeOLL+KhgV+W67qJDy5sGdGI7JGmSY9S9ttDIJTzgllljoSM2t+sfYQrMfZ1mL9gk5mj6
6j7sjF7hYsHI1oeZiZB3uzYBBRoQl+zHojw4/aUHMcus3RVqj0ep4m8A7vjLiEGLTswO0ccomKK8
aBZX47zUKRPRDBJ/XDnayRX/Al4+skH3zl3K6knz778/01PID3uIvSObimFrlsixJhEmzZo+VrsM
GW+kunGepVeXLBE91xbFwbaW9O3NH1ACwn21TZfk7ImEOCU2kvTXiHd3UXMjNda+hjzTcAC7mopm
iHM22dSy2tVdpw3dvtwn9iLhTvXuzNd2SxCW8Hp4K17hyuGZTt0NcNACTUR3SdhdABWkY4gwIzMz
xMxeqr/prvsTZRTq61yafb9uivw1geI9wRowlHI029YmC9dadamWStvtDRcJ2HPPyVD5niNpsjxc
0tBYeyRJuXffCvHc8VQHL13JbKCLZ0W6G4wG27dyRQeXBMzn6JUxG0m6jO0hL096hB0O3hMk8CYd
JC5ecZYV6+Q0IMF0pqacDbW+KNllTOOFyX8pT/lUaE94JvoAtBYKP8co01qk9qtka3RBUdlldiV0
yDBhFsch6HY9A0l9J06qaz76I2E8WfTWq5Xt1NaiQfyqe+eyo1eZPbbdxTKDh9Ih1WVaPdyF44l9
3uG76TuPnTxuQ9vCpA8eCIOzGI9j3njI7LliHOUSITwKw0yIFWj851F60g+Bg7kn/1CRMGe4lyzk
VYJgXcXDnIBTJxYeQegucUyTijOhkz14dFsMGk6VfuEklnBjv/+q7+3PzxkAx8GkBrUN2u0E189B
3soHVU0bu91zd8kQCJnTvsXlsgbtGwqewK6kjZICqUX/V4UjimC0UKJKAfquQWPVN5sgX8een19o
kpIUit82iccLCXrbzg433RtAAUtG7Xzd/U43KDcO8DMvA4I74Y0L5srw0TRt06IFo/IXZ8o/AM/f
pW6it3sVYHdA8te8EIAGBjlohRmoAJ7bDsXc7I3bI8NGQoeu7JzY64wZq+FkoA2TaHc5ocvo38YI
Wb3yyG6XvF0NxZOeS+vCsAjOzKGl5NiS59IKIULy/2mGGCMm19Wb1yHXUqGaECASyYxIb5mfqUzn
FeK32i0LZ9+lZCJoP4fncbhICH+FNFSRekvfNJIGU3lN453YS7KQSuUprY7iWnqxCbOF+09VbHLG
/pJ/tIf9UN6hrpuQl1Juunq88fuDwKAo/bHlarmx3b7mFKZJsmkosCsIwsakh2y2RiJLjd7se/W1
lg6JjjcEYvq4QXunmCtYJfjHCRoh44tkFHtcphoUJDhI4hpr6kNNia7i8sjN7CbbAJeX4Czu9wpY
HOUGCy2zW0wjX9x4cfnKm1uyoemKieoHO2PSm3MKeZTKuG/2Xb9MXkBojDSddpYDxENYY2TmKna2
/iOQeGwgEHEiT3QWlr5gUJYJ4mv5q0Yb4hk8+32NayAeK/2z2s8U4cBS+ogSzpyZLeC5O+SJgo3w
BkDSMZ278RZ07QHdITyhF3W0t9+ie2R2A0ItbYBqgwmZUy3lXXdsEU5HSeUXlpJ4S+b7YGPvQnqz
1ezPGCxwSNMWfTJXy/va/UEHO0OkHgVsNGMQl9fWOBF2SNnreG5V+EbR3wjxIOmamYIll7uqTf6u
OKApblwCfxE50OGg41MwIQ2c/LbecPsGsejsyjXDYgO/qdkziYM+M//glkRQhNNfGDR1FvJvQEfO
S3TwuIB3ySNegUGNN/hMOpk/kgOgyDzfONUdGJIWqZrfgQMJMDdW6H7WL9kPz7vnOfqqstYq0mwC
K0ll5Yj+yJzkI0BN9FEjKTlXeIMg2L6i52MzU9s1DMBXQG8oLX3Uszf2nxImvTcf7FmPVTJteAzD
nBXd4vxCmnRBg7XavKGml8wgdtGM/923Sx++5c87IRtszJmvyvJcC5cUnP7uVvFxLS+wdfIBBayO
RkNoct9GGY00J61qJldsiVCfu0wV7yChMoca73reGsmiDbAl3Gsgr6CG1uL+br1FPwAXIJPoLwos
GXAmf1Zp4xxRNAp7OCO2+pAHN6Zs79ixyTXCuzpUC867JM7kGsl1cwjTMan3Gu7gyoIJ0Rm3Hc4s
lPdgJtlkCKv4XjndXib9Slpi008En2uDvNQ18ecfkIVRqyDmYwX1niwNWshOU4R+sFRuEjpeSBJv
B5LwP+5je6cyQjs4F+c+fG7Wyh05avWrOGgLhyR8Vlxob7C4SJINKD8uDYLKVqXAf6aUZzrxPh0t
5vYKn8iWaEonOrx1GYu77csqfvgpk3KzasPQab243gOBSp114B/C5ijZxxKMNQrDBeJrvhjFkIuj
pBtFIH1yRmrRzCdn4lrpgmEe0is3sxsIqikhSyTNJAgq14yqKRDDJnG7gQ0XhaNb0Zdl2MAIfTaa
2xiD9cV75pDc04fCRXxYVBcUq1OENSnOtE12oEVEraAt1WemVPYPIoamr9AuTu97614Fwhw92n+S
cpkJLXWuSqxVUlyZoiVF7Y0QLs7LdHUNR6XRB6qAID6J4G0/aO5QydVeex6eILUB5AciHWy8ChdF
/A5PFhm1Cy0Vxqs+b4/wD3bV3fcvcfVQf3yJyUKOrmrojspLQHDCMuDeghPjP9LapsGL7+yj6KPh
N42Y3ZbQWm3JkSFPLMmHacMJktOy81cFmH2fWTrjNeqS4Of37/jlQIEOtEFecZ5t/esdLRlGGgdN
le/bFB+Fak3h6WMiSiRJvRv76itARyARKcZUmQAn7tXPh9dT/GwI+jzfV5K9jgbQ7vTxyAWy7IWB
DAiGct6lL2OV45T9Ql6deC8pGMPUbBaVedBpCEVxfQOrLD7Bp32CpJdJ/52Gj6IA1J3EMkl2Ky22
+myf+Ue3vFDHUtqmbXcrpbj6HF23DQOSpQnj9fNvj12z9VwtgwiYVIhI/6MLwqsLfUKK9j66oQG8
Il9bxfnPCsAN30IBBmKNCOG6KGBhTKHraEpXr2RqcVsiOyzGTn5zKrDUEH+EPNn2+53xFc8rlgb8
qKOQvbE/JrG29sY2z6oYZnujLfuG9oHUqksbKgOp80Ph5QAQISSgIZdkoE2kS0L903EbW8HBodvl
2wspw6QELblQYqaHn0TduOBd+nnYG0+FZm3i0LqVdIoC+ssH/fDWk01Gda1mrcZblxIgyUI9Vv4L
3rhlnq+bwlnokrGto4cIr1bS6rhNtnmr7lSyba+69xWAMyDxUMsV47eoQR7Pk9YeaXZFz95Pn75f
4iuHz2YvWPQlYB6rpmgWfLjNrD4Zet0qgW/Za+pSoEhDA86RrNe4sc2/JLTiW3540rTt0KVFUjdF
tq+tdaiK7hkVhQU7tr/gM00V8P0PE4v85SMAPDc1FUrClxuk9JLQTFJ+GHfbwPJiHqavu3o9YKCU
3wgr6peLVPw20wCqopAaWNOq1rF7s5J6zE71FuVr+u4o39K2G8iyW2Tv1Ro8QjysbPz4+NmcFby0
561y6eN4E4CI5zpN8DILTdSQAuaxhXJjTyrXVp/xnkybBaSbOu1kOn1tjwGz7b0mJY8uTUHRskgi
1FEZNAtKgjgngyUtZIoEObs4HbPRaimaEeKYgwManZ1k41sT7f//P9THN5tck7pd9amhhawdZm3q
QaUOLJmCnwampH++f9S1CPjxUZPLEJJM7tpNlKEeeR6IbQhROCcm198/5dqR4jxpsNmp7DV9stFV
I+7lQPfAZDqnEZZZdxQ9mAh48K006SvLhX0H2QHRAJGP0l78fHr9ujXzpLMhMVf7Pj0p+riraAin
bSV6T2b1K5SWNH+4uhRaUilOS/+Ln+qopqwqnDHaiZ+fb8qV0gY6C0pfHCCbAjO5PJbBDkDO9w96
/yXT42x9eNKkTVPJap6brpTuR/9JTnZlrmARq+3qh/Esl8phAGBvg6YpwXiltjf7/unXvijtf+5n
EhXFnnYR+rZsKYzUdE8gKaIzXXB+ZgjSh37M/+ZJHFF0PjVZ1cQx/hCO9cxXyIXkVMxAEj3H7YuU
ABj6CaDS/+lJ06yjcFKp7TKelMQ7sn67X5fjxUwPNzfpe592+ulA8Olg+TgN1vRJiaT7lW3x6dJa
W1T2s0PBjWap6y+U4o8PRllqB/oXf6UAV/P0bDFlbhHdAZpu95vYxRl3QKa1uk+aedb/zWnhc2pp
QnnIzodMi0x5ZpG71jX65x5KuBV6t+Bav1+uq0ft46+YbMCy7PzOGThqkU5WODfzFxMHyLGi1KW5
CxdxRbsoxf9UNAqRVM5oMNx4hXfIwJeVdMSEzNRsxlKTy9rRoqDKNTMFE9+vwsZHEReD6RAkYZmu
mxpx6YaJJbCNKEFgxU4XuCR6Z8t50IUhV13d9UW4SiNE1xk3V8iBYSIXec9yls1T6k9CryQpOIzB
7ezoticB6JXkpFrJYlDTpWiHDdGmN5G67kkWEogGzR19xSJzlwoa2IMDumegwYb2Ppr9YFxUrVpU
OmDNvNlHfPAkUbH3OSU164O9l9VIM+Wi17jVAGnW2vvRXCvj3xobzxRwrgL6XEFI1Ks6dKeGeV7/
VF2kof1xptrV2vHwgoLQDkBL8rNHVT2KfCoqRww2o1lnNL8KBLv1/mDR6IutfJ47yNjHx9E30cQw
0U5QfwaPabTNyfpJjRaNTJtmfO1A7UeBC3Qb3HKEML1P4bgVcyv+Oy69qlFw+uxHK2XXiau7rfH+
4bqnK+pRrA7sCad8rXCJbWlr5eqwHBsHuAMvYypLr0BeSabD5CA86b3Z3mVgyM8ESm+cBcsdS8Xc
cN+y5KjZGLJWF9ekRNGGZaG2P8kQNoWjLS0zulEpXouwjmJomuUwEddhMHwOPUXYh0VQNene7yDL
B85LhkR2CzZU8n8pEX4Cwq/M2zh4CEU11Hv55fvtfSVDYSAgqwYUJHpQX6BIdQo9Z0jTvS1iwK7G
vmnsXynDiLVRz07UTt8/8GsTCZaGYnJrahpUDc7U51+sNXGUKUaMyrG95SPFDnQj/fgfniJeyE7v
zDPukiAx1txpYr7sBMXS9pUbB/vrUGTyIpOMwfRjs5f8kHPtU+EU5S70gNLmzdKqg40jo/f/GrUy
hc0hiOtN2tc7NmTQHPOoXMZxNPeBCIz1pfTdVdO/GvlL5LcP3y/WlSvQIZF2mMyLwY08yTTCPFR8
t81SUSeowTEEu8mARr5XQQ1//6Rr++DjkyZfRVVzvW60JN0rPj35rS5fuv4U4v9U4rFNZno7t7iS
vX/6bZPllyVbdoORnZdYjDUzdZXYClr/A/ZiDEc7tL5NwNfdiUPdyvmNn3ulTnHg/dP4YMJpwRr4
vAl1JTfSwuLbk0KJPNxSqy25m5GuUxSYTOvx+9W9VgjQagHqp5M1UvNNfqw+MHdRrYBcRgb1tgw9
m47HU1kDiJRNcqiz4uR3hG8LvQ15q6H8DIxxsKBg1jI3NQ4u3K9pd7zxWlf3F+HPkC1Kfef9+v2Q
+Bh2Xkpp7fHVOx/Pqns3mMujf19rLv05ZhbdOnbQnAGf4DaYXJVHrcaD1TvpKMnr/IZA0m7ktlfD
g0qvhGqJhIw2xOcvM6h1JkuDgVaIcmFGt4JfHxrA+dq1yK9bDMmL2lnILIcT7zIwal18LIDsmJF9
61WubhJcRzTbUGyKiknyURtendqDimIg8Icof9NqWIWoX7NfPPXQwPcwnJP4uwJmCRIItaPTAkHY
rwdsme5i/iRpbySQX8UQiFqUOf99qUlIQITBJDHWkQnM0WzxXzrlUpfrIHnyoJVb4wEwSJ5Lcx/O
0ygTuUByRDOqrYxt9/3uuVZ/O2wbQ5F10wRZNnkVOwY+0Ktjss+dQ6yjTAFsagi3fRYuyE/S9kxP
2EWaU3w0XTVxh6ONiReJ6yKgMyxQS7RdgG/pPnC1Ze3cKAiv5Y6OxWdTTXoD3K+TnZRHSRdDFEbP
MHkF+RZG9hYXABpvOcuFYqWxM9pIm8VyuO6zNe0JBiffr5AijvUkdXQYgMI75p6jkzYpLGqjC716
qDNBxo86enq5SQ6GRwXuKsB5XBO/c21pW/2iADbpecAlIHt2N/bMtX3871s4U36+PiRO6RhVRqK6
ZhcwxXbf73fqDgGI+v43f32YBXJLQxwD8g0HZ3JoEqnz7bSpEyHWgfZDxiHg2kL6QBwH9+Zx0MTF
9HmJPz9vsgnjSo8btas4D6UDrTac9zAZfU9iEgpWuo/nCl6UqQ9ONj7jbFVLtDyYKxfFz1LXFmGo
zk3MunS6fJYwKcqjhQUJqwwfuxFMbd7PumCcJ2ZDfxCqpgZJC4hvAFm4IRgAaNeUaB/U413tOnNi
ROsz/Qz6e9LdXY4/eRdDsAycXVVildc/F5Gyyvzwxe7yTYerYJd4ixbGX6kzBpA5N4wvM2Wb19WC
ukB1ntALZi6u5X9r4IcukNIRS24ZFxmp7mclc05c7pFi0cInPUTww7f4/QJRw9CVc8/1qTHnckGv
icwuabEerncejOnRYNLLmN00/HkdBcs0e1dxUeSXRsI5Et9BT13kgFb9GFGuyEEckKPC8K3EuaJ6
dv3fngrGGzjuePLgVAcC8KJK8P9PXnVQ5WEmV8cId9U2WqpQca2in9VMhGy3XgY6Pq29/oRUilYw
x8KeWYnshcfwa9CwTJPkRRycRcqboC7gGJgdVXAbKGL610IL5maULb7ftF/vQbGJTOb9KrHMfkeM
fLgH/TAM2r5PiWRAh4MDCRALwf3iU/1+/6SvedanJ9mT3o3LB/cKOUv2Dv6J4C278Qcgwa4BNIiV
GsTJ6MYdf+2BhowIhEIbxeDm+HyfjlLoGKXMTzOUsy218EPPGYwvB5aDGHjgThzewN6JkmV6Ij8+
cZLrtGmTWm6Ws5gMuDwwCvQ92Yiiqf79Wk4VPG3FAqzx4bdNsriqrkytHAtiTezO0pD0kXPagGHS
BEfhUUQcC+ym6d24+d6vjq8/EWShJajLpOafF1WWfDkmtiBNLB8t4F/RUra1pWhAmB2A+QYf0Vaf
FXb0U5fjhypRZ6abbxTr2ex2TXGsfZME76IF2bqHbRb1BRT5V5Xxn0cM8ixEtEq8S43tYA0LN1qC
jsmxVaSVThlvQGmikm8xuZT9jTXqz1lRY7wFZSNACSxCRh+XP02FyMZqgAh1lZcxvLUCV7eVKovS
REUSSp+sgNX3xpj2SbLv8RVv9HRRN+G9ZyGdrDe//XIt682vsA6WeW8vwLwtfFVbV+4wl8yzbkYr
uglPZCohbQM4AYDmCgD/OVkLXnTYqGnxDw0NOSJYLSM4KTsL35VnqgmrlwZrvUtlINZcXWkFZN/J
Hz0RbwLMV2RYdbT9iSzReDCq3zYUGMODMmGg3/4urX2rS3l9E/67EtNubNFHHRoffrL3/xZecgda
KwtQgHdOqBwZcbF0AS750a2tf339hS+RQz6oOJNrtlJ72aw1Kd57YKTL4KWglK4rD+YibfwYxW8I
GVWSLiQDGw0GrpWNPDBpjgsxtBkWYc2En3PhjfmNeHMlgedQqv++2eRCpmc8Nm3Eeoy0xaz0oDYL
ePsR7mQmGr4hF+1/GolDhLROonHtLmPuJ7u4lb9rIpZ+OaW07MQiiQJHBKoPUb0KEjPvHCPeB8XZ
gfIHpNP41bn3wFrj8Wfo3UVyPzetepUSiykwBAERXuA6T7KFWM+8PQXbSgfMbOgApFTljq+aIxch
RTnK0cWYPigQmtQBqTvS2u+Dm3o1jCLiQ3FqyKY8nR0ZLbduJ7OOWgfkqQqJB94e2tO2SCoYlb9A
kczUtoiXZdxh04u8kZLXSzl7cbXnVFYfVPzcNbZ+ietTpsNKxN+yZfWzDEK0EyvJPEnH32N+ilwy
hu9f/truNJHi4f9gYVPMfV750naKMmjteC8SslgpBQAypWWiDcWSKjLvDr1b37hZryWeH585uehM
V+msQLN4ZrrM8c1s3vzq3m1EYi9h1/f9D7yWMHx82OSOy6x6SHzTjMX4jJRaQDTJn4KluHK+f9K1
bWAStzQVVKImv/P1P2ziwHCzxlV1fhbYumaNYjUegKeWnuv3z7m6fB+eMwnonmSV0dBwWMpqBz6b
DxZBAWD9IBMYycv3D7vS9rTAg/z3V02nE1oXdiq3IOZazInlQwF+T/qHIwhTuHbuGPzMuRDQE7w5
gHlvaE6DArWYkEgTOoZT8C/zirhpnCHeJ5K/iup2zS5JSDXl4E8y90t7mSDN5eNvu626NzUsl2PY
bEUXxm3eaqh+3y/E1X3ECQcMBP7PnCp1hbVXFnVXYbBG75FdS4u/iCjoCUs34rJ69VGGAp1GJgtE
LuPzmUz1Qkp9rSQaNoLaYewdFWq9C+bN0wF4BDsp66HWYmqCRFxsXmRVKEChVmFFgJUYQV+6kRs3
8h/boruLEnkJOcgf3Acrro9+4z1a1sBd22xTw73VJb/27nSDHGaRoNe/kBLcMg1YKk0s01PfCBS1
FUdbO7xzKQ5891hE4CKNHRh8XlOg6U2mkm0EQnRY3847r14s8Eqg2ZsKJcNUaSxtNb1pTM6klh8Z
9fgx3Iju3Epi7gHdGbizSuAlIohpxICrvLhExM1H7ueCAADkDxYDEJxFHwIeVdVaszaEMXGJmWCU
a45gVuw6CBbMkL/fcMpXhixJM71kJBKF6LoyPQBl5hfjqI/sA/NXqRX3Rf2iIyEGao4Z7qunOU9Z
jvbxwNQFQYd6AGCKikB3DMUAB7gMSJXBIcGgYRvdpdh/G2Z+Z7kEQddBeMV9CzUY6ipEX5tqNbHW
pc8PIW+TaT/kWbjUsKroGPJILtSDzAKwnGOHbturLmiRU/L7RRZ5kAGtp25EMwVBZUWBK3EZjKOr
PzsBmiPlvPWUWZg4O5LI1D+CY9HLdK8pw1L274tVW8UL8NHi02uxKYZ12zbaQf+A1nSQ9Xurv4jZ
TqZvY1++QLgKXbySAdpZqBwX6SLwc+jjtAWcEyjmobZ+MrR4pmDfqQBDbWxI2p3o4agY04fjgUIq
lAyYZfexYj/QDStxOPVzc1MDG68ogkPXX+UeZtTkggiUCqzU4HpQWONzo2KO6exb6UnTF3Uur3rJ
2MecOZOWtGjaVbZ87yhIBRjU4/kugEvSMGmLo1dQ9ntdrAG66rmyJLX2f6RjOtfoIzHLGVhSKy2e
4VdRyioZspt4hMcOPbp4S07Yae0K42fJf9sUIQarGijezLtrFfkhDb2n2ql+ougnPJR7bEoHqflx
YyteyxJAH4LnVXT0I6f4HS2uXLVVZXYiRVMAx8eBudDQR1HSt9oBDDhgwxjai0h6zbOflpEdBNDM
rITsgRbbDwO+BQp2QJ6u3sglrsUbh344TBnAUyQyn2OlIpml6aRcEiyjGWPg2r2BG2pDjGdvgJiu
9HMtdGT/fdQkk7CYQslZI45jcf7PDE4Hqq7MxCav8LK3KYK4jPPx0mvo7oIbKsytIBMRMG58j2v5
Mpg/KMKkGcwjxap8TDW6wk5LERkAXITVuhrHX5JazoWSbCahkIWOeOVuDdKC/+ODRW7y4cFu1hVu
a7MRIJOJ0TmVHcETpiNMSjoUY8lMPfhz46GiQpomAh9/7eQ+LKO+ThPxa33l3CFHTlsW5plY9qGA
TOacQEPlRjErk2j1f3v0NPupwBbqSsujI3nrufeJehGBtcJx2UGVHYkhF2eAHIptfCMJuBr8xbyX
/qzwXnEmuy3Wh7GxQja2V74abvBr7IyfKj9S7REEB3Kr+EjCdedxTHdOehbN2z6sZho3KhGvyt7G
NoO9h6zc+113yIFbZOUbmeOjQVO1BmspNW8MI6QYJw8ZhqnS0/JPQA5s1fQYtU210PqDSCRMv4Sc
bywTLvIuozGoRrs+ZLoC/CEPo+PcICo7Mnozr73Qm2ZLxNFKDP799CFKXk2uU290Nzc+jXp1V/y7
QJOWkhKUppLpzfsZAKEsA4BIPHdhQURuDgpqklB6PDlaiKkKOIIbT7+W7H/8POLPPxyENkGlr/W6
97gDTlNkN5yHAdoj+OgeqhotIG/ApAvbElzjmcSJK86SsFWPi9P3L3MtOn98l0k0ULVicKOojwUo
KsbZvXsTtQfz5xpZMBLm5paI29Wgqzg6gANgnVwJn398Jfvo7Xh1vO/dU43knnUWZGOUefvmVqR7
Z9t+Pfz/PmtyDkw77kbXIu9OvZeOPE2Rl68uj0oYWSw6bj0vZtjoP7X2aUyqOZCZpWP/5Z/sygSV
t31Rnuoc//lMmwUkErFrkw2tJQTN3oOXOk8LvEvpi/d2vKE6jNT/Ie28lhtHsjT8RIiAN7ckaCVK
olyVdINQV0nw3uPp90tN7I4EccndmKvpiZ5RgkjkyWN+8zFMxlIAtsFZ0vEFc1kDTRG88h7GF3WP
JsFBB/hAZx4Zi8OQfBh84mUTLZDt1Z/Y+S4fF3ZfbiqiP3RCjaZXBKN14rOoUyiK4AKg5lp5jxbn
jWm/tXTt9YPNEqJijN6LvlkD0Q5KRTTUR5vyDm6RUWzV4XnqdyIzTUh+mgFQN97S4kA32j8EYIFO
ZW6gYL5ZNkfuwDz/JbJschBwclr4LpLHGAVhr5kEQyW33+1YkNHhQ4pcRxuPCBv6xLiMShzI0OS/
VvJfG6iPEfpuT/ZhA+4haeL/WdTpjsfzc4O8LVxWVEW942bOpcbdyQYL3QlTR8ud2uIzVn45bLYc
dXlTcNhsmhRIZdtIok+gDGXZ2tQmjqw0LIYKtjJz5xGHRR/1rMEqUNNB6XOy9qS0wfRksSGh18YL
m81v8L5OcO2VjCulN5GsGIvfl4GRp0p1x2J0Sf4OOPIHRbuO+zbyQw5Kuyc1YI8BSwFdoHKweebz
YeBkSPqy2OxU2m09el0RYWYN1682ShcSOiVLeKk+PdkS+PqrZkfSago4wY5PEiAdOIVyd4BZIEKf
4HTD5uZelBBjCEjNRaP9P/uVs7BfVlIaGSm/UsKZT7BRIP3VR37n+WVOhrgvL3MW31OS/azt2Tna
RlWD1Ic41ineAf3H+YVs8cA/AtyXlWbRu/Mi2pI+b1P2kEwJxoc8Q9OldyW9exbsmxT5OHmgF+tr
a92R3CqsRc0gvp+qjdbAYsKpupKRVPO5cqmXEr8UaJyx9+/1mrP9Bm0iNWgwp0db+htLMFmrZ8HG
N+NUzC4zMjjgCHdKaYpBk92Ud+TRUeXWqQF5MATj0619oIhCBGOQjwZwEk7ZmuRBALcDghv/SLNQ
hCWyX1HwZSHDynCP8EcywTBF1EP8y1B/yhlU4vYghi+JGPigy2joi9x6bfTyszdLx7GoMPZMyn1C
WDenasvfbIf0Ru9bUC1waolOUSmvL+zDhW2YZ7ZNPHiyE3w2LsCMIB/CMFz8KILapVLiZFvCsRUo
Vsj+m9Z81Fd1oz1OCCpcT/aAhDeisPJBhM+0seCRlytKWZNeLGdJqI2EBkQXGlqZ0rkqVVSM3aVg
XRXx85TuRf0vZjcC+Ou3b8JvQgQym4ENevWFWlMCI0Y5XCiHTnapvv6GWRRI8q6TrcyLr0ddXlr+
BHiTFLzl96gfhvHCq0PsEMa77cotk7f8rUzuxwBBT0CnFAyUin5xtJCldkNk3UHVZgqjBSQle/2G
fE0HgnJ+h82TdQR6qbDGbfwWPinlX66RwugkWkE8sRXBdaruh0BHUAt/eYyFlGdV+h17+ClKFK6+
z4gQqHLVuyZDPDLbQIFDq7/EZrDtuWGqbNebplD1GCS8ZQyUGJLfU/Nm4LSd74O1RtskCW4QDDMY
dkq2v8zN9wRFglzftkhiGjRTDOOPGb2I6oFpsgDm6wo6FVxs26LF0jD7M92Ju5R9dW1J2QIxXtfK
xNR0WjQOkAKkyXwDIK9G14JL7vzLOoHJodoVxS60JwtQlXiZX17WkAUyAbxIhPRCWj+LKcukeIvC
3kuUEuKmFZVCN7hBnK4EPkH8kAvPcPJG+/IMogT48gyNXxt+Z9MI5TNbaOq0hNlQGyq6q0jpCBLM
O82mNmgEnnvfkXRTsYALFjPG1i52F57mRNHNTY7WCgaUNhLms5unogiNwiHjabS/xq1IpKi04AXI
UbFNoVm/l8Wl7Fdc2bO74duS81vItLNcssSS/huB3kc8Hxk/8FopGRClxb9y/DRw3LT9sNCQO/+T
T8Up1jc0DA8YQ8MU+74BidMZkiWnJF5DvCYbFEecfqhAqIikGmEkcYap+IzsLrCQkMRsSB96IflC
AG3iBlB8sPYj5Odx3fh0InoXd4bHfrZR9QjYqqR2d/agSEyy0vOPf2qCwOPbAN9gdPIjZq+vGhQp
LCcu8QhEsJmubISYzDtau3mMxge9cU09iJcXg2eRIrQ+HmA8t74DzPnpYkV/AoTHLY/CkS7Imiri
Qt9fZtz3AcBdLvoib/c6DN6aiB0p2SZXjiEFhDNEaxlzQ9FTBdlt4Bedxc8CMW+MLx4HzjHQGoVs
QBqi1U//BwLFyS/8yxPO3leZpEVt5NBd2epAvg/Cly6X1qQH4M/CQd/17bN7fotOnPBv72SW/PRS
I0/JwA4VHqMOCpA+fUV9qAgucfkvLTS73hNgY3JssRD8KHJGGAeUC8GR5v35H4Qw66kz++UlzrpV
NLQHWHTcMpryVypADwvdCgv5ruC2M8qdligLw8ZLp3kAjIBIkouuxmhiMZ4+mmQ3o3UTmNdW5fye
9GeE+VZN/zvAoKhtEkQ40l+2+lriFaH5wBOZfmcZenM4f8KpADPAH0dnWUgUjfQa3lXw2Y0EtKaS
VxSmY8ntQsLRagcVIk4avwvNNAjfzJdR9o/yjaIv/aq4Ia/30Rb0WnpGpv47LYb7avQW0hiDrk0T
wXRB0KYf9kIipoDxwWUPisehCQXBdZ0FHwxYUzQdyk3CqTZpK9HU71VrnVj4dRCes/RDxHNRAfNn
6OwPMKtl/T3xAOMEpbHAF4rzePABo0YkBgbYiaC51xJiTIfqK8MvAbohCzWauzZyaZLn/O5eQTR2
WGgZUD10RMK93bhdgopa+HtAhYTEkVKQdDI03816hWlvpBEVmJfZx7KqlsC2k6q1llDr8+qQhs+i
rSPL0Ucy3GcQWBwKR1GTC7UeOjrksYGYvKbHOnxTwVrz90P1LbCypdWgHoN0GIPRttNfe+QIhWJE
Id37KTrELdSF0AGtH627skNPedpY+QMKO9tSJFD6k0/jYPQb1xTSKvWT5uGMcbD4L5Oqr2lwI9Jl
qn9GvOsT1F+tYakgUjSO7xc+5pMBQVMxf4AE8lObTepBOhk1eSp4STTDPAd3cXaPCayVCdyWVCC4
VBvr88ue6GfRyUfgUNhUibb+90A5WIPcpDmrEoYAPOTpHTQ/C4K94NvHqOtfmrSdSAxZ0LFUwCe0
+D8L3q95RoUS8uSYiPbiHUljhtyC5N8TsEbvg+pSdDeEJB5zwPO/9FQS/W3lWc2eARYzq56VgRWm
2V2LuaWFRW5cIy/XHn0PWxYmdTQu9ME4pNPvrjI3YkRZo6smEq7WwACxfhVJqhXKOzD5Cwt8twdP
WkzUTGNRleVGuTv/2CeKY5DkGqKPslDu1UUI/PK+Ojo0Xa04ePCmq0xGyR0tZ+k2s24o3s6vdKKB
8m2l2f2QtqVtmzJ3puXfA+EXHaZh7zFtYk7GbPb8Yqdy3m+rzS4Ju5SCpIpZrWXKAF/Xl1/BcgTR
veXt8nGf6YeB9tHkDwL/yTV1YXmRTf3I9r681tnNMUL9Gp2K61eqVyAsWq1YiKYkNGx1WrdoGzf0
+KMNvTzo5ufX/mkmgYqgIAdAgIfAixrY9y3Vc6XAuIdbK0ftKx0fEybBTqOuJeTlZOpPFQ6qWkGb
BgEZonHkwTuxaqwl4mXB5KC0dZJvpHxtMMx5y0xsXOdjgsLgMnfAt/Xx9VBie4UlXPxbJ+WiuFh7
499ohFKJuAoEXm1ja/1SjbA+8Bcmf+v8LzxB7Pn+C2dHbQxrJ7ELNjftn0jclbhY2dX7iAFGfMVk
pA4tOE0cnxCMy4DiDb1dMtkKhRyIRqLxCD2U++/CU52MsF/e+6yKtpy4VuqQoxRmq7B5ljEbMVAV
Cg+4sTh3g351mc518vQCxiUhhumkzLWDjEStoYrxIrxcvo6yjJD+p2sOcv7s46rKHQY+o1LTlSP1
brJNS3nLFDcCfU59Iyv+9vwbOHnCvzzN7IQ72hSG0sSH9y8WQkjI4u4ml+F8XQQ8nz7hhjCfQuET
cc/ZRzAkoSLJhRGL1qXfTks0X5O4YUpL7WgcRBulHqj/SUssmhcBqpYXY7558ph/eYbZlqddBCrD
5BlgStOTEzdN/WoofI5SvmZaUGLWonQfxJ84wHkk3opSE+0RPfLuO4wJQGygjBJeZXdpV9xFNIPI
7WgtJ+xX0zBWmKwl+RCWWUwvKHbaslz08JOr4t3YT5m9NnA/QKSmGp90GAs1OsrcFXguuHQNZYSf
uNsVUDFeEG9pdzry5NJpgj2QkS0O6NzBrCQDIHt28rccFd9Wj261bptgdnb+2/hEOv2IiNhk2hRx
FrCi2XbZ9aQplaHiiQzi2svDJcIdoFNG4BlAMOg+T+1aZhKpF4t8wDpyQuGTh5S6Z4tXN8AD45dC
lMCHhfGHXiSuCmHOAT4iq1h65SNa7ExKbH8NI/DC0T75YcNnQqAQ2h5+xd8jaml0cuJ1w2dSUWtH
rGfpkjKsJl2kWD//ok5/10gHgCqFzvMDnSZLkl3pksbV4b9V/abFwyJPU3TSQb3k4EuwasgPIyQQ
kgUJ67iL/XLlZA7F4gjS8m3javn950bllIemP6GHWICkse84ThSOpP1i3Czq/WHESpzG5UX1CfXk
m7Zx+jWF1gdt1e9Lx6PTeICEONRWc4Vk50q12g/KVY29DmUMMmGhdLSNUj+6E1VHDUZQFAE0r5Rg
3OftiFmggA8+U9hYUncdl/Tk4O4zFzNNgSQJQm9pI/p3ftcuPffsldVlbNp1JV4ZI2pErQ3jNeCz
5UCKHsRFs9H/ZYsswaPlqv+BRLf7rpFjp6MyJaDwldQJ1AX9ICR36TRHxcdIdEkifBGLCwf5dCcG
ZuZ/Lz07DES2Wh2ZvV0PKAype2o3Bp/otNLnENVhE2U70fOG1g5yhx/f2qb4VOuEb+ciE+30p/rv
h5l9L1nRx9LU19y5eE389pIH2oqJ/hQgPlAoB6HfVzrtMruQYn0iRH8EM3AsxANL8Jdm70AtU6ef
Rl4/cT+XfTd+syMs1CfUucHuyCYWtrYE1WuDSG09xQeltXbgG1Bc3SvDXw3FS4fqWbBYA6VyCwe/
iozUyUHsWHtAmngrWehSoKjgoy1u7UUyo03OUnRVmJnSZCLrCdNsi8FObaFewR8SSQ+ITLc3jaUj
PTmddi9UbW2GhwJcR68BWy0fTwR6BYwoPNrP/AcMdEwjxZUjeq6D+VqF1bVmfQLGP7F2wVtu7QTi
pFLeDPPKv+PyCNBpcDZ9TRMx0yKwKMFTlnjvQlZcgOQKFS/suMTZZNxIGD4l1jL0tdsA4g3ZR3Gp
HXSqxEQTCLkanE0FJfZ7yHDkhJpboMLL8NegIY/Wv9GwBNNroLQMveXirX/qrOsWa8GEEo4Ks5JJ
SpLOtAqL8RL6ANRtaPiVGNpsWmd3udN4Kqn8utgsp/LToJX0UmDe1aPa36vJrgvon3T2MrvNKwky
dLTtzFcQmbIN+tV/LHUSDRB7tb1PmdPVgbccg02E58z5iHcyBH19MvGavlSO+QBtM8ab/bpDmpZS
oXofUsGKztvN8BzaNe4RRy6K86teevezukrqQ13uMl6Hp+LljEQ7884MzWLQEk/BJcD8hcXmiDG7
63ILYhuwpOyG/oVF14cZQco0TzMeL35WpzhNCj01BDr4qsg1Zh9yJumml01gf6gfxDEa3z0YVQMs
tY2eHVLrteuO//+3SbEIIBk4BpJPszDW6bLme5mSCN8ej7se1hs8baSu6fmV1YWtO3VOvy42C9VT
rsVNZYI3JCYCoKD4r8wjvcdi2gx4oF7avFN0QYVxAdNBleaIbIur48v32XojnvAKEyeoXAdF8x9U
ZpdCSbwvNkaHW5PAFWlwMl+nSN3Q8DsgjnFT0zqV6FTJiIg5cH86tV/rVY1o9Jtwq5bcOrBp2VDd
djd0Djw7WsQJTguJECT3F7WHthS0XfBq6AQzJIcUl8PENo+K9lASNavgoQt2wIqzYKcNj1Ll3Ux4
C5fe8vzW6mLv5lfU158/21tdmpLMMsXPT28UQgN32SJWX6Zk7RdXer1ONLdxwLUWHx4mcZlLOUjJ
z5Pe+dK4BJdZFRjzBoTTl9iw9iBSXE/p1hR0qnYtbdTilnJy5eD0VHqA66t3uUhWtvzH/NVP1xM1
Ry7/QWvWx/BZ7xdhMVwgvJ6ivIlZJgwdS6MCnFO1wjhSGrthqunTHQsWziT6xe884ojXZHNdy8gS
3RvjXpG2sedmuP1VF4RiPgVEfrxjslQoCcLHZc7x18xcmkw/ZxJhYYyyLuot4CApey27CSe5Py1S
iOE73GNknewjnyO+r/nOLHAyuunLtzoFGyFhGLZvYTxrNRfWqsCt1kekZ1Eoy6SByL5EL7Ns+Lja
4g7PO2YqSmktJUidzCaWDbsi47xt0iykfkGMzt9UQDzU4MJPPRmcbKg7SEaYAjg9i/aFXwYUrYwv
dYvk+1jJ5ULCXydbOqD/baHiSc17iYFy+gwjQW1R3jPs/xRN/XKGUepCI84hJNbQZ3quWEA0Eu7q
Efn2Uhkn3LmZGCd3XvJP3MUHI5LWsn/fe+Bo8MiGew9ML07khSmtIca5wB8RQ89XxbSrh7UUbptx
h1GnidQRbuPxe0L6XI01iCt3CDqcI576YBdiBk67TkUiSg63ajFuQ+xqKqx/BWiW/hK5MsjA14Ar
z5NWavpAkPHRXJyKaF2Pj7Z6FVmvEtwYX2hgIJrlP6r9C0qzq5ASQbbuclVejcm93dtbszl2oK9a
wJApprVR9kev976VPTsoztbjb80INj4sA2wxFPtm0NPHVsqWrXIt9U9h6OJm2Ke96zm7BKZQZ65G
7Iet/F7Xn5ANWTgxMZ4OrxX/EUIFOiOfybwhxO0l/GnKTT0su/RoGN7KnI69060DiUDWr7poKTsL
3UNi4M5jbFMCDEHnoPMfW/DFDsKeerqRIqTaGVbJXbWwpTd8PPB3dPAMTDGoi/9UE1YLxrapxg22
L2TIQ/HkmHeevk3zcu28d1m6imWcbvOqfCpK/06tiaJGo98Wwg4lsj35Qog8OcWlyoYIYSKa4ciz
os3g+LLbiUCEb3xpJfkb/GrDsFqG9UeYwUa99fA97Lde7Tr+IZcO8tgvgr5aNhb2FG+xsaGbb2QX
REJPYfJgQIixMp7AujZnaBjYGuWZExO5n7RqZ9n/UNOQYaKUxHcXdffJ6OLZlsTu+RvjVELHusQx
A31qOsgiFf1y2Owoz0a9ZV31UKkuJJjE3Ki6sI+bUpc5Gr7YnrK6sKh4x7MQCo2bqIJoCWxhe7ao
pY8gV2QrvlbQNoe5dJ2j0R2Ym+iX/zh9YBKqBtd586sK8Cu5sP8nXzR7jx0k3lfaj+jSF4pThREN
2xLYW40UrbBNBSv7mTK7jblm/uiTGV0EwYpMbv6jvy48qyAiRPuATrCwFr960a9Kus2VW6qVvqOB
u0Dq3Qwx3A2WY3/QH6fpmOH/nR7H/m7Sj431G2PAdjeAApyQh3SH6sKeiJLix9PBR8G7RlcAx8ye
Lk08I+88OnU4sUB+hZTS48Ogv1/MCD8rpflKACiwogebhEfePEdp69oZ2jK+9ih1DXxSnE1GOduq
t7AoiMIHZPjLnkbfRu9XjCWq/KCnWJsH74F5m5DBtN5rSyOK6iePgivTO0QFPYl/hBYheGz1qQHf
ZUz4JG7kZllLrlU8mdVVE91d+IpPtCHQcTP5CTQ2uSBnX3FB+BwcC6tQs+bGxm41sP5mZuwiwrLI
NWTEn9oYgEhTXBllu7uw+KmviXGnrmqoMuvAk7+fW/yHhRxHyowVjIAsfGcFZ4H19PDdbvy7QYsx
MLumAw6oAMGKrERGHN824rZWXsDankjyUSCSLY3PG82jH0nZMEa1X4a4edo7ZAg070WnU1p/cvMS
+nMXYVWfA8r5N0QXBrkpVEHkH/jLDhAssy6KNIWgCGZxAXuf3s+Ngrx/S1oUd9jHKPEy18pNNOR7
vSWZ7/SrCiwH/25ROJgUB4Ybq8PSGMJFVT8O0y/P+C2NAHe7fG9OKIOGV07qLCJs7EoMK4ROTRMK
MyqhIGUw69Hf63oP5aBPES5oXiPo8Gh2Etjcotzr6I+YECzztz6d3vUOV/B+G0C9q9rXuPpVT96q
78015cRUJzh67ilmy9JaMIKNQxlEhzCo0pvCZZC8lopxA1K/0yt6/Ue4kpEQeWj2TjdtRWudlpCj
vDA/EyuHCKN9gkHUJ6HkSXVuFCQEqD8GeC5ZgsYCZJcJgxyVK2qxEZAFfbOpoK1BJiravwVmaE37
6Bd4SzPogxGMCbiFrTF/IwfiWoW7Pk3JbOkz2AVU+RaI43AsQpu5N5aKWH/59VWCcmtpkUVlEkbm
1073apPk2uyR4EZqUu1OTXIg3vbVbcOLj1CtUPD3iRRwNRjijlNxKEx1FyMVqhxtEDOGdMPeb8J8
50wy8BS82eXiV5C1GEcydLFuB8nuFueP2qn2NPYWUKLR7hMKNLOMYQhaVe5bCuYUpLxmc2VN+w63
ciMtyRP1K1sGRPMmRckaQjtImqDDYRQf7yTBS83Gz5S9N8QNA+BTNyVKRgzXbbSqoJ0Bksleem1w
EQhcKPUlvt+JZgbXq/BdkIkSqjGL6q3VBU6Z9J90P9GzHTYkFGNJZ58895Kd5OnFdAC6pDHqD989
NR3yJDSgjnM5Ue435oHRGH5aQhjnYg/YOpVD0P0jg6MwoTqZ/zQmSErgdyRMjDqFs0ZuKKtYyW5p
2lCzrA2vufKQw2ulaJmBmY+6xw5vBa966Kq3pHM9611dsFt0zoW/goCHiG51xxb3S4jFoZ5vAmDx
0bisx27HX9W0AQnE1BUURs75p3oXc5GEA8UYMO2uM/kX/zMfEBZtsu1oQMp5E8gDLKH4QhDsoTGu
YGcqMRcdHdcz3vqWGtCwl3rwknoS1kc5iJVDN2AKhQ2RkiwT6UACda1Y0iYAjWQpy2EoxCyIARCD
syF6Ntty4Y0fIGdH3b9OK8S/qnBjR1yF4Us7Nm4U9O7g3WaYAaeZfmdJV77+LBX1UvZkt4eFXUQe
JIB4j2IBFwT6nAu1pqiVrQDMbrXEtTaZFlkR3jWFtQuYBnX1vVeBU9tM9Zs5mACJX7UmP+rBAuWR
VTZES1U27piK30xOhy1WtLRqlTAdgnNeNaqztVQcrb3XxKvWYoLZj9Ym5xA5Bhqw3Z3StCtcSK58
hGhz+dXrO8HgmFIkD6v+Rhs02t2MFSp11+ofE3N2Tx637dRgxmVs1lsnuYuid8fEvCn5NeU3Sgve
egT4VeNMih4XIy3cVAX4RjCfZX8FHMvm5VBW0ViMGCrRftOT1yrFgKvcBqZzH3rlvr4otXDqCndk
FXUHRHMA4Yh//yX19lNDMlNE5q6L7Hao25vcGEk++WVlusj80kUuwyfgapiWRT0RlMh200/5A3KA
l5LiU6kMGClbFVL3ZOWzbKKoA8coHXoaNn2V0BJDZWWfGvm6U3XqUdFRNwjOlWNdTehmnQ+wp9IH
+IEMHZHfETDl7++hbuy8Y4M+2YiQBxYBMtZAddiCjDKcqV4KbO/8kqfAJCqfEzIv1D0o+8/6hIFG
nembPp0NpIVRo0QkXsidd8yjDfkvEsmm0wAMfOF6BDtrOBWn6lNjG068YO6Zo5sX3YUc/OSL+PJQ
s8w4CqKaqQb4IcJP4dBMKza29M7Umbk+WgaM/M+/hVPoNfx4TDSxLaSxiaTf37xnlr5V4W8gyPeV
0W8FGatzUEhvVO+PwtBG1paCDyZ7e5+7Y4AogvCHQIoCqHMq9HKpRiwxaMIdOK1VSM28Q7CSLW5V
owInE+0hu7F2dR5cwOmeeFc8OqqjmkXFAtTw+6Pj2TFUZkkJSdLFXAweAfyusjpAWmLee5Ezd2q5
zzsUvU3TVua3TZDmRRIWzOeBH9InXSrkVjJSIjgNTQmKgh86zI8Lu3MiPoAPFtn9v9acTYFKNfPt
KQNnUvEtjADX9GGEFfrWWdoC20oNlYDcomVb3ogYjCPf5NYJCFjgsNztmq09Ur9xVQSicxVh5ZbF
G3OsV43YINTJzj+uuG9nKTlDDIuzRMIhDK++b0gB16AeWnBAGCx22IvLa634Z5QvHBFV7Ot8GU0T
BY/xaZo7eylR2htZNAFHUxNEbQO4OwO+nXhAytntZPVrAQubGIPjZNUH/j6y4DUFORpH6lLrEQye
MF5f5rrxYNqqYHVngbmrwuE2ky4JDp3qNME0oaNDcNNkBg7f30hUWK2aywBIGO1wlAXFXzDAGMp6
6QegRC61lqy3am+s9g5cs1c+qjla3ChzSC9aPpCr0GnlpAnps/ObdaLa//Zos9PTNVknOQGIC+Ke
IGFSTqMCRQ5xWfj61IYhpwXRHLSaYMx9fwt5NXamGjA1FxwgjINdkJEQf0TWRClVZFdj9eggnxy9
WPE7mPfzP/RUoBdqXv+z/KyF3Y21nwBo/ISnBeQY43iLCsgujf5kkCKL+llQrUH1UPmAWRNKeb10
1VMSGmW6FiIyGqRzgXs5/1yf/bz5dwyjWFfRNMIFel4z+9hDWIUKhmGyD/jogB6hchNkQahiqODR
GzaOlBsi5EpIxQgQTu6/oZXVyta2lKjFgAfo3JTtoF8aspxIrZlw0x9F/wl+47xFGqKFpwCogRko
HxAkg4GKQgLTO8QxSZ6ypEGN4pVyFIDHJyQJwfLzb+dnJYHgqG6qorkBeuyTT/4lMzJ9PbeLPMUy
PF2h3OrHG3/A5GwB7+MiQvlERPm+2OwDRZG2VyUvia6z4canXkY7eyWhE53I/sJB+dsPj/T9fVh6
iMebCkR6Ouit6S+HkUo5ecsGyu3yqGHdnbQRIpnpZjTUrSRfHL7/vIS+P+nsW450yubJ4rXgtG6T
LheH1rmx8lsamJhyayUFRsEwco/ScZ5vu4m2BvReRBBkF317JInO79LPiM/j0C8UbR/i/Rwgp1mB
V+ZaFF17T+2NfRc+XrI4u7TALEoViaYVDfCW68bZ0cWgxovUg1E8nf8ZP2Ph958xK+/tZKqSxBer
tKIVbPtb9S8nbugvZFuXfo3xPRDC0ySrUnhd+b1/1G+r/fRy/oec/Dy+7Id4gC+npogRdynFD0mz
ld+5ZbwqrgqMxt9BLXSXbB0uvbXZqUlyX/HNjMUwms/VTd4fGBkEyg6s9X/2q2Yfva21bWp3LERX
oWiD9SQ8TRnrwrdylkVwBAZyfkGxD98j8/fvYZbIgBuOjUJmwU46gMWY/ONFwsqFl2fOOseVGsdt
FrFEnOwSddkkt9Hwx6xx8dEuxPJLK83qnB5loNBUWAkLX9IQ2vpQcbpAtA/Ov7WTIdtwgHDqXGs/
RsWxbYaW2oaf30PYvuELB3mMZlPsCHWS82udGFqxRcBKAAHAAgcH/v1Ln9ISnkJVR9eWhunC0qg3
OhSHT6vXQ2pc5+N7M+Ixc+FWOvkuQVcAgqTHpdni3385X6lSG4pv5xxguCvlHtAM8rpesQov2d59
yuXOP0FbQfcQHwPK4jkgVkpUhNfrKrrGwXQyocXZ2SGubYyfqb6GZpn35Cymv1Z7GX1hLPHusOME
Yq7cNYxow2xg9l0uZftQZsbOaZ+G+j5tD2V/0LphXdBxSTB/8VLppnKYgTJh52KFQWCjuwTFECtJ
q0u3HUbciae8e6Wy0GpnZ4T6da+jsa9nlMae/0+CcjZSIfFoHRBg1pm6M3EGt9SZhTvS+lZqXH0e
wr78BIWhLCYhKuH1GKmieKCk9F8aGh3Jnv+X0MX1SupEw1+nnu2Gxm1K611DJthgEoZuxeTgFe0h
PpkZljBEfYoa+nq0GcsBKEW8TBtK9CxdkE5VY0GXqdhe+OhEuv5jU5j3kMgi5WgYs4+u61q/ogkV
XWvDQ4czQBpCrlwYOAtEyaJ4Dr3b0iIhmNYZgNj/cO1ZTOq0LOX+lUJKQZjH0B7MJyAEQrWIuo9X
XrPtsrkzedcUwBcWP/Xd2//+4fNoZUt2LUs5Rxslgbh8Lq16yQko8XrXN7b3mRYFDKEKWNDJK4MM
5PL09s1ObzJyj/PPcuqK4/jBzrVxNPrhrxHZZQzAwic2W5tyeq2zPfpNdO10e5dnrxd1Pmg/ndr0
LwvO4mctOa0XmWx6olmHaXgYZeDn3Z9QKjCwQJVISheiOo+U5wL4Jc1eD+Bv6t8LO7cqJbrLa/GP
sox5xEcVrHROm1yoe0Oh+W+++o50GxrDqhHAev++hr/i+NbCY4LT6rpLW8ZWnjLkeBJnVUfyda2Y
roEjUG+7dAVJVOtyrQnLrm0XujhJmeUz6Wo6bNXqpq7XKdZaCNOP6ya8/y3q5a3fXfXBRgp2Xu+v
huq3nGZgN6ZdjEY+Sh9pr0BX3bRMLhzpwdcUQNzPvtnS7862YMpqSV4Xv5ltcOtP9srj4+82hZ1c
+d1D3j+bNvqZSNrgHJFjbtTKezl+bE37Ve5GKlkUTwoL5z1M4VW84ZuXESStTDel0PdZDXcK5ppa
rKcJaMgCgAuiIlVdIrgdvKlDuwjHaq0w5ulVc+fI3QrxsjCrsKrwd3F8JASVebgfq72cLmNpHyfr
xqqPqWEieAGgIU62MZYwivpXr+2lz/wGvFZrKsspvJkUg4HTk63sNQ0NPhnCIFJkzfiQKK+V/1sC
uAeOy+l+JQYsLzSb9QA+srE0kxvDh7+rQ8hI72DWtHAMRtru3pVR/R4A5HQPkf7X81886Y5GTlO9
BME/VXfAi4Oh4Wrsnm06uzotfWoJxE+p8R5Li2FdYy/a+s6DSpArW3t4VGNgJ2tNjfg+/hpjtkyU
D1+/pTmalB3+tsjWGQ8h5EKSwIXqh4tWhhFAoSJOZk410zfakYpWgzEmH4sh2iF5hfQaasymDi/3
tbSkVd8dQ19ejniFgSrflImDKsgEzHl8SPFsxmHZ9cGhhb59NXnytQ2jd7TrZ5KkUXq14n5jTPcq
sIoeDT+vrO/i4DER5Yf+pmvMZMfrkqumrFwz2iX+SntJVeyC8d9DA0QBZrUGzq8bh9Zzsece1LVt
7SFNm4dcewwZ99fLsAIWyyeyyf6ilklHtnWx29jg4uD6V5Kz0bxDPq4UBWPajZbvGtBXox0dfRPk
UXXjFYzB5fZqCnM3sux1iXoDpPBNlbd3gKmbbC+V6U6CfBVN2qLRX0YQSLX9xDVqcmU604F+hZlk
bgaONX/jltSZ3DRUqDYWiVRajtNtGHcxhWP+o4HYQs/H/mj7/LZUopXkyZupZ4yM9LMp76uqvqqk
Zl031lHiOrfotvpD7RaQwFLGqil3Se+Vx9qOtu1A3wJlO9YxpfdSXDcp9DI21c83FVzjXh9fHeeB
1ZpKCLqg+FTBSOGntJFxSPp/cJCNumBpqUDDf+tafidAb6Hy3HmJ69M3jFObYRdysHbBlZ7deE3k
UtotMsdYZ+Hvqg4XfCq+tKg8t8D4J3eHe1gFUA2KgW/WxU++nv6a419AvexiDe0ucOs9Y2dVdnXE
3Oq3Do9LETUAierqHcIngOcnOVl0V8yesBM5GhPGlsXGcVbZiAnFVRy8d7X8GJbJryQfgUr6Swso
LRq/IQALS2pubZRIDDwNLWlp6OAsjWITOOg+mf110DRuZTh/0Is2C2/fSFuUiVrmeykCmlqZ7yI8
fJx8GRZsvs68I+lXINf0+GhhURjatpsb04qRvNr7rgToUS6jXV+towqAr/EKhmVdaSBhe+ACNdoA
9AoI1nKSr3J5bxZXw8AhRhEfOy4ERpVji4OoucOC2ql3nDZH4RStu+SeTzbNwOeN2650w2gXNtf2
eKu/JsaydNY4JdpFtqzkfVZc0cklU8riq0FZ2+ZLYSzlX8VNG7hqyLAx2GRoDpIe5FWzHH8xeSRH
QE+yVxjsdai+SOHm/F18QtWPHJVvHBSGbSHPMkuIArUwwkznMhYock1zFZhhpXIUl9jUlhtBy9CC
N9EpcYiqav4+ac9FCoUP7RPa1EzsFh2a9IbBuXCDm8LAjMi6ctAgBcW57avgQvJwMo+hmY4oO5qX
gHa467/k79SLdlP9F2fntRw5coXpJ0IEvLktAOVZ9KZ5g+juIeG9x9PvByp2hwQrWCuFIkYzUktZ
ADJPHvOb1AqPDcayoev5e+YFSHGI5YU3Mz/4t0zx00KLF6P40WhILQtxc5OizBQCLd+z5TOgmN0l
9dAziDa+A6RRKhKFZswyP9N8q0kTRQ+PguDI8gd0pXd9UgIDmTWylb3urR6LS9IHZ4uwz8suUqPW
MIp0DMyQ4RHl+K65r5W1MTlMWEP9DrWb4BD1u5+33BlA8tdHnXP0T59QTnR0W1sjRM9o1ecHP7I7
AlKKSeDKbDc6gB/P+XnJM138r0vOGeKnJROvLBpx5GNaNS38w2yxAdi75pKG45tkO+NEXVXlSBK5
unZMkR7v652lwDtGmw8OY/eKnIrRXtBVOJsIa5CRAFswulvaftT0X7KiUcJjyb0x2gZgHAswTB89
GujGza48P7+Gs2fn03qLtxBjJFiotfaxpak1uPxo99B9uXh2aM2fOz2fllr047QxEHuYS+GxAEvv
qMNVYLxazBVDCHAermZuCcbCZ+6zin2KUtfjmqNg2NTo8IT13+wB05kUTVkA60bwOzN2+mPG56h/
9+pWjmw6osJanraTdtclr432JhCShvhXJbslajuprciIq56otu0ogGxnPUsyQu96B1HZsrGpnMey
kXGVa+WqIHsRBdmp/Xhv1VS+80DFIrQnbi8/dgG0oa0m4DUa3WoB0gnasNMGsF24y3RPpCa2WdXr
VtpbSu5ocuNOOD9X1uusA+mNxt4frgZtWBUwVRA3cRo86BTgO+pAoxnLasXckK2LyS5TVKovUh7f
DRCaHIXGjfnzoMOLyHTHIH6RyE21BB44OfioZjZ4MnoJ6s3UCZsRO+iMf/Z4GChOQGLKAkVHDPEC
vI7AvtUFMxGYiZH6alb9A41/Evu48DD4cTo/+gtTYmcIwVUZKi9yrjgFwifh4Jqg4XGJ2TY0LGS4
hA2s3aHnXvMdyjUFn+vGvBB4z9Co58Nq6Sxpflgefz2sel0UnVKqHAvSKAvwO6RAeKnziyz2sFgs
UlZoVVReYY5G0aXAf2aqw/oMcyAlMvFD2/rr+tDVmY8qHMu5Wcm8y+h8u8OZomeupAK6I9+x6NzL
nnAIRabIprkZdOSTgL+SPRfNjRwKK9FkGlddwRa7ED7P3kufft3iZBVWWeiByq9Dn4RzRSeQ7kES
XrX6a3LJkPNcwJjhqbB0cYDB7+/rmzDhC/dlw6XkJXuiBb057j+x+v+gJp/rq1sScGKRhoCG1uHX
lTI5rTxtDk1CB2CnUY6GZdly+afvfqc5baWefme/KjBUJGuelFevTZ/S+BG4i33ZjunsDkCVA5Qg
GxF6xeLX+PVUTqM8hXOzhIbugCxEQGesjoMVwo+ntNVe2vxdUTtHyHFG9agAEm9TWKCyuvyaKkn4
q8i3oxE7M1Hj5yB+9i6z0Ecy8OmCoPIxCvt0l5Uew07wneFReanLiHY9JQFXtozhpTykK50pn3an
lL+kalY7BoMzJ2OWhAJ5kp1qHOsroUTXlp93iy/mzz/uXNi3kIvCHFKBz/vNGJLtrqFz8NHisqjQ
NQNTHEbmnFoN6GkWdxglX5hgnd2k/6655CEoRk3PNO/DY94//gceSTsSGuR0CWmjnt2kn1ZabAtM
v3FdGGUSl1KGJWbZtXko2wKxUQ3+UAPipolArjFqLutNFPePpBNZNVLIQZoxAjAu6O5O3TvZLaTb
Zq1SdJUqOmrM7Z+0xAmmrd+PxHGDrd+isYbaS949gr5WsFgawsckJsfuhGs/eyfsMd649c1m12qK
U4mpa2i/opyiTYsc2r22r12YDnyYFC5SYqx52XEcDVJVdfH8tG1KLPRIFivht9EjH1Q85QIeXmvc
4gwZPbn+Bpxmo60D48XL4Lx7q7TocSY4oGSzmk4AOgUldOJmbwg3NPzmKzJtr1P1nqJ8FpeL0qdi
AlPL7By4Hv63gukOYo0tgoE3229dzBwYBjXwg+hmkg+SH9qJyULDr6oEIpKOtt9cpfGFNE06w8g0
Z1YvNFtm2RRL8xb8dOR6OVDLge7JsTfyWzFCmCik5imPmaa7ZXyP/URg0FmrV1ha25L+e9KyXcJj
6HkDOnUCb5XDP36CVi3FJykI18L10Kp3rb8WUkrM/p9YfEmK5+hZQIHQepRjN0jXen6Alq2ogLd4
rLUlO+3wpxTflH5rUAmLjLH/qnTxPEHdGiTrBpL2j/N9lU3PvdGtEvk90Le+tKoHywmLZF8FdJzq
nHZCdix83ykq9TB22iEC6y40D5JWb/14ulNAuqLdviq6bSNY+0rtV2Iq0ynE+krNtmaS3NA5xhXD
TrxiQ5TphOKQWOIRgd11CBIvNrUVQGuzu4NHMLdXAj/dhrJhM4G3Jnqk5BF8ug2dkAlxEL69RCtU
1waUSwW3ml7nbshER2uWj5mpgqi2UGNOSrGX1P5IuD4C3E9CfV9F20b8JUvlOsv9dVGMd2O1NXJa
k6VoKzl5gh/3u1T17q3XoXscTeVaHaYnC9diRBdoHnnAjDTeNJbBvoSG1lazukPR0XWzM05mWiZI
1yfb/zpIyhJ3iz7P2BTSg6+7qalBfXR6Gc4qBFl1O+Yb4gSZOPgDkvGL8fEMeobd+2m9OWh/2r1m
18SyZLBeObox+UuZn7i9QAwNnpNbCK+qogtatrYQrHBAm83vUwBlZtwmIlrjUCPgNP78Cs6Vu/hp
kUbpEj8Ne62vvyn1UjP2IWegunLym2NqHAySXUnbzEqa7V3nX8/S28whLuoQnBFZ43X8u/SSpOdN
FSKVSDfNDr8RGiyxOB7wQdz2nN9ejKGYDLbBJA7a4+xJBglIju26rfgPXpuhdBuV6UjQbszJOibj
tWLhle3zIe+82s10SmeHshL7Wis/6sNx5oNijgShvNh1wi01nQZNsUX4PVK0C2/1g+e3DNAAkVWK
Sd3SAN18fau9JIWylPJWNTHeNDUqVemLhYhbFq6r2aELFoO0MjsHKrmauZBdGb8kreVUA73gFeB5
/LyGVHL7CRh7Lex1KzokeFCqTA0ALs090tbaFKIKT3Wt9fPQNGaw2XT3prgx6A+Z8/H29/PgTgaf
fWHTzPfLT4+3ODidlia5VkQf6SiCJ2W+zpQtOfcogwufOTdae2teUnU6k16guSlZMnwabICWBDF9
bPp5+B7OUhKoP1Oron8w95Lri15zM2Jg+XwKEUGbx2IqGoRfPx/GgjFs6YZDIe3l4VGs35hQw+Dr
KxhoqJOPs5fIz+/0XP9P/rzmohkDyhLwf1eHx6l8MFAG9IdrS7sLylsDYUF13ITVKYBDgCCMNB1S
2rrVM0LSpriOpZugPKrWNqVLmU9unZqrBM6DGdIHbxz5kuHmuVaVDMhZnmkwyJJai69vTGZb9pkR
HIPeWrfjVWeA0QJXntm19qZ3kaP7rxPKzVxKP7+jM0ntfKhkVUVVA1jsAvNTST0egGkTzADr+X5l
C5TxEyntBFsPxdmLcEtjfulfNgJsRI2mCghZDYbrRwnwKWJ3XZT6VS5qx7IJ151yoxd/gzFCHgHH
El1clTW69j2mmwYSlbJFuuXTEaj+iWTxyWD2U0QitQpdjS5wBtLSMbB2BmAbCXvKkm52kEs45GbX
YZc/CxDB8mMYHcqsOqSAzqy42gbaeJ1lmR2GMbY5q8ZI+Lb5tBbHbtPBvdsxQJEGkzboKqrfhhBp
4OSE+WCl6Y5vweM7pOtiwrrGQ8cOLTtY0XgD4o6gMNE0MnwsBsdTYicVCtgZsQ0dzbas+An1XylU
jk0xPErgE0aFpg+eRpV/4Yt+qA8sXzAMCVDOeAVL31TAR644ZdAM9SiiON5YHfrE+VrFgWbEg9sM
mc1r9VpJso04qk4fvARYhqfaXYtjo4fav5A0dFR6JIOVGyPr14JYuqiiUSiS1OJAXP02Bf1CD5Nd
/m1XoFguzxwL+iImYvBfw0NoRKHVhq12jKp2S7P4ITQYOAYiH9ovHju0DmppNUWbrn7U8GZCLNP4
lbQ2c5yYOJ3vW/I6M4PRZk/1S8rwzGT0U1cUsUiJIsVlp63pNuF9zmVoZimEdaAC4l7KZg8MfENE
5T4sqrU3/OoRyIwRAqylYh0NuOyq5q96kPdB4G+StiQG/PYt3GJDRo3rMfIpZW7bG1P4IwcYkbMr
lY2Ew4NEJyVkGjqW4z4eVta7rv+ji//k0/M4VW6bNWs/zH5lersq9R6PUqa3ZAQgGeCC5W+jhgI/
JMO8bR2EcN/avHV1QNZaRPdKGnclDBjj2VPc9jjW2zZAx3sfY8/ZhfK7PsHMYXaattOvqkbFN5bs
zvAetKo+Gn34R0kZrKsMo4PsIfFDJ2vyC3f1x138dQuaIgngzKCnlOecf/2ao1aJ6lTo6nEYlT0N
D0VHcstct5otq9FO095FktwGhllPYUS7b1u3x6lhgJStgjJZ51lOPhGuU9NySmvgq1hPkV/vqhYR
itEpDAFcgwC6o1jpgeLoEifYVPEobbalnBxk5SWZFWLjaJ13gNQvUfu+N4ARBABEJs2e1hD1l6ZL
ed/HVS1W6jELReTUu62fjXcBTUgJkMeMH8dRJd3mkvHYGBRIGOeoY+VEjPItOGL98FoZZFzc7Hy1
dtr71a3RH4XqqUNHJGQS2HuUWNUTtBex3qPJLGHbw+gcIYuiOKQ4emo8eRHNKY1sG9NLOU4XGjFI
RJ85kJ+fcXEgK8uE+jrmKsoqL7oCKU17GmrZHUuuv1HE25XObjteSzUsMO1RKcfTPIgfS4KiiF2a
SXlc3YSGOzHnDeNTQXjuLGXfy5jPM0lvs34ltIjMDRMn6jVvH+SkdguAk4EF2VcM3Jz5evgqSb9r
ROe60R2G42AApeteNarOvuRI+6/m6LlqXrm94CqMYEMNUmHlO5UBQ1K9TwqPAV7vZl5wmHAUC8tt
La6tZDclm7hySWWRzIi1bRaCTrE1t9ryipEblrGYsDnZacyo2i6w/PPsOHZbxvS6nQXon9pyRiva
gcGZaltf36iSm2o7vdoIvTtQzw7OIO2C4HZKngXz2JMRK3V7F1oBzexbOFw7Ib+gz/HdFYBNaQA7
mpt6EOyWVCljzHtpklv1KGjRSioeRGDYYp2cgtbgEMnEdHlVac9ikrgSaAUIoJtmlFF/Wil5KgA7
gWm2MUdHQBw2DMgF6XYwxMqRL23Jmou3YPrbZbeRmNm9p9lmq9C5lB0MOVdefWNmb7lCM6Mt1rEG
FVBn32obsZZ9iKJYMCVv2vD04O/88VQw5I4tzLVF76acp8Oefx3Bd01woJONaCXEql3UulMJz2HW
OwQaRDR3U/dQdE4UvngxZkCpsqrSetea0xpaiAgdvTZNNwsZbIEqJ7K6GhHWAtiUKhcydeMjK15G
N+QhLA6+yXhrOaYNgrQPRhCYVHa4v2GnUBOMetV0+jGkffGno7ebhzXT/FMGQggVqMC8NgXXL60d
fDPXMAObzrRb5J5dijI82qC045ACWbPD7ihG4CczfzdM2bOf9led8uRBmk3g+3WUOKFBoJE3jUrf
NhPhn4KdRxM7v5OxHdbrx0TIdr4krOLhVc9nRfnCTnoMnNN37L+wQCatgsxKmPJNlbDpbVuhfsxk
w+mC1eClh0pJn5PJKDGD+kfiTA2IDZX9sKuNl7pC7mjATMl7qRPVrmVl3TcgizjiumUH7c1APRVb
mQ3tybGSwDUOhV7xjNWu9d6NUXSqArnY/tWMcBWSOIrxjBtZ5Rl1JWJ9+VjbciFdK+J024hrBJD2
mW5cKxkwmmb85QcDGr1l+9wJr5E/7EQFhAEpmazf+oiuBubMhaFWGtLHIAf+gCRaMBsbwse3PGdS
u2eJhrdnzrIAIePYHcNaO5TexO5hFiqd5MdR32b+eoStljR/cz9xcuBzA+pHBb+ymuOM5J988BdI
3hb8dlggXNeFo6FcmV0J7bgP8xujc0OLcS+hvqm8o2xO21a1OCjqzhCTx8Is3zoCgh83mzTP81V7
CukSmX/H6q2UWltIHmeEXBk7rTXjYbJfnWo3N3MPKNgox9qyk38qb4NthTg4RejUoGx+Vw897cKb
kb8Rn3JqffxHjsPReEn+MffTMT/hsZbdlKfuWDykp5Hn+5XfaflK+DuttTUk6ScdG1aI39eTvPL2
NQL/3GFYX4KUWMdb4LBZalcd/332ED30UkZM35nCswjTHNvuVcHGvsZSroy2I5g6i3jSPiCq0Ahv
sewxtMTGyjwKkmeTOylluJGYjlbem8/NNkRwyjjzMV2xuv7b1P2qvR3UP3rbgHqJnczrnLzSbmii
oJ9JsxTUUxj2x4keBh/RwJGkqG/GLHNwL3FUWnpCoLqxZ62mLHM9VHuKMYbRlR/7rN+EqDWg36P0
gzvl1r6X6m2ggJQK7gHx4yIihcxx2dclCqStf6XXBCOz2zUW01aE9yT6sJnn4+whPgTmoK1Msbmm
w0IbtDqgTkxrPFh3fnWINWWr6zkKNejsEy9h75lAvMhTI0BCYhmvfeOm8Jm8gKr7VcHfLg1/MxHc
KjNaN72EOwdIqT74JU6yPTRuoCng5aq9EP4xVYD4cAZ1ba/h3qADfavUYR21bpq+J6Fiq5269WfD
aE6mipRCWUnbkEomVqNHIQ4cRhUT1W0jdyhYvfSo0AQqyhw1wE4it9J3V8ynH2uuiVh+A0fiFNx6
3SBtfVm/B1lH9zJcq2p0srz72Ot+9Wi3zzMQDHtXEZ9tkF7HCbI9fzIy5dMsQ4ips804IRiTnahu
S7BLzcxQ0u9NJXF9EJc6YQ6I0ZindjJxRBnm+FjCeEwX8K6JUyak7H3BT7FIN9y2ktedofcrbwZC
ymNdomMmrj3hdh5OKoOHfalO8ehowyN4UfYXwOcaEyv9hLSaQNYRgRRHqHcjDoxymuhI57sMyBqF
zinYCBH8zCL/G0n5qkCjQPCkQzxIGMMXJJ3dc6a1tsmUOPawJugtCHgPCc3r0ec9JfI27DNE2mY9
QvHWjLKt0Qa7XIRAXtcvXVKQ3AR/64jbc5iFR+Q5CrW9cG+Mt039GuXxQzx1Tl8ilZCGdsaQUMyH
f4x0nws+Wifyg9Kqq5iLoAk3HbPwlGKnt8AURidBPFrTS1Qo2MchAdu3bp++BODR1Fy+EUYfDzlq
uRTkn4dMazu+qGpLFq2tMrGz/TTetbN0L9S9DNOP9mks3ujcrJMByRg5WJVAohAgPiqZ6miZcBCT
0hkojHO1XINq7SoZd/hK4SRym/hetE6yZlNGd11ubWIpv66CfmsW0ban5prqfBUDMbCMYWtiOTdl
yokaZh11/SkhRUyj6lbW8BnMhJ0VGsdQgzJsh6BJ9U5zqs53M+RkfGsjda2dA8OVeApLDe8LvNLm
G6bRuH1JIMUS0WO0EsDzTgmyOb24L5L7ttQ2bDg79h9Dbgo5g8cILFVF36DAtjX/23W7FnkQuqhN
AcQDmAOyTSanB5MnZOLDk9y1mwoic8fNHGnlygp9lN9pX1B8BeClO8RTgkTGTeulDaEHBuoVGuPE
S2Xlo/8fNMkhZGhmyYdW+aPA0AbUV4ndhrmXk+uI5JrGVqMIBTs7NeteAEjIJdmOIVecPeZPlXE0
1U0DvmKepk0GFia4xYtI28npwSdhanP9Zmjn9tcqNbR7MwaybEz7LAjZs+AzzGlVCo9N7yJ3thmL
2FZ9xQ40Ss4eWOdrCCbWEmGT8IPN5CWZRDcJ2z1e8HZ2BQPSTsZ4W8TkgV1vJ13zYI5rMGz3vZi4
qvE6kBlW+oD0r4Ia9VoN8BDNonWYlus6yznoLwNCHIVHt1jWkPxot0hl2Pqsmg+tst0Y/VU/AyC7
8ilMBQZy1Tav1LWQk5D60dWUCZsYWhL4RsFwTPG2S26mgKFlqB/M9KVt7v0hX2vRP5Nf39RmvQ3L
fFulpi1YqmsaLamQDNA3cyURqHxUQJQIyE/Wg3aKjYn8AJqz0FfO0NY7IyyPDPDtADb0xdGjNDf3
Fvnk7HyEXySmETp/97VaDhRtjIWgl4/YqiLCEpU6vhDAMcTXrt9U2WBnDS2m8G3sboumWGNaFVg3
QrFu8j9tDPL70tD5ezfSNGVEu4Drwe7BmWnRas+RXBjGzpePRRzukPlDS8Zrr6JBJyXZxdqxSf9y
Evq3n1uR35fF1WeWepDRAWIkubQNkRs1kepmlNDMitwc5SnIGt0Gv22EpREdDVWufTfyn30/utB/
+tawkE1ZRNmDHixqGzSnF3w3swnUIOi7EhVgV67vSvmhGp+zCkMsmqA2WgaC8aq217p/b1m/mnRX
d1uTC4GDJCiPpcHm3uqqk7173Uaz7K58a3BX6+80XFaifd2D338JvV+l+Ce0HkwLGzA8tC80XZa7
aH4Emn2KBM7S0hRtQa4MFSxOtLopjkayVjx5NavwoDFfAWwtdszof/5Y51ZDh4UdYqiaQiH0dc96
5lCF5ZgXx4kgB71L6p9mBrgc/Mbe5iLF8psOyPxwtAUt5gc6A66PbsWnprFqVlqsen5xFIxNsJNE
bTsI6SE3rXQlNfo8x3R6rT3omei0WbUukayXFd6DRtMVO3V/XZrBqgaZnWv0/cwYzzNKnQFZtGzI
DwH/88j3nGQgs7+wq7+1Yz9+Ol1NqhERkr++GHxoeYscvcHATGqFFneTARI0Km1BGe9IN+CTfbjG
MYwLjAKrXTzg0cjDiMPFxuOUoHQZmYNdFzQ4sA1o0IH2FX+L8wdXhH4NzqXuLg4wz37cTz95EZAq
KTNDyfdyRm2S3araiw7qvlAyN8vLX71c3isWfeHqVHThOu8hCOlvQwa9AOweUjkeSaPN0Nadxfx/
3nXf8EHzy0RcAxqnLKMKuhwvj8FkRmWv58eiEsDno2RL40bngkyll4rLy4BTmWFaKBtPOuIwIVVd
GqMe0a4K+u9hvG5Jz8shfCiC90qwaAM//PwLz706RZk/toT+h7jEeo1mLHckZ/kRKhUIgSExNjM+
SPs1UFCp+Az+vJy6HKv954X8u97iU6WlTBeu03L8W9GVoRqTS3GnqcG4AsIzDtqhMtW1XEabsSke
dCV6CprxpkpwiRyGg1EWr21E1VlIbqVS/FTtg9eb1LKjm+bqSpAtpkF0BhAQbl59JXoAagEBJNwN
+nQV+OE2lFDkbezB8m+SUdpT4L2FHKwp1Hc+3L8p/PPz836YvHy+Kz+eV0eb1RAJdPrHAPxTIGjj
VtMrJS6OfoXDZSpiJYUuCW6HpR/ey1J1EAJ6QygobrVuONW66NLB2Wbzfj11vvC3EOq9ZEpPIfkV
AMcrX/wz6sadlQ1uCRhvF/qXFN/PBgCGa4AhUOKkcbwIlRlNVD9NJwZRWG1E0W/BKxEMBCVySn5N
zS5NbgYyx5WkVMyRipdCytaTIcOLsg49pa6qgiTvfVSK4nsSvAO3s00xBRRXP6o9sOCxvnQbLmfR
80uG06sjqs1xAyb4Nbi3XY8BuF7mx0nTZyE5EwGlRGz2k+QqOjVcb+xCT3ZhIXmO6ostNSbxF9Fv
BMGUGuxFhODEThqDhyBG/wbOTJX8LUtpzoTHBrNFHGByfXoopQnSQf1QTDqPhTMpQtk/75dvudXy
URa3Ip6mjJVUMkp4LD00TH5og/0h1hThKeyQe9aabQeMAbc/ARJvb5prC934TlxpNyNKPQKGKT//
pA8XluUWVjWAWGQbJDrLoXuJJIWIdBJJLo3QCCQIDAw0UqAyJehQT3dWPZyqomBikjuN/OiFsi0w
lp01ADNRg1kbn6z4lM8oC924N/pkY1nBfRPI/8sPnYFhODCiR01Z93UbWFY6tcrAu5vjimhmW8GS
t/6sICJ7jh4g8CmbkQvDFCE2eZOIrc2fM6XMTaq3Fkswxe6n5zKz3Kl5Tax+hRoLwk4/v80P3MDy
bdKM5efpRAOSkcWP1DOpqfCpPbYF4sSN4OQSjLNim+UdgDyye01zQmrCpnJz+EdWeouC260SZzuB
68mIpqs6l11Dl+dJe6qBtuIqNiwQZEXN19mFFNAiRmiFhCV7Q8EtUoPG1YN58dpdgjHmrfr5SZZb
NY5zugtJfkwoDsPpFuIwuZQ1QlEdL7y1c7cUOgF4JYGjmXFaX1+a0OdwCr2IlyZtwErJI9c7kux5
7+LMp8XhBZn+JcjgP0/273LLjTSSRiZekB/L+J0Ooak6eXYUk9/q37Szhf7CAPwjWf++Jf5dTlk8
neSNgaaxHMprmFB54HdgJU7IKA3+rQzlL8BKAq9W9+etOH+fn5ZVvy6bJi3CPH2cz+B14C3msMHa
C6+Nn1f5KL4Wy0iMeLCSRekSSPni6cI2F3OlJTinNXNcv10JFnPAq2BtJn+GGpwuA5DGgFLgoUqN
C7Dc2gQ3wDWhagSU6s2FMHFmL335PYvHjoJSTD362GgC7hPwquZt7L1To7JiFP2XYiFsJABEoGUl
LiaoRYu1lDr0eqHliESdjeITqhAr9B36ulqRBfz8ns+lmrIqkmiCBQassiStFXVRxWknpkcj+t1j
QSDood3lDaqCFZ3ujS6/azTDImO8Ng3kXuRZ56UgwtRqZQuCtwm1q3jQ7hW0FkbIkEJ04Wo7895J
0Q2E+EUUPzDm+7rdgkoU1BC87bHQXdk6zmZbljp3BrDkKdtL4vDfiCu8+i/LzWf8U+Ilx32XDlkI
fiugKQtxx3xD2wLXilB4y6TbSroaAybymYNGG6Tonz/Gt9bAYvVlfd5UutTELauj/A67qcyTlZ/+
yUVS2PXYrydg4e3whEzmhXXnw/T1sAHixO+PihIJdSZ+i6cuhzL2dC09ZrAQZiVOMi5AGNflI0Dc
9EGst7OouwiRuhWg615ScP8eOL8uv9jv3Sg3Bu7e6dGPnrUGoU+XOttQ97I3C5rgKf7z437fUuR8
mgIKB610UKSLOA3tAaUFUWbLk4FAiMmsW/rHs9g3qgIg9X9e7dzDyaBDJHgeAO+XG1iKwrEL8oHV
/DuMkFb0elDRp8mY4i+N1B0B5OcFzz0eDhKipRggSEluv35MAe9jr/EiMEzeFYvpw6bIn1HWE/sn
Ibn7ea1vPkAo0yHD+e9iix5aVlKopH6czo7fBaigOJtx3xtfeoKNiTIPcYtPiEK6wu3U7DP82S/t
3rPPSyZPtMSsQtEXP6GDaMOhDtPZipZbPh33lKKMy1GIVY3/YevMVcP/XWsRjXQlgSMW827npJb1
oLWVyV01a95ftZf26Zkbnperg2/jkmcAv9T/89FcFaqMlwt/WbeerIzDGQB0Jmkjn7jN51oWLNHP
n3R+XV9jgYqQ/6zmr5EzWcoi00wB3Uzoi6bHKbjjdYJrn+o7OpLapVvuTKz9utJio4qAkJVYZyW5
SGy8mygQ+KuFYxDNWNJCBto6h5Lhkgtm7OI5OfOgKtbNMsEAoN43C+O0akrPqAh6jYH5076cNnV4
mnlH2X8f1mm2flppEd/EMkVKemIlWb5NYkA26i27FLoAh4IFe+8RB680vbBXvwcetKx1wKOz6Cbw
rcW58LktQKESVXm+/yTAxJ1A/s2KVbj/7zmXQEG+rLc4G10XxDMzfg506Spm9uolpiN3xzLdtq1w
yqThqk2gr2rBaa5aejpF4HjcYFSOvlK1GAh4+wH8OcZOuZodDG76n3f2mRcyc0Kp9UGMQn9avJCu
GgxBb/Tg6Le/VfnWi920vx2UK7Q02V9j9/7zcmeOL7vq03qLFyJnpi4AHgmO44z+kjcwiqv+Haqn
lm10tAjyEfZMtLmw6nx7Lc4vjhyYW2gQWSXNWKw6hPB4MkME6jycQvlKDm/95Gmu/ZG1FZCnya9A
6yrDLcznn1ee/4+XC9Oussgl5x7QMmOPgroX6hDHoBLtEvgpqBjxCWHETOn+Ymy8tNjiSDXlENVj
O/KU/h0aG3xLAsasAg0H+n+JFHMj7v892TIkDkophfMrheoT1Rs0UiC/4TZaqxc+3rwDf3qFi4jY
DAoedRqvEHffWZhYnzW1cJ27mJScfX24W4GfE5mALXsetU6vqEmnYL4zB9Rg0N3h0oR1zs+FHH0h
AJ45eDCCgT2bCMsT1BcHT8/USItNuNag7+f9SF1KX9kmtySZVoIeDs6FHOhMQwy8xoy/N2c9DvWD
Dvgpj5fCAfz1IAsHr7qTENYx1D/dsEfDlvvMat/DWSvde1eUDT3clSiv9HpLGWvUr0550SVn3h5f
vyqIflB0JNYSpewyA1TTYGwCD9G4aLqJ430xntrhVesEhyvH7HA/mBWVtt0+KZC2L94TzWEe8fPZ
PHPX8hvo2GszH2EeO/IbP72PPmA2MwWoZxThnSF1brmHWFzLpz7BP1nYtLAUUS1Rwncj/00FfSHy
ftvX7DJcBfgXIzuIGIuY1MjlAEjdp66Rukd+AYeItJR6Ks60C1HoY+t+edtsNfDKBo4O4PW/Wa14
VerVY0PUDcunHNs6SO+Nj3MzQA3QIy0Sb0BBaVGPwWur/L7wmr99aoubhURNkth++CYuXnPWQs4U
CfuHerInEJumf+qqg7+JuPHhAT1H0IUTGVeFmeJywEzk5/W/HWuWp/WO9oxhmWjyL+a7I3zJuvQg
64IMJXebhaoSbYOGwSywjlbHz6t9P2RMfmDxiPCp0R42jEXZGGOTQPeg8eZzrY4IwJhvcYYKXghO
VPf2uf/XQqMwVZ7qDsMVUjjPiUUo1xUkhOmxFjvMy19+/k36t+uPQzbb11sY2mkGPOevG100si5R
q8k7dNqfvmqgp1au1pdOIyTggLBFmscl8boG4K3IECnQd6ORAZ2Vfxsmxcl2ZTtuCwvtMOE9MDd5
DjRHX3cTePvRra3SUQpAvUXkItUl+3cz5tE0AieX35voOR0k+wYZPxoZD6H5yKBgEF0lZCET6iwY
K2SOkgHB+x4WOSRCGa44trZjGK2nYdvQqU+1ylHKl3C6KjUMnG4CLHOk8db7Q/n286uS5jvy60mR
mN4RIKEuQGMwpa+vyi8VI6ee9w5+j+BdhiYoNpzKiUsITM5TJ21Ub63jAUiHawCw0iCFfikwfK8f
6bfPtwLaVTJSnh+DsE9xaYAV4WtK6c1D6rWgvscY7w2xOWeBa0SrFO2VIFUFKPSSVDZohTF691N5
rV2qIr9na7Q9iNAipxZCwLeNU0T5GPpBYR0MI7Bjw4fR9H9IO9PlxLUmXV+RIjQPfzFICAMequy9
y38UrsGaB4QkkK6+n6Q6+rMxYU6fDodtjIE15cqVK4f3baipjW4M/VVuIsSFlOQ2gvflyjJ81hkn
uxnoLnQjgnFmXYDVqzoZKTO3+jRRbhWHLUSYzZEgPuYa7KDH8QU3gWTHRVSuRaQUSsqbUpSL61v6
szuQvQx5BIuC55GqljMF1g+dNfRQlInzgB2RAuc7kOgGZyIW7EsFlWr/VsAHFJU/DgZJtShSvVMI
6h+kugznxv4G5FdN+8dUE9JYH7+eq8/nCIYt64Rb+CQ0ZxJLdvRIAuy+FCYHYkX4nkeITfpuM0bx
/OumTifix90hbZEhhCULW4J3ZrQU1LB0GTVUa/tlInm6mBvjn/xhqEg6JL+sggq31YG6o7oF/wbx
+B5SKZXckORw7ez+LCAQLYNjwsIAZgJkyMd9ytGptHa+L9bUruIOFqt6IkuL0N4WWEAKMm4yUsXu
sz+1FQxX42MXNsapxJ1MJTaoY5x7o9N9Oe6HaXfiKY8Je2JBQYUDbV2lbaJfyg8lu8I8/MlcRAAt
uJgYKrmA+nnw240i6im0DmLn5JFg5t/xgtWwIQEDxi7FvqYIRWzOl/p9g9Khd0qoNQ5UrKaHYp2Q
817Fr3ghGCTGoTNtml2zAYoJgM9h0v2vZeySOL9r95T18K7dsppULXV7yI+gwFVfIJ5gTWWTX3V5
fvYsy5y6JJvhiIQq+zw674KXa+NmhYBOx0FnAOPy0ihziBSy44tOdjY5kzdXPXOiLD7NK7l+mGMn
qOYzZdLWbp8S4j2x3tEaMMVS5nvNJ3dRXN61crZR1WgArMn4K5/EpNALcBQ8tv098aAevfX1mn2C
YhBuHcgH/2dQZ7sRJjy3VhR2Y2eDoDmN383dc3cIOuNJt5KFRpo+aOv7zA0ZbmVQxje9oCFw1+GG
UWGYBLX7hhzAa0riU4bMWbfOZPi478gLdmGcLzBBsMd2yZsL9jj3x45bMYEqYdq8Tp8iJt75EsvF
4pRGCQ7G2WyAPVk1sLPA/rd7Vg3wQKq5ZFPoFHHCxGlrPjUBQvxGefkNrIyKHS9crBy3AgVqeuGZ
hvC0un/oIfzq2j2IwZKlAN3VlVW7tMVt+JVdgasgx+5MFEdYqmp1YNVIWMIVI+fZeIhuMlKVctww
bLh4v92BfnI1uPI56ZKVed/0mXymu7xuiaYxRRMkf/06OVI5BGDQ3t0WI9jqFdEHcHPIkMCL4eTq
JiHNPdGqVdI/AJHQ1G8WIK3T0075DltlFxuLKSdBVF162kLZ32faTast7F24ywmSwuNrW0sX/hqQ
z0Z7NcXLorWuzKYs6udF/89kni16XxW1WsUoE9oArj6LoWAf3lhMbhoDidhfr92l/U26sIFfCcc7
F7uP2rmKp9JuuqpY162UvPkdIShaxRCRvCFX78LoWpLp52QmWbP/tHkOSBXvY68+epCTO8NNb/8o
SE6y1bsxhvN5pOTibto/1Dtq+Xq4i7jCc60l9TyddQawT1zuhu63A4EeqH3zZnwaNJyb5XdnfAVn
urwes7y09YG5E44ghxSW8ysPxUJFmw9ZAf4raPjQ2O59+7AitZyCF4N8auLGAOh+vSinm+wnGQBS
DluRZolXf1yVqCQMoirMELwH5F+EhCuPxhtUuf3wWuew/iomCe/QzlbgoQcAbVA3S9EqFLn1PwWR
r8GAtY1dKBaFE29hODIm0trs58Z8642NA+gaZ3+nUXcard1sW5CiXStzNs+sLDt/oqwTuB0UmokF
SkamMCO1/5QkuedAD1i1NdfUctnaq4ri/kNh/XAOT3ZurEiEvSEsOHcP2kyhwKvF6DaOziLV+0Ys
SZuGR8gX8BZN+z9K/epOzjxqiitH/0Whfjd9Z/qIQh1zZ0ysmUaoHVz58iEqyhUGLVuo0Ij5k8T7
9YpdNGht4ZTkMCb+eTIR3lkb2diqXg66xtrsuiD/x4gB1+ZIKlc6Rru5v0tBf9BUqqioAdHdsH30
ul+4Uqv8uml9URtDqiEUdWQ6nDsO+jzHioeldj10pt/oUqXY3gjTolFOswMg1gOYxQJPBni93M0h
Fiz4C+LSxnnMneyPBpSG3fR3SQV42c56koRYUZu4lArg+ctaJU+DO32szQ72C7xeic71kst22y0O
zr84AhCrxG+jbwkAlft8WO56dQUSJwVR6GL3ZbJdn9u7i4dZ3YPWBtL29IYdmJLuSeZBCvkzOcxt
Bcgov73quUmMzZg+Ku3ubkflaVFRcs3BMpC70e5MIPPiuXJcuTsqHVbqfuFNoXCZDr7dflOSB2UK
d+u4KcJopAoGkMretgOdOIE2UMDiZYB+RcuiqQHvJ1lPHW+SptzsGF3fa+RDQKT6lqjj7Ah0aAJ3
3T5hEJxu+ebQU2ERveiZQ7oa4O0JlCGgmhXHRwgkD9XjfizmebadymlRlW87MsqSgkQDZnpf20vz
m5N2ZOftHo9j5EOYLSx4NlWmtl2SoKCRZw4LYzreTIpzHx9dQJX0eQ3ntoDcHTepVYOxp70Kp6+j
TnNZQ61Q51iBu/GPjlK9AfFHQqlxFy1NqBCT9rBIbOUevrGKrDbOFwu60yrVQUYHM5z0tQYCwYIb
UAuKaUR1OySYQ3XlmnnxysM92GWbAFENnOVH5Tap8W7CuVWsK5fiS/3FPJTfjsUDLvK6pVYyIG10
niTWlfwx47NDhiIU8V6ZFrcejrqPzVIxN/XZILyjts09MrvZNQfQJAA/0N9qIJbV28poKLUcn6es
ERqItJr8br8aydsRHr+U64sO+Pou+wlI7NyBZ5KbWsIdnYDf3jWXauqBUPgkz4ymt9r1lGAaMDbY
xOl0sp3dKzpHtNj5IfF+QGeGwuEAXoWWw0WpGKA1mxtmD/G/jlQhTr1P7eBext9L8gbphR8nTpvA
NeyEXBCKPNW5Hw0qEPrVsSr+ADH30Cb5txIMO7vqKdt8O3KnH5hUtQMJv/A17XvrjCu8cCpZsbs6
Jv8T3FcP/1OV/QNfMbj1AIqBuj8AVnT8U0eELYp6nvQqh9eVzK8LPjlEAFR0mLtPmRVnIrBrcmRS
bfI19YkQlD/EySrNf3bNRIHWs8pFrZmo7aVgNQq5UpB51l5L6fiElCgXHJcrP/Uu4NtB/vdxMpHt
orcKYclwgnhPWWBPxFpbdV3ikySdwctc7W1EkkkqHt32QVLniZ3Y5aOOzTNMhZznmvrGCuQpbBpw
WGtNTKUwJAQYhwovUPv6O0eMTeVADHO0dgtsYbujVhxEM+MpU6onmDebAZYCMvm1ZyOCCsXoll8f
iJes2PfjND6OUzW7Sd1rjLPWHuixfnzg4kbeCEbA9fu3fNi5hL5v7CxeqexNgCkigTqpn4EaQo+8
Cclko9WkpHbpTB1rH3zFYIQydRrzTa0Vxv+DK+mSqShE7SZBEolNn20Us9u541jkJ6sNi6keoEzQ
0rkKhIvxQD5bQY6fY+2u+dIuebA85MqmXSjJThzy70yPVFWciGM0X1vRS+u9Nq1LOifcEV5JmYX4
BQpwr0vyKaONCr9jxalCCd5VUK5LK/6+G2c2a39MXVUxUEfD7sEaqE1ajDt3xilLJZcWX7tEXAiP
SP6MZC4KFtinmJujNE3rdTSX6W+FxllN2qCEovAtJVRqYE2U1QsyN9pgfMEvqlVvbGvsFXmxB/yT
5jxfEfmLC2GQQi4Igwa5fh9lXvFqqx0y6VJbLCa7noO223COJwl8wfdmRuH3jeP2Cx2+c8I7q1hf
GnM1e8aN4A2v4Gx6FtgGzSuHYVcSRYRVRjywqmL5RU5aATaINRY33tjfjNM/gvXdbQxrs7Pb2b0O
40hpJ7cghfliq9UeDGFPrg5KSGLIZVdYr22oRIQJdpdQm1v0C6VT4NwIxArosF0EAKMcnitv0xsP
uJdbx7zT0/T76IKbrsxNFEhhAHpnawstL6njBchZg0t+OXjFQjmsiu5ld4D611bnXQNxCYbJkGmU
yuz8jOT+KnoeVe+bg2r3kntqtpX0ivvIuLgDLcGgQ8sSdjk7EoekOzbjTmMreE8OVtRoPQgZcVF0
txk44FF6v9fsmyan/BOilER9IMNj3uy+uRTiu6EV714IpMksGVZFQIv7j/WSqLWf6/vwUG1blPGo
rzLiUzp4EpNXXdnLJ3fvuSbzbCIkHA6k5J5XzeZ1sc8LG02GWQiWRgbwjb5gMJyFLVBXu/ap097y
wyvVksSTiqIPtBKN6lTbwmjn+723hlCee4VdYIoXD/YBg1cVs2C/X3kgminK03+TrcNSp0GhE09/
4Fu9kbu1rFeJ0YeP1sTVLpekbFffVi6Yh/mPMXVwMF3bMhcXzCGBi1Aybunz27U+ZZWtGB0E5yWZ
AoimB2QQt6YDVeH6oNxO0IZBEJyCDcEuiVyAM6iZSPDwZfrrZKT/TjNud6MzV9zAMZ/qP0WsrdvD
dItvx9Q3KqX8NykLKOckZyLVI0yHoESRp2VDS2BNTwUfSgHIDUazCWplSr57vg/0SvEhpOcR6pta
/TGKCCS2XIAxBVv1Oab6nHNbl4IrfaNRXcG9WtlnczXl5lM6P8Y2yE2XCsJ/jOk+c5JFW+BhaR5a
e5qN6v2C2jKuxIAW43QHB0zuPRZp3sIdrRzhKqhfv9ZOn8CpxfIgai0pj4A0q+c+BX1w97qmQ95g
d8C/1NF9Zdp3FDhGOlhNRF9bkElGzXvsc4foa7/R7Xg7SyNv3mVcBDTMy/Rlqn3okTLv3iWtJQfQ
P09G6DzBUWX3453cA7pcDTNIll4jEK3T2l5kijGDyGG7o4YSKU6om3PNMFFfrMTGIfcsqnhfUhjt
hOXY+4l5rwOSWZMoT1bfnUl6/Nfz8Am7/nwezpwDttc42dHEnB3lKqz8SKenhiopD+nfiRXFfV0D
XOlYmN8RErJfbjg0DvhDpPpyj51WcK7blNcogkzm/a/LamSZyBZXyXSQ9MkzFTYlbZ6WCZTZdfeK
53tIMl9TX3Ex5/hOREK+no4LrhKOUNBbydvTCceJM+Gd8dCM7VTZmX5iDqeukIOiO+VFcYuMqycs
xK+bO1U8nCm4D+2d2b9xPQHiB67iGse+lcbzKeMg4Oa6s2CqwAXldgNkcPVjQ6lgv0HvGIdhZjvO
jYiXgmlzzPsQ6OhZ32E8p1t5mgpRzOFpgP0DvUWllX2zU36n+yLAyTC12Sy/LyMoKeZ6soRv8BEs
PTC1+7npzerCP9R+Pf3LLsdEQmugZiwwwMHpnXBUoQKwo9t8t2ia6keygyNwKAJrAFVXC51q9y2z
pvDrKTpdRM+nSGN/2oaFFaGbZ2YE9hs8EBQBrfv6eYpBRou/pTawXFoDIsj+qdvFYPPk28Gzfk2g
ih9N/XYwDn5ip/PWi2/S0lkAf7S3k0Ua2/PI7kieHhbG/gCDHqhuOyoC23LeAs8ygXMqWVrjC5CS
ZvKjwcE3Qh+Y5z9qvAFD3AM8CJISLKbxMCwGSqFlIxToaFkGxUwW1JGPAqa8n64chZ9rlKiegtGG
4DDpvZZ5zq0RDXlTtQYbAQ+nN4CzDTV7Mb6m3NwheFkSzMuqoGOJ8Joc02GlKYeQWzt+0jb72abX
kiku6Y0P/Tmzb51D1R6rGL54zscEOEHiCdhuchw1IIXa7Y9u3AHx3q21YvLJWOcUlrskZmYK+aLR
lb4J6ImbgEYjB93XQnMpBKmTBWcSQ7aoyrPOrkCToajlYSjxbjQPMcr8ECT2psTnEA03JJsQJAMK
IMaC/LpdUZbnskrggDxcl8wr4xxTIbNSRek9TN4ifqyUp/IYSEAMh/T/rZmz0TmHGl4doIWB1njA
BmJMGLdXldPFSZT6SZjeSJYhKfWjMiSPXC+twsvXXIvFdU6BB4UWGauItO2EROnNJDiUXZOtS0r4
fbtnSvGQOFnEyY3Vp2wGsw3qbF79gyWaen4NUUVxrThA/ByfV+0/4zzTMLhMozyJmU5hMTQeqPwD
RFtsLGT264W71tLZwuET73srYmTYSswmacRjT3nORr2aDy5z9GlMhB7R/eDOkGb0ce30PNHMIZly
gIp0UsfA29TLcJeYDwe8ptTakYfuELIVh1+9z27L/rD8eqgXFxEQbNJAWUsioR87oOWua9oDHYhd
iparR4mfGZiHerK1lPsBoAjNiYKv27wssY4kJEoqDVDNHxtNIzeLsqnOBREdYi/Fa8IYk80iWNwK
GHrdKBwcHlrgGsDHxZV91/KZzCp5XqaJUmA4GA96hxN3JWEN9/5YXTFcr47xTFp3B28slaLCz8nF
9JQh4ypH33KaEFkieUss8sqKrzvrLmS7Aob6boxnMhWNWeeAv3fal5YXiyHWW81SOQxgtgFpoYH8
b70cPOt2VwtI53Uvh6zfJ6nGV+moglRC4dDH9VW9JjnYR/wH8MFCgaxNa3FF25iBUrNq1zcndqer
97LPEBkcvgCTakgUakI7HYbvzMLem6ImyzjsSHY4PDp7YO3aG1Ur1gecjNK8UpaPpIA4pBtYdhrg
i8YD8CAyDyfKXKPCsV313babtlgp6c9Bmbmg3X0t/Rc8TvAAkLZF9hZQLp/SGzXCHZPB5OhcZKlr
hOsywsUmlcrRvHOvmK6fmABoipR+h4nBEe7gv/24FlFkTP3kRaD8pcWfvO/8huhoLNzExF3b+p++
Ut/6Y7utQKEoo2ox7mUHkrOyctLITwnsHJJ2MWWYtCtcF99L4CPbuN7uR/uu8P4cwSQzoXH7eo4u
bVPMAjyDAPpCI3J2nVDjjpwluWCTsC2xKSxipyLr6xRr+7qpi9vlfVuiId8LTV/rYDtisSGsNZAD
GS7AZCe1DxJ4o8ot6uvlgdB00tjQ5ORXxOGixfif9rlmfGxfr9NDbCkIreaGkjYRN9sKbMOS66tj
3QMOf3LpRG61ldgf7vSj7viTCcv7zplRJRXgm7+ioC9OP0VREDBJIdwpFeLdlFR2ou8iFQ1CDRwZ
aEQGi1MdvXstefNSbqlOyPt/Wjo7fuLq6HRJy+RDq4WW7AhWmtMTzEBjTs2mA0q/5y410nyPP/GN
RsoTxDGiOYf+RwEmYQXzdJRrINymK4kTXxEN0dHnesyALw7mOhItPyFsZAfz0LSgA64HNARx5wOo
fW2p3ZQ4Y53ji2r+IegrGVSevaN4bU4ew5UeXPA06YYkQVs2vAVE6T8KR5THTrRPMwzkdoOPOHOm
Gaekrs9hsom/wZfVkxt1pU3Rzp9Gbes2vnl8eSABfGwzj8AQ7RM0Bhm1uOL3UAgA7bQmowhOznxu
QzawKw+zbFxNRCi+bvzifYXqy/9p/GzAY6VUKaRG+HuqBVSddKHofljf86iZc17gxsQ5amHajqo9
a2yKCnVfAtkHlZlIwCWlmNCFTL27sktPqG5fTcrZkVaPTlc2E1ob1P7prjreS05KutrVT1kPRD3O
1xPUFjaad/hjNP0KaSaVUnx+rWEvIyuskVM8eYhxvytvcNLwXAeXvGmBwW6Of3ZQenw9mae63M+d
9oQ1yNIdCr8/rqS729sN/AoYdxLvZW/FnR1kQAVblbNpwNysuuPbVHYL27gftW9jAoKZ18L1A7pZ
3Ji3hP+PJgkLYDq4x9w/efqAuSaHgSQYibYXlrKQ/G4SANwVDCAOMHIWyb8FVRWwSSxaIvNdnl+x
WS9UCHCmUdDBjZFadqIpH8eluP2gdA2LkYNhYzzYpBWAMIwrM8K571ZW6KGmXfsJP0hKzjlqA4Km
mJjA1/N7+ejAikU1OKahWmfaK1IdO2kUN1t78Wusb5BXuKSJgEpYw8KJE/c+99dcf/XwOVxp+5KN
ZWCwa2Rfu5p5ThviHI3BOrTsUpizZ9qRjCsDQFqVbHCAYhd9/0xcDWuixt35dcuXbgzvGz4zKNQk
zoZ97mXrQVmpRMbtaL5znzieiRXmvTkvmivJfhdPIzEFLNAdOZLOjAG9HYdpP5qgsdZbEr+i6A3X
AJsHGfx6ZJfX811LZ6ZABkONvnesbH3cEUzaxA1OD+e+rh87z8AMADuAFHty+ezMug67cinDhHpA
KT2nMBzfkZxG707dYx57LpCJmVivVKgNXH56BKl3n50qcFNA76FtKK7Vh12e3f+0eraco16V+9Qy
Msk6q7WNmm/xJSa6OIK+nt1Ldi/RIWKMlE5Q8Xc2uXXVd11OWcs6W5NspkP+kc3Tag10gY0+/7qt
SxnZOvY1oFJkzbiI68e57Pos7wcLBF/yvLrDG3kmLdjTKGQSo0hKJW9S8sLE7q5IvqSOoDAHX64E
JKLkGMjajsxA99qeFX1wro/f9+psrk3tUMKCoGXrqHom41iv3nR9U9eve1Qpv8TKlXrPrRndKcNG
Cac9dCPNVWS4S0YFxV0kFVGUTdLf2Uooqrr32mnMpJhCfJQkVYJdZJevqg0Jko5rOns+9kNwZU0u
Sdq7Zs+1dmqbMbVlh2xdGvYavIPMfAL8AFqcm1b5fiRSVRWvEvdOjXxNQZ3PtbxyAVbFG4HfrCTS
8XWHLl4XoemhiIZkbNLVz45HRzl0xL3okBt/L4ZnG44OzrLG+H6AvWhIQctKqQd0MvBK9IcSQ6uI
cmKOPoFJHMgYp1Ji5DiQNeU/jWS/MlsuCXa6snbF/OuuXvQm4KUhnwl9r1ER9lGek9jdx33OSZ5K
9k0LHZOQl8zdvp7hcfMIymGOYYxexZ26lH2Ed4jLKpxGiMv5OWPvM0WtaiVb7yLdp5qfgCVoUHCq
cy1DJWrJCugEb7g51q9a+ruHriPd/++Lfz504WzbJGWvZqCq5+vWfSoPxYxYjyhkBk5mEIEOyf37
er4viuq7QZ95zWOS7cxRYdA4bwjS2MUODipQVZ1uBuDelcW9dKC+n+EzK2KMK7WcxLQUP+pkyfDk
8klGkHi+SWGYhiuO6YtHDRWN1FeC/Uy07kycJrDWSyNF6ZOpXUFP1JHz0OHe3GTNm+R5YC5dt6FP
n/pJ/QGy4WGPAq9ygjp+d8D1+7IyW1Da1zkkZvoh9TPzOdPubYLotZE/uQ5BtI5gA96ZnbcZMyLN
Ag7Zl3PCPRSEEIS4sZuNc/hTwDlsEXfleYl1JZD6qA9G80d8S4hFTK7HKQ8CxLuG6CiVEliDWN4x
jAst12Z1ahYmcqwPEYSX3pMc6treXR3u0v42e0m6QFnbdxVFu+DdezO7fwil5IyrFwli8ATlNwqn
s47nbNeRp6bjH34GXq4A+fGH1oH/y71UMSDmzOFoaR5Mr3/Ze/g4mzBV+yelelRS5RYo4TtT28N2
07z8f4gv/lxDF7pzDsGP2uJg73b65GGXloXc3/cEAjlmzY4LEt3+v7V1rkSL/X60dpiDBLxwyUfA
N1P9QKqWPf6voTBwZZmgiAB/65mqfY68XSW1BdX2hCoqFwnkBFUsXpqcjLF9eWWHnAqdP8nqu7bO
zshjm0/jmByxVYw+GBdG4i2cSJkR7yBDXGFRIcFT/h08QvBlETTl8bsV28/aCOnUA6da31oLLXPm
vUYVqNrO48FYNIfhu1xb06JZeezsGPyB3GzuNPPgO9MdEBTH+KHdHW/KvfpPJfnMJFcrnS8Cmzng
VPI54oEQ6gYgVuFqSMhuV4ubWCNiajnfM6nnwk40SyiaOwKhGngykh76QmhLMYZ7437fbY9RsRjM
eJEkd81Qz7iuLSSbSvmjuADbHtPQwU8tKlUh2bKKwYbh4ljXFLse3WCCtWfXAbRHQlf8q+Gsc9TZ
kPzxqHz/Wq4uBpQ5k6n3FF829RcfhTiBpbjSWqyUkvwyY9yFjQtzRnekbH/TZ06AlWwJouWQhOkO
KpjIuT242VzTRkpwAeNzcPPe77CsunJj7mDKIVZ/IPIqt1i7GWe2+TAa3iw9bpoDsNnqi3pIlnlX
LSjrBrnCT7xxPoDyhzqc+p8UfrSJ7acA2RxrNdTj58FNw4jIxXH3VlAw0OTPX08Ad7izYwifDy5Q
8qpcoupgSJySY94rTBCu612/O36HA2OVhNEmCfVgXI2rLBz8/VvGX3DKrMxAXcH9vTYDfWX8ataQ
fPCXuirCKnQf9NNfk0+dYfQQb9MtLw7jrXdHNQFvkBfJS+Vl0Gls4Xby7nh/WAyzdk2SHgUIfIZO
CzbtkJeafJeG2jU+hXSr3Ml/q7Bdmyugsk6/k3tzZfKC4nvFh8uzVWiupprP0/kHqTYNfwPSs4Zs
Qh4CGflYbqNA+eUGZLA/NqHyS97Urvk5zLw7feUG7Tp6qMJ8O7414en94EIF4PvzieqbNClPmivl
rn6V5pL78U06QXt8Urk1+Qh5TcdnukG+dVkyHkAgpK5i5iRjTpgF/I8MLuMtRdiso43MKq/hR80L
ZWaZsNNMZOHft8RbwcfhH4TLmXx5I+2spe9s8oJByORCxcS79NUwd6CSkr+AiuDZdNuspbwIbcYy
SMsZv9PtsZ7JtDL/KV3nL5MXq4woZzqL0Ltz7vgHyy8CAKLvXZvOjF+yuPKZf9sbWVZZs78DdO7k
kytm8fAmb3Pu5GcFk+OsootmciOiIJ2X6ZOpkjmXXspC6CuK/E89JB8XiZN5kBHJq6HGChEGOukG
Nl1CdngvAsXn2YxpfJNPbNdKccMTvEQWvwqP1PjwsNy6wYvmNyFOpkDWRl91rJp8/V0xedbkY2Qo
f4Xbu5OpKsL/niSTReNvGXoW2g8yKzHTKq+QqZZhyn/Trc0nFeGO6rDTOsoIRLJlltgd8hoZGosv
Cy7/lXFKo9XpA0RIIIbq/CyEVUh2ocxwESb3HfulfqUxtO1JvmQctFou5CPpLF2Xdpq17FmZM9ly
/RuzSBt/m40ekDOguem5TK70XRYEnevLFCOqa+fuJK52IBNQICnVWnog65vJIAP7QbQDBb/8Dznm
k2Uv01Ixk3lwLeRRXjkmN/IB0vS4YrToEWRdBkYaeJggG/QSuoliLfpG55F1J7rHfZH+Hn2Rs2jz
97Oy0N0AZOYff8kjaZfJkSG7G6IpvLXz5SuRyaIrKoLgBlFQ/JZtLPu9DQ1fXaRLdUFe8aZ/1Ffx
q4xcX8SrNDDnzaJZ9L4O6+Y8+ZkG8aoOymBY5oGz0MN2GfnmvPexBYPez8N2kYZAqwfyl/4N/D5f
3i4/q+X02C7t3+3SWcBHB+Ulv+dQX96mgbX4+7hZTIE09vdd6reI90V+zP/TsPetwApyPwlkOMoy
C9pA98EJlGdDgAH4SQZ3KM8YQRpqAWgp9IwDNZhWVtD/2/v4rZZa4GzkdXU6I8YWeIH7q1/v17U+
k/f0/hQcV82iXCsb+47Wl3t6E/nk+dI3+vAwLTit5uW8WGQLdVn6uV/6x6ds0dKf6qX+Zi7h+F0M
QRNAyrXMfcpSlslSCVTfWBmr0a/hTJpZgcbDkTQyHo6+Rv9263JNr9a7dR5qK/cOEOkwD50H+T92
75sVgG3JDE8reV7eQfbWdpfCUDqT3pKRtVI2hLFWshbyV/eWbOX90H1sR9/+lWzJbVhnr2VYhlZQ
8NuhVU7ywFg1rxQ6MCsym8e3gdagakxn+7VKh2WO5He2pVFuvPSA9/C5f7/gVvUplWZYdaieVkAb
eViGw+I0Bnn9wZf5PnXLOC1ZGpLCvgL/a+sEJS3s13BWbpVgnE/Pu7Dmq3m1Vl4AX+3IKvOAb/lQ
+TktvBU8g4tiK8+U679zKCORsTGONTQA/vhLpDANY2RHC8p/Zf0o1XvmzrGwkD0S2O15tZSH5jzi
d7vkScQ08g/QdiCHOEIC72Xvx8gXXzBmvciDNGxAr2L+GFU77yj9kV6wJtLTMtT9XbgPTd+6qU+S
oIRZkHCjSfhphUlgL7Sw9cljDamYvXHYLdKf4h/pRhqK7Iscauwd56X/1SyKtzgU+ZfnrKB9s+8o
QWNcKau1X2fb6E6+SRihaxprYax2IcSTge3v+a2zIvIlCwghx3xaaAs4g3xKw+mp/H+cbz1eLiOT
aUME05nMpe578r2S9/Tf1bntm762MH3+WnuB+a+IRc5ClSFTIMJVIUTGSmWjijAhonCo+iqzsQsP
awJFvF8JZN1MP/2tQjBJu7LWIpZOkG2PFGKwvgVP1+Fp8emW6qf3Ih5QHyGMiMmrjDRn7EgdkvVX
umRn0Jf18PZ3NxlsbZUW/0qN8iACVSMZGd0UGZKO2r8YNCK2X1urfl2HMFr71mqsGbz5r8PTsmVh
9ruTDxNpNlYWj+rQeGPa5vW8QgUQIFtgqBN6uNHn6rzaHhd1KHsL2h326F/9pLJT9/LprM+e5w36
fuS/rBfC9Fc+0TzWbH9aZPWbqC5RnqJ0Il8Nm+XxceK5aNkgKhZqSRQlF2eUr6hWZ9HwDfdj0N12
yzSww27ZLUv+Ot4el7tgFxT+LtCW09JY5ovdg7nwfMcf0PEWul9faHMy59H/+WLPa0nJ4TP6ZmYE
cXmjs4TJUp1rC/nuHvFTo/749vGDvZg/x2WySnlcBSMKT9SeFxYB9dK3h2UR7JfZn8Oy5xFX0oXi
j6hvZSnib4TWbwV1bi/2t/0yCaC+u3XC/XJ3u7utl/UCdOIn4zt0ZPY1PzCm/UdP8H9b9hJdF+gJ
AJY+Xm68Y5pavVqJZZ+szQc5ZXHGhPEjFtTKxSCOH8VWkBPZXhXf46W5MBflYhfI9JSLPohved2D
xTkt7+38ceU+yU/jTg0O/G2/QJTry/kNKgnPRxzG3reMk/2vJYKlAjU11nDHaYwVjdUl5o3YrWIr
G37y2/INP15aPqHfk1GIofpm3Rk0qdKou7Hu5MjHwsaqUt+wPzuOd+sXx/cjJpac4Nq/0YPhlwtK
qTenzj84fhdmv8U+BlkHg0LMXTETO79eKv6edSEjKxDT4u+dxA3ITPWBOg5RTcG01OZiDYpp2a1z
ZEm+LGxH6TPOFWxjeZ8YVGKIVPSNYTNkrGfGZN9Y/vS9RM6MOdyvgbEs+JkvqnkfVH6+2jO19cr6
WS7IHvIrX5s7cMRih9AG7/HFVBXzyH3SKYcIRiaiXuAwCnZYA/bC+o2wbbzf4DH9dML+pxLa8az9
Yy7lcBYJpbjCbwKymIPSh4yLgztb9CFoKItxLipH9ryO0oRfmWN9vB2R5CwQ2QXWWX4poZzpTaBy
rlcv8mEqQr7/WWwSQkNBRP3L6S2IMgJdU0PpLUEVZom9XwlTrWLwybUBazfdcpXjwgchLsad7Ihb
a6749aJeHuN59W/LirATloBgsmvqxSi2NReCdIuETDciqVwPsUQbWQ6sZOBS+Jfcd7jkne4HcscQ
E7NZIw/cwnj56SG3bn2lfBObXTojFwyxltu13MNEDkV2kInQmB+X0M2FLtpEIBMtDD7RNCILcSBa
pkXbdEsg1JulqIxq2XCMYj3922CxiTIT20nO25gXU/q8kZd3yyiEeDNM/wzLxOfp5md3O/C0+zve
tKf2SkzMKIxXwy0yh5RoyFm5quYVUrF74Yrs638qP+X/ouPaZXPrvQ4rdCX6Ub7kqI9DMTwx9xYp
33Y4rCK/pNfpJhUD9hY4oOVwW7OhjZOG1Pip0Zps8v3TtATdrd7QBUhll/GqDOTn8bbcKNvu9F43
jH64oVLO4GINoHTlFbfxqmC/HX8DVfWPtsRZ7wO3E0Rv1Y/u3piLtgV3wCcHnP0oj4x597tjL8mS
iZkvVwa5JsoKyH1LR7StEGFeFht9KfKrL/tvzcm4RFMiNfVCdsRJuLivxUv7RnaXMada32/4fB1N
L31ib61ACVvJWQAl72riLJj4XfDfSfpdzRjesg6opWZONjL0ghnO7so/02l+8lW80v6JwvxPhESw
3Byncrxi5vSzGutgWojVIecsh+WbGBNxGC1VloAEtlW+Pq7EooI+hPNXbIA+1OdAxX2r5/CrcpDu
712s5XIOE86iZoOKjd0FGQdszVat/fbhGKhzbBisCDFGyzC9r7Et5Iz1XuQkzZ7FTsIKpgcjrzzS
o+NCTBvqIrDsRRKjNe4jxNhEpcUcsRr/w6paHN88bGi5b8iNplt6W4e8p6VIFEY1HzEsQAldiOaQ
k4/MTemf/NE9yNkv/RILx+bL4I5Q+hySfBcLTAW/ecpWDQdkEyQr9TbnA8pkJn+MSxU90wT2T/0n
5+np82XoAxaGnLIyeHIKar8L/iqyvy+CpnLOTcNvHgAOkVmjpcMd88Ur9fnu3nq1bnb3KjcV6ZFY
JvXcwEaRw3vY8vcaPzrWnfVfhJ1ncxpb00V/EVUwQ/wKzJCFEhbSF8qWLXLO/Pp3rZnr9/HVddmF
JSPCxHO6d+/e3QeAE3DntvcB+DAA04mNxNVXcFv6F9e3Dap9F7EEw+BdnEtDirZI1Yl24+rzXQaD
uGbMREuu6dsJeO8kJHT0MmsO/AIdI52Yfs8tGN+NGzviSU3NiEmJIUgAiBYl33LyjoE+fKo3T8zC
mom2btw6t862YSx6w0idOkaU2paig5OYUgPFKxgWLE3j0Mw/B63gGbhERHef+cI67AL5fRw8e789
Ho/ayPDItVnGWUxv6mozsY9iRO+beBeHIPgtU++IJ8i0mlOcwKSd+pYs91Gvcm2uGovesUn2tNQa
94VBR7Z29NFZ4EVoSjYXdIvFb19E1uNXb/eS6e0G5vFpsGsccFg+3OyuMWtP2pveChi1aJQEWL1k
y70SvQ86mRb7/LFqZL9N2plW5n4SzRhmQZOF3hkcOQbLCb/HKl+1w2M5FscVnHhx0FnGWpfD7C9p
CZbq+gvE+pQEGW1ZGOJy3VyeF/ApKS0yacHiaeI0V7I7sGE98zpPJE8/DnEKmSjHvrY3uzp99xph
PcetXvaKtQNAbEzl8xKsOuKW05qV4aEPctBMsW35iBWL43G7gK2XODDoHD+PT9XrexovEAMvagbD
md4WML76YsBg6Fhi2Br6GkLwG1NR6WlQju+3xhgzoUkYxXg+fOC0MXvRR7lnaIf2ghs25xoa3Dks
fBSeV8NMc92cv2yBAav3HcPn9rrtIIxqTRlYTv8Z+GMF5gUmgLz+Ql2Hn3Ka/8G3n7JCmww94EaU
Hj1LAF1xLv5INulm5M1OsX8FAAJpPmk5X6XwHUxFVdyTAFzIcYjBEq1cHaD2Y89sS+Yas00wcHw/
Emk7azIDpvcwi1XV02e5ZKRfsAzafBGAMxj42MgMpkkkbSy74fZVogM38oaD3wAEc00cfH2TuCtm
NI8p9ljGZNPINBzE2tsdzs/HJMpigYVwzhFnjhd1QxhyBA36s2fOIUjbcn1RKxFp+OwKVfbnq52U
G/+Sq/rPxf4kdlmsMqXbfMrFlmVbR1B43XW0jXrHhKMTzI8BzkFEK7mIKBxOpNJjLewPrc9M8mDS
PDdLrT8fVSKx+dNRfcrasyRq5bxdMv9Q7H5oyHZxrrVtLjvgyeZiaErDwQFZuPxIyEFIW0jedlg3
0gGUA7U2QBWyvTHdQAggFwQCR+B6DjgAaADFFbGphSjbz+J15X4uMAvC6SyMwS26dicsy8qfOPnW
5avUkqDgglvQURAic+aicefBn88+/KzYSG4KveZLdNwuUmRW+iQhKJ0msxF6LmbAG8FNRCIR8yLI
lfwsxDsgrxDLcS/gKjYy/ezH/kP62SzAZuiELrUyrTSsxfYmqD8x7QS3gi+H044BZQyYJc4TvmnC
DHtE5M610WCS0Ly+YhQZ1qfAqFHr0Jn3KlECQfF8U0JuVoNM/NgOjlXPtwPW6s00coLv4LveTcCd
vN87Ncd4xlHM+kx40wJLr/F1AVwODOiAM34sc6qr+AITkDICOsJ0A/mWThXADpeQg/JkQhaq4VvK
MmEIu1N4iUubfCN3rZ3cVBweboyYRKs24+IcATJeFi8OyX9DId4vRsb0hzhLgHZu6zR9vnsvvmWa
uScvWPhcjipc2jlYitaJUR6+H+SUeMOoCB8lFbWJ5DBTK5JrGFesmtnv+wQ1iBtSTrgy2EQnsGUa
Y4giRrgD8cGF5/61IIDMRqduFvewIQRNw88coYRMURaOq9SmCya/adkIcjs9ikfFnVoa/eyscXs1
OM7EI+TfLR8TXiIGLUaeLI04CNKkNHZxhU/9eSh/lm38ZyQX/81VLPaoItchI9mR5mi9treMUye0
+0yDgHN7N0zxiZfeUWg4YdbSMWkwrsfN1WEveBy4NhfG1qG5+SaTP2pNcJwGe7L6I6K2Y3zt5xqL
c30XBe8SxRJ5/paQkwOT5gQ+AnyNpLmTf5nBtLf+DYD4dQZ/SkAXJoVZflueAyAIRBccnz836avG
eWAoCDjAqobJMA8hIQxiDZkMhzDDmLjRwKCZSJnkVgj1YYrLsJe8E1fo3IZ6YsjOeg80Zvtx5CZ6
qYjH41Wd6G2g0ZPwufF8mwwonF68iwqwgcJFrZgTZg+AzDNoJd7FE75/IuyAIB0Ksm+EAAmRGssr
FvkxbjIwKQ8NaAq1Qm0R5V+8klpDYeIZDHlmnv15MH2WbiNFL9EfslKiwx89u+mM++/BlM/R/WNK
e5mnTYVup7VNUB/bDKM2e6q8TUkI5kBLy4B+BtUMvSH/tnb753YS6e6DkB731KXRVO0TLimE+0OB
xU1yT9l8ZxF09+OeYttsa0GVSaZd3NyHYXcBUbi5O2Xv8uP4QqBfpi9LfJr3T6V25dItnnrFzOMl
bLrw77Q64yZXWvtxZzXpnYL2hMiv0lqTKVn3C2Ma55wGwfbhkokq22qefoH8pl8rdulwN7/Q6rC/
X9Besp0//0UzXc56Jp/dL7wjYmKljfRJ+PeFvtLZPnvKLJy1JTynjIeWCMMMGoA+I+nXlp4BhOGH
VwlCDhr7j3GpvhuCu96DBgUV0JJmB/UeEDLSBKC2TFNGkS2YTz23N8Msg1kXHjR05Qn9iBHItTLN
DKn7FYN90toNHfK372vYJC34tqPhyjLeZevSRPUtlneAS8R56bZGA0m2XTyn0QjwvAKbtRhqcUrf
py8ZmC39JsxTzwMQwB/i8oM5bn/SXKamHyJX6zhYJ/Zx396BPafoCEakikuc3bVdgDWVFtY9SHwZ
bTEvAWzriJPEc46bo2Tmklr+mgW9jnqjJNdJ1lXJgPlmU7GjngykjKhJb3lKDi+Z9Ms7iV1znDm8
JKlLZl2G2WrYCD/aWGFKfLDcBHN+VZ+9b2BNcoAhgc8F9zMlnmD29ueExrf2jUTLvLUfZnCZIYEs
QI5CJN81CeODRAwBpg5s3Fq/C4zPr6WoaqZTN4xT7l2giOZRsQYVhIVbQIEa0a7JsUIsgQ5EBrOX
y+MUb87XkgwA4bL2pgR0XsJUrRL+voBxy9UFNfJ33G0ijknCx19BljoDsryw+yGMarG2g6/ddQv9
4sBE1C4+tlFMMQqlU68NGPegQZOWaqaDEr0xfUmdfeZ7CSIqYOkNRBkrWOMsBw1X9mP940AVWGve
M9YOXvEqneur7AqNTh5XoBXRf5HYACIO6s1zn/b0QjtmBHTewzIqQO+JLs8YXKhg6CsWAotoL3lo
lTXXCR+5gxvPJwl1ii6a5ehI+H1tzsg9eI4lsgu6vvopLr8xApMbWXjZN2bMvXJrHD1euOSnJAMi
wM0OBLfshGwIfF9y2aUURFDrxrQZ8m6aHSnEx0cjT3MjswRLpWxgiRskBbHn046xcltOm2UhQF0r
cuphfftgtuUCUPZWmrdJ8FZcxBjMfxxMgCeXBe/xHWKik2R24svDzZTt1zSVZ4LN3Jo+Y0PEGkLF
7LvbgEwZFYltc3Sm0EzSHM1oLxl/KxbDJmll8oqOJLxMDu1Zp50hG+wz89C0IUrSW0tyhIV2kcAc
wqfEV/YEKOa5TGiamWOPaWbXDKKIyQMTzDvUTVCZKd0RbssLLUgBphls38WjOO7zz84y5QGehV90
VpQIEU3Oky9sXyLg14fPTd9SAsXS3+Tr3WbqLG8fniEJQk84TeYZwycnjgfNRWVoEwPAGZShqDIX
7VvjV2Aly8BDd5iuM37MT0jVHWp+MiHhiMZZNgYqLA9Jlof7H79KTW4eoc4SYiwNO6XfCDbZxDZJ
67qxY64qz3eowVaS55Wdk32r0GodACnlFrBjPzJrwwfxKLUq3wtkuCSCDC4EH/L7RqaThiOadkZg
YinD7b378rCPPDOV7MZ9d9UIZyDP6+OfoUHhd5zBrx7rE87c724zFmAEb2Wao4GZL52DTsOEyw5z
gtfGRJh0mrXWOBott0IZzC+TZo+5c1xcYQXE5+ovzvHq4xwfeE7efaDdYwHu9x3G1MSlg4CMLKf9
N5hT/r33RSWOcNGWbp9wBt25FpkgSLwvnumKQcON1OcJ0TiGBp7X7gvYo8vjJloPGcOPpAea0x87
0PClucKwGkVoCKTIZ6RO9z0aBSYyIOP5BXoQrBkjvMTA8SYvkmG0iDaNfBZeV+x2buZeDRNL5JDk
2CTt1t8KLQlEbNUgE2ta/xYu5JJ1I/6LPP537p/oiFOuUjxeRuQ2jXwx/W8m9FatW7yuKvTBwcGx
GL2bXNHX5JobAG8Q7R8vJPtM+xRrWuHtg4gbci0BtmfMA8MaoztnJkqcIYOItly9cePGdcRB8UlZ
3HGbXqQk7/TaJ9RtDBGBOQHwnTHh9ZFUHddkC72KdjAqxNNmKb58X+IIjVWVAyF5QcRAA+RidfY1
HVe6WUE3WXJtImYGkcUtyUnnYTTz8JzpYxbdeuf+Zl43Vkeiu+BuVGDezEAfuSsMt558UBrWwQ39
pZ6gWPntTHJVuTwdNuga/KlijuXtK+fZenJ5BnpBWi4j6co1V4byFr0Bf+AA0WAlkpBtMzuumi/c
d+h+ltJW0lcitHSs7Ds/P8GnHEwFiBwsQKMMpjIOnH7knuCm30VbAWDIIIampv0dTrrCvZUYlWcz
lNEtrR/ouoajkm8jUVRfv+kK9cYm24AJ4BK8MM/PA9ZzB42cvi3hKJAXQB+Mvsuu69XT1FqZE1ri
uZUShLHqulT0p+xvgyOkVuCFPBrfLMFUOGqEULsPgZHkavZJcAOt2sm/5lncmsknHQJlD1mv5yiR
cxQ28RsjYoLRBIK0YubLjdHyT8IGeEEL7AZrym17hGwcEUXtDTmXylB5447jERzO71i9trkCCAWR
I7/EcS8Rn6aKS5Grlu0EjwMIbovZiS7JrKoAFvNev4b1bKIHmMOTCR7m0M+mx8ZvuW/ifICEv5um
tb3KYf3wlFLX02bwJcsWr1+K7Ryp/VSfK1429BTZGsGiJkDTRy4YrD0hHNyT/nP47hkSRe64P1cs
M4viMA4Yws/TXRXMRz4wRex73jCyMOjXQCtmQFLJeCsPMk0WTIIO271D9yY7Q1aMub8Sj2jak2AD
CmuB2FdVsBlS74j3IPNFWJfefNpdP+9mNREqP9+8UVqAfCtzA+Rmvo7i8FZ1pMheXWc83XVoYyXL
lWxsgKpqDz74OZBMA+Vb4176/wgclOaLdBObiC4uMRqtNxJBUM6CDh2MvJVSqJDM77gFPs5Vb8mb
3n9HY5GISUFLnoDdsFxQc443H3ok0AzOdALPw/IvSQIAPR0mxYSJzl9vhrUxLSjcEYMpkRM65dpQ
uIw8jyyHyxtLgK6rLFDQDhvrrhq9Atkyn0lzKiIqvqMsEpKFbV8AlbnJAgGFgYJoSfGVmi4Rz55j
Ez7Qni4PISaXIO6BMXi/ReWh1u4AZxAkbkeJ4QXEI3JAt4DZMyW4f149ys5oD00XgnNASNmmugaT
V4d89Yo5rMxIUi0a5WUV04gQh1H2bTYAnHRm2+oRRY7+K5WuzXrj+IwD4GsdPdzqx7gvI8hHEbbt
myE/Uu/gE93dsVO+K7WQTkwYvDNoNNBOJ29OzJR24X7fVCExaWwywBmVDrznWA9mNbeIzTMKVAw0
QdHhDlIAdcFGfBNFadWVZGRIEJhD3ZkUICOX/bb6ce2g3eh5PDOsKPFuE/LO0/gzakqWMv+Pt/3F
1usLfqkRCCtZVlA+Tc20wC8DtYFIBrOmVqSaVdfu0FL4LNHYnqqnZzl24AiWVbbXQXSp5UmSatoM
HwswkmbTZUQLtcGhlmScOU+Tv8hPwcBA+mTITO5I4NbTBOWfTy1Z1OsPp5ZUsf1yaqdNjpbEBdyY
JJqwQGOmkzBqMjIuQGVozHy+azo3FAyS0gRBjzfAYBE3XYuBrcwzQPDfaP6kS/WfDvFTkjFc5Y5n
OhFcnuEUtJpgnUkrhMTiDlzby+o+SnUVGbHGW6XpnZEfSShCCkex9CRBkE5h/1ZdFFkAuz0OCeEC
N8XsX8rqaWsqbwY6pTdsDTBEQPuer2YGmyiLzvnyUOBtCQIjlkJt89dzpZnj7yil/w21z6A2WAan
3ZrFMcgzCSvQvwAslGPr2vmB9F73SC0AYmlaW0K2siRUqJXv8/AOJBwIws2Wogj8NgbUToF2a0yj
AToy7q722TxnIuFpHl9JvaFwNLwxU5lJEtmFWTXMgKic3P6mTO8ume1K+JidrfKdIMu3TAcIvcyg
nJt8kWlrslPJSpJN72guVMT+ediC8H93nYohqwnDMdqL699Tcry5lCrheuag2MWz7i4e/bg2xh9n
9O+STLpXvdyRGiRqNUZY+P75I1XfbboVKEEKZagJQW+XyOhwoFYpjO+k68oPooP0Z9Y6yj2ZSDWN
lJJezvvduqojFYWp079CyIgl3DGxFMK9Ut9DWEFZpXnYypP8vNgklf8EcF46ZPgxNIPb5OBY+YLH
IuHWPAKIQb+SHpapdB9wP6fqmEILv50k99yd73rwAkPOKc1y5YjjRB3k3wPyNCz88i6ANJlhImHC
tjkTpkbyLz32Qp8arprn5a6tePiZT5tDdLBmu/TKywazEIJtLA6SgJMjLPXNLuYpLRER0m+uuf9a
iAvT6q5lyLEE623R287ulBQnBAOm0MeKd8aEFcvGpmNaYt6CZZMeiA8JX6BsBXEzUm9EQBAbanWT
LH6SyzfjaJZ/2lpcceTwFB+qclNX7kydYT79kkRHqt8m9zWtAhYIaLJP7P1ZvdsqSbYJbkxkp9KS
OXNn2Zijk5JiUlllrkAaL2yeB+qsCBx7qK06vP4ApyS+qYsUzkOkSl8DzvRCeJwjdDaFpyGRJLs9
+tzz4aAgdhZ320ldu2JtxVLYEHC2AgYE/w/6giR9xdkrBxcn8H8SgqegYsqVEPa4iXlLg7UeatWW
vO5nDarEWJ6zliD7Ksw/dTKRYpwdZy7m3seZt1s7IHexbEGtBO9ySewAzkdErw8T3W9XtXGSrAuA
XKdmZVw1kjbkEf0bK5rbNJI4wRaab1KPIzaDQiVFLLWjI1GCYdwnyerJqmqXwZKDunDj1RXQUdPr
laZJL6rziK1G94qHPGqJxjkRATtDOCSu9P4deEdiwuzNrW0yXu35nB16xd2dw+Anc+sVSSjYcQJU
YS5NpHbyGNJTczZBKTd9GLenbYOkaSML7ZnmWT016FBO0bteZNS4JZFueroK+RXLpbJ89yim/Dlu
SXtysrDK7/LHqlJEnellZkR/kLJkpMukOQ+EnLe2aCB4cuvBc2lgCi+5Z1+SSIkRLGYuJMUPvrfH
IwTP2SdLG7z7ltoUIrr2BsRiHqpnKWGaUxZOfHR4DiJCKzbCcGHXOvogZiF3XL0+vkgILgWHGP4h
TQluGkESbAvSgKQol8aTagUuekJeQraZFAfuukiBf7U4KA4MXMwwKE/IJFKFwnOlGQY1VQviQ9Pt
4XdZXjWRMgiIO8CQvAyVcJfplrrmaImNSVFLLxgZGxG7yxCL6/Mj2RMjZ0Eavt/ABwexbhbqfi/X
wkltm4dX4YQPsx9y6SHssvG4aJL/4Q/ctOz5mkPe0jSAL2zeWQ5vF9NN+gqtk32YdJNMDT4vJfjc
ABDYY3w+orWZtJYfUO8cX7Hn6SWxXpWFBdmFBADf6sxfwKy9/CPQ2LPWZfIxsLTHALK9z9172aDm
3thze0l1Y2cb7WJqlg+vaWLaANEzMCNAtX+07kwB0+tOpXt7ReaDG/6zA0ZC/zsHXMqWYEACmgaV
PqGy5fK0KIW3UKCCv3vTr6GveNp0LaMTTF6RBZDZ4TjXker79J6sEwW0OR8P1VsA64gfw2kjsBJh
gBdaQjtzS2SCUAVDX7CoXu/wtG5UpeUNVOmTrIRw+uOAWpeEcfuIjqxMO4dmGe5O0Kq+ZU/mxYfi
ctMZO9K+bk5mbNfZNNUw74cJ8BvIaGogaYPwTnGMM9UZa6bXYG1UoUbpxOIpGCinhtLJ8rAEwe5D
bvmmyWSKVNpZYrVbhChGbG/qtxgD70HKamFvPYtKDNW2T7M3RUF/i1dIoP/l5nyiRk9l+onQAO4M
Opq0ju1tRB8/ciboVCgVBBNkmDc8Az6Ljam3dKCmhQwCkpRHWH6kqmORAz1Gc9XF0AAuEatDMhSe
i9Gma+GBFl5TWImKG+7Krrn6ltJGEj/aJpH05UGsrXsgAGoeadMKpYMNetaEBVYBlpCMYukReSIj
eyQXx6dnL1hTEILeUhmpFCTeE0eS2nKDa1af4OqLYll8g0DEOoAsZmnPXCKoZEJqLFKbcn0UnE5f
cn+ZD2HSo+U/UQpLupN6p2savdP+DUhPh8l8tznlveSMbbK3qOqo5CTucOhLs5ffDu+Cv0pfUPhT
RiToMqDRWnIPgFM3fErqhDhTeqq/XF+Lrdm3/KZqgi2P50OI3zmvatlZVV9n60a0sAlv1/GZYYDq
DyT7Nxr/cGfGP5wq8t4K2J0/ui1dv78FOSdc6wT+kH4Jxhr42YQ4FuyJd2ZkvZxMi/pz4SXlEIU+
6gVJpT7cEMubx5xgKWsK/nNAxWV0vctBS4bdINo+FtDIh/xM7k91c9ppJTPptFwdvixiXoIYLVIQ
N6qjk7cWT0i+MHQet3UEm718/58MRHz5SGWdNPBXf+FD7iSFfXrOJSBCXYtQAyWwkxhCeVJfJU8F
GTe8rHBjQePcoWq2w9dEyBFfvlAxlgS6lcZdrqYiRlam/H76kmNKy8ogy05yr4ZE8CFwGZqvMn5r
d6gn7ut5woIYteDNpDgWGSdmUWDYyn0/baqFZ027sylNHFybhv3b/iYhsHFLd+GJ4kFiMDiQn49/
uJNZzzSSO/ZtfwqoS1pZOiOxRSWocsekhlnPh/8MwLbN/N26o8nFkfL/Fh7H4/mLV/jcySjRMbFK
DQ24Siy1Q3fLf8+CKSsv5fenCnqeRa1zqs/2EV0b+7n+vlQPyZI8Herna3W+7hzCGm9cH8rw1udq
dh3NX3bTRrtQ3SDmp8nLvn06V++G35+W1Xo7XNVu97dlfxOYsD5Wr3R2Xkf72nKLtWGFGroAruvn
sBoe7+m/fGNJGwpoFvWgzwI/j+8s78NiipNL/0ZPmkz1TAFTkzrV7T0Qp8YaE/tF7RRlevlp/Ti8
zuPMOjqNOves10gG+dBcT6JRf1k/Pk+aJH5qfPZ1HM/rwyurLFUn5FDau/rs+6HeyRz61+N9qVC7
G47jJdVC4SauhNVLWP3zNaZl+W+MO/42KAeloBLy5N/XOMjsw7ByCQl9p9XRrba6dDYU8LEqykOY
qa1rq7DKak1z4PTHbbheNbb06ngrPhzqO8Z5bVYrPW1apVE1N4mO0RaGGDprUZ92Fv3r4DSpnw61
6z5eIRkaV8POkhWRaqv+bl6jW/jsEsfP8WJSvbLSd/14dym1pw/51mbeLFVqm2q+P17UlvfbFmXC
tC9d5+s7Gn3lJSmC1aXWuLzcHfIt+o01Z3dXGgFXj9vW9dC4ULtAPnqGEvJ+01m/X8Ma676ci93K
JC5389W7S21N9yQSTBSvzKvfbsg4Lt3xYFqd134sB0sMBQ2javtcPD0386+3zv3p2+i+dH08Y9AK
je6ERvmsVNtYbRublxkx15qmMTVWX/yC9A/ys7o6tzJQuqXapUZ4ODg2s9f6Uy+8bw/L6IZGneON
3O7w4XKpdWy8Vb/y99s0qO3md2uKiL8NhtnL90y9WRt8WQ2yxR4sCIuVMFY6swF9kSh16e8G4by+
qd2CznDxY1WbtDOH+t2s8TCguepsXVvMO9tvV8rY6ktY2dUimlyqq9r25W5ZrZXqCZmaH3WG7fzd
vIrystijed6ys+Zmkziuwr1Gw3amG67jUuZj1dgFncusvsw3d6va8ku2XaCjTmv+rXI/efg6PH6D
EZ73WXEx9/0v41LG5bMDZHmaAt1UCizZ+Fn2VSyt6FN+upEQG7IqDhWdjd4lnt+ReNlXl+U62adT
rjbtraoBErQF1aavk2U9V2tTqHJ6WP2tg2au8Lvyz1+P55NDnq5Kh3OwYpqUMNckJ9q7sIrIKdc/
11jGiopzskvtI52UPk711Syib0szP68fTtVFnXEzeVrc6pRJsUhb/v5HJowv5fjUGeXxjrQCraHA
uNsjRosuBMgsI1Y/Fuph9/yxWdXa14c1HVdYMPl0ur8FrEJSywTIdZk442gMwDnQ66o/edpSTVhm
Z0dyModqpdBYMV0cmZV2ZlE94dSrxMoXCPJ6+EBi9sTK7rXsLZ7fU4nNSL3WokV1tmgvL1QxboNo
McCHtMOHZVxgheG3fXNTH3/UKvXpoTZn4aJrgzUj6CIQl34E3c4pX22fXwzWvk96GRZDbJRLGFfI
PspKaOczWPfH9fD7vF7OVs+dwoQh3e6cz/GsUhsU49MP1v3NtEa0JR/VlmGLMcWilfnlX0DVbyt4
Ky6OwBIGZVYu+eRNFuFtfbtuGVJou8sNuvItJvXgXC8M19VbvltGJEEP4LtLK+BoWKSuTZ3eJd9A
SFUcNemXvn7m+rbzTePWyfEx26Vc6lhFK1i5Vm9vcEQfxeLbbPAdD/x9OYlZDujPU+Jz2/HUG1bo
r14GFtJ29JM+cLddb7azSfbyPKlUx8UqvehLHazRCGLsUh3FRZZLpSx2gmusjqJKN/e98heJ4ue1
EP9zBJ+u4Pp0OJRWM46gsGBpVmIAmvjUoNmy1TDLkoF1Vh6jB+NLdlXdTGssWIY07a9LmPw3GCnQ
hJ+LQKteBKkJ5f1LimF2Oa+Pt3CfYIJJPlqf6zOSGfluZsgKzvX1nLVFIqL8/F2le0JuQ9vvcX2/
6hBVjqLxalK9XOPJ86leQcz6pdRhscR9NV7dF3b1K1nW/SMrofRm+1q5Pqvf6mQzb7U82cxdbdme
ZOtIoXuFcnykhIEB8lY8g5jHDQis/Z4FfaMTFdoUQBKtsBpgg/sRIuPdPWcDVjKqrZ8Ltyatv/an
p339PfcALTfdt0bjRoSSCfsxIbm453xoX9kOlrjN2rSMp4mpFsvfhdxLln6bzBq5zV+GVdKI8l+W
lg5oOZaIzYU5Wk6zFMO/AcBut2V56f3y+Dz/crxbnavh8Pr1PK1xhuv2+QswHVxUJXKgrv86XH+/
do/zaqFT6cwfWLjsMf90iY5Pp8fjc/4bDP6kyjLY/e20tnyaDh9mP26vf54E+YQJ+NfhFgo0QKSz
VgFFcLaUYMZf7v9oXlztJjOyZ1AXO3JnpyRAYgHsSWtP6ytI83/K598gtFEqEBwpV803EmqeeOlp
zTKXhEZKEpned+hN0Jk8nrrKwqGfEWDYjilQvPRGXQ54t/CcJB565C35K8MPgLGZiuuvPJfTSYJZ
IsNJ7yeMvrHq9KMCHpF5+CqWlpBJxVtSQhZpj34wkXax1V8Wfih6NVlf6mY60luk62HWJZ5Wa1NO
nF4WbS/uB626gZ68vz18ZvDyRt9y+CmDkrbuUeBqusGuQleofzMT/paN5xUSGiysl/QLSxoWETPJ
t+eRwKrIMHxftSq09iKsRIW7jm6vKTNlmGLDBuMNwAaRMXo3s8vYd85CLcCpi5sidjP2uzVRfJpu
Mg6T3l49qXI4DsK0WLuD/1I4hN7y2+SJ/hO9adt65DlczZEFm6uW/CsqKESzr7Ok+QjkSFKLaneM
VEAvxTJvZSvVnxQw+XV5YqtQpTzHULY2kJG6to9G2FhC80uYWnueUtqQubwOhTqtLmFKx7y9+kg/
buhIQ8YptVhId9MNmMBjLefW4mNP2xW5UfmJMZz5pe1G/bmwpuQ/GQTIBTryhLLg/Fh57FFtIr+W
khISFVJRciAG7spaRgTqhOnErqVB+q5RNvLI9zS9oepA6kJC2GcZuhWhKyCChrLlilET15zO6pWB
H89X7VujNkZqvbCHEL89ptWsmx2UtaxuwosMZEhe8pzoslWkmc+IcJUAV2FnGvymvw2cS41TtCPY
TR/SVPQyvMv1tk/WJKySFjaSmFdGttyo7IltC9bNP1uHNFH3H+tAi/mSCzAENOH7tzGbH/fF83p0
OgMbr4jRz+3Tu901VCfKDcrsEmMNnUWSyiljuG+PfrD2G0p1SjCjSTd7IrqRyfUral7gs8Iasw9h
KCaH7JTNKWQGVaypjltRpJ9F/MtKs6V/+k+YvwcOtnMQhDkGPVQJdIk9BOT30+uf+YJC5Z9ixxU5
WD/jp8btA0l+b7oMV1pcI5l4STh7efv0oRzKISTF7v8OqpR4RJB4FvWdc9xSqbJrjl5KcmXe3zQ/
4/3NV19kzC6JPld5rILaEgTI5uuc5jxW5WfertRvsw1m0LILzGUknniucmXyNdOzrAexaWwWV8nG
7TWl2jWDSuiIUWAhpDOkwtVkOBSwfdBYqXycygCGxOFYpSpg9NXnXvpilO85YP5GK/yGa8aD/DJG
PpU5lo+7f8aIBrwIjaRMweT2UTyuDGuVqypZyH/J1bORbUXWzqSnysAJ7WVGbWNWTc2hySf5Idxj
ws92WQIjRiFDwd83zWOqyNs2py/6iSyMCZQA5NtfyJJkZYj/jvwiSzaWKiwOHnyK4yfzQlCZnY7n
Z33C7b24jNJOLMrY0A3G5JVIiWko0xwiDcLaymvLLSq5VPmZfpTJLpGZUyCiMNrCYwr1oKb+ycXo
//R+f5636YoA/z36SiFv+p0FhD6BkMX8Vrjl5xy9UgvVpybFp2bUdVeURu5IuU8zUMQ6c7Vp/lSe
chVcvnlzKyjNnR8/VFCmz02vW0aetpZZICb1k3Q2IV8vN1iEL7SRUdr8Qrm+7S+s+Asi1ifto8Hr
W2WB9iyyPxaS0a4ia4XaqdYq7S1xrRfwQPoedVlac10BybM358rxiIn9yTarO2QOAkz5XJqq3tCU
6dbY1sPGdrhjdG1JtZq7LL8X2vlhNtmqfcPcpprH1Cxovm90olJsDvWgtAoZlb9tL7BB2LRBuDWP
Z21L7fwrvY+2WpoxCP8mIi4Vf5MmYF4Vg0o5LOWLpWISQv+CzPbr82V0myRpArseaEAVB2Dwm95V
YZmIZf6h7VWFekI8UEwqgbTRu3cBkPkfa8hFM+AaCqO1EiYUDrm6SpxZ0ofo8J6kGcr0V12Af7KY
6FQNkeIf83SpnqFAFg8ox8LKDAQ/ImBK+ic6FlINxf5cp80nMsoVvXIAPYgnCknrTdJt6jkccomS
Innm2ErrlbYfKhTo1ENHHdqoJDu4IplcdQVkQMwEdM5a4XsqZ7ZZjt+2r6TYM0jIewup0oIV/xdz
qZNI90EDyAeRKi0Yp4g0FJUkjZrUR/Bj78oZEXb6ol+C8E569qQzRB21Z2QfzbSxpK7LTj1l/vbE
aPVJA1pfm53o7Snqo9EqmG/GgjcJfT6CQkfRSQkVuXP2RxeiSURv2LjAWSUNXydYGvt9SrYj4Ngl
RWa7Lm3f3ZPv+FvhDFeEuevfdqMtcgqTey+gf9tudMWe3IafTztcedzMVhvD+jX7F4lOc7GlMyhl
MNKcg/u2k5QH7+Wd37HzyXeF4uOmJU62J/V0LFW7oTemu6Z7AfpbuuZ2bdLqhrxkYGDQX9LRMq0g
cpvCYbIMRg3TuxtyKjwHuNi3fG1MG1BK6z7mXOr0SBMj87N37c+murvu9gvH5oFyhRlWHFTSgpSV
oOd38Ej0Aw658l61oH3m4Oy1xOik3jn5MF/ueR7pjU2bMC2QirJT27ZmEM2o381ygxwv4fuYw/LK
hKxFzkhKO8Omx532nU1bcHG09mBlFBTeOfvU7iIuPhIduC+HilpoGvMyFNLxOaYVlNGFg92xPcZe
I8/x2w5aL5HP0odG2bPxNTen5AjlUSKqSttOUbTH6x67A94pplKJLabtVdNZ41F4xd2B/VjdeJmF
1R90AJwrAIyp65c9NkVMTGFEUf3RW9pw2clc5JNOMIVWmgfzaG7Wy2LvMd1IKkKi/D/tIuyBJa1c
PQwaraLJZPy5F7avcdC2+GdiKhRameYE35D2dEar57JqUSM0aZ10WxrDC/DUD+ictEw2a7VM0XR1
aqBs85oKwXyXawdNx5ZSxXnlaB9jO6RgNWkhIa7VcmLXwKrJmWmO2DKdw7p8cNG90FYsj2H2MNy2
3eHY27o6tokKsS25Q43waKDwAcVCjrhTOz5iqUVeP8Snd024mnABNIKudzXkqhvMTHrSPhsNdACp
WIHC6lfft24whXQ2xcnEZYCe8QBgbyDQSx8ZykbXMNNrskqCQcvVL68Z0iAKHqzDMCkljNwn/ws3
/csUWKLdnaHxMJtlc0Bjb36ItoEuhOYFEKm6AKHZscPKcGbBkr8z9IIzShenpjsS7BTvgDuG9bxm
A8KwVdigJU5rcjKckVF6EQVcel7mxMyKeeTTb0Y75Os4/sQN8unD67WRa1ny7/9elRNn5uPAYvRs
BhTsbaRZ7Y4P+VXy6gAulMJcbqjTHAMLCqErRE40+cNsI9dX/L+l15/ylDQtP0e96N1KxCJvhD/8
lW0sr9xNb6x6igqiGrdubQCH2Bm/5Lj5bBwE6TBgML6ZbnYsu4N8L3G6fPgd6ns39NsOGI/RWl9O
6cnbTx2yFbv8n25Jt62IMv2Lg3qHlvOFf46Vty0ItmA4Hb5+wY97JZS8hP3duzPV3ejByzQ+DoAP
jNo04e3+3DrDte9G/eAEvHFtlOiZNSSkS3aeCnvc5pEJ5DaKPYmUCicBuEi1N9fGnh1561Q02BEg
vQPKehZD21MoniEpkfRv9HwdxOIZ26OIdhgjz9k77qRfXHZYEcoTk04C5Ti4VbK8eQGYU+72lOzI
G+Om0riTeXZEbewRpL+zjU3dfdhfhxYs3hA369AohMk9448mCgHvuxtPZ/bP5t8Yr1TjiZF7tvWi
WkvdLZafLSR1HFqcVGQ6eVaLfkrc5uQe/9HG8eRp1Z4k2jP9tHujvc0zgB8ayT/qoLWhqWHWxrMF
O3t3t9cq1igVqpaewBFPmmeWL8JmYzUZt/g9P67p1IgrPF114ev0B/yXZzN2sNDTFOlZmHkC+fzP
2vqpEayjffPK7SninHJ716oM7f14oAJYPKAPFSP0Rnjeyb2dHU59a5cuZaglRTwGgdkfRyIlO/pZ
Vj1lBUmoq+OP47xeeEGxRyuJ6Vsi4TNMHyHltM4prXCyBIWgnrLVPL3iDon4c9Oh3KUZfDeEVxKK
6qJuT7ES1UyUoRJHkKXHCm1Nw6Fg8uZbv4DlwtCpZ0LXlowWjaSGUDISxcyYwotzxxoGf6YxtQtJ
azH6ePGwXVjm1U9Mkdct6/SCY6m3ekBUZ382JUchPWUVMuSQMyI9opPtAlXrJdo/n7sWyFnWmmnY
g3rSDJAjJTUu9M7LNKb3ypVYgJ4kUq7NYkZSW5agULFO6+PCw7xlRXvlIde2yfDqiw2lbUot5ZWD
Nig8sBgEIs1R38bT81a5T4PeD7k1gyfbHNFoGk7JMJtmMrT+M74es1t3jHKqn7a0Dhu7JNAyorqg
f5U+k9lQM5lWfeXeaDM3SCIuQi1pPfkvRaKlxuFDOiOlzeSzVl9X25pdgtMiQfVUh8aht+wHTZZJ
j/f9a2sVcQiE+3l6fJOiHlPERE849jvtqtG1iEhyxMBPpiVVUypKIvbjVVtbVQboJilgM/Tjsxzx
z6okKUiZGz83ig/tE2JVq5lYzxcV8+VxZNN0mCPbW1HnRMcyP6n6KV/PPgWtCcqmoDV7CQg90/1L
Drr1TXRvX/XMl1M7QB3loVmMkGucKIRyI9bVhm+Sg2ml3TFefNgFXZZHoa8HblEDoiu4U8WffqfU
s5BK6jMVZHmKLNwGtyoZlZKgxsGn9nro1uSYUs2vexm3StwcKaukkoWT9X+3m27fy6Og1r9O7cuD
GlNj6cpX3/FWe4ludOh2T5Rf0DXy1wvvOfnddI90E/RQFAC7i58HaDjNdXz1gviq78rqKiDzynlP
3ZWvn2DePFUJoHy9NFCVe3ucvRRbCwJy+scdapkvl4fKYNUMQjjf7dBvG+DTiRkNrWpe0vv3+9fL
w6FdGniX9q/55x/Tmt1ztBvjxopyfiW32hI7D2pLRjG1z7fqKtGxlbt0P7lD5pYI4zqlx0SnhUpL
AfN0ENwrJU5K5qa9Yqtyl8c4Fe93neL/a4zz95W7VG8cUBGOTgua8XHaQ/9Yufs/ws6rOZWk6da/
iAhobN/ikQTy9oaQtIX3Hv368zxVW+edb8/ETBByCJru6qqszJUrVyq1asllhYPA9Ap1lRXqPSI0
lG9nu7KuiCaImrDGupFxzxU9lRZ3eNU9i75Tdl61hkoOrCzcUWv4DBwAv1RH2CBO3VE4JnVDNKwz
tTb4g4+lN+svAky7CU0uYrWAwaCuzfhJx9g90b2gctunyEh1H/FwqWxS/4MR6FlhekBVQtlrF4rG
QVNAn2a4bDLUuHJMhQsp8+SycVlKBvS2eR+49W36Isl9L6OckfYyPblsstmUopguoabFstMxdG1I
hvPqBrqcJY3QWKSawawLm0L9aCmjDxW6Nu1dmT/9cG/6hJW7aY8+9rAD4vNqyi8zpBYV/xAs9mAe
2EOjk/ErUtX96RFX3DJp6h5fxdy4H01R+yLtcjmm2MdCg+Kz+Zag0RZ0Q5Qpyj//Rv0gWEpx1xyi
zI7xNaOwZQpHQ2XOIVgOKORaRovVI55Eh9namvdQZxA4gn6+LLshR7BUQP5bLlSlmRpQP9RayXk9
214hPGmdjxuUx9Cou+I1+tHC+JvQtnogguLkQVj5i0Guxf1uJYNNB8w2LNrMIyb9LS7UaPKAtR1V
NDMaujgLRK4J42oiGXnmG6naG0H7KEpHByKGKlRZf/RPjJ+jatmTs+QAdG+xlBX9s+bm3hphK6Gl
JMIdIkGVa5MjbaSM7wSkWIWp/R2pK1wKK+QhrDz1QRpD0Yr1LQTBBpsB4iAajwHxoYl7BrITnDRD
TQOuUuM2hduLtER1VXXnVuF+Xj8TrYxalxswK+tg9HXiNRq9ilLELjN6YyIyy56JijHXfGyVvpwA
iAoCcVpws6UlIcNBZ0Sk3dfhyr3Pbr0aPfeKaIWcXZX61+LDGe7MPr86SNYpHH4mrULMYY63Z8+l
h3OYu+c82GdcHhUOEeikTONY4RBrK1w6PuPP8+vow9nvvmYNhb8VEFtd190ty48sbXbP9Se6Nj1F
7DCQdQqCTdSZ+xs/LHoQW8Y34xs4YAyYellKlVA5G3t9aP418Ug8v2HOX1RvHd1RFnGhMEB6YSni
9sFZKkVTaRFw/oiZywA1yWb6zjSbcgbBnwGEZXIDCCtIl8VZipuaiUex9smTA+nOb9WvVSSc6mf6
prdjqwi/+zAZ6DYZgV5/t3LdEXC8Sw+OtSNllsgKvm+q+WTF5uuH+1z9RE3UAY8dYMtsrhBKOTQc
EiVxtglkOUHynzs6EwWUQhilILKktM+K0m2bLCl+NO4RE6i9EGAWkIMAbQhuBJSnlxD8KdLAuwK8
g14anxiRzRgA+FkKvpt6sFmUk1EnXIkl0dAYutjPImaJIrnaTcKJfxYoQltAaZwoT6hEocVS6mv4
zAkjbPEONUIfWBw4yA6LvriDpBDAOYPIdtzpMLhtyOS43dEIJ6++wIcbgT/7v1z0iHsA45v8+kaU
cvuwvJFyb2WqhbW6wP7sQ+1NuNOmA35c4827VVdRUseFCsN3VIt21Ns6vXICxxSA9im4hExqd6Si
iiIhIasSoRuwVsdrZD1it2VHq0egOOP5PbKbh22XvTGMP4vNE9SFHOxNRFX8l0u635rcFAb+jHnI
E/JG+7vTfZQTM/jzhq8oYEiZRWuGl8EMyuzxFGIm0gE2I39S46j7XZ0gUMCWQYWE5vD7copuApPR
t0/R2guy6zyJYCX29EMt8NyH71i2YFGyIXtpuyAieOAGwq/yvuGxsGM41fUB+wsSlvTGC0kR7YBu
pcOEFGxai8rPLghTmGyumARK+Hlnvx13j1Ac9xLz/S6xIy6b5f7u/Rzb5ihqc9N/cv9ZykEPsMDP
5i9RPhIf8cWNpERNWOk1npz/Qx+JgAHvPyUiylG99CPYgtZnKGw30zJvHpD8SdjfJghiEUS9Gkk5
fdKLVc+yu2/UXJVbyrz9rhk0p+vpcZVdkq4wKFJOOZIAVLNXSmXcKbxYJ23RhypB8PbqRabRJOg9
4VjfkdELc9PKhUPP1/DpVxXKRPytRGCXEtjY1EjtsRhraZ1i5YkVD6P2kksqkrKt/NYWmrXOKK2i
S8S7rLbQL1a6JU7j4Bi8KJNsgsqjmwONio9mRGUFEMdRCkKUaEiXC8QJNun4+fFmafe0jj7iT1z1
Qn0HcbuB5rfJbR/xnw5T/N1EZpG3evoJWuXfjQkaskn91MM7IV5NWwVOzM/l1irarSMTD6QNnuLJ
62jE6VFsTd6tiXOieNCbApoMUjj0NLw9Fsr5sMRUg+/bIn8jdo6BccIhi14A12mOnKmknJb1PnAc
oV1SjXdAleaccuh4xTH956gOCXLkmJxCseaEeBlCZiFFscYRZfdCeercTn+JdQIIfkjVh5bbOl4v
1YviYrmzI9QoCnXj+V0jlizEcFuPztKE1bsjFss59bQYHc7UleNt/fGcjp+obxkn+RVHCMJavL1u
d0u0mS0tJPQeqFORDaOsn2bm06PO0er3xlsoqqCln2kAz/SAK8to+HZu261PeaKRuoNA2IaZErdU
7abvz1/MlRVj8MI2yk1yI/ahRr9musRuzWrDg4wepVXjKVXkILyhDsLquYhxiqIQM4Ch0r0bnNJ9
5nwnPA1yB8Zq84z9BVjhjh+CecKXFE6DNIJD7uF+UDNIMJPy2tiJyZfIUxBRHsPwWrE8kdvCE9ZB
iDGx83cbIlove9yhTiC24hJ7cHxjAvi7NSJuj9GA8cCeuJAAGSeagBfKwZ5DOH/9zen1Heo+8Sze
TQuLvBi9aivRigsBBk3TsBthd6Mwh33uEbpQCBJjPZQmN4YK6tu5mY6oRz5gq2nmEOqS1QbIROUV
Q1ehEhd3gkkp1uySQA00p4eGAR/rqerShXgkBj7BQhtgO8dGz1rf5MG/hUx83xhMwQtzHnppqn5x
Yayu7QuzMIYe2gqH0uvef/pzMWAQXajzIHEnSqBLNqcg1/kTOzkwHBjVFPdJ+EUmlTRNMQEiO+aT
S0YLwX3CoOlmGVvNv3wtTimbj8bC87JM1vnnZJXpYk80Be/c4s35L68apuw9S/xQ5Gv41Z4Rln+7
V7lHFW7c19nnuelya5z6VP55EIVfchescUL/fnP0XHjVSxYI2L64Lww7CmXr0OAf/2KYkVf2joND
hPgxgI/cV5vrsWOGGxFDYBvn7V+HoE3K7On8Wrfs1PRyigyWZsDfnU8u6bhwXY+aEQf4x2CczlBd
fHN0egXQUH7lVIyViz3deMCuKQ1dhp0S9cFxPOiZl3AgmDKgi9KSLGcv0yWvTB826qFw6B0XMFIu
cPZMiGxjwCBP/VGBkrKF90cHqi5v+zL88PqTDkAPcyLK3iy56YaeU0h8GmoNWr/NTz5A/RNVpg00
1ZqeAWq6s+Z4hahIDOv0pMfG8dOv6OoAgVDtFsX6wwJkNlOWTkH/ZOA2Aouqz1MCJ+zOb8IO3mxv
etyaIlLkso8QlBNJ0DdMBVax09VxLbek1KGSjfHkXnyW33KtSnX1vs7XVu3MpjaiVwcM5F6OzjGn
y8PzqL6b1oof+2NjfluoLeUlE+g9TWr7NoISze/BnmaEn8u0Ob8+Z6vfGcV59jtomeP3zMv8br+u
rZ/2RM8684jzNzdzGivJfsnDfrG2VUlLa/AMLUJZfH1aowZzXs3cwXhefnE20y7FBvl+rViuFojr
5p1vAKAxapzju6RHfg1veVc/HavfuWoK36l8O9zWqF7L3ZMpaVgiZl7t3DL1GJkXpCgeKDCGEWsq
RtBHbizKVdhx9fmX4AWb6rsOle1KKEyjAjPTJOFqt0vyLncm2nKhvjdqmJk/gG9BDmhxxQA0SGaQ
YDc2UdjKxI8oOvmuedX6NRtwqaQb8h5XuU72rWSFWYlmViZhTTGQ/jVPbH5KsKsEHSMxsr7dXZXh
TSjW4cWogGWaFwmugfkbdw5b0fa7ljELlQlcZcmzrCEoWc7s+xT1sDnni2oXkfBghOUJkTzpUltL
Oh1pX/N6Bk3uSkcahqmn6jmbN/Z/pcb4Q2WuEglvsoOEW8YAhn1+rmn68Pnmsr2ICpfjxia7xnSP
sVpgNLacEXFOJLT3LFJDaexmXPjdVEpVsdgxLCoHwNGZXaXUaJuh8nimrHmWizPhtjN/dpu5NO1r
lo62pSjD05QUMZN77mHllqbBVHcve4ITBYKQyXW5TEigcodhENatS9EpAdpl4cYwDSX7y2HQg83f
TQE4XbPjC0VtjAznXQO+GAciIuExfATZRSC0aafwKQSlR9zHKcRhRut0oA95ejKQ818h8/FgH6DY
R4heERfy+SY03UGfB79/huJ7AdMdjai7l5BEEYDQDdUgB6yKdkeqVxjXQO/ko9nRjs0Y60d0mU0Q
nMM9v1AvsTmNAU/cLGJ9snbezaLyaT2pDpynGbcObbgbU+na54qQDgthYy7z7OkCRSiAayLitFG5
mTIixXlVM1vqMJKGw+JaNCXpljlj404TCJ4/SD67p+bLvqB+xBztsdvVwOwO+RhiZ7EfLaeBNnL5
BWI/H1HyfImxFmMER7o7PGSZRUkj29DGOBWVtOq3ctLr+e1EKpIZCoWWyeUaQisKxzPW0/Nq3x0j
XuFhSbR56u0jkUi+hwtQ5b088/P49C01hmlED+lkUDjWZ3M+qt/iQ/hUuzBHkT65UR7C1xoVF8HE
KhcHIApPTYwwAiQCJ4IVof22PPlz7VyL9ioQppzdPPuj6CPXQqOgVXOOT6B0yMCQwai2lGnsE8lr
nymhBORvPrdrkgP3DaSMX/wYWSVaA1gv77nPCKzYqY9lxZs0XTE3riUQ/HZFjzpK8pjJ9rAuQ5PV
mkaXuYUCUXrVJen7NCxihDaAi43fpJyJGcq1iTAPdH/YRCKHhyvwfsQM94T3KtQc7qNcYwnyM6NW
XxHfz0EBlvbcqUeIXqZR5lokSrKQHCDRySW9/gTyvSrVxo8XcUjigJHsjelhRlGyjfXcGkBlvEMG
uUPTey9XhGn4vm2QBMC+kilwA6A6o7OvzmoZkvOIDyin4S7iPkJRciCIyOxAsK4bogMk0WZdeMld
BekyKI2kr7KUVc9QY25EjKAypkPo58UBSj/Tz8ynsmyHq/NTjsQt05iZja4j353M6Qv7DGCzouHz
3oGWjM51IRaHUgTYv3dMQJLqA1PT/RZELt+qxJF3IX45RbjXFznaMvop4jllYOXx5ZYenOdu5nnP
B/mhZdVZK0xorDfJEk41gMrMZGe17xUPUqTCJTQOv3sqnlAg+JV47/bdGxSWBBggjkGnMnA3sFeg
X/HGpZ8ihC4g4EKXH1h12JKYVGDW7kZusqbwncvD3oHtwsO4kI/MD8Eh+vJdTppaDxG5mHoxCtKr
V7dG86MXZUi6RRI4xuxE5mgXRZxkCTYjgKaR879aSX1bw1FdVDvEGGNSAuIf6h9pnxWNjgCGmZ2b
KTCSgW+WtCCEPsxlrpU8eMTCQzCIDyZK5eWbWzX8iS79iiaFfZJFHsTcLIXFsxTjKTKrJTeIiAmQ
HU6tbmTEH3V795TNNmIPa515tA2oMQvYo98jDpliknftybMhiDRf9wbRlsw7wdP9EgUooUPzc+bz
PC+V5YQjtilAltlO9yN2NZzdeXNk9y/iUhvGUZrJD+TVjmgcnlkCmUkVqpSiMLChSo3hM05b7OR5
gHsjqyQ6Spb3HGkaR4pGHWnC7ZSzq4BMLdnkDu3Fh5fD33retzn+983V6iGLIwbRCLe0DTcL1OaF
gVbL+ZlCutYBpEIehAGHUic+rDBRybAIEp/AVkhejOncjzJcqkEzeyl3FhVoJowSXvE+HwZukW6U
ZzZDHX1fjbgRtyqOSogSOyOUtvEB0L0U24IzwYjEB6DBkfHRDByp8oJiMYMtNvmSUDbiu5wMn6SU
IfM6eaPSKSBGFs54O/uh1c4ujId30T3XDIVzyL5gKbgbJUVktHmxML6ZRsclD/xkVCjb281eRKvy
okK7QYJjpBK7Il3CQUhGDCRNeH0RBbO7N+DgBPjzCJJpfGE0N+pFlIDIksNzFMEX49wxnpJFVdvW
/nHeOH0YrkWRdeEYm40Y+BkbO3Z25yw3zOUYDRkLRezVC4tj61Kk63T4rxnYeG2lh/mOVGv5G70R
mw5EPFsJSHShVM3Bzuwe9PuIP9r6EAIPDBpiJWQwicLi9FFu8BvtnWH7REtbOnjQvBNAQ7yf3wIH
p0sJrBqGJuns+bm7Tg1sMGBW8dHtFlqN1XlR0TPmorPZmmUZ8vl4YlzPwTQzDJHPJ+1LitbixejA
srplA5+6m8KoclNYvfgzbuE/lPZIQtMD1wUevq8H5ws8XH0EXW9NYtTO83d2ufq5JnfY7dF8C54P
PjguEDYU+6lX5B7tk4ElzW7rjquR9lHUt7cXKDvwxjI6grYtSV55S9uv6e8+nQxbC66SsZw9cE6X
SD9eWuHBCy950eX2C9ye/HAkPG0f2c39w3YS/nQ0/b7tWnpXJNuk9DM9VRsmP809jdDwIedpcVMs
8RNMEmvRNLv+BBnQXWNNCzaYTcRIBjUZ14BbAIbioVCfsVCUWOc3KtDQ640W3hg6Hkg7728yfsZM
eEskjJtPRbR7Xd9CQ24g0ytXlA+bbQAVeRIi2EIX/OlmMemNqG06NxMQIOd5tJya3CHuLRPp4/Rh
VoMK+/kXYQXOqLuoMlQGNYfmGiLaDHH0eJfcMs2leo/cV/GtwvzQzfN1elZwMwk7pXTplugqSjIn
aUPoPQ8a5oum5SZKaBPC85wPA/PcwwJpdd1okz15fNYsZ2NOZ/SrdJFtyHU7Q+wuUfLjLNT7O3B8
OjlzHCWrNgvSNjFfna+v79iUuRBBAJwIVmOWOI8DsVB8uy6lb2bi8WHqMeJpOy99i9N5+B7rCySe
6xzF/zjJtwPnrFe0uXYOgVpgBzUf5GiDsfIOarhERzQbp9tww7VAzpjk3i2/jDVRrqnIy/73ODYz
s/q5Cazurj4FWY6BUYWQzmytbRtiWk5sGCEt9oIE3Z0kIXFu1s7tRE1k/hpobiOkFwvenBS5gKlq
PSMibXkXvYCYuPwG1odVdGdB2sc+F7bPkDOmca5c7w/VEmigHWbthqpC5OhO2ea0tXr3I01Cl14y
LdLQTrw4CcX2BRH55+2eHtI7GtqaxLDtvR015p3xA/S6OY7N6smPLKPxa/4pQeyCayPRS8vVUS9O
9jjhHTS9p7heHG+TF9PO6ql/r19kftPwzvJQ7sILEN21UKUmXqKFpBcfss90J6S6le5pdtvYkRNA
L5thoLLw5XzzucbxSU/VAssXmO+tj4agvZ5/81lAoYVS4zJ3L+QRxAHnXwfQPTcR/SW9LZhtbVA5
kb92As4nVCvbSWNhgDr6kPYBctZdtNN36WUHm97PU5Z+sSsNrdy1aaSO3omUAWFrCfrWdMlmq7wT
9wvuoeZBuNb8Obm9Gw1V9F7QvQVjM66VMoOpDOe57eaxcbtriRHDdvpyuMpY7PFghUo6qxksTZ8q
XU1+0jq9BLEzVg5VHQ9GuPSKq1Py3D7dOXDIgnbkdjHlL4oMf0jxFAdz6JTOS5MYpgllEPDXsT56
H5GvsWHQ5sl5FGoNR3frMDPWHf0XXaQtU6N0be4y5i8jP03CXCw8K/72k0EYaKnIrZWGprsKolmf
AThTS83uLE5Beb8+rPCATAx/4mECtei0+syMelR7d1d+STbbXer3pT21MxXQQyJAQLQE5c0ph9wo
U/h4lcKqOPQW9roIU1voxSk+fZ3cFWnWkKA+wuJhgbAKjhBiSS20t9dLgL88Y7Ks73p53lzB+/St
FVTZEjqc2CLZhrcbaEjnS4vc8GbpkHuR4KjCqAX0pRc0TKU57JkiYlyMbR4aUuzDsqblcUIWDaEb
dIm3kG8tzNfBoycr6/0biqNzs0DhNPMOd8sVY5H55I7W0Q9pa3bngk6aC8rQ1VoN+X4dOOyItwx3
FjAWCoos2329RHZQ72vEC/WtYshjRwMnbWSjuIP5KGIH/djkQW9rTfzl1kIzqQ8Es4kg3eoFv6MP
qKPnzXdL1AvMXRwazhc8RwZUe7jv7FALXHDps0bu0TyZWerVW6wOnEyrWVXdWwX6SC9OVWsFs4yh
35GJZxw3dKuPDRuT5+yl0YRvWIJUoxefbaucPrnYkI30+6SRXE4uJheIvHgfdt1dd0KrJbtXi53t
uquWvYrtkpjQdJjopBtQtRN6Mf7iU4YsfKcXsRSz7KXBix+LZjsa9Cn3aMGbxtfnS0Iaf4FD1pUE
zRsfV90Rb/MQoQayOznVsrtqpTKujzO12fpxgZxVoXoklbe8WpRq41V9vEAaaQ4ZbPqUKfSO+97q
C1GbdeN2dLHZ13nzYHQxGw4WX+nkkg+d3R5w60aId6FWMO/2Aagn9cyhIbQwQ9l79bj4ytSzz3XY
Afs6siCz22zmktl5zlwOK9XRsTtdVLNgx6gXoTIzrk+ntdGxvUZMVLHrTz9xDd+4Uh03p/RsP+c+
Ro1FbVas75LL5by7KVQ3j2eKiNpJtsqrdqVa+1wd9x828w8+ZXNsj+tc2HTdGHH06/m8O5peco0r
KltpY8meSdHS6iJzM76efQ2bR07qtlh5WhzauZtk2l0v2pXaAb3um/GqMdrOa+PDr311eLqaP5ca
SEQRKKr+WUA4VYgF5znkpDNXGQQc9W9UBs0jZMa/EFzLdwo9iO095EtCfU7m6oggEb9mruSJ2qgE
OVHe4lt9LrBHL3M3lvP8CJfCje8RefX8qFEL2TkWK1qvNynCHEscdmseznBPx8+6VkRo4VBwTnXv
0ytrcHK80b9JFcB5pb8AR4OSah7AlsuVrWmSZ0/HdMKS66wgbIbQipJ2gcIaggf0YqmRkYPvoTnv
B1+enOtevRfFJVxaLOSbfM66pP2kdixXz/S8yPIpay5W0Vj6FECL5UEegoFSmJWrxxCRlLjiOY9X
/kXn3Y/1ZeHOATD7XzLJwstyNxYMoHHLyVCMJLb1a1Yrw93wMy0doOVauDWc0LbNh3n9SHr5Dq0d
g1v2Lo26cVQzV1ALrvI3nHqvn62dyg0/iJds25UeHYkusZVm1Pd8uPnuCafHF00c5G9ZTSWCRlfx
lD/LNxPgtf2lafhZd8RCuTYnnwYx+OMHKk/8t12+oQ/EJUmq8k1E42x2NflCv9SjeOA+OtA96uj3
l7xlIXaHzu4yBOuWOAhl2MaBimcmOapSvAAwj1f3ZEisgVf4xZbq1HOBc6i3whBx4N/NJiZBp2XU
9SlH9aeabNvOoe9H3deWm+VVlrk3DuzPbeVOIXvHbMogHuxE4sWgJU6WfOf06ljHwPLMdD28ulJi
JZutWXxVpjl8Dq95OPPOJbkbWNEpE3fDPzwUlV6EocPn/6rRzocWxn8rsy+pflVKC+gq/iESsFmn
ldmyeDwigSWeLI17cbWnjBk8L5Y/yt8zjRVxanHQWNtUeVwTBpuMElrcoe1sJG8AUmzmwOHNC5nW
Etn+qYwStI5wb8RTCXysSvQQCTHlliBLfpPehl9SticcKuLRhiJncGIDE6syRS7FMk0P7LdVcIOr
M80Xdtd73Eyb5IkKFalMEU+RY2XMeWwGCpIer94wWyeQEU5Y2HbdfN2CDT6kKdCERle1Tzp9+iXJ
e3hBfy8QDZ1R3y6GFPEZowzRppDHlxYG2QgIKi1WswCXpfu4q+NAk+IR7IxkCzELFFENmaUNF4gs
t3cOoTHdhpDLqE0P07qlLDCsSTcpwuDfwqsBJs99GnOFlCb3L3DxY+Yh9gMysDS2swnl8GIHF9cW
ZnoTnk2RDokATyZ9chRPmJ7S3cDjJvuko2rknT4q+CE0VyD/lMeVOBsDga0B078sepmWZNmoUZwf
lIHqDHKKwfEAHcSPPdzZc6QEK7bQnLSz4Tf71epK/FQq7dusVCD4HeU1SxyVWG5k6i2Hs7isH/Aq
cFOGtTO1mi7RoDIE/QZw3unpRDPnYVRq4Z6Fi6KW2vFyaCDhJ40augSzLwH+Pda5iNH+d+2Kwt8F
NJU9+N+a+kNyJlsc7qaZFZIzxvvKVpOb97Z9N8HKvRmA59TPeZcltZ6IfCQsOkFx1JhGPxrQ5vPS
1rRflbiMd4zLi5IIpK9/P+H071rb//eE/9A/QVVtcxwdOWGYthf9N8Esh1FcwIeBvVMsWgBhDFGs
hABfbu4IsGNNsCR2U0St+dRe1BG64cJ/J8Zbmc9SzUm9vlOxKb7SAE44h3XB4gtMEqknxPExEFc9
o4L4WYiOv8k52jKykkKI+EYerUAAgIzlBRsDe/6/j0ZoX/w3k4iUXFIuFZJcrvJn649kvD6fsrsj
xviAcZG1n0XUEuyEvFe8tIv9YDSvFVBDw9YR2W3FJGM3AkAOxyA8PnIf0wAWheT7k4CZN5vQ9aIA
6GxQc7xPiEkkix9ZQmIXkRMq5RgMIbRn0kve4F4nOL661bSbxBMPeP7bAiT6P/W9/0lRL/+XEfij
91yhX1rNp0W0V0xByQLf3GzugW64N656l3cOLZgp/cw3/zEXc/8s5/aXD/fk/iIaMspMF/lMwodL
F9i8bJiINgxx2omTSVCgzpk9QNGmuOJFuZyoUUnc11mHnn9wy+w/pu3hk/9xy6E791ugIZCJFDdF
cZr1FwTfh9h6qVZ+iUKKyMeNKNQGfaX8lX312cnHmZ8SCSKQIVRQAu4X4oCR0C7lq6mp8cWHwbJq
WtNjjViZF7hEErJJp9uYRzoBbBXqIjEyyL3hNg6LCtDGU2qNb+hIpZUMLhWNtXRgbI5DWywdORzI
X3oj0TPpN454X0dmioGYb5bwZFpjoGqszsS/L5dcSRfhX9bLn0o9hflymE6mrJdQZpxvOPo44jjh
agJ4l2Kp96hz+NQuG7a6o2teKOB6hs2CxDcy34D+lMu0V4S3Ugjyz7LL1y1QbNJDNhS0LtdFZKbZ
9ShB6YdTvqahO0HUdZTqsdgGo9MVAZc4L4XJ9ECFlsixnoRqCibxvO7oBsI2Y2rfMwdOnpjxrBEs
Xc9AF5YsVxn+pqPkTutQxDYjENfoOeOe6LLwUWCJmL76xmT7nnVnA+jn/+1RWwDRAfwD0YjZsyWK
8qrJ61T+lymjK+d/3Js/uigcjrPyed5foxrPbYgCFnp1CdZ5O9ChcrGYpHCBRO+MXgthqcnSMaLa
IUdwejVEMCYxSvJ7oQUafDOFG/bD+fBW2CvR+gTB6pAegAuWb4cKKW6Yt9jSAm2l2K4A3KQnPrF8
WHdKL+azxEWsLT3vQ1ssc7BigqdJO2LBcFNYmeYI9KNMqP6wTGcfBZxGncchrVpyw+ri4/hqn2uw
GjK3+jTj1vpIendN0hjCIykDyLPcRhOAMNrAQmD3NJwCGRgA+0CsFqBftocfGpMsY6URcWTsL6Jj
EQIp+4UQERAw8BA4KpStxw4PS9pApaCwKbPEMD78+/r7Z5mvSjZXypcQR6Zb6P+1l4Vt0t+MKqvj
g465J2gmKsqwmK5PPyUhRPJN8vu22IPaBIDsXrPSDkN+8N1Y0YplCO7AJDcXElMl7kdLECCv7b/N
R1L8u64zzkclX0zTYiUtV4I421/sfXk1WZTT0cbGBrqqsm+OPaYW0wXElc2ViRRWe+wbp23w/K02
MZUle8AMeEwzYry/Is3KtIGm2vtvQpOWGwje614t/79eocg9T6QI4e2ZdWQXXlft7KqKgmuGbyvr
1kI44s7gvg4Y/EH+EYJLrKLUrECK7pP3lnNbhlrVRQPejUGkO/s6bkG7CklQz2dNGgJ8kIaR2nV9
30no03xukhv2aoPl01pBcMP7HgeU2kjlGJJZcqAlL5gz0U/UimifBFOl0FIFAssVK0bsq1QJEgFb
kvhLjO6ZyZG8DQE/fBh4iru4lg11VRGAKLQXK2GCj599t/BKsXPKsMcEPRSCaBk0BrciNLvXYlLT
Zn3flxr1Ij0JTKqWGhs60yzbp1cxEQ8HfMJmrGJJno4evuKIYoYqIuIlnoOojyerN8Fq+88t6h86
/BWzhUKxgHZsDrnnP3eoymacTM5npliMXXeyE99gHzLdyLGaGY6UHBu7RK+8jFtnwITmw5u7hqvE
wM/HnH5QofUxfoPOnEEmlTQKKgQwmygHs3YYmO5xN+i/bIh+9tduxPIJ4t49atEmyND/381BEhoD
/7kdF4rFMqq4BVQN0z+c+cz6nIzH6+nxIUqveKESM6WRoquBtoaxUqTqOAAl4hPzy4vOEuIPsTaj
4Zf1YOknPDxYV4WL7gHpY8g7YAE+6DmHUlt8qLMWM9qGNnky+ebyJRrF3zBCkrncaDbwa6ON0l+T
22bOc05TKMfTaD9thJUnFwIaBVPdEJ2yofcKjTZiF2eXc8wDipvHOMKl7tvvDs+VRa0PMZy8sRuG
NJEjvdIMNFxDct+31Pbkb5f7mi8IGeiQdnI/YdfYsOhh+lAYhlNmztCwNgvvOLkyAaEXLiquX7V4
g0YeNPa8qdaa6KlbYmWDnphgzLTOBLuybwI8/jy6yB9rQUaI5uv/6Yulfxel564X01xK58dCLg3G
9i/GdL2b7+fj/uL48LSv0QbrcfPiyIMKYFfpjF3f4gNJRPViLY10Tk9bX2ltsgsF6REYKJBsMC0U
B2fYOr4yMG6lIh9jEnLuslBa2Gd3WMVDe4giNBmzIS1gtL84zCF/dvg4EA6F9QOdfvo1/7KqWhiF
v7jnMketDNSFyH3knvXncljCYFzfSLuHgxswUpOH8Q4pjNCNNvrEBkVmBTJ2k6UGatECIxwSIR8J
9FWo5J9f/pPSNYCFADS8AviPm+MR3/gbQ8mdo6+YuCEJBP90n57V+hDpK5Sjsq1fFhe1SQsItdxB
wXlqK4VgHx/WbZqL0Ij8ofRdFagTfo7Yn8aw+DAjevn35f1PDTy5w5V8Ukgq+Vy2GPoE/eUOL6b7
0/AwSWHUEp9naxWYpuPe8E4i66Zj/+019wRSXWOFd7dsAOlBi8QKY1tdgnK9ZfUtcK2NWOFdRaeA
98m3sdkd97XrllsEejNIKtKZwMBF6ZFDm/3Ol0YITGjN3BeYD8FspV1+p1NMrfg0aeS60Roawi6b
+S/xH9pSsVfZ22bzRm6oDZrxn7Hrnx5vOU9jThuc5gtJmqal4v91h/Kj/Dz/XTgu72aljwP66+XC
+6ycqZ2+nxJA9+L+UKcZQH2Y0LDq3C0v70pZwMrctrb4PrTW4+t/v130af9H96aQIs9fKbIkK394
4Onse7o8ZQuGs/rVIKmQQoKVJETRlSkzvpVAFEn4XzTMWlrrFGSLgqTSrgHiRXYQmcpW9eoleXM0
stA2whqjUyKrWiyJ6nBWdvZVFFVPxFUu1AeMj20bPaMEPHm29mqPS6KTsRkAkmruRPeyRKLkNJH/
saZUBNBAePq1hPsyJCd4TRLpGi6MU2ePPL6uPo497cudfCcYRyO0ZZWqtspa74wu7OSQJrUDHps1
rDpRlmszTbtLcuz6T671OPXo700D2ksFSwKvCyOikxf0K/C8IlQ6B21OmOPGMm7g1pFHndeITUX2
ijQUNz/1ynxmxYLUd3clZKkWEePadKaclFbMbQjO+iV4TyDQWBsSPaYlCLwaXYiyeRcpCjHAxbyC
f4nMlx4jQh/ACgpWW5TLL6sHwCLWYTOLdDndIji6sc+pbZnQGBPocM0YPu4/GyHbMhGEUcSke6wO
6/jb5rVIK+idyU2GivhFIgOfyihDQyUKOv0YtRaokCmvZzIBzTW01DhRg7f8w/DZJw1UtGQVGjuR
SLO3tvYx1NTgRtqBc8smuaJ9qJIK8m3KlBoaepVpw36kAHGBuIN1TwLEbg7ifZA8KO9yN7Z6LuaY
nT6GufJxlh0YLgUQdicZ/BQ2Vf1XZijesIeBCIHLLUSyah9vJsxOxYaiRwUhi83XVnbivtlns77G
ybYIXn+QlSGdSpJGE02S65JMH4juh5vw6O3wuCC2XxC9wx64n5Jy9t3uFeMm160b5ljPNN96vArX
rQBfGCqf0IuNP4Uwkrfx4MyMGT4XMfn+z1pPv/IgptPgLEdGOQ3FRV8+UuHm39koyLKcgH6C0E0k
lMZYSlKtmKrzcz2g7/f5IndvoFnQa9e7OlMPJYxSeuw/grqq5KZgA7wq2745q8FrH//H0KI2R2se
EElpYvY9k6yWEAJqPCQTSrkXnUUpUg9M3NxDeRr+JRygwp5JGzrbuG+sGTH1WMYoECm+IRUojyrx
nhtrKEJiAAwFPCWW41pDaFqk/5kBYbFG3UjHQQeiYtDdMO2CyY0DhTdKjn4xPcRaOxzHk7UCXDSz
t5NHHyhGtFYquPic/jEyiey50JF9TzbRrdu9ftwMGUNLfg0q1nNaQgg7HZC5jHmRYGNDPYaXrgZ0
AYZ+aTDGZ8WYNjcP07vYbh0FaMZORWgppNkGDQzC3fL01g1mj4sfQ4KYYY6arvGZ+yZC4oXKQRBE
EugxUOPB5sfWx7PiDPAfCP/mBA1J/RvIz8EiIL3dDPRvD4ElJM1c/ZXkPtfCaLvn6plF703WtwoV
kfwheSQmvKxn3wzklaWUIGfY8i15NgCLCAEBWlKLtisFpHPCxfmM2BJ2jdKxZ4a47gpwtms4jOaM
FKMZEXPE8ek/uijyD5XH1afZZ9/gAgo/iQoN5mzJqsnVhKFxDrO2ROM0Rg8R0tB7GqzCuMDpHkLU
Vv/EzHYSGiLYvMOJSUlEY8x2oW2S4+JD5z6akADruPOh0gXp5Qw2p0mKbWj1M23OGZIR4ebpEcdZ
76H9KLcMZ3+Fajk0VdlSfH36aeMLoiFioFBSwbMHWJ0uIxdT1MwQY4lxVEIVi5sN8RLryUV9eInN
5F3kSmMJs3lxotNOxh/dSud13LA8E+e5peWaNdvvzZgulj5G7RFtoru0yIUZNknaEn0ipWjSk1Ak
4UrSv010h9fafTNg3j72BD7bG+6ZwEkeuBlyKxRgVHRSeVZP0UUHG7lodSgj8rsAEalFVUUFDk38
eBTrd4wvLHYpki7ZdY4926Gqvei4eF2GjIw6Y2Y+E5FeNWl8xKccNAtHq6HpLLr4Jr6NXAQkc/d7
lvT4Gnc98H3cBuU00Ca+EfQP2IhddGfWumuR5ikrctKYEv4Q0zxffNMW0/l0vEDRVnTMh86AHG7F
ZbwWa5AEBrx4SyArt/vGnNN0ODIcv8Tqcay8r9ZrKtqkAXYUuL9vftzi0/OQ2zu7mg+MtoPQuPa2
fC153FNkZLHCBc+ND+Y289/iNR2oSGt4IhZsebAdQsD+FiaCdLYj1x3LDtw+3OFpZRGcn01nTa3b
DrtZCof2LP+3iJyLLjglXsmMXsdqIIvvgmPpVI6lbvpS3HNWJ8uCqe8i2A9ORPrKArkU8LX48n5p
SkpvOVTXaCVwU+DAZdqOKrvpMfSWtqA8eCP8J2uFKC2PqETVxGhUlm2EY1187GnOdsf3p7eNFkH1
X++od5p1AL9l2YaTjxlXXpamyE3ZR5QKB2qQIKwGii9eR7ATtudoOjxZL6rSVabV/2gLHVinOtvq
rafow9qx2Qv2J+Q0gxw026xTJ6xNbo4bfon9yHNYpdj6yqM+vR9kbZ9Kne5Dk25EyDwlLaasE8VT
9LhM4kxYhtHk0S+L+Sn3OqIlRFzNPRGB0ZxjjQoYFQEYnGAUzmGKupx0tTfXx7sEoXWJ17HUy8JJ
S640WUEX/UrJ8mGbfgYgMt4r7wT3+8Ln5vgE4b4zmYV9eAWJFWpnceT5P+/gPPBOJZ1LODdlLTAU
p5lifeVQMOmRAYn4TyxG+PmexxhYrKZRSED9A4bSDMSBxXsZsiesyKsDqdDTQO505XONTAp7GXVD
6aNgg8GJEo7ykWPhiQIKSjJMcGr0FGDAB81466G1vdHqMiAPlYtlL2kc7lNOm2lN5CR9vd86c2mx
dmLYPkIWUfFNfCKgFyiiV+cvCmeiE3FVvDPaNYCy8LhC//kgf1EC/LCAaUjdQeZNnRhZntpg1V1i
clScYh16wlusFEGmAu+z/onQJleTUULAQ9UKfxL+zAmCKrwg1NM8mvTgHIjGhbLV9vOM0veguEf2
QqoGPJbe8gZ/Aueq1IYqi7nPN9QbKgSSRelznVThMqKxEiTLPMFQJfRWNkd/Ce2aSAQI5mN36edl
ugLI0xu/z3qz3qS3/l1n5aX6CuPFHwSIgC6cre56dDskh1st4YjFpvXGNnmv7avSGV1/X5ZqzC5u
mN4XHANulrX5x1EttOFyi1GeXh61dsfvhyZK9Fc5HAmXtEt2i4OMxSjuq/OB26nLtkxxarzxvkvV
4Ph+KxWd2aFMgy6qL4srwF63JDcl1+03umPQnNy/c7h3sIl4C/nJ27gPFN6yLG29mQy8O1x7Hmkn
Gxaz5npDBtnld6BVAF4AH2TTANocVJDrV+Yfm6n98OPcCQq3KzoHQYNoifSfQMiowBaEc46VkIgs
1OO9dvIHIjz87AKhkhR3qdy5Fk2l+M8CWQ1/qnCqnuqKQEqyvqxyM86qRC4up/Si44D7ZnXNMXxQ
oQWhHsiaDJm4HQ7kqzNbkRHuWVwGVIg7LyVzx6SGf5duBL6J+B75ZBal373jnpOEKdQe8crGCBcR
F7CMS9f9PRIh0JB5EXWV95xyiw66VoXZWyoWfBA5sHzm1mXCpELlqZ3pGR8vW6NrXd0CFQVeYfmR
V3HUWLPJXD1xoBJF67RpH1ap7BeFjzKdnsCUietpSZjXUUzPNWnYkycX6pRlK6u68GBSxVVhG2ed
KUs3ohSKDpSv3O5rFgRZKSRJxQIiM/Ux6FkM1AXTCdUCmEbMNkeITsEtR5tLBphWTcwy21y8Sz1b
InAjL99YWBdfzdfyo63JYwmglyyMvSQLHqt6Yuntupdvbikr3nVkC82uhxdjfNo5pp95hWZElGvQ
Gy21ipbl4q8t18xBQIjcskrZDzp7Orh6HfpcikFU5I7j2rlb+4Yz/LAVpQ2qPEg9W+Ai9bvK97NH
s87cgXBZUXGIPVlcjW7YphrpmIc8i7LEzkOrCogRX71zPNrZMK9L5GnNz5aBkgrMJkps30ATuMdG
OJaJhPvdgXdBqWzQdEAAYUNpCHMTG0hmt7v6yPTkVLg2svfMgtx3dctcZ5ojHNd0AajDazKAOYYu
ah3NXD7dDHGBY0a422PNOG7oJ/+blDFsLYlnOBG4bu9J50wCwbsS1VojJ445dq6Zk4i9zyD+X30P
qLkh7wPMsaUSQx6AHADUJSnOLLf2L6N2n7SF0hBwujaUnk0owkQli3m37RRCbYKuvVYcjjdxIG1z
GxmgVHMIOvx7ZNxCFRGrJI8hR8gGpMa5Onmn+IOJVsbeW3pg8kmFiizBNIz8S2LgY1sy+29wXETc
zzCIMM7MBEaZk/unutM1KTQTx1drLmxISQ56PtqLAuEmHeHH3XE3qCPy1InSwT213HAxLsxaCihb
DVKhWzPj7u1YvoS8akAJTqhFm2llhjy6RPN8mp+o3YiCmItzLffmihBc4kOxkU4B8qrzFsoz5C4A
AEEO376pGxdCM+FvHYoWwA8aY0yyeZate93kfUtCVZhSWcwVJfNJY8rs3nUWv/zNgCVpnJ+GyD7o
q+gHu0aMHfTcpGab8za0zbQN5RRTiaEc60EIBhctpbOHbYIMcEJKi9W0ukqvrfG0/D2uvCCyYJgl
BKPLF6uqzZ3qLPohw48VDRSMTco5MAtzprtX/f8Yftg4IHc/ZN8TrtGpzX+66IftA9zbpEEjYqQb
k8axN4coo37P4cFudFbzS7dxr5SM6DVOe2x2nbGd6iziHCFrb87lhEiINxqHw1oXAB6rwixS0odZ
hWWqQ2ISyPJMrViOejKnkJMzmlE9jsqnxXH5i/VVkSK1/MDSntW7RcuukZgZddVY1+aKkUXjUZZX
o54VN1pLb6FTQzvrhueG8/8IO7PmNJZmi/4iIpiapl8ZJECABqPBeiFs+Yh5nvn1d60qn7gOfw6f
IDQhaKq7q7Iyd+7cmb3rd7khng6AiVobd4VrQm0X9c386Y5jxRrE1jfhE1/ifNLG/ttZb3SbLRvp
kanuebnN6Mg4YU8m/3li4MtVuvWNvkCXL63fkheMdm3HyXNBeIU2TpZX8p7uUKrU+vhyVKXYdoNx
G4xfHc2/+bQpirZeZavkdfGoN+OqT6yeB+gWZxcmlmIgLK18s26BRm/bzD2rPu2udro5fgaHjt8F
iPwkiq3o3ljXX1Rlxv1a4N9CO7M5eZzfBG/cXkkiXf69eio3Az+n8S+9Sl9/PzBiiJ58zEU4f2Kg
JG9I6EDZIXt4OR+HJBor6/qIMgkmdq7lRC4V7QhMdDSp2V4EN+4N/diQolJSijzAP67dmFUP9pYb
Sf2uNkJ9BsEsNNvetRRqt+FA0Lr3efeh+8E9Bq4Olb8Nqvwehwh9nx9zz75Vj4OZ8DHpugEt6bXp
FOASWrDIliGsfb0lQcwLmd4LxD+jXSpRKKfzoDaBc0unArGFZ2UMvLHj19QJgjb3a3SGhaN4M1qY
a+5v/I24hY3H+Zd7vqZ89pIewAG0shpfEURRUlYO43fu6Yb4fx0c5CBF/4RvdDPiC4PQKKqL2urt
Jw0QVpS8Crrq3/je5BZXy19kTx0/y2w5801doTXXj5eP5qReT2tF3SvEG1VKlNJmVJYBKCFP68et
uvBk/HTdncq96pY8YZ2kqFrcLrLb0RF1yQ17E7EGy9p/jPE1uGBpTytsqEELiTEp2yKUF1WqudLI
CoNTJTQ8dfzbC6dB/wlCQLhfaB1oMFIIcqHoMSCisRAyqVMOybZqOmrS5lT0JbfkiLh8yiWy2N+2
89rw/vrJiQxMvF+bO7wvLYq2aHhvEcAwnMykO2ypGTIx1nzz+ui9+Sp9PC+gm7O+3GwMVSDPIjsg
Kud2Dr+fPXbcGkNfLwRurohupSVjzCjfQCFCn+IAu9aS2pVx58Suu6AB/Y5jMRxmovbE6+u9oHTT
s+bonIHepXdLFr7OtunWWGnplqyFcqJ6c/AfKSTMOodACT/TZxV3IohfXpuntrWRMu2P/f3TGe3X
fb2Ki3F4OD7KY6Tgr7kFeDanIjFUkNrfxoEseqIcz6S4aP1V5o/5LaEmH8ZhBkLL3vx9y1v1NUys
8HMTSu9E88UrTctcqRISvww8e1JZ1CJtUBhJQylPyj9U15mCk89R0zCTZXDFi3mhodacHqFr6vhI
7N/lv6/J0E9uTBQIg8n/hwXfnvbMqEzBVvzQ+JVxnOETR7Ouhy+/G7gJpPopEKM4PTiy0D35vDI5
o1y7qowH33Sa+C/lRWCMOlBKf0zhDpikSOF1wS64P+lbxfPiNY4/R2GWd5wS0pRaJQ7bo46J1/Fr
xt2Y1rM22SlfIhLrryWHFK6z5ANLlqLaiJeA8r8d5IND69H6LbAt3kOJW6ioK17lc/0XhTctShL8
H9IQefMkn9okN/mNNDQ75ian6rIkqyDXKgNmXihcoV/QEiCPp25AxWjw9FYgZ4SJV7oq9wVY84KY
1hJvQmTQ3yaEvzYPpBsPsTbCFY90GDP1mqOBj1uGqGQegDHWGtm50efG7Q0tC7MvR2J0aFndIxCp
Tpg8JUJoYnRdKRXyjh/ymQw6dIJC7AN8Nerbo41xBVBBnT219BSgM0cBn20OXuBHCYKaoz10HIIf
LJjnEOS/Ah+ndZ+Wp4x7N+zFjnH6SyITZopsiQffggc6Hb3cqKGDZxCliDqY3dYO2kIZFZ7VEZz0
lVCf8aYioGoOJbHsnvJwYAtfHHP4V3S1RjimYlPqOmy7sq5U6r+8zHa15UD9KIGGSmf6oDRZ6Wb8
ID5r18WgyAD4kLvf8mGiG5dmBZzvwD5dhR3iAB0MuO1npRPaBvqyYmcMvX/4KHSoT1r60IXVRYzn
E4JCrrRJZYFpertBINQZBUVtJT9mNdgUoKHOUJeVC4xCygWGgPIaJrGPrbaBirsDpiDFm168gmHD
ppFNbHrDdWMZ4yYUIwr1hhLGgJtGa5oFpFR4WOjVzHdkLfqxWciFU6r5nUShUsi0Fhn3TPpprSpE
r5FPETpaVdV/m+D3lgiuS8A9R5BJ/aDypy0nF30lNMzCc0rdCxTI8W01nKxgrxPe1mqKO4rY5kho
Gq/Jiz3c7ZjYsHHei+/OJzOK1XcgagDr+dtlW4dE8LmnDRldv0R9dfi9bAHXxwJq96b/5Nr5uwvt
mWziJNUfs9CbWCmNzVvOavMOjYfu5hRMz8iE5B40g6cWVgZTa+ab3zC7e0yWNKf1bfnOFOMaOtri
htdjKrEl2JjVnhpKb9X0dtj3SewnZpliSg3zkBLH9MECR//lUHyn/w0PKAiaR+2VmlEXLKcUK0s5
h32r579i8IPNzf3Q9IN811J4DN5VY6lSe4Eu8oE0jhX5a0qq48HWHAIzzP2zIaTFgHMENLgZkQyj
25lgVEagZsJDKs8bCVLqxy3MXk14Ww9QBhMu0/ESiGNLozCbjRkneRDXAJGdjUiLpCgIxoKCjjRF
lf9ceYB1gCG+TFhR1E5szzWaZyKYs6g0p2QHHZcrhjVfrA1RrCRT3CX9cqzt0IJkWR1ouUkuhKVv
iYmoOGgKUZawn1i6hOZ8E2wdgmkBnX71VpQdVLN/1AJAnNRARD3pU6dwT+LmDSoHnNkEKDG9PzSN
LOdtG4FG+s+ELBwgfaFxHdOjelKDyiT760uQXAHlOxKwVR9CuIQEMXhgjJQheXRUIscXDT7FtVO9
15FTNFnRbj3MPCG0eUWVMhPwiw7ovXiGIpnT/jBDPce32C9MLWTdYB1fYqIQIoaOC+e7yjRoDp33
/FCXaXVborO5kKcQg9/Xd+j4hg5GunYhOJrvo4DElB9EL+fa07Sx6CR3QTaOHmwQka7AlCParQld
Ri7j0wXKk06TURtNs3g60g1nTJ5hJ8Fqbl7Etoz2iyACBFaMWgwCJVz65hy+Kn2ifJt6mNTwgEHN
8wiOhjY9EGDEhIy2rjjas4EY37pWqFvtWPk40j2bsyCwe4budKwtkBFOn7j4S35hmEAVe3h0Hp9w
gW0Nj9MIWqRJYMw5LfFOcSZ0lu4KsKVkSNGXySAxJUgE8vxh8j9QqgQ9OKYhJAMMWI2j5vbeXqjU
5qh+yYF31MbAea61H692p7/hQNOQznhlSf8WoeN1awX/H/YPb/4aA38hVSNgfW0jXcPkPUrPsyCy
bIO22GtBLDelyZvufa5niHPt7NF4JxZjljEsPjVMERnTxk86w2uJugJ3tjG70oPFCWpd7QrH3Ikp
6iXKBZBw2xd0Fn7OI+Om3Fio6AB/Sm8k1ClRlAfMkbCYB/BZkYwA3ObWHt6If4LKBgcgSOHTQLXh
YRVg9Bsh563PDfBulWAhD9uiCADiTBbuKLdRQ8Ef/3G8s6zLWeDVE3E0MBRV8O9YZUIEbngpnDDi
GE4KThMwQAhD9Fv0y/+zENGBzd/s8WyX8LrcQv0OUzVQycXpqEm5GTf1e5G/ALkrEyElvDeuMz86
356+OiQDafBN4DfnGa27JOux3AB1yDORuRJLq3L/Z8yFCrAFN5K7fWYNido5Q6631W7EQEG1371L
NjxQzFY1Hob9rfC+5vwl5vmRYhgkJpjUs97lVN8iSy2vzbLl6q2MVJ0cTan+lp6/3LYcOsx0a26g
8QuVgN0SQ5yAzFmEJ9HXheZ8FnF0HUIq7pBV4sg7uE2bYDT8cFdthAkdgEZAMEXIUHjKLzt7Oe2c
KP+mB7zuzrBRe/wiLu2JMLOJIaPUuPM+LA9CLElohqsuUmegAbchOzAM1zjl8ji1IZiv6+YZnPRy
bmwZaCQtG0qcZtxXPyp/Q720FtLLhgzbq7k8V0j66IvEOyw9L/AovoXgGYNiUkHdw/JbkSh9/81o
214jZUqoD+0KuG+hOXtQN8fgD6octVQpa8fwu0CAuGovIXFaml3iPeMWGsZkCrHGBIjVmyol1qVm
8mKoOG35ILYdIR1e4aXzJ+SzXiiz/QRevtRmDzuiYHW15Pjt2oeuketqkPGZF6DvM+PgxYyV16CH
0qdkCMRvQwRuBW/5wwUcIYNd+9Q1iHYyHwYFIvUCvXXOnJxRe+ytA/+0s+CAQBOdS7cMSLEjqh19
XXwdty7dCBBMuRCC5JbRegpq+VRu1oGHPL7b8IyAwRntHpsDaEyoWu/CUUb8hiRp64xSMq8ifDeI
DTA5wjY6dUldPrNL0/GrO6TCkFFykZBXZxZ3NSgCZoQOe3gEZgnlHWxa6IkYyukDG8dueDl16sF9
MjKNfrDVLjoUeL8d3yajVNqIsLAtqe0YritCb1OCrwRXK+rY6GZ5TN+RtSRY5UEdlm/lK7GafYT/
q56g+KfSzjQpFMvVNMuXislvleyjdH/Nj5PqcbBAU/78nis0Dt8KA2QaakPUEVwIo9pqDyxVEj7K
bsvj5hz8cVm7ft20/k6lLhT+xKROk3KlWqYwu1ApyPz+hfl+HO/2+dE5dxxQKIaLRm9xnTxdrR1M
m/Wb0YhpXcgP7TWKCmpHzDo74P9S49Dftsuf0IRRioc+iZ8PQl54DT2VmpcZnZLM3l7Ir/lqytcD
7WF647btlh33ryytA1C6LbgZV7pHDIcbrn+fn7LnFHQarAwPya5fi2O90JPxZ6Gn03f0VWjm3Fvc
5F+RqMKFd1JZo7v5Ur07fVEOofyax612roiNnL/+1y39Y3V7tQoPPUmzSqFY+q26fT+/nqujfPUw
kCSUfMgLNechhetAkrFAjkQPtdg0Z2DWQvnJWN+eWh3j9h8Np45WwG//mbH7eUVk8x5re67QKG0X
7083+08NAAaEJBa404JqDUv2p0QNh3syZw1MGetvBrRzAWhZfZ+9ontiJ2Xit2ZYJyEy+I+plP1h
Xls7USmUndmV0m+qJ9Vkn2Wn4fA8AKF2AR/noBo0dgYx0PF26UmzuZDQiWkfE/nMDHJvu+Y0aa5q
w3E993Fp5imiPF/qOVLY40Z6d/udhOBtEcG5A6jl9mlL7XqF9ge9XGdYq2+gkHT2/X6yvtTofpM+
rl/EgxX00/DrMrkpqI7oBq+X5MalS2wOwJoZnWEF7i0aKEHwdd6aApKhaOjpwhBD8UH91pu+kO0O
CCqMTWRXiATw4q6OktW4HpbUvPiinzb/tJGPHZBibxDxasr9ccN0y/zpLifDUlg+xhIR346bpZgr
kLEUGPYrikLK3dXN4aH8XSsoDwpUFG+H2Q1IaNSuJbw8Se6Cqqs6zt9vdtGCj9+grUK+Qs1MpVxK
KJL97V5vduf9ZTZJzwPjOWI31DGV3Zb/Jg1qxrwVsa5+mIMqsMGBm9ZRHLv9+zhCocf/jqOUFYvl
fFZOy7+NIyvPVsnywjjkkQk7kVgHwRLLIlTEaUoguSp7yy2xeopcEPcaF8YyaURTm4VPmQVoNEaR
jSCyI7eEO84STUh1mgfNvajmgh1CqXGNYGXvQBcoE25nNrJ9Xbsjeirq4N6U/QBV6V657NZsgk48
/2dFYvp7SU4lSQpUxrCB5PPF8v8Y7mt+W6lcV6fzYIkiqWBKIPLAm1SPYX8z6ktGs/Z11CJUB3+y
M734XgSubA/ogzVoLC/eKES1P9DwZEzr+ChAJKJlUhSVepzQQKjB8Y4MlKHBEZ4rnJHXSjvXDxQD
ok4qTTBcNMXVk9bIm44Jxj4k79b4/nj+vk+uNX7uc3FN493yoDLWEuI8khDX75z0svo/etgGajNa
4LhvYBVJnRuaweroqoNpOsndQsdxQeLD3GcA/icsJx0OXUddSbsVyXkJUD8mwYeN6NRRxB/sVhAH
nTe3ouF3439ETwKAI7zcs2pExEAUC2o6ZFQniKWdQh0RNQTeAM3S6JqjWAdAh9lwZ4ZbC+F0HLWm
PwyrzgMp+WJjcqlGfWHcMZIOYni0IxWkWgvz3Yo4adH1oCS9W9tMAQEemoGMYNliRDxj5sDkA1mT
jpI/uYcgC2ZHGFBCMw6XJ2te/r78AoL9+/L7dRL+tu9di6tFupkVziDc0ruiCI+BomaUPDh7nuCS
zKcJt0c/nzbij2IJpgqDF0DuFVUi6BN0YBMbG1FCaE2JiJtyYIHxDmgIxgk7+b8sWVL+gy4LC6mC
K5Yl+UIpuGu/eEDb3CHZDPOHMx6QZ3Eu1KQmXPhVbqvfhe+1K66fQOD+uZ+5o1mym2vNId1FmoLP
ucGLTOeR/fdma4VUFVaqR+DIJGRIfAU5W5kuMQ23JsTSRmlxYphseZaKAupxqGWlUrR5bDcYdTzU
3xD7AbEBYWiNRvXCq69EtgvsygKVDT6atGOxNa3iAmXhKIZdCeTSBHKssJY61KKAx5/Bux6YwVr+
JsjpGniZ1T2FNDF3D2FSmGUQq4wwCXYZpPfZIcXuoXY5cuiLW6Eq9ltJjFaqZWAyAgUG0XBNCDEN
PY31nQ+eu2llQR0/Qo1/X03tPoQ6f7NFse8R49IeaM3je2PALiNU+t+RKUc0fpf2DWzDFd1B3lOL
1Y2fIlogrkgGCB/AG/zAwiLU7GqmRHBspGZu1FheqGH8uW3CoujCjAvQRtYzxxwf9Jztilf4EPLy
oZ9xQvU3D1Ch5zFpK4ttdYnerGt4Cghv+slAHkFQ1nSGD2ArzTXD2XKhvQ8rojiBi/2sxrLnCbOd
TpwJ7VM1DfbMEZaWnoRAZyzN1X4kdau2puHdfAcasWwGihTfd184IqnU3b25ywt1XjGsmkPToRaM
1ScTX2cONjk8fYUKgvzjlKUqnm46strXysT6HHMPG2Bvf5qLwPLgkYRTG9VMTZh3I5kQZCilAc1e
XddjaDi6LDQODIZEcDl2R4kaAsPb7E3vgkSLPWDm8GlPdPkjhW1ZuCeuzSCF+V0c3XSGH1ntO4Rq
kyJjlRdjIQ2FUvyukqWdCc0XMEYqdkDKeROynKY6fF/queI/c5ymGcZsUGJzl8LkX16dC4Hi8B8r
qjzpkC7xQzgTw0kVLjG5/+V5lf608ZfJKBYyanILSZAu+cVeLVa70uhQ2pwHsQyI/Mm7AZqPWNlG
ece9BstnL3Sf8j9i9Xbrqr5TE0dGS3avjoAJKaNim6JE/q5FNDIUzeUhYwqqdGadsN3Wy8gTu1zP
LdvGLW+yO+uZlz+bjsypZxZdiqHbjh1XtoW0InEgsUi3bxcl3FLWLqiYUc8auo80W0FXv2wKp03T
NoQHeK3YrbWvs9vLFN9CPMl9RDdZ/DSGkdLaxa9o5kfzWRHzdcufizdJLT5igz5V8uOX7mkCtmNo
6XPC9q6q9af0BXmsLjrhkKIJfCZY/qd/x60mLL6QRTCHxi1nTh2/zpP6hckUU2wK2cR0nN9dBk41
nPMjxaJmigpfXQ4+eX3QYaMMgv05Fnz9fZdO/xDjF36dMb8BDtXRJUsnBWaM1bZmy2JdzAmfw+oS
C7PsHg1+z35NaP9ufmON8k+kagJVvoPPhSBVszv5R1RU04arBt4nfqcupPBcwoaBVfq5KMVr9Ik9
XxOZ1LyhBc3pqxEYinC5KpIh/n7CxUL+D5INhXyaViqVEkFKMf+b3tnqsD1X02HuPLBKL9eSdKuX
7Onq7CaHutsfEVuxBjBkmcaEPlaLfkKsvieccdMGuHjYdy25khG4J31s829fXOI5k1zmhON/K0R/
eIIEjKa8+P0RUMS3GUXIgDeRb6baD00/qKUIBz3T9s5uTCnpJyn3Bwqu8x0qucxwjX/AJqRoFaex
QmgJfsJ/Ha3Hsu9GPKpEgdGT7iXJanwPjmmCbdulVRINvjv8TY4uClSRAsSE2jCJ42xr2f10QHo/
KNJdyH1J2pffPyP1P7TXES5rd4oaey60zZN+X7k9N1a13L19GaacxdLPm/B6Bp27Tz6Kl1oIm8ms
+zFJqT4BlDZKVOpk2+XjYwrQT/LCePDRk1wALxZHsXQq3A2+2crMv2OTJM1WeCH5wunAsijLEkZI
j/OC0DMpoQUYER9Jea9NbAtV4ScnxVH0guweMTRrTTFLhYFvXuQTUKU4htutLYw807NxkEbR2eI/
TD2OnqrUghVRDBXgiUe08svTyO658W2urzfGJ8QDPEfJCesj9RDFTvIWRks1BYezAsnKinC71t2f
nd4ti/Syc8e4BeZUMd2VRzOnoRCMWso5YKbmfNo+fNIRaiDs4Ghie3nuFJ/EuI81M/BaeAfo7049
u8MvB4Wb8Q/TszYf0z0kT8/U5CC82gWiC6sD643jGHjqnIiBioVKgfgeZjNX0Snuw0H4AtdJgRtQ
uuEM/FNShYyM7MO74JWLPAnrQuaqPfre8cOqv3vh80e9cEwLjZzwvnH0VHrzNcPHU5NOXqMn60G8
i3kXmBIsZcbp9J6AwziGMssk8nGRs+XSOCanA9OINT1+mA/27IBOqngLPa3KhdFePvP1UzPHWtx2
ocdYAuC88tWOhEk/52xcA34J+Thd7ONmtw5+juvZvfCplYn5zuplPHASuaR5PzutskDQe3w1F9VD
+ArZL2bUY8sPSTnQci7cf62C919vyE3aPLov9Cfx/UfuQOyem9e9xZ6Ok85+c6TND03uYrFWfqQK
NbncTIhtsbjj5ttNjuqV3ffFsln5Z9X7oCXypnEqviyr9fNntr2ZvtDRofCEnC+KXhL13BSLH/qr
bo7iVD4D8s9ftP0OGe1cr5jBw/df02/SjE3AKjkQO4JFQEvm55BGOWzdQzAVEeDtXdJXncAEqMk8
M352upD4G0pqQpdlyxj0C+avPu8GFJNRyYXaFgG8crv4VeDA4GGPyxwg1N5+ijok/oJv9tno9Zv7
OuLDZAFMWNwu6sivEzAcYfMi9QEuQeeMhRI8OD3KHQserAIp0xjc3LSoomiduZhzyMgA0UP8lCGp
N3p9IaHPH6C0NFJJ2RABF/ifOaB/aZemlKr3srEtfEjZOKv0qY1JJ4vFzKuwmdJj1wSqV9yHIIbX
XjhDXua2AiKY8QF02yGoMK9ryxEJsRIPBBQD+ZJ2pPQvgQ7KLRIjcfzxE/zup0W6ZHpLgZHvjbli
eQiiXEVOdf3NQZbIRUmKnMPWXD9ZRVG+n0H+/OlfMRk83Sn5seNnoSNFlD7EtHCzU3QBrOXKV5wN
zhDzhjsqGcwkxjRvFGcrkN6bPvl5QnRxLlEGyGXhFoTMmxdaEQQCG27K9YWkEiNFiY7jQCOwNrMh
Dz+qKEYAqTIgk8lnCQHTs4wjU5PXlFZp3ki3njpi2KioyDZyz8WQqzRx292hJMr164iqOwgH5d23
442FH4d7I6n5z/4ZEoChb+Ce7olwL/1ATqH8dEkLJ/U2CwwMgOSFIgIuRcR8R3xYypCuaAWSjMbt
jCc9ss35Bx2V0JHxwupKmzi10EWh2MgCzb/qol6ZqVxSyitjGK5bPuoYgQaCdkjtSmc+3UA8llqh
hMT+cfXAx1JCALEYaFqyijMGrnPfKe69Iuc+kGYwgqBh7tj1FdeY7ntE+K4OjI+IwDqeYS9DWYDa
ELwoMyHmlqJYrNVOEhDVMDcqMSGAngtRg+oMQPUhRe6xvEsOnRo9yOk8Qyo9eyY1hC8qTG5IP2xJ
rKHla2BGuEAcv8Tk+NNz2OPNWygmg2IW+AouIy+oZf36/gdLjLiBM0A3ASj5staoKG99AFWDJob3
f5J+G1XziQch0M3fyu+whEL9un6/MOGYsCnQlYn/4k+jADKYP3S8KyBJokV5OKDCfdPuDv5RD+Ss
q1SKX6YYIFZuP9R8kBFoJAmcT0cBCdBSvkz3r1q2Tz5BmRt+85MQByQMMYjdf1xuR5/GIGZPV1TA
EKA8T16rZ3Iy1WfDeWM7HwXyBIcR/SN8TSmMEIofBfI+pt0s5GHFvqye2ZMHEf/KjK1JNXBheMZn
fY4l9NOTdzQXbq671hrcS5kP8yXFZh4mmRQh3D3gTgtNg1hFqFUXl44l13p8ZhB8re+Sh1JsZqDY
+WZyc8YJ1z0JHVbxhKJWADX7X6F0kZnReQJchVEWC3Ni5sbQVh6rboE7dvSepm2ajFhpYaQrzGfW
BL7InVzBCLzCwD6RYplCzLYc2PR8jlJfaVCQnIhLF2QWsv6ie2FncOLFTA4d0MSatXUHaDXGpUMC
3FEAqpzp289ROwszfU9CQuHNLXDXFYSU17NZmIZXpMfMpol54RqzPiWeMcmfsEL9sFiM+W9JJjUM
br5uA9Fsu2PloSFQMcRepY2XGD+7SbgD+qP6CrD6SPd+MZKtCpSEA7vwAtC3YGmMvq6/2efQqoxo
yiUnxSpQdiMEZift9FmehkykVUaiUnuBHWnG+rtoJjcP/4LWSb307UyXHobKQCftzRuyzcBjsnvY
ySBXAkmxVQpvl7iGNMcCDhBDGLHCPcH1ywZrD9zWPr/MKU2Y990nrOLbwKHYPmndqY3giGx4XD9r
HqgzgIIh26LIKe24mUnH1l6ZFLzVEau4sPowpAy1habf0kfIDrhAAZ49UsKxaHfz9MoU+nOP9JS1
RLbykotEAYU9vTRXPmRJVO4t5YUtwTWjUxZ9XnjSvINlq46ZTgZ4XB3q67LHKuUUmv+EpNmUsVnK
n2GnPCswP8ZrlzNFxNb81zOwhsOy+KRjQ7MDkbeCcJQqtErNMym3AlnyFQihZA5ZLtJQwrUIW5ap
hHnz8qUEOOiX391Xp3R2smpy98PnpoCSCF9yHcetDVA9Gxz8mFMXlgrESAYmgSVlKF+5CzBkaKHV
DooEKp75fPlmC3fFqSy66UCspfi35OPUHrf+n4bDRv5gEYedt+xVsA91GFJg0k8bXUm4iRUXLFO4
JcU70x7bR0/V4cMrCdxK/VVLcPRwrIej+P7p0HVlOEmYszSOcrgbKDgFOMQhfQTjkru6wAOydMi2
XxMEgFIaU7mWuVssgOnn9DP/ZfUh7qGun5XVNmrc8J3yMtZ49ii874kq07en4mKOhxGrHqMCVYYJ
B517R94Iyw/rpFCbdrXYPqxcVBJr01IyCCl+doLSj8t/ZE7L6R8hkmo5KVWLSbGcBX3XX3DEUTK7
lEaV4nmgTIsG35ICKPYEm5Cq5d8cOrvOAru+n5IS2X8t93ZAKVFUCEjlWYspbnW5VapI9NRtR0xL
rDVhpxEUVRyHjChnDDfnbpWwDblnEOzVWdR309d/UXsSBQgvCluWe9Xn0r15d/aFSW3czrg+FE6b
xZRJoLT2DFXGrsUIMsjnXdVFQDsZdCyIIDje8p5YhDBts6UOe9WeB1SM6GKAzCbiOyxp8EhuFQZX
blzinryF+A4c4dIUcwA6fa48V3seXiJFxJNEDoy93Kck2h2RuRvBeq4wUi8rw+C1i0+ViIa97dul
M7PswlSR+KsnO267KwtNmaKFQRCqIMAMMM7b7tWiDR7QJohqrzeY+JtcqS48lH/Rt0wCtyaqfl4p
SNzgnNXKtCEskwswE0klULOep4a+0OyXEDR2E4iVXy6PFF9IT8oq8vn37d31SQqmFed5rFDKAhSt
FKWsNtHuvrOwacFCjjZRj0sv7dzRX4sJDs2evr7WV6uuheQn5ZVSxkxlxJ0LKQ+2U+1sSK1jLm2h
qG/KfsdvKySBRxCNLGo0fzjDS9wT5cnJxRc1aRR89KCUgI1eBG6rUcO/wiGzQYyOTAhv8GgVdrI4
trwibNIy6MmntzSbNNLxy7OKlBHtswb79BEK/TwFYFBqErXrykO4FwpA6/rKDDjAVDa8IMT1fFC5
ZkeX5LlFQAsPAPmVSXeEWAGlk24YbpH0ZOQfpfcRaLjHtDNk+jy8sWlgpVtEFE6XQeJrgSJKL6RG
iC2JqIP2foQru/9I6P5R276Q/8UqSPz4xSrscrlFaTevmNF1LVmrU36kFRorC9ihe6q/HHDak3vs
FI4r3P0V83n5szI7QBOsLtTuw0p0Nbl2WaIqc7nAyo+Vx9wXvDCLEdJ7MRva7pgrdUkYEuRxgSuP
1ccZUoMCbwE50Zn0L7EV+TbCcbEdeuRTVW+h9+vb8UOkJ3ZPEWRYt4wr0ubidsMMUghCT8L0m5tQ
rNwvvx26RgEZQZhh+K7rPJksgsQFweJ6UGTTcLIoRmM46Cw2OjYg1yfR8VOqxv7ZVuS7HibU6DKF
4BqxDHQBdRIONC6adeEAd7LetbNik7FastAZ960OiHGf/lVUxzAqzDdO/3GXixae/Z62//Um/0b6
m06qm9J1mZwH+PtQlmJGWWb3sFHoGzPa3nzRoJSQLoBm1CDTYcD/A6X/I3mnXCiXskJazleL6W8q
rstRZT4tVFdm3gkGiAPBTqmszze3MAlpMwFl0EcoJCF4KFGVJQI/4jWi7xrBamcBcUeO9hGEx4Sw
NBTkjIhAJar75cOIdUbvkC2vgqBSbfNNiEf/O2ggsJHf7YcE5UcQpdGqPnwYQ5+W7I2X36ElNvnx
CZUDkvhsp717lF2zY1KFjHxQUNAF2Nwm35VHWNEZsMO3GCWow53/KkQFO/xJR9Y0liTzNYGBA97C
Fte8eQKywf19jf5jkVVOx8xQipmSfzyQkbQyLCWZ4rOGqZROepMMVJSEtPdkciLna0p4/bg914xt
VxxoSxsoU8B62D429/tHD09zT7oXhrLTMTLc/Lsuz8S6VmmWelXoD+PMqD+85JkjhzJcVhRDcUib
yzGSB7Ol5jzNfMb40DA/B0Jq1qAafhOUXuLt6D7o6+AUUN5Ewpjvdhn1M1d8nk00PZ2U4+3oOqX8
GSBNu/i65SQUerwA3fx9Thb+VLNZSJiPaT5LkqyU/21pzFal7TY7FWycoCmqvkevQPB9TFkqJgj5
PmmN0W9g937XydCPcEcXNyeHobESdr5CWsQaXU16HMFnfVZUXOKPJUdWC9p8VF6HTIYRFl726z5f
X735i2CnKKeMGSfN+ZG9hYdbgfuVO5ZAZHZbBeXDN3Zz14gZKPi0UamerjueZPkL0Jx/x7SnyKb+
ewHkKQ+RreBdZ95scRrM0f396pbzv9udNE2LFa5sMV+il1fy24JfT87rbWFcOAzy79n93aGZfDl9
jvfNY3s72O4as7ukW6YnVGdSo3S4sdjUhg/zuzHRzrK/+nF9qRBW06jq2xKu/WKAhYYM0Fo0ht+X
m1r28Pehlqp/HGq5VIVilyb/Mw8mufnxvDweD4O72UulR1br3N28s5IwCsoj1deFeq5Z6E+65WL9
8Fa61OCnPq/7ycuq8Xm6K6EtnbyR2qEfw0OKj797vdxl3eRU+/swC/nsT/SlX225yd9fNuzl9pib
5mb586Dcc8VBwsKRBVSjTC/5yEg+RQEwnUtRFqdu5AGKRc0tJA7u+G11DVu3wu7sZu7cNPu0RWAQ
yIRDqqOr3wuyg/eO9GAb9AZHoMABdF898s9qIeziCqBweYfwAxvj8jNDv2DYQk5Ij0gmwN50PtGS
pWZnusCHVn0YV4lLJ4QuxW/VXdkZWdHmXDl7uUTyDfK9BOU7dTYAlPCZqZzH9sHYo9zA3yr9MYFC
hK3kX5M6dezrN9wZ8DE8c3JlktPElSq84LTlFNSEPnWkbOw60y7IGOlifR6Vz2b9wo0s7lEr5WtI
bktysHlfK1eBkT6HzxsYJIBsz3P8dy+FHlOMNYgn8FSIJ3hen8U6uTJbSCqZnh1o1FGPO9uShiAR
EQqNFsQTE5JzIdMEF19t0MmLUBVDCrXd0LjxwIwSDxQ7qKmfuR80HoUbKaX4Lu0lpfg0lJyqwW8o
UH5d39qFyfrVC5ZWUrz1pvBmoA4fiPSkjRgMShY3WjHe0rTpm8W0oKkq59a/CJtpq+iW+fNEzYA8
ufwtF5OQDMjxXYRUhpwXBk24xgksvPhst6mRAt49VFmoX4xC4ZNOGhTjlMg0aaYJDrXT4ajije4Z
snPcCZe9YV/2kEUf8C0GyzeMdpid5mlDKrCDXFcE/GRnXjqjFyNWJzKTtrt8ywBj1Y2UCQSrk4Pa
lyX9EaMeBYSoSn4zwoyLZvPpegFSpUttjIaLAL4ckZKN0JJFOgj4bKJY+NeMi1xs0TeVTbmn/qp5
PCZ36wDoRzVFI6OWgkAHzytQ0Nj55bu5D5Tww6woi56C6ZEiXdZn7cmxluth/X9yXEyaibdLiWMu
bWozlKRmt5RK4kA8YKk4ImkXESnBereREtWTFmYdO9VDqOAbtY+8JAYZkZSjK7LGIQHkDAGIbotU
2yGHMabxYPJuci8HANEzMeMRx4fQU9eF/9lQPmpepb3yIPeNsKZ5eqBOD+BUlTErto6d4Q1yO8FT
lpE77pfvrz+DnH1HvNRPy7exsbybITOeUt+hSxsuSx0O5EGzO8MfuX7loV1tZH1KXINVgSw06R0R
tCqxudL0CDJkoVFlUuA9wk3YvbgVm6VFGOrL8WbbEG4oI1vqvdbMadaQVu1tUF2gLunQmRDFn0mW
omhQ6V2Y4ERIQNABtQcB4e/Hwj1IjkG9yY4prZNlklX69syUlS0aDxHXRBNkH0yG/X7BS/ou5Dip
qTvHJWJ5P0gWUow1amXl6cjs85LMJJhp6s2dkF6/tyO8+U2vE7grVz9ULVKQWGxTnEw0z3/6erpe
NwiRzcvXdQvBJH7zvuqESrY0cbTd1+RlettLIN17pA0ryHZWrMD1rg4NUbkb8LUbRUJiadeRhzWC
+ji/cx4pD8VUI5wh4kVqSm9lQYA7YZ4ZDqkLVL7fEfn7nJha4fZhX9t9lHpMQkr3jJWMuI2wk/fd
ja6QE0VRIUmos3ZoNyuX2z+yXikh0rJ/vA9j5cMH5O8Pda1ApD+ssxyFUM16uWVzB5ipQI+JzfOn
EXWsMNSVEsDEZ+qYr13KtA7Au7C7BDEKCcEtxS8jG3t3bxFhPvTCEYgwO1dA4se0EvAG6PsZj6UM
HJjUy0Ay5AzZE+ffjp9mD83bHW8tIywbRgL9Gngqgidmyqd0z/0NIaqQrB7xioDT/K9gBVlbIG3h
7IzMpD2qTA4cH0VThbgVGz3yM0+d3RHIRn9+cXO6VwRPLOgEMH4FRh8/6TGu6aVn3nlHPCooLzYi
CD7CzVo+ZZ1xK1QDAstMBoI0aho5Er9jjjpJZ9kHnR0EVvrNlWIsd5gIQEWNBNIqNrr2j3HPffbv
jlCosPpbSKs/94sbNDvsrutSUqYcoquBVegreA/4ENeWWlz6EMJkZXiDqgVeuahj5HmiuMMpUF9t
ZGD/mgMY5t/HR2cSI4f/GWFGt5I8FRuFSuU3Slp+mM1Xk3HJaFcIlB4HGBQCcLZIsk+k6tyHXgSG
47YTX6bf5peRx6x/+URAsik3PmsXEKqTiGZ2rVdq5CY0a1airkqCQfW4lHmJp8/dTDrVWhU2h0g4
bG4nqUKZrlFhqFHbJhKmfLTcLHW3EpNSCB48fD/TySPfi71mkxvbHY2QyZw1vZoFWo5YmrG/W36v
DHy3fEwRxGgVXMp+iQKat6nei//5u+U3Iicn/hNKtbAKZo/5P3vD/FUQIjZWEU3zeS2LY6WY/m3Y
BstBP7nEqY9wlAi1FKEVjdVjsEBaHAgLqT03KsOLvaUXBOEa8Dbs/G/lDpkvEajDBfZd5bHEVqD3
rMejRA2eFuGF9Rza+bb7v1o3Ywj/IMMg0Y/mRaOMiVvH7PMwrjeiog4ek00ldIpL9/w6b18/oi9k
MEnFje4TTpO/6K0z+MjMkmZ3+ZTNFBh7l09JW56eRCSzdWtEYNbsH3gYeFel+1IA5gxG9e0duf6Z
DmhF0Bh+XvrmO1comZ8+PRnBOcFmr5Ff2Zfy47hdeQdThyeIjxQdOA/hYB0nejjG7nukNOYPcAwB
pTcv8N70/wNkx3V2srKTAtqrp4GMr+dm5R9SRSDxXkJvxupTieH9RwXBF97MuetOBV0gf9Gflh6m
lyyYBwDPg5Mh4PDWThmdEPx5jqKQRIIKMY86OpG07PnZJdVbJkrp3/qx4o+UPrLMuKeClvFfYQDh
IFwUsgN+F+NUaAiVE4RIeq47v9aoJ4XfuByyvd6ub94hZ5A+fUikBqafdEAdV6uOI0oZv3tVTYsD
lzolC/fTrhGJfrLhg/6Cs/fAHfe0Aw2Twwj9e3Dn5uRTVyNmT2QZjDkrz7ZwfwGP1bm10wLTWXed
oeHsBu2hOH4HZOxXfXfO2rLnQpBk5t+Mk7I/urFeTd2M9RvS62AU5jaCFBKeuH69s3hDaKSas6HR
HvpgCdEf5Qlshw7pBsoHpEJuICuM8xg9EQV7jaS+RqIiQSVR6ZMhUYByOe8511dH7IL84ZjgyVMQ
K1YiyGw1pzPqkzpxiihAA8uTqaZ7xmKE+oA/5uAKX7wgo9eMLogSJfDKNa0yLoo4UizJ7vBb/nHH
1YS1wGc6Q/wUHD5jQ8q7mMhfC0gw5vD4uB5vB8Sxq8xWvTrJE9VebowZcQJ786gF40v9Xqeao5hi
KdRw9HYQKXC5w+QDLK8Ql3rgZdfkVvGW84n5JBooOCfLj1NFujwGDP5waiwKrvQ5q4X427NPWfET
y8Wq0P6ceRAVsXVvh+akn95ruQDIv2msNH+CVGSuYIoYxTlQh+BddiAOZVxtlQlflg8Hkr4wgrrL
YW2EuOLi4VwCshvve5NamvZ2UGtGN8MLImudFZzkSeO0qx3yzeWxXp7XRnjetUV6N5vAn4RL3TVA
X1xrlNAO7FBeVEyHcDvfHHaMn4Gcn9KbWWvS2j+c+nSGQqAlebWtcPDWG1YXqEnjvr1Ak4atRpzV
Zk9S9URJdXbVWIkUQ1PqbmpGSH5FWQlTW1ecXjmDVvlSesCmYjWQDzcqkffFwwSZjVn9Y5LUoY/h
mOK3bslp5d6bx1Mjl8APoNxThsBuUus2a4VL/XRofgQ8g2FMNujblzYwyjctpOFLtLUCgX37oMAt
fWerQJcZ5ZhyrbKvP81r7UJaQ2aHjm/NcWNRH9+v6k+L2/YYblX1gAr/Q2Far40bwwaeOHWQt9Pv
k33jUqol/dltDrJiY9yoJdN6tfHPqPc0fb1MKIR5oAvYKffPsfZPdXJ3BjUbH2+O45tp/lt2/Fgh
TLr4til84WjlB5Dt/PR2+zotNA/FfrfanaL+Q3vrMrqMD8huZF9eJUJ057Wv+2b1fj98uP2AtMBm
Wrvg4H3YwfFar6XjevFQv36eGohg1muX+zRfW94PClQNEDt29p3JoJk+Zo/wKnBVt7Xkc9ctoQCx
eKjlOp3+4Uf2QliFiGKxdvkCw6BWPqKnuHnIN77VT91v49ZwVdu0Sxv+4JrvGgiMVpfUwO87LBUY
5jgp6WlZm6/GVKVcqzdHEsm5O5oVD87XHhkW9I7l4H2dv+ZLtfXdbNpYTusH9IPy33bnm+O8sXmb
12qk9+tTlUxhfQ4fzq/zxqg5qk03pHGpWYM7evq6RplgVjvl0B06T+ulRY3ysMLTw65UHz0cIX8q
VPR/hJ3nkuPIsqSfiGYgCEL8zQRArTX/0IolIAkCBCHIp79fVu+uze2zdsZmurusBAsEMiMj3D08
aELvSrKmnkznpx4fvzg6hDRp2q/ddExAHvS33dHk4d+Eo8tEdKzFW5v0aRJ2b1dbk6bj2mv3JVY0
P7rDjttZXmRvWQ6xg3NcxiE9YYBySWIqYrEjcU/F9NR8OpJl1dG8Jhbr1zIKkArSnxcLwSS+d+uZ
IrNclLtu9XBN0j80JA+3poY6KHehwYGcCqXEKowkD4l0WKq9gK2qdgrd72056E/frvLII3xD0CG6
XvuFyFyan3FRKr7tRrRiG3g9TTBB6BrrctG5Rt7V2BkeDKe/2PbcOBP1we/NTWUlThXa8vN+tQ5j
cX0+vZeny3z7diFzIrT3+nhST5tBKPuqBE1W0Srw0ty9S9L32aLZ9YaF5Iu2uMbHG0hcvTRltY57
IoDOGRdrGi2fnDdPTqH+1JHN0kxl5Wqflw1jSXHYuov05T1FdbzoMjT8OPSDp/t4ua/AfX1qAYx3
437Sgky5eRetRJSjHGNP8Ue4NtpJ4wb20MZxIQcN3aMTkt7JCF37eBFtIVmmNVLflYeK8lC/R69U
JlNRuToeGdZAf8pL6VYYb5YhRsKU3DNhfFn4V+F7e2glRNBHOK/c7OPkDESXTYW3A7XjFHsLiSBV
LtGB+fX+xYf3L3DnAemhq5J5WaV+xUNVQuz7VCA3bnxAnf4KH9jeqpXOrDMzF6V7Gdoh5gpEMKwY
3zL+sBnb/B4Xd+ReaFlSaZMHowX0Cjf+SD+87MNLLmiYhceVeLY4dQtZjWCAdFGvNBffmZpIZ1F4
Jss5MyBxtXlR6Xa9j+AESn8RT/yauE74fbJfuIViqarTAiFSl39VNVvvlIqHmtS1vu9uO+/CMikr
WGWmrkhZpQDS/Mvnfalm1T1lSeXK1Lnf79BwYUWctLijyFXD9lJeM4WTQtKqXhH26rEyqD7JlEeq
NR8WaRaeFTicYn6qgGLFLlUbZQn1Rx6mKulw2M4rfoNy1NDpiFQzNfUhf6jiu97LNaiT8YalolZ9
mzW1s+Lh1ZWq11Dfo5x2FO/CDGm01gXQxK/iGkkZAIU6opTiS6nclJhAeUkbv77MiuJXWJuStatK
StVTLS5ptL+B2fweft8ApefUfy4gHgEOk7Hq1GKD/XZXq5mHzJ1R2M5BdecpMkkdk+iS+KN88dSc
L9XeG3mtas9XnlUKqFMktQJnFAyjSjG0zbQiQQ396ZVvV0qT1z8rJYfq/FWWS5hQ8GWS2P/DPinQ
RSkduwMobdRsihVXAiulpbvTX6dUa0q7pm6Q/vvwlNLWPqibrFrb0da6iolUC+Ex0IdKX6L+05Bd
8vfwDztJ2XO+oYJMsDpRFKEJ7aP9OuU+UUleDv/PgZ9l8Oe30OYqMT/xVEWvtJzqpx4wowqPVd7B
D15H/30F9bkc6rNDxIdG4GUnzURZyGi/I4mfM350oaiFF8JQ1QCYK058xzqCbH18qx9W360ki+ql
We3Qr8qi5s/avLkG42JYnEq9qTaAIunU9AF1l+9gZqoiVkkMH2PHpFp1HyzPaqSIOLURDL+ZqtZf
PscmUvSrcpZi6/zavmfozBSQr96p9gu4KA2z0i3jsUt3rvIfUNiiGg2o0BdrqVwNlCQ55nNK2aPS
3l8UEnDS/DOal6//+mf+inoVMq4AdoVO/AG3eyN0okqfdoNmUN2N6tN/emKLIQzEnZPuAWSqcnH1
nyooFKLS+R0xmBx+v/0X71TXoMoQ9TvUdfz5u6OScTUEWH1Jge3q3z/oaUjd8+KPymBVFaw4YaVz
Vim2KgCUrSM1J3+rLLdQ4D61TTpTw6GAWSFElEXxn3ZEpeJWr09WTcptnNX3K9MEZ/QY1DMYUOKE
shNS5iqq0VndRG4jZZ3CWVS7u+pjbxmv8gQGyUhX/wznSX31eSXrVbpjdSVqpHsfm9L/+zZjiAY1
/u8P1KtqOdUAqnR+SnGhepftHYI7P/hR71MJ6wqluuYjNd2am0Rtov5V8jrFmiuyAqtPNR6TZa62
gFo4StCkIpBqslAAisqQldmatVM+dLkXXi2GkDIA8RfsBQJ1eLtcGuvlT7Oqs1Uv6SjNu5LFY7fM
b05x7lRPA6qEJeR8qSeSUS2q61RoN2K/8WtdTFzVT6FWjfoGHhZFo6qV+PusIC5VbvJ2Xb6sFuOf
e+sg41PyQaVyV+WbWln9ERNJDeX3igpRfaNaeOrXq4/UNAklN/jvWJ2jKNO/kbp/ulr8pYG6V8XN
qitcLfKjKpSUxYOqyhTM84eE+/O3WjoK4lC1vSpJfxEKPqq7wtyp9Wni76voBBohWS82VcsfzZjh
KgN+JHr0iEDajJNvPBCVMAXSRFUsAGZHpa9WT0uFVxVU2x8llVOyJQtJmcKs1fNUz/FPq4RqV47Z
ZqpDXf3mf9OL6r2/yXurRy+tZfW63V7PRrKjvv4PhLXfyZKgeT2atTlwSJPmZTU1I6ntEy+P3OKD
e8Ick9bNKlGcKyzAkRC+BT2c74t4zR+M0jgkg+L7eYM6F3D778hlFgPcn07HXe3HWysSV+dg7G+W
LApRDaxaJB/t9GWIO8M3nAMulDTtxccWYu8h7oHInjJY18e3X2/DwIX7Cn2tFfxDM0S8q6RuuU4l
4081VXmlRGZvWSfr6nwh5c1u3tvxa3Nw+25MGTB0Z6bzsztsNN43YfflmycCH0CGnQ6ri+jbbvOe
WH23uVr7ehB/m8Ma0gvrMi/PTFHvYzwGxuZN2vbwub4cXgcjEK/r/MkjLXk1y33Mi1Pr9Wa20G+S
tKhBvpwOa5vUjuMvES2Qfn04HOJ5um4W0aIk3c8Htg8zEs/bj3pd2SJllFrhPr53WST5RCjMTNy+
6OJZZDt7ddw3QhfPj4Kr8C1Sx6nyg1iZHqYG5TJu3XgN5E3X1rLvMuwLlEdiGiILRzTuZWIVoiy8
JJvdykGEQmduJjLwyVgzREw2phPh+jXKvxlGQTOrz6zr3LdO+FXXoicecKa19i+Q/p8V9c99qFZc
t687mm6ZvV7X/gvT7xUJo7/TW7PWZLrsftKSO0uPt5tbh16oi0fomasg81grjJBtqXJkuClFsHam
PWQ38u23vgbP35vU+Iljfxy5l3335mc9184nhqfZbjdyjX4rE2eSt3jtWQfzLjtYLjNMrtm1m0Lc
ZT+Y1hSEm1y1bO6qdK/l01CCRiTysSkeuzpvKfndImbWC5Vjx3tVPK8y8EL0D4hA63JqLzRn5tjg
V34kX3Cq2+QrJIE5vqrBKWTH9DO3+wHAkL2Fhbj2I9/39jc/F6Aty2hrivyj82NMdQQ6c8Y/UP69
7UmFjvUibDMVJaK0RBgA/NfnOUZ2xsPbcULr/o4VBnB/ra5cnWu5OOAH5qwXk3xnyaC8uFY0KfPx
PaaWa2RaLV7GKJPdUTwOOhJaXd/RAONMQ7pgNpyGu56Id3b908aDwHUa8WxkebC+yrd7Od78jtv7
F3HL/zfidPuOhRpLCV9+ZYz/iDiZEedtG6bNOtyqSvidymidnYxvnZBjneuuTG+zB8cmYMBrHWai
xUFRvCg63+zE1eMuH31Xa79e5tiaviRuPkt99t+Piu5/BkULsZipW72e7uD+99dR0ZqPLO2mZrUO
tNGbs6yal/omxu43Nv002ZfwFPHxX37n39Ikq8fvNOGQLFzP+prxl+LHSa3Xpen3qvUtKhapUQ4q
p5TPymubr8QuZBQ+/ErDf7zZVxfQGiAB1tavPV4xqW1HJDSWNIb8l6v6m97iqnRNSYfZqUbf6f6l
7Wp00yjKIHuu88DVW0b6GXQhm5q0On5QrTtFLlLyhLiVz8SQvQzWxUHj1dB+EiJXWPzL1fytcFVX
ozs6Cr6u6eia/dc96qbvonC68XMdPBBBZG3w+e6lXmHV07cFtqZXI+dtL3t5NCycms/nXvEoQEIg
nnvVvy0SZUL3v+MYqjcDDZne17S+qf/F/DkP+xKUiXpgGBoYH4yUk3epj9jm8jkntv73946W7j9/
H6e0Bt3pGDrefH89CvNxK/X37fnELfhyB6/BnhuwrgK1BSsP1sTJhebdJRNJgUMxDh9Ga2P/3KSn
3AejqfNxLx9nGYgNV7kDi9zeZYzJ3Zw8WRa7QvOKBIWeE8srfgwiOVQH9G6KgKyZa1bMCslsgPV7
cqeCXtzh7SblPLeF8dOCd2LVmcpinry9ypG3xO0covNjY73d/ARgrG5MMLutyu9+4QGTGt/33XtE
3/p725yN3L/13Y4l9BON2snu9f3ESqs9oBebhKW8m9LxCkO8X+6DVDPxvy1LAt7VKBlUkygThbCo
WHGNAJsPRv+CQArzZEmtktmkP46H/Z88gCx/fOvmOFxx2McMXsATqJ6qoJJ48cS4D3X4U+OqbWNU
PfPXpJ1huKRN20Amy87yviRdvnPKrnfRolhmg3YBZPITi7TxLuueIBzfJ82hY9CaddtGi7sm2gvz
iQzBmAGbewlOZwurHTAksSOS3G00daGry5rA/o5djRkmjwOzT+rTvyyav3NeNkyvq6N0NOwupkL9
v85a22zy8tnen2sndIN7KPJmUljuc1usbomw6C9e57rn5KM3ZrwFoFysTFvvqB/aGbnRRXejxyzp
fRdYEnRkyxhBrrYM/mVp91Q4/Wsn/a+r/GsnvZyoa+ht8VzXLk4tn22oxqwFubw0Mrb9eziODFFb
tLs7MplFkp7fUXVgkgOuqJQxlkwW0fVmr6xtxmytZEE/L2V/5lVPkbb/cq2Wbqmr+Y+rtR0arHoG
Zpm/rrH/OL+S1GlNrbo91zYM7Ots00gXLvoomXXRu4iqcl/zF8pEOg12qe9j5MBomBHsShTOzg9y
zshz3lMd7Fdzg9s8XTgX4auEWpc+hFivktqHX3y8R7MEWGTXJd/pw/Lmpct2D1r3WQ1y3CruL7ZV
S1NSDZQMyLHJA8+YA6JcJMvZMubluNjHs7Y/D3GljwfJ4Za7LTREXS2esXv5dhIauSs1URYk3FAT
55la87xzfeISyPKM02+n72HccVeWMfZb2oF8tVI3ZY3+BQdXWj123S2Qeol9y8Nv3dusaoTl9yym
BiZv6SzBnWgOLKW1pBVAF7yl6gbU3L26fjYqcklCs9Jt2fvSP2hbRZhz4XXibWcSGyTSYDF3lY3c
9i95i2X+be4qYJ8GI7RsbMxRD7uvyf3KviTt6TReA+JSi6B2Z6qriulpD8kLGO+F2aJtZ5RHKnrN
gPujNT9RZ5JB5V3cgvSrmT3rhRb51cU1NBns422j+uwrjGRy+WDyVn9OXvgqP5Axo/2/lbvGcUSp
+00IYleZ0o/gmnyoMyfwqv3DL9+ywPidPicRL7Hsu0bEwG/f+bwT8Xx0/Ske1jQ0a0KbzbR8XmJK
jeQr88NT7zPMxX0HdPiQNS47XnqIJlBr8zaR0SRaxxLV58Ovv7LCu81zk9/Lg6CyYvm8nyIZdh6u
vb9Tom2J9VHiRYl4H4wl8wUEeOEEzGKXeI6fbuwlokTXnqKqGV8gRb45AygWdmkl3sRFKoTNbdWb
FzS/hpAVoiJp7MquMWq70ipl01IrCJ+ROzj11JW62H7gWiJO/Qsu78dofl8/3IePhxGwt+WWTFnV
RXwRNTTKS4Qn0tOKyuniFw8Wlegf6RI8ZkdkmlzMFXXlRRP61TzkO0ZJmevgUB9fP/a4XJcz+8Rx
kRNal7h6rDAsWz7wxSFJ/LmMs4Uz766zK2/z/NpR/ZWzfBJ/ZB8Uc3Pt2J+Fh+c12l1OiSE4Vprd
c9FufUqLeMvi5yzNj/XRZlRnZ10OHN8Pl3gvAb6fjIkJYJQPqpHCVeeFC11Ay3Z3FeFwvNGO2Tyf
EwomXLlp8f1E1N6WFsQVMovmp/xxpsX1tmk2r60xeR3I5K0tGffiMSs3xfK2xQrePsbDdtYcOCPK
K+dPeo7H5SJbUxqgzjqmk9cS9upxfV8hU/ifxxRDAPB7Akw3nfNjnyDGysUbDjcUGplzK4jj8DNv
8eb4NkWliw5UTyg5nfIPtif8BhYlx5sOG/dGMc2nf2pIKYfjLfvI5u08OgI5BrKp/YglwdmNyYxo
0aIe0tnz3BYiYMD0Jjhm5/cupipFM7OPfu5U9UjCEsqV7ryzfy2Yv7qkzMSX4ET1wUuwxbNWlaC6
Jpwva/r45Pb3ODRDVwXSTyQV3VGx19dWTrES7TvT8tpYOEsL68Qo6nG+eE7rT+3cLqNNRW1TXVt1
Hgt7zXgy5lyAaK1T8LbGs/x4WbwEdHz0YrZV5ojixz6/jzR/rGN4ePPH/nn9FHN9b3+XidpL7fV1
0pfdK1NFRvRAA7NbE+2UTdqVsw7ZftdXI3pvoTci+S5mwc48RUNr21OPvLvU2Pu9awJgU2yShTnn
msLdY4rqajF7ALfVs2Jx21zmr8GzEV2GaZ/CXXUNV9nMnEUdma0o+/JzuHoWIrKF04EXFvFdVgc2
fnV1+pK5UW/ibC5u19sBZwPZ2XTg6aERt/XIR1cCP3bA3pGlPILlPgbrki3v8pXL/qyPicKNZ+9n
XZ88xJb7i6fJbKnvNFkxSS0RsJkQevXkPXKm+c5yNdluWGa3OccEHRAv78q726HznC2CIT1A58gv
N9muP1KVZPFhgInpRGQ5Q6e00kwXVhRdVwjzjwdET/xcvGgdwJaf7aXFYU+e3qMLA60UlmL3eReB
S7LOMeJOczFrPo4zjihhtkL/QAvm3netuGpylrvkXAwyZvkOINIPqWTgsLjP6N5SMPbkCWyAvJ/A
MXDEZZ8tITiOVXdk7MpWtiM/McXtJpKV/mEXyp54c4eFnPlWZwzcdc9lQcBuJbETI/NrsCpnl2U5
qzqQosYWlWrM9KilV7ld2UuENryDlUhKbI9W0g9zGng34pkfb9KuMPb3vnv7IEp66QQt6Qwi77kv
t53VjjC6X1bTGMjpLgsgt/6kg+naBK2P4VH9ZsP7aAfu0H25NKF+HR6xTLbbxgeY6iJCmLUTzlFN
dibojffvESWB5TP9lzsOLbt96jtlZnEb3r+DSX24BcJvPH+mS2cSBYvrTJP7n249JVzksByehD+k
3YYIXbl91OSjV9djwanx7JdAVJjA9UhZLTA4ZG8Ieli/Mt4ity5Fyw28uFf/JbGLci1LdDXRnV5O
PPDnlO0SytsaYy64RrTkV98cVHN1KpTiZUpreIndkO+P/EBwTaAX+I6uwIR2te3dNt3EvdTCq6Yo
CoZBIyJXV4DcEBbeaoR5ZRUE7hNUGucZ083wGgZXjnf6ubPpNaKRLcJuxyV7MGd9NwJTneic8HDB
LgZxb7SVPucbjR+AR7Ar89yQ8akEMHxsLrhfMDt5fpdXbjJJw9iQj/eckzxbZuQ8EkwxvjbHy7C3
DrEC16HHmSI/iHCNnAarjNFSV7QoAyA9FAgcnreZuWXIKa/H+0Q8F27Z/5c5oGsz0eccnFss9bih
pBH2/k3R9SaBWHZm0ckWYSLzw2WxbIemRMvzdVlpPHQvPOWjRQ/FTb4IVs5bAHK168pFVTUKUP9e
G+YgF2LtiNe+t9g/48H+fo0egI0SY7RSpJvZ2TZEvoi+M0XjL1hO4xT0OvLckYaiIXB5EDcZd3nP
yeTifqpFks2Xb9mbGydOT92rucHank1EPUHPC2dYJj5jm4XAu2Q24MLyXb9H69caegPj4p77npC0
57WfkF96xKhDNNO/8Kpya/ThHS/NhIKPOXcjL2FbuCN91fWdRShRJaAzgBiqhvoaaueGYGt2eYjo
B3mj114pQzd0yhviSmy7vicd5j9e0RkV68Vjw1DBYbTS4JZdzBKv1rx8jW+JUlnYPHAwM2k9xAPY
DZ8rJCCfJUoVhbr2u4ONx6XFQqYfz7WcnwYnNtcPtHvl5kNkRPYID9WO0EfYaTLoYP/C5+Wy2NEf
PHYm9zVpBoOQTab7fibTYEsGtTNhNtGTvFcl2C0vjFrWKwnWSbDgyivgN4gg5kD4dFMbg15OFb6/
71nDgx80i5/GisyJXsy4J1lwZwiUu1jEvj5KmhXUMhO/g+/uQ94HhIfavXxwalrWNJYhDwlZB9bT
x5d3IzNtb75/yQZPatlph6zsR5O5yybL5P4Nwi4rL7/go0msHbwf7mWNUBENhfsgVwLo9tppf+iI
SuYkUldKECwx0LV3Rn3mQvtU4oNx5GqWuLliaB6znRLqBet8hDpsQWDFBpBsUZ1LFq/x1Qw1Jma4
d6Q76Aixn2X0WFe4eA4+Uvk8do9WVwkzqftRN5iYIJJ8nuMtzTrbPF9sH6NQUpM0H8hYOL9IhntT
Ig7vqtZlmsgKWRwxeJwMbwwBxMSP4aMu8Cpp5EybNz/kj683r55J0qb+HtCo95OBLNkir9xNvvqI
TbcAWidoPT099AD4MQ3ieoiYEVInr5gu7WXgvefM+81+TNz4fAN9H3S06/VS8UwF8+kTr4OSqDo+
RUfWwPP0uh4UHqy5RPZsd/M9XvK2ATTIvytOt115oAJeqsxl3t1QBQA0r5ihO2VUAcWjz2kaSGmm
vi5CuGQkHZjOmb6sER6wnLOzc4LIFo8VeSrXGRLgC8ikfbNnyijFBlWDmOGdOA1c2K6tKdmzULzu
Xj1n2HFtVU1AUfhRrnh5e4oX891C1o41jUyaIJ9uZ9E58hpvpmBT9CTDWesMLoV8nHAUWTQflS0f
29QtHVD15Cbu6xdAkkkIqFYE1XDQeOfmu+/Pare2aM/LaNCWd1s0TxHOwIaZUnjcw5a8ieRf/QWl
8XVG/2VPmvmSeiL8ApFiIdUjo+OVH5Y1tBwRVrJddPw3LJzfRKBh2fJViHpLOhRosn8X93GBCuo2
L8+ErPs32cSeowSq5gKLL+bOLlg+xtoBhCj5ukzedK4m8oZOuO/uoo4bJPL+dqtJi6rwJgrvC4Mv
jtvzE1cD+v92i777UCMovaoGLBbwSKv0XC1ATW2atowI5oKzIJnFF9UN/Mi9ZPcZ2N4dgEw8gMuQ
y322kqkIAFogNPEokHUpZJ/aFW7Bldha6KzZAo9Cvk5HScd9w2aNQOpHDwRlkGcLfY7UAYlRJp1t
hrwGDH/UQY1HzNnpT5GlA7OWOXy55zI/fnVDOmlLNFIxlXPvk/wLgXG5r86zc3VOQVN8ZGAhXZUj
lF96T5jLzs4gihoi2NVMP2Fey4GXrWfO+LFvOIwX/QOiFFZhiMDKRFT1GWx7sjemH2mwo6vXGFKj
7JDeKD0kWt49dj07TvYZOu69o2ZRkdaBU76HjsdE72zdHMKxhzTqca0lGiXeSTH1bLCrWSVYM93d
xlk+pcwnKCZ7h7qkxo2kRcD8ei2tVecHXRSukXDhurhBgXBwr+TlUzt0lyBz9bfjMrKX0i52gwWS
TlXudKUhbt8AovdBCb4H2pgPvriPBfJGoZSA1UI+9ph/XBAWSt78DyEjXWtTc+LNw8TbMeIJFhEA
X1CGh1IdZ+Kx7R+jYUxqCljSI0hWHObptCCVeq2cBR2xV5WYloQ95usMWuC6TX0tQXn682gVLkjL
Lsq7vjd8Xp8IdoAH3OSz2AQbc52xXwKXzbJj+DmaxvQCbEoTme3V1/fguW/l++CQq0mmjHOQ1165
uW90IaQtljlXuMAGnP6PUSz6NX/xtAoyL89ZZ8N03g48hpoRanDk2kcuc1odhJFXtb7uuUvq+/Hz
e8MG6dWmdWxO0pFPimnmhZyb5Mjf9f7JtXamzQFtKE8Bpysv2T75Wh9K+aCJUhP5ji24MiSBga6L
CWZFOa0JDnnnY/zx9FhA8cDGoZILDjdPhI/JoPq+S7XO4mF3rfSjHXZb3BLlEIwNkHgOVX5MN+Sm
o0axjpuDGBpHpLeS090W4yclqOch37IJzqGQ82KTJW5G3slTo6KahN6HfIOz0b3y8tuDtlCeXjs5
T46aLeJhoXtjT+KK49UrL50/Z2HuGzD9G44/5KOgpcYW2IzkBtm+eONpxnsiNmQ7ypVDrCJduxPD
l/9Zftc0ONLdxS0TCkL+fLa0w3tL9g9t8uRGu2CDwf0JsdSUxMmS8Tyntq+25iQ8Nx3ZoBnpuDvl
7cgrxWr/kCI3oKiZvBwGnEDlJlJE353TmGGF4kI4ossN7Vdlzxzo4iVgFEfO3Jg5qHUvm+78QlNh
LsbOMvUkKdFHmrqU7qwNNdGeuuGxSrAYs/aPWVa5F0nP1eLekYwJ79xh4mmOfS+1a3IMV+Bqva2+
msD14dEzrWjZvJ07guWALpVFSsI7M8Z7wIHSq/HypXisXVuG332yDJK4Jae9+xje1bapPxc+QB7S
HLIbgBWZDcoflEQ/EfjwyV+8n2J2ThDEGV9k2i5AKip+2cNR1/YIPd2F404QJZTD/rHZl2coDL+Y
+SbpCqzwC9l24mEXQrk6A6K8nC87Bz0e19Qu+pTAvs+CMr+jlVOTZdDtBaaZrDqiy4ElOdAQNaei
ADzqXhMZ2hSsLu5Olvv2SwGTGZGhphOO2RfHvAc7Yh2CSZMInxwolm/Ihg3Y1+GNuHnW7tX5fv9R
bqCTluHJ5ACG59/m2qy8S6MgSNQuaIA2eE+jsS7rZbFTU2P7bGIFPNLI8WCDnmjl8YrBYxGtsFsS
QUIHMbjWOjpbPrVZRzL3Qj4oH678QH8CBUDxMntOLQRx4a772RN4iJCvD5QZyZ7BJ0LBEAqETHfa
PGDGbnd4pc5rZrdWNANOiMi7sARKynH/vi8EIkYopkXNd5kDbr+wJk8N6BrDSFqNKN7O8arToiZK
dd/6CkcAzpYhy10xJvpyhTOeQm/JncA+EwCj3qryeEypYn3a8lWL6cb2X5TjombIk1ow2BW4xn5x
+9gn+E1U3Nw3N5KgHxBKnvgDcP5qs5QT3Sdv2dOtywx7bRUwbA59DV7/MeKfFnD7wSaR71GEeNwf
qZoNRLvzGMXLF6CtvBAVZfTVQ2QB5RALXQ2p7UmN8lSdvVgKf36bgk9MsFzG3uTM9mxcm5tHv5qn
q6tZvr+eJP96hfFEuMEHdQCC1noapqbFsjq8rv0Tt4DEfJVtY+Kn4d+2Deo7TNcZLU8X8ZqCFsRA
qlNBxwEy+7bnvFVOzg3yaXpe1oyNLmV3WXnaGoFA1JWIBjxC5N3nTKV5pbOowElooetykRtwWRsw
l7zsJ5rELs8p3ViTEIV45NXLYF017h2g4vxCcfAJcCDzdS5PVCojlv0+kzvARUcaCIZAmAHk4Tyo
2aJzOnFudF5k+0crbjbgpsYso+4XI7rF0/uk5EeMIdtZPO+QVTejiKRley9HfOVJBlVaw8/+/ATw
zoHIL738ljL6NRbJotkEhqznKtBtbhMiCDdMxag+Aw+X2Q/ZSvStnaxVun4Dpt5KySGfoexN3CeB
ZX4IF3nkccF512spXokvEDHH9yj2gVfFZxcgiRzgQH48qWfp98Rek221frUvBy9yoNpv5nAO63RL
N8z3+3C9jMBiCdDhg6Yp4J9wQ01IyshuKPahvBfiM8SMicZnz/oJx7HUOGqwEutifsFiL8ZPhDeu
vQxfaHGfsLsugu3jLvDNNQTdlFW5bJEBGUixaRQywdhwqINgYeozrfDBivZ44KeS3hrMN8f9CXOV
RTWFjT/QV9E5cYM6q+eOBjeOEBAODl7ADr6NTtBiVs3tn2IdL5CszZNZxUoiqA25zdugJ/VjA2Pp
rGgz9y+q3oBXoBCUL1EPACtX8dg50aUM4Iv/MQUzHfvhxgJWIpnDInQSU94Qe1kVAzaPZxyqaw6M
MjRKaU4qN0TrXMIweOb09fk6YdwImECi8vIb9IoQeisMhBgnE/hkhpvHnnyRcEnOgulbTMsSKQXW
BeN2AG5eTCgWO1ROHCMqPWnc95gbSt+0ys3jXd/txm7VlaHX/87VA9FmhSGcNavFaARjqeGhezMc
rwXELLp4FGFkeDQW65/B6X7qj/nlu3BdbVV5KD7b66elND0IvdYMH2GT7lBdvSa7WqmG6C4YEwG4
MDLw5CZp9BgbzIdAIMEnqL4/ow03cm9QbrOF8juTWdHjDHT5dBWYfMXpnkzeoBDLRxX3zu4LVZEj
Foaz9u70gu6sgVz6LL25s15GtTiNk82DlBc6y410d8mhRmBf0i187PCYL26EKWk7uKC9rw7Fprne
lt01QDyIBrmD251SjGBUCkljTWBUxUG9UDzvSwLHhXADg/+pwt1Sv7gkbp0pjci9OQp0urAI+BN4
hXQIZE1gPtjXYnR3o40xhVl/yv4YMxRnQpuJOb0sMSYkj5WmiNcstXr+mX/Ab1A+gdUdQRgnT9np
CFR1xjVF+dfZUP7HXoScCcMqUzEfEQsMPRTruqZepFUAOfckQ5dJdMWdgwSTG0/c7/EhKSubH2Jk
d+0f34EbHfrLCPd2dN4oFsmHSFB3zzHVFMl5RgMAGvY9AnFusvea1PMOklTOPfTVHF/vw2NLAy9J
QiLseeBr4s6IsyJ1O5kMV2TFPEh46GwW992LJRDcUUND19UGCIxL2aFrV0efvM8ZtRxwUbBROQqB
45sspTwEzwnMx6lZpd/WVqt/9mpMxb6zzPF7ZoR6eaGfgVUVTswrpxequY+ISEYSYw76bnU1d72A
RYPfF1K3TYdniqeYPoTtoVawRA/wI1iEU9sii49puAFELXK3OCGl4OXiafFBHbb7BTcoUnCp5KSE
2rnLesa99J8uHEP2AU4FlmoPX+XI5hkdWcx3QQETXK1PwHhcPkjBSCWGLUo9a0OnK7TVNh20AwI8
RCnvmDx+GXrwHM9vnb7N71Si6ZqwYEIuMtk0B2u7wods9VoBQS/TlQqEKNOguVVB3nq75OEBpQqW
O9Q0u3SFdiOQhuPrtxnPnIIYipSO1r6bG+J/CDuP3ea1pF1fEQExk1Mm5ZxsTQjLgVlMYrz683CP
/rPR6J400N+2LZFcXKvqTTU7SbdpS6dwWN/CAx3TXgaDdtJLAbbjW3DsgtXt6tZ5J5/BYPf3VrAD
GhnfC8HcRmuY9niO1owez2OcxZESA7Z7Ma7VBW5JyMx86visNyhssFI0uzv1m6qxaoX6EBuVfH9T
ASVfxmMauW5e43NoVz8cuzr5spVT3rLqu63dJ2UycprRTlu7AaxltXXzMnPI1oJRY+BIOdL+ovYh
fGdT+1D6dvPIfmt7hDybsNY3dYfmxL8sQmEDMUHvObXWS96tBDwMC9GmdEE+YuSvc4SijKH+RCQp
3/exA2nKoYCx8WVHx9QTisnwVRWrOF90yXxmbhLkd5Rbd4iyjG6W63HfEMZTr4toHuC68B2SQDLs
XS4o3LweLNUZ7GgBpApwSRnl3FDoLvKr/5PyMxhmR684tHtuJoSJXR5V6gtESkBjHwVQQkciYOGE
lGXSX/iBHMT0xKdmc8z6ExIIwX5H8rOXdxytvPPzaRszd+W1D2FhJAxJN0TISCr5KCudM5BEpXRW
LVSm7KQain5w83Ga1yN4VJ/YiFd8k36h33P7u/kOeXK/0xc3F3jKsPPO/nLcA/gKbuURG08AD07q
EUNX2FEIvjxMBJoOTqpcsy2opIO6F0pjwKuPun+luPGZB3cauHcw7QsT+yccEh7ycxkCgtqmB745
7AICteAVRhvGgbzaykphkGzBkZ4N7vHGLu9IV3mAhGjTR3v6pnvemltLRceNnmB2T5cs7Av3J2yf
DTg0T3+LY7NQneAU/5Qae1gCNj6pweQ1EwbnNGm7cI8oFJv4rLITnqYDKiZAoxypnptbZXqIwyis
jiaNGJWe/s8dfX2r1hNh7J5cTLc/NDogarpKt9JfQ1t6iw/PfPuPoky/IAqRewpDzJkEzYRTO/fB
2TfsAP1VMsn2/BxSsGVb8vZ3U7rwuVo+q325HX6CxJmhp5o4zUvzFLyMbzS7+gdaq4DynQeHZxxe
FK5gPa7lbXTFjdPelJiLIISL7V3BhqOuWvJYKreeVDqiJx1hwKB4qFOIettXaxRqC95vJhbjyB4Q
G/uqV2z8a3gsXYb+WPrT/JbYDHkTXx/GlmFxd+n0OhYOAC1rDPkbeFuzbM4CdePb+ZnMoZ0rEjnq
dtSlxP+Ehktf1nuBx17erJpb8pgCIGRu3uvQfsO1EgpVG4SgPYmm3GXrZHQAwemAtJgLEJzcfQXz
fX+nrtSsWwJsN+nPwktUgS0iymPlhdQSYMNsmR0VWphNWwkrqIb46LY0j8t2Hf7cYBVaeOyP8TD8
cXh+5pA5ki1S04xOSsSSMunwGUMHNp7/ifDAAdckfvy8oGkOE7UWo6q30h+2pu373K5rj9McRrab
69+IP1fiRf6Q8dX4ONs5KDTOt9lfbWmdra5xFPCRh+EyLG4R4lakCZjN9ypYG56+YkUL0FHlXGlw
EefLC1S/eL92/r3lwU18GP7Dair0hzXotIP0B6HEVgLI4SBep3C6cCPiZNK/9Z8hA7Zz14cvbj+L
jx8lW3fHEnTwZB7UnzfjnHnPmOdKbbyeqdw+IqFpJI8x1XV3RFcArkqO2xc5AseJt3ixmQGlwEFr
x1vgVN+kOcNKqRACxJl/DpGntB6HUAzm1LlR4SRnvtB4aAq7Hlgo5kL/hr2Qkbvb2U651cdkkZuT
uufRXTk/FvLManYa5mQXteVDRG6xhtLAFnCbztsE8ONR/4afSWCnuSMP0Jtuknsj+XeA3vniRZHX
28hjSt5a8KYct6rLyxoljsZNebyRwpMGqcJ2wtWsXtj4qYirOc4GJFHtdobycjxJ4loo5yaAE0XJ
y+roL0tLKq/I0hFhKwshucRkydCVrRpU53MZoDJaDb8aESsxkqmzRnzflXLLvNdXlPD66lkktknr
T6sR2C9EKrOgtoT7rLQMxYqiVa9v3/7Rx1QMXtGsh347GxDSe9l4iZT1aKx6Qn+sMnU1cBx92+5Z
fBXixUUTLQSrh2TLbi9UV5wy730d/4qFM7sKSC+JB4i9gZKZV7RfKgECgF5C+OY+6oeBkh64t6n4
BgsJKhuom3wC32soc6j44Yg4V6cTcdp6eJHfVJ4RuG0L64JoxABMnIuwwQcTIOWtA6+Ia7hfuhB8
1fyBLzh9jA6FpRKwfz2AhHN9mq0+4ZtEUFPXxPj384L+Nqi733u+MDj0Ucd40nrlVV7TRUKNJytc
LEvMNmv1Q97MtsFD+I3g08WLn5E39zqTVyDeqUeRjDwzzn5G/qxG0IgNXBuumvpRHNjXVt1NsEyA
mekDoepz4hm7z/cTpeWlX3xn84j+LIGh6xRL9Z2Q/eDZBbacL0NkPqjhEIL0E1ufH9FnAjGh6WiO
7M/xXOTQfQp8OXYRaMzq0D1AWhrucirZ9W+D5ZVonxmH4bNn822o5c/sWXU+aQz9VbP1N5wIIJO3
9yWHUsFB7fPv0UncTI80dZJjjZrr0VF6OumnukBA1s/Ygd6Qn8TYnYmRXL8PzUPdiJtxEW0pW2pU
H2jwqAe0PSq5rXFTiXJYh86B6gRh+Gix7DDbIMZBWoS/nT4CHBDQ54GwTd7ohjXZ5UUUQTkN8/SM
GfbDE9GfHQ+LV2ye7hFFshMOWyxN0XpM9xFKAQhxVbCTYzo6B+HElu5EV44hAo2Hg/+ps/fxtSgS
qHiQoWzzbfLgjk8VFX/Ees+clBgFwxLXiHJ5dbUD03pu0gX4CJx72Fvh35sFc5m9ncNrRjQev8kT
WRmb3kqQpewgpA2BA3UvLqbiJrOyq3nXZO8SOsMeETd6PoHMYjhFIvN/6OW4v11Px8jwbbfRDoWA
HoYth/dXoxRkKYNJ7gsIbxBLbZUjE5AO0VFdsBoa3FvBAgSoPqnfVJdgNBDa9LGbfl140ld6eLb3
AAVN5JYP1vG8PHajVQM+SU6D8DP/i079MmDGNWt2LbB7PaSr5F7IkbTDHTH0i7iaN5IX5Tav/DN5
lI3TJe6QEC2bHAuv3vb3AQBOsIC+2eQKOP73Of5m7bDHbOsHldVvdFVP4506ldWcUGuxcY3P1/lR
U0Jxj5sHktgD9zSbJytWfdbj48+/hdNrDZLu4bG/MCJk0zGVDYgwcGQCEBMIsHlXYvuOb+Kq/Bbs
eM9mCfSpP9N2R83PAtEuvcU4MpWpKesKkqCfp9LHq7B1CrCPJnQUHXKcr/QDX1gzSwXrV+rO7vFV
OREfSC8xN+7tA19FCk3+8SZCykKnJzPBJO4clYhPDg3RarCNS+ghCrd9HwpMoE7bb/RdFqyAYaqJ
L/ruMAvNUaVIwaK31KazE0Q8IiqMiY+c9gjtYBC7kIQL9i4WZ+mqrJG7YnNYHaah87z6yD595UxU
mOt3C0k50yUMEmCL2xPjQIbYGmWheZqAn54D8zIyg2T29BmqbpFH4XsS44XRmglrdja2xhA82Hek
/ugbmy5aBdEiSQ/yzKmY3oaY7e3AHvu/DB1kwhM0oEqDeotZqMh27Wwtf7D1dTYil2LDS5NvcOhd
053vLxKKGvD8v3aYBB3KeYbkvlsG4MJvG+9i9yvXk4iEXphXj8MNLCLkDXaM1tEQ0OxBmk2PywET
TNiEyJRw20u6bzPQ9XEpf7BD6z5n2D9gO8BlYsf6yjjnPIaNFDvCLdxFNghH73MfI5YccPYN9IEK
rPghepyzip1QYQZH/oU9rbNzVkrB3u6fBx8YIbLLXx/bJ+qYFvh2wfQ2huK9ups2ae//8D2OFMHA
YIYrUzfDUxsOqsmeH+vsARAR3azqUQ0Pu/zaIefA1nnTSPxeypu623ZEn0c2KHREY8l+rLg44eI9
homPtDzDDGAASFcd8zEYnkeg5HdFoRMs8ujAxIYDwlsk0ByfMrDWZBqsV83TOLJVp/uQMdU2gRWz
JTVeMM6H6Jif8tOrmXe2ACG0NCgR8dPXPANExNrb+SXCRdZWdDDvZC9qNxHnWWvr6WZsrQI4JyWN
tbwpBIWD244A+ajz0v2pAJbjUKrtajKL2eIlPHMYRKcQ5MaLmXeHJJbTldAHAU+S1avYHJvWNarE
6+WUQ70nxsV0Rf1lDWq0FFi2CcqTtvPhHuAZwmwRRQAhXIBEv0zAx2JmkDEgRYuQF7euaf408u6Y
ZdCEqV23nJkJRUCVh5H7Vsq3bci8W4PKFLt0mgwRsXbahhvbuyHLoIJZVdqHaHZbRaDQ8+nnNcBY
veQqRMWSladAlZhrri8sBkE49DqtImCikDSe6SO9CV+2xEcBhccAr1TC1es01G9bB/yfjTXIZZSe
teR1kGuiYaLIjWTRq3PkvGC3w4wMKKDk/r0MOzo3EMWgr50hpFcRme6TyHBd9bjUzNYZVNC8IWi2
o7IuK9r8qJvLDREvwXHGxjPW0noG5D2+gfHUz1GRLLNcZVhqwtlCzjmCG6J7wvF1eRvkU9DZ9oSO
CJKCauKWomVSq1PvoyAlpk59cVN45UNkNPoqkx6moNiS/NFlSD2R3EUZHZxw9YX68CpXWm2e4vy1
116ql6TMluc9LvHjMJgAIbpshZh8+w5FYtAsxeLlJjS0Iro5yrEu5IADoOFOv7Tr9MSDFlrBj3AR
/AVS4Em6QD9Cpo+yn40vJ0biHCbhfgyDOS+/Uq6zigAXTVl0r1PSCZ/VWKzzNgvcNhUXcZs4sbIt
fZiCocquGhk1qnB4cQU+OBF0UuaMCpVvTy/EQzfHUyM0K6HTlsJ17NmBWrib/OjThxYapQSTWctV
/d6Xak62Vg8kUFCti7jPrJBLSBeadAh4E1oh/AlbNLJV58QJBz3hQWM1LlKpOI6jgZua8J2eRR24
L71y3uY97nnzu68oI97WcJJQ8oyYsVIZ6XFRc+xzhn8rs93bAG1Qvgt6FJ8cJMU4SjkK2Tfyv+Ia
ZeTXmOJq1NsVruifTEChWK0PWY1UX5oHQEsKH6qndj7IbmFC2Lf1NQBorLtkO9Xdb2Gwola3M4ot
nx83Gy0gfYdG4fYKYrcUMGylsqOV7UrwScJ8y+f2VYmYEbKLMJQrozY3ggaqmPrWDLTp0E/PADmL
DIStJseS3aCeKRjTert+H6d3pkiDhWSgym71hdlRiYoJujwNHsR4v2wj36rvqzpjcgbh08e3RBJ/
FNghvJhaEX43fNlqBcWUnbX+PGJ5U2EKUQZJw1Ilhkc4iok5z9RinkhUyy9hH+r5r2jg7C3RTglo
KAXF0tFbtjhymmBEz+bfzRRCoRw+ZGmuj74jlkCcwXBI9faQMWBiksqzwHMo05xD4s2LZPrlWQsa
wrhIc6oRIKalMwblKnpzzuiHvHq7BeghmpEsdEZ/Bs4mr3EEZBV1iBC7Oi/ETLHfwaUv6oOgdejj
uplvjcS9NeO3mSNU1udqKVo+J7OykLDlIAmrcdhvBmTVjBZQ3mjX2O3MFxi0GHwJ7/pbw3pkiuQj
ULh2tjYy6lGbrRVEW9kYrfL+limMVxWoB+SrNsmVJY3NFEkZ+wqn7QuxoopeK1UctUw/uqj3Ko1k
I1DrKv6rDG0XlItWa71Q+JUwEQFKLhDRr//WR6e+w9cqTt8unfwpL/+60OssZ5ZZ0fM4sKYKFITr
MHb0H+Ok7TreMghh0sPezlv0Amc9dfPCRnw7CGmgSs1LytY80AHyd3JnrR70nw4DnKUfZNU2Bgff
LXlLzHGTrma7rO9lhBdnCyKTCLYmrEUUB0ek8RAU1upPe9aEJaBUaL0cujLtlkj7NQax+QAaXspA
kZZEN2sNfanycGiggpV8UEVv0kWA/NhrU7ZuPxBgBc7Wp2R4Zj8Pf7EcJNYxy53OwiUGvJ6ZTgel
/SsdGdHD8MQz+odfYUNE0oFHsKHvEI/q8fOqf+oOEul6jSj+1HNTLngn3D8/unAzTCfn7zvyIUm3
tegap/yJLNs1drFdv5aY5V1DmY+5x5eXEHFiDlqj7igIRWCcpsSAk0UOrecGDuR8dWwJLaCS3RaG
C/EBpwmVCfR6be7xnE0S2uQsjB/TXZgjzmwLoi6ZiX5obpxHCGfkW/5ZAP+kATCm/okDaqL7g5kV
oKGNnRuB+Ivwypfo38lp+ka+LXa4RLhV+XpgytEL/Yb/RwTFV8ipdxUIrcTHcEdqSO4jgIwxVzkn
rL+vVcDyd5t95KxEhEXG5xyH0eBIomVY8zsUYHLAYdNjAuLZpdeOOwMMicAJqNRgRwQkwG/vwFPP
rGpb8XVJWWAyy8tKHOl+FeEawPIptz3jCR+Lsmit3F8ryCFl0V9lSnF6USdydkLhwWcY8O8uB731
/l3lwAL8XtjjBcG19ZESvtXPgWEMF6D0omH5WSWMs9jLSzQkUH1oum7zN1l2lBxrbd2iZyvd3nBh
VgSiqswL90heGqhvSMUmBoYc4WYR4Tl4/2ZUKOBvlobN23pBc0WLSRw7sy/mWlImiITWgF2zv5ge
XUF5LNlV3FzfXcCqwIRwVSXYrugxZ1cVZbHDz8bfKs3aOHWj9ArX5grkS3u4DuDDZii6sAs++ikv
W9+qKPFs/l3Antp60yo+wh2ilQ8sgo9C3BIoVlti4NyBwqW0/Tk714LRKm7nCq31xEy3nThw5EHl
GnxwwfK7gOAWj9nMCo3NMDoxGLS7woe1uEbTrERqhXO8Dlll52jfoIK6YUfGZrHBeELJyUmMf6Ld
l6fQrnftQWVcRHRCgzLZNfQFV7biXAM54ePpX+WNBCyWTU7K9CK52+SkzalrTrFdTcyA1+63SLZB
uK3XCjrT83dyYR1niPEoj6zxCPHR2rQwhK9dr0yjNuxP8qbW2ui0837XTwvLqVlse9G0yd/6yD9R
8WU/q2KbQ1EAoO+VLcJgV9imX8hJnAHi/s92d0fJ+kOOLNon/stJhUCFu+9+RNeFrqXFJzIr8PpD
cI7RL37yx18raW2sq3m/HX//tDVio8gyf2MXqYbsIVeiMZq4/8TJ9wk3jl18djKubwypXmdnXxxS
EuGH4EQONr75FdS2udeLdUT2jaOczGUE0GkS0f+aJuowGz27EWxJS2R3tr9Fcm7oDhAh5DUGlKOG
lDokzNQWb/pqxWv4Jf+V/NP6RaIT+U4XnWCXdYh95TNtl5zjaLwZmbuFHlAtX53UCtrqiUhodLzu
tvc4uElcHWxh78/HZXbkQMaLAsMB82JtYeS76hydZ4sCMTAv7AnEm9Bl3Vq/bFR/IVQ/p59E/OUx
uyDD/aOwbn7ELfl1+3g1AdRz7aTsiHa6mov8/seRoZwQGJ3EAPOtcTI/dXYGOGE4+ifZQgKS3O/s
TzhrBWRt4YUcFeTsEh0efesAuRbhNOS/tEuDMNX6YS6xDnafIdseP0nVXwXLIf/gMbZHisJSnRvJ
JHpiD2no45HSS4zViAWrCFaxsByvwY1FX03avFazOY5fqiNPm4udpm4f7IfJwzWPcH4QC8dP4v/j
y74RauA6wFGz43w5BDbj1S7dmqlHnvzdPOW9CREF15Q4BmFq5R66nKwMKkXSBJ6qbU9/yymg9lVE
q/INheVDPLR5QGLEXNV2rbaTzOkrVUfbMC2uI/vMiFnMrtTKLhgCSTyyG8xO5T6EUvRt7cmFIrbw
fVuiwby25sagHc+ssyp+cF0qmo8R2kVYY7pHt43HmM3piDaE9CqQEY+rVn/RdONem5vpYUQuru0K
EBjpYGZ3+/1Fu8cPNpwVyVat9yWjPVAOUMf3S5SbZgLzrn/NINzN2K1vwwnvorTV96z0Du0J9vMe
vuZau/EHrPl032O1s8y9vim2NYFBuH3sFw/PkwNX4yQYaENwdBEKyjbN0f7n7zTKYgjPpSBYwXce
bNRb++jWPQGKpmGrX/2f8r7n5D87/DwqcJYcsbGcHOlBYYsNltKkNbAqNoKn3jjNkuJEVJyXYIWB
XZJm4haqwxPSmG+KUYV7brQ71+kkq2ysnLzKJ/8zcTGFN2KOPKM0PQSFM8mgGxS+zZNAYqwUAlAN
Cy1/inuWynRyxHP554X984vR2x8Vf4794x/5uvEPTnEmdu+oAD/Q5ZD4zTZYn0MIvrPI7NdjxQZN
jlQMMr8vZxs5AqKUrwbueTo5fETDX6qAqDCY+7Udh3kJa3eWAnQn5SbUD2Kw6i6KtqVMmtndHmWv
5FHO8iXbbf6E/qbuQkokrHOQc+o7+fly0divKgoqHfHIMGfcLvbytKzQDQDdNLDSSJBvIdg282N9
e3ivS++t3n3sneyuasZEkwN2x0eGAK9BoHA32O09dEYFvTmNqp0VoGyss6qhSgduIGIvXSFkn6Is
43lzIHjH2JTPyV/FQc8BziNEiJ/SB4WAX4Rs5G/fUl5o/8hj3/JmkUO2DAjlk9pDTXn1yAS+04hA
8G6Ka3HL05DRnTH6gPICUQk1vcHQGqe5THWRMlUdHaKi+FCwIN8OxJpIcwhvu2DbSBkYd1f1TQ+y
NpIGQcSJTv6ZPrvFOml2MDFpKX028t9s2GTFe4sCs9V5rQbel96vPkdJvFWDrrtx8TWmXk7jsA3S
ygHVQ2+C4ZOCi5jIx0y6atLXa2C32nNGQJOhPrCNao1aQwh/ywiFYPD730MxxP+Q7iMTO6QZM12Z
cmT+FYpRyvo7eQ16dRKyvRB/ddnKwPTQ9J4mOkVhJ6RUhv8jueY/5XD834/8V8JFI6m1riZ8pPRa
Z4EJZLRWzft7IOhcdv775Un/ISTH0DRN5grBIDT9XyE5+iubRXX5qujPvEAMF2E24oTtEQtA0Rgz
GpgWO1oxmNjd+3hVKfFKQtbVuNwOJeMBFcQEtwPYVcEsRqG3ZVU/VNpwVuR92y5Hquz/8Y2n5Jp/
JWoYumSIukSTrfLn+O//J1Ej1IQhys28PBUjlWPZFs7IG1CWeKYpg0JYjuLF8C0z3EkRm6b8rRaR
rYaY4lV8RqXv9NAy5esjxkNABMPUho7h93//kv8hCMnQdVMXRcLyZobxr+/IXTLKfPYuT+qQIPtW
aCRXQsLRa3b/Y638hyCo/++T/rU8X2P4CgShLk+9QuhkTr566kYBqXRBB1H+m5Wr/35l4n9aMIZC
xJMoKSapJv+6tHqMolEflOLU+fc02A0Zwo6e5G+KX5OA7QERUYQK2Ye1KvBJdqj92gcHx3//GtJ/
uMMmuUaaSZSSLOvmv5II4yHy23BIi1NSduR4nIb8lx0vSEK7q37yyouar0Q5JkTg1T12A9hssVm/
Ryl1XlpNip4J6uUvM/U0hI93gc811gw78Y0/oaXuV5yh7+L/kQYjSbP/sJlIpmIYmsLyncnSv6LC
OiMwmlcqkYWF7CtEw4AAqzZQ+mLXFAOmv5jLK5LwFZPcGCo5miv9MoqW+ImGmjQgMigRe9ov+tIj
IoipVpCXaJCZLPVMbo/sCkZIjKAnRLSqiXSskQb9JesGHxsDNqZxcxksS+agptpCfv3C+OEOppJO
lm/1B9/tlKVD+VirXvM+5X+17uDdDBDACZv3JyII2kGcmxBgz7fd3tot7x04GZsF4ihsaSOKp3e3
pjZPL+a+/7jxhyfVEUKPz/zYPyf3DZEWiytnFLFT3oAwOtlmK53GjZIgXefZTvgQ9uNe2KueutCR
MkCyig+2IpNmBwKRNW3PrlDU4tslCGWM3FC1CRCDnOVCZuinIKeODRq5yQ9Lcg55qARFQlhxCyhy
4+vNDC1kHFh2ZO4s/tDMQfMV4/GB+kTgYQ+GDboFJxu/3VG2K/zqrdMjYgZeQK5Ip4WH9rvHSy/B
Hi0F0k4RyGXkU6bZPieIhfG5ABexp6LS9hpCPKHQUcdV5w56R0LkMR4H04XBqjH7w81yuqNmHH4D
SAbczjJUMB84kssyN1Rn7A5RvxSe/L+XuhjHTUO1M4P/V77NCQudpxwQG1gwlw4SD4JR7CRE/yn5
El5IC6YkPzM6xll6SLXlJHZIIqjcaj9DAvBkpgKMfMxwWbw42p4vhxSABBcY3dkVIx9sclg48D55
4kz5XECQIA0J1xWkLgEvFaZrZBD/UL8zeJub8FWBvT1jZZFW88JEEOgiEFKQERQugpMYazoUqR16
7Vm8P3Th840aBsWLqx20i7zNNuNftQPHbiS0KnT6RDzlN/Q/9fGFKOIDd2n7UTg0aM2p1VA0EMao
hWfFphlpIQmZpZE49TgX78iXENrhmPilH7xC4DatAw4fK88cyg7hQ/lA7/GcBct37BXVygi8YJ2a
qxl/Kd3HVIfwQ7G6RIaCvgoJzAy8SrFEZMpwNWQHUPDBYCWuSh+rHl7JRcBA4qN13UkMDl+9VFL/
DpB1yVYeJ95SQVgNfwicfIFXK40NZMBSVfY5DU1NpEQ/5eQIdDOm96ZBklz4c25OifkgsWckvJdM
aCAzylF5zYiAmKyjtswZPWV+2OKO7SoEJ8MN9SzWwz69FbojFHbLbOTBFUNbOgOUDMhZD+YImBKQ
/KbZXEIo2m/SG6gqIc3IDPZJh3di9O6iHfxmuJVCT6I9/id4oQV5PTLN7BqdJwygvIOyGPfyRwvm
3/IGSJ34tuxI1kFE6rgNDN73YCM3BE01bVhtkxCAUICUyq/CgwGrzQpg3jXNz6I+18O87f5mCccJ
wFm6GwxQmZ5qFY03ssZVou3QLchAbY8AYRW8KPJzWpAn94A1hS0RwgkpU3Mt9smjOCNdh7WR+R7v
qfHWr8ab0YAR86MYazc/gPw4qAtXA/nC8pKoa/DSCQ6Rv5NTdUBzBGWVzHkqNU2p1aBBQsw93e/M
/ce7JNCCWPUvbOPVYMzmIsRriH4BqlbboUeCcSXZxKwd9bXthYtJLj+5AgqADcMGqK2sqHjGBGNt
esF5HxLThSSlG8fwYxLCNLDdvYqPpNpI/eKRlx6HqzR81tonfFNCgkCC+Z25Eo2rIfDY4mPGiFue
ZLRuDgpU5tLKu0niA+zzqI8hOtlrlLoKHkjGjVMzTXPQurnyleqr6qnM1qzYCtFJQZMyr+gODA9x
Q/zVTv56CE92KcfovYFJdAwLkz4GAjaqX93pngZD4PaR7Mbgnl6Q0VWjDOm8+EhAVqAszP7yaTqv
B2kZ+2S/GruTXt/wg8orEdFAQXO12Bn31zxgeENia+jUrfhBYxoiUp/d0wH/hAS3qzHDjOzBC3Th
/MrKxAHSM5cPOb/gGrODan+rxOthV9qnI0IS3m2YinISqc5bd8Yov5eE1NwWiJw+1dMQd5dXepoZ
Hjx0KP7UnlXOCy4mc0W4TE6awWYswl35qMG8cB8pRMOtaLGEdBkcmuhUhl+672oMPNLWOtwU6od+
NbLITNHLIu8NCrelCW5bJ2RuVnvyvUyCqldXOCv7L7KDH5MGvQyt1UDhxHuU2FN8FcskuE/j5HGe
AJxC4iASsbIL4//ouPEe49pP9uUeXzJjLt9PLINZx5HKvkeuvPI95+CYvxaMRp7OwMBiUAu/Jd6C
vb8uwYUnXN34xvWArza6qAThQVe3eNlQFNvkar0vSE5RaiJjIyiDKMdHeJh1IG7SNuPiP/v5VwLr
+LKu1S+vdAiyV6CkpPmKSTmw/HYHpkejWPziyKAnzRliQmgiWVXZZ75kFAfGl3hd7yugeSTuvVXi
fmFuyxSkwG+CpooWjXehT3pIcVshnZy6TFo8KJAsXyqL5LsjcveXCQ3LeK1+TRFY4rXF/BogunT6
P3UVrtOVcGjWSjbZ3Bkouegh3xBcIRUFzMJ1ZExgGVwGtQwnfid/4bOYqVuC9m0expzKgJuuEVXh
xbvM8085KQa2djEHJ58PP+y2B4K4UcZTwE0Wedbq1d93G6wotplaV0y4KjkGu9zzXaxfaOUnUf5k
t04ayIuP/GvS3GI4BH28gItaLbmsJNgzUZ23bc0tmn0kG8Z54CNeSaBCItlyNt+Ov02UpCdN9Unh
CGciNAlHYmrGX/WRhs7zzVAQYH2SC6QtOFG3j8kPMxYViNZkAxGBZMHwLfNbzThdrLczXSm232JF
Rj8mSOxlmLU5eXmJt9Iu/EVyhRmHEvMHVzB3M4VWulY3Nvcz6AS/jgXU+cObSKoFe8EfkkmLHIxt
sZscjpAvyJrDU+C023hLFkXgFHhRIHPAO3BnMPUcefiixqwfz3BY+AQwrDuUtKwgO/gDD88/M2nF
sDLfzX2XcG5WiKV+qww/wJWGqPYk9Z5/DhH1Z86h3KivP0G3D75DYsRKZtzMrf5R4Fao9dn06nl3
zolmqDC3lUsCzxSFxy1hB8RqVR3JRfjVPOFYIN1k+iNYGJLbVbsNQNUcnLkTseLPxb/QvUafJecc
EaZ2vYy/pLM6RzmLJoRlXl/8vflbfEHxlng6g310+/EZS/aah5UlhQ5uKzRdq+nvze7JeKp+3xS1
7GjsDsMa07crfYs3WB37De7+ns/WkSeBfPsI4O7jAcAjnD9HT9hMiSmDk+7IYKMGc3CbAPB42rNb
xMREDc41fpRL3QXR4w2VEt50uorJLZ4GFnqtJZcFgeLmh0bC6mAXADY83DGa45aRniLbxwE7ocwI
DIoKlxzU3ANMBTH3l8aiQ/vP98ldzBAoVaYgf+fW/YXcSIRTXnDvLD6twut3e23e3/3BfNkNvo9L
XTNvZWJL6GNIFSJ+HHv0ZFwjPmgyIZJQ6ZSufxwnlu82esMRSlXFzEtuHhqUhen0ByOdC/v3nvD3
3hvPJTGFtQ18ThKSaZlrcRIoQQXsmTvHlBfzh/mDRPOz3i5vvNjKTbx3fwILdxJ+I5ScKySfsRyf
xpwExVdJNJJwoqDr1wnSSHzhE7eEfdZ0Fd5L12B3/NYn96iy9ic9pt0xxgbR9C74nvzXzHr4EBnJ
kiGgf/hEoKUEzdBO7ocv/McPGN2P3sHmOUnmSCXHVwV54TJCjiN3Q7KKXW55vDl2gW6H3r55YsXY
I9k7aQgfYFgzh3cNXBgkGpFU5Qy0eTGha8I+/x2taIGLw8KMkS4BfxlvTo7i+KGtwLaBmefkRm33
vfMg8OcLb/25QrvJpwVPScd0kkJNYBFCkWwijQKX7hkgcKV7BFH5xU9GEsUm2r2/5aXOmcHwNrl0
6Co6PgbfDg3zdI6ZmPMx8uH6QpQhHOJuSn4ANR2/8SqWHhMCiAFi8p2FYoYIuw2VEuZBD3/PJFWf
uNtgr61Ndg6ARbbsyfyzjhNXUZYhV78Pqrm2pi5YiGzR/ywR/RJNzrP/R9h5NaeubVn4F6lKObyC
EkEkE2y/UMb2RhlQRPr199Puh94Hu+yqvt23T9gIIa0115xjfAPr2ppdkr9KvzwaBl/piFjXPaTN
zMfusi3sZCPMrNUuXvzf0g/Qq0RjNvBroJ572ZJMFxSa78Jkj3FymH6Wgt36t9Y1EgQ4w76knpjg
QnLrnsIN6+LY8tncbiuT+fIkfzNdkNZSgM6dgnUDfaVyBoUsHRBvZ3BoJiSARXxFyXlSgaVvEDzx
DEjJmDMhg1BoWE8ZuwBRriUvAmdZoHJdYMDTemqH/K3jggEJg+jRNfNN2RbRVzLwoITAqzJmjfND
qNp3tmT8NH7oGCuu+xogxEDwe+YQOAZHE3LkXN4X+fql8oYmNfORM/YD2uS85/TKoEdME/vcrMyL
bx66k0zn/m2oT5Y5AJloTH+VIye1VPYibpNn9UR7m3FrbRdorpDxC7buHg8CxLV8c85c0y0JKhpZ
8I5X/VukUNSxmMBUScijNtlBx5Qn8oxxUrkdcF6Zh+Nv2nGkpNijlTtuT8WmCJhU8MS8hPT0bd2/
Y5Z9Oi+HX5sqBluV+bqnPNDAR2Wz6wC2p/RInWrB3ixyCQ2eilFOHsxAy9hA/SQ4RDx9iA1DDYIm
q+HV6J9PHFyQvBUwnphWaa6MEKmHItaWbri9VtgPb+YALZWD+7tVOskmxQJISx0T36i+eIgULeSG
SIqAmeYMXOmHZEdbeLFe6hnV1Hh2Q4BA1BHfasQ5seBH2Vo3D2VoQpmOufzPfd9RkKjjXncr/jTy
HxHgcwilHDN8kZdym8x75jupqwmOQen7yvLDxAilA0/nElEfRY5NH5xn9GJbL+yT1MAz5rZa6h+B
Z1NQXcqRPDRqZ1d0X9r8is+SSXo4SZYNvxMOimacUAMcwmY62BedU/l2syDYurKXvYTKNL/NSnUs
sE2x4xu24XUlkgF0kBQnlw/tjzzX/oQUnBhrgIZY5/Fxdl0wyhC85LkNbcWLF5cPYrAxUEFCo6r5
KFfhK2bl3rYIDKbXQJuOOex9f5vF3fRCE2GdTuUDlXIGda9dXqfnft5aLtUyczydRl0xyj+nBmnb
g51XPcSjN4kH5BlQr7gtyo+0H4UboXDBltpyt78h4ykZuX+WK9klpCyxXyhc29PNHMWJx92k6Oa9
vwb5mj+Z3uLHzeWJup0ukhOvVThJOlQiLYVag7mE8T7F3JbHl7StKWr7ohhJnvwOzYEVSfRrtN34
ez/31J93JjZEbi/pT3bW7HakHNobCmZgkZHemO2I790ao+hwf1EXIkFok/sy3HEW311AOY6yUzlA
YONgz2bKUrXL1826hw9l2sRMMc6j1OWzpHaMFeZ0ecqnlTU+wzXdXBB+AGIVERmxnV/XbJbCln37
l3as+k1bWLZA/tPWtAbo/ANvPjrLZn9s0npTkL2tY0g3GebvsYH52RSucof79DY4Bl+bZW769Wux
XQoH02s3N+Iz/HCp2oJEE+jqIu5nel7vEa42W+gXtMzeDJiPbgMYFPfmBfnGQBqxmIN243CuU7JT
W9p4YKlESsd6rw2bTh9Q7S1nvNQVN7WD3ojm+7M0ifYWwtj3ggxjTqBP5vq4wo2wZpTv4sUYHJXp
Uv+8QCcJEI+/X8BE4RNlNgZtoZgk2kiw6Bwg0VlwLJrSMkVsjDN6fMLQjoo4BARRDKp/ucayNe43
HZWasM791kbTv9ef3htAbpprUL8NZ6FJyFeYssBlTyGpEayfoB6C4aA3SG6X5Tya4GJxlc6hvDx/
GOsBLQC9esADIMouyFVrIADBtvZvy3L1F9wGiYBiLae+MN7p1/nRgRpj3c6ED4OF9Mxpgu23gx2M
DOkMmuquj3Q/WZk+our9+blnHx9kYt0hY2jO63NbFW+crt5b+y1+hSPrNm/825ysdf9NdHc1ko/Y
JzaOtLfjIGQiwORlr6858/8SL6F92z3/5xmT/zv5SRq9q6UyIz1yy1LNwY4Cw20uJCtVh/5QfuJM
o2sEGQNPceldgisgzo8Yl/FxeUnmfrUnYHQEhKvG30pK1gGBjURS8buxReXDuHw4oAHZWA/zZR1X
RXfSgS/f/J/fFXI6vk6wFFFWVRD7lq6q8sMIRdfNUr7XSrXBuZBKo4KCVv9kv78tLvibGKADDgx0
UsMiiAmO8HwxZ3SejeeI8mwbP8tv+h/YcDFLdYrAw6VIqG5L61nr3Xwr70HrlZsWnxeZkqt206LE
u2KjzW12GopYPQwwkeU50LvxGZvaSqYpBQJrm7oK3IF2id69YA9Bkcnu1DpndhLkBeh7jgDnBsMQ
j3ozq07mS4wogvsFLh6VnuZhJclZ+DvHggic2urWCJBXC9P0k1S5CJGIH+8IT6PreB8Lq4iT33lF
53EYHTDnvgACQYkOQ2I3DLUtMB7atP7gDnlkjTMo51zuSG/y8wA9goKCUW4mkVLJCWXNMzc0NS5b
01cG6igjFJpzoUMzgsG2vOC5hYEXPSWxi4ILbFdd2knhWft76yCSMPBkAWagndpPLSxVhnc/zuXb
UikWfT+6oDaJnmJxWj6xV5p+BmT3t5gbdXh0H4aaiqhIiozmXpUk62GMpzb9Xbrc+mrTu1jGtvxY
wfVgDEy2YW18K3c80vgTBH6wQ3UQr2BPRVenrTm2OEPUXj4FDFLZ9KIX0ktjeJDFGNvM0D3eEEn7
vNGwrIPQ+/lR/v6yTctQLLJ5FFV9uOzsouRCGN2qTVnQ4tBnNe4ofRCU7wJmMIoPUp8Emh5PtolB
/SkH5IaBM3wviatjxpH+kUgPQLKmflR7IHTqc/gaJxMTYQcniPM7LWPlA6RGCTFvitIH14yeIxD5
+VtI343lFP6qqBqiTETD49cwUkksM6mpNmwaYDoAgRbwYcf0UhS7+3Ob5h/WMttgo31uttmGnOSp
BMNK3mOx2ZjoKCdD18Xb057GIE+X/vaZHrqVOoHpkKXO+TN2t/R50ydmANIBs9DQyI7YBMbWDlnV
G/z+absguKTBSWETVOlSU5HbpdjtrF9xwgHA5/KGvFSflA1FIG4FnPd03FCxUu1MqlcKIjRLAkLX
J94n9VDyv3A7grWGjEAXEYURt/JTPv1y55TvljJJ1C3JtHSTYfxQFvwzjNcLRTsaF+5c71o46cy3
GzJOkiBIEEGVinqYzhRBKjiV9hz9JvTNeCXhQ5cOliNs3YNzHM9eNL4zy+K81EyMZ44/Q+2NEBf0
B7OGZfHOyCYpOdtf9hlsiH01t2b3kzHrT5XAPKD2gCLEcGrJOYW+SP1PUbcR2IvJCI4YWK2YzT1p
c8DIp3hbHF3CL5DkcvhYnT8QzS7qfkE7xbk7yfy2jamglYC2jkva3pioNVjUrvgcbqIPhL6sPrRn
0RkS7cL6NJHR6y1ZZKjer2gHE3sgGL00ryrHnIEXgliKwnx2IyOTUwkdnPOYxpdGc+jnn0L5NvDn
n1/iYbSsmUaYKBFzW3qOnTG7HpegNC4OR2BlfsTFygn0pPSbOH5hAJFic+G7pNQT1ibZSsFRdqpN
QkAD9WTHKOO+L8WPsH6v8Tbzz0T2z1crDVfzuN79+9wMz9U/z03StPI9uRfVRuwmtEti0nNUXyJZ
J571uW+9MRnK0k2nvOXD+bI2fqtXv1lvrWGdVUSKVlEzHyQ2apFeLKu08k3czrThFG5MrAgEFFjG
EmYvKAtJOvoFViyhXUZMv0wFo2TxVgtBgtcOxYur3fYhiFw28PpcLDPcJj/fo2HtfLhFlqpwlaah
WoamP6yt6b1K41BMLhuT/ffaTHN9qoF4veKmSUGC0Z//+fO+Uzr95wMf7slZk6wmvKdwd6nnkHKo
PZtu944njX4Okz8Y2CTkacIvm8i339MQFVXWCO4x1YcH96pf+dM1Nd8c0Y2Y6vqWKV6kLCS23jLX
HUE+/PI9v/1AUxVRYYgW6YIP5VciaFXZhDoeOHxoNXMPgza6WE6iO2HTqLfljCRJHJ29NbE4fhq0
JAZCWCBdaQIlz9rt5umXfP7LVX1T3FqaZKqqjimKvejhqu638707a02+iYo3UwgdVbr6mUB2zfEN
wdJRvi7YvVxD1X65/cOf+/iY/fu5D49ZLZ6jLM7qfNPA9SWLbaTeg+GBt1DxW90v6qFv5GamqEqa
rGiKZKmiOqxi/7z3kYSPTpDMy+ZOLY5nEoQ7u/3VNcx1RDmpNZ9R83JXJ1F6aoDXql4ozO7lIu2d
+6fJhEMlo0KaHRVhI6fPUvRb3OTXZem/l/ewnUlppES5er5uBkNg3t5HJk7qS4mG1Gzcglc9DgsS
27vXRNkzXFBr6gHUxsc8+6MU3W+ZccbX8ChT1FVkRCxSsi4bD88E0qdaNw0t37Anxu7FO78y5s58
kiW26VZz0w9ljh+xg8O1RjMLh3GvPREZfFJW5ZRD8AbJ5qx/oYuub0h+dMo/Gt69F+3j+JnNjm9U
sX47+khBnfRI8Cv7NND8wCr4MCRUbCFkWoyHOggm0RjNBBHwhM0OoCHID56Kz2UpQBUl9qIdFb7+
AiLQLSbBHboRbRGGz6g34FNWQwi5nyFqBqYdXNYwHiFJEF4+wc0/cJZAGBBZY60Z28ARlrfF7Ozh
WF8AkaMrOEAN1Tk1IPFtlI8eDljLob2rn0BtD6pn4tp7vPKdPX6LVponBBVhNLWtP1UErlujKZi8
oPgUZ7SLyDRTfc7nHmnenI917/Knfyr93Gt29DFf811NJPHP7/X3vyESS8OQNVY46WFVRb95rWqJ
93rGNDWAiovLasYsaW5ORacbmFd7mTbSGVlCGQyILwNWeosYgFQdGwOQW0KdzaYT721CSN8UopID
CnuijtQlLdARh7dZNH5pRt55RWiRT59AdYvphSHy/a1c1ctycnupJ+WKpvhnFRjMRqFvTLSVBe4m
/WUt+bqymhJvN7GDhsg5XXxYS7JYKdO7kl+GXbXH6MtSNtiCs+MEAeCvG4f8dRPn42Rp2BwpPU3p
YTHJ6owT9pGPKwuAE2RdnkknzHfHZN+SVNC04TikSm5Vcj10YSzf6fTSAq06wSvE1/z+hjCRNuMZ
0WrLbFDpK4eVcPHz7/9X6vnf9RWpKtWXyO0Yao2HexJKVhHWKbuNNVLHNJBKD6eIk7oIzHJbP8K/
XT8xtnGgmHDu6MAqIdex2wXjprfUxoRLi+qu4aZQ3i5YM4FvN766UukDHUd0REe1nZrjukZ4OSpB
ynJ0AahVUDmfAXAROCjYxU5YIWHIGAA40ZM84xRFy0a38ZjQQhoNag7TPz+ntNAjO+RkMbRB5VlH
Ww2x7yx5wpoJmOjj5xvD1/9mtaU5omlIZBVDphPy382giZJLrapdviFn4A+uJ++2x/o7EKmM0c1B
QOGmE2hWW3B0RJd0+owjLbw1kzE4kyS3YiLVG8QOx158n7ZruqUIpFYDrY2pzoFc+hHcU7aXvwo1
DYVngrCCyVRXgXlDIhiak3Rnqggq4PNPqIdR/tM4iDeQyLG5IDizCY9izgkgEAYh/82RNzff+lAx
Tfi4QdoZmn36rug+iGVi2jNRXoCuHYA1dV6JYZEpgX0kR0ZwS4hg4UofdwwcxbHowKq2+Y+revT2
bM7CzzVxBiXKvaV8RSfmCR9gp7elb4B8cMKJOEXoyXSimBNfOr9Pru4WCE1KEDLavg2fgEWAjhh8
P4lXPP9s/WE+KO/w31mwwVKWEs6ofCuZueBxzJjdL/0LBPyJyI0PP5iFEYxDPtI85QhWvz0/t9PB
R4f3knm4B03ZQ6n3YnZ3xmVx0MD7O0gvlk/P1acwXMglgstxMSEdEqoc9qf367PqKc8pTC+YfYR2
f6jTtg+wcQTY9493pyJMg8uKJpJMp3HWC6P+aeiLU/ocypr+aAmFG2o4tElWZcHnDEv/snmOJZsp
9+T4ybeYHdHFQj2Y6utshMDkJfYipqbhBPw+z/IajYoKHls+iTO6nXh7r3Z5otoDOc//jFGiJG7h
4Xqg/wd6a4lF3ZYZCxBqxtM/hMvzL5UzQoe5LJLnmLNBh2DEyFCekGTAmNBKkT0h0OmeEreVYQXf
g2aT8I/DGz7a9YEu/ob52n3wY64jlJLYLFBigLCnV38NYHejEXQBco5pSy2V4bKSJ3w9fIJTMgcY
7KGoLRBXDr6uAYdOY5fPZ3rumYG2okafACMc6WzT0QC1MfPcrzGqoOHRWHKoDv4QfDBv2fAAoM/L
aThpni362QpHb3RmGDbjVUKxPVZmyB84nMtjICSsl+M6YMMOGr/4SEEE1F3QmNkOjSXtB7pxWI9C
tnIe8dIB07Yi/WuhOwYTIIJDBri26MQT0J38k4QmgE9xb0th8qHQ7qbnzr2FDooO5XQbn/hdXwhr
J8pJmKtBPg+3LXujZPeT3BZpxIMIAlBM6/+ueKFMx6WYpe0g+CeJhTzNvvyDIhgYJ4wJqg40kGB8
mQHXzF9L8MLZMECPt9qMATvTyDHppOgUoQLglQbcCQz5OIS9OPSmFthSHBVCHgljJHnr4G9R9IwL
Dv6kBtpbgHgjnYJFXQ1/q7R1oicYEoOUa+lP5PSdb97FC5nE9WOO+qN3a9FQSIGkQakx4NXOSHxA
5L4UeTvKlHRZRk8Wy39FYg0DD22EDNI+go6LA0SuXElut7shEU3GYtuO3kkCJ+M+cj7VkWciCy3K
p+KMTFRJ/DSssH/6KvMiMf8E0UfjG/B3Ooir6AfGHvQVhMMLLDyUflGDQglIAfTUccWrMzxiKbKC
zqHA4snBEIh7ukSPgWMOhtmyYgI77QhnufAC9kMC+80WZDq1I8luPriV5GtjCxmhsgCexdRnTDtr
TCsGfRaCXdXam5IN3YiJ5Jg3hr9vsvsMCSUQgpFEzEP/hcXlDewjo937rhjC6+0UousVLcx5kH6Z
WLjMk4QmeCDpDAg15LUJtam57Mc7kl7mpn5epqa9MRECAZkcs7VTHerP6LixqgHxxi27b+fZlhEb
Rt9wxkAAKjC23vWgaVW3gsrIvcHtkiMyZ1j2fqAb4iMrtMOnT1gHuNsAsJtDbBqvGl8ldITt7UDV
wVCGxVJhAPGKydomNtVE6oUAwpG9biqhKMO4BorydDkZE34SxvLWJNcZgn8I+aG7hLO4H0O1c+Lh
+4SbtCRbCI6hh35yXbdxcPzoO/I6EM8XTkukS4s/74W0oJG44hw7cLxGQiA/D1V7j9UXzp+N1ACq
4NlNAwaQR0Q27Gm8n/UIpVVk2M9yy7MyOhvLoUCqer9cQJio3+IPupr8q6v0hagedKDUJfl2eCEN
XzlkvALm0hi0le7xGYhJu5X2yYfqKn+YTd8mOvmeewVGSI4A5Y6Fu+yQ0Mf+WbWlzs54X6IZB0xt
owL/YjnNJ9qiNDlHlOaEbNbQDZfpqZWgNliXly7E5nZdDCdS9eyZgPcZ+dZvqjHpkd+JdrVA48aP
QLVj4xAWPtjgJW0QnoC4guaAqRvVZE6Tyb4d9GohYBeY0Si1cHCj8VnarN5o+Rgqi76q7o69GxcL
SdaI9QiSefmCL+HFgjPO3uYwF3DQwxDteQG+VX2KqKaYjgTUX5iQh2U53aHoNOBovsp4mG9LdgNP
hDn5IgD/mehu8kHsX8CT58oE2Kq+iu0DtdWw+APpjzZgrMZ0QJzzH4H9yrkdzi76C8vm7UQBBEG7
BwyNT7XzqeCc3DNW7Gio/Wjtcwxjq551R1zJg4+QL9XNWgRkEjycUcWyl4/sWzg/3uSJ+kyXWPPg
qkgd75A+ObqAiqiAegflih++WhAKjk4KLIqRmPnLHO+7U4IpG5xrNV1X5C+NrUrr7pGmZ5sci0ZU
by6cxxJW/8oAcBZc0cP/XGnKX1sr5t/GCg1+ReN08lCC10px5PW65Zsrj3W216MgEo/TomqcO9ry
1FofiaQfeE73S+IZMc2e616Dhaa3d5ZrotYQ+yu4iM4ohPtj7f98edJ3xxhTlwxTVERVxx703zJY
PV9KMapiepGm16v7/C67xfVu18KfLISmZtghx5qWVyxSMYj80vLQhyL78XxiWpZm6KKk818eOrFm
V99MKVYyhK4oPxNzbPTxLAmVgJ/lmCerDApLyEN6vgqAnS3KhDsqUTNtgrAaUPhYwCxq64GLpJH3
qALh4Rfkr02uNYumch2nomlfUF6Yojbvbk4fhotM32XS0/W+N1E1ZGLt5xGZzmi/OnSDkjwpNafX
QRyRD2XBzCtgC92JH8i7MZVZ9CKZ3RxE1gBX0hNtfTMXRXrSiSxMpIqkbNG78D0uiDJj7GeRVtgz
k2FLkdG1wAby888nf/fzWfx0HO0tPKJ/W17/tLTKm5TnaS5nG4hJYgx4OJ/d6ldVOcQlOzSAeVwK
YK5o3xqRvNGZxVALXjhpXJF/wcaKpqLuheVJxwyF4ufnq/t7Bn78ef+9uofu6q0XlBB/a7YpmPv3
Cry8XUgYdAmFm1JGWRiXQwQ9nNaWzk9Y9qdfPv/rgMiULEk3SJM3iT9Xhnfzn7sjxscqq9sbLzsp
d+i9QGPE532bLFILeOHQtWoPw8uvI5trT3cG8HQPUBrexF9WnW8vhKavaDDks1T1oZcW0ks73uU0
28jHFp0GAVwoR7nrF+2XW/7bBz28zp2kNfGtuhBjWm/KaCrF2GmyU5fmv3wh9asR1pQxQMoKLRed
9vlDZ6ltbtKtNs7p5o43ox/LmSPCH4DSeNxU5x1PX1QQ3Ql7L6DJbal+jpicwCkQdgIbHrABzWsO
ABZ7cVfiJ0GzfYf4My7x0aQ3X9EDyZjVwsmQbk/KxQ3l2r7d9w0KHVwaxCQ6KojEn58W85t7J7M1
yCatEtn84o8siv5oJpISb4bDIyWTIlEhjOTer9D1PiVv5xMTbf31skcgqWEHeUcVTSbYmSG9fYEa
+ilfgcG4ZIvnki0XgNoxRHULdA4wArvF3+Ss9D6PqSHuc2mdsYXjKaldqlSd4xWT15vbfBLRhf58
eiYIie60tcAkkszzvfFHbDwg4VQqKLwFFA4S+hEXkJYnkyOIjGb4tJbzOqfrdx5qWjLRCpUPrsna
vrZbmSOT8MvyI33t35uyqZmyJBuSoeiW8t8XLOs7vLD3KzHIl5cyear4HmJV2KmxMUKHX9lAS8S0
ur656hFg0YB5xhVNYBJYzfa33+/rXqKI+iAA41IMxXx42eMzq4B477JNCobp6rHQ3AiJZnZ0vjmX
2+Hnh+Wv0fthaVOxAIuKKcv0xx+XlkqtzlDsZOTKtL3Wxftxlz9bkZOQlYaB6r0loapEBrLAu6k6
Jo83aif2MQLgs1crowIci5/trp/1cJhYmDDEJfaEtHjoSPzDwDo6GvzgBWy9sPHHm+h8L9gdthws
RSzHykhChgdnJ0uQlDjk+F1OlwOnup+/pvrNO8FoTNc1VWR/Vh+7ZK3YxpEc5dGmo9WSz2UP8+8+
nguEk6prZVlPOXh5gxrfXLd0x/4qfbwsMIkYFTgHFacWfwBshQOI3WkCJfn5tu2h4hSLegsih7r3
COH054uWv1mb0DUppqJYiinJj3LARK6T7NqI0QZFXqmsheyI5pOy4bIRmmk67DSsMiUaTvBtBdph
LAgxoh7x41zS1R8MyAyELM5vx9i76L9MoaTvr46Wo2Wxa+ua/N93Rq2ujdWaXbTRQADCIU/IZfLO
6b4x13dE8FFgcoUGFd/Pd0UZ/twvTyw7EANnXlnxbynxz2aY8Hoc8/AOwZiIx2abz9NPVSNSvls0
h0hANpL4Jl2beUx+5gtW4PsmCh19RBH2EpWB9XlmfoGrgBP9hjA1k0CKny9Q+qZSVhVVs0x+taFl
/XBjTGZf5VE/hhtTVhEOlyD2gku7rmjOXW80izlKk8eZ/PKIS9894opq8ZgrOv95XDfENM84D5x5
k7UNqFzWDTlDjFAvzWRvDFEnxeIYxaPtNGua8SVDAjQ8PZh5fv7634zbOCDI1OKKoivGYyEedbew
uoR8exmwBU8Ej8ZVnx6tt8I0R8Jt3om/fOC3X9xgtKdzy/m8v+/+Pw/EVVTFo35XCNlgkSz6eNWY
+cy6GZ4EfC1X3y5iM76jflA1kJMxs4ynY3o/nBHBxDFQJ5zOP9+Brw+AKkLUMCR+DQ0x2uNRKbfk
qq+v+Xlz4zSAHfe6oHZIcYWquT2vKCOa327Bl5s+fCKlvyFa7GDS4y1QtFt0P2cZBAd5KuXrLt4L
5kGPFwmaHs4IOhrH/oIbY6qUu6wlJA9i0ZEzmkr6Rsh+xmWG21/uwpf14eGaHmpFMVH7613jmtQc
p44CNyhlC18U0tsmV6Zls6iO9LrM9c8f++UtePjUh8LxfOxyGCHc+0qYXgUkCQ71RvLbvP+7T+Go
JwHB5AVnCv/ftS+PsqPcVHw3pa6I+uA4d0O/6Vg36ZeT5ddzLd/nn0/6eyz/5+GWuYFFa0TEePeL
kijiC3ily0aRyA2MF/2VDJR10dESR7Kl/lIbfNUXqaIGSVZh5+H/QGD577eMlLTS8jA9rnm32HEs
XPkazDQQwRl21BuBsYSbk/ACcOKCW4gEVg2W4/W3jWYovv6z4D9cxsPNvmvGvSjC6Ah3NXKaenpN
36gzLo1TE34YVicLsTKNsub8x4CO9dsDJf/y8dZDPZb2alwXLXehuNL0ySOGZlkquULYjJuhKXx7
LqJt3EcjTSsnXbcwqYPyKzthvbp2u4rZlDk557sLNsFKejU6aUoh98tDrz7eIg0ttCzKmqkrgwJz
eBf/eUrMttSTa5S2u2ivvHdO5DdzDB5rFPeDAFBhXt4QAts6oPzsCgakuMKSgu6V2PKpPj/TpLs6
hM2NBkemgC6hmUKz21rrC+JNT18SV42KFnaDm0yKQJ6pCxqwfAa5jpRF9G3VBS0IEpU/jMnP3+zr
ePPhmz1splkRHy9FmbQ7NagZ5RjYsYN+Cfn+SZ82z91G9UTqNzVoXtpR8z4M/ySAnAKjjyho8IJg
NLBP4qCOnLSePGn8JBD2+ewIZg8Fo+z0XjJXbIWQCPIjJ4RZ4XnCOPz3/7+PHY0sWNxaE0DMLglg
EMrEpbyM/c4Xtqor7I3N8cnCvp8dEjJvt9pK3/x8AziB/PLbDs/nP79tpcS1ZbRhuzOWwxxQjf1o
n3AXmneZOc3cfDWemrn2riyPu4vTr2a6oxISIuIccAlkvziFTbDSFHAH7MxmziQrecv20jIbzdRg
8JlIsBkVNwrUicXgNCHSy8SggNWOgBxIDCtlcZ4QMTAlbxAtSYc6JJoD412kQeFUM2WhLOKDtpC3
gqc+KZ7CANh6OT9Jnvlx9rpVvyYRgJTlIHLFJeUQIwRoo1NcuXNlrZKHmM7YrIN0pkxph0+NteXp
rgnE0dx0M+aKJMRKvzxTxpc3+uGZGt6mf+7o+S7k6TmL213nzYp3bXnep3OXWUJwnTOFHXFXau/q
KzOT0wDlJeHExiLaETtGGNtStwHPLbTXcyDzuGDJJnRvS3sZkQ4x9n5OKFPum/NsLrrApBcEtxPN
MNhX1qixh3Y6ByhsLlta7PpGmPcDWe6PhIny/tKjOPr56fkLVvvP2vn3q1KKUBtQkfwV1vzzVVP5
llMunJl+OdE+2t/fjx5y+Plxq3h3v/fVD76M180LQP9ApafTM2FXCARsph2e8Uth/HUlHS5GUUXW
KQpUbE7/ve9doseYx8xm1y+jheEqfhYIDoYIYjq0jRaEC32uBZKDNdURF+SaAZBeVi8/3xFl2LS+
3JF/LuJhU1Ojo1pLR6PZ3Z+Fp+wPOXfkzy6v79e5scz2DAunycJ4R/LsrTQkUvd1yHhzaS6Bc6yk
hbUWXoV1Oc8DbdxM1WdxjkDsNyOY+rWCfLhTD1teVp7ri3Llna/+ijTKAEZccJ0IG2PB1Jijqu7Z
z3eXl3XOeZC81AyiazMHmLnIPDRPri1udBJmteDG2MxwkX176lqfxk/9JgqI1EAcJXpqIL6aO+hU
OLh2qBoQilkL8nM3MFqe1EB6gqg0JyTWu85TN1lfgnR+85PF3dZ8fUXexRS6uKeyMxi4MWfWOiQO
qOGPqGbRSneLBf6Q8TlQmdNC4dllSyZ9OPcBWM3JfZPthlEjY3sv3l/3QmBN44XutpNuQjwftF+T
y4Ylwli5RbJHgMyymp2n15k6OU/ShYVpi5CYTTZn3XAhDjHKu5AThj3uJSMBstrC/sHTdF+fST09
O0NCnbnq+Fxx1a7Y8uZE3RP6RHt8TX7uJJmo9KDMJZiPDWYDhnPq6kjevb6qg/SpP2WfhQQYpJoZ
C2DeOBgzF7nIlhkkMenyi7Ju5wwVF0LQ+cY0pY0/l5fic8kSUD+fsS8nk4wIzYJvyw6E/wWew1pb
IdZBWnR+EmftLJ4TJ9JN/TtS+ngKwRfEberB2GSRUBcRSxR5nnvLr6es6t0am/oSduumeq5IxTMm
xW6+iCZHou0JSXbYmoIIZsvQVqvnZ5vNIbgN2osFtPXVkMGXL/uDhmCRc8B4vO9XbG2nOBBmJbcN
SyDaheA+O05vDtBQYBXWylianrxOB/4wIpKT9iJsLydU+LC6xne/ORS+uAIPuNTW3MnJDRDFnX8X
Ec9UDUALL6vndK4y+Ju2ADTNsb6wJvcxTb/J4O4bTM0g1VyDQL3YLXxrvCptLMAqg1nNQY5I9uei
46a3M32B/Wlwg2srKo8gD5hE+hFOtpXyywnmr2j6YamwOFDKkioalmqJD7VHdVZuqdDX9a4jNa7o
XcKNkPbSbs8xsAxFQ7wktxQN4h1CArBW/8izm46ukAvc40ye8aizR0A/8AYZA2IYXIUWf8CUufy0
3Oa09NLxn99sUH9bdl8uW9OQZoscBhkOPiyzXZpcdK2sdzTdvNapVgVGkP45eysmy+H2Jp41ltht
iZD4A9yZ6TsaLWUZI+OpPMUBSDD6ec39exz6ckW6acqWRZfxi3yzvOty0jVFvbORyEi0/2YlYHJj
MzhEtDFw1tQhKXA+u07vi/Lp5w//rn6yjP//8McTVB3ql3slXurdIORhUDqtN/qbyJOFHG1sAdAl
TuhQTlTKc30EHeKJVvNtUPdh7EwDaJ3eL0fUvzOFL7fDkGUdywQzB/OhorvJ4SWrLlyROcS8D6ZL
NCiUXTZFOB5yY/yWT5sdUtuzbWtzRFeM/211/NzgC8OLNst/00h/He6yHYPalBQD7byIGPS/j4xa
SWw3al7vEDdNmgmRr69w58JldeoPRB++9hNkSA32rByer3iIdyxVrMv8rbU0xzw5q4OWnEKcWmuY
gWRi9jOMvXa+rNXRcZWNN82Yli88FjW0If6ft5JHIMfYE6ggsfse87G2IK3rMFAYKg+pirMb5vVX
L7MddcXEEf9PFZyftFUYCC8dtCvUay8qA4Z2RJj0iPG8DSyLgfs+3dHgE0/weZxsKWNcBCWO5Gy0
iMH2l77g/93mEXaWxOy+/tad1L+pLRn/gvXEmUr7Xn14+RqttTgAVhUFV5L46nWcK+PbnwhJh4nC
0WZYr5y9Y+fUiQ+Ckg5pSLHt42mLn4/7JicdL/PQW82t26C+QjFz/jzvDKcf6NyosouR+JQ9x/sj
2hZMuPLz9Y+xFt1s1QcKeDsMmC4kT52QKPQJ8T4DAQb/wG+XzeeQY/rzq6V/afHw2Pz7ZR8eZEHp
jxehqqsdPnvisN7DuTC/OArJSW6+KlF4TRQX/fUuAS1znplTkqOyjeFqM9wwwOfMFUjAKLgjNnk1
dhYu3X3vafQzRte9sUbBI2FUuI5VwA1oU1YQaC+gW2q+q3wYcHiH/xF2XsupY9safiKqJIQkuFWO
5GC4URkHhAJJIoinP990n6rthV3monftXr1shDQ15xj/+EO5kFZUiYBZPe/y1vNOEEieHAI/0cWH
7/jQLKTatjlttKqmFLuRycbkdXIh161aQmaBjXcOMThZyMO/76yi/qxSubPCMFl4xDJw/feFbKfn
/HjUubOEs3iM14jvLWeXddfazjrWh3CIkZYfqn12Xjv0ot0+r4XDGQkPKXXLsILNQwS2dwylJ0zs
n/MicTt0WUV9one7P8DWrJIPPXQd9ewCnfdoUvltVjfvtOjArMNpMg8qN3NafZln2temZ7g4IkIt
YKLagTo5bN6IsjWnsiMj8qw96R3TCKHSdBDzOdCnXaz4otwiJna53wf6Oe7mcdemc4JIfGIi2BDf
AymTNLq/b/iXZuZxT/7+vR52wHO9AWe685hhRLRI9aqFtZI+OL7yiq7ac3l6Xu0Gm5W2VHeeSvoW
spuDUS2rN2lAwIvkE+blSFirwNIa98SmhEfI5zW6jHCgWkBQY1uyOmPYY39ft/7rQvn2PB7amfYV
MdPxfqS8Ng7RcY7zkD44+PjSxJf1frYb4Ft4dXdD6Bu3KA/hgELPVM0zaS39m6GGarhZJdYulEc4
5uFHWJu4I70V840vj5urIcIDPSGbbVtwrgKNbT93SvM+0ijmsY6ZnNE1HmhkMzfpV+v7UjB9GdV/
3BjEkP413NvlpypIw0ljYYO9qZ98/19KC/pJQBOkaFqH+eXDfnsn5UnL9bSebT43qDYSdPrIPQZ7
8xSeMW8hVgfOaXA3y2U9OsQ9S3uyB3Z+7oFcAJh7T9XaEqqzhwdw2m2LbZFn5xluGoOD1e7jomEM
jgEd095McIhjvUZvxMMOUNlysFU4pgyxUjHOnoh/hiUrMKuJPsVqy4Kp7BZuap+HJafZ30tF/TGX
YvhJOdiD7sBB33kc9SrHXtI+qa2Ko0kd3ByJ5gqhNntah8NVbGzOB+N34wNwzbqt84+eSfdi4SJI
EgTq615IG2VC0wUxa0FtxVo+aEIVfBHfKL5LBZtgUGCPNyQTvP1k3/kaG/37fnbADnoM9xRmoeoj
T+MuZ7d70kqqWWWLuk32cvJnUj68fTKJVCNWB9LtMZCJdNYxOgnLo8GWdPfyERmK79pyA2ol+Yqr
uz2d1XybXT3Kh2qNJRnGDMTbYc0vaoarj40D1cXf9/6ngIV7/+3yf9z7Vt3ZnDLufe1AGSAdiW7q
DPmd1/KF+AKvMLHQkh0iEU8IwNC3G0qPEosD1CqcFwn3htI7TVJ8+cDQ3M40sQhN8AU7+EP/Mrrr
RFdRuGIEYHJYGISU8V7j0elQQ1Am6NC1u5ntSsPWvD05WkIQtkMOBlNsIXWdzUTUuXsnH2zJE8Iv
F1co3X+yx/7SmHAToNggkOV9gVD176F2TW5dZJLtanYNeC8Y+UN7liBoI0RAp2Jlw21YrgS3GdWc
fQQfuABKn33MOQNC9/q3/mH2/vdzUcXp/WNZfbukh9Nd6hDfp1xUpmKw/48mk4R1LUR+dr3kGLWh
XF+cBtIA7OPSxhjSmSej8hUaLGG1SVSst1HHOpKlYih9/IxzFv5UHjUve2CMZLAZCqpr7uBHfvRR
zMW41Lhw+PbPbqyAg35+ix4COTgcBBE8bIKXats6nc8X8S2Ij8YS7WjQNdC+k7IDRLNlI+LwhSrv
bmy43phILHbE/EL+tWsXBq8+hKYIoHtwP+G7V2Ea74kF+/tWKz9xbPH0/3eRD0+/VzMXvd24yCtu
dy1jqqMh6C1Ofu1TE27xf2CMBolqpoYfd3MhDAOictlMyFnzkQ4LV8bSQJGCa7R1Rc8ijf++vl9P
Eoa1ot+X4NNqYub3DSpNav1SHJRTRcnFq2eeoswM29Djj9ZbGVOLBgriEvjCACZ/f7L21fD9eH7f
Pvqh+Eh39861ECmNgHh740ak1Vt3fpvWlPHAKwMM5fE/JAyg0oRSCaWWSy8b4MFo00O+Sia2jev0
TO9w8fijWI6a2dYeJgOa3cQVOZ7eDUeO7jzFQZ2IITaWjk0mGCuB+GI46plVjjAdKQPma0Zr5ZJY
hyE+IslkWExEljPJiUAGYyIP8RmUMY4gVDrHmgQocLAtDGVyG5YLuM4z5l6UxY0hrKUSXKuFNoUU
KHeH9ko8dQRQAVQEUlDiuwN7DKkJno3DwqIQwXqxjXtFPUAjFeFm9lbB4Y9vaKj0CP4uVjUkGcGo
ZvgRqCQJqX4LRdPOX61v/pTo3hGSrDEpyjXK22TptINt/4R1fkHBolksfeOMAgRqU3gkOghlOjpA
xbuDkWASRESVFNysfXARVLdmjo2m30E9k4O35jZHCMqFBlnP4hyXNnoTZKVQ66N3QM1xharqasN9
nyEsxhHibtRobxi7YMrZsw70yi9t8zRRkI2wI+cE0Of2quMixLFXN6uw8JooIpV0O9UCsj3QGi0h
sSBeAYeYkQ5lQHNnILNbdAw26Rk29USoL5ANGLhpB6XVKoxlHpOzaPXwlE+tIUKLN4G9koQKrAD7
Dylxl4JuGUBiz4xFEXb4Cev0kTtZKIUlrr06JueB5IM/9FNbgqSF4se4rcmItj+iQ1AEuJh+MNUx
Z1uHiPugF6DYxidxY+jBxdVfsaXlzVTN0kEz4J/YWhALrcTu3USQ9yYXyIOvGQBeumqH1wlZVfgJ
8cH2HtfCknwEf//SMyH5jiVsLIcUyyjJaANn2exgHgy7sjp8FdwAebpXa7J3XoWW4I3tzKWLNvo5
wgTSULHpAW3r9XvmAkB2xLXwkYmhwHgWH93HGd5LvHuoWfuX3SfDTCCWgDRxoGrKHfjrNqAyMgjQ
BXJ0kT0b2ecFoOJskeRoHf3UAyDiwXbiUZ+93G4GR2461R3JdagfPyfHKChM78jwR5qSnUT4VLAZ
6D7I9ttuThM/SPDGXXbRCtS4QLh3O/N0tFCkHhgkQThMUfehzJpKEITB0/bbyIwput0jXpYFek5s
VS2hb1De5gFm2OaZVIYXBrS+6u4+u8ZyYy5z1z3Zu08tdzBOx1zlvsqdd+wm7SwzXkb16BLXIwgf
RZxPhBoQvMtrxrwCls7bmS1PBCmYbRt1XcerN0L2zXW9SjiH4o+75c5cEUTdLLSSwq0V8tybprLC
VmjNeDdxBLPOa9Qx3A0MOXk0nOYvjU9gnSVA3nkSV/PDNB2G76WTYw6aH1AKorR1k66B9y6/W/zi
LjWxFkAPEVbYDdURxn4IxfrIz/jr5wFYjiHOuuKtZaDN2t2EEXjhEvAkfHSfbM+/HlzfdueHCl9V
bozdN3UFDExul5Wwmcx7k+snybAnwC/KZecWVrNkKFbiWBjw4ovj9HAJDrGodw8haQjEdMPdtwpj
sWUIf7BrG15rhvXbBj3kpzo84KNfWyM8jJ1WcAEow+/GQ4kzwslydJqVHHg3x3s2kfvJ8BBl6bev
9jBn0uUy3W0rzjyqsLnSNqb4+QO4g0a+5tMTPqY99rC/b+dXR/bzsNOxOZJUuC3yw+08oZ3pZWpW
zcgSGRUg6fUFryL3ONqPCM0ele5wucDP9YjNj7PADTS633CRbKZsODt2qVn+Vq/whfSeXVj7Zyst
bsb/LuzhZuwKNbn29rmooi6YTGMPFvTA5vIN3kdiE6iwzg6Ow6NDagWdD5TPjYGL0jy4P8FjdVGv
/XGLHiHrLN+eleOeW6RgUnHlNB3kc/Xl5l8G8GtFZxmUse5QrjprRsnIJS/hzpm2zbUa3r2Ps5Nf
jGMEGtO1XEYPe8cs3/fTos+47J0jg/KB0ImxJRl9LLYrSwRWZmFmCxffKySRi3VAdEiZsTMrrC6e
wd+wpJ58vQe2SlHdD61OVYpVl/c5+JBMCptn5Swau5dqTs6M9NkbKC/3F761c3+5EALZQw3MCWPM
2QKZyd/XRMt5m1nrbmxmzZLjVvb1qeJfzRX8fGmIfNcSW8tkt0gBGUlbg4re9Y9W7dW6QdljNg5n
WWPgUs7pwEkB+0A05TtXw41UM16lkJG+UAG2cbXa4B7fNV5vDKJQfWVBl5BKDjJYv1eza7c8Fc0v
AmJPNzaci44QohOOFGCn57AzncOz8eQt+m2xQu0HZNaAPjAM/bdalffJNc80NqVkRQGmMWsLD4zq
6OdwCt0xrW3bypogK3r5jY04EvsR7Nc5KA6IzS/WXXjHGg1Df9qTYXes47GLlN37+yp/QcOhrymg
Ml8WQR31oaZuFbl+bGu8UhWSgtREMtFmN5etLUXUYbR5rd/IbgJoQz6rgI+5HXoCBEAfx9HGlhmP
QcPInDq8wetkOwUpWWILWtE1DhZvZUGskJHN2wwMOPdHCZbCPozzhjH9LUCKR2aNsGcgoBWjFtPE
IbRAqQ9C8feXlKXfICB8sOB8IophxPXwLDaqVhUHfSuae8KopncmSbXNFsJrdJ7XPs4ZAfYHRuwk
bu3rgONo9SV7Q8iq6DSpzrDfx4vm+oogI/nUMKNRgnJ8x4Da6b1QHb5gACiepLOzah/glOBdoKSt
37y0X4rXujGi7qDiQ+mZOygxdmMJa2H49Q6hLnYyuWA7cxdhQF1nOzzNN++3+RbvZiz/jSuG9GAA
s/snZdwR6lfqmfYsCy8kRqzrj9tMmoLqPAGi5F/mBrgWyR0d5zAhPOg97LSJfj139qV+mrXtAre6
mDkOCdR3J1mmZkLLQkLilLYQo3MFR7xrjNNNqIRidr6P6Xb8lGG2GG3yqmG108MYQbVEMYHxPi4P
LCM8Iwo3iRHFUitdxNgzHSbmyS1wn2gNNt7Z3cYHu2Osae9cLHf6yXQTb2JljK7W0oPSzywi7S2i
M5ht72GpSM6B0T4x8GHCHkJWASrWXUAGh13G25HstcZb986vPzL4LYJihAcCXILaxVzT1oNjhMwY
wPuCRppah8pL8i4unGB7D8xXMfomzIDqlkQoW0dTTQ/F8BvXWQayWazjfsEG0um3rDdMNu3SIWfo
SXf+C/7NI2E2i00S3JzOI6u+nWTFWW1z5GR+zzt+AZPCwwD7GQazLWNNUSNawvMe1T+LA8dcJche
qQ/ZRK6AhHvrGCkupn/8yRXAOPVmTSgvexEOBdO/XzjMkH85QL5f7AOUkGup1i0KthV5ohoEkw51
rI0bG7G4nw1IAFrqEW4b9H5lrKxfCGAD0IuViGXkpVbBQ0dv8pWYHPao1E4+FP0oHd6iFITaLj3F
YQe3VOO9WdS0ihRBLf4pId7g+GDI094C5wMXrwGTHAIHJdwFGhze0e7F1FkHwiBXc2Q7YtABoGH2
bGwNMit3T2sMZKY3mJd3b3zGlOLqkdIAUDTG9Z6RDva0AdM7lKMW6Z5UwXbrvUeRnwXFjPCYczhb
QELbYWOzxsVAQX1Dy7KPZFrEHWnaJi5VtDmKWQ0bwLOOLxb2wd6Q0bN12SHdUx/5tXkLEPyPxppF
i8T3HVReEXec0mI2Sm/TxXO7MF82oY7mXoxbG/czak+EWP4YEZXBiXc2i0jsR++0+OGJSSpdyyf0
nsrDnf6L3daK8sXfz/wX2ta/6/MBqLsrt+agdlmf5ZzQhT75QlHVl70BULW/HwPH0dZyC2+Gux32
cL5q4cYvWtIKoLNfeKPCH50vhsQ2gXnzkxNAER/+WK/huofwAu0vaZWinvsGHV0S6bA9q8mJDuH6
Kfo0ErT1l/uUEL14E4hqjYg989w/BjdjoUOorYMzovsjL3XUiaop5vIwqUcCO3+mRlF+KxQQZCDa
ZFjXVR+P4G6uXpK07p5m+PRvDf1tj4U4e6sr98k2md/wwiLnIyjNHGswrOXZ27pkqMACMcUska4u
IC0LdtR2kLl/P9NfeBA802+X9gB7ZbdE2eptcQzEEr5dYqFyp2b5rOtLyzoo5gmcLJpYkWyDicue
eqtwjyFzXvI9iL15sgd+aeZ/PMZv1/PQmdyrXdbkKbfq/NkE7ZG2gvzpcw4ss2l6MXqTdpwv0kh+
K6ZbT8X3hQjUuCKakeF+DOjublxKc/cegBc4Cdv5LoS95Hbw+D+ZeBANSXWEj8X4n8gdOag4jdWg
jDZTolmCZNDCfzhddWFoAaj4Lf9Zf/MlyPrr6z2cutm+kM+bzddKwM463r4mEPqSFeQ+/xAJpjDQ
XHTBeK5nCtM5TFIYH2zNjpX7r0AcvGEQh7YuLnX/7whTYzkrQsXaFBqKKJCdwm4zCXpaMPzWMHxb
KNpDgVUdbopyElcuD1rszQDtuPBcAOHRxLslRaIW6fHVByN+skT/szX4cdOoslFfg9v+8DhNd4le
9upNBbP+FDEuW2LecpbATw9OFwNjxRqoEbKj3kvZv0R410yygeanFuOk4Abtcj+qJx8aWFwe3Dxy
G9e5W62usw0sD7ZUTklOgxdlfAn2e+q3Xb/zJtu3Piw7+1XwWgiGeKtt9mm87zfszDggEVf9ihGL
24KylzD6ak3wmGJ3H2xopXrWibj2tiMHeJsAwd3jzuLsvWPPOZIxOfYO5jJxXr88dAt4T6pYaM/e
ol9ovrzWMHwRv8kIS7+qv2+74fXYumwVVTvNGKDwcvT3H2ckCKonjJA2o/1HFZ/jfIRuZZAHaniY
HJwcz5QOTn6cOo7uZEN624CpNUSRip+UQ9W5RCcUDSqY9T4WfwKtFRuYCzVVhRsOMP0Yrqp1j3Rq
ZDJawbQLgE8Z7BYU0ZWMz70RV+CyLE6Wa58Sy+ryK+LteOcTpkNHXfF5VJM8uQ67HjUo1lF4+wQc
j/yNHVXlKRLXkQSayfXy35L+BfDn7qmeMLO+hVt+6hBlruQWvhZj0GQSnmlhNosJCXnKvFiJqwUb
b+Phx8YQ8AR3t4Ryv8Ot6QAf9TjHHMbD/crG/QjjJOFzJsKPWDi4m2mfB59kPMyMEv8Utvrk3jhQ
JSHcbuIr2gRciEhgxLNpuNDYkW5h6eLfQwUAcg8fcWOWfm3jfWdhhkhjJWiAF7uLi1LLUCBs1IJ9
NdN8LPz6u/AuIAH+KakLCPYJWWJUQDBd2HZbEaFClkjgavlnqxn0Zg0FKn5gjBi3jEgwH+O3asOe
fbIViLkYzBBH1Fu2fOyqAHK7ALmMlkFeJdygmDpw0OBYz3ldey1ugAwvHaycOD+e3FIQxP1xCqls
G4CiBQTtYD25HRDQDH7IcRXgR9lY21WL8ikF75U87HHcPLjTL+RsxDe7OziBaIkwEYE0JlTbutWM
U+S+4smgN6B64m28B6TTObw+l7gcMA/uDZE8s4uTdU1VSF4MH4AlEBRBnSk9+R/eK7k4DMRxiQf/
xWCTboQb4OIZZ+6htmkiQgcWl+AR3zwsZWy9T+Qg9ACBY++srX0Ie9w0fdzjuG1zU7mlVomxUcGK
PRnLEhQerySOZOGQpICNYudEUHEKrqH6mk3ib0TCFI8+82snJayp56VQtHlGVD0NUTnA5j5gc5Q4
Ci3OIWz7alw5tZewr+s2XGy3oqxjI7oRCkW4pYOpF6et6EdMLIHcTrizS3/PubYPGGvgmZT70ss5
QqhBBaMjFMhAy/k7XOMe86DMzOgBOuRYEjHKicKV4bDILILBjcLLdEBUsAVmWq2I9wP0FUia5iZ4
ESLPXAlKYYnbuGjnWEZo30N0+JbG3EeDwga0z2IQaBXCE4KhZLEEBqMiBj5iLaUBYYHYHtY+sE5Y
DsrBFQHJ1RjVxFqy9rb0KSf0KeJrisaLtYMFUA8XOG3MUAPu8Z1p6NlL+vtFp9/tnz1IVXi/tvjv
z/gA//FSfpwr3zbJh5Ixv1/OWX1ROdJe0qHYQS7w9/WXJKjGQomgk+DczPev6bAMDpN8pHvFJPG0
Acix12WX4e+Gu8lloK57ob7eDY6zgtnTohyJ3FbiXhQYmHkM0KOOcpC/xnqFdm98IHVgzK44DnI1
wpbph/ajMj7xYEOImAMcUX2gMUjkWQALwNpHLXsTo3EyLv3UY+YD3Rq3GFj3t0CfNcNNdJkX/CmB
wnwiyCS9y9Vvh9vBkdQ92U/iLKq8u02aod9YLACSqgoWMucC7x0NjnHwPnh5hqKBQh1Ae5zZGYNW
Bn1M5VR/x8tEbqHHM0AGJAt4n5Ga1s/QzaRMT0SFcmKfqaxdP7ExGxS0czZJtliAzAIDziLWxo2I
SaNSO7scM26LZ565MFdozok7CukJnBaD0MRRWVT3+ZW3585vROzHQsPxjBc7Ra7Q87v2F6XOI2Bt
rGAQqfWvjFHa45Jb4kGh9p/Kd0QF/NcqeWh0pbuan67dzmlGjY6rpIwwaT9r2bnHLPKCTIbV7Ozj
KipIoqljMeRi4zAbLyd/8ZnjFByhn1eD1WgXGwUNIk77kZSIkfu5PDTNcSa5ItLYOJKctTHTCdZX
EeklBUHVlkJggDoQab4vYMeAe96ddrNPBHlQh2Xudq/GFtZ3NqacCVNMWPEeHWoTLF5QTTLD6TeT
zstlpU0bEh5u5vHgkDrZZ1jNF/ZVGPe3sOtvIzJ+xrACYdW/nQCETbAWBTQN8zCPbXcB4BJJYZcc
XRC/JEYLHe6HKYlAkidFLXJPzwPQCSjvO0pKduRpEzGPwSpBoT7YkY2aD6p15jf9/UoKOn1yJSYE
8elD0q2IwBSzWGF818psbd31YLdJoe5fSA7F8HGlvKcBvbaBUxprcL+4PzMI+ekLoXZoMtWOgvm6
AunsoZDfVc0lLfa34+xGH67N07cOAXcFJU8ou1feAdKH9ow2Qe4gM+Hcdg6f7V/yLx3v90t4hDzT
vGRv23IJbbOEKMCw2sL+pRqxOw2OE6xvNwNV53z9u2NUf6Gw8bEUlhi843b/CBxuTpeyquXqOMN6
MZTXUImFPR2QsCEyLLy7gXaI8CloPKnFmFzIR1o2C1ADr3q99IeZA93BTLwZLEYxxFlfNPPy0azf
NSYQB/xo9fc97cX86F2flMVfYQgPr/K3S4cz+C9GULbrdnq/1WzUUwRmHjkuvEAory5D6UYykLMd
HSbKzkgBYVZNZilruePC+w4QUJEOC3CDo4rTeUGYBO/UgtD41nOxV4OeeWI4TTYdZT/nNngN8BWb
5uaNN4Qhlcb9CYBsoIbbJ+S82AVaMhgRMprrWgEPpuGAXg/BCiWZnYblpE1G5pY0uxY8DbBMLDRl
kh/bgbbi3W2zu8jDvx9r+4ecXgVw1BQF4zZ2FZwc/r0310OaYRlxP866kEo6dnsT13WgEm+S+8U0
OUGgbI2uL4wA1BVTi80GqyADF5lq416oIQhnS8GwtCeUw582++KqcAMiykYYOegPT+xUyp1beb0e
Z1f7/Dro2OCE/e3qvtii2jga934y4EW7xRjcLCY7m0lSDOVVB3B+cne+/CIelg7cQR07CbzRYHc9
YF96Ux530lY/zFL6mzOrxckiaiSou92g9DCU9ZT+ncJ9LYc7jzRfVHDY9VzvJlbQUTbDWJPyp+Wj
IvvM50d4h1p/5/MD2BQTAIWp4pg0LFeHO5SxV/u1sR1ReFLA30LI7iClBP5ZrEML/x90wm9bkFV4
xbxXar/rXwA1A4FsycjiduOKIhqXbGKAMUykLslHN8qSHZmw2xE/r493/W5YrA7BaXyHAv4hLbBw
I2U8mQBsXt07JXQZN7AwLm4yAFgHEG9btUv4UgJAVq9YBzQI6aC9LOY0KfOaNqYewYPQBie3mmIn
2etQ7F/halBwMAW8L7CfdPa+PL9glQN7tN0Yqf/ZWPhexlTcDALvOOh7LWbsF5gHUIbnpEMHilsO
c/ON4eHOSOzjkSnh0UFYEsqFWU0UrIkhJUXMr8h/BRXNyZ9GTI0NOADqfpBQP5dEuQWkYx0n6Siv
2BL/XhjKL3MniM8qWReEXrTbj5zYUmsfy/pa72e9ybb/crGqWZfmM4u5gA+MaUcE6YYo/vvFQl0V
YbE+LDYRqYox0uPc12D5JeNnINNvdOjv1/RIdNWT41G+SNV+do/qL5vka6w47Cle105A+U6w5c18
pFRmTYs328ftK0HB2LWOiEsZIuQA/3LBw6jHSv8zOwJ6N6GObFBkmC6fCVh+O8bYcDRsrxD4taGl
/rvxKGcssTandD87+KQYMEjff2zwZV0SVR6cZv/ZgarLvx/b19n4+Dp//9CH0r+bHOqWovChjLY+
emFJqfBK8E1Lx7To/Fp+dKeHz5pYp6XetcmaxoO0QoK5/vsqFPEpD1eBKFzC07OnYJ2jPhQRana5
yHly3M26s9sZZKSHhqsp8ddlEOI0pEwCNMSZlQy7fhnBdIDP43UmGPfq+AFc5gcahCZse5mnPRka
/1Jlfr+wR7BPv96aE76Gu1mLOUfbT0ctmJh/f/mfrioUTzhIERGD6g1kT1zDN4hqsz9l0kXJyapw
z9gnD29rCdt3+pHdLPN2M/X9yef9Ui7983kPyLIun29SehKfh3fq5wbpozbFRO5IOF1ltlbdN5WQ
btLonvk1/iLX6egC95c6HfnLFPDfL7qvKv2SyWk5k0YNiOmmD3rqb6DO7+ctJmXnMfWtLlNBdYIS
aqJdRjvd6JJhYKICn2hLLpKZ/YsyP/G/5+VmWuEy3WenxIUPJXHrXbszVQfAAQDYWISimB6m/vC2
/r6B7Z9TDFXSRNXHGENS5a/v+e2ByYmyl85pK5sVUf4qjRVEitoMBh0ULKhsB6sg1XaGRYeKltDA
mjqqqf3iFjnOOIVS7SnqkyXU/flI/72ih0cqXxP52my5ouO8+5kH6Dg65ult66UomogtuzEsxeLw
Cp+v9w7SFJ37UHs77oH5E177hX/zgM+jDv09eN4ksZqhRFPl5tMc6qniSbO923BP3dK/MHmuTSVu
8zY6TQ9WpGyjD8c3OSajsIb+r8FxyD4YEA8PrN1elDvykPkzbPQG4E+zkxU7aQf+qXPQjPNUWqtP
nSbU354QLA+QDg0vRWjUDystL46H1vW0pTmk7Tu9tajBiVXHd6KfAtygm7cqbKBxKI2a8ZljeGc1
jMXwCoABrEJm2tKhF4NWf4MEy9kwdTXLPT7tWUgqYnu9cdK4QzxBDB5kZA0zZl5W+zjIVvjg96y/
l5su+up/N0dV6om0kQ5+OuIN+vfLnLTtoU6v5XaWRb1Jz5gmw7vx8uU+k8HPhlqMP2VILhxC/1cc
t5wD3BIf5hRymjuWgoTC+JSt11clOjKS5CUSjFgdMwTRiDTOBfW10PrebDiRsI4iaCu9OMHlXYz+
3dfdvOPUtvQOjmPWTGStvZeYs9Zohmr1yW6riX3+4asy9Nd7MDE6PLqvweu3N6uXpC0d0zT8TWCZ
YNiHMblqbWbp6356mGvv2xunDyA75vr+pvBblX/3ge/hO4O9DPHhJeEPp4TzVLljQk6iZjnVHIko
vyUqua3bm1U4HuMU6jW04rHUMW+EKtB3M+JmCL/3mpDyqsCpwmx9pH3540oqAIbjw0OcvGZs/Vgd
D0hDyHeuOqwbMO6/n/QvQzE4D23E8lL7y87r4TButU7yhoCcdJb3s2Vr0lt24dYy0Enf2zfrMG2F
G3Lm66ixIaNn7xLszvVRmah9Pah5Zy/+RTJuunGReKoKbiFuHatB8QqrlfTrFQgFNuokVytQR4OG
3nN1Qm0xB7IWuNEFMinM7NuTzVL52U5RDqKSkrFIFAYGD69i2sVcupdo6exiKY7/5VuTDrqvLWPP
q5gBkVJswBlgpgu7bSgbbzCOYOgCaUQn9/gO7wi4DWpSoLw/ze39ZcjKxWG229Hw21WpXv99tbJ2
ejpcd2o6k8GHXjC+5g2BWEl8SokxyHGBXoBzyZZh0KmkNCBlxIMXxom5GUM0vjjyRF4e+zlIOIkD
U8KjVXTxBspiKdgRFA7aw2pSjOZDuLIhiArxviqcWjE7BNOTpI451hHLXpGFwWFH5nLH11cinKsj
Ewckg9r37I1/x/cfH5pPdLS+8sl8ZSwvOnfSXxKnRBjQ8YH9+xIWoFdMTN/pmuDkk2WxN07jLRID
8/J+xA6NmYhCrPoXzdDbLTA/xSzUPcJElJF3v59iYQ3SwLAJ1P6RQUvjaF5F8wKzrY9YjWyDkOHC
G6tpyzjv/plPM3vLWEKd0bGjO5IBOK+eYLezxvbOeUog15Ux3/m9NSrmbWI3QQgPZpex87IZ//3m
/OLMpWIrhDcpAYDkDn1tLN82jjrt3fTjtpvONDh3pGRqsGYJc1d7xv6zNylfz0m/N9CNHQguISOE
l0KAvtq3d9Q+b8AenGOFSZoDpCHdub+TpqKYtKysgtK7rzn6tj1s3Q7mru3tPrdT2e5AnZ+mlQP8
drUoSeCAkoPawp9MnyuYC3O+EONCls2ZIQfid+MAgihZHXxPPqo6RDDOxtIhJWrRBnf+aDlUPhPU
WCDGe5K+i7j3Lo27K/WdKPvF+dmRov1SL+Cip8mkbHVp4b905t9ul3JIyCY8n9NZ50iOUR11gsqW
braOvfH8SNmygvAKaH3icCGazkqZ+CGphjGe9m9jwh4OC8JXML07wMBHcbuFyApXydZECEtrLJNe
jraMRaGRt6ANSDJRR/W8md7jPaykeXfdrJn4khZ9NvK2Dek/pNhX9Xkuz+SzX3wk/WeSTf23bUjr
wYqhaMMJ9QfitSnUQ7q9bGY1Kldm9UMMIZj9VQaznn5lQ8/sXwGSa+vzELR8sedcmNmq62o+b8FG
StzcQ2DOMJTEhvEmcJdXHxE4QtUdb9uKY3VDcjmsKWaRYrZ+g4uwXwItM4s8rQDHvPxs3Bj5xaII
Azpg5pgxMBcDYebkzt+vwy88G/yaex1h1yvei8fwaeWeqzvSF1rTLIILQNPLkyEf4d1xcDpAfscW
RpyYK/zBmIG+mV1nsrUYM6ZoIAbADbugMWC1vz+bx/+C2pNMScAhMZ0dTGw6DxuuVNWns4zud3oQ
2nBcrduJXXNavbU/y51F9nuKpQEXeMaSJZMMJd7NT0E97o3K6NRYN5iZ/Xy5nxLzdBySdXaeXtyd
zcjE1/rSkz3ll6aUa0UeisIXGiLemv8eDsqh10nP52trmhvzzugFDprhDAaZA1/JpaYYADWZCF6H
u3kZuXbf9N53QKXkdf/9MAkM/6Uq4uwUqXOaBlVVFIjf3tZLUWZp91K1ptJorqNfc1Y66PJ5RvyX
zTmqOfu+kLUlIzRukJdHXjr6fD/jqXex0LbRT7cMzzuMtmzqxewT9iabWRzDPzBeLi9h6J3D93cF
Zc9nPhl5YW4QroAgDMGmc4qqeclLgXX2GVq5Fh/IXrRIjuVekAtm6WhE+qsdPOJjieSGI5GAGi+5
WvG+MgaIyrbIAfGDXureRbESZrNIr4jCg7MATZyD1pje1uNxChNagON5PG4PsRZ1Fr3C0kc3c/Em
+agdxqVZr8moZwvqzcTsEDo2bg6d4c3zUWcUg5vXG1Ph2agQBjcBSvNCfvgfyRS3l3L2ka3rsD38
qBw1vlDauSbDP7O1/EQEJjFZfsX1hNzo19e+OnvtOMSvvSwxILeC5THqB8Eno7zF1QhKayZ5sz4j
fKwujpA16UYxNDkYrWAZpWI+HtXzV6wWVo1R38x6hQU9oWD8W0c2rzggy7z0V++9CnXFKBcjKw1m
OzvQem4/g3tZo5zj/zIMxnLE/SzYKTL3/Qny/8u4htDfNjMLHJGlXucR0OjqG1Wqy7w1RT0sOysH
AMwe3zyCc0x7aTZ+25pBuXx/toR/WcHfP/UB2tqU+6Sp9Kw1nV+s+B5p88G0B8nQmroAvBF6gcbo
V8NJO5x8Xo3PDC363xfw24YIjqPqqBNwpcYq999XqLjdU3175xUawC3Dh5SUjrORvqXDFPV+HRGl
hyvnG5lviNoLQ5CS7FeNIXOykGCVNtHeQTsNDeDZTt0Rm8hDx/PPhT2AP+ekTlvHGxcmRFdY8kAb
6r6e70gPISadluh9KPMgm8A0d3oyk2B9voMSDk6+SELOz0w10pHgsuxgZjXGHDEShIiMdvfvO/jb
JsSCIeWX6krW8Hf99w4euzjA7HcsHCuGTWrFFkoZ04pj4j8GxMyZzK5QdurhILaY8c3DON73Y2ph
n11ztTkZAx8JqVhmNKAfhhGB3GTGpL2YBHakqsbyNKfe7Z9eg2YaiNE82cBA4zdj5M3//iadX5rM
f77Jw2Js33rSppPzTebxy01QrOZHY2XFYfh5wH1MCz+90ejFSc21vp4yQT4je3WHrgnrKJj1JWcp
wX67vk8mDdf296Upzy7toQE8yzU0NnGTccr+79b9H2nftdw6km35RYiAN68JR4AEvRNfEDIkDGEI
b75+FlQ1tySIl4iJqejqaPUxmcjcuf1eC+iyVk8sOKKOVZnCiTtt/dV2W+IEl4eQ2NElW808A9Yb
embnrWYTCoN/4irCZ6LRsju41gAW+X3vHZ/6cYK4fH/E7PQlI6s92jDQiB/bqHiT2IEN9Ez4eZoe
Y0hXX9osQc7NM77ml8HCdKq3PGqbbn7DnPjbVCruyfDG4NH9t7vR8/ELKao51xukUiGXwazI9kW8
rqzs2sNao4vHWRkeSU2MnO/3V0Ckmnqr6++cjompSLdnG1GfoQtHej+wxuF9N9tk+gbTtTZolF/f
7ZMG499bHQXCcNTkNGUod38EU9s7TnJ4ORYuM1a5DgkmU10msEvIZJPE9AlmC7Wbom2mygzfKKtj
jcNg0oWHZ8MBLnwkY7RSRWUlYx/ckEU6NzpG9PeZueffVw9jH5v7QN/DNG9bgnY//ILlOabJE32R
WW94ss3KVk14jvgXc33kJDin5cGefaUfqIgl5kbS5sFtE5q3zczGZPZuNqtQ6HLfJ07zSVIMFw9e
GWDNi8iaD2L7wyfK5abkGllw8VIgl0ZvrSLDuqIxWtWJvhRUKA+0Y20mLvGZTwi4EEDsoEA8MA+N
LvFRPxKX5lxcIn85n9EGSpxEw6mhmemu7wkKW+QekEWvYsQLxh59e7dbupptXn/9t5v85w5/bGPQ
Iz++PuryXqRi0d0PNHUIJE3n0u72sKcFwUySmBO8BgjYbEVAvKWiEIzeQ3PB3N50uDU+GaKQ2Re/
nc1Cvb/MZhOnxA8i9GJ7496cJuR8RmpwOf4iJmdaBdCCCgw2Uq+k2R4WnxhwA/cfuDH4dCcdmTry
Vi6XSD7odmtWX4cS0FuJ+lVNPUJh0O2vdjbS/UKqRCCr4Nz92Wk154KmjYsDl2QuYs7WuS8vQLZZ
WTI8Syjddg4rvMOUNAbol7QmwEd5h1NwgHoLYOPIVzPDMN/rm32CkQwt8d/NyqPXyWad3Ie1DAFz
MAsEXk70C5L93d5vgZ96Gp7cMtkuY20XGBTYiofqxiR5xyDEfw8JaTGUInmw1Q/xyA/pCl25rEMe
h0TNzg4a2ABOTixyekOGWDvspiyM+PQpDyzj/y43sjB0G9yZ2mW/FdLQdow+BmsFMcZAQIDAxi/1
SyECEQcDX8DNoLZ304I7hBoRIsjzyrDQGodLAgoU+9kM7njGouG0P6L0gq4MX0ezoK3O0PwM1NoS
Zglcys7UNzx/kByPhjRMEqIrYmSH6tBnXbFo3b14cVrDuQTzj+YIZA7DNyyY8H2qpk5PrrDbC/S0
plBRB7S2fj20mWajc3fpqbPcyW1bm/Aongv8j42NFFbW+MkjBNUh5InHMO7HfbYSU3XvESI/CGxk
j6mAPY/hRW/2gUFDC4ODEDcdv+G6WLwDgOoTmBcycopocpaQs4FxNzG5uh5wIF6L/pOkFBKwKACD
SQd5Kfq7DvJD7Ho34+JQgW7NDUSne2rwNh57D7guxTLbskeANOnxBh0n3/4HGtMd1KMd1xJB3LuQ
iY1WbM22VdfXDmi5ICjEdIRx3gLrjdFzuMQCvE9Nnd20r0o9AvD4OOWNPGkd+v0FI6PUc2zlu4Np
naMLT73UFlsQ98jrK4+Y5gKUI9LmDsDeCIM4ghm9C2iUAJE4NxHsfMdwv9/v722M3q9I12KfRoOn
0diglEbKqzfuW0z+6uFatkHYRNj3HJGPNHusOojlgKcNOVAtYulEJfYDofZyGMUdWsZZLXiQZasj
No3elQ1IPyzUG3ICy36bT72j78nOV1sf6QKuLvOGvmPr4GkXPi9GBhwsALIQEMpev1FmgPyHOtWg
9iZbm/6mWX4f2+gNB3QoxdKwdskgxcEDb6FTAasRLB3HGED8tmjhpxXMSLbqQkf+GwNTr18A9Pwf
zft7C6PXes/8R8902EIM/39AIKLfgamCIp+CbnO40u8hSBdEE/S9tQbEVteM1goxhAV2SbiTjwRk
CrClgPjgo+cM+gggIaAoeEtMjNX4n5hV1w3DGJQ5RtI15RIgaQH2ZiBZqGjHwZQ2RhnV09oklsEN
TfL50ub0nU9um5u83cz0NQoUGMKCIRTR0MTpoFkRk0FYSDWwmqcaZWOkhRygJqZ8Hma4+j+iAVxD
ESV3FtmwURYsyLgybWplUA+JBTQqaAdkcm3QXGqM3b6/yecYLfWvb0ScWnT0ommvYd2ywKJHPOkh
74WUvSqdy0WGIhCtn1f4iVwcBJBImAFF6rEfALt6bbUq1A/scIiXgFeF1s9TiQEUDChrqSWTU2cI
ZrYA2tC6PRbW+wFlAqCsINNAOjLfaK+/4kmHCcTqx9GNFEKaS6lb5tCs3A6tdSlQXNtZB/QCEs3S
FRpOJ5YbHsr4piTYQAkYBKAKHd/UXfYiJsvu7h49VqutqG5B5YJS1rtIbJjhSYjxv/6DDOCJ/5Yb
3VEHSpI0FLEcAoEjGOYh6BI5O3v4TeAtJ3tC0MyvonFJe2eRxrHvBFAY9oSh/f6oVx89OmM57Srl
kWMXx/PgLjlocz4CVAGiYewd54yqXr8A9PnHCqBY+NW5Y+wNwzlrl8FLsLaebhJdVw/62+m0BMIH
WM11JCF7/R2v74CxYbS6qkv1tjxoUy7nk6o7DlBGp4SEGBQDwyOlG8V8VWa+7+4BuaIyOyCfoB7S
YnDIx4zuStqdP7YJMoQCxsqjOaXqovYJqoHwhKwsOATWpwGPRkCd0VoZ55VFrubn53pbzhQkFuG8
WhYwoOCWvS/fCEyPhxjd+jStD+uazCJi6guXYKQH9VZifgIv7GRe9wHMpf62tljdMtHKT6w9Buqt
E5DZyNLElX5QwBZbrxeZgWtdXK39xTUvSCmqn3DVe8QTJVkjuG4wRHrBZYAIHY3WaI8A1fF16L88
LUv1lGhbSb8IBFtW9Aho38jfYpRMvVso5FkR8KMULXJQN8SwxYzCFA/QRQF6NFSrdiAqtYQ3z5A0
/HmsYBhwKcBrCHqeUifLAWUWyBBDb+vm7FihcTlz1sa3b4k6b5AlP4r6gBdHA60NWC06fvRuHJnL
A2f4JgUdBkCstI1KggXw/njA3S0Wu4k3qjyzdmi0QKczkGrB8DkKIYuW99B25ipIAwya7Xy5BORy
xFTa5v+quQuoijKoOwRIcBzxmiwTkF4uEckC0zs1MT4G2zT8btzIkEiDmzNM0JkLNMqQ5WntIUW0
arUWFbcPj1zOqDwAxhj6EfYMSEED3l6IMUd3jeQrfOPTY/iLF/oOfC84/Y7Yi88BhmL4OyX9Ckxv
SMgC7yEA+k6HDi+MU92QjLiaD2LuI7yrrfmGwfuEQJXuEvVmLxNyul7xxxYHpAO0nW2bVgYYiWE0
/7p+s/GbInWHuRl1czsgH42ZvcQMDKQBgWsxFMojVXnDqCFByub45U29vCfZBFBkYYSAGVofQZc3
uoOUCsWkzTgFyd8QjMn2GSyZ4DsBqIWaHwGkY6GMoaIZ79ObA1oJFEfigFYvg0nFw2zjbibBk9tO
paSfICL93BWya1DvP/zwIq1SSfAEZe8DBaVY5hgHvLYDa+6nHrz5PSnWHEK0JZqOlAkl+sxQ/TiQ
f8BtfixdRpXC1Khc7+c0ysnKFuh9SIjtkAfLprTeE1fr11KjQDtMURan0Im6lzHPxG+AbAOoy0u1
AW7HGoy7qSkv6puMSSugbQIBUNpPPcC/RvLX+iN3RgmTUH5QrALOUHibiHHMwEaTCOBNwNtxR39W
cizW6DYDAvOEU/Okf/H3BY8MZu4mQd2hj3s/TDpm4KVHsgW5WysgFqg60W/FLJOjTIozSlJRQUJQ
yqYrjKNgPHviFp45db9OYWQ1RcaNvfIhKoDMEk00UHJagwUx+cm6xMZktHiWjdtx4uj/JoF+f//I
3hWJW+RMjKtvVBYAmUNh8XRChxwm1idWeqJkRWRaAeAKJFwOlOm/nxKbZ37lUYyyB0KnhbC6nq/h
rg7ANDmAVDBfO3GewhAgjLwQ9I6DaxsOMmw6N5KqOhNKuZdyas9UBGlmoEsjF3hpthfX/mD2wKCx
oVP4N5kyAYVfz5ICutXfAav0E0XXLtfqmwhPlZSSsUBSrrNmOwpcdpse/ybOjfoqIKLoB0G9DGnE
WU8Rfutfv/oJ6/S9zVefMZLQR923j1TIUHQ4V8fLff4xaG0MKqt7C/CqcDlaWV2gwQ1ZME+bofsb
xXd6OykngyC82sbo+lJX4rPGfVBDqlxEjlUw4OZ7W6dGDVH6pFDgbrUVsDcyFcavXFyGXPC1DdWK
I+gTKdAx61y32/3H3urneF2+ir1vJZW8vS1VfoGWi2amnu7WGjyWcIVOvYrkEA9Fr5tID2GcG6WB
NTwhGf7zob7MEB2gNEuJejrjnWP6oWioQeWqOowmzGiyQ8ZjdmwnBju+CzyvDmH0WtiezwuRgUjx
TphhtBuAhPCwBZC4g78xwxgUbJO/QlJG37qJkccAvUEGHODtn4sFun0i4KDyBC6BrmKOG5DJzteG
MjYz/GQjl4Q6S/32tQkPuOvXj497Eob8egvDr/8wJo+iLTohgRB5t8cZHs6Q30UYD1zXK7Xd7ytz
b21B+QTvgDYAF7VUq5X0DgDMm6x+TQYpf0UJpKWouKBSIWNwSholnr0kK8QetDfI2J/PqBoU5GEM
UXuKdmSU0/AywTpDwPi4WC5ZYqNgFhsqiuEb3ylmxWk+cTj8Xx34ez8j8weC5sCLakoaqlHIDGbE
iT6dHB43cDBQBIKDR1vUIYHfjO2oynpm60TcIWJF6gcJcGp9qzFiSibP6W/pAPsSwf4DODYB5eaR
tPWPPBEfbC3t5xdeXe3jTQj3eosyj7lutyfM2KJ/Xvy4zY8ovjjzeH5MzG6qfvEkCf97EyPJYfI6
j6QYm+CgRAF4FwHOciUfEZf4xjWf91s8Vl1f9pdd7WCWDdWuCT3ODQru96P7vYNRIigoCz4p6V7a
J5F6RAy5gv/do9oqPAD+AE7UZr0GmoQKVjV96EvZdSBt21Vkw/fky9U3Ey/pr1VBFA+bAsmlaRB5
jS5F8CiJlyJO2B9zDdj4wZK+XS59rML/v1sIapHiwLD+eo0Qy0KCEH1ZWgtOYDRrvS+l9x1gYAAf
gpTQhHl98sIhJ4OZA+E7DOyfsSGfZ2NK9IdHVSK7iWk6IFmExoCQDejwY4ymV393/SyJ/v4ORAL7
DWVdajEkrx/g3kBnHswYwjsMqL4+sCce1q+NjbtsWAX4rQJaTpDHW/VkNUSJePQFvPn+u9UmQ9YN
HRAs2TWnAcj46/X6T4r2CsuwIngNWJQjEFn8Vn2y7Kd1FgsCAovgKBFqdWE0Y5uczKGX4OwioQl4
ha38FSBYg9VBys7WO2OBMoS68y++jsBoM1l5Vp7owJ+7+s5+/lDIoRgkfupjV/3ufM6QY0RM0ZL9
h3Hubg5sqwTo8SG/dukXF1oFOMmxwLznAsW5h1Z+DnjTIHbiMpwmxuMJ7C7Z1h4G5WdFpGafMmL6
E8BmwVhlMuhMULcAmEFue4uek1N0W+vvOsylp2080FIhfp/BxCLgXxQLRLWd1exDAlSWKV3yxJX5
dRXMSPG3FVp88g4fPa/wAZf7ErQalxWi6e22ochj/piB1Ri4r3C4GRXZU9SqKO1LCfXNfKrCMnkB
I6XfJXeh61le2Gf62Um3joOUwxyjjq4KLsczUgADsEoPe77FAG9BzFi1DITqMJ7sZn7Zr5DPWUv6
J9glFzwZMMoJ8AYH97lfYmj1nKCsNZuh8sIXZAOwWRsepLbQP2v4BLq98yvtS9DQGYThjrMz22W7
2wBZO1m/fELtgSNHff6bCIfjuZG6arkgjOKqGeRsqI5TA2K34aC5YbvdeuaVR+8MSuHyDkUj3Ual
CJXm4+sH+EwB/NrC2IIIUiMzMbZwxkSlg3HYwTdEUY1aXgMAE53e+tubelCH1svXKz/JKfz++JHl
kEMh6byiFfap7sw73aA+9hG8nqtrwBm7o5gtE7RrbGb09gvZqgFBCA0awtQunj51xD3IbCg0+q5H
OQQ/LduHFz8EWND52aHBWq2yt4wAvQ6AK5B9vE48ZnW90B/ovgRn3vEdE4iQGJoAGwd+z2Su5W+8
j3P5saPROwxKzCdTdSrstaPj+F850Cq0c3ybo1ZLUJb9lC6LAtR8Sx3JI3U2lYJ/Utj6vfzo6T2k
6t50LJYXcCDIqa0Q5xuWGRGCdOUSU1WzqdIvy//1IX598SgW7DIXXXxcAs1zdsDlgPaQrUlba2RM
VRXRgnaTtM1xsor21+v+/aHDrn4oeTpowkahI/gK360fBsbc1Y/Yhuxvh69dLm3laKtDo/FrwX/m
tP363FGwJvKp6D56nPB8/p25Bg4eUI6ZIStpbYUl/EcVqcFqMHI79Taf8JGE4TRHHtuv5UdKx6X7
3hNZnDZH0FdYHFvtXNna5XJB2A/wUwwKnK79co0WDpT7bVWdH4dG6s5GEg0Jxt0uhPKEUwCgaOQv
dcwrEnRdvz6ibyyWV3scaaU4rXqq6WLczfmCU7HWHqJLslN3X9Oe/LdT+GqxkSJqMoUuKvr7QErt
LJsSdACFxz/0HFgwMGvyBgR7a+imnO3mmwkNPPmtIxeI4ik+7odvfWgQf8NAwnp9NRFdoTI5dbDP
1f1/ykUZqbskuEuFNLxu1HMACYheQ2O7RVUEvWjqMjNmCHRnyH6/vs6nEs8qADJnFFT3JGb01B5s
xURhi6dW2Ucw6qKPyYBuRYqBOp4GVJY3maA1T4WVVTcTr+3bho5vl2MwZSLJ4PYFi9bvZ45x9qJl
WYof+u/geiNEcVD+lM1hBxakfY0bLoyF+faWYVBmaPVFnh0bqYj2+hSehUrsz52M3n0XJEniFf7w
7s+GQ4MSB8vDu92KmolqAk5gB6TWnY1uT233tZk09c9M3c/1Rw8/8BKPYzqszxENseLlgpyabVnw
QuHh63oIL9/Gt2MsY0LEnyr4nyuPnrMf4WICLxhEHPXEFER/8MjQ2SPpOnhp0IGI+XcydfNPEDXB
bPjj5kfvms4xVSCw7nDzjrNKAIZYqAa6Akx4FioaRnZqYt4mT3mQp1fyNnrObCjBft5D4XtVZ/Vh
tEg6WTDca6SWYM6waIMMbkX+vw5ZQvz7W9CzvmTkzsXnKrP5BQXtD/RLpSrZBiohb4t37l3doXw0
teogtP/r52LVkbfCCrEgJ64Hb+W7+kahiAyFjbZboqOUCiWGCA1OijDxmJ4q7f+5XKw7clNKN8ql
Bw9h/tYlH/tgSAZtrfXnQkXbDcJnBTB4t83XhDp5GrByGMsAzpsMyHdxtK6rPKIWGXl+EGV88TC0
5jQqcAdZFYTOGQaFe0atT9+ZKQz/DJVnQT+htQtyvowNTOlrJZhZzBkSU5jkBFq6+VrNPFXxP3c4
8qZyJon8uhP4/WDLLgBfQkZX336a5lsFmB2CWXn0FDSz6ajtycjO8OD+O5uRqg1Y3nsIPVaenxNM
U0D2gcW1RgihLpdQLBttKgn3vzzx/1YcqVTWrbwghM4fVFqnOhcfmTgYbRN4AabeacvDjtK0CQfq
fxG9/xYd6dEHew8jtA3zyJmgF5cZoiXM8CNkQ7vBAi37aENCYiICUqM7nZ/lBwH7++D+W32kS+Oc
c+WOwScrKMkj4EXEhqo1N2dmHvnwPz+27RxjZtCu6w5NUCvxe1bLU3tA6+6A8noa+pWjA7LZwNae
il34Z7HLTwkYqVzJw4Phi0ECSmytN+BUAy/F2oc7a1BE6KFg8sHUqdoM4A8oiAzJWrJ4Q9vr61fw
Hbe9OqaRGgbUX4IpqmEnR8fdAEPEXV7yfQ3WxIyAtM5ZAWFp8QHWkMvHCjMFMUCxeS0ANOFikes6
kgBf6fxrdpvp+onbvIkk2GN8zkTsl77Z9kI/YQoeOQPMUiKjOdsdlGP8hmmgG+bhQrNs0B/x+nu+
p5ZefM94xpOV/TbiY3kwZjhZx0G4AHnjtYWK4RrMAU0uOMjRnwVRoGMBGQiW4G+f7kd4RHVl+lAe
NNTI0CLqXJJ1nQCqd3jRC9xgs0d/g303djuMfmweE9f33Yb8avXR9Um+QHmu2+P6YMscQLtgdgHj
rGRLFsgD6kg/+UAe3EGNTbzub1/0x8rgVZGQisRovox8JNLIIxEuZCB000obLnzmKBeiSVVmk+oJ
0KBdYFlIgSrXahLZcnKh4htQC5JuorlyXPH4dweKwCIvhEnA8cmLfvzoy5wDWl0BYL+G0roCTUGC
b7YngIFVYK7FFKIXpbrY2Aq3f/Q6cwcEgIIuH2/J+O8y+qclsKp1otaAp2CXF4Ac9hutSbrlnT+U
viMmTl0FCwa8YR0QVbjcrIKlWNosC4TEWgACqURCmlKrHqxY7cWP4wlxHveP/vON+G/MCWNymRkn
G9me8pme78NFDITWxmR9u4kiElNmljtlYDfiRZhedOSr/Fl0ZLvjPg0ecdaEi1Ia8AT81owaNb2F
Ky80FeqcUV9SojGxBkRTGZh2ivr/9ob/XR9c0sBq5CBkI2tVuXTZP2qs39AbDrDi1ebBtZApyXRZ
U1L2UpMYShmoHXdkyoXX2HG8gYSlNG4x0Bt5Q3tvtDQVnY1he/7dlgL8IVT+MT03kvg4TKrsLuAu
eCAfJk4uH3wJpCp5YfD9QVKAqwCgZz4wBdGOFO9YieB65B+zElx+MkfkUEJxhdaiglILtwZKsGLE
7rHu+6OQ2q3Ik1zcCNQ6Ki5xHOlUHaoCF1lVGWsppo1D0IoWl6DalBw6gRWgXeRAHEnhIouXsrCD
FMyiPmfkWadRsgeQqKvSHLLuymM4KDbjfBMoICTlapLcSllj7oEaYqpaidFdxQO6VgHIB7gDWcmQ
pGQpsDeeQgOgd2nCdk6FtR3CHrVoUg4Zu+e8iQtnRjr0z8mOtFjg9kGdtRUEjnJSSVZ53pabgxj0
y3vMWSK/aTMX1GIWPl+UWk256+B90vPuvi/xlIFUOLWhwQP7o9wUgE0NmGCo/Iw8NEQIipt1ZbgI
waWSq+ldD1qbytWcO8StqZRoroe6kzdeAVBU5SsWpt798MTGGxAQJaAQBhQbZVxv4gPeS2M/CxdM
qSrcNantXLTv7A2EQJIu0GYQqSXgkURGf/32Bhl+te4oTHF5P+4zL4dOTY4suwFZpyBteEAnPa6d
PGFCBv/v1VojNZN6dM5HPdbCM0+ibYTxSbY2ga/5+pOeWipwQcJCCNAmmIDCPn5Y6NgD+XJDxbBU
IBMARUNpQ5NyDECxKvh/vl3JR2jTBARwDV1rQHKJlf3EFkb+3reAAwmKxz8ycL/Gdc0sRT6BFtJw
4bk7Cv2IDTqj+IYnDHuIIpun73Ygxvsw/Hq97rN39WPZsRRFkhDUfA4pujO2H+hsu+EEJ+8OaTxx
leMWw/EHjlk5ekGscwVDZgs+tB8C0EwTlIF60NDE1JxiD0wT9+B9j3SFr41eWid8whAuqdR7s6QU
YKLytUbVhZ5xh9cnMI61/t2YxDEYe5PwzygIyVyKSfsmCRespImtE8Qout87g+KjGV2XRshGJGjs
xj3gNbs5hii4g0+beZSTWLAkBfCN8VIJKpWOHEmkJkRzXNv5Z3fwXwSWp0FkN5YLyffERLw/woUb
i6Rr0k1IgZO0ZmzPBUdc5a0wvk/cO6AE7uKaqtKZ7FopA9wC7yAk4kGBi6KYFO8IiUndU10OGyKz
Mx6wfbkiEz+UdyUPPClPVl1e0uTWt+ik0QrgcCnJlMp65jUMvti/3zIWNrzA1OUEPDM8MAS3QLx6
ENk95kv3xACtsFQBuYseo0rN9inTqArU1+u7fqq7MEMMVhiE13jsv9+5l3FdVmQ+DjM5Mq7jZ7pc
ORQbkwfjcLj316s9dc0EQWAY1AUVReZHXgpTF1XJN3hcHe1AoQwteuyhpdX8ccT1dBzoxfkJ6tbJ
NUfS7GdpWqdcAUOZbWoKrHlwLBLw7IidlleXwgM5WG5KyYQ5HINt/COm4jDGBzWKOuzoU1shLn2f
wacWKTpoL0WdrpnaTJlNXBxFPjYoCkjPBiWC26s3arAjUm+hj4fVOvlD55UD3YAQVHqYMoNxc+nK
dbKmSDXGmmm9edidYOPGEpp35O7agee9Xyd3XQmB65e+v760pyLy40NG51cqDVrI+uFDYr0QQMAI
mfRkDW5XwyZ6Hx5fL/dcLUrATmbBfAiSp5Fj84CgdnWMN0HFspWjWttWNs868CcQk/hoUS6irZ+U
apVt4uTSZ18ocBCq2ciO116a0puS2cHU/TG5/+1nXMXtHgrLtj32k+Ss3soI1CrfiJV4FSCKEB++
UfnA5y4AUA1tQhebJO3hjCEP599en8zTi8A4ESsp8jdN5++32ohMIEgVNsLQt5a7CZAWlCU0SdpQ
9+YMoXi93FMPU0ATGoIKYaC0HSV9Bbr1ZQQ14YJDdPp4CFaGVmi5eacwegj2qNDoE/xohb0uABU+
AkwfA7YiOL1ddJiOXNln14C0KOhcOfTGjQdjPdati5wdNFWnS9xN8g8woABzRDRxfwuBD3lnLkwE
qkvxAjRnIqaZGrE7WQaJLQ1ktzreid26oMEv/8gILR2iRwdnBp5++O7yp/4BWyJt/UDUEpknmeir
SZipYinOAh/cjeE1VDgTt1uxd1LWmRni0vkIXCeCSlP8hMyJT2VOHjQH4MEEVOx/X3XcyEqIkXA4
IaHvkZ2L5FGtXCumVaMCnHXNNgG+5T2BbRtCXJGwbEaK+JQFYJhAjN2zGDyqv5jEwWkEOW+mBWVI
raJB32u8AkCSFh0IwV1rua2QGOVdbwGO+kD4BNGqu3DWll1OFN6mwNEBa8+0LlFSgPFQNCDiv4Ie
UZC4KRhkwu9gmuHfswqAw52g1TGImkUQafkPI4oUlXt8lSFSmIrTVQcGdE8pTSDfNidEegNtn7es
3RX5xPGNy9D/6N4fxzfKY1JS2NX3DrJS0bYggOW4Aa3RYwUBIk0TL9jgRHGAOARE/T3fSmKil9yB
7uxaYNUIieyyBILoG16iyvWMFSiYsYzmAc3pMlBGEzAu5QMqIoNZugiIiUFHaVEjqa63lLq3Yohp
gbPu+XM6BCyB2BhBhd7WasOXHQbaQBMN1C4nq0Bn6rEa5S95tICUQPhszThuEOoK02mfQWX+UWHA
rQFUh8AymHf6LU4pYCikdnjJOI/QNRiMF1SDk8k7bWp6nWgMyZgJ7fHUff+x5sizELmEarnq/u1H
IzClCvXB9GoAFMpsgyzM4MpMp2Ge5rcAVPc/Xzo8rB9xC96B27peFC6kwSPFsVIPsEp1zUxpt3Fx
kfmNzEcrN8j0DhJfKDyhRHC4wasuykKPpMYWeGCvhg81DzB1FAVzxXMy4DyjeVMEiXC9ojM9xYck
ioO/hIV7LuVXGMGe4nWaPfiiQOJCVIdkQSfLBiZSCUt/yZw7IeNPwxSgO6ObGoNrrDByL+iKbZEw
hIZAtF30phSDTDCYR82hinN94iqHAPav+Py31kgbuV7d5JToAXk536DNUo0xpKLDhYKCyGqboggY
BlQOlIev1332iaiFARED5EYsgGZ+36Vbxm4RtGIwhCGdsOla2yv1XNxXvPl6Ie77AYy/UEQfEAwd
BkfkMa5XyfYPLgmRuxCAt5jk3Aaj1WL31rSBmvk3un1vo43kWhQLYitfIRR/KxRO52nzcafVCKkn
GOHaA/cwImTvAdbNSgSyUWH5yHKI1DVFLEndJVPy+5nnU8cqS7S75wEv8K4n98jiMxleft+TXEB+
sopmuXyfdyzgwYFASwlIfiVg2hL9uVT6nxnSVk2UahhkJUVXqAXfEKFAjPMwmwbUXQqlhVGpVzGt
SR1v1nENZneg5sJgKSHIh9tGo5t0zzIGTOo6pXpVjGmdod+rB/cVMYoapnagHDxZhmrLVDbZROyb
f0/0quxI7/IzqZ8D54zBDxLm9cJl2Rp176t8AYrseHOnxX3bFoThKhVDQaQHehsIqrrqoYuSYDZD
vlly2sypUsoQ6tAQm57IZaszoAkWDx5vl6JToswByp0guIlScs3ah4qEgwDfb4g/fRdgHAmtUW7t
ZB4IFQX4YaVRgBXlXerPyrr09FJxvF5rM5QVMkwa3Rf4j4e36LK+moLEDcOW8BRjuQM4baeWrazX
YGQfrk+EV4eRRBLdrx4y8vccIS4QpR82j/vpimvCAa60x4hrhD8Ld0JAb2OIFGSwb94CV9Fit7E6
F1zhjYmst4dsUyBeKXgkVQ8+KCQgPenYeorWpzrSGF5/TZBPxO/PkZAvu40SHDnmyHoLxZ/1GSbh
oab86j2iP/kIo7TI2PI3OT6zSqXCzXpgo9QdnGj4wwLriHd25hUOjICeCdckBPAkCLAGTdgnmgTe
84RD/lMyBueIL5Zh+F5zuCE4Box0zIDyPBwttFgutlpNbXjpYSEd2le1CR3G0ZdBhpDEg/oO8CGD
G0qB7DPfKt5763NE5FZeyasSBUoDxekfmcqhqOBl6z7tSS2uuZJGEzyIFsXqLOZYlGoWOVhHRP7A
ILyhmcp4cKF1x3sKIG9c4Ii1ObhrUt5p906ZR+6taG5Fmah8X8MDBQoDaDlq9sT26DDJ7eHAmgSl
U1YTJUpNqoXMZer34RQeoflrhfo46rrIWKwfKeqblJ1JQIQG3+gaQMDIWaIzS1qn4jGVv3xwZknU
teevUWH6qF5k3aHEM73b0Osik10fUW3E1TJFnj0TJ5zvp7rvh0IaVPIPO9Z3FN+xzKD7qndEff8E
P4gKJxOK4+Lft68E3AAWj08BOOQ3HPuPlXBhd76KsRJFZ2qCYa6HE8GbLoWccO4by5keMmCc+egv
cFvgTqK+gyw5/k8IcM/aQEsk0zHgM+cBOP8gFINC5jAB8/vzE9BPRTXNBgtBnDkyjxGLVCKccHEf
AGf2KSJZylTA/jTl+XPNkZWLqdRPkgxrZoyJ5GIV82raSSRnkf/PHQ7wl4MX6VtlBtHzZgIAl6gJ
Q/Q0VwE7i+QIMKlZWKLf3y2xSHk2ATeYPET6iuq1rtqxx8ATTB/2oklL+LKbNGAmTO2z0BIFGgHD
mQxLi+NUJMu7bYHxbJTtQGvhOjAljGDjpfexTdUT7sRzieMx18zwSNPTY5Kk3Eu9tBfqYJGW73Xo
qn0D1sEY2je3h9qPlADbpbx5wq5MMCEPXxXi13obt2nU2VDMiQu9FzEc3kxkisathN9PAYULbui9
Qe3wO/P44ylUnq8oYd/fFy7UKoicUAx12AyLw1R4WW4J4NdyK5Pyby3twHmGlfTR1Y2JAuKjzhkn
xQHuw5A9y1NUjKhZoOxDV5qXCqvzJZDfoOaTNv8/nJ3pctzIsqSfCGbYl78F1EpWkUWKpMQ/MLJb
xL7vePr5kj1zD4Wuy7I5ZjLT1q0EErlEuHt4rMMp3H0fwVz6fjQNMmSCJYPyukWAX8dOAOWcJbd2
TQ1CPWwMyfZ6fSvyXTtLPRbN9wN+xpfLiAlbaAr3sTYRvez/XKmFnpWhYiTJ7Wi+NxNnqH/sogMB
kksuVfYHVcu9If6dWfd2GrlSvtdSZxV0JEdlv1HBqTLjpZF/tgZ92vK3KoG5m8ilCF4mk060NLEx
VTwSlNzLJDJIQ9t22XQaZLqMZ5ark5SKOKt0Djp3dm9Tv8A12hGCNeaxLrZy5oLYGmGJ1T1EyaEs
XrTyN0B1Xo6bwGj2wQTUCQmWcBV+PzX0a+Ld/z036P4RkVmaZS5OLzkKQt3u++RWsYERQscro4cM
e8tRM3ZElWVWeErw7PPAGp5u6hy5GRUBuXQTljB0BGOpdMiS35/RSOu4UY15pP6o5rVbmuaK4O2G
dhL72HgNuW2hALizuJHyhwSsoImTtR/SMch+zqbIDZNqYyU/WLgirmkimgdp7cqGmYfYaLSzLH0Q
qIir2pGesLqXqB3q7PtGUW91E3ufgCZMxcYmahJxo6QMW7E3oIc8nWgM54Y1kVGuRJ5FQFBMgi4F
jCT6tWkXAiZX3oY2vb9VmgcQa+mD7xb1h8rc536y6rSjNMxPY/Im/jF+F1vnwUlWcvSuE3kWyVYn
jUJLTz+KbcBOI/AAl0ZawEflQspEMAdxAhRZK299kHlms+Wzj2nmheMx4TH8OucLsCqiN628lcNx
Q6NMb0jzNWq7vU5UIJCPkBhuCLGUSEMX2C7In0xQg5S/SWF3Vam6bUh73CGXgccJDbVndBBsOQ8A
kkMgZdMJ3MvPZy+hMYuGq1jXbnrltcmOcgKzDCciMkMiQRt+OD3X8buAPUxrWnGysTvTiEbN/kct
6spTutMzm/24t4a1nuKJlO00AjOQ3ZSAuo1OTVluTWL8CK/4RHXthzKXPnlpsd8jrXoYg4+Yd0qI
5qsE6AdBvUQQHVnXEP1LcYowHiXjpl2NYy8uzSLrHX0GSbqF+PSb52EUt0arvMIMXdlVF0ait4Vq
QVLwk2MvIqIUWi7uOkloZ0hiCtKQ4ERYlPgf1vhKSC8WDuunJzyrz4Chvg4t/lpmdMu5RpBdgFM0
etMI51iyRciMP88+sNJudMRpm6WHPHitwXLC5iRWZngoQwo9rxMn4u0WRwpDAn+KUiIdaOvPIevc
yru0D5NbUxFgeJLRs4fNHKyIwlj+7QiQEfyWgiv3yqVJp2+NsGXRNG6XxedNopnOChXDOnG67rv7
3n8cLPpXcB/O16ioS2MJHswwLaHlX/YpTDrNroyaG4WaUQ7vlUr3pTzI18yr2H3fL6dLn/DrYMvV
pHaJTjUS65bt2X0M5XMZ/gLmUcNT3Carq/C1cukDfh1wsWZs7NPosRMntxJeKsAnavuq9B/1RELl
TCsOLXY/C7W1n79/0Ut0CvwTrtXiI9LfZ/Gmg55pc6exb1g5HSC9YbyOHY0HNP9QlvSqRvgiOV4e
YyGn5Gt7+G35H8X04OTNbWmp60h/qtOHK88kLsDlav76TIvJ6HQDFVrKMwk6JdTkHwRaFpqgOrNP
DuET3q+ePdNpKzwW1UFc0SIbJwW7foD9L/OjC0d3G4vQpdIBGkBJ+4BnmegPxGXmOHTNc4YNCrx2
fDeMnI5RebXLItmjwHN4sgA8upU9P4kLSUkFyKIW3vcTdHF1IgKnzpwAAqOEP3e7WchmV3Y28yPT
Ha5294n028+pj1WOPvR/tPp+uEupDzEcHarQjhGVL3NAFRcgP5R1lAg0K43fMJIj4XqBd5PbV4tQ
Kx0fmlReh0QEOaEbXWKvsoyXvwN9BHWdHJQOv0vkNqkqrZ4sVHvpocVo+GYKzL2V5Hswj8bOvFE+
G5GzMp0nouiAoE+NpdspIKhkkfb33VXi70JMrRmGTtkmz6Oj3PzzI4y+1TTGyAMhFSPOkeNnM3vL
OiC/Z7+/skvFOfqvDfFlrAVYPhRlUUkqHwCyGAaYV/aJj/JrUfu1V1rMcdBqTZApZnxbgl6nW17J
SRNXtfeF5IFRXlnFSyMrkU/9MYOLOLgekwRBucEyhsFFuYMsintSpExc1MRvQpzH6nLgsmTjWmSi
XJtT8fdfsrlAsRKMdJG6okZBbkBOwoFbwXHZMSXRge45axKDKD9K2iqMdJEoiC2tz9GV3jUXLzYL
tOYTX7ZMsdu/PEg7Go5fx0gzDeepHrbFdGiLDyGTja9k1hffmBSeYx7EnOzjz4GoR2pKKWUghLqF
n+8Qcd0A3/bjFXBqaTnxz4d10AbRp5fyqs8E6MsbKZpexrGDpMLgytD0Zh+VucfSZaZFhtL6jjv1
1U7ODnZ80shbFNpkOeW2K50NUgKudjCm27lp3Syvb/omchFYzam9Fp9HxPHiQ3Q6zhRG4wpBUcYh
OJqhN9jlnvgXZmkXc4GF0V+9c61Z3+Wr+svbLZZtmEtt0ghlZVGcWLlT4droF/VDTHVV2uFcfAAi
1Um9vj+FLy6TL8Mu1qvfq5JZlgyL5E7QCTN+DvURbA1R5ZUD/+I54Jj4UPBDNDP5c6HkHXSgHCPp
QHbEvkjR9DEiozVR4F4Nly+fA1+GW0yoUlvzGOPAfVuGvpvV9kbt6A9bn2k8TV6vZ6RMM994cLzG
/tvIHr6fV0Ucnv86XL8Mv5jYJAGDSRXkbK2F/uY4TrekXN2HVd3QnlY+6o1b/1YswMzhyjQ7lz4p
DBaibJm+VcryCsmLImyNAIWfpQEbNQ7UxYSV+48wC7biSBqOLQzkOB4E4tohEHfC9dDQqSCCWS9r
QFhqQnx5I3eRO7Q3zihvuB3Jl+VKd53hIyogI2NoSPVsER7kFraJ5utEwtxyrluSg+DVd1tE1civ
sy51+8SBa6DlJ2EeRHWTFNu4y1aFWsOsHNPEd9PgNWwoK6SbJgiwn7V0yqT1UzcgxA7E52oy7uPg
Iw8HVydTJWKC0OAKmWcD6j/bxvm6H9/94M2pf1f2k4hwbe231jwJgEY8ZUK9g9BQk2Vb8y/Tv0Pu
s1WyA3prbocEybdmlYi7Bf1EDXt4aIAjLezi43I+jZp51AxsbMYnmoRvr8t9rn2yxU2c60nvxz5r
dchPbMSyOvS1K4Tzc38Nbry0LiEdCS7AQDXbWQzlBLVmdzPrslQ4M6Wj5qAXwG22se9V/eT/EiCY
2JP11sk+JoAFTh6rfh1uUG2CjuHVWK9ZRXD6la7RZOPKthHxzXLbmFjnoOS2HDrVLbZNl1vQn378
KacOBD5TgwGddUTk4LF9/9Ty+2o9dM91ZF+JHC5+hC9Di7//cr/EXR10nYJ2QGrWoIo5zc2VI5CC
MVy5yS4dhKRFiIowgAWOXgw0yHOvtLMUiQgFMEHJEtdJD6AH0HDX0f1LH/zraOJpvrxWOBZmoreM
lnRv8QSB5h8HjPIc7W70b7oqQzFA17MSdvessYeZ2iufVHyy5Se14FNA3Wk/qHyeV18eoOxyJ68m
VlxVPsPlGyltUrDtMzeDvLZArV+0bBs1+2Kf0Q1V7D7W3tXo4eJ5/PUpFtNQxLWcda0QdlcCYWdd
tfUWWNBvXqduDYDTDFsuIXKy68zSxQ/+ZQYWsdjkNEFXK4yNbMKcU49Tb84cF15LYHRXlQUXg9D/
vCuKxj8/eZ0mDe62jNf1pQc7bkADcKaIA73pXq3iIDRzJDRWWe0EgoXKXNLjdQB6LiReV76/uNf/
/f0tFoD8KaxYPE0iZ6UVjOyrujl0/VtX1C5VEmLhE6MJgFigAanMPcQmSM9yN6/azr/2FJcOFqgm
i1NP1AV9VvR/WYXGIOdWNvvRrdUeUMbq0W8HbYRSrEP1KEhoI+VGa8S5d30LXpwBU2B3SD1wbBDP
9mXsORnLKK7/GRvAOZhKd5LCzSD5Wy4f9H3sfWjpvQAbBCOspduqvBKmq5ewIMvUDYs+HzLh1+Iz
yDKMUZ86sJvtQda24fzb6bZy8Sw5q8w/WcGDXU7g9cgN1N8FEosSsT8gkUi98+wD9lXgunOguhlY
yfdLxL74cTCTo0GpSjXi57N/mSBtRuraOeiK0GDeKMnkjo0rg3QLbfJY67cm2jdDj+4NWt0XB5K4
IX8w4jc1bdYGSTkcOQvLp9hHXJ5g82KGfdved2HsCigBIqYM1a3ujDdyBNNu7239ngslrX9D6CU0
1i0PyJ0JjfIk8HJKH4gtxLkM/LsRSxS8nYJCqX6xJiAt4G4l3xZd8ui/+xbSknny4oEaiqldZ4N5
ZthNM1drodOxKIMSv5ag9xFwkHKo/YcoSaQW0q18HXFI7YqdGTTiIwhugy4xBFyVYKPaYJdSb5aS
lieAAcqVXXHpyrMpZwB9ofcSq/PPhZmNmdy0DH6rUvDRoUc/knQIKBI+6/tPfEnXSzvX/wy1uNhD
JzQSv2YoIehGo9G5yDPC4J4oMpe41rd+9paXa3EWjNOrUFuk4SEe3UGzrqy2SziXbcg6/IHYD8uX
btVJGsMxisRpHNT3to+tHWR/WJxK/QbtBSDU9+9+6QL8OuDi1bXCtqQ5YMCAzpudErhwpKJuxRia
/+Z7fnm1RWTRJi29BnJGChFP+37mStpPE5E4jFB2baylD81nPo7TsabTkhLxwGdG+2XTOoVTKHWO
dCGqnlPQ0ro9lzQJ4nvJzkQC7XtCyZbFhWtAnsD0hfp4a8m+yPoMhV7k+pF70S2nzvWNkBoMKlHk
YKc1NAKI9U09yoJ6SyCXEpSRFJxRPIFMLCNSf26ldNWiC0qExkxrd99/sEv39dc3W5zXvVOXYzPM
vJm8lbtk3YbqDgGpNqCzw9b58fvRlgZl/0wkEkBFpGt0tlt8NceQjKZzkCYQVwvVz2fx24hQedT3
Qv4vciJRTGyEmNA39kpSziN5ukpaJ6JgoHOHDGc8WnH0yccJeOvKI4qDYHmH218ecRE9QSmHdaRO
kcBJrZiUTKTwkIcwQk7v9mq5rnSdQGI4azECbKe9nSbbJa5I/L1Kmi31QKfF7ImKBYhHzjpiLYE2
2ogDKSv5/nEvBntfH3cZcFmFFqfOGAE5jqwzop/6CPldG9vkd871VVh76mOFtK/IDQ9115XxxV36
zXQtRaQWZ3ozFIwvCGeV3QBhNtE0y3pW8o+yfpK5Wubo/ftRL55rFjg6LSU02ksujhnJMGfk+wNp
Rb1OA8zV/dtKaqkmOAjpMLkuV8j3I14MNG3qqzWK4sjBPvUaX46AuA/VQXNqNgqIQpBb67bY9b21
/yx9d82OdrgcdeOxH3/k1MJpqVsb+VPc3eVxc+2bXwqyvj7L4vWr0J8dw+b1ie5FCBGqwAd5of+Y
wn4nRKClxvXevZdxeauFxFy99RrOKgwUJ9X383Lp/BCdPeBRsFvAIOzPazWIJ7lKOj+8heVDRiHL
w0qnswAkfjsc6OP9/WgXvju5PEPhO0CF29JdQZf8OJ8tzmH0vmSU0HzcpuQ0hGwU2V8lFT9LqheL
W2AHCl3kqYM07UXQQFsmOZUArG9T3fVpei7oMTZ0X9HpLbH3xtC7TSwfcxkCrdkmZDig/qX+IfvJ
h6DeAKSHHPXtwO6bDmX7VtqDpxhHu/zQKYoADOQLZoAfwhUiN5LbUkIWUaeIXH03brZmXq3nKiLA
27bJDo22Nd0ERrwu5VJkVn3msuO8QdlOqrnP6LCQdj/LH5BMPWeorlD/4ezKvr6blF2d/UDCbijz
ukF+6at/W9netnO3iPCp6B84vPQyA7t7BblLkE0M84Qg83ePtKoQFe7Jah4CKjNgqQpwqyQ4ldnB
zJDIkM8OP+PhLX8rRuUlKGmq0aEO+K326j4m6uutaiUAXW37/WK4FObrSBUMwjkbFmmJ+/e+nlqR
zGWSKPt86g6UOkY2h9CcH+fW3DrWo5zwgeZiMxvMYfDWlLRtyoOd2s/uRPmBiIDF7CfTu66+Vc6v
7x/wEi4r6Hb8Iiw0f+a/qOF8bKTRL4lR4gcR6pajib3CBzpzsDgtGj1qUgjBUN1mpbS5MviyA7W4
a/F+geIkEJKp219c7RBR9N7JOZlbldrnTFq3k76252OGPpdQ1LSG1WxMt4NWrJO8EXWNsVNslRgj
Wzl2Vfxc6aTToa9vtmrLsmR5ARGlmSrqMEySWBG2U29JuNNpnRd0s+un8WFuzmEau1H5UQ3Wesj9
oyAbLLAIIm0je0NwawNRFyi2FcTFNkNPdr3/mYVUPxMtRz7i5+lGkZCdpRq4G+C5bD0pjX1A+SbW
O94bKVi2kp8j/zZqwnt/pFxSdAFo162QTkCWTDlCLiXdZ8Fbn5ketciITw9alniydAgirL2o5Jo8
9Z7knPSKXKBLCT/g74t9KBfbNNK3Ev8scO8cnsw+26v8i34jJKPnLDBue9U4sOeFsKpsHa/PYnce
f5uF3q0K7WFK+o1GEFAVzppHGFqbSc090jmtoSxuOJsTp7P916fw2t8TcU1Rf4iyB/ErSXvCxn81
FePJLx1as5Yb06g2kRpuImRTBlJOKTlYVc1lX7yIpE8IJecnJaC7nllsTfvVSWJE9pHb6QjCkMNR
pOWFmvMQBU+zLKENpBlUWF7ZkJfKwnShKaY3qaxiKbDgx5RCbbrIKLiWS/PRLpJD6x/VbI1BDG42
VABXwxFsXQjcnO6lH7ZUulYVwv1wN+RvkTp6ou5VKAktDw2aARvOhPk6PSU5RON2QuPYI2yL9w4x
uEifnAYiN2OPQ4g5CACjsnfTCaz+V19pVEcIpPEzq0/WYTLvh/xese6pc0SQ1q0FIesM9Y4FKdxJ
9PzaFrxwN9LNnIZLKpw7B9UChogSpdHnqUWHCymSvInEr3fj8qOm909xJSYQgfO/birasQg1tzht
FlMfqHZPZ8nmM2oN83MVv1u5kOpdD5A/nW6WQymIMm0ZLSwmBouIUyfI/OdUE9zHp9qGRRkcoDy4
iTW4BFHFkIK9EjYjNOo8oztFUuNxA2Zz49VTvw7RfxgQfD3WF2P33OqoUMdtZASCXoEJLHUMW8tf
YRBShZy5dVzvBHUBGmGr93JPg4+sCW5CEJok0DxL44OyWIA1YvMklbdCvRD0JpWbWwGsi5sYdsGn
eT33AIFCI+frvNyKyhIidHNMNqU17wVH5NcfU/PeaPRHCd7k/oPLLG7/Jmr25egxjU8J1Wkl275F
0hNROBFZ5yvH9gXsCkul/5nd5aIpZEm1hzmJbn3lrBTlrpd+SaXklixaRT0/2umwarVsI4o7r4x8
IfH5Y+TFEkq6MPczOSd3797Crj5ESU1xiAmf1KxEaMPGBM66leonnCmMKtvXEyQTZ7usXUPJLun0
/3iWxd0VTrM0WQMnCcBFqRRemVubZjhi32UG1sYoP0TBD7fn91NwaRN9nXttEcwOE70pJGZAHyJh
PYRRwBhx6hv7/6oCA0GQQfUd+m5yikVoWQaJSnjJd+YGpVqKa0jocDHRgoRiQG5jAs3vX+9SYcAf
Yy6C9TqY6irRUjAw9Ryp8iYn6hASZ3QbIhbtcA5jjXGTWEO1rbkeQWeFOsAWEWp0EpVCQkEd4VbG
b79/ODH2v04VNHQ2bu6WitL1z7nPsiakyQYHmPjiUuYBfko5XRavObT9L5Pwn4EWx1drdPlk9ZzK
AMLDoEEOPufSq5DTUxq8t8YqWUlluLPqaDeMrPoaW/lqfJvxPEyIOoSsuM4Pc6Ch7TlcrZHQLl0a
yv/Mw79MAeRGG3PLJs9sBQTb/Izl+KErm+OA5hqSOY9vqmSf9elpauyNjwilYRdyw/INIY/JgI1c
vg1C7Rb9+ZS1dwLShTIWZRJ6j/iAWFDrngwYToWl3X+MQ7avZGkzDLTb85uD3de72jSPFCOBtvwX
31hT/8HQMGVZnDBK7ZcWmkjQH/UACQs41mpnJZiunGQXp/DLMIvDo3SKXKlmtjH8hwCUCO6YF+hw
KF4Y1e/f6TPD/dfCpYzKJOAhTVzqGysrZqfU4tDgqpHUv9tUf2ZDh854CA11NTbZvYaEbjYct6RK
OdfntRX3mw56t7etu2R4EzoCtZ52c8r9Vx98bXIlQruU/pwDzn69wGv78a+JsNcsV530e0wUV41K
NzM6QnJaa7bo9hoUBGnqDZq+aSJgfMiVqnNWqaF6pUzLrMRfVw4AJRdlBNoG+VdE/UqlmrlVgnXZ
bFLdPwxmvhnseXU1Wbt8omtEQyZF8jTyWXyUIZFggmXw2kqexEKmMEJF3MllP7Rb2OcwpQapvoIX
LJt0fOZAaMjx2EJkaFBI8+epMlTBoNst90jPIMyKKBYRtnHWPLi4bXklbAX6U6V7EjwK0swgtkQ9
qQDy2lh/JE/LOrSR47TutB16OrUJqQQ5fuojVfVGNeq9ADtwbVv1ubHpy2sOfxcXs+7goUEBAEDL
IojMuqb2K4l5Y6FE8xNeWUkki3oNKThcPYSX/sP/d77+M9pihw4TZ+4oRhNWJJnv1tIqan3PykKc
Wc7UMFfDzqjDfTq9o5wg4gSG2FoSFZpO/ixMWdDFrAT5k9aZK5fSQVRFCHU5Gufr2OPFWOnL3CzW
1KwZQd0KtqHuAGZpwbKRjH3/YlDT1615PtbU9Yv7YphEm2vKOdFt4On055Jqs1JxcmQkt5/IwfDm
dDehn61SvEAo1lUpDWI1y8UrXQG8oN7m0zajohm29/tz5+K6QE2sW4JpVZb1YRIVGtVQArwV3btv
4JAoBJ/mjTbur/Kpl/ful7EWV2ZNmfnYzrwyqL3UHypQ3fiZUAWEF9pCbNurwpGLodh/hvx8pC9w
a5nNQeVbDJnrH4l+Bm2nOFcKz6z67+fxElunY8Hz/yZyye0UTg5VkcaRcBcUWXxOul6sFbVdycFv
UXlUGQYWLFtoUlxqKNIW25+oF9Tm+ye59sqLhVUyzcQ/vDLVbASfMtPKtUWyKEKw74e6xBroioV9
q4JNrjB/+HMR9zPwcVXo4a2Eqg3TB+Vejdz+LjtT1R3QfNlYN1ipUBtmPXw/8qVlq6EFwr2fWwAu
9s+BKWsvOjltw9ukmomraFSPnnW9M/C3ycNrlplY0vLPLS9nMELAN9nUIZ0WczpkZZekLZVEemxH
yGJz13awZkiGwu3Q9WV8XthylxgcncA0vfZCqKPbu1j9aBBMtD/NLtjnLb3AkpfG0valWAtS6Sqz
faMO48YfzE0K6YHmZoeqRlhI8MFIHNuo21PJgFkAcM6zhFNNMEQbAI8EexRzqOTVhMYv2nbyOik/
AgTpXZjsa8oB0+BBVbades6qeU3T+aNSkOroJ7IyJeEJ9I9ypoe33n2qB4zJWNUDfbHjaWehWmjN
s4h1iNQl1AyFZm24YYGHDOr5TSbZMH8rSbm2UmvTd1S3TZo7OL5L6qsXlB6CGFHpZCIFEDWGElef
Y47AhOaKGZmyUWSlfYi5Ro53j9K/iPclSs/w28gqeZMKnQlKc2ouXGGV0h7VAEsCKhsTE3kCvgUz
k8Ufax01vT2F3kqU4dGDSDTg3sgRRsGWiKLNyW/dGAc5IZaJqa6kCO7dx2tBbMii5g7+YTk3M2+S
lEeB+zbSFnQQ4YLwm4ulaiveclK6jy4lokKDwIks8AOiYmHdap/B2vpMWSfDryyheFP5MdY7v/sI
lWc503f/QIKBTt/wiL/V+P+72KXgUjyLoHyUSD4mjub1QX8XmRFFC8raqTKvbLGJ2dqtjLbmJZZe
oKPRXAhpZqYfsXFI5neifxe3WL1DdcJNKdU41MXPFNXFAHtoFDDhPIz4BcXoOLMie8ZPYdsniRvD
iWaKQrCPOtF/dfr0wbZ2ihJ4c/saqo9dAVBKNXejaCvZPmFeoVtrnyofocEFJJTw1EVGsir16HnI
hk3T55siye79qSIGw6wDCpsF7EZEiPiqbAP+Wx7MolaIskgPuYDQRY7YeEBoSkXznI+KK2xahKQj
xHrCmPVDoNJxFJapas/AvXnur36h/RKkbeD8mpS1ElJ51H2I4u8q7u+EJwJRjKAr6nBaCbFIFNRv
UaDdRSPmc0w6DEnIcg7U49if5RRPrXTTwioYJ2ne2Vm/cuRhnauboTthmCEbxwbjkAxbSqoTp8Qg
YzV3pr/XsA7pzGgnSpZNqj+FEjtl2XLY0sZth1paTaV3fFHWEF07ywiv5AmXVO/616NocfLlltYm
Y8hRxFAcNpIgKkX8RI0I9mnRWzsNnrCJyror98ol6lLntAeLRJhID8tlEJw0U2QFTnxLY7KTf479
OzTpYf0SqBtRS2/7okQ5wS/E7gqP00MbyTbPhiHt///P/q/PISCAL3d6oOIbXrcU/GBDA1wP5CFJ
yj0Lnw7pKxL2zffDXap40nXEGgh+DKSny6qrwCgKc0ypxgFSgC1E6GrCxwcfQhvlcLQZaPEABCdq
DlDGUVsaZc5BS985791Bd7aQFVeeSFw3y+uIy5bmvHwOaKHFteskej3JxfRpz4ksk7S9wlk6Gbci
dJ6bdGUGWyAFVAKplVzJhS4VocGYWxrCJFVFF7eY/h6goB8H6h+GaboBpiWVqNIH2ZI86sGD8vP4
IXTl1rIkRTizXFUHXYy1DE1XsetEG2gt9bFZPnftrKLW5HPkfAECrcG8cZqfAdUf+lNIWNUgaTdh
s1PAYg31ZLHVV5Y9v4qz5/uvIaLWf30MFob4Gtg9LgM/vQm1uRfesCwPQkzgeZTo1DrjQAFtQHnz
98Ph/n9pQFhAzB41CIGlHt0I6DxSdXin2f6aO2D+iQfPSPMK25XX2POYgVvw40HcFSclcwMissx1
5o2hYVHgSv7dJ42MIG8fPViP5im6q5K7eMA8+ZAXrnlSj+q5S/btj/a+/uHcZ9kd3jvlq9yuwifN
XKsPjuFCqAVcJfGNo93XlOMibAlc7p3puXmguOi+VF1io/pRU9wJAMgrkJEEr/m7fp/S5S65Cd6V
vzUoKcCGdtW8RI/+KfDwN+ym517dRM+N7KoBMbRnPDrvubaOza1yqz91TzbwGfIiG6fjmzT9oanr
5DV4UO5Q9Ngrv3C5vJrk3po8ZddgE+nNG8WrPfNJ8kx53Q/umLuyvclwgPsx3/sP9nm+V35J94Zy
o7XepLijtKudlX4azj8tykfxRz/hmsG7mPHWvx/1u6jz8rvMXnfSg/Gi+N6s3pn34aMds/xP2TE3
D+GjcUodT/9VqJtZQdLoSiftgeBPek6O1VNc7Nrwl/6r1beWqOmlWGOPI7L6a4hX47l/sB/1juBx
Kz1P6UP7HmON8ff8kN1nP5rOdUK3P9XqRrNunR/+/C4dneiML383HhzZDV/kuwxdnrEJnG35lj9I
6I4e4kd92spIxMKDpN9h5I9By3CfPRk31VN/L5ubptlUGNOfgrth2kt36S8t3nRPM06AzkaPT/GL
6W8aFtK8mSIvuJ9PjnFQHqrWk4MDkqYuOETn1D47pwkLr7N/V79V2uoeW071Tqb79nHo1vJd8EP4
NJ6lc7wrD+k5CTEHGu91fRs9JtHKvG3eR9dgHW+trfqXdXRKlz+WaI3wUr7MN/FjXh2CdRXQgVya
vRrvNGmLcCD2OuNkl5ty2IxDsNIUHDJvInst22tdP8m/5pP/o588K3br6mWKV1rpjg9pQaEoi9dV
zmVzbz1UKq8bh8RntDxtnqSH4gnX1K7zkmHXvozRphtd/5fxMD/Id3BUOkKywOv6G67c6Y4JqJHO
3ub9xjqpf5cvtYzD1mN5qu5LUdLXvRThym9X0j2rT76NnwPFy26r++mxuIegzFBTrhIqfU54F/XY
sq6yO+WX/BcroXHtyEvfjdid7sfJlTVXO5o/6pdOX+Ew3v7YFPO6/4GR7V2cUHjt5i9xekzstRXd
+SrX0aZyVs455Gjep/UmVbY1QVlLJdAWV7qaJ6JWj7L2wnUKLzgEztpMPA1J91NJIdE6jrxMdrP1
hrnrMUeTdkO/LoKdX66oO5rmbfizD9YhNiRI7ehHAnQIDfZTf8LozdokyqbF9kXBjGAza8euJGPw
cqzoSHgBOX5K3hy4w7tiuPaJ8wVTxBIQbUP2UctutVEzN2xWcr3D7Rt20HFcZMM3rP/iMbqT76wD
taC4+yqPzuP8WL1bMYnLT84k3XxFNUVPCctc18FBDjfINNroRpM3VYvX+VpHUXDny+to9uguCVub
/kx83dhmVnhWpwEXkHhPqTmmTgCZKCup6TrX3U4/+ziOTBun3rVUodK/62mQV81j/sDXw5x2xEY4
2fbSQ1N4Tr0m3JxBvML/JhJBIYVHAME9VvsLWE2xIwXLPhNBeriqlGN9P7Mb21RUBnAFCyQtp5tL
tarn12g4NBSplYcZadvoKtXT99fQpUsI/ylqEuHnHSLSP4MwCoabMK2MT3CcIABDcgR70vDUEoJ/
P9KlVP/rSIuXdoZcD/JO/0cGbd8zEoGOJd0TaFnR8/djffa+XF7mpoWbNfVe4nJdDNaXylC1OoOJ
6TWyezUYvQARq8yNoskfWk9q2QdeTCbXdc+hWu9Iwrcp2KYqf8xys5dY4X3p39vauUR6oifybUSj
6hw77Nzygr8wyml95STsLBrlmGfnRsia43Ln5K+N1eGoSKslDonoXFNKEJcUjeFTXXEfkmzGMC+F
6h+6Qt63+riexjc0S02EpT5ZCU3nMjJvKgP94q3WX4l9jGbazgpWXd2G9gNpW534iUQNQ199pVsZ
KZ/pMpzBLWxKNHyHy5mc6F6aUi9XBpzMp91k4UVsaoexfqoMIf/ktDPVXQRU3cVIpOBdep3Vbrxa
A46X5aGRZzLXZnOVV72Y+1CYpQtbaRxZzUUGIvVhGrQ55F4tP0fqcYqffQ6dkeCb/jJRc/Rl5LHd
x3S1SP1SjIejjYMmheHZf3+u9krthygMkOKH/lGoTfTARX5XhWtjPhfT7+syUbHOluuQENsRRn8m
ONdiwF7Vhi4ctM+droVvFQ5Ue7V5Mu/NXxpp8hRu82u25RffUdiqKYpsWRC8f75jp4KTpln2uc/Q
DOKk6ic4Z6hPnCN6bxKmXOsEc+kMwbf8f0ZcpLISXGGWWFBe8MhNfkDWI6sjDNSWHfP9vv58+OV8
2pxTlMtQBo9z358v50zJXFV+IOTNR93Md0VrrZxwFKkT55adTmujfa4xIfIV+qYEVw7LiwJQMawl
WwqZ82eK+SVl7Tu/0CqZatVAK1dxvUdks1LTfaX8soJ+pRAZFHOJpVX67iRYTBepNw6N12kBJDnF
RGTX6pjuZTAprKt7rDmlCQgp3Erls5CCCtwsAAcy8MmqcLdvwQFtfLKA8oVq8kQ7UldQTU1KZ2ei
Z+3/kHZey5ErV7p+IkTAm1uUd3RNsrt5g2D3JuG9x9PPl9SJEQnWqRrNSBEyLe2dBSBz5TK/sRY1
mGO1+eWb3X1w2yvyJlZUt6yqlV+WbqMISv9C8cO1mrxrfgKrVl74AdOZF035W6toSYavZQdjIr1L
0ueJ/CaTTjLpckCA68OfU92S3D9M3j9leRD9EQ9G89T+mqzA7eq9XuG3ZMHr4S9gTFi0nWuUOywV
P3TeyrwlMKVrAj8v66T02nKqVx0ptjmh8vEgTz89w4K59HB5l4jK9dsmAWGl482lwqSdHbpBLusq
9qnkmCv7KPoikiU9ZdcmBeeMUWgj0C6H4WI4tjXbi0oXWEprwG3zEI3TQ5TyJAvlBUUQDus0XiPn
SYyBz5X5zhLsER1eNHY7Bbnh4T0xE95vRvL2ZEhYTvrNIYJpvhn1t5HOdAaTChVmud930yOSZQ67
7PJLOncdf/71szCRhao9ljG/HlByIzak8cL8ZqrfQIkN7eryYmdrXRvbZpyNIOChGP713EpxIk++
ZDG2hLaSx29cyzZizKpJ9aU8B3SioYdpZAJ0BsUgjb70mCG4BWsWYrhp3SvNix3CSPN2dQbVnqIS
9WHgWWbYrhMwCh1KsxmADS0EDlZQzIxPkpUv9DhF+N44hcDeRUPFBuclUTcjaunmfrfubH+Fptq6
jv60nroNSmWlRdyhlBhmFb6mRbooQmWBc5vuvUgWbkgyELVa+6EBIDP9K6+JPsO5rQvmBa0z8BCm
M2vKGD0OqGHNfYGN+EHLXzLlB9YTgCPYylONinEkLK/66VEq2jtpan83Y0cl0B5r4kMKYC7VHVp1
4OS617JETCCVboepXNBCsr3+RwrnRIAb++qZXf03otgna7C7/JFuOaO8Lu8Pvb+FrRGASxXCejpo
icpQKNb+CkC/gOgKCInKe5VzzS2LmyhdhGgalEwch73HHysb0bgxzQbXAhRrkyk5VIbrG/GtcCiU
0h+Fq4Xa0cuZreQ+Cf09LeGmkNeQZkLK67btn7MSHUYsgVLGDdqUbKJDbgAYHd/EqM0WmtXvtGmk
uF4N0noalSWNXmHZUvTxViVfEzxEQdFpEFYUWje8PtHQScsnmH5jjjZoc4psZV0Wz8JdgrGlYANz
ZYFlbmxtCT3aHzUSLlTn+7UcVlteGYNO9i1OYAKjokrdrpXNVyFabYbK0peYi6MKWL1ZmxjrPFlB
15RuhfFy+SidTZ6Y8QIvAdPCZTQ7SpXsB6WqQEJAOxYGa3xD1yx+GT1jQ2wneSqcow4i6/KqcxPP
DyQAesXwVEGvapzhrwfYAeDkxar8gceiXS0c8Ia4OcFv+63R0I+CHQLlSX5gGjoeMuS9PWmrM+0q
T54A09rvzH8MZKX1fO9H01PGH2qgKWEcOwhVxkm7ufyDz90BH6z7D3IZGn5ff6/aVJUf6sNHAQBA
k4GxXIt9dnmVc5kPiQ+WqkgIW7yer6uUHKA0EdROphLsFQSXiNX/E5jBtYVmjxPq0mCpAwvRqhcb
WWe8JbjT1wlkYvvML8/PjzTLza3ALDrNAw+HegsSQ+KQI4QI7Y2YEt6og4PvdEaETsJ0lZTm9vIL
PXcrfV59ts3SuPP1rOE5YXLpKqQlShvMUf2NaeQLWtGXVzs7CkF/GLIIytf04WfVr2qVau+pFCLD
rmm4YyAsp86vhiFWxURKjEt7+PjCkgVwn82YSG/vzDiGlxy1FF/RFfbU2RGFoyHwieUQGuEfv/dT
fjkmhW5OA2g/LuW40pdlx8x9OBUmfBUDEDOgJLgP6KKBfkAp0CY6oqMPwgQIfX9fQLC4Lh8x98j+
19FnQK8LJyCN3PvrJm+8Sjfimm8Cy4qERhDK6BTYznSjWncERMGKlyhykVj0UP4NRpqMiAzjs4y6
HekPHBPNeIcsKZBRwqwD2Yc8fRegWs/OiWChR4o4uUKUSEwWvRFdxAGL0rdIj5cKyDQUdAT/Q2Vk
Tmce3QrVei6YMwsjBTEKZWUxume7JvR7aguvHhH7kVsQUtI22rCCDCUAw+i5hsqbVFdLEG6QCpoS
Hez6xgjQf9U3RFI/Nt1etjC+qvY8pWB3MGPtW8M14vfAf8q0CYjYq4hfZW6vW9veqNk7OCOylTV0
bjEnV3tU9OR01aQnwaTPo3+SAVMe7NutfhHkB0hUS0EBERVS792bDrOn6cmuuYwZh9OA0FAARYRF
5zIcdH/V5XmGEPa7wwREQNaVRDr0DbmihnY8JGOz7A+xr/4a++nZqiVa8QgOgbNq7suycMtjsCk1
/WeQNY+Xj8+5SpMq2hGq4gxx5uMriWuoUaDeChnDznuSc1FMgzplYiIu1GsQp7O4I7TWLJhMjC7R
a/+6EdVIr1N9GMFI06giD9CnJ9IWT9qgHSk0PcLiOgTuA3j9LR5+WnQW4pWuVj29gVwJaatghKz1
1DI/a8JCZoDI6fekOLq3lhNrE5EYFWHoDuoP5Avcyy/77L3/+elnV0CVtkagCK40Xg84Dg/Mskmh
XXYo1ReatCN6UUP5NGSvVxY+l5PCpxNYTRNVc2NWTpVJ2XcQyj5icte5JUEyXnpTtCi7lVW8i9PL
jOryoh8t0G+v/dOiYu99ioRyjieIPfKti2AlPDFJHZT4pdBeJe2oV09xXgOuRE8mSQ6IbC2Y6mMR
5RByurXMrBSp2WUfo4QdtMe2TSg4q4NgDfUN6mPC+QORdBDAdVIv1F/Cxi/pEYk+kGsDdU1y/UMR
D4yLkT7kOC5E5nL00OCmb9dTzAEowRHl2YDXNnh/x+ZubG7w6kJrlrxPvvL+z179oulgwEI3EW/4
+iaYZWOUI5QqKvupaVd+v4rbU67cSdeMB8+fr08rzT50VED5yEx2mA8r1L5D5FmAhczadfw9MRte
qQP65fKHPjuG/mjl/L/Hm31ogD1+ANmNBjQ41n8pAA7eki0txLrN9AG0ChzJzr9XofL17fNVJdQr
79eY5QAZ+JC2EeRxgBhBrK+y+g+aUJBZloBerjzs+aNEHYwciClAGF+/JTDGxogS8g0UI0lv8DTg
8W7saQ3F4ypO8+Ngfj9D/15t9j3p+U8yXqThUeMiGUv4cdkvPaE9lOLXBzqd+8MN9F3cP+ZduNSy
9BQl+pNkOOhN/JYqaY/p2kZ486gwq4QbxzA0y1BZi9iLmhI+Ah1dJZBppCFC0QCqsAeAZwJJh5GF
Qn9TDYyNuGI7yjHR1Kq4Yct0CjFwuZ9wRhPIgrpxdvoUL+9Bxe0nFOvDysLSMF+2WQc5WTvRTffl
dEtlpsfvMN4YBF1jgfx/tv6/X9VsF/pRMXh9yCETBhlgi5RyU1MGMorhGqPezKXHq54zZ3Nd0RT5
12aYX599NfXSkLPmFDwAgOBg0+4T1E0449dMQM6WQ5/WmuVwtKDtPi7J6smri1Za6sLtyXy7Sqc5
mxI42M0Ch5bBRM+uaC2JODgDAHu8DjIbvKwwbNqivxqF0IUxR7zWET7L+nY+rTi7nyUjMloTUvxx
GBkyYyS8l6cX8jHuxcheh9pPkZElZbEhoQJ+KXyG6QGBBF1A/yCG6uiwWUeTzXn5rJ994wLXyoQD
7trHjvt0gfkjdbrsFPCKBC9+cjGfAoEWXFXbPLuLuJ5pCWgWbYHZG8eV2qqcgOb7oD4Lw3ABzpSw
qaSvI0Y7KuNnoMrGgL7KC3CeDAfbCrTjKFTvdJ7az66paV/7RbMvkvlNwcyLX+TYG5Q4uEboAhBS
efyrjcWzAwEy0P9+/FlW5ARmXOUa045Efe9o4QgXjQ5efwCBSxmsxQKFdeSjRV/x8vdFw4xgPQuv
0OiZAxgYLNPanC3dWzWqYoJMQi5Cncp3Losjxh5uXf8taeqnPT4ijrEx4mmZWrnbWNUyMG7jcWli
IpA8+PLLhBygzQS92crjL09t0R1blfnPSHselU1nnmx69bUTk2YGawOqZ6gqMFnDtW/WSxvQjewj
YVmjlqXT5ZeUjd4ki6G90yNcaUiOFWmdW86P2lPojT4qvb5pR3SY5H2XPeTdHvo+rcNVLfxDM7fp
enx0shs1QjPVx11RUl2L0bqFyYaJNoJ5yJ03A9ULYVPVPMdwQeCm4rb5W/Pg7ZeoE2n4kvSNKwBb
6IYjnHw3yj8mVb3B5MOOf0tBuuySjWLfidaeMMzgBtoIVfxeHw7ir2zLGHYvsFqjOoRTejekASJx
iIcA+gmdf+hOi1SzlMAYoSA1xdk2CvOVDggXoyKSX+eaQ9SZeMYgAWE2vjKfek4Y8srKDGWVEqfD
TY44recOKd8S68exL3cik7waQs/vq09rznogUSb3fhWxJlhU2boT8atAo8FBQwaEhx0/CQKJRvyW
DmCJh65fXt7ZZ58Z/JwBQNyyVXMWUUAlSmmpMmODL4fHYJg899ULXB8imJgAXaeQn6uxhM8GNhsI
4RmUkl/Toqqzwy72Ib+yYo+3EP9G7wCfR1j+e6W+95pBWAWkGqlo+65lxt408ScorkDyzgSuLz9j
dqDTHtqHNfyrno3QktGecux4ghW1Ja22yy/5XOuJHBDLMZ2qCl3vWcahqlbS4wUfHlvKF1vAfvxX
Wvs0tpmfMvADeYi7CzSiDKo3/0V47cE2KYzySiA789Sff8g3BIgxmkGscIGy3TwwuMUmHRGuQT8n
Xl1Vajq/mIC6UszocP++fukBokTpmcTMeDrRM23AwTF4SgyCdXi9PcvY5HuM5uH+vZ743z/dwnGZ
tXlgche1WrYdmEprXbqkYTNG/TofV52CkAlkhwneRhQ92tmxL9+n8LfWoOtDh8pYVHg21fdM6YAE
U5RAlz4KPYPQ/2UrhXAhWtZj53ZtKEwbCqyhvfBFBzCWgGN4UnB6RBjONqUlzrXLugaYeS9H44bh
z2JMC2DxuWvnqKvk6yG4SeRuWRfRpreNnYR0tx50uyjzdjZAQBzOoCyUo09/KFv4vrPWdOlOmCkx
OAPrLvWPeEpyx1d9tYgM3XWGW3Ba6CdA7y0G7WhmoD0JpRZaGbRUA0BnBbvPKoztYBD56TSCNbEY
zwX81Rz3Csof+W9n/i5vwdgsulZbVsEkrg+dAiCiPONUkFIZBohVQEO0AInzTOhoRgzyvRA+k9V6
p0UrDHxcBlIMQNVOJ4wWriU/hMmuVV4quVhpfuOWtbccvF1jvY+6TAnxXNXPbacuM0ge0YuR/hET
IRQa1g2zFZG6xIzL/ZdJ+40EyXLIh8Xl83l24wg1C5VE9ru0VOePXtIgmXKMU67A6l7HgEo/8WQZ
hHCN4fjl5c7VaiYKeBwL0jj60bPYY/Q1fFXIiyJxrrntRG9BgBpkxu8IwgDzaZj0I+XRKNjcMnMK
PW8zedGP1Oayt8HfTe1hHIZ/Yqj7JJsYeJJ7x/4LKW6d7lpmm6iHk/KLz1qh8Uxw5UsONSMZGpvQ
NQTZLUBjDy6KYNoIO05UoJBJKp5kL3NLnaG+/tQ3/VZ4DvSYCAhveiSTOi8F4rA3h8gtZRRJ3wQD
0JGTI2qFl9/SmVIdqyKLCRRKRkJD+utpnpQiYQYiBaiicnaUU4EzCQRdTsB1HuCZ7O7LWrM5SG5l
kqq2kEk17W1oQQ5LCy4jYjM9CTWe3I2fPznab/JaCtPLj6mca4p8WXyWAii49xa5DfcP9aQIa8GE
G3/EGi13wp1gYEH+pc+UZzil9/mW/xj24S85e6d6rgdUOAgL8Jeq/KSZ1RIGiDtl6ZKSnUphESLj
aMHzqyVzIZS9BLWqEHpjQCPhGU59txydYaX6h7Dd21bkRlGxixiB5AjqM94SMikc72RIl4r/e4RM
X27r7IeaTMdg6eSdKwVQzO2/dtZt05afmy5i6jGHEd9UB4INC/MXI7dO69bkL8JtqFZeEaCFfRX8
QfDICqlRQ2eB9gTUMDHw7bonL47X0/DUK/1Jck5pBI62x+q7e/dJ/kQmbccLMehmoMjfCkWSltNj
KNaaSKum5UIMF0AKa0QiXI4s31hNNh4IAmrQf/DjBMVbOPhWjbpisipCXNlgAAcc2ME3Q27XrBtc
dRo7F2dggChQTg0ygfntq0+Rz5GCt5u1Qv+I1glzCK5/QuvVZPZMScqgElEgNPMEwWF2+cZm6HfD
YAdHIVtqnYCWMkT83/TTkEUFZMe/akK45ushJWoqVhAYH6uYxTtMZFt9tzOEm66ka+dm0qyhWzi1
OZbJUl9XGpxW6q1JC8T8geQNa/lnha+oZfdcezJTNK2zH3MCHVI13rasS8wdOEcoTsvv4G38fOcJ
q8L0ZAMW495SYcuhslLa/ppG7McM5fLBNs9+bSC/eFUKAJk8CypS3zlWXvG1kVhoo+SOLqstvSUJ
mx2QAoYrhXxrF6IvGFCWC0m2gon+pCurJraWaLPeKJOzyKVNggjPJBjlXvlBk9HUW73wUTh6957x
CxeUREAcNqAzuZZJU5gTtq0rMbPM3+voj2gUiHFY0KFpyjEiZlDVhDpOMCBQa2hAEAnwmof1YzDU
sCodpHX8u08Qi4ClopL2YFG4cbRwE6bFqo6oSxZlMcF2lZYYZB+qFiOFSH/URiT2eDQjMFaX3+W5
ogEtc+hDNloISFzNyhTTtvshT+RACLcY6PzB55pGrEZKv1iOJcQSUGeZ9YvOKqJO0bDxK876VQrX
2S8KDMzW0QHFRWu2B0ejMVtj7IMjQiogAGh2RFmCgSfcE+7UiNrNUJ/EuFLeKdI26TsgSCcxs+0j
8OUQECUSnCtvRjz5rDHBm/n3b5qVFlRLduY0/CYGtmJSlNwHAGpb5xnHlIVNiUV/vX+0vGAVq1eG
FR+Ihwtrz7vplR9wFdkj74MTlPg3ZfAuGiPBW0qyoI43dd+dmsDZMmaREpINzO+Ue0Tx2bm9EKYt
ke6Dm8x7bOm/No3pBtImLlAMhGFjSvqBcK97SK2Gbswm7zuUS05G8DNWBWuxZayDRh5uXtuh0bZp
ei9XFrSPbBXU79SvadR9AJ7TEBQYDUqf0AB0aew/3Be04srbOEdwM2kPmcIjipjozNquZqsWPdk1
sZByFijbAGG22Ff5T4ze7PbUC7p1WO3pj4UW1H5iFy07XUPZWa0+RlCXd8a5/Onzz5kdmV4eSzXR
Wmj+QqzjmQjBfU4yHV7tfl59cpFefSq87HjQpKKE2G/Km/K1kl6Fq5JHmWsa9QLdCKgOvAwn/hUW
CbQWSg3Kh5x2kzxdaWecPaEk8QKgbCL7MjuhZTkhneDx0FTXfvFqGv0DOYgH39bUwbha+pX1zs0S
TBz1mNXaoPiwm/n66EYcxmop8+iAzpLhzlJf9WDcCxedNnwddFRXdbBR+jV1g7Mf11IRtaGJQjSa
3S0JrFejE7e71P9QA8C/EAWqH026t/L8Wuw9M8cSHvb/vdYsP01QBtUjyQmOvfOzLl4N/dj3G02/
tfP7dHqj5Lja5z/7FS0WpUjCdNue7SdjQBSdSv7jrk+QqQX9rLxSctPEd65GUEO8q29R7NNqs0+Y
+vWktiN6GEgKbCs4+MgsCOXupCYDZkzpGQdiK34uy8qyj4EE4S3A8CB9yVXEH+R2qUl/JKQ6m7TB
LIrZlx8ssZKgULGdbTh4LkIaeXLQ43bVRAA4hey/7BKotQa2ZAWMnLw7SG81qF5+CF8JUmBptuuR
PoVAOhAPBRpJSPGB2szsbTnQr0G7MDsJE5EkfKaKo3O5CONrpndnP4TYYfQoQMDPe3VO67RREU/B
MVU3AiIJy8rVyoUSxx/SGcB8LsesD9neb9/i04KzbxG3tWpGscr5zd4t1cO5BtcI+ZVhEsjRSXqP
870wo1QNZUsmAD5OhukmpfCIEfRM2ufWbzZTczMgoSrl//R0uU3BcdXewjqDNadD+dcX1N5bX/ZB
mO6rqdxbE8I2zza8dIBBIxZZuWfvyoj5xesYgn8bdwJ3U6a/AvmXUDQnAR28J7BXCf4qprJKiuNQ
AnPP9x54J36qhapDPUDvgmTCrdMXv+Mq2xRohGR1vU2rCByXs2QqHLGYjoiHlRRX4tLZ+PDpPc7i
g98XzMoGbuZYfpSIxeEbktF5dYrlfy5/sXMzGXD3ABbgXxHH5lpEU6BmMKmH4NgqoqaBy7EW9SPi
IDRT0UOhu6NYdxQe1/1Uzj0kIDWmj+Kf+FZ/jb1Wgwh007H0vwxFiIGCFlJhvf50+SE/As58W5J7
0ifnRmX+NHudDSpWmlrEhAjD5OS2rsZLLfpkJcfhQzl5a6H/RvneID/Bd0UDRhOWnN5LAtycAkTD
wwCAGJeSF+0jVVoIr3GlsxeBVd6k9TroCzRBsKwPV8IQwaYINct7B2KXbuPca94zmVh4HVLOCMMJ
SDb4ND95aaCh2Urk0qkqDWRKmNyjMy6kTsTWY3qTgxIuBSKWf6fLl1oeaPDtZGpr8yOJvqECp/hM
vP7WM1Z20bkoOzn9GyAwV9F2Yoo/UEekdA5KNjWw3mT011piffiV9MhaExnrxt7TXeKtC+cIIfiS
XBPnPDcmoWa2YZAp0Mi+YSUZUVWlPgXBhzaZ3MIj4djkwN+yZkHRqRq1O/SgCbFYoXuGQ/v1n3Au
0YbcJev4PXPXz0HGTjwOhs9I7FjYtz4ASGQ0ka0b/snNhU5PM1MEHFgE6pQe/uX9d2ajAxIVNrk4
kAilwa8bPcttO8LfzDn08Z6uDfchMjFjg//A/f9poXlCr0RFblF8OpR0kAvuq/RUAamMn66eKP3M
pfv5keasWLMuBltrbecQSkcDN1OLkfEAixKfaI9+34QaSYZCYqSU6wTRlyRD2dAAERtW7SqR6dxk
/Z2JOngzjVy6N7b/oAFH9dB3wdlcK54TGmdjB9Ok8h5tT6Zhf4Mt2latjw69rED13DTNN1mhLOJJ
WeJiedDQ+e/zk14AXqg072h1+VPeg9aUslMCwvI/ftN0Bpi34S8AOmgu7Wf2CdMFOnzCJ8jyb1Ia
FwhEAzxWrrabz6XnNvFZhT6AQvQ31TpDAXlrCLxLBhhAPQk0ENNNtVEXzN7YT1Ay7Up2PSZuNW0F
PoOZvCj1U2q9GNdO8gducxZK+TGwQR26U/j1zkNpqg4QXOnX5IKZg3oVTOWtUZ+CHmJOiLWCd3Ja
IUFmb9XwPSeslQ49G2jq7UuboiIQDVuGVar+xseahnspuWpufOa4ffmJs4Q3MDUnzGrwM4qZrAtP
QeBIXan9kzUc/SpzwxQTb4he1UOQ92uNGMlNN3bvKDGBywbsdHmnnLthbUOThbI3/Abe2dfTnyu4
Gk4pYy0I5Ohvi4FpZJ16HTUyDgsa9zZxDzrhntWvLH2miUiog8xq4rNqK98CD2K8Qe6T+kv2yRxP
Xg7dEuXSbYRtlbLQQEQiYlT/CoK1pRcc3hM/Aa2ry7/iTBJq08Zk/0KhEtv46/NPqR4xSKbz15B2
h/o9ZHJwx0I3PKw3V4F0566aL8vNNqiRVH3iNbQ0J39lji+JQMY98M7JvXHTy+r3/g7uXJv0wsHh
8pOqZ6KibdsyJoIOV923kyoHckmRSfk6QVJP/W6pdslCr9fNeAj9n2Pww6q3ce3a095LcD5YZO3P
NlpZ2m+r5XLfWuOtFP6Y/BpHKXuVkABEyJxlV4PX2S2JDQuOOPhLiN7T109SF3hUBTT4j7Yqu5P2
3lZ4oJATIIQq78GFk4cB1mGSvWkk88pleG5eghQ3+ptCv5Cye1bjW5EWRpFWfFSHUruBhJw0oK5u
cjxP6FfyW2KhZRc8RwLQkOokald25Nnnp+RXZeQMEeDUZ8/Pnzb61KdU/UBo1Hs13TOA6A0mecgG
mLqLpINtiWhw1Yb83NM7spDRVWQZlsa8w9EaRVoEg8+rJ/NCkIXJWId5q/HCmxf2nvIzvll64LaF
gFX4pOKX9+iZ4CjeOukIJpOyOp9hFJGioP+W0OVS76uyc+OxwQcHfRETFZft5bW+hx9H6KyinIZa
+ncHWViklRyrvXTgHaejMAtunR3kv8urfH+ir6vM9tOUK3Ff+RMAm3Gh49jan8iu6B9TyV1e6Ax8
ESoDUr6K7TAUwJnl67Ex1DKKLa2VRHrFNm2SbIco2DJImpPnI8pNm8hXhm1a38rtYy+tnfAn0AwA
2VHZh65cZMeJQbDfjZsR2X06u5d/38e3+3o3i9+HMij9M8P+hliWaV72Icq9B4ZhY+a7nfmSwHvV
mfmHKDwWhfTkwztQFpQHqnPjO/yKzJJQjcmPhR7sRi6FYch2cWMtRJYBdYO/hRhKhMma+ERMeMBn
4MdG68JbBVSIiQxdora7QPefAJGFMFYr/j6xboHuRJBiFQV+eeUp55+b6oFSFcaVoWnwG+fEErv2
JmtsJftAkxp9Ij04lEhqjRzfK6if+b31sZBj6KhByJgwGrN7O2kyG9Mw2T7k6WHCoShF3zC6YdBZ
piSW1yCoIuR8/nZiNUvDEUn0PrmuZyGp9AZylnK0Dx1o104GD3sNO3RthdnF6CV2FY0pK8j6QXWe
kbO4vP3mp33+BLP35ZSFwC0jrkrR7ErSLUC0MCgQudSu5N7f4FgfK9E1hVJrIkc6j2GO1A+FkrX2
wY9+IBG7lPdjvtGkdCMXr7Ly04mQdooDjLR26hFhyumYCaCpHVzZiR9uKd++Gbgowqkg+M7nSfFk
2WEi1/ahr7S1hENTCKgyiTrBYG4Dc23ZdBTxoHel7EVNH3RnAmD/rGMVOcT1zlGDwc3N7AHqbTNc
2bzfCrSPdwTbS6Opo9L8m32NKdO9KHdK+2CHW3lSqavqhVW3NxadnPzGI3wVKh46GPCEKaw0fnif
/y1xOe3BxDJfjPp83/nOi54Y+1rZlgq1V7UE9bLWdWljTk8FZpl96raJUIN8phgxVthjh2H/4ITj
Q2W2q2BaxXa6tINXtdARbUrW0WSskqh4NlP1H97GbWT5V/bGmeigIqQCQRTrHtw5ZpeBhDit7RWt
dcgQ5FeLm8k4DU6OEPo+tP7De4c3/GWpWVWvMzN07LSxDnztyjwp9Q2jimTcy9e8P84crM8Lzbf7
wNRyqKqaZ5Ke8kFeZAG+XbCgrhErvqWv4omAOHKFsGmIr+LlfpoD1ZpTD6Oe2QdDXQwItgEy0amq
A92h7fTsqAga2c8V2notmJORW6x8L/p3IrA80Tj9ZeevFkVVqB74aW0aPmbR31H+O0rtlY/8jXr7
8UOJ/wC5BZvRmn3lSZP6EIUo+zCUW0tK70AFrwfy7CgO+RRAcJUIeYhVEP0Q27PDb8GVm40yAqSx
ocONMbIvypqS60oEPHNlEJIEYoO7iQRv9rvGKYl9Pa/sQxbl7qQOJ0kINyX1rsd4MrBM3AQZ0Dvx
MsuQVDZpyncvmYkEDx0xyLKKp6+dtYEHbti9JEFyTIzNiE9h3gWU2T87Wd9qU7oZ0GFx8mSVSobI
ng30Rwl8Os27Dsus8CdfRqFJgp6QZqRuLdfLxoQ4EZS7XSFpq3aQVoOO4HUTgDkTPZt2KYF7rLaF
kZykJNiYolzPvNVQ9vtES1fdpD7qCNUpgfQ6FBNikK++Gd3GdlwvBrVe0v7cmn79C3TS8fIb/Zap
iy+NX6SlaIRYrJVmKZdXaBW0opAwBkAyNVuwmQxepzdj/GP5qpvU0c5rhw0vHhfqEFXpav2/+gUU
CeR83Dlz3dOwS/nknW8fpHrlt6iUFEgLqmv0vKTnIN0Z+EQj2o0KZjk8X176g1Q0u194eKFZgwCd
Tfv063mMQ713kgH3l8mId73tjUsbXNMYqOBQf5q1t5Njcyk8VKP2phkyl4GC66OyWBhh7kZ1COrP
Mg901H0LTdTby7/uG8eVTyMMHG2hCKt9lz/p9LpH70i2Dv3AoKA5DXa5ZIiAJOSCZJ/9Gtj9/UAa
Kl2t38QofvZihI4P/6ChLAq5ry+GN1a3gAFMsXQQbLhVxmKdND9wKhQHRfVOtBZyo7y2G8+kUKxr
Q2EST04B93XdeMiKNLNgV0jOPlObBQOTCT/hEV1MY3hQ4QaCwiT4kZeIDDGKmOe+Xn7tZ0KMzTOr
wpkOyKs8u3UCy+kGrbGNAyZt6BRJUKJy/V1attFt8B9LLvCJySB4XAG117Q5CG1KpTyKRsM4iLhl
K52baM+wAgvTAqGCsAIq4SoNjuCQVSGNpHtc5YV5Gz5+e314uPzgZ252huJIOHEgHANA1td379tm
a3uOZRz06AdodFL/wdgH5XM1XuuanfvKuAQTvxENA4E3Wyn2+h7Af2gcPKpIJQgOYVfsqkn6afkv
RsE3xj0D5QEHm8nS09zKllcaLGtSn6fLj/xRUM72OVpVlLc6LS0Th7avz4xTnaP1iGYdhkZhyhgt
6MuulDL/Je4XLPcYPGG3uK4U5qX1q0jxVEM6GN6rNgTr3McdJ+NSIQPiEHr0WEjJnKWj0vFEAAw3
g2XljTcyOJe6QPcUGdB44ZSIbNoRuryGs2ODFXlOzP1jGNVCdx7aOnqURm0XOOZmQM6UT9Dm/nL0
U9SJ8WTIXsSNMrABbsXOlDL9R9VpqwIkeZj3lmupI47p+Fao+cks25uyyI+l8wrQCF76UsGnq0fF
XlOSpV9LaxU0xvDQS/498oZuyOP5dbfsItSLfbjtt+DfE178FDb3qfN4+d2fC768eF67TvdUV+Zq
gFVVSrI/9LpI76Sm3lhISdYFboVqvhzzBfgnQUiPWmGwt1EB7eG+5UY5LvHT3wKCiLA7jE7KNcTK
vMXIkXQck74RLp2kafMQ1EAGJcx3+oEzQHNtPSTVRk7s1eWn18Ue/7rzVNIXaIpEGhnwyCzSTYnT
RfkQ6SLMRIP50/HCezOHbAwyNGz0bV+kB5vPZKXZSjZAJIdTs1byF4GIL5GuC/tlU7Qbjsqg2XiS
GEeRifmhvKzDjaeimlnuW6/H32tleFicsel0fVoU/YOXHANjXBUJGrlavEqm8rbJyozuSnM7VKRP
9XCbtAU6W9cGBx819vyhVRWxJqFEB4lM+3rclDQy9dzrtANsE3ofKWP9KEdMRFDmktClZvLa+M5J
GTih2msgfRt2p6BuTkq110xAnuYmU14rm6hh3ZQo6JmN/lAVPlojwTqGqm0k3dZf97iKjKm5knFM
aAbNVZIbzAX2enp19PAh9/LtiXQm7LpsI1EzT144152ZSakmEmUvqtxAznaaLW2NGOVjZDXVAL10
WvJwmJvIXxeG/Sinw2LE1bhx8B9HGTlXBFtgadcm0IlS+6fvH5GDGmuXDsXjBLnB1j1XV4N/pDGE
sWvuIqPY+bF0GCgUIgmYerYYNP/drpKN3StP+oCmV7ubMumYIvdsaP3G4NomZahU5I9ZbjKCTaRj
C4VmRd9DdghMejz/hAU9U22hI85dKuEuwPi5bN1oyfUz9c+d8dSHA5jiN7FILFc3pVWty7hYKmqx
SLxu07beBnJz4Nx16GGoPS0BIolsv4zIuwzor4Wxs4fz5A5RszF6jDsYQo884Bibq2bTZXT4WlCQ
vgnpnBljYP1GLxS9495VpF1Y5VtP4YfnR2Qk/zCvzANwRE65LPXiIBoDhlUuY+fe5/+ftKfAju6L
N6qwvyFDzEBVZIrwfh9nwW7oySWduxAeofijumtuDIX+IQbmbPwV6j6nwk5AGtC8GxFXxy7cGe4U
X76z86WSDISoYDtFyS8jAsiip4vcKNZOJ60CPxR6OVsd49XL8UITR2O+0QyUV/DrEZFp3tTHUlQN
J6jMh7j+Y7XNblDAfQUpQ+C9kwIdvHeCP3L2R5V+GOatF1Zum/5hggth9m/pIw2CX5nE4DI2HpQY
RX9UyKpH2wAUetLbdWdtyvZu0A6jf4i1lVOvi2tqTt/mmuizyQY+GzQXZfDe87kmloNJF3rYwtX2
TZAsvPwBip05PA3Ge6GAAaOFEmsFl9CbJRSTonYZPXgKOxxkJG1u1KhlV833FtrZ6j9SY7uXX/CZ
2vzr75v1c/pEyhkO6+oBa8kgqVbZ9O4M2VG10QC3byfTRq4TU/L/4uy8duNGtjX8RASYw22T7Khu
ZcnyDWHLNnPOfPrzleZi262GGjg3M8DeY5NNFqvW+tcf5B92TxPQ3+OxEhbOqrDl24HCvGr9RLtT
xldLuy+HwzTAbY63DsLc3EqvHB6fRnD/PUvoRMhSqdGts6bNctCU17qiHmTrNOgPDHnyAe/wuNtk
bJpwg8vo1OHVDPFRRyxTm1eQmQvAnHhY/7uBs7qp0LRoUiVuAMdVyGZPRbMVrC/yGJw2QbQN2VyQ
igdCUl8H7CxI03Jtc1lL/fvS614Gl7+rb9q5v9JMfiIiaWhHUYvSPzB2spCS/HvCNKThxFPKfixv
GPfcWCOhAe6cHJecEIRjfMJLivFsb3tMaKeb+MRnnkVeo66qnVkTVRCz1fwIltsRPy00FLd6s+b/
tPfFL8apfejau1xap8folXprWEFTrtccrie5OqY7a/SabFtjKdK7uK1rRNbcRPnjtLi26pXe8IAb
pxpuWs1FVB7vcv7e+ZC0K+1Fl45Bu41kv1tWBC8uROI9dutORTK4QbxDIIlXyx4SJbt1+8PXCx+D
t0tbC64Bogqz+URFuf4XKiVXk9LrcqIdtGT2zWVy2xl4qrDdNns09Y12ly6hVzLIxBNnJU/japm2
kXWXJ2+zcyL3WY5r1yCbhVTxIFH3xGQSDUCsgVWBUntdm+AoVqCiJ5PzgOcLVmGLm3XjyplfbQUY
Z6Ju4WETu0U64h/HkHxGqm6g3jJ4WmkORC6MGVTZU3PlHiX2Uaolr9BizOnRARYtfgCwi9q3gh1x
6qZ1mPkOVN+C8+WmEUzMVjJca0DUQmXi6oHBaOmXUmCtoj0YHNtJ+hr2lRtNutfa71VxMLUXYdOY
hcc5fpCs11THpU1gykAiwakr9t1w0ype8hI5p0GiRI0nLDKNVSI83MbXFsFUNb6gFI9NL5ne+xkS
o/lK9nxmHrWq3jo8oLr9bWpvhvGQ2sZaFwbcco2oNPFaRd6FdbIxG3Mn2+HOkY0bDOPAsSIr89LW
dsfCxWB6HeNIMKh3KWOMbk4x6E/dITuaXbsLJMsP83wjmQHptssqLxC55q+lVKJ5kTzD4NTo7gvn
Vm5vWqpCfEY5GDjWmurbkBGPIOWExhNvYU7UmYZbQGie89uZ0HCpkP2iGdaS/YQExqctz97nJXBV
Cclvg95X/rbwI/TA8k052TdZsG+md3s2/dmpT0E13prytMqicVvm5U2AKei3avlh1C+y4tVR5erF
wzD+yKO7oidKLH52ioMyeBWSOz11O8UtFNnLnMyr402pc2KXb0U0rdTFK9OHAJitJA4motJIOfkG
3X4tql9audPSZ4fcX/5Ks7xhouChxWmlrcK3jbOS/aRl2x4HwzBlTXTbVt+m8w0zT9dIS0zo9m29
k/t93KJ7f9Mjx89bTwKml7XnufMh9rtNGcOjulvIHlFvekR/VXRfcoA1c7LR4RHaqNlA1WTiXqLJ
Y1q+0uWTLM9uGxEboWIiuO+LJ3q8VdQsyBB5lvOP2fq56CKRIzzWpnIKs2LV5K9m7WV/mvyx7bbR
+Gz2m7K+HfSSsArI329QeqPot9H8aPoQcNEhAZ7vS+RQQALOtnO1CZxDNDyM1k/T2sSgnmmKIMwB
d5D7lUhxNvR12NyaGuZWN4o2oOL5U6CPtu8ksugMaZvKRwPhsvPTGLxlsGC50Hs+T+qTZWOj81gU
71J/bJdtE6wMJD8V2QHd0Vxcgn3T9sbWN0v8C6vZlQwrsxu2X29lAJYXtjJcwRx6A9yuP8ntKg1E
1a4l9ZA39bZIpLuoSdyUjd3g3SL4WY2OdDDlHtsO20eFlcT05YgincTxR9qPEbJAovra2K4KkwC7
+XHse3r++NAwdRpgxZl5d1do2H9P0IsGzbVr4sHyU+6D7tBX99s2q28MKzmOU30bUVHODeboxQnt
JLu55Cpty8OWPaXo7mq5c9VUJqa4eUiUB0MVHygBBKm0iuKnUUlvQxXugOkG8gNuDGSt124QbUJF
PuQFW0VbkvoBwzU8ydK94cwHpVWwSI98OXoLoR4YuEFmNf5R8OhVkWk8TWvZ+T4SBxsVxKk8OeHv
3v7Ob7eJ/9VtyTXNdDcVfK0d51pUELA0uU54X8V/svx9aWWPQbRrRakrm09LN7s8LM+I8z3O6DvL
vhoNImqu86LXBImCmIddExP3f08mvO3DpsF65aBGOpkUP5cUPoWtUjxizGKIFnJK7RURAn0G9B8X
P1pdcpG7Avjysq6lDf+XG/vpfgDLgQXh9BCcfHY/oTKj/qZGlOvxplOXdURTavPNRvIdVmJiEsgb
F0XZUHtDb6DcwqoEJNspWk+VZj+dSf9raYraU9eT6VdRS4p5iq7ctg8N88JmdryMeUNP1RuV9Srz
FIU8P/Jfok6kF0bYKz+Dio7mhP3H4yBJ6xprgcz63mv3ic6eVZHPhMMZI1w++8WPE+MO7z83ylAb
S4dqvqE/hD1FgrP1Phvlxqn3QQJoRI5MQHB6M5Bnk6pEcRM6JQXoc2ouBDpZaPdWsuwzMyU/O7S3
eiPthHWoWhWbcRlXKm54E4oEiWNGLzDzJ4a5Ub9x6IJSvUaoxrv0Nct3Yef1+ctQPDV5cxsvT1ap
rQur9TUsdHo5Ws38+T6j453oVBI+H5jWkE1bPVvFmrpZKJv6TGMgQJHkPJvQzKSrLiDmxX3krxd9
BlSM/bJkI3qPQ6nLHqq1VVVU22nEKgxzjmBjkXE0sJuEcXWIQnLERsOLFnVTW9GxMlyz2MfZn0ot
diJsQu3GtRLcj/lvRyfRUl44VKtViXmRqhBE/1oudxaFjvwoY7RLyVK9WBkBmaeBlBLtd5P7ITlS
XQ0gnG7i4nZUnYci3Y/hXVeVvpwNGy3pXDupN6n9kHMGLrjEyRyXY7QpZ5aXgzeQna7tGtgRf7t5
3n29635SHotuhNwS3YKArdmftFaOnFfyLM3qAX/6yXg2KYOMtiAe96TEzx1+CE3HEDyBzwN1P5Ke
opI6xRS5Va4+aajjv4fxHp00XiLEI5yiHKh7VtYJRVlCA9gUCZvyNS+jiy3M33d91u/FThmY1jKq
hwgoV1HYWcPRrTrghDF6yFQo0KWXM5ujcFlVQ7vWLKY8Bdhrqh4C4xdaJoMDdCVzBrT65utH+knO
yyMldQ/GAyC5DlflbOMzGnU2K7Q+BwMua7spYt0P5W8qXO4xmFZ1jEK5ojbmy9fngpDdyAsryR2C
B7W/Rif83B18wLMQkYmKhJR81msmc1ubsSQrh8TeJLzHAk55d6rZtBCv5MvD179cTFf+3WHF1QwF
wqoC+fs8BlDNoyYwpF45ILIW7Ci92FfmXmDeTtqvp3nTpMaVnvGTRJGeEe0EcKyGBw884rOJT8nx
E1ddoxys6dRJR7IWdXLvy/C9lSBMhieuqgKLf/1DL18V6TOSGQoV7dxDPq5N5mtjqQj4G445tDLS
+E5avi1mPKwBuGEghNa1yf6l5wtNmCGbY6MAPUdgA4O9XqptWcDOc+kXkbEVM+weuxM7nL15fElG
69oDFqv1/KWifOKHOgLAss8ecAiC1sdBrYipHg9YS+iEv8vTfYsXmj1sHX4wEAWjxjZ9nWU/YLDx
9cP+jOlrwmEJzp7DoW6ZZ3PewEwWnCxa5QDkxHJifGlcHeV9Hp/9ew3xHf3VRaetPBdt2SmHVuIr
YZSST6FfkHmQnMb4EDoPhgIPl9E2WT0GdeCyrGClhwR/MeGLq8evf/EFiIjbYcgGBkLOGKY9/94O
oyotnjtDFsuLeiFzCJ4GBYYstsp+jky7WGJ1g6U30Ns0bof4CqxwcX0zOSZb3GYjQ6X67w30Tmdm
alsogt2XTijCgh/Sx0hx6SvvxtZeevv+69/8wbY/W2eWsA9ROYiIZjjHSEdpXpK8nJSDDNLZCFjU
2MmRSWAJPfV0nPJyPTT6M17qvVTtR6qZShqeVVPgy65MLmeS0SPambRKtGFXQnBqIL9Fav+q5b+R
6WFbjrVxna6HMdsnPNF0eBTz91Y3nuLoey9P4M/5g8lbxs08YAyot5smm57zrv6JRIFsEu7JUneO
FPlhEGMrQyyas5ppB79+FJdev4UwGEmeoHXArPj36edlnKfOyCcnD71b7KTyCX2Ebng05owUQfdp
7eTQ04sjfcHX175wYAgVIHM9w3JgkJ69+LgoswmTGbZwZre8dVGlzw+QLz1a3aucqmtXOzspmyHI
+kFlG4U9Qm4yU+uCRMvoR+7cy9Xr17/sky8VJ4WlQhvCZINNWz5PJOiifGztnjVddw9qmN2X8rwV
5b9im/umKSGXM4Uo3g3zmxVP9/a8nySSegl0DSSmsva2W4I/skxwu5Z8a/T8mI/WqdeXYzAlb5kD
Gb5wFyPzkOxgyp0GN2L5OYINyDzPgFwVAisaSbxV81gMMg5QMWIGe4VhPiyK9UcKHru5eRxljdEf
Y45E3woCYG8jvUcW1rb5aSjwyCQvtLAHP5nh7HGMFw9MitdRMG2vcgoucFg05IhwChCFwiY9l3E5
1RRLi5MohyK/LYwHzIQJTFA4ccJa30vmGkCzNKONzijm63d1Ac/nygb8AkhNkMk/iE9/7cdFP+da
PEZE4MYyXkr2G20diZhgTMYA6EV3E4F1ydEuqbdp+WCr7x1O35FhryStxETpDmX3Fq3XTdZZ2ymZ
b3PzmXrMJDS967wsveb9fWkh87XgWksGNWldZwu5LgAu0l6TD3Kypb8tCHqofHtwIV8Xy5X68sJZ
RaWOzyInIo/o/Nn0cto4jcm1OBz4PPv4QOpf3/jzNenAhakPb+GvK51tBlKo9vgscaWRXDVh8t14
sY0rFtyekHhbY7mzgV06JvsSDa2pPQYe/buck0MaR9sCPGOk69KK92TeOumL5rx8vUwuP3W8/Jmj
YG1nno3hmSYUcrKo8sGyNzxymH10YXR31bK5XtV/7ip5GAy+NSEiQCkrXstfS7JV9HJsrVE+lC+T
RiqHN2jzag2nMKn+1OW96BevlNMfq+b8SIRfBG2HL9BQz+03pDJdtNxZ5EPq3KXJXuKzX3KQ/Zma
T2p/BvAHUIHuclwakOoWy+Rpk+QF1SlO9h3Dzn6NVdlPyUyf43F4EFU/N2os6Qni8e7rV3GpYrAo
WXRYFdwpAQv/Pp4mTqNS69nKawDJsLfXcC9hQFE9KQ4ZZhom6CYQXVW4Vy586b3QcmjITZlMMsn/
98I1QYYy1FBQNVF6A7JxVYbe1Y+JlOOSRG+ozS0e6NdKJJW/9/zlCLtkPEqEQ8D54nOaeLCWMqfx
0F6K1Jj4jUcm7RNzoFFlPFG7KLj9QIEPM6u70rzCpr34wP++/tkDr8UI0bZT5dB3P3P1OwwBKvJh
KcB7njUwiHmftcO1ffnS3mPA7ROCTesz3dPWm8VppJi3PAGeA2qDdiWpgU1nvDKUiDOOwHWkr0Ln
X+D7NuxN/S3TAmxJf0XW97D9Zam3ySKt5LIC+gzdBNrVkmOLTETQLCXbUSKDbJyv3PfF23bYD1An
iUb47NvNIr2HJ8tGRkdO8ARxfUZ9IIppBiq+shzFYz9fFsT1Ii+iU0OpcrYc7Wwalb7jmy0SBkX9
uJYCMmRa46b+gbH096hu7pUxebMngF5G9eM8rZcAI6nc2Yi9s83WX9/Qxfvhm6QypajmuPj38+gb
YwxMnW1rCJrNgoavfsFHTEv+H0xgjSXBXPnDDk5Wzy6kDbqj1G3BZqVVt5Vco4/ESK3MkJbcEyxf
28120nM/V/RdC71Hxxrm61966SXDBXZMNGjUK+cbQWFlNuJrhxsgeag6wb3nAJai+6tV68W6CLdj
JvjMqjmCxdbw11GgGUOuj538cQKbgMLsyzSmDg5oyr1ESnPyh2sa10CvS6fd31c9O41xjiikOmF8
kJa/5cxXtHCFyTFMMxiuSvH+9cO8oCJCP/DXbzyraMqCWK+QmDysMx8sEJyALnAKUq9PXyP02SK9
JaI9HmB70ylp9E17OmLB6y2ra4yJS1s8IbmYjuEvbRPf9e/z7vUgbieplQ8hQxYm+gt1yHJfwLOd
Jp/ip4uZLz5M4fbrZ3BxQf112bPyosOeoU14z2JB0aCg3+dnY56cXaOEXLvQ2VZeSpJeZhYXWjRf
pqjD9RMfiPh4PcT50hpiySIXoMcDXDgDc4ImaedI4Up6cWi6+7EpvKGY3UCwpMAmx3pk9PKEOKuB
GpImP7LcIp73lM83zXBvp41Pe3Jlx7z04wmKwyqd9gy9ytlTRjQaNnWQU1flhwE5unVEmILoK7i6
jC7AZ8htYWuK4xoy09nWLMVSjrsNV4KU7gTQ8heijgYX1vZgtR+Ubfwj1Phe1058yG38o69lOMEV
05tuBYcQ6PZhSK80+xffCP22wIsFM+zs58sM9bWRLU3clPj5xXOeCM2m3OyvM3/Eh3J+OIn9EZqN
QnLtOYAopYs5D/0gHzq98YW6TW7jtVFOa8r4vnjIk59tlB7miHoSZEQUjMJ74VrpcoFJSr4HchHw
PA150jm81cW6pC3GJB+i+lvTxRs57WA6Kt4iTX5JFRfUECgHhtTMPWFHTqucSUxTqNtlBQLJCCwE
4hX7TsdgKrWhRTftU7JoKwsXMbEv5dAsqMW05BHdbUogRdYnKyGxY0q7EwJMDcbX15vFJ+k68AIh
XzrgAvQ4Pq4zqL22yyzR5+ijGREQlq3fa9Mfs/zBt8xa0pJXsXvUL0B3owqPRm+8r+9Av3DU814R
XGLkA2Ynn20jrVRkhaNCBWLGvrUAwLoeVGAxPV0JvYJQHpnCK+q+6SWSxhwPyszZpON7UpS4Xe/L
ggQINTmRYugz0qnyP1r2aOfOOjck8IUMGli7XiII/gokKYzaenBIuzB2U/U4QHml+OYvmbodG7KK
o12SejrR2pZ6TIuVCuFuUn4xagT+uNJ6XGqT+N0YzdAJMgs4h8syXUpxk4u1g0kabpFMh4n0FFt7
SqRbzehWc5+v60aH1mR5wkgKhThTZ0LvmFW28FDAn1aFjMGD1UMb2hoMyTOJINdc4cCjtQ3SK4XK
paXCDVtYOOKNw2o5K5XAJJbJyEJNKHRnCr+s2sZklzxoPdwPTKzAKimz3HBktog2j3FzNG++XiwX
CPxiE/jfPZzVME6mDpJZslhmtVhpTLJHafSqpOZMRzUFnztqYPSSEaLMqd+SE2CwR7RhgQPvqRJD
NNxNm2MZgWnZsH1g8H59gxxKnzcrRzUdvGjR8lj8899TP5mDRqtQNx16XPBaMPlu2BnxY27dJ+gJ
6vFXUN0JGkPTxJsKiyxFfS2IHI92bWOdRnRoWrFTwkOQpKsoBaedNzb6ihLatAS/8z4tdlnxFqav
8vJTC/mnCpZ+Z8O6APBqLXtVqeOqRme4WuSX3DkF5rCKGQxAtZJQAEKvW4yXLEAr+ZYlz/j/Z8nD
OB7D5X6ST/m0C+xnqTtFqDjaGEj6Jtc36uw18bPOPD6zoH4vv5XpEMhv6AJxV6vnjLL10DE0zR+C
6Tls+xVTvZUxR2t50tYTTLLfk3yjxoFfg8IM2dM4i/jvnTAClCFr59qRxIbywZkNEmexRykOFfUY
xE6G1SVGTNFjLjbMvCW9zLpt7lpF2SaY90npQyOBXA44LaZAjAZmskiW3hrtqQp8leNhyPyYNs+G
g1IYyV4pdVz6R6zIEoLPRm+Z4mOsqjehup3z10bbipnfYkKpDGHzSE0EmF9uoqnxClgN6TjcSdz6
VMJBc3ZJYKzDBfofhuaWXe11CAKN/mbHFiwt+DaQYyeKT4Ir/VyeNlb6bl3zPv5oTs4ORqQcZCRY
yEbEWfzvWhua1tD62GEKzuaWBLcLJFCLMwayE9XIyIh2hBI2EpY4SQTIdW95hhc1Pb4Ub0LSQrsW
a/gAqaH03kAjH3Cr/vpzuFAmEFlLqAI4FxTZ8z1uqlpNz2EtHArzJ/7qfIt0HEMO4yLaXK1HLxRK
PAs0ukLdguvvWaGEmWw0MIVUD1Ogw0a+R7kyE6UeYLUIlo0zla5cA1DJxrnwuWuwuBBz4cVEv/rv
KwA2qhl7BuohNORdASEbvTTtRcs5qRfvMqSYVt6LszvodTc2cgwuK6+DSTV24cf/XpbGfSM1Ivml
RKYr2Ts9eIzhiBq1dOtktmvn46lN2entCAcCpXvpWfSOXuz6Jt6KoZ9qkmdiaOSgTse2ib7b+XTX
mjDXGfdZVuCXQXKvJ8Oxzi0/K3dWlPk2t6ipP4BelBHuPXqzyvZCiEVgc9QelkDwDX90xleJHC1p
aNaD/W3kSSZxtl2km0jGBBo2CYhVHsautWRbeaw/EiOt56QKfYSHXr8YJDiSWdKZ2yh6WrTQm2p1
JXiCOqpK23qQkx7VF3gM3gS9k60JwnHn6KHKm42enJrG3rW4KTp2sScc/tRn/a+hO2aQsZqShIJl
8PHT/O+2y9lFqG81+R21ijxBaLPvR+0PJgZTHXv2Ux38EjB7CYef/6Bofmtpe2xxgGzKANLprjcK
PzPr2xhihjk3NybUn17+rc2JG0KXViXN5UB8StLfgZX+YmjiTdmPxCg2NSEIPEbJTtxcJZWjoRXp
buZsjXJyhNStybCT+l2Ir2SNgB0qDE0Z0TfjnyUR5lXXDEEuVVPU5ApFOeawn1gcclZFiR5w/Iy8
/RCZd9P5FURmrdSunMW4nF1a+0zYVV1nPqWfNwExfG2Y3QNUOam8GyrMV6vvY8dWDY/9PVbwujd+
N7hoKrN1iGb2RSXDubc9DOh/CLRhE0hdOLgEmYwIwZPQZ2Ls9mJ3kA3fou4Npu7NhOksEzuGteIS
ptuoPWKqgvtldkruEhhSUh0dGqvzJXJsolr1A1Sc2E1DcISyW27D20i9Ua1DnRxtNIrGXBMbjB+w
9qcwHWyyCviENslw8UrDqX2ZMbuBLC+rA4KbEPzvUSKzCONCX2KfnLJkXZXwpvI3p9yrautKtnIT
mc6LDRVGX34nlkJE3LuBkx5TpnnZSSqpnImBOQ+s3xqmtdfDEUQLUIadG7fpGi8709O66SZyymOt
IvRH5h1GMC/rskTZEByLgOqmS7xJUkhWJCZ7/t5F/a/FhmlLvFCJ+G7eTnmCL0eKoivzIgmZUe7V
MKBSxPxL9cescwoijjHMcYMCMYubOjK2A8MBDlIC2kdE6HEoCStcwazaV1bgdpayiZVkrconkymN
zP5iFXej8XNmflDADdSxThdy0KX8XWOAJxmE4uXjSoKTWESv0rSV1MALmmavKM8kv3uCY6Zbvp0/
aNo2GZNNr7xAsXIdiH9Rr61b2doMUJwbzXKrHGJ42FOJD1s9z06KziOg2U2T5S4UdEtp8Is6Wulr
Pt1kQaAQKyvNaK6A1RdLdAp0m5KT04tR4r+b+9xIQ60a8LWwChppNEa/z3VXdKAFAn2RW1VVyy4c
zW2fjrdCrS/20D7uD+LfAzdF+vGbab9HISv21qEMxd8gb66Fi16QU3xAERaFOeSLT0PiTGZCkQU1
xLJ0Rn+brjC8BV03Jd+p3vIaYfnwajv3HLmmg32K6Qqtn6DGtRhJpDjwY+y/MVFM9ChMlsr2VStl
ASW+mdcvYgISliRh1A8smStAwqWBgPCCgAolY1ACfeDfZ2ygdAithk1EQHUGflPDd/bTgGeMHQQg
9BC8CJHd13XJxWObRGcZURjWTJ/8CxNplMe+6Ngm5RJ6nc1ptukttqQx9A1neuTstmjABOm3ttwa
IuGskkdMATNz5Dh5A6w0Y6dfcRKTKwYPGw9y19AkxgMMmpWXNHSOi6O6RdesUJIWEJ2M4qiXNR1T
76HNXwmNnzZ8T8dio7bsHsgPK0Vbx+Fyl8t38vBa2bMnZuk5iOHIwenZVezNQO2l/j7G9MWq3yPA
uB7scalq+/vhnIE7espwssTORzR6bfcgzCgaRoUcKP18xC5L43aBjeXizWhvAgSveCJ06ItsnALQ
ohKL+PXb0sV3dl7nCocAmk7m+p/UQmBDdhd3vC18WvjOoxWeaNwLw5pB8qLCocofeDoFfO1wI080
zb3ug1ho8IOp+5BGCFBIV++y8QccO6B9wbAckxfKHYN4sSyeb1Nj/t6wldTLdzS7wI2rRC588cjt
/leTvDvRnzh7WuzcFWqLqB+uHaeXKkkocmABbDkows9wkMzKUNR2hXpArBg68OJy63kCXmsC9YNJ
LYrYni0+5WDs5qM1wcguj0V4jcVwsc9H4AdlTcYY75PTfzHMchYzLzkkaoQZS3YzzJoH6+eDNe7k
9zy0UmaCr76oWuMzR46FR8a1EJWLzc3ft3G2MahjkypRyG1k6CiywfDguNsFFYOiCINFBiUD9US0
BKSpvT0M87wywPBxbBJ7F0b/dd9vJuuu00d2s/uvV6RyAdsXpAnMJmX2rE8xy85SmaXKZ3+olHjT
4xceFWu4jbmjEl9uegWZ3SIhk4mRludXjiXlww/g/Hv4++pnM5VY06Y2kEzmmfmmH1Vvqe8zXQWj
ip5QSw1YJZOnEv+3pTrai1rlm1jP7oYwWuP+YPWqP7XbgDbiW2jMnlY5nmqRPwtsFIB9ldGB6jlB
lg11sRemRd+zxtgAOMsgVWa5wM8H5uHbEiT+OcI3IUKKlz8zL4vz7JH1YWcExNJtkWHuRo6wbZz9
RZZuW3wlwIrnKXaLYPAwWJasnYNvUsnEjdYww3iLrmGEEm1XmoszVdZjSfBN6M1lvfN9nRRHC1aS
aVmbRCmPcjE/Cg3cqCjs0IWvpdlW75ZdSwCzkKNAf8c73QtH+cVkrxB/RxfqWyNkieBmBkXSQpQu
Ee2JaY8nF40fcttCYx3OP0d93Azs2GIbpJ+rhPuY+iOilaoWxcDm4PfXq0o1L1XvYPwftBCZAKGz
nXeOsiHTE96cCrYsvFkAtAsBpSWV7C2ZH0kPeuIKZ6lQbfctNHuIyxtjJoSyDF3TWQ/ZSbQaXf6C
SQ04ddElyHh+TuXoYn4KA3VsLFdNXnEdEw1pKdGurI3Z4fvFxhwJSwYFeOnRByXZCc+RUAqatU0e
pXDmHqv6Rk1kr8MMIlbLb0Oi30Cpxbnyw3sugnenjx5/KtbMlxHIJIBLg6u1ELo7A/gqHCzYP0j8
pM5ElooBFogzD1oJVN8cXmgLIFz3402kuT3aEZTvKpEmNdpxFEjV9K0rJncYCldcIqeIjebDFCde
Yx8rK4LGBvAvigicDRo78YeckxVX4iW4DUdln1O425Drp2j2LXu/pAqU2f5+1KO1GBsMuoQ6TNia
pAD3Ad1cuJrxWJlC5IstLgeaX3AROUSawi60aPODSkPcFb6RKnehXX6gR4qJVkPDz2RUXb3nTjFh
iIS9TGHeNEyXCalYIBrVeKdEg4L0DVhu/m3O7VYPyEXXccA46fJ3C2BykLl6Cm03CXRPjA2SmVkL
eOG90j6HUsoq1WAuUCQfM75D/tVj2ZGCdQkYK2YJg0V6ONQ/CXuvsD3KoI0Z91Vp6bZDvCTsFOlS
Zx1MvXkT/CccV3+m+YTPobEWlvk/lVTBGyF45fiXze5lMTuX7FDxRVepjcl/s+GjHSFyJzV+WdS8
CjtDEaD7L5XthBo5qvgTerMa01OhPoWpcRN2Dm7dSARj5FMt7VI3+xr/1c9F80ImVkgPMrJA2EQa
PVirobwtZUqo+C3CggOep9vEqHHsrVNs+GftbKOYRoCdX8vTVTBzrBeUsLVx37fzTaHKu6ztnplk
QKVbbI0vQ93T/k8S1nfrussQLhVeU7Z+N/SHSAjJSeWzeOqiBVSjdaV7ahtu4zi8TZfJt6V8J8lI
t/PgIEQnonzMipH1rb4L5wlWXRMSeiKvcfMSwG2GidhUzvuyGa7UsJfmUYhf8BJCdwhj46M9/2ue
H5dZYC4o4g/poK1Lpvcgpq0ZkrE2Ytpj3qTpb6FR03+0DeNtNlgQn4WtA9CmRobJ3oe9pad+E54/
1tLugzg9lnm9K2HFcff/DdpOcRduNUnDWHvY2NjaOQqMZuHA4Tx8vftdqjoB9nUMakAz5fNmqyzT
oIPC9sHYNxl8Bb22jSFGMU9U03vu+Ao2+cmCn9EXbADUJQzpNRSwZ93dUMXYouQUGAY5PeNC8ibf
s2LT1PEAIK66Af4q2mMpguXifKe2T4a7rY3byi73Oj44X//8S/RppovcEXw0IpPPp5yo63T4GQPi
DNZUHiPJN5hYaU/tfA8xbRXpzxUqvoomRSmBVXphyPX1LVyYrmDrLKgKJkePAXf2315MhoYymJWt
HPT6JUrkfRN1uyroV4OFvBmuejtQNijQd8tfTQfYUNdQ4zTPiFI/1X8IDQV9k5JYK2F3HoGdfX1/
FyRK3B/dOIRoXAM+8VWzLhhRiCKGmrSc9HU04MkrOXTdlLCFPOpM9hqo7W3V+6KqR6/qEkZQlFBA
5GsZ7Rf6VoammBYzDpPhaH24Qvz19Y2paeKYydcHL5twKpwe4bLxaYnDsYBLhqzl6ifyGXD795pn
JbHRlJHdNVyzGV/J4MINE64QFBaM8b5+0urnQoQrwaUH+aDnsuwzxkVja0GrTtS3/Dr2z6ko/HxS
XbOl6e1+zhnHaJBjHBW7EXJvbJy80oq2KpnZYHerplLZQ98qxLuSug6qdCMD1tZs4FkeeoFhbWMs
mHg3V+76cwuFdxbKE0FkY6F84Dl/vRNMgSRpEOWTw4CtY+rSh9PNYMqCqK/W9TcOUiT8OzSqq0wZ
Ue2+pPZmgCW8xH9qPf7WpSfOVrm2d4g1NvLY3MmRjjeD4ybjtX7vAmbDzUKFVhHeCd3E2SNenDGa
pMhRDvaAijpPvMEwCaQc1vOgbVL8bW0a3L6ZEe7PFH5ws+t91ls72ALYwL0LOJtokqFuPMF6ye+s
EbtfFUzcIrxqegN+XdL0Pq178nmuAU6f92qgEwZOOFgygAIh+3ejyBErE8U5KgcAEqwy/KhRPGWo
sMvz8Qs6/X+UTpwIuHUS6YRGjxPv3ws6YeIUk5IpB+ITffmHY+KqUWq7wjHdhmUlj7htvGROvWF8
oMnf8YMyEClUUvIn7Ww/VYr110vtwuHBDTkw6TAQFTmDZ09AN+M8ADeCZE7tuDidbwryhnHsC5LB
U2pTAapZhqeUwllX92fM7VQdLTOOWZgCHuaBELJr7uYXzhBiXMR2BFeCT+C8JIgMmvdo4jFBLRfq
vkgK10yQmxZONVUZLLD/I+1MlxNHum59RUQghED6m5qYZzz9UdhlWxOgCQnB1Z8n3eectlWE9UV/
b79dXWW7SGUqc+ce1l4L3s6BhrTl9Q0SUNNITy236t9FOCnCCl4VcnWdhWmYqERVFL9zo5nSLzed
/pdPgisXq1CTv9Txon3Kd848VxVWmLYvaN2bAx7SUCuUDCSSRBbS1OjJHkYVD4j/ckwyWsVv3YyC
FCiwZB7jI8FtZilnr+3yvGOcKWzTfQZ5gOxAawTlWT6I0+sR6OE/XJZFrFuDsAwE29kxUlLVxDaD
/EFybJJD/yj04vFcI+BVIy0InuMMS8fJziEjDOODq9b6pJuQ09cIrAsru9b8zMnsXQtUM5GeaXlr
d3CTfdpI4K/oYj451o2Hr6+RxvfA2/YuVpQtT7cp+hlGLYkZU3JAZhKJojSVek/XeJImkJEQhntm
a9bnTvKJa2cANS7lJoq5TXWbQ3aq9bLgXOUJdDckd+RBunX6lq7DbAxLTunmGLgD9MYXUEHPnWFs
FpdjS8bx7nqAC0bUYwjckIf5aW9u5MaT89DryvsvD191nW4dHsTjvOSpNqXVTnaQqhWQ+YNJQyWN
pBX4M4SQTKQ5W7bWPb8HS9uldQbC0D4qFT+fphfEdHPFNFbKePnsg2691A9JR3MzSjlA93vnwK6J
PDmO0ND03M6wY2f98+SAAnzkha2b5Y755+0ASe8Dg2NfNIzfpd+7HcOBUU+neKpifjUtrRTzoXiq
rKcnTcwTkYgpSExxcyBWEEOxVMQTPF3CEJnomejf8QMvlvyxRCznS0MsX574rNp64ev8n89CSk68
vHnuS2C+Lce75cvSGX+47seqsNyVuzqJFdQ6Vt8CUmI+9nerSriB9cEXMys0/wysdKRb4GvF7Hmx
n+z3XWvy/LwIRq+5WHRnZzNzUkGoZC4O4rUnzEBMyKGIyfMkEKH1ya+BWK/Xn+uH0n56sN5LcTK3
Vmitt1vr95vkjv2iT41bFPS3VCVvrGUf0xWqSa+W3J/Q79MD0fL58uj+TBbKRrh/B2j4GeGByIKQ
q5aNV3K/HAYlRBfziqJHUH/KFIdU/PpCDCXLvLvChS+0GAGj4Qj+47o7v9ZDp38aPg5iz9H6e6+I
5xR0QP2w2bTAzE6KpaufUPbeqqNT9gz4X6pFkkN8o8EDU/VnzCm4QOuany2lA6tHvu/AeH/rqTQW
JgSYdQuoUWbJfplxM5I8BIEGwyhLyqkknSB1Fg8tQ9xp9fuxqs0GhdqI9LgagoSSzLtnaEu7Kllx
aqCkMIrzwihOFqPnNa17fdikwg1rbaipHZ2gXatd5Nagq3ssiC3LQ2dEGkYm3s7cDTKhr8Rvv2+C
thXp/TQgaTTIBscrK1J5ezI2QCVaO6HvXH8ASfFkufug5lAb0fTR72jJ0GMIOBsGRAvXCdlbyrPn
0+b3udwxPj8GasAQL0VQdc89BuKqIilZ1hLfTm70AEN+G8r7Thj0Y6zGupV9PxnGhfp1dgDoqDDt
oHkr85i/z+mO1/RjnMb1G5w1LaGdtJZwav0KqNmmEXOQAUq1avQ822or998VSQbqF9BQNzVOukUW
d7P89vWukiutS7UrGSA4p/BO/D6zeytIm5tBPalPQal5dSUnvTwOj+dahmC0uBGvyn6LNmz2vQl9
H0V+/1vgd7uWMYp0l1o2snLWGIgact/Ynw9v/7vpNKx1BxqUbnFkIFqyvOuEikelwK7YJuh1zw0C
YP7vsjWM9iHTChA3VT1VtrdttNOWEIQBr/VM+M+qeBTuyill0GEbfPWrUb5pOr+N22ReOYKuSNVT
WU/Rk/H7E//w0KfOU9FsIZnH6f3mXGvIvLLIHWMypIBzLTZ+8ZlXALHqwCpwVjXyov5pnx0jpw9v
fHRUt7+/hJa3/VU5/Pa2j8e836n0op5ScYBngjQIFoA6ZGtC7F489f01fLUafxvpNOzmQxJg9ZQu
j7qcVBUVhh4FJUAcazoPFMBwAxGe5pXyUuS3Fs/gnlH4/i4aRkH1SuWUVgze6UrMDhxZBfwCr0S4
J0hW5T1hRJ+/r2zbkNJZ+TbfTjjsR+eS08rrBzQvmDZuySmSEhTQNg4+KCL9PuK9mwkdECRQgYBo
7PifI+qhchkoBiNyoDrgB67QhLXqK7QM0sz0HqkI1lnBIBn6ZV8WCMqX3+dxf0/+/3n0G7eSrsRH
I+uwJ5GR80j/cU4YaZh+nuKH30dqm0zjTuoWedWFO4gVCylHuKRc8Dd+H+K+0f53Mo2dR0Kw6ntF
zgEDEnSNF/iB/xOXoW2Yxm5LjxcFim7WjHQzmAwqW1Lho62B6p6/oADF5+6hVYkE8s8ddjIOZ4hJ
DvW0TKbDP7TDYbQ7txcPc9pGyHN3E3wbqjGh/plW3nOfoYjBmBAUJGTouFL715Zr6O4e+DaQ/P63
c1oeuvlNU05fQQPMWHXikij4D3sAoTziPPJcyheX2bchwrSX6vE5q2UbIaaPUUg0t1rYu1vg31Ga
902XFgG/0tKviSD+JDEAHSocMKn8l9nABQJqQyVN0zg0ZT2IevmABQuijbzJOJtAREiPid/HubvZ
pIrM/x2nsdlSmsyhMJWrhpChsU6JgqKThCJJksZhW2/t3f32bbTGfvPOF717pSgOvM/F4JBowxrw
jlqzbPdf07/Tauy3czRQSe/ymuhQBgBGEgZKtlpxfl+8tunIp/i25S5171SfhsnXbYvoUAnhTIfb
/aHIW/b2/Xsd+ScShtw99PT9HKkO9VxBawibcIOl8PSRHxzZ1HS4uF8vrQIwkpk6aGTZmqeUkkn6
8fe53l1R2LJ0OrEBlzYb7svLDceq4tWp3gTOCQiSkHQ6JJvfR7l7n38bpXG7atzl1yhgRVEmPXzK
huhr50PJ3y6XbdmZc5G0bP+WWTXXNe95vYsqN+TtuiDyZlbcG63VgPujULOFuoNacZPTZKgnmdfx
eXvYJajOKLrBKaW21aPvr92/ozRc/TLu+UO/jNnzBQxL/X0BSACzga3VqGxKcuVL2pLoa5tY43Ud
4pPWzRB7mOrJAleFGIbR+m3gtbsTI6WJjCRKX+gQ/dz80Cqog7AnGw7h7s9H4LooEXTyBVpjyXNr
KfFeoRSKIegGSXT3yag21jEe9P00PXUv8iIpsIXlxC9QYEA3KHn0wK5R8QJj9fu+v2dJkC8DR0BV
gN7Whhn208q4VnXv8lWdAfJGYi3SSTnBrd0m5HiH1FPOjTYsyItARQ4bnp+GmOa5M9QuUhhBz6sx
61nojzowuS5IJ1zBELb+4bx3hO9JMfU/0ifUax5kjRAiXSsAZuK0RdTsy21uxnEqyrNAqkE40Hn1
8x3HvfiU+H31Aim1UPukElZBsI/Ps1OF4KSZ+ZOw95QWVnKYqrl7AbVcUs1flf1JScvcYURTjEZH
u2Keb5Z/cHRvX9SrXBndunBpWYVBpfH9mM/10tSq3IwWemcSTdUHHXDQ7y/yDtCS1QXgIgVIVOQC
GjePot2AZIfXf97kMHqtoGbCshDw9SA4854u0Qb0cav380VH9fcC/jtuYwGrwi+VlOBkejxM+sX+
SzbI30vhLMldeclJfMPXB1u7e80Us9VpvZtfBJ+uKNADSdqmxiE9+NHlUncZnzJSsSjgaVuSWSwP
bldZ+gl8xsOjSaiUuZBXHV9p3iuDjR+6J9pKdG85HNBCvqM4StunGlnq+Pe3cg8oon9/usZbKQfl
xegBoZ9erqNh/yNA+yC8CHX4kmo5iWH0J8P3Kt+mFVV/9U84fOmHV1NXyeofe9aQpizVB5rhKmnn
P+0XSjZcrD2c1+bJD2DoUdhKvDcSGDiUgySnxcaK58ex100sqjWXoG/HKJT8viR3zRwKtYBS6Pfr
Q7D088SlaXTSkqRmSVC/gkF3OBAnZXvtzglxzOPJvIAqaDeu0pD9tU2lWnGPjmzUAxs3RqXejsch
2nbTOreLYSZUcAKGTu8JmDypBTcIq0mc9GyJ+6ICGyDopaK19Pvcv2qsfz+FBAQY1LTBjPyce6JV
xUFPywuiIUjCVK+019OlN807uoPWhEgqxDc0z70A++VKEmFaWVIQVZYgVHVzpBBNlmGYVEu2CbuI
JGuSuVlQmhky5UPvSdVDOwJLXQE6qkBIloo6ysvFMelaF61EWSJzaHjpBRPUfpCvowNcPU+04R9a
p2YhxXgpMUVr16wTqzPveFuHhLUyO5ih95axaPnR9HkuiuJUMQhz0j5/CP4QkHbih05V0LN9cJRo
6oWRUyRrv/6MqaGnBzTB4jeUickAdheF5/MKhrOev//C/wyBJeTQaaVD2haQo6lWeYDoXZGZVyCl
F2bp0d8dBscWoRzt724JTCbIBEXhdgeI0diJnap30jw/v0zP3sAeRqVM1uXAiEt6yLVhIrqB28sB
DI5Dmk4fA2XRpXRTTI1+MZYIermFQNaKqg5g0F5QKkInuC4O9hXJoRDEZnzKbPhGuH1dnUZKEkNG
9dAHXa0nfZFBJt+7fSQk/8L0YEmkIMggs0fdWPaySCXAUn0liY6qPXnul0tvpecneuNaKrhfDMp/
7clvq9Aw4AYidrWany9T5XymmEWH3sUswPdm5YtuRLbSvcJVnzt9uloOwM1vUzaBnJhyEacaHG0F
PNSIHNlEGoks/pOWPfCgi+7tMUTLoIMzaEjl2uwGid3V/v1Akee9d66/Pb10cL6FQtSvykApuPYS
4MiKyrYDF5w9IP2Y55VZoIZ8gdp1+AFqCQi0gdbWJCBRG6OSjodzS1+D6qVMDa6uuWd0HH8Ar4CZ
li91eJ0GWs9B61vWsweI8h2MUXx2iuJAJQ/UHkwu0mcxqhHeNelGic4H5I2TTSR20Dry4PQ9ILgc
Ph6AS8CSEBhEkUXXhcprVZSvRUap/ECpWqrF1TDU4gz1s9mZQi9tPk59Q6mIbVOhWiNFL6ViQdJD
dkJF66eKnumyIkfjI415OeujXtYZn19T1uF2Qef+Kiu3HX+ZzNLoPJKwDhKiRwMhAJhMh3B6ysIl
rI8E4FCLVgFNiOFj0tVolLrYEfW2C/pKsg6qS5YWbAX4a6173pLqlk281WmBNywx2ngZBh9H11bh
dzBQB9rkQTrdPqQoPD6lTpdyqn/QH2LSeH0kFa4MRWTQ2hk/0HuHlTSNRAMzgVoQydsMUGkXWHkA
9wAdXhKqAjJYMcGkVfGOZgT0mz5QRhZdrYRxHbKXTm52rymyPWi30CfGAPKnclw16Am7w1WZR2M9
eqr6mjusdsir6Xq5vII4kfUIFQjM7fyS00l5rYluOba+b4V1YZUqbkFPhde/sIobCkDwytII3QVR
rpa96cA4WnHWHWmngXVVz5Yavg/jD2K4pA/1/9UdnK9W14vcCBoBGVCiHDq5Zv1xEL9hxGUlFAki
71zSowMCuSMM1PFO2GnvwejsD7LVg/6YqNqGrB6UjqR8vdTugfENRJW8nuMVDcSXjkFD6UPcHetH
LoTK8fJ9HyQclAsq3aKIjfkPADPIeiRHz4nOA9vomHqu2snFivOFci5nUm9Qi6jwdw8oHz4EoFT9
6Rm1QAWQrzF8ka2rV/0Va+5lQEe5jZLCoNH3NqFMHsOmTBKaazw8DGYoDcC2BEg+8+z4dB4laCn9
Y8OAJssG/PgA1GARRJ58XwDHVTOUq88e8inz1hfkS1io7JaMA/6MzKwbeekEw21JydnzeX84wJ6F
QLjuloe3TrUawjd5K9BeX9X5Y5ztOWdGBgp6dGJDqSD7vXONSU02RzN6PuvZuAASM6DPFwj8NQ9c
JaLN/iD0Dj1BNxiwzoUTgAbzitO06H74gzOCSh9q5dvXoWol4z5PnpaKfepmLnShwlPWKu7LoUDj
iGP39fA9zZTpgnNojH3/ZMkdU/QeY9pSrhUo+fLlFp4cjuWJy1xGymV4m7HM8ueAXV1Qe6R11rnm
9ahX5uxFOJH8mxnS/xD7L0O6p+RSSCwN+mbeMvFLB2b8lHZ9yXqrkIRRn0L4S1JeW5qqdlCGs7jy
RHrUHyDLS4PrMh+iIsb5Djlsh+5p24vil0uMfNrwJb8cHc2rVic+qxo8J3HXjAqAHgUSRTRZHiUW
NIrs/PDnjIcR0/1BTCGbB1vM+l1vDayFQfAN8nzY+2nVkywa3lLKh1O9RsjqYHbVZU0y8ly7PDdF
loo63801KPekBjQSrwPZiF3TpZG+hnCT0vI2xHEN0dytgFkcy6cUVhUyLJIvVMseOrncSXL+MiaJ
bvuCF3s7dMzfp/EliPDX1WrApAEIqKcQ9f6cRnoJhr2TEVym/uL2dA5hRBHKE2BVbVTM443/Wv2J
F6mD4urEHyGjNTuUoILtLIV0ZlwfprI9eVVlzwhrQhsjqtHpDLOL08sf/Hk9qUfEm6uB5XrjyKIn
aXHjnTELS/0wLM0C9SwGo/ylWCoPhltP+svMgsTUUtbaerjuO4lzHcXOYcS9YZ3X4SpYYDBsW3Wr
14GDjuioWCkPysP5NdkFqGy/R6OT2RYLaDI4+22BGikP5diBK+wSEYTAx3+tUwv6k/4BIAyti5eh
Oi6PWziK7ZBGNonogqhEHur4Ch/y27AAKJoeuAzXsrmkC3t02T2M8cGki9opNMSPbLJeWmggEgW7
AMq1AxWd2otnVWdOJdQYUrK56Fg3D04LDHGIWO+h81hW2VaaKgxFD3JbmQY/1z0ER+A8GNRjVfPN
GDN37ijimjxrSK/5w4F50VtS8fdyM4ANIc9DYEklA/pz9xRZGBjpgewdiRI5FfyEDqxE1XMr+XFz
oyJvDjCXNgYd+hmgVX+h+HS0isgp991pBvDsDcIw8fYmf/uUiKt5FE9H4GsPCNGJd/m7p6F4CAB6
YbL4kwEADR0gcbJ2HbsSs5OYrWpxEjAACeIF0dvOQKE9PmbW6lF+1f2DXRapAFOWi30XQJk58a2H
oXgLBZcin0XeQOxj6/Ngvj+st5+/n8ov0Ma3TffXZBvrGvUhs8gyJoucMuA6YHTLUBRfOLo3xAzF
H56SCYT8s0rtj9XjM48ZiM/9fl8KHnOZiKc1D7jf89S/P5vSld72bw/XiFO1vhGnNLv13adxYoZw
te1qkZiFeIusjT6uxEfH3KxWB5bxY7P5+IhNltvFPxIf1BnEx8fHBufWXAXWBk1uq2N+eJb8Ri1e
91fO90U8rN+3vvVpWEzh4T1yPZN7jH/f39+B1JjTUkzfH3KL/8ovPCA9YvoW+D7+tlizDFexbtPu
GjSc+OYbaRa3DtciGPj+te96bsZmoqmItX97U5i5fCEna/lWiN2N6UELZH74/Kbm6x+G+dgV+8Xi
dfKZjeQmPIq13JWhFYht7Ehs4uzZE/uT+XAwDzY/exWf7y2vTN5Fv7yxZkxfDQoaZ+pL3yVgVayQ
e3QVPZLZ8f7oHFi4kz8C9/chB40haUwAuY64LQRv1GlJp/60DDnQst713OvvjNFR9NjHlbW8Waki
do44i8147FSrsfP4KOxFvpk8hzsb0KZpjuQbxaEWZ+tpOh2tR3tz8TjrLWcDsVhMtqO2yFIepG8r
89djNrIdkXGMCGdv/d3D03TuwOrEWx0Lz3LFaiYq27TN7dawPqfrtoEblvOvgRvuAyoQAQkSBp7O
K8txhtyUu01gjd2NZq/sm22apmd/BrEYTVt2Q7NZ5a+hGwn14cCHqLhm6K5rzecd4RwnKJM4Yjy0
XZtMl1xpky26XeuLacuFocoF/W3B5XX7LRhGjP06LFIGf5ovywVWLZ7Q0Cq88WZDJOCK2aNtTyIx
4iyvwyW5lRHnvg0K2IRG/bUEjbRKFvrDs3JTWH1r/gIk2RebjukarLwwiWPdgzkighK/n4kmBc1f
ozbSGBevm8bDsstmm8/Py+VNiPHKMIWrC3sSW5PRyV2PMGotozbM9V+jNjy8JFC7B+8kVxyQ9twQ
zjIwT85NjDHDrrtQ7FfVxhHbWtNBS+qjmfj+a+jGNYb05FGho7q/Sy1NAsrnTs9eok6/cTNLzBLg
3JjFg7luuaJaX2/jhorDfhelgmt/F8yenpbL3W4jbhshTDZ2INhQ05bT3OQ9bU60WSu93c5h3b3x
ZmOBHZnrkzk98SfrLaLdg5Z/vBTNuVm73XjszkxP4FS82ofXZ/v1FSoAuBDhFzLJ6dAXLnKXu+/d
atkELXauCWk6Zb3DjTRufze3LvaLo+AL7aopnfIiHYkZns4CSzf67DxfxNpq3QeNLOZfy9MwdjX5
cr0f9eXojoOhw2/YuK5YnE3O+cmc6i1RzReW7xcr02+YuOqkKYO6ZLoPc1oUXnFQxu5ZCJ0tULuR
2H6uW+xar+WUNQuxoL1Ri7kwYu7gfF7N+UuGi+CE2Db3jz2z7VzY8c4cWS1br22vN8mri14hGcs5
Y9aT9TK/uDvlcewexEwalf0ktOKltW61ZG2zld//ZsX7VRacu4m8vTBlT0v20+6479hj99G1F5pp
bkOH4owYts22WQv9ayc1jJmvArXoHNSvg/YUL27Osme+lA/5TLGWS1yxGtfiLOzZ7Dpb6GIWz1w7
GS9SBOrwLdY+6lx2W4TY+kwNK3eDnwT2DqxNYj9h4m7jXbp1xq60N4ll2i6PFDlj8WfGpTo2R6PL
6PM9Mlv2wZdD9duWb9i8y0UrQv/6ZWvn1rxvw7g3rh+PprHZRF0hd79tLtj65znEU+IyXa91pLzM
0e+GRpX39y+P8VXQ+LYzThn8kZTUpF8zn1N0EOl2XLrY/GTPSQhNYT8b7oLOnf1oPdy9j3qP1J9x
cloeo8XiNPmNE/0QxkeEHqRBns8dmAnFC1STu5exb4+FNrcfkzFG72BPUhOdVDGyWgzCl4n5bSEa
Ng8RqG6/LrgSptaTjBkQdyth3DEJGXJkOfaJSf/ZbhlsfbH6sAX2ger+yYLT1dkGL9vc7eoEMhOe
sFrsR6O2K7LtPTUs5PCsFp6msGnxgLghN9Xjx4pIzcb7m0zYoJ0ZtaaWW+gLCPXbmsiH+rY5PIoS
B/+kfZ0UAvSXJb1kkUNqqC/GH/xuM1DFqm/9+fLCJmbHMixj/Ok7n5iSjnj37P/mHEEeQZ/iELGJ
ZvrroBw97AnL8HAx59ZSG+3GpFOO5mZouqYwt6TfHvP5p2+1uuH3PeFvQzfMRnTzq1CN5dCQEU6e
niCBM5dvTmyP61FifqzS0YrAuUuFZKE7e7MzXlMGbnMO7/oF3x6iYTWO12PSucn5W1Y6XjqOb/tC
nY7HhPDHOQd2aNp2T0zoUrQoJV7FNGsxGPejkX+f4KsW/21PZDfNKy+pXAbryTAE9/Xb0ZZZlsjy
hXDVuY27tHjtzSJCZVyjh5ZNef8C/fYAMmL59gC94qpcjsO6v7sSDuEhO0d7TDTEDpB+0WskJgTs
bQaqdzf++zZqwzwEWt0LjhqjZvbDE175nKOA++fU082fP64tFHOx3UaT0Fl/ttjG+145GbueAbEy
/2sM7YVwgnaNqr9TBVS7RzFl1s4Sy4SXNBap7R5n5dNJ2LU9GbW87WZi65/7+9vYDbOjnwIPgomL
jAjmzjwTu038oVu7ufMwXQ+5CB6yETGpM4b7gIBM5ukeby5xgr2fcBZHn0pHkE4dvbetyf1z8O+a
NCxTOOxckbsspTkcivPMEP7IMUh7E6sY5mr1fFjY9skuV9utvKzaDOP9yPDbsjTiUZA25QkM0v+7
NWmPDbabSqz+kAfYm/Hy4H5O/9MN8G3Mhg93yW+Kcgp5FdzU4YLcx5L8HYk5dzbzV1xHJlNdt4be
X+jsv+6Ab8M2PLjYCK79TsawuTOdd82nJZ6bNoXfdx5sg+0Yb3k1s58jUbt7GDE/OQCkWNtet9xm
vz2E3A7fznwY9YpDovG6H56e0jFtyYbD7HGSZljbnrXQR9tRm4d2P0SgdwGeMiAd2lcQ+W3QOEth
LU5Oco8dxQvlc3P3RkDorrh07fTLXeewt0zVkKe5MVXEqWE3hNcZPokmsXNxHXQgXDj2d2fHAjpM
ZIK3Pt6QgL2+bzY34ajOmzFdvsDgJ6o/D4kIdvNodhTOPKbos3M28HeZhmnPEh51s4nXpImCx+74
UVnPbubMG63E5rgfr3JaXde9dH4Qtp2tTLrGxDZaf3a+krjGyXnIUjebahCrjgPXe31vcfjuvFFV
6yOExTz1fs9ovtHuzSg7vt/faaQPp13zBe5Is7aWL7ieX2nnwQx5gkSoL2Ixk4EnCrqWZ2N0kuml
rXPgK6H616LDJwLiT5dAx8Z5vvR6CWLOhrqznGXfdHYh1+pxXos+YUE53m/XWiQGi5ZXfc+w48j8
O2rjRCu1Gg3ygFE7Izr2S7uyXsaGPbQ1/lk9xmN7MdquCQYHdlvAfc+u01vyhU7v6Sr0Lj8PVKz3
/H6Z99Qd1ZjTWDIJONZynJnQw/cXH4Pn2C07vIejWcswnILg6M/KtXkLE/36x7e0cWSmVu68j0YY
ntT8pNplembScv3cs7OIlkNHASsrR6KJxBycUiq68UXdPcBskNHZDE225oAac5YyQVBYs6GxCBZw
zmcOXvCwLSq4Fx4hjQOUWVLtdKmZ/VyngzaIq6jy1R2blNfzshw7yX78Vo8dB4cj7Ah/Vq8fufcW
r6Nt+cgWRe5BaBbsV20nRu7Bxh7td2XhGn4wBLa1xm7xtBrd1Szv7XpzeWb6riRweEHV4OWwe/IX
S+fG7Xc03dNoBjkvjuhziAdolbNiRh5t0Gofv1IkzQdCbJpUEPBglAIbfkk/IC99rNLeLvxMDdhL
TbSzd9HOEOmYyykzCVKEO9N9+zbJnhCAhZLU9Kxu3xouwM8SORzP1krSP2xPphFBNDICC2BYB1Oj
ptDGY6zeMTiw8rByXbYTJCeNAgdaI5UCJrCHJ0PU3xHLJSJ0MHMmzsbbfZTPj9lTfJmuLs7VeS5n
i8koG8GySHGqsiKAV8WiLZa5l4eArgcGbInMx+401q+uU10NvF53dwxkPdQfiJcXZVewuV/S8fyt
MElEeM6fxzAEU2BhDUtz9gwSDmsYiNTc+s7aeH/PnV4bI83fzi5oUmgkFMq20D7x+5+7/ubfgi4y
kAou9sU8O0Tkb+RkN+epTAjMug7JR1L+5npt/X4rfBWFf2wpyWsFDQ7NQUg6AHL4ObCmh8ejH90U
fBzrhU2UuNLBMeX13pZ0bvYOEEH+HKtxA/mDQ3Clm1zZlZOn+QuVDap/Q1OhpDHxyfqsW53Gv0op
jQEbsZuRJeXpdmPAzoiS71A4Mr0gb3aXrFe8muzJNv6+nn+bLzkkvZdaj19RjGvMMb2VWan7DImg
kWo+4b/1zfkyWxfmxruIXTwhsysw7rZNQRpzsTCo5eSEEeWorYKm/51hkQSTGpzv2ApJpdO4ZHse
cjmX5NbdTXmWbmWp2RipBU1U+bhEkFHo3bnxJz3bV9v7VMvJzRo8INGMPC0Mh/WISihvqKxN9UwN
N8mIfY6Dr1quZx1NGsCv0fToRk5O76dnRbiHR1jYaNM2+UWnfhJso23vMg5r4Q1WCfRcfANnI05A
KdkaFTVrqNgg9i5mDiZGdyjXfxgw81+QWbAQRBis8tQ+q+M+iNmIaEctHQhJlSF0diQgotM490wD
jKLljcPO6HZeKIFzGtyQ9XY1w6pAOpjXs/XRBdwpwr6oEBj2Pg6pHbMWIw2gJz407I2Q5k1vh3ml
jvjca+cd8NfguR8JBVKK8SCaHmjZMTfjPBmlXdArEzXipzaDahRnIrhtwsRUiunmaParUWdBqDYe
+BMF4Spg8IPnbuTWqY3wCTStqKtk3BcQ9xiJtSMfnJlnhEmp83vP41Bs/Aubo/yQSkUss07NzQBk
Jz/VR+4tE77trVIwlJHYUIM1UnvHal4BtlaPdebS3VmPUhbDGnRGH/xdxc4gq7YMHi60tRMfl5l8
4Hg3zuXnF/yMFy0UcHuxYCqhCHQR2hXIPFTpQuasPNaj8S7mndtAVkhYb3mnJ/ZCCVbhDW8WrT/m
6tvxi/YG9zW5ZYQ7HtkHHxoIQ7kZyo+xx5VtGzer+IDl40Ayb5DM6LU3x2oyyuaJueNcqGDvdBui
YVR2kQ0z2UgKPQ1mlpL7MpAbCKiC8oGBlTKMOIJW/gDsdkbxRECdTGcjtYSBeU3MY2wFDhma7ptc
I542c5P9TidVgoN5YRNCcC3yzP7aqklsHaySdQDK7ex21SPl5eP+tK3B4UM3lbBfQ3vnrcY7BzSg
rAXpF6YoBzjO5eKzNj2usxigqOIAXxtTMupFPOT0Ek2LanSp7PJCncu8GRboNA2y58jsx04XGI0x
pwKRvwIktvSzre33t0wAOexz0ZQwuEEuzB9v8yAH32crtq9aygCBt5knFHsIOhbcsk/xwhgnO9/s
zi7viZVse5TN7HCM9MskpVQWRfPXcnyt/hnjbJar24f/xFTM4r07Gz6MJidT+nCdcWCbex3+sVTE
hfWq+I55tZ6HbrDorJ8ndofiq28uAGuZr/utH4hobap2fhzxUch+wJrsvJ58B9QwiL0YxiXorEdq
On3tuJfxdbs9breD0cJ+1rcncbGeX7fbBKxjRrqsAiHUu8E6bDJ9Ilo0yQuLzol04PTAsh1YQgGn
lzEQtP1YLuC3Z/donqcS2qM9Oh8kY2xdVK/gjeG6OtTWQuWmvIaWOZz0fRc/dYKVjZVtNxBnt6rN
2geNbfbfcKFB2PWB2F3OVNKTbWhtUe6i/Alwv8IqnVi/mpt/CE+d6AzEPn/hIzQrIOXkOyUIHc+i
28i4QGFnDhH5Nc8fqCgeXDyr4Tjqi0+QmR/dN6CupM+1xAm311HHOrmfnTGJmtP+IvTACfbQRV1d
6g2j0BolnSl/yQ2EtyGPA9HsrSNSxSnFZ/eRKv9NA/IQDExtdeHnCdB4e/3NFNWEzFJLRITgiQb9
PgHto9gRnOq3vdr9vObmsbvPIjqopsWoqMlbl7DM5UvgsGc+CDCJVZLSzVxk5UQsmczWxVtFbiP6
AFaEouBbcuapWDENJS9k7EyUCAbm+3DMaSA1K/zlZ455OglzTe24mL4b8ueQygNzeLNg/y5HwJ75
UeAa9sEdqguYSkthvA8jopjbacbYxlh7voCoKBQT3+OwH469jQ+DlqiqkS9X+WCWME/725yH8nX4
btk9PhRdFm/u84BRGkx6EeIlu/UwEu8ZEPlqpDx7pmJ86lA9DyZdxe4OxaBrhgoySGB/rbrPYyI4
CSQQhQ2Behd067pZL89/NDC4FgDGJN12vPEh2MM+UySPsB0eI1R6RofLpDwerYdrX+qdQvn4AvX+
cOndXv0rAkvu9ThVj7NMmwCp9hL7pmzJTcPei8JgrJClDzrj3z2PL+q0hieHA0dsoHdBpMG0+tOT
87I60W/nwW031ba1k+aWCq98yogogjqGaipOOtY/VYcGERy9iCA3M19SkKOmz7/VCk2o6c45um46
LR0xCzZA41NRzK6Blc2C185LZQYX6zF4RZrz2VNNNAltmNMHtM/YWTFSPk/UYhY+6aHt/yHszJoU
1aJt/YuIQASFV3oQxb57ITQzBZRWsYFffz7q3BuxT+0dVbGbyEZTWKw1mzHHHPNqudgIRiUwRpW9
z17hLLwnJBotxtf+843/VwhLrMXEZGYGM0jkVxnhH6jRQNYe16vSdYRcA1OykN9PjPtqPS8lkwkA
dmMNDTeCMjr/8+f+uzwBKvTPz/1twcdPYfgoE7Fby85z262vduci7O8jz7X/MNDqNLAVu2BBVXNs
gKvEnuLAmDwOrYfHDLrE1bbiRPPa5Z8vi3Z6HvS/NgJL0as5avDvfwtBJWE8etAp0q23gksqgZ/o
WXXwSm7+jc4seK999cAT0CbszE4CyA2bOY1Tn8aoDvI2Hri1PiqcKtL5eaoLDdw9GgpsQa9nHfzn
IKz9sKA0J8x+3hx32+kJUXej+0GaHmSyxP3cvKBMMMzIvCEymOsbLYW9pvkWLWu5F6CCj9COHs8P
Y//kv5xVxqH+ppp1uCR+Nl0VPofa3WxOtTfz1cnbey0kjvsAMVFsHR6S5pe3LsP9XG//vHz/rrb0
T/Ufq/dbziCUXfkpaQaALSBeGtgf649pn2VqTvpPL7cYvE0OQHexKF33aWExhUr5tz39b6Dq/17F
73SZAQPk4tGj7vf0fnIPjuczsc0apH1pBbe1xXg1XG9lLJ7uU/9LXfbfKOxvn/1buedJe7ciMSNt
vYeSNLCn3DwNt8RlS0cjc3oEB8i+xeKCWf7+C+Ty18/+7Uy1t64dq0xwoPKC0OY9EA3Vv6+TQ3gu
F16PPuUvfVbPi2VFgLFiAf6Wv/0L8/nt5n+DnzrGAjDfk5sH7J2qzlS9HOXNunN1R3deFtN3dWOz
gaBA6Un32Quzk6gbfwPBBvJ/HuERKNgYQrfyi3L/T5M2Jo8cdGW/DJ3NMxBgIxEc24XeWRIhy1+W
/b+yVmZNkbgq/Rgk0Mn/6zsEoPhWvmcdJYeRI10GNuKZ2Iwost7WyEBvxxkuxfnzSpuPPpjFgTYd
fSl+4lbEQsQ60+InXmWGMMmmb1e1/nwi/83b4JH88+J+O5F51AyYWnjtYI+MV589Ay8klW7aTb58
zW9WPkWOXQa2oSI3cCLCiQs25prS62I8Sbq2fsacvgBbUbujo7b+y8X9C+T6vxf3e3FWeD/b5Hq9
deu3ES2uaxGSQtB4g3VmJ2GfsvkPI9qSDxuilwYiM0GNU98kpRPsuC9+/9Qlt7ASV3BEeF5/vrj/
9IyIIjBpkInbiAz/lv9TR0S4WpDatbZ6giodS6MwSWmmzCeE9DN2RFsk7PmrB/qv3fvPj/0NNx3d
B4OEToUWcqHkSJYCueTn42vG146IZP63OQm/mHm/+zsJDU48v8bYtF/l638cFlWu26Loim79BNRr
mFAS0HGvT/ZHPB85hReSw310R57/lE56jMyfwnUo4M0E/zafvdfq/rDZrNzI+Isn+cUr+9N19cv0
j+uSR7fmlrw4xDcdXikSO1OaGjnMjxN4+tiF+UY6bcP+/xo6u4P8ZTnzZXwE9IOIdDilBxivUm2t
MDaLv7EaWJv/sDDIl8LrQC2M1fvtGT0+XScTjxItprmV60wMQAQjNhF5LNdNNZUcEeNf3E1Ga6lG
1DKoFrB5kpScLKBwxYx+Fg93Kx4VqOsTSmP0X7yA6GuHpX6Rna0zUus1oC9jtqahl5neTzxd9o0A
oX3seiCdv0K7kFF4ko+HJbjQz4oLCuL1cE01mRet+QX592dZGrYdHsdf+9qaaEF02j51N/n5hvmi
GITtjKGZZkTtilmZ25e9by/T0C5W/V+aj615cKMDxIGw/lPRj4oTdWBukDx6IDHL2F+PlxL5BI8i
1UPO4zIEJOS3y9tmuc5d+3YEs1oux3cj+uaNH67NDqMtqSvgcQdq8//Z2bkxj4bmyByL9HHcyFGB
lmik1TMgXAKiKJwB+AkfM63gTHSCpfjWbtiCRo6gtK8ToJX1ORynhLDHVB83OnANoMzPT3GGhPyV
ei9/d2/1nTOXvinCvgxZ73w6M8uwwC0iTGk7wSf1mFC3zXRA1VkZUZWMguS2T2lrpSPMqPeNng4S
/WkPFk+TuULDBUD3S7bf9qP/dve0aa58fxWAHzoNkUgX2x9/J6pOCw7eGf+LViTuhpmnFqN/mAzb
GBsoGOR8BREZ5GzatgGW3LyZCUM9QhDYQe73/Qk+w9mnD1Vi1dbWEvNwZyhMzpHIuenNVd8yPrm0
lO8JmvHistCWFRm7Li4U/fO0vmXqAFnk/tk0yr3T+Nfh1KjtIGXTFwR/CzTuo+bWPQaDdi2zhVHr
7ruljpV9Ro3BAd1xitQWlv3ZhF/j0IIB7EaJpw4C6l+GGD5NywIB8WEAXJ603jTPqTzr5lx4+Tf3
9y8eTO9h/nGlv0UknyfDFJgf1K7TX0UL4oEuOJJJIh++Vs6AUCilsJUBMyFE9Y1bSWocZqtuWize
ffOMC4/R+Fsp5T/D5H9e1W/GbXxVUzSWWb/W2U6PU/s2CYEeQCA9iQpuYFGyUIwc/+JqoAR/oyfI
vXn6/fExdgORHPBtdNl/M19P5aHSo/5u11cExZCS3ld7BcyJhmA/WeezejY0a/bWKlV0ZfLcIKix
YhTw7ee6Yu6WdXOiAJQ5nibn7MLQqDgH/VgX+uDyC0qaJYouMwXMKMPKGR+GikEI8ef99ysu+NMN
/FZ3ieVIG3T5p13H23z28ao1mtj27RvrcH385bNoN+zjtz992m/xXVk23e3+GLXEk4kH+Ml8XnOs
I2bQ4JFB0GfllvFxI4fw5dHTsztbQfUHEw08PjReQGq0TbvMDVSn2zrD0I6xYwy8owMEilRiDF8w
ftR6shWCyZXekFTkTCxonjZzLKARM7UgMi+gX5df+ObozL5YrKDYJput8j3wPiHaqzArVEqsx3qm
6c9tOtvLXIQxaQ49xMRQTGO8jozJw99mlOe47DrnHh4WeNXDFg3kti6orVNZF54GDY+XMQXbvqmq
8ESGsvGj5zK8C+a580KoJaAEsj+tZ8fwvcxMpHO0SbMK1ZMiG0LPRI18OruZ/SSZ0FAwr1Y0Nl+m
BLZTApHxwdN6i8R/RJyM2M+5XqJRe4WwEtX9+414uY+me1KIzj4ehZJU+3gT3SoYQOrEuMo2syae
3MP+HvnoB/ktTfMm0hXTtONK7yQfbLn99snzuKAl5Iyu3nvgsCBIzb0NZALeRiwSFrwe/t2U2OQ8
q4p5A1ZK3V4BZ2F4htHZHR8XnwqkZXKnzkF4arf4zLSCp5Ymtng3PoUtlhC+45y1ar4IYoHfrcSj
7zqykMoY60jrqIZgX0v73Wsgjk3VYoTkZAIT5hNu5Tu/jazxnNY8rgizrYg2P/wwahalDPd7PNQX
Y8HLdwuwuvnnta7PqpWfvy8yz62H2fvnOtS3eAPuSVnxwCuaOx67BWhs4q+iyQrY9OIO5+CF7mT6
vDBswTSNlToB3tZPxZI5BtAPv5NpT/6kdjwBY/pWvPEhwwVbRNpg//bVSRzV+nW1icAH1cw2ZGIu
AhwMT52r4pqVYYzgY6m18y2PaGDuP7+ClK3JdAaeObMe7tGpSzIzncUchFgD7w1kXxtehpKu+q9g
BL7Bc07dNyIOPMLG/PBfa4yc1hC+GJRtNWZnn2vjwatGlHlHzouXDGh7GU5SfiYamVcEbK9TrZqt
dZvl0Ywt+Anij6n6TF6veJHwxeVbFfU7Rtx9GKvIeDLuhwkws7c1hiLbBEO29oUQq6ZIELQgLfT2
YhEpm3l0VlvvLc3rTcL0IqNSLPY2ogVlZ5UnBhfmJwZXljUD3PUEgZj1K6gSM3vp10hXczNexrPG
lqYPa2CrPtH1OBxN44u8YGy71wTlDLjksY3Y3wuiRC3R64sWPk8spJRbiBK9VTL6dIZmcP9rt5yM
ZgNvEEZTLeRNXFWX0rqNIoJedHZGBIVBwAR0bo41EDJjaBe9VUf2QXE/HufT2t6Zrulp8yd2alXs
sUR5a1VSwNkC+UxQLWIycqmPcgslnpZ9zBO66/Iivbyr/kwo+O7K0ODgtH2cq47Mh4Koj5EyzUyX
7/b13q+w1PaLzZ64ql7W2uMBmJghUPf4TKqgYSIV//YDrJDG6A8hQbI8MutiJlANYFLUQI82dzva
3JQJgk/NQRojR2Tc0Y66BwXn5mZLuTvk+Rd+y2g+Zg0zDvkxH5UWU26rq3UVKD8QHtUlE1eoA7kv
tkA/JsaRlrwU/at7YQwrXTPNmzlEAs1CEsDpDgyL9r8pe9sSr/AAfxcPq97Wp1HXW6nGk3/OjHj3
H+6lOBbO2IzPrVO7TLdPd2NT8CgEWy8GEq7f4eenra1neHXfhIHCBnGx/X32CN7kWrPGl83Op1dg
Bkrn5CH4nTFcPSaxLbn3sYEjoIwVWQzN9MZhZYKS6yi8zUZ+tIj8t3W3hxAqxnr10oUw23fhy+ZM
UJjUux2Xx4qyV+rL24+Mu3Od4oFsJPGMIbR42O/yrvrR5vRpIG00Va3rVKRUHZa2aGYzWaJUlkz8
gVXabuU8JolTW9H0E6oWashCkJ6xP2+j3D59gRG55uDJrHr7xpiFyfCgLt8T9FTSmkBXtWs7NdOI
gSi5KdnJsjQvSOfYwqrejr8yT56+fXZDynH7is+fvvoj6pI98D8QYiX9waxho/YK+qoy/8oE1MNo
djtXTAeZX6lyVGYSZEF+GofD/eP08pow91HhFGgHqR32+ToxrqvMJG7XHuZ9PvI5pmJi4AN5pyNH
xijv8QRxOVg1Aoezm38qvV3cLkrIUUuszGsyQ3Yk2prfUyqsHAVfC5VQ3ahTsB6j9hFiYP0EKIFU
avvaekNVDyba4hXGk8fHxJ+mI7sJKnTgH/ard7AE8gZGsLSS6di842KHdjx5BeWWUAHHo0Kqya1H
YnzgqD03rGnzhaWNL9RG8F1qZXQDM2NEQmyNmcCMbsvxvv98cchi0Xu3FqEHPitJyZuxSehpTbN0
8tAmOT59ygn7hAV1oQYpE1xJB1EQ8PlbY/aJAslAfzHC8WscdN8UvoovFQkZPT+/DkmQtlYRiJeP
/fCHcwCYyKBKJHznZ5ZwXOlpZ8ozqU/SB18iZThvuNLYiQvk2ygTpaCNPlo4SI6skkVmzTqjstTV
dSYxKYohXPNuq0pIUuny5L4p5D4vbZgderUQVql5RKHIuhjaQZ3VdLD66ATN76cRHAx3tBMnxc1K
/MbQnC4xkpnixwe0Q50n9bo7oYIGAs+oVys+xbPKe+j5sTOxhzxTSutqY1LIuU65nXLSGiGl8PJ4
mwxtZU8A1N8H09FcMFwruzvwDW4/1Q5VGAchDQdFy/XrqqvLOERXKbIE+3Yh0BNWlRe7I+OJhBkK
HA9juEsIS4TVC6UidvoWnc1CsEfW4MDGcT//b1Pc2pCU/nbCyiaSOfwaP/UrHI/vt17DGgAq3ySb
9znlfKJcklPiRYjTeAf1fGhEYYZTYiK3LaawY1KevmqIX2jjUP4Nk5NyfJqRPj4xo+vxnUeO5ozC
x75wn7bioDzlS2bl8IQ2QGpUltHLGhjZT/mcKS9XHlgp+fdsOE+mKnEVldqp8nbFHXXa0dAdoz+k
F299cEDtktAB+3f/QkZR6vQJkly8TnwwRcggboHLA99i3Bvf6msEO3YwTawx0fDVG9gp65UeB27q
avvUJYBcdBqxV7ot0oCAiwLjpzGJRZ56992Fzd3Fw4h+5YlbcdsgYBTgQnha/7vhsSXqMb18bvZw
DS/Cyax8PrIrA02Hru8BEf3R8dF5VaAgPrMRfMluVKNM9WJ7W7dmaaruZ+BVKRJw+vBhNx+TKroY
iEHFdFwgyIjhpqkeaXrK6lIN/hoFw5n6nW7YHtdCz39UDyKuGKK9to9WgoLcpjn6et+xqqJZ23nY
Wc/907wkTulesO923gMSdOU0k4ctrwaMZDQEK1lBMxnrkYMd8oaBMrmGo0OxkzyK8EwGwgDo11mR
6a9Ld1EYXxdUF2Uqzgs3m4wIdbwRfzDpDZRsvLjtpl/O/iTAtAG/bAl77M8iD26gK3yTr0WE6vzC
yqaYbFfwx7UBFwQbhV9uaZugnKD5Q+ZzEf1+U9Uer7uQIBuRpN4PVJb2XbpdOAwBvcpxH1MX+yeU
jzc0IUMI0C+KL7h9cfZu8ZSECenVTS/5BXOhfI3DsrXySz9LSudN2pohNg/GM+b6cN0uhmHmjW4u
zy1jZsgFw1nf9S4czBO6nr1xkCF8k5nCRLBJNfNd0pjFvij1cWaMFhhR7Hfzq2QfdTp/8XX4FMYj
seFkI2S8Qu825qnq47tFsNG2bpRPnlwFvXIZWa0xjZfC142pN2+SFgz+4hNGyBOB0ejyDAvZHYgt
vKdfUlkzSSj2okPc00fzZvKDVErrJF6fhylYwvJU6ulSNJ5bkWiVyoz3nMnb11pB7I6c7EfbPXAa
z8Vr9ZHooEfVEs9h3M/xFO9ufMVONpF1Yk499eAA+cwo3Nemcmz0eENtQZ7DBKtjV7zOhgQ5Imzo
0dUUGIV8fxjI1yn3lfrWOzmEdSOXNi4KqjQ/6WXlaH1KdCUyC0Y1Q12a3jZKrHdn8L6XqwFLQIoi
37/pn86snybva9Wgljkcxie1ldSuCaBvpvKyMzhjI+Nxs55UNyTmWzsvzWbyPIjcndmWrZ8fnxAw
GE18MyA91dZgYAzPBePH+8l8bsQd0DX6sh9PM3+aNfI7N6t8hnHiX+/O7YbWp1Fi6zFIXlWZXTOh
xxHdr2J1OzbR+s69sj2R2IWlshvuhIfxvjnEvFzfoNHfzJdZDc/A+Pihm3H79Jw6DmxZGtH8debm
ReTyoEk1xmPxIKHSCHWMljSd4RwvPTk8HjpaZNla4TnOJAfhtHTGtnzZ1ZcWaPNkM5oBozR7hoIT
lsczddE96REoCDvWkKx5yMqscgeL2EmD111v95iRz+W9H60i97pTObK3DXRjldSMGjD3MEF6cAjB
CZ0x6Hh34z4Xqczs7+vBwxu1ehUM76aK2V8knmBzclBz8/qYCBFHc+zJoIDLq/PeaR7mmc46eCTL
4bx0swDr+ch0LSSu50v+RBVEi7t3fyHIB32QgDd7Ge0sM5EX/x4u7241kT2qV4o1ODKe8l4Zg9yV
vuur2c61TbKVvhAAVRGsAhrwsZzFabS/b7FOH//OeU3hjlHUllfF5dMachhLurjHKo4JaLzBZaTB
SdO1hVUHbzwSSCqoMwSi02iVB9GqOmGqlmqgrt/EtVeooLa2Sb1EsDQyekIcYF//fjply87IgwR4
oTJugUqGU9gVeduumcAghDF2C27s98Vz7FQtwnV6Z9ww0w9CzmWx60QDh0gxGmJpzzVYpd51DLVO
fx5yiEPrwbJFdI2JE0YcDChmlsHLl0Ju7WOoFBadz2IUPA/DWeE+vp77zkE0kU7xh/0+XHctvJjv
gnnHV2QdXQnxO0Tq7pNfXxsC4q7vXlf7Ne4JldeBlRVuxf/ZsUqPg99LU54PYOVpZgthQNBzmtfu
hoYYHQQsJhvCM7mi1KULopFfnRezW/G5D4PK3n2XgRKgT4XCvgGEN471+Od+HvGbCaMno2C8HAKB
njnuCjtsCnlTFvRoqFfYBshsG4XcAg3E0k9RnGhcJQ1h7KU/+KpdSkHIG5nE2szp05gApRP5QhQd
Iz7Xmc0u32A6Xmd+icF47caFhxLkjzqPDh9iaD5tI8yac89dBViHM3FQrxYU0VZA1Rd5R5OrEF/M
WUe/KSDm+haBsSqddeIV3CyM14hai/W+ci/SoSvctrS5UOmArRJhwMMfJbFj2bD0Hwdzl4bVAO2+
2aO0m3P0PSzNMVxE+BCsFtJBos5oM+ZAc2njsV6wXlDAxn2AiB0Vr2b6NDvVxsdr0STGZDQm95vk
+3iRG7wBE9sg2Q5982lqS22sl7Xe7LCu/AIabHJ3+BqOKDTORLLSjwGxt5ZsjE9PHIUu+rKvYf8l
5gqKSYz3IY9AEtjOCr1/7Qb7+qj1a21Vmo1QH9nIE2N5fiCkW6GTimAnsr06RhPLywv7f9X+i7iy
Czz5tISbCd1zSNWSz5V13vj4qW8m5jqrzArFyRUWHQm9etPt2noz7kws5bN1Hj+Y3o+oYzt/HjcH
U3qvzEfs9SxPQ7zNMK/F3eG1EGS4FL5oRtOeHbriNvmU3vTfLGw61pqbUM79VYBsoj5aonvqYvnx
B9w4l8/Pm9r6TLiZ/qI4WXiIRudTitJ7sPHatxsf658MPpmhyF7+6f9Csip/WJjbD2iHkTts2TuP
EyjxaiUIA7bTePJcMvBU5gM0e3BOwvSYqtZrwmbUS0ewuuVo/ppktjgdbaOHfXMrO/UfG/iyQmSW
LOzmcTPzBfDT9IOyvY6z6He7/xP7L1Uf7m5+wz2dfzml3nqnRzwaPpbnCDU3WXEKOHsa3ahsSrbm
fffZyT1Tmt3BpcqecILnmp3bufLQdXGIK9KLy81r91Gohs/gukSnNT1Eka5saizX8RkqqZt/bMFX
XQQrP/p79TrmlKN3yLi3D6PdiZGZbVLBeBJMneMwmyLRWdS6MB/FECQzQ5vzMrhAU3ibmz6HMh/s
y9WNBKDQNS+tTKZAF9MCB6LSOfwjzNXIGJP5PXfZdOwNBb3P03a8qMVCvA3+NoTNXVlAFWfn6eLd
gdd5W8FRlSbyw0hIikN+mxzlXWJJk2pRTctQlix5J1ZmdtMfbFKYyqvMT3wq+6NdHuahOPnAPV+i
A9ltJM0eUa9cyLR1RTNSFnPFBOWBNcBhOtkGfAMxzpt5PaZABonexUa90iA1hwXVzR8JJtYH+Rus
zJTLyG8Gn5YcK8KAhbS7x54wh4paHeWzAFoazQqnVvWbgGSz/vyW3VTA1BnlCqYl3NLFK3FFN95X
hnRm/vCxWCS+uGsn6kygSqBOn8aNHMoR3ddmdFY+xugcTZ7fzzky4EPrJAcEXWExG5yuS4Vkxb5a
sGtn5RrOHXgLLBWIUeX5QgJpagw6sl7WJyNRkMEiTGVZnEPSHQKZxq0V42HyxIz7rA99RJjVKWD2
YJUEH5ujvxgAQCu8sNEPyeRNk6WFkbLbPefN4JbZK2EyS40OYjmD7HWI+4ldrdIFdpED+XZI4eGH
CNsPjObMqqlXkufyVYJqZrN9WTx6DlwS4i/M+PjRv6IgMpcvKqDVlglt9qYy2G+rUwrruG8Kgonj
l1M+pgjr47o05PnQ5dN8qrUQTpfaUpjBpF0mh0FQL17zLhBP93luDQPZ6igsdhPB6MPggjKwaD7t
mt6xyEZHeQo9D4o6qlq7/IdQVWEpXLoNXBj6xJtYtdHVGc1HtIvssPy4JqJIjmT+M5pLB+3BbRJs
IyrKHDOiy+s5DSRvAE44Gc3jzd39+I0veRQLqzPnNToo6Khl29osgMLnsSN6stfw+VddsAino3lB
Xm21c3GuBrETb7gvg8TcI5K0+NQPwNP38zDejEIGfSdEHBFqcMQt1Jb3I7M78zzuE2x0ZMaOtCYG
cnF8iqVtPq05BMIIssljL/w8NL0ln93Ha21KbDZLHdnLLsQtwuZhF7vPsjZFm53jXbfdQilMYUvf
BeU78fDp3X55Na/nbCcd+P5qpD8K+oo3coyy73p7wSu/OqmfT7vzzZCgEE8kj0ChcqWDuv741YQb
Eb0PjQzMDICvUAG0Xb8eTu5oS3yW/HO122n/bbwhCnntMNEruj94zO7ziJa0TkxjR84YQQRG4U3G
BqhNg3rSj2wu4W4Hn9XNjxf3czW5OelifE6PIQH9ppvgM5/Oc3rjYE4HkCvJkzDhmZ0u6PXweav5
Ap4VpwOQbgmP6Gdw0YOh/Vm95qhCQxDYk1ImRnwa+SOns2NXscdf+expoT4LeqasAMdS433q1vlS
BJhcp8t69jg1a9kX9Pvq4723MuUzWzzx8RPNfgUquo0Ds0D6TPLZqZN0ovrlUrJuvmYj3r0h9iIl
y1Z9ooHfoyMlYtyFEys0RNAtkoVXm1UnemKdo0P9U05ZXIEiD1HVJPL61EfWUQcf0x50vpKs0Q2D
uiU6Gtf+MZHh9N/MeuHLX1rhO/Kx2wLhfZmjkR/xYC1NITQBafZT1nNfwTtRmZmzMsXBDutl7L5P
MR5qf3Nf3/IWig2agTUI5xAZpFdwcxsw40qPAQVBQtNJlCE/ldhDiqHTjnYThTVUAUPJtDiqg0n/
RO8TWoP4TTq5e7IPZmk+N034/oE4b46o7bGPIXZx8BbtRt7I209uCNB61pziZp6kJtr5gAOZ8doP
7XaWW8/ty2uPLN2crT0pYYmMjTdIcbq+fXcnda+oRmsPnW52n1TnK71BgRiSHLTUToDfAA38BjRD
w2JhIBpX8mL8a+H2sXprdzMAYgCgPFCmya6hikWfZcnyTIS+3YWIZKPMFOvlP82xX5MhyOHblCFw
a1PNKddEqj2KoCuKLiyus1EIOUQOhZ/nF7icjCZPblVW7KheTk/iGyiotglQY+z8G1tGqOg8QxI8
Pf6uHnpGs9G6mj3XgHyCX8H4wCeksiFJ1ILsQelIqSmSo4LpUXbZq3sJPCoxEXlrSuc6thXqDJTR
LsNf52mk88QdHOf20+rFDIeTI5o5L+fUUU90t3QncNdkwv/KQ2mrrvzSyzmtLK13Pw4+uhSgunsl
AtDMO1edWLktmaO9at+dkvDj6j49yaxXqlvNkkk2K+fNLJ/Xh2ypOdWpgW6aoXjAtIBmCwgZSiZX
XWhGBcZX6tWMVOZYf5UUesi0CrvcPw/lGxvTJyBmtxRXWPdKH1tpkLOtOrIt0YznaCgeVXu0p8Zg
Y6x0YEiTAVhQXaDk2Fpw3Tz8an+3nxOiE0d2Wl+YDLzMocOEgGTzTAiXxv6Q8sSb9hW/DBk03K4Z
TcCI1teIipeRlD3I9oyAKw1NNQrVJAADc4v2r+0456Qapdds34Bmb/MFR/ylF6fSE6h0A7RBNrHA
5J4m0KuP/bhUEBstcG7tWLiq3uBgNIPgKQCICzN8ZdtzU6ly2cry5eKAkhWB48sdmUNmztNlBhdE
8+lm8gsnNzX/08dsDsi8AJ749gC8Xz0LQzLVXWMo/s17YPRnN7sx7idpn82qZVEZbCoGX1vPoPVa
s+Jrwh63m769X/An3t3ttuyj0ovX8Zos+G75j3PhsLx2diJrokYFtu0ovriX+IeF6IzhJY707HSD
OYWf8uijWairkkoHpUyKsgxeGDqxN/BZByebsTQMxXga48WQxbGrSRq037WZzNjmJGgNRvDmNBPN
AHugOKYHM8nlCXnxN68fhY3/WRSTJ6kfhQxzCBz2MDurWmbLfM6ZY3s9vrJtdmqY2/DSlRGdXtks
WcIIobOqWSZuf2ojV+zB8sHiFoA5fHoUJgO+QMo/BK5ItuLq+RW53M78ZVAU3L6m5LtzxRhv0d03
xSCa3Jdi8Nm2hGic/QVYQmrwl6IwWsW3Y/k0sAPKogyuJ5hEQmK8Ljewo1kaOxpgC2U8xEBaI6Ke
hIH4EvfN2MzEKZFdsQWCFh/MJzY65mSgk34n2eP9Nchi7ACXPBLzndnXjlkx3uty3/KyFrKDhJTO
2LzmZr+qlPuehhpeZ8xhadmB/Q8C6Glx7FSd+9hnl3pgjjdSOMImWbxkRM5g117mDoznXg3VR1+2
TNdFbSQI0pTgJOYbqwrCzF8Q2fM8mnSuLaRS7yB10OWyHQC8J1bDIp9ujUVtIl/ncDkYbhsqHDJC
W2dg0WWGnQKq759MvX4t2wCLI5qJ6IhERR99uJFhRGdkNYJ536ShcgBcVg7XDZ1P2bTtCz07qhMJ
WdxSRlsYIgCth5OyNV3hKPah7OduwEZICH4IqWLv47N8mH0mI2yFhWTLEnzm9/oxFxzVzu3KfxF+
P/qrBWtaqrbsShPBvDFMoO/Dy0fO3Rnxvdn9FAB5dFfcbsaLJOf4+qk29VleKnOtv7y+1KYFoyUS
0oSHaJlodGUnS3qGmGyg1148j74k83aoZqwZnycG2iU9DC0xKGbxOllynjh2h9FEBFhFYr6ZCl69
qvxo94Sqzy57zWRiFpybd32ZlQHrY/OxtMV1IrrJJJqoO3B4ClV3s3ZharBNWwxtl2FfqBVxhMXJ
i4SN/IWYOJQkS9pVHOt4LpqVD7ZPcdlCFpuE/CiePw7F3l1lnGQ6Bew6vG8e9IzSsuhnC/ksuYNp
S8FAMsY/n+nIbcjZb4a8U8EUQsynnFo8zBE/CviuT4rGh8SqjhX87GufMaCvPYnhd3Q0Dusv590Y
N8XFA6aV15e4LNnNE70985Czqej2DYHE+qxEzfK4+apSIcuQQAcJxgwI6Yu3yuerrxjdlhIxGU1f
GbzNpaDNjcytwcT8YlZsNTagBE6MGjXtsfPBpZb0xtKMdMM0joBYCPy6b491n1/Z1cMqSF/3bfod
USYmJgJxN+Hm91RZfLadXkkIP0NH2Xw2TwEuvQMti61n/g9p59XkqJJt4V+kCOEkeMWDhHxVSXpR
lAUE8gbQr79f1omZVtGa4sbMMdFxTFeSbuc2a60tD7F0k+0rSUGyi3gerZWjaCQ5UNs6zaTE4jgA
sefic5309w7lXQNCp/LFyZSedx/oSF5bznrSSexkyybuZjdre7MWyetLN7f7iKWdFi0rDYklJl4x
6lqkBOgzmUAtAb+48vuLhQPk6eP1VTpY4RFCqGCaTPdRMt56qwl1D3UIjTZQRtRCGNwZw8AhrfP0
WszQs1x3QGru7HCK6wjRMolBpRIdV2YFWcb7IgkAyz5/isEwrawP/Ungpjrj/fs6mLclb64j85G+
PO8BNEAvsQwfXmZuq5TUnzdv46J3eUunvL0czyuFvxY8X+9IhhoSFxhHP8WxyGy4lu70MJ1+rQZc
7pOfezDgen6y/OLocjCgx5tfnIqvzPavE1R2+PUrnmqj20ieHF6+dhq/Ybr3IFvGVJ0pbq8oNK5V
cywYimfgppAkSZzDRd0/tX2m9vYl+2E5GPC6h1UQ8q+KN67gU9VL3S8i/TWArR4/8QxLODFDtX9s
C+3q3ZCvzEFY2F+0trAhOKIfeF2D7Ct8VWArjAXuEhVs/nXyedtOTm3zC/KqUXqxO71cR18t+1T1
/fHhbCJARfX5Azy2FlAiXXuGfSB5YJVEZ5ZRhKfeaWcfaLuCtgWsuMU6Wsf+WMfeKFeHE7Y27QOR
QXDqSaOPjWFTeNVaQdfOqjeDlmbjPHvjyyjrn2EcbS0q8U/dVyRq0QjKvTFyJjkilQhhCcl42Wd5
ABrCCvfatnOE0IvPCFHoo9vQdpLGkg2wyhoz5dAu03STAM2VhoUABGG/KN8Hc+Q7ULZ1JxtvF/sr
O3Dn6rIHiF3yZ0NpNpthLKMJgYdGatjA4qfWxd0C7n4PXJk6e/YaoYl0MndjXH909K0ZApAXmwz3
2ZzROwbVmfWwJAw+9jqBoELDwUdaoqc66AI6yEW6iQtH+pu9LwDliQWn39khH7YaAdDPHITbXLIN
IbDz8xtpyhdihJv3UsDzN1O+B0AxG2+Otr0zLR8Ub2viBugkLLaTwYIbjSMOzliyoKVP9RcU+Vlo
y3MmWdj3SFPMPETCHGc69TnsWF4AOwjPiuK39SVozgBrWnYs+LtIqG+pRpvUo32gEivogTaVR8Uv
YEZ7mjKgv9ra+vATE5VFb+X2QRM5cI5IkNlwgKdT9WXaCuIpN7sQdMACDYP+eKxRTPodr/uQzHEH
ODZqYjbr8tA9r1XwugKmKGTZlgQ5JYC0DFEiRDKAY1lkdJ8OmacmvlCzmiD0CyvSmrbfcIdp40Kv
wmJIqbmNccqNfrs3ZebjXgN9r/OI2XH/pTX6nqzkSdkSePGs7Wkm8GJ4HEFEyZd00onYt/sWxOPJ
RP+YcHCgOoBje48i+YjY6Df6fUJITrn2FQd1SYEoc51FNqPRB74yzvg2C2D4ImDsxy7GKPG2l+CZ
FkJNelmKAOD/Alk2agB9hYZJSlyx4M+qt4y2i1tKniSBQDWtopnrTRxvoXwNtjdTAa8E0KrCDGRD
3+81ysgoj/hM9ytaQ+B32kZ7L23Auvfm0ZxOI2/6c/7urm3TnOQmvme/DPuLwg6dHfaHhC7o0CGy
aU2Ye6jMDWtSA91nq1uVddZs7Xb+vG+5EAIwqKJ8S7kJmf7MmdAlgEQJ0FPYLwH5JPPQdvDtXjA5
XZokieL32qagQRhq6mW4QR6qSEcj4hEcv72zo4YnkloUqNbpEFYBtQUrH54+xf9PlQuFNiExcnzR
7Vx3P8sXjrkbSOYsDUlcme9dRxAQUOYcPJWeL7i8MHS6M2A1/hjNg9ILLUJPIe6+eSfwJLNtrxX3
6QA1RrpZT0j5+tOW/TEGzchV/ixMhCmAIturLjcodq9R8f1+fnyAnfDinS1aECiztUUnPZA9aHHY
2khaUJDY9j9Ovdz7OAnuFMcT/ESXJ31v/24WGk9pjWGXG+ml2lXsSK83dIvJW+oE+ghtmunEowzS
tYQhtHzwR5shLsEENecJjVkajJP06K5AglAMxO0E2a9mnORKMrqpti1nnAN0vi8egFbC4PMAcYmV
9fuUJWE/6hdT1SVdNjRNoodTjXqxkePdpl0kMD+st42PAIZ1dSjk4jZc/tehaiSJLD8qu33FUIop
ocJ4oUcOSRWqDVvnq2FWj67W/axqDAmlfamM9jGFKulfbZBcvcwxeGcBlxVgn/0GIy11xMH4exU1
mHdCKQqePv/9jhx4yw7HDgp45azjrXDWPeQkHD0EDTAlsQs4fG9fnO2oOJnLyw4KLvI+NJwE753a
5+A2O3ltBxwaxAADOWRIaf6SMvdcej89tzDpV9JNYBPg8h6DzE/DpeDxSSB7IG5MdU/D6Luqp7kV
GSvn40vuZ3ZsC6Ch7GzdbEwRBZioAn6H0iOv/WaU+Fvzc21rL2lIrMCmb8kJnwZVlI0P1BzGhnWw
d3Aqi3nyopqvoT58RdkDIkjL2w5uYcsjQzeP38lFDhSnReOydyIBAH2gCiaZveczbBLHbOv+icKU
l/RO/fLrwDRCEesmvdKjIZ9X8ev5ZBbD29N1QIIE9ODpowoyt4XXemroTi8/Pud/dqj+jl52+84p
i6vZBQTZwTd8A7YHYCuHJemdXzKLFKW3heiEFgky3E3yEtIj5xLJrn+fkNoDmLTO7ZWWMv7OKcFE
a3SsGib2eWOGRW8AxsVbIGDz+y3Q/8Ox1LttjqRucMdrx1LPqu2hfaxmRdsDEdYm+Dj3gc+jJQKA
DBqAYjxVX+S0BSUAYDAKkRlR6snddcwuvJubc0M29OaUIOUBFx1o8+mC9S0qCzpAngskXhvwJ1zT
aa4gA2Z1SkdW3e6J2lfU2XhwDa4XTwFNvw7A4CrvFyIV8gBfyvzwupmor+epvAMaVZQCkaWQbigo
LYCjMo/a8NZZ8r4RHj9Rsc6y3gY8O+gr0pSXIbWyQ+Vlmk01/gYINhttZZJDoJVD+uAqqUuj+As4
hKeDhiqZRdmcSjjoL4Srji1Uo0Lj6m5J6srk3el8RoyUOYVqtqAJksDlzYUmT5mYwLIKAW/JBX1U
rXNmgeg6UDzNHIqbqjboFFEMWp6cdObR+rKEHd3bUcmbV2q4Cs/9nFlbaxlBxyvPN8T7CERi2+pY
m/HNT9yDdRmk1JrOPpI1jj4DYQNmDkE1cBhg0EAfUDXMqXsIVy8O10OgY/HeWr/HPeQ8th/UI3aT
4wcUkFcdTaI5YO6NIGWUNkA4Xx8tV1HhvCHu5g+3hPCzfXCG4nr01WBnvbUt0I1bOC9oqVDqNKx5
d3hxlpgbf9vGT8B3sPWnDvQQEGN2CoFKwtDMZU8p3d1Xl2m8AXiieyG5aTffwURnm2FHOas+Gt+g
tucbS5qk0Q6tyG3/5CyxPt6wnA9vveXFGcbLfLiFMHOby0CyhZJfacfPUeyce6K32tVe8fs2oSG4
OuqY3sYh9Rmn8koXOBgYab4KcRjCsdhrTeJ+y6KIF60Jc1AL6MnuKHlPHXx4kFhXs3zJh5B3+cH5
cGXvqftqBEEdxI8dZaCOzmCtzD2xpmq2xY/oDdth6eJpUf60D6glfJ5sgGjj/SjuDfMp5VxvN3e7
ANdtuhdXoCHfd/1MSMKQvHnaRWCFID2/5TZCX+wEGud+bi9JjERz1OysBDertLNXuErBblLOjgsa
yhL08WPIooX8KDw7BNeoy3SXgAIoWV7GUn87u4D8s6vBcXiKkmHL6WLLi0CgdVNS5OkHSWt6I887
75v+zavISsNj9fdvcmGpqt2aAPgBzUP1GR4CNbCbX75wxjjTeoYgsCXqXZubqT8XkczhD7vu5XU9
yvx2dLPXI/qVhwdLdU5ePN55IFr7hSM7OdOVzNMEgCg1tg1kfP1DmyRU1eJx/Am4jL86I066nVpk
3J30U0c/uXBBtJG/IodhVf2KDmSz5DWhKExGwGES6awFl2uM+hW/wWCSIOqGPBWk6z1yuIczWfT9
84thUc6z2tR+1N7rRuTIYooOK9bgOmjP0pGqWNksS+wtlRgWFgW2gPRqvCDnCTrBO0ZtezOjUoL4
nLsOWyNSFuR5RY0EXT2NOCSzEVOFhQKerB8P2y8EtD0y9iinXSOFJO1xsLGPHv1xsWl2Cg5j7Ukk
mpzYTZZd1ebtS4J4fgF1HahzYyxeF9mvAD2SSUqettE5WveqgFxHRNtqV0d0+jlVKGltRrofv696
7d6eDHT3tfWl9tsnT+d7F+VSzqzzgJLcjSuD5M77eUJZSCfbTRJ7Y6UIt2eUtEBUFxQHipnq52PS
ZSnmOjwDJSFpdeb1vT2fresTiVnig+cyKsEM+t1ngDzHpdzfpHbp4c3n/vpGIvp8sw7pqwEC2Ttx
tqi1uKItKdib/qlXvCSCl3wey/0t1/mVz6BbdRRbuuG1SIPu4ckcw+PkdPXW/n5MjlRFWrffPbnH
jmtI0RFUu2ol1MK208vGPbYGp8Q7wpADf6mEsdbfIli2N9V9cFi5Z8M53hDc4jxsgVmRmCrAYg27
+CoZyLrwcJx2FZBBujoEi21sUTa0M2QwJzTF5rH6il9OxXuWzSGWpNToFqfUlXc+0mPXz5z0HWpx
/sYWfKSDc4Mn664+aX9IEnFQhDFaeLP0rQSvCQFxWr1lMHgKiyxaCXfTPgEnSsI96ZC9XVZ0Lrc6
qP2Bdzk66eXlevMkoDMQnHQTwboDHaU3sxYvzt6/7iflp5L4gsLgX8gIh2zDiEV3AOE7dCoM5arf
ujqkRJjatRDMg6LBfdUfRcQqnQsVog1kiHXhTd95r6ujocfKpVvOliRJYXFxyXrQ7KzNssCtlGa7
UEMGMtr1cGhdGU96P42dFpGoKBviUNp6j8bUZOjfkRkF0QUCJfWW6+BGkqtFTfwW3kJwBe/sPPWI
xd7Z+pSirFEb9lXHHF08OpRK1tHK3GJ6yxwEBLtEhjAxJHecoc6nffBFjtGQ8JNkEdv85bXfzbsW
gOfdbLvZXvDaFXPzvAaiPzw8n9Es2M+rsBxd3Wygudeh+grnYdLh7QBcni0BB3wmLugZF3aFm7x/
igjmYn9SpMKsZij783K6HAo4xCuStcClqIGikfkuhdTj23Ngg1SsYFSQv7Y1R8hPUr7Sxueje3jf
zKsRVlOZtBDJR9iO9N3q42YWg531LoqAkNB6WPHn27PyLIX4Z7Au4DiOVBwThNoABpNwXKTE0Z+3
KP8mHemOMiNhi5KqNO1El8qBWHYb8o+dJcH4V0oneci1rfBC8u53B1R6RFS/P1i1eDrb3Q6nq8QC
C3ps5ajO5/uhn0VXso9CAAxws02CO28Yttt0nmsx7XWvdlfaUS9n2UAeg0H2FVt1SrN/EvK9RGhe
5l9eYQPA+M56lygOP5UQmKf/4rR9630VqORGVb9vOLzBznvb3fVll/fUKTmtrwpBJAsdHsM1gbIA
rx0CGdkIqt2Fn6NdsnO26HBq9s7vkss8u1f30CB8rzwMb+8Obi2Svlw6eblRVuWsbYGCIZLOUWy5
uThMlm4bDu8AJVdYOZOtiRskwrmbBarcPr1dLGg/1hh+4aip6913XuK361QLuje78rw9bFl2sJd4
moKxKHih6+DYVz01xF+g3U7XkYdpsAkEqp3K7Y167KXPk0p2n/Rjw/l7GPTdrVMt/kkvaplvdxg2
zXwLuiQAXlCE8JpP3EOFr7uDXo//VZ0t2ShMXaPu2UaBuWN9vif2qLLPEwotv09LFtmE+kJraleS
lDaKT9J3rHlnr/fa6XjYpiSIBFetRZvZHBWMzuLc6wLioH5ncZMBiGKE1k5j2vJRquN+8Nou64VW
qefVBqM5BQeEC372uw7oO+p9R2dQ+ILa0TDfh0NqzBX9Q739l/D1ocjaq1t3J4771iUSQnmhbYEH
cI89kKKgl0Tr6r0zCD+QBiCjlPLkN7VSeBjAa3cfUTMq53LV2l4lPgKuQgB53MWAR1nUCfbMe0Fl
hLKKgqvYJIglPdK2QciNl1lH4EapC0DmqyKN95u8nFGsR8JYw2iCa4X7ANWAWfdh4FKoXU0Qg/1v
kib3Q9fuz/64u26kLUM/yxb99UCkgxZDF+HC26/bWgRcyKUy6FT/8C612e8brz66v3fjq7W0WqJs
yYOqaTkTMCpbZc91AMDxGHHsmznvDC4WJDz7+rIsyYOTIrNeOmS+z746LS2iBuQmrtGBwvWTEYBL
A/8cDw27qTmk9Mgaa12106YNCEf0u+Bwdx3j9fHS7SqrAruH1J6zpxHhlWuIMOgZSHjX/n1RlAde
SwdFWEPVJDT+umrtUY1PUiElVzaluzUFphpiJvHkhXz4wWkNNz3Z04FJikgTj9lUF2RlCIrB7vgo
VY0r2LonWFIHLs305KPX9PvnPcpe//i82j25dGI53m+TclaBvnwTDuCkDAlGTABiTWM9eOh/jFV7
B280gKi6MucD7xBt75V99N/jSIZCOohdeKCNLuODLN6PAWvGr9qW3UMmMeARjRoE+N4hjSPRjjEA
s15aT7G7OZFdbFhS8VNr9v7HqLVrKG/19mljxOUM6hKpksJrC5ogRRtzsaF+h8y485q6hxej4f59
5wd/Gbje80M5rfXOQWUvCdusS0TVWSj3RC334ACy1YMSBpH9yeGCt/GEgMiEe0nxDozc28XXGg7+
o1LF/TJotRSulF4lTc84+OSBrDed677qk+uG99/w4DywuD8GquVqC6mT7A4Hpi0UFZin/SIDRmhy
U6UHz/iPYYRdubMb623c2a0PPONHm06IN/8KJZGivLVucoOaBhLX6G6g8lak+9zIRJyDmAmZJcCh
30IeTRnn/zAlQ9ElIVfcNmq2abvfydqmbBWzK5I3IgGnEsQgNfP/qJ4+vBN/RqqZGSOn4NI6MFLp
rmdil84+xJW+OsVFJ/BHzRZhhobA4j/Ytj+D1uxN1tkm7VXOoEemByGdhaSrhPmaOKfmctmDZ4Xj
8Wewmq1JV4l2LMVgHHby6KRkgYG8DFJXSO81WJimsWoWprspqioxeMIMACY7zuAVhQr2z0HVgqx5
001+fCD/NTWE334eSHW/yZT2hqltqL4HmdcHRdUNmmQxHz3MdysotWsGIylzJdE62M0zYulviB5A
D12h8kvhykui/yba+DFczWwka73VysUiPkMZ9ZGG+rzhhcho5/y+W4/MEx1+cAY12h5J9T4wxql1
LAxZE6vHq/ek2otplx5zvw/y8Kzfj1K7YPl2tc9SrVsQZFznuofb7eDpW60I5QlCyYbRHp2I+9Fq
N0tKi83NUDrisEfogTgjIRCCKWy4weqjg34/Tu1SScZFWuV7ZoXQA1RpP4vAyOE60ckA7QbQM2nY
JfUkXi8k6G4W1PrdZObFib1+JbtOogf9D0ELvvZGQqqCwhOOJU31KJmDTvxfl6V2L2lcGu+qgq0W
ljvIoq7jhS1bCxpWv2FV6uFr61xcTu0LwyCPgQLdDjF4S+DnMW1tv3GvxT2oexV3e2DUrmXrdrxq
F7EHZEoQEwvdc0+ZQAmBcwaPomHHHz5J96PVbmURn7Yb4yB2HO0StBoo5ZTkySqQmA2r+HBemkQQ
wOVU9e+01N0ze8uMPEl0qZi1vTyAsDQwLOj2BEg0IWksaEsPrcDdaLWnVjrTW1rptgsgbJevkloT
TYVMeMSRMpCHJxu6DDi83N8iOyQtfp9pR9z9v3awKxPyyBiadre2ptm5QO7yUhUzBKFDBVwS2h40
PxQlz/WsNRXBIo8HIdsRCTt0D/AdW6hBwjfwy14GZ62N/DCZS9dwOv1uVLmvlXkAaEVlwaXiiXRS
l79BgfcQJoPDQXlrJhzL6/N014MxSRZZs1OSWb/P61GM35G6hqLIsoppVWtWqJWXitRZnVnTr3Vf
DneDPX2T4idBDAGd7fUV6zRN3SZw3MOdvBu1ZpOMW5p3Ko1Rn6994uqAXDhqA02n8+87LoHuUQ2l
LRON0pb155ur3TK5W3ZvygyNrk6UDfJF9WlEpwBIPio6447bmLb5+z6IEXWlQyNW+lp838y7+7BW
FC2RD6L55JzOMSb0x5k3eU8JS19ykw5x3SC37KYo4UFy7OeoNevSPm5aR+XIqIo5nxMeS6ZL71fR
Im5Azz3/Y/z7mZGbZlm7C6UhXarkzHg2NROhO3wwXeJ/RuyLLn9ICvsNr0LjkGKr7xaWJ0zrXqor
Q9o01h3OgiCzLO/FMcMpnefMhmjoQV7354qqP4eTTtmmqrJK4XWgf4VtMGQ1GALzNeli3xVru2i7
1iu69+zqOImaVvjv+/Fz/JqlS/P9Ub1dxQoDxR5q/SGgTd1zl2+ma3oU+BeCej24ReFX40qLH/3T
0P0cuuYElauOvutoYmgexWXlDGGzQxL2oAR7zgLvLjF9kPMfDUv+wLj/HLdmiEpdOavSinF7Lshk
IOMo3nueE1shBh1U7O9nWGs6wzULJG/PRh6XYjiF/CISqUvawih2QKkTgfdofqZVvbmE72gGwYQ1
dwaV7Sxe0uDFgeIRWincicqkFELqeW81fJ380HKR/KTXsUFXzXZtE4z1Ju+2jaPCS0er9GUQ0Ghy
4nn9F5qFT7/8XpM9VoSJ+GvX7wasrX4qrY90Tj8oSIrRK1x2hp0wcjtWEASEYZ+q2adY5zh96wkk
uCOe2XHTkRdX6rcvqG3IsS2fjfVO3HAXuX3F34wBGTHvyYhLjugGF72noqXUFDI9gMlx8O6mLu7i
nWnRskTvnmXWGnD0wRwGCdjj4GXBSoOFHjc2tdQa9vavN2KzU887nfGee0uNQ6YDR0KIAetyfgs8
Ifi/NeWdOYD3kdqhBVIOgQWHVD92dezvbTtajSPbtw5gxcd+7/n3i/EgAfZjOb5TUnfLgeN4TdIz
n3exnqMeygZArSJ6tnt9KQQnQWcH4CCCovI1HtsNgzcdw+8I7W7ws7wDH15wDJ8LzXzunSCL+UIZ
+sqsuYdkBCCSWMXoHWq30y+dgUzHtnEjYL7p/n2H2XffUR6uVZqXYo/Qn1ZD8cZFlGFmgaeyAJe+
EcIf6DXdenGrf7kC3yW3u1HTorjox8tFKO7Zc12I5esRsPiTGbijFXTivvquDzvDfyDZTRaxceNr
b851pa7y4sYFLMaG//zdUcAdChZQMDotYOKy3taiHzrW1P/4aNh4+eGr8+cS1jHZh1X7dD7v2HjN
/OamYIJcem5s3Zuwvx4mIIU2Ftp+w2lvGrdu97qqbmgZ4/bm8zndumkSjskTBm/hrEzeHugYvw/5
IKf784LVDJ3cXheycjxxwcCdSO41MNx4jNYZOK5eEv0+WOOFqhk3aS1lcUv7Hkw4pB3QGNZyWQYb
0lAzjGtAdwizD0NXslQ3zGnpNiVOtP2G/X1AM/gx6W8X9u5o51lc5PKBo233JGSKTRuY5ryyynfu
V/RG4s0MUBwYvcix8wLmYzF4Cpu+QW54Yb4fgrtvkJNOVR2qM3vdQ1BjSauSzsEaugGua98bLJBu
AE4mm7wzTRf7obPx53R/e7f3Ix/kUzsvmD2oG3O1RFWf2GDm4jGf3DSgi+pgYDUe7aZBay7zlUyg
cpI42qy2PXTB3GyswBt5LwPL+vrqPTdlVB901Pi5xzWneb1NKdmKAXsk95fnlEEnwefk5KLXOhwc
gtfB1bNEzwTQGM9NeSOl4SZ/W5i7NW4pHbndLfcKyTvWl9lmEe+4C1RgiOojTXlEfGIurPAJcXHH
h+Qtunp8/H7fmpyJb/zV3Vcc1oVxlnR2Gtn9FraTO+ZNMssxOVghGfqe/fuAD/BGPxe9ZsCK/dXI
OgoXfM6ZWnZpY2IGKf3PncMCR72J9vGAMPpzuJrxuuWd1qlUeBhvQ8HL60X0hVgC9A4C7x2ZDFru
gEugs8zX2hs33KIHVeCfY9dsmXZpr3eFKu7vuo/Z6FSOZhrTCgH0aCmxy5MZwomfXKl+BwwqFm1x
+1LCFYVRIu9tY4+7pgezTlo6tNYXRW1z3jOoaSYikbQ+GAZuAIPsCyQz0pcj52XBK0KIOL6YGiFD
0+4/jBP/GJZv83933I5xUeX5ie1A99alA4EVQdL14HJOdNN5okdJo5cgLvEvPsq3ob8bEcQhNC1h
RO3CehYCvSZNDpYRfMYX8OAXt79IZwsO+//4UH/jw+7GLeTOWipUFhuVYR8xnGDOsPRlcyet59XW
HPUd2YV7Z689vylCkBpMSx3tsNvcrmn7yh2jyQyY48F1BMg96g6QAYlHW0cHnY9C36bhvDe9V98W
737K6eqatFZsLm3DuNx6uHyb7YezScvCB5VpT/RETGQ3uCeNp1o4qXejJnE3T097ccsi7b20I0RH
E0q11OLKXjB575NKRtgIxzuE6PhFZ6YGV6HJxCg1i9Y+0gZY7TJt8VjSiObmRMPrKBgShrcDz+nT
7gjXDG6KhRoPmaaGO9Xk+9fBR8btYuSSeKw35vMciSzaaomwMCACggEzHxAY+k2wjqZ3Q6nZNnWz
iY3qwqR5vGxEtvqyhU0l7Oo72WwxyH2raZ8b3AO1lhxNaDl4aW+ZZo92PFiOs0jlCX+fHJdhjYQl
R20dorRv/f5kNfn63xCouxO2S1oH5VJwnXpnt0ecEaUT2RqWYrqZ1XegR8DUHwxercbcVoPxUsWa
3I1cSOv4dI4JcUjqaUMsSIScXWBu/dHRYXOhu/uhYTc9XE1X6rtCdzfsQcuzo9xmc3slaFDA9fNh
VC1dpYd3RE6Hhd4F6sUaYEhCx7dJOTasuHiVfzHaqliXuw9QVu2jfDlypyuP43UTrgJEq+9Yhxyb
2TfG+2edPse8k00h/ePk9J8nqo7dMi6rc3woRF5HqEoMYZ1zwEwacGNApk3dbx/0CfvhI6g163W6
drX1cS2WWjSX6s3XCb1BUHqHiefiHQ3f9tOZvpjsrg6ia0I78X2zM1/I7Q3OO+fp5oRh5oahsxiQ
6PQt/8seP9Ok52LauYf4DT+Q9kxzHzkUntaGTfq7HiwpGug2TaYU09XrDux21TpsLnquULrviRTY
52TVf3kX18AHS9JEuX7ABPg5XG2l0jiO2xuD4Wg5WVlkmcl8uYFXxvTHpf1dNhtw83vdmW41kS8e
JfN/zLRm4df7Y57r6k4BU0KyMSK9PPE+0dKheoDH2uyUi6nUjv+P8WpOq3LeVutNvPnn+GNwCPPp
6yly+UdEWUebPk2BHFwWvzNoesOlhqFrdv1y7OxXusoqi0JCFMX05bySS3vxFmKq46a3s2GmdZf0
slXaeRtYNukMN6oGMyZJE9G9M3IWiJ3AN0mA7Yvj1FRHbNrTuid62q3SqtVhokf3/D6PXCo0I1Ri
7RtB18CajseNKaOGpa17oi39uNmtNEacE2gGk9T7BCqgmp5FYJeDSLw0drJ89ErfH6S6E6orpbI5
VQyZIBplkaoiWbxBsfaKMOv7i4PPjUfWVBlpHLVmvQ95HK9PCqMiqYtLtKF/K5uKoLvVJ6bkj//x
0NYdz3PnelFaG3GKIpcMPH3MyMPeOLYOhQ/SvicUbfJ5g/kTl/6XS/od/d29Udnl3F1nBoOSfLy6
zxRkSHwOZxuLHqaG1bEJLxcqWHdKXo335lHx6cfG1izS9fAvi9SbV84yGIJyG2ETHHFym529B27I
j9Fq9mhTtVrb/WYrkp2iNUnXdOdkWc3P95cjFChkI9nWRtPwIIj5MWjNEq2rtLU6/7Op9jKx3BkK
Tl71sfIJUjm4CGvZX72PZO007GvDNa37mcUGOFe5Z18x9iIxg6rUiE7atAB+6Vs+wndImzQM+XB9
VbkjqxKIDc2o7Wb71roc1vs117RvR+4bD9vQnMQqcjeOFVrT1WQMF7LRy2satbarR/UY88gk4poy
y60723iTyfu2x2NKNhOj1INK2WTwH3jxCoSYf0+1tqutYq9K2SkTVzXas6ee8GZ5zrYmyGzxxGRm
56lheR8+Mv8eEw7AT2/ymq+ltSIxJr5kAT469Yd7N4ACYJL1YLZCPecIIzYxRePehsF/n3CnDnA8
p5e4lM4MjjykKQqVwYTeKLyplrlzcSi/npsCpYcH+G664ovuDFN1KA7V2mBf9+IAi/6swB0Olush
OIawJ3J//rTxtj60hneD1pK3yl7fXGSxr3Oq8CuPCJTITLjOot+HUCdDgghFSPCCe3a5qUbxKAa/
O1addu3JaWllR6ku3CCxyl1zTmtLfGfxyCK0/iIRlW5mkiXSPP7Hc9MB+/YV/noK7iYvTNndiu8v
l2sSn9N/MgAip3WgCITsAY4i5SBzsvdFXLw2B/6RSmQ3GMNfbjhmv19mMK4/PyFT95J6k9h0HCkB
qJkFKCJNJhzw/qtmDXza+HCZNbth2KbTXbNcrWq7SToZM+c6S9/TNpxPPCgsiJ8QGjYarYdBx91S
14zWIVPP5W7PPMk7UImByEtZYvLumWhp4ss03KVvY//bztbMVX6VKtlIOVdkVmCpknZABAgTItoB
msEMlQhzRPttr3D7+Br+ByLRpo/4wStt2nuNk2/Y5Hol/rq97XLl9M9qkzdFIgQnZ2KSrMeP+9Zc
bPCsvnNXv8y/Xlwvrjvqux3mD9LgPErNGQr/6LCaBh1fKM7sffJbxKLa05RiAb46vM0xrEa/dxt9
gNBt2I7HnuWf3a+X26X0X5YcR28Im5skH3A10veCqiw82cZMRMPbUS+sby+ttHPcsgCiVZs4coUT
EYxJtgA2KRF1VxrTAzCwrNhttGoNlrxeX9e2N73Qvw977+KQdwL064LteflWfIMb1rDbjzKJ91b0
O698Z8f0eN3qKjuMuL3s+sTWn7QGZHGPVNCh8Aj6WsOIj3BrP0asma0upSc5bnOdn4VrKWqrJLjc
YN9DMIhEV26OkHtyEKnwLdzoj/8uqQBGlndZ7ciwHX6azbO+U3LD6MhEgXN7nk6obgckFAWsBe1c
8IjdEA/eB8jSMPP/YFn+jFyzLFqxaaVnxZDxqenuGg1naIqZqw+iF6/bxaykBGkeZTFrao1Pbz7w
GWQhnde2aX0XJI3Zx+6/8nz/LEbd89W7t/MqkVsyxrxwXFxukUNGpMRRON42nlnD4/HYnP17Cep5
1TiB/N1tx0gfhDwfb2Q20T/szEia91l6C/DEF7I3ZlPu+j8cuj/j1hykLC9KhTQf85S9XqR7c3Z9
WHhkAKTJqC909QcLWiQJKGqLF6zR3ReH6m+j+mf8mq90zuK2dr2xzkLZVCQZ3wLGTiPuG6Z8j5ob
hbCvcbMxe/x4/hlYbMjd/e4Ak8q3HQa2Iwol4KZFed3qWyC38LwbTvijRCp3+89oNa/I0DdpvC3Y
3t58mPlkdkS6nH3tUPcSN6rpcXjsi/wZr2ZLbuW66JzF7OjJGwHJDGYIAY9GJmkO2t0K3Guv8n4/
wo9gIj/mWPN/Nnl8uJZt7EcPNdDhlW42Sg/lTt8jZMROo5ZE/R79jKL3tR4X38TB/3mdazYsj5VC
lyEBzHrLGXFjQGJyZL0KGHWjuRRG6beTWzNaW6m1y5OMm/McQT6jQfJASSEJmLRFBOFb9UXSLtTA
XFK+9qff3vbvC950qOp017Miq0m6EZN17bc3vOudNTJNi4D164uI9ffRHlCRyDn/OcJ1Ouumu9sf
VqhGCmwhWschEdxSuZoHJFhpOgPSlE5GADcs+YNUU+LTodoKK3RJECFGPt2fni38Ikrpq6ai46MS
748vq9kw41Yd1XYqbBiwDaE5gOmkha8txms01MIg/bLt3wjRO7sRlxep272xDKLCCa5RSBvoAVU3
8hNT6yu3vkjQ8ufvqy8/9r3+faG1mrkyiuS8U1MMCHE79op5EtbwRhDUnEOexjBEhHwqLIkUNAz9
6KB3FMmAwg+MWK1nFDvnVX5op20s5VyZd98Nupu6byir/fM6k+OLPdMbvMp2SzWn9I0TcfxHwzc8
8v7uv6FmzzR1e+kQ1YpvEDmhCfVcD0wzhuz/Y8kevQ33o9UsWamtr1pWSTJZA3sZvbXoJFqaMzwh
hu3r7zwSSOpPN4QZLdsf2w037aFnfz98zYi11sUKstL3gi+JXnPbDN4FLgfvK3EoajWs7aO34n64
miE76O1Dpu2YbRIUxOtg2yYlbdhwd0xqa2D5GkEZj6rIyt2Qde+qLJV0q0oMCWx7+ZaAzaU1iMmA
zmtIkm/q59Z/g+P7MaY4YncX1zje2pV6ZEz7GypuziaJPSHjxcL609htfIIfGYr7OdasUjeJO6u2
UjIeQOwIoVzXDChy0B3pO5NJ3omWSr9v5SMc3Y851rypa3rcqOqFk9OLlPcoCXqgYkX6afDmAvMi
AQW4yEOobRF/IBlO/ybSX3QnGDemYB6Zq/vJ18xV3Cm0/yPtvHobV5Yt/IsEkIrkK6NydnwR7LEt
SpSoREmUfv39ihvnDKc3t/piHxgGBhjAzU7VFVatdVhXua84s41gO1yEI2QEBE9X98a+n350D0Eb
jYmJ3kBrjrNas67d7WW1sZGz1SM5D0HoZycIOy84W+BeCCC8x2teGigWp6qYpvvumETVPVM9uwMP
LNtKqpMkNn+RsUbxiaILh1kzpm55FQNlWHEzPsgcPVz2ZTvzuEMUIdBUDH3MolCcH13Err50OFzt
CVNs07FZXW4PGbN9lsaqwbNB1DAI6L2B8G/a7HxTgo5dycG0Z/YbrOvx6OdHayB1W6xYLKNZaRnR
XaZPsZ12TgE4OeEv3+VAk/eakJ7QLLicV/XVL2yy6moZ19VtcW6JSe4NRthkwoXplNQeCWSAFzOP
gqVuTFs3pmKwqvGyZi0r9yo95qMNgnVN2FQORrvqQlnoXMY4AMgeegtWfjo2Opw2WiqW7ixyRAdm
1h2+OeRcG+3TwGxLvMGxSPjcj/7JAyEhYc5k6e1efiZd3tH+d1iBi40U8Ric7dDvJjS0VuE5QFPv
3fyGE6zytRlo747moc0bvQo2OUm2x8Nlw7La7dd3uO6kZykc+/3jM8U7fc5Q40Wovtt6BeCyZYp5
RA+FV4e0HX4rr460WvK06m5LGaq6aI9Vr61yb8Gx0OKgnl30fYhuB4k3mi+7UzTYNzhNiJG6H3mr
kj6rUlrVL55ZJeY87Habw+Ikt8QbDeBDcJa+k59Z2fwZEdiXzixp7mVDMYXZbXGrbqJ8fXdwPYxw
jxGzFejd8AncOpfkfzS+DcUQtk73+v16kxFxDG3qHBwgeg995+1DvHHtgdWdIMX8NZbWJmutWVOJ
cUFXjubOrzDs+qA5Zz+6yckGPTI6ipk77U9HI1ozuVv4OmjJUxaAWeiEx7ZcZrjsMT1kWtsaW6eZ
Y1MubeFSLlokuqv3fE0Hn/N7jvCxXT/EKuTojIm2cqIxA03F0t0uRpzGdRmxRVAVvAskBMC/NPGI
g6+Zn8Yxa8opLszvbjXr65pcSrbw5ETu57KH6Mx4/EJ/1Ky79NIw8meaQUvzbIXLmIurFAZdUjg5
LqsYc2/g5QVm03CmUyKn/nA4c68v0OQ67acZs/W+dC9JjnF+cJCa8tIUBo9MpDv2LR5tiVlfX5Ha
mU+bY1Ra1jN+X36Ffq1Lj+LTcfAjnRXtZ2OohYhoXJac+7/wDdtdw16uIlkAWocCAlgx93QO8XCR
5as6HzkCh8SU7jjrDpdilA7pPoobEk3tvdceGNkOXf3ACfqEzJScnzWHSzeaYpDqq+3ahhSySpw+
uMxoQI5mc8JjH4qEdhWxqgSjpBlSbsej3VVsUnNVq9wrMBrkDi+wWPHzO78A1ZNvA2CkO026d6Wp
mKWDlV032YUp8qgJwlwKrJ1vsbl75wkHjB6sxzMs65MpPqMqF0Qtba3iRe7uji4km4jEv/uA/jym
twx0VleznC35/8JB3TTWreMpjx+iDpsIOCJrT3fu9HuMkqTvt68v2qyl5t1U+UlqyS1tVCQC73nv
VjgY3eedeZ4froRPKcUOd+ZpDo3OJLSUSDGzzOo9rsmQgtMfBJxUehOmGRnbTuhk+Cc0Luexqt99
cttf6F/2z04dSn+Na10K3ypYRpWGptpqGCnMyzL5HZ9CoeW7Pg99BiVvqs1S65IrLcUrOl/2a6sh
XtGzF4y2/l/P2zh869OcTzZng3Dg49Nbwn5s/nF6FQO0PrdOp8RgRE/aXuZbv9UGwWoG73Yw53md
h/B9cFkr4TADeoOJeActoHVFNfa3pRim42Jl3JsGy8ydfb8OP4WWYAqvt7gSpw7+GVdp4+oSd9rd
VYzTtRFl1U0qT/vAo1FgPv+rwS11uz/aDI/GX2ophim7NOpZZUXG5RkFRHfUaSLLTdWj6Y2doeHM
fuzOT/urPtVcJZ09tBR/yWqejWZN3DSJhEVdEVebsIKFFUeb93SC4/v4TOmSDpZipJqWsW3sL5wp
8GreKO2AthRMNPsJCPEDviipwWsdUtmsBy+NpXhOl4O9Ja/DqGlA3q7micJbCPJ8yhFucZLowhDi
hWqP8oPd0WbUdMMrNmt9SQ6NZpIvtPSPReI+rMntNIbhC8weROJrv13pTL7WkJprFlxztizFhdpu
V7Q17SSh5Ykjfg65uYsxV+iX0+9WgXPFwSwZwDihs4+lVZ4m6E+b4kvTwDH98z2KzsZ2G21SLi76
Asj/EeI4B+9FqsLCJqJN3ZWv8u/xlE0+pgurkpwY79kiXpXaIfIuT2AwwzBjj02/u+u4aI9MFn5b
2wn8DwfbsmpmvYYGVG5PCq9vdd+4Nc+3M+v8GowI0KdHw6Ewy1yR4BslSJx86VOG5U7bfwfNt6Aw
aHN/ovixvFbnA/i/Akwj9+hCFuuD/o0J+s6asyR26O/X6Pdwyo5e4ibaFndW2POAz9CeB0lPN6Nq
FYfT5CVlcChr6MQ1ENtyDp82bNnuTuvHlbCHybv0+zOUjU6PDfN43l04WCTRprCsvtRJGQ1XEAMu
vdY4eno87X94B3+Pp1zfNNrcV8ca0+YpwFJ+mm3e3zlWy/KmJEPEX3WfEPmdRb6gTydfj8f/Bzv9
e3zlCleq0bGSZRytq0sJAIenM/0GyYydboMx0Eqh/sPT93s8MSmFU2Ua9GLWV6zvc+7YLEKwDczz
DgU8CVryW5r5lV/c3+Mpfsalnl0jw2Q8IszRfpbTRcYOdf9w73Og/GH7ljrwHSH4TIe3Nhejna/i
YVjNRbzfp2I4KHjQuY/lAI/XJLwbPvEO6p7dcov8e7qyHIXltZJGpZFcc0sBZHsuTz0I6g62Qoqh
eWnuWYdg1s5RcTHMe9M61VMsxc3N3wGOL9ZC2g8/SKhCEfB4T/OmxgemQu0Jap3TGkoNjCeyv7iP
x3lz43yiyNjFZkyyF2rdT6LH4o59M8x7EYfHYdfcOMhLgRNLQi+GoNBFwVT0vLWBi8Zw5mDgwh5Q
xIvqrYTPE7HfAWRjFCE6KZ3kHDfZ8rYmOMsbSR6th2KzlvvqprU5cMZpAh3U3Q64nSngR+qH3zuI
okkbiRHJ8jAUrIHlThDm/tHsSmkxvmA5c0tXmPa5EZutypmjR5eieCLCUZFxAMmhE3f3YVpzkVZB
/lU3sFyhR9NXTFhc2a6a1Z28HKjfDWzn9PGOOzD+3vSyyS8aHxt5ahfVd1TQ/0fzqcIAjFUFjiE7
X3pvdBzNo9E0FLM9HHLZIiiKfyxfd8D+IW3230uuNha1jsf4bNU4YM+DVZuujO7G+7z3A3D0hEzR
FKxL2/jcBm3xsnWLrTvcij0zlwsrM+5iYIBiBvi6kliZQsFC9nzp6Y72PwSmv6eq2DOIS9NTa8NU
OVK0FAmTpz91nBcOk3tt67kCxct4dJYUU2Yt4nNjf2I86UqTvoj3BFWKDuf3QusUnvTsq/3Ymums
p1r2Xy7PTaIHjtAt9MhCrknzLvpQBKc06+qrhKX7V69Wm606UmGwxP35QGxOi1a2FkeWwHMQ3Nsd
GIJD2tNJY9N38Wz3tZmx0hi7MKKypMZltVykcj1j51k0H5kmvWHT71/jldvwf0Ej6ks+W+/Alu7l
74FVQuTNBtrS20GeXmDDFPzpB55S8uu7bx9r50mzjeWPUmE0xX9t7WPzUNkyWo3gM5iLItgIPPYZ
Shc6tyWfRBaSlhdQ4ZWP6/hqgjsY3vpHqKkO/sRLBj/RE12Ijw9X+f0pfJXyNKTXW3IycvcDdyug
MroDmUTm1XefVh7y37oUmnZAxZ9t3rNbYsgyNJwTbRDsNM7HeOzTewjkTZtZlu//230tzE+x/cej
fbodzgxHHRHvKggIutFYG0N2CISjvdPVScpva2FAxX/dGf95bKBXG5gefg78hrKcMxCrmt3LqYof
zU5xXqH6jWvnJbPb+Qf/2nCsp6PnrVfwt5IQDUAWwIuDtqwgK2g4H2fu+pnWvCp+xq8kcunIrgdD
ofacPGsD8NJHt7AOyjtwsFdkJ+Vg3cIBtnn0PhcyQZwNa45uzhtLcvWGe3LRCII2dOBG7SlTrBgs
H7tztmd0gkVgFp1p8ukIkSEv36S9cLcvOitWnm0H/m+AZ4ASSDUmNSO6mnHaNKWEgdDHu1jpgPDM
BYr90/A011Zuyd82vjCaYkxWN7zbeG2ZgFj3ndH7iA2+IIrE5h6xXEuPfvfHI5bilEWn4j/zUwxF
XCXwjQ4tRmR6O6d38iFefgdyP0dk1vl2Gv6GZgthUHFIZiXvNPLomTrltj6atmI8Lmujdt+cWGQp
yUGnd+B4ryhGTm9jEu+OYIfBJFAt6rW0hkuOzKOxFUtim9bxvqwyNu4r0thIey/bowB2InCVv8b+
rgN94isVbVZf61TptlsxKtEtbdG4xeLDiyRPxuC96lM+CuseEMeoTffQTE/2pVtsxbgY+x0Ehg0m
XOkx6CV/H6hakb3Djwz9A3yRoJP1bdullqNw0hTLUd0c6ykwQE6aZP7X48Fo26beiRmFD/TUp6C+
9Z4mK6/3pbvEVd2UFbOBiGVsVmSP4T0ZQIX8Oa/QAVkFBsTZ4iK7y5GUnC3/6/HtKoe8oPVRr9p2
wzQN5WAf7AVMEmYtP1yDZghIDOYWbvUvo1Mb5N3UNwe9yQn4k/O/6qhuFgZXTvbttr6Z1+tdZg1O
OsB0BeMmHBq05pHlad/XunerjB6oVhxROc+XZdS6LFZMt/eKSvjBOU/phPQ7ki11XmoMK4E4Udlk
Rr5Uy7dVXsYrTFg52fuofsrMSt2cD3rRePAetyP35CA5x08HU/K9cbJun4N2BxkH3W7szWyPzLzX
u00f73se6v/dqPzed+Wsn1PzatTWfIk0BgZe5B4m+xnVLSDqLRf/D4tGFsjo7QKAQDM5e8TnupCt
NCdUWA7l1K+jS1pvyf7D4Ahd0Xw+nVbfJCMEL6oAXUFiIqyseVDKE4uFURW3/9KCsWCTNDgDwm03
ILIZBVy1uvPS70OG2p7opEtzDOuDxVabXxeNWwuhUMOEyRE0RYrCIj2gIzIQU2ohWZsaOabcHI7H
J69P/607s8dteriETxHcrfvzpQVGldub/26/2hx7QhBynd64BzBF5GyWI2Dk0hObZzzfurRiHLQ1
Tc12qy2w+7uxWa8ubDe+4oAnlMBHPETnV+pnJPBDYI5dnjAdzFp36dVG2CxGWtOIOevHgLfkCHXk
X/0YU/K7zktjkrmNAcxgoAV4y05Lh7Y5zUkvT6b/PnOmYuk26bkKL21VnJhX6veSbF2icnl+4hHn
VRMovRGY/tNsFZAemdGU8qVr+PoHR/H3niu27wbfdc02WAZhRyLgo2kxhdkb7goAC5oJl/vBhQkr
lq56jq87K+WSoZPh0f/7ibuydJq0xo59RHlnK+9fnemW2bIaJGUss6aWha7Lw76+szleoqYQBJ9A
I6Z07VHpzPGMlMA8CFDcx4Y0x4Sqd7s4quIQW9E1rRxi7jYX6X1U9ZeHYG6iBQxqFHFKGtrCFUJO
/fVwWOkO13538vX1enX3/Zvbg+RCOs26GNvh04aaWWVMJfakLR2Vnr7iNyoudNWMLaO25BthNZo1
nGTFc3vxKhvyLAlh8F900DDTLeeJYw9oNXj7EIit3rMr87CKH6J4G61m8145HPmQnmSgX5MO5GuJ
F1D1yBxnagD7Jxr/2CKh1j5rW9LLfNni4ModXJyW1erektfm9fVzJGznEKm+kOPxKVbmxG+Pj0Zp
5FIcULlw9Up9dd9smO3zK5NdhJzKrDNq9fBk1+jJyuHEANEaPYx/rXs0AJBt0r09pfQixY9QLuJi
YdunqiFLTu8Btz6bz08D8PCkW8JfsNcMj92nbMBrC8Oovl9Y3tJHt0NxM5LGwlpmlozuQW2CkC4F
6vXraOXPYc9JJd1D3PR02DtdmiCfNeuvO22Ke1FZXdIkXZpiEKww2boiKD3aeNQfWPzvJjTVhDEw
0kkGlYJQz2cVTr2fZZA80cKs+ZrSUnlxIxS3437dbOLLQk4D/cvi980732TaJFAHhefiYHuP519a
9yiMqFajNpfdoRnJiL06Z28wADu77fLg4OOB2u92LyGYZMGWa4x/zqD6YNfVOlN0y5rb9CZTrbRh
F9v3oTys+51V7Mzno1pgPFOC8Vl+dG7GF6i//I/ayjXmT6B+bu2fL83n6K5Afk8L9R8zWy7Ou5p8
DhIPr4Pt9ODchnL/pwAzRP9j7/D0kifD+mrlXkpDu+IuKDbPzGqVJXqU7EJvUO++flY/pB2FtMWL
z7nbwgRK3K5lqypNBxaHVazdPtlb1ikf1pO0ENh3iNbCWtjvfnQZTpsYKstpW81G02i0CBereehT
WOSdeT6nrDOLfAlI0QTgjaQAkzogbiyhZK/qazBlF7w4pmJgl60LsoItxlxG1Fu9vKA5/dWA42VH
P+QKBmNhYogGxOtrd6UDhpQyzBSHV0xrJb5l2yTNxMfBy8GnEpmHKOGQnwG08W8n7U0RDJeWldzC
UdCH6uZ99rPw9U1mZWmi4tcopvZyatVASvI1QvbiDW5QOUtkuZ6tvdoQOhC3HY9m7jboztAE0Jia
0sJfcXDF1K5vlZ1l30/s/isa5fOVz7AWiHn4wtiENfAJqfCfTRfsBlw7/4/yn276inmtbO39vVE7
Elp773cAdvfI+dyRV8DLJryXZzb+MgnvreBp8Tlbx3yObhVyULxq9wqrUJcSV+EOJNXaYn05swU8
96+8dAF4twCtRop1g9fe5Y0q+GuQkBX+3kApCbR9HSTCnkLhgyiwszYcqCZ9vxXeaaxNXczhbFK7
Uiy9OdbJJbG59IgMJs9fmodC/L9H3634sJVqVrURAZeHkpJizSNR3vFJ/tDcCwHERG8Ty2p9xYVS
HNLVNrOSyzIVp0Sy5LvBN+E3gETqbWwL/a2aJ6DUFSsOqBjhdL3fJPUjM2w4VQoUCMydnkjtYR+A
tg4pMjr9ZR+L/ERx3Gv3li+aFdZYx7pijVM68tND7ZqfjAGUkORQHUh4cf0ItRcApx+PV2r9i/NV
LOOpdt3dl3duA6oRPshPChF0Cp473faPrVU/0ZjhumIHV9vFugkKUOJrwttFKM16SN06cZfYnut/
6wyHdvhBZkXnU8lffnRwVZu3jJZHC4oHbF5zsHUaTsr7Ts0HlMWv71NQBxJ/9uIOUVdbKz8iW/Zo
bMXkmavzdkWnCiZPmGI9JKuE1TncujnLQ98IBKT9tf3UbG0OsH80rmLollezAiDxwtZeAiiy4VDF
pIzglljy8HzuvxLvKg8haIRv0vRUnlpdKEZmQnE2QxTG9+ucvHE4tcawXgewzwlAotprI5yyaJuT
UBRyJOPXm2TXMBs9Ppg5AuTB16uduWuzFdX2NiZSmuTIspMJmccTPIXKsGP7oCoHU8f2IaDt82QO
Yc+SlDuVDbPl63awlCKlcElUipT6KbIN687p2flGGCEQ/rrvN5z6BJkTKtJCWxG7edEWIMAbAq1+
f9zyE2iseU1peG1ji780D2mpz178JsUy2vb1cqxfc8sIc/3IIEEk3EPgpCBxx0GGNYQwcTJ5vC06
e6G22l6SoxFfYPsEqRRwoqh7jJ03gkPcNshqdZnA0rb04iwVc7iPott2d5W7AwgfYFgwP4TYC0pL
O4hcIUVHbtQFdBkHR7r7kMCcnOi002WCS5ERxc9QrOS1DkvdfcWsaUeVkg+5iHkQBXTaZWs3k6T8
vNULiNM5jQdI2mE9/VmOvqLBggQ1CYpJTwtcLwuYi5+k2NLa4bZc1tY8VKLWgHoY4hSf23YQwJHT
8Me8UmPgxfxYwQzsfO9LB5nUHkDFpFqbenVxTeQDpF+28bIfASjvTFv4sFWPksBmcoMlEd4cbX5G
48E1FINa36X1I3yzjHz0BqPrAExIzXAwbMB+SeGRkZrNosyZxQGCiDr4RCnHiUX1vI6mcNMGgvSn
72Zsb7WTnRzkKUGLET5QuttpGqD654RHJm+HtOdN6kNdfbs0PiwOrNyF+8JMawtz95ffXg9Jk0DH
5XyjmPDr4iJ926VTmWihEjy+8qVZ8eK4yuGPDtWkda3uzXn1vfe670iv+yeoK3vv01773fD7FB3d
br13BCopYQthqqd5v0sTk8VvUE77/lRrrZM4n/spF94ZjD7hh2ijG/F97MXufTiGnlSSp2sIeAEG
/Xhfl7eas7k6j1ejPJZrNWzB2EOnqNYmMgAjlyZiNFgk1p9UCfmBw2B+BO4v/DrfU1IVL2CFhgRy
5kAShjTsRE/PeqKyUlex8CXKQVwfbsdq5ZLIl5A2l/RsaLtshiuipDpLXG74C6Mpp2+BLUrjG6Ol
gcAKBcc4dcYY//5w1tVd8fL9LoymnLnD3shO2+NWPEVCJHJSowEmf9Cpo0BZ8YmVuWoh7vhTHb5y
2vu+LF+bh5Mz9TcPpPANypnb2Pft4tjkG5A2QyFwgt1HdOkQiu8BeSY9M8PT/EO6OFfajEUpbsoq
DK5Y19WuUq83Niy3h/NmuIsjfM9UOO9fgnQAmTwPza0TSj145x7CYwJcXWCQb5aDhEv61L12uv52
QcLq2iFoqGh8S/RbNIuj2ODN/VAHwcs1qCFyBsMj8ES4AUcYwuUE7xbsoH/vbbz5qv1puOkF1oha
1Rnt30b2yb3GXtxttNPF5BQ7mxmEY4OtC6eyOKGS1q96UAzHvJxd+9vNuEoNGOInpPvuX18ecWb7
qeo87d5gorN+LbfuG0qZJClpCnRc2txf6PL/iOA3cXaeKwQnHrC2RsP9WmxxbOFGWUw37glQly7N
U/4yFPZMcbiNK8CM9Zk9A9T/jgafHXQksTL9RWxD9143C2eE5j0d7qfcPf09rlrPimuHTaNZyfcC
GgDAAoNmF53oYPtNwfgubIk4JghFQ1m0GrW7Tx/99Bko4+xHQjw9A6fm3uQVv0JyY7dHXmVrsAxS
wvwB+hUc4B29CDwGcIzlIOgjLPjndltXucxzhw+ubF7RLwx9W0L/2czW5rxOkAcNxOf88D2/LqGf
IdaKweqKjnMLVKG/6AFaAKxQGc/OTu3t38FWLatZrZoNEEi1/LAUPmW1WV/rB2vJKkDWJWHCfCor
AP4MXxmw8PPz44epNHldHFAxV3GcWOtoGzGgyDOLhBdal50RepuMmzovFOvoHpF+u5kO417uphcm
q1irzNoktW1jYcyfRcyKQ0gJCS0tb954wTeGP3wR4JjxIho0kc581w6H3FcOn2YNSo9e4TsUq3Ta
G7VbllQMsjfeaL+HShrMjnNH24dgVRi0tx58LjZuEqnNx2OXB6yFsZXbX7+uFrBJMTbHHnRU1f9M
cqnkyMv5iKbyYiXOm2hs7TBwRGeQ07XpLdWWMUqzdL+/RC3nWAlMKI2TZdBZilI1D2dnGUq+sA/B
IQkOTyuKqFl2tYxjLtPdJt0zoDBHiIc4oncnlzwN3zh3JFOx35IoeLzk5R5xYaJKDHw6Xfe3+5lj
t/N7qNsiPIlT0uzjf9G4JUBHAQZpccOl4UdhVMXvSg7pJT2c5LC/IrXBW4ygrC/eUNPrg09BJA85
nAUnbOHqgn5xe/5m3wpDK05YvcKru1tzxgYDLhfVSXR42NsXVhi2ssSlNek5CnW3SjdhxRmjQndb
xwsmLGlpnDFq8XN4h2GEozEKs+q/vdGYRSoIQmddWTpnJ380ZcWsrVLeVGvD2arAZC3MHZDTDy6d
CgIcFKnvSLuGzcgBMN9n08EWDy+kxX1/3QMLKYAo7fbLGisfVDcts2U2alCq22oSE6x+tNydWtxz
0fMaQfs1mVoiYyNsY084o6J09fz4pOd/9NGgioFtxPsjPZisgojdvfaiPtkQZCHuTlzPXUAiIcfZ
vb5Mp9EM9nxqxbhPP5XOD3CR2WwFJtRaOlq5r5zA5NFnKfY2bcWRZUSsBVsBax39Isagg3ZCb+1V
iMhJ1rUgIqJTdQpizn06dl0qyjYZE0dQ2E9D+g6gXO2uvM13gu8261X6JMsg62gOJ1A2Ecp4E0Aw
4Jm1nQllZfY/9lGx1xGCRM2NWMne8zMBBg+0MIyB73wbdqUNXpdEsktc5uKAakazctrvYyDSDEgX
GJKHPAxB4HnxS28GjLRHq0ePyi/JPJhh5xnIINqoDyRrF/Sf3Na4cRk1OkLNAOAt0AR0V15oTeyQ
o+3XnT4yBhxBInGhSvxZDyaJu/Jm5vdsDfQ6e5rNNoONG/GrFTgoazj/Y2Iy8YKrAz/HolLdsZLP
klKnjEY2P2+dbbcbGgtYFn7/MZZi8hNrYVkNMQfkA5EaFnT9JFdklSygcwtorUuEMqPf7R4d+jfg
guI2xi1NGqAMtvbHdyiPgLnYWGkCq/YcMCqV3CiwKjQRcu9mEYz3zvqbyiWH+bEZKIsw/hhVsf/H
umXfqrkZoG1xHdCrEk8C3h0Yfbt4N0Q+3B4eWp0VLntpGbhhQjfVsm1A4H9ucdyKjEWjeZdlzzNe
wSkEkUnDTuiCPH3KKXa0adfSRUZ4ExvLmPjQiu2vLrPj6lQx5OGhCiCd5zjRdk5JAo0CEczkX3gU
dAT9HlGxs/fWeW3uU0Y8wYP+aoUjiJqFSqjjEFyLYoNfo/QIDkNzruslb+wfAyuWlM7jU23VuBkC
ETgjwbPbOK/P8c8WwEBP1OisMBAsqunsZ0Ja5SS9Fyl9QFrtGxu3T2CFEQgphQAFJhNPh4mnWZuy
nMwfn6gYzF3cqNBWytqIssJ7cNxTucv5UraDmEyE9A2zPiJOnMZe9zghDdVDvU7zFOoOherd3ivH
3XVh8Rln15O013bAiyIADil4wAypG6+kBM20aQuv2k1k62zlpse7W2TbxoGjT75PavLhOYAwhdqX
+6XXJ9GNptzwpV2Lrw2b0UCp1LyTCx0AgMfQ/xhuAP22tcC7srDlj+kpzl3NOmVQlDFgTLcjZx4S
+k8T6JuY8a3bOb/VPR6fMfgcuLQEgEaL9I/99SOBy3382L6VoUP++BjlwreWUXK6rY6sNfTs2cwm
gyQprqmzb7/QoL2a9xHWABryMgEjQi/8s62zsGWPdHG3VQNQOy2zA8hTDjk1HvOFtsSxcNIBOIMK
iLxqTwcMLjXqxSGVq2/fotvt2JJJU82ou3OzjWvgUHJ1MDi4QFSQPr3JWdvfYOaigKr7VhxZvdEX
y8ruGXtPR6BFS8+o0QeLsuf5tFfBXbDJUtuSI2jtCK2+kXNt9sN+3Jd4/jsmE2pvBpmzT+G4+RaC
hCFxQDcdxF5ad35OOxR9QDEf187z10/XT4aEvlVPCMkAqiyRf6FjeOmdez+ztXBMAe2kX/wrS9w6
vurZqQRfp97C1YNKSqKowinDVPz5mJlxdZWeQFpIuEoEhxGZd8JVuOhT4xYdJBfXAWY8jYkvy6D/
MaziJh0rUbbeN+Rovb7bzqcQD4R900V4iGXSxGxlOJY/BlMf7Ob5sIwqDMYchebAxlda0WgLSeYv
RD6/2buQWgGbdaNU/LMZeF+P73JZzfSPL1DsZiVer3aNFqt8RVMu+yXtQ7DWHzvvlZVTuTif0vRL
nvjiUDEJT6R+yQwe0Mg0guYocWCK7n7MYmBMn2fe20ZH85r9wzPyH7NuGYqhTfaXaL3LWCAe2ME7
qTIJJHGkwJiyIXqMrSz4P981y1Ds7Oq8ORy3EP8K07gQQeR9ipCbg+35+LfiW3+sv2JL7xu7sVlS
rocf9YBhX7zTyHZBY4TcVNPdeB2RQjXeLtIW27PmY5R83oZAL9fdDGkIWD9aWFh9J9/j941e3T/v
HoCOxWIvryk0jSKOSmzzC8PBw9KeLFzNGSyN8X4bOMtQTGuzvop36VkWffBuNZHyOUp4gr9Ac/fl
mUHNzK22yRPpsgTl96/WpE5sWa26ZSmXfXfe3pLKZSdJImTjp6vBFEM6AcsHkJvsZ3jw5Pa5OcDR
XmlMTUMM998OW2F05fbfG6tL63DZi7surhoop6x9b8OwWncHl/4INyaYJxFRy3SKdIUPBqlLp6zw
vcCU3GwPh9SRzO6bj2OPysEGWTx4u9Zug0TbYytRGlhUC1+qWInksq0AFOZLRVNVOP8JHiuAaRb9
PoVcPHyURLWSnjm+8tH6KJf/dLzf74nJ7uQdTjWvCWc8WKjDRMav+CjfjI1ZSPVsCNp7T2ZCGltd
LxqIvNUVti29H1bqeBQWQrEPh71dvxhcDUG60PgFKpq08Xx3cACZ1AHl0X8iKoH0MwOQlTbLTdg7
BprdkNV+tC6KzTiednc7am7k1L7T34uvS5lTnHqpWfCW63Ii5b5PYdaKOahVK1FsI0NEMs1w6S+l
3W2efU6nvE1DkTXAFLP0WjLEpu6CKIbBOhz2O/vMRGMCLFAkCUnrRXdE7mqK74V+AKdxh/SDALZr
vFzw2uW0lHhCb1bN+V6QjKErBOC45bxJ23Xi3tqbA0nQDxjV6yMHwCYULZGT4uLg7kTh8+OtyonF
H22V4rulO3vR2q7zraqHl1888otJbwBq9Z0C8asoDQbzHJ7Rcl82z02nDrzcCck4vdNjNIDBn5ai
Xy8X92XvRE2heD53hnCprPs9QGM6d6TcEP/eZ5V7Yn9PonRtyNdCuvQqgTwx9RRSFVTVSFwgc65t
ZivrWK8XTEuejyukpVKzYdyii5wtz+NGLbpNd9ueh8knmJUxBo4yDCjX9sKfVNZ6likxIQ/2x1ZM
8LV6b1xSO2HG4MxpaklQip5Ox7/8fiOHWQpMZrL7V+FLYZ0Vc3pO0P+sWBi26uCV0s8ni1wbiogI
8sgzZqo5hbmQx6NZKoa00Uj3jcOK8UhJc65EKocUoOmNGu15Krh+wgJ55yIpvnUJ4+DGj53pxXmB
YIwMjvUJUhEXlDuCYjbPzONbUlaYrFfrkDCD1aLbpKHYl3qtuajds8jIO4lPzidNtHuS5Ga7M7V9
yBOdJ6E8pSaYPE0oFk2e/52FK3yBYmmia7Q19xA45ukKMNbBOli+S61oTE8dkQZ5eozHlZy31tnK
xUX/tjuFsRUbsd9s7xkGVlxAbBy4EUhms7Y0FnYQnEDVpzmHFwQby5VvfZEx7ladah+Jn40WaF7+
0P/+FlV9Ilocl4m5WBsQhNDWVgOITGKD58WHoRs3ozvxdIezNGGFrJ3datVahmGqUr+rfXLc3LIz
V/BZmqkPjvERtzE9JPR8QHNI4vTJEO8dg6yCPPOQwoCYfdYC98p83uJ3KK9qfLttzbjOJaGbfYlU
AXAEwgxUfSRa1ounNMriW8s06jYJW1QxVU2K1THOkmZtc5tHfUJNExKB24/hnp/RUTmO0XWOSCS+
G/56TOcJBNPzDikOSOFH/Qspxc2UIlqG9IlpSZnez6hqueioUU7iVGizebpvVQzINgOx0dqvb3jo
Fr2HI/QjfEITN9fdJqFwoM1dUIVC/vzYNpThGutW1bCMJpTEsNGrN/MSxdZxU8moxwxq/fd3W1Tl
0/En6OKFF5LwIr/6tD37kfMUB+22NkQoc7aK4yu389raWbTCRTd8H2oZkdvB34t7AdI634BlJKXJ
A7XyKt7Sm7WrFHgnOsLL0spN4RNUvomNuTvHGKcbeJmeN3cuPYdwkFoCEZHmpSgNiIpDKQFRcjmb
iWktMiGSwMG1pddpC5pvURFZz2nTW0qLq2hZwZQ/+UGw5Oug50jKoQiqSSx+hvIsH5qnRrpt/DXj
QbUrMYc4djmhyRRK+Zcz0sgN1p7Fn8H2GeoT2Jp9VwHE28SgcmTarEQgzlDAo9Bqj0L87MrEH8KV
pDe+YmEezVq5Zbcl/cSWDDl4X/bSDsp5tHVDQgkFJQQqXHCbBoquLgVUBkkq3jDVAN9Pq925bi9v
eNkiDvNO5wu9J4tOCJ8EETi8bluvDS10u9fwNJdbLu+jGSs21zo2smZ6ZsZwGW6pp9zcpOMF9LmE
jjAIOt9ENaIl++F1JamrGV3cikejK27H9X5JF/aeww50tIdr3uySYcq5PBySTOP+tiM4oL1DzA21
vGZw3flS7No5TZcbo8Kq93ABwSfnjQr09FIdPvLGiUDl/zqkYsqWxr56sjI5X1Izw4KCiXfeDn0y
jdCcCshJ15NTWiooXOSqksS1F2eoaS5iPbdO9QbmTBDxzRBfmxjy3uuQzgXx9OYLfhRuez3Ramk+
t/gFikVrJZXN7mbwBaDt6Jincw4oTAhq4cmDFUCzqWXpw+Jgit3aoTN1XS/Y1BplGglnGI9HAkI9
Ku3uE8G5pxmyNEliUerlB7C7aSjzu52sSm2xYlN7adC7v0LfSCJXul8+31crd/B68gfUY1/g1Is7
b1v6QPd+RKCZ/XCvEbSd6a50qatQ+B5lCWzbSjZWtZmRKpKAXOQaw8aUTiuRFDtKgaZdGwPmJGup
WXwxj3+/zr9XQm5cIZJsXWvG/ZBaGXbMoOlr3bm5F++ycuo3cM1/Ja3Ge7+/6ry8rWNIXCzdB+im
rtjvVf1yjq2UrYAmYTF5ReeLhhNn2K91++GFsEoApboX+x/O9+9Zy0cVZr1qVM3Wad1g/wdUBakN
0SwodZpz/yPxwZBqzlsZ3Ravxe/xFJN9WVTSJKuzv9TBSAQFoKrGcHwRpYkcFJwj7v+4rYqVPiyi
rWEf/hrQhuop6MwXY1GOfAnfSA7MaKO4kgPSOZ7ahVUM9CY19/XtvSUL2yPxREBAgjYMnTdbQBw6
26w7vIptbiZZxTgnHF68TMNHgg9DBYXZkSZmql3SJ/6le33R9Hh8Y1TH8hQf6tvsIrZj56yJOQKP
4oNoR9Z2To1CxOln1aKVrmI7ywSO3cH5w1w5I4BNZg8KcoeO1MTJKMZMbZc4cYdj7EsudA31ME+4
LyDaHNIEoMxHevm09PshrZaG8+V68Lb+gkhp6FuB7588VEedGmHmNSAnt3SHvrEDhL0aL92oTaMa
Xs8ZUer7r1fz7L7f++9kZT7bnjtMEo8UpHOJ2/3WQJCzP5Mo/NJ1mZQCmgqn3lSs7LJmNOxowy3D
tnrSyfkJf3bCgaDEGvabTh9IF2nwdm/X9qinriFbgp1KcxNkkAcGTm1qSi/V8+10qsvVC9DuALHX
yR0GtAPdNlgynSkv94/+e9VVF/gYX+6xvWC85977vkPYl+6d3dKpwW0gaDe/X5m8deuGB2A7mE1s
KlGPJ6y7gqZiUCvbTWQdb5xPKQAsQqJh2HDpfB+e510dp8A/uMG/Z6sY0k20P1WymPtO/C84w527
GH/TkNAnp0/GRVxwIRmeVAePZ1macymeLcWiGrt7fDdMseBb2nNMT5LC5F2pf+Ea3bwPfH7qK1+a
UcvSHcVRFbO6WVzWyXHFdN/n890AMnig95T2f4Cj6qV/xXo9OrmKLYUyxzzdKli3Ex1SFxyj3d1N
I/+dsaWwPI47L7QIYUxccj17J/vYTImvdOdZXI9HX6HY2OXZjP+PtO/qbhtZuv1FWAs5vKIRmEVS
EinpBUuBQs4Zv/7bTd9zTMMc9V1zRjO2x7LZqbqqumrXLkGeqCWhlgsaK31GcfrGM58xGPic0zPL
WFIB/WHEufvrRWkcafR9U1kx8hPBE5D+gJW6/PKzQawfTRufUf7EJkdnKPZrWv3GKfDiiAMsDzfX
gmYHdQzeF0+mC05G+xVxgxWtxWMs9R4p5q1fMC/qaeJS7fWJ2hIwpEsbAAce1NwBM5cr7ZSKXC5P
8dsFfvCruEFxSwKsIOJ4NSq/wAkq7MPzev2op3jjLVjJS5aVu2Y9bjaDb7S+EzJIOizIS7yDHkM4
DRQta5ir/A24pcEMnxWgaexrA247QbARCdZFv87cft1/fKMxa2/KvvnFzn4wVPpVN9zMjfPktEWS
CCoWgd8PMJc+oZE6slUItiLSznAyVIaDOq92Kpuh9Tp0EMWbswjxDANh35vSmW9QrTn+lz4aPhxg
mp54AJlBhU37QCLqb+3bAu8HwJfxGF8RK3EPpIMoRTv85gNFRpCDevTIAd3fIlJrJkO2/iEG+F/V
LM40pCHmSS9Qx/rXxc23k5mBB8lsQf8OskVCO1gceB8+IHgG4SoxFMfdEPWNrryajptT6tB2r9MS
BAos1AyhsmL4EuD4fk473Cj54Ux7SiF7guxYRAokqawIOXrmS+9uFvZ2FjMlWqhx0KshTq9Cbe9a
eXyhjZdoI8mYXJAhFAEyxSveYlEI/EMw7vfuz9SmEGldmBtQJi9rCjsE9g23BwYqBf8b0t5716zM
ZvfurdF7dvGF1jf/6xNgDiZNObWp2gTnbywowQSc42YdIhRHM0P0orCLsxjW8bonNyc+GP4keg11
/qGwYSiI/MrhjQM/D2mgL63A8f5sj1m+zjUyezPiVPLAV9M1Qn/iNg4I/qFYprfgACCg//Ngd+Gk
N6J0FfibwcIyVfkyuz7SQWIH4myATrBKV9+nFFLKHSmXJp6u7zHqPxC1OKRnADm3a2bW5R9i2/8V
Lola0JuZTEYoVH0K5+dBvdC+uyg6gZIBWzVaC/EMf5L1dp03UeqkXE0q+qRDqQrABINVv08INw4E
dMHTt017GsNv/3mvrzb+Bx/gehY3K1RzJNW4lIrSdktbSCLottyAKxBKfgUOJcZoDINyfcjcjJZn
nuj7OvYzR18FhF+WlwtQubTiAafIjHcxDMq1LOxmNMWDVlY8CC2HRzJlpERRTPYIV6OOECgnSFA9
FltAQ3TCWidVdj/t6kwpGWNfVF13PcrKwqMMkbZjtT6CdQ2vIlBxwbPSHTSCQQeHzc9bzNKH14jc
zaKnWFWUIsKiLaQrcVXRVuDhaEaNmSFenqxdf4lX7SPoX+E1KIClWDLK4cwTSyveoyq+9biueeWb
edRcLFVKjy2gTQYUyvmxTjYvL+EREfwjbrFuwYzv29fNpkWFzfMCXVIfVmRlv55RDbjv1uBhQXh9
VdGixLoxkbrzP37eKuTufz6mK/z0Zo5iILVj5dO3zXY9JiYQtUpo4jG5fcnA2/2SqjCnoG0HT9NL
taFNZWtYltAWUEKxBO6QNrf9dO32SUS8wA6Xm02+3ABpj+iIRoFyYPNoLygsMu3RWoFuboeYwXnj
HmlJPy0C+DQpZuZ99045PnAHdrY0ArK0eqRno1kHpJMBC7I78JptXkcHjh/4c69gJjxm69RkAddZ
6u7qq97sRzKUY6vGkJ0Cj0x0ZF7iJDB7RDxYOp7lLsgzzZrnWj/UKtwFKh7yd75zEDEAsMN1AQ63
oyMtQHn0H1nj/oNt0VQNtN2azM95f0p4KZPgGxMC7vRmgvQEfQAG1JsT94hy1BXYUsF18HlBpoPi
1eKHwM4AXkw/WpNFT3Z1DP/SEhJ4MQAhEURk9/+0LnkleGrYyhPca2hDgIdTou0ugNS66tMV8dKb
HiDuB4FhYO8iqdBF978DzzxWfeK1tNSVCf4DkKW4jPHzMXZx4wDxwfNrSWOWNZvU4e67T5IVhZck
pMp5+v0b8UIvH9lH7R0d1tmmB4CHl/tqAeAuZLoEOpQJDLj7sL8ZcCZkbcLJaqlgQAmMfRQy7XzA
IQ0eFIDJFxp+ZblH9PJFGGNHH7q+NXU2uuqyHgh37ZAiaBIv8rKozc857bs+jaRsAj4BoRvEKCl0
5Il2Ln59XzzTzabpQ9Yh342P3Yw6O2QUFsY839WQLmSI4ZXCGz+irBfPpDN9DyCiwGyyTj/yL4G+
GXIWtVGFSWh0L53gwVDEMvLDQOa7iEpDPdIeOpSJ9fSzEr/vwNyMOXt31GOuRlOPzV2j2kmgT2eE
wUvrFYYD5WtMcBzrLGeWvQQ6qVHScgLaAYtEMYKP1pPLawfscPnqCuQVZH1AQbFk6K7L/3uZc7Me
Gk3L6R2VIcDv34BxDkH4SwvGAUAnj49r6+dtvX7eD0c5N9+BHBhNJvySWco1nFmo/YDYIjJx/aLa
Aul3JEUfv0ETiH9hsxYn1OKg7/jPc7l62T/NhUbObvRGpWSxD3YQrB0+owgMFkIBDyiapwINed7Y
8GjQ7gAxG56ifJiRubtq5GbvZ3rLm0bNV0KcObVV4ORBXgkgX+R5gLFxEYgAHw1eQYCZv6KBDl64
rEjz3ToT4LD+o0DmxlKs0W50An8g9Bim4IArD+kevIJcjLyzc2fF2vK7uNfbEWemiTKq635bTPAE
qKMew52BQ3NEKgWD0s41DVAAgDwi5Mw47fvG6WaxM72lNnElJSX0FmolKbfqhdsdLygwAKc0/CJg
HFkhhPsPL00EFRsva6IxD8EJSd5JfnZVW9hcjOmbHbq9QXHZyAYtesDHGYu8iynVb4acWSalrxJF
oJoSmCnYhOWwzt3ASklggQ1jCbwr1Zi41yHFzB0QNOI2zF7z9+/4zSRmh5wGYhc0RvLLHtOcHhIK
l+PTEY/t681y7RXUNv7BDCzUsp2YfEN3tenNDGZn7Wtj5qNjMmzUi2N9IDc8LDB2Z+7ROhHdKg5B
aRrgwojggTFO4L7zdTP0zFb1kiErkUIXDwoOB1EUlESjTfjlAgeUJuqu2OovFpT3Xl8c+fbgZ+bK
r8KkG+ieI2kEqCAQe1DjLuKENoBibKp0Kkd/qc6bVc7MlabTEpXxOhw0B5xMXChwzxHdMsiFRvmt
0kIi16YoLmqfKeXk10l9/lmD308i/Z7GPETGp5rejL/OGVOAwUR3nuXljPfQ6w5huQNki3mrGbI1
D5LVrah0k0YP2AGzyAee3gNav3Rm6IJLDR5QtoWt0ncHiwXKvJJw/LDp82CZnEZh5tUYuV2VNuW7
oa4XCJAvAE4jJJkSFZ4+9r8DTAD1C1CouGiP6ElCg3dLbfmrWqoFbIBlSe7Gig3AcGQBXG+UiuFP
U5r3WmfEijeiORiKUh4AK6MEGNcwLapXO9NzkvUZGBRoeKp+vg6RGxEdi/hZIO4iOW/nMTPpSivy
msbh4ivm1TsFbAJap/vA9sCmwsYAV0AKfFHkKvWP10z/+J6zejuFmVXn006M0EViuoJJHfSwfQBq
drnvTFh0GwBS+tCmNDyBy+LBvGvPb4eeaX9N0aqy8UNofws6YIlk7jHioQV80G76zuKgWKyq+Ltu
8u2QM10/yp1aikmE1dK2ZG8ObDlaIIGnBulbENcx3Me72vV2uJliT+RU19IQK6Q9esHqCA5DWhHn
IpQJnxG+A2h94TAyS+DuOi63A8/UOp68XS/kWCcFLm5BrEKdxAt637wiEwN22wOKwhmm5G5w/HbM
mU4vJM/QhQ7CjBL4X/VnqP+jRbFYK/ohn/9n0Z1p9TgL0qLPr7sL3IuGwCJYVCiCDUBJCC7VI2zu
obvVYjfL/Kv6QuSaUY2wtZKp4OtXL+9rQ3HsMn0XcIS+Dy5uSBBA2cOsge1Bc3urQgrmefEIZiIk
qF4QDgXr8WHxSEBzZgNzBovD1C/3Hr+3c53pOakfgjbvoOeMRYne4jS6gtDr5eh2FQF6NiaA51+A
DVND67O0uOcNYHB4y3x9HYJw11fkZ3XHun3qTN0lrVwqQQMJQbvsN7g5167JQJb+MrqsnDJLv8yL
N5qAE42+wupB+5KDwxIq3jmiWhhaHYu02JEd1nbPFJqqc0mTVRAN3DkKLFxEcGnNCwoQEMMFQttB
vLlHUWBrMnkD73k4tyc9U2yJrPqBEEONaxlEEjXaiKN1JiJ68tOVSgYZuMNX4LKM/DWrOjfyt+PO
NFyFJfsFsDGIO6DVGWhWzKUpUflPn4/HEBWvq+7tebGoP1CCcGJoHKY8zbRcroVqnUtYNNAMFCti
u0f0PnJfwTFC82H87mf51e5FH24XO9Nw3TQhpTBSrQoFRxv3Iq9Aaevgx9GLj5/AfnHEiafgZTvu
aXYF8Z4M4g1sHULimOG0RmAGKdHdChWTqJJ6Ltzv70Oy9ew1K1t590F3O92ZflQCY4y5BvoR+BJE
vkDzjzg97b8C/f/1xToMenl/kITr5t2GJ7Ks0bL4ujkI7lG2tdQFsQl1YhDLP/SAkJTMUBtD7LWZ
ggOuVuUy/qpR4FCDPdK8SK1zQSUeoCGUrHgvRejg7f4sCCwbcCXzu1lrH6DRpixhWDCXv9CrhkM/
LsHk/isq1C1AwYzn215wzxdX21FaddglwDIOmBOSFut6oduKFbg6URApoR7uAn4mtunwdTj9PNm7
b60bMdBmHt40ilWnaXSy4P1CrhF3xN1QOAhT4bJEYKb/xiaXRqHEfZRpPyxIHZotXSmH1sIOriyF
QIINkCF4d6FDt+ubqT4l9owqHyHmcKKB5qctFNDrUO9RiSSsnz5qs+rQhHACgfPTr0q01+p9txIR
xkOXHBBdUxqmNZ7YX8iesyweSz5n6jGLMyUQ+IBqDMgJTB70xBot2lAxSUMbYDs3Xpn0iCzvT5vp
RS+Op7j3sCPDAw33v6HZR+siUnaRQTTmnnsKQkETwgjkqq3pN3hh/SxyLMurzRRlz9NyDjoBUHbQ
jE5godp/aZBiERLVfAZKM/3QrMphDMuSv5nCq/ukjBORqiCaSALpFPDZIJ+A6V0d0NKbFjQwRmRY
BJ1+/0YRTJ0BFlkZ52tZKOdAYdITAsKUvQl1JAv2wd57zKNdgqKhDlcCid/sYHtpCpW6Vkag5PCg
ftviVJG+cY7wMPBYI2gticjzwvpirJJ+7N+q/fews+Ns9NaPkwbDInQiEwSohIWAUGj6DK1HW/3S
8srnBq0iwD76/P9Bg07P7e/xNV5A8bEmqNck+80uj8qoj7GsjzTyDL853KFsAzfJvXDvOsptKXsf
LbRc1GtteWJiE/9Bgf4efqZg0lRRkkDC8CDacZbG7rKnJPmPaJXAkuC7qXhD+D3UTF/waYLyJA9D
oQMdAQmA7bxBb4VwLo5goNhPPKFGxUW+HDMAs1BrCoV5al4ZB35frH9PYyZnacOLaqdiGqVNa+7e
aCx4CWzhtdIP7dotxnh3Ly6ygrKhotpauHoyNwccBmIsKr5IS7IoK/LDtXUm2qLbIPWi79VHJuCH
buRfInUz4swoJoJcFa0uUJGmnTPBUEeTGYi6JGvEA86vr2iOAAjlQVkym8Cwhp5ZSVB5qWHcaLSU
E1BJPM4TK0JojFYzjg9wGcFLs7B40Ewxaeru4n+Nm1XPJDms+6jMh1/7jPcQUt6wRwvaxkxCxPm4
5/efnK0W5uV8hrW2kVtbnW0UbFD6ychNSK8BkCEsI4JXBkME7oFQbqc2k/w2K6RK6NQRdVlbC+eP
iMWFX+7DzR5cieRroOVDjCHvSvnNbsykXG1qv4wqDIn4U2xf/WOUntnXuk4FizwwxqMy9ZPMzdVo
G3sNuFlRoA+aNDQrXaYINV724vJsvtKmj19yan4xTRTrbs2MotSBv0ARZEh6T/nraNQL8GFwVW1M
oOrtx+/14n9b5zzMXci8N9YGHZESwlFi0aMODA36H2+eUT36zaYhZKxxHuSu1CYfyhhyjTZWMIw8
itFpKJOWLZwRa9NR1kfwJmSs8641/i0/8wC3J9ZNHfC4yIoJP8cCMArINsc9Jpr5aQPLtfgKUUXF
Cl7fxQzd3JRrcPtGWep51oLYFGJ0GtEjgLq7S8e9fKJqy7YVikm3WOiCu3m62yFnKouWDOB60v3t
HM30d3Dq6GKf3HCLRB1Y50ZAv9AcAk374FXTNkLXoGbPuEEs/TWHkCRqIjdCD8nCIW/RDiVexL4p
PD08IdCyFF8xkxR9A4AzC4Cn2acv7k4g7/X+GRUMIXqcVg5iWhERXk//oyTMlFee8JERx5hXhRib
9FICGedc+ghMx9BhlEzbDB/jB4o1YbcUuK/FJHB1wzHS5Ssd8o04KJNeaMLI42yoIfuAy+uCCwbA
KaQNFqz+7vdDLuLv0WbapA/yPFAqajdBmg+3AFHOElX4tLjOXpyEJevI/0H0/jvgnOodKjNDH1e6
PCivbWkW+4/UXoL653hEdnRzhQMffAfdjFYrcM8A+b1gJ9HuG6ffk6Dfv93jvAbPBI9JnCrrRGFE
ELflcTpC3KHRDBY/9N1EIRLw/znTK1fUzXgDMhRB12M8Gl9GLJF2a0T7FTxfN66Ggg/QXFrSkuXm
37dPv0ed+URlFCRRKWFUhC/fOOQKkQp3scVQnlDbQC2xBryvtn8POFMraVzkYy/Qs6UBS/giR9T9
X6GWAAVHBDGxn+/p/RTFzb7O/B/dT3MpLeiAeDzhDMGA/gmwHzAVCxbPO3OsmU5oYz8c/AI35QS7
iyghBWTJlBUViBHmC42hBJSZK5OlQhl4JRbGofjigVI9gyBsc36lwT68U5iu031R0STE10Rd1dTZ
heASNZe5GOP1oAMpKcY3eaCgDdDB1WjdQo3t4wHuDMwAQ2juVvkagA/+Z2gqVDd3o5PCUh5EDI1O
NS/Zkno06ukDT/2LvMdr9HOjHWrrbMRgYkKPaYKSV8Qev8F7KOwHdAP/WaLuwnRuZzO7M4lQCcnE
TfTlAng0nCv01iNLdz/BvSLvqNT8Yp71/VvzewNmt4YrG9WQIirE0EP9M67N0hV2IIGjVPX9IrAP
X6w3i0CF9W/X9feYs4vT9lVTDHTMEw9ekI+lG51p1wDA5xnHey9orYCmVEf/LUmWtTnirtHKVGj5
iiohy6FYmOUxW1NsABASYOL/qleME7xzdf4YcCZPvK4NzQSudMRyHdQcIk/qb4FJBRIEvSaZMfk7
F+eP0Wby0tdGpMYxRgOVISgEUKRPy7MQJN9RVnoyXrNDP69QunN4f4w5E5hIyyIl97ClSDi+IHTy
0W4jS4/ABbAsHnKC1hdH4PfBEYuERLLNKXdb5q7qhytU9V+oYIWnXdwAMwP4+uri3VxfFd13/H5o
xqeXLWqacVVcwF/IDs8Qtpa6Y7b/GGumgjVdKEpFwljWC14DsKBHV98IO9Sm7x4PQgaEYmH9vNf3
9MEfQ84Uscw1lVoH7VV8P5AOUJfN4kLRxsgEJe7314kZM7rnkv0x5OxZ2RZ+NGh0lUj1L9FDCeKk
wRu3kWs+HFia4B5k5Y/RZg5gFAVG643XPUX/dYSmENxd+s+II+BRuaPvSuTfAOM5+AJwI+jLBsQc
S0cwznXuE05DIxt82EEDIrGFzB+CoEfgxzRyhj9GqD/Gsuasc50jhgqjCMtswrJ7tMoAugFQDrTm
2butpZou2YFPQrVZy7yrmX5flbkXGPq8H0wplllYtHgK5CYOTtYFSxF9Rx/+DR4HRwvyMtRGqWB5
nCn5REqDURNzqgnhcyKhCtoMxUa4kTZeR+URM190VxneDDi7n4lWTgafFL+ec2gxuaQolU90o7U9
5MNA6vrvlM/vFc5uZz+oIp7OV+MCjmqK+EK43jXh//VoGsUYTdFmAQIdrSp5TVZEQ0OjOVXVZxvq
oaa9kjqjWzeW5KAlyLkF7ZNiNsvMCe3SnZAlVWlqauOvw4W/UBCzGCzAQuD1E8k8eWh7R8NeFGLi
Lybk1kV7WGZW7ZZu7WbI6RT0Bi5EW7aReT+qRHGy13AR4DOHpeLw9oCuhXDCVi0p7RwJRyQdlzUa
6qn4dW2LruyOK2OhPIirbCm9KBinoTNAiWBKzOUFxMbIXFYfKQoYAJW0Ofwcko40ZrPmbB3+nmbL
lmpVC9DKPIl2vRsec5Q6YyWTJWxQR2YCBk6a18ERV6M9OCNKx36lSEFUGGBBL8FTsSxQ5OkvRjtb
yq7qlrZ8kJCJ05at+R2ZshMsIpM3Q4fi0E6p+YG3dWh+vNGnEWr7NLMBD7+GqU9X+kEBYNI3BEZU
VyZ4w3ygtxeU1MMTXAm8HtFaejD55Xn3yrnv78+7/UA7nXMkdeNtgFYtdHI5iRzPmvAzssmgv1Fh
oMBec95vGlAsc65uotz3/Ux/O4HWGQjYn8HVRUpczN7yzNbqrYkIRFhph470+L8KESgZO1daIQG0
EL8ykRwGPAPnjOArWpNhQVDc9HeODeKxgBB41tOxtnbI0pmPDXkXncoMn1orwwfV+JjP8/nTIPRD
zxoBwoSARzvHh8ETB5A1JzFYkmtIl2Ql+KLF0R7wIDEO8LPDpDv81QQwx8ZOMLfh2pgpJy4aIS0l
S7Ami0MyqzZzdCXE37jSCjx/uvvAQibP9oHqolNPLGldEsHsHmv8mOBUaCy5xBnz9oQxMS2UKtMv
Y0fBRuoydjmbs+nfxUJpAucanHtVwZhdmWh+lVvZIUMQC7SpKL2lGz3YEuEtbcU7nCs6xmrcpF/a
SjqJGx5bDYI4gazAoVWZyaJfjo+SnSz4jbiRN/pCXRg+KQ7euThMW3U9bOuH+mHaZqtspa6zQ7NF
n3U3slMLkf7V88oOCewWOh+5yLuYtFl2h44mqjs5wotMkV41WNtapGUqEDBNTn/SV5Ijk9EONi1+
b3RztIYQE1vFQU3HqF/28kKPwSK+LtwRYATD8gAhzVzOGkGUXQPzd/qiEFfDUhhOiE7V2I23/pfe
menVIRHSSei8bs1VVqY7vOAWzYKDfjAcbdEseSJ8em/co3dQV9GX8RmJpj4SUTGNwJywpIAIi9jm
7WAZbIxN/JF/cF8C1u7hdPrlsPU+ciu1SqdcItTmGKKrvHLg/E+WgbIxjIfRN3nckwrdbPrdJNvd
R61uWgTD2oUs7jhvndd2OLjGaMrSIurssT+FONRsnW5ERwNxhbLi3MoN1tWpfUk61eqbF4Vf5Nxh
LFeKxNisa3XrT5s1swngAhRSTQj7tTRgUt1ggfPRlFvdTGWNpLHdtp7L+Q+S+K5rOgm7t04+cuMl
rlAOCV4lXxqdoV01OtAGsWqGY0cKYVsNH6kK7w9KUCOSuO24b7neIsRqtb24jOvJ6kOAQYvckvho
VaqQq7Yl0TA42rAzYtHqptdk8MjP3qksz54Cf0nGzFdMxklW4Fb065G0tkjqnWHGu3GFZiaI6xo4
fSR4zA8kwi4XjkRQiDXUaY0XvnYV/x52pMKfzZajbZiDMzg9fo5RQyo49GcsAVlL2p+G1uaEaOUa
WJ6VuuklQJu72pXWEjhnoCns2A6s/IJPhqYqAUmP0Mfct2tonW1jwXyYpQvF5STWB610MpAJpTMe
oNYnp44WBjomoV2nbvLob7HTAPTJSOP0iEbnB1iqfJHu/MpUPkYfDTBK4kFvcZhLaIOx1P08ovsb
GlXIWP9kJXtqrWSCcXaeS3Ufb3cb47OzRqI91nZrN+BCKu0WpkZwQL6Km2DLbrjDt0h4qmHWYoDB
kiXd0F+N5ag+F2DcoS6dX1YydHUoQINwUHwhtpTDfwLsH9UfHSV0c3igBcD4SVebWPSD0Lnq16eE
Zk0m/FebcHMBcaOW6fJ5DEkB3ywx9yp6NaLHCLDaPHq5LyPYKvT/QdSuXEqr8EnDfaJGqNxMcKve
PXwrs23qt3426O9awQJ0dmNTewBF72/OQIIWdmOWFjUSHRnI6MC8QR+LjoRPQlveavX+mpncgXd6
S4KyDsx3Sgzn4U8JJDK/cwffBilFZFbk+kNs0V/SBxe61C8beCWTA+Y6LFuHmUZfQEuDgu2JBg/F
dzirclMrdVIrhp4RLWNVYIqjk73TH1tLWXVYHeYPfxGh0V97SD2AwRptweHgYKGc2T7DzFG4CyVx
khA2pf2hIphT0IryYOyQkGjlzWCVNBrMhwfTzbkT5t9hbxTAdc8eNrAyURH72uIPo/trg1nJ58BE
qf55IAN2M0KXF7glZ2h2xlXVWTd19s4KwfnHxSN0+AC9hyAbWDIt/kSVswjG5xGOJPhHrKmySp4i
PimEbCSnElvar3g32oiHZJNsuIX00K86R3WpdH5cKDe0smv4Hehi1oXdkWkVnbwH7iDDbenQcnkA
K2WO0yqwH9nqOUa3NFOxIiItjUVqnnDLSGoFNq1JiK3CpX+QbhcPT6J3ftZWyn33WQfURZdU2ZgH
NcUw8No4gLIqy9pUClz8xC4Tl+c8UoaKHQzfTbPLxsnslNYsI5HElW8VqiuFlqiTInkbRzfmXFVq
7GD8UORpxQtn1fuuoNgTtX+JMrRmy2szViZrqo9VKZnAD1ll5fbKqu5AedDzriCc+FgmHobhOlzJ
EYIffYionRbTaiHBTrQCqiOko2HALfZKEkXrUcycajhUHW9WEzSbUi9/3pprfPUPoyUJoiLwkiop
9HkxL4XsBa/W66zj134Y7Ms2tkfvXAVHLws5U+Mz4vnBoRXE52rM1rlX77xKOBSeGWu82QTZFnSd
L32QLJr8MOVbxXv3lIG0uWaHttRwm2w6Vu27J25yzzfl7pHXY9KktjhKq4zL7S5MFqr3AcpzU0l9
J+FDm+t9R2li20ArpF7YF3kDQujM001PBMBMXwRTYXXCW5xnyzZ69zvRzkQRJJTFdzAdEk03cy49
RGVgduVewztFyxn3SZjFDHSJ7piqSBLwUyAauIaVb+JOYR8VoxYG/FovMM3oPeu+gvJjSNfBt6h+
+aUdyZaw//mYhNkL/v8NqmsazgqUwzz9/s2g4qgMbSNi0IhD7X39IQ7bnAtsXfz01Rq/4YYGLF3D
wCnPCSyuw+qCCqSUKMqyct2L22FRhBHLmTSts9pO/F2UK2YiJ7CVHyNcvGg6psZpGGzZeE6Ng44w
vRTvQj0kTbhWlYrhYN3d+dvZzAKskcgVmTzI07qvTuLIkwhrNiLB1AHL7Nwp8y1vgCWUn6P8yNh/
6s7Mr4muaJKhAiAqA1j15/7XesKLXoShq/4see9CfcjUZ6lYeIVTJYLJCe9J9BJKhVuGx2EgfLmK
sU9Sz5t6FpNQZeXu5zXc9GQkkB8YKKs0KPvGLCIwCBwfhYM6rmO/J6pXkyBEFSLvL73IM9NBJNqI
FrXam1E0thCHtR0FY2Wq/UodR1yXqHkudbUz60bfqJm+xepQ6y2DWDc/alq1mkppVYb++pQN1aKr
0U2Z6yo7jeIvvfUcMNFYjaTbpVGcWi21GZtNLdJssxHwULDXukYDSLO1gcsEbbdEbVy37ehUqmcG
5ctUKCTMbCE7jHm3KKFO+CrFPmembxxbUTSb7r33npXpMPm12RYraF7GtO5cfNpwFpBJBLdAATt7
DGV876c+aC3XXr4L6q2Qv6VweKOMqM0qilYqDlzL3yH6/2ZccHwYkiQbwGrKf8pe62WRnGrasK71
nd80pje0pua/qUVt+8YJd0/sFVNQByIZJ8bQd8QeLaYlVRd1VHoZ6kzttFwXjTAF0xqiTei4g3Qq
YZm6yhTDlVQLJPd9U2lRtmAcwyR3GlU3G+nQlIlZCqPZgCcp7DyTMa072pDyfvCCDg4iEar4zx3h
YKaLrObHtZ+ti/AoTZc0bkwowyRZQRcadE64eoxR720GFICGMXVDQsz/z1GjlE+HIIRY6uEizndD
mjsh35pqNZFCQaxtPHXJQZZ22Ap92PUNSIkQwwoU2SqkBPb+1CsMMtl5qyeqBWQF6lkyIBwKNPSf
U8qjPJ50nRtwPvlO1lo7wq3nxIZUQbxu83zRds9RYEW1W5zDFP5+bGyroDtKCTwOvBmDUl0ZVbSI
q3Ij590qE9N1oYRW03BEx+OxqlXHSCeH5wIzTIvaGlXN8vD5kPeUF5wSul4LPStuKrsUEUahCiZK
IrPzItuDah7iMDNHQyRFL26ESIEK0V5k7ikytFWUBGSsQxUNa/Fw3Rr+588HdkeNyDT/Jxg6tIU4
h1SPWgWvTzaGtSZ+e8ajMfhmERskgX+u7v3e6WvGTf0rWoLTwGGoggIYHA5kJpb5WPFJqwbQyf17
UNpZJZp4wYvieyCxDDO98zMVKSMSDGgHXBBZviZXbgxzgxYHQmmEIxV/oXMTxY2Ms+YRvnge8OoU
3CFHCMLu5ZBIe3n4F+ZQVqEGRcCoEd7XZis14G0YMdoQrP18j+C0yYvxoszSdT9FhO9aK6/w0JqM
h6jUX6vxOVdXdQLpyASCeJLDdUQRd5UeMPz8e/sPVLeowGyocJJmt2GoBqPPSmVYG9Ipzo9GuMD2
Q7KYKvneQDoYplSVRzM7iZ89qYw0V4Uxaq+aQM1sxHaEdBFluH0Mm0NNyvyYdUExeMGAb67Oy4P4
qdbbHNwh6yHuTKPEEzOgIpXFLEV/Z0WGDIdCkHWsCeP9qUhANRAJXDEO61LfDSpHvHQtSCB5L9yq
PMMJIV2A+BtUCdwckLMSaFk9PYh5e6ihKvKC4QJcbemfCxdFDQ828HgZOiqg6Hxv5TuVi0gCWHAd
wa3xcsS8PgRpN3aSHfBO523V0gn60a4k7Ed5EMY1j9ijktckLi5d9yIHyTptt3KSmsLYWZkGcrfB
W0Z894Remh9jqp5yI37TvUWsLbPsLKEbI1xHxDoJj0grOkCRlgMkvq7tJglJBnK4okHGRVxXQw3l
vzSqyYzFTy0ZnbDKiNgMpjTmeMk5TeH2eDfx2rc8HY1iHdfkZ7V2xeHN90ZH6zReEQz0JOJn/oBY
qIGQCiLEvAvsuJacvvftQYndxB8t9O1c5EP6pjce0gONYHPctpa8rzZuHTVvDoPynKiBKyAvUSnn
bsocTik36vgSINCuZvCxNLvoPkdBsHh12QaG43cIcMXCrs0iGxQ2bpbHZh/pBNbZTssVoBdWa8Di
jM9j8AYGd4fnNUtJ+F2vDKamxs+cPlpC3Wzk9ouxE9d2kbOtkHgeXpmmApjwl6co+BzXtpIMtpd0
rab+uQg9EuSak8PwShm/Gpr+i09gv7Td1EQ23bDEn0zdV0lTlwQN3u0xFFeDhvCDjkoJhE6lBKG2
VLDyDgjgsCJKth2LHVc9hhMcrXoLhatyids0hZ0FLfGMVy19UOEVBKK4UOpuH1VPvZKb8rDNsgUX
CPCH3uU8W6j4+1Jr9mFMAHgiCS8d0rJZ5H2yz7TQbD0wMsr+CsA5uBNIi6EBZuUjT5NIJM13UoLe
CG1u8hkORtvBK9jGNTJ6750+WHzLmYk0PePPI4OgbmGHTG0obFE86EVxECcIK8IM1b4aTu2w8qIP
6rZ5XIVuKREZPWTTZM1MMnUj8gmZFM+Ug2KbDMlq0rJjW3h2OHoWdNB+4BFDjT66ZhuIaFLerUo8
tQXE4ATclqYwoXkVPBYQTUriTcehFwu2vBLPXG2PNVjgua0OFkhd80kju1X1gbhLqBumIHhmlR9o
wBwFeCSYDIsTBaJF6Oeq6Gatn+sUKZ/a5tOVN64m/ajra3GoiZ/l/0fYmTYpyjRr+BcZgYCAX1G7
Z+lulR2+EKAguMsOv/5c1edEvG/Mc+KZaMdRZKnKyuWuzKysjZbNXpeVdI7fNGnCafBcGaX2Vl9w
jD6odHM/g1YSMGJ71Uyd+To8W/y+QGY9/lhUpxVzikEmdjdPagxp0k+ry6SYxVC8zbul279ks7wP
piw9fmpV8SmUodKpq+E1Z/A/n8W+nJ7mbew3T003SWg1h8XP8vq7WVzWas9utbOL2UAIfCPtrWA6
SILDeVwVev1Lka/mbIbLpas/LmfI2ee91LzNlPsGw799xdK7lN/P7H1Wv08dlTKh7IKBui9xt132
lVSbcOPiuvwA4J1Psvm66Zt2Jn/P0UWbT4vHJp6Nv6T664lXCyrn2n004+ta+G8uzEqLs6Xdr+Yd
z5MOin+8l6/WlM/DTzgFT4ty2TLHER6xgR06zv0suN6D6xibM5Y5IjmrxZi2nWGeuVbFQxMvX6up
O+IuY3iNx808DZ/DArIs1fWMVleyO4w/GrXe3Ev/8Rh+VK/T29AhAXjFVPmxpsgpI66tHmr+Wia1
/DXO3vCumXN5X5dJf4sG6Pd8PX/OcEtB1btwN5V4pYdiU8/19euxlyF4fY5/Kdf3frK7cjX1Jc68
uynPz9Eclx/rZsyrrLxfJWM9tbopcGjHhnMDhSnjeKXO6rd5mevq8mfcvNZaicEpLqtTxa5495a9
QQtrXLBv+ez5fq2yqZ0+x/i2JlL2MZWfXYcqlvenwW769ZK7DQNx7qZaxQsCILDy/LH4Ta1pfH0n
kzvpRbzRm+dar26bxbMEWzOVesx+nmW8Y7e1rj5MXA8mfe/G1487VJeY7BH9mdcEoKVtO08BFKZ2
ikS3K3yQXX9ls4V48xyfa3FH5oeXc2LcrusJFitqggDyayV+PdWf2mK2EuPWdVdTtGrKIfTtHs24
Z3cZzMtw+9E+jNVLheqJqiIG7Wst1ftnp64vl3jVzc+/pmEvKBDjthS/NojZCY+qTthi2YmRu82V
bTducI3BiNK1p43l+nK6ma8ZeuqWAia6GW5gVNz5Oa20Z/d20+X3G17JptDe2Ezz92J6beXnVi6u
2656fr1ei3ejVLdV3VqxfN48y8X2LGnv5Xx6nzf3df/41O9Ej7WfJXPUuTH8WJSzd5SwiiSo8pt0
rzZ3PN1Mgc6t8t6ehrcF3FpOjx+Lxbh5xeQNyMLCtyjLuSnNb7+6BZw+yyp9WsdPfTWWy91svL8r
qAlEhAJkb1XVr8pbvZLi4qd2WljfOpYRUxb57LRYSYs3oRrvN8O6MZNmm+3taAw/lRk7IozVj3rx
CoT9WcT3j3Oh4Vka8mv3Y1Kbcn1uzm5x/aoW+pt+ySYdfyqr0R/1+DU8tLVSd1/P1319RmsZelR2
p9Xwt4XqqvS92Oa/bS3ljRRNFpBDlkGjxh+Yv5mdmsuikuc/JH11SpDJOBq2atSFp3RuN4c4qXM1
OiVqJEU3T9qfS1P6Gnb6UfpaOixCm3ZDIFuc81l6bc6vur2wa/ZxPwzBtJ053aELFvajMnFTEREd
rYs/BV0wO9y80uv95VGnxpKU10mZ6PYpkfbD9sp+4OnNm0K8DdVafr8HkjXmk31L5jaHmkCxDVcj
Gu0MQemffMlSI9lq8/5qTqQYHLi+9UUfFgcpbxM50bdEr3nE4PTJ9ajlqqcHBTkjbr0vk4vxe3DO
YWOPyQ1tl2AMj4PTOVhSw1O92cN8Wedja80CLR8zYtWR7ErZa99ezKW/SOts4bcYT/9ZmMpzHXt1
NPe5WcRdiJY7dcSJdda7RXBdj+5JXzW2ns7SbluEKjvO20VQHIxE9mr6SFnlzqFl3U/VG7/O4T1s
rW7HyXZtXZU1VYC19eTIyw2Ht50jebOgxGPmLdkHwjOyqTCLoEQhHZcPs7aU0qT19yPbPRlevedp
hN/9wRm/muOkrtqv8sc5NBLVm5xuxyNeJGq0keEZV3P8ekQzv943NiGC8HyQ6WyAI8zIi1DT3oqn
+TyWN7MIjdyYbYqjIb/Xt1/XUIa+T4h1Dmds9OlUzpxILpaRZ3bbSvTGlpOXWJKjXVA05gxSdU5t
9cnoQhVBYmLrXrtnQBwu7LaAIajS5uK3c1jZ+slsthVsFly8J7YrpF0ePZRzKT8fya24+dK+K7Gg
LOs38Rmej9fjvGM/4ntngjuAcFxKfJct5TDTbDyPtT3WVnNsqWmz5jI1FwAsI1Ax2Goungx5q2Zz
SfQDV9EaNR+9eaCznvthzg9LwZQXX97H0eXr8nXleY/kkmhcWNnqhQGLPe1q3thtNbtELfRepJds
vh8sFShYmO1e8qSk12jpK4GHl04LxPcuBsJySuKcp9PS8+2N/bwKwpDJmNO/W9ImUj5XV83uRm8O
QMNbcj3UWUeUKS0MU2nM/mW+Ij19RIr/QulHNwInYexoZ1NJRTBq20a6L7mVTSv6rM9u0Z0MJXd0
l8/1zIdvJbd3rwVxgY3uL2GH3pJdxtDRvN5V0i4VWwGtxi9E5Q4J4Uy32daW7MF59+PiY/ySXGa2
rz1Mikjt6uh8GC+QtbqbyIXV7lXP8C7PFVMPJCkqGMrmiAGBA2ui2Sdoo7qqiw390Waji6RVgDSz
cfRgcWD8S7HHGTfvtjAyMVqAw3EWyEITvBLlAGFmwZ2QKAMyO9TJLEA/LINloFECFSYHlQIdDxyU
F2/jaEJ36r1xYz4wTegOl1RF6eHvUUk4QjPy/jDRZw57qiVwUm8hCWw/QJyL40h0vZ+lrbtMB4j+
2tOYwxXWwwh7zFxonnJAzSGbyGgIkc5he990GNMARoVdxbjeNzxppjJbM5d2A+uThoX25B5XUIbJ
zm5TcEsmIQOz3xI7JKItr2i9mbyS9qU3oB2n3eyohHE07S4J6qBPGkeIB/ctwitKRU7uYed0Jaxp
ZIhxs4PUza7bYtfPT+SvOHYfylucj8Majr/f3sS4AELqpIZs4kaq4ME6OR/xPkIDukhTIYJ4VevZ
ge0a9aC8/YLaBy0StCN1AGvhqHlDZBa9cT/GuSKbUEEP6mR5YPzupIyxwFpePyYmF2bcr2vp5w1Z
Qm7p+hy7wZ1OJAFU5smDbnLC2CGJzixckgnoY5VPySspQim/+b2vWiWEKr3YhVOmXRPcA91mCDz9
YzicvEd+8qbtyauY4DM6kcHmtdbLlz9Ha+bEEcfE/DE7eUunzxunCC/JLcX6hNN2fsAYHS4Q9h72
X4hn6XH6PXvYeqhaC4fndqhkzWMgZ79f/pleih4q5CuByky92MwOjKxUscsl6mMKdLL80ip4BkuY
azhAXd0Z99NBtaT9yTeiF4DQfPgXr9bgNKQTMdUD5aD/jMnWgtOhZ2V2h3twu5r9XozG4YGuuYYM
JkR6IDXjeV35U4q0KVgu1SkKU3audwwczCR9TTZh/3B8rPu0O4AMoe2MApRhHL4yFEPjn7gwPWED
b4PZpUxgTi5axvgoAUPp7vT5TLXwkim+EZbZEqlEDJakIWQ6WZg3sw1ObpXOJQ4M6TVecTd+5Van
CEtghM3drHyOzNM+Q0Ggk8bdJTtFKOK5eHS9ry2sCobO0zs4CZ69JYNdR9d03MrbszfYr/0NJ8Z7
+36u1zLu62Ri1Ja2HnROFeJTkj6f4XBc+r0Vexj7FnUmZZVdZ/Fl3dmPaICsenqLsOVjJgRCcrlh
u+fcOrpEna0mTOmZXzTFO49/WfdjcWzzRvAmbwzkPFhcV4CoCXwzGT/7XCOtFWtEgztGH8ENh6A6
1tk1hBOKY8NM2DWSPsFiq94l6oXd6dBv51B1Z0GbGF5jD3YMjml2qJtQzoWlOp8x6Wjf/fCtNDB8
aEyrcWb+Mq33GFtmdsLmxc4je9oE0tt9ZTc2uhyyPiKUcpv17VqH1H3Gt1sEgS/RIl2kPL+MphTe
MEIOMvAEFrGIfdS7/PZYTT4MVAMPIE3JVcyD7ZYMUbbOINFE8Nbl+tUDi17sSBO9sjmpxVj6ac07
ZwyvDQ8c3Toav/TZ6nqIPTR4bwkaYxE0r7i8YVVklx8HW3LvRzmZz5j7mNdQ9W7Riz+UrLru4LYp
lZlnu63gIG4PLz+55Bpi8JsdNittaUelbFRXxnoIRDOAaB6RQQJstEzHhBBC3uy0bA7ik/JJ2AaE
+YTd6BMjxzS7Jf/fFdpWHAa7FTQOwBL4wR2NIYELiqMsgFufVNxH2FPVe1kMQ1ZiXR3dl92OXtsN
OK4VowvOemQX99RvLhlUVj4XCBnjiRvOZdGNbPO931392Lmc15J9Tp5+bA/7RTRuX5T6yJTPMquD
mbuMNLs8dt7cA0v0aynQPqb8RL4P3qRdS4N2mt0H6uGBKokaWHNfJBLbXU171ZnyyarF8RG5kbfX
pMRDZtWHMxyjfD598ju86euSGfbcMg6FJx0Ga/7r9lOyb7JZJMto5kqBao+BZFfexrAnqwWc+Dzw
IAWTNYvkw5DLDzN2ikT57APD1kL9ZJ4Ty3CunuyoNl5o4I8eyba8e2LiHM1eWGdfic7pNZ1/4bak
O3utWd3TR6aFyr7fnT7GQLGgDq+nzxs/fPThPdUtZt2nDB0zpQuhQgiZ/zSOujvHtvmPDLbvfDVU
HR7KZaM7+NJOOyjo350Wzm5CzTWP9dW7e+OuSOZWG8y/xsAIpmS0l94trMzZr/PJvCbP5BQ+0C1I
tKcF8e/zfT18NdHSW/DTKxy8vjQb63S8hJez2Tv17mmV7abke+28wt5ut/dk8jpv4bbOCCw/xIEq
rtB83IIaM9HV3eIsu4GXgV9M9ZNFXnFvBrHE6kLxOhjyLrmF/ba2tfT5XHVJY80/+7sZp0z1ZX9w
cV+4/fZOsn5iBBLDnOPDfnIXRsTgdeiBIOKIkhuHibx0+aAehCPIazzZPnvnZNxOFixXrSbItZN3
Ci4f90nQlzkCqfaXDYw6+AsL6kEW8gnP6OhL9JLfjPmbymbvQMx9mWnnTR3ItnR4JpWvWIO3rMzp
S9nLMEQPpS/HOFC8wR0uJl66oEked5MYz3HhjraRXqMWExMadD1ot+2WCXDnTlkZNtbl0EVDv+nc
GxL/Mvu0BGaiVdBrzuy1YsQSxkjx+uPkLgDPxAC8K77jrMl6e2QYTqGORHxW1gOXIFl9mGAAyjE+
VFaTFVG9u3rKJylROQNqHKqEURqS+thv1Y92N3lNwujJwflqFl5NbmRwzc9J5zFK9wTm2UvBgPct
uSbKV+E9kyFn0s/E5oA/hh+aJA5OoRpoh2ti2PIBYS2bjRYwSrSFhky5wY+MVltsJlwwhxY1752O
+mjyQuRzLqEFuJFurL1A92NxRvOsmZxdkliVyMGdTPrbht/ogRr0AXcrEtSAcVD2HcgKexNUuUGS
KpNObxbRaFvZj4f5/gHEvMLgZfi0oOLd4wxUDKOG6gjoY8vtKubmC8TwnEyISs2WPjRGPkx5K5sa
ekQ64PK7o0Tu3jXpxVVyMFhSwHP5oZbNAbr0uzbATSntzt64RRcEyqcUGIend6ZB0xefbZ4t7bp8
5l7zcXsDvrNWwr5Ua22+piefakAEreEBXWIctOB0hM29arZpEnTli1Uph7HCCycukw4jSkmzTx87
bbsgacZ+BQo3pUV0xji0Ac9CFcGH4yq2Z+6wb3J+aXAE2G14T+7p1VPRUzMPTYfiWUYF+/XpqOFl
NB64ssnn+bS/J5qtfIpOA0ucZ3L2xVPbAM0536PujtphDMfgBLryaLNzTTiL/spBf1i6EIeWk3+z
1t9f0KLhjoiwtDWCMyx5TiAVcMOSA1RVXuRNfvcZskOR9sE91WwIraGDBQeoDrwm2Qj2fH9BGlCY
jKZfo7g1m+OhjMmoA83uPJgUFpW2km0cUd3kk27xnqJZ3YI2jqFQjJN1IsOID8AypOG6nnnoEaLv
6kFGmuf7cwLnlIJTZ5EUSFv1cE5j23BUR7aHCq6p6AvBCXk738M025lr2CoPH9HFd3/6wliFNOdj
YSlCocfHxn/6aBJeaojelnvx4gPWEm2UYlAe/eoO3Iydku/ntEjvIqNyPaTFW7Edd5wrXuyCqYa0
J4iPl+z2ElAF28Me1yc3drjl6QPtjxlQLG55TeOnaRynr/gYO00qLIQsBrfyr560O2F+tQ/jKOzE
1TeOkn1Pq1RYr7lFsx5gXNVGb1YMBdxxVHRT+5B2FVD4lTXp0+9DKdQ+4DosuLS9Iz+Gc4PPlU/F
GoPpCxrDoiy/PUqHk8sob/EG84miS3zcLSyqhsz3dx8kvQf/7Ifn6jVfyw4aQPkcQyD4B4stXXpx
jDEpNLVJv9EFP2MiT/RDC8k2ggCdD/B1UN0xa7TCG9pa6PGqe4M+V5sV+2zdbWya9IKbShC7E6Cw
nf2oGvMJvJm+zkRp/fg4hoB9w3n6LxU7rqprUOFSWgEfXxBy6arOKZN2hiMzOai7nzETChVcKoiI
s+L6Ow5nZLOAV7Alujv5EpBAGJQv8E12z6UwPvIAaByOO8Th66GAQVWHa0EBVg0IYCoCf4KYphST
L2YTTpWq3QYoAIR9ionFRTWp+HgaTBBY5YvHqeajXc/TWKBcAP9AU7gNK6YiMPNrM6SNYWqhQLAL
Ca8IjVP8qwFK5mRw7FJi4lJxSrtubDxvAyCjMJnEgIaZ+cu49HQ0rzccdf+1Z4LRuopwElbw65CW
LlS9ZLzdsgbTSH/h9rSRoDLk++ZEOi3t5laXGs4A58QhnH3Jrunsi0UTZ9FN3ueWFI53CPI9knNp
hVEWthkK8I/735mxMRSuYpVuHwLGdsNe8Ih2JJ8rxyAgfMLixMHg8U0+VF4tr1Hm5XGOKa6SS70G
yRxLVCsYqGJB4XGR106JCbscT+Edf3rQ209rCRKdvIK5ntfaCy9mpdexd3RPchTQzgXfWlKGsUA7
srxqLN3r1dX59qMMscfOJawsyeGnbyN+j7jIa3eVFae1fQp6h4h/t5+iZ9RZEoTe614TgXfSS6Cl
1X7I5gTq3Zf9jFqmF1kZ1Mcm6t6rlZEakNRV/cq9Z/dM8mXWKp3IcY0ql4XsBosmyWf/3soY/NBk
GvBpCjvXYCfhcPSfme706fmFpV1z1TJklt/7w+6Jz5tTVJY+3bMuPGf4/z6X4TObdZuZozsaSzKt
c/by71lMmvhgLoQngedUmZrKPo8iZqgRmEGjRs9Vw5KpjuZfDo0b+3H6ZE4VVVnsq9+dGzKAkJK9
7CpSsn5rEGYC7dFS8emyGly+zrMGYgGAKktxb2fzFSru5E7DKvb7bRxUUbtV0xbq2gMIFPLsn/t6
NyW3I+G2S6iAKcAAX10eA9Y0u8rVwz0Boyj5y8EuaqgrtP0TkAOC7KzrciVIFR+MYJlPyxUJpADH
+AT0ADvEQXm8HZty1QrkuxuSCiB9QXnYt7BsCLKYJCZ4GKansa6setftFbcGaWuleTkCOcrwdNDS
ye08UDrb/pXw2Wt3OrRbwCC/946a6s7wMqtECgAcXVYwFw2GRE5L9BruWBxG4OYyVP1ZCJGltLWn
z3aneEZA+5955wGp0JlPgAdcf/bUAMt0CiuWCiaVJVDEnX/j+MaMStnP90o07DFloRoKg4OCloEP
0kEO4qAAzhGVqvanAEAadgzA02rP6yYZmCRgZIElixtf58kS0Mnty+AZDVm3pyuno4BouBIPFRBS
DgQiRGf7lX+LVMQVsRYYKOY+sd2kCyZQj4MU6m6MCjtc8z64ECBmSBgwQM03WOPz9c04vBwBWcUQ
IVv4GcQofg9g0HhDTkQb8hIfMMCXjIiSn47FhDaoElo0bMrdkiMAY2mxKUPEmshxLgVVwkl3pjjc
jucVyZ0xapgWCeg15Yv8tdjcE/WwWe77raBAlTTL1SnsBIphupoz6lqwLFZ8VTx4Vl0xb/pqCT9s
hq/amScvRqm3laS1mdy09iitCelJ/oWVrT5rBhftusrG9Mze42nRb4rshxIq7EaX4qxbhrP5m4Zf
yCdvVCY+4dbI5SOd8zvTllT66sKLL4S3JGqkWU1QphUTtf0lXYTTrif41AU3X3Hw/7kqcTD9OGz7
/cK+B/J1PRymwwuPQecoBxxyyRCMuT5fX4gFDMEN50EBXxNEMA33lS/s+eGlr+tcObzym4ffVDkM
wmWKV40vT/j404h0vNI1zqhHgnMQV+0UvBL8wBIJFkHDKQStcFHPxJU6E7fZ5pHowSCvFfC+jFd5
wnXK+UauHxSANS/0K2hdeEWFa7RYD4uNkUuwHaP/7b4e8znRN47USdFsXgnOwSWeTFzmfOI5Pc+c
gkdywmV+8XBcDge5IsAQR4o9hJyjRdOhpX+4bX95uEk/78HL7/ciryqokC3c44YrW0MoW2jS8FsV
Co+YLX/OoT6a8MKa7LBOJ1sl2L1dOi8/dhkOjLUnxkuL1EgP+3TaxZFqsfpgvlscuUy2Ylc/Mrzc
rfSWhzYZHvh740iEInHWe/SBDuB73UnUdidKGPX70apTNHX8u9mPaZs+rys8m9dMohpEuLDbXDhh
9fXYr3X7kcdcoNgFhLc090Z5l2krsxiWmID8eUuaYLIXzrSb7JGW9MQLcNSWPtZhCpm+S/smEE2f
cC3r9sW7ZlOI2Zi2uOfH/bcv/+Jd/FfasEI7vflNcPLnh8+FQw9V6xYL3/ccz/LJI+5qde7Mwac9
7VQLvzBBpglCDdvRIgF6Hs6O+rFiVmDNQ5zNqRJCldmREAD9N/Q1Y+egEZkZ13a76wtWJGF5ajx7
hakfleNNkAR7VvvLsG7MhcOwhFXGEaRMJzmJBQNcnuFPv2bsOTmmJ1x7+E/TZYgRTc8R95wnHKl4
RHrNWlwDxHR8ZJBXrJtP4BY20G/FzLzIRDxCdx6Inuj3zX/5PGt+5grFqQ79vsWQnhpTcSSrzCek
S8QZ9nEif+ISR7kFDJNOAPiUnLwFoed+L1tIFw5XOO6RszbyW6TmNgEQxBgrLeNCJNYsR49c+eY8
/Tha6v43UcA+h5sZ2tEqBvOcnfw27wIC7zNHiOSwPSU3X7ZoHRZrES6d5VGDPUtv3HesDoVxnqKT
qjUQ3oZtXXiU+PPyyCDm/Z5u3xq86ctwHkqWYpO1yD1f/sypguawRKEYyMzcFk8btbX8OexuYJLp
vOkZjYUjlI+IkkvRyUMx5fJnnMCyBdxEJABun9v9nigQshldM8ZRd7owpsk39q3HH5AMu2sm+yjF
sPQXzjnrfUTtvBmEAMnWwy8yGI77W5DoIoanya5Zlenhi2ERUil9PfJnMA8L95SyLCY8Lp1HvLoL
GwuYmUgK0J2bUBizg5brmGq8JVFBtIm0AMRWTtV4dc6Gg7Tv9zqh+pPXpnPcwOYshKJqClvDrkVE
GA0IL25bREAjDuA1EjzRCvZsy7dFOKjrc4QNQCCANs+sT2HFgkjaeoZ6aSVz1sOcXfbw4cXOfe5b
e6DQdMOMZUvE5CKcQjjSeKz+wd0b0Fe7xVuXzeXfsrAhLDh5ZpzeZLftZS358HPjwtySM0Tgiy7r
3DIoD0A1CKVKJBbco1oG+3TZkJ0OFUZOm60N/xW+QK/0sUMg+IRLL5088mAQJUQoqvaVNTNWtaMK
aITB072Rbhn+XDi/BDQBg00r6hYglYiGOwM82b3dRaovzVaj3YvbJw3QYcieEUg3Y40MvSsFAI5G
2vOy5dTwY7+2cQM+MwhCqtgzot1SKvxql82Q0bMyAC8PpsjyBETik42qqNm/wsk10pe8UtxKCLcG
Hq2i+LkGcvl8v3DVRTFxOjarYWLt3gJo0bIvjHnFan2q/jVqojmeQwEBWofFPSR0tdsFaXifjQXs
UT8uLeScu73db5/R5DZ7wMfcw/Tvmv00cGuUHm152DTWSHscgE9qbTB+YiAYwWt2jYx07jYRX2AQ
fjL81u72c7fFFzq4mi9mAtBE8xXC7u6SQhu0/DByjpbeTysciqIvI3MLyJmds46R0VHfScUJE0Iw
ZUW3jnlInPbP9TXjSTKk1b1XCDOp0DWqUwE/EAQ5LaK7OOPho/uueA35rE7rSsUfCUenfUoT6y2P
RzpQC8OOq5YONB/cbv/djUdasHFYHOkOCvZHbI3YhSIqffR7KH0ZEXKC0OMGFmZveSSQeV8tj8iY
dWNJOh4LYr2TPWwlSw+FWun3pYhFLh1MG7OLkGfNw3/Pzp3L5Gj/V8LQUlKovSbLhkE6uTHX53+k
46tSVU5TM6jv14/nx7U1twsyb3/qC1P7fZzNTCn69+cpf6yJ+MfzRDL9f+WMV9ei0/uhV9+p74lw
mUAJolAvk03bvz+wFB4bbVpkTrxXJsu32WY8ARybLhpjNfLhb1n13+uj/oUEsiDRfzVJqZ+38VHR
JFHJIAVy8IdBFXvW3d4fLOE/v4kdTki/MEWFHd003jFTZsNu6WJPmPi9p2qAOLL87k+6MI8L85MN
a8UVGPE1XdVNUQ5nSd+YHGwoZMM29XRalEykEIBY3Y19Xemm+kvnk/hO5f3tZQM6Nz/E6uyPj9f6
9jGslu+3n+G0CjXWsH8YLOo3/VBUABD/Qr9d8/6kbs1T/PjBToPkaa2SYcNBiuOKjXq5H/ltnC29
LX6pb4Tn3wgCmb/KdZ63ps1Oo197iEzWKX9/L8P9Z2L8/zGARkW4JQUwpMUfixiu6ux8eupQW1SS
pBYA6ay3jbNNM2rgTBTKYdNdwRMDJXM06gB8lxqoTBtV95bntLMwj6f1deVRMclj56q/Fc34c631
P9r3BzcsbmU1XC4IhCeJIhFm6hCBWFGdZ0XVHgLza2ruEE2HR26UMIqWcIbgkWwXGmbF+vjkSZ2a
XzGfBAHZ3ZKt1yhtJFHwBmVlsv2iTZ++XI7/u2ixCuT/leX/kPaP5L95s4ylKYa0orjHyRK8plPk
g8IW8JOotC/4kAWnfBO89hZJcCQdMKPFm/x9ciCuFX+CmQcKUyhv4LV1MFH7AwkV58K6m4Dwr3n/
KapNLU3Bx+I2QhZKi7g5fxrEEmSydlcznMONT8GJ32+dN23CL/gxXL4b5nwFn/brx09xJDZD80sz
fdiUcgSmDykrM+T9Kxyo8/x9l2nFDz6CQHSEj+I2v0LqJc3e3a/7XxZxfK8F+6dm+A9B/1jE0Z6r
13hiMfN7QWYW+fbLzQmdxLLdejVjDdWwqlrToLca0+o1RRoy9jx5rap3bOu9Wy/c5ftoEG1fFTSX
S6jIQ+yeQlW/5Lf7zbyf1//OAcs/Fgj9g3f/UOb1KLWdfKO9MyqeRExN4dLX+/9qNMGxeIHF5gNs
ao3kiQpOFBrhs/ibm06aYpnNPVULb2aQpte12Mlc/xJVpN6zjNIURGIzKyEytaHGkZl/MzOA851/
VAM5rVwUyE2wuou4Xt5c0JxZros9Yst22RTCdSkmQblJO//3fs+lP9aa/l/HWWMtUc3OUBd/cP7M
WMhV0YrVCuvHRlRtar//ureeWk0dxUfG7zpO8zcYmeJs8qpyKMVGTRaKl31oq/v6TvGb9vP1Xryd
NvHPGWVk4reSYijF10BZFM1UKZCiUjksXhvfJbEoLcO2Q6dNsV1SVmNYTSu8zysSnSDDicojFe/D
u/jMxB7yDO/UIZHN2xqU/v2PhEkKarA49u3EZp+ioohBNR1t8/faIvrfiPMHF1evoWiUV6u+U5hu
KTTXhj0ohDL4NlC4BEwLfbtORck56x2b4U/m4i0VOjjjle3uZuJ+S69kJthiSlkJI2U/V26S+UlF
nUu4waXqep73Zn7898HV/n+E8p+x/WMd3/01da960anvHa3Hw/79J3QaE+1vk/2/Wg0jSmVi2nvY
sfmA2CaGUmb4/1c+RXOszrQOwhz+stkmUtQsorpJvsdK+oawLecNbP0XYPHNdP/QHopCgUWWm2j/
qG1bvKbZWSqgO00bUa8oYKEdxfvNjHTz9xLVivIUBz7Ro0szLdZU4NZMLLpQblfTpyacTxPDL6Ed
sRuF6VKudfWXpmr/Q9iZNSeuJVv4v9znSwQgBOjhvmiWmAdjV70QLg8CScyDBL/+fkt0R9dxV5QP
x+UJS1t7yGFl5koJhv8eahtJp35DtMn9pwlUtLbr5c3g/MgKgUcPsip75ZJxqx0gZrxEpM/EG12Y
MI0Qhj3eQq6gwy6Z1jx2SBdbbcYpZ1eAQLsxQmDjPj3Ndu45mM3W7tah2dk77DlqkfDN8Jud9jfj
1+9/M+HyLY0Z1rVTKygcSIY86Jv4OHj3kUirru7ZbQUnCIjO7jbaRoVXG7XiLvupGywXdQ954J2x
tdZePssmudsIdwEUUmIFDHO/ER6ClDO/C8oQcBViKZpauWdCVG334HaQFG2okwB23SwARifRpRjv
vaN3jjtOOVk7licyPGAZLxnoHeKFsvgeGHVwpHOcBbNixv2u4foJ6iwngztKLdEtGOpEyAQtE3cT
ORNV3E4C2b++0k861TgO7sXNvRU0eqVHWKMiepQEpMzAq9GiaRskPg3kg3yQBqBSQRGaP5b8VtSP
LSgDkYPMwLkPNRNzdPBwEu1TmMJvZyKWlt4tTL1dBLbontzO4OQeeTZJvF0klsYLfWv2CLK1Tw4k
9zLdi3OCL+/qczcPfh5eV+ggS1+UWpabel27MzACmXZGXHdNZ8vYURN+0Xsv6Hv+/vn0g6aqXmKz
qVAZ0hfVpxuayXJP9Atfcp0uHxTlVCMswo7b5l6X8CLaPY8XRHsdV/RSqUMXCHSBvvu7XGr8US4Z
/zkzX6pf1yW9VssrZ+aA6gg26AA4x/zipROvwoPln0b5x9/v2PxSK//Qcr/dUfbfb7t837rVzLLJ
Lj8bzq1jX7rO8k4igHc+hh2S0lZuE0KytlPHdGs4p8JucUahWiE7I3UOO6dGWPzm5LC8QUy6c06o
7MxpnZwztn77G9OpIaXyN4nyRWqvjOXySrFSK9iB+K79deGtB3eYzZw9UQnvnFBjTvWh+1kW35jB
38myr4wC23VmZd0MsfuwZHsZmu6lgd7H25LPiUmEvS7bhmRViTViO/YbGqNv/3h7hsJSm49mlrT1
RA5LN6xd+Z0T9hckjkhgzBn2KvaPTCE+fbPMlQv0l7n7ymFxO16bjaZ2VgFBq+mSTg9BKgrrfXFz
fiF4d7g+hbPYu3Bo9xYZoyEq6fBFl3O/wHrDa1nzhGjDuz06VBpHNt7dnouJDqlN1SWmIHCCZiDx
5oAYkvX0lgOJwcihlNyRzQfncf8ZoUU03X6G+piUbn5Uc8Yf4zdMezTr+O2tP37mv/H4magUr+cr
bxov/W2IA6fX+IgoM4c0XwB3cxrBrn/Cpe3KYZUnignPX+pyaL6tzQVbKPE3GRxv6O7+84yjjxyY
oTp4XjWbgYge/jxcwIoJjam5OTw1pBp+bzGBemkIFOi8w2GMk5U6BOB5I608EE6wm5muNJAY1Pis
FT15eLvvk8W7+tbjVnLls5/pZnia6K1vDJrO114Rj3NMA5E20EvHMI0vZ6Nona/lujhqfQlHsmoX
aa2BVlsEhObbxaNQFT119w+vYhqE5841eK0geNWrzfK1ETq5u/HarGfLy6EJFo9tGSZ8TeNZPktX
JTHEIr50l4gYRSVMCgT6LPOowkfjQdoYrGYrn7IfV1oO7oCZ6BpTWq40ersg4av1T13h8K/XCoLH
mscp4UW2GszAuteK96f+6UPv2vFa8Rf8dZz6WSwNKhJIUUQifIIN415DWJv7MCd6lPPC/Lilf2MR
nLDESVTCGs+hO04ZeWkvGZVIJdGQvTLU85U9rPQ4RTtrVCv/HlZ3h+rxobcfd1+NqPnjXjybUxtm
AZSQHnwp8Be33RYbXFoc7QoX4oMEEGfO23snt+5CFOhmc1HQ4nU68H160lN3qGmbPjLzvYS0sITK
UCx7siqQx66IMrW1Wo4ZnpwN67WCMHcDW+TB0wq3vTwgJxUuxrNzHt654hY9KcsDzzKCkA75BNqD
pbL0MleOgoEXsR7X3SZEhUdn7dfGaz9Dy4JC7mGVXftLLrznxmwieFRX8RIFfOdxSi/lZmef8IFG
d4UNUDtNY0D/8vmA3ky97ZSCf+fsiWTxxvNtfHj2ehZ6EkJGJ0XvW5Cz7gOTcZSMOvVqUXeaBitv
w+2WzJpIJY8eoSH2WcosY+84dWaLVDdm0XILlyv7TT/nvvLCZF90cR3PDJJ59o94RiJ9xCXiyUpf
tsiKjyTsBiXvbvgmsyKbhDRoNDn1Tuh2AgmOOJaPQZcJyIOEEctqoRg04LkCy6XYH/tg7+qZb9gr
MJ1EHeyX7QISDBgwxV7YrnaAJutIk1rR0CboppsvKGIzL/kbiorti98JsvnVe/IAHJ6RhUi0lj2G
kHP80X+mE5LlBDT+3YAAyZMWcynwnrOoDP6fd/8Fm54mIaSmCXRDTL5hNCJJgTD4/ybezFcs+9SG
bpJm4UBwVDfTRQTUCGGHo/wEa/UTfrRkEYPkVwWQ0qk3kQgDVsRlEMxCbj23n2sEiH4LWlVhP3W0
AS3m3hdWCIsrTKfasuyXMBnlGGcsBRMHPIQIaQdX32QaVpiIWBUOgSu1/eMneuVsQMhx3cyXeXVT
LmOkFvdrtsbGTXxxxKLo2WwFk6nphGUZ3vG0MtRS7+7B78nelAnJlFeb5M5mufmQDSwsthiEFSDn
F2fYZL9rT5IWwL4sPYu9dK42NDaE32V2dghpmhPySnzZtltWHXILLFqtPfCl1/YEw3f636nlP1k0
/5HarS80W2Zts0msYv+Q2mdkU5cJuDpva0RJ10U+1TzLkfzQiPQwzYHpWt+NovVHV+23YXzBT1fm
eXlf7RiGIA64FoA8dMzhUUcc6dXl82ZROT7+mYMH8BzrCEm5MGxY10vY6cXJary04sJbBkcJIHjA
xUjfRnhJMaQ8zjXsTLPgGi4RmRKccm9wPWI99pXj3wkuMKtSec9yXdzaT/HG1vjZJrqw0hdo0UUV
CruJ8A32Bhx4QSr3a0ahW/8Ki3DBT/fsIeHXgq3R9yeXs/GKjfX0WneHwlH3/BI7oF/i0demHD44
54Mxzf7E+IpjT/ggKIWElzGNyWSMjFmU6pgBdt/8/g++xozhm3YFYMxETLsQnHn3ZTZQDmMvZEgJ
d69zZnoiAL/JenjX3OLWbtyZ4HGAMZ0ps8KecyeNEYsZW1An5ARAdPMNuj5p5qC7f8I9DBrs/T2n
ivPGecqDv2/KRkPL/V+24m/bQV7Kbz5BcqUx07q7Ax1hUQs2BEeZRW8HFr6vaHchNPeXQZOF1m9M
LOEkrKOfIFVh6ZdBHU7iFjoXCY6efRPdPyuNWwqbQnTxjUl7VvisJc8B8wFPcaFVQx5sPRKgUWN3
RKh2wxHHDqAMsbmG4j6jR4GUmuTKFcCtDNu4ytozu+jK8ZZKbYYJ6izzj8E5gMRseGN/dZnDu9N0
6yifLhJKB7vr/X3OOn9ESX+bsi9gYbN+yDZWyZQVjpRM6e4xsS7etm+MRO1+RnHgrKJa1nASmyin
HGWi1bvDHG1wUgwUE8q6J4PrAQlucNrXNMeDRRKzKAuaUeHj8g8k8Vr2mbkp4Ns1AzPQWZH73LVx
1onmrHjGHaeXJ0VinnBlv2taZX4l4Plqb7bkq/22R9r77np/LeU3+npAcirZKxIB0skSBhIMsmMu
XlYJjnZAiGvILqGphMnDQpK9kHCAvLkvy+Y4Tnodvodc3iNHKQnh02ZLqRPFYOVkPcOdb7zLU8Y+
2I4wID1Re8vQk2HHT2OZrvwUY5P82uA4y93LAPMUk1TGoLplrOM7xp4AmBTzVMziJIFLxLIvHxDK
AwRBBsRHdAoBdv/EbAumPbiUP4wkpQS1AMHQuEKU3AJUWih1UuCCDNNQKyWYxXLqY9pdYPzqzpix
mG6VecrXWaA1bbPONE7nnfpI+i0Mn6vX8s9OjkGjUyGo4QFIsKvjBiMiQ76CSk6sN1DypOOcw2Uk
8zifJagKRhbA088YTmjHPE7oTJ87CTo2fSK3gjN34ERc0bGZDC6ungZdBz3JDrq9CHJGf+Kbmm6d
UyZDc4/+Jn8HabN3mxPgn2jL9Yqw6+16UpD6qNG5xsAZuvpn9PZDZMiMPRO/KBEX2g4SJldfkLmE
CoTlnHlOw+hGS64a+h61i8oVYg2HFKquzf6V50SrhOpMG/8yqc+YWpxqLIWbT8GMyWA6fYM3dhmI
qL/rshGxdrcYFbxYwHOlSkqEKYnYiIk7AsICQ6LfWnXDJbakND8FpwgjoTw53HmbZ0wWSmc3GBQs
lafFFe722CJXrqYr33ypKmxHVI4FYvQA3dvgUmhrmphi+/4oerUICxdL/cjV8viK1b5Bp1NwUqm5
TiCb9oB10qoQOOFwR5AsHe/lDOuQbWoNiRJEihSs+JCvJG9IeCKxg4FwO1p5jLuuMQTpw26wpsto
A/anf5cRdH34NtqGen8N/FAekF54SahoNXqhnI6jsuT5oGD32sxjF9WD8e/UQe7A3ViitBLOmk/u
x+Zeextvj42dMyqK0dnOWOm+4TVDoXdbPh5Y4em5y8LDsM2iyoBbs8lbYIBrXxuLTYh5qKVvTVfY
OQ+1dngGlWM+8Q54T2cu0U3idLVp+b4yK8me7HW95lQeyMPUbHNsNj3ejU33nZBvSIh/1Ysw08LL
12k3AeG/oHMbs5kdLGMrn4ON7UK9i+Gt1YIqn73zXfC12fkTOPf7Db+Ac1m3XG2TI1pljwbBgefM
SFdK4FJvypnSQOhgeHMaaGQZXiCuoNBqh3PDE7yztk1v5RT4vWsoEnIiUYpG4Skz+i17gCYK+P8d
+t40qp/I9334XvKtoYvCV8dfx4+/h/Saxisuw3TUdZt4PzLgHmabBBr5wM4W0SaPzYAp34TnnbOG
X4Uy55wU7HXZ3qhpvjrjF1tex6EzTy8P5Zcu2WmKyOpE62SiUSpjrsHI12iNNlqlHdy8PNJK44pi
kcBZ6hojoe8ljVbySA4HOW4IF5Pfdjnn16BpN0OaB8Rk++H1FiQ8mJ7W7MKJK3wypCKN9BzAR48I
Wvtk2XES9ZLq3XBmAGKZpSsdxQ3msw7eYGGC5RgrppMiZ/BLA/myG79AJkAQ5UKx5W9miDZ2boob
krlFuKNntWypM0sJCVykJVT3hxsIzcbdubTnweixGJvmtMSLlqirSajCcKPdvAr05EvvB0A/g9OR
P3qyjzFBSwS6TsrfzRoD3sU/7HlxH/87CvolirNfGe3MNIj/t8hIlP8rfAmjG2TpWgn79qAxgmvC
TfsS/JxynjGNUvS6tulDwj6sgQ7SUHJAKuKC83BEBvPuWJJ4x/eY76iIzgz18JIMZUckr9AboDh0
P4woZqJwXkxu1sRDaYiYgW2im+q2DO/l4DVGlB/x0yroEC8/9jSb39NaR+9gQC/NiW4CqRhmCeEK
P+9jooAagGdITRHN6ZcQx9Bgwl9FanC1/AktU1SP8z4o2kjvkGLUwcPtQL3xrFGOA/RwgvS7BKYi
7Vb1+MgjbsHHxbNmJeN/WEQyEk+f7aA9Ye3ZzNVLelGv+8uWW3HruDODX2pUjx8nvfGWc9Dlg+XR
6XPfl3bd0qDhsaVkmHcHq+hAMyGBfvqQ/amplga+0XJk+VMzJ1jw3+aZfifuIw1XEy1gUH+h4Ja+
T6M2rUQCq2Hf4gLyCH/5M2c2NNT7m2anAoRWbGZNka5Wj4GGYo4i7oIchWYsix3Tb3Hn6m2chhuN
KPToVzcZaoyawGZ87BcSqoxCE6WnAaD0yYhn0rBDFg0+YzVwRYXb1CxF3wnU1PHHikb8NeNs2A5W
c10LL6Gv39xQbB2uIrF4x2lpx61YM3cFueiSZVVy1X20DDbDgWQot+nLuymRPXVnX0X2KpfSg3Bh
fFnorRCahdQnza80SFuHNXEx0UEkdy3fIuEMJ8jwDRyiJDQwZ3PUIzyk/PSwGNy8Lk3MAEfiZSAD
dzc9vda9dagr3fvwcOJFZeHGA2up3gXNHjJcNrKsYv3FcS4JpO9bDo/NZdXW7e6mY1gk+HykrU7p
7oZnPut63fiOJmg6XIUrndq24afjI+qh5HbH+TK48/RJWLobiIn0c8PfDA1fHdU6Lzw+75Avo3+X
zKhlmy9al4YPLULwuOljSqRw9MzH6MhQr1ydv5tn08urftL+hDwNx5Akiaj12fCv/ZL5l7NYeBSh
s14HiP1pjqNfaYYY5nv38xwZTTyBppOP8/E5gtqPCTf9ZWz6h6m8g7rX8U9DTcl2vIz1fZPJK4Lu
Qr8V+tDkJw1A00uwjHkXCk2gcMPd+6u3LT+XaNe/Sa/twDwk3PseFYGBT2LwJpPVUJO8XXwb7GKy
OvxOb+taz2pbZoa7SeYVT8KnFcu941qAWNMsTQ32pCdTv4OFPzF+yV9phEYPnwTukcNkN5FforHI
KzDCU5DFQNdcqBEmscLFj3cKYM/9e08ejm4imF23kBoXHpB4DX4Hix4ZFIPNzyyWAyS9fULn+3tB
4Lxgxtj6LW7Hc3ErtDQIuRB52MFRgE9S71l8B5ongoeXtJ5ksfoD7iZ4Stxf9wUYB+gU3C2fqoVx
oLGTxoaCxAyk9JHJzDwjZEByt7hA6m5HWcx8cQkDvF6I+r0na0LxBD0uFwGvfzQj1ATRoaiyOaRx
hdjLShF4pHc3egKQzJ6mTfeR6yfr8xIYeif30ETSfQQXuhEeZ1yZ6ysm0QlJHYtpbocFrxhAh/aG
GT/j/c+89/k0uPc0xbyzih7oaoyD0erBoZ/yaEpXjZU5Y4sTGeHaQKS6BKGHKtygIWlgPHQ150ZP
uwoTkSMsE1mBiiSugQ4dgs1gPdkMrqE1XNMyUG0Q9z2F7XEtwmOYodl3kTy8k2sNLr5FgPzkNjwZ
LGecl1NfAfMO4e4sgqILJ6LAkCkrXAzUyz/0676J+SVjZz3eRU3g8iaog4UGrBQufRzltBfOKqqD
3cISioZJI9mWFIZgRshfVEAcE2V0DFp0barzov8A5l6CsXTHeJKLxZgw7m7gNSAvwO4piMOhCvGj
6iNykGZ7sAjCC2DDAi9XAVfDBxUa0wC5NYIT7pk6BpkBGA/PVfLsF56FK4dQSwC1Y1w591D3BTPB
nLqEQvy65D2Z+MdwrTNazJLw+AQeyZUsBZ+Ypxoo4Y3RQcWB6SnEROaVEh9aOC9KeOBksp+veJ9L
nIYT45YbIuB306vhUsqC2PMzE/0D5gmuxBPaSgXIMRFxJWlbJGNWLg+pXZxLOVQpRrGMYWhJ4jqd
tDWTQmPgosXE7UQ5ph3OYkDIMTTsOijqleOY+j/VYPOEFVTlPnDjY+V8b3r6vj58LJwsr66mkaVM
id80nDeFFTYkLsKZSxjiitmqrw8kV2AfPuaAZ63z/DSOJJGsAW4g1B3zGEN7FdzAfIXZo5kxL2Up
YW6xP3RbECu6Nq2CSU4YYcPdTi6zZpFvR1kFf4+pzeyAL5Dv28BNhIAa/GkXkbTGaApmhqypt5LV
Vr9JK8iig6s0lpJ12OMSGI4c4ctI87Gpkj0uOIqSeBdvFbeZf2p+qhUgMp74yiDBpqZL1I3RAB+w
9VhSppqtRAqcCT7LqTCFbhAxWLs86OswcSZgjHQ1p9UUK9fFJYC4ndNQi+AWY1SV8+aXg4yf4bLy
UWe/gcIEh942oJyJHUZYza7RpBGz3ifHjs8KqJ15luvgPCGMxc0LhieHnxGzE8/chZIyzPgOWVcy
0B/77+q0+3mPznXBQBocXcKsakJ20d0ZEsBmzyh7bz2qRWsfpOU5H4CP8OqyPWTrKiSo4O7a3/GM
7H5GQ6/DGADDWw5hJcZpwPHgLPI+HKlV0FWQjqfQqHd+UqXHCO6Ad5pZP3Iq9Zvca9HwMg2rcx0R
mvTILuRsW+CLTQAO7ofBJycsj+6VVUaaCndUL1jiO8QHFS1UdHvJqdSZqmQIV08Jc3It/4hblAhP
opdlLVJUR/c/cxcAGWJD8GLhKjHHrkKa6rCmPd0ia5+F5irHAb8hqfzWY44VmOFDLxpIBbdndcWs
hxu/HmZknxtOy1cgjrAJT2DEN38TyRWVvLqxSx8plWmI48bpaPstH7R9lLMzcmKfK65c9NKAgivu
pPnbkoJLJzneayKVbriwN789AlnGydyzY1ICSprbev+6yMZK1ySfhjsZOLQH7mwGyrTX/s9Y8Dvy
AvnPshMcBL1DHvH9uSfZpIgIWXKD1lioeZcX/45NrrPxcWWZMXYIErUCrXjmDJCFGXjSGqZerEtW
cdQKB5I3iZhDhO64MKExUjQwMRBUBBgRlFVr1WlC40RzmvwEZ0IJKUbdkgBAgVgcKB1jC0++oSAN
CMAGYX32xjoLjBr8XVjklXkEee8zbvIwuPe1BwrFMm5YPEWZaSjAIdfhbMQtRFSilBC2VhvhsGeZ
tkwvHXXAfyYp0riJEbj2yZFhfunZFu7YW2cejXRY5/YMgU2cxntkDntXPf7844CVmmhXrbndmv5/
WfVVjTlJA8NGs/FVjhZiZyAHCbSg4WCF1zqyboWbRW13OWu57Qg8GECDEH+VJKCOtYLNSLgDl1XC
rh4OM8/PR/TLDTRlYPDOut/xqBgnUgW2G3XRD7WnTQUuaIWEbxa9Vqjg9GMNlVxXek2/wTkjoxFh
dQtPIxLXyN+VTNWkIWXCptt08ymsP7xfkJwWpcHX0vGw7zsbdi0pb0OqEavEAkVV9kHTXYU1YgNG
3LUVO9tFJMmBCifzFnu97hosgoBS6doGZ/PUL1jUViUd2uHh3QSgkySpuW10A81pcXcFb14cCO85
D10HrupH6gF3fSDOGUnOSmUUcAHPE+l4LQBEg1GqHkSnDEsFbanzd4ueeOKN2+5p7bRzJTUzX4k4
CWf6FiJJkGqaq2oc3E25zXXSo1rIqFaYVxDMOTAkQSpIqUOLRj2TntREtwt8ulQQFYm71Vy3/NqA
Z2cPSBPCWwPEuolA0e0OmUTkJOpPavEJ8+sRkG6QOWE4aBxeCrPsF4QF+K0k9olDXWDEIKC4gJoq
H70sknqT8Uawhq/WzukHQQRU4SZimiaHyKI1bVUiwyKxwL4ehjyByqTYjVuVolD+wx5blNbIlVHZ
wR49z2gs6lsYC9mkxPR/xIZpjIwxU39Z2lruBgaA8iAQmjg6ZKLjJmSceswRhKAMNUwWDJAaBgdU
4Fxr62+826DFZwVolZtzwNsx/Q1WrnKC1C2SfoDY3gopXFi8kiuxbTHMdC0dSIlELUDVwRHZQ24H
z63sGEziWI3KJW9qiDWwZcTFiaMka1xhLrIM2D5XzFmOCsIeQ4GNCFbIkTqi6aEIwb4Ha5WPFQvv
zghw6HieBYFhOuuazDejonUuYUI5ewrsCAUnV4fwn94vZLrAiL07O4qeupWDlVZYugWKe8DouIdk
yyKGQdhx2+vyo7izAlCSk5j1rtmX/8LcMwqyiPA15AQZ4Z25E2p6D0+DFAFuYJkYPKcM25J1VZPj
Otgje4CnICBp1wjrybglhyTQ6PUswhpzol/LGM+R3WZxXwSRsovYFZLq7DnmHZyP5zxjziaRiXKE
qglRcwBBRNVhjhGwQRQuvQvHFCwVI7WKPCBphdtrdyicSiwb/2bJWqjTOLUmrIGSfBSOUUhIlmiH
Q7jypE4rkwo8n4QLnIAfik+3sD8EmSrLQj1WSfeJFVyRHMP6kb5H9zXR9GmgV00tPwfSz5LMSgba
cVlsqIVAU5jYKx+GSfskhYgABDIDK4B38J3knGw36V9eSDZ1ijWRXGmvMdix/R5nWhtcJ/vGeJSO
fFWeAp+3gMCSlskLzZJZCqUmyQrKvfsC6UrUlA4++C+w0IdI5de62/m84p+YTNbSPnFwb9i3mGhP
HCeSc9TXNpmvIy2dDhtCgw27tA0W+4Z/g+/HspHpIFlIpsPKh/YI/EOR3twnJoi87ODoyiXusLAW
W3UXZ6FCMSVboKQsCBfb4JTTRtfbYygUCFKEHqJTotwgrkMQT2FEvGbioNJG8uLl3O9nuMWA1Q9H
OeeAK5JKQjZbVe+QSy0UQu7/I6C0YyzyVvdKTGfbncBHuqApCeapAv0KDimkLyQLCLCK1xn2Td6u
rwSrrbtE3+GTsokVX8S6QaTJNpJMl5dIn1uP5sJ058Yy8lahPIQ2tUAKqikWevH3HAGFvRCm0h5A
6Gt2CkE8X14DcW/6vzfH8g07gTWRntqgT+XvaBUkgNf4HZLsqylwfJVKViDEr6wO9x9hr7mXPslv
6L464kJCkTWOlvbm/WgXkSFdhoFCjLRH7DE8gxLLyXr4w92pFVnjxFeOnNLSBfafVA5OpZL2D/uK
Oxf9AwoEjA3tU6kI9F8H0UMqcMdpjpK+TrNkhyQL3OVGv+lZ1QwSuyYevcRrE0iyrUAkWnKwQoA2
gz1riKPAOytUa65gjVJuhQkJ4LiOJbCA/hZ10C/Dr9N5XVAicI/boO2z9sean9EyFcHH38DzpbwI
Mm8J/ykijqAMuphrhPQQU4WbksgHdjBX82JYR+WcsJIk8RHoEBZwJBqtFL6HuiH8yF9q5CRSImwV
QOrymFJBhr8aFwCQBiCmoEhhrk1wEEF9Qm9LFywp2A0s9s6a3SNRLhXR5MwhnDg5OkWcnh/CvzQ3
gJkgycJYzZ7OiwJBWitFAZRC2QA5VpGhBSdO3Hyl0QJTt+eQAKr5MI0zaUoFIDD/BGqnycHhBGLg
AYC4npos4Z3NcufhkMw4eRhKxGYUnzWCHRtmhZuRsMxNYkU41pUBVyA8kI4YFVCPefm0RRS0QXvn
DkIR0EapGfM6ooGKrhiHeIR94YAqsYQydBsM++Z0q4OmGhLBsGcgWLqlAM4CTqI915pSgUt8pOhF
i0lZcySB3NHbJN0j22WT6DhI59wQanUmssHCGZLsuDOUEvbWA1WXVfAHV0ScoUmvfAVvUGUqnfEO
QAvpF90KttEK4AotgR2iiLGsBsGP5GkA0Zfgy00h39gYlWYjAQEBCTpGjjB6TU9IK0QW/rZIpixV
X4JkD9Yt3O+iNuw8udBsIXhNwPzEP7PBylc52XwtvV9lbwq/riOelFFE6SAb9g5Ioc3V4T1K4mD7
9pX/e6+CAkD91JkK8kcgIhwa1A9NoCKxl1Fiz8n1SryoiUDz+RZDn9k9SIwRVtBWImjhtGNFVRWb
xmFg75SV/6TNeEB/alfI1BT09vgoESWNGNFELP+hBGTTnIDiGg70mgQZqc+8o8nuHowIK/ZPlbVb
wVhEEt3kpY0rCoCFi4s5278Oyfmbqs14guLC9cMJKEkIkwKUOS31mXpXBBa9HFUgeNYi95ogVNKZ
BX7H1muzCc/VH5P6i/qQlqQ2m5f0bxOfFR9uJh0un+kWwl4h57JepWRAI+AmI9Xb8BoJJFM0fjV4
QGTKiz2F0PIwQ4+kTHOsChnlUCh/wsKE/1deBV91h4IWl0QwUctjQQP6/pHgcgiVaXEKoazxa32y
cU9VPr2MmVpf+aK6IdkmoUqH9L3CoLTR4BZnPkseK4GA30SNH50IMpyevmsNU4AyM6K4BwuFilEe
RM+bx2AgIE565RyLKxOOD0WGdrCfbHBp4cMB9BQIIYcbl5Y/VdbGkQhxrilFobEaWEWPHAcUA4Oh
ZpeEmG9buP8p4+D36OuXGrTmfXPdrGtUbbALCfin/fVQUR+V4hKpqKxzxfeTnhSAzuqFKIVUguBm
STxgc8zcSjLrmIA6YDxKIxboZGEhHA28S8qpSYt86M+lLW9T+IjJHBHKZrbYklVi9ZrFJNGBx0U3
Rme+BmtCR2oT/D30/Oe68//Enb/kWrQvu+Re3i9UD8Kb1rXv4dIiYbPg9Kff1Mb8OZXttxD3lywL
q7WjTfORW90gSlAdJUFZVbLeHFXiw7bw69e/K5rJjP61c6Yfbzgbe3uqAhfV7Y9+Eaez54+iRiYf
2+hnjeIY3roB/SNdtEu55WtJufnw6ew8PaXiHHj8m5KU+vQqWgoZE2t3omKUwu6MSbL++5Raf6za
taxWm3bi1DvXvxaJ1Bs187zakMDivhA6N23VMCtgqwCqKpvcXuH0Tt5yQLavzSSooFdlraz4gm8X
pt17ebm6g5eqbt8/2P6Avei7/s8R5aalO/D9X/5oMCKd5OdogNbA+Gg7v/jhzxG/mpPWx5xQKBVE
cs9K5dmuqMfgp1i0qsFgSvWShJalohx4WbaqKWr0IspFFaZy5lJCso7AYPgdRedGbwQzoBeRsc67
YLgYqbR0bfv67xef+UYlSfN5EM3Nsx3NozlKgEsldgQa60y58zSaftScj6nOCYWoPtVLiT39wDjH
9GBQMXlUjJ/vqmvnVBpBDfnglYfHhabwCbXt648uHTJgcxRNbAc2AzYUqPlGXJxQyIpd1o6oQRkz
milZWWjUaOPY/kfXnao09lEhTQXs9IMi+eAjsO2PKQYQgxOo9GF5HwwqsgObhGUM4ylqPZhOx+OD
iw39Zn/gWAe2z1v4cxsPWNuQp9Tkg1SU/LDr2tE04rJMOVagCmJWSIZqu26c6Xw6nk6nZEEzGYFK
tjl+OUuD1Q7sDI8iyAFb5tfpaTs7jhq9JG6N4RHV2tAY4HkTJB97zAWy8TJvAy7yQSsZWgTko9r0
2KtH+DTUsWIxwNVB2O22c/YjedpUIBGHw7MJDcoPOvbaRK3j0oOPoLtGrXH+q/sDGtTdIEucQ+m0
sId3TjEsr852aV9oj0O6N/3KvQ/+fvv5vOlDOX/EhB0fgzv1EtDPMfc/O6+JQ8vPI3pmsY/Pgzqc
PUS4+DdzxYs0gW6plTlb2lw/QVF0HBZ9GEyF9S/Du0OeN61vwu7T9g2uBVivikkB8yh8w+QZgF+y
wHc3bTuQsNHv8QyCgrEDeflHkyTkV2hiOU7E2ohudKf5E+0LTyu72NopDAecf0BUYLybDdvROUWL
72jpNgXnVq4l0TSnUWLEbL2gWxBHxNyFlpXnMT9ym1L5p9mTQ3LhUxlAcewgZ5r2MB4eKQcxnTh+
igHFPZ79Cdn+ioc27A9/2I4TEt1x33uLi9PD8SHhkjK1cLAg+APFiMt9U4fSkJDj33N7bui+uyS1
k9bObxbvUks9qiScnusOHtLCfXFJNw4nE1QzdYxwNFCKy/1nR8fxvKETz9zepNebuAvXfXl5Gfz8
OfiFcJhG8/nIH/wc/fyJHBlUJexNZxn8vHkDMdu0Y2pflMRChYqyV1ZVEkp3sFDmvLKSEE4LlyR7
Jf+Y9ou+OPsLxqqRKxFfmULKwV9Fq4j3Pf5Oj7LovZC/Qgq+kvUX1ZV6j2/0LmJusf5sMYDcylkQ
JeNyvO+mhG6VCC4QpSqn1AD4v/opk2nY7vtiwcwsnUlrKluI+pve++fkXcGEz89Jvbd3gENUyB67
HtOzd9q/VjZ47h7rbBZSojhjyfm0GTGPwexzxnyuXYq1aOcX19xwYjHHk7Cw+Z+LE9JyJ9sB7A/4
qfzos+CfS++TX30WvYmq5Tv80ec7dAU3Anj8nB9+Jq4bOqzN3eNf9sO7NkSv13thqcNJ733xTbNs
+mL/IafMsroNWih3jW6r+aXcZHMw8+ZuuyK/a1j/NN+sUUFRFeFEcGPyKVvOdd59zd+So918akJu
Qo3GVv+eYPDt7WfQKmMQJPfgAJbwS83onQueJmQ4T5uPZHKm1TT1XmALT9mA4uVzb/1UL2yjQwNF
GwFNuJ104eq7Eqok/GX+TcVSfkE+vzbHRAAu9vFmW6/0r7z2oNCmP2A/F5AWdTC157u+ye5iKZqQ
1DbiOj7DK8xtm/fOq8Fw302SUUFNB+bkDAPkC76sZSfjw8ZpUjUNb+8H8SL8mqD4zMemX7yup9nB
adGt7uDe4loDekW7MSLZDTY6oL7P5LOzgjDRrUFX9Lna2cknxH+f+7cjtKSJJA/ypz1cDQw6jkDi
SHh82qix7hkZbJl3qdv503Kat+AYduq/klnz5CB1NqN0coKvKYTjDo+RWgLMFDYWod3q3+yN/rnU
KX/Tt75a2v9Kof1t6b+UlrQ2ebPZvK5bwZ4csBsB0BMBqRTdoyiXYEkB8DS85bjI8fjOoO78waC2
Gk2zabagJVN3+H+WLdTvzfv5klO2QPoipsuVXCWB62bvQOuZGa9RAyRAtW/ypXP7IyNDg6wcCrov
T1TfkEgCSVNokD4ixhvmH6u0ZQvvEUFWGbT9+2CH84CFB600gQ0FOR4hjS5SAFcE6p7JPrjCizM6
HmwOW61/CC/fmM8co/8+ZPBuUNTdhk6g1bG+FARvL+fuaXenpqtO0fqRfL6bY5LpV/qreTuor+hL
ihxd9Xe9UwxxwwsJlj5t8d42nybNTp1aeKMC9Uwm7qLmvx9g0FXQuUGQ9hBKlN5nJHTYCKD39wtE
lztlkTgDf77C968qYgmmCRUQoKTgisodznYfewrrCRx/LLIG4TwH9+PYW9Xt1pwAwfxjN1i6JvRA
46VL/RUwqfdGxNx+pTqCaokwgNvcQ9ttAazf2txDr3247Z1g1lHubQOD4Q1LiEzawZv+3CQjxN4C
xb4pVbsteIRMljrwKWGTqOUmAYnIdLaxaBOQALi3AUI6Q8X0GkE9ek4/z/HFfyYhN34AeTTtcvtQ
SVW15pSWUV9WMcEc3OdGvCPQq2A/BWMqOqPADHqYpv/6RGD/B9yNcQ62BICmYJwXzyYTFIbKwvfu
Qjrt5FEJRjn6ezlW3bkALTI90MPOO3rn6qPE5GvySYqpDUQvj+Xqv6CpB+RF47goV/bsvijDU5k4
5WjV791i5YuQHkNGaxFfXw6fNwrhVVR6i1OyOS/gnyhQ0pFjfG6/HKuKI+3fYoN0V6k+xf3k4XFj
AyVp2O/DH2awHHXt15ACtgVNP9cuFOZ12ya4S2c9nrwqe37xfmSg54q+7aIfiocRbYgLvzMIqGij
whX8BaanrQPiIF31jWdn/P0MdOtfyis3O6OeGifOgAlVnhJXF4vBgMgTXDN4K+BNQ5wZamYhP473
RGW8HcGnI5iz57iTvztfxh8c2t/OI23c/yl5zufD4Vweq7Fo/ZaDzujq4iVSYOv8JLTnWvbAjyLb
e3299R2gRrYdPQSCdPgjdmaTb5Rw6w86+B/D+SKIzTRr3AtNDYabZf/c+0UwgMyCvQMKGn2sXIKc
1JiN+o48QsMOZ7OhAYx5c8PeTebeDHvS/fscNXXTL9rBapjtRqfb6tYNo/tFZt3Sw6leP6YUlbnl
m0Uu1CSf74n00G0Alq+1m5M3hLDq2GnY3pCu+VRsnCvtidzD0r6Bfe2+kaJ/4mP5fUDWlw10aV+s
a7bOWsEazRTWMSqcZdhquY1P4gyYi0AxxTf3NL+ZhAqueHudrrfJ6f/+p/G/3U0na65L7ilz1RrV
wR+vhH5goXayaUmG73GeAe53/Jbnz+dvSvdqOBbsgKprJQ0s3sPHWBWAUyYPQWM23tvPiD6EJhaV
HcomT9z3vy/dn2pG/zFTX/ZTZ5W0LXPDqKlXWNrt2Hqe12t2GVq0AMq98rtZ+m6rWFL0v82SeU4O
5m7HVuk07WxaP9krMutmLW8zPG3/n7TzaG5kya7wX1FojxC8USi0KG9QcAUQZoMASHjvza/Xd4oj
PQqvh1jM9DQfG6YqMyvz5jXnnKRqiizM1hsCMBsah/jqnupLMh15EynXYefiven7H83MX9O2ovd/
tOVyna+Xzxt97yHCWa8TlKNFEsTxmzWbVZ/+tjyKxXy5mEdYNV987XM5s9muN/Q5h4i6vyDzRFaj
lf841hfNQ+fIAUBFr+xle/sax0PVt5N8SMo4mr+xZH80ZD9a8dLbAwmkdDaFC3c7ADLeUbb6JAO9
jNZvFkLii/3W3VfqyWlVXBwXdPdAsc6Y34w0BMWhcUNdZ2siXI81mAFCBltzMSZMNo7UAgxwaGxJ
ciBRhHbxNuLcLRIvNgeMF6zfn3qxUPrjcy8iOZrNlQrFcvqlgdvHpfTYXg55V1EkYSG7ecGwPj4+
QoXKChLzEQr4RIc37Z2KQ62If/WIRy1+RB/QUb5jVnZ9JdoKbK587EhoTATG/1LJdSLydbys9FvB
IM5O1N0i6ARR5AxUHHEGjgJlxxqQmUMJXTz0CLsuqYho0HMifTgHVJ7getUawnzY+iDu4WnMaqBb
Sf4taocPSjrU5NC9oTUnOCNKCZ6rnE8E6m9LKsWa+ysxZZrQS3AOFGcvoX5QFBaXkoar3M4gNIEF
DgAW48uIDXSwCYoXvA5TxUFIiNIltBVUr6uE6L1lNetm6vgtMGyks5h1z05v7le8JQ7NOo8Ywb63
rlZiXNhoSPQEBLZQL0dLH5qMiDNHa80V0sHclzczHCjAn43WcInkMq0+uDLyLygDXB2aBUMmD9I1
zUdRMJjChRkQcc19XGNoIRyMmnVXH7m6nsKNDPe6Srohbc7be79MSFfP4AMz+CNenM4bm9q6vaoV
ejnn9qG0fNa8V0mDeeynK+/uU/siK7wJ8HkBfINdB7OuzLz0dXJVYdDhGlDRLtqp8toslhqPDoXI
lXkDE3Yyc4u5taV6H+1Am1Giss9dfwGXs8Dhx2DGB0ZjQrqw1SJjSC7PJ6OIuh6/8k/D90kaIjLv
F4/hMAV+PQJCR6VICIKic1TGmbKGYZLzJ0rZWEGsw/A6VLalG6KUzRaBkFk8F8SO/FG/sTCPYRmX
3MSpzve/eYCuK+XG+UC6GdR7cqyzpTtFmLNgmsWeUEECux2jJUBYKS+lSYOTbSw2NuaxS2BAEdL4
3JicGLi02nmkM5UyJ4nOEdw2yib0BHqBzRnISk56nMkQoxVK1teQHM6SHC0YC3DEqQ7HpMKUV0Ub
mq7ZqFaDh0FCZ4fLCohMGY6pWav1t+AoitRdT5ZtI7slaSthvnekauYuok4Rmv03nRCMIArhW/9T
SlJBLP40YuIpX+fTTMHXWusB9TODXRa/kcAPYMgnCd7akdpqmvSdW25QYe8AP4ruZ05vgm95J809
bAyZYWCJUngRsGXtxtkGtOd9CaD7DZblEBrOjCLOjxFt2UcdAqGF21JpXt87QxH4rNrIoMapBujk
8YO9PBDWU6HnCBVKweMFVxWIjug5BFBrDmsPw6v1AVQRipEYLVuTRlXYlcm2Ky2vcaTcfzS4804L
B6dJtBuKSnJcmW2kk3pM2Wg3IHt+QpYapbAFmd+LPijwgDaiitE2iIC7M4KqPQGUCvlgvPzb59Xu
Z8yRF5LNu1oEkhekCFQdLBIJz+J0+DCKnpJdHaEMEI5GmCYe1R6Osak2GnqiWy/dz/vbbhapSkc1
5eoISUhKk41KA/9r3lwPlgMBz1Wpmxu1m//wOR6PdALPRgxV4kX0pBbu554iNydZGdWnPdo5TPr6
vKnp3Sl8nIjG1h+EAX3O6jIIHkuUhOcWWgyWa/RVq1XxFECTUab6l5VoGEE76ESgWMHG2TbhPoBR
lTSrXDDVeUm6pi2JNktik4otVW18L6e/YdyfwLgqbiXQ7IKIigAutCGmeAO4gGq2+2CJ3vaHm6tl
WWgpmxw4QAW0DSim5O1KWAqhvIQISprPMAlVj6FkVBSYSotow+zKZozuzt9VkUMWGHjEoKWViTWC
UY1SFKurK1BCnzsxEuC4jhSeNJukF7RwYuxEqCkOUIeeUyWsdeGYVs/gm9A+KQTi0PcLTL2HZYO5
F95SiJocYIdh/Wxz8Uuv3+g+3c+ui1LbZ0tANioUnL5idhWcr/xukSf02e0WXPmod/qeU5IY1KdQ
4R5urG20rl6bio7ju1VuT/xIGK0E9sayrHEUkbmFUk46Qttu+HXD/mi6C69PNZvTlphYoxG62DfL
7KxtngXK0He7b9sto4MYjDeq2S7jVaWyk1R07PbcopU8E1p791qtstUgbaDEgTDQjep9KmgTwFGg
szWGxmJAKDhEXc2bietKH7Zr99GSzgXdvORjGky8otFtTBB44vhivEPxwxYG9HxiLAo0krujwEN2
w6dI4zIsVSpUE7dBzYZWkRZnifJXiRNal4jTYPInLM4r1SxZEzHvu1RpoIPxsVZL6BBKE6oAU/4t
MLmgc0VPrKn+8N8IpKeJoQVMEdAsOCtz1eL0CSQGrsBSJrzJ2X7QyVZNfsWSURvigZquL7ZxlTQ+
VgWgNrmAJklqgnftFLH0vUzSzWB22V/Q2R8a1DwfDgJXqvOpsLfmv359LEcFy04pzKXfM3vCTrDi
UfSvVLj4bxpqdvfOSHcbYKQl6p0JYsylKtJaVnpN8lcNtHm3Bg+MDO3ZoHQn88VwoXK/i6iw1YFC
wdjLGCsw7mT3QvQiJenrOwMJN+btMYw3I1lVzQ1ZvQ1wm41XoYJZ8OpyoACgTznEkvC8Qp23zWql
TgaklSvkrJM0d6N5BLkk5bNtrM04xkCR0o9R99kKn86q29oBuXapAzYffBLYJDtjgrsQgozIzQtk
sWMhwztmra/8Q8f7oh7j4uyBEQvvfsnJ2vW2NBUB10hhkh7Z9Ts1UnZDaItSkc/wWRyH71IaJwxo
GHjQ9VtrfDBLY8a6RT26BT3JaFH8PJn4jFkwZeOLK5wv1doIxn/Ap6pGjUIAtaEgqLHPKQU389k0
vaQDlK5r2EqGvUGSThLeKrmuBpqlW4fLSImF31UAFmDpgtujV/1Zk/kXihmoD7IvasO/a/u/eiz0
teO0VRmltFsfn6DXHeDBZqgek1ZcWrzTao837P11168+zc9qddw2Wg+HX4aG4Y/rAkaMuV77W61A
+FZVm+VHUAuV+rBuOG7TFsMveKrbkwxHVv5Gg8dC3Ul3H/VhaqS2DWaIJKcn6IicpW3QKZiynG77
5EpWEOViB+BwzJC6lE7mSuU2CbdsQPy4QLbNMm3De6ReyqM6DYTPlJnh2fltIav9Sbst4mmKnhK4
2ipy++7eOxtdaq8qcatBkBoFliqEEtW+M9F5+ieePl4rD13ABJLQrHGw4uC0NRnGW/CAWWT4KYkf
zDZdFzrdTR4VEriTjelLXfZk7B18KeHoQMxRxnfYNSUSncjhszbuVcc3Ks2M2eIBAb2y2u4nhWgW
sd3mACwApU6RvUsAdFRqAZvs5e5Gm7WtJHkbvJ6R8Rj8ZBn6VOAZan2zTdqi3mbsaF+bSZwxxryp
vxF/61ur7dAwfms7dYeytf44ba69MKjtz/i9Td6Q7xpwKRfA1mXUqPe3dW2tTD3DDHc7mD0JzvMO
36Saz3NnNYx1GMRJg5jAAsa6+JjGHGO+fgKt0KZFDi1RYzTS9TYNZaaM27zS3uotv065kv/QBFJ2
BuX3Cc/G91ttIAUycA4lelrs+zQcY1c0Bw5VzvHYcXxGk36BsKsYbSwq+wTN8rGqBlqAspDAHbwW
tmyCkVdRXgaHv01Usq27TKeWhbjUOWvcbnCcZNPaeO0GSFnsw0Q4QWEKYKcIBi8LsVLAAbL3jtOp
0oZwE2wUZElCvkGlflBIM5kzoPVKXg75cEZHUIv2So8w/Nb99Fk2a+w1IAJBJ8V4hIVcZ4BdTKiG
e0yXHCU0x+AzcN5QMmSucSGAwjKy0sMXWiY3PsaoCLPgV97BqF/4cikUIfkEKnkr4kMAmRjCdQVw
IAzuJDJIj76xOBwYG4yF5hSjWOgRHkmGmawFAZHXkArUP8gMtFDDCcGY2T7WohemXxZOpmpyDtlq
npjTFlxc4zNvdE0wp2CMnAWIYy2D2miPPwQgpxwNo9ynJN1wNAXdm+HOVYKDMzoGdxLYVCQ5nSgL
DQku4pcg6MNwNCTrPWRJifWl/Jvlp5LZj3nd23gdNg9JteTezBvzGEB2TLDKbON1P2uZNj6PXa1R
MS+YbHujoGb7Rr2O8m693p40Wq792BsT1gETjgmezPFWW7aFacmY+Fo5/Mh8/6vt69wXWZg2M7hd
16t1/sHUanERPItU7epNfDkjtm0HCWIAb7zGPlazg+BI4tesBXhTAi8Bx2ATxnskB2yOMtg6UYi2
Ro1PBbb8RRpuj/hb65ggnUzBEOxaYMvtmqbx+amAxWaNLxr0hVkymUCjIW9mG3wzwMnGmw9iwAI2
G9ColgGLBLz74IM7vvmj2khwa2El5JOTDAbo+PxgpA7tDgkia17rFig2SEwU+hp8LLxsILJnb0+V
mA2vhEHNhTKn53DvUU76OOPHEs8hnIl/eXQbK7eI5D+g8wY6pLg/Arg3EvqLSTULV6l99HfG46MH
i8caMPnALvHoAPen7KN3DKlbwUBqSpA4z4VrtROlIEpTsi0LTDmL0cMw4ty3vpf8I0Jk217271WE
8xpCSws6qzVbZhY/PVnXPasLsQdn5t3sPCcugsC9WllkDQQLz9qrkNJ5A4iLn6kOTkjqV5Av4Has
iRIJ4yLbBZsjQZTdYOa3b9GjJga/FuYizI6kl0A1HFDtQJjctC1FDZAXTw4dYieOysHCe9gQC+RY
pIxlf8WXUsDj9m3EHqr7tiDdnEb0Id2hXWvVetiIhlcX3gKYthyN4vRQEwB8Z6CdUeWgGOC9ydcx
OLxxYEPbNipJQHkGnjtY9rK8OEMdQ2jHjV3qYmyQdMNIV7jgDeD09ktqECXnAEpJihgjzryiELnw
DjXyYkWGpmJsyHepzJ61B3N6dbdAhfPzYeeRkxji+QjDnMHqYaVogpIw4/SKHmas/Vf6IxpEg5xV
L38ceHAglpxyMMd0j/FHquuG/BM6ffTLwQxlCklxIPHxRCn1aSFyUU3p0KV9W8IfUQEhSHsYrL+O
vuQ8Cmwq+GS5s7YnUh/evbprPa0xp+CxUHdBPWtLxXcYMB2q7EMQQ3S4w7CZNaMBXrSP5cwBxU7b
kXYdgdiU/mjJ4mm/ogWcCKoR4EihFBv9eNvOoHapKP7qaybdYXVs0fwguUUZCIdULs6MP1S/yDcq
n6fsXrRqAeEmvyWdECaciRsc1W8Rtii62csG68DsRVgTAGAcYLS0HtHJAEL4MbT3HbKzZsVvKndJ
uQtoz8aITl6I14w6CmIrqbp0WZSCADOpMA7j0BFU+WzW7DzujvsEVg2wfm1ghfCbl9iRWYMDaPub
xihrZPH91h6h6A3KwIHgX8SETeNhzcOLXzB3DdFwi86mcavmsRSpKcqfLEZOUvLuH6d2EM+coE9c
7rrVcr0IpE70Tn+QS7yhg7/niCUi/rnd9D7SlBGFii8h4gBF3pJU7s7gTM5hsxJfbFKSJTqTl1uT
BhXCZ6E3OCUEfDiGjRCVc2SQ1mWiIZaOhzGp9qtuiyeHhzG4VhlWqGYtHyuBp5Y4ONj6x8ed+2xh
AnwcHRVfOZxq7dIe6pUxyCZWpXZICgI6dyltn0hEKjs8qNfvrPwKs0+wrI+mAD9es4d2D9/qNQlB
OKqwAdMx75z8i7/5yibWlFxF7eKXAtnXEUB2i9TB0ax15vahTp6QqNoV75JqHH/hgjA85AsXkK6D
tS1uJrkDIR70SRhcTxsYWtqA4gjqNSD789GTLNCwOW+A5ErAV80bbO4tZ/+Qr1KOXGguzpMCqtAj
vPc4KiL4vtM6OLvDrkz+ucn2JJDyurVvkfCplSC5wrgwA3z2KXir6GHiXjKu0bkKsEjKQLMaCXSg
V/OoXCtZhKgxvSAP1GH7OsFuSbmpQGoTNe3mZ/fI5jbSdMohrb3rk7zhGOqyw7mFrNWg6FwasCuq
D792J74VTJ8oN2GeZp0aQDo0bUi8SzJ5USsZKfJwUOZT9c2ohwao2YzjEVgR4tpCkGr2Dxzd6z6P
5BnE3oDvRQ24kyOHdPL7s0biIVIJVo6PxwGmDywBE0drXWDuFXgHsUHybHUuDGTyfOUqcxLKComH
PjdSaBIvXY/INKC3aYfs01ScdDJRAJQSmk3Vjs1pGcx8k1xwEUnyDPu+ZX7h+GjCnJ2l+SUylDBp
1OrNGttal9aR9WlAb5rXBLjAy8kbZvOLXCqowbJJEnPezHYZyn3Ajq0j58oGggxZ5gazwwlGdkPJ
hCOzQ5Jp8VQqAokSuXXsNJcuV5KwaK9S16yA3Wj0HlDEH6R2lb8NyXaCa9jZvWM1wsd2ouZX2gvv
Tq59o2xdoFRgfTHTvaH9QXC25sGgu0VdQtg9ABQREw4M3BS7wrOvkfUiBYZgdkziSJyKPFSOlLvH
9XALdrXaZ/gXjRIv2KaXCg/2mhqCtKQgrZMqwOKpUF7xbsES7ogAFQm4h0Q6+ecsyMkmD551QK62
1se0+VVwv/hh4p4QbbhEkVlDTGmpFxQdceA4LRxGmqChBZ7i1KNIxIk/lV6drZ1tBzkmfsqiP1FN
2rUy7DhH/1A7GLvWrnaFKJZDiKnCpgXCQI6BjARVUBBPCjr3DcAHrbsvrqD4ZBc31b24j0EhrIQc
YgOAe4cnznFWV9yCa0zglGQa+C7EH3vdONXYzfpPa4F3ISlXNkP8lit797U9GCvELRAhZoi0Ct6Y
yxHnXAYSNlLonAYq5x6QnXD2e9zyHUT08YVNeACijyQNm319E7RPHaiJzW1MgdO8dG55jh475Q1g
f/bmDmDrQj3gQK6aaDbakK26l41ClwyQd5dOkcKVTZDrlroiRXCRoNDFq4qRajJyXYklnTqnqDQW
61F0CSkanUiOLSASKVCg+CB9JVqnWHGZJi+BShC3Euj8ZB7rUgk6xqdIIUYh3AVs5wpwdN/2BWOG
Q1GCwH2NK10kkRTlDHbNQ/MRKWJZUxDa2DvUno7kC2hCCg4j/wIRPdkEJ3e8o2NIoUxuRCm7SN7i
IcqR25K2EgFbiWOew0Q2irG5c/Y5Qke64q0lxduEBAJeshCemiJ5X+Obu68fmlurhIQSylfBJVqf
4Ys8Ohce9KNDf+KCd66jihReBpeIISXi1KXkTlzc7CTPJBnzbJgMGinFlCeUrHSvCj07sPsfmuov
rhh5KJw1LsCX90ysTROlKZ4QIQlKSeGB7+a6ooajToWf7QEPJ/bj5sWCRZq784jONJZUHFmRe8y8
aZZwfkWAfLbv/hjXqHEj5cVpBX0gno0ttqV29Z95cxickUjDNTn7OGvWpVbPVbdtPBVYClmTRTAg
fJarVtfsxBE6swjqYycTjDdBqZsNeuwTVnnvIry/d40WacVdlXhKWQXB9pUcMpwMB6Ubh4Pw/zyL
MTpS5B055SKYDWAJGEXOL14ai6hUE8f97EnsKWVnU2TKZnC5xyWlbMrywhuko5F16D2sVeNEhLNu
YXo/VsSQ0I6raSSskafBpzniEaUtaNG1CnsdPH727SI7twQWTj5GfmZe/FN72LvFR2xF3tkbFx9X
ri+tB7hkOcg8XNlGI4d6RtpaeqpLlOEuXlAkkLHRTrpv6VMFjI/EGpbe3Bt9c7FpRYIume5H4EiI
lhqFKEPu+uY0NtWbs/xQkNOnldrWLtVCIHBfAVK3GJEpJHZOvuooiht3zpYw8BypHNHAuaAZtJ3f
OsK/k6bXMV8etQAFjngP/MgaHfDrxHtsziCUAyXbgkN8qMeBl4SJ8gtJpJJ51XeoSRrsJ2u2NC5J
yRiAHew/k6MPsPRUNXBTki2oya2OZoHz3/Aq4d4Rq8YmfgFH+vIRhZ9zA1w2/guaIzRdKhVSFtF5
ewSfsMe2zR1URVloceoAcHt4KVFWLHdKDsGBtGHzSgF04xy4Lm2i2Vd3HcBE4/PFUCy8jWPugzzS
IJxOnDR7ZV11CT5wmhvl8TVaB1lvR232Gu3ibbCrFznF+RxtIAAqf5z17pGuTJEJOmB5rHYezQOb
GG6M9lqQrU01Tew2RDQYqyunF3MXCSIlQ8AwC7N6jpStXmWM62AnmaTgzLd0WbqQ5PeXDA1o1qaQ
rUA2Pd32ip3juzy0TjHMhzunzFeurkbkHuW9K1+n+NVEDQsHk32fd/b4ilJC2Qe6DX5oPUPgIceL
i0Ns1A4od7ToXVvL5OHsA9Elj2Y5LPMsVG2T/hLiq0HnnDik3Iax2zf1aKgmijJ5cEDD0LIyGRv9
m5rct8D8qZFjHRAbWGtOgWe6P/yiM4KDaZYdvbokoNi3mKttxRLkOXAGCqZiDSZojSq6deBzzMoj
f3TtUc7ma1whwAdlAtboDRgoCu3MXFEuh3wxS44iZ3akUKDEhb4pakrK5cLJXZKz+GyznzPNmgV1
V3B8Ji3+khRipFkgB7BGcXM0kqzVnmuM5l4wepJq2ZNxCcq9qt3tX6zuBg4zqUVJfVQNu1El5ofA
0uXcI5j2nKpEkqfKX6NKhmYLDKBWC1hvTCUegWaFYkCWHN2yTYyHafehi9jk3Fnl3YtFKkOJDfI+
KgPozqSnjga01ZGGJBiZJkmiDtOHyx7pLKAkpgMrmv/hhCbPlJcDRkJhgXx6SHGdDpMcnRneIQTl
AmYn5kOaN6x5vaxfeDVghDsk3opeJ4j5rWN6WIKOFsNR5sMKPNBXWu5LO5lWLGOt7L2J55oYiJhZ
FKclWGSxspnHUzpPOTqOeRXqRYxkMBeN+XwcUymEOxzxohyxmAB1butzU64HKUNLSpZBFgamiyej
we1i08qGmtOeyddpH3fWh7gcNzaKY6gfaYM5PTd4oWPym9lRDxl4BgpztrM6mDregX6p0eOTjB9J
ueRZ6Y0NhU0TMyVbIctG72Wz4Pok5tLiElyKZyE7gH01A9YmoRlNJVKju/Rvanq00Jpa4dYMqePx
myc4bpNSrAeNh1+8pmnhPfM7b1PJavKXf1pNYIRN2EmEaWKf8CP5b7m2duGJViwVRIa2rhE2OYjg
S3HXly5nzSdweltIuwvPPNURLKl2rt/0LMskSt2NvxJCC2fTcEOP13Rnbjq1mlPdvIkrza25Mrf4
SoqOnjjHes9q0hz61Ix5iT7Q7Blv6JNqNb/TipALQ2ryuFmTv/yfXltxyCsz3p7SaS7FRXiRBpfU
LP2BEcOngb3zda7kTa2YVzza4+klDVYKOk0KmT+5/cmJMhZdX5vJzaeoF3Ki6ZBsAuj5KWfy6Dhb
MiQLqt5q25Svb11+6CjccAqDCsIA7J8tHOZ4OtXpcNM5D3DLTOMvj2wKSIdyqzcldOF9DP2U17Yu
X4QvRKIVplHc5J2URVXS8zg51xOP6PsVOsElkt+npAi4CSeBurRxtjWI3qhpKhzS8ZtkbfVFTRrW
BZcSrUsrZEpxjBZBVKIpCX98Qcgi4UeP6+pPwgNbOdNprFeSdsQ8IdScuAACXvxnro1c5xnPB8OC
O8/OTG+wzMfcP2Yu0gg+fePOD11hyiDSTm5MJ5Mhiacp8rD6VcMXsNlrSGN69D0uRKK0h2/SlGl6
rNFDHVCHniJfk6eByxVUGDb2aJGI+91hy6A8ldDA68fOnhJnvTi08ux5JPIhS9rrO+MEgWMiLsc2
2kbzwe1k7iczBsjjIUjui0U0pdMWPWgy32g5wzZtSqGMl0jH6HVi8yYjrXHm6VFtpN3J0+Fx8wrX
UGaEMVfP9XDUK66mrs1tOhQ3TR4Mv36HrjGv6GkQ9fJNfgY8JDkCsTAQGIgitlL2Ajy3MiCyvnkG
HwODeZNtYnD4ZoxVoF2k7lgaN4853GTaayUNaywangCTj+ljeUq4fFsFjrbRMmDVfwHGMKf8BEkV
yTZoALRC+CyrCYq+y5VC1mSJ/35pyc4ji89f+Aa/maG+xNrWhVnG3peWNxcut76arB+da8I7X2uX
I/aAPHlf/KrPa1kz1NY/VjzfkK046ePc4yv8knAB/MMvbm7RXuuLt1i/0ybJga+Tl2ojKhqShuCe
occVuRDrPPzC0DW5BOj38At2XwEISgj05N//7T/++78+7/85m+wa39jWf9teNo3dYnsGzc2puH+A
+OYy6VKllEtnK+VX1g4Hzt5Pu1Uxh7JiIpNuSohJatzoWaNuIuVsoTTFFXmg2npBPF1CDGW4HjA0
aPa8o6MU9mg/LuFYXUwoH5y2IU2UAgGU4jIp9gCrjDb2vKc6w6329LM2r5D0VwZ7U1NhIY+a9/8e
I3jlvuvkOsoC5yhdKnolECZqLoQXQnQdTFfw0GOhAC3VYcXOK/scU2FGHUjxpn5K1XjPcbik5uAT
E5uiiyxlY0WTYnlLCVE1S3Rkgh1cK+RDkECSXOGC4yuQ1yLa1zdV7Bb8DHmxAexj4Ve2omuj6aID
Xr4BLXMygFxgrKhMusyZ7gKFFz6ofyD1AqZqHm8gKEkeEdjeLAKS2CH7S00xhTCR5HBK1FKzlDFZ
9D7HuyRaa1IdI1DnwBZ+4x0J15T45Dbcoh92sIYcS/SE3pL2oRfF6Jn5SvUoVMq5wlEIL3i2c80c
TpkEaY92biDpoyvwNB1nBKi5qt85eqqJupcFHbEKewm0pJWto7bo6CNPVxeTXNrtU5cUqiznon3q
6kiSh3O2C00ycoO9XeFwEA4Uu9IyfqiBHM/AzaWug1JVIDE3iZjoj9TyHj3eqR6q0s5F9edDYaY0
soCP4nUnuV/nHO1gGKDFKqFFDqoCdYicolvwObkXzKVEUDEVjjYtZIAd/ZHcqiQNRU2VbdTJg/xm
JnRVxIJ1RgqbIJ+eD5DqSD5VSSUGjy/7srCXsS6yHHBMAyqiFV8H98FLYrYXEMsV0Dhn5Jvfq0Nq
hXe05E8cCgHqmCOapZ2qsw2LrBSOeoPPpKaxu6J7cgtvGF41mkY1dLKYGiOM3w0jh9KIj4pZVPKX
HdwVnJuKv45kg5ZRpa+r0I7aLQTY2OEcPH5Ke1UiJ/kWVF+gscBQ9Rl7COxR0Ee9MuRdOOD0gF61
OWiGk3UWHBmhXPisjmIavdrRo98NTKb8d95PJVOqFDgoNFcGul58odjsFtf75VHJgY1mKRSuYXbr
peZhad5YDr3dxkodrc02Xm+JpfIzI5/27mevmAuLz6vxfGRJiQRbalwooSAZh2GCxYc0AJijYnBY
unnE/FP2Nm2e0A4+xQ8K9Hk3NfSOLPEScXZ1k10aGSSwZu6h5B95KMXq8+Hf5vbwYhbIKBHA3sMs
Qi4X8Obe4tG+Dy/GudJ8pqvDtD/nOEnIz4X8pMhJRGsvXQ4Lqc4+20gvotW8l0I4E43XCamkzM2p
cLhAOs6vvOzRuR691MHPp91h2r3mrTUgYKTlwFXfou3dmc2cAqcKHK1MHw7bgVxJzlne7dzdHKL5
Ql/3uAOXx+SxsMoVY5gz5uhNQ61ehpflZ3EFK3zpLvbRiULT0inc/EvF2aFWc+lvrtMHwfTmNuew
5MbtYZ25zdO5UIHMurlhc7shoMv2UulW6RpcG7tT4/74eDIhys4zO74/J6dSY3GLLsOP2ap2Lvf5
f7ZoX49OYRvuZ9Fu0anknXUp3J2i9CNcbKr5dWdeCfND+mMfM9Hi7KeCXCnMXt3KrH0+1hbl1jOn
VzaSLzqstsbpFM3Tbn4bXTlNjWrjzs3i5izN890tZMJ0Kkzla49Nc7Hsz+fBZviG0PK623GMTqbA
ibWcZl8oFNNwWtgNP/+iOg3Ls3U+ezg+2pQPneVcWAzDrRIvkbIwv97cLSuG3Q8+yd/u9jL1n+dH
6Z6a77hbGDkUhxK0ZNEi7R4E4tG/O5Q3/+aG2Rf22Gq+Oq8v2e2jXfHI2w+o8KM5AoRz6Ll+zhM8
aJLtc1xYDS5bw3X7qEURRuMIY+7M5rOEceCEmPE7I5B94a28DkQyUD+G/TJLlw/5Au36ONg9qCFO
+2AaraM3dNx+H7x2Cg+p+OaEvOyL4fnbTV8IYs/M9Qrjb/9ow4GJ6mNhTsC7cqaz4YLIDQI8Y/yr
dO13g5fVZX956NkXzlQuVTrchjNuS1o3ioBF+PVWy/1U6oNMBf7s15sb6qH+dkMN/o/BzW6ut0t6
c2KWUZUaDIB2tUpmtQrsmgRRbDXfPs0Xl/FvA/vCQipec8NjIc/TDCnU8TBBAxgTHbW9cic2YB6V
v7TfLN/xs971VE/8R0/Py+J5MTyyniKWL8gjradPgLh234xx331Yyb+PbWIPfhvbF/Z+bp7bz2aa
uCEAwTYl0JLtGsCFKpzTBg/5zd1kD36724t1Wg/Lldxlf2CZOM4YisM+NGzSM575VYbZ9OZm75bH
i3E6nooQyXYMpgUsQ0q8K7gqVal/yIN4R//NvTFNuRfTdK0cV49dRiagh2gTaANEewwQwSCEvNZk
Fu13llslmQWkfkacup6gBPJ7jxPr98vwJk38MX3S23x6dUnT47DcgZZNBRTa0sFqHIXQp3z75nbv
evxif4bl8/Wy3mq2WtTt6gdwb5Oua7Pb7E3UUbw393s3V3Mvhue5PSwe2QOzZwtnr2j61Hopzzds
qve1jmc133TvzWLMvZidZ2leKj32Gs0e0d6A/Q1gKsoInkHlBokhou53YhpZWZbfnuCL5SnsHsvS
OaV7RmMHaO5GSF+fDQ66mKtcsBcXayX/4L2xsZk3KzP3YnlS53K2eDsndsCqs4k2wE6AL4wtUAqn
4PeR/fPNSvJTCukcLNCXB3nfnjK5Z+X6aOeMXtqUfW1/d5HEuRJetzem4M8L48cNXx5l7lmeZ677
S3LDsxUBb3V8gSxAU446XvONmfuzW/Tjdi9PcTZczNLrHbfbWyEn+UZgm/0WYITuXduyZ70Zzj9u
VyXGMp8vlQrZtNbpj2VfWJX318qcDTlnRCAGHJCoTJY+Oe13Pcu9u9XLkj9vK8NtqqT5ufjo9bLA
sHplcXGfjvyA9qTY+GRFdstxNz0jKgdYY1NKIFMlweqv/Zue/9kV+dHzl4n0XCz3udwwWaI4XTxV
oNT+EMTxFf/AI4QmkEZr4814v9C1v92DH3d9mU3DcnFbzg3ld/US5DqqJoZLnYAkKnXRf7WPL5Op
Ml+V07csd/soRj0L1T+8bNd/NBrGMwA/QzHgGf/ewT9boR8dfDEGt/Uys1wtuCVSX+xl9dYiEocE
pkPVprD1PbByf97t2f9k5fw1lV/ckd0td9uvtYNdgtCCs4CrV4QxVqVKRh2G/ORbX++PVv5HX19c
klz2diOS0vB+9J7OzgBN7CNd45LCqdVI3XpvtpW3S+jFLVleN/lDukIXj0D39lXo3bl62APsVK8v
bFjHbqb2efmE/eeCuHbNEcNNOE0l5/eH/Ofd9K+OZ178lVKxMEydHxpqM2RWgWNuQQLCIOJpvpnD
b+/1YqFW58J1ONwkE6oXHbSjkcJzk6n0zgn6cwT8o18vJuq2uD2y5xL3IiR1EpISAkZVXFpioaPz
+yBm35iCzIsBemRmhzNOwqN9CkTGR1cvAhnkt1tlfzJ59BUTnVvioq3d99vMG2OcebFDl332fHkq
EMPh3Fowi0oAwJcQuilRlymdqmxKpzONEu71c//Wm3/X+RfLVNzkNoX0HH/sYEd3lk7UnvBUz1TA
sflvptA7m5R5tUnF/Ck/l9HtWVopgg/N9XghkX7aaAzRXYp/9+VbyaM/h9k/JtSLTTohm3s5nLnz
7OP6WVLWAT7Vk42GPXZYr6VWUNs6JrH2my7/Ezfp/4xhsqp+7Ou3wia7WmtfD8Md9CmZwpIN+sCj
xpkQRX+fzG/v92KZjotD7jI/cj9UHol6xwZqYK4NAIm9zXpjfv6JS/Z/nUve/9G57Tl922a2CgWj
aNyW9YGgJZUXSojTKSKP/1rnXjM0q+y5clvmNZhMHyaP2/oUxxAIAmnm3+/152zQXzMmcVt+9G2Z
uV+v6Yvu1RtAvsOof6Kw5rqCuRLsNsv217+6c75mZYqF7OPwUOIvLLsDXKFxq4U8gdm1ddOY/DqK
Z793851VT4bhRzez99SsklewUowsC8QjFmhvs3ExrJT0f7/ZO1cvsQ8/bnYtZTPr+Zr5EuLAR0pW
uGdxvdmx4Lg3wzedy74xrolV+HG/dSG3eJYzyfaIL8IdFf7NXIhVxxBGu92vgWZJ+c2C9fV7T3Pa
oP4WA/6YPS/2Zvjcrpb3JK23MTA5VkFsEwxA3eecS3eycIlcbCNjjtIwwyoufj479rtU1NuHK+P/
o/+Zc3a+zeyZwyDEWTHkM9xPYgqT8u8bj+jto32xO8/8qVg+aKh1ozb8rUbRMr4HuOnN3eY7Jcd3
tuc1VbMaFv/hjpxR25aXIKnMT7sLgdBjwyy8mbvvDOvf8jKL1fNQ0UKJeqS9ZkgQNKp9NixS0u+e
29u+vbg/+cLuOiPthV21rIGP8pwxKZnKWQIeeG91/rhKqDbk0/lCBsmmF8euNE/vH+cKaQOoAygN
w48lXwFDuvVpkJQJBHOIN8B83oxoYs3+tkZ+3Pellxy6njrtFvQyiVDIBUHjD2GHi74BreBWHZkk
hrNP483alJfx231f/L3Dvnwq5G9Jf/F3viPOVmthttBER/gPYj1s83UI1x383XQ4E+4DmsLbqOVd
O/L/f3Xed+n17ZhSuub8uUNMIQ0nqe4Yra33pIrd5UAul7QYWbH3kml/9Pp+DP2L17dYL5fnlXx5
C94EC9bx92HJY4tL+zgL2IdDFxyewG1v57Zm02+jr1H5YZPyh/Ilf8mzBxA6RfPGoE5eHihmf+fb
CpN+f9Z/XrU/Ovpih8+P2/5ReLCjItpKVx05na0h2b8MoGZi/TceSpK+/K13Lxa3Mj+lh0fVtj7g
vSHNdefsqrrRagBCcCVE03BLAwReirhj4OGq1LUh87z1I/T4fmvFizFeF2/FYkZpbCsc9Orj1twi
W9bmWGTKSkQzgTctgRJ60/c/bwF/jXXxJRi9pJ6LwlV2BEeCWtYCykebhBmRRBBP3/kShTerp/hi
tYanVLZ0PjGP5OgOlCePonCBfJhRQH7tZIcp7/k/pF3XjuNKlvwiAvTmNelJeVdSvQhlSdGLpOi+
fiM1u1N12WpxMYO+aKDRtzqZ7uQxcSLqebc6Gois5vD13bRFa3jyDmQKqF/0YWG/wFNFE7mOTD6A
TLjla7VA3tL/j97GXwszMnRizUlaeK8qzGmOAF0ehkU+7Pb4AqwwYJI0vnOfH/zHlYxfY46MHFvG
EsPTJExM5MZQ9zEJEvDkNQboMZFzpzY2PcKfNbtvkAhrMfmYUb99OuajAz05i/LIysmocP6rwHDT
EfVZYJBJTWvz8UIFoGi+bQvY59RJfJgP+jX5kXlTGblmuA5nI6aVP3TXoJ2fttEDH40gyJhM703c
N3lk0wIx7HgmwmIjF+6D5i51kPbfEG5jAxyOrMU2m+MJ+XQOzzf5sX/3a54j6xYq5yo63xP+SMFD
mckEhzPlIaJ8tDhY/+2yjoxbKqktp2W44DedtY+FO0cKCPGeTSm7SnP2/yjfTDwWY1hONvBKWioY
EWIryNMCu4YkvILEHlwhSoT+nyX2flZUGdmw7MIOAKb8b4QJ8hQUU0EbcEWpAQ7CCuhW+LSoqFAY
JICTQKWuby9TWb0pQ6qMTBsbaDdVoI7R4YgO9Tv5z8YWCbIGb28OejdD+/k5epyx/TXrkYFKhLgO
JABBkD8FizH6sV9R7KDRrokMqrmYst1Tnt+4diSlWiXLtAJxYBzjmLnwOmkvKUo5iHTBAIfdnXI2
J06SMjJD7JX5NxwATfr2PT0M+hCYfsCOpwz+hM1TRvaH02JJKeBV73zUkeeXDeoq77BCKF6/mKcK
PV8UCTDl6tAZPDG0ysgIRbnIVmKJTazMwhXw6C3BDwAJ1d1scZlYzSnDo4wMT8pexVgu4Va1+lwh
ye5K0DC9AnqKBpcABz8/n/dY7tnURoYnkZgLJ9E8E3Joc2BjLQtECZQFadXQgeHSvKEk9w3Y81Sx
7HEK4dfVGLlS10oK1SLC0Aa4IGe4jcDJfAmbDbxkjzJoonuFchp/fj6f8tQKqyND1J9l8ayVsHwI
ylBEQVGMWdBkCZntgfaeekjofj1ZYHVkcQDnKKIKuSegc+CPi64KW4MowInfJ+b1OAX8s57qyNTw
HCO2Zx44oBbKMvNX6GwSsTG/GF1Y2OgtbFmCZobIQ6JdmT1f0imro45cor7ULnij70OjU3YJoCdo
X+yVjWZ96hjgQalekGGbeDVFOqNna0vv7a+Ah1Uj6I7RwzuHa3CkDL04uTtbWVBgEHDa6H51FRAv
4WNQmtt739n+2ykMbeasY5CPAGD/fB2mYiJ1ZJ1UrkjOZQLrC9JkRL9LdwMNCcpvhHY3yi4wMRy9
nM/mP7JLRRNzbMNh/qhRUY4QCx3FHyDN5MBksgeQx3g+3tTrqY5t03ngW+6eekNe6GbvKH7mYwU8
FJrUoO4ztZyT442MUxTwbM0FuKkQBZkjxnyF2+Bu4PsBloBWka0/caAmz/HYJPGylCvM/XXxwcS2
A6/lF7yTwpnZ8Kfhkqy51cSYkEd5votjyn8wjmd9T+MJxvENeJvLK3FhiF/9AYVPEDIe0T2y3sbw
riF9dcwuoHk5xN+ULQewApp7dG1K0mm7YHYgED4n6RqYKhCztfWdq7PwAfwHL5XsIIOHZk/056Av
BUpS82KWEgZIUcqkTVVBKlBUmOhS0/U3tFlSfkvvhRLG5UcARc1FY+tkIQDBtPDQNUTxq5I7tRp0
hZ8c6bEWQadK/4fwoWnsjQtGVIViCreY/eTSTw02sphJxQGRRl8gSI+hFAEHuIrIivZY0v6didtz
L8E9m9rISGbipQpDCpsEScgdGIFufLB8rDX3c8oOTRiGsT5AV0taVskYqrd9CpWkBFokwAunN+jq
m5jY1EOujaxewnaxKnQ4wPdsI6BuF2COfRm2gZgzmhKXUF5Bp8H3VDQ69ZRrIwPYqU0UdQ1G9ikB
D1gydsDzUWjP9nuq4jFl27WR8QuVgC/4GI4ZjbapJfpCmQM5RMxv4hJMmSFtZPfEppPrgsNzCnIX
sszXSN+Cws+ZwatGg6mFvPi9Hc95bt4nV3Nk/eJz2mYVRfQZFhgqUNEALy51VmBpka6cTKWJT6/6
H1o5fcGl2q27+2HQrNzOUSJbgg04QIMTzaHQymq0Wey3aAOcmOlEVPaHNM65TwL13NBqIG/joQY4
IAYFFpwEKCZSp3M9CZr+y/GRBEUWeQldMiOvE8KyWa1E9/DXeEcI+AHsO9YWQxmTAMLHL8rPWCOf
86JxddDfsLLGEgQnFEuC4G/vTFrrx5Vc9WegkQFtu/9LW0ClFSngO8NjvN/Y0mK1QoqbdhszETpH
p8LcydUc2dKky+N0aDBDYPuBrAPQYQUPD/lXAzz7k0koul5/Wu6fadKT/MvPHHqtvaoDRos0hAxg
SEbiAIjFs8Nv0UqA1PqURX2c9foZ8A+L2rABo6SYHuWtswAJAgLAxaWgUB08v47zjZbR//BG/gw7
MqelXKYKQ91XOBq0S6NxXRDDbhTzBXJVlG/BCbZIqk+Zu8eG4GfYkWXl1WjgpTOdLZaWYnWojjGc
GrBAAA+KHm/adn94buzuiYJnezqysUp9DpOelqpKowtQREZ2RvigEmXQKQNsk4WeMIygG6NBSyfu
h31fd9rw7YApFdTojP5Vg5BM8cAgGoOfAhTaKxGF5zf0ImvgNvT0xeyltWYNLvl06nfqRI5Mdc5K
4nC957EQaSAHAsZ6tGxy+Eq8R8a6mE7EPk78/nuTxuk7JmOyOMhhv0CCT2/A686CoV6Bt/sN+IKp
C/A4av4ZbWTBpOaaVu2/ij1gT1qixvJ+9lDBQ3Wflr4XzYaiGm7TaCa67U+OhTKyaJ3KwiWkoH2c
CJwGUBsuY8fa4RoAYr5SwbCL0IrKL4ClYT2Jb5/Y1nH2rmqHIFGpP4MLSMWw56/vqFoCxgEvHLQp
wBlN3vmpfR3ZNsCwxbLJqSU9Uiw2sFvuBwClHY4tC3KJ57fuLw/vz76ODBt7HkI1v2I0TAQvRjOb
s9CgQ/0OkYnpaQdvKrP+l7Lhz4gjmxampRAG1JQauOG0awAlmh0I4mj/kIuVRR1YsWeVgdyzB99q
7VcBeT5pcWqJR/ZNU/u65mn1DgJMaDsEB9lucENoyOLhQsYdRDnRAWoTJ32B/MwXABYuIKbg7QP4
ilIGPP8a6XEG9WdBRoZPRPWy1Vh8TXI8dhb0H28e9gJUqaKOZ62BghriSO0dPqfYkvqdIP6dUXWJ
VaOHUOMAoAjNxcAS6tvcgA7K91oNrRsANhMG+i/B/893jkxcIfdNdj7TozLPPbQxgsEMD+CMCko7
zg18CtKE0XkMjf3xZsaJwbrJ2CCOMSJKMMgkwcBtEE6YNGKeePL+4mr/e3LjrGAnBmKj0bIWIk8I
RN5Z5tFaNgMBUT9ZJf2Lt6RS/WNNY6FG+0//pZAYUcmrhD6w8JZCVHpADk6RYYjjJwOlxxAb9We0
0Y0T0IRU1HQ0WiKchzhVBGBCgIfgWsM7m1jKsczlv9oNfg03vl1AjPODFFPka2NAyOxwh12AGHEJ
eQawxS8RhpKTDN0gJOKwnciMUT4X/z+EX/zMe3yxtEgdkhrzPsLtBhjC3dzrPPobvcfQ5X5+j/9i
Sn+GG92POJWYgeMwbyRK3tEJQFNjNNUIsivqpmz9ievxF2f/3wOOYWFClIVtiy6+e58prStZhHc/
aMyEQizyf4ZzmDJWUyd3DA3rlTTRtBpjokqJHl7qdWcObaSFkwOZ4P9uSe/Qw19+fiw0ItM3GI12
DMOpwpJSfnrTC/D0rsHdOjHe44fhZ0VHUUwvdVHb0JsyR4ugjOgXyDfbXNSUgme6/fFxUPEz2uil
b6XomogSRkMfFGpYDJ5ASPLYcGPtF7C7gVvjG1isiSk+9mh+Bh2ZHq1L+CIpsKQUtwKs779PKaX+
oad0wsP4ixH/GXBkfaSgyZJKxYDYQjBjxyZgV9SZQcP9FEj7QfGMF1lFUFVBUyHJOAZgCMUtDq9q
S288pcAewFAqA2vnNaBSIV9oFDZPlEIu81AJLW28mXcarwkD+CD99s+vGC1xW4fN7dp0OLWoiGJX
BejMyC2+oCG8pMMkIKMRgpgJ7F9zRDqR+TlhGSbXYbTmvSBngyphHRC53QYb0j9YgHfUPkJLhbo1
FkL32Pet+h4fQV6HlQC/is4Wk+gUjqVG75/uO10LReA0DfwOijxy36sqyLU6wlpo4FUDo/z8yCyj
lULixZHSrDK1rkp4FGCeQQxk8R2RCuDPL68zHdxUpX6hnI7gxfTrzVXP0LV7IRKY8CUnWVaUKRiC
JIwB7FX3jvaKLV1h+bMhyubrAyBSu4CfnpBzDRJE6tAhIgw3HNi83zo7NwpF38eg7qSsYd/VYHwn
oBPWsxzkV6De2G8BeuBZXTYdH3RsYNFqiQLfLzef38c7duvZAo1MTtrKSdb2WCAIfy6hDgjM1EGB
H57fdXnki84OROM36Dh1V5CUmAnrl9NZ0E8vUuTYKhh1z1CvWL2cmDXIxM843MwVXH9gZadcg5ke
L0FtJuufIhVCHCJS+T30N0FbFUkT79+9EvBsJiNzdsuKQTrTLtncZKB00ZPWi3uQbFff4D8HO3bd
QFEIogE1o+/qkCRLGSzSRCt1IVzGurjqkGSAggCEWcQcZFK7JIT8Gw6teflCYzoD7nGCPYdWhhfM
YSMpahV6JNia4itZgwk58c/v+GchzgL9DtLPJB29uejO3bYvlMzRqzuQF12hzASiuuzr5lT+5+U9
JgNrPd9S4U+7/s8zP7r/17wtAiWht0/ZQsW9dEJQausKEY6Q1bB2tBHo60vcQQtPe33Jwe8M6njB
u6xA/3n79Chv24Q94Ogte7Y1I3tw4a4yehGQXs1NdS05N7RHXlCjShYtaOMmg2bqV/0xmoq7rqDa
K6n39fn1al/CVjzfBkR4xWXGhKQOTF60INxaVVa/CLcByuEQaoWGHiTjcCw5q8mNwK7BSW4UbyAD
iqxCAtwoDmaFiAObvjzfH+4etY8/EE63yAuSqinqGE956/JOFVI8SQ33qSFTBK6y4uMKUdY5lGn7
s3ktLbaHiULmqf44X62ohzZtBrJ10JqD/4e182omA3oZ2MNNzwcoe8Sg1D5gitfMhjrsBfpLxYJn
zIjSpnP+dVPypOohIXfkwMe2Unk76IzBjbYVqd5CdIk6eKH6Q7NU3qt5K+vgF7KCmOzO0FQkYuDg
8GOxgiuRT8VLylmXzmscJYDyhFXLHg+eX78Fn63mFyCKjXx1p5gwDcV3C5CzpvMevxa2jJNA5KOw
JKjeRLInoPUFsIAcAniZJcUkVwHSjOqZtr7yBlNZ5SHDJTJv3yCMP4omt4ggg5iZ2vUw47ciR8qe
SKktX/Y3ET2DIBRmzKIn6oeQEGYdKUYMuYTEU3C/PM4DNdk3IxL+OIT6AGYsgYp5sOIhUIGcHXTm
ojOZObw2r82VJLEJV4S3WNW68vuCcaTI7kCBJjj4veD8GrolyuFaTdDEPECR8iKnyJqMt0oRhHHR
LOCEvAKRSoeYjLOW2pmUJwk86fBwQcFm2y+nqqHKBVAa4UGTCOakLTgjICvw/HDyjx7M358xuqqp
cGajvGG6O1ydSrzsupeOCJsP2m1GVZkoihRcmFsQoIGKsLefj//QdeA0VsEvjZehM/7P0FTr1DpN
lKGDg1+9RbvGwg0uZ/WyeamdGAR0sKoXkHBZ7OrsmJHngTvtxcHrooKgMCUFSL2zgtKjPP8s+ZFN
4VlFBWOZzKmKOHomhU5qhiKWsCzUi4SWrGzLPU3IdVQ10NiBSMmmIJPY3DEb5Evu/cGrqgXq5ZSQ
hV4tr4j6PvOXNRhRnb25qC5gK4dnryMWxHOI2AUv/Pbz+Wc/iAl58fdnj1ZTurcNpvhsEE6hkTjw
IZSGNAZiClOg0fckHO/R2/N7wNHbU2bnImYLsdsdJAJ3C3nhOaV2chWoW9kAri7ubf/rSSaQB4Hh
P2c6OrdlHF36PMFMY5IAxbB8BQVRknsyBFK3WwCc2M1nu/4vV3eUacgbhbuWKibr8+vSAJ7r3qpN
OV2ab0CRp8KLyd0cJRTSpuhFmS4u6uoAglCsGiUCseFPVy54Miae7QcBPtaU4wSe1wRJYdXR6VHS
Oho0dGeiwk0l47GZSIIRBPkz+wXE3Auk3aayNw9K3f8cc3SA+qqoQc6BMQ9zv7uQdAFHFE43cFxA
K+Tu+aM38jPIDSZXV6S7NX6Vf892dIJuRcr1txIjI/ZWD+85pCIEZI0aZ9ORVb9CF1pkbb6A02Uo
eg4Vd3VDyTJ8B5cbvMD+NziHdQqMnDDJjywyj5gSnKy8LLJjBEyZqpnaBkUH7MblLTO+FBCml4di
wsLd+Qv+mP6vYUaRUtzGQlmd8w71L2YZODvwiZJ0F5GJSzM1m5Eh5XL0Q91KOpv19RBCIFPRFVv9
2D6/mlOjjE5uU/NdHNUYpbaCBTpRz84FWhTKxAW50xU8W7PRYb2mRRXIKYbhISlnQdXYDmzBg9z5
zfHziUTG1JRGx1O5qJKs0P3h58yNKHhr2C2/PPFTc/ozQYML+OscjIyaKOQBe77elw4a99CMV43C
MSH7YHOr55v02J79Gmpkz6oub9hExZRuElEhaddb74PTIy6JPzu0zFTwtBYz7lt2+hnY3ELEjdrE
J0wtKv37X6FCN5R8UEr4gmuJNHiqV1ZBwZLZ1OWi5+3vB4VjaeLv1zh8eI6KIcaiStDTAIw7sxj4
CqgZZ068S8zeB+XFxOI+qJdgI0VJBhOVghzI3aX5NWbSxXwjtHEHkDrrFS57UCzl5eIEmyaHYFNh
wbFeyh5k/V4y6OqxCYFE2RsVRIQS0EZVdVjfBC3xMgl3MaTfQCi6vX5Hbm7mPrdE29eB9xorBwm0
luji+moajKV8Vo4Mstub2UENslxCGjHUM+i27OAurW+gd4Ykzx4EzRdwvBoqdNhAE70qjObIfRwy
UAZfyNnTrOtrZH2sQJ68LbaQbrW5jbw6r5JlE0JASvUanjAIg2zRbOftHtKLuOHg24HWMsUZ+7Uf
2BcU8Dg9B2gRbMObq/GGK+nva6LuLkhPOJV1sxAtSOsUDQKp2+DsdaBHHiA6Ib8jWlC38Y5HNfKt
3PRGZUhm5g+eEEJBQ/Pqg/iRLYpFoDoIIhBJmANiidCQvOLAg/j5TTz2s3rRNtAay6GfI5iXT5DL
anbLG9mm8NJlC9JYwpyuMSQQbnftOEitoYY2nABVsbt5u4t83kHsmXjVCvyqi+EbMiAm74OieKdu
tB24SSYOC7W6f5xPUeOAQxIVjbsXTX+dlVRsMiFUmXYne+fv64bX6xUXQjZ3Q1amncmQo4NehDOY
7ayEukzrTDXoCg8v4q8PGBlsMIZcxKq8wFFlPgLnihzFcXAbaHy8dTM5IVxplKuBSCb7IUPWOdTD
EwrTGkDdUIsxO0c0OK9cSJouNUv+anbI43WkXKhW8hpYU4RW9y7tZ6s1Mvu1LKdaRD82h/YmznJ/
0YXSKCRTIelAtc2+Qv3il1SMuJ33qgm276W6S/wbUmBnyoA96/YdGImvhGrUMCV6uvglXkG/f9le
LTVHFi1VIVO0T8Ge4EFzB2zghn9G98dEtPXYRki8JIkyzykgbvqnXbrmeYY0Lfa915E30I7crJ3H
a9AHLzpw8pCigj6MOIv8faaLOfRkevI5cfIebvyvLxg9Nzkbx3xe4AtaCHxeyVFyDzeo4wqgXdeg
ext70A6HGky3J6p7djUU7HAa9c5mVuqCnz//mHuV9Y+N/fUxowfpEpeN2krndseArw083S7aCKCz
Nm+2rJm559fQZUDYnWZkDWC0F+P4gQf/Co7sm5kvkhV2fY2cCoitSQGVRSMgLxV4y1fhJt0Jh+It
fKsCkwW0MN0HnlTg3CqLELJd8C8HGI6rqyRkHxjcSpuB9dKOrWievoNEH9li2BHvwqNk2RN5gRRE
5XTL55MXHyXp+F+TH72FN42Vq6bETqjr85r9zmYtFIIWB6hQNuY+xrOV8CTYQLMV4S2ctlc4OyYY
Jblv5DVJjSsIMne9tCEW5PWgcr/NUlfSv6fIKLiHT+nPZ45xkzx4Rhomwh75rSnMrt5tEVrI7Lo8
FZ1aF96EJ/nYL/41HvWXfpnGssybrq2wLEigzlro9tmarULJKpnwER4mgH6t/7hUIZZ5eVOvmFgL
coLbmocoQW+yh7TUvwa9XOAurlTAMSDWFGxLAkb+0/5itagZpEZsbM8Tn0OP+h9XQZahAAGJCDgs
IxvX8UMssiW+hvfOtuZ/nG673Hh+4riHruavMUbWBwBqXuwaLC3I8z3ATc7oMbsaClSbJqzM40Pz
a6SRleGEKmIyAbOB4C9E6Mimz/RbpkNUCtpON9DB40JNoUTpv/lsBUfGJFcCUbve6Ara14VoUkED
1Xq+gjxdoWdjjO7sOdW0JqGHc675V/vsIvka5ChUtfsMtaJAz+fwaN/OiKH1XCUhvKTChKhAVRMe
wmNQ9IKq2sSuPjToP0t9v0+/7otwzWKpqDFtiTQ7BjUVsEuaBbRsnk/9L4cHqVJR1FhNGNsBqa9u
hZQE3Y5bQsp3cZtn/gusQAPVlknUwZ91ebjS8s9YIxvQ5MpVbXqMVUAIXITaByQZdzWke6YQAI8X
72egURCeXBj5WrAYKIbO9uAGENO9wooq7n+5eNQf/LVJA6PeBjGGBwPKpE2AxjjJFEmdQPUsMKYI
0DlqKv44pCjBKqwI71K5p5l+DdY2PcO1kUSdjB7KnDc7XlNJSpEwdm51+9CjShUTE3z4mP0ac2S+
pCCR4lgU6ZiBU21yD8CGQb/tCq+01//lWGMzJmtZkfIYSwKvTA0K68D8uBmhwxvQFXs+1uMLr8gy
K4tQz8Dv/9y46Cz0SQInZVdfCKqc0YWgUsTrw06DLCwHPkMSe4iEtqCT7SE879YQElHfe3Je9JtC
Z05TH/TowAqcKLI8dBSAJxvdjDpXQrA1Jd1O+EARCf1hvYUSkMVM3faHuYLfA41uxqVQZZ5vMVAJ
KRUOErJQVrXVg9ybAkibWDNaQvN9Xi0ui37dQOkngBQuhI030pGHvlBrxn641N4ZEkMwxGXnCG5v
m1yPZ+FSeDnD335VqUC9SBVbFXIF2BZbuSuXEcTtrzZVgRegbq8BwFDp5/XFgfov0tlKiPSVUJIY
EPEGvAz8qjWkQ/eWQ59LO12355QgVl2XJosenbQG+4xWEDan9reA9Ew9j0/XGetD6iw2uHl/hjC8
+BGcehI5w/eZiC9waAK9XiMWjU/RV7wNTrLPvj8/Uw/DGdxOVcD+iTJokf95psShug6REHW7FgpN
KPfnJHiTPlhTs2InqEh0knKE5SnMXvk+oMYCogIorgfLEEHpmXR64DamaF0tEQEif9Q8EQiwq1H4
GTmTPRVEg4iIheAGRY4WGePnX//QP/v99aOb3ndyn2kqvl4iBWoxEajJBBTgAaN4PtBD/+z3QKNr
XpcSew1EDFRa6qtsQ4TqIPFQni5XSFsg6IOQU4AzIXjFonnLNrkbuz0q67xFRejhnW4jH6ptEwbh
8fQRuEG5QgA/+D3C+2VcmaSrIja4tcjyDBDBos1SFcZDjWxiJFF8WJsTZF5iJUUVJX7c1R0Kqshc
CroCRgFxI2nL2qkvLXOH24Zz7pQjmyNvGItfs568RuEUORo21CVIqH/fev36fUVGoeb0EJkFkrgi
dXMJi1avmUQ0CEUzyGqWlgaJqtfcUQoiLspErzx23XulIbn8Bto51vUg0PTVVb/MNRKuupsOGzhs
Q/xhpupMQRrOYl+FFdcSqSWl0X4POMYK4e0ktoLvBmmvCvrV9XsGqT/IHKDYvdK26vy8z47i4luE
bO4A3dwAcvMKBJ5andXFhHQuZyHd9SHbWGSDW8QwBIN/9SSreitDs8LL+Sa/nmnPrLCVY9KvkTKb
hS6K9uJr5J739cfwoXCGtIxmuVmjjnnWwzkyuSExrlBj6lHS7Q3R+oxmwkc4Y3vjCsGM3mAD0sIU
RbrwmWV6CUHavTpHMksgZxzBwHlHexzO3YWI32prCJWDjF2xS51iVXOk3t5aM2P0Yqk4oj4AkXbV
RY81UUx1Lxv8mfvQbqBM5OfBS/wO87RWUxJ6cUiUFexU/MKtBLfykPTTa4Sl+B3KbAgE9c6qZ7vB
f02OlakR5AhsIQVMPLVtzUzeQxhmbpYvytnlLf6uAVu4wZmR7eubityeZjF4r2Q7TlA7kVaSISxv
iPsr20JIDdpGjqgGC6TRBf/XzbwchiVOSG/zdmdwBo+WHA79QLkuZ3oOk1y4gxF4FJWQ+Y23uZAY
uSsYcpyj3BysCrxYjHl2L8g8tgfZLo3mJAEF1Ly8yiaASBJsfWZpRDUv7z1k7ei54nXV5j4a44pp
VTYE6Y6NpcyuPk5TaIO2GMKYkJgFcg/KWXvF4E5nZDKBo5AN1g7eWJtfi3Z6oTLhBMyX2BvkiHiv
1dWFvOghB4YXxt/NQ5v5VCGsd953H4NGmC1OdYvY3lOgbTdYqo0QfxPDp489iII7pXtZYBmlrTgX
N7xC1N5gshkzY3ysYw3pqiVOuh/aw2f6HuKWdNCzC402ItpCdgvo0XHw8y5oBq+h+uUW79IGR9BF
7gHfWbjaVrTPHgulvhyZtRlmoznQhyIXCCPrPVYEKTafi7DiqAcYva5tB0v2ZP32yrzw+lHctOvz
Hj8yx1yW7IZHE3mmS25tQbIPSmYWb0s4UoKL752Jc2oeRC9bwYFZvCMnvAbMBZ4TfgEuRiI8pf4V
U+lOZ90rIcaoGHVEQleD8agIi1x2hyTMLNkpS4FD4qUiV1S2G6OxBIDnIbJmckYFroVQb02azz7D
TrzneouHYZXgBGUzGAzRfuUcgMPeeDuGV7ouj2VOygupZ6qXIhh8Y5a3HgTV4ppbsovuhBtIdwun
4u28blGgeMOmNR/nAppvOCi6Ja5lG9KEpPZzncMjVPs7ASqJ3DZyWSS9g69dAxHFds3axU1PEwIV
gOYY7jCefdPlRWi/Itc11/BU+O+XTQcxORUaTDdfBf2TtoUmpR/Oc8yuQJ9Iskxh6yUcR4ola1/C
L5wmNLNQ86ptoqVCgGFrXhjA+BDdLisA22wejZeLy/rsZjUBcCeC+ghs10GizXXeZT2oOMA6km3L
2kV6/dbukbgPBj0JTe6YqzqW5oJ8PDaKdsTRe58jpIX24mZAJaF2U+Re6QnDAgBk+l2GRp2T5Kaj
rMI3Rorf1/JaOIrf+Rt3xF+xvan2enMMDpojbm7vKg5X5VfqqTkVNcUJKqgKdJbyESzAR+Cn78pJ
g845nlL1yBq1zZPLmQwHAYqq2Vxd4Ada2Otd8K7t1EWEa3rDCwQBvpUG1JEIM616yj0wVJBf2ApH
KFd+d8YmABBN1jsjA618j3xLhfPEe8xHiKeJwzqiAEWEBXr7wKzQWalfYA95/T3Vc7TWXWcfiJv8
2yu7l3VEa59QtDOwFM7NvqyR3UPFwmpW7UHACtfvAc4J5csXYTGDBQsgaW6X/gWsQS08lhR3Hogu
DWeZg33qvc5KVuXq6rX7yzrfZ1Ty0ksP0SycybYfIPmEZPCqXfAgR/ZoHQRh1VryIyuGDfYSZ7Ea
HK3SOYjovSdQw4XuS+0MYOkjGacH+1YgEu/GwB/P4b7NkxekQ4aNNB88ZR/P2I/OU3TGzEOPje1b
RzGufbKqtzL0IhH1CoRP7OYzL/X6Zsa901+tCy7wQJKIdILRg2iGtYpTWSB7fxXsoiDhBUgtHT9V
yGYmkFAg7Fvx2XeGnDhJ7fY33HvYycAvz0S12ZJEu8DJvaggAU5UOa8rV2BXMjuXBydFuit2akTh
ePeXw6lbhm566Esiz5MjHkvovZzUheRqM/G18gxxMcCqV34EQbNTazWQNcfnYgEPNFbrjJh8oqpk
7j9rozpADVYCSg7FJVMidYoHCKg15N7LL+UUejfYpUC0UKwUkQmuvmX4xKWLQKz6Fm5oWG+O0hLR
tKNANFR5p9eiM9hXAFGzWXyQtrwNG55YOAQmSoBLGEUMLtvpojF4u1+3HrOlr3M/H4wScD38/bF0
ZQSTKpRBNiWgpVDyS0l0ZL+kmmArY2gENxbf7PjaEKh1rhZsZa1FJCohoM7pw4rxW48vydW8Ouk7
W+pXJ7F7Hw88/rssbxAVRRVZAaJQlyAAeXsP97DdN71FL5onuNqqoKLCPjODE2b3XjAsg9S4fQ/H
LKcGDBlht5ldAC9MTbws0CMkQoCSrTrTzOZFhNbrSV6lIlGRfIJxQl/tqbaurVHOzrbi4EqWW2Bs
0y8FAReMZj0T7a4gNWf0qZ0dGUejKfTYSMB5Z6he5t5/DtKuANVDGpZxzm+NBA1LdnGpCeM3Rrga
EIGu4AJ4vU5NZ2PFi3xx2yixLjkCniHgJxAPM7vcadciQPGbYVVayjaCrOQ2dGu0j3rneYk3QEBW
/gzSFcVqGqAQAYE2u4DAdsKI2oOdQna2hfuFgMNkN+iYM3u8sCncn36FciURUl2Y4ePNYD5sOk/d
FsiUg4vSKlHBGsxm19q5jgtpQ1wSaRAz3zd+j93cNi+ocvpdpPPoEzDCD64wLn5CsZiM3q0Hm4Wq
sVMCGGnlLueBLm+YZSguKRtEnhCy41fd2S9R5sSR34u0KJW5zJED8ROqkejGzy967EjOZV5gZjRc
oX0JqEWbIv1xFE9LnVtIpd/hBceOpUQB+O6Diu8ywIjmtrKJXxsn2NM4p0NVRvYZO1p0OkLCU/Jy
LgizQQm22Cp+7RYunrnW3N2dQ4SNKUioRLx6Fo/30BWsHncnOkWGEunJNgN362UDlapXWJRNsmoM
vL3z2tAEvdjxiMAjo0Xa6HpFoSGDSmAECprST3ykOdSQaPsGcAi4eOYNQx7ijfIhIE6/vDZ+MA/s
8FB+y4gkbvoLjNu2hkN9SqNFhFqsrGexfu1wPNSv2Ly8opyweR9ivdgmJ3j3L5kl7j/LfaSXKJHz
b1caMsxvJ+YN3l6BQnLnxJCwWeY4G5/JKnMTtzxq23rG6/n6uu629ecZ1xhPqSkb3foLri/OMT0r
gx9CAllw6Kv72oFYDVZkwSOMgPXovxos4mmYAQ2LH8AF7j4UI32vEAygSwGy9VoExVYVcRI8DOsC
sx9uEfl+wooiIwntZLeB21PPFHIIrBQ1gtJQ17IXop6mQqNAntUO4Ac56jeMrs5U97KOvQLNOJoV
fnRuslKc2IMWpuCrss5Aafg1j83bvLqSd1Cq3sxwFrykhZkdtdZTcbRO4qaICD/PfXkRzYYP+FVO
6nGGulDPOiR4vf6leknftRMzk+cZogJq5hDA7c8r3HLISCOzoMJLhZ+CsAb+sXPxUP1YFasBLHDC
SiLYyI6gjkvDg7NRvKhQPoa5w2pR/x5lEc2MZ923fAyd0FGxmgwCYcSXUDXe3ezOgWJsYMYQYc7h
9p2NzOd34lZcBnawR+4nw3ntXHg2mdvqEl5CNDH4fGLmJiIUwJ4NeVEhAv0fzt5kSXVt6dZ8l2yn
zFQXjeyoFjUEBEF0sCiFkAQqkAQ8fX5aJ/+7OWzu4lp2tm07RUwkzenTffgYw0kAdMpW0buOXAzk
B70cQx5cybQtWxwcJ8LbOdJ/zdd6flxQopQcLNF5tb6hN5BYaMPr52c6qSGZxGPVJSgADTHgHZYA
3+HA2QsP8I6njEN1JGohddKXnrAzhnyyaDct+c/7djL6g0B4FTeqm0bGPIlgOvDup+lI86zJ6TNZ
EXSG+cQMqigNlSE3ERlpygBm8S1dznKCU3flrXSBElIj2ce59EnbgIqYGHNFsSR6uZe9HJnNfZyU
g/PoFO1R/b6QIg6lNSn/q+QefHJMEDDBOyElQDaw+slchSIjJZ5o87QlpllOPpaGFn3cK5YRe5Mu
vUCQOA3Pn8m5/8IeO1AinkLzbb0jNYZK93RBWhBptjZrCKmykw861b4QyMx5wkrCYs/PO41qTwAx
uDDem/Id/zxjBXGfoqz2z4s4aMMSONAMTu7rXOhnaOnzdKKz42hj+dtB7ViezMyrnWuACyicnfOw
b/CeQ3Z8surLekIfrVu6J6a7X+uR5p0HyfKAxcAZOH47umySoPHzUZmAb1VOCiekDXK/jqpBgSpE
C+pRtpDdbJD7V08aKEH9tSc7iSpqdR60s68UE8vCu7Db7dyVh/xVcbZ7JaCYS+tKB8zsZTSROSn2
7ktPDcjf9GlFqp8Fg02Bhd6FhKBC8xg7I8s5rFW38vYTldUQtVYLfZgNzhMZNUM8amDBoGMaiyJk
kvSrndDFNxUnwXd+ljHQm4J5KaIpkHj55NQ790htRCxtmJzQA0llpLPf1Jdu1pIYbWdxayNqYqQ4
pmNTktahNSnWF5TgZ5DAyhmdbaqNPheQ2Zi7SRkd3WSmfmnzLVOTa1v9NiC6jK0Jk9RXWxrh/BlM
pClz+xwXuVzwzr07i1dYrHE8YjTvTE22VTQZ7nZ5XggrLVAQF6Ht4ZnrTWxww8rfh52DyApFgByd
BmewOGqpQO1Jf6M0akZnBpezydiQlI9gw6/a9EyUNsGJ5cH5C3rTonbKcfxOplGP+/Myu7I+U3KX
2cmWJu2w/Yx/BGZmR82KG+jNJAjqg8Ln0KAXEO3tqMRmvPVqXyealhQPyWvH/mX+BCfBUwKwwFk7
qQZ/KDzupPgV/RMSwDoUvn8L/u/Y0M+NsTLWR0kkspN+y/VkrYyNwAi4tgPL4gbPF1QWY2oCRtdj
btWjLvps+VaicDbsz920Wve8psJTl/pImVw2hnedKGOwWRKJeqINlXW3UJ18kpHN/adWjO1PfZbw
Vq6uBNfV3fPeUJj4QihtRNCQ947iWgrB9UM94taUAmlQRs0yX14HcWQEq3nlK7YXL8GKfK2fqpEP
gbXsTQm20LikBl4RHLxd2L7u2EYt+2brx3zffGWeXGNyJLAYtj4j/Pnt0gApb5kHDtbW3w1SmPmY
1q0U6PXDzu+JXPJSCQh6zLm33iuvn+3BfUmUPS/PO7teEUqkMCV8xZSlfT/LmKgMtouPdp05OYf1
Rds5JgkX6b2d4Gg8UEjNXyE1TTOvJif2ZfsYsb27rytXrqcPJbiAxthwOtgvS1N2pPfmS5zWb8fR
eS7Ojj09UYsZHcUfm8ac0M790mcVe2lluuaoP32yr81LtI3aTKYFS+N1eO2BNSiNiWu4+pAZ904n
2T/T86KbydCJYZt8JaPTMP0p1s2ey64EVkAfFKgz9GX+pSDKaUEL/deKBhvNi0dK8D83SQNm9rae
9Z8xDbZQ3Kxgv2gzDjSvnlNxpYtReHS7OT9bL5tnXrGQfWkg8z/VvJTjfkAh9ZZ9dAAhr+fXHS/A
fLv45wH0qkkJA0VyKqd93fI62XSFsw1h2o1Ndprp8/aT92RwjepJO9KdzE/GFAO7l8NUGmbTZgw5
78RBNiNyU/4rBn6lK4PpueKef1znOiKt77JzfuKxiSYYCmLq7qf5nKSDOhZazTQdy+SY+MoTQoTK
kb+Li2utksiaS+h+3nQisuJcx4oXzxRP+9mFkpNEfZ68Q6CYOPoMiZORjc+SkzJ2seQA9deyMmzD
KjScPAAGIRWPbUGBZ1R8SovTwBjnkULF43712UTfCEoD9lKt2Nd5Bl/yqyUHPo23b8eZNkg5aTln
sxnvXxJCJlxAfYriaBDPhKDhkL1n82J14mtB7COEnXl1fNhQGuZjXgIx9yNzz2QnS9FJXw9UVmdX
ePkPLt542lTx+4AjfbKHIW3m8+2mXukzY3IOixfQOcPef4ogn4uYWzH1lGHfu9rOCtI3+62kDxVs
A6qa1M5DUBpq85h7dnhkzLl/jYopgPFLsyp2djusHYN2U0ifC2BiG/VDuXkudw//LnUagA91hsDL
oQ4YbJf1pqi487+SFVPt7Y/L8MCYFpjJXBDWB5zrZToSXkuQ/Yk5i8f9uA0CJIi1OdrXTraueLGR
vFEmJ8Qz46Vl733qKLKVbex2LurJwUDnCiycHS04+joyctmMnhK4hm1O+7tNiOr1mb//DVoOLuJZ
A+iY26nM7+z5Y/3bVXHq6bhUL1NrDCnUzfn3xj8NkvFxrISSmy8ox973U2tSrcF8wQqBakKNtiJV
38m2FhaRXfziIj/4aUcYrN/YBQuJFASkdapzG3yeQ/P7MjvPk1FvSlL1LGZiyGBHp4AxynZ/cECM
F4P4WwbmNNzry3al2KHoZ6/NW39Npu4m4V0Xw+uk5qMHMh1DpsHQQ1vKLydqeKCjTUwwUqcN+y8Q
xvWo/6vCLOY42NexCT1oxl3t5qPda3+VWGMempZchkzqBP+0cVWXcGUhfl4BAaozOSrdK5xW1T6E
+oswbkaye0SOuDY2xZHILg6+D+PdWOdHMLRNujjXQJ223sf+vX45jRVnVrpHC5Xf1dnzcZCmURP2
VaE63BJIy6h4vaDcCC7Tw560iWMd1uNzWH3q+yBZnQDIRtuwJEga2MX2oTFHKVuuraXwrZHOadTA
jrFJXO/sjED36E8I7qohh7JJJnK2CrTQwfarIvzqk3RdD7q5vqr8+ETGDkJPPC9Wxiz/TNbGyJwc
xvlLnToE9LlpK3OVIuCqu9Z783aFLdz5FxSfsd+51rzx5Zc0YmSxlwXp5yFAE6hFmitN5bkwNJaA
JZa7H1aBFQFLCoExuiykmURrZqJWzkGgBruER192td/W63yq6j/3CRSuntu39QS/oOFALleM9wMr
OgX0eb+v0IhPARjtSHoxVwCZCKjX8Uv6cniv3tO36+vZa/zaz3iRB7/ZHPc0m4nuIWS7/ko7fEiD
1mkNlIIdz3B01fCj8uhK64R0Eq7Ck78qzlxCLdSMdy/yPrAmphAhouN/Hjv5FHbQoXETyv2g4P+V
jtPSNrhFLaIAGOQgJzAnKEJYOOg+rc7Za+4h6IGIqq8C3GsoQM28+MVE92XYcfZ/jns62r4o85hD
vyX3byimIMNWRFxrEg+Kl+tnvjqF0HZoBrnsFFcY9CdCdI8bgaueL07V0J++i9+NJDZC61zQ/V2d
LRsu99ECTsSvU+aqU2GMYtOGzpS4H/XoQP9T6freYvppIseQqH5kv9+lzXo7eWHjTBqfRDLMVrux
wo38afWZdgNp8/OL7jZ3T2k3ayjYaNe1WfkpkX8urNZjgWPqMNHFXOiTZp28XNY73QFhjLXAaCPh
21qiCvSLoBlq8ssV+Fl/V9gZXSjyMJIfyx49ti0bKDBm6oSKXl2Yh1Cma8rHn+3GDGS8vrxRPtr7
kRVqjUeBDSgmj1kOgaBA4YkzpWqX05OjDcxp9QstvReW04kIk099YUVsQlsFTts54pcVSJ4YHsbg
fLx7x8g58JVX5GyfnMzYGlSD5mDvUrvqQgphW6fqD0QOQxWkLslJ3+sq5qdVBSa9XvEpJH4xOQtZ
hTVAhDm00L7vBodAmYlUXJJrfRazs9s5uyBxD/zZlfnZvjez47fGJfwtcMHU4uQKXrKj5laWSrdq
qnkXB0Yatsedvb1Af96YGaT3U+nEJ0/N/HLnVTW0vQnzD+1K8Foxirc0d11NCuQ9RYjhisdp0wRH
YaBux+pxussGwnHSpmFiBefjsBQGSjyGpiEA66YDWfW21tQ6TrZcajX6UqcCKsn7ekx+I0UEk6vf
tmGzEelOT6smjkodYwP+ShwltVdLr+lhKqd+aay2RtAC84G29TfcdqPRTmSvCbZOq3ScgGHQCxik
gbkUXq8FWItFQp3bHRVb9SIfR9Tcymc9v4yPAZFZmPSQIClg87WHKLUIyPwn8Tx/Bx5PB5G+d7V1
Mym+d5s2uoxJzIeovj3QU/lMtSNGSB7QOreOtGj8eNl98U/G341BqebA+TQCxUh7zxvCuOnSVQhO
QwPuxuk3ey2Ap+IfsPX3/VsGeAI95bcjm8rs0pecfCT7eR8bdp7OmdNeTwHyY3w8VZIL0LdN4p/e
zc9ivn+39nYJBjDTltbIXMBYsfw9COM8fmuW7Xw/EOgiC8MaHQ97rnhvXnagJxR7pBakJ1fnnEbp
1b8AzNSR+iV1kOr9E1L4xqnfVMyr6x/Y0utz4VVDw9uIdvJCdKMyO4WwBqCinIkM+bS/hCAi+6Zj
wTd52cIgl1RKo8V70gtcSNKoQKjr0+g8r13SZgr7gT61GEnr6gwt5F6Y8HI8ZZy9/iQhuJl/GnJK
o2vQIw39xdANC3KIFIFiZAU04SAxHH+zCLzE5aL6zf1TIH7GUxoR7umLwki25capfrlHaYiws9F1
VAMiEKXiDGbvflhOOUS9U5Nsk37X0Qb5OyiV/ZGQNgguyTa3XX+JcNrGh3HPKWGsjw3YS3DmPi3C
lFk0IEieMtvZTU+H9gHwHWHApW7a51U9jRX3TFl0XWT8ampVePSrfswKYAPFSG5/N/RQ964VFeNy
yq1XvZ8DcQT3fGhtMGfZLkSigc75v6L8H8pRvGJrcQGpYTVGy2BsuPkcywamtV+VTbZiJ8gLQly7
2XpsloSFDgHh8ija1qwJTbKnDH5eRY+GDE7P7cOqW2NjSjezjx3plKZL0HWjdN2EwIh9NCH+wZ3a
jZPPE6C0PLDArHL48weAoaMOPGrvoeRwm7yT8pacRmrfo3uShhfTr9faptHeOwwLzGUN1nE5RMfW
t7SZQAUSD+RDtL8EajP7FTonVcNLy951TLr/XSg17il2akQZe/9CvSU4lubudVdS3s7XeWt5KhAb
ymP4D9QRshPTq0+JDV9NO8nelRTKh912nlgFteCo+lisnYLOhvaClkDrwla1z3FUqfR35rXlq7Vz
6sa1Pk4OtrF39z9d4dHjgBWy56RD8usGVUc7yM/4oTTY5UkT26ducN6GBYzbxq+SYb51yIl7LDMb
Jz5pnbUxNuW63XTzbJTa4sIg2r/n9vVLnV8lWxJ9rhk6//llIcthhaXDcZW1yL8GegGFpDHta+ul
WmACXOEVccJ9wklLT1wz+CtIv0FL3QxH2ILsgMuGBG4/3o+VqASzRXsWaEuoLG3/c922jbKfeCp/
lhxgnlb8PIyF5cHZDfs0kNsSLdne6YZ88MOPNqstVx7nv9q0pd/3ZrxYYb7mqbZO0Tl84droO1jJ
1uVepRXutXMys86WuW5nWnT97gYAhmyLCCyXmtU+H/1szE2zm1uzOjy8XV/oP0ueai679WWNa404
yn15+Ju8AF5rmzKkCWF3geR2KN3OU6nhfLV7r9wvO9OPX8TwEnHQ0LNfp0eIPMIGTJebmcMbCtFu
rHGTa2xVuvVjaybMqnGJS4467XNmuqochDqM14IvuKfU7X+TCiPXV/H8IWVd1UMpkifQH7ZXm0+c
fKqTLCiJyDT/PsHcnzDcHjHWb/ldd0TA6iDut3ut6pZXH1LItMd6ay4OYZISEq9zwVkkoTxQnSa4
DuP305oyl+luZ28fqqHcH2poEkIEo3cuRCXWRt9//32S/IBIfPv77qh+jFo+62bWdvA8Ls4nvcNj
kI7J19iJ5BXrJ6s9pLYassmcTlEXWfe/aZFxJR7Ou+25601rVvp7HWIIDKPoDBh2XtAh6xkAM51e
cj18JoeTHikjcAaXVUs3LNP4w8T7+lgkh7j+f/4v6f/uLsXWPOl8iQtNAEheGAlvKhsi1pNnfKTy
UEzL6vX9cAf//I6bddSi3cntNu7AHMDf9Ff1Ix5K9tf6MDl+H2c5oR9MbHaxX5+s+/BL3qx7924P
crI/JSbrgv85B7A3Z0RJ78BUcMWni/Xb9p5/roqiIkr961T+bKubhzzsJMESsCPDA+wEX5M4NLS8
9eirR5J33tb7+7Npj8QCmG5Y+P4oloHr2H/vG0XdnoSslvtvtw3ayAiPk+tSpAPkw6xRaQWe1jEQ
gjHWgh1XMZIX+CPY7EQtoDOF4zB+EWYfPfphzU5jCo5RX4tunaN3GBWjjuoz9ZuX06JwnnJpH76p
m59+x+aWr1mrm3uY7MMqUlQHXbD9lUZr2afOXO0HlydOdZLy6MvcrHe3DWIGGatNzXrgUzSlcCRy
F1SBsgsFafrU4aAPD//aBzer9b/mZh8kbXXcXXM+DHQL4L94QM/nYJ9ONjvhMM+xoiIBe0abVdRH
e/12P9xF1VPZ1Yqg8JAdLKHdtwyXAuZ+/LuH4tfjcm9JaPlJePb1d1hGo7Z204t72VOxTS4eqVU7
ponbM9n9Apa/VHo6xdg4HcxUqI/KEKGP6BT0z8gePMUV3jLF7t4B+q6ylw+SEDLDCDh13K4tb5YO
dBLSWVfT0oNRUsM1ofFub2e1LUORhy+Jx7sWWp+xB7guIZho/5T34IRH2A20rdbnYeaKq8M0QaIP
IV51AXRNtwp7fpEyTHI726ReG1re1m+xdmiifGOdHVg3o3QUQ3uAJvRVvv/0/UsJ1ONCYS6Q2LYO
bbcfVNgk2Mh4FzRcGMfOsEx9dKXvsLXbCSLkgTHDdeMT9jnpPn0OGiRNdB1n84TxTSW3Mf3awwo0
1alp/dCnCoBaDYCDK7+A5PWrdHsUg6RaYWLGuoaMTOMqXVrVn86JSdXG5FbS3D38fX0LQpBALXuR
3d1CfZO8g3cYiOQ5CmCN6Mb0Qc7zIlR6BoTNf/aTBQA0YzooPpzIPitG3y3SWhkIYxWEYzvjj4c/
Z5gUX+bUBNtPvL4rcgGLyN0CXbW1PASkirL9UQDtdxRflATU/eaiCKQfgUxZiPLpBYBFGAA7EwkO
ziXo5uwlcaJs6k8JdzrKaA+m0lQcXqCK7QLl+0hWvV3sAvKlJuwhKCs04Iuy2lgOe5u+3lACATBW
aPx2fWHMLp/iUA+L+fmn/wvyRF3E7oFJQv7TmPMsBtxd6sdDmafFgVNJIseGzVy6F9RxhEKeLnl5
prB6mETgi6BoiiIpmvVHrXQTBbrLVhSSlGu9J7a2L7TLA+iYdoZ1NTqkJ5fBA19nWb1d7U40EGN9
3F26KxJHt7dWEDyFphxOVmPT/frIIAUfHCkiYX4qmHl8C/3zmHeKx9TSVY2E6T83bA4LBuzERhUA
p+Hv953UP8K/w+o/K93pHMnILJlp9N2SQJZ7IDw5wxevzuoyTPxVB7B9gOn2ZM2HoVxRdR0Ha00S
pbs7tt1et8ekrbtlCsVI8k04vvA46f8yvF0ILtHeeybyepQNqjcr3l2NyaHqyoNJRtZAf69fdzQW
h+KqJAbq0Ae7SPZPXhnV37q/erZ0/6f/9YJvlr67JZOLsj0KDUu/CtNiKY1AS1XwUCuQn73Wh2dR
MUXLkEUTTeXdDZkepSIx07LDEZjxcZBZDX/a2h5egr7ihU++4cN78Waxu3tRPIrH817Me+VK5wlv
cMxRISKsjOCEevWT1f7oYP71EjXTkBRRk/CCvXuJxiU5HXZ60t/Cam8sCM02AGalLzmTvNk5TJCt
U7SCKJV+Nc7Itv7+uPLDr4jLAmpVWTMs7e5xNSGTrpKy6w9kL2EoVyeSgIFJzwcSHl0YlLjgOnCm
PGrBoIN3+uQHPHzfNz+gP1M3ga8qdeXUFWkf+PRBHO7fLERtkB3gkuIqeKYxmdP1wPOWWwZq7+K5
xF3qn/FfH+HmJ9xFw3MnZXmR8w6g4NHVjohJ4WxSczP/7oJnc7kfZ5e6ppkqBY5OLv7fD1zuCrnp
TKslSPyxqoE8lgbFer216+nT1/u/ebZ/VrsLg4p81DWz2rZLM9htrqRE602C27NrBqH8bACt/PhF
/rNYH61uvqW52xuCkLBYf3agghCG3i1axIafkYptR5t1OVLoCVigeYqjUVg9LR0fb6f/+QnUV//9
E05VVlz0gp9ADvuKZiIKYB9ByndMn8L8yfF9GH3/16dUxbvoqxT71ixiFoMSB4tFYAQh4NH330/I
n1vj39vzn0e6ixEMWzmf2h2rwKCGHJa5P4Xd0Zt9JiV89jR3YVY5Hpt+3EO/MRECDK8hTkBhGzx1
nXp4S968tbuQox7Mtj7369DLdQwkHDwSGDrtb5WhoBu0we6zcuchcoGI9P87dKp4F2UEtbnudynv
8Ow2H7DX6YabNtGkcp5di38/A6p4F0w0LTMS/CZbhJ+dR+8N9k8xBKcCkW4n4OVe/qxcfYSP3T7b
XUARGz3Nz53QLrF2t/+Uc58WRcoVOuCAXA6Qe+s98zt5MMWXDPLmhd7FFZ3BR5eDykfs3TS3uJD7
P+t6FECK8XpcCMpa9HV2PiiJfGVGYxFJzLMsVu7X+NfBMCxFNk1LtQzj7qwbRWvmp/5gtG73MUQJ
gWDr7OZeMujGDeIrmyvMM+lcUMqoMM3pUiDtPLmpHU8zPMyfnNOHaYopMznP1E2TXP6/Q8+lvDZ5
/B/0yPDFn9gLOndQzjIKmcx59gEeFww3q92doiPj2o1tDVaFYoRQO6Y3zpZeiXYXarO/P5n6MJe+
Wev+9FyPZ0kVeNHSNKVVVdJOOUTU8cHPezUCjaV/v3eh4DNN04VYECmDzl1C1e0jovJKqu3AAOf1
NyPQI7fqVef0fK7B5rfd/P2nPoxhN7/07vQVGqNx9nveSgddearD9+tpZU9vmYeH/GaZuyMXW5c8
ThKWOSLoQ6BFxoIphv2FTiQ4rYrx03L0YZp2s+DdcVObkoHrFxas0RHCUkbgXyHRonWFRubvr/Dx
0b5Zq3/HN7e4fLycdt2JeCI61xGavpAYxjeHUjijrNgEHzsGjVxozAvB9hOyJKqlQ/D69x/xOGD/
8yP+wJk3PwK0T83lE1sOuHKAM86XaU8kD/f+J/mn9CfD/VcUuVnp7hK39oWhlTGvtvL3CECKb6pF
Hz8p/zKQ340kuADLXSmSjyth0sK93DvWIv1BF9MP11MjSGM0UnUn/9nOiHx7T5hskcNAdO25/AX0
996cAfpBj2v1nlCQeGPfButSP9CSQaFVbdFPvjeQ3/s9VMI40enCxjPZVYfy0Ip2wDc7GlkTmFTM
8qNv7GTvsltHkpcvyW4k7xevdPuIEzmZVbshyLmXN9qBo9LvXnpuxHZUeCaFdupn6BNCCSFGL+Lo
PloXFbNd0SLHAsExpuUrkkn7F/+3zfV9P9h5/R8WB+acbugC4QFkgRVWcTuaQbqHshxWs1v9PL2t
H2YIN5/kLuORzbYqTyKfpETdWnon2qi9WZ0FA555zwUdX8P9+35TnoQ47S54H7t9Z14UluwFnr29
2s41XWG8aPBE0+EG9uqBXo+Qcu4gIzlX0th5Fv3i4Mgr+j0C9O2dC+qLZwXSk4h2X6CpuXnJtB0/
DC88KrNZj70dkOH+/fmlh0kEZiWiaOIppJl3p+AKVqInW7NPW2Rn56Twe4bW59Xm3OHxCKupCCzg
t2dP9zi5vVn37lM3WzmJy7PR5xHKHwn9DHdFP4yffN+HRtzcy//r+e6+r95t84buVbtUAw6KREnC
LUbNS9wG/fSpv3QZWkkVCNFl6zyNMv2f/3eQ+Wf5/kK5CWelaBXXVuUx+wwl22hhX+BifRVeeLX7
pzarj9H9m8e9u7EVXSek1axHY9iXwsPmAEsXABOhLwIwMvsWU9k00uYdTZRLT010mU/iHsPfai6H
cCBnmMD3uFyfo+OYAeQco/5+sun6BO1vb+Xuts70cnsuBT5K7dFKsJcWh0vi5zxrXMqPXn9vGIeR
jGhIlnq3uy9CK5o7shhGGzKKHib32WYYTu17trMKCZru97PS0HhUiN4uebexTUHSLkKRY80vBq+k
CbMLYH/vXmvYF4e5VpdXy65pMBDI4QHj0h+pNNVoXXvWypr385jKqYmOwNvsoeAETLbv7cV/f03P
DQfnYOWM5LeNl84SBgrbQZ71Iwcdxpv99tNGj8828MPS/vZx7s7P6RjvU10/8AbH4s8yOoU/qKoY
mISFTMXg2M7+/dYXT5KAh+jY7aJ3pyZO8lTZSv1nYzq8ZC/TmPFFM92ujww7Y7yi4H7Py2eP+jAU
3q56d3aMbXYSy5Ivx2yWwcnX7LcUOtfXF4of6hoPFsj/L/T/dsm7g8BgmGxnVjxoag/FAWKgCYQl
yzG/9mcaT3n093MnPzp3t8vdpa+mWZ2NQ8ZyzWJabe1+equNg3yROBvn4DEHiBL8yZKPrvTbJe8S
WK07msdD13/Kht2fTt4lJrgu1c0isGeTzUczY/bX/PvZi33ojnS77F0uy6C8uilPLPvKZD6fQUvI
TabaaIkuELeJpcS0assJJoX9MjiXtqLaL0747Ec8zGVvfsR9LnsqK6Vi8k9veX3FR+WP2BVfHWxQ
ngId8qM85natu0hnaAU26v0DuwwEiaJ0vMTbJkJw1A+GFl0H+45wvne+n/U+lEcJxO3Cd/FOZjhL
3bV9vBv7TNNhxjq0W7s7eL5v92mrMpcb28NtchLuB78HTq85fAl/57vx69MT/DDcyyIkBxIZUf6z
K25uW22baUIHKLLMGN6bveymB/xlGm82WDefe4iC2rOL7OFbv1nw7uGLNLucyhM2cJeLXYz0ueoY
4Q9daHowmUcfpnE+5k+31SP4Q7tZ9C4k162c1/KOpwQAmLSzYmoVWBAxJvGMuC1XHd0vHBe62O79
6dIPT/PN0neBeaenpqTnPO+RdBEVCJUQLN75YXjqyf5QuWF1X4ZYEP09ijzMFgHxFBolwD7KPTFI
KQ5dE6cWxqJGuPNh/wenRbdGkDF6slB/TO4zk9uF7j6onkp7Tb7uevs2EUOnHK1ZsoQca8+7+d+X
enzJ3TzT3WfcFoekUi84k1ZvySuGQTt336u6UETPjPHW1zfq7I+w4vDRThLRFVxh9v20L/vsee8+
6N5SlfTQ8rxvjONB1UkeAjuXfk8dik9GSj1Erm7f7d39mgv58WD1bqICYy9TRInZGopw3/h3ladO
kA/bLber3V2tDE+pq2L7x/hVw/lnovmGjBHjLPvY6b7yWg2e4dt/SsW/7Z2723V3PBrpZceKuJzg
fmbhyGG8XSYFY8XSIP2R1KAVbbkXI0oku/vXq/Shfp9IgMFNs9zVUORU49y1Av6NQVI5jF47815+
E8VG8pC6Apq2d3SWSud0taOOqcLFiYwrBuRbR9QGkvl6fubC/TDW6JJhyYxtELX7plUlGpy61Oyf
qfmlUynh4ZH70rIOIPO8y1ydI/P3/G0MwQKx59KcUzWqhNGpsk+X0Ho/ngbtQGJTz5EFXU1ItVVA
ZFIXZyPIEsBEfPKiwq0MD73chfN8cHQMO7Xg2o4N97L4+5F7vCcMGf9oyTQ1Q71LRq7CQcyNVuz5
hfmk6D3Rf66TFOo1nE1YutfNM4xeNvoD9K9NcbPkXSKyt3aq3KXQrdTD17GyXy/4Qu7cTHb9xot/
5aCQe48q7U0xMJgxQu2tA675OOBnWBu+2bqY+GWKU0sBdu+JHa8TdZxebNzyuo8ydzEd+wKXXRyQ
AehejTHM0b78Tl9rpsrhSSBvZKRd39dlwWDRj3yAmQDeGIBX9WmKIwRMaiy+2J/SQlIgQtFiP03O
6+xLQdZZfiiJ20j+LpufD1G+ygeXj3KQroLmZzdF22Usdvh9TXdoDZC42dL7dYI8eviTBOYO5xY7
7iWXzGRHEYDjA7J6v8KTdLZgAsZcwJEUvDgJTqdZ/oP49R3pSc2xCPSpFOzhO00/e30oz+MgBoYp
EsnTeoPYhtYUgpAO1IvZfTkmNGtEfco8QSyDFdR+vv8sW4+dWIV7w86YZegr8/LN+kCYum7w7Q8t
LqwSbXVjS5qdRgpb2kGXU31kC+m1nE3QwboXYIiiAujDBc6wv3Mo0klrH/F5M/+IgM6MF8RDOllf
M/zp9N20q5xz+ZafFzUe1t/QlSBET3tGOuZOZ09baVdgPEjBpt9zFwHd1oqAcmKLkBXdxEJfT05n
u/jpru61s6Ufus/KsqYvvjokMx2zKMyN/ArFEpwOLApwIsgdM9yKthmeD545zKdqiAYJluLeT9yT
5uZTIYukVUlCL1ou3kvow/D8ocM/VTbYODRFkDwD7x7hVdo/G/0+2dWPYinGJ84WJHgOFhoGBwk6
6OKTM/ww37xZ5y7RvewP2SUpFfofKOBhhTSwUYnv9mdC+3IVRxtpfE0phZ8s++Qca3eJQXmSs219
4fEY9PKDKyJCgssg81EBzQ8DNUy/0mc5z+MXqmmKLsG8lsS7C6xqpMNVrzvGr2DRg4clzwo+SaYH
D/Fdml9ISvYevXSX2a3xk8d9XE4wgeN/Fr+7y8qsNI/SlcUL9+L0tuk7QDoTr56+GAZNQr6HbYzk
MAMiyNBLSHjV7McCUNGzffW4aL35KXdBuzmJ+WWn8VNKDwwP/fjOt8h2e2OPfowfbT46jAcHhtf/
QZPgYfT+5zXcRW9B6cQ0L+DLxb9FhEGSaEfoRQEOIep6k+LnOEX78fed9vB5DZnmpiIqhmLJd2vq
2jGr5BJ+VYubUjxEEg5dtncUxegL9sQL2qZ9sEWuwT8nT4/Xo4TwZvV7qr9hJvtC2bM6EpHZ54L4
y8ShXsf6rFh72MVlhBywnCjBm7tvzW8vnRUz4Q6iXodTr+iMFQCyvpUNj9c/vEj9rYKjzmbL8CSY
KzJDi6WSqBlPT+Nnk2e0R4ft9sfcHbbCVNPtNubHiNiByo7GpBU5OH01GPiNkTzsMIHVwWN6z4iC
kU7nYTyAFoxkb2R9nPF37cFkvKxQ4OGJQQ8e2glSamjyva1K48QfHIxJ/MlgMbpKHbdDT6A37LfX
/dgK/76BHhrc3z7L3dkFBFCsavv/knamvYpy65/+RCQoo2+ZB8F52m+MureiqAiIoJ/+f619Op2n
q5+cSrrznKTqVO0SgbXudY/X7/qftrne8EwN5QFTnxZP6D0MTDdABP5qrES08qef88+L/rFL655U
1M+8EL1UMEQn2+ODelUISG0vl1Y7/TDxBaxnnqc5SWX4qxwSkDSKqJyout1SRgNQ9pqBYnxA7lsO
eGRBTmmAtmZaiEblT5FUzCmcQukLrhzQL9GXyzS2+r1lkP9lrfprffZh9HoOA6A3Oc1PY45KoDCt
JRCv9+HpCAe56/H/yqCJ5WBWj/rQwnd9xrjs3tuFN9TwLx+4FLxB+cJZytgleCi/9hQ/S4ltYxK1
hiuwM9lU8RmIvAN9Aky5Zej8l7/0gfZUJOdJW+BogM9SQ2pGNwedyGx5Qe+YoUkxn1pwHrtG2G26
sRGWDMTPSpwhIq63L09AlCXVzwPvNwPNrPNzDFgx3DesjxU7frDBrSgZdGNWJHfyh4PPIAf6vg81
3sapaJmVZZN0lgkJbAF/uuRTmU/yVf85zL4zjMqbexQz5p3h1r8Ozt8kN/61y9hgTAmNCqUvfsNa
+Uca5vW41aezxAKsDjmYY7r36fcNqOE5rpH0JoIYhdqZU97+Yjr/NeFGP4imiiZc8gR/RJjqZ5tL
7wHVD4aQ7SIFSwfQtA/8QDAu/rLL/i31889r/WExMlNRGuVCDSM+wwbNmd7YIoJztTZ9i0F+MRsQ
lv8vHT//vOYfO5sOKqPrzqK6YxMDuqBroCnhBVv3lf/b9I+5QTzmb2WUf43c/3ndPzb386Ioj22P
e/16QicV+CVLlIl+6SeZ/98f7G/r65+W5J8X++P8u0v1rb9V9decAX7OeLja8CnoZmJcBY4mCHSI
rb4iDn3AZfwfKMg24+rVKuNRoEEe35jXMNIBfhISG85Bmg7S/kaCHHFyhesAK8DfrhmhpwKefVFq
uVL2E72JJnMHegK1fbj9W+rj36zjP+5J/WNHVLJUDZjQEgtzf3FAlaEVTseM8N6k+V9P1n/L0v3z
an+4yC/p3asGZ3q0BFIIqI+gCkKxAY+kMFCBIRuqwVMcpQ1jGW8CoD5THVAFqVD95WX+a+Lun1/l
D7e57STjmosmC4bZd2hM8vQVukjEiMd/Xzb/Wqj655X+SKd17fup3UVBWSySPq1ROIoO7RgnJl10
wCA9rK/wY06ewXg589z8XpQ5//vX+NtWUUUc8Q/bty0a6fJ+s1V4mIKUZZPj+hV8vPh/vdbfVtUf
5u4ufeT2JsxBNgdTSURexULm8U3vE00nsTH//7y3P0yeWVaD90WYPMZAgTpRCxS7CdSVZ7p/q6P+
a+l2QO+/EBrWerjg/+eDvG87/SlrGmxImO8fr3VLqBMXYn6gWBk0+ReTUlggOMqgPeiNEIydv7o1
4m39X7boH1/ij7dp9pu7nj/4ElkoaNnk7pyto01XsqcCd8LK/2W/GPJvo/J/u+QfL7Xa0qWRbdHQ
aigbGzB9ZXRQVR/u+Ip59R1jUe1SWpMYSl7rj3fnXWgU++GdD0ixAKnb39z+rtYt842yjNAnBRP6
BsJ5npK++xyK4wn9CG+LLMD26xoqAjOqXe1X7eqwhwdW90mlKjTzQIK88Unl24zSNej1YqfAzbmE
r3X39D+Hz1qN4HJtaw/OQVPazc2pr1Z19S7zM9jyFKHJxXN8RX11618Hh5JZo8xBnKJv9dZ9fra0
34RucnB5+XyMaTj94wshDYLctXy8TU9wn3etHPYaf1vEGso5hX/BsZZtib7hj4U8bAmKewgCXsdT
mis0Wh4vlUNNwjioxzffaSDI4Df6UAFKR/qR73hL79RnDmrPb5bwXcYDMlQDX0XzGckM09GIOzJX
Olzn+WtaT8mCxa1A3+YTxjLbRRnV5Gg2ZA3ftZUDnpvjYNCqdRMw9J2cGPsuvIzJ5V2/mxTJxTqn
58Kk5WTYfp3i9xIFzlG9qNvwFm2XxqrsLCYu6h9tBUam//OYlcCo8Bk/cZsFlWltTbd5z1uwN4AZ
oEe37q2/VnJA+fjyw3pg41jJLjOZIONfIxjBuNH1J3pKTlkOr3e+Dr/tI6B1DraaUz3CFp8wm+0V
WkAkp+nCU+k1Hz8HopUF3cO5KSCCXE0L5c4eQFj4LNt2VFZ8piUvrzAC3jTQluBxSd7fXeAHvfW7
dXqNXXzoH9t+3fJgMJNGZ/qrj43pqKbTLm87AOnIKRS7fFqIvjf9p5igirQwTbeD7PWV3e37xTJV
9AVN9tYh5/3uz3GOiEJ6C7ShQj9eGX2G3VDgIHmjDOUIsQF0Lon/c59XF9BU04eGfHMH+3Mk2S8I
csDYv7uw+NJiVksfkrKcvL7vYzZFl7nIMN1YoXdmfIgyEHNlRlROGiZYacaI1WPFlJECg5Xuzmn7
JSc5sQaOv8h2QkcWfOaHV23nquk+ZOdMp93J/jTx5ZBTMYJMlf9A4wFWQiPZybl1Lo9dWxFKwF3j
23rSmh1nHOr0qjiDyzSTFhJL+Mh6huzNX7ErZCQ9z3a5bI7bLykoAyBPW0JGCVA7pDKBPwnJb7lb
hBBjKSQcuCDfkYWId9h1jNZLlJGjMjltuDtw7kL5ZEnIxXN2qzXaHI6O5ehGlaf65qQBjNFgD3Q+
AY8APMSLDr9tIiMR0iBOUdGAmN7Hun+8+4JGD/TfBhwRgkUJi6VxMKTolqogbE6khqEXjpS4xFCj
Y9Pj8/t0yl3nl43hAc4n/jsF3OIzBNUPexyYfBkhRYimBNHAAHi8aGU8yWDqWYjIaRbLwSH7Zt7U
ziCij2Dbs8FUKHpd8HHOtXcGGZO5GnbKMmJy18Nq/BqeU2kmiM+YxsppcBzR0U5rdLheYIU/qf/1
Wr+PzRKT0hsKXjn9Ofgi0viS6O5p2cAbrRCLyS1HDEAoaG6US8jN9tnX53iYo/sMlRGYjUwGfxVf
DbkwsgGCW6RNVMYpO5hyzxksQ/UnR0AICvdcoRRd7zQvjwp/C4m0TABZQ/Q7u33TeQPTHw6QrzZG
8lFbq0jCsMf24mvIEVenaaI+CtQ8ua/ksZYnjzULwtEsaaT61APo0HIbyOV9zshBkIXn9DEXtnat
eVpw8eCcfStT5QZiAOH0YcaY1xa49ZjhtrMz2LLL7uGTkyRPS6CAKO6OEFjxn945vYqP6WaiwNuf
STxzLUbbOAPGFmGjD0Co/duuRauijIRcigBr54D9BamDjTzaNy6IE4wfPjeUNyupHOZKk/qIj829
iZcJeMeGfByC0nTbGtQWx1exrNCr68VQbR1lfl5lYcto3Jpqh3gadMOCAdHWrKVcyLA4Vx6XNuoj
lTFEIhbtmLuTeQg7jKbUpdYqGw5JWxRutcScbZmlHtivCJaWZ5JEhQSFZjMaFNZ9fJ9hplbqRtlf
ZkJbY5tQmxLaSsJhhR/FPOwH8OEn7SxpJWTXnsjjKpRKlVQfPwXZ/dJ6l6ct/ocbpoXbHDSbp2Ax
oLVC4e8ChddBCkGxGKanZGIw/MyOqCdlirEDdwsq6JyiYh71pwxPN/ZVPNWqtQpynn0EQx6bevqY
Y3YFrPzm1r6yuk062NB9INolRgr5GvTip+qx3r2Gd5Kib0uVhsoMIZkGB+JbSJ2VqInkqeJdwbZO
KNitDPIXhX9lTZtLBnIuY3PyOVReP+3GJUwC7js4pXqFPk0TFMGFjmQRbvVdIy6ht6Ex1qNKjoIN
ZTz4nMwOUnSh+nM/5jYhR74QiNRParhmSBsvzdTcpcJvCohf96A+vKLr/pxkI/w650ANFGUP+zLw
OP3AAnDyqj+oCXj31SClftR0NooTnLGbbn5Z1yeg+O+0x7T89NF3OIhBr/WP9K0HSApkrklRCXWa
6zfcCJ3qZG3h1CDxchayOmf0dDgGxH7LhlvOaX9g0WQs2XsQ7RADQs646RbbSQUuEpYCXVbQnBSP
0i37t10UUT2t5tc5XhSCYge8jmKH+RLwdcEjx1E4RaSQuvizgjw/pNXqOsdVafCQGJ+4e9q+2w+m
KmstUID6dysAuWEv1mhSErzOfYWIM+lP4voRXDR+98NgDzLN5Y+253AxvGb5cYrIiKtvlc7tPD3t
XkSx4WXehR1KZj1kGODRoFsRA8fqgEna7zUN5mkVnMLLERZfBX1gqIAGEt+CIRLUWvpubWW0IkYS
eTm79FnYV/QeMGu2lpyANaKklYhpeGCyM3WuwRLdhnx1Jv5+YKZoew069cAzSneLyuqhp7uV4mgv
v4UmNwhP7E1Yzx8Xd9ScPD0oQ8FrLc2ucK1Jz2XDVjBf7F7DEZOFpP9GMFZrmK8p0/5JvuRTv7SR
WL2qWyfbTfNTftXTcrdUUxl/VAEUgZri8uPhOVBTRtZgyV/fnWZ5ZuOYCEpRIy1P9OJ3IYxZnnNL
CIE7EfXih5etO8gTSLB5VD6z2Rndq9LOadvfa2yfAb64wcBH5l32+uY0KSKiElxEbaiyxkTfXheK
cSj8b+zdndbiizfO0vGAXjOnSTtiFialsXEUNI11jiIPhCsPv/qW4qC8wu2VpdMxmim2djd8eK3/
gEiG+wqgRci3zLHO8Q9pQ4ujFWi8f9mQObWbqc5BMq8T8wd2Lho+48N1c8W4HT6cxkZK26QSNCnO
4ceC6Xd3+ktjrQPhKDuXwYShMPEq+0QMv6roMTCEvGx376W8I+6Y5QHKY47GWWvCjWkmAoCtO1CL
sedkZKfPZzDBxbHQ/GgItvnsWIn9tzct/ekd/Pj47JYkXXSb28uFT6cetxEn32MEVqXaoWICL3BC
ahW/AFGZD6Jr27CFfa8+PGV/mjQ/sm5fRtsQIQ9q1NJKTnh/pxgSMYucCKGcChnI05QXN7m5zzlx
0YGsM+LnTKFydxEP/tcLARcsWMZi1/LgcPd+bvirQt0AJ+Ap2qfgk7Q+84g0KXD6yztlqC5fY0je
s2qj0hvA+bP1cS/m2Xc1bKkF3ccGa1qk2rb+8uQIvaY8pqhuH15geiFTAFv8hE1S+gn9vndOhX2N
i3k64aAiKuTdrZ98cR0J5MY5GFfuef6xp1fkzGhQvNj1BMJJRds2ZIYTGgG9ubxoFp+wTBlj5Bzs
PAKpt6uebTkhvpp3Q7Yuo24Q2iPeDsg7quMX2duCq2aMgpxdiOaRtPW1+L1THB9kt6VLQj2G07yS
vWpcTE1Gs272dfP6rkZFZykPnpmxLyNRAPygTtDueo6yMoLPkBQZOmYc7lw3/o9EUR+Hj2+G7BR6
xI8ZqGx/T183CXv0uIQW7IsNp1vV7nDjVNZNJ9+dAnknpKnK6EvjMXKsLHG1Z7xQ0N3xKcBenmCu
LBEYcZtA8vKl+UWI+aY9Iu0f3+jDiSqsHq1N3NJ9vXCQ0KNSmVOYFcUFTNVG/7kBQueDb4bNScza
Y69FhmkZrGI2xmXMSbhEABHO/C3AFSUJKHwaeJ8OjRQqpZo9Z9MZxQwaDkC1FnsBUMM7Hd1SoRkC
7DoWEn2QFj1M2bAVfm/wXJGOeTiI1Qg1NglfF/Y+OUyNQ8ZFAcbFY7BeF4teSfS14h7E61Fm7z8k
Agc87GIqsleEQOzaAQc0PEjviXn48IoPLzwSEp6MxwheCEcTPjtQQX5YsPE/aPxhcciR6hglpiNJ
E6N7ze3lQevfQUij4uOIkZYtxGoE7PgEobyGOSJByOQ9IG/WOoZA+D1nvPBqNlghxsDj6i9eo72Y
X0Bs0iFAIt8gjYQOT84CFRudhS02Mc7L28b3+npznoh/2ONIweIhQtO45XRPwEsbCN+Wq2Venxkq
25iKqdxuSdSLVUarmLz94Unv6oHhcec54kTla174+id33+e+hbsDmjuAGzQqJ41v8IAUBiyQsfGU
FeH6xSFpwUTWmfzUQJhyfu1w2yBCYxz5d2QDkhdxJEOjGHacQJ6hgTYvt8YNMAAX7nmkYuPb2fw8
rcShipJHt2F4H+AcfCJeA5JSjMzsWx/ZhTHDcv/7PzmRrCcGX4xCEq4gvAJcib8FnsitgSfm+mJI
Hk+S9cPH+C0nE1aLEIz2MOg5bDnY+5wTNVluWjjQT0V1j4x/M0VmzeWclnd7RNZ5FPVEW/ErIlG4
wCwDvvcCZKe1TTq+IelmYMHkIQHC4h3fJiQ9EJJDo5joBqtHT7vIrLPYVjDByCjxFH/Xk0if5omY
peUcZs3jev6+ZoklCfzR+9j6GjB/WEyv+KZA4Q7v0UEoNmwnLEhMLtLTBOigTbms6ZwgGYEmYRra
XLfOdgTdGVNIRh4zwyHlC8cic3RY8r8TV3OVy7cLHun8ndyCdyIkufiPV1cD6lSYZBN7hJM8vowA
9HN2P0fVrEluP8zh4VixGG92vtg6aIIGYreIaVmJy2kpFTuOaZalWLT06kqQyYVEDH/rsTnJ8klY
LVFaGaTXlajp1PQsDbgBaYmTx1ndIplGdEkkgy4bW5ORyR0GlygfgQv8SJYpkoOs5Z4NxZJVLcDr
F1YxngKZTNXeI2Ej1iBXb512eEe2kPWJOcSPPnMysvOn50R8UbFgGqeYv0Pyeb5GEhvgqFcmxUQY
/JcrrvBK6LQBR68wm3b2jJDWX39AUnRB2sbqz++/WFS6RZgDPI+AvW9Mpjcy6x3D14ZrBMoV9Byc
piuER4ju1qFnL3S6Mxlc4cceqMlcffoM9fTFmxdPTNSahAIMstLMvTHc7olnJDpSmEMmsuTaFcOI
AqMlBnH54wujRmTAQ9GtI8b8WXXR2QMVngxC2KtEhYBQfGLAJZgnPhH3j1biHNDsnbvYDriR89CY
sH+XSGIMEnE1zrdD/v2go168v9Iup2KrZ548rgiMRGWWnI2YmX3sc7YaZEYyxb42Fo9a1ALEpqL8
Tl/tgIrAf+6k2kEZI9dUpwxOsYZM9o7pMPgJp6DhOtzzD+J6ztlDZ4Vq+gPkls7L474pvcorasEC
RdxfcZNTijuoTsGLhvAhW69JD5CUWBPC82Rbsfh0LiEUOqlUOERF42plsOTEDoBjixEWW1biT8B1
odwMNJhiMVufxybY7WjyYt5pKKQ5w5yWQUuQXOwHvy4C1DXchJaIvCI5LvNQ9aDiX3IDljobJCSF
xXAfygY0hVGvPDsLnjW5dABbruAp80BOqKHx3rZQPi9012wBqorFTKbdBifKD/DT2EtxZD75CtoY
xVQHaUxHG2/FUcYlYKqxFE4sJNlaQCXjUQxPdj8Wy0PhLcjcKBD9cT3slie+2oOfrKxdxQIEZ27w
iRX/vn/mwu2wGeKxRyxBnleRSFNEPi7OZ2+2Ql7UNqkBrAa/zGXF3p2w9Du+vd0lVxDFvOW5wbet
fu4gxC4LwyY+Y0+yv0RDIWfFr1yUwgAMb452ogxme7MXJOIn/3GMOmJPYYVjibyDMJ203yBfwOfC
tmO6A0+djE9rn/e9sTQHmsiThH/gb7GzGa9rMKadkIcJEwAqm31ZiEWUsW+BPPO+tUmNSS3pddnO
c7QiIN2zVU6eWKTwihNBtwd6S1GTTAE3WUKww3GzdkxFsfuYDl2AZWZVL4rhmW8tGM3iAffcOoQN
7QjSnDh6hPH+RCo6ooIV0ecTCmeBYBKLsgl3DYu8+19LXfwqYISpRMC+dbr4huDedlgFRPOk+T58
DQy626UluFhBM85XPGFvwVBz+Jmgz2K3iD4JmJka/PLvWYLxbtVNEKaHpYb9QUYHzJC/NUB03xNt
/KZWlxJSeI8poj5kewdY9gRxKUj5bXxzbk4FBoi+SZuf7IWqmLyF/Jvkq/e0gC0HiH4bq4GO9JT0
xYM6vvgxSGNNKIxODwVg5QBKiUwIKVV6du7LHQ+ptaW5LgTaNxnpx7AYSr7oKTsOfLpU6b8QyVXF
QpYG8T+GG0o0Rdj7WOqxyjJ+uc16O7vvHkvWdjHE+rssRFJGn639rGN9rLn6jLNlyh+Z/DWIBE8e
PbEJz0TegzTFDJMGMahVq17pNF7KNyUn577FOyUtHPV8eY1II7YfMJLwCH/I4UnTQ9oXupnKKVj0
7AOeMjps+py6COwDFgf6IPSwxCaY4Rna5RxdYjpjO+VN44fbG9DvDIyLGdA6LvZS2MwuAYZvd76i
uYOejqwwk6mgSyBmETT3Gb09yW9H1RfLMDz/mvWbg8YC9Pbvl73RHaEERlIGA+VeY7TPbKyF5iP6
8HLfIDTZUchT1+6ywAab3BsaICx9A74mukH50PgSHgE4mAT9twmdhs5v54Z19Y99T+ev7tYi+rAx
DJc0vlt8P+3bDCviCYcRzQwfkxlJvrJ8sL2AJZAH6HmkJINtWo4xmDyNfK5gn76fjnYA7m2Xo25x
pePejN8hSiU0qBwA/HsP4I6t97TmEnuti97o1OXj+zXsf7wPepUEvFS+rIw2J/pu28D4PopTtsf7
4Ezg9O/ceq6gG6FESBMV1iYs0NKZkDzFN4nuMwnlGbHZ8k07rEyHnuPvAS/tu2Gq/8wq/4xbUlB6
LNo6S/DGPZKlpLi+JaeKEFJbPP2TU8bfJNmWohvwaWcT5nCGJdpC0CN/exly2RLvJ5CF75Gx7F70
OSG9FulsOB94POj43qQHOvLl5yMpVMZCFVGOZZ5ru2a7EdXg7RwNO+enq7tlPvC1hel4WENxHK4y
waHcjkqwysXo/uM+EOXp7B+Bfh+7JV0UuX0jk+RNDFq+TH95FIIQPHF82WBr6SM0qjwUuDf/Cb2Q
wU56lNUi9eadkMkg3y4w/RiCrY21N6jVD4thPaTv2bskaX+msGjeYeeX4zZEfIP6BX2gZLkPfZKL
J2uVP6x7mo8V067Du4vO2VCPTa/8zhhpjnRikugDO7OY0UdVMO5S0Z5EY8iUtOrPaZIvHrWts8Sx
G3PA+fYLOnj6sZUJ6imHW2gkSL5A8Hc3kF7udMX6QykqvVciCPyI2hDaAxrlDbPYPCDGogtNZptT
oQRUA6CeMWe4/Qj3ju/8Ad1CMRh8r/DeQQNwcyK445cEKeR6YGWECSicAUN3EapzsiTrfGlIx7l1
u4tGNbT+nnR4TEGeQ9Z6UzQNVsVBCOApduk9YbU+p7uejxkcLk6kdftf3TgwrZq0zgPlGfrcOMA+
ilUHUeNdlnmf74qKCfSg7eLtow+QcM/8GZUCvAKQ/PTUj6nU2O/9xY8qVxzHmyNenL08pesIbQDs
5Ycm+ug9AkMEqgJcKf2AgHeYsBC+xGDYjZ9Um0huOx8kiVnI/eHTpu8S76Q6CqkELEXC1B7N+Z3b
Hz58Ell41SG9FL4QfdH8K+/26uYcjQbj68RWvM4sPY+lCGlk+5leOe5Otg2RBXt5txS7W1C/HjJP
K9xJQqyvy9d1cUU9ElFeoT338d729zPNBejOtBZjUctSxwP8Z4Sbr/7NYT1+zcYoBC5I6bW0b7I4
xuRuIuIalwIG9zaT3APaJo80ixEfmr1pzifwMHGo2HUBU07o5ZQOJCK6BhpMFHAPATvVIH1m6DDz
i0Aon5yjFJkoiy9JBtoBBof6M2kGbS9oFKts2oSSD4KCMx95DfSnwDPb1ykvkrO/jxrSJahoisrC
qBlpyzdvqrWBNKOw8LL7fQtsyFo7ViTDIyNSOYKB9frq2z4v6agk+zFEyoDRpOBJK33cD+D916vr
4pTbiA+c8fZ4kjKXFSFOAftHANefWPcbYJ8yplf2jsOBDQZLq+i/wNRyJVv5Zrjl23bu04YY3nlY
N/AiacM3fguVBmtV8ilIIZPA8U8s/gUR70anyyPaSMnbMT3YKgRb5peJu05uL9Jo+7i44IXgE55n
1wn9dpDtB8GJwlkJo1737r7uSrHkUUFB6ybuFkI4BH4t50TmPYIGmbkNStorPa08ymjfbYjj6qDN
Esu8cgx5UPbw6rezrCWKiUx3u8iGXJYzmo3NWTPvEcRDckD0i8MFaKr8Faf9A+JX5KFQ43ZFe1Hh
mXiLOqiVPUstHYzPnh7L8RmWiF1+10RfC07BqE9vs4y5UIO7UM1x6rEeZPHVxTtKr1O8YpcmNVbz
F/Z8Vi3LOZMuTOjpKAkBOQKx1dJMGW0MHwrxh2hmou+rCQa6xi01A40wSInUdXO2rssOdR67aoVa
XgmjtAwPbwzvWJsiKrnSaUfzld8GzT6KO4MIPUKOTRyxZYeQ2WMnA4uYDyISNPgh1DiJoPNJL3it
OBIQQ8PtepDG+P4sjCUHg/NAiJRdipc9uQNOXhWjm1OeXQMZsnp9WT5xPVBjINKoiU76nFVoB6lr
htGrFBtqDVLVWRFlJllckj7cUVz7kmNiGbIOJJOHoJyhFb895jPXOdphP4QDpmPYl2WWdi6LEFtS
hIw+XyN19dAR79KnvfAzk4aXRI7N1XldfN/Gj51Uedg5oBDP4JaUyEwnBn6NaQnxJ5JgC0YNiCSi
HP/vzTqmhJLoc6SYWJ+a/XIJTP3H/oyzvB29B5ZQQMRRGgqtMa68xQAJd71bCqr09EMOAf8L1Rpi
9/RD2veJterjOF4tFIe5gAirr4s+EgYVQl9wox/La4qiAc6GJqDRfrW4eTtaB5Mn2onsPUdFxNcD
/I9/Yji3zCE+Pghmzpv3cdtQehJPhUyYQLMpLsEQUTWeHi9H9aQJY0W30Fzf0ydC9nOUq770Ee+5
doCfrjp7g3oCeumhEC0FcQ2y5OwxcrTeHhTCOzIQIK0tANS6VR5O4QcvudioyNojWes/Ebe/QVZR
MMPk8oQ977kPJP/wOU5gnQwWl0lMzDm+2a6rpW2K9qMAbcxseQ/uK1rqmX98JrzqeQv1goO+PdBs
f6cVJWoufOb2l1GzqfFrMDjX9Dx/q65s+jyFohhpxMbk/Vlbv8NempkqmtD9fG3RP/E+jH9dvQI1
88wZUMEfXi/Rhwwa5Wpa954OIy6X2bSYnGJETim5IBXHSqC+r1FhVISGMNIqpFgXva1DxYxUO3XB
5LlH7BBQV+5raftA2EtDliFDgE1DBpDhBthdg0To7PIc+ujZymsZ0o5ML+iHFvPtjCSHy5UNFsni
igI126gW0r4Sag+T29ogcwhyP0UB+z7SSH0BCiEU7jNNJqQxSmbm4MjTRAShymnXU7KAx27eX9xJ
yT+ZGWVE4ekKSHkzFgmGPhZlmCdC9UzM/eIiO/09S4wezcIpZoNlFvTpyjpKTKXSSlFY2fT0LdQM
P4gQMZTEeUllAxh7Nn5SISDxjBgzEe7qtMhZGijQXLxmYcQw4JU7yTrBViod1IdUa2p49e5XApyV
VjP0iiCP2EwGdLnS75NhwlxDIDuTaJf2Gvk0QiRfdPeQEXFVQCQvzvTD9DNkanrLhGDw8MjPcvRv
fAo75E+v2OgzMrsi74heHeDMG/kF3IobvmQTnkiAj29EqshXN+GD+fUxD/72g1wm5Bxy1j3JkXmp
ZOhJF/oleTikGr6NQDYdGUGn8cV5kREeIIL9QDdeJB7KoRGNW7+ZnqloxHQj0XtwH4mGQb4zDVPU
GzYQ8jMyjAOhPO+LBO3VozT2CEGh4ypp1AUHa/phjDV+3UxxqMq/hpSsGVAgydFQ1tFW+lJDf5yp
4jGWY/pOZSrSeL1XRBuwmoKsDefnjvuOvPaecJQMx33WMSRhTKrlYyeUQa8maXfErJlHxIcgtVSz
SF++vje92/g0ftIj/KBhP0u16LN8pa+vLFAiTEVBFWckNLsmDaP+PQ8dVlgPJPX2Wnqia2PrDNx7
0GPrg4MemnE7RNYZI3yQaN6mAQGBJNlnO257HGU6ctEUmklzimYAc4YKFM7uy1UmpxBTQC6H7Lhz
XaqHLnoEryDvx1Kq0jp8EWyzXkpogDgcMTvTUc+b9WBhy0NOJxJnPn6aWGqmMMJfOep097Ql49q3
XiArSWdfFzkNOMPKh3WUYkO9+oXB1wN1ZXrojPXsnNhCRwYdvckPXXR2Pic+nl278Py0PySn8ZG7
TRtIVBpm+ahPlnPcEfT7bGLA+lU8lh3mPiN0F3MnRTLjKRSj3ngB/ZR+rQlLsYeI0xdhDC0HiHCm
96nsyevbvNuBGyhx4KNv1S+XsSa+bz0a6DZeGcaXpAe91EvNGoQmkaLiUSrzaK8ZD0Jaw6gzMdxy
tUWA6NYzrnkenTwShPRhVbgm5eq8UhMSWlhvOt1HotElodsjlsYPXylpybSqhG0tMibh80dZ8BkT
2mttKVieR+3+NtL3LTpJuGkoZYniBJqFSAVFMP5FoYJcRNG3Ljtko8cXEH7UB1v7zralLrtkHQ9m
b/DrdzQpjfGV8kOM0N/Xk4GQPBy8kXZD59gjgCRg4my6Trl1TCXllQX3dCy4U9EzsVcIqiio0QwX
PNEC+cniHTC9UKjmXlcaiQjmbT11fw0KnJFihtuFWtKFSFRluotPjwfjDt6B8/1y6AKine7kFTNu
C7UDvybRfsdEi5SLDAabSPTKWVmMN1r0WBqJ7pgIVQ5SdFg5UsnBjOQVPuxnKuQR0EFb6MGJChdO
AzIT6CLUlXNlz72d+hsZLnx2dpwatDFxhcfinHZE/1SEov5IxDZv/EBOBfIizVw53m/82yviN0Z0
QR+QZBBqcC37+x5wxCI9ueFpec+fS5BS6pbZ0zhML47s68+dANpmCwnh66etIG837Zaa4Wxpn6ic
nBQztbUeZV5OPvT2huznjjR4il60hpAtSWIWAx4IHaloaRJe29vVGxdA1OCYMeLDXwmMw53YUSwl
lt17eBq/1wNkwiueGN5LFpUjKTKAWH38j715EwKbZFUflhYp5DouC/Qx7N4yI2MeaVF3xM/w7sRw
6r6Zsczpany0lk5VCq0sahpE00I/IpHGCqE2tQu8A9CQT//qF/F5j8AXTRp0cSA7QhfyaVdyQVJ2
627cUpB4uf2L3X/jczJONSZU1s6+Mcc3xyuf3TzFRWbS69GTxx47MQoihm5FdyC14aRHXjV5r/LR
aY2DWxAKE78N79AeqXcWEaGKyqYMu5FGtmBTrBiEDV8LFDhSckTE9cX+jgURAuQ5KX3bmDeoO9yZ
3X2CWCeJ/N4PBCf1gnjXG7XimD9SSRuLqFPf1yNOax4tfjNLAjeRyquvD4TXqJKTwQtUhr0j9lIf
tQcc84Ygs/fzSmQBTycJTw9Kcp5VP3hc5FjtNhR5K0oU1Q/EA9N+rjWHPDcyndX0HhFX4QDj6W6J
JblSEV6oq6BbYtDFVTukS5lba0kZtkE/KL3rVJoUw96EE2CQ8A/wXQfOjdqHEFZ80pet+g9SmZlL
r3FYhK0HKfM6G9MPMu7ct4cmcUs8tSBfjfVBCYaCEIJiwYnzj4Qh4TutPJyK5I1oceeKItB5NBSP
moAgNeHl4+uX1FF4u0RbD4pJdVC6NR2RncOJapcrhuGdb41uvuvwMzOGWijyy/mJYFb0fbUu3efM
9QYqIwbK7DOShtQIiGGFHBr/lH4txKf5NqdZlajxx83nstPQCBkPIuR01y9Skjl3lgU1nQZNcIvp
pomIVZGaP61fCwTcSOWNRRTTUHthZ+Cdt85TVECmanBcrnMHQFCyrIZIbCN1f97R0jiXv/K9smmJ
yHy4Hy+8mpGBGSKB7hmRUsQyY04kZ/SZHELOCJ8ysvW00i2QrnRzHJ4uQqvTfaEhoGAkDWTBMOfj
XovMHGEMgaVuHbAArfUDqheAyAm364D/Eg4iiexwdBuLUoQRlcN2SPYw99o9R9S09PQVz9ihJSQ6
7z7MsArTnADtyDgR/RtCv8yeuDfu70QR6oTB1kJi1yyit4TC9KhaDDY1QXc3ugxPu9uyQ/J0eIvp
8J8zfrSSUI/ZX6Kru1PXZkUu50L8pDKqdSPMzsPFw0+zpQZd+ZVe3IK6XuQMMbRUerTk7TXMprfk
VvtOl2img8TkjLwPJYpj+W0GFe3LT1JONE2/KCJ8kzZq7IyVIZjELV1Q49m3trtHR5ZF5IhVJ07Z
dtlSokNKVk3k1CAXlM9KGuAC06vDRR+wvHd9euX47nIATlWyYwK+hCS4HJAXTWryCWjX2u2eglMo
villV7rjAExAxqCqMTrZY2OK+LO16Ig2L8HTh/WwKdYd5z+1y5E5zU6Mq15cm0T60y1CMjzTPNQR
+/aAR2IfyaRQhyRJ0eekJe31Str5E69GtMxw0FK2E5lfFeyESTVLGxvfiKGG+UyoYvdw9ElFgPRN
Hk7fP6U03zm9pB611rfuT5qZOOXNyZJJ1oC7Yt89ho+QDpVYop80m6DVK7JPpmeuGLyrHbxpEqqc
rk5Fu47uUunCAWodfZSj3hqJgkr1I23qgF1cWLf4tGqBpU9K0jftigb1gYKJuriX+Ioh+h/SzqxX
cWZL03+l1PeobTxgt1p94RGbeR5uEHszY4wZbAO/vp/YR6ok/aHt0jmqiyrVl5lBhCNWrFjrHWJA
5HeLeFy5IHxhnztiIyKAP5RH9/Z9ueufm6lHD1X1QYyTQCShMQFo517rqG8RbvGYzAXDjjZCh6ZX
A18dcmfl67Q++bTQl+LPHObVyYvrq35pHNZx6wHebP7CYpki/tPLvaej2clc3G8NEh5Itdkodl/j
/c05Bwt6qKIArzaZc8Arfj+Ud3ZlrvVEGnvtX4LajmqzMGni/GJogfl2XFd8EakS+zTBnXBy58Td
yO0JUXe0f7ddruVbYHhy61Dn33STp8XT7zrezlJcMBoRRueUmgOqJqJvt3PjFk0iZMZk/tzJlpq0
4oBfNO7tLVdnP6ejkAKD7+ss3KpKYYCKSOa/bt7JqMukwUkjr7T2NNRgNpOTgMaQPBkgWQ3cpSeB
fOWBSEMN9fr2eVjzCQybPLX33Vsg2jmkNc1kbzXYhfQFXlf6AefuFVDfMsdArwPEwD8ERBzr/GoI
R9rXaoNxX5Vot+F6+eZV2zV9wQUUjjyPUSWg40FgDRdtGufeCIt7XCmX+x/XWNQWNrzc6ERLJ+uE
rTScH2vEu8B9BlVqq8GtqRAquBHpzE3IYU3MNsHDN6l/skWrHp+GjoyrsmkRMT60agGNQ0yxg5SC
FTekimyLPnqBe/oCNM07GMNz3o3t2vCKWyaMJhgniBSo/ZwKpuwp9OJkusgLenyUkWNW6QQ0vs5e
OvSejYpiDSi2UvxOIBHAuuKpBXjcHm07XO1UVatfmHo28XWhXqtxkVRavMf4wtq4FlZ6GO/Risth
Vwk8tYAC7KxBzoyPndFd+INRH6ap+GKfsgdsNha29FGrLfszcZUGteFrFU9hEKCgfW0+uY7UttY9
EB0n5Dvq1tKGN0CQ8xPxGevgr4VdbUf207LpCOket9IemEjktieJ2xS1qqgnynNVpy4SZK1bRVea
4iuvwiULP6h+kdTEvWt47tZCJKz5pQJqklxoNPcV3mn9DHAXh9uRZ1uSIYWQrA/Z3NYdH58EAAsH
e0+Lkl2NOAEwlBop1P5LC3hdBYQmuUs25vPK4jvji9eh6Ucr6DSg5N2+YUm47/BfMeCNKNCSkEWt
UycbCaWdc0ApKRnzDx/aHDOzRXZ0m945MFVxFZMWs29DUSoUWZdjfINXAVtDsOD1mgbPQGVzm83V
kmScqvfBgoIAwwKdbOfcAdsBeclX6+ZYNayox6YTjmmGK5OCHGmLVQLuA1JyVNKh3PhclDZe7QPs
4GXSIfY1CUjqxsMxd6jZ1dsSVjdeJSCKh2Imty8lUIbU4+lAETuI7LxVO6Sal8aJ0itSK4eWgS46
zYkBSWRfw2ZZpEe38NnP2Mc8zEAxTa+RrZLG1QFzdDRMZ402amEGShQmjmaN+PvUeM3YFDrb+uxd
jCH/b/nhU+9eAvh5wbUmC7mvMajdd4RR2907gZc0aVSadKP4iy/QHruQg3vsXPXu7YsfaPQN8sOb
zcOIwF7TbBP2sWElmkM2hG9jD9dk/q9YQIoASnTiuWbXDKoEA7yDPXzmm5VV3BpdhleK6QdkMsRy
cBqPL/hsVkypq5VyeOlIkFv2d+va6vy1wKZ2Z0lfZ+fQ10g+NDJQ3pAgLEDIBCboAt6nbtIEgf8M
Kw1zdZsowoJ3cCBFrHDyrr3z4CosM7hXeIDkdYZAFpmPAB1D7l6+Io42H6zqSo2UydA5vpXpdggu
9G/MzwK99vCU9ctLh2x6B7r5cECJnehZmD5vrFL5bcHY/22sgpIAon/yLUMLbfi051XXBM75Lwin
wHYhXkKuxsMQK9nSgcU//NvABSmB/HZIDlEEu18BhUh5DwRPxQVeIoCGPLNEkO9vARX9r//63//v
/34//s92fe7+69//rzg9dc/7+I4nbdl0C5oCL6NyPGgPRgXpiJ2BiKlPwvvvg1Q/yOtqkoaPn67h
qVXVCpRlc1c7nhcP+NHws6wnftHACQWwQDBj7taSHq0DYCAgmQYQ8++4ovw1eoGrLEW3q3xTGH26
U5wO9KIMf81dBwRKP8Gul89ZAUXQvlIV9y9B1tbRY80nUWvbwZQpKFmKDxIEf/2YAou5YkjPfc3g
x7QoucCh0AidFP+EpRrMk2G8cW/e1ofARKdgMop4B+eNGxyj33/GB1Wfv35F4UQpiZKgFcav4Lnv
5X5A7w6d49Xvg8jqP787MifVKhpGctVUa2rhMB2rl92+ltzPw9y+jY2KK6Mo3wdAvm8/qROIqzWi
rXeg7wsDCZB4zbRqvIAyeIfN20TkCGTMDsQCsOupm4anGriVeA04jzpS5Iq3FLc412O25BntiQcx
pTQDCBFcVVjDBItFD6ZgHQf7KsxCHi6ydw6rdOngRU337rrSevlKG0LLQJ7sw6z+oFcLUhPUK/nj
5DYSpNo5vNc6NXsIt8QfARwXz2YsAWhm0MwB1p7UK6OYPsbgRkun5qjfeBuCqSZ2BNlG4v4GznKj
VrXb2zv6T804zEGI0N137mNxn0Znlww+CUnNsS8BxlLyIf4ZQP/+DoXYcsyUh6Fdb+chaFLwvcKA
sf9jjkMJpmRnyWVjFSIKXlbKy4jSMwJpMV+BLowPfKj2k8+WeTjLYp/+HTT/mphWkA8xb4qZ6Ds2
WMKXERwHmj0d1YYZQBPs6cU67ziABiXxrHTYgo7I+ZoZu9xkPYEHGNCwqygLQJKmN0sLuJ/N9zOd
ksx/9hE1sfDfy//2Gpf21ZMqnVhYKFnVJURfK5hU/Ep4DXslI5nqPz9iVVPxUkcuWqtJ+IL+Pdaz
ar5qeaSlQ7gm9F9IIsSKOkEwrxGrMDkhHcwBbLYOnQ5cpxVHqQFV3hL8VOqbntlu0vJorRpT2eo0
KIvX5xXb92j5TOvTrcet2st5ZhzsYX94HnVWm0anj5cOBwqgqJda01ow3DneSiRTJmyBfpP8TkDA
aTRW3DXOrGd73Zd8zGamnfFKCYaUH63O3amtEvCo/BB3N1qJ1hEInEaw/lqTijudQLP6VF1InRYg
E2iYUL3PIeQ+fUTI/TnGfC8nCY71r7MdbK0+TSMSX2h5Dg1HX9yQPboLThpKIbyKLS5t/b6VzjoC
Jfot18eQzO8A6vtxoytbY15Q4+nVwUIZxMpripIpzIWH83S/BI+k1ZoGa6c1/7rZQ82jmm/VpyYL
A+Xi4ZDfzCnsUfSz3F5j7khWgwpvao0rVqteX9jN3sWdJs7qyPMLUBncgD50YHbEvT4H4AdL4gl3
TbenvO7crSthpzCkkkOf7mT1pv2vJ/8XSBWKAjxL6ZDEzbM1fjhKU3INu0XdlTbcXOauHk4EJ2K+
t751n36nNWxQDQQavHOodpnOfOeuBNOj2e4LTnATNQCUY1ksgM8Hp8M/0oN05DRaG4M8n3nRdnVE
VaJrWFTSVLcnFhXkHPvL9ybQiNetmsWKT2gr3qj+yBRPaGfBTKWj02k2+/3JGjm8RguKoJ9ac9+f
H63V2er7rd58znvG6s1bZ2vFLGDvM6lWBz6Ee2iqIJP1sPG1cDveWPB2Dr7easiiBmUb9CMBI7jb
usfcRTeT4g43Tn3a+PKDRkvmv6k2iw2vgr87H9JJ9Nv8ZFa6zv62pzC3rOmWP7QN10MaAVaj02H3
R3YH/LRNlz/sr6EyW61G62E5Y/HkEbQVyE05ApZuqNTXrZ0zBdpL89ImjOjOmVP28gL+N+YcXHuW
rdudYLq1Wl5mBfTfGE04y2FX0qWyD6Sj3x66vTZ1tpG76Q58e507fQhga7iRjtX82lrWTGBzmmxu
H+QcLRX3ixIexABn7fh9z4IX0uh5TiN4WCzlzq6D/+GrriR35rnBDKV63WoG/RZ/P+xn9cSCWAr5
BdrHzeo4c7ZufTWmD9hQnH5iUb1xoZP+7GjBUVl3+5A1W3WA2EE+D/iAtt9v8trFqNvPLeA5TWDF
zmGQWYBKYCVZrUtPYCvnYHfDGY9c+rFDWXiXu83IHeUW9c4Xj8/ZIBzzYMWJCQwVVUo+SsS5TqzJ
ckNpX9R5nchaigSz3RVw4O6LRfZHLzLsIyj8zXcbK5dd2D/7/mDDHqQ8RwPOarPQvB0nYY8ahNeG
AuYeBnJftb4mVEpYrKwxA8HvEvf7/a7oLrAabQpglHZEIKg4TYEzA6xoT4V7ycEHSOWudJdKT2y3
6/VpDyIJp6atgeIVXIknf2/D3vCBRvOPBUvIw+Di71bwLWDQYI3o9c9yixRRsF8Ehm9rE/AUK2qO
xraNqwq9dyLCrAE0Hj2E4DgGA3W16rPE9r/5YK2XNam3+whu9L9RHWzc+L43gJmCYz641QcwmvuR
taFobW3oi59gbbpLKxheAl76A6jGdJJkQiDVYWs5Huc2RhHgw0W7bzNaeRvxFN4Ybvg969/s9Yzw
rFshcGa3PSDyuJSd+90hNh7WcsGELtYkc9mO36MrIdtexj5Xw+YM+JAtweDNsL0RCrbiXhnMDtba
JdlzWhAInPaswg7pzjKLHTBBfbSZrPXZjkA9oqr0lVlDYFN1gGAaRJPZRoFhGMwbNn+QRtvkMnq1
m/5k2W/vrDHC2+050EXCRcO0VhVrKto/l3DImRAUA4RjGh1vOKam0EiJ2/M69C5C8qVRv9Zpyxwt
dxOzfgvLaq+JqrRJrXYv7NHGorFuASYKfApI08ZsuQmZVZtf3Jx1+FbwGq4WcFG2ZxtEFJv4xK2K
KQRieZv2ANio0C0ZEt+ctmtDIYDn5uQsOJ+0x89Zg1MnWPgn/uaIrmu712/OhkvLXS2BlVnQJSiy
j5ix44KHCd3OpdUUu9luYGhEZjQIlp74u9CLVk2+LcvVE3h/IdPnLxvDnTVdwgyy83o93DnL5mbN
oFldXIfrsGLP+KaDbsWZeEPan/yUyXznTB4WfPhmbPN5LBuMZmh5hKuR1fT664HvLpvU0KeBaJZY
vABASFg9xR52Uc5D+IeNKGjBme3TVFP8QWptwLtaEBNiuzfJOArTBsURezazmzP0T5aG++qgnZHb
A8GnOJKTcNIm9TGwMUpOABXtOscNcbneSrN68Gysxuwb0KAF7yziH9JpOnUll7+7HA7Xcy+f2t+T
Dl8tHt+tZh2qvtdGvv0LFCe7w+ldfbW9wlDIBpEThu4AOLxmDU/E0D0bmv5oG1iJUMIgOyO4NSLL
n1zdThKAO/Mf1mTDmFcXAGHC1OnPgeuHsyMk79hC9KQHO58ryYIWc7T7NHIArEjBN/fBcrAeudQb
I5uz75BD1dcDDkfkD7BvB9MEzK87GCO+QdQHf2wRJqagTt0lQqHOYOHiYEfdlp3RptpsgCUWXB7F
mpvumjvl2a/rltcPAclag00XNkFTnDK4YrOgI1sTqpX2Bt7SagBRcOtWZ13IjlzNy9qB6ihxZ9Pu
ARkmMizrPbvZDXsc95ozhQPHjgd9JKIV/zCXG/xTSJIisjWbm+8wEByvve9SMUYD1m6JwrjOpsZo
7WnVuw/uq77fHMQ2fW3DSb5cwtKDPxFZopVmgx0MoWniPwcIdzL8+nbXYW8cin9h14EsO3rUwVI4
kBn4PXQGiOft3pQaeX/oe+xSVxjfftFz4Qs24X2QM25c26erc7I2S/GD+ZEEzRlIjynnEU5F2Owp
llMXd/LR+tLQAAYdxU1ZgzFNwhnZ49XwUZ/PuenMmQMYmv/akOwWQG2+HOV1esuYql0ddoEPwKLa
XwEMsRPKnr/n8TWRpf/9Ovo7iy+8GPaauk3TXEmH0/l0QD6ju62GE4y/6vOv2fBCDLPnkTODVUCN
a/6wGnBgoBVzz7IqZApHuy0AdxvL5fagFtyIWmwsHuwnm8iTg+NdOASk9Uyy1viYlrxCPhaN3t8g
haLRcSfvjqeXmmKwBTTy5xIYuv05N5zAVfZ9yRr8vl7yp6rI+4iFQtFVfT1lRWPEaewE/diadFCO
WPsTSEA2TcXe+PfxlA/Ft79eWYVa0PO1reVXnfHmhw6H/dARcjAXCO9Wl2xtmXOB7S1W1iGhISz0
6AAE9vfOsUbKAap7veT3/PMx/fd2Ef/97YG5v6jZQ0r5OcARw8bm98lWy/71Qi1oIT2k6Knyr19F
TtlA7M0JRIlzUh/03djvmZY4EM3B1pmFvw+tlH3XQvlDS/SocqwydAPc49TrE87WRFE1aE1JhYzu
3q7HFqF8tnUabO+dPyMwDGrAyA4B79SSX/OpAvi+ywoFkjQ+7iqvjFO5hSs/RKGINLS17hjtltTq
9EER9dcXp91v9+xklHJLrsI7r4XYF/Tl33/Kv6Tyf4kQSqF+ktzkfP9csDIQfnjcRfZcbTeuzqoz
7OCP4cvBlH3Gi3kgMv2d19l1CBq8GDyTFBqMbJB9yScEvkFy/1xsw5tDAExcyIozFjF1ew+7jUFf
l1ufVIvkkBftQAeYENebC5tMz+Wi0a2BQn8n4j7KhF1f3Rc3/YnHUK/JXtz64dZzn7x725uSICNO
9G/zL9Q5qpm053Mw/2lQUiOqlv3TheC7OJzPlVvEP/20Ox0AotYXTGaUP0gccqeO8fkUoEFvMyal
/f2rKiVhXykEzkhapOZBBM7pOOOTOUMRMhNuzK9+hVx+5vBsVEhCp4ndHPSe9mCQlhUBSw67Uoik
ODRUtOOW+tHJIpqh6ECOurWSLxJdevP1FvDM0nNVtuCFaLozFU25iWlzyFuRw7bNrJDcZkg4PVhI
oH3LXM2aS7AB7WdPdZdNRlgfj39f/0/6/e9hXRGL8xZHY/0Z7StXDrggQ6cIqETORra8jiiP9CPL
YyN88znqY/JtcbeW3fty2QYohNpoe5OvtT0rISQYhPLS0Z5oIUR8sEglcxW7+LcDVAiteM3fXnvx
oQ3/i0dXh/cKyi4WaHvr1ESA2waGqFjtMCYL/33oj4VmxdA0SUVNXdVqhaEXcZ4ltZsqar8aNQiU
Idzv3LFHxJHfR/rn9YFi+ttAhYAtRXfl9YwYCHV5XqOXEf38E9nx76P8HMu/l/KvYYxCLL5q1zit
xAzDIya4oHhyqsewZexkKDS3tqGMhZ313dz2rnXx1pHdB/RDAd64zyN336F4AsHuui4TzZb/ea7+
/l3FGKkqiWwc+V3CCBlFqWMPQAz2he4DpSiexCWr/WH3/j1eIXDW4uv2eZEY74RKoti9opYPic9C
07Ns+4o98tuaF0LlRb+q2eHCWKIDBQLuaQ3Gi96WzhEaT94p3HkLXpL+elIDrisYSAChexE1ld+/
vSxO5D9/h2Gqkq7XqqZe+PanbKtvr6p8xk4FFRccDrDWeHGjIplGg0o4Qlmj/4HHtfhnfxu28Gmf
Nf38kHdVseXQHttR8JoIbEFpnvF5C/2ZXuGTPvJEkS8600PaDiGctH1DdP1eTwCTCVzNLiz9sJ/P
7J8RCx82ulX3RpYxItgkf7+MUApF+hZxp9Wl/xpeO3L90NmPtsKS6wa5CnIE1LNRlcqrSSNR4CQe
4DOSsu9cthDiv79dDbtKJc2iSCy4Wx2n8HkWkDLOAeT6HhzHrVfW3v/wpBGH6c86FC5Fc7fdyZki
nYFr6b04UCmPdF8U+sk5wa3JYQatYLu6j6tQ3ssSkQ8p0N+DFy7C2zkVHsl8hBO1f3hO2eCGbGpc
f9UgNAgYbRJWAeAAZYGRivsI3N87BbDSLqH42MVtzsmS8edUdNWQCjfFcft4Pk6RwmZAytfX7SvV
Z0F+Og8PwJHLrv9Ph+p9tMJ1cVjU1Iq+Y7TUNhHrFcyM4MjDGWyBEFO6QW4zPKolqV2adolz9MtE
5UIYiRLFvKVHhr64NSqVQgeNXh1tZsXdlESssqEKoeOq3w1pK2ZJ9TKQPQlWBZUUQbw0xxGlpZLh
Shb1Jxl4Ozi5dE23D/N5HrbQEXXWd0vwWMu9S/75NlOqb99OLoSNWk4qc1xwPhVRMwQr/6LAj76j
1TTA5wlsVsm8Pl1AqmRqmo4ziyKrhWU0jrXn/hBzPlFXXZm0H9HEG13Ill/4AY5oetSlmKqwPCpL
an5auP/cK39GLsTktCqltePldR5We9UQpb6ujlAa6tLwwBkducpjtw06Y3ZtC4hiqb/qp0j4PvHC
SkdKtD3ULg9xSkQPXaiWnWydiijiVbzF/V7JQotY89t0C5E3yqKTcchYaCrj4baOljoSdFt/4Zn2
rFp/NlIKD2UBUP44qKyrVYP81DSK8ISdqVbuUU1M0l34575AXhDum1KnefOoyGI+2Neckol+Oik1
SdZlRtVV9Sedez8ptTx5HG6cFKQK6P7u0FJ7EAFiulr/4UiFu+WlnXenQ8pIkDo9QT+ltAnvWOih
l4wkTkHx49UkQzX0qqLKVU2s89ucqulTOJjcz/h5qBveGQpCnbu+0Bco/WSfl+/PUCJTexvKzLXr
a2swFDLPqGBBy4HwBtyfNk/JpMpGKtxK2m5v3OUqI12dKvufUN0Atw3jtmz1ygYqXEiL++KO7c1N
ZHkn+qrOFw11rl8kEsqm9OlSePtOxTR2K6XHWuXFlOBwh69pHAy/9wGNHLDEpWOV7Am9EDmPifJI
ajpjZd5X62utuamDVEbZcfqYw7xPqRAmzepTums3hpE7GeYiMuZqWE3S/NMo6QjpFVq3HaN5niL0
kMybV5DnpS+wkg+oF2LlRVNe+/0W5A9vk5jSsIAZkbuUfr/qp+vvfbKFIHl+VJ/5QWWyOU2Vm6uD
cYMmxFv+m56ZivojhVMoyNAVO0pIp+np8BZqlCXvH1+A7z+jEFj2uVm5bRXxM+yfFgUdYtFeP3qr
kiNYtl8LcSXbnrEuvbOwAnF+xyzgxgxVCAoXaH9lD/zSaRVCi1Spma+tduXLBbKDIjJ8KWAcouFa
umPEjvglYOqF2PJI1X10EIeDZqpO5W0oFJSB4Y3wV+z/voilJ6QQXjJ9cXy9JMaq+i8vGj6XEiAZ
TElONJAu0JW1jQxvnBg6jpvgNRGdOxC4y1C+P7ntL1OuiUP0FrjPi8oxk/d8S+iVmTUf3q0cPdWr
tfl9uh/LTu+Y1sLmjA/SNr5f+IpXr5W7wK7IWxK61YBEgHyUDPbx5L8BaAsbtBZtr1G+Y1J49WwE
wIsK17O5aIxLxvlUf3iblFaIMLWDVnme7nxDlLKiH73ffd1EcCFd0glDNkDFRt2N+3e7LC0rmaBW
iDiV1zHZ5mcmiEgLdVs85yyh3sQusUqmWDZS4bvdtXtUkZ8XEVQe0xrgCDwvkC0tDaKfKg/vS1n4
ZLdEomAmjh6fLNyHF2cmeNGlKZFYmH9s9z87QysGE+2yM2MRqjN8WR78TyttK4AGAAU9nITcqLRG
VbaAhZiSpVr18jyx8TMYGLzBhJaaUJ4rAyuLBfptZoV4kiwwODstmBlsnjBmR1ZRsQ2/HuhYIMCI
JXz4GAM3+re2hylLValWE0SFv8PHzYzN7KAl56GEYGnAo4+OyRmwTWna9/nD/RmouD92iXZ73NmH
OEZ9y1OQAdCQUFREDGAT96vWqmRiH++46p/xChvFzFPtGlViccfhEr3Ml+ilcMc9gXP60HPLjtnH
tOxtuMIuieL8sNvLrCPKGwQQQZ8B6blfQckrG+rjzBTYJIakSWZNFf/9LeLvY/klR6+juHhkb4p7
i9N9IEfyYFKldbSPF+rbWIUAeT9Kl/N+vxfT2nWrIaYG9cePftVxuAVcV/bRPq7i23BiE71NTdcu
r0t+YDjh8YeielO2uujLcHPm9ZL9UTZUYeMb2Sm9XaSDOG4vDIX34TeZrF7fd/7TORU2vlQ7nozs
wZzEWz/1t/OuOGFXDGH/rfSHMt8P6YTt8QMteVs+Kd8fK3luxsOG7uNw3JZBrN2cWk+gvWCylW3E
T7fn+3Biid+Gk3eL5FF5GjGbY1oNFz0jFCQ1GehXgjp/W/VAqJZ8tU97/33Iwt6PnzVFXcTM8OIK
gCnNAh0ImOiSIPPq/zuDyYYqXNd1U6oWNr9q3J/Po1aDkklrwm6RJNPEFtQKROyckrHELihGf+Nt
rMLOj2jimtcTaykUnwwKU5Ab3SFl6yU9EMla4YNtb0rG/HSzvY9ZPAI1jptU0WOu7Hsg7Ct8Aw2p
Q1koVj5+tLe5FU7AS4nP98f5Z5xkeBjugF4hIyuhMbFvCqZ+1brb6G1/IyzrZeOr3TgEFcjK24bA
lSX+vXXoleYRn47/+9wL18PxdM5P5xvfFtF+R6M6AOyfvjg2BuVP9rJ1LtwNNfkcq7eM+fO09Bcw
qNaqZXwL/NzvH/QDdEypvk+qkELkcX6rKlsmVfV3XSE+se+MHx7uG09Ew4S72u37jh7Qk3AAuLNe
1hX/+BZ5G78Iq9nFshRL+c9ETfrhojKee6P/QVJbsqN+oCBvkUe/aJqcVhkI7CT+Z4QBqG29B4+t
/0G3UBy9X47mz/Z+GyyuRdlNl1hVvad813DLiESluCcEOlDm4r1s2L9/x59y+28jFgKPrrzuyUVM
b/yYHtv0+Ak/FCPQxqnyjOyVjFY2v0Lo2b20JK+eCT1k7pjCV3GYEn2i3NOQCeFGLK8PlxwIpRB4
brn8rFRuzA+l2b4e8maVw1tQ/soqOeRFREqeZ3o1f/18ubnCXdjNPaExKaR+StbwY/gmJZOAZKia
WezTSIt97czdFPMKRyIQSs0Rjzs9UB0000HfPxtCnVh3S0b9eAzeRi3sEzPOqvfDglEFiH8fConi
F/nmAjaTgJX9h6MV9gnt+0tFPVTF02RbhxuFEw8dZMMaLdxSpuHHL/c2s8IOud6O0fEEnEpU5AIT
4gF9tuC+eTrQwf/TeRWuJ/lx2t8eOqt4cVtIy+CEIHgooYgkl5Ks8ydl+MfJfptX4dq5pNv7Kd2z
8x1EgGnIJthtYjoEGB4kIYWxTq1l6QPA4w7yBQN0Y8rLcR+ztrefULiN4uddPh8eWjw8NFOSKGEU
ZYRGGAedB3Q3a796kLyV1iE+lsuMt2ELd5NRle/PrKKKCzdpmtPOYTWcaDDS7CDq7pn6FrYEmkyw
DgBSckCRxCs7pOI4/LL4xfRYvkW17G7yoa9OZVDBuvhBRk6G/K12UPa1S8crWemfVuTbxZE+boc8
EUEB/bHmti6InEdRN7fQj8YkYIeq8Y4eY8kx/RjO/yx0VQSN91GTKKuBtInp5VJJIKALypnqdIX8
L/yZf+v2eBuuEIPuV/0lpwu+q0iiiAqZJXWRF0BXD2bNs74qmd3Hq+NtuEIQgrh7S7Yyu3fbNi2K
IyjBMytB6SgZqCS2/vQM3pbxolMUyTM+Hpom3qP5cuhSW99ICs+QBysZ7FPt7O1s/GDI38ZKz8qZ
ZxSRdXyHkSoYXg87bR7LdkbZ/i8En0cSZ+r1wpQyTzg54gaPs5NfA6AhkAtlLaTP2eDbpyoEGm2R
6pmS/9wXBmaSwz6a0ehnlhaLS+7eaiGy7DMpvmhnpqX27s6w2g0QGJ9cHDo0K6GSIOTQS/ZGySYs
5rmn7JrwtRiRhyEG3aI/hI6Mt4DvWDJSyWH+R6J7eEAG2f2crm0dY3AECgnTuAYiXUEXCoB4yYBl
UxPH4m0rHvLD5anuGRCq8aIrxLzDBH3M0tSlbJxC2JDuR/WqP8QFb+PmLEAQF0fDyUC0hUqmVJJL
FEHZW/WpAzJlqLuXpRiAisFqrXi86x/Kyqmfn7p/9nwxs81z5fk43tjzAtJ/6B5m8hBHQsBPe7vz
aGYwgEWBxJwIzdQUkeskfELBaqi4FAl/8QOM4MsdTlfJEpTcRMVE2Nw97qq542cJo/AKjXdXA01A
42HBD3uS6F/Qu8QgCY3f/zS9UgpRR49goKR3EXUcDXY3sso/x8X0Kxh8tBFitksmWxIPfuhHb1s4
uT1r+9uWK+JBEUGE07Nv4lP1Avg32nuXCXTb0gfAB04TT++3D18IQot9VkmPJit8Afn2QsNvCYiq
iRI/Vy/wN3BFd17EL+TVFQRxRQMZIxpgHNht+Mf2w0PWmSf5ZLCUOsvBqmRFSk6AKg7j24roaZYe
jjKfAJeV5tfe6qvYIyTQAredkpFKrpgiritOd5dqnnPWwEiTCYTHJQzc71NTRoM2fJZenJ8rHn+W
vVgLP+52yu4ks+wyIhgPfBiRmOcuewK+z4As4DQtkvnBYiD0nUrvgc/ratRUNJ4MtSoVgtj1XNOU
4/3506yJQIlr3hrx5ibWGKXaJJ9P8J+hxEXx9glfN/Sl8iNZ3ZMi6wlb6J2nB1g6Bc/OFX3rxL5N
bvVHXFqR/xyn/4xbeIhlysJ8Pnd8UA3J+Z/DZE/25TXCjyABo/pnnMIjTD9q14Oiv8SrJHd/OkNI
YQhTsP9B9ahsToWItNDN/U42c/FYr9pzkA/oKSTkkKX1eHFZ/vPB8WdShQzoqR9Pqilunsf3Llhg
Ert+9eSecNEUhOZ/6+j9GawQgfZ5VU2eVzaj0Ts0744pJCotKHXRCS16IbFQMp748r9M7if9e9uR
lAP2iygV74wBvRpfCOTgi9CSVjLi3nifpRjv/IdDivP4PmT8ehjbCh9ObR0CBC2vzHJoBHFDTih8
HHg5qiV0trJ9WSzsZNuLgE9mpHovb19HhwOqP9L1g1K0mtgLvy1nIZYA+0n35lXMjRshR1fbGu59
DRNiKDB7hJuv1CRQXfRudbNZsqwl56EIndReNIBTlTlSvKIMIYRqRptTKdiiJFrKhVDyiLNKJTtw
GoTomXgMd3Us+MjBSs/d51vov4/CDz71bZ/kJ8CgV4MJCQWNHGGeLQYU8Lu5f1AHQXitZAHLZlYI
KK+kdtZ2Ed9OgW4+xCcQgfscrj96LP9efv5naoWQYj4fcm1x4dSdKDOCN4KULiRZ/+1Hzp+RCvEE
2cLHPpfFpBA9p1ICGA2HXQpSZVP6/Mb574GKZRlDv+/T55GBXh25s1/q/tcWtZp9s4mGsEAylSaI
JdujWJdR9PP1JV8Y8IhiHpRevHFWmKr1ZRql7PvasGR76KZeNsfCs8pUT3fzIoNFrfomqnwKdbfN
g3YQR+Fb6GTl/uH7sTpMk84Dw6C8Ha0e6GrHSCRigTrbebJFf669xXccMDU4Vpor7ouKkupnyAIj
9+I9xzUvCYwe5XtvQaN+gSE1srxWFCidl3fuGz6PYXBbCsn/VAsOwM/1EGgVZu1PpMDiqSiHHTLb
nD6asYcUJ6jPvHf/Buu1xCbRUgKh8g4EIHb1k2OEOSbryVBnB0Y3+zpZBKfewqm5Eq54ma25Bhfq
y3lMbmdbm1SR0K7Y2eAw3cV2tEowOud16Ru9q5Ngw5qHNKlcrX4PnmFN0KUhGWKJF4z3T/C0Ap8P
9rMxvDdxkPfPrWgg1/O5+XUOFyE/WJ5esNI81k8Q5mqQytdS5zSFPgaLTkfr65sO45nH+fcrGGIg
CzXkXzRNhCcbyhl3JPwaoMDpvW2bqY5POAzgVNknhV/4ePtQuVND5u+lPZxBnMvoyLqvX6HwwkTz
K7MR5Iam1zCaOB9dGzrmJhMFAPpq0dy3zMRlbzkmIhvp+tUw0L1tJYPHFzqLZ5yNcBP4yr7uC1tC
ranFKgo5WsFc5R5trnH3qBtNaXBF2XtiLqtdzE5dXJSi2Koh9ydZ1dGBXxqaC2zujUCTbGOYNR7Y
KxOAXGWSQZ9TGkfedFpdezWqZx9S5ZaM2KvtrTMXS2Ytxqfw3rkHp6qf48SOQxmNH8SOHw0DLxhU
uZEZhgtxDLY4uZmjhC576p9JcSP+WChtW7lh86R+qRTNzU6EXTmi1TvMQpzo6aWk/Png9S3R2zm5
0sLV7r6GQ+bVyaap1LpTB74G+dUyk97z6klXj7+8N+zjK4jBGZ/c5z44q14EQ9G/oxY+OLHLOzKC
apiaHYIrbRXMu/B8WUqb08PRN7hHraSxPlbR07mG8lC5tW5nfx87pumbiGG+7Dx2E9VWsM8LU9RG
q772refOGU8mPI+e1uVYj3fuCzsJCuBBAj2O2CCxs4wwGkpI4yOoho9Y7lRS646QdGadlyYoBB27
ptRfxOv7pbd4Bdd7yNxSlNhVd5f60aL1pHunN7RakL4C4zyu7Jv6oX45hubRk3ErSW2mocINu0F7
DRQ8WPRRwtiSl6JjpNlHxLcpDJyd+8PXAO7VEKo93WwkmiPECNYHNNAyJOeRUfXuvZi+Ba/KHqpK
9nbGhG2jrc1QNrcOw3EVYfmckJcjunTlD5gB2srNCE3pGvg5bDnwt5ytMDcIxRi4VvA4RzgfWCII
7Ju7eiLApGzo1CFMMrgjgIwlDH6TqYOlL+YiZ7gkeBqFcZOSDpug0tkL3mOrNkgYVrPZJpchWkS9
O1pL3pWkFOmy7/sZ68+NUUd6GWhYR+o/OmdsiXA7SUaQqF3sai42FhygTLGHw/r1hHMnAvL1l9AW
2w/i+b13nN2Xld2PlQ6GmJh/dSdRI0Hs6eS9MD0VUlYUPWwNRAHasw2hlnga5xvJfw30tlZBADtx
UlfCEwQFe85B0o0PVs1LxyQrc/7e/2fpzJZTR5ot/EREaBa61SwBYraxbxSGbWtGaAKhp/8/9TnR
HR27vTFDUVWZuXLlWrMw966KFE/cvj0DjGRuYsQb8bjc3PGFaRFYrHE6TTfS2xai9jJehD/lj1yO
oZBT1licmSlxUu6ULCj+Ys7k05p2NavcmU+IALgqI2nvPtbP9XRKkMyevRe4egRHcdR1cxgO73PD
9aYE2WgyDh2LbvxCqN56bEu72XDwKHU1/CwaOHVYaf3FaMsu8cAG8oLZwI1jfhcfAopfeD6F5ddj
e7dbWk9PW2BirncXjB8K1uPfTE6ocVQWo2BxZCkWWxHX+9kfAdctYLOO9LDyajQRe5dBMUzwzMZW
uJ4l2CPFpj4nBCYvCURSVu3r/vnexaf+U/wUNOshIZjY6Vb8wThqX1kx9kwQ2Fp7GR8HtKYnv1Pd
dvDa1t500pfYORXi8vwXl0lUae0UL4dtGW/v3KV/KvETI3bEt5DYu4E0cGQNtJUj3jMnb7ok0T3g
sC6OXFXPpVchaTKQVz90n1soRy2+8GN1xUMz43i/b+vYyYhAif00zI6Nqa6eifN6+0vjZRIZU0ve
kiukQEm5lQhmgoXbl/4w+VdDORG/XLAb2qFJ2GEzh5o8RzOQQuzFg4reNi7wKJl/xYhqyduFa5ze
3uP2vGgYDn7k+G0xsRRpSEGv0FTntkvX3Hf6bonUP3EPORG8gdhwxGd31aLxf5xl1x/r95+2N2Bh
fzwCpIWNW7zHP+U2bRtnuS/Xb6+6yv8wTMYZIZAQfWQVsUpF1TRUb9MlP00XhmIUMgDFKU+KxbAf
oOSAi72Lb56X1da0Gq/NWfkVNtO6PRWRTkWJqgPZJiieTaQoT1W9GngXl1G2VO7EyxCyfjh5qLci
Kg6Z/3aQH4Z7+VeucyxQuRazj/ay3IOZyxfFGw1u9B4ZfEe332ayTb0uLF5288dXMN8YlVu5xrph
mf6WHPi//PT+UzCaWW5G0ZRUk19VmU28SQcGx8MlmE/mFhxwYZUge69uMSFC0/1juA6Y6y29TjMT
kLZxi5D+F1baEfbK/1SZ0DLulEiJxH+zp5TATTMLqyWRbMaUsS8TE5IgOyjetG3XxvYdGr6+TgNj
a9xqvMhqU94mBLetio7LLd0xExpKXouEM0JsXBURTxZq2NFyXc2+pvg/XbVrR3DGN+4bP9hdgbkV
3ccAlxY7Pffumw34JrNLA33doH/aIXowmvf9IsCdNkfMrIQ7qPlLP3f+jXyu90e+w76BCjzdPdaS
l7H2ot1h1V2shjMqayRkmNaY3uNuNpunL67SY3XG8a982ONVWvjGPbgjVEaKL2zGdR0xLd1SVvwZ
gzd8JD/tmmQogfc2EwuoqPzkM/lUJWteRvlhYogR3NE8xjnLlo8fNX4I8yOLLXEaTKwOu3O270ix
ypOxJYJvF7iYF5H2N6UOYzYFsDMZIMIPuEBF5U7Y4HTsKdyt7N0gRwNrBtKHnxGT6Pon8Z9B95NE
y81rP2EcnUSLW4nFYor7u/Ncy/PBbzGzc9jc7JDnbeDdcPPOxp6m9p2ydbfqSYQMucepIUg9Dp8Y
GP9qR/ESduw8iqqF743oLxdmvtWvEm15wXriKKVY/Un7k7lgGvZijc84cx+kAumuOoxBHdYsbbyW
I2lhKsHwVeUovpYMTuVfipP52mimt8pXNFPCHyaz8skVB2+EVit/DOVxSYpAHrJ+sbvuawMbmdYc
/t5Wmtpxabc0kFt/fOzJEsZs/RK8TvCStxkrK+1b2ncwSWNrzHGBSGEUxH+JL2D1mrgCLkCV/a7I
67F3c8lDCAEMKmI4nO4JqG7NVmNY8kE1KWM3RfIKLrVEBRSV1RJi8RvCWn/T9tqGKI4zN3urjvju
wsofcfPSPDTKQyXqAdp7NkH9i1QdAgfV2ThIwDJLWIurxyoJ+UGUhIuDhLvRAinNzyeihuRPFgWI
QzHzREyJvFde475F/ki5w+C8qZOqQ8g45F+yn7pSUF41Ys2+Gs0ToU9JLBVfAgrSxGyRdUywKzzp
KH0LwYCvMEdTMg1jS2J6bzZls5fEkzGYk2GuNHWllPaQ+1XrYjg0Ldxk8gfFfWXBu7kaMQmyvaR+
+NrPHkS5vZT9QbQSw60b5+XLwexAIaIxrOJl/RGrn9xE/7WwQrGhwBp+d7scZ6H3pljVsJsKn/AY
VBRKz6CKxAsL5j1OzUfxM930wiXQdG/SeZtkT/+XNqQ2BhpvpGQ7pcL7mgjE6+NSjuGEhG/swou3
ZaT/yD8iMRa/FzmsjGBRJ6bcWANjAsOh653uab4lM4thcQnEiIsaCccHi8xQ9XqxxzZhJ26KrfzC
QHt5t2X8x6IYvfh0XXxgAynfBBLxxnr/DVR7ncvNOVC4AreVboaZ9uQm2kxaMYo1BRh/0FtbIQFg
yfBO9nXkWCcKVk4Q9p/vLb09i4wqeLh4g1LrvRBpbvDPTTZ6VFHOsT885WXGp4S4g9rh7BNr90Gx
ursEoIW//KrPGR1kDp7A9DL6rGvlJuK0ptnGYfmysn29J7CvOU+reRMRwxETmYX8Kso9qlA7+Sj4
9ZBkScKrMaYzoHwMuGii2rNvB1P5mdiM2MBgoNlYShH2siUj/80JY6Lze0ndRTDGYj4mKbBI2MvW
HilM/srKKka7V0idKt9onKkJgwcW3swMzgWCJQjfGpaUlXuNyQDZpEhrc6KFYHGLU4tbfmw2QhEO
9U4RT/WdW7/+kEp7+Z29tzqm30tPQ/32bi7QR6agMEwJCevJT1+rFO8ecutqJe1fodg6WW6990uG
RVQ0gN+kHrPXGCEuMSdS6oGp1OVslY6iHqZ6lSNutQgPTHSYBRwJpI1yGFZ4S/p4b69wCrMfKH4m
3OBEdBc5++18IbQpp5F4R9ZUYCtIyBPCadtjCK5aS0hEk5mKq+yTG3XcYoukn5rYYgs3HUbBNv/F
+WWxy2lZ6/Ycg/PfN56H8SX13wQMCWnv0hN88ZdS8wPP79nlffYKJeBH3N0ZaqcxQ6bCfyXMYKlb
QroT6yZKnA8mcrTLE2Ft9x1Us4pJgLpGmNjSN5lU68YbyjUSsk3H8XwdDDbQof4p16+/rrGqCOoV
dL07KfHzpIW93SKcfD/H1mtPaKQ1XXAHIWMdh1dSY8vYJCfJlUs6/r+wz39eHy08CrbPWreen7WH
IkS6I7ihEA1yC78IspNmjehB8ycTkOsyKQ6ok32e23/KJqbtMK8xQghkH3+DpXkS5yXZ1/QuZZby
bRXRu2Ejz2bJzNy5tdX72En/v/N096OSQ/ONgiN1sGAHM/t5ETnR/YZrjCI63OnKnV3oH3YWzaRg
fBwuLwwh6H5ENWY3WKxRLWRRh87yYod3H55GbVChxNQj3CySHTX+y++Z+3BLLDKlSF9jI0k9t7zk
B2wACRlPV7xw3Q5377X4nAmyHTvryRctYq8o+S2fsrWFEBuKmraEaNaonyO8fudd3s/p953ULT0l
B8yPkcI2zk8TSXpyg0eAwvvLnaAv/7XAO0B1x8lNd3fsDilrMDD+xj0adCXFSBVlA9XFiousbQ5g
d1dwAMbe8Fo+5ti+MFt0xzV4bt3b7EX7/bDEo7gjSK4kExL6aAEl0YoXz7Osab/+OI7ebOA0OywY
F9HF5UnxR1zoZg+vX91GFCt8lTNvzy+5pgpGk5lZqf3pif40Yvyn2CuchCuRZyuwsrEpq+fSDMiG
RlBrV9eW57w2XnLW1g+c5rkrMQFIfpZ7trwZf8k8Ie6giAyHPYlEz/T/6Ih/2L+bhpuj15w4V5Ja
yEIGLGsUrYOMBQGW0jEJUJ0M/I0lwKyVD7bcjmwaBmFHZ7l9hi3uTpjR6KvOS8K5ZANXS+1+VjRE
dH113y7ICBGpWUABKRzdfW+UmtpPJDmim/t71S8zjliEu2zNVyUxqVPaIFOjYIpcwzFzT6s3xVi7
ZtFPyAm4/SrzcpjnrAZ5D6aIHmyWaKbcN7f0yo0/24FLloIuvk7o1/2J5Wpw7iyDOtKsYs9Cjkwe
SRaRdrzd0U/yWhYldTEuWTgd6j53NDXFKHXlleoCBvHxQCZBAHuecWF2Pzpj+S+rWclcYp3VbGaF
g3J2mfIWFH6IEFBhe/1K+Vp+gbB1oJuK80B5dCWuhx/xMrr9FwJlu8nVNtzzbkMdPJsOSxusL6O3
8wxqvj18lDFOeW1ItDBWoJ5FdR6mlUh2c5O2N2q9EPco1iHxCgpt6snJQkMCgdwHvve+wBZeYVx+
mta6P5zz7YKgnBzfIC2DeRXtb8HpU8bnqqVdkJ+ozgOHEUaKsCH96XWfmg9709GVXSzeueo077HG
piPoIgI49O426P6W39NtzgZVF/yK8+Yu0Fo1yA7NNvFef1zvM+Jafi3D5ifBGZBSFrAGf8EfsGsY
A4CVXhlQQoKTUH7/JNg6qkGLrnWLmWb673miC4+w0eyKQTL3xAlACRBCDBmr5WKct6uK0SvB+BVS
1OncBVMgJs4jO/O/ox40AP6XnPrFqUwbOJt/jGP1M3z0TwsRnMkmJwxxjuDoBe1F3ZKBvxwgGxJd
jprTr1XEr2djtpeTrRZUg8toAcmIC8GuuBfOPZOO7KxPQ+X6nadv7ygxW9w0CMd3iC0P8NBJwdZ/
Gr2OvxdbdXCOzSkhNa6d1luATI8urzcnyM9PnhKAkVdBMZ2QZ0sszswqLd0JvfA+zLGBKegGkbfz
GwNxtwySn/nNqa5KJTZD5rI3uAcA9U0bMLbFjPwMcotX0JKfa7fhnE/csGWI58TE9wEgEc7zR/g3
eEQUt3SNA3n0SfrB4Wnw7ixzRaFJEUT+1e3JOn3NFlEWXVgx+HB5VFdjkH7JGFTcQC/7tWI138+d
gZmQbfiDM3ffE9IzCY6Bq5xrxGkMxK8f7CrVrD57e+mVX/X3glepeRUGZ9Zj0Bw6rwMgOsf/3px5
P1kPN8wqpSN/5Kp/mTnkXswbBFiU7fwF/MThxHA+amhm/pf+LX7UQxzEhHJ0v4lvx/KWUs2TPOyV
cxXWHhj63S0c4whOhkV5n9riBRjnDqLoaOccz0gcfK+pB5pJtBN8nf3zcrQZTn97mjd2gbp+c4EJ
TuGMK+jk68IXffoDEcjVQXJ4XWa9wVhAbqx2gzuvL3hgsCWZrllFMbnwJvNjT6JQxR+Zb5IS01kc
5kKFs0eczLkWBhyikcTmGQgaV2L27NdxeDkySDh1M7XJHCldgEqH9U+/8E4N394LXxXgGw+yUMgi
3/hcxY8QkoBqM4BAfjAjsji0HDVMiV8W7nMcbZRpkUbU/rKIrwSsdv5i2tPybVY/y7A2v9sTSc88
ODL8DhtSt8UnkObwPYI0kJsjbxGQXeM4nxKPqnD8FM3+pF8e6/Fm+MQrDPQAjW3Bqz7uwbC077ta
M7tIuDvypbczaif0L0DLN+8VyZ2b8UgA1MquDsIPd9h+V63nG67yi/2dIjjdgVTMS3u+e0vYAo+A
WM1+YbbNytcT7Z8m1FcSHa88mLbGCQH6C20A+cbdBnjf4oMaVT6NDMA3LG+ArYjjwErgsHh3qkFP
BiXhMBkAh9BJ0t1+TVUemyBjT1CJMnjMdwCm5P3MsiMFongNFafed1ia+yLXbRG+zyKby71v58pE
PbTXCT3EGYmdb/uJol6NqjNe71spWP6j6VX9ir7CqEf18eZySe1xf189rsVvfS72su3iVoR3Scem
YBvyprGvJYY+V/NDH/646qnF/DZAYF/fFUAfXRQz9kfUn5mXYeE8tsRN8+mMFp4S4spwVWm28mrX
QK9YOC/AsHWy0wYnE3J4ro5H0O4M3n7hSBY46Jw0TNeJtCjxZ8iEnORMcs/ic8StO9aL9pPjE8nr
56mJ5nw1BHcn4sIbiRaEaspnV/htmA1g9110zMn8eoV9uBDla21fojTfO1k0Xmr2856igMYH9aRH
p4H+D46wp/Kf8NNECzSTo/Z0BQFRRls4j2QFmVP8UvnQuNvThkozpyUOJHzH0APz2NRaE0Bk+EsO
YD68J0xLZ4MVwwLWSIz/oIbUvjFhCiHp7/Xvtb4t0cvk8meWIH3NCIu81hAFrTf1OxjOGJitxbX2
kU1mrvFVEXtP0gcb7irbixv3rCev6vPTb+z2b7SWaNfTuOiI2/qlikaiHlio4ZKx/LDBcX3hLs+4
Tr+HP5qv9wDTtYsKTP40W6f9kOc05wQ8StpC53KJ+uA8VDIbGraQPkm1NgOJ3f7hVmzk2YcuWSWl
vcDPcp9hCn9INvO1sVgVfw31IfBsEcbBYUbd55QWvZbbwBecOc/P1L3uJep+8hqEApK9QPdTx2Zh
DjXs/4jixpKja0OFYrgZIExsD/uYu+aOzibJqA/Su19su71E28CbyJWJlz4oYcep5G2Hw5l2g+4/
jtTneKYmHpWTDx1l86SceZXOe4RdMb8r+j2Jr6+Aujr39QHSy7mpD0h3nMhuKG3Yrmzb2aqsXfLm
sij+TqKec4+6kH0VP8fP5e7+mXMzsnCLWxZVH8il29NO+B7CeDPffjRF7GeorRMPXufjIm87fGzn
NPR9XlwxqDGfAZpfrNKORd4bSC/69Xe/e/5rd+UWCygMr3o3Ps9r1+yxJyJZ7JlzA6U48pKUyaeK
3JfO48+8s08zmE2djz/8GwesnqxmZhQ+d1ATNho9tJVu/V5nxZcLKAFwAQ2ZUOc6APkIOO+cVj9x
bjoXXI2FzsKpN/G//xItnKGwTWPoBhHMf/yc8QLz8bnRvudxoOwATK+E+Y7wGipz0hK8vMc2hUoC
FkcX1YrP0y39J31kifl6MreOnnzQcdEWnhJAMaMpEAI10KzCxHruog8OeTaJsARwDLvHACce3fnF
n3RuGjs5v/AG4h38m7kG8xstzr1PO8rRCfrsdHu8gPYg5ZyY8XpLMcRdiHjnF0F8+KMpQP7Bskcx
GQZuvZgLp8F3Y7mPWx487TokaOMzSJfIJGETbWBCJih1yXxP0I/RT2fP0TEAdYDvBKKAWe+Mtm8b
+lDYP8o7GgNkYPdgBIGGPItGC5DOoZRxSiPhnEV+5i3/JKI/A321/L0sCYeQJsI5rZ04poalnEXa
44YDcs+R4IfyZslLX9UL41dfOrsOQVQGoQggVs48jlvulvt5kN0giZw7aul2k308iHrEbLRLDw2v
R8ekAWPqzOy7oL6LluS3Au+0pwyY/4J60a/89wy2OEtc1kRf/CSnybnZy9gsewf8N90JdGAwPlMR
qs7RICxKe6VdH5t/aTA4JPHBUtw2mq38KgaQ8JWt0rFF55v99cGJW36XQQqm5FZOdwbq9+rfwn9u
hzNXy2Fay+SyXnfueIBoD5t+p42WMFppYxs9h/p9rsG2YCEw9Kza3L9l570Lu/l+GZbq34/9v/aY
TGEHnEGGvXlsKy/nHAkfd/epBvK1tMcFlTckVDuR3fYok6OQRaPjD6D/pzovjDI2pqhDeVg4+bVd
TeKM9C5arNezc4oO6eB3ZKhQRrixZ5AV02HTiMDdY8UG45Wfbvx1F62S6gPZcMGsklBN3Vy0oE/I
2JA8A1U3nySQpG8ZwznNpvCEL30vk/Nvi3WTwX9grOy9TTyZe1Y3a7zWIUqRCOQ2b6xQ7LG2VcyO
Oc+fHJDlsBF2hrP8yvYCsT0O+sYrzkVh1wiVnIV8/jQK0/mYg+MJ/MXhHb32M0XgVTDba3ltB9fo
TJ5fBdKZsepitGI7XuOMcyY7lq9sL233+Hx/VbgAJqT+ym4RldsX7mjGeUIUt0cckdXYsUSMiAe0
T4NlgBt7oO1AkKjw+TbmtTEQCypWoh7mgp2/MScqrPY4qoF+TQrmW2X3hQc5lJvCcPoKD2dOopQe
M93qAYI4M+VWKym/x2E1jIFGPlBf8xgUnIzrvilFCuS0dUqlMJOc0RaWRnh/TfG+5gasaXU/v+/L
ja791PebqG/1/iQVv+943T6IHBUN6fdGtoVql2Oh1LAk9nRK220v209ELildK/gSzsSPDV/7UX7i
KlR7X+hdpaJ/amrafMhV9UN+eiL+hI/VtFbFXSZ7NV5kk9nq/3rMlpd2yXUnec3zuoRKT3E1/oBB
w+64P71RdcBZ+XP8iCp91WJbvyedpF+X0wSw3j/02e0uGiLpl6RszhJJ5BiG0D6Mo3yDuEE9nKSj
STP6jWh+snl0/qK0YGx1eSBQ7fNzaDDRlHoyaRLZxmMnD55B9FKxGKgs6a+tSU66gPdcyN79nzZZ
bp858J/yh5koIfUWHJwHPSSq44fTY6UlektWzZFvMe3Pk/AhVhYfSxxCeelPvVM+ra7ZJeAJqaMI
gYi7K9pUOMISlKGytBuJxYAIU9l9uyFZf66N7JBlVsFfpo6u/vJOVQyGWJ3UE0mNlXWpOV1nKul+
rrSWK1pcvGZF0it5b9yBk1UG/tfT53ZrCSuqzKme61K2jcoagFxeXrsbxejxNRiWDsUsMe+PuR9D
k3+g4r2yDbXUl15+8W1gzr0HIkvZp5mrkdQKpkYv4+GMT7eKPzL8uR9OgSdId5xIlQq+pV1SeA3J
q9Ok/nT9pSnQFTsOgNyb0+r+sB94d6h283CpCbJv+Xov5obMop4TGOBeBK7PysvXXl9NAbsnlAab
vEsWLf7boh4iWrkaqFexmKlUPa2CKVxC4nqs+4UlpWGGFGxtvVT7/XKonu5H+qUQ75LRGj95K73i
U63Wktu9NiXO8di3g6mxqq/omZrj8bnLZUcZbO3hlv3xRRDprZosU16Nmicma10PB4hpv5RfIlLd
pOxUiWAmPKTczTkSpsDYEZUeLC6JS/v25OA+DloaStzuhgPKPMDUTSz+8sVMNCgdJmI8Da9Ubh93
ugo2/8IZySVr+H4ItkYxV36QFb+wltei5cPt6TlVt+cjqPcPak0FgHTiR0CWgq2MFsVQVnqgI3RJ
uA2Sh/W875e1lRdfCXMkw1H4HXN6ZuE9du8DDWKbJ++lw0gRU1iZHuWNvUwDCHWTZBlEuIRb6F2u
1NxN8nBmafVWennJbg3FWTW1BigfAoh5b50ln8L4NpDHZdWq3V25PtPvocMJ63VQcDc+1u/NMgu1
5U4cPmtqegFmm7Tt6GRS1OIyLG8yY1XKu4Qa+Dmt1CXVTRVOxUEuDk1Lzf+624XgvDpSsiRK1H1R
+Q3d2XbHtaRTe9TZZWijxUj3mCs9r86ytCuG20u5m7FQmfSD7/pvma46qrlqLYMdjK2lS7wf7sA3
nIKmNgvpm3M1xcHY2ULiZmDv1VqDhqeeHrJd8beg8+I2jpdm3NCMIuKMdN7v32LqPZKdJtJWgF/4
uvI/Q+JyTDXNTfXfoQwKvGkEV6XyeHpyCiCT93sN3LQ7vY2LrlhjTU/kGfJpBcOSY/M++Hl5kFN4
fbtW3xbTPmlcRbX7pdkbbjfwbtxB+Xx2KwLrRGis12PzmXeW3EcS5WO+IjKpsbXsbVXxSnXTis4w
fHV5NOSeDkRYu6XqccBV0SlhX7LxiYKxBY0kVi3pZb6ImXffODQLfwFJpfEG+iXNp4YT0kFtPPoB
j0eYFidZCw0sNHLZFF4nufHEBsqboz+cOR7SInxZrWgpud1O9LTdieJLtCqQJUJ4yfW9MB+d1Rkf
cR5peRRnt/HhSKOXYMw67KTkN4c/xj2CUV1t6wn3cFRgNsSEluhKsMBEt/jl77XejvEwefod8B+2
9HdfS/z0aCjbBTnMy3+/9hCwhMTXIFOUm3gMewSsu9WkbFXUepTc62u/Zz3w11WiaunQ8uY3AXP5
ofLaS/VPX11qjZxrunGjVJSKS4dMRqUh0q3E6aDTOSMjNL5khVYam/vt6WVjQtRo6CUpgUgarkav
wuFuG9IwGWsgnTm7A48EKkdbh5LhfuT/Sg2Kw8zrUddgyMvCFn0+wdSb0B1XUEcB9lX4xN8qidbR
+NSv+ZbNnpjSsB/nvrqV5bAnXb7gdDt96p+lK+S0LITM63qb5C1JQkMN5bfdkNLAlXmwH92mnmUw
lzueR9uRtfngkjvJoXXrSzv5wNeRnQ0QFdk0DsXvgsKypAkw+fFO+6cFiwPginD8nYu0xQ8J1BcI
amuNvAY8KChX5Dv09+rwqXjxwqvHUK3Diq1Yu10Slo8we/P4z/iLjUwWupC9QncaoAmwo42oeO/c
6UUnLzdTbQsgcmh0AoTTjM2g7+dRf5/zSmH0OkCXu99zn+t1OMCpeDqT7Ot8ww9askP9kz/Crl6n
PIBT08V/AmQ59vqUc0fuSZre2L+/9pwEtgD79PEEqmVd/q9TtWxNoPtxzTVLDMZvnTKA2sbpcaSA
RYHxG90ijOqp5m+KKVw4UrbyoPBkY8BBXmf0LKfVwhGC/E3bZxnEX91vgh3Vock9PhBvmHSbpRbA
oM8iVAUOAYk/HSqO8sDm2fFEU1h8Lz6BhI+JD6+LAVWPdF/1ob3CKOS32bq8ZerrqyC5r9/Xr0jW
T4+R9J+G3n/SQvkpWUEb+gGUheGV/FQ/5FdwtO9bpuEWuHilTjTuqdxPVBsJH/OJOqRC+6V2n5x7
FLWMn85lSGNvOPVtaeeu6Lerp1V8Fads/TuulB14UQiqwQzhcvu+JWvt1MA5zU3pEyq6qXsZdEr2
+j4DY44WwSsAk0zN1K+DEdpbAKC6zbbdVli3mXU/cJ2S6KZWA6Xu70ljTCQj/XyuWn/ysmB0xijb
qeEUUtXTMGM8trQfbE3m0R7WojCN0enhwd6jmK3MY0pb/X5X24UeSbIjvjfDGMVIv9SbpnB5uBRk
4mqE6rnjDlN2wr+2XR0UbX2X/VF04n+03V67MreEr/iU/cqiw7BqPrektC8W/6kE1TeEmHTeIj4X
3Pj5LkiAHlsgne8X6Wu/Tg6JL/vqlYTsn3qf/VU/qe99YdfSVmxQEqMqDWu2yIJS9Zd75tC52jbZ
LS8dir/ewx2Q+6efrbeYNVgiFuZwy8Ga4ebwG9VvixtLZlGB+5SE3/E/DgWrklHIJfv7MdlzdSoB
0whkpmbm9/9ekM4Sj+3sqVd4hT7V12x5QvJPMxKoBUOwjXGgRTkXi+F4nT75tLAarDgc9k2Y7auz
7jfnCj0u3g7Un96kzxVqkGxsadfYUygck7MSUD39PD5Jn9Fj6sMkpMvqiGGCyk9JicnnXByykCYh
m7fjUzZeSzfqNln9Rx7dkrOOZWlnG3sFj1JIGXT0sAfW5/YAv0QKH1CY5vzWtOo22u8Lli2BBipb
YsVUibHb+yqFG5DVfw285JcD6xOjOC6Pa07nMcaFC8qsy9hMQE5jxwxVOOJh/mZx/qRG1HCSWzN2
8p1R0/8lp8ySdsm3Bm+MSlh3Woa1nWKjQKTqGf+aosXcaz4y73YtmGi+X5kemBez+C5w8m4o0nbJ
+uU+fnQIx1+Tg0M13mOr+0r7SpznlrpKOt+P8Vd/5Um+tB3QN0GNVjHPA2pYWNq/HJhngQtCdgbx
s+/+65JQ34+f/UoI5GgRxbuRptXc2FKOGnpUsfvmEL5M7STTg9lkXPUSFRuo02y7TsfJz4Lyo1hP
h9QdPJI38DpgJbrVUlCgkM4IRcGtV0Ahz6Oa4skjA2oCsNBN5rwj2BL2dQGGuQDtrGGig5pm0OYt
4zO1AX0cfaWudPhlfMLN8DWTHOePLfDMQ2YuL826w+1w+W/k+9esKrOUH6ANV15Ljmg252YDgeyx
lTtLpVmDzbVbsUVGX3dug714Q+lQ9wSb+FSuOKTsBoZa+usit8TPO220dxqynEFyTmeArvut2EFn
kcuUPe0bEVXC0zeQNVhupUtnd1/86ajjPc8JaPEAapFapTcKSw4RPP1Px5OGZXGHQPd6an92nmXM
36HV0lHlIeNej8RvOhQR6eRxeVxuF/gk5vQaf16XWrbel4ZStDWJO3h2TCyqZr+3vSO9We73lqZr
NJyKi+ZLLhfgugrIqL6Ax/DudhPR/Cqs4owPttM6yPLMYqI0x50Bck4CezRbz9wBhKz8pQsAE+hW
um3BQEerjJaX+EJFF+pn2vIXGNqoFh6KXRW0UPkiGsu//eYB28JJ/lXr2F0GN0JovR7shEFYTOkg
wC4j6XAmDT7qeOmGACozDTkFLKfKN3k0WmRW45LFL314fV5KEyJFF/3tn792kwgjbBbc7nYIbtMS
IL+nHQtNBReRuXfGuNVJPJZexQAg8SHscKF477JA9X7+Ui/muVjTBTIXS1wpjnTGoCnOJk0vPmlt
F4HorXur9R5RwpxFtZ7XFP4oPCaQfgd9V5y1X0G1G/+4TCD65ByuZN9fPwUbeOgwT/rKwcB4hPGn
XV5cm7qlevmBigyAVnMG669FDr1CmQxP++Dtik7jMkVAMP6pEVBeOMOaZPsoO5ILZxK1hi44w/9d
CZ8DbTpa3YAXtLLvnrRiWtpOo/xHYiZsmx5aBj4UX7iyHDj9/ksnc/qj4qkkk3F8UDLlKIimKkAf
s0o5EPo5aadFMvMXLjAN1sjg7w0XtBpUW4G5uQxg6n0DCvvck4f+mqgcQhGOus/VlrA6vvSPhEvB
ymjHsVsvzuxXxjC6S3URvsSDEMQAYOv8k0oACgwINmowln7WvTTqdthNuIrJLK/HobSMHdxvTEr9
Yhffyg/xjwhgtav2ujwVG7i9rrKWfKmzzsQGOBYQyq2E1IvCzmzDpekxaAT0LB76FfFiHmI55nuB
r59yn4kstA+YPhGA7TaGR+f7tz/vaCl/krrN2vQi0gy4rp2N/7F0ZkuqctkWfiIiVBDklr63Qexu
DNMGBURUsHv6+tb+K6rqnB07d2YiLGYz5hhjKlYvuo9zZzoU+DWbtB+uGtYbGGZg3XUkY0vbC6/p
NkEUwJJl/tWcQnkqztplXdjFVLfkAxQjfib8HQ3aB72y0YNoh1bHLccdu4Wv40828C77zn9yPpPb
AUlS9EC7cjaa+BMPkPU8XHratOalkoMyErtiBit0QVbPU5AGDCFAjCjFapNrc4vsHe4IpaXfGOhx
zoEGB14sLV4AdLpU3AjzNh93RDoejXsW7DsIWrn1eRv9NwoBQY5yepSzS2lSTVEnTRnYguy4Svji
wfTdKwXSLx4eKex2KG3k4Obf5rrbtxVwj2y7LKbS24QiZffNJ7vrpjLOOJHmajHgq1EFLId3zlmP
e9CdbSBCTw6k6dcqwsZ9hy0+/ReHcDRGVsEE+kq5ACzBZ3nY90g2Hxu1NL9zVGWEoDb4OvkWRRF+
ZVipUEkJM2m+Y8acynuhyuM3WrdxL2SPcXpG2cB/qXLgQ/XoO2hgOBhSgPTLuVqfY9k31LBgpSD1
JEyJn9tFashp+sTFJoM7bq2ZeTvFlG30zDsusy1jIVBA47VpXN36IWtab2ea1cS7J1yt0t3vHgSN
T9wLIfIyfB1B6+sWshNerGLaDpx7yuR6cqViGiOjui4lr4oHf7It6uGXyZ2z2OO+4kU40lInnNLo
Mqlr+3NSSJMU1ZfVGZVUwfS7Q+VTRxLzeJ0jMIOzjOqIMpXqxZXX5Z8MB4/IQP2Gscxo1jK3P1ZH
npMKThf1uCDGcxaDxLenLG8WeItN7vMqF7amKzHaf2x6HCwdWQSUjtKsp8WmjuXjIHpHRaLx9GjO
MplDJvgKcBE8jEVWrwSozZJnrbFDiYb34ZCB3tC8zlWPWBr0rNbeerA+IiYD7sdsdv2gXbS2COT0
aY4WCfrBc1kdRwgLfOkg+Tl54UiV4zRwfxLJTWGEZkrC15UnUjZlVv5xcBUYSkvyWf1i98+QoRP0
/kAWd00nlc7Kg7o6q9jqqmkeca6M1h1Y7e6x0IPHbIhR8sV6U7sbg+juwMrlWhrkYxKDy7jnXUhJ
qC9R3KUvePSMgfHpBUVBh/UxbyNW6jkvCvJjb6mi5jyqvAIjEEnz/aYjGF+1cY8zwBRYM6FPt2av
NfuL+xN7hs/itZCCHnva0Kz0/S+Eza+hwG9BWAEcu2XMLauOzPp3VHaTR1LWfJTn5PWyKs18z7Wf
+d26SsTOrPv4HL7AmOaFjh3++ZudmZfPhoTshcJc82dADh9c4ONYz9bb6u52aCtU6nnI3WlAwhFh
QBeEpYlLxdnWr5YuzztiEXUhdohKNNL/vqSbufqc9ncPPsbFqn/IIc1LY0hk2JG3Nba5SwnaUUKD
wzK2ZiD0ZBphi9ysophy86vDX56fRivCRPszR3J0OQwhhlyMy9N6w4/D0plMxfZc3tKfeWcpcm13
XPrZqiGjXMwez/MLhpGBjiideWvG74F1ntVJ/zTaX7mjtsrfztUVEG2UH6iL7jQcB76/mI1ks6Mm
pQGFlT/rOXXCX3dydO7Y6mwpSOS247LMHk/n+k23X0eRFwPIFxLbpHresPTUNjjjszkbukg0oS42
h3M3GzEu3KbUKh8qcaXIuu348l0OKuQ8VvUz6a0+nNfL1tRhmzVJ1Uyau8mX9Z9XDqwCnr1s1lVw
gSyPfow/vIzLZVY+pjXdAxYekMweIKkBuV0rvcF9jp4VNep2vP2kEtQHBNC38UA2P2pIaztAVUV3
yx9QLCmob4MhWofK4Zf8FteG2qJ/ygV/MIKvkE8u54xZ/vzHnFdHIVZH3z6YnKmi0ITDcJ3+wsdS
nlXh95XKqvWpJ0/J+T6DmsrtO5EV2q9+oEobSTNvD0/uufrLurbMEAC0zfPV1a/h6DatacUVW1Mc
vnpfPRW7jxoF2lEddk9bvtoVMs9m0vuk3W18Axrpu9/KeUg2j0uGWPz0ORe6ZGuMty/x72dzoh4V
Ej2mQMbgzCSDeZ1ZwRrm6N7G0hA8JxreJh8+xDe56eMtpluIsVY5ZSQLWe7+8GkMxoXiiFZQynIs
VNmLCDt6k5+t9/5MKRpfnzbHRIdoXJJtfI5QBmoFvAKQ0Su4akbMPxgkdLkPb8s69Y+9u/mAv7m/
53UDyZET8EvsJ3If2hCb358boQC/unSfiKMYdkbiV04V2ezty0hizxDl5UwO7hG4Dhy6zpFntQf0
mH3H1fKxpITwlMp8rrjeUbQ9AJfejkB8Z2uistqgG+NOgqmXBo+k1a2tB/pFwFCc0tc3ZeU00Ah8
cnJOhttGKEkRllW8hMq+XvRdQJq4SI+NrY5ltuyS79Dz/kmESXYDgWhTiVvUp5PH7gcRmSrjUwZ9
qvwd79fPBoJ5TrarvLV5ECIvjJZfHyo/IH7awA5MH5t8fx+XklAKY2QyqpCkofxENoLupXZ/ikGa
fjPEqVEKUHt4PGsYP5T+KpXOyKspaYVd+PfvanU+L+CUiU1hDOOGRuHMhHq/zs02rgO00BSajI23
zodWSFj+ijQiG0jn2B98I4+3Ltonh0+EL+Y/Lz0bJJhZeGvcUi7K/IwLMy3CJ1gIuJYNYgLbWAKz
ED/uG46Sz3prBmevSnivu4g5rF3FNEgU4Gr6Yp8ZXHF+jNBmgRrhOgxfK9+hKLBEKhX2C087v1m3
FoFCERU6/MAnNX1prR+cl4FD3TEd9Mh4g786kO3bYUhgk+JXoHEGAaxo/X/Je9+CmtBbDKFrfN2a
m+z0yKAvSuDKbhGLllZ1vDr0L8Y7+u10Rq0n7kZaOlu0pM9lnV2dJwQqyjJLh/+5RQSO2LAXPcel
pUPP/zhqIMh7Z7Ry/cKiV6H0GOepvEZvptoYjc/h58RdbiC1uENmo3LL05I2dTr6e6fPCamBuH+P
PkgvSCvm+2VWENatUZ/9aHUyNLf46XzBbG6+RllzggbAaVv8OqjVqAuVHEM8Y8jwy1Tiep8jvWZv
Knqwo4T8O6hj1LeSfw4a92HeAfooqD7HfPzEXm9Jui42nyOtooRhwUxUr4wD1gP/vn+Cp/IYDXU2
mj09fBSp5YRuEqN/yPtC91mx63rAJiVyu0kpFCnxKJY8KpxJFVf1jCOqbs0qK+jdS/tx1MV+BX4i
vXV5qEYWKfTChzonvwAcpzjlPrdgMVjpwchjE5S3XQ6s9W8KkIagRezJaYBTIdj+DSfvsNpQNPDw
B14TcOn6abSSXF7GDY2ALS9u83pXJExF4z7M3+yDxXQdtNPOr5IrnmDqnMKK013YFO60t/21xgZ0
xRhCSBjXgbZQYRHumsXjhHWqSesBZBgoXFUHfjDNfXDaMbXMmM6d2p1GhmVd/OFsKXuaZ6f24GIA
DtFx4c0PxOwgpxyuGU/0/gqbKGBXHCKUwRS0xYb3aUsBW1rKstp84nK1XfZx4EHbeqdduDjb2ZeC
LadUTfmJmy0NLlqFp38O64d5wYjEba7Wjc1vUb6KepPbfotMALLgwyoWOjYE6KJXQ4g4q8eJMUTQ
B7YiKGsmdT5FrC/F/KM1ppKIcYuYftu78yM1F+HaAzSRQiCVASkUh1FASIgY6dZAR5tRu42rfWAC
d3+c5TtjskyU/t9nqL/N//7mNlb/0CxvnuPf5hHQHEzOs3tEZgE1AK5QCahPepYuHUhgH1ogwumd
1WAjUOua+vcyF/BC43Z/UC6CytODOyHteTMIRyqAUb38MIZJh9Ovo7vAEwEoyt0oLQrrjNLzzSfK
TwMYyZBbcXr5t22Jc6omXHsMDUq4I7xROvAmFOb97+3dUrSgTjXjMXM32dqXmxoe9i36EQXmzb/S
mxrsPn9O1PAmGhN4MevKzfFIKOIifmQEcQ2NKOPC9JcRG+fD0zOiFQdoq3ZPXz9d/fcK/r59s9jo
aL2B+Y31gEvN0/P0l3F6GUeE8hEgh4qwZuwBRLNd3WU8t/Pjdq7OG/vH0sRhb/yxRRSvwFyYWC+f
f1IUninEH9OLU7jqbNC3h5Th454HUgp/vjay2mzf5mBWFiatzGfd33o3VkxMbksMFpr9yMYy4/bX
P9xCJPlvzyN85OMhUdnUAC9GRvf3XTKOuFIZ0Gckr9kvAy+wex7KNZJR/CKP3ubV7heQ9r5o3Ake
pKVrKk14zSTGvkvEnC77r4I7i68IS1phfb0PL8jqgtKcBDdts24JjXbehVvzBK9kdttaPCJeImLI
9md9wzdHiiz0vXmlcx/T+2U04DC1zFfGZclZjqnzgmvccnbGDGzfvqZYXfhd0oA05GoOF6BGNli2
TO2sfunW0/o77cACcYk5By8oARLNinHtG+/xHchMZ50h4HS6NUYOxYZJ/69DOUj0Q55y3AinjN1z
mPBH7TjMPo9Jb35B8wxAvje1i/lIkKCyNAMwCbrmlGDNiqwzGJ9m9t2+mV0s2X8uZZ8Z2kIL6Nri
PIKS4lZjbIIMviHSgY2Ye5nF7mNLUyhqY0GLKt0X3SOdv7PlPCtenzjJ3u5p5zRE2TuKSKGOldaP
WA3PIQtSE83NccHScfogA8mT15qDwO8W22YRhHFf/r6wmtDN/3ayXQX/fbYqkFk2/A23s3zoVhl4
A8GQU15lmp//kc5IkBwPSiD+DzgCRy8rl5IPMkIsLo6l8yNZzkdwhH+GqMwDipOQv8dw4JIgzCsT
3tBkOAHMSLUEPH4LxtVZWyDTu/92Hozp4/5UirfjF9ilI2eK00WEu9F+6MpTGl3aG5aNpezXDEmU
IYMpFyPNFSAk8Efn33uOvKCvBSVdAZ7bl/U7Wg58F6nXlljxRtHGRxyEyvKTVLPHrv6Zr5HZnCqm
PdOBM6D3nET96Xt1Je4E1KkUCqO9AiKio2moVzc+TON+MCz9BX2C1ojm/YBEMvo4QkquTc42rHQs
YUaceRCmD8jYCM/6B1WJ5gINWRdLCSvzl6LNsHDpoygaoSns+yPknlC0p6UjMnDOGMWS+Of8KqwK
v+aK9zAchCr4nySypKNP6eUTvHUwhEGJ6zyXF6Es5LcAGnIm2IrtP0OoMGGfZrq3yudfqmRHmdd/
9xc4+3vC0I7oTAckxTeA2K81zCgpjResOCDnf1nYxb9FnSGPf7ikh2gHEgEJeWvXQDPqHxDRFVrc
rPJyvBx8W139ArFYaRA+xyO6yNH44kOBMD/H55iMMr/OS59f+iKR2sVJ4Jp09FzmHZRiRu3r/gD+
cmrBx6qgJ4lL4GjCdREjax2AIaUkT9Lql1ig/lFthZKlzJ6Yx+uTEpQR3xregVsTjKr4C05xLJoZ
UEShmdpxxMv1se6KaLI5QnSptKHg+mUHK8GBGnmnKwXRtBvvkoHZMtxg2KuD9NNB29vlbujeVsIV
80FNxtzbfkwB6ChVK+bdxmevoi0Yo1B5U0SjKOj7d9x7PH0CcQqoG9nkQOhZt4nuUyYWbu0CiFxS
Au4amtS+5wp8vl6d3XMG/EXlpEBum9xANi06/8KWrAPMX02E1QK6FlXOCA4DvEX7Nb2scD34AWwj
yUITqewJxiVFlxYswWYSscAOC5bl2/i6Q6siJsg2eQ+kHJqKh3C6NDQLJ7OO4px6uREUMusBecKj
TnxQxAxdAnAd1zzm95OCocytPsDIzwV0qfJxybZwiHbsELnY1WMS6Iub5n4uXq4bo6d1HUbvi40y
vwNFWSkU3jcG1borxgRIxMzsPMtBoKqLeUf0AnPv5eb3NajIqHN7uPJczKtiXv3h12wWLVMvRPWT
/sgCvVJyt62C3tkqwTyx1v2EwAb9twVGck5yws5KHQ9SYdH3dRob/u1ETQHcHUyP6QHMmh2k0vrq
oJRmtAiIZ2SV+w2vDsVgnfRWbNZYj1ZADAKEY05tNDuCylAMCVSQKoHrl2bbGsx6kScw9/nZKlXg
nZRLudlSgv4zTkl+uK6kP97Xh63v+gAkfbt1c+ccaZZk9Qlvj8WV5PBYPmDd0TFrMdGQnvU6Jo7Q
mlaLxpbpTMjoT8r5nredMdmgDB2tcuBHbcJ5Gs7zE9EHCxAhTOZj0HJYr5iBiKfPqRHMd8Rgiefd
ER7GetqbqvZnnC85k9RBMCFSLiQUpxklAVI8oVrhvVOTLx55ocReJILVhBaiUM2aypVx3HJERSxb
7RMHJ4YPhGA+GARGq8jI/r0/YMHuD0n9g+mnR3H6+xrgS60AKmHwANfzBG8Md55Ob6JGQvCLpYJf
k9KInR8gyDqRGQAOqEO/knm1GCeE34HF497uxcuLOvHrvL68ECaQyXtvn3cNWAYSVXHe1zwhwK/P
CVPzBa0ND3l/99lhHwzpCMc57ZaYtqmhbmFzgxHR2X6RVGEa05yipMI9ELluu191wiGkTxytYhWy
YzqkPZtdxurSfKaXygQdvBzqn70dKzoxrXNyFzknQgfkEAwARwZRKOOhOVJ8Qadr7s5Bm/2ycnVd
dxFDQrimzuc0cHoRiwCS8w4UTR3/pihWGC0OlgPMxQBfefRD+EpIDhhUMZVdjLiDgCStvRPDP339
oLJoMZIz7itiWAcgUDoyo+vx1RH9uOSWDm0SwaujH2R8h3OI7Bsg+k7HPjFbsDgWI+T6nRXQOk65
5Zbm/vCTuBE0DoMxNC5IzLrxQjFB/KffL513yDARShQZ7EXk3ibv8JUpkNIp9Z/RA7ieMo3em/Q8
BVK781dvRN89PBeZzdERoO7/YwARfz02KlGqXfbb8OkDV1FIfhhAYBKPYQcObRF5qyN1WZLbi0ZE
OT7ehIcfDON7pKTFolvxuljUr71lvaFBPHVRvRBsGPD1ueZLPmfE0QPATTHKaD1oUIycJRveLKiS
HFRMl+Ev0siLmNQ6hxsYvzKr99gGIy0T6WZIzGcIkXK63tZz3pi3JWfP4u3CuwdfSbOOKempx4ug
4WVGeApEfbVeC0Vj9tzGuLonzHd0Hq0ggihjECVoI8NYij+2neV02HdPGFKMqO7gtFo/W8z3GGw7
ZHIwidqmGUrEYGAEulGhGhSzTZkjdiOYifrikRQzwNIBu1z4Gt/DU6x2D5t5+rz2nkRdZdXnQfhq
uAVfE1tCSqAXDaFihVBmi9RS+K6LBXMqflFUvvZ910SXhe4xSEHRXI7p6ZWCyQJeQSGzvZYKSpqW
/iVS5jIW1asetUfKrYdZc+ys3ov0Ts9pI0pFDBlohyFtN89OzGOQk850aqEM6DX4mTsOFL5DuSVn
bx/fCkP1y1iaQaZomDCrTGra+A2uQflKA69NGoTFHbhnBH4U/QD/ycMjKonGpdIIZdRC/w9fyLpG
7jZ+wg9lgOzoY0SZLj5gy+GEKdjI+MXAsnwb0M4Evzq7nz1mwKclw3CMeGlJspGpc3fPYbugh3Uo
bIPSKrx2J2g1bdAw80d7QIFMPUI9DgWEQfN9Xsz6AS5T1mvZelr2WOr2c8/Qd9Ig/PiyCFXY2BBw
vHMMTJR/jbNbx9+/AWyC36JK+PVQqnlgHHnjjLwB0e7QuonGCxCDgSBgFXYkrFxn1r61JQeLIuG3
x7Rzoywv+x/N5t36HngIxnnTu1kAfTicFlmdvf+km8MNei8foHRnY4jBxZtgPS4CEAiC+XNOQiVQ
18DNDyY8MNNaeIOTvlvyPnamBDgM8y69QGKBlfedDG04ZQ28O3mmm3lUnNSoCsER+wHTJhJ4vTvP
SI4h1z0nr646jpYI/uoe2oXPFAWsn0rsGQ2B23/mmndMn76YPwEKeHShYQ/U5z3/B9IwXZXNC1Hs
aZ8p2ynaoQhBVzXEiJxHSvnOLNzvoOjHW4+DaNzJS9Sw1o/xphww6dLi/+OfGt8CB+Vp3f0OXEpz
acFBlXxoqHhZMQcLBEqJGYix7LsimBMWHCxXXGxQMKi8MEUnu494AsxIaSjFAIaxHasbwV0i2m9Q
srlYO6Zbpzs+Mx0ZdjFC+7xA2YZhIJ1BaSwKk7/G6844ULtOTymlX/jFAjoG9+LtCUhVa8ruwg5Y
F5CI0nA67YwFnZQRnhg/MoMlfPvgVT0AKObO4LECddcC3a2Y5bzIjB0xu3+SKOG7NGtAuIqgMHjz
9Ol51jGyfEYQho01r2F2Nk6et1iMEG+XhldlkFj5zx3tWc64EooAkTY4AeTapzttTE4Rw0s8gBUD
FZUEyvuN+hnuyNeDb2gkSZUkiSg33waX7Z0uNJfnYHo4UPaO795FMDb4WVSaZgYxmohxdbZL8pZg
KFr8/yBN3pYdnLDhsqd4sZAYaejNIkS8YT7nnb+rksbgxqTAUYeekb1xwwR9v/lUja46rhYyjdLF
HCaqtTSi4Gxg9fU1+KADKoCHsa53UMPW0PvptUmiVHqT/fGDLO5GLr+aR1EcMs2LPgF7wh37GyXR
Zc4lJSOvgitQglqBYTL3B9+huFSMp0Nr6MK9Y+DIm9KE4vvx3vQEVcCkv+/BNFKNxJaCJOHBmEk3
qexPBsZkvee5mVGfFsaOZVhXn89150hkvWhgqQ6YBOlHpZC4WzU+XQkSB2PfWdHISNIKwijALsjX
lJIQBMwcopXnmQj3IiqAkh5WuCXuRvzyjmPfOT93Qouw3kI+UKLhImNSEu12sIFd7s6/K3ha3M2d
OHVBMoLdkwSnacNDIN0E/FFINHu2bqzCKSobE4Do7HGHp1Oxf48hkWHRztbB54iRH48t+9nJzV9n
PEBh7WfwxKmdjPXXYfByiSojWtuF17PgWnk01Yg1eSMwowlD8pINls5rQkJhBp3aJI2lOzsWlj9Z
rhPZ3OEAId6nFsfDA/8sTLN14jJzenn7fRRl6RsfHDyMxGn2OLnsxOCoffl5oEVGsGuoth+GuTPX
FLYElMmxhMw4YYakuTYttW7uI8NOvvyTUZh5KVfD+1q5h4Uab2NrmluBvVxGiZ2dTnirFv7QIIvC
p0gCc4p5GL4hhSlFQALYRxkNkzsWdBCXS+MEUcbIeACmDWmC19dOvAwP+BaDAGb4sGwqrOio780D
7rPsbzK+/vafDp6C2lDmE3Ct4BZxCPrmLqhprhLe4ty5h9wHZACuF3AmJ9H6YaSZt1Di1epmjMe+
czMWh+nXS5NozzEIrqTgDoclFIooe9/2SgiU/y0A3Pz9YSKAgB/hrwWYDPc2HGJ+1zpxjO7TWBHT
DtODPhlOpofWuSxkgDPgCwfECYksDjPwzjQLJNgfEvU0YzN0Yn5a9LEus0EAqZefq7hFhK0XYNsQ
psc5Vm0JZgjBU+KkiPgA9sBxQVQLVDjBB9LKU14NQQfiQImTn5MKK/NwNVZjZ16MfziRaB51Cb9w
iAgVVyjg0M5caYYaPHwZStCsmr/wh9HSImqsoXV2S2gKCpZfDApNao2392aCBaLPiMMNGcWZKsJ+
BlX4ExjhwTPhxLUgtGJjUIQxwVfgrp9YFqZ1DWZn0ARMyQJsy6HwXFLxIl7HVB03EEVazZqRCrnD
gUDLswN5XgAE09nRMFx9eFu87j/OA7UbFNQ9RDyq0MDz6EHxL+V/LvMRnIg5yaeeAfICZJaYnmxY
xN70MOTGH/gi7BO6sPBhZEy26Yu+Ys0SDDhivl9vzTvQ4MUZ6aFkWN9nsuNSOMPTwvVScFsOkjVN
eVEFk7SCTkDtGAjqzES0UPKU5gtd37bPWJYxLHFWZShxca+AmB8PkxP8+AM5bJzB0ZnDtzcm0L6m
QoX88o7uxI54/c2I5WRPZ2hvI7hrcH1EeKrBsJaTCUa2sWo9IAnAikXpmb2A5xIPDARaCocbut/k
sxZhIk3Y+oIxDN8/tHkPiXu1Cffizo1cV0ZvzGuCZAC3pg+VOVoMfrRYuJCYIILMrhKRg7OdbEa0
4fxbcbcn7s2c++5SrAu3zeAE/dPU0s5cnIKktakt/CgS9c8TUuaaJAQw7HDrHwZEmpFheof8xJkx
yF13jysMoDfz0fAYsXvjZWnOzhZFUotV9boQWd2cEkVEIk07zoBITg9TCdnjzRNJz8H372uk5NOt
gPZ1Kw0Skbb0ze5BToZ1AlB4xt6a7gDC5IBRzs2nzrr4L35FA/f/MVtzpsAyVJxItKQ099xsxu0v
SqalnXmekojOjLjZGq57lww34UNzsMxdstsF5PTTgcC+4HG7mzCkbOmMNB04QeCdwLic0Mugz/Am
chxp14D0C4DjfyNfz2uM4Bt2uAKH1CneNI51ZNg9E8jaexPmhWUDeNwYMzFOLYQynJa/JuYcqDOY
O3fGbUmtPG3iNt4u1SUeLcCKI2fXN2m6I3OXkoHPydJ9caaPrFsUQ+6A/gy0PeRo4I/NjUdFaCxZ
78UZpOC1lsv9BG8yoo+xX46MgAq+Z2XMut/L6eFMuzH1zEAkWxFm93R1muA2JL+ZyLpUtsZ6t8sA
5uQJQafGd4W7754OT++NVYxprcaC7T53NGOFdcOOG3c4MFH2KZ5ELuTNOiwqfxFOQTfAPGGLES1F
Bvvip9QLiKmMFWJcxxFbcYg4F8FllSV3Yn9ncdoGlnmysOECbmTDARI1Y4GNEx5RuCKLW/rvWUJa
RvtNiTGdvhzWAYpILT4YwWIXECr8w+FtWPZybQeCD3k1Qo8DnFEJsALNDw5W2MOF/+dggrIXIv4+
KaGJcAWC6glgaGOAO9NEY3YOYDO4LTxPmRQOcar5F9EgAUUZJWfNf7bmNRRHTOPjTms2ILx8hjDI
Up6AnCsYoPA39q+TtFFzlKIGY0xBEsCIdtrIpsYijAvYhvA+rjC2VhxMjmOGuACQNMuS+6JtPlMF
n70PlIbOq1eadaE6x9zcYuCDpet5Iu+H4994MOvzviOAV3CYLhlSE4GLGTXOFMViMIgqO3fkdQ7U
DIJbQEftloIyqsa0WQmtJuWTGFTSieIgyDYJ7DvvJ5zTaUr7AsnFVHI7g61ITWg/owLWOm/F11ho
Y/VLU31gugV07gwn9yXzulBm8Rn/2pTCHroi9wK5tQoopLnj+azH9IkPvy8AkR5AscabkA+Ix0uG
OwwJ3iNA0EzjOIkg22e4Q8EvIHhmk9yGB7RW2VaXlUtzgcvcbDjBNzoSBw6cEmtHqokADCxGkmd9
knPOYjYxcVSJPA0o5detSC6CtTCEZ9sAkcbQ/+HKYEpNiAGlAp6QeGPZSTxWqFDuf+Rs7EhfNh09
L7wHeMCrzTxTscCu+6zVeE/76cvCCzJs/d9KgeuT1ixmR+8z05AToJTjR6JbzM0n1AUGRwlUcht6
KwP8neRe+KoLxDWWp9C6ZOZLBde0pOjmyQgGPJwbUj2qZ5wy+oiy4LvjMkinwhQeeItNSZGUstdA
w7579RMWVDDjD9o/+sIHBPPjSp+gAA9n5Ihm8IMFV1hjh0mTPmSA+QeTlKni68jQuygXtzbE5wy4
/IfhBByT6fuPgXijiI9APdR3cgKTQB1rzeyR2If+mwujQTtSySmEodaU7SFTZ3ef+w/Q6whKVawD
xf2gljCwMuRUE3MdE23d4YPdKtjpfV7Nfqd/O/M0E0E/1BBP2Ei9AfGHE9prbFIqn0PSH/8mHJQu
PH/wYDC+mHlJ3ot9H4SbrdlfN5yz+M0wrBduk0qL+pJR9vEEbF/QwKmIF1AK3xEG8TnN7HBdu8IG
VFhDP7AEhWMS826ZTIu9ljOgW9WG6QAt8t1usBMQrra6sSj/7hi1D/Cigk4DvUkKBwAyQ+dO1Yct
rUCcIAu/datdn93RLL84tdtb3jG7YPcCr1/aw84izsf1UUwsGopBznrETNxMGcZex8wAQMmUlPIX
gg+RKCNTUMr3YDp+dgWkkFv6Elq482akgaXB4OL78vT593njEe3eMT64eczwoWG1ZahenA57iJr5
ENLU0zA/1Y0zQlIR60eVjcFbo9lwSmDX9Bi25RMi+YbKFGTME1dZxcoSKld4FtnYe6ZkKbJHGYMP
EIqZXccQVuG3ENUJbDhewlamp+aED5zK2B7eDNKcETU+I3E2r0AcEBsqONML4vZlX4RiYPD0X7Mn
kDGjtGwbfuKvgRMeA8KB94qvjg40IGEs/nDusIKG0O0f1M3Aph7cd1AvpkWMYS7ABj87+y4rPtKL
0kT02jxOQ8VuyskPKP0WgguhgmvRLPJHU1Ag0hdpbogNuSAEbUO6Nee7Yqpo7Hg9eIDCUuxCJY6n
hMuFjJkV+UzTaKupF4hdu+4hzIQi/DSjB3CfX2LJBhUgZsZImU1reXeu0IxvlvrXxrrPazkjSkMr
Ubxy1c1zQAGiae6qOsx9sz7pcbtg0AwIj56bkex9L23gjAhyPc+aIm6QKi0lNLpFv5lV9sUKW6ua
fMmQwM7M3WQWdOAcZl0gK3w2Hzr/m3kfv5L7HD5GLwq46cH7D9KD7jcxPG26ZchtL8H0qVwVp37e
9O2ML0K5YjZ8fC/ruFVoQJ9s1rog+ZsLo/u72xs5Eu6qjP4jkslsKEgqG2XTw2ZfjfU1dYnRgFrr
wZA2ukikTW8PXAsQ1+nu522hA4PB2VOg8YoT4sMihB5QosuZfbCiX1AX6OiF2gDiv1XROCAt5BCD
7JAjUQ9R5e2kmKVpABJyXGGrYKITfkBGB5x+IMaDoC6y4Ncj8CN3Guzrkxhwi1whoNp3eoFKAIFk
1/k6AfjnVuHoIM++OMsIELrY5Cn4K/0mjZocZPoaFTDCHs0F3db80+5lyyBvAwvCJDUqUK53Ix16
XfjIFK+dKuh9zgsYRmgiYMhYiKb6KBFJJLlYEPHXuDdrxEHQrEKjVsKXCDhLbLiTIccNcEWj6sLf
YPwPBPxrAjFqpOqgIPm3nfFhtc4NILscN9NCc6RT6zISs38LNWRqCGdKJPWWkfzQx5cwYDHFpEBV
xIYe87Po/NdGp+ZD4iTjrIddOf7ixgcQExjewqUiJL+QCTH3oFJj4D9lcQvewJSENLX9MZE5hG7F
6XZJgvdQj3obJXl7j4yKuIUCS9KPOU/aegD5SIAXTfD60ebnrYlkCseiRZ/wEUJZvzAle4qcoRDe
enBP8wnmyzZhNeIFBNFtKDWwiYZYYWZQ6XwlZUwE+8BsMWFYcxUgwACq05HD94FTDVJoyiqd3C3a
Ghe0MIh0/puPQdudt2YAaxFI/b5WYBaRG+imY6hivymCWcFVWeIJQH2avN27O/IFDU4/RUcys3Vc
viN29ACpAdeBot79Biyul26jAacdwI0VDzQr+A+yuwHYW7ZH4Zcn3Of833wYuKH4PLdInzI55NX1
SiuEF02PteWta44dd2k7O29aV8DyZdq45NV2pgVXv1j8XNVn5xXzEhnCFNgknQQUFtAxoFge/WNX
4JyDppkKlXYAqBhw2OOXMgsqqfjFzLy0DqzopV6FJIFQqDN4RBBmrsyVOGmAabfJMzrvsKQgulS7
zkH+h7MWltib31QMXNAAEcu1+I3QDkwv+0LaJUktAHmOVFH0SjMZkdwvUf0rGWIJt2v/9j8bSgNs
lV9uB7Yo9Dl01bQml32LSTG0uRet54ib80jqQCSqFG8jboUYTqupdEQqpRsDltPhLGSWYI0T5NZ8
SB7vvo3hlPxx7VBYwBpaFYLmY7FD7cLcqQ7uh+uk/z/Szqw5eSxL13+loq4PcdAsdZzuC0lIIObR
2DcEBoOYJJAAAb/+PMsZ3WmTbqui8qIyKjK/z9uS9l57De8QOW/2cDeCPOqzJZT28a2oCyAF1gkQ
Hwq7dRdB0CjtMSw4sCfIbWg1Al4J9nX+1WyqCWifwOW0VWIHxV1fh6Z82fI7HN1beL2xs4XrlzJt
K14OlPo3F54UOJUt9he9nfwhDKBpBqCSNtxN8yG3fEgPiaZhSvOiAqAsWwMkNIgcS2X5x/Qri1Sw
xGtGd2b99lZQ9FTaOm5He65r1KyFEEejvFdtRuj0jU6NCq8ArgqghtZtdUWXakFBv+Ri9CfXgAYe
YI34GJjc79EeHHYtJlDsAhyiGkw54eOQTyaUZICHqX9w+MxWJ8RMGOjeuSPl6sk6dEl33CtkXnFf
be4WNiYu3TgDQI0yOABS/vBxwKiCHEFybLu5j07DuUkCRy80eXmEjveo38GFui9mcFmCx6BaOkYn
OuMi2Ym6abgDzhW3DfBkaWO85YUaQI6oPwEKMH7wmTUHO1oB4WxkcR3w3sjoi750OgRR0DkK0Jf8
gAwCjTV6VfY7IIVrbXzo8q057zItkbaG0kubWSDMvVd0iRr0jpokMxyrC0n3nhoifQfVAputpQ2O
NZm/i2x+HV1CQrVNJ/tB6/kPjpNCJ54NSwtj/Q7ytZFOMnLAZMzvHMpFLKhxKGO1qru6BmltzRSA
hKS3gJMPqh1TEMI+AGFC/uoIbRYWHPsChXpIjQk0g4RGlXVjtl9txrUtGT9axKHl0ujkF2FqcCdQ
g5uABQvTdE0k3TBA1d+EyzU+jHB041K6dXlL1FN5E4FP3hgj0foNMAbmsS+3vqCmYSk0Z3UmJrJ0
TNUGxWxcJWM+Y+Tkprw9QKVT+VWZS9syc6ROOqxbB7IbkFXwL4PkDd0OnnXWPC2hIlVHuu1WiC+5
lA8CoeQPzh99uwss/NhUGbMlNZuM8BBck1rnBLOsEgFCzqzpDFIGbmWQgFJgKpB+2T8AZRzgpc2Z
HVrYDkEEsXwTTWD0Is0GVGx8uGER5yrtgdzPiH9iQKY20XAi9NLCpJd5aNSKFpRGwd5xHVuPRuFL
C9DoIzOPQqDpF9gBpDKwv3qD9Vg0HRpIesGTtzqxv0ETU4CMKHV1jkyi8N3dtbgg3o0a2KEGYT1C
SKaxaa9Dcci9g1S7EzRPPtteJY9MoDHbiB5DiKUgmzjena7lyOR6ZHTawNQEhHzeggHASD/uijdg
5YNuFzH30LOxw9iv6EwS3jgK2HkE+sK+gAyCH7BrVFj7Elyx42nwayOjy85q2L0ZOhjIpiFt7CAq
ER5qBWBDqI5ccE4N2YqGxthvdINm1WBkOYFoMz00qD5ahZ+trDdT5Te+tI33x7szQD0N1QTlXY6v
2AHZ6N0iZkIk3iBHvx6nHuL73u096dqNTx4FspAo+CBKgmALYi0jB9kY6Dcv6ivomNp6dF4JWA/y
bv92q502oTlCPOH92kze5dKVI0GIjt84yzRTlQ4yfjN+Gv+4gFBu8v8YyaqLlJ+lDI7vYB+8OTMn
qfwogVGyZ24i+c+j59DakOahqgNDsRAYiQUXt25vz+4HQL3+H6ZqIJ8UIjxZntPqQ3HjEhAbC8yY
6FfSHqCEohELL5VkfuYuNvQdq4v93OQS2EQzCDkg2fpbBpUMyOnwkiXMqRMGnEigsXRs7v1YY1oj
MWgGrG4h6gjo4pM3wBsAr0OKZSw0F9rKncSEViZgwx4RfQ4u2b+8EOo5sySlXWgQtFzxOEFVlVYf
nXcGYTHXca3DcOgFnVBeBcjm/hb3DUoOAgnUaUYQCRVT2r3XUXmCnILAy4NEQH0BwKzyzszxJXK6
x8a1de2JMCmNBOovgj3eTVmgd9YM3OZVGhtXnkDSwix4LEgdUMzwPweyzHQ/tXwxvuGKmRzpqFEt
0lq/Ec5EznKPZv0bVUo3pcE164q1xMYHA/leIeSgp+QjtllTUNWsMl0CJErmRRVuI9Or8kUhy4bn
txjCtdChH5infsJQuaVntZzW+B9TLooZgvvmHUCaK3oMso/6gP4yLNjq6N6gQapH/JOVzUBnkqi9
XnAM0Bn98LXIog5L/IboXs1wqbrP0f5mH5zB9MAR6cwxlqydX8+gysS8AMev4IrQroB+jFcmv9XO
fnof0Dpm98QkrffwxsW798bksJRmnTVTQQBgqA6MBTDLcGhJVJf2WwdLZtBhZwnMAm6u8EFYsZ6D
KNs5ePNBdGASvrA6tzrAz/DOLBIX0eFpCqhBIH8MAK0qovHk12xMYAw32S/u+Uim9Vp16dHxrWmS
cqyBuUu1TKtRHxRYZO2nBlOV1auu+fmayhhcE5np3OqfQbRuvNlrj94guhFOa0OSIIflfqsjeFeE
qnynpg8jFuQ1ac+STzg/4j2wKtg857BoJQMnWnt9gy44Rb//mDCvoV/OQzWAWHiTw5x+I3sp4dKi
W6j1KHq27QQyLl1Z5p4UnZIKSrWfDhF+5+a7M4gTuFXirSbVSLCe5DWR3dQ8pkXwY/iPgGn6mxUW
oijC04Zz0951TkrdvIUn/trFs9mFTJTBwbIx7xHtTtCac1zISNyFPQKlEUwXjK2jv+roiyMf1OrL
B137Y/rn/StoF2reO1IV+Pg1uFmOte2LQvuHWdSMORjkMqayKCihUo4ZVk9gh2ZfFRscKBv8NXoC
INohTnkf+hACH2MN0b4pWtRGZnBqIYADT7jfmdFNRQYO/NTO7zNUbOEX1CfNHJC91x6gqrjuwuX4
3lCoNjKaFaAcROl7fQb3ONnXnMmDWc/oM0lCWt6ZVhZMskGQxC5itByDtTAgmPDwVzkTc9SdoMkA
WfVmXRogantG2+HVGeeUlNLivwMxgFmgg5SnIgNaReuU/geAL2rTPJJ2h8rsyKghDIafGQ2Z29sJ
EvTHMqPZToG5y4ETNydmVEwKb2WjvCSM4Xtj51dGleC4Iz/i1eEdQY1F8XabkMwT2oR3RyMY5gm9
ocuo6Oa9ff00ZFaK2O8eYa/RugeCvS1JWFq/kZs0b695s2h+hiem0KECX9idy3OuhzDCm5uY1ix/
Wumd3uM2AIMzD0C4M5vcEeDsyanZqE4okUrrqw5dhwO3mziHQJrw1kh5ogzTPkwfwPUPyNBIp0Ey
08TtUTjxbUF9BQpQJ+RIiPWIBEXYXcItI1xFW5qbegi3Dnz0Puz08lduk6411t5OC3Vk9BVhUkAF
K4iU0ltgckImjscgw1cOKNkge1KgOMDhmee/glHhJMtdxUcjQwAbGwoMQOjtxbs9uL/H4CUB/yCB
or3Sz/K2gNmvHCsEYra5p7OfYPe3IAW3knkLb0Asis8M82ZrGEWZu3KGen9HXPOil00LTlY8342A
F11Gp57DkbhBS78s70OI7EhUiKxMJI6Q2FQt9uQsYZ8cawvVM4JFBIIyW9E0oTEmAWX2wRjkvDhj
T820iN+3Ct6PDhG3HEjJqRV+tsHJyTm4BcLLuIHR07DHmET0gY/WtJXKsJB+aENfyX/t280tHTun
BTozws6DC8B91Qn94b6TTDb0TVaU3wDgSMQxdWhUwxN3jbu067Z756wzFuQrcZsDr2rb5HeiIcGJ
nGTAWhh/Wl2MSrGVMvkALXxtrx1YjVRGffH1w5qTXg58dBpFGW5Pa3/ODFgH+lZgd8KxJgJTYWDb
urCQ5HBcjK+Mro51a9LgC1/cIUgfjQYmrVs44kiyA2A5wZskR4DCAFiPT6x0pTctqYYBK41OLntu
DCmFoSjITzb7G4NjanKBxFfDJerG/kvygp6L8OQKFCUwYwbyVURrbG3g+9SgvDGzoZKg3jwHEjev
4PO42xmW6X3DcdcDmeTQ1wgKMGd3P4nmRQAQljuKe4qZkbPIaH2iTpE3hTIqsxkFZB/iJcxrLySV
aL/gLoXGEjMa0pvbJCVOP14fMhvlbHnqWCW6r31Vxb2QAIDeibhqLOnqRrDhBONggNegQku7V44Q
Hi3AOeyaSR7z6WCzrcuJ/eS04BkBw48yUdrG9OZJwAQKIlcKqYMEL39JGgDtWzCGbB6GDdxkejRJ
IcSJjZUdTekmAnpAnIW8kUaqNOhslLfWAAEYP98J9AekuJARWErjSZoap/aHSBQVLcTsPlBZ6IHT
Y6bISHQTLLcc4S39E8Xr0TlHXssBYz9au72M+E6dtfxjeAVI2qfcQSCLFWUKdZgD7WhR2nFbms0h
LS/aO8GKQhzq4iqFn0Yigz1j3JigiyxzrknrpPqWgU6FCzO7Et3CpewsuHZKlK0cOEHwhmllI+J/
gos7HO9BfjLRlA8p4Jb0xWmMpbzFS4L5IxfQ3e/FARx/2BmEewOCMSxexPldyKh3DuwSx5RuTAda
tiVc/EAPjBXQDlc06LFO31Mty27EzLoSfM4kmXJNJXH/cBCAay9EEkQFGirtoWIqzdel4FsY7rQJ
CC0jomvmXzlF4WG5r61oFJAbbHmyle31aePzqfsHN+PIeof6Iyg89jyNTOBGkE7BOVMaSbecWMkk
RxJA+hKcUsO946LN3XbOSPyRIGKjkJchotnG74V7ClDiDN3+lTAQb+Qr7gMRlE2XsV8kfzYO/djB
t46MEQgKVTRxO/woQvC81IjrhtmlFycDxdWWLYkIUmXv76GM7npFQ0Hi740aA6d3F0YrmGOvC3i+
Zy5nSzbICERJOF5h2UlVEZI/2md+JHWIWwkYLumMbccPhnpUvGpQcDNeGrLbYNyDzOAKDYzpZY7c
I3YHGgP1JQItvowyX+FdkiFeuVwutKxUJqefDF0Z5cAaoTjnJxaMpJZOHYgtu2znE5qumN6AEtGm
crBpg9e4mnloxlLHwWUoRIybuLkhnwSqzwGtLRP01EePkVsp5yed4ckdOvbKCPD/lryDkjPYLU/I
0kV/lGzmjmjF5QVEEw8TXFwgh9W5iBa88CScXH1wI3zx7YC77+gaA7VBw34C5mW8pntxJbxgWO69
VAbxEFua6cYV5frzmgSBaA/4xL3PRzcQkfQCKIBdPD10bFdAO8Kio8VmkMlBHw5WR59OMm+YjUus
W0E9JEBovWqnGuK3NN0NGFyh+cOdePi8kgQXxwydibjg2+8QGTq77piPD+OJDYvmAbk+k9HwNHGm
NmqHwYQ/Hl1pRmUT+DCg8YG4kI4CFx/mtXeo/zS8HMYCn+h7MlQCRwPXHoBUHDCyFo95EW8Y74SC
Gx73HBngX8IuvmM+CRbXwa71ugWJdWm9Ikw/PdegiPXWvJCepHHMy+lLLSPItfzoHBUwMXKwI/wz
pPuFLQiUs88+fAXWCvRFsCzqm3x2hTYtGvIggYTldg6UBeHDhOYoPSaMA/29dJZI1ZJ6DzcVCAFG
WwuvqEdMrDBBJ65wp5RetXRFzQ3fiV4fkLT5di64MMGU3pjazQYX7tUJd8f7uIeyIaX3YWStLNC+
8IW5VqtUdlCEmQ3bBvNg1MU7wunPOdHkOhzpuEFX23vXMXKS0gJWTFAF12p2sVV1P6SFcyIFeYWo
UiO3p3Ujp3n2fqE8ZIgm8dZf3qi5l1XP4X12JkNIBlgHoilEdK7ILQej3erRPsf3CE+IzJ1Q+O8H
J7xZOTH1CzCU/P2CsgJzEq+6moyZo3Dvk2JHG+qNU23JxG+6G8lU8F63wNAQinC0QeeaS+I+BDJA
LVL30B2juz8bgIzl6lwmwLoEySjdUDFURGyhVQzwfOOvgSKlfwsoY98g+NFL0Lndb/x2dEGpdRGX
8MhdZqj0niluZQguL4tGypVrhpgsu2HHt8npuK6ptC70Uen+eTbJCpd3GvC3TcyB98zhOet0DPb8
yyVm3qlAImSWSO/67kOLqcVI4HEg6cIu2fbS1IxF1qrwuTJUvOy8++pOLvhZGqukAkZkT0Fh1Cr1
JQ1Efml3eaXtnvE5+Mk5FkTAH15ONSGmsMk+DECXECpbn2bVhl/t502lK3c+n5CsGuVkwAPcIIfO
urNt0OsQWgLrOBHdfCvKOlW6LJQj1ElXv48tN+8DwjUDCt+MLsxIsUg6gQTiQuU9MP4DwUsKYtey
Rdqshjumc5UWd6AM61DCGdrAFpF0gq8Wj5yh2NpAp3k9z9OeNk7k7zNTE8ul7ZZgzPWDoXNG4hvX
5s6qwp4WvMnZL7Aya+mkR1v8zRw/r8t8D79ynxtgsB90RJgNuBkdVTFnPbYEjjAXqylaWS7v69Pe
s86nJDADfqiMFKkaiNVMeyEMSdqIoWqIjxHGjDItlnRO9bGao7Cs1t6kx9JH4gTmrfzKu0mGmymm
G8n7Fo+xqvj5IUQTc7/Masy2CXkmaGN+xblUJfvw4kkoBJPT2YfjtAEA0KnbbwAcIHpgye3v3qnJ
0BqxuElgyDbVN+MCgcXE5vEyx01+PnvjNTnghB7d3HLX79wI2aKChDbumxN9paNWObkt+A3WL0eK
Lfi1jE5b2eKEFeEJk5/DpDCQjXBnHwZDBXQHGMPPOmBZUGbD5Ylk33zgtmrAFkQ8oBeHJJ8KdQ84
Zn4SSUUDVt9Qa2hKANC3tZ5bwzzKm0bRl3HJm6e/nN+OA6L6bgGuSIWFSZv0ANKdqSgjrNkQcibl
2p7dopJLk4GCQq2BGiD9nNhv5jhhlky/AP23jLdk9WIGMRekqLwYnvYmONu1E6PXqg8LGXUQB0jo
NNs3LhRMjI4hGm6gO6IxG9wXRlsd0a5fznq0p616dSKiq0itBbeIeabZrZIkguqd7lfqgrmVROhV
smmlhltpWa9Wj0MTKlMTY2HJa+MBaDOkQ/MWylUp4tcrJDWK3gki6Njmmnox0CcqMIRsmIDd6G5r
lmtVvYT6ftNjOsnHh6RZq/pWH88FrtOEpuOVBIvWB4tVGtex/XKiVSA9F/qBUssc65Scduu0sIcZ
JRB1jIxEIISSSu/Cs/typwpcGB1RgS6Q9yqgHighfxQCCJB7+M3HiQVjLTrQmB0CpYCETBf5c6AE
PHnXNevaHD2CPNhOjDctNCKhqapo8cDug72bREhB6C93wHpglz6hWbP32QtfDDw7BCoZvq0DeU8x
RHYm9uxYPiWw4Gj37tTRkGnhtTtE0w/2xTbM8WOWIbnefixz0ERBXjNjsX82FoJJy9pk2wVJDB1B
WHxkufWxQQcguHRvH9LEgLpAErAS8AyjS65DpS/SMbfaJSZMS2CudHedWfuAmlwgVmkauMVzcGju
3jfvOiRs4VHt62pAGvpZ5m9J+HbS4qRHzuUgromEc4plWkyk+ojIz09ojoWHuuSHsK02CHAUL8br
oQnltnlGHJxU4425wImx43bCkIW+DoJ/DTALweUFYjGBiVkxPZkKOIqMfh/4ex1LNOR3A5XG3H56
Jg0cHX2xOjo2qmRMlGotrWE1NtwNgtqbELf5VrNaFmD8yD0I1rB/QpGAqj1ro34DKkCTbirisoim
cxco9NCJZULGrLovyPwwKgBKWCdfCORBicTTDTJZ3Qm8SmG4qU1I61sSEwZgdMCIUBToFw/sZ+q2
9xgzgTWWyeBGChsJVsRP1FTwW5Vk60CrlDkcr1oDXQees/DZ1MDRSHnEo+HaikcxwnFDq1vtb4FW
iGhS+q4RDtAOkgGEiL5cwbdMt3UYuTJy7V1ri6x+rgvLWnSg6JHDTJaGNS2qoQ2PCclHYGGNO6Qf
9g1JBL+0yKzLNZUiIrUZFi9H9CIPCxXDYj3I6Qq4i5zfRvdGH/guoHMJuEOMoDEHAHXHHuIJlzIn
pJGOiXFtlVL1cul7zAukQQEFGa4yhxNyLv9Wibbka2ypsaCJiJ8DabxSkCHok40hoIYMIikTjggA
VZZQlKC/swwOTFIFnOqPiotGSw7NGAi9wNCgyykIFVDcQyFrQ39ugTmjMR3XDSr6DW1lMzwzMwS5
5CwvQHauYT5ioG+LypIY00JucdO5zUBVDuPh/YSOCmhyhI7oiRQu/I1G0mbPZv1Tbz9ApG22MJCb
60BB4pnXnR1Z4pZvuQMmxvz6TpULdwK0oNMA1X2vm+TS5mD7gdQRn5tex5kxJ9QQukhqYBOj3w7E
FEHkVV9ijkDFP2PCjRwCcmdDEsMgba17+07RuEiwvXBNrvh8pGig16V1VY0YrLCFr8GZ+4zfGAYu
4GpoIlhdMhtpYO6Owghp+hhsI5zQ/cexnbyl9Pc0sOAQgo7e8p//+L//9f8Wt/9Yf6S9dH9fp8k/
ksuhl26Sc/6f/1Sq//zH8Y9/3Vj+5z9NwzI11VZtSzc0xdZVVeO/L+aDTbKWP/1/Ko8sqayPRTK6
w3mhU1lbMIhynXq9ZB2jZB39+zqG6exn9uGajJRuQlLhoCFz+Ni0QZcwpNgDBUW0LSxZU373355N
fqcvzxbr8ck6Ko9kFJOvIibBdJJJJUX0DE3cHR+iZL0f3qVu6o6tKLqhOFXnab39tqqe9g8zHZ3x
8Tt5I6nDyNw4hCULKX99sG8Lmd8fLL2eHSuuspBF4lkBQoAKfluL5kz53JKl1JKlrO9L7fIiNzVZ
ChZD49ogEZThohrQPaaXXbKYbIKnD/btuezvi1WN/34us00eDtxKXPiAzED/mstM9FL2dD/sym8L
Ot8XPO8vm9NJ5ek+TdrzUGSwY2/UO8KZQboZHP3f+3RKVfbQlz2p6+vb5XJjRY06iI5m7i6Suogg
FWXP9uPLNEzT1jTHMWxNNtGXlWaJc77aFYPAGeYou9XwOsQGUURBaEEK6A7ATtmaP56AL2vKbvqy
ZpapepxcWVN68eK1mHq9WffS6pdsFPk5f9koX9aRk/9lnXizS9aOrJPX7isMt4PRR0HeEw/m/0Z8
1M0vKz3FrbNqF+d9zvdCBNQ9tAeCo+MORoe55JF+PNNfFnoKHgddS2LT5JHOZE5aAPiedpw6fdDx
K3t7ZTvjKXwcL9d9cjx+nmmrq97d9ixE+71RfV1YIfqqJIZ+ycPJ9/jL9zKriuJolqYr1tO+0G6K
osYXLR3poYIdrYimCozP8Bj6UuiWRq0f9+GX9Z72h32+pNs8Yz1MnkJQmzAFaH7LjKfkwcoWetoe
xTW+auqZhYSxJJgaKnhGN8yUf1/oj4v4+RXahuGYjm2riqI9fbRToRRZYenJSBrSMgSetWnJ3lWa
cPjHAkal++FW22+0emB2As8+klApqmsF19GFS4IMnDk5IDu6NtkYogRE6ipDjwoQRKRJWzp8Iu7I
8Q3y88RpFIywBZGHJkFDa2SAHQQUvAZY5wwLKBCKjxZLLXUpvDNfXVVr1INdfKUUWoUMEAAGnalL
N2SCu5eCVLsirMnQGNCkqNP9FatfRDzYdYOrf6EhYATYxgZVSVUrnfcLSvdFTYFjwCwr9g+1dfQO
lW5EXkibWUAfR5JFa1oFi1PfuD0A4Ru6bwmmN17SOz3ILs71pC5KrkpoQXRHcDBy5mAidCxOzsxI
cqQ6jwyNWxSf4MfN3ux1282GD4SDaBn0FIUqhtYfvwL+Jlld/gLa1Mu0R/YOdHPWBEV+EGRLuhRZ
cYZ9UTJByWGkZqT3J3T9UhV0YAUofWgIln29hDZ7A7J7pQ11Z5ghg8/fN4nyQwwxOFxVy9EtQ6k6
T7tRUU3nmp5OyYiOJOkcoyWp16hN6Ov9zaWewtXRttZry8yT0RRoZv0+3kQAYYE3bxb3v7vU087P
j/t9ur7zVEDbPK4tLpWri4a9DPJLnuqH4/ztBT5lO9f1ztxsZlkycrptxR1I50Fu5mXJMj+Ew2/L
POU5V+2xTnYGy0jvK/FhdTvsVDSyhPRKX7tkubKnespy9PvmqG5zXmATXeh6EQ5A3h5RfPlby/wl
tbk+LC3TNZ4Klwq/G9OtYdYMT+LvriOn4Mvlr6i32fqwPiejt1OEPRrkaYx6X/7eN1Kq6vdVZumx
ctofeRppH9NDx7xZyhWaUkzgaW38/vLkEzxF9y87Qqk+XViH5PiwCpXjBNasUWFqeq6/iIfC76v8
VO19W0b//lC2kVmzvcUyjyDpvUuGAaKc9nNZhvH7jlOqT9HB1tdnzbB4eW8IfGEJCByN6MAdVfLa
Sh/oKTYkTqaZVZ0HUoZTlGZDpybjPZmklbw5OZJ//UCGoRi6bjuG9XSGrHOaX50dZ+hUewRsbr1x
c/N+pTZjlr935/GNOk9Fv+FYttt/jhX/s7Atr/rLbj+q+aOamex26DfDIzIbd1imRPbTnmYXqIKS
5/z5y/253NPhuhaZsTOrPOdUDOVBcGG2NkZ4uKwf8PNV9ec6T8dLP+vmVsn5cBnSdFO5q0wQrSqT
8pLMSfmhxmPP/7nS09FSd85M2ScXLkXBzc1tko3cHX2At4NZBgqIIYjRKHmLZU/3dM4SzYxPuy1r
3r07WZXpDaRrTcrgl30v+Um/7Ev76aRliW7btnaUwFH1GGy2cSgIRAcQZKUQWONxyaOVbZDnE3fb
VQ6Z3MZ0BWtckh+I7tAFdPySdcpe4dNVbOzPDyu+skGOrXvkuF0UjSErPGrDsjcoO+23N/h0GasH
Kz5vNL6VMmT8ND37D3K+ysdxdQ/Gw5KHKtuLT1Fko66V2VouFURXUNZlBAhe5YKP1cazu6JpIEO6
kjVLPpjzFEDyONezg0EAkQGzeCNCKPkXGonyPX55jc5T4LglmpLcTV7jxSNKxf4tBiUcexax/zZH
YRA8kBVZkfRiSx6wZKc4T6FEUdYbxbxzBDKfxmLwtnap94qWCKKWrFTy+ZynUKLvsyJPTzQx9TY0
Tyqa83DD5FWU2uy6SJHJnKBkzZLt+ZzT7x8b81GpfB7wm/9o5G+pt3gwgwGAAtStZDG95CM+RZOj
+tg5Ts4D5rW0g0zSGkTqxiuCV6YqTFPLjl7Zl3uKJRsz2SpXjVgCnuHtEEG/8V7Gcb9S9lhl7/Ap
liTaxrTyK8fu6mvcaTmmu4JMnh+GRbNf8grLnukpnMwue21/eXDcqJfBF1H10gXG0Q1AQOnnKlvr
KZwox21mXWPenwVULnUPkeBaKm2b1p4zKnmu38OI+dy4TPREMTOTfShkvEBKMPGNAI1Qdsh+z7Ro
4rBHvyQ8D0W3KzuFF3hFhOSBCnm6SrDaYfoEY8nxciBL1NSVE00WUYn8/THV31+p+Zz2X9cP/ZBJ
EYORHs6I6seudurHAUofeAq+zJMIkQ0keJI35sxogZTFst93qvlcB1wOjn47y3Uu45gNmTP2qp9z
YSh5wEt+f9j/JXv+79SIRPn7qz4Wj52iVLljbZS3ZPyDbbN3QkCzdDTy42u1Vc22NMc0aUR8Xymt
KOfN6ZKSVt5r1x4ITffjFehJ4q5KHqlsoaejPjs56SzZJcloUvUejW4efrwwOo620e/rqD8ehy8P
9HTMt1axza5XHohpc+CAvdPqENfqvQ4cDE7Gqw4E/gR4qFovve/kq/zlpv2y9F9OvfLIMuOQjG5A
HUKjufdBHuZdBiRe89EubT3+vEv+XE97TiAOaapVKjwq/vPQ/U7ey+sRQcR/qwS2DRbSrKrOpvy+
RbQsexyS2Z4EIuLTuVlz48Fp+Pfu0y/LyAn8El62+iWpqDbLCNbrEfvve442OHCEfQPYCGVXj6QE
f/1Yfz7Vc8pwSWf62dqSMiBtZ4F4Q/ndI2fedu4Qtfq/78qfG4BfHu7pQF9naT6T7U8qtG90j8HW
X4i5Fl6zJYFK+3kT/vlcT5nCbpvmeeUSy2wVZDrEPRB6dHtxcQvomdJzBUR0wrCz0vmkHJxDckCQ
qGNpyRYLrBLEhEvvCDvTqZe8hR+D6Je38BRs4sspruRnfrc/eAU4gsCxRBEUpGX5QE9+2G8f+Cng
WNfdo7jf2U8i75Y14lcNvTZvGwD/h5yB4PdoBmy5NAiU7aun+KPnEunO62Rktm+QIoAx1mdQnqkj
kH9GsrvsVi57p09B53ybVU015THv/Wp0Iu6A6Ig0NFPGuK7V/t4HNJ8ijnpXzXy73tB7g1qZuw0Z
cOMZFWTc+aVX08+R/H92svkUd9IrE8uLwWJHuHpY3gjyzAbaXpqt/XRkmOuYQANs1TSqTzvlfNat
y3XLJ7sy4au4t2YSwBIR+I8NexcZlpIzqsgPfN6aqqnbLGXapmM8fTNNi4/H2S09jCaW2w5GA9Hu
g1TVQgmzX7ZBPoEivyz2/M0e1fsucxRZDIaP1z0xvR81GmhmQI423ZaLaV/VHQLE4dSXbJcfX6wJ
isW0dNXQnjPGy+V60O/HDRhxt4LC8YjnBKNQAPFAOzyclAXZsuXkqHy5QW5Z1c422uFAeAF/O3k7
1B51JlDYJQIvhFdU8nQ/nTyVcY7BJ6yqnLLvy2lHe3ZXNiwn2+YOPAFQKBgWnL9pqZbumZ9Ow9fV
nu6r7HxTr1m+P1C+6AxbYJdDYhToVWmeL+fqLxvmy3PJa/7yGhMrvh/OF1aSLgjCcqyFCBLaMv9C
D+SnaPn1qZ5vq70aPyoH3uGphg5KwwpANLIzH7hWWszuSqPzjyfvy7M930D3dDZzUp6t2d72mIkq
rkuXoNYx6W8OV/7vO0T/6elo8ym2UzXtqq0/3QVKcom1Yh3v2ZBZq5gwXr3CbXkwTQXsCK6stx5Y
3MpmD7mNCFqKvw3wen0HWYv8GkpD9INOANvyhnZHOgvbC+zGECGKjlTiu5czfLjg999Ykcjz/O1N
U9NV4ACaRUT8/u2zyuNm3NYqagBh0jLRg1yknVvjU96rfmVf13I/HWGKiKgBYpylIf+nE/xl+c/k
/svW229uRzV1lP2IJlz0aGk+VpOkCGLsJIYvumDsf39iHuqvj2xWbWosm6Ns0pP9/siJtZsdHjdl
x0fSI7x9AaJuW/uWwig9mEUOyirw7A3GMjPaPDqe0v7tGu5fj3jL3Pz90oQwjji/7ZtQpzr3sfGe
G52bXn/AW9k2d7AxUC4G3gt5yGTQTwgc77trw9Xec4x9oaHXt4FWv3SAwNWdAawa1Ew2wR1NStIw
uH1O7m27m7beuwHg1WtKE4x7QwOeOns9jLf+KQKET6KsQAGsYgKNhs8h9Xa1AxLGLwpCF46ngCng
ImsfkZtuQiPGxQCNi+kBdkl4o/kxfqBYl8EkPCBTMeM4OEDWcqSmmfC7dueITLmGvr8K1DdVYd6K
DtcZjw9BmwE5BYtpvFYH2xAeGwbjEHkRvjiR2uEdTycCUxjlAztHAArWcI/JDBidnY/BJOwp7FJG
oELp605FafgUrFLEsFlooWEZAtUkj5Z3+FSPGj+rLky86gIRibrzWhkh6gCD11qiSPAB6BmiyC6w
ehooZfCZn74w0IIgLwPMrTKbgV4L37WzH4ukIFr5C7jATTSRUJkwGjBrQ2yuihfQ6RYADXSMPqme
zHGG/A8GLMIQCJ4IhRzp/emjj+NF48qvjDkqTrBIs1S72SpFnuXSXYlMnylKF1heQSnjKkLB0g41
8M1xmIWg1ev3/uYFfbQBfS4eZgdGHpsmBrJmW4HksCbrEDU0FLxBGsMq8fdR3ARw1FEAYfSB1mMt
dgMNLQx4ZCkEMY6CwhHeCPrCDZzHBJxsTAFwoJp75eor1kJigaDdFDqY5X+CpHNhqmQBVLagEOEG
Z4kTaAFgflg0cLiBk3F4t2BvbCCJwQopvWd+OOzfDt7TPaNm6UXR7w+oVm0M2LaAT4vBAG2sbtxJ
VsJjW/5+1A3lxxUdUzNMXbMU57lN7Kzv+9m2KHajS43TuhkgmmPWoKgh89441NJwhnZiO+teR/d2
3t4inAyUJsqRbUJTChUhpLPmyXIDiMW14LufvG0vW4eJ6lt6TcunysXLkHxpmEcvXxWrFKI3rmTt
mzbYIBUA/OcQKkO16mGGBVd3ThetjwyF0ngsC7in0NW1YY55ENxL5PcBjAOFR0VOdMvYKGDxiRkL
MDZwvZCaH93D2dthYg3BLjP3BvFCWZM3DoPL4HCr5W8FBIOLfxyud66z9RQ0fT7sXh6e2jgRRTqy
cbi81wgp7mGERrefwgbOUEO6o4vVW7fFVULDuSmHmWR5McKbS72XBPGQUubFBKaOKhxClBBm4IVH
B9y7PUQlYk4II5MLoLVNSNJQR54puEI3u3kYASre2mrFQ9YeXygye5XOJjQRFwwvSHRMRMFhhvT8
tbZpYFTk7WNEJbN6ITifXaSOaTFSQSljEOno361bSEQhhCeyfsJ9dNoRPLp30UuOsVNjooHcyOA6
4d5EHUJBOgR2KoD5cUUc3G8rq4+lDK306ZkhwdG9NgE9e2dY3HBc0YMJ0k/nmfYGShpCvi+4+rrj
NbXbHWtbUXSCQ7zaz7XQQkhvi/RdtZGhPoQxL+KXQMIvoKinyFp4aDhCm2cKcfLjlyre4o8alJYC
XZlq69ITKdl4smvsRldRWYWzlePUEF2A3OPmR5YMozG00F1FLKTAMLqCRIqQW1cQpd3jh4OL0CeZ
a++p7f6lWyxRnvMOoYkMGAYgl6nFZA6GTqN1cxc7ND6gAThEzPq4Z6AOEbwWCJ0PTfwmERkRJd07
nsHRHrkE7h9infgoHL3XDXRzMXRDttbb95lutCoYUuLagRiDAmjVgTIvNXwAvzOCdGpjoLPvbzjA
+EduMBpHqkhGucuz0NrmFq9FgE/CK7n61jRBLAhJClgFCKiFs3mBbC7WijuICoix+UUDS80dlxsZ
AEkhDqOweqIdsmEidids6mtKbOPTIB4IQVi8NiAR8OPjCAlf+LOVLmzFWX/WfnSrVc8YVVqbFwWZ
95Vdh5zOubJQy7FE0TaGXge5r3ZsnAZ6dI8qw6zFgarNxkcIvn3zDRp/2nNWs6nhnYY3qNT/AnDx
hwzVrH6JUU9RUU9n6f6q3ohRODseUajh9XTolATIZoZ5AGvhXEMRQClNjT+byt9yP8uoOpZg0SxV
dbTnbLWyzWIl38yKEdo1ufrKmKQlVHsFnpIXww7FLs57g2RTiX1nOrN8lawA3ZLerQHCQx0bRmO3
7+xnwRFiYsEcouJvCAso/oK3k54LfrXNQ23Xtmo9yCOfUuXbetE9RmT/iwJd5O5u67/YOvJj/HcP
lbYDQg/w4ZGdtMUr1AqdzhpZOPJPVB+v7jzfBkYF/lTfDq7cVD1SZNSHU8/ABKQ5myMUETq6r1c9
i9uvfky95XXXhDUC9g+J/nfR/yvLoP+a8z+9xacMen/dPBz1UClGJ6T1EZCICuxeW6rydunH0DiR
9tj5Z72rH4PkVCM6nwoP9bSK44Fa/Ij+P2FnttwstjTtKyICEOMps4Tm0dKJwpJtMQiJWcDV/w99
9u3+Y+9oxxuOti2hxWJVVVZW5gcLg2IPJdK0r+wwBo4rW42Cgkdn4r0+QdvNnmQnHbnXEvP6+tdU
7QSWevI/0mJJ+Vd1S5UkihQuqjJRpYnxH7XLcyiqvh+Mz168DMmhQdNLRW8uwcRjMXhSZgunyi/R
PnltRW10sOZWo0mDPhaiTlDoMUXrbJkmG1eq2YIyNY1Zp/nPelOupEBDCnP18X0NJRkiBo7RiOoN
iUdoERHCEckfJ8EECTXd1nb6Rrszaoe4j5MxME8K5Is/DBfulBajk+dCUhypGKcyJ+7SpXQ0XWN+
XZVkpz1z1LiUvv1+HlWjT8YrI6ltF13NqDiaDzqaNKvi6tDuKA84Oi2Zknp//+VIEmoek54Pr7+R
F77PiDmgj+lLCzQ4PeHDILSfH/ILE6KGJxwJTEbYINQTWTNknJEZ2nwlvxNKdKaQODMmaFQ4/z2X
maj/ymXG+yPJqigpomEyJvR/y5ZPLNRJK6kfKjXxLw6fdP4yP3b7JaTjzBd2vbzRqTQRbDFtQXLa
h5+BobkRQ8D0I+CInNBcmfbV76OyhhKEDZNQxvX8Cd/PX/ycbJRSR1qbworqxpB8oXaLbb94OR8Q
+sFRJdtA1LnxtLMee13wwGrkVCmOJtx/DdKEJvEVwYoQ/HvMutwXeVCZybuZqO9aNaQRwXkwWiRZ
r9279zVh2wBAxU6JOuPzZKJjkyIchIQkJoMPh8fBZBkxMfEibEBPxodEi0D6sEtmAJ2OKGxY8xot
avCtp2wn4hEpxJryJXHph54+L3vNUxZxhoRqNH8m20ew8m46bqFdUPyil2gYbsvWE/O5kbqTbG98
tro+gzg+2J5xJAN5zGpkjZFZmCpnUVnyUjHynwqy7TZbl96184kthA/njUxtIMKx5lBcIyvkXhFa
IXfD3Pe7dkfZwCcDehKh4/yY/pa3DN1bxMDW2F/Xv9Io/trcmMH+UZTRdjw0HmTsOIWj0UqGReKx
qGVP5GFidTGTaT/TJ9qrhHwegfWLiwE1STxsiNUPQpxWEgX9qTrhVz8hLo8y/27PQPKl4iOfUvUA
f4BZXw8X3yhIWoeZ5pIjd/HQyDXyJaqMo1Bymtqb50FFypyM8VQJts77bDh6xW35xeT0o7bekpu0
gf6jTvUG0XEZMXHOWepMNHDelMIv5lChhqeBEbFtIC08bcjsz4VBBcWEHr34ZSFZ1brjbi52B7I6
c200Px/kkv3HqNo3QfwoRsvOleeouDNdvtjp73mEUaHmD8Vc1mcT0+1vmGaMKv5hfTB/iSIy2ld/
2cgN9XjJkkHeF9X49Pq1Q2Iv2GSIj1TkPQK0H+Rnp7hBoE4loBGM+IJjrs2g+gu7x8zYatX/OGFl
+V84G0+wJk10k0kgUZEm/wE8mIYI0/hafvYkO5Nd/UCbaZAc5b2WngimIOX08D5pwOPZlPYKTb9a
Xb0zq56+lyLB7vXbqts8cpkfOsazTLPN5StMXjQbzKXC8LoTu6/+ToqeutFXJtoCqtUvJ3v78sTL
NjIqN2FduNXhqs+1tWYer9NJMfNfLBKiVfpYNFyRPavn9T4NhhBBztJS3t5AfoS7KTrGovNBRcPN
jxFiZQVR3++3TOjOlCIQFt/thVgsMDVeb1/uARtQxOHNzs43Ffdu/TlFquWiHwvXT6Vr4ZiXLHJ4
zjV0Nl9ryPs4QMmCzVB6ifgieh8E7QEz+DVKYB0CS3Jp21/vUxM2tz/7i1lMivrUQ8SZYWITOEJK
3ccfVXDO/P0FqYFohuZHMA7YkiAI8+uWsKqZ7rvxKtQocWajDeg9GhDVZPS6dBLJAweQGb9HeGxU
JKOWE9w+9iXMRPb1KQ8QhePjZ6jjA3fYOuqYPQhpio+Y/+lPo9r5CQAH+VEy+reNjkARbo7qy2OE
tUej6yvCFNMyz32gjl41VBXXG2Xdfw8S5r+grXGHKQawFsCWbsj/kYu0V71/MBDQ7lGzZGs1f6m8
eYgLJGuMb8QbqtJL/wRUkqJFkwYRJihy5g8r871vDV9UvJy7sSoRJRurWmZYnhzQtkqtFD9sgKwU
RYWbslY+RO8HUrQxOlXnMvwV3qeSrJ7qgvmSLMx7F4+dV3JSLEWybIY6pLlRfMXY8ZHNZ1sl9tOH
mwwuobl/uGVhG1ffx4hbQOlQCXQhMMb6YdkgKj7goj0ZHTWj8DCM0+Af1S1ACRFvtPH8LrtpirsX
ephc0/9E4P+F5oKH6ozi6ubIlgAi/b8RVzfaIq9xMturu1GsjOukjaqgXbec7/4nIfxfQCxvZoBJ
mqo8ESfaf/Iy0kcmPCoJugRy1ejFrF5OZbNKjuGsyYAiwDNcG0dm23/fMv+GSP55X0YTJZkzyfxP
VptcKsnzSr8fohnNfudJYMf+wUeLmsoU31lf2/73dySb/P8trDmRRZmPKTP1/B8Lm6ifaz6JYUuV
OGFXx3YuMw0hod+DXd5dRXLJa/4eS2E3kZz0+41mzF896mPYKeIICOMOq/gobhQ1JNyYoGW7ya6Z
tWdlG/+NQnkYAk2jA246SOzeCsKeO6z422UJlvltfsngFU+yigwxoOQnX9OomqnhyzEUazJXGcqY
hOkmc4sRUZFTt/plEumKeHO0emxeK7StUeEw1sYPh+i5uzpT0FcT8ujv5PS+UFeG5X5ytTo0Z390
D4Akm+nhY7lQkQPDDGfW0lzM55zxyt8ArejqdCeyiZDvNtHv6PgBVjgbuwcV3GjO9Fk1ToOTrX0d
DTR25e1oD4E0+7camDAYTKgT6orhY5eXRe08Djr6sseIFxKa6WfzmqdLyYvsl2fi2YAuyR6RGvsy
ON5+7+0BtDy0EmbFEqBnL6/l9ZulyQDFB4chMAcFgZGhjVALz3vHzE9PyFJR9kkO5o+OFMcbqDPB
VPV43SizbPl0jLW5JH+2V7B30W2Zvvkj4pEHljP9ZdBsnD7bi4yKQb5wJ0FFb/LG9EPkCW7qM5G2
1eedyeu9pv9YKPZ/D1TzvrIgXz291NW5o4weLTH5WSiL51TYpdt6/1lEqzJAeCzkuLYIlsd6/fGH
KUa7OJN0YX1KF5kfsbVVbs4w76btWsc0cPz520f7ZNqeruPU5XqdLeLtxIvWzz18QQ9ZlQn5V2+j
aZr84QNOjvJN5gfe0t6y3/Q38x+L0Y9QOZtLgLJwculQ9fvcZVzWtTl6WfMH/41isnfht9saXBVe
3uhfI9GEslNnFZjBIMkNGgOEj7IJFg0XOggFFPJfNbWVYi6gQt5Z0ik75CfxLGHIS5PiM8sA4UAq
haBvp8/YkyVPE6wa/xRjXzfLVvXfEPgpNxmGQFGFnj328p395u3g0sFGwfS+GHfxml2MK8fgvJB8
bj3O+cGSbpOb2Dg6Ur0+l5YRWlO3xK8KlbxTenmuOswXr4JVfRZNZ0dI0mNeQiPr44mIBDFmjzoT
gmvIUw6Wqm9N2WE4kK7JY7D02BLRA4mtj2ZFNBaQd0QWopp2RqBJi7fmNdksOVN3Ig6eeApUTdlu
DuZJnct5KA1e/JzmiLVRFxKXulBGPAtktbIekxklTXEk12wMIHhOlaXutVPVewSAQQVHt7yhu6Xf
r1REpv/OHAUlju9HYXO8oMEhsekI/+gqj7+MDSeyrqNixztjx5fm4l1tr8msVNwr+lGKOzxcUl5x
08Snp+C15izmtef9pmK0tbSqdCbhy/xwWiSqqlnJa5OJ9HaLihfqTpfJPv6rEXqR2f1MdmzQ2UZM
OJ9/cLYvA64GQROGgeW/dl5P9TBGmCF3hUnAN1em/jfFIbu8AAhIlvbvrTbrHGyyEP5qvZy2gwxX
Ed17tmbGgxjxLsjKIYEzznHWmOrI5GbMM6Ok2nukK3aP3lXvNIiZ3FVXdxnznGyN6XVdLCo/3bxA
d1SP9JCh0ljElgozE2oP67mLNbu9AQenPnlhb25boIDKik54GG7uyo+EONrVLm9d+Lg8d5Nb40vz
dq4hX1LOhdXkS/7D23XbbN6z1459z069TnE3cc2DPC0DdcsLDk4HDmZY3cmYlqG4/qx7yRLRwKU8
COsArRSU8ONDTbL6DDG+Jx+WdxrKT/qictAE3sf0lFAmrDzEklYqTqtrbFjIXo3VKKhSbkeHlquX
nCZXO05D4XN8I+6u2ca5UCzqS54bruIf9df7qUIyiftX2w8k6HO7pVpAQGfL6LTfeM/ws04wf0zq
f+wDVAwwNdqY41sbqxyVSTRZjuWs3GgnBIbokOVHsscdOpLRSZlYVefzFHavgL/nbChLv4LJ/rGB
7oM8+KAT+QbLGB1f0vMzwDOBRrGvuxihHkzMRtHp+0lOrzDDriDGJGdUoABFviI0ClzH2WqGIhIn
W2093IYTHQFystLluqlbRz/zcTEVyss2UISAAPc58OzLHOMb6jZu8OIxo7nJqVffapZkabplCDpy
GI34UpsHc8vVJ7fnLfISr8RhN4xnyUrYAt5dHhfK9teOWtTTULIJQCrc9wLz6+A6jxfGNPOpXXdS
EHkPFku4UCCkcx1xvHkU4XRDJv6HGs6QL9uj9Pcs7prgqfS/sIVABgPf+9hvA6REQHRplhJTXh4q
ldpK+0JxFZsBxP+aMEYyVpipM2EjZGF0sj6JZaKYhVEaNSyeJi6wf/9lrBDo2vGtye4hKR2bBvhC
LKp7O/Nxb3DIA6RgtO3mYIY1iHIlg8tW/Yf8FdNL8d701U08j05An9AYl+AUyKGKDmqkiMX1X9hk
ksZCTHl7wEMz7Uu5SwTmPxDAyrSE72tQhyluASE3njBRhwX4r75Qw3HREFUYza6yuYYh1uBfvTZs
DgRWW+Wsi4M90dE35Pm1we7zzVQ09WyGrNNhdFrAqYJFNa0Xmk9fw5LthAARGBtTlMqU8Oeo+mga
vpYTV1+yA/PgFbb9tMDbZEuvhJqnDK975D9Cgenv2FWD8VhV508n2ZnL7mE95k3hFGxjPh8PAO5y
FKEAsOvJEmDOu3qUARME7Pu7eWnu5kE/cIOrc3/+nP3+3Ly8jvVBLb0F7aRbPXZYM1/nEBLetNks
8ac61zNWYqONvZh4bn5LfIpKtbUf3gwoUl8+TwNy9EQycrXzm6cXNxpo2/TCcN+6vGdZZ41i4b+M
kp+ahXkT36RE7SpDfouJeY1DstkgcwIRjIJ4grXI5MNVeYK2FTGFPuaI4+3Ks/E9cep9tiVEebL9
MO2ajYOtGnq64BX4vKAO/ORINr3PMvlSDmYozfvO0R9+ur0iubuPUOSmMSFvGM0ZO4T6bmCQH7W0
DzqiocJHWMoP8O3JVFqn9IHOaOPh4IOr1y06gCoi0DCdrHg/XgNQr58pG0Cf/euc0NYc3CjVPYyn
B5oYcdBcenLS+kSg74KafEVFtI2h+kteuCQYJnAuaLSA4yJtUIcE5DqVgHXQ80eG7Xdy028J2RQ4
Fx7XlQUArH1fOS0MG5n7lCwBQdWf/If/FZEO7ZVjcjbJ9tj8wInlXEX2PsDiBDIJdnhHckM0SE23
GdMG+7HoqRuLBQwqtnLtqhsBRITNfucuE3HvIAUyMgIvtyRPwIwyL+zHOgqiB6hCd2wL+zN4Bj12
sMFv5YvDfHwIMX25YBgN5Ktxu2YGgljsZHma01JZRcdsXo+iBqB+vggPaMkPg39Ssw8cjKheR2hi
L9IFFe3pcZDXBt3P2upyV2unk9yNEd56BKnqFDzcq2z2OYiH6EtcDPtHmPxEP8IdLbh0iyKj/V4Y
ENGBPqEEzHh4L5OTfDC+TcOqoU4ajjTPgnrau8XSDNt1uxIXcagcaU2fVYR/cRP9bdfUD9XLfadT
DdeHwU75/BJ5j/vBi30Irrld0BK5q18kN/k+/8m2OMY1383LJ8lBCg+NK7emMIiPKQ0YJP2I7hTz
OCfcoSHF2wYJR25q/92iMaHNtFm0H5APEN2COfFAgYLBPq6OE55z/t6NZ20YrShmqksirJ7xtko6
oqNrfukKFj6OlK8maCyTkHN2Revic3hkjppitCTNjv2mvH+6Fbv91a9lcSaERhYo4r68p4qXIQZ9
LkuHp6SUbfG3h4yC8QdZ52USlOdyVV1S1apXlWlHkf9utj2iveRNhDAeCtw+ZvEmntFS2FT06Ime
7OBDeYoPIjhw73wgyHwbe2Ne3UV0zB+IN7rCw6uKabchgOhuDr5mOsI3DWru/3WPgPFFz10w3icj
nK2rkZp65pLaZGGg6ajsxd0L/c3pK1RJLaTt6ya/bGVdBwaAO/1w+5kExX1YJqhi2m+ugc8XEAU3
6aZaDGGBjd04SUJ3E/+jcUv3U8PbIeCGFefjrOONRQDs75jfcK5Olq0+tuMzmqlPlzMTBd9FPNcp
HBUnPpjbaPVciVBVOE0XY+vdXOZhSfN/W0Iqyg6FP0AeerhbUgLdprEd41Y3Ny9jKlEhUQ1GH4i3
l18uklk/xbbzKCO29AeJB/vPL0LoN0q7mleshVm+rI96ZA+4wKMpjkwgko8IGV5e3+am/ZNUS+68
qvYlRofvPFQdLoWRJdDOQX8DnLNwPvd/PtWAKDewDSgKiQQzRSbuMRpdz1Xspr8c3toawyZaS4Cc
i5o4iIY9yzqnypdQH3XY9fqqntimOUMNboeSyhds96mAz+P7BvLkwCuhRKCN+Zx/cvqpHRbWoFmI
5B6xPhBJrfEsWqTfVKtbipHPd3OsjsWx3ZupLXd2m4/VlAnmKXlNsiRq9L9jTUSD6On0NZ0Kp/rS
L1Jv5xFJuV0gMnzsmM5DGJJEjKb0WtlV83r52uIgl/hENYJZhZTADn01jrvYqkaRXaDO/NLs2k0S
ZjssbxAI3EjH/HtAwxXtP8RExxgIpsU6UkYU3DzrjVTpqVz2VXBdVVDKzFv50/5gD3TGnfbhPP5x
yuKCBohlvBPH8wv/W6dEa5XvKSem6hJ0mKphIDWhlwL3hb4d/rgoGpMNQ/bcPe+UZxn9IbgZfyp5
R3TkL0nAItPmKDZ1B0tDmkoKqe9Pcu6X6ebp6Rj6Uqy8iNf4rPyV4zpb1O38W8IlxUNzNGmATSBY
GhYGGmVRLwcwlLgjMkM7gqcjNNvaDSHtl1hZAyjQ24LsCIMEbkI6HaSxs8DJZTROHAVUBfIRacfR
pLqyMUg1rk5OU+Lj9P1IwYG/VODq/nQQe5V+hq8B1T5i3iZGYGeT44fEV2e9d/SfPXPupNgfcjHz
dlrkXnX4zPSfVN8g+u1Jd+PSsZsxgN1fidlKZddoIwbxCgS/g61Aq161Yuqpc3UhyZ4NE6tDL7Zw
KN/Kr+He6oHK9D7arVxPhGuhrYju5BpcwUOohjvP1KdpGnQsIr82lb7eHycGdwfwFl38V+RsijFe
7dDmecDto2GmW3njmAm+bHMR8UsgZaTm1q95dDclV0cq/NZO01PbTtvEBXJmicb2Nz7BpU1/pqMn
xyw6CNk6QZwZXXDMmHAWoJ2HrRDHFe0twa94eSoitJglO24c6jByCO7VtkLWOnFMBO5vnwDMinMa
+CKGmYRNarPghOlE9/Gaq2Y46J4qT2VzmyAJwhFZY08XvPA3rdeC7nW9U4HlGIsUHt7TyV/HOvex
PEoi+1r5k2T2Tr0sXpqdpeF6VgIfB6SYPYrFWECXQdJdUnMh0kbIwgSjYpzfUUfIgpasnlVovAbz
AxA9Thr8XTja/6TcF2gE0asdrL4N6tzNIaHB/cEMgajHwn7GQjj6OHoWRIpfQYboHdqTtDMLHNBo
jrQ2H0iYwEypI+/D76aLVg5qdvLLo4BW3ycdT6wyfOpsmJMYrcXJelKtgb1f+W6i08yfV4i4I+Qf
8kcZ4TmbVu+DLgdGvKT2+3ysZzHjtIk7sHUDcg07SbcrwbsW0xS4G2igdOux9PRIw9NfTrP3rBMt
NZ4KmMcwO0iYI5G6cwJM+vH3OZT71OMj8xFAb6rt47f5Esbkb1ikKD3DMUpnlblqKGu7/P56L2s1
FJ6+QSXZXlI8LHFqSNyYbL8Ilcn2nZ0NfXWt9wPTl6+gLENZDE0yCHiuy2dTWYW8YwWi5iBlYdWG
OtENc82/MgLk2UrQcPqgQson30ERwTGwSg4GqsZcouaokNjoFgkUC/Ok8T6Jy/kpU9qmHr9WGTdq
LMKTOkwfT08jSD4PNSeP/qXpwVvdNlRAD7+lbZWepOTUkAEo26pfvvWpZs5eMC5r30gu/bCWh7Ug
7d/mSkSlXtkKmX8tNm+gX3nTN/5Ldz5lUKFnXs0Kw0/gV0JQfXsZR1QaJPKsNeyuvwgg0cUe90Oc
ZLq/l7nUCA7oS3KU44A0Boz66qYASkI85fVY6SfWndw+5NgTH6StRNxYd8WPTZxXIXp+psiliiiF
gUDsPvskxEP3pB/Tx9JMg/7pxZw+8Pc4epnYwu1SDJTKeWJfgzGb3NgxbRHUCwBbYB8gyq26H3Ft
9F4F7EJ+iZuxOE2W6hA8n7OXyo5yREZ5ELNlNmx3xXrO9HRKopIyxBcyBwaFjGN37aUEYIi/5UKg
Qnz4BaUsrYinZ/a2FmE06aVECjwCPo7au/lgPweoiRYx56l5E2QV4IxFM1nzM3Mmdc6r9p6mPWAB
gPPra7z86xPAwNWRtlfdNwml6qnprGSuF0ng3M6MaVEFqjzDaXIwRs3aSrIK2iPY35puBN21YEWD
69WB9/HxEtMt6Ab9xDBKOPxj+wE9YvAitH01dzDtCSmO5qnNXKt5iWkqrIoJPBHvITuIAr8qLxen
BtMcUMik2UdyuOfZx6YD2D4dtfCEp0t+A7PSSBxpsCb0QjHkouDorTYN3rwgSAKWW8i/kZXb0gLw
K+cA9Z8se+9S5+OK3aMErbicM/mfthrg6pHFQd02LS1GpRvNb49D90pzN7EFEbjPnSCBgRfb25nE
nqJYUgqU6aUdR4M1Miypp5h5hVEDvr2E80KsZ3uwVaopQj9/GO5iUdumgFVTCf8vQmy5MCEmkp8j
pPSH+WL713chicejpXs6ZgVFE7yNafOG0sjZKXyPaApDkvdiP1xAwZrWyuBI/0i/NVjy6N6K9jPJ
xQZXNujEiPCkbv6rHujRCZFd9V4/saXCVqAmQ0XB0gUpitweNsMfviUwu4Q/DIV1xeNpk+/dX/zz
xOUNgCf6pgRMAhTdvq6pXZzz7YBhjxhDYNXwJHn81RA9f6Sa+tkRRUvArwqmwdORl0RF9axOhTkt
F3eCrLOxE/BCEebduT2TFsh/epAuQMKWDXxxBKuBjBHMR6P/eaD8jubKX/Ot37PwcxprbnwrQtx6
jm8vOrz/mK18rZvD85z8LLKlPk8gCD1/s/CxTfYG7XTnBcZNVgPkgT8Q5ZBm/0FQB/iNtxf9C5sD
AyU+mmtgQ+R4tUVTg6/XPdqDPOc85s/RyIakYPe5EGCVoxRDCAALINHJgQUD7Z6tH5LFSVGcUCo+
Jjja5f6mWicWZBHxhHKKbCmGHc1JS68hnHjCv9fcJvfrQsDjmjrLrb47EGBh9oAihfOl6tF1aUYX
EvCiGuiQPczDTNpL1cMgCh0favocXgswwF/2ja3CvYACuoY0HhZHE/yKThTv+nLzfJwhCeDsM2Ya
k3jZjF622PyGyeYZzHR8CHHQnUYY8xoRcoSvaQwt/Z7f27sBix0XPsxPUVDAKoYKNJqae/0cwQSk
D8IsAYKDPCcHFnRYUdF2j7E67j9OQoqHHkAX8r0IzvXXkwJ/nEfvPkpPRvRQIIt2sIQH6M+BYFUr
gfFbj0mZAY0efhRAF+Czatc6CcQ+eQTCqIWtflPpqoKV6qBL9qeyuh0ldyycNLKWMfny3rjwcR5X
bgLNOnNN+mdvAuiMj5HcgTz1YS6adHY8OhB6d3rJR23TCZe89itaCTQ4X2sxOvUVaEV+abuvSvzu
ouMzXk+i+wP3JoTBmSoxNjpykal/xT+XuYIuEDrbuIl4agx3DT2vYqFfZ1FBV6wP4nPy+9nUXwJM
vuZYXMBzisZ53inUJ+HkBqKLmUCPCZBmix332Ytw/6io+l29mr2lWRVPIy2gMleSTd4GT81ulJH+
0cSugLFqNybPqGJ/djVy4h7/DEDmqc0ngOshIkuu2U+ymJ9095zDnR8oQXFrYYqF6uHhGqMPn2fS
ztZd1vqFP71qKUxKwN2BtQOWjgPZP2l8JHg84kBs+sOJABkKWBoOhGxzQsJoGzhgUSByw6iFYQrA
A30Eb6bKmDVh3y7rbXwuf5PRHEWfKwtkxO3uKEwLMIIfXCcc5iL89JSz0wz7SR/q6mqZ33yzqWDh
HjR0nPF3GbB/sBvwI3nD8lwxPma8BVdizHMN7zE4Nebf1NGJr7JZOI0NK75nJpYLf3ArCER7DXgP
4M/ND/qPmVvZivOLAxB6LHsPhwUkMG/XVbbTJU/kNrYWkxmQo2jeYohIPmCrzOT8FrcXg8zgk+vy
CxcPX1+/XWODK8CC9XGUTfGd0iFvXAoVPoqS+VVK4PQycUFxVZOq+nXi1swlZ1NBDJ+J28FBhXjP
FAqZFWeFN+BXR9sMIx9M6m/XC64LYR9O8BGA1wmOwy+9AyEJyf1FWPtIdlf2kK47tOpVYqCjTGzj
azhklGOqjc0j65fNk9vb0W4QMqPwsYc7PH35I+igruHENKKF58Pw250pnKlSypfNwj4BeHGB1oMW
ijt2V0SlY3Wi1Cum733JIAQHKXofFFJe/y3jfYoPC0zNMzT8K4MJGErEVl25AKQf+OCotH9xCONb
lmIBCkBj0xJJv9QzYqoh7b9pR0fUirRxGqkZrXO++g49VNP5izbdL3fQfHtFb9FppldKQQSUjEE8
hkeZ28JxJ8/nJjOvQDsKVgCtfHALBnjU0UQzbRlyZ45n8br322LXT4lHYXenO0m5mY49sZXyDZta
IRP4gZPZjdAVAxTwimiQQoOWLZW5KLAvjmIcEnZMp7Qn6Wb41NKCZBMUKvI4GGA1GHnwxuYPIiR1
ZOwwn2WcOLaMrUL3GjGK0svg1ZOlUFvjlrgwlxUPGxHvuw3ULyr1D4T/w3uWTIedcYn2GUMNa6Zd
OIypMWivsq8wZaXT2+2NjbrqmSias97pCei6/OK8fa5bWgTXH0Cv6zq76EtmzDbRKg1FCIkOUyia
NX7FtrRPcS0j37rzNDSnyVnaxafrQTuCkVD30G6GMzoSjMIuSL958HlAOT2YXMKAhkuqQJ8wB+wt
omxOrxY8an5l2kp3epf+4rSYgRtEQG+XEm7IaeJBpICjQF0e09KqLQ4mBHkfN/4x57JtesWCEpg0
57Uqjs2fiqsstE1m4g7VL3jn51AdWjxyFGdsIGBpF9Osd9+C28EUiTdNMZJS5XMbJmtiICYjxkXe
ihwx5PXQ04hngKxuFmahyCBfvCRk1FO1tsCRATFKkYKcvEPm8SSFtslDuOfR1+NXxpgaBhfW9IZd
PBbjOjCWCJkRUxzGFhiXUC1CjjxMedu4cxrBBWooxMXn4yhXl/uOKQ9uD1fD095OjWs5Ja0O6XC4
P44lI74sPmQ16nycSACznnar2iqLBK7DAQX6iEEHYCZzAQNpm6W9bXR46a9MBge43yhsufKaymt5
DjNy7OmEtlw1mxir2lMLR6ptPk4reRkWToaXq1AEPBP4DlFVNi0wfBYKmquJBJTwlfhiN3++52+N
m3dsXyB7GBEoTqc4suQOLdN7xnsmtW7eniUIfQCjH+t6g96p5gtSBXbngKQfTiEkgo0Xgd3u5Y9T
Qxdje3LsRFNtBoIuQxVtIK1jMeqK0uzV+Owj8btNCYMW/fSa1PpXGA1LhjvRKP0zmWMggyKppk/+
DvTELXn7AW87gCC4syaDDxjAvu0ETHdi4YlIcCw3sMJLjjbapWdtid8OHRL64pSuQFiFU9/lRQr8
0AYF7VzRiugRMLIifZG6TlJvdCPSvT7y0sI3k9DI3QYMmOhFVQzwhNsTyFKz6bVNgR+hcfzUa0NZ
fIrdp15G2MXq8xi4+G2e42ELRVfBA1JnJMrJa+eheAOIKeVTvL++glR2r6ibyl6MXx6DP0xcAn9h
5e5kWNJwcosuHirGpYUaTo8PlV8IQdgxNwtFnUGo16/gvmuQE8N7CsGrDQLCR4OTaOJP8F7p/Pbt
tYRk9DnfXhyfdbZd4qq6+2ZciHzEmMO75S0HRFZpfAHN4Fak+pnsKqjvLVm2pzZmkMlvdmKSjnif
8Ulw1OJQhrHKDIDuquTXivVSGfnAFIq5iOodNJzgQD5QChhVUtdqcr8266j3JeXUCgFJAoFUcCoq
BjLV82MVR/iaOMYWZ3IoTiduAZMI0JQ2/OADSv2h0vPTfAaOxjLxabXEJnI+ckdtAxL8zy3hvSDQ
wCh239iqQqO5OhPlpMiHuNp9GP2qbCLIJBlHBnomqN52Teiq7OvyGnkaI9Y8VM2KDHEcbVgKDM1p
zN84RsaCjcbr+W8zDiGMiRVXw5XzySBmayclFGGvNoXfPZgYWZrCVixPdbpMci/P5082cZJ/v/Lv
HlQwu7WUA0P8M0mXGnQnlvAXLJSFG63dwRcxIeBI+iVKdjTUIVqkNmHtvUou+a9IwCms5jXGOjo3
y+G73OpHInvPiN4vsM2q3jCqhpkmzoJHfUMb7nkcNSKToJyxVmDcrKs3+WbU5a836XfyeFoa58zs
GjyHqWEuinyhwGRuQ2O9fn1PZt13txztBxnvXYx6PdBzHBFEziKDwvKCoWAdi7DGjdbJXl9hk+uo
54fpdbTXJ+5jHU9ptzEdWDEhR+jHYnNYlAtlWc3kDbDOupvHAeXrUvGZRQtfPnVfqPkSYn5YoJBu
ZGsDo7pP+GEIrg/LgzlFov1Y28VJwBEHFpctWnSg5liMW9TAzjjWiPtR5+rn53gJvPUo2h75jRXA
5vFQJHTT3bvwwXbVfXoD5RVC6Se+xadurUErPlUQ40dCrFVl1rArv0jpKFdFlmAyhUq3IE+arJXt
41bCiyftQ30eizjmCumSLjihMjJSDysmLsyWcUDNps28GX/IFN0hsTTrd13jA5iurxiMj7vKf69m
V6txyHmCwq/89/8j7byW3MayLv0uc48IeHNLAvTeZCbzBpEWILx3Tz8fNBe/RFUoY2a6uxTVWSoB
BA+OWXutb2+9Iz4DmHXHdJ9thZt1KJ/FnUlWr17n7KLFeckTiV4ZM81VtuOlu6d3mEPQ5EpLWopa
IinBeul9Vm9jD2j2QTZN7nAfH+lOK9EtsqN8fzu2775zK+1NR2tnZnKBBm+ZDZ74Vcdy2H0QlOZj
0vdqNWIykfrxLXk7Y/LyGth7LIL4/xDUaeg0Nz5Z1NmHiM/Ba/DqnfmOfgCaKH9b9kEiACgAFyCK
Ohm5Py3AvjFI8T2v4otCryzlM2WziBGYzUeP39Rbqc22ZOkv5s2wMc2NeccRtxSia5a8SjTHpDYl
32T9U4l392haeUcxu3XdWym8EReLWcCkjsKI+QMWRVH+toGPd23RnWDMCcnmQ1TIdLUh82WDbP4S
6XZhOe7svq3ehZ13jL+oXr+qOB44oum0/BOxy8k4IBCWWAnl0OZMWOPDJn5wRnl0mk1OiWx4MY/9
N2XjVTd60haUWiG7HIydtBP31apaoZxtMjxa7gU7kn6TDxkp5iVk5i0JnXwiDTYFWoy2G/p0uXAH
UCQ31Yaf8oUOZMGwl4NAwG6is3Zw+KLrV0qRbdJf+y1ehp3nTdjyImyMBk2LphwlTMDuOQydjpIq
8HETG1G8Ba+AV1abiNMZytiUkNTcXLJA2zgYcRlJaw+Pi7JDxqfPuvclnEqwbfmR4FCyT7egFLAz
ofJ/uRv3s6P+NYYr6F+wltmSvt+p5Ier+ljv8h3hvE90pA+ObNS5OBuumqVEK/ceD9IJCxKn5zOI
j00KQGCePJkUwpCPSUSigvKZ2X99khcLCALOFYSSwnZE31ER8aiyIfIihA2GbX4IRwgMOb0KfBtN
pqXpPcsg3l6SFe2WdaWud6w+CQTblhYPuDJoB9HZ9HXFKwzmIJvIAdmdUTcKHHlNR2y7cJxru6DV
MgZUmxgFc73NelLjTi6oDnKuwfl7SwKHaejOYR6RbW+d77vaoVNqvr6X03IhHYRFQ+Nl+rxKh/R9
uOVrL0SLtBNvaj4P3agFyPSrJslDGk8YJa6scfpTvYq/UZmm0TbaimvO5upzQBNx99SyGJ7KBZOf
6VjLflFs/Vf+VYGzA1YAW8Y/J1CiZgHKMc+Vy2iROBISBO3T63fhxmyGEMmv0Rcl/sA2qGuyV6BH
2Q9AszED+WdilhfLNESRDl0ABdQHcBTxSDPV2yy+lN/1TlqIrMbYKT44Df6vfzYD0/6C/xi6LGqa
IUvY5OlhNb7hv3FR+lyqGq0CW1PiRP+2iCuiRY/8AeG9InWC+IO/mqw9MiZJn+pJZ9MN0oG2gLAn
KD6osxKthD57xUxi2gZGAdAjnmXb+B3thC9ayiYtOiQTbDFTPDtHr8ZBjrANDiudZeyrJJv9by9O
C15IOrX1039/xF9kmd+fpSlDxBIJBxB1NGij8jC11pnfWiqUlhOr2YLde/smvahf7Vf1nr1jGqOR
CrtuEjqELnDvs+TASPnhHuTH6Z2EjKQpmslfzJTEPP58zGGv1cqgRelpUD/Kp+gGYqUBFfeMB2Uv
sgcE8vQk7/Vyr23v4atsbCO0pARLy2A+/fA4/vNW4FTolqqKkCzGf/7bNy71nVfpXpietGFXXHzl
KmrTu/VGvcZrZzjDQhrzxj8MZ+UxdPLr82uWJWqqRE5DfPgOKqmpE88TkpOU3rzonPekJ75Fcd6N
ReBlb56lbo1JG9+StBaldTpgtAmVpz4iiW1L6DK1es72AdbK0fslx7ahTRp/m3bPHmh869XHNaEx
KwUH7b7u7spEjxdRtxrbWv778cnyw5s5fpKxzRBvpSgq1iNIiE4hnVXfvfTUV5tc2AxQoOVNn31F
+b7BO9995erO/LyDbg1Fx+qutXpKMMsYWDh2eXKMvC9OIEly/fdtSf95W7zCOsAh1SLr8ue3aohy
OuSalZwwrQjqt+BtpHiLEdMalnFG/XiOypSqb5p7+veF/+t5jC0FCS/JPBdTfJhA6saPRcWPkhMC
VkPJbkAbnZb5IUbOqPy52ZJSdRhiukJq0AlYBhLWjX4ee3O3PHKORVMVcISlP0TU5HHv8edrb/1x
Yw9TaF1ITcorl5wEKjPNvM4OGUZXCgUswM8RrQASp9dm2W1MHhBEutt6dmFRlKUJdaQcEFNr47yV
yCJoZ5zoPzy2ccA/3p0uGrwKpDF1SXz4vlJJjK22CJJTTJuA1EF/xuZW4Z5jywfrRb4qMD+ahW5h
UkJJ5SxOpyY6bGY4C5e5vjQNlO4FbWihfqTuD9OVZD6yIsiNsgmV2dPRTEOytIf31XKNOKri4X7S
8xHhg0o6/o9yqhNEs7K10Tc6z0Hi8LSZpToISogj7XcST6N4rFEoH8ZLhzL5ZO0psPjxTCK7TH9w
eDjlUk3XFb8m80ydRjgV35p99U6XplflCJdB1Z2iHw0a/ad6IQSTVAhf+s1U7er9/nX/Srf1Nn1N
9iiZp6aaiPkoGg2L+6u2iZFmKbigeL+SENFVPCij2FKYYywle+/rrXjrSU6zKdpEp/sSp1iNn4To
ptNQdJFI3ci4iLb5R1YQSpwOhPppdd6eUddZf6lFl7T4ZMtDUWzRHbOxoIhjtGgRa6cqVaNhKphT
Q3CIABDsLPnMw4zasPXLV9W8lZexRga6iuIdmhZxh9gp6YtGLVd1MkpO1cqC21OemN1S3xkdXDsC
2NQeWB45iwjN1HtHgkbWHkAF4K6h8pdN0Nn4m9xCz3Z4eIjYaw57N4Sh4UYE2v8ybsrFw+1I/Bju
w5GG2Gg9OIuibXdQWXjblVDs78YtlBdF/cOECQPpcagrosE4UhWLw40k//rnvy04lZ7kVeu1QJGu
/uWCU2ESlEvKk3QvR/LFTdnPirGiN8ezdeTnOtakt/gNA2YzNhRoDi8NwClpw/gx6nnVr8MdMuQ2
nfBvYRHGjnaOdwNa2E0SbQk/K9tT9t4zCjriG3GXeq6vZjGn2oRwgRehMhdYfGI0qLGVL/uZYk8H
lElGETkT10127fsPT3ofyn1OXK88WmhDQvim6XORDbUyM97L6EPh1AqjIjqoxkGzjkrykoFKyx2i
RPdua8mOFh/ra0uUrN6lnO1N4k0TThjF9CLQV7seyWzcyTKfDoMtUx9gIhzz9QfyCs2tLV8Z79nA
x7GJ2k6HNUV5Lwhwq15Ujk1fhWvPzAYvJnSBtCNLhRM40JbMZTLuJ44s0wGjSq7ZnGyGZgYfJAmn
961IZQilWTInyrPCcaCgmqYCKVIvqM52dOu3xfkOe4UoCMF3MhMEZqg/Eq076t53L7D9w7LdbqWG
HzfvyjOxXb7CacZZHuvlV3FWyCmxk1sWuYPD2NpF+3u+Cfb4T4Ix7/davhLyXWF0PSoZBbmxvcFc
7Ff6bUTLzdx5O+deI5MTXA66YaIx53y5LF1HyhIc3XhYyRhlvDvDMxERTod1e+PhGtKU6JW/iFfN
Pph5k7l4bhycOgji49CR1jXVQyKSBUJ8vzKGU2BO7l8gRPxinkH8gXKXnIKzvFT3X4ypi7KB24Ta
pk+7wVbq3TAmJhC3FsVzhNRMkQt/jUDiAbPWK47IbFhYxSwb9l1sd4JjTurxVS83zdF48pBVp/ex
wbd1tOYVIw32jfJBvQjmAaoYPfbOK39xbqk/2XkI/8A8ATBokX4C59cGWh673h+kA2qee/q0h1nH
855CcPukjTGHu215WEhL8ZiuzRMFvIw4G23pTI41SMjmSQaJKs69vUEP5m+qh0owT5DsX/JZQF0e
XQBGkzr5+iDu84zOh/7GnPlVn5OQ4rUtvkdHtcJ/t0SnRNX0t+CtJoBsyXzNWvrOrMrJi78NKF1V
Y+9kYaFMKEo4OCKIx7/6ygzKTrK6nq2F/A5tZewgHh7eMDMgixEdkbbE2CnRdfPijUPXeMBK9/2z
KW4q/OjxRpOWmrluvFk3TLx6tPAUqdPcpx3RVoK20YZxrEuH1MUrbKvW3MLO7kLw+dTrlYcs1swt
f+sCDYSMiUzAwfQJXzGSxVG8BBiS75d2KaPxiQttlRJRu0Y8WThIvCPHbC3M38yFaJtrTjV2vVll
8zs2lHzDn9PjwvkIysnV36qLghP3EZNJd+1nb831mn4OX95UTycBPo+Eg++sSmzMQrpw7SocHlWx
q1CiLeaMXTqsLcJKn5zKBVYTwozkDtAzTpa0vN9axTZWzTdf0gcNCLpX75PUF6nJr/xSHjzFidsZ
Ma69pszcNRvfkCDQghqGt9cAeKyQTl0qqNcc7j4S+sntJu1EXKczEMQ4crwD5R5h2nOo/tDiZ4TD
c3Qspv2FsWlas2gFwGs0JvQrYDZJOI6bagumRt0ozQIBObl62Sq7imuTDNN2OHC2E2ZSs0Bil81R
nkY7/EbWW1ibf2+g/iIQsEMxNJWtE0wpi93Kw76zEIfGaKPgfqKOi8aZeRAF6m9hrX3E38YL+zsx
/ZS0DxYBHaobtqm3V946G1NFf01BWbt2zrsFvRCVuwNeHvBnrMsXiym+nvr058VfZF+aicssdiV8
d+ocmsHN5/IBdTP9qBb1xt95VG8a3P2dw5e1Zc/9veonVydcVuOwYv+zCaBLBc+YXQqAU2bA70h2
GJ33nj2cqSibp47Khg9YihqBzQJd3f79nP4+ecFblQ2YAprMqUU2H8Daltonqq8RpYhxf7U2SXfs
IVQ/F/Gz9smiSPWfVbjE5IC6DFETobOlEj/lgEO7G8T7lXbMLxRKSL24TuKS3LDdD52WwsxepD3l
9fCaH4Yn6vf/vvO/jozcuCZyyKKzJUfGxxs31MBj11CEJ9CF2H5Q85RJ4U04bC3Y2fz7WtLfe5Q/
L/ZwKO7LpImkYLxYR2S03cWc0mxRsVFhV1Sjt9gUJkBF/33VXySlPw4BDx/x4RCQRbGu9thkTwR7
qw8hO2pAiXqqlk8t9TIHDDqW12+LPYrBEnMYd52YWovJSGG/DNKcs0pE7iN/xvKrUmSG1lm+1D2u
54lAxKfXF/6u3GP2zFnl2m3AhjibgAURwC6o839/GOSMx2/MQEuSREOGMsc4E8XxIf+20bPCznCL
II8vffPm5odEvYbqMUM01748dU2LlcmdinfBlnRAGLLAxBp+TZjhs4B8EV6let7mTxFLwR1pV8KE
AGjBLyYaK1IOe60iPJCRpUh7p8YGlz4BtmGHaAnLu3drpWuXnORqJwinojuGzc4UtpgkwmbuF+CO
qJ9q6cYUT3H7mVmnlLRHxvGzXvv6cllIh8Z/u2svVXTys9egmlc6uWxe7TZa+taqi18kc5Vql04+
ycXbfQCORM1OXWvql++9RRSLGuWrjz+T+zXuX5sAIwt1cbE5qd5Fq1cJ3AUDw8oed3XBfqfFWUvh
bk4WLlKv0ri3SJpZqD2HEX+/HqyZha82WoXJeaA6D6htQdihfuuWerTkz+MMFZczQicYzOSbyEkb
R8CQ21RHsW10a+VFPYZYDjnq9tUp/U7fhuHA/+dWoQ2p9aki50zToCPpdm/HL+FbGa3AHSYkdKy5
MkmVmwCq+CJ+9zg2zGnizdWjsL9bO6k7d8VCHPYRGBuVFPwd5KK5D2sEHbb26U3wTwLmK9IfCi+s
QFrH28qRYzpUkpsxsrDAfhOrc827iuLRcmdyd4rZCuOxatjvWd/lc13t6mShZK+6ZXftnJNnCiqy
fXaLk1TNg2Ix8MDD9FPBkpA9RVirYaGSWtFSvtBjlcwGcd12p968SQJOkxRhImWo4YRYtP141C7F
46CQzyKVeN+FFRszjtn9fc8xv0ZXQmHCnMWCLttudRLTddedC8nWyFVTFjLtVpthMXOjeU6nYepb
xFnJIlN31I5QRUpn8B0emCTZrbnj3c35eiyndA/rgOJ97u+JdvAkGvlZlxf4Jdjp4Y4IAVOYY2gl
Ni5Bc1aQxq0THgCJwLFut8Gzl3Ls2QRwbFzKreaTjv+9myswjLkQ3daQLoiwkg8eaMiR0YtN/y6W
6TD+iE+ETZMroCzkYHgwSHwzTDpr0pjzAVOC2pG0qoyJn12kD1d9yciAWe2ZFJQ717fK+JZ5J1Ik
kvxVdq89KGl3JVWr0brD5p94jeC9GcFrkx+98j2ysDId8aQQgWo2EcEp4Y6pkyIxcJu9hlGN8QE/
hEbdY4l6+NLDqUYtt94Ur2nGDzGtX+4Bxka7wtLlTyLXxp/drxp177LixtdBcuLQDq2NIKzhQ/TW
6JT8yrJVDljIz1dl/K7p29BfpQKf7cAfUXuLouE8dJDqgzbYwnspzwxCNrhi0mUvzyKCJwn0sWaa
xdO7OK3fpIsvjOjZtnaibzOXyASMUQ8gBLntwjmLl9G7aj3FrwGB4q8aHTtZqM2R26mIOjeLlt2t
OgnxDOpACTcNcRGSjdEWo3fTbTBVp62Tpm+FuuC4FSOCNUgWJgpGTaQGN8BMucBCA+qwB7Gd4dmq
6N9L9hpVJdH2arqJ9NFRFDqq8CWxoXWDj4HfpbcLVSGlcuXX+LVT3pvspWETvYgXHKMEc0UNkd9j
sHsuOAlo86bE6kw/A+m9HUj08fNA/KD/FWpl9taNtC5OiFkzi90nscXOEWP7PjXyta72vD/KEIJu
tMdchlNhDBkxTuV3RGD+qsSLLnkiiFEV721/kFyn67HvbITyBMOOHWeHlKskT3d0jZJGMWzHGp/+
UNMBc7jxBMKJjE9MzI5/uG/xRFC1O7hw9jTcW7OWSaQGtgAFlOxKClr7OWMzAxxOHPX8onuXOAyn
zXMIueGSvbZL0uFO9zycLFKNAk4VH6sNbmTbva+z4qz3Lzq4EDTkRluJyUaulxZR1xw3QoMNY65I
V9367nA5tx9BcHRlMn0vySLdxN7J33WnlrVIXNXGUjF2dbkCIuzRb05gLfPeIEkkw6K2tv7ufque
UJXcWXSQwJGuwbnMiPclxSwCMaIvpNaWjghRoK2snm8MFCrRNLs0lh4dGT5VktzSypePKYso8UeD
Ixu/oTsrrd1uYoGcycdANOUJyPKRnatUvgvBCkKvVrDOknr8CDkUI3ZiMLsKsCOyLbfs+dc621qE
GrglgSTwRMVXlSzIHmTcDZ5sZpV2JVKZa9cmUQdcQsVac18ErgP+QDqqgEKaZ/kgFDtj6jessIcm
WITxWxLgVpOf/XpWues0uSo0lteP/L3l7dXPFodN/hporyRNR4AmRAp0/Ow46HZXfZvijFAWATEA
NMRjhFdZd3w8tAIh6glCIWgFoBR9u9XMmc9YxmxOLVQmsf4pc8ZZEihkN99T/ctVws7NNtNX93Yh
dvO7+9TXuGDDeNtoNNITXwQKpQajuNPeuuHLDA+DeytbJ2l2sX7gVVZMrF+cgTcU4qVUZ0HcJEjD
4PB8IoNECk1Ou/MgehkUuGsLn9h/w4lY5kTfqofIvIAokavtXZpVuPZEaQYGJ71/5hh69W0UXkqE
e/gc92YLN8dVd3iZUAOdfBMqn8xhfb1oqoNWIwYbjqvsMm0+UJCNjkO3KeubiR+xXfqYgWI0GyA7
KCU4+/xyXf+Kl/GrVc1IfxXmLsI4Y0xKYwMSN+Q1E1fKK2pnTDKLvEjWvpJH6UhnE0XphTlbyhB+
Xrb1EZLyel4rTu3i3pvqwIXABVFE/vJRn9igE1RSpnppV/cFP2kVZ2AD8+LNBjY37HO6ZRc5MBJT
CzPD1OKT5SuX/dle3mHVGzitTr5lJnooejjUEfcQs+gUkTrkDqNjc4xxP8yGfpxmlWSBCyB8JTKH
JEv4yPWdWH0iuyMTk/WXRbwQvR26goIXfhKZNtEbglzoB6k1/kQhU/kUAu4YuaqMX6FbqPEsCgnj
TjEsQ82RRsd2sIaHIG/ZyKmRU200GIgYZ/Ps0FJW4dxMVqtceh/Km0tSl3uJJZtcIIOIiQfFaylR
rGdfQLx8bWzVl3u3k55IN2USNktsi8tQnxedM25MAzslvFjuMDLqr8UHRynKpOjrlr5s6C+aA/yz
i4+gnnfuviH3gKTZhZs2mXeSLfZ7edvhGAwg6jgC1LjOFhAdsFyVgAZ49abhc/0spdPyQGVfu0o4
vNf+iRlBWckXphUln3KmSzQmNEaJapH8yJj1uin7HX1SvVbPkg/QdlZyTESyrh1C0pFkY/22fllP
q88CIDMHyD0K7Kljkx5MPW9pBDO/dhpt2UuwhUh+5uhZ/d5AKRv2Qwhk6HnAY8pxhgmHCcITPslJ
GslObecln7061SnWp4gp/a32d3F5ybWNEC1E9qHe2uzWvrxtvYMg7kH1uTAIVYehEIrPvbhjGMZ0
sXlSX24V/Sa8mdFsUm8tqsSrnaBbtDgaGTuT+izc0ncJ6p68on2KO4tP/Xe5Em6qtEuzpeRuUnee
3t85QuhcJEGV3TTePis2ljz2o4QuyvDS5K04rPuKHah69MKTZE0TtE6Rivie6JlIKhq3KqUGundN
Lf9YsavjX5e3Xrnty61RzhSLNFXznqvT0H3P/BffA2VODN7IvlxyxjrHpCp+FqLnvD9z2/Bah2Ei
0/VZW7rCaA0HcZdxOC7LueUt85u/aHEzQbdCbkPg+9Q/Kn/q1BdOLVgQg/s5wiGVbNvybOFR7C6a
953rcx/ooHApvY1ibQrjYGm2kb3x56PjuRnpxqOkzIfiqSM7Jy2tetOfGSeUM/Q1DsxCn8ZQhthv
vkRrFUlkpXOCfQ+eynSmnyVp2+BxzMNN5p57vnVjSmhxEiAlMZBnSKV42jabzW2z2+x2zm632q2m
u8Vqupgu+M/RPi7WwVSZKJP1+AsbI6ewYyxSbEeW+BH4u/UamwH/xWFq15P153pxXBy/v8134o6T
qzyZrvIlyyRGBXFPy0t7Tpfi6Zy/Kuc5mTjT1XR15lLndgIh/7PUgYGfMmsrGPsueDJYUbp2a3ob
TCfW/TtZCePmi6CZmb4E6iXq39T+WfwCYBaLz5n7ojIahjtzaiI4kQjSFyBsS/yHDhQ1X52EJat8
i5M9X0+QLyta8QD9LNkFjJ6Spn8WoCjFhxRQigFfwIvB/PZwT+YW3iIWcDpwax+Er1OWBJXYvKu9
9A0siq2HevyklLaf32Lv6DZvLXJOgJSdylhzyqNWgag56qynYUxeA51O66nPBtQZapw9qEFag+0f
mxLTcKFo0K9xCSq7e3WKGAcJP2mDRQYiSZRs4Y5IWohTmdklbRiXFLokNpQq84aAOOHVT/f2Vbxf
UqoPboflK+fcCxa2hohrUEIc4f0JXB21o4qp1lQDMa7mxUTm99fhUQo/7hWBBTwkQs9tBYcqBB1x
BTp0p+Aj0lVDM19i82jRZbC7lMW7AS0oubWYtWmUN4kAabQfDeaf8KMu5gYMOvYtwTroLnLA9nVR
R7uSvGJ66aUjB0rRPHsIDnJwbOJ9Nbzgoo4xE7bsdT5HwywiaoIzBqAg+LIEp/hzUN/S+01Fgm7d
mw++MyQMuwjaY1qcK44lmgdo4AtIqtWsG+nb608h39i/lRflsViL7qLIuHgkHQMPlP1HymXqCjS8
L6ILiQViRZza4BzQWIACG7oRx9sGWtMJntIOxXrTHaP3hkqqfJBHdpp8IAJJRJLD/7uyi9MJ+Rcd
sBMta55NAt1wAH4yHcmPFpTHG36oLgd6Hd2luIwu2Uv04l/8z/q7Q7LAIzSJZtUvWA41BiI01mRY
dY6+gHn++e+HZoz68O/a23gP/MfCGGQatKh90N4qwwj1VlPDi0SGR59ZHzCQR+8P/EAbpRihyvLn
8cIIN9vyyX5Zah9b4Uzvm31g7Rteord1o365/YQMy9786tS3e3dZ9tmbqUxOCac78A1L4b5QpJWs
sUAeuumKFfXJGZeDUicTPFU5kP5Ks0EJphr1Il48uFI7HBskGsPcERcE3fa6tqgLhwAQ28nqx29i
HBqPT0G3JFlVTV03+N+fkl0dFGnX9iqozLkKnSdatnSn8OgYVs+GeewUVOfUZb4Z6V4SwG5AVfQY
+vc3IT9aIcZv4vd7MP+8h8TTmjituIf7riymObuME3XJ8OpeoudmCuxoSbSZmsfbmaQDWx2Q97jc
oy1+v+YnFO9/SJjciylJuimpqio9jIrCi4REU+XgEtDI+z65EKi8kFL/Qfj9rxf296s8vLD01MSx
ZnGV4UNd5VtibVQND/9+rNJPF3l4yeJYThut5SINzI1Ju6OwseqBajjSMd+YL6spwYM9Ylv8w3T0
yzL4OKZMxbQsyVAlONEPWropBUaT93pwwUcKKo/8kXCir9fkRjVyL0Jth/vgBNt/f1z5UcEfR9Hv
V3345qyk7NOm4qr+Ul7hNMZyb+wx14wNxRPa32WLO11y6pdw6WP6t+ZjMLOgMPpjO/GfbuThy83v
gxGZEjeCq2eDX5gpjdMM5EzODtNuDSkKdg9kyPEWxEWABYNi1SdLSzT99yOR/sPb+ccjeRgBoVdL
smUqwQXEcTPxbXzje8m5dlfr8v9yJZV2lYpuWqr8aFdtU0s33Iyx1lNoDi7xiveGCtxMZ7f2/3mp
h9lCM+I8ThouBWppMUzc2QiQhuyw1J3/zyuNc8Vv5QxTFbuorLiSv8x37MscZU6zpsgpf2gsLv3X
BGj+z9P75dH97UJBm97dYXx6Mg6UzWtzOIACxe1OS4fwM6SP1w8fbHxEf76gpowhcOwfKWrA2x9e
UDkzvDjTi/sldwZeFLwh5LXjrTFtZw0YA15TO5wRPvmpI+J/DEgujAvI0ih8ybL28ETvYcfCn+n+
RV29I8qOze7UmbnzicP88BH/Hvp/XEl/qHoKSmfdo0b1L5ALSRK4S32ZLqHA2f5PX944r/z1MP/n
M+kPD7MUNZmWu5r/awVV7GEt39xZCuSMzgDrn2zhv9aff13tYZYzjWoIu0HxL+YW+NimgF5Ne4W5
u/cO2qr4YU79ewX58yE+zGRCJPRJkvB1yav36Kx/pDPrh7X/P9aKPy/xMEUJRknTbpWn18+FBc3p
tubqvirWuPXoMybu78sYb8bPS9RPX9pDpXJoImvoh19fmndqWOpzWMI3zBAz+kat/z0W/+spmpKl
sDOXgND/Kj3/9nY39GQulF5mm7sEZ7qS5v7C+mm4/8cbrWCDMFVVxp/MzPTnVKVVSVbpskx7q2RX
A1YwSZoeA+tmAY26acpcUeZ3yvbE5ykdYW3IYJkcYnY5zQ9fqDyOid8HqDmWtMcPqimSodAg4s87
8VWXewmjENMRvQtDZYX7VoTRoU4LmEPGqzbi70aUvXs7IFBXiHO9PRTfZnSNtIkVOmDDzO6HRePX
+vOvu3owi3S5KYuZwl0N52FGNH7gnAMATgQC8ta0sxqSaj53fwmsGRmIkmoRpZRgZ6WEP4/7QV9R
vxGmADzpkCBu/XhlRhvUy47Ol1uB8tze71ckLqM5jThqTChAL8B+hU+ccE11DTtGEU4aYsr/7Rr1
+LjHwffb4BL6oPJ1IQ1P+ivNl76EXQGcOdoBSHj/9yj+K6D2eKVxCP52JSmWC7npuVK0MSYEpaB1
95vmXXuue3hXdiK+6yP9cSBUDxX8ZH4KXxhpmm8L7BFqPFU8yk+1NhWQhkA99BDcabsrL3z3hyH4
13L6eKcPq4xrqI2m6XF4Ihm4d+kXS3c5aU0AtqV/fQfRepqr7EL//Xx+uqr88AoOnZdIbhYwxNA9
aHYFJWxCbYGmdMPEArRmB5PWpM+F8dOFH9/9//NxTRUfFB3mtUcDvqdKjad2QnDSsScjY5a08dHz
aYjryQmv2O6p8SmrAODyifRXh0SmzbWfPr72n+89vdxQIUx6wvxa+n8fHsWQD1VsBSeUKiPbikdF
X1JLNzCJK4ilG6L7+bBMFy3pkhPUCAerXQZxEjHS9oksYnMgwkdTuMC9aOriiVqcNNN0J7uJ2SyE
AyHsfYYRY+ikbEtwFh8hllzsCzefCN8gOHW3LiO47khs+qTd8GYWzQ9v218GFx61isgiaTJ73DGp
+ec7kON60dsAz1nbOeHbfQfbdifQNthfpPCcVvh1O6AVwdodTflzM93oyYayGuyrYQVX/V4uCkbG
U3O0VGhoZ2tE5WEzQ4JtVxJWOugyxIRd24N8EvywDNH1SRxH/sM0qCqY/WnFqHIwUx/2Kn3Vyrnm
afQo+7bHBowEZzcJeku0hLMZgpzA8NIjqOIoUMSDDLIPcb7FsNq/WP6TRjXiozen7pzyUKydjWxR
RRto0KpHu82zGAN8uSbSBiol9oe8PmXqJz3faAMIxnmPBwAYg4KZ8TIKkqe2OAnyk+bNO3VqTMxX
ZaK6a09ZMjl499ndmhG8b2gK8OL7MPcm6tiMdkAWmH+YtWPCC1APWX3wgk9Xs8Gb+PLIw4KLJL1U
xkeX3gy89KgwmK4TR516a3rUARsNIecSRYhowsth8Emdk71QA0o30xKQ/AZl+ajHTlThvpkM6GLh
K5bzVF6J5aaHFydsIaZ4/vQOzBq7PZjk3unlvYbz1Sr2ETXFTBdsgfaKw4rvUXNnYvoxvNSYicy5
bkwL/yARP+GAyp8NzNuRUTf3HoLGEvhFjq5PzXl+4adjbdzaGguMKXes1trcehfkk/jFW6La9ZbX
qdb5J4t1CL+jNdbxkzyvxblxMSnvwVuYGcCJSmj1GlzJaTun06htdHOZjtjpQQ1X7cm8UBA2D/e1
eYWMICmOfGxo4ACYWMSqcErhdqSmnUEBxMYxq7/NAaghYSdbba9AOai30dfMHfFwd8vWj6z3DZiW
bAqgepfdnWZZEwVW7DK2C6q4S3VLyFKUFy7Fx4CNJF11MOb0zFL42FYCtbWMakVFyzEs8WQGV4W7
pQlZynwNjg0wI3WISdfNUGXhcSdnkRbY0PsxaFDWBtGHlXohlQ7PjVs0vyWsRgAF7q/lE1gq/6zN
zGR9pyJ88ECPLLMEDs+wrzw8A0waxcJ9RSRtaTozS9tTVC/xzzQ1rXTiZKKuvb1Vbyny0GzZmNNd
GUQhptNv9MLhDI0W2ggxsNoZOlL+dL94kuU5kzH2zl5dWxvNXYSAjEgWdjRb1ra0Zs42DOm6eAID
U4AgobUsAQiwWOZSM97R4Ot+KX8ztFByjUXkjmyeDGLuMUlOKt8gTQNFp2m2ibfE327QeYAec2Cn
0e9ARX1CzqS5y1mHkqpMQHv9b47OY7lxLAuiX4QIeLMlYeg9Kak2CFl47/H1fdARs5jprqkqkcB7
12SerN5gY1RgCt4700b0UxArshmuleYCuSK5QFujuKq7rTK6jI8znsJ8uhPIqYmu4P826NREb7Le
ivxk3DG7gTLjMWp4rvgZMdqd/H+lJmAOxWI/n0SgPzBPDHTsmEBfhnbj083fuy9RvPmWrSksxN3m
L/Y/2SFaqG8lDVQKM6GhOTXQF4ZXVtjEpw3XBcXAyxhieOlxZs76N4VkY6gLgK1jmdsh72vKU8MC
0Nj7HtPuXkYJtYUIP9rRIkRxRpXr5zui7fOP1nIv7/g5KC8XGjgxaWxX6hDRJLCTdKeWvJ524zuA
eXCes0k+4Axn+8Fl2gEJUYmszrOFEg4GOyGpYjFv1hVEpGPUuARtW/KPIv+22m3RRFlbc3ag/tcN
21WY2tqmyiCqY0LRb2Mv2BOW6ZEqVNYmu8iZmSxx7kHKIhq+7IHH2b+ymIDhN9rgloKDPF4n5F0v
eOeuyoYB0g275tyWIU+sok8xA4eyKq6BsIntG8dIsjbCQ4OARruPUPGVyMkmW6kfqckQ9aDFz5IX
mHOmCd6R0SmoylAks4g5LSCa62LmZwpsOAikdWmPdSXbYUxBXw+XJvxVR2TPB/RKw5O/2jTuJPnT
5Nxm5iMsNptv1Looq/h4o18tzB3yBWNhn0A96R+zeS3iE79siXoaStgM9chy89jO337O9tB/Sfn7
GO4lgn5WDMhPvchhuMXDxZ+QyfsE2RQXJnq9Yukkxna2o9kziQ2IYCtj7AnQVYswWb6ya+V1Kpuv
cLFl3UbMMtMTx5mPzIr021Uow0fGLbGIhtpHxarEMldyyZOBFaUKSHQ4scDmaQr58ED+us30VEgt
TXhgG2ErZMAlq8L1WS/PxndUkqfxaZnb2LiZ7J+SBBBjeLXiz1mDheM1ghNTxzRqsdL1vUDzIaF9
VaZNgPtHQAuLcU4Gq99+zepvy6YwxWJSy+164AkJkflZPfvYM9uKtPjQQRh0Cky03rQ7+VrKttLu
IASU/D71wqwn854ybwxI/RHe3ifxmDbv+Gqof5N/sfEVY62X4LbYLIqE5n+iNZpwOFeBuEnKv5lX
ubXOvMcFl0KAgpSE00dDxA3Brmq8iXks5pjdOJBYVsO/CDgmHr+JBSwkFwzGdlh8WAtIiKJX+oCr
IiCRqb8w88AwLetNAtWwbwxbGWH+4alLKjBswmGoCbr/fsKaI94kvIk71X8zhUMalGuReyy0WpaP
b7pE3h96+YrtO+LEiJxV/5LEGETE1/iNnVi5awneBwzzRMjwJ9QiO/2ZTCW1/WvgIzMNL05ziWiB
ROFbVQClvQxEdo37hFKgWY/ClpucIwPOZ7WplE1FOKx+GCvbRD1gOKAKgpea/0i105gYyPGUausy
O8dkG1auSX4W+H1gXjiqIuwrBwoTw2RBedd8FnTzmaIoAMLL/pQMjzVKQvnDcDmW+2dUXkL1MHIR
NrPzGl5EWmGM0Z1muqo6+FzkFJgJEYAgyCzP6PZLW7yCgGoInSSQJ3NG/+h7IKjS5NlzgiF5m4V1
tCfIwCVnQTyCPk8/FqECEA7lgPKXb/TS3Ey4UlxMuEZIgbYeRH/B36LwS/bjtvygDADcFtb8200F
fedVbqPZmcVTHDom1/uWAh7TVK/+AAmr0MuMcuuQAjkx/h0Qa6F1FdzQ/JSpNwVXf/q/kISIWN8I
QHnJgCIfAeAXySR7ctBschuPA2YT6AFchK9CYnqB5MQRAXgi1wEQtlBpEBUxulfRd12DE08+icQY
aIkWhsR3KTSMa4cePsc7dr0B59yWkYi5E5pNNTrsR63asZbsYW6VOxwoZLkTTTyJIRdB5plCcjHM
59rcqN58Vx5l9IrDnVp7w1UwvZKI9j2nZduQoEoWwNSeSuUEtzNGkTCfDX0jiAsqNv/mbCZXZiVy
hXARuOGBXI35DuAqsKW7Ge9AlcMmKlkw804vn8q0AenJ0hk/CAUksqBJ32K9kkdHO+TsBi/IU9gK
Cjv4e+kDNmGXMF9BbAyGAqJijs10ubTlysu1BfiXlPtpLV6p/A6QuWr/FqE0M12IcR16jwWqRk+W
5B5oUe3Cprtq9yCgwg+l3sFIE/p7D0yMANb2LF0iGn0yi23sA3HigDd7YCWKlR96hqB+8Wi1mPcG
G9cmpWSibOBXSQjyC/S8WneFVWWYL/Bl9GUwOETs2C+KnIrH6lLj/6S+aTYxXxzSkl8oMIdKJCyQ
1fXyfTgaltH0AhSrM9+6nobrBhHLlNa4zZj7I/kASTq+KdJBaz4C4JrsUfnM2tGVgVRg6eqQEcG4
+lHNRzq/C8VxIsAOTQYa+hffz2kwPsJ+GUvwiqMK4/rApwbRq+M6XiHFKRywrsgyaGYaJL1bUVib
J5VXHYTqmfxqHsPiDfybeRBGzIHrnOSuowoVJl2XkUc1C4lkjYuB4wXY07bRr0l4pjb0sfdZGwYG
9XQaUZUtbNiPWjl0f8vP0pIatGzyhX1RbPQTPcpCiVo+vWwLnksAaNXfu3rfj15oYOsF9yti+PU3
TYtFWPAE9JqSA/DCkJD3cbr/jt2jji5qvpkR/gFriS9Scw5br2/PevK+rnJMjJypQEclB9E9Kc5e
1r+ARtGQNqTt6eR3E2ch30mxbQqU52IDne02FYjlnKE74Qkr9hMWvvlQPw1ggFQPo4PHUbyNlZvY
anpsTOLC+CJ5RtTP4EzZRLWU5M48uYRrlFuZVLmvmt7uSKtAusx3unlaH+kJStkeW+KwVN9r/sOq
JKFIhC666qXXdMN8AM/Yr5dTOvmEdqR9w780d40Tfaq1i76N2xWPYQsWR1yXv4q89t8CN2QeYxxQ
2+mSw6EgAMs1Phpcb2sCeKB9X2ls4l2ISwJdtOlS8Y2+Z1FlONU1utboKcjmKF1/i8IbcV1NFMKO
ICfDoV9ABrOCfPusPI3q/Eb/UeUOYvh2+RdF9RM+KD3vcM/RVC46mgv8mdX8TM7D3fjTnpGbP9vR
s0S3cjRaEXysJd4XWz3qqueLzvSK9rgYZKqeXfXIti2wOdrr9qCSgwHEg2kq2aNOZa518zS2RxCf
FM5IGcXJMfGGFP94dY3yPK0r8VP8s6C6+/eoAoDFk11bxxkiG+R3CoqWDMIEGdFg3nWA1PCMcYBY
6wZZE6c8BEdMCcoFsYi1sV+GdOgmR5gvsbCLg2yN0j8WtnAGF6CdsNfbPcHh1VsWPeh5lOyADDqt
tqW8apG/GrtRsxPaf/HJZYZXRCXZryAc0wvzQwSUG22Rwjjrf+ROyJ0BP84RwBkH30H5dmW8hGe+
zG5dvtWkH5loLLYiKgw6p3qbYP7w2kh0Lbjfuwzn7C4njQVL1MhQiQWsRq58sYPzF1qkfnhNS+iz
PH9x/lwQ36F8GJrVH7TCsPuYjMfES037IocuTF22MmvrZ0KQegnuquaZAb8pZNXuCL9XiC5TA5kY
0R3gOGFJO/AQfMrGSuBtzlA05OXTx3MyVffA+uDvxQWgi09qHN5Svm3QlBCCG6N0K5mOTj3TCnKO
x/CV7hl1m7qytsJlUDbluLP6TdLufWYp2DoxjZur9IondOmtgwdcKCB4zcFst+ETzylIcshrwAZ5
Z+30X9G7kHvVAoItfLSJCBN7lA6KKwCdxiBL3+R0pdfbbcvoIqRlnTdmd2Nx8y/rVvZAJoDLDCuD
DwxIZ3CJqelL+mcOaMSTv1SLxDhgc+RAwdzADI9G0kNTubfs+Mm1aMh7vgwO7Gik3ty+Z3gHMGCX
S2I2Ek7FxkzjQ8gnSF1v8GFA4PL/+uJQmQ/LcORiF6kBqQePMT7BYFmw0thTPAnicLyP0DgrAOOG
q+b/cq7Nrc0nODCyR4p77JOvzrfb4ViLOx1f7BGQ8hVnqzFQ5zoV6yhxnalbO8X5ipuHzqvyRIDD
G7AGqyI+8/PCl05/o3dYfNqFL6Qi0MBvLiadiA1M2JjfDa6sYtepR9+RDE73j4BjWluA+nAGBlt/
wmDko9IoLv/Qt/AtaNtqz+WBoYldAuh6kjy6DZ1AEm8ZQErxlz9fc5JlNql6ieJ7VdZMxZARTu/h
cLVIQ9kG3aXrLmBhQyAPe5FC1Jd2fOzc+XhBG76LaWkbxNyhCWwYXRR76X3I/rCTVa9gfDKT6N8l
0cUy/66ZG2Vk7CLgLCrdwj/hhJrfg4qi4BiiiVKdoXzp8dY4c2Z0pHAQu4ZZ5y+bHM18ZtULQ1QI
SBxZxKKA2qvpplfX5UUs7jk550wjAwyNRx3hGgeX5ntRfOSfDjf4Bg0jC7tXARoXOJ48aMTMYkw6
a30/IACEpKvYUnWtLU9SSBQPZtT6thE59HopEA3tlcBacPOLOnOUeg0F4CP9HfItr2CVHNF6zt8x
eyc6ECjy5YNOUnTGd5lnDeUTIyEV3xQZFk57Rrc/eCONy5vZHBJpx+yn7dcYHVAxhtueIAwRdzZJ
DPem/zf8+cb6vZd+iG/AXXtnMgcBd1of0XCTDO3qW2SlEx6RjMqRGsXNhBPxspzOurb6qrciZrQH
Gu/OsOMfxhG7itsKc1lxVitGA8KbZGyoVcMDwPYczKkCKY3RLWlyd4WzH93oxmAIIl0YtoHhLymu
aQ1+hhn/z77Wf6it80cb2rRGVM7hdMKElxdu4jKQfybyWnpiC7E7srZqiDTl/YvYYmslD2uZSFbg
wvOOb9NiaMhDOu6h7fEQYK4Eo1sxp2MkW8AR7sLjrP4gSPifmU3EgMMIisGytGXsaHAZZlCJbQIL
thaECs7Dzx4Xlq34x0hw8hB+HlXxX/Jp/mMsTa0Yogn70yIklSzXVLqp5r1XfhSiCk0oC29Nd+Nx
q+YNBGqy5/vkgBsVRyLdQRORAElP/TdIj2E3CldrfF8gKYRsanY0oFUFiQ4Mj59Du0EbmbINvCDR
uhvTKWV+m6OCxXZ1yFRXLi4hlmroopSX7CXUcxlQd8GB8MboPlBxz0tECfzB3zm9Cept+FNftLCy
7FIh61fGy9iZGKDE62RTXeWbAbX5y2o8hlZGdo5OyiEeLoa77zg4zYUcKmyMqYZ2gZnBbgENYM7X
+LJLBqXvsmedZc5lhl698ZcQgZm5UAJX1RUADqax5FlyDu7ZuqJC5boAiuBUhBCYHzrVSAIuur1Y
+SZ7kttMzAjZ5MpeNi4j6SngqGPtHAofLZjJkbKdmSYxirJ8kDypgnixr6Jda32bGF0XVf5GVnw7
IUeFThFjqOtDNIhJ6MBDQ2hUfJ+Ud1GzBxTlASU2/ogsfQWpt/S4jJ2ly5DZ4p/QvvP8QqLT6m2c
HtrQEZmo8seQONk/qDnk2ZmSjUw2zLzOaamoynNHh3T6PXxiIgVBtYRFfgUb7P8hBRvEf9LbE9YW
r4JfCxlVvkGh8neUj1/SG6MumNkdrZJGbuZf/zOS3R6c08gWVCeP7JpnF2TErtgF1jogJ49UKZOj
i2ckORGmketbgnNwkzptRDIVX6wn5zercCoMhHAKVpq47baQaR7KGlH3/xTBvd/T/KEMS4g3SlYf
CXlFEl43ZVpMUI1/nMJnODeOHor2IBJ9a1mUQm+p+DHmu6Y3wL38m5RTXb2Z5J0V2kXn1oLvG7o+
UQUTciV8cSZmY30jpreBZLDkqyo6DiKGAZRCTJlN/1fi/spTw9PNyrYY6NXTof1isO9P7wUkNn7j
eE9o8YRPqYeRKfyBKoSPhTceTylh0Y2Oj2K+qfyvKoF6bvyrSGm2TTg3XZyuI2VPwDc+q6sKQNNM
UKa/BfJ7jjPCNl9sCXLm9tad4YHIEI01wT3xgIeutDdlz+cCW00lXo2jystlhxvuGUSb8h78Y6BV
shBEQscAg+PSaMn7YvfijT9uexm3XBM5kY6zVzEh300ZHM5XOd/RlkrGrx5tZM3GUmHsU5c298wt
I0ebpHBkNIPT97h84W7PniB876E3YMWcvqn0Mt6NZJ1HrnQiZQf2e/C7IENBJxSg+8DDkLrIGiMq
n8HOIE+arBXmFez0egjlJAnaSfwVbAkwX9inZCpEO4xrHZVihlEVQoyDjQbIEFyrIdgV+SGeDiKX
Ep5k1RY/5pqJKqYrXEKwRXmT1W2DkgSmS3SOI3eAGLC3JNw9u5QAN3C4xEgf+aLD7F05tkwfvgR8
Whf5w/ywFqMYPNkXRp3SCT9mm7Ff/kMH9WqiTQY2fM+EGvd20x9VMtgkl3wycphHB/nD7E2XcjO/
GRTexg52DlMjaEE6Zs9NrBLN5lnCu+9esv+NizVnYoZVMwT8SdzovA1fxbtxbHvP8LGgEzzd7+e9
f5k3jbqSERCA2sETjWjdiVETrLDO7Aea5GbllTgl7HEfM0gggzigAFpIHh0xCEfzYRyVyu1pddvP
xjxX71go4YaxAD8CDOaFpUX7KDeaT4Ii4STFiaOrl7wAQcwj8roj7QeGarzCBelMdiJv/WnXUMdt
Ki8VHtNMTADqgSbYydBFP2Tg5kdU8xGcAMkxbVz9eJsMiv8l1oK/nFF6abMVX9WNydiYQMncSm/Y
iUmqvi1W35BbLroU9b9WOTNRTxRsqd8GawWymZrhGvxG0aGxI0KQZ4Z4PILmTirt9MwH0mB9cBKO
VtK0XLU4Ei+a2sO7ADVHx4SjbJgfr7aYRL6G5dMyH1hjsd6meyBpeXLMQnvgoVD8A4lwGGZTDdDN
GZslJ3FPXgupdzhtD7W6zRkG3CKdif+W7Fz+4WJzJkxsZqLz00ASE5fngywtu9RWPqCJEswM3oa+
A6C00YHpM53s/poWntm+V87lfNOwTxs1GynYMh9Bz2Hpqpf6K2PiJbWnhuplWqy5vEB5s894MUTp
EBAifsPmycDd0h/MnVn5C6vQsFtrr4qvhlhDw1GZ3+VEDB7rBr+TOzHXnfKP1jwZlO4oAgzrvgRy
AJX45JdG6yb5IqIcidl2YnpUbvQtg2pVtZuO7KoPjl/IpmoPoZ7l1DUTPKLNA5KH01tPEx0M65Lm
DSpJ6u8r/DDa1yC7M0UXNdYz1s/DLZLO4aONnorqMOFKPsX1ubyQXcPKyfwt2jN2mrVXfBdkpuCS
x38Jx9rf1MZjnI4lQonibLJA/xDfUo9xtNn9kMMYvbc69yFTZXcJ4dzOoiN3NnsUHNNE//n+v+pb
EnNbbJwuORDNNv2IdCvojx6TtUs6FvLXUdkG3sTknMMLfF2+ofysCzsKnPmqYMERuNB7VnvknqaO
/BAFb4BiL1799LNr2W3zKzitUrQCAakP2rHdtAYBeiuIXKNTU3IRIwOniOwovgTsbjeKPhbYKYfE
N5EBDFU0DwIza2ll3XwrBIth32R2gKWZgXINBaEwNqJK7PPCQryB0+v030775ZoM6x/rKlyDx4Dz
GX/KAexsZjz1+UJUnIKDjmQ3JCMc5TrR54KztnZ9toOdpKeDo1nrJPkQdOpDGgQvx7g32/fIZtg0
jytQIYgHbho52EvTBskt/muPRnL5y6kgcWW/jPpJe+wAvSlbty+cjNCSYyx9VM1V5DjJ7r52S/CU
XQrR7aoFIMkPs+58j11bbq+zb2M4kuXACuxM7u0tIfdAr3agrxQmEGsD9hqSLSzjPqoH7aREm/42
PdINTPtVfGuTrcQMp3pU+rdZES2j5FuDIbvmv7VsUHasJnW2m8UFiuVE66XhVRaHvfqtop2ZT76/
Q4BIgM1FKF8CFtrZ4du0VrUTPfrcyaUNIKPyJcqHOt3NC5yrC/apdiXZb3T8GtmSxeLl1LLF0hDF
WdMW03j6wrTeq6yHLy27YcmW8p9S2mb+Z15xWcBVOupUAwIO2XUBrJ0iksjKIcK2hV+frbMyn0O6
OeYORvNV6N8s0tYiXl11JyGQZGpekXQOrO670L0Oe+gi//AMAe9VsyKfkayKb40nTNB5KlGfqOw1
wvitqN+H/k4yX80mKmD/RWRnXm1KbS9yzqIVn6xjXLs+x2byN0UHBpksmRlafiuE2/+UO2G8AjiQ
QDcepOKSyiQj0R6H5b1qbfEHQoYrM9UpEezrWszrGMJ7W4kfBvPIpQ9IbNI2gUMA5cl4WUj2jseD
MdlVwzxysnUySLRj+mZ0r9h8ZByFob6zOpZinx1BbY1Etby1ZBQmxQHZ6Cp0IXbo9IMdfwemvwqI
Nd50mUuMuRFWuST4bXApMykIPvoe+yfFdqsRUIXxmwC1iZf3/8LDfPxG4zvTU+MzwPVw+lT3zVdI
CFt25BR7rioSxdQDdLQwvCcYxyeR4zC/RvmVYa5CaLvMWIMQIvR6tjjfff0nAvG8gpYq4CBudz5D
osIBOziotv9Bf7ickeTtpZbTX5tt9yH+6OFiRu354z4H1vf+anKhCpiE2qSfAXAGzhMSKg7CiRbz
iE3d+uyE7wPtAaNDT38XroyuONoIGi1TIjBsI980kH43xm0yHOrjmCwF2KEBySEHbVqF7XOsLorl
aIxcxUN3UV3ssOM/DLBhdQghTKSHOtk2nUcgRPYhxRuiAs0V/0+h+CMZvpkvBtQh9Wz5G2QV410y
z7J/iGiS5E/WS1X9Fu8CaP3DJs1fSvlZEFwRrGVuNP5ukde84Uqc1HMaEu/GDOYEqA90Iu4PJ2bN
0azzcUezTa5vHagLvUef/xH4A77Eiv4t2jduGBY+slN5FLAykI1Ti+V9QxtJfRgKz/pjJEmzX00v
03esbPnLDcaD8BgZEgKysuA09nbSQs5xe+UtwpDZ4ZgKT5W+a6iCSK2T6i0+997wKm2HqVtEhIV/
PNwLxksq0A0ef/R4N8r6SlF/ggQ3FEiL9HfkwlU92ThNqtua7CfiC9sPxhwscL2g5UhjkQmPgehI
tCIurtaqg6ClffjPkVEEwyow8iXMFhIAtgwdWuvW9o+wcFmzsDyttH+KSPwRo/forFPLxo5I8MO3
ChGScfEaVhpZQh3238lr8M/JznAmTDRcuGB8YTofh7pJLBdrMjIyhrOr+Ej6YS/f0Vt00zdExO6u
1W7zkMmdQeKFf5ichUO+QatZIOMKG37ZvjmrlpslD4ZnC2HeLkgz11zyysX54hRswPJtqnuz+GUm
CACJTnepfjJI1d3JxNHs/yrGdVIYttlCeQL5Fu8kQndIAzogcWG4DRcZXH560YaPDPAbCX7RMZ/P
yVyvBuupgGVTGIwhohrtWnPTP92mejn0ImzbFatxeYeZIeY084KH6h8b9njs0AEHIwxRtmbvyPfy
pNLDXrLOiyYXuhgQqaHaWb+muQ2LPdnpzW4ksKN8U8yHfMmbPwX7Lf0ef31RtfXLCN9yBBqtOwmG
0GxvKf/ytxQW/duEOIJWl+qsDjy6jDEeVtpw0pifgogADO9WiPlvY7M3hQ2aD1hjyr2noPul2dY2
QD3JXDaavV/9UxXc7EQncSHrxgH/Me9C+KXRVWw6Ql9psesvkPIlp2obAcPkvQmXO73lqoECgKaA
8YxxNlT7r7+deMEbduMSk+FN/UeilLnT60cPjmk93iSKq+YSLyEi46KDzSp+Kmfxn1fjm4XK4YRK
CjzsHeqmxBjlz3fp2+NiE/6B5yX4uD7BbP0bIjbLO342VbgxW/EvDNlpNYDas+y7FyL1A8t9UJQ2
g8hO/pKz4zjtwtShW/LyXTp5KN6YhousGCvP2M7FYRheY7/NJbcChw4vMmNe8hL2hCAtP+4KnMST
eRK71ExeoymMSK6YT1mw7wisBuWgkZsJfbip6d9Z/6+Hi34faB0+/HozqbcueWrFyUjuQFtod0KC
pcAdpgTw3KeEyfRdR+oBfAHggwDwEKRPovTrKPr92tJ4VPWlSpCuIFNCW+wORwOsq/qMMV8X//zg
T9nzhX76S1hatqRTCrHLmrD6nFF+uz1zerR56qkZ6Co2VuTWMevd07KVBpxFOqh6NBHSzmvrHf0c
evwp3aBCndkIHQZGn/yN1X8BVeJ9O7/R0pbav3EZ6KRHLd+O5BsxJWTgAMj3uzI3MnHdjUsgcjaQ
OffQAbrg2jLzBRLTgFU5GfytQ0JJGMkLd2YdDF75ETPTzj9EcnO6/Ryf8+wqEDBjbrEGTLxxE6Ky
cvkxEgTdEBJL8VczbkL9MM3LpJPzZBNvksYswleFtMn0D0GhjnrWI8vexrVQwEXrkMQzLv4tU6PQ
2nT/H3vS5IrTP2Q6Cv4Tg1Arj92c0Hsaw3WkhSnxmJ4qHNhDMgluJG9elDTJJuSKkH8xMITtBrQc
y1qSwxBfDHefnTNDGEl7mSJaUn1VrP5NfwyOkxe7OPRd2nkgfJTBv4EWQ/9OmeLRdp2Vj2VHRehv
T5m0Fj8T5czKIXgTGP4cEspMYboEaCHswpF+MoX1gz3/MGHf80cLq7m9sNvYd68mIVnhENbH5tc3
D4aymfcE1s106yCSTdr11FHnK6OzBiFKt2L8g44uhH8U3uTgKEInunIZpEjFJ4qMXZ1ApYY9o3Xr
nFlnlrAYbXcSj4mX+7vY/BymI8b0e3MlwswhPQ7Nb9lsdOUhiJfwokMINOyMsrfrDlX+h5nbF8/8
IzSCWfCeSMdZeS3yR3Zh5t3nt0KqASdt6heePyt3NrwVgsv8b/pDEytL1xi91i4MPOSBxkGhJtBt
Pu1lOty4qDQXajVYqmEve6oJefBgxpsgAct4J2KyYFZRCc5UngIamQkyyF7mXSmwweyy6UrWx6ql
N+V1HIZt+5ahM12m69XR+ur4COSF8YwAOITRWj/FeL8YaSj/iFTrfnWyG5pz/eXTPvqkVR5FEGR2
/8YwUi5AkVWOpHsqIF8/2aPn4c3iUetxY6iIyd7AQvjt2WDZxrlCN1eoyENtjvAWqPP0Lmg7rdlz
MfrSHoqHwcQLCJTNud1NyMX/Bh15iHYsjlGwTdbc+x2PC7nw/mv8aZ7DsMmOEKRNx2jhabbmo2U5
y2wxOz5cX3Y749Qcc3kjxhxMrkaStAIqKKCvVtnHJ8go2tKTpm2/VHVV9BzoK8r4TaNlLI8f3ftM
HzC4ZebIND168Yi29K1jcxhp0SNEortoe4AjU8m/Zbzhv2jRll+sMkTn/heOiidMG3RCD2ne+Pfi
UCa7nhFE/TdTHfi9nVmsv0mhBeDqO/1SetbDiuPioHIDB9Z58Ml/TXazeYeaNbcyJ/BWR28309cE
IPrfie2mnZdk5MEkKX51yCdgzlPjl/+gwikYMSTAYkTYAiL7tzCbnvLk6gc+jnRPBKFuN4+42KfJ
rrKOKWCjJQMA/bJEh8Lpaz4ZK0rWfi5OcK6QNMtACQ9vBNPZJduqvKiZSh7MOwC10afl2lbaV2ne
TYbu4JEpMGdi7xj/tf6K65Kxvlk7RrxrbNxMWfQ00mBV2Tp79/hes5qV9fCZ6b5ndL6rc7ssCUoE
OBR81rPOfFYiuog5KAHnSDg5SMJiR0aF0xBlGBXPQhyeE8L4mo1nPDBip8Ij9yfN7S4JbCsFDjIU
j7n/aQuwu4a8SZGwWc1FEdeR4QQ5B+eE6+ODcYF0faPQKeDrwvfQ5q1vfJXVtw6qM0e/QxEfBscJ
xdlCf4tpdhr5JISPkqoLsFHanPT+XooPHR132EFGM14aM+EmoIK1XN/68SVGa8MhV7Z++ApzCtdT
P8McuszzVw3cUXoCWrec83ag1YrgkCByZdE27biLJOZspA3ELoqI5IRAtiX4E8Ge7JyDK9P77the
Qlt8ETfFB2+g/yPfkygypBvb7rPHViUAtCRjc1F4863ZvgpcuwbF4jZetktdBtPBxvpGmKFNd3mn
AaaFu7cKv1k24Cq4jeeUMES2I0v3u2QfQPjCoLZXHbZIoLWLtbm2y+qdqxnMxynlUXENdUnNipzB
A9IJxVG9NjtyCQtnwzJ1eLVnukz+Mnte0v0Sx8obDIO/RapOkgNGr+IdrCuFqJZtFfHBrE20QyJ9
CwDx6U5gkuvXRN2f9K2I1Au9M4L7GR5tcGYYRoE1ohAilfuCtwfZbbjg//jjRO06TwgYCHndxe95
sdW+0uDVKLsUnIAt7oZxyeSWXOnRJQ51S/uDJyNYfubiyEhkRv5my9aezgFoaMai1OF+gq3lFcY+
OBGeypxRX01/bJKCzEF+aHgq02DmmDyY1Ke/HZKJI9c69EE3fu9BjPN6H5Ckzet4ublX8TtQusyr
VqVrsa3EMr2XtrpHmgVB1Nloo3mX+n2o2ua6g5aeUk/T4HPiA1bO0BEuaVeSHV++DDcN7IjJ64ok
jf67czAOsIbMyLEv9vq8md8rbBJt/C9D77ji92adRhBg0K3oP1wx2Ym1a90bKnLF36XzSVJ/FRAm
M7+gFE8S1KHpc3r1GkvHARKwS0wS1fpP4ESgCTbqteB3gMlAWQAfle5IOUz1Sa9PEWVQ+n89IqG9
5w9vBShV7NYVEWQON6U9Tev8wH/tMWmRsQhx5hDyarPq8+HMkXkoFn+9G89u374P87+SS77jRi55
Lkf6nAAHhG9Odjc8j4FEAMJgE3vNg9ngiviX3GrzS+kJQGwOKq/quo4OUoSQjKMjQEktXdgulxpr
VaSwM9k2/OioGxYi8AeehRZ6I786yH+BA3pKdAtZ3vifGdcl66YUdljmRuY+4roWt+jJ/tJtAXyV
fPD8VHFkWu/hzyAd1QlB9IKwWOkH+Yf5DE9kF25SwQ4ygIyIshj+012eU0LLYU0ob4bWrtRnbt4K
pondMwMHduotF+1sF8J0YqA41OuSjsEuz9FVrp7MvVrWU2jjNEdHCTsB6lV+lWwfa67yL+vfhotJ
iw6AsnMT+L4U+KiiwAKfctGTGRfVd7YJXNBqi/nMt7MYKYdtTbdR3/nEgYw7usY8ZZfOYx9/MfSO
oh+JEJFtFm5K3+5ir1Y9CbxyxLToi/CVvDnU1FTVd5wTos2HmqlOn79GUbSZ/M48aQXB181NT9xs
OpkKzB6KHaI5Oc9a9v7jPyv9k7zFYYveNtUHp9M3AyoGzT8w+s1YPAZJbldh4kb9AzSh0v1W4w79
RFccZnRlOk15tggM9mW5VXwPS5Q+ZcR7CL0bTDszYubI2da5Osbc95TFt+7K773PrAeImBZqNgsb
zWWTnL8rAA22yNNY8HRswOPuz/L3GFXn2ivC7UCe7WpbsxOowW+gJpD/I+m8mlNH0jD8i1SFhOIt
yiAyGPANhTm2AkqgrF+/j2ar9mJq58wxFq3ur99IPafT0VxJBwJlyf0qFEHjaS36VjC7vZeQXvPC
Qh95lqJjB7FUFD8GQBsR+ZKOZIGs6S08Ykj8sFX1j/p+XxQhpoy5+yFuLaaZgA1fJwFvTiQt4hRN
Q2axN14Z2BZaUbGnYIFZGSsxc666UpR/b+mDDRKIvTlLqTekSxFoX2bD4aL2IhH5R4eKfAWvR81p
LjZ4PqRlSXTSN1qA4W86RoFn0NJFSE5EkkhIw2vMWmS7BDqdh4+eODlp2L4xtwGsJ+18VX2Q0EC1
z/YdWC/WFRUunE17oSPlU7WGV4IDoV1LLeJrJMdlL6800NV6HaW7HB/avsLG8gF8+eojRkuyHKuc
HmRXLRHpbYYvCUsW7mmVo+GcGN9S7+nd9NRiYWbq8+UrW30+y/ecDEkBerCjr3j6/jZogJo5VwdL
y8wWBD3MLX1JcdzLVzVruiUo27j4qv5em9xHf/rZ5slDx/uXW+1R6RwgCgQxaNgGiEaESf2FmStR
1nK9hcXHn+qU6irN/4HxYqK5o54nyjNtyEyENGNWmwLTuDEgyNRu8C18zoTfax3fYNHKwZu65yER
aWX31G1xrdJHBiuYOgYjnGC/81v6IFzSJFljV77/aoIBR7sKRtEV2jM6VwmOlGTUVfuVd1yvzRCt
kyT9RaxhpB5MNuLox0nwgc+KQIcSdED5LoeTG+lywSgCaAvR0lHI/Pohp7Uhl24hbRnTlEP5I/du
CCcvW9lv8UZM9av3ezmJbZLE2OMdTrwmPTCTdq3/+VGFw8BG90We55sY2DJa5w+Arwwmvp+tQec/
lK9l1Nsg+DVfypPg2zFktKKlM1rxAchIRtgwMEVgQGRmnT07WLsWiLwWlwP12YIbsY8TwroeCsQ8
zmcFuPDpA9X4p96d/E9YJw+V06T5STb5BgALRJc8HWwljjoDuZSOqBo0976a0eLyXf3TMYKAmi0e
zceLMrdf3Cn8XrTVL5qlBfGL4JM+oYMVoAo6YEaNDc1OhJ9WN6O1cvzytGf2S8knn+9YlgH+MlLs
onLTgFtqliwsxY52CGTt4p7qraryKVb9zPfRO3SUUsQcupDnKKHX8rMsQqeCJx4QrFyWHWrvEsYk
Y88VletHjY8fqrfvjF0VXSQqniC9OGnvDAVT7WpDtZ+PqckeWfL/D5YkPEVQSW6sERBZlf30Hzfu
f1ISHpNbiPb813ASIiZp+vFEL9xHx+iotn62/tYLtjCXUtH1T38RuGdLiQsMEuk35SDObHhbTOk2
rPRgISL7l/8ACL1DKnhYg7yAi/upLm1oXlK2+5XR7GpMA+d7dxt+49R97SssU+Wy9e7/XpNC5Jnl
B7h10YzPlfFLB+T7asAhQk2nL3/EjCMuxeasq/TGL9SdSCE5rPMhNLVfwSI2MIdSN9UWVO3n3l/K
iVt737cdiozBoQANMWS9lLY0HL0nTo2BMTnOITWya12Vliq+XF6z+1E9xtVVqR/DNiGTOXGhL0vo
oXmPagexp1Shu5tYjjb7i1kq+ZyYVGMTYSw1Z42pbpHyEVbBFENfdByd+Qe6u1TEYb6WudGwHRxE
Z59p3UMgQa0y5VSqzFhkprOz3rkvTCv+awjNMdpymvTwC7hJmKYon3OE+mxswum586ZNX+h0BDL/
87LkLEUyNCAAtEWNvFdKhmU2BS+2/+7IZgCaW5KKcVjAWCJ8Mmv8ScA2Uf2HuEgbpZU4o3odhThe
dAMIEsabMOlwnSdey27GJkkycLYV8CLkBT8q1b1YDNoSk8lKOwtnPTqrXGvnyQWwJc83IIRp8fXq
WqCE31Q8CSGol81BrKznGCgKvnYyjmtk3HhTkp8Yz/sP0ZEibdOFk87PSrou0h/tMGoLTVmS9pBj
tIhPI3xPiK+RlG934MHQ7P7ZzmPDVPLNXfUUxg02aoDTysvJyxNoRMeFRScUQfmy2y78cLgqGgDE
Vat2MOXqdG8grBSjc8wXbcXvvUqmqDnuZdjXe3F6FTkyaQsaK1zrgt8jFUbyBhCYp/soOcFUZc12
apn6lbjYnA007yxL431Jxp9GC6YAcQ8er8c8Uc7pKtv2Hm/UZf46DXmQyj78+YxlhL5Y2bAJI4sp
fF1aqAvzY6vB3Rp0m7+4ePtCv23e1nyTJJNIJ46+kD3E67LZYVu4m0gbBixIwACU21FEPKPDl3DY
JlnJO/k0ZFvwItp9DSxvi9DXNgryhyD9Mh54oTEzeA6SHm6+oDXdmxrujJPQ48n8Zlc6gVZbKojN
z9/mjfJM+OJU0KUNH3nUTA39e3TmhCWrfE75KFf9kNpIvmySMkZkXt+Ren1wQGvnZFNJEC9/9YZ8
4de2qCzmPo3eRDJOFp/VlMMdPdhha0Qpex1Xu01rkwt0n27OpStZi2RD04LoC1+cT6GP/u1YAme5
98sXt2fs2xyZbNJ9T6PxqiKXHIc3svDajf1Lht8vDsbCfl3fQYNpCg/XpkfuYMHG01BvRmuNdXgk
dppTotzUn2DYLjjHqOxJ3Tz9K8GGzIJDmAImkEToe3sXifs32vc9bF21+hdDCDifZZlh2reHbhnC
KeAD1TjrsA36TJb3oF89FdUZCKmF/aPFmpX3bJ4cE+mits0AIhPW1Tb2JZWl8UpDH7fVNOumQ5xT
U30LoXkttDokWtbmJRucQbJewvJO0BYkeHW461st3o+UzCicuwTHgNALtKMgvUOYvVXMDcHjFPZg
MQwhDWySfWkYZPDKOPNx3zGTm4EQ+1BAFGy2+T940CTxjcSLvgCfE9NYN0HyMIa1AqjTGpvgNkDc
sGL73AWGZP9TAj5dhHPkSiV0p3OPBl5trTt1U6QDY0t21AW9tdgYJ3HKQtVduQem/dIFB/xLW/dk
hf9DOEQC8YtEfEgcp/y4qCbB6U8xng6aQ7if2sT1b/DV/9B+ogP77NG/KXgEftrL3W+9g9S7qs/+
oCFmggTkEYSB/vFFLDb3Jbcy6Wk+eiJ7ap9hOTP8F4wBrmWgHazUPCMCsPmGQ5NX4gbsIiM/9prC
0YNxA1l/B2zfl59FIKDhmGBNE2aMBPoBAM3WXhheNwhrZlvCWn6NC2oz7RB1VgZf/gWOp/vYW2S/
/mk6l/h85pjYPhPr/OZ9bBpPQfk2s+f/BdjfFzd6OWDRCbh1397dzm414/VhxHK5hfEO/xGIsR4P
kEVsKo8dORCJLX7fEUH6hu2G5/yCiEm5FCYLGQS39EJs7B8u2k4GGjpfI67SiRN5587sv8Ywxkzp
JAsLFZCTWoefl9vcKocMksxhB8JzzIffA2AjfSJ4F5ULBZgmHZ5QeCtxAyGnMHIhZFPc1IYZxPEz
2nybcW/KFhooYX1fmJucYH/7o9v4mzgMSeWeHQGAapYpFXDrz6M6pfv7Qad8cbK79ZGnP7N/SD/M
6tisPhC+/ACbDstmtkwRPx4ly2Zm11wImEf+WgZyagouviFT1fz4xLvFhIkfnNlOozUN9TwlHWyi
uGIyvyEOe1hg4qg4ORdNvXyp//oNsBUuP8UFwWSpJpteQ4wDrh5IidO6/aZWnS62Bj/bEcQSTVco
pBwKaJ0VIejWqaO1YMJ0bpeLHnedGfcLrpt3NaAAAq60HyZtWYnHkoAK8zU/aG/KeqzaE+pdIj7a
+sz7oplDY2fNKetXPEfVo0ytowlPiZYIjQyZIb83e3AjAMUmELGZmJI3kIFgDzgMavteL/VJs1n8
Gmd+4fuJKS3aln96s0geG3VwNulBOX/2iJPeN940uDYUA+JyBvVJJc50hbTZwPPWegd8NVz9Af17
clG4Om049uUOqBWh0huZMZSIxfQYdyYEALhVvuDo4WLI9jFyw5BOi+qqHRCeebpO4oiyAfJ4ORx7
4AVq4jYcA5OweZH8EA+AZg60oRPcprE+uYfDsLGMP677MZoV9lT02Lw8yfUjb2ulxGHmcx5Vwi96
+Nfvm+gAwm3HYTFfvwJNpz9yIYJVwwggLbhxCEIqKAykJJ4UNOwh9OLLYLwCSmY5qzVvhxNjT1Zo
2VkMiDK49SJj330Mk/j3Rvrq8MVOoQ3+7F8RFA3khUPW//v4dhor9mfiMZN3bO8II2dLvChAGj+a
WaNbwLTWbtD0imAiVnHVn4NvJovjjAakA6LbE9MnV7fGacAhvPqLXhrmdfrzaPD4QtA9amTxr1V9
jXaWZVwYB1iIgb3W69clO5OXbKTQQuyUvS1ktumMIOrFnM15rJ2BXgMVCoHjhCsrOt1oXX5x2aN5
qDZz+cq0Zvai9z6huUGPRqroHW6ug7lxo2NMvT2CE8GUEFBAWB9CfwjtHIeWh4RISa5ifOIL405h
IOKmpEJcuEwmcMtgaODkzkYKalNHWbFIN2/d5cbLTZEMCifFrnnVHpRATIJ+2lYYnvhPEEVEhrnj
qsJllGQZry3Y2PR2OS3sJ4isN8Cg0nN3tzgO+8EKvxk2IFGhO95L/kWovyx9fuyRzxirg+rXsOsn
yq221KVUt8x0sRUg3uLURZBBn6QcbRsWH/gxUKp8jTZgJI9/RBmY+WKw7lsDw6m0ePvd9v1TDahw
TOMWOzALi9QLQxv33OKo2zn1DlhdZ4vazfwiXjzd2RsbRZCCotgwX6iKq0AjOOwMxs22S3MF6T8m
q1z8/thBlzrjpnkilJCnKQbZSqUtge9Yd0xAXNu5luRfgcoPE/DQr69gUws2HgayvUHCvIw7PoAo
okB2KWBfcKlc4GeV7ijyVS2i1pJWoL+uuBYx7jyICsDqrSxlILSTQn3nxSDiq59MqYSghgFVxvmX
jtDSUYkI0oIX6w6EYN+9HDTKJczZFjm//TlkP4WjRGbhJGxRKJQtg52eODseyLL+hhrKguyKFU++
hTsSxMDm5iv2oPkecszo1mwrPsYBOjhXr9KBFk+wDOqOFNoJdL6VWaD5aB/fPrOv5pYmzk0IlRWQ
x7w06X651TXPQV1B4UNTcvJOR5TO/eTt0eBQ26NuIRZ4L/5Jh3e1EpZzurEMhFtmulIOgoT21dTO
pc3VDSSPUkfFRmVHxsqih2XxiQzfJ45uHWjQ/VIdzBXzf9y3yWByCEiyBMewcK62qARwkJvqhjaT
j6PuZ2j0vsolKTVMcARNHJGByFvpBL1xydCSo8CFdYnspP6h+SKDmqSFpLRRk1hV/hj+JXjxH0iU
ud6uYKQWRL4JBKBlVoWTACYqTa798q2SoU2PJprPNv+d58vkoMFkICV0IU/hdP0euywCY59cEwTZ
HMkPRJpujNZx6oR2pX86Fc4EOLg8tY7hm+wYZnqMNsWDTudopYLe6bwU5Ogvoi2jkfFadzfWKxKV
6li6MLfcdjbJmgkZKHd756CzRHtcpg8QLYpyZnwhpTv7+BMTvxgfcjMBHIj38l/1wrbq0dakbbiF
/NEN61P0McGumvWAXsKatgyZ3/4YffjC6h/A63kwnZ14oPmvXgzaqMtxKkwrSvYRSIKhUlbDhbld
yggAoZ3c8VvZt3QMUDu3oBbH1LkKL2TB556rBtx4KM4bhAPyOGwCfzPrLVhj7wm/SI2S2eIg4oMP
8penTB7An+Ef6BXEvelxejtInJotszQ5BOAOTg/l0PNRUH8V5mfwkWhyUBHYhosD2wVQqbIIxCWF
gL8jta76kdMHeLD/A1pV0KaAAZjSxx6bB1AXBwn8A1SxZjWKzeMqWXcqSshF5CEI6nY4qSZldOfu
9C+wng3VxRYyUwRJEz5GHMhCIuaA1ebYXUCf5pJ/YZ1+MjMzi2cwu34OKj8Aqo5QymHHXkR6y2DN
nDA3EXxBFQK4u/S/MMo+ql2h89cDCXcObNFUrhstLmSvTMfltckD9u33QAfslPh7d/gAaIdDj4cs
MHAx46QqtdhcC9nP8wGJ0vHdrjlBu7vb9MYmVp/ytUcN5+hPJih2L1f41mDLax1OgJiNFSCIMWOd
HTEZM9AAg4nAWvpfxQTIrEpmBSZURBPoDnn7EJWTWyQ+NFLnA0xJNRZKzBoQdvjErM8lBwQARCFE
A5Hm7He+Kdsvobhk9J6voXVn3aTQv6NqKBFC0XUQugjDbp9+O0D+IGIkYUzr7SxDJQ9mtu6w/rgc
YBPywK7KcBEHnLvu+30d/nWW/LHTcUvBr7YvyFjQzQA4RHdAbPpxOtnxD+i/mY6Sa0IyBUyCqHSq
K+MjIHGJOJvmZ4kiJ3mTFstu1/5FwOfDIqXShyHefONi0zD6LKqZNZqkQ0og0Aa3BRef0EpgTPZm
+gLeQrXokIflaBEGWZ8/ldrohqupJUtmNPfbZQfr0Vm8BtD5wm9th/8y2WLD7c05RxSfhSnt7rFK
uf+jawaKdZKPSYhTtKpO8gklBoaXhTEdPJpLu7orW+wcnBh38kE0d3AaVFC41heXYRcxf5CICvnW
+SBBu4JLah6wL7wwnbTOiKOOqpDfHlzk2oKVUnFG5EJs6nj4bJwVbNwaNz6reVKSi9OAjQokpL3g
UPGL1ua2dqysoDffgYhyOJp74AqAxwwnFMUUjM0k/7G0ZcoUTIqnGdHv4VlMCZjzGfOjPmDq5Zsf
3dgEQ44cQNQXzJZoA2VGok2MEgcgB8QH0YjarfgO+D0TntGH6sCPBdw7JyoBlpfmyDckGpyZ7IQT
4fi26nE9blpzRluXXYN0tT43NzVASsHt01i3yyQ98hnHvRpM6+GRhfYdtYTmw4sxN7GrxII3Rjc8
mO1K383UHRYwqucGbPYo1abSujh0gziySUOertjCFy/k61zBCdsCo9DcTR7RuKBohZAChp7ZSnsg
htGfxpr1X6Mcaa4KGdDtZrg7o60eQXQo3ANLJRakReSIWIinQBXaWmM+XiOZuLDjYtBhKU0ml6X4
N2SOzU7BavxYlNBxEwZGS15ez4Xg2XJiCj6PdRrluad9G8oVUQ6Y4ewfBN5LC2TUjXByTnLsOiQ3
jkoLPcsCYZXP0hlxicwPqPHxkQmGKfzyyuU8VY4akIZxXCfhGlKxAPUni4tYLQQZCCZQizMvhBOP
UMRTGR4vWs+QXv4JX29cINztxBV4gXIYIyeX11VudigdyDIIxGFbCc6doipoZk4SZDRhXrlhwRjU
Ihnit0bKG+o+twGTSE+Go4XELBSZ+AMQBrUgxzgx2fBhRHEyNF89LjJw/uaB9y8lGoTbUwHiccfn
aHGFVmng8kaXfbBXr4CRCldpdjZ8/ZRtYkH/kjOzO12GKxNUj8ymI++xeXJz4EApCDfDRDUTv1DG
RsRP/oFWS0/SBvFh8gdW7B5MX++r8EA6XpqTjBUDKFACCcoTGHME+OB+xI1P+O7kf1z5YW//8gu1
jTVPh5OB39vN/8LqysmcjQ5Van3sA3PlzOpfmCN2uP3Y36XnNFWwL9cu15rxr2Q9XJMv5Vv87tLH
f30xMAn39oRQ501YZhy8hEUFnJ17OgYJ49FG4BMvlyTUsbXmawn8S0PLKpoc+JxGlUFmBE205i76
0TavpZ9jWbMJqzMmoaiFZY0BAV/iiP0KkQNabQwInaf4aCCYPG/l+eOi6eZjKUvsQN8MGS0n2n0J
6YCvF+8dFuXbdLFlpuBCvb3/O0SX1hu+Ici59i+nr/nJpFcFbBTWAEwC+aa4rLzhWhGH4uLvPb8j
Twb+uP/j+olsg1WaH8Kn/lOeJXWpHgYm0vjE+Mdfxgq7v60+Xw1OaEvEAHFag9QOpOQtoku/vG+1
CV1lfv3NV/USTRFI2lY90RMVupr9Dj4bBZwnAI8sze76PiWrmWQP/qawhL9IR+p+mPxNtEdyH6sO
ITdjwJI711mgXVRL0YolqohL3vjcWKEAru8m0iodGwphJjsWFy8p2Eb0VzHvkh1yPwBo4OgNv8e3
TVjdD3tYplBWaI4bOsK4S7KoV7/jQYwvEsmfCXegAx7K9XtdHGgQNwt3tkMnN9wmIdQMDIdL5OIy
oyDZBAGXV+m3yNx9nnrFrPeULSrbkQ8beADUm+rPsiXq6H+zK89oeuosXAZoRIKHwg3LoMcvRD+p
2XW45fyxdCk/RG6HuJnh/g/MjyORzj9BCCrjwXuNPG/gb0EjzlyLwyfacBD0KofgthjwVa0oVhxD
mjNRNfAaiAdZ3jFoM2YpKDjt+/a9w6k1ZwTfQxbMqKC7yCftW31i5xr/phZPrGeoY/mlnOSP/Zrx
OuJ6XsGBWQCUCIYS+TtfNQ63k1g7AOKVe7Qlx9SVPSnAf0Qowe2eOVrsMRNGq/kSmxanM3GKyBGA
6Fgwh5e5m4Yr1eMire+ypfwmNqj4ble/6DpR00/jE9B/Z6LblvxhR4x6QW0z4cHOG0S9QTxsNgCV
E/hODgppwxxOHeG57AmXukRr0hA9851s658S1gHUDGl2v5g9AwHY8YslAqXh4CVEfexjja2eMyY0
DEsfG/FHH18QB440NQig4BxTqItFrqDyU9yQVYxrlR3wxE8U3XTTZY5ogt6YL6SAS4Qk4FLxKTu1
G/K/y2UXxL6+S7ekia7fyNN+Q8PWb2m6V3cTVjHtpy+OT97OUT+hwr41N/1I2MCb4lIEx2474Ndk
rgQBYf00LCd3/h190IqB7+JoZzRiba+JH6CvMr/NWZGUTnIREjixGYFCv9Pd6VmHT3wCTp1ZMRkH
hs973FRLUE0WR8Zcd+H1hhqZ7WJywaYNVA1qj8EHb/Yu9mlzNc4cP+l/uxbfCDcL9x1IcxvVCzd/
Gfb+XtnCH+249OrlZ8OfqsxN5aTcmgmCQBEKuQcj/RfvsuIGOs00H3lMqJM5I0B1XsqnKrJfPFZS
kK27/i++sQuQnHSsYWJhMg7jF2DKRqW4MiOvyk43BQanCS/id3mjktizi1bkp4hWXx3yjNy6hfov
E1cKVQcJSBIKMhHwFggRACuopTVQd69vQikAES0an3MYIj/hXQfJFFzVI+F9ExdW9ZN/58vy0I82
U3Z4ghCIvibkGh5QB/3RDs2EaCkujxuzav0HfISFYtpdCbdDUZtbveS+ym0/bmd0SCvPPEPfOy2n
+ybk6GZDf2rJhUGdDYL9B0kylz12O5EjB5me7nZY4DmkPp5wDtsL/4j2iD0AqiIGj6tNqSMV1fiX
Q8wQF0l8jkiilI7b6pq95i7bIPkx0kaBMUn+8DdxZiV+yIHziLln3ZSlSmWyVQQBCGRNtKOYrNtk
PwrX/EckXaDaNP2yx47wU01d1lCFjABGcjKibiHM/df5fse3aXUC0osP+CefFvKKV+gS441xGMKs
+CdVzG5xFHYJ3XWAbAy4EtdSGkCxzweqvm1JN/5Mj+W2IYsuJiW8N3nb9QUaIQALjdRneSDXhzug
N3t9w98ghlWStei6QHgLGG9ovPVd8147bSkqXBWqjJGT4Q1k3YxrXxhsll3KTI6WeKpGErNfXT4w
rqjGVhjZmSDKVf50W/z2f0hSetIMEryoxkbi+OEPTI+PbZcDWH/jwuYWxWuSnzos1XKxf3XLtCAu
YNPvydxWj4qLWNCJFOdOuWBMraloXOKpa7iyUNGmx44JoaGvnrOqDuo/EHb+xr5+aCjQ2mzgBrWd
va+Y3VP9iL5poHb544B7MogeWLDKt6Zt7pLpDtsQzBq+AYjlg3gwtmYwj4zuYUBVfZGc6VVWuK/M
bvSTEkI5W6ENBwng0hZWls508rka92BUyOjGdc8LHy6xrsgn6JPWy7p9g+hmsLrdsC25yPSEMkYz
ONDXx0eTRyF6kC76EmJkpX6WT0j3Tjk0ZJH1Ds+qBBxAgfuUttQop8oy0m6NsczrgDf/jcSbEAzw
DbAbbvji4becGHY6DHfIAFALzG5yQll2/hXOf3lZ23H9yXdcE5l7Ka0WUbNMe5pCtA5TggeqzkFK
sg4W0ATxlwcOPNbQ1a50SkGnnrXdv45AHLj+kG638Bibd7KqxwlaqWJX6bdEGgifAwYQMhEHxK3T
/A+jjcHmTagaWWMPrkx1+VXzh8Q/7uC9+KEdk/vrdKAOzjzfFKyG8H1NgVEirOIr0jinTDgYUOTq
MDXj6/Lqr5yu4NqK4nB1v8/+QtbC8ApCndWFbogMm45R30JPMthATa05bIUcFcSC7xmkKFM9biPz
fJUyrJDjB7aGDpxHfW1iMuk5N7652oN3xrvBSlQHYyWZ0STOsaIH+VdoX3aktXjCN+KwwL6zaY45
PswrJ5iw4fxq7QBx/D3gmUuwLCRtfBsv6117MVqGWRD3joRHtfIL/udz/zgArWThg3OZTXBCUz5Y
P3DOEuHFWJs+ertCFzEY/HaS+0ldEKk4JZWO9MD3SsldcQkCS5hXjzeLQKw748aiDP2E4yddao9C
+gHzao4y2TvEAoe+tHo5R00jRlIkgwGI7k4Mq76cd+RsbPUfw0CqAIGiMNttkpD2WlOdPbN+dze8
7HPrThJJT8m/VF4tX45OhpGBGYKvH/Yy5jV9GLO1O+eae5lONqfe9OvjUf8Ruhu/OMfTC5FfrLlw
y/L0ZLl/4uaGBoNh/PxB51AYqj0NZMYkMkxR7IlfKysugA0H8UQfieu5brXR32z87WbYsLiA3Ccu
LGp/Yom/ImMKFzSzJKkC/0NJci/Dm8s1maJZDOWxLXebt7bm8/DGj5hQU7aWAG8bGYMYpRay/BNj
+GZRoP2rLxJf/PirjY8ZCHB1EolYG83/7t5EMuG416ww/QbHS0a/QzNZSq5IqFb70GZrwwUquUfN
YrlJSNa+O9Ldr/dEoygbaQy0zw6fHqbUESKHYqtxZbhs6vO/gXwwnGqE+Snma4sm06LMcPTnj9fW
sFYi33F2UA/i/DqTza72sYBuo3F/fz3A5+X62CYg6SykzpbDQEn9vvpC8FFBfOovU8/2SyNExHSc
lX7Wrkp9pehE1bCaodg4DNEaUK3LSMn/M9HWWVFyPZ6hxhnXWs2VK7SbK7f9ojwZdAcNzrvyld+/
WjFXyZkYYjz4qOvI8c+0r1q6DcMm+1ifL+VP+a3P7ANIconX2OEJyS/CfdXIO6WI7Tr/J0t/dXKR
okN4P6fF7/IO5dlR8qBB39yRWFrNneQ0v05tYyf6Pey0maJu5CsGvyKhkqqSzy6d2c12tkht1m/u
eioZ0Huy8RS/8l6OiuzpAJWbCLaCFINV/RT2PPHGYc+2sQHh7JlrV+g4IBMPzBdhw8eUAgGe8YzJ
vjINrybwjEzWvj8X1b4kG4qMBxzc5JFm1eLJxlwFjeYxaqePO1bauwvaGtO0g9E5NGEWcPzjDVT3
BKZGxqTR6O9EeQFkuxh9i3KZdksrPIr2DakB3BnrVbIExPTcKsv1vLOKE19Vg5Cc+ya0PIl2utc+
uDjkDIiLsSPTf4an4hvXBI8P8fwRdzaRKnSPH+cFF2QEEpaG0uq3vm+m5FUApOzWkjn98eY4ZIjI
0thA9AwIkrYVR5pUD4uPJvPGu3q1e/2wLivE1f2xkR0WKMmB5WwVJ5fBgG82B5g9MC38XxW6ARBH
xdMUq2K2/pjp4SNc0mLXYr5o0XbGZBRvkKPMnvVSIe4B4SqBoujooOsIc7ZIZk2vTDQl4eX8ywFd
MDHkv/yIj1WihwK+27aZ9zf3W4VjdLpQIYlgK+MPIt2j7dzW3M1MeIyELfWb5EwTdAIXaLJCwfSy
ST1/1fbzqCMnGJJN97J/KJFXA2ZXEMjZ6n6urW9uxrr5RTQkHM98sp7Z8U8JeRlUIDD5rkVx+OB+
sCwQ7NECZdEo3PLH1H0HaIZqNHbqMuhWzNgrhWDteJuSH2usFD+NWNl45UAeYBNYV+fuhwrtZP0l
NPtqxUhc7R4vCzk11ILf/vFYorPgWC+6RAor+9j5L+GZOob2D3WG/0e6InTCmZfaGc6eBVdKdVmA
2ym7WAaMHQ9peVBxJKykTQpBv+sWBh7pj6tY6kCiAiYeTCAkPCRk1Oywo5AgvAcvhd/fYtKzS5J+
3W4ltp5BnIpn/DZWDq/bugjaADjXraXdOg9r87o5hXd03gvophVkYw4Gyqzm6RJpA2cI2y9olHxm
RxhoYsdAluTr8TaaUweyGbz4qaFlZilOShiyxZBuRdgESrS/oPmyqxOGgg9B3iZEs/PFJpsXMVcL
XssLM+a2rS3hhiwqJF9WIfCKLasGJXc0YUHwPHkOXUq+ePIlNZxtnhE07CEluh6UKxaG7oSfodMv
PcVX4EKIiSlT6NqlHR5Zdp9ZOooGS/dycovxj9IOkFLoYvXrzpMiB8549NsRMaQ3ib24mpJR6qQy
M7HDzoHIL+RzeqiuLxo8D4xL2K80t7MQryYMcl/aIzNuH8GVD+fOnz2F7zgKuKFRWM9Sfkdk91Ot
K9CW4RBurWQ05CAXtjKn0H1uXDMs1SsEjVVzhMFSEfghMn2Wc0f9EQ3yG0AEq2fyBVz7OjESR7Uj
C1sOhRA3iuqWiNw/5LBRDwJkigiy9USIElOIV11ELz2lAgxgNoZeXpjySexmQsvKsvGqH+o9Pk6N
ahHDh1qtEnKriMMNwTr6U/TCJ0jsw0pHzklFDOIVeepgUc6k8LwAhio/8gAl+GJWHT8Yket82cFm
kZV8e0VBKGJHuMrrt/2xhKBtg0hFOsIcBkezFG4aCHfKhsALk5vjLr/SDcPNXyM2XmjMqUhVC/ra
YpdCxM0ifjlSUITokPH2Mq7smplbYEUHTGIzgTT1lV0UNPnUNXNNAgL9+S8JVQMpRY7L/snW8ASp
FL9m913eEX7BC3BfqrwbxT9lhkYEMjvcy8XlPdtn90tXP1SsL9kvPgjZLYPkFVTcTfS1xB7KfL0z
JLNmLmFFfmfpsb8v6/4yUzCemKuJBv44eFtrXjBlxwcInfRMysRbXsfqUkrEBZINcAFZ9wRhI1nE
l9D5ULMV7gUEEnNL3shrBdJrdJtVqJskGi6kDbv80DpCu4+oZKkGn272GPenQQ69ahvz54esu9Ar
SG43Dvp4Vm1xNygBsy0iSlQNq9yV3oggNVK5onCZkqbVE9j7xmD/Ff4104NYkqkxXAjCjSCuic0w
Sy66xXdV/95HroR2GmJ2pmZj83kRV7ErGsJGhmDe+jFGwhk6Mxy8FJlM+qlT/drhMiPtoC6clowa
4/3doFmRUdmOS0sgvsUlMbcKGeCivQwtWpG9yA0/vJ9yFJKMOuIGbyynbwgvuUrowGBoj0hf3qHo
QddTsF5/XyVfoV0pLpqwttmiy4ibHTuDIW9KEtPIheRBP5XOMv4mZy+CtWLLbyqjrQduLjuPv/BN
tsswP2tsKoBTRKh+F+r6g6Gx2fAWK60/FMueCQ2hRPFISGJA6EVUbTd/DJcU1QuTRBi5GhJCKB4s
RVhJ3kfBr387+SzxK48hJIfgCeX5XR2V9Eep5cWIQv5zDhln1I6TDl0wbAm2v2FZoC3Dp2l4OUUF
ZLiUVrOL8c/zezgiuWLgt/8j7MyaFVWzdf1XKup6G5tW4MTZ50KRVrB3Or0hnI00KiAIiL/+POS+
yZW1Ys2oqKysnI203zfGO96GQ1cDHpipFB9zkBaEE26EncmUbOku85iTxJb0BDQGkeoCfij94B2D
yrSl4BYa+3KgQq4/KDOEAjPndCPV7MAf+iPMyUeMv9INi1TtFx8SY2X2hfLpQm67tcsSE8ji9aU/
9xfVyVakfyibm/CZw43UYGOa/WWbXD/F62dyo4jZ1q+v7Eh6EHUF86k3p/qmsCBMsZWtQmTzQJ+A
k7W8ql7vcYPIuf14igHNpGjXjTcewSBeNYVD2s1oMVABETa+CVcyHk6QvngAXhCTvmtHHoyz7+yW
JrsqLxz7AK8HeesdNta0l2YiwII2Ph4SKWeOdEMu5IpH6Egq1qj1JK+ZbUvjL1gpT3j1tB8TuKn1
O2PEx2OuFytggUtjPv1BDjE4xQFuSPh6DDNa2I7R7IXQzmTEC3f519z1eXw2kF6w6b1KrlIj97QL
3uYOEZYLIfLBLGaWZlaRrVhEV7I2M+YC02g/GU+T73E4hHpxabsvXp2anDks2kGWur26ZFuFTtMy
X4nQw+15+RKX1ZSFFHHmHdYFJDn/0fhKgkLhlC1LF3FlMhvjfGhMGR6pvo6JKploXyoSRJvEG2OC
bntK+/88pPU0A7EwX9g01xPiNOg6J0/4dUsjdqLCU5dZFhb3zReW5uzIjcRRbnthlg1WCM9DJzgS
hGq7gIzRDJUn1hVyg7jLlqF9x/TalHeSJRYwrUmMDhgGdcEl0N8RbsUNym5yQQ51brcEQVxhAWPo
DB5u0japgPikfIcKtNRl60YXm5ADIAw4iJtyyISoIueGd7GHUv9ELoritBjkE4x1y/0n/nb1rKZ8
Jm+lw0QWRuKje2OXuNRr9gHYRQ/EtUN0TE7PIDaO+KUxZEf0Cq0h/birJPfcha8HrC4QViPfCTLS
ghvKJ5zgAcS5H9SDU0kd4g4uh+Y6R99QnppFHgiQRYvTOHTE5LPI3RYiJXaWcHDO+SFP1rq8lQE9
azgUXpxtCOFJRsfm5WCSoqanp/aFY8kHSunHV9cfr+nuLoB++FG2iZGHZouS5anbQ7+i/sSmSYZ/
DLOGgTbzhpzG3yVKhT4ThEieRawRjE5uqPiH0BkeE6qCzIGbU1rYBjI4TsGVHZiFIvcQxvmcu4B/
iIgURlsK2V6Wd12Yg3jjSkKOCLcj2RVvD8icCfyN2eWDnwPRNEEFmbhWjA9mKDvby/RJC8foI7ek
b8L7PiVliK6ojTfSHAgCjPujkm3yOQFYvc8IwhLuH5oxiZ67hEXVmCF/u67qCyxP+tKJ2ftDW41z
AUOwbJfRa1f47654AoRuKLbpMbnIV3XZjiY+rUuMmHqnyYgZJuVn4cvMbXmapWgqC99w19iHaAbs
5j6mJ7IIaYlfR8xBJHuUzLOr1a1oV7D5vxCbtsWr+ZKztE6bD9UU0ZcsGyzNTcoUzJ6yyQo1V4Gx
NuXjFJ5hjKPdkAvQCdNI9Qk/Uwurfi4qWZzo4mkkm7IeRBIW4gfqakUJqIIVNCk4g5tPFpVR614D
HUN/Kh2yKHAsunrGnlq4mzj0nNzvDdb/DQBXIIVpu0v4gO3DNBX0kUGuzbLgq/E0S4Foiyk6wWmQ
YKhes2liYrlbsHSuVKqil7m9ORE8lzRI8DRVpv3TRGF6s7hqqE8voaWvNGxTYbbVNolQkQJ7iOKe
hiqF78jJGO0bQXM8J3GoSrR85YSA5b0BeelOZfeqgstplE/2I4sIFS69M1pkn5f7pMB33NGP+hGO
FlVwySOFImzSQNCmAmaoc8EXxE6+/Sx4vcsT1iQlUOzKbb+Ech1hRPpdj5cquUJX7F+8MmNIYj6U
ORGJ2IMU++KxrvcNQXBbrOflciXjjsQY5Uabjos7kWsAiGiK7ddCzMz2HcUCWVzBrY0s6HLj7BBT
FKXRlvv36Dz8DZpltzIcGmTwLtsnU0JhLFDOxnf/WR7xc6tPpOtg6IRa3FaX+t0adXZPYgRe59SZ
E/Gzg42+zweyhc3TTYyCWptVxVWbl+/Ze0RsOe+KwjSPKlezRiQiinDFmasyWhzvXlEg2Dl0Lcy/
V1RuURZcIn94TrrHrv4oGcln0VlqsEM7XrpPjUASWhSSe8I8Pj93ETu71ZMk9ISmNqPqbLJFSizs
4CZDRgP7JA4alGn4wSyJGkR2i+heQ4sDuf0NnJaO1dEfm2bspfpWfiyImrkI2/vokFKxgVFTV9wz
1EtsazOorHfj/YnCtKCeCno1YJpBfcm+cq29+oOyjXwQiDChSTICLG50bMKB52LzelkE5rxMY0Dz
2TosQjkK+vX7DAceY5nTidBRTKKw1OdqwuFePy4SpjCXA74CGZL6yNpUAWfXDV3pUmGJLHk96Lb7
al0Fz8Slp6VfV4ZSzfyCNj7GVvu7vIT7HJ0sJfO1ZZtwVqwuWP2NQ5n8IhQQTO2wXDTjsCj85+OQ
QXFkzgYFEF0iIRfM1ddS72LIhCx4qurmNVCg+NLie9A4h16nNZ+IU1Rw3QNaXdrlp+yXMf2z+cUy
SRgD3sInuXFeFZL7aQLPEY3GoXK1z35N8w/EPWc3Bsthx84SoMYZTHwWkNZG5y6x5ItWoZm8pRhN
ixBgCWhhPob9yuwZ81SxZNfIP9Cd9FAwYX/JYQ+jRDzE7VLwHq56EAu6f5mJWIMnF1ExBLXgg8Gv
61BCb8WM/W/ECkpEU5EGpC7iUy7DnpGw02ByapW67eM6RcBT7d0Kv4T6UoEjOk9IoCl91eC+MfrE
pen6WnbGJg3zOugurgqc+rIU2iTGiXgrH8iGZtsn0RFC2/oReSWVydg05nFrAeooDo3z9MnLqp3Y
fLiwVNrdFwhs85oTHKOOXHoXmalUfB9Ca4uZPtgdxtw0kPgkjCpLu5uKl2qhcCZr4H5m46KjN8C9
9wjfX18kwPbEzeAjgI9p/nnZN/Dt5qzf3/QdPOaEgghTomYmxY1V4GhZmIkhfK8ZlXvbMfxb1+e2
4O79moM2jdhqwH9qqu+VvGXLE79gZuaHtlgUXJ62sjGGUx/2Ba9pV84nssXGelvHzvbBW+GQZwf3
hzadOADhXBE/jtpjblC79s59fxVJbjRbGigsACcaFjmhxFh1n54I8KiIv7n7QDj2c9jY6aUFT4NP
NphXSB7hIHIDHXRKkBTrCPoCCJ34QzwtOEHLkTpD4H4gRUWHf9bN7wD9HXMdeGGMA8DkdUbqptAz
81/cMk+LZ30eyiNo7ADGsC4Jq5RU/4GFAUEId8kRCq8HqpVszgTTU4UkQBDOy2Ndzg+jhnaGQA1p
/4IItY2auYUDEPV8Rztv5jtFRJSHbdx0IJqwil5ovaGmgtGULM5Tdvh001AcTe8HrbIu74knbzPA
RQoiKMLE5fiiEvarzM2bKag043ETk/rs4RVYo2kz/CcfDPscjZB4tnBeWrTD+bH6jLE2rnAbIERk
IzG1AWc9wuewU+a8NmlvA0/GFQj50MKKrhctNBNP2GME6yBTv0FnfZi+I4/AUFDd4KQ5dPGAU/cP
nCwdFgLexeiIIx4pdBr6Z9BE0KpWxFDaeiRe1C1AlptoOqzHsdM8130PQEIhNOTF4LIPbwczwYzZ
GD2seyfK/oFViVl9VwyqHPI37+jzJ6gl5yjMQYH7FVusog2FWublY+ofuO6Qc57NrGdxtPlSIbud
ABxkQGvSBncVDF9WZMvQjRx58hPd1u7ufd+nmKcYn8Qw4vzFSzXBJZ1nExsED0kLNjyxAevZTXAv
o54aagbMHIzao/rqp6aCRd7EWMgbkiMN5L9v5e7CPEGXwRwBATSLXENAHKxhhhuGeYEdC++sbDX0
ko7pASjERHbpVgltLZgXzLBpEymnWNJDzCo0s//ADBqUPrPI8cU9aSj/FDQkc1b9Zq8MpQ3FXZyi
bNrgLEjdk8V+CRDdgBrCC3Sz92zRA+6QT9J1JA/RU83yL8y+Xk5Kaw1bkXzBCSvujblzjqOClZ7y
p9XU85FvMJYFmrwH8gKsiZeomypIJa1nMiOfdi1gWSwuL8IQNc3OgyOMLk7O0S8VyV2hdZrAg+55
wGpp9rw7QrnJdTz4bXFDVmVHgtwgaXg94IFPq8q5Ack+5TknR63xQm2ZHMlpMpWbI9xMijWsY1hZ
RPsX+b+H+vvk3cbsBTMqm+L3PpqqXzj6UDbfb6751cFZN9mnmBYyAnzYeWKyrtf7YhLlZn1+AGoi
8aL9QYg61Ndp+RYZ+BxxO03Fxw6l81dGbjU4QeBmMo3PYLMMFY33PV/v5hTu8W0Fm04zwSzIy8rI
CprzaogLEWSdwS5EBRgSAlEpypEx1Y3KUZ71siM2CL5pbi2WeSBA9R3bqsZLkeSlJGmzs0DRyv1k
OZpYgzNPPWOOw/KvWiLBM+CaPEiaK6yxfWK7B4i7WIrsCM8Fd1++YeNgPjKr2mIXZXxAl4LP0jiX
1R2vpK04OjU995+Ijdn1kLwO1EmsKyIxOFNjIzK+0m1+CxaPIxY7QoG4C0AMrAaJPouI1CCl4O6+
CB2jVk+m2AlCJwXRW2vLpB8yIIVkAZrK9aUd5e4yM2zehGbJk42qHut1S3yPCwdQh4qJqm18OUDF
6RHiBRTfSTdDe5mBb6VD8hfIa/PBC9/MxG5a7Xg3u6GIeLQOI4oYDvmgzJtJhlm/nUHftRxPXnbL
ASt53Y801+fSTjcpBfeFTWWSWsJ21J0AJo040CQvn5n8VNtvEXvIM+J7wMRVlEBjdOkED0+G/Co4
taU12t7xt6aTUb1i5PPWV+D/Nttel3ucrBmtrzgPbUQozbwD+P09TAad/BKsIZIds1l51lokMB2S
5kDaKJmjNxl1OTmF7r1nwLYhkJNNV2U0i/jxc4B2eyazQwY3mA2WahdUpC4tqX+fjUwhBDD1lB2+
R8WaeRMXYeYinWhWAk4zyEtw3aL1MajyHEARyuLVCD1KbSow9t4jTNT89GAs8cakxzwff+1haQi4
gVtMgaPrdfIRtK70nTKX2fOGH8ndbp9bbuMgT7Yui9FlVr/FHIqVMWowJgGuM7AZ+unLSpUVPshT
lCkRUKJFOSt4/SrF2Q+ysPSeDNHgrhAH4Lp1tumVQIQYziT0uqtVd4RdJWObmwm19Z67ydN9LSPw
eRT+rsD4Cy9acHWfdxUAJ+hgGHFA9NwXb6izRHCqbcTUAprT5+viG2RnYyBqXnH3qx3Ii7feZ4Zz
fWIeMa2OY8wdEPItE/sssrGIkMXJOcUnvZLX4EjkoCtfvdfjsUZGGIFbn/fbN/G5cW2xNtPrJHeH
68X/rZQp+cuPjzXMabxxC+cluyV1XeK5HSFOUMKq8FkFxPBIstXRkL/DK6atOBEOpJI0peAfgUG7
3wRu5HW8m/Hk8sEKOMbS7/BcyP3ywWT1g5eAqFTeTv1qc+ZAUUy5oW7eJv1armcRrDFk9AxrJr2H
Zf3QjR1pIyp8hpFi7GTalu9GW97K6Ycwu0NtwIqY8Y7ZLigaqW0kvONfbiMtOsNkHj66zWm7YS3R
lqmwdLbMCZi8EyFhMqsWgdL4WrSLsf5mrOxGu/RsYJTxSU3ME3F17zCTESoY8NF9unUIZNgFwvN6
gwegk8sKiWQty9PKxczzLTexzY32I+RjhQUyIzuybsl+/q5e5sTjNMcxVm+qRQrmizgG8vqwjqZo
WrzYolDhIjLFoIll3OMq4JGWDnXsgSyyZjBjhWDgMEwhYmIl3k3hiFEeshiuLf6K2fYqnXNYqT3V
I9tiPyHcsk1JKp68mJUlCSNTtnvz2Uyl00tZ996NF+qUzPHvBphRWxqhKQXlZHy6YsY8uGFAXinB
hPdX401V/VezM9hRHtqWSx1h0APQYkrF3IU6AysK8minkH7OnJyJ3GhK1TMhVOeqBTE+O50t4uPq
LJAmupXTLa8ntJ2MH2as6C/Z1MkSsIDWIxHnNkuoDMK12TenWByeYKije+WyL3HEq+aYncCio0tH
ZRotrjxaL1bmJZsqNdETgZyCf9PNltrTc+RJLyYUWGoRTwyCTKxXuceLEZdfzOWioKEopO4ive+O
/VbhUxmTS0bpM7q77G9jLASxnWXHvwclHDlt7Nyx7+ULu5HDy1oe2E0QL85Zo5npTQrHkEI9pKrH
Y5PG5bKhLmubVaLMIn0TVylMyN39sWRe09MlP5fVYHC2uOaCNdIw3/DEZD9KyYFljtkMikc2xArf
vMXTtEQGWAcjpa66ZXC3LGY/eNcRZckvg+FwJSoaLqJ1RTClEiD4RmjcC9bAA/rPQTMl3erbfVTg
4T6oL9VveX9zX9EsOeWhDgHqMmF60NovVugJGcutRb3A4CVF4O9DYCCaNWGiDwIMsSMG4YU2EJv4
2mhTL5l11HbFjGKsf+7gNbnSsdL2bD+32FQIua2mUCdaIrEvS9wt6ITGbDWkT8C8UWiYJNRdQ8Kk
grLWTiSz24NIa4s7dhRccbdEFGmXCNnxn08sGXUpKBm6Uchcmvk4sGyJwC9wYxFmPRy0jdoe+ryv
Li6CA+gDNk5o5KtxTGmF5xrTSEnHUsiLmQnVS/VLuAQDsB9ZLIzmpmWOzCtNweLI0+ntq3FW0fQ1
zPmhy3sKiVTr6OoRYM82SiEyHX2CZLX6rtA38oZC3nghcJ8I0UFuVlXjZO3sC/LS4gK7ZkDpu2b3
IpWOmBM9BFBmz22/2+9oik+zTMA5ERET473tPREjS+0dY+rci6b+dVc89wzcM+7bOwqq9JNJF81X
jGK+RsdvNx+P6wcVDT0t96zwK2EPwiJe6eFPykFK1ojCZLgFTJZA92Kzo9TBdEogIAA4GvJy0phS
qM0TTMxvuE6GwhrlKI0x5UkbOf2K/A2ecmnKoqiPmAKjxrKgW7GtYZ3IMq3WLobPSrMuk5MKK5ll
KdnVlNuMGoxm2ExHGDmQHtVOGe1grb8sX6F8tRSyHRatjAnHlL6xLt5yej1KLFr5aC2o8FcsBkRw
je3bmeUrPUG4Omufo4Xg+Szh2u5qLMbVnIOLrrYE9ZnOhFNcOfrYLJM1XdztcqBzMt57Z1rucFSE
IFWaDhbhGlLUb2ElPNZC5qqA+wnR61uqpeGxPl8sxlIRLoJoB154sL7B44GQ1bIqUQIxJs8edoeU
e1vo7xR4I5jUT5z1SS+oFoRAc1WpJK+kgU3Fp992djFTv5h91TK+dnWYsZRQUzJXxQ4V3IqHmoGs
QYFv0cYjx0TPc8Lkm16WopOe0tdnCtWBchq1c8YXNWbfJCUZHNhgIkuz0ry4DUzT5uKNqjFgjNlf
yXKaVIcrUVKUHLJJrBuMo3KBnvlGkDLfAZAZdiv1q/HpYAUfxq95fj0C2qKPe4U5VdCTe2Oyu6iI
iN2+Z1umL6NMgnPAO18x7G9hf0O1JPbG7KfSCrhcQgNORLW8uOjMwshDeGehkt1cXxhzeNs3/Kvp
RwljzGYGXg7g2K1n5DRDVD7T/k1luoxV6mVOrfiYU8CQtMufRccVBEMYRgWszHTIN3Clbl4ZZ1kO
JckRQc/K4kHp5lYarOLdAD4KlCYrlPQXK1/Ju5jRUHG+fV4lK+cudzwkATdKYZsHHFlQxFZbjYmW
apGCzMSjgI3NZniQFwnjkj6IWS31s8o+Rt2OUiBZ9tp7Bc38q6uGUMk84G3UiTXGaSli6ovbasxj
0TJ69Qxly+aVz+7KtDr1DLZVaIGbiEgIxrXMDrOpSQoHljKclXNfPO/gZstx6RSLgS0B9eKcYUWI
6J9iQT/rqdeT0qt86cEdi23D7JkSbOHIpahmsFvYaAxA1NhzHJaMzGviedqs8FOBApLh6YfWBx9V
h1cBf5EpmLf21SDPSpldwIokz8JSnCxo0Lq2wUv8wnFCc0GgSrtQgSgS66FsKDqhmNzoxmbUsiTK
t7GbWqiDUr9/hBqLctbb7D3GdS2+P+B0pSVuTtz6SZpkzvVbuKyu5bzOGLOZyNk/EZDFtCh4SWFo
DjUwQQbxFmGd/jG+QIbjvSLgVD5CISo7l5lyN7bH7VJtAzG9DPsUJHyVbFfIlzyfo3Uqo4ApEQS4
HDx71wArYj7Z+YVhqpBrZo06z8jFNIHFQFLfBAsJIwfAayYTsjh9BNqJEKcvmWHKZ52Y0id0w66e
KZ/P0VJnUIshCQ0kr9P9IJaBgR1DMn3ctzoSyCwO2wQJtVNBNIWufxzg0YeZbi4mLgFaYKhv7dMB
NtM1SyMUBKzo4sQshMs0hW8DZmOq90mVBPI3oU7F9p4sXozxSJmHMbznemloP4ZyevnU6KSBooeh
G+M2hnlTpm2iRTPDuoloLwBha5J3BRIAMLi24mmIJUZi0AFa5lPINSk0b2045u3mF+365xr47Saf
Gso+dcnwMk0XSntWm4EKb43IeF5y8bGCQBf7Hn9QNNYey4GUvjc4kfSHMauKg2XWNSXMAOjJ07VJ
IlrgFQ18fNKmWRRuC/YmwxxtwS4vksPIMKJ63LyM9XjsscZqXuY98GTNHW0brYmpEOExeZCSPa53
dKKXTN8YIQLA73QUeab+QXw6QpZ9DhTuw4NoVA9v3dJkGM8QPwqHCcqH6JITzfA9wxJftzofn74s
87LjaEmAQi6H1e2JBUvMABxZMCsH5T1quMvtYChvGgXQKLNfeAOQjV76jcGdfZrqDh4SLVy/l69M
9yx2SoUYV4L14ilwQDcxnH//67//3//9fP6f+LtYFtc+LvJ/5Q1po2n+qP/n36L873+V//vP7tf/
/Hus6rKmK5IuGqqhjmVJU/j652md5vHw3f+Vj+7aPcqzeO0fu5WyIwjghWvF7AY7mJ25HowkfvhE
cSz+8ZmaxqfKsqQLkjrWpbH+18+85ImuCS853rbzeBVjrzXJNjevDhnpMXks9tn8tdCDxL3OyVRx
9RX7+77cgpS6jw3TyKAObqvSYrlb5AvxLVvo7xq+jMD7bulgj4Nfh7LU3fh4XchvolOsZLMLCk/5
JhjHzy3VyTexhxOZ3/oMHlaqR/6d+2L1Ku0qEN4S77IAlUNv4zAN8a6osUYYkWpe7Y5IQQ3zxc15
udVCdK6be/DyK+c+L6wySDwM7T2WOZ+d2hdnLII4wuDg6TzsFl0V/hQO83mvGrTM2SZa4rpJSzwe
DP/WqPIpYvFPV9xv3XxwaOkK+1N8EmDOLR/zCB+sQ7lN3jUrZZSqr6JAWYFIKR51D9exCCOvcg3L
IE815T9AmKkT+yR8LlKf6+aWW91r5yrAnp0tMfi3IpeEoTBZZ+uEM4wOtcuIF9uv16zd45Pu3lbk
63q3WcWtQVhoq77q31ayUx9J1rZF3/hIPYItCMsFWGP1tEHKZ8I+X9ZrrjegqS1DMkAoixq+Dmj0
5uBJ8z1oVCC6cGkBv1U3+kb1aI38KJACBu9zbJj9u3/zwaaPjQcsPVeX8nI0p4+XAiUYUA1x8esL
wPwVljNJeHFHwW1+md9dySw9ZRDt4v2ahQYuTTn/OwqURYqNAmrsg7pSV0mIMHdRYPiBE5AFOLom
X5kDUoJxoB8ve5WLOxxpOVeNCR39eHXb3/jXYQ5DQx/E4WhjkNx8CQXPgF5+upxuJ/7hpC3KueIV
+/jEqOsEZxCf4B7IMNlqi8yVuGPaIt2PHGPD7u/iou4qtp/ur/Phm9XPapguqp/p6bYv51HQndMT
HvbuC0UkgMXrMwrURRwaG8HLfr0Y46D3jM046AhVZCyRzzl8IGhhlcw7r/PEBdypOabSm8rK5r0t
LnL+ffglIJJQBaRVhgXHyBLCwq89KcRwO7jOh3swHGPjvRaAKjdfCUZ+NhdW4oIDd8QN0upDehY3
iZu4Mv9GW6sDdk8v+6sreLd9cxY/Qc3KORhq7z3x2xltxqt8Phx5c77h21zyd1z9tQW9sM5XQEmY
Gg44ShAde+9OVQLpEl5I8DzkSD0BN4GJJ+omOnKEWKMc7me+uz30Hj8HlMOTvpc3FCEreruesRVS
ZDZnAOk0pIyVpveSm9XizDP0gcq0II5iX7p3eUuo86nX8c9WPPoWYukxmB6+DYeWWZXOhIKkpNcb
zrBmwapzhx54m6Q48Kbkl3QrWBVvo18aW0KV4xG6HSC2WSm7RewkwCO3WWMgGTXg/bEDOcKDHoVK
xOZnbiO3zb3UwEyittBWlQxnccK5UIIvyjX2LSQ80g9R2dpA6JdN9d1tQFve8QEeIWauTtVrm1Ap
hPrknaTaBv9XCuopwimcRzA52oh4z831elZ2SG5w8eMoaBRJgnbjebbv8OmYydDcp4k4bbCUwTys
G3wo608RKF5zGgw8c4pl/JWRVobVXjw3c80rT0iWPMqNI6It7Cruc8jnFv5mVo0oTmPCstQXGHlv
lMVl3vKN+kLzb15uyY7GfuzVOwwwP4rd0y9Ik8k3qh/7ldvvY6dyYwcRr6zOLGy/0SUiGc5cWFyT
4Lp9WozFrepr+LMOuZ9hSg/Yn/Aln9VPYkymLQkcwoxsFSbifJXeBGPhaTcD36AUYzjA4qlMj7fT
4CRebi3sMBx++tgxSJ+CznHmoTCrWrgAE8aVdBtmZr222HN+sga4D8kET6PSnhisqhwArF0M3i+z
JvgQvrfY6fHdDJ5mRhvWtvyWYRJwVbCSNcKWeQwuc2iZUSOTvzvoMFGH1u6bYRP52DR2g5U7Hh+d
hTCwnusHtL2zEwk3M2iut+n7+2uKl0AxD4XIk4As0fY0ZkuA8wQlDS5aLiIwEWcgFbyDr/6yv6Fw
BZ3B9ifUvH7em9hOTNAaPmD98xCWYQrSLU0MW+aJXN/hDYJY4QtHJ+9iFDM2MSuRWe0G31Pl8Nhf
Nb/Y8hsQ9C/fX7PCxZWQ4ohFEm3iVEPDydTjs3DBaizszz3Rq87lvuUEcrYBXNxPnZsuRzY/BB0k
HEzQspBnJ7xtb8ts3cwZGLvVniXZfnlGEM+LQ2y3nr4Qvf99lCJHcuXwhcsNDvjzAvGuviApco2b
C4pqq1j28xGbOFwxrwxxGGYU+mRLh9TmijNm7DN51mywuqD1GbboJ1s937Pi76uKbbsM0kU0WzW+
MR8WvMK5O/KSIMcd6HkU1j5cWEcJVcZJmEnWnsBoGbnOasQuJayHQJC7XwaSo1sju9wRwgMwkMLe
Yn8C7Z6x+Qe5hymV/wqe/A2u3mJoH4sFWNLbw67s4cjKFfLf4aDY1I6MMgvrvuC/FpFGbu2iZcQR
Mv1KGHJ9XcPZ3cUJbz0+AMqt0yVyo25ehiPuNUMafl0edG/a8rrzydUI5WWyW0GFe2dMhOXON4y1
8TrZKWuQIYczTILGV5eaC3ebfu82kZec75v2Lr/XbyP6+Gugufc3cvxCncpZdH+qBocC8/cC9M9i
0PhrMdipUS/kmRhv9VXBOl3sdTY2aVUdOk/bMF/wLnvcOdk7Ba+cA814DD3ci9NShUkz3sa9xutD
xgj1I82PIzuX4xOf2UtQYn2N+Ukge499uoyXhHe6l230iYgCC+XhGYyXJCsub1ueyrXqyTy4BIEG
WBGurj4p4mEaPN9iT3efAr5ZJW6X2IhYKY+pEUQLnne33cULYxmF0bp+G695aJwCExM9vL+huvzu
Vq+F4YyscZgEtLE0YFTy/3z55L+9ekT9GmPBMHRF1v569RLlKpfq9Rlvx0G0YlaykH3RSVdwsXDy
aB0CqAJ5JdqRhWhj/iRPEu+IYHjg481wS8drBYxOChuv+KmxkP68r/pYUcaioquqKinyePj6b41F
8sqkSJVlbRPttM/UYaqhYfvK8gVmgl4HLPunxmL8N5+oazJdhSJKuir98Yl3rVFeeq6MN/nnbQ+G
CjuGSISaHs0qZwgIiglo3uULycpThhs+/edb8R+dlKaPNUU0dNWgrTEkceh6fjvhS929ZKVO1E0c
RrZqydjlXk+MHaywtFks/vnTpL85WT5JMcaSoOmiKP/xaVnyNARlHCkbDB0IAUSUOMESdGrFE2xG
2BGxE7WR9gK9M2U2IWwMWOOs9n44DOE/r/lfDuOPa367POS0vxnDYWCpiud9SMAVL+ZobZMW3x3w
Kv/ED8q6LQz3av/w4f/RR+rjv3z40Nv+dsXzVyNHWsU16KcHYiy4DHiaLrbf7tt4Mi9Y9ze7PaCV
+c8fK/7HO/fHxw5f/+1ji7Lob/fnSNmQpAo1Lh0ItUSX+E/2wXbXg63XP71MP52p+tePzBId2WPO
s/WY4wDL0kZduRKs2mHT+umzhgX3LwvyH6c3PHm/nZ5RstpomYbb1BGY5V1z6qB807+ibTv451mX
r8prIQ0UHy+Anh8ea3E4kT8/fCyIuqzwEmm6+seHJ7e8q1pe8A3Idz05EuXZKyaqTqqVhw3BAFJr
aV9/enX/7o7+/ql/rKKdKuqZlsnKRjkO+8wFWxd7PE2x8MegBhifMK+p8MOp/lqO/ulU/0BBnuqT
T7yoysbn8SWs1DmWFtNbjIJSyjGsIXfVZHM+f+k/ne3fPUy/n+0fO+69Km9X1hVl82CInywN61fe
wOuMWuZDm//wsvzwYeNhAfntaYqSp948Ey4tHCn10LoZTtqEJq4MG6Dth2JC+uE+/gKefvswLbph
KZdxSaWjuiD5272v0Zms4iO6DU5yyQOczkcBntUeSYmbbNW/3VGv/rQR/d0b9NsF/nPrE2RlFF1G
orLpaLzqmay7rIzdCcaOJ671DbtCbIfSJxp2TJyiBN7Pj2vU320PY0GVxrg+GGNR++Oyl/dWjLSM
Q0CUkKFF108yjFFljqvyC0KyPhXoKxv7CRHgwtgxTBnRaj9ch7+/HZKq6yoQ41g2/niZx2p/vWaj
RtmIB20BTXlfLrEcfZPc/KyusFFVw3iHOAEzdrxq4OyDsaLGRWlf/Lg5/+1j+Nuh/PGGF7eXcr93
T2VzIEILGueSDg2XvvFne7q8/fMjr/zt7f/ts/54sSUUR00uvobVpMMOxSTqGb42pCiNCTXNPgQR
hH3TiDQF5tXRDHVAz6TpaxRiPMb1QGCOsdv4iyjbQ4kzKs/uO8nis554Bw0j7rWWu5U/ATJk4gTP
JrevLwxqncdgHzcZeS2l/T+f0t+vVaDDqqYZgiz+2hJ/e7GaRiu6PsmVzfMAkRKFbmTLByhN9Nn3
EL6Q3U7QxoFCMNOIvx7HdoUuWpmjuw5/OBJ92NT/umwa1JNDzSPKgjhW/ri67fOl61l56TbIzPQr
mplJxfXF++AM/3x8cZraggsIsSdf9vzBCBl+6Bk4Cm0uhAyIkfJW28Ky1ltz4HdBvDgDLo/BrB6I
/g7Mb+2xXc1pNCoTxaMw/hV2eDagYpzl5eUNkFCfQgaCF32DS4Jj0tXSwWy4FGv4QSthp84F5DeL
Zg9ZTbxOkWbs73u8Gr4g1HffMHWX0okVAaAJ2sxBQDWFZywmZ7h5DURGfKzsF4PsDosSgjzIYB8I
rzDg4FIZyA8ZEcBOgut+psLVi1+eizhvM32mrmYo086IvWrwxDxX5xRfN9Wv0CnC+4aOsm3P5Yng
DJusKzIuJrViZkj9fdnnkGV/tCYTh/gTYDbmMNhBX6wWXwrUe1zms7LBGp/UIm2CJyVWhDhn9vgo
YPWgDf5jPIs69MuDfMS+cLDqWtQU+7i682gQ+yBh0fb/STuP5ca1LIt+ESLgzRSO3oqUKE0QcgkP
EiAI9/W9oJ6kqBep6OhJVb2qrCQJc++55+y9NiRmkPmvwenyGIQenRA+hr+FoBpQHoQSQJ03R6ug
DT9i5EFYX6AQpBMPcBPhSfJZlsbQmkwVr8RpHrsJpLFxZmaf3/I3eZ8dyzfzSF+WpwOHWPiEKZ7s
PmTLFzve3LajXIZDwDu6Q6y2sDeaT+OZIVC0uz0MnzV6RjgfD/lztas77Ly2/ATPjimeoNhYBiD4
4CmVT/J79SryVfBM/DGQ7PwpT9mf7Cl7ivbBk4nv3hafGBWJT2AYuA9MnLlY5MS1o+6neVdXpB7f
noI38A7KK6O38APAfQxTn6gOWFPEAPDaM/cKf1mRf6xMlqgpuqJIpiRqBvvQ9824Uapq0K4yhnVQ
oZz3mf+/0z2sMO7bSJn+/ar+PBDxaaopSpzGmAHp4t0elF2v+ZBeo+yB9q05yd5RfUVgF7mBzTrE
gKN9tLt/f+R//b6/P3HcBf5aprKyvFlCHPL7MODsatyLNuio5DHpHH3///so+ftHFZURJK3CR6Hu
G9sP2+zmwzEZViECpF8OOr9eybuDzlCrTIHHD4sY9Vwdskn2qT5NHh14zKh9OVDX/+ci8e7m3T0q
UnXrrTji5invoJqQOO5byEbYP86I1fX18Pzvyzmu2t9W9buPuzvgBJaYa4HFL2TGQqsgP8Y3oqV4
35r2t8fyR2l091F3VUkXKEF4Hfgo0lNs46nvHHZS29p1nkCkpYOczabvZWPY+/dPlMYa4+/faMq8
dJYx9mnYv2TpbufSyjDiyJOmD3I3amfNOcZZvP9QolYqXaINLVyeoEvv0d9cYDHWq99u6vhQfv8G
ksarTzEmiybnq7s30rik5q0v4uhhYIjDGnAl8RZPOTZRVAuwFkAnZKdffvV/f6YhWwTcaZYi3l1u
rkgRSEFEjqpj0LBvX9LOYXPSzAfpiElP9Q3R/+Uj7+8w19aQVIWqU9R0S9Hunt06yQKDM134IE5C
8nncgCxHj6gLl4ii5CXdjA1O3fu15r6vTMaPtRR+qSpKivyj43XNErkTWgWV2Y7Cony1/OIheCYR
BXVMYAdP2WrY/vJL/+PiGpZqcNiwFNVQzbtfKsVnoxRUpJrDw9fQLH8NHpOHAekOOZ1++B5ufvnA
+zr66zf+9YF376kZyZVYS22wjx/jR2bRHpln02YO/H2RP/zyWePTePe0fvtxd09OUd+kNBL5LBSd
t+N5Lj5045CDmm3a/bL8GPfrz/g6qiKtQxkxhMlbynf5e+doYuOc31JrzxxxjvR3EW6uOCiY+8aP
4i6bYffC5ow0vTsk25jc6vPnZSOc8NmiMUB4tE13PQ3erTLVn4OPYMvIbyaf1E23l7eMMRbRovBu
pHpZng6/jzHAjUmGRoimxBQlPlwZXdRO7l/n5wXWMGNpLYkDOSKGIuhrTWwmRP6NdaB3/+9rLP/H
M/vtd9+tSbEcV00f5db+4hKGHIXLgSzYwp5Jb5G0h9sPnXBYAbawRWBJIsmWLkIUfDvqRiXSQPvl
Nsj/ccu/fZ1xg//rNggKjPbbJbP2ih/PU5QDHRc33uE68ov1BWGGuYamt40fo2XsG7NfLsZ/fjod
a4s+uk7Xevzf//r00BgGsyt5CLIbjvNzbtegX2wK66yac7+fgKCT1Gsx3p5f4NMCyJjeDCjdthT/
tlf8fLFlRdU5bmmWpOu82t+/ihVLddvKgr5nME00CoKRp1xj3kfnLYKI6+DlEn85Wn01qL+/b+wL
LGGWiBjIktW7z7zql0tXxiWgbsjFr3hi1jXjuGzdu/km/GWN1n4uJHyYxn6n64Y8nuS+/8CuSW90
tiV1b6IhZvjMXHvHEyheyXTwgi0SvJZAd1bRxm3c21zOkMjDV/dFhNPosFBP7VUyxUelkhmva7Io
UP+QDQXXEukqFrXYOb/H+B+QYs011c/+EJFYERME+Ah7UoJRHi0gilrc+kni/ftJksbn9P5SqqLC
fENTDQ6q4+3960kSM6Mv0pvIr3thK+iW2fL6hxGyAb0KKZ2NPEDMRpS3PIV3nb/rC8w2yse/v4T6
X5f47y8xvvt/fYkyNiuxi7nE2jvqdz10JL+p3G5w67fuTe6c4lA+XsltuXgkWJLojI+OPIzAqTgl
Rx5Y6TMGyLPLCQoHIEJDfRrhX8aVi+d6Ns1e5CUiTZzOzS9X7+cqgCZN1zWZQ74mibp+t/CX5yY9
l5cOyiMe+XejnGJxKcDZ1A8y0tjbR1ONqPj15cV8u2U7wx3QWK6r//MTqrANqKLBv+mMde67eMql
GBS5jIQdCSeHHP0V2vzbLmnWQThjUTo7wrro3pX2Qy1f4PwTHVP3ezjE6Cl6f97OcCxCKCTY4iTz
wK5AHMUQMEOXil2DGwqzfTcy5x5hWC/a+IC/NEC/9awQbcHQDjBXiR/qlyXuR28K4Z1lcFFVunLK
OD36/kzEOs1/KxcCJtgyVjg795qHBsbmDmE3EKGNAONhMjCtpuvx6OfH4OZZ+/o8I0TXJJ1pO+Du
n5oF2R6qjS6J5sTjUE4y5IJQbLy17sO4hbFeL3pGy3W6EFrMDxMBmoFb5fv2t8bUj3mBybiP86wh
a8waLUm9e1RubW9UedhYO4RAsxRtfjumZpEu+3reNLIfpfbo20Bn9u9368eJ7OtzKS2p9lguDeOu
Xkjr61ms+9DCZC6pvD0uYiFt1dZe8RrCXVnHJ35/Vbr//lhl/Dnf1hV+riqJhiab1Hz0db/fPsks
hqQKDHNXem71rtTzcuwijkHQxxbnduvVb6TTOntYe/5leh1tvm7ySJOlpV9UAfPvNWLhrMccHYnh
N6cLLS5Sc0AU0OAQRZyT//7C6o99TEFaKvNdDUWWx//0/Qs3yTmNxUI1dnjvCnRpgxei/a8nkeYV
B6v2EthBE/NZ/AD1i12VmaGILpImKLTDjK4SLxOUrW7d/AEso0wI2QFBa4F4RnjfTgfrEQhXR0BM
Op02/pUVHnXu679/g/QfF/3bb7i76No1bs38phg7+rdBj6UBZVHRON0SeAPBRq78fNExaUBiWjY7
4Zdbrv6o0BTOjehk6ebrispw+fsVtOQgFHKrQWl9AJulT2oMwqcmwE8vgbd4kHjanhtpbDLjiVZf
2UMBqs4DwKijV9AgtgodOEYppBSHDvbBtPlDnDC5BzFBFcIEo+vIpF0pgo13fh5TfWLW+OUK/tgO
737D3WZfSIqWSGlr7AYEGhhhkwk1piWRwPmA7/6ouxlaeRprQOcSZVFhNSmhAePa/uWLyF+nzbsX
6NvVvFv/LkN5FoVu4Hkc4G36FXBWGJ7MzvHv0SSsNuBHaOnSQY6LOWk1xpm3yJkNT0KCd+RNfGEH
RWaI9gnZ1NXV+sfz2QvfKEkLBPROf5nKbyBpvkzWmKFgzTpAjkO/2GqbtqcpRcYAmUs9xNalns7O
xoK7aAVoJ6PnLFpYcLZZN2XPlKZB56QWbpa50XwSb9Vj4DFXqTGDWK1dlz1YLS6QTnTQXMFl2eFu
HsBzqhsBJzr/S7nVO4LYaU8OkxCRk/EF460OSAQDSKZo2RIHdwxtZmKCWDfBV61CkkVRkSGmIhEi
d7d17p3FLWGqL+bsE05/C9ztQzsWKNuaI2EUwpz4Z8aGdrMXNN+8zBRpVSM+WHeTJrXNt+hFgOy1
xKf9VOx6wg0+e7yzdGYlZ8AHx76IO6lyUHzaC532tp1t8WRiXAjx6Sz1BTsO6mrSUYXt9VBNMnlh
gb3z2nptkWnJLzjR3pPQfx0EyMPzrwQ19YQqx70tdH8EZstApp3mMYKjZzrJAtRh+Caki2xiWk6K
Mw3hhDVtF305mqGawv/3g/8lv/nxuHGcMEWRpoD1tTz+VYLlUWukF603dtGMdoveuRTz52N7c2+f
xltUzizBVZuZoa6CZ01whkVzJonL11haeAAP2YDtlty4haZtwboPxCIBxU4+osWQeZcR7Wh9KNsW
f8f1t1VH/bnRyLJi6mxuqsQw/m7VCc1bq4Z6q6MmZvCByRGPRIiYcx01UD53lx5pOa5yzrPiA9D/
s7IfsMdVlN4uSfAO1YIP3fK8dIocPyjx1BNgx5BId+zIGOKkbj7g1q9t8QWEUr5g9xF+mTx/TZbv
rz2neUnWLcpI434YLGliwxe66bvhvCtOPb43+BAoHJMpzL/rTJTnpYMLGMJ/tpVK0OMOFU7dLQOq
tnQR64Q/OjmkA4kdqn6r3oIP5iXZH53kiidzCNGKEmyDT+aU7UVCyp+Hz6Fd3drtFY1Y6ekIbTkq
Ly6IfDd5OQG3OZekRSYAziKwF9S0tpFAcI7kq19WOe1HM4PlVh5FV6qp6FR0d02am1Dk8XmodCZZ
p3QvLQeCQj9jpH0uceftSobMcGpXo4i/w07FzAEmznOxKN0WSxM5EddnQmflWSZ5hicfbn6OuF7I
XR2i/PMxfh+O1SrHF4Q5FAROANQbtSsGUExcLp71DxjTW6Qao3RS/qWekH+caRT6A5Kka4qqSqi8
7voVoliUWSFH6m7kaH2526vZoDwO4UIJ7KL1w/MetqfcTvKrR452YQGd3hnd9Lw1iB+5+Hr0yyv+
6zca976/XnGxz7WmjBIVNjxwE6+WtoJArNm0DWcgLxWCYnhqGP9ghh+ckdqMb5dgwGZNsrcM2H/2
e+9+LEjunnyDi8QImqGLrql3978ekkI6NxdtdwOS0HsD4nCwXqR6wRjo3QIVLfkbSEZBmOsOFJbI
+uUJ/K+LYohjL1SyDDxF98tHHyq6GBSCusvXFjFZoOVci0jC4xWzbTfRt+GS8m5aDkumbNU8L5CQ
i9MqmvaTXxbg/6jdvn2Ru8pDbZiC6UqoUTDrExRFLSCfmyMd1NsmxQT+oBseIUH9llCli31WoevO
dI5etDwImDRWsttYHsidaj0gvd2opKD1foVXetdBjbScIlmEb//+yrRA/uP2SZJoIYNCT8gl/P5E
RaVgqEpVa7usW+BiuJpE15yEYJ4UBMM8YW/FygqSTrBZANggfeoVcCuNfqykR9JUA5kLywaIwpf5
3p8IuELrwULG5peBq0dXW72LyVPBJLkH5weqZhHutf5JF7z6gEyj3jRPElPQeH7uvDCbodUnwU48
5S8ZgNAYofIpvCzg8JiTm7wrjPeuGaU9/BdN7UFqymmdElM4QkU+Kp3IY7z5KhHGl3Iz4HxShbUg
I3PYGrHowzVShfH3yPQjomiS8WetjBFBbgM+jXvCxmdKsBrkP0wPZnR+32XzSFybTtYAxZajVm+i
SRrJ+DFUYJAEgADVY4WWqyvaSuF6ZE+MbMWtJXkVcIJExuuw6glWyBYNbF7DB+QaThIw25PrR6ND
qFKxlUMLBX2ObBLtojwlV4Bzu3OxxRnyHbZe0bARAoTglz5fzanmASObAi2REHCIeCf1UPGGy1zS
NhZ+MGbisJrqaXMZLdJYDCJsD8pW8hPNqdDzDcamiNZsRvxo+r5Aak/0Gk6YqnSISw1uSa9hZPFZ
5Ce9mZETm7azpJwzsE8IbqPB0O5r1TGypfWe7CJxUn4Uk8f0D/aZdlLRux0khsk7mXk3frtpMEmb
N0k4JtvooyIxVp+1q4CI72UYbkbH1/VT7w4btsphUdPbbiGBPXDtMHDgMkxui4CvwOFLfWlqfNPz
dLUPhSkvtWx4JJ+OgafiMXvjvQqEP/xr1HzK+Z4s5xGkHGD0MTFf5G80ljVSjLC/nl+YKjJVT61d
ZMDS9c5kmZAfSjeduMNdwbaFeVtiv2bLdKrMq3ZXfnbOEGlSX9/U4jDAkLKt84QwLOIY8xNRZpZn
WW7NxY7ZdckKHmNqw8Kvjyr0A2KIy7lOiQJI74orAy/usFCyhT6VRs4ampEdH0m4D/FwHKmamag5
8mFYRzy4E3XpEqwhTPEFw+r081NfLKM/+Qxa3dkHfCxPcRbnBAuBxA6uU0me9+WqtbjDTrdroVXP
Lhy3TT/Unfa5UqGSuIR2VuBzMV+mE4J/PvtZe2ApgqSvmyu8RQRwESgFjvqMvJs0tsjNrfm15icG
pDLBdHwehK0B7+WGCB4b7s1XVTIvg3AObYXW8U32u70kTkgOqy+LZNgkHLmh3NHADud64xv6UwiG
JuagUIMMnnfeaJ3Gxw2056gnDJPmvetBuFjLm2EdT25QWIlMWD03j+kpUCEuM4PGEvUAFhrKBG0X
BOaYjYod91GpSJtFz9iwHoDVpNlb70cNhUyejz/KNq5Es6dvWQ0Wjk6jQdt9lWhYmMcaV13y6X09
xvNscLwD+oyBxMreGWdw4YMpgLXGfy6Neb269jq67olMA/MqfTQvY/ZR6UbyqubIRWvrSjBu/ylZ
8E3H1NGvPo30KbjFpF9ASb1Cb1/DS6O//9njfGhWgHAfuj/1vvkkFr550WCXLi+rG96Qkf4wOxLN
xF91XvakKeFfCVfCMB2PsQn0730DPnuCmTp8Uq7z4gSzS5sNKhGxryrlXyucrjrA4GRbiwvtucNE
jdPdNa9ETpP+NJFll0ohmuPoLpl6DEuFaG8qzkNjLG6zwLTrVVt6wb6nc2j8UtB8Cajuqgcm5DQc
FDprTEHuqgclvabXWi8V9m79Ne/sfEW+WImdB5s468UyRtUDRTN3AQGW85weX7mBtbWhJz8QYC1s
a8xv8+dob2AMWtWXt0AY45mecHETqrkKH5Jpy4SNG7mhr/wBfCy42uxXuFPS3vn3ZvpfvZtvP2as
D/6qznAoDDcp58cg6kJV5ZrFVjrpn8GWETRMheoPoYQWCMCDOQ1/OUP9nKcglP77Qt71jdqhjZWm
hnAPWVRxM33S2eTE4VGakwIDn6N+/veP/TlT+fpAjmyWSNvaNO8Kh3MUn8uhyZTdSBjX/EjkpV4m
0pGI5Pa5SDgkT5NiJilTVYOJ9wEejeHqhXatsdRZzPQj+bbnZY1eLZyat2eC28OTThhC6KHJFMJ5
IkJumvFw8lbyyJrdktOVVbzymA4E1QMbLZ5Dad7eeDuPvXHIs9NwWyW8CL+dA34OWL7/1PuuWHWr
yyS6FcqOckjAOPcJVuxSk1jvaHzJ4b1E4ZnvCfp7Gnl06iZCVKklriod0/T078v+H+MK7rOhM64w
GRsaXz3qv56xItDaJBS47FfPxY2aYwWE6AsxeliSj3xAgWdHjzX49nquJi/K4FwQu/b7f38Lc3wt
f7y2f32Luye9La3UDMi93IG5hLl5qjscs1o5bUFskw3UIwcQllG8+GqwQFbR8ymIHLNaWjBY4TCR
nM0CenO0fh2U75BSyQQwUcH3MqgzWxiZXUHgC+kDGZTEZm4Vwo7ZGN6N1eVPS20WOWL8UhB/3Reb
lD+iuze2BdOXk62EgpXKmZRxUv4W+lZfGv2mzTetHwcbZIFglsJ4j317ou+FhdZBD3GGejTAQlwN
5V1KT8r7gI/MIm1advD+70sny/9x6VCLiDLuIUn68d4MF52aWy04L3lyhw4Pq5L4hhrXDpbyjLZX
io03PbyikR7zAE1sRPjGwdEM9ab8rVf6tbx+v4+0K0YFgsacRmYC+n3FqjQtFpVA13aXU1n5Yr7A
BzuBUQeOY44RLV4p64iQ4icdkeFGCbwKnzugXYx8cC9d8Iq/+QW0/2iaoi4ZFSaWKeo4q+4GiX2V
DpB+OXTnGG4FD3kqeE2AgABbaTsPgQ17SIP3z/GJWoqZHSZq1YFoMRyCeb8Ga/y/f4Dhro7eE0wA
fmdmEWDfP1tmtiDH0AQxdN7zJ2iw8idieCAEhMCD2t86F9BBQn7vmkwP4AOrLga/MIwwQPpN2JQV
57Hfjy0kMuphFJRHjcZtMdsnAGIAv5DZkpI17wjKlGooZEcDP2x62QZ78Jlu5SEEGQ3YAzD7SLhD
oTFXi8UGsDwBhiiiiIojGSlwi9qhc6cSZkKaR7VI8lmkLW6l24NHwVIQQnuZ9mSF4AKSjxmrPAX6
Q/5KKkIiuvSWDLZ23sTWja9epC8ysoBqt4ZDYx44ehE53s35e6qGxqUtkmFpLC8LSPf8u4idtTkM
kEDOx+FSIRJ1+P/xNUbtbvgsKCCZ1zpU+IRzQkOyRno5Zu0jpXpALjYET2hl/RJLcnzxq69WVwMZ
Pl1cybWj3WzMaX4pkR/cDsnZjfolINQL0JvYt85zQ1sp+nwk7rezWl9pgStAcNQnTendxljn+jpJ
CifRNwSQ1sATiHHXViaHfNW1+iV3gh9/xoxL+BCgzWcm9m1Ftbw1qgVDRWrTks4mRwmWl+eSMPNZ
RVAa9kDNCasZWQIOHWwIlRHJG8m2IwPirSr2Gal2iCAiMFFOSxSj7vBHeD9VBpKGw/9JyAkWWMPr
qCyP8TC95yKbAMPlBY5RPcteS1qY6KIk5s+U0aTE4AO+fHABJ5Wll3PSpe0cOwp/A7CPzE2gztBC
7xyqm+hVqnhO7QE/urhVI88irjgnEBs7Mt8z79YsGmRNKrpLwoZIshBxXMFCYN6gzDToQej/UMKF
XltOCYjtoQdXfnXdp9jqkcf6FEyUroR+RtIsBQ5M1JnuUP+JF2ZoM6ZQiK8e2sZB9UB0sU5gYYJ1
3jVJZr4sq4JWnNvH/OfFAINk8FuqcLhrn6OSuV+qpBcYZEKTQ8cJAHzZmcPrp8GjmzpkSEEwgQic
rfpyoiK5gv9EegmAPIDEEIMYLr0JANGLGSEUEHX7YV9mO74gQUpW9DFWARw5YmYQC3jToANBTY+b
C1nahGgwAqzn3QVptW9x4FgBPDNiL1HWerQhwqPV3SKFxuchddehGRMPerVNkmRoKPbjfy9VM1Id
KjQMzxw5yKoj/wYOFBAoCLf0ukZYdOGnxSxL1sCBAhjOEq3ldX+e18YyA4qrTqXOPQtzsncUAcgw
JFS74nmYk/XRodknvO9s4/fKRfJ0fQjsYbSRMcRHvkRqHo0CgAzagi8NDhcfR12Qrl1MBw4BAZff
AYnEQlx/4uWOPwB4WaFvGSDemNN4YKIBYdBKIp24t/EfsL/yK5QPHS4BK+l44d7gc5cb2EV0hlvT
J98EAtz1urA4OxO+cVtbjLk7TsgAqHwusIqpn92b3YnuImG7sKLFMf6Sp4SvAgXu3xul9B+lDruA
TKVD10qUZPmuwryFdWA2zaDs4MI3J+4ENE3Yr0Blr5rPjxC1kdmhpADWmU8nS9ioYjbaGLp3cB/N
++XEHBqfhkj1yMFUsFkC+sFm3JaHTo4t/uI3QKHgtVs+RLk8gj69Vm6cuJY0oUgIV0koDT1eoIqw
H7a9i/0FDOUFY8HKeyZdUzr1SId0N1lk+/yd91yMOMraKpbJwDOQEl69muCO25T2Di1uVlU6SCkp
x5aroG7YE2YySBOs9pBpwfVJVG+VE8JEZ2SmgcL3TO5M4BKBiBSLHj/nloTJ0gqsNa0Fgp/U8yzi
KP3JuwX0SqrdUhtDHHi8s5GgvBZBtxJ6hzAdJYgwixqvZl73pES/NMsl9UcjGPmPhL4KwYBJs1y/
u12GjoasQg68K6QlHpP+0XxN3qUn1lo2tfMT7zVPmfEBMRQpwIk0yJJ4F6LfsZKwwwBZHpF9oG1v
n+lLGDqs81pOGr0tHy+Cw7bdC3YJVTRdC9mKXtW1n5zT9WCMqekqoOt4cr16ACD03LmSJAkHr7Uj
Zj6qy4OauAlQm3qj6fP2cmQ3KJRZLhAYRQXqwEeT0ilBxIk03h0aeC2MeZDxySQK3PzM/907686Q
jl/o8sTUQoWvx2S5sUV4kCDpp8OTHDqFZLOlYmcxVFCvkLjsG7lf+JZCJ4bnLy+4OxKHIR5ElEUM
9nWUb9yNIBqx3qU60k9vYLY5cVfA1eZF5pFun5S+1LK/EGVGpbiIScMiSQ2/BiqruTrhgSDGE3ga
29LF9IgSpRGQgJ+mlVU48j6HygN3EBAgegWCu9kBfqsiucn3NS23XpFUS1NVjaOJeFdGXvtbrDCT
lHdwggD4geqVXS10kyXTVWJ2SIpRqTJ2o2X7OnpBqnoUGp7hVYhuHzr8o37x+3Qig0JpHBwOxhN3
gcl09sxK26o+gUfqrjBn/JPSLkLyG6spqg5KqKFfXFQHvvENb84hrzAqEaVAJfa/xYD+h6VQpRxj
jdtdH2PM0waMYrsRnDT1qjeqn+D5MvoqLid8HLiMpfc0digHhadrN7uR0wYOmkI8dKhrzp8ZOdEo
swJiZtFeXYA96o4A0xFWDxX8Ewsn7+mlg1OI/TM8Xti1MBgYTLkk8EwESrukrZFlT6s35qBGKcpX
va4Cxb4gHrejfUYhuWiXObhReSKj9mH9AkAKk3Ujn+IHVoSisyHAklHdWhMTylDkKkysM/pbDl/N
Ig2ynpTviMCv8vjoWWAvLaD1tvIZsr0H4/YMaa5XjrqwyDSXMEWe1+bmag0gao/kQEhwLB3JL+u5
Nb7/384a40Ni6CzlYAsAso0Ho79OrpElFFV10SQgTfkrF1x54Nkd+cC02bFY+WM+guH0IsXeODso
A8dS3Hg8CC46ye4on1OuVPdxOUEh4MVGxNji4bLZfIrEK1EaZK7V+Twi+NnIQxAit923L+fUpSil
HGprNwugldotjFV6o42HOnEsULmYLJ4NWGLXQv7JlkltNyVbSxzvZ3lQ9lTZbBMUmdTC7W3KwPKq
MkvwWTm45NnVTrfdK3G0EPQpcPgIgaYdioejvqRy699JNX49B6wOtlxNmpdkV1JhIHTUvX/vmaic
fl5kVdMkWkGiwpHuvlVhXSK5y29cZPJZtOhoxk+xOrMku32h9cLhKcI+GPkGlj3OB2fbQCJDpFQ/
7pqFNROlqSaiOZ4ECI2oG7B8oj5q/XO5LG6LMprS6WAXC2EJwoHQHa5eH5G+QrAFkasTkV5tRAt6
fMX5LDjgow2SuxL4iMMaY8qyQH8HaKJJYa76ioVF1afFVwLrfVM3ygvLfPIg/sF4aKGwemZQgiMQ
nx9rOYeFKwxN1Lvw8w5gyXnhRWZsrcfBwiDs1/TydBJrqB3G+81POqbj0sLNtbXeY0PgNRSIoSLD
hDML/xowN0coyById20OQutCtQ21HfxTOjUKTJBOhH2s9aiIYK5y5iMyPesntKIo0GqQiy6ld/bE
0SujHE/oNtsgxG/PfOGIpiWEJ3yA75yU0gOdP/5q6j0FDrpA+qjd80CDyHnUAUVPepWkBe+CAofD
mznNlEk/g3Q5vsEvfefT5TUll/WB7UFfRHuZwRnsZkI64J8PtEweWsZb7Yx1STsayYSELEiOKac8
ZZqfZ4RUBVD66jFBmmqxzkb7H6/NF9Z0bNhosKJqh8NwOszGfwzdWJrEfyi1QxBW53EB568kRaP6
YNMa/5zkQbLtmXkQmcbyh8ooRK/vsIBQxf/7oVbG3eNu4WBbsURTtUTdEL9sBX8tHGFzY3Jyu/JM
EzqY2QJOd4poXv7R3MzQeQUg9byGK9+v1C3LbQb2ff9uwTNCFDLyznxMeaWDCLp9Z/3WN91EeR6/
u4Ei5N/fFZfRzzeQ4kfSKFwlVB+ozb8vc9dWMPLi2kk7eQed/nbzzx7SwhVH8gQ9EOxCwzG4vA5u
bdNm3Y+nvX64eeyL8woV2obTIvKwQ7BCxyE8hxu0chfGZ6uOwYRbaxD6qVmnpAbZJgrG2kVZ4Y50
P87WqEcCd7PVADK6+WtquaOt4byyWr9D7zMdw/ukjeKWNHcU+L6kXXDqtCVw93O+njSto8UVktej
gSFtkzxDniQ5b4XcGN0fyyjF9HagATGBgFaQe5W9l509zKCGX2IPB5m+ELR3oI+kViTpM8f6FFpb
M70RUKJMkwfqaOvmDxO53wokmrEBRLMGgGS0v7WTRN3kE7o97KUXlBwM+c4EtI1DrEXsKW8Fa6tp
n0niLgw7GZboHeqzNRaW5lYjTpSqyMiP1faqHQzwSvofk4e0c/m24kw06e/Nc/U5OdGaKd7osLgi
BvbeHYpZB+o5XUS1EysnId2bOYk/0/4PueNQj4lhcuqnbqo8AeRbnUl6oPE1uNbVYYOhptUZnMwk
CSUZvSIuvq5uBS/ZUBKcO5u8DfXsWCMD3Q2bZZ37TKKtnlQNo5jqZesrDylRD7g5scK1mxQdImtZ
mJE57xU4e4ANkxORHizrWQRmfg2WDUrp9hh99KUfSjNFdXTd+TRAv5WLhKGUQizL9kKeLh7gD/1Q
LvXbU5dNORAG8mObHuvHde+fl4wvsW0f8shD1p7wT2cMMOBQ4xmNkJqcEDpPiT6/KeuMtbM3/Av+
cbL2bAw6qM6nzUKSaCC9xOGnQT6Snfh1A9+TExZtG+m6SCcFDxVHLUSF8kJ4SoFfcOiiUe5T0lt0
Ffyg293I2eOveeMgFR/LkEffvRkzdLjCC20Vsuc8qXs3aIOQfj420uxqSmkuAzvUNgrwrgYksUfa
AjUBA2KThzqjToI67EgT4UXb0Q9yhl296K4gTiAhlgjo2bMmIoO59xGNd7UbecYuUFwdcumujkLb
ed/w7dOJedC39VO94J2I8GxPAyay/OuseavB5B3JqSAmYR3PW4b2W3pesenxjoBJX4gW1bm0kAsG
cmd2O88UbEFDMkeOJTvZ8txOL9eHK56MjbCOKOIp2xFFoRrAJo71KNvcuEoRMWwcS78Kjk8LZref
r9halbM7VpqYpxsv8nngsPidCRKKmnXSRZw13HxHz/bW7WLFTzq/19yGJtzLJdtpbxGv9IUN1Ls0
vnYmHsy98VPHgirxe3I6yU8ANKmtM/rwW6T6zW1tDBx8q5SMO6erGQCfZ8KFokJ4VkhxlBboT/tJ
ph9ZPngfsPv3tH0edIQc8Ym2A5hmynJ1EXEMCBeJNmWcJ3IKJZUWYZDln2nzkNpoeHn4ITdeBXFC
+BiMQ/WmaWQscAZjyDtHEmcmOHRunHP4k581kdSOYDkHsACDwGJK/yFF/1k9ZPiUzsShkodMyAhP
Sdb6CW3A4TzTOxohF53ahCAccmgapiISs3QNzPnHOXH1g0RZcJvSBWxAKuM4BiWqepbw1NEEu1Sc
ykZHhX1FCLFuzNwpbjTJHhtKpmKiKh+tuu9FQu+KY6W+SPX6Uk1CnIOgZ+Yapd6pEh4yJCkJKkvZ
7U+SvDkH8xviQJAHDdIoA6luif5mgHqQ0NngmUdxYqtAyqEGzPRTaCGjsGsNdsrDdXtu1300kQef
utOQD6X6ceFIl1iOsbsxr0CsPWmjvTDRSKlg6s2Lp3NamQF+5BzlLvtlNUYppZv8rXy6iba1pOWz
lEjzeUOdZSILsbkUwB0+SZKfQAunrknt7hOu9nPHX7kccDQdCwdVPydZwkTQrVCNL0jFoSGx1DbF
DJgsSde7eB0dZHGlnAim+cP2VSZTM1npnkEng5yZ1NOSiabawkzZxm+yPKNSVOiDKccy3cs1RE/r
4sjvtbbIrAcO0zQdo/XVLRXnOZ8ZfwAr8snMpwnu+uCmEFBevZrmJB2gsR4v8alnd7ioi4CdPg7A
XCAlJXnrueKE9UmLbGTS8HvRaRpZh1bOli0KC5KNcT+65iInJpM4g4x5IhAJKGMM3DRi53yS/Qxr
Y5EosiS0y8LiG646mPpbKdlqtBTs5hkWhCSROU6PdXruNwprjszlpsfRCDhf0t1FXdcymhN4GLTw
+wnHEnESoWWltVr4Vb+2NqRIDtcXEfBfNOkVT3sshK287CDpkbxJ7U6i4e5c0amfV2tzGnOeI83C
jqCUt5vu4tMvoH6QWWIqwdcO+dmtkgk6ZuHySnAp2WBxha6cvfTCWQXEb7CqTtGYAnYM/fLi6mSa
LtpZjt5/T0QaPd1jw7BqQ9tLWGDTIj2A8MBFahG/RIg5W9diWkCS+By/UrZCV08InDBrp0STnN+4
9+Ye53VZPlRnhiP/Q9h57DiOZWn4iQjQm61EJ+/DbYSwFL23Tz+fcjbVkYEMYNAYoKsrlRJ57zm/
ndWnoLDpr4IgscWGkI/Wv21IllmWzyVP70l7piRBuK8H+SXy2EZR8SbVpSd6E1osdLRFK6zuzyiD
HDXEMjcJSZdU2CAi4YeksPIzoEPNFt8s25y3jtq4JUHfAUVxNG2Eu25j8ncEmMpB4aHciJ6+7dBk
U8Nyb9Iy+nxWUAtsmA/FS7Z1olWnS5SizGm6BoukP8ygdok/z9pPZGc0MwcH9oKNn54HG/1bcyl4
Y5KV+EhDntdpcxowpcVYPqoWTcPNxvrSn9CROQUtiQjL24VWuAoa841lW6FXPv6J5IzSVf1xlW3l
ruhcDnsqJwOvYW9VFhatYhh+AEuQ6/uBccjprJD9TviweoJ+3Rh+guoIS932RGhjm6MxrH7RempD
vgyDFt6HoMdh5fKAi4+ii8suoehzXo/bAQU7rzhRqvUHeHK3aS03MJY1MkbQRbPdisoF5kPIH7DF
ZJwrXLya0wYXbjVUl6Oncu8zmBt7RTmxPjCkC/vbYbyeS8CxELkQXsr0RI7KZ2ZPPDaEtUjEpXD6
aKj6V3cpN9IUSvDebqvHRFncMof9Z0Lk4RRLSNnAbc/aSw4lRgwtKzUblXkyg6OV7s2+mOHZNoBY
nnUklemcGwjPQnTbpeO+dzXqKIGO77rkGdGnBwTv4B5zMnuieQ4N4VcoR3qikK5n6OdgadwleMKz
8TwwwzrBdnjPPC72uvSte1PhEK4kDgeLzj9iOArBzylReDMIU73OSX0UC1+IZhoLF4nHM4QA92YN
had3XX1mB/2Yt9A53pf6dFEiH/qJFQb9Dbwj39PuKl3oN7j5hGB4k3Eym/m03e6nGfdUa9OVAI7N
g8BgjMY/nilAF9gd/Hsf/L3h8EY6cfYWoI60iFmPzz1t5/4w91rDD9YSDVXoCfGJw4VyqOozCVfD
h0i4e7M2PWBZcZl/NS+AAaKDZhMTBuyEz7+25LRYYqaiLgEt5IbtmTr0l0BYtrKNlilaxOo8xdi1
4tmMXe7ZAsHYShjmFeHDiBCSLeJk1NuiYyw1T9oM6EkP08my+9m4qgbKRzxeugs3ekW59Yw11VaW
xl2xiDmdYGIkUXZzSRk2nfyR7fV6hBwyi2VwCqjvsEd+1QX2Ta13QrvpnhMnJggYIqsS3ssaiz1h
N7RDV6vWFt1xwQwzRFuQZ02hDepQGNTRz6ltKGZXd+Ku22vlRVUWPM8Rsb9vcUGKlpNpc+mDCtFJ
4qgQOvKo04XwWrsNtZAwh9Iry9pwkVofVDeKV4DYr6I5i99MB8sIfbxcJZgqABLAivjjBBBERh8w
Ri9UvZIXjLIp1j2vKdfJC/QjwNiIicEO3nhvuJji8v2e5YGYy/DBjTsSYHjJqMGskY0a/JtmvP2V
8JDmvhg801KSL0Se1lLxOyBImpMNu7KIoaYRDpkDMdEU4TUbYtPP5hZDDJbddqm/yvFHwuuKiEXc
B9GK6gzYT8Rn9CLLdpKT7Y6bILCDrybyrpY91sfggeonVT/nfP7LqHtAiaH5HENBBt5tQYB6QLz4
kmQFEugOabwQYZ5eovd+sHuotxQRbWsQXr/KiRaj2SVe3monCWjUOl5Hu3wLnqPjkDhQVWGzEjgr
h2Wr+ver4KPD/hRtrzRTzaaLpi6TpQQVoz3yRH1eqWZRMSECoc84rMvoedjznLyO85Y/Zm6hhgUI
dh9aQnp39Z5rD+xWTO5aMUSEvHPOLZjzf5rNE82bv+S60j1rUWjzZJM4Wu1C10g5/Mq6Q6+ZXB9p
qUZudYqbr8By1Q1lm071FOW/6Mx+AEQk2QJAVYmdxfKtftOZy72eFg1Wx3sGPRaP+LGB/aoWNJ+i
qAbOfgT1YnkJloAh2C2iR/ksf4QLnUY21ZmWwRle+kTtyY3yXL7e9Kse7/Tpv6EQ+S9lOV4evLIG
EVCElGjiN2lfLxIkqmjCdAhUNNwPt3phwvi2C9YNXC9Dsbiz/lROmO6twO4z4I5xG8OGC2vQnZ5D
eY8Ch5uiVezpMxSP5nU1Roe0OP37c/4NS//vx/wmZYriKtbF+iYeaCRZVmdyVBCYZUv5XWqf//0n
4Qf6C8nCnY89CAWXBZ/53WvehuVVNFp+OCobgUu/Ajjnrn4Okg+YBNLURHPdRw8SRt+rC3zyEvYi
NLEDqS8C7lVzq3wOjHkqOPQEi9Ku+rgKiDuO98phpaK5igxi6f5649BtaqdPvRFiBHyM8kAsBrqr
Gk+cVBFwy+lqA0eZD1LtDN1caObCjjz8Ml4M5kKIiNarv6zrHRs64yDUadJNXM3wYW8kRk3BETel
p9HsqqxkaRWOfix8FQhqYU5rGklWau+XHThityfhA3WNxnlY8rThyEWULuk7rq7VgMRzK2ZHWXZV
BLDdlgDHGSnY1aqXt1Poxp8923MKkUfFlRNfoq+mWo9UDMLe5X4q+AXF9cVJdl7ok0ZLMReOokJA
jF7agO6WutJEr8UY5mBpQy6DvN8VP/p62VTsc76mrgbO0dktejQsJwsBHYgkQCjuxdQL9PpHRltM
mSz7OyEQ1a7C312/ObnB0GIc9Wl/00GEV0K8qC1KUTX/1rhsWVnjMp033aYO1nxTjyn8xbx8MyAR
p3f2nRZBhLaxsnULLG+umR0JaWcmzD2JmhLVt5CxIZBkDWE5SRCHyarHAjNKld3ntiWtKCO7FycS
2UgIN9l4Gn4Fl/YrfRW/Zwr5b+NdKhx7A/ZluKhVvC/dLNkaFEkI3riGB+o8ghdi+wr4dfM1nbFv
jUUSjQZi6ACL5TsqR6h0NToAdKukG6ZkBvz7TVD+Cj/hbPjvi/BNrVq1adiTeDAdSuvRUigvJxdg
bdEKvwQxIU39EaLl1uzjTYsvYc9zkHuUJQgukvH4ZpsNA3cQvOXdKnBRZrBf1JJza34Bngkq+Ol9
JaPAIBcCwvu7xnVQqpjYjYmPOVL8m79eiW2/rQpmBzE1CPjAULCt9YOMrmyIZhkdp0Xu1vqyVjfW
h3QL51n3TIGreueYsDVMb9Wdxr1I6OnTC0KqPj+a5M2DQgGieFN16tsd1TySMSup7mkfOm53KToh
QVN7zyTqAS3DqqDLJjo3gGzNm8bT8Q4odVvBEPLLo35CbPIqkgCVzAewA2RmMBpMz8Iwu85e9Rvl
JgHUOAARHUEh5TnZGQELS8Z0gp1hF1IZHcClfaQmf3IJ013GSghbe7Vjiqd8OjExHWj1TqcWLLRb
/nqlGw5rrLn/fkhwIf3w9d8fFOB0/R7g8u1oridtCvKkBse766c9E2FW7VOa0spLFKR820Hu9Xfz
g2Mp60ZAGhisRKZ66m6CNTbnZ/zFvOHppm52cbyt3rLC0XgdwYdiHMh0DDsq94526BM3A/aRwWjm
4w6WUGwXdb6+1px1xwYtg/kJABOOrknD3UuIV4KC4uS1eWyTVwDEkXY0VBjOFUiSIsh92tCbEgT7
gOjIxiV219ypmDvKakEi5MCQUsz7VdWdo00YQdjSlSdSh7kQqqUqL7C/Ulte3NfeBwjSOl/m9wpB
R2Yzag+j6erEdliUPp4TXhF2fepDmyeafzj2378Kusfrrbb/LRngB2IRZ66qkipHMqtEFAW/1X9I
mHEMNTWRg+lAbTzn7RWPebRuuC+hnJiwdgHbfzQfcYTkW8yIN8I7nnVK1N8VMkMleIZf9CbGDzzL
/3ygbzyLpNW6XCrxdJBvj6K2ampgRR6GUFrKvR0LW+tOeowAAoj8LPd2it4CoLiGzXbYTuZ2/DCc
Iz8KHtx68Hg78sZr38d9gOISWGZAJCS7EtIhjbiSt2JcAwWnZ7HasOiE8UuOa4UnqM7c/r3a5s/C
7UNCCtrPAdIq2WU9GUdcNZOtsrUpczrxqvS1lFA2PCOE0Y8gdgyqg3QKTIq+/doPm19enx/PWBU/
Ji+Q+if46H9/sRC3pnKtpfEQ0/aTuFPFj7aKxhWQnND4mfkeyfPAWtFHA08RU+tDl4e+HJEzESsK
2HU/NSZaJBtHt95CAlKbOYpEJfDD6NCr3r9fdpQAP73spkYalshAhiL5fz+umOtSWZHifLAqa9Yv
u9YTow0y/ytxtdIMf/iseu+eWhqESPSQJ2wFMwmsiHsPGS+FqolvKGvFpvZ7DhBQCOwjXOsuniv5
0uvPcCtJ6Uz6EvbGQo5JK/sFM57yKLd2OTMfGqAuW3gAriIPlil6R14shi5jQ/kQ3q4mt1FhSWgq
fZRj3Mstm2Pus04W0E8R9YFYmDhz0+wRAup2fRsEjGYAOSEZsEwP110NvivW65JQMQiBddJv7oRy
6VWsiuo+s9A10PtF3uzRJIEBLOUIyQXj0ka2aTgt2FznI1mBE1Pu6HjqcxlpaC/hO05J5TP1mQKE
8XKAnLOH00THfDPrO1SJpCvZVrY0bu4YrRAoj8n+Gi4jJhk6TZjHrGpTl3uLzBP9ujUoUW0sT4XH
E28DnU6W3bEGXokAozZXISJhCC/4Q4P8IzAY5xHXzGRAVAWNg7K1IofYBV+F+qeIECzTkOesig0v
j95dhmHV3jY4hEFBqxbLJjq34eF2UviF+vMorZrrqhEvActKtSjShYxgRl31bguNzl+eI3Yhea1+
Ka8eVaC9iwMobz02xMrJ4x3xC5W4q0rsQ0BczTFullr7WtZO/STix5pItYZ6gMcS7TR704plO5A8
lzAd1isR+pK90XLbnF9zV3eLvJ/r0JeZOykb4LNmJp+UYEOfZqisRc2Ju24OrkNQCg6L19Qk+MS5
Ji43Zr8YeodOxkSfy48siGnoIeyrhgV+MWT117dKe07HVXM7qEHiScDPOVO1chjkTUnRFKLhh85c
V5cbGpcyfh5ujx2/UV4fzIBn5TXigZ7ihenHNv9kAnHYLtoW8z+IrYf+BDSKALV2hb2RGscp3Zqk
6F1RmpGJhOr9iheM0FNwfOUTuZs1vBCELF9fJ9rroB6UB9lcOAIftJIXGBAlQHoQag+76qnPXxpj
rr8hDw4Lv8Qd0SySF+xwQMF5eRoKJppHPT7LoVuF1PFmrMp1dAbo+vdRof20RamWJZm4ljkwvo8F
0TANQVD02DVBJb/syc3Ows0zNKClrWV6ZbiRmBFfNTTjcEfRytim0oroMx5jRDDKkaZ39Bpc7D5a
Fprfs5zT5iEvF6HpNeBU8pJxGh3GW1t5o7BCIFVT8Nvc/No6x9MRs0iXuxUoCOd25lOcWaoLOo//
/beUf5o9dWz1CKY4w/8KNM7MyBwJ2OI85M/m5ebHOPPywvERDGQPkBrUhUJe5S5TMB6B1BlRp56S
aRmf7mATRnM7nX4biX+cyQi/UhWi/mVTUb7NZLdbkfdDxcfql2h3msCRDP8a+RzPvNcMAfgOIMzM
8+2Ja2+UeI3nrBifkp1hJrZbwpk/b9NaKpchr8YFKk/CdLAHmOWQFbZEKUwJmvZFebmhZp6ZZGQT
ElFusjPYULFG6olUlm9iehsbxmcy2J3mcQy3NZpPbizqiK053lvroT+JkgNCxlDczimezDwEBeKu
eCjlmWgD7dJMHNDfOqcnnkgdu+VDXXR3rvX28ICWbNWgcZ9caLWa/oTRjg0PjdzDDWfRvetZh0NX
F1nvtOMfX9qwLNEnqZBuv0i6ftBWSoqhMP8qksgo/Ed2+5/BS4yj8JoM1/EgUhIaLWF0eqSMTBks
9RD4jGLU700EDPjKEzRt2h41YUMASUqQcuAVwwksrZMfWoLf42XvEQyEMIjWj+uZQCzwdGkjaHS2
le9pgeTkYISHnPLwyNbiDWFrRWKLqPTu0lw/lexYXsfncuCgdlA0XQ30V9Er15HV2xx1imNuk3lW
ESMpLGIw9J2k/PIA/gkz/F8xEF/HPaxSopjFsLRvm2OWGFox6uKfqQYBW5D4lIAPfAsHg1/rQ57L
+iqVPSvEvIOabBIdtXxay6AIKLmtbRqsMErTYk5eD2PEI1YCY3G4+2z//fr+CPUYvLwsjSrmVv0b
Rgdop7di2I6HxvB4E7QRw/Iy0j4TLqcGn3Jy15bP5IFJBcDebpiq86U02oJCssk9qT5RGWD3IcEJ
2Vksn1LTQ5jWKYck85T2rZD8st5wrSEUF98STzOcifuojRtnekaXj6MaMPbffyfj/m7/9d3zNxLZ
AETOnm8jtyWoba32HLyG4VmGZxL7Oy7McTYAImHsXF3CE53uTQ5qbT7qLyNIXuDhRg26I4IhJhTD
9ETU02BQ1K0/WPz9QbkYSFgmQbqmfGkdmcl0Yx0HC4ldv/40MZd3foNqFaJ/Pj7D3jvluhWWYIRN
vtJJtxUXNx0mb5uH6x6qKPZv5Rx8Rgbkj4e7C19y5JV6864r2Yf7nHAZa9NBfJNX4xs149Mvv7xy
/xb++pYs6R5oZKo6r+7/DrKRLgjKKDTjQTqRGdPZHFEFgT1vlPkqPK9Y0Z22tfVhQTuDtIqwrGNT
y74QlHec8Q+w2oDTKsvsphiQ7u3D7pNrhmlAgyt8Bun/969q/rBlA8/K5KfoRDQa4jfdftWWQW2p
4LTm5bYIQN5mUrmpTVorb7Z49akOZty5bcAGQ2kXJvYN/hi5yWc9IRuhIA8kkN4rhCfZ+3hR9E32
TDpOEs8F6ZLpL+W7cGFxVtXPuPFZKUr3C3q8eaIxc5zT/YqPCwgjEPfUpeX1IqHf7imYK686FqYI
FGusNmBszRaK54IUgRJdyWeSzvt9tYGZetbJLJZRxkFLKYPHtzQ819YvcBWAw9+/qUqxAPodyVBY
nL59R1KvRnUa8B01bpW6hkvYTrfo3PRqNy5Xm+wU6qI/IrmcTR9qvarcfinsun1/5FbZgdLjwIkn
H9amQq0dsyUA/5ryrm5I6CHQcT9RF3zStYzFJ9TcSeCaXEr2JNqhGsxlWDXavQeBdfPtvqdYVOnM
BzRXsGMDfd23GUuNgdIJDWbwJEGiQrQ9ojsimiH32k9NPhqP98SkxdQ/8NuhTsLwT5sx+goK0aM5
l7ZKJhNpDC+idNdUo6VZ8IwiP/WiVRM76Ougx5HSi/RNN1/D4JB6OzxExTw5ED5a2u3oGqadWU65
p6D6/XpOQhdiGNOSHZJ5Zmsv/DEq4V43IGpH97WlGdgEeSbgwp5JTbS5HyzG/AglyqaM+GiuVS6n
Mp5f+0PLgz+HHB69rrCR1mkmPbZOQ8G69mJ+yLHdfibxWUu8ypzxjt3wQtiWg54JgRoKXc4BV1Pt
S7IkMib1oVD1fCa9kDfzXBpknvBsZSuGDelozhIfpg+0+kv7zDWvnb332jx6THxy+jCnzca3m3FC
BoHo7VKL75nxqJXkNK8YE6CuFqHHNw+eo/pNPkc9ErrbHH/fOxaCPZwMArOZcRHtoF+Wii0LXJVk
S7oWhpwaOJzVpCU1hV+x3faP1w5AByXho0D9CcmiocvMRUfokX6JulxSpvwQHNVN+wZ1zIuh+q3g
sQe5cLOFgxso8egQkaqX8q3HRwEg/JnH3HWQV9UadTqRiL+NrEg7fnpNuJTRnsumrMjfjr7beBVh
DeBSrsFGzh0pR4jl3M4puePmBUoPF5oKN85WD6NBLPHyeoUYEBfXTVQ95Qy2Y4bwZpZU1BQscuZc
J3sKp/k9Qpk+QfkLqoKCauiM6uZZLTosXMhLGacc6grymFvNDYotm2lHgQyl5PSYR7F7VR9Z9iLx
iMQjfoDrmWPcBw4swd3mvfXQNVtV4sqqHGucq/L8utbhI5V7JuH4YfKlCuSm65pTnzHyjZDvq5IH
9TkmxydajNqx1pwOcsrmsQYS4ndDGwQTo40vZJZ05V5LMfYRI7q5yej/n3Rrhxx9lNfU5ioi/o/e
zpxLGbrQlXJoCzIBo92efTv/5RT709L47WICvyNlQ2NpYnf6hrAEodkzvuvTASioC47smTjzn4Rd
TJzj65gsoOSm9HBD7mQuNWAMgp6cNF+raEXOkzg3LvhIh3KeStsEVibBddZvLHiG3/LI/3alq9L/
fNBvj1EbDGaqKrAD3V6DR3VaZ8IrYbgGoD/pYtkOjasuvOt8WxwDjjX46Umw28fbpxXuGeXxJvwy
hUt/QsT++vKgMy1LVUUVA///3uo6aeXDMI50aCNrQHDNwpPcnHR1uyB+19gWiwfJfE9J8YQtv7vW
hgWe7myvwxIntCHZ168qc9UvZsHUBDIn0fPJnF6q8ix/JZ3H/2KiEGoHUEJ12kLjIiALidh5yy6E
g2ZudZEYt8W12+VezByOO1n2eYdL98oJN3smh5xBaEqWo0pmuWkL1DjTeyG71mdlrKLwcBU2w7RL
EtqCl5HsR+ZZ8oxj6IBxUxwgbbLmwVzlyP8Uy4nfhXhrsFwVPnKRUKfQGKn9eAzTDfmPuAYSSnaS
HPrbC/JfSj5/wgHRzquUahAqQu/WfVz5z77TmkovimIxHVLgfhxRin3bp1gEd9E+C+1kWlfPT7B9
0UL86hZgTwMVlWZkE8bUZN40TwYbaXmP+Kd4eM6KFXjQNBft+L2GYiGDZMUt8+8BiuX3h2NPZinW
GYvxQP4BLP7zkespijpTyKcD7k4ic5dq/HgzFzlOp52Jyo0Dqh98Afd3dc7Uh+EckIFEBiu6lxAw
bil1HkNXpn1E+4BEzpmENcScPFOdSequeCSAyxBn1S56QpO7G25HzZrxKgjjSbIYfvSH1JFoi76t
0sTh5b4l0EHLWrOl/AUuzZ+MzUA4Wad7xhss85BuIJu4KBWUIogUzYXhyheqWZRTnrtxu7mvyf25
U3ZaAbniavwKDxVew3d91kbIoSGYCUGfxx9hcwggSOxEcKxDQLHgQ7ggeJD9vcJYvqzP2aq2o9cm
PhWMkls6zzKH+uPUzQNyQRbm+2TOaftOrDvD3zenKwGt7zjoKxK8tzIBSdYSgZfmYW0bnwj7rLbk
fdQ7tMk0VvO3uUUzrgh6q8+TQ/13Y215BZf45hPGZgIP7ByGlEsXU9g83BXtbsjX5haDwEcMZbPC
26T68GthtIvidxSRsYYEUVTX1sQp597HcNG+vumyE6QHMdnEgk1QVe01w0EoLuqxHzfsWbfPoN9H
0R5YnF9a+W3dlX9AxSnQ0bDOiayMf7VEdFl6vUVTOB2M94xnenJ17VFbyVQcC54RrFVzjeo+pfOF
5UqE0H0KiRV9IdtpQghtHYzW5sNKEcKwnltp9luj9t/pnxzVOh5tlSORpq/vpr4uVc1BapTxoIve
9d5PK3pi5hm+trvFx0FxwuEgA72EGzX3sD0BzBLhZWPh1ievTuHi7+4tvdsQEmSVK0tbleOqbnxU
eqiiW0ZDA9UXzLwFV0+0aWjLb0vMaPUDnsb4Q0xdcM4u9lQidWUfsdAw7RHyqUD4eHNnEt4/2uoX
/37h/85M/PaX/rYHS2UhTmOljgfQF8RY1YCjwaYVECXTGPqpkyyg4QTDu05sx87tmXScBFkhxnRU
HoTamTaPv9cLjlAz20BXNQq5JIQbg2QjwfLClbFjYY6UWY/rZmsRKDKuGWZ4ZTM8QLCwg0sEREPg
QuLynaiFb6S2+M4EHKIRTXz9vUVSOLqcgT1GyA7VHBEIqMjrjfYgya6JIaxAMEtoHLEPcyXz6s4r
jU3+XPGzYNb5jd35aX/672NyP0H/c0JmWdindQS5o3UrTUCrt8q/IjjlY2zMYwhC9J2FH+Rv8HV4
JPLAIV5vSJfyk0D5IELzmv/eVTm3Sg5xhjxUS/KbEjnB+xT9MiZJP+zvIDYKKzGPNeT/t11vVPXy
2hbyeAgFp2ipSATTdFuQ1xwRud1p929c06E6MI/+gm79hK7+588mWet/vyczj9PoGtz/7G0D97u5
rxP4+Z9M3yAz4JfN/ycd2f8jaapIDJD6ndMdFPjBLqjHg7op8dWVzgB8RtFCtJDnOArgbXCOEQIf
IRtfYhyZlMV0JA/z/l+sCdqLPzglR2YGkl2D3uX/kYc1+k1k1RUCVPuEdOTfr96f8+T7GKZbtOaQ
DoTBVfk2w4rXVrt1dGIfSG8Lt0XjgKM12Fs3sul0zUpR/Km4BwFor/WuUtzxnKFsXUkoLAhTwaKg
/fJk/527dj8L/vOBvs2qQxaaWnD/QE1pawrBNnfP0A1NCoiokznlCfHhv7+DP70L378DCjUA4hRd
Nejj+t+H5ComvWSqMcfPopPWpGgxwI9bGoSyHeoGBH94TGV2JGOF9PupLJft/N+f4Cdp373OgxUC
dR+GzG+vyNSa2U1Ug/Ewft1Ade6afFcxj2J/t+oJK53YGFtDvjvNrvWzfDKo7myW1/f4SSJ+BzEs
OijJERQsE0RpXgpiIj5++YQ/baL/+YTqt+8oSwhKm8zbeCAalgSUrnZIFQCQxK5svcWbSpjnB1Ix
iUUiIjSiiS+gNpfUoVlA8ypQ2/mOKDnQ9tf6F+GC+tOdjjFU5emVLfmOo/7v75e2eiSFnTYciAbX
H6LbaljnVFVMu6CGkKYx+naQ8AXgX2cr6LIXeUhmBWFXHce+yT+SJetAPQvJOiwfZNwvJIIAQeG/
XN5am4xno0CIQKGso1ZE924tHxFagdII8yLHK6HQ6TmcHq6oNtK3K9ynwq4r+Fq0LQyqAIBybdTK
AU46wrHgWkBe28xrY7Rifp+/a/XSxPPeeTJmcb4l2/xoxHlcHML23OJrgXIPTsiUYqfehIkTaQQ5
7YwCqOc8CSSELrjWotAR071BNAbZk6+S5lvTu4W8zbIT0SYACi0HUR+3U9A+I8yzsGVwn6ZeQRqO
tOwwN2T4TkCO91lGjk566Ej/VM9qsY3EEyG7ws0hx7h4JkLYVE8j4iZSpKhNCbo3Ju5qIJ53Gw9I
gezBb+p5R1wzIPTLDU8D0SVz7YkXmRTH+rptsUhUt1k3nrpyo7YXEoxdYsPMVxjX9EZEGtQHCa8k
sjzjTezDVRg7kUkU6oJxP6J3ofKi6kTUQIld97Ust5HhxSY5fZhWr8gd5ewYNAQYOQzbZJMILK9w
49no5OZddWBs242UXuR+p5tOlTA84+cj+0TWHlmBqQRCghmu1cAewscef/+06d1a+aIvYbQVTFMp
39HIPoFNFonkUm0XyvAu4w8vliXek1afZcSHi085KcfJDolEi1kVl6bcrjHRoRJJfZWQw/hIDgYS
biytuE7D0RZPgBc1kybRZ4RZvOuNQwIV6U9UfJukAy+5G87RNthPwUGRPJnCZDRPF6eZtyfRNxjp
57jnFIAyUMLLVZlnW/bfSzli25GQWXrG8FpMSOYW/QlYBEsNt60oHoUIn0Yucc3QGkXCbogudaHg
+wxpF6c9bka0GdG3To6+FCcv6ORrB6I3batyqyLncLQliVokuzyqj6npEncV2JPiBDsDoXbOi+Hc
M2mwnCypOYUbyGpQ5dtnTWqI5uIyxytgYVV55NOo8RnLzt280N5PjXCXqVsJtTJ8OIyiODwY2HMK
LzPv2KCcvqREjxTqUnvtDrdiXp8I4WheRJ9pxrjHH8/V21EwbNFcsMC2dDrrnto+4ueHsBIIOhg/
ixGT9LbBiLoVAF9xRHXFGrk/Sy0SbvbB0uc/keahSBf9RD3puJ9PDXq40lqEod0nz1QFC+w5GJzI
scpQmpKuLDKVNmxAKD1y3vMSO63bwwIYRChQjX6BligelHFnHITKHficKuYDZqGSkAcbe1JfPMvT
CSmhsUGID0D574P87w4pth4S+EkCJJtcsb4HxEpXLepiuRruuIt5UFqvJDhSsqk51gBT0znlNAPw
MdPwGl00sXqbGspl9IaPjn9EXkvrMPWNx3I44yVFp0lSC5GyJArKyyZ+1Kr3YHpMiaXIv4gRkXFj
5ud0T2QvMfGoJEdzybGJKQukP4ve/v13oz+ck/7bTY4aXNZE6pXQmP5ZNP4zFnM/tXnXsiNd6Y1S
j21qt9KipE8Jdx+0OtjLKxNowseTtvc0jYocGtfYXZVuRrYhXUXTYjTuZQTqi0g2MV4sGw5hss7q
BeikRwpO7gWx637S+CNqUlc1yWF+Gpe1E255IEtPF+5GW/JMOx8xHDojN9xHr3mEO/qS1SchZOMg
PSZ40Ch1ANzKt/oyR7BSPjR4UHG54VPFgoTz9p5kWXO6A7WWJzHyYkIJkkUSenJCXrRddtAVToXR
Gm95vA0HD/c9/DGyLkcuDxPYAXiB6mjQ6yp5jG9NeG4Kp8Xr2SPArubFuNGEatZdFO1kJdtKIXeQ
GMWZWB7I24YiYV0vyU9bytR/5+2X0h9EFmN4/YFEpbT/RJdyVT1mU2DQ2cC/isko5h6EbKPlUFmT
u8F7BRNFPJ9JY1T7XlNQps4IAllDfuAY1EgeycjvPrWUogSu/th2rvlWf/QjaYY4Cd2xtglg0nj3
rvPpt0pf/QdDhcZr8EfRd6/1/QZBDqoySp0oD4eYbNXKz9JurmtEiJTggyOhQ6sueRGKQ2/wFG3G
7NRge15btTNWLiqxBDKSsAFiQ+Cf2nWMSet2QjOrjNjW51lBc+w9d30gsGgvEUCk+1c8PrxDOnL7
T0t1u+s+Tom2GR3pi3DoxJeyx5jdlgUWEUE1I3srKT7JTWnXwDsEoBjdJWDzRXFB3BOYZ+P3lSOu
um7RZL9NpNp9oPv2KlEeI6vIgkxepu/BN6Es92Us9MOhebomXkxSuQi5uLgxq5S8Gzyc/TGpfbDX
DHaN9DitWcBPoF9DXQ/ZtdJ4CG5z/VOjAGFebugHIOJHmxFtgdI6rtALQ6m0Kwt0AUuhnW/Te5YI
T7jxkffHSJ0TUBfpDoOR2WCxx9Pp668NGYLINLiCiHi85x+Y0QqfvHJ1RXzssOEcqBkjkFxu69SH
WhQ3BPoqKwIsjfFuaUs/C8EmuRPKawFSAhGuFjgxZjf88uhAtLvWscLaAPD5mj5JpI2wilU+qG6M
2d7CADof5pzsuBWmLSdgshODZWnNdEgK8CLEqfWsBX4eSM9FDkLPfDbY0kPsim/1mwQ5Q6sK0naB
kqlkieaVZhZC8QsXQbLAHAf/2DuR/0pk6uNRXtTvEtyutGibJW53RXe58E2yYiHa/RFLi3Rsppkg
LQicV0Iff0n4TG9KdVtgGL2u1NqfXrhUtjdlTnZJPxOfxHyWJATfkGI549KKDvhMMUaPjnojqR5X
10lU/F7fBMgyQ7ffvU5QOE/KfAkZg8yPcA972BLd86mnr/f6mdw2F2wlyHCXIxFjcxhjcc+5hWZv
jovavOQyAfTxrqJZIN1Jw5aohBOxG8g2fRJJPZmqimL5f6SdV0/c3BrvP5El93I7vTCAhwBJbixI
gnvv/vTntzg62mBGjPY+70XeSElYtld7yr90nDrQMdgaq+pNDQXrdCRS30L4nB7xWsx35UJ2jT04
of/e4RptXB17NgflGUNzzFntCYhsWNbhNLhmdMA51kvXGAODIkEPwURP9LZ5Gn9ANr1yU6mXdteH
UWf1G3BqfZQ2jMplkCOs+5IYQDDX9kP35tN6dIx761opROSQXzb0hyFnmb7i+2nfdvLgsoMluMq/
bHPh0WuF9wg0k5a3S5m8oUy+oWEI9ejGQHn1OY+uvPpX0+LZB58l+G3jpF2p8OrauEkqQJHQikWh
BCye/TLsvWhLCAwYqqW5/ctYW8O6hOO/aXDhmNbyj8G+uWqY9d5H/fxtyBuxWlJF+cYkOuLbfYgb
eqfPsOLxW1fdonNa0da2F5L0q8N6CbU5bvDndtgYtzWN5RsrWfXdojsRPosqdrYnYn3GPAE+twPO
9kq8dqE4oVJMoh5s08UBxj1Lbjsl8g2z6hsXaJj/UDg/eCKhCybtyOTADG2a3xKI6mDHRazdw79t
gEdcWa1f74LPzzC7KPVS8bDJ5RlG66HaA4hzjuESVgd6UIWb6VdWqvV1pfKiBKnosesWWviz2SiH
2LQnx2pczBqTG8zsUCsx/mTNz1E+CeQzvNeh2Wrypt35kpC9raiGr6wVjixtgIjVVgvPMkrQtUYA
9Ti6arGl1jZuYGXark6mj+cGPThjRVSFGypqSUO6TVVsLYTMmKWTtTdEwOugOqbRPe3rRbnKb+id
YKZlLDMA1PDFaUi/ROs637X4EtgL+aZ48nbkjK3zz3oEMICM5iPN7IGfGzc/6/YwgtSIlt2v7+fG
ER9jtnTpQcPqAcBL0XF+filKL412oTSuUR0a4njvTvdg/tHK2TojMM5z+ZQVd7aLmAgQ9AjTPzCN
CK0xjwMRb13jPnhACanCwi9a0jqDkKirm+HVDrfSo2ftvR0hpJecEWclyKxe0fZJwFjcWica8VJ6
Oxyi/Gg9VYJwZ3Gr/eNFG+sY+ytp67fr5qltD0W+TfdYEo8bYsGRwQUwha49uOkQn+jA2Ai1x6NP
m+WRRkRHV7ZYq9W5v1MXuLOg8raMuQX0s7MnGDsAj0cwjkSifgYVOfyilf39V71QkFPpmVoK6miQ
1TR7dljGfllMtlnUrnyQ4puoX+QguECB7DVQQf8wNnXq+1p/lhWIneuCsAA1m79dgR3REtg2xjmn
8LUP7qri0dRPoJunv98/IMpnF+Zdo6oOxkxXgW3O7q2uj/ombaTaJc6iKZKa6GgupB9siCJYScpK
iOsBDFmaiFP725LS+4i/2u0Y7YB74ApoDmuzEJXO6lcAEX5CSd1TRSTk/67DZQrNtVgiGyi/TK/p
b99Z8q8QvAvNhV+hnrkmDYYvhp5BJN/n5s9AewoDbE2e1OQhBKxRONugQcsQmS0q4Ous3nX1Dl3R
rkdyDlJEvcvDwzDekLMIUISyKtUbRz6E0VYetlAF7GqNLQtNeOetJI5EKxjrs3wZDPvKFtokLdwS
lGGwgfyJDEEpUZe1UasCs93+kB5h29ALDSt6rwdrQjANY6WTEe6dhpCd0HILMN2oXpP4oJq7Ir+1
NLKSBXSEOMVnYdkiV4AdSk8datm7EMLL5wD5YJh+wwoF0bLelxXSzTtIAMnG89clDdX4Jh6fre5F
Qxoew1BqDmjoa0L/NEXgBFMp6LSUStFHUdbfLwX90gkAfNywMQxUKOSLWOPD5eVYuZq0g1K74VtL
Kc9YAONP+5Xzx/mJZEXt+qjxYDYJ+FvD8XakAfSk3ZiH4gdsEpiJOFZ5S6yvANPwCctgZf7psOGa
luBwDFQWYe1PC/RmspvijxCmeUWgCOFkZKt+dNeQKheoCIKFr4HLhugOzWoWF2mjJSWyOdQQRNct
4uH+CjWNEjo74qXdsvfWjb7G8kKKNx2/qSnyrisKZdk2xCswWyP9VsP7pp0N9Xsd4Xt+x/LkIPNu
YmUDC2XkynJyFDMp1K09a4cNlVgg0gFlnlvd5whcQGDMhrXtbJB2FYN3+FCvSjJ169q1Kq7u+dH9
8WVnh0xZl2nsRVMNDG1tRiBgNtUvUH3+Ix38jWbAA1xYylYZEShDmKKFWGFcCcYudKzE9+am5aIF
gjwHw8OqLwpn6mssTluA+QtpZ5/git2k5wpUxYY18td8gtFWLvlQt+q9vgecdaDQOr1hNHAT3lcv
7Atb5fRD92d4rK+01N6Psa/f6D8POAs92qSuGj/kAdmGE/ODLD7RGQ5E5aYMcBsA1bie6LKRcTc7
E4XfJ4+qH9ot0YZ8Tqc+JS1rma7WQn+CaEbtOezX1a/M3pUDPfN1RZGjAKYh9KkRhAveSLU5NZx4
V3IPVtsQlMIIdh9FU7q/CC1R54CX5Ejr1gEnvYGl3nbIKm3RB7YQRiyX+d+CfvSwwqfZrLcBAurA
IvQ9Sly+dPTVxxDZa3y2rk3lhWoGU2nKKmhaS2Ttsx5SacixonpN7ZoNJGihP2qO+wScPnRbYSGz
yaN9w682eKkl9Sc0ZNNdvmZbcXHAKSOq4uawxo2Jp8KAyI7QkzYRwaMM9o6gHBdWgsTKmhNEqncg
DQLCogExs2U/bGMUTUmwy5VJ8RgMVnQDLsoRHNwNOmvsNBXgfctttJI5YUoXK6LEd1PzLMO1hSiV
Uncl+xD+882jef7+iLxAchBniS5Ce4Wo0pkF0QT+Zl2XWkkbuGZyVhGpzRkSkLGxpJVSrpvmwXdE
o6GabuQ0puzdLQYZ9Z1lvQ9bTkjpllzdO+bIo0rogku7JLktHh/G87VWoCMW9KcFTxDHJFpIfFjg
CucnYBax5EetUFzLX+XJAiGeYm+/WCjHooC3UNqarqRUHoK7Ot8kf5HwttCAKW6Q/Bu84xbVatKm
p+gBy1fqECe6Oqgt4te95zycFsaRQgFI+FW2kvA2O5aU448aMlLeNtR+RKASH5J72l5ohh/s/hFM
DCspQSVt5f1u/kJ4tJsTgFtUdyhPWXsLWLNQSV/2K6LrG8e7DcfnASlTb1s4HUBUxDM3tBHI55w1
3QnVfNLYSXCD+w2wVX/6a2L3EByUkvaKvsLjUgjDjKib4ezQtPvvV8G7c+qXT0t7GYstxYZKMssr
pLRUejtOFdd7VL21eoKXL90g2LLDnaI+R5sy+pMgY47AElJ20sb/p97b++GIyOEdNT54Uk+Vtsoe
rCXS46lDbYX+HaJDOFCgZERIuLfuWRzZIQZIRflFlHGvYCkMcf99fgVHExQISwE3z/9nbdiiDIve
N+PeDSmZPGKRU0ZHT3twpKN8QpRt1H+FLy2Q//LJRFwruXmFVKB4e6deTf3G9IncFzUUMbDm3UFH
GUnmRMQzNHkA5Igoaw8NX75xylt1+quEh0w+oL/hcT50nH2ZdeTA48XHBxwPg/JG50Z6jPpf/kMg
7QLlSgz+BTfiWLapiHY8qbdFmXa2aa1W1SLHxFuKex7sXRFIqy7tqTQvbXrzSorL2XZM3XDUb2rW
Td1caSwrInD6+LHnDzC7e+RBctJhtIPzMN7KBc4Pa9CSStmsKecP6qGbfmUAA2UEV16+X6lfQBDv
I9vw00xYaibmVjzZh5BOl8ZQGnsrOMNuruPnPl9X5klJsmUMcVR90sO15JQrS9p+P+787Hkf1hG6
BAbgM9g2n4ctgk6ZfEcDEdkcMsdtk1fHv0vUbUMhJNCe//vBVNN0NI5jC4eLWfTjAGt3+kENzlV3
5MBBjSelTQjVLTkEw+n7sS5O5cfBZlu/aQs5j2JkPEV3sj3LU4FzxFvsIRqfnT29otc6Lq3+hS9b
mtcGFwt1vo7gAWmWqGoAxJ2lamlqTG3QN8iMI9qsxEvcbSIgeCKEkaJ1BnktR3LChoSDPqmDo8pE
J1NNhZanA068HJ6ufA0x4NcHIr7Ghw/DQWUWKlQ1pvbtxAPFVJ6rxq2GJxYW0oB9foK7rAdHz3kp
8KYt1zZcke9HFz/8m8HfXWo+rO2ySevGsergTCpqaU/MO7q3RnmMtScPJFt/7WXnUDmxqDVZ9DDY
TAJU/HlRa1mcDapXBmcvfE6rt057QRGpKbC+8V+66kmjoE4MvkQT8vv3FOt3/p4kMpSydBjH9rzR
2qap6gWW5p+T6q7Ad6bdBv2v74f4Am97f7cPY8zerQjGvoo03cdC+AxOWmIp0elgE8m4WGSBy1oe
5Sv55qXVLPasTIbGLaTMxqzVxA68Dr6DTlmI/B8EL9454AWu2X+/L8P5FzQNMLpQU6kvzoGDBEfS
5Em1f45sqlR1s2jR3x2Mx6RuTmpkA9U+NXQ8a5QCHZJSGb1W1OJXcv576NA7GP2tnVc7O/udm1fm
9tJB+Z8n++KQbqeBX/h1A+eDQBuXnP93dg3UucorY1363qZJRIi+Ga04WdxSH/ZLLzWVUvmxf+bc
CpMtLC3uHnbK1Ze6+L1FyUu3DRGCzn0B7Er3p0FPGCncd5CzDCQZUMgOvXLlWL8Voh7JPEz6tu2x
PH6Ru62WPDUx+HDXSvUVj1QE1ZUE9dJh8fGRZjeSXXjOKMupf5acFzk9yMVLbd832a3pEwF0dxHq
jt9vqffi8nzRWZiBOqbQlLOU2aVveFWheY0hOCIAwqdFFp7jrl16I/IWh7ElZSlXBWo20USvDoGt
EWd3Krv9uHbsapmA5xkh30IIQSAhNHYZyD2L2CjvDj0AOKdBgs2aqDyjZAaKKPpZdfjpjFy08BcQ
bvTDI6XP79/p0gr6+Eqz495w9HHwY1tyi4n0ByHOo94cCuhG2fn7gcTW/+bbzY92K7NMH1y75PZQ
s6tnDgWA88aw/X6U95Pzu2HEif9hR8RZrBRNrEvu+8SgC8LRlxdbsU4lY1qHKRdqh5tPvPfwClQa
wCnWr6ih71pQw3y0nbveuAvH8xAdJQ+Nu4TlTCfZEMDPP98/68UT2tE07n0Hnx6wKZ+ftdSHXg28
hGfV+1XeEMsuWUdydSej0wuZvrf+XT04v9SGuRZYuIKRJitcfM4s4ChH3+gzw/HcabrPKbfr94p3
ErqsYMu8B5RWrP42AKGFPSO6qTq0E2D/MYnCKQruK+E7WP52OnMzVgKxAHcQgyy5XyjFmoemOluC
gUeOWsacqzwUgiExnPBxMaJ/AyWW5s9E984/B9VTYd0aANMsNMawRcTlnV9tyJzZmRjoype+cM9b
IGdFvGxpAJtmRwXiVXVQZIXn5jjQhNuuoBTfh4ux6naR8suIUb/5rVOy6NV6f2VoMYmzBWlpwoeJ
1F3m/Jx973CwlXwYM8+F1ZXwebHboK95B2a461fAhtvGLdTnfLqyuC7sa4ZFyoKWFMJU8wg61vJB
irXQc33p1hNFuunW816jZI0p3fdveG2k2Z0/dE5bBFnkubIMmQibnOrOFwRxkvxe+m9zXLF6AWOj
pkXTk6BZPMyH7T15RSK1kvia2V1hRacy8zYN5FrJpD8HGr7AG6Hy5aXUDqCGUtgW8SbSz7rmhqAy
8USu0kevaPex4+3KAPT8xuTow8Eet1V1a8ZiIT7jMg0FmkaSbT32bbiNNTSQwgZ4PieW5k4AOFMN
A8gObbh8O/YOVS1p1Yxk3LlDl6FDNB5jq8xth7tO6qgdPaX4wsSFdY4QbfID48rFdCmFsQwo8yb9
HtaaOTtJyNiczg9qz41wigE1qp1I0RT896QtNh+o2ke2srDzlaJdGfmLAIOYEPJBZEIwESYcm+0s
PfMHcgkmRJ9KXChAJxwk67eqnbVu09MK0g65nQPlQCUM8E9YLfXoXrfvWoSdNhESmkqPOAGgdpr6
SJYLIhhkCBoVbx3gus4LNlm/DOHUQK/fTrC2v1+7F0IIC7cj4hpEQ4hZZ8spShoonLXquFn0u+5A
m3o/+/6Xrjzn4TkqsAe9dt1+CQ5tmaAVrolBdw4M4iyCKLyhT4KJ64mgXMtqvE1FZttB+CUOcOIr
W/MLQADihsGJh1Ek+rf8bjack2V6mNXcMKyLcQRtj8i3B30bYFCHdB98r9Alw7K7ZVC8GcAb9FjY
pb6lqZtf60V9OSd4FtATigbfxzbh9X7eumlTGolfW57LO2PkkgToWywDYkjtmozPexz26cxlKEsl
nQa5B9fGnB1JSl9jyxZ4nuvJ/UrGAbajt08Upmb+iqVZSycCUjwx+vE8VXeG8yQHaCpCOK+VlUX9
qFIfvl9nl9794wPN1pkfB37e5ZLn9oPoTHkofZXHBpHR8sqMf5GOFDP+caTZjFd9mE+awasT94Td
bxPwTCXZm0TBnCF/0UCn+x6AunidYMLnCLdTSew8BEVlx+3+AQevdbRgENkwViHgiu+/A1Di+XX4
/nwii6CqQ5Vydh1mAzT8wq4kV+GIgHVMCO33kBU77KS1J6ks8UTaKNKrjU1xEobY4Lij8dOHTRIX
f/oOgF949J1ySxZ37JFwL4vxYGUnffo9gMBppJNfvzXeY+C3i0x5sJBiHgcOj+mRDiCfBOyvKbST
EUnoDpr3EqOlo+qnxrgNpsceM7MGhG6FpEFE+SeLn9T6tc4OSCKP6iGDb9Tmtx0Czob1Ohouq0rJ
XGcCsZD+a4aDDirRgzfbeX8U8k01OyIk5ruZcZcj+RgOJ80mWSBN6PCU6JLVQLnd7F8URQVGTB0c
D2G//yM7kEyoK6d30MM8IiSnxQUJ/N4oAY/ESKFv7slwrG7rdPKpeEgRijRTVDecO5uQOkSqLJVf
zXZYtPTG+4kXCJYa+wwOe5bDOCkJ4TC0mfSNCG39Prl1pMcKrasGgJsXAu71gbMQoE23TBKZZUmv
wQjXrQWRud/GGA6KxyljTBCWHdVVY3gL0AfIIYY10hGgA8p5srPBZhi/ldtYRsErLl8n5Eni7JSb
sNrrZBU75E9wnAdwIDnaKZ2NQRkm6QpmSsxYYr6W4wtLtkyyFdC0jWOcJML5Kq/WE/YoKU/BZEb+
rWIE24E+XI+zTGb/S/i51RDgF0+KiusRBQHsIX86wsO+xCNFS1wFgdTSHjaKwbPnQD3Jr0Zva8TU
03JzoenxSonuGnxebYfCQgk3PHrmR6U2huXmsJBAKHcBk0ZnPEjhxnGCVgjH9RE0UkgqxlnOQabl
2Q1lrMFuVrKGcWOKdwOcPsU5jjget3hwU27KPH1Y3A2YJ2ZFsfNicKt4QRpYgPgZNAFySVS3bUn5
EcsWa2Zfs7bjsNkyY9D2cUV/snVI1zA1fA11cii7PgXx6NlLabg5tKKwUMms37560gqMrx5TYmvZ
yO67yryrQKROngnGL0RsMr3PjWLdK9WN6rU3FCsm3Gsk46ChdGk3PobguEM4I3Iu9DSY9JTJ8JX6
UFn6Wsa7TZEOMuXJwvYJacNdWD078QrCcPqXlv22Ar9LPtDaLhdMZCi4zZcrz9jb1Ulu0Vkzdg14
8FL5a6LxkdfYT2nrKDXXMR33kXJD94avrEOTF8m6Q4afhbq3lnVqrgpK0eFR8od7JT0UVCrRG9rE
IfgQSNntc8HZYCM0nBc20pvTqsFrFO4TRIxxqP+StKtv1ICi/sUfKbzy/cJOBObIXWrlusoO7CRP
VlccJV1d3EVwLx31N+cC14ZunLBekOItCIHMsDYN/pthfKck1YZtQ2GWImkpwYnvT5kNPhVgtpxg
vyNWCrSk0KhWuvdikjvpgbNPWM+hwPySBI5FDmkfJRDpNxU7UQPWYtQDEIno6FibAxWOcUVtuoIo
K9od4t/09otOp05KjxxJhiIf5NC1tBcb/QInv5WBm2TQAM1U/SFBI5CKJ2jdhYngInqkHmQbEMwm
a7cHbW04dDdRcHaeDSDKafqqVA3J2eM4mW5s/Q4sh7LaQ8mBISnANNkUCC7f+Oh9qgbgf3yAtHBb
08NTBg40zV7nzksKbNcMIPmA6hrpMMnYgb6MvSB2pRRbIbOC55W6mh2zibWzAcTbCn60ztmC5dIP
1UHqrach/GkDtpjK8s7KX/TigY+cxP+UvNtZtDFVrdok3QBvrrkpkI1JonyRWniNyDodT2It2+01
a6UkxY2jP5M0JEpB6xltow0/KHZgHUcO2B1aON2ZFsQu6gXlKqK9/5erwmEe2MSxMH+CExJl6FKC
8NcnGCPTY6W5BRzYFLdQs3LlZqlaroOrRsRD2JzotAD2FWCRyvQ2tc2pgqqaJYBDB9JD5I8xMv+p
We7UonsO8YJ2XMQHzeiihvCg2FgUpiekbZRA3yXBG0TIlRYkO8Ce4q94OFjiDKvHxqEDI23VdzbI
2IhThlRFeUvaW44RiuiK/DtJX1GeRtQHbx7mv0vUY+EkR0rcih5uGyhbzIxvY5sZ/IlNvL4x/tM1
FHzpbVX+W4InQmUovI+5c0Txrx5XNkLnVJM9Woe2fFUY/j1a+xLNoZmm09Kk8CbPQhojqRpSHpmQ
hoKuhrNljCF7Hjrb1Kb7zuuaMdyDND/Q+ja68KzJf1WRaAwI2jfbGD4AlwhadrSnhZi9SQeTyFdc
Mo1jvkYdRJMcVQH5VYnNfcz57njjsguPlVBxMRahAtA4O0XtbTGdy+zgUHAOgKqF6o8WqGnMCduD
fy9y+1RI5rGUqIyC2+F+RnovVDeoI7fMdJCQlfIChCKagpJ1jQ5k0qx7M/jLk1JQHMcBjo68jYhZ
OppqVv+z6rc+5rv2WO/sUJi/7jjekZMKD5z/mtPsNO9nFSRryTtaYbXrvT+iU4SvTMpUIAKwz2Na
6hi7cFa3+Z9p0FA6fAug6cLLFB9B3Pp5e1IN/FC7l0IgZmEqtHZ3VxD/hGnHGYtiWfNiDOrTgO6c
mtbLYRj2CTX1MreO6Z+m6N+cgh8+CQKytDbGX3mAOXnggS+LnzP1nvuKg5DX4CAl6G6U31lYHHXh
XDquPEwQJ7tfUw+keCNsdjTlbgxeykyGQ3ie4GN5KSrMwEn55xHhWgmmJuZe1ib8h4x6rRdoXsTK
qW9Irav4aCWwmCrUBFZREKIHo5/IEFbcR1rQ7u0CNWiAjTocnL7SkIs+jUQTqCBtvo90vxb3RKBr
oGFnkH0D0Z6lO2Nqpl3XV1jwEBESeaIGFxtLo2wWi749lBAJleX3Q4p98GWfkOlRs6Wg6MybL6Mk
+1PfUwSgwkqiR5LBgFxtVHOvlo2/JM68nS3LwGYoq5HGGp+Tuc5SirEyEgpqzZkLx4xuM6zSmTAu
PVreMcyB71/uUgYFCl8DhG8bnAGzActOVkbDM3Br6ZZsC43QjTQu1B8b7/z9SF+LKeLd8KGgLQfz
A5be53cbjN6wfXVyxLsRQ3IF+xGGBGzE7pW7VMLEMTnZ58K6RsO4+FE/DCz+/ENxSzNtqbZH3XH7
/reqP9QOcCwSNSRXcasDWzbE11AMItuaLxmKEVSDdbpHcOQ/j6gPYVr2Jdo19F0XlP+delph1+D5
OwPYZOsSA5IXUZfIHp1rM3rpbcET2JzrQAxR3Pk8dlcGUVEjneZSalYazHiR4nYrmHIQYgeXpPz7
aRU5/5dX/TDcbAFNlVnIei+SXF8mIEdgyXvMIuKb6Of/30Cz4kNix0ZeUw92B1+EbxxsAAeaa69z
4esJ8AucHWASjmPOXqfpJjkcAzYgCbQKuDc7Y6rK/nOCt7hFGOBa4fVLBd3m7qVmZUAINW0CyM+z
ZTee0toRVd7WRPADwPdkEc+qp0IzbvMM0lztu10kbysPH0B2fy1TDR3o/HH1lBQgVCxRMxljvoIT
2xKY5wQIG46vRYi3O5dJg6bBrQG+rtNwvosO3QhnzYJGjw8iV2cJkTDjJBWpUQ8PL0FcgLOt8j0u
6fpgZjDmKaEZGQ93q3nTLm77B1HLkdhCFkoBXoehjbH+r+earwJojHNJpgM7W8OTE0lTCpDCDfsX
uKK+fJSaV7u4RvS5cPiZ1LE0AwcynYNpdjBISpoWiu4hMaU90dgu6ztmOoWUFdx9/z5fYHCUjyiE
UplRwcJRR56NBPwH2mfE2VdSOAqE+kBwF9gYG3TRxqpA+/VA19BOzjACMKm+APWPdWtZOt5GL3oA
+o+N2Z4HP3/wO9eYyJNBj4bAgKe0WU3KVsuejPbJJ2gb+TFjpFKZQhgcDKkvr33nUUg/Wvi0ww5Q
SVizOkOoQl13WCBbD2P5kORntVZ4sn/fv/iF08GEzGopqtBZN+TZpp2kkDJFJQ5CuEHZmu1EkslG
+n6US0HBp2FmdcCmSm1PMjtO+AG0+pmLOrXLhajHkrnKHqhDJFxhTP8vwxKKCKQJzb+5CIphT0UY
2xUtAe9AOcvBphbDDu7PJEe1I8fPdj+YN1cGvRCOmCpLiOvFQlLtXWv9w22W6QhzWmruYInyEOqb
stIftOzUBdWP0kabWEEk2jkYuJ9KOgzmVNnKwUuODrWmKj/a2txQlhdert8/1aVj8+NDze52ixpA
PvbN+6UjwLHbVEKufl29my5fK/Z/RSmym96BMBS+DVKy2arq+rbqvLB1XLMLsY3zkoZ+q7HzBoy5
DXKM/OBXFKczYdNGTB5iZ61fFU26dHiQOilgNhxiw/lNoQ6iQ5NyWgzdswDK8GmHSl43FXZIOK2I
AgLLXZO3PdI1si0hoIEPmO5ta7oyPvnBNYDMF0alOGQMXeg4GTQoEXr+fJfU/GcPzWS7qcrhUJur
wcrWkE9JcXUMs0RZTUdtXRQ7pGJnNPEyy+KbgsIhoi9mk923FcYB5asXqyv6FjIFQJWqWY7CkVn3
yzgN9KX4zfdL54sc1vtj07whLER6kvbj58eeirTQY1wyXMk5sJEIsfOcMjrGR+WwVHrsiEx/Q44I
+tRRXG6iCvARm0xGXgQWszMefLgxJTW9IcT7C0bF9w/43tOdhTisMwFk4+G4jGYxgSPFSlWWle2a
6TbP3mhgkuZxfy2N5ATkG4UaOVgL7Mmu7zbZv757+v4B3jEcXx/AsRxWsQWicRZOpp5jtOMw2G5X
7kRl3aZuQeocUrerELv7Uydnm7PeiKg9ROUShB34hhLdPY71UCN7pwqVHkWF+PsHU8Q9/N2DzabO
DIYkM1IeLOoeCJg44QXAUNr2VHEp7ZCTpwmkbnlt9PEjCerVSPvi4oG3BG1QtkCXz4+CMY5ktexi
222QtoubdG2gOj/gZGLxQTTsZqkAiBKtSsJrRM1KxDgNKVwDVKHLYKGZexRoDfzB2aXU7x+xvZu8
3fff6cKRTSdUg9Mo2wIRO9uYWdtLimKnlqubx3FYjvGaa8KbbjN/H1xD6vxfcdnZpHwYjd9+3k9W
FAK9NBhNlVOshOTlqLodviLEUrRBMuclLBToI+J4uq2SllLTs+JscudnNfRIjz9FPxTzT0xwbSEI
UOTPTv+bLkVDvUqFdo3r79A41N5+FqmCLCn/BN0Bs6LdnNYo1a4yDJ2S+KabhlWZPFQOBDyCG/NF
FJUIVof4nFPwkAOYjjegW6hDI3JTWs+lU28jik0oD5lIuzY0qJUpXBrZMcN5vulurQJMAM5EaObU
ib0bEA1qJWWFppY8CUGwl0KylkEuLfsuvg/7fUadO8fMHsnFKXsexpbSnXlvg2RAXMy3E6oe5lIj
IaOdI/nhAlMvSmAIH0fGuqirrYOkUJgsupK/fErkcFONHe9Nay9ehpKb40+SJH8wcR+x2+3ym2g8
GFBVDQuaAmYxwHa+X0UXLpxP8zqDYKlJVaDZybyC0SitIwB1ncJ2L9/+L910SLgAQJFBh7XxLsL9
IcQw204bwdZYrp8dgGxHI4YORwI3jVvELh++f60v6kic/1Rpkao0wKDwkWe7o7LqUe4k23QjNYau
TJduhLMt7T2UfjvpaMe4PtFEzvXiLsNMAOFzqargmAIozm5kBe0z+VajKdI1+4lLwIakajg/7Io6
Ov7AhYbQT5n99tS7pMLiDjkevGG0UnqphseuQxjJ+YnT+JCXLw7OeHpoHgy7XyTQp23MACPpviuw
eB64IH9kBVQZtM1awsww2Hz/HS6EUB8/wzwTrBgxTCkDk4ywHP2V3JwQH8nYp+CoWrRjq2sgk4sL
6j8fXpktqD6YphEqoumC38lqV0VILtwn9R/QYt+/2sXz78NAs/tLa6WpN3pJzPBNlJ+k6ewbf7qc
I/CcXgsOL40FJMyygc1Q/5injnWL0JbRJJab4flnPuCAWbQgD+TlJPwRry3eS5OGkST4C4B/GpHg
57NWHhtb6SYmrar3jQVTN16r+m0v7SeVKAyQHgpl33/L91mZH+8KRTRgNYQj4JI+DxlbPulOx6yZ
bJVaXjKemb9GaAHYtxKVNfMhJAxvrmSwX4HK7FLNsRWLb0vmPSdy+Z6vjVoVOJBC02VgYvvS/JjS
EIOCorlL6981Df4ANK6DmOkIUnEM0p2w1qjvHT1et155TkFgpgDZF17kXPkoIuCffxOmwIGfJSop
c1RerpWprza25XIoUiygrUJBXE2vLONro4g//3AsOlUSMbRhuYSoxKOUmwGhXS0BX/zSRDTUuCmX
Ctvxz8MUsh9mRkNQFdOtM+kmaJ1oM+irClllpZ62mprhq2yqd1Dq0wr3vm4XV4coehNSoWTx2Rj/
SGLvX1/mV77AxcVHUUax+dgqVJbZ4ks9K5WHpLSAmeD0bbh0KRa99xThgJwcSsVZSDWd8xfJfvp+
1V/aZ0hjUUDme+DZMdtnZlJYlWIPFpDe+iBk3LRnNUbozBTxP5oIFmDkKzWo97r+fFF9GHPO+zN7
FGCklDG7stnLmttAgkazEbfLVOFMdpA1hB9aPssIPiuStwyc+x4XRw2CX3JN0PmLOIa4JB0TQg0O
zsAC51k/pTLDiIOQYy3A2XsYlh2anb54iOLPODzGRbfSEBSSsWmylwX89TpE9e+17o6tY25aG7W1
Md4EKA0Wpgyhjg5qgXTBhK6EDw0Yk3qjuk2t4gjI5vupu5QkfHr02ZrJOi9NbT2yQI39agnWBArF
R/A9e4LjTG26QLvURhV0VCtsDJFyrFoEOK+JMF7KjnkMg3hZQBOtueqyqVJSNDOOan8AzRCTUoKK
jKKXQA1QGLH+RVX1EiAXagEmcrq3wI4eSifHpwnjm8pfDu3ZG0F4JeekKJ/LDSWYfZ26vlfeWGq5
wASR7plRXznY3vkfXxbhh6eenTm+4emjZnJ1Sumd1RkrfYjXg2zsJJyUuJcWRf8zBXri75S22SZv
E5gvJUOyHn/7vIItIZ98EABsySpVfylAxtVoRWn4f5liCzg0GZiQxJhtT8fHR2cyY/rs421fPVkc
wIESH1tPIMPwOiqPdi6v4RBs4hEeb46ulBzeGOAArjyISDi/fK7/PMj87Gy7Li/tghg5A+ui/fCi
PTNcyeWid1BuQkz03QJ7xLEqx/oWj5VraMzLEyY6d3TUeGt5VopUGqtIo55otmutVW/6iKYoqwIL
mlp0gYFFlFPyU4PsWQoQv3genzI8Ms9IxbbybQTex5uc1aQPS5lyUjShYVtONJEsCN24tl7bF5eP
9A8PPNuejuTVlNpZYTEOnGIzyNOBXTnUZxn11UzlDkcPOAJldc3dWbkUgHKPGA5fC6bgvJdbA0RP
tVo30dPBBIPOA7BZJ0dwvETmOS/vpYoiNgWEhkZGi5SrnUP9AnIwdrjCA8HgO3M5JvvvF5F+oSdj
0fqhAQH2Wyfm+XwBx7UxjJ3EgQW0h/6kukpbATBDY1EdV/qhpLYaxClySEuHGKClVt+DPim0Ctna
YtkN7SkN9W3a01lRI7xFmwXOiMHQIACIHmjzMMAJabSX/8PZee22rmVr+okIMIdbZcmSbMpLTjeE
02LOmU/fH13o0zaXYPUpYKOAjW3UpGYc4Q8BiEJJwe3elZJ5K3QLU48/BQG4JSBMMDPIOSrSzvK0
WzHbdPh85ktSzCp7/f3nQoj999DQc6YHLOOAIf7TA3biIq+kwuGOyTV8EMF9Fru8DrYSvjRa776b
Wf8Q9CV09VQ6yPFj3PRnTekDLrx2Jgx/G8NaSzW/Hv93WVC2+dE1yqMbosxrlHvBj7Y63sN4xPLm
oImETk5a6FvJwmazHJnlTXQT9v4y8OobXYJm7d4AKj61dLqMUZs/6s8DCNImF9c1TmQVIDkZFr7m
6R8iDagiApzqYcRVWR8SmmwBl0/VFLOgrNcKj2FVPw4IyeKfPmD2FgEJ7BWoSkms3K50uTyXLkLP
SDkFevAiDZ8pwNeizOeWIG+yyvnbymtNxuDYfSlQ8Yo8/HkscF11SHVVWldI2NaFdQarGldYyymI
W2qhZqtNfWzK+KlXk3mZ64j3fzSld1AVbyHT+i5Ha2k4aMJZkPB4SYu7hvM+njWNGnbtQmUDqJdx
ffoApIQnM8IX0m1WujKvcTXM08Lu7w10l2vPWsk+kCtLuk297MnQa+SSNHSTswOY4xQ9+3Ih4+xh
MitfH8NvUSrCRynej58BZnIh4fSRUw8TeHw56xlKHTribq2KCAW9IhB0sbMV8e7AIbWWM/61HLZ5
189RCJSrfSNk89RYD1G8jxPbrKQ5mdnOESn5IN2WOckmy2SORgfICgNMYgxUU8Bf4jf1qKTmXZvB
g0pxmre2bXmsjGRO2dIY64aVs0I+CcfnpoVkoqB5bNW2kLbHs5bc19ifN5nyJ05BFieoiQ7hUU3C
tSWJSw8lnwibc7InjATDDkWooFypvnaldnGpE0FgRq5J8xA/rekNJgiuNzSVRjJWGsD2Zqp8AP/d
AYWOu2gvNo9ScN97J9AbpRivK9m70j++lCxQVJSgu/H0qvIX6OJbTiKFjjE4gMZsCvXJvkpvh/wg
FOY2DP9axFA+gGKzXjYVF2jecy5eE2S1jH7nNN4udrUFdhLXPkm+cJ3QFaETQVEWzNskf4mFMqsK
PdDtROCQFIuUqjU+iGMzhBhl0NFBCbdZiSD9+moP5EKKNrLO6TXKksKFNrm6i7ahD5mTnyCADsak
dzcZmNjgSrxzcRSKwvRYRFpw0weizIugTQOPzKDeuexpyMGm8YIj0+8384Wkh5WFB0S4OtKBJlFV
V8vQrEPuZd4LWppjdb1fV7ws9TpMUEOxfx/uwmv8fbhpvmPldLSAqBMIsFGEHWN1OFxCMr8Gj7nU
DTfH8qIFqAqO0LSfYWXRkGgKI/V+vG6wPkmAVTuA1xrkIDthVdbQRRYxV/POQgCoQQ794NfqDA6R
n58MEHvt2XV1EJXbVvjIBRkktQXSpdwJGWK5DQpi5dYYcIwIpG1VmjufYjbPce6sU3GVJyu/W1XR
Gg17/UmGlsF9htNYvFJ8oMbZlTtijJ8mISlCKuPjqiuIbkzreo1nqGkhptQmYHCtKVAE+k7fCtLh
KknlP8zWf8Ya6R8jxIrywWT7B54JIY5GCVmiYucG2UJszJUShTUho100aqe3d1Ydo232bjrZnzEX
ywRAkWrergv0TRWfbKf0NxAr0Lse9Ps4U5aWwQO+iKp1gkSnuTYDJNzcR7/D4u/JcqC7WLu+0FeK
xBXrposM3086sjlIR6gnWbWRffRdAfHH5YOeDqglZNTPu82gSXbVdvsA+p9izDuxpXbuP1Z8Qp/G
C8FyAJcIr0DCAynYZGG9M7ulQqVDcN9dw6DLU69c9wyiSc9vHBkhUqyoSF9pdi9goZhyeIAdtAET
PeTqfS5CH7QeYRWuVKIKqvcnqVbXHL+9jxxdkjsbiBbq8Foq5aIzZxLezlh0xCpvRx1QTCpxj9iX
VU4URGeJWNXF+sJ59bxbpWyWoInz/FCk2i3a4XE+E8IHyPqh+6JK1SwLKwb8jEB0sDoLoTFmmRbs
ssA7K4YtULROWwWCIQFj3B1rDkHja3eJphH00AURhkNnFdtA0m4bIMWmJY/sjVnuhyfB7BclYHgt
kJZ+KO3IsByqEk5GcRW1mjG9SHLEhwgztWgp1tI+yX0kQEAUp82qj85ZYq1LgK8dcOsRL2odokR9
H1yU7l0BZFGMynaMDGQ4M1HdVeqz36h/oli9KxMF5fkPTxRXSiov9PgQFtVcsk6/X0qXOGcm29k0
CVEt6p2T18TKlD5uleorAfbrk5DwlCp2Zn6OyUEJElVqVrX2BhxMYZtFkODE0u7QLBCyFVqEypWr
/1K6xOuCpokG7Rm27ASa5BeW2+ZurNuDmGzLHt8obG7K/FW2TjHqqSGYe0geLpKZ11t742+dHm8F
pUake0am41cw8O2xLx2z1LNG1m2jejQglwTWSlMwz6F3pa9cPZ1nBs4j/bUluPSgfxt2+qBndZs2
ugVLAb5C0KxxRLCKZzF4SJDh8q1zru2tDpPn28G7liFeegEVVMPQPIEIixE9E/LtBxtwrVUr6nU7
HpZydKOGGRLVKXjYc5o+1X4/74i5r2y4S9nQ9zEn+bARQe6HCaXbFk1GF6iV1SC+Hmq4t1szN3+m
H6hQuKLArxTtpjdDlO1AsxftPMikKzokl1JRyOb8csWQIQF/VRu+TYBEQqMYHbtfM279pLoTcIuU
Wug1dpzsZL+aBbS4oxaDnnV69osR6L31PZwVCfcphMDRIFvOP/q5JEr70LqRxIqyJWwZvxs1mGPo
fFbz2qU6HHpc7JDUVrRwY1qo2ZcfFtaEQ4Ap5EKLm60i3yituLRc60q+fSma+v4bJycqAoovN0Kh
21F+66XQNxa0hpqruKlLw3BuvuQCOEFTVQhWtDe8cRd3ArZJJpK25psu96sx96t97sxR3Ssgu4c8
MygLx8GxuT/3ubn1mpeYO/r3fXYpLBipw+ABqTDoX9KS31a2ELXQ1AdHs4UKqoz4SUHAKE4qBW0p
LIh0Hn4f7tJJAh2hwFpWwRpMcRJxlJRpD3vXxkwLqDekDXRl2nwT4Z4YAqRKH38f7yusmd5VWFgY
ZCZMuWxMQDNxzMfEbkoqTPAa3mvOK3IhFXaNvMcGzisJWd21wPLiY8FZkQET8WCg6P/zvui7KMzT
NtHtOryHWerr0Rr8s4Y+JkkYT4RVfI4JtXvrRjjUBxu92inRWhzf7yrfKcBkfp+FSyE1XTpNkg3I
8GDFfn6PInRuouMEbjtWs05dCK5gHBSXq4Ui3+n3sb4AZ9MZ52UgsjYkbMunpHuz0eXADxhMRitb
oWcUZ/nSI7zt1OY5MoJl3r6neg2XMnhCYlIcgGZYxaJrn5TFQO1dA5+W4xCSZu/KU53e+MycHM11
EPIjYVJUUCJBdFG0Y+9ctCqcixvZ2fWhOXNcIEhvHdFZdpTKM2pyrfYmYT2Od1PPRL/01SastjEl
vDbUtk3uw6bZ5CAkilRayEaz8LfEaG+jwlBJ6cZRtHvy3ZHogtSlm835l1WJ80jpNrf9Nbfmi1vV
QK1AHnkQJPOTqNlKiyBsGqo2QEeJ7ZB8mI8UVqB7JHadlc8C+cap735frouBxPdRJ3tVyGhUOFWi
2UZ3XOX9WW43kCnrAW6QM6Id/kZEjWPZ4vdxv8Ab/2wTpE6VEdMm0+D6uSepLyJFFwmqzQFRB9Dh
sDDR5O2Dm1KXV5I6zDHnmHng71IiYbd5CbHN64YFdNBCwsltk2FrFzb3nmltvIAY0NnoUnnvUczX
uze9T+cyOFiLLV6B30PsrquNK8/ixRWjA46lsDTSLKa6HHGapLEZZ5ptxndZcejDY0dRjg3ojCj4
g6UuPKyyf5+4SzBApPtgaaIzwTsyFZezjKxSTdbGzuDCwTCL2k3ctmstgznt2JCO23rZNSfAJks/
bfYhEv6hAmgKZP1/9SVjzQdxMlOdvh1pAKDPC1zVzlR5wxoGQn0Gs7NuYJmGUPKD6IZ8xBXCmSbU
N7nWLFKzPQgp9UKojr9/zBd0fbKfWIMRb2qSzgNK+LmfwkbpEjEyFLsZS9gWPdJgbvqbSqVBPPiL
vM+XYo5hnZLtJLjOSKth+eWcFaQH0MdItdNYP1TQ4BYVYU4kQiDLGxjv1Dyk0GmPRUo1btbwd+YB
J+LqS3XhZfzx/ZOHKpIFKUgjS7HxxgucV6VB0SW4MdRDKR8jYgNex99n7NqAY6Dy7eWvqk7KywLB
Gwg6oMY9Aw4kD/Arl02sckMa/rX9ovD/+O8SYVpAjR0U/jT0QWtH6dVBQqynPkkapAEDJwEy8djE
UVmCAh3tIJHn3MU1ZgRZgI9Au/j9R1/qAsOGQrYPiDLWKl+Got9+NUqdcpTFFeAJ6whUFC4z3NY/
bX723WI1qLiQy3abPZWR3dFKtcDjFdccnC9E9j8+YRLZi37btbnBJwT1NmtfCGgt79qtPt7a/0z1
t585Lv73n9koRls5VHu04MUqtyCQjB4i0RtyQZSmGgd7gFX02Vmfv0/vhWjy+09TJoFGqiE436UZ
w/pUw2MYWLdNSInVeVLro3RNmurS/ftjuMkbImeDWhUyZVa0qVTQad42lm84oAPP5oBjWm1nqXht
B10Ipn4MOnkwM248AadBGvjCMdBfO+FGxd55HJIkWJKeHWeby4+1u9YwLxrp5pK54qd3urfqxdff
5/viGdZEc+x24+g4xcH4YWQOeQPKjNsiT9fiA7+/Ku9Iw427+qo08Rc2YbqrcF6UwZnJOtKck/k2
aaDoIpZaNuTQp6KXFlIibAOnQuEtmGdFu1UBUwCX1B20ORQEqnHBSHAab18qbDaMdm8CXW2cZBWA
UJCkI07mWGD1D3K8yHFhk7DM7DHdatql7LvLXtTmunXUEtxYg32ugnsvZ66HemsendLiQfNooKPO
HtC/1IDAoPifIF9ppU9jukzUhEAYGWVXP/qRcNRVzPZ8cDHhXrDcjeoE8w65gEGz5mLfL0vzVjVB
8JOiBn8LEewMf5C1ew2TwpCHgfJ6SkDmVfsO5Y6IepfeaBt3W/TZTqGL0MJQa5h564+Itu4gzRRT
fujU5wzGWFNVazEsF1bhL7oY/Q8YIV33lj0bI/Gt3iRyjkmv0NjYusyTt0bEEdCax3JJSn3WyvfR
7a/r/+pIbEKeU+NoEdFPCqTnpHiI0jdfPrfBQHCqbVOx3zaOemuh7Bca3lrQA1vv3lsm1vPUxQgY
dUvziEMSh7Nyw1nEPvWd55DImSazh28R9KRmSE8q8ib/+70K9wwtsVGyCpbhzyspo/lKrbemhiCs
FHcPXrCJl/xjPcQaaiTn30e7dBNh7EVwIiOCAVbr52gxYmri4JCCMfeY4IwoZSkH7r0EUK5d4xRf
yOlH9+n/GWxyJZi519aBm9P9KvdFdDBQ6UC/Wdj+/pP08Zunx+/7MOP7+u1SB1NutLnHb8I7bdD2
aN0gQ7pxtJGJQb08AqFuzbsiWiUB4gc68vbdmXIOmcRzapiLDD5NkDy3crbQBc5hvG/cZJvi7O7/
dfJyWUbVawJ3Q4jsMO6WsaWtjerclfuEW0xpcBhMg4VE9am1hLnL69ilbEh0AJCTQGuRJn2AZX0Q
wtTcFPUiBbZstuFM9jRMoZwZdUjf3NEKWFMFQOcpnUsFSDH69P1fB3d1q551GE/9PmeXUnGYcYAE
JfJRFTT5zzkjFHErQPO63YrPoIxXQqKtQ1ylRPAbsrwvEU0UgE0lH0UH+JiKenAoBuzMubmoqmFZ
kOhXwqBLd7YK7ktU4I5RUp5slrBscynUqDP55hFlC/QqC2mYi/6Lkt98FU6zK3NwKd4AbyZbwGXH
+un4379tm6STmoIMkAxPRwRKsjNj5XT/xeH+PsYkmOxkJGx8gTEwHhmr0RXlqpbg7iQUDp5fR0W4
xnr8iiV+ngZppB8CAUbFfJzLnz9rEDKaKIEiEU1W9NOQgULPogMImvurkVkho5GhHPJUWW+lJJn3
pbobQTy1mS8acnjyg7WH4JGbP2lo9WDpkhbSXBheNMym8xM6peRXXb6pvGje4sP5+768vCbAmOEW
Q0qdwrNqgFtBXFB2g8sF4N33TlerUNeGmNy3plgnrZ78Z0lgKZTqO4Ds33/FpVAIZsb//Ipxq3/b
WWGdV4PYMIRv3RAHUckt3bXKtQRt4veRLl3n30aaVrAcBwEnsGfaGOhIoLT4QY53R6xeBieruTLY
pev8+2CTnQX9MM+zhsXp6nVS3yBbpJ1b88rcSV/a/z83MGhZAmL4JjKePV+ElO+zJ7ZBBlhRG4k0
mjosdM1d5C3lb0/YI8a28kCUGGm31nsb3ubCJJoijgcWTWpqLohCARM9c32otbusIuusIa02IAnX
6jOxbTcOckQ9srvNs2PcBU658mNrHmF+eBRRONWd7rGvnE8hwiTROHeFAuceXWgkbPy0u1VQXRmJ
BETCc0cx5yU1fiN9jNXPklp9Rqun1PGaw3M3CG6j0tmUKu5uHBjxOfC9eZyIiB7hSA06OBjBvgV1
0GYVte3OjUVsikQK2+AeZWQAEw1D4AFszOBhhFuPGgKvQ3xoqGdAtZJRj8CrW4//6I6y6318N4CT
5sVKcTAtgh7lw2PVhRfdjOZM6CxDYib2vWVEy1BEgA9VrbQn3FL8pdQbs5GLPv5pUJyZ2rn2B0Ne
DQkztI/W/jEot3WyVuo1Xp66u8/Lg1TvXaKvaIX1J7LzrIgYrhtpKXyaxLX4Xg9HWTqO4VhvqVuw
R3RVnw0L9acq2wpwEWIrxghKQ4p6QPEMFVtCXjXGd7d4McSHyHpDe6xM0Sxzth6wQjlERyo+yzzO
MY6XuFVa1WGIXxPkhVVXWrjwqsMCM5CwJbTGczx7T9Ji65bFTK5otjKdZ6lb9CKw3PAd5TwM3sZA
UK8efz+QF48+3X0dvCTd0Cm/xQiayqjEkkI+ksvRKffuOPpeca6dK8/lpWsMJxQEJTG3guA+ecCl
uFPaQWYgr7YZxTLuWuUaqeTS7fJ9jMmBN8qGkWNK1qJQwzyCB+gbsOZvY/rx5izCBCfMo7mj2gkb
XmITY+Q94jrG3ZS7/b053MjER7/P8KXKLJ7E/++XTwIFS3X9MLX4KsncZt6yojYeuO9GTTlo6ZdL
QHi+lWHideX2+5ILmN5LcGvg18ijPdwX2OzbvdQiqVEAS1XtxsTczfOPvVfTniL+I3hXlXVaI6Va
0OGXMlgP+Q5xZnCJ2TZTrK2AFbVxm0F5VBLlJgEjqUqPKtOUOu+e1swkxV81SbSpqY56Hzl4AAVL
MgHFAB4nywVzI7a78hHh+JHkZjgfV+Z0nLN/fptKJ8iSUTtBV+zni9W1gou2kqLahQI2blg26W0X
/3E9vOGW1otuHRosyaEjIJv2+8iX3pSREfR/Bx7P07dJbfQ6jj2HgTnIbCSoWRBvrz4q/5hEwc+w
8A6T6cqDZ/6HlRWokdfLuaYiboSRFeZvg3X2lDcNZqo/nM32JVehXID3KM2tX/moh4HKl6lTkwJb
CShV4b0Vnnq9tLMeHUBl5RYvTVTftQiTRpYt9VuxRHKQRHZonUWH+XgSY+2JOUM8qNBWD9jrbMLA
O1htewAnvUgdtOWCkttoq3J4BpJUB1Bt6C1EMKl+73AzWmBZTk1nNw6E3FZCpA0kybUc7WKxCG42
7CwgX6NG888VgFjdS2XQkRgniODJz26GwWx6is0HxeUOM8GIGqvYvaZWfOlu4YEH7STTXbb0SYzU
GuBhoyRiReK1m66t+CwVJ/JQrftDKvr7JrvUGwAp9D+DGZPfGIiBn7R9yP4iyXPrU1CCcWoQ5e/t
UZ3QtThnkbvNOJeEnDhDzKlHbNSwt1X1GhvjYoCOehjkR2AqY278c8ItJ1CtvnMVW0AbMydLpfnq
y/qCjm+qv/nWw5ChC6EUx4YDJxTqKqCHQ53DbG3aOwIKQY8VsK0QspPUiyucdrZ5AnOz5b3r0OcU
t8BqgNjktOp67YqSyIXbV5I4P1SpFfC0iP/8/HpV6zVeBOAVobGgCee8ipSAPNTs+q/uuFqudW3d
Z1ee1QtsL4a1kHmDw0LKOg1088Ex5S5sZJvjqoEH1LXnzGrBwK3y1F3QWtLAbJfp3MW7qGpPWcrj
g/m0T626vOYreXEFQUZaooGzAXZGkxWUvYpCgNPKdgpqUUbmIUweXLwenbDHTlo9+OFfR5FmSJ4v
zVSDK2De9Ul0PwCVRhY17TdDaG20/MEL7iuIa8jkar6zaBEASeMbbCfWEjKw6amr4ZEhkkONbPX7
gZD/vXZh6SHL8EW5IsaerKIs9Z3huDmrGH8ImXoKw03hfAgmpqZEnQBWfHXpF6+ZYd0gRLnp0apA
wbfG2Qb1irQ11lJ8F+rKogRm7iLQSycoxsRDqk4gJw36QL9/78Xl12QTWUEdLR/li6ry7ZkQ9ayu
DL8kr2lee+w2Ajh+ovGA6IffJIsWrfNBHXZidB7nqxQ/fdDxQYqjGVx10btG9b9wnzB9lCrIrABs
sA1+HoIscc2iEQPZzooNuF+P1oxAuB4jGVXFROp5ehclsMOLTyCciw4YHHKbVmjt+2H4c2Vq/o04
+RY03xHtG5t807AEYkisCcQadlGoSw8aQK0iags/QcmGm3AYZfveJOOI4iYPONA7+kq0Pl30UxV6
Sy36pi4YyCsfNZ6An/EEH6WjyMhaAQ6b3nEcjs63DHBQlvIgRsso36mUvDp2eFVB0BcOwOWxVwbb
2z2I5RUQ4FeQ/c/oAFiob42qkNOSquZ69SBrlYxqW0sgJa98APZxdO/o3rFxhjVS8ZuiQybdwIC2
2mgW+hQG8pq4y/nSbiSeURCOWx8JXyTdAMta8nurmzN/eKXx/tRq80qTb9WqXpZWP6/jjU/1D5uM
WRrtcAzcqwUi35m3RS5XxgDJw7xYztaxdjJwHy+1zwbTyNIiiNQ+TcC+tXhXBFvP12cd4WLTykjE
zAsSqbbF4Fn4W6IbFuQIlHO3yea21v9KYrqETyF3gPp2ARSoYEBbY7AbuJnAG8sk2pU0eNtix1+F
SjYnF0YveSfmaJFZ8qbAuyOGS8NWFdJbFRgJxbcrCcrFl0KDDQtyA8jLPx4ZCor7mWRksq3mD10b
LBQLB/VuPUJBmxdw/3q5zvDyu2qGdKG2SQVMAkc1Uhyg+U2uZyXNInDPgjRCKOSO9q0wb/q/yNDg
2NgCI4IG7d6CLTKDV6l5qRMdJQKsIdxg3Rl3oxzfNRPJMZaZ7EcZ0BPHFNyTqk6PaNloRpH1DSU5
kYScnkO+BNs1iAfWSqP2xpi/n7+vgOafEUG0gyaDZspT/fOCUoo6EdUmlcAhroVy0Q7LoX2qlL0v
HnJtR+luELBEyNaZjg782vJXGkfTKCGsZgexWqnVreSRrhwcj6V7CII/YQ9c62jCUU6AVCxb4bOM
lvWwS8F88hdtgga6g6zvh9zey6a3aE3UvfxHtTjk8lIfTYckGESIgOuaj4e5Atj/vghXsRQiPI8+
CwURy/+wwD7qIuz9naEtsOptnmVK49Ee4FLd7NLuL47MSrMmVyiBO6fXfBouxMIUHb9N2yQotWK1
MYYykCjXzg3rnGrCrInsHInJggobevI9hfAra3XpMZEVS9SJzCh5Ufn8uVYyrGYnSkJxRMVFQKzE
FPl7HyvpZaIjIZHQQE3edYp70CTEYleih5M47qysH37fNF81/+mmQbZ31MoDRKOok3MTuGFrpQHs
3LxLcBlwZhEuFWjcu478IHavRF695JwLbwTm3aZuAeIevWZNRLUpOZZptGgydxsW6yC8kSA4//51
l041tznYbkgaeIdNTf8alKsH3YD26Zv3pgRrTfQfg45mDl3G8VApSLMMZ6mHttg4q05GuxZCdqlC
lBBNHK2NuYw9ukvV7fcPU8fkYTptiJKyhqqOzP70rRvoFVZaDEMX1U11iTFeJ+9pzHoUtYpFTiNv
gxi6bkvv0V1zF79gsXCTcIKUoyTO63xRadg4LfSZtS7+hlv/D6HsPFhyZberNplhlF4RYS3Pm9+/
+sKVhK44cfTIjlNI+35uOsfpygi6J0lIucSvEkmqheVvPPkA7QszD1Lc198H/AqKJ9P0Y8RJMUnL
szpoqDHYpbgLiD7M4tMRTpJ6A19Kaumy4SN4Djx3edUY51K0+2PoycZWhaBWs5yhiUZKnpx2oII8
DFtq5zhxP2cuJSsXjXtBPnbawbG63aPRvfgGDzJ/EVPPdDAhiVxllegIagAjGLnXPmBRmscW78ZQ
/xcYOmQkIOhxf6P7jDDpzwXqCwoyZuqrdlDtAuvDEcTbJn3HkNbD4QByZmwivkVf/MoqKf9uZmUU
sdBUNE6I3SbD+l2ea3ElKyMuuMwfir2b3ODs0YZHcs8WAKZ/8vUlen7XLIHHF2m6Pb4PPNY7v0X4
iVf5Vk7SiQTyeXRdSU5e/hCPJGY7ugaQuTbWmB19H6uM8yDgqrExzmn0v7xfoJ57CEwj+O2a7uOF
+JzW/lhZ0UGS02/9OZjQdYUQtKC7iClBkhXUGAjPlO6QXjMxvnSmqeSoBurIY5FyMlLht1rgN0yh
GGBIdgLMHKY4OmyIuMjPrrr5frE1/1ky9A6/MGNjz/HnL5PLIm8MuVPsDneWyF/RHdrKfrIqUhuh
+r7HgwAFgHHfJCKr6RP3EAcoHQpI52Cw20LEqgDvkbhdGW6wU66RgS7Nh0llEevDUadnWovvmsAy
EHtQbQT5R1Mo4vrxWSDyg/Db6sXCuyZP/XUqp1NCbeRLSp1jO52S3BEhEQ/VWEzD083H2MLdDDmN
qqq9K01n55nd3zyKbkZj3hhoTOhB9JAlijevZWqPGg56i6lI1s3EBF0KwcIdM3gV+mpVtOIqJFD/
/bxfKmUoFoEHupVjI0GbHIXU0iMl0gvlP3Bjfy4G1LSpalSSdpRpFafYQIR56SP74p89yB8V1ipj
lJIL/m6AL1BTj84NY9XXo3/Dawj+wnF2knlDDjan/JUvTK3k6/1VGAJeLvyd0hqrTsDh5vefcil4
IxXnrgSEpdKAmT4wAbglfMsVG/Q8zj8GcsMBuq/NDWhVK3zgRYuvne0LO4whxwuaIhD80cmJa/sG
cf444SIx1oX5RmoZssn6/khZJxnW5bXm6JdP2GR/qXQflFEQhGLIP6YgehSIqWNKtgv8sqfABBk/
QWEwmtWt+9RY1XGUP/B8Wgqy7yNVoC+APXvJjUbrzoKmb4g7E/0ZjwXrV52qzcsqQ4pG+AuiXahf
uP/BnqAlUSfSzEELIB6s51IlbGrnnZYcijxfX1m2cY4mP4l3jlWjmII369TioDXbtnZAStuxEa4S
odxqZbjL3dAGftyBCLO04sbV251BSb5i07XaFbj6pfBARx6a3g3IV82yJhsHmy0rllWKS1/aR8Nf
3PmWuk/DN45mRe0AxavRs4exTp1Ep1BXS/QPyJcSqgMkcbmxhoC5kvx+VvVQA0r/T2I+pOheoUdf
Zc5RJXf//3iqL8SdPz57svmsTlHw7SK/LpqbtkGYQ/07XnEw0GWgh1H7WuE+dXULXkrrdTQq6IOh
hzgq8f+89Um6UyZFl+ywPkU4Mg34iVDiEdhG7vsophDWq9Y8jGZZ/8VOkXlEx0qXSBIweW9wbUGJ
n3KOXSM4A1Y6wb2PkghO8vBZ+F+R3tV/Tl1R/jeBEfQsIDVoFsKXmqIS5FCmGmPkkm22r7r/5MnH
8daTMZhTlWoeOtsqPLbpYaBllnLPtdcK719kyuk5QT9vjM7AkqK09nPewyQqfFcTRBthm6I9xs4e
0ZOqWTvexuo+qC/PmnLh6ae0eVWTu7JfNv3JqD7T+LUoAJ/cVMlBV+/566603fzO7F7kdpjRQ5WE
RRy9hfy3B1yA4uDQhg+qvh9wIUx3dAFDEend3px1cTtTsiXIIuR0gn6vabs42HfxveBhuHaSsKAq
D4l+U+k3QbxztQ9R3SvksrgmpxV1rMXg7DVpHXpr1dmWycFSHmFoeuFfqbqtyltfejN7f9Zq2xpm
RG0e+vpIsS2tPyVk6ctzQFu14LFpUXO0don/0F6TArhUZSYLh7ZCIZXdrY3B8be4MB/C0hEMBQoV
Ks7I/lCspMK7Jmrz3Qhk1Fsg7XL/NAo+8c554kvFa9at1eT9v9jpiD3gfkAFR6XH8PND5FANQHh1
rLX3Gmc3IB9qnjKjeXfXZgHP9+xYf2JhXg9vvw988SpEA1mlWTYS1axJYVtkBVzVb0W7CrS9qaZr
7KM3XjNXmxcxfFPqaFZKnL1Cg/tRLqNWmGnFI/NjNA8O3SxVjBc6qrcDwjRO7dE2/Rx8fBJ6zDbH
xx9rPi1IFr9/9KXKwIh1g4WO9RCR72TZxAyJYwWJe7uQu4VBbOIHOzmiz0syaWFzVx/N7ljgUtk7
h9J/9fEezK0XxJowIyQo169GVZe+CFEXaMoWwlnQRydZlFNYauq2vggB6qYBGKQF+yrDnHjrimsZ
O8Ng36gruTrktd2Fu4QItaKJsEzTbd58XJmdL+rG5OLgxjBQ8yBigI80+ZhBDHEwIce1dcTuITf6
p8j8ULy3hgKXf+tjSOs+S4DJW3GdKJ9VgWL+Li/PWXPM7pCUp/1DpytIb5toT26BQWDaPGsNPnfJ
k1Z3s0arMIK+SYo/xnCHHBNEvZBaf5vivZdtTHllGfem/162GGOjUN1Wz770KdI3D9BhKCn4Wc1H
O6DgJ+FOaGIzObwa3m3h/wmcO0tfeO2L6b2X8MWi/iH27wPzXc1I2dpZZtBJKM59hk3XXgEyiHa4
Vx5z+YE8dYioP7qIXnmHKL6ziocqD2aN+qwR37TGe2Het8UG0xaM8zDBigZbCN8tXs+GT+yCu0E/
hto5lJfk/zXWEUhsxOseQn0UvvXVnffZAPxKuw9QbDNNDxZWhC8jcCVdfymQaCq6uQAv08rOanns
hA9oPxTyYCp2B0ndNfVt1z5DTwCmX891P5v1FEh/X/YLKS7MVnAy1KXomFmTuL5uBNlw3XKwZZnD
CZHpVMsPQ7RE1eSqS86l0g74CiiLJIGUDqbbPabIlGdyPCC6vfF83GqcV2QshMdRC4weJwmXb8En
pctyzfj3QgBuguigH03bgiLq5OibFp0dU6LzEbQ3RARAMUTpsahOmAyjsa9Yp99n9YtEODlLEJdH
XqPBRcM78fNiFoM+JO3F84absHNmQrGo5K9/IHaYM+iwIgBpvMBcOo9z90/lzysLYa+5omNMN2//
uK9NNC+hRKDJPvzvl9wc4ZIY5iiEs1Pl4UE10NvKy47j9zpUo4cWAkGt8rfX135zpVZsXdhfKHXx
QDDpdFmm5am618N6kKrWNpCUR3dzk77FFE9GB0HUV5bCG1ouL/iNqi9VOyuEWfbeyLP+zOWMeHwC
eRW5k5TW2Cx4CqQZCp26QAV3Vj3SvBRONYySEdA665AjxocWBZwUTXyMUWbyc/3+fzg7s53GtS1c
P5El982tuyQEAgFCATdWQdVy3/d++vOZIx0VARHtc7P20lLtsmN7zjnGP/7GyOw0toUTEuTpN/QD
85n1w/6iUhnRuj7lfwjbVG7IZxSwfsidBED9N+Of8FnEaU4Hs7bDF4ty/SnH9f41eS3+ktJu/GlF
aFnOcqofqpOk2NGNTpThL6aUxmN6q7wML/wB9NT1g2j3b8rjz9/W1yfKcGi196MbghRyjt4sWJSl
c2N0x3Z5tapnxOHKcOpMWvDaky99K4zf+FLPvmQwEQKcsGS2VieAz19yG4W4mAf5eCxIC2B42JAb
6LrGrflaNzZHN71Pdmc8D4/plbaN7TdlKzj1wXonhuQpv8/vx3tlHzyZT7xR5bl7HG7L0/LY/pZ/
8x+Sl/lp/v1a3i+PNW2UtAs24X19HJ8WfM5e46P5p9qjdZhopwTcQrAKsufnmFRoBXzAgSctQoNa
h5qARy4kitENO2+OaFvdasYJguhYEmsJUXXTAPM7m3+S3RzFDpwrKv+OKgXnXWoTgq0X/hoXV1V9
dBihMPHkmyP6Egaq4Eigt52rqK4xXcWpw6sdVBsLD7QhkmD3RDBUOMzD8CD5lc8jFTEMd/7Xt05H
ITP8MdjEVmrL59eAZUdQF4o2HHXQMlw8AidsttXv4FfAyPrnS31UjZ9fuQwpXeYTWyfjhnp2JswC
Y5Ng4ExgIKvOqt1hdxo0mcN02xyTvVo9WATEDwydG4ZOinIPQu1BlU7TqrHTPPA77AxLffAxl17w
Eq+SxK8qDFDl1guV3M2t+06KQdWI2DF+oRY1GiCg9Cmeh18zZk0xjrciju9Ep1Inkilo1lezUd+H
jLYubVDfOO8hb9F1CDpgrkw4ztrUyKgraNXjfEwtNhPxMCTDrS49EyMs1+RkRNhILvNuEt/CynRC
NXfhNN108UQ6Nz7xY/44pMuOCQoGhZhJ/vwmvlnq3JhEbYg4iur+rJXrakx/tcya0GfuKNmYAmU4
BZ/kuvQL6Xm5xFcy14/o7MXTNivyyobAV+C8d8Uqqs3mURqPgrbgI6Ztajq/eoYqgj5qGpBsKrsK
rmkztKc+e16a9troa0dT7+F23ExSuokVdc1ogbT+HEJxzSzY1vL9jFmgkvR23oXumsre0iVGSrjF
W5RE9T9Bo/4tlfgqCSq3E+9bS/ZNNxWyBwzoMbpaiDa5F2UHqw3OW3t1Hhyi56U6VFeZETJ1JLh5
mJ4nHG10kYMF9pQsKXvIHTfRgLdYW+4b8X2B8W1pz8Wiu0MrbcWUbKVwixGAb6qr/9GyG2H3Wavq
JVBeaVC2kZjAogUxa+o7Sakx1hDdMLf2zWJcVYSM54G8r0XjflzyC1jXN2irDGhCZyVBRRW/EFOC
AM2AVKbjsRuwMB3wWg4XVxPZcPkCTD1wxlm8K3LRl8V6o0x/YIiSS8U+1FqUEDrMpit6G2Fatpm4
EXAsVmOEncIvQ0x2rdp4ltDexfHodkVwPxajvTI8KmW+sGd9M7HmZ+DGsYIweNWcJy71QixkillO
R2PcDzjtFkeJrTlYK974Fus3iX5hQZWhbcJ2b3qkVucc8j+voW/ciclY0FSWOLdAl3V2gInFaMVG
wgE2t9dKRDSyyX5jEiRCje9RsECwi3aSuCFv09enycXNmLSR/SIIXq0HXnaJH/4NMPb5htZV/w96
YFStQjQLN1SjXWIjz9sTnVJV7oLidixyNvaSyqd2WGw/Pwpl3bjP1jeokEpALLaNLPOz/QTPuEXG
Ln04GhxxEGF3jWA5UONNeOSm9qiPRzU/jP1vA6JTvbzWuqvI760s3hLOhMvDSzUKTg7lIYxKHJUK
O11aV9RJuy7IRa10wiLibV1e681RWrAktDL5Zgk1AsPl5yLz2HB2asQEl7Hxzz9M+mjdz36ZyZaF
tpqXDOx41rvOhbkMsYIEOMDiTihfihxvcj7wuJC8pBPcun3XJpkbpYcixj4lj7G4a2KMuUGKGHzY
Znarr77nrdsqIWF0cxF4nRC+dNY2eJr7bCPF4UGry72YvPTCI/K2AIJaOhlOFvhrzotWDbgB0qXm
92b6X0MVYpgA0ZoHhdc3x1OWXBvt1eoe3mUvFqPiLMzoMN0IF8O8DGwZh8K1W66Dji7sFE+aU1iL
l0d/EmOEHlC5siBuzHBGlPySRLUrQRmrE75jw83YcXP84YdhtofpXUCDXPcFgpfYlTqZsmctcAu3
FGvfvFVwwp+MbMPGx1auhrtieRdi7QqxUDIstsapHPfRdu4xC5YRypyU4tcoOWWwb2vtIX2sBCC+
ApMgqGRB+TLiAGEK/qS8tEQl1thSACUb/M3KLG/lmYre2NVx5sVm5xTVf4o+gBO9TdwpUDo9PYpC
Q3CC6a6WMFV4ykvMifvnPBY8OT1VAWHvY3pjFdEFfvKHOemXL4YWSCL1kZP1/KzrWzVdkDgMTEje
mZs9DHlwpYjxXWxdN0PEWizcTLHuaqHCcaq6Ftrm1pJqV5ESv+eE6TEenWnl4mtTPzVUkqqUwiCF
lJBsSgvHFmrDOoGlPrkNLQIDVhU3SqWketRAKY6FASCdbwqhd0MNVX1ueqq6+MmEQ+OsOEYUvRaK
+VITGK9GzaYD6gxIpVIbA1qm5FPrR+Ymnl47Dq06MVwLh7huGP2iRk01bOAZynPvl8XilYfKSnxZ
na+sEnvlUHZ5QWnxiNkEI0XVmRlmV1njhyPWw0uNjVjlFPFmbv6rxHeziB1j9uuW1+o9TCJaMT1w
JbFzkt36kmVCzkeWQ5y9Sl114fxQ1q35/B3RdTAOlyiBkEl+3in7jLDVsdKAVctNTnmm6n6FnniO
joqc3ja66piF+tA21ygm3JwDT5PtatjXHNTrGmgF3emq/NAjuGnr01IEtV0K81Gh3mddWeJGK58K
tWDvMw96fjdgWWq5cZDvuvGlorwLTLxsAczl/s/PG9YHQnz+y5j+ykDIGNRjqPL5lwVFPDWRVPXH
sLzrrGqTGrXdma0AWdl0MKL3zXn114HcBrKdpf6o44jhjJg3zE32UbV08Op1JbuGGsmit2Yv1bcq
Ts1VoP3NWr9os0OgXC+W4gQ56GEguojag/4qI+29EyunmY56NjvL9LjMhi9VlHLRf7LsldgxmpbD
FJ8tpXdXJXtL6xRWrHPVyLZGqfmWhI87MvSLmdfrz/76WDA5WCW9mHGfPZZW0kpGK0V/HGPd13px
v5gzEQKRnyXhJgEdzsc3vdY3k7TH+dzWI9CB5AFjUTtRB5cjfQnVj+ARXG0hWd3J/UEQ9W097IsB
o2CM0VPxQbT8TIZhnV9DbduYYnCoodvWhm+xBbPQtmFH/NtSX43DbbsZAQGMSKVx6WEEKFT519UA
Z6tVZ0fFHYWZpGzHGjHWde4IM0p0Xxr1jRYs17g1uD3e0rWv5V7aeqgPkPiG0l7r/1jWYQ4PvXQi
Y9zpzFtBONZ4y5T2LM6uYezk+i2boy1b6pIAkkpOLb4bFKqGcdti0wKdeDBvRI4ACYFQE9OrAm2A
JlXlvlyNojocFELDPBTRBURn7Yd+ekVn/VKOCFOqBcSEUfzWRbdKfhDiC5f4Zr4ik/PO9G71Qier
c+1T/qmQ4tqc8jQZ+yPCUC/KffxNWiXepkvuBU953zqYEth6daKCsaJlM43wEcLECVjzxaXIng/S
7dkPxpyCIlZC7gZv4AzKC3FaGEIp644pRP3gqAaKQ+ig0VxN5r2pHQyhchGmbdcbGHLttcnvf94r
vmkCUT0xZwLsYdZ0Ps8zu0GzuqDvjmH1lM1gKbIQ4Qt4iqVf6+b/v1/MWI9EzkUFr8OzYlmTFikV
raQ7NsKrYW6DhohrzVGjexyaVQCfn6/2UXCeP1uKc+q5lRtEV/b5RcPTLArSrrujsEaNwYvXjppW
UtagC20BzpkHNsZvANs86rw+jRgcCU5VLM6wLE4dx35GF9ET5Di24Dp9C+u23XWDtAmBfbJ2ue7k
wCnFkyU+Gfm0U63Hn3/ANxboMtAmIc5QEhS8FM5OKH1JMrnQrPbIuhzT0Wm6xouMlrovdkUCKPUM
+1GVYMoOf1fyG8Sar8Ui1vpZlkoEfstG7yt/QSm+hMuprPtdV5Zowo2/XfkUZPPBULs/I7ov4U3v
li2MO6fIDG9RD6HoJxLjg2OX7TSt7Wmm9hbPTSpSNsK7mrY5kNRdVr0ymsNiJLrQo35zNrNBAxeI
q3QC75bPr24EYS4ys2mPXbtjrK/TFgTtSx7tiSu9cKnv+kiuo7L84FyzJ5xdC2UWI7RRaY+Y+trL
XDs6TnTJaA994dM3hW3o5tohTIiJDCBY8FhwvpWt0isukrDX1X7+xf57K2cn1KSNTQu03h41jhBr
3nAM+Jn6RilXV1hiloujV3S68l7qX37+1oy1O/tyaWmVqWBFxHzubG0GuR7CapBaSHPiUyRdD+3s
TuHvtd8XdfOuC9trPGB0PPltuhcUZKMjGJITUDzAelbfkmr9JKj/cYmq32vxUcs1LyGmUomSTbq8
J3l3K7fLVht/DVoGZ6JW3VpIGGHEFIS918+K1y6PGZYGVh16Q7T4i6zQdJRbvaEGS2s3TAnFnmwy
WzwZrNTsio1RxU44/Ap1sq2Y9IyZA5oWANDiOoWkIQwzrwoXfxAJiW6Qs4AHTAOZ690uGbBZCMVb
Q+y9UT1k5WgHmCCUlKRKnZLmhaU7HsB97zVRyxk5R05gmd4Edq/OFzbh7z/Bfx7+WdNeoIIrdQlK
RGecYuEgcebLzOVIe7LeJvy7zReBIbcxnkqFbCjj5iFAPvLzB/BN927hamoB/OMPa5hnB1Fn4deu
lHV7lHQ2vNQz8o0akRN26UP7ZhAMDLpy51cECtbm2aY2SqVs5KVQYeT3J4EqVgaznyjBpp66Ldv4
ba+3W7GT7iPxRsbscUmQd5DNvFaObao4LGXKMWyiqlM2PIgU33nh9U3lNiH8ekVAAZV7hVRhdN15
Pz+ibyaM660z36d8AOnQz3aKIhnFLBuC6ph21/HMjKT+rxtfpZYGQKwd5pp5bmyq7L0p0RhdVLOt
f/vnFfr56mebg6WOYylIXL0bC2cJTxmhfAgonFxWPJzlBmw/ej29FYvZ6+sWh15pd/lQ/YbfiFWR
ioEwGL4CiCt/3pkrRemLWhlaDtVXrSEU77HqJ7cHc8Ug1w2b9qNQwhjBufDwv92gEIYTBIYzC3Ta
zxduDDOKstlo1off0muKzUnkUGuGncj4frFoICbJMYZDMB6pfzuBkyt7JxkPOJDv5ADSzaZzSazz
tX4iDAs69Wq7x/I5Z67KnSKagyo1mDcfYkt0YR1L2t5a0F8QKW1ddKf8ukzX69GyqjpLh+Px81PQ
WinAGVlsjmsL1ZmTO2HYFwypF7IT6jWSJGa86LLn6XUK/8isgVC/bfKe8CXNn5KTONYPEvQ0Ka9P
afinq7HLgyScIVhJYQLT83l4omTyacVP2gK2RN26pgung9CvyYb65bUa6YaZfR2FeFWyTevKqkaA
sMngYGyxJdfHh0SUGMwsO1PrHagMgey35V/ixn0qGYuxTpLFXspWr19G674hhLNOwGTRRpOn8n/R
vH/qe8JwtDGTreqoNu8NW5iIs4yVvMJuYKi3ShkVb4HhkU4wUwfNwXZwb5TEyyjmNhstu1tytxoD
u+Nzjpfa1/PbhBnfBLGooPuvsCsGqGw1fNpmL5si16ghqNFnxR3xO9RbWhTv8kJ6JfLTLWJvRWWy
WgR+A/TPA5RjoSN30TFb3rO4WyuMHGhG5wjswqOSkLgUnIpDNL2aA0QdEJ0pYssXryLN8hRchixl
vy5z1S2VwZshihTlTOMCEu6ICC+jtkdnSFJeTT5buKmXxI0ZL8RSgtfiYsdG+ayTYynv9WrT0mF1
NbY+bzIPYUXyO6of/b1jgtmM5SYDrFHj+iZqqiejeotYZ2slOunMXdY4EcamYIrrFKMWLbfTq6sq
3eVBaxs9ZX2ie2LBKPQpk/NTSsCUCGNv6LyJbyW0jpGCHU4UPunWW0raWYVnC/iPejtSaP+8dXyz
ZmRMbemuIMLgM3cGTAexmCVl2VdHbJhWxDUhCWGlZMsXrvMVe2eMxizNosVhtPLFRDFAZq8QC9gd
cdllrPuW1C9RgZ87RHrCUwX5pon/dHJvx8Xu51/4ZRfiwvBeqFOh2+DqcLYrEEexTLGwtKQy4S4N
hvdoWS+heUJqXQwvP1/ryz58dq31af+zvBK9Ea1xENtjudRezajSsN4E8b1PvYjSeMiyLeXxz5f8
euis14SKSDfHw2VE/fmaUizLnb4eOkmLGrr3FD4k88hEg45gBXmlDGXphbf5tVA5u+j6IP75oZmO
XJkesT2a6Y4IbZZyEO2s4WAm79M2mt9j8sI5g51YF3zNq4YdnsimeJLa27SHDO9N6iGtvLbeBIjx
1eBauZsML7tkWPjl4/58l+cSuliSS6kOeti0psON5pkIE+iZ1PtLj+NL+XF2obMCUYDl1StrS1YL
10M/baD6uxWiXsr3FSgTRJA8w6sKwdXBoi3mF3mMTrbxR+i6Y/rKq9JaJh1MdlCVoMQV3KmbodcY
FyqFL73j2Y3Kn98bodNxIAq8t0L1cgMZ4/NaPLPJXRxpf2VYflxqVVPD/BL538+XokRKB1WvWrjI
oOKNcp3keB2zjUExiwE+5f7FFLRNIlsbEX5BHh2YrMdJ4hkBfq75fg6qjUjH/vNy+W43QICF8ztA
16rC+nxXaK8azoWCLpIA26Iy1491bZQU3G0XSGHdJYmT9t0j//eKZ+tTyZvUKtu8PQ5y87cjg9IM
ZLdJBLTZjyWnRtl3/sQkWAddiBLVF4IXxgn7shd3QcIcUH0LtJSj8NgCQupi5+Wp5oXM+0q2FxKv
CBq1Df09zTbL9CoY5kM6+0LzlpI4JlPWxWSSccrO8p84fAsGrC0TxSkLNMPWsdfG38JiElVbe7hg
3rfGg8SUJSlbYMzffJSx3D1ks4sOzBankcL6T8Qnidvx5ue38kFs+VS/87HgLIq4GkYktdvZa0nF
KCnzWm6OWbhSqdKnahdekXna1AC34E+uQsHY2eNKQnXgY8QmiXUuPq0igyFchUnYAqmU7eDBOFrH
0MFS78r0juDkUY1rHQYONmBucoI6pN0tplds0odRJV4VRoUXJxdW2cep+dPPOXvnRVykY53xc2ZP
eY8P1lb2gpvExd2osUXQc4f5G1XVrv5P2fb34n9MMNEBvo1/Tcf4AwDQ/pUf2/eARAamlczrCJks
7YWEEXgIsS2/Bw8jrLNH2BGZbfx3iN1B8tvKI0Lp5/fy3QYKYRv9MSxCHazw82oJQhHH6rFvQCJ2
OFnaIvcQWn7MwOrnC31bHvx7pbMdtBIyYyiaqTka+e3E6KGBd9ZI+UZortvGw9SsKq9lJqrieMH/
9SvKvH56//zGsy1R1kM+yp7fGJuOZoBUVgQ++daeTsIeHANDcChX468qYLldqhe+242IpYT4bRCF
BtL9+fkyqgyLaVn4TqZbk2T3DO3wbUp3wSWT/93GmvYIdGHVEnLJczddXR2yMS2a5jjOuVfTAlrl
jvFbn2Oghn8dp+9FEuOXvQ/+AsA5DkzkWoBWnv2+1mqN2TCL5mi29ziuXiN+dcqm9UB0H4rgkmXy
l6e5Xg3BFSoDqFs0l5+fphUSoKHFeXPM04dl2vf1KQSrW3Zhd3NxW/8GQOdifDerqwBRQeeFc9bH
RTWrVbPStwOqfMSUrm5qq/snGeT9doR/HBoHwziqmAsAjBDYa9j4UNeVuUGL65laDUDNZqBz0GNd
AyPkVsI3Y52XgbYx5xi9PP6lJdVVPrBJ9e3zhTX3pVrlecFkBWgiz2pVk39+XiWjDX3KogZVHXh+
ep3B0WEuFg3P0FAYejMtO/Tt6HWgJ6Lf1RLcjNChjbGa1hbWBOmJoe+Feva7FpW7whQGrvqK7J+t
x0zvO9HIjfpoWoeWs62kYpLNu9I4wGXQsW0FfUbzMO8HYS9O+5n85sAHk2+Eym47Ur4DA+PLQ3IR
nPsKQKPxR8ICO1PEO+kjF+ifmpf+FHrCnNbHrLP8aMRTVaG2wc+VofbKZFp3Dmbq1wy8LbykI9xm
F1ZWcaWAripdgumt7FeAQYu0FysvHC6RFr+BSrlDcHoIi7T2mnZWlctNXuRSM9RHEditMPQHDJ6e
U2zP6ukYqMtdhuFa3xvEHoZX7V0qtTSoWXVV4nioRpp74fNaG6tPh+DqibCufbYARHEfqPo/z8uS
4l620pAXmW+qMnEMio4hfhEgZST5UREZE/srGUX7byTOoECWF3StTX9w4T6+2Rag8kmKxaaHd8p5
g0SZG9VZAqhqhSwqSMkQQFYz2jn0+YqknniC3qmyDpvUvyqJ7UYW2JO0nS3TXTAnWwwBluMlqu83
O+PKL8TWnJ4YmtNZp9gHUWctAYAlD2c0SSUfXyITmmnr1Bfh62+vBZFjdRLhHx/N3D8vYlAFKUOu
WR2hi2ZYPPESkmSnto8Txnw/P+xvn/U/lzrbgmNVCTGT1Cusze8j8E7WaGMdII0aDMgi9cKr/XK1
9egm+Y/xsE48g362gS1RIRHLw9Ed4O6Jhxn1QYJ8K/ABwC9y+L48RS7GMHhl4380NWf7kixXkq7E
UYud7yaNj4Vy4miJ1Tfj0g74Efj0aeGsV1JXf4/1POMr+bwvR6MQjXOW0tGX4r6L3uK28zNNv120
VzUG3K2vCfCok/JUMQHHd9uH4xTzNde4NGvL+2K8hCk8HDCcxNKpe08rDWdkllTOxlWdvZdwEFPD
smHHIBnHODBMDjAvPBPqI3MpxfTLv2UqM2uqnegh1x3QNimASJHBEuZkyvpDBMufLfJdCORfS4iO
xURnyfizKDyD0XgO5Vdt8oM0SlfFWJEyel8lXqoQmtLrfjS9COYdiiS7hTfQrSfMNLpkhqIvIU4k
Ta8bAkMGXCFLiT8Q1mCrSnOhtP22P/33KZ/hQnUbFanUW6DF6W5uTiXDqzhVyG9BVAJPFrKoH+H7
CgPhsNL1mOzqiXkvrqhxmN4KvbrP6vSmKv2fV9C39SgSZlpmBAB8ccrnt99NokYmPL2DmuDdtRvV
vRlp3ko9SNItUoxy2EchUan+OlCBG/jz5b/9yv+5+tm3F0SL1TcFPNICy0lYO9ihp/AkWVP/P5fi
29Y4SldzRACszz80hzMWFgbFYddt5tITTF8xcbSgw7vwmwDcz48iWn02CHZbSh0ygM4uFQoUWd2U
NUelJeo8GxA6+6HW/Uqi3wVWiwotRtBhkI3ZEzwnsPjNuDzGYuBas/4+1+9RBCxPw0kUNN7LR3Wq
H4Yaq3brpC/HVCpX6PfjzwCGr39h3vVrJTVN6Xb8tUo1OOztiIabTi54qpXk94BtfqEl2L/udRb0
BDqtUejUfrMMvqCPJyhRW/7+tiHOmtSPwWRia85eYqag5EDmKydDiHF1Vx+NMdpF4eAIo7ErLdEb
peawUh/zWfmjJ/M+x2pSJuU55DQzqSoDTEJ70+uGZ73a85e6BXQ3I2rvDZxgZGi5qyfiYJLcBrs1
Ck8N48VV9xl2kq2h2hxkkuQnwx9KcydW5PrE0Mqj3DEJewN6tDRhnxhwPhiPM7x0Gqgs3bwmALW7
XNa92nqLxMeJBrg0GihElHTtaenVq3UargwP3cpIiW+X5Am+UQb1NoohOiSEudT/rXW0mFr3UtIe
WjPbxhxn2vLbMianknq7l+Ybk7QWId5EEu5n6IFM8Y+gP6zVBZnc+6FrNlJ1WFCdWYo//jJ7Gct0
AXVLQ3bc4ML1oi7/GKR2wuhqhScxLu8m8M1h8hf9OS91HHJ4GKPwXjbM+2m7O33Asf8+8EW23a4b
vGQATUKZvWAyTeVgUFvU8h1FaW5UaD2PQ9nv4vC6Cp8Vlhh2dnbG8CJe4ydCgzHdSxDSIwzyBnJD
KscbWQu8orzu6+Ka6990GirX6lWqB8hXt5p5b3Re15RXVhBu+8yyRRm+YYccj0iGwthJPUpmGESm
kK27WMYlNTneWncaZn9Danpadv/zJvJhqHZ2gn1ab2dlQB0rGIY3WPLl0kvUZleZTlhBcDX57bY2
Hwde/QDqFbWS3VUIv8QRtqXbTg9a+7YOBDBjVQqw0daWk03NCI1WDhxsgbHAlBfqMlaZ6EflZP5P
q+/rJFhpiT//hO+Oh9VAmKhfjf0EJ97Pu1NXhdYk53J9nFV9Jw/1Vu+IGk5Aqa2TAq6km+lJwll2
yMMtk43bck6dCMKuBBXY7BHsMHRNc8sGWPEu3Np6Anx5ugT0wrYnSls8b0QwQhulfBTrY5jgXY9G
pYIDoAu5U48mCcwKpizc7jL5PeO0dZoYjpFHqMLPt/ExOPnpNs4KokQSi2aJ5/oo9PS6VpD/6uvR
R62Dej8R6/3K8cTsGf2RuZ0QbuOisKutl5qdKRMWd8hKuwoJmmOxorLqTLy+oFiHu1aiMOh711CE
e82Sr9YyRGuavybb2DpXGNoYd0uSMWj0usAnjFgKDnmFP1hA6BFDRghcggGqDcZMUsZK8IVcQ7eW
ONmExBXyTmswfp2GO0p8acZvXJQ9CP1KfwjQXyht7Lal7DVY26QzYZYFhM4enqc2uyqDwVT3hjD2
JdaRlCs3c4GDbfouiOabZnoDtDPyTpz68gTtm2oXQAh0FNvc1QPzfFHpLQJUqamPBvsOIhEmr54l
Ny7s9Y1Ry07NOaPOwwa+a278HfvnIuSzULNtyNRQGotdOL+H2nipXvmCInC24sZBz8kXieboDLnj
KZESF+R8BthPRdhOmAVkJ3Sd9DLkmuJXJT8uzeR1VXS1MoekcNhhdkCvXtkqTyopGtRquPyjrbUX
CMA/f6ZfKa0f97fmEjMgWyXonxfyWM9F2tXcH3U7xEqROk9hN5zG1hWeJH12G4LbYQQHJoNmy4Hf
3yD1mpJ3plM/38o3aCpP6v/dyTkaZlV9WisKd6LrexU/g/F2Dk+Xd66PJ36+MGkpwd1MGJKwVz//
Yr0K+qULRt4Ifh/4KHaIYlepdlUhU2P3tK23ECtQ1VERFMLWJr4MFrSrWq5GbqHkmaZfhUQT4zrr
FoKfZH5N/kFOf0z6tN0zN0nQbNt14aKuz/qrZPExkVn/AOg2DX3OduwqrWdkTiO7RB/qJKb94qCZ
E1eU9p1EPA6keYeCqh7orbcRVo2mt2DkSFU7esPidm8qM8NfsoBb+34B0498efCq2A9Dpx1u+PdG
8roSX1N8sBxpdZLgDHXIjBlgEyQYZ3vR7YQUHav9p+S+3QH8N6nb8he4RukHlTevqY1OTUeCXERl
0eAesxmIiUNxPHhlZ0OXSrhlycEVgj/fgYh1NlVbDjQ7kLHihf02VBDLu+jboSbXj7m1GQy3ElYh
dMWGo3vA8wy3K2IAmms13gSxi9MzNWIKYR05oWkbst9X24WJB4uBsdCxlRz8ahiGEikkNs5SOHQY
seUzfcmrSwfJd2NcvHSAIIhXZ4Gca5uzjhDbVOJLMbrNgOtz5idQDCM2RKTYVEG2SRpgCl0KorvL
5xMjKcb3lie+im7dUcPOaDMNvsqjq5DRuI3gaAJiXpcU7li+6XFMsaDiwpl1xsLl/65ELheqIkw5
vUVx1BHyCIxjGwmlWrP741rjFBAQEoIuHKtgUOYgVQ11ihmvWo2MfaXbj7IPtyPkBT1l0k2KRwhh
650XGFuLQS95zbsldTG5galSsLb5AfVVM+0EzRWgRMae3nkK6pqnIL0u5E1NdxV504Ipm6PQ1jrT
ia0rOhXw5UYb8kZMaDv//hK2jmJTjVSkwytESTnaS9/Z5psAG2R2lcVTJhdD2BIfpd6NBjd9aOTd
/BgGvi45JHdypgS5nU2XtpUVRT9f7wipVh91CQziHOBiuQtRI5cAbbMzmTtlpjK3k+tGuHJN6apS
vSV0Bctu7vJtzdNya2NdPZVoQ34mGUCW9jke5CHZFMBQW7O6VgdvTGw+1XX8lG1lEuYCjKjtpNjA
ogoTFzxBfgwew+vOY6yWwmdiGNchTHfUemNJfqjuumnTGR4BVvTKfOq/1PlPqN8Yjz9vqV9ph+zu
MEpWnHHtIc/3uo6UhEgP6vpYWW+AKqtWsjYGGOANsRPXK+1OELfxNO9KDHyIerywhNbG8cujx59X
Rv+M2YhxBuONUZBpjZbV6zx9wqoiUjC9vpXFB9V8+fmXfpVk8Ut1VVclcZ3EoYf4vKuL+ayOUppX
x+FdeYBzkc6bWYdJ44BllmsR7+aP5a2RetiYwFbjP7WpG41+Pl11+S4d98jsgtbNCHyylWLD8jAK
hw+cArwp7oVgZ0a/DGMjCJsuvesvCkW/a8H/vf2z6iVKe7GbigJ+6JP2bD3nE9zkG0yG1d7Onmhe
8UELHLH3m8QVLpQoylqrn78lzGBIkVwT7zXpbAy1SLkmLsJYHV3aoRmsubLBeQmVowThAc6aixVL
VnJm2e3L1B4ay2WZZPUmFbaG6DT/oU1XzV2ICKh0jP62v+2QDqSbUiW+cWMSLKVsE/FCByJ/U+Zz
uyv+p1rc8xctzqLIc9bTMaJ68tWeTQcGXsyUQ6HwFTi1lwYBElQ0ZS7w0nnvUEBYpH2hyrCloXRi
vFiQ2662AQFJNGo7eWpHw4eJ1SWs/7uPk1nYmiEAs0KSjbO3WwQ5aQiWzNvNPVW8qcS7MDjMkxtb
3pwd1Gink6cQ0g1DM8ej/kGW2EnsnkH4iEe5qxcAE9Dc/RrNFo2T2XlyDu+NksNpo02/+HJ8Lzlq
ek3PG8sOBuuG+/P6kr75SPDhh36AtmK1zD37CU2VAXssrK9G+SMiSzaOCmyJHjV1MAd+EV0n9XgN
vDxHC+PZm0V5li7RqrC/+KaaxkEQdSLZPRIqxXUZ/YPVB2kc1HJWV8e6cqT2Sgpuqsw3KRoEL12c
YHD1++pm6F14mykewsZGwRxmpqlBOe/GxE/Xdkb0Hk70joVvyBY1nmV4HdwDy+0zV453geXl1E6c
2B/nGwK3SnPL/fSOL3pyp1zXVwCxwv8h7LyWWzezpn1FqEIOp0gMyhKDyBMUJVHIOePqvwf+/4OZ
7Sm7yjNO21sk8Ia1unt1f6S5C16jUfth9kLe4bvhtvsmtjWgZLx5R+xaXCzkW3FrQef4YuEtsotF
SgYCFnp84qYjtXSfdJ71TeTJyqkQ+/aLjrEVbeVnyZzK2JbCK1qoAgXuDFLhLdMec3oVHei0GYut
nD5lpT91bqnB+7squQbWjv0a136lb9i7Aw0hcdMgXtkOWxMA5bR0lgjLE5wu8begmNsg7yWgm8if
QX2plK3avszCpmrwPEOE6+A8Q9USYYrx120Y7pXOLhj5Kx0TrxqwJRQHzBExwhm65MFan7R1hmzr
d6l1iSzOQibQQCc2au8XGmM4a9W4CLaZ8tQ3FJfmO615Lzm8gIZP1ADY2O0+Km3tI+uRf3Y4OL6I
Cjf3cc52/eSlDxFaWmJCeXkwUojEMj+VtmPwaNY3Q3uZGCwSnPVFU5vSaOWu0rgLMZOBN2V+zLYi
LBxrpdi2PrFFklBY1i4RlXNnS68yFvftCb+zD+nckh1s2kiQxWWXqN68YWYfA76SV7qPNkw1KTiH
jJ6muuGML5Ppy8pWEOz5LIS4BGIa444r88rwr5/2D3X6YlH9lX5HnUoN2LuJZpMc0csOviQphj2G
zYg+nTw2CzzAOLTn26gz/G83h2ur+5j+t41T4hT1WsIBoICYvfy39DGGAnHErY3VWknuOG+V0BNY
hijG9NUFqTI8q/SBjY3QXyp8+xHXvscBrgH7MXYDazfRppDvbuwz83E2Y59Z1WzA4YRh/Dq6BGbL
xaf6VkrSOdj+Ks6fFoJZwNHSpqRk7Zk0WqDyDwHwKiMf6fyS1w9TZFAIRbbZmntE29sqqf04rvyE
q1dIhde5YgnlG0kmAesTE4I4XtwpZr6Yryglj2J07hieq1KBFIvPQp4YLiudgBkOObF4awpjJqNj
dMK2MIkCVb+E6BEJnSycmcrTylsS/lZ97a2sGl6c6CmQcicfqMxohDDFe1j11e1Q+cGCkLv/DnJp
M8wRCqkFalN3NJSQRHwgM9+kSfJolhHUi+ROKvEdgG/Nxzg8icriIzND7LMGTWXeOC0yWRurkEHW
Xyq81CzplNUmJbsp4OIYBgDQxCDyIHsqeM3KIbrVDUzjrGVeMe8CbTvqvMJe+bQWEkwpuIcvA9TW
wsnKWN5aDKDinibpWAOuqI/UNUY4/fRdh+OCk5iFnzJ/KO7bwq1em5c8P8G0R0wtWDl4KJ4OLUl4
zMRJwRv8mBpN67NALdCIr2kt4ywVZxvehFQxzQQFby6bkV4W9zsO45escrKcns6aIKLql7rdtgO+
oaJEwxxy5FTJqyh2VwAa+szBMY3BqYPs0CbdNq+f9bLFUVXejILh5e3oR/HGLM5tOnkzE2C98pwG
HcB05M5z5UktBnOPGYIAtYweUk2HbBqi96TQGXP2soWSyCk7j1EfzSDCYJsSJHtgTyeRNxZePLks
IaqBMLWz3pufm3KwzepLzwIPHw5ezmS3ubQrmFpfDkI2etIc73vjIa17nvm3UuyGNS2S9W3gciGQ
z1V326VVXFUvttCBTqe39qTG+zL3cJbkL6hxXxY6uLbAn0ONt/186Cg9SL3FNeG9xOQjFtHqJdHs
jHniyjTBWhu4pQXm3jRekRfvcP9QA9ADlUAc10cuvcgZUTZqcYhri+7YdILwwGQV96s+P/c0GrNC
YYizQ4BMpgJ1gxSISvhIlJIW+7WDWK7zN12N/TFlgh+DR+OmazieZtes7N2cS6hdboPRgafTkWLZ
Tg5Oisi2Ru2/gMyLmflVKKMvzS2rc34Ih34rMJyU4XEWWvg10LAqnFN1sHgMOPoDFI6eO01iPCbz
X6RGpOMuzSzaSkrEykL7nO9XuFUI36YyukoY5c0LPR9v1QrNgwAHMpN0xHGDQefDysIuIYNb7dv6
m8goXyUle067wa+7t0Vc7KYf96sIM8O+Ou62UojuseQTRNprU6GNzNPNzDwf9G3khCbJ9uFDmc7u
Cq+vwy1LYLhCfzawOlkXetiq23CW3ZrNnl06xBgWOAXzUg+rgUpXk8GV2Ul1EMmVYMrVSKdtX5Dl
PL8xtcVOxYxkHZ+ai54qWt91gBarXAGfFwAXIF2Im1TEqhX8JcApYqOBPgaGvIkjOBSOcLnxMbi3
FS/aruZxn+IrbqChbEuzraKH/s4v8of4k1KUgBKQkEzFesA7gV+kGEAo2BDq4QpBxfvMJwOkDN/p
2sXHRNkkpqti3gNYBQgEoIMXAVQis7huNbnaWwMM44aDx9LsU8YdNxk+CuKunR9Ga5dYTpNug4xr
wR6ecBUoJs4zTBdcCiMinWssMSUb140UzuKIJRUkU+awwgeWKN6Sgmew2jEqNJ3ihushLGJSeEkN
kuDJIV0ZlbqHaLdaHJnxdcGPNN/IcahxWpAWzqwdsc+ZZjfPy62MKYTtOXfyiykDB8HtUWHYx4l7
kiNo8issTGNvXiheQM7sIYfp8i26Xbh83FpHF2NLsGGca6n3A9XDoQ/ohfnns/Wg31Zrv6codThm
WZn6T/GcftaPxVdH6YMMjVboGrGZbLKnJmbs8RSkzvIFUp1Er8n9WN4wTSiB32hes+amMf+4mWJX
iPxlOM5DbRcN8aSqTlIbm46LnfOMd7+aJDi4BK6UW8SouRdm/lA5sKQNRvy4ODNIqa3PD6+LRbfj
T5RVdC+a7iRXI9wBnchf6cX41WVb/jTehBvQxKtERl7iEjPIddtEDk4R+ud4kAlEwoJLtnFkENId
6hYJt1pQndQeqCh4rRbsBFOuMJ6wZG46ILl3UDuzVPgFDBRlRH9tRgyUWNDXmRaZqeffpPXT1n2m
7s8PJuVq4VWG23+HT4XJymDOyzcsT1LpCD9wc7Eo4vTt/Cm/lCV28+vIGCuMqaGJYHL8hMxNP26K
ldmkvANZ3fTH8mp9wcWxyDGaQW8hnM3TaqBiM1ybq+g0mJ/iSLVLAjEYcy6Jbt7EB7XbTNzfEeWr
G/NODLfMnA56luQexcFY9IVxAjxjauqxe0qHtboweWwQXXTT3hN0yjdirPA2uUKRhD0kP6sffMpW
7vo2mB8K+Slk+FhxjT2/8Dh+LR/FAapngriBt4EbpvbNtm3sUNeFkHWjW+IaGHrz6AYa94Gbo59g
QmvhS9n8k7WsgbqYnTpzzdKLv4p7d6x/BAo+hh6o6JJ1BZAYDwdIwqs2Ohj2aiwRc3W/5HjSjx1G
/bDmojNlCLn43n6bu0vkkrMjMo0dOxNDVNCh/O0vK5b2Q5h9BX0VbuuxjRE+JXWQuVwu8W0dW56d
7jvXaEiQgudseiBGjhh2ypd4jahTAa8bfqlyAOmDByo/OD0NnPZMTizjxMG1NHb5PSETSxyJtZg4
I7aos1Oy8lGkc82oTsKADLXt4KwgLy7JmBLUzqg6xgLP7fIGhGU9DbDXRHNSCF6n+WRWL6u71Iod
C4s9GDarXv0If+rYSybAcaoSBzwRMXZUEgdqW2zfxqsw+qdRgriWsEWl0BGv4sZAY/MtPyk/uNry
DIXIHi5cJeLz8pHejNaTEa9265ZmyA/HQVgYSIGp98KTsJ3wsMJHiVzxX5qIUlrLcOEnuiq4ksXr
0Y0xaN7bsE9zh5MnG8/L5h1q1pYYd9AprkwkSgUqAvggWzwMN/y30EkGyNmvbEXp6S+pjSNJG5is
pfDA0Ex1S9Jvf6ZP1BKy670+9sUvESt6L662hNXNiwt0r3wnP7whZNkRbMMFDUKl8YS95TUGs+/d
etWp+1W8lbVdRD924Qv75Sl9mGMSpW311HyI9xSIDBKaokey9RMsxsxARUu1jx5/+klirxaZkZnv
NszFPevt4ke8cVtiykQtAqYa/bQ3yCSWEwsbH82bdmjP0byRwm2ubSQ6b8k3SHzsUUI4EaF7v/gU
rGcop2fjckGbrGF504ef43NSoaYlocXpLTARuEo/FfGedlaH75jXmX2uzsS5iyij+Cx/M4xyicqZ
1/a/b/2lRK7B+14uluYw7hDdwV573FE5zUOvMzcoVc3RbWtn3ROZT4EQmy4tLru59KJH+lSR2jZ0
tgaw0ZfxEfzyGzc/BgmUWD0Cw7OFj+l5ztdGnuFXZumCjfCZPlhf2bcGLENnC9kLCIAV6Ym2XrzB
NhmqEylMk/jVxRDt5ovnzHpr+Ao/w6F+V3VbpZC0+TO2adNH9sImiphs72xEJhnI/VXWEeDbmNFS
8LZX4Sz5AFoK+YiIYrhM6AhMTBlZZ06LfxIvmoOhtcd3Pi8NS/cTnPhBpxn0mvlWj7gs3Cs74HiH
uyHB2YkZkpI08fV6wAVzmBwqGDIrsskzEdFprsiSLj0Uz+SMaEcswWVALAzg0CHoZJO5IdJt+g+Z
XndvShuGzsFPWGMBpSS3CFz14gGAiG/KLvabKzd8c1dJiH9ZDxbLCQqvvVk97K3HF6H+HKkd0Hot
fkOuD/lmjUtMD26s/BM8jjo8eGt7ktfbQXXIdMCe/BpR/cqolzwmjLODiGrrglsPsLfHr+XVgXd2
lHr9RlDW14gHsIjN0Q92HmygZOAc32j49VIsCU8MrKu0GJXDy8Pf4S4e4g+d/izyWJbmbb73N6y7
ePckl/DSJpeohRxt5zd2tS2DNRA3sVN98LLrK8DB1MENONBIteaG0TamvABa+KvZ57OZu4rZ2Hy9
5BZGjBAQrmafToWHRg+Ro9yYz8pXHAGlMu/KSuwR+Lu8dZ/tXvxirCnunChzOWMgecAFBdMLajqw
TTn6geV3x+y6HK3E5SYZjEfOhfJcfLc3WGit27JUVZPNyDJx0Afwc0se92dwZdcII8cAyNIKWgAG
cpVJnsUi+/ZwvH66dCf1pfyExVNRNtnddtrO9/lZvnS/yuIUllOAfBJPj/vhj/lgvba/5nP+QZWY
/3ByU/4l+YeY+UqGUagr5WAxl7hgj/E1vVn1xtmH02pwXuttE3jOa86orXrG5lufUjLrfMKpO9FT
sYi0tgbY/+D1gRtxAwsIajYqwxy4z6mPAy6Lij83G6Xc5hHVP3eBXyeuCRQVPFkpAafbcjlb2W6I
Mek885koY6jSaDyrEc6IeCKPFAkK7bI5TLidla9Jcdflx0bEpnCjiDvFeOjyfYfFYY04cT3zF90p
3fyHAEUEnNTCrU7xuxFSLG3pCXyZ7209B9KjATWF5138Ps0vARdplX3kOy2kM0U+R1bLbjY3srEj
Ty9vn2r1MSLcbq3Fu7Wk3fKQ+fw8puXKDSuxbVp3oh8qyVVzIhrJdINZKwwUQd0o3uXcG9zOOjLs
MM0PvejV5Ubmaaa7Kdp0y4dh7boDUeWj5bAmqF91y0uCfar6Wb9pFJsz0YKepIgTd9RfLeUDYwjL
hvABEC/kYFycoHCY5LaVM4Ao9s6M9HX2kcVR+yzrAeFD/kms4ABKl1E6JwlBzuylcJfbunqpJd8L
L/jIF1/S8c4FB91EyiYMNoX5UEg7M/cppLX9BIb2jh2cFL416W7lMTWXg2sks1L2id1h0bDPNiZd
Cy1NiCX0jgYC4KXsHXLMaFB68D14VJWDxe1S3B4dvBJFvDnTi2A99vomCB/JuljFMSPXOdbCqLaY
CqTGAQvbcC/rsHzhVlyVimstU76SF20tL1GHs+VWzX1u/6EGHNhl6b+wIvqqKvqDy8HPVjYQmRM0
rph/MG5pjds9SX5YpExeFuzLxucunZ+qA8Y7LXUiBzmjBmjm0Iq1j7kEjLGpA4+0Hbl2YkYhqI6R
jnHn4swhb1aOAnQZ5nPeizSI3C6Km8q0uo81GBFjytG9svwUYyNIlyMVDwXLcuoJUUMjgNWbeO5f
RaDc70G01V1zm7utGGCB9N22h1ABZXO63tW6f2ErlP+hJUGIbpkWhK9kyH89pv/gCdJEAIlL4QnE
a0wBDO4ReS0QPZBvBcRnL9/c69nrirMewWYU3llP5UATYmtniKHia/6hdO2RD4EgoGGYsN91sTiY
uQ5CTnSXqlw8J8d/ZlnQBP2v94eXm4VARZGVP7k4NbJi1bAG3l+zVgJVsFvAugpH7wECuRsG9Vcz
idvYSvOjVW2b9iGN9m1zZEYFY8A5Pw3aLqz8qt4kgWNhV3QPMJsFppk3k0XWvLteedO2TJGHbFP6
Mg6l5VEeXzjxk3gj1C9q9sps0xBs+uy8pI+dDrvvytJTWd0j4SWLHksd7/pvTXysLkBchvheVZh1
PMfCKYbLqo/cdEn6MlVb7mAlfAjkp7w7BfGTeMvNhzH6JGvF0jdWuWV+SkUSxoow3SbaSMjuJwcx
aPvevXbLgwmqLa3shKp4HdxM6C6ZW+C7yuBz+0LLRw54CbztQUaKyfPYXnFSKwgdZtJMQXKy5lik
kQcar1LzoB6Bnl+wUd+B9NH9B2ddu5b9a6oci/7FbDZY7IY5k85/oQyD35kU/a4we6O5W1oS2LdB
7tf6rsoeTJQuX3LpJVBzLdKKh78yZ7cJhTuVW7aTA7LSTw2mDbgYtz62b6Pk6qpXIBbo90H31o0v
aGHz1qnCD4zX8OSIE0CJfUl4gbZlRC7o0AI7euJT8xfKQZN2nf5BQZUQacAj056H7MSVEmSPGr1g
5iS6r7e79LsEw1sbXvqEAXUbNw0qszuq7oCqznhlwIFImCncjf1z8YSiR//KjhiOuFKNDkfnB2KI
tLw3BVTAB5x9kWyaedPID2XzoSXPUnpqtI/S2FvJvwgFJOkvu8K/nVz/sfL/EMoBngmWIE7VW/tL
EUaBI56an+TSngwLvIGO8Qm3xeZQXLKLeYrotug9T3Ntl2/dq77vPundokOzMx4k4DrZbvAzcJNP
wGCMCe8ovMR79dF9dAd93z4P1ZZZ6USiYialgMoZRisxbRazPU82G2z6ibiKbt1PdBG+4xtnKD9O
vGWX4Yc2Z3UueSnO01d1oJ78lR5xUf6ZPqlY1X14IoWIRIiJK/cVV3OxexxAoE/CudfhGty0wvbM
KZ+pWmkRTAQ5ZHnUa+oIEAHMTQqZqNoDs88Un+1sV1Sw6KjpHff6k3kdvpvvHKMchCMdEdc21gAg
+TTlEzLOc/ZUPqhP8Sl873bToQWch0qjVw5ItJC+g033Ur20R+UhvuN0vOb/rBBK9t2+92/DuTwm
n+YvMAEPF5LZegmeutLu9+q1eETMOb2EvwbV+Tf8ufhenqdvrE/1X552udjU9HCB1WW+cWjRwCnm
rs7RGDnTN5f+2u3UMGm4DHH32OHabNjyL59M+Ja+0xMER/hLHlH8UaUgXMY9/6Y+pODjqAUUIGoJ
vRhYk3FPv5OH+ALUxDlMXgpixfGgHIMvbvUJOw2whXv3Vv6M8noPzTLlg6ecurfhKNIgSfb40v7w
e+qBXV/Ew3jIf4b3CG0SvRu3JL1D+EADArG+8Fg0e8T/mHyo0jNu7QfyNjqTx9Ge9/2v9E2N38+2
cdG/umNyj79QoKnX/re+RRdEhfo9RwP/Ti8c3/BiqypbOLNWs28gGGwvcImzHujQYGX+ep5dRhvo
FN/ahbe6TuK/QQtyyjTXHtjnJXlbLvU5uff7icUImgQvqYEHwLRypRNbCuS1rd4oduKLDFBxAmrg
6Sm39fnwECgZubboZeloABv528v0lG2jq3VgIWGwh43u6tIMYk2btOoUy/fkW76baFH0J4GKSfOW
7/483PUzJ8Z93BMVyOUU0/KGZ8AUQBP1GbJ6U1yzI2S5nzwKO7jpY/Gk7LLH/ta8LOf4KOR2+la+
s0RoQdMH80Zol4il0bF+C99nT/CC14HA+KvA61slJWs3Vh1YXtWP8lV9hcfuPI+O+NN9aSIsoD0e
w3DdNtpnxCp8hkTPfuYTaxf2NvosduzD5UO/Gt8Syxk8BuQTgAe3gF/6fJXdylo9kNCjYkMI23jh
wuI4yC7Z63ikxWZ70HtDGMFxEwpTx05KD0Gz96Fc+ofpZYUMIkeh8Xgtz+lZ+oy+i5+GVfQLCVtj
Wk2mT2hrP4zt0O59NY/5Oz+Rp7tuq1+QwuRTvPfXkZVybfD2ryC61lY/RUYIzsMb2ck35TO8kYb4
JKvu8IX30IK5LQrV5MMAykRavSKc/Xdyrr60c/7YbGF7GnE90rDXISnmhZOPZ5qGtvGZvo/PfNuU
JhPk84LCTf1hklm51p/T+6i6+k+t2OIle1EehHfzZ9gCBPrhvtoqe+lX/AavVX/kn4rPzwLhu2Eh
B2uFt+EaXoM0EHCZIokmbQLEb+zkWbfsiXaBApLGmgIMYPS9eYvep98JjOIq3HFORFkA0D0mtmSg
kYWqs+M7alX5IBz5a2Id782X9Nx/M0MO3odFPj9Z/gyHNUAp4O38oHFl8O8AQL/ARxt8BDs4oH2d
NQcXiOJmPvKn6iGSNkl9BmwJdgT4BRxiPbHtDPPAYyD/UBBbI6EAd3RVKgs+C9OZgUv6TnCZvsgG
rQbfaj4i2UtHz1TdgK55ASd+nIbndSOfwlN7E1kqR8bxeo7jj/EkfQM/sUlZpP215kI4xg/FD2QQ
ZyaHALO2neqky3oJsBgsiO1H42tqHeMLhUMSERa554piIbJvGizWUR9z+gjbuFxR8BSiCRNNaPDF
XdCbluD4oCO2JDmox+LJmc7BBWUoNRR/sHIgNqiL+Gp575rM9EzcDpTGeIRQEQL0gLyucVP9JaRy
AAVdnfIhwRzeMhZvxcwUEM8f6cX6rvHZIAyMca2v+YOBBING54Jby/yecu7C1/BS+J6AsgSoMZQ3
2+FMVh5EJK/aASyG2edApcHTbhV8KilMUPz2cGrek5sIYoqAlA4brBUHZZ7gT39IvOoKxNzcazAG
0Hb5XTjUL80zg6ab5vb/WA0LiA/dQroCFAmHdfMeX7oa1ScG2MwYsdLgY6Aw7fgCYgUfFn4Xb+Gn
yU3SOcJvo1xpL1UgJcGVhiduVR36LhTJCGWbzBeNVBeZ7oUgtIlIUUAQC38Zh64nh3fkk8JQFMM+
fbXI2rU85JRG77aJX/KcIEYshw6Qu2sAASHm2FlOFaU0hyVM6q2MNsJsS7fhfblVN35L64r2j43D
9qpA/dEdXNWSko7b3NOg+tCq3auEgppz3lB9fIZL6m0WH2NyEHN0uh/is5kxbcUdsx5Ft/lmvKhP
AFKsPNafeuOUsahBbs2FqgfBxxrAALZPUMUXrYYFLRb8GrTztwqksOS30eGFUI9jdTPaSMKR8iS0
/b/xe7qfzu0VWc0IaXCLz/nZeNSfonv/lezKkxVa2+Rp0W1A6IV8RJAaO6K/4axnqh1ky+6ouu7r
lXXiI22KE5u8/pxfykfTz3ESMO1e2wGqD1d6dZ5C8Nl/zOcKyGv9j3ogbbs7Lk/yp3Bj2WrXGYSe
OuqSfSxn2icf34mzfjFW8ASYyizXP8RP4Ri9tHfz0XoDX1F9mEDgJwrhAbyC5cm+wZiMeRVKyGN+
YrVVW35Q3jlLjdL/L8QeSBiUHoehRwCKtlqZmfXm/oIrs/gXd/wvHoqj8Bg9qedhk+zrbWqX2+xN
euKFKrcaWmKNbHC0I5Nv0BSHf+4nKav/Vz+JWk/S8OFgpP6PqnpQqmHRh7jCooaceqRiPgo0OXOp
x/It7x3qj3by2dJuhvQeTtiQMhCxEzDRLz118UwgVW2lizAYojPLZE9Rd3Pv4g5FUxnRY7VugSGT
Y7B/kT+A61L2UWlQtpBag1jVcrmyF3wSYWCZQOBcRotTOFxnAUdt6uV4wpP5DJVAVB33uTeci6/i
bB2zW/NcEiSEX/Whqv208YjQbNKNpb8mAkFs2y7a6+W20XBVe0lLohGwmPChM6XCg+zOf/rWRd4T
guYQoAeIShEs0Vs5UufPYO4cPaPH7xpNkLAEWyJMd1C5sIEI9wMllZxQtP/5dZAV8D9eB0MnzOWL
JjE32qqy/A9copMrOYklqcQwGljWgSFsKN9kVwQuftYexNFhIhTbXguI9zG5g9QRTwhB2OMqkj4G
IgnFxA9wddiS4nCeVupa/jMoKFeERWzAUsx4myAxCujjSMxgWmtTZzvEjyWzb+B2uccOJfabU0mh
3yx385qGZqOcoRYLRg+fAP5fqbYQ1UW7EVQUJqg7PS14qcM3PDBXWR+W5wITAb4Z+lV+HJOnaO5o
Uz3IGZBC+aQDH+X7Utkv7a6m/13nCVy6nib2iUGUU5ahi3VVRAqz5ScMeAgoBRydCZbKIzR9mZ2x
cbUIOs5HUF9YrqTtNZwy+TXTfmge5Og5GM6aAoTDNh+b0MHXg7L9Nwk/p5Pcb/Rmy2jVoPncVAU1
G6K6e1OhBfCQxEktkzYOyj3osyXci9oGJhxITpneDMbTFsubJOZPH0Rh36ePMSsTMSOkELEWyaO6
PK/ioxDU0aF6UWKfMJ0WdJoxDRK6GjdstwL0R0FLjiLClF2FqCbTQWrRCm/y6DdYc8nb1PRNyUtr
D0aVk3Bi34DVKhDpG1QMw4AUzYEm7Gk076Vot2eTgRlYdThT2IfYkf/CbA0ZXTA/CDUct6Rntihg
fZXa5TJa7iL+i078f43eG6CKFmuX8ToiS/978RbGOOpFJJRvi3k04aNiJECtRgdeHTXpopvb3jii
/Ymwl1/lehpP7J/3z9/BMZzdJTyE0XtbCmKy//4AyRimZRPM7asqEjzzxDC1mojUzU437ZN/mxuR
/mZoY/HTMDRnbo+BQk3+Y04sVqvAzNrwr582BUcJGULFoEr/Oykr7U8lP99N2JylNf/lnFgf5H9D
IbhE45zEc2Z2A2nhf39PaaymDBVh8yq290F0uvk4Jad/fpT/89v958/4Yzy1KISqUAezeTW6fTXs
5breUNA0dbiV8RIPd6b01SaSSyjVv0E9f9dw//e3++O5pkttGq2kNRjD05tQ9IS94knmFS3/doGq
1cDCIsK2NeOtU0mYya/ES+J/ujcSimZNuOTMRczUu6rx9s8P5Y/TmfEgRr1Wq1CE+kjd1T807qNp
BEq9NN1r23xF7ZMkzlDXt5rwcvNffpLyB07/tx/1x9hlmkXaqNVl92oksj9OzAGimXAL5WTM6+kn
eU1lPGQ5cXnxzCghY4HVPjLesqw7Yhhgm0ymiLsQfjqiIZ1L62jhQSEkFN80MUy2otDNqEZoCorS
05hFbBrRH03CkTpx+89P7a99/x/LFRsqHHKZvhGZsMI97W+5vQKT51paTC/qvrwafnIpdp2vJZvp
VbNs+VRe1dM87qat9E5yF9rDDYKhTXnHNmXYLu8GDcl9phHE65EkpYkYakdQdtgAw+pVGZlAb4O0
pwmhwsXNCvkTwpDuFw2U6XWf1s6cH+uv0st20cXaMcSIyBOE4iX4RJO7BcNlyupdRlbj9W+aL2+i
jYrOAw57K24p8Nst5jE72SMYB+kMPZfhiQjm/+V1/+l4+P8fEcY1osoAmmn9cXTGepovhpmDGWzm
bFv4C//TPeUCGYPMOKD6zLx+qzL556mn4aO9B5eMIdC76gqGM72rH+oB5JsEcMDtOGRr2Hytz+Wa
3aG0+MbC8NTmdjVtgicUw+ZmfEfaD7KJbuhf3rb09+1L5ItpiLKs6wqRD38wTEXGvTsYYvlm1qic
GBqen3Vs1SlS9Pk6xm+C+rKYH8Z0E4p7rfQbdHdN/CSkr11xm+efMbz88/LT15rpP5YfU8t8IB6t
RqCjsZoS/PdpmcyjqAmVWb7F4k7F0L7SKi9XDizGonR6MKg1hayklZzfiSx6HDBJy3vRnQEC6yHa
EPvtWNaXDO1nUIbhfl4ygcvwShkBDbQSsmEGe3X5WUH5ifO2hPdhdBJxJFmniVZxa9pVFEShP8MV
TSmSIFpoKgzM3EsVbERKiYMWPAlVRNZ3e6VidgG9a0Olw7nS1kj/e6pkXClkSOmMunrVq+fauMG7
+EqNIFsQm6G+K8vlpctAr61/y7sh3et/PEQaBJLWFZmr1fjzUB6GLtenvHzDD8maxHexYLRIM1Bn
sJzo80LzITPASInj6InAwhXCLYflqQBwN3aBjjkv5jAIyldHdzw59h2wlCzMTwJVSyDOTw2Qxvof
6OanOsz7mroO9ouJFDgTA31lCmA0Sw+jBsKBcHSN2CoB69KJMPrhoVq+4TUZWmB6RlY3PRVQhK5b
MX6z7GZm3wIqRPxPQ+ChgMngWjxWyilGVssNuAtOJGvOI3QkFupT+KxayWqik1UEA6/yM0N+7hqs
bamfs/kil59FdRQQGY9PTCJk6lfJKHbYbQyrpOJjQMDStvKo+Pi1kIL+nGrZo1qazO/iXCweB0w4
zJHoZYWslaOadCAxWNPIEAu4mkRmgN3xwJTwsWOYISh/1JXkl6iPHzLGqdShO6UKj5XxFQwCEE4O
7y3BkWtmB8Lk/WqrJ+k7zMHzkP8oBYEgUi5Nv+NSdWWWZLsq88XPZe1Lv5igj5TJMZSDTpWfjpat
CrDn4ra3gL56a6fonEUKY9QaoBPDA9JkXmT4xoxyPVBHvHwgJqLl0LWYxZhfuYnWiCgdtHzBSpf2
zxVyv77WQNEQ+FAGmkQiLgwBzmn0hPfVft2OQQy8LyD0niJke3rKCaigZKw7lNUbAc1mXaIdZhup
JnpVbDq0tHtNCeVt4hRbDjqgINhrBnKxrHARkuFEHzD63WBTVFnKY0DfZyQ7C207JYUZXVKkB1ZM
OjJcjFZ+tmbuXkKmdzrMSGQkRlPuKdTVGrq0JnqR2nI7F+9zveyMlHN5RUGi1F2656JEGyI+j5L0
lBuwc2jEtRw3MFAMphp6qn29ql8VwEIgi6z1RPUrxX0IMyL8khhnOtTMvCySgiZF2DWlYUetsily
YLeZyaqG1pfwcrsSZaDe5ZeTAJ4AM8e9aKDYkQakVpS24Qf+5Pls/WIKXqxNYjzTzOkI5smLQOWX
GMgX8LcRulywx7xBGXmO4Xr6HaMclOlWeSm1g4nQnegn8600BiehcmXsQ2cX4IVu9M8DMwNURl7F
AEYBDoYHe6n/Wsy5d5bg8USF5TkKUEcZhKyOXzoqGuQhsVxvk5RBWAMx4Vii1u7QW3JUrqdgCbC3
SFut+lWp0wZQsAIpY7SzYmGPoH+V/K9xNLHFeDnjz43Q+Drge1zZCQCX2kwb8TtTMb0al/NqyNwt
Nywsp4jmLYBCW+dCpPN6Lq/PhMQhuZ1sMzissz4tQCYKh6Z8LYIfBe8UNkkXiKxpHnb8Ptb/x9mZ
LTeqLev6iYgQPdxK9Ordln2jKFdDIxAIgUB6+vOlteZeVZ51XLF3KCSrwTAYTWaOzD//vBK2BYA6
bkuCBp1Bx1gt2QPFhR1TMScTxDgTTNJ1T6pqwqyjHc/xpTwmVUXFS6odu8GkalZlcXowrsdINe2w
UCBu8SbgZckGULImkBSW6vJcMFc0vrXSYzAymXdXXCbGQ3ZZa+nd0X1joRzII8EvZkKThSDQszGW
pS7nKNIGvD25LyyaSjgODgRocDFWJDuaRzKXTM80AI/C+lkp2oze+uo0Sd6CXGV2f65i1f+PenBV
DSoEe6IbH3Ze51HrTmeH9OShiAZ1m+Hjt4jNtSvtvNjbpOTEnR6rzsvuuwMSWYk6sGTUiOxiqwsO
3XNfrZpy7biLslrrcFTQrdfuPreexzq2Dai6I2ZkS8EK2C3aMIeXSaOK0BIXEt7vM+W+06Qa8LPO
2ElD6HPAh/t8vXiX8q7I49MhgOYaD35POhjAcaKjma+Z/uRMygkZDP7+XgFqdokm1dxW4kKdu/bC
JpdxTAhu50FBsSzi5o2nAGDeDH3SMvH0+cF+7sz7A3RVStSOD5ddTw7Fy4TVYzeLmtBM87I/LQ/W
amIlao7rJc4PUe4Eh/3c0ICG4p1qws/HAan2bzUttvbEhHyQijHah53hodHhStf21KOoXq7ajxJ0
Xzve283SrpftZG7tFoN7f+4SaARL4/GsvTn25tz6V2h7qnjTD9tOfXP3a5Ipld104jcdPRa19cvO
wB8RNos9QSdykbDC8+JnuwtyGNZhxmkWJqNEVSz3vLm2od1v6pGitPiFv0J6SDjDUDb7QdLHm47S
xlHqeIOe7JiiR8r3Uk59XrjbNJME++M+MIakM+Jx+ImzGWP/ak9LPBeY7RpJIEGHQVz7ZLIwBygL
QypXiYdm77sqOQFeZc9wJJ1+lLVsJWBO0SFuc/36lbwiuOPBNTcBqGUC+Tqpstj318TYh8TdVfyz
egDYsiC9YOMOG3v3ciYwLlVZsgpc5fVNwS8ziOuGV0IukAMchkBtPEREdQX+LfzqRsYNeYRlTHI7
UcgFZBL0JYxIMxsQMN6twoPHhfJjBFr23Zplf5IsERJo5hbHWyHZk7D4EMyhDBo4HmppnimKYnnk
lcASQwe1M2iCuJRUOnPYEkpC2z7C+Gqv96Awx++43SzIjx2fsA3ep/OzzZ4IuprrzNmtLLDecBrV
/j4NRnJnAHKmc0lDgG1qHyvwXgBPVD0i+Rd7mr/lX8d3ghFwfMDDdpQU7eVEOjgWiabqi4GiNaBL
MWlgsrjEapu0bnTO/Tb37YhJBMeX5XimG12oUWOH1MW8GvGhDYcLctGzj6Qagx32tDq8Uj+F3X1G
RCKB9lfp4j1EAqQyEV+GE4SUAcubAFmYTF0KAB+884MZkNNE5wqxJkwioFRVdDAto5zzrIWIHEF9
8UH3OGToYmlT0fsU6c1myJCNAITnXY54CVQ4rk9Uk/ZPTqQcQgO+rXwJ9adB3nIZary6MJ8kdbYA
YUMkQsfQO2+qfpWboWMlu4y6snNlTAwz1BlLk+ITgaM8Fv03IkhqGe5BJp2mRhdh4QPax8j9wnYV
4a8jrRwslakDFJ4aS7p8FDJ+yX9itzmrvwEClR0EURQK+BAfmraooCcmIKkSu3sAnMAggY+Or/39
9QeZ6PhGKDObdrPJW0HqyzDDRcyrq3tnnJjDAo1HbmHH+lU8ghAWjD4AiiW8lvcze/RBOR4ubE2m
RGVJuej2OGKn8LUdOjBUgu0mh4A4htH4SuEfTG9wEnDeHRhNP1NwinsUtlPR1heSX0P6TbMTTWEf
M9VJm+3xoc5qO9yBxQYNPlnX13uX0IeSAM0lNQ907hXsZja3eaVAnx6cTe+0n1VHb9LP1Tw6uwu1
CTihCoHAXC3nJAISk6GoAhUv1DES+o46HuxEQXwrU5pL/ZDxGh4IttUzRskdAJZH3dr+AiwCCB1w
0x1cCBAGuQqZT74qISPCdIR4DnsqAuKXnRImJKBEaKh0WYQwFs2Kr8QiJXgNLoVN2oKsLLLTiDtd
vyrJQPYhAY5XWscE4izYwKPjE9AE/ACFDgFZEhuPJDNN67er7oORnEwh7+hJAChmx+fDYiQ9wXnc
bfM3jR3Ky0WQ2lhE/YNiBg5prZeZ9eA4ZL6p0yJfMkoTF4dxAm+PBm+3Z+IfGanma31JL0FLWlNP
nliS9wivVQsSkHDgkfJK+7VU+i1KUO+hc73TrGW/35YEDPpzhWBZ5afFpWSj5b8AXZmh5CAF6i3f
MLGjQd5YBNAjrdqmAssFbVMAt9GhZ9c6KFHmmfJjcv7eTv7ildQ/eOBkL+/AQAJvnWVALujK77/E
R9j3j7k6UgkNzNPJIjB1ne/qAN4j0gXYuwiJQ4ctRJLwTI0whciheS2fHEbgGXFt1UHbBxksVzLy
UD4E5Rifmztr2HT6XDOoZhJ2EEetiEFf/8ZOYf5hC03bTTyH7KNdigj83vbL5QKTpVPT9tBKCJsq
YJxm1+vcTFfFKYR8j82j6cSF5mlEGTDd2FRZQZF7ZNuC1LBg54soERQZ612gHsmQnpHtSYSZspn4
fpBvZAUR7cXoAwJI6ZML4ZwzvCVeV/sa2G/db/UA+aNkP5mV+XP7jWjG36qrQj37JxPkv7f5sbLs
SJ62VRp4Ckh3A7FSC3BBCpoBupkdn67YzJPZ9YV9vAUrGKAVWMQoSE09ynJG+PiwaL+jw082W0jW
12N58kjcBhE2AZLveAVeh8EDQ4A3q58rJqxeJFt4TE3Kq8N3CnTXgPQTB2K2vHSL4UCh+uTssa0e
dn4GP9cJOPtshGVC9pLEcgTx42yL5Lp0N8o9Q8LFAdNBqUByCd4gfbc8gCUhQYhY04ARLwDh/G34
CRpVMDmWr8mE87SvGiCxUE/Dtk8s5HofgsBy+UiiGgh7FkgOjN4Dx4dRgfqcHMmCh7dt5gBvwCWL
R+envSYih840zwlJFVB2QeUGqePk3n7tCWrj+lgRZwUBOFmCPbqwl8JueUhhm+18cEHa4+V193Qi
A96ZTfbJZIB7Ak8weIJpTt4SeVfkERNIrufqNzApkEeQDlN+o207tJDmdWWgUAoVtDuuT4rPpSGx
3ZE0GWydblYzcwjEEnHqsXC/AIJE4w9LDDFyrcl7N4mJRvYbuBTARQBRACWrZIKurIcBBQ4EgjQz
4qflNO8SVDJoCw1oxM/xZ/sEcKTnI/ld4BvLgGNOi/0DSNsr3VMSovWOeIvWhydAPsQD6tj44u6e
d85jWjwSTwN4hMI6VD7oFK0E+TDDLeyCn2Chv02aKeQfL5OXI/AWEiQPMS4DkEMjfAtkiWFVkOgP
JQjqhIA+uZNos3hcGMmIK3JG2LF/5ZaGAj6ICJcHwJj9PmzBIpLpRPhfmZFldfkBQswBWHWvPldL
fav/pKR6SR7zE1HG47eB9v1svgI+OSIjUezgaMhDIziqhag8vHf49kmFOMyAyRh7SWZ0MjbWHsDd
0vUHnV0ctACArzd5tciPuKJ8dBTAhwOo7fFBqQO18PFKshLSl0kGJ553+j6GY6h9wXeMbldAWV1n
yimAxYuCyqRiwcGHcYIH7NAt2EECwQeARUbOGeoeph7I1zpw6gB3srnAthqfL99hUH/KN5dvxROp
lj3TmuTgPeRo9LYP6KGGQtNJ3MHHSIIukGg5IBtNgyonbn5gRPDd7jTbO9MzJikuGHOWKuR6TIcr
WXU+tgGoCfJfOKyCv8WSiOzK6jGHpuNXxFdBTAcIy6ZxPLaQ6nXWWuwASD7x3QGBJ7hsmr9rI+wn
lDJbYfUJCdgxKngRMYA3n++1VPFjf3Ar/yrOnQ9bLatp9+MVJ+E27+605scRC72JxysFx5Ps8LNQ
457Sg/PTmgAoZHaVud7vl5834U/JAA4FCTTigMSl2PD9rlFU3CqHscrq7eVndQcC0QG4hCwFL3gN
OwuOskh3g5ZkN6w/3IlC4VC18RG/Rd18Kcblrg2BbAP9vhgRGUbjEIH+Brez+/qXhv5RJ/zS0A8x
gaw3zm492YGlcmZXcIVXPY3OzZd8oGZ4Vajr2i62at2S8o98vZIVWbpfCWNcYfShEp9pJBPt6BU2
ODJcxdpOhXECUdHVk9fyYkUD1WozjGejhRYXVmiNXZACD/jnN6H+IY5AeVhLs6j5QtUJ86OPI3Pc
rHBRbEApEEJTF5cmjESo0m0PNg/yohGhN82m6uPnVzZlKn2caipOFUJoEnp8n4q/WD2aec1HVdkz
1XAGX6fZMSaxenLwqnGJDCKrwdHmsLCRfQW0Wlg+zmEzhFa56bp7235ttLdc/WLvH6CjaSqfZGGM
bktJdu32WAUKNs8SDibHCMnzy/czG/mWJzA/Kva8deYjZaGbyLos6jq6OlRYSuDv19ifF/OD8pfg
kfbuKPr3rVIPSDJcJrotRtQvt9oa+jVrVOWwhZ7G16f71dW7zNLIjjJ2v2yifDjBPUXzIVeBlPUN
kyLcv6pzGNDnB6Drx9f9Vp8/gAV5qO/APXpYSKtWEoeVdbeoV8XGCiHhmOGpmKL+p+n0DfSirwft
RmKgm/wa4hvPX0uP9M1Qj+y5+2b8OIByzRN1rkbk53nUGJkRgfagavP3UT7fR0CTdkl15yRk9LIJ
AL0J2LME+w/weFN/nSwpVLrJ75rYSoSfA2YwIekkqtG+uXdQDtg4hhYYqYAQKfA39cGizzTPfoI1
aqrPHicLolGxE+C0DbL58HBZFHf9wg3JU0/QKK1vb9XwEtReETnBGHYrKpPPyKtcdih76nokE49k
UNIQp/36HB78dlZ5TqQ+gq+7PraJFmH4Jvv7fA2ixIms6BjwGmCGTs0ZREc+fgbew6vlA6D9Qn7g
dPVIOZ4ZiFBf90u/25qP7Nm+7gk/olDGqRZFJCaElwhJPkyj1HPjdF0+gjkirDpMd76LpxTQSrqG
htQrML3Kv3jC3qOM/5pHBrlstmsRUNU+SJyLfj4TGS9qYsNT67Rojw/ZKYZwTS0XRxJALegtfQ2O
9xpy0YDikjjVz0ymPsHkIIOzgbL/RNGoGU5ddTJrjjMYfpQe1qCZcqb610zV4fOnPi75i/6+QzXN
Pl/z+h/X/C838GGnQ3hPTU0X2U7QGdxktw/wylTE7QHuouZJWoKHvwpcN6DorHph3+MdC3hHwbZN
1QR4Z27Icu1GX9eTFP0pdNve5QECAEgI4BP7vL3vHfpZh3/ARoCKsKzdifZm0HbkU1IGkMLNITAA
s068CQsnJfAxtQGuJth+RJMwNWjr5N5cHu5U8ILEUKCRJKZjzqhv+Xnz/qSANMM2DB2HO5iZD3uv
drerFKM8HbYtCbMkP8U1W1YD1qhLRBqwOG3/D9eDrAWMjma57kdO2cN1d74o8HVua7JEyh9SCsSE
+Vd7bNKr32bxhOzQz69oyoz+OAAaxXxMCplPCLt/UE/mcAZ5UdeHLQxtcGqNLtx4xMwQ8/t8aWsw
gTTANM/VpsjIommM3CuHytf6lzPZS0TNZwq0kDncLEDkdZzl+9NCB459wP5t2RARr1UN4KjGgzu5
3J3wGBcXtg6k9qinuZC5l5R7VgGcHMkMVS86NCck1ZEKdHpLEYzVj+sQkKZ1wLSsyOqU2hhQrinM
h0v9DBkwdVXvLux0zfNaa6KM5+f98yfPwa/d88FcSzsKx5Vqcdjq8FPaX3a4dceRLEScy2n8+aX+
VC+FGDk1Ui1b12X8f1diVXk91v2xOWxPifmtVb6O9h3eTwXDCsexDWsi7oq7xnzBWKYZVCP5y/X/
MBUoiUW5PNJ8Kef+EUXq6s61qo5dtVUzMzTY8FqmPbtqBGzzZ+L347Bys5ej1m5P5LRftO9XM7hW
qH8wVc1fbJc/gQLxdUwADYiV6pgfgAOn4pJe9yfaoqgZ2evolMN22IfV/gecm02oQuA1Rkd2gA3V
bE/OX9a9+odhd00XQApFUU1Wx4ehsE6XqwWbWLUdmu8X86GU3AMXuoIS2ElJnkp/yLCQ2wBq3dV1
Yn4pq9XYlRQGeujb3tNOnu2eHj4fHl1W4oeV6pJ8bGkOcB8KWMjw/WLjlOUuG80qrbZMjXKYPPYE
w1kHTpV+pQYJKS6Qejth56zP9rcWl3YTjFRR6rUvTdEF5wkBcmatnhq+PmkWhwHKrkaD0W1PpIqi
goC3na7YKCqhza/Us0kIgH9+A9ofokyUmdUnFthDJtk74uaXG4D+bbxCvVtiCVMnlvq3/p4N5smH
v/RkSSbVeH9cKqvdQ75wl2Zo/iRF48imFvQr3gQ3zLA3Pm/SH8dZwEYOuCPcgx/tRiczG3PXaaUs
b6b4mUoTDan1+2yVpd8v5Aarg7PU+/kANqYrryHSgP2Q/Y1K5kR7S9j6P2/Q+/bv4yDL8qNFoEPJ
M/99kPVRNS7uOJZC6dumbLnvS9PHPWRr0BxEOVHaZpZCybOH94l9T6Q0oUlSNiWu4dRxpgoIjYIt
PlQ3ksyTQgeqzdoDG/KFWUcaDk+c6dQSvnoNZtUpGsqgmSwz3FYGZDyxQ5qzS+p00KdzyB8uAK9N
z6I6Gb5jMz7iQuDILtLOAYk6eSUpKurP1fFNsG9vl+3+5yWxv5VNAKkJLi8FZP8XLB5F9yZkiBsB
jABgZah5mEHbA4m/8hcJpv17r0VJDGDwbHmYX8Qzf++9rLyq2vGaM5x9RppA51m4WdTUDoT2c7jG
53SlulvTJv7mPFA4fejuTBil88mDRpbRua2jOnuydruNY+7p1x/soKIWAsGB8NDnA/0HS5NcZV23
34sAaHDw/d5UyoicQASc99txnUc6VNjTIwDoKYgDxrA3yIkryUTcAEQnFqe/VSGRqi/nu2ZVkMdz
2oj9PXk7PRdsbr/Xb6AQ2h+2FJ+atX/zQKsaTfl9ThK5x/yZ6JZrUkfwg005Gc0y68q23NbW/KjP
S7AHlBrC0qVUnB2P+pd8TKeF/TzUeNzav4HI3oPPHy8PsFV3xQijqM8HFey6TXZRR2MPV8riNJ7n
oNVznDgNuZnsoIS1VQGBf5ngF7diV3soh7eTshx0C7InTHaQBScIXru4huDnr8Xu1T/2jmXQMqC9
1HT46NC57nUoTrvLfmuc2Hha8+zcvWYwVUzw//XEttOyujt8V+1iWZpkHGVH6qyThHlEzCg1pV8t
EEZgwPILpGrQiufKqgMEdOiFPY3Dqd1bEai0ge60OSVxANDJKVIoKNVsVXwJBiWqlChVonOLC7Z5
xTSrSQasDM3/oVbAZLolKeujA6E1l0TpQvTzMGoZdI5qcM1awDEgEEdTe724WWQczKAHYwtF5lmF
ZVXbbXb5q/VNSbNZT6hElN6ZOKKz/9pTvy+3R5Am6TwjHz0/3zcJm50MAiYp4XlhLrO4sr2zMa4g
WAwSzXVs+GYCNDFdH3I4ry9b6sTA50Q03GHzoV2M0HDTRXmBJUdr44KGK9BxpamUqANBBEXmFUIF
6IvadnneaX6dadEFsm4NXCs5EKd2IbglIBKXrNpYzvCX2pd/cN9R9QD8PuQfKOJ/VX1ou0pXsBzw
Own5B/UAnCpOrfmpxIliEG0B9IklrLlHb1/4JCdhq2T74rujk3v79rkIUf9tENAWuEgw3h1Dx5f3
uwgZxt521Z1WbI8UXKDOjiATr25gtCQYQj86gT/oPHf+VqvwDzpTNQ0TIhGNSli4tT4IWbsqDSff
jwWFsO7zFGqcem1B6pUThs7WWkdwxRZM8etOdrrVdWlc5ifqV1KbQQObSpHjv+15/yD1qTDLCsT1
42C+fjDWridyN8rsVGwxWTOonzFANmQYu3qcUnjpMttPlmk2LlpSlABd6ZTh3l02IztcVXDyEJHs
Ta+BGdM0tKjoLzPdfbTJqNa0Bndo85BV/dMxS8P9g5C02t0YHiByzpojpWKYZn/LRvlDDTTknKGy
BZwgUOx3M+oXMykvrlV2MHbZFtxLNllhfYhyMqzr5kDpcPehs382NM893UlBp+bohvm4OrAxVTMo
Q9Wn3mj+Qv/j/KGHKYqgIuOg/tH/VcxXtS8n52DbygaSgLMbgsPZN3NJpD/A9zI9fHPrJUkzwoQ1
b7b45zsC1hvyF6Fm78EE4MlRPQKUaX93aTaExECDXF2qDk4vT80uJF8wGb127QKcIwyUHL9QpWbB
0o8IGicGHrPMs+61hzZS7ghhU3LxsYPT1A41EJ5+s/2Wrb+NW8I5HaG7Nj45Yfm1IjpF5Q3YjA9h
WgHAFBpIqMmHbM4+viRxe/TKO5jE/zIZ/xDHpJco5QneWbrM+KCtdu2hdKAcNxksaFy6xVF/wLHs
k5iCOQXZOMjvtIqpktL0wwFzHBZOMuUIhSm+Zt0NXUZJ+OCvRCiarIHflahtm7gH8I1iFyG8fpcV
6WCWp2Fy0Ddw9V2Da1wlY8Q45QEZ4F1UziEzJjE6AbY2XfQvdvioeCB2bDKv3ZhaJWlQvdmLz+WX
/W/5RZsMli1VkDSN9MXf20TGTuqMlG3bHBbpnT6Hvvjp7KlxGtTCGuq6IawWpUeklXULlYLHMGvD
9BtoeLam8W5D3uwCUbemBN8PguBQn2fP/bfsp7a2vsALuyySrPeUB8UrX8+vh9U3fTngkEQqNbM6
pjDulC00RB4JlLTe8AwvhuJdcER+K5akxX1+r/q/VxD3SpIZEAR1wgh8sKFMy73kdVHpG+n+4gWu
PSo5DMCHv10DgQxbEQFdVkwbNMLiQPAbkOMTwQzcvdeJ7+i+aXl7mLdOPtHMS03W/AwIi3DsLiVM
9be92t/a+8Evd1KopKiZtS7R7fng948puZVvMBjvOu9awXA2Pc+I1gWXOY5NuO2HORujJ336RFqz
/f3zzvuDifV7530Q8FneZmdTZ/JCZox/3Y6QJsG3Ot7N7yf/e6UqyYi6lCJhs2q8K91fpC9S2VZM
wMGbbmHNyiD1N+l3Cq8FfyuP81GN/it358OKzOzJpFQgq1+npDyqD9rpDveyPoEt+5vivJAYMkL5
cKmheCEzmRBymd+fzDDvN3CBft6/ugzmL8Lh1hS2v6qId9P6uOmsG3fsR7cY1ybgJDD8LvuIqWQ/
Za1nvU7uzsEhziMq2ahvh8ABBjJzVwTImQ3QGk7u3VeV5F9A1D+7rzAgrPoq6B/MJ1Ksm9Dy+/nl
7vP2ah+8M+/tVSkPagJVpcCg+8E5lGbpselz2MVcijJlL8O2frX8NLo8nlYAe8k3tPSp5ZWSN3vU
PLPy+g0u75dJmP4s45r8LfvhLy36Uw9SCl21VUnBNj76ZjKqZaWtch3W6RMljBMt1O7MGBe88XSI
jwSOUGU7areAgPDTH+ohGeDWupv0iUMlCoVyFmQlUKkYWA0i9/Om4T6U7vhleJGvjkYCnT1xbZXa
hB83UIa+K8Zr1qmbo797LGLQA8lhoSWXRFnf3hUxhFI0uojTVbtoF2ce2aZd5Ct5VCv5lH131+PD
sGwCCXCR/r1Mky5il+zDuwiD60Z2/VPCabCXy5OaZ8tz5MT7Zb69zqGPX4O52tTLaplux/k4d8jS
A2PCXyeuOHacwzp8v09UEmrm9htccwHIDBxA0ARONWJmdgB4+/1pEMbDUXQOh58WbW4X5UPtwmpz
Cq/zPiy7eCB25eCxEPDM4fvw6CRd3MZdXH7PozSSZ8d8NgN5h28gLl7kM5gDjuhik2+IdizyyEm0
J/l0+06Ol2NhoeE7O5Bf5CzFS8455VxpZHAOOfr2OY9gEHv/bAdy3ds1QePx7a0NsHwH8nSSNpZn
zhnkF1rwJGeX63HW9/dyxVsb5FgrSe/I17+dUvPff7m1Sf7fSeRVjjsvUlrhJNWKqy5u38hnaRk5
ntTHm/7cwSjVrFtIGnYwye5BWx52jzYMS/b6HBTxYQG1+HGlByrkUAGqZ34Kud07zQcUnahRH2aX
uSZXgEUvrh4J9TLk1Bvkph0m2Y5CCXfpHX9ocHrXLfYree62YEhWe2aXk5jB5Ot5QzUMBjqNAIDh
a+2wCrKNHFetwIG1sE5vc44vHpR1vkrvGn5318p6v5J3t0/pnRwvV5Pv5Rf5lDOrlTVIpt2WF5nT
coaG7y4UzkzgJmaqNwtOwQ8uj0nyBf6U9zUh6wKSykTWSMd3LG0+d4ERWq/yvsNa6QJ5UHXRp9JA
2FPkeRJpBFXNxAqqIF1bfrHIfFB10Esc74Frw6G0PBC/pMilFnVhFRRJ8XoYI/0eFo/ZZZ6vyyUM
IOXSOM3d74zE0o77OZmEMVXn/P0zxM50YEtkWoayi5s42wgv9kZmLryZifHYxBAELJtlP5eZgBSK
IFsNQGizdvdJH1bMVLLsAvdZj/SoYHUWznScp9t6qc6PSzVS5/sEOlQOSxkiWXOVL2Pah5SESUQE
pNtdbMWGZ/t9IA+QknEbNW+y8CscueM8WyurI0v7uLxy5l2cho2vh30A7xEP24cwNR7nKnOFtb5j
mcv8l7VRM0NkTJtF58FH758geumjcnmaYxsG7rqILf/WHRkqxnywfAwnTwsPCxk1nNcLFFXcRV1E
LjA30ociPKAHZ+ybBRKZ8ZTj8tVhYbTAB/8ZbLTDlsReBpZoG0MvAy/P84I5nxTr3YYKp9xPyhzP
1sdldn/lLuk6+o+Puw1ES8pK7opiHVy+QwRKQ+TVietlTs9B00aEc+LDechN1L7FBOKK7XTCVByD
C3cEuwh3m4XXF4tZ1QVt3NONhn9rFneByzDnbpT19QsFy5m+e9a3rO40uk3gCevRSm7Hwd3xItJk
+CoSRSSRyK7JI4sXcEK5TreyZGXQefLNda5HZXD5cWJYZMBl8JvgvKEkEddljs0akaes3jNPmV83
6TY+5DZYC/mHA9JbFjOTy1OeD4Ee7RN57UPUhyfDkUe2UJmvZVEbyR5uxrVopQMTW2aBzNJ0m24r
umxC8SomwSVpUESIgve1LKvUYMAbmnATZ3L7cvXjUs4vVxd9MT6IuE5pR8P19UjahW3N0GcbKreH
+baLDG/YND6sSYkd4RC7yXyLHuxE8/EQaSJNRXzIpBS1CZVn0AYFa/I0t2N3AxpB1my67ue3xymy
mLcaqN3bpdVIOsLws805mLwP+7CV4ccLPy+S0m8h8jksS1Ysp4xOkcxskTUVGtjk/47ozmpZL3U0
1XlhJbC8pEzn34UQqTi0ymIWy6llfkFFf2QGZXH69E64KPd9XoiSEnXVcGLIQYKTjAuprkm2xuu3
FJ2crXkyvWWpyyxgPND4smhtX1nlQFt2cf6u/10/Dctnmezyq3RnH1xDHO3IPyU8LQzv9GK/Uq91
s9uK7KdfubxoPpkgKtaB2AWyQPKwjewZlVKjPKSELa04z89zeZWzgvZf1AsoY6DiC/LwHO02IqVk
TCePMqoysWUugHOS2c9kQUvK+ImWEQvASUSfyipwIBu8Cf33JU5nscEJpNv2zxZLUnpfuhAGRK9j
vET+yzqT/9FCjDvPjk3GqY+g4KZ/kTl0OxQ4+VqmgCxb93u5zNfNcpgDsQ9lWssNy7Q6L8RIEjkr
nVxBzPl+lyIK5Xau8/P/9KWI5JtsEVXL2D/KSWwsDFmP53uxxm7rtljXSxKasMIwNJ1NtcQEY4Hn
CdKKZSSmlkwgaiCF9YyiAcjNGBi0v9uK/oU/9K59OX5Fd3KPDroNpAtiEKItAL8MmbsWZWf53FoG
3YH0EQT9aEQYd961oha2yCIRZfYineNGRgyITQVOQESENFtmmywBWaWiTUSXyKoUyTDO8zAP62Wx
ls98y3qV32hxxKTwh0CG390WKxhjk1MwbCB68vgPKD2BR90ZD+UbxPDvElcmr9w5VkigD56awHME
mZhcxInJ3KMbRFpL99fvc/wUis0FMT6qTA1RabMTCm0S2O/KaheTn4OdSxWxkKzBhbK1E5JFwlOs
wgIGx5Gveae4C6lnE/b37WsX4ssukjaEuRKok5kUqxzrBZ9wTKlAFofKaftAlglL6dHwoKvwTSiH
ifOxgEQrkmH6Iu/kAcyIb1uMbVmORwSAyFJpvujVf/4iuOc5NVW5t4wuFDEn1i0pn9wj6nec5sm7
9qZk4/t4m365knuQV2kiJZ1Wx1gJdZrcb3Tuygh0/3J/9dWEboReg1T88LIxfetBGiXP3fcc4ovp
u7ggeKtHpMgzvqQ5MdbyjvjZg0hKppFfxKDpMFBk7OUeRBMY/s3slZVrv4uE4e68EXEntoYogSMi
r7gXIZBhpFzf712mvxjsN2vkdpzMlRrJj7ySFSFyRYwY3jERVLRzIfJsLU29KeQOGSPSqpu7iMDj
o8hXWYcwMn/vWIFiwDixsrJ9ViOTE+KM+LgwE8rIqUm6kQmg0zHtG1sZbAB1rnuMAIIw7zGJ9HdT
B68xV2gji4lpMb8wiegm9jgjlxHb6ejlMXzyCZhbOr1lvmiYjlrULvP78kd6P3nFtI5qjxJCfoeC
mMyVzWE5mU+iIpFPk6jhU7NMHQTPJJKZ2IUNLKz74uvOeLIpFAqwP9gzs48edUt9mZYTTpnxz0Wi
bFxkmKznnpNoUcVsrr3zFuYcmdWcDydagn5CKw0c0Swv8/0ajudNes+3cNL5FE/AiKWYB223QBPW
wbDmJBi+1KUMKRIZtSG/87d6f8q3w/q8zSLNy6LbAqrhKak5HnfWQXsx4ROnKG3mXZPjQg+l1/dx
zz1cEz0kdMs3eijfy4jI3zxWXmVJyXs0TzKwuK7J5ZuYmv99yOoVI/V2pCw+MUQna3f5z5KkZhlH
KI+yQCmMi8DBMAhMTNXbYhWj1fC0e8NzH49oI5EI/332HHn0zPdjKYhzJwYu+aAccXuybvj1f747
IL2QXQ2p7nwpS+r2kMkiCtB5MH248/6z0ETSyYO01ec0lCNk9ojEEKV7kxq3I+RiMrXlHPv315xJ
eHmR4/D0PgPTxRq1fRGEhLVJrY41WcEiFp0YJ+PS9injgAR6Xxz/sVxFe8jz8HaO0Fbs/Jc7voA9
hH8Cs8ETwnss/7m8rfiROCbGNwuJhyw6/okQ9n80+j9a/UyBxGlHL2EuigvhH1vz9Eow8d2EFLtT
j+QXWdMiNqqQtEZ//w6t3Se3vzdZLq+y4kXSc5x/+SH/eUBYyHllfylC6bwRW0bsHJEDbGPoFukY
6TQRM5BOzmX9ygo2/Sps3tDBCfc3v3WL5Vl0n/x3FaYsZNY0eYq4r8vYQWaJ+k45kchorM+5DDpF
QvmFAlOhmuRxil6iJi5CRxSk3NpxKfuiE3hhkQutr4QkTk/PybCRMRAbQYyj20i/v6NPd+y1uogx
fN9LVTFcT/fAZTEgbWCzVB9hCdexTCDsKTmIdOdFujnGp1hQurJUzScJWfIhi4yA7NHsqX9pEGdi
a+mh+5rHJr1wRXveVhyrMYEeKHQgBGaSxKeFnO2EzqBmcQIeBFTIbVXWC/0mDBBcwJGjEqjPlNpm
iBiRVuCGoZM9B2LmipEsj2LZzbRv+3i31pNyZSZySjnx7QI9l8oiE7V7ivtFzdKgNPOGPBlRqJeA
uwlMBPOJg27tMQIbocrzBJnJTE2ylcnalvUtYyumg6xd5AH67LoixRe2Tf9ZtPywkdUuax0jI5DF
8j7WaAd5yKebnSt9JLIpW/ULuVZNn1JyFe1pfYG1CNAy4kUmkQilW3dKR8p7jBnAtvxnHWer4+KI
QtGJmTI8IGrQxAlFBWci9Wp+qZB7N/knLbb993UJrTIrVExkXGys1v++sjrFgLi93lr7rqFZjUxr
VNAdJYN90Tqid+Ti9CdD9NONh/luBYmuKAIxZurgvDXo2pzQIiE1gJ3/6TdC7VApU6eIeSLiRgwY
ETjkbNF3/Res/feWSjuqZRch41A+tFXM2o5llIfjnQjnPRNMxDqdf7P4W3SvTPl/7AsRbbIITKwN
y3ufdSFV+LjWzf6QFt1cCnJDQ/CuTPlOZLTsF2R8ipVMGiswAlE3WSSPkRpwUOGmsfYwgf/4P90n
I+vE/+kteXvrvn/kF4MP6ce85o7kp3dLyxunR3aoYszIq0io3H8Qo1xsW/kr2yexw2ETZfrkpPXg
QLBi5VHuoPGLWor+vJux/+00VvemWGdrM4RCQMwb3J2zHyLPxYTAnh8pf/T/CDuv5caNbo0+EaqQ
wy0JAsxBEpVuUJJGQgaR09Of1dL5q+yxy1Njj+UZBRJodO/w7fXFXIn5+BMI/6zInwNCXBFxEumE
m9F22jG9ytUSRRomJ79Xs/jI2N48MMBiXxbR5s/5Iv5a3DSxAaSbhIVdkbz9bI08Ds8dF7hDa7GM
gRmzjsU9FBcZKMNJhMTVRvzeESRZW9jBXPwbH3d7kEMr9f7n0B7vHBbH9BJsihNaALG7B3xT8YvT
kWYku+uSHw6+hK8UAUuE1klZiY9FqUzEFrSd7342MVom7JaMQ7NOozX7JtBshugglOKR1fuN8J9g
J5B8a/sT44oQvOaRFCtFPINibUh+/Sq+CYueIIWRB5c9i6dZfFOTt/G97fCYGNuj2EDEohfXSVzU
8e7nyM9JBSSfATlmpT095DNISkTcIC6Qxk/8XxTx8wxDCV39RBgTW97P7soewF5b7bNjcGrUBYZL
5+zIByLqEbG5RmQmwj8R+olttPaxNCTDFm9cvFKxtnNsOu5qgUNYEszzgiWS8J9URSQr4jHAe7PL
l2KjBPXEdsVMA29QXIrkeNs330dEt1fdZNv64ltWm5+tHG3EljiTfFYEgf/7vTiA/Qhc8cci1ZV5
XT/BqfkuAj8RoopPZmSDvUXUtEQhU1Q4qOWtu53zkl2ZtRM7TXWuvOqs77llLYkTsSxf1axFLSR9
YlqTY0LknJKHIvG7zlq6BkmFiF3F34j/inpZRXPH2GCZ9P1VkiedtaV5sk/mmp0tkJcMDrfdIlfX
OGfTCk5AIrQuo/TWQ/5u3xXBnT7upfgjMdyElJjuV3YpfNN5KLKPvnqLu51NkN67cYVT1tZIXRXL
gHCd10/DySIcnj+QP/RFtwQEASSJMRgRUIPLRiG3ECeECJCZtngueYcihJc2ervwUN1LC2fTvVOl
7eSFtIk+Q+/nUnVrWqqOuF6t+M8nYMsTgfeEb8yC68mHw7qsFo+c/T4vtYdpOYF4IgmIuF+Fj+8D
2ejPolHf1feav2n5IrZ56tD8eAVzBjHt7zyW8jJ4amHXgETG4QVRcfkq8GQu3lKn+4R8QITwqTdf
IeGQpEysQWwmv8R9T9AOVL+Su+AE2MDFgVc8RuJZzcSXueb7RV6npy9GyQ6ljzW9l/nFld7gDlbJ
O/M8RC68L0EXNFzxoSh3Z1dMFVgl+Tv1hju649zwdxu+IdZ0a1F8sVdwCt6/wwgRQlgbe1m9O+7P
qrFYBdZZehD/Z2wsN7pabuInB5xMk9fvNWhtLLGCPmE58JH4lfhc0e+SHvdhbaG85Gc6/AXlHjoj
/Njm+yubdXDn8Dq7Hf+uu3c0Bgdr4GpyU+jf86di3WafF7HYs4O0aZ4Yyv3+dGkjvYgfQ2H+hPf1
mS8Xx+6OH/sivpn4AfhlPwFT5hJ8v6lVVC0OyovziyX+qYkXwS+G4/PFzuDNVvwfCiYoxPr3Q1B9
XxcgEKdBFKfeqU+6YJXEtRT1KgnA8v9/D4syuvQiHi2Dtwsq/lfm8/O5YPzkd17ZmpfDMlxbL7y+
ZidejbmyXsSjJj6H28JrELdIJJCIuZMF8SeXjoRR2hgvEss24WayEu19CsUM2Q0rV6bQyDrg3mMz
xSiX2Exoh2zwAV7+LARpYzJlzUXMDsPakL6vKJdyjb8mXRHxx3zrT+v8/dnpUlxjria93yfJ5Uni
ereL67CLiYi7dfn5+p2xniRGikl8f/JnnESYurxgv+VR3vouRqmrE+qLZ+lkLvOjctLOyaW/4BEI
iqP/FMmw9jg/ktmexNYmslqR1343b753RvHCfq6KtRH3JKFMaH0HVbxcNAQniRKx2PvEhRNZ9886
Fb9z8Y5k4mIRbCTWs+HKIddIjLxZ52Sbf2fSZNOu2IUnvsUg4CDR4t5xsWcU2bm9Mo+RDwWaQjmL
ga4JhEcfVzm/fhAlFtH5kE6iSyYKkKKyTf+Qf787aZsmXYu69k/D16GpJj4WEu5Tve9IuCmrMmTY
wc/ZYbogX0RpWezG3+3978MgPMX8+t8BoVAzIj/YiN1/2H2voe8HoduxrUtnfN9P4k2LLtj3c8BH
ASg7+CN8M8b/xHqQzsGdxhOIS9lKY9lpf2jaMxr6z8a4htIeqqRpOqpm/qYjUCS5ntIxn891iGT0
o568hiqUtXaAU77Kr+odWzHAdhX6Fy5RgraSYxsGT48+p+QP4O6bPR414bs+ueNZKhZwEOQSa+cl
Egr1AvBNexi2zj5htm7DDVUhRGIh8NIPyxCwRbLkme3JvZl1ewYx0QbbBIsaimYQmyhxY3+bgYP6
jKeD9gqlDAzlfFTBKCyRg9TrDpyKq14jj9EgDhswD1QT1jUzh668yZ6sZvGZH4r7cIszKA8crE1c
08G0HDrU0pwS7aJLVhi/5sMFyKTSL+Y9Jg4R7Q+8GXBRWFXgeepN9oBJ9nCEYJjJi3Ez4mmwqqUl
fn1HpmLafQIdAZyUsI0FYTUMK8UlDYYxA03iJdxmLu4zWufdloi17ReC1lco/oWEU6PbIW5Zzbta
Xhw5avBzEW66S1wBcdRRF4J2V3jNrxYQ7AKm5wtyaB5ZU9rBISnJ8yBeMfvPmH4Iv2jRHrte2DPZ
waGanuzqULzdpG1ZHtt0XWOJgbfMSoPSJ7hRa1A7w8P8hoiKIUIA9DgT125/pB/73+oLQHb/XGM6
g2+mDkzWQWHzm8gtC+2sbfOYNaa4MrzgZD3dSSf0CjLMP2vTPtcWd3KjKW6NuVWCepHmmiV56RvN
ckNbxm8zoLUPm7nqgheJu9cqnvf2e//agkYCxEuF9MsCcgzRTrs3WLnMRzISxRABoqX9AI0Wv52H
FtIWzNlkmfhBuYqu8uRGm8oWht72BTk99xynxpbpOgRqLr4xwkScqjaXDfv5zLvh3/UAgoQWP0Q2
06/P4d1A135bPiu/GHl9uxU+0+wddsurNqKTwszKuIHKhbcsrMZRg5REXLQo7iO4QYBffeb5x3cA
1IMvzJmO8rJ+HlaErbQkcHNx4etr8kq/n0hyIpgnq9EBNo3X+KJdwcrVJ9GuyrcPOKnAd46pvijL
FBNxKognBEpI5pnTtaQlInQrX06HJHcpAzxl31xk6011JViTCwYuzr1wL8YeBPjVU7AzthC2HETN
UCLd8i7AtcHN1iyfljBQobwxF36+x63Cw48SRcEp+rL8GTRHupj2RrK1LR+dFBQsNGq4QbVbsuf2
EZ5YsS6C5QOTEsqdAYSr2Gt31isuxjibhG5AMRVx/gUijwAzHsbYxQM24fHomGzNYXsi+FvEyxti
1uNc3wdu8l6jVH5tJxfneazR79tmj/2gLahNvKosFlG+9gYSlXf22osoe5JdBMNFtEmfC3lJNtAt
Mc5Nz08ORjYR+DhPSdfViFp7ceVN7hKiWGbK3wrEiDyWxhK+4UInvGIBfRKScPLUGNxd2hGZ+7Lb
9HTdGAXH+VgMJ0LLYdhn/oMW8Pt5+U3MZBio81BGW0yr2r+pz/usSTVmO6ZzFGxVrAlaBbq2jddb
DAUJCAz+6fnSxNwrxvktAsinNlsjwwTE0X0QMpP2ZVlAIUJAjs0fhgP+ReQpZid14YWKCgt0NHvB
X7SD1hiokdrZ4znuKWc+WyNMldRXHlA1I+MU2S1zAHm+BLbiUipjcryGToBjCwY2oH4hQcL7wYLh
4dyggk58DI31wGNYykaoipVNuP4zsP9flMG2aTH5htRRR/No/aZDnKO87kZ1Hs+qQMUOTnO8qcKp
BT9OgAmggvrAg+iapF6bAAhcA+wBd9j/mjLh8om1ZqUvSrKaBBCgQAemBE/UDL59nebk4lieWXhG
qW8yZVXpjML7mrY2k1UMjUbd9e1u4MuGVR24AT2XgB/nwuBUaMfjBwMGt/KD0YcN3IHuZfAY444A
75cFpudMLGqPfXDfNOuQWWQ0IYSSiArYjog8mGzDTwovDbCtBr734ysbH/ztMgHjvY7J4ob1OOAe
tq7DjRJudKpa0Mric2rQILFjLx08bcSwZn3jNepgSPd64BrKDgR9GW2lxAVwRnRg36A0bpXpuYaD
AoWnUTZj9m73HmP0cenW2JVzuigUJAA2ECGvlH5VJ7t+uFTNrgVWj0hqcv9w7PymkBSSP9NGx2oy
GOIo+jcv4y8rMWkkhjrnejwXzepGGze+hBThRmIZvKqfNJ7+Y8Mue07qhXMdPvJ98mYrbpELYhK+
frd766V7L8NNB/MnbaI/iORt/V9ORSIu5kDxssHx4/ehqUltZr1nHvTMREX+FmPAoEgHaSoeqsz2
pIIRZ7qXjNrCIjpozUoavZr5TxgzVQGUrXJzB2g2aILeH+3PGGO6p5LIaT4mA9uSRLWUV58TD42P
w8z6Yy7nw4HSlvnMpIv5ITxgsaNKXHrb8XvK0I7smrJgaukJQ+f5Bqd7uZoWfblRw6d8hItPhdje
lSqN5NDXqVLjaIpmM29BDXGJy02lHgNocg01JwHiXuNRbxOgYHfTrx1zbxZb24Reurk5YGCWDR5/
nPVId1S0LVh1uzO2b2Tq2LbRMAhXYs6d5TVtHUiI/WpA5YJDDiMMTPo8IxROWp41XHeXxX2PGxyW
0snylnpEgTiHyURjGMAQEYK3y5lmpYSwliIPOXmOAKG/hJTQeMDkXZHf3DC+JDgglBYTXhk/CkhE
NnomZIXDVB9HY5Plh9L0JeaLs0sy/grij9h5VPu1op3K9qxVnpGvFXyFJMHJNKRVjyzNOXXJFWqM
DVAw8HTpYlpXxSoxFIJLPT7JwWloLnm2H980NI2cks7pVrzo2qcDZaAoP27BaT8k17n8NTtHTcIH
i2MI45KtzdRwhPH6trfv+/Fkx5iOX1LB40BU5Rc3V09WzAfkzqEMD3pwYJdQTDckKB18EFVQvgwO
Z6Zpk83cX2GM5Ynbyks9XNlAXGFlAtRsVgSvXeQGtSjPVh/aK/DpwaBO4vGN+nLpvBLTCjvFVTK7
IDV19iZ8rlWeMJh5rkbI0HvwZdVwCzYsHNYxmmPC39u+0u87qittUuCxThFKekywAWcWFBchcrpf
s264duOV8aqHjXbjJvo2rHoTru1zO8P0AD0+PWT2xZnv8vHSSvgZbxrj3pafm/RxYL90hB9Sg2wo
/NIg4drRlowgZdfyekoyHZsVDN+NUm4De8WwlFZuK/lZsS9W9FJaW+ZAWuIYuucoP22MkB5754Kn
M+8BHGzQr/SCAT+xpGbDN41jWN1F82M971OGAYdNmuxC/gqaVLjC/9CJPRKCuILTu5bsi2ycM+00
Ww8cbx3VU82348ch3veUTEfPmNycBgH9s+489Ks2PXD4aMqb0j/aigf3eWyFw6k4OhR6Euu2O3bj
NpPxEj6p9mEe91laYzO16Hve6nrQjqniyQXVvgRwsp5p3qA5p1IF+ItxJzmccEd8B3t/VC7GkTNa
/xyfYM9Jj9qxcLG2y+6zXXNg/BZDRO3QvMgbmRIPvQyYoOEiv9q/aj77Cpet/5Le9FP8PCOyYOqJ
iiNCelIRFiemIgBOz8xmgg3Ib6cZ+GqQpusJj+p0mA5ZtWK5AKEl1RNQ3YUCoqoeGKDm6QmGS43G
jWoc0duZ2NciwNc3HGnQlDkEp1/KK7MgxBLmiVknU18ZXznjdsNwiuFhMxZ4Kzl/NJ0peus1Iuth
oOTmY1SrOStroOAdEN5LOEXq7S4ZlG3R1xt51n1dv45Am+V6i3VzDI2k0q4dlqRDuE/DGwa6HuzW
gqml5rG5YQLQgtKH6XkYxUTuvK6cx1v4ViqHMrqoYOlb5l2a3OKRaFZ62biNBU9cJqNdw6GXtiDh
ZiwA2dnz9ZyvtXg9qQsm7vW99UnjDPL2yZTdEMALGHkgIB/G4+gPD8qb9aY9TjQ6rKu5V/fktxt1
zdzPTnub37DeZUAG+JtUrDDCGvolxDyN0bntkqsAOh+nxjXr5xh8pGfzmWvIhQ+IHVsalUJrGt4n
JQXfjQzCUPaKNQwKuoi3PU0GFHvNrqCIZ66qnXGu2AjmKxtXcNdPHCMnLKqa2QMvxy1T4N7mSrEh
AalabBGxsAR9SiJO+i4vgpfp7BzpjJMEczZDGOTOJvjGs1VqYpRBWoYXZaduYlRH5ro5N+eW3PEh
/IipLnyGCnPf2cE+tld9h4cuMGUKqGfdv9kz3lXl0gD3mJqfKmbj7yWXGaufxXTSDua+pg8X3UuH
lgbpCwEyzoH5C2qfR+ezvWL1GD9LzJa/cQ3TX8FH9cD8XHcyK78mKgzJCxhShAvQiSioRvWmRn4w
VNu0uccRLYjZYzDeWFKLYzR9wvS2Ee44Aacv80x00ZgbgedJPjUJlCbmJBQZeKlGu8jIafGbo6pA
UjsuFHlhvEvvgaB613hQ8m2hJ1GQY6BfmKIO4Iqp0oyLRhcYcYcqcYGztv7VOHiQzpJPkQKL6GI2
HvIJchVhUAEcUBnpWWHgllaZZ/RrjaI8CNtiPegHVXrukno18fRG2l2ePt3Uiyzd45LnyIpbwk4I
tNpVqRVozatuXxj49liVhIVhdqlxjaduThk45Br0q5FHDMc2s1hF0LcyxY+o4pFAJ/eSEy2qgczd
0N8LfAQZAIGXcyIhr4CWdcfKegm50hU08jXE5FbxlB5rBDf2HEawSsDqxCsuANqhOAQ3wpK1Nj4k
yJ3pe5qged1YP2nSZmSr1TctWDP+GfANX0a4XICo5POHB8Jgzaad7lftzqxWZrOz04th7ZvZjXrO
HL9vYJv+Ca9i/MtECigBhVFdMU7KDODfEyVNrTp1iPPxrHwwsB1cU7taBDwu4QjiwlOC5aARKQDs
9ohSbyrO6F72lfYbveNMOLQ418Hg4qmESNUSVC3mL0HJjAjtgAcB6FoL2hb1ABGauwqd53IFV0hF
I4VGPXCHcts1O65Mpa0BKPAlQ4B/o8vwDZxl9cm8/nc4rjj/8oaZ54I0Yui67ujf4Iq/xONp0wTS
bCvDWTI3asHv645CSonRPK8Kob9qrItyfjVuydKpD7YeHVrT8h0nd/XxoEiuarik9Vou+KE8BWDe
83AVdKuuddmdCgMc8aYczkN434TrSFnIk99SH9E7fZFjpGDw8UTcI6cfNYmY/mYmZ7W/LSbtvtGf
QhTxid/rJw75LtyEw4OOgvN2l/cvurTmwDOmveU8lBMTrJsMOeHwYDenluEumPcFNj2rFqWgstVB
gVNAaDZILlVrPUrA8J+a4FDDEB3cDgNWESFuDJa/tQ6sdazByT0a2RaqF5aleBZaIXSQBWmWRf85
WNqVF/bXGemzDpXmYORvrXYkfQrLdRp7OXsFcXy4DItDfNs0+rqLCc68yblU7XIAJDoyEr8lwZvT
Hb4JoCqTedsFLja6AjwKd4p0lHufeDISxRSkvKsxCapvQmLunPR9W9V4+YiGwlCtwsCTrS0ESmPY
QDaEXjqinR9XOGaQxXebSVQUQEFjOOxG+q5x1jdGVrPNrSGI8RUuCTxd+FbMzKCq6Q8w1A1w/pJ/
Q5ZK49X2stQ1DDAvK5Zo/NFpLmn/pHI0r+CiVz0um0sNxEHsRf3K6v4EuvrnNK5w37J04UwI/e47
ZfvLElWVySx0RRrO+K/jz6k53F4XZAbJRpDi3kdPGQIh9KM1PgppRQDgmzScY/qDOPOgXzR8xfCj
29qaXOz+ksBVk1WLwK5fBYpnKSsKdO1T9E4c7RCTWy5on2rmLmIU4Rd42GikqW5auTbem42gvGoE
vpQfsG7DFwHIFPneuIg+6RJZLePkHs85d8pJfJ2At9xaEPn4Isy5kNyQUI0M53t/eJDVf32Q/3KV
xN//5SrFt1tdx2ox4jLojsCVR3G+gScFf0wWC2b5lhK5ebK+gGtGVVLXOK+gBi6lygf4jxeUupIY
AR/WZrgmyk1VD7OHG96oYPJbyrEuXO5mEGXLnMVduvILWQD5Hbif0Fpi991M/gwXBJOeQuwG+D5Y
PAuIkgO3KLfybW/2mzhhdtp3ApJPr8OqCdNZ6u+IDuZF8TgJd3b1tgAwjU02Bbtn3U3uZqgqsPNH
eFJYIbtE0RRDaEeNfqLuBpIBmkrIDbsdbH+8SALAnkgqVI8zBQSfpGJGsXISfLQ8mcd38q1Pk+LH
7JvqCueAIHClxCfFpgoOt5tGZVD6QOeVzxK+MiGc5fUB5yvw4NUgL//7rtl/umn6329a2Gt60Mnx
eM5zzBqWNCdavAhIf/AzQB+tr1vgIhKVHKyL3LF0m08aHAnaL0xjZn/grOXSBUv+EA+QmKUee3Pl
A4snF6GHohqi3FylLtAtHOMrl4jXkUVBulUWGpY1B+CgUJEz0sJyRRcFx/rgOX2pt8UFV7HAlYNl
XK2oH7HNzNG6A9fee9G4tvEACTcc7pzRBoAXsrtgXZPUQCx/pRvCRhmJzWirDZegO1fSrk58mkx5
5Zf6n0pK/0I2YIOwVZ2ikgmn7ncmWl9JVJsyeThnY8WSIj21x8NrPrmZ9WblBVYZOGknvBXpTFkl
JKR7kQHCYtWSZr6TXg9RBLWT3vNA6Ku164FwtFz3gwKwF1C6RRGIlKBKM3ZVZwH+Bag6wKqGhJMv
Kpg01/bdDZCr1GBae6+NHI4i4CUJU2Cm0h5pso8u+TWkuy7+1SPwMgn2SuVdoxBk9V8Kxf34BPNj
QJ6jez1oASIK7PCGXaG8FCgP4O7o9NVm8sp7u9maMgKQfdA9zPN7pR+5gxHPNFbRhu/0ngnG215A
+Ab3GeJ6Y1CXQDNyjHMPaLaN8pRaKaPJeCFPH3XyQeXQ6R9k/dAlD7b6xsmU8Ql01W/aLmVK0Fxl
Ofz0DUEdwOuaLBoxUHaK65Vt+rK+kfOLMxwknlVspc0l2x4z9xV/s3aiLfVLi4KTSkxwHOQ7uhdD
4APHvs2uFftd76lUiLSdFh97TN7VALrJ4HhSdBluyHfD56GMdnYX5dDDlhEoUxtMI1bcrqkKZDfb
LikB4FzUrW8iSu0WnInWgAfcYv4UJyceORARaUMQs1NeYyHQfIHEbLt57OYoD2jESDudhwaxYrvj
RWcqAdin1tKs8XNgZUwdIM3tXIJbqViKTSh+UJWr0m9Ucvnblt/hpwI14tzM0C5hgAO0v1112L9w
xT9J2yDv4TcxKjs2IaOlIrb6731E0f5JV6WoSu+BCE7DrPj3An8KWbrI82w4Vw7DnO02sUdXJU/v
tIszaifdoirRg3SWBirOyVtTaBtnVD1Hd65jHV/snn15vOooRar5tlFa3NL71+qbcl96JBsOftFO
iO8dMUbtZNfRiEBqNfRVaF46vUEonu009ayTZd6oYA7CKjJ/NXrm7+N2XpZYp+SRsgocnpgRvrWm
6psmxw86vx1C6ovhmHsDNnaYWmFgMJKaNd05VVFikuNPvX2I6/oxVM+dGUB1wHQV86TYs275KhY+
QDNjuHq2/S69gvIMhPMCMNaMs9sugSXmrzf1C9CoW4wTQQ2Tm7yg0C6eM307hOeptZdtjjNa2nMg
odaN3zA7bs1gW8JpNyKZlJg6JjS5Vj8WtLCKQFpNBPIYYPgKpWw9ctyYNL6ft430MA+3ZUQRRyJQ
aAAzGnwcEDZV0aqGJJpUj0BPPZoGA8cajIpC48DpXxPRkE4oIdGAo2AkKRc1vFaDvjfie7I6Ohn4
BzWspao8jh2mK+xM/72Q/gX+RvcKe1EwPzIcxN9xAVaeJ4F0m/szLskVmYkdURmrpmNDHkvdHkW8
eY5GzCJon7xqxSGqtzOlzY48MYx6fNFRiSi8cavhWe7WNTZxMwNbbXhs9C+V3XO4TRgeTrtJM58m
U8Pem2ngofLDsVkYWbepTM0LrUttRn84JpR/OWvhUxqqRVPJxEv7t373NIZNOFpVe1bstwmuc2Wf
8YHcWP1jqn7VqBdKDDJoperXnDZtQS7339fW/CfNArtlzbR0EIrCUdb4Lbl0ZEnXWk1qzzyK+yEb
XuehOrSzcsz0u7zSsB5o3oyO6d++Wvc0vTsaQUP9ZdHXpkGG6728qC0hyEi6hVqfKVgXBaaGFsNK
6qsuv96wQbbn8pqYn8OAtxhT9Bk5WQK3v7gWDkR6Km3jIYwxouAQs5K3dKRGu0xAHEtFCTuvWpHi
61gwJSql8OYOluHSCfqXtqXhhgt42MibarodpgEdBu4bAT2xCq1292oGX5mC9ATzjqkjbApRyDtf
I5Fei6qilZDLKtOG8T46T9JgLtLgi2AWgCyASxnZ8CGipNAxq44dfD18dbXscRsOLX6ZMvVECvF6
d5G6YH3j2A3wC0xv+a6rwMabCXUL9gySuXGa9h3lLBvRaCmhHbDYCvCJdhRsLepng3JTDMGG43kA
T5MkXsBPu/kS0BhNKVmiILmWXYMCIeCV9tDgCGIb45mybXswTUSB6bBvJePc9wHYYxSITv9oKVvJ
vM/o7zlIAyRMIqzyI789DAzijGwYFRXS5DGBAzQlyBjrS0cgNitbJfchRgG4lqptFOtodHB6LbI3
06lOJV5xxjVm0E3FkCR4KEueq5ky0Jt4+1qAFCF9rMT8ox6u8c3DsYjwdrwEwWdO4WgRKdV+ItTl
hwojy/podOaio9sY8d9Cc3A/RXJYHAx5XmsTM9bqIYeBWdrRUp5Ql0oltpmVZ1oSMlO0mJ1/w0dy
DqfPGUevvGzRpMwWGssm+QjzBvOogb1vGL3odpILpEiTthf1bLsCC08iHDCVrrt9WPp28ypxP8vZ
gAK+YpXvc9qpjtzgADLTRmFMTSb/1ZhbtzsE6K+xc1U1gt5EPkSKdqw4p6uoWWlSdWpmc1VSwmtu
KFV7Q1n1FDBtiYYW2hnZ4RRQj4PJvbdCmkvxBHEzB3NCMhK16TJUgFtJwbCu02zDlnTP45FGk5fO
l3w8lrTelHFp1Nai7usT/Zq2H/zBUfY3bfYTOkZL+IErKUJB6slwPXoqHpUhNFkg71XEP1r/mt3e
GmoeISFU3ObIE3CjHami2IM3GFcCgzn5FVHNjtLHKXpV7Tes10fa24mhu+N8uE1HO73G1iFDlNUD
LjTrzh/UYBUZwTZFSZ0XrwUruK8LYNhEJDlWMxbLbLqUKRN/BYIUGuJ6eTdbKGTq8X1ofX6wQ6Et
mD7K6rO28YOL3orSBMWOCwDVrk51aB8tc7namuF8F+H9Mxh+CWFWuw5zet/KeAlMt7Wm956orZYO
W0Pkq1pGpR0cQUxFnjHP2X6wkF3IdngUYQQOnzxwElpPapBFqF7iPITvvgOFd0vex7RZhA1R622n
WSxzRivywqVERw0X/ZScg56IJy8wSRpxyAuJFHP8bhoiSAOdN1emlKv9TBCQAMhK0VgQ3BsdtcvO
l1FmjQUeAjkjs6A3bw4mznfiudW3StbSNoJsVCo4r+F9wK5wQ3VsHHTlMVaURcZbSFGyzBlmPyBM
YZ6b+CoIH/pEIlRkLNBEzcHzrcFMaytMGTn5KiKIerqLFDpe7BEWnzX1qJYVnMMDel9UAbHmiULk
mzWbPK2a9q2mPM7PpVlh0gOFPr9o7N5tQh2BxlHFejiIAm+SvniqK1gG8ZCe8qrYdYl1SY27HmRX
SEdcM5AsyZtbOm8kVRD2OePQKfTyAQ2HnF3l3Hiig6KxnuQc17MQy942xLCKsjWZbqtNb7ncPSo2
Q0JSVnzo41c0YZgZfTZ0KSVT5+m+NERD1Hg7SaFIpLhRh0YvabYZypWx2Ef9g4hLyvTxJrkJt8Ia
rKc01T1ZebcpGmM/TUnBWpQYOYu1Mxdvuhx+RZhn9vE5SfTPnHsuz9ohMKGsoZsrYnNv0Vaz+GZl
95pSDCU469Ha9aJm3ekvZkjsFLkxoWijckXvaA/F02M90DrIBgpw9AXpJ/MkjQrCCvxGEm6qET92
eAMGpL5Mm6ncLfFsCKEeLkkE/JkjbViuxL3mUtMohIyHnJOrCpiRMqMd0ZE895v7IXgAvuoF1bbl
5Ah5JIq63kQ9akI6Gs5DQleyj0jfKRQubx3kRtKP9rVTWlxgOGIsB8gNDfY+uurSsG0w/ZQq/A/o
ZhlOtB465ZeEJWEwW+5SzeJHmaPbcFZVv3OS8MsoScam/jLJ88bB87UOW+yHVKq4PGy3VF33kvQy
4/9mzNqSMNgwXjphiEyOwgPtfE64RA2QVYbMF09PBRh/vHd40IyZuJUrLl6uk6dwurElKqYHs2gP
zoPwi++sHEHvDYmAbKefkSm9FE1HkSQF+ayQagVXrQrwa1vYDDiZztakBjtHyRscyfXchy8KqYBF
7a6alLOmqGcTbsSN4LEB54YBt8wZcKvzL/KrlGd3zOLP/w7Ifuf3gu4lHrMAlMIdpNb/XRv/S8ms
lycY7oHTnKNSxeGQukujXKwmwZ08WIrKd61RPAgSDJhZeWr5YN+Gjd0y2ay8aVmzCDKL6mf93o3T
sm2vfVDz+t/++0Uav0mB//9FEpEjnQF0/zsIvMzNsu2GoDnn6uTZNp1BXMnLQfhtUf/WR2DpWMQW
8S+lCO5NOfuaqRbRstiJnTK1cY6O4/uaaSoSJ80kFovlzJfN9K6oqyvuP27TbDVbWon7riTJzp6t
DDYmsw7BsxpXGJCjGs7QEpYgEGnCk5pXHGFQvcWzOTuSG42HdqQ3SB2uex2QjDE6/RxQBEzBcNjB
mUPN6Hs/wEdBrFADyWAAAnykE6A377ch/pON1G8F4+9LRjMDLLP4nf/9e1VNwqu6TnPuq9JVOzn3
c1rm5S32G1p8PZqVllnGJqSXikaeJ0Mb96bMhtzW1GijC9UGjzdCC20YH6PkD1K835GBPy/OQHdr
kaojb/sNGTgALL3lnBLn2nlrC+OaZsNzHkwHA1Zwp1N2Vsx7je6gUT3OuX0/FShv/ntJ/eu6101e
gaHphobO6e/XJ6mUvKYXxLpvMVlsLZ55jSS7iWlNHQIE9mpIHelRKWrXapr7MU7vWfEWMZrpXDP8
lcKCsRIOvOhWrLu0u4xZ+Ids7TsX+oua8vsyGTKKRdy3sYqyfsuV9KpNmyLmNcYA44NsSx1v04FI
F6s9aCJn4bACb8iNLJqHtPN5UkPRrwo56OXtqBOej4/Esstaz+9m46DU4U41Xvr2YiFrUZggqMQB
hOM2Dk3UsHmCa4SnRehiCu9oqyqGQEpvoBhbFkvaXEQ0k4fZlqMn7zLkz7FDYaTZl5GVU93pwJa0
u2J8kaxzM2dIa61yPbDYsrj1I5QC082602cM2SEGTa3+h8T99/I/1wtTFlClIrdkaf2+l8VNU4d6
2zbn0kFdqtK0zijfBTyiNdpshQ5YwWHTpgblF0YaaIBU6ExGfAPftGtdtw8IZHHRDaF5t0P4EBnJ
k9Yo+A6Mf2jnfFvT/P3OOgAsua/cWcwNfu84trOtVppe12eytK6S70uDA0QKjlUjgqnCa1VmQEtj
H8uT16EMmm7U5ruVmtiuMg9wRmFclHs7GfY6YYSZco9z4iix7Y3ltp/n45DJj53xf5Sd127j2LZF
v4gAc3glqSxZyXLQC+FIMZNi5tefQeM+tOWCjYvurj6numAFknuvvdacY3q257/4qJ8T4yxwra2o
42bPyGrEyh4QUjzuaNloP7oXL8ouuwjzWgBZCpuMBk8odO9KvdFiY1KqeGNr/RzoYyJgffj9afzH
gjB+H3QDkLjyj37Tl7Bi7VIVanJlcMMZ0KN3pgC0o4RSaYYqvemq7EZWNBHoSFB91eb+9zeg3DRG
xlvHEnWSL3SZ5QDR4/floC2Hqu5FtdgJ5dKsDtIwBneb+UtCk7qiy4OT6nqBRJGeiuxQhqtKX/bp
NAPibRx04o4AdiDSyl80PG0QkcmPYgENV/TjryISq0lbfsoFWtiVrN///talGzXpj7d+IxEuZVlv
AksqdtmwVfSXFMHXdalVq1h8KdvlVZxFw9TDPdHtZV7e3A/Fqc4WVfgHhvqWjP1/7wNWsEyZKOnK
zYqqmrmuNw3vo1MPisfk70XB26pyAPEOY2VfddtaQ3ETkdFkcwVjvsVuWUE80pd1/8cd9bV+3zxh
1phKAC9Wt0Yt+vcL2qh+UZVhX+wCWhfqu3WFHjwtVUg7gCcMAf//lXmdraGTIxcJ6LT12Co7ZuZy
c4+8ue735Isu9KcudQ3ygxcWU5JwboEZjF0OJ57m1NGKmDeNRfQ9vONPeLj+eAQ/w1dtL6N3P13O
feMOwjwK77XQBbHvMkHCWFIJFE9T/YTQ2UfVISGId8PQRQhywWQezqHKoGdCtZky97IlxU40+/d7
5qsV/uPbUWUTKqqqaMaXVv4/VV/WDVkUe2WxG9AthGtNnA6+q7UrmmAyVog3lc4YXg7RZfBZs6bI
jm6QShtzV13W8WVHYKEhuKQ0p/2akZkREACVn2LcEhFSyVOOcVljgOo0up17d3G2Si6rKl81rCEZ
o6WDXJd2yzPlcTw6//7Z9FvN/NeNCEpV5dOJbO5f28R/Plxk+pImxkmxQxjHX6+bh8g+Lj8958HA
/vlAsWOjS5lQiY3savvM3g8EFk2g2xEuqDrndqJNpbVEKOAYGVjYqtMtIgxiE2aKjuwoU4IhJsZR
2xYTA4mXRePQ7mc67j76uE5rM3N2UydwcUNOwGs5nn1Cleoq9t5ZznaPuY2abB6Ov/nwtKIV7oy2
1P34y3S6cKcbFwu/G5CjkDotjrwTWv5Jc2Be7GC9st9TZ/We2E+rd5b1u2rKuc5e0bTj55AUMW14
HQEO6LBAITWNp2csSMQrIqKdiB/SCnrZI2WpNodKuRje0Fr6K/3B2gKRZKV1lVeUGZPklE6Ng3dP
R8m+l1DzY0mdBZNy1sFa8ffpEb4BBBdYBrS5NyA6cKhf7pJ1NWmctwZUB7b7mepKM7Tay/wBwQSU
JpQT7nWFjC4CmTZCr0blJD+FFq73gDKxPifxpN6k23Y2rNPddSFzGTSQMIItTsiVmpa2xaXg5Oxi
bZqMlweJuIMwDgDi+N8Qz7+rwNfG/xdMEoeTs/1B0PwsmWWzYtafOsJ1XQ7rjm9/MCRdBSuEyhBY
VWeLMJ2v/3LfTiDmL6RpP0nucv5djD+Vf5ug/qStd/Y2lxHOuwdFjnnLO4mYN/kR/Cjy5x9zFjam
awJnWzvZ96fLmyXahe8gix+V8fbMbsGW1ffx3Fwh6iNb0X+uR2AZaAEQBCtx4U0hh9uPMjBONl1I
EJlF/9rOkVtuaUjWxG5rTE4ZnI5TbVp9pI/hD7QAWKhbpqNPyQ4BM2KrErMDf+CjeC9I7eM0gxvq
LbgwwXZo13GuTd4ZMnGAQxqNe9FfV0u4I84IZ4oWJsj+pXYeskk+L5/ZAqW7jN/pJsayXLfuZzjJ
l9jMV/G8h0VARDkE/+IefQn/X31qHgruAc6B9+nSerZ2eJ1xiuqH4LHfG+vLSbivHy97bMbFMZ2Q
XblJtgQkd0i9jsHR2CkL9Y4/PJXhYAluCrFVveNB21ZP6iabXxaElUyzVYPt2Dbc0cFt3cNl3fRz
/NQr4ildzZHnjCF5XE4wGO7x3mVzcRYzEIWUP/5DZsNKWBwJLNwzY5u/H50POkZ26sTOw/a8+nyI
HVxaPM6a+47oxUXkyJPH44q8n0eaxKEV5ivuSvqirun0Dv0Ue/MkLax1ZO/HF0YaZEM3ngGamxwn
z6L9/vC5n/dz5/T56VTOsbX38/cnlxRN3jZ/prePqfNJzDWP8AnRJZ+Mabwz39OjAnxf/7H+Gyq7
34/132LpV2RNkjj4f98dzQ7xuV+GxY5SmnHE0g9kxzfEiY/guTZogKjpUWKmhTVlMMzDFflax5QB
PyjDuvHo6A1dhWCtWXqUnRJGiiJ6kNBEatrCbERHCbhtB7RaPii4OJuoIPRrKT83rT6TkqUeMCEN
TpmCmnLScEYfq804+ujJ4B1a2VV7YF8MGlWrcpQrowghWnWo1DN5mMQoEcf2l8RtKfLCMkCNPvPo
PHJdSsdALNh3KNJbHF1GuQ27WcbuJECTMHhjwvXUM6mOKe2rYHnxcTRZBMW1HPbQx4xdIUtrdr/v
SNK/vm0ZJLpCB4d63xr/+382pCwoWmHIvByX6aeGbl+hIM/J18GkUJsP2sjqUXhbEB82IhW8nuO/
RU34+7v42UOxLCozc3SSSWQdyN/fRFpy+gsUjYSPbD+oHr02H6rUkmfcSj7rOHEqwot+f8mx8ry9
y0wEa5TTxJOQhvP9JYWyMK0iG/jc1T4K7+JgU15nqIt+f5WvVsaPl9FFQj0kEit+zP2bJE8bS9az
neEfsvw9JWtELk/Ud2m8VAonDujGdAw0/yg0fr4u81Ny4LiwIrob81Yn2wdp0BIjlu0i75hfZtIw
hc+t9W8IxxW0ZoayIk43/0Pk9rO6uXnVmy/V73sx0wQx24H/D4OJdnVjRjPJAe8Rm6ilbS11pWBs
aMDwJAu53TSIbKleRIIIMYoyrdtwkGrCydDvKjOdDOrYnNyUrzHnZdJCf78447v5dm3Gd8v5VpYt
Urh+5G+VVWGR8lZku6HcDyUdgMbHifh6RTfYIq2q+sXvr/fzWbt5wZvbvBo0wavrMtuZMCq6eulV
gp1S2mja+cIkkEFPHdyNk49hY/rncUko0UP+/ib++tDjYfM/z3tyFQdPIi50p2ifQ5OgZ1qO3e0A
20ZIANBf9/+Ps+vNR75ZXrRQ9Tspy8bveCInLkPznKyzyKW1R9MfOSczAWQLhb758/LeCgp0FjRR
1AkvIDZF0zEMfv+oQ69jqZSjbMectkSYNDTZvGTWVXUGTIVxpqAM6lJjnb3yuyrzhab7IyZS/cfX
TSK0JhPOqpDK9OPsblyl1gjlZBdd7VKz4xrBK0Zet0Y9wKiiI02RW8BhTu5jW7+4BnS+/nmMLsa6
DZ/jgRjlQsFZZWNURQRDWEay1vYJpTtAaXZgpnSjGpsZI9Z3pAVna1eP2X4ldTyjRsP2Qfpg1rr/
/TaS/3Fh8SnTJvpaucn4+/7lhlKTMeZL410xnEOECib+Xab53L3TKxYQWtjkgtLv8fQHZirWFWFk
OatIOMWnhXX/1byiINsE5UzyZff39/aj6cBGptPAHdvL5qi4/f7WkK6rQlHH8a6TGLEQ+UqxMBQ9
sdyzTvj8/bX+dZN9e7GbDodeRypJqEK0Q6cos2zIIGMZEKkbbuxQXKSFM6gooQLEEwDfkuvk99f/
sY3dfNbxu/jP45z7XtHmuR/vLFOxL+gOaH+Od3Mv/jHnuLXPj08TaacaQSWippny1xfxn1e6yGFZ
1WqB44mlqovlWW019qshXcDglxuRWCiNQfkVo1hfvUgoJS8euFGkMSjHXMJPjoVeLnx17kfQ11G+
/P49SPo/vglVpIZAgE6wnWzdXPW80LQySMxgl9HLIU3dcIenq4A4+CyfEwnP4h2gCYxoxUuGIMYc
NdhEswGweBozxXSoKYmLCobONfCB0fpXAmM4aIrDgymJu3HkVFaHoj0p8bRkC1tf39s6omfweUEZ
Z6yQlvL5yw2B7x7UOnXtdVj155frhOchJG8sXpcvBe5cwtVLjl4pna8SzmcChOVZqiZkxacLZaqC
ajgnp2LTp4caMJOAxWlpyAuWBGz1d9Z1ZZR3nAieLcgxNBxzDHk71ejt9K6xizdZf8WOLReuoLtZ
OUmrgwEZT3eVcoc3Pn1NTv07baUnmh9IJoBkeChwJ1niGMsscBk69otQ3Qu8P0u4y+WNX/KM7pNg
QkBP4gggGsp2lWFdThGvJLijd6hi2D3gyVHlykuOVnH5jm9dMB7TbtJqi0p4qMz1IE9VxMkl+ic3
RLCyAxf1NZKSH2uO2khdOShi+UKoLMxbzhXSSmQmqlBKU6z8sUB8tbBvdv5v98rNQ5uo1F10aYLd
U21fSMaz83tMWp11svxRrDsQq2LOItwTJMPdgXphnv5U4fq7OiR07uENpeEfb+lf6wi2JvqBki6T
uaPebFaMwuOwLqVgJx3rB+sRMypWHSSNyZP4luxIH0VEEUvT35+an71+GcEdUAwD74amird90URP
kT4GfrDr95Fuy8BHH3rq/6OVL9vT5em6UyGRvOAaaBG8Ly/OMEf5LomY3amPXIw1lJPxfXlG5h6W
Dga2LV8TG6kBKD9itD8BNoeum0lU5FYnS0V/7PaP+Tlu3OZ0PcXeQ63/NV38cZjAKkWfd9zyabH+
+CbL2mv1QZAvu1Q55Prcghh8nTfiLrCYhU91KDjeB/6JKyNkb5WrM+EBp6KPn7M7MFwxL4fEWqjp
Qo+fBG8uXqbaS/QqhnucYL9/+T8vOQY2ayxA2UPp8N8mu1Wk2wkX0YTp84kkrH8wKrqaZB7iZ0JN
RLk8NqMtcLn9H4WvJP/YIm9eeixb/rOYpyUH3yDQhC2KTzFbFdDp6SL1E1GbKsKyrNadORveayiE
KUoLO15TpiTAKAwk1rYCUoa2T2CbSxatXHMG7OGPxto8N5KLGY7ZNLLEoXZ9vA0rcSkozLZc0XCV
KQblLyt5rI9WFNmcpPikopXBQiZPC8TXxUwPoa/2zOdehofgifl2ptgF2a+Y/WVXlkY+COmNxrlH
RJ3OtN6BRBEijRh1CS5oqADdLSQqhBHLCjSFLaISIhL8MjWhC5alW9MVBU8F8c1tPgPW4Qd/B8p+
4t3BFlRpiV3sAzaDaPq2PHFIWlUOv7qY/2kBiXbkXuEeg+5K20lBkBmS+78uzrhRfVucFHLjRwoH
Z2EZKszNKaFM5SYXmwjDubWRLi9Xhf7acBKMcy4ghsxw8mk7qkNTSieIRVCqXHK6kKn0/16RSCUj
dJAnSWdGoUo3G+pFr4JIu17gMZAIg2zHHDY6wmi0q8oG930kXmmP5I6Sf9TYCfU/TrA/CuebV79Z
oqPySvSYCtzhCrPhCqGC4wPnhCvnBEamwR9Tf3UsV79/6bpE5q0mGqgxJUMZy93/PBBKr2rpUGXm
lrNCPN7zk0rfCLhnBUROpYf6IKboXhn0FrHyGUt/WFZ4lruFjyPqsrRkRjfCZ0AQVpXks6uurTwq
8qAvlqHWYx3KF6lluQ1SX54oJEF+uu9DmsvG+Sqv+JuTh4HozBIOsfiEReD3pebn444rb/x4NFlU
UTJuvsyq6DqUoJGxDeoXvkxEvc3VuYjnuP/jvCN97Rg3XyQ1Ij4HJKDjOnwjn0jzWAjjQlK3IS3L
HX6wUeX3mQwTq5okwMFAkSpO1LtV5agt+wlEoAvueX20O7XKSECwsEkjXrnA4pl2RxGVMFkgzTS/
IN3kADWx7qV+2iyTD/mDsEuC7THTlJ3DklJAwABrWbtBv7x8OddEc1Kc1V362gOL32UsVdeph9Pk
CVAgjW5Aof3GS/aMSDtA40jJrNHNLkaOsDEfyVDIbEy0LHfb+CVFcmpX2+oVy06KvhEm7B6FqLXW
Cjtbeef+JUKItYoR98D5e5QLuz30n4pFRxw8js2KiO8erS5D/GCXv1gfxp6nGIP1MUPYuYUFQv2M
k5qW8IWOP4LSTfzRnfFTj4e/564j7BpCEeUogJnZ7/fHz+JeQXEvoUQfo/50+Wti+Z/bX1Ryvy+q
YTTyuqLuwowj44+4ceo6OvSkhGJDC92xJBnQj7+BdhD8vVU4mjr6eX5/M8b4rN3eQgbNX2ohVbfw
BHx/FvNSz/M2g/cRL/AFL65TKuUZT+K9Zmt2NO/AXtVOcBDWIiRMaJIPl3V6z1TQ2gaHeqY7+IkW
4e6ybmfGtD2BzH7GhLLHXIp7bwXXCWe4fMyehAN4/IU+p/TvIba8ASxZ1jvvTYEGr8+vS2EJcxPM
uEKABtPHibzyj8ouZkL3++f9x0qHtoDuIFm2Jlyjm73YupSNZFw1eVuQTVC/9OKmGhFT8HwIh4r+
KDp+Fke8EDuLDEQJRYp+e2wffbqpcRW3SbzUnUzemsIHNDfUzWnm+MkftdjPj2Zo1DiqptL8+JnT
G4aBzCdLxG0KJIecI8JzBrdVJVskm0Ua/ljlxlXs+32DSEPBvcHuSSTpbT2liGlOu0cTt9gsUko5
jxlvv5FJfP79gql/vdDNFWtbJayqCy/UdhP0IH1sc09eAZWw0jNdZpXjAP4imFMFeEd9pwLvIbU5
nSvpXDKnPbnUGlLu0dnsQ3fHN/cSNaiC4xyvLxIYG68BlnY2HdYKlhp2IbRMLQtB6BrSqhtL1VlF
BTsCqee/f7av6cpvX+LN+p0E4iVkiRC3AmxMDvPivNdZ6cw7o5qLD1mwSXJH/Rx7tp2rULZhe49n
PnTII7NE6T5Rj2W7yJoJB3GpmMndXOQQIE0HkKfZaKVS5dHWHKpL/8l4Vj7KRwL37iHXPeqNU4uI
dRdmtK30x+Q667SjPDfru77ZsariQ/z9oxo/93zuF0x5KqJNtkdzXIf+s+jlQ9Y2al2JW/HBX5kb
pj8oQGb+WlsBEEGehC4jpzyex584QmEiBm+AxVH8w/7NJsqa2MSSduaWz60vonvLGRYV7C3TBXgX
odKqIFA6jFwvr9YpO+Ff4qyugqEBmLtRduUO2UnwhrAbdgqFp2mLMOBzfNfYMGjN42FnzG7sEG06
8Rh3tM831zuO3L9/Cco/7+X/fAnq9y/BG4TsagkFYTZ0x6S1nKyCYU6nBIYogFkAZ8q6W1Gcm4Dn
fOR5O69elHgl1Y3SrutoOrrnciqaeZitRgjkFn8NLssLJU0EOmOq7RDSaBAJlI1Q/nEFv3aC25vV
HBWkPPecn74e1P9cwUYILSVFH7htDI7r6yiZRd6kYDaHhxoqCtakFpY+YUb0SBW25aLGXU8vJsB7
XJRbHDt+fZ9dkDmg9zAhoDRua55qOXP7+CwTMmBLpCnV6SI1U2fwoFOqRJ9aNjIxIGscgJhx9y4s
3t8vivavddNSmdsoCh+PsOLvF0Vuy65MB3HYEgScL8LnunUvzLJZH2rILwQBeyZDAjeI3bydwuvJ
zpShKo5gkGHRXdEjcAKhWwGseZUOGPgSZuufgoYgmg6VXaLUmF7h9uD2w7Qxbu1wwdaQD+LWlp6x
lcfRBHJ+D4VrlUDLyedGS9/OkXhwZ8Y9I9NZ8fr7R/7XbfjfT3zTx8RM6nmmNgxbD5QU6RbCGr5T
+tfu94/vVachgGpV544x1ZubvR3ai9mX7H7XGuqO7yj+Jrrg+WCo3VXb3z+R9BX4fXN3fnu1mwNU
40teV4S1uGW4cWFy6sRrONs+piIKGDv7bCygbHanEDphd1CL3pFBc4Gjl3qpRzZ8QIXgwcuExgxL
jRBPsXB1zEY5vN6DTm4x7wDjB+VL5Zi5QoYfZwpvjJsaXmZD2EblGBhcelpI3d68BwoIxwFimPp8
eWUDqqnPGeljKH7CZ6Uf/XudVQ8eSev0qcMfCVYD7lBvHlZ3PtLLbgmwADuO9QzUPDhiE8IpGJ9B
Gx6EZfREWID/Fp5jiDx2HTn4T/S58Dwaqy9zy2cMsBTjzTuVq1zMgHAM2Qgz6T0HkI5KMAaVffvH
0qaPV/Pm+zdlKEFcaxkdt3Lz/ftVwXNfJSgPZbcikc9f+UR/mG4ZYdZwKqIs9viLjMdMWpCxLb02
kBSwgaCTwWrezge7SdmMpl0yofYe8VsJTJv+wPblR8xlnkJ5biUrbB8BgBqYM/rY8woEV5THJkV3
kgWHNT1Q14GEJ5mVZdnIU4ablbTSw3urWUhk8fUYkWk6IHtN5nlIg2PSBtuKZkr1xxH3Hz0ftjik
jyOqVRL1L0rDfxbLvNEvRif2/RbiiEU/emvskk9aCXbu5jtt3Rw5sXxEpKAsEWGGM+GUAW3ejlvf
O7sU2teAb+aPx57X/cdFUnRdH+FGKoXbTUHqpaUZ++XQo1cr1Ck+0WSJx6l3xRNEDbJfJLub408i
70b6ZIGeC6KNX6ffd2sNJvQ021xfiw/ZguX4XGvQkHF+j78ehHQeoKSDmwoFYkCNtEvxrhObZdGy
t8mvoZ0dVXM2NpKgJmCthg4dkmPNuk+VNhQeCfOtJQwr//DDaUqmEdFAU3HO4pjna0Www1l/6JoF
uQ2R0x/MmXgIFwHpahjg7Pqgkens0y2iXf4qTHWyLT1S0h4N0uUnIz+QZAFroQWzizdmdFQZApNJ
+Ucp949zFBcceJQpMhChML5Z7XQjU9Sobfpt/ibjG33JXvRkVtELhaTiTfxwYSB8ER3xrEYQ6t0W
19oVaDMPBnYaSpsWHRrRygFExxnWxRyDe4Sccpo0LjYV3LkBc1xYL6gHzSmn9oQkq3bBsM2vHc/a
YjU3y5mnuBgYWFoqYgAA3xGa3a/APPaQzO3RZCotm8/cn5K9I8xqiY4t/DDXqLdStBKjbaZtW0IA
uhnFLsMHYzH8WfF+wfpv1wlV5Aim6whgsPB83239axUaicSDYc2VKf6vLdUthQLrKvdS2NxpBDbQ
fqKfuUk/8xVDn4vsCGB6U7uxWFDWOSw0YYVMvoxmbTRXRYCKqby0gNVvUguiioN7trI16HWKrYI3
YajzCbusdLQdbrSF/ikmlNE2vFrKlvB0IQ4GeWTmaFQcK+O+fbAgsLJZ23rCgM9WX4hAOoqs1Xfi
RkQGeOCpqO6jep10LmijRwXQKxtMTT8fvnjiNFwEguqamUJ+gr/14oWCSBAIM3YKmWlhF26Fiv7G
AahQQxkgwNnhYsNMBms8vSD5KjfMr8SYuBzeIT/curhm4IxGx8gdgKJBTeM5MqcMmURymz8qEg9C
l12IG4TmDT8lwWjpORohYYyH28nA4UfH/LEA2QfdpaAfRT+xnBm5G+zLmbIq2QKRqn0gTow+sHmj
8b9Ejn4vH61D+5wjd9UclcAO2ksnfxPMoMUc2g2tosdsFr4i/AVFmvBF0u9nmyTgADRiaw+vFzjn
8pSs24rU8nW1Nd8besHZlC8gLh3oPOyqSunQzFFPjLYU5YXSt3vV9CUwXwut55HhB80QSZ3VgKK6
Wapt+KiXV+AykDTz0jY+hhEn7zS8473/RkQAmmMYt60xh5AiHv0zlSSo1SACYQYl1B0delzp1IGI
Ib+xi8+YEmKisMtjTo5auswP2SLYdS+XO8IGdGb/hEQgHpVpCbGHgrxew6+ClBIyhD+ymlwxRvPW
kZAv9a2xwWSiPtEuf2FFR+AJQt9Y6oSMwK3ZZs/BEw17EwyBZkunDhHEvpjSARNpkX0oi/61OqR7
8ZXzGPu9fqftCKGRpzoC184RNGQs+MvmvnRQ8yVy8cs5/ACkqL5eKd8Yl6nPDPqFaq0NZzk8ydA+
q3VLBBhbZOL2pAKqC+EAYmpk+1N4YMfBoY2qvHXqN2HvPYGdVz5IHrgrpgrqSUJ7/FlfEwGwKOsZ
htZYX5H2ULxllE4n/X28wtwQmR0frGW2TVLbei622ouH2YSqdz18Uv+29+VOhqOe2Ylj7vxZt6+n
8Up8MufVJj1E9wiH1a8st7W0R3Q3bNJ9hmLVBIjn8GhqLQidEaTjUXKBE/sQSGoBmgxLcRxeJv1a
gLgERrf7DLt5OgBjn3gKsQu4ootylhbrMpy27bRvp1DEh8vSQwykOewVlxNOQBg9p6610zfLB+fs
Vs+MaJp+Cr7V7+3kNT11MJozYkb8z6Z2Kni0MFg98pS10O4foUJ6F0eDodcdE216fSrmMbRR8c6/
8/byPm1tDDXhOZznL/1RfIUfxZ6kGjiM7bQhTIG2xYIOWn83PJn9dmiPWnAeaoCp0UsFvTya0PKs
d81Bf6pemj2ZadQH3F5cpujtwg7KYWKVvhRT9sWz/2BBET51T8lBXoqHeM/XVi6zh5y4x8IpZDqM
roaSnPSmtXggSQukXqJvLiz89S7GcswBpZFXWP94zp7IRtioyHj9hakvr/6SM17LT/VRMxMU0/6x
ef6reB9hVeLoubHwatwcwcSqNZQmCfutoACpyp7Rr5kpGJAucgrh+cJA/jIP0/XvZ4Yv19ztVsTk
h3KV0Q8GrJvui9h1fWSlUbdtB0fmsVD9TddsUukYRflMTe+07lgnMw/1vQrwmeUTU7p+MLItDfSU
77VkmI4fL2RkmLTPonBQ5FPH2KvYkBZhXaZdOhchJaSc5SV7yD4MpniZ9hArT0qCu0vYxCCuQS8U
y8ZaVypnaNb+dGEhJHoaoB2I8KIOoPPaAD/Ia0MzNRGJs9lb6jFWZgJoffobCyk+aqmbRJPE20iw
xvtpFq5DTjdX1jRd37FoWiL4mseEpn8Am7mP/ugMIGX8WVcyVKXsYbxNW/t25KH4RTGkedGNE07/
IV40R4/1+SRnOzba9qU8XN5ydQ6XHBs2npqOZYcwyrlUHIFIY8lXn2Fde8At58NeuTi4brRRgI53
hhpolgcOjud9BoIOFdtMfeM4HSUMwLHvGY51plgU0HvBKJlXRDiVK9Jy2IPKHfS+ST1XQpcyAJXW
dTboqLY7zaX9CiwCM4VC/Ulu3qPXsA+MWVYs52R2Ip/k1xD1vttojk9wTrATxGn4UawiMo6CffQa
EA5C1/hM4Tk2IA/65PrRH36/Q6Wf9bqJqk7jYKvq2kjr+V4shUkkXeSKO5TuGBU4BQe2Ya2aFDOB
pJ/FhUJTXgdkVhWQGzYNYXh/8eS0n/MBc3wskZ7RXcZLeXNkUFCk9YPgc4CRH9T6kFcTMeCTg8ve
e+1zkZ9M4XAVGRODoApb2SbaN95cuaTxoZNPSd5RN2BX8TGnjJPU41VbCe1JB4YLWJPMRHkFPq/W
JxbcE6h4+Bv866OSvZjGPlNOgDn69oODLROZeFh62dxD0oKI8rmeA871iDeudgD3SIv466sfv9vv
qwMf3NJlBToSX4B5MxgJTaNNC8mrt1fUKVAXTRhOTn91jGpmzlL8JdxU2pv22LnVEyKo+8rt3rRj
wqLOCOTcbYMX7GQvwjs+r37fvrSf9HiV/lHAVUkPO8CfcIZaCDKSWmhsLzEZcCk4/Gpem7N2uLu8
dHuI7w90vuIX7019a5/UY8o+kJ/bV+lZPLT77rl4zR6H5+RVex7baADKITm9Jo/+w/DWbaPH+pVT
1SF9CR/6nX5P1vWj/Ny9WvhVQrt5zV8BFYBrfpWf88f0Ub837/udyj/9rh3/erq8COfhjr/28pGD
zWO35209lE/hg3Fud+qx3Q179Tj+Fa/8tectCKnYkTrz0L/VnPz4c4TMmrPqE8gQW5eR46d3YcAG
QDieo8pOz/GZoMeUBCnAs/XUS8EiTOVwE+tz9kgrmIV/zbuYM//juo426nH4rIxC+O/PFBizGIW6
wpnnKKzqzyuN5WVkOgrWgBXVDMKQWYFRGsHNK8TL7FFzidiJHflOnNGycOX9BXjIgeMBBzkD+rVL
DJg/xvi4HkknG3Wmz+L7SJhAhmFigao4JgVrAqaCh4QNAJwvJiL+ZzPWAP2nZW+06bCW5DHNqXMp
1pMlR595Wk+hiJJmehkmzHAI/ikIkjanzTxeAU7NOCVQbsOFsIl0IQ68tb25cfbX5rHEuRPwbZ/Q
pZ0lBgjb+smT+GO2QkCZgE9sZZ0ihouHtv7KApbuBHhmW2mmH3n8WFzlI7qO4ql/r+y1LrnV1Yaa
ausVxKCRPCjvPOx+rgy77xU0z6G7QiZZI+VIz8HRn46rZ+sIz3MRFAOohU33TLFCdEdN/LKNLui1
per+KB7j2v2UdhSwxvuKWbAUrDt918wGGmKFPYdiv9furb9KjVs+ps6onL1eZ0qGUofZ+c31b0PT
alNVrrdhwyCyE10jmpZjVx2DsS/PtGTtxxsJ9MgwKbVpY20lSmmSRKJV2bxK3AKX5wsUcL8+g0iq
OWWBf0NTXrUQWNEcm8uA0+N9qJ6ytnVHBXQWjoT+sUlOXgqVQ2Ge8t7ixAbbB+SAbG5lGXCF8kF9
UXCRxhyInI7ZJO44LNYPaWPSK/5oYvDoTFhDE2P05bMmhzB+gWSNo5uRdXlC/ltn26xbCSjFpIyB
iiOEo6PLFKZxOeURzAglEJwruN6xJ2ebMn3Z9vmSHnIglfCLBCenosGYY6UHX02n5H9FtdMlyyae
FMZ+qJ6F2ClFFvO5UElukq+tbmqZ26QmZiFLATmHJCWhVwM733YqoCkkNLk/j1APEfoS9x+ADOwA
KFHuW/PmorrFMEzEfEHe6++r91e35XbxZi6AIh3mBbk2Nxe5GDRNDoui3lbdtJMeaL/4j+DluZTt
p4w6vM7vcHZr3iLCFaSvB2+Vauc6e4mVk9Wt+2pj5nvZ2poh1cljXy4bZWsQTkYC+PDUELZszdvL
2oRLBuMjfWrrXcrvC3uIIVdj6ynTq7So4Fgbf+xKyr82JRTupkE7HRnhbfckaUXAAF1Tb70etvay
ZUKQzwsqGfILiaBSP5PL49V7ltXCJknKljRyJ+CcvgbqYx+sOmIXBthyMxSBmABaOKSIzYzptZtf
EGVkhyLcGsJnHr2ZwbanTmvA4c/g5/x+df78FOb3JdgU1F7Ky67e5gt2yKcUUqgde3b8jk4lLGci
qLPBNdlQQUzTMX2VAPb6S+lQT4fP+kjzOxBd0LtUcTTGlef6FVwDsF2FTLwTfVODs1nPIef3d/3v
heM/3/3NcUFKgVv4RVtv2324yBf+vD+pQN3HZhy7KEWoNG5y0bswOJdl+EFhKP95X49d9Nv72gSE
pInKCOa3bqaoXnT1W7XPSHjgAMGj/6goTvg03tmKo56zx+TTPJCQkK2AuxhkU/DoIgfE+sBcG0P7
ZmimKo8dzzs1GVDjyr08SMhjvFcOk1Fuc2C3ZqB1cowbRE57d1dE1wwYGNj9lS7wD0WmSS4cf6MO
5lG9dQ7UXeAPWupVWx4cVG5CRob6gKHQNyGMfea0hdtiX6VLrOEXWZwQ0fjHueVfD5OJS4xxBSNp
Tbuprv04viYjJ2RbJhO0Yj4vYqSzEhcB1Ovfb55/FR3/fambO57RuFVHIS8lz4hTcSTk5QoxscH0
95f513nhvy9zc4v2WdlZQsLLqAyxjUO9Dk+/v4DyxwfRb6piue9bDpDwgKXjFXOi7tDyE98oKGEa
aJwtl7rwnsEqoBRt/kfZefW2bm5b9BcRYC+vlEhJVrMlub4Qrmxi7/z1d9DAuWdb9rVxEyDZO3HC
/pW15hzT0Yl4kZwezmFH8WwmvwNwyx7kchkDS0PoRT0SkxDpTASK1usqXfUxtkufTjgAdkqJSHQB
6NGFrf6YH3588kQAIngyMEBeJsqCWe1hb0n1Pq8+9Y7dTdMtmH5bYld+v2E/NIJ4y/851EVfoNcr
MReUAVM4VLV+X8RLsXlRQmKyYPkJc6LDyN4KxmV3ZiBZhSUtisPwKqCsAyQXrCxpBSdDxkqFy8SO
X8ik7W7+OMUftngSdASJphDjinr5IYZd6idKN9Z7WqNoMKR6Mdzg4GC/wqpV2EubnOqpTWmNbTWp
7/KeWEet2iiOAsUBtjnRrve/n9L0OVwMcwT+svWyQHaoojUNg/90zxKr9rUmRzTQ9BX4mxt6Ioql
L2LkIIwGCHJ+P9x3OwvbWNpisqqzIESqNb0v/x5P9oyzYuV8N/1etnZltPHrl1I/JMG2AS5HcbwD
2rYNQiJziBd1yQNh9d/H2CxcNXkYIEMyquY7D+ux6eUUGxC5V9dZ9VxyQ6d8LxFIYqjfS+cHM9mk
yVQGYfaKCBrKcxZPjy1cc0/s7dYgYfRO7e9V/bUa7n2TVX7wrOvLbHRrsoKyTQesu7k24y0RB3av
Hs1oH2GqpdZTH6nUAYoWmlMlk98TroW/+jc/9dm5VUj94WmwtEIL8vVWhapS6ZHe1JPuKyIbGkBW
TgzCjCS1bGu1tgUD4LWBWcBGjg7GFfF5SwpZ1srqXG9lgDFwpGoRpSdr3ZIPQk5QjxJnNa6Jraxu
pZe8mzsH8RqgQfmhHvsrqtXz9jhNsNMh7fEgH4mEhZCMi2CmLKwP72Us3GEVYOEL6DxvMUuV5rx8
IhEnIO8esqvnvFJEO4rLin6IsAT52DFRUz0G8G28DYdqAAJvI7TwIcLOkXxWS+tNvDq/oZqvYZ7v
6BdmwizcB9BF+QG09EtyWsG4BOhhbwbqe5PQ+Pd38geVqGWBhVKnpZ4m65+UnX/eyb4zAagaNe9k
ToDrcF9WiGfwPQVvbfcEFd8MoTYQo1E0aB2qDy+8Vf2dygTqTwhq6pW6hSNAR/uQ/rF++z7LcGYK
u2dR1uXJ9/n1FWjFserNoKr3HQscmLxJQAIw0qq/Rukfj8O7JjNDo2m8HKV9xS+LWsO6H0Kn0OE/
lLPQ/PD+tG/LnO/X0Ybr+ec4F0O0JzZxDbG42ivVVk0/fNId2i3wN5aiMc017Txvla3evaf//5F3
gi1OxnisnfrUO/56JyW9qFrd0Kv9iExqQLOGJnHVnt32gfoCMhZE6llzIm1kSjFE1Adcp6HL6MgP
5RWgf9V0wYN11h/rIowHl3eE80Kmhu+PAphmXm4zRO0s1tGgl/vmSnDZJQaErhElTpCOG15hHJun
825bAFNBAuWAf3CbeTEnNnflrUCszKpt7EQuijR+XlonWzx8EFrOLgqMRbnMAMjkqMgZBGyJ33nX
0T44shvjp1OYLfWSb95FGRyv6OwtepsqOwgXsCiO4UCQWRAbCcnFmrFNQCwyzCHSrpHYPKTP+SIG
q0JF1h3W5yd/f75BeHvAMQBEgy7Polp2997B3Cmr+J4G4PyttI/TvycMe9EuaEnNPvxZZ1OusT9k
+3HSDkD6WNWbdt4cCcm2s7nnZPuzk8/EG90JVsQqzTInWoRz+lLLYCutlJM1HxbDHzPUtwnx4oFc
rB+tWh2quDPw94ssUAmcKF2ZLUCez8zQmA9j/Mey5XtHBufC9G6qIqmv36lZY1NKqZWpBWMe0P1n
wziY7xL57vkxpQ8VC7emdfp9wPvhnZNEFNkixjiO/amV/We8C6ImqromA/cd3ZLQ2h2gkLSaLSNh
JROz/2t4/eGOfjncNPj8czgzOg9WHHK4Bi83dqZD8pRsmT1Khwm53lMj1Q7WbXCI34qN7pIMyQtC
rWA/vkM9XbMHpZQx5n/c9h9PymRgZXenmHiAv55ULuAPZO7N90TLAtkiQnKCRi8abUF19PfbLX+i
vb4Me9Mj5tueSviGzmP+ejBDhQ7SeRxMWGfU/D6QnxYHLIiQVCXc+uuzYsOjlY25pTll6DSVHTyE
78YhOqJfOrWtPT7o2+YO7e6EEHbNFXIDbdOvLLdcqXfibSva2buOBlREgj2HhaT7K3J/CdtepPtk
QWCKq/Ad9/dooK5ICcfxCJCEd2xZmWDXFhAKM2Kryd+s58l1MUcwgMQA2wmZNugwlHs0I+Xav0lu
syvzqNzh0beIwp0DPH5QdjncDWnmbYIPb4PmoLjq7uAhID5GTmGP9+kp22Gt5H8Y0/REIsJw084y
3VGSK0s4KsW1WC0j0P0xIBlHGBfDMTz5K+rhz+GjcdfDtqeI39nlof/QKjcO55PZsiMcbJE0Ozm7
6iOC4WfSq4Zyza5x2DVEbtvdh3hDEbjcpO8sQTCbdQ9kV+/1nbpF6oHM91F9EYgmvQ0IhH9p98oD
ReJStisaV9fSyrxV4VE9Y3ReEa8luMJauhaW3tZf74N9O4MZta6256N+re0S4G1th64GCEC3FDD7
eDNl1T9WRBahItl6BGfP/G4mvmrJvL9DiTDptmx0FSa1w0OETHM7TFKROTFCBHoCdhIoe0CqimI4
bqiycNh370H4hlb191fz27x/8WJO8/U/n6aee3qHcybfN/IiidV5SRyJ1Mxj6Y/jfJr7Lr6AyZcx
mSaY/0Effz1QNIytAhg03+fKm+DtPfXGD2gteh/ecNUJe6LiGqqoaGPZj/5+iT8emmEOvTF7LoMC
xNdDF32ceJ41cI3nYDG03HhENGLxIefPZ3YHOUNSbN2mDDIB7rFKGv4aaaav+/LaZVgskDJUgACf
W6J/brI5mHnMxpQTcKAOzfnW4WHB5gZ8JwJWU+aJI9zrM9HR0Ot6/HMg5XO28WDTCL2dCba21oCj
deDXFKZ28pWc6c9iRhApszXfFTJO6sKzjW5jf7fvLRq2DbOz6hYuFsO5iM0zm6cO2lQwd/FE15qX
O3muOAQ9bDIX8f5f65ppOfXbNV/sXTKv6/VzyoslPcARJmcHIRCMoOiKKlf/zlbr94f8w4yGofO/
t/hi0m4sKUzNM4fz/RtY+RigG7D+BWokLJ6z+q/i8KdH9Nvl6SitJwEueKeLKS2Qu65KEpXZQ3Aj
HBQ8C6jpr8aDsjy/mCckmca4inQ6RyQB/3GtP8xc4EUNjB3MXHjBp3vxz+vU+X2u5BHHZr7w7iJa
RSDRcAadibv541DTU/p+mf85FA3yr4cSjYbIH1/OCRtG3zwTozt6JYQu6Nkf/krVnAaAy0NxMRpV
X6yc1qVRtUzJLRIUP99HFHbB4yF1QsWkoeidS83MnKIX+XtP4KM8z1FZyVMedXInljN6DMVzzUhK
3QZUDBpNHaOlPTaz5sNAa0R7dARU7hDXFJczzLZgNcWPhBmCTmjqUNIf0oVH8FQ/pTmGmQO+whph
YWCtwL3e7SJpApcyV1vYBk0bkIDGDDuJWICf2e2bItukXEh0GR/hf9SeTbJG+dYiDT1mrOUQE56J
zByBP0/zZHPT3Iybei2hOmOKlmdibCvkJ78LAnlMU45kTjw889/+vGAlBE7ITjmPgUKfXdy1rrhV
7wTkGqjlEqhmM9TdKe2kGhXgbEC/i/MbeAEqdmxL9/k6WVV4AbXF6MDNJrT5I77WnoVF4va34T51
0qvPtqe+TncQDlqsJI+g6AqKhji2wilHmykBDI9GOCtW+TdmKLzEGzg95/MSjQca6lXhYlfc+yfv
MbmVljjiepe0+JIzPs9Hfd4OS1l3kOxPaX/BrLHs2pgn+EeLuVS6tNpAaGMLhUaHWE9QCTGZSyZS
rRmcDzCMGtOCNUf6X2QuckwM8q/WLVYPGoPMiwbyfMG2mDfgF6M4rO1oLz72OETESfHP3fBXyo38
NjADq9iSN2gv63sLLS9rS5iw+VUYr0NthwKYdWjJfwTdcnbeaU/pi4AuslhU3TJHPY9LTbSlg3SV
bcxT3rqQrFF+4qQpXgmQBINGc987oaF4pTZ1xE1Krkh4q18rSKxZ1m7EffOob8JteAo35VJ8SEsX
FkILBemEtDI/tLt6QZJQ92AerWfOn6warqdoHdxmUTbnzKziGIagkOQ1KwMw+0fl0YTEfy0hP7T1
e+FRvDdfqmuTUGlWW/EsV+3qXnorMYYCL6FWhPHtQ3sLQXFCEGVLi6SHwIv76rq8idY5gCXxJVoj
HHpjCYNCF11R/CJd63wzIiYOLFpI03rOqViAM1E9ImwRZNnZvt/CNyd7mNdOtbG/oe8lpfsRJg4n
Fm8QnRLWbuzIzSAhuqmm/w5zLeqSUpuP8UKlYlQ4JvbAF0gF9Lb7WxSmI6JCk6ysSbYl7Ykhfou4
3dFceOzpBE3aIQI+UGnZ2tvUgJFn6au29++Gg4gob0BA5x0o+8Iiuyld/alHUYgs8r678V/qVw/5
0EhQH9rUiMhom2LV1OAyaBLbHRm6KtpIby1hlVa5AMAQ8poiVKtjS5xwwrTY+TVLOxJZcS/mt/3C
c4QNTgKiVXDfAHhBzwkWUZkgVezogQpTw7ROygk7TOXb/v35HXZIdhyW+uH3iVD6dH98G0gZPxVK
WlgPxIuC7pg0ahe1OtI5aKMWrT79jVjlAIxJXz2mLHapNtodqjgGqIDMHc2P5p1/zNr9qPWbLEyc
skpnSoJgDrSnRYLhpIO0KG5hkjTiyNHzQygTGham86wo3ViKd5J2nvlEjWj9waJn/cyM0aO5b6xD
Fb5KvOeBiuS5kejAEwGSvYllujADvh0GMmugmkEF/gweN3vIJBo2CS4Gg3Y9QrOANJR5qT8KoIlU
fR+3H1K0I8mxpXOZidjkg53B/ogwHRbujhBeJ71MXy3lSVr9MmLcxoIhmY6P2SU4RiUp2WdXR79v
Ub5L4ZhiCVdHKJQgaRQ+6FHFJYB1tSRxQs/9KcRopZ2dUHprSNTpzLeqPA2EXwhGBlcEHWHwVp0j
92ymt0LwHuoYuMNhJhfhzi9IJrUaWP0zedII1AgNMP1LwXupUHJ+aP13Ya4zgegiYUY90CBBtiNG
pjHI3DxEeh7ZfYWNhhwpKttldkzhyApABTTpmKDf/ePF+dRgXr44hsR2mD8oz3/Chf5ZV8iCIDdp
PGb7UrwXo2NA7xWbBMIamThHhBEV5fDRByAVMO/EmxLhuU/4qGc+SOTCRcVepwqE8yEM6crSIDZw
PoUda774JGnbTiPpABuwXz3VyToW0Gw/JQFVJ/0jLd6F4trKN3p6JdSrxrzO8us43Z0JEMWH1N13
uE9kRyTr5rxsi5Mh71TjNcv2BrlnHkNwx+hW5u9x0tp98SbL7+DIpNLp9aVkobIRCWC1G3PJa93W
qyxYekQqt1cjMYgoO3jXyfw6b5J4nXuO1hzSZGflk/raCG4U9HPeeiCzJ7ojDu0cuBIppfrWV46W
ea+Ur5HU2BLS4HxT1k9KsdZ0Ir6R1NZXGRbodi9aMlKIKWZy36KOl9U/3HifLvpvT43qNKAjXaWI
KH9doplZCxXWENJJfjGaCzldy76LdkYMrhJ/NnRLr12K9Nqq9pR5y1pcDPXCk0lRc8wHjW2DSN9/
VWgLcypNbMZhoSE5AR3tLX9/v+Sf1pKc5f+e6EXBxcr7LMKdke0F9VBYG4+06vzAFEyJgcWcb/AN
486rh6mPgBQBGx9RZxHwwO4wpo65i6xtTSjMMGPyYQpQLVfio/n9JD9Xmd/vJoEEcE0p43zuJf/5
BizBMyq9VbM9TMeQAGvtpJMvjbJIsebW+SY2nFJeyOjsHLF3K2GF/0NkJ4ctlTt3JviOTnq0LNsV
vttkXHo9BcuUgHTZrYx5PGxQguOEZO76/byln7aYhvbf8764uaFueIqQy9meb0+W3f6+XXbXBjP9
Y31gV/Bn7PfPN8pkGwKH1WJjf7Gf79pGyjR9yPatiGbN99Q3pVYJKw2yTVmc55Z8dn2JhqKh3m7T
wDFxV0ORZD8kOuiVsIOSIi0NTlAxwpqujwcLH9+87cI5TJdlqujbsak3EqtyucTfG6Ea0oeTqtz1
unfoInHZMTX/cRM/e4+XT99Ecq3TKCAb4zP14Z+nT8VFSsWxZOpkXUokqrGQZCjs+EK97lDhdA8n
xyVDoKC/qcJdS7M8Hnynzb2FnxSo9J5HIMty8JCO7+Np0G5S473SSLjBlSMHLDYfRPI/DXOfa0yJ
+lEg875aqHEBboAqV/aoeS3Y5oi9BDj7TL5KrJ0ipCw+iE7Qns5AYrpBn2t0wGJDnhNoYpdnAV7T
sB/IWfP8ZCEHp9Jc9N26Z0Fl1DMS82apOTVaLNw+CrSZK0t3Kjmf9Vj/WAkwcmqjq7B5MsIMGgCl
MtRMXf2e4WLJEOgtA3HXsRsIo7dzuPd6MC3IQ/SYsMSAjxGL3Gjt1CSZJZi4lLO0QLQwk8NrC/H7
e1ugLspiV46Z5BPMnw8569OxfFFEbFOsPvqO2Dvkmm25HnRiHSBbF+d7Ui6ZDteCkdgET6vNepRu
2v46g/ArYHkJKo0QMNfQ35Xkpi/vJaqDPRqcFAKKiknGwsXT57vaeKyGB119D4jmrNGORizu1OZB
xBWphgeYkDNhUJzGiNyRhzuM/byLn6clEpA68sBMdnOxeWONGqmFRzqcZX4dmajhR5eHhFXhwQ+o
4p6sYtOJaHKnOtLAehFeYb82sQYmekTfcG/lR7E/CjLDsXqbs8g/N7eaxlYjOng08/L4KIn7LIch
Gm3O1jFGnkDPNRuQ0ecvdX1XdiiQaHOrjJAW1SqhezZJRT6vO1q54+mPr2CaMC4+AgMeJubKqU4n
fcJ+//kIAq+raio3yd7P7toG8D3Q+UkXgeE6hAKpzevzITzPzPhWLZzfjy1Pw9TFsSd9kEInhL9i
F/k6mSlKew6COkn2Iyhz87YedhKsGKhkWbZrRKSQ99Ce4+HUp2sVG3hFeHSxFPons1lINEbRF4s7
ZBtjuNP/6sR+h6NQlZBBcJKIhthRu6zitXGciFIfJfuoOdbmU9G1djcattHfRcOrHFKMMDZGhtcI
xSetYuO+G/CWarC0jjmdN/QnxkKBGJPOWWKe2w1k7qJYdvlKbsC3Xuf+TY8Z23RLIBTWVanSlHFF
/SrQd2l562srX9vn7VLX5z4R2uFrI6xF6684me9z9CQQQyKmUKARQc1+vf+tEOaSonjpPhaf0oF8
DlbYpG7Pej7EMwTP3tcdWV8JU3EgNlk83CHDICMXqXnJmhiHrQk97PeX4odzAhZH23aqCk2c1q/n
ZGhB6FELi/eldZXGt7E1QWgbYtVDdr+/H+rzGX59/1T4CUz8FPWmWe3y/ZNCzwgG7LkFC0Esw/km
XxW7eD1sibfU2KRiCux2oj8TcFQihCzs7Cq7iZ1uS2F2ni1Y/BHDMQJ5eErXpaNTB7BL52xvWgf/
qF1uy0X91L/jUWq34np4Ee+Dp+4+2nIlWO3ep900wmSAo8hg3tUXfiPeD5Q0bgMci79f6w/7RDRZ
SAt44GBvv+l2G8NS9RTuLZNdbfvaaejNecpcWyn7Jr2BGVZKbitcGcom0xjRyHQfhzdSofT+1Pav
2UgdZXjVzgtDzOcVhYSz+aD0z5KxVv0p0flu7Fcmieimjq9qH0svPYYkKCyGcv/HhXwvNavGBKHX
sIRPYvOLhwYLO29bTYn2sviYmA9lU8xL1FR1j+PQeLbwwRsD0cwsFgletHsTYE1AwzyUFkOCwl4D
xNYgpc+AgVbzrMzmbYbmNaLzTrmQOklWvZ7j9Wjue2WdGuQZ/QGT+h7PPRGy0GDx5Vnqd/uLkFRV
7pcKohd9mU5uR5HYI1caNom2JmKuhxVQXtOlw5/e5gCYPOVq8K/SZuGJTlbsfAi6qUsRkrESqxyx
i3Y13nrBmynfE/iQpMOuz3ANKZsWzXuMdds/sb+sY8oT0vmPRs/nEH3xCSGj0XgkQA9MfOdfP9e6
NiKyF5pwX8AAafXXRnxo41sft4NRbBthp1DbYTEg5I9acpNOKrOkt5PkDpd0NDB9y7NMAE13XQtU
Z2v009SC5QeT9JLuMWEo8pgIveDx93dI/T7pTeIfpLG45WVdNy4GmTDxFNIRIVSQGX+HOySXbXOw
G9Za1D0owKozyV+o4qobHYqxJDqyRshJJ6O14Jo0bBvWH26DgNqwsSe+cZ8pTA64nR3tFuqV/wAj
L4EISMUYnUm4Z30ngjDfxy+/X8gPjQnsUxpaX3nKm8ds+fX2a+YY+kE2BuyNKeuki4Etclr5M63a
9uRu4KkSriNs02c3P0NGppQWYhj6i4/2XVGlTklQ04htiGSdXJoCaovKjpYr/j5nr+b4hyZesTI2
xo0ZY7R3sUPRLD0VFuXq5YQddM12x4tRCOuh/8N7+t3ZR9sPXPpEB5nW9JedhTHUEiNXRLDP0iZG
xpbSbF1Zym1dO5m/YjvRSHMPA3c/TyLMyz6NB6BD+h/T2A9bNA1iPysH1FWIrPQLDUDb+2GaRGfh
U+xpOrA8LG2L777V192eOiQwGUH8Y0L/4b3W0HewlQWOZ2pk7X19HWJDqNsuDoSdpwEyr6+CnJon
2UFxsSu6bT0cEF6F/dmG6T3QFS/1N88grN1zJeW9pH5aAn3rA9F2qxSSpXdSs2NXv0UwvIrxQRGv
MOCSJ7wqrWQ25AQnDebK5ANNoRfSnSrOT4bYgBhdDQKFuDMb0Tr4Y87+QT6jIWCdNJJYJjXFuLiv
ctSoUS5E3q7ViXVnBt1m1KIt2kFXYece6+6PseJzwfF1hJsOCMoWxwsckssFSVOUcSHVHDA3V3km
EW9V3ZQdxsK1mm78/NHHnYXBG//so0gWUblRqWyC1fz9S//euecsLBGtHlxtGXXJ1ydrdj6MMNYr
OzaCrIn4xIl7M/O/+rjfB8bpMArsTATCGAcuDkPmfB9ipvZ2PqTwZDbmc8LqpbtEYnmw6vJtNYFU
gGFIf1zej48VcyA0K1bcKmKlr9dH1KmUSUlt7QpoYVjX6HcBVNbDTZDfiWzBRfFV+cum/sPoyfry
n4NelFG8TA20RGisnUexEoRtx77+bnqpKlZr1rKM71VpVgIvkNdW81QwyY2H3x/r9+YuZ8Ddnm43
akXrYgXehJLYC0ps7SJzqRG+DVFKdYV4Sduh+GsJ+OObzIp6Up1ZMg7Ni9FBqY2z6accTDceMrRm
0KrKZpkwe2WFy9goZltYJpiMw8pJ6hshu66VB2Kog/GvwfH7xg/W3aSDhFKjIBG5eNqD0HeW58U0
id4gxLfBoiVlx6OlafsB7rd9nS2U9yR0jb9U1p9bmq9fM0dmty1SyUKacbnlJOdilLJQ13dCLNML
Hskc192zrxzADsy1yt8QQIGvDQVar+/zmA87F18EXWaGDymxRGG80lvlLfSCo9Xodo0XrdHewz5Y
JUV2DFjq5Ga70fmxdiQeq/FpdmagkoIAq6I+csOnJmm1MCPdSWWQF2p9nYt/hU9q07x/eZlMfTqB
JtNqWb9YFySlIBRjGeo7XmzWNlf5NTSbe+NFuw+fUIruxS1peifzgxAHfdJvOf0xdGhxRzYa0PFK
uOkdaOeONitt2e2qVXRID/ih7AQxCdsWdulz4xH3uQ/WkZU0hiybfrI8Lxc3v38gn/KGiyvhMnhg
XI1Kfu3FAlMqQxVnzKDugpOR2Yy7y3Zf3JTHEorXdrilYngVuc2NdW8hiuthNtpsVaqpCjYRelCh
BRSRdlhmUGHRBDYQ29ybk6R/bu3Sl5EdAdjEl+4ResojmWGga4ynjm6Dnd+Vd+mdcEPXp37uNjTM
n4kcVT4Ahjwnb9yOu/JKuj3fZJ9EsYTkynvtUSDm4U15hKYokQ90r71pbyPZx4/SNV3LAUQWurE3
ivCe4Wq5zc80iDnoVkQQSm2fctVBeUteZBzov9/G797sCXNAMhkwYkXjC7j49jvokqN4zpUdYsMa
GWbpeCahcjPKJ9YcZGLbrszGJTbVSN1Kn0NqxFo9+bFptjaOT3x7OlfiWYmKwXSMFq++IySuSQgv
ECLVBn8t1A5GknO+TIRDJru04kTdzXU6E6sRvFS0aAo7lZ0gW5aBO0ZX4cYrlqq1pYQIkU8TnSTd
h+W2102cKNjpnlL2zYW3qCEiaG7P59POAm2u51e0LzLyRiBwo1ZwKnWpezP5PJ0t+PFGWTbggv5S
HH1uCS7eQyw8Gu+gKKJnu5yAu0ILm7yLlV0AwZACJjFkaIE8GO4OeXLkzFOsRFIidnPEJCaZ4eYG
Kgj+QX+ccWcFYV4qM/ZrLL3YJmfdsvOXPIiuciXNQWBSxGutpXPuaqYrlWgDNl236i2gb8usP+qU
+LGER7fgSX3xWi9Oke/KBAoSYWoiubDzgwxH5aNEUyouNBXfE5tymz5r48HjGfGNRQtASmz6uWsq
PdYIkrEzDIe03nPLpHBd9RsLUfZfhTR5Gsu/3DgN+9O002VZzuxzuUVRzgM/7RXajuB3OuoURVEH
NO8daKSFh3enCilEpBGv003UmrNKaUheeMK0rSid0wV85wmZEjiiwa6PyAL+2I5r31ZWrNAhcFhk
mesMMupFayMsx1YMq9Lchflrka3LZp303bzsrgfQMRCDw/dWIG4nKd2pi14EJ2lCPAwYBhC/muDR
skclf5SSJyEHIzQA9ZtceuJVg9whBOeRpos03JZ2u9ARX4fTkjWYwDensTiExja2EjtAKmTSEO9Q
JpWAn6j4nmnCqrs8W4nQe58HorW8V1AqY39zzp5zjHwd2BWcVbbkvf4+VHxbkkz3g6KgTLSvKZJe
/HUlJsSJUhRDYu4G7YEmJC04wmV4w8zqqpSvctoVvx/vu/v34oAXQ5MsemKUCZG5U2OK4WuverIQ
BDMQq1hww45xUdcWAivD8iQlr5iy6DlSnWMPfiZ3jnzaFEEj4qXfT+tzz/r1vf16Hy6WwpWc+nEc
cR+MpCKQA5EI06c6UoVBCk28DiLlsJyBd3EHcpoDH4+yZay84iGiZl9W9C7LeFGo9VxKXirtKQcg
8vsZfl/LXNy4i6mRvWujJBVn6JeuYSyC7l5JT3c5A2u6syIkFrkA3uhtpF0fQ9ZrUQ3WCrLXGJUF
gqymrmYyquTqfChG+KnV1RluqClc1f6pjdFQiD44WTwp4UetowrHww9J25Nvu/syWvh/Zex97xhP
l8MmRgYdMlmwLz7EdAiVsshjc2clCD5QnqWrRiaboEEKBfwI0WWqUNCCohcq84A1VdncJgM5Jj09
faRwlpxyXfE8L9766YOKH60U0xvKwo4mFrxf46RCnPvjIcjfhjfZmPoXIC8mve/lfjS0xDSi4Gju
JPlOSsJVnSvXUnJesZechflzHVPoKsAicrNH8VZt8TcqsKT4sAhFpByZMwhDCWtREPET1WvrbTT6
9z1ZC1lo7np85SnsoaikJyhKq4aiGV++NjAFs/L4/WK+a6cBIUmk1dINkHWROsLXbz8o8kIXKJfv
en2R+VcA/HvzFMXbTtqMtSv3B50+GcY5M1n+fuTvUVafR6ZMAu2K9vKlylVs+7jRA9HYScneSHA8
8rntz7D8aAP3IRxP4boveWdRCAYozvqCCdcDpYLEJggCx0d2xU5rlgw02FT8U0qK1O5oiQ8kxs5+
P9f/4y7951xZmn69S10r5IUSdMauQ15REIl47Z13Z3SdSXcvkB3mux7gofO1oRz/OPJU3LgYk3g+
/z3yRfFDEkul7svR2CXIrYxhMzJZoTQcCBeGkygudX+X94+JdPv7cb+rTlAeTzkWVHgZ8r8Jg8+W
1quZFxgwuTF/CC6+ZgIzbrIas8JzRru7IQkN1Pr5jC4FSE3zMKQKvTK4ecJbQYw4TtbSEOd6xX4T
GiqaqbDXmOcOQr7pIZHGoVvKD7+ftTS9rV/vFmdt6sT9sefFvH/xnKIo8UkNk/Wdpb4TPW7t/Prt
zHJfpQydSVRwHBovIdpXfeZLz78fXPk+LoADVugdGpQiUYxfHBwSuC4EXskOLHOK4EOgYaY0722o
2aNlHdOqYolGTJeQLiRLWkjxKTXCmcRI4VHrT5+8fpFTuA3CmzON5LSMl5F3FzbpRiUHovWgCpXM
Qz0ukcGukm2Drq3q4quA4LrfL+TTKXlxFym0ybKiTHZFSkNf3/aoCi2vsgJtJz2od8ld/lBvaH1P
cPMcjpTdHPw10sL4Rts0h/4F1IT/NGyJvUP7edue9LviqUL3jKYCVz6K6F3/wq/gy+lH+cSGv5XA
l9vNI6Sru2Ejr9M7i3r8czCi8rU7dZay8D8hIgDWSerM+I6YpnwnTYLevowL6JjdCUc05PLOhK2Z
3+QoPvPehhxKfbk+gP5DlIrurHnp/5BiSer3r1HBRIyTb2qcs4K8mH+N4FwriiGoO8tYNIkjqu6I
Z7OcCzJ4+mVgLa0Ypu5cvM8xIo1HZOIk0ymsFTp34veANX05u6Q0YU4X8YP4M6NcqLUbvCF7L0sH
hGwCXUSyRYDQsYMCsuFH4DZ2jgHTl14bCRybAbwqe1aArAiN0CUZJAPQU8HbjqZ4NgYu8UQG/Fog
Qkjq2QGQ/iMtLd3NRDfHRto76SGzFiztTNVh+xAIjiDCSXZGY9acZ2gjU/JX0aicihvjhT1c9V7D
hCXlqKNmhhy6pJzMRo1AaBpMyEI+Ox9wkKCoMkA98xjogIJ1Nd2ac4Awi7zyRepn0Xkec4UCcUiz
plwQXwsTkHZJk8/F0Ilf6YuCB2Sr1Z9QTQIBHaLVWK5ifS3k2zF2wZtxlFCewbeji3bG2kNRVHbK
5o8dwg/OfOrM/33Q2Im/fgJKWkoqiyl1B9d/kkbYxcf5jU2B8urd9S/xmgjNg6HMAkDj4OnIULoK
d+bWuk5vU0TokPKvz5v+IX72tsVO/RBBt9KIoVCR0t3DwIaXpLjrSyhndvA4rlJQoO8RYB7Qi2yZ
mffDWYH0nvoK9yG2zTf96B271flDumO9gQtYXY131XXxWByRi7MshgBum68g7+QH6vgSW9JgVgoO
idUwYSlE+bKtn9KX/hATEvVQnPxNderA1T0hvi6f2p1x127LWwlgbMPu68gj5Bnx4dU0Kw/S9e8D
jPRZjLocYSa2igaMcQr3uihWDZWXphldf6x61ZVylI7K3rsN77jV4K4k0qYyAHKVIxzx4j+Fd9Kr
WEJC4C+YukrbezKO4bP0kK7iHVqcM1sHu3rWP/jbcLetT81zdigZh6Bhm5MPU2rtcK3eqs/n3J4I
2QfzmYa3uBXu1ffqSbi3XrjHyHVwGJiTzp/SX3ibr8NV9NE8sjnTnOpxeFPZutdz5VC53SvwPhSC
fTCxnfN7fAX+rfx2Rhnt5rv+mczoZ+XDf/Sv5Q2eCsJjH8vn9m6YV6ekdmSgdTRrX1lyf+iv+APg
tj9QcvL2o0O5SX3AkpGd/Lf/4ey8dhvHtnX9RASYw60kioq0ZVtON4Rdtplz5tPvj7Vv2rJPCWcD
je6FxuoS05xzjH/8od6aG/EBK+KdYqcv4mFw8w+Yqot2n50r5MonhNkb7QUgxA3OgDbRGTvaI7vQ
WXdb5NPGQXopN9bGeBD3H/Jdbv/7Jf6kUrBE8M6iz59tTmgbvy8RLxB6Zhed7FKmkyIkfgGEBJrN
edZptoA4C6NiKJHTYiIfR4csSfKWAyfNm2bwwzRtdC0iuUDBmkDYMVrxdxU3kGilG7bf2+jzzQ+E
pzo7IN4Lf5jhhdMaR8dJ3FrGcoQZ/kJIG1aNHA0iDGragNhhZ2AoW012gpI8mWMaem85DHhh2hCW
y3BFdg2bRsYfAAnjNb42tPmlh6QC+DsAtHg2P5oDcYyCytckULfUmcng4Uq0bDl2akR+2QpPeZz/
xMjFkxXeOVQhzPuJRtPRc6AzyNeDt4mvqZOp13gVF8ttHgEYJpyv2f304kCvQViEvudVEX8y2kO5
LYNl/5Z69y1PnmxUzM0sLP+3VXnEbFEiC0h+ACcWv4r0QPpdAeeps6MMItNNucNgfRLvCH3CDQ45
LWjfhlAPrVtHzxZ7Of6yNgFSlXpjSttkXBrd52S8DhrFw6ZOXe0+QUWBRaQ3p+4iUG5OyHs03UEC
rTrEtOVofNgJFUrKNQeO+JLs+R64JGLYFZvxeyQ6pKGi4pnw6khXOkaDiI02oCYSQo1gh41MikMB
id5caPSBZqW50WRHB3WxpBux3YOSKaMTGs6UbOMbDHGzoyKu4+q+7h14vH364E+HPNj7PUXqihUb
DEumJm2KT/YGiUNdUPDbZNogTSPMCr/Yo/YBz4KAjNJbZp//Xmf/j5dnyPjGMgUV1QuwZDJaPyiH
UnaNm4lU33SJUC5F15Wuwb/TxFZkG1DWQLnWwLylelhyMnf0n+m6BcaY1mIIgotZ8lbWHQ86/zXp
72+7OdW2qHNMwjKikfy+E+TqWAmjVbMPGVsYfcWfqWKW5ZCzwLpX/D2zpow9VETHeDLMUxrjuOM0
9YOWvWIH1GJNFYrPAwl3wVOpQDZdzyXlZ40cFpd+AHga5uwdAQYF/daAg6kc2naLECOa2DxlR22B
mPdGZnvCi1fvNf1QQM8mnABmCdx+pVjDAe2rnZK+I19SScdonUja0FNL+kbOAI+3+XQwFNe/pkz+
rV789mQu9shWqDy8CSrZRZ2CRCR2wY6JYyhke4ztRraLEuHFLAALGjcQV+K9R9D4/PEL8NPAOUAk
4Z2sYKYqbyM2pSw442+qGnZhiCVQaxG0na8MpjYqvr0r004MorNXmbb891eo/FL5cifwPQAJsJC5
bG5SS+jLXstlF9lQBwOOSI1qHSVrrVqhslRm0cgi+BuR0EKcLWwWddrZDUVjbAsoybB9JteyWxDo
JKdLuvxSBvi1mWfLpLiQfJtfG2zP6+Jy00MVjr/fDEL/KOFkBSmLFCUytJNT5R1lCjBs+6S1590F
ax9Rek9Q8b4CaBgfYe1P1iN4XXmNcfjLg2NB0D9jOsIoAbzo++KwxtIPgsiUaKQXGLOq5jJ4aINl
WuE4uxqeUT2Zk80QMevXCpEC2hERiULgebBUZ2CZ5Kt1JR0lAb7FrN4E0a8p2UYn79ZI+NCa/ftF
yz8f23y9ID5A40BCl6GONePKWOsMybXKFWw6ilUk9ICBjDyyF2AZJcCpacHog56A47uHujYuKiap
8YZogrxb6uxEAymj9Ct0tqzeRXDNeFiey+/v7/b7RV70YZkhVZXUzA+1YqS2RO/bwUzluCXtANUe
y4Tq1V/kZE60sM+3zZvY2HCcUyiACAIV58pD+4k7IMOTMf9Q4ZSSVXSBHJtZERFGzuqw4nVTo5zj
XOPb3vdHldyCj5oSfVe0X6REZE/poW1s33OyXUaCApWrscsIQLv24f1Sn3FNJAKTw0Z/w//+/uHl
k5o0UqxLbrVWfPuVQpluY2rIbkLlsMYVt4aeTL29NXCZtZsD1PRD9lFrq4B+bk6N+ht58k687xcl
7YHyLE9Il+2DFT2EupbRSR+MHZTsUIUU7BjGcrjzPnAvKw+x9tiSvvpZYooKX24PLN7v6fXE0U4O
3UvR2QoHPQZwS8ZU8ZM0uOr4/7/8uWVunkkPJp+QPL/fvjjlYQyNEdBHWFsCagztMUjOffkoR7vW
tEfuq3ar8aZrDmL5kqcH3eSthRv/mo/kT3oappy4ForsRBC0wNW+XwmW7Z6S6JXo6oD2GWczq2iW
z0VshxNZNKgPlYkNdDyH5jGCxQpBmVL13SshdP0fHotkQrfWZCoJxsIXZ3Wq+n3TRL7kDobT1Rsv
o35Dk+mA64BTqAmy+mg5RpjZvkbhvVQ/SuZzi0/R/2GbkbGOlmZiMsQU/eJktKJ8bEcrF90AYKhq
/OUwaYuCJBktXdflWWh1klqqvW5+CXm4mtgOrbJbjQwoYNLCMrPD8U+apSAvmDhpiAO8s9+5sXz2
4xPJ8+Uk37TX3uQvxT31DTbQuqXpHC2XpZhRF2msDfjJT3CVwEOfhBSP/vq1oJO2lTPh2vAV/iQI
vTWNqhLd9gpqzdWc9Z/l/PfLuNhtRJrnsVC5jNgNyEfaijgetMx3Edbg84X5ebMk8hcyOxkVN8L6
yl73ywHx7SFc7L1JXA267vPr3qtwU3yMyton3Lh9lf1tedRsHWd+NP3JAo3rsdw0a7AO4bbz18aw
9DqnmBbqhsCCfOc/XbmwXx/LnII1W87PAtfv66xBSKX1Zju5NDLbHq0mfeYKpmMfO4EJ/FF90ceg
HcZFnEtjxSkP/o0JFCUvyzXPjGSEgs//5d+X9cuwk7f1n8uan+d/5DZpZY6qFVe4/QvrMXOz2m62
QbNs1aex3cZ4AthJvyJSDM2mhVprjeg9MGxtJV4zPP5levj9Si6+m2kqjCaNeUDyTv0iIZtPmKZM
2QgV4V/7of+CBEX2CSFTVXIKh2U/OtV4gNYwAxyf3oYRwEyI0tw+33T9tjGJST2MJMwzoh6QmR2l
+BZnAhlwafPvh/jbqzXxxwSOnpUbf6UO/32GQV7oQ5OPbl0jaxdpTeOU2FnszNrHf//STxYv2e/I
Hil00drCELjYmCpfbGuvj8gRMuhmu0PVAhrpywxP0Zpx/xA8m72baSXyrSt7szGfyBdVDe6FDBW5
QU0DfP/+pWhROapeQQeV3Ao3qMrxUZ7Ju+BRmDYvpb2PqAGN+cY/yXbyADxa4EuKVxgB4fC+yWRX
qr1MFoFoV/EOg/r8YyC3rjmABWK2gQWcPKxL06mfW39FQ9+1XxKlHRA2VpDI6ha6hREmAsCFZh3B
taPxFpMqYjxB57FWyJjIz95Z+KpQF04IxCidN0Pk0HIgosRFASCYUC2DEb2wkTESxHsiOWpXntJP
q7X5Bf3nKV3sP2EeyCaG1qPbrMEu1H4lVKsI038cweri0bppH+NNvEuPoUp+mi3jzPAADNGE286z
odZ0o62D0Nd2f6DBp1KFeQM0DaL8YZ7TdItB6L+/KO2XYhXB1RyVIBnUiJeCCUEpEU+2xehGtT2e
wVAgnCSt2ytuiTw0/EMQRUPKhLdr/d1I4pR6a8Igw2UoAZlxZP/OGG9aRi4QS8JlXG/yZmckO6vf
VP2GgUgYbc1iWdaHhoCdYa0AblbEmp0QfJLkEnUbwA0/25gDJL7myNaiG1DS4SmttGvxvz/lfbyb
2S0JApCuYQZ2sQVLaDQbmbBOt6qhtW5UPjtBf61RxpK6UayU8iZpyErb4NHlGY+koNUqB/+OMMmR
EQZhhMmfQNP4FgEAqmtzrV+mg1wd8eoyAlfmhNZF7dMaNfnyJtVmK+7i8tEPv6IRZ5b0JAdulO8Q
P8rVzjMIlH8T5fO/v4KfGiBCMkTY5HBfRYOS52JfGYss6zW5Glxxpz2rsyXRKtIO/eSAhCr74BnW
01+/RPDNBQl9ZWR3UASptOmfZm0Pg9WnAc6G6ojFE4rvIdpbqAVzHPxsafbMxRpnPbA81SW4JpYk
23/fwN/K8GJ3UmCKsymKGsOvyxvwg6HKcjUe3fILHbBwY762J/lMQGPS4j/av46fRbPXih0jP2A8
RXVqGMYOanH2IpI4kEUX9nQHZt58CU69odPuCJOq9iWD4ucWthGnYEWHRhwcNnvs7ZN5EDENNpZU
hzV+hOOyxj3Sv2Gzaa4c0r9Q1kCvmLPPCMfcNl3Me8TW9Mti0FrXR6JsLluM2h4hluL6m9XH+hj/
dSZK3sV657WL7k18sHC2GR1CVf/q95Qr18OWf3kW6DqqmjknClN/OBIXVYOU5lJeyp7nkjiQYxRH
Gxs40gG4NGk3Y/aEh+w42ZZ27qNbD9uHd/O25XjQt1rn+Lld45qV7qX2XlZAUW+M5NCDNpCO6W9N
79HsX5LmXg2ZU7VPZeVKUYqb1I1UklhBkww25rup+jJodqivbyoV+QzkzjT3z5IV38iwnUa061Wi
nUforwKe0QVjmRBLFknYtYwDrG1c7ttkkyunWryRxntLJhrmwHQ0GO+j8iGfXR6PRuf0wRHfBBCk
PMUraqUpeAItUxN17UrCZ4gAF7tMnA4r3HSTmnuomgujeuiSsy+4Dcc///n0GrU7El/V5pBNAOhI
3FeKtBBfQ9YGbpcYOHBdL5K+rTR7DoSt7J7UnnYfi7te2euaa0FQReSL6TieDhooZrqACi4094Qr
i8ynkQhWpOSmPTr/D818SAUn7ztIOU7q2wlgVzAeynYLAGDr9U4f7nt/X0k34bhXkq3pu5GcURS9
TzK4CVRq09hVAOHhlxF/BOMKRCfgc0vPBkl96XA7YPxdB26GV1bIdziIW184oiEy9H0hOz63KN10
uS0WN0HmMMf1ooMibmUf+PIgde8IvyJjr8HbK8hufmLhyPUmJaSIACqykLx7uXnGdEPw3Dggiwmj
7kOhLr5A5M69to2MZaTsW++kYgyjrERhZRa7EVGrv02bo9ruouJWmLbWZzXuWKdDQVm/1Sy7b9Fr
rwRc8rS90WK8tUrVQ1TsibuUwxGEM1+O2h8l/ZRikqhvmr5YRXjomUwZBKUD7nwvi1OGe0yvvWeZ
K1c2zHzcpBxDO/WErQwbMd/00U0SP9Ye4VzbFGAhaNYC3PoREZ7yhs+URoZv4uYetIFjk9yakOD1
VVWuVcLLrS3i/ypbxfhQJI40PaTmseydMn1IjZuAiEaDUBd83qkv9ekJOnKXuhI4RXgo0ptGuQv1
k2FgyzYrRd4Fzucwfy76I1FqebkKJG7KhgWE5TkIUN+dk+g1qLaRdRPXBzhdvniuGeu1411HCk6/
KHA19lb5tMJgQlW2XrHDXiuwjSvKuL/qr2979uzDL7FZ44fN5nY5xrYinHnVZvD42rxli6WQKr7W
zE0mZKYKr1/+SmWn0o9Ft/Pq9sEQo7WBKhyHdHGZYR9G68L47kvBM7yyKD0nEW37Xeepm7DfxVLF
92yuzH7Noy51HTU5lk+e/1aJBdQxEn2zIxpkCMnelSLwfxlXl3dGlcFAi3tD3nxRBWoZbyrDOtFF
+odfw6YIHxvcym7jYZUNbiKvNz0p7cET3nw5KrEJHoZkviIcM6IA0EB1esLUArXAu2RaT1iC+92r
RHWrMbKAYbnLTGWnf4qCucxIe7LSU6B9lUa9lDrmlQZj8xLQlq0qcSX9jnqikx91ZKVavydGlap/
IZjKrdA+xb5/GJIaZ4mFDH5WmW8kOS1Gy8MhID2bgfLQmonTECETDu1b1pbbIH5vWXFmQQg7kCV/
MLLDdfBSgTkYzxXJrIouv/cGdvGnZObl4CleHLWaCNIcSSpp3cqao7ZgqpKWdmPACcA1OCta7NTQ
bbxr+BapE8KD2W/iMKYGbnPGWs9uRMK2ecdEaAg1tkvEt2BupzilwOZiF+NC9Y5Vc65UeAw1nOZQ
Cp1k0PZhWT0Jg7j0c5QZOvKafK3kaAjyQ44JnFBb84SiLcqlrPc0t/Gy0fXFpLCRZ9OKSZ4lQKnd
dkRZRsJRxlJmIqKow2vNyt88CBZVBsCLEQbBUAA7MlaIvbane0faLbKm4uIprO7N6V0htil/60Nl
pwzH1HiNE0j3uZuPE9Svkyyf8IW6FUmE9XsCUYJlXHxVRNfqXbTz+IRLybgT+QACmChJ+RxkZ6Wu
2ON3HQrJJn6p63ObTYuuOaakNVTcQ0iAqHmqwjs5uM+Ud5UGJB7DdSxGO5gKK0IXfJox4VMCJYpE
aTk9C0S3B8pEEwYITSTmgDvOGD6ZAgVSq2cvoohEi6dkSs0fSZbeBaYilfgYBJmbVncqE5ROFpae
0m34t+B7h8x40zO7UEg1TxUTi5HpnvGZ4Y+nUEPnOqgcwaMOa/G5NARbkyy490tNs0fcCWjw9JhO
/0WzzvMq5RfYDDDxXWRxempkjCOjzzHzX/FID5oW4+djTlx9ps8TiICUwbdY2pXSMZVfhTx977t6
r+Rs9doxbK2VRqslTIGzHSpyZzqNeqQveHNP4ygT4JqAd3saZ70cKYumzA5ZYu30WH7A+zYOKYVH
8U9n9k4mIK8a9HUgZbtcZCIoEezNe0nzOx+fWQIf269MZQVUy0x4tvgeirF9qYjTYYMi/KOfgyH1
k1zutNp4yWET43CJAsF3S2tYYfmuGukK8vEorkISNIyd0R2tyMV2GjNCknzT6knUCGwqu4d27/Mi
WUsYlNIRqxsYUXCpxxASr88W0QEnYWpSdfdWEmAMFGP8NvZPOQFQJHAVk7428zcNoLsoyegpDZD4
ycYajpPS3KTE15Yq4m2SPjMTTXxkB+a51lpbUEwyffiG+QOGJFk2o7QfpmRVWPuh2meV4cRl4wRS
txIIsEg0ymUqaT1G6oFFE2sJ9sEfTDucjMBXZgULTT3norbUwDDHWdY+EpQIpbAzT6b8hTk1iJg3
P/XgNE3WsoGXoLNoOQWigqUByZy5lFed+H8axdkDAFVx/pPD5ZTpbqRSN26r42it2S0GGPItrGZJ
iG9FLCf1sdxKwa5tH42+WKephot5ss37YD9Ej74S3dbUQjrIuAdKroUzu2YOeWyKdKMIB69TdhF1
LdMwUix6ZihVYNe8xR4fiAor3sbCX8cxOYYGaIWe4mR4gGdfooLkZIhEtyhxPpxeSej2SICUAa4i
dNOWnj8qGQSMbKSWCtvtfNUq+2pxp1FtRiZjYtMOe7q0Ytwk9RtK3XcJqlE8pasEsLzDTlvF+Wl+
SXEqrFmEf7c7idTseDbwwQY6cfSRtMDqDL8gBBvV4n1XB0fL5CVYdMvW0UMpGHOAiJa3SkVxNfQ4
aWPp6PNla3FzE1rJxsDMdN5IjfKQGEsJXObfLd5PSjblArrnOWGJ2cmPFm/yw1EQRGiz0hjKBMHr
SH9PhgrlA6tbPnG2rHJoGKp/USpZ8q1GsvakR/eRoj/XybhquvKtg5an1keNOUqrSnYoqxuT04aC
+dpM+idUB90WLy/I0dQBxH5dtNRV00uVrwtQ5il6jQ4XsWQ3pCIdNPTI6cVrRduKuxWe7El+NXHt
B1g3/zjNGTZy0HXlv6XXfyBJqxesEPUitnUCmGi70GZXVME7mt1Gs3pHGj6s/KOM8ZBoFN6+6kT4
RhR2o4/Lf7+1v35NF6UQLhwyA0gLJwBdV7/Dhk3cS21qdqYL8zQlvTq9VdnH5T8jCjtP5+P+agxY
hXCLe8xwmZgakXylHvs7rrm8BmbsBgAXzmokwn6/BqULZL/q0URoyh1R3+KwRdtNb/DB14PMqyLR
KBqcLkPjpL+21CYKzm8JqrTAqx0aS8Zup8Qqtmr7Rotm0MJhsujUarCsra8yfpyAozlZgpGKhqll
IZY7g1imftipLAOCwZb681S47DALhaMMYFTc1lJ5lKErxIJih9x5dsS1c6taW1N0B8GVBSxgNeGT
tlpgYNLOqj63ARz3j7r4EpqnJvlTdf2VJwXs96Oz5wkxnSAkT8TP8dImwqCmybyiN13a6EmXbGnC
eg020aCdPR+xpbhPJcxDYNgS3p1SNojQbVPisXq6IUqmLBcx1JhdmeQjqak6iajV8FHFN3VIpvOb
NR2tZBcKn2jzlhzPbRcu8+CryjRUaKiX+hnBICq0K12JFqvA+7jnYCEcECdSKoyITciv6k0iTct2
PFIA4MaCZxuzFN0c9mJiz+76KX+iiLVsbu1UXVj5YoKzJBI1tFthhStnHW0Ma+0Fs7mesI8R8kkF
8+bkTu08Yk8fhaRnyvimAWMEqLETb+MpwyHBA6dQk0NiJjdtqr+3DZs5Hj2mMG7l5KhErkasD5+Y
0JJfhkUVLvuYwul2AXM0p6cUlD9VrdpjAnSPGbXCucbqpUXjyWRceIpspHKK9rUyIaSp9wrDqRgz
zAncmiLe1/1TWmJUmZDhDPymV5QpE/tfG51q6W0kACoR/tTiaWwPAsFWpKofQxriEkWBaOKexpxf
LCC+YO4m/aFFSFD3txtBvwaC/xT2o3AgToh5joxVBT7A39dbb9WqFZaa4UblMz5BuWduS2rw2FJt
S3g2Eqr92XE2qKZnH4E9Y9PIi5cxwRO6zwUKe0+5Qo7/CXNjcIQ+D+mnrhBdfznmlsWq7ARzgHw6
tx4yXHJ2nbxv1iaO0CzhIhbnQNKJOcVYHIK6dYiIklij6nCUzX7b+9SIEDnDiCRo7zkUUEfWTDbQ
OhAsqwn1KaaIHvEXFsTCLcN6JwQnw9cPiSS8lMo5rnBw9vvT3Juk+YgQ/NhDI8/5jguxPVJmzuU7
CcExFUYtT7ZPPRPydUjmm29MV87S+QV82xBNCVEVHg+SPLvTXM7ZlUFu1HTSLNdK1ggEQOUgGMOh
0JudHBwoLv99CFz7uYujMGbCEPoKP5em1IO0WmskBKFhp9VJF1flNcqf8uP0m2/PYlCl8HdDuyS8
RHpZRFZGvJ8ifQ21eYhh4OjYGlKxBOqw8rI9W0/Q73Lo1glkN4edmkayUMmYf2BLl9jIomzTYSpg
3hd4UuasYAETLAszZhYQu3azq4xkpSF7SjpjoXfLOTkOlue/Hxzmn7+8KXm2iMBohYHf36X2n4M8
HqxIHOhs3KGyiQlLBlC7cKvTNsrVo+WXjgRa74mooCjb2V9Uwxm8tz6/bYvbHm5UTmucwCmO9Hcv
dcMchX256YS1YU6Owl2BS/bebeI5DK2WpXA/Gnu9+NDymwbz5UzEZwUVe3jO6QF7VVub6k7R2TIc
MqgDCifGKZB0TLeNHMntCVP2vqp2wER1ocfWdvTwZjUec0SRpV8v53/63giZGH9y3GE9bUtPHEFv
D4k8kxAhxHjwomFLzgrVnZR9ZekXGuxVbIyLsctXQtc4gv5gljjsCDrYnGOoz5GmrDvewzgRUzi8
8k21zbGnUQw5L6gpxMjAfXNXwhCu2leKQCemv9ahuXhAw2E1R8D9+639HTZcLC9ZnLcb02SFsRF+
3//8QJ5Uiw/PxdBAT8R7Q4+3jDjBL4YWHfayhHcF16+uNsW0TdRnM0RKdRNr92OE2ogcIq48rmCc
B7djvB5TOOIrdbw3m1PcDouCGVQkZHQ3p4TkJG06c5f/voNfFiwMHJXIGgPSLHOh7zcgDokm9rHJ
Bo5nU4R7NATKtRq+pwS6ps9T+P7vnyNv7OdnjqBL0XAGEXVq5cvhslLG+jQJhotuUkBoNY6vQ/zW
F5yOhSOytgK+EOJXV7WZOwPBGBVrWhu1RVpi4go5R/LeRYYRtXlb4JfRK5tCVB1qOyVuNyS0l2m4
8rzgrrKytaDAbsSROhxWoAbhcFRq5rPs62JgrgSArSyQ2I7dwvKX5gDlgbehKXBDXj3T+AiMYqeu
m1B16P+wZdPX2OuSF+ItiBVFRAVY/kFo+KC98PFKWf4RoIJLCP3YqPqdhOd+Lywnj/iJ97rTF1+e
yWg77R55hRMAsCHWB6E/MeMbLC6KctjySJPVMkzK3sb6vZfi9bzSuxobW2TeVvgH/iYQ/X2GGK3+
nJpXGTAxGl96/TXinirGczHDSnLkB//r2mv7+dbQX+KKyWCSWGfxYl/X5bodJrFGJEu7LX9N7Y6S
D583cLkEKeOEkBIU+sqPzt/exeL69qMXi6uQ40KSg//9UaGzsAbbSdoJ3ICKM5tTpfUztTitYRy5
c7mI8fdyStnNBaqka+FKP31M8Jn77yOYj6L/7M9FlXV6JY84BxlEDIV4E3iwxoF2U4zOG8FDXfnu
t/JeVkBjJhX0ILFAIUG0RERzAGUNhohm5WCIp3QrNSfXTDXWVsMICh520n4FcbadcnuQPCxMutmR
HA0HzvzKQcZJZt6DSY+aagBTrP/fiyBd5f2wwE0JPUqlbv3YnSH1ilCZPnurGmGnVf46qz6tirhQ
lMIxtVly15uMpbLpoVUB9BK8HDGVbx7H3p2O7T3KH4HmxlH600i5XxuSPfkPFrouIww3onbkdmV6
SBGgWjE8J6nKVUn9nVBaXXn588v98fLZlYyZl4fj5sWQPMI0JvBNjJp6xjDpbopHlPR45tRnPGLX
dVTee8qnjyrTl9cZjUFaorakNblyGb8UGEyb/3pX8eWjtfz+1utKFuNQNXVXTgjDxi4HhrF1xvNF
r/kAmXY1+VeHXq5rvnTEvQEYeirdXYvo/im+4ONDN4PDIfUBxdwFoUGOGrAw39Nd37NNgG+z/hgZ
SvvBTtObTcdWNjJ8L6dTTvUtkmvQ2wTZ4NO9UCZoKSm+IQH21rcZCRQ6G9rsziecjOBTR30n99e4
Jj+bS9yf/vqkUpkZBuP6749NkXMjzGRguFA69Rxd6iTs+mTu7uAIpm7fvRVMbcuOuC4m3Zrmr9NI
BG3/mtjuhvLctMFD3zhiHT0K3stQvujqLmMEP++kHodBMdXL0C82Fd2awaYHiizl0W7uUTviX4JC
P2vaS0Q7G0XE9l0jZ/1yiFFNY1fAQFxSybb8fntB1sZKWKnKvB0OdFliXi9akyHGplOdNgCaTR5p
XtdXPsYfLTvBbrBV5bk6xIJfu/gK4iyRzNZIdDfx78CYCvNTbF4FEOuq2EpYvPi6tmBHrrVPCBIr
wOaCrKOozFbhXAcRRdKfrlzRvO9/X6VckYJfizin3v0oH9pwUEotA9pnvwsFm82u6R2mVIP+SiuA
Pnzd9XaDqwR5Lgsksld+/ud74OdniTtLEwcP7WJ15pZfCb4H4MsIgMmKmO6C0oaDRmlY1zsmR6r2
+u+ftH59B//5yYt3UPUR5MWh1V3GLnVfbkbiWfyvkJHzPHdrmBcVAyYyuOH3AlUDYzoFQVYsKVu9
Mh44O9k+ipB8qmmRmRjP8Yn2pUkI2LimV21w6FCZvAgA2r3R48vdHGJgWFn0V5Nc7llYf19m3WCP
k5EYE9qCjHmwmi+7IWP+iZV2aC7j8lbR8Z3Hsh8kuQyzTdRFe7LKh+SBDd8N2bz8gaFocSzGT0YU
Uv/owX6osAwYynkJjhYYmLXqDYSQneit0/LY1OSLCfiTjfJ0k8w5WVBYdaVc0/TOFbjRkZukVesy
ajImK/AF08I2u3zNxD5QrGeZ863DUKuoCAYEa2NIGS/16WRKuy5mig7WHYIy+zITbuKRyEKC4rsS
GxKXGChe/XZ/Vr7fv52LyjccylRvhlzHvZ/W6jPBGa9bgloxWJ6wUcdU499fzk/C4Lx6NaSq/IUe
Qr/4WGO5yHTS9HRXzB8lDUVatdPLvUCrCjZpDuQ9gHiFy6IxsefSIDx8TSiARypjtcMdCjh/5swF
q947e1Q/Ajk/ZnkfWNjs/qEQ5A1MWv4eT60b4OOfVcMde5+oQpG4sup/8s/nO4FBBm74WyZHzZmS
DQp3wlwzqI9iZd3edFa5Z5Q5LwL+bWuu8ti2EOGrGdr/sxF/4vk2l2eDnYbJVsxOlK3/fsC/Xxb+
UQgU0Qwpl4dOx8enFUhN3CQt7uMOGAraQBXCA6vPWJDTgvHUKjenq08pWPLWmUgvswBmMCLy4KOU
UK8pn+dDqu6gkQC9/fsSOR9+2TAVgt9nKxMJPdbFR6CPqSRoDfaIRRw+Cl34NNf5kzEQS3YeMOOb
pzcDo7yy/1Lm4Y/iGibtQT8twKPNhgi1CiWpYkKNql5qT3lqgu4kzyIAST4UcN6+WnHcBqO00jVt
78nx2pJwAGuO8ykpi19DU25kVKSseUEn/1vlJwvoLqW4zZTHGGALVzdO6LmySwSM8JOJKkNTAT+W
XVoQ/siEKj117eMMilGLi0HBS06iZTt0m3o6TSRVMKNhWI85O2n2QnhM4+IkUTwZHNxdW902mnhm
ErHIFZQKOEwI2WelTDT7BYFxzVrcFiakFKroinGJ3qDDrKrdWFa7pT/AdSgt7x65T1yj3hVzrIDx
HG/n2RuB0vM/YyWx+d5GQJS/ZJFsokRn8MAm4tX31BxzpIRHFJ/kWST8Jjc9ruZdpm97Rdqmfrb3
oaXOH2lfe/twHDZlNntH14WHQJiR/JVPYi5kvx2hs0EdoxuT0QmkXPFiH4qCSGUG2vju2DBiC/KF
GJHCC+teQxJceR3bbbWJLDAXUqViLI91YfvvS/hJl50vAa65LrHvGMCm38sZz1KnIRYL35XmhryS
EDbjzOoT3G55f/QGPyiKXGpIz/usOmMbYymYj8a6o4oMz4l2jGsbO3kowvDnmmczGe0IIqXRXktN
+jli4kJnea8+E2eVH7EJ/tCZch6KArwKcZFk2cJMk9dUyNciALqGy8REBSYZuykxV3744sEnNEyB
ielVv6ofvSlXgpiCmhw2tYTU/vsj61m+plcn3lEsH0ufj08zj5NuLZXCANefZ8wm0uB+K5VktVXL
sDlUhm3NmWpI7bTkUbqaFIuT7uWXxLYMn5itD74mx/jFlzSVvjjJg6a7pnkfExyhjZ4CtQ1pZCqW
9tQq+wgAPvVWJTDzZAR/Ako0HUtANuwS361mmGN2hKVP0KnK1BgqCoo6lNFycJfDHyokbRNx3kvd
VxdYRCFi5qHOW2W4tFitA34vgfIhE2inlfqTOCV3FqHSYdQvEVTdGmn1MZ8OCtTOrGp3g8DIHJcm
BZcxRv2mv2bbUbyjUr6MxT5I6WCggIHEL0yr3I5A6PTQErSHSmDAHsNcBsH34CtkIkYCEWNeJUbK
cibKCMuHLvKAbDB7CpHTYay8ryvKpPQ09qfEPFXQZhKdyOzpfzg7k922kbZtHxEBsjhvJWoebNmW
HHtDOInNeZ559P9Vxr944wRt4Fs0ku6OI4kiq566x2mZsj7O1p3ppr/N6mmw9U1Xo1BQOPSWWX6y
inlVE4WT9Xc5xSpmkJCSxqJpnxq9Xzujvm0T98j7zrqPgSdYRU4YkK9isN7KJQcU7KSTAJGUK6Vt
NgkXLCf2ibYR2k5JGIwuFNLyZug5VXwEkuNd1b45Brorlm2W2ILcM/nDrphWYn7nwMEuO+ZE2XT0
ZKJ1aturXyE7TQrPlARQ8SaHLFwdywauLYX/rnHG5iYxdYEckjXnpGXnPn/jnMQAtEir+ajA1GUP
U1yt/G5jGNfUwFtpBruEUDM9fa7C4dqk+Yp5wuIVUbNWFHMIf+3oylNdGydDj7xm1k8VAsLhSQ2h
LfdZeD9H+7w4DvU6DzZu8DaIU0F5OzUZ/p21b9VzEF5G4kbwShDlI4bXDglmrKPpoUsg1UFRUGDJ
e1ToyTruLoNrP6GHai1mtDcxXrh2UjHSpRbn4defeuI8BGCpIcAzc+wnT8kd5BIKkhbKUYIjUf9K
WNcKpscwsYPFLxB4Ka5P81X+UGy9K/25ek15JNIeSU2RrZU2Wg79JWKwHlFMpYy8JjN+G1AoCOLg
o3BvnOek+hkg16j91yR+VuZDNB51/bGvXwcDysDEZ5mXi4PBD2QDp6L2jdlv1B/16GGeH5UJd01g
bxUmkJxtJ5rKe6AuwTeXhfumvc4GUSVxyXE+WgfpBHQz7obqF4mtUgmmdNlvRIHAYB2KlAq29JPv
ukh+usEKr1oKYinmSjZVl6SCib6JXNQb8VsdiQnqhkUK6F43DGXZTo2jbR67P+wsviWQoryPGGrK
l5tx9RxQEcN5pylh98WmDW9q84DhGZzbITSMD4fwqDZ8zP8kpSS3lCaGCukrDALDTjhE67CE+Ovp
C2ZPwb6MqmfFCr6gGTPy5F5dBG+2+WK4VE3ruDDg5jmeNKq9Hxuvd+60gihghpfG6U894cjBRoHY
EFF7MZmV5BJWWf0+KZkakMwIaNKhL7001ZfyeJUieFS6eN2DqrbkSXJQ+pm6zcaGuW5tRhMaRzkX
GaiqJIZQk1jLg9tnez3ahxkHk+ldoeUQTMxlBepyzRua2aNsdFkxpwtOZE1qLal2W1TtuUJ2FYzm
2ipL3KL00bm/3NRfWsRPUZYxkLxLq8XaYqeoCS5OcHUNsvRj0epXwnh77b4bM2Q8FtkArKzuTun3
mXKryx+o4qeUiAk0Bi9q8MFk1+IqBjuv6qtkYXJn31NxQazvjBSYbJr4gEAsKk0wEgosUQNX2k3b
zN1bSpqJEMcVyUzD2hqx+vRkPnAmC8m7iEm4MbF3ZE5yKFzXC+JmP+YI7CH88+bZbsNdWo5nOrvk
F8KyMrNA+1JSapTb0dbXkShWYumr/U4LEKbweMnzzURpdQpFLRBQteKsSVVWdK7Jk6xYziYkXHHx
JNqH0XzIsVbNRv6QGdO6TTrPsiBVSGXOQOh7vB4g55k+r4zntMfjpXxE9qXi/jSd/tcYiCUdhfuI
XIXsxbAv8YxvwwIHdR/9QcdqnLFcBSs7P42qRI+D8SK7FyX9IN9ljNSWm3rKD7GzU9WTNlUUaCAv
qJjCuIgZsTWo97TwDeWyyD8a/eITl9NCI/IgpCxm/J3NcHLEq2nRForjCatX5i/8Fup3iNc+bJcB
S6Xs0wmJrIOrymYsrQ6NgQmUnWrMiOlO7+qxO7Z0YOhDRliMBigA4bQkYN0z8LBH5KMBGm8nRxxS
IPACf4otFohBcyYyDWFxVw2HIXC9NlGe+lmsC5tMLxT6pbvqe9LHiR9pKzQRbPhuH79ogBGFilzV
fo9JLx1S5nMa7yIdFwzSml+YYnxSReXldUSzG9wn+RQABW40LAuUO8f6um4FQCmgYkgrh7mpzHfL
eucMsrbUXxXxUmbzOuPuDsgmGAaqxdXbyIkALdlDMCBFIUHqSjThQht7JJREXWHgT7gvlcpEqtqR
Ex96ZvCRtiTLds/ReE+T22LsH8L5yQpe2esn+pB768W07mf/I+f+UmsyrElSxgxMjE96QhqrJk8q
CZGquA8thBchyuBFTl6ZwXYHt98hd07YNer43UYDOuk8Yt19QwxxFoYXdQCJDwXn72o9WcUpGQyv
B6CvWpsYVoQFDUh1huEjc5d5Py0NoSxS93elPBedYGc1Nza60oHdwoy4066O2DTpzfHPQzDsLRtl
LmpcmyXZncuNzcJraU+hf6fYyU5Vnh2sKuFShRVWycAL2+2QbrqUsNSNYA4IyJZvuEDttCq0p7Rx
F139MDjBc107i3nqj1N7PzkKEmofULhaKcZjBLDuD7gwDazbrN8SO2iFts+gyrSh3hqj6jFxocFR
dyMuDm1+bN0PS7sq+jkfNWrup0NOlFOANr80Poz5OpukxiW3wSFUqxj4y6plMOQL4n7psR9JVwqq
a7Dox55zJg4X+NuRjnu/At0IflOvHESvdrpW522KQjnfTzFFuOQLSQ7QYTAYqo+gufYQPDEV2K65
dTSOpajeDI0MtuAgUlknxhMy5Y9hd+HPDrFGRzUPJb5FIsAN2Wre36XErUxPKmoP0z/UdEiONS21
057BomtUT8nkt8453FiMSJhLd52zlwfOB+hea5xS6uRtnTXRLBeVFpOi9UDiWD0e8nh8zp13jbpf
h5+d28d6GD3W+Hid8El8DIYpO2rSP8Hq4R/uWH/jXRGkez9zHny8q/0iyN1jJa22cUuKTvaRNYR5
8kYFWHmMvInyS8y4PNIIjzSeKbqUd1NJiT1DQoV1JsoQDbAO66FCla14NTjoZmX7FHLST8RrlN5y
FgWhU3eJ7BNNpegpEST0TbZiJsq7a3Cbu+Q9UkPe0kTVKJq3Caxw7cz4EPqbXtDAbbb3Re6iEUeY
qvSQ04grYxS+PHovuKeXlqnQRJEuyS5/qthBhIJVm+xIQ1dWYU/khSwypGX5vtnVxTnTz46/jdsF
6C04XGS+G9NzWh1DsbXbh4gppUaYEAZY0GC8HMsnu5AwjWlcqiYyGnfXxu9BlSz16L3xSWQAem2C
dRx267FycAs5e1qs8ImXGL4WYq5eAnKQ66l8i9toreBWriz/fmjNrRXyhaORocQCZ8W2qnddvdPn
3Uhjh5nsVUbSQGGLkEBoCPwgYPwV9+ha9wZuobnBaby3yAwVt97ES0o6ttrQxIWJpSYlOh+ntQ28
6CAwmgeOXK5yMx4JyQBx3aW1vtKGEkgNSaEI4qulo9dojjS24cAMvJ4gxh45WRCWxNWhcWxvvV6c
QRZWLgUAumNcdLPflxwrmHtWHRr9xkzXI/KV+KaK2atJOgqdlmgYsewMxZtNUkPJ8qwC96r+brxE
/PajeWco9dVhARrB7tq+P6T9W41xCtgGKnMLR0pGB6tp797ldm+j42hWljZDZSa43FRvEYAZfVad
OyG622Kt0DhCXo0X9D0enPe25kCYTjzI5kLUtLAb3YY7YeLC+z1O6cFY9aJa5T15gwiwqdNwjIE0
ByV5dmZALNTbc6fsC7Qu2G84U1KQHI+HQtP3kaOcmi4+q7N+UPXfvgEQRctDT/F20z+O42vY/awJ
IZsM5qPOBaXGWzlco/kZDNBibXG6o6rRjEhBbSslByhMeIP+jrg2pvkQH+zkP7nwDRQqBsky8tdR
6q4qmjfGF7aweAS4piGJKtgIcSeuwTBF58fD+KGr2V2dguq5M4nN6HXCONyEXUClG5aBZyckeufk
GycnJnuE0NrI/d3Tw0e5nTfbPzBvr4Zgk8X9pbN/ZZQDZfYDvEdLIFnxXDOlK+9+jujUfweFWATJ
HXugW4WcEJtljsfLQAEz+5xbGYx7Yh/gLcONb1tkzeSbUoPDsks8NDbnITxB3RDiizGV66jF+7iu
UY7rT1z49SzqdaA4q8xX1h0RsiNCUUolVNY8PoquYfAxkzXgmRcx3hfkdyYtvrRRLGlZZmR7LAIv
Ybe3lmH6O3N0IEk2wfg9rzkQzIcsvSbFSdFeeya0wLLIBvCPsTvugsLZTQ6gFLZK8+b348apvbb7
iU6L8BbPZYR3ic0cfhYYCF1GjGxrm4+zjvTdJi3IIc27rpahSIkxb3i232dFWQkGY3U+6IrDE58j
sdcIU+hXRa1htDJXftUuB50AQOU9wHvRZshE9zokb1Dz2AC1pi/OzbpYJ/exd+nnWZTE5CL4Jbjz
ubRAcpfkQoKojvHKvqfoZMY1FK5D8+dogl72qFl+BA/1rj0WZPP+aAiCLJIPYbw63JTGtDPFLeF5
xX8Lz3xx6l8hGAHaMB8sR7qUlj31JimxckSLsv82JCZSb2dTflnUj+Q35kGwSkJ9OTb+ec7JcTfO
NX7E8WRGtwbxSjgYz232XNMf1mZbwxS/9bjYaBRSNQKrR255EWf9YOTOaF5dDadH01wl3uOOFs5n
PoMg9WVmbh04/dvpSJHMT4Njs89wYRIsmSJvSEmdhMQnJjfyNPt+DB99YsN8+2Oy+IXtKE9QvfKa
gd9Rf/4y5bdEARXi9NRiNS/yd5WTgk8Jx4SdKXrTeWgzowf8hSwy6KDERxTAC+uMOgWum6H5aIpb
TCdDinvXKWWEZEbJorNUOi4PpiOuDwjZaJ7r4L217yssRtBVIzdPVfyY9UfFfdcBrtonXyFsYrhN
M0fB9EGpBmJXmcSJNfDffP+xMU41ITcJcNKtKHBq8jWdJxRBdDXW/vt/I7R/0waoG6U8yxW4KP8O
FLeyqjDdokNZnuHSQFjXE0ZktEufwJ2ymT+U/DXHgVRPt0i7uba+wnAUTsZFBNeAJnugL+ss0aRv
3tZfiCPSS+zqRK9ahu6StPAnChpVGo0JM3p17kvDPgyEnTKZTJve2JrxPmiYew5htLemX9+88F9i
yS8v/EVfYCdpnRWNW5yd/Gy3e8chqCHct9lOom/havB3yiRrgxffvO5f7O8fr/tXmN9gotKkPaE8
c6MOGrYwFEhbl9N2RvBMV6wJeyNKR+W4mJIfux1F4Anc5Sh9cSkP6XchSH9HScj3Q3KxDowo896+
fAFllfhTKKrijDZ2D+MmSGEf4gKfEMzNPgleMRq5TDj4C0bFXpTNd2E+f5tfeAeaDM5C/S2kDeXP
W8ApOr8LrYYxBPOCuNSoqyGlS6ShTHI2AqaBbjcG9fpbedi/bj5eESSTR4J/vjDxfTBW+jTqyIPE
pY1iTy+HAwJA0wbixFDXnBRO4JHtSW11NrnfUXl/CZT44MSo8Om5/bn+XzQgrpqCUQf55wdXOAjl
snc0P+VlsgMg5wtAfoDuNauTZan9mP12zb70f7gdiZhCMKziMf6LuMnCYOLwgUIK/YNilxuGubUU
gLkYjFEl9EO4MUnkyM8dQShSqIcl1YfvTN3Ya6/2xEDXf/z3e/qL4OSKQL3KjltkKui3/rwfAtUM
Btcq83OTc8rJ6EoZPmqimPg+SlvdtuQo58E3ItZ/PgZkWiL8h/2QjRF/vmgcm+HQG2Z2lgTDjJEl
Y7/C9RPnUg/jDKTLmdULNksb88+c4F7+ZmH4m9znYxtUgyKNtGVq0pePPVNemcQCIiUBxwozdWH+
amf3XJoa7BOGgAGEHUg+a8dlCjPQTBercNEm15tOP0mJtfTAkNzdqdT25Tc2eezdJctKthX278G8
grZKWNwHXJoDAL863s4RTc6IRsKLkQzffCCWEa7Zn7wkpjaeadflLofnl9Kf/9E7qqKfbEMjyEBj
FgxD81jp4zWLyK/03TVCfzAMyvrsdyN611WyMwzzDhcFwbjFPj/aYbh1mmHbTAwMCkm4YCREw9tC
2WlR8zI6zQYNk1XdovlqY3WH3MYcPQnsUDQBtZKjDXQsuNWisOgsl+d+9QNN4662lEuX2bTAYSEL
zzIlAOfVRZI4BghElii/E+gbgZAZhfAQ38p+DdjQtJtYvEkOvI4CCXICgZSf4sxWa8knYe0GQf81
di1GzOgUzu95Ge0cZji7MneD9TKgq2swiUf5YSps/M/YBJCISKyjQKVtyGRS/vSsPhuBsoY+OUn0
um0aIis2EYbFjNhtXaFCJxEbbGMLKcGZc1Wev9YjEImV7uv2YhTjyq0vw3RnMLJyPxsIuGjb1h80
+hDQwGQzscG/nMDxyn4f5B+aHRzmrGHE3fU4zkAtNXHV1DcR7p0Z+g62w47fYOyldDpmoItg0LC/
RDYV4Mo1QbeEYovEul0Z5ysJVcZadk+2i9W5GzFSjQ27olR7gdOTo8lWXjp5A+NL8DKdKuph06kA
q/FBD02q0LFHS5sNC58ixQR8z52PtQVdXoeibdHp1BAyTJeueswCWCGMtQkjddfgQo9A0CmaKLN0
iz6k6e3TBLBesXpAAyZ39TA9aTGyI82CQGx/KXlK4DqHSCUwjm1FD2SI5VAPzr1Jhm2cEGV7xZqj
AI6kfcfW+HvoeItpfOxL/eggHwhmaxUzwknqISyHbQS5iXZa8iFYOjd16yOreevASvTe2radTH6O
fgR4+Tpn3A/BdErF/BMkY/tCL82pcAZsG9ZmYp52a1LTJpfLiSrKr0YEmEjVwbIJUgq9qYHcg0Vp
gaNyZpcsDZYgVJ6WRytVoMGP9yVgWa+96vCwSox4jLMSogaFc1FvZQj+Kp/AcWgUElYMBRPi3hV7
fh902JHIw1CJmcGLPHU99TcGVMSHBZrvaFeXRNighc7xt1CeiNXomdWYuHOQjxeir6r24I8tFAgB
BBnTvM0dpDsfGCKRVZuqsirs9v6/twxNLs9flxrTRgKBJMZCBfFlJw+T1A6GrE/O6uB4MY/0oEzb
BAIhjyhaMd6dMt1m0c0O1eOQDLesm465OaK8bNeg/v/9Zj4TO/58M4agaQh9AeodVf1qUAiMMa2N
Kgtw86667Gxzfqxnjp0xtBlM/oxSP7S9Tlad89wbZ138TFD6ObQxZ6l2onFeX5t0aiiCtluaUMCR
wR6d4KjwYPToQruzXnQroPlvJpJ/7EG8c04HZLySHaV99XL4bY9mISczKUWgrpOV120acPKKRnkn
vHeyp8KhN5V/iyF4ElpOppYpVbkonb7O5segyiCTjzUNYrQBNC25MoBoKMrVe5f1oR7J9SaKhROx
qeB3xVYZl4ueggnzbqJ/+puv4e/thw/DOCnDWQ3d1L6MV5qPU70dXPCcgoQIxhd3OuvZRWnu24ak
DmLKABFdlajv6NkgNs8CvlT1eK0Ut6FfJ/69FqteQ5RBQbTtN+/t7xmHYYOAOTLTHZIZv2ZTh3ih
SkI1FHhoKkID4s/1HEbop2oEXuhgxajYAtojJYkQmwfH2btvSDaWHOXXMRL7+CU1XzIIhkHcRxTj
1GwPzY8GbjWMtzHsbcakYppYU4xvnjTL/vuyyjkFCaJFtDbT65dJKRpbeg21usTzcpJU1xxXu8TR
lylUmjxF6WaOt7beRHW01kr7Vxm8lVjtXXvklnfvZwhzvSbM3qeOG9ao1T5QEuiFuQscqo5KiMTs
PDvhmv05AULI+/o+6Dmsl+nLlGBQk/s1iEXNOj811VHuwiEbZWg3d9jv3qQiXBT+anAGglXgZdln
nQm/Go7dPH9piNHRx/bBIFVWnZ27mO/XIigSSGKNQImA5wYPc7iOwuFoG/FqUMmb3mi6QmPpJTdD
/COS8YsaoOyYDHECJB0mMiclCU6JthHCr4jNTREaKVb6ig+BZMRuRvqCei9rXqtyXPsDAVHXFku4
FPjKAziw8TrTtW0TBR+DQbzs2B8kMQ1vsKRi7FF+aFjCzkCzXt1UWip6MhX7KV03KPrHobqlOoa5
MhtPNsm9WY+vpXi18/5eaYPTLLD9hRWbMGiM7V5MrQKe8ndabO1juPQCHqgfsu0Mr8inlCYZzcVU
HGDjOukGypDxZCnvueV/AsccCyPjapmjJ+Z81bX5A9GU4ait5Y0budWjjXxu3EZQ3PHkrJrp2lGM
B3p2NA2MR/oHX3Alp+x2X9QEM4jLWBgcbebNWGxjfPFy543DEmgkJ32fRo5CnNiGpyZkemXVTMSH
Hzm8AKGfDjlNlit+uiFyYNviLeNytlKqQJiMwmxi5NB3iNJQEnqwNytl1nYJfhbmGb9+7/z53pm0
fc041YSjR0/2Tk7VciBL02Hd0EA7N+FSQ/cpzTX2z4EIjopQ8ZyxGuY8I61ZCccfsT888igvANTt
kPQcvz6mSB7l7+Vl0+BcbR9jMyXDwSsi3rva3AR65eVdd5XTy2wZ2K4ura7S91Kv62Le6w1/c7Ep
4VhU3V/JxJe+M9/SnJgA2ZxmTEfo240uLi7VR+3sgRm0xrTKACBNREq1KvtqSeV5cyihydOsJbUf
KHB2CDyuaTAbLwo61qF+1cueKpFlhqYxu1jiqqC2N5njTDvetIb1pJpb1R2PPSYVP0dtOQouDBqb
yNo3FYpuwzzxCDctnAIPmoV4opVxREiELCREWMYdkR+aVj3MM4Z9PqldBnuZdeJM+TKhQsfS6LFg
TvX///PajDBVDnYZmNmGi20zdVbAbnVi/UYDCWvCtPQmfR9acMvtV5mhC2y7kc+Z9GtrA15scerk
52hvGb0mGEhi0gJMfNrhtabqi7tObd6JE5hSnhVyGftwPGThY1EK+ip5gOHZ5Q8axM/Uinqc+ovJ
6aCQdCxRL7Gxr7SQ0M9wOdJJ31XrVEvvKRo8jZqLPZ8iBL7VPp5ZxdGbkUKVMnpMabefp9fSPTqc
glRCaVBqmQGUn/3WMsyFkkGVkyQrYdI+zpTDBOOy7On8BqYOIJVZzX5YvD1U4IzK8U+TVqWMDQCB
dEhxxjxnq4b0GKRYbl5uZpXxod1EqnaOoFXC0diFRkAHDWW8xNpGwvSa4pIi8o9R6ktpX8Pgy4G+
cX6n8W9KYsZ59qSo2JleiVpZFFSezd2qNcDuyfwJ9DdpMsWW42nNNR/J3EJrhHJqaul0Q/s0hZtP
uRc0pkkSA5MxY3mKS5dgeM9W7hnyDTvdjkrhheiuHNIyas5c1VNWWs9u/Y6awi+hV3lgq6J/GJFJ
toACehJsCc8xiN2UQ7hTr9SRePycYQWPK93FoiczuPjVktqKBBHZ2oPbhWsC1jxpe6jc7DDh9I0m
Uju6/DGN4gOeSpehvc7dlTFR6mxqR7V5k0qeqOk8VT4U/qdpTcr6TU5e0hBT5tOKQwtXh/UTvlld
Kqa4o2zysepeg8bc9yioVNEdePY7FB65tgJeClgnHCw1WfIeYF22EhzWWMTBuGu/ugwF0hlk0hzo
wAJm7ejgqjYY9cziQQMCzCr/vssHPP/UIPRiJcMC8uTW55M3It4BrqXWYT8QrjNMEzlrPhSZlq3G
iEZu1qrgTVc/AvZP6Z6S+6Z8ZDvlh5I+ZLZN5d9Vg7ouK+GV9F3YKr51hLiuZa4yVt46LC+RNuxm
ZEUBuuIk2ifWOx333ICXOLpBlfCNQEcNF5tPaHKXYkKiXJjzmd2vspT37IzrABKOaLptjD6s71qv
ll0i+oMu2BV6Dfp+586CaGq8SAU5SPTGEHVGdNrBn9Qrd2yjJXseGRujglEQeOabK9WGkKySTZq8
a3nvudyL8srIVyefDGkUpKdO4hYHskKxjwmKKf53QQiIXOnchJNCw1pP5ZKwM4ZdgpRL8VBPV/LX
Gs6kUipaSUpJXFjY4gmZP+NvzJ+PiKIYU+XA5yNfc5NG+W81qp/kf0bbM3X6sYzVrdEM6yHmRNis
TBdSTlU2Jm4mcpPIl6HvXPGaCgVltXZCd62iJcilmSYx3ohwO/fpYYjanZIWS2zti1C7S0ryGblt
FbJwkiC/uCxwRG1tKLBbhNZ4MAiaypqtOdgw1+LzuNahqSfnYKVWmxhEgoCZVeIG3HPv2uj8lEsd
G2gfKt+Mun9PugLvo226RBsaGs7DLyCQOVeYouf8LG0q1fzKOERFOuSCXEqZUq3iOyjvX7CqydhP
tK9ru9ZXw2VStEGjmwTUQykMGRpQDNwVAtbAQGyBx5/NQm8I7kuRiFSnnnFL3gryQP3fQ74l/jqU
8tHpcAVcJ7Xyr7KyojRiuw4agMwm25lWQggwAjRtXDWqc1c70WkaChAE3k7IqpM1py5J4KIYH9QZ
fEjdXMzsbYh3PuErIDtMjwzk94ZtbuKfk1l5E8otjU2k58c6w6AGAEp3jEnEtq/pSMHm+EyAk4eZ
T5+pXCIBcsYzUc7qJorWAnWOFFLa1M0N9Qks3AMziCZ/MRbBj4hwQrmRF8lICQ3ZOfEx1wY2SXU5
1eNrAuBWE43ptyjjsAiZ3xi3/0WSmNRpOzgVOSN91cbXelfUZQgELK9YYlwYus3mgzQgnU6Bb1/t
nwwEhh8yDIArVWJf/rxHsyoSfo0mFaDyTc5EUsorx28GdSiI3o/usvyVHSL67l791+cEruAeRXEv
aFT584XrWWhF2QW5JOUk8OwAVOmNf1c0rGSc+fVvk9G0fz0dFp3fZHeTOqo7X3ivQnF8UROAfQaP
SdGQpJj7PlE/tT+V0Z2I7ssg3FX1iTGA3bwy/i+MAwE7Jk42fnG/BlQPTV+3nZXkUMpgl4271nCu
AQFL4HJmV5ZnSBmF1Q2xR1zb0gZMBcIqlXadWFCm0zWn2cH+LoiVoLF/PK4Wp3GXLh3ibpwvB9ty
qFqCJRR5+iRfq0LP39JchVte37utWHdddFBJBywLlZhyf6mO7qZ2rhOqbT1dO23kdSJbyW8xrIen
FuViwehRsolN+riJzNfG9kGaLTpO041EndWSzkKSzQI+eE3iSIIKDfkDrj0mhOdOLzaB2q2sornG
+Uaeg2Q4YyNpqhzD+CYbjH1WcTbt51tKuHQ1ecrcELqar+rsKrkTOZyrGUknarj8kdecEwzG/VvD
mqBG0QVpcoi/n8lNA6U1JKLniC0TQgMoaEnebXa8lpxwDkBS/M+mHjqAqE6Nn0NG8O8dPUO5om5R
jo90tg1RvgZu3qK4loONsNhrOThZFXFU4TOOxF2YMTBaC3BACbc3FKJbCb4HhuFythHzlajS3yPi
KarI8bQ0ug989YAvmZSERN9RIb1o6RfhpKhV1r3GqUhechzMvoHWoEErzfKgMyaPjD7qVBwE+/Tk
3kQz733RHBV22rqzlqnfctBHU4C4UL7SVDnMI68jiasKRW9ucJQHc/aKsfQ9EsXA0+U3bsCwWH34
JDlQPLjkim2k4QUbN/HcAjFrTYozOdc+lC7fVr0l5KIUwVai3i7yQsU4kX6/DPm+iTXZlKCqI1LM
3H0kszbJVOxP19SaPBAtwmALpizAsTcaOtalexmn3xOaUKB3IGZOnrwt5TXUNsxfSgpZbr4wT9tj
sQoAgLOJbb7zfBd9wUhsTPL+yZy1JD0Imo65Qu6svwSFssJoshpa8FK/QPGgG/dNGHiGeKcDaiNn
aznbj9AVHTFTUtExwiog7mrN+tF36TwGVrMYHHrLOFDEtswyLhbUlU7s0XRn15yWTBs7hHM/U2pf
6P7OSYKXYsyYgECpAKxL0jGndl/m5j62xcvQ/MimrF9UwBnkp77x8WKisXGIc+p71SxaLvSXirm1
jJ2V8PktI2MLLFL/5GQn2OIdGgenFpUfo9Csagc5fMpQoKIRu4h0Lq1rNxzCZByOIElPy/bkjrSE
wsmpOEFWJajmdBPVI5z4kgBqhWV46nxPiCsHasrhakABOUxVPnXsXEKFlWnMNCwS+aJT+f4TZLuQ
VmqFU5n7f0RhUtBwp0cFdtFxRThBSTxe0I+eqaUbV0MZZnafJ5lwpVrlN3up9q8xxBY2UDRwKJPY
F349T9u+NuuJRCfuMOAdu15Tp7YfnQtVEbN6ghQoi2wjD0sFCNF/D0H/2uEA+F2KKtjfiHj7c4fr
cnY/rC9sb4A+2okdFV6b9YzJjw31v1/rn3ubTZUvwCqBH8KSe9//EI5d3wcz4mpeyZKp/Hm1z5Jz
7x7QpZE8H9AeUnk9+UDaQTGPubL55uX//fqUHMB6AmL/ZS5009SI+3bMzk2rkaseUJAsvWpDo61F
nDyr3bjMu2JLgpcHwd+kb1LQCRl8Z6Ul+wqLk/EqGUZmZPlzJmhUAholkJib5jsOBH/w+ukZqh6r
WMPaq51kTIA0eNPbhGApXznK1kmFN+qneBLL0VLwEvYHv5bxZNlKqOFdhhQ7Q3PVZPUOEu2NgwBn
ehIvwJQUDcApxH+oSiiKyQvZWcRxnglam9Uf8mRFtFFK7rvOmXIKX1tS5qXPNs/LM7b/A/5goODQ
IYYKXtMP2VeANyAE9iQVSVLW5K/jmAsygKUrWoMGSnu1zipkF5yp8NUUNXDcraLppqpwkm0azqfV
rS5Sr+Cw0yjFlV3ELfWNO7Z3VWHtU1AjsvoowDE1tO7YTrIwR82brEXv7lREpgbElZbSrKo7iOqO
phYe/vur/yw0+pPyEQ76Cd3A/SqbneQz+D93Xo1YWx3qIUMm0V7NasTmRUjO/C73+0g2mqB0jY8a
iB+mdala1AEBCJ7+RLH5+uRgrXOl2BnlwQ9mWyTxUWbdS+7f1fK7LNkoQXUwejjAuUa3ZQpE0HDY
0JW/UvRzhQPdPRbk8k1LzVcO1ZSQI4uzJ03b+2E2tworLTuMnEgq7W2YkLZsUTosISLQQuorwaHI
SdK1rpg7eaTvbX3HUv9tAMYn8fLlYtG7ymBP7gmCo0/dwP9crMgyRZDijDwbAghyn5tIXkmNe5OQ
zrFsCOwCpP/vL+jvmEmXChJGbHImWQI5iv75BRHx4UxDRaydxIJAsnwuBrtoyFYoQV6JPMrLa4E0
sTnkhFAQi1CIkYBx8np6XC0EIv/3e9L/eSEcNBJ4gHl3RDr8+aZIapkKKyYTXUJvOQQJV0OOwCM2
IKlH6sL0PiOUT9bitWtp4ptrhb7A8kGxjZXObWZxb9V5uJ1Nxkiy7YN+z8Q2JQURnmj8tL0JPc9N
Je9BuZeB00rOk5NxUmkrk+I7IGb+2Mgm6fr5U2tDl2MNqU142zZefpoakwFoKTj4vJNKQhAYjqbu
p0ACU9hIv7WTnPSoq9u3KMTRfNzFUXeyzBdWIQ3auTmn2FWlz5Kt+TP2cuXoDSEf2PYYBhuZZUr5
hdKeEeEsJ7Za6ejLHe1CXNmvcka4jV6z1+dPfF8rnJVZoi1GppvDLjfDTjc32fQWTigBVLV71u2M
JgexJONhx8P01LvWi8w3iCL8IiQfFRgyFVJScvJMkFoa2NIHnVuwONX/j7LzWm5cybLoFyEC3rwS
oBWNKIkqlV4QKhl47/H1s7LmYW5RCinmoSNud98qkjCZJ8/Ze+2qRbLKjNWGBm1nO7OMN1S9DLrE
9RHltCFNRxJtfpVcgzjrV/qUPXVy8mIQPFA2W9HHmuKVgDsq6OjUeFgUyrAD4CnjIcAwOiKlFM9Y
4vtbTmluQgEgzLxUmLNmIZc4U5A9ihJ2EBCi+G6y7XXFGB6Vi8P9m2N60Ph4G9CENWW2+hyjVRLi
C/x7orzVR3XfhJgi0z+6ATMWvyM6ynQ2PYXziiVmdLX5qDsE7WiX1p62AmSHe58u/rBOLnWHVS6D
zj9WOzHmoAaGbJH25jrU1Ae7j7Fal1t2rjHfFprmTmFxLtvQ7WAbm/QlaOLb6OnEJjamH0rmuAM+
ycjvNiWKgOGphsmucg168gEolzjJdFF9SVss7Q3EXez5a7SGMNpI1OrCaBsQkRRMq4QHgzIl6yCe
R6exnPeia2dRGEYJF3C4kHuluG135+sGfT6+nQESQ3mUUc852Rruws6RsAnZ7c6YMuFCzhP+o9Q3
CTM+JefKZN5ONbZJfhZDC6muXsRyqcAhiDJgV/aaoR8Ufl/yBDlFaCp85SK2Lj+ozmAvCZ63y7Vt
3LDSd2m4C+nUCJ1cl2CpQ5YP0pcnyaG6NxhAmfomWZloAURlTv2v95LXFr44cpRYgsBFrITShlnC
7wQPWrpLVeetC8c/OcqWAOLtYDsP2VScKI9RHKEaV7E+jP1JTIrmRGU/oXMeM5UQvX0WF1HbDm4H
nhRqtQ3AWnQXvl/Ovqp+qLsovMiHozbWr+btjZ3ITU6f9IgljaWVPht9x8eaKX+PNuYdKYqqo/Va
ZpVwYzHP/YlU+zlMmUXeNmhsaKaFHM2+Wk+tABqLmrXQwZIdNJ6hPwsPcUDGSbFEUjoZxbpjLCzU
R1ShVeXfBEBFmDMYDF4QuOZEKscdSgzkzz9cnK8EKvBaHJSFFMGqdaXuk8l8JXQhzkTbhZe9Gg4m
/JTso6gveN4spijTyJCDa9InOy5VjRS3dsYfKuTP1bjgbIneDxmUbC/i///PzmtYvTZx/9Kjo70D
2GIm3veX/y3FFfvjh58sftK/2zxbm6wgy7GA8Tv61ZZr9qDcC31Oj2LjEL0EvHRNqSzF4iAIBOUu
wNcbsEJJyllgVwy6k0qHZbw4S44FwOHu+2/0V8T56RspitAuIGFAZ/nvzw/VvslbyUyPORXAHNsb
QcURS3csxvZsmMxphGKtEJp4XnOfvJeEo6wM4psWQWwkv1VmzsF8mwHZCYOL+DM94jX8HsWgeqL5
M1WXCFNixviDI3qpHGqoARpTCoOAMdY7i87qOBeP3ZDciSGj6AiMcrwVx9QUMQin3EBRFv1ZViqw
hEJPwXm6eJsrLiJwhIKpTEQJqxxi9hEtgmsg2gv9+CDaEzmIRolAxN5OPEOGrsFEtJ2SzfcX8otX
HbE+uaLcWwNwmn71og21Hs6OP/kHv3zUpEsNECzXgajjfxw3WfcwbDth1Q4oYepuH8ivbf0TP+WL
l12EyfGmow3VECtd3cy0bDI17WL/EOPc1xKAGVY9bkhoC6BEFRif9P6ZZ4y9JOmNzZyQ3kDBlPMs
avpDR01T5UjRsP4ZHQVR8tNi9PmFN3WOApzeTCTFEE//fdYcfNQGE17zoKCqbip1J2evTsTM6Idb
8blryeeQiw4iEYD1p4Wl6Emk6UPfPBT5Y6rCbtrGiDm5Yo9DnEI3ZFFJ1qx2PSc1w5g2pTRge2r3
Ac9dPh/YW5zkh8Xu8yojvhLJG0x9kAlebwRJbSQ4UfnpWvjiIyFFHqpUa2IfPFiiNG9/uAKf1xlA
VFB0UP2hXSOL4N8rLSNL9PWxNQg7WINlwS3luxW9taR5ITOwNd5LGZYGCoHWvhNKIKFiZww9srkz
z9yJY8/33+iL30+qtmqSISEegGtxV9pFheWUjClEDEqUrsUYwbI95tNSsFOa9odzBLf600pronFB
LM9JgpnJdU+/15Sm13kJgXcEHN84klNDknHlFK74bzVHLTsZzyWLQ4H6W6SxiEiUkOaVNh8dYTuI
Lzr2wjAxULeDo7B4myYGvFBiQg34g/GsB8Cyhl1JXrDIT4GQhriiOztaw0KIS5GX0EJE0DT7prkb
y4NakkDPuUBvPtiT11l6UGF/y0QZCqtdS+qTcSjolurctOwiWaQbXehRG8qjVGOo2ihohQrbAsLC
7NiRN1rBJAiSTsTyXUwl4TNAQIrnIkSMisohFMkYxTpVYk6PkyfU++rEFD2It6JPDLalxyI+WBEi
HDKLmm6rZtEpIhXDGimTkaeKkUPivCiDf24MazWRE52vUu00xorrt+kpK/J1ZHc7PVeX4jAy+xae
Wvokl2GqN4QGLEzyAc2pvGfssm0L4lqEUnxWmx3ROxvN8gL673mTcFIPVkEDfBd6A5dQUvqVY4sk
rpCj/cclK23RYs1pUIapthKNzr56ly3+IP1SwrVFZSpJ1YeNtlWsawF/OEA5JIZ9ZiedGa5WfrLP
Rhxt/Amol6u86W80PjK01AsKEMxup26GQkM6zkZMPoVWLeZ0ZhEXXSLqjXClcYNtSJACvCEJiMDw
rnBFRfOnJw1DlqF5Id8SN502+w/P9BevEBMY9hhUtLhBPqVCDGNrk4FlHsTuCiJEqOMhG5PWNNNE
w4Px/Rv7N+/+38qAPFgaNxpGHNOkevx3DRnmXOqHXjIOJb82SFKhQ/NYxeDDfZQtp8NaHwAqw1vo
RoVI1+eRIyvCOpQ4zOxDX7vUaXbQg0ejJUYwqXd24awGHdmPhW2SICQa0EMpu6bZny00O2NEeI3x
23GaS4bWoAMH3NdvHUI6aLqmcle3nPcduAqyvSRWbyPr2Vrt6E1QVGMjDroZhXf+w7b+1Zbq2Gio
6UggT/00sNaKJCmDuWQviX5JNBQVVJjzUjM9qyS7ddiS3TK9mdEHwRw8agPQThInww+5XOvJU1e8
JU73w1L6hSLZJj2Wik0W1hj6JP/eGEMbcjmUBvuglQ9giiyzXcLKV/MWOTUcf+0C6i7FdE4OTGZV
iFQy+jiouaa7CXSxIBsU3aLmygEs9qbpXFE/hcWwllnpktcq1FdNe28ZD9YQLePUy8iz44HO7J0S
H79/xpzPq/S/P+Vq2GurTWqN6miTJnZnjiR9DsdSuVXrFwaeRnjJ23RV5KhE2pazMDxX1PorvYNx
7xO4xW8qoXzVg+bm+d4Hz4XOMwoeOvFWTJBkwEPhoWPze1WyuzF9SAiw0suDIjEWdBA0MTvMeY/S
BvUwA6K9YZIPZw0ejqNFyDdIZW2V5PZGok6wtENv6RsngLg4k7DixDe0oP2EqMd4etSp8hILA6/j
vKodOKHXwKmRy6ATj+R7segqkydvTMXVUOE47Ma+EgELcdV2P0UHiHh/LcmIpzxc4q5FXzslS0dS
GMwl5eKhDiXGfRupwDShVYsKs0SEGBR4x1x8sEBWzg+LjWF+2j+5M5pAImuULIyA/33Iksis+Oqt
fZgkZafJxO5IZNZnbxr4s4Q7RYfQI6NYnn7P/kuD1ycbNFLWjrYaeeb4SB5rz9YzbvtyWErowVpx
p+AzzZo3DBH0W3bkcj4O79bcQhU8sgj7AwuaaW4an+5T2mBPQeZIRmRitGhUTznH1CEcljt8zO/B
iMkeu9FrNo6UUb8y/eLIARGVJT2pbF8FzaorkYDUDAiaH/TeX6wJeBRZHCktvhrXm02md52TWwfo
oEoxnAiXO+ZOu2TqiRgJVHXhqn7oqUZwSKUnlRUSb3ZgE4MwR2iWUfASo6xV/kqa5IVd/pjf8nmn
4PvhWOBkrVmkp11Vf5yri6KpqH8txGVR8gQn0Wo2Qf6qc4/MPlr2DLSV6WbQdnZr7XScKrAqcFGM
FmfuddAficilSm5N7htTMGNt4sJq5HBj5G8Jo03SGEPUWrncek23a8oH1SI+8pV0iHVgKYTksQxF
8w9L8RetYXrUspic8Zs4qV39rAoCpDNBzz2EyLcKCfx/eAwV10watzUfhu5pimEXvn+/RCl/NQ7/
7oN8rO0wQiPohzb5lTrEaIMuciKJqwmTgRBcmof1q1rRFe4C+djGDlyFtZ5TULUrEWJg+ss6OarU
OYV2ijHgxzzgVL1D1q1S8qkNYJas666RPsnKm1nD7MOzqGkbO+9oXtd4uzXcSQbqa2qjnJDQCuRJ
S8xtYr2a1WvKDtva8s4ErcR6D3h3Jf0hnhqJ7+hl9W2dP9sNJ22mpmqQI6+IljyJJMZ0/OcotwoY
FOr8IX6f88HTcGHRuDOgNaQV5hMmbROho+SB1SjkNf3UErDZ5cvKJ3A7Mmib+mh5UQ6i1CjpkQ4h
udioETEr2OnsaY0OlwM9njTifgo9toxs+rDmwA2p+zLV85tmpSvHcao9009OOOZES+EUl68Do3hS
VVY1AfM1XYC5IjMMLo8gxM4CZBk9TcpTJR06auP8JpWHjUG8pYodddbPpYF860lvlIXO0MDoEi+G
rjIQv0j+M3BsYh+QfbawuSzIco/JzMSHa5x2Xq7hrF7kihkuZos8z/qIWW+BXnln6GdzsSl6PNhg
LTuzebZmMl3T6SyN60SgluzpNGP/aXpeBJ0G5vDoNOVJ7fqHys4jWC+CSpqmNROBcRnI2UFKWfZr
BMyHSW6RclmLka4tPRhSrQBj5GvMUdxfXHUQhKZNMBQbap0XhlkLUPz8CxEid8SoAhYW5ksgJO5Q
xCuMoVF/m1fpD0Wg+cU2oBqM8IT1ifJHE///f7pjfiXXCQda65Akxg4pGNZUMm2y4T1KmhsErnLE
dqleEjM6KZHQ5snjO8cXoRgDnRcQSI0YoZVxZxJYZDHCsY1Vl76U2ZlkWWbtTcXcOztXKLwL1PjD
hc1cAUpR+wNqxLNKajoOU8yv6Q6PT4Xvkj9j39I+FTEeNTIcOd067aZkfphRrEdS4gXtk3+qMA9l
Jq303i0RjUfg/RoMONRo/bBGrGCBhJofxvzl++Xi7zz9erUwDc76gBvQsKlXbaC4Ds0hAxd1cOru
KPGjhenG7w5ivo8Np9De9YCIboYsXbSrI/WP2h9EmzPhrCVVYnI8LnrmXKgSFB8kKNusP3AMg7qP
fMkZ3unjcpQF4SUgW3OJsKfcMSMT1pk2Y9VmTMIZqAMul9JnEDznCRuohHXAf+r0R2xRXpQ+U8D2
cbAqiBfwIww3Eqmov5MKqwQvhTZwIblSEDr6qHA/5uHBYjVoCI6N5sGNGMVozk+qCONz18ZW/3vl
rspaC4HAKLeRdaho3CcKXqNkPwXnJNx00j2vRTmG4IuOhYKkpA69GsrjENzF5IDmqFeM+wpySYnk
ylJwUAAEs5tXI3yY9PvWKN0KoTbYo1FdlvztQ7RRrNd0xq86LCbzXXYuVXSc5xCo7YhVaAsxzoNH
uVHt59ZUMFK8jDa9vPimCDtOgFBOuc51vY+6jwhiVk2qDEjdiIKFwNslgcqLpoxXNIC97x8v/XML
TVwktnfaO7LhyFfvI8KYwJxVNiNz5sxHTzF5MsLUk80GkKm+ns13nw/nbL4IOAWE4Y3ZLysIVizJ
FP+uGT510lot4BbM+y64q2TT1Siu6QsshumiZ6ceRDtlwFZV/7Qw9yKKKHO+14PLwL7v5PsuywkU
IJMg38sG+np8L1Shmn8/Y0To/Y8BWs/3v/nvHODzK/V/v/mqq6nbpS8XfmodUjbgOpOWdYoBhbDe
AtaXzBw0CMx1A9PbqWHLRXfppC7z+VGOmJf1z5VqLB0eca1+yKlL/Na4S8LOCyNnp9Llqa0Vevqp
BvjFfOm1lx862jlxUC7zWJBGdu1cw/1teGkCYgOOSvCRQ3wygRoaU7CdlWeQz5r6aJDvkIyPonYN
OqZlBqJhm/yS4FB2Bus1Mes3aHGEZ2mljujZa+AWsuWKXS9RgH1WW9W5tBoxoJCfMeEr4QC5FUbU
b2QjgCQfanVfmcRwTeOyre4qSYIeuP/hUn+13JvIPDn0C3D69dESZY0TWymVowLmCMBZ8NZWJU1+
xUvoVksZE0o0aeljLeUuE23PCtaU11XqQ6nlrYlvjOneih+ifKkrawdAy6hdSDRS46ONGGbeZ/m+
tZ6t3ivGB2d4pR8atY/jxKSB5iQd2DnbS+TKFwnRdpLboqTjZbSgAgbzDQcjyAD3TEH6/JiyPabw
gLO3unqsoj8KB/L0KQKR2TgbhLSDSk5o5ir6acJwDN2Afz+vjpSqVYGVggUV8eiImJK1cSheC2oM
sh5WpLP9cEU/H6Noehq6wiV1LCryf/dPBdF9oUMPP+TsnfJ9au7sGH9mzLT7B1XZl7fuP5901VxH
G1tZYcYnzT1SJF58+5RRrMIL//4XfVmG//cniSXqPyVBOmEaCXubW0dsYtMiHmAPIY1QP1eaq9Ip
7esCsd9PK5+4Up9Wgf/8vquVL3Lsts9TPrbVcvBkPS3c51b7cMK7QXlwwpcq7pcjTxxUZbd0IIfK
v4xsTa/GtHZGeE4E7Hbam8HdZLwNnjKxxofL2NgbMSGqN5DjY3Un6Wc9vFGStzzclu2LpNF7ve/l
p9ra2uACy3RNbTG02/JHzrw4u3z+dTa2EAHhxxnx70X166oZLdk0D4P8MAa3vOuB6QXORxGzcOsc
f2U3tX94278AvAiNjchHgGbIiPpqYbUmdez0jAMV0+lMq2FqrosJnxQOSJUJH1uhATaZ+foCU1pE
8/lHY4r21e/+71cQR9n/PEya1vpKV/EVImbAtEVSbhPMtaYjIy2DX0Yb3kS0g0my6ZALlO0yzXQI
3neC2VBld1LyYodwify1H/6eJ04xYwDHeZdUm6L7VWOmjkfMLP5pBC3cDD/0r7SvahZea0bH9AI4
mF4dSeFHmp3ay7zemNLCX34OCVed7iLrKe+ZqdFiIzEc5B2BiZyNcADOOnJyTaX3TxPRfs7bfJd2
phc63alr+iM8Bh3jjUSNAjzNtXQD6gnQHYODOKwjTX4WGL7m3QrTsxnIG3wsTvBL8BMuoz6cLERZ
37/tXxUczMcVQhAcQ2cpu7pBpgKPCeuXeajqYW+AA5iYgzjGUu3vRDJBfOrT+lQ7zxIAZKyppt/R
ocIz1+BZpxQFet7RiONtlV7l+SDRX484Y7IOpmDX/FX1OlRPAaQ/Gv1aUeAj3mskeLJV4FFusENZ
yQNVnsWLmT8jZXODPt8HFjNyud5Vzvn7X/tXenv1GtLVUWVOOwoF/LWRP9C7qLPMVKNt7awDpg2R
vFNmUgBvo2D2OkdB8Q8v/HGm3prbYjlbgB9byLeOvpnLn6ZY2hftUVMl843RPFFclnnVetCMzBpk
5hMHm6aNNcdM3X8nsBSN12J4GJXQs+fY7TWRikYE/MPAm2Cq90UGwVduFy3wI6SwEsHEgSPDx1iJ
Q6VdPJXOi4jHtJdgXlL+5YbZl/Mwdj+R7P7OvK8vp2o4rGgK/hHjb8n/n7dbIdE9nO1ePUjTrW/e
B8kvGrG5yjmeeRPzpJ7ard6bEPbRh1vWpdaatdY8GfZbzMm4Nw4ZVPkEJPk4YMxjmIOxfTrTttJL
lK0OfjkSE+Wdn/5OORwF4WMNVTOq1a2GX8JBNDpmeCGKwjP8fuXbPgk2jz88MZ8LcscgIISCnCxB
Wft7C//zE6NWYuSZ6fKhG55t615GSoWzoiOItkGIp+FmUJH+tzjIOMGX91gJ3Dj5YwAC+P6LOJ+X
Il5QCGEmmk5GA9dqmhJ/fd2m88y1BH6BtGZBVsMyHLNVHGwClGBcPAl4rT8Ajh9Dz7fDjaMjsGBd
98dtKM59hrV3ENEJBGMIRT1pNnUUARvu8d6NKGehm448QklpbbSWLpQ1u7nPJ+VF6CUCeW45bjzm
Bya9G2uVDC9tcFcGt5P6q2TSiLqXjjfJJR7rt45fwcmDTdJXq4xCOaCNogKfbap4OQr55MkxmmVA
nz9S3gvqdwW2p4Um25zuX9i9e7J7zBYXcbc1insfVE8Y1l5nYzkCqK8gIYVlzJENbmLNcHtsugWt
pDF5zztkYejh/QKQoVNmy6yM3YBJgTy5hJ24avhbOB4cnWIRcEAHkWrv6+pO62LGhOrGBwPb4vgY
9B9MCWIl/fdlIWqPIhEyC1Y041odketdPTYWN3Cej4UK/Hp8SbT7VtmFI7cAG/j3D8xXH2fSVnQ4
czOTN642f9+M55aYmunAOMktONIM8Z86PqlY5cNSuN5/Un98ASRCHoOhUPhQURpdx4p3mZLNs9zP
B6r0CG+LGaq7Q1S+I+syI0ztB6PHQ54+E9jcVu+pkSFU+f//aCaZGBpteroWybNX5QbllKIN9Xyw
8xi4BGktd8a496M9oajrJHn6/hKrX5Q3/GQwgoZqsakgfPj38+ZijNJe6mYyXG6hiNHjqUC9imAe
l+Kgtk/Vo3PTXWCyp8G6yGF9etVy3IPJArlevvXFb0n7yPdxjCeIZNxFXx1i6yJVm9p5kZm9MzWl
0gUBjvftQh6TUXpo38MMIaU7jS9atgpADZvU54e0+F182NmmoDVAvFB1gyernG7w1E8zmtXa899G
62SH2yLd5r/Vd3s49CFd09twfqy0m65cFcYvq1/RGiZsZqhvlcar7/Nimz3b9ZFVQfMf/PF3Ujxk
2q2i/zYyD5pXtx0yMuGW+TGf6P+StLwY4/u4eO/5G8+gRhJzk5m3qnPsXhLDC4t3DHBT/FisE38h
/Z6Ge6m+m8x9o7n0e8vCs1QvuYR3+DeaJe94VotIvEpdcKSPpEPVuw109vRGlk4xadc+i9+O39ZP
T/ohumO/Q+XGIKtV73WDXWSp/hnl51k+VY3XErk2nO34XOAEpoWJXY16BsLGU0H7u2FO7cFMqbsz
Cg4TQTRd83IZNrCVz5N96FNiI91BugTNg87XsIBQXHT8x0ukwHa+GE62s+jvbf7l6DjmR4eqYrod
XST1Oqz45nWqHixMkMXG/M1WUWXw5p4B9Jn9Kl1X+iHM96O9L5g5RZvKXNrzr7C6AfTiSG9OjPji
JqTlnywLzPdgz1/jfhFuCaVSTsKwxumMLigqkDdn8/0j/sUqgjKAaglIJPrB6wpFT8dILufm7zvt
D1gsd1ZCHu2uy1yZDITvP0wsSVcrJB9Gd8LGJYEE4urtrSpLygKdtxcKnE+fFC4sBj9m/8VPa/EX
m6kot0QOmSh99evCS6rUPMij+eAw2miNPaZ1F47dQgvOlaK7dU0wtfTDpTT0zz8PrbDG8k/NJzNZ
/HexkKeqjXU8eIchjRgy53e4GW7wZvgdvOaX0gpONnCIiTxumD5mToJWe1+qysoxMOS1IP0txjHK
fTjRQPEzT6FByniPt3Ved4yHiBaYMb8mREcxsQhkohlE6gknZlzsbO0e7wDH5bJ8ZNbNNMBTpGKr
6axHMpBF/lLTYFsct7J1HrXXsn4uM+CJ+uuckx3kQ8llzOGEGsXyD7f979W+uu+O6KDQVMfBZjhX
W5U6BHGV6eF40FrDS53qre5RL1hy8G4SnjJXqLBU/LlqAwSq6rpfDNFWJCUfY0Y6lJ2c+RsZQxdF
Z0zmVaDQTo4oCagvullZzOUxyvw1hYjXapit8vdc5viF6qEAINgqEkpKHZqV+OetuHYj8GxJl+FG
kVHsvzt9thwmsCuzvIMV4+rmq7Gr8Iq2kbI0+w9Yvsvv34O/Q4TrC4L6Q5EVkrzZUK+OnWks21mX
m8Mh11k3hlUQOUiZnnqmi1GKgsIl2M2t5Maz+9SbrBcR2Vxqz4P6noPwfDGDG5PUhciCMB6+fv/d
/vrzr7+bjeZSaJUYDF1veWNVR8EUktMzcnBH++5lpBOpCcyJTn3pXE27BfbMBPquqAZEK/pGsl4b
EPMttj+cWTZz3a51NlFEUAFCgamd2S3DzWgcmrHdCr/3wMA35MTDaK0s6SfSl/FMQCvxUxR9xCpG
Mk1fVC0jOjJfZn6wIpV3cj8QsYjOvNq0dXgbhEQ9xVSwKDAY/oXDfTasVNI1W1NdGdVPQGeM/J9f
bnT4CgRfSiDwdleVABbvDEhmNxxmWu6dQq6jeE0TBCXWOSAcIOvDW6GAYdzg+W35OIa+a+F1pDCz
mCKl4OIyp7vp2OEFAa8EpdIaUFakUyJfBsrUNNGx135MSgNfql8pDL7U8D5P1bWMeXcAbS5hYBvy
bBeo06HL+51O49vKUy+MHXT1hOJObPYMT3WqbKMGLGYTO8qNfggG2uqMHtgQ87OJ+dJazrwiAAcW
afxQKgaFjWuh6Mi0d2Z8Jth3SWnWDX8PFlhvzn47p8zkpEzHrSo/sox8hjpfdUl1l0US0rVmnTN7
6Xhow3RYmOOTVc1k/jWeOt2MyJYd+Uml+TuceLt3hdR7AW3GNjPdJsk9li/iC+jZk1yZh5M7Bbug
fLCgoA74j2yPLNiFQx7iAHfU0lwfQtLcTpe+ks/1aDDU+ZgzaMEWIaBpe84RDlXRHnMQHQmfw3EX
Mz2SWTrNjTFcjPqly3N38hvaO3TnZ3zY9kCIY7SJzacZb3xPLq/Cq8hZs9j7ZGR0E64lE9dT8Edi
JkMJuhUpqkJcUQABxvh320kROVcPKodDPWOBUZ5kpDIAJEdl2UfYZgl3JNcmoF3ZxMdWeeV/txys
aAlD1c46VgwVTKHSk381/pnPLjgsKUn1RI3vaqD8dM1fWAREyYO/bLlWzLXmdEMAoY3qSSgWEdT3
debN/atEAmFVycRXqPSc+gMTfKl6msbXPGFokuKshdX6zLhdD4+jg8C/gZtDhfroq6ey1RdOtgda
XIYfZrXSUDuQNW94UrMKqDVD+MYyDVTCjdSVVSPoCqdlSKJL69/DUAI8S9FneKZx6DRj1Y9wSvOH
79cn7N1fvonIOZifWbRarxbPqJ4QfyUpBnf1wwT7AHe+VfOtOgx7JZn2Pr03M2o3aE03TL/djPXV
t4/BlFhw+crdRHtqwnLWSvmSLIeT3gU7uKRUwz4VYtraC5p5K6y3j4lp3/Lxq8o097bVba0WmmlS
6O44PQqXnxNlv2blLgzIZxyeVEfe6l15KxfWpYUu6HTEfNBNM4CmQbu5zTG+ymCc9bjlex1QI+DM
t1eQsFRzvOuYUtVafBcp07ripCGGMzVzqIK4Ec2/qOsq4vbpe4LsWoeVodoIxUgs1dTI4nGOb5SU
osIHvtNhVsY5MDACNYInGZ5UOeJMAkuV3mRCjVlqHpSABTq3On8dCoAOzTEU8WjpUuQpyT0IXrYW
qBCKUy3GdlxaQwIiyuCVtD3ZDr2+TNb9sO+a81QopBGigiqehJpN1xVS2env9PkyLGo6D1g1G/6u
bCfXa+x/ERMwhp1u9tFLLbhV3IJLaY8nAySPMFa+iTmsymLBYxT01iFIYFQRcZKhJ4toLSjdO95Q
KAd7q0hdHTsnNjJXIbInQ/ecpTeGf7JIpcrQxBeSOzGaqs1giSQHtsHFcvaBA9hZpRLkG3bGru71
m1x7mhNmiFWxGicAcCgXYtiYzVNivRGzcuNXTKtBPQSTTn2/76ON0d51q7waWYjatRyanix9FHPv
ttyPnhZGWRVewQAgW/s4QZUM+kvEBr+3zWYh9X8Cei8j8lONW2eRsxFkYLTV16n+NUUT8okKJDJv
dnEjU6EkGDCR+S1s/1kR4gASqDCmm2WP1k52dV1d9Ya24J5W5WOiokMJTo7NjLJ6DNi0mefJ6hN9
BGQv2GpKsgyncSFhBtPlkkk5ZuzmnhIMRCyoi1kJNqZerIBMMk6GyKwxzc+eRW7x1NUALUx+cbEt
uCCQMRD30XRAI5eVEJPAlfNWyXBfB0apqeVsxI2Smhc/fpYJaE8SRvs4oHi4smNySgngLFiKeg05
5a9x3tgtVRjt6exgqRjqUh0cHOXC6Nn12UI2U1j1Rumgt1juTHxq5HO2/dFSjTD4anXhmI9ETQTR
44jDDXSl/7DGsXVMKe0OPTZNFMp1ne6kctxIdMtVByqqW9v4bB1k0MwzY6NdmKXG5mnhMbYXfRC7
ICPWwSS2bG09zZeheotQRCk01bcVb4vJ4YAy42CNCdG7sRsxFxlr0TdV1wnaCAEoZyJnt3cFUtZq
kNYjT4I/9bzp52xk4FVRJbdIT60tKpiNHqG2MAAKVkhM6RoLrHofkPzTVze1Yi4rtpJWfezm5IVW
rUEKRkQIWwqvGLBgi0LYgq6ANYxiE95P0HzMynwDxdaVclhjCKCr15nA1CmnCbkukh0AApr4tpdN
0Y3On4hQlJvNbBN8M3oho12WTHegODJMqLjtkykj6hsm7v17p4skST5I2yXFW9TwOTzCYwpNjHJQ
ndCS15yOESKYxS3McMoDfWNl7PeKvAt9lBDFewTrXKNKj9LclSPOkDxAq9FI2RptJEuoTUdouCn/
LFX0CQ2akfFxjjryA0IP6NLGlk2vTO9K6VB07yjHuXj5RpZ+NSrSMivZhWjSGqnympEcpmh4hlNm
aTe+1N7VZebC8qkKPC/Y0xXJ7TlRYdBcNopPwK66MXlOgV4iwcPFm5uuGT+NiDBavUYZfT+qFDof
9RB6cn/qAlCOq57FK5bOtSnvZLNfN8h6OBSKXq4v2Ajhivc6HqqVRKQtUrJmdFACvRi8e4YPX1Fl
FRoejeihhZbbrNp6n9XzvpFpmvfxdpZvdTaCkKywDo3IkCvryk/XNttLPgUMqMpFaXH4oNo0Q7wm
qb/S8Sgn6zbHkrCDjhqTcD+wfxn8gzISaZe9jHG2DKlKaM1MY7gSfWo1bm78fjhoLNvpDDeXDrHa
PLY+UYx+7VlN70amtCYoWMfpG2deGcZeo8Q0qbdD8mjOS0tpn+MUXCycyyQgRz3G5tH2REy/OPbB
rn+rxCjUsP9zBLpRcFCdzKX1V6W5Jw+cAm1pbUnOYyuBroL+CHer9ZCAW+Q/MddRJepIYCE+JSpZ
gAEPyxARKkv8W/eeSmyj2mME4IS5LeHm3KMJw04WLtOEnY4XuquctWaKdDs6VU1PpAEUq6eFHuiL
ZszclMI5Gv/ovA+1hy1p5G0ZimPUPA4moMrqhmAGeeRHe8m8aYm/GW+Up2RadhBG6S9R+TvED6+i
BALiJjuV59nwemc/Ean3qxi8iRIHVCxlPUI80g24ce3SBHhP/hg5Vqmbx54+eS1YcgQn7Iewkh8t
aaWMPDULgskwznN6bHex6jk1jxfocm9ADEv3j9cE8l6KrQM/TkkBtKCrlaOcWlUbIRpCIsU0EMSh
i8GIGb0+7DMfFVZIMK+uYTp4QEsi/Q9h57HcNhal4SdC1UUGtiRIMIsUxSBuULICcs54+vnQy5nF
LLqry3bbMgXce84fFbA3PndBnYFE+zeTUj+9IvTHeU9KSJQd4+7LwhkvJ8O+oXWkT591sfVsaQEy
wd3G+6BzdE5X4qzMIUCNCe9D6KbNIMOKZHSHUCbvqV7SPL9PvDfdW6MjX9jtthWKow5i1clUWmXd
VisMrILxwQM71DWUnzk7i79QjRdbT9MB2ob3pn+SFL+ckoOp/KqmRLMoEGzxZxIKrVKip69orRwq
/N1JspXmq38g5fu98+9pye1J/15VkVhu/0xQIr6tHuT0xVCBOGHuoc58ZkHiPs290v2LYw9bAmB5
hFmsrzAL12848TE9XmzpnzV1AIngF6NCmivPo+DbzjmO5F2bQ4LJYuWFUs1hNwUKdAedweDpA1FU
nnjFxBCYKZne/MooTyn12rcV/v5kGwBOWkwIJt12ZRW41dATYeWvtDLmjkd8e59G0zEKPCT8j59G
rJ2aFrpbBmz6Hop8XZenlkROKkcWIQhTte3myIGe3LdeQ8PcvyEeIZ7cpoCNTYOLj/7sFYq8xATC
6V6s4yoAp9ndE6z5nbfPiCM3yQWoCTKbyavGH9wASXTCXld6GzKeWP+IpOOjsAqmvp4t175Nw3wN
cu94P8HYOED8TUtcs+Xk04Na8MN2IExAFgNRVhYSyGGf1yrOwCsPDIjgQ2SfRvhvjF86nSBMOmjg
GululhsTTKnNKem8j93vUNcrq6UlmpJAkLFQ8nHccYxHkmMON0lbmwHhMwxyPe90WT29qlhMw9t/
SGKynccVHy7EJMvEgxgn11jKDQYs6qsBGcHT2KvpQozuU/bsy41SHHSxKrU7sw9P70CWcoFt7TDr
rUksgiLg9opOBr+lIV00Kn81xVWKrcTTZTfJUpZfSf6rjjcANLDB0qZn9dMX4A0/FhwDfGWaPtm9
JmPCP1c4QmMTEvp6XqB1XLpebK8r+UAzwbzS6l7wlo8b2hE2CgZKidWv9HryphUnk81lVRMXQ1mt
FX32ybOn95WfJ3C3ISLFaOkzq7R3geBD85pVGnC9ciHoUbbTiQgeVjGFPYY6ObbcXxTE9JyFJpm+
17bnh08qH3c1eAtZ0LZsWeuhu0tkMetYfI8sXcvINrgCIBFNZIHZcproMwjIZJYuY3wI4pOnvioJ
bTqOqYkYEbKSGY2K8pfPquy/azZwwxIXb3wrMpasbO5k1zgpypzUNAEY/zaI6mj5rxbmjEKXjqcd
LIrlDfnD3lOx2o7fcvAXM+AxuMzmpa7dlqhnqYRe9ggoB+WZ2AI5fvjAs0J4nehDpErdvmp+ew2D
lrzWtphukO++yRwAFbloPrKcUJLI7puXSOWjs9c25YTap2C0y4zrqNJlnx3UuuEU/w7w3I3tNkd4
bxrqUagOGNd6nu90IlY6+RpT6EbT7aJjjDTaP9LoC20lit9Ife/ZBzQK+joAg4b7TJHxsDbPqWIO
2g6JzFVEYh8x4fFBLd7TaS3MGxTAgbmclYIoPeIkaqDllnms75xpIDULuDHTNUfUx1i1Dq311jD5
UpBcAML2uoyFENGuSrwHVwOKwigH7UDZSa7MAmcNKoGrTXe2RWsRebyQNMrG7jeBupc41pLot+j0
ZaftJNDBSjHvXqZeZp2vTEN4b/5r2srxhU2/6iHlOJ/dABqkb0UV1ER9AjnwhxGaJLbtD5XcwNlD
qqs0wyjbThq/m9pf2cP0FSEzr2nUTEPq6NrxqGnkwxfprrV8p43vWiotuuJbNi7qJC2q6R8dnVu6
Mp3ee3kDpJlG/TGzI+knrp/2i9p0K4xoGf7zLG02kvGk78NpGM6R7a0wbcwtM5k3ArC0J+KIryLq
t1kmL+t2RF56MektF6G/E/m/UoTLuPiSyT9pnhHaSx1tUX/wIwvGO+HgNFYDpFduFke1HN0arC+d
S0TZAYtuOsicbyMtpW9JLk69JJ80OyO5scOl4BUHM023mvhr+l/mRIMloTIv7FAGU4vJlWOYzVIK
yB3Uy33cZWdDilk4KKKt6+onpJLS4wweH7Jan+pUkI+WfioIYjO4KiWtHZZhsoJgpk79wIVSIKJO
y73U/sNhuvDs4hoobssgUWKAC3X82SmAHstT06orHRt0nn0U0RlLsGx3CyWlnVBt/oORRmD84mCY
PwUsoVAfmXiV4bC26k2MdlWXd4WdE6QveHsREILQ0WapEBZnh90KJlBvOT1MDmsBJjnlP4kGUgfy
I7W/MYe+KQgqpsM9LIgQ29XzoxadTIuqwovcAEBYwUEus2tkxQ8VijLyVuSo7GXpJii7jWvmXPXm
DbrTyPo6r6PzhFxKBxji6S/Mr5LXXfMOUh7jlxX7EPuEnT2hrB3++GS61eMhIVdSeU8G8mT8U82k
XBbVD0oVxMx4vb4lDBLC+l1k+lEQ3oElKMuenvUbq7+jtzHEGaPcSscdVLWvlDWcoDTug8mhgWAd
yYVTKsNx0jsAajw5nSuho2Ob3Hbz98h/qjQ7t9N1PjpSChIBMdtCPYsGI7j3Nsd7qPYm6Co3ot05
lV5m2S9ttaepTnN8adGWdGqrgn1PX0ZQeE34R8FCqlUY5kDTQDstOFrwZSxmDIQ1xmAMOOtcCQ4z
mgPSiD11JLxLCz5q44Xtb9Eb4FgSPiduQl2lMRa4tdH+lUHI9oJ98xyiF6riyzhNGxLLwWe8WSec
QCAM8Snvy1t3E7RIlTa7tdwuTRkp3T3unnKnsXnrUOSEopvgZvwBfEZOBRcogpMeA+Rtu5HUyG9F
m30etPYyfnODwDhh61EPyO1jXhqf2D8bvXS8bkaifiDtOn4wFhu9+FZzngdmnZBSX78njhHrepc7
dIBixcPqrdwUqP++/fM0b1kRQT9ln5rCEgb0UzEkCGvdIJb0THGIFOZBM1gPs/apzLf/D3aKvvD/
whuyAvdKbqZMmJD1v2mMuK8iaaRASNGeOlZQycTRCBymjDwo4P51sVcFK4J80jFCxsle0VaWspod
A765KsJopSgkLLQNLxp6IGN0Tb06zBbmKSAg0frpWTZGsrUyuisCpXUr5UcZ4oVMsEtV3UZGkME4
k6Ky4Uqd1efpPh7+wlgmL5EKqYBc/vGUoKkv8J6mLA1zCEPDBTNKzwkkf+op8+pWqNyXSU2WLMnJ
6nqKTn2lkKErES92rzvPydmsYtAasmSQGMhLmdqM0Io/Vfbo1P6oa/x9rAxUqpDKgO6sr7+NNlzJ
4R4ayZcfg/81lnP4S3tA5l7hWgm/Z4GRofyOVnaJtG4DdMRyN3epNDQW3sfiYGdIH8SzRHNbgrzG
k8pHd+lQKdfE25Kuk/2m4iv70eZ5sb2xfzvzHFwPliMN0VoAm/Ax52ifK0V3B04ViSg3LrKw+7Mk
y+m6xE3jndyfRPToRXExUGIaw6XyGBK85yBIU2jfoAC69Fmkk6Pru9isHUkHf/vS+Yj1gGlJNvcy
qyTxPYtOI1OP9LzpkMGH1ErpGmGKy+E+dx+1qUnpHtb04K7aIHAvwVzLbLuOTElbppZyTFREevq3
VeurCNh8bN4jc1qjjF3K0tFGACw+k0Remv5nI7NPeMO6ycpLixV1lCPkIB21TjIMpgns8BylYDU7
B4lk32nDsy9wuNJxXpEwiaewyXXKer/V7o6iEM0FKe5Ej0zqNiy+8vyfx9MloV8rgE8ppp+6z0rZ
1WlL7MBdkr/SiOqDVHV8fTzWqrJMpE+aAIV+SYCsmzq7WL31yQZQUVfdcyTPD5mHKzEn0OouZ5yZ
2Pdy/RWVXxWdPRJi5uEcPrP0nnfsouy94FVl+29MlEXIoTy7SDOOI7mvaJ9DMzMcpbR2dS5KJfiD
OkPFUjsTKaBJhOXdkoP3EGSjU/7M9OgPTLsoVKPJGUN9nRJBlzb5o6v2gsOcO9yPplPp/RJEteCr
XBrlpgAOKWMgL24ArSRkNCV+AYtVxyPtN85kfDCzFInlyBjhQyY1WGlHCeAl4mFrAi143GpCY9tq
tR6Ld7CexYaJ+iPIOg29Yy9BTeqIcko+Br9ZDWmz9OunzHud6+1fTgElvzFtarLf7JGcbwuyO5kr
Tcz7xJCw9NiwuBkvdO8tSECto2pTU3HDCCl48AypWYEPfKQfnnpHbeV4eFYkyu0IxW4mDRihX6oG
h3dEO8l7pqZOYumuNuYbtarWsr+2PPPHnJhOUwCGfE95zNEAl8bG9YHgI7UA4ycMsYr/EwH5U2Qh
Mb2kZAZAh9CRgb1X7x9lazq10iyL+BHEnMiWj+EdG6ut+75TQyQazeyiDb+ERBu5Yu6qjMhsohf0
ZtuL5quOwlWOZYklfy2Gi5W/91UAR2Svp+FHrh6FzevTxseMBR4Zltqa75VEQmmBIKrOFwkJBAlV
yGTv7JOsXkel9tGF4H/FUWNbMLp0iQqMq49IJBz3asvfnI/YytGk0WqAkga/U9h5x5KDRn6N+fFN
iH6l5F/8uMJYWUzMlX8DA77NuhfU0T5CJpkifOj8Y0i6On+V/wzhg+82ZE0LLl9tVnyRxDU9JP/T
7r4rMECT4Fm/fIoR2EXZ4ZV0FPMV4RxvWovT5b1rXnVfEwacLE9jTnSv92/MSJZkEQkBC23D5h27
z+XHInv5idgMzaEofCAdzrzCJq60Wcj1n94cBLNESZteAITFKgMBsPTUbhvy2Jg++eSA260KLKE5
sd3vYmDGsUUYcZTlN6WiBUB+JiEFUdjmAu9dUVHZx2daI9dWG+IBq5eiBboEJpQYY5o5G8EHzIm2
KJgWrP4gCBHd6VWZMAMZxCcmJETYxNdcJvuqdsqSVFeK3gU+Z1QRrbZlyQceMEOJ1hJjmSVwTAbk
1egaUDaeP7z7aLZjpHgB3VYFkF1ujweTLnXqUIuQ+A5e2F5dTVLi9sBpPVGXoU7uo/2ZxxhKGPCq
8DPVdReCaCeX17gclkhoRnStkV+9sx6GsQkltizo9itTwIHhFTFZJuNAl6q4yVXo9h75w7QZMo03
FKN6Mo4N/56TihlVk5PnQOft02o8WNVkkxBJ6seuLGebDqKAjKYzhQau6YXUmWVbv88+RTd8Nsab
VfXnuvEdGNLPRDUetP5eaosGpp1fMlN4V4PhLqfwLouRExRHSGS/umMd67OGC3Rj5k9GOPnfrCLo
ZwbWu4z4PZBlspFPh0mdzd7cV+StGunTC1SIe0R8iSva86QRctK5mZdsJH5ipPPe83419bvS1kka
OEXKoh0ZnxR9EeFcE1pph++KhDkF955EAZBlB0e4pSq4465k1kVX2oKxUkM2N1WS6Cr8ho3vXOnR
2heNq5U0vuXHseURUAy4R2MvjH6lqv7Ra39Ums5B0c6x39FrTEgWfumufoNprdu7BgxmZZTVU3qk
QuNnAY8xemYKlw6V1i15OTApAClLHOTpLlabBwId6jJnWVPMY+wvS365aLudrQ9rPR5+NINBu4v3
utHdfDp+swpZQkNsADsReKo/E93orcNbIf2jVG8BmJXXQDk1xAOVkaL/R/Lkyu+bW1SVjvAAfoue
JNrCKSp7VXCx9hKUbSwddWRoBtppxoC0QQgSqY5gPpDm5OrIYfdcYCFTdH5vedfq+8qoNk0Qumou
PiqEcEEhbUObeI8hXKuzYaSktSuuFyVbWRFpJEvXcFiCKftTk5KXV1zBDftUniGYtj2YgPP+OZ2h
mtJz7VRbTPzmMylBRRTeYJK0cA7ZkAizbdE3lbVis9zpK0kmyLA6edaBK8EDJqjU8M26xsyYYydD
GLgW0PwEAh3SlqQT9xPYVwQddD1ArVrqSY4n4mi0tVxZ+5ZXuIpy+mfwTzfkb/b9J41PZ1UBUU7B
8duMuyLbFJmo+cLqJ8VyRyKAPn3P2oM03uqA9U3p/6wsW4+xvPVV3DilfovgxDp2ug7bO8SC2/mz
XgpGqpT4MZuNF6S6GDw3KaSQLAaDahuaQzyhv2FRJFUMCdWUu5r4sAeyvSJtiW/BK1G5TUp2CtrS
RRT/Rr5rURbL/tIJZZMNVCU2DJ10bkrRvpBTJwJb6nXcdVPuTD22V09zh8wn7omFPbqNlUl2x4Xo
7q2kB3sUH2BUHMyK7zTNs7ERygrIQJoKtV7jXpw2pIg4dimddTNLFz6lyXmfnFRfe1NS/UzjFF2N
tKp509x/XG6NeDsqyccQ92BrkFh4XG99T8oaobUcBaVq7YOpzZdpJg7y0J4QDdKDWK+7qd3kSvkn
UpIZMvXQVOabrhvrrBk+BsBuBaDByLtjV9aMC/caHQAT+IT+gQR2pXkVvfGV4pjNSeQi8qCFsx9l
RqrqprSo13CsNtJS3URefc267s33c9fgT8qpxhp75ZTEOdHWzX5KeuzayD50+9JxiDW8jBRwW38y
7y3SDzKD5GUqrIPVXsTcOYE+OTIIaAqBYRpqJYhDIU8O2VHq78rgln8Exd7wXqmkOli15+ujMtgO
+C6te5oNetlEbcIwig1n1HDHz2kCdn+jMnPRl5dCOwrtF5gzFPGuVb0NdbTFHHFW5OFRN5v7RBVd
NUIITtI6am5VAcphJO/KgCNe86e/OKbxlmtv8vJ94/FJKeAnCANSaStpMbh2Q5KRgllDJqEuKNkc
6SkcOI/U/itNSLSgL6Y28e3aGWIs353q6tVTA6fy7fDQYaIxotglpT6CZmNHyZJNm9DRie7Aavx1
TMQbKPajO5ge0NSci9zImyHIaDqHGLMN2AAb2zYtzQlcU8dYaPJBtkhUdPJX7bl2SCkWPvLtvP2b
+0FaCh5VBRu4nVEYQt8cM+0K3XfRFVseH0bt6MhMdEA3/DEV9QLNtOMVyU4R1+FECMNKHcqNgYzH
wOSYCzK20OS3jl9l+4H87eC+OtAcsnAP39pi8e0+3MXi1w2X3+cDPxZu3cPifGgWj2TxeCwe7uFR
r/n34ew+zofz4+DO/8oWbrcclvwwzOti5a60RbilDWR5Pnz/9xMuP9UtH+65dPhlKSWKKD0c0iiU
K8+aZ7rRn7hSofWunCGQ3y3nl+QtB+z/TazlP8ltP+rttISwW1R7X1uk7rCPHNhYt7nCw4Du7uAO
Fvkxde1luORrbVamO63KdeOy1y84bmfT8NvwS+4ehhza2nbqkqaZbdtyNS3JtVauYL7W4ZsMrumd
ESu0F+03jnGNcq8f+QW1oEJUQN99EWZkf2k/NY57DeUy+kGsEAsUSmC7hPNpvNTGARuLmq9agvkO
2V5f8YsB2okKWRTZpmaW9ECpRS/gslp3xsgifzsH4PPwq1G6LQvfNdmUy4mJu+qXEck3govXjLR1
QHi2MSNaW009ZxHnbkkvTBHvvCwAtR6nvUZprsdzpIufQPCXV4/FBLLk1/uWpAgB3BxCwXZi3Gvk
U8jJQ4Za11plNkDNWh29vaW92LQeItruM6ftEy5hTWTr1kirhaL3wLewKYSCid7fWsS4WpQQMuU7
JqR7BDwxTGQosmbHqGgHzlfZUHdEjzJyARhka2WuYhiOtAmtjSZ+tzLVVYfpMw38VULQRzK1rual
O0KKdV6DESFhWTCP9KvEUXF4tuTb+AWHsjEgRI1dZfQQmZIeFEFTYepD0DFH9ROpj9umJ2zOJiw4
TJ0G00nNgaBJ+sIaXi0Ic8ke208/89RBJUvXUf00R5JKJ8pH9/4ImYH4qwFvCHrNVQMZ4SlpLtZf
a/HqimZnqBIZg7e5nscU1XqYqPasvtvmOH+ybTp3XEANVPs5MWa+aEh/DfmZXgbCIbiyyf9a6ZO2
Wck+IYM0R2/NkETrYkggbEFIgYejkhjxVhytIT4m2aKzepf8WLfszZUupW6fGds2vDLUOl6lvFko
XGSCtFPoSp0IKA7WLj00g3cIQGykDkgaYwdzfkANVEsJbz3pF0WK+UzBshMu7VFxdfnPA4cxSQci
ZZPfaWOpN11eA+nk9Kgk5EKEvXfIGwIQyfw3yVMyerS1BpN0H53aaL58YJskihHiU+P/1MLFRGz2
yyq82+zsZfgAB1mgcKALGumP/0GJ4kIjRpSUsrW2rEfi2KGyPeIVvOYdZBHtlLSBBJuVRr4slgHS
s6kQ76NmrlSflEDglXmca0BGTISKmr+rZ6Eh4HY9n+xqgCR4SwB6SINqn95nLTOObq4eGfiBbEkr
XmoSJ2MNNH2CTwEV4M9x51SIEshP694pTzaEsa0qvkqsjjKi2X564m9HskPiQ+EqCW796zAxu9en
zDjqKKa8yNXxs2OjW+TaxTPvmf+tUXEqX6X4gLa8MZ5NsW2yM//hy9+4G5054yK1CO4BF05ftoGs
pqfFU3MGFFYWQyICSF3oS+KgFxkW147yyIkoBMn1wKIag88Tzt7Wi63qERgF35K5A0HX0FtNe88Y
IYSPSOFfT01S57Tj+6BfZ1Wc5X/5scLD78lkBNWfQSk7dTlfJ+o+lm8RN33XbFE8mslHChaUkD7G
R0xZwaFQPpP4MYKw6NdmaonKjN5h5UQETKXOzKcsBA6J/BAZH0h41jFHg6AKFA7BA0ip8t8RNViI
wsiXDVTP2K3g55pe3pCzP0hQ1YzFE74zjJ985blx5xJfjzlViuy6TqBQyVJAwxxJj5RZ0Kptbs9F
FNAFyt7ERYKij6cSqcKyzb9ik9ugaj60igYvomBNdwTnm5Snpac43InLswWoNrbSwVvFOc1RBA5m
fJ+r0dgq1PWYaEjk1J2GFzJMUvx/pCHdWQPUR5lyuCOQnKjAgMAPgM+RWiWonOlYX+KvqjrDsWRW
ollBHW58/CRGczPMT+iSZYJYPuN1BUccyxZ10axRoJCUz/6PrtlTgWMtSN76DFk8qbCT9NmR4qbd
O6jbwLvZLBQDIg7LwPeWqcs5I2MmuQjOkihBa02yiLiihJ45eZZu59dFmt02RM9awAF5yFp6SsGx
EmMVbrrq0fDfxfg2qAgkpGbJpzPEV4y5jsaANRXX0giQizJsaI85vihGBRnlaySjMeeOBBLpA8Tp
uT6TvXuCWnEneyZ5TqFCHREc4dRTEDFzEHsV7kcByInGdNFSEjQ8g/ZkR188sKS7bgKkuBLXNCL0
yrvCKunErhj7gAOnyGkOuSS+wmSUoPIGAvxWyw+LNSJtviepX8/fbiUhlKiBFDzaHVUX3OAJwpCO
dhkPRq6a9uTEnlWCnHQ9vyHYENMfMjzyOcJS2VoCl85wz0BjixxRK61IRoy9Jtr1YtpNuNjlyTiN
E42AcwQe5H+l3/hVbkV/Tsy+NJXzZofZqWesHq9V8e6F5D8Nv235H75UgfiSVtfN8W8xs4KmNo4E
7U5yMnmpbO/hYxDFJirsp2AYDiiSKFP8DlOHmsq6aErj6LJNqRawg2S9G9mx4vEaoVvpepCi6NDY
VyLs9ypXG/JEnMrcIxO87yfpmCiqIDCoACxoloo4htMiW3aYFoKkXVVkL3qJsa5DA0ECHDDRESAL
bc6wk5FCFOMOMX4taGaFfKSx2Vj+3uapmENEq4ZpM0YTmamOxf87DNsK60JF2a2MPksjZDfn9yoi
DGUyQgwQX8Vv3sjS4SaZzqaf/OZjuKWacel52a43LSJVxovAwxB46K6UdmnpNv8Qx0vof4Z2CrMD
GFUPnzFrx82WVZlNv0i/o/DZJDKK+G5Vx/y1qm7fIWaZzIowU/lDtz9tdWPyF28YoXpLOBrkuskd
oXTbcnqaKDRyc8B6QcF0+VF0JnEvWAZyutNRo6YIrPUUbBDgHoe7ApQ9kbgZR1hixN8cFKgjBYL0
Bdc/D0lyagdS1FbaT6Pv5sgNombfZERJeiL9txxFo0Qtdcd9bzYnLStImRZrSVlE8k8RvHDyauEx
1SN3MOXlJKl73FbHbvD2U5isMhLaYCkarWDn/Cf3B3Uusu0enCukzcJ2UOiXM7HynV/72CNqEh1p
Pd1LxCSGkyvpwh3qe8TbMY3tiuCPzJd2pAcuaXBfyWxAhT1iBP0ZtbteZVck4nkYbg2cp6PI3oM6
OA/gZSm6ozk+oyF22WskR2TxXoqvXQxmKj0rckHx8pJjFkF+R7jOi0WSHTO+fCSZlcmbmdZrteBU
8iX6W8gwsdHx6iC4PUNnYDXYEPniKh/0ajsjS7lq7VRdc/2Jk1sClxxRa+Yk6dI/GFfrTDsiqSJU
mma/8VBa1goxHVoBdVZk1Ecvr9cs9ohBcPN4j75VnWD+5Fh/a/olvfqVSNGmZMSYe4iIXyQCsODR
nWEHkVAtznZZg/TKytfU/dI398/0jV2ZKEdfww9Z6G+ToH1yuMwFE4pVHZgYzfHN65nUMTDTUfHP
amXmLEKlUeWSGW7HKklRl7kLsBpN5Mzh1ste3uTEBoLrGAUlwwd/hmIHFw81liHJ7txpKAPbqgwO
Urxvsn3KwzgZxNVFhyDpjn5zMMBercp+U8tbpOwhcCd57XsEaiIDJCeGbL7yVcRnvwu2RKFDG5Ig
U0jQ7T4hvFSClDGlsIL0hFTfzDIm0cVuy0aal/DCNH8u527UvmeFVSWMPwDx/bYfvD+jRQRLeP1Q
xk4Y9Ohb7YM9qyNz8zBkRL1aYjsX32UpUtWY10gv6XnUT8QJsobwD9CmDQ8FeUq+F3MQDVGm7pCs
KGEXmk1T8byfBy//M81JL7WUOTe9e9cb7+R1+VWZPSJjsA34lmB0my/VARolvSD+e+VtvpZKFKdW
syXscqfpXoulLcZY7YEY1HcxtESgbYMEN0iprec0eE8eONJvBn0VTERSfxt87ouYkB1KvESCX0tH
iwzQHXWk2wq6bpJNn5NvkUzvaZxeAmVfR3x3uLNiHJ4Fu50FrDK3FEzdsa/GwwiyJqZ103r/iGfe
5HgvuigyEZow6lhjPV+fq2GSd1EsMZ91s9DnFWXIaavgo5wLvfF45Fsruin+bW6cSHEus34EfuXq
XAISn1ocp8x0/8SQrXL6SYMI571Far43QHrY47Z5z8p9rQ0rjz+9Ty70HNLkREA6PRUjEPQw3Grl
t86ks1EmOz4CCSseKv322DSXsTsGvF9pFH71EOaWSwEN6GyPrBjG8jOgRr6z5L0eoGHKePSlwIe5
JpQoVYJl2UWek42gODErZYaKRxuuIaG/E/nTUtIDxVa1U1Cg4fV429jty/Shdi+NQiuejblzXtU/
GnMOF0EsQZGvXVKOjRNRj4aV4Boz1TedVHva55Afa/ZWl3C9W4HkO3pC2HopWWSWczgHJRI5JDCp
HfBgKXyDwh6/r9Xdxn788A1wAtRmHINRc5Cx7RRtdyua6N2o9SdTKbnmHOa6kh2jKfj2M6Sxiv4q
GYend05mOZlOMnLrsvbOeaS4jSQvzOIfnmNE8tckl/8bFSQjBUeLn1MQr4mZPPml+j4/bF08HcKi
fiY++oPCXqX7tFIPg2Gvffuk6vbO7DdNRzn5hFnbWqGEJqc3+Ovylz+E36Ck27Eet4Uu3rRSHDPc
2E9hwEUIfw8LRazkX5ubRMM2eF3KleXtoXDcpP2wTDDvFg63C/e9p4PGoTrxCDMZJns1wPxu0mi6
h9iyf0mqnMgktOwetAwyEmdZMzxLBV0GyWZG4cJKGzQ72563Csx7Hj1LNEa41OZOqi94zF5TloTh
c6Sjm+IY6aZLz3MogN91PfmX6NNlxs9GpXfRHK+GDAV06SMfZg7TZk1j+Yi5DMNy2vSVdGA3wubg
kxUOEsX7nbJQqVgf/O6UVMQ27ESSba0RTZTwrqad/yWMjzlK5Xm+0EilLL1La/FljQeLL51emZna
0VipRhoze0bvigLRJJzORghziRc0CO5FHp2Lob9J+ilPM7SM/ooVMiKYhw17DtRMD11dcJfwKaaU
LFPPK7+G2lhGEC/caYsyr1cy8IFeBDQ/NMhFw3U3PtqRYc4biKcfGch06ZilRDjbOZ5w5c1v76lv
rDXjqaH5yUt0+Xa9ShGDxSQUe2VyjBqNTPAQiW7uPabxFLO0aqhPDM5HSGvEKGu+ObW8UbxHidVX
jxQUo3zWlYaRy/UT7oSNF93K6uIbX56M2i9wzIEFQrmLOHCDWCFVebzoKqAq4Gw5n0iNv5I71Rk0
aa2HaHZr+z3mti9QUqZ94QpUTx2+hujqYTtQpOKcGNUlmOp/fmA7iIVXRm2sMNxRbkhJSOJ03qmn
XsAiozPuBKLOYkXaYqfV+7zZ2eZT1moniGunjzhidWVvx+OaPRKYag43EeQHfef0q7Y8g6Wh4JLq
nH5aHYE4wt08ZQxJsU7wdfjCehsonrSJbMySYJXa9tZnYRN8fIVsvvlWv/JivDOJjL4Bec9RlZkO
SezksGjOUZOuEVVGvKmtDdv3jqnclp4DVKv5r0Z2aaL6MqZ1CY1h9d9hEm0m7RKZ5KN6Lq5Vg2pE
6gF13LBNRx70M+b1qbwR4YnP8XK1cwOj36+dvIcxjsvuwo+Daqz6okXSAObJfDJP8EaJ7hZ9g95b
yzQCivOw0+HdTg11A7GZipfeziHcLHAtC7D+aWSEd9eNKyFc0Ym3VQjIHLp3wIq0wAkJcFYSiNnk
zMwARfp4MQDCNUaw6jWwhMcJnbE16z5ZJHpLcGvLbtMhcs1+ZkVfdgUhQrcy5NNhnD5NFWmKQlMf
AO9ccIg3Skd3rAB7ZjSOm7kbQn34QC9DMGzBejKavYm0HJTCJb4o/R/OzmO5cWTbol+ECCQ8piQB
GpGUtxNESSXBe4+vvys1eVVqRSnidY9u3KomCZOZ55y910YpjQwvl3JncaoiOgFEizY9EzMM+X5D
I4VjtiKm19JgqFRc/lunZn9jwhMa0nRQWDB5tE/w4R9QrtnstdK0agve3C+lPgzjjK1K27vusj5F
zFyxifl5TxOhF361MS1zX7PCKSQCCwpoMPa81MVjA3eYP8EPonfDAYaR0hpDY2CSvEMCbWBO6yFm
DEMiakaHpcztR7c2MKGWG03ntUS5FdN1aMtrJgMXkv6cVekGgTZq1nzVqmczpJ+WfYzRQwFio01f
hJhIegNwm9CJ1J7JFS46sU0gIRUkh2f1Xev8nkp9207oqywsWy8Nq7NFmApFsBkCpUmIWZlmNlPg
7fVPIU6f+WF/sh0wNwodQwUEfmJHjE9U/h/X1bCVyGI+j0XARPSgZv4w4NGPPkL1bpLuDac95rtu
vknAf8ludIjXk3IcPlJIn8JPpx8Iltp3N1pHbaQh9dcBOn3BZlLQEzy82OZJn/OdmU0+wV61AfXs
VVUOMyp6NlnWAa3UNs4cwrvbtFSBlMqG+8KebRFaSfTBtfETN/0/aE15pQxBegYEDNyY4ssXixcR
lyyr5qmi98oJraHoHFVnQ+ezrfcq1gYJPDOk+2OA14MKvaPk/+E1+EzV+nq/bBVbE8wcCeSQas4/
7hdp25Hezot5iugHiHCT0hCNrSfG4VrxhoKi0o5JM74OKMvLjCJECfYCFVfKVsNtfpsmxXPtY8Yb
j+TUye+kP1Gp7mXrQdpFm/LOoYWTMjlyu21HC1/nQNXFv5KW3vxD5JJ8SgOipQunR15Ijy5Evt26
lcFGCXjacFfKsaQjb7dbJWABo6RtOMEgsrlI4CuVSKmD7CDnCDrK3KKLLtI59orMXC+2oIn5rhrX
aWKdnOS3g1QnWxziQi+H2V2Zy7tl091CLLucB+qIdLmfs4eS8ZHB1GLS6dK9NuZLgOLaMiZaQkgZ
bZNorpgjjVRPUHsyBmznd87wq57/qXfuSqtAPqFZ1khdzSZnJVLUzddG/5GYN720ySNthwB+48Kp
UCeEhEwvbVSRnps/ObFKyqrhK8OyNWz1g+HuLiXkPg0UT63fo4HM2udIuR9wEOXT3lHcYxre6QMr
Lydv6irOIrEuEFRdqGG/SaaObruJV46llZeNydMqnqdTbL1GZrBxURloZDQw05qV5qxfsPZLR+U8
cahxmJAEi99my6OeFitszL7QLQRN9S7DbRDxWDIUvtUjDZJ6t4lAHfTztHdxkzj4jjq24zxrQMzk
iApokztzhyyWKeENLfp6TD3Wxw3RalTnNyNsDUHitrQY0wSdY7J1m2kT5z1HV07hefquJsAoq2lf
5AZ8f3CnjBysOKYAuK+0qyCHAlMenQxYShXfhF22xfEbtLnf5b8LdOBJkm4UO/SG8lAyyQvEE0KS
lj5vnx4stCS1dGzdNyWL+7yNRnK6qBERhTvjPphU7CC8iNqtE/3WGM6VyUYOKKwXI8H5xAhtDJer
AFGQG+R+igtK2raxhW54eEJ7rwYGdqNrcqJXBIHwSlnmJbV43B9R/EBjjypgwcBRHhGfaAPH/oDC
AYp5fHZpchTdRe3eo3TqXZNSy1yrAlPRCY8jwtGU7lZZnxWG4wbmDuMlgzvUGsumzm5UPJNmqm9s
cokljn6aHibjXee+gXyXnlj6cQjqGWmk5nAUWI84jGTleTW2DoKcl/TKhlFOj0MnnGRuerp7tHRU
vyRDR/T1YQwrQF4DUUr1MzvsZSIbvw4i0OSQuhrXzMG5hRy6vac8WxuUhl0d3TQkSutUDXZ1Hubg
aOGjWRiObNviPtY+lBhJS4OZxN0hmo+kPCTGyKf61GMzBztI5y7z28/kEP2+tS8L8YJa0TUkSsHU
II2wWPf4aYOCOh5dnqy4t3UrOMUNUOiNG+zZPAwjNrDAFz33eiohNzyPih+O+a5x22vD3eLTo+ea
9h8zQ8nEPFPeNem4Rjg3HGdkZhZjXqW4SRUYl6McXADrJbORNmPNJM/IIBIbeJZSfL1YAQO0pQXj
HqCmKS97KV15DfWp+agllwHnvKzEKY80KSO/T8nRZuJ4aVr3Wp+1+6jUvSEm094dV4mGkYAo6o58
lQiF2ITW30itsygfSmTcNfiA0iW/t5tR1hy5TrR+fGVBSd3+MnJpsGDAgOCusAs/tsJXPRfbqtrO
uHZx4LrTSPIg3tog3tDpn3qJ2cCCUcy+GbyaM3F/6ZWEEoQI3duIYoc305xu6L4lOOemjOLVBebC
fHqGumlKfy5uRQSqKSJKIPcdoy4sXfcTk3bID1hWlVWq1Pzt7EZxhlWXP9qKytye9SvK7qxmS8F3
WAqJ2ntLUJkvSJED8AZDyAeXAYhneQ7jyDll6NTwb6GQmvvsVtimZ6XBnTK/zIgSnFd6JwJjXPFB
0PCeTPe1FpPxET9ZIW7FkQNI417k8j8cKFddzLdE5200xp0+ZXvLGLdTP91ZWAJkDWjBQAkFCNk6
2i/OyVW7i3BJyCROsFG3+7ADtRDq9JhV4mcUVEXVThXKhZZx5xvLn7U7k0GnvUCjjvn+SeJhibar
5HrBZ9g829HIwKv2OfMhp/fUgAI7X1Yx8sTUxE8sG/QUK4qFxlOUzJC7VZlN6xAHk0l90lmeUVzZ
yzkgSKuFXAQ9wc13U/400xIUHCWYKRaoqBnNp0z38iU+JvThHeMN1956QMGfpMVe9FcdDhvSz3yZ
FaE3d5Nl/7LdQwOL5GJkmKE5VFqIMHi6FgCsagT29UnZE39BPvBk/tZQjRl5Cyjd2QscPdjxECrb
aC6ZfY4wVFhJ8obFxdK89iLpVaz+gTeFH+HyrvTozO94r2d6CNkkM4DPup4g/iCtCwdsgBMpIXqa
63Q1deOLmJq1O98xu/xEzdNkWjoDmsRT0DJd6Fnah8OEESbp6W0xJMaxtBk4mYcEvDk2s5jF66mN
cvwdNYKNyb2wlV2XwGaoDoyGVGMHxjmwtlQmNKQggpTzmjEQ3jub+KBg214l2zjwObuo6JafiZHP
X+IB7/I6fQuZdkw0I3g4Wa829S5Z/FLhmfea+C069NZpvBzexZPCujH69of+YDwmd7bCsQGu46pl
cg+5exVqno2yotmcG4S3v0MXp/vKuaDEWK4wuYvBs4y9GHet+gZnhfZSanf7hm/bIEN3ZafSIGqt
N6/DGRGYi25vdHZZfV4AUwj+WDoi9YTkE6nSpWZGNfif7lR07rGEB/HvM+d/0gHkwRdaiYZ1SIOO
YknI4R9HTrWKI7esa/Nkz5VXM+hKl8O4oBHSD4F7qNK33PlNGf3vT/2Ka5Qf6mjg8WnRYWr+Wu/1
S9YadaQbwGaArwO7I0bDXU5xkPkau63ucPfq7b8/0/zKkfr8UCZbhknMMFXRl8N1WOZab0P0P0X2
fiJfWDWSDbOWedzrZH+pxEiBVBPXkX5c+oukOInSM5w9oudS0XwcLKhMENSJemPE2PdaDthmQ2fE
ZhyANtIB2mUjYVfZpn8l/T0x2Vb4UtV+Q7pc2zNwAoZTT8wH4nfbAkLEybZvPWO8AFvEkwdyyz7M
cisvg0u5RM6DvpcZU/++CvpXJufnVSBl2NRVByTn11TSrqEFprVSQUG3zNCfalzILId9+SGKayl+
AmVVoJMbzfRMKtKgPNvmyzC+2OZyTperYQGsOT85VrzNTwgi6SAIz2FiqTHbDzLN6+iYJwk1gPU8
1ffdku37mQxapt1tPe7iJn0VQvEU4l7//cO+fZAJcSKTGfGtCins7wd5jEK715ZKJvLi52OyC4FZ
He7Sdg9MLqfHMW5rzG8/fKpkfH6p2DSVp1ho8N5hj375VFFlZj31JZczNvfRvhE1golm1TOZS3Ch
QgGeMW/SmMcB3Dg/8IrFN+4+EtaQTRBSzZdQv4A22zQaFYct7BQZoGZR9qhnRrNbTpjoHIk8pvVP
HZZWzkpXHvHjNMreApFWBJH37+ugfXsdHEGWugWtGZzS31e/jB0tVYPJOA0m7XXy0+qPfHmJOFWU
cgNhxzQoXCbWUg26l5VetBmYimE/tW8ogMBM82eiY2zDOk8fZDdW8EL98B2/aT5oRJlbtm7CirU+
f8MfS50J26tmOGucnGvEZZBcWprQQOVyhDXZxaCjhLJO7NPS9NC6kKCOSH9o2y7D3YCtmGKsTH+g
27nfvI4aDRGNwAFBUvDXlRDAgFOocwseCmKNo12W+KTnicFHh29nAQrNcEtbws0UvXX085H0lD1t
OYxZSvNk4512qKAki5Ocznj8FchylmAjlz5ARHuVYD8mUG7qoIoE+ErBn59y/S1y/ZTJvnmZVYzT
kWpHdAaz4JUooKh/GulQ/xbzWzjBpzHfVJI70SXlV8ytcT3TNe1fSpqZ9XAV07pCXbwWgcb48Tmn
gZddAWaItYdFeUK5kjbshwyFnPuFfqZ9lqhJMv2Iu6WypA+eArCrDI5Fg8yFPcKBlDmNGQgpV4Nk
A919IiBLI0foMaAjiioIOF0P9VpsEMbLg49rezXF/aC8KCjoiquK8StF7b8fHcP57vnm/XJMy9BM
2/68j388O11mGYpRC/2E1DJyd0pxGdjGRdZ5ZnkKySlA8jck/I74yuKODSgYoJX5AzjqwMLkHrAk
zM9sayUOkBRUqoOKzC6e4Dwi3H81OJjHykPr8ppEwVtEGuuyMNASNzEQh1Qql5Ep1u+Upqso9kty
0e2XsH3vI0pfzfIqoXD37RXCd2w3KBnxqUY0E8YWayptHpfKLL2aDCSg6p2RJX6eXMePPUwZIzgP
brc2rGzfBPfsjOrwK0aQBIbem6q9QERDOS6BBcSzr0YiQvrwZtGbjXmeRgQl6BgqWmap8zRmD4UB
mT5num3j8L+P44cMhK9oOzCD+l5ytijTRfurUR5jdVwvyBQ+YRl6tW6Q4/bG2aCAS8yThjLBZlI7
dISwBNXeaobdWAs/j+mH5zuQn5AbcNWl7qpVbmSKMBEmEuvCE+RcpzVxg3cNCqjxmLkvCfwOuwEL
yBk6K5J1jmz3TfRYiNvAawf+U8uTVjyF0H0cqhF94m3QcGM3FdDgEfQHWXGyr0KncsZvpGCTA0hU
V3uTEqoCHQk5xBzvITiTNUIM8HzlBr6TWIg10VWEKmCejYu0Y1Te5O8q9e64zM0hVmGsIpceVHRk
xL6TZTBdSumQKhX/2YOlvcHO9Zzkrip4uzHn4oa6wFQ+BBwks/CUlvghIJEnv8SAdLPdqqV6HJfY
D4LUr6fqqqDcLWmfAeBD0uj6xDZOPUcQDx9dqvuoRdxhk8ECyNY6WAID9qTXPVgZSvztxHwEMmGz
RnFNMyIfKLG3UecH9s7qtm7g8XBhE1OxWw8Rk5CYIQ95Xq4Jt5DXuqgOpKX2wym5FWare2FZvoNP
Qs6U7UgVxyxL5cqBXwk48ry5BVJkyVkQqhdpxtbgQWiRlyrmLkVGktAQBgmzEfhuB42OmPE41f1x
rIvNwMxxjOYLBVJGwmMtIEa4wIjC2t2Rxnieu2Kni/auAnbSP6BaoedNsdBAfo9M4TUluZhI7SZT
7FOES+l8rZtMnQcrIFBNOQkA7/NwHYY7CXkUVfMrxS9rjSjdIwU8H8ozoFy83wbNuBz+kqgeZHxR
zFFOQKBUkIE07RVwAzW5iusX0X108DCVslmJPvWSmcUQvE6bHQuREt6qX6oFAgJKoGpUxlXujJDw
st/IpbZlmJ+HcjiPZv0oU6fLGUHI1IGKmh4aE5JBySFOAY87jwU6uvIwAGEAEUJ3sApRQLrRhTN9
pAkFHoddPVXWKK5oMCK7pgMwLxptEHiCABBdpfQ5SH3GsEQRsZPNeL1kWwwYh2JqAY2j153PMwEx
TF6XkPzWEhBmRZPCpZsrwsdh0W4c+q9WCSloHqnN8jsb6WXAHDahoE9DbH1JMKDGGA0vwE0sIddz
u8cJB9SyPGhzcW6ATiQLhCD+r5Y2WYkEC9WrBMpMyj6iZSCfITDrGsdntQIs5yaXShyv8vZZjyfO
6rXXSF1+k7/J0Z3ev6TI1GwjZLLmUkAOm7yXsNM3N31r1AubCE10y0+OhI73y15kL7m4qxcWBcCD
IeMwRFS1FDU7OFD14VwYCnAw8PkwVYqcTN1k2grGKNkjDp55Ocd2fRpIAZpRqbBhJmSclxOVtvDt
PEaZ2AMOuXXcVxt/UX9ekvCYdzNIng1ar02HAlqNbxWO/7V2TKlqs/t5PpOODRwGGgJORohLjDER
BOiSyeKWzhskFUpTBvB55+cwxQUyUau7ds1yWwUj7d0IsEu6STvjCI4tZSMXoP+ooAFW6OpPQVT2
Vzo+hYZmEiFkEc7kGvz794kwDnhU29nSTxg2G0AvjG7NZEZGeFsuLzPQ+YgngPrvwmFd65DIO/PC
mgKmTjHo/bGJ0c6oaNflOAlokcIhNDR8xenTbAx00m7M4cFEtJ3QsGfi3ynTlSZGrxqgD2amHy37
MWBGqF8THLN2aSJlg7HhSMWMHzGCLuiP8r1uSgKbZ9fmCf7Vl1hXDBdpoLOuleiY1cRF0zl28Dxn
yxObY+70noLw2sDyh6Zb4uxGcdfIPmMcHKunIjK9Oe531FHHVEtoA6rBqpH5Pv1Lyztl0rP698nk
u/MjF5ntmIGa/Ofvq1wRA6YGgcq5hKEVyAVipXZ4R8gPAGJw++/P+rbc4HZakHRoztnGl15BYxpR
VTWDfuoxgvTKY47cIbvCyDM1CIFbryzkDCjfqcy0Qe3K3S7iGIFD9YcvIn/V16qLNBjBWJMsC07P
f//qgmTtqgtt7WTGpa8RnipBuJm4dVBhxqmOvO6uaG9sR9/2SbvL3HkdAYD54Uuo3zzhZPBxJRxG
di7//v0t1ADLiybBGC7DE1D9+exZVYzl7HWm9DFZT8L1jOo0EQCKsSUacwVgrpLH0w6hd0vDSEVv
J4/5Tqtxnh5v9RLxhAEpJX6JjRNnjrWCcHlGH5kBmm2AroKex9Krxec8+ahgeoz2cCtiiKHk12qx
LQmKjCerbcfZYFJv0vkUj1J6RTRvJpdp0N34+E3fHtpbgyUohB0RjflVZTZbulOwMhUp2jHusXDN
WHtqc0EUdWjsM5BOLwLLIFnqOTsmLUeyUvCKGNAbVNY0nERsCwbxgynYmOJewqGTwNrDoSZesnNw
FyW7LLmKlPeEv8cUztEg82DbSe9v07w+F0XozbyAMSfeuQDPkJKiWLzLuIBAErpJ4rmxWMXlO/vD
zfzmidLJPRNkiGimSqLc3/eyU8yKKBNVO00N3qPo3qYs5Dxf0fg2Qav1TEzI2gh1slwVDobmbTL8
UGNo3xTz5HbLoCOH1AFD/fIV7Mk0Qlz5+kk+DK7zPifi2jAr2R9fh8VtpzXEmZTMliQ2l+MXhXxv
0CfS3wLmfAlSPBd4cBvRx0LmZclq4OxSKDLqCEaXJ7H54Q0wvymKSJKhmFap+l3xtZcUl4XVZ32M
47m4ggDS0bB26QANT2l1FStH0Jqg7w2UO4X9jiV7DoF7UvAEerktIOAnpbOiHXFbVzYnEecO9wN2
3RQPS0QbAa9SX/iqjl1vgJzf/46dmzjD/EMxkLM18MBcWLW9tetgBapmAytTtC9OzQTmeUg47SDJ
ZM+mz7geAHM5fbgjd9ZFoBPZ69mEUwun5Ien6JsLYpHNZWh08CwELV9WhLYRSzIugTjpA/Si4yg5
Q0J9jOeDAjPNqHCSHTrAGD37/L8/+lM58WVJtHRXNcmhobtpffb9/ihQraCaMA3M4hRrvJk2EkKY
P9G0LS6trrss44T8Jigxbe2pNBEmGowpjRnJ9mrlyInzdbRkaweEv4GDpqK1zRWKn+ze8WtaCCWe
eR0xne5A2Qd3Vl90hrKbZwfs3VVO768W6cFp9ZuRQ+2/f9o32gxBgrbGaUI1dP0/PZIBTdcikmY6
5fZ8MKLWN5Qjkkw7Og4lQhLmH4JTKAOwDK3+J9wx7X9oWAt55/6+vFgtTaEjlhYGb+iXlxPLcBFH
RTyeHHE3MucZIPyOSMOI1pDEvJjsYoeUTAKW1zqIDT9gK3SSmxYJqGSLlz9pRTTZUPvvFzJkB9dx
yJ+VC9of93vWm0FRq3A8GVG6SVAc5Mu9CKHBAV4GXAHfWK2fRAELIWMAxrEKJqDLEMOwoMMxgjAf
Te4wrUuETeEu94dzjn6cZdly8DMWPz2e31+///u6ci/94+sCLwqKRVHw5LvWtdVY2zEcd64cYArX
yxyqaAd6KgaMPh0uFlgaPZ0ike+sut1qxV3baRS9e0aEMIh1zJDm7USMZ+y+8CavU6Xy5fuuSAbh
HN32DCzwAnlR0ay1luzxpd6y9XQd4i90ISxIZA//+yH97veZFveCPp6jcST4+/fZBnR5UPnjqS7C
a51b0lE8BzJwSfcDg+mpO/6QZcvm9M0j8Odnfjlh90pj5RULzimPgmODRWdWko2JRzxFwAIfxZ+V
iv5AwSQshYAYXXROuhnH6NzOLhJy1+8CSEmdfq5JHZ30d+lFnpVD0NafdyZ2YQjv0YRqsOLp7LvJ
jQmLoh/aNXrX0r4Ft7ASFDJZLhVKPU9cqm1mWt7gXEb1TqsfyGmR+UAt6oeJVtjMrBjmyrIAmGD/
d3+b5VkUtxFYIgGB5tU1maHHbw5K1kFDl4QuGjjyPF/H6dlgiEfvllZXfmnnCEyii7B5ygUufesp
wLsw8CAQHqVJUpYKE+fNRkHDYhR91rZM94aXMAVLVtyNTwpOmAYlFP5RJnQWqlabdzq9VCYaOA5A
BxWfU3KnF+g9GcjC1WLWDaM9IKvgtOhPfalBenwDXwyE9JL6KwsB5I/5JuBAY/sqh7V8IbAwf4MX
ifyomd6m5YWIi6EmEXe6Wtzg4ObaJg5RmjmPkgZoyQQOs93++7FkL/7mIcFwZckyDHWb+WWdKGkH
o5E3h1M3lZssLH1nGPZgTbX8YmLUNqMUMBvm3umJGFE/LWpQz0hose6V/KkYEqZR/IbokyV3i3ps
2xemXTsTz7V8QdviDZ9a8zCgwuyncB9gd1tSTOnqxxKwLSNEC+zWmwk2QKOZRdwNiOVOdlcF7+aE
/LHVjhIub7dMVRmMEh+ASbHTCAsS4qykYM71Y9EZsOph6IrtnH9kgJ3dCU/vLRI24ODTiKoGmDUR
HD4acKm90vt6nw2VVxC23A/HAowguxe6r8yWguc0GVAUYjFDVu+o2YUV0dkzDzmu0daCcxUTPIIx
nUoZue/Q7McaslutXnREelR3ZHxtYGt92KRlTUz7ihroMqpb833OPhDn7W3tiCka7xDlHsm2gsY8
CExycRzEeO5y7t112sSMFgl7MJC0RsZW4b9pMDXKA2xXgbhsOGnbus1x+WSxSCvyUqKHob7XnPtp
oss3nFXdXpe4DcnUTiDVRj1cQOQXNPeDueEpd/Yq41s6fcqwY81dqeV8mY7HBkhxn3wM9AZdDk0J
rRVWBXiuyBOQMS2iPzMZtW455Hjl7HpsrZsSLc0wvZgfnX6dc6finjtnHypGAMDvQhQPg+nuJsBZ
mdg2EV6CddoTVGFkvmoVnOZNv3jVUAFMmpe29zGKGERP2m1b8dy5uMmUfq9j+tBuZfJLsNwYSAF1
xc/6J2QEgWLdkjRJEy0Au7qeQWm3Z8XChMDUmFdyHZU+FHPBKLJDMkVIbbfriIjjVwXRFb504Cqs
Y4HzWjr4hk2oiNca+2L9CLl2vSCrRl46dw42rPcS1En9zAqZz7/H4aqk9rJaZgrcyxlaahApnuyb
uMYtQ44C4RF4mHXBLAOVUw5CyeivFzuHEP22tLrPB40YPkFB5bSt8mna6nPjl8T2tQRu0/ujDMvz
3lvSZiuQ76fIAcC0qsC6pOoV72Q0M6CKw0dXb4BjRp79QpA1+kz9IJslZURBprS4qDzGe85yqzjI
2aXdscBc/doanIhwUE/WKY7uUFCr1n03KL/nwVnlEeAO+n0sW5pOgpc0KcA4qI4GbFAndKig9d1i
jadIDfaFwTOj++58ZRvNkZzk7QQPiuSUrQUmrLESH9HURj5ZOXT4Ed8HfX5NQkaroxpinwHJq8K8
BkWj57/LxcfWUHJFAnef1bwl+APbEdiHijGVtzktnG1QE55j3o6z7uHD0KMLzGKmhdBf98ghrxm8
m2iQxPhKunDDoDpsEA5MHnaodUiDTs499NhGqGU/Q4cLk2f2ibp+bAg3RRDkRwJLKfPhGYH/xPHX
TIk4OsNpumkAravBIanfxPDaT7eKKAhSCNB0Mv0rAWFj8s52iUXjHjNLyMY2Vlda9gY2VjJC4o7Y
ouTNGPaufeo5TRUdUrfww3Iuk4F8DXzqpJVaDD4IZDH6WxPVZEyHUEVcaCFU1IqXmNUtbz9rf6kR
YO/hI1reK2ifMFWwl15m3ZsIHmK+FogdYA/2FjiA10LVcA+z2vr2tKxzw7zXFuNyifodMWm5Q5Ai
Xr1ClkXMnvi+uQsFukOptxcmA6mW9YiZ66KSHR2xz4JBzW6n+pwqDF44qCV5ux+576J+t5b4akiR
Z9vXdmvukvB3rCYsxiw/kQZz4Faow3Yxzy6ez5z3hQwjSaGPgsJjSIf8vsgIDXmQjGgWNOK0lupd
4i147mJOqrLEr/BOJ88lX8Ya36U1RqnOrj5fhNF8RtyZNjs+kRacjoPMmBkHbcaaI3C0UcJ2z3HB
Npn6DA8VRjgXKRZLnnzsJYTfJPrS5jAi4wg4sxiMtWz9hMOUN4A2bS9hpeg4L4WBLFBcO5yb0MMD
80S6C+W80H8NJO4oM61wnnQjYPpWupgtLWgA1xHTIfaJkPg0dT90B78DIhuJ46Q8xCSKDGyT7PMt
lyBfIJu5iLQoB226J4FKJMfy1LQ4GrtB2yaJehPyZ2bMbjlVhhv+SuzG03DW2Tg7slY9zNp0leMo
CyKAMZaJx/JxSLYWv0vX28/AJl04a/IhmC/CSKG6lmFOMpnj34eMT3H811rEtlUT3bqmyQrt78Mv
AUJFYY/NgPcOpSMR76A+IgNJcH1QyCmd5k1wGbmYq+ub0BToQtHcoeFGbjikD/+P7+LSv0HP5GrM
+mWJ/kehIfpJKD1OUxD6xso4GAiMSprrTIuvXEoMALUrJ37JsunKMF6nzvFtVtCq1i4g+Vg/+Fo+
E7K/XBibc7tuCR4RqRP5+8skqp6Gn9maqoHmV3kxiuS2VzknLWTQbCYQ90rC8MybF8AYPEHdZYJo
MGhc/NMrXfQ7YiC9Mlo8DlSlHObnQC25xSXDOpKUsqzftFl9NDHV2VjLzXBvEjQzQmas2jOWwaOq
hDuwDK32BoXBU/TnbCDNCEvRMhu/MV70tr0h4LvqX/NWB4nYSMy2DHubcMbnHQZO5vTWe++WL3Gk
+vJhHdBUY/pLsWdBNRQpVVjLu6/RYUGSR5oEcS9Y9364rf9tjgnbltoSBJX4DNwvt3XSi7gIUm04
zQBO2hHIFfpcYmC9mNwKc7gXY4W8nCwNWP8xDz+DXmGqtO3vw+KHRt1nLff1rqIAoOnOPyYJ8H/f
Vb0MJ74PdmMAMa75niOtCX41MYG7g1wTfYUpqF7BMRVvjcxiSj6aiWhJABqhgjysZFxuYPiVFQeK
0MIF8lo+6fQ62UcW+30Iul2OuDY9Zo54YTdItBgHYxk+BODvA+bMsw4HARbFyDzzx58nLHktv/4+
B5oqr7NLL/JrRjTS4CIdeqa3o3Zn0Vg3COtq+Ho9rgUh9Y/gCd3yKQVe2jJTB8GoiRPvGGr9Znjv
TZAkGARmLfVIXjCwnM2KPyU30T6mdzLfo1VinMN1Ejg5g01+0wWYM4jxY4FyQR534YMtORlB5auM
bcImZK1vaVcdU7lWhr9gYpGK1LSVJxRri45WkwbZ/mgqb0DpFMaMlGcBJcPERkLg6gixIh2O43zd
BQlxEHRHyc1QJPRgZU0HhRtA1f7ZXE0RYoTWo1P0e9wiOSFk92z5AQPbzMn8nrHb9CDdCH10Gut4
57hY/UEh5FdYYpkbvUau7imEWFQQ9wWbV+W4j4MIPOahnOnOdfOk2+Za63dLOK4K1NnkfhA392Bz
mu05HpPPMZJyHgqYxGc7vKk4kQXxWoHl3GkAiCpxtNhRColGJq+HV1tT37Ih3GSA0kr30Of3uqts
GxZa8NfkzRFxTqtP2I/5PG1pfUOu4+UHbs6skd+aTfcA7Zd0b3RPapFzVmXKGU7+3Op8yFNLEg47
iEPg2WN/NfYIt4eDPTO5PuXEkykFIyAFTFfqUzWvf3jlv3EFoqczLLSKpm5rjHv+fs+KHEFzDnvr
VDK5yzltG+LZTdWVSoAtIT0Y/mukGoY3zX6KPFtbFm+xivPCMcJFTYWd+67XD7jsaRy81aayC5xT
JFXL1+Tl7atM20NOqQRFwXuezATo4Vn3Y1oGEyYoxkurYaw8dckvDbI4FbVelcPkOSn+2/yZWCH4
XZeusjwAYutgS8voqBjlmxHelSom4Gh+TRIQB9p0tMmsoLCak6OoImC/mWd1ZFlhFTXBLlPrFZYs
sGySN0vwNWwnfkjLmvAqEwAoxW2/HKZ53OEK80vICQ2xk1V2UyKHoaRzVTppyHVtttngNFjqBgqW
JrFIxTZXPwRaU+vUc9o3HODXN9OIy8sB/86pPgk5jICka/DzDpaD2iziZLozifBtdG0dEq5UVVjn
0WMRc7qRQQ+tBa7c8lUUEtqlkcHF73ex8GVmT5o98Hr39GFoezMYROS/lpE7IK9vlYHH1F4VnPxq
hXqEw3sA70sd/Nr1dVK1ymCbNwru4NcU9b7rUOlxHw382dn0kqVPE9XzJM+AEseGbLuYdlp1N1Yv
doIzrbVXClcjYDBU9RgX+WuKCWJC6s3pU5g0vGLXfIhIbhjt347yHGAEddR5Myek3JnKHnXwpjHt
q38/w98tpS5tY1VKIpH5fR3P6ksWgq5eulOL5glz2AroV9IORwhy6CZmvwWpmtGnsm8spHttipGe
qaDTv8XKLdZDyeLW7wfzCLUCdxabzdiq+zLVWHEv2zg/CJeQoOhX074n030nr0LeeKkW7cbpCRjb
ED2VyewjnBCEFDhol6NJhtiNl91JA+3L7Z+ymKhGE4D6nTbheHW0zyaQiGLPRH+RwTgbma2ib1Oq
kHwrWArQ2WjQRjDM/n21PhXYXzYexsoMv/A+GgYnp79feLXoQ0uLBVfLRPlBsqANFyxveGwG+JEc
nyhsBw3cuumb41M0PRZHKiMdAg7h2A9p1eGteHagQdUFKK1P2kLSQanpfdQSqylklkaTaVCuezbU
iba9OZ5T/dBrt9q01zBX6+wPOtKAMuImVL+iHpI9x2m8xXgRlxZwvnWbxXdG13sVLEDFvtXo4i06
0B/enEgAzUvOaUe4RYkcfDxYY4aZH9eIWq8pkaUE3AD4Mkrvbf0/ws6rt3EsDaK/iABzeJVEUjlY
li3rhbDdNnPO/PV76KeZ7sU0sAHY7WnLFMl7b31Vp0AI8GoxGkLAnu0PxNySdu1bt6bEQaeI2zRP
tkpGtANGV4l/WgzNhZaJRyv7ykeskMYHQffCoJ+wchP96OnhskhHNxpBq/UBaay7gktrVvnprfrL
V/UTC/jjq8LsqzNEJ0D8+wQeH08ojJEIrzGGhzCN94KpsDwjIM38YKLjDry25u5kffCdohDWijpw
qooBrHork4KZ2NBOhf8U0EljNcHewiUncDzyk3OP9ZUsJjd7SXKbgyrnRo77uHxQVlBxfBxFnnQc
KVwv2QCXKFIeFSwD1ZYjDCyfLkQBSYTC0HNbBA7Z11R3aZ+iYXrZ8oKQ07swPk9lt1FECgMYqBc6
ZSj1purhBBT0s4yvs2bDwh5QOdKCpVZY3eTgL6eDn4f/92uIlGXKikwIQtZ/X9/CvhW7TqkPpYUM
LCWfI35ALKVj4bFTrK5TXv9USyAPr8EVvwZzIAStMewOCTXSfvgissQFgF2GQnGgzgO6tU2/vaYc
JQh9t+KbdKI7N9T6dS6Nl54GHcom5oRbB5Dgvx9e5f+EzclUEN5nJMWszvo92+0XHqPYKWoPMRtB
DjtCpsHKs6j9we+roAsE9bvRRXZFvRXVXOyWhuBd5lfX+gjcp4zO9DkfLiyNDsacBo8S0mv+Uo2R
TSRyV4y6E2seHuEQ+/DKD7m/DNZZuhG54yvpZQCJC4q2R4KoNC6AJG+JHlB11IO83ifse2RwKFlX
uqaJBoNtpaJHGaHNJM0d4YrzFQPKgIttKlBOVuttwvA7zCRHJ0wZ5NjVlmWWzqUiaMmrBqLdFMJ9
bUd7lFPXF9ll1OToJBvQmgXwPMfoqKNfm5fW69azENZxMonT7iAJYOHZ/vd9Qz6tPnOxCHrxNgq3
1EG4EzEtE9lgmkhcSVcpz1etUvDShVFOGXdfqT+ub4/nJIHMZYxuPMc9GwWfWkK2GOc0szHL/0hM
fdsZrLjqZe4bt1QIi+UB3GYPrhue+a8xxCaGpTrizmIG0eHqnu1NHs7cUadKV3uRuRqJry1qgSf7
Rkni3NGopEw8zIg999KbZnDBCTgSlxGQfcqWimrE+ZEV9Au+79L6ivp3XnwwEgOf2SmoNu9jKPxX
0/N3anWHfvScQ4EBAOY/ifCyBuSpgftz9qsY3OVvcbP5ccKRyTEwx5FSe4tq/SRBdA1p07BUNxCb
FWhQtj/sqKxzR1VKFTAL1L6GOddHJEUnByFwAfuyW4BkovgzzXKIVDL93NJaT7ARCeGF2QYpdz6C
xft1sBgoAxKs+fUbNhDz+7eBnjPXsQn1l1GeZ+Ml5zPVJLDD3UUVAyxtMCMpaLIW8Sh0LPn+0yRE
30LkePl3iezrzVM5dGgFE96sAhKkNOJvWapsK/e4vQSnEV57ut7SOdpv+YusSMAQicvQ5/WKJJ1o
2pOSHpUyXKFTMaBrkgq3Md0f9arCW+7rGM0+6wbcc/CkTl9yQ2kJ1VnFd44hVYu+BUvfmcD+6boT
VppMJJ/oCDjoPnseEfEqtOjSL9YkLe04cbzkKYZ1YPWmLQYEPefOdSYGwTEusYofg9y0k+GlNl71
UFga5megP0ppn6ecJp6MHlydkm4NiKlsdHvgixIlYdkby/PEnqLn7IVwPZX0Kd3hqtsyDIK6zx1w
IMvcf5RF9dzOXLbiC9ZfF8NjGCC8DfuStMvQ0o0TrKPwrxuR/zdaJUrEXF1WoDBIP16df6hIDJPa
YRzl5iB26d5ret4LXHjDArNPh66uRm4+aSevfTIh2bQhJPO82CUAXIpAfx0IeEeZuS5nn4sJhu+i
eCCMboygR576CBZHq+8o8Vl4yqWXboHwIhQPOA0WaLleZp76kiJQWryxevWRe7s8kdeD8gm8RqH4
Fot7zV4FUzd7E7a5xrrgfBqysct026Qgaz4wGKntTetWca0weJ8UBlQEREcPhi/642SS7/dOfrUf
iIhz4pjB0INM83S0zIYjB0CInGxCVDbgnPB95hSI9xxmhVVPRnIOpym2hYsze0ZFwtcuI4zLILRF
x1dOyBnDawhFPOTUfOQRtjZdf2E218t2QnI6pfBlqUFAKzecJudHnNQus16Grb55JB9pl9aRduCQ
upqZBaAxyQF49kud5FWCX6HTNbLJqpPbAp3JMjJfhmqQB9rrfND3BxInubYxS8ZAaUBiL8ofkfiS
Iacw7cAxLExnmdkv5x8oGQGDnYqgzHHm/0aBQvjHckuQVX4ub5OyJKFibroZpMePmfakaIzeWIRU
eAuvIwiLEhqv14IEMrfJeFNNl9LSRLI1Ng0l/NniPPccFtq999ej922Zb4bKbHMBgpfMw3vb8Dx2
2EbfZaqo8uaJjqo2uoMwtnOm8SgVCcDgPv0yAfgE32lxVFTZCWFehOItqmm/JKINMVMeNwZgPQ33
eDY5wwRtCAga/PG6O1rM6576DrWF1lk88njeicfZyN5q+Nbhs2eJmgjd6Krm6FK7TEpmG7m6mw/B
ASDX1PU+pqLhym3IvC/nd15oNts4BL4Tso8K4EQwEByiTwNgUBFCm9dcBv2myG36LmuEf+v210wi
0ZXRLfTp1NJ9lXEW8RvWhY8AcLwiz53EgriPdUZ+/Mbh3apY9C5ZLKz9qnfzlm9WOTE0kI3L/DWL
bDGlLKdNM+Bj0Vrm8XVVDcvSBKozIWrr9mROqnvf3jAPkcQx9wo+b228NqWyLQE3Wqd6qvd6FlyI
py0tOtuT5z7k/V08j73O+PvhUcQ7x0FjbaMEhNRjbxsMzbX0AGS2MjfDHckxns8p4TpoHipTSTjv
I5SADNxJQI9Z1kTnYRhJlFrk+AWQEulm1K/lCJKhwH4ztI7lB5uEeHR17MujqjVuRbNDqsbrLH2W
4KlBxYkYOMBlKtl5qAU0iypEEwQ+i4E6At4p9V9waFlwtQv92zKBAk6G82iPvTMohr5jg7kA4Taf
agxjywB5Pq1AkdJZDMUe9jUWhTBjzVc9W15IVMTM7bjbVjWIeqS2AH22DrLzlOVrdlRLiaonL/q5
syOS/kx3CKX/GvgEmUZmfj325NeHF7xUdi4csMM3jFxot5x4nxQl7T6XtLOg4h0Y4zGd6/BXUuSc
Wi7NOoVHXzZST8SDj4yBOb/gNZiJWC8hlywLBS5+/xIJr2AhWM22pfSkZR+SJaxK/4j1okE5rSnU
QEusgQixCwB2CUO8hNZgQTkHQFfT9J7ch5RHId8L8WbiaRdbEocsKXXArLL7qps72UQoZlgq0xXk
rtVo7PMCYY3C5eic5x8Fke+Zw9ECa6B61VFnGgEzaiDojNJ7D6jNhdajGtGWu6/MHgo3jc7Mkmx3
QEmKSOONuKe22zKuA/Y5Kd3480NYgaYQH/SA1AmD7mXT3tTujiBLJztzodkM0OFCvwT159sIqPnq
6RdRefdhN1eSneu3fvjO2J2GPcl8XYI/+d6zN5Tis1QSMUT6EyE5jlcrfavBKOsQTGpy55vOd2dv
OuE/rUIuJEcxRg9mwMuZHiZXd50ZmgR/n+BAAG40bK8MJ1LzrmJCYO84Nw+3+EsVLIVT//bdlwQT
YfkUiY0XY0DNpfwvFEX48rYxcLymFF62h3iditnLXPU8H6FnLkLf8cI9hWhvMa6BeHiet+fBZ46j
Bz8ytyyWMJW5tvkJAS0yqMgYNVukmEixQ+zmMso0rddrJJFBvU4sthBPBvEgMjIUeVMX6W4skHah
sY7QWYNiW1snnRttWzP0oFQaNwWgHU5Zl0wxWZ6rRexDcOtdDCQtNqG+PPt1tkqDb7NRXMUieSu/
lOJpfnGacugMMd1XjbWmg3jXWNAKm0dxTUC3lAxuttVXzGtNkU5WdAV8SG8wJwny1BS/+PeB7CUS
GxxlBKMls1e6hWAJIP8LbiJ/iyQ0qhYFoqYzcfiWQYxNGOUsWwqylUhi1Bh3BoxeikhHbClBc+Xp
J8h/HMPOjWUYVrWra+CaTibIHEPHzMJKGTGAKMhU7dWU8uaKTa2wm+IVN7da57RJEshRX3kbC5Zl
d1ZpK5BIQc3bXfDcA4IsMNxxyZLyk2W87UnsUVMzZx50xE0dd3ots1Epiej5tpBVTsF2MEn6e8YW
fzQ4ffmDXY/KVqr9DacEdmKLNqtdEl+rgckcEMeEZyPreUsGZDMw7uH5MqbLrGEOirqL7HkMxQq/
mGK4cB3NYv5nP30YylFEm+lfkuJXPneN2HOplQwqQ8O9DUN53WXfIsaHEjl5rCmB7SVSSEsT3EaI
NWZ2hRisYZRCjMMrHG9oNillo8SXo1M/hzlDlrXg0zTpm5OffGwFNTkyyXTGUvlhtPeg60IV7dx/
tuLnzAx39MtpNbuZkdYdZjh59CvDIpaMbKQAEnJEaXHsjriolzNuvPcfNdY6P7rx4QdOXzF/uPZu
vD9bjA6e2oC0WNEaLDS/eOyz1lsTUMdDEM2HiaC6yhH2cJnys85p2EAXzD7puhswt3nSvg45wnCs
8VKUq+4zpIosZIODZ205V0aa9YHDW4jAp9P6UHrwX18r89iIb4IOpUO+dsUMJ7RniOecqiFzwmEO
a9+coKaapX9o0s0jTPXuA5oq1Js4gecwi13Up+BwR3uat3bNM19mJdG9VoGBnukyET1fAAiIKMby
rR9f5kVgyCinEyt7ZEfc63umQiTqGxoJAMhzZM4E2FxLb9gYozNYQNv3SbILrIKn0S4J6cRzW9p6
NGEIdlTYcGXHLFiNDX1td3/aYCVVTDuADF4d0HxKVOA+lvZjYjDV2E+AcDQSD1J6lbCv01LZwQ+Z
r3Ep4iOaeB+kGOqw4vzMdjRSfT3TEgtKybHqSCy4UYtLzDB5Gbqp4JoF1ur4l9C8NxnEI+nUqARM
h82QfYXRS6ZDnPbfrSA95akjqi+1NAPM8F4muzzdFbO1wNhUxU3FkQS7UR/2BS9qhiEyOyNg1xWX
3yIRyK8tXf9b3VFn6fXfWpWMgXDOupiKjo13/v//cSCyxpRmpECuDyIYRhHYj6B/CnSyNPu6DVxF
zkjvYYFBex3CJwZJc5tuTL4YJOOU7lvC/lZMSzo1801CRxCqCpOLafhsFYB+OU7B2SXX2G2Mg5Vu
nETU3SrHyEPPW9thdInmAVkswgt8q6YC7Rxuk4hZL/0ZSjDN+svvO3tnf/99VRk7r8Y5EHnzt8m9
YUpRoTQj+uY0n8LEuxG2pI28nco8yiBB1nIMGPPjhJ8xo2fqhx3CuT/8Vlie5s4GhqU1fCva7CRl
X0l7jelZxylprjXRGWRWeN3wM0bhl0/SReCSaXDe71NJR6gFf6OwDnFl0BQUApdn55FFbhl+6CUY
VZMSl6pQXgI6PpXyLITGGkV7Z4Kl903nv6+ENTvb/7gSpgRjArWXCunfrkTH186ag9KLM2jVey19
nFi7eE1vxkY4elLA0CBaGMw+2S4ovPsTLd5qGCEtPGYmUANUMbrWdAEnLC12hYfThodPhmcrsARM
EtRTg3qDDiy/gVwprEEAbCMN3O8YOQ2X3C8/ZJYwaIQSi4H62SIhmBRm08IsyI85xplHR79jGzJ7
a7RZBsX7zaXTMRpzpUN1bwbBqfXbXaLKq3Ko9kVU7GJE5Jn0niad05sbi9YzyzDdZCq2faJ8EXrh
/aIAlSuZvGTfk4SOlx4iaYLMj7qvpLvSI/7rry362LLuzS/ofakquxJw2Q8T/ktpw8ZPlKOnXDVQ
GGm+zc4xg7ik4swi/sXqK6l/ZgFB6kgm1kweVKgfv+nJIrx/v+14eRO1VGYDIYWlJcnPXPeWmX/O
tSsdDk+9wftxLSgYfZX8HvX1SaKpsVCyjYpqbnTVrWvRYoUWKncJSXZchl5+Uan18Lx7lL/XKkZs
tmuR5UYendpt78h0hxd+/qSh808cn/3kImjmk2S5yCZfUnEQDXxzI0Zrllg2ZWVeQbHjNFATNtCF
sx+T1TSc6bUKyovO9GrK0d/0Vx2gY8LArCvek45qID84iwAVlYjwZsa7O7OtXl1q4rBPC8/JlI0K
xHqqexz3vG9E7T7U1Lsa8cXU1z515WJMt96Kw3tdwYoonrAK3ZSUBCOc53mcEAilO8HFM2th1XbC
qerkWxGoa7Dvh04R7yUdT3LlEZql8+ghm9m+Y66UFNKlhlZLwTJaXaQ7DHCQa/K3EDJWY7kJrj/R
JxUZhRfUzLyit4vG9blr3Xz0Mbkadq0Fn7ikIrjJM6pP9SUgCQ7dJy+f1lYA/d3vHnVBmcfQLgy2
GGORukX8yOVu0T2LpnUyXSLk5MFKFIP1wMroTz3eBxHqjm73bChlTqFhhF8ENlVn/OV1qfzfW0+2
iD4Q6gMi9Vs8JhrLIdYbg0oI+I4+3gO4mEF204ZzFwH/bHLn51hPmm3sT0b3PUtMReuiy7Nicz5H
kcV0aalHwod4np+0EgAs3v850RFbk2spwb3GnFtT+oYpEmhyaL1Nxj4Jwp0skmbwv8JQQXL5y9vP
/NN3hJUMGZBkB1NoSf7N6xMLNIHmI78YkBbQg9FHplNsn9M/Q0342HBmgovngAldIEkz1cN7oqGa
iZcgOzUtdqqK56Gv7Zh7oldgqGeBvOrAqxv4MYqE4f1VQK6oSaj0qLhNt9W7Aw21i5SsQyC/CeO4
FomRzKKZPJau16wsb5fJt04tnGju5xaP8lzE5DTtUckgY1LrKcw1qMmnsTWrlTQ+cSQo2zdN2ppo
4LVjJiREiOqZCJBDPa6U7lkz78kkPNoQtaXH3u8XcNZ9wJXyCuu0FlHbYbSrCaTARBXnXO6ttXvO
5jnrr++byP6YsVMZm29EnZT5kMUPJJ3/XohIQP65EimKIXE7a6TsCNn8ew+iqFzAuO/qg0oDQ8GB
2Ww3ebSpxfzN1Gs67rzwi14KLlC60obCTkZYXTjTEyz6YiS5zM4//AycNaYstDzco22JoTN0W/0e
59O2FMnq4CIwJ/heCvyAlE2WtrAMxnGgN0WRjpAU4cbDBjUCK5ToiMUV0mf46SKss2JfsQOancg4
LWttVQbFS4XNjyOK5FsP0Ro5sgewakjya/dYq5eKTi3IQNIg/zQU9SYpFc282knqy4OSjKuAKYLp
2UBzixqBNn3hrZBzWs4r6swVRIhGW3m4AyMvXBQDOyi5dYX80QcT1dDSulA5agM58UUiwkm8mwR1
mSg1gr4bpZiRSja0URrgUdW3OsiCrMLPyiQ8VqVLhEgp0jakWZeRvCCR4znYo8TLuTO6RRzO0uSU
GdQx0Wh3yEOgeegrNHN0avLGad4VY+1eKNYWcs6zpFVvQX8pgtwW62sQfMPt8clHMcOzBwbAwHvG
iESnxIaZDtGhF8nz4Vwv5WdtEF8CQL4Z/M7a9LRFUSuXKUL847P0773HjmoEH6qU7MbboTx1mXKe
UoZZjYS+jL/TbOgmVrRVxpFaLMW9moMDjuXdyLFr9peH65DS174PmSR/+ezYykGmC6dfTPonYET0
WWPlwaxnWLyGKP5jBiqwF2JC3Auqdcuh8fQhpUAB4aFeSZ5kvuIIjEqpK5uxBHIynfPG28vS1uKm
zEX0aeWlMemHrSGDBhJWA+7ikBbEUssvc8C7Y1qpLHVaGn2/WRKyYezPnMqE29GuPBNdpV3P7EiY
Y8vcnJu17hQDb9W8n9D5ClcnUDGMR9/QV0HIEFW/Z2ZlTzJG/Y4JqUU0bGALm2s7gcAmuReJyAic
j1VOT/LIVrYdgMbgJG248rMwnlWd7RH3VjTOu2St5usiBXinpW2dTtfAqtyck14E3KcP1+2krEkl
YniDLIMFKtOMR4xHnNmFQenePKifxJ/z84hmmOrTQ8Lr15At83L5mUESLqKfAZnBTKF6HVgteRM5
TFvtqvzoZU6C1Ld+VpA/pjQ9m7qwmgROaepJehYYZVUiFI1h3Fi8sBe8Vju4WR2oHg5zdfOWtjWm
q+Cq0eeiT2DR2z25a15h3So2m+XAiXLA2y6lzY89i/39D43P3MZVy/QKKaHuacOU7DjEehbUl6JI
3CmiCbYD32hmtoJSYPrdTaF6HiclRQipHZj7IIyZKyKhodnX4cvIWbv0vvT0pKBWBDSymdygSvOJ
AoogLj5ExZ/PoyihjKYNkq0onqRO6H98hixBBDpy8K0XTPR8dOCBhs7BWsVDeYjea3HuHY4cmBC2
1Ndbc7oXIfXkngFWSp19T3Zl8iVkG4RoquqxPMjRKizElanvVfOpKW+19DlbtSmqMSA8Rd+piX4e
5WuLeNQ8o0vMjr6wZDWNCU2K0PENu+ZSCcH45LH1hBkO3bMjBRm5IjL9OHcAc1yBRtRhc0VoJXiE
dx1LF9tHYL+tyuCIsiKtNbdZWR8KL9m1vkYiNRxsnaQC3RcoSUvBLy4co3P2FHud6BHmF9AiooDg
BXQc3mvJbDS03KyorrBU3UisycIopzI1gavQZKaltzgl7uIF7SHQ6y1/D78LefMohotXk7R/0JbT
yj49SdLOZxwKmFtrVEzX71Nd0h5Z0OaiMiCFNUMPR01qZKEVyVltqXaa0m3rP/XUzdRp7UrUXoRZ
De2QhSXLdyzktwIOmopPw+Ibbdrx2bASogvs1+J41/dQZ0GpWewxIv9LUhPW3nJrYSQI8YAItAw0
yvPQGcdSBsrmW1QpRjOnbhqAwAEumqnHAXvAWOX0ZLB8BWlyaIvowU/9hgKKWGWdo6FyOSpQDDG9
SfWxQ3iB6M5qA9SGXpCUBdbkvVkMZHwYzTIqqMOjTAc4EpCm57u2hC43aiBnmU+0DqrPWUrFQ4xz
TOQQlrScutqdXHynBnhj1j9edP21JKAV1ygo40NraGOijMVKIfnjf5KVPfPqgDuZ+ztiAWWHbmQT
anS9zPGzCUKzMpVbzLZRGOnCg5yUBpfKd0LJhFUJWzfrLqav0R2SrWnaPVPqvtGomQ691gU6PF5b
JNgsa86iapfhp6Z4TzpaQkN1KzK0WFyR1JCQh4PKwZrJGbTaEF91dcEG0G6qBZlum7LlRb2RlgUu
0IWy1bb1HsEPcWJhba2tsAX3sSSzuszsG9ra1uOPG/wpAV9Ey9Vd6HceUrtYvEsv8ipfUbN2CRYi
vuqFujYdADKOD0Zj2+8Fl/f7InjqV8pSXEWLm7dDpV9NNsMTfjBnUXf+y8tfusNbnr/xGK3nD1cc
JaLn1lbhYzD8szGNbJhfAB7b9JvB5TIv0tVNXKgkHYgnu7yFTnPFs7WJ3HqNp2pRrehUWeiuwX9G
eGO1hexqJ4iwi+gAd3gxOfeX0MmW3xp/8EVw2kW/kHeUptj0oi++UwcL3EJci2tclvI6dwij8xt2
jxQL0GLcqHuFT8udvlEXNtzmFTeEM/KPhM78N0AS5wM2y/m3oVPPFlfQe39+s+oJgM/2JmwBCDs8
GYv5JxVLKEFLpm0rrulk37aZm/DbiGt+FH/jN8bPEyv8hF7J5JFn9Uy1wAuJqRcGScfq6LWzed/x
EYA7nNVROS3nSV6IA5D9OzvuRKYtj9FWHqYEdbp1iwexT569AlJ1QDHALlEQ5IggltTdFSHcv4hJ
iU4L0VdEwlTz15Nn7bWoWbZS6HodljeTNBN113r3HRND+e/tsfSnax+vArtETQM8oermbwl0NY6z
2NNjTip0+zSbmi+hoXiBP88kyNHHiHkqYz4svDH7vJpR8X9/APn/bc8NCa8E8FVZN36XHwzod3kU
WtVBph40e/QoLyDnDP/hT0xKHJ+AKh5H9Rctht4pib+U8Gt8LcH7e8ZDSdxauf33BzL/zxXR0ENk
idH1fID7TQ+JqJhA1oqKQzuOTvudxCmDifh75C5XebZzWnCoXa2IqFogotA913M2p6qMD4Ela5C/
xIBDm+6txgADQNjQn6OsEjLzU24+4eIAe/KFWHorYzJGqbwF4OOQj0yGXTfOWxK8l6ozArw1MG/C
5i+VXanD6TMi/G/T2zAYG83ziC7X/rtWXmO8DW30gr+m0uRtzhmeZoRp7K5COL1asoaPitpMb12a
pGFhAnqqsZtDoW1m8oLBjcL7PpooSZH7TaOP5DU9RtbylpPBW4iPpmPZr73exRQ2m+lnuWoe+Foh
0T1Af44CpV8mNvny31/DrA/+ph8aKMYmyFXYvOqPk/QfynHbQ+bypbygXpznF/eARfjCQIp//PfP
UWaExG8/yBQNUj0SeCrtDyjUmMGVmcw6P0h9y3VCIqAmgLqDXdmlpKby1TzEmnea1WB8Uc5DnI9G
Vql0B6YZ6tyvy4hJKS8Eb/LsuQPcVMFVjQmqWBWl9Jr5YUkJQ2dbySyqBmpchZz3knsJIyiHtosx
0Y5CefmXX+vPu1i3SD3JVMJwDaXf7+IxjrjVzLI7Uroipc4AcTOTPsrqJhOlppZROojabmQWVlwa
7mBevDQKmmtJvkXtF+zVvriFxaOxXi3h7PEGSNNHpL3FyjluXqnSRblZBMprn1z+8rn/VNB1kEAg
aSRFEXXldwW9w+gNuhhkoRLdupVQXSgD0JXLWD9UJms4gVX/SkOoWdzSUF+pyqvg0bGpndPI1pob
VQiCdEO609UjRGFZOkvBV4TBRI18hLKrwI1k4APi/dumLGLVqadRiQ5itmWJf02Hryj/y/tE//MF
x28kqbxKZE1Gfv1NC5LlYgJWkHXHpl574jbMN0J5z5D123ovElgw4OlpFdHmpcRuSVE4hbceDZs1
TcgqgtWqBfaIg64gfaHDENXDdR9+I9su4xCTJgR0VhAm6D56Ms0WoIvmEBGej+Dm5c+v0LAWinmF
dUlq6bVXf1kXyCJrw4AMZgDOMBKOSAhMCo509TlsqIGnWECCgTQWm0wkz00TYFKAB4Mvlp6Y3ngF
Lty/LAM/Jv1/P4YY9zWVB/2HESf/RnqJB6GgStQAp15cInpbuR01ls4Cf9IIlprxhQL8w8CWo0Ru
qwFuIqDx3/fen68cwzJVgpfwRudbbxb1/vHK4cSeT2IoV8cUt4zQ7NLpPAWXQTv/94/58w4355t7
znVg42bt/fePQfJM2660yKNznhjAPqR3wDvBp4yJpKhuufQ3XyLe+j/ecdwqKqMH0dI1i9Xr3z8y
UgGRst5Vx8rp7tESL8kScMKLca0UfJbLScJdQDvpmiJ0CtIZSH4eutrGUKRsjFVp627nKIthBY78
5B9LO3BBuh7giW0HRHwCPIviXn2qB/VAEcuGppAdra7rYEsCRN5Fa3lNKvQe4VBkYgcGdGVdI5o+
8Mg6gWu91dJSeJau4lb5TKpVgnnkzsZyF3xRoo7XoL9Y8MFQvu/KtbnTpXuSL/02fylf6mNql4fY
hoF3NBykgI2yotJtU6XEXNl0kclY6hdsigvgEwuSQfbkNHt/WqQ1ZsklpYJDu2y3mGNO5nd9nCEf
X9oaaMEFL4HTrSNnWmmO5aDJLOMDR/9ddQp3bfWSxhuE6AnTuF3tZZf8omOdGETs4nxZfs0IEJTO
dX1sJqfT7Bg+zmN0BSfbi9vgzB7rHd7kqrUZcK3oVru2t+zUossvtVeZbda0KFidSSbc5+eeimQ8
OUflLd/px3KtHuVj+TG+hh/aNdl4D5KOmrVg4js5ybO0r04cPh/41fvb8Ox9gwnEyu0Y6PzyVt8a
q4Lv0Dx3O6ivSCn8osfkTdr3T/27BvHNI5M7/wtRLX8XSAot1e/oV4Cw45YXLADarjxQSMqo4dK7
fNSIw3zCzWJ9Rr94IHf9ofkFkoT7YlzqSzoJT/pL7DsN/SKwhut1ecRWtYxOzat8BmGDOIlrgIRo
auc37w1dGZs00k5/BO6zmrbZi3Botuz+pqdqF7rWQbqgXkGc+Zg+htf2a7z1T4jHz1CSuz1fm9vT
QbgIrjnftro4U4uOonAoTnw0hy9maS0lN3/2z3CqOVxNJO/nNMSioQYeyNBN2olv1QsnH9zb+qbZ
gS9jTk67JwncQlpkZ9o9FSwjz/VT+hBv7VPybJyGjbbDMp69McysubNcdSUdWS7HyJ193B/tLX1U
MKenmYcc8SOJjPBY2cnl7UZya50d1F3xVVwUe9ynZ+Wleqqfm6O4HxEFofvAc90XT/J+fJadty9h
GS6/huVNWoqLN174y/nfnGUWb267wne0mM+DxBh+zjrjalgyK+BkabjvM14MH8OiW3DkKg6/+G93
ef3+vl3hQq4ws6zK5+rdwz65aNlm07+8YREIxLU22hKWQR6A/ehQRbqKN8liU9m6UyzjM0Um3RNz
Bcy4JAe+BXfSnKb+eI0QcbVFf7be6zewn5/lXTgo2+hFs6k8PyQ79sA8lJ8NOIVXrr35bB3jm38x
njSOeoMbnoiIi7SvfIbP9Z2vCwrrd0L2iiWL5EEBoNdutnh/XgBqML9py5VBaEK3JZEA5kL9Rf0R
zs9WWw5PJSNzzJkeSRkbtYK75zV6RVJ7svM9lCUgoNajs6HUfwsHDnhb5b1Ft6d2y1wW78ol2fnP
4bk+8z9ygOerI1JcDCsafmf3R7condhpvvoTuVwMc2z4inqBgYoLpa/1D7Z17bmbw7R0zsLhWJLS
cSI7Ooyg0+ITJ901tea7+mptu2xlvJSn6SanwHmW3IO+vDBP+co4E+ErhkX7ilTa3WKgoIy0Ua8+
NIAv3iq8qjs6z27Ro57bw20QueJH43YHUn+b9MzxF1XLobwaQba5xSfTn3Ft7Y5KMf8qvgIoulWu
+mq+Sofh0N0gjLJvek1PCGav+hqzgUNLz2dNjNL+Hpzo2T+K22gjXrSNsem595LH9u0t2vbL0CHl
75CzvtAw7ZY2KY/jyF+UXLJL9ehujcuBd3HWr94639CAdRDXlVu506G9Xu7KSrVpk10Wn/43rz2O
mf1llDcqTcXrdKdsGLLz82BtO+IuvsKs/Atp7s9J5Ay50thvsmOmkmNetP+x9ifBCLMVV93Rxxg+
JZe+dxvloXp4RIO/bDOk+QD5760OP8tUVNOyZmfM7xvCuBbCtuiC6ji3eZILILkEygSiXoOpVeD1
w7COmMzgXwN1/Mu5QP7zXGCSK9XZkBrsQqSfkew/ftGp10oOMlFJ8I/Nn/xGYZISP4YAB+Zwltrd
WFH4CLdaC5zMYH/SfakJbb0mQVkafoBSpocyxAy4CsVfg/W3so3/I0fw8Th5k2uTGdap8x7tHx9P
zDqvHLO4PA5V4LRo12ZApVSYzWHuTz+8+yARZyGwg4PfqyEnMfN/nJ3ZbttaloafiADn4VYiRc22
bMuOfUPYjsx5nvn0/TFooBPZOAK6kFOVOhkokdx7r/WvfzDe/7s++zOc/ef5UCBRicoQIkT1uz9p
oHUwSQOlPzbDMQkeYnPZ1E4rb4XBwayqK2bzrEHZKAlZcARgb7IKH693/d0/yclSM+iyObPXpFAQ
LrOEsi0JFPe33FO+vbB8SLRoFnYSkGvUa7cFoxvqQRek/pioBhOIr/nNUWkt2p6x4Pa/78h3B+f5
YjINGaGwCk3yVf1IMGTchkPbH71uwPuKmgQWUq+dmDZfLKXY5ZzaGhQ7IThpPc2uIKGc3DBgA0S/
1SB+Wz3zZ8EYUZUQSDNjvwKscllNRpZHf9TR3gd2SX40huwZVjYY8jgzs3giCvpZaMoFSXFFbuv6
ufTXpIWQLF8WpxEmILO+alU9DBQpzTFUuWs2DlIdZlXAXf6N9f4dYeATmxgSqCJOwJp6PYBWxbRX
9KDBKjPbCXeI/xrI/Ct1qawzHNhWRekScFivSFFPelt4J9O8W5fdXdrdNRiuLPQ1qjXSwibghnCx
1TjpPkbrycT5/6Cnt8bl13vT/Fk1UQQyMOYW6Gr9WYWgqwOePMd0IgF5pctvJNGL5SEpyXB6uvFa
fd8JuRpCd8sAfSRfUpuf9V+rveqUqoqEmpW2Tz5nD2BrRUCrlq/TYN2hPaFmx4HR3OvQpIJtHqz9
7dB9aROUIUeUVmG/0TcofCHAow+CLHJXrZmI5fWaUM9Jckkubqt1BvNCXvN2Quq0GIi+hGsZHjD2
USbJPAsaXPyjWlyrl6q6CMuF+Dh5GIvMNQMD4yx1TRzCwyOTw2fMQF01elLVOxnUvHqnPsOWBRkw
cpUK/hHeUhtFWDbdIkRJOq4nxKaMSBWSsrfRQfudHMAfciwG8b+jDut33ptUzVW8dT9Jj6OP7aaN
CbFIZI3krwWK/YHYENXGIkpFsxTd+XfZcCousJbzKbzxnv5psa/3PUunKUWrruA9MAMZfz2NUJBT
C2sZ7J9Jb7zvNpDuX2gVPqwjvQnzMp0E93KpuRmhpst+A0uEccBaQwJvD6/hLWXwHx3z1cdRkQuj
pJvhK0u8ehXLTFAmsQzao/XoH5WVZGPQcOoP2i7cMuQR7fJEsic2MHtz256MlfEL274NEqGn9jnG
h3hhLYKV71Q7SN2byTUO+T5/As7HwmLO5Ot/yXfRe/YuQk9wkmP5FFHIxvLyqziQdos5DbQcFXeX
YgEaf+vF/wYBSPg8A2uyxmZ67DXmHaZFHLdeUh9Bn8gBRwVg0GDx+qnyoeQtCFdatq0wfQqzRSVC
EbOV8ax5j92zXu2k9AYN6zv2wsfB61NSZAPrHu0aHkgFuOktgvWjoCWrwuscYLeMmYu2D4fDIJ4x
4sT//QjN/cBgWgxW/70PfB8BcH1VA3zhcIGsf328jGNOcLyM1bfskWRZQEZYRT1SETq4NnJq+U1M
HybjNcJTwQuPQfkZ5TtftiH2ETzLMCyvFyUF7XD578/1XZrO50LFCSmSUo0X8Gp7SkK9sOQ4qY7F
qL3WpXWK38U2XAtkJgCzOIr32o/3WI5DK5JXQzDct8iaRf0TY+udoj1pjHhvfKIZBbtaE7oGUMYB
qGErfb0mRmKSxqlQyyOSONIeyeJrzccOQxt01YsChkMaPCXSk+FnKyuL7bYhK6O+USrLP5zAOqJv
piM69+bbbamxcKyTrC6PCWBNkQEhyV9l9FJOCO0S1I+yk+q/6v5cFgQgP4yV5bTaxxC2T2H0lhre
Sw7trcKicNZV3yxVfqiLmBiIMmRzVYL1dVXI469VMGX2y6NPp4bvIC4efepM/YtcujVG1r3/5RHJ
nolnUbxXKw11LqYAD9hsdOEtu4tv7s5/iuwZeqO3AHa72sHqvCf9q8gbDJyI253elNmyJT4J6WVC
DWUIt97Xb0gz18MSQjf4D/F+1yZ2Y+T1fiYRJi1X5i6XX9kflbrD1exc+zgdY3fV54eZOXTjrbTm
L3L1Whp4icOtY0sz9OthQ+LpampMQgE7ForGQhpW9YjNqi0RRtbg6ecwNAra5ZzYay3wxW1wJZyO
svykRptq2E3DDjzO+BRUx0fUAowNovjnv1EcE99k4O4FgASug5fV84wwAfxtezdbtYRP9JgSQLH7
sD7qC0FjMPEC6EEX8xXlln/xzwFu/pv4gMZggsL1iihGvY9ezH1Cx2+dknfrpD9yNuzTfeEYnBfh
2Xe8jeCQHbHqlj6IjgoYRWCyccDwyv5sbcMNN6VNTrJLqvV2cid32IYbvID3CGS3xS5blzbmMRtQ
BKe0raVrgjtEtr8v4O3dYRNL2cCPdslPWqSzKVnPNtBJ9h4dBfecuXTdG6gUx+wBZ47VuPdfOaZ4
n8eZAAolfInSSlx5n/UeVOWh3RdHsqJpSBb5vb6qtuWjvJN3jU7U7QJZLC1IduAtX0Vudkjcdle4
/Q5Cx8F8qF+sp/SjfBG5MwhlYOKQB+jd6DnpE354P9hA2TN0lSnvdYaqUCWWmFltedTPaPUP7Zat
Yj/DpqjThHW9FU/W2jwHmwZ1drSH7neqt82qWQkryieMjfnX9dZai2+wfu+KzxIvO1d6DDajKx6H
O2udrxF7Sxtr7b8IO2FnrQnkuJceh7vmFXx31b3W2xrByIsAjM3C2yP1c5XHejvcSbyeoNInBJcI
mN6qX+Kp+uUdrEciA07Co+k2+7n0gFTLpGXYYVJzD9OYYf8GffeuejEeRHg8R+PBP3hPsSu+hq58
rx3VTehWa+WIwTrIZfLiPXkYOa/k13B57x/UjboZX7WH8V7fEGe8ljfKEUTU1Y79fbVTN9GLyPtV
rK0lXnVutzX3pT255p52u1h763texWW9Ktaq7bsYCa81J1sXa/yBV802WyPxWv/vr/K3YGpoe2t/
D5H0caLLmP9kvJ9c/oQTvGRrrwHaA+cUN7otuY0T7rvt/E+899aKG+7FO+1tOIVus2hXtQ2Pz1k0
O8sZ+AkMzPf3VzR/NjDg4vPifgLpO/cEKS5AovbjvftpLT/lTQxsiVJsaSyzHct7rR1DlhXs7OV0
1Pdyu0g3MTYpOFdAoYiWZGbK4sJcW68kAJXr4GA66GGwURH2oqs9CStrP6PgM6KeLA2badCOgt8N
3PhDd3iui3Jd2NIG9rtdrYx94Aq73EkXulOtpM382nWv8++Dlvhk7HGB5PfyNm1u7Ik/nEOoX0wV
cwdqPVm+OoeqAZM0n4SBYxyBqWYOHv/ybGxmlKsuPtXZGaNui/S2Hs80rLD7tdSfyOWU5bMR7G58
lh8ObKRXlAwmjR3n9lXLbBRCoKQeoEqWrAzLpc31eCtok0Y7GeyZSZreOhJ+vKSqciRYdLyIwP7t
JYDSjI7YsPIoCIgu7nxjNx9G5CoYG6PCJ9CxwHSHGxvN9zBf7rjChJXqizwVCqV/rxrIuiAmzOiP
WevK4rpO3PIzm5wkZwRuD5cu+v99zf+7oPzvBUcrl7wozEDTYD1BG5zF4cuCsRHHH8ozJkiRmyrr
G89zhluujluTetlAWm5JmvIHcPirUcuiYCjjbiqg6sbruiG9pCGQ/ZwKF+WoF4RytLSezHs95O0V
KzV0//sD/NC+gBEQrsLbpMnqH+3XX9evCpjZXV6hQm/coHfjAS0TEfU2Q2IZvWzh/Pfl/tQt19+X
OlzHmZfDQ/5TkP51PTFU8pK4SMqLOGBiM0GfYMYRjQ5Myj+kUfI5vqLkDfp2qJ6gXyyLcpvUrhAx
YiFpKjtoVF6F8CTTdQ9ibBeCncs+bhKxncQnSbDuIUYQZA3+MDuVDtqwkIezx/AthG2EuFTXofBE
23JQd6mZOD4igWGvo2yfBGWdUwKrbXUZAuqDmUqZbmt8Hgsldgg+W9U0k2Hd2mEdu9gpkHLdR9Fa
zzCY0iT8fLxwSwjz70L8lSJNMvFuwC4Iv538WApPsZTOnHgiS+g7wOYr0z/89939bjbIoplrNxov
6C+gr/++w7IQ53AhECVWVcJIhnpBoYjx9NpGn7Mss2erKVdNHMABLCGcQ7TshNdYey39bdGfpzBx
0gYaIqV2uTXV3w0ZsQ1RiVhxJVgnNGcBTG6+o0o/U8vMI6Oc+LGpXBEyR6rnKwsj00pQ7YrIpWlU
nqfexxsJ4/ds103+NpLGXRBpu7p4C9vEDc1N6WF/xP9os+2eyYwEVXNF6x4QpCOgPlbV2K5nskBx
1oG3aQlWrZc7VVjfeDHxcPphJRqUNOCRjPLpoP+9d12dm3IgBflxYIqeYOey9BIbNyiil73TXX0c
v4JuAV9o+q18yifpd01u6od5GvbxW7wu1zzn8iX7JZK5jB7hi2243eLb8RhtkGDFz5jogAlwm/Df
Ht8DzEJbZ8zWOJPiHua/RPfCB160wJ9wQSZ8N4nEwZMh3xjCrvJsD7YyKBYeIEi6NNeQOWwcWGto
bRg4VDCA0Z50KyTBeEzUqNP2nuzWDGUoxQNHNpezMBMQBfuwZ/UdPPKg7aWNgdpxkQhL8t98tCpw
zNf5xeIimLJzCFMTTPb8ywhc0K+8dV9EJAQEb3wpbrXzXmM3OPZzSMtyeDaew1+MEhwsaPfzHHYr
PTC9XiOzfFLskioJdpRJhi0uvI5Vuigg0dhzmuaNDayLVW6bLYMRdj5WCMt2xiuQV9qdgQcw0cGY
gTktwpZ4i/0MhuYq3IJ3zXO0N/lOtmDLLPvfI8OXbfDMzBDLYca34IIG/H3mhYgMT3QS5cVskDc4
aoRhmuPBqP2NSByCmNgva3mFQghoLHmEncK+DxVc3eiPfYvn14KKJv30P+FzvPD/X9SX6VA/Dmdz
jR3+Klymbm1b23yVQK2oNig39ph5bKJzVCIPW6Dm0875nf4xXTpotFsk/XBhUc20T91J2dJd7801
t+Cor/sVTuDUx+lX+sWg4lwwv3upX4R7SO5FbBMFGLwRmGaAffokTCwMmoR9S71Hf7URnzBRwSf1
JLxmA8P4JQrVgYSJC/7dw6V4w+0HQUZxQNB5wOF+G+zlB5iQJ/EBaCz9iF+s3+WL/9G9Wr/bdKH8
Br2CYDvhy7GIzgmVVcnEkl1LRb9vLMIXTVp4F5hF0UV9SZ+rFS881KPwQ/hdP+pr+B49vpW/aFko
xuUHGcblrbHJTyWCRRVEc4yScx4z/btiDdJxUbIl7XHAMqfdCkwpn4IIR3ULVNaJtJcue//vDZZ8
ye+7BNmqFpAfamgKoqsqAeJ4bAVV2xyH2tHJOl8ZNZY6Eo3cwv8C5sLFH78zmmVvpkqY7yHMTAlz
4TuEjuS+EKLRFrtupr3VcECTQ1Wzce4MaTXky/Bdk5eR5vDqilSQrLvEeqIfjtpNid11YZGrhPkW
blvWVu5PsfxLCRlyVHRUFtuC+jAYH6PgJHVu99FvfGiYLDkTG0QkT0tzjOcRBEnTvrDVFZZMGd97
9xY6P3lf4xqMokICX4eOevC3nh87CsTJRkxdJR6XMcOWUbONQSQBorfDStpG+DmN6bgn1P7Uy92e
7JklFmSrsYIOokOTl3W3DhFwRj5ISezURJORROa7RsDEeUpsRaGy+i0k0BcF76h14yXGYw+iKMqV
j9EgXltAe0FOccW7TnQx508EKGBN7caLz1NRPFQjqQgYKCQwA56Ls/Gq3Sj9vxu9S0wNTRlhBBXo
dwKxHBlkzyZefVTlk1+fh/RNE7+08FwpcyCeC62Ud6/RLoV5gQCh1xs5PAnw3AB/00zDUbBcjUj0
QlO5kHTMHBnLrWQmw2cj3ugwWsjrGmVYOcKrFVWrWqen4x887pyCcOVADjdJfh5uprH90exf1WGW
bsJjhLtmMIW76mkSQigrUDJGZsWlg7/VdRfNe0X+vMg3YbUWtJ38UoRMa96Aic2BUQfZ4cKN2/vT
MBKanqxKINVz5X3VWghp59NcgVY39RZD9Si3HG6myiwQbbuj+89dEbkqYmtpcnN9o4k+Fp2b/EYR
bv7Q4FnUTVjqQlY1gK3/3Uhk4EupM+HUDdgtVNjFinieRSPuKOGhEp7yPrFlEb9w9dBCdGqg/xSz
PJ15Zadd8HG3Y/zxzNmzRTnAZo0n4n5ZDdBXR7G1Bxlnlya2ZWypUUUtBQpE8+CTxRhLF2qgAALN
O9mNPHUimCpgr15wwr46JizfVkTyARoUIdYa64XhWY8qKBkFbhIoO2nAEilY9nHt4p2/NPQaK115
qXUys09If2y9kb4LwktdaHac6DsRJEkzjUd/xPLTlA5JKp76yilKsrkU9huEwkTWMYMdlhIFdoVL
WstBogFX9EQ7UYZB0h+zcpV+ZjVrId7IiQpPSL3Vjc376PX7CWMc3TWdia5ecxvq0BwBp6P62I4n
LLdimuq2WqU4HyWLxfiEXr4yYLn0N9oh7YfLWjB7VYKFdVG6LgKJjS76WsHqRRfdpne94sCt/e8z
5KeXzQLTNshL5eW/ZkVPRO7pfjT9uUQWn0P8oZU3HVZEeWPU//2oYvjLWIqencAM9bq1TPSpraSe
98hA06XPOycnSmlspOFcasjEvVdyKf/7u31Hyf+95Hx7/+rumHF5bdp01bxdZiPdF6VrcdB9V/bP
YXmjZP9+I7kYeTNsGxqsCeXqKLYs3AbEqIIJW9Lc0TC0FRQTyFa4Tgnm5cY3+/Fq2GoohihCLL4O
MxdqSUbFwN3U8CkOlAotZMKehe2iqNz1JRkg+Wrg6DOIBJkPi2TcxA2ZvRjNwzUkfk0JxTsVupaI
Jxh+lG1HVJl46KP4KUJmzVaTuQLSTAk2vsZ0jPoYbr+le2t4mSAkdkQEgZG5fpw4YnKGhoA76uiQ
oGaT62xnyJUzRtdMBTK2q8CYNkzrF1oKZIhreUSNLyZfIXq3zHvL1YOFRsnlrWM5I0iJZ4kOrMfK
teo3kUJSIs2lMu/LIHEtOhXcgfdT+akoryQ12F1wyKqLCHdkPi9EYVj7DcOClCgafFtbZvgJZYjE
NiWOCYbs6LIozaTuxvDq5ydi0ujStFmGcrVrd1I/5aEZsU/SdPX1sDTybSnvuTnG+PrfT/+HsSrv
GuM6DZ9upCX6/Fn+erG9SNKDpJx5XukXahanqg7GbMODXMy66OEZTzHuilnmCxT1N0k7+vdtab48
lQjHsmjhoPXv5YPOLzGl86tjVhyswI0CiNfScchep+HYBO8arpbGOvV2ZodpbLQbJYzw3DZ6EqdP
SYJ/N6j2XJXkBGhLPF0/vBh5sKxKQtQwlhAtJ8LLfoTyTDHbzyLOQ6nKCypuR56HxzQag4zA6VVI
yXt5aMS1IKuEAYPgjOtMIXk2e1DnNCx7cIeRbGXl2ayeohhxJeANDZgabT1ei4kjNfaxk9VAjZWH
gNjPJDoE6taIP288sB9fjr/u2NXLkSa+lcZh+GeXVSZg29RpdUSE1SlQ69Xgncv2Df1F+VaVvO1m
sQzHat/3aP4V7MirW+eZ9h1dIFMcWRxPEfMK1HH/PsF0IFYh9ydmmerKI4UA8nPqcqtCGF/IlnFV
hRiAFe2E0T/mWDZSDkwnYF2FaDWtZV6uPLrrYm0wQ4ocVVpVtOcwCl7hcpOgoy99GKTJUvYdzIrd
Kl6LzZqY8IrYQnOtK8TLbwYRv8a1hhKQqA+o9taqNLY6JHATEu7qxv2f7++/5/e/3/d6wSSyAdIj
lkfaD0nGnNpq30k2Kiy44Re1jXcIK9kn7xnl3rjyT0/+7zt9jZBLWRKXvVQeQXAA4Qx54eVLxbOx
i7VIMeKjyIiFCBBYTG9wcXsSgCI8bZc3Psb3AoYbACsTCzF4OBji/PvARz8PNS2EhVrS9hvBCOXH
gTro+gaKdSG2LUC1CsOFJGS9iO8Dzt43PsH3SR2fgHk1CQ3yHFV1tQRMVOIjtEV4sPlzghK/9Tll
YkdrL60HbioOJLss0/7GQfnjVvn3Za+OZT2Bw5FFXHb+4kTRORZzyfhiaG9me9KKi4z7WebrHJSX
3NLxzTv99/f+qexhcK7BcIT3JP/pOf7aqsUwKY2sMRhXVKdYOYQ4+i9hb/TNoRnBMm5N6mXxO5GD
qgA4G+LbHx7F1ZPu6Y+tZoBDQTC1HCNhRmgXvsnxoyidtHjFAR3QUOlrnPIa2HfVIZ8tAlZYnfu0
7eDcojMoTp3sDIQ2Aly0x1AiCtOZRhSpi7Hf5Nj7W/uhWwnPNZHsuIRglubBGbwHc25lm0zSIlrH
3SMSL+QQT75/wRM4BSrEfrtwQu1+Ut0mOU3KO06UuJbDAyxJmXQMRpDBhphsUmI7cV+KW5xNA+MO
oELtsXtexRJw+1pRl514xJ8uqxDa2wMjOUbeTEkoSoB6gqPQvBJHZe7adEnlQiKHrrqTeWgjftGu
BBsQ18L2TnM63Qmko1ouRXQiDNKsZco0qTo00xHiD4E8ZKoP+AlzmgKi1tQWjlba4ojJz0lVcE90
8ld513sv+ld+DogTNFHluIXGiGRRjUvfcILSpZ0S0nWi3GFfTR4uJrRZdUrlVww5wuxYGic4f03x
buDiN7hVsTeCbfrZvkiP9bQ2dVK2+AaLiYwSaVeqj0r/lRFlIPmJ03wouW1aGHA8WzguRJtAPLTo
wzVmoTheDN37JIe7GApPU32m4XsXnDz5Pg3uc5Ab3fzMmUek0ovn1YsAF3RDfvOUEekgT/fNMw5N
+5bDG+wgQI7s7hWKwHG+DS0Ja3nKzOOhjU9qc0/a7X+vmB+ANIhrEOZhzBuGDNrx716VakiavYAl
A0Y3ow+YRMnwKW2NIAhs/+E0TDc2pz/Nx9X58M8lrzanaFDw+xEtzsNpE2eQvmpp3YNlBnjI9ach
2gn1NsdpQlsZGK32zbmztrAw/fAwzs96ztm88zFsk1G5BdGGIBpyMj/GfJ+EOEw09+QqW5CHcXZv
MSWJ2k+FjjW+wbC9eeOu9rpYJIAzK02WPsrLwI4Uh1VqwMkoD0OzwgVdNG48K/On3YbW1GBkRxOJ
BvDfZ+WPcjbEiUwq64IJAnytRbYZxXX2pP2aI3lrpwlsCZCtXQrCYXyv3/GzFdeInbLaDujySXZP
n8Zyh8URiMHYLwAX6m5ZMTwmLHJfENHw6K+0+8DVuc+H5iQxuYDbIrPxLILjsLUOAhKnxhU26WO1
NL6K5+gB1u2T/qi9jb81xyAib09Q9wp9lJgvsL8ojtoy2PWP2al8bB8BR0AhiV5CUhjh+tDeQHN+
YCLzNoPWMcOBoyJeN9hmQ56cLFIAQNMSMaNP8CtHtTgMS9zCa9/FaWA+fEPO5Bvr6IfSgytz1gKs
ceE/oNtfR48cKHLaVyOlx3QQ4jfKT2wgPbx2k5cCG1M5/EpBK0f5UubZ/WxzIhAF6NEnk923nXcE
uPf//ZH+QFff1plJ10odMAMOV0s7U5qsnGI+Uhdje6xfcBpYhiFRHBC4AjxEDE7jpuqBhlOQKSXA
wDkgao0kiJQxg3WW+PVRQZrVkEjK5CHHFV1RL6rXrBTjt9VfQsJLTGSjMyFOo6ntqKcLWV1gREH+
Q7qxymmtZV9Znq3qkvGNPF0wZiHPUD4wSOwNhH2G7621fDh5gegqZn5Me9xl+ztV/uxkkYxGGC7+
DWxE/WkZAfDM/Gj46rR2/y6jIMiVPFe94hiYg10y2i9YE1YMU3ikp89KdKr9Uarrr9KfDqYCHEb+
qeYvI5GD18+PeQ+wZ6SuwOSt/oyNTep5970SOUE/HbJCtzOCviOmTI2Pb0sEoIf7TZ2eUdl7pekg
uzdzfDUj8hKwQGrVhUKNYqWMF/FiMGn5JxWRJp1ZGU43FsgPBZI001hm0RLf3bgqkHVP8ZSmVCGa
jQcteA9HjOU8WwqWioQ8FXdM9fzfL+EPYLPGnYZnygkDtPZHpfPXuiAVyRIZ26IZNc5YzG6VX1iD
ILw7s1sOjG+mV5kiQjzk2u+S4Z+AJ7hYbfX4RmX4gxro389x9c01IbNGQeZzMEWpFlDj4S9GpKd9
Gb/QzEav2Z3yoGK67y0FbLAJkftELckPjfSjO2Zf9AqlsGQjwZW6/7hxk34o1yUdDjmxd8y0FOXq
jexhGJmVNDN7GpqF0lha0bjMkb4kwj0DA6bkMKgxpE//Hw3TPxe+ak09qzEbKeTCaSWtSz840div
uyix4+DQFXgPhc5QbHHkxbKEzEDcjqPejepwXVbTqcHjRQ20G9vWj3u4obAwSfKE6fSH6PDXGxMC
aybM4oujnYXhRu3eKkyzOkg/Qn/OCkgI5bnoXu0bj2B+/teb5d9XnZv4v66qaLWQE45Nxkq1DdRL
XEqrPt7E4hZTTjFy6WcXDU22SalZQAmyNnqHBrtyI/9LwYnp1nhkvvHfPg6Ik8RbISE3unowLQZh
RliKxNLjWe6fYGMg0q36G5gtTKMfrsM4c24SQdGYbl597azOy0GDkxPjzpqH9U4x8cXbhEQgLUWt
pyIOlll/yjrlLmqlvbGx8jNQoQpBXU0wfRf2VSA6kuDd56H8MJ8wKYGxMlPrzutsM8ZbEe7DvIkW
NSxz/tEVbPQlcUsnQAzn1ptO2HzfY5BrYe8oPAV0EUxIpR4cNbwoqUZBf2rgBEwZ1ic5AGg3HRXC
YjTCc1p/l9dvcFLCeD+PZ/LEO9YlO9lgOTjoLcvaP00Wmmb22058yP2NEDO4tadsB55pTOe67h0N
B6epLlZ6F9lR5sbNa0QdkxfFoq4dP8vcPG8eO0ncVFBeVllhTzgdPNAOoC9SqS8AsogshD7KTyab
gR7/Uv8Nz4Yfszcev1Ijok7GzyYU8cFxzOkeGlBSMBcdpY9REii2ODmH2SNJxkWwZKmD2KXexhc1
O5rTig1H50z2ym2UWIyc4RXgKeIrWL4bBQYAXbwjtNmZmrd5kjMfKVEAt9qgvxucDrf0uhyXDd6h
DE8t8u50om4hMCnlWxC31ILCbmyWCXGVXZcQTvIVqezEsc486FSNiY1uU+aI10XyGqbBUdBBSzni
HV9ZDf4XgyGfhwagINYYKhY1JF8vT+87nyqynm7ZYPy0MphqSIaJvBeY5aruLtNKKfAoLTiGz3H8
FTE0K/OTcKtKkH7aEJjVzIUkLETw339XRhHLk1JorEDux1xA9QzJVXwM57lbQLeZ059MAKpVLq1b
8O8OAL8gGYQ5lZdTXVfJSmPwEt8EWf6s/au9gTEVTrg4DcICvaZH9nI0ZGIi58dkxpJqB9KR8gh3
+s1HY0Vq8ILEOlt2+zfhU9nTHOlY78BnEjKEVGzXsdrf92HwZIj3eJeyEnxHhMdOwneyEEjdQ6+O
bd1bTe8LU31ZdEtNZkaMATHucDEq+HdEdxydNNclKqxwqUNzxgGY7CBlOfOkiAkm/gL/iXSp0j/i
Uyjjf7MEBlDZw8o1k96RQb9G9giO46sJUpPEnNmFgyftvI12NPcsquoleRScDAoAOS6lk57MjfJQ
//I22Yd1aBbpofl4KD4iCU8PECWTG7EIly/6wly86r+hO0P+Ly/IBfkdTE8QDUZ0KtvUjd1ireH7
8ArBgEO1+xqE0cHnONNqR1H8zehjbqJ2z6oPlUdkiEpQI8vXAMUmMUSM1q3pRohy6jGeZ6K58RQx
Naa2m5+2yGbTxa4fvYIETAXAs7cc21vSc9SV37dt0C3mXzBHFZQaV7hT6qd12cg9p1VNzDMCKr+g
1/LaU5DfoX9JhHdlTqSfzimTaYHMDfwcgfyCTaUl5BPQniYuG3CK9wA8Le03nAWFal+rMYwZ1nOF
lowFLDJG4cVJ8Z+j/n6yTqFJDJpAiiYmsLV0UOliamHYlPLIbuYfOMteWzLtRjCM8k5GW53W+TxK
pYTIL5QSCnYoU3nIh7cW9ubJGrpl2VzI4LWK1/lLdIbrA9Zbl2SYA1+xVPxkwxqQP6SsKsZVzKos
jMrYlnr4ih1edxzEFEiotFRq7H78yuIR08fl6O04xw3Me+UAOkUPIZMCR5lDCCnyPP2efowd/r4b
X5ISLAnHTCOc7RqQeSPRZDJn98n9OOsptMjV0nHJG5vrLeFFX0z5I7x1vYT4qRMwxkIE15+HbPPe
S1lDVGZrx8zvBZSWGbvEvB93mUR6GDe5J65WwIJRxxYVXblneDhzqAv41WnqrzL9XEF57JpDjhAa
wgyPkMAax+Svrkd+2kPNGRdsfXq0FWoI/GTRVYcMkgaNjo0n6iqQrdl3AK870jY4rNOvoD706F6q
ghiUJieRDNcWf2V0RMw5ISyTjrSE0W8e2nAbcTBkZupq+Gz5eX6U0nYfQxgKjLdOJD+n6z6gZK2k
SsSG2yJic6kjpJdl7MGRj4ZMzqORDifHMPoZ5dtyatmNiCSIUCXE5cofmRUOYDpwDGp4Ytl0KPkS
qU9ODr1iEoMaAhh6EjBiJm6GiRj3N6HcjuW5q1x/7J1KTXcmjmF99aZDROq6zvbT/D6HQNOmGiGb
w9IaOUtHb52pLMv+1WRZDjEkC2FjYRrT38mEGbZ47AvCIoVummKC3sBlxOIJxdGpZbJiJOqdhT8X
w2cmLriLzKezNrqagb5HqPc1RVEwxU5WByRzPA4ECo0eaYrlHh+5SPe3stARYrNItYeq9/aYONj0
Vl31VsIL9PwCS8bOTvNh7eXKCUdqQumNkxzKGw9kNWgvnm/y3m47k7ca6h1Uvjh5E0m4nddFVYVr
agL+QrFUyVQ69ONFJoQ9Wyp8pCRqP9IEAVCC/YnpPcoFRCs2/ZSgmfnNCvkLpewyf3qSgJ8ihapC
geGJ/xiLOiP/rL3k+KZWka0AFSTa62zQlSJv0NsZu98W7AESKGEb+JRK+d7jz1KSX9Qy32d4/NXx
m0HJXgfLdhzQBlCvS28G0EfeBzt+XzWTZVXPFfoTUtHlMOfOe09RF7itQtGI46a3SiB1NxTg0bzf
YOEhBJcRL4ucuzfwIvshBlHRcUih11bEYaU7fSQysXDL/hAjRUpZLHO/kPAwBuk+HNNj35pHZX59
QmRAHhoUjQdBzIOeL0cft0beAwqVaDpJU+IqwYasj4V/ryYIWKsVsb7FUpd6OrIRxSGj345HNgW4
X/+C378odLB2KLSxj3fraKxm8rI/XfwBZqaaulkyrlUsaKeC9lIWHlWQkigJVp1E2lEr7Jvx0MYs
NzwCtG4zn9Ci99rqB5GMEWbw2iS+SWSeWOw+jfra9TrMo/ugGZ3ET7fFrOYGcijJGZ+nm6GJibdA
tVwn5N21tiKqO8zpAJ0YiEEf1VLbUMNNVN7wX5R+oMtp/xxJVz2spLRFpapDTgK6gTP3KmjXMO5n
49EZcXIK9s5oPWCZhwd0rRlOU8AZJ7C7uC80h1GAqK8iLKCtF5Ww3QSS82vuv4jB43gniXvzTNR7
SsvpuX569Aa7nYiE/+gpQLL/Iey8tiO3kiz6RVgL3rzCpXckk+4FixbeJVwCXz8b9TBTRXHIbknd
KpWYSJiLuBHn7KPeNNNBbW/S/jW4PsnhuinVtVR6QfAizBdLBByg5LY1khnSIDd/T6r7UEJ4jGFm
WANljvWbQF/KRsKk8kynM6kgS4Xutqba77Zt4LFpIGJOh1wlYud+iCTcl4uGEUHiTQ2lMMF25NvS
4XCv2sZoX4TAa5GMdb5Wraf0kIVul7yDQ8BvUD2kjdd/JtPhUn7EJIVk92biE6LUmMtK8EBG6woZ
BsVGgi8hQtV2CTQHrF8WjGKIcr9LaV2KMbz0CPj0s5BkGwvZeBncjRpQE55V8qLNHKvqq0hIqLCS
ulOory9Qya0BE3x0bLCtXkAd4BiTovtfdtFIYb+rTAw27yqNUFa2L819if2IKpfcBu1b8By+ZIjE
ZRQETMacGtoUHHJomjKaJIwUVKbzHzhCcYoCTFPvAeO2711jqzSe72WvP6B175Nttzbe1A+Sdfh3
iGRkHdDuqDSzd/ZTdnfK99rheoye81t5qT8IwOVvU1d50ssZaIAQPPFgsLJPImiL5s2pf1Nuzb10
qzxS0hpbpggC9sFVsdJJaHjRDsW23cZ7IiXm8G66l7y8HeMueCYfFmOscjABavs883yrZ/OTQ87e
MhIPWVHWxd3lSI6nR4C9LTwSzuKNnrwGmKdZdndvZuDH4mW4lJ3RwTJiE/i+MPc8KHYCVG6+KrOC
2W4+q4FhjA3YhM00hCeBd9c7Wm3pWDzOjkjznH/q5/izWRvbykWu5rNGb0CkY7a8vrE1P3HTC4d+
S+/feiyOCoSr/WWFOH8VLEbPXFxWw0LZxF7mi57G6fesAy8MCZqJZY/OBu7WpnlgIGXu4hfOioRz
d8UBgn82HXF9fZRPwwm76V67izlnnxYA6c/8xXgsVsJBeUxvePXOIQw4fG+uW1B+K3oE8pIB4lAt
SttcXH11XaxgXyR3KSlWoMGOooc8calsSG7bUzNtAd8tgByWAAtj+wbalZv4gm2wtXm+yx3QX+id
HBzHt9eHdF2e43VxuLQ7g7hNwy98/DvSXWC61VNH05XunVeAsJ42PUcCSM6d/xy9GQs47BhrrnSc
DHe0I9+1rX4fLuOl+FLfYLEAB7i1OIQJ+JzkWnYF+C/dAxEC2zdvsqZHFTWwLTvZnbm+uv2W83Qf
rGHLLQ2f76WvVcfgtNb2a+jNMAuL371Jbb5E4ieH5BYk2zJYE6z5ZJXzPX9PxKUTbrRtfxjOB3EX
birKtdkv7Zd8e9lpbOhk7RL0TPYEZdrl713Ye/ftVnILlwij5SuItW26yW9UDB+XIwJxKrjLE6mw
992LjCNXXLAG8YWmP/9CuZhsH1fJouRnBOt6nZ/6TeFXVE6YC+2WTC/44oRtMsMFg4gJ9LphdM2m
buqcOl1eQLBfXXNaqgw0P6037jnOSX1fesYh2c4mX5zz1VrB5aE7g502Tv6QPlyPxqp4jFb3oUsa
lCOtFM5nA3cy2V59xsAcD5DHG3FN/PN87m1SlxzJHc6vih9DBmTd5Z6GN+bAKVgWLk8h1MgIYCE3
M0TG7qRjmXuAJIgJfJ/dYuba4fa9w+J7yg7DYvgIT5eHxpkep1V0yOH7KQ/txjxqr/kyuQ24bFc4
bQ/hqdlFh963sMOQJ8sbY0m9Ri+mfa1dnWlvRH3rlGdGGUXqoN+rUXyfaBbyf3uMJB8dIU928nY5
Mh2+0Zb5TnmwILluIl8/msfyo/5gTm1gyH1ozsPgjR/UmlSs02v5QdbVsn4WQNRAHlwqSyKtX435
Xe5IrY1XhjIja+Y/AOqp79pOPgzHhNfXK7/UqfOGmEDCkR1e4wQIAl4TwIGtfZ3NRrSE6jM9Mtgp
THmrffxcbHDTEA8S3FabemuSG606waNGzAjXEj5o61gv/MSJkzTshH0ie2B9KBlRwtG/ys/mu7TP
NuNjGbn64/Wl2Ef7y316N9xhFxNf6Z4T8I0dpQLnNECUr/Z8HNS+6VN9lG7EW0bpxSeixekzu8er
f7yu5UcEXLDukKzBxODlEHOctF4FxGv47zsboKD8JloIDm02v1g1oQhaqAERU1HgjbZlOvD54fvh
ERpRAj1GliMHszFG+SDqgS0I8xveCiLjY2I06A6Y2JX7G+mejodn7KYF24yjeMDd39P6aBeT4VLh
yYKDhO1iOcPkD646ARz1rwXVwXlAeY0iA1t/4SGk1sBSAerkPqDQQH5liw/pe1Gy3lIvz7/IpKt+
qI8yIEneQ+KKY5buQerf8paqb68v02fygrF6Ne2nPSBBi+I6oIyxrdqh9UrLrbsTsUdjchShvhHI
YZvvYAcNw1PwsLK35LEBxtnys2lM2PgXYYzrBGHzSBRHATyMHWyRJ7RYAhnWrmhcPeSrfsG6LyCc
gNma28UeGCPUehGik218QtPnOiTQme12srXP6IWpIf0NzifHc3kR7ukcyj7tpGYVnuEqcbXS7fys
QDh4IDo1OiaHymu28UJ6SHeaYy5nPOG4ybFGLbke+JcSbO7Ga/tAWjqdnw3PANTEZ9CjyWN3vjrF
DVNprurlpeHEVSAgpRt8VHbnqgewm6vitjrkHqyQZbvBDb9ix2045l38Yd7px9ip1+ka0yE4h+aj
PrMvucKbKJ+b2hZuwm1wB74UAYaa2MBfa7Z4BG9hWxup4MhFR/foUlKW7L7s5mw+ta/qEbAppoDr
JkLu5ki7fKWcJMMlKTSOPbH15nhXy8ENyqnj7uFeTjbhO9HbtLsDFq3PUbL7i02/0L1i0+wJzrW7
W/MBSn/2PGPTUbxLn/ptuILdyFg9f9I+e9p29uXE6eVi1HcKG3lWaKYSR6L0fH0zn8T15YE+NLsT
viJ3QfuqsxBs0E+ENBswcFd2i4DoMdwqJ35we0+kBctqbEvr6V67h1uqY8Qw4cJ4V93msUHFXFwQ
pTgCbFtptrY1r2hyDO6ShmwDZBqQt+c9RuiGh/yh2E2f+kF3j8qm3+QrHSfDn4+OiKEnnWiXRy5y
JPLDVOiFdq643LhEGSeoH2O0RkhEMbSxQWJOTJ8C35+ITFJcmWgcGr8nhgeNAh12mtKVN44UzLPH
LP+cme6b6Uxwjt45Wk0X3x76RciJoKsQMK8hU9tmixhg03nOHpWn8bV7pRFhYPN7EG+SM17hsHJN
v9ghL4Ky0abe5+VjvG1u1VeGu8/DQbmv77i/C0yKToaeNfiDPHgbeWa5KBwQHcnbaseSsiTBhJRh
7al7zUoHagCNB/3Z4ia4+NMbbFV6pbfNxrrVd8ZjcBo2zbo4Xn1xM24I4DjGN6pm94/lp7YNT/3S
3AKWKBcEg0srpiLTe+AZCjosOxRoOGPVgPdrw1Znc5Dhhw5ZI+Yl4XJx8kOyQ+FNJZyslLdCho7m
CAR+kKv1JlN6sjwReKGyh0V35WTYnZl1z3t3RLskOzLGJlbbaeEcc4PmSIRIOLeLZ+Ru5SshzVWL
b8bLDE+8+Xk3ocyt/P80ug0YjhhzMDb/AU79NZPT26GWLjptqI43RYxJXtQRMgSHKkSEJk+HJiRd
JjQwVRXTuuLct+jsRj1docPwtEHzpLS4NdmZz+OPWE6WimAeMSCHNP/Yys/d3uJyNoijT8nh6Szp
RI9xCBaY2InM/EV28A2GinmeLuuYB2d56NdvY2bikBY1Pds6dynPI9yyAW1JZryubniV8mLiEJ5c
M3Mqay9MC/qQCrD3/JeZ3zfzE2bxioxw0VIUkgU46X+dVEEKhEsJXgk5O0bkRSWchetzU/4yb/+u
Qc3EXzcBvwE4+DPk/etTlAtUS7lmiEub9Frly5b33agNh16ezQjnKwoH03j6+X75Tmswywz+90O/
jIZwRcUmGWNojm6JZcyscyw+C7jL87BcxOkipb5AGnjRNGecNmLCHmC6I7l0Ef4mRP4zsP9y585X
mPOrmcRSyF92weF1GmspbDDjWzsaj3S8RVBRYod7mIg0MTa9TmXyOL/DDcaaTeI2wuAaEdBa0iuo
k+h4YiGjmwPvNyb4s4Ckny/NTllHNXbuY6tfVwNTKaV/nvtIY0+PXKu3wTgtwnZaSoSEMMT8+fx+
MxGbiYKg/RGfMHz4MnTIhotx6af5cWQs0J0QjpjSB9aHoVrTaP75s767lgp+By7mbMvjsv57mwZW
KiplL/BhwbGWdjSB817dYPMgyA4+8jnIys1YPCnNWSeyflZSDzTzdLojWjt4Px/Mn2/29XJiMxIV
pHfgSv/MCv+6m3UF+VPMJ1KQsvmqV5mJrpt8XERVI+tlZeQbmeiGuOq4ltFKMp/y1USdbgUzG13z
U3byY2d6/bCQ9IQXMn2aMb0uAlVHxXj97XC/ecRJnrFUg6XGnMmy/567cJDI2W2EYp8F5NQO6G5r
W6eTkgJmCn01rvyDnL5zixnFbvaEXJJ8MTSZlzGWlrN0GUJGYvpc6McwJ9pLPWvlK+/8yxXgPVKY
n0/ud+NMFfStqc9ieeaZX56VC2q6UbtwpUlUWLaheCOw2agK7R7Z1UAwp2h0TNWTtWQ+BxRlYgtb
mcqhJY25O8XIpOZ5APG3wxUtMWzf8nouZctTMywoPBoGc5DJAhNasj1V3nE8zSPtNBN9rWHQHhE7
0rDPj8fDrD3KynZ7AedYVyedVPUgvC+D2uc+FyAGTtV9f9UesS7oV2RAuLqei4tyCzlmmSfG4zz/
0RkR4P+yUSA8/HyevtPFADM20YKAjBFZV/+9qkJkxaNQ1XTWTBYGVGOsHqQuuVxHXEj9uJuwlV5Y
LJit/fzR3yzmSLc0fTav4Nb9Kka5WGTRJW1f7Al2gtd6ha0rjjSvTfyEpzKhpfPLd/3zEvrywNE/
NPDGGbMd8+u7cmjyqiVyM9+LQrlRsE0PFtN1DFg9hlpmYkrHxzctQ7jA64sCsmO6IfOmw0kh6eGp
njS3izsvbE7MFZHHyz6apiK2DlMHJIwTN9HVqgZ0NR/zVfv5dH03nVUZzvOSnaOIjK9rVyFXbX5J
6nxv4rkixy1dqpinYry5zvVPiAKybr4HrIlL5RLegugMzXnI4ExYgqjIHopPtgZQawf+ZnJ70UnG
eY/YsZHVPRMZ2rAcSBHQVrq+C6n4u+OlvwvLXy77dxUL3wNDhckqjBDiy4LfZ9c00i5Nvo8RcU7R
CrM4oOyMsgoRlIRUkuWNsaND7DPSHoPS3XAUAvo6RMVKRDc2PM9zm5/P7v9zVIYhwmJWkK5/kbX2
GD8rYSzyfT8my17YTSV9d+nKKISi3khciQU1xS0+D00MMg1GwfTSRp4dR0jHrHpcwnQ9/nxQxnwq
/nPDokpBaqsQPvV1EasCYqbCLi32oriDOYR3fp4AR8Z5lj/VVgLHaFr9sQMVhLhePli6iMYhAJu5
nUgjUx7oWuvHUqI7C6qlIx90nsGqF2Tb4rRMJwIVSrZL/Da9TtZi+2wSxDiPBjMhW8yalKHdVZcP
vUsXXVksqujURKqf6+eeSXHN5E813sVhWBHJriX3KskZPaM0xucJGtDiigAYxknxPA8EZ7QRUtXg
6iA+m8rFPPJCOB1UOVPZHTFvuB4+Z7GmxZwuqp9njdj8FGktJsLy1NNZ+fnsflN4AATj/jN5n83h
Pv+ufBJWU726aPl+zBCWqJmr0UNhWp3zGp7qYQ2m4OcP/GMU+s/lxPGLAAjaAIryfz/x2qpyFzWs
PzVWKTEOIYpbngCZJ0A9JQwUHMNHFJ4pRyRILUxnNSY8YgVDSf5N7/Td4su2gbtKkakn/3iu/qo9
tFRQBMka8rleD5j7c7naYs0EmGGgPnxck1+++5+19T/fnf0WNzEPmPa12MlyuY1Gg6f+wnW9TOwi
iXcp+d4lY/lExFCHFkySeKhUkh+N0k/r51p/n3TVHQJektQ2FTLNmPi7kHYfGplfLs53zxpFIcAG
YtllnF7/XpxiCihq0iTft+lzE9Gmqz4oxELrI0WEgedcMsbF7PeyqFUwbiNFWjB7//kgvtMTQ0z7
v4P4cocMdWvItZUyepqOobxWOS9Vv9aQh6KMSSUqDDlajjmiFjpshrKaUNXtxYFF8gILFfUz0dFI
4ftxOTB4hM7rB8zMWTfm1CwTIURs3P1yyN+M5uABqDLoAU3m1frlMRrMqb4MUfRnOaeM9zXrHHWX
P+r9EAmKUag+80QM38YCtVeEvTf/oFya9xPzhcynGyF+sxJETcITgByvOhfXcvXzQf65nb/efX8f
pPbvxb3UvPWNSc32UjhvTxP6YE2xRv0hYbhKbsAMQRHvn8O56eT//Nmzou+nj/5SYJVhnJmNaWR7
XYlx2DHPq3YzR2Oe56OB/fnD/ptnL2kQx7CVg+q2+PPLXZzKmpKqsZXPxismfzphM7pdn6rakzWX
sfKAOBWGFR1qRzZdNC3oWhPBkXqfIOaImSDpV5/DY2LwXLqABeg+TjQCSZImo1D21R7Ymwd4QaeB
2mPr9iPNRUfaDr8szvCYvztvs8EE5DhIGeuLUnIQ8xEYOFXY7DK1ZqXDmOzyeBc250z/UHrlcdaZ
WRm9WlITUszPA+8kuXYuykdaeLM7XUeD2yQ9O+AXnmY5qvY57tEZLVcnpsfGY6496GXtitaaH/sa
0WVU0ua/nEbq+oiZDBvndkK7+JECHQrQ0KJks3vpbdQs0BCzOq73hvqNlMWtkFeYM/Jwl/Aw1toj
3hSGNTfZiOvS2IQ6wcimZJdidCMz+R/dJHEHwj+LDH+/1m/M8DEfX1owxA3pUfWhoMPNv5pCDFMd
rJLC8C6hsZpOCQzka0UAQMav8Y+weovWPenxlaf3D1myNCafHrNhzDIhG44CiCi5wDYKaCsfVtbl
FplDiWWpXkvDJwIClYijlEhbJwdQDls49xhBCaUHhm98pgnHxkbsqXGPjD9b+KuMyg/a6Oetj6qJ
8Tu+z2mmWt7K11WVDzhEVzAUG4F8ZOhteO8GaIrsa3Pueg3cDGktEAAQxiBTuWanBol12KuIfrVT
iOuRri8Zs3LyLPD7532SbF6X/ZCu4wuAG615tUIExs61Ies+ROrDLjla67RfIQoOBne0dKTWkFN+
agwTtnmJ0soXo3JDg2pBz89NWwpMlCylKvvEGmzotYNd4JC7XgW3916G1drU0FFZOqy+k8a78QKd
oMmy27CjVs1Ooj4tYbr4A1Zci29iYQKXzJneAKBp3Goasp8Bt2uE96joSdombPrCvrApL+8qHdjR
wtSrvs+6TkGq2C+O8SKiKBvjwZtFiaEB8TF2WxA+UlX4s1aRRiOxqpHTvlCEGTGWb6iTBWey1naj
AvOQ9vz1Grthv+jp9BjCO+AN3pJjfZJCoikuiwBBKxLAlmZkuyOE62iRhy5nZxrgcKP+aLcY0ABk
kCbmEJfdLP7KjfBtBAwyFBN2VDBoFCUZMYut7lpCv5SiySUcYBUAGgSXyb7pmAMUnD/5upjZlSny
LgWTkxSFyDYdNkaKAR47oMEfHrqq9aCw8EYFvts9KfG9gewPVw+TsR1FdVFK65Js1Tw/xVStVJ1S
tJ75jglif/xOU74vgBmFRMIZR7V5KZvNdde0t1W/g+YTte6c4Ge4wpX5OJvx2WwWsZj1cfSRX+JZ
bu1MMbWekHmFUewT8XPU+pfMlO7UogU/b3LHCr4oJFulyhbVtXmV8/oI/mzZS+pGrIeXPs4hJ1CZ
ZCS78WMwGKGiMuDc/bysf9cq0khkoscr0fajCfPv+yuqOy0dcjXfK7fIGzpIkpyo5+kxQ13QImPG
CCE5SeyLhTPd1Ah7ZlX07JQU4Su3s7SHM/9bTSd900nXRJlYLEUE7g5W99+jGhK5nSb5yp7JPOva
01jltzqHgq0Eh1EUn3TwQHMfsWZX9/uG+NuPn8GvKukwLLDKlzdE0Qq1GfcUS6TYIkglFRr3YN5e
nSh4Qo3I+7zJd9dyYGT5S7H43QxBo5aljQARYO7g/fvNE0mohsjqMiKgvOlduMUKa+W+yUogedVl
MeDui33F9AfV1WOXgL/pk8kcBB6RuTju68YuFSSYjLqhULmV6UFj5PlQlDlAg3w7gOQ/30Hm/OL/
UobMYb+4G8ivBjb45Q66qmXKxRKy/eUxBibP5Po0sJTY2W3z0SEffhLIdG1s4sT5KxpLBFXtu0GD
C20TkU63xOBiGTuTZIg6LuddiCxFcIrYlw0vTj1Vc/njuml82M3dcQIN0yEXtBk9MmwLbhgHqawg
oH4QvT6r2/QOhMg8YkRexMhXt0FOdkepcNUH6mvVAAjrlKJrzWAAZFuJZENZ3zG51yc3rL3iFCD4
IRBPeMoffj5TsjZfvP+cqrl+mjvSMKq/XNxrwbaw7bJ8Lw83TU0EDFHaxnssgGdNO/86UTuStoTF
PL4QLMmf5L4zMjOdXOiRNDHz6oW1SjC4xDuoBxchDtFjCZ4Pj1FXvQ/UMxgllZmDa/jaQAvyY6oz
us1MgffmxFxZYdrWQkJjCzowSW3PE7oGs4DaAjzzimG0wdmfrVMxRt53amb9QtyTuD16Slv6eSJF
No+NnXejXbTVskYLl8QAN5lqwkS94nvSlp3aLKeouGsEGWO17lbKR837puE3CCJvPIs+B2a0us42
7a0hDht5yDaS2S1VQLs1924kYougJ4B7arZXjVBSA0bJCorsgh1kur7oip+kpwBpcpnOrxkzkVeC
Eq4LUl1DMAxG2YJCTbxY1x2gr0VxC9OQMM2CCEFetKDTnPySQUennLvGhy4lAKn/mMQd4MYSMbow
QLN4H5N73vwTTgQtPCV0SvuBTB/z6WKU+2ESjmSdrKfuUzO4IYsG9eS0GJIzAfHdhf75/HKz+tVs
tE2E9GVgLzUW4473XNcy0MSy3MzK/IjnIopX7JE7fEpNeZM3zzCOOxqA14Sgt/qDFaflnY3d75a0
BhHn8ZUmTbGkFpktjbyXcWhpme5U8lM7nudXd1UxdmWLhrAnCpFyouhl6oBf1ypzb/ZGzfsELS9Q
SewKUzoge1BpouOUq8eUYJL+JjKipVrs+OdwD8/cVTGRq9XOoHqZEqCCyOCZRUb9s9gQUc97Wao0
G1Qc/JjBm4HZ8/yzzMTdaD5ZKlvLaIFB1DeVyrfi3dxzmTsRbR0sLxv+Wd04KlWmAfHGOgoCoAVl
WGZsS+uwN7j6Hybv+9myxLaK5VccTKAcz6J1alOuOlJjjF0labkDpjyAcWN/ppfVmSBMC51oj51B
ViZztEuEK2oyKNxrZBaiiRnDD8vMn1XeTR3d913rj0sEYD8/+d899xrtEBNiBY/+14a0pnd6W/V1
tg+mHS+TuR2Eh6G2ZmXNLy+Qb99dGl1GEE6kG8nGlw3pJBeXkg4Iu0IGJZFXoXnKs7U4MfPC54c/
NjyNRHk2wpOZ/OaF/WaQo2mzTx38KO8uc+4N/dX7qUoN7w+P7V6rTsG0iDWYzEfB+iU46pv22t+f
8pUTkGj5VDCrzehdnqQOp2S7i+vniuwVajHxtzimb68dXCL8Idr8Xv46nOoGrUEWn+0ZijLhoUZn
A0GnuNF/GXR/90G6SP9OBoIkErv178mzwmaYeo0P4mFjCS7C50k/yfWBx/znu/EbMDDn769P+nKL
SH1iSZi9uB3TNQivgaazyc5lFFaz86laUPUk/UIkupgyK0OwhVJckZ8z4nrpq8RavkmsXyM4vysj
/j6oL92MfIJkGBlVtr+inawOSbMIup1yAVS4nV5Mw5+nID+fh99O+PzP/7pbBd1q8lHnPqKqNrJn
ov6EasG2jF3Bzx/0TUv0n/P95RYSANjlmsL5BtDrRpEbREsMLPPA1Yh2QXMbdL90hr6bOfCJtDaA
GMzVxpf6OcjD6zAmGQ8iqwBtqUs2suFcSESwTJuC4TsWAS5q16WOBO9OlpwedR+bQ3ypvam5P3//
79rTLAvoC5iBgO35D5CyDbpItax0P/cbE+xdEBAFPUT4cwetmW01A0szXNQimgNosdD5hWHN3PTn
wyCn9Jv666/j+NrDippEuKhGTHGNvHA7nEbRQ4ml+SaLCEF/rnWMPrJzcHFK+nafs8IXMxXKqXN6
Y7Dv+Rzvo8frrLa/Ke/zF/V05cVJH8JFm0USJKXle6W62WO20lx2xZ7uNV6wzg7m0Zzl2/fJe76W
nXgTbrp9dx50lCX7KF405F4TKBEWbnlTkCi6prkx4koCt2TPSuj3sXADBglozSJvkBd4EYTH/Aav
4hThBHUws0aqE2fLyFyKyp1w3SSYMzpiI9xI3Jfo7CYvzJYmx42GON0mk39tlhby2cYX5dOlLhb6
gh1tbyyr0e8RSeOOfQ8w+oVeZF8lBsS2uIwu7jRs5lAF9vChXT7UDxPv0CfBpWBwRLdbZR6R0Ad1
0zqaU/KrlmveCH7t0a1xkIgtMAQQuqTZ47oiDkc5ZPHcSJwejUN+P6yz1UgUs0xH7k29R8mevTNd
vzU2+MAOmd/suA4EZLmGf9nqC81HyEju4ji4jBxfKKXDO/VtIBDDvS7TU+qh91yVSNcxQjpXnybJ
wlz3qwMlvze5nQdd35ZQZRM47FuPwlt+EzmJ+0x3w46XzT7eaBulsNuHxFfcbl/4uWcskQ8vkoO0
RBi9geK1nVbNrttdDsitlxibnlBBS8vmgxD5wu4J/DRsa18s1QMSRM9yiC2Co+jhCLOP8eoIB9Eh
5WuFBoz/0jqw579HFOtKa9pv4goZrEUEfYtw/MpdSHF3KNcGfgDE477gNK6wC+9Cmnc7dJDhe8kP
I8zIpAR3dezPbAPnCApYDG5dOFiHUU+2HFHh4qzR3csyXwQERvUbY1/vgoXOh9Scgavzdnwl6tKj
obzKbttDzHHfSXZ1mDb5blpOS4IHEDUgUorpsNMGBus/bC/35oEO+L3+GLxNa76uV2/TY7RXTlCV
5FsK6nJdntCC4xvj7GCUBtsfovxuXwPyrEhyWhHd6wlefW7OFxovy9S7upmT7YiktFXsH/grbG0B
1s03kcdf7/pVcqf5/arwRQICJr9YMah2N/eHObfNpm9hl/vY0914Ya6MPRY0T3QNR1+VC3zOS2F0
y+viEhB2bTdPNDKjB5TjZcYQyAY/f7gIHrG3pCpeSa/vX2CqoajmJmverBtGk2gJho/uqUAULx/F
2+Et+1RuxCNxIJ5Iept0Uk7dY/KpMxMfbfNIYtbdmPoSh5HdF8v0gyxg68W8HR6lffGA4V0aXY1a
mEUIjDWEzZcEtnzsJpg5jE3dLOmcpcTrSKcr3o15QY+XJpYa9V2OadYQC5ds1dCb6Q8tORR+wkbj
LScmNXdl11rJLt0aWgPptkFjSk506+n6ItYPWXYvscNhy4U6G4FbgmQ64jEz+maZ5rhHWnciF0PG
5bs3poXQb2t9pU9beTiq4z222hgaNwrWfLzPFS/sbOjbyWmSfd4q4WONWQjCBGq1p+YId7U+9gss
bOEjE1u6bbQlelqS0P0wh6nIae3hRHcQRZn09POy/6e6/rrrZjA4RyErgLa+vgwznWYb+rB0b6B5
vdjFVl/jd/LH3XhuoEyzk4Y58FRtjJ10irfWKTiUW2OHGpN0NZM7yPCQibvki3mtc3G0+9KNvDkC
DEWr7pXLcU2ew1JcjOuB/4125t56Kk4oW4X39PXnryLNNeBPX2Uemf1dsgyW1msjXwW4btz4Ojr2
MD4hi5r3yfNQTJ8HevTqMIvOoq1k6ggz/aVQ/Q41wev8/07o10q1MCdZKziKedLaXdnSX6aFBCH6
oiAJxdmZ4Udvs4XI+3wIVvNulde6gXF04tEJeYJEFT8kKS+/nJ5va8i/DuxLYZsSwVkTXpXu5/rZ
Wljt6hoj/SCFcXzGc49Cj6nNL8Xdt1UkWx2RaAD4Fl+nlNMohGE5cTIos9D5scMCmcIN/usH/clL
+8/FpyWpmOR6k1L/pV6V1EEZobCl+8qtvWGtn5I7PP8v6aY8WZvqSXKxrt1Nd8pWeWDReY1uaQ4A
bV/IK22R7ONV+fh2jBf6qlp27vyGLv36YG6CjbyE1Hwk3tlPfbr4C9a8dXCTH+Lb4iy+Zrvmt2C4
7zZwfIcZEU0XDMXOv3cxOQGGVFkAj5V2UQQvivbWCi+ayI51VUYPVXkqzS2O1TgA6GEFbF8PCBUU
zxpeWkw0P98z30m3NHApOjlKJtpfbZ4W/vVIISsI+qgBKBlVoIcLCAq6aWv4x5Q6cfM08JRZ2HRF
ZZ7cGPTHlTDb1tiWoBwJROTEN5fcLSJ6RDyLGkr2kmSjXtYQzJZuX1kOLSmvBrgoowpT+t+yXr+t
9DmNaHjAbtNj+LK3yKZWmhqZjMtSBqENE2sntc7AGmQBq/6o8we6N+bg1MbSkNYzOijMnnXk3FPw
W3I2kavfrE7oNxFHEgNLTseXLdykW1VYz7xH/KmJ4gzQFecpsdt8yjCMyNbMKP49E3Ucglz+T7wa
NZsUM1TyAdKoR9DWDe9ZygzuZYydhCiU73UZLw3SzYuLW1PtrfiLJvg4Wq/ylh+VjL5OrBn1muDn
g8vPaQipCndQLmu0SRWObjI+kUWiyMe7yCvxZKxSP9mJ+9xLDjwil9fiNXsQ3xnWoRGScOqwCxQd
qwRO4MjvzYxVcegHIt+zMKK8KxbwzIPF74sA1M/OlA6Cy/C0MM4y0zIoM8As3oGwUOHorgE3Fjsu
rNoHmC/MUHhHC4XL3I4f2YsOAZcVoiVPqv3LLI9282xOl1Jb53oy9tWDeld5BHMOdvxB0aQfhyeN
6OXupaePJ7nEjYi+mvqaxJ1oK3siuIKD3DjQhnqiWmEYppEXifRp5yKiVj+06WBeN1qxgLBdZUvI
0mbuK4Wbhi5GsSRe07WsyK3ihzsx60y5tOINfmKRjLB6gRmlA5SA5ejXiOlvxB4ahFCFCB6i/Vjl
/n0Mh64eLo0C705lQlfdSfVO7rZyvOzVQzXedMG6nw4pO4hWu42zX5bwb4dglkHUNhENogy7/t8P
D0TRiLqIPMWJbFQFT+BBaO9ghtlxd9PCazHxPJYNJsbpkIDMElYpibl4MWWv0tbp5bFKbxnAC4Tq
dsonFCjMG/Vvg7pv9q4E0rNSzTBVwhe/9NZYPtqk1TELpOFOrgxyinryBk2oqlQlaHAQutDCYdHP
D63K9oPcXjl5vahkjZGGYrWxV6eCV4aDWyA0lEg3Hz/G9vOX1fSbVgc7fFLCUYqAgft6lE2bWIXV
BDg0yZ6OuE3MmicH/AiudSXDAo+dVoopuczAJpCmIJXYvDdJJIpMQL4iBcuM9V0VDRuxgCgZnr5+
BiMHt9PUAYym3S0sovHYSreTdPvLwX9TXcEUlmZ+Hf8BpfXvbTCS4pmP0cRkvUOmUIP2deObUAjo
kfCSyhe+hGIOHTfi7SuInWzy44l5PpwDQCymftOjctbiaWPqFLcJIhz9OKsSfznK/xY5DNkwGbHG
oqyWv8aqSkWjqFNbIyLuJFsbaMjh2M3o1Mnq4KghBH3cZrk3YAO8BKs53AfhMwEZ5fXqaSHMmf5I
OwYDFTMPWfrldarOa/y/RQrp7OScgSnFACUpX57jMBgV4B3I/xQkrAaJ58xoKmNO8DlfxpSMQKY3
cAm03KFC/h/Gzms3bi3asr9ycd+JZg6N7vtQxVBZqlLWCyHJEnPO/PoedF+g7bJh9QHOOTYgu1jk
5g5rzTkmZXowS1O8HQRxbZjzI3uoua6dJSyz6e7DCoURaDxVQN+PzMPEIkbw0H42a1pg+WeKTS2d
U8aYzEkJcG/+JXiwdh1ZHRnxbD6RquVY5EptwXVTVYnuycdCGzUb4j6mo/Hdo/lzBDGFMIXRCQV3
xW7i9xFUdoImdq2SnBrrduoxmiKQK9ELtUlHPNJ6Jv2jlz+NTiOudPCKZKHwkcrUrqrho6fBHSUg
oWP28BCTrHonox0NRmhgVOr9GAUuKPoMeUo1UCTB3gdxW6pwDkx44Tj9W/jcn6jgUUAWC2hK4q2V
mUQkyjStFbpMKH8cvc4OkcSGHIStvNNQwyavPgR1iZ25GIBMqqlrkP4kBfrP7T1lxl2hk16cPcSg
AtlASF22yYpwVQbvZq049XOSfWYIliRMqC2qiKb4hAe+a3PsgstS1ZK2B5WmivM7icr5LO8q6yXV
UOdDFWoqwDcjCLNUwYJs1Mek/jHMTtsNJP5QZ8BTG2zEmBJJpD7rGkbN5DhN4NJohPcYAP3GixRG
uuAfOqn4EkxtP1jZSxRcak7VhnArt9hXZMkrrYbkMHioZSN1q6ClpgHsMGvUbiUXvLdpWD7IQ4yW
TrkhucoREbuBzcxP2dS8q3m2kjEjq2QHl0vnLlfcFA9yLJ21PK9gRGqeCQtDirAUyzrdFV26F9Pm
IMJVSckb9611qJSXpzw3HgNr9tq6rWxh6UwmG3mOXVkWHwVMnbNirmJN/0S4vQpQqheZsK3l8/Jm
JwixGRhafagSdK3x6EA5Ok8qjSuj3xr5AE5MQ2UTnkmixXWyr4bEG7GaCJ116MYPPZsf26g49brs
JL65a0doO/6nqBCkY8K9L5zlUaiwwTQ65z1ZK9n4Wmrz1kc+3CTxtiioTEqHBizX6If2OVZP6vgx
qfsIf4WCRzRJk90yiP/9Uv1FePj7O3W1q4SVJEoh1rOT2rDpKpPgI29Gd9T8O8P3n9TuMx4q15qY
/9DPIDz20iQDBm9VbqTRvRZ+qEjS0g6qxjziSeCRhnpHdImx0qyO1rV/EF4rozvEcvE45xZjaoT2
ibnZTMCQQN4Kh36l8PaWJo36KPGfLTW9ixPRziImYImCVowd/N/f+i+qZr61xSqEn1SkZn61FjVR
Nsdi2CUnK7tp2mijIyfFi0ivCykKliAK0pCcaiDW0n06Ri48+ulOLJYhcx5oP8/9sZSf/n1R2l+m
N7wtbECY3dijXU9vaimUlgF/9yQvvfOH2tim4GaCqtzO6jvksFr9UD5C5YsCNqN4lct4dzEq6X3g
VGEPfMAnFo3t/zxtFtBfZlaoFuebTg2OxeIGJvy38ekQVPptS5WAyJsZF1pVHgVoDBbEvYJqTDFv
FiMHncVFrNYLuCNT1Fl5SEjVE10PJ0GDuxQ/OiQ0SQcSvIWDUK0UGmlZbLkinJ1v8Zv6nxsfHGwQ
AxVwv5YpXq/KveHngp7P8SkwMZXrjXU2Jjel+EEM/LDx0x1GGJbiJd9MwzUrZx17iFd8ESpVm20/
+xspLp3+SfAR0pg+OD/RRhPomVIirxKFIFjpThsv05jexCrKI10OVjldh3oWt8VMfz0HhBfBLddW
pjrfpB2xKTonzoCaXDDQt3+xuvZmyp8DOb8RWVM0pbg0wbRWEVjLhLrUrMhK6M1INv193TTvivVV
MaEMOiYlFYDAFNKYoyadxuPW5A+GpHkZL11RU2kilbcKt/8ebT9zhn7fSiz2Y9y4HAokHSPZ74sp
giOrMXz00wHHuGXcmGPtau1Oa3mYHY0ACreI1wv9Vu9wSxkv7CF5AUwq19GaYoGYiJB0n5SK7RFI
kjT3evAEYnXs2xhogvfN5f4xAkAfo1RfmPoSsVfXjWJ/Hk2hS8cWKz3Uu/Y5lA4phVSKrKAEMhB5
1gRduH6VotBuy3DdGKBx0R6U7JRnjcVyCJ1JZyOPU3Y6cBKJwtjN51MO+AbHnkofVkM+1aHcl83S
/ubq/6jJLFdP0jlecdrPxrWKK7L63Bw44xznDFMXVi/JDO2gQF1s+9RH1fgrSR4TYCWxsCALb1QQ
dsZk6xxyk+BHWlQsrJyUMwS6ApMivB0OpCJa8Wnu3IC1t8wuC7E3bb+58mUU/DZKQOOLHNpocxLC
SEnp91ESF2ImDpGA8NT4Ab9zlZXPc3r5993508v480PgwgNll3X5WsDRJNEc+L7fghs9p/22lG0x
N1bDeJbRg4rx2xI8WdcHMKHfrQN/PBeJEx/7fM7GMvhU8Wr1U/O8Tsy8DU/mwAGecBODGTfW8506
76zpYx78DX37CDsXABm02WZJ+tZ8Rg0hUYwajMsM/GbRGfuyk3f65quYP0K9uCxqWQPaaySTpd6f
GsDL39yzn0PmtyeDH0cyiSldNsOa+cdZMNaHLseUc5IM1GycA5X+zgT8MpWPnB1XoNxXQ/eA02Br
qs+zQreEY4vCdOiL1m1hSBeTXmJjQc2otv6sOWFPtPNoXqh1rwNk06qE44uQ0o4iTp5vkWsirw+I
Q0WBg3bKcMOK6ODMutWb9KkZYYhFUIbC7NaYpE+l0W8q1MDMeXeXfrC8Ro1Y9bHktdrLyHa2UQ4R
v5XBMXSsTVGirSvoXCadEyJKkIUD+4iAEq8N/SVW+1XDjmHiZKunr8ukO9WOAYMlFLP7kkGZmq5u
pnvi0dRhmwoHQ3UHkq264qHGdymJ7xi49sgt3ts+u01y3RZj36YA+pColDy1BJHjg0ChtniE2ojP
8lUeOEO06sOUKGz4FH5kN2VA9LoQ+0T8zCNHhQ4XWXqypnE9FncmdsPYuq/0F1nAKeNhxogfpE4n
Iwm4sSSt9anaqorFQ2EBE7KK/hBO5NnatDK8MWSSmPtjy3Lq2OwQ/XEqmfW9FlNboL6wCqb4VJqp
J4i0dGZt4wfExQOXSmZji5bsx1Q0bqVL3uxnm1At2PHyXIwSXun8oijNBb8c/BYLqf0DlXNtgGQs
kvQxwgXBpWl1xWUGx2CJw2VqbuUcaFdqDAQ8d+s2L0GlUU5EvNgja+t1hfhfmIh1OfC4T7UA9LQ5
aCY08KBzw/KgTS8YBvsQaK9WumGS2y2y+Tr+5t392Vj64wWwDJ3KLIooTuu/T024RipLL4XghKpz
9u8F8WJODyY2fPUOlWPEmloOtOZistjF/iXTx0s9TgCksSSsLB4CmT1I+KgpCGsjQJUagXStEE4m
3TbosU/L5zgJ9nrRuqZQ3Blad9Mmm5Q6yRgfBfYIKOQaMD4Z/VejASlJb2xTqxECkGJtWvc6K0na
vEJokpLNWBKHuBXF26CSVl33NHDkVOVvlvS/TGa69MsNuZqrzSgU5okz5Gmszl29Fnsnn+3Flp06
aBP/Pf8sN/dfN39Zrn+p64udLstVbgTLXhVzzxH8Q0vZ+Tsx1c9dyD8+x1jKNb98jiAIldSmFruU
kQPk4vr2Gvksyi9KOGF4SB2Dgxv22QX1i2FfeJ9wFtAlQu/izwemsJTWhgmqTM4hGyK51LJLBdsx
+abI+ZfeIdPx/7v51yeKLvQjqWvN4DT5jljmd1PhJVSrybpeZIFoT6lTW6JqzyrQKjBQ/SwDifxm
VfhZx/3X7ZJ/v11DNwyAenWuQtrB5rYTq3MESgU6ZTao3hUBZ/WrcU4GhqpcwkECvOJvC8ATqGtx
tUjDPcwAoCLWZ4Y/puA0/u9xI/2lvvbbfbqqYAl1bgXLv0uPVW8vsvCk+B6jtYQbQGjuAmDNv+uo
Ln/nv+7KcvD6ZRCN4SCWwsBgRYpWMi37R10i56faKXimppeiPuNGSxWfrh0a3W++8HKU/NeHX++z
Az8rm44Pp3PEWXoJdlhHs5eNWxR4vJ3QriIk+Lgov/ng5Vn/64Ov9jbG2NUhYeZ8cOAkiNkh8YeI
kIetodyo+QNSvDhHkPT/48n9Y9fI3kSmUwzvWMajfH2ShcGSM21rwU+BXN8ArhI/DZH9NqkA0AIQ
Avb+Ld6txM+eFFNbi/qWNJNU/9bp8ueUSISOrop4XFRR5P+/P/nAqkoo43V5Sgn8mh7aflqT0Mz8
aAxg8/BJlQ+dTAUz1QiLDtblQCyTxpqIef5hwhYCe++bp/LncOCKTFYrDSIEcTZX41/OrCCOOYye
jPKs0VhAsLxkkxTRqz+S+8S5nfCNQd2m4zcD8c/S8e8ffPUSCD22raxMypOJDwxNRfKFRBFYzzff
78+FAbwTrnx4RwaJp9cVatXoUmxycX7S4IJ2u5iWt7BXMZKor5G/IbY6RuLOzNJ5auz26pPPWBjo
CH7TBf8LcwkmypJpBfhGpox/NRM2geLrWgLsu6XkKpGgi5oHriv+lvG1H9GTSC+zKBNeQGcwYt7B
YIpHIazNfYiAf1lqsECk8j3kGwmSykKI6ZJXfASL770W7lHQmsLnRAJ04w/rJZBpEf6TaVaN+X4y
EnvC0fnNvf1z7kT3bdKKpoMic2a/WnTjOVDYvSjCEcNs0eMokeoVgQrYAuu2JRXBXMbOt8WXvwia
TcSeC61MtmiC/6xb/TJ9mtI4t/gwhSOkJwkC3Mg5NaqHU1Rm3gxWkNRtqiC2TFFoFB9wYFSci2Y0
aIzyor5vzOHeMKEBfHM01f+4HRwbpaURvtwLlYv7/eUOU0LMTT1tj1lOX1O229z3iKxxxqaxB/JW
I3rANTuv2NQBaXkNjty+vveLAA8nBNIBoiqOCnX2ZP8zLKnxGKscW2PMXq41XgXzrlFBsz9XKtU4
tB4cU7Tp3M13JYeTUBmcHGuGIQf2RLBE3erbHls2D2+ThjTgwnNpIf7SOq/rN7X/0FY0DmJXJToD
VWtIkyQkM7GnoCLI+9EaDsZ4FEL1tshqp87eKv07RMFf75YKJmFhuHDWvdodCmU7xAKggqNFgadd
CJsCixF9iXrsNhbYXOVDhE9IIr1O+KA5PkvDp0iHx8AD5R9N8W6s3ithp1CZ+PewNn66IH9ZqdgD
qczykohPUpZM9dqV10h1Z1WZGp1D08vL+72aeuSNTHCTyIed8RM5NYxm/BUiliOqIOuWDFkUcaF+
mc0Hc7zp1UuGOysIj6TMMI2qydYnDeEez3z4A6T0BMVqXgfJxpJWPlVuTrfEgcIZbm0oxJzQSmuX
MUjMjaU6cevUs4uhbixeqiVMYptMr7FPdc+rEAzmnjjTOT1OkFlFrBE/EmOPWFg39vDtkuJUfc3+
zqjOeXU/pXdYx/z2IlqnCbmGti/0Z6U+osTR/ZM13k2Ihq3TaOC5PaL9pQYh+6esJAr1JgAr6t+G
lLh0/tReYfwKzgg8Qthl0rbtvVp9rIniRIGKOmZYNcCxRbJ61vWzleLvAxVIA9DGSdbWUIFINtzy
g422bwMHnY0ab4lf4TubRGqBKwe5jD4witxcsvVp+fPcSSWyp8/mCDOVt5xyVA/Dnp3aPsM9nW+a
DscVWaHrmRdEcIaLv+M3cMoRTrzkqoP6xDdPOQxc/cINBVYXSbwjLs/AIDS09WTqEdURK5ovHf32
EPoPvoyw7B17cXGKP5p0Z0UPHOGGaet/CsVN325q3ckM15e2fKCa3LXGtiJ1BpB6dQPeexkZjV3V
awDshAhN+bqTMHY5YuxgSCoCjkGbtvToc7QywYtrVJnC0zJuQCrhj8w2Rfic03ZWzlZ0yTJPXtx1
h3raN28qdivEnYpX5ZvRwE59roWLIXBhNB3VEmjTMRKc/lkCQuOjZaiFHWGr0rhXYYRHSJNWGrlM
uP5ruu8ODWIZ74W1UulFfoUZ51A3lleztJJ+yCdL3PdkPyJyM3aiugnEQ6aDaLvXotuidNJxNxcP
mbwhmy29TyYnlIEWb0mdNsxtBNBb8EblLue7tb0TFNus3Arxvsi31gv6QSlwTWujWYe8dAXgXbEt
virPUo+hjNFgT82bLOMg32j1UUw3/njM0bnkiFxuRaowfQKONtsXoZuAGff5W+GebrDkC2hfadCl
a4pJtgnePUIkeKw7u6GyUds4yXs8YJQUxPopULekQovcc4S+ZD4JF7HYieNH055yWOuh2yD8rekA
EtgL9nI7A2y5z39M5V4tvF6xy+FWUjlRo7khfM+RJGc2XUXZUtDFeLcxMLrFHvQ/7Wmh9Uj7INgl
/abR1pLqDXTVhI1VbHp/GcV9dCPGHzT3JWEvkv+cP+vhpuNqp/ZVap4i+bm1zlZ6byAJzz5ogqnV
xdI98INj+D7Lt0qwlwF5mZtUPFlurL7NzR5JTTVsJPLphHYP1jGsnVR32tnl8qSBTBpKIvc59u/+
Ft0V3CKyLFTFZR/CX2XJNpaDsN8NFzPiUbITXHK/dWmvB5ts2k34+4avxIIl5cWC7QqRK8GpJkCI
aLjBkx+GGaDBSuvqFT8ktU880wap6EyrjewtO8285iMbCM15DaWzWm1y65Y+XoHGaXTmzKvQ+A/7
UKbJxRS18+tNIxJa7VXzSZUPOpkSqAnMrVi8GOWjmN9M8qFj7sXdEW392pm1PYYXrKCBv6vz05S9
zBIM5R+J6gSmJ6kuvwhzL7wMB1C//L1ibVuAHZQ14umpcSSmjIiYeBtLfPLAXCPSAuRQluznBDCW
k1YOKUAcFRNrJTaO3Hk+no0MAi1vXflSTXcp+Qq51yI0pImwqqXAVhWI6sEAdw3uNVDvjP/35Qeg
wVXLa6kX56i4H/WXXHwzNRjYgidVdwyiBqFt5SSKy40kGZYkdF8nmmdbJKeAuBzTnUR3+kH7WU/d
qKFLs2MbYIQLkdwSngzj2RjekLljL1bpNeleOu3MnNQd5Hs3WXKf6ccO5Kh8HK11ojvD4Pb1yQz2
9Bzz6OjHD+T1IEXfJvi7azSTUX3063OkOMq4Cj6Miu/i1OF5kNd+u5ey98I6D8JLlR872MND+yRL
LN3VIawPqmCHyrHi9EsGmmhXmSu2ztA6/CLPHd7OhogB3dGgVbckrDn95FSCqwy2uQFIIRb0fpw8
djB2W6VLRrRGgYMpLHXNjz7dFNHydpuap/SbQEVEthn8Fzl/NrNzukPI3omHzsDIQ/zvrSmgrgeI
SeJHK9xFGqAm0EKDtdLMkjX7dUIY1JePhXxom8vYnEZeUqL05Ae5uTGNN9M6BiIlZFBAhk3xmYeM
eiwS7RAcGQvWvDDU4bcbklvGexJ5lOHIBGgpd1L5Nvj3vrqxtLu2v8mMY1pdIsNrIXKQgk36i9NY
3uDfMJbm3JMirGMbOXMnyY5YWRgpdFgmwNc7S3VD/1RHxyx5q1NOUTtiWJuWyte2NNfgz6MfgULy
o5NmO0He9RQ/C7Qphyx4VX1XCs9adeq2WvhsZDsJz8PESczYZ9a70rhKsolzx5g3GJhxoXNdAKv9
J7FdK2+dvCrlnb8fzNUC70n3yPvZxnSlM9KiyL85xelXtYNlR2YiM+PQrOrkIl9Xs/TaJG1OtaLz
2GwTvkDiieMuFG1GZrjLybGZye9xiPJknVJv2mInK043PAlwb7p10HnETxIzl94UQBnbtTqdAK0U
8WtaHnLVJl4F1UlvIxct7WlvPjWwbz6CJzZklGB7p5PoM9BeAEVw6sUTNavKSw/Ne1SvfqD7IgGl
qpzpDCi52fMaZdn23xvS68ryH9/+6uzYwc3VptYEhJHu4gNHh0Akmn6JVI/bTfOaHrpkm6f3tQC9
A0C4q+L407xpWAdOASYb8Y6wLoK7VLzQLxcTGnRbQgqWgZXb8uDCaIwnTlIrpoe4eZiP89ro3oLb
fDeyNg33Cjrtxe+m72sdl9oxUjaMwOj2399SUq+qNP/9NWl/Lc4Ni6i8389PWqpWU6HwkA3pQFiU
gYDHTQRed5ZcJ3i3agfrVkau2Ua+BcUyuqFkNyQyMXOq1p25HufbZa9F71p1sYpZeKbUJzIX0F3x
0CNPUTZQTByh2CblQ1o/JWxDCIBC5A1CoN2lutfugow2t80CCdyyDJA42HBWe4Vzoyvhoqu9ttyJ
tARDN8KfBlpHWpfdbYO3s/L02+61Jnni0CKlhREzPrZP9MLoisoLv2E1KiDJXjtc/vxpAZMEMW12
1+zmNwPBmoD7BEGwQTOo96iDRJIzPmi3k/o5FwchcSbfLm5FF1FQepHCI876COwYlIZ3vuQr5E2f
zQN/+KQNK8KrfNXLTBfJAPROpE24FVQKv6vE3GhYcxTHeBhpKBDmd47NfQt1g5YKGZasW8xc40ON
SNhcGY++sE6nbyo/lF14klcHLEpOyF1MvA06//z+pIvWN8W6MqKzJa9ReCshcM5VgSmPVZeu+WfV
YEsCQurQ4Kck3L1p78QezE+40Nj00ElRgT0gaihoitGbPcDyGci6VTm3rHtwt8Li+Wo1r8kvHKKr
HdyKINm3pSNZiJxdOCMiYs/eqT45IksxgWAYENmUCLSRXuCdLns4ZNXSSv6ZFsoBJLW8mCkwXSNT
1ZkJANArq0jvj2G3xqmXrfqeSXnd1ABP4Pc7CNLLeltlHn2oZdsOJwVVQ+NOpN+Edga+l0i1NX30
WsaJ9tNNymcrpMhR2llhItgHl/EpeK0eiRDUERbaoWxjXE0JMCF9dGDdQoGMGIdGHpFgqxwLJHsJ
RO0MvKcFiYmGbfEmag2pQOzPQVUBMWP5JzxszU8js6UOrzrJg3Kw7vhl+fMhzDQEj8OX/hrtqy/l
g9pE+MIpjwS9e2Uzfalf0SV6w7bKHUOZyC/MGA+EnRDp4bNRcNm7FjvwcKaTymtgq6Zqa2zNP0lD
45peCREh+iCQ7emFUkclwPAHzAD4BDbEGnlqzH87h8k74qBEXQvtOXMSRfHRNTCc0mUlYnk5JPMe
4oAiHHjZBUGgKzO3yHEdgCCwkZPS/RRg1sJXpg4FAwLxqfkJQ0b4wvlHR0Z4G57DPW3HJV2i9AiL
XIIysG88kjZf/KASITwASZXW0z1XGDAWsa5+suoSsq1oq+qHMdiRbAcs0poTi2uiT0Roaozgt+wO
9XxJ9Gy5KrBl0Xvz7SZ2KeT3PTRgeF4rejCDRCSJI2IoYJq7ACjBw1mysSPJCZ50QgTgsn+gG0hx
pIBkVnsiWxpWL9I63v2PEcxD7yYFmwKwVziR2Q1poxehBG9t5QdBCfVixiIofZ1bq/KE168yyQCy
c321LNk+pSb2FGsfm0VDOPBy7+UI1QaM//XykVH9yIWCn54OVK0CKLoLCmbV4DOgLRGvx0+geTIJ
KFCeO9uKHT/fTIXN+9y8I3oBYEcu1U3ikheCaXjfPqjvFk684Z24hgpJIkd8zuaIw7DWmWQFudxM
3J8IT1f5O5v+eG2Q3XGnPvMzADzQUuWqtRFFBzRKejSxybahOyvrSoSSTKrNKQOZFdtwQBX6bdMh
SOi72oWwzqyFNIj/EBL62DuF5rWG00xb3VW+ovsaRyDpvhg9WhBxdpIDUFmRRiFZRFjM+IbBSS7w
2WXDSSrgf/7H//iv//Ux/s/gkzpMOgVF/h95lxEunrfN//7PnxqhX6dBIPUiIerQSEURJ821ZEIE
SCPNeZzdlDB3y1lwm96uxGedfZgxInIWu1OU4T3CYpAyotPOshMQQT6CA5XCTp9ClT8Uk6tMN4ql
bhYV2BQ257YrgFN+LYKEyuxprDw3rGYCPCQRh4feFZuyohGpyUygh8Z8Mmk8CeExhd/YQF4SCSTL
4rUyRktk9lapCWH6SuvAWygq5Lt+o/i8tunDDF/uAiX6RUhNZPDV7ibM06qwqiC7GUbeTaKhjAi4
VcIqjMqxSehLNf4663cmRZuBw7fWiO6/H8T1crRcgSKiPFuqflzE1RVIY9Tmk84VGAmH4YPUOuC3
uLVd+yxXTqd8VzdfWhvXz11R+KqKRka4rF593qwOTTy0UnqTEGo9ZGAhq/SosLKkzXQI84cyufc7
8v5iBIDjMWQ4DOC8pvEbssp1IX2589gfMG8Ag6NVbF51o3QShJFahdlNPgq20MTOyJqfx+lh1D29
O2sT7E/p4urdu5hlCA116FQPi5iNkwR6aPJJAxBf313VVWH451Wxy+fu8FZQnL3aHHRWHGRm6qc3
0bwlan09dKYN0IbjbYgevZc4tqBH/VZ79bdxiHCJpwG2F5TztU+xhEAn1hwJb5ZMBwVrgcQMV5Js
xdSsEf5Tp2vdN50wZFVo7jLp4d+D8LoT/fN7owIGyw5+BqjzdftA6SvK9EF6IxkPfXVPh7bW2uWT
ezKzeIkrYa9138kErlrR//dD6YoxDBFt/dH+i+bMMsQkym4ChaIDGNtT1b6L6yVf53HRcuFuy6e3
PLxLy2++719eOkn/5ZOv+n+FOWZWMvHSLTaz4pOWeyDve3kblDeD7vFl/317//ZxBsocA5+KohHl
8PuWs9PqrCtrRlWR2txdPq4W9iXUrZmjn1d3N//+OG7gny852kFJlJAX0IA0rhqriaklkpXh4yht
dkKetQRkPhed28EvCG8xR83PTUHh1mb3BqIiwBzhTeekIbiT5Q9Rjl2qW/OTQs1Lm7Aa2vkTsbGA
5Kdlr1JZjwiNhXd6xkJFIUkC40N+7T1Kf92Rhue0saPxLbP2+mPFvkhE3nDTxJAnmg1xjDpxBI+j
kK4qQqjepsYtSejqVsTcQgCafgzta1tswQ6iURZUz7ztW7a7b0SbBExFAOLtYpIQatxg9ClPYvhW
oW1WvsLgCIXdDfqzIDpVsLHGS96cwuQc5rc6iOlj/x5k7+y8k/4Ys3l8IoN2PGf5DZuAFhPkXbsP
Eo/OoVY47GArgez4DaxQA2jRLbsfsuXgrq4lCCyVjSYk0zdVfpNaT0XvaNgV2YByFF9CcyPwNyAD
N/pL+ASccyaahmSxi3yftpelbIxYXbe1cZvjkx7kE20E9Vl4U7dsSC3RmW4KSkCi1yebMt7xw/z1
g93ckq4G5PMi1l6+0+ZdoiybhUY9wDlox53pr2NrOTAaw7mYL0n2jIwbBSwpkmwYnee6Xk4BKVru
6WjFnlxspZsEmfB8K7kytu7OsWzhvpuw/9wMOEWHO8AFtE1w0lHPLW7CLdkShU1AQKyvM3Mn2Hey
vpvOnA4oVFCdmCDawGcFT9O0+744zODQkvWkvRaxG0VbWh8IC7ziZhEhPSxiaQ1SC9iNsn1RUwqL
m6B3idmDAaPQglqRyr0Xp8MjcSM1tBeqxb60BqlOnEabeMSVlR/QBRWXorovOgFJ0SSWv+GU6ZFn
rq0XuH8596dn22WAf97DfIM6JT3Q+zj01kn7oifNrtXYZu1tVu6s8OBTdT1F+jenTfNKaLBMcdSG
aHTSapShol+tJ5XemLUuTvGZvAucSYD5KNkC2rF7oJrVXvasZ/aD9fNk3BFlPHPGMOFFNMcth6lm
sGvKQacp2ImIBqP+PJKPhQ3UPwARrGIvgwo6UDmp18rRl9dgWFQOR0723L+PBe8dBxY7r912txz4
a/g97G62DPYaTI6jP7Wg/4odFAnuS7ihRcZWeWlILWsN0GX1UtLZpnmzSd7N+Ei9fU3DEREknuNT
YAOf7iW3j52iOenxuvJtqflmHvvLtKlwB5HMKGTgKNeixnKq21BCHnW2TK/9EbpVfhhs8EVEO5Kd
+u8582/7kd8+7KoljI8xRVppBOdgYktyIpwkkb1M3tXb6WQSszm9lxm8ddd6FVRXfu6MS8eR8ZPn
+s2F/GXILHYcQ5cZN/haF9HMLwoDpc6D2oiG+CzsQ6Sn9+hMKf+LFBHsCboNhyliZ3fCsBKfBBzg
7//+ePNKk7OM2N8+/mp/2OOk0YMQ/C2VA+0G8Wt9H/6gcUltRE1X/J7WX0/iJyUP7HRQXsUVhz/h
Xj9lHC7J4sCax9ngq7yF2JG8BgipJYcABHo2HIm14VOLqE7QfEJIi6vYC03XOLWRS/QS1jbcZxjd
GdhYjdnxZ8/zJV6osxSl60v2w8f2vEUeYK5RqhyRX3DYjEEwSW4w23w45aeQc+YrWsiSMG1Mb0wC
r/krDEh62yaNkBwsxzeHiOt89z9u2dVq2xQSRBLr5xPTzyo+6cCjTkGL85n6Xq45wor83ejsvyQP
8i1Jei8sEOLtcKu8kgN5N3p0DsVDvWtIsxwOdDefmbr4btKwYlr79+O9Bqr8ca1XW5Fm8ku9y7r4
TMe7vLVc1LGf2S7A0nbHiad9jDfqxtynZ06jybt2/82n/1FmZXSpxCsoTIgU1eGu/D64p2kUMLXK
yO0CZ9TA0+vAnjlqz1vKUejLtX7n7xTwcUjxLGzOgKo2FK4AhdXHil2MzDlggrBFoqXzmmS7DlNO
sZdnVCXHviY43a0YpNGD8lxG8OrVF7pagwV86YEsUVBWo8/qRm/iy3xpWAoAVvW3+psk3OAPo38I
CN9o7hCAyKWr051Kjik1skFbR9ZjY30NhgMwjib6IDOrStiBGxYU+lLDrgkfDV4KGzxN6nXverGb
NuBZtfKi9Edf2LMeU0ep849Oe1TSHSSPmpDB8tG/C8074dHfQOHC37JLkIDNh35PRQ8zu62Un3z9
W/OFGb9ONh13hmwcRNVldVtozm2xxa8K/8zapCbFI5bYY/w02OSFKmuYxC2rvohvM5gfMSBSmmrW
0fTZGa/kkwJc6mlT0aeWoVCUIE+/Iy1cOwuXwQZrDzIoRz0Fa+H1VKYaYchhKTgnQO5I1Q28VHjI
rQdOnmZ+h7xELj8owFFVpZSgXFohWAtjTZLKK200So1GZP97AP59/P1yRVez2+QbcxcJWUCf8wOR
gfQh0LCc190Xq1xMgoQTOqBg2D5g7XHTH75mD+N9Yx1oNFPFDGJY8+lK7dgZ2tXomdsUXNvojMVp
4obnOwpgMmXviBxngGi+S95CzpbfdLTYERTiCb45zV/naS13GKY6/1n2F0so4O/vU4ZFX5aqIDjP
yF5idFPuDGFHlEFMv8Au6LSVDYDrAvYaO12tbI2A0uWDTl9XOyrRzVw+MdGqxIoj8GBPFM9HnLXp
G7Gx86b/askKdqCXUbzZl/1LoL0qY//N7Hltuv35FTj5kiWECBRKz9XCmyTp1OqJxLlXcAyf3j90
NcP3SHZvXQA3/lk61DeVx/UPJ4wXQbRdHlxDErXvRfhcxrWhHRs6ZS944cx1WX9kPRIgn/KBsQ4p
cNBR7i8UrV29coPH9CH4Zsn8o0XGQyDnDXo8Oz3p/xB2XjuKa127viJLzuHUgUwBRebEKqgC22Bw
Tle/H/e3pX91datLqw+WOhTYnp5zjHe8wYB/9/tDUG5lZz7VNlgpwqnA27h7DHRyeIlIbmd5NDQ/
72DNlgvW/MynWTynkbe0IVMa5vdtO6TnKmRKLs96wTty/CO7kBAMMH/hvEfL1LQOE08K6QeTEtGO
UzdKB8ysdSLnrckrG2o1lfMIVYtAQIHsNe2ESW8WDetqFzCjuf9AIf/Lecf2TTNLRkvPg/yugwti
I/bruLGWkLViJgCyW0NSqg1E2jjfzCpKTdO9vz+LPsP1gDSojMYBg96R8tY83DbZWNsGHwCUQSoO
Mod4w9TanOoiRgxTkGLl9qXRoygjOXKehfjDCfjH/Ad1Zy/hg8bJ9Aczo2+TvvjVJMmjvhvLFFO1
7MxeFDxmEHbydiQ2XjEu1FFlrpT6EgH/wBvAIMFWFxA+sXjULwKuIcx2fExR3Gyu8D3VYXMsyh9e
bBjCLJrfcbqeXcrOiXk7Dlzit51K7YRMl7KbsXwKpwpbSGMjt7ieOWzzrTyhAt4z6AezlEf0V0F2
IHwUXPbGZDZdYaxZmKMX55wj+a5QLeN22FZ0/fQP0XPsV6OQhGsZbxbORKRW2kja3zyd9vBTZ+Rp
kzKOs5H21fQO2HyUiYfPUJWxmiD/+0nyFdvDRY+I9SasgXHiRPPUjUQG+FviBZSqcFiYe7as+nT4
bGa+hEOAU+yCUegPo9bJVqn2oRSDsiCexMY+MLO817hNsQkik7rfPRlPAMKIykjRoJkQj+tjvfgS
YZj5fDtOrD30cJwSbto8tVyitR4q3KlTwr627CTevndpYQzxHqxwHhB7NJ65QOcE08ATfoAMfxEy
vz0oFf9uAzsXSps/Qjpv2Czrd6R8SybC9AuN/v7Qr7nCSBcrTBhfDEfelci5Td7TeWbagTnBoimJ
vcx6657XwPf8EZtUxhS93t4JHfhIqL+I48Vj+sOYJZXnO7o+0f2pEf7Qncrf+OlsvbjniIBSKrgz
gcffTg9FrF5GYbRwt2x09YcmnBHrJk+6mU8dX8GK3dTHIBhEVBavGddAjcI0nnxF62hUHqelMpbk
N/kdgNgY//uk/ttt/e279d/9P21Qlr58MwYiXgaWDTU9H0kMsSlK6zlwC/k00hTzT4NQFid42DLO
BeHWXxBsWbuPiUaS3/IOPQdUAl02k6OZOXzRAGP0P3i54E0kBZvOx/Xf3/m77un/30+MkGGGE1Bh
fDsIEtHX6ioq5SX1jgAt6A2jgOZCkQk3XZ3dkeLb0lGDafhT0tQfHJX/Pcn/++RvdbWJR0QddLW8
ZGQTvpkT2KpPUHW4SPv864F5lAkhCEZzcl9BLyoQVj8f81IYycL7V+LdINXcFwxY7DA4ZhhBfGKo
ljnqAfbcB6n10qQ4YavigfstxenNVcY1UUfKFDJV5eJytqYbWylj/4ONp4WLAKlRmxM8ru9BCQAW
oBP8+05T2fy5PaKnsdBHK+RrwcD5fXm0SheWQlXIy/QjWZ5iL52EIFPV2FT2EZ/4qj298uQQf6Vr
GC6D6ioDn7DrwWkXyzGD7Cdz3ZE2S8/iUAqgyPcB8dFKZKg4FIdWybi6mBnFSL4yxlQg8tyvj09z
p21E09E9RBvMY43HVNxDqgMqtGt1pQ6ldQ1Ih+Hz3JrJQ+b+2bJD7+Y8vuiInwxLoWRNmxsWy8SP
OYEwwOBYI23ONU9QNJR2StySNWUDTYSpwA6aMza7lbHzqHfN7UitDfNNdF7NwKfCi5qSmTtTEga4
7UUP+pR6BpodDpROSnAOffVRXMnDurWriwhRFRX97Oa+9vDY82xfAXlGrj/M8BmGIIpBjw1xUDl2
eEVvEHwIXrlAlHyTPRC2B3ijVM3bHiXSNoZdRIN6l0+CbVhiy6ud9HSIowsqgNAT+cAZGFH4hp8i
7Ad1xLQfExPMg14fRQWZ5ytvJ8gj2mBC0IYLQyUJL4ST3qGdUPCQWPQyJkY1SnEr98LWjusZ5x8k
gRKvaLd9YzpSG2s4vL5jyqN4n9AkOeVMPweQ8sSpzEYJQ7QalFPpkxbRZf+Am6z3fVgMoeTw75XI
jO5vK5HXvR/dEAcrfev+G1mscvmmyEutJA/PNRaHYPO43Od5wriKXDn7oY1vrzN+xEigB2n+ZOLw
oT8YvcMbSwf31Y2e0/ZHITPpVYxTKbbAWBkPkBOLq/vt/c71IhZCh5Hs89sIRgOmHgH0IG1Yw5uy
Hqs+umapz2bVVT+krqk78AxIC8Nyeyt4eoItyfKxjx2L0N+T72bThBH6qrCDRdM7iI4syizDhoqG
VeME1JtoQ+LxNFsZEM/LrovFSsDClYAlXGUBMz6lSHUwNDdq2oxzHtu4vSUsPdDVUc337J3f02Ta
zQBltzdSTgrsY/jZMI30jd4dQOE1FkIzAjIvme1nyqLq7naIy0uJ6eWxUxchksTzbYiyOz9gEwJB
APdCyTHC3Z2/I8LLwV2L2cO9m7XtGUciaQmuabPiZoSwZlNBX1WYMHV26Yr0Y7/CeO1YGqDfL3wH
AWiTjBuIZL/Ys200DQMZTu0oEKbybVyd46EyNMjzebzH0BYBVY0J6XKC5L2MmTqWGfDj6CzxCKFO
jaACQgTbGlhGf0LP0c4v9a2HukZY9b4J2EK3LtZYHtJ8i7Q3Gyr30CzwwM7f6hqDxm0ZLiBMBX16
tIdiYB1Obrwrs2Lvuwo0cEQ34N8JOUzPmbjG5WLWbJ+nRwPStkxOkIYBEjJj0Bpekw5v5NYkuNP0
5Fvu2l04rkwM/KQBYBL/RB3pC5jHwJhNtGmgXkvYmMfjYJRUi1YdRTmOCG81kh3Dhc84E9jXDMNF
06Xk6zugw8uVRK/UlnhKZgUe4F4Cv2QgnXBO066vsTFvP/vmWIOynb5RU992mjFuYhRCbnN4HqRy
o/SLpfzig+EDwiNxqToTA5TZeU4FZRsNBLhDGyEaSZMj9fcmHiTWLg6PwSpET+AAYyvvkQvpWB+L
i0SaREbPZXukQwZExbS8TTTO/GQkQTOeNNh5lztqx5SbFdg5plleqg1ynUAm0JVRFS5vykmARxRP
E+uTEL77c6ipxFfN6T6Zeumhg5lKEXhi58StC79IQUSD75jq1QNzXZA0+NY0C/Jp1FFbjQMc+O4l
1uM17modaXftW6KWTn27lBCrZ3tdGAQv3LGOKtQ/39ZtonViyG+HJ00I7CO8v5/sd4RP+fnhFr3L
M9+HJjGIngK4L0l8LGOJoRhrjIHZI9qBuALfw0QK38IK6qEBdx++FI5H8VTLTRt390wnoWcr4bf+
+hATABcveb7X00c9emHg+W6mw7vgKJwzCYbo7O4Vay2Ax1Uo65xwQlD98FJgvG5PHs6E+iUJPoti
IRN3HeID/XqsTPzWX5O7cLBMnCuVRVaNtc8+Bh0DHJmNpIpwgVeGrbgtXqsMDC2igVCXqTp8picU
ArXdhLsWlM0IDMxpMFF1moyqn7yxUjVshaLFF5ADTdVycI226Z6Ab1aahIZ3JHw2zRDGTF5DWvm8
SRkJTMumq3CFngZfym3U8FX5qcewfRfyn7Ckvpr7Vvj3yTNYiGLIjA7xW80Vi4UUPl6CtISmcW0/
Hu4JNbNpfcnVKMbKS3SzYzaLOIjjkTAr86lPlQxIw7NkinKfPgYQ1XhZBa2vaLPyLd0yei1GEkxu
xcWKA7e3cElGejzQBVfRXHha25L3pNno7J7KssyX/z7L1B78/ccVfSfBBoVkVnVyIw0cf6NEmknS
l6UxbVDfQxiPSLmEfNK0b0+ULypQovLaQKBMAo9cLoTb3oBUP6ALEFZmq4QPNuoh52o0a5/X6+a+
xoVuUDTRpMxZwWAxw0j6oBeKZ/GnAMmrncXPsaLP4P/wiv770v5CcNB0Oh2GSaSxmqrx7WGJHbVi
1vnS0ofyiazJqy+vWfsYiDN9TxX270/7+43EQLX3QDBRZH7DGBKlkVW/5EZWxMN11C5iRJM3ka9F
4flXieja+yy4fwiLzGXGYwkjyHRQ6uGzJS7Uxg4MaEA9B+BLOkU4AIGIxxKezxiNDVpl9kC3JQ3V
YKiTlXCk2d4o4pAxc/bYR9qxNH64nP+BDX8sDEhi6EvxG0N1+3u1HchtnJSAYMucRWiObz6+meyQ
a5I99HRXwFsnbxVbPiKYGrh3pIJ2iIwGiNcSwhvxxLFK27ImOkrobIIY+iFMUHk9x88N8r/Qf0Oi
I0aT+2Odqgc0lTKzG8I1cQ4dE82K/o7QsXHQHfh9kZiDfBDvlHXDpsUUKvc62Y1H/q7FaGetfz2X
ivoZHE/a4F65UeG0HpOYCstKLMvjj7Y5ZeLSKKjg7Zen58xFUZ/ZFZxv6od2D2alwUmsB0UFw2/c
drSWTPztxd3r9r7mqMU82NNPpWXv5xw1gJRwNGsGNt1zTq5sSnGvXoTbIqDmObcJz81qtpCoUgl2
KEzsbE00KlJ3YgxtLSL/a15rl3rWzOXirdNWQbsqThYTDYIy8nE5vpfowsIPBEJwNk3HgOILiE4+
2tAH1mAQ/CBjbABNAfBKWN2aoT5DrzEnoAG4Spogx3nhbJ66GuLkSSQtUmkQvaUd7dqdwYFht5s0
8DyJr2OnXEyEEwv3jZKPwyi7DRRpmCXTtBw2+uFOE9s9UXBuhK3czOpiiWauzBbmbVZBHXE7aZgi
NSTcIZuJ9ksdS+2w3P/7xfobKobFE3FjKNk1Efzx94VIHq/86kIWYhEvRM1mzJbOu2yUNVNTG9Tt
qZkhiolfs1Dpk0MHQocabaSIYHYIVgdt8cObganJX7ZMqYeuMXjAmd/6Vv3Lgfjo9NaQlsIi8ofs
haW59p9TygYkaEhAE15whzZF9hD5yfcJ2oL7O4uvhVf8XN6gn+4zToRoIdL4ZR6Og5X1nhjYAtjN
LA/X1YZX576L9JF2QDenITyQ3bz5SGG5fIT3fZdhez5l6NUN5OzC+yg/yJ1op8aoWVPQ0pmqVyNC
CucF+rs+IfnnScFPeA9TFhTaru8mBezjkmQM9KgkZM+I/MjIKS5Q7djibZt0p/h1fGkX9AHqkshg
ZLEvN/wqGJfwbn08irNp8yPI6flit5LZEbplmE9Sem9tPg4InIT0/vXwXd2YPa2Vos1ZusJ7NyK2
Dd1pHU6YBdc077DiS8ciXZN6H0HloplAsB5EZxEhJAzYeqdkBMIg13s3iTqCdkLGxpxRao2oLW+g
fSAxf82IN+mQPlmt41mT+5IxQO/jNEZeYjEuj01yeWpmiyp16FRKwNfmmvAVRFO9HSXyTo5wCDqB
3WgX5DkzfCE2GdA6qsN9Ln4mQBr5VChH0HFvkFrtRkCRGx+ewMBvnfhl0mt+NkQfylNlXA2eM8Kd
Xl51G5nPn86zv687CGW9gB0T5G/4hxzIspYwjFi+WsdKD9halndGp7pzild+5MobEeJCOFN8L0mW
ytdPNjKy8met0L+AvZ2EqOHU+X3yJDQ42AUaxr/yCQMs/IQMziHkB0QvXzDQr2HY71AKfkgVKc+9
2Ur0WV8Z7kH1R8kAwNIhUF6qWwyobvdP/M3LrxKD2adbdo4VEDVt5x+F7KbUr8tsoX9RUENWkzYS
EkCCYwbNp3ZHWOTE1OpOC2fwon4pUyj31Ea6g7l74zaV3esmmPE5FRr0zMWimM9GugBGQzm8K0mB
9Xoxwhr+q8V8yL6tiErDmCzdVjALEve1ZfWKlKP41UZQmG31Q70iE5dRp9OwXLKNcZZBl+Ne5UPw
M1xxEb/f2O4Sx4aTUy8FOoY9Qoj8orSOeLixiAioKTf4+mHCSAwOHpxQ/x/8V7qluaUjMJFcOkhJ
OdE73+seLgR59vAnk20OKXoSTMjudnBiTJk/5hou/4JNDjxtNiU5batxVSaoGhgtv3eeeoYcBkyE
i1foFLBoezgU6zinwokZ1IsH4XvWqXf4vyY7GjTT0Zx4QVdRG3bwRTujAoV9dVvtS/sg8/eBUXZo
P673ceE1b13tpXDeYwfljpY6TeOGeF9jme09T/o52+rK6DEPLHhkkQdNLCZinQEk3Q6fj1ysRS1k
BxTvgU3LACyqfXaffm6XHcCpgxBJhCOCE/VR/JHvY/6J2/D2MLRjdNdb4vzyFPwPwCynpVGnbSku
cTErsjHc8iz3+rD61tY+072me7HlQnPP8GF4DAyyyTAi4BYS9w4bwS6pIzFioK4BhqOrJ+/ljawG
KKt3Wz5XR8wGELRbGxpvZaN7BoxiG/e4G2ofKmokOcNkLOv4MNg4rry2CGRezDPIzkNwQWLp2cfQ
fuNzCmf9ABBPNv7/cWbrUvCrY49j1WI4W7qEf2PCjF8vWVlSjmsvviN2n5rFD1DoRU+A5myuOaI5
O7+y/N37dExcph651Ct14aobjKlZvc8WPM1hSbAwUCDH1iIEWwBTYT0TlTFg4DQ3OSqYl71TCrzQ
OfOOXmI2VNapOJFLQFAP1aPF7EjFcpa3gk/hAHGAYsAp0IE83sMj66VD3WKj52Q5mrBFgSoZj48o
i/UVVAQU6F8pCyKw18lQOz4OLJPsko/VS0apNXiNH6OqYf7mVc0I6gx8wtzxGRLh8QDUUXoV4aua
41tu1msy+z+izguv0iUY15tw2c5Umv8fGL5Yr/9RCPy+nL6VyFYake/+pLiMiCNpHTkeiSSRkPwW
OZSSGOVJVARTHgIsW3bDkPKZ68VgEfgM90Hs2Ytet0KAwf3arojeIreoO97uTkRT+U7/UBxYUn0U
mbZ/mPgrDkw69XX5lSxu5andslkVjGd+rQYFKwKPjHWWWQxd4QSTZynM/C0Z0BbWDna9Z5qYOFHg
hTwilnzsHljPFNotg4sFvsi+4dCQqFewGwtr6pN2Tt+tA9kyT2tcWGO275qojzdjmiEoJ1Zsowyw
7eCns++jX+GdeM6kFijJoR+oDpRqr516RUGz1fZoq/QPK7Tla9eT28KJPxZ2xtb8REknj5nmRKhl
Wy+n9ZX6nZVilD2wNsbCh/Al0u0rthFNWIIsK6tXaNnIn+INs9qW9wvzwptrEf1HsAuHs0V6cYVn
NVN57jXkRhyZDbs8VQtmcZZh17VdxZDGehYKAaUxSSg+IHkIhnifU+Ina7OFf2j7O31XrJvzY5Et
5A98CfwrJier8CQfH3thi6/3bAaBysxg8Gor7P8kKh1SJOxulSPpOaH1atevPdq+zosa97XhFUF6
nuV2hpimfz3YJJ/4spAGhApxgUhJzNewoLBvrE5YzUxQM1HHstXL5gCJUiAP0nNPwTuaK92EQYC4
2gbLunEKAECgE1BGNe6lrMDCsXQkNXZ8gdaZrBBzFkQ6Ar451g67IkijrwF7Nmnk3u2TWyecwhd+
qXZ+FD8RYMnioF1YK2Yg1FaqYutAidUgJFiYmu7YoYMUbP6PzgIOde0RAYQhwPOcHoChlbcakG2I
6q3DSKV2O1K7OVnQDPJiQqemStiY03TE/o69WLrkQGyuxqSe8ZsDcx9vgp0wNybmFI/K18I8ZDv9
kLzJlaNiwLzgZqDPPSp1HxdT0Avmb91n+x58Bdts8MKaw+6F+uWYsQBDD+Bi6Vfl50/h4Mvu/XJb
vM46buv4ofBgAMpRwbDgUQA9nJdm3yVssAi7g2xlc3glP7l2/oVIAbWVLCWc/hkYIoP4vZsBhXzp
uh+LwATO7R0ekrEmfF2dtDsfBJXhcXCReUXtx1H8uPfsMPhawxT8f9wLGAO0BA5LnzXUbhTPujKV
yt6rt/CgHPNpxC34d/MFweMve5yClRnfFtIR3ITfv6/1IE7afNzF5XPGfUrGyiLawAvVP+p3dSte
m+ciO/hf0PSCbbOM2Dd4O1XnUQ19CoDSoQ4Lmmn9oLN5DeGCQAMf4G8sXcqrjGtU7Mjndi9iPDUX
ZoyTHjN8BKyF2nglGwLMeUqVh3O7ItT1m97jp0B/y5l5ZttMNbt+wT5Pr83yflbWnMs8T7Zi+My8
FLBUNMluLlSq/klaEyqKoFtK3b4+vyKHpaJT1t2CDRB8gQkfkRb5ji8akGzJyYs3vJNV9r1xocCy
c7d5X2WWczqW+ugvofwgEyCu5wlLd1ucqxH0a+FdX1IyGrRJcHZO1r6AUn29UUCB/PIhMfVEfxYw
FICjiKUL98q3G1KSPvjZ2qzdiYxyry3orjAQTzGTgUX4Ucxe7xSv8TWacRqYTy8MnbvZ31kuTViX
V3KWlXYA5HFgJ+6332ykgjYwW7okEEBwTjiGFvakRC8wAnawQlYoxUBYZtQe8QQ5o4OI7wnn0X1W
mHsgWXbYBtO0L34hSTLAAEGLCyhlzJc9DgccvvjT9sVEnbRFJNwYwtoi4PbugZp2S1kCc66CA4zy
FZ0pvSMJE/1s0wYJYfv9ao9yTemA7bA2q3RUHVglETBv+9h3eIiaFaYtgGQMxhAG5COsG5+bkKLh
ikfRSmUzgnfMMwFSB0uGRUntfu6reC8bMWJo+jIaALvX396PGWGAhvv8yB8DKhV26ApExbfzsTFJ
2XpWoPD/q1cwswA/gJtyvw2R8WtoMQ+3WX4oL9hEh8C5HiZYAxFnuxkQH2VzC1MoG6W1nTGR+AzQ
kG47TJM8fiKVG+IOM0SsPCgMGx8ImmeySjRrior/rro01FnioRlJyH/jzGGhjjS4AsDfBvZa/aTp
gVo/GiJyNpSxiCQr8WJ5CkgF5IzDz1MbBtgs1F5Eoe+7/D/JCSRs7VGsK1OlQ/TNDU6MeXDAKCj7
ZLChFV77kUPvA5uKXdJYYK+Q5tmNJIwNJIZWCM7Awrw2RuQ+xNNIAqKv7PYtTj945HCAkr215ayM
YvehDpAFWeAJaGNi119zb8PAw0FGhLfB+y54QdhrZyD4tDzHx7rjKGi9gtkSRjemI9+GDQ5XLbE5
NnHyY54qIm9uGt42THeZupQHEPEKqwLIP5vq3DELfGEaz+1yxGN/fG+sUwOmQk11qcSxcqUnuR+J
pRWGmkfJTGkcmXaFjIbg9oVML7iBBGKdIoqBG4cXj61vs7iMloEDtpeE5RpI8OxCs6mGkS6TclXe
ZwagPLXE6ellp2JlIqqx+q4KYA4mihV7FgxFonJhpUhztudwKaNuByWcq+c7gzlms7UTfDXRFKM1
cfpcFV9w1rU1Y1+pGDIPZLvBCX+BQVS2DQWX+lY4mrwzZxxTeRdMoL5ZcQBJmRXkls2FT0IA+Pvd
kX+Yc/9IVAOXxJOPIqt1gYJxRaFDhB7vNzO6kwCXa3j5i1dp0y/mZ00YArU+e7tP704th/CZVwia
0qpe15/SV7GiPGBfPvOH8EBRAPOrPSvL177hSD2LZ3NfDS1AQhjE88eJygQBNp3co/LYkanIKW35
qYid4Q0RioNoWyNa4JPyX/l45ujb4ZM5jMmCxu0Lo8rhjgVE3umD15KEejgCGINSz1062GxAfuYV
IZhyUua8QVFhM95VNyY9vm3sQjIkNs2OtRb6vbr/tqx2JhirbQJI0nHAXcLrcAsOdCNiGckPhgN7
cWoCu41TjggWMwseAzMAJbqhaBRsKKqAgihWgeevPmUsrcwDWzU7n4C8GKmbXUj4lj45iLjxwZcg
Ow/6HP7B8BHNQsONr90nJ2LvsX2hfsM5C57JBM9MDsNhMnxMghXmYHAudGso1O4rH1OkZUh6Gtfg
D3FxZ/02rjyLMkdKfz2DZaLb9PfiOgF24LH0VlERMnpacByJhtxLUK7kJE8ZwfG53P3mDTDPN4nE
lbZcNGJ5lGIMmHAhQ5s2FuB/gcEtuOFMAGH7zuRBOwPUutFdJT9oL6kT/lJGIHrWVdg7Jvyzb7Qz
ySra7CUZ3dLfCuyIB9DLfEftFb7fP0yoMywszm82hkt26JNtW8jV4TQ8m/jc2yba7Hm01Tav1qa3
4Ga3K21Nm3MQpuFCnwZTosn3jAvGiNP47eJYHcO+qXrQ4tsUIvweJnmcwpwyMWI97BOp+TBvYKSK
xQtbFlOYvkVLPn3d1iqmxlhEknLT/x7HH/UYB7YU9ORWDiU2T2oGOi0Z7zwQmg3iGN7gHYM/v/Xu
/IQLp5dEXCPYDMU4EBlFByA9asbcrt8BnawzJ75BTDDH6DbvN3QbO5FSsKNzLE1LHhSrtiBjD+OE
Ph7ahNEiDUvGGlwHRyT2EL3PmHWiJ3/5k+6NI8jiQSKcPJP5jPM2bP836U0cI7QcEBE/A8GpruxT
Cqfrry4lBryb18kg/4INYr2XbLucsKgOEMPaImb9HnOH9vC88ttIHaEzjsMxJ2bwXnxYk3z5XGVb
hf0AfwZ2I3/KO2x83Ac4TSQn/F46R4Mn9CmPoD8t4HRPX6EHfRMPr3UGJ1taUuPBpbclTDNwFVun
CxbjuE+S7aEHbt9KeuOMh5bIRUFm9TcIaU7mzHSrsb96jkuyZm9jcy2drJU1ZPW/Fo+VBQbdw10J
vKEPn/OfGsakwbafpKRp7mPVfYUXkdONvy3KJFo72Un7wph6Wq7993zfEuTCNOMrmMOzNbQfeKPS
34ppFd0/pL2eMCh9IzhqZvtqdBPfoMfs9i7Y0pSOiqj0DVZ1w9vGq3bxoB5ZYzINoP3+NLf4Ncr9
faJH2hPiRMIysCiWv89D60a9l3VK6xHMhO6tjF2sYxTMCQOXggAclwOfjsMAiKUyZ3FzWMPtIxAV
QRglPWNJ3OgABn0Xc0mKk4BN9rMz+lIwgSxEkgWlI/jLDscZzDo1pKH+G5VjE3gV+fNq/0vX7TAZ
5rkt7Ct6gXdoUBkUoVsPP93gAWfujV+8fUwXIpSMvfMmJXW9FC8c1cE5tdiyqcptZR9/Pafgo8Iq
P7Aj6utsRzMO+Dl7Th6rQp6KIw6+lgr9C/cSTEhutP25fT82VKQNJCSOHlxLXKZXLBGMg4uMvB8O
qFIGoXM0AibOEBGUjUr9rqC17V/odq9tOfUwKuAHVn0CmkMnz3b9AOlrXGGFy0iK4y/d0E+N2N82
0P97eN8p7KYhmJ185+Ep61/N6iB9Y28LlqA51iYC7FffsxnmmmP/PZiHH8zj4GtNY9mpvqjHONEC
iJvOCwfSDSU9mw/opXU2+Ka5q6nO8wg2EizYKDbPEf5j4/bhtAsiLNblRV0zHvQv6ZKiRladdCxe
8gvqC3TLmqfzrIGcZqQEgr2ES5MMPTcDv+K0hebX2MnWfP/3vdB6XO2Phaz0+iIMLfA1/zbYr9P6
1cgQhZfswi2VJAYRv2xgaWsCrHOeUxq/HtJd5B/ERNLCgZTclAk9CtXsjQr1S9ljFMT+CrRhbtrj
ba69YWoasWVSuJswuMkSFiiOvNbEVMkRXQEVruUk7TaJJ/fPGK+dpT6ITuWrB7df+2ju/mQggC3L
vy9T+sYo6GSteqaFgGB73V1uz+FtB4WpnCiPQQauy8MHX+p5qzRVg4bmJvd0XtxZe2VhZJsYv9Ar
SsTeytYY0TmK1xxjLrxiA8868EImn5i+YiyVngTyZWhv706xp+N7fMa4hA97VNlwoqs4xiBnSgdM
F3poQwcue/+vs2P3zos3at7LZF5c8ep5PibxpmMbCRjwASG7PVoh4PzpPUQ20855eNoRCfeo2PHn
YGGd4FGUK9fqQ52Fl1tkU1q/FoSbfuGSjhlRP/Su5RnlIO/VweLQdf39a13QSALirdS3fy8rtZ/b
/rGskOGqGCioumx8q1HI2rO6PGJ3VlD5vmxuXNIOkF/ggMz8iHtO8u6bPqmmweDVn5n0uK855lqp
/Tw/991bsAvH3TBQB88ro3+As2aVD5rEMdd3LFeIbSeTjmj1s1X1BGkcfqL6B99C+U8FCVv8fy7h
2wHzbA0jTaqqW2YX+Oi3/fMircWJNbh5wUAd+wM6cAqL/KgvjFUJCvcTXqT9Zc2Sdi5p+i+XF1H/
dg+LxBBeeYLJQMI0+vC6j5TAAxNIcJwIPQ2jX6DQI3rZFFPqX3YQCRRKtk9OeZ9CafLoxvWFGtea
LyljgjPfFuoo5LsQcIAt6TbE8RO+FQ0Kjqic4At4EHaoQWr16AGjYnAr8bIc3CFolW/P6Ae6lPGX
G6zjFYNhCyKoPiWXNfSfCRLrIzaCJ3VsZ9nqKr76c2PBkpiRqvJWjNuddZCv+oTRYrTULs2FjXj8
XBoH8aoMZMipKFM/giN1oLjDHVVGcWETC+2Wb8rIDtzMy11jpVB00dOCuPgLfREDFA/IybxvAjAH
OiMs768UOVJr3zH15425udUJ/ma3hbrdzTn3KJd+GHVYf9lxf7vsbxyM2yOqYiVhyn9/Sz+wJKbs
Y/M8PZZmD6V1B/+abKBfAJXJV4yLc93O2IgzutzXjkkZGxLgVyPbHEFR5ejdAkSHWlzi63d2jfHT
hzGCKf8Ed933h7s61nDHavpaAw1K986gCsr7Df8sJ/ugMS+zjcCsApyOuniVnZN1TBc8xTq0woWS
vvMIf5CmiPnkS6GHh05vg5HChEC5SS6siu1bj/pgziEbWOJSmuAQ7oYJeUE2nMkbuBZ2uxaEDTsF
X3k5jKaIZ/F/UEL+Yor/vufg9845Jsrkkxv/k4T9Zz0Rm/pME18Wl1hlP4/wg9TxTbXLAZseNjEC
gPvEOGY/qXR/FZp/fKxmEEqumEY/C/19GWeRYQnaoxGX9ClNtpo/lmihQS2Kab2sJvSV7eBejJUO
Bf62Kcf/3mj/KIMtXpyeNq/BJlANXftGoLFemubjvRAuNGkHlcYxkQXqin+ArAcdtPO6lgPXt8Zm
Zg2qCCKvaZJptL1FLT7LEz9exg/SWSc5E6sfvtn37et/36xP+xOxn/gDnU9TtRTU9h4usOwh9Rdu
wiQDn8ILqi613pkosJZytCh/MpxVvnM7fn0wDlQy2XQyOWh9//zfdeAbT0l7+sFCx6PTpyUjmkzk
jJeh45YxLw5HZlokA8PAUpQA4YbZYiDtzfpUxmBwt4Uk008mGT6iDK4YuUQgowXzo5LMn/aJ6TZe
VmaQLXNpdglY7UUEC+Z1bQUcJ8tD8oonz2qvituX+oN09Dtltr8yg+BKy1T6ANNfJ8Z/rkxt1Zui
VUawkPVpTQyweCiMQUS8LjPNcPfD8+unJ/9d198/7Nt0JW+7Z128+g/jfJZ8YI/bIbNOIeSceCww
0sp3cDfdjMf609EgfYc4+s/us8kxNjMIKP9Vzv3nQmtJrQ1TFYJFIc8gxuRAopjIJZgGvxBOzUuw
/UxiSNoNb8qH0Uw0+BM/XP73/vL7V/h2+Y/m9qgKKQoX92iSQEAJ40/ysrEIqLAbFgTQBPJfH7d0
yFMI8jcjM97kfN5gvmriap4D8OZMEauXNvj3F/vpe3174Z9xhkSquIULITnExqG9TxtlJBo7gQNU
cCPh698f96sy/r4MCEsVe9IvS+975RyKUi4qCm+TSjIfYKMwjWOBd+hSEkiA+T3ZfJ3xw9qT//r8
//Oh3yZlWqlV2FTxoX1QdkzLlYcQgSPFFuggG/bx+yklgsXvCGy73x0dLkeo44xFLG6fwmjiInWn
+U7kYyKdCnikHehAAS7ZdFtRTn/AIv76SP7zbb8tldZQjIfkW8Eik2d34S2UDjwSzN96OzQMJX58
JH3h9+cjoWzqCWScON82uFdcNWnvN7coYIIryjLtdDelF8u787PCxLhY3iGE38Jt2zw9s1o/X+ea
kzBLsQnrfiqT+4v79mU0kY0WGEY34LT1N+c/r+pDq/8fZ++xG7mSte1eEQF6M1V6n/JmQkgqid57
Xv3/UH1wWmImMtHfpFC7VLuCDIZZ5jWlCHDPPbiUpAcZSJ2cOO8sKh/OKuDoMJQvzdjJijzTqkc/
SOiesWyie8lDH4IWPkDmdJEBqYlj6lF4KzQwSS4v4jPnJjIPw46mTwxmaZT9yXqqJYnauwd2MKpr
dXXkEPGMzyR4qPUri+Hc2oXNAK2fotTwgUbxnRb4oq9GlXuIw8ceUXnIT70Wgyo4Nt6bjl27A1qz
xybY3qXZc52s26qg8nfwBMCu3FTNV4DsTmwJU/w/AgJTgcqeqTlXzpGTcInpQIdAgfypKjyuMlq1
hSymnWuI7iHxno0BrbQPvVfFpF4pPUf9sUy+PCSTk2cZKslVxUTsfkfrxiTmp4Y9mLshZ2OKo0WM
OS42YkYnHkOaVzQ+fQqkOoCUZzne1sgKbPCD2Rr0au2j1uKgquIxMpXfKCkWJcxG/VEOkJSbqRgD
vEnpzsTXZqt/YXAhUXNyV9LSjnF5RdClUzZNtklpH0K5W0ZLSflw0kV1p7u72vhIAGA54nue3ib5
Hb9qAn0C92i+4aHjfJfYtT74QBjpqueUuCeeugC8QqvlIaDngaJwWi7prTvYon7GL02yzvz7PN4a
wFu8/ZA9TFNaUd5SaNeYlVUQv7VneNQS0FJjWVof0V6rJr6ypXUl6huz9+aI8fT1xo4WXkw37DF7
B5tq8NfzZZBsFJAs1tJ272th6nRL5D9hrCWAjTLER4oHPfrUxYPdv+n9BFmMrl1Z0OXaqZQ/eHhO
OC+2SDMXQ0l5V9yJNOua4imnTgo9ay+A7qnooNCpEXI6PBEGMyzA2MEolviI3MkJ1aUixfQBnJXu
IHfeU9uQ19RCFt7kywf6ZD071QD0WHkeXCv5yZa+HenJ0KM5/VmlagZIqG/PAe1Ba9kTRtirLljQ
rdTMOXBkG+WKaBd8Sf7BYtOg7vFlFc+DDP6y/cC3ZPBmec7aZdM8BJQa9eATw3AnXICBVoBACsGj
lB68O4tOqojqFbFmjDMIsBD3PQbJxIQCsmBHVr6FTxcwvVKZOS11dC2aFt/BU5Zny9B6p03FqkLq
UVwH9LOH1lMdzRqlmCkEhomD+pY2F6stBV58M7y5OiP3qiiNelvS7+qJLA65X4AOFOzSnQJqjaSj
MgATgovJab3SoIg/ikdxJhwohtC7BMdQPSaPiKPLr8FWfGmbKbcbJRuFFgfIbDQECjC0sO8GjKH+
QOW4vWdQL16ot8l35E4qGi/oU6azClblwFCfW8IcQXwIwLjgOId0TTLWf6XZjfdMj832Vi2SD8qU
D95K66EFks8sCn/5XIVKcUdU7FXvgfhaxq8NlkQREa+KNHHvbXValIYJx46FTYFikqGZSE9Ir4yJ
V6UYwwBVY20A/8qSbuo5mFrAvQAaZswiYRXBMHb3SILjHtMlDxGd0zobrvUS+NN7hiJKAXxYRKO/
csQBYJAG6yz1FoLe76ls9yFz3mwsWNKDHDd/peiPBtAo8NtzzzxIt0SNqC3gLb6z1Tuo3onyJZTv
LlgEbUI7OtbXSrZoKJCp8bu2T6K7NL3HfkI/4pdc2kdSWUE4tsIxJ+BolK1p7zoDXutRQ/FjqrMh
Gi1eacGzSU0mWDYU2HHx8qVbAxvAOa368g6EL0YoFGFihMVpK3c4vrhlhp8vEAJtg6KlpM0VZY2J
vCG2k34iVsIUB2IcR+7QJXfbRzK+G9FFDh8ZgUiop3UKXXLAe/orw79vpduUpksj8A2cdy8aqqsx
ZB/CAkCQdzB47R3OrTfGm0JnUEf+R32pikNBwYN7ifU7we1rtdPXovCcPcUYlQwqc06L0dgCrrUZ
7t1thNDVPDgE936/BpALx9GZ/zNWJHPVmuZt2T6nzbMKnpIuxBPuhasUBvRDHwLWNIHlIv6E9qWL
ZfkiP9r+LFjgk7qR14L+QaskgWKRtQ/ROvQWgTNHg0ymlFo7e1t5pShTzCAePdjk7nfqffLZz4M9
pFI2Cp0Dw9xVOmKQM30BvAgyCHVobY4W+rfwmaJyfY/YfqdCZl3X0OrqNaBKAz6oiAoLFRSgmq6/
pWZrvFASmHmbdpPI/9AScevH0IAzQVUaHVT1XwntPf8UzcewfhTsrc8R5E5pJJpbvzxK9HOccmH6
b5qP8AgebjD1BRELHiC9ZNi2jSWqiIbPhyO35JFHK3uK0ld2mp7LqyJKbgLtUz6EylujHqVnvbl1
0SV6GSKlPfCeLN2iFRvhaIoiQ1HvgLCQfoJDNgZ882IohWLmwanVhG+BjW4HFKplAkBJkDD9WsMi
VdJZGeyM7D5Ei764h61tL/NvHWGgnZy8Nm6DbO0+oPOCDqh7RLpWeEXUtIhfPHDjXZghWrx38tdK
PD5b2Qc99/wW1InL5/QXjrlIsUtTn1TwT/HG7XdswMqdwr7iEnlIMMeMeMMeiN3a0dxJjgQ8dtbx
BLnZZY3F0KOYYCI/ITQuWyo0UwjeRvwY+gvB3fhfwAxxNGnR/cqEDxou+JNTjAuzFHcc9kiLYTn3
i7LwvIWfU1fR3hvl0QL016Vrp2yn3YesrQBK2JgMAG6xHjRKn+jbIStxI6orjBaraIsAorPzlduZ
Y38I5sYp760VckmVNAMWuii6qdOgpnDESs0xNpq5qPxlbt1Jg8Yc3TvlGaACnmotePOKVvqXIG1s
ByBDB2HYOVT91mh4t2Wh74ga8v6l9jcqwAKqqDEtsIMHiQJSvw6+pl9B1IS+G+ZvjXlLkNPTXOun
TnVM5Y0GNyiY1/bn5VBYGicP47hrKE/+itcNOSyK0M+okkGT127adNd/hivjU3ZefOGds0qbJT63
N8BU+lE+JffZ5SfQTwugRH6mNNhsiip5wyga91UryZSEJ7CfqJGgNFLO1Sd7gZGsBv6Kbey9dzbm
lQBjj6U608ERsi4C9JBic+WDNHjohD3Rm75IP79ZMLiL+LgXTTykWdpykW9lwCigF4wDAIcU+acp
SnlA17+4oYQbIYI8zW0OyCOaqFzuFlT8Pr+RiVxE1NwElAriQSK3fWyVW6N/gwKu036lg5FO1A+x
ecqvAVmlH4mz30nU8FEo7Ugymj0ooMmjfDcXhLQLPTqSdrBUrX0FkneGx4gOiLZfUnVqj8aDi2It
ig3VPCcKGbxukDaPENkjDqBjRQvEjtf2F6FP+N3BAoD0teqaiILsfdkrU9S66nxVdRxAsDajL5em
lT5L3unoESjJ5ibZt8qXqz5FxELhYWj33hog9MSFDLODGnm9MF5sJHjDb257eV3NuE6EXdBD8kEY
uWSv22swkPWmqm897D8SNCb8DaZFobeCVobyqWQ991U3N8SZ+4FJqSrNZWQ6wDchbxojnGPMi4Ao
09tzCSOb4N/137IyURYqDaNqjsoE3KVSvAEXqmCelKNC6VRoQ841YZYZ/+wXE0p4uwHvFrQveJAA
1UCCyXpXlTvTXLgp0kz0wbemv1WH6DTfdbCsbqX0m4u0LOZhMe/xt8ifaWWnZAp8CGFeCWsfkWwo
zzO92nQbCZ+O9huH72aLOir/NxCgdiJvgYtXC496PRwCN/pHrx+wmrwRtgYsN1teYuIAF2kJcDZw
r6j8yuNy57B22E3IlZumpCnjVptaNVqY9R4GSpgFR8zkFPck8Ac6Ik3aTAu2NUILtAfTfZXcyfmL
QccAAR881+inxDOaHzrXqzbPjgrYQ2sZ0ZCo/13e89K5PQ9JiKUtqqoiaaNej6fKEcoFdXdso0MH
0zVZ4HKlZM8ONYIejA04c2rT4CYzEPEffYVEQnpz+Rl+7LBHm0yXqENjF47QmPjz818nX1koiVPm
SXdsAGAm6dHIb3W0uTwb55XwLaSnJt1J5g2Oi5ayiqqVE76Z+RSxXCP7dtuPwvRvNB0QsLuTwlUv
Z1ee76TSxof883yjjDio64KGWNYdS9BGNTKlR68yATYdBefZHrQl6KtcWz0nldb/DKobgzgz1QBz
dPJEvtIFbcSk1N0eIT+xX1RY2RgzD1/bbGqnDyoc6FVZbUF1pPC3Ln+TMwKcvDNC+4rBuhg0Ef/e
RkrbaZnRx93RRZ2DBMqUDyLgV23uQQupZRTgJrWz1VpKStWaJgIw76jbSUjBgrnoavUmQ5QJbVdx
F+A7Wt8r3UPj3aH/UYbohcAUu6+45iRsYmEGO/PGn8vRDoF1t+CjI3oZpFdut5Oyys+E/veNxrWm
TinkJib1OZr5vBd2XfsQOF96tTMNtFHm8CYyHDyBdSAO03KaXZ7PcSWSWo6I2KGORiNNl5PWRxRk
VaEZZXgAiFxY6UTz0J66lX08h0kg632LDOjlEU/KOD8jqkON3hjs30Ybuxa6wNGLjBHFW1297dtt
L3JxYMGy+N/bAryeLIp0PnQG46iT/64WqUwbROKCcOh/iMVX39074qLwj3K7oy6tetOSjjbXtNSS
bAsc0FcbE2de988TjKrvpeDLulDwBDHKUpJ9Z4nV0uRazBATMgOMfDd1uTOgS/mZRggHCRxomrzz
UJ+n15Vk5jQHq3X5E5zu4dG0jA6OXoiUuMxxH8mH2H1Jo03IkR5T13X/SbutxoMkhdGLSAbIogoj
MSoLlx9BHmb+z9n68wioCsiShkjIz89/na0aEjKlYbnhoRC2Oo3euAFuZpGyNgslgUdcR8u4XhvO
RsgXjrfM2qnp7jAtyaA05sWiarDbwgEP6d2pKFAUvvbhzn43WdfZFzzhiU1QJziSWdhMEY6EsFZk
Gc/twbHEAtzhvV6ejDObUJZg+VimyT2jWKNVmlh2IsquExzc9GAGMwexNpYmSpEIoC5wJMrhb10e
8VSWnOkfdFloAkuKcmJYInRpKqSi7tMUUjCYIFfW7yiKeu6tW8IHocYpmIcSzSrvYJhg8IAIt22y
EG1j4Q0MqBKEzvflZzoJS3gkWaS6rNPDG/SJ/+7VXGhtt/UUf/CIYbva2p5JkMVhGV4e6Nyn/T3Q
aLodP5FEoaZmiDsMVt6as6dFybIXsWAq7i+PdZI8jV5qtP2Dxk5V39H8g63MXeOzBF41gNv9KzHd
tbkbbWjZVZOyK/lnB/xHdaAKyIk6eLVKVxoj1wYawrZf21bqFEF0K+ZO7N6w1Smro9sf7GxtXlOc
vDbQMLG/BlLS2iq5z/1DjZJoD4YJB6plHi6jdHr5C10baPj5r4E6wbNS21T9g5/eUtfm/Ansb9n6
uOoSdG2gYVn+GsivkR9ORKYugJ3MPcvNxz0rZq9hffu/v9LQ8ydpxmGNQH88kurHpZ36B/zNcumO
pe1oM4zfrtp3/eAHfp/itIRo5AEsAPmGxPPPz3+9U5hHKMdo3G70vGVJntLzjiExqGGJ3BneKgHw
+eYB67GVnTjzAFE9x4IlQ0YpuVjtqTP+lhOghenszQQPvNuK24hM2zpQhq3t4/B7+RtoMb+psocm
ewC8QD2YdmmZUbiO7svyUYK6ZOvGe0svEUS+0bzhbOdA8SzAQkuhtg6FI3+zs29p312e6Z/O6XgC
FMPA1A/knaoYo/3tlFaqI0fOBNDrcJRBKaiIV20bYmT0kTaodOnxktRiHpuPrjvt1kbv74oGOqYX
7wqbVDxFElaJNABa/Upz3LlrlTNJLSdhHO+cwWW+pdUl5xMvN5cemHzHaZ8DSZsmSoJFtoEPQbvC
CQHDjpqOgZxqe5nt35XeglZykYfzjH+86rWtQclfzrNVkjz4yNS4WfnqURioCgC1EkSxrLUPUlNj
3JFfu23GwL1hmaA3jzqXAvRI/Skx/Vomoq3oXpHU4aEM3kx5oSVLAzQ469JWZ2W349T1r6JRxicv
Yyp0ukWdFjPdyjHgPul6M5Cazj9E7s5S/8UFEHoDeaoCpwmw6ziblzJVRqgpWYWwfbD1I3chFM48
h2OpNleavOPNP3qaMYLcMWxcEASehsvNoI4U6A9usOvpmYX6FSjtSX4/jCXhUQDAbACC/uBUf812
HTuxp7WlfzA7YW3Kwh4nxnXo4nIevYO+3fhBOi9pn6tICohxvPis3G6byMqmQEBCjaOtKL1WyK5z
8VJ15dwQqp3DFcked+WNL7+5kBUv76PxlfyfR7YAKIk0wc0xQ6nyc82OogwzLPlWUf5R+0LV6r6Q
7qXWmf3Pt+XPaPi1yejSAyYdx1u+5qV5J6EBxRvRyCYA93FagG2n0VO8/GLqcPOODggKCIqOMZwI
7XzcNNfE3JVrtfEPqtZNhXwp9dnKyxBxd7tVl+hTI3iVdFDinXRTOK8ZBZ88P9QSIFWs3Iz2zQcB
p4FpMWH7xC3c5eYzIwvMGwer84ciO9B8F1DdsGB2NdJ7iu5SW7xFNPyavAbzXQKONpIFXo9hsPBU
wOiNuUPvNs+jlwBBGyN7v/zG0nC7XHrj0ZEoKFbrCWB1Dy3w7UHnx78jJAHdUkCMRmvB056GzOKa
cfo4iB4+qmwolo4xB1Cv8RmTZa1cF3LtH+IUIuiDCMY52HjW3XArNBwwyfzye547X2QLKTJGBDc4
XrJx1ihlZYT+QctWQOu4zSV9c3WpnqRqP69lqRp7AtF7fQzdCXTcDdWE1yJB7wvyIOjtex9OI76h
qjapWRpkjYhjF9UxV2tksq+lauf2pvzrCUYhn+k1UmwWPEEto5GJTp72zJojvvT9NaYBl2f1xJhz
/L6juM9w1M721OEz9kdLwj0wgNY6a+L3XHr1HHuIAmjIS811HM7ZofFK0jmC9AGbOwqiSz1PEgGp
WCRVqfeLHXIPD7J3G0gvWYwxJzNdy9SzdQyKkp2nvV1583NHBTkgsH0Jm1hcgkcT7aKz1yquhzqx
iKohVkUp3VzwEqnhrttG2gmAn6J4YVYmanH2NOqsSQ/lu4Y6S9zVovjtqdIC9Jii3mcUNeKWbley
62FgxxV2TKBN49oC/hkcUhXc+0zB8F2T4cLzvlkF8MME+w+bTEUmD6zt4AGrZ5hDSBBa0WTs3Lcg
h0uJimfU/gOGmxb4B/kfDl1Ndv2jW7YLw5bm2JWsiW9z69VukUKp1G1dPXGUaSoRGy5DXog4Hohe
WVJw/1a2QRKtKrtbNHox8xOYx4040Sxtb8Mh/w9i1aMaELnhQtEpo8Ng73EqLQkiPVk/dh5ai+az
AyKoxgI689Wp5FeAblbAdec+rjB2IUytDCiOvGktclnvlcgjpmRZaR+17Kz5c9J7fq3sz64CIzdE
mE2MVUd1yNEiaDr0uxwQc5CR2sAiIpXAQ0CGtqpZjtJDqRgoNcuoXKdbGZa/CDqALq/juF9JHy19
TX9I9HSXkJs1kL2N0F26yl2DeGMyeM0xpWbYzFV0WmITDZ4Y1FKH6n/8OPyRLHxo0pJ798pqO3Nc
0j+yLEvXgXXBSvybI0iKIwSiQX9+QOAV/rcTKovMsVaVIe10B9hyFk4xy0aynrg5UlHmvPOIwysn
nisNWtpQuhqI0wIeoJef7Mxxo1GxozI43M+ox/59MCW1nNpoUhe/TAzwlqLzBbZMCJbE7nF1BR59
7nT9M9ioFBBmTu3qJYOJUCXEnSQe6/SQReuknqYNEBRa1cIOsIvB9QVY9mr+cFLC57ijuSBpfAiT
QHVs7eNxmTWV3IAExSyyMJfk1BzsgA1B5wbAUgawdHWlWHAuQCTQAihNxqbrljq6ocVYNxw/bIGD
QnaNog9MKwZzA2qR1EU7K3gnQGcLBIPQBy+uZni0y8kcFoDfDjJG62g4RrAKFWgL2asguCWuF5zP
VHyJWdFXF+u5JfH7eUdr1bNCWbHKGnBv/Ui/M9YOA6TbWCo4rl5jy58LXzSJYI3pwV/khIWQ9Hna
6OzRYUnUwMaTHsXuLwDbnov2mfGCAh/LgLe9vOzP7EdNUnSZda/CUR5Xqi0lLULFigDP02sqcYSu
B4tk2XgCkswiADNwebyTtv6w8iQqf9TGycxP4hcZOkRStXQXqUwZ6j8b1Xwg88RMOhIdTfzBGSlD
Z1A9UFjIufaPnkM3cyc5X1ce5EyE/OdBRgWY2BcdN25c2BfRfsDNwxqQIJskCKSpEWBXpAhCIEYK
9HtdGCr0YvKWXUvkz13+mgQuWZKgaRsEVX+PHTsP5FwSLWfICSwdVSCI8AQ7gTmjCinS7jdhJRrJ
EYhreW1Dnv32GmOSrcHd+9mvvxK2JEudpLFVRIyVuxrkQoNDc4Xgsb2yxQz/9Z9U7PKsn91Sv4Yc
fv5rSLuNKscPoK4M/ucNeDqwLLBJiZv11fXJHQ6UUUrA5OqmqaiWOGj3/h3N7Smc1K6GUEH0PYCH
qQv5WM3lzYJmUwW1i0Xu1YhLgBgQ0Om8cqWcW+uWjCw40HcFVe2xC2ZTA0ksfRDWDF622VyUbi35
q9Bx3NA3IcF0pMI21sUZCvF5mE1M9Z8XUZISHk0Ippdn/oQmysb7/TBjNIuR6EYRFiV8b7Rit63T
3Lm5ioDThjaHK/UzwycEEud4lZf1HUh3F8Khg4UXYS9FMQI6kgytur38VOeOPZ6KCh6hJ73dHwzO
rwWReU6KrxbHXo30YOlNzeKJtc8SLFtUT1s4yBsJk1fx5cq4w6cfLQ1LR8yZg0g0FHbY36URVH6o
2H3sDGlUbXzSnov6tUzAuXEAgcTIbb7BxWNVBOkQAujaFTqCfmbzWUjUS2SPQ6lUGV2Gfe/UcpqJ
zkEGFq58OdIOD78k2LEKBX+B9oybFdMO2mML3hzfSX/tpZuGDDrjmVG+sEDVykhe432OTOeaBC1M
MSVb+EOkizAkXSynXalgkXxEpveFuapqrHaRyl6U2cbV54GzcRHx9VZCNlf8Wz/f2Bbiwm+8ueCW
QHpaLLUWbfEUgwM+OPqOu0CRlpq97/DvltGhNh5TfYCJEuQX6gEJWDefVNY89GeXP9ZpEevngGSu
kEE2Mcr7+60qpXJ0qZaEPcEKNNJSPXA2UqtN69fLA51+kz8D/Yhp/FqMhqslOTJ9wj4A55ndAEiP
UDLg1Igoj87oiF0e7sp7KaOQUyxRd/D8oVBmz+k88fEafRsbL2hPXx7o9NT9+16jcNOt6t7veyZQ
Rp2zP4iIN9orN/62vq4m0temcLSs89pWPctmCumvknh0/bpAnCupdrCwmpRbJb5S4TzBMVAi4PrE
RFGk5E8tfHSleKbUy6agCvukB2nngVSu4RAhjQ6UTtZXQ/hUBs/x0PyIZ1ebemciaYYnZYDBCalX
MkcvHJtR7ocSQD/qPz2CB5Y0I0ocKt2lvRfwLuBiJ7u+cpqfXTq/Rh2FDanXt1kSMM1EUZ4DgiyY
pcGOsuycLO/y4jn7RSn3IJGAjPJJxuZXTUGQwvya0R4GSYbwj7q264eh+qc4q/BKPeLsmxEd0t6B
UamMq8ix6Ie5prFWCUaT8FNy59wCCriJa532s1+OSBRTRG1Ao42VzQPZcAl/2X4tsY9q4WIAYMed
Q7eKEZrD6HtCoM+JfHk6z0R8ULx+DTtMwK9DRkzk1CqT4QXlrYIkVLkj3y/Fr6G4xtFWWQsD+G9j
hIj8Plwe+6fq+/fWoylBpP/TgJcJS/6O7ZS+49mlJewjOETaJ2rDqrjQs6ce0LmYoAKmbovgWfK3
fX7r9veU/DwdSeyJmr+YwlucfeppelOIuN5Aw9ewcY4BbsIS4KIIk1nrLlHrTNV7WwWW9r8HU7DA
4I6DGzIklsbotJSbwI5rvxf2nGABkJEVZbIENSNSV+8nWs4yVOMgJpChZclt6XSoixHgXI3qTkOH
wRYXninNJcxmxj0ViSJ+4nrsvb6dg66hQGra971FiX2rYZJUHLhTreQYK+us3lATQ47o8mc8w6Xn
CRgcHKUqWpo2Os/bwMsaycoBF4NgUQHkDxAqy8NAwkKXkso9/XFCOcPNbwAy2ENaQTGBZizxDMCg
SYD2pqai08nxdOXRzk4Onu8YyOgypLnRV8pqy9XULOX8T/JpVn4YkD0MRAFzMiwNQkBb4BCUTTop
25XQzYYgc3gSMV3r6O9cfhhzKNqOl7vy62FG8wTSR8P9NiNwaO676L4vHrwMe9Wt5WFMbj4UWFSZ
tXND94RCY3mfoptY2DPg7jlltpZKnI2qZ4T0bopcYatlt/gJT6puEOKnvyDhRtcqa0fSt7A7QvAr
pnjoCpBs6SBfiCtJUs6K8tFVvxKqnJ0p3clI0KGWAuENlKSHOpNR7EJNnnCH7G0zWMiI/aBQZFrx
vo2R+lWSXRUZH6bwrnkuQyDTDzuDo6GGSNEWjzVmh0oLvwmRPLuIJndW6K46sHOZvxXi+wKZ2RDP
miB+yAjSNGqsHdBsJX1q9XmBvHemI1mzCkoEgHBNcTXkJHEVkz6E8EOtni5/jTOhPqsW7KRuguHk
BBx9jcjtUwuvV3jHPoLXD4Q7HdXdxoon1PXpr0OSd/H8FQv52qI8F/8oAwtZs9AjoHPy99jrZQs8
a+H/BJCcugMor5+JajADZroFhUb1oaJ/kTjplEdpMKbyWLKWWUxBA88a7T2zrkSaxrAPTpamgZuk
Yagwso3RLVC4WWzHBvsE9DsP06ZrJd5FqI+sZPnWtI+KsYtQs4QX1CPAgnZ+L7yhbuzDrurEV0uc
69BTfAnPNJTTKDdvXGOl2HewhE3xQQu3TfTct/8ExDGZ5yFRKEEhPGnFcxntFOvVLN6kgDYeevXq
Suzw95b/mYMbUD/LnPfGOmjBfeVtDFyL1X+E2qAkVeWdElyVijeZ/l2Ya60jBNhq5jQCKd1vhGYl
bzNl2kdrgqyyvZIvnV09yH5JBkEe5Oix+bqEjkamSTFhnr+EElnzbSoELbiJFjj1aeLKQcfNvruy
Zs8FP79HHX7+67Lu1cgFpsOatXHay1aSOvWxMMgp4VMs2kbgwDGMkh7d6thUq1zYpuZeRg7U2UDs
ieVrV+C52Igqka4bChfPSQNZNmu5axuX/ITwUoASYlspqPmdQsGeeiGaE76lTRDihRNN7NIORx50
4npN6t601wLvIcYcL2FqeQZJLA69/+GK/JobT8pTORQke1/k8xzIC0tO9v559neNfCV3YCBP9Ww3
FK6cda7u28a6kheeKNoMoT+iMqZFEAetQByF/nkcaiLdEWFvaJADOnUqOi9WK5POHkL/ZShokMlz
sli1h2QbHZT4zRCezEGIi2z58f+yViwdoUc46izT0flmdK2pt7Jl7ykookHhp6+9fUtsJyVvvvc6
HC55iSw1Cbcrg7CE7Uw7CZhDEuuTAIFl1wwmHaz/K481JCDjzzSEC5ppQF4npB4tYc0PlKw07L1k
PMYVkmqcuYilMDP0UtnHnG2agvod4Bjhqb9WZj23ZH+PPkpUksCVWyvU7SE7q3T1n1wviUwCelRX
+wvnhtJFy/hpxqugcP++aFyiFKBIKcamyWeW/YvcpV2tZEAvxGCX5/RMLW1o3/x3qNHpHbWyg6B/
Ye97c4d4t7kgkA8wSMKmMsPIocX6oscOHFgzmCjPF5exgwaVj/tW+RjJHyFhWi8I0+/Lj3XusMKO
XAcSJ9G0HyNZrUzq7KJnAnaSvkyNu6pZks+gth3Yj1dn+9yd+nuw0WoXxaArKjeyh7y37p8spMZ5
1yHLT3ZiElxbxWfiSrgXtAuoEYLgHwcPmp6bdtZy2ODRU1ADAi6ZbXV/z/Hv0bE0V3E4k6W7Cgq3
MYMwmitX4E0/BbnRPiJoUYhfRE4bcZyYmk5vRqHZ23sx3duLpKIqRNIP6QQf+pBTeA2ivUVL7DX1
nkXxyZ7r6kchfmf2OopezXJBVVXPXjmWKZG5wtI3F1I8N5EhKzAU97fiWyFNMvnaEXlm9/956lE8
rmd41mlqaw+1MzH7JKzI8kfHXcv0U4sbvXxpcGXBAVjaMGmXl+O5NIUOI1kAtV2uLH20ITvZKdoA
wZm9+Oa4L+SWgbSKMQPJngNYipq4MORVkyEOMRuWjbpqxA9Rg568dNSFqVzLu89cV3+eZrRna8Mr
swatnn1oLiilUvFNlAUIya6eSekMLJQoHPhGqAnGzUzzrpTgTogH3FWQyhRuB5li90lilDdlo9EC
sveEEX6DfCT1WcwURHufhc9o5ZXNvlrYcbXSq1uuLHYR/cw+nHGR8Z+cG65LSQtC7rWiwJljU9IV
4PgiApi6pI4uUdew9VBrK+4H5gCpKOrfDIhEVH0V0nMC//+ZhF9jjcKpJPeaIKwZCwEi9Id7+zBN
tSdCFwbdysULEdSA1hhyV5g5YEicrwGn4HQfl5fm2XdWoT6An6Wg/KPM9it0UTLZTeyew4vcDMgI
NTtInUb1cXVyT/iEP29Mg526BRKjujKca79GaopOzMMqt/dAZXRjWFv5De1kAhUUuoCEpNJ7O1hs
26uhzmyp1cyWUCvBs/HyG5940IwfZLQZzSwG+txzZbH+UvtgJkcw0Hk877VllMyqdJP2c34T3ZYP
4J9see32my6ZUZGiQadV6tRqqKA68B9LcFA6aM5pihV5TQ6FDvBSNO9IIUthaWrrvll55i0IHeWh
M+aX3+OMatHQrPzvhI62sYAQnu/m1Fa5dzgnaI0AT2vLtf2DU0vwqxaW9HFqeyYkM9yzuCA46AwJ
Yv6SdgUpeYxfF2Tu8JZT+PLDnbmAeTZQsENBmix3OIx/fey66LXSoIUwzDGzS2WKlYV6TCgP4LGr
SeQZGMkwF/8dbxRcKTrcsaBnvGFVAVfA2YI3x4OCVrpEGu1WGK8hHugq0ZoGa6c2ixaQ09VU4Np7
jxZ5WDWdJ7g8B9VoFjenK0lnqd/+f1Xw6wfJ2f3768VHi1kJWtcLRRYzVJr/NDQIdOieXm1n/Ihg
jW99euPGQDNg+6qjMCfuLLuraYzva0/E9QvxZEWf9t5Cc9AKx8oL1Aw9onbj13DSEb4wkBNBul9a
BPHBcxYSujP2RJUoKKxN/dB4kJnxNEJLtfEbbEcQ8u8/Ly/CcwVmgkCJTtnwwMbPqvm1CtXcSRRX
4nCjzgKzi9O1BvPFtdLY72hqFot44jc7HIevHDFnIsI/445WQUtRTAui2N6X7Yb4LME/hSSDo4Li
gcNKvPKap+B+cs8BLmLR19aAOP/dbGpQIm7o+Pa+QsZJn0vlTDZmbHtqFtSiI97Yml4e8twLGgyk
4IjFcT7GVPuRJlhuycT25jvhNRhBbg3uSiBJV3Ey8jBb44XHpSFjNQyJ9CS7NgTNCoTCtfdtPgvN
A/FQVG4HpmJAMpvU22oAxs8EdcWvjf0dwupBC7iw33txhw4uGkSk4Hm5xzFcVbay1KxVQZldnhDp
7DfQwA1ZfAjrJAF3JctPuk6y9kAePeV1YBeVeEIsuTLYjdSmhtz28phnAylicPOHOswMjfZ+0FVp
YJiCtRe7Fdcos1KjIYHalzQ4jhOKc6sKaN2H3oOZ7KRkI3b3vv1MD5zSlKvMS38vlAeC7svPda5A
NeQG//9zjS6mtJTU3uJ2+mnJWXs525OhUHOj94mgX045OELdWL9yH56rgfwZdhS+GeCV2jBnOrp2
FoD+lHZwVocLMFjrRJqQgpSloa0HTmM+lbMZR6RTHf9v4fVwTOKzKrIQxgelLSnwq93eopldEidg
toF6N5VN0H0kRKU1RDoKphxmjxe28VkkzUaoXq98g+Hbn2wa4D50KpF0P2keNoom2K3IEUT6jp4c
nnMl1n77PKgQD5kJ7T+uCbqzdfKpCeFi6I/0lXCjUyi6ivE8e1hYkEqwMCcgGKtd+LkudEbH8ZQ6
73CPgPlSnhtiPHaFph6vvPhwDZ28+K/RRouvN8ymEQVOCwpPFHny5FYEfs3xhEa/RbnfyoZuojY1
0//LsjeBi0Kv0sAtjmvrQfX/ODvP3ciRbFu/SmP+cy69uThzgJtkemXKSyX9IVRSid57Pv39qO7T
I7ESyoNBAw10qUthGLFjm7XXigoxgtMSYtliMVVSJwg23eXyNoFlqxsArq8ziDPCM3bgIy6ZLZkO
d6AzGt8ZFOt8yS5PIBxnLpIYB5hngvwBgkYS4bq8NRC/bO/ROG3a+zyCMFy7BuLGz8DSYCAkQo5u
mes7IcFY7RW42gxoQEmdu9vMWpThpqHlQINfpEsua/MWR9LSdsg/j9ohQX0ycAZtAwW7IB7GeNFA
S9PWcPksQ+iRmneckzNLVU4ca7gSFNCh9JVTqp7M8KcXPVDLwjM8zcKijHDcaAC23zq4bpLhJdcm
+FLT3vDMQ6texMs0eiKiTpFe3nHU8Ho95BRQ63CvcdARl1IqmA8OSQJnCK1Z6oXVjjZVBWjzodVa
heJ1DNsStS4/MM492SfXQaUdr4TcGZ1iX9chKL01hFZtHU3inBZq/yjPVzyjnWutLCVZe0bGK0XL
NyxxQjkeMu0BcyXG8Uo3k2WQ1v/B+0VV6N8TmhlPFamNMkirD5vNzTGl9dDdK8USFLLQBHYMWfy5
LvCTe2CK8IjQvkk6a/YtR6UO02gaUvzoNefIKfJBrM8ZhBPZDlk0p/gWm0yH/8w7qjRloDieTeZ4
NaGZJkwMfjkhSefdTsUud+rNdWkZHRfDJMXsBaAQ7743Syds4JdJzOITuSxwmALWqtCPVeE8AweS
mpUKvhda9bPO+qknmDIAdXmS3aQ/5xwxdZoWhmeE1gStwAyBn9a52GP0gzbcqdatRwcoNRe+dfP9
Ok8FYjJaLlO7EqS91odL/umCZqlU0m3vWx9BafoeaaIjkQM1HSMHymfTfm2nbbkGxztNI8Yoi/SK
nJnECY8ROgeCFU7XR0nk6+3q5cowQ49JEBT5sCeOprByK7jpJiHy+DnrQWv8morDVlIuDG5gRuxv
oNx3/kOcOuRU5Ay6wUUT7avZ6bMkZRBdKiXAp28oOxhgbL0+3AJsBkRPiVUdEJ+Uj/BLTM0+4KOx
ovckewKYs87syu9TodOAth0eqKktfZ7esmIproM05b6NS/KPsXvfd1ehfyECVsku8JG75DlSL4Rk
14+7XjuSwuAF+X4SH87P17fq6ySmAPrT+RDMQS9jucDwuVdkimlboEUeRku1eMjrbVguXe/Vpwcz
Hl4hNqJE27IRvrkjUZuF+xYSX3NJkbqKfkrDtnUfI+UhIIeoWveEH0ZzoQs/s3InjxdVt9LCIw5e
F9xZHrzRqV360SLLkOQkOq3OJMVPpLcA4rCpZHgVig7z7secyDLJSo9APJwy2o3h9NbUTML0c8Sg
GvpJ9lhRN1mRn+8gtyzOnPoTb+PXGczelHSUQncU8X/Haie6SxOBEdT36FJ94a2MnvXnCNnvy4m3
+Ta710OHZBBqeT+rbmG96LSJXSud01whDqLcRxCKfajGSVdgbCG1fZJvVPdMEHnCYadtk9fPxHWB
R2/eBWNkKA4JvmEdu54o9SLWbhT3xcpRtb0mplP9B7y2JrjvsyNQUOhwIOonkhX7+sxEPugYvh7K
rxOZWWc392vTDHTrGJqXI9tCShDswQD+FJEbaz+l0pCeVel1gdAK4ufbfHi2unvCKZDRusZmPiXj
OUs6WYb5pCCGkaB2QDpSmtM01aUxFK7Ou6WDdgjQW0q2EGu76qpAC7rs37J7zHnvXUc9LND1mST9
iSQp9dFPo8/8AaVA8CbTMBZJfhSp8OToEXt7K121yoUbb1X1VjR+qIQNohQQSJqLoL2BB6FbD9qx
D5GQn2AAtXJZ8Cf+3kgeIxdIEf4hepU6oJdjWB5beGGbNS1wlAA3dR2jTno7nL2Yvz+9rGTqKZ2U
KUhdzS1w2nh+HmJxouqF10gHz0gX4JbeHreHLP0+gPBCo+1xKWc/3J+Q6ggw8dYVurHnoKonHkem
YsHUAUqAEsc8KwpdvJWpJl6ACj4ivZSzPfRKib/laTYGaGMhT10N6jsAJalx2v6cgRDlE0eKpqOJ
TU8mU6TOjG8ta21uZoJ57Emj9M+S90LhLilWCZAqpjHqkMlKHlLr1y06gjmc4AMfDGMM8FFLab5C
AHZErKqKl1J3LXsG/XgHz3uCax6dthLR19i4ER+a5pV0+iR9aF3+6KtNbe5K8EQdaJXrKPzRdZeK
dBUPe9FwkBMtRXyuYpfEe7NHtBbFsD6BQ17jeTiUDfC8+KIyrmiPQNRl0blXcbmF2ZIHTDB+9lTP
9OsI4gDuX2jyCTegY91i5cJoBtyZaiKXN07ICN1BfDE5e+1hLAQ79aduAavYEft0AtTiLOMq9e50
7+jT9bjguaEQ4+ZT98BD1K8RFnHk+IYzTXDEqxREa5AutBXAaeb5d6Z3m3hoxCnrKt5E0hook5Ft
Y31N7oM3ret3tfpUeVeysCP2Hby3Yfgx/WFysEzo3bWryr1JWnZ9jZXB67bUbVOvMIUpMoYgUold
eJ+ngCAKncx/J8VPPE9Of8yQFQOJvFKth0Lc88YgEUlav6u2nKKkRiISblw4m9fggihOaPkKP54K
TAS9eLZJrM1gbYT4wRPuqvEG0uLomvZly3vLuzsl/ul7/oK2DyuDeZRWuHtKuGo7eSgk8fmTAUFV
TUQuEaCp9Yt/Ic9KIzwPMJHWUBwQn4I0F/tt9ItAvPC7DZ0dxiRktoZ0v222igF/9U1gocpyg4NE
uVFQdrVEP2ywBEyr93tDXlOiALVTdxsjwpfcR/UuqJzRW02wzY6ejas0u021K2bMszrdncIm88nf
DaVLN7qHsog94RvSPe1mZBAnlrtQfeyjPb9ZM6fGmtaH6aVaMRjdteUOpI6htzb7xd618ppHG+k1
Al6SjKbwQCrL1w9T50W1dYV7SUAuK6bUfl1m4dpM5HXOYWV3caACY9+OjxTGAaWh91PxwbVjHlz3
/pYOFAWWt+C5ghJfli9ZSw4Ja3eg6cE4CxqbHv/5awK82yIcAGOnW7Orbw1dNtQtfigJAhg3KnUX
DAfR20nJxk83frAS41VLFcxJBAea9H2Y/Dzb5XHSR/r3JOg3+ur8NYPQRGOqmkfuJfcfpLAVX3Mh
GmEjhuscHcd03Vo2yM0gugSn0QpnTOBJC/x5BjMQQOBZtRQMzADa/OmSGhvD3Qb0XyI5H2z9cJtU
G46WAvM8zfzluSj798AE0kz0M8CtQbjHg/R1A9KkkPSSTNmUGTWbCzezPetCwd8yl12zpIFIrJcc
uVDd65JNUS4oz7zrJ3pECLdlEdYVk7bT37AbpZ5J+lBp5lEzuLXO2ADy3UnWpggecmUbwlOiXHjR
TS9B0HPG9z879mzzm7qYCsBsfptf89rX+eVUZvU3fxpgdp7WLE4gdhxo4fdxx8mjR40EdgmTrCxL
/7rzbd6lmdWz84W6okxKiZdKSVutOfkybY/lnrooTVvcdIwCFxf4zPczOOlR0V5K59bki4Ce+ToD
RW7LppBr86gArmbtzCKUrwLwit2ylG5K5Z50PSA5rDrRQt5fqsJ1hKuZPYDq7Eebf0fZC7LViESa
KrLrewHvVEQM4kchverVoqqOKrIUpRfCNBHZhbQDlp+HR8v89f1STn9IkMKcH8Dtv2U6a9OvB4iq
zSOS7oN37So7rVvx2nGPEc+urHsem6i7wgRa7RnwyomiB4AuESX1DwJl+Aq/bqPga3UMeMQ4ZvBN
m2urXheQSWULuVuI/TrxNpzqSX2ivoubzUj/0XtW7YzhZgCkmiL4DY3r0q3PHO0Prpm5ef08q9nR
Voo093PPMo6lCa1VtU6Cy7I6uNYeHYSy3pnKWkhMOzMnuLXfw7zROBZ4e8HaUKmZunGnaDxaiRka
6QbvykUVr8X82kByXNKmCoZqrGGxIPnahEfAQrH4hM+CwYgoa9YbM70OWhRLxitPuhmth7i9FJQj
Ao6NuKIWW4+XKGqAvBpS6C3RBdeOSLlNks/fHwz59xQDH0cm8TMpKSk0Gn/9OGMtYd/LyjxmEVL0
JJ1oDfF/dvS9RUFgZz56w5xOXTlW4XLQbKwdNhZbr+4LBDVAuYxr3kCt27boz5v5o6c9N+0vUb7/
fp4nrYHJ/Cb6DVL288rZoHlG3PSlOVXrKgUNBKgV0CDzrwNEEiTSD8p4qZvA616b8Vchcl9lmoNX
Z2ZxKjL5PIuZRagGf3QB9WCL6SVq1ANVmiK/KoS3NLqU6IGCgCtqIWZ7jKWNYu4ls10k4UaujsWA
g30u3pyC3N+O8Kc9mb1NghkoMK4W5lFEvM1SX8UYQsFN3F3pH74pYTEF7DjeWvExim6i+tzZma7I
b+NPjcBQ0iJa95He+JQZGqy4VCJdNiDS3uNCU6AgN1VZFx6k9FeQO8G1RERWansCtkxfTtgajgsX
2lQg4Hfic+GSPAWG8wlRZQCpRL84jXGzrAC9jm4Q54pxjLyp9QC7UonPRCNGfIk6GtVkXMyCQCZd
A9aiPhKbU0VhAteg1RqsSD2BrMbFC8Mz+Qr93MwmN+PTVpm9n464EgaxxS6CqkAIX8g6ETCStyaF
qYZPpbBVaijzUWso9kP5plR3DWoycVrYBWiEoTuI4V4sHTG7NPUbeqCT+tKl/6RPd0pzFUH22XW7
ynwQA4rGq5qnB0pOYYELTFeeCsy0I27fS/Kdb1zXJroia7W96htHCdgPpMbfwhf1UOqbRuRaSYFT
FQ9u8+5ajz7aSX535zYPFaq9VvJy5k6d25rJQn3aGg2lDDHoOEVsiGgeByYmbgmkqFmBpaOln6YE
yr+Qavjauc9yKryGPQpCX/UD3jh7BAS3aQbYLRg7zx8t8UEXd+6wNfSfaguPi6Iscvm+9vclhl/k
4ZbdyM6LzRCujWbfJQ9xgTms4N3LBTvpUzsl3kUIKC2vOoAz4m2a76T6JiHKTi2iHZcWmH1qHiP5
oUQwwn0syO95KL+Z5XqMf+YoguD+oUT+UzbfvO5BdHH8UTc5+nCqKMh2xNp7Vd2MFWGy9KgZy4mm
SjAfkvC2KS4Ld02mgnmewy9/vAG/XSsoj0y4hWCSN2Z2xuwTv0uCjm+jEq8+QX9BKoTOS+58jSao
at5K5ouS3dFNyGNpsRfLLH+Z/OT62Gu7NrsiAcdbmBkPMgkc47EqX/CTCHH9BlVmqKu5lFMXjLZE
8jSqnEK8HYxnkA4Et2dO28kv/mkts6gqkMaaDr+WgMabiFRbbyorBd2mq9cTzg49lGJJXEcv6PcD
nwBjGbhdf2/ivPMydkM9MkY2kVGFdh10T0m0h5rMoqgBySx7memLAbXTYLBjcKOq8hh0tIOj1XTB
3hDEMzOiZCSOMKLEe0ZH0kCyCaIBkHw/2RPkH18nO7sXmd+ZY9X2H0GXMq7c4j4GcpWD7GzbN/hH
sCrMye2rqTLfpi+1cqQ5PhfPxD6nnlv4lqiQk2+GCXJmGuqodgffYs+oOEiROpXnJ4c1roAI4bDc
nVn1ibNBpEGUZ8Jlh7M6W3UnVUORhZMvJCxD412uogV5eMLNP7mdOkhX+udkROSp+8+G5hEl1lSB
RapfjaCvtWXpeTzlExXwpDiL8HD7JJOFKd8H+QLgGwyV6MWcvxDTyzO73CwaOi2K9OA95uW/tmgD
TxCwSuA+gSOyxUM43QUbyn/ReNCa+yG811/BiVkCGK2BsrJ2zgs9FZ7QVknlE+wfhvgDq/XpDeh6
L6y1LvuYRGT8YPNba4vyWJo7wTNpm4m8Tog6m334Dwgm0Nv9NPbsq0ep3EDqOZnlcNclt4R0DJgj
apuflzaYrMtvm/1prOkEflpnFemNXHk02qWI88XPbDbc1gzn5U+qu8rUzZkTfeJtZW06Z5qtBeA4
t3a+1nWSStinKB8UhVeDph2USpjaXYAhF7Rb54m1jXsTfvXbPkuhkPLPWb5pA39f9N+TMGYhhuIb
tdfJsUnzwk+DrvzUWOQNjVzCTe0du2Fdtldh90uXgy0pZHzGDIrOlyyhyXdcKP6wCUTMjEjDcled
mdoJuCnfnhYvIiBa0pW5jGxVlxEaEnwPVEdbyQFkQO4Xu0w4T1sOdpaaJILm3u2Z73Ii6mJcOnR5
Uk3gFLMz1zZmqDc+Z46+G9JqSn09CmSOnUmtc9wT9pE6cOuNqG2YA7SvZLfOot5OECqweOy8hWKQ
MRU3vh7GUNDlCg4E8+g99B+pJVf7EYkHD4WvspxabWSd3nfrieR32waLLXl16rigwuu8XkTSL5Iv
frSmKQh3GWpPtf0l0BOdRg9AWN3xIYOpesqPntm6k0faMCbCJVQwKEZ+nTXbWlTFGLJ1qD26O5IZ
4HUDUlLI1Ij7wfjpSg5gIVqMBe9cH+9khX87ySZhMuEybuM8WBbLRlKz0jSmxuep7UmgyrgJo0tN
vZTxCd0lzEIkA8lCT2nuc8OfNB7QJkwYCVqS5qg8q0rCxoxYOfgwLAfobXDR0I9hqHgL/4fs4/+8
9v/X+0WHRDx4WVr993/x369ZPpSB59ez//zvQ/BaZlX2Xv/X9Nf+/t++/qX//n8NF+UlDl7SPxZN
+eul+SN7/+O2fqmDqg5eq/nf/fKrGPGvGTkv9cuX/1imdVAP182vcrj5VTVx/TEsc5/+z//tD//4
9fFb7ob817/+8Zo1aLTw27wgS//x14+2b//6B/bx0zGcfv9fPzy+JPy9O4BUwdvL2x8v6dsfd9nP
Fy/77W//eqnqf/1D0MV/AukGIgYtGAoo/Nru158/kP9JYwVSfESnBh2/E21lmpW1/69/SNI/SW+C
e4ECiHTj5I1VWfPxE/Gf9OsBhocGnpwHOMV//M8mfPmA//6gf6RNcpUBJ6v4vV/vDogqVKAmUm1t
gj1PacDZ3YEWopEN1bLFHdJ9iJhvXCfdNJQRSEoeg5W7/LRLf03g84Bfzdxv482fdSRWLcWvGM+s
QiyJuQppN89gG3F/fT/QLI3110jQGE04DskEoPd1ZYYm+MABNMsmr5jsAQ5fiC/x23Dwn9Arsa1l
a4OKVF+1587Jb+CEuSTwXZJJ2oTF4pz2It/4k5X4fS6zcMnwukRtB+ZSp3cNlLBW8BZRuP5+xbOE
2J+jTB2dE68R5QFrtuJCDoNcHg3L1p+VV30nL3UbtbmtthxeG0d66NfR6tzCZqiL38ecrSySfWWM
BsbESaDvainb8lJZZQ/WK4KcK3KoNosebIhHfH1RbftD2i/C9fcL56b8vr8SKBR6CyaWFnX+ePYt
ArBlHKIeGfW/tLC9UGQPzUZT3kVlfPCH6hqE2UuToxVamlIFtEg5Bor87tV1RJzVIJUTQHZs6aCV
sr5GeFK/jke9oYld/tEO1UPpD8umCW7DAbIEuaB8ahjAga32uYV1z24iVGD9tO8WoKT1Ra3JjmzB
gFin1X3sZYUjVfwyL0YQCB700KkT6x7dYHjnsh7hJZ0aejQchMo8KDJlNEuizVl7Uiv92GYw3ZGO
Lvz6Z0CHjG0p1O6jNARLIvqEzhbyeO2IKIVam/dVw1JE19xbcrJO4/RYKEidyomCEEZBPUonYoLk
ILfDVr1xxeigZs2jN3rrdvTJMFfmZdhk76oYvotavM9166mOhGvfLd8KvZQXkHxIqLZnr4ZerCpJ
XDWNhaC18m6K7qsAzfCgeo9+WK0NvVkpiWeLunDrD3G/KMzusigyJpe1sOXL4aE3glUyVHsJ+hxf
Cg9RRvNuSirB09a+X/CW+2stMR8sU1hXDdypupBey6h6jEL4WMYiMpgF1Xo9JsEhRTRamoPl+FL3
A9nqvdUMazUX5YWlgRMrU4QXKxWIIOyjlOSqAU7BBrqNalibAw1MgJQnWZX+KETq1o3C51QbtpJc
SIvQ9HZIzhwLmpuVjH6zRKjtLqx2pjFki7bXL5O0RIMdJ83o32QDA1PCSxRFRyJ/eqes+DGyIAzP
4xvJC2GjlmlbolIQiaULA3YCmZsRPytxBAG5mV+Fuo5Tbli0LnaOqyWPKmq4oZls1Vq9sTRh4Sr7
mGq81MDMJmuerdS+AiijhIW7GJaZpzpdTbm/iHqKoCIte1ADZWpM32O8yv1s7eXVTaIN3jKOqx3u
wFKuRATrDe+XYjQ/onaEu0hTGyr+gNyNAii5IkQviQ7EErbNn33Q3EnusAoF6S0QmwdJCpZyWm99
mLiWGvq2uB3J2xCrED8raGMEOoDJsH6stNh0OnXE7rbinadE1OyUgMuY+Obie2MwQ81+WCSeNEiv
kYtQQNTPfNjSS4tUaHPXDrfuDqjTxtuaC8VGPX7TnBlr1tX051iwj1lA30gvK+pk9z8Fb7B1GFFv
jpYtH/rY/gFEv35Sr70j8lEL5We7L5fhTbmsF8m9YQMTiHbiyt+I+/BwDob91Q39cyJ4oAR0kEJA
pTI9858mMhZl2xoSwhZud9+5r/V52NMpE0sCfRIigqsFqp+vI7DXyjiMQFlqB4nBbXlVbrN0aazG
DQbmMtqar9ZOeUgR3lhXmzOf9GsW5s/VfR57FiOLY5Ka7sDY1VI0bUQqd5bd70xQuHZpD3vjTEAx
48P4GO8D+Yx3QHkUHPTXtXppjsMPDNRuV8MSaWa4DdD9WeRb324OUOot0XqN0KUPtv1S1S7EzbkZ
nHLLVA2YAQwRUyw6d8viMIQzzohdWz+UWx2k08J8yjfjrn3InGTV7KWzUnYn9vjziL85ZpLVV4HO
iMj0uWvStSRy7cIZbcXOLtODcI5u5+R4Js0fsB9OXu5sj3kPc1n1GI+MpjM6lR067aZaZdt2na6F
1ZkTdMLNhV/u79G0WcLB8IYmFVzIksV16yiraJndC3gmyYW1rtfd49nxTri5U88qSqBw8aq/OSSu
lQyl4WXT6gIwiwt3F23Izd4na8QottCvtdf6JlidPTcn7MCXcWc3pZHM3tADxuWm2OIyX8WX+rZe
GmvFrm1/Z2zNc07niZ1lRBqmJqvAimdOp1TH/eg2mNtqCQVQu9A2kB0v2qW1tt5rO3CUqzOf8sTB
+TLgzOP0Bk/Omz8HRCQjW6vLfoPHhpriqj/Kj+ecyxnA+cMYEKCZRNl0hEq/2Xg/SjPJiyvXjjOI
CHH1NtP58VfaMn/sr/0XhWcewMYxJXg4N/iMHuCvwbmXJIZUgvz5YwaB5JQp4ybK10K9FtFXb24Q
DxBetVd3V96qT5ZtHfLCjuqlTq0V19NwdET+nHGZrCxH2Z7Z/FNfG61RdkEG+4QN+moZNV7dsIXx
wlZhdVvWF74NQHENV86IKcwcwTl7ok997s8jzj63YBnyWActN8m3/SvfhsFw7V0gtDaN97+4Qadu
7ufxZnapSVy9H0LGA7AtDwvhh7qEu9+Wr8g3x+/iSnoY74Vts7HOGcQTVxdUlyZr3CPA4vNPXVhl
asmdOj068PFAqOgvKh6bfBNtB6e8CX6E/UJ4O/M9TwSmgD0IfmDNl8n4Td/7k99gJGlbd67i2umF
aKt2sKSkqD+p22rFgVpFaLwvtKdzNdYZk87HqaZZjIYx7CP/fLx+n0aFulDAkzBc23vwEgc2YSCj
C20v7ZN1ZLd2PtrmpfE8pSBKW3DO1d1OrRnaRLSgyApM/Ilf10wlq45N2XXhw30u671KJTUUbr7f
2JNjQIVoTQldUqmzfQ1KK0qthjG85qeVbvXizj2n8XTqvCB3+/cQ088/baJJ6RA1M4EhRGBK76TT
F9+v4dwAM+dWM/vRHHXW4GvhyqtQC5Zfvh/hxF1D8/GjyQsTy1K+LkGFxMitc0+w88FaCVDAR63l
hEJDc5D1nyzGojsS6UQScXMHWRarvIoEhgok90KwvGdd7W6/X82pyMNExxPmIUh4GGjmIuuC2BPj
8kXCrWz79kgqDZ2itezk513iE4b4y1iT2fz09eU48JtwGqvCClOmwCU13wybUtwqWRlXwt2ZtU2/
79957o8r+2W82YFWvcazGG5y/3sHuUUn+hXYw0pYoyvtJI/fj3biXHwZbHa0hz4N0v5jcciHiP2N
J/+ISbck+sP345xys78MNDviOgopZVqyi6WjNHQWLryNtAkOBr2V6tLflOvi8ZydP3Grvgw5rf3T
h3N7Qcy6gCFlgusAVXDtHEfhqRGmM2gp5C2Aqs7e6JbYNxwaX7Bdwbu2SkLx2l9/v3GnPtDnIWaP
cigabTxIDNE0pqM1um1OmnJavmyGm+9HOr0YPHcA1aB+rdlRqLO8Lfsk5t42wYp0g51KZxjaT0V7
APj+PcTsEFijXgaVGGKFMnmre9beK81llsabvnWvhbJ4RxX2Z5O6e39oHVcPV2rfPpUWKYXaeihT
IJFVDu1xuBk6eZtnyYYaxpn9nsHY/rx+dHJN5KDkGQD/fz01dUTGxewQZqud7t3beE6DMOWi3Dbr
5IBkbbwYl/X+Iy61e7vaFpfK0l+e80ZPGjh0XxA3gSBFMo2ZEcjVNpcyEWRT6RgLERNXHUrcE30l
bs7F/DNwzF8rBvcw1dVo7JvDH5LYqNQUJUFbj6uDgZbKAsmZa8u3XjC8x6BV70K5X4mdv66iXHD0
OIHDi06j1tSXejNUtjH6P2AKnHpcoJdNapnsnr4qxWrpV3kJt0ODqK84wuXgqfeuEVwOiruJjeFa
9PRzVcJT1pP2tb8XMztipTYkWVXQshRfWK/yMtjBNHzdOZodOefTF6ey4fQZw80H1a8BDnP2maAB
oGncY+tou1m578g/LsnO3YSP0jUtYDaK0Q4NtDaI0J/fX9ZTsRLCxDIpQiArQHRmD/ooomtSmKVg
tz/MdXvhFnawTx1/Jd0UjrYutrIDwXdgnw+Uzo1szQL8zPJiHTCwYPdCbOeBQPJ82Op+fpSFAGSV
dD0mDbqJZnVbIlq5iBON9uNwaSTSK7Qcr36YAZhMt748Js6ZTZmGnj+dnzbFmrsFltIYfTFtykpa
QbO1bjfKuruozzsFp46ZrgHdJm1EVnLu5JhR7o+N1whkHSaPurK9a90BQbhKl91e236/rpM3lAyZ
TDAIiSlVp682qUrkhFw5o/VCcU/OFw75VB/tblSvXLo07N41nwIz35hod0dJdnALde2H7q4zki3z
v6gLsVnT0/SQCua74KfrOu3SCxcNgt7orgcl3XZDQo54rB/IPr6UGSByKeltiKTs75dy8sborGBS
vAVCMK8fBepQ6rHRspQf1oVGOGL9kJfJLpzSbjXRNIF1eaxt8yeEZ2fG/pOu/cv5gGpGnyixiITg
Wp7LelEESBS9JROGdp20dPNsQoFW0jLoZYh83LILbaPUvLXrKa7TZEm+ageze0FH6FVtaVDopEFF
G6I2LqhliLZgCt4SQXVyTK3Y78dAQncukpJFkumqLQmSaI+K0j51BfTRmZFvxDahZOH57TKmV3SX
Z1a6dqPxXiryhIa40nXyzFSdODIQiB+k4tbUqV3yv8l27PabpqX5fPBCa6lafmP7sEYvq6B97WGd
sdHD1taUQiIgu8JIYaxKl6MMg0NkduvaKuLrVgwJ8+gfdZLO7OD4o5/ALNR4G1MpXyJ39lzqUDCN
qaFeWl5/n0Rtv4gKUu08l7R/Zf2id7VtTIVtkmYQdUdsRclJKZ5t6lK9VDz/SZc9z6lHqs3gB/PL
UuhKcVFRMLIj5FQWXY1INKJC2kKs64d8kNWF0PQvVREuRzcTbfDulbkwRlmkkSNXaWk0Y+MBEhBE
zqvMsTJgcfrwFJsw5fkZE6qC7CVskT1N3ItgVJVF3yrxlSD5bWwrotKpTpDGFj0maa2vrIb0cp1G
diQhlttnXmjrUeQv9NGCBjId9E1C2d52lZq+fiGAEUArXf/OSiKwiHFv2Jo+FXk8Ff3aBlGsNgK2
5LZRASGE+AuYzq8k7ONFVBniYoCyMwvNvaqO3jaJ+otMVd+yMnz19P6mV4ZhLYzFmxaI6EXEIv6p
qUPlWjS+MwwUPQPBk+zQBznu68u2DkgbWP6Wh81WlGJbKdQfVD1/pDi5NBsF+GB8a8mFtzIEUdh6
fX5rtOKPqE+PepgeNUFRUYwT+0VeyHCEmkJpJ4VvORphFL0L3VXltT+KRD96iueognvrxy1c0whA
BCrN3i71viw3r5MsPI5Z3i9qKYeyyQ3VVaQq+07uHmTfuIIT4IUqYLCQ6/AuqGO4CzsKcByjoyY3
/qKXuB95H5JzKOXb0FIfk6R/6c3+SlYrSEVK79CLzQsuKEDubiTtT22NNGgIDaJnJ654p+fB1ii5
BG2ojot+MB78TL8MNWKjIfQcr9YfEdygJJt1Nia6XihGDZnKAP6OnndxEfSTyJLa0zVoEGC1qZJe
pekbMexwHXMinUYZn8uQEX0h4iZoLDMew3oJxxBZyRLaxijpLv2WFgo0ocZwuEmzNLV9mQYBqJK7
Gvlu1VedxKg3rVausOfuQoG6pBrUpwiaqTQOW36vcmcNLVV6pQXuGm3UWEWKoyzfMjHb+oOrLUau
vDoKl4pKC7EmHSU3dGLffYk4fQvorPcJDcKRJy11eglIZ0aLVKIlNAquMr23Cz3aln27rkrE4cbw
XVCjQ6DT4JAkXe3EifAiW7B8ykbyAPELSZmKKrNR01udx91tOeSeraeegzyWiWhwZe1k17MWQqK+
CjltCLIAI7OfUqiMys6uo1JaGNZ4jMm0HcS0sJZKkNK8Plz0g/Uo9fJNori3rTcCxnAvu1xdhnFz
F0lyY6tJDri/pS2jL9ZWN76UfvNWav21aBRPoVqFNPjWt6hNbpWABlgh6FaAaHLHa6BHYAR1MZb6
QzKWyLLU0Vr04lWTlL1TD+GyMq1bLeiOiRseS+QOCl/e6KN/IbcQe4V4c4eptV8epY0e6xeR7j4K
KTkqxXxMoLlfgNnKdmOKBo8k9EA4C4CRYzOs9Lylcitj/pWqExxZjhQ0pUvsacrRb4f4XZZqlFPa
5lGoVQpnmayvisBcBXLrpBZEWb70bhSmaLd18VJ6Ur2o5BrtblcIt2Y8QL7lqdDx5bqyNAqvW4Z5
8aJ5Vbgpa/HaDcTLxLCgja92blIuB6+g+bod5S3ikM0C7qAW3EJV2G3TAV4oy/te5HFZSHLoHSKh
VVCfyX7yGC3GQn50DeOizPV1oo3y/2fvPHYjx6I0/SqD2bMm6ILkli4YPuTNhpAyJXrv+fTzMasL
lSnllLoamEUPBkhUAWnECPLy3nP+8xuzqXUvaarR1MbmKRwmJ2OanXaam7bTd0ETz7hbnhUtndFm
zJeqXjvTvMIbatWldEj51p9iV6wXK9MWjsE8xGYXRfNuFrVLny2mp43EmxxPFyUWj0UTPXcrKI5i
MV7X9QQoGelPIykmgVrx0oXa/aC3u8QvUpgb3QouRHo1FDXhUVVh2H6XkqdRWJoK9SM2CDHCRPkl
YHUj6A9zyWpKtcQVQu5NssuHYz0F/TGVKxKr50G8mQa/thvN8HFUVnb5SH/SDOzEso+5BnGyN5UM
Jo0f4UZr5+gBpqbvxlVBXlM9RiSe1N6kR5ak5G+RPnwv6wAbz/w+TRPUQOOWuvCQwJ/uDOSDzcyN
0TKcdIYKDkLQNcQlTHAPpnqVW61eEDzXPq/7TN7rIXutvBrYT6KAhPJ6HG+icCrxZYxTM18JrW3k
sE3EdXOntPVFWYXTQ6H7eEIp4CiGwpsvhX3g/HPJthSXvxRNzJowZsQ5mb0W7HophX+CUYgs15M5
g0eGt/qu2SSbeae4X4+eP8EPy2UIx4IwDVqMGeavl9HSIa1n4ERrsYEsZ+yPpa8KwM9d9YdrfECE
JqUTo3i5RuOILj31BjH7QdhgMLT/Crf5IJ2nuPxwrQ84QpSKyQi+ACfL7u3pxBzU4li3isNkx2Zk
RzdfEcS+/HYfoKIyEEc2yB8Pqt1q+9AWrKUTDKx4V32hDfn9t4OLgUScbBDsUX59WkGPrjWjzObb
iS7kINUbgh2uGRvJlUzlYWrhDNHum/+8FH+Mxj+tRZnoUyaENIsf7cHKYU7Zatbw7kogbCG2aIG3
akd8xNxYM0YYvdiQ4iGaQvNFBvkHVc5/PM+fLv0BHos0KVtRmGOGY0Ghv6S2b1e72aQBMHnt3HhP
GpSnfjWC/QT/Lavop6t+eCuKZo4CvF//fPnmraybqRvaCOGczhY2SKXwBjIH76u50W/fecYEa6je
BDd+7NLaXiwomPmyyibwkp3htM7yzn8Jc/32pf/pOh/2FllP5C7Hhgj8pLifnNyuNhDgYcXavtle
Rbaxrbx/XkKfyao/7ujfX+0jZCNSeZUkzVv6Ub9rcdXGMceS3dyFoXWBs/cobkrGCWgkdLuxs21E
MWrOx3Anb4XLlzvS8k5+XtB/f5oPqyomCqUKZT5Na9eHdpu6ybGBujDJ5kyWmDXYorPyMobuHJ1M
O77oiJc96NPVtR+saJ3X+ON8LpJiHnIrGNYE1mgNmeiWeuX14eplCKKnedSv/vnm//Zx/329j9wQ
XBanOdN8w4rz27DEx0q//+cLLK/DP3wh9QMAJJVC1FQyFwhSkpKqx7G6DMUXEOOnayx+tciI8HVX
sPP+CM1OiPbVOBuZzyTP2foiDfusvfnnr/H7zeanM/fD94gjoVgPVI8WUW+eoGLYZAg1ZMNqwHE2
Kt6zanAmI7OaCm53EAdePwsvsx7th1ogj6QlqGpczRf66y9WzO8/2U+P8MMbq3VF5fchM4hlOoXz
V/w03mKQbC1ElKEHuxm2hQt24/xX7shP1/3w2srSLPXCxFJVTeMc7dOL6nabhS6gQEhJbkMP092v
OQqfpwHLbvHTZT+8n1FXZUMX83WxmoLqbObf4UVs4IDa/X3L104wTjKZU9jVIXhqSrO6Sc7Nyvxq
lPXjYPunhf3hHGgIAlFKlYXdQpFbOw3M72qnHQICheqLumW41ZkMLIAic2gid7hRsgJ2KlZYG92t
r6Tvo4XrktOd/xP36Ld7GIQvnLOhJzFk/rUWaHMhAPfnHtU2ypyCWYnBQtj6JEuc+kOvWJlHwndo
flMY0bb3kWxq7+J9xgDhRXxvtph02V/lVn96R388tr8/0odSKBGjRJSXVTqiesN8oNdAMr46SZYl
9/mZGARI84vp+odnMuUNyuyEiyzVJBbKxWkNMV8jmeEUWoGj25j+dZD6CPOw1mZAs3Eor1beV4fo
7zZVcbFKZVhEvNXHmmjm/MjnOoS2A22lagcz1/81YYbb+fMlPrwFqS/5YyvyTfVjmlmBt4YbRGyG
3dlD6CzMULy9vtpofvcIf77mh7uraG3FbJUXfrm700yFGbu+Deb46D8GluIlN/Hxq+LgtyU0/OKF
gEbe0ifSVZbEUmBUqBsGC+zWFk0MELbahhnO5strfRpWLDf1p2t9WKOpIftKveZaq93CYYjPhFDA
BCo32vaLvXPZkz8uVOKZOLJg2BLH/eFWlkMZ+sVCyYy34WXhm9Jm7kRLMkuLRI+vHtxv1+NPV/vQ
ZOnpitNR/0EAxWk8mk10rZZgfWthlZ0Ut3DL45dMxd8VMiKzEXzOicn6RHNSuyRuxxHasnGjb1aO
4she6grOcjaUZns/36OWdPDC+6If+dGUfrqzP133w4sRzwDuq+W60y47BZk5OaM7OMF+YS3KJxks
ZNPYkyvfhw4Cj0262SWX1BG+5ob+7qZDfmUP0HCs+9Q9x3MzxbEASNk4/qYUzel+4eMD6C2E/PE5
sXGP/mpw/FkFxQqGzQZdAAoOg7APVQrBxVUayXz7+LDeNdcYsbEnzJvOLrYr298ntmF/+db8/ov+
fc0P9ce6qZE9SgtBPbT6gtG4aBtuTDMWWYq+mezCDZ2v9qLfdUMKEn04TYta/2OzOwp1FoPQLEVA
4C0IyOD+l7shnFcNSceyf/2puw1CsQuHhfi/zMWo6bbJLjoq5kCnJzsLPy/8wh3sMyuHJ4jJ+yI0
QAutfNSx5V3ZsxcWEPTM3u5xuvoW7WdPc4oC0mcAEOX8RyH3f0HYei7f8pu2fntrjy/lfwcZq8Za
/F9/KUQ/yVjNIn+J6rdfpKvLv/hLuqr/ATkf4gL0mEXevGw1f4lX9T8Y9KN8IYqVqaW6MHP+Eq9K
f/DKQ+5UOUtw7Tc4RP5SryJ5pSAgLXtxtICjpP4b9SpC1F8PEYWf/SM2SZJoe5jgfnjZS0URakHN
RKxEcQBc1YxG5A4IPw4q4J9hP8FiYTIxFlbEeKLRmVBV3ZqcWl2+qTRGSW0EFcSvzLauHRGPgbAy
JcQzeKYeUOOD35emNuj2WvlWge6KNZaDUfSYUNQoMXzZJjOTQd3VqLxrObSkZrwa1sKdJsbXbRHb
JcyUMoh3c4lhaSbZPvNYvbKVDquwVLqaqxelirZR2rsjTka1IWyCemOEDHwTdSupuHtkYXlX1PTa
c7qarLye3wkwNjs5fa+LNU6409jvGsVv7K6Md+nYoya8kVs+GXQpJHv2KiqghTMjLctNLw1uvviU
BnctQp0oSfaDKFnDqnYnvpNIfqQGhwhdlhLkhzUKPIsU4qveQJYRHxku3vaz/xRN/kHPxYu/Ijhk
ypj+v4wi1H+pc8ucUL1QhimtqSXiR0xhQkK0MaV8ifAtyRrxmzqsTkNe6VYpSu+Msu7hZ7SWlHHf
cdE9lzqPitL2kotgocN8HWCrVMiygKQtJ7NPObWyuJnROjrxkDjdTAkdMKVKbxUD+7wALdssHRBD
T3Y3RVucyFx5jB6BydAHSEQxTk8RejR/HW3SIiD7Gyd1WX7vol2jqzE0NtJdpkd/rdhyUeP9Ku3G
xNitm5SomcwkGM6JdMFa1RmDsUxjNKo72aqBCrVGcZ91pjxmzohiEVM4AlpKN8C9sRNmKx/7vVA1
ZoAZ8SDVThAPyzTb9rNoVyXpRukmq62m61BdY4hoYF0HiDdmqOiIoIMrEfMoyzE6JL1/aZI7PVyZ
oVDs12W6i3XcNpPkvdMrg/D0LjIFv7SYnTLrv2gaoty0+laGq0udGRXemKId41KgDAjihOigN61s
hdVq19U3TblCwtYD8qfdaV3i7ZLo6SmqA08ZxK06hngFT1d+UG7UUToY2XhbiJiMGSP+N8VK2axI
5FJCvm2ZTqyyaHqXw0p00lnVzSHNr4eAETUBZxC+Z1aAP/tmMMSOOLYvooH6UOcBDUnM7C1FttJP
B23YlKW/Fxpcn5eZSQVRGycY1ZpzqIdSfosL55ufh+dkpsstKkLfA42pXbiFAPY81T43e2wewwhp
KhNFeOYDfucRW4NRrB8ZsF20kIcW6MaDH49gFmOYAtJWMuuihHuRZTdqJt1iduz8tMle/qzFflbB
L7XtTxXan9sWAkVtiShFNPGhOQ0GUS60sYa3Kz35sAXTqLL09PGfL/K7vRE1IILo5fT+dHAXYl8r
YclFwozFieZIGb4Atj4CET++x6JOQXmIGSp7Ot/zpynMnAY6tAtZtNGjX8Vr4TiOMWN/9RDPuleo
hpNWyU0TGtt6qhVTqY3rekQb3mJwZeTJi5YDxmto8JjuyWaUqh5Yyne1VLH2ITsnT8t3eRL+vPf/
/6z/nz+Ox//zWX/z8vry60HPivnroJf/kEANcQ4gk4ncK5mD9K+Dnj8CbV+wBBljGn3hr/110Gt/
UBpIix0y/2QtLl3+Xwc9f4SDnorCghKO0lH+Nwf9p8kOYmZy6JfcMa5DR7GgHj8ttLpdj2kwCRJY
jq+61czAITlCGdriELTtI0t9i26+kh7hqv3ra0qVslxVw8uS74DU6sNVJ6mZR8wpJFs1jn21nbrv
/l3S3Un0jJObcJLGAPJrvThF3TURwGpPbVoeJWT3uKU/JTgo7Yd9eiyc6NRJG2KLGCfs/Dvx0jjN
ff40E7ZtRu+r66l0ahcFzi7wcju4mrfTLsFRzKxdObwWUtxfb9izxJU5XLfbFo3dIfLybXJfb5FN
4vBAzpNhXvev6oOMP7tJPlucwsMQLL17DQZ4ebKl4ihfEO2Opb1pRGZyylRkRrLtb9N9BGvLle1i
eh5JVohgEp9VLBzQryeMPwRTeptO5a2YLfIgw12DJ5045bxMc6q7ud2q9RF4CZ9DvbSS2a7qGyl1
inirZPbUHdLblBySY/CgmmCzGPEw1MhdxToa5trJt6qb7EQThpSrmWBy/Fg2+e3KIr+4PtKjE+x5
BmMOJWt8na992QSy6+46KDZI/+3gOt3inH9f3maOv2VC85Sjj92AxILK+G4nuf42fqWea71CMUWP
9nM7zPhiFKClI1Cgtb4klkaY/cQ8Y5egmcNz2Wpfx2sMMeXA7K1q21Os6FYn3/jCdbk+JpHXS5aG
9bWBUFZ/Y0rzCFstslfy7fCS3yjvibeoWePG4vjCBIMb+tBQ/RTWmqcFzdypjplTWQXBlqb6bbR5
tqgPhqvWnlIzvaTbarL6b8bBd8Jnyate6w26ulvoug/pJjVMJdtUaxMySAoty5Ht9W5tTRa4t11s
oBh1L8n+bDxigX8QXAXHAkt5V8jIACHO3fhmMXjBRvNYHVM3eMbV4LDg1e159ErnTxlutriG2ISv
7fLz8gSYfUVgFls5RfEoncWTGpiNHdxqx+FlwZ0NR52s4JBtO7chVoTyzQwukwsjfUMylPRNFp/W
Mif3YSoXg2fllhpJCuwITfW15hhH+DTBaK4P2bPyFAAKC9e95QdOX9jpZC4ub9Pig6XzPJULGSUB
zSdeGpbuQfTaMgT0pPP61mD5bIXTetvvA27SbRrCxDHzh96ChaPU8CZN5aZGnY4uh/lVave5F93J
18a1Snv+WJCEGzvKk0R84mCp16vSDG/IUe89tdgFcHI8FZOr7DHiyqOlpK+5BM6u3VElNLkVFHi1
Omu6kNKqQnuw64a8IHfSPSPezvkm5dUf4QayrrBqZKkG1yuDrF1cby5K7SmKUwAOaVYPA04g78Lq
3gQIbpWpPSz+KQaFf4OfBjx/uwfMhp45u2hr3QFMP77giK1WL6F0JhA0Sw+Cbq1lay24ib+bYVFd
R4MZgL3MN73+2EiXgVSQdiZf+du8epbKJxojuoOITOljm2xz5Wrd3CarCu8KINTyqOx1t7z2H5UD
gQojJE82H0Lu001J4iRksUvUevkaLNRNVVNBvhdY4tqCtysUrkF06uAU5MqU9uKh2/EYaqiKT7Hg
pQlMtX0e7RcBk+DlsUMYrdmfVu6wjZ3AZdA42C0hhpOt5548bprm0nZHozkrJINqppy4M5k5mlvD
aMdYRBygtV7X3XbQLEiZjfBnNfWvyob/fs0/Bdk/FAR4Qv0PB6cubLm65tfSgH/4V2kg/bEkji3g
81pf2OVUDX+XBtAdfqg4qRAAFcGo/i4NFo98wodg+MqL8dXPpQHyAHLd1pKuIlGQjX9TGqw/mNYB
LwAhI2Ll8oss+RMQpnVtiXBWFO0KhCp+WE1e33lpdGo709cs/xlAjqOoJx4yJxcitUTSRWqn5gXU
PFJJHDVxw9pWt0lqrjf8FGbv7UYV3IncufA+viL7xlZ2lROcqtVm7JzlL9M1BrZmHOPUhTqp4HK7
3ge6LchW2RPG0W/UbjfU9+vMLsQj/6Ujn7As9A/lU3GNesqcIN2s7Y5zNV9+GG3092xtl98nskY4
uxm1G+szB/WQOzRkauiUxKWsHd7LWvGGkU3Wa2+y51Vy3yV2SuIaPw+lRUdGirUazGYwYVTPI0cP
yZij1ce8JwiUnIrpCM3tZA+curPp346vsifDt0NnZ6Xn/rW+YbNPoTtfq/vwTAtoQUZ6VkT2NIsf
9TRrbv4uobFQocPa4YOPH0jvjPBOOJw4LeaQ4AIrCXdFv9Vzswk8gYiy1RJDKp7Q3axvg4KxAudk
tAtGR3uVlzRVm91eWDkN5/tkTtlZ+r7eZsel4knssLXE4lFoLGn12KubOnInhrkT2T603UdjviY8
B9ZaN1hj59J0mHDpxvm4ZuK3OlaFWYZWNpgqKRWiq/teE+xKXGqN63L4brDRsj1SG/AdYuW8Lg6E
AhXhriZWR3K18Ckq3Uy1W/2qWdM/eavhabrTPDx+VvPzimZRNHUcCEge6fGE5bHXx7oHyfACCIk0
0o9pb61ym0wtB08YQNoodcbbFZWjG7yNAC0v4e3CMMnPy0avbZJDWvFDLIFCyHhNL8FpqZkSZ1GS
NnZ4qvotD6zYLpGTDzAFjQfwfSrC7HreRleZlVCZkgvpCgRhNKbwrn9jJZSpncW28RIJu4B6VH00
Iq+dnHbyZkQHhp1Nl653NN1d4djEIuLMxBaj2y0uNinzU04vhZ2emoaBCXu4b2q7nEkiKhbRbF9z
6LiwAO6Kk+wFDjx2LIHPYmn3hjvwAygx1zcCb53D40xd1dPvqUHXV1iIIyPNrPrBZyjSHVUvJ2r3
kDVm8p69ZBDVC6chaIG/pFPmzyeJ8D+H7ITShF6psvw8gk6WnA+8Ul2mC6kMuYIADfjE5hBs/af8
Yb5SiV5NbTp6RpGS4M5XGpfQ8A3fFHcS/MdnXSCf1cxbE9uEJfaodapv6zNu1N/byhpTT1y781v2
rY4sYbS7m/ke/dKc3fSiB6GL8b5GehptiaMXnih6pK6I452oI1wvE3NFIldvJd8yfZdUdsCv+XsC
4BY/Tf6tqph+ZnF0lrBfN6v6Siai7y25yEfdrLalsstaBzr/ircfrH10KsihbDWZRbptmgPs2QJI
WLpDsKSlBJ66VenJiUmYFjEDOFKZTWtBXbY4gXUGMKodb6T6YS4PTfy0Wh+z/tKurRHlCKZoon6h
Pskbc5Cd1YFTfFG7MB3arltT8rcKY87RU3UEXZz/Xtyf1+N9nlx0YS8WVj0+taGXqqe5P4bxRcMI
2kd3cDQEHOfDp4UzH0XuHDBx1g6x5E7lzscdU9niYPpa2L5xpQU3/qnmJ5UuYKD/oL3JLzGbOQMN
CX5AWFqTR+AV49zplfpCwt1CqE3dnV4TNA176XWBEIutMe+0GVa4GXzrR2/dWBD+uspJyu0suYHi
SeJrFZ8H7UosDktKVeI0lcMIwqqHLd3W8JBWppozZZ0smSzhq4Xluym/QYpuSkftHSJQm9Kbeldp
cY976cV9Semq3ebNmYpDUjZFh5rjNogpoU4KI1qVyD0CDx4MbRNLN135J5LxixvnzyiS+AHh+fPk
kxHiYoUtMWn8IHrrtDzhd9mbs/dlf0mcOLFab7TiE0JHCwqQ+x9T2/+nqyAgjSV38Ys66PjyUrdv
v1iA/sc//KkOwpmXWRsQiMjYA7Tg7zpIxCFGAqCEmPgrRKL/gYs2+ST8hz/HnfbvOog/ImEFHQdS
CKYYqv5v6qAPxsU/yqCFHyDj/MjI+RMDzNdiNC2rRrYbJzvN9p9OKfrBuCJD4aH4imq7QB8/IZjL
0vvlasvS/AmQ0aQxKaeJqwWpSfdHZx3amuN7C5N4aU2+BGOWEeqnC2I7toRuYU3+cdIjCWUyt0Er
25VTHnrRHCzpurVJ4N36DlMY7VxuF9YvCu1N/sMOoWX/QBEDsaCmtW29xs5PGOmZy1Ga3mNQdIqs
zmYkTMHiEBwzuXzy08IaISNkxybwFU/4hxvvx6/AwmEpMPqCnPMBTkrUqc/9tlueEDH2ZubEbuMs
ppnTVQ82QlLYaZ+dDXvCUoGZxo1xK5tH8bHd8qU3xslcpqDLqStevf1pQtZsAn5GaMuNqW4wYN6s
7WBbbJdviwYFKwjlsYA9OuJ12i+MmB3b+eKn0rrC0/47p+Qutez/BEsGG/HfPC2s05gL4mG7ONL9
ujxWgzJF89TLdo1jEjJkzBUwpPR36wk4wZEYCrT2gke5w6lf2coLisDgZbVjxIUer92K+3S7oiwq
jqBXlCGYaM1Iaxgq7CJm3TU0kW1/W7ysn/3UzmmVpdtMPDaCo0+Wj2kPxQrFWk00XXCYqMe/j4hg
iJd6XhX2oJsQEWVTPvM7bWUnQG+SOQqb7D1am+p3PsAK4v3YOHXjwfanrFes8DHiaH1rBohuIRwx
BgvPA55HLdopa5qcYbWd5B3UyCmwVBENF7kNpoHdJW510KMbc924gXgckhtt2CvPKaInezI7b0VH
T6LThIzFmyV7gJEf2vDkdsmWsrmp4HRT8gOXzw9LjekZTnKX7MgdO/QXf9dYoS05yQlN7R36FMMp
HeHE38/uurf1Zd6IgakPltyaaA2nUxG4Ij/cMPVo61+RhNNXV2JnlbdEww8b/0m0+8duJ+1W1nTf
lacgfyfP47q6zqjOJnN4r+3C696JP4h0O5utWnDXua1Cb3hHk7h+ydSHVttFe26cn+xwh6qDF557
MtrjIkq0VAKU0efRmse23jkBCA8pbrWbBbt1cqrXjHq2xuAmmbfuDn25XeFqldlB7oBg1f4rNEe0
iP13CmuY/dj4xqaU2QO3V9gZQFnlfRg6QIJAkZriNDj1IwHQ8ZYDt1ReEl6wzBombukPDtVwnV2F
K5uqUSfOoYAiQ3Zx23gBKuTG0VaXMdwIZ3bRyq4kVwVnyUxgr5B1VVioMXPZ7lbkp1704RhkJ6bE
ScuD9vAqaLR9KvExTGNglcHL/8Zd1/RtUZ7kwgwoXbzoRd2uNgvcW1z9cIrZJ9g2+KUZHHpPAj61
+vesAOXSjvn96AzAdstfSF9kq7tQDRqkn93Uzso1jjVDSE78YqvkMLMzgmdyc7ypropjd5zeoFUl
pk+gb0AH0d2FN5GDRA1bYFs4+QPvlegNx+yuBP1LIAcKIJOru9glRdKLz8CM4wZ5WHisnKW8mF1e
SZcBMLRBWuzvxAcxR93VavfSomEa67UZtxLeqbqrJrsJ9LVG63vbr46tg34rpvyjCxOxRLKDOLJE
asDAq2wp/F4jkdXjk6858tJ9N/tytpHejfymE872apnGolJ7CqjPxkP0Fk4H/dLPdr/PEVh4JGLs
yz0ZAvrtTCt4iWtTugnvJ5LqZSz+8nt5Uz02dusA2mdWeT/v0vvhW/fNuOvQuLKNESRhTt/5AXVM
A2QhRG39fV2gMFCiE7LlsnPjFrBY3AhHdafu8PwIr1OyWejPD8aOsWpyodYXiYRzX/rjhIeWp3s7
CXscnd03vC6R05roNMPUI0upvi8w5zhhYVvmOH2B0uNWj7z7VaKtm5TkRpWmjRZaqgAvtUHIN7Kd
UAQrc4Kk9Cz6wPCnjHjyYZ+Ut4FBytkLy4VeCbUYCbjdHQJ7q7thc9oU+9Cpd91t/pJ70oW4WXHL
PHxa8nErZ2ofenkPRQF1N7TF7CH/lqCRwfcmvis8GpjhhnBZ5dDdxFeB619Lp+CchebwOjCofY0J
zn0A7jXj23SzvGnJadh3jQduy6JzelcgPLbda/Oxd1QQwV1uwcZ9LHcowm1i7VYCm/2mXO3IJl+4
5G9Ndouz2k7ZZwfZgqNhXGXtwwgEPhxwsH1RAGhZuYShy9eDC5bb9VvpUuWWUW1mQt42yR5boh86
CSIkDF4bNd8KhhnT/UCTtmd6PGhv0AUoEdxCP4DCOuzUQCMezh/z83K65mQT0+ZO51l/jpxo0zyu
3LUrXl2L7L1Z4+i3xSHkBdHt+CZ4S8/JXbVbCGaNPe57E5oGAnguA6CdE1Fp+XZv0duDjIz7zGkv
0xsYtb3mWaXmYiEY3OqP+jk5NCQMxluCx9h/fthjtHbyEkdmNdnkXFosrulBtf3n8Vy15BrjxGxm
kpXfhZvJq48TsGvqIIaV+wNzi2hBjBHgDZ1FFKG+wLtW7F/kjabZ7UvO8B+qjJ3Y2mCmV1V+tbK5
CupUdpHAKp8lxi17A2xjs8ZNUb4Zn7J3LZBxzr7Pqs0K7QedFfQ2KBijlZwXqHZlI2OGWGdsyFyF
wEln5xWCPQ2unh8JoVeT++TGsGs73YJmrXBslU3hxpeulMFOVSeU6NmdtVqacczLuGaVQpEUANE8
dP1IXb8zVq6nHTx2TOMbU9P2E9MO4BBaRDwNRtBfpwLQYho324Lm6DBzW4u5dIEQU9/2Daa7hi2d
lCuf4RCImXhbnFpwwSNk8H7D+eFz95mITdZKRVVvy1g9x0szWNUImTFG2OmipZMHh9NM5fg6wSxn
vX64wfVoMdZ0DKxcnhY/wlB02TJLARKGV97JFxT/rURtQ0Z2LF7yba2/ihCD4m5T1966vlYyL8kJ
zrVAy7cyf1G8abiPxCo+0Iqbi9EPFbZMprUpPmmcEDMBol43HSauZSpALOw792mOK7k5nMU37UXO
bEAvZhDmWJnL50s3bWJi7z0/C7lTr5zMXnGTG1fFEzlw9dEEAJhecXOkeJ5tphO7dbiUYTi6q98k
q99mu2CyZWAW3S6BqDgGv+tYL1C64KFK9GpnV5wS+lFdn8cSrojXXen3onLfSTsGjoLi+A5bSWjJ
pGTPiKo0zo/8hxcK6c1eKBzLABHn4BP3ZlWkZopXsAaWEBJQU7k9DsKjtL5K5Qct/LYqdhLGMu24
KS5Y/5qNCsOyZScGpnSh35hlbS+U/4S2PzhEvdnf95vhFWnypr+v70PltkbDyaBM3y4HXraB/o8g
EeGIh7XUvXBHvFxtUl7a8ZUmm/mm2td2Hy0YQIzdwJkS7rbcLfRVvTdBEWPsH5BOnqExONpDwXtm
hzZnGsNdC4mjme7Gt3yzdoZl9zYV6XqwFyvqfFZMI3lbuYK2xz2YI5WvMV+LAm/NfvU4sy09oAq2
wiNRuqAIyXZ28k68hPe6CaDQ8bLFjCedhIEbThal3R55fk8/NcG/Ial84hEvPR6qImifaGBxlflQ
xJedtFYyQZIXuBtwHKH4rfTiJxzG5mwPm3lfPpGHlb2tS1Om3lrk4abBmIsCMjeV1+FB4UhuzH/+
VL8DPQw8Fcl0oA+Hr/CB8mcYja9r8fpHF6U4YLAhc2nBCl/VK+Md3PKEPvoLrvonq5sfd+Knay7N
6U/dbtAb+kjjLdug/jCXcF/vmWNPN9lsrhDd1OeKxdRDJHqfy3v2XIochmeGfw/7d+SFq5mg8X5h
XIMS/V+7kC+fDnUAOVmkgWAQ9uE58dECocw0SlLe21Pvppm7ekdtjlm1fMjdcr3TqB3n9pDd6pFJ
CM8psscNlH47PXzd5f5uHsPHUVewPjD5hDP84Wbp6jykvsKyYcmE35czG/spEozNlTNTMe1RNnut
G15oq77p90wniAg64LxnxjZTZm+4FveMAvB5pejCHkR5Rw4p3KzwksqeC6YoOxgFyMxU7GEyd8At
usGYW2EqXLrDvQLoyLuX2UZw3Y3P4bCPD/6zIVOvvWr9Xh3dwmfVoKiProSejEZWsPaUFXaX0cI9
z7LZxk5euEW1iWIqeBKm5sCT8u0Eak920bp3KwDTNxxoGSLpCJjYqzEGtjtq/ULHeAl3qUO3W9V0
8OWWba9w8MJyywm+Ba7psdsNzphzUu1UT8u3UPIueFOkR1zVzqKwTxNIAgk2B1QR8ZmLY409lC+c
WQ1o5FKHdxuh8oLJ1K/WO8WZ1gGOSJb+4u84wyYn/DbQodzNe8GBsZjHVo0jRmEW25Qm9BGnOB1n
5mwvrHa4b+wAzEPR1Lwut2cKHHWTj4zWJY/v1JtA1cuheTPdZgxX6XRNccOQAt+ah05eKADMYlnq
w1atXDXaIooxjprFiAFfyB10AP0cQjVINtjdqJZMJzKTk30IYjtRbOM6GTzmRAfBUTU3hjIBmBPu
VwW2WEeoHA9JecUxxoCnSAonUGC1ZPchtrslv+zMW8j1BlkO6lm7Fk7swXgH6bRbODrEptLaJCEI
TvjA/zLDhIwax9vgdma+otgKHdDt6jzvU8q1pUeWbgVnNuzGrZuDVF4trVa+2qpo+TIr3i/sC/E7
rmLit3KrbOSFU5Fajbe+KvaUEAGW3pfYGUjN6Z3qwsmK63JqQSvMr0LmPG/zYJHnMSmeX+1kZSe+
DAeaZwCa0SElBCs/yqdNamH4g4Aaou6RApBYUIrwAOMmvhIuHDHCWw631USu6DndShuiF0nv6P83
d2e2rSi27vlX2ZdVF55CBITLM+lBULFbrhuHulyCIp0N6kPUS9WL1Y/Yec6JHZknY4y6rLGzidwR
ywYmc37fv/uKUbqQwhqxAs8Fk2A1NckY9LDrkC08bC+RsepQzsskaoB7YQVRLBkXb8IVQVlxwzNu
Ey4BpfL0itm5dm5fRw8lz8k3iL6KWLd+bzcwHBW1p0kuRj0Iaz5iKt6cmu3kFvYSRDIbh44VNxlS
DVh7d+NwkHKI2tdZFTD8061UUozTceWoLIz9qRKbJbiMZmpBM6Kn7+PHobf6yLzaVfzLQd1Y0tFL
7xOU1gzXFiSzOBLKHgQYwmbO6cuiRf4wFhmGx75FhscthUx7fRk2TxI92stRL2F+Wl2eYbGZnfIP
hKz1p+aqzm0GY8TJDT0SvEnm4dIfG4dex0ptQD+opEi2+RDH6b1wdBJV2pQJk8RBDWqae6QJ6ku8
l1lqPonxKMxz5uQ/NgQtLMenQx60kIsjBtxIO40cfYnQKrPeHWfVojKHU1oaO4+6WQE9CxjISv3G
1J3L7OQWo77DVWk+stLSJJuEF5JQjCyuCNTZ8Jd5lVj9/gWozmAMrkDYhaDjwSyY0sl7rF++BnIX
ZgVIXFN1rhlWf32RdtnZlO60gyBk1gP+Jw817/qVzRHhYNDVCHm+jOrRMFDNdHr3aCVCaUxGn4BN
acPe/BUqDv2AWbikGli5yRJseGC7tfW2kWjMgNFOfhl/teLmdoW52XrnnUFjsRjQ93YnYBuydG8u
tZLi4DCyBifx/eB5oiv1uz+ofj+jLpDw7lFi3Jz+vtjTkZerTUK7YVHLHXc9YrBzMfyQ3WwHg5Le
kYP45/M46B39Y+0ZsqsurzNpdTqUdjq/79RvjZK7NqvCaqYvTzdB4UrkJdbdu4urrQXnLdqxTWO+
Z9WI0rwaSS4Sc+81HY5fYC3ZuDrt89bfUNiGVfQiFAPyUDLhA2Oo4ooqzjsF53tXciobkVLcqqK/
v6xeI1mkwR+e0f+vCZfOikGui4GxD/EutMcApPu/p1/+z//OD//4Ovwj3/4j3j621+vhH//rj19t
/+Ff827C2v+wsmt1vx2Yt8Y0uX8sZv/e8/7dn/v/82fVyl++7x/szVCFbKFcRHUCVSaRy/2f7E33
W+TWkyfBkDB8RxIFy3+oWDC5ANgT/I/LqptTwRf5D4Gr/m+IW1DLDqhBGcPGT/2Hy+aP2vqfk/P+
eg7bP/NMfyIHflwyBNQQG5RwGGp+IQf618f7SEG1sY3h+Mm0Bmr8loyWynBPhshZuG41QSVOQ971
OPdAi7NlF3WpmExSNxnf6aGnQzFik9E1RPpRivPQqgFQURAAyu5xm8wGEA9HlwngNgIAej2p142W
BicHJQBseNxWxTAaXv3+xn88W1wmgdpbPHvzgbLQ0kA6TzTgIdwI13I73EzPdr/0jptlr0uqPy0z
I5EffeveWf2fVG3G9zubc6S/FeeV7pu7c0HKQdGM9MCr689z44GVoFF4WQgx2mJxOYUtXbT7BNHE
APOmlbAehO81JiFXlSTubF5Qy7mtX933cHoDZSetiokIaMg15GuS18v9U+q/z2Hz9Amd+2p0ZnuR
Lify5LjX0B8wKQFBAy1JMe2Yn2JaPujWnepzk3Rh960k5OQthzXkKdhICavfqi77fnyG+Z3RNdN0
l+Pe+qGu9KRa1OMGgS/YHDs5aiAfxVv+sLRs/VJdtY2q5GJpfUooBvdW1p39W75EPasOS/q1tkMq
rrOityyhpPPpq2f2iJta0NsxLqs15hc4HK/dNdGgRYVXruTMgew22NfFA1mrfVv0Js/1sCfai+h9
VQed9yktDqbLXDXzgC0t1KIXra3HnLL261IFZeMOThZnkjqwetpIGYyx2LV8VYRRU2Odo5H5+oMn
/P96+yJqGtshD6Fm4E+GwtL/lj2Oy+a7zM9/7FQ/70d/+UL/3I+gMf+NKauI57qRTWwj/ymq+/E7
ZFrROcndTMgh3dwfu1FP1vkhhkHip2fOKUnQ9KF/bEc92fi3Pi269v82F/IXZ8cfn5zWn6+vkUyq
/9Lxvp5P+VhtimxFTJRNAzcFeA07vokkbgof0a7ZY4gReLpNdLSam0UwKojZT+fAXyAQvzjf/3T9
cAv+S999q4aVseldstU5RqFziYhv2zgUF44e115+sn/zdsgVf+KY//x2v3au6b1mcg9vhxbfrYCF
3672hUx724uPAWWtTT1wFIwGjoAqfzczSO4u6X+dAH9+919MQSf5nPWecpqtTv4HQKHMnC1jT1ts
AVYjVx+qFOvpUrLuY/UbvcvquzD//vvL/6on+fMn6PwQP8EcVe9yfxglN/3pPEdP6rM8+uHdDh5W
xxhdDhvrtJP8u9U3NyL37rMMsO3xG9jplyjnP3+K7i799Ck0Iz33lIa7cBttgupLsY/BLUTPNPi8
EposeXl03GVjOfytc7w7Yv/7G6BJv8hplPTYe+naKVtly3QtHTYTllvvcBy1AG1vC+SGDZjd9u8v
+i9wyT+/LtkAJLMhCWAa7C+3PX9VGo7BNlups5r3PS/rnRRrU8m8JJfPdIYifeMbcQJGEBeeGvWn
d4JdbsEbzql0GviOw5BxD7+LtsGQ+xdXw5AVSjh5yHzYwS9Xo+xnR549PhcefXuwL8uwt6/JEMHE
aHNGX6KTMwwVE5XluG2czWe/QwmvDg0d8wBNVPPdLJl+qHqGcybMUmDaAbv28M5AuaSgOK178a4J
QHAIUXKJjCTFHAJK7NxtdXxMOB55pw0bDuxGwFcWRgzzAvBYWIwPnKkhE0Y/iMCfUnRsi8lt8r4x
wua+BfuiSCIJ0zqGT4u6huPWuu3VMcG6yR1rfo1pIefVc1Y1wWzk1nTiONQjk/eYTt3OEjkX93jg
9C39u+Ell907de6Ue4Q/1hlSbp1BOtC7TDRwCP0k2oNk34G2H/RD+fzWQaQtwo7Gon3BksEv5Hgw
0VZHxwDRB1J2OJpLcYXvf6/ukQwcZBofl6S1N1M0ISFDV8Dm5aQJHtF5fJqSB4yo05Idgx3Q7IWd
fCFLLvZg3AvRVqzU4HQRVSB5zSGnMMBsp/pVbqqoYl7LK5LKEAI6ucf5hAs1fvpD/zmWQL0pOSZ0
l4Bcm4vwauhtpySWVhQ0eDzcmcht1HUzIhNWfZ9xlCsJQVEvGK7z6UlcwD16X+3UmLVmsR+MlSBD
soGilSYrgaSXIxR0NPDVCD1ngu5y2fLRcX/qKh9f7Qsp1pOhpUSPfQpG1y4vRCdHr22XFSRPBjFp
tQEWGYLPHMQ6QS9+glmxgtYEdDoX775tUAQOJ2BU9KcwJVQ6mxgU2umNlKjr50H56iXrKa6cYoZA
dfFcaRMOEnrmzL5TGLPDzs7bMqSEPEUwmp9KAhE5u2PPekU89Zp5jRFytDyXuKGy5PY1ICx4rg9J
YuP5fPtw5EPUNueFAVdjy+v7XvZPbNiSLcGZI3/oE3/Et0YT1c3GovSEOiK0lySX+Dk+L5/OOe7z
p/ugfLVbuuh+4TVRcXc8dNpHaSoMs9yD1sljnRszfgc3Gxloe7fOSTFB9zquUvEU58W1dIoQxMcw
FegEU5ooaynaTIs76SPX5dPXRw/zNkQfpMb5mMiaCUV2Hg6mxzmqV+1DHhXxzR5E0Kry2JhCW5f0
+Xn8IO1tQyk8MNfY2ZAkaF9Ad2CtZD0x1s59W42P9WNS8OwiIDCLkOKAxBjrPNowUbmqeRXmOb3t
/vfJOTHOPgGFGFW2NtIsgz1tWmhiMzM+eZ8+fFtwXA8jbY6tW59sJvUBddNYnwyTy+IY5Gwnq9O4
dmFwict+rvJR6veoly9cJlOxFReyTR1zduFiA566i0fDcDIAq3MwP7OxjMvv9oWMIfX1Kav1U48q
kBB4n3WbYIUKZZi8i/tgcbrDaQ8KdQZ8FKMam5QTdYmUNg17UT6m/wFSBFxUk36SzRXwJ/P0rc+y
iYGoZzTkHwTCTo+j2homaIjn7B3T3G+Xg105PU9RUSfSpEi5Rfr8uEBegLZEmRBO5WWuPlK4eg9b
LmBoM/j6HDvTZs4Ok03LQ7box9pe92TvpohyTLwY2h0K/vcS4VrQmLQR817AhNERfPopufjy+DiS
JppfLopxm5QRu+YOEce8ml/jq5nPwC4TNRmcOsfTRJ6pUw0jX8zk7whWOMxm2Ac31nncn76+SF+f
VsB0L3uvQ+SPnoH2Uc+eFH/sHOfZtlmyQq3NepA8dZNHpuAf2vg8l0ZaWKDUh7zl7tL2gJVl1nXV
n6CPTmBEhhMlKTtZhDbLGcADmfpYb2DzeKR97NgqrdqAUWwO0fgPUSWwbUn70ZAV9LZB5Q6Spc/q
UScU5lUZQwLsdnTS4OwMDyise+cQC8asmt4WG3jLw3FGlAAQ2pXF34kUiojY3gSgVeYJZYbfMl8+
I40WK8nBqsfponH6456jTs7OJkSNXQWX8WDSBoiDt6gIJmfvNj8mR8lne2DfMOUYGfgE91N/gtJF
T26RMlLC6rNaFIsTG/NmVfLzvDmsfc+nnPSvcO43yujU0/aYw7Z9/ouu3UTH/bR5bJ5WmjwhCcQp
VEI51HctGdwe+ZrNob1hcGHj6o0wiqJed8rQ+Lp7R2xMj9J8E2qBYE4wZqgfNS7fCawfWYIiCiLx
5CuzR/h1bua/qSL7f1XHUjN0xnaVLG7jl/otk9uT3l6u2WpzQM/3YiLEWTSknr/FdQ9rcuzw+U4c
9Zs6quP9fq3e/uttgWz4/Z/KRul8fbTVibcdMHvkkgw2nK4vNvITfkbY/iwEZv5E6wSCMcpAsz8u
Ey5NE5ymjwjx37z3LRPfRWpG8vcfbKj9VVltMG4OaImBbfKPC/bTJ6u0/CLVCgXthz8mr0J8zKLd
0sniWpxtT8Zv+gxLsfOj3VCEGFNEn5rHloU9m1TiJSYJlYc5ltGtqd5FMMn+Ew7MvbhzwcxxJ8Fx
4Y165vgsVF7PX4khXdpDjC8C6GF2EWMsvpZkhnRp1DwDEeG9R5AYhZFih6X7OT2L8VsgbxPOEEsu
MQ5i+oQZfDrR+MHp1YlYTEV4k4G5PziTdbLnmOjkcA5ZKMLa8bGEbJYiBPoIxrzoJ/ZQip5WoPsX
0TLiXefLml/vG+tljnl/vD3CK8U8F074gQtZfODTBfkJdxfx0Xc0vsCYDCVe9i0O40+KTTEtraUX
vMRX9PnmK1hhZtm+I7ajVqAq8y3nK1hSc4mIr/O9fXmB99UJU1QWeCW8RYU4ZfnB359PDwrUnBBm
7xwtb0lAnjkW0LfTrgbdIRzFDMKBihPE7AlfFdNoBgwX+Tcxdy/mp+F9huZXZ7aNfOzS6EWoOW/W
5w0JX2r1vfEnkkKLS2w6F9MtTRTJ4U3gc2VoN+5UJHqmYvlP0+H1oTMIZYBJ4RcTW7VtUHPmGq9P
YmYHMQGSrr93nmLtLTbmbGC6teVfxQSoCzWvu4pnYStiMYFNuomRx0jkzlpsBqPATka6CAzroxYh
oDdKQV+1R/whU/U5bVECf291BOIJThaujksYGWyemO0ptz1dLAozuou4ELanCp07KyMiiWey8OzF
19tRuZyDYJ9aLoK60SDoNG8iXry6fUp8Ut47GtfNPrhdytnsyG07iSVWabMQlDRiI9zD0LSDyn1H
NnlvfC77UJoOS7TH5ehF8SgOBEqxyoy4Q/a37ZnuYbIRF8f+igYiuCOeXsR4o8Uz4QRAJcjoBqe2
o3swfZnRg7oP0afTmmiovegsQtmUg2WEd4TWJWLJPiyK7xcl+WIZ8asPb8h6fSDsvTkxncJQLKNw
WokgtcnEtuE/RCrCuz1eni3K4e+BmH1Mo0zgTGJl0onb3mJp2hMWZ27G7nrBPDzxHXofreDyclzF
2xFmFRGsj+b65Ty5tf0IvhIN2MPuYr5Ttna2d64W94KTSOSux8XWvRT5D6K57vVQAVmqxYoW9sJe
8OluNtrt2fRj14olVD/XZIgQoqvJGn8cStwxDU3e0JpS8s0qzpsqZvy8FfyuaVb+qmn+eXP7xQig
9HQtU2o2N+Tk5occfbytXYQRkKtYWTytSWriYOMjwhnu5qyZi78f3Z3aX+litKHVgDV1Bqzv35wH
vwwZ/aOvZmAaRAQa9IH8i05EejGtXOlv0pXhnUavoM+mt3wwME33b6VFLX3qu5nfD5o4DZQEc7r0
m3Nw0IFTfzqQfvoA3Tn507ZfkH0j3dJeuuoaQFpD6x5xEViAzBl8UfG3CfB7P2RGE5tLjWGeQ15m
uvftgKzOSj/Jo0FB9FxkSAu6rvHvjyXtL/v7nz5ed2N/+nhpXT2yYZN1N+7VLZaXoKUoE2WLmJkE
XQz3hyfZCguGOAXU7ZG21r/gyXe6/1Yiqe80YT+WZ8zuofB6rSgDbfA/iiyQZ1tfSPHAl4ZicziZ
vTU6eGCzl3Xu214j2vn965QwvQ4pyEswnAXN6hb2/jdfUP3LY/enL/jLynw1Tb/33PAFl8dYCbBy
Qu2mKEyeyUPMywDrVqATWo4iImw4RNmrxTDE0Bh0Y3eZ+jItdqtgL81yG56XREq617tdr1KE9haF
FN9zNZwPfViDbIzw9Xfrt1sef1o+wMDonOCsmHTwr/en6qfD11OS0TAsH9SCEuJq0QmVm236edkh
GPT+fkEoHbr3pzckpJEAmAEwVId6/7wgbmX70G4EYq0qa7hnrJ6X+ufMJNpi9Ha4crI5GKkOIhh4
H2aZd6Bk62DZry3Jkfc6qaTB3UHBjTVURmZ7Wr4c7aNKIGKsDfWAp1NaANoidSbLyxz6f//pf6iK
/u7T/4JdKr0LM7KUd7rSXDwj4C8Dp6E/7kw2DfPPb8vbtiLR3fpdCPJfYtQGqDvDmzGgaz9wtJ+e
Iyk9ZXet6S4byr7ROySXZq/NrqMcLvh3GHH/L/YUKtuBDONIHA2M5r/eoyzVCyah3tIVVDmJWOh6
PumtVkO0NQkZFhjS7UK3rzeonL+/vqQ9/sX6+Jf3/mU/ex2b00UaGukqRHyUMSTGPQ/mb+SOSAPf
EwSCeTUltqQ/u61lsujm9WDau1Oe3UWDIq6xgEjepXc+mnd6XPSauX0OU4T/7osCT+rC5MlwqENk
FxeBApVFn15MnCeXhvFicILwhIIpKdhz+KsjFU3i1DepeU4QT6SMe2FPvdjVhLxVSugHZ84rIEGS
fo+GK13kC/j/EBd6K95fNTJF9HpcO/5gi7wsPC0KTuLChuSD4a84sAG4HMzodA+nD2w4ZurDv5Ej
jgSYfSs3u4K78I8e2oAEi2jc+yghCDhYUIc25sOtPs8OuoyMH7iHKPMlwYbI6CnpE3cp/Q+8G8Hp
DeAhUl2iLW9Uq4+W0J9WGPM2wIzTAXGm2n36CImHJfHC/AxqbbpE/qq2ZJtQqFJOXtkhMH5Prq3Y
eBfKPwyvJqZ7tBZdIDFqHug9BdED7GwabeBX6ViZXmX2nNw3wDa745kxNSdrEINAVbvckjXBZBUb
28Yc5cfQet7FcyIlz8J8sBHyWQnqgdDNRirS4iNJbmissGVhm2DWnMxaRCDUch2/QLS7Smmo2cBe
2SYcfj07rFXNE+YPyckwjVOs+2slfqpmn6KodPonTAlssXDOsi2tiugUGfPjzvAG42LE0/3k3j79
2xgue3UJpaRc9b7uYY16bSGtgEboL29nC91JWE+eWwRI4WY+ZOrmBczljgubxkNa87Fxy1I8ElxE
E0xEKz0Fh1iPcTgmvgIrX5YAix/G5O6xb6mAx8+HlyG/r2yFbTg3s++yiIdMwcPdgP+3c4GZeuOU
aHwRlD8sg1GjSBoBlOnjHyYRAzdgQNDmq02sA/8nji9I7idq+HxWXgkIlrZF6qqQbB/MviMWDblk
/bYZi2RlCaJTDbAUD5SFJgq4QTA06yG0iBEQ1ot+DNmxqD5ousiPYdkqrpJiPjr5jE5VXILXEd+j
vR7fQKOwcbstWzux9d6px9wp+4Ke2L+jvwdEKYmjQiQGxTVHA30Xb6QAITYLnEBI4T8ySQz9zVs0
xw5+9Ycdwk2wFQ+lKUcqD4X6hWsO4hCU7IN2ErthbXd6Ht3uFM1o+vFYQqERxK4FmyCddE0UWhxi
Lc0CQNpvHJWKZ/wKVJpYyTU8nrQ16E54cp8OoZRywtN0ilB/h0xmIg8K2Kfn3aaGzyct9q/g6WfB
o0tGkCJjld9Mg8R3JqFGramgBLW66Zi3kTG+BhxNRM1UiKdb/Cud1FIxe+Nm0UH0BBTSg3QcGJYX
rPK4bngGlZCQSrBco/vuXZMK9knqB44B534VdfKeaFEb6FP0F9yyrUJ3f8TS1xmUMrNZoj6DSIPO
C59oNW8We5s8lWNE61OCvUf87QzH6ZyfpvcFxkQrGTVhu2ZyrPMYKbzWOerCFojmTtkakD2b7bbT
nFdhjs5zf7W0vTTJomzRwwpkkzaZVpY+IX+jmN1bPzem2fTZC+vSRI1RgzylwgiVxeXYpVW0uUcF
mJk31W4RUCHaCk5zVprMTEhxU5D6WQMmu1jZafZ4OkpULHRIjRto3dHJ8K0OBgKHkFW4ZyRuStzF
nh0RuqGJ5Q8ocW805LKdx7dFEeQeEe0Wqghb+1ZMAixxbYg2ekywbMDEpD5HzMC/RegkUlvxvBZZ
JVKuUQMg0V2ZlAaOHWB0gz3YcKOQWDOgBd2+wHzMQqvoAo3xyX3PKEqn3Pj2m+F7HUNNLgWMdoo9
ED8tpjb+A7jfRWP2dNSxFr0dhb2FGFBIf9ASbUGQi6n/MOgeQwKQ457XNZgvhLjZ9Hg0e0kXSPXa
3wJpDUthd3xXM9HMY8jyd24jnj+H7eK4q1EV84jg/HW6hVbHrdlQV+pHMetZ0M1+Hct2G/VYNwgt
zef0tnqzZvruhfZAE+0Eo9i8jW7+7nroi2MIbjKiDEvFDj0MzzZS4rhjxgZWBslWzZDWsEe08dG7
jaDw6AlfYW4e4w6wwDFHeAYBdsriPeoy5TkV+IHMO4fH7uf6AgvjA88USZ2jF8tdX5UzZSoTCdIe
GEDHHzCcy7QMMPhyF0j5spl8iIA4YyY8Lh4glGrcuuquNF+LfMx3gnDBjG2mHI4PiDeuPuFNfDbW
8eT1TTBr0AYUAOv6JnT7aWE8VXLr1QiCqSSkzgD5RGp93T8HXlEgVBJnJJNjJMX4t64y0iIUnkeo
JRuWEWfugdUPz3M92bIv2y9bXrIVMmp910YkmRhOPUXjZz0BBAcrrI9Bvbh5TefEPDLDg6R2TMd2
f8SZyJxEpzSofHsofWEM/WOCWThLqpHuZnHBzjpVIqSJ4NTjc9yt5Bpmczh/IKAG2SMQBkPU0NT0
WYMedxi9SU65msXNLHOvV7L3fihDT0eONKZ6S3dwIDpYXhFSV8trDmLIH5PjlLkNkdxagMyIZVXo
n0/IkIzReaLcX1BUi/OIULMuGaRj5BEBHZF29qanBAupibVLMCoW3kZSRIUFVA2HcWoZyQ+C1HlO
unR4GZEHrhgCyxv7FjxNXmxcO4DRMK+d5AO1KDFio4My08Z5iA05Os2yzqD83vW7f9UKQ1kpQN6g
cSCCXSfQ7XrYkXsi5QMwIHIYyxMOXb6O7jch48qRQIdIck3uaH3YrHPrhpDeu0Ta5BgRgkbOIVAh
Bc/TVa9xujPs16RLcNs9wjeCWL/eX9lkWbnf0F6o3B9QV/A5eIzBS9YPAuG+kqayr911BH9Wvnif
6954ixeBhNlSsQ12o4fH92JopDZKMUjOJGquoct/X7F1Qy11uoNiRRW7J4tOC9/Tzo9gGSiCua7r
YYGMuOvLHn1bJyj6x5fTnu6D71G71xfOhM6O3heaEh8XchYP8b2LklIEjzamhyo4KjMF+Sw4ADs0
l4Ensu5SbAhgYu9WEAWz1Blt2rMuORNXiVgk1s58HYDU+7ReNGPYtxhXvBvg8Obov3bi7H7mEJl4
+hhmLJQzJNuIOdyeFhT+dXnzu95+aMIivu17ko/5HPd1vedSS6Uj8eSG1/1mfCXscbHvhsOBlx95
uCE0EcCz+jecCjy6bu0OGk9m153op+4SvGNiFqlHX6N6jbGWot/TJvKEZU1r7d7dfE7yHsavFi/Y
y6T4prh/jBgYZD9HiK5Z5w+v8ri/G4wUpegznKSIY5TyAjV8jRFsmdsbKJDLpB9UL2RAip/u3Gpl
JOyOax5lwihzuHisHLiamXh+EenXA86zI7u2zQQKxd/3aVmxoQyQY8vjwms8cgfRDHaHX/W1+WZy
ENpKY1+MudSy/6QsWMPA1j2BxJGd9gyCQJBSgqke9/EFLJfFo/FZCypzA5/DDp3gAokEdvj2KTBR
MxpkhXrZTZN63rdLPP/lmudYSH6xu+EZ42tMSlP30xkzdKnv2ZULRkO0PM7PoOXFZ93l320CIpvT
CUFMHZDGehBk4RNKSdbD8jrCKivOX5rYqzG1r69/kRcALfhJeGGs+9J6GCOrZ8/nZoK+Ge7bLv37
qBB3Jw8Zw+0NAUSgjNOHc4Fr5BGFkzxDuOLXHlxNvizKfvbHHUUFZpXS9Aer80JZqzGPm9ZyVpFJ
ZJIMxhtkqpWhtqetui7Y4j0WXmDsCoujyIHfDesFG4Eaa5N9n3OIpcHzW9n9pIusuIWVLi7Tp8fC
9l/z4SG3CQt0lBRD6St8YqRqrTOjEU/fsiH28rjyMO25DbbbFfhUbCyG0ZGwpAgRgXsiXZsNBz83
Yxt37CT2wN2zRxRe/p3uUI73xCC5BWQsaBCkGATe00F8taT14bE7zfQAs5L8NLunyKoXUAa1ODI5
UNwIbKKQZzdsbIMqIiGA8hOatUspwvZsn51mq9HsLiA7eSf94x0A44+KcPDZd/vJ1TmoRHXYRI78
GJaHlNcuVEFMteQ3nuQr4pDvqo05THClKBz7x6gK1aEoDzwfuI9mfWZ4tO5gVZbczpLJwOQOAGCp
uIlhucS9MOGwawsXRHJcsNPp/tGFVPaZjJ3syYnVnfdqM7m4pEmsrmSsYi1KCoBIbYl/pHo7Fc4x
Il9bu3LmOGk4wNtOKQNRdSBr3uonjKG7E4phNV/VWl6oq9LdYJOlAaS/YKdUXIbG9TWr+H4glsG+
07PzLUgQ3WDcIo7oRW+26u++q9pyJfbFiuySo9hrPruOA55BG3mAU4/YkcAIQDGAE9ewwjKhVluS
IA43jlc8rxCfl47GBVYEGjhz5giaZu/ufW/wr4sh3iws+B1wmgGaL2pfF2mMFHfazc3TBFMAjOWA
4xmbzQDC57UmDgYj4VOARRtBtTwlOn4FDhlH4tbC+w8D3CfbGryY3Wep8MDVHMR2/s2/jutsX+Cw
XfBpmBrgD4gjQTFxtnTvEZ28M46yWM3FFV1uCrBPDlVI2P9JMIzk5j5cjU3tPi4CTAX7R+4dOUcy
c4A9frTBv+337ceytYbuZQInDP5PtyoYB0idNQgGDEGfvmO8LyynlXHrjhCuF+DEdyfRVLpYG4WW
c4tzsZ08XiYo3YDEUsCG7yoGj1hxGSHMwSWOkqDBH8xor4qP7otwwNCvMQ2BQ+1rw+Lji8quHN1D
GgGhzkviPE3Nvgd37xU+KCgDBgo7jxhI3xnYuX31mMLg6rYWNY4x0iFicrN39KoSKxQoYqBsJtk7
Ot8ShExxMbpB1nHk7q6rxxTPa5OwI3P5Nx0isxGbUD3o4dY4aLw2YcbE78KT3EzNMQgyYLhXTDx+
wOMdMJ9x/+OWoS7vrHm8DDgIeYFf+RMN9vsTgZOvf6AaEOVkGJzIFpBS67m8+5iFL1ihSqFTJV/M
Gtf2F8RMAkxDKzyYvzRrSPsAlV4SuCDe2wHI8V51FU4A1tLkxB5QgHyMminFHzFIfaZTlvMqfkTo
vNFtIDl3MN8YQv/YjPly/EIgKin4H3Is/GJ0MTRRApiLmcuREuX8jsQqvljIGzKxONl3VozGCVaO
8Bd3dfa3Fvdxm1VY9tpxuX5uicH/0j6ufu0rKCaIIgAYIhZnnCbyHo0NhQElnUpQjEGuoz670+lu
G7Eu/Y1YKOHQH3wZuKKY3u0PFIFzH2F53PX6JNFwO2TCHTilFg3H8sV5ulvIqh/BQnx19GLZrKW5
PzKnQfTWJCFOS3plxdNXnTPmjnzJaz5fouW0ch7Tuw/y5Vdm395WSZFQ/xxOdoV6q5zVPWv75tFB
iC/OExmUc35W7cuc1bBttm8ejfuEUQMjzWFYGyUHfuQXaolsrgb8mgnNzDH4aEh80tkHsg+252HQ
+wYzw7a1xCXPyHlqpbG8IzPFqhYoRsak39HrU4qlHroIs1lsCDkQSH5s42y/wlPAjY8YjRyRxIlj
NGWCgZDPTDbmhhd2Pdvq3nvJ+xDz4RIEJIjv2MwGQcOnfiz5j+Ok9lmfNrKP+XnV7KVPY/Rm2q60
usxeISihLh5R36595kLZmkhXg8+zuXEoQ5+wiNcRW49NccaK0GIpuYKnvILGAfZpvTokuxSYpjK3
z4g70jeH3xJFAawfu5JHxTgmnsSqHeIXPyXUb/4m1s3mbarf5ddge/x4Hl5eD0MYZTNZoHY9rjAK
8F6MpYhBd2T3NZVdfSFPwTxng7NbBMPDI5I5nixis8en2jnvb3E7UoPaLycgCjjKQNu3yv46khpf
+jj7z2WaXH3F46J7i8ZlZw7PbGZV3FrY/1nPErdaDbqHAx5BB9XUxdVf9c09R/pxRPx60HnKMj//
ZigLFNlwY78UmweWZETmUFfLhlP3WYvH3XpRJrNU+bZntzsm5nfzsW+RENFHupR4xdVqJmVC4+pc
VlevcNF1gzvz1E1Z75GelMgrj1AcnPg2iTOjIxkAHYgBooZob+CnI2yO7JN3cAHNBeHCvimvcH76
hEgsU2Kc7N11SUvKw9CgNmvAv4bguoDfose0bnMwSQ85tl1yINgjj6AlOnnxz3G1p17Zl9zRenfe
vSflbpC5qkhdAGtQiodzQuIw7X8ZX4DYr1VzuLl9cJKXQD3VBK9dD7h7jcKNg5dcFJHi6lDB7kCd
cdiRRDTqTzrEy/BfACpIUpGPgqcS+EQOxhLEpdNnpKMXRPhgcvWgbGhVmdOM+5SHnNNoe/UXrxW2
cdSpIGlew9mP06bbp26HDC8jQqZI5lBF8zMvbB4kl0WVMuirnikeeVcki9gaJw0WY9Enq3NWAO5s
4QWi22cv6Lk0C5M2I8hqAJy+rD9eTv/b+GYiyHk/OJQzDT84vSzqoa/BDHEn+L8EAFZAvt3Iz785
jdObMDL2SxqRt4OMwxxG/c93QMws57dsZXvUV599Juf+X+q+bDlWJdnyV+oHaANiAB47J8jUPG0N
L5i0tTcBBGMwf30vVH2rUlSSdOmt7ZidB9k5QcbgHh7uy9d6J38Ah0qf8PMYiuk4/G8ACo88JIBe
QSqDg1wjddmr8uQTAM3wStWTdSu2aOz9aOHGd+awVO87Ua78Vl6Z1GNL4gyO5K14Ll+M3062kq8I
8MYnJR6jj+1t9xR/qA/Y5fm6jnGizPjts5Mq6WC3EtQBDepm5UisRd8RRuAZCJvCh8erFZ5SWzdL
5XnzBFwLqHedEBTOAD43JtP1WWnXnezFM1rZXDQ74LGq7kBr+qTc7I+zrXfVFmEOsnLv6tZEE3bu
gm3mB3M//g2TuXddqQSUeFChPwT3CPp3ILB983fWr+KRI7W88LUR9zapUH6b8aSZhRulnlgWZgx+
Zy/0ysfEG4BEW6k3tF5fGQcTD0pA+n0bYUx0CBakwk/BEb59ftLckivV6ynpxLPmQRUQtYxVAVy4
5x/6YcW7lQlvt0fD3wEZn712n10C6vgJLlUbJPu5V1w1F/UeN1/ENjpELTKECs5tvPAbTxVxwTii
f6mXmiZE3r6XNwtZEVazQjzbb4OzKm+hYHtdICWwaXHf3SKwTR4tYGpwJ6GZYKHCaZyqbx593JwU
3E1Z977p4OP9HX9r7/T7HI7v0fqd/cUDp34BZET8AhP2p/7ZvcMHfZ2O/6pR7n+Dir18l+F7+o9V
jTbX+h/Z3388jOzsUA/8rf4/UJuzsGHzjb67dxl/dfP+s6lXHffKjf/n/23VZZCOGQXedWjHcWqC
KP5frbrc+F8UMteMA00JWA9U5/7dHMd0NMdxB7gFiM6gEc6Eff1PcxwDhz0I7J1Rqwb/0dhu9180
646n8N+GrJkQyqGgnJ92xHRVp7WWr4Pw24Uo+k0IpgFgrcEVebQot/8c6JjW93uN/1/DTwUdTUES
XZODhWzyQ9X/SiyOqD9fGHwEcZz47V8MN0cohbiJLT8XNUjjoLREJfJpOSIm45Hob9wvN+dnYHx3
7v+ewgRCYtQ2zfTStNw+ya/tFKo0VOoPAeXXZVz8lUaLkhwTKLE7pVtk0QVJlkSB5+Y38W4qqhIa
9q3lahSUQLUytpzS9xaQcZ+bLyxF0lyInCLOVs9D4oPqVfSu8pOXLC+9smzWRDYHFlQvUgc0//xy
zG3o1OEPidE5TWW7zPxl4JKzqsfMCp7OD/51UZ7a0cnlxfywzIlUIBgClRagfxdgKE2e7E2HTGTl
gvX7v5N0/vemTm7qtvWLFL2gOJfIUvFgqwRZOC+jaZ48lWNwcnQqpQisqncG3EJDctkpYC0F0AZx
tJFg2zI6+rdHezbxUcWX4JCsEKolJF+Hsea2BYWIgvSv/TjG8zQJwFqeXmuEvTMBPq3ORP6iIQ+a
0jcDWBdZHy+olH6Hz/17NSYIHFvTWazVPne5sjcGct8lCFwTA8Q+1wsbO943pzZ2cg8ZUU4HHnTI
00aXFf1URb3u8QxHd1tsX5YKFFOIVIe781+b2YHpjQse54IbBaaTJRJUl2jOQuPfc6w7t+fHn1zt
/1qvr1v3aIuBD038ShrIjoM6B/She4fflWgERFkqfkTDzdaytj0qf2QV+gt2N2caxsQNpS1PSydP
wDN5gB8FAzTgHNgoYCYgmt178Ye+BPacOQ1fsz6aXZ/VkVXxGvgy/bp3OrDCdJdN80pYs7B+c/sz
/v3oA0YeZZo1mLYbq3sNtAI1suz9y/m9mfvxUw9S6BorIgZvXVkrtJhpEjpI9wZdOMjjMCfO8TTC
d3xT2AXRLNfGgYo+KnP3s589cRpmJIey7Znj2ilqpumV7Ia1tG9z8nx+/LnfPbHwQQ+HXATYU6u/
CFGF033tn8He/ytx/7+NYWLagVPVjUwy7grQYqMquTEP5hYtpRsTQlyIxvfCq66AWDs/kTk70MdA
5ujwqEyJpO9xbOJ2k+9HcbUGGqeXkINBarK46T16/8MvjbH10ZcskndGMpiOazzAvPcpegEDF6jE
bm3uQN3ragv3/Iw56BPLTqgVsiDMfBfUBBsOgj0csrXQjAXnPrP1+mgpR9Mw07oWjkp8t+1vCjyB
tfzp/ALNmJo+MWOf5AlNEKC6nLzqQOORBrTYNNykNV0w5smD/l9nS59YM23bPMRz1gawC1S8Hg7u
2FjSg7WAQzduCZ48t0KTYCANfDzRIBPlZnghUyCiEG2dX6K5m0I3vy9+aJdxr0UIr3OfrhE8XnRZ
/FSWqEImPpLsFnDYJPJEAdnETF4hKrBRC0e/acdWVlb9yWtg2ERlLbFCzG3ZxA0EDWFVZPaWa8YH
nTwkRQLBMS8La/f8fOfGn/gCygJlOnlug+YN6Sd0U4EPugAYpN6dH380if90v+AF+b6cZhKMxJBw
Y6kZrLoYfSbMXIdofQ78N1GGPzJIPkp9H1uMluMEW1XpuCYQaDlKv9FrrhbSAhAEOz2FibXrzaBx
zeod14f2tLLR1FhqyAvEgmwNCXJL6uCFzvxXZnSfoFbalTpiYDwFXML0X6TMN0Mvryzf3BgWqjsy
z1+DxP4Qg3klIyQOUyP7hTSUW8nWYwEYcTL9M+2NJ9aHEsrXwU3TZoC60nSDtdzQytxaEK4JwuAi
N/0njQIEp7dg79GHBXWN096NO+NROXI/RhgOiVKEuS1DLtOyDz4QqkDsnj8Qp00X9FzfR494k0uW
diDCqy9qCVlP396cH3nc7FNHbeJ69D5tciNj0OYqURWw2gKy0mTnK2tXacQbGtQDwfB3/ltzs5g4
oCTrtUC2eMhCTFppHChUc2HkGQ8Klp3vC0R9qzCcxGTuVwcZyCESkImDqBfPqZGy7vzvn3Fz4Bj6
/hWWpG1Eeu64aWA8Bw7S60N/a5r0QjcHvq4UyBxaBfxUmQIB4kPAzjEOaa4+BVgTjAh0mXmMkkiD
y3XhB805iokjyvJMD/oitl1Lzwy3KSoAKIizp72zLSIBGYL0LSvNZ6EBBqLAl1h3NpLl6k1Iuz8M
DAoFNAVFngSYJEjyhSM1s832xHsheNR8JvBqJqh8JkAD6PlhYb6nHS8ahL5vQFlrnVFyxCrtYQAU
szgguYluaDCcorD6iIrjpgZs6zpaOFYzRj1tqymNtrJ8H4JjViuATkvWPi6vpF9Yp7nRJy6D1Vlm
2hRBds4VheSXTNeZEF7R0IVram4jJl6D8iiohU3QIAYii+6lBObn/D7MbcP4wWNn12lRWPkZ4pU4
3ynzNaTdtQF55yH74cJPPIUgPmPUwTtaa59LWFQjqk0WWz8KFbk9cRaNjE3TIMJ382p40vT6fsgC
tfDLjblFn/gIk3W530Z4lUd7suuQaxQb/ZZdQarkMOKbQcu0RKs996WJ8SuNtY1eKfi8Ut8QB03Q
dbf90QaPGd7jDUarUO0EHeyM1UCckLi/05g6kJx7XRT8LPwYU8XH39CErJJQGnhjgshucIrHwRdA
awXe+SnMOWtrEoEg6eIYQw7WewWg4qiNLfMDBB4kyAdRltfBECjRacNc53bphTOzIdbEoLvUsIZO
M5C76G9o+lT1C25vUnj7n/cBH3nljpdKlImfpoM1FqztQ3NLACpMIbKUPzS448hB3Ce35mUHdA1a
HuIVB8Ha+TWcm9D49yM710gYmy1o5tzc4JDjg5pj8fCzkScGHiUhCaiOtp8qfKfpjV/+zOVZE9PW
yj5lSYUtYAQU1JEWXztZH2x+9qMnps1qqWoWpIiVzAwSsBCaXYrvZq4Ca2LKunCMnhGEL4GV7EqN
bM2W//Yz7f38D5/JJoAd8ftG6norW4XyHR6Y/p1lgPynhq5Q0a5jA9o62sG8kNlu4VvjUp+IKL96
EY8OjV43XWZJ2F2JjhjzHZ0hOKTDOnktD+g0XnKzo5c49ZWJdVuUixJFCe5a0Gx09Pyi88mVRtlt
UUTPeeOA6NPKNkGbQd1lQHaPyTxYBxV7CCICOqYQL1EEQWAxZcVKC7s9brJ0wXnOPH2+urePFgAp
vz6QEV6fo7VC2gYCFhriUGt/foFnjHIq7eDQEDfjGOqaoK6BwAQBJPX8yHN3F5/YOzqWw5QZKBdU
oHQYO13kTfCG59PKAF1k8YAn26I24Mz2Tey/NDLCSRgh6cR+Z/l7zD4hanp+FjPBCZ+4AGqZvJMU
rQCD8YeQS4SiACgcBr5wbc3t7sQJOHovfH8YxqR44BH0zUDHZgfVpQUHNuMJ+MQTdF0bNE2IVJBG
njJQTKC/CnCgH63MWIH95s71AbdIhbITB3NWm3zoEGxrImuVBtbCF2bOJmQxv32hCPtcQxXXcfHW
u89MNqAbguoLg8+YPJuYvE1jrRUBkkxJK64jNG9aDlrSXR861PYviHufX6S5r0wucTNLRRAnne0a
EXSYsBdXNqC3oW+Ea7PtrpIYCKgmC5eelDOfmxZ3fT9q8iKzbOix1VCcGNyQ6XuJEHUVN8g1R+2j
kYLPr5X3VR/ecInuDllYeFpm4UFpPnTWZKNQTSugPIZwJje988swY0VsPJ9HTkwVfRCnIkX7g8G3
lQ+1v2DLu4tCW5r43AcmvsaIiR7akJp3kU7f9gBs7QxoePENvdHRIrcPHska4D4X1eDzE5qLB9nE
5XTMKgetwpsCChMp1DjA+gjOPggR7LSrwB8RjOjZDgCQO/+9OVOYuCEdOUEDjpq5RXEhQ4Aj2VKp
fm7kiQeyIBcrKoGJ9MmftIE6vbPkIGZAAJxNvE9Kk66u9Mpy2wEYO60AiVubDR+ySRDNEnA36min
4IO1aR35TCxom6VBv+D55oIUOnFPTOqdGsBJ40Jxqfg1SodmV+atBEoQmmfIhWt7tEef35y5w/BF
qHF0vCMJtd3CQI4C/dzgHgjR3r2ir2CyQu/SVwsTNO33OugpFwpqM26dTnxXMvhVqvMBqa8m2Bu6
cFMQumvVUi1zbvip04JbHLoBSwd5GYfta+emiZe2ZTywJyItOvEEUSf6oRJfqbUW7ygJ/snUq0dc
u+evh4VLe3bzJ+5AWX2aaAy3NijTy7Ej2/UhSlyPGGqyhsjH2w8vWDpxAzVeNH6dguY9LfaDf5Py
HIi0zfljNePT6MTmS0k1ljgoXjfmZSg8B3o2pbOVyQ/DeDqxfJ6qUM8KhNYVcMpoqUVsidgMYpVg
MdjAVy745hkHQydeIK55o7WNhty9n69JKG5D9bPCMoS1v18rrcaDJLVD5nYGyvqoQOxNmS48k+fO
0KgTcXxnZUEe+lkZcyRCN029xgN5F9yhVRF0vxAau63Qa7HEEDj7rYlBC4Us51AiI1/t0J2NpnQw
Jttolh3W3TYHQxpZMIwZyyYTy/Yr1E8shlQbaLr6DOo3ZBSQ/NFx/YKdHjlBQE5zkUXI8nColDKO
5mwwSaSf2XJdcOYkkYlVl6VCSOggilAHCoxu/dQ8969oIXP7DTpWP5BNfTw/lbkPTaxa+E6R6TlF
Z7fxaDGv480P12hi0kFm0zJtCboP2EdHjK1VhOuwA2Z/EdL8dTxPOFgyseq4N2ReUoAi+pDdch/c
KAKEMG1lXsGnbxtJH0rJvQx5Q73SrXUt2X0b0lvgKYfVWJtelbp2oSr+q4nQpelb6CwTIMwIjWei
x9eiM4C2srv7LoFULAddiFG8mJV4GpzyUNF43wu1SXx1IQMNZCAEIoaBBP934rWmANFHMVwR2S2U
BWceT1MYplXSqhVAebnUF9fEbO5DIm9kDlgzsV6q2H4lJH1qQ7Vwd82ciiksUwtNxwoDxNG1NsRA
Yhn+qur03fkjN2OZ5sQDOIWva23nO24Bjhp/j1IlW3wVjMf2xJEwJ1ZfZhk1h7LwXR28iOU+PoAt
5Nl8aLbGFt1Yq+r1/BQm+Ol/JRa/wH1HHqDqk3gIEJi4YIG/CiDPXoCyhIC05hkMIivnzroCIc4W
YBMcMuOH6zbxCX0XDRx1MyQV87vSujcDpDDNhZvLGK+oUws38QOt6DJa6gPul24AcyOz37POv08D
EyIIeo3Wj26liW5jNflblFXP55dx3PFTH534iIzlThhHtuXKHHkkNMfZ0AsOvQ4E8oO5dBHMneWJ
l+gbLnTuFBzH7baQYIwXS/0kcyNPrnsn4UiYjFmfooMI2qeEwPf5dZmxkClAEfVQ7gu99F3DLNa8
hhB07Lb60/nBZ371FJwooAuV6AkuxgaN/EP2mzYLv3pu4Ild173TN34BbAGF4mLb8m1jiYWjP5rv
iYPy9Ro5MjeK5xUFgNlyA3+4NsBwoNVokwqGQ9Ib+/PLMpfDM8bNOPqGqXhpOXgj4mVDD9Ch8Hw0
o8f74lJzQYkFpeLFN9R4vE/NZlzAoy8FqrZ7VURjnjPm6LUbKW/Q8QjWJNQhQJy2cAPPnaKJSStU
AgMCdQ8X+ZgLWQx7wuXVEKmFBZsx3i9EwdEsCrx3hyS20Prp0z033Azs4HW96RBodebL+U2Zm8LE
dpF8z9vGj+GVQBUgb4m6LPP780PPndaJ8VqZ5ZfoAsCR0m9y+7pfys/MHNUp/jABLDsbeqDeIgS2
EUM7u/XUj2qRxoKZfSF6TxwffRKtR6my7SbsAHKy5S6smgdVQ1+w1F5Cku2YTF8IOunKwFjXjdgk
aGcPKvQi23+7IIAqIRI1Gn1jUFs8v45z851YPWlC5g8UyUUl0LIGMRSio7PA75s/RUoXUsczezWF
KHZGrqfFAH8oCXJN6lUQ9/yPn7vHpxhFGncy1AwAFcjDGC8oPJ5lvgVdHnrFkwwwmGzTenybgHMQ
fbY/vDimsEXd5BG1JN5AEGmvy3QVg8zx/ITmVmpi80XYhrZIx0oqfVTlXoRLT0TztM+aAhXB8Z6Y
1ZCPeR9jRzYRmCvEx1jfgCg6UE8LP9/8uuJOHe6JxQcti6LeT33XFMWNFtW3NQ3RAZGBjmho9Iuu
dB6LeAB7jZMVICRKQN7YqhfeNH+zhkARkABwwqPyjevRs+bwy8w0txp3Hpo+uJJNeUmL6KIR4LfJ
HGSvsvwCN8qt4OiyUFoHytZmeHAqawz8G5AcGu3BJMZVklprmjq7bKgOZpP80mW+k2njFQJ8SVUN
EqCqLC55B64abmveUJMbLsBHk8ePPEndsDX3Yd7hjaucj6TWd07SeYM0nzMrvrZ1+53U9pZoMchA
YrUZWnMF6W3giBuwwQ/g41HIs9St9ZZC+ajJNk2CNGJsvrVRfpGWlVrrKnlwkMWGGLB/UB3ZppVP
tlaOVnwnfXD8Kl4XhQmCqvTeMtO7Pi0f/D7/RHKqQQnPhmpLYPervIEqDBUXFdL4IBKLwTCmOx9B
M2zjDAwRCEOgul6jM9Fqmw+rMN9D3GCKkV8BLXb+EIG3Ju/WPAaJKAQXVaJ+lVCcYGV7FbISXcRG
cs+M2qtqpwa3SYIm3wDMb0XyJPUAhdXeuurh0/K8YdBRBEt0mKpbnrYW2p3rQ0ZbEIRYUD5JtRYE
MHkLbJHIt6gqb2jbPaum7IBQ4NeZU1+ynt+GGYdccgEqknK4SFuQYjTtZ5WBvl1vd4Q0G9KgxySP
tLcyzBBOd6993vyG8tq6ikqAimiPeoFff8Rmhv7nrL6KKfW3WQIKMpVAbYKrD/CKflBI0ERZ96vq
4q1e6AfS96CnLKAlkos31ULU2WA3TgJFDQXWDhuYqE3IDbDC4w3ZttGmYzZYUhK5tyo8XcNcPIQV
ERsUaTdOCH4G23nrCL8QGhq0kl7e0RLEOSLFAe4NflkJ8ERmOhriOx3tMRCcsjs0p0cDpHlCsHPZ
EHTMyzubJPsoB1XYwMqRKkIHdRNL6S6ho8Jz23i60C9IY4H8lNGt5BkkqdklZvFYleTSKND2amZP
RtPdJYzGm8HuL8vWvhnRAp3Z/y17YykdOwdH1Ce3ssMDvSbVV86Uok0g2mlrLlZwz1vds9dLSY+Z
JBSb4oQzMkSG2eIzYPBtwB1YuNVFCuZuAWJZAqV2oIfRCPsTl8ymaOF60FE/idERpwAGCnZ8uehw
2iejA/R7HMk6VXewYfsLMABm4A3Ir7YKCWa5le5SdeH0jcKm+NxAZ0qG/piard2m+luJz/PLcjpu
YFNkrkT1XR9aoJjCBCQMWbUOrG43hNbKJEu077PbPM7pKERNaVGGbKAQf/fYzQjdyNZ8o4DohKhY
47beIr51bpEm166dB1mqxvME/bF0T9F9RfflB6jsnCsDUX31B1KpC+s2Rnn/eUGyKWA3rnqrok3P
XWkgrzVQ0L3koKhPQNCV8mDVcvlOkmypW3FuYpPruJeJzc0G3TTI4gkJZDZ5OL/9pyN78K9/35qa
UKrMrMXroQCJLtSrCij3mu8/GnwKpK25A+c+epGA3MXVTWZ7WrWQiJv53VMgba86LoSJFH+kul3t
a8iXo+BHErjx8799Zn+n0FkFUvdaZ9J3Wfrm0BvbCl1AXVe1/xgg2VyUzkLG5/TzDe0r3zdAJG3X
kg4I6M78zJLnGFCGIH3NALtcarWbMz97XMMj89McO7JNvN/gi8ZGyAQygumztf3qj9o5t0s95DNn
1B7/fvQZXa8TWekd+qPivxVidDDtn98Kc8bB2hOzbkiO6iAwta7FPaMGo3S/BYnQBqhxCAE42zEb
72wz1PcfDAHmrVH9/afPdzYF2wahoWKLIJVZBvey/51YXhr/qKgKcoHvK9aF1AostPTCqsmNTP27
PMDcVPqj5xpIDb4PX+cIlWqJfU8HgMSyQfNgjwv2Z87s9hRhS4a0cGhsYvBRyHqAxpxQNzTX/sag
pPYH0FbR4t6v7UuhpzuTMCjEUbxPBg38fzS/7LsMvPpFBf6lDBxkNdTCUKdYdwNIPkPLeEEK8rlO
m0dtqYA9c89N0bqAmgAE4HeaK9LUrcN+T7T6V9uGTyXqFOfP6YwpTwG7XUEswIEH341GfQQJyWCr
i1a6jC/aqN1VOQkWDGJuLhOf0XahhpR4orm8QGqMFMWmjwcIJIpiXwxxtvAon9vhidvgeShElrHA
6/lziTJLuXDlzP36iZ/IBhbmvu0EXuEbKx0PEDzD8azfpQHbnt+IuV8+8RdVlSe5oUvNLYI/ITQD
kvvz485cOtbon448HPoDM8jMY1wGqkced2s9uA6XEMVzyzJxBqGjhBhypbk6eWlxZJCNr0BgZS6s
+tyaTJzB4LM4dRycf5X+CepHawleMfOzp8jcpHFqEsUD+LMoBIPKKwqaKAn1T3t3fs1nfvcUjRup
1kmKmvp4cb9KNH1axFi44edGnoTtia1HqLVEmmsUr1H2aQ0LydK5cceVOjol6A9XeR5jXDsBcPOx
FwvFrrlxJ/boVHGYGRqsvqm1G5XLfcz8BYOZOdhT3GxTGK3GgF9xU7oFbrMKOBIvS63gM26RT6zR
rmnBY1EFniX7NWSfVm085kUfc0g/GOz2/DGZO4YT07RLW0UWOgvdoXlOQ8h1qrWJfqdo0Be84dwS
TcyzyDWniXC/4ZFvgp+32XUa3RCR/z3/+2cKf2yKm7V9vJJSnwKSSyHrGyTDY57TDihX9imrChoM
Rn/T8hK0k4Z2oLla+O7MtKaQ2qzgmS3TAK4y8rg4BNFl13rnpzRzXv8DSytUYskY0U0EUnGf/uZQ
nDk/8kyNCHxI300sl0bUZA1MrNx0m+Gxvho1jEFUv0lAAhlDgcRbwnnPnCs2/v3ImAmCv6ZP0dST
NO+UgjYwHVnab2pnyTrmNmD8+9EHeGnYZVfhXAHz/1gwYMeEpq7QWbyEtvziEDvxUmXj/hx9AS3Y
od7blQag6obejepvJWLkw/iPtv5tue9s7b/0+3gHQezP8xs0t/UTkycRN4csxl1GareswOiL1Oz5
kWecCZva+dCAv0vWmus372VxMNNg00DSgPjgl0Cq9/xH5n7+xNazOHR0JeBMouC6Dg5t8vizcSd3
sEMcW9jKCrzKDzw7oujs4AvuySAzKzNFn5JBNIYfxcKjuX/JcnljGvFTL+U1sBiQmSoOEQJfXqb0
QtjNb6mDOZXV933P700G3fU4x0+CyjBpyy089n0dQsJFq+9aC9EZuOlu/KiHQoSACHgReyzuLkQN
heygcBMwV6wEs8CX3TQXcYWUS5lBhMhs801uV6Ck91MvovFDE0iknBvjBTRZwSppy3Yjne46rEOP
WhwKWVaPDH7eggk3JuAwdsB8b4OhadOQGEzlVtrgla9B6sW/KBm4N/SuUOvKYf2mriCyG1KAoPXs
Rdfsd82w/1Sqv641SLhEGLGOszcRyqvA0UBDQqHm7uQXqqb3deE/sz4YoAkACYuEFr8DApKj2iw9
LW8vkh60uFEIfunOfKjLAWzmTgGtdzxu9Ty9yVX3FKjqEHdxubYy54b0OJQW6DssKBkNglzJAiDj
DPleERZgudTLT7S0tq5vxw9G0F13Br8y4tBzhvCqSNWdzLMnJGWyVVrot0TGf3QHtAkNGZe4BlCA
x5AZK+g+qHNIIGnJLc3oZVbzrQpFv7Kq6Iaa2h3PwEWMSOzO7NudL/qdmdf3Wj/8asC0FHQCDEh2
lm+iSEGsxmDXrLS2irXPnSwfBhVBJVnL3XjIQWBAFsrUcz57iliOKQp8eghH1+18Fz3Pd8WVf1t5
+bYH7akC8eSV9TMzm2KVu66R0seFjQ6I3BM9v2lC8aMXO1p8vvvSAlCKGg1isdcE/UsTouoFdKnj
/yzJS6atP1ZDdRAJtrFXOhC/svlOb/qF9T/tHgif+LSypXQghYq9on8rBYiZab6RKNL5EUgo0mHB
c87sMpmGMabKQxk4ZexRt4TuA0RSvAFKCdaVdTf8VXso0z0tAaGNLxTmf95sX4yMxzdb0iHDUcf4
WMXSYsP6ylg1QZOvA2KCDYRAAaOBVPsQXjdRr7Z5SwC/sB6yZrhINJAAVs2eksABXrvoYdEU/zfl
H7k27BJreKB9jHTFIA4StUrU7Y1NLP1PGhts1efgl+/QQxkZ9rtswRwd2AHYuiO5syl503EgVole
eGHieCoivxxf3KUpctJ56OzQ1/deZcVt3iIDHkUS1J7MeK7r9JOEoBnmzqWZ0Rfkj2+0TNCNHqAe
BFf7UWn2XWtr0BpgFPppEQp9up7eD2biSSA/+gzcyVl1mTkA2PV2vGqJ8VpLit5wCFKKRv2pEkga
BHr2u5bmlU+HK5U0qP7RRFul9eA5mgBiTkm+Mu0QUmR69SsU0bMdtL8LaYAEJ+9etFoSEM9Z3VqY
zn0XQnfagO4LD/wS8quQTAotVUFyMY6hNAMVeenb+4w4T0FgvxWVvy3S9rqrh5dOAa8n+DNKlzeB
isGCLJutWekfRujvswbyRX0Weaqx7m0qt1bQ6GsrGD5TACpqHe0vQt9FqNuv27p/UA55DMPkKWvw
Vb9M8zWLtJ1lmW9+7FynZpLtnIKUq5qLS6uQF1pSvUsVQQupBIt4VJfgSwefedkvddCT0RmcOpZj
WHEUcFWO3ds9t4TXtiU0TAS0fixaXEe9uFFmgh6oIgJDpH/vU/FosFRu2sbcpCq7hOnom7BQt4UR
WRtmon8rRAH7LrIzf2vFPLos2uYV0FNrnQjglBI8EyBVke6dikN4QRQgmhF9uq4r7kWVcg41SeNN
b5OrrE1RlEdJf8HOT0etYF36PkWAdHmfOy1eK+JC10KU1tOLXtMWUA5zo48+7GgBex4iIiEi8uoa
WiwIO9KsQDhjbM6HYXPDT2L6SAaFLnkA9UzSo9U9hC5i6FU2XVqbGVc7bT1jRZS0qR4HnsHkq8ri
16yD6av8Nderl9h0HgjqQnYPzcOQPJQhGMcNtfP76CkmtF5lkf4SsPSx4yCZAk/LXU+hTRMBZb1q
wC3PWrBrBVJCFkm1f4bScVWV6Bsfzagr8PdA30Az1SpJ+R4F3N+s1h9rIR+1lv1JQrh9bvfF2lBd
tO1gfCt/ADNh1ybQBTWx3E4ArE3sgALLoO+5BlW1MLwUNPnoSgRZPr2oDHGpJf5Tq4NWPlevBH2q
q5Jpl4bdXPVRtPB0nMEDIf39/QSkcWqg1K6A6N0G9+G78dJdxofqo1q1u/C2OdQbze33Eu11S+HJ
3Jkwv3+wj1otGzFjXm7+NSNwEChtY2ZLbKxfmOpTLmFy+zKaBRSQCvi0PjlECkEgccxVkdf4VwOq
TfDvrJMyxnUhWbbWGvtFpmHmdgMKjFaf7dOcXPZmtW+c4S7Tjb2TtNA9kxzKd0reBq21zxSEHVjz
HPMWaqodiC2bflfhjXHeZkbfdWoC06eLrfFEVX3k+XH1Ki1jC83jhXzZzNJPHy4h5lXUiJk9boqr
rjI2QwPlk0QtOJMZa5zGnZUJPp/IiWOvK9ob3o9PEX9rCx1vjuKWWMavHy3QNOiMWdxSQ0WxZ0Ph
AmKsjS4Xlv50CgIyz9+P5iBiGaKjN/b0QLsmAZp5rdjfmy2B6oNa4qWf24Tx70cuN+7qvB4M/PwA
oCsJ3RQWgvZuYQtmDg8d/340eChaEpnj4HoKwcai2WhJuz6/7DN5MzJth+vDNM5Jj+0l6MaF/iz/
E5rCQ2fnPgY4C0guMLeDAuSqrf2LJqkXoum55Zq4Cx/xFLBBaezFnbkxg0Nt/zGTt/NTGu/QE6Y2
bZJLDFHkncB+p2X4GMbl26BDfNXxH2I0z62owS4bI1gCi8+u38SwE5uB5FWB3LBM9ItCZVey5xdW
UamVZQBjqFDN42g6KIl9k0T68/kpzhyIaRedroFuDHGp9GiKqm2Ye7IJ3J8NPYlMoO1QUiC7pVfy
P4K8DkvZzBkr/Eq7HJ1hI6qJD2q/BK1Z8T5iaL8MIJpa013XqO35n+6c3vhpq1yZ8r6z2yHxon3o
qasQ6qtkW7pL9fkZUBcY7L+bIS2qksYU46eX2m8KXTcfzBj1JvmsoS7yfzi7juXIcSD7RYygAUDy
Sleskrct6cLobnWToPfu6/dRuwc1Rihu6DIxo5ggizCJROYzewVT2dQKex3L07QVEBvCuTuo1k21
hyWRpQQf2fanCUjGLOXRhAd38GhVn+sg6j2gKt0BnlQkYBcqXM9gZhvDWWWvLSLbHIawzechWvs5
1sBB0B/j9qARv4fXmOF16FJnU2iOkZf0T+dnXyKSZPyHRpcuAC8ZdhHWLYUxGCxKI53aTlUuT1MK
Cz874R61F+oBe7pmE/eMSkP1kyt/ljhOHDLBto7Bji1jsLQt0utGrx+oifKZ3WtvIHA3O/mtdB0J
IQOYVGg8qH10yJ4389bmAJNWKGPCR2lTuF7andAuibEi+S1JFqLEOor8zaQ4JgnRVIN+6PcCuChb
occtynbd9vACFp/581BDrgHE+fNzKdnJH2ngp7VqRXO16FurLoWer2XBF1KPI683tGNt2cektO6y
qg5NXaU7YyXZdSLfjpWKluktei3mMoVFw1xkDTvfItsEIsduQvUCZ4Ieh9FVC0zdjJJd/1wFJayv
z4+WJLR+QEw+jZbezC0ptnb9qo+/OtN6X8oknOvyN1H2kKay8TH+DX2gW2RqN8MDkFJ20gaYcxf/
56IiFdaWPVqIEcZUx1ofA/ZkmECb/4TIyflRkeStH2Hi06jg7pguZZ7wsGoazQXU/X5mmuWmOfyI
rOFqHfbU2ST4MEM0n4E4G2nnpYB43fPggzu9Wb9v+s295a7+BqXam2jJUIl8uiifYXiURsAMoart
zDOihs322vmyz/g4OD4NWJqlUQtuDfwZIEJd3xZ3iQe36mCGfxj7Ee/SuSTz8kEH+vSaYiL5Ureo
GJBKeWOJfVuXzS9TqyOn0lsYGeV5cH4BSBwqDJFtl6RdBC2lOQ4ruPcdiUvDD9/1Ww7X0Gd4VpFn
1sKU14B5tg17xfIn2gYaTEFZUAX1btogmzQha1BXpQABIY/DAbzTeH6IgL0//4GyYvHH3z8NZRtB
QMue8Gh6s7F+6qCI0clza3/0qVu+rX/4w15PQHZofayaT+8a13YokrxOQuNmDbZDK3pkEDvYFnh9
+Gby8/HyTy/JoINEWgUfpE0wbMcc7KF3PtiPX1wKPgRvPj25GW1tmhc8ufVq3Vn+0qCDY3oGNs4J
BIKH1tG9/RxOcvJ+nASfXpYVAx9tq+FhlFunuYdbMeSbUBfawclJVpRIzaNapuTodPAQQgdRE3bF
TiFBco6IhDyrsWw6aSAus/I2p3/jZnU62ABF6/P59SoZFtEAYIRQVakwDVgAUlyqoIS0XY6iRX73
vcdvn/Vp1COtgIZMjRpazZfLOQYnyEaesOxJospGXdjH5qQmlm4h42FJ4SU8umRmtDOhsoHZXvnp
lw/1Wsxs5WjK83eluJ7gpY4O6PlRkW1cVTi69WXO0eJBarMpHYEWE8CY2tfg+KtCvmePLSo7PERe
3dKiFozGG0bnKb6GcqDT/bGvu1flaQlUTw213jv/OZLMUBUKgf1kDhWJ8Z68Hk5m7380nQd0yuiF
nV8P2uyo2V6iLtsPQp7eFNyaImrEob6u8JMuNSgjkJ99Ovp9tZc8fF2s0EUGT5J349o3Fjq6kLKk
gPOipwzRgCBPRxBcjyXsLc8PnOxFwr1+SFtAYgqAmaPagCnDrWrd0hVe28qPDgmRvrMHJesA8hr/
LuUSrXttbawkjJ4G3zp1m8Ka6g7gUgNYvilJTN8Tt9ZFQg9RZ5JXNd3gh9o7epeXCa929uPXE6+L
nJ5oteK2piUebbyPwFSUCY665Fjxx/Nz8ZGB/Pc00mFp98+G72tWNkmM3269wdy2BCvxBKkiP3O1
3EMLwYTRPLyi64PyDt7g+XfK5l8IAzxGoTtmwMctM5iJ0BF8auh4nTSQRl0WuJrMJoidTLFez7/u
6yxPt/V/vzC2uVrD7gNZj62+GCbLHHtVA7WkxzLvLrmq73zW16FTFxX5i4UvRjSqcaiYGMM4CWq1
u860XTWF7fd+NVNCDChYk1RoEKFdAlf6E3OLU3WVQeUAxtbTzX7GIKnO6CLVJ2uNfq0qbM8+6C8J
OHYu9Cf87R6R9E7xsp6gRWEfWrhac++bOZ0ukoDqFjfqxG6UA8mKN4UanrnBjdQk9rWZLvDqIHck
yt95ZXtDBvdqszw2S/7z/AqRzJxIECJdHxPMHS4znempLJhBFa7UcudOLDn2dJEXNGdpiyozLmUl
h3X0Ro1EunfZPuM0cvZvZLKP2P7+6eSuBi02EIeSME/hYGe2IWUwSjaNncK/LJyKnKA4ZYmuctzJ
xkD9O1w3bgWzg84zF5B0Mo/Dg/r8ZEiHSwgPi9KbWTkBp2loEN8rgyRYDAf6e97sFx4Ex8ydutEW
4b7YTyIbiLVqV40U14iEItx04WLsJTqyqRAzg6RaUQXBkyOm3TDSX1VZ7aYWP+yM0Pacr365EAmi
haelVk5JSEG1Vf3cg67KCcIKAVzvw513SL5BJAXFbIHKppFsFzodfWXu1I86VEqh4uB3Qfy+/jUa
d19qWDbpIqenNDeRf5xEKAlrAb/IfHaEBgGqwS2Mzdedk0D6FiElgA9TGelGysP8iOPgLQkyF97v
0KoFzSz2sr06kuSAE8X3y2KFNDAFFlIpDddsH7Oi9/oW2foY1FHkps0OK0w2R8KWr83Z4o09QN2R
pld1i5KkMoa6Ve9kULLHC6lBPHT22FEsAVLHjgG1lWg8WEninV9hku1nCttcG1R0SDhHSgtZiGa8
rArFP/9kuNt8vUFEdg/U1Ra44LYoQ5bGnZpZPkbqkUwJdGTteLyC7UxYMebNBrli6eDzNYc0bhRG
5jD5HTTqqqm9NgfoAiDeudPUnKye/8mVAVrSWZDpoG1nixdlLdSIW4/z5GCo0Xy5FKR2jDL9OczZ
EZIOByXPOAjF/Na2oGjYDvnv0QalrC8GR+s3i6PButKmrHM5Wfx4ba9Toz1M5uI17WI6qzlDPg/C
t87UdVea1fxYu+EnNOZ9XZsvhpI9rZwCOdTDyzrNsoOimJfUGu+zjHvQQrlQSXln92ugxJOrRCna
HC3cUNvuRVFnFK9JWGnmC3QXARVLe3iBTiPUz7L5zlKaZ9rE/V1dDK9gwgW8iiM/m9BNrpYWjtm9
TtBXzm4zNC2g4IJAQPqZOapS9w9mXihu1mCkqWlmMLZaH+DQfkvi6UVXjUdlrq+yyPI51DSSemBO
pNpvxB5QbKvQHlvy3wXnQU1Am9BjV9FJkKrVIzxdAlVXnZ4slwuPB3dt8YPRiEYzU1d/8xESGkid
DTeP1xJgq+zXmpPfY9Ed+6xXgq5Fu2Uh6z1EUTVnabrSGfL+Zux1y0/mIWC9cUOm9qIZzIspT5+b
xgQ/Ayh0Rl0jg/Jz0R7Gll/kvf1K2fiq9NEPbRl+dqMCNE8KN+I8Q5N15eoNdsxd2a1vLQxieNyE
Rjte0Ga+7NbiKSrUoO8hYWRaXea31jQ6Q1G90N68HkhbB2Zkv2PN3U56dLMCLmzWzd9xTW+WbnR1
kp9YU75lmzxmRaPfMWh8Sq+1yJjpCK0UcI2TJH7J0jRzFZLbVxUgld4KKfJuhboH64dXSq3USyo1
IAXULHL+nlK0ipXiQuPpXd4Tf1Kg0dVYT5PSHA0LAoVG1P/OedO4k2rC2nMdLJCmU8WNuNJcd0zN
3dReikslUW4KRSHAKRIGk6kGlE/rqlzhHUyny7VXg5gogU6Le02LX1JQpC9Gin86S5zkAZ0591EV
gGVsWr1WTR+Cq3gyc6RiozoDK52MdqhDk2Mnv5BFNeFwjpleWNoETOIyazcgG9wVKb2sqnXvcJbc
2ET/jJpxZpC+Qx5mOzWaLPwOjJ8UwDTQY53xuYdIgnHU37QbupPHSE4bkbZXKikB4BsYRbrMzpwj
BGk/q446DTCi6/TIk50uhiSoivQ9PamWbFhbeJUXNi6hXLlKNPzL+ZgtmRUmnMxtVRKmbeIyXcXu
izoPk8p81JbvUQ91JhTk4lxhQ1krYFQ0dsiULtC0dOcckw3/9kWf8u5Wp2NRRiMP26a8sJLJTZOL
poIeTG9c1vUfI95JwLeR+CLpE4l9UZI2WqSVyF1aE1Ff7y8pgq1TptbrOtsvdE0ez0+F7EXCwTwt
cTXVnc3DFAaaRU0vrNmECNEBuBFnKfX382+xJZ8j3MrLcYUqU0t5qGrcOPI51x1CE0CiVwIYr5Jc
QTy2dcYZDAZt2sNfyVaZsPc7VZtrc10ADSxjd+46p0me8uzX+S+S7Q8hK4/NaSl4hYWQzM1xTBh3
E7PfKwBKhksk9ylWlNvQAODhaPZX7ZwHZWIYTmaS9xgIZTfO7Tc7rv9o5nR//mtkufJ/cMGdSsw1
XXHfe2Gn+biGxr0CCVbdQwS72L3sSQbtP/S/isHEsO7S0HoaAyRBYeI2ruJHYZk7i/dh7O2d/yDZ
m4QQEDUx0QtYhoV8NS4TZb4f7D3jyo+G4Rd7kwoxIDcUgmQAvNhRAScpL/TjUmgXnFivQ6kULq9b
BpCuGeSEvaxDq/kTSUPcRvD/piaytSY56jXz7Wi67TttJ2BIZ3AbiU+RiSp9mRJKkxAcB3VxN+vm
6mBcq7Ff/lw8PRx27oqSE09E+OYmSAqFPaXh2NueUjJ3mEq/Yzdk2KMKfgAkvxpgIVrAaBGyCDli
0qwC9EyUKMPWNUuvb9pnO+WqOyfVwzJ3t0XWnoA3vxvq0dM7pXcMrv7qG3bPsvJVXfuLpbKPg9Y+
UGjSXUcF1ELnefY6o7ziBbm2tM6rCg4J0bWG+hrLY3fQO9TbTDiBNP1w0PPxEagZqIDhkx1Ifjy1
HbsqoNmp6DBAGjilDu5lQVxxwzVmKJQRu7xXYMEGIJUHyjR0eC3z9vySloQzKoQze9JWJTKRyhRL
6URD79Rcd5Tq7/mnS84B0YBDG9VByXBxCKmq/UotMOMaZWsK8Ft0s3RnpNOeV4HkCBVhw+akj63e
AcWf9NYx6QC+6PQf7VqdWrX0bL3+w+zp4fxHfXRZv1hJIoYYCXbL6m0lTa4WaFBdtAyHeJuHhBr2
e1BWyY4QEcRwDlzbkUYoqmt3iV17WrWJooRRVPnnP0M2YkIwq9MpmrtlSEPOlt/gH6CK3j/aLS5E
YxJ5a6wHBnoG598liyOi64YSlSwvV9Rm8mN/LJDOjk75rLnwTEAFWN87b7b04quJEaKVUdh6sTZ4
S0t8VGKD6Bhf9qajHSaQCus7kEV3qkCSg0CEGcPy3cwMisJD0U3XTcd/mJ29My2ybgoR4hTsBSxD
j9C3jmf7OG74CrpOhavq42Ew1jfc/o6jwgJ9qTehnL8qK0DcyOPSWZL4oKxG65ZWednl8556qWwl
CiFi1cxZ5xXABrlSniJqIaNa3QxaPmP9dH55yIZTSHvMaUjtzp54uABn4BQMNSJoG37vsiaii41C
iSuzRU6FBMcd6THTnse1cM7/ctmxLZp05BEtl2Uq0xAqkwlKI2F1vVn9rBeJl/xiuWuXB/svFh+W
+W7CI4mqIvg4KgoobcZjEi53fFNKJO5wBVe46+i43M6niqO1svUm2fW4s9wlmaMIRSYEYp9zBgot
DPWcIvN5/ZYUpZvBl2e4mYb3Ylc9UbISRFAyck+WVw0+TduEU0sbQhd7lx8JgEoX3TuqfojiVAXr
piyszK/S/jIfFbDZCerFsFJ3yGw8VlV8S2zzOKmgK+pjA2vyOUjr6kFv+sMYaSF4Fp5aJSctqu6X
NX1eYvInLtH2JJ0C/4py/ANN1MzJ7W6nQCsbEeEqpbTc0mcVBxuDmOlioMRh/tlZu5JwKeKZMwYR
mbVGFEOuca8+b2BOsN+uslu4pPv/j27gFii+CMsilLlZlqEzI6A4rcnW79YUa7TsYief0LHnkQk4
bP+7WcqftQl4y7KWFxCa2ul9y0ZPiCxqw/WWqXg1bJHb6kc1v58fO8lzRTRyPoObOaWoa6uQja30
v322IwAogXZRkd9j1FFpQxV2A7jMHiSdvQlCbe7gqR5yP4hyqKHxqn0r+aPiqdzn4Ob2KpqWNL7N
l3um3NTRzuKiX845FUk+eVlnfAS062DB42UEs7xQjh3Ubc8P/9cRkIrnLxttYlsW2v8RVD7iBOlE
fAkDND9fQA0ud17y9RxT8SC21AnUhQE4pnW+MIFjWPguL142OsKR2iZUYWBcbo3Q4uO8GH4a3rb7
smPLkRWNV6W7e1xsa/2/24+K/lf1ygCWqPCyfGLvoBSgZFHed80daIiHuiIXEP08xcMEs4w9t0XJ
9IhHrtnlkzZOALuvte11071RLk6SMteEl320swNl79jS2k83UwvitBZmBQigFr396TVK3nLjNMyJ
00d/z6+yrxMfKp6zyZhH49JO0WFmyPHhlGQ1xoFmy705dTv3XslCEE9WrYXsP1p7AEp0p7q9Sdaj
rX2r1krFozSfJvR6NvNSrl+RFEoluwnh1+kAFQ/StofH56LA1NVu2sumf+oJ1E7GMsi61B9mBbr8
bZh0xjeHSDgA80ypk76BnxSUfrw8MgJ7XELbHnZKHLIZENJtbs9qZ2kxrgux+mQZKfqIaKuRaY8p
Jnu+sNUXM2kzoxyiAwFajN2O603MdwKU5CJKRf+pwpoR9CZ4Nhmx3x7LoP013zGneFRO+211SRQU
T7oo0uNZAdcKC//N0v4uzeH85pKMi0i5mdRFi8sRRIllhhCtDXrTyi7adE8ORPb4LWx8Cg/2aLBE
W3XzkGknav5ucS1StL2QKgkMIr+G8DnmPQW8qZr6Q5X9sjt4Smm/ALTbuVZIdphIsunyjOndoCG4
2fO9mmu3Ky/92GCn1qw0R9HIm67Oh5k3/vcmY5v8T6MV8Xq1mhWLFDTMuyK2rwuSubzYK87IxkvY
wh2H2AqF4sdhKq/T4cjgQNB0B3PX6Vs22cIe7nSlGnQliw42aHKKYgSpRrzIrL3zoyOBs1GRfANZ
fSMpFyiW178Bv/hgPZUXEGLSDWe9W10SjKfqCGGRI0RdUJA9/9av6zNU5OFYOh1WRqBpbTWoyaBF
/kbxH62+nqLKOva0OhZ9vHPJkGWdIhdHn3ihTAUOizboX1LcIIePxmMS2C6EWtB1nMHB2GdGSOpB
VGTnVKPFaEoTAIWB1YFxyIrC4wW6v6jTrH9ysmvMLiGVUJGfUw9tYozqFr5wUc7fyzUg/hqOEJtH
d2BA23t1qptvnuYiRQeNGzbmcO08TOCBlwBixGP2ltnNXgdHAkqhH9P3eZ92Y9rMKbhxdj6N7prB
Fb7PT3AZeYFgyePa8ntbLy+jAWL9LDIypx7mF0jyrA4ZrLs5XfzCUKCDtMK0Ie2MU5lOlQuiP+ii
fXFlRNkFOoSrZ6vNAc37nSuYZB2LtB4+pGOKmnh04DO7sgrdVdoWkPq6caxieOpyXDvpend+z0iS
wg/g4afx0TPL0pMIh0pC81+TMseeugw+0reHlac3UZtkOwFTUqWjHwv705uauQF2NIa6s5Itl5nd
/WhW1Fwq7sXm0oHAjipMrKqHPtWNQGNmD82l/JYoC4rrWvFb6Qonsm2XEmsnHZYudCHP6DtlUAZL
RQzU0aYhfuzHTy1sWh56nwTliXtAve4dT5J4LjKCDJUlVRHjXWn5yvhVEXP44b0UEOg7P42S54uU
oHZgk6oseP5YQlsTvVwOEa78ZprbneRDktSI3KA0miYFQnjwM+ru1xESUsADn//pkqNIZAUtRh9D
GxYn99zVjkYnrzFPJNpjEst+9zZgn1YdHwei8AirbuxDMhwj+/H8r5adcKLjlh6XeTwYuE11fv44
AgLK7ltvvFR+pA9a5ALDddpCM1gc0AXd2UKySd6+8dO3TM240mRWoXC9vEUpumxF51i1Z+/aS8um
Qsg6VL2COxKYmLBDwmFWoLpFHnOk9t4yB6MP79RDDkqEt3stkk2OkIVYhUFBCcPUJ5u1E0l+wStg
z4JL9mxhd+tGwodJ3XZ3Bf+tB3M8np942RiJ9TG1rsECwm+ue9MzBtCokvJa42zn7iY558l/CEHK
QMbMhPQrfaAvIEKGhds7NHEX7//DJP76K1D6+Xcpabk1GjRelANX6Q2E/ELe8r/ttJeJfeT1/62g
oP777/Ozguu8h13pQctjw6m6+i7JrOPc2KW36pGvbAo5gE44eqYc+059j+L4sejTP0Yxqx7tlRt0
7YjXM6DD6wRC8QlM+Nymt/wGUFJfLVO/n4x3m86DZxnWJcsZKAvVbo9iW/Bf/XwhaswtJKyyDqei
rTnt0QgzcD6sGwo4PLCRfuztuaHLpmH7+6cdXWuGOmSRDUsfmLkubeSq9mtRzd75pfr1FsCN8N+n
x1FO4WmoRJDxv+rpYa73Kq6y4RHixEzh15RuZL/J3QQsuF+5/NAFzIGg9IYc3ym2SnJsIpKILFIT
PUd95NBGNnzDqAbpduMFQLPLuspulqZ81G3lmKoJCCwdSFR92Xsdq26WGPDecayhV6jvoSG+Dr5E
JBpFM2MFI5gqM4Pr5HFd8jCdj8O4R2eTPV+IK/FaQItzRWVZAzpzvc+0xtGWUwkPt/OLQfJ8kWCk
rCVfYQEDOY25VhxSZJPblekjS9aXdmb295acyChSTLSArN5EPs+hyjYr+qGYaBOc/wTJbhEZQ9My
jFG9otAfLY2f2cOVDrVmau89XjZC298/bcY2ijVoeWKGs8XP6nv4sfgDJNdje08jTLIfLWG306y2
F7PCFIxFGqj1eGATfzk/NLLfLmx1so6aTTNIJtKsWhw9tWYoXzavmQXPO9Z8c3KFbT/mlqWqBjT+
1rqEbY3mxWDbnP/9sqERMgHTVtdSiTcGdBd7fFBXR1GXPY0u2boRUgFUuKt1WC1MbH4yU/iZsFtI
+5z/4bJnC9uW60Vs9VvzSStexygwRuyt8c/5Z0uuTESkA3XzXJXGbIFUfTW+tJc00P9UT+x2eR28
6hi9QHU482Kvnr4XIkQ60NC2lkJ7AOrS6JfBrGAC04ABh8XzbmcHb+nFF+eq6PCzlPOkKxzLVE2g
xVpFNyhCOT1NDiXEa52ygCblbO68Szp6wn6eepCrUwOOvukxu59ypz92bnUFLXPiWHCZBIMOhQAv
u9kTr5AsBXP7+6f4odcrX2KGNTzl9Las+LUK8GHHtJ0tLtkiprDFG7j7Uhh4QvyeU3dVqN9re94c
kughsoLiSS/TwYRaaL4RC63qRwYz2VyvPXAC553F9XWhgYjsoGqFJXnaVjAhj9bLvAWPjXEEqQ42
tqPpVzrfCVISfAkxhd2eQ8O/0C3w9Dpr8hWbXJl5eWs39FhDnZ9zWCjqnU97epEt049ijB/QVTyq
FSj3hnoEX8KhIzCj+TfNpohITWB8WOZ4hTsAM2ro6UT49GgGubfLT8mi7kGOJPdRIhISaqCgDQIt
QhCI0ZS+rU49fHovoHS9ScRrLnX7Q6Q69VVUOAO4EOcjlGThiOwE0zQ46zq81BwhFkIKmBBAcsnT
V+0qB4dqbydLlr7IU8g1e5hNFUIMW7656IfpMP4YT9rbiEINjCPz2Yl3sUKSECWSFhp1aOrawiep
vXIx1cl9ZlSPeg+GPC2KSxiSPemp/nZ++CQlKMKEkNESqqh1C9DgGDQ/NQ/kf996RdRt/QkwbDB/
outiJ2mXjaEQPvTaYn1l4VVsfmq02C3XPVUqSdwTNf1B3eNFFyN61NZxGh9XhmbCzsx/3dUhop4/
EL7TSAdchiH18Aqg4o+sHf4Ak3Qqcii027XykgzjRafsFSllgyTEjpVUeZ6lIMQPPcjoHcGRtGfi
KvsUIVHQddhr4DqLTzngIDpkhylALAz3CumSXy5SFdqIVObM4OsCe76LnrWHymq+5dlARE6CmVls
TpVt5aiQqNbdAYYm28X7/B6QhBCRi1A1Ch2qzbYtog+LMQYpGZ0Y/timPX+rdElEC6LKtMvK3iZV
Q2LpzKsKasD89/yvl6x9kYPQQiucFKhfHuqoO8YqlMPpGh8KFefo914gbFtI8M8zzcHLT4xnqv/U
+vvFfv3eo4V0nnHCqqzEvGJphsYwX5IeapnWugMTkARS0WmIGEkCY4ht2Vg/wMSAF/pDPYO3u0H1
NWdS93jfsikQ9qyVtzl8gmHPBAt4xxrAyyedky3E/d4oCfs2abk5TYg0B1LdEvjMTG+DuRf+JTFB
hOBb0D1ckwkrc+vpjbfqc+nBWvZXdkU85UoNgOm8QtHvNlYde/d8kwyXCMWHRXodlwTTona9Y8+/
y/Z53hMzkgQhEYGvr8ZQg4eFnYb2jUpsLx7SneNLkj6KIL9WrzstzaEnk4/tZa2lQWq3x67tDt3g
vJ+faVnpVQT36dSw0GEHgR3tXNS13Ax9T/5n67FqP9vDHnFHNgHCjs7QA4Pf8hYyhhcVNgS8ucm0
vc0gmwFhT7dNxQGQhNboOM8HhMKLxeb++eGRLVbxip7AqLbrwXjNOtM1u8kBCMgZzAwW83nmtbOv
rFAfzNnOqSORPiGijPcC20pedVhM5LAuAZwMDonHXVieaqfsHeonwR7w5aMJ98WtVIT76WOhlPGA
CAKDH5e25QvsJ7zM6K9yCxz0PH3okmlwIIB+B2+n74UVEfBnGXlStWqShMxGh2Xpx+uyg+RsQfZS
J8m5KsLsWV7A0wcODFCzrVyzuIt6WFNEnatwY+dokr1BqPEvaBxvUCqUCzJ+qs3ptEzWG9xp0a+d
f5xfc7JXbH//dKXmzVCkYwbUamGOTjMfS9trq8gpy/vzz5fsRRHxt2pj0qcdsiYtn7x2hZoLa1xz
2itByH6+sNWVldo12G6I75MJAtvqDZYS5FoeGsWeyq3sFcKGt1TDsJMebcg1rgFRCHgyhtS61eDf
eX6IZLtDxLyX8EKzU90GILzmIBrO8AYA0VCz3oc1A1foxdbIia+2WzLFO/9K2TcJJ3rdRJPeQXI4
ZB2DmFJPj7Dl+8Hb9Hpdkr0LsyRSikhAOq9aobXAuRP9VSlv4eZ1/sdLlpSI/ltXNqLQgDmPId2n
FC+NCSkR4+n8wyU/WoQAql2kwe4yATB5GU7JpHAHPtZ7FRrZLxf2c52sJLcoHl6zd9apnp0lrs3o
TrSQHOAiAtBMi6wZcsQjSBr6Vj1AviN2pqYGzOMG1oDnx0eC7yQiDFCfrEhJZxBDN/DSJvql+FB8
OUDc9fS9Ljz5QBp9ikn2YjMUwaEIp1eGrzHbNWdynSbTS5F/z3ie6MKmbhmp02VCWFL53QSD73re
4+JLtpYuHOJjDMEHlaJGOUdXYwlFGfRg41aFNxHbAVHLClEi9E+PB70yNZymdmjelI89kDXdYQ4B
JS0vBg/STM8k1MPlIj/snaWyPqEI/GsVA5bRW6qg3WTPA7wjXxgI7X2Y/43hD3TZAGlYHpqdTFSW
mIjIPxLnsTX3GMPOX0Aw981faeLYfu+vfsI8ChMVz9oJvpItKYL+9J4V61qDiGCWGD7tPoIxnsl2
DlfZw4X9bihVrpaA9RzaegQa6bWZS1c18m/+9G0FftomrNZa1RyQ5pbmz5W4azU7XX08v81lv3z7
+6dnd6kKbAG6E2HKAbKBMqOlXn9TRpiI6LtMLSatMSElY8U3MGhb1Mwd9T2Rdcn++1hTn345mdKu
b9LFPuSozLYIguOAvOYi/h5Mi4ggOyMx5qnP8XxT01ySgAQV7Sx7ydHzEXE//fKSZJViwAUP1I58
U/HxGE3uzk+n5GgQwXHwfhzHSsWP7pIyoOplbPdwbIUbR3FtR9/L9ESA3GTy1kaVErAao3WUsnXI
yp0u3+nNSBakiI5TKy0z4pKDOcKvrOkxNy/i9ff5wZHlXyI+bpyJsa46gtsElCIP+cm4106Gr17s
3bRkP17YqbQspyxKc2AT9TKwdONWgWiPQ6N0l3WxnS5fXLBErFwORakhp7N9YDVk6sEy90bT4VBR
Xf3Ka//sXuRk79nW7qc1yrLMHjdJzhAY3gAGN7eQmHSsl40zv+9fICsTiILaXdfFPeR0YdEKJa+j
GWR+4tU/APqGVOYrD5qd8Cx9j3BWowjawMsWHAByIH8NLz4B8f23eQFu3lOO7d4tTtYmFRW109Sw
lbJET7Z8yZ43HGzlFq79k15ph8FjkIKM3MrfPaq3HP6rpSCU0+KMwpG7QXps3Mxe4mpO7Ku3SwAY
3cVegvZ14dEQEXTD0JZAkVUQOWLWLZyjX8vhRx3T2znuX1vrpUXzY2drGl9+DNzH/11vSmYtvKkB
1J6GTS4O7XrPrq2DsUxOsahhV8JYMibVW1oob1pT3Df5GORwqXYWc09jS7JKDBFpl9dNX+YKKj7k
QCtnw2xyVzvl9zqwAfuUyI9r0X/nzRDVtu0a5ro0hrpmsVaRVyfJL0BRf0XlUoPnR3UXAgE/e7BW
HFxvY6i5oH9idCm9wLb3IjRRypWlXgX3+XCmfedpGl/9jKSZb5IsdfJ8eiFz8TxDwdUfc+2nscA6
fYGIn8NWIw6MyXbAj6xc1nBv3LU8+fpMM0SdbwPcuChmOOSV2YbJ3SWFl+n5pfF1TDVE6N2Kdc4A
QsMNZC3DBm59JWwN1bHwzj9e0jg07G1Ffop0/dIxoE7azc4CGl6buafiw5yWXZKH/3WRgnfxHnb9
68IffDX/fVeS2n0/FVCzUE80MEJ+2PDxergXtb9OiQwRWLfArHNUJ0isqdmpU1+05ldheDo6yeeH
SvZ4IeA0FSSUYQCEyv34Q58BKdUBAjgYw+v5x0vgBoaIq5tLQAzq2dikbfTsVFz/Cho3CfT34n84
O5MlS3GtSz8RZiAQiCnN6Vvv3ScybyIAgQAhIZqn/5ffWaVV/resBpkWMfE4fkBbu1l7fW9zGh3U
T/z/sFn4L0/in+q6CqkpED04hEpLAvNNJ7dD/V1Q9W1Nv8f2Cr5FY4b/kvH9S6GD5vf/+eDbqo4Y
d//zq7nppgaInGff/4nVO/1f/o1/OSf/dOle9Rx4JZyVdyUcpsLpyQejLBqe//dn8y/H+596O2GE
O/q0hkWWNW/dZF/UXP+X4da/PvZ/phqwfoS/Zl/t2NlFThNt1v1wXY9mp7LwSt6cw/qnPET7/za9
/5e3mP3jvHvCuuiq/rJNwuLqreWWmJ84kAe4uP7/Rax/GnP7gFS6oBQjwIdNJrs/w8w3sH/535/E
vz3mf3T01iqKw3jEJRX5Jg/96EBM/6jX/1b10Pg/z/T/cj+xfxxzLZhf2AHI67oq4GMv6AsIoMjw
PXtso24HMMyNjuxjnYIHj4NZzoWA1S3Y82DWD6+RE17byDuJfvzluEegt2sNZvT0GVbxZZDEObaB
+9H3q4sLLn50nLpMCgILq3n80/Z9PgTqAz4sx6gPHrUmp7WAbb8XizkNh+atEN6rUwiy7RU0BaKB
NUILEtRv0XNwvHGnOvpgvdeuqxfA351jMXV90qjwqVRmT4Lu7GuVLlMRpnEMV+jQsESy6q4GvTO1
fxwD8921hGYRmbHBNO/F6PVYEOyGVPgFgI4u8XZLSZ9MZLcNW0E2JGlUiy93Bd5nUVhLRyt/45UX
sA+XhNLpWsNNLitC0WedKxPsht17X92kZO8d2Lk1L89jsRylE9zcTh0CsmzlSq6Mx/AnWaFPnHu6
GUUPGWcczAmBr6/vtm3KwuqwsPFIKndKWac+Bnc6GL68q0E828L9Wl15G6n1jzHS318Hp896rj/R
paq3c+A+8WU9tUsND1/kBomLyjFxJtRCgRoTn7Rj4ooan4DUO1sRmGW1YQyYynh0/TaffGA1qomd
G3/AuqZbt/dakCiLhuDDm8m6BR/+o2eY3ktfpkBJnFQ9/eWzm8auv/X6JY9Zm0KjDdhI9KhK71o4
vybaVCIcuy/FGB365tekhRWQqnTPcCEuEua033XrwAFnZVAgmvjCevkouzJKxtKKlAh7KRhL29F5
7ntysHZ65WrdStq9gTv/h6zQp6nozmPnK5Q03rgeq/JKF/vYN491Gz1xFXxRVR7jEC533qozbttH
qywWFlvvPKKlm0HMspEergcHom+YSx6h4HidHWxDhdhPgg0PtrrgA5YaGearVFuLPe15mLKKu5le
Op4O0tm1Am8eb/pn7I0cZ9L+BXTjDATkx2xLm4CafbM2WFM1hHvMPKKEeBFyk9HDeod9WKsQUZL0
363hGOQsA8Dn4wNdZcar+jZBirRG020ewUKB/jRpHSjl4AGwbbqwTI1vs3Gq7jKavxrfOzqduPAa
5bszubDCZvIF65tw3TXxIaDisM7t38qLXgUFklIV7YdeSiAgurWG16n44uF87Sd6KkdJUzkWNKlo
fSza6O6PNl+d8Gh57SZ4486cRE9r3JmklvRgx2Ejse+7mSE+N05xHRnS2GqYEte1Kmu6+XvyR0A2
2/euqb+9hatsFaoDQ1wGKay6vzsNVxo7+Oki5UOs17dKBz9gFG/7hn6LKfyMQ3PtSwfO5F04pTNb
Wgzu+nSBO3Yli+d5LD/dBkLWPuy3lowfgVlfSKz2gefDUscBx6xd3ys4E6d9GMP7TjoHEtZIP5dN
Jb28H6etdiaRuAos03h2VNJDrxUPFkvZwbCtCs2SeWG57/V75fVPs1sjDOFdC+x0wuLrgTT+jrti
Tqa59TMq9DNV/C8px1PUm9M4dbCEItWdD4D+YOk2LXWwg03RdSLVdrIQ34Tg1eWNh2dp5cNCeghA
YTZ7pAW5hGMNUb+pzvCJ/MSWJ9/QwtsVLQsy0HJAwy1OS9x0ySD7MrG9/1VxYxPGvTX1/PFcu85H
75Uss9TkAvVJAp7nWxE2by7M3nexoSKXrfqzaJ5UM3sNPDc1Yr34nn9RtNrOBuTxesUSSVO8l81w
BmlRAmzaPFTB8NeHPmk13sl1w9sq+1s9lc9yxLfjDv69jabcOoXMaLPmlonncLU7E/dbEvT3gsy5
q/23lfcI8w5MVqvm1JtKYp5cpn0NHTKX6oiPgDthhvp0HBDLnDnCn4rqvAzjJxqcj5MSLy53UxE2
PFlCqHJnMbzwVXVJH2NzlisvwiK9exY19q08Ur+hJtxof8ShX4edbMstbL/PbVzvTbW+tayAr4Z3
WWt/Oxf8e1TRGU3tQ1D52dQain+nPIqhevZKe+FTe2j8bjuU7p2KrknWhT70MtQpaH1N0g5TDqGP
TD2lTKoNzYtWv5WdgskeoA9Cl0sqlTh2s0lhYamg7jLn2qGHWYlL2OqL9cLMiPiHB7CyYwSrgFXI
nur+9yW1hYZxXviAmi9OpPW/4rK6DRpwdeH4KikZR69iiR5cPN6oM6fZxFFieicv3eJxDIN7UZLd
KmuadHAdz4e2z/H7PdYD8/dBABjRDGv3JZpU7kfCSQZXVqk7w1zeW6ybRQ5uRdxzpgmfbBi99TLK
KsEvQwx4SRsEu6FrTjHuppiNNCFj6SYgEOy9lkCmYg7QAp/r32+fw1nXRhAgx9+1Xf/2pryoBUJ0
ErdYjkO9PNlpE678wEE+wKLRF4/AFwo1MgHJhxSSmlevhEYkls22c/2LtAuMzTV1Ej+Y6hTzxufB
DV9CjcMtgnrMmvK7d9ZUantxxZEFDkF3gn84oX9cw+VvVKjHoGcvUte4h6Jpxmq1SNeQ3hbsSiQR
nV5dpuctpL3nIQBsgdRphCY+5O11ss7BWTgcg474J5bznIzdeHDIUKbUnU+wk6TJ+HvZLNaJ8HIW
sGBTO7juZp5UcrfivLlhex8oG5HrGMSV8gDUQFbqUWRDTB5M1LuZAaLgGOFWTCo0WbKqwfcx1Pa7
MxJ/GOyKl0zcIafEvzOVG6nBlODwrfcCfoGPz63gHAL28tST+eRM9I/o+jv3qr1hYeoyD1G5BahV
qvge2ursCvpRaHEBJOHcyn7vLgOC2K8Ffxik3bDiReRi2jPoDtpmBR6npdvFxU8j49muOBGmcbuM
jhQTfl8ea2CVErioxSAeNK8xsc+WlCZdcSulSxWcdAwbN21mlUw9/3Sgn05VOwdJz7tdPdIvqRCo
2/oW0/jY9SHyoM49tbx4KesY3uPE3APbPk0h+RYRe4mpPsacycRUoGvQURzacPw2lZAp7vc7AtGn
29HLoHsOY/FwH61R3lcrvJlWpkBIWQ56mvYdHY7F2OYU8nRF+FtPvTcxBC8jUPCJ50Y74g+vIdVI
Kbv14BhEOzG8o/clcM/Ep9nlO0mCEUc+gDH2WuW+5mBYrC99O16mqTqXfUszORV/w6D58Lviqxr0
OXAmkBmk9VLFlweLhAA+Gi7YGDH5LosxWeo6h817n7NqyEwhTtqWDFddoTLKSJiUMXsWQ32wDlJv
H64YpvA2M+XZMHnwTXeUkxDdbT0d7iK1IJMY5WadF1iqlK8QXh9X674xU3x7ZnozvLmVll7XEWhj
x5nfjQuXL+aXuGQ0+vn+UdswZbK7StYce9e/V473RPoOnKSFDunSmw+3rvYwZR6+6mkRibEi4/2v
1eMoQCBeXJmyuQNcobFX20FBFTrzkY0qhb242ACIJZKp4AcBg4qB9TdYR3Yptj7MZmjq8+zNmwmR
IFmLgaRN6f9pI7J1hHoWsjkErnwk43SxVj/GDDm/JcVGE45ZB1nrtK7IyzSZt6EojtiJxO0xedii
g/UL6dMOoJNOt+9YCb7SITq72rmCD3cqi+hU9OTMHfdhLfyrZ7uDCG2bGNlvKx77kDcMp7Zo806F
fiprIH3m8Q6E6EcUI2pJ/kkHknFan0pSfC9OV8Ivuf2B+CVTppqSerbvRdMs+TC7NnO6igMhLm6F
ZFczeUlQu1kJyzUMyVi913p4EKF/CCl/KZfa3caawN2KNh+E4LitdVDhI0BChQ+2UbGD5I73N+HL
dR+EAj4zMBwde53YRb7aiD8tkqJ4QrRD1rp35hZ7H2G3K9bmGeqNo8Dxhtl1AG/VyDRZFQSvU1c+
rcvip0GLSmat9bfXLiZ1BSyggWNG8h1FRUKXkKVS+DjuXnxpJy2SSA1Pg+/dbV99wjrhwiq2p+t4
seF8j5C8+uOxcasfAnJLZNrr4vewtGNp2dATDDE61CxDmCmAPUIisGEWIzWIrD5rAewHNDFR2F6a
Upf54Olbq7EEbbX32oLemgtZHVo5AFszR4m/Bl8O4D8pQu9njG6nmGiDIqHLJ83/Fs288Zh7buG6
kRgVn+qGmZS2JWqqnuyQBcf5woOLB18f+M0OiKS8TB2Hn4MO6fXcKJkPjjjWMliTqW6GbJTuNlIW
+gIjL30Pi75wSVfinME6vUbxoRtqjqdB74Xn/WVqsMmsEXIdtz5SQnd4Gy+j8v5YT+y6btm3Ftbf
pPDPkdG7oCwwlR352e+XzDErXL9HfFJn7B6qAf4FzO83Ypj3Dhg/SeTGh7AWPzW376ry35zRkM1K
AIVeXXNlJQUJqDkQ6qVlSDZzEG37gW1lE2dxEz33Yr4KfLiq9XNmyyAlv1fQ6szfjize/Fg8I7c8
jl7z4i31c6zndIris9FkD9sSmTAN1G25vtQOKg0lqofQXbdOgOq1qpwH1wZvtuJP9Sw3TYd3xYn4
e7DOV6+mOZ+Hl0HI67LiP20uXTfcrPI2JZK2cdTXVfcHVOSp0PK2zlGboJXd4zuon2zQhTfaODZZ
RjB7phkcFNLXgBL5Krdgbmf4Ej9ERG5zTf8OCPuSqc9hoW0CVfg3BZCJthpr3U39DCvV70UVnyLk
P9hRFrg7CpKaAWXayp3P3kwmc3jMktob/05LV6bYeJKwz+kyPgRRGjC24xoJWCjqAVwm78RUcylH
B8qoJfpt0DB09RlPeT88zXCUQwZ5H/RwggN8cXSXZkqmqYD1u44R1bzqgGLhXBjU+q3PnzzmnBYG
IgdfwRQTw3LqZZ/HVbn3/RBi/HHetjPIR4P7x0yuStfee63K8V50zbODWTm6A/bCqINa1OTxiIpO
+qkp0ZiIILUgwXJkzJiUt0JnPkXbZDarTVsSnqPfjL0fy6cCRwe0DIGv6xeq1U/LyadmJ+s5i73Q
y6a4fTcdyjYMJ0kCLGaYBSR6R4aHHWAFOx/2YyjZqxJY2dk/zh0aBdrXGHgYd0vnzqLj1OUD7Td9
GR/JymNwoKbN6ioYcYhjT+2YmsVC3SlRyqDxBVDMY9DOF117IpETkqmGnYmPMUrb4WYYUMxOxn3C
Kj3On8OfexriAEdt6pO6SEsWHvzAGRJ8mD8ybo6QhCELjvh+lkgDy6U/oaz9Vi7urzaWDyPx/tah
/B6j+WkO3Yurx6duKO6ERmuCOu7kxhqx2nsSTb8pIy/vargnTdwApCu9NPb5cVDDHp4PPRJ8+hWH
LBdNfOQOrnPQ2D8m3iKGNP4jE/N34JLXOmy36xikEYABUSRwHqon7swaYCf4v7rsiaOo9XFiUwu5
pZ7Npm8AUjWRwksE4/mh6h97lyfM8Gs5R37mBsOchW34UMsua/R4adv41Fp6GZFnxp0tNpSinoaL
9L2nHDe22PqtvdXjXOETdjdvhAli0zc/NTVbMkSvmNcgb11/eP1tFH+oInQUIaK8EQmEwsgrk4re
PnS/hVtV+rsFVlMKpzxBnSxSU9PXYG5OzBsehTc/xIo9zGigsWnd/I7FEqQW15JPx7HqXugUbwZv
3LpQHvE+yMe2PJqI3s3ovmpO3lXgbVWzHrxhQSmPpV4AwNazOxc7ZCgfbF2ugg0b1rFdUS07v0Du
y5tc9cWQakVOkVN/oaNxhr36Exom56g1PgrX4tsP3c/KHw7Mswv279gLcRDhZ+s/q9DNW9u+cgqN
iFebp3B0n0kt/vY9VgTbmm0cZ70x0x4LpMjgiaHjXHmXQk19Kl3ygY1qxBygVhQa3ZwDFMhQFlJf
vuhKHwqFGiuuFABWAr+KeAUG6B6tDUvatdnA/A1iuTB4nYfms2vIPiz5xpv1ofPXnDe6TFwmroGr
UGoXGyiLG9Ci27Nh7b5V0Z8ukm8lODWdV4Ipgh57XFxphHMt6iOJh4P8vWR/K7SiuDsTP2jCTrg2
nhQvro10v/y4uwA6t43HcV/x7lnVcExjtE5DLzxEA/nQI0G9he6KG5d7gz51t5I6qXqoIsw6JrTr
v42UW1IPL91MbiWocz0WyukEc+lxzaznXAH7ulUzdqWhK0YXFGGwiAdw6uIbctnD3MKbh03el4vu
k0QDzUUVy0vyVCxd7qkwJVF3Xhhkkbp46Dubrar9Ggf/Rcl410nubnyyfmJk9lzb8IAe6/tSqywK
uqOmqGIcPy2n4ErF+OO65VvrBbsyWg7BIPaNo9EWrtCsLLdcoP8BhIX2m9+crH0dcecgXHep1Sxt
YLKaIM/bTNq+irhWyANb/JJIGakj9gVrkCbyXxgxcXY6JhuLrC+OvftajU9x0V28eUAaXuCXoPSK
Y30ugum5a2wC/zY3gxXMH2dBsj+TeNtSBz1K/6kSDUs17TPFnSHtjfOswL1N0c7fy1K8eC2KLo7+
Fl+adFTNSZcvquC7robyQQL/I/qdA6eWlBVz1nfusW+bTdygqYB7C+Y6GQzrjmhUPyNlTrqaZcKj
O7Ab8tGNMrmMm4n7Tyu6Tq2t/yJvzeqmO4Totaz4SzqNcMXBzXkmntmgu3r9tbigS5/5TWDg1Uzv
U8d3FiC7QazIvbzt6kzYuqDFBVC6DSza8D4FN8MlLpU5bWskMjP7nlh8MIF89+oqn1iRR4rmDI0r
JMjDntXuOWDRRzQGD8J3XlUHYzy3y1UIzFDQZi5pdgMs2RPmx9sZ8SDhrcEznMg+suyDFCbtibPv
Grn1DdmKRn/B8Ods3bBJOkwgUZTavJ/MBWuJn/20Hl2t9gtEQIlV8tIBuGdodIpjVWbWZ7sp7nZr
O/+VUm87h+xB3/7uI7MDlfbUVHrLOVuSRQRvtcKnmKwDgw7kb0E37j14cEaiempjcxUdOpJIEfni
XscqzIiHMbjkzxFekrhrj6RECuHUiLErvfUkSAtiT3zgMPPTF3TfFDqv7qGY4tz3XR8Zc7sraHcY
vfFNt8vH3CIFIYuLLMk4Say8nRvR09A4aDqiEUf0tIUjxg0C7W9WP6PbsRFO99xIXGgAxqfWQQAv
1gP0KflUOXCAcxSGEWGPJKh9binK4X5wsQJSHUqvTXWErH+MyW+/DCgEoG3THmpTWtudlFOORZ+t
mle7Z8j1gMH+gkN8magO6Zgha6KLIErw+iOqBC0aouguuPEzY9VjZ36kg0K25xlSmxMcjzGmKKrL
TAdMFaFKRJ+MVQjmI/SJ6DemTs+qrGXRg6fVaxl2X16r/laEbJtWu+hXktfYFwdu5nRsY2hceOZH
oGwgQDZK3ZaIH+OmudSqfmiD/iS6cTtG64B0qPwa8cDz0Yn2ESxLUAYzvLpT9RX0FK7OQFP26rsa
m/2oNf5Xo+wNgzEPgvlSls6+rpxDKMm2RD7AyvFa0/E7ZG3WRsWx4zpfW7UNxV8dNlXuNkokMZWX
oWZvy+xu3RgxFArPup5fVBM+diO69NKt0UYc2KMITGo5SJQWBQPuaIWUIPrhkMhnsfBfwyBiae9N
WVDU4IHFxqY2wPo2ijUTFkci5SWcoz3swdsEDct3ZacqJw54Xl7zLB3vIOiwmQgiPVlem9m5ei5a
JxEE90nN1AhWbXGPlnIAFKGWv0H9uHbDNVL6C/CED7rEpyL0UBdXsLif4bIdzBPInKBCQmbCHiqr
d9yMO4IJJ+2iv7Qs76an4IdHNjpZrzxWsMQdOCIAVlFKLgrgfiL0Jih6K9aFKlxHYKjDR1dOPjzt
VH9G1qqTuCOPfIZyvzb8R5sGg7ZSYWKjp7xtMCWlDtr5jJwZCWQqHfNhO9hnQeijk4m2D0vlfM+e
xg5HcAlLmB+iqkMQVQ+mm/daTlsRU9QDFZZMuvCyBms+oTE2lYiecbO3sXMqWxNkZV/ibPBw0xQi
ymkR7frJvZLR7HFO7qu3XLW/7IleTqMauo2vZ5ZUft/mwKolS9y+OHH1qZGoqgW5uZhydKxAqR2/
NR9/k+JyI1hhEh0HoC+3BJ396KHx6quITELKOUyX0v5lZEBOigco519jAAwdczZjET3Q6GTp4l4N
9ZPrm03ZNFkYu48+2vJ53+H7JSW504plnUe+2umrI127H3h4dPwClZwPdIbv7Bopvns+432nWOoJ
8UQwfNt6gyKwAI79rHf8ROKSwDQn82eMBcYJktllrfGBWhHuVWX2/lJdfX/Ed1XOR2capo3bYRTL
GP0s6ngLq4avNVzhb+qIH0dBWjXQcsPVtKe8HNPAbe8yXDcohZbE7eZDgY9n9GyvzdQd3XjdlAUF
ntZ5WOplM7T21Kx91pLqjHD3wFQBvgBiSL/KQxHbeuez9e80q1xN02YM9c1HT8Rf5z8rEtckdFVO
y0AiGcPwyZgtq4oPEvPzKvGruzLYTG4boq2vE6NjfF3khZWuPQP7I5J6RN9ewSe/FDTlSum0WVp2
1hS+2+2EjMabqLdpm+5UeG0emPFlZTTtqvBYaqRQVdyEB+uW6TQvP4DAzmnjojOMRdYmDytcgkF/
Hvl8jXuUD1M4/BkCIIxLb7s0v/lp9wwPyIcu6EQ61yZMhJzhkEvMw9iMCgAzBm7aIh4WD17+2sd7
FZE1yANZ3pvVg0LVp9fOhnunW099sGwc/DDVA2CkneVKJoGoHaMBBozmc41Z/BD4RwplYwK4zAnJ
wC0a1DaWNoMiVaQeJl9zg8SJMJSm2vF3ROG0ihYaW8wTf81qfeZmTkH2dixuelCvRCzPZWAxY8WO
OVrS/i6IeywajFAqOBteAxKLeP5B5ho+UjJIQiubtI7cU2mCMnEGeIf9CneqCJoC+HyB/Mz+RLN+
ceCKm4YUzfbRwOPUEn4uVYxRAbBWKYimD2btj33R7Lp29lLIylcEfzSO1tCBnyKgyXzdr+Wwx6A2
MZP9Ed2y5ovgR86izG1r0DHtyQ5lRtFuwomDx48T7jAwzIAM/pgbZw8zhE1RYxMc4TUrEZVz6Aif
0Bm/gbCOn+XqC/LkPnNBuUvQNHtaKjImM3PRRtXwlGOxnzqF8y1rmZkxAtM43ClQq8Oih3hs2OkZ
l4wO9hB9vFeY53YGPYowju/VqK5xpDbaK5/RLf0r0Z9L7Qw3Fp9Hbq5abM1Sam8CQwAINoYb7YK3
Hp2FRa67booy0oefrKwdvKP+Q23IM/GsSQtMZhIfZIXBc+osEPplqfgBvctP+4u59jFzSkQssbRg
T2M3OWnojt+yK3QGLjTAQI7dDlZHuDMeJ6e8jV67EStmrFKdQ4dmmKMeRRcHP8Jfjhbs5jTo36wZ
/wZ46r7BPL9e4cMfO5eVVHlA7bUP1Emw7gIA9X1GMFsoLN2LiV6bBW7RscUcbYEKJTT92WUPDfz7
lshsAlqDdgAJ23md1pMYwo9ODt22iReRN613wJRjF3mKpiwu/XT01au/iB9AdWFH2mrI692NjAuQ
jNkbhCmwkZIGsyUzJ0s3l7vKhwGD03YbyfiShiXe2kFAwGFKWFbgvkbHz0GPtoroY994eD9knHux
c/MKTXfAJ9dZPLZ1OkPRA+fW1UkmkCvXaN1QjOzScmQEzcau2cAjps6xfDEdJAvXfJYlR0UiPxw3
Oo6+ey8WWYBwGD3qxeY+eEcqDkmyKn6EKUJO1XiYsNNTUsx90VpLSgdqytL/CVV99lugFOsRa7pu
7oZ+hgwgHXplHlE+YWBlkCdMhcw95Jk1MZ91MNSptt0uDsp3ysqXSY97MiBpma3As+koXGLdu98X
m2BpN5awj6WcDs7YnoYIXQrN2x1zvdvcLqln1wG1XoFmGlBiTkUatOP9rw73ZMAB5eIKHptIO/zl
c0HM0s37ijsfNKgBIzkmDsHifzQaGSTss7NCj5j1YT9qDDbqd2QfWXSZgI/aoZt9xXIbZtkYQDeo
P4xLdbaWwUc9r7BExmgcvesT9Cb47Kx/j0OQ2owO2a7sACaMCWIOWsHCIW9Wdw+E2yjFvk5WRhyM
cutHifLGRI4rMh5fNENSkiiHNttNoD769Ip4i1dvO4zTwasbZM5LRit+Wj3tZej/Zpy4lyAWSVAF
D50jvSxaEPHjgG/q0SDbYewdGOC3DlcnGoLvbIUmp69P4To9ldH8Q9bwxhgmqsUwZoMb3CZddVkf
1HfTelfa0bQoHARm9KJge6Wm6Biz+UqJ/bDrtKFQdRT99AQSyW1WDQY3BHhp6czhtiQcU8guR+J1
pn7rphzDs3SwZT5DTJ1MpYI0zdZpQIYHFzrHwnc2v16DhSNPqhUPkcNuEcb6iUHplEqJP+mF3ki5
opaXm3qor+uA0NJovg+nac66CLP16ncQUzb/w9GZLLeuI0H0ixABjiC3ombJkm153jDsaz/OJDgP
X99HvelN33i2JRKoyjqZlc6B3+TMuKoGlSbJIz5ZJglJ6R0X+06zEf3j20R6OGN7C4f6K9TqiCa6
j9KKuR0tg6FOzpAm686o5YHY9Z1XtI96dI+Jb19T4vmY8favY22drGxJ19GgbpE7Yfee+GF9ypiK
MN+16o0HNqL/W0R2GDPmP/N90uJ26mtkOOVxw64qWx+jhISCudjbnmbbm1U90WE/5rq/qbTeKTVe
+5riioWEq6lz18YsH7MmfPIoAon038aWbFdGrPdmPBoHKbONSKpd4hn7Etv+nzMbF6vhz+LD4j59
riqm/Znf7LSXnUOPinEUegvMHhGDqSTXkDv/uGqpgsxJmYIvqoGHKGt2CpnwezbkYVX99N5S7HvZ
LjcO12id3b/SIXL2bsZuW2OiuLKAvtep5rpteZ03k5lqZDFeEtuyABdBLwr+p1d1HkxOtUbgeIJ2
/K9lADB74DqFb7mBM9qfYTZcxnLmwMu/Qkl+lp16B/BJ+jlZBQz3LEi3vArKOfqz28TYDEqGwezk
32km1F4uQAFzQncJqegohwW6iKNzn/lbp6YDGnIsHYl5Y33R2WiKvYky5trkNjBTPKVlHlTC2UXM
HwEvv/1eI47LHXWTXFuLt1Kaha5jlTnrtJwYN3qgRRJ4Y9iMst07bfKfU8QUPCEz0gIx0irSByO2
H+ykDJI03gghnizTeUBYO/uGT0Vo3+D9Lojd2xIAf594IYlwYwmu4j2mFZuuVel9NvcwYk/TM4eJ
Fa3FDERjaG5TfjeagzFZa9nSzAjdBBlZxUs6BnWPnbWQzZ5tk6ARvoGSQ8/GUtBV0s3oFb2DJiWy
Sw6vpVTxS5nRbyJXX12lQ4qOlD9sbA5kG2Qsewr1arY1S8a78NKX8jVdMEYkKmwp/+wfc6lfjKWn
YGLF9ZQtDIOjdmOq0EMfoJ4xPIbHbXSyBhe/TmVbm2Vsy9XiNE+1LW9+qoNa+qhxtodwvlwHxpSQ
gns4t3VidWvWE9kgieHG1dmRx3Ba1+Y1vR/G9LoDcOW0M0urPci+ZHg8fJpFfCiAHiRzP9NKfgvD
DKxGMglpHeZbfJq6FhuolWOdGfCyDXdWbW5Z/7wtYvuHjL5llatl32QoZamLBCF7pvfFRhdU8EVy
rntFicNJPoMEPo6J/M9l6rlWtf6XLAiMvunfyzh1bGLeAR4QvrquPzad/8PO9P9CojXaxc3WPYuD
t8phRll6/QaK+hb549lp6wfRrmtay0AudlyspoTaoZSUtUTZcSiEqfouXXW1hxmlulhlaXFrE3E/
ZUzcsqzpitNGcDcPh7mNz2luPliuVVzQZj5oOjN29jqB0aWY3GUbaMe6Nlmzdz2kUY+wBCf+h6A+
UJnDFxZddZBIi2bNAUGvUzPhiTfsm71mfmTwM0y2wc0ZA6rqq+gWg91R+ssXzYs7zf8KD9Y3r/b5
3G7NnBUJsw0QkkQfRjXhfqtLxeC23lW+s+vc6UGoZVixK3S9JKzCbEN9Fg736jgPb9zO5mZKHRDd
5rGte8TsogsMX79FlkXyOxJl1GZ3mqIPcnt6zV3BdrLpEbKDRasOy61SMoWNN7uVDJNY+Zw24F48
9GfGtOpc1IAA1tIGppwRlob5XC7sU2Mt6tIux6rljkktY22GJQIb7DYz8v7RilV9A2csV3KC7xEs
XyYyx8I6OIccUXEdHdxSpUGfW8OO3Aj9NYTdvItT7xKr6MWW41Uld9U948OwHFZuudC/9rK0BCQy
Bx6VPjqyX9Cd/FvrTMO6iJpjx+xFTOk1mRqezLTjMmY8l9vNGQRn1TvFW+8Yv8wKzAPDM4Sf+iFp
bIf+wXxMmL0EwgauC81ftpH/55b6n9Fan4Mlb4NBeUXL5KwzbTO2d//Lor4AIq4N5uM2EvpySbzo
4Azql7PJRQmPj72Tbp2QjZnpzOpft6RibHuE6MGN+NEp0S4eM4YU6CZpQV/CZl23xpdTIt8aFnxb
JVAGl8w894M4FnNFlLxfbRcn28/2cKjJzNrnZbY3Da7Ptuy3qbNss6o8+pb/7Ea4r2bnMxrjf+Hg
feZRi83RUSesKOuBQGZa3u6ddXlipYBQmI+y2ye3txOK+NQP69QmmZ0PeKXhGlYVMgY34d5AfCpd
62EoBlCW7LfFOOb47d6iYhxN95ip+ZZ4/j72QyqpWn1Srh1Y3KKDlmHWlMzj1svctXAa+8U3xAuD
rD8JWezdYzvzEOzcRrvrlz5oYndE3hwKCsZMB6Tt8KvESFKJG75A+4F9VGHE1vL437yIgKnVqZxL
UrcsdDgdhkwoI+MczuqUFHKAV0CIKJQ65Y0u16qQ41pPHJaZqUQQMbu6Kaux15EcXejXVlLt5sl6
In9ua/hmuvKa8NNw/EfHXM5DIm/FUFJBtY9p0j42s783ssmCJhNixQpO5md3rKy0bhFjzrrw/pq4
ZidJXGGXKf/cJXnqbP1u8j1HpnmyaOQY8+fPnuszTk6PlVP8ayvzdaQe5BFzN5PnPDEKu+Dmey4W
Y8+7gK9gTrfmaG5hgQ/tYPxQmlxDLz8yn/qtwA3kOEenJJ1s3oTc27ZqFuux6VkK0czrKjSeDX/c
hgYlYiLo+vI7EpjfOyurqK9pmR0K7XcBK9o3YkK6q7JcrdL2Pr4J27/RrKE63LQN0DnWdCCcPxH1
DvNnI5svkw73IpOv8URbUfIosnrzJgZ9bZb5MWo6jvgR0+NknpNyfpVJlgTaEiidXUNUKKt/gjBZ
DkqyrrVwX2StodGtO0OM0mrI8OY23tPc8UqnVouqTjVb1RsxhMMuifOV8BIW1SCPclyMu8WlVErv
vWmGwLsZMxddu6LSc+tyZVTGt2ISsDEM5+Z61kVN/AgYyrcWYWLkGwYce4qn6DtT3HyucGEK63Q/
W26264g0dXBIr2WXUfKUkDAxY1zRbggJjza9nV7GxX/vCAQJnQ62LMJfAtwwpXITCfdgZ4yEGu8X
9ADifUmbUz0l+dq/r9VxZbJze6YPccHkvA5XOgqpmu4AcjskG4CW6j7Th64jZ/OwjNn4slB4rhPk
hY+K0UhTtT+VX8ObdrXc++6fbzrLiomZszFb6xaL4iGN7VdTLBc3Eq8ig3IvfSKUvMY6RXWZ3dmS
N8/pCtqTwg0Kjw5bS9NZqXYiSyzmwOuLkfm7KFfeZHA5VeVXYY4hL3GCmNZg56F0XNUAM6cypBrk
jfhw5+HmDPOTW8PuFn78aAKFrvANXEqQkaDO2xeLbW/rJrHTdS2isx1X/raLJvbLFEVf4cKxNgrZ
sPfcVVI1rLaKcKHxB5ejRt1hJ2pkLCySF+LfwgnQ2XP7aCYsUxTT4kEGN/9VccvbEVKUiNqCGrHd
bwaFn5MmLCysvZxpYewGIdzbtqD81Q5jeuLTsAZdI2ZDSR1ufU0fbk1PyWz8I511I5uuWrd9+DUB
FsHGZ6/L1O7QuBABkFOgNKpxVbNCWueV2iQe4dwmIP9FaOZ65lSg9tUU06jjWeTdaMYujuk/Stm+
ljlDhESoR2tKd/ZCimfob/3If4p7HtjFWNe62okYJ1Miz34J3tnEhzzGxDyoI9f3oU6z55li1xL9
RpfLEjimPmREB3ZlTVXqrVz+FcIdM+WCcinvrG3H6o61qdTa7dtNaJk8d7F9yPv4kmpjrxOm9rpM
XrB3PQNPokupce3hNQDKSX40frfA692b52hvJWZGkNrpxhU7/U5xn196rTaRLPgAPPY0OThBismD
UhXUV/qYDeVhgViumxAvtpW8ybz9TBLjqH2oUVZvrkY7Ow2jfeD4G9eA7HtvxsZQqovNIcsoWRGs
notz4ubbOq23sglPGdttCTGR8CnJowXtRZn3kcFY28gYQTfKdGfmntyMveZ0NOJtXrCzK2GiFfiq
/44N77FwUtgrdRYz11LcpDsO8N8uxi2tkokFa3dURpxUzsq/YTy0YQSh1xXIRZLmyt+0AOmChNqD
4eovlsAvK+pPbkhVvOa4h9wh+4SB2PuJ/2SVIQpYQ+Pi23AvsGVTPu+aki6lWw4AA0+en/2YEweB
qcb3SCcs+olNakyMMi7pgaFDVHRalxVvXht4RvI8tNF/2J3WS9id+KcY0YpyX/KnhxaatspuDZvL
kAfGF2VPVZAPybipDf9Lm1/OfW84snlQKIopJ7obuYPaWlbo+OcFrzfnDUWby9+SRFvX6PZjG+8q
w/2IRAaGUnwM0ZwzD5u2VtkRB8wfplzjiaVUt6mQb2JUx6wg1kP54YuZhQEPDOZIg+k/jjMip4Iu
H+kQTDhOe/yAAtgb8dJv3bk7221zKVDqV7IF8Onbs4HZoa+qm/RIRdAeAD+mfs4PluVA/JiVeBZc
txBwB3D0GzjhNxorRflM4cqI5DR78XPixluasrXMCVeyoJFCePuoQ4/PPJjpCcC5KGEwVYKLjjmX
JCw+EKZrreK6UbCv42mo+oRJPrQEEbYMuzOfdajRBvh1V5a4vBFlZ1MOQZqqgPYr2ZSizdZzB6w4
hlnHiZ+BD+juWM/6m///bZrSS13RKMJtrQtjCldoIhs/5Zsn6JpKnGQEb1EPmfb2A6MYM2l4kWBf
kLNjXx7sfjIpTrwnL+62UH7HFGQ1jFvNgzMfubyZ5bt/tK3u2oOIWPmLQqDq7I2ME5xLVP1tiglo
LIsnWnJrhb68Zi/D2mqdWzyotS+8fel2p9iWXMLF1fLsDSbkTdE4/wiogN5J5wuDzEPnyq80jJ6o
49iLGZK8ZI5rNr5bu6LuCbguUtopY1thBx048W/KhHvzx44YkJQXAStisR66+COcZoQNe9x3BiuX
s/SIbK1WcRgekfE+SHaoNkvoiQOCNbRykVJwiud+Ll4jkZwa6d9o5TYyFTcImFtl0MGweZSfxI7o
fduYG1FYN+xi3w0Wkd4a9lXKUEgt5moUBVBrTizS3F5EVR8cZVNVkVsBZbacVGvTQEENBb7ur07W
PrrpxCzb/pzmAdUzAqymqZQTkRJoQ0xB3VeyBs8FsoEcIPHL/FBHETNLLucqf5yN0FxZeQ8iJ4BC
tT02awOowAjnbhVmxsWtPcRWwjtX7GilFWNTIm5a2gwk1Wa0voEVN24dfs5d+beomYWE7Yk1t6+p
9K56yB9CqKeBMFbd0wJwpb9bhccTa1rvjaj5fhG68TytsN+suyIDVewlJpWJzceiarfJyM1hDfFh
9juempLlKEu7naoRZGJcgsx3bnJGDJkX4lLNsLPIUZTRJiuT69zorZALY5XiLyb6MGmzMzLmMY/8
98W0Hty62vhtdxg9Nlc2UbEFK+B3UuNqcuJvV7TGTvRovFCDLUPXrkhfhoYXSIZgYU7/RDh70JuS
Jy58cFVycFumrzRYfT7ttHa/psrdVzDNltH+6KV7a8mNqpd7FcFudcoCJjM2rWyVWh+JZTz6EGI6
9h7nlKe5Ntpd5FbTpsLOkAjmQgMdqyjidyCrHz1q4jtUajEAXVa+pQqmdmAbyX2TRct1Vzmgsdno
wHjGd9duh4cGWWgJFWeIE/0ttXywrOwkcidgnIgjCn0WjxQdT54dhEODuoxHnZrb2pn3CqR+xSDj
ENfu81xxCC5OtC5MKgiZzKu6x9nadPbZzEFKbKzJLeB4r/uXBOMKdp90xV9yaKJh5zT565wCFSpF
EU8zHxjuEPijviRpc9d4uoZ2qb4YY3U1vPkgu5RLciJBkvZ0ZdU68FLcPnYzrMPaOWa5vXYpDDoP
Sdzy3/JyGHB+ApD0iay3bFY8YvZ56MLyJR8Nf1tpQPS7x2nun8vR3hmGu9GEg5mteHUmE/iWESys
jkuYaEOzmHjHUnZ4p8xz6uevitjUld/Y28rzrG17x1Rj/YSz7s0rxaeU9heuEuCZ7rMa528ZIc+R
uH40SDGHcLN3uVviu1EmexfIlIUslz6uMmKbtPOpEYNRi78Fn7cd1j9DDx8RCeSrwaK7H5v41OQa
Hl+LUzjWp06XdMApXVn024fpxpTFwYjjvzlCeJ3TyyycJRjb7qZhjdPCe6fj3FRl+p/HjNkxFpwg
RWDmxnOWuF9Wn9PIzw5wR36CSGVyoY5TPlpBbop3i3eo5fdcTVH+LnocIq43n+uwhSbR26G2NyRC
PrJ+8GCOCMJtzmRX1P/VhTzNSv2WBahxNbKeWIfAtZHFKLUzr5ZUEBXRx2hgIhpSqJNEERHr6svI
hC1JbZCh2vzzbNQ5bWoKDNoCFH/Qv4SY0awNbNs/eGZNAzw/6ZHFcQ1aTpQUP72IA9OHGxgc+utc
PXGtwrcNyTbGhhtII6UWqLqcrQ3iGlnZxqvyl7A3nDXbAjDvgdri0HBMjPg9XCJ2xCoszm1NI8CV
iY5hYqxLE8zWEb4ppivmIbQ7EXit9y9PqH04uL7Z1UfcYIcHPntGO0U66p+lto/m1F+UKS5lDlwc
G49uZm20Yx5RAY8jDWoQoykHrR1fW9Wfu2L8YuElMypQCNxPm8Z0rqbg7gyrx3hiStG35XMok3ec
ogQOagfTCTO9Hl9aa5lbW1pfTQGRYbBgWd/nh8LYke0HoufhYmoaN1C51wZci9cWc3TjjBeHpJC2
Nd7MRD+Yo/NsEtNTdkXCWAENVlXV6xBjHprcNqeKZGbaOPZlHvVmHtmdUwlWimia7crFWhxlmxZz
WBnBaKXqvY/FNjLHs1vyrQ5xpYMsy2uMJno/eQjIfg981AwcGHYITVXtpFmfQpQ0rJq4vpt4l1mm
XHWl/nQac6tktPUK8JbR4yuryvy/scGFnCx71Ye4OY0846fg0nJTd+NLe23kTAeNaNgDJATCqdel
k+FYZr91lyl7hXvjXM/zn/bVBz1EAXPQ/YiZ2mDIsHDDJKVzc/clt0uAgWqNLBKAUOKMzkH2jE5t
3Tb7Rl8NtB1yCmvzWTWUzIPvPGZ2Dw1kDHtPsNxF+iM64LQVsc9naH9RZ+3TMf9ecknYMxFrAmNz
cK+8pig72QZTsrrdy4FHcHDxJHUUVgq0fJUJI1iw6d5vOrUS9fSRZoMMLK/C9mDyMOfxYZFp4DiU
p6K0dqXdPJpi3LEQb0fD/NZE3anyIN6y1HqVNZvK2Ua7nlw2xCj1NnApsc/vKKscOYEcnkrfkHMO
dIRXZkW7sI5eMKbil9UMLIFj5irDVjx7j+WQHmqTmUeckVlfhM7Kb6kbwwiKanGwyjjGQxW5lKvD
0QfnEEDVzJHIMRuat1HVuzk0NrI1nys1v9d9/ZPm81m2stkUw/DgYw+bUsvcGJ390XiEDtNerLJk
pr6Nw4PpGy9ActP9j/otZPGWdmpfWNTS4SB3pLRmWyvO8Rx3bb8FGadB9mFo3QHjQpvxP8Ni0c8J
gjCC2YJm9Lt3uIoE4zjZFSAXbmI8hcLFF59BFi1384F8mXXJo9ZZv12NbOSwZhQ7NO+EE8+fNQnP
Tsn9LM3w3zyEmAosrs3aLSAqVTociR67CocVGklSPxV3C1yPd9JkbMQ9hH9FO9XObuTRjaEuPMN4
kSVJBG58jGiIiL/6bhh8rqp5PMmkwktiFyd8+u+m4zKy7nLWJPKf1B6y0hhu69zO1tSXvzTd3EY4
ptBrR1K34so6pNWUHcrOwKgf9sN7MoImedX9pbRS8JvZ2s9M6/yB6sLVep/McxMsPtMpz5B7y7S3
vRdfU1etl9Z/VbP1PHj1iOHR/le45HEirp7qjoFg23zUi/cWN4Nkv6W/it3+PWOzPVEYwH8kc+QO
y9KJEWF8HZS1BivpwhVBjV+jmLFcWPo9qXsExTziv5wf4pkepaaURbPxX+s0/nMEUG/Dhe3SxmW1
9ULd8diV5bsp6udpGpxNSVyHtEhUKaeWHDIKILObP112TWcRR0qB8XLFlOhFZ4QdG7P7rhuWVI/2
dEtF8cK/f1Z4wSon3gwJRgGONp8thFTI40feu8d+Yc4GvX5Qln74v6HfMIZTJqaftBfHOQJurcof
4SuBsmM9V9HEC5uvlx7zIADuGseRDclsH9rRpZNJ4CU659usrH9ZXecM9eZveiiyGrrsoBJJeIX3
lTGeXqVx9Armew175z9rcX6Io3slWOQzg0DKqVGNHu6NDp050sVJxm/dMDqRHS1I3qRb18Uxg3uV
uJP8sWXwo002F2fLT6jNc5Fh3jWLtVman3RoP54QZ9P0sA+k72EDR+Ll3wVa9d08/tZKglWWUr2m
tCIL9n1vWSjDRryWU/3s2O2RXS6PAmS6HhSzzxmcmzhmNW/NSYyofOSgyIJIg0arV0OYa5fkyTl3
HgrL/ZcP/bvljO56tqwvAcIi0GG5nfUlwrTSjstH6/TrdsLbNQtIFUd2uE0YFizEScRZt2Gd2Qo3
ASyPKvZRfkf+UvLoRNvcbIt2o6zMY53kjJxy8ydRCo9rbNnrIceqwFJRGNxRMdMBvo/wWJW0tIkN
PgngvqozdKFRPOHo2ZiQLdDqx76uy3WnRjyanXOVs7sCHv0YmxYrL61VV3UfSOEf/hSfZrNMtsrl
YrDcfj01NjbZ9uomqHnJo+ObTzaGl3SBQ4QKF5PzUIll72BNxH966uQIpkE+SQqVgRjfTZ9ON78M
afzk6niT+uahr4d/fjlcm5J0xQWvsHb3uUU54apabqeUQY9OD0pUn3oxnnNt/7Wm8YJy8+0DbU0O
ihuYwE8jwoZWJjThXbDU0az9dYl3LtBMGWDVjyrSp5hgAl9OB2Em2cormRO6Ahk/agXOLTy5Dddm
7/GxxRCVvcFt6bSQtBmRda0XQsKPQI1Ec+wqhASyMPIV0FvGQR6+8mg2gek1GZJieJ0J4TBYL9XX
mKUNArcLEiQ2zFcY1iw1cTJsGEYx665Lbh+lU7/PMaAL2ALwd3bIlph4GOvT1DSiRscZWSbvaU7/
EafdJzL2pzkjqcnyVVrGtQzVdXCMHw2absxLvWl1sevUxAwsfrJ8OrgIjHuKveNQLq/AQP8NM+ot
BEgXeT+yUuc+6g93aZSgmkO/4Efp5Lz10P5gDhqWS7lc7JrEkJUqMmZ1pXdRcf9ihfnDJJNnGfVv
TMG3ViK/y77c5gTZbLpw+ZfJbO/2dEBOShCGYyRXPy03sutuSoutX40EGbR/hsJ0HvtKr6ym+M/g
Qo0d5A6jtvEOqv3SO685gSHOqALTEPtwsI9YRra8yGuZVt8u0lZhIAgy3vjsauKwZqMc1tJ1XhWB
Vx0xxthxu3enL39ik6UMc1p91VaHRSipOQOaAslbL7/VJF8Ezq+O33HPWOKODjnXoo/ntYlLWKYq
vyyp99L12VsSe3hMovpZ9KheKaVE1NXPTQ6N6Otf17KuGfEfGcwCj9WyW4bqBHpMoJBi5AbdYsdZ
RCZPenDyeAjqOsvWso8PfhpPvLF1dJzaitlF37/2tvPuFihZrDEOeuljt1ZRxhgn+6U+37k1F59Z
jy9+0hIn3soPKl2LRywP+GcBhhh68wlsool4uvsYMjlskVcUPuOVWyYUb+mxCdUmrmyA8lgA8TtP
fVz85A2IDFris2CNGagReFXEembLqDvE1ikNiqaojxbM5pGIH6KXUqpoQau6yZph16OxVKRTr/gc
ks3COHus+xdQ05MSgGJdEb7JGOcwOU/O5IHKIOFmYZavqebj7VjAhrmLVmAr2K7aCXB/mrYzKj6A
h3WAUbmNGMeSkfiOdCnPrmW+yhGgqPfa36HBxTPpq+GMH0bZvdo4vFSjAmad18qRn6qf97Erd3lk
YPowPgSZi2ZeXV1jekhLG89T/m9csvhcjCT/G6V4680eN++I1265KaH3ed6bfGKArnhR/jpbbfK0
e5kYoOk0OvaKhtItPkMfmLOOi68M+J5dUt5HW5jHkpOOPoCv2C7e7QTKz4s4cz3Dek1meU7tDpVy
rJlk5lGya6yQ8rneeYMuzpOvmo0Hykr4wnqW8YMuCV7w1ODwLNVnPGu7tALJHH31Kr3pcRT+uxrd
L2+sk+2YDAeXEZWd6Z120g/GftwShX5equrR8rJfFfHtLg1GUr8896aP7IANoEs1US4lVXxsEPqT
6xGqpdi5Rf6ipgXPsG2t5nw+dLPx043RxWJaBDFkd7yAvA4mSvPQhM8wEeSpYg6zsZGN5YmUTuKd
XFacZTY6Qk6Kplr0v8GSB8+f1ySbvy1N9+C6VPF2USwwBP6v5xeXucKGJ4lnXuL05jv5oznd6SGf
etQ0/srB2BtLOd4pr6vs8ufp/0Q0ij0MMrjFCy4p/jWdFZ3Gh5/PX/N9SGgVr5ZIk0CJepcwJC8M
jOEzrwYgI1VOL+HfbUb65v3nNi1vfQx6xLMreu9I/7zh49qWS0QAicDwFHt3lkPp64S1ahUyDwgy
VJQsth6JJ3qloHsbLfkjxb1zG2xSZdP0LSuAG4aZIzm94Qa/DqQbPbQ99dSU08UjIU0ow+6DbZd/
nlN81zYBCqZlHKbFfaYw9zbeXF3rEUZeuPOajfM0Dp3xg/PymnQU4YOuyfDBBhKIlLl8M14mP/NR
GSBqcwdItPZ+JkZ9I5mENO/phHDnfYV2eajo3bVIrs7kX6LJ2+Za/vhd8iTvFPHorfVyH0wrA0qs
Nm+FyjeL7Z0WSG7BqbGU8gEVbG/a0/dIJIKc0/MQ+19u5kG2DE9VzlYCu666dQ9HZNukDrT3wS0j
BLwjyV7gkGGCfJ3NCPDLaZ8z5GQswtG57qLXYmnNS8GuqlU/yeYhWeqLSMtm6zPw87ACXmfDfaLS
5j7kpC0zpmq5NGm2QgwNc/iJMbE6DGY9rAwKhddaq+sUFQyRdX8pcPdxaixvXZyotWHDx2Za/Zez
gsUS068fz9uiUC9s0OXAG8azx9nfsmBj3RroqR7RrQP0ZlgRmWCg9FIQ1SNkO5w9mwz0OuySjVeQ
0DGDs9icfUtqknJ1v29Ccx2Zzt53xKEzsM2jhJzzzD4r5xPvPqEmbPSY03TXmuXajNovJ1oejTzf
Rxi65kI9IAdu4+JX6vJYt9Mjb8OtiYetUaVPPmPmwoqOhhsdhhFP30K7RDdhnbEmXSZGEWtByOA2
q4sXe8xfLBQuLxHfmekzYHPtxyWan90Oa3Kfe+lDm4T4y7ONHkDq6tB67vKF5LRB6ICA5e/U6/qn
IuObGyxEdMcYn7wK0c1Wjb41uZ1u55EQm7w5jXaxq3CCc1zMJwHLshpaioBwCBoXT1IWIKu0KPWw
ap557GY73CwSNqqfliCycHvgCn2OZf48hP5z5aggJ02tbKo/yeRh1aTyfRwSMhOJD6yVfmpwOw/k
JXIExo85Le6KEORXKTg5aX7u2OY+tuOHgeBsplDmeW74bRbcmDIPt+1UP0QDnunJI6Atny6+w7uD
8rkCeN31/vhQkaQcWx4vJ+ecaYpftzFgSSNOJ/b86uyJwKBT2eECph+rCoyZTDpaCLhapHsz4tRz
PPtQdCrw4ogUGrVwJkJ+iGyXdvWb4xLQLSwPz6lznTz27oE8PYdFv/fy8ZG/ZDdrAMGltojRJPwd
lSfhrDSYymBbYa4RsvF5JklhhA9O/8fZeew2rm1b9F9e+xFgDo3XMRWoYFvOoUPYVWXmnPn1b7Ba
vrymBFTnAMcoSCK5ucNac45piXcS4etbWeLH6lW1YStERYBDWVfcshLeqb64FcYgQwQZ3XfWKK8q
dizoMI4FiB8rgGXokj6nQaIsKHsWVovqyd+KkvkouPUKSzr8AdZ8DFTmXRlXp8A3MpCH3Rsj8mnw
a0ftqsO03vcjCPSweUyYWsqqfm5d+pXNMHhrlHUYaDTpRQDEZVPDEWjSVZajF/xoVUeXh3IxoMZs
WTF9hbzf0f/sGVr4nNhgbpXYotwp/zIV4wmI6EkU0I3JAxlUybuSVnumpC1H3q3ZEwXDCG2k9qMK
2rUR6c8Qb97SqRIoh8Gxq6aybNQBXYAnRzviKlfyG4Rdv2FL8l0DGs2qGN5D2d0RBfXqWdmfWBjf
Cw0josa4X+li+BlPm5o6QTwhlGZpBx6ya9NCwBolU5syStaBZxzCuD1yW58FWk2uZODXMSWgHtOk
EuCwK24UT3uWM22Dm2jvqcUmlcX1oI9HGoeYysKNhZB3BOkVqZTxfCnYJMG4kUpzAOjpU6g2Yc/J
6zHunvsQM3XVbAHgnjpNO2R1jwrMLCuKHMF1Q0GhYy+MaVy+FpDJ2WU6rtEr3A2GtqM8/d7lyYZW
3naSanD+o5fefSZCfJ2P+kOpiXSGDEBzTXxyVekxbvXrIdeprovPRl9+jXp3l0vDO8rxTafJx7zp
HJ/imKvRi83Dcm+l/auCC1ZyWdbQqlMmKu+F2rtG5hSteqS4roRKNjFOEkXMIYZyRH37dgi8tYAH
cGzE66mGFBrlPbrzndUl9DcHhFENLwPuUXBeZnDd4pAvhOK6D41rKoWZDUPyT+QFtzn7K/YCbxzY
eF1uIx1IqBesrSg8UvSn6AMPt+/6L2lQT5JVwnZQ1AdsbveGlLCHS51KLvZh2D2MmEvsJlJ7xGbR
XZSXu4KUsglGeG16EjJXHblzSNOen/NLG9MHsgxvUKByyBjKXYtaGpiecaV5Aa4vS5Cuoij6DfoB
7J1V/C5N4TS0xoNVjyJPmw5gieVlNCPQGgCDovKxUYytAikCZBgJGtP0YkjSOjAoENQeYARgCgqU
E1wF6I2bNmZXYap22FmATPGUxYlnwx4gv011qOF5t6aGOkeI01fKZEdsm7cebcLeKGwEgYj9PHZr
sREgVUaquE7J7bgH7br3kZspLpacygMbmpoWKYmJikiYzLYhevG44BX9w8+hNG+ryrwfZc6wao0T
R/E3egxNKOuPBU7cfERo2rolbFRJge9Rxid41w+jG7Az9X2UlXgxOph+NP3kk6oXbxJdCXBvbA5q
rCo54pYgLJ5LxeKYIeUIfT1STF26v2P4mmqomBsXFyS9D7/d5UbL5afeBw/lI9WGDyvx6R7Kt0Ha
capFDS3GOc6H+lc0cho2qlM+aocio8GemcaLNFrE1/L0SFP/JRvQFFUxsFawQM0V3MlNVtZYWEaO
UW7sa9Rm04eO3umqjZKv1tDZ8k9HMgaPhd1efe7bgPJCqOJ7t7LfQ4H8tor8ldF5yNrNvSRbe3i+
yEmsazqEt5oCAWukjSBX+THwEtvAMLIz1PZguF5L/4oqiqXp6hp4KeZz5TEdESEZeM7GgPaqdV92
5kuV+tRdqA7lQEVySsqWUKnspQzHULrrytKZ/1J85RbykMrw79tC1B1PFMFCYaRJB9Tb+U4DH3jo
ivZLNdFbMs1AdOwm2X/ePwaIo63af1c5cawAAQyHLArcK5FyMARXlLtMQZFAgokIYzry2ToMCejF
qf5YBF6zyhV9vOpLRbgZjPjTE43XIDGblTZanwmKQXzlN3qVrxUDJw2ldEtgYJsQBt2SSrW/Vn34
6CkJUIL43gbK1oS1JftauY5NwGShax0oAq2rTHwFALXTAAxn6bjJE0x2bWtejX6z6yq4ixr27WFg
DyC48q4W/L1CMFozABj1VW0NvopilIE4oH6v+wxnrBDzxxx2Coc/T2wGu+n9vaSyVxflclu12h8J
eX2BhtynXFt35fQbnEREDednd7okXEcJ66wBqUlvTinokMbP4E2FyDxj/T6D+VTDZZrA3EVNoyTN
a3Ce5a6ifu6XQEZkcyWF7pGxugvqKKHNTWlLFQUWEyqE+iC+i5gtbVMe/CvBqwLimvwDaT8Mq4Qt
Wx8eSYJL0RD6ayWjwN6UJvhc/TkZyDMzLDIRqz/NIGz6oL7LkvZRqpU9nqdnwGYfocQpLkK6FUUa
80iB+85i7UHqceM2BIEWZYn+W7k1APXGmdrYhTk8lcgWKncSf7W3rtKzSfAmBzXIi7hOdl2bOzn2
fbQhdMi86s03k4cYXEgSKwcdY9lVLuYrQRwO8BYe8ibX7SBS7ww/3rrmuAsi+RHR04SWMj6tQnj3
PfbIfYqst6pZyVJ5q3T9Ovcw5SBDvJZzhWNr8JETaEWdsD11iQTZIladsIhOtUSnXirk9z4s7izQ
vtRWK5vjmBOWCvVfGsCBFbyUZXyPgmRX9VAkKZqmY86qJCgAE7L+PpPDR1OV1k2l19Ss6xuh1u4t
BTO0ialSLtuEbpb/pGX+DdtVSr6l+ZJRNl4hUUQ62T9KgWS7FCYtBakfKemHemArLXWx7U0CKzOr
r5OmeNFaDrop3W2ZSTwx/si9hZxftW5NwdzUevE5xgrnJfSkrbFRq3GHmBAj+7DxM33fKcXKly2b
s+naygdSUMaI05A8fEgVazgygHU4+X+sEcGdWOfvQe4ntBrza/i0PmdcLM59K7DTsH5nQvsr7fXX
GjGYXWnVBpbsl2qk+8qM1rKXZ0yj/e/c77DLY8imb3lE7XWIDfUgRv4fNEvHPA1P5KOldCS0K6yY
DvadDGmqqFGDGPdDk6y8VMIr6tqUXlaczZ4JkbgZ/BRPW2h8ekX71nn+Oq1QoPvJmk6dA9m3bOAs
xyksCWNCVGv4LYMdQmZm/tEZcovgc4rECDrRX3Nyj0eU+GXfv3sunb56VE/uwKvCvv4Xx3t4yzhl
kyDY5KmJgnpIr4QqPgnToViwJs1MRspBkLxEWUSeQgRlpea46MklWwHT+zJACaJdlN8Rgu6qMb5z
2R0r5qSpJWVQE3/jTruqlfyYUIdMmZFklCEaNSA/D21UTWzXhU7AdJGDh8aubjVbqx2uA5/oEc80
rsRAP3koXIm3KVjOGP3CqDmo6e+6MHlNBg8vPD55u9K1TT64+yASwxX/QxW2yT/8SVHvppPcQoMY
FjTplqUxYj7vZRb/7KbJBGdgPs+h23luudfcZt0J4bot5d3oeptRoSrdZ/pH43qHaGzajRZ2B1VA
ciPB7+Lw/9yXIOgiYA/xgErCd5ODVLgfYWERqoB6zWvVU1/3LGsqok5ffGr65i315E0ZwKhMDcRE
EhINrL0f7BrrjeD6PJfc0Ss12EhR+S500apToNvTysJvZ6IondS1eruuhvx1CBo43br0mNXspxvl
K0yVPzBaHmiDI4k1pYJKBu7+yKB3ClHESXQZ1HH3KIfhXna1lzwoMSQkTOewP/bW2CPpMP14E4Zo
bWmnyvYUDFK5FpAM5Xo08kfXFRHHyDruXDpnV1TddqnvPcamtZMV435IeAvjLDrFtffQNz1xK1hP
jUR49Ax4/UnEDpWWQ+g9yC1m08Af6e71v8BRCZwa08Kmr41+wM83USW/T8bpxtKn7m63Vt38V1kg
E2NOvCoq66WCJ9KLzQRI7pwYJweESxpY7IIpt6BBycTb0SrfqhjtlSuK70nCQaGemv+xdMpzy8nd
mkqJLv0pyd1YZQO3ImQ3h+3rs1TVF5js4IIrV7N1s3ylM039V7OQiSXRM8UJnQmmf4gLHIG6TynE
KJKHCCkJLSpkuBzHRboQ6yCjw2aYAZ7TMG9XEkjFjcVY1zt+ONZAer2+M9CnWJms23bV+Mp+qINH
9BbPvlodKYlwvtaHExWdGzYCHq7Y4qZqqBl4gfYRhZAdyxbqtyseq8r6pVLcI8wahomIGTH2qPsj
7u9580rYjOQ3+y2La6arH6FXUDML8L4LA3rk0QdAY1nIeam0BhJ4usq6Vgwjhjemv1htDaxEF1+Z
9VdWWv1KqkFfizlV6JBOAtCSe7xf+VUtcdhCBTtBJf3fAH2RAAlIH0qhO9a9av5qNf3N1+n368So
rMpSAK0nsdUk484sXlPRu2G/SI+/U++imA1y54YPSQUUA6nJqyn3w8bwBmdCzoRu9zboCDXpPhD0
Aam3LTbAmp+7pnhKC+3QwcyXxf6jEkc0GOzdEAz+qjV+TS6oxyRJ8I9V93UbfLYq2h3omjWgIA5T
sdxcaxXlft+P9rGUsGmq/X3ZTuonPAYs0BzaRQpb4WkYol8lbu/zATBLMWXGFGn06+M+SL3q//5H
+t+8kYARE4K1ZXtUHlWbLfnGgsO169ccozfGPwZjGbNIttq3mtLrTGKGXzmjuVs4sCt2z09que5t
yZ6i80TxwkUtpNoYs3ykrFFoOXaB7+Ty79LCCde9a3DUz9+xpQ+fpTL2XlMKIpHb1MvYLOtPmfvF
FHThNi0kIxnTl357GgMErLZUCJJKiQn15D9GfnP+V+tLnzz9/dsnJyhekLISjliV5QDrs9gHpukE
2How497CinopPJqwjeLbDak6vHT4YDGDQUqGLBEL8Hdc+X4CssfEIvSieq+5Fd5xPb0GeVWvYRDe
yAp1G7XRb0uVXRRTUIBCbnwK6BZg8LkL3OS3q0CbCNqGXZ7FKzkid9P8cDMK7gZgasrWCrAchBFL
inPwAhgRPNH3Nq5KG84P/feqq3BNDMarZDV34oQyZ/KpRu1JEwiw9MzHoDKPAbvwLHff2rp+MbRR
WfVq9ZLFwrWkWEB3aVLEuETWgRj86jvr/vwd/pu+9UPSkaH85x3u1CCPXEGNnNqSYKLG5VYou1uo
l9kVNPAtnhtASpyC5Sz8rOAc0EXx7N6tX2SPLm1gGhskW79kWB9azPkEwvRnWTb+SjXTxkYVf+j0
Dhovdh8DSoiiSL/cJkbKWciYUQeMsooqstMFHlKbbbcafAJVfUtaZZl/jETAaLU+TA2irY4rtQv7
g1yHGn7f6Et3Qc8aMYG6NTRrryVOp+2K1WAIz9B2OQ9ZwSnUibGZanrbXnC7VTiiRMr6g1pSElPI
DKm830Idn0o8D1nzQW6lU/X9K3ZKTl6hd13J8W3bSqvBUz4V3aC+AzVVFyKqoMKIXaP81LTgd4pN
yQ6k8pO4XDqdERxsgQ80Y+/aBb+37WPtNrWsX15AOGmJkFIcMF8ljXCP+ftCLt3SizJL1QNtE6OG
qH1Hau0+/hOzmTs/QKSFrDBjHrYlh4VfmknoKLc6Eqcr7dbd6na4EezUke5qbUMUzFZNrjLnwhf+
nN/LIf8/R2Squqruh7TNe+mqem4JQiu2CAPu2/1oq5twL7wL22QlrJT8wiUu3Dt9tpjUcYoAu05D
hyPrqsNylouvF65lYdrVZ+tHWlGQr5p2StvtV+MqXgFumoqa9xAh0GWuWfBt4RTWl9LSp3v0w9us
z9YQHVpnqxB7Q3wnkMFNsm02/Vqz62116eks3az5QtLXrhcJkbBtNzIBjqTVbpQb7E9b35EPxlto
RxeeirJ072arSmyqQ2xYiecA5SBKDNCOOT7qZn8TDj4Y1IHC//Ay1mxlexXPss+EvcqwnupFfGf2
4q1meh+k67yFcXzdRcYh7cutKAeblnq6ABGZRB9HJZd4ZSCgo8PUgeyABZZKJnIfVgIaQryq8FEj
D2eygqVDlsWtNyAYvTA6lp7WbHUbVK+r0aiSagPacq1pOiVbbFhhTYJVkbFQp4L5gH3bowGdN1fA
bS89RfnHcYLWbvaOWcqg9wYrdvJsbqmmOZatbIU7zy5tSMb/tOeQ5dlgpGxA88r3Pccaieuh+CN+
9jT2z9+8n6clWZ6NQzxHHPhVYkQzgBUq5S0YB1de8lZUL+e/QPp5pMvybPxlWq8Tj4eCWTFRTVuV
AimFTK+hlj8GVSDkj20u1j4iT5zQoGbHuOLAgFonmmrpdIi353/I0pXORgknJLU1Sj1wBi2xo/TB
RPDhG68XQ94XZnhZnm0BvKhM3UwJkGqnbGoMy3soYglajRiYG7/1S9ZXOAG6Wa1hbG1VMXznFx1V
CdtrBWJZHSiydQXMQ0N8OH/JS7d+Grbftn2aYdbSwNbEGWDyVMlbEly4lz/PKbI8W8w6BSEguuvQ
cb3aSTj0qkihrLRZ/9vvni1dYtr78shuyQlF7Q1a0VFPLp0OpIWfLs1WKQO359BzroVbZk3GpuZU
QHVRIv3kYrryQvPO0HAbZB2lhD++1q6t3tsOo0XcUvybRMYLEasL07IszaYOY+xiwwMp6whU1FeE
qTxGlbZ3wWjf4TBFHojB+s41kBSNnbKhwwSIf/LJy1ZwNCjIeV3nDK4RYW4EsBYboE44cqp9jgVI
4fgqlKtcMqSrohP7fakz9/qRRreIE62pRPtOaE5Bp7EdAwY11NWrVGfXeh/c6pkAPlG/MHctvf1/
k1q/DUFgQhxpMrQALZi7q/xNOeDrAcNnk913o7LWCaeLp8zpRfvvVVv++2J++y6tyXpIfgyb+Cht
xlV5SwSVjZvC9t5AXayM3fnRuXhNsxktsYYGMRbfU67So2iPR+kqs4Ot8D7aih2twEqtzn/T0lid
TVmlnLM/jshMbyrzBRzPJqffTO7EpQtZ+vzZjKXAmi80uWYMNmmLK4Y9fqrudZ3aSRCcaijTeUyI
gmAUDo7fYt3pybMhwMVSfNrFHtpASbs/f6kLs/PfCsW3Z5fBIBWK6dlZOZ6Vl4h+hC8TymQ9n//8
hVKHLM2mLI2Cbw9E1nfMp3rlbpttcl0e8nV4T+tt+2+p2bI0m7ioyQPek9k3ujJNebdXbtwcNyHZ
thMy73T+UhZmdXE2g5Fnl6PsDTzO74+4u4ZYvLAX+Pszf3iBxNmcpCel4vX5NLBz7ZiK44Ggzg1Y
4ZPuE4aq5I+BURx70kkRYF+fv5i/9/+n75ztblTQZ51YCr6DrC37A/aHwqxYhnarlRTFqfHZQ9GC
Ya02FeV6FaiJXg4XXoCF8S/ONj9aiIg58NkaG7K/dtt2U+V04ATzQhz10oOazRMiBDwyclD1WSLA
4fC9l//1ps0mBkumDltJ7DuxHwkIEP2j3IfPVeQ9oYB6HnugSwK01U0J4aRHjYnM/sJ7Og2Fnx7X
bMpoxZp2FsPEiQV1y60DQJ6Md6ZOPGYls7muU9VpktI5PzqmQfDTt802MImoJa2JeM9BzQCCs155
I6ESJsEkXfqE/uTS6VxdGgmz2UGX0rwDAeA5fUKIoGk8kZZBed4zN2Ya+rvaGNdGQl8R1XQihxUd
EewtI5l4jYkFQlOehYnl4Q7Bw2jQu1a1pyYK3zpYnagJgOyK3VsXDcDGw4NA5byBhVzBb0bLa4Hc
6ZJ1MmpHGMgfZelfk8SLMba9IaWZRpmLKHYgMAtkFf49ut6h5qNttRLUS8EtUfP3cq4+iUP1cP6e
/3wrpL8Vrm8zsYxeuoy70XOq/JfYIZZ76eK78x+9MMFI5uyFSwNYjqUiegSRtOu+MBW8TuhVDEjB
hFJVeJ7catyGAG1kZpzzXzpNiz+NodmcnLjY7i3VZLqk7QzMNXgqhC8iJeGC+vlD1HQXvufnFUyy
ZtOyDCZERa5Ehg++hd5q/zS0XnySDyBrXrh/P08okjWbnxNPFwSz4Ss6GM5y+C7RwTl/k/5uO//7
LknWbBp2875JB476VDyG9VSXirbUVjoAcLA8vBWyrd6GibBJr9UG6cE+rlfnv3npts2GhFEhcI8g
gTtSeqfrTw2hd+qHBl/5/Mf/PINI1nwOjt2ulILGQzUQ0VzzMc/VtBsndeaDQC/i/LcsPZjZfKx1
WTgw6XKKbvEDV8Jv2RKP5z964VgpWQrj+tv7CIEsZLvJIlXjF4EbbvNmbqH8ES92tUbq3j9r9uUd
zMJ6DP7uP78OzZLZKa3KnjDUjlLPVINrEWJ4ad3LA9kpZBabLVFGlf5BtX1XKsrb+QtdGgizKRjl
YaWCimQEIguAnrOxTLzJ/quoXFjt/55Ofxrjs5lANLkIV5I4+hVF/VkX/iQKxeUwxNk1rdx1Bacx
UsPdmENnSwk6gyp1n1cYUYkG+N2V5QHf1kS4oH3QKSY5J5qr2jE6Svw5px7e3fk7ISkL98KczSVo
5CEFBMyTo+4+uDVLwaBYe2mKeabvfyAll9anboq0FHCsEejxiotoWPWAV240Ld8iijrVAuCBsCLE
qULETkAlkbA09cUCpLGhw8pzh+ndNvptFHemowRgP4ugo4+ctXd9727ICEhtPMs2xFb0KkF7iK18
HZEValGh8A2LuE2Z8adm2GqIYslQtQYHwygeM53IblwvR4SLpXZv9uDUpxaCLUSARGpTOTW4UJLE
T3CVojJEM0Yc1msKc6Pv+8/BSPaJn75GowQIJ9MoxYPz1AIwhJ5PALm2p3PvuAJ1IhzSeEFDbaXo
9b3sK1t98H6j6vmsRn9dWQDqyoj71bQt5ArwvrE3gi5unUajCdUV+HnKXL+WJmpRDFm1M16wpBAd
pu1lDwhKJdA4Keo1sRFQ88hcQmMBMOCrGf2tJoi3RdC8hBC10WHlVxGqxY73pQS7nYjNE+JiRMLx
HxJWt8hv9pr8ipdrk+C5oee669OmgCF1XfYW5VC5OBot6VpWOtHMq2jduKRu4N/EQJ4R8I5HYDNW
v3S0HW29VTTkrjLQQ/RTiB/VNQaSR8BaG5CWN3IGpjhSHs4PxoXtgDZ7aSZLOjyAiDPogF6fyHYA
Amhqz3/436rLD6+kOhvo+PwGrC4Fnx6oeFqbxz4IHj0JeIhYvMmGee1qFZGVhcH9UF6CEFdFjv/G
k9VJDH0bc/OvohTVUwcyvYSp6n1hqL3QNl249PlBK0MWDBAt8x2RN00OAttFrY7r+98WDXO2mle5
mlijwnREVekDnw0Yuv4fP3q26qXCOEiETU6LKlC3DiBlpf/jR8+WOlMUmzoSWFDRLm6xo+39sd6c
Hw0L99ucrXTYf9tISqgVofaTs3c4bWlzYe6Xps/4YaCZs2VNrWg7tnnFBn/THnViax68NQDtrbb3
7AEq29q8NKSnF+Onb5qtY5ZAp7VJ+aZ2g+Rrm2yrTbHTHWF1qR+wtDjM3sheH1QdNwgb2rInWO3Y
qccA16eMKPn8c5hevh+uYK4KkSorStUgFrbhLnAkR98NNCdR5l441C1tMeZqEE0zQYr3mbAlxopu
Hgycg3cUN4gMt8KFobRQ7pHmKhADhLjnEkm3rdbSBiEwC7pd79u1vhkcmLnRy/lbNb2rP92q6Rl9
25ypOEzcLIRqPnaGt/NCKLo4UyfSaHjj6h4h5Gn5ECX+hcG1sM+cK0RclPth1Xa0p6Ew+YSedsWF
13qhLi4Zs/eaBYzEj2QUttGz8ToeN8QZrSzbuJbs6oipyhZW/1bVlOZSCVZ1tP25GjqpVh+E3Mfw
RaIn2oPzj2TpHs3e9NioDL2BcOwEmnlFZJ5t9dvzn7zw4s1b+GYtSJE67cTZQVyV4qdWnUgU2IyF
dWnjt/TmzV7trFNdSju+5+BKUcytqG3ENa3hFbB48ghX+bPxNX5hxYN2faKavvUvXNnCPZu37s3c
kxAG5RwsiYzO0Agkz+dv2dK8O+/cF2ViZaNassgJ72kZ77Piyyhemgh8k5vd9cJzRIlRk0nmI0YM
9X0bXxgGfzsMP7ya8x5+hAJftVKuKciTVzNHLAiJZKeRimpCLcL4Y2sFUc7Sh9n6m9ay1m33JMDq
FVrSSAS0grp/Dd7rwl5i6Q7PJgqEpy3BhpnnkEyG6Oot0C7MptrPM5A+/f3bDOQX5MIOSolqlhTx
eDR2ipDvLbNYXXiASz98+vu3z9f7DmhMTGgMWWXmFsfElUS3I7ITsrv24bO6kQlivfBlS9cy2wCg
oQp7CxmlE9ThLrdkJD/Su9QGl16vpc+fTQ0iZxABHHromO+Um/xH2a7scOWuJB3I7xWau6lvv4rt
87du4WXWZxsBIVQaXQTh5eg5vN8MR21HAFl+h6jbltVqYyKGMy+V1uSFbYc+mzpoRyWKFtKSrVfd
mtTLjfwlsbRmW/lpMhRXq+boviZv5V1uCzvhwh1duERt+vu3weEnZQwXHKREXKWHEQcOEEWgcjre
H6ERdsDZuhVFpa3XWNX6/F1dGI/abNfMlylWlOeRQytg68YFPfP2Qr1+qTypTUWkb5cz1m1OeEFG
QNJNcgND3gFF/ErNy3YvDImlHz+bBfqggTMPqc4Rw9++eSAM8t9uymwS4IdTP55CuzXOxCH5cNGF
B7z0g6e/f7sjgtiT84BpDUigwVGaRC7Rv/Cbl3Yc2uxtz3vJTK0cvf+Q2+o+WXO7wzX+EP9L513k
tm8zxwWr+Y87HG329mcV2EE1j9l3HOHmbutHn5dfsOND+ExkEK9++XSpD7gw0WizV98qkjjAMg+6
XjwKyoZEgGy4P/+oFz5anY1/1E1J1rXM9wS2267/J4VLbQHvO//pS+u1OnsFgshqhKTk4yeAwpW8
Dva509o4ldDY5ftgc+lNWNqgq7NXIQ8rVa/ZJrOudGvs2jyL3iGHZJuug4dLW82F4fu33fNt+FqS
Dgmmi32nil5GvCumMV66UdOo+WF7oc7eDA0dawhVkJ3/LW0pJ924q5Ec6oeaIwblrOrS9yxdwuwt
UQE5jMXI93S2aE8L1ujkn6W1Uh+0fb21dnA6WunCly2Nrelav92uHhKh2ZHCQesnem6D8Jim/r6u
ygvnyqWPn78V8JuEIOdSWr93NJdwB1U4SsbpwtBdeiKzFdCPfIkTjAYcPsleE70jIjO1gBfEezLR
jgnA2NoghnGQb0wGH9GQCiF4+oVt2MJjUmYrISl7Nfh52hhKSRxwCNqDUMvP81e2cN+U2StfBQEH
psLynIRVDxgc+C1Qufrb+U+fXrgfBrIyf+Mtw4JQzaenw4MKoBrb0Wic4ra6sOYtbcT/Frm/jyrL
FRsr59Z0pn6MejITMixBbibj/e6LW2UoiitZq+04rq+JaiIERC+BMHrio+LLG2EA4xeVuAUJrGql
p/MXvbBx+avK+vablDD3e0QMNGzU4aBL0qZoZfza+PEGckEkcgSj7kBY84VldKmJo8xmiyG0yK7X
hqmJ069woOLn3rsc6yBsbCRbs+N1fBdgDlufv7ylaVyZzRqDkauya/J98THflb+nMyRhJT4TOVWX
LSAO5dJbtzTw/2vOSKNx0BTPwXG/9w6Fjb7rqr6y7kjVXsH6uFg2mMbjT+N0NnvEfulVdUJjKlMe
B5D8KqTJVsPei7u9vbhJWJhElNkkko2A7rWASaREJKSsCN9+JJZ0TRwy1Sn94qy+8ErLs+kiQpmp
jOQJOWBZtdepyuauEBDAl70S9umNxn2DlXThGS192Wz+IIJ1VAePLzP9ERivZd0ksgrD6x+ltdJc
oYwXtdfQbPqOJxHgSeZjCRHZ8J+G4uX8eFanh/zDw5/LlDPBFNtoEHgsHf2qarh2ywqqBVuUilyL
LjcJ3hA/vTZ67MzsK9LMnqjn8ZAqGjEL5jv0k61n+gfN9d4wpd8KMvP/FD0iJd5elkBDKJwEa2HA
y6/ckHD0Sq4SZZ5IJzCx3/QSIYS9ufUJbm+8nnAOuOcC9Kmg+mryHg4RYTtWsCJaaJsX0b+VDObC
6SYi7kBTmTen/kadPsvthRl54ZWVZ5NRV6thIHnICDyw4/29qm/PP6WlWW6ugG4lABGWiYiAmCKs
ta752tMibhR0OkJbf9FaVp2RMgVGarDECSEKUvYeeaXjGvFrm/Z3A43EXrBW53/P0rifTU2qyLrG
gct3tLrYocjYysU1ZJPzH750E2fTEY7mvh8IfHZCCdi3UXTEWPuXSgdLHz6bhRIUfl1e0Hlyky90
4WR0/duvnqufuz4XiqaeWlo+pGpx7dLAPn8/psnkhzd0rmdWMnHIMp1P1nLoEdFjKuEj8J2yJ7Ws
LK8SNd+c/6KFp/p3m/Ft6a59bGK6wS7SLTHujoL13OSFvFZppZ7/goW9wVxG3ABZU0yZDZGQUcDv
E2PjVslx9LWDXxiIszCUGFPympz/40OZrvTbFUlsHsEbMbkJoYfsVVPWQSk+nb+YpXPWXxHztw8P
Er/PjS70HWJRVpPD11uDVOg2oB5vwaVeePpLG46/f//2NWWQ+vFAbhzHlKmn49vB2l2BOrvC3cFJ
3r/wbJZ6R38v89v3+EqTN2B3fQCbyR8tkD+kPvkTyEgzVCCvpp7cNQ26lcB4bgTAFCT0XTpLLuyT
//6ib99cDorvGSBHHE3vbIsMqirJ5BWcFvlKsiDFnH9eS6/R7M0HAYcTs+X6cgEunh60L2WBkX5I
92KjjSslTDdB1a7Pf9nCNDPX++KNBz6elr7TmDJ5gTnhz/m/zb3i7FQR+d4AmpaPVopilVnHugzW
8aUG5dLvntUOyJ7v1XKIAycTQa4hz2ku7f8WJhdx9irmpRg2Sar6Tt0e2mobBcdeuTBvLQ1dcbqa
bwNIGmJZLg2adwi5eEV0e2qtalt9U183zvkHuiRxEmf7fojrblAkLU80vanKTdc+KbHdYfl+nkoH
IDhXXb01dciMO/7rGnw/ZLtV8I9mNUmcrbkQdbJSEAafKJ3slKnCm1B5myaRLgyrhddDnK260kjq
ojJwD/U63Lped0266qqOjYMpyLuCdAQ8CnAuz9/NBdu8JM5exlwgoMWXC3bpoQunV7R2buICzzQV
CKq+gAEVRuRVBaCDYME+IJ632wg1Wu+Camkahl8KJNm1rILkN+SJvJVBsE2zTScOv0yz5x+X0sHQ
w7vAqEk8GG8TWfRXnZQi2BjzP0YNAFTtAUhEXvakdsbTEMcHJcyg7yjuuvVxZ8duTm6QCyQ7IVM4
lnrgP4F7zFKIdGXM3rivcOTn5UcecnoZa2vrEtrTpsTISFJ2X2v5i5DE9VrBcc4a2v1ucx0iuuk+
xnX8jsYMe20TGztv6BKbPHZOWmHVtdB2yMpNWgRaSZ5d8qr+/F6LcwltJkt12vZ4NNqQYG5peARS
83b+Wf58egQd/p8vn+Z5iPHNkXFZfoTjKRdssMfr2iJbWbmw1P48d4hzCS0Vg3ooeICO6A4vOY6+
2lVPpNz82xIrWrNZL+/LxBgxFTja/3N2Xk2y6kjX/kWKwAijW1z5am9viDanQQgjrEC//l21v5v9
1ZzqmpjL2TEHukCklJkr1/MwRWi5JHmEUUpMc9shznJXK7OXntRZCCwgK8xgtogdiN5XcxdiX4A9
dJnAaJN6V97Gv++lBjsLhVz6jlUxBHDPUgdI2CFttAPHBsCZOVcixaVbnEVCRpzMcPMOFbPJCsEh
g+nXjUTDHmY+v6+oCycr41wp61uFkU9mxVEqOEmmEVw3+r7EuJkVGeurBeBL38RZxOsWoxyaFgo5
h1UH0viPXXVVFHVpxZ7FN29InaZrGnGSG1AnkBs7ymLvfgBeO4S2EkhmHRTb9P7aKfHC/c5lrQJ+
3TaHvzQwB6+lgioyfwMx4MoLv3Txsy+czg7srcEsQ7CGH6rv7Hv0X05Myd9f94X3cD4WUdVwNR3A
QFmXlbWRnO0Id+LfL33pLz/7sAk4PtQv0XZ0xZbSh3m5SY3P/+3Sp1v+feaoFthSNVijKcsOEiQ/
uYwRRWz6/fIMl/nPpM/wTw/rr8v3ipdu36KJI8y3rj4sAOPCEIlDptzT76yuY6f4/v1Ol57R2eds
2fB8dHz0pVJSAP8spmABViIsumvDkBfixblAkBsV2LkVTASoUUe1dV8CjgfSRuA5L7//gksL6OxD
Jhkwt9IcyjVGi4Asxc5eXUuKLj2cs++4mGYYO8NJD8MbzZHDfGOGeAsY9ghmAZtu64moQ+vuWiJ0
4YecywM7SyKseqAnmuypwMyxjTPQ74/oghwYtjT//3rC4BWBJTH0BObDqVBOQ+hlILiP/xhkRJBH
t/hR9VEfeOLCBP/abU+L6F+W8blYEL6cizJhFreG9h83hXvtLk+GYElwNs/C/yJLti7c6OxLBxVg
kvAfFphGgblGyQCGbzggTzP80Ev11bvtTrMiHiz7kUvjy6fWT4FZjP/xBHEuH6ztrtGYdxRrsC0j
I4biCjQfPNZqU8cDIM/Rtf7Dn8rvvz3Rs8AwuzZM5VgJocNqispb7I5bBe/wBwG72E9nDb8zwJNC
gJAfaQKXS3gPhWxrP1VJqiN41/EH8vj7krpwmjkXG2Iar8AYfC7WxIE1Utqi5pmUdh+5JUzfQAr8
/S6XPonT+/4rDtKiE03XQ3NoeVMwY26O3f1+4QtR6VxyWPe2J3kLtUtLvRhGSVENjD08RyJTff5+
hwux49wmCOYC4JJb+NPLGaIugDC0BWdFN/796hcezLmwsEQPyhksVq5bYCxOHga5urL1XHgy58LC
CjxoWDCP5bp3+63qADoY+jhn/BtFu5/f//gLQ3GGe1pUf71WmOI642jYMEJN6o0TtTsVZtCmQFaF
lmWeWBv6ADfN4QNOnPG1BXvhfbhnIYJOjMtpsMRakB70+mfYe/ZOeWWdXrr46d//+kGQpHiNlItY
L9aMwRYQzcsbc7qyVi8diP+k0X9dvWsyvwfqoUQYtUI8FzggIoo6KzuG+e3VCsOFOorhnh0FTBs+
dB4tyjVZ061M8huYU2+tQMDL6tpB9dLiOvuecWDqwThIxVrN79Q6QBMDEvae5M9XFtaFDedcGji3
uoXRORFIHVQ8DTGN9Rq5XOjif2/KOI+v7dUXvCqMc1kgB0wjrWHyt84+xja04nZFwgmS7pQFIDri
kV0V9Fz4TedaQMfHgFzmM8TAu+weCubVKT0lh2qDysl/c58La/hcAAj+6MyqBh++ATeAsHwzk/8n
4+zW+XEi8UnI9V8stku/6iwETIvVFrPA3Qo7dFenYQUJVXkEQ0RoiHGr62vu0u86+/D1bHbe7OBN
udCUj+CV+jY8D8Q1o6dLlz/79Hkx2GVFHLFO5wZQ9OKGTfZep9d6bRcCvXP697++/dq2mSkIQiUo
vo8Mxvc1WCZXvpYLe/i5ULDEA5lntUBNB0vJeInnTX3D79LIQQksLI4w4sTHr17YZr69csfTd/4v
x5dzqWBt+fBy1x3/I6bFiGc0nY4rc9hupgN7u2YfdumZnWUEi2E5qgOBaq17ciPHk5n5cu2ZXYhg
52N7qjKGXlM4RNDTog0A2MzeLRV06y7DudbaozMHjcFAo5Rdu+WFT+V8lq8f/BJkQuSaPd4RfLl3
wC7E6XqMUEpCA+jqkMS/14CNcwVkWlIK4/MRyf023aJDb8UlTHoDUJ7WfDW+ZrdmjL0AY69wF7+6
I1x4V+e6SE/IuYc1JpDxTO9zZe0M2FNeWW0X3tW5FLKCH7sHHh+sIU2ACoIF8m15I1ankx7wuJ/2
6hRBMcjnvNmPv9/yQjA410V2pQPbUT2h/sZQ3x0e4B4Z0nr9+8UvfK7nysjZq7yKOjOSODgs+GDC
tUA3wQe1LvuVM2Sr3+9yaRWcVuFfAae38hRIK33yRmp5yJpiI7L8IGoMw9f5LfxWT5XzK/eyLsQD
enYeGFmtiKWQlwJCA47dCChV0sNBSISgLg0xWjqr4TA9m3mYBuMjeCNdUMRZdC1Btf6Eun8JSH90
MX/9Wll57cABZVubg4JlJwOHDKa5YNPtnBYIHCM3gqkF1ERmzUvtAndD3bVetBukQ59QRZog85rb
InckWEawLMHwzRbVy4DXwyt1MeXc1yE7sMKOXJUfBwoEls0TuLw9w5I4D2u4JwYQCdr7rGf9irix
k76ZQqxsE0JkHregPS96OkFwSEgy+lj0UGgRA1elWkKIaQN3pccKOKh0eVtgGDfW3nsNkpGJXkK7
uJF2Jw7qDS9PLFO0Cg3jbWkxjVNJ0wAad/yG0XiAib4NMLwrsL1DTwJc53Bvi8PADVcwxepSvZ0N
d6dF9yZKCWYpOER8RLHANd6V6+4dbd0ZmdRbaWBbNYcMyHE2bKa2Wfvd8G4CRt41bigrpP0LA/7J
AG7WLLeVLp8Wc3lxnMmOK7U8cr+JUx+VCXeSFhAvA6gQ2eTChHdAc4h/MNa+y5JnG8/cZhWZ9rDf
t7Cfp2PYLPQp68R0nArH+oYxoozRLbP3yisrdHbpDjTQIqld+TYv/lr1VWJPFfBDvor9Ud6MhR/X
RD7XZnWTgaS7nlyM4EsJcWuGQyr4RXuz8nA6ERXcedhmXMAtp9PnPFUQmHX5ydcGXOq6mr7s1MQg
taOQ1WQV6gDuaeS/r6fYApY7sBZgN2F70IVen0Xu4sHIE30lN8dv9Qb5APf0DbMQdvtpfGm74cnB
DGaMbvg693kfpRrD/xrJkSu9x1ZJHGicG5sQoCI89mD6mHiHhyiOvmUWpjNkCUihEfvaXaHFTy5T
GBfPJCpPmp2F7iiE+4kSjogbL103efeUp70f0CVHy63/BG9lxUv/jsPDuJvKjWIAoaS8boKJfpYQ
ctjASmTzBDOBEwfUd/gNDHieADey4Y9cPfpSAdiLsbtwEX5kj/aWMv1OxvbO6sddQds98wE5RrvC
lMAPumkMccteDtaTXXXPkuqYEmBCPRjvba2OvY6TdWxBaEkV36BBkOSgVuQTqtLa9KAS4lVMwTEN
HOGoEOt7Yxmw0PYEDPplKpLRAFIGKPOtQYrbIbXA1yKwTO5avGhYQ99xzmEgZAyvXaru5onqwK8E
dvmWtgFfzL0E5n5oJ3UcVA3glvzuZiR6LiP3PYy07NZ9dFiKyfBRjFe8DC/tjWflx8VXXBTSx2mp
fVzYfSWuTYhcOFGci6qJbhffEg42XXPlr6xYwTL70wu9u6oK9Ue6E8m1gY1Lueu5xtqEdNBPT7dy
4RYfdBucXlZ6BfssZ4vp16sGcRf2xnOxNRqxtVXawB4WTvqyuOK+AgcEn/xawMMra/WVBPPC/n4u
uXaAz+yaFiO2FkZG4TDMwEpNft93L5T8z5XT9Yj5K6CkkVA2nAVN5nxqBm6dV/gnMKQZlgMQVnNt
mUE5Fyr4/aYXZoWM/9BPt66SeW/jB93phHXRaTVgTBNsnBi7bRq0SbdCCPz8/XYXFvS5eroYJRyM
CRKOGvgFW3aAxMe/X/nSizk7SLR91eu5wIuZwQXOPAyeqvJ+kNfOxpfqrvZZSiF6mObCfECsqymN
WjNflWO/mnAwBwdRvKkONmKgCqSamUCIzu+S6RcxgR3SO/kHR3QLfFPfUgpfs8Jdw/9iJxgcAOvp
8cSOAcEU9iNON0cWHEZdifnFhi1dCBbINefXC0fhc/k1YPONtOtR4OxYI2ap+3mKOqcH/Hq8sn4v
lY/OpdesKwjyLYydGR77EDqLeTp/2dp8Re8QmFSvmvYzyMJBazgRt3nxMRT1NfnKpTBzbhg9teDB
+Ckr1vQwxicjp2FnHqu9EVUJiZor8fjCIjuXY6c+azzRoCvXt7fceunqiJevv6/fC+/nXIetwJsV
ANBh/dY3br4xewijzZteff1++Ut/+enf/zrmOsYw8t6Gtg7eQ5jbl3sbGARLXdlP/uiQ/+UUfS58
rheeC2OCtR3o0Hf27GXow5kh/E7va1eToGgNAMbgEccH+2Go6xU4jmVSFe5x1n0TSzLIyPSndO1R
+aOAQjMmHNE6kB1sy/qcmhRcKgH4u8Ax5/fncSnunSuqzalo1TDBCOoEVEqqDqUIgMZg9IRJDqCT
o/mfMr4+YnEh7v1Jf/5+/PMEw+HT8AOBh9R0IiOxFgn2ld9yIWP7o1n76+owTUB71cbTN61iJzoI
Q/08qpvmLYXiG2icVYWZJp5qWC7r5kBR4AdIC4RxSZBNif7WLYwQPA8dQ4a0E2K+Zt52aU2fHV9s
omrtOZheANkThMEdQg6Qa4GZ2VfSxwur+j9E132rC4zpw9kfGdoAQjiXJuysmvj3B3vhuZ4rr4HL
LTzo4lBlyYzYbXGIJUEJu47Oj1wSdsWVTfFSKflceN2pbkQuh/uc7JWhFNkWMsY8JY6tMyRITZQl
lYzn+kqcvvBWzlXYvk3Temwc/CqoFfsHF/iQrnjGoryyHC+9lLNQA/Ec69gEGJaz0DDnbjw5r03R
PPz+Ti5d/fSF/bXWl4basm97FFiqd63A9KT7Dla2v1/8zwTIv8Sxc7G1B0hnJfyTJsh3d5mR6cBg
kxc14/KTWvaHAbcGWgIDKM3xA4nrA4bbPloTIkzPgMUGI7A/HDz5AgHTU0PM+vThJTQbV1mhVpWu
AMNsvCPpuo07jh+8ta8RQi6cHf/sin89FTIR1zMAlFs7QD4aVrbNpR/3Zb11li84JYSiRUFP99X/
+IrPDkMLa50xHXA7Rbdwx4Cv2o4W12ZlL4XmPyYCf/0YZ/aRFOuyXs+tfBipfB7M8ssn/c6WZgo/
subgpd6316t9a09vDMhfi9ks6hsdlC0M9Ugln39fD5e+zHOjMpvZdQNcTv2nXN3C8MjZZ1sRWjfe
ChkTxBLXmjwXNohzwThNfXdwGG6k6T/SeTX/x2buuVrckd1sDbKq137xAiIJzx7KAbJuePv9/oQu
fI7/YfTM+94GlbZeY9sA+I1sYFMciuqaAOdCrDpXjaPl6U2gIdRrzMAcgFNbz2mzMmsg4RS/1pK4
kDmeq8eVZbBUYvZh7T6p7RQV0FTUN/PL6fxY/+RHoFUiwC/T8FoPhLqe9e9dkHMxeZmjBuM4qAtP
qOC6SAaMxpx3jdEdDSCpTeBvU1vfuWCkMl2H3ki3PC0jCgfjMhWvqVctKLJ1UP+DJ2v3EnO/6aal
bGVOZlxm/a2l0MFx6U2uQYJygPYrl+4WFFUU+tCjyqW8AW0TfpQ+4lUzkARljizwOFqXnYH9LW+O
tHB2c+6venuBzxN0vTCHXLkGOVUGncfFto+mHB+WnMlQDsvDDLkpqoLw+Vb5Yeimm8ySt8qqj5Yr
F2AacZLrXChRmJVFdt8fQc/csqJbV2mxG4T35cxQ09tWdsf1fNNm6a0JvzoUbcaEATpm2jg/ihNP
tebmgfrOrSNRwC/mhYSqXNZmw1ElzYZ7pLfGrqN6xUadwPb8hWeg2jL53oMU79Y0ytwGfPcZy19a
XUQAiggsWryUXg4GsrBEMFnuBlrHSHhtUqmhCjxSflc5d0JR+B680x2Ip4bhn6r33zvivKmFtJFq
2wOf8vembx8G4SMjBARKyRHHXBW0g9WEDjwWiwysVY4yFHcBWpqlA2Ruf8+4uxV+Dbqin1sAb+lX
IxVLwtLiIFLFTmXNLp4k5NRORqI+7SCes+lWWa4F3OzwWeFngbzpnJ5y/9EM6lU2xm72/RteOX1o
NaDFScWqcCnogoQS44OO5brhwkgylMY7IDKotcMHEwXTBOw92GMNZhFRa77rHfE9tfQGXoS7oane
ssqSkUcVIPXczaK8zHcz5skxfJHIllWRLLwaBWn+oESeB9bc3g55/2S7lQ4a6tx2sngv3Xwnc/dl
drUR9u1wO/nw+FR0xlGnqh5p5uP/64pHjuPxwa6X6Sm3yq9uEa/WBBlTM9GgsNsmdhr9OJcoPhKI
g2LT6u87ICUD6c0PFjcfeHeaSrV+2sF7HBu245n3NHYobKYdTt2pGt+bCfVKzvoumHJvN/MCgmln
LbACAes+NFa5kg2E/kVrweGHDisx10+0EGBS1OUzz0FGm8DHtKzqQxDyg933LWfpZ9NpBzARunEd
x34C5O3YVd3KnaqnHjZCQeXln64SiC/peE8g9wshotpCl3/UwzBh4qDlUZO7IXC1JKKoAoS5T2GM
2XWfAis5QRdzD4NUEaPFFA5mFqclSfp6eNMEx2qnT99kC2Uoel4g8QKkS5gKyto4toMG87OTOBUo
/KaU/BTQIdnU2iAtdFGRwAAeCBH4HtIdKFN7Ivht6tpdqFwH4xa9eMhYSiIh0k3pjjRUvG/CUZYy
dOdaHTIzjbnpkKBi7eMgs8QcDJCt4XBt8G2a2qDHk+URH8fBI7A+JDNmBVrbC02R3/bM/64n+7j4
89qusw9TpC7KIdlBVfKpZdZu6aoikL33jjxi1WVQHZuOfwtcB1bMDCHMkOU3VFYvsNKNU0fHeWvd
i9S7LwrrBqZAqLKXaSRb99haRR140/IO986VkumjHMHsPmG7aNuMoSGWHia2qE7mIOaiNIVWk52C
AetAGUY2o8tj5SPTUErFp9EDMvqHgs8Cvsa1CjEbFLJ+fik1LG3ZyYQhG1/y0tyRskYHXXbIfFTu
fM0ONxKrqG6Y534uijuRHtRuLKcjn5w3UnZoucNuErxB2meh7Zk/3FOb0RvhsZbDrhXKRoyzOCrw
Uvoza3kzgc1tDiPItejgpJ06ukNd7cvCSyE5A4yaiaObwV5mMcwA/pmB7vAnY+gAUaR0YQg9IQtQ
jy6zYqAG3+Ei/NlYKAeDLryU+rGz/FDLdOeNTeBl+YNkTZjl1noxAVcFruKz4fh6ffDb8OmHhqVg
gtxEmtiw5AJm3UaRz2JulLP8GVE+5mXxPbZO3GKdoJpmJB2+WZg+r1Api0yYoffgoXRmkSziu87h
XlnA+DdvVWRWRWjlZD/V9Z0/0S/AWvtgMsZ1Vtqg8rhP2HpbEOXnfUHBZvD5V9uWcTbQ+8Jjn0b9
3GAMSFjOsZzG0BmnjbekiaN0CHPnDYaRIoWgJk0i0CmBs4nhidhsdZACx3gyHV5h/YZd5YSVog9d
b483FdDXmJWN7eKfNtNtkEoF+2Whv5Rj3CpwuYva2PP5FJLKJdRkvEPPLWqQNfY9RwR0mkCUdQJE
VSjABgoKbUB8CE1P6Z1CrxfLfIwyLoOmhzKxSVeGQcbI8IaEkvS+Je6KiXG7EP6V2ioCkB38adcE
1XZOtJmfEMOrieElE2E/ooCc9KkVlqP/QG13q9uTQQzpUPRvtibBhgJikgKp3dDgZ1E37gYgROsc
6ozB46Hy8UFj37ehmFxltgNhiM6qdTtiKWgGC2W6tmdyi0HNqEFDc/HLqJPzF2tZ5PMZA8tH7fcB
nf/xnPEu7Q+Y80oG4rz0Zh10DnYaM3sfYNpGXHJrtPaRWuzWIuodDbPHqs3iGnMljgT/3Rfo3sHI
NF/WI1DNHkaTO2LxqK+GJzJMofb0us7KlV3bRtB7+UG73fMApqe2C4rjQ/veF/lduZA6cCgAw7Cu
WTwL/7l84QhaiOdtTOzxbkqtTVVL/CJMgQ0GO/VN967JeGCV6E56PuyE6+/RFAB09/vcImgxyoBr
kOOt/LXLs7uUzQcNe2P8eLVpaLHq0KD3pZWoZvoyDXLwDPSNR48d+mq5GdBvRm10CXHuWQ3SWXN7
2Ona+LS7HM/Tdh+k7XzwycPwlpWHgsKP3BurZyslcKtshi8zH278srxnaOGJifehM/cw++q5CgtA
0JuRHY2WJG3B38nsbuHR89OciMz2ZL45OV44dKTA1KaB6ZUrsRjgkWaYfzv11+YO84A4XDXVcls7
ImElfc07M5765bFw0Dj2BgJnSXLHrSkaLI4uI9ymjH7t1HUdpWO+7w1QOnLTEQGr0bgj4xcR3c7I
5wSePvGi0eqQ07gDSy1dq3zy39BiFHArb3QVoOcMnX1b3RJ0RoKaNauZ1ccZ26H0xANvFijVW7Xu
lb13XMYCNA1vUWBalbChjyurX8P0G/haB+3oyYaBhju3ADJ7Jg2GeTZRKTPzx6aeKjSKxa7IYY49
1W63V477nqYD+vnowQD8vgXz2ookM5zTmTOr1zVoe3nXvTRKrQZ7/qFD9rloWsfgkTdIVWy1HYjq
o9kab/uCrjz0bPLO2+ej+1g0MEV2xfI8pEifSygsFIG7OXdB9azEgbqN9zRpQnZLJccf/DOUvYiA
Yqx4ZOHM33qwde3VsejUI4G1frnMh36xQjH0a63HdSkk8GRD7C/1bqq8bFsrM0/cYXBimJmFVro8
jFP2Dpcw6EcEf6FpaiX4MxBqmjnMwYJHUJzraGb5P3CF8SOWwp+bGO4YcCrc9VBWc4gFuSa+Qt8T
x3FLJNhwn4W9NDDCwWm29PZIqP6ptQHoi5lIXiFL0VY8LcXWtk/cI/blFv62q9yNsEBH7F37ribG
0S0cGrAMexzMD/eusE5PFa6pY31IveKVZzTCoj7kffbV2mYM0jE4PMOhts2XoSoP+TImuQcNBprq
RejT7sGdRYLQv06nsQjcwaNxSdvtRNgH64shrqRtfvYdXrmVj11s1yYouf0hW8rHZky/Fy+HEzRO
kOWQxb7ZIM2y7vvcicVir/rS2tZN9U9qWxp/M2jO06QjDUtcw9PHetD3PlK2nrvvDe2PHattpBzA
t09ZbYezrnegp8Sj2YXzPK7NDruOWU/rLNVwO5Plp5rYBjLFG06WWM05jcxFyzjt26OoMha6VlsB
MV8/WpRi3IV+Eomnj1HYrZHO89o1YIgJRrw6PY8mAFNtL9LmacphTGHPlkwQseElMdZthIbc42IY
UyJUE+qqeCQGvwOiHax6H9RgXfYoRFbZmKgO42qARoZ4rzE1MrS2dHqjM/XaZfzG9rIpHmf1mE5e
vUL82Ou2Vm+DoLfA65S7mo/g5M1uF2SDPIF4Gr22Bo38hueYBvfhrOq40VLBnh9N0AAKvrBqkHWh
LG0mqjbtcNLL3UDng/C8CYbxdiFWiPbYKGF7JWacxX0VAJ2NInaPw0GTuTAwqkEaghghVgaaXba6
zWrfv+Wye6r/5HL+ewnb0mej0HXcemSLgaskI9BStQRgFld/48j2qHpPJN3JvjmrHhRAj3kNTQ4c
FjfzLH6EaG+WCUccoUAsYocsh8TDlXhyUkMUCCsY1FpWSyb2gqYRnjqcc4YNxnxWkMuAZG3eNmC+
ZAb67jStYnwAD3LJd4jE1k03I/w7HtJLALsahqfiwSzQ9TY4dW1z0IsY4WFlgr46+DmJId4DAT5P
n0Fg2Nq5kNt+tFDF5GxO0kZ9TprHNitDgL+/IAoBcUAjq/RHGJpC9SRls89sL7EIf8iJf0e0tapw
47QxsSvSfe1iZ03pOs/gLob85SWV4weCGt/0Ru7cIYXNDxYGU7amUu59X1SRUUJnZ/rLEDUVposo
COTV4gbGNPpgtqmAQeszdJB5zYrGRZPeYLJ0vVC2l67zA2/adY7vT47oXIg5IYX/JRbzjg/TBoZf
P6yzWAymScLL6k6r5o7PJDuowQECu2mOmiPPUxXzdbj0403qZ5D8tcJH5koZWBLOt6kqGll0WXPI
UyJaWjtWVv5qnFx7NXLhrec5R1fEnh90sRzkLGJoXe4J70/eaoO97gY4Ovg531SmEcPJz3uUDMZ4
BZvH2FdIm3w9bIbF/aBa9yAAQtI0FmVc+fkNX/ydKEa0nAbdB7ysVwKuTm3abHQ2rLTOb2ZafqEp
8KyV2iyUf5eYO1sEsv7MRotK4mwi6fHEb1g68Co7+9uu+Mbpsx0daSSWgqCYMxSBUMuOOPOn4Rl3
WOivg5c+FMKDF9up+iHMJhZQ8tmt18RqmjYSkisBYRXgsYihJ/unWoJeKGWVIgdti4CY2KkK6wCF
UpebwcRufaGhkaofqr7uMZ4j30qM3znjDHPA5c318iNt+rXpTJjJY20ZtDm4E5kf8QrhgzkLimoe
2VVkwCBxrz+1101BBfEcVG0JMbsEucyt8NJAy3qTz/yI/WxNXPs5s7OHdLaQBrrfrSs81LeHV29A
59SrDp5nJjVdIoFwEzommhxwoRuxFaAKU951NjlWZa2j2ak2RpcnSKz/WWweUxBIoQQKU5mt0j67
qxkl0eg379NSQdFHVsQ0d45X7nhbvDDSPs5ZMBHjlfD03rGNqMVJBjLdsKFcwzwHSnOTv8KGCSOP
w+2yFLGiDFJN4VVBOzurIltWaMLEBlDy/uT+oDOK7xhxw2iNw+j5r33VFskJRlC7PQ4sdFi3BPAX
6nYwsfGQCuoiyDpwZ2DIL+FIYIJfNJZ9WLY+MoK+0MHsg3nLbPFi2Hjc4J9CojjivZmOCZZmT95R
u43SsjoWZHH2k++dWIp+t7ZcA/iYDCf3GTyK7UyLKWBq8OHjPX4QZpeoe9C4bUhgwNsewcCNGgFB
gVB1WMI6IQbZLWkrsummLsEhfCWt/Khd5JAyL5/J3C67qnd2bMo+Jj0cfAxiB4VEda9lJaZ/gKMJ
FFE7EDb2CxC+gmiJkoA5x4Y20OZrLS/ISxDONKdguGoHc4WoKyFFMj9siDFPwOPEB2FuDVXmzrRh
Moy6tNfWW2Q3ETauLfKyp8ldqnAszPsM1FEc5+rNlNfvvkEYyhgkqQWLkPvfjHN6NF3Q5vTQ1qE1
uTokhXgVPixwhoWue4MMkET7B1hCrIre0HdUs1voEOuNS0wv6DnEZVNr70YEqr0s9I8STYWdEA1L
PGZkaCbUc+WU79uy/Eib5nVQ7MZTduR50IrgxCKW6sHNrLc5L55GhkdMdY0eR5O2MXPxLuCtiJg7
rMYSJdFubp7wZrcNrct4rLGLDo1XJPbYwOpepMumn80Wok6G47gQPHSnoQkMNemwlv0da/rDlGdb
/HEvii7jqdabw5eNvLGyWAI/xVbjmN33AL0p9IfMS1Rpbvnc78Qo3uelWmdVFrWnZG2o6gA5ONIV
5L+piV2iN+D9iH40qj3xbIxfo+EfTJltRsX2mhZ79M4wDVC1MjCW+cOFddw4GBEoENuqRa3aHzqI
SAv0eHBGQsVPHrnOt63ongsb8Q5/4CmVHlFi6vbDiJ2TLD4NiKcONarlVrNglKwpj7ofvqYZ44km
Ko3SYsAA1jHzH8oa5R8v1/GQQW/sTYeefzNhxnVX7Cy7XvEe64FlUTEOoR6RDTfPs8lQSjWOBo7u
NVZI17ZhaY+bnr1a/NY2ACLM4QrJMXmaQSXZZZvJ+bIyD/LpiOYvJXvM7SrkpIyRS69Yv3FhojEL
O/TBfifWcj8jiEHINru4Nkw0Lb9PapRms8oPuWMFKWq+fGCJjXqJVUdOy5ImRbUQkLfOR9U7AxMe
Eb4oIuHAnMpwPyUf3WhcvJXlHl3fRToak6w8jATlV9F/g5oTIv0rYU5Av/OiRXiBURKhH7OHiro3
fVUsDSfzUzdPOMh9gCT9fxyd15KrxhaGn4gqcrgVCGVpcrqhZsZ7yLFpoHn68+lc2mV7WxJ0r/XH
aOYQcpGqmJ2uRwSB/EwW4sFgeYOJ2FTVrXXyb0yVe23ONsrqo6HiiHCW58VZrrZyD0DUn2mmWhRV
xk6z+T8zO/JTLHPTDvkmdwivUDmN4ov/4uRqr+TynZfQqrm2N1IX9c0YzqWxKabhow3MEIwXaTXg
nLt8Z5DDRfIV5PnBGuXFsM3vpQhebXF2m6fZugCUxWLx3zOdJujeq86S77nvWzPsh/YZ5WVojuYb
1+WDrPEnlfpPr+pXawLvrJx/DYMfp9D85aFpbrt1M6XyUmg58EsbsRvezNx5dPWJJw8RGGwFsgfC
6utxjVKguIJTsqmNbWd+JJa7cYwxMkUdVq5/nEztSbZa5IrmSXTVrlm+ITTjWlh8c3tD/UjBy8tj
yAGxrfHS503xM7lgmzgzRi41m9fCejMQCxJVE3PHcNMD+nNS193A+FDbh8rDoWKqFwj0uHKD/cjb
3QovumeraDgWRu3D4JcNZhkWRYGyIuUbkpdW06KaBT+X/cGw1G6E0gEp5ff6EUQhNf1b1lrbKq//
EgLkwPDDexaihWCcueUUsKFM7mGepxj3ta7pT2PaPNop90QR27zDZeefKvoQlQoOjcbZ3gkf6CB/
7CAhukGFlqUdct1/QH6+GcZ5oyWdHnZL9R+v+anMxLE3/kgV2srK32fUn8nFfGvpiSwWL6oyuUTj
2lKfNvucuvltmNwnV45fJEQsIajvx2gbjynqcURH5WM3Qpb57d5dVzcyBtVsRY8ngIaLjZlQB9Yb
34utb/KlQqSVPjUDB3Pm7ISnXdSq8rC3gJE52w/m+NsUw3+9B1dkRnk3Q1WZc6jyhCEWrVEFWoV9
nIBMWvnuT49f/Su0OQb1w5ryQxk3fc03wjExGJ1V/tX4//Llw0t8EG256e1rW9ihnLPHtn5NjYof
TPGq8ZWvxsa3ax47PSwtd69WimSpPxPBp0X6Qt6IS8A9j+SMD7Qc58a5JtmvZ5IK4OknWe+5xcEl
uUbs7NbN75a5LdfkRV+8eHR3rttxyBNEqNt1OIundD5bKnkp6upXJenONzrG7/GsiYZ+Y03+JDq9
mtxqVUmMt3hdbV4v+5fpMLRBjf1keNCkx/+jvvPnD39oNkL+mLobppRji7soK2lDMdjHqgHeGsV1
pn2PMRUAKJ1Bbz/kajPBWfzXinC0TWrfcVQET8m9fB5h+t3/Uzjbca5vLBVa92ij4JztciONNQwG
1hcV2salEaxKWbM1qZptJerzMaYd0B8JgPLdfwv5FT39pktJ9TnjirDNmMuYMltnl9QqrAbYhv7q
5e+kAexrv9qi949HQpxknlwbSx0tQp5059NZ+/eKS9z7f60vYfPOfjETVvdHKzVOXdrvS1c7lA6x
6ul1HnVe9++1eDGJtK3cMjI0wsa88pQZWmRmdeiAN6cl6VnpEHLlPnPAxL1Ph4NrxhMoq9+qc5AG
7FkMpiMsR5+dWuxQE0IW8JeDt467egTbKvjtFHvKsgUaiFx/vNT1h8cPgZepUFgUZFRaNcfew5o6
D03Bb+iJ0F3fp7REdfHXZOyoXUZHqx5N5eMMMgLRt1kGuTOrT6RUXPxPS/Vn1sfVePWzJh4NO+wl
0QXtoe6dq0S31rUQZcEfcjlkqo8pQ03TkarsPDsc2N59XVgDHvtgN2vpaZU6Q9yHvdZR1Y4xkr4t
PRnk4f2A7O/mYbzwt7eT9EJtBo/uzIvK6QZOEd4MCtZqaWi5AJRxP2ykhRAasBIQBWtkWOm5NxmT
rORl8fydAo600K85HN4m03Tj3VT2Zth/JX/hWj70tvHhGXhOpuYwAjEHQDvuFGzLxo0KJETwWfwS
sDwbQjZ3ZIpsh3qKe3LVOulFPYdM0X2ZPRXHzZvB+dp703HwU5oB3you/2DhULCIj68J0uW9LEEX
+uDfuCT7yZw+geQxTDnc1vdAtO5kLv6XLeYXS2hP5LqwzqE+hnMqNnnP+bG2X4FiQWxywiQtbl9u
twzMuEqhHNOGw4tmZll+12LpN2Ve8ga1xqa0KalU1jGFsBggsld/OZG9x8k7xS4zEUjWJoAQsopp
X6kisiAgFj84IGOP8cBoYa/Xn8QwIhBRibVtJzDw1P/pfbaR9GMdWuQpWdymUkS+vuzzUn+VBX69
ao4Kz937ZSidKsoE3nTlbe1MeyCv/ZO4tw3YbJwO66mqxc5sxdX01HtNsfmAGaSXwQammceogll1
il26+t+uWUee02+dgMtpNtbIlFRKFsOtbTCMpNMzLqsfll99l/V087DWlUF1dUrR89aM+Rbb2n9m
W72UhJkPtr+VBXAWaVtuql8ABONhJMhtDrbUYx6yVh5s2mV9kb/gInvIffs6FM2P11N9GgTPriU/
i7Te3ae0om85AM3dSAjf2vjbdbIjiS2JGsz+iTXkwfe9x0KgO+JpEnk6xf5AUncOCipUe+NSeTYZ
FJqu3NByGq6mFfv8tTe6DLqPgd2+SsxdRUOVjAHemnMjT/bONaaTW9pRazhcWfZz03tvkz3HXdfD
BXTU7MyRWqxIVm0ZLqZ1qO6PIZ2K6GdDvFKhg1Up1Qjjq+/PWuuocKFeVvw52X8N+g9fd1hg5xAP
Wu/62xpMYCY+eFMJ1AONHro1ojj0FN147TRahEkIcjZzcAeM5o9Rl99zAG3VDp+2pxGj5bP1uE7W
H5c6gQW2HO4m+4Kbi+KknMFp4qxz5BCbRGJR5kpEu84HQQYz3SptwGRoGm+ljt9LBtadLZQuWOgg
xLPhJSgceJeObuN8ITiRN73igdYbQFmupx6ZCsYu2sVFq50cG9edcuhtpnQhdVS7FSXyCYrGCLO4
P+CZDP4LDBMyo3Zcnl1EEZlwnbhPsh80CEfJIqz4DaIpJQl70YfzhB0vMI048es8tB014/doVagb
FrR3MTwMPcYyN3+miYqHHisyEy7IdpfmMpo4bndJYIFqkUaBwB65DUn1UWnW4uaYgf0xTWrPt/k6
jUx+JpzYQsjQtrarkMQnhD0J8wmEfh+umXlQXevudUe+lqvtbGhD3Q1+hX7DMEK+DmtjWypMLfvU
CYtAoWEFFORSh192L6vy/iygIo6ayCH3ZBbyczHWeNGLnV3i7bRh9Rrj5Nt8F8KLl9Y+aaV3Nkr9
kK6pGw6m+dsby4dSAP2DFvuTudNxETE49Qdt4NoWsG49yd2WYD4Y8ulgt6bit1Y0qqCN8BMPWqVn
qcqjdAJA8gzjp+v8WzWVL6U3MITOSDHT2C1MGC9nayweVyMIOBza0zgpDZR33PSVeWgpyPUkUFvR
wSxUKyiNmFoqQxKn33Va2SLE0K3rbIJBmhYSJOH5LJe6ufPAWVj76j/hcHEXiSVwPiRenNeuHQrY
x6TrX93U31Ew7MGVpw+T5xVbUZtXim+PVj/tszEruHbLfVet4dLPj1mPJ3CEl4R6jbhIwtzXj0SZ
v5qp/Ujm4teUjN6r47ZUspXersP/ubiuE4FFLYzFnExYAK/eXSUpYdwQ/upVNHZ9gjIGDJhZbhpT
ESrbDWe9fiJSbrsuM18AZofBdgCwwUfMBPPi5JjpBrkQXsbC4Tm0nU8/XeNCcyF+5LVe8jFCAB66
o9whql3hepM+qivzUbVMYa6jPvkR883UVt5/veafTDWiRQDfT21GT7FNau4HYXf/2COiUSJrxR6o
gvaQNuthaLqrixc0U352cSc3bjT/eWmtn9U0r0W/7Pj0UdUbb35bX1I/kxyBSn8oprmMPF9CfRmZ
jQBenJyKcgUn+yiM7Na7yVfJMDUu+qsinaTmAxF6818+rhdeQSamXKGvI2+pnubXuh43vpo/7QS2
VC/Uk9v5Zysdri7yFZdJUgKCD+P92mrlpRmmB6yVN0cXTPrLtl7GzeKJU++4R3eoN1R3AnI7kWbW
F8MborWX+zKrTnLoLn5u7sdmOBqDHa0ZRIrmj8/l2r4IoQFWJ1/6vJKdsbBJBKp4J8noYC7aR1c7
D8XMs9DYwd7jcyZ0ENqL9b4GyS5Zm/fSSON+/YOqj4vO2nVWt/MRIHBkHQyHCDg1n81ChXNAgUYy
sRq6ajfo0/Oa01w6DadiKD5Nfb4A1OwI0MxYFxriEDJmo3Y9TIEV90p/mlL9kSLpc5OOL2j37I2p
LbeRVcKD+SpT7Z+XYWuV6UiEkbom1AhWJfECyi42q5e8N7p6qT32o2C0zn5vPLcFnHMZmCy8ZEHq
rn2ZPe05L+wg7LWZ8R9xeNCNN9OYX1D6XVOjPOkyORiGfhD98DjL8ZghU6J5ff4nyxJQp/YlO175
ojJvRE4OMphx+o2Jf8dN5Kdeax36v/aP5BpK3lbtqIT/NBTW31xg34abfUOtsPOs8qtLXD90++Zs
GNY2ycaLQaDy1prEf+ZsvwScQdx6awkXW760nYQUpBP+EOAFmxs3JtiZyFGnPs6KUNtVmz8ZwkPD
dDlIRtLZ6uo0Ds5F1T3ijBYti1bMb/mk4nLyT8naP+UgZbo8G66CzIGJkv1ONG/B9Alfb1jDht5n
N2N8SZPT5JENNpT0kNe8vclhzpnLOu/gaf69huGYobotvAGJDQ1+Xa7xN3C1z+nWrM1wZsBQ3Rr2
YBiacb1fv2XNJiAu+mqfKkKc7vqPBRWSKdfX0ZSkrrVn0/efdNs9DlmAnGYI/QKYv+DZtHnARocf
0GMvSHwI57punrrF3aHPgo8etlguT0uqfagqi7WKIatzT3owXvAIvxj6/OjW7kQJ1fhfP+cfC93u
rBNU3ayCvN+xjEQjEVW5nLktYoCBdiQtReQ6M0WtdzI3QaliZgQetQQDm9nI3aiXr8CfLAt4+yLT
TG+q5J7QrTe7Eb9+7ZyxssUTvGcosjmNnM56ask5DF127S7j3rWW8wKtBOrqb3IJswHOepPjFLUm
ND1jauh6yTZ1upgeoouWZOkuB8ftzPk119XeE2MbGlb3UU/DY5IWsetPx8AavivX/SWC3dnJ+1jj
Q5d0K4RNbi8c9o71kCaNubHT+304ITGcqvWmE0y5MUECTms3vgaudhUe4J05XJYEQquy+o/GcJnc
cnF0/Gnv0hvqr+5vcqfROkcvwsxbHlK5TmE/I3FMNJNy1uk+htk+4LmlIkPgOrAT7ydI7Rdrwbq2
8juIjSEkS6i2s0aAg8GDQGryXcFErLN/4Bi7k87zN6h8DvkZhLZmXIx8ApLv9SU/puXiAv1W+a5j
9t97jnGD5/221g44INMjO6+O+Qi3ntUj+mikWmVWxnr+SmhcmFAwMlAoEoi7YmZQzhMtv7slXV8t
vUXcmK089MsbbNCp63hyVXCelAsaz0Ja6unz5Iuj5jVQyzrbsgHQlfvpT52yVDTTPcU82a7Wwu/v
Lh8ZlvE0Z0KwKrbVZcyjEqSXJF7eQQvrkMnllevERqxtsilr/59a9GOPApP5OEDux59oyXOfG8zQ
Q0sj4Di+A9hvrcxAPSwqQAZip7XxvfMrsUkCEga0pn8wKpvlKQl2uj16oe81W12vY1fvurDIOEqs
JVJWwapYam9aeo/GbAWdlTVdPGRw1r+iz27lCtzqpe5TawS7zPVeUtHtmHjQLsqLNow70ynzSFUd
ezsPW2VO+0HVV6HNr4Y0buuUPAaTcZvdnFtjeXV6tbey4EGxvsEIXqsEBNH3uki3mu3gpNfKGCKd
5UGQAtY7w0YfsO0jWTUEIjsyJDRD7nTkUMAVH1U5RM5a3m+rLf1px0XT43m0Htx7FUrqxklRHzo5
nh2MOQ5pviyUSHp5yX+qJDvatnwSJIeL2R9IfPNvAHonc0JV7pcGTLbgXbf7Ka6TGRXzcCW7oIm8
zvuP+s3L0HELd2VfwuKrf6tbHeqs0GJwy9e5J/XYydwPa+HYBXf2kiIJ9Tu4GPjywc4sfSs94bBV
IlFqG/2jul/xnGePWSeu5WAVqJwlMhfiz0EbISjKqV3gBVkW6mZ9b7vi4EC96C3hNKppd7NyeIGl
drTFeLXtlggC6C2z22lp/Ztb2kc+8O/fZfZuDvBech5ryUEFHqPkoniip2Wb98GtpbXX4k0Ke1MY
qK/082wZ/2SbE4xgmw2AgPgvhzoqc3Gpivqn8GCn9Na/apO1c+64hrTSF8fMH6ss98JE2tV2cpNd
7XSo3yr638CfGREijuGoceStpGi+WbyzbLt3v+KnKeyzSO24UO6vXWv/Fsh3ydEJ6gzfz6szcwiM
2Pazqvia9exSc/CjqHmxWcS3/Hm/5bSeWdP2rGCREYxPJlVmTil3s2NzkYvY439/VcQ2IJ4PFAIR
2ztITgdHoA0YM9RTMkVptLwBGu2tvDu4fvFgCdLkdRXPBSyxpAMwSyBhBYJPhtxcUqK9HrxifTQb
tTN6N16s9UoCBNGbaZy6eoTaFfB9BOtMs3qz+v6h8OW2KjHRexWiT9kfU7IqjLbbr4n7qLvqZLju
DzoTINy8KKOknnfgTPsgqc+cooDJhQGO61SMqmq9VmN2ttzqaOriefaZGtdehI0H6K5W/zQEeRJK
sOwjAsk7gjMhs+mXs5YU/c63NFTSd23IgAWzzpBu+6unNhkWAX024yyvsRxYX5NmHWofMmIkjWdE
g8zcti07RMfjFGu59TbnBLVl2sWZXdJ6kKOIOuVS6+tsY/uQc5oykUHWpM0sTb6EYmm/hnKO3WA6
VzlptnZTAvzwTwfIa0tbQL/oVIWq5e+uZug0CB+n/yrS8jjaTriI/FIq7zilXFbG+JGsw5NU+U5r
DFoAEQ02c+yI+mtMCOHtJnnOSBNY0BFhaN1Maom0ZX2pVbrjSXfRxnDGoKBFngFUOx8r6UL+DyfD
R83gvK4LYpliHqOgb25WmQeALsZRb+QxdavrZHjbHnBmdjSsHcsmp68kNII1Ft5obuYkZQQyvwVo
WGeqHbLI7QzHFa026hmB2k/WepQ11RMft4aL40tzdf+7hsAoA+2mzHFf8mI1w5sx1Dc4wyly9fWN
TTzuErxaILuiaZ7dejlkKjktDmhqshwm/84bOxfcHNduDM6ibzfLfec1nO2wFO+rMveB0Z+G3Ef8
gTLO7bcp/N+Ul9dK/CccQC2JZZCrpq85oIdt1SdnqmOjRkt3gBVR6i2xcW9YKO6nmMGbnrkZqkjZ
IEn0CPCo2YA9bdtW964GJNqLhVvV165VP7GJoPOwkIoqfToCNHDvozzIZtrBssjvB+bhnh2vj3pr
5id5qaCfer8KHZ2/PflcXepAhW0U4PiZ7jsR3po8SN/zIWHXGHZt+VWX+U9QB7el9eUmlUk4QGe5
lvMife/b6dN/tigga1M6Zbrt2nekqBgHDFAE0dQHp0LFqr2grfqRlX6unDm2cvM81lBaRvXqzeBk
kpGlcduTns6vfc4d0prlCa/6FqdT2HCmJOs/3a8fVe6HY6OestrDNEC5Qgcjkwwvq6G26Hxgi8mr
mRmSKhJ4uyk/1BM3bo/TKgj26byehmU4TKn5ktSfOTBsb6l/S4kJ1UzYLEnLkKqKx4D0mqTs+QRN
v6k8bVc51c1HktkDIFe1t1P5FBfjsq004zYMvAbkVYGh+7FZrX+j75ihFozNFpYcJQXSPoYEyof5
HUlhqAIigxvEQAIR4yj3VjlcNOiJmV3oTl935vTSN9526j2crb9J1R3rbN7nVfUhWnSxRD6E2vhd
dndNgc5tSidHxVliBjvyEYFMRDgA/GZpEQ4KDxgqY477TW1mkQpAWabqc3W8C0k/EdDddpkVisU7
x5n/pibY6WJhdYD87+XwQMPWznfcWO+dQ8lXTkYW+yNqWljNDFq2l/55uCuOJQFZbee8WHfGvqco
e9Kc0+C6D52lH0ks2Hm9f9G0f8jNNx4TRjL6P+lIiN/da1r7pMYVnDGsEQ32oWmGjqs2lt09Fsby
iIB+YzYc7eOvAx9UtOO6MUpaaisitY3l1VLPc+rnG2/GnZxo6uS1w9ZN0q9VqeviV6xszHE8nN40
b4wBwF+xdHTuphiAkueBYQBHQZfFRWVEi71i9mtjzczOQbdwACJUKpNgm0sNvLg6NIKQPtqL+nl+
qKk9ydrkKGu1y/gkM3XoceJC6XbmKbGcNFJcBINTe4xeLf+9NdbV3akALrvBWYRcJbiVBekjXtHH
c+aCdjsnCeQgWgmeLhok9iJGCP+1NtR9kHm350r3NlKj0AtRduikBZhmwQ9ErtRafBaB/oXK0wVw
q4LkQCwE3YzlZ+P/CWnsQfs+3LI8jKbxjoA6ygNoYGO6Bi1aWjZ8hChvWS8O1dSfqtx66INuwrXV
RKuXP4piGfAqVFuFrGS0htecWw6cBkvVMj7A1m2zQTumCjefnW1H+W4sCu46i4QmZgAH+08YKnIa
5r21OlbIR/UsP86V+b4o720t8RtbfBi93Pq8IYysAEZwznb7WAn/6AcY9HFVMo6jx0AewC9/yvTi
oRrGbVNyiS4A/yzp17muY3vpD5mXHsx714vXF2fUZWFdzU/rMIJ51MfWxH409QeTQaCQRtgY+aWl
9nBjy+ToGtq2EKYMu1TCz6VQYviM5qbnuzTcnyE1XoIRNs0NXlIr+1ZZDaWTxwODhWcZyEC92FuX
g4aL0PS0Q4MfzYQ5GleDVQCAFZ7x5AwmFaNe80gi2MZtl31hD6E9W7gwqbgpgXZ9+S1Kn3B1kMRq
4e0qOdXYAXsnD/XHpEO4sUj+oPbQj/S9VvON9RHOgMablb1gsU+CLkcmdPvcu+LR8OSJ/e3seMlu
NdBh2ugaS6ilpt4VgKG5RiiVNt28Bfo4n/gDCLbzETyZ3jETRAZmvIEU7tU5/6xjw7fgYpurywqR
1fsrch0kro01x32nb7ugQ6TSNVfe7WNf9/XWLLN3ZQH0kUCmNwLNvfWk0NyhBFqeBhtkMO20rfSb
k5MpeE13CtXU3vwxq2/olw5lxonTuzut7x5Q9l2xM/xphfjuC7vh9VFwn3V/LvTyamu+s6uH+pK4
5XNj9X+mwN/k1Cdp2hekUQxNmXoYlHnECuzxdLZRYOVPWjIcVG8g8nDmExND1LneP/qQWxRyDQgz
80eNMGbTruJVK/1jreQHCsFsI1IftY3Kr5WuwkmDxABwfMl1w7hTwB9AbnGm9MOwupdaTVtgfa5d
J0G/zBZgtul3SzW97RTkwuoojfEO2YCxAplKh1nOkNrfhA7HM5YqKlfnn+zpga6KHzlZr6bIXk2c
FxutFxhxUKXkY0lYXuc1cSPx2BZZ+1D26Q3lw7KvbePPKtW/TtNfzMmIcwzKNY4IbVZfosofVsOP
V5A/fklQ76aNSgS7m9LxkELiqtNmNG40Yl2mGQu0y+5vlHE6909NxTLetuotncUVEYsO9pW9UXH4
ytBLRiEHo0P0i7DB/DOJlqddjqSH7MbFhMm8r6Kjd/Tuo7BhvslVROAXLw1IiMnk25WYJDXzTSX2
epruxtpOR0Gazk/9OGKisl44n9JNho/5PiNb+rp3SoQCugmSX+kIqzhMtMQ9W6sfArtGgSSlTykr
tIQCEs/CFIGXDrlQGzTFVOhj++mLfKPpXCrg36aKJdZFCqOKnSP1S5ZwfgeJvE2ZeVrruw8hYw/o
XCTGro5GUj5py7JN0NrYHfPk6q8I9VXLzt0+NPclRxHBzdOhQhnocCbB/Lwm4iUrjFAA9mw7Dw0m
dVsRfa/Ytuaal8LYOZpTRwUupU2vlv2iFQStVTd96nbozYtfI21/IewIBzTrR8zVrD8pahK1d4W7
p2fLO0y6/YNQner1DJpr6roYJciTZzb/jQoJog5wsZDXbPMSidWMi9QJokHTS7pDCk7jlney5aqj
KAP+yc61R7l+OzOkZ11x9UqtfB7a+jmbSSAKxtd1kFsNSnBKkWc5E4cWUo811bYGeg2WzvIjSCA7
XFk8BMUEw6mGd9u3vifH2EtH7bGWPhqFG7aztS3cmY8SPGFy+F1meakCFny9nQ/O5L0iWPhpeCZR
5iC3X7sP07JOw9TuG51zoQqwf9vJpRU2LjbM894wvJWVe5YVqi6/tAiZKbUfDwBNMP/wyqPvLc3s
aTa5avyaItdsJUJselPddOrGIlKlixvM+l4tuW1yAhR1IiYtD/mHSEHZ/IoTbnSufQN8owWQPZ03
ndcKGCYdHluEivQ/C3C+GhrOvy4TiMhdYkX8TRPpQjAZ1t3fOOfTpnSTtzzNv21V4n6ddg385UYM
IEzVYp0ZIzD9dsGp1wJUY8H00Wujv5ldjcztMj/iOqbQtem3aNtf3dm6mRX7CyIJ0TW7RE8ORB0S
FBVkDmQGU69hb10oEAdCMyxTeRoz/1l17nej1/95tg0Xazd0qvt3c5hNTkHeWhTdLn9JtTxbvlY9
aAZNxI12lz5AP8+piaRdWFuthJDzPOWx5w5VuK5DyeVc0w0nW5T5BBW1w4uiRS7jTNuU4wCCScip
5sSt2bih6JB2Eal57DouUXsAfBWK2IK1AiuyrFvh4ksazW9CZHe5skGdUDHLFvFFbUO8UZMMyiOx
eqNCwy0kCKy0ko/6rgZimGD+MpYX4ejH0QWQ9od/5PI/Q1giDyzGnSHumD1DCsZF5IUFR7zt9Q+W
31+7Iv1ti+6VuAYCS9EARNiKllilOa4qC53pWrXPPPN43oFWO72H1Vmtr2GxCbcBJFgLCKSkbBlT
uxc9RxpZaQhbssw648TNIIjv2h5P/bdMA2GpY/FTj3iffYE7we6Gr6mZXI7o+YcbyNkUUrdoESp3
/lIiVJ2HaMy8GcAt+KpRwW4c0zzhU36dunuhMd+zo4DyJZ+OONaP0kUH23kY35LgSyx002ASNzwT
r0qxsMB1Nw7GY7EEVNdrCKGdbZHND8BVpO+L5S9P2rcqT34XIX7xOixRKucnKadyb1kpkkrEv73s
T1Y2hkRzPRU2WucWN7mbe29O4p4ERr2mfutr9bma6gGziIjszuAI91J2RGyJXa5DUMzwdNO1Cuwz
5kDMDk0Za3gm88YEcynFqU6q35KVrM79LloXFJBwfo/dTMZ+38hoLOWMvI0WVwvbu+DkJGujOAt/
/ChnUraztj45hDLWvnYuOyf2SuscjICEpoFVZuHdNiXl5r5DDTMi/yuF8XsoiX2T9LjW6r2njRik
Fs4fQoPnoPPDosVQOMv2iKqb/cX7x1p0GTUN8xwwwpwTrOLvRY5eqQxOU9vsg2ZETqtivbCBhMwF
5iKFNtZOxX3YK+3iK+WNC/Sg29jzcO64nvoRsgNUmSGlWv5aShBRrvZhZltrWDfY+5vizfYKLXQb
ZOl3I/GYtvg1i46ZM7X4Vrx6u87pY8bKNpbuyfN8RJCBwyEzzaHtZTshUL1UZvA0dFO0LGya9T3s
gJ//2Stq8plGP57hY9E95fVmTkvoLvcIlSWjOs+ep7ppwiX13+aF8EVzORTFHA3t+JZO2f84O5Pm
Ntlui/4iquibqZCEJFvu20yoJE7o+55ffxeuO/DHa0RVZqkMwAie7py9197H2PQOcRyYN6qUbvFH
OpQV7Xhkn6cpsu6kIjDObCyvtVK4MiFNWrmOpaDRNqqPWLNH4rnxKpbdRqTePrBu6M1tVwsns+l+
uAF/1GighbLExyEJr/shuDMK49fIas8FdDYK2s+wLE6m5j53vXSjKiAzZPY8JsfyPq72oYu4vaEF
rxbiTs7Th5oD09gZjzQOEIW7T/R47kMhpTodnBu3QGWZ3IdBfpVodJfE9Faz4rsmSh77qb1FnuWe
jepNnw/uRkYEhM32SjVpCrbTkly5R2pmuC6G7hxW1FpK2HXYcfdSnN95fsOeyz9YIUI5SZbuMB8/
ibGIJ4qJHr23YylUucAXpBjyBmcUhyu1sK5FlfBA7K9ekoLkiOntei5bj85EIDpUQUUaVftDt/j1
+6j86ybJdaOWTp8REC9LiPGs2kw2GR0/uxzLo8cavwtytdxLATNIHu7AVDe0VvWuP4ijENNR5d0z
dzHNYtmCvmKG1nCkS4ibnB7iYLHEjQawl0icahI+ZgrB5fTf/zVH76YBdWWr5N4rWvVYuxlJbJ6x
JXLnMNYCTv8cJRPbcqSgwpvQy3/KMAQbAx3A7trkTg7i6IH2M8XJVHUaH9GjWVLb4QSnbgKdUnyo
8sFWqYS9O3O8PjyZeXJX0vsRTf0wLeIqsOa6piyUQrX0s51BnSY0UKyoqjUdpGERwI8jntQtf+sj
iyEaKvqCSFBFQnViX713VfE19jivaYPxho7nJOvNXk3FZ8tMThw6OH0UA5aOSave9OIVCZ6hHYmt
t9OF7E+MLieropCvAdYKpSxKic1+MFtyTTsWWKWnUCzE9x29WJM4clp3IxEoBfY/L0jfWrkUnaQJ
393e+5li/dqWenCKe/9a7LRHrEl3qooQOUaoH/ThX03TNwaGBluNvFsSdXQ7jIL7hNlYHcN7wwOL
kZUnOYyf8pEtflJQVh5xmqWtttMmL6XUXRciThW5Kn+EKOCVBkKOp6M4VgSPfZ5Y8+GxPQz07oec
mv3W5BANXcfjGCXoMFmmal4ftHZoRPes0++ZUL35I3J0r9wJCU60uvjTUu+SDDYqYY12lMtQj5Wu
pT6d8KYUu6sezXAF4KT0YwSsFaUScceO41EtB8SR/k6RKDAqVlkgzh5+xz1K74yyQB8r55bDXyuV
50EH/5ureBc8cAFpjnu4JGNkpxYIf5G+8Zd6r32W9ywqo340XbLTC50eSjr4t3WLZmxI5Vuxnta1
BNNRaXkvTIr3LtIXnW6ZbQoYKtORDk/l04Jym9Y2CIHBOOQjhkWvv1OBU23ZsoOrUEX2le0zMvsH
s1Fv4N2d6i4PbVp1yHrHF8EYXzGHH/sYG1kaYYxHnq5YqPm65KlGm7PLi5H6j/gzkjE71+FpKCsI
8NF1G5M4NGofsL2ec1VHUAR7o8XjFuDdMmg3RmaFXYadAdsDVMGV8px74W0ipfuxGkCDtk8A0H/1
avI7ZDnwrfqDA69jtdQl4CVpBwPxqlhp2ECjpyYYT2UZ77JKQPtOpKxR8+nh+fT8AxWbyUVJCxxd
gDZQWWpD9xyWMmGaVIJw5XubWPMbp+lKRF5ZR+6Zth2C5rWMMNlH8P93SqBM21sUsmxddxIisTHC
ipHjRtz4UR+i/DLexr6lr2d5b10RXXM4cFLNJeEsuyfpzMkq67fIaWEjG6HDtg0F7lgfyjB+FHNw
jb5O70blpZnJeGvlRb+RGughehL+oM59QhV9W6p8IHRwTwHo8KHrTxaN640uVzcl4PjSs2x2egcT
e1EDDXb06/KgGH24MSB/Mg5eWxlmb6g5gYqTUtJ7W9J6iCbpDxRFp6rE6zi2D42om49ARu6yrv+Z
afF5EH6n8FJw9/8NC++F/uDLxHipx/atq8oPPReJLqG9ILKTQ6QXo0M3gUAxa2yKFpS/nGSPLdL9
oui3PQdbQ0sOUSaJm5LKDCSC2xDByUhPX8XcjoMN3WM5XDVtE9HWk3GgV0+6Km+83LypoKwqheLo
MLU4HSU/DENhcQvfjQDu7GXy3RKabmK7faEUDmHvtoJvpocgucqvcozP7fnj8qWlpWvP+Iqy1xey
ohnQAGO7vBZ3nYPwODrrR/9FOEv2cN0/R7feVn64fL+l2804rapei0KqyOmhC2T0MC9Sleyobsr+
KmX8W968as3zp+ExsIhF3MH80e2iQ3bOX4GxtSRllfZw5drDypNI35L1uNGEcv3yVuS6cGEXTI9i
Y8H+Ozz7W8GOjv2L+wud1wom9FvoITeZSIJfbhI0Vd0NvZQiX7gqcWzlL7288lV9CyPk0tMr+nJp
K6ikROnM5JBX/RlCipNOgDQvHI86IkJGgry5/M6l6Vv6D+qUO80wrbriM+E00EymsB/gx07gaI66
xyZ5Kg4r9/j2w+IeM1greDQvbg3GiHg/nMrrcZuctD2qnnMNFwnNw0bZiQd4Bit47qUfb/r6vvx4
FGxTMtN5L6LQP3SJZlLIYkJKabDBKaw0/e3ycy29/+nj+3KfXi58eqXcp/XVjc+hF3Ij4fB/Ll9d
Whoss9GPZ47zm8yv1t3TYnTSvb/Pr4a7KSRrgplb15fvs/RyZqPe9N2kH2qGSpogUop+d3UBueKo
ZM+Xr7/wK80zqU0jU8tU41dSWrbZBugZIFj9yue7dPHZOE8iFBH+AEEzrp7iwmli+opoJS7/5dK3
NFbVMmcDXIcwQpCTBoH2DTlD9rc8Vg5y1OGDMvBowwHbprbyfvlmS08yG/ECLTRKDNzLkO5k8SrR
H9T89fKlF8aDOd3y63dq+EHaVHp6kEaobP3HyDYyUR/M/B3t4vbyPZZmXHM2xhHup3nv8fdbInQJ
rznQQr/J6uq6BVSHR196LEbDQe3CqoxNLLaEuwhN78qrWnpTsyGfmZJlSCJ3H4msYQ93VdB3vPxk
Sy9mNspznJ9giPj15LLeKCikmPUpnfgrf/nSy5mN8i6RarfPg+wAviNSXxt2KgCjWyQURrIywpfm
eHM2xAWkSaou+9kBdYMsA3kbDIWTGZwTfdBQ+Tc7TecoWgBTrNvmUYTV90+/3TzJ2rOKsOsUIT24
6r3WfEiZk7ftyg+39MXNs6xllC14qPjlsGPh8w2crE3djQ5nngCKM1qebQVlSsq189j0aGpZD6z8
1+UHW5oajNnUUHuqGag5X8XkkLOlvW5LsJU3GZ6fJ+C7uyKyrePaRuNbrLeKP+9/B7CMeT0XQ4sH
aGlfWPWNpsEQIcjhiG79IJlFb8vD+KAZYbvy0X+fzMstZ3OG1IcmjtUoO7z41zm1/cCuSVLFaLJj
AsT82NqUFDH8Y+rapPZaDtvCYDBmk4heqGYGGCMj9OG3P1wPADNkpOxoYzatIax8lN9vq3m22WRh
in4KLdxlPvxtvTU32NN3FizVTbPNN54dbcVttOWg9E9Mb243m0BaRK7+KPH2cA1cK7LiBNpoX/4M
F+ameXp1HbZq0U1PUkjiVhl/Q7SwteDv5YurC5OqMZs2qGi5vogV/VDruLase1E995pg55XFBIK2
fyho44DOEZKHUUfOTO9SxEMfRv6pTo/y+NyjmPMEVEWoOPAFGPTZaiPeZ9JtlD2r7XOsZCi9NbJ0
etpg6MHVU0MmaxiY+2B88VsaipzxRnhxXcLBRwnsKjv2XY4eAdVCnDv0CraFZa59GNODfbMXnodp
W7WIEKGu+fzsbqfslYN57PaCo7I3XflJF24w2660g6pKbiJS58ggDYruzhzK079dejYhuboaa8QL
xgcUXw+V4O/8sb+7fGll+lK/+11m808fEkuD+Yko8Dp/LbL8Hs40bagW873nUl3x8mZfCNlNN1oP
fSQ6eYmQMfC702BEtA5d94XCT7jDZQuRS6ZelDgeaDBajbQL3HLEJuWfe7TNp4ROoNGamGqLe8Ey
z5bkPpsC5kE3TX6hHn2WBnF3+ammP/67h5rNcGYuKrXo4SbQfPOoi82TSBOecjw9SjO/uXyPhRGk
T///ZeclIKeUkr5KDsEY/kFogRZtKFfCdqSFyVKfTWNRI9FXbmoIDUQdyTvpoB/JWnJabHMEhpgc
qnxMEZvwLK48zdIvNpvIgqi05FBDYSd70h1UrZ2lDA9hbFEmXxuCSz/YfDck1jKOLwIZxfgxZc8t
j78vv4mlBXue0532flaNuZQc6ITukl3GH73xX6u9RYIDzVjUWNgvNis3Wxgw2rSQf3nvCWDaOCJC
kqReDm7bwtHRJRFv7B+ivWlsiBy8fKOFn+s/Ud1ilJumksacQB9E/5SqK4eRpW9Lm80mlNuzqhmk
+ND/RrlWnQa7+kkW+NbftpvxPmJ2+dnvans9R33hY9ZmUwympjAQ4K0frNoZ/Ee471cNLqrUzO0g
NFeWy6WPQJuN+aiV03RM1fhQv9FnevHtwoYKvotfxP0UAYzFd3v5xSwszNps4EsKHQS/5XHauPzI
5fTKz3IJaUqxUuJYGIrabOz3funR+KqY7XG6x3i1C/C6g/yM+WTtt1p6hNloV9oggXjPpD8VH2TL
rhzC9DYYoE6ERWyNP+l9sF97MUtvfzbsXb+z2OORSjcYVxSvC/M1j57G8FxIa+fTpZEy28tIpSS7
YVqT2ycj+f0APH35RS9cd57JLcWQSXWX60ZYRnzK8XqeO/926dlmAYIqzdKMH6Uh0DW4FZJ/2ymo
00v4Mjm1henJ6nTduEluvG6wEzk4/9ufPBvFWVe5bjr9yi3EfU08WKirLl956bSnzoZurstqadZc
WnWUfWV3zx4GtuC6OJpXGIDCldt8hhR+syv43At/+XFSH6d2U3Kbfh/edQ/pEcyRDyHODrf+rXw0
HvCkHtV9vrMcxMaH8CrZ5470bv4COOsUv6zj2qlh4cynzka4p4HoK1X+kDi8TvwnSXgau+ts/JsK
15XhCPLK9ysv7HnnydsurqzE6LgPXm0oIBqIjjJ9lWLUuXFbPtObccwCJarSvJG6EpNCg9u0lA3a
otIV/a7b1ISb5IlOpGLzEhI8Uw2ZnpC3V1780gibzQ20O3PTiPkDtU27HV6mIyhcmSvzFq7bxt/F
f9bm7KUbzaYIcaxKE74lv/i4H9Jnz19bTBcuPE/ZxYIXFwjpIkp7IJw2wU/XyffuUfxQwXjIG7jb
O5qQKyvD0s1mswbWe73IC27meX8T7YDUdOU9TPP+NyNjnqzrGq6bh9NTtHvvAEztUUPpeKx3Eh9+
+Afvxz/eZzaH0FGBxqFyH/NZdcpj4wg72svBUd5/Vr0/Lt/m+yBX1ZrH7IIKhJdt1THzCar7ffLM
thYz8U+F5gR2o52xG22JRJxN/yxS+2Vv4G3Hu/RMGPgZ6cfKKrv0tqb//zLduIPOCVALIwQqtxYY
M8Dbl59vab5UZvNHmEXErEPHJm+Zhmt5THZIeF4NAAZPyo4spZWz4bRofPdVTF/LlwcolaaFjEcV
CgjEVs+E58btQqet6hcydsicU4q172Ia79/daTYPxGaPFC7OI15T6zs8G1Y2cid6xDJtATQ2ad4o
i6HCje85+r4Td+Gt3HrpJc0nBj1RELJy5ya/K8V3tV45Ty11eOZJuZpOHmDa1eEhEJ34SAo3wCEA
EzsUB/J+qkSRkLp2VFja0s+TcdW+h+sNzvkAszCDZ5f8aAHE+ZX80fg6WT9owmNoFuh/oorqfQa1
I0jviwZ2oO9nDrtZe4wSR4MofPkTXdhgzlN0vbgY1SYqmalS4zpVrMdRzU91QJX98vU/gwK/+WLk
2UxijYphaQHvrd1nN6AzHe9YHNMTTuOVO+gL36Q825RAowhauaGe0yJkPI666e4SPXuuBxZPdAB8
l/e5PjyD5Ax2tUDFzCpu22H06ORi0xzziDNopXSo70wA2y5JAG79EwwGvFnC5un5EjeablMJBFuh
tXQdsFiJvVMSGtYIDfYK/ZB4HY4Na5dTjU2s4DB6/bUndo5ZNoesEd48GQO1GQIkBfIIN1UYKvC6
0R8cWC85xFdbp7brsgsEm7CVfBE3qc6noKhnLUqwLncpUJv8hx9RfU6JR8n0Y67QVc8UHLPxj6Fc
ywtdfF3zuZDJIhtlZuR+7z2oO+9U7dsXz0aJdVz5IKa577sPYjYnlp5oRqKM6pZTJXUeEIjM+z3g
sQYFgmfH9+mzoqx8G0tNF1n+35kRjxgUVAyNB3jGLJj76EyEmGLj12T6FfaXH2lpDM0nRV/3aivi
JrlpnUpZw2JLlFIobS9ffqlU/rlr/DK9I/DTscNOOmVnAKePU2Qbb807CXCyY6Lb35c/9X1pw+lZ
WRA/D/zfvKN5lq+MgrHKep6oLSsnAK3mSTpmLzV/AZNP5EqHSKpEo06JXvAfMVYDjcDBOQpb4Pwp
onlCBFCsZcBAFLVPbTw6OxSb3g49yKsko6Ko5PYhLsGNJhaygHDEQtT5gbfpMva+OOBMmQEKQ8Qm
2uQFpgkOJgFnbQjNCjyA1hJoHchOCB2pUbEpuiPZh0O8xX14EsH09ENxVWBQErLg1cCUYkXqFUZT
kEqS04JT8iF+CIKLcxnHaYbq6fKrWvgS5smhYIVKb0ScdXDR2rVZuCd4ACiytfKhTXPmN69lHiAq
Z3Wbg6FID8no7tMy3/m5+MvI81Obrsk2lkaMOJuvMXBolTl1fwwzR5FsKd7GsrC1eO1T2AnEcsPc
26a6gPxLjUVHzl07K8aV0/a0P/7uAWdTed9lkU4SW3bIPboSnZ+e4c2fWxXIoGrhihkxYGjlv23S
54nSoaokISS4+DDqdEAQoZrGyr5vYa/yufp/GbCNpxueqFqcNajSW9kurtYOpEu7lc854sulfckI
42Dk0v4xuVG24wEowWbYS/bnTsVemwE+F89v3oQ0exOW2qZiz6xGmblzInLhU8uoOJWSoznpgduM
QIYxDO57pSNQmh8vDa2rypCdocaMreOCaXVQFUNzlbC8TeZaIPaAjVUOWxoyZwSzWvYkpO5zC1J4
baZc2Ap8lhy//DpIN/7/h59KvoiV962x6fajPVXhwUVeHuRLu/rPd/PlLoGK/dftheizsOzbBLhu
3G19Yh+8neBsu8u30aY16rtXMFu7Whno6DB20aEei5vG7QPMWzHZoULr78oKqwlxhBRFOhwbWDut
xganZWOCTJ3MzE61lb6HGfHzGtLYKBEJnYijZlOWcOfIcQUlNb4HWUcIU3Knqdqvosbv7uXKLybs
YzTi0skm0RunY13MSI4Aqx4IxKT02e/Iyq9c7PXGEFyLWfQhDOW2d5thPxpgRlXFUYt+B9DqOSe/
QJTDM3yLnQ5grhmUZ60iHCApwFm40qpIaGHAzWODXaHotMFk0hpjYWcI76IRrpy4F45W83TgyiAd
JWCfeIAOdO693s5COBLAmwbIx2G3tila+HDF2bsOC+hnhZJPTU+I708p++RmH93lp/VFfWnxmO1S
pF4iXMMQEUuQ2rFJ+/5Kz8QXQ46f9Fhemb+X1r/ZIU0RcdbC+0UJFu1lL38eG/8mpMdzeUQo02X+
OyLMuXI1zQzamCGbYP9o3qeAmN/SDw8WdL1T/5aeE9+pNiSCV+NG+BldT5PilNZAbxGrE9bNm4K2
yQ7mBkUEf+WBv/88zLnEtW/UatCHGsGVOTq+htdAv0nTu6ByEbH/uPzY3/+o5lzhiscL11owbSo6
/waG615okluw3ivzzMJ0Zs5lroSqj3VZltnB6vRyI0DN3HSYVbZty6EI4MNWT7rIVjP2m/2UD1Ko
B1es7zuF09HlJ7Smz/y/L9b63Ix8mVHjxNKIXFHSg0BChirLD+mUWZJl8hlb5rZq1LOZh09keBKb
IBZ2pqjksXTSLozNXeAHE+qBtvhvrVLeBKW6soihwShydkF8xJKKm7JRrtwQhwMhgKIHAK+vnFFJ
LCDg0Sv8bsd3IXxJoo8DTeRwKg17Q1XuRw+qh18PtqEOkPlCOm696WL16By1JRLGrDKysDX3NmrT
ve4l70VvnEd4sRHmQSJdbpqw+6gkbLmuqr4B8P6TZNnfQhuOUS1s/UQHl0LNrsxBKJnDQ0cCizTB
NOGQFrAuZHMzVGREB528CUix2Qy+BcIJj2AAC0AWTS6R/IFeeYew8GqURNxm7Y3eqQ+Vmzjp5CJo
NPOpjvs/GBGvfCvC9UuCL6xjgPH6zWRX9CtB3VpA83JpbDbZlOt9+Z1+/9VanwfML69U9oIurMAT
HYCmR9qvEtCRuybXW5rKpnL9l2uDMIhjOUdL1rWxQVJmA99G+RPI43EqA1z++9XPNt5/P0r2vf97
l9JVxDpOU5ziQJtL393LJEWWqnxfdYBZ+NYAs2DtEHs7JiH9HjQztLdabx3C1sTjCLtx4+qit83D
SbOIPeE6Equb1MBVrGftj0RpLJb28s7valBymS2P2p1QG7dMHthC1bS0Jd37Y8rKS1MSoa1pb4Gl
PYxG8VDo4S+h7wBANiRGNJ733NCn2Mnm+Cz26V+TcxUNk2rfYMvB460eLZ+EPmoLz5HQsjsLrZ+E
CR3rXMCbSJnEqEkvUTsINtajh/SVZFqVqqv2UIRtttVii7ybwNxiJb1l7MoboYWI2jTMs5J7dOXi
VQUvsdOtxNy3UXzE3oWpCMi/UygTqaNVoUCb/auZuVDVFVPdEKuebZuaFnZV9JVNmMtbSwqN6/kn
i1FihP6jIGPy8Qj30Lv3fqzPgdAT/jN+pF3x7BewuGTAleRJ//SH+LlPaPwJcSbizQiOvcekVbUV
UPyGHQ9cRC1EHBEmUrM1EyGy0ya7F5TsaahoIfXKR2NIh8SUdmLtoXkQb1uhI+edGj5o/ZQgCvmU
mKRYyl1yRerhk5GQ2YG38b3vJAkcfodvQjMfGheUqDfE0y8O8CAP2BUl2VUX0EIVS8gYhkLxh7yk
FDBaNTIZtYB0R4N0MwK0ajWDLGDCoBoCQqHqO9/qzno83vd6fRdq+iuRTD97GBBYNJHFYYTutPIh
rJtfmq7cq2n9VyjcclNJzQ9EmcxjrnRXCe5OHmTZUVAS7PMi2JNVA7BBbM8EOJxrqRQ2VSd+Fphs
sZw4J433XKvYeUoj/amVwR6Qw12T6vcqkcKczZSt75HvmBJkHhKRmUug18MGaFJRA+UWiJrA/iTI
/S0lRfTFqF0JfzykGUhkVsqHJiAvntUEYJH0YLmGZhMe5uRhCks2+51jMSO0lVTLBEWsX+ThFsm6
gtY3vNK04kMLzJ8kxrLjLqs/Gr18cjJz9IKNDw+AyTw0gU7yAwg2GwXIsqF3Qkh2UkI4JzlZq0VQ
vEktpJje/Avs6kYoInqYnf9QSumN0UnGxsBkReLhHWFmDzHj3xYB0GG3y06tqTsdScS4LEFHTYhn
AbfT1lfrGBI6rGFr4pQBQ4bfeqWIqK5ijjYduX0W7KRt6aVvQNcSW2mCt7Tyo+1YGem2hPvQlenJ
EJANBea1ZQZOI/UEmuoYrKPOLqXxnLnVY9Cq02kKR/VYOyHhCak1coRS64+4Sh8Lr6Kj5WtPY18c
Ros8x1GNnsixIQ5jjF+FMnvX3P6laSLE/yX4IqQLwALNByajbe6hK+gTtoEB6tmGAn5ZHkZ/fEcC
Nn2RaGjl9M6PjD89wIVNIRmOIuGtm2YUyYvtvoHKHgvjH0I9x8MoWldh7n1gEL4ZSJOw066/iToB
hqw1cfdHzMrdoz7WV4HGEg9/PLDLUn5QW2zLnZlTLrWA1JQ9lrSGZINcKqudYI7Xva9smfKuVK85
Znn6PAzVvpM/85WBq/kcwjT5Pc9ZDhT/Q1HhBklK+Det+YerdSfLwOIsw2n3sq2sd3d6Vb/XYLjx
99h5L9c3jQjcmFRyN4wpFUYV3IAahJaBq9cl1mBbS9KLV4znsLZ2FihQ8vMg/+Bi3+UkLmyGJv3A
w/O3tgiNJaRK3MoWyTnwJcjwCSfsWDm+4A6WNsBzSSKLhlercaH9F/D7ZV+pN8H0EgvXm0CQL3IF
XhlqBnZDMlLIpG+vSnkgb7oHktLEThBO/V2DX6kS0ut8BM6sDeQIWvCb/V0rEpZttlsKyBwK1Wut
iu6MLvmjydVPVpqeb1e9dnX9OgEZZmXBSaykP3Bij2I+cKKDJVwS6m0K7ZPXQyIuA+sYN8NPXwcy
xQK4H6zxXBDVuSNig7CyPHISCbaiVBI8xlTzS8vZ3ZQu3mcCWbyIuA8mDrgITjgCzxbz35JcPkJY
ODSecgoivyPbsWGxgJCXqnsQxlArEqpbI0ZZCcgILLZ0W/HllwRStG20aYnS2fZp+i4q4lU+Rd3A
HPbsTkvfoiFCKuCW5xpO81o99NvtqTm3TgVw5ppQQZKaqy9hcu+Twakaa/2Lxf33rCDeaCH814qz
n35fX6u78aAe5VvhXrOjPWnEayfM7/dM5ufW+8ueqa8kV7AGDrKyw8xRjLZ3kA6C/Xv07fbn+Bfz
32Y6GK0+1fTXf7d7mh03BWhxaS7yVOwo62Az3Y2APRurmXWv2LW9rlv6rO58d6vZqZPsCSO3VHk6
PHs32c/+WjqAsfk9ngxH3Ia79LzW1l847c1dVA0bJ7cYuJHRgZhVwikQzteA5JVb0+xuiHpYOZNN
G9lvnsic6qNfXhZTR5BR8MwORaidwuw9Jk4pZygj7AC/g2Z5r7B2rmx0F+41PeyXe1mEHlKv4V4q
l2ybhtDVFY3TQhHRNGe15HRwu06wYC15f72b8pquQLeTtoDC6C6Ju3SLxHCnNpv8ZXwJrjEs/Qye
UPDwafzjwP2P6UoS03hoeTZfiLZx2d6bufogifX+8k+3MKbmdqs2ISMXCkgGnoLFqBOzDcknj1TS
dkLKinf5Jt8fpFCSzt4Pqm9DJJTuQPCz7h6kjsDsl8uXXpp6zOk8/uXdC40m1G6I7VC5LcSj+BKd
rF3BG/obfKjXyaP1T/Vw05zNBURdSqU83aZ0JwDDY9SsjJOFcrg5N1UBoo1Uq8HXCGiy/00Y1T7c
mscSKa4t3LOhP6zZZ7+vMJpzE5Vm4JgXDW4kVW95/VMJV5oQ33c8zLl/SgUIlasiFbOG3YTs3Sus
txD2LRYxTiE7yVub/78vsZhzr1RiJnUC0TP9VN0q+8nIWhsbvlQn2Q+/1tpHC0o2c+6SglRY6snI
q6aZB1pSqaC5lMkvDkD4l/zh1i+jFkButxUi+r5Wci/HFJFFoBa9QRc7t8JHw5PuO7c5leNwRfQs
WJGofY3jeE2SsPQqZ+f6OnHJymSHTyyr8kpN+wmOy8pcujBvz61TZq4EpsZ2+RAevUPlRM7kXEGZ
tVJtXLr8bCowhqwOhZa/HOD186BlTlnJP32vefOEMt22GQUhT/vZ+snK8FpY7+amqa6Cbz26GDpV
t684hvl3uRTvVV2k2azWL30ND3BlJloo7c5NVIKasXGUsPJxGP5RysQvZO5ZlTXfAYkDrM3E/1bq
yh28kndwOysT+ILcwZy7q6yRvPOhpvCYNEO9TwJYDg0ZYX3+LhgcpcKUjO/ibjDrcpPBZFl72oUf
du5x0ntCEFQBS2bYwE+tlB9F39x6VvQ3T8Sr1vMgrIW/vCAkQJQqTubfkE7yVMXJs16IL3Up3tWl
BxWG+OzLP//CQqbP9htkGhUmNZ3sEGTBWfa0H9TZWdTKs2JAgPq3e8z2GaVGhM6gsgGFLm8L4HXK
5qXArZkU3spcurBS6tPTfVnNMml0C7OO8aIGhCdXoEzg1mjJWt9v6aXN5o2E8kQGBHqqk6v7Wvyo
sxdi4dEknKxuZaFc0IeZc68SDiUZKKjHjkkBphWHyIl6khs9L7muepjDIkOwpPtkTf9LFsavgYB2
P6xvSai/bxXOgwSQNI6nUiiugCFcfnXK9+0pc+5y4kSmCLFiYkMAFFqhUSbccduBwjIk0oUGjoVG
YsPcBV24RyG+UWUTMmNKPPYV52a79K9Irtui6dhIhKoE8pXaJfct/AyNzOTM03ZBnT+GgrFzjfEU
j/FdS8JtUx+ZctYeYekTl//34+hbyEleKsQHGRZeQQcslPvHKElvPeiiclEcPM6VxP5lKShwdnCD
SfnGciLd2mRuTdJ5IRBqYxLLdNZN0pnb8aTL5U3oj3uvB9QMrUXqkyuD5ANtCu+QPYdKPOz+5OTH
7aEVwMp1CHjyyjFcYxtZ6vbyy1n66mebK1H2PFfPyVwRvIdMhk/XAHfzzN+Xr76wWP7HsZUZ0LNC
AKBCvM/xtWhes7JWLlx5bs8qAr9JMsIRDrqw8wDTaoq08q4/fR/fHJ/mjix2mm7v6/wkSpQfhnh4
dZXoxYhK6itZ8+KaWUVbOiFxL7b6W7G3JDKlQBMWOczfzAoAbzWEdcuso32Jn7aC2LhVICZsuoKe
iq5Yd0qqwsNr4aLKEkw2KhRZuwO7+tG61SGSKP+O/lWqFjJe+0g/yqJ8dqfMMYqtQmmR7GeZwMYw
XbZdco4L7T2M1eEK8Bs4WjM706LNSaGjWm5m1MDK9tT10S+xkfeK3q1YFxems7kgPvMh8bUEjx0g
6faEdwnb2hDI1QjggWUrb2Lh21Rm60oTCQJSGO4RIFih9QYUeL1usjCi51p4SdR1VaH4dKj33U6e
Or/bCoeId+72ZNrsFHuSxK0Jb5aeZLa2xJkvgsqsooOguhtJ/dBIzADLf3mQLb2K2crCVkARg56L
q3poJ6VoK+UvoqZC/Zc2OJdv8akw/mZMKNMw/LI4YiHRTA1e7SGtTTzV/vAOE32nQo50BWK1YlJu
N0HU/cCe90Co6M2U1dpGmh3W3rUX1zS3JSckAYrt2Ljp2OhudSsgbJSETUAjhEzAVEOLeuiJ1gCf
uRVIUW6KfGqg6rvLz7DwwudSYjgmllpw4oMbK+zTuEYca/6ILPOPKwkfl2+xoLU0555LNrxZIo7M
Su3eeCOVErycrQZb6aG3u60MIct9MPRd9yv5tz3LpwLzy2uBkmx2lsL9RO0qHz5GFLGEbm9Xnmbh
w5pbLYOxc2uoTyGor4iT99HaoJB4pGcHIPYpuSa/8908+CfjON5dvuPSpD77ysZIgXzuM/MOqriV
cuWvCrVzZTJZOP3M7ZZioVS9GykhcVSkbouE22YxlV8tLsj3q5zS1PZiRc0dgfzawFx6nNmmYSSW
BfSryEIysFHB9n4nw3m9/FMtnT202cKdJ+kgCDXP40lwQnMk4fienirWH4kIrYj8nTGgY4u008+s
t8s3XRhC2qxUWkXR/zF3Zstx61jWfpWOc8/TAAkS4B9ddcEkc1QOmiXfMGRb5jwBHEA+/b+orqq2
s5zKjnPVFXEqwpZFZnLAsPda30IZHpS+9cQh7my6gKoTbeYUKvfKQHPhDOdezB4UROTXQLWGyKGB
9As3p4vWttHesK481ZfOcDapDGENRlOm4ShQ9NnuwVft+nA3ltZSj8OVc3zoHH8zXJ77M9GGrE0D
2jXEbhKE/VX2jcGmlWYJIhAnZxeP6aaOnVveg5tA2KPiNsD5ec+80gkXcSbRm5tu/9I9Y/N1+GmI
QOy6kA6x0zVF5NzcvY6PQ3lbFNmV2efC1HZu6jSz2upy5aTrFi3wLGQByJx8sP+SG1WcezmnEcIK
7uDTDxNB/wcli+HaC3RhQDh3Zwp0w6YmwQc3YVHDZmOb4lFYYj/km8YGESjLFu4dxF6gLN8vx7V9
bSN4qWx6btdkMEkDcIYT90vsURbNO9rVGueblxzD1+YvrjnY2QDREJFY1MZpkBDlrikFucKhGE7d
Ulebz5+tCxMEOxsPxjoysO6Y4JxWAs1/rDqt3rmNhvARQc47oU195YW6MJKeO+HA18Iea3bSxiJS
nqgiju/yF8ecD2TKT29IXiHdGQL1bI0t6WLMNsAmr0dEZ+tSXrlOlz7+2a3oSRNOrMS4CbGBX2ZQ
FDtX3r5LJewPseNPHz4NKYvi0Z7dhyDFKsT1LBqEua9i1RG/zTn/LrqxWdeNlEitrIE6Nvtm36sa
SXGpg6RsV8R/7SadW+FK+P8RHphjdpBb5n534MX8/DH7uM2/GU7PfW/olACjGsGhyOJskXfNHnHD
DySzT1lSPYs5RQ8pTVhI6h/UmNhitApkutDbOuZrB/mfo2WMi2aWmbupEQhMkwOZ/BGN54oUImj4
kPotQahPnw/LFNO/EnLT5kCd9zVi091c3bAK2cdJ+tgU5ktlwmH1+Te7MHie++faqUx6Gc2G3JBs
XQCyGeizsqB3nx/+o8vzuws3n/enpyMvitoFNgGYVqt6xYYxX6gSuqrCudE26qKK4W0a+XgvZvxz
VrW3k4PnBGkdfga0TiDDds8ZEu8d/ppZgKMbUbOzx+jegD3JJPK+pM1bHQ4LjUwBL2vQjRur7DAi
OyECTZUhaMQTPXJiI0Dwdf0ijGE5Ts62lA1Y43a8p2VyUxTyjqRIWcANCSxmB6QKN4lMERbN8DHB
J5LlTa4AuFeWWCN/flnbHBFlPAdpCr5eqciNO9LTOLrPKiE3URGtp2bc5Q5izEOr3vO82kpsiPJQ
+wiEfkW7zUPx/klW3bYu7aUlEHXVymqZmZXjjfmwQz4ID0Z72GuTPpSGeerFnLpovaEC+cWuq1uS
ymPtfC/ya6uSS5OCOQ8dP90pU1qERz1ydAsIlDb1MrkdB4/UHjCVT+B8H6xr5uwL6x/T+vVEZTOF
sWHTmaLR792Sr8JII6uULGhiXFnEzUup3z11Z+teGWUGwj8S+L/w/JiDWIJxhgweUzWeUVjroc4R
NaSukBEvtYnNs8FVxX1kCw3EGSumfWmWe0XlvW2bJwscOqQOxfMjovdO7RZIrsyeVDfHcphBOTVB
VRmBcsYTBog172f9CScImVSg7ztIB8ijcC4qImAeHdTvacSepRWnV4bLS+/+2eTZCZ0XljnrDiri
24haz1eRCK8c/GMx8Zt7cO7BcyIcHuDvOahIrXomDzW1/UzGW0H6VVUOO4PEPitdTyGvhTUDEnf0
okcEBsqSo5eWkEgi/fFFICnsENNmMYT2MuyQRW2jKG4joKNNwyerSYFDMJs7xBNYAIQi/ZhP6ZOa
UW9gwYDLk4bfQstB6Nuw6mPIoqMJeTr5niM8GkKhYxpBn522PWgUUB8S4MI/H/gu4M7EuTuLaiNM
hkJX61CgMGjr4bHroFohRrVsawkZFn8rnO5t6qKbiiHd2y4fEah24FaLXg4U18jSWPFRvGcECr5+
gkfObKAATE+TVic2QFZN4Qgiato5HSSxGGE6d7gboPjuEPjB669TSxAh4b5//n0urFXPLWEjV13f
mFO1FiOMPLbit1NcP9oDtKs0e0aGKfRN1ZbJ/PHz882jzu+enrNNg2EgFlxzBqmKBUp/spPdlRnp
wkN/bgyLIHjhbYuXVVkKEeBWIOSAcGvzykrh0uee//6nUbTvnbFqoKQAbR6Ke4ShzcE6n1+SS5/8
bFALqal6rSGkEKz35lSBInrjiFr6/OiXPvjZIOYkcd3ENY6OilgQIgBsHKYrl5x+lAR+dzfPhvyW
lRC8S9zNpOsL5DXHu3wuMqPb+0RFthtk/pD1CElW2aOTAPKYO07vIZYGtvHR2ow0zBC8WOVep9xA
dMYxBR/CA1oUIdKEfAPsEzkyeRx5XYgM4o5WBKNEExiILTFg91hMGg8Rj9k9SPi7moKcRvswwI7+
ddLuYYBIF9X7NuAmQwBVuu0bjZBsw08cfbLd5lEQeBpswr5IxL0kgxUHTcJ7zzVg00A8Gw49Ys8R
RpGXCKzuYmzZWKo2pLOXhgsSqCsY4oyH5xLpLcxGMIZh18jjLuNTPoY/iCIvkWqOmAWPWkF57hrj
Y6kL/HPxODimj8t1Tw1k4bruHtp6b2iR397J9L4M+VriXy3gd/8uBbSlY/VlsCFnRql0Y+j2NrPi
YZFqfbBMyDBjq383nH7b9hKWugESjbEs9og1UYs6tW91h2VIWwKrrUSLPHaLICBLd7520yX0yO0C
iI6vhCWrpB6PIgwfuGs81SFwVUNT9TcagQ6ekRuPoZbThkI03Jpqa7bGxhll5k09lhGuuRYF9maW
9t0ImaStsxR1jPg4MNwHCSyE+WA2DF6OEXGB8h629B/h2B2AzQgUYs8HhydByuUUICvhPWxT02+t
Ti5iA5kbWVh6KUWoTOG2SPswnhyC1oYy/U63fp+hYTvUGQqI5dAhEa4+pHQi68/fnQsrmnOvSI/c
GSYodGLGlB0bhIt4s+i9SMjaCklxZWS58PqTeWT+aWShItSI+IKIEzJyL01ryKjpyqz0lVXMhe9w
bv1OJ9G66CxhwDVcZKglK2kM3+MEU5bZQNL++YW6sF0/N4CXJHGQ/QtRZdW66Fe1iFDN8NrX6hhl
4UpV4goU5cJgdm4Cr6ep6BTFl0mtQCJ5AjknV77Bpbsw//1Pd0FVVhq1MaZ1Mzy59LFv71x1paF1
qXl+7gIVseBTbAq+ggQeCgqkz9lqx6SFvLQfoMIdkIbypZbIj6qrm8KaEMGHHXVh7zIHwYRg57bJ
KY6z4PNbdel5OBuywbrrDagdqnWh4B1zZNd4VdpPSNwuEAyO5MLPT3Ppep5Naqx3Ujt2oNzoJ+nR
EgkbjkA+fHhlVrv0Lc5mNUVtF6ldmI575y7uDx214bszvYE+fv7xLz1oZ0toqMuJiKwReoc2Q2QY
AgrH/vmvHBrp7b8+aUjR7Uc7x6ElAusQqnwj7ObahDzfxH+fj/m57ROmOQfRrTg2IMpv0dpaGwFc
XdYXxJX7ZIdVy7UX8ffXn597P11tD9gQzSdC6Lz9JZnitR39yFV/ZaP3+2UpP/d+4uKnldMB9wJZ
OyfQcuje59UqFbcO1Kb5w2hdeTkvnejsvecQNMLkghNNMg0oEU8KBAkKswgEXZhUO49EulgwVNyv
PLm/fzH4uWa/b4lLijTEUNm/0XJTG2gVBJ8/WZcOffZqD6OVg9fT5bCIYA1mLvIRsVW1vvJGXygk
8HOlPkUQq+oNKFWGtkWOXLhv07b1p06s4nxaN4W7RX71jUotKESPGTVeJM/vP/9mv38duXv2uku3
czI7xfwiVfijyZFAR/rwyiR/6aqdvepD0bN0UBFQvA1i71XtglzbZLNfByHPn398+tH7/82Lea7Q
N3VfFnYxYNfYl/AT2Rh6G55UHoEC2RuJ3CF/8UVhcREi9cqbKpC+KsTr5eGApLw2/9YXWL6Z0t30
oXM7lTaWOrm6jWtzOdlgP1nRiMTasPDDIntFjSSAdQgucw78NjIQvrbCgBgoeqJY2UG10ZAFeGkr
1WbwVdA0XrS5bPx8MH7Yg3jTFcInO0I2ZmlCRRaNB2sYkcdXIK91siVgXzboFYWMHwxt3aFC8gwC
xz2CfPcsG3dFo25MFb1GVX0v3HRn2SAf5NQ+IWIM61L0i4Cxiw9sFM9GiXRcOq3s9sRifzpYEwgd
PRu/ppYKWDmtUN0OEGQpvaRjy7yG8Ix3Kye2gIyo0t1kV8sk709xDjsSDBDb2gFDp4aPz4rh7vvI
1YxWQ94vwJfAleSPLlqWWZ6808H9VqEaKRp2pNzCil/jC+gYdCtp3CHnfYEURR/KzpvKgWDAAOkK
ofA5KbZd1b0PXOKqWe9sSE5kHHe1dlYhmD8deGXYtxffCHfvRUv3qa6PVZMFpMs2bIRnvY6al7ZF
dFzrPKW0xga/PQCtRoElgagrwWaottGd5tHOicMtjZFH7kSDPwA52esumIRu4T2/Brz6/ZqNn3s5
YhTrHFAtsWGGQyy+R20Y9f27BkAO3V2L4bgwTYj53D+tqmqOB79IYFXWpVjYMEA2KM2opFi6TnhF
qHBBA4iU11/Pwao4ysQctuGQ20KbCzvlu4mHgTKzA4KGb12Lez1UcEgarWi3yIb7NH0I1Us0HEej
XZAEADjRra2pWWUSFrQpXSIsde7drmPzNo5+SKgSKqP2+7BAkoaDhQY08Im9/Hxs+KjD/m5omMel
n64R58w2SYQEiJIhpxgGXnLCln2FmuMCGZrLUeoFy0efFyD+tZPPmyQY2VvqLHWx4emOIq8nysB5
V3A8g8+R3VI7YKrwSXttxXLpLs6j8k+fUGOPqyOOqms97SLEGyL0EVKAVc7LK7P9hwDud9fgbObK
O21PI/Ka1kxCY9/PO/t4PQywp7t8M1RN7tlAIBSq9M0x3Gp5LHaJC2ievaUVqwKB0OWwHnyiQwZh
aoMExtzCIDFn3xrJyoEivSpTcKnxrlWSfJmI8b1vLW9wuv3kjJByGxqRrmm8j0tIVi1zlbMIcirD
3pWZARpcWfuZTW5UPY4ICraxmHLEimt73zTD2hj0sh8UUpk5BqIWi3aHFdhdZ3cIlb5xNSqWcLgu
NOqWHvJoN20SLvqhaXx0tK5RDS5NzueOmQYgnJglBSZnpFMAPBYYdzzQAMoVy3JBXz9/Vi/0BLk4
m4erHDHG3VSBLO6DDrnIl26+Dx+sFV2YHnu2o23yfOVMF2b8cwONYfYkHAnOpIL0AdGxgTk8CF/5
M1Cq1x6pEDq/uOZfuOAO4ecumqlv7BIpFPPZ5rSeZqV3ANhGWwub2dWwSoJi0Xpl7hG/WMJWxU9T
emXNdkHYhZTqX1+umEVTj7oRWhpLQEtxSTU69xrFdQ/WLT9aVLFXLdEDE1dOeGHBe+63QcBd2k3z
+dgKG4Rdu7ZX4JVsr13KSw/iudHGmIyYVGkDVv+6C2azCTJh1tPWQh7adWbQBWsl52eDZqELInOJ
TNiZjErqJe6WMXnw9CzYUq6sahlnHhRx/pWn0cTN+M34dO6fYYUsRTg/9yrQ/gfl8DVaod63gun9
8ZqLc/7svzvJ2SDocoMkVoQ7o1wXjSWI+sqvjs6ufYcLo/i5aYYNGRxdWF4iuR2FzKxVe2RQ7x0J
yz+6CrC1vOeFccAial2a3T0lNNAghSR1jnjXdqk483s1vX9+QS89hGfjyNALNDRS7FTSjb7Jtu16
lsai6/rfS/r//Kb/X/Renf77oqm//xf+/K2qRwnrVnv2x78f6/fyvpXv7+3+rf6v+Vf/9U9//cW/
75NvslKwwp//q19+Ccf/x/n9t/btlz8EZZu04233Lse7d9Xl7ccJ8Ennf/m//eF/vH8c5WGs3//2
x7eqK9v5aFFSlX/840eb73/7A5f/pys9H/8fPzy8Ffi9FVzv5du//cL7m2r/9odhO38yB25xAVyK
aWMUx2M+vH/8yKF/oinNGSEm4TZ1ZzFjWck2/tsf4k/bRqfKxc+IiSiiWfajqm7+Ef2TIkBv/p8l
KOKeufXHP7/6Lzfpf27af5RdcaqAKlDzd/moiP3PK2A7xOHgtVDTNl0IiVBI/3VQTJHu3HC3QxYw
ado9svvSBbNLc+tWiJjviz5btm2d30gHEA+VVaxeyEa1uy5PisJDyl+zw7M8Bv1E2aMcEZFeITPk
psSGBAHf/YzzGMIC5SLd9vdMjGqbgnbhd7HBgqxu+K2MuvKgYpGcgEvNH83MKrB5ySbrew2psm/X
rXuKzAHZZuMITk3CQvN+yKMUKcMz/wYVNZ0dZaeU9CKrj+4SpRvAVuzsCY3TFooRrCoaYtGDO43M
h845uzUKOzuUoARscXuQX657I0Vlu0EVHC/uyY2i/uQ6IF5KxodjPZXA54m8HuwZAsVApcioKhdq
isg9SC3heigydUCsRfSiCPYZoFElAFVMukYTSMfflbDTYy3dZskyURwa0+m/csXjFxYWBa44D4cZ
DkIfadXJk+mYEEhMPeQNmvA3yboIlmUU3JrWxGq4qHS0EU5VgdpiRyf4C9K1ggJyWcVjdDSrDAKZ
xqCIo24s+0RTWtyEQFuvxhSQ7rEp7S8ADYy+IZoUi1lBwh2EBO6rciN5cCvMVlB/mdOOOcrdRpqr
pUjj/oaCWPHFKEu+S7PRuQO1RQU4mH7iGdiseRnC34Ae7V0NSVyLPLIBPAHZVY9TSbsN6nr5c8MF
trmhbtaiLxHUhyF47Qw0egWdo9sPPK5GL2KT7U9Wnd+1/dzaUJ37Le8MEaCMp5jHncZZQtBRBFOZ
d2snHtTWVtO4cpwuvys7To5JX7mH0agaBNwjuQbBTNxvRkW5p3ibIquscZEIP+ZGv3FFapywxU++
QUbl+pEs8ggdslyHXpcY/FsUjtKTzRgFkRrAC64nIPyLqoZQtgIorC/QRiitqT+NIZRh/hAhBNxL
mUsWrlWZ2Mxn7NAWxAmYrWF8pe6Y7t2iGdHGogU4xypz403YZfwkRGet8FDED3HBobGYCFQ2A+vH
L7KdsCVn8NLyFUgo6Np3pKrdt5aweAO+i5lhHxlOzxGk9wpGkTxRfjKijRZA8g10q9VS89jFifOD
sToGgyNslY9kAqBLSrPiKEbEFfpVY+4gZjgDDop3TNdoGBrxporD8lnbMrOhybJZHWjOCWohSV49
oz/Tou1f87XZ5MlGlG6851qaAWuK7BibAwFUqI+TzWjgzzTsXVTVDQr5ObK9ykWR2u3RorH2gQuO
3mwLDOtxwlhQ9JO6QYFkBtdM+JDouLmD33NwcbxpiOM3Qlv3BgN4BPe1Sfa0a6JD0eICe8Tp8P9q
LJCYG4UFgF1de2T9lIIljJXgM9ezToJANnmopqx61nGBb9bUNq4e0fhQhplgXBq5E29yuF+eTSlK
jUe5wWFxLYtnauTyGQhudS/rMRkWiNcA7NiSZDwiIVhXCzLlKDNP6M8+xi6R9b5EzjZeN95QD8qn
AvEojHD1CLtpCsI8ttdQZAxmLrG7ctMWqK4OTONIRe33QZqOvS9Mk0HSMwBetGglpVaAAybTFzR6
5q/1cYtNBpd1UGPUqwCx6WYojTFmx4EOcAcWsUX1PSCuKvIN1zTuCU+yVxcK+jqApky+RnZDd4Mu
yamMYvtojoRuaVhH4+yGsoEkM6aARdjiemknYY5LdKMfBBpym9IB18yrgct6ZvCtPGQR7bZNHUK0
F7dmYJeuAT9D5K4VbceDWXTk3rSb+jmNjHRaDE5Y3trEnR6Y7WY3GdjPgxe1Sn7VecUCmvbQtTQJ
nkXbyPT3xGEtdj1JCpIP53pKPaPW8kmLuIEnGe/HLgfOD6kNmkHMVdQpGqp6mkqfkon7jBfpu2J2
M/ilKtlxksgr9VFT6oabSMgEsIMms5+EmdZfcx4LvCcmHNygGtkScKEG9L6diTfjPQa1v1zouC4A
xErHclpgTcG6JQm7qftWVyhuL8uBgpdKyh7kmQkVtm4zFc2bAtF40fF51nIa2eQAvfHeQqt34thE
JkqhPWQOSXPDwZUT83Ocq/oERFwOlJZKMIiIsgbl1YmMagfAKTUWskvxAFdItExQk6zTm6RC8R7M
rYbeKaOaooUsMzPxe+AKh33KtWsfI2pWD8D0IMirqEWfb3slUGBIiiHnvmatS7d8KnLxQ8B+QAKw
hSQwQ3m3aWiRuncVi6kFrya3imXMtcHvWa5rBh70ADJh12h7XMo+t/WJ97qkyULAthZZS8OyxHPU
ifDBRdN/U7sYvwM1duQRFSW8MnYyGuBZlwasRQgmzhe9CKn9arPQ9kwRjfKJ2+DwvSsoPwcvDVNp
B44wQVTSnEDhhUGiS0FijSyw+hPevHWN1QDglaEOYQ0kRade4GZFYayOdiRAT+elNr9PiIP5DvFB
k4AUaRTmwnFEdx9L5fhRO7tB0wgZVTSFF4uhlwAEkwq15wqlNAyAWDl4uTvUL0aPu+VVeZV/7WI1
Ew0aebI0nZ6ohnCiEzO+yalSYxkXOVm3PVGNhzmlD0TTlKdIGcbOajpIM9KSpBt3KJy1acM1ZaBi
mHk0hahqioD+b2jcA30ksv1kF/TQkqzZjGPfbDIwUV/LXjYHbZjptnQqa51S2b/akQwfyzQHnCqU
bhsMWRG+1PbY+ACw6++x7VaP3LFAx9RmTFYFb8dTXbblC3RKkLKr0Hiy+hZV9EyMzgbpYGrTU6Ee
0RoQyqtshhAOXqfLkGn+kNs5uLhUJskxLjV7rKBA2RtsNJZDxnrwMFOxt7WLyALHRa5oVCB7B4Ao
l5cHuyZbC6u154gWBZhPERhZuTk4rzVLEGA6hnyVhy50GxPlxQspBiCljSlZRUMtoaYqzaPj8HiD
0Y0vsqa1Ys8pGrl2nbrdwMjrrh2t+OjRTHQeHbr6NXKU7XEQrB2UN3r9EsepbSxo3Mr7lEygVQG2
X6WAe4owC0ZZx/EiqmZVTYWeEsrQndluMR1OwGHzqsD9cTrMja3ZVfeTTXv4wxCTKTNmL1lv1Q9R
SfJ3My/VSy5r/aoU2vWwh0YoMhuttr8XvUG/ZgjevJ3s0d5npgG3ZxL2yxTo7QDgqfpmRPDTHYon
7q3uh/qQF1V4G/G4CyTRUzDA2bdOY2S6JlYWL02UxpZF61qrIhKpnyk79qPUwT8GODAYrLRbOlMv
/NByXb8I43wRlfDtlT06mFlmET8MKT+mmmO/aA8TOPsG0oViOt3zwiBre+TdskMku49WS7kqsrRd
k663EHKUmgvSTDDNuYQsQMBPfDEmPyxsKHwCErAfdsL28FfTFrmjeOQnEN4WVdVZngDa1yu5qb42
Y98/UprrJYx+uc+yTNzmk3CeDTt0dgqjGniMLV8JaPwWY40C4CCdBnlXOb3lg3Kpx+uw3gvIzXeJ
KZyb2oIwWucGhE9FmJ+S2ki/JX2dIyNnig8K/bNXC4e5MczMPcg0cgCnzhyo8mi0JwOJV4gprl+L
oem23QSkq5mK+Ba19qTVqxl0mZNdWdQIV8VW7h7V1WZZl6VY5Uk0wX5sFzsqumk1YZb/gVbT+MNu
onIpVSGh5DZNa92DmvYoirrc5IMZHiBPxQ4o1OMSxMJqrxz7u1GS6qmJ8gzc2x5mEHjjvcxh+ks6
tM7Rqh1FPR2601ckIZgbuPSBeHVy9OzbUBUEZvbI/SYtLBQKkxqbMhTyhrMQKwQo7PvGL/JmwCxo
dtHewmMHNVJopYCJjMM7RAzmSUWuc+/0iXFsYgEmB4UwBKkOaQSZVAOnyEr2IIR7Ic/0smAQiliR
Ye7amtmLKU5ACu9tiM2wZIM2yY37hx5TVbXCrgH0WSXUcE9rTFaIt4GKBequaIWRWWJZH+tdP9YG
BsYR715qDt2mUwY5DcSVy1RSvoypnW1IDlICGHICdXoMs2MV90FrOfLZaOCa8WwGKqxMGyytJS34
fa8LLGjiMtfbMWtBObU1CjEhkOpGljRBN03tLQxx6QlawSJoTNc4ZCRKVxGRFOHsdHqmFSzMdByy
HWo26YF2VrwoLZmv4jRvYTdyKx+LbhcWb2N8Exg4VhyZ7kfYwAHlNOFem5toToD6uHNwsppuQpWw
A2+k1XqFPZJF55blEmsE62EIm3KVYc5d6hD6OnNqIfPNp9pdmW0rMZcyVIahfPZFbLPJZ0Vi557j
yvo7isfaWkJKN2Hkw/AU6G50DwJrfb8a8thXSe0sM8yG6Awm4bI2GmiLpxQcg8h5TrCe2hbgD+8F
khVB0VB6S8dYbFvd5X4xqN7TBZBFkzuylxQ5Eci1qSVIXkO+oYAjLPGfs8VWM7tnZkg3fU+gIsNu
awPve3iDx4gv0AmmO0gCTKxU3DKInLLzwUqwIASp3MCR2KkpB2E4iuYl+jNV9WQXEaaH1qz2BtzH
pzQq+Np2YZpGXWL8iiIBlrWxUOvY7ro1AMkjqJpmFkw6JH6VzWNwPTix1xUhOVQ1+G3YCQAZmGry
XLV6uK8zDgieQPhTnQr57mR4z0H2RvLNTIOdaqY2Gj0vTPwglnwDCpUs4ljqrxgesoAxk76QGtbg
kcQMuPFMBgLOqsLDXqZdNUarHrAdH7ZVniQrK6aGgS1+1j+hLlOcavjYGGDBdnekHbT1PSKZ72JV
JMscFV6fp5rdlVmXAICLPaXuK7q2IqcOkjDC45SxqZlLAzOdA21j5sbdzqKcr8oytReRhLCbOrJf
gntGg9BN0NPRHHuCmmLnJQwUvqGCk8gkSosHFpsF9zB0N0HbRaDehNocdzKxjaCVFgOzVal15NbZ
G+O6v29Fhj2tpGpnVdgFgVbJ5HIoCmO+e9b4Nc5UdgvYBkaoOpuhyDyKFioX45eoc9tjBYDpQSdx
WaGqnEebLrHQJQb3AIB2PWWBYFb9nKmm2hSQTWPNoaKtdiDxxB0HhDXpag82S35jNhwovtx0rAXB
ugochWiYA5mG7gT4lDpiiY48r1JZN1itDWtId6BcxYuzrBIreWiSvplXiQyzGUiap0EX2T0wINGE
TrKEQiGsCntR5iipdGWu/BoM2tBzHIrvAr9JGYRsVEcLa9VDMsF/4qgawFkLWyyobuXk3mGzAGRv
Fanw2IPvBgZsyX4QJ0mY1/QtxKV9V26r0oyfQY0b3oEazkEAAtZwSxoXJbdYDagNY+MbZJWR7DJW
xLeo4aDsIY30JGkuNgkdQY4Mx/HOzMPoQLFwfYjR8VhrUIYCp877721Kyarl0bjrFWIqpjFBy6U2
ylujIcP70HfGDlpS92C5On7O6qoOeGfKF2RP1UHXm3i/Q4wu2JQkiKicNKw5XCQGAPsjbLcLC4kt
yJsAQlgxFFjgWJUvU4kPjgpXsvv4XtguppAqjyPWGVbb3JdQ4T/zYmzuhzIEZhXJEf3JQc5WYJba
+SGAEvPsIR72FZ6ne7fm7uajVvuPsvEvFdF/1aLPy9YXi9G/FLA/LW7/Xyxbzx3D//xnbfjfytb3
HbjVKGD/Urief+WfhWvrT5czE0txx3GZZc1sln8Urm3xJ+FkLl0LRi0Cmtm/CtfOn4QSLBrh1WAm
YXQOsfhX4VpY1IQGz0UEBDeha//nZ/vlLv2+bu18oGF+LlujCu6aQJiipo5Kg3UOC4tMUzopZhrI
hOdKZl3X3XJQjqNQMXDTBsvJKNxUqRXeZlMtb8eK1ytWWgTTm9G0C0FzKEaMoUNduRdR7YHsB2io
CQyGyhoHPp7Y3KA03h1tpJWgZpf3/qARi9JYcKZl2Ld/ZSmNnhpMmK8sbF1s893oIFqz3VRhCEm6
m8Fdl48oQiJ1Y6lEEy9zqQY0vyF03hcUMM8mqac9cksGvxKmuEXRA/Jv5CDApMNVmWIbDBUA77p6
y2Fx/mKiKYM9dV+h6JF1Qq2ayB2OaYwyUi0Ywf7F7fRdDDpvECXYzsIUyj2GmhAC63KmfEuHDrz4
Kr+xJuwcvLLp+XMshi4QeA93o45p7f9/9s5ruXEsW9OvMi+ADnhzC0svkfJ5g5CUmbCE909/Pup0
nFYya6SZuZ6IvqiWqkQQ2Nh7rfU78YySDKlXCwFp1uhsJt3AFnbqfhbstTflVJv3iS6p20EssT6q
RcFyU86OoOg5I+0oaRKHMUH8kF5KFReIfhicRTgbhpNjePZmDgNccqYcseT3OsXPOmoN4kEGcc5r
pyMWPDuqYUKyShdp85npUxee7VFWak+rF5jgvWiUd6j/pqBqz8O7lKeMxmWGBnT+hTem4eAq51Jx
ikUaCcNUmwADcPEG+fzsiEPB2WMoipvPVeeQYpxuRlGJjn0aJ3j2F9FT0eTtmk/C/jxSlse819S3
hI2RRryvONqzdtyKFLb7+KzWXkzLzn2OlCdFPeOtMXKKpE2uOaKlosCaZclcGeWEUziGGJu6kBhB
KdF5lY91JNnyQGIPo0JrrxWjeGI2Ck1tiGY2/FLgBLJLcxE2nZFB1soEtK0pru6OhQj2QO7aOSjl
iGn0NFtOzYDeLfJy2cZEaGzac1b8aOqw/j1O2PjHwjSTfSQtRyuNIK2MSuuUcqrsxUEdmVJlCXbr
OtqLelST265GQmrI5Kbw/mN2YtCknwsqNrs9T4UnJ93CHUizdaHUylGRugw7paXi/C6FPBA6UfmR
E8Tt0dSBznRisunPxJ/lZjfuYuWs30VEom4yRApQ8iwB0b4hzbdWj4pU5ezdYRcy/STdYXEmFEze
uVumG3q0Yt1Fy7JGq2GsqhRQ2qapFxyUFd1a7dP8OVewm5lHWFy6peRMsbsy2rbjTCkJPrND7lbd
FLFlbBtBpvvHgum8EQwj2mtq3TzFhpiHTL6Lebv0uvpU60X9k0MoPwmF1a6bfFruWkQab2mWlb6V
mrJbK/irOVkfYmxdDoInd4YeSEZR7XQxl1azNeY841HSQHTD+bFXzkiaw7M4PyaSON+FwpTexHip
xza2f71Kxpoo/ZC04XzbJCbecmNk7MM4GSevEvoSfW6bR89CUYalC4DFW3FBHF0aOK1w4biQCo+t
5Q3D8BQ/bEvFaB4KYGkneh7BpBIGPWLzULPtDMwSJKKApDeN6GskWdVib+xBRFBapuW6ZUDxEkVi
d5PIfXbD5kQ7KUSL4adWzKHP+Jj9TlEJ0jSy2pB9M4v0DTNyiQaspbVQAR13rZQlL13fQQwstXEl
hmJk+jF6XdM2QqF5nIdCvRdUqW5c0srR1VM/G9FmtuIZAziFwIGGUatwx5i7EvxBz61jbVTWEcmy
+SK2PXPbaJoFwSOuBkF+RKmB24hcPvQJmap9mibQIbqMEa6MheHiykQSVu9Tp6a8KYuIN0BJIFVz
d6bB88OhOYogSnZ0rs8vsnruqWqsurpTQybdOEBqJLXAoIzvqzERXstJjwIxI9NtMXPW8YxaubKw
cKxUDzbvq9oLpzHManto4/BpKCQl4vExdRcLXV5zJc2vUry0jzGFejyFrwUSduICuMjldtazgEqN
QinHXAJhzoHZzT5mTLh0erWeU+YAWOgmQmXrQocXtHU+CZ0Q+mXavcq1bnkF1Sj9j/CIPeSL1OOO
Yy1pCr+tlfyCFeRjzD0ehSJrVhP7++ksM0KHpXVCj43aQ4IeJ53LyNaqTPdTZiO1vRTUjk5Ry8Kh
V4U5YPnEh6o02fDOTHGhg5RNHYSLheWrtMzjLbzKH3rehI4OHcLLLSnx5aqtVsJMs9rURIiJioL2
QlUDPWrGoMF54HAJol0BJIF6qDE+DrgX+WFZQQ3XTd7eaIh3lmTkK2iIS0aXoKw7Rg7l0qzyaXLb
6fy4qOFegtQbCEm201kY0yQzZcrynbZID8qc7+Vy3EecBCeJwZ7LH4ZxkWbdLlXmVdi3+5yB4Dq2
Ysz08PKbtV3fx6thNvazQKpTjRW9yuTJT8xuG2XlwWj0eCuBHdkiR7Ur8+U9IcF90iozt2yEYCIA
eTua4W0sN7/P8XhbqunaVMPZHqRpdnI88JmF7pjVBqqZST/O3Sy4GQN4Wz0LFaMUbrWdiEUjP6pl
DjeELme6yGGTgeKik85PQ9KJBaV/nc1BLtd4h7aE4uCkO4likOR4D/J2L6Zia8WiTBxkUpyQTaTR
okSJFhWrpE6iHcjBXNnn/4Y+psGgsbogImZTDffF0M86wuu2HXfTMvLqGaLWHmpNSAyigwrzOTkj
+q+K1HT7lpPfrvS8qN1UzDKASWXUgpF4Ra/TEXkTPjOkt6PUMhNScT0FZmVaDeOrLpjQLalwMwHp
sSsidNoXyqwSC2pNJ4YpOQDHuCgHK51AjjBeAMrPgZP63iqfNNkgEwOkAPbiWecDdRrRKAGMai6w
FLKveKdAO72Vmih60isjfLRSgpMq1HAEh2HCtUHiR1pep5RoaKquvZ1yBSC06pcXvZSVYJyX9FeV
F9bkcRynL8tSC3eZiA2PWzdVoe+1hh3KKZkdP6FdB5IF9AapYy0zeputc37KLJjp4K7WVL5JygxS
K9VauzMyMNpQNBkolKlFdaEkgnnfjAIIRvsBDpZp2Krs+2KWk1GzJNEqrPTMuo+zsTzzyl5AxvMF
b1zo+VLCs8qxBpi54JLyBaKMPtBK9EioGZFF1LuwU8f37AJsTh8YJ4ChJNiz0mY3s5kkMFwveOjI
tlY4unIWn8YPxJT6rHxqJ6M8QF0qUZ5fwFXlA2ddekxI5Qv4anZhSQrzBZENMU5EYlVGEWNTIFsm
1cKP5QLjDkzcXvUxkjInAfMk0SEsrH39AfxWfOd7dVSjAOANfnin6wf1AhMrcR+/yhfouG8AeA3R
MAon+sCWxQvMPF0A5+YCPS8tUyrHIHRprXS57BmqXgVGA/KcXIDrRJL5zy9gNmREZvfJB8ZNns4F
VAN4eVouILja6CCqk15mN4wNQMk53UDMs3ggmqI5W4+cuC3JuABwdnfB2eUOxH1hyv4u5wYzC1Bu
zUk+gHkhu6yI6oLXF8aFXyuMFyw/TBVZ9oYcQUlQf+D9CSEqTwP8z1fmWwwtpQs1YGmFeddViu7q
BWSYUpQbzYEW8osNoHRiYhZ/tqI53UiK1oU7lSYGm4a5Ogl9LWwyaBKuojbFbUWZvSqbpfOAioxA
z+axJjr3UqnNKmd4cgHxlVpbN2qIkEFajLvFWtB8/v+2u5svbLELz/p/33UDZWT/a93mr8XP9nPn
ffmv/t14S5rxL0WWNFHWTU2DPMav/t14S7r2L0tWsbinwVZJKaNd/zdjTDD/ZQGNapaiaZKuaLTu
/9N5C7L0LwvAmp6DEkoxdfiI/xe994dd139ab90SNU2htyd70VBh9OtcxWeOOn8+q4AC5ePowH03
lx8El7dY3mpkhpLuQeLqcKuoD7lxE6nHMHIMA663rRxyu/u9NDt1xiSr1B8T4SFWCNOE/5uO9KXE
zztNgLcDTZkk4B64zmmOEFcBx9vWT6V3SZJN+XOuoNx+egj/Hi98psFdOWJ+fCUdZAQlI3usbECq
++Mr1UOCisdQ9FssEvVlpbe+7CVeNfhq5U+DXzFndUauu9wqXhXEv/LRlneNE7nayyLZkubUdzlx
qc7/8Cr/oFV+vrQrnv5/Xxq8PEXRLc2U+Yc/L23oQxmFpKHfLuebvFnXjS8ua9M6yM17Z77h/A4j
AsRntgtgXCH7oVaH8/wgJ6tuvOXq+yZmwkihVaqExd4OmHowRrgRFVcqb6sVEhSNGDYs6s9uESgy
9WbJ1zLVoGke2vJHz/AbXpCVP2bdXot8MCc7rF4kg2htxEYmme2Y/qANgg6swEyPl00n+VrqfeeT
/uGidLXq9M/34UoZISR60YQAtrdoSF5R6LgxRq/xXUG277ybx/tYzu3R8Ew0Px7FRLwimiX2mHH3
3miwJNdlfpSxh6Wz/07Wc0Uo//sZXVGkMQwWliLm2op0p9ePsUNgo/YUu7WrIQ/kGJBswlALpFIu
Z9A3LGPlTxLz359+pcqJMIVQu4hPZ6QEuqqTsxWhpVyPppdjkDkdsbDX8DKlYXQXKZCyjWnZs3t2
LR5+4vblbWYyqnC7BMK/8iskNusn8ry8d5oHtFUY55S193189Z+E5MtlG+wi7CMKm5zM8v5zYQsV
U6QmF5RTglkVBC62h9uMkT5TCEczsBP3QN21ILuldYqcxFVLF8dlQJuv333pT1HWv6+DweTl/VY0
Rpp/Xkc4WS1ILtcRQRUa3fwldtrexU0slA8D8hHHOs7u1BJ9DGTms+LN7yJ+PiIG/lzb3ApTtkSZ
Ldoyrk3XNG3Sep2wyRMUH7LmSMYeoHxF7Xtjvgk9hV1DzQjNJ6sc6jhbDjVH79+aonXOw5tquubk
JNZOHe+t7mANP8X4Rxb1btZRA5SNq8bmWknSXbMAmlKBKBvZbfWb5kcSYZW8/FzG+/O8Op/JE51R
tMQUNIY9Fbb5a35V3svxbOs/xJNZwXr5UdXH5CmSH6R4o1crCiIc6RUCpn8WwmGOg6wnPm4rWLus
uM8xlZV8sfwmn+DKIuq/n5euGtwuiNUSqqSr5yW0epQbPK8xxCgE1p0HEVl7ijwt9gFpMDWVKmf0
2/XZr4FT3+Qn+b34rWxUf3roRbt8i7tv3kDtsgf/8fzgTTMJZwEB+cici39ekgUhBAxY0U5T44Xn
raxtS5B/8yG0aA/XMv7KVmXnwo0uBypkWtnJ8mBMuN/VjrA4u84eq4bE7l0UzTagpQYHNRa28nmx
DQys5bWWB6n1pNZuZN2M86FOdzKm9X3QdSdDftGKwCqCA2dvBhTrwDPEJUYJZW9Wxg0Ev5OZM2A8
NcVpSr5RAl45U/Ew0NAb1BYaRts66aZXp9OFTTW06SSdimcixWRxXezwYQ1tFqqbO50bHoVndbZF
r/xh4F0pG17msAzxopp3ObhWhxQhceP9AIjtFPcF8r9XcXTj25Ib9grKrP3GjL9zKke4//q91y4H
xp8P7c9Lv/z+k9ROSFTw6F7N7jofM0epcQFtI9SInboTF0cQDyoKIcFrvOKQ7fEULBg2VqvmhaFe
j1aotrttZ6vvIe3A8/So36eijVg7HKGHE9JHk4tGZvTzEzY8Kql5DAGq5md84Qo5IUGiJakRjKZt
8a05DPtxYVT+rcjqwyDsr+9I4cCj0VH2f4iwPn1HNVnOUWWN0okaZt1Q5JsMdZ0wczkbYp9XpXUn
jWR3qFH2SGIBc6VAWH93Ql1p2P69Sj5dBrXp51vdltIsLCaXIRNrScFhZ6vWYdqIQgAWj9PfNvtv
z+S/jpfLyvz0mVcr05oFY4ySWD6l6/zWfFWecDjkiS3uJHmwQx22DZdJavcAqb7KXMuFNPL1ClP+
lP/8/bWvVlgFp2+WGTtxCRXWIjCTe0cvDouvNLSLTMxjJ9SfYhQF8FbtYnGJ2CZfG+FdKnoq00to
ciDg2W3oWo7W+EN81I2VtNwI8dlV6l3sleNvGc8eIzz10F+/vvwPOdxXi+eqqmEE06X1xLvdEDOa
O+fsSch2TFNpN28EVrCxq7ubrMN8tKBH3XD94DjKnlv7e4YeAuH1Nt3oh9Bw2tAtClePXeC3y+0O
Ugf+MsYJ+DkGodOSCWe8VyRRH/ufVNW+6SjpztdH90KsNO3mZPrL4imPl30gclNH3HTNXrPs4p53
1rqxbtPFljU6cirQTHaU3AZi547zr9ffqCQ/8gq+uitX1ZZaqQrSAkU6kQCTyUG22P4E655PclL0
q7ATKhfSoPJkCvb5WWnsQlr31uWcLGOPQEcX6SazGpmrR+Dqij5xHXypRARXhyJs5xE3QBgDWoyv
n+eV4vLv5Xh1Sk2FWiVKWcunKnJHJwwA5tTSGQSQQMmeNXJzCTGxPAi1VlD6ReYZuC4q8HcTX4GD
5XxzOZeP++pGXgmPuqaY8PuapZNmjx7GH+3iZKTk/sw7p3zU4dh4HAzB5FedVxbu2Ys8lVRcVlig
5RuFHftiuHLPWgq+ubDLbvTVhV0VpsnAhFyAR3lHa6eesUXA2NCdJxqOzvJLh8yQJxSqyFX0t/Ma
30A8szy5dehcw/rb6v67p6ZceWYMEHCzwhQ5pijaMW0gV0Rn8yAd3E7dijOHBDcW0uyLkqv2VPCZ
a0BlkZy+dKHOfX1vPozAv7g3lwnE5518rqRiKSuNqyHAk97XnVfWzx5qHu87p3zrZEem1YQOq7/a
CgZbQNIssSoFLiKyHz3AIKGLNol8ts17OKS7iTRhiLO/8tJRO9LhmI/Zymv1aqFHQ8ZqvdRPIef/
t7bd3yy+D8vJTwejlccdccBSdgf9frbPrz0jDGdZme6Uu0QOawGecW76kGWOuAq/ORe+O5WvjbC7
RR31mSnK3fBOpJm+sXwldDuIbqqtbIet5mER9Up2zALSYNOz4mdhfGNRJsnfrHLl6nBKxFgJRzC6
uyp3MBLBPxP43vzBBckUoYiJx3SNpo7ftm/Di3F3kbrzw8Fb1lPtTj74RRsfCzraypUf+X8zrAQv
w9UB/wf2EVLX1+OP9pdwIPJ8ts0AItxwo6zK1/FxwveZaYQT5YjVyGtOBm76LtUfNJKRyCvGgAjL
3Dv8GVuih1+0/KYnrlBbWU0QGbeaumZmAWZjV0+K6cvRCru+9Pf4PHniLrXAmnZSglIuvm3yRy16
kkvQXpCvORaY3G5T405k84uejeJ3PW1N60ZtVt1CbntjK+JxdHnff0Dq9ORtGtTzGkrJpDzhzllZ
tpHQ0TvxQ3yssdhqPAwHwoN5ml7k7+Im/rk8/U/98tH1f1qhaq+VUVGySCyQpRwkyW9KQDZbeKd+
oqh+HCfO4WrVbeXSRz2pkxT+hJ/FgbwWxh766aVatakrWa6gBoK6jyWv3COyb585h7BxKV3IqPEx
VjkmEzJyjB1UWXo9aHLLFKD3QunWq6sGTIXJkfTN7v/RVX+1kVwdo4thxlZYsck2fu9hdAj4PiQn
piUt5pYIhBbHIBLM2raL3e9jSsUN5bdj3pQUsYMTqc5YwnB2FM3G2CF90gJYhBgFX/hAzniDj2W3
QAFxamjDjVMcv081/ueN2VBQ4moqbj7mVXk01OR75THlUQtXleh1SEJOt8Yr4zwdcehv3VByFcfc
CoZbnNAeLg9FYKyFwv96S/57+HQpdD9dx9WdVJNZaaSE69Ak3iJHdYwtIzyTRosmJHdSkEHP3GKN
/IKY7JvP/sce6tNnX5UU0GbyBRIShf1xuPR57amIbeVk7OvEDp/7WxqN1Xfns3S5sX8tnU8felU4
VEVZm9OlmyDRYUZ25EB79rINlqdb0tQtDmanOv4fGCBcbuRXn3tVF+hQqdUcGiQPXJiepDjAAdtN
Je8s+Fr52POwESHph9gLHaX7Jjrj42D94sOtqzJAQ1B0lpNcZkREwklG50AkCc4g4uulGQUhF9rJ
VtHcDXRX6L1gkmNjXD+34V5B+7COa9+I7kJnJk7PGlZ6ei8tz1O0IUIkOpOyufpmZfzjAfufh3Rt
I8aAJswFgYfUoQBhlGVDwHionRZ3fKhVcJBtzH2FIMQ16y0Pqm+L3Ut799X9uhx/n7bPXhbF1FJ4
WAwTVYjMgeh0SN8OkozywdOYVbxq24TNz7pskSrApxM2x2V8yBevVFx12353R/7xwP10Ry5X/OmK
JqQ4JuKK7K79DUfwmPySfzLgZE+zC2/GkfSb0cx3r8m1+12D049qWll+tzQe4uqL2Qqq07XxcCFr
HIQ9DZXX7b97O//GK/7cjqyrbREFtJKWy5jdRY/nR4x9sUd0kfxuu/c2dqQ7+VDsGPUYvkRGi+5W
b/SFP5ZnDAbW815apXf6behL22mnrVCgrMQ7/Ew2xaPQ+fOwgvutujLx5O81+vcd8vPZm3ftz/Q4
m7CM4avYYuokN/1T9Pb1ev6wz/pqPV3tsihW0qayeHrRI2yqMjwMfdCL++45e0WA2WDN2Ds4p59J
hxTdeBM6gi9u+M0k+j3P+MWSXdWizfFz3RvNWzquRYCAuI4nX09+ad1WRz8kbEtkM4KDY8Ezp3rx
BLtGhZtK58E8tklXWHtdzr3nEDu7Icje65fhoXLwGDEtP5QcizPdaSuod4e6vYv1J1igora2SsJC
2RkcOfQz0W/FJ9Val4u/PM7PbeTizoCpEPUug8Peh0oPz8pGAvD1HfwbprhaGFdnBb7RamQN5xzG
RFCeeeWxUCDAdL6DcmdYgU4540qhU7FH/azQ04yw7MkjfMk6dxIRXxDlsuKXMHbb97pHieeNcRDG
nmhi52y3UHnKVZ2gKdyO4sPX1y5d2pqvnv7VkQM3JDQHnaefrsMNKYNbuq5oRysDGniWvK8/Tb3s
5V992tVBg2ugKZgKb+6EeInWHJHbQYtHdwkfBIwf8hDbIsJO9I1c7C6dqKd2m0EK4BwK4hpipn65
sOFXhBFWeIdAYrClA65GtkJJW1t+p+Jw4DeqLXGEMHoI429Kko+0husvYEqY7+kyGlBRuXrUpqE1
Yg/59YTkfnBF5AtBJK+GxDWeF8CFg6Ss5Jf8dwnJxJ7PD3XrDj804RE1/cvXt/Ifi7TPV3L14BIZ
NX5fMGSAPknmuL+kOzO49KlocFvZl2Kf28XLpGBmNJob6MG84e534OU/dnyfL+PqiQ5xF4flZRip
BgnSXNuU/dzyRQzK7I749WUPsVldRX7IcqqAuWzYnf9PU9hPF/Gx7D4dQC3TH2KLzjJHchhUt22g
06qrt5d8cnmrqIdi/naW8hFM9sVKuM7nmiKsFPq2p8y3mNDZ/e/zK7WAeiRKD3wx9BRbeZcdAJzC
VeaduSa32FNf5nfIjPucYUvmYK/CqCy36+cGf0YXFGdzSdmyMCES1uyWTnfCti/OXECOn1+vnn9s
Uj7fsaseuTo3WYyINbvLKPBfcxVDGzs5kfbFVpU4SR7oMDxvzqCtMGFNv1plADPO8DabENGDcxrI
N+Zd8jMage7s/Ecp4JgYzIxQIS8bG3YtBh9e5pcUsm/n7+KI/kYV2XA/X/3VSVxHMdTPiXtPY4+t
nxw7828ETaBKfJMI5H6C7rvWJI9MWeMApzYLCGWCDJDtk6B+iB6YYFbb9GZZ1zAZfwWJw5brUu/e
pRb/mL+JNxN9luq3Madwup134/14R/+VKbbe2R8zTTOyo4I2E3EUcTiu6UV3tb7pSn/p0LTZ+sls
GPRcjp7v5ov/UDHLsmbiUI+/EsjHR5zSp+V+jvokFeNQvOsok+fCJZekbP14sEXVHxp39sT8EN4O
rROanhyvYr8Bz2l+R8oODRkuqVlo879I9OcE6YSTku7WbuPs+3fk8vL/+Y78eaFXqwwqN0KPkgsF
Bb9MWQSsR+VtrHjLEKTkvBzidh2V2yrCv8chNCGckfWh9x1IVJjf5/QwEtYbhoxS2tydgHERZ/Vo
PDaYo4gCGcUejFF6ACa7uxhjxErzETU75vslq65kxoKaL3J0zlTEq6gYEGM64gyMWtyfh29eqb/R
dv3PL3u1KBsSv4lv4MtCHsKRDMaIg570V+aM9bozjoAG7uxKe3EVw6j9bh/+h4Ppz0+/quJqDbly
n/Dp2exl2bpkRyE6CG9bd9QvlQU+c7PTnV25PuKIkeu24uSaPTxcVm6lfzeD++vB4wpm4btlShaq
KVj2f3YElilgE9CL8R1Jb6qDErlMVuYjfpIeLCS7OYTdBkHIhVhTbcbKNQZP+eZxfDAL/lh7V5dw
dVKjnTLapOESxvKnxSDjN6MW4Sl1k19j4Xfi26DeYDUibRIyYsFl3g08jt4h6Ss2rFwXB111E3uJ
ulZjrNsPmvnr6x0YmdJfL8efm9jVEzMSUWn6GpQ2Le9za79Iu5l6qK+AUTwX7ai3dJvwxzy8mtlm
6gPrLgEGD+9SZXfOVmH5KHXsNjg+sX/DmEqIKcFTWNagdN10shuSUQ+S8CwLns6JdI8rA1aNS2Kr
jKZnNEi8G0yi7tP00PlhoLhlkEQbUfIBAg4VYLfkAxAAnLrcN6ldS+0eDVVTF46p+Aw8ceRYnzfY
TLdOfte9wSvJNqE7OMWN8Las8xtru7SutZWeoqN5W237PXpSX/Olt/FQ3UzrxMsLe1QC8VVKT2W1
ZZK674MwSHcTFse4B/uihzMFzqu2xYDJsGFUm+v5x7BLtvkabRFHZLitAsC7N/UgB2YgubUTHZOH
mrFeQWK5i4xYcuYHZNAMjR6yTaXtiltllQThy/JkPMmWk76bm/hFfx1glyD6d5CwwYnfL09tuatu
x31fOmfO6TKw3rq7mozkh2SjrOZ9GzkCmbb32co0tglKf25rJO8F2V0GptoOFgKgPufLT2zGyP0+
WWmdXT9U6Q3fWtq2R0PiovTbS6zq29nBKhod/Zv4YPjJ5tIrKruI1vJF39DYerRUw3NpunW2FpCV
OpHu57cg3tkrMzFOvfYRcKsESvBdYde5e8tWXKhxyk508KpyFtvEugkWW2lbhNfVzrQw8n3rT/Lj
sPjlqT+03Of+VB+gVc/ozA7adtnC9KfLA5IpOCiQEbyOkztIt/mLpexS1WkofQm4VJ32CAYyzXdY
DFCDxs09+pni7GcVpRD2BXCf6xlXzefcjTzYAvaU2+H6/EpwiFludc2XxZWlOuJD/8Ccfbkvbs+b
ZWsd2NWjY7bRSwfHk+Inw1K0dw5mU7U9P6R3Z48Lpee2p1Xt1gMeqwJH2kYe7XA3bcU1co8AEgA+
HcA10pbb+nRGC/CodW7vTH6yIjHm1/QU7aOj+mL80OkcQd8A5njzFcPRK0Tivjw6mbETL/4ddrdT
XHJuDsNuBOV/d9Vj9y4RYA/w/i7sUk9fVXtyd7T7DoKH+rqv1vkaaxppnbzS5iRnTKHt9knYyKuH
BxIb3S5yRS6QPMIjICWmOSvdSz0wor30ON/L98BM0nKpDfVnNAQOm0LxoG7JSPSxpPammEA2r/7d
RF68m6aN8FKDUEvU2cTpII6ofJRamduv0gwyjp9122VPrVJUJxLMeQYQHbdQvrb6+Tiv5CfIcmjs
olkHaHMo3WLNTW66Xz1Aw3vR/lIkDOkE1xTtovuh6ReYW6Piob7NN+d2PWh+AbVC2LVrdTs/zQPe
tih3mI8OtxdfihT+9Qq4BagifC05E2VbmH1K5TlboTdvX4f6phufixfYWZDoH0fL4awI8M/dn4/m
iDmLjZcElcGwpnxIbzLLqxkjVFntjqdUD8xbbTWsJcwN7JGXpsBuyleqzbSQOcTxv+sKOzrys+gH
qnnqwRIARlXFYIaA4J8nG/JLgnspNIVxfBnaOyW9Gdgbsuq14cWo2E75W26CtzMN6W+WmHAYWCiM
gZdjgtIT7ckZboDwI/SF/TDu0vAW3sI5OpmTr2nb5jeT6kR2E7gR8gaAwjiW96HxFrZcjAuuPxxQ
0pe3reJGjH7OwoMc4xNk40fGu8fUp2X23nEZ4V2yFF7fMDu4w5Xf76SgQ7FOMP0ckvR1awA2P2sn
KTjfmk8Y0jGHXOD8LZ6WrvuOaQtv0gAO9ixsLuLiyHzTsACZtvUwO7EcCNVhyTc5ZVO5tzQXuKEx
saICg7J7nA5c1PHoPS4P/gZlgYax1G2Mh1Xi1RdCEztfGYhL7c7tvjsKv61HYltTIBcCpS+KE7Yj
oN1+NyCtGYVX47d1VAIFZ2IMHvAwem/NFdr8ILQZ2PCCXTDU6Gic5lv1p0W05U3lWUFqs6aI2wYY
IeNJgvNJAUGDd/nxKkvccheGqwuYMmwGj/3VL0igc1iC57sYDxpbfsvpgm0DFgIyz8lcFY8hN17p
d3xo5kq8FZKTTzbRtIRBeiplAVzEmGAr/sg+q9z8RxWvICfSX9+lG5motQGbYCRJKzmvvJYdHrwc
PifWhSic8KY5FHrqnkU33Q4Tx4HTJKuB3+PhNFKBbJJ3SJeHgV6BUG1+2t+2dzKv3xFKJiZnxmvy
Xt7gDwiHJ5JOU45BkD2/KXOw1DYqIFwQ69pTK9dk0ty652WLsGrQHYzE+reRC1KDkRFw731duGj/
NDGCpC8j3pANypqr2i7WSqNuK2giOFvFnsrGXDqt5rZI9xQaIjdB75ceCi0oRy/1J21FwXAedgI+
eKXilxnqNqSJQDjN78mTXlFyY4dbDK4qn9CyLe2jWfJoJYdcV5vVrWRe86vISMB9lsUT0UJSSVv5
e5G2mbYCHe3x1fxmoPfB8/+jdvzoL//zFa9KsxkPkORs8BUZeiJLJPJqIeLNrYOhJW0H+u5ymoUg
t2efSDF0pzWmDxsFyGZaTgm4kLGR0ptzdsCSxGptC7tDt2vsbG3i/Q1GwPN0jZ8NtCGH44SBgXSX
3GVgf41rBZEDp7qD64Prnq2M9y3mU/keZm6KSErY4h5ChSQ9ZH5NMFtxUotvWKj/SGn7/HyvCmfl
jBLjXKjSycIE46ZasxM7sU/pkDuTR6yJ9934Rr+smC9u94cs41M/25xTPV+I170z7nQYt3ac4xiJ
+6HPqSkeL1cgrWLdEx8Nn3pjZW2VbX0cOihmDjZesT3+Sn5cxu7ZMXxp3tjFVVSvjvgS/gz9PHSk
Yx1u5B6EnIEU48Pf3aPE04CwRQOM2kHcVji2ohVgTCNsEfGSrCy8hCfT0ffKOgnd79bXPyIJn27x
dXuk0SfGtVADmHhmsADkFg650P1xwLlkjVGPJdvif5F2psuNoluXviIiQIz6ywyaJVse/hC205bE
DAIEuvp+8Bcdlal0p7qjI86pcyqrbCGGl3fvvdazHi+f6tWuE0sSzcNrEgIz9HhBSBbmKEuw8eCL
68NcYjGMMd2jdTfjvda7+tkk/IBeRgnVydRfZFqiCa/j8RUPytDw2QSE9WeFnhPhN8O2en4RLZAp
EvCHp38vFT9LMX7/ojcPUlIBjBLAzOxO8POADwRRvpQgvXzxl96+vOnvxqjTslOcFjhxE4uEDBQ3
Svi9Ga8OVrtVmHYD+dNAQ82zLTcjnAnFPCJg4r7MPJ19AlAqRoVC4wBfgSsIxej8eVUfL5yKWfoh
P1WPDbNAR7OP+8Y5rQEyMde42L2D+MlnIqAHQ2umg3W2NTNdYmV8GKB9LUtqITIi0VS2dvkmPiNS
fjCexxZd4rK/ma6LNXBlknrbFe9KTrFcWPFggxyfmN2+fzvyiqMRlUNac6+tXUzdYeJMyZaglJkA
yXNrza34FaNIDpQgVAzVwvwvB3euwtgJ/uvxogZXRACd8l9KZlk8d4LcINZs7EpYZyzS2ERtLZPN
fnZgo+idz2FrHw3aM6kl2nkpm/EVd/Pk8d4I7cfJnfHbodw0hJRjJEkix0nTulXZsDHoeIbIYwJ2
OhSOUmymHriGMauAHiooSyu6M9f/zo/+18m4eXuJYiPW9YUG/uHLWAg08YNp/KLgDsoXmQf9f/qI
DmivE4xy8jXBMhB807O2UBXSH6AXat+5OH91SsZXzW9n5OYJaQkhKpqI41EWMYzRDxGYi0clJmdW
X4UyEjin/oIJx2axrQPFZdPFGP7OO/1HydTvR3Gz5sMsq4CU5ei2UPDa+Xo6OzlX0VRnlXd6TCx9
g3D3e581eaqZLGts+Oq77ULppzny70dxM9KQKmAtUcxRaIt8PqY+0Lb9uH7rmQUEk/8+8z8vwr+d
+fHK/PbWAaQuKC158Ls2JAlLyM1kf7oSu82LlXcyFAgbukD+Iu67l2SPAmTYXx8oJuJdwkLRO6gO
NsJGZatGM0Sb5/lavYAbfIWsmB23yocm2ep10elu8TzAW3cGW5sddkfIfBkVpa3VFjjLM8TT0hTm
vMvxUUwjX9KdA0Pse82wH9+w/33X72HSb9/1TAVxba+c2dq90oVJXVGxGzYksj8l18jsQnJb6U+q
4TiwT2KreIqDGvFUwTjuzhP4rQH88wmkUynTFlQ0HJ/S9EYtcBbScmguorQTWfgyuzXoTLp15Kkk
sw6vBTq7Izz9dA98lWpLAWhJZ/21GDhCWiuUQQyFWbzppEJ/NA1x3iAYTa+sq8Q2nQbsVbWlRbxH
7qnef9Aj/XnkN6sXWZTq5VBJ0k7apUFDsXImOt6ideXpjkzXxDrwdyjXkRXfW7e0v5+NPz/7Zt0C
nFoRGDBIu/MpqCI2z/FcRjEmQkiRp/5RtM+HUbQd0SMEgO0e7axosXa2dDKFg8UWgpbiYGmZq+Oz
Zhcx5A+Ty+KMNu5oxi44y6JbTC1i740JVjtiqgAwB4Mxr6lIqslTe3o9tYsza2P6PByIMHNHp0FJ
dcdLtGTfohvzMkPuXyXryYS+hbStxPmx39xbqv4PF0FRwDBA8FK/9+6/3cqcfuMAyoQT4dBqoQc0
HGlIsDr3voLmnC+irZrePzPAoVK7F3gjjdf477v3v48fr9NvH58Jedx1/UUa5bWOXpjqxCzC3ocv
0Y6xQjmpb5zrew/NZFyA//WxNw8NsVIggPNeYuSDXPOh2hoafcm6dNQnUrEDrHxev2wGUjoJiHVo
O5LTzOG8R+wVffZ96aNyJz3353mH/N+ZuHkaupQA2LPKmVB36YP2lp1N7Y1tGUjoqZVj1uQmq3GA
ga9FxKHfVdn/YNAan4j/Pv/miTAO+TmaqIWEcgEPSsQ9B/SVtVm1YSJwekR2vh29B/sEVt5JeMUL
1PO2hOqYkhMfYO8I7B4DiRY3Kvxz0BSzCXzfsyO6VN/c3V4SzTR9o0wfug73W1CovCkWbeXdG1b8
MEX/87vc7AJyEjyErL5yeZuJp3m6S0Ma6tFgV5R7FqbW8jzHVyHpSxgtKTE3sUPJkN9Zmu8+Wzfb
gJMgKmUbcUlxp9Nlp0dHtzBCCWi1sXO2j8sxoovWxCgmwG50+f/9/JsNQA4UWcpq7nKDkOzWo699
WRJ4YR3wUkFHtyrdN0x1H4c168/Lv/cDd+/nm/2AcowHoVNKiZkVnEvJTpwTB9ADMgMlPfrIr4ue
4SXOg+jkQu2kt1LeaTz8IOr44z74Hnz/trrUTRGd2hP3AYBTGddDZ09PHtjL2KebN28343i+QBQ9
cEXsq/HtiaDZeu86/D2a4jB4snSD1MARvvDnIpcMCuyOIebRZoveLpmd+LQ6nGJ118v243L62yfd
3Ph6D9K9OB6lXZ9aAy6F3MtfSPvCm3jStnrt8tRaJ/furvvvkujPL3hzo3fXpFJID2CC/gxUzz17
kH/MSn5Kuo3Mufa67YkeTX74ddBfioIOm3vvHP+w5f7zEG7udak9GZ1aH8YVXSepKwArR5PQKgE7
ZRTzw4hvpPTsrR5zGPHR+rw5BAe7QVGSaOFV+Pj37f/zrffblbi5/bUio+0jCyIlwMGf0sO0jOy9
6oIe60qdPrfdphGZItNYVWiYHp02eSDEbrxDj5r/72P5wSHwx7m5fQzk9qp2l5jNjg6rvPHgnh9l
HGSkDI1GIRpmw54BXDK1J6cwTlz96Gmf1HDT/qtgKonxDloVKz057IXb50H0oDwk8zgNI+VDeD2+
lxgADphyC3vE+sOAN/tlmnpK5CFW0jfZL6Xd0X6nKdLFpd0oT0blkbiKoAMXQVbdKUR+KEn//LY3
ziMxk6s+Av6966YhKMcywBSWI8BOC18UvEs+TwRfbd1IdtrBvdL/QVSCvb1dpoMHwZMm2UX9f28C
/nlMN9ucdAo+q69YARKd5yNzLuoyOTBsY4+LBH0CIEy46+n9oSL780PlP5eduoikaHrhRFRJeGa4
AY3MTtIBcL+f7TsQ9afNpJiJTu6e1GVGpyfrHZTq3fqgrhv0Oo78FZlGGVxONiKqqSV/SYODoVTS
bSYcMVPoB6B65xcarnwrZDIEMaZeG1ZuOjg9bOdz2HA/HKwdOxaCpejDOopbaAH9nnsX/ecl1phA
uxnD0OSb73rVSZtXJVageDIfAazMJTu0Xq7k1/6J4W77LCfBFHTgZcZMkksOJZWgjjtPmvFjWQGg
4X8fxs0mTspjOYlqTrnaWCASKmg1lj6MNlU+kjxUSwf1PeAJp22NugAcE1wsOqTEP4BcYKpsN+w9
lbFkkCYOSJzp5SumWM82J91lSaMjJlmC7NU8vGan2w3zZ39ANUVf4WRFrclX7On12tfKEhlrLr/t
pmQ6PGIxr4l4GacbxgFO/GvWOs0IbZ/TCulVs9ddnazlnWGnFLJVcF5dL84k3UwhDXTCtlaf0isG
fOPOu/FvSMMo8/ntjN2+G4Fx9rQO0DSpaClOVkbQhiM9IDO45ibTejuHfMd8MFpprcUGjtWJNYWw
oVmGIAllwqNwV4Wpje+rv8qD3w7q5jU69JXQ1Q0HJYbtm/FZUchZYtB9oYW4uka5Nrr5OfVh0R7f
kV4pU4uJ3OHxEPSWNmXWFgVYanY0Wnt70D4YQKqiL5/dq+j3b4eHZEEuWWcaaAym6i++zVPvG7/k
0rrKD8So9cWX1hDN2eFU5rExqUMl4pzM1hLxrzA/Q9D7WRGKHOUBdQDgVfnh3++L/8O767+7+OZ1
nhKQrU9GndlYlF1RgIsBMog6ChgKM2a3OueQPnIdIDJBJGb27uv20Nn/PoqfN5C/XYSbN3peEzAy
xBwFFsLpUjD7X8DIgMDiyXC3jek8tRTsJF35951S40331/X/TRF48wq5pHF2AjUq7obeOVYlqqCQ
lKbEybzakZlMgrukPiUUwTX6+b2tzA9dXR6J3z795mUB6GtI9SufnmSOcEAV0hAzQwFjT2uLQB4m
FVNPBffI2AITw52z/jei5EbodXPaAdsNMrXTcVfEocEggYtfJuPCRWZ7zhj7m/N0Jd76C0dCrQXq
ufZlcdQ8NARQDwwUSPyIDFc3Dm55Kk00i6aG7ajtN2CHMSDKCEyxQOgwl4jKOBHU6FxgYBzBd/RV
Mz9JlZU0PjmHlhLhqx2cfLq+RjY9mQNUR4tZwuDmV0e/YvvNLmD53algXiJbYrXE0VbQzVKt8yr/
rKmdyRZiWXQP17ncrAyYSheiuFwixiOS9NTwpC5EQr7ZMU5OK31NCKWarFN6ZmgJkl8X5vqMJOdD
8hqdPQwQbflQixgkN0Tdi/LS6MMoXgoqXFKLjxmc2KPh+5xta9ooyJwMDFSAQcBaj5XFNNQODjQQ
ZX+2LtCp6APDoUUdPNiK4Zx50vBlIJcVvip1rtWLkpKxseo+mKirHJXtqsXpn3J2s+u2vhD3xeRe
qF4HQF0X6qq9oW1AwdbHX138UUKl1RsMQ0jaSmJ3m+GZNKjuuP/33XKTjw4p4OZmudnlpuxqSqNA
FZie5llm45aSkY0ebByoA+oS+vwI41LRze0ouKx7THiUe4c9/GWBWXS2HqsRJrJ3jurvl8qfh/U9
c/+t7suLlMGEoh93E2V2UZ7TC4GiS4C5h3SXYwrt+W/MW6/1ygO6h6NVz5sAQsWsV+dQGlHoFfkH
QTzxs9R5ekZ0oplU25M8O1/85uRKsYXzG1UKQ0Nhk2Wu4Sqz6Ro11GHFfHAyz9ZyWL/l24yuP2Mg
OrKsj1SajMqU2YGZdWWWvEsZGpbwE6ZXqzHsISjD6KmXZy3OYV4dJ0s48jEjdaXN8B2cHd6CdeTo
4oPUwzmwUMqkmHUx6haxIy91fmlquIPu6DSHGGvG1oGHK+1/SQoDqG5dUX0bzPohv+ag3SIKMRZw
oLsmaPCXselH89w/by4o3K5Oh4xuqa+uhP2gvrN1bPsGeirdy4aXOnLPMGASKpnT9ZEhYW4sAEEx
HyR3Jj6si+zC7B0anIdg7zhFfnfx5CelIXp6k5C0a7JgQJc6ugd82xU+LURANPEDwH+zKZ2KwY7c
Q4sD0E8Ej9WhK/ZJcJ5HiK2R86e2DCy0tYRrkJAWyyaHUFT0OajXVCBSCHMPi0qeR0JIIXKQ8fuY
2hFo8DOSoEiwJtmm+UQC0oOxKLTFJZpYA7swpZ1w337FExd6eqZfvOt5IGNGQ/r3WZfzGlhxnyDD
H3dD/ebYU+1YKcO+64c4K3Y8jZcjeuBmVafvdQ/LIDZblDeFvLoe92ewmncKir8bmDd3+M07AgJs
nNeKdKRtS8SGlgRJvT4rIahqMO0IDZyO0YtpGOFlsjcaEEQCufOX/ZQ+B1G4DfIHR+I+FxPEANL8
GC/vGju/uQB/vERvDvFmS17K1ZG4P+XIQKj/SHKnQOS01d3LgndZ8akZ85Nql8zNH4y5+npc6sDG
1N7sv8UpQPPHuW68rfej9nwwyQ5QrTayijtrxbc24F9HebPVUwh1mR6FdrIlUQFA9BtwaEv8RNTv
Gd2CRueV5710JgQxJQhVA/lsTyjglB2lvIT03WhXh1cG6EO8rsACezG6LeyqKuHnT1NjFh+DE6Rn
Rz5Js0rxuvQNvpaW+TQpPsQtaKe7wvW/KhBDBbgJoFKT1AmAuJu9m55MtUboMKB1o6MKEUI4xYk4
WPF6hA1mj4zXpMFqP3pKdYeQQWZp42DqjqdUvd1BSQpydUJYdIn/kEkx1mu/rcAH/apFfVEqWK/1
Fq2p8qiDBgTf8ktTAZyZ8KNSV31GxKU5aBZ4hw65N3SPYrTU8JuKdgpZtgwRgiUpvAkfi3wOzzP7
VdQkC4bSeT49LITEp+2Q2jn20D4444ua8mpfJXyS7JOIZR1wcggO0lApti/QRk4uExvl/a5jd7yV
f7+Jbr/tzX5Rxz7cX46Vsk3noy9jWABdw1avLorA8DPDvFfuSuMm7F8fePP4p0MfT1sCULfJl5F6
eHYwLUcmTRzNkmdYJqkUeUGtSBsDcVTYl9nkjs38L1nT7Ve+ebrFYzxNJgVHAJDtWezt3D0ywyq/
1JBQxOtj6VV3binpr3b67UfeFNfa+XQ5IIpUtkVDulX263h6vV6v9rRkrtyQGFjsz8L6qnwa8ibJ
/Brv+NEvyi2WTCuta1PKNKdRmVWcBktieNGrut9UdOay98PFx0v7qSk20d1M7BAzSU4cxpqFuPd/
WFLQQLvHaDbdCIwBYSVOVoyHzjQYM1tEmY+QRlu0mHNl/wjYW7TVIezwm7FH8OC/p+lHOoQiut2T
uuoNJ6MtkhCygPCQ6O9VIiwMevSD/l7ofkJitrFKxFl3dCsGJZ0zRaYLftxw5dQRpIc6n036Za54
kuKx/ySHQTgRJGjK7Ww4+QfiWEVbfz+6AOD3JDvGUthdV6frTIWhd32Q030FSrBlE9AdvpqktZpL
amsSUbPdx783Yvcv2U1138vEUh9P3CUkuTijgOjqxsxMh5lWkCZhyQYRXauK3O6zlQxhNJllfSBn
GyF9FuVdkXA68IzYZFHpSDWKGSylpHysMMLF81Lxqm5BngJLcFMEF7Is4LXVbpeEVbQo6sWxcLh6
AsSSNLiIvnYNFEIbj079oXaBPIRcEEF+GvIgkX2p8WTNR3+OsnSYWAU9824hxyxSAEZ8kjVle6r4
VeUOAtGQ3gm9m+FGCOIVrzmtjdYVK++AYvlKxsQGwC+6/xl6t9ISyWDEoYn7g60OzmPFb0CO5KmX
HD0Fhf/UOkaWCkPlMIcGKKASoQFp88dliTSwKvwL+BXZq0QTWxmz4wER2r1Ce3zF/WsxuXkFTguZ
NKLT91qdrtkUJE7FC3DyayKhCPCqgC3quhhsiRHZ+s4Ncvu24pGWgaJMJyQ0AVb9lrD89po4Xgm4
JnDsf+4PMIoY+YHR4N3MXCqv4M6njQvEzRf949Nu1ixJmAo0NnJlG32SLN/bglnvCFuivUJpB80n
9TO3LNw7n/rDWv3Hp94sW8QsV5cELc62JaNB97t4ruoBDfiLk65LnKtE8wi9E2Ov0Gtou92Cvb15
5xh+uMR/HMPNcxhdtKsaJRNlO1gdbcezJb1TT6PVN8RZ+3y1Ti/M3QlOirbRPT7Rt3P3X2f95vaS
C4W04JxrDPO0QZYcamJQyN6UcDx6Zxq1Yd8txX4xOW1y1H+RJYKcJoIJ14uZ2SWUUza4tDCxuGP5
m9jd4Fy/CMbDKDt46P86dl+lPZXdaYgxQHtWLemzhHBAbtS/z6J+2xa8vVtv9lYFeeISdYOyVV7h
UV2+iny8hGuZB//plDoQpnVx9NQgoLzO0lVZhWfDmVZPg1GbAqSE0jUEFDjm5JfGDIrc18Ey0u2g
ewiGANOkrtS/ltAMCNcurSjteLkczajyWfYmuy6blfgN4F4tsqAFnjq6WGgrYPfTySt8M7JgyIIm
20qNxZKDS5gNp0EWRR5W8TjtqYj4oFTKrdO7FL9nymLaBsYZxWWQDe/S5Ck+3ZM0/LAt+uOuG5+M
357u8pLIuZolylZI3FNmN/PS7WbSK+Q0/TXedrhllO2/L5F87xLdNCSuWXG5FlLGHgEkdLkp8mXv
tj5RFph7Ojs2fJW3a7QmWAWbRutJLk49xoTCm/Bq7I5icGpIL3VOp62BEwoHkkclYB30fT2syjcK
0Nm9ka16Zwm81ZJV8lSNW5nlgQOjtWeR13mhaZDi5SIl1rmqQB2cK2WdivcZF6IjuQ3Eed0Hfft2
tVX/6rPTZKTOezLdyGz2VKtLbUH0pNQ2LrOSbItH3o/fAjQlsvJHvYcJQsFsV0eHuQTuQPra1hBZ
cez8+3L8JcS4eWK+bba/3QFDOikzSY+VrYzaF4zqiJIUcFlQhaJ6Uq3Lx3FLMGbs0vyLR9x0/nrx
p9Gdhf+v4fDtYYzX4LfDOFzahFkYS1A8pWVGDJ0pPQsYimNXIEbFTPDyVbMGBrRVPNM0gwtFVDSN
KlO4a+UVv+X3f6+HvPcMQweJfDuN7aqrdumnxXGHaDvH1jOhr2lFKgbIySP1CmiYfT2XV0Cgw0t4
zuzuOQ/KQBgV3h3EDvourrLBIELkppX+mgjrYt/No42RObrE9I5uTbGF4YP7Mx3/9Z43jeBkbzJC
DOD/+BZ73Hcpp3pi6owZ3LPq6qvijYPAdah4FKaSN3jCrg6+R4NO8yx95MHFkjD6nbbspcIis/WD
IwsM2gb8Pf5Q/Bp0+3p4S+GJrPImTLACQjLz6iByOlcLDWwGF5/5DdPYTPImi8Gqg8ZtbB5DjGKb
4mvqt1+G1bj9h7IEExjGa9y7/NPNJZSmxBQ/ZTNOScCSFxTbE8K4Vft1cZRNNeNwZnGgz/vnnA5B
qPfuVA+m6Ab3wJNVu7azt2fybFcGTd2NPi8/FLK5GbS1DlteCRvDG1FRNC2rxRGP8Py8x7rGen0h
jec5r4kyIu7PPC9P26uLqpwYL+yyI/1cdQ1vEuIeRJ02WHlXmYQ1kQcZwBAIYfWEx2D8K/6K50TD
BOhwNcKJR39hmSzj4IijdZntjVCmTMfwCktRxMrd4RFpUJDW9mmrfxBp0QTp7mh1c1JuyME2GSYW
+6s9LGM4qIiXQn4J+tp9/FCPTgfssdcH1adtHz9Pp37zK2bAaKb20YaeX1oTIInX+aDtspRJsMeQ
7fIJLwgJexK2xjgI9jNntIHEJz54bBjEO6kKk61kwya6GuZpVrGMjmMoVRoRXSqqV1yf+kxYoq6e
FyGBgbFNOdLtEIH4iXcIi1ccx0QUEtz1Cwy9VzBwX+BPlXlDEiqY7oTtFMVIjD3ytd3EO/7RS7rK
35lGZp400xDmPeK5ryqTlqbROafH4lNZi9+dGRI3Ts5oqIls2MHgWkbQWoerkX+sd1SkdEOX2UYl
9hnr8iExtSBb5DvI+AafLDBstGTJwj2cffLLy1312Z+5lG7NnxTskaqJq61Hd7UcW2AT+bOpZNEy
QwchI5cVMBYxTrDPUCpQd7/L7TrfGXjwNtWnLvFwA/OlKWie+V2lMzwaik3/XwDrQVU5dfun7DXz
T07NzzLLO/gykckWoeEmBuIYbJAI95uFH4doSuCedXglpnA88fSkSnU1MCNWF0ZDYLWdhSgYHg04
vfxvb21jatjH0u/eC5CM+G+Oow0e6X2gKgFk6yreH7sz5g5EAbKT4rKyyq9S9pPOn0gzNV3k3Rro
AJjvjXHc44gpjP2VZ52LIDL1fOfNiIH8cAhH0fPh4EQveP8dCufzxTq+cymHXzR1p4cVlTHNWvca
EqZNp5q+P4QmPV/qZ+yzTvUc74d1+nbcX5hs4O08CGYhIF62VNFRM19pHQ1ZM2cC3dwXzYz2ha2Q
uAZXCG/hvJqStuLpnvBVCmvD7qwiECGFjTt5zVZgxmGcXtC7cysXj7MH5AjHFa2R+ahJgIYZoGlB
YExmA5UkbfsunDpInzUOmDFuse7GLiRxLugFuMAXu9mLD2o4mppjP4PB4A5zFNRI+BI3feSnzGaL
02kLTc8+rVXKt+SlOQANeZeYxTuXxhekIG9cNYxPFtZR0QUq/ok9GToHP606MFzliw7JdHvWgjO6
JSCRnUeuxhbtAN4XG1ynWwUHvnJj9Y9YQDXINy+FYkWsGIv0sZswN64zX+u8DrQHD36oro3MUr8O
6yE4/SoLh2wGBst6EvRkgf5i6hZ2uSO/0eiG8XQ2aHZEH+eH5OMS5Ht5AKrfLculgr1Zt1lEF8eZ
Tgd5jASZgEMB1iaa09f0TQ9Tp1TtYodl0nAJdmVT0ZJsThGHj+fyQGBruay9aEsYvR2H10cktFpp
a1S8NaM2ZVYFCgwGCrDaAmuNIg/C9RxFOF5wIG27/m1EjxLb7ag4zqiMe9MvcKge5nheR4qpqz0d
PpotnFLn+EllUM01t7TyhdxyFgEcm4Q8QHBH8nHYETqACIL2f/cJcx+mNn5vnKBPQ0AmgvFULrUZ
BmEYR3prd6kzeSpcAUoqdwPbAheIEFt3k3GPhTPYL3bnh8wdNYPRQns8sShsRf8gsRCPiNHIOQaT
ZcNnacBZq/cC0/eiX4zTY/7fRnqsF1NbfVAP/oTrHtmQofMletDwiNCbLJ7jZ7Y6cCMB3vVPq2M4
ngV+wL48nVb9kvmsM4QYHRreisq2eu8e2yAPm89pcA7pozrlomQsSULKbiozjxipydX7tOMUjYbc
gwmjxiDohkFdwnGP443RDmqdZ23IGSbT1ok3RKOlVmkfPmhj5pvUO+z1oFykLHpgiB/a1WTWzpIn
ppWPKnD+iy8/No8VYSyVI1x8flh6yVZ0VpziHYYTRjOiHB7ZWJ3DdFEu4qXhToHU8BHa62lXh+dV
wT3xQrME1EG5UGYis4LchDNzfuh4gZN7OWufUECfymAizI4Mr0iRJAwesqdkMak33oW14Mesr5SH
nwN8PAhKTzxZZHzyR3Xi0KqrL06OEhL7UYwDmBt33AO/lbBfDUv6KMNil0PCGF/M1apeYGJkkLnp
ivlVJPL1TiNV/qFTrk3I4SJwnoBs/XY72FdSU2kTkb0JcrAxTYqDSPZTkCLBSHng7WFnWAnGlYZl
IqYcyR7bhQ5v+vPgCOSX4IShlMYyawtBsfq/kK/+0Dz44whvuttn/Rwf+0yZbMbNTpXbEvg9O3Uj
hWPpt6i/LMb8UrocW2136od7J+dm487puhbK5TrZjIQMtor0B/B0vnN5UXIONk+68TQN7rZLJj9U
rn985ZtOUWYMRtkN6mQzPlo8IpgDSMW8oHwHltoMNC59UMQlhhGG+cQc2Mgzlg1hYOSQnIKhcAYk
z1OPnvwIupjy5lFaL+kwAZrXK1Zkm00JWywslrzJYMWMby0YUg1zzhe2S93DuAfQ7CsFf2xrysMR
Z+74B+z+2ueyGlFIdHJJ/6mREzbNooWBH47igRye08hSCCcxr0DVo6kIUeQABEJeMMMmsYxPYmSt
Jj5CEtV4VuNQrmcJQP1RWmPMx7enMkmdKkImTV/dgiqT292sq7Fpse6d3Ux0eYvo0gwJf08gZnc+
+62yaptlXD6mQ8tMCyxU9XRXmjLW7jeF0x8X5aaRdmkml4lRcFEK8eXaP6XaZ5o9xG5ilSADrUZ1
j/JLX1mT63IkwmuFL0ARuzth+8tWRzH5x2Hc9NJiYZJ1wvn7cYgoIV/G3TV2bgWfQ+6cXPxmdx6C
H9qWf3zgTQMtzrIqJvZzskkDKgDhQ6a7NA5ydcPSw+/X390Hz9B/eOjp3fxXpd489JJS4BxM1em2
toWd3Ls6Tm/IG+BheR3AYE154xjLy4a/rTjZm2ghbs57zVNeoZ4aj9WbblIKPvTuMQB6fR4crPkX
dnBjsQbW8w3hcYEm+rV384CmuuAj63G6AIOmPVj689G7WPnRAfOtfqRzWPODc0CqqspW9aWvad4W
VHMT6qmWffE+Di6OEdKOh02/b51kr4XqiukiZnc0DIN7opChlmSTHTnQnqraVIgVee5QZk6f+IeC
ZKZnp6zBCpAEb8d1cP7ikKvMU1fKq+IhkW7DwzIvUOHxF3mHykV67p5J8Q5aZ/AO5NVgbV9SNrFL
FuYaWgDCCmgr+Iito7fjw4EOkksH5Fj7x+D6zLmikH8j2YSyWy9W6GUY41PgP9AIkKeYUugCiNZh
ZoS6yUzDRoLhTqyGcHJzYsHZMw8zWQjL6qUBfn4wJ2G7RE7+zFsxdzrGSoCOKv5NvjVxv7jfe7e3
R7wQwa1fhHtS9m7lCCu7WT+Ib3DiNSgcy8tePECoBlJVYiYGQCkC+N+qbr8Dw2nljTNF2s2wGMn8
wTRC2lXA9m0CrKCe2CqdnW6s+ImeCC7ehX3LBxqn3G5+4SRSEdJE5nmTI8iol4BJ+dcvr6O97sq/
fg2KsFzXrXnQbKpteFhUxFj45XpxKhwQUJTE+fr4TBmk+u0iL23SBem1igsGgZTrX/L8/Kq6zVyx
8sjNf2VUMpywk8HKXS1WApJSTXYNw8bWhAxBfIx/iYuafgs+qw1gmICBkK/xJGve4EwedcrxxHw/
rjlbnw28BCSXT2hR9+XEapey/97MWZBfgYixVlq0XBqAOYVVEi0W4wLfSXAEabZ4EydBwEdUQxby
+yTD1N+JuiBykFpVdhXrOoPK77OtcZRwjJFs3qNwxDPwAwvVj7ng8QONCs8IYpvPVFAgUo+bx/VY
8h7d8r1CUTHFforQjSbAGwin97Y30w/K8p4fhy7zmq9O/SL9YGm3KcINGKZUhucei3iDKVmdQ859
LzbS0zR9Jlkc0umRnXg3xjPg+xTZj/KrRiTVVj2ttM7Xpcf05PbYpi/s4oro85oslGhblk9lSzq2
l0u4wNwayEwLG6ae5ecZ8CUhMbeabQRF5zDr6p/qyqMmFpZoP1Bp47ob0IO50a+B4pIBLcqZsnoq
Z0JuF9KF7v4rbx8q4lPvXQv7qIXRJSQPl3z5i2nMRXJ958mcKhO85io2rOgAaeiy69SZRAZmvkIW
PZGBcIomdYgoEyEyo7TJL4+iEB7qRZoEqebCBz69SJRUOVWH8AW4sl6yiU+vpiyt8PaXOnJEU36s
1upX6pNIpu4jfiEjHYetKSHen9RVit99aqTz1mEJrjMrTTgsA9WkRpb2lCHiQoyCoQlElLVAxVhC
eWbKGfuCgii9ZFvyjKoO6YpJ5J2yOTltOP4a3ZqyUDLfJj1FozWp+ceZQpTBNt0Dh3XqzyFQKK8P
6lxR98JkUV2e5evjhF8N9mWRMwVlsqyR1QDZiOggB1zKCg/KsvtsEFE5qWO8T/cTX3yCZXUBSQ1P
K97QlHXR3zgpRXQ7LyBYadlIVnjJmYsLD/mCjMUlQwzePMmu3Cjv0oIiyiCn3pyAxzrRq2ZcayEf
fWCzszO2EBqCOMxDmQ3uNKCKN2sqKbaMzhf32ZyL68L+RUp32hn++MelRdYKZT5CR2Lfal4xdTjB
j8rEBzxwgIKfLCmyf+BqUQ8A5TjYk+XmMSfWIrFLNJF+8TA6fXJPeiGv/enojzYbPXjsvdOOfT8/
T9rDGqFnKKDYm1BQHp14UYeUXJiVKIDDC4gxJOaiOXFrqjBZMNuVgkgeC+Hs+Drdk4bBYV5RoGug
NdmAK/PE1bbHjfpSL6Knww5T/2LiNx4/NAaAPEVbihnKSH3s5VdgfI/OWHXE3k522F+JJpX2Gkgt
MlRO0XXBCXevK3q4HqlRtYfmLHqihqy/Q2famYSAC4INX5Je3nv5KLSr1BMeeh4tficZYKD97Xiu
Q+xuVyLpudzdASOl6VrbIniiGF7B/J6rq321uszAlPHWWcWPPD5AvYWHyVJYg9G2oteprwbR9hRb
QqDa/97dqOK4k7jZ1v2x07jZT1VsMuL0VE632isfK+0Ouacit2LRDnmrfxqP5Scd1hHOqC0Awh8n
n3HymkermB10dFjgP4XJOYOid51C6VoWk5f/Rdp5LbetZe32iVAFgEi8JRKjSCpLNyhJtpFz5tOf
AfWp3jKtNrr+vtnlkr21EBbmmuELpQoz4Bdc3cCj7Qs+sTULYRt4hDGHfKVSfnLgG784cRlM0Tdd
F4za2ZLYujj6LlPtaN/aEcOyXHM6VNgl/NrPWeAW+etFtsRi1w9rxjQszmHSugnHUW5WL5xTw0Tq
6DxnrB0i/QO0U3Q4mm67kC0cKIn50OohHPdu298iofkh+0c8wUS6RMXObypkOz6VKu450nkJMHIy
a3yolEmBF67t8CP4UN+bHwv0r6logVNY6juikuGZgN4SsQh0GqWxG5ScyRzE4Y6EHwVOAkHHqVOA
VUP0zSvxfTUH1G4AjFxMGWF0W3lgtTG2DI2FF+KKzmjxUv/kZEDN6x6xxuoOFGzUrjYjCCf46Tva
vKZqZ8fxF+K/CPEjQXUfWfVDoq6HggOrulhJ85Qsz43mLrFC9NDTERhnhgi4b+lXoX4Ge2GVPGov
Ge83cr0fCETl0yiL/2poLcKRAUbOwdZaSeeUuAXXK4MAcFkVHP24JkZm+nx59wZXfmlq+nnNE5ed
oPdwrt7pgnLwLF7j1/hB3sTKarjt1hPM9L5RDz4ui5T8hPe7gZ7Ru/o65vsAZSg8IA7RU3GHrqTM
P3+LqO6e2+e0tyfqXraRbkbJkQGb2P2JwwrVNMZH/AqGuvqDcp9YI5f+QmMYx9Xi6UMCA+4ET0z4
E2+38EyUyw+9vw6eNN02fhC0BTDvOaGfF7KuUd/i2zYclfGEx8ByBRhE/kig5WGRhNk86pGk1hJa
pBuKHfprgebUnVkhQASMBNYPqn3sCUJfiCSP3ZQOgg4KQHA2XXBTCw/DqwHyJnIAQgni6+htMPp8
XcLmQiUys5apNSkgLDdVZokkgbawoWV35KgRoo3EVIlmLuhX+iod0Vx7qsQjl2Ss3ka0+BqH0yYP
7ag4wc2JzeRVazYXzdQfjQ/yPpQZEXDnEy0dnF9BuJfrRoWPi+QWDpPb/AWiS5Guk9EqOHn2+T1Y
fnrN7yomOSKwGlPnUARVblbs0nf9sXnzTW4U4TcAXLFmJ6/LwmFNDr2BXjsTUpMkgk5i5ND1UXk8
S3A7Zul0CRCgTZW4YscvDO96PKhMsbBieMFrWmlK9IKxWHPgl4dOzsEoPRKPRSBBgqn36yS2Ft0x
QS+C0JSvvRotQiQVyfmHMy2pWrZptmfoPXB5+K/Ud/mdZ2PZOWErgLmOLgeGaoalFTsq+xntqZ9+
9aQFLwthXfWbwNh7KowALNI0jwweFm1ag0lC3ZnvlwfGUMHfLu6D6HQ5jGs0jmSes7wCcgxcWSCs
/z04S9+P0/+pAq8m+GIUL+Qxj4K7qf+C0AkorgbpdXI+2tdTo3Jqjsuzzj3Lqa/ztzPhaoyve4ou
94XgIyC+wmG6pPpTHR9ZxeTVI+lFVrBrDoWHl8auVO9U8XaM8WXr1zpQLvQjB5JPf9gm8SGH75Ht
s11l+6m5fNAPTPRvlSOAnwv506KzSLxSegcUaz/Uc4UuGL2DDZngVnJbaDcuGYK8SlL8sLdZtuP/
a0YIxqZ4BJSvhA/BhbTwbVzsJ9AX4jVv3TlsUbFgeg9UzVoCbcdpONsn+b6L3LqH39sQzWyvkldR
eGqIHuD4+y0yGBxTZOe89L2OFUjgVCllkOD6ijvzUmcernFV2kd52kpS6k+IAzaabF/WdBOc7tEH
aY3Jw0wP7w822b+G7//eQ5+cyS/Dd61I27iRWa6DaM+E09QRbmVRgYZSy/w7OBh3vYWtCCovyfNA
7jjXOfqmcfQ1wzCuunl9Fy2LKA7A7bjNpNFj906w/j8ILl3f6VWDSiwWg6EH3ClK4AxJa7iZ00Rp
6gvBUptBI0nXlNfr1a7yJrVOpEucclfRptu3buq2DhuKZvrc4/uu4/Xb87tuQIWlHC4UjLQntZT+
TTPR9X75yDf5pEUyh23W5u7rCmWlCJVcpgb3hY3eaNLxYb9cjHXcOD6HD7P7THyM2jXefz4N+lcS
gGJVqiYnZCG59f5TzOMQ3w2v8Yv2jNKpPQCQwU/SWdCtgO6D3LKJf+xdMp29dn4KT95xsNvNeC+Q
PCGE50Qkhlu4fZhNbHENOk3SoOCM2/XMhzgTXY3r6Brny1CbDMqDDV/GtGFQ41MXfBmfDxcFUBgC
w5vhTATLv68tf9Pf0yQwlwtR0xe69tn/+/JVtkFV6WlKM5UggMiod+cscpjBJk9WKXaD53rptrlD
+MeJ8l3nH/SRMzywG7KyyW+1QQpwnaBHjN98dz9zbd/sgN+u7WoHtO0whAK84bPyWu3xxoNAaOzr
B2bnND5vdVN3S4eCb8Bsgjlis5J+Zu4cg+G7Tf/bRVy9nD6AGKIsaPNOH3OhmIUzrCfpwpS22ZEK
dOaFfIdc+229qyPPU4S+L0VuWsx2RmLJ1Sr9BdcBiKiK21NvexaNK87cyWFCs5D0uyWNXF2SFTy1
yFlJkVNg0AL8AthDyCPCNnw4jL1TJdSU8gy0T/6maPt6tdf8DvytWrHJFgxmGjcArEIZgbhkbTb6
VmU6B78K5zgrgOno9HvpkIxrGiiUvf7dHINcmdktfxxniSTGtcCLGkgi03of1vs62ibqbajAm6PP
FzC2ArCiHStlnffrcnApJBrPzvItoAihsAOr7dciYjSWWFrMbxaYi+Uv6dJFTFnEJxOWXGpmr55s
p+U6OTMJvWDhO3dOfhMNfnuk07H95YuME7hoqc8XObGuC67McGmlt/qnV6NhZa2ta26DBPBaN7PH
FJgLouhs/M5Uk41eAsRaZdUjiCE3sLs5JJ+xnA7Jq5Ts6xRCubq8xbKq0kwVa0Rs5C1ip8G+36rN
ZGWGHnuJmQhMXe3gv4NaxK+bOdj9BQYSA8zYkSle1FX4CzWOGr1FsIdvlOTagySQj5sj/PaixvuA
zviyXJfMUwbJMqhSlcLswY5VjMbspWjFxp2I3TkMQY1uKvMIgGHM5ym6zvFT2Kwo6tttBsQ4Ximv
2jnaJ9oauzhIkPsLQlrYh/8ab/3HaXNUaxBi5WhS4/MrJjDvGYJHS0ObKdsBMJpCs96ljzBS9O65
ocVH8WxE4AlWCUSJjHrJRI0eXoJmQxxrP9Hx4M98JMRB8q7qXfSgbiTkRpBitkvG9GDBDshAvBgH
YLjvVUQLSxBW5Y5tmzgCQNj2HcasdiuddMRjS6uNGIqDmNxNTaZFay/QkTMloA7v6sJKYbMsLAPH
VidWHJQ21tJPRu9capXtLy/MvOtsHaO6ka6W1LVmQdDOHVCwcbQtQZ0wPsNWipvWEK19FO7wk1EO
6BQCkm2esz3YsgpiFQZmm+jk3y79tzbaKNvlMbqn6WC4FSYnta3oFnYJ3rm1gexRL25IJpPlhh9f
oHYXu27SOF4b3LS8WlaWJ7tFfUCH+WXqhctT+wKhiwWys/Wqa+2ycS73yuXhgtKwci7IoVGFrN0M
zo7xwxgwzHCT4BTxIPYd4KZxU9PqimHBPy5BcXqrC6MP/Ql5soIWpqWdaE+8F5Xd//TP6q1m2Bf9
dWnAuaVRwrwWy/iVXmwLMAOy0x4um+oYWcMCQ49Jw96zlBOIL3BMi3dAXJMPR+yCCQvByxmY4wLp
ouDvarMyUDh9X97QLceQTrgJz/x+f1v399Ex+mDI8Z4c04OmAh5DXGWSNjS7HYCx4YkxKd1+UF0o
2h4C+tgBQeW9LVeTIcY0UcyePCBEdzGxZ2PskaTbZSWZTOaMN9Nfo4qJxQmtfFBa/DZ6mDfGffVU
ItJGJBBM70S727OY0cOuuTzxGKZJBDCw6FjcAeSLt2K/GZQNV66pzBPh/8IgCoF1ABRGaxyBcCg5
DAGgnBh2AnHJi3YR5bZLbyFHS9UOz1pnN5ePFAH47nOejYkBzbMjAt6Zdy+LzzrGZSh8ggZsfYYB
4m3yuW5sde/B0fA34Tk5DkBLfECA/EI9dBbr4vTp79VzQzpOb9DKLk/xJEJvIq5rl+cJ/xA4vCs6
2NmKEw8yaf9AM/2eWYEZKtxYuo3P+UG4CdD1nvASAP6ypYOH53lSukbi+JAyYalvyrNXPnRUIfQR
OhsXAGVtRHbpxjuwDYBd41N6qJ7Q8nilad+vGro8El0XSx5gHbie4Ip37C/ghjVWZMFT/LN4ql8a
W92mG2+t3wLauPGBNZqaheBZiETyGw1yxC0ne+Jy7xMWkAf+iBFNhnpshz/BeWyid9SWfVCrDLSr
R0hrRbUatiFDvyOOCRm24+qNfwAhgDFHanfblOlrtEqf+Y90Tm4u28JOnpJojSONjLXDisI2q8ib
iVoQrk1EgJYHmbAWLw9JvW/5ylQkY3D5BEr6DG5g2GbeSQPKF07qdMmKj0ZxEMvTfOY3+g3POl9h
8gNFqdbXkrRdRNt0QXQsTHgLl+yHTjCu1rH/ltVMcr2TCqMHr5GcJpJa3yo1Wi7jawNBm+OLiTmn
RiLYMDkTJrz1+FQVP+XwdtG+y8v3Llnn+o8IJNQqgdBWNutCOWf0slBVGX4FbyVwiRugkTTq/fuF
ePSi27DZ9Lgc+DeRtM4yDH4m++py8ojBJ112+4uzFF8NkM+Aw3K3k90apKCP78M6BxMWWD1zKkP9
GYpPSbevxgcI5F2DwATdIZ7IqriJnxOkABbWYFiA3PSfGi5vzWYClGHAtZad+pisM4SSNEe7OE29
Eu9HnARf+3uaUDWSlptIJKZDS3jp95cH5kPyakvDqDmD6jPBCsrrahsf+QlIu1eNadIhWfvMeykE
ZEpI2nmIKH7EwYRuYl7zgFP0q7YrQfu+Ngw9zvITE5gjYpUMBYA30cQadzgcb/q75mFcG08AnBA6
FFEuyCdhzdCqn4IVZitmdFBj27uR19mD/K7cVg/ZA3MClYGHcR6ix049FcJtlN1W/GQdMYbI1hWo
Ok5BLYIV5jNEaXewTsbIVMbb9ik4Y5DSx2f1B7IE+O9R0gtrOiENSLfCVoitLhTdINpNNdaBOQyK
UPFTSqNM20Y/AW6jclMXWz0zB+XGWGx6SAwbwYkO2B3STkvT565flZiXYs9y8FX3AlIWfNTg6rnT
7hYn45ZhB2OOp+Jhqe/zjBG/92vxgqMcA/x9fNStEkV3JpiG2X1UrmAt93K6ogtEFwL1CnwklMO4
C5+Ch0uxUhmuiau/1zh/CJ9SvX9Np7Sr8iKJu0KQRZBNzcfUKxAf2KYCzQKkeG/Sk7IDAPm/LnlV
YRR5cUkWKRWGzNDKQWupOfKFmB9EEvyD6AQBgpzVl516Hn9JG/WrWq6M5UD2+mGq5eB+MmLPJyDu
7QV858Tsj49zkrLf9Zu+Pln96skic+4nfkUerbiVakPy7RD5WCROAWpkz6YDq1XBAuifBh3TeCoq
0LUY+0yp3sw7nkOvXT1wzdP1EPLrVGPX1QcSNADiAYq94byK3MTwOGnVz7drFt/VZl8Qhde1mSDK
fRhJknxOo81SYoR+/lc3avHerT9aC2GMo6ow81oxOWlkU78gdvARvC1dBSMXkqktNg5w7mI+DN9J
n/7+UOZezx/lWus1USqP00ORnG6TON3Ev9xm4f2FxFywy/3FBqjqO+dIWxtQxBCVNZw0n1HQmPsA
r9uSYRF5i0JnY2L5wP2itfVIwWoNZ2ZSDDssui//hdfkzOdw3YrMlYuhNsuWd/OLgSaA+RtO5WB1
0VfJ4uGCcvQvlentCYMW35I22DElEz6QgR2zPT3fZsILDRcqv8+mYttcHE3ZZOGaYJ65lEAz7+qb
xunXT8mY7uZLSRpKi7ao1VI+M5W9bbv9K7BTMi/5TQZb/lJBHZgS6UXrSE/effQGkr4EhHdQxeOq
relRTM4aYb4FOpAJM9f2HbXst2u7an+Kl2Wg9E03XZscmKhZWPWwIbdH2AY7Mvo058l6VWdU7tNI
pKn8c65l822L6OuHdtUXbUtNa/tq6lO5U/PsYk4j1mG9eC1oJGamwFBwpkskzVThxlU47cKSfGb6
tjtnElvqVu0BlotJIoXAUHOTOkumyTOPWlbmVr0KqQtVWPidplOrTqzI9bC4RUELrFyFx2BvBaGN
Y3MpmlFlD2TakTnQGOSdJI7+S9wzcAzWOFICTFnhU7kREpR+zWzd7CaSC4puxhvgLebZbJ9mE/tO
W94gH1Tch2v5Qd0zesMqIp2MFJCzFXBryE3G5A0e5G8CSSoEmTc06IDoSPHkwwpyp9bsnD6uAdXB
xSMEcyccMathu+zwZFneeflPLF6Vx+6uPMQPYwR202rjmxIIHOeAannRjxigAVNz3Jc9Kr9jie2A
buak5mtiRbVZOsXdYo9NkSgde2ljQKVLCZWVmZ3kt1A9i7BRGM+Kn/yvvnRqoEFbgAp0dhE0sEuE
1VZw/FB0DO7UNVeyIYl+zp8wMAfNUHMfO5wJNXzvfJjDH9Gzt62lzfIZ80/+IRsNJ+EWabp0j8iS
LhyrkLfupIUJxs4IzsFzjrv7bUajgJRMRQ1jtzRuMQxduE2z7qSbOLNC8mPDkvGkpJ1oGwPgj00P
CKF770mGs5NOD2R1Yb5JdXRSfvT6gxztR2qFgoOj4Tvrk4dF914bHwViBQwHf3YDpl33qP6shOVz
3pyH/rbDEXcMdonO/Bv5tvTBzxNrmayyHIfaY+uj62asJJE61XtPwuei+unLOp0COvkM+ZfP/F7x
Pi/XYrtTMBPxCnzd9/JTgDONpffneur6QGj+e9ST5s7Pq2N70fSeEqFVwGfN+z5O3tLTwGgi5s+O
VmbWWk7NzS8R9iJ1pZdOYGKQmo9E1Skho9a1xw6uSbueubOZ02c5Xc2X1fSiyYdY6KfV0lu5v43H
Q38IKGF7NNAVuGIKmK3Ze/xu1PAlTH4Oe7+uittwIkXglwvJgnFa3EtWaH8aUHS2uMezDgjCRJea
H/xJ3/VUvy49BbYvS+eJ3C+H6ZCPf03C1AmObhvUFEMST8QcO5QsK2kTiAghtevZfHsmai6vTs+h
HqRuWcDsUNyksRHWmOTGAZ2kePG4Od06eEuUMX9/x39I8l0VFsurc7ETvEFrGtLfiKBym4FQ9LRd
jNQMqNqJqyCYSPsrkL202wgzHAQXbjqkSpBN9I4LuFRD+SAu7+fqgMV3Xfqvb+LqrMzrVFB8kTcx
LFcXFMhHnRpEtPNXRkwvYmuGD8PUcbsh+AH59bGiPbWHBi0QAVDUTf9D0HdjvJdCrnBpldr5709t
LptYXp2rDdOeMAvJJnpkVic0MBTaipYc6Tqap+pmklAf7MbslnsMCZkIUAY3M4e7PBcMro7ZZlRB
3FdTrQQ8GIquvx4fJh0pwEtw9FD93aHJbI571RTX6/ppoc5FvpmCZXkV+Yygi7skJvLBQp9qBgSj
w21sT9cAAt4CsambaGjO3PdMKm6IV0EwHS7tUs3Io/7/3HyCp03JGxwasz2h5fEytx2lv8ck4xOU
+CUw1HVVXpKGJWM4CXZHkrirTtjiYc5AEQ7eCDPtR8bN8yXA7N3Kv8ckcZEVSup/pnDIs4HHHWHj
w2DW7kenuPFLKh7EIWej8N9jvyFehUK904asSdjh00NGeXqyZ578l8geR2dh6wUsx7mZ1ky6aohX
IVAMk3z0l4TA2u4CC1d6xa4PCG4AGUwtum8Ai50hmtlPMyHQEK9C4HLUtHxREAJrm7o/8txePC9O
i5WX2p8O24vuhP/hpAk/0ZbV7TANCmUmA/DvsLDDi2PuLJD/fhAZ4lX485SmG7qUT1sEMR5AxRhf
RzjnTnu7gN19+UVkJtoh/uqqKDQAePPRhKGhD74Uy6HUEYQ1HMmHmaj39+/dEK+inq4GaRDUNKEQ
5L1A/ldsaW30cAMEYg4NXcjPxxD18r8vK09x7D/3hAzxKs5dVEEryonIVW+1ya8RkfRF8qqg4iA4
gTSAhFAeAZlN57PkRt5NCnj8Q4z2fnbEwg5MdoVClFSvYOPC9Zy7urkP5SoIeo0UNjJNlPNC30D8
IQVkbFE46avxE/fVASNbZhC0HG0ZYCte48cYDtozhHB8oeAR7/7X8PgJBPoSqy6XLmnr9rONpFVO
cHEm9iVCLxP0lHar4z0DylctY2bGP1PeGp958pd1taYiD27YHdFEgVx5k//sEnQcLqw9ydrsfc7s
xs/r+bLeMgNQoCs8eFyCB04fYMYTotU0LAX5aICGtNAnNkAozbzyPxS3f8+ZjM8w9mVlIRYuaFUS
khtgjuCWrfoQwUP+ZDxiH/qTnGPjvf39K5hd9Co2elIg6gu1ls/eQ7X3tsun9OydlnZtxffVbX+c
sHiL08yaM3v785q+3Kiee5eLPv4rHmNMWGNM5nTFlOwYlvghOwJmwZEtMCH++8Lfwo3+Sf+Mz/P4
y8Iqx20gGZ/5lZ6grujANvvJPBBJVU96LpD1hnIKeFw4E4GsS2IxLTUzJvq5jFOpWwO5VTp3KeMF
J/6PyZ/xWUV8ubjMb6OLOHWMc+gE5X0vbsrxQQ3w60ZvwwdBlj5jXwWZyM/ANZCBYldaMU79n7+A
q8DYR/LYRRn7ELWAKTuO+pVY4sSWvEvqBPWhhv6Af4dkycyROVMoYSP4e1IiN3KTSdORCUQSfEZx
s3zOOhfmm1PsRic9hbAfqv8SISp9pgF/ORCuNbCEvI2Gtv08sHtIoLGtLhEKcmu7USj11wG8mmQ7
IP3GxOrTzUjJj6m2rycKLMx3krXe3wnKEQCd2axB9w8b/Wl8a9DYwVsT3RKgfvV68qCa0srxWVed
ojQ1Y6OQTr+o6DCekIDn4K1e6sPUo4ne+vCtGfcSKgnhkoDAP4U4fbHHu6hLoH1ZmnczIudNHYn2
jM0sTDJphFxgBvagUrbaRNdj87zSMDXT1BRRSfJdoXWa6Tfiq65YfmCnwpsEH6tAwS7XTEM3HCOC
TKwE67mEV5kJrp+1x5c93nuLrC9bvnzALNJJOSNxtPgAvtA4vU2xka7an0i7jIcJHYGIysSuvxwg
P4FjhroJQZ0HM/HdNtrPejp13OC4NLERo+G2458wV3xFPqPUNsMDYKl5wOJ/SJuX0tT0XRrSda7S
h5WXFAt6F8hmoQuD/NJPiI8uUqmIpyxMb0XIdP05N6H/EKX/Wfbqk8z9UihEhcCVfQC36tzBg0jz
aQjSOijSXOxmiRD4ZGHs/j1kzt7w1SfZpl3bt0UD7XvkHcmmxFOmX0ruAQqWgoW5FToZ/+uy19lG
jKdw3hetfA4RmyctZPMLCC8BtTTxYMXf74Bv09qfmzXMPejrbEMfwtT3A94viH2DZem2UgGTaPyc
PqHBxq8G7RAi0v/4nK/Tjjpp0iRvSM31OxmCNi93eJ/SbnU7dpMSnPN/Lsb+vauuEw5mQIGKFIh8
1miDLExje0HsQ8kd2plA5DMbwUEmg/JcJ39uT33+/Zco0C2FXhkThm/iVnhG6BypLxfRpcY2nif0
v/j+X41qvi+2/7nbKTZ9WTUrMnFQVFZVDg2Oa2aEC7QGN3pKpNHAvJgIIqF3q6HBPF+Cfh/4/ln8
qvLq/Qn+Pw3aUfyCsb2SGMMOO6yWdOQyAgIg/u9Yk81uq+8rvn/WvaqtslGum6xgW6G6vPHcC+KX
4TZwgLHYwgGa9Tp3gHrAuvx72PgPleY/614FrFQRZK1NyukVX/ZJsaLi1cioUDzCtvRobC5AgiQ3
u5gAaCKakQwa9fvRTBFRO6Se5T/Devaf/4t4NvU1/jzk/7mwq3gmaHFf6yl7vnm+OP3NpFcSYOzA
hRE9FzMJ59xOv04pZFGTwmXFnkueG9od/m6JkpBbpEiHAZuDWmhm7hwqei6GXR+yld8sFS/hFoV1
h4EXY5xPHZcTwi8AspwEHSQAL7NdlumV/uXJylcdJT9etG2ZsMXBGTwioYaDNjP0VX+YEOvhRkot
IaVxqMA9pnnKof/3LfcfCsV/v1n5qrXklXU89i1pq4eWwTZo7ZocQjCDEQGaKLf/C6bNzEf92QH6
ElH8Qkj9QaJ2ihIzmHQmuxNIM4ljqrmwo3C/mXqky5e51sV/aGj9c6tXoSyP/K5Tx4oaFWkekM4T
Z+MBjR16NpPtEKRvZ3ZXfd8W/mfNqwgWJ2VQJBFf9ERf6g//6sYiR3cjQsueeZV/PlhOHV3S9KUq
wg35NPX48mAloezaMW71k2jctfZESZEu+xyYLsAVQ9+Q5K6E5CZzu9l5/p/x8veVr54sKINeg5Gi
nyb4+wha1dVqRwftvrj5kC5ryUwQ8XhK0T+b8wD5Jlb8vvTVAy6bLG20kZtWRLcWD3I+MSrAWWCn
07gYqSTrS44CPSCCxVzP/5uQ8fvaV8eELpa6Wvvc9qTMjSDUpAMCJSE1RwFzSlTvkZpnqN9m65k3
/WfQ+H3hq3NCBX8mGjoLV5eT4Wryi9ze5iKf7hJea+6EqL6jKCffIxktHcF1jPH93RgeZ67iz4bE
71dxdSj4Xpv2+VDpJz9ag9eSTpgzJM44bC9MW2yYzhltWruD/jN3/38eR7+t/Ekr+bLTl16fTzgx
/RRGGy/ZUiFiDiTt9A6LxA26uMkpcUdxrtM089SV6Vv/sqret0Lo1RlbzRUvR2Nxb8SIPJJjS52D
QW2RPy7Gowhjwo4zB4p0qR6USY/UmXnuM9/5NZujypelKPnl9LWRf8JptxXUXOmu4bcAqLmajMYn
1Ul5nMlPvpm8/P7crw6LdNRqtU4b/dRYKucVJsUUi45U2r5mBjD6UQ+eQHnZEtMdCwnB2Rx47tan
LfnlFYxKE5ZqyAVUvlX7B5De4QHje4g1+TpqHUTmFo+xh1kognZzzeW5z/2zTP+y+GDUCMv1PPcG
76Nt3rz7uoP5jW8rZEGmkJ2ay1HHid6MYyw75p793O67CnTCUveyJEr0U40LqR0Wu7o8xVA0rLHf
oPUTCM+teju0+/YENT+w8+opgyMSzGw+9RPl9reE5SroiWOqDxefEy3alNqqRL9LSXCEX++C7aQz
WkExl6D1Wf7tJOlbHshokMlFcuIVxayLhbbxEypJjsDcABmlhXQLK+WXbBfoY9K62AQvw51sWGha
AdHxEARYYWz2Wh7SxQTnAdSTgfypQ9BHo6uBbn5CsxfBBlV8h01hDC52MCQQdrUGk6u2eF8km2Ap
uRfcIjI0/paPybjXjftLklvlJOjBfAB1YmCMKjpiy/ssBEvhZC2YeuFW8dfcqdUC31fyt0alrVu8
xd7jgJLp4s3IEZHQXuknYa0otTeaiP6UdhpFoD5vav9zEp7AMrzfhAhCGgN+l52jiM9J/WTQm4FE
AmajVS0ZfsWY34Jgyh+0EySeu+hYFZbE6BjTaU4yNJ4lBn6mBNliQU54DoMtrs5d5Y5Y36gu/ZwK
7ySGceCiZZtAIEHRhk7HvOUSmZL0rvQvnnozICTPb3iS3v3Yld49Dde7na89Qfvzm1ddO0gLZqco
FalIDyIwqL3wgMYSGLkt4EnABKGwvOpV8lfLxQbjwttih+4Tpgg/mh0azdUTKJ9mor6vyo9csi7L
J394gudx2WDtIIsnGZ2nZssIKK6tJNmUaJ8O+A53buEuFKamiLtYFJRY8rkojLppaTc/FXWDqtAx
6KwYlZ9Y2aCE009u1PT1EIGvLP1jtAte0WvwY+rZpe69bE56aWiJ0BictBaRUtv6u2SPidw2vElv
0aR+RJwXbwHalG8y+ScVDWqsE6Q1XaMSN3HTCquEnHmEBYeCAdwqyQpccasdBt31b2T34ig3gOfh
3aCjNLRWcVA3DINxRl+uK0DzSAchyzpVp8tNxmu4kXDtQ6j/DE0s9feTKC3GghtgquwEwxkeuvPw
UGwhtiOgimwqUuRrRJL6Nc3qvnIXsQWVwoSKNrXrbN+s71IcKGnerXkOD8DqOPj3Qm82P3FZs8uj
YMnv0Ed9CRx9tf0UtZ00i2jB96HT4B2I8AadmZ85aeIDDGl+pPZTLS2tZIzOHdCPMBoq34QjbhDh
JmUpuvhq8LNfIsphRXyJ0dFAR8rtYCMgOXNMlraWb4ZXBCWCreJZY7Edd9HW9DzQhSuEgfGQx9To
ABmi38gotLB1aBksegQnwwhNSxcl3SZ957lp7wIkStO7hfE9MSD0DQob4fHCblyPDLAw+bRK4XPE
gjV9YypElZ+YiKKdRB8RbWB4V8YkLsKfe1RZPhV7RbQ4csefBn6acU7xXYIdoKHuLOyWkdXWIAut
6ZnEdoHSxwWNp5q/hDSjugbnuDYBYfvOES+TkonarxHAHV1IFmgC95vlRsj2/pG/jDvMWAgK6o2A
Vu9gNsxiIRSCx8PvVx72iam+4PSZ5bcCgyl/q2ST/m3PaPKmQ4aXwUTeOUPxEPT3AircG3iCwSvS
IXhTXTo7Tc5h+pwixjDs+WGN7YNwy0Xyk1zZ4IQudWvRcJoeHSkHGAjkCP7AkB4uhouQFMOHfmJ9
qIrFv+F3RoUTE/EAMLQntHJbwSxePe04eHsltFMH+RQUMXSUY9uVaGyFZBd1TP1ni+A/M0kIFZh/
k10wwJOu0VbCovLUi0FJOKo7A903TOdwkPYVvE8RlTkMtky/A5Q0oiszudSflcvvK19VLmOShk2c
0SJunIkmmd/2rrRGG31NCXOEO4X+eHrX78q5DHbujq9Oc1ny5fCicMeNpaX2EknIeAtB7CCj0Pmm
OdF2aen7mXudW/Pq5I5FwReqmnttdYw2bW1bTfqnjoR+SGrjX4u4rdu+z77cuUc8JTZf0qbYECMx
jmlKBxtCKFqR+fay9jYhTncLBF2iNfyrc7sL3Jnb/bNI+P3VXpUn8kJuSzmmiTfZEG8go6KYmePw
6MY1jC3ZmL6auVnc9x28f+9k+RoOJQu5EbfTougMI4Fhexf0y9CrUhiIj+076eNq6Vz0bTkZNdhE
evnRV+xEeMoyu7rYl+KUoNKg+KdQe4hVWJ53HvS8uV0/5el/5HBfrvKqklHLcWi9gKsUKV82mDYy
NS8ZI/sS3SZXtJrXAtXCmdTx+znll1WvWl2ZGIrZGLERsBXBvSeEECvtYsZTlQ2hcrPA1xSA2mau
7/OdSjdWlrIqqaqKXoZ+vW5e+FIuiOL50kA7dpCibk4hYh2QxrJH7HYp35bqUUw/pGoLflFHbbw7
5d0hRdw0Okc9DCS8nvZIkAzo5C+dnCMNbZIFygmWN+7ThvQwOYvaVmg3iTCzjb8DFv529Vc1l9IL
jd7Eo0ikmPwpEwuGc7HqnpaI+DNiflFkU31N9/gKg1tnWmo2kSWO1jK0Z76nb8LHbxcy/f2X7zgI
gwbPyEEE8yD/Kk7xVn7B/656gtWJ7kqFD4OjpKuZRb8bL/+26lWALnUxT+KclwernfKetBQhdcHt
cItAquvE8BNv+7y6SXUHIW1cNJP74Xnh0AppVov9MjUlZd/6ZKV77Wf/qooffjEh8DV800hUfT41
M4fMnJnUGkFmopKL4u34trDEny2H7dSQjdGceWaeBZMzhMAt0323/RsAngdjWyOMsGK6HYV23HxE
LxxbQI7kh1B+ZViCeYwIPR/PrA/5EXVCfFKABJQuUlfI3+JM0mOKHgVHjKdRM2ZcpyIeXFwWq6HC
U2lco5zW1Y8SgSGdLkx99BdYCLla6PTqoYzPFYYf3hrZhL8/9U9U91V8+O2hX51Oiec1vriQxbOc
jFRFBwGzMh9cacALH6UXMbnLvTugyV57a0h4Ld6Gom30tOV9jlFxyf/ygfghIhAQORtmgfUuJrPx
G6vV14vMBR+XRb/gHJQhXlfrhXfjj3eF/FIUjx3uOuI6LI65sB0q6CRWWZH3DW6mumW/WWTrDv52
iPzcnYFB0jieEAMp8ptQf1/kj60E9RenMEf+sURBj3Jm160/IaG/op20Baa3w0fXXIKaFBu7CM4G
TIbWzls8LZ8bfIEijB1RZNuqgb4ywtit/x9p57UbObZs2y9KgN68Jk1aSSlf0gtRkkq0Se+//gzq
4N7OYgvixj4vDezqXc0kuRgrVsSMMSXa+lqzhh/Uhwtf9nel97+e8rRxXnxQWVSc40zng5qqppMa
AYHDFWdUlzzVVe5+fqfy9M5+eqezbdgUhbNoKHxIvetvhT8CsENUk7/7mwFXYdRDNnRnx9/ybQhg
iG0cxrsX2AbqHV47q+dV7cSH5tF4YUL6FssQ83Au9yXeMKSOZ8zif/6xi0FvtndHrSbUfiKD2uZU
NtaW9jn8bu6Yb2TAIro2N5iyR6lNb2Sy1HgInMXWozo9/B8e13wQM1HZqouMl2M2AMexxuq7dQWn
5BA89LYHqMCf7Ikeuyv8u67ghDL9M3lgToPotOqqWxnH9o3wOcG8xfYJoKaIgfFJhsVkScj+8Atk
w5/EohELrsJi0K7G64qTESg1pwR/0FBMsH00Mr8if+u//fyA5WnP++n2ZhmAofWC2RncnvFYs6k0
WNpuldce6ma/j5/xuQVYeeo/mkfzDqrzmDOljYqK0/k6+AQUAMkS3T9funIvwPVVthxCBmCYCz9T
+ne9T738ROaDns1YC6UREIigxug0O+FyczZWHUO30w/GDUzEVpRswHn2oDYLW/Mdig0C1l/MxVAG
0yffFIqwUcywmdsvNj7kbzIpHYdsieOLjLhljgHrKlnIvRiNcjjuGGUkrc5Ud3yXH2J1Y24jAO14
PMBQCWxllcMiBLnMsT6vWstv3lXh3hf2qvgug0wPW3i3YH2hNMDqcaX6xuQvyr3nZBW1F+NB4Czo
e58mRIkhe4zER0O6Lprbc/Aodc8y8lUzuJI4qcOVKM3WlTKwa2uvcdP2JVKusbKxB+fsCDBTOmAZ
mwiZxiMuyg8jIAT0cDhdc5Rmw6n5/+z11VVb7XRSU1wGMfJWdgUuuatDGT7hxy1QEpFwFkCcjQsR
zIOgQN2J4B+0NT6sIcZPjsCvNayus8UPrFo4qvYEWizqzMgpGQbEHjdV8Examw/bFVCYt6HYDB5c
nIeGehQVnYoxk7tcvGEarQ5+GVBqGs6ifbwLlAdVpFPqPYryreIfqHb7FDySW4BrwmLR/7s4cPmC
Z5GoDNG3jUYr3GYOW9OpuMtvwKDrcCoh4OLpMXlIpbfpH0oUwePPH+l3gy2Xi2s+YOb1q9LTBhZX
7ca/QYy7Knq1txSyW7jxtqVTHQe8RJVnSmXp4+ph4er/bl1yHNcMFjb8R0X7gp5dbE9yL7VpGVFr
F28AXOYfE8olY9S+sbodXKilmP/N3f59vdkG1feDkRnBqJ/iz8awIDl3kDpkaPY7U9nl7cn78O7F
ieY1Unb2T51MP/5KbZ3Fdqb8Dcbw758ye+my2GZpm/NTur3/G0gyDg8H5s/SfNtRuTYYN5dJH3b4
PYx2eFD+ZOSON9UGBJ9G0Xfi+sT0XvlHC08tO57JyzXLXB2KCNYLDfaM0XnhT/GoML8yGfLhCHPo
Sf+YglWfJQXQMrXMG/F5HI5Zvw5fzTuzWvuPMIfwquuGDfZxA9cq1oytgq9GAqw9kAVTz2brFhnz
xAGChHXiE5Xovp/H3Rku8c6IDy3VczA1/VvTXcUx9Bidlg0l5IeScVJli4mvkL6pRA/DAe+T3sBR
mvSCjBkqN6RwVFjvzswUSaf4keEqDo3nV/2AVsX1bFzl2mc/2Go74QYnyzf5uXuM3mW3+Zxu0TCg
3lxNILzRSq+Fm3IiKOX6fqzumaFXqHMC2zSYKHSLqYJfr6X34Wb6Tx7iRyr0xaRc9PfIHLVwE7nV
FVZGNmYCr5lxHV7LbncXppPzwJ4KOHVyEaAIENfbIHKF+ARiyTxf6fi/j3YLdZAHrNq15xZX5PSk
qeVNdTdZV9zRM4ePm72mdlWt5RWRb/JmD9JbeEWFSmL5muHEs+ahtM/y2/k2x7ewc+JbRHbjNix+
e3wZeKVnlsS+D6r0D4rMGOgLDEocntrTWB860rxq8gJ+rYRfZnOdZLuQ3oBZ1BZ2QXGwXeFMRz9D
2wvioQcJFLywiHAfDKpnj5YBE85r+g2gkBzhPZFfVmw3GqVm1VIxTnsuH/XovY7eVy/UcAuM8laH
Vfab2q2mvsYt5x48ZpE9CHdlfG0qIKuipwhhTenfJ/3Z6hN9HSDglny0tTmXnDDZ+loPPotI3Rad
K+IvLryTLgr6XiEcaNSmD2PucvL0+SyAwCK2pnJM1wALR+Ya5N+lhK1mDKiEhrRrkFGO5zdYy6bA
7Cie8dGLEum2oJcbCuPN+Yoi7lmTp/rw+T4KEdThFpMkT1iFobSt0l+a/Ei9Nz5fRRzcNFyR3Ygy
+ohjgHDXY4GEpQYAw5x1om66LLN16cAfUBr1+iOsaUYlb8slwJ747yzgr3gx70cH5iC3UdNPvbnB
mRxCYIC9vSO1xQu9e1sq5H2jB/77crPkTUiTsFTLgUa0ZqseRKcnhnMRsqCstXKgU/LvWD+Bk2Rt
yjGOkxDI6a10TvDibThnxB9ZfjcpUeAnWoZCD4aBVlU+UO3NGrhA9jB1LnLDoTOQvurJLi73EWB6
J9OuFlv5/z6W/H0vU6J6scvosbqS2opHl0oYqhK8ApgEMMBvorfqV/s0Let1+yo2tBrKfuEEpi5d
fF5bMQrjXFfoCGAM0ujxr4fbErqV9OkN6+gjCZ3UnIx0p2Bb39Do5guBuuZUvcPj1t9iZQ192Y5G
fCGoFWB6dFVjr3ur3tYYvRr3kogDyFq9Esu1fzqfMjwHjUMS7JodmRbf+AumEKkTOCWmRChG71q4
lQtH+e+b1v/s4sqsanNWdHOlquziAGXyXS0TAF8JQQwDtU5UfPTNXep0fI42WMiFBGLp6c5KN0LT
en7dT6+WDWOvcBgXRzt/Hk4Ym4PGnTj0MX4di4nEv1O2v5fU9Lsul5QenlMj47qwJZ/UdyI794en
ob72252yorQ/1VsyV0nwiSa6LT3y6ZH+fbb6+/rT77u4fpSvCk0uuX6zF778d3WkwZV1B9wC3Npv
YqV2tzQj8E1x9e+LzrInVaHqHGeIE5RNNQFdA0tQ7/sHxhgYf7PeYciNVgZ3cjyGxM6FD+n7VfaP
9GyuYmzrcjDFKCfq6BtMtZx8pNACz2X4hcObis1hXxwmLE7SL6GA/n2Q5b4vrjz7hJOznpitjihH
EveYfdSl4/nbVF1H0S5qjnSYRXZ7p2jchcX97SK7uO78u9LzIDSzSj/J3XOQvei4lYjbxA7r1yDb
DvJpJHuxY/PNl67R3A8f+OJ624Xf8O/T8d/3PvvAzHgEz9DxbUNNrTFoN35PklWVRiaqewgqQIfX
k1PmbuG6S/c++8AkZSwCuckmAVK02nuMdpEYaqRtG7xyou1kQ0jPsLTq/IgvhrVw9W8/r4snP/u8
tDqOxlrh6pXT1EcsiVFfTC6bmG3gfaUc+TGCPRzM1dJtLz3u2SdW1KaermRUdz0NC30bG4dSwCHS
gwZBulpsA9UVbB0XNuIr8Jml+/42nF7c9+xQ4lciM51gr05Z6WbJfnCQtpCokp2TX1OE9q9WGxmn
MGYRdnq0POm/cP0vSsRFWAtWeRmMNZslb73eG8KVaKcFwBv0jjoOJOmBo36yxVoXw+FoOaovXX6W
9LRjvaqG5Ou1x8Ku3KUcpXCQ3UMdqzcYnDs4p0CmtYP4ejGiT4/2XxH9n0f/VU27uPW6FyKyTLRX
zWQzJzhm/os9lW5inzLS43AQqnZdf8+gi32unlP/Q4GTGyq7xTWwsPa/ylEXP0RO66JkrmiSoOFO
FnJwFJ/rLXYWBsNciKJQKLmivLSRTzH0h9tXZl+c0gqCLpUtwmLyTVQ3DwKWOra4rdAeSkckPMPV
fzBzsHCvyuxzM0ddKyWd9Y4sSAcAEzvYuFP6by3RKvkVeHaZ2DH9Hz8zZfaZ6Uk36KLIMlc2Z0qf
rX/ACcd0OYGpgmV6vyAA59cFAs/iMR33vt3qzv8twKkzpEbpS6MpyGwtRr/uxA0nitRC/lFsmnoz
MtsHLgs3mmXYzzez/bogC8gwVEkSVWF+4aFNuO/MGO+TI/Toj/ZhhawWaSlqGFjrT0G9bt/8Wxi4
5K7X4a5HiaRyKKNfOn5Jft6SP2O3RvXZL80+f7cCL36ZPnskVd4WYxeh8s48BggRfU51dY2PgOPK
AZ5Av8Uezv75PXxT2/3rceiziDPI+gqeCkcp6serqxWV8sSq7XBFDbep14W0KzGucyR6XEjmfg2l
ujaEpzG5GuVH0XzwAYQgJCNMWj5GNYweF0dkOBCBvZdce84mCjKaw8UQ8d0udfmoZgeqwktWYz34
+gmnYXoIWOjgQllgZmkVdoeV4v9GSdROS8/rWyn+5ZWnl3gRnMYiSbx+SgI7C9KatyEF5czJXFw6
ONVOCWhtwGddalZ+m3teXnaKIxeX1cP2bHoSN9xZq5voQ/ud2LhhCi8V82JwHcbHChZQtFmSFSze
7iz7GoMoE6pqynkhfPsbyLaU8YB0Mz1z9rZnmcAYDBZliMUz83f51+Udz/KvJFBMU5jk733sBgHN
mL1aXMnmLi+ds4rKy6UJWmYnxsSEax1/MNNpKBwvfB7fwED//jxmu0IlSeGQjoQpNsUac+uVM2GH
aKmDBmj+1M84O5dnIJiU0KZ5l3WLi6JTgcZf6sIs/pLZThF0fRH7GmeAZqAFvRFwCfauo2ADWt4U
1pnh6JNJnROSmyQ0VvYJMqCKaaP9oGwpiC1mqEvRaraFBOJKrVcBu/TUvaQgZa8c8a6ED1MjzDbt
+PnnQPVt5fxiPcx7lW2RiMVYsh7S6pcUPufyZwIJW7+myJzexdEJUg4+B+lL3T2uSpTT5U0LGorj
WNruFn7Kd5v25U+ZxUxfw6HKMKaPotqPlMq3FFQ579qZt0c6O5mx1WgKlx/50nVnUa+t60hQBxaj
Z566GnjhgdaBPJXULc1zicKr7JCZyKXJTZ2lF/41+TFPkC7veh75zvFZS4JueuETiOA4CEAjGUae
6uZ+4qo4xzdU3tg25a2C7pTSMGgKNKhs62g8mv7Bd3zKlmtMahJLrNxsOEDWD/e+G79Rc22iOz+5
abon1WcYkHrwann3X4qjxiyORl7SxXkYsMdOVh84ejeGjWAcd4EIYwOmHPCrt7LS4ert9v+6bRmz
aJoLYRsNKel9jZx+53n3mDOzQHOcAQrh4HWH3lHqXVAczd3yXMvCnmnMAupZ8pO6SiMyrvJN2Z/P
2/b8MB4wwKZ1YhnlLSx/jEMw7l7UGXxbt7lcOrMoSkJf9Z7A0cLonVC4EtrGYqyIxkJCEdTt61Ol
vJeqG+WHDFFqeyjjjYfs11r4bpeewCyEFr4uNmeTs22FGJEjPSmnQLcI8Uw5kuiZKUcblZGFZcnk
0j5qzKKl0chhKbY8AVCLKPaHP4GN/wWWvDug/JiiYZrbv/x8u9/INP/au+ad1XAVrZS6J2cYbtm6
BKC3FMymUZMVVQvRorVlOjETkzTZDkPoxvfqJxNGJmUV0QIkeOVpTAz8/Ju+kQP9/ZtmoVNPw6FW
axZhbUfYF+EeALBPnUoq542m3eE9gPPwkrzw25Gui/X3JQW7yJ5Wq/ZcqBpffYwaxXOz7A/pQ/VQ
jfsamXkQr4+Fclee72XLD15F+mBLecS3zZPLXzALnolci0078i5yJps2CkBgsmpN+iIIGtJaAtS7
DI5Y2KLninNdStUqFE2NpDHHnnuTY0MSMz5ynuZkBwNPHiw6z0u749JVZ0FO9MNzoOW84olUKcZH
3QMdsXJ6RjeD370TlzQDsuJ+YWEtXXUW3UQ1bOtR/SrXdU6KAT0mJWeEVOYttxogq8f5YeGSC+Fk
juRM47ARMpURI2pFtI6t7nVq7GDvy6yCRKkCzcQrcwhLqD7lq9P2r51YlExRFE1VVr7C7cVyDvNc
92VyAXxysHPCcSsvdo3niIxmRAZY50GzukBb66bmAuoEopXUCLK6M6iiXU9Lma75rVRYeoPL8+8y
x2/5zktx5KV0bzXBVYFZy0D8DcmqvbcA7ZasHMvkUQzhKu9l76ZgKlT7tZI1HHMfDHyAdf/YyVCB
u1OOsQ3e9TqGtdviGha0X63z/lBhQ4M99gBXyzPoL4kHMM/5JovY+UxX2oTKRpom4dZw55/Qvw5O
hOFR7yp/EKoqvS0ZlogiyF+nvwDl/oLkrViotwQQgO9MqVbUyKxVfcWsqDuANte4RWyn+ZCF0DI4
RudwdY3iGKRXZ3KXSszXo1pf+ym0aAgfzcFE4dKvTY9rWRUapeSpBg9wfqiy3BaYWHkwKX+B0uud
SH6rBfrt+IbYso4dh+yGYzsBQRXlfqQfLDmGejIN1D6aVZigsdRXpXuomUYSZKwiUwDi25JJHC8G
Ea5bUffp1TdV9tufxv38XZlt82ftY3KiPmewuIccldwfZcVNxCguxGYjZZOmfkzxfkET0VpjidZb
0h0/YNwI96bwWLAsmujxzNx/b0ludKgCm+lAS2ZAZmztniN7lbm6uo/i23iyvO5usags46t2L/wS
djgHJUz/IpXULPwMOesHKgDm1Ya/82JUtxoTRWr04KFk5ztrsx3zhczhrW5ucHTBBIC0zUaiNnWI
HyZrdiBpUnWNYYqpMQzF63dlrL7gnEyfC4KP5kpIXfDbybibbjsX3kY0ZSXy4SJDkbVb5RsjxcTa
Upqt+ajeltV12h3P7TOxRXCCTzlH3f4b62ksb8psIyafoX+nhrfGJB8JNyvf9b3caUKW27V2TPGD
o42Z++W6pTPc4jmE3AA9WrkVo22ebuKzK50fM7CXoXB68fMbU/LcKErdAomX5zsjm+gAdqqw/ELd
yef8EZq+ie9338kAyXFpw6qkUo+C+RqVd6F+48tvmK7ikDOAr1az+k7B6a845ucnofvVxabbyxEf
bGt1Mi0Oc8IoiSBQ0L9Lh7Z6FQoOvCP2zKTdU6NYBZDFJFlvMHq1a3R93SeeO+KAXmGYjqVvMOyx
X/bDGyG+DdVNE7qJFQbsslaFMQMDbzYd9fqlf0HPFu2jTWdVyEKi7Up4KttDVN3k2WMQnvz2KQo+
OEkl+WvUOkNwkzGMhXOVBKI5OLWiu5JVlIqg4q9S5VnnEx+SK8Nw/aJcm91GvZGC0pFMxVbAFTV4
qBnMfSmbFhU6lhkpfeMVw4jeoanxIWrwPS3cEf9I5DB8zHqz9j2CketJWz8S7Uixz5GlU17Btgm3
Yompt2xv4CWEk1Ax3uXjL41F4ref5imCxpQd++RNkWSg/XcZxQJROIjZY2ceft4Dvj8U/ROKvwTJ
F6F41NNkDGptvBfvByRO2MZLtuL/UoGV0nRFyRuDHENWbjXMeUGoyNfVi6+sV5lNvcLmKb/0mx45
SYEB4WZ4jl5b2HCb/Lcq7Fgyw73/AvgaHybvGZSWQZ89X6h7fyOZJiP75w6+7vDiDpoklMImU8d7
hTGZ4M4TUUBeE/D95CPADgcJTHR9xhVJRiv13tn5NfB7CyXNVOIYE6u/EjtWEiCKXWlaq1fhAxJg
gcuY1dRWJtgGQQmZzUI1QP12u7/41bNz3AgjPix6hede2OfsI4DOba6pzmhoZqvbJtswcJzon3q7
L+hIE5CQ+DJwMIHYTP1wlmyvsLPYPZsf+ivHrc/EqfEA3WgY59FlODSn8q56ELBdxDbS2KG4jT61
G//UPxUn4014U97SP0jC4V+Fz8Pdz2vqW8HG5RuZHVPSOF5lJlT4E6rsuFqrWLvetNtw54dMAW/O
rxSt0cyio2cWwU0ZrMRpijEdFy0wkUfpLD421Hz5i/AHnRGwwMYWP8ff2J3qCDkIb121UcV9zRAx
Tp141eJyn6xXG6Za/6RVto7fGKBMLARcrWxpgNgR7C4STZde4OxA1GRhLvUxtQxl2CrRVvc3jMhn
1tA6DeMfxmM8wTWYha3EpSPIdz22i8c7bwCIA4mLr5C2sVnLxykf8iBfOf06D3cTe0nUXMb0bYMJ
FvvnN/t99eGfVavOTj/12a8ltdE1Tj814nhbR+hPltqfd8xvoL+HcEaMX6Eg2CxceXqcP6SM6qx0
1CWpbLQqa2q1xVnLwErSoYZ7Jx4MexodGZ8ihlCvA0avpefhefHGv61cXdz4tBougowsGee+nsqo
eXiEl0mOdnaoX8N1wGwDlrRVsRvYiK6XkuVvxPV/hTd1FiiylZfm+vQxJUeVDNS8Hhzt9+RjbaVv
tNqYWsR78JNM1m5OZ9cHSICaleKVyriX/54se/JMtY6f3sTseOQjaNB1nzJabTM2qYY8CabcuvxY
vg3yWlm3n6K1ooqc71Egmrb8sbASpujx0/VnByWzquO6ULm+8Vj8Fm1FWTO0oTBbwExM6ua63QWA
NYet+UA2EHMqReGycHL6ZvLl75cyqwf1GvaKisZyENCZ+VcTOVq8ChmyKncy/qF0vV4CfKVWp3Z1
EsJjlNyruEd163IqCy0uzqU3Mou3TdXLVcoqOVXIAhVsBdPyqso2KI8Del+rbSnddN1zqL5jsBqc
11TVYdK5wZK+6Pt6zcVHMguJQtuNkK1G/RTou1G0+8HFPouphfaj2pSUim61872eWP6WKb6Rzvsa
jVcIna44dOMJJA7FFKzonzT8orudkS+EkC9buh8Wzpee/OIbHqumSLURQSZ8vl30EuxWHx3Tijoi
bxkAAVgL0d9Q0eBjtkh1pjkmpIMb+SlV9rmjHrxsI9dbpirt3j0bU7/uEVmDPUkKn6qjb6E00Vwz
2aN91fdsvTA2UC57drpNA2vqyLaW9F5DgSBZfsl+IailYav8iYJD9ar9Lqwvf8J8mMxaxuTZCJzq
BmFjaRl0tJtbvR6WNpJvz///vC9tFs2TmDl/L6Rf21JHPvvAfWlTyev32hExoGa0kUYIxVTd/fkL
lr7sAX56E7NgLoVZdzY6Foo27ILshrOwYuE5LMS2R4zT201lJaDf0Z2XzyXDQ2WxJ96h6t6knz2H
5nWD14sAhCKI8fz08RitX/vzrzB5N2rVZeVjC528GdEh7F8E2c16x4NjXBIWo/p+aK9aRrvxcs13
oF8K5s39Kc3tGOb0J9zMoDum+ZAl76XnSvlxiDc5BlucS9Td2d9lmPkG6+EPx3PlxdTXMOJNmukx
yQxiE+oGsK02KtSIdRzsB9jJ0E9PhcHhP35v2+tYuw5l1zyEKmoslb/YavzF0F01vb3CjtbsKyyL
X+IWZ2HX28jH8HbFXBFt4fNreoqdurKqq+KxHBHhWxKp4Sa6KW4NH4Ctej+h1ad72Bj26tkrLJEN
g5SyXKfm2vTJnOzkpG5xA3uaJuHirXzw9+Khy92gtrydkrrqlbo5H42jkZCJHeXSXb3qyEaOq6tM
4jwD7ccN2jucpQT1GPt2T65P4jlujPow4EuP9aqp3EveS+DvCg6JGvApM/zou20VvmT1oUUBZea/
E55KVBCxWf9xyPDoStmOQvwQ+sc0ZD9R6r0v9g6odOZtcQthjmeVcvA983ADjsQAMMox3vodIgcw
Sq0MzM4WGLXSOSa5afffqBcvEi5ttvnXVVvkiSxPdTJ8yPAC3Gi7el1J6xK453+AsFpINrT5lm/k
geidKXtOxDoNjHb8Nduh9o62ZtyrBzKZa1b+3/XoL+LBbGePpOxcrURDO+HbTm9JhBJnj9Rb//z/
1hJFohWSQVpLS5uYthSMZtt6qom6WZLZnoQ9kxbR+chYQOLTrfaprqHZHDCeLYc/52CbS5apbWBl
99gXwNq2O1xoQfujE34pD0LKb3TBTWmoeH2cqD6IZA5MGn3NGKwH9i2wz/GjCITc3KbJkQ/RQHfh
6I9k7vhWWzppXe0U5muqu8yU9y+hcBecmVPvAQYFCJIZkuuwli/Xyea/oPj/lVhos8RCKbM8Fjuy
vdpeGagVmrvW5yfaU5Yb3fUMt2FSVK5h+U8+U4BvbI7XEoNfliSszReOswTEYIkhOG0EP8XrWYJR
RmFueCIpl7TJd4zbT4NE1O0sTVrXsCB+3h6+b7FcLMNZGiF6VW1mLdtStCvPVrMZn1d4NuCszaCG
zdDKUt4iLmSUc91SooyKaHgBGrbEws4VH0ROrSgXybIzi7rYmbaqbDUqMxggdlj+DFyTeS8kld+3
WP6577mSKR7MKj6n2nSuW73zfd+z+tfy6wh5Xf/TbYWFY/pSEjsnbnRDNvqywW1LOJBHr4HhrUfs
vMf4UWrvFPkALME4RsWGQlemOHpCIZxh3rR46ps3ITj07Y32HxwxF063+izYikXQCe2Inqs4b2IV
toDlUQxu7aaxkZK9V5CMO8hkW9V0cgzb2ZvthfW39Atm4Tc1hK4RJIQhZ+lBkV8US8BOAHICCjIF
00vlTyE95SsndQZ6z5tz+LBw/YV0Xp+F4TrwtFyPEcp4TNZLt0wJNKBfQvBieLTbQXpoGMP7pNyM
yzwHrGpYegDTDf7wueuzUMwxNzqrIgWGYMUGfC26jbjTJaelDKXfdvoOHS3WId5xXN0tbQOLH8Es
AMZlsMKsgiR9Ii3DDams+PV//SH5+n2wVotXXHrcs+DWKWXgjwULThA2MY3kZD/VpWxJchUFjX6W
IKfYFZhbSCiDhnyLbfAi4GpKeH964rOQZ3iGVuUDAXaCTDAFWnHPk3MWKDBMxDeLEW9hs51rkcok
r/NqGr6h1D26KXkmEnFEcQyZW4KLwSuYKcZc/4OnPX2+P9zp3Jw67+gCGc3XmaMubzVrmAZGQwui
lpbdTB6V0D0WI+vCgp4DClZaUBT69Hijo7Y3a5IDu99qD9MIxEip8TPq7qgdbha+428fMgArkT6n
ZqjzwnTpmZWca0gmhvKYewznveCuEjuZ5PqKLRigKV9GB3+r0jL97aJQ4dt7vrj67IxV6H0uNyZy
s7wHKiDUR5FjP/ASERPIBHNbE99mGmDDf7m4Lq48i+BK7Y2mDIkeqQjRm/10y2l68jccEUuRYPF1
gUVcL73lLzXAv5bWxXWnJ3Jxvj+PqzZeweY/aY9lvQlh/9CzuWmHj7h+lVWqQK2yBs+6Nk7ldtz4
AVINN9LW6q2frYeX2hlsMnr4eyn+oWvxSjrG77DVDVKPu2E3rQ/jEW/K0D2nu1Jeg5oUneKte8vu
Tbt09RuwldeAFHi8HJrPh9LS91FhMXvC/+QPj9JgHe7lvU+57jdet7f+KcXjiy719C+Fcv05WUvn
dn78wJud4jU6rkk9/x9oyKZo8tODmm0wnhkqedzwgirG7Xq7ArkGMhcb9FHZmg57HFZg3W8IwTpE
02YrW5L0dVNxupTqLS3S2U7ThXpTrEzm4cbxFBbXUbP1hr3k7zP9CbkFkkRjVzKqE3yu+r2+mGx/
m/ddLJjZXnOuxrKRz6p2yqWnUniSGlcIn9V7ZsW8kfxio1BibkPXdHqrU+9WIWdap8geBW0bZB8c
UHVycWd0CtmW8A4c6iU9/beJyMXvm+1MBt5Iea8hCRF1TLSf84TjiY1aW0stegwlLccmEr6sZvXx
hjWbb4riOQzE9c+BTPp2d7r4HbPdKaiHQChWxOzKQbUrSuVao63axq+9LZyflc7JNkj8lUMQgtFy
k/TdN1BWf4bl7TCSsofEnGTpN02zBD+s4XkTJJGztlZTpl0AHIOikjbCeZ8K1wCvJ3kIhQUJvIKr
lu9af1CtJHHk5ij9Jx7ECx/TvCWSrvxEaFchsmYNmu5NVGHlpwM0Iz+bEgjTATN/LndCs+lWbHBx
PbVHpo9+4SUtPZBZvJfMJCsEhiypbrb2Sj6WwomyMHjOq8GiPgIpaFrLcIELGvFUNTXAs9dfTnTR
0ruRFhbuV/PzIhILetpEmHRop2rPwHYknKKT5MgHSTpExjpnxgHfn1Lf14VTZQwnTrlWX699CUoM
rMVDIR1MjJH67kmsNVdrHVFf189eu0XlWlxpCuN7aySA/duE3VCvA0g+yk6G9+c95e2p92xIywLk
girYitT8BMMRo5shYPRvl0OSBrgxbPBYByeX3yAgQTEKkOMGshtaGK141OvJE6409gIBqLErZZ3f
D785857QG41r85Df45h2AyRS1TbdVfMIocEnGhjrftKRrL2ThocDKKTH56bZKvia6RvqlMCO4gf9
VR2gAVi6Jd3ojzF9fRh4TucWO37rVbNrX/Pojw9lIsZyfitnoG7XOmAS7APFCXvLlET+imuuljyk
ySnE62TgjmRH2+qgwIw1kNicagYohU0B9zDhad2AHM5WlpDtqJsp59tQRtTglh3lZbrFtOTT7iHm
4eE8oVlTq1S96gz42jbTJyLeDMU6bK7b1Xb4+kPKdCYCgBuhPhWVJSMYEV2IEqlmaaNd/wHkpNKP
u/LCdVCt67seZ8H76DWJneiPco2TvHQ1zefAE2b2kUHneA3QlQYSbNUnBFTx88Qp+zO8id0OQLD4
p8iRnFQHws3qCCuD3sY5AmW/ztikjXWSWYq8LaZ//fPX9KVA+ym8zHKJQW/O47nyvw4FendIm71K
md/uzf89FPS5xehyVW3H6VCQ9xwKvCWo0ffn83/CrjrbpnOFTCo2OZ/3BQmGVx1xzmC39l0TCozN
ADNKV3HfTwS+Nt2k4o4RjknbAL34vxpiBp31/3LZr5b/xRfth2ZvSAkbdSsdvY2E4EU+ZFisX0vS
R2+Q5cRuPuxV5TqxvOhq4WUshdjZPq2lIyWh4qv+2sMzo1mQ3/gEdLc2ttiV0YCmDm4rCf4C+Myb
mAsuBFd5IVNQZzux2vWqFEscyRO0r9Fzi/Q5GlnMCI9a5jqLrEL983Sl5BXbcY+IK7Ja7y2BkrPD
MCfdpzQk3dK/VVf3hh5YqvHLxH1N1n9ltWPqmNtRdxmKBwGqfv+MYmt0FPA5oH2WNeTf1vIu3uRs
M4/0VCnMKeWqbfnX5IWSC3j/jhZY80232Chd2AnmPbdVdS46JeLVKa+ClT80e9GlhF7vBhCdMHLg
cyB0/DR2UxC+0k4NXMXEKa9KTB/fEsA3S2qh73Xs/9z+vOfVS6McVPAITnKI27ETboEMUWHfAaWs
nRQ1+WSmxCyS/fMa/lohPwQUbbY9o2WPy9An5zYHfCEltuPhJAxbCJ2YZrZf82g+1ggrRDCHcLU7
49O8Omi2ZF4VwkmR/hjZVbPCOK89FZoNDKoVnkP9UE+yXekxwcoCJhES5b1f/tJh4Xbo8Vfmr3Ki
tqNXs8T81gMMKW+KfD9q11p1W+G0eF1uprx/Ha/gih+z9qOsM3CgS9/vt2f+i2c+OxCWnSrk6FW0
U0Jhfudj+TrV6u2ydKnRW+Jj7C6efhdCxryFEjWqkQ8JKaunHJQ9J0EmUfXMzpkeOAwM6mZO88v4
urhfOOw01duScGNpC/lqeFyEzKZEz9cFdOU5+zdOgPuLYmG6ig+5pdlG74raoY4ZwlyjnWfIaHna
aumxzw5XvajXUuR/Dbh5THliPKROe0YK14o7x6vsP1EIfVtNu3jXs1gdxknbKBkXLW3RTWQ7qbbl
1N4NnRDDRx2ejcFsEC5MNLHopCw9dX3p+rNIfQ4TIU5XhDeNecfspqx2UbuROfCjxW7chvMTDPPs
jDQx2Xu6rYEJhQXmu6FES2efxdt81yBj6aU7z3dr7yaotrIb/Q97Z7Idt5Gt61fx8hx10Dd3nTqD
RAKZyb4TJXqCRUkU+r7H098PtE+JhZIZvtb0DqrKLkpEZiBix27+RvPAcKcWnVjUcR4l6Tq0djQn
55U5a10Nrm5/iAe3AOdd3AbSk1Z/aMnhMh80L0KImXr7NIYHzZWAszlg9vzGvF8WJDhCKiq/Uk4t
tDvwPeqhDe+c7gIscV5fzvbJrm9Ryi1ZrcrFO0HYovpx/W2aBl5ksunomy0StrGlSRNRicptHQlj
49sCzUARmCGTuVs8rApR+xYEwz8Jwt8fu9kki+0kSRtwK3TYjqOtV5GrcyzsgokWTsNoO0Vsj59+
7GZv0OTVGqfXKUs8SYehd6h8RXGDfd4dVtyclJ1lHuipWTu9H/x/TN9Rv3/f7Z0rK4Gcz2Ry9owg
9EctftbCK5I1GxU8mp+WGYA+8BzlVrHOLRAH8XWdfhJ8BsGr3hbMaqMaYTdzMAg5s7/47RoQQo8x
fAKUDa19EGy4iAhp0D/ugv7ru2/rY4BauWlX1IIAXVdxU5juGI7tFduX0Q+lyRUWdAQz8ZX741HC
91XfQgYxbIQ9tjJq4myHrYcL6Tnx48sYjr/rHGw/9VNZVDeIVnlz1Smt6RiKySpH9BSpu4ev65wa
R1IjwmG3fOJCjsTkLNEar5/qzVUT2ZbVt/LrxrZaz/ALvPUoV6zd2nN15h15jk9hJQq2P4aDvlnh
TYUyys5iS+UrZ0ktzpU9gLN+t1LrFTAty1He0zacaYf8ZPzYViPliMtuGtK4i/M9FB1UO2VYgQZz
k/24L1uqoHQPcUmUzQq/7yZuFflgKF3N93XggEX72UbCC0811Z1HN0Z25GbxOozFfHjt7k8e303s
GjS1bJWJCgR6BapND6uLMoql+SflW7Ar9x36/uJaQbSbN3FLsuqwkHuqYMBxnhN50GngOB1GkD+u
dAhQKfTXZXZEX/bHVcO/Ysa2aggmQ2vnEgBMXbmIBUiXGl1FVzkqeLm7UUumvngpFiH70BG6gms/
Tpu+P3yDigtTFKQjXSFbRV2ll09lRpFZ5A8K4urcxJwqo8AWADS6+kxaOe0k9ws27RnAPpOAFuxm
NA2qizj8bfVTwqPKOtPqizoGpCGetaxlw3+WFd8/7LascOqmUVNu0tZLHsKjsiqL3dGu3qOwJZwp
/RiL/P28b4FQQzvGPVKMvw9nAacctM8xe+ICbleIdsOVM10gggtGH37VcJdwh2euqjzTWF/0vSK6
VX+c6n3/7puopzhN0QyroEJHqrlK/UK/oQ19cIZd4TdQgHfaYfU+ruL70G9jEShm3fzvLf0m+A0x
VGCtJ9QHFY5vl2b5KLWf+v6utNEiKtHawd9TP6T9QxxcjvVDGFyP/ZmJHvFEl9IThAfRpt0kcnlj
xh2gSmQBFjJYhA3IpiSGuWWL1DmmI5FHi08Y/0XndBMPrTgMZbN/5aO30k2WYxWogHMEm+S4Kcq/
wGSeV+/pHMNTUYwQxCZzExAxHijroubZIb2x5KRFnhxSZSAlUcZwRs81yKDewhDrUAi1n0SvfhMX
+6SNk1h5vfci5zAmpz4+xRK+DACbtW7n3CHzGpzV6YW65u8tuF+IIEDIBC9dsPxb3JKqjg4mqwkz
EN2DjgFsgWk61295hrTMPF/1EZ7UkPRXLY+Soru9EnwAQd7xH4ilUg+WKCMe9Ojcsed3Crc/bwCm
EhFzHWC6YDT/dmn7r6O/hS6lPco6ZUICkOFW6cMVQtTnaO5puuenASlHWcwAEZyw/8Al5RnYyI4L
GHmzW6SS3OI62vdPKzpruSxeRNPsH4PSvsdaaxPduiowAQMSXpYSWrC54FsH8hFfG0q0EA68/aAY
n5TihrYn3MqQBoLwiIm+8ibCkbcXWZiAjJmWm9nT0PpQOWEL7i5MhC8iXGS8LvUyYTATHO0t/sh0
5CizSjonecBU5TAxT/NNOKsXltvaByi1w5mT/hUo0Boz3gnpr82FN3l0LjetbFmvNZJEJ86TEVNm
jJenV92RjKfxl/RslZtophN3uTuL2JiiwviVwvDmA9Qrj8MoOFBBc6FLH7FE88PfQDnPx6K8cQ4m
ne+DAYlXFExFB3kT0FQ9/4NB0uHOQVvO2lcI+IEJguAsqcd4uYJd1dGy+iuHWfDwLRhJDVp7aAq2
GWw9oL2YbABTKT6PT+YuZJBK8MRrEk3cnwyfWyhSVvdDpZQ8N2NiQkkMl8tNzzBiBw/S77tHzV5l
/PBpPPXHnwucW0AS84E6W7AMY1iL8sLodcoOaH9/M1huR8xusVHFORLxdLG/m+DSeHUOfrPFimgo
ZDgVK7rwYON/52sDJAJE61FcSpDzyCUcTtXiVQZOSP0QVVBb+aKgmZJMGkiuR4P6WHXHGEkX2tp0
X9zS2SX2PkEdlFbXz9aM9iaYtXJbaOb4eme/DpGknXbMU2/sLhkdfULBHFLzyWhEWaJoc28SsyXS
u981Nrp9bpAf9UjgriNla2YudD4bqDPCPQIE51dC1RhB/LY36ZlRWaVizOA4q9Yzz2ZUzX2czVB2
kNFu2tU9Vn4ZxKy9YHOLHrvJzIK+jzTKZNKSzIUufxFB7HfjQ5tRGMh75/EvNBRFq7yJX5rNrtIN
kkFLp3/6aQgOMpmQn0HkAqsywxEOgd71p8at9dPUn97/xn8CkPlXOuJshC/VWCqW2qIKC5P7XLlt
gmv5MelO7eJp+8q5LbCBsx8d0hTmgG13tkSXynNnkZwfxv4KNHmakjiJYrrgFnU2dWw+1oszI896
A8mdHGnH5AioJcoJiBMc6q8rBXARIZZEz9yWo3I3ZXbDM+HiG9axLNG5PkKtql+JyUt2lABTHDSx
8PCPJWW+p0vOuinfhLVQk9JJQgqWQrhi+W+xAmYDzNbFABFvRMLlDOl8xGQyfzUNOTJvtIcHDVOj
XdUDD6L/em7SP/LSq2W/ygKnEJouLHSmOCcHvcE+7xQndxgZOdp5dhhECOBXUPc7qccruPHN55fH
IY7VQMZ8DCRs6+dwFBvUg/kwzUswXY7Ji5JdF+2TaTEpzR8n5WPtJquNxjXiGbARnf5AO6oyGehO
2a0yFxegbebqrqqOZQZ9SKIimPxsZ37p4cOg95HBqteQybKxNkGED5t3+mY5yQ3woDh9Av07QTmZ
jpLJR5mxkFSRhsHS+EXPLsfqqFdk2webNBgcOL8JkFz3iKD/Tt7JnwuyQpx1BofYJu0XITpDkKc5
m1iej1GbJjrnrUkuJKijnmFg6JE7noXCR+JBWeuWE7ChwuMDVZlXuIV9kQvb+oJA52xiuybbnW5I
5KmFedRscF/F3tBPjpflBwXNc5CfM+IR3vvBRpQjblWb4jKS1Faj9lmQcvFVl+FJehbZ/jo6mZhA
0XVxRmGPWRV92U1ULw2m+IsBmhmdCqW+DDBAMgAwB9cLqJhjgMB4eujLiyiANNs3pwz/delmjO/C
9kGPDoGBDi9alsIWhCDyO5vIP1hzI4f2awuCIefqqKC+xB5F5wLP2cOTem1CIWAiLL7ffbAly5uY
nwe4f9Y6eVSf3vPy89CXkKTbL/ED7bfyGiUmEMIx4MfMFVp/vj/a4OGb2K4MqjxNIw9frWwa6NXy
dBjc+RN9t2eQyhj7iNBIwkduQntfSU5SrqpoCAASQUamGoazr1EreZV9wN6HOl/YaRGt8iast5Zh
FMpaEBk76R7b1eErAiJ0lxB8/NI9z6fuEIrBA+9udVZ3veXexGKA++Fc9Gx1R/PiwsuqXYTIpI+X
U3DWrsowUCVo9LqCg71u1T+9AnjsuhZvHlvIcmBm04okta+q9hQf0+GiSa8H4xAUF7mC2sKzNFOH
xvO5VuxxAdeOx1x9noUEpPVVvvdBNnHNaDLFWgZGdgiM3GCJvXJRpMdVics+DxAxEiWMope8yVPD
ep6jYRXuz2ewq2DNkQyj8GxX+k1+agOMs6pDi02iaMXfTVdY8U1MS4ox0JqZAL4qeungQtlbWFRS
Cdwmx5jPwAxaakVf992+NU/dhCzd6WPkRJjWNc3J6I+rBoEK3XpV+fHN4llyoP2Y1ROmeuwxRZSs
vl+CWbKyCVypkefRUvJ2V65ReQezFpUDDzMW4AhPIXtbego8tKoEu/tHa61bui6j12iY1rbaNmis
lMZabb/aoIzeECAcgoeaCn8ejqPDOGuf4rN8EDz3R5vr7XM3casdZL1X2mmdkKDR/zRclx8cD4wV
SbDtmx8L5jdi6M2PXvHbh64R5s1RbuOglMtwIQ9eKTBrYpBUx4W0Ez27sD0md+q+OVQvDM/aZe8M
orVef/32AL99/Pou3jy+CaMo0RouRQPZQHLI+Fw5Sm7/ZDS7NSspPgiPsOiJm9hV13qEWCtPXO6X
T2uPMv+tOdqgrYCGQpi9EW4n0WvdxKh4mpxeo024IjJ7T0fWnALvbFVdWKuN+tO4t9V95zbVhRDR
IPqum3DVyn01avZa354Un2LqvH7BQ/JVCVV+SO91UZddtJk2UWqEreMsKSeH0X59u+o9RaiOeANm
vhUc+HN7F2VHdVeSCh7gphf+T56gTbzK56FJJ4UpsM59u1/CAwQ6ulXZZYgeo1vIJ92nX1S57V+Q
HRas9bayrqNKldSKZ2PiiSM29p4JXPjxSwM9CY7XHgC64NsKVntbNhd5oIFNohCbdd8or/X0iI2x
6lkfwxcLPzhPWY6FcpsHO80LWhcIm3Brr1v3ndPrbCKWGo5KGs6cpRDeRuihexwAyt/VLkaeyM6k
fiYjlGMj8waARxy7BCdrW0kbmjoYDXaPDN8fEYLvTsCDEDtY+pu2+JDhlLqyFpVj2WJ8isSjLFAk
/GGi+SZ4bSvhsDd7iESc7PV+0oZdS5m5L2bgdMQSWE7ysd8FhUjjQ3A9bUtKRU4cuVToXEx+vrjS
Oshk6SGk5vtV3mvlWiP1IR7cilZ7E8eyokyqOuammL7IyM7CGUJPFg7KlXMJZCjNV0U8+xylWdEy
i/b5JooFo6MqlcUXbvYyLmzxXVoifo8fKsasKMH0+pfJPLcJOStqEY3Pvj3XTE9w2ERbfRPa6igg
/TKkV3DY5KeAMWvEJcbBcwinbX9g2KK9aqyYljD7+yG/4u1G28Q1Y5qVql0h2bR2jiqyPolvyKtx
bxXg9LuKP+Un81PR+RV2wtKulncWwNBxJyH97f7UQtjbatLRM3tZVtUDY2egvXM23ChI3LqSp+9i
ikpQwhVXGwW0UQgerf8o2/++DPa2lrQ6zQ5beIY30cUKAW2v6sd5hd1M++nBRKjLWMnLs3w5elJ7
qWIw8NVUD3ntr8YJABxaX229Gip3RDsJEb5Wu5idg9fFrp6iInFhtD5cwcvwvuA0zwfRKEV7/wBh
8r7JdWTDiRSTj6/fDvsY/sWj/qJX/vg8nbL6CC+rz7zpvl12jbJTjsNnbg8fzZSAsQtkaA/BwvE4
gC9yyHmxrt2pqdvAf6/hWUnidsX7p86W1/vuTWZmBNpkFjq5vw2VyT406o1lHjDczDHtBuG79nCi
6jz+irwq3HhsGd3SfhLstffvVHtb3iZdE0RTBBxfxxn+pOZnGcoSSXHS9TsAv3inYVR+qIWy6qKv
vr7IN189lDNtjFUCTuvl1U1Q3xT+SPlRcdadddoJBfDCAEPtTenVpF0FnDtR5SX65ptgm6taFBkD
OFws0jjEwMjg49c6t2raHKVDDBJVDNESPXQTaLM2j4IJpjM3S3AoIFt4w7HV0L12MJyl3JqRmRHG
k/evM3tb2bZSD8HIIm+Cb7d3GgoQmv+I+KLngVJk55rdXyl7RGdxE1HHIbTUcOIsqsZOK3dGQB1f
XmbnaM/usINbdtZztZL/LwQ7WhDCtiWtNg9Bnq3VBzta8jrdRdGtURA+Owa7FaW4bzhMjSt4quDF
KpsmXJ8F1dQY7KaW5GDar1YyWbU3aJxDF/e6tUtEB130VMGbfVVPenOMdC3LEcmm9Vc7N/VyPUtX
3NnlKvM4Rx86r0McGF7vGYTNnyzy7NfM7c2j7TDPtDghNYbqDGMTH3a+MgYUDNgAZXwdI/aUqEfz
Qy7xm+vptR3+5qFpPFSxNM0MMZ3r2jgv0XrdI3Wf9RAUovuoOpUfaIXfjV9WB1v7ut9bM+wWRLeJ
Yul+gKGx4CyW4dkgXA/Rq9hENKDPRaaUnOzOOvVe5xzKhlF6OB9CNGgDFBTl6NBLLl5SQjS/aO9t
IlmoKn2vW/bvTRycXfmOw7GjVACX+5qrBp7YQH3Nxv68MLGVTSTrHMfIg4igElhXeXrvBGejp1vn
TeFH82OSXJvZXepc98tNkd3jHV2dm925MjyF9oPg5AnizCt26s2eqGwpTsaRbElpz1YIA/igDCOG
SP3guDQdEOuJjsaEmEzc/50J59vtuAlxhjKOk15QnRRoyXB70rUbycu8Ssfb7UqSj80aW7OD2JZE
cH+qm76d3tV90idM843qFsXMGCi26Ta0kforaJTRQyGjYWLYrukDT7IhcS+fneAkWHnBln/Nqd+s
fG0qDoIH5C8Drul7XT5BiIfIIh2RKcq9ATcgGgHNeBK28dZ1fWfvqZs0r+5tVQoaNnyav2hYG/Ta
k+rq8bFMzyX90iq+OMYnrfhqKaj6yCu9LIWvdWbF6DR24e4nV2E9nW9WIZ/apOkiypYM37zTFO8x
3wz2SMamZ6sQc+PqWJH+TaHfN5tPXd/Om+c6jdPNszmuKVRwUKKdeaZ7/WVwktzgaN2mD8iH4oiz
Uj9FN6wg3rwiw988WUUwZmk6cDta6hcn1YswIToM0JZCihP8KjGN9JfE+8l13kQ5CYkPpwC2czPi
M4JgETxCxQYeBsjbxu3Cs89VHOPF1Zjo224C3VzoUdBJXHSFdURMA3JaMvoqEArslTxpddniovtb
smtv3+6mGM7GJjTnjizm1Y5nRF6RgUBEj4mioKQFBOzwryRtoi+7iWhlaURKofDYZPbtQ/BtxWMl
NOIRgKCwo9VH1TkJDXwF0UzbRLNQLedAjVjilA5qA8iQjnHwCHT8IONnNvn1qbvDjRKL0JoZnFjz
URDItE3y5lTVkFg2XS5l8pMFLxkk9lrgjW4trT7V5BIg/1jvU13uBbtasODaJpQVQWaFSriiF2DV
dC0WzeEL/mFuC8HGp8uU7DAfFDxT9HXXz/Tm/GZmXlh1w+WhQGUtr5pTuloM1eEZsLviad6X+1i5
+5vGeW/2tLaJWBEwjWDWCdvGLiwOZeczCbF3d3eGeiKRc5cCViwIdYM5ufW3RCvePnyTn9WJ3TYo
0az0JXOmj4qz1KfYKwev85rWD93gHLUT3xSNyn/oSPL2uZuwVc/6H2WmHR/h5VAFZNYXihIDnebr
tPsyzfcLrDXEIxY/M74pBHB4TL69X3CzwBLpZtRenPm3paD5NpantDs2MFm6T4Z+PmHbIUPWv5yj
K4luhbx8FuwU0e7cxD6zryA/ZewUkvw+O0MDN/FDLx1OAUnuHs24mmxPTAkWpHSvChxvNmjTxaYW
6StFdtqZhzj0M5zjmZeBJzFxcV57S6jykMULgfaiL7yJf2MXlGnSAwyFRpQA+bo0El+qDzGSOtXj
DLjF1ZtDuC9/Not9hbS9+crqYlhVHhB4Mx32REFKd4S3REuCiI9NU2buTB9d39YVKuwKFlvfBL8u
0spFW7uNK8QskI9Jv8s/kERgUgXeulhouRrj8W8SCt+cjNde5JuvrLVqhBE0xesg+WF1RWnuhdWF
uZeViwkiBXiZLkJLR4gSWk/cO9mjvg1/mGWhC/B6tWIkKMP/9dOQLsGRNghiDJDB3fE68fLB7zEm
8wVHShB89U0QnLvIqGP496RtDV3SNQayxTx852Rlv6oOtnir1czuBM8V1Gv6Jv71Ke0YtB652TM/
m+7HkqBT3TCN9vUZGzw3Zb7AaKPHqcINCEVe2t4j4SPM3dft9N7qb+JhbMlJs6zulSbGS0ftGJEq
T3iI0oeKfeF5Fq32NoBBiJwwSFvPc2m7lCiypxxJ3jIgct64otubAxjGn+0G6Jv0TTfmZZElSiO8
cfpDcFggo6EWS3szCnC3oDQs/Uk9n+KD4DULApi+CWDViudPIhqro6umZ/KCAl7sJfqx0g/Fcl3H
XrsmyXZ+FDxXsNBbRYFJzXKjNdnWGlS/s+nrOjHTR/b0qh/pZg3sr9g3RAPaHwIR38SQraDANCx/
IOpH13B2661OOWhjGa18SefjgHwtlm8+vjj5uKPD+5hPflk8GDlyc36QX4YoyYuyK8Eb2CoNhNX4
Bxgh6d3q1RKZJAcWPIBirMx9dXBx5tk3g+gNrEnyOwdrq7NHazk0HQsoj3qbIU43fFznB8Enbu3T
T77rTQibFtWpO5lW1+jmz60J7KFGcMjVH/ITvc4VEWdK50KkhWiHbQKYNWeOKafTOqkIj/IHe0IM
Gl2D44r+G5jogNPeLyIotmAAbW/VBfpxkSLVfv2usnOVHvEGifZN5CP6Zh2Ccgevt7wQho8f38mW
rVmOhkbEdipjmnaaSavodoJLqeHVuQfMUscgrZHvOsWbsclQd+NDXB+D5FoUovXX/sl/bqXvj98s
tRLmmhESpW+GTyVDfueeKThKVUGzU7BLb47qchldKCfiyezhI1LW2GWahxL/AURqbVe7Ma61fhfh
pC6fAC30xXn4nFv7EImd3yr2PtwesvDfpMlv7FP8vFxnnM5xN1q7Ova75FC8GDBXL+wrLE3bz9Fh
5Kqw3d5Nn4E0e+NL7tmP2KEyrCn4b+1cgxUHy/aWD8xouPfm5rqqvjjSRas8Yr2kmx8ONX3p3rkM
rEMe4SLXf6gwTzaBu90t/YehgtuGWKnzscMmLv7Y15/qdthZta/cYSGBeijqrkO+i2RsnD4p3bey
9JXmPE6u8LpUB6/6nH8oKB8woTGLHE3hOTlHYAoJm5QxS3LQh2G3enNhpZt8sYNvif1Qlhdzggzk
EeW6MjkkwT7DfLK/7Icjd9PMbzHqe6fs3B4zUiffTct+OA/sRxOfwvBpkHc5Ys08EiokHpIdavxu
OB6duz7Zmz1e2L0P/KnRnhXUCFC0dDDWlHfK5+E8uucfNFLa0FX06wCtCn1H+gMHQvKCU4IHK94R
d93n6XN6qeQo2PHclK+gXzGZVJXzOdkvGgKbrlJwqVwr2kkZvqaW10H3B5gJTDPZV9pJr3bhSxGc
T8mt3V025q1cXkKlK2aI726rPSaxa1jn0A+sx/xLd6ufx9e050rSgPbMiXb6XfGiXjqgLh+S5jTV
J/UqwhLxs4Ny14WMBYwvHRmULU9KgjHlaZTdvvJQNVmurfGAFegy4mkKd+JqZiEf8s+BdrLNM3jP
XXgcBuBS1450Gj4Ul7aXWjudsckT8CKaxefI3hFF7DvNuggRlUSB3US10kY/YDyN58llM3hLt8e7
Vdqh7AHLu/JC2+f/zYaTcZNclvoJHe0g3C0Dh9M1npYnp/eUG1gTLfKbljfIn/pzbsIeegLehDv4
ETVWYPUBkl/a7aLRdYqL+qOTXCEvbXxdbjA1CL+F7bnxVLJlgPNDEsqiswIJLYbUn8uPfF+WIWTG
dQVFcNSO80d+Y/GiJYfe2rW4ArAV6M19Rd8NlUztyZAowHdR5WOHlrcua4S2Z1mcwupMdc774wQf
rtqVx7VhOn2Zu6tQcTV4M5c8KQS4yKjnqF/2Z2Oziy6gv0DqKLUj8KsUldDxoP9m3A+fAnNfZ7vi
YryNP7JOTHAv9FvpXPLn8kzFV3m33LD0MfLjOHHetjiylF4z0ctzU7qlzRkLETK9GQ+FsN/04yv6
e3zb5KBa3adK2NOIyE7AEtASyS9Jur9U6EP8rlAsyAn+BF3y/YGbNDTNpmowVhC5fqif8VTu9znq
UrhXRewjZP39yMfaGTOB9KiWJOCjeaiy89A6S7H/6L337291zQHfC++b5LSrjKabRnJE80O3x+XV
aI+27cJIHILLQfmmN6rbBGdMUlAxaz+2wynNPtfZXVA9yPYBxhjqJWZ011gD81QvXt1YvLM5uxXd
Qz8kt+jW91Xb5LJzo+TZUEJuYScwM4b27SAMfJYn+xhRE7xP6aX0e6Fc4I/rw389djtAnu0iVqpV
xBlx2irzZeWQszOf6JCha7sPYElJZwaG5JIn46osJKe+pujvvJ7tKDm08NsI16FuG3ghhApfClD1
9SPZ121XcnZ6DB5twP7KuVCRlHPT6YiH2WQ0h9a4WsqTOlxn9ZlS3GrL4zydQg+07+hG8Hlx8MDJ
3Wg/yMGpLG9lxpH4qwZPAeAqExEwv2xrVx+vZFztGjrcxpWWasyvNJHauiLYgtvBdZbKtZ7gA36j
VZfO7NcVkyvKJNxh0Z8nRHVXnXo92zi7HsLeq1e3HQNhGT/QRAXTj9PK7297jRVvuhBSOenO0CAv
hB6ZAvrGn+6VI1xRmzRi9uMOdGUQ0OLXZFEnYD30773nTRptExT0ZLWEqJR9w6mnFYC5E/5mqETv
pnxfl9jYgpfec1lk4oaA6ItvkjzTSIJFb8kxW6/HxnxPv7vFMYoSNXlGCA9b7g8Y1lai4PPjMuX7
em9ib1DX02Sv8netl6H6WHhajUL7HglFFJXXeQ7oJ64nLNe7M5npHb54nmXCQBeWMYJbYDvBrvNZ
rbWYN996anoMFpr+kU8OMzC79HIZv6/QL4Rl2rqs7731TfBVB601tA4IA77gK64uesoRcF6KEyS1
1UYLYUjm9vuhFG03UVjbRNMlCftywqgUkZB9kb1yXPYRCjGmdi+54XKzPtrQmDlMpDGu4MoRrPV2
Xh0P7VSPkEFY6w4Io/llYb5k7vMJS8Q58WVM2Fe4J/QI4xIfXUXFpfB+DK4bbNoX5TAiS9CcsR1t
0aqo77+O7Qy70ed40kNOweQPaEug7N4dJWwMvehonldoEYgeKDh229l11aRF0JQA7hTsasvzGCH6
ZxwaQz8/pcndqztB5ZKfil6B6DZ9baW8CXRhEhfTEnCbIj7w3J3YBAjUu6s6j1zumrvVXISs+f33
/nul+s52306pRyNfsmrlC3TRBzmiu4kkee92kZdg1WeR3qH66oQfnOkKXwt7OdrLqaBlRST6MoCi
Mrn9aAtiGZDdNe3FWqgV7V0lXQTaXR5fLPiIWx+m8kuiH9RpdYO07s1+eujRp0vDM7wDLPuh70cg
lRbpqR6nOx1fv2C4LfvL2UR0FXPkwuMi1KeYOqndfVuCxzJFsNA1SQyz81zaF4eMS/dgfpMx8fbG
K+Paxl1yJ6n3jVHvjea3Qd/L7bmO0pJ0zIaHrPygDKdF23XIaWLuUvl9/qmrP0SWszPU+7nHntov
JORGP/byMyV0CYtSOlElT+TRwTlCN1qJz7zgVQgCz3ZqLzu23MerOlyMpstBSi8wtVOO9Oi63q+d
HQVAf6Z5QPJ6YUdBEx3/NTa92XuF2lp6mNG76fYjcCAMZasDLgGBx5jFPoAFNh5j66ORouROITvH
hxJAwzRfVgBjpfk3OzjM5rWaoNIpSSfbjYw7s7waVU/J+MC0DP6W6tCb1PPV3fjNBzYMox3T3/Gp
waEdoMtjL8/dWJxHEKs9jB8/Y0XTicSxRcFhczm0Sh5l8er61+GDesMGjL1VRSttr+XojgDthQoZ
pxI/CvbG+nvfO6WbuyGvNdvp1qAUdnf7tiStrb923bHADmxvADowXPLQhmLxVGBYPMSXmJ8d41ZE
QxB8jC0OwMI5K1AlCpO+uKqz+8nw6Hlpu+TLuJpexthgthdRebDwAVHgGkMFjX1qVcFiCA7KFg1g
hkpgqxMXZbnuT/x583Uy5dXFXY6GyQ5aNRKfmKecCUO06Puvl9WbXVc0XWNlEqM4tCl8ObzucLiY
3EHmwjx0aFKMBy0+Zc/6iq6vi0tLujNp7xTT7/yX//oy/Z/wpbz5/cW3//Pf/PuXspqRmo+6zb/+
z2X8pSnb8lv33+tf+9cf+/e/9D/X1Utx3zUvL93lc7X9k//2F/n9fzx//9w9/9u/eEUXd/Nt/9LM
dy9tn3WvD+GTrn/yr/7wl5fX3/IwVy///PVL2Rfd+tvCuCx+/eNHp6///NXkwP3X21//x8+unnP+
2tlzM8TtL6c2ey6+bv/ay3Pb/fNXSTGcfzi2bpq6o5gOtBiOyvjy+49M+R+yohmKo9qWIjvr2Loo
wX7x1+R/aKZmW44DDBPCq2nzs7bs//dn4O4dx7H5A7qmwof99X8/47+9rO8v75eiz2/KuOjaf/6q
/Ke9gGWosmIrss3H05zX+v/NNrKiTI0cyV6uUSIs8xh/lGQ3q+ZxMty4vYoXuILNhZL68UcpWltu
2gCp3c52ZRpiZHyd00Ml95VvVfsjvptWczTCQwNMQncl+4iwX/d1iUCcnQ+DO2n4yuxs+HeI+TSQ
AU8JDgP1Tn0cD3N8Fk+XGpY0dOJetGrvYGhmHihJdWNvSPs6Ptpre21fxfv2tksxVb1KuFxP3NKJ
cWk+UfB54aVqXtiycZgQNCwuFOmTGnwdsZCytf2I581j3F82+WmJ6FN8dMbfOvkQXaXtmdwdEJ7I
Vbx3Pib4+wR4C3ybTLrDrhk/y/1ZPZ8P+gN33vQcg6BocNc0XSQam/rRWY6WsYNYB9MtXPzkOZ/v
w69BiinCzqEPHezGi/aiuqqesbXBvrqD/SK7LckNiEf7Y6/eLN+6q+oMyVdcSR0MsLG4u5roGX8d
wNzvy/xEc1LFdsACjHwXMYmVEV3xcuuhsrxRP5T92vWJ9cP09Lqf///J/nUVivvzk+2/fH1pnruX
r7/cd/xP+0v57ZfXCFe8tPHz26O+/p7fj7piav+QkU5RHdVSdVNeuYe/n3RFs/6hq5plqxpoJU1d
6et/HHSFEODIqsMoih9o6gpq+OOcK//A5Eo1EAfROf8al9n/yylX1X+/LGzii6UolmKYRA3bUbeT
3iDTDGcqpfjWMvoL24AcWUxFcoR6jX/6ferIrtHKyI6PyUVpy7sivx6lj7VGxyjGxqmoBzdNPjl1
/Ix2Kf3IuNrn+XLv0IXWEue2jy7U8FlxKreGuWGbs9vFXrF8tizM7aL8XilNr+4rdNu/9dlNFpyr
8rUZ9tCl4t0Yfp30FUv2Rct+a1sVeOSyq+kTQwrf5zSXNGzQypqJFvjsVjNPUOAAU8Kbnl7yOds5
/CcavCh+7pd61zHCZXITpV8NBc1HPvfYSvdaR299zu4X5GcU/S4bQ75iYz87QXGNBeepGAcCknld
dHx8iJWIrgK9QuNhNybTSywxBOr0S9Wev2kYUaiq9lsahJ9L82jQ/UHQJJtvB4UBxAeLtCeyPR3F
MolGeZh8aOLrop53s3KjBheQuNymo/s+3tvZ9Vic4qXYGfN9pd9UwKKX0T7jsnA1A8fiOqDLRV+l
CS6CVkJA2qDirEAkBLbrkFeVWbLnEvGc9KbVXtol3A2FczBUwCkTMEwTur6c+mWJuIs+XRpKeTnJ
1FJNcpArrFoU8Mdwr8Pe2it5urfGOxUsnbl8bCf9Qxc6iOH28cEaHkN7weKCKUtQPw0GE4h6mneq
VZ8NSflodF8Ck5rMoSPVpPetmhynwMzRwZI+VyU/6fLPpa58qpfodrICyY3/L2lXttw6bm2/iFUA
CRDkK0dJlmzJPh5fWLbbh/M88+vvojs3R6ZVZid5SKVS3fEWQAwbe6+hYtexxKF028c3Xt1e6Vr3
W+OB3St21W5jcR9EJRx2HoXXfQxwMStLb1N4/RXviifhyQaD03bdlXvYzXgcdqxorikESWfjGTpe
A6rHADnN7KJ9YmiiMLS8mIZirFTgUnst8PsE5LajQoEhBwTF5ARM7Q5yA+jkBXhOqHhh8gOvrmUC
r7Gk2unpbYjSWsrnrsnGq4KrBi6fcQ/nueCtSFAB7Ql4f6RRnzjUgsdOOSR4M54dP/+6tM8v6Tmh
/pNw/715mVB0hbFZAePzwXR2RYeD6nNAA8OTnz0S0Tha51mKPBqVOl75TWa3/jHxk5WgXxPb70Hn
18dZUBZnQUNkJTxxdH+i7qoo4T1YrpGnL51L50Obf8VZlCIKtF6JMDSvGZ1Oi7jBxtSW7nw2o1ph
BTdRo8/QXe3fNFq4gfpLzV68ToFIMcVSfItGf4tN+9+MHdQ3ojI2n90LlJvOBxnKBTQ8tfVb19zR
IjKABf35oy5KLP+a4LMgi/yda3I9ZlQOTxiihvIeigXKlWf1iiG9yE/gU6LJZqyRXue387eldBZ0
fnufzbcq+bqaxviqaurq0Q3TDmNoE/FrZWzzn1mGQV4pM1xdAst2EaaCPWo/KWN0mi0lwfaC5Sfc
UnSgILDNfVQsV3F6lxbSecTFch3jMZnqDhG1iLpdcTMK/dTAvBBb3hJyZrUpt6tQN8N+tGUqmZqa
7HS5ckKiw48HvpaJ5uNOKI0cxpErszHH/mk2lou8Gkulqabo1Dho7jrcUX1Tueo26h2EeZ0a9qsH
bU3649L2PZ+PRRFFymJNdB5ieh9AXOhP/W3ixC6ATciVDTr77qVzQ3cVQ/e1Yv/3qj6Pu2he8sSX
dWmOOzjqrnVTt3XQHzAad60ivzbAeUGcreSwEKkgAz54LP+qdNy/O724Xflwl3bL+WAWlY5a5EwL
BGKUdg4jmOxZvKUm23J8teiElQxG6qqm1cpCXmLjkogXmtoACRH0w67r4TQKjKcWZ2iCb4LpNOIw
XBnlfND8sDyXsLgo7lVYZiAiJFdxwdr+buYU9DJay6iXWWtL5NJtdjapS8hbWQkiF/QznA/YcrPp
Heass6dX1scS4dazcpJLD2F8GG3I0V+RCoQRX3MT/uz7fJ885NUMb3mK9f91GXa+VhJPJtEp2hap
ye+ybbrJT7CbDcGolFGn157oQ3dCR8pa+WyXB/jvyMvOM2s4UUWHyLILa8Qj/cXRnL+Sbmf5CeIQ
2YjgZgxBrp/Dfu1Dfu5vmagUTxkiy0hGFlej3/TqoEtqeEoTLJD+SSgfHFCdUK4AVCjW+q0XxigT
VEFUrulUgwLY19ktdKZXjBTRCRIHvymQ1wYZUOJMzRbIpmsF1AzLfx831b+KWl9qWucZ16XL+Uvg
xeWshIk2wgEqOmXdeOzVwjeRERrD8BH7085XFbMLPDuHWNc2ramZDNGBDvWmlU5jXa/tzwvXx5ff
srhMyci8noWYBP8BU1CDNTmB3gAM+GBqRn2EZ8Hb6uK6cAp9ibm4TqNA7UYlwfhnviCwJ0LsZi2/
2hEQ8hlsD84g4O1pgKDDD+8/tUz41yrDM5WgBCaotrRMyHhUyCishZ/hQ/CrIBJqAvG1H2xwlDWk
EhZZuzEvnEsy0bnGuFApkZfUhkKekMqkI1KjAqK+0ujQEAgKAnXKHENPXxKojAelB2yaApuUp0zG
u6cC4Sspdn5SvjFoTAZwaPMVgBLff950C+Qy5oPPG0BVKZcp5ygpfN0Ho6JV1cgA1x0BLJQh+JGW
DJ7heFUHmTAnRX0cNWUr68SWxuINT89dkuAlDYudgkHGNy+3E2R8aUM34QzJi5mTh8NV6EOrv5I4
HASltZxn3plfzsX5F8uQosShqCt8KUlZeCP38Yr/bOLA3mQmWf99cZKrNejPt7W6CLVIddQEuH1e
owTfT+kNUQ59DNc2rJgcHqcq+paFwte25LdzaRFy8T0ytYzCcB7dADNQgFSTKbCz/LUM0q3omtdI
VSw5iVxPBjKqj9/kqTEJgw13xLa90B5+Xh0Lww+sDpURrA0NxR2AfeVls05UE45JXShHL/6t6fEp
lKWXOKOJ1Ua/s+GvXvqrRsart0kCkKeb6b+Hjm9oBEPyoIL1VAjYfarVBg3Y2vn97R2w+GWLTyO0
DB73g6IciaSdRFrtSm286qfuWkDko4SNH3QXRk3bKgk9qSDmDkUCTHC29rm+naAqo6h5MRnFNlmn
y1xg9JiWp0CZHKnY9u17LeJbzgDpZYCK1NDsghm6zlJDwFw2nMhVkwJQIoVPebja4v62cNTZK1Mn
eBRRxvlyIxd5BFZy3PTHoGMO8wdUrFANJt1b3aFxpAL2m0q+EfBoXwSDMSRAfrZ8H7XoDw8Q+InZ
WhYxr9Qv+3TxgxZptFcQSVaHov8EyvPH8hReJVa36WY5xBoUIwkMYidx5VtALX9etmtTscicKihN
Rp5X9keNP7XoNqQFinTD6ecg3y/yr+NbUuX6hLAhlv9/fMB9A+CWolHnjpaXghkYWp49VPZK1G+n
3yLqIm9BsyWCfwOikl24GT+wnD5FHvWHYLd20n5f219W1JIYlyltO4QtprEHPKYa3rR0ZQrnPfrD
Clm+5eFd1OmFqPtjm8OQ2EelLjLU+IYG5dqsrayIJduNUA6VJwWzNguuqrmbINGDy+gsjAAuUgCE
DRzqVxWPLo5PoNaOHpym6Mubqm9oOMQswg5I0CRmiZ3XaDf1T61YY/tcHN9ZpMVpqKm+aEiWzJuf
G3qEsg//ay5Driy+b/fhvPjOwiwuJ5GLwIvxqjvO5YbJao4wMph3dQB+KPgNT7PYd4vmE3tbe5Nf
uIm+hl6cJlk3JVPaYYTM9ZrQYgx9b/abFaEh22BWHUPY/bkT0kYvD3eiew1gV98BrreWElzcFGdT
sDhbgnoK63b+pjE6gQl5Zf2wdnDKl7aF4DrjiirLWJf452f1BzVQ4zALPg8W6b1wvG2MLa78nlVM
1nUlFlp18xU/T+yfaPOAz6J19ZiOTE37Y6fKBoVloRDCDQZcESQ0igriphoEqwbgwqN8w4PIaXno
KGLadRyOOENhjf1zljI0TlJAye+gxgQZGA833xsb7xO0KwgLjXgkV5OeP6QtXv4DrI5RGictpLVz
FWs2RUehBch1Wl01F0/Ls8HN++ZscGPz/3fQLGjd/GrdBuza3ipuIUi/lpGsfbbFHiwFEXHE8/mM
6TVTOOFpfi9X8DQB6XC8WntIXd7yf77bYi9mEmuCnGBDpI1sQqD0VxMngPCvXuNrw1psvCrv1Xwi
uAUSKFJqzAigCZBCXheoLehArtZw6Nq4Fhus73ij0BjrUW9nf+Tb+pS/DFfKbY1GUALBkeEQWn5g
0OeVs21lnEvHr2Qak9LzsvnzgYsQbqZNZ6BaNYKMEdm4y1dylE/4/LfL78/SXGqPMz2GdpmG75ds
m217QI5mcpfazeEfUNzXxjb/87NtkHR8KmQFsToHIg9/1+Fw9wFqCJLkP4i3su20xQmmwStPZe3n
YU3h8qNs1O3s+hyB5by27ebl8NM0Lo6vyO96LfSwXDRVfuhUaESOBp7ZhlSE0HwqHjVphIJm7fy8
WlYW6dK4Ky15n2t4LR+lmB4qqFIUqmZo+kqUyynm2RpZHCmthALW8LlG8NV21NJle9jodrydEizL
Bmf0ASRq++exLbim324EbXGyeEHGmqzAlJa/02sILcuOf2CG+tQe4UP/CHWatX7V/Ad/+oaLIwaQ
paoeclx4s7pyctQDkABKMzebmQABlJAjBza1C1enzhrW7VJGw4nCFAUFEMCoFmMttFBui7bpIPkD
Tmchg/kJPd3KSYHR4XDwHlGs/nl6gXy6MFyOkFzVqWAI+3U34rU8e3PR7pilwM8F3qEqpsEIxtKU
R/FQNI9SpNoxuy3weIyj+piU8tYvFdeDTbuWc6dEk6WHjuQEvlsTPQQwdgnItUr2aFOhyTlCWKD4
pY+wPIV8tFVT2D2rnRmlIaAJNT20TEGDHk2UKoZ3ZLVRq1s+BYaPVEoToOPBVCnCCTjVjTmgwN2C
xin3n/jkciBmDoNvDZPSDSDNDR+1fBd1bx5c6sLQlULlaiZzgh7Vd7o1JKrNINtbyYXZF2DQAGgd
BPtq9B96EJf8ihjYR0ZRgmoxBbCEGt1UJxsFyAApdMsxB/0iMZOaA/gJhvNIzEa99TqAHDo5NLIm
dlFqMxr9o1UhMS90K2Xtfdv81nLlENbUlsRL0WZmSMZfU8rv82CEqZkPn5ggsqUYIMZGBfPtthsg
WlaPhh8r26LSbHjeTWq3lydvS1NgrfPGqKDlL5LnyssOeSu/xCI0iQ4vAfx3rAcmZtTQmxpiotkt
pRDejFE2B3qMIFCewpCmV09ZorpDBIEjURkh+PhDAavBBpKrXLV7sP8H0gOATsypxUVXt6FF/MxE
498iarAZ6gD5VYRmzYuUQkZS7u3JK/DMLLat+hyANyOnii2Vd9NAHv28OyTxLUouQeThTdVaI2fG
KHrgdwNDV8KjgiqlkcnSTeSzDYFqTxESxwN5dQDWo8acaqCcpnRD5NKo04e0qu9zcL+FHsNR/L3s
TwObHOYFYLWChx1B35jG0MFsDk2qOZKvPgVzhUq80rE1SQuZdrlxkwn/5/ElE6NbgyMrJT2Eht9b
Tg2h4J9Ev7REd0sIUqQCDjM+1Bt8butla2Y9+vAZVIeV51TqbzLBHJSbzJQrMNeKzbLLzSIFaYjB
Si188iGC33qaQUVvFlrl5h1EH+Nbv6VXCZhpGdgtVcQCgw+emychqKGSKxTf6Yfqo6qyHaBLRiDd
x4C0JmjIiQe1T00C/HNdw5JNFC4J6FaFWRwF/E4qQWrTom0yo42UrHnOAmkHo/iHKcZ5rdxU0SaZ
TgO9b7V3AqbxmMQHJtN3v22NqoH7lEKdLhxcCvvDnO1SvdvTTNoPFHbuJHtKw4cha48JoUCWg5Oe
wDZcrR8C0X7Io24U0oiyID5ECstEKpxUARVeZB+kytyG1Yd+7LcyjLGYGBCNbfQxcz3gDSopxN+y
db7r+aMWHGQKbcjgtfc/KPsIomc9QB1cardJTswC6uJeV7qyhsMplX95ne/GJZLAsHqU+xGQAsBd
OtAgQkmyUiw1Bup9lChP6vjWqbauvNPad/M8gVhcczv4vtXLwlZEYtRqYks4ZCPlNZ2F1gQYb+zU
oBVSZLnFk9LSM4o3HYrznWZVI3CdKCjHp6lwR36Igt7peWY3XnCF3x4Eu6gWthbvaVCAxOQDfRQY
hN/CSC4vcrOO8YapYig0duCYTtceTgFRe0CaETPK/gL/LwM+JMghS8yng8puSqdPX3wo75CPpiDb
Cg2wEjr4UnRg5ZXabtXhqIIEjyL3pIOmBfp0BK8P1u+oMrjpkNoxVq6nxY7cnyAs7Vf3jeR4A9Re
lBtS7lXYwUPSxw//GvTXwb8Ggz+KXyh0HFj2kCWvjQS1JVDXW/kphJHdBLg/+9DJXtBXVbuvvF9x
haymz41OvgkJzPKgSJ+UjSm32m2LA0arYelSqNhLD54KiERGYEDSGgI5EVdAYgzbuxi7Lk1zK1N+
6f4z8w6RVFo1CCHwq4+bzIqhUQyWDk5omPLFACWRFudWA1DSnhG89kEqyRExbGENmMMRgHpOJkeu
nhNLSKdS+iU0PFv7fEPbaB9hw2ZxYLHxzosg1y4l13iUboUcP1IZmDxMb16qTjsKE+A9O0Chstd3
wKGbEgQn9Fx5mBjI9NX9MEo7Tem2EE4Ya7QdRvnKh8XgBI2HXtQAj8EmVnvN1J2XP3jDU6qhxzK9
9ykojMk+aY7JGICIHgGOZUM09kVJkHTjrmP1gxeXTzUsyv1xAJC2dmn0HJcvelqj/dY8qOU+g+I+
SylykdAQ7W06EHfqmwdddBA8842wBkiXvfTKZAKTeM169qxzBZRGPN2jUz4+Ti1sG/GclkULP87a
CgO+ZzowjXnsTpB2KNrAVMvMIuBaxwVYHqO+9aiyg6HfLlG2XE0AaIb0Vh/Yo/BvqvJWKqHJH8dG
lzz5010LfF5R4pjwQ5R6cThl0KTE7AmSXEuodWnRIREoQAtTR5enKjVHGYWjk0MQ+EZKSiefesgS
wHRXPijDLgYALHsKPIgRwD6w3vXspsCtocvA4V8XcDLlwMVJwB/2+in3FSgcU7MudDNVlO3UnQY/
2GQhxDfILoZ0Bc1vmea7Ec0tLJAew+5k6CpEWNJ1ZJReu29jrC99QluFg2QDwa985kg5Ci5mFVzv
FGjS6ddQkR3L+C7WBxxNMjhrgEp2ZjGxLQGZXQHwUwIAb5Q9G71NKwFIPICCvh4+0vRxhF6A0r5N
k2YQ2CV4Nd/K8U2ao75Sxg9agbfRkKPLtesjCO3XBf4tZuH1C1A2SoSt56o+oKfBXwHqGSSpbBDF
hpzYsf4W01u5xXaR0ItqAQecubPQOoiL0Uj9K1rcq9Jg5f6eJ0AJaZCskwEBxO8ekhTX7WCw7hDA
WMGHoxoL7r1KNkga7iT5aRjYVdQyu0ZRpVCKTTxDuOs3FiSu1IH63j5wBW3UML+vA7DIQmnrofPR
isnOveEYyZPDu8iWWbzr0rf2UXlvKXb/MJpxAvEfvXdJ/zRB40MuavDIfEzciTX+VSti10uSbd9V
bz6aOdpMeSLvrE/sDlnJ4OW7DJqncOtA4aHYdJV3DXUr5HkuwzHKG98tcAEmPDZzAWJl+FHoyCfY
JhrveJUaCQxTcmRy7L7MJhdZhdtMH0TakwBi7CNcRmTdLvsJ/8OHtUz+7getE4hgX8vjjqr4t9Xg
egD/KRZveSlctW2uAbt9TAHxbyplQ2b1jAHlSGRfGRTWUz/ehiO8iAIB1he1w7w2OARbElIZgwyV
Zohq5Oh5gw1syBnYh10BlW7d9jKQRLGFi+BlGgd7UuA4ETWWPBZWKAH920MCseB4Hm2USttKypuE
dhf0Ap2uhEQiUQyOrDHpQN7FiTH1Ly2avgKHQJpVpqLUZh3dcORZ+fihkVcq3WmTcKLgMDJ0MxWO
hZmZeZQayOfD9oqUCoo7yP/lyvTAXwwUCK0ffBIZOO+GEp+PkU3W6hDpG657WAJJqn/gwF1n/S7p
3vruIWghd+nfecFhgD5Mo/2lKm5N7rycgu8M5i24d1IInXZgUAV1dYJKbi42kSgOACk7gPeZpIem
RtOCFwFOPvBeGsxhdEjLd8F7iQkJuvsxeK3EdV5izUwEFKEJHEdN+x0WcMDskPO07SaOJ0dvNDP2
/UetlPFG0Wy/ZZsQONiagJVZxGYWoCrhpXZTaHjLN1YgK0blQRYvwRcdctxNhRUDIYK/a1HlsZ5q
2A6xfe53cCCSTHmI3S6BlTE4WbqCo2ZkdjoptsbvWlirEf9R7ZHQKf1OkX9NyXuiv5LmVwaVj4rl
Tp5+4JiyiXIzpGQLpqoVwyvT57sorbCI8UFABpwaPMehBtkI2UEKm4UrT+JL9QW08AQoPDrFfxbP
UgAO06ooRHesgUHP/Y82A3MUbJOfn6KXatkcxh4qwJSa/g39S2oetEFL8BANMgMKsGb3n2qc/F1M
OI+xqM9AlrqByCtitLvWrrbdzWzRgvtycvkOk50ZysrUfWo2LKsJ5xHnuT0rdgVJk7ZsQsQetHZI
+1lAnaHqG1xXu/Bm1W/3UmkNuAmU6mcw0TdAr9qE7TAKtERqoIiYWdzMGLfW6jujg0DnWrniE3r1
bXBn4RaVPD1WPb8pUVkLtkDxozfgb3W3cUF2WqlPfjKif4q0qOGVsgqLkBqR4FgLtSu46+7SEPbg
Ru/STXDnH/RD/GuSbNWauYizYm5o5ZMVqau4xYvLFAgEoFQAjgCS5usHZWWZ1rqcdUcpQgcEBJNI
XUPofMOWogkyM1j+FWKJeBtjvcm8uuqOAlpGFR40E2/gIr2RoBWWU1iTeEDfoSDgIzX4eQ9ebGyd
h140dPExfaBqcmx1O/lVJpumsssH6B/YgVM7rSW53Oygv2JlbCdvVmt9l0pvXAD6A04QGABicdAE
7ZiQqK67owpPlvC2Oo73KUTInGJD3ss9OHl28xJa2b3+6+dhXzzgdFUmgMGr83r++k1LzdOlIB5Q
kZ4Cq+g/Ok7QSArXJvdSIVoFXRfwDA3p9hJTqFU0z4Kk648RNHv5yGEpVJgtKEQqbVH/hmTZlNsi
HCySJnfQtvp5kBd7GRijzFUZp6tYVvq0qp5a0G/QL7XgSgHdvMgpgYzGjiFOY0a7BHZO5ePPQeea
8HLfnsVckpcTT/e8aJ7ZgOpOA8mABq8qHc+1Wjz/HOnSNwQKR8PyAcsMPLCv33DMhgZ1AdbP2BfK
91TcecPHzyHUSzGwK5mqcFiXkyVBJVOqpq0oRkOQO0tagBwiv1HiDJc63oj5X7QWcDgBLzwewBuV
zbTap/p130C7JqV26hU7FSi0rpcdMbWQ/DpoqY/3wLjT49xo0CxvwDElUEQoM89SaYmyDTyCFIi4
TfVViNIjoequFx0Ar7qjhvtuzuX0xOL0SUXFSVaBG2WvgXyXxBsuPZTKnT9eSW1meQzv2jrAF+hN
ZUSpQVUgJfxebapQ3oV4FSaw6GjbuxBYWlUZ8O4Y7VSDdFlW3ejj08/TeLGRIFQGyi/mklNtnuaz
O1HpKIsADeih9gLBxixwh+SeKmwbTZ5RR/Qq63Z6WzljfFu3gyvLcBX0ayMcs//QovzvfOD8lyxa
Gs0k5TNOEpgP5pRp70Q0coASf/eRePoStAGj5qpGWpAM0j2wd046antRso3HBUQp6Obnibl0tQjB
NMHJDDvWFldLDJ+2AT8ISzgpzII+d+nDzwEuZiNI4whnQFrKdHkEjDrQlerQ9seB7lHxNcvdLKru
dVfRNf8Hzl6f4vXL7S90RCN4JhG2zByhZD0qcU+AT6CNO43aNkCxXtfhGKFKJkERU5oe5O5VKTeB
P1lMFjgGUc0vvaue4JmbQb022kEY2m1yH18DIkRTqrsjOhV+jh2TwZkxIJvJ9zeVCoobnrx4LljR
AFvCOttGQD5lTX4V9bq9MpGXPpVGZEAigEUU8vIk0OOkoUmJgbGX+Fq2GywRyBKYHqztZWd6BZUB
sogrSdDFA/w86PyjzvZNl5c897KxP3It3iqZaofBbVsr2wDlgYhkhkRgPgvNfAVAGC3r3Ax8UYrn
UUQBRklX3Tgune3nP2exjWnlyUCOT/g5ID8BFcxg9EuvOvhCxvvgGsaUJmB/YNWuYQ3W4i42bUC8
LG9RHzpW5a8UJNliDA9qrOzyfA388j2SYEhFcGMClKx9e/gU0LmNgNFGrodjvr7y1RQuRo1bF+rK
p/3e+JsDIQw2PYEc8WIqw7LqueBIKgkKt+CTGZWwJjD/2ooblbxN8AF/XsDf1+/XgIs5jPIE91uN
gF4L60xAtHLWr5xm84X7de8jBLBJn+85RpachpKRqUpThOAqFHyYZIiuNqqqhRVOYnNpWMuu5tPx
Wzx8I8aAbQG8fZG6yr4XyxXV2xmq0UMoDRpJhniHGfS+xiNvtgwA6Vp5UdBbMylSWmctfZ0/0rcf
oCsgx6gaBQZ3cXxzSda8SQsw4PJUx+jT0RdB15K4i0vyT5Dl26CYREjwzOsAnoiOEgijuTE7Y8CV
BZXFe2hbGxQI59jWLbr9eclceO3hgwKg9fkskb9l51TxReVztT0qAmUWZbr189oWJbFo12xqWNDk
Ar5OjWYo4CKuxL60XhVKFJVw0H1wk3w9+lQ+qhLqJN0RvH3jIBl8wzczUYMBPxU/r+OnLi3es3hL
dpreSgnzOx/Pdohrae3bWIBjrgdG4scmqlLOz8O7tHIUgZ3CCIppQMh/HV1VgspeSLQ9ajm6QXeh
tOvWOH6X1s15iMVTXe00qZM8hJCGK10vrpsUZp6oeAxrj9fvj5x5ByKpowq2gMIWeXjrRRlIoFp3
hMqCOb5mTupCQTKBYQb6myu74dKqOI81H6tnF6La6n2et4glg/XhlRHMDJ9//jJ0fvotN/V5iMXC
y/pG07QeIchphK9iDTW+/CABB4Kc+ZZt1njL85/7Fg4KNRykIJkh9fw6oiYp2tjzAD5hbrVVNjNp
cHZjWMMpQVbjUhzOdWSByGGWSBOSou+sT5/wQHSW59qU7kyPs6c0vOCgqfV73KIWbeIUW5nPtcCL
TyaJepR5B2IAUhXINNTbCgozzbZ2Q3e8UQ3A9A1fvM8gxX+ALv1eWMHa1P6MevEx43KCkNiMZfUO
sHGGzyz4iwXcEIHumV0SRsWBwjq+7Yi5QMqEw7TYoWEbgn0Hk4L8WRlmHP316sl66fpnuPkVSlHK
BpHo61cfE8ogFoHqFuAJs5sa7Boq/I7N7HZ0gjjH/C3cYKvN9rDr2rqfH/v7ovt3eH2etrNtxIoq
6sUY9scMChCSre2UK+4b0m2XGv37CE+QyR6u0ex7Kw7EX1sQF1c8Vvv8GISsP1+kPsWkTa03Q+ZQ
HJilPzF6CcZb840tUyMxqKk5MLYzQgc9ufU1cXknnMWfF+zZ4IvMn4KmwE7odzGcDKxuqzyKzUyf
QOVU3nf23DaF1Gy+kh5dPlnOAi+2uhhI7ucTFiN0OyDKNGPpzG4HvUMYlA6Hf0CkvXSnsbOAi603
kbxp2hYB89+KYkmZwU7IjuCEItmAUnWqRW8b+KuVd/9AtuDiMXoWe7HCm8LnFSsxy8oN0EVWdQTR
8SA/c7ff+3C0NlaNMS5dqWeDVRdrGkQrj3oJBoueGdqrrn6lv/NN6s6MtefKltzUt9ZTwAsPbJww
f8a5LPEVTT+JoUPYmdoh26GN17Uz7WbiN/Tb1zwnL31R8DlUZLyADKLo9XXt6hSkRvQ6UVDccqd1
kRIddDvda3v9BM2jnbCS/WyrMt7+F4c47neiKYTAPmU5yoYgOaxjxJ1u0LwHMskUUCX96DTUasfn
3lF+A6sBUH7hrpHqL04wR5qEHB+BxZLFwjk+bBsX3VFj+UnizIVFIXT7sw3zZXhQMqueIYEiczhM
4fpOdXQg2FaGfynt4LPBjgzAJFQ/FukaenV1BuoJ0g5Uy3a9C4CI8I32mZ56wOsTOzkBfrR6c15a
0edR5a8fO+7bSC4Fopbo7ZS3+UuAlRw8Bg8zy2W6jy0Ie6DP/z+OdbHEirr3mZwj6qeXULVtKyho
md0m+A2oIbGqnQcv1Qjksp/jXkoTzgc7f4KzU3mqaZ0SDy/vPgGSBYgTJtyW1AC3sO3PkdY+5uL+
aXkzJhAH7OD7uG+GB6l9+fnvX6h2YpWcrZbFBZNPftxA4HFuqTR77bdiQbwAiAIDoIS5RpK9SM8x
Wflsa4Na3C2aH3tRnyGmqt8h9YeqzxrD8+IHQp1y5q1DsmD52PVVX9LStOyOCt9LlQqY431Q7BXU
Slemb17Wy+SEc6ZQ0EkVQpc9oTQJAfkb+3n6QDy+bt3wHsXyWZd7+kjgqvM/hltckh40kbpYRjjv
ABGCjb/z9+mWmg2ssntDXVnlF7f02dgWt+IY9YWkFvPYQhgTl29ct+tVM9VLSe/ZBC6pJG0P9diu
QxDILO5qKNUMO8mdCaF8ZSddzGg4jn680MHP5myxlbqGSnHB0L6bC4Ldtribk7jZLzECpRGC1Suz
d4G0gp11Fm+xsyR/6uu8wF2gpkcFaJNKOYqGwm/lSi3vCQqfmcodiby0yHVWlsnlL/dnqIsNlslc
omT4HKrqqonRvsCjFi4BlT1aZK8/xFaxqgQkX95zf4Iu1qaQirJNRvSFvReYyPhXgIoTeLuH151D
4TeWWMMjTIoMcRgdxQYsEjef/FRcQw763re49T9OwWLxVl2qykAxd2j+dxaxM6t0g5visbRQdDar
HdB5z8N/tzv/PQPLsszoV1qoBiBIzC3MbgubSFBnm125hzvU1dpZcPEQVfEcAyQFac7ncj+7g0RN
9YiRDk//4ncPu7rGu12ZwktZMaRl/h1h/gVnETTfB0uWYDh4j+5VMz3FzOC3nVlu6QEIBpSaHn+O
eClhnHkeaD4z1GWX/RjINvJayUhzhIYgM+sGlMdglxTJNeQt4E1FvZV98l2PUxU4t/8EXCxZ2gRR
huS1Ocp+bJU1mvcyeBfYPAAlsyIzRig4DyPQhzHV7WgAlhGP7amEL2I9nqYm29CsPyQ6dD7CoTMg
QB1BQy58SKadkg6nPBmu/LTeh2jwDADTc4m4BOi4SF9b7Zf2u6qDtYXiAcNDdZEG0aZkhUR6jGNo
zbLurVG6L5hi/vx55i2zvOvOoyzWQ6dKyjTwoTmqITRGvbgyevhn+V4Ho0RyzSGuG4BrkE8rZbRL
YQVFM0vHkuB0mVMHtSg8vP/bYx8AVJbgwRsp12o8bIMSRjr1oeL8IKOWv7I4Fn43c/dVQPUVEhGc
CKLp354vrVI0PkuaY4NTOwJBgOSCAHPbD6gB0LcUuu4TGu2B3732FP4Dki/f8N63pzp0xhC1qZQB
KBkAvUxhCp4Iu/LE6ecvMq/P5RcReGtANxpVzW+QjaEVcs5Z3RxHOThAZqQnv1URGYyB6ea9BaG8
sgIuHfHn8eSvJ4IsNRDKTdvmWBbvLXwOaQq4D/hQCrzTfh7ZpdPtPNJiRWtt6CVagZHp6m3aP5Lp
9ue/f+moQTMbJDaobgPUs7geyiKOgH7GSLQYAlreYEDuzZHbymIRQNAywP4/x7u0QyHoi6Ip9qcG
ie+vM9cUYwRUxtQceQdwPszpvF1UvP0c40ILBGaX6GbP45rRQotBBQVlEJas22MTvqhVZAx+83+k
Xddu3Mqy/SICZLOZXhkmKXAULMl+IWRbYs6ZX39X+2xsz/QQ03fbOBs4DwJcU91VxeoKaz3V2Eua
MgUd1sDv1Juka3eGNYny7UtDhGTdAqTKrw4IXxiusikEptPQH0MjcQKduGmu+CTG2DrK+H3S7CTT
/HFd20tbPBfJxW6tljCKNfToSiyoIYCGSF6Qzs3vY/ffewaQZKgK+TX1gAml87trAcNl9NWElc6D
9dZv0zvG0lo/FwfxzOKlmZyL4nLGeu6DWFsgqlGOHUCvlDm3S6znXD+6lTLFuRguPxxoMMRmDTHS
U/bc2ngx31jOuCn3/RGJsCBoiHTiLmoZpmaixtgfWwD6xjcpvdX6r9cVEongDH8KtDhLVIggMLcZ
mwwyhjis2BQ48cpj+ezc+HkxuV0aDBrj3MaH5nahSIrKrf4MpCQM2KOUxRbER0/UDVn1rd/mx3Nb
yPNAicmUKyxjS+PQJlmwiQFeQAHj39falqjKx5+cJ+gNWBWLAbGdW7wVWjQxMb5+nCY8ktIPI2id
3vx5XchliMdhoqwvA6IMWLj8VMEgV2o5Tr+EfGbVTWe9/N2/z/mS0RVJMicIEAEI0mftldQizM7V
mznRgHOjWJ6sJZagQVwfGywzVXkBopXXvvxmSVjiQu/5ukYrIzbnR8a5krkUKtEKqITJOpD7gokh
R95vZ+5yAyT2AwAR+2VTPcTiWerVaHuiKudhYRIGE0CvmRNjAcSeNsFneAPSwk3gkmfIzTsPUJde
KIYUJrC18xznTGeDK5VHc69YcQydk32r2yB2yQ/5lj5r2zYA0x7IZASxZPWQDXR6TAtjIRaSg3Pj
HywlTayg6o8lyCQDgvn0usJ6z3Afk2inzB8zypjFAhRCCcg5bEQQXI8myJdtY0pRV45EqCJccMOs
BkbiUMxFQVtb8ZOWyBKw2gztHj0wh6aLnebfChG2oUgI5yxBY+ZWHpogo5wKJwILRq48zYEIkUsk
hTtaFVPlBYMZvZ8VYEG3P4CO52Rojl93Ey6wXBwY5yVRJgcRzlO7J9hykgbwU3av/12CAvRVMEmw
wMVnc62iDDSqZu2+Andz2Vtuavb/7av5S4lTEUzJk8d3KMszhj8X7b5TXwxsnQxfzPHz77Rgt3Ui
IrYoBupLiJDjpyR7rXtRPYQLGhc6cEY1aPqozbWs3fcHeljc6WkuHQXEnOhdIli+YzLGnkxPxUKw
4PD4TPhCMmdos1aWpiUp2r3RgS61MgHTLwfBmzIydmLtYGbalwzcBnYwmh/tICIrXjPz07vjDBB1
6SJdZugdKs8kO+oqRr1SQVa6ZuSnMriAHAcYWx8AoHAf1X5kPTcgfb9uHXzf/dcZwr4JKFMwrgZW
+3PzWAJZLVuMz97joa89aW+t3W9BzvA9vG0Sp/+hHIAOYedP6Ov0wrc3F/QvZHPWTzJaJ9ocaPeI
Qk6zLzaR29z0b7Obu5EnmthcO8pTRTk/GDGcnnQxhOXpKx5Xdo4lf8FZsrM6+Yhd6MN5QhwWcgIG
Fe0eeFdeY+1QuHgYdhRukA9bjOJbRxEUv0gpzgMazLdj7BkBXe8wpgGt5nZ7XSmRBM7KZcnqZEwU
4tjCBt4V21Ik4KVYix+nF8PZeJl3epUFuBg6+2FU21mne0OE0SbdEvWq11z2tyhT5rIME3O2vUqY
qC3wUzBJBZZVELwaXkjsEGMWMuyujzd9v7l+iCK5XKY95KpWyBoMw0qBGpwnmzwCQ7Yke38nhvnb
SaiP5nIAaBB8WUPaGAAzvAX0SpF0grgr0oYLGYNioO9d4hQTc3SCrLdD4MhNgrtatztsDyKpMrFS
wh1ZpwfmGKSRft92pZOSj6h5v35YzKwunfW3AO6w2q7Ad8IK9XsDcOpYi3HmTt9BG6+NMpdMg9vk
yWGQBO60buy/pXJnFxgVzcYWUtvyiCcZoARz4LmP9hDGu+v6Mde/ph874BNjGFWNVFaBA5QH7SGu
HgY59ZZwcEPk9j3xrwvj38z/hL7fejGbOZHWyoWWVRakNYAZdooc9JTJRslBnFxHHmlc4hbfgCMu
6muvRVwDE54MuxzDinwWXzdBm+QqjlNS7NmjXrJBcT5M7XAro/0USu7/46myZv6nMrmIGDUwnZpA
poanmWk61EtB5gToVJe8RY+BDegWbQ+gW8ERr9nrqVguTMYNID26DGLr8Z1W1q4A4E2Eu0yz4j4a
YzfuqRub7f4PLhbddR1NbxnDPbwfLlNTSyEQjKBteN80z+D8YoNx1A38onlBmLkR15LWTPdUJuea
RhlSdL0QLkv0ApSB0WN9jZrUbjD43AIV97qKF/eJ+WBMlAO2GkU/UEtwLglazzRRor72Q7SGyn76
WU/A7hyJoMGxKsaQZQPklJaOkHbuIdjulCI6aLXfNfJNad5kQ/yokE5gJcz4zryeKXMihTs6YBZk
BgCZap82sTuqb7Wa2ygo2BKwVPqBfg6KJDg+kUTu+DrJ1KQmW2p/aPSnsvxQ9MUpFjDCKvpjbwGG
Sqqd6xfGv90VyinJhbZyxljJ0pLal4rQiRTMZObRuJMG1YkV7GAzvJ4IG55ptKVBA1Ja8lgok1OE
yr7upu0EWI/rP+giqP/6PeAkIQB+18A+en610YJtMqXW8Xvqh05r7MoAloXhW4OoFLVuQ/8K4qsk
/ZKbJRawa3+Jol047wFD5C3R23Vt1i/0txDOUKc+AWTYCG1IibhtyfYEYKSi+9THxFNknw66fV2g
SCvOZmtahn2SQCsL0Cw0Pqh1tTHqL9eF8DO2/xjNb7U4O52L1ugnC2rJBzPdgaRpsZXX9Asbom8W
B21U7PNh/9AZd+rzddEi/ThzrcHwKksx9NNR2jHTe0AdOiEVpDPsH7l0/N/qsR9x8gFOZm2kYAGE
4w/moaoDVy4K77oel2/Fczs3mB+cyAibIWxaZn4IJtR0gtkufjbHfstWfzI7Hmw1dxOyVQEPGzyK
4BcuPgqccPb3E+HWWGN5mLL700EuFNXO3MI0I0DCVMDOESQWoitjPnIirA6TiWDVCFeWALs73lWd
YYfBw/XzFGnEhQ2ChWIdICQ4TpVgeEUeH1TyoKvQTMTtI1CHH7+KAzpIIVOnrcJNOXxbMroDgIPA
jwUmyOP3JkkvSY3MbmiANQAuR5J+XD8xQaA1uUgBYMYSm8+QUFvVoc46OwBwkk4UVy2H//oqPTc3
HrC31JNE0yIcmTkCzwOr3wagsGh4P44iziF2zVc81+TCQ1vPQ0xZeKAdoJkI3gSK4kbZ14D8xHij
IwPFtBFdFY+x8U80/DVsgZGCC24MJJAVwPhGCAUDhTsuzoT1FwkQcDb5CULp9+4A8DAHqEoPkhgN
ed1QfgvnvGvRirTpVAifkndlAvTSWAm+yOspgsXW2Qz0MzCid+7AI4YjUqB01pgNDwIA86c37dZ0
MaQOPlVAQiFJx14wMNEEcWPFQFFVUGSW5qE9z49r1aGeNqCpr/0mxgO/QXYeorXr1tPLdUdYCR3o
lwBkAu1/MBrzM1RAr5asuIUjxGrtjXHpjPlXCRCKkXTUlEFwmCvR40wYd10ZXdowIhBGG7hBsdMA
apfAUq6rtC4FBUjoZKDVyX2faZpNQLKlCLnztxSYaEYCpGpRvWztftDl/1cI52tmnAdGwb6SMeD7
MUFv99MrWT5CUxDaRcpw5he1aBimEZL9uksBtv19BMBqgXh1/chW/AgX81sbpu3JV0pV+hDox5BC
radxugu7SiBApAb3zU3i0ZDLGMfVya9Ff99qP3FBfymDty6zjKRpUNl3XQZSHtbvgspWw4/rR3VZ
oAAj+OlZcR/bESQdJo0gpnNnNDXz1o4UgCVoj8a3wasKFxjCqSNq6gvOj3L1RvCcJjIWVWq/AP9B
kz00sAZdFg04iqRwCbuiYT20NuA5MQJ4OTl689xg1un6AYqEkHNb66wyJzLGjPy4VLZqMYJlO3Kw
1un+nRguCpSBZcbZCF0kc1sYBlD1AEBevf6dEC4KSENu0abGtVgAPMTr317ixjbivzQ5/htkNr2C
kXeIacANY35aN4z/ot9k72TTOMPHH31X0TzGbinBs0y9WOHWlqWcgaBc+wlmeOvhqVwEn53LtIGt
A7MlSWBjySo4tc6tQLXyNJ26pPXHBd5aDvpjVhjfFWkGykDkZTQASV4DWEIt+blENQYq6WZcLJd0
437M59s4ByZQBc6tcZ8Y8fb6rV5EQ/w2zNyBuxu7bxjmZBZ8Eg37EjUbM6xbX8ZIMV7kaG4v3nUR
l2kFk0GZ5mzv62IcOy4lNbNiyAA02H17n+6mXXCrvFK3d7XP/EfhhO4kCsKrelHVYND4gLDh02ot
Hbu0yCAzRItOqn6YomRCJIBz7brAUEDNlCL154gOT5YaggxCJIEzm7IFq7yqQ0JSlYBi/moCZOn6
zYgksL+fXP7YL0Fh9pAwFM/a7Hfh59/9+5xxTcE8JNPALgEP3vR7Zih/qQD3LW9HWuQNYZcwxV6D
wYkWqDV/oAP2FpEx6oSqPORVby5Nm1gQYYEBRMo+GkVkqoR9as7eMsw/WD6Khg2WyH/9/eQadLnp
8jFpWr9FC8+dbr+RT63HIk5xBNKba/40vgAwLHfreQOaagcDKIA/N/5EzZPfQM5NYQB7QTE2+A0L
RnbkAujDqZCTkhnsNT05g57nOMmNqGV6BltsyqfesOtyu/GyxwSkVPUiXGxiBnYpEeAcgJVR2Yz8
uVbBuNQqlsRbP1++mSnmK39qohLZqg8x/I//ieBX8MGAgZOiUMpQMAuQf0jl4x8Y4IkALlEB++Kk
6SoELOFi55i3bzORG/HsrQpGr/EJBGAam+sCCg7nqLkZTg0Jls430/Qd76ej3EfHYGhvpDTzq67D
psfggrJsHyqdJweDmwNeDXwrzmx0blWnH6AXfcP40pd4GV9kkqHrUACnEEwZ7WIBcHgQFY8vnv/s
B2N7EWCMWFO5aD+MwVAEw6LiB1Pg7PUhEMenTV0oB9S5PFJ8M6N0T6RI8EC5nJ2BWIwG4K5ZKLig
VDOyup4Urel8rBIYqDB0+7mTNybqyqo6vYRpArLSykW1L/UosKCuGwILZrwxA8UXCz0YzWedl3Nj
JkvZ5GqA5sciZbbewk11c0eb8KbSBKnemk2DhBR8btgQ1TDpdy7JKvtgkZay8xW5c0Jz2dNZtCYs
EPHrpE9iXqgndNK7uvNpdSM19/n08/phif597rBmDChaLS06X2r3NEzsGSDT1yXwk+K/nObklH79
/USFpO7onBU4JbTBl9tss5S7OvGADumO+wxbEz26xoKUYN0E/r0YvlKCZqOBVSvYnzUUTq+yuudx
NHosGYmCtej82N9PlJPkLCZ5UcHB0EKs+9aZTEtwgGvB2cIBqiZYo62L5aWiaMAgi0EWX5tvsm7c
LemL2gjx/kRSuBShDBpLDyikNMCSQF2p2CjWV8vrsOqoOfVTAG701MOSdS7oXK4e4Il2XBWgHxUV
s3Vp5xfgXwBCLAgwBMZA2EP4IiCciOCKANYUSmCrgAj6UL/P7/12+p4nroWiu11js+WxdRUUI7Hp
BMB3iTEvgfxHiOm37gYnv4ILFloaJ3MV4FfMB+JEIAixA5cNMc5u8xD7/3kgjUXg39L4uNEW2gSy
XPi1rj6rJVasJFHavfZpsUDdDoMEWuwFGp1GzLIO9KTzp9LqnXzK3DovX+YaLBr66wjiKZPWH1St
BN+WFdfGkhCqygxWFVVKzl50ayzK1uoavzZyh1jNV0l7K41tF2hfrsctlYU+zmzOJHFmM+YW6ax4
aHw6hsDHb5ptnI+BE7ZJY0ck+wEsPPCmaZp8VEnxmRLyMuevhRyXqF7QO2LK1COG6RVx9QLu7Me+
QB4wzhJYZIr0PQN1U9Dk05bxT+nD2xJ3O1nJ3SLXMhvsLihUEU8DIG4VRAJ/WHtnAtOEEmIoqkpQ
nz+PWXJQplkI+G2/gehDXGFOTXJ+TI75BorCwNZvwPjolgI/X5PKhjywfYkHPsBuudwJ65fg/lCQ
Y3Zv/Xv8nhzLQ/qtAlD8p27ZIBhD4g6eGzCr//fweSaXC2z4LA9yb0CuavmTtleGL2Mn0o2dGGcq
ZzI4o7SaMZOsFjKS/XSbuWC7iMCfpD0w+AvzNRQvGDDb4wVi71A20AnAJiC/e2jgDaLT3mp88wsF
iYOj2vp2cdGvBNJX6QQ/o895M3ae9kFuIk+0jbUSsjE5B+BLAzmWcjGR0BElzZYA2lLjzcp3unF3
3fNWTeVEAD+JELZGtFQ9E7AlgN7RbsrUDb3iFTxmW8y6AocxdSx33grErh7qb70MLhfqgHNdmx3E
tp6y0W5TL/4oQRRIdwARt5CwkE3mBfMtti8L0+vtVtAUXPkCnx6rQc7dMuirKlcliI/DuwkAAN2t
Ou4FKq7KwH43AduxieYV74RyQkcz/5+Kb80+BZl06Bn31C6wlw7fT7zmiwjxj0fNYAkgEuTfQjkP
JLQG2ceMl9mw6fay7iR+7iz3DAWsOaSurHii2f11LdGfA/IIpm55RucOYCNqqEGgGRx17clSQfEn
QtRfN1LWBPxHCJf5FQF2OqmESoD+EO5yr7yL7/bkSH4ywE7Fiw6lCXjB69e36ngnIrnb66WqldoM
elXBgzXvVFBPXRfAA478c1W/leKuKh1HC40ySNDsbB/uWuAGWvfLIdp1dyIAs5UPuUEUE//DHg2g
Gjhvi2OS4mOHglGNznSpMbigWyt8a6tCcGqX3RnW8zuRxDlWGSZZoVW4qTECLTUQt0HLhnYM9rRt
8KzaGFqLweboilKwVQs5lct9Z8ukT7pOhVxAAk9uusOO3Xd1lzvNzYIMogVKb3JQR+dPrP9ULGeY
JdJdVTNYiSo49Pmxnl7BJi2wkzUPO5XBWWK2LHlrzJDBlhHKwo0cUFZ9TI/GFhMmaEmjIQmKlO7r
dbFr9s/yFR1bK+DQ4QuAQaQ1S0ALFOGDW1Ua7UAXtXDXKhcAO/8tgrOVmLZ9hyYaSrF1apO29vR0
3laAG09UwGJM2nMuPVO9vJH1ShSb2T/Nf9NPRXPmotMpHrKgYuX/wa2O/V2H7Y7RrUEDHG9EzUPR
UXJGksdDTBYdwqa6xKBLaY+iKafLmTjmdidHydlIh8yWhjMcfNiAVUmyYzA/fGFwNhSoF0Ae7cB4
8ANzpK8ix1s1zhPBXBBLtLiRrRa6yWCzK8v3mSqOVQhNZTWAnYjhkj6al7TIWOukc2VHcVMPi84a
iGSm1pGP42YmyOvtCdmYGBZRpCH3NJESCfjmHUSDdDbAbHqOycK7Bbj0ldeCkGOH16ybbf/k83N6
oexFeFLrCOJMCzOQe/s1aIlIfGuKYFoEavG78eAO77VEKls/RQY0Aaa3/MxES2/sVq542a9X34kS
tDbMPGAOPrbfQ+1BTvF2JU9tlGOKudtcj1cCC1G5YDLrHTjpFBhiEQIkbP4hJa80Blmh2gg+caKD
40KHmZtGbvY4uDJ+tYq7gb4pkyApJ6syMH9ETLxcjYsyVKxnRpyFBPnO2G3HdP5CUlkG17B5147Y
G6+6R6rPjgUOvC5WD1HfO0YAssJIAd8ymuBq5rYpHL8uvc5cvg9ZeFuR7NEYcz+oA8cK0o/EyCc7
zBf3D24BDWVQhiEZvECtz8pAHwbZbH0FCUa3wy+0e/2Hnou6A6sH9FsOX3LRwqnrtAJy6oVgJVn1
1OygyoPglSKSwqVNS2RkXZZAylSYYB/8oYVv4AG3rx+ZSAhnuGlDzSIDAqpftCH4S0Gh3X5Vi8fr
QtbzI/AYGQQvWYaoeh5PGjWtWz2wkB9hGDDZY7L4Z+TUWx1dFTT57Zy4WWubN/KOChZf19X7LZgL
n3MHziY9geAZlQjzmNQ/iOgNKxLBx8qlryOrgQgTgE9IPkFycWgsUWl4NcD8PkF+9FZp2w4rrpCS
YuNwmkcQTZeeBl7MLJie/+62+Hwdiw9Tg+YhzBvwDe/NT9ZzBTNyfJu8TF4H3BIJrJFYlBbhAl0O
hrM84kRJzhhr0H+3o4nPTvwJ5nX1WbOrfQ5iS9RPW4DzYrhmq3xSkCn9PwDV165RRRtLwYY+mts8
HFI396oxBUrr9xnd1vW3YVI3WEf7g+/EiZQL0L+0Qi9QweBL1iJCRgDiHG9koPxWIjzlVXUUGZj4
jIkFG9nnHidVTSNlJY5yDGs7lh6roQNniGjte+0TC2qJf6Vw7hV0tIsWkuLCFHkvD++69CK3GtDw
YycqX6+b5apGYJSQ0WdEW57fMK/jpNfTVEUtc6hdA5zXrQokUyzOXRezVhpSscPOpnMghF9UA4Nq
aNW5hHpbX93mUXRXAhMrhznm4FZHD+3FaERILasigb4M2DrM+15M4cpSq8koozZ+i29tCCKUcQYQ
cSY50ZR6Ur14eSWa5F8LJyjM/iuSuzg9iImK6djGj3rFDsBx0oaPRf2JJW3B90WkGxcd264GJoaB
W4tTcoiMZjvHOMFxk2EBcLLe8lk0wbNa2AAjIPIXbKxfTq+NaR8G/Rwh5BcvZVPvumFCeml6lt7d
1mF2s4CSeWxKQEwnu0qJBAXiNStFHUrGtgAyENQ7zv2uDcGrPtRoJcRmclAaA+vnE/ppglc5OzU+
tT2Vwq73JLUFL3xtlknDWiNvep69G6TYZFH1IunJQSsNJzFmJ+iM3XXXEOnGxZQgC6Ko1qfGVyTT
i5ZbNKvBLC56e6zFFCzXU8tUVB2TFVzak04taZqMQEql3XYhqNyBGZG1jmm14CcVDTOt6nQijfvk
LChYZkm0NL60TIfeQpHS7Jxx+Lh+cms6YSUUnTJAzaMgy53cZEl6YzVoZUXStxikx5VKvXAsbaBA
HspB5NyXOgGHCycH+wPHEMD0z60jjBbTGhsrOS7KZ1/fNiZIohJR4nip0rkQrqygmJFe0SVJj7JZ
OVP6NelBKBJSe8h+qMvoXT8/9o+d2/u5MKbxib0rEpvGKSFMA2BlnHzLQwFMwEo16FwC51HZaCnR
IIfpkWrxk5JET/rYe1aggZS6hA932wBvfjWw7qomFskW3RdnHUqsdWOhxyk4JB3Axqq35UNf28Ou
dkHnTf3svnMm4IMDJPT6qa5eIWwf86CGoYIT7vxUKWrMUperCShAgRMH9q1cSh1dS1xAW+5kERLD
mpaooKOJpLCWrsppKbdNOyT4gh+HGCQhYWmHcYYdpT8xFYZCJ6P9aCFd4EylUs2kGqY8Paat5dBl
BGhQKUjiLqMvho1YkigzdqOL6eVmjPtZ6qFJY82YBMHqGM6sbMt9UKoO/uoWse7Mwj2/NRsFPAHm
9vBxQQ70691+4gXJ0k8LLaT4qCADLiqjcDCpndrZXOw6QPkGY78NYrpB3+ezC9S368Zy+YbTQLVr
guQUTR4cLL+d3IC8YxxrLT5GtzJjj3L6yckdtd8wVm7rs3EAfVFvjZ/XxV7kD5CKSWkUIyxggip8
L7kYLTnWrSA69nl3TMvKTcCto/eZN2ryYSSgmUm+X5d4qShGDVB1JkhLsPBl8bXngaSGKhnI0cNW
tbVhtEsVA9pp4U3dR6aHbidjV6pTdyMeQG1FwC4Ezwwk7BpNER7PgSUwtwvH+fV7GG4Cdk+A3si5
aRdE6RhqSOWDWbLl7CXKZ5vqos/u5ePrXMzl2KbWJ22MytI8QpMcpcZBOZqBvCNR4Jpmfxca5p2Z
V04DDK42xXSX2rrlbOxrlW7zinqlXqG98uX6bawqD/h9zBcCPALICucxatEly5xAU+4vWWmn053R
vVtCED+WUpx9XqA6gJsBjC5TpBx8FxF4S1o9YBHOzxKKS8zsbkFfIzWXYzupbiP7jamAkVh6XCSy
J6WQPulSPlHRv8SjBly2l28OaZ5mKWiD3i9Ha4+ZY9ecU08Lwceele4cTK5eS37VjLdNLG3NORPk
dZf1ex3FXoYogb0AGc8CLjTPOc2DxjB6v4q+NEZkK3Ht9eN8M5nYOmu/FIV+l2XSxkxrDyBLwJl9
Vg0QeWL2Yb4zImF3/uJrz34Oxg3g+eglI+Kd3zmGAnQyRWaPlhM+h9UCPoAussODjhGBGcOE4RsQ
BIBoKqgVrTg+5MLhATKKcR2Lr1JpbVK2UzYM/hRLiYOCwCY00Lvuwa8Wyt8KGrtLQg7yMDxW0hHA
7jY8xC7wE0k7OEv5ft3yL8M9O4aTn8NC40m4j6t0ktp0HHyDAsBzzJy6tBwTvZV+eNVy3Y5iLLkp
uROmwkLMmkFqBka+dJWtp/Aj/mMrp5mi94PfATW2xu4U+I2xltO4bT/bmpy6Y/auGpmv1vJ+7D8E
irOc+9wdgd+O6WvEXyQLwKg+VzxbdLWTgJTuh+/m1iI2mo4bRr4RArw0RIdM1EW6HNgDbSCm6KAn
hqQuh5irUhnUKE8Hv2/0baEpzjwzg8vnyRnpjFGuyJto5aqJ1tnYo3lI52grIqK6DHQqppOhNG7d
wsAN54N6S4dZzabenyYAHoHQTP5oAlEVcVUIDFwhyCBkPETOTzadArVmAzd+TL9SKfOUCVBvqYgB
eOU8WY2LYoaVgYtfpApyTBqjNFW05Ywysq1ey9yusu7TeHH6cfRCWQPNfNl8WxR1j7mKOzWq9mos
GLJhGfu5FVEZqJsII1igBlIOs/ET94FtGaM+0t6P8Imu1XiHT8Bh0sttX4yCR/9K5IAsIEdh+EVj
7QdOVirTDD8DTfJBnuzeuJ+qaGPQrHS0wcQKHWk2o3EkGcBBEoDTkQywNjl14qx1Q9LtjUKUwlxG
UCqj/4EUBis6bFXnXHc0DaQiXpQec7DpPZZm3MVG/a/8wZqxxnu11fGkFjwmeAYEcBoxmRg0/PWd
vsjU+qQv5BC1LL/2Wq8aQOcCvAu/rG3JMW+Tzy6zyQZYxDbdxa7lxqJZiLXrJkjYKAhBFIPwQQOj
jrKVtyHGs0vwagDgslwUJ7UOuXDMcPW2gc2vYtIJS9OARTw/XWWeQfpZ5ez7pP2YPclOD+EE3C7j
bnSBs+w32/67SL3VG0UhF76rsP+48NBMam6MKsWcex06o/JTl38Iou7qASLHxjqHidcN/3DqgrHO
rFLvoFXxHMpe66DwPuwGh/4wbeV9Whhi86b9LiokXA6NMcM5Ecx+2Imjakoij4GmNxiprJ6Lr5lb
3mn3BTMXQCBNdvZFRFV1OSb0S6IFoVgGB+sXVyCJDW0B6xFKhIwk9IUhhpr7oXKiF5ANObJd3GVO
+Hr9eC8jLwrKFL4BGnFQSvEpljIpQ5/3LSbTc/B8ZEclwFBLK9quZlbAx7xTKVzKoJtZZkaz1vlV
iAiLrCTHosdUfIAkAFi6ocjlL9OEc6W4MJP2qBwPFjYJzAq8yMu06UwCREzFLUlr62XgZLXC6ly3
4E/MZCGR9sXbENd4oi3Pixn36RLUNbSVGUnX4lYbEGalLupQTjbbAbhf3MXT0K9CnVJV7UITtArW
7xSLwvAXPB/4PHVJ404DhmXnD9kmq2qn6F765Pm63az5PaAs8O9g9l6/wL1v2nLOtDqG31PdBuHQ
blLN7XURq0YD2mQGWkfQpOTC2dSnAxlVqfdRVt5PtYXFXd3ru3oTz5GDQW6BuLU4w8hxZQJp2Nti
P+fE3WU5rswYGIQ+RYI9J5GtgZIjBsnImAnObjVQs11nilI8Khb8N6GtsY8mT9Bs2NTvxGltxBg3
+Jk6vRvY/VHv7D/BdYRVosoFJiyUEZBOcsdZjQCijfIRe1Y780FpMCikuvVHc0Pt7rN7GW+jm+Kb
sb9+heuaIvlA0sUYiPhBf+DgAMilxKGOh+Aj2hd7hmGp76cH85na8ka+lXeifbU160eJ2fofy/PF
jm5fZ2qsS1EPiIXvVNJtk/5sqQjYfM3FUYnBf7hG42JdtemnXotKufeDiNiN1jlaeMzR+e4J3cQD
Xl2NAHlnzRmwPElAMoFrJLxPF2O7FEmMt0eM15VmfOjD6Fk1qMTV0A170ezAqnqYVlFZqkouoOEX
pIPAHp9aX0oGW7P0G1Jj/lC6ycbk0EmGVwpdYi2esJkedNlRWbscmO6HpTYHpOZ4vhb7JUfNzk42
c4U6pgPZWI9yyycAsg3edQtdtRYDAJlguwWmBJ+R9k2eVRjN6XxSxXaHN3Oafqnpf+5Hw/dQQUG1
8BdYE78sIRdjb5UUm0ohAMqM5VOrsa1ppfs0e6ywYXNdJfZ14z62WE6XWUmbFY/46KKXUhv3FebL
lrTYWlO+A3ija3XEHgD2ptfPoVp5kdkJwudauoTFGiJjmhrN/YvHla7ppprIAVzdmZ35xbgJDwho
m/AIXg03ehANb68YjCJjuhO7xegTXNbGQikfo9Fo/Kr+qjffZlSlrh/jukLAzAbeKAKYwX8QQlJV
Y8VmIjRf2VBH/li+Sw7B1sWeLQ1IbizaGV1VCYvSrNwHChS+P2ZkTRJOhNWXqsXJkI8Zg6ilsxJG
4GMWXvOM0RrlxfOPXJSajSxpXef3B2BoZ8/moW9t66Z4ar6jXP6WP/eD3T9336oPUVheVe5EMpcC
KmoBRwvw9IvxJhmt2lEiEcTWSmUKu4AnMri8T51ATobl+Ma3SLsp6sSV62xLSozslNkmbQFojJ57
OXziagUfupUwggc9fA39fYM1Q87PFfPaQQwKPzy0FVBEMKIGC5hzqWjKcqUYTiEHhRiQAuNbzg+b
tGZbTRnKb3Ay0tjYJL3Hs8SxHtVH46530+N0L9vYaLZcaSPwBrISVWCTssb634As5852pKneAx2m
842QVT+NTTw5QbEpI696BI6eh2H4UvS4XCnYYGcHq3o6+oDo4/Ae0RZ51msGdputpwW8lXfRE1Lo
zA5+EDt1tURIubF2jUCgwXwGElscNFcvMWsyNzNg2QAhApQfayODkjSrBE64kmhi+wkZisLA7S4+
5cBOrjQtxSdnBKLdOJR2XPgV+SYLZ3LXsi+U0/D9tlDuUi529EoaDQuOEK2TaLxPI/bu0tAJJ+gY
a6HXR1gqoMEItGb50cqGZ4Ush5zU95oh7XpwV9hypQj8hFnJ+beJ+Qeet+AuNnEC3Au3NuoqxhCu
6hdFuw3mcosS2SaZo0OqPoZl9kTVadNORBDKL9OZc6ksNp2k9npD4gqRVfWT5qtMkwOpUUDNgSQW
3FFab/o08wTechnt4CEyAVyTif9Dj+hcYplreb4UgYotpgF7N+lDoLnTjQ4cJaDHzmhJSpItWqi4
RK+C6TDMC9CbAk6J8NggkzR1U2pBKN2Gu9RLnqTcthxl11QHy+k8umm2dXXQXHk3Ko6wWH1p1ufS
2d9PDlntQOodGJA+OqPn1wwzpjogYe12C8iwrY9g2MjanbUXCV4zqVOtuU9aiUasFpj/aK3s0i3T
lOyETNir+iG3AdObAlQPHsAxXwy1MCNJ/bUcA2JfRwMOt+nlTls41EYpypN3TXjo//RoT0Rz9qsF
VFtmdrRgH/AUN0bH126nbdFsA/lmcEZX33R32LcoJOR4At9ZCSK41xPh3KctkgBbGfwfZ1/WGzmO
dPuLBEjURr1qzT29VdmuF6FsV1H7Lkrir79HHtxvbGUiNd3obswAja5IUlyCEWeZEBxdL1dxM7/T
j2H43rqjV/pQkw43RX8sS3f17Xh54yCwip4AoK8a6hWLwxjcrrACQEk9538nh20KPw/M9s48yn7h
DRtwGlb27NWF9CXe/Hu+LGAdkriEVog3ybtE9zi3tfYBDQA4PVhOXKGIGr5oyCPM7egIj26qYE0D
+koBEGxEENQt5H8ody57A/OeVjJFkDPV619hru97ljn4YQetElshJUHeQUQnjO5Dsi/ZnoaDY0C9
vOnWaWhXTjAU6gFYAUN/9ghbfHaRGDy0ulY50+Pgmb7YtElAtDvTmZ0nBAjIQaxu5TUnmSs3Pv0W
dnGKtFLPi95sFJwic9KdoSFha9vWlYLcN8zVC//KpkY4a5bVk8G7Xm5qMWlmmEdEOSdEd9v8TVPQ
k5He0mq193RZk8TAPsGDio4Xy+VqZiTXjJF8Ho/z8ZEf4fjslz4UqzcrK/nKziFQCJwxGWgFXNSX
ehh8D53RkXPTenMVuXTg663YauWYQeEVAeQt/0VEJBgEYLVrnUq5nsQwpRo5i/dm2953z70f34V2
4aX/AwvsMktDfe5LsMVxWGUQeTMzSs5WFwd9adoS2u8tX1N7u7YDkOqiWKbBQPQC8MkkQxSsDsm5
FZJNEmnXjuL+9rxdPsfmkfw3xOLIgcJthRIVQ2JCPiZzX6uJy83BJdqPia1+o6vThmoOWspAWIN7
8v18k1glS2imqGc19SfD7Q58a0LgkWtYD64UOda98BIvPq91kD+z5kXSR9CGQ/EDShFY+4ujhMBG
WU14qqLymDVuY227CTT85hGiH17jpXdG6/W5Ux7oezXhIp390ZL7f3N/f/sVi5PF1EZGFZbN+UmE
R27tJDkEFiK/8hh+gVu0NhwFGFKzfyFcauAzf5mAxcwD92qETCC0AX1QUNFkkq5twDlxvjXHi+e1
lJplwSjmuHO1yQNvPpgNCtMD/1s+MacJVpPNaycnhFIJalp09rBafNQiYXqZyik5q8yzIGYbBZET
e9Slh1nMKI7dNjzOlZ/8vBr62vEG6jWKTDKF6vHyEaEimydGiTtCmxVHwPvu3mLT447igES/zcuV
hv2VsgLcA0G9UIGCQmdnWcSemDSFEuReIY5J3ThMglTkfqW0W9JXYGWjkE1qhzf9NqKRf/uAuLZn
VWCNUIIC9AcaAt/3bAx7x46HCK3I4Vauf7Gm8VTIOd+Ocu0Y+hplcQwx2jY1Ra3rjDXkRyzyJv6c
gOPR5vcxqFy3g10SIbAbNAMVQpQS8DRdAjZjKBXmVQ30Wj+OKD413Olwsw9GHJQMdH7Rur0heVqi
O6ZWncXEV+b06vf88gOW4i5iIHyCVKJ8FhRGtLIlPeECgQUMYEtF46R1ctclyWFk5ray1mg8l8Eh
3KhBwRirV6PYOosvCrfoNLeivMdGHbxwV+7odtxNh+J+LX++SGfnQMjbKND9aOwusR8RrXW4IQE8
yMzK1hJmG5WxoZq0gTuGE6qlO0wgLtD26fbnvbg1F2EXa6mjdaJZGUooYRPZUQjh9j+3A1yiAhEB
A8IEIh8GbHtxmsZDnlRKqLVn9cwPaOhmvuSxAOjI0Ba/220GNEDidK54XYl7IeK2iLs4YpXBEHHR
osCtdsmTMMqdVhg2qnGn1tK8qa5dFhqenoeuWHVPvpT9XMSeP/aXtwnwlhWZWjTvuC+dh8amPwA3
1nYqnmMROofhYXpFZVr3kOXpKHO6OPKdaZMd5TVb4svdO/8S7FrAp9BeuMgihNoIvIQH1JSgnFX1
xIP4dQAC6FsiKGg3sWb3RbSR8eUTVXkI+34lZbp8IeAHQH8Xnq1zEoNG7fepADRMmRqIJOEeN1Dn
MN+YhzKaH22GR2ndMvziXp2jAT00w0+R2i4P4GIqp7BoIF/K/ZEF8abGvQrH08bHZQMfIClZl+m7
toO+hlzsoLasKt6OQL223pRuYKvqKxtu4zLPfGrz36Ub+2scxmtnBV5AOjhAeHcC3vp9TsMQSIIh
MgCM28WoHNHt4KPLEawdSZe1hHk2VRUCQjO0BrXk73HqRIxEWCiTzzUiDG/GKHnj3nLUAKKsTgTr
9bUa8vWh/V/IJRgjY5MAyx/LJZnVhAK6TbeK9z/kQ/NX+ZaAzUODiBAkDw1TU5e3msQnvSU90EKt
17GgeIJBJDTtjIMO7FVrp6vyKZ9Zzo2Ay1usGgxa815vMJeoIQvX9FW0cBKbvBQPUNk9Mlf/uH0C
XiQj34e4VCdr+zA3GhaCQ5g9VuGTSWHb/Pt2iKvHC/on8mxrA4zgss2gd5lJcTuj6Qb3yU8HWwAx
vPnZWv1ZexJc3WhAnc6wMjQ1lnlkVir1FPZoF43diykpdgej0n8xnDl5nFuVZMY8fl/wOudituhu
z11NN8IQmzKq7lOpdwmPN5Qre6013a7I/iphikoPBAdWfsC1ZQmzGUMBQwZs62Uh2oQWeqGEMgS7
1PQwVgmq3Tp57hv5b04jL6+3ygAWhaocsKx/8g6d7yr+e/s3XLwUsGzop6GABqYETpnvc8DBOOqB
IEZrv4sdgzFfT0Ng9UHmAJXtdih9zp6Wm+KTCwSLBCTNyyqLNdDJAvkbwy3ORaf/rATI+eGHXJ+4
0gD+Svwp/sPbzpsUwCjgd8+j0dHgz9QQ+RA1b834g3N+tKJmU0/HUelscAkdjUWWjYazgHAKcSYg
xjj/UYpmR3L1pRIGdEe1o0qBLbUaRyjKxoQ58ZgXj4IUNiPmJjYKkNgM1aZ5/2dQfpRd7cg5hIFT
6ZgkOBym51jr7qyRBmh1O73ydnterh4WX+dlXiZf8geziXgtBL5BZki+2WyNePQSNd+E6QChkF+D
SR1JoTYrSx/Aj41elz9zfWVvX9luCvqHgDaimY4+6fztvvwG3vVmrkc4IWW4VSbjL6X5p+xjsDIA
Z8an1wD6vSjYkEg3uJpHcwB6p86MoNj4XfeVN6r3k1E6mtY4RpGvbLErp+K3qIuphbsxhYlQ0pxJ
GtlVAhlDCe4Z+lpN78ouQtsBaQgWtnxpZM8J9KSQnjTn7ACTY8PXAVXxxo2e21EHBBf/GcMZuLfl
N9QT12DkF+/DeWLBdoNeo4ksaFkLngQZWZLg4McvAPaWKe8cA7TiJ0X70UbvoXIMhxfDkDYdhXBK
kpSBzuvHxKTnIiFubcWgcVJ5pY36H2zxYrOjOwzUMdLQWUplkU1MVTakddZj5ifdq2PlnmjZr1gY
A4AT5pmHH3kGt7mWBLEwDxxa+FkJXC0vC7vVkr9ZNvo8kf2SmXaqg1aW5qmtN4aPzic4Y8RP9ATu
LvTNsOoNtyZHN7NHvZPsNi48rGMUo5vc16oPKOw7DZQQajx4+uq3mkCPFIDPEJmwmh5J96erd8zS
HQNfSJH+SNW9OqVuL1FbbWvbsHJY/YVo3qTvagmHPG2XjLB00/h2ig9N2NvUSh1eGZ4pxRuRWHt0
gkAEe9XqH4qodj3AGhUeQGC8QFdoy3jiyPyhnbhtdj95q941ME1OJLgYZ9BKKgrwhqpdRPoHVIsO
rK4ZiGUR3oERni/CVi30vcPJaa3BV3TmmmEbkKLeF93gloOxlbUfhfpkgmJjojAfq8D4qJYTst86
XBfRm5As9UPCfGiVtClGza1lgBvLfTe8l1D5lUnxYNSzAaR2mNJqX8KJ2KQbWn/U3WnAi8aUYPps
Fm7VyNusSb3OytyRg8JphQ1WN8QDYIbLNdnVpdxv1bc0A4sh4k6lQ8xgCE9WDnee20fnZ1n0YpWh
ofrZiJpx9d+PLVXUrcXVujmXkIcg8a42yI+hvRMpAGNpYm7y4r0pudNrOwKsNiwbthBpdlJp8mBa
uslVw40oRpBUTgdG85B6k6H8Kih8Kge8I+Dfp5/icZ9BOESq8YbVf8bNNPs0+xkVdqzDyItNToTY
cAL2EwZB3xgS0OMJ95Gd8UNuEg8tfpcPzJPyyufZsUtGGzZTYBhXthiw6MDPHOQUwpacYalHbiVZ
x0IibsvpxszlF5ocIcLnT6oUqAJoGWP4QdrRk8s7M4Vn9FDvwkk4QmttmemoI5R+nFi+GemHUSme
rEgNjKTYhlDTuD33n+jzi7kHWWeW+UUF9bOY8uXKaKSoqDg0A8550zitKB3gjs8GFkqjZ35c8S1w
zT0qt2oEj+Q8Aa7oWRNgAbcYY/W7I5Ej1bozmhsSf9TafZOOIMzKOx73AYtRadZ/TiXyZPh55vmD
VbWOKj8k8VYeSrvXQzvGfaxH9IcY45NFQ6cvQR4xsNv7/jmspHtdZMcaRqBi1HHt/9XEPgOqoGwk
CIsZ6B4mkMfiboIzw5TREG8DU5f2HTF3uvXn9kxdu1vBbTIhLIJk76IkKvEoC0MFDytTf2CM4XN/
3A5w5RmFDPmzww+S/AVwTOtJxPoeWjCVMdmZOd1xo9jHaRJw7DiltgIwSX0Oz+bbYS8BT7h6kD7T
2d4OucPyZTrJJktpAhV53U5/V1vi5F7iQjpo1qVkDg9wiIIZEXlr8MJL2tD3wEvacWgoRQkR35l2
MnjJaxtAMa6/sxxUJ/udjqdqD9VI3QY+Ftvif2n6y1fqTRg6sljUOtAWJotChwSZwEGJUOcascTK
Wn5Rh/xPYeWB6J/aObE0oVWnvsiJaXewArLM3u60BzO9Z8Ze0o+NmRzrcXJV1m54Jx7i8FHvDUfU
7Ei09gOGuYFSm34+wk8tz32Zqb5Rym5B0KKswd4MTbfU3hWTulgQYP0emdgZaLJp8ouiHgR9LPV6
pqB7CbhUcd0cpfFXJr0qZBvLPjpQEJmvd0WRvMZ565hD6cVS7NRDbEf9Q95VXlgPf+AH86ukp36C
ReVrKlCjlLL71HwtROYCyeIqqWyHWero2UmdTL+q9gouokGGgX1Kf8kNNmwOQqSaeHR6SIHVz4vo
ryTh/Bxgz2ShGDYxL5aRIGkvfXEvwPoLNYFb/o1bXjI+jdqDNpzI8GOg74m2WmieU7/l8QWgJcqw
2Jp4yy4qhqNGTKvVgRKXd3OjojWc2XAhfITsdNDDX+759ma5tkc/9U7hUYX38/Lx05i1Grak7c8D
pFx0Of+hJkCrpsRVBrTqjeJv3QNcXchr9fQrNTK8LFGIRY44g3EXN2RUD6oOuY6ZzlA8NYqtbPQH
7M/S7k7NDuoL+2GV4XPtvPsScnkxQJCtBogLIYcdqLjA4EAmmv0BN+tdcZDBbXJqr54IV4cJvsss
/QuO1jLdVJuC4JqD5ClQ8Eegr53cwiLncEtIythF4rxLc+LziP7kdLJhOHNo0mZvamv8InJtWUFr
A8QYVGFBB1g8pHQiD0mdolrXpMUxgdS/Ub/rAO4aUm1brKvtxhp/J8p0nxMKfQJlADWaPuH1fcj1
agNNUGcwzU0jmTuZ1UEn9x+6CgKzJj+YvMxWnkfX3i0qKhCAPAA1CrrE9/TJGJTUglkM9gAAzbXJ
HDV6NYwqyJvs36xDFPrwVEGPDq+VxbzQnlVqVyngXe1Mv4cq9BTw5zRovFk2v9U2ESgTK9fiJWIH
1wT+Ai9jbulciHIUeHFSGlvdOcscgb990098eheXPq1dA1hxsleGdbDdtUcn1E6AEp8R9xdkHl0K
lbBr4DCFHH3wiDOc+mPiFm/FBg7Q2jsKLNqmCHR15WNeqyNgyeFKAkgJNaUlXRCTYRWDCiLDXMCt
QOCNHovn1kUqdTCeQQJbedFfe3gimZnnGBovFzyUGdIqCNRez53uFXLnFpHk8kg8DNPfmqz7RF27
cSGxAGwqNPZAh5xn/Uu62St1LQmOZKOSjUcttDbCLN28O8hc9vschmrqMLgWFUFZd97ts1u5muvi
IQttvxlDfuFpwZqcZLECny0gPB1TOcj6uZUYaoJQ0831p0hRXRwHfmzU3hh2dsOeDAnv2VJNdnly
rEbDpxIwDNjdPDLdOm63cf02lA+k/oh15hhYE0MDUDoNbchZBjrlZ0B/jXgfIeedypdk8GsAciGT
6suVtjUM8Uit8b4M7yq9+AuYlJ1YP1TrlUzlPgX3gSZ3OdLuEYoETaYEeQvODooSSW48sOpsWbGr
8PYxrJ4qOD0yKXlqo9or0sylXNiN/LMxYFsOkVWppkiZP2r41NZh7ZAxPUfuZBGU3cZj3+zbai+i
17AK7Sh67fvE1Y3XNMltZuwAmZm67cDeCwkmPOynAUmlRj1U2nmowFUSGDR3m/EhgxwuMQ9Z8zpA
NYsz6nS8DKIWHkjxfar4sXIsUyjmqsNh5LndWROU+eOfrRjtojmUBh7FI45xquW7Cd4fgpy6pPSE
mt616VOn4L+Qf4+1T7s/fZU4df7Akl3E33iB6UAZoEolr8Ajm7Zi27BHkbbQrqg2RlF5wMzsI8Id
2hxbFRJsT2JANtt89IkECj7EPLba+NccfxMuORIo+00oQw2XbztVvFQQOhI9aoodbN9fby/Ha+cL
rrr54EaDHt3W7zuBCLVHXRKiOwQC2DJqPs2fhK3gKq7e4V9izDfHl93WKLFMUYNEMwhoP/hdZWB9
/fNRoEc8S1OBoX7BPjQyWmd5Du3UvPyTy7s0Luxmur8d4+oNMPtcAaWBPuEFuqlVC25FBEdx/HPw
YO/wKKgd+WQLwfn7aJN3jvS6Bnm+1gIHbPETRQFAFeqp36eu7UI5bvIYl2og/M7aTsCAVnYZWKfe
b/tAeObPAUUjBj3aVYzqlQv9W+xFUluGXUdDCn7lLDpfn2rU9B3reW52cbyOn6Az7OSJD3LGWuQr
6wWBcenhQ4ImuOS+EKjfaRG4lucslZ0Ee2tcI8Nfe21+CzH/hC9L0sohT5iBG/fZWw6D2nSyO4BQ
/TSoXdncWLmbeZY73ilndQ1nPU/b4q2ANQqZCDTVZbB05+zzS+hIzeCtosJNu4YfJ1w+bbUz3DQ9
ALSpco+nP28v2ysbnEApQkWZHO02uiQJmmo0tWDy1fBOe62H1059EuPazrhye39SnE0ZI5vpSt+H
hOakYpWtWePtXmxHJOmGrbpiY7ghA8wRKDF4iwFDraPsZ6vb2+O7JEOglT3zq/9/8EVZng/oyygM
wcvJFr6qe+qBH9CU9Q2XGBv+tz3A/MRr963ksMe1pvO1PfKJ7jHQ+YIu3iLpTeI2Acc7hnon+gEK
Xrh6adjy0NocOMvbA53/qMW6maEwc8IAMARQCt8nWRlrs0+oMp0bAstALdkUTHbT3nooIgCoYW1Z
Z5U3iCb4F2HnkxX8S3CSl7m2Go1V1oViOufwztGlwk8T3SbhY9ND8QAozxaCM1b743bQK4tWAW3I
wCtCA3hgCcRrUphIh2YHPTCY61aFZQ9J7ijxx7+Jgj8d6CwEW5acMsDSsjDFM5pjJiFAZqcKImmd
ezsMGFiXnw7D+b9AyxITSvxKX8JF49xGOLa1wg6nwk7kDnVMJFScfCTpx5BvS8kRcoOeReez/D2P
ug2zNHsK97zZ5hwpH95V1pNS30tpFVTFUch3fbSxZr00dbL5+AzTXZk6E75Thxff2TI3odQ7UrLP
TbuQ76a3Jrqvhk3GfCUp7Sr3WX/q8p31oegfOXKk9A7GpXqS2cJ6I8KFLZpdN14i2Urls+EtaV5S
7G/2u1H8sR9sGMY6hJRBq0AUbXjLaOz22P0ZTjJS7GvZ0QrmaICyQLntLWvepGZPjAfkrll04HjC
Kr/lOmjJz5L4I8QrarurTkhBpnGXFEFVuiQ8kmwPt0d52lkV/B5+pcNTOPqi2pSml0GHHv8vT30y
HFs4I6b3AzgrkZ81Di3cPHZE6kKZzKxOonJFsWHkrwk6jRRU5q6RG/gsukO3M9IH7bGOnmj+V8lf
Bxl/FOSST0lXuyHZKtVTW24KKTCqFGK5v5vYpd2P0ti3wJ51O6VK3IrXzohss+2or6KAN9AXiUSB
2ZuHKIQAiNDcBn4pauH2TeY1MEfOUuhSYZzAQkdZZUPGwNHME21/xdIxppI7GehP8UOcv6mWZ6ng
RRR/C3pPE9nupXNvHXLpXRdHwncaQ50JHRK9MGU7MSHvVD6mlYrf8wweTyfvQn5fkFdVVf0UUqEj
/1UN1DbNj8YqUF1UbUmubHlCtooSX8EGR21NT9Y+IIdjtyGxTTo5OX24vR+unJnfdsPituhimiqj
BvZzQyw3MtFdig8RHjs5Hfzbka4dI3g2a0CwARspL+snTU9aSHBAgUsNhWOOw4aV3Bb832SfX6t/
iySt6bO41BSBAfHGVoufkbhXIGhweyxXUkGYisx24BC7B/tief6rmRVZUjoYp6YinqInmxDl4ZHE
qd+yZN8iLy3hH1WK/HUkbIeL+jEOB2LXFByeqM82KYc6KyUrt9InsOX7tQQCLX6QCewp7FqWc1w1
bQR5QM06VbgICqU+wqhuW5gR4LWDL8cd9PJK+LNk6HrF/aHM0PPLCMxAaXKY4MKpSNEmRQffnFBx
Z6FTRdgQwOy31WtWN7EtGYVrjD/btl2Zz8ucBb97xvohB0NqpC4+Wk6MQhEo95zmXnHXPBYTOP8x
LB9hBpTFa431y6Tve7RFLt0z9FyAHUE0rfwlYF9RZLqvxccWT0KuQTdoHD2RG/uuhCZeAw0h2kye
kItNCgZnmcb3vYFmsMrpW8yaze2VdblL5t+G1gNw2jIATPO//5KQhrmUyVVhWCdZSz1AX7dhlTuF
aq7MwfUJ/2+Y+Vj4EqaT9bhkPcIYvenQSbVbSIIrMshmUQkpyTUtzWvhZtICqiwzwGxZjgyjkQup
y9hZKVTHMkBkN01Hk/TnmM4dV4Boy2Q8xxDl4Em3mXTDq8XPdCr8phwDLWz2et//1fmaCfrl4QeC
I8X5h/qlCumaxWRXU9pIFe7Fc50YvhF9pBRPDWQEcbnmRfRZGl/uTBD6sMRRrbykNWVRAj/anrDz
pKGb00UcdYts09J4W3Lt2PQTs5M02WbkSZPytax8zrq/B58FNVBZU6B+hDriYpzQ2YbQoiaLM1r5
yg5UsSByU0fksF+wdYds6pXVdflm/BTwmElp89t82RIxG6ZpWdOLc5q3tlbBuEVaubYut8n3CPOI
v6zfxJCrRmtacQ71aWdkatCVdx3gCLc34xXkLKoLuLFQxYCyy0UltKBGQXo9l+HdfZQdvk09uLMw
SD9AfzS9q+7L2Idw21rUy2U5R8X3UqEoOAsdfx9cqnTTqAyIyn3uag7Kva71UO7YDo990I6J2xf2
9EzWNula2MWcWkLlkNFGWOVsBP0JeLpiQ5Jgek23spt4UWpT6IPutcpTVnL/KwVujBiyq4Apm3gb
LwmhQ0Kl0VRLgbav0jsETWaAhtNACTqyI37nrKu8XluisxwmYkFG+wIWp46wnIN+yHRuIVycTYBw
qSsn+RXI/Dyo/4ZYzOeoTlknZGuCjEaxNf06aDbRbwFnaADYXX3lXXN5wn4Ppn5fM3KOx9PUROLc
GOVGDgGRkvrtWGq+ydMfXNFfbu8Mclm0RzyKmj0eouhNLE90vRWi0lpjgr6neImfzTOgXB409mfe
NnVbNzkVsdNkNk6YmY+2zhG4+gtmos38zwxWWYyYRZGkhUiXz8Ky2yJQjHfiQKEOLwPnXX4HcOoO
/uLWry46aqqjeNrectd0Na6kgajifPkN8yr7cgwpUkvlsFLEGbfmlNmKS/6oEEnxIrfZtC8AuDTU
ydCOTX3gIW9/gdXYi0PdkNsOLdNRnEtU1TsAtFzANHKUIzWXe7G5KSvqRPCSdmAK6a8Rqq6cFSoY
1cBXzwVYICO/D1yvIxImIxPnrNHtGH3FBJqy/cHUV1pRV2qDgEF/CbTI1SoO8iyE/ScQCZIP5J3m
DD4ALYP/Te+mbRVEP7KH2ScVGrLPtyf4yhWDyNDyQnaArGVJtYw1JqVGGYuzhuZEqj/1k+JG+ZpG
2bVTAmFMCwqyWEgX1fJQgU+kYeImA9UltocgwWkP5IQXfzBoVa6206/sW82Ccv78D5T0lidtyyCx
QfRwOI9wvqSS5KUZBVbq1MkwsEBRKaXAA9IXpbPW1uuV+fwWebFXjFTuadFJwznamu8mZN8ey/sY
V9p0lo7mjr2MwNU8rt6ll9UeVFm/jHexSyLJNDsFnsFnIuuezKtTK8kbU1L9Kspd1Zi8UIF+OQEs
ZLJQN0mD24toWSeEVRcEJaA3jSWEotayYBcnho5HIOgiOoFAWw90YGjYWaa7fUxi24jp0VDGX51q
vN6Oe8H+ngNbgKPgkYqOBaAT3zdoXqrSCLeSmRij+PWuuuPctnzYNtyngeWFUIdRd9Yu2ZON/oqm
hbRdm/nlBbv4AUtvuy6EjYEY8ANiZCti2moQ37s9xous4TPEzGqFwgOSh+UhpE3FGDUWmCSg5ik+
AJk7Bip0ZwN9NMtlxH63JvI3nzZfE2lEnKHu0BdCCo8+/OLY45okcyOEsvcEWwampHdhAtF/ORa2
NeQ+kg3ghtUVA9aLg/4/QcHaxeOYQM56cdHB3AYCZCnYFaAcufG+gv+EnTympQPakRpIwUxzsbM/
g3DVj9szvNyyy8iLLVsnLc7/sJ1NsTN7GO5F9hwqYu0zznnQ5aT+d3yLLQpyhhw2JcZnQed+V/m5
4cAprfFgbrGpHObK/7RP8DksHHPzzT3L6C7yawuQzqZQMKxSeGmu+5E4lmqHGvAaZujKHoBs3H8D
LTLAIZRI3c3zV6amE+V3Wfj39ge6crygwI0jG0QjFJGWHUm9LS06zesxz2KY2+a7ARI6JWT+VFHe
R2BG5CgDJzJbeSrMy3zxxVQdcqggFsEi5cIaQ54ajvKphcMl6t8EkOCZCvmIeHrszb8ik+zbg7x4
O+N74W6EYi8cf1CaWbJBecnrLO5A58pysS0VtmtEBFCKbHPR3YNtvU95DeKPgPRV9+d27AvUF2Kj
jjYbO4HeAi7PYq2EVdZ2HZvAa4roUY6HTUMVYP1j9QTBIC8uCz1QdSAKhOwy1G8dPIjhLwhOgXDg
p/E46oMZ0F6GEozoT+DfOUYELQxTfdHK/Hn857fsnK7Msn14d8yNlCVNOxz0treYPJ4KlcJwWY7t
uuyfush4rmkPCMs2peYdSFN/TC10SKihLdDcxU2HhlmU+SRfc9S7XKEUbTKod83vZ/3CCwFqoeXA
WKmfqJ47FWMOHUsoKG1K6ESKkCNzx3uhXZOeu3I1QOVORRsSBzWMS5bTkOS1OkR135+SrDhOIjk0
TX+HE9aLQ6QZU+0bPXAwcOceNLRWAB8xzOqIB/AKW+byvoDcoAHiCaqaFt6Zi1sYRxud4nTsT0bN
4JCEnqgqPOhQuSTXgeFuf/Tin5ZSIdhINKwykCtx/V8YL3Qi7et+CsWpD9tTp7pK9wBAIzpLd1Jm
erd3x/IVYACPCdIXjM+wR2bZKpwTX54/IwmbKdTi/kTj52kCLHSEhlcvYLSw6iexPEo/Q0EQaOaZ
mZeysE3ZtDTFXXSSQWcEgFKz20zbDEMJGYtpq7cPdUkCoD/vBaHPvFG9gaMR90K0fOU0uvZDdJTw
4GUyuz4su6GdJKLcKtLulEncxeoJ8rByb0/rcs/MY8VxB07BnNbgf75Pa5Ppcpww0Z1KQJ+qfkai
GbuhHTCm0U+5dYIC1R0ri+3tsMvb/j9hoRw/G90aFwBXmfUAB0H2E80v8cxkaPePsZt2z7ejLLcE
oiAdRWVwNtS9RPvFVihxZkUd4Oe6z3jjopdi64kVtKw49bFxH7ZrjOMrAwMMFgq/wF3gMbcsf9bj
wOSs09vTCF4PY0ZQxp1P0vvbA7soSECWB5VdfDcNqmaXpN+o6cYSgtrxiUHnSU6x2eXiRej9z7yS
9qUCu2x1PBQTxJkVPL9G4sjyY2qoP6NWu5fyLiiM/FDh+uit2C7ifnCge/gPz6PPn4icDftIhyLV
EmDW8bqUJXgSnlhhnkTKfRKdrBEknczXRX5g+cvKnFxM/TwnXwLOJ8iXE0IRQOAlGQJ2bpvZLIPZ
hQu22azExjxjqzyox9ay4wO9Y0HvzxqDkDB6Trz6tQhW8VvLtyBGj2Iu3kN4+n6yar7/mFiAj0v7
lJ2sWofqODCAEascrQWDo37WC/CcGv445vy3lVmBDMWo25Nxsa2/h/9Mc77MhVHIwxhVBTtFzPQb
UQMjkoFi2HjCwnPU4EA9tneQdPNvh72oMPxn2Eh2oVxsolSzOKV5m+vczEt2SnXZHWN1A2vzGuS9
wkd26idptY17813TIohzTd0+psBf6cY/ldmefwV6pYCRzU6KgNx+n/yqkuuq7Sma6gqa7yEAlGFw
e6DX5hcoLuiEooWI7tm8Fr/ML1FHLYNTHztROHVZIn7OIpHag1LbQqgnrQmqpD2M9bByWl/kGp8j
+xJ3scat2BxjuUTczrJBQah8vQMUsZNRqo9au3QBVhigAriymi7O0Xk+VaCtsJeBhF+WP5VMq7Rh
wGKuJ5Cz+vhZ7yNHLusgIa3HoKtIoTpwe4LnT/Q17f/PQAHUxtENPvJFLqwMvCljxk5T41u0cxUU
rPLmpYBTABvTFZzqlZNjNg2DEjGU2fHOmL/2l6+ZptFoJpokHSl5NTQgqUvLTbi20qmav83FkP4b
Zbknpxqzy0ZEGZR7gxc2JX+H+ix1K5TKiyfM59R9ibN4RtBomEa5QxyJW7bQDYdF8Z6E+Wtc08No
6J4hM6waqQ3+H2lf1hw5bmb7Vzr6+dJDElxvTDtiuOXK1C5V6YUhqSTu4AKABPnr76G6PZYyNcqx
74MdUV0lgQBB4FvOMiBX+P61nZuj/nkluTqhly8wtoaudQYVvjJ/HLpfNf2XNcb+nCXA9KjYQjz8
GBVR5D3QaaaqxGLIDilQQo3dRDMYBDBB9ymzot4kITObwB15JER9+/1Ev9yfaHLCdQx9iRNxPKgw
60rdGEo8menWGJ81CXAXaHIqatSadu5A+3KDfhjt6LMXjZXUPNWVWEX9XbTptUENAM+Vc8fL8npO
tuiHcY4OTgmyi9kmRImrDd+U3R4mXGDlQpoVitYFcLFOf+abOLeMy8nz4cszoOysMlgAxYCZeMSA
7BWu6G7I/Ky7zItzX8bXy+jAeQunCuSljoJdlipZqcDYNXaU5rKxRAb2tXqpdLFb/ARo1zcaDvFf
Gdr1HBNQpTPO92kxBXaO1JadKWycexjj89RHqbO8100lLpubtt9N+qUoz5XzTqOQBW6sIUyEhQuK
GUfv06m0hDDweQ/mglLVwFQG7Kyr9pre+K1yoYGnUDW6386IhqB98v0ncoKbRwxswHgFHsq4sciJ
qIQ1lgxNK4yuX6lbEtEAYdjPfl3u3RXwimgrZ2fme7qbEGuiiY3DD/y9k3xprigxZNF1h3FBtI2o
Qed0y0twWCbwIlN+LvU/jQI+j3f0CrGKeWrbrDsUJgqiRr+dZvTjitSntPM7J4WNj7yeoVrw/cJ+
MU2Yo4IwjAALyODjIMuxkzavLQyLfBhqADSEj0/A1Tq0M0CYkvH6Xx0OewdwEvDtUFdB7fvzRnWH
MScyVRA9p7DDTa6cJAG3tdzXTAZzXZ6Z3Oln8Xm0oxtkLCe1VRqM1spdPW4K96Y4B+g4XT/kurAI
RVF26Vi8I9s+HDrJ1LkwHTNJzE0Q9zpETZnpIf6B5x/xGjcNv1+/k10CmIFNwNcFTxiutsc3VZsP
EJSwGxlXmhuAnlSAoWtPfp4pK9ohKudKE2ZtqoHwdebAW/bfp+P8aOTjawMUisSEn0hcAxpLqBKx
zDrTND258JchwNbAZw7+68k9mBrFWEGIR2ItXxOJMzyt1m4L19Vz0dNpWHM00tFkcNDM5qBjJA1U
+BxpruyqiGmvdPrBx25Fmdg4wDwo6+/f3pfjwsgChUUov526uVbjBH5OUsl4HCHy0c2RcF5r0OCo
ujX6+5wNYQU82zyeeXdfLSx4BShfOIvA9/HRXYzNCN7kMuw8e/UID7dMeoZ2J4u3f2eCS18L1UM0
745ZN/0IOK4jchl3wJmLAXGbDvTWtCdzVDUssittnRTMT86av5xoXuJSB6QCZN53sBp6Cp9Plsam
rtkzYsXQE31MZgo/e+CpC1mgOV2V96lxNdnqykzTC9WaEdDZvs7sC3OqL1SnXVXiVSAuMRXywLof
uTMHaTmsgGUMGgSe3B433y/UyckEDzEcGWjILX7JJ35UjHc1kMqqHqt4UjV/Nd2blJw5a78cYyH2
47UDPHec9pQSECGG0DcWaZzRu7G9Hcnz99M43ViuRXDsYd3RtT0h/s01U2rICumxndwBmRokShWJ
4UBaw/t+oJOsEXV4FD+wrcBhhrjy0b3RaGUzUNob8chIaDQ9bPMMDygIrwbLisJ+EYiBM0OenOzL
kJAuAUl5sZ85JnZkIpVAJgojTivmQdRnLdU9Z0CdOvpaO3cyfDU/JMaoRcPWDnjLo/mVagfdQQc3
1QhoIEAxmjBvJoVvNKOMMtfZ9DWS1e+X9OTdYX4fh9Q/fzB1LSyrrlMjVqsblr/W7p0sf+CbOZMH
fDkMhEkAdQLi6kQKBmosJZ8HdJfb/pZr/MCa9FKz8wgAyPz/c6ijBMBuqqLIAJqN0zHfpWwKZPMg
Oj1yzkHkTrprsM4B6Rte64hEdQCJjg6bAeBbgH1tvC74TsjbyKo8cWC+XLPYuIS28KI2Q0svuwKr
wl84jsXVWV3zLxcWkSmuEiiIntj/utQsmgH44JiFykV7q3jyZnzNbsi1tnJX4639moUupITOrPFp
1QhTh2gH9igkzkEkO8p7RmXMKKFQMHR4HgqQYkA1f9VuCytbESOJBzIfsHJeqV87Y7Z1h0Vmi99+
v3VPoiA8A9qqgHFZS7/wuIakqqxUM14ZsQX/cZvDKrfrbtjU3YBnFsMSLxoRiIHGfY6n8NWRgAYK
uoK4xE+9EovOsnIKbFmsceJbOo9kpq84+v7NfIMr7Vzz6OQAxzSXcgQWW8XNfXxtpxOu7IY4etzk
zRAkrNqbIn/thXaOe/LV6QNBPBU5FiQ3wZb9fBR0Te3Ium9IXLgV1o55+ax6VoJKmS7hVUr9ifTn
9tFX2xfgdVQCgQI4lZ9JdGmkqVwCZ2juHJw3qP5BnD9IAvbTrKFa72fXEK7z1fXZE+kEHb18vYsl
0yIUAW/D43VVLK4myozXmDTPk2j3VVGtxrS7HkBogre98HQQmkb0vXWt27kg01YWLz2p9Zu+mbbs
nGbcaW579DxH5xZKaNrc93gedUsv7XW5LQ1P/9kFiw/7HJcRKvznlEi+2lr4eBB9ABe0KOt/fuO4
byQsUDIS11O6YfzOhVdBn2tnIDJfjmIvZS2AEAAoW77jD8nRIJquQ1dXj0flpkXRdbYHr+jomYvs
y1GgNwkvR9DbTw7jSektWaEXH9sT9evpZ2Fh89jnAAFf7VcHZWskewbMX49vaLXLIHdDU9xjfEQ3
6BeQN2FHr9pz0Jivx0Hyg3QchhXHrXeXgcwBdUcSayr1sxaadMXDSOOenjtdDCz+p4QOuw68jn8M
dAx0GzWQbyuJLTC6B85vePf2/SF9ZiLv4rsfXj7NiZJaZUVivXgo8FEZLCk9yGwcoJC+/neGAuWA
LInHCaCu7jojz3EtxaOqeFPRB25Sh41aRA0fzlw9X64aOlLgzuHkAjLk85Z2coFTQqtJvBiTygJd
T3pmhNN+7PJiLEjz4Xhc/FKOvhrNmrRUpY0RJ2C03YhQ209xuibrfFUi64Y8EzzNjEhdF6s+Kh1P
of45lPQJHX45IReoINTXEW3D7fjzLBWrVeyKITZkoYUzKPGYN4KhrUGRTCXe9DLA+kaTXruCrilU
4P4N3Yj3J8DwKJUuiq3HiSSvbWakosUiZFdQxAyypP3VUx6ak7YpmgpwpCmy2+ECOj/bQoVabwtD
kNqEUawhNDC9Vdg7TOewoe83w/E3g7tqISUBvnhCSFJ5YwydicAjebRhr7dA1y1fewY6yWcRuNe/
Fp3/8yblX93PH4ddPrUPn5LSUE1XYJgVa3310hMLarXWapxIkI1t1DqqL/LsTIL6P0zVxhyRzWO6
Rxu9HPKkqlRsAe1m+GFPEYnAao6dTYYT6a69L66ztbgwHsbdWe/Yr2f7z5GXT/DDbAs5i85lCUFi
AmGAlbX4KCz439d+DcJz/5bfir36Qw36/4VeyVeRJfwwl7ovguoTWSXXrGxIsiGFmIAMTBBslUWE
ilvIaeFZU/E4za8578+clF9dYB8GPdbmB/mwUUw002PpGP4Eef5iqKF99Pz9IfnlKEBWWbjFtFPS
4GxnRZJlOokbcBEc9y2vUNg4x3v44ni0AKlClYkgOzjpftYt73uYGZPYhYAyUmgPjcoz1/2ZIY5b
n1WnlaNhDyS2ujaCrO5KamcaSScgdBw+mAX87BfT2VORnkTPnYxkjMQDnMearbjLLsqrLMh95VFF
QlcG8D0KdQ9qAkEbJNfdmevsizf1afijz50rumxmYMFiSocoBX5KGtDCUs5Rr84Nc3TIN7XUihoq
MvFMma810uuzH459rnPzRc4ELiX2HUCU6L4fg8JMzSCj4yAMmIcsqKF2JFVj3Vqmn7Sdh5meWbsv
Dg8IS4I9AFo2Lq9jJvk4qZUmVKQyTZ9dj/y+YL2HIque5ZtRpxC7fv3+qzqR5VjsqXAfmEuTiJyW
wBg1KfKHjMcdCAvDplu1D+6j4y0XdHIOI6mf7v0FI4mIGlxkwGSPZ9cUc9pShzJsTEjJ9oGy16+6
+8X4oo7LVbK30YsP+Fq5m30j99prPaBX6o765y7C02Py83Mc1Y7GsSZKUeM5AL6LrB52WPIXdMi9
zDT9tE78El1Xk6vnvnz1q/kjwgPlCJBjBGFHZbLKgTqBZpM+xtUUEqMLjKq6rI21AYsdXP5hn7Jn
p6q3OkHlw96U7j5pck9vnp3uxaheClSEa/7IgZ7SzE0K2hDyBH8wf81ogZMKlFhYlVgX/XSAwRmO
LnrVyXhAvF9n90Y6rvNWep0Ai2G+pOm9SheeZ7EGeAewORwPcvZK8aDOfE31IoKLNqQSVM9prMBs
IcA7/+LQo04hTiKGZ2qi9uxGoC55Tv8MOQ7ivInhorXvMiqCpr2GawqDpHl66OeV4BOAOOZmsqtV
wa6GZl+ky7PZnpwhN4VIrCeqT6ZrTXuxmrgujMCA4pVC7qzuxtBfTCjlUauKAC6OCqeAIjNEO0gH
dWpA4OUEgg9ZkcZdc8jm1Z28UVt1LQZyp/aD14wQmGrgKTRAeSkvMQ3AWmq/1M1QJNWm1AQsM2aP
mtfZsKsm/AJV9XvE+yMiR6I8GxNoS6jG8zyCBlA4ImvK3vTxwc2gUz4/wJ0vUCr4IU81xAp3Epos
ysz9avg5iy11s8AZIdadIxlO29DmNCDOXTFeJhApd3hxp9BfnRoumucFANmaXXiD+QBx7Y4xrx3y
lSogQQwSiHAeU7D1gfjzG0v17PHRBZDagQWC4DBomt4kVM1boh4yRh9Hnq8bq/dV98aAjZKtAHpd
3tgQ/UW4W+OgLCFlM0Hj30V6Vg9QUbef5gJyxaK+rFM9VLJLnmJJpsnTanVVtiNW2oV6H/UktGQm
560fhnA05zW0/pnFI4IOhAJUYQYC0PCkkCxK1C7Mqp9uBafLsgxVBklDlGUaZWWq7V7rHoQLc8ge
8ohmuheKuSVFFinIBoBguYXKMSSdq8jF9AzQO50q3ZrQRYYdyV7gNVqiCk2oFhLRhJXbbhmw5Gj6
e+2cR0XbrVH786Ty04SpaEYgZsirjdtsKsjU6HAtEV1/o2jUn8fszjaGtQqNQzbAsBynTiL8kr3I
+spJe8+C2ii07vzEAWgysYKqVAKRWRtIyYJcDxl2lCo5tHt2YxWkw+wllgGPAO0KH4NJwa8DX6Ep
psgczbBMIE00Zt5YDx40N2Olfa04CGlgOLKyv6r0H/kSNpGfmbr8jrzyOIoAPbEPpTv8HO0B30/B
rxqDBEK9a4s6dDtI1Ms6TPiOGxDoHrVwgj2Z6saKOmNrdYFti0AUUMDN6kibbc+WtdcBCt/q60FA
YdrlETes1VDVYesoK4BdvCJT/LzTIEQDoUqQiLX0obZ0z53UTZFaYd7+TMqnrgGfGoeIdJ8S6FtD
id2n6VuqQvYyL3+gIuCXpNu4MnCsTas9Nv2Pvq8uc9X0UspuzWrHuhzC+3mU24+yu3SHVxcyQpju
uwdi4np8BNLc/DVhBxu1sq+A2NIImB5QXC9fxLgz27uSw7rUvuy4udHy0RvKHa83ff+qzy82e9Xz
n/0cWzALUd23GadMQ2/rJdOD3Jwjg6E4jEIJGnvbIIRUUlCXK/NyglJoZ70OPdxayiSElD2O2lUH
2S1nTHau8jYSaGMZxirpbmyzWdnOTVZyX0t7P0/OGhkt2cnnRA02vCieAmiwUN+OAcMw4CgVZ4JO
pnmxiOzOa+z+QLyLyC1pwzlm1hdV8c/jHYVsZm6VHfx4oMuJKMDwxUp7wFbwm8U9zFefz9Jhv7wI
P8zvKHYz8zRRUYnuY44kFPJSh2Y77HJfBPRg7K11Fp6t+59Gi59nuAReH7IymLERdyIYsQ9kYEYm
ChLVBV8vssWJJ1dgMo27c8t6bpZHlRBbr0ZAm5YxjS5SoQrEz3WnvqgFf5rWce5VumNHZwUvzlhZ
23ynxtWNEtq+uRqD4UC3xZU4OyuyREffbE77KIpJWZKr7bI5F1lksp+2Y6ghhHO22h5LC9fybAub
rwDuTmEZ4rCE5MnKwoEEpNME0xikv8W6jMb1Weee0+AZi4GYGfASdB1QIf/8jhWnajMOoD0Ww/wB
l1rirHselut8W/poauVecwsWy5SFhetnu2orzgTvIOCfLo1pgAi2sEcWoYZlF37YZX2W15WRq2ij
qVeuML3aaC9dcs+gimbO0SzBqyQbKbZq0cFzQw0AHkdFYvaQJR1m69l25pBAA65Wfs3ZnWBjAJ0D
31EyT7JYjq8qzvYK0YiT2gGYVHea9dxWh07c6yB0VHbv94b0CktEEriQSTbeIj1lLeEAGwJqAJat
5vlqKqpwbuz1co/gBoMS3bM9xFoFUTbgGhIwLRASGXHJSeQI7pm5udKLHg4Hj6191bvMm0H9o8PG
IlNsKrOP5rxaHDiI7Z11OS6uPmhut+1Vzh9t4zKpdk0BCq322irlHsbNccmmhZnp6dOd0u8XQqED
N4LBkFcKGwrcreN1l6lr1ulhr97lWEa356tEGGEHcT97eBqKAo1ziF70r6l85daPevoB00Ov75TQ
zUaP2XWQtHddfltDZSSB+xeF20I60qjQkzcKVATXpoACv5KqKz5xP5Ng34MtVmqbBExOTWePTnMg
YOWpcK2zrGqbuTdlhZ0tI729LW1UEu2t0qQPSl/sa039mXNwyzUIOkP8TuH0ZlQqz4LbnTplgUVp
nPXtzu1xuYP7Bvai3xV7ohlBbfyq0C4qkyHsCnRdCxr0A2RDYbKhanvBIbuvPneIRh260XBbUaJ5
MNPzYRIz1cmuSi2/5PqlC9RNWjw4eRIWwGj2VbJdonla3c2l9BPw30ftVjdfhskGZPwB2PyI2WvN
OpTOenBAzIcedGM7YTnBeASC490PapsI+oyQIllR5l2uBDk6svYIfc8inJBlM8HPIM/fyYFH5wp6
0ssXDEfEBSnx+eMRNbNpO7vY6RQuoFMW5dmwKTiAYgDETtNL37leIiLRJHhZl5Cn8GXzaGS3ab1d
pBDJG4o6nrN2lYf0FyyWCvkAOEcJfyZagPThDDdTylcVwYbHihk8ZN2eiguteqDyNnXfNHnb82yl
jxAfZN1lloGwBPL8ghy3GhkOlS9GaGFoV4AlrIQpQnzsERXjHWAq0HoswzQtt1AO3zVw2XFVWnlN
qoXz/NMuSKDABdGSC5w+fVGQ6bHG3IumXZSovNy5mue7qprho2AtxhmPpOGXNGfQKszhXKBGFith
1gN7C0R79k3W7VifrAqZQ/SYbkmabvSeRRYcl9yRQVnB8AcFV5oFb4ShCv4Pq6GZmjYFj80mTBQO
Z5/Mp+cgIEuIcPL2FgATOkyoXhzntm4n82lkE4sTboOWL/GO6jBjtUfbu+9rFl9c5SbMFf97pKPs
fRrqQu9MjGRDslxAPhyC9YaThN+Pcm4+R5eJxpzGQBrEYkuBDr2iBHUfNymBm8TZBurXQwGtAxFB
oCHI0YVKnKxzcuiPxziCHbj8LuFXDdmiLsg37gpYvjUQXqtz1+UX0clS9QFUEVpCIMseTbDpxFx2
c8LiPsVLah6o9uP7FXw3CzvZEqhzuJrjopp6jHoylUwUY1LxOKvYbcWLQILc1ab8xpYvmrnXGi2w
Rzco+6eqgtKfJdaujmAcMEKmOH4+t+DX46TP5D3pi59moYGyPPnCeqsAKwIZPqo0PdDla9MlWy5U
yNYrYaIba6ZGErZiefIykId0YFFVNFE3wElQzVe5gtz6+4meSEUseky4qlHYwdUPCfmjcJZMSH+o
pecxcv69hFY4iXB03iADkdvskKCG4vWrJAy+H/a0NIlRgV+DjA1Ugk80ZRSt7lKazTna0/Akgg/Q
qE6hxoDowbmTCmP1/XBfJAmfx1s21IfgBhUc4nQaZjm/WNu58dK1hqZedU9nH9LBAVRh/e9HPP3Q
lwEX9w10rL8QC5tBphe6maOTwtdjDfrFqO6Ydf+vjgJhRB3tfRxcqnsic2DM1lCaCYEOZdYjFsIN
qDxN8hwL8YtI/fMwR6eWWhlWz20MU226J76BmXnQrKwA0pchJIbroPWp/68nIItMNk5KiFua2gkw
phwGTtRiKAGMaVcqaEi2eo6XfRpzYwiwe9HlQZ/1BEIJTAG80ztaxh1DUU5vQ0Fc1Fhaj0kNRb+7
f7gh/ceL/L/pK6gm1QQKNfv7f+LPL0079Xma8aM//j3OX/qGNW/8P5cf++9/9vmH/n7RvtIb3r++
8vipPf6Xn34Qv/+v8YMn/vTpDyHlOZ+uxGs/Xb8yUfH3QfCky7/83/7lb6/vv+V2al//+P2lEZQv
vy1FoPf7X3+1+fXH70u28B8ff/1ff3d4qvFjUf9KX7LfbhrBs9ee/vZEf/32X5Q/9S88f/ltjz+y
41/2+sT4H7/b9t/QjgFUAv0EyCKoFnbe+Lr8jan+DV+WAdo7pHXQKdfxcmmDIOeP3xVi/w0inaDL
WPgRXOc2footY+PvDPdvi9ABaPIL+olA6OH3fzz2p/f3z/f5G0XtsMkpZ3/8/h7XfbgmgNpCSw9O
UzB0gdYOiuOfz5W+S0iJnGlal/pPs22nH0Ob+q4yr5WJWesaloirqoSXExfC3KW2kuyavjcDVLSV
hzkJARMKm0GXly4rnrOsbeEhqcqgpIayzmzt3tB76MBlnbHhFgTypL1NyFw8fHgXf03q0ySODmMT
+qpooxBAKhYOnn48CZ6WxNa7FIVVqjw67nxTDNLcjR141blV3acVYJSzezAa146MoZgugWzZoUnQ
7lHZ2o11CttVTdRZUKSqGkq4vF0MCHhXVIfhVy5IuoILiritkcMVjemGUwXUwKAiW5FJqa0zeIh+
PyPjZEYgC+NSgfADrnAIWh0d9whU6ix1NNyyBqXbxCnt0LxIuT2HHdqXD3ZaBXqR73p+44iquaRa
vyJt40bSQEVtVGt31UzUXfUqRzdnBgPo/b+RzpCXSm3HCA2zdTYQeEWnEuToRDzzmZkRyXriEQEd
Cfjdwr1P5TuzsMtLUKO3BX+e6qK/dyvNXAkNSzG6sJ8EhzNEplsDa5Qma9r1SWRWGt8sgiwRy5Fc
VrolQe1yNNWnUhdRzc2XM8u1hEsfdvEiVIqDEIkL2N4AI75XTT7cjn2edXToexlRnLWpk1yTsqYP
MuBJhyp94dSXU1Hel6Kcw6Z0W+DxXBqUxWitJ9stA8V8TEUqHuH/9EQmQjajcUm5TA5t0WuHHrXH
OWUXjpjG9WAU1T0EgjwdcgUXw6hsVYq9Ng2OP1h9BOpbcQle+x65KfdblqcrNhok5JqFttaAQrmi
1pADBwDX55DWyuHxqxPww6C9XjXOmSDlGIgBsC0sHUGXQkbgLCDNRRnvw7pwpZKzmjXWGjidaFRa
cQ2KsecqUMju6Ns4uumqSV5bxtJ9nrZGUMJCPZyVpLkkvIU8xWxiakk/B2jDhMv/vn9vxzT99+eD
QsxCEoZqi+ssF9yH5zM7ve9zBAFrtRqdwGbtzWACukZNwg+4WqGdDx+G0OxRQaC144CxbCdgvFBR
XCVWekYo4vgsxNOg+wuLCRDpwQQBo/7z07QD+inqaMKMKy+NLdRtKl/nDFQ2W+qRa2b1XWkbnony
i5dXGd1mqGnX1XwobXYPj3V7M02pFiUdU3e6urgjJ9DxtioI0LFh3HbUgYlo7tTR1Co8lCo8BgDH
hf+rrWjnFvYoMlimAjGARd95mZL23gz+sLAOG2UOsZVkXff1CNvAYi6QyQvzDo3VYZjRyer5uBqB
TtF6hCXUKnvf5SU+0UyFQnqiz3OYjubgQaXMRidRn1YMctUelKDMM4iJ49D2z2dF1Q4fL2qHiDY/
L7scypGQxEjWbgkb3bmoRDC1DIRJArZ0+ipJBYV+ke6GsoVnM3RdvRS7ZAdaB0XH7hyh+93s9ONZ
YkApY0Ho444FZBMb4fPjMDc1XQimpBsoYsyrxJ5Qc1HEK2NjHSqFHNBUg71Moc67tC3yEHq35Xay
yUZb1DN6dJB7Ty8LX5vQuoK+BNpnM9fvRG389UeSmDD16Qy2JTl8/FoFXb+Gouqk5GUdVa3b76WZ
PX//pR3DUrDIcACF1KaOQBsJ0/GGoOjJ/7m3pZu7K16OkGpRKpSI9bGBWzfU7vk8OQdb9iu4itE0
Q3FQ681dMZBbVQzywu21yU/HFrbeoDQFfdHgUDcmedna7BamzepedyvlTBICzYOjPGR5cFjBI1IC
hwUFquObcAKSnc4JV9Z/3iBOQoutnDsfTvHVvdbNMlINCfrkYOmBJL22d22YzbmuvDSTqYXmZK7t
kzyDMK7rbszCvLdmXdtrFqjUvUSNi5VQaJkgooLaT5sCsAUhMx1aKMWcbWc4mW9rDlmL1r3KqnL6
Yc3MFwPqiMLuEUsk1V7UNN+OzqI7Nb7ANYrAGhorbBAUZ7k6k7BX7mFkZax4hzoGEehVI9eB/8Cc
tKv3KKOxKPq3k6ltGhdxPNKfZ7WYrhVLFjeao0TG3DqRDh9vWKiZO6myt1yx3U1dkTCF4G3YUjts
9RJamwZoBcKChDyZamzKMRfokVlQGBwTPdRFagY4DIzLOVHNnTu9GlM6QLsKRWrwLsA1273HRooo
HtqpKyIJ4ME0WWQtDKWDQfoI/1rmZB7879iVOkPNNM2UXS5rMwCCBz7zdVLExcCfsKe82ejz60Y3
XliqZd778S6y6d4ECk8viBO/bx3bzABjSJI0st2FiUGYtRm1NvGVhtGdLlMLZdSh9xpL70P4I5Dd
xKqIjmhsLy9YVvhgUpDLNkmTrHG+jqC2Zjv4j1T3hkRXqSl7Z/8+tuoWxXoU2lOrwkXwz+1hAsqh
gjy8TZISht0kR2yVoqpuV7+cZHJQo0a9Xkvoxdg09+9rNiPsWRlpQdaZOZBVOpaW1xZJtRIVu3sP
uCwGubdkWtkKN2+SUcN9u/ymekKb2sxQFhnt0Qf71QgmWxiXk6RbBQbGtFPnDHxHAlNkS9sgJgEe
JsH91zBIpqaZA05SSWXUFlmyV5LUjYwyv3Tb0dwBbdt5OoBE/oSXtmJ4a8Gsi7dkbkFLnYp6nXEX
rhY3nJOVDbDzlQW8SV2Q9mAy1gZ9eS9BrUYv2CTe+/41C2HG1oiW+TThOXqzZBvEK8F7NPDPKA8d
DHgJoZEam+ilwzWoVFGDSeDdTAcDzV62swSMbgBJzzd5qj2lakYv9RriZFrTIYZaZA+UvrV+VrCH
luYam7I74B1Dr1+aSR/axljdOzTNfWBuZmgEZA+yc4qDMQF4klpwBsqhYR7QIX2C8R6FTANEV3X0
5ncdBKfu51pxVlZa4ZQekmvF0VZ2xXEoaEO5tkb0cgqQSdeQyWXXY2oELWSce2iQgbGnkcP7D7ej
C2MOW9A9nHhNuraIyG5U3vqM2mjUUuGGdECBa5BtHugdWWT/K5iMLa8+pWSDljtSiCkHKgUqIdDK
xgdWcf2HnkdpP75Kt74XijS3VQPGymgh1h5ctmla/Fu1M8awr2WyMjIIJqWKtX4/t6VUCq90jT5o
Ggd4ZqHDcomCb0Opsn3/pN5DfFmPOzmnb1laN9t+qtWbKXFgF0/LW8qgdSYU/YKYWFh9bh4UDTCN
RGv2kN/SVqyDsmZfNp6rSnwfxZRNT5053hhd3W+kBqWmKoF5t9fXXDkotQFfpzy/z3QAbwN1SYuM
mhabZtYLzwb2Q7hy3qSAWO3ruYFtLaI8xYBMugM91/cQs5w7J3i/CNGRRttn0vmqHTKKn2bizykh
r9Y2DOieTeo6SHMsa69rleXVg9T8Tvb8mk0wIExUFYaklZTo/QgaNLANC53akH++97Qsi21aKmnU
V5O5K5sE/yctc0enWnoV3moJlOuF6ZT++0GSqeNdAbxW8P6AtQ1Mjj4J45Am2CwOb4OUq0Pwnoz1
Eje20DcD08ndYGgPgwnzHSGoeKw2vTugDSHUq0l0w41dwEULu0H1oRNcozbp9FcwKeW7TFEs30TD
tE1sVKAJLYJcMwEJgqI8XfLrHmoO9Ww2h173mZ5MPu4edoFrHacjFFG32VTdvV/YwoT/50BYvZIj
3m6boxyxzPg9cYEbEY7BISEBF+UUjaYk15l7SDqz34/qcOfmyryREFcNHQZppd5SSo+LSllPwikD
oxnKqJxzHaAub9Qr/ULLrRREkx4+Yummr0vlqhWKvUJjM9vR9lKBqlLEelZs3j/mNpFzaFLBIm10
bs3URMkPaIvHITMhxz2okFVVrSjFjaQbxbSiiQXrriXfYmRqDlAE9hPAq7Y1LGGBR+5+2pUKzAjy
9GRWi32rtPioh3bet53G/3xv7ysilWaIiKKAALzczAly6USd2cZJddj92BCQTXj2PJZ2lLRkJfpm
N05JAuSPBQhUma0r2MjrY5a8GsoQCnzSnZNcuXmhbYVgxdom+ACH/0fdeS3HjWXp+lX6BVABb25h
0jKZSSeaGwRJSfDe4+nnQ6qqh0pVi6fixETMRHQpqkuikEBi773Wv34zBNr+JRgKaz2fv9nRFxJI
4EV66DRrl2tNzUy6uY5wtdlns2quBaf2yGyq7ao18+sgEOmwS2mLNy97aQ133OkyM3RlmQyiNMQE
Nu4t5aTnApldJMC/xWqT7E25vxtKI7wSglFeZ2HzoJcWo0l/9ved4ZPRZk1bkGnzR2lR61VIrcdc
jX3oBH2OCNnEfxkmo3wWBBydIzH+lmvvpdFJ92pjSPdN2+/lQRTdEkc7T6HHtgsD48LzAXneUDGP
EXYtZ6UjjGm9bkSx3yihHO3GsiZ1iS03yKSI16ZQvquE7Yj9mLuGGRV3QxRbP84CsKW38/IHcPH3
QkID0qTF4fyLKdTd+kerXNAK2FFWldNKOsqnslVBpFuE+SOsJztvA9Mbgsly9SBx9VKHweYHxXCl
HuRTNIUsnXogC8bM92le5l7f5eqqGNxIjY2N0AqlPSd5fhLm9Pl82AtmeJ8banDQKkyFFaHaCHJT
rQQ1mU4+KVEMipXMLdCPHaZsWOXMwyi4sJQhkE6kA9gWYll4eZXvB7+4KqQWY0nmdCsgPztrCjKQ
kXsslVi7uAyk0iFWdNrcDsRG0I6U5aaXZyXlZMADLvx+vMmHeGHmXtcdcvIoCWCtTUJ+VXQdIpuE
4LRZNL6fF4SoZvVelVMBn4/QwDaUDSCdjfoa0bZ2EIyXQQkRiUMUhxanvuZNr3ombwAka0t2Z006
VXNWHTILcXKfp7I3JXG/zYfusZANGlgTXluVk6KHnCn0pGhSd7JYNN4gB9MpNoIAxUOenqw5vxX6
oXr251nzpu9dkIQ7aejKbd5Ih5Q/d1WTWueeX5Nz8ZkOKlzOAKajrEeZPfQN9nU8QR4YX2Yqncyh
DL0208ke55t0DDkrrisjHDdi1+QU3O0DRjTlnai0L1PHD8nlhAd1PAPTqJlrcLAe4qU+rMQ6v6E2
HuwIRpnnW9pdWk1rPB2eUA8RhixBa0Auux21+SlOW+VKbnPNrbuc9hP3/a05x9ARW13CA4TuqNfC
UyyaiScPUuMpTQF3A3e6A/4CXwSQk1VlxcI6as3aLtMJYgx5wWuxePjxytTJcMsuVFDYmM8tg5IV
/b0JutimqyjrFTsN1GaljqG1630+SyWRpjKl5uH85Ag9Mw9VCgEUkGVvqjeBqASHGBMi8qak0tYh
eO7MuZxdofeD5zgUqdbywXCqIJydfp6tYzgo5rWMmUkW9vENBYk9ln1xPXd7y0jdsq6+R+wNt+df
5naJdBQ3RaIGp5lG+KoujyxycSXUTbnJB1P7oqmY7Evp+0gG1HVNMNuPl0KtFYoZdlhO59iNTaK+
gySItqg9hq1aa3gx1EN5LVdyrjvnVRhmXWeX/hwczr+Mykwej4E4xPdhScRBnL3nLbbPKAQJeewn
8TY3p12SJPU1cTffag6MfTVP7ZWalXem3mDMAQxRQ6jV4ao0Wb8eo7qhr5AT4rHlclWR4loLKsY4
fRNFD/W0EnI/tjWhzw5VK4r7oZ+oZDpYxWomb2owH9ZpE+78ZNnYWit6qrKWkPDcdDuhirwzdnj+
hUMECxxNS79MsqRuB0371nd6vMKbmaq2CCW7sjqJMHKBUEU5qHeC5psLk0W6J0ZTdBqR+8Vp2wA2
9Kn43WqYYrDcEBoDBJWtkFW9ndZKdaPUsK+TVms3Zay/1mKf7qZJOdYLU2YoG8EuxSxbU6pBTV22
aCMpb1VNGLA/gxS4HLmZRMs1YjrzpIYxu3cX7kOz0PZCWjyw7zW2HCqi7VO37BMRGjSanV1iZN1V
TvAEHlRV76Zt/TQGsXGtpOn1GAwv6gI/l508ozuclFOTN+tJy6jmk2Tc4/i+gYLzvQr78RQP0ZWU
tHbFhUk64IhXc1bakEQTteXoxX62awYdBu9sqHft0F5pKJLhwhpQy+rEO6PXwdCG2G/Dbme/gpYR
iqNHWUe3FHXTpjRyoDclLq4qvak3nW/VN6KV7Jd/qhTmUlmHd2xdqhYyXIV8etPUxk0jlaQtiOCm
rVDPXih8HXEzpfoP531o1CeNqcBkd0ON0q0jw1LNJYOakAf646KHVBeM+0BJpTek26UXq1ZwSJdf
AisqnapQLbc6v31BvLzK3fcgJ213mqnomaLOq6xRxFsDN7OtaKS07p08bDoGrM4gavDmu6zfDEJe
OkTP3abFHOxEvyVUr136wwpCSJBo+k4YCoE6HK6voSbGNpJmcfuciawZfVBHp50yttJGDjw4wJmt
Ff5wEwhBuVYqU30ocx6hBYge66V21YSoEOoFJ45lvM36RtWuzKUvTaJjGo8wvWIVpvRyaAZ1vjOE
qnbNSOm8SOB7hqq2LO1G6VIXM+1sVQRqsm5TH8xR98Xbc8OQL5OMYoGafFQPOtOopwKX0y9T2etO
WTQ2npz1hmyxZOOb2B7CoZtduOmNY9U5Mx0j3BShgKgi0XdG4Ztr1RqWt8S4yobc6Xy6Cx5I8SQQ
c4jzA/0IanQDE5D8GlNFCjqK30+A+TOr5GeQESttRDj4fkH+AOT6GWQseI3kog6SrZKRWSWPg8fn
tegK0m4rBsW1OavlnZY+xUPt39R5sakXdEMfjP15kFNVFgYLQzduqln39LFvtkEHIjPNo3UYivYg
KH1xkOeYDkELXX9uA1dJjO42h9ZYDFN9E2XWM6ynYD9mZu39P8C62oKWX9wijAyNyT5oOjEwF2h6
p7S4NGhdusX72nQHoWvBmsvW7sokWUdsGrdGauzPc8Wm1i0n8+UCLcw4u6M+8m+pgBLl3OSM1WMl
1dBMJJKGramOdyTSn6SkpI4IU2l1rvIDlFqJrkbX8zBclX6yyRaruNwMhj2BoMde6OorGZ/YdQhT
yp6w8LqqUMrZfTTZQcVxTUuh7BPDV677xrQjy5g3Y4dfaNYW9doK9cT576LUx2XN7rCJdwVpmvZk
7EzcSYsfWDBLjAqEyeNasRcRFnYGcv8HJvD3Rcb/LkfvP43s/+Mo/3/hgH7h9fznAf26e80+TuCX
P/1jAk8e2B+AUBDWTOwKFvnqXxP45XeYizFGh9B2Hs7/ewIvKX8g0mdkz9IEGReX+eyfA3h+ix+g
SABPJ6rQMv/J+P1XYgpObnAAGBjirsaussyBP8xp+qkWrAwZyFF6T661JS/vMd23+3Q/72Yv9she
9Z3xM6u8syfLh6WJNJmrLpH1pDQsBo4XVy2VsjX0yUqPvamvlsC8BKruPJhXgyq7qjUCrmMOKIjP
PZySoEAFWcOqVLTNSKVVpPc9U9aipReDIiBkARtws63ABOReOppZuQ009tAiWHULO6nDUmGQIVEH
IDbJZmSIk/mpqwJD2oEv2Cr9UEIwVVbhDVjmp7EIjqEc2Ew27YZpdjPizT1ASNUSr56BvwRhnYgi
P2xYm4bjatRe5cVkpdLEFZSYbTNJ61zSV7JiOHXVHeBQoxYlMjuKZhD31mPf8ybllujywKBnaZ7i
kqo8WPlF7k6Z7Klis5Fzej7LBwwJn2HXeSTQu8kYO2mFZWgcr/lKPRnFz4gwtLD6VaK1x8rCI1pm
GyY2jTzCHkhaeZB781nJbsBw7yflmeQWpxwt8mBfRwDWoH1KJFiHWeMVVBuET2JavrVa4yYwU6Bd
EvXUniTy4Tjk3aqKytPcmc6osA3GAvHk8zYyi5WZBdtRIY5QpX4fAlcOByfWJlssusdJTZ2kSFeS
Jm8Fsd4wGbxOOeizuOjwkg1PAhCPChQ1+b2jkHfZaPK9hfFVZcCgr0a7TQVPMo6hcutfV9+Hll4k
o1lBX99NLeW6fGtBsc5bw83MikFjs6Y70HVY30wLhdsC5qyWZptWLL1Jo93gmFvpmXTqhXCbz+pt
l5/aSn9UpHHXlo1LIAD1BEa8mqBtksrcmWZJRHp4L8K4Nbtu2zb9VVNZTjdNq9bIyYzvVmmqI65M
t35abUyw0qgr1kL/GMUDhW7rgPOscLldJXK9Yslv1N46Jnp6m6vjTunwuzRaJ25zbHZ7/ixDRQIc
SzWwlULCvl8+RggFzJliieLCQgbWlF8TDMjkLr+r49KGUOIq9bxSKswJ0VCpRgRRXCI/1N/GVBhT
oW6m1HLI8yFyXhNJNB+0GwNDAEu16/4xxuNQEIhkUUk6zRnGKtopKovjaLgTZnjazRjPblXYyVr4
xmwkBiRfJ/fBQxV4CrrNGjGkNqabRs9usO8qRMML/GYtF/MT7SkUDLJbTdXEmJ1QJMeCYi6XXbJO
GhWAr9B8rw7VewybthmggN1F9bsQT6pDU4J3rCX5TsHig6aC0lEkdVAW94Wu2H0F+4T3vlWljT5n
VBelm40mtyYhZQsIWSDurqFgbePR0xrxqqAYB0t1JdRm2qI23heB5RVlczRalKXqY0lYTown2AAq
1YzfZt5QotKBxwd9LZQG0rTncHw1GQyF7EZVZH4NKuVGgqRaDtUmmgU3UaT3qAbT0iCgD90tFS5x
Sdo+LN6MyvJKQg/SoHoMm5grVPJdWaAcVKxqU6TWRqnyq9ofC14o430K62sIAjft1LgZfqWTyjBQ
irygRSslSKlTZ4gldAumYmKxjFWkiFPjCLL6VoyrKtwO7TbtpafMt17Ucia8MS+9kITlEgAOoTFw
EroSanlHVpp88WF9Getik1gS0/mv6GPR4Pbr1FS/NowFskS8TZrq0Mtk1AcYKNP4EFlfaQ9RsMuE
6ganWg8jLk8m+6ZK0aZOKR55gT2VOcJP7S4En8pU6cAIyGt7w8uYaVvlK+7EduJDWslkR9aeUPY6
rEy3QVkq5/HXIO0fW/zhZTHbpNV4TBT+dmXYtn6/pidALDPYdZE42vRFFMZVbLwGDZlU8XtbtNeJ
3Lp5+pWmeFNo76I83yrWrgiSL+qAea9kOnIpXY8jzQAJaIkeQkGQbHhvhzBWvTgxnRqoMZ1eTG08
qCQM+LX5hM942CBbtQgW0+lvYS+ExXeSzexafYlaS2QEKVyXjF/QdaBlMbONAcNa921BRS3Ijjgr
X8oEdv58HOSnSXhohoFqM/FAED06cmw/HX3YqGPrjIKyXgaNplR7lVrtdEYSvV8emi57qjp4CK10
0ywb3jBvxf5GkZtTLVwn4FJDKTpqB0M3fzFVpPU+YeuxChYq3/KmA/m9puKwyRiRCtpNrk3uZCW2
MoluMcd7qdKvEs28JzNSd2RJeI2NhzFiBiCZpLjEbk5UZd0KNtUOJs/a3SC+Wjp6jaeCr7ZUqVZ7
Eq0ENmaN07QJvWKcbJloOalqNv7U7mpJymxj7rZMowwTZQlzR9XfMcor0cwiZXBiQ4ptCzFGaMQ7
U39gFnGVN990lRhztdKRPUgAwRrsF/6YtMyejlbx2kovNeyqKa0wuc9PijXHTl/Je01EA5P3ZG7n
3WPnd7e9hNzf6B2x/CpzvIDWvOaj4RXTAA5vMBavUdSneytnmtfH0TIb8uQcawAtdFh+rgI0UCOl
aVH2lQAAMk4awvckVI95/zLLIOnZJurjnWrktsIoJGVw0fXxKuqyTQlX2/dNz6jonnLfLRL/TlBY
BJzIEQ80k68oi/ZlpTKHFXZmUQICtY/w2W6jsXsWEtHt5/sxeWv5ALHCZDzobwO+6Ey+V8eUCdGV
r9xEqY/jUQAiKfGJKWz08jTkDCzRraEK6YzXFEw2T+QVxEzHYGaifyvbClrQfBYLB1K+Aiag3Mgo
ymR7EjR7rgOI7J9l9f3qHndRCF5wXQpJaaLKpxAEGNd4qQAI7eLF3xrkeBizg8yfeVX5aSrNL5qL
i8teaDNjIYQ0m5vUn8Od2LcMuL/nCLKE7hPv4l+1AecLwWOHHgpqeikJ7GsxDktZWO5v8CjgvNC0
s/WSZM5ycnSkHdHK2H4akbx8/l/r6/++7AWpFsJorDQjlxVvWld0xC8x3nUn2XI4i1bxm0R0pyPL
9vw9efbfotD+TD4jL/DBLx+AXBjLRJtg/OI01lTiEAu6lh5n9BDRbbShMsGJXj2acN7l1bSdCSZy
RDtYWVeN5IQvzP4/tF+nH9f6yMm9oO38aDE+fIKL7l/sxWoqAp1PED8YEdu9/rWsP/OH+bvnbBhk
sSFa0zBkXD7Eh+7Jjzha27lJj1VlYpJh4h4C0c3OhrcuQpqf8vqGVFq+9Ml7dcGuO9+cCXUay0A4
2jSDP183VJJkmpUwO+rZsJ71tZR/0dT7xl9kh2tjevrnj/Lj1SCDf7xLE2YnvBOfR1nSRmzV/jHI
bn5/iV9N22hksSmWIeFRgf4SkgUpWyxrShFeF2k1zXa5HdNnebeo3+VToz+IR/XIgB/Q0E5h/q5/
f/m/eZ4/Xf1ivURG4iP3avNjHd9aNUPPcWErnqCG2VL+PgvhZ7SyX6TCF7d70QAnzJ+7moEOScH+
mvzpVVGsVLtzOUPX4/jJ3f3NUlgeLe8Jscj4f128pRQ3mlVUc34cG5QZ0pexYq7ySeLEBdi2vJEY
JPMu6hDlsEu6uCHgtExsgiI7jjKmMJz/zfQJO/azK1wcFQkVb9MZeXYUZs3VsDTTqLx//xr8zXL+
6SYujoWqjvXMFLkJFR2esmGOvA439drY/v4yl6zjPx+WiuhIBA76JTQriUuREqnLzuHCshM66RH8
mD053Yibf2zIdXYWhUdq0Rr+6mrG+EAVC6HNjgktIBqX9cROPPafBR5dsmjPN4Xpp4GEl0QOwrd/
3iUCOcDcTLcyXunkWnLTVUYrMzitreMnxUzVWiWPv3+Of3OKs2H8+4rWBYYd6VrIaMpc3rnRVeYv
hfm9Z3jWmZ9ok//2+/p4oYvtlhDMXvVFbk2ze7ffmp07biJsFiYXjGGBLDa/vzHtb+8MTQkaDGPx
jF/kBh/OFU0poOhMY3YsMIEKxet2yu+B02baOOgxqhKzvHLYM89tt0mMo0KoTS1UjjFL1NPztZkn
ThjumR+Yw6n2A3xO3qA8qj1VltK7em+h7Y/fak3wYuxm/Li+K7Rsq3YhFpCjaottRok74pCdr6Q4
hiF5U/cMqktMiKLE7btkA29+Gyaa7KATwVohG51Ktb5p0bbuj316F3eBuAdv2PgYb0CS7p90srDq
dJ329+dn9T+AR/9fU4RJCxX5PyPOm2+v9dd/bZt00YIt/xze3SJ/Tf/6b81HOPr8d/2pCFP+wIVt
cTQmcoLlYXCVH4owA2RZNXGDWyQsiIMXpPovRZgmA2IDD5P5IIvEQfNDfwnCNOUP+mK43eQcqpwB
FMH/QBCm/Eq4hvmOhQdHCVEmaEcuyo02sHTBR1K1M4WrGS4cbg8QgesqXJVGddPkMJw70qvwOYK/
uQC1phop5AqLBwPPXmcSJt3RIciNUI1pEHMFVy9AoTa+msoqdaMmi9y8zphcxTvfmlnE3UA3JcTU
FQ1B2nGhdp6slQ6UQjLjEgzpjWjwsGTnre9CT0CqxbAoBgMxxQRvD1zafH4k1VPdy8SIfGVdLLw2
sqBgyFrrGloa0f33ZK0XxbqX2n1lzokTiYrm+ozd7cqUMyfNoVlozW4SxudEKFZlN90Lcs+sFNdS
a7C2qglruwgXYMEi0FTJ9mLGjN5odUywoaLUGeVnNWDJJOQoRyyrvzYRce17ZRuJfefFUBqSKUG+
Appty4HyBqWq36iCeNuUYeyKo2oxvafgqurMLggZtgt5xZ3BhurLY4x8x5kCutY4uylmWvsaeecQ
j4OLscNOM1H9VxJ4RqOQ/KYP1qHI22/zVJV2WuYvQd1AegfQDPNrzDcG168wCpEkRCCy9DwIwQQl
RAT+CEAg0QfRWXdZR6Rk40VWBhjGjN+Eq8HNY9kjspUVpfyaoaVZi0BOoAKJ4tSB+MYxmJFPPDwJ
fb6LOjfzi5Xl38cIzsjiboAY8yn10gBBf1hBnksqhnGVa87w1CcyiMBqLJhU1nCvQjJiuDaWEGux
ZlClBshndoIRbw7GA5m+gvc0lvjJxu0m8+d1rkk4z8CwqSPxPVIei4iumSF22uguNvjCj1sKDUi2
YepEKYzdegR1NPIR6NGMHEUJVkkGjyrLvRH4AQJNGtfeMAte04jPiZE4BMBsxba/rmpsu9QKIqmK
hAqcYWqbW41htCUraPKuc6FilqDaeXM1g9didAGSlLtRjbNdggFhKgvruVDfg5KfFctJc5Qu8Zoy
HUFN9Z0/Ag0Kgdej3ZINY6OhOGECsJCRBrRRpt/ZgjQ/WSPfEVbHCUQC5phJZl4rJiYz2nDQAuMm
t5BAxvAHUoBeJ1ScoiDWbsCfo+pI8hFvew3xSZmk76kE+p/6UDXAli0Fem+waWScUOZm1YHVolrj
qQhrw8jXcRy7lu5ZzXOiNU4LMzzBBzBWxi0HGkS2lQRo2BeGbULTIQrXjvT4jkyffdOVWJ0MKSi4
qaHVBDtscYMjMUB6a/lajbp5wJfOC5L5kGQzHDAf7UDXIGMQQPLJFShLq3fFDoc3Bg84N85ry493
RahtGkHFyUfuE0Cjr3k5nKQ5fvXFhcjUGhX0nVZ24vGGe2zcCk010e9Yv+R4faNYAP7E6ccQr7D9
J4uvzVBh5JngiE210xL2uXLxNp0XLrpQAn5a8/emGn40Jf/oJP3/mdn+NNldfysW5XJzOf79XzjY
JYnjt+csL8RyvP44aX8+VPnBH4eqQCPOLFdWNUNeUsA+6Kx//BaaYIPDFVkXivh/H6viH5TKOKVb
SJ8ZEXPa8Tf+ea6KfyAAXgp25GAc1ej4/9G5ai319wdIBumSgcW8srRouoZE9aJaxkx/qht/MAFA
7SjZYbEZCF4AR1pFCQCmbrfuxLx3O4zYJ+1bHSvLVYEbpr8OtJssuoHngb8U4048lph19Iy0lDei
PaZ5Fw7XUc6ZGBE0yn4w9teKf9+qr9JjN94YyX1UXiX6aeoPITJs7TDp2DVGgLbeVLl9vYLqhnwX
kUeQrcRuN+PS54Fg3ptvDYuhchNtY0hPEFYzIjWyGxmTyhHqFFG7yggi7E3DipZQT0pWjqMEj4X2
MN0toRfRXanEToR4c4pAm9QNyDwMnlmFPO7NiRtrbknA++xmb5lyZJYi3poPwj740af8o4X1H5kO
P62a/3Ml6gLo/ucSlXOujZrwX9v8a/Sa/+v4/o1f77/V/Oeinn5aSstf9Gd9Kv+B+6EJNUCW/mJF
/FmfSjAfDJaLRp49KTZLjMW/69M/qDzx1eX3QOL0c1X7V4Fq/IFqjx9jDbE8/ylj4gK6IVeTmA4F
9gXUosXHmBX7sTdLUn8aUj9pXNnJVNHpyTsR4mcF/yYjr+1FQCeGb4oACpJ+gsNdWur8cukLCETr
REEv5JiMSwXbMh9XmbFxxIGjY0oOkl9dAWFBkUgoWhVMcJj8Vi+mImys0LcDTBOQ46BjybfYRHhB
XQLsV9eWyshampdawCXKxaE6xoe1XKWztZoEad+Iytaa8WeWN4EauZYpr+YwWgFO7sexQtsiH1pT
W4fRJySRpdn4uF/9uNnlTcAXQkI6enGznQGcSVnb4IJX2IKPFFrsPAP5XhU+Gcqbxik+WLrjh4Eb
q3gDqYeaEYpgcFvdroDfh75IrbsVupdPkKhL2+wfHw1sGZIsyerKuX3/0J736BxSJYcs0MmmXSjT
Gtdbp4m/jnymSUgXLag7S4KtJ89mH34CUv3t1YHyzpHgGHSYFxt5hvBDUaOqcTUxsDEKjycGlS0+
z9ONjEOcolKakWerY8mXVsJnV1/Awg/HyPneVWxDRAx3VQ6Vi68lw6pqLru6QQBGCmTUr2pc7KEI
3xuJ6GRabjNlxgw5pJT01zk6/24yr/IASw74dxB+P0FSz2aoF58HU224P7pMVA+5hD8vR4QLsBxR
urmiJkj2RBlm40QdYpCgtaZgt/LwSiwnI1RxrfbM60KNoR9pwLpdxRD/I8udp+g0zPq3qBoKjHIl
xuoJSpzua6r2s6OVUITiXNyMWnG0ujJ1sqaT7SCbHoyQ/xdOIylp1TaP5dekDrbiPG6lQsVquqYZ
G9xO1NZV52P6N8nfhjSzOHan76kPzXKqr5IZOZVeNLM9qJJBbcpEeTK+GGX7HJLPbKPvY7qPOyFa
YibFC02qHZ8F4kUYztIxpUyKY8t8S6cad75ZQoDWdyMSm34XCbJgd+P8mVp+2d8uH7imSSY9Pzpu
8N6fH3galKUvx/AS4uDVD+iU2jdMNxGvhsYhKh+08B5qBO36e3AvG+9S86CaN9EdMSCfvInqggP8
8kEAN2VM5xh1nVG7D6sQJVlh9pLIm5iHp6TECBmo9Z19bSfG1myjS8wdBJrrGiyKDsd/FxmdZxAt
M/1RrqevYy294k9xFxkRtODoKozxiInex8E65mmDLTzuHGWtbRZeWq3op0A5DpJ4NeAE0OnZrTLr
m7Qvr43aPKVKe4/hj11aQ+DQ1/bYAkuuWUvPTHdfina4Ja3hM1TyAhBfViI5nCA5kkjwGZlyP38R
CHomiWz3xh0qwx50a1M307UKt2Pxi2H/QOQ2rfsuAmMwnaY+Aj54UkD/il3gh1P99OOZf5y1XeaX
nj+KQWVJuKVIqvh5HPjhq4Dnq3T5iMFOZPnOBOluCLq3XleOWZteS0YLp6jtDonYPI9tdxJ71GeZ
5cwZc8CAbr0u2KfmEvUJw3oM6ku3rUANlfC2CWUvQNT5+8+r/c3ZQmwYdi2UwUBNxsWjC1OC1eKU
V6fV60d0wchDeus6lVVPLLWVEOkOko47NTPeetG8S6zZyYTizkRAb9f+hFMFs/0GhaJtKeQLyaoB
DIyNO5Qm7KYRYIsqr/uUwxZu5pto1h/wkFtkxNPBakpPBoDqc2VP6bQuZJj8bBVm2DhaVZ6qQn5T
m3411+U1w4iXVF44BkLzQrC4jVPJg6BGz+m02G9Ld0WaeqKY8apWwWls0nUThSOiDPwqBFS/Yba4
gaJiSCBn2IMR3gvZFf5bnwwjedl+WYkwVElqheKO2R9+Hz+/iWjRemCFvnUrTMmjZew5D3iqd5Bx
8EYH2cJQvVbolSfE3/kX6Mmck4uuJlKlwj5UcC1QDkjrTh+u+qo+dUryICncXxx9xTotsScqDkAL
+B5KtSt6guib6CW0ynexlVPbkARS46eXuBjWkZk6OTi13ucbqa6vZ01/pjr6Orbjl9aUYFkqj6Hc
3vdrQ03XYbarDGWvKaVbFlwi0ZAxjOt28J9KiVjKEgwA552DHsbOSD2H8IK6bjnlDAMv89k4IptO
bVb8wTeJF5qHfSaVp0RNHlqjflTM9GsZicfsNu7FW7VQvuQSZi2Qjchpi+1C1Y5Qup0ugKYIpczn
2Ain9FZqhu9CedJN4Ppc+aaGmIEqVfAQWAD+U+JZvbQxrPHYxNZ1gp6q2maJckJpfBVAylz+KXP1
teduoyw7CH5/0+X6J0v+nBX28+4L/wzjN1HBBezXY0DFHLNMTdBNtWvX2QziYoUBLmBJZtcppByl
p9W6M0f1qyY095U+PcZCZaBZLHYlpKkgxrO6WjiNYQYs1DQ7ivurMKjVrVHi4govrkXWmtf43uJU
+TwoxRYmk+dX/oMwlvdtAemLThaVidZBsJLE4jnOrDekLFeRQcSWYNwmQ0CWiZYUXqMpO3XhE05Z
y6FQitd+mB7lftxARI5tucoUNyvqG148cDTBQWT3OKjaZ1aR5x77p4dG/8GLS0CaoRgSFmo/LxS/
8yWxwlfWBQB/6iOR167ZUuiS10EfSxQ7sQBq/NL7ceiGS41VfVUxcLHyrabUaznA8kLyD6ocHHFA
sQT5EIz5mvXwZKa0yrLfrfO53xOWRBFsvPfd8F1FvWmbUXpMLeOzCv2XA+h8N2AJliGxjV7aFSmC
MtLq1eAGwHAZVKK4mBz0Z2w6xFlEq0laaTC4/NY2lREnZgVvnwH4fHB/v53/spvzOSCvQ7sj2hUc
ZfmcH04fUR/Lwse+wK2xhc5y1bFGCrQkIUTjHRafE0PQ83v5k/rjktsja1x2GYgszq1LFuFFIZTH
0dBibte6XVueRK2/Hri73nwhysAbTMvF2m5bCfpKB0gZ6meOcjfNynvs1r5mwlOem+vfP4ZLLv/5
A2E9RlWuL4ZW6sUH0vy4knCYa10rvhLFwwD4LGfTKtRqdxh3shntMGPx0qZ2/aBxjZZU5uVsJWWh
KT85YS+Nv5bPQlFO/w7pyZAYJv38ncRiPZg9ali3CpgBSyrW3Hh4ZWvsL7wkrnZDOXpRXu5KLWXO
ktqqoN/VVXBVlcGdlQVelt93QvnJpqUv6+ti/bFj6RIhRJyXWD79/KkSv5lrCHadmzYVY1u9hMdu
1BKo1k3WpLKtmFpqh8OqtJTCHk3z+2RJrjb8F3VnthQ5kq3rJ1Kb5uE2pBgIIAAxJdzIMpNMzfOs
pz+fqK6uQEQTu3Zbm519U2ZUGrh8Wu6+1j+kGqenWuIqi5qLoq51hO7gHP3uhmaPY0y5EiEYNdLs
WtOhFB1KwVuS8pdE/XEoFX/VSQnymLl5aCidaNizCwGoT3wBB1RjYu2HPoq//Em2qQOVtkqFJb2e
hALSX3YJHHE3J6EzeXTUwfwFXeTRMybkvfNRWcXwSC2MQwOssOxK0q4lFcI24MjfmkxVSvEpxlg4
cQFl1Ezf4l8ugCDCOw3GWyspE8pcaL4lwgV0/MOZ1fh5rE1plgVFPYkl+UnMTEnRsvcbqYVtp9pp
kV60YuiIBoj2VdxdyArUscLfKphRpiZIY2NdSb0jxOpdT2abqsbFme+ZH4If5h4FVoTeWJPMPPb1
i4eiFjaZgazX5HBW2QwTKFXuJ4k9mfgCDWuR4BpCBkmvMlyRjIdZbBiayCqNXuvmG166iv925os+
xc/3L+IhhfHrLHy+iFtKkIyDLiFuNxiPgfdIocLqtmq49/ydmSMaH69i/7Ky1vBC/assc880/3mP
6kh7UiDDNZlUm7aU5JKSDNcAyZwckZeiWXUXg4z0Oq9sQNk4svginlKx/i0exFt9GB89oONaK4C2
H1ykT+7Cmu3r+chVBrOmwP5Ghr+eJNouFP3tKIYvmQbtIhO3fUjBSx03RYbBQAg6HFnJAB37oG6R
shmdCLZ9psM/qEE79JEdh7ITlJADuuqmSYzHMm0vKLncIbKyBchyB/H/d9ICz9YE3BWbG25sUaG/
iV59ozc0jXSHnw3bOPO/laL0GHJ5xPX7dYyiy6n/hhyUqyBs02EDJJujUwbtkyavdWPa9oJ4HUet
XZYPQ288lL3x1jTF96JNeNOuJrG8qTwJxC9GTXm8ybPcoZyOPL9Zlvwf6qV96931cXxfEvPR0EEE
JxzMlVxTDRTEZwFQdtmX+wA50MkLjRWowbWcA3suGrgQDQD0Spaeeh/6TEpBtomwtEJDDHcs9J0N
HeeAQEjxOu7amwnUqlS3bp4MyE98p44Esrqw01t1RODK184edp/yPvNiwaKWxSpx3OmLO75exVyn
pEB0NIWKeiUKOXslowAc2il22KuqQGbQL0dnvt9iORn+NolAvTlcwGMu7VbroFQ2OlhbA8IWjxZe
MoEjlJLdW+39kHc8kdHez2s01RiqAlnyB69DIJ980o0pGPsAPo5hVD+idqdI9UM7es4wSc9m7Ld2
1Mr3cYw4Q9bcInUWOJ1J0bGV1T2qRYdoZjADn8HzKzvk1sBty8RnA0JIhxaCtS/VWRTARI8FKGzi
Wfc15s8rxauoDCahI43DN5KtDuodl4rES2rW6m8lDM1lLKhb7AezGNYD8GUx3PXqCAfTQgAg3E2C
vIV0Fvv6ZZNT6zWl9FCieGE11hs0Ei4lzXBAyfwHPFRCM0SB/CEWJ5hFTbcutEGE1B6/hnINg3XX
pvAAkvgqzkbUyWSeoOSARyHeVsL4gGQT1klx54Ra6oPnlyrbN11PiWYKTHmNyNSv1rqYLyJBT1pK
CZzJCxwpv066e8HiEenreyseXDk2nNJKdr4OiUzguo360i0qGeupU3dlN1yGOopooXVrtLGyCiSe
RyGSiYjFBCtD4Sc9UF8109rFvkFSsh6fiHvrNrcQE4L10NHlVnw8ACQBCm+8dFEMSSwLqdCO16PR
CxT2hStUu640xd+NOUeZI0zZQYlz9FQE6CUFNnaeHUbeizKMNGcZvyKzuvYy66EC02+k4Toy229B
qH57j5b/hRrO/6XK56xT++/LN5dh5qdUbNxfv35/KNbMv/Zn3VOX/4HqnwFZ1UJk+h0Y9Ee1RpDm
f+IaBNETB/UPcCL9H2gLK6SvSO1Ls8w7h/E/qzX6PzBcn58Tpg6kSJmZr38DTWR8rNZQPZV5Z8mc
ciR55s9bnrFFlBNTveSunvy71kzvoym8g8LkpaqKIHryUsYJTO14Dy1pa0ENguLij2hvBAV2vWi3
sMYSlVfqaJNYlKcClmcVOWmsvVaRhQ6HGcCks7V5kwrhpn5n+1XQEP1VlOTrviPRLJV96pQqWiOg
7S7LGNIgYmC78TKUumerIlXUJCGJ8+hXWGD/0uOI1vUbQR4vwV3/rMjlD0r+qKWXQnUIYonXLM6C
QFbKzrgXp+wxMkDVR8D/jJorgzU7K1N7kK9q4cYCqOi9yGG9CTPpdzi1bljeexPMmUkbdgIh9b+1
Tf5tQfT/Q4QAEMyv9skzDhVh/Y7B27RNm30/3izvv/vnZgEkwBIEQgdC+h1H9yf0DpCA+Q9y6gDy
yKNpKPazxf6sbcL4nv1OkClGqQHC9EzS/rO2Kan/ACdKoVQHMcdTlEve39gubK7jS/LsDD4XUHGF
xRRhJm/Mt4Cjp/QwpXWskUt48mLlQcJwQRXG6E5qK5PioU6qFNqzXD8po/kU+ZAtcbsc61e9St7a
tqPI6E8HfHRfMWlZKwj9iMC4zDpw6lLZ9XpwIecdgnlU8Yfs9xQBNiVpP5Q/tdDCEcvqXFEDjhpn
VFU5e6RAuY6m5BrDp21n4eYV6Bdh8XOUpJsGeeTIl9yhAbIWtOGNmHCXkPubiMLI0VSeyG1L4seH
zD/HZB78OYyIJLw+joliDghXWFnwlJglXqz4AjEI1KPWTZn+yrHCMDqed2YzYn5DqdLytP0wxBtD
B7CAunLfPnRyv/WTFqG6yxn/FDX6TeLL2yol8Staw/NgCN+Jr67azkghjbRx1AobT0AmDzkX4Emy
3TT35iTsGAsKbu2VnEaPU0/izR8v67EBeWTliIxA4I+wOrSCnWqQK8t+myAStZcMFYkmQyLMmEuD
N2YSXKK8fFFwW2bYazeYWaFIRCIdNmxmI00TDqQqag9EGT6jOFhE8RWrbxO00KQaQE0TlSjRfBmz
8i6BfUcURtGv20bcZDQ0L/U6vMRbamvqqePXB660a9+C/6RkN2mpXqVJeGv05Ta1oD/Jnd0ELVLp
CRc0f4MU2FYqtV1utjeg8wAEWtsSU+56Em89NJBxHMNAI45SVNMNR+tMrCoHcW1wv0tVTyJMnyv3
frz6/nMB8I4Fi2pS3lAXV99Q1KO+M5TgqV73aw0lgQf5kQyFDVvaMX6Xb/jaCc45l+IFhYpWody8
KyUTC0joLFv19KIbI3VqHn0yePNyS3S0kGrZaRL956iI99n4FnALL8b6UAnZNpa9nVGk60oV9gGG
rrkMBRRuFQT0q8k3rsqg3Hy9NT6+Xz99obbIplRq0/pVbzWPtTXinluvOrE+QytZ8IL+bMNSIK/w
ev+kFNGaA/TyQWsew6d+jcH8L8XRdv46tutvwWGa/SkvZQcBfUd6+bpznyb9ffj/aniRLhB0UvZD
ojePgqzDD4zXg5itEqU7E17+zTT/1c5iceWRUFFEop1QQGO3RzUNGAEPGOmxT/orjgXyIsGzAXNW
9TZdgq6ANSIUMSCHUV2P2CoJgbUVkU6MUuEu0a1fXw/DIsv5PgEk8nj8IVMigu1enAhW6E2x1XbN
Iyoc/veZFqODk3qMcJqk0v6blz2k9rt+d8695sT4f2h3jspHJ1EmyKkxZDKLS35BVco2Zbf1ztay
TyzhD63M5+FRKx6Kb+2Ys8kardrNZXsZTd+VBFLNuG4TUrtxjFK9TkGvvSmz9LkPUx4beBEF4vfA
fIphOADMvTJ4nI2oY445+W2/2oqWcIHT1Eb0kVSSoMTI4DKs6kKQAQyk4jos3di/7pFDmP2E4y7/
mZdXGkVF3eg2gxW5gTlcK1ByhfTRDKZD3gB0m4Q90pAUFS9HVbxoSKbGmQwh44Ya+ArZZ5ydFXsy
XotCuBUUx9fNy7Iy5+MgAiWHJVtVb6vmpQt7J2sPIWn9tTqSpW+n5zr6mUp43uLTgV70Kh5R1shJ
mxS1uU6l6qUqPEysQMwlRgzIAgUjNA9ECpn+XjGjm2SAPA6rzxlRD1M61DoD1bOlutpCjOU8z75n
8LUQrvxe53fZCD0df78UIREvBJY+JLc+6ZIWPTmQLVdTlUAB915zHI1RO1/pan8dyBb4pvBSioTH
jLtxIJOH8GrSDAhWlsYhi6WtZoabqTaefCki5f4qYglmIUq5ElIiNidi0tV7cnG2juKEGlYHCYr2
BNyibFDzlqa9Bz2KO4gdquCqyviRiHRtejBXsU1WlAwtr7XR1bNbO6LECBGgI+0X5aoQPSeBFdlJ
+YM57jT5PuwExBYrOx8QMGn7X2DZLxoVOc6gXJejt9frgfR8tR1R/Ovr20ZFA0yAb4PYsbev4Nen
YNTr5p7r4d4PbtoxPMxYj7AIziAIzi3+RYiTYlWNtWjkhMnQnqHEWdYPZ6LHfAT8lXT9M3pYyOfD
GoHKsYhuYZPUsVENzWNyVV3E+8CxbGZvJ+/OMTgX3hmfWlrCWwcRqEsb0lL3rbrAexAN4ovMARpu
izeYxWMC28G5xn5l0++qTbxJfo0X/xM35dOD+q8eL+38SG5lXdESUbLp2TLupOhcQJ6vm18M6fwW
Pw5ZA+d4knGJfvSf2Dy384sVtUYScZvRSdbR3X88sov7b2AmUY3ZQvOobq3W7i4k/Kh/Cnfoka8U
O153O/0e4qqN2JiDbNG2uiLFjhruWT8z+dNFHAi0Bfrzn4tJmYf+KFgDxRu1YeRDZhqefxnutUOz
eoA4EI/rwYFF6QROAqpi3TxZv9QbXCZsQkJvFw54xTPXgwU88Z/rjVccmW0gSKK4WNlyVyG9rsoI
HsckA7c41Udv3QWyJ04D7M5WthBt4Aoo25n8SMIh2GsXX2+ueXt+Wgh/fYG0uH4lupJYmccXdJK8
CpLCVoxmH9baThUPUzI4A2n2r1t8/5NfNTlnW45mIDcChVgxY7rCZJcPL+DoMIhSVwM4SNtDtH0S
DbvWpLuv2z3X08WSL73YG8d8rB+jsbyozW+yekgat9GzXZOum/xML0/ePI7GdbHew0xEiHcw60dr
FraHzDQlz9p47n5zcjEftbK4VwWSEgkt59tji9BXXKBlpniX2LU4iMef6dCJpjC1mckHYLRwYFnM
mtmKmG2Gbf0oSi+zLmuNbNcg7YRcOnOfOjFPHxpazFMXVCHVg7p+HJM9rwMn6eK9HP3IunQNO2lF
Zv5cMDzdIlBwSMeiBgTg44JMASBaGTet95AgP8mDnZab0p7PGeVA5s2GFKBSz7XD2L4vn79elicW
Ct39V+PWYgNOXYKKNh3D02jgikAhBM0u9NpW/1kzi+nz8fz5o4/CAGyqXZuYz4xReaaVBaz4PaB9
6M1i8mK/0bKgpzezxJqAdAyeJq+ijt9D4eFwgM/ekMaO6JkpI0q+QNGGn1939FPyicLs8XguNh6y
WGOQSazTAm07v9Cx/9hK+qVpgNUdFfu9sf9CQv//HCljpot/ldWvwh/fm/A4SSnNv/JnknI2huSQ
5ZTVIS1JM/D+j4w+eK9/ED1IM0KmeE9S/itHiZAlWLC5tE6ebCZAsUj/laKU4F+ADQVoSTofvQP5
76QoF1hTkvgAoWeYKSlUcL/i0rlYV0k6DHVa3gOFsyULCX2r7OyxAHRci7Fhmwl6aWXTYPaXKoMT
VcFz5bfkkaLml9gq3+MhuTGR4TGs0ZaRY9uI2Shvw7pP1iXPFGdsxMzBUytbSzV8paOhPpFNXD73
+XrAsgo1D55DOEqpi808VhDi60SK7isxts2suM4t09ZA7bzW/vCSW5Aoo0k86EDazBokZI6VsK7Y
3SD8npiBTYckLKD/gVdCCIajVRE+1zdW8fj1dy7A1fMoA1CTZ/oZmU9oLovAGuMaWiPdKbhmPDNe
y12MEUgxEcWjonwLZPUlsyD+t63+FEy5jmQ+j2drhs2JSbzR9GQ8KGJ+L2nhAavDxs5D8RVBz/tI
65vDqKoA1LCeICe88ixp7emCK6NNv+nQsX4Mk/p3o+cFCVKRJ7A+/iqwotiMclvYlRH+wLNGWZVD
vBcCKcVZaF/l9yGS5TAentN8OBcY5TnyHd165rGwRMZiHgj2hbWIS/3Y+5NuNaaLFLZbTwg+TKO6
rU1mouuHKxDxwiVIhLaMIaiUscBRLtujXF32vqYiYZiHb9Gkf8/yJ2wReOhWLSY9TbuVA7Nd676H
qX229YQMDkE46zdcIDEWkzPHacRL3SrCAcMCih42D2Pxc9CTvdKPdo7224jVtfSqB5dpklwmWND0
kbwKB6Aj9xEv5K56blsgxrp4EaTDxiABKwrPjXGlk7xNDCwBitu8+y3LIz5I0Y0ZkU8S7Gby8YiX
rxNQ85r1GPR4E6tuBv3AaJB3Mx+CctzoUbkVNEYC6rOjDdKl3xoXul7svTR1pazDqsJ7Qm/7yrPw
Z0jwerF709glMbD4BPORsYoR85ZuKkN2UBllMTyE2BFAWUKqGkxzdVt3ooA86680KV/j/NHzsZay
qkNtmHd5WO7V+hXbRrQZ+70OPNs3q1005rdWjIsJfqRAurcmSTL4ZCipISuIRUkS84fuR/LerBqh
mdC/ysjXJ6MUXelRevv1DgJY9GnZAOqXyIqTNkPlQF9s9VDJdK8PS8uVsVcyKjT8pTJGOxWfNKzk
SJZaG59kU1Ag/EnxBIJMchubNRJ0uKPYeKPnGx3xU3us1O+CNoBfYVnFkSqsOjOlZC++6kaF8F+2
Al2LCIISIJMPFSDMDNsPeYXkr/2AsY03KxzApxSwTRdUu/GiTYqRjApygQfzS28yPELx6oUgS2JX
63yQvM8iPymZBJpDu07SVx3ivQweIo2UTWZedDy0V01qYJQ4Ggc9G39WjXRfysLaMJ+7fuy46xm7
CLEPlAqeSi25EurstafmaicoJfTVnFORXkVDhlWNniTKuj7AH8MoXTFQnbQBEqMfasGftRnWeghX
DeDrgxLWt+jTHtoqBGcyyz9q0DwFBNMbM1zrOGkB1b/rZkZBml5hPXtjNXB6wpLmmgLHBAXSPgkl
4BE5kHHEG/wyvM0m5S2S6stI7VHajYB9mVRgkvDV0OIbX21xvBDXXd0H952GX1kcYomXSPXPqJ5J
+z9Ucbqe1ATf9RoAIYYVaN1foYNzFyopZJBwupNRnZgiop1W3/TKeJGowUVdDatC0X6fWXSL+zCh
StM4Bma5c1Ez+OnjfbjMMV8MlFx2dXNwOWucUOxBnYJelxhnr3A5nFYGIjmqnIJnHLWXIgt3IrY2
gEqv1KK0rVlLYZiFxIP1f/hx8zvl6PWIUiLAaCuV3aLEacIvrsfkrcb+x/CES5x1bMMrVpaPrk1z
n4sq8wSGqm8AgsPXp27ee6tcq7aBfBY4+znAU/SEEaOKXF3mq8XHD8u0NlSNIpBd39S+e+ah10u7
xkWClfWaYpweN7VD5elNxqBGi6VNqbV/3EYh9562wV6oJ83nrWoq5gwNx2tSlt/TW0djY5qTJGMv
Azt7g3HFW3cbrgX7J9KV3xJ/RZHMOTMXn7vMe1BS6K+hQ2Rcpi+0mDsU1DnDrdfBg7mv7dzOfsC1
XDUuHkq7r1tbPJTeO3fU2DJTATaDZG1tGW6e/wZputLka6V6/bqNE/dCDdbwbCIOi95Q3kf4aATb
Ka9U5MwVV6v7VeS/tZ2yKbuSpKoPp87bFVl24YnBa6wcfJhKVCl/RiomL7FwESe3qBhuCx0kR6vF
ezUCfYb10b4VtL2ShGuL2uTXn7sAa88T/vFzF8msVlbSKBJLhQkH6uwq5dpfW3azpqapoAOWvJJA
+9XfnWl1kQr4o1VFM8laUeHnMv5xpSdpnqe9wSChA2tDKwms3m7FC20j7bBI2IjDZR4/Yq2jmuRo
23PL4Ezr75fjoylKibhNIBSKOyHsmXKv0YRE3QAL2ypt/TyV9xCUv4nYgMuYojVl8x2Q+bqiTiD7
GY/5Ov42qAhzdFSek701iD8xkbnXRG9VlMK6kOqVr3dup8D0G2H+K2iU44XAEavNxeokgRSVbeI+
2qhmO+y08kGHNKFH4QOlL3TMXyCrYXMa7qy6RuidY2kQDmJmvVpqtdEAJycTxf/4qpzeXTyfIf1h
FdnXWyQ+7yxB3ehFfyahcnqV/DVfy9RNXAQePne14uKZZKcxuNG2AW5n3MzyKT5sUUX0Nv0I/FS6
DC1t0yYAJmevukq8jCrxXJT6vJFZtEefM0eVownEH7DOpG5ePvC8skuY5GuwULZS2bq+kwIbGiwC
hpYjbL5et6cWDtwyUGGaBOl6Ga2iPNHkUldkF9HeUvlmSS9S8M3KzxT6T/XuqJVlmOo1NQ0NcNKu
EKWYIO2D+joUz0XedxbGx9cER/RffXnPwxyNYRx2cko2RnZ7TQRTYdoxyre1WthC6PnozAT7To1s
PKWg4HcOvMDVVEdrPxncoKFMg859r0pOO1Rcaco3pVZ2o1qsY0nYAvM/+J0Euhkcu9F3dq2zQFOY
xOM66e/Fal/z3wYh9g5qOFx1qxNtKal/QtTAyi0wb7GBfRXC/Fysm6PKV11eLJtRzxCzI1nuatJb
moOD0SGH+gCpkcCXm1XmNw3PcQzWcuMKBMkGZ+1NUJtoeE9OJcuPSMzZYVNscfq88Xjkfb24Tm6y
4xlZvO+iKvZLNWfeowsVuzneK7eo8jjdKsDDboX1z6bXbnwnXp1pd/67n4cFFCTIScQplpc1SxuF
sBVb2U1g+kUyXkSUW+X20q9eEQ+61K1yrUbpupafQqzosjJH8T2U/zdHAiQdqEzKTNhY4kwq9AJS
seIrvEdMPZNV79Zbf20+6DfdOtp59/j1OMEay8uve39yS//V7BI84jWVkTXgtt08xZLLVQWqoImb
68W5jMvJK/FRQ4vLnYYHFHpoNJTGw22WgN8Pw+tcy7aGxDE7ALXvEAmbqXWyh9dOt8Xw2xY6hN+B
luGVEAEBaPrpR4G7RzsEV7XJU41MaIzjLwadVviGUR2eRjiFRCl2xv14bvuciEsfrqeL7TOZWlZj
SyW7FfzWnmqSatiYKd1C4KACHtzqFUZRmONpteBkxi/PEC88EixJE940unBmPJeFr/kK8eFrFrsl
yXQtFz0uywq6E2iBUf7qsYS+BapaVz+MTgGFr+KdV60l4QqrXlxBoteMrHx9BSF+W6RELniDTqqd
4SEvKq9/fBhEwDk1Se5SW2A5lNDvyiY3JDcHD9eJr+3w++sle+KSTtePWpiX2lHobqYygRuuS664
b7/3bmnPGBjh2toOBxkImHmGQnWuQ4vLWqxKMTk4OlQa3yD0ZtxWznRoXvuLCHTcoaWWg69rU+q3
muRiCbEuqZ4oZPebQb43ShlKBE4oQbgbOgPPZe0aTMuZ5k/EgA/NL7amh5FtkZuexB3Y3E7OeBge
wvVcQGWJ9I60Rrr+Png9dwKfm0Z9sZ+CXLekaWBchZ34G40NZ9oZa+2ud6JdZYfO2fbOjfJix+D5
3BRWybIJGuNnUq2R0gbjcV0YItgiYafiqSqbLZjwe4HMyZkxPhk8/lqzS3Jsi0W9kUGJdBsn/R5c
wQB5a91kI9ihrc9MxpVmi7tzpeklamy5F5eosamchCqoLMkd9+a2ZqdAM7WheZnFStn2yFxnW6lY
STw+zvT3RLT/sKTmJXe0RVvQUn3ZmpILD/9Kac2LsdulIDHibxIkt6FMzgAUz7W3CDpxQThKY9or
NBdPJcDP+AA9eSrVzpEnvF+dOTZPtqdIqOpriCJBr/jYP3WYDAGtdEIQZCNrSO7rId21kI7kdiTn
LDlVaO2+XkInw9BRk4uXKh51Ae7RkuTqQXdBpnnf9eL/ZtaOmpgX8dGsaZZX4oIr08Sku57uO0Yc
bbiFb9fiVNxLXbf9ukvzrHyMe7irUUASEerTAbsvAg/iSSgXdCPLs2lvmlZf58UDviTrxER9Uug3
X7e2BK6wGziNJHGWC4MUQ0XlY/e6qQe/a1WSOxm5M1bSejRGMGgwn8tk0xfyfY2s85zhVsZhO8AT
GbL8qpdfm+DGGJFYLmR3TG+CimQxXjFRPDwOSJQGQe+k08+c4nOqFU9jWp2rCc/ftRymo+9e3tHC
Kcbw0GsJXJ3yrbOcIJn2LT6wTZ/iGs5jVGrXSqr/7WPvw2hpi8nBQMEa8M6W3DDCsQk83AAJ7+sZ
OTX/xx1bnAAYIw8kQXvJ1cQnQ85vsIt3ZCP/loM3D4szMLslhvmP6Zdh5FOs5Lh+l9I4Wt1NLMkD
Tr8ccx7uPMGzlXdwwoFjF+JT5SNUhQ7hoDarAvuvWntGVi1deVKyMjvDVpXi2iq6axUzriBOz4zD
563NUB992WJrw7yL/TGJmOBJO/Qo2FpGfmZrn1xDR00stnaAsC+80VBy1ah4EjwolRa+9KBVo2S4
Hfwc4P4hITfz9QQv0Qx/jDmVYu6BJsO+LL7g3dmiv+NzswGnOlsBdrK8lRRs9pRH30MbAUVdEaEP
CiJTJTx93fqJKi/jqgF5VDVRlj+5WSgd9/UWb3VXGktbR9lybJhKPF3xGFsJVnctqGASfRVcA6K/
xl2gPyIpuIrrgeDabIzyR+iNdlnc5GLy1MMS/fr7Ts7J0ectDsnG7JUhi03RjabmW4NYx5AdUp9c
mERudix/x522roTo7utWT2RoP47K4qwc8WsvQhK4bq8W+zHhrpViBK1j9KT+8KNy3Rc48crKPmo6
J46yW0NKt6l4O2XkRj1lJ6iHwJiNBFmmg8GE4qjb/h4Fwc6EM0fe50vT/KXosc68C9B9ixDUIVjU
kBxBDnS4gZrglqW2TYLkzLlw4iL6sZlFGEKBiHepIImu1+fbKfgp5ShI5hlv8Pa6o8434QHmR1hl
qb6j93gTFm9tUZ3ZKidjwFFfFzeKoiIpMMoTXsdld5upILnlc5WfeT19OkdwM0AhioIrR93H80+P
1UERA5roWuVX098qdXQVReMNLMkzAW2WDf3UFDAiS4F3ymG7vHgOA6rOSdWK1DV4Y6KrvC63Hp5D
uJAFLnJYIELPMXVOLZbjJhe7ScoTEZEkBJ4M6beYypcobK6Ra1t/vXtOZKkIZUc9W+wehWp6O83N
eCinTLa6pRILvtmyu8TBzC1ZFd+VNVzSc8WbU8HiuN35Rnp0eqHrlWadV4tu1RSIXd4YAtCUXtp2
qMDnnFJlv1WS71939vMt92NfFwsGzfO0zWL6itQ34HxzHxnhczWhUBrVrtq1oPC7cyvn1CI96qex
QPOFaFWiYEebk7WSf1e3wg80OHiLxlekYH1b+oVd2gpa33/a7iLWtE2iKWZPu7NvimZtw8vIGVYA
BWzJhdpmF7Ru0fA5XPcSzPt+RB53eBF9ROyiEbAdRFduukt1wvJPAEDQU/LYBKOymbxvci2sp3x0
v57cE49DZpd6JxVqNCQ/3b5LqghCnVeEgzp7Vov6EsoFCetDkZpEPu0iE7Tt0PnXapI8S3m7lQwy
5OQKNsp73hqzQuFcNvJ03Dj6puVgSEZuGgiDuVGDev1LPCCLwzrzxuiCzlB2+db61DzayKnqYuNl
xS4Xo+suOYMaORm+ZsgIJlho6i1fCmGAWypmECxCKbiKpHGXTWdO4TMtLO/0shHLeoH2oavClsXg
Tyyev57ek+Hwry4sr+/ylJOzIqXs9kGGJHhxiJvxCpO/v/0QZtyPmllMWNbEntzmkegO6IuJqJDA
E7WbpNiMCLrlTWy3OB9+3bOTF/njNhdHpSUDQ+smzFB7bHr3EOJylgbI/8AGGLVVnaFJsFW872XH
v41WaHA459Ibpx4ux18wz+5RMB5bMxEznV7LZUi1dpdTSwULaNT6ttfOlMPOrZR5oo/akgQcklOT
iWzxOymKW7+QVmcGdB6w5cXguDuLo1PRwn6grDvHvujB2CBWsOXy40xr346d/wGD5FyXFmcodDil
iaRQdJsCVey+u639ALQLrsQFcjvym6ReJcWwkuHAFZ6yz2ILRxRclSV8T5yyhQXGgrYFwNdKqF5r
43Q1pt3PRNbc1Gtf2qwVnaptp82ZYZrX8udh0kXsoJCaM9+FnI5mgjr+YMGo5rMBhzQPxKE73TEM
29jKjrhrmnPr/ORRiPmACtgOccdl1VlXxhh3QW1ypRvRnmALrmY0SrOaAnuy0Ttd4Yp6S4F5+3U/
T0aOo2YXW3qM0i5oK3VyUx1ZbUR5UzBZ52SDqRafGE1s3qzZrgGs15KTllp6Iw0+zZTxhTpbewQT
eHckcSzKOBUvUy8Z1gKVsNAHBiQru2b01si0YW+s4piQJpjVlk4220njn22K0T7QsDoTDhjZW7si
GZ/iWSVUqynGNpsi+GE0j3oF5jBvnoKUki1Gz6o3PfZddWFh1DMO4zXY0Q3i7DogyLiEPY/oa+HP
PEZlhVg7qr6gm9HAvg8n05GbEmEcHX+YNs4vJ8i5djXdq+o9FEQ7C/AbilECt7p1HQ22VkvNKvSG
3Qh1uQ17bje1PagmSIHsTQzva23cBomPZt0vtc9uW6RjkUxcyVO5S8TbQPymVqj5ynCZRiqR4U/D
+DXmQEtLcRdLAwh9FdfaYdVCOIUjxodeeJmHlkD5lgDPy/RxWodFt0+k8QI+767Em6HFo7oz7gbM
ecM0WVemuprybtcLGCq12VatgpuqSbaWJIh23FIWphw1rnJKL+BR4+YqIa8MwGc6yHWNJTMSE4qX
Ds5YDoeu09nWwmXYUToIkKjW0O2SJqmGSFuDIJGGh468M7UyH0Ls1APy7rsYnXghui86+dnv2hdT
GETbxD63VhTPMVU8qPsWabYJReNKO3OKfb4LzQkh5LRQyQON8y7tcRxk+6wM8zDTKteIazsxeIpX
CR7o1k6kmJebAX70r02P7Tu0LgSgZJfj2zZVWI2+CH5J/LtbcP4ci8sHKH/UeZYgqmmArCsKY+VW
UmmLkGbqQLO74px25qc3xaKZxTGmRakeTuJUuabf3/tKvU7LmiSmthIS7a7rXoa8uLSKc26tCx8/
MFeLZhcn2mgUShEofcVxg+sm3s8y1aZZxUFEWt3BP91c/82Itmhwcb6BF1S9rGU4J79dtQ1CzZDl
2uxsTPt0LVi0szjXkPc1auxTKzfQfqt6dyhwuJqql54RHRuNNSRPq0p79r3uWq48p0f3MhvhLKna
WgEgWyjhbizPSfOfOGwRTEEZlfwJ6jRLSKMKSjfEMnxy9VYBuGDOEmdfD++pN7GBkA64P8ziJGOJ
oKi1UABgW40ujFBwvq6/q160S/ySustqPaxJLaW38u7ci/jUY+FDs4tpRZxFswLS8S7CqutwV4Ce
S4JVSkltJsKiZRP+P9LOa7dqLlzXV2TJvZy6zJbKTIFwYgUC7r376vdj/rUE8YziJe0DJJQghj08
ylfe8qAcP39V9YPZRBFLwQsIhRq8fFaxZ5HqYjz6OgJOYaHZotI5raFfzfO4U2fxoTGhKsq+O+nX
bYG18oDbAQpteq3f1kX8oA38PPV3UdXZojrAbe93U6Nj/uG7pT8ckEzEw07J7SEReP6vSdHv0kA9
DBE8C/FqGJJ9MBuuOd1naGQGZc8RVR7GIbmtguaQmq03RZJtYbMmWcID18tdJuhbUYnxQRjEFOj0
vsiNqO+sMmU4FIk2Jxqih8JtgOp0rYjnMhQjG889b+xmouEGukwvenouYZ1pssHh9MdYQqgt4Bny
SjQOIAUdqglJ1zDMz42RP6hZ/RtxAdGjK/xFqWnNCBNi7sgj3bVqdDawWIf2usOc/UXR3zT/Xq6Z
g6Veq2nlUegEW8sa6dYyJsMllk3IECd/h4H9SVJu/mgKkjrixTJZ56k+qvIQwB95nvoo2Pez5qgZ
7CU9P8bKT3yih7ne1Th3GG27m/XyWjcob3YIolrH3pddM0489B0O6vhz0l5r4WeeVO7go55tvTUF
APTImB7gD9jpEDyLc+GmcXQ/JcGtloJtLHyvy34kEawB9dRYJNg/+tk8jAhLil2Bs1M+2f5owRTx
ol5yZawEtU656jXpMZnVY8Q9VEyqraGUSwJ/lYXmbpB+pDqK6SigyxGQUXQeVD13MeCw63g8zkpE
hFT+1KT2tW8RXRRK88eMzmGeB4+dOsPe7Wi+Zb8Ljf7HOHmWGAMPG65QyHqEhftdSg1snSrRG8BH
9RgH4JzoE4xEbtliHx7UX029cxQClE4yDgqei8DmQsTai1Oki6zn7HZMiyMu3YcukR5bNoWKkkOT
/fbT7jo2X6dcv5Ig5Iyiif4uGgiZaXqSFbeOXLWRg3nyk5XUlpMGk+VpNcY6UjS/qimBaV9ByODu
vq2qGEt3GQZUFChXwqig125WDxn4sTxXbue+vJLb2MOscKtOfREyrw7+VXGuneI5nEupPk+V7Kah
9Fhogi3TYdQCa1dEkeBg1urIYbvHkoW/R15BrQWBYjdH3aSVaL8UP81AsC11cpdvbkhokky3eoxl
xKhiMnSU/d8z/kAi5pOSfhOCRIvr75VReVkSujUi5WXHrPVnAcM92hq2lvMPMStAm8iZ2oRavXms
ynQ3adDjJ2MXI1MqaldF2O8LQ9jFnDp6/pjmuyD50ZjzVaxs0dYv0hkmaVETlJDOWmxrVufGUPZN
iJ9TfR6n6drUeydri9MQjo6sbVxIH93Di8H24ovyAVMMLWZBaEbiGsFEXV7aYxCPA0H/UHbBrpN/
fH4l/Hnud2mhJSE8ANpJppMNfWB1JSCOVZdpWwxfAiskAanbLzKEQsgyJ2iYT1VqzvY4m6YdUytI
0uKkVItMpy8/1RP0mbQnIQiqW0Ep94qZuGUff+3b4Byp07FCD/Tzh11VdC3QjYupLL0E/O8o26xC
L/YNvYFBmu6C6GtJG1TS4L+klo0WqaP0oEOC358PuProFwOu7ugso5+blAwYt9+U4lvNYjYGBbWs
buNeWsWyFwOtYi9Joc/YF+J0l0mjE8dIwGMiYM54RKfdGRl0IFSRnen+xrCrCV2qt+8uw1Wy3Ipi
NYkal2FlaLtiqB6DNPAk7sAII81BvVfnLbmvy1yFIRHA0xCNlpfi7epNs96c0SCTunOrOOU1wnfg
mBpntn0X3aRv4Iq769YRTvV+qzDwUewDmQmU7ALuu2D5l2pcR2qodsDOMUgYfg/48n6+Wi5Le5wR
xJAmeBDYuRfrEzuvrEqUpjlHGKCq+XUS/5rjp7F7KYTnpcKmBg+p/pYGGlzF8RYnmINVI84MS0Ap
6mMgGjcjPmwbD/XRcYKxAZKQGjsc8ZP3FbgkT2QqP2VzJv59mKJp10xPaAyQmHWGE3Yo4Rpa4+XD
zxxcVYGS1BAiAewHT50x/vYJeyqpexIn9EY/f7CL77HcOouaBB/EgNu9WgiqkCTEObRiTOurYtG9
3gINfJyp/TPC6l6zKjnJhjai2bNHiVj1CqqrxbXkxAcRNtTWRP8p+bw7SZcX0pclzfriUF3dEJYy
NkovBc0ZO+h7MQqdgZoGgnq7ktIIwI1QoRmr3hYJMlBTfAOLBZf58EZGTLlGgx8NsZdSfA2qdq9o
6i5AEq0nEPHjW8vXj36PBEyluAgsf8nC4tQFb43y+vkX+Wil/PsCq9OAiFPAwtevz9pIjVLH1z02
HuB9uWkdPLcoy38+3CW8YjVhq6snJJcFWyWQwOfyiZV2wgLgQYyQ5E6+WdUbXRw3zLEiCrJnfWz2
G6NfVPCW0dkWFuS1hcq02hdCY1FHEnTyeMk61kp4lcM9ka0SJHJiR5P0PProjE6o1CHovTH2au0v
IpCIrUo4GizqjBhKvt+T5VgpagUM6568gtLhWHqtmj6XzXSvmS2pSInhVqBcJ4L4NAjS14rS4KQ3
/peUEpfSb2LDV1Px5/ZBjx3vExURTv68f5wpgTAPLEu4K5BNi6weiKO6Q4fLafvSlfOC+Krw+jJw
LfR+P5+KNcrlv5tvycS4z3FCNFd3epHGmLGE4XyXB6+TBUVC015LxPHSqdhLw88hiNyiEV0Ltbg6
lx4kok2olq6hfO+GBpG9H1bbXhdt65V+g3U1cJjPH3D9qf7EHP883yoEmAC5DHHuT3eq/4DaLEJ0
1sYIazD8/0yBwvmLPgAXx2ofqAO2VpKvMYSi3/TGbytK3U7ZGc1ACfE5QmQd46OifhDLL8PQOD5M
LXVEKFM5Frrnj2+zKWI21G6EoR+GJNBJ//eplon5p1+gQLTN4kqd7so63Kn5Vz21bvyistuIomf7
alBdbi3L/Xy2twZdrYYyDafYSiwivGREs5I02Bro1FKMoK0zjbuijh3k8DYW4fqmuPgCq48sgDRu
LI1hG2/yQifyDCzXb6iygR+v9yR2n7/lGrNzMd5q//sI2LQm2iF3rSvtFs0xHa1td3QmV7bbX763
5aPy8SL++y1XN2GvjjiUd8Z0p6vRMY1/x+NWALvyAQHsvsTm/yyX1XEaI7hfSwJDyPFbFypuHSr3
LBXcY1W7DQ/dsG+kxIZRfhWLvZ3Gh6b5Go4p8ooUoeJfWlRuLKWtSV7zEmCYpErUsa1GuLwBYrap
daej7RKHBZSoyC7QYo2N8IuCAbQBZp6r0RWHzbW17N5/woL1xKxBhO1sBiCCOUBqrLElwDaKYUNO
oAWGn91NSg1+6zz56Dj/51OsqQltBeA271hdPqqVxYTYr9XYGorJsw8So3MscToEHGMi1qYbC1ve
eNnVUVb7OfG9xNALskg5hDud7+4uy1q0jftsS5RsY12veQlR2OcCrF7OKOkcE8FGxsZO/TAB/Luq
1xmnJHbGYDTKdKeo8S5KhCufvEyMO1dooo1O+dYh9Md36p8D1+ykuCT+n+40mCt+DM2MkiNpnyhT
6Fo43aHb+UiP+Jibh9/ToN5tfLyt2VydSnj1TIY48/EmdQcgQXUWQr/g+M2eqt5ZQZoRVPkWdOlC
Lf7PwfE3qf9js/nPa1eVmmQjYrEEH91blCWtoxrJbYlXiqnp38V6tvUK62l43w5K1naE3I0kR49d
VCx2IfJ3ouHbtAyxaUbDkutBa5Co6UJ110r4k/WGJ4sddejcaYXffftTrFuvo2qa6KhACIJnYeCU
5Q3aKr+G7l7XMHDq33ztzkj1uwAdj9AEUkAPi1T5NJe4H/y0kt7LE90eUcX4/At8+AH+TsX6xDKk
Mq/0QOb2K5/7FGchkM7/fyOsIj0dAx1V6phsbGKQtfviB1uaBH86Mhfn3T8vsRwR/3zPojflIs6I
G6b256DEmLYArSlvxSp3k3pwhvkuG46hcR0JsWtioCYKMSUHeuDjVz+mLkjvXKp8hGHe6vB35v+K
pNsg/VJj06mWGxDmNXrtv7P5n2ddHVddlc6aMlJ2UZC1oaYXytO1NeceUuf7pAgcuJg3I5YwRVNs
hBzLjfvZLC1L4Z9Zasvel5SeTx2lv8N0xAo9xL41cAWScJWqYlW23uef/uPz5Z+XXQUBehqFhtjw
7RtPIejI76bBQSDFFvb1Xi1cc+PoXEK1z95wFRBY6lzSZuENxfHRl/Es+l1VGznch9EidH7yN2Xh
4KyixQrthERUeCN//D7Ez0KPkLkB51DlujEsJ09vZWzgPp/Gj/fo3zFXoaIyCzHBes8pjalo07S7
Abujz4f44ydzOXV/x1gdxGYjN0CaGIN4+zAkX2u+lOl7UvwiWg+t/zLqhwhL3E4rbACYu3k6R8lN
jutFJ3foUc1uY94lGJrhdcpm0+zSQCAA1wwz38gRPv7Gfx90taTKoNTCNByZDOmHjt5SY9xYergx
HR9tFdyBMA4zVSz31k3LRq3lNNSb6W7oJA86qTfcR8n3iY/NXeDE+sY9rFysKjyx6QMvKToFgouM
1AhkuQ/pRt9ZaXyfSm1vW2Z8QFgdiwnRv5+wiDugGHpniul9ilNwZoZXWhIiHYefr9OI5aE2YH7n
7fe4w5q2xvAu0pGkot4z18Wh7bUHuE/orutftS5FZiaPqoMulfVuHFW3qUUk2Xyyu+6KvPw0RQP3
Wqf9aPzy2RjCaRcN0LkirFKctp7TjeW9CDO+37ZsJjoPKAvKsgKuabX2qiagfhpFxYMRN06C6ZrZ
FLeWJby2gNSMIVXx/lRke4rpDndd5nuhiBtJtxh4QUcVI+02kDrkGGoT6lHtTNrRqk8i5iOYvQFF
Sl2xShdz36NZ6Xbdi7sKm5cioy+HXZo1aIfefxbM7BDBKEHGyzGkYicW83OCqtyi5gC3WMK2qBuB
WJX+F9/onmeZzv2c3HZCdzbL7CtycUzfIvSOvIcwO4CbXDNIvNofHfIATzHQ+bKmX3kpHYtExqap
PfmgF8bxq5VLWL333yJNciId3J4eULVFST2P9ugWho5gzQgB0c3mh7OOcGA8O5KanQYZN84k82iS
3/plckziAK3/iDRSA1dvNvqu1qvWFsQwcdBQqD0T+bXPj43ly7w7NWiJyIvKoCLjJ4sZ5PsrJeiM
IJx9SznTPrkOLOjQs7yHWIqJ/UOYTBuqMspFaPx+uDUGOGgsQcQ7XD1b/nyO81lD1JEDqW4i3FXM
/ki16TUIM6QA0frP8I7p9H0fyVehhDKmmB6MfL7qm/mQdvOVJZn2mETfM2Qa22ooQc71j71u3kwS
NjlShSNw+kJj7mBkDeATHI47q+WWzpl75QGHWKzdhDH0BgHsLl6IWxjTiyNheVdcUaHf4VNsrSs0
NIS1IA8FFHQMjFeHaR/VvxTVx66hvdGMK7V9kQdh4xy6OFtXY64ihE6p5ikLQ/U8YchVMqFB+xK0
/YbewR9GwsWq+efVVneoGUytmQ6Kcm6b2JWit7z8jvrwUwmPrzfrswSH0tZCDK+LwLdzlC70ChvF
KHqcRDarL/0eBvHQ14Yzjv23fMSoVqqnr1Ir3aA6w94fd4gNHlRBcTrTQNHh1SwNmx85cTu5LeKP
hc4/m+VbLCRekvihijRX8HWwC1ea+ksBeBTHyc4HUiiLsArIl6MCfUvZrvXeHuZwF0gIDPbE/e2P
IVSvYvmlpo0NKQuDDJgHne9qcnCMx7MfnbNFbQJtd+BN12p67ul4VspDWN1qAvrZ9WJ6lm7cXpfV
vdV3XAUMUu7rkehHKvoEwUEAoDBf05weymtf3iFx+QoU4gQ8TnOj5gENO31RidnSCd9aS6tDPYoj
v0qXZzCUt6RovtRcTGli3n9+AH14IvyzlFbRgFhC3YrnQD1HmHfkAQ6N/pF2wpFK+//n3lgddYLZ
l3MJrvUsy3BarOk4CcGVnycbw6yhYQB83+37dUKWd4oUIxYKPj6Y0fLBy1ZPukfBHK56xEiwGx7r
2zpCY7qtrmKrO2agRvAM73BQkfZZvykHuqRnn2zWdS1JnIU0FdEZPAuV4ozCyzBj7NXipzCJN5Ov
7/q5dKyAX2mlw3n68Pn33VhF67pSn4QDPtGcSKo23YzxKZazHQ3DjQjkw2sMTTaVGIyYbw206LEw
MsWea4wSqVubui3HtdMq4zHomp1uPn7+Tmtd3v/5xH+HW6WrRmYKiDkbyrksG3doO0/o9rolnyiF
eGZee7VKm65NCPPxUSMl1Ii71Eh3dYWboBIBYr5iq73LJeuA9JjX6a4gYQRdZhuh9seb6+9zKu9v
d6EPlRrwlnLOOccSzs0kZZ+pjuZHx8+n5DJR/LPq/w61unkq3xeaIWPVTw3CmQLiqKF2SPCgDFGT
DYXeThIUlzHU83UUYIVhb1SWt/EMH6/0v8+wupZa3IAadVCVs5HfdXDnkuqkBL/r3LqVsN7phDcV
Fu8Y9MeuKvefj70106sDO6gKJbN8hl6w67N1ZUDIiYMU7e+tbscaMPDf4rM0lbyGNuBFb76Y51rV
QaihUkCcg0HSHv+yp9EoCbJLLP/K/kcBKL5LENORtTt5muddG5a3ld4ek8B6TH1M+bQyuVeM4U7r
4629uKY58IAWeuwYhGkkzDDJVhdHhd5JgSlefTen0zXiEpXbNjowuTzcY8AKeLOOgaUYT2ol7Ivc
vEKa/yoMe+u2FfAzjrT6RmqkY9arT8BB6OBlgNN9S7juy+ZWnLTffmXcjUyQl7aKhHV681tpInfU
BXQ04yN6dKBhqbiCQXNFTJY7ozW9amgwn0rRa8fVAF5B2F4VSvnWWzFCdJAZPl8Nl6GfRdLJq8Mx
5KRXVjPQ55GcKkpfnsXMeBorYzdVxRVY/NzW0PrIJhwEE4KHQR02luEHAysiXhtUNzCzRYXg/YbP
VL0Yc0lpz3Om7UMJON2ovHVT44IyhWnxluWIqqftRjz4wea33g27usRZDQn49tE/E8LBaGn2JgyK
sJgcS8dSyzfIgNRTh9YciuS7Ph/ue2uL6f3n1d5fcxB4sDCVcIyzLHPdmm+qROanWXGWOqN2c6vc
V1PtzubQ2bIsx27KAYVaNzaRotZdxQ1mTGPyitLyU42IEVxfHYyoVaeekEZ3CVJrny+JZeb/Ph5K
EJpoLUAiiOF0rUkJ3n8Zv8mrNkiEEhJ1dJVPpiO19xpqJlnxXUjqjWUAr/HdcGxA4MoakBIFmJ5o
LOas70qFshoksYCmHfJ21b7y4ZVg8jfO2tdM1HGqTovW0fv5l2QA1K8C39qh3fwwtNMbglEnQxjv
/WKwOMNLyOxcXrKGuciMnDhI2DYjIoViwyfIrwxqddpgHUgyK68ctbshQZhswCrYBOFdaQks4vwh
FK1vyTRfaZPqShVYl28wbp2hHUF0qm45P9JhuguK8UE30ychjtjE2B8HX3Fk200zmG/DuhOaownJ
XDY0e5j4/w0agjDmqHg0La2xat6j9UsCGZ86SXP0GVgnnfEx+jEUNABmbKK4+AgJvH4QDjGt8KIU
b9NJ9SwYWAheXifFONqV2Jx6A6d0xOCHQfP8aH7u8WCMA/GLioSfnOeeNYUHE/UER5QhVtT1a+oj
KqIyS7p8krLCk/HTm6L+p5II6MtPqKYLB00vDguxpPbxG9gpZndq2/k6Uu7jMbiNs/hZT5AJGTNn
nGmSR1MB3gyyfdTeFkF8k5vIxQ8vRs0xLiFWnQC+HmMcWjt/OJVih041uOGyK3ep6DtJlO0mJGEL
/ziKL0VKnsyT+fp9qPxqUsz1pmkXgh7KpZyKJKlTmN10El3OoqF93Sb3VT83bp1WT1MNCbzJyUDC
9NeMEMBi99TZWi0/q0azX4oZQu4fqmq8YbYOftPv6zyaXSk/Idl6M6byHhfePf0wSlivYTXcKEpw
j5cfHhd6cKtPQeOKsaTvTD9t7JQ0w+tE1IX62hygxdQQj9LqWVDD2NUTaFggEzf25QfX6fudsjq7
xqrTRStip4gnlOfnb7LDg+xU6mfw2aBVkJWcgIzOT+qP/Cbc2qhLWPT3WPhvn+qiLuNrwsElrt0u
NKNtfGTYqnNJRxtc455l6+muQqxojx6HkasejI1Y7bLbsnAZ/g66tg8S5rprzDyszul1eA+s/Do5
S275MN2Ed+jn28kRLeSX9M53/R1Q5R1PMTh+v6PDYG0kSxdhE+BKtMDV5dCGWrKukaR93s84b1Q4
N2DsaOH4g925NndeUG2pjVxcjauhVgEq3NYIp76gAti3eIlG+9ZTd9uI0RU2iYOegAehEZW6MwYm
wBTfn7xGK1sdEjbF2TDexCyyh9I6NiWGsUp3DSjJqf3pR6bO+05OvpuwENNOefE5WbTRf/TT35QX
bMF8KovrnqBZz7d8YLT3tdrL51utd+Q6h1w1uSfl1LjN2vBea8E1RP0o4aE2A6kEJNSaaH9NNW7w
SNnVimdagjP4lJVB9eNWI6lYpRTlUQx6d6nypP6NUgF7kVQnN1kkuoHSv+DoFE4ofxLxcw5qtYFp
gggVpHVlVFIK/akcNCctn7vAldPrefhSGV/y9odgJAYyjB0xnImljopEjXRLbmcPwX1FkU4qz3IX
3ADCO1XtcxnFDk4oSV2AfvJvBNE6xclGNLcKLf737jYXxPsiomau0qimVEJY0CydHl+Gcfxd6BNn
efg0DeGhbZSzOtImwdgnk8zEruTgulShu/Z3ejDYid8eguFnPG96B7zfO8tTLX+guVF8l7laVhEF
ToxKrKQT3GwsoaEEY61w6m6H78EpP4Btj6mYzwcmHA/CrWbTKuC7GHvteRl2sZoJUATOYaE+94QY
YZd7hlHSRkt3QXObJefQx4G2usOQ3ZUHdevcvHj5ZZeB65dRuVIU6ILvd5lmDWkEU4lVTBk/c6TQ
RiMmM+8pArIog4U07s34kNP/P2HxvVUbW+GEmIDV+Kt8LzNk0AIW49Oc9rpbMhS0+j3YaEglOXip
b9tyb73x6lxBVb4f66grzlqUHfRadAP1eVxSWX2jIve+YvO/r4a9oA4tGNe81dQ2ACszK+s5wPJv
Y4477SP+PJ8Hwx+eQdg//O8Qq9nr5TYwC593KfGPydACKbMnLUf2PEbeoPWKZktA489F8vee/Z+X
IiWFxIjWyoW8iShJcAuW9TL0GM28AIj51dWOLFh3aQ88EZ8UqcLFiDgFoQagoQBXppsMQawxwDPg
NYwQup9ozGT7yAcInqVOQNCnZ4o9jIaXw2My8+lUicHgSb30IAXPGQR/oy8Tm6bsQUk0tOqHY9O3
nW3IGay3O0F4NDASG3XJmVW8R6yb0koPc63vadGxhn4kIxA0K9SvAkHqrkW/3mOehuNQp6iONFtv
n3+T95HIfzOE+Dti3IaEfNW6Y1rWKNM1tZWfZ3TwbdU/9U07bCBJPtw2aJvh+qGb6K2tiZRQ/0e8
BBlETM0dx+0Sdt4X1qvV4AoZWTD36m8Witilea6NYx0iuxNtpmKX5zmb16L7j0wXNqoX1Hfc7Wt8
ls38rN7M3wJ0P57LHZ043+Erp18bd/TMCBEVsg2+8ebZ+dH++nf01QU8imOD4wqjt3B4izNyD4o7
4mxbLxoXxqm6jz2GFTdgK+Z7gN+f74uEB5xodp1+2elDj0Ibo1Etzm2Hy7MePrQZknbGm6T80vvn
MHwMcVEdkS9IIN2HWu0WLVRuTWHNZ268+NkBzMSUYtpNNLScsKWhG5XtYxkb2X7QA9qrTSG7sXQa
jHbYJ0MiHqw4lY6CEaN/K1ZwNiB5SuYxatAm7FPpe4XWhy0H8uwpSuPgnCKQ+oxS4GlSW3qZgEhF
spvhBbbQ9jTQU8JEV6v9oXY3aQp/Phaol7c3WI3Z1RCBWATIEDzBnLhN6rCzVXOoAWt2KOhVKKyb
k5A5mhS+0ky8iRfQ91zxwErFekMF1jXq+YhrE3KcGIeFEWj6WMKV0gZd1x78VgydQh9nOxAx1RKi
xNOAhCL98O3zbbiqLf/3nRZANzGkTA3nInPXlHmBfLM88CrwAxyzmGcRkc4U8JnYGg++nrNtxNIm
78Mwwjy1kYCpunYIOkKxOds12nyS9PjLJIivfdP7dgAmml3npWH8+/On/XMqvDtXkZmkFAkZR0G0
4ZIZ3UqJ3OIfdM5AeA/oD/lQdNP00SjnYw0bRUUVJB1Mb4AAnQvPUflgKYJTExg7XZJ+0Yu4ubIm
f7jqZq6BMRA6UIRys5MnX0U/A0WlSI6xmqclrL51s2+LdYJWPk5kWmiLY28b+YvRm7R2DbsqdBRy
EBiodFcqfy8ubEllImJ7HYnldRuUj1PW74FwwPtbVo9KXFtSDcPSz6ztao5vFT8+RaVMrorDntzq
X6Km+0J/5FluSI0GANcjRaUDxMo//WmqkjgVGGjjVxqtRAKuVnnORfJjrbRNyKxhXn/DPM3lCkCA
YdpoelxEBO8DQGWFy0syVLTGgAAQXI9d1vl+isR7M/WvRFXfqvBtjbXqeChaGGraQMCnPNCHBJKc
nRazBsjHTvEY3AcORrebUdZFmLC8IGI5WESYJOFryelQzRUFpzyk0bJdq8mOmQG1n7Mvjerf+r6J
9YG1MaUrZivDLUNyTlomAfUlH2vI2mqshIGg2u1w5eQA9GjxQFiVg51xCE6lJ+4ScSegwN/s1NDr
I2d5d2FTb+t9unr5IKsJh7aqaxMGyufcjO0EOYRCeezR75CFwNbM6ZQTZKZ4On6+ny9nfPFeVWk6
6WBBLvhNeqlk+Kxm2GHMgu1PjxT7Tlov2yi578MsP9BHev58xBWha3nRd0P+gVv+A2ocpkQiGGTI
JZKWn7t9f1iEUZRn+bDF5rw8W5exeKvl4l+YQ6vQtg7bXuwFTquqUH+wpxvPQFfRnA/W1B8FfSht
IXlMMuugcH66IXChHEhA1papJ1YkeG0RudIUXdWltBel6gY0L2K+CV/CtBIb3Ytig7y8KtX8NzvU
86GFUiBZnMze5zl0O8dIi8b0TORoa0nsyGqxF/UXKe48qtZpG9tNfEqFp0ou7UE+jTm0zGIXtf5t
YKDlAyNGM7/LVmtPWnEXVchHNdAIRM2lSUOLqus2iksX0Q1T/O8Dr6IbbfJ9SUyH9GwBq46EX4qO
opr/srFoltW/vnYMTJmI2ymra+LqQyLuqATaODMtXoNc1mE+mI+NOzuzl3vi5rq5CI2Xd+JQ0HT4
9dzKq/xfMDKrm6C5nbXYdApoPpn6uvFCW0Msv/93FxR5FViUu6lOKTszuAsFN3QTJ7smFvXtDmse
Ol2b9NPLSHj1Zqt5FBNZgHFf8WY2fTA8MUvACij+HrJfhofHpkvLypCvRrpp1Ob2WypFygffkZyM
dANzLQnFt9XyVuNQHUqzTM6RPF2N3bdhpABtpJi6Lj6liEzYY9cEe6x0HDqsmL6gHCBRjUyyF9UH
7N4F+Yuof0XJ2MXAtLPNqtk3iro0J+7r0HKQZSDgqLEMlcToFMmJO4uRYkuYHWd+sjfNt75TiSPk
jZKRvCyJ1QJViNJUUUM0B3uj1d2cWwt/dOqSsznfTEoMKbK/62c0KiTptVf7N32mWNLo2amPX/J6
RGZrKHPXUntQ7p0jZh3GW1jFDaXktoKRulqmtp5oQvIT83KvVkZiT0m4cRZ/dD7+4a1g70ATDfXy
96tQHbS4QuPsz7Z6VvfdKdy3bnnMcAjENfdcDfaMTOLoFW77FHv/J6HE5YuvJu7dI6w2ghoLUebH
4KwG/Vum4Q9cTF8KP3SwV/6iRsAIzBKE6depwlxvggCnJrYRjPgWANeU2oc5GvZdCQsa93ipQ2oH
rCz4xqNW9odC6V6LSj3Wme7iZ6yCCft8F18GSSLPTtuN7vdCT199dCOSK7HL9PScVJi8di+xIbvJ
hFpeVnqfj3RZZUalFQ4wWwcyPIfTauNaA7KAs69nZ4oB9zSUbZ2d04rDjTRYXmhd6YUCqChyh+5F
mu+67Cggn5MNIWwc2RXiyevN5n4276c+sIvEfPr88VYYqD/X1rvHW2bqn+Msmfl/hdTMziAce+1o
jj+r9NgZaEBVV4GMTgQSAejNYoNOmFHcxdGtIjwACtl4jA+Ol+VziIAR8Cxhtt4/Ri+FVmYGanYu
LcSaJsMCulvjrxlAD45vSxT+Mr32SoOqsvZlogIejFtS6x+tCWAKioUKOdosa7qBoBnaLBd8qFm8
56/OEMT20GO02W8RRLdGWs25hbC+2kZWRnBzBUKADMnwWrBlyrBRvftgi9LK/lsOX23Rhv72rI40
bRT1PDaL03Bsy1Rg+8mwUWfYCEk/uqPeDbda6m2RjIa8tMjUffXKbW98S2oH22YP39B76wt00OFx
fKre/g9C1R+c4tafvBaItCQDkX6/fpTOH5PUUsv/YlOHAs3BPKr2tKOd45T7LdjIqhf5Z9swnqmT
SIvYya459eFoII4kAxLQjf7kl8pLvmh4prtE4YIYYwRdVIDn8n3nR7ZCVp1ZxUmXW7xKZFsKKZ6o
WfaVeteOmHS3sZcuExIRMI9K6c5ETscwV3ORi/4gzm1REnJZP0Flf8NIxmlNWtEuuDU8lhCFpWqK
x2m9p0wSeluFs2VZrW6Gdw+wiixRIFYQY+EB5LFzBjFwemlrC20NsczBP8dWW2rYZShpeU4LEZYM
eJFm3rgjNoZY917Fzozm3sh5CwomJjT9cJg2hvjo9OWoWbQRdJUK55qAapS+UeSduTQnwsfRpYPv
KC0qgX+k3R1k2q6C3RYH5INMRTJxHlkaURpjrlFfWhYHk4Cs0znSylNkPA5IwQr3qnwAMWLniCTq
euXNeX1A89FNk1YE0P80N8VDnDVXnRrcoCLpqPOJSpOnCKErFMVX1Zepx8EhsWT9Oco3UpUPuljL
IxPqqIsJp7qO65Ok0IK24CAbQ9+ZJZRDxPF72L91HbSoIf+edqKtwhjtRMX2hwQt2fCwsasuz1Ie
gVvBwDpaxTp9dUMlEZJURcisFX5P9J25lUpVJWlGO/h/pJ3XbtzKloafiABzuCXZSVmtZOuGkGWb
OWc+/XzUDLBbVEM8e86F4Q0ZW8Uiq1bVWusPIFAUtAMt86dcIvnHNdbJdBB/QT5dyyRwmlLswa3s
6l55Uo3w3y8ixD24ueqyTM5jWou9QLafI8PNk4G32dBiU1yck/9Yb53pKI55SeHMiTFPXQEELKSe
5hB4OqwlzmXsky1o1LlaehEhMEp/9nn0O4aLospYtPiP824RZEASNcUmS+wIgc1OmC7C7E+ElmhV
H4KwWTl95sPlc9D5/DiL7zPKQ6zHFW8hnhABEB4j5Wcq1CuDLCilXyc932NOJp3limn0glcgahPa
SUf+bkCwzB4HegJhGlzKFbiMst9GQrJSYPgajj7Pb3Hj14Y+qOq5tV3XvzzpVZf//Z348wDzA5xM
LS6BdCUeU9OLZq/C002t0BZk2c3HlaWzNpXFPSEaOkuQM1aOMJbXWZLcdKrirGzXL02Uxepc3LEE
QWimomeMcch3noQJq16QiBWuqL2PyWVjgblqd42fr3VvVpbh4vClEak3k2BxanilbdK5rDIB+9gE
rDvgruHn5K8qYcxr7svKh9I3e+eAF1oGxybDoAu3o+KoWdeViuB2UiPQ+uABTONBaMuVTqlLz7lw
j7HDo9pMKyn0mVOMlUOvlvyGG7y4DI2KIE094HlQSpatGy7LRoVP9KEuYAa4zlDGnzb173S75ha/
UNn9v+14MvJiO+ptPOpRxsitdFGlTnlROh5AFzuLDsHfuSpSAhyq13K61Qkv9uJcj87SjsUVaNlj
1t6grUfF8SIOhMdOUF0l8bdKMF2Msm/LZWfLXesMKULSqb+P0AJdWepnI9/JS1hs3KAvU8Pv58iw
MaEwJtv5GgGUMHBnseEGLiahCnwaa2Fl5K+3bj48Km8zlpfPvywKVVKu4v9CyChATz1PgIrcYBsC
6NDEPRQuzC3W4Bxn53oy4uJqaUatLzUqb16t3vX+2spq21zz6zyTx3ye1uJAjckw4qhiQ+ECPZjm
thouNY+brH/Rxk95Hrh9GDr92LvlJO0sPd6R9dwElDvCUPzZq9NlK66dth/smy+b/J+Jf0D5T6Jz
2zYodSvElVQAPkNPVRrv4lx8sVrFMQZCDKIeQoZ2ZbYpzGY/WdpWiKcnLQovZnKsH9Kfj/tbYfKR
NVU2iS9CzTQPFroXsXSL6qntZy818H79DbEyQIRhhfwWTMyYJdQjJViFjBG5vvxjAH9hDbsiFw4Z
IqB6eYAr6pS+sYWyaefBT6BQdqzvIy5l+hjvBOVnGCqgRz2kcZDHN0sGGNtnT7rR6rdAxEZ79ndr
bb2X5+rIgQLB08pKXVk3y4JPWiVwPFvWTYSbreSKjm7iWoGubPlkbYxrcYLo5VS2fGmu7c6z0fnk
wy1CFLKBVaU0fLjoIFSu4voXoTNuodH/r/vL2gZZEBL/LySejLeITfEUxqLnMR51hdYJhIuouu7o
9uKmW7v07l3dRbLH2rGW7K58VpzUDR/WMsDzl8OTp1jEJGilsTLOEVJ+7Z3BpWAdQYVHm9r2rzrc
jREItyliUyC010rV8+78bqfMS+Fkp8DuiQNk0Nm9WIn7knVVl3+TcXLqMN8aqNqb6CL5gvbrv1xh
iwsH6MrOVMOPGQMPHjf1UdlbqZ1czsdQ97e44T0jaeN+P+yZNuinWPWhv3MyW7GxPC0w+NwBaMq4
jw4ptkPakG+b9tUyHmSQ53JN28XPDoqfXEvUpAfj7zAUbtF7V3oDmkZ4Q7X7ZiwGV+SBNe/4/SN+
hRLNV7GTtbCM2aiqioXBB6ncVtuKCGZvcmfWQ2txRX9GqnS/9lZWh1xE8Cbp0bTOeSu+Wm/oI1wL
RgdE/i6On0YhcSZQvl4g7roktAfhbxIme/L8lWmfSxhPpr1k0I9WX8Vxw7THEXlFlcazdyNKs+jk
dSujfo+mAnoPrmg8jMGflBO0S313SC+m5tYXQIUGa2jyj+N4uTMscILYdoDJ/GJ46g9eWPkKTyQN
lyG0y84fHKH34ZOWl027NYJ2K4gvwWhdRpC789CAj5Pv5OE2rMT7JMwepwnqjRR4d4nQOV2nOgOw
7AHT33BEox44NA42CEpcaDl6goehBGWZI9qi3zSZ9+orwJbEUX3UosmwrbK+a7R85aWfC/OnM5Q/
7/1BF+MknsNO2+i7kE6DFYsPsb77/tOe6b7wDk9e5CLGUqGg+TLfe5KDV9niX4QsAieQ7PwImAlx
i02AZci4pfZHnKfihz5Cemfu/4O658Lz4X/DPcLk4OQAgQIXWeQbjZVPkTZRGYkLc5sWdKXG+F03
kbAuO+/PVCi3oRkiaBBvw0K3wWWgaqNtu0j5W4ne1ixfq1rYNjLwHF/ddmhPAl4FGfuMD7ErCn91
k59oFwJS9nHdOAGIqknd52gWIF5gTyHy4QGH6HQvqKwW3GsTLX6vBrQfwLyWw1Y2p19mbsDgCvjN
rT3mAnJB5n1nhLD52n2YWk6Nn0udu0g4O92U3gVktoUCWyf5pam968coxqpXhSzbSuPdeZa3FSP1
d26pt/F8wS67dJuo8Vat063IDUNK+jsxEq/rrtxNw6sAr00en2RUmMd8L8WFU6kvifQzyH+JUYMe
J+iM1M92ldpxILd/aBBcyUWEqMtIAbc/FJFlK5m1iWM8Ep5ES9pSxnUDP7qslRgRb5kuwZRovwfg
dlbkXaZjjQF6eq1JoOAU38ecccQaqBe1Qw6LSsGDxanL8d5qo7eS67ofS6yQqzS87bNa4CvAK6qK
W4FXafKXWtuZnxxEgGM5sTINbEEY7DyCLVZs2qJ+a4XmLhikp07LKFKa2xwoaisbQO0uYgVejH8f
oY04isYBJ/je6cTmT+X//n4/zAH8c1yhl4YS84yBIw8xF6UXxQrbxFPz6jiCuhDq5Cmr+su46JBo
ehbH4trTlM33I37d54qpQ1uTAP7Mfy9WvRX33OaStpr9ufQ83ub+L8MTVs7WtUEW5xaimqLWZU11
7MvG7uj8ZkUPiUp2vp/LmRvb58ksDiu5ytNuMhjHf86uUObDoeaOm2lxOzuqTdDV7WLTbeQtnDQc
VMZ9+rLyAPPbWn4/ZNvhv0ogBL+YBAyYoKWaVFdH8b7dDFfoZOjXyYPpgrt0NMioNq7x6UNyXezW
Duq1kRfXxD7ucgHS64ftgiNKPZlNDXkFazd0rWJuJiszneP/l5mSnaP9hITmFxFvPyNwVwXj1Zt+
o7izOa6wKfbKxbDLntYoY/PDLwcDoW1StDaoXC95rsaAHKlJm/5I29LxE6Dkq+ia+VL5zRBLSJYW
xKFSeAX7YJMd+rfmQc6dud3Wbr2H4Tm61C+jC8LqapKxNu5ix4dTngxhw9SMh4i+xXAobmedW3ik
Lm5q+WNw2VyPl2uac2eudZRX/3mjH22Ck8suht91Y5jV/Pkwc7sZ/3gQ/7xbBSSRSqdkDYV2LgCc
Drc45utSUunN8Hbb9jiEwBPE2yRc65quDbLYAhgWZZPHqjwO1WMdYEVXAapfc8FaWYofBa2TF9cK
dSEEMt/LywWOhztcgVZ21vzFv1uJi/RnqkoU0MSPFaFfKPvoFgKaY9oS4MA1b60zkIp5GeAzQd+V
ftASHGj6WuTVMueN4r1FCUWKpsSPpzAvg0R9RPARyqo4bXq5RpFtJHopxaVqNEimdCCc5ZceMnLW
+zcZN3DZF3/pvTc5eDWWh+/fyUfT+fM7me9n//C+Fu/Eg1FmQvsSj5C+zB3q/jA24zvraDi6be1a
lxuzvyuvzC1sLNe4yv8Gu3GvinZwXd/GruVq7vcPdKZr/fmBlscmV9oonIlo8isOPP3fkNvFXeDQ
LtrVeEsC8nD0h/q92ygboEvV2kH3tSb/efjFgZrrehorFR7vVfIadn+EvqQQIW7SqXGQeNiY2kFC
dVEjQ/x+3mc7nhgBYEgy47zA67N4T5a/32jxUIfxXCHVp720VW570xnfJHYbDGJ5EwKa0l4lzHoR
A330LCTNNjdPF1y23LXGNWfNl53C6UOx1ELsQ8XFefERGqXQm6ph9Qql9GvQrAshjR4BHgWIZQvZ
vtEiu2lSyUkkROjIyu/l3gsgFPGCwk5w2gF6phd6aNeEyoXSj6zr9L4QcrstaUKWVbwfKq/YdXnS
XmgkfE9CgxsJvofAZ3QVcmb+XEdFhWykcB+Eyc86jbdSG1bYWllvIIHiXd9jd5hnbjreUBk4lmK3
9Ux6wWiAbfK+fmazP3VWle2FFjR+lrmCkoAxrwVlQ9d5TgPFmyxCRVCrbgu/cZJM/Rt53I3NEIvD
lOSoRciIakiRdfuwUIA5GRSD4v7OxBi363pXGK6LwUiRoZH3SVbiMBo8pJLH5bcTyCP6Jym0rvUx
PCL+Jdmzk1c9jIdKrH9L4aBt5C6a4PJrop0p+nNSBZFjKtiMwu1874e7psl+q1K+99XyT1ZKGNJk
2T4oVM8xrSR+RAYpdzOQh9uqnN7ksbsrNQPX5qb9BdFR2aAb1W38uJ92fknaLoDFsPskS1FF7C8k
FZqS2nY70TN/68g52Y2KkmhRP+YAvXSLY3JCWwDhZ6TDNdsABCYUYbj5fsWf2ek4XwD+oC2rgz/7
OElPVvygNlE8oNoOsMDXydNs+a0EE4PIw8a8tXaak26LZzxHbtcdlD9kuT+Hvc9jL060saIFxkpr
j7pJtQNFrbTVX3u/uQkU5RjjV1pp6c4qW2GL1c573I8bDtauqe88Of4lZvGhzCHjtRKUBRQl5Cng
Db31jTRHdGdKj5FSHboMZlR2nU6DbYzlXqDlWiAoVU/CtRTEOxkOUNWgYmLE+xZViWEaDvg5/9a9
6a6TvV9RLL3lMraEeQ8XxCq3sqBuRq+91gfjxUv7q1JrdShQyW0EKjDvagfyP388sCy1eYcWwE8Y
HT9FP3wU1fZ3j9xyJI53ptkYmJohwB+u3UW+nuDEzhO6w+Iu4uleTLWow8tcfx+BzYpBZ3+/ZtZG
WHw2XpNeZhaECiH4pQk/pmQ10fl61fk8h/nfTxZlOCrWEFeDiIDDzKXzfXdC6a/czZmGaRsX+V0f
w9GQsRLfeWs7Ym3wxWEclEqYKS3TU3faFrtqcXAk4ScS9u4I87oCzmJdNX+S3VoWcA678mkrLmZd
5mE+yANbMbvKb7Ktd3gfnOQISNtZ33tnbsgSGtDzKYdQqGl8HD4nr1hAk7RNJfy3MO/c6E54ARPK
f8oux63EJdk8Ir75/aqZj87lZj8dcFFxC0hyJNiE7TGtj3H1O4swuEka9XL0tA0SPaH+q/D33w95
BrL9eZKLvUDdppRbXZuDW26/QlfceY5iT1sgd3d4NlPc3NF1Hn+oP6ZNd+/hTr6eAX3NJD8/w3K3
+H1ieBXPoO6yR5gnu7nt2V/NTgj+KsXoXMP502ddrCGEV9Iy6xitoXWF7oljSY6wmeW9FSfn08ID
vV8rC6x92cWG6ZN48IdAwT1OEuxKvPDGgxFrkE2x8Z5e9TrCLzJeuamd3SxIE0Nu5tDSMB35HCKs
qMpinFLZLP1LjQeCGr5WGK3qOBH7cvCgjKINYdQRy36vTDdBuSZzYp79rqC8JOxUtPnP5wcohxql
m8xqj20R3In4t+VJwS3Qy5H4aPL7rtPSN7/AYM1rojcuZLY8JLe9BnYv545gysg1phnEk8jIuYfo
6pUhhldipl/0Y/rWC1aPG1j8B6TSXmo4/jGf8bTImWSUS5V023FfyMQfbWltQ/3BQno5ins3QOU0
VHZeE+7z/LlH04Lz9SIzxae0Tw+Bkm2T9JCp+ra0gIDpyFtoXGFNcSen8JPx2NmbIxbEouKmOr+N
jm6RK3tNlhHcpTtl9tsBIqcJS6PW5FeqzZKT52Aqk3qypfyPPCp7Odvl8XPbNXYbwPI0IBsMv81x
+OEL/pVmcVfUcMdG28kuSlQqB34CQ3ljKcrd95v/6ynFvtNRbYFjhYbYspHbJlrjCUg24epLiV2j
Hpasog3P3dBPx1jEtCjOgDRGjKHuzIvyAmlQtHYmJ79rdms9mfMB+2Q+i1jW9m02JpgT0x7GuNAc
bbroe2Mz5yKyqznRxnLXpIdXx1zELqv3UM3wGTMf7XbD/Upykcw+xIj4uiVlKje6EB6//2zztvly
TJxMc7GtsFf147YMOmqpNYkKtfJk1v9od98Pc/beS26FRhBOkNSFF/GjzLSpMArsmI28diOL+6Nf
ewf4kePkOwLN0JDLnik/G+FdLd0F+gCeItkYFK3SSD7I5k8NBa1OWYOjfV21bBrKgKYCfBVCyCIB
jTWLrNaHriPSM2ibDriDvwI0WBliCVc2yqaSpVFMgCvvKY2j16atBecPQdzPX/HTNJaody+v0h6d
tQQuC1ocgZi/tuhEu2FeI52WBNCz2zG7KKwwvU3iuLqXZOjV6KdGtuhXaEZkHpJZ6GBupgFEOBYv
tG+q4DEsygwUbfZgNOlbQ3vFV8AmhF6zkbwxgwNuIsp+m2fYiKbyY6XJl9PQ78P8NtXE29IXnkfc
Jrd58B77+VMlPokixF8yo5vcyu5zQ6QpaaQ3o2wAG1Z/qYnh0rhyo9J3my4+TpqxDbtfHqB836qu
p/Co5gDHhmt5eFDq9sqMBhvqmFNaSBAM4CdAMqSWaEfDYxHPdCfYVYmxmTAYL5pdTQF/bF7UFIZ7
YLqa2DoSnDh04xy1re0mq3eekjylVNWTKHZ6UIl6PbyKmeKaZratI+kGnt11gL68rN8GtMzE8VpO
c0J3iwnSGF4AZEHBocK6vB0byRlUpDci0bsuA+06781rTjWaB9n0q9Cq0UakM3gtC7m+ALs33aRe
JTtxQhvXEOFpV10bwXkvd7M8f1arWzkqZvl+2IS/QusOxyXAa4Pd9d6bV/SuVCMykVX3JT+LwPVr
/rU8PgeURpP+NvMSHATHvQHwFx8/B9NbV5wuxybFFP5FH3UwRA8CytzQIOb/Be4CnzZBqA+6IPf+
DD0Cs1JhyaLeUkj3oaE+iW28D+pqHwk/eiM8lHqz6bwrOTcBoNfG8fvgsbaDFmGfLBwud8DqNrCK
DNBehtC4soW+dso+b6BFtA/G1tfFTE6OVUFtguYV6l4pTcysv0Ufchcla2D/tTnN/36SD0i5P6Rp
QFRoOFp66cEoVsCfXwP75xktAruRJK3sZwwADclJqz9jIW+1eCWsz1H7u7izuIqaQYRQ60wi9kNz
I08H3d/3UXA5Cj999tH3q+DshDSEqVEWUJGrWpwgOuqOeqkRqiOpBLyu2XUT7vTR+y+HWdRC5Qot
TtKY5BhMdwXgvCqbHNlYwYzP7+XLezuZy+LYkYJpKDOVQdDT3RpSepkQdmvpzYtX70wrQ30cHScL
DZGtyk9UJTkCur4tKKBVSEB4yVUtPsbtL19uqc2otoccQ6j0zlQ/i+Ermtx2FAx3NQH+v/qISyX1
KIGPbvSsyl64y7CS8Sk1h3ry333DpWJ62Uhm2YgzCTdX916cItqN0xj68N9PBuG6r9/RhKOMDpOh
yhbd4s+7OExMXxBCEQ21AJagT/+g+t3ljzTlEWLQpxdVhnVNzIUkCQh52EnJm1AD+DUvWu2iHYnL
yJxX4t8wMtwO2UCknNBPSeTB1rInAcFxHd4RZU8Kz2QyplFzB4qlxE6Cub5pwgKafmWjbof5H7y9
3xQpuMVc3Kny6FpXBx393vTWbCjh6mhhdtFriXy832OdYkW2Vxl2Lf3KQc9K8fCY+shfW/hQa111
JfQ/5LCwm6h61vPUxyRE/ZNRGzbQ/s3m/o3v0cxRWDB5F2HnGMlXxtheGb1kI+qwK+bjQutHO7fq
YwKwYspzfgl+DHYy+FdB/TL4ANr0Z0F+6z3cLnQ3YavFGmhEGesb/SGo3r3yOAIU1KsfQvwzFjPw
Gj9MzdjNkJeC9dz4D+OM2TCyvd7fFNp76uePxiA6mj44XZg7YgEqY4p1sH6AShuh3GZKvPP9l07f
1xSDwym26/xe9H+U4vBDbsVHvaYuirS33GTXicTNwbhQwQxqerzFKXzTok2Yhn8khFXN8SoIb331
jwkfA1B1kDVOq+Zb2c8v63i4jbzkpgTWW0fvwDKu4kTeTq3/F9+iV17YVeqPu9riZhEKG3CBIADj
QwHWxxTD+6gqQyckt+VmeillwdET3lMkUwQOiZL+lN7ZEyd4QCnWS7ubVtaedMS/bKNObpRId0PE
p2RxcD0rs4fcs/Xw2QBwWsT1IaaM7+p5ftXozTHwxQcfi5cOsT8hfmjTN8O4JBmAOvbQy3QJ1ahw
xyQ6Zmrfb1IK4y1wA994r3XvOZP6awTF0WwLIFVWlA9RAHpExOdBkX/obYYuwBq05Gsg+1ykXMR/
VarAu/sUKSGtO76/y2i36Omv0Vhth833ic/ReR4JCh5dIKh4y66UjlRUJTWNeDQEdp53TGARYESJ
BHBjm8CKcHI169tIvjY8a6OMa50o+etM5dn+l3KLjtIbunqfowog9hzA+pTTFRNuZRBsuN9AVslb
rnHXoX5Hr4nqaO3SJgDatLN+Rvasw2oJR+6vNQJOu7Uit3zmfsQjzabZOqLsX5BEMsmBqk08kiSU
gGhNCt16b2SbJNmXRmM4CB0mmMLAyrQnWA1dqG/G1HyrrT+V/qwEN3kd2mUzXHgtnuyjhFyz/rtF
Sj4O5askVrYp2lKbyPNzO5bKF2FM8m2Rx2vnwhlQ3vxmUReA1HnGq0kt5U4quxAYInaW/VBuSvzi
q5jObuddAMLcpx7dryzO//oj/aaAW7CoV3SlkVSUqbv7IOYrsPBcqSYLtaZadvKw3MSp+SjAWhLj
GxyK8PFyp6TZpOW9mf8Ia3MTU4lS/IciR7m+F1wJ0S28zjaibDpBBzRs8oHzV4g2Agjj7yYft75o
uOZ0/P7AOoP+Zv58QZJwTix9KQflN5VRms2YH4ft4DaPqXRbYIZjOJT53xVHMt2gsgd8CdfWzxk+
EAMb846a60PqUu001/SqrCvkKmdxFhzZIjdKfwTTBxFG38a3hfqi1oh2rFwEPkRCPm9l+qf02fAp
RObmq4NUKiVpZNBgth78/eyrGl5Xm2Df7dblps6USOlkzwL6FjzYWW3o87ZFZLxTirgoj9V22k5u
fBm5qdP+VC7KbXAfrCgInAOnGWhkAJWSEe/5UrlQk1GmT8loVgmxaqOkTppCL4oedDc+mO/4Q2yb
ktVpI7LOcrPzh3olwzj/CACWgfvNz7FcTaoeAgsIq3LW/d5npi1eK5f+Rr3zd+CVd82uf0F8jpxy
H22S3Zoa45liGa/7ZPRFBjXkWudzbS0pvXeuCnZ9NkcAwCHsxkPstpfDz5XN87XuTuNGIQqieolW
3xIfEIatkVEZA6tzPbgB4nuuONjoxaOzQ2iOQQQCBnRpe+vUMFJkVxxub/oaNf1rGqTA6UOdCbIN
dbTlDVrTyzyT0rg+agGiaWKwzcbXQYoO30/23FxPR5mPyJOsYWSBl7kX1UdrNoHvcycoSqcWkgc1
OA5evsU3ATcYeSU+nQUQoZo2a7nLHDJLQWbDS720HkI6Vokd38DkRUST7IDax3CwLqe9QKSSFUd+
l3808KnIbZFUWsM+fj3reMPo6vKS4YeZ+iJzhjndxVxTa9Q2/R28W0cS+z1EaopTf2Qpdtrs/vuX
/TWL+DzgIotAMi7uxi6ojwOCFIkkO1O8pkp3plHFGIbOekGOmOC/CE6tSTWjQKTxOKkN6V6nX/ta
h9UCPm9TuRU527IerdzsF/Kkm74K38xKtOMQ/F5bvfeZtv/XU0YpVxKNWWFB15YfesxTQ4MKDD8U
TnOkZ3txTaX9XDiexXjB8mi6ilbd4jNCA2yqvgbOU29KEg1Qq3b0QrZ7hXFFvDXBsKykg2d2Jr1d
+lMilTxUhRavuMtIe7LAr46yDNNusnPhqa8evn9vX6+Gs9HkP2Msgl4t93WYxIzRSKDNA8nBlGcj
odwKPmD7/VBfQ4Apzlc+UzcojRvL6E4hv/SjtJ3oWFeH+ZrQbsvDeqPl64w+D7OYUd94Wmoh13z0
88kxc+mg1M2FnNEkGP71mvs80mJBWFXgDaPaMZIY7JXhtWWg71+Z8bVB9XmIxU5Oo6DzM1xhjsU4
FWCIcm+Lz/qT0vfxBr9amFXNhJJZ3kdXbapIe28sJVcoqMMnI/AbjEimAD5oXhxjNb5mCWMrXMM9
oLNXFI/T0D5ayU1rQBe4k72bAJSXOSVQMLq9ivZrnV+hMbMjIW799tKq1X0oDW+1UIUbUdEfBLGm
QK7EjtBx8exGYTrkqVQ5ehpSfAqt1xLQn6OLg7fr0oHnTe2gFTdRLLwgVXwPTY8IOG4aROJ081Dr
XDFi0ZX6Y6rKtmceNX84RqOPvBqIJjl0dK9Ah086ynn32Kp/BrWkDvHDgmm18tbPpGunC3WZGIY9
bzVrpmNDujbIwhazBKcV40MWtdu2XGuFf93mn7/xfHycHI2qbOQxqf10VJGrzcsWJ813BUTg95P6
eiZ8HmXenSejDKUuGLXA7pNQaPJekuzt+99/hktNnMI5BI8rnf9Y9muHqDQlxHpGUgGkeymQfJDE
XVyPqTFtsnoruqi0u9qd1a+SI9HYPPPNNNJJXVQgH6GN8nl6TWG1WFgn41HXhccxSu6RquS4ibeo
td9hYvYY0CVL0xt1nAlNGYV4P0UxIZKPSQmhpqzNy1CS/qoXInU+2s2IugyC96KjQr0Ta2Xria9F
j8Js+mgFN7ObcAXdaAozrNBuW8iUVvAkjn/SWjNI/+RN0EwjyZ1GN3lAFdrAHwPTsdb2x7ckEDY9
sth+Ej8lKiKP8UFVYJhXMj6qI5WfBGthfdBvS6/ciwkEWsN3VfEZmE2XXdX+MQm1vUVnKNejNwFB
5Up4CpV8m2YNgrSVbQBdC9P2vu4J6IZKNZis1Mf4cGjdXiZVUsTE1jXybfPaEjMcl9EkgyWq5vF1
Wcf72VzE82W8O/AfxyN28u/9qt3rBX0SlLL2Pq6wA09loa7avHpCttEUlF4aNGHiYV9U5Oadclmo
F7qeXIR5ezOYHW0i+bpERdJurO466p458B50JFzNWNgIFtUQLKJdubssjcBpBuVKp4xpxjVEdMuR
ihBl6D9a111qlrkrBmDz/q1X3FulctNWzaEiNmR55XZStW3p6KXEMxngl9CZLnKnlN/tvtT3rQGH
6q1EtyuS602aqcg4+nDoa7wDKkfD2SnP6O61N9EAC2YSEVCjFKe+UUXYFm3vNPqjZRzroHAnkiMt
fcbE7n6S1VuYQ4cpfDDxSLCNRr+qkuFJsSJX82I062Nlg+ek6ljo4Xy/5c6ddCdlpQ9L4JMtXVv6
lBdeJR6RndyRvtl+nl/4wn3Wrdwn1waaT6mTgdpQs6Dq1CKTr+ygp/Q7tvQxLuLx/fsZnUmvP1XK
jEWaUCuRjNtNKR59OUGvPtzW/r3S3iXivQKioHjyO80u4Ba3uPP8P4YmRFJMUEHTfSHxFJE4xVUc
SUclDi8qWkFKrx28AvG8xnoUkTcJjOapmFLRMfSXJFm9UJ/DzBNBScK4YIJnWJw6UlA3/ljk0rEb
XswRY4uPwrymaCCpE9bpBG2RG25s+zrg9bTrV069cx+ZmgZFDQD0srnUdhnBfFvN0I/HXLquTRxi
gldBvh4zfbPyos+dRLqFai8SVjCzlgOlitDLmtoxUHHpVeC0xWTXRsFFpUkzi5dm9y4y30oUIUNV
RuXWnw6+ae3qgfTt+0c5d/KePslitfERYKS1TDmFtE9RI0pUR8zXzvf5w30uGYFuPpnvfHSd7J5G
iT1uvoxi+Tdyf5/7b/HYblJR3eR+s1JCOf9uqRdpINu4gy2PQUXq8qifxmMN23VMX4Pi6ftXdqZG
ww5VRX2G+GAwuVQ51XF0t5IOdC04hBtTBaRH8La34NYoleASV9vWRXpAdRAwm6tvlMP3459bpafD
z/9+8jLJsftp8Ble7zJXLn4adC9q+a0I/zX6bJ4mqutI/EA+0hYfbQjGuoxaQt4EOAXVH1fsVmA8
5xafMfurmSayvtoXAG9NpcBAwPEYkJsk3MhD2ndGv0ZhP//C/hlmscYzRS0wvKf3oGEG2MvdNtUH
hnop15be2nwWb0zTEKoH0Q1uHd3RXHvMcA9M65Uq5ZmCzvxd/pnOIrsLKlPRxgF0PELC9Uy2MrbR
1nJiyKS/Y6e+jnf6g7wlOXf9W1D/vYMnxfcrcN5Cy+18+gTzezhZgUk1xX44P0GcucgqitXMYN+I
3Yufiuit7rrs+P2AZ0otn+e8WPNTgRm7ULFSSoQk/gayPbiC3T/NAkyqukFiBxQnjmJr5YcPBOx3
M12cSH4qjHKjMNM++41tS2y40ru30518Z3ERvpQPM7lNfK/du/ia6t02eEPMWHEqrBf+HzzUz+9g
kSRZlZRiVkyzrqxsLs1DbndX1jbZWjf+7l3b1cKF/x8NfEYB4vPAi4iq+LWilfX8EpzOTS+Dg7ob
XBad2+3nAqKxyQ8v4Q4wk2xrTrUjb1srH54pPH16hGWvI9UnocAiEDLfrrkytrPjRXow7f/M4OMM
sJLRTriMi/XtVXqcFrS9j0Vu4+UMv6Y2H6YfJAPQivxdktideNFGV7jPjrktu+O+W5MbOxdK4PoD
f1DxKf5C+0SzxsSxoJOOmfHbBIFtfRCp1tqyH0pay/WNPZekkDJCoFoelloPwj3xRunYCuO+rpt9
mjSV681d2a6YNFstpyu9utEpP9S0zhFifCr8yu1Hmm8KNorKvdhEDzIoDSPR9vnob4ZscBoSozLq
Xkv9qlCaXZtFrthXN2qZPsP6+RPXyWAHaoCRU4QBemc6H31nA9lwUIMCnXGUU64aOflRtcUz3sju
99HkXPg6mfQyaUj7EbONrpeOeajuokjcef9D2pc1OYpkWf+Vtnpnhn35bLofAK0RWhASQnrBEJLY
d2f99d8hu3oqUhmTmsWqLCwjJHBwv37d/d5zzwEatnwwo7NzGsCDCwkc5G9Fxr7b3H5t9eUEwTdF
MsQyurqdg3ZgifCSmqnUGsJIb2Jy35gOhJwlZMsmml2oEf7snUfiBy3fI8wxiPklHghKf0rdH6nV
73vxm33W12Zep2QktBxiBwgRiT6zHMu9qKSLNy18M1A/NfHSZZk40mxN1yOC+MKnkhQoyuQ0LhMB
BSkZ1Dxy/pIvc3bTtuF+rGmvJG2FoMLAAH05WgkSivOCVyINRCPwFdVV6BNJUyoL2AoVcDiYHhSE
R2HJCsMsdTYO5LM66H5W47ahoAwN8VcmpA06RcZEGaFqE3WgWckTO3Aau6rB/wP1bPEzieRoRgnU
MAuqYd4lzDzwCRSnUCbTtjNFcgdRWfkKC5lx8Y0lfzcGkHSHLNDEZ4Goz89D3VFC05FRGA5hna5q
vp7j9PZmrf8mv42k0Zc2XpYdISBp2MrsALv1lw20qGM9MqcaatTN6oJLjGQ9LBOkOt4cxr5JRspQ
w5OAF4HQDPOLmkrO90xWQ53tgOAPDgsslt3MDLHOzYHcr/UsVv8bpU7fmdzXRl82GnSQdqNQOsOh
QSCFMWBvqNL2x1nPgucT1bfLYuYAKo1UZT0bnT09Ry529i61/92wfn2Il2FFObFSZiXePBHqudTR
uoRY1e/n1jfkvj/37uuwjjHfROBOOkjOqo5nfQMy1SBk9xDRlaRLh6xZK0ofjiO9gwV/+3KTrAo0
EBQF2d+fbTbPKRT0CP6UnAhVZTz57/Jg3/k/7ksD0wN82Z32bcOgrJoaQFhKbcZ+WDAgfMxRUP37
HnzXzPT5l2YioUzliA7GQxZBv+M01Iilsqf/Wxsv1sjTvFAmQEwdInBtieU1ku2IN3/fxmRML1sA
5mt3vRgbl9BSmoR4j5QaPxPwZlH0oI65VUDEaaJA+31r389qcIpzk3YBo7ye+XymTHkhiEboQSCK
OKJ2qwSQImHXiQ9JIZ/4IFVpryAUWJSY8pki9zonxoBovaMShxP5+c15YSJYZxmIq7GgVlJe0/5O
Du5+UMpUO0hD3bhWAciShWDwEDmfNEMtglreVGlmMGAa1AjXhYuiaCGxzINXDBUJVkKlkIQOWZz+
RWGNQroHJdeRRlUVwig5KvBZNsLFQJRyeeyFJaLvPAWQV+VTXi+WEFKq+Q+g4B8skgkalaMG3Kk7
LCVOWi4Jy15F1NhDfFDSM7mYD2m9HDmsQVW8hiDOuan8YMm3zYxA0jkM42cHsgMtqPlCVfISwX0O
2JVcUow2gK6pz22DvPwYfYjbUgPSAKPAzJQRhO4RyaBVrbTQcGvyGVVJ94hGIJtthN2kN1vEg8kx
lEEL1JqnxA14FzYCBdgjicBryvSymsSDEeUWO7LbtkVNuwlJCNDyZCha74W+UscGRJh1wDLYR2cK
QA9wNFIh+TMwE4A+h2/7WRE1lN5DC0AUwZpWhTHeI3mEtLQWi4lix4EaUkcKHtpnSQr0YA7VKQH9
QfeKVTvizWkV3XeiK9RWUrUV/YMsoTSWr0bGrHvS6l2GHEIT7oKMngGS2sc9aGTbRZJKBnQ+NZEj
kGNUVIZbERbQVq57lFWCq9gZgdIow3bgzgYQj+I+YsDNqnYcZxI7rHqRMmrIRVZtOe+50KCdcFeJ
vNUxyEzGzqaO/Q+apnUkBHWoa8wboYXUAKvXRaHSItF7cOinLXopnI15uhmaYlYWqHUt6rVCV9qA
tCUT5xpqNJ89soIFNsp90yzHvp5Df8iM4lYdnBCp6h3dhQeuc0B/oMxQLaxSzbWLwE8r07ckaVGh
CM2mkHwqg6wijD0rk0yPc3E2yVNCWlBvRKIVfHEZ+UlDNEfie5PKqD6JuVUOqB3N3H1yBLRXjxr0
Eg4JddeoRQV5HxbRL6gAIGEz4wvU70D6Wx0AuvCVuShjhWyThUifh7ECc0S1URwUDxdkQ8i95qUF
k4cXqgT3bgcwaN1iHuUcrTVFuBprkB21MOfkYzIhLr2RkteFoJ3JGJhRdmYOmOEESMWj1ghA+1ZF
DaXKDNG6ijaIMyEpCqUM/7MqyrmS8RrqNjSWj/WqZzRh6G5KXq0IrJRN+g/sYhfKALOiEHuVhQWC
RCC2i0CxIMxl/olNF9QWYPfUqDWgQ87pW5FCkxlBFV9RtFLYBXmnARa9cPxzz65QaSezUKNCjhn2
lLWgGqEeeYIhGrQkjdUWTOXxiFEsqA+HNkf2WEfgpZ1gv5jdcrOmsjXmGOUwWtp8sHWAHWWwyUMI
SsmhOTioKWCgJhfORxECsdwSdJVLB33EFP5HwrN6xyR6jaR0IIfnzkEKspZVOezWGYFmFzNqiTRn
QN8xIp9LVYc4/SjbQG/Gc6kcqmaXVYmW87lec2aW1xDr4Raoh9IUhWxAzYeVdFvyw6rIig8ALiGN
JO+6pFChZ7rqwUKEqofPUImWoXOAF9SYnNIQszB64dOnAYSvkMfmkjXXwGWS1mo5SRvbdpvz2QrB
fp2EOElzyKhAbjpY5QEKw/hLkxh8fxuag+A8aqfTgEoBCITH2ztzquFvlUgWY2xw9ZEo3RoszZ3A
r7Ik3NWo1x7qSXNQUen0NDQ99F+cmQIsmQ/K5pGDcGEFNGFntBBT5GNlQbitE66ZZkX3UJgLEd1J
oChWbgR+nInJiDq+PZlqHhRKy4ZlNIB0k6rUEDUdUWnSSaQNw9oRwQDcXZC+ZihFTVNqKQbUB8TL
AXAGQh0HmPKTAMQaKY46NNdeEuZRwS8qLl+g/EDjQdk4SmeGIKDGR4uhuI4NChBbMyaipaScPgT7
mJJXaYOzx8jqASy/CO+oPoROm9b7DpK0wDYQYBYx24RNyqwhNa0Kg+sImLay2yi1Wg4rPzT6wBqY
boWtEqSUz4i5Ogk1CwJ+Eab0rAJBdZ1chbQ5Z6gKKicR2fZCS8mcz0sdJ0/VoX2TjcFz32ZHZSw+
wrBDMrS6ZoDQV/JoNtUsUlwnmgu+tMzhAPOiWArkOjT7IGfnDhvquYPVbKx0yq+QQqbWodxaMdeb
yNOrbJjOwkRcjg3gaTRK7qC1VqEWMae4Q5QUs6qMDAWOp4LiXBG7XXsJJs65AJikntn4CQhzynYn
IBMqR86uZ5JVlB7yiKAOs1uUoLzkiUFPhbBk3Mr5xELmOJHaotwaNRxg/paaDTsxAVSwFEFUI8Vq
iskdyWCKLYwBEjEI/OQSsL6TYpfcLCQSf7AE0sJsRpZiK+qNjELDqgV6ohtXQgga6uQeBuCC9Zt5
VflzB5YFfPPMJwMmCY9ZzWxDpvI3bQwlj0ypgB0egUgXBegDD9vG53dlQp2ZFNr0gszkGAlG0gQh
BQ6lXHeEd0CFxIFpK6Mxmg7y1u1HEWBt7weoBoWlPALEHuEpdkrgtdWmgM3K4MVqsPg0ud75rea3
0QI86mqYsIYCpR697jnEN6sIL1EkzUZqFOxssuEOZMhZ9GMKipPYKw4y5yzJUKLIDwx9oJ2ehCDC
UVQFKh6WVZt6CvSbMAHELQMd7qjCSdrvYa9xkBZzJgbmEsdsPEpChbM2CqAYGqHAPgbl0z4XJWhx
k/QJWWFOZ9kmWRZ1w+2ZLpmqNY7YBNELwQll/ffb1On082VT/GNrCFoGpD6QBwXwcgrmfNncZwqH
XD/Jmh3SWptGHOZxuG8dMvcHaR3T5MNp6uvvW3w5eP7S4kusowJXapALDtnxC3+ZruVVN1fW9Me7
o+VrJP2f7QBcLE17fvYX0pRArAgoRdBOO5d2ym7Ui3kCRXndX2GRZueQlIWixP+YQuSXZtmfOxSn
at4PJIrsolW1otR6QT6gDAjYeIyw/duXfDlj/tLayxlTZqsi41DdvptwzMCHsDN/TdQauFct28Jt
zqLHu/D8y3HwzyYFnCNo6I3/gh1n8kH200EhO46/k0rUYi7TyLuz2uvp6bWV18L3USGAow4YPUI6
UHBlmsRVy4kGTQYbBT+JvFQ9CEPA0wyaN7ZEnHonU86byfEajf/lKV5sFdv6kUGYsdnhXKUrdT/n
YTRlufWdUq/AShgaeY9Vl0E9BFxrA57O38+V7/oaPkOB7u1EfPCjl77MTkEKlbjnymYnhzhaVEsH
WijFm2PxuzZeoghO6QQorgmaXRt+MuDxL4gmQxry9y/yGlz70ZNf32R6ii9vIvNBLfYONl4ROAqF
MtIECnkdtK2Pab1qsb8gEGh3WqKlCa9KQr+SR8AwElT+sZtEMH3ff5M+/9bEUKAlIjYDCBuiNC+P
RHMpyxSk2cXYwvVDOW+rtQwe+QpEz1WMKoxc2gT0jiYjmIgnstzmgwcd+O875jtvqIAvkMPZHEUu
wvT5l37pooxS2mFodqBuXwTUrSDd2k9tP74K5Tl0PNQ6vYmaf+cyvrT4WtNb1HLVoxyr2YETZ11X
AXgZ+ncv9ctbAaqCgx5y6oDjC5L08lYDZBujKvfjvUTVdoMyR50Pa38GXWpfg3jDLeZbfkskSdBY
VthVPBfgzNx4LAcVbSZACHJ02nPu3HnZWRMcvSB0gv0t2DYHTH7swyv/kTIZSPeOVQaKR4VG7RG9
KoB+j8tMC1DvJgFDzaTVIuk+xBDAOOqc1b7uKw0o/0LOykn2wWc0uCjoJTJ+ugQZS8RotVy0Mvoi
ZsJiLLFxpYimpMyMOAgJozx1ZJhF7/szmro1LKdOouNBn2q1gpuOHptnathyi9AftlG4a5uDP6Te
ICb3aCg+RIZdsiNzbBkQjRdFgxMvCrd8GDnx021fgVYnx+GMqzAV8oKc48Q3JBHFXYmCM6jQkQ2b
d8tWGnZCFi8Sur1HI3h7FHZWOdy2p2V16JVxWU5841QScXM2CGNQo9f7OApOMXbvqAnN3qTof/Ed
0zhPknGwXuwg+JdxjroqAXO4E+1JaYzjI0PFst+8wU68ln+h5uunRl63KGXjCO0QUNGeAjvgQrTq
DWRWboHFerIaLells2zelX5Jb15MeHH8VI86UUySeN+x4Ufbk4WQ57qcgf2SPWMnjChZCXMD9JUu
lzHh92NyZFh2LQfFOpKYfdpgUxkIYE3LwVMyFsojKpgt0+XzEXK8aRSrtDDx5Dk4DzgWaA8fIVIT
Wkv1WzFH0QyRlGcGlvgqzjadlBtKx+9wiHDKm4jawzIFYUfFrIeWN0bJYOhz64BdP7QQRNIm2gGh
u0x1emIc6KTessqthFYBxTN6l9dG2mePjuxoSD4WiPLoadaSPTZQcPui/HDi9rNrZTukoy0b4T55
uwLbyA4RtAMjETAASGOilVyC3GWePHJeljTmnbjIK/LjlyF/2UQxIcWlEgO7EgYo8CFwIgSK3gbl
HJWZAgrDl0MHIg8WOdVq4iG5C8pDGHBOWiuBUdEfJFvwTKy3iNOkxPi9w35nGS87LoFBibWDGNw+
VbYCgHlcBBlW5x2pr/RLyPbF6F9W5ZSt+ZGBivZeFLgVxXJ6zdJzivCLpD53cFYpLc0ppCwUocJu
lveEFHVjqLof/EwLBdlfjNxQaXnV+is5ESU1aRCO4UbGLWuG/5Tl6MxnRxZBiYiONzWXLqCUPAtK
sMGkxQcV2RwwZcR5ZggHDJDPTv1bm6/HEgHCBOcUUMZWwbjoyuQWw3AmaHHKFlqE3Jm0SUHDW8jC
hvCynnfShhoYQSVsAyGbcB/xDrTV8nMrBbPC5/dMPbi5EF8AcpsNQ7dM2OCjioBO7iE4MLDLiJNX
UIfQW5l8+HKDUmZBz/hhmwBIXMuj2vWApiaIVvXK4vcD/YoG+cUIX/YHbByKbSQocG5zcUHP8nXX
a6gDQnxUA5cy6qxUauOgODLUfb1blx/8R6Y1b1bSb6wNGrIoaZN+iKS+AkUHRyIAwGEhdRgDyVjo
7saajx3am1edjPanUyB0Y74285Ij63pWqCDeAXenMSjPUyfFeWXbaqMmaoBcbUud0Rw1W09gH3rR
zUQHpXNvGcxeEjRTh//0FC+rieKMRdeMINPutBIMC8tk7lzKfoFVToejVKF5z6sgXFpExjskwSsW
+bVp+eUY7MQ1UztsFO8VMIuv6kWwQ+yFWwBdtqSi2bsj1C9bsJ9fVH5ZXUalHttGQWuMs5aHWo9B
DP37Ef315PKjCRTsAfDCYn/7YryAOSY9uPbiPdHj7cQtWedaugF6ZYFCnEZ/y3j3Avr4ZweC/xcp
dOylxdedQNEpPlYGMd6zLauFEYKPzuAvhRHxwlzvpVTvpGtRGkzZv3nTb/vyr4Zfdwe80iEgV8nx
Pm88CcpPsfAOO/Ra7fL6bq+bgcEZx4DP8G4AO1RzZp7pO1/lO0PBT32EHC8rYyOgEnimt/Wkv4Yx
poH88n4vSyFdReLYMhI6dpEcAYR0FsW8P4OLEvAs1d9LpZas34cxvvU7X1qdHMaXY4nP9INDhVOr
QT9L+lhnymeUcP8b7/allZdFjkp4HymlqZUyUuPGEP2PIJ//fiZ8s5D+1H8vEyHp+76KAthHwt2r
Gj24z7JnKpx+38qvh8mXYZoe40uHxTGfDamEV+EXgaPSM5QSIJMRAyzIrfkWFHpgnf+f1tD/Ypgv
Ge2B5aQU4IV4X89iF/v7VBtOuQazRMYqPJWwTZQI9aqzG/TaRDm9o7yZfG+t82XhcPysqcELjt5d
kRWPg9os1Hqtx0/wBGlALS6o/7txvqwTAkhRRQCF4n1YWkG7BcEOnR7fjOcbt/J6Sq4TmgMRLsxm
YgvNuFmttcveAPVesoWp6khwxsg6zn7f6vTgvyzDkjIxIjAySBFexrNN+EDqEfLZOxuyYpb+ppuL
c6hXvmnmFRLzp9381c7LqAUS6Jh8Ce1IYIhB+m7J7icq6Xj3Lj757oVeRirAQTcvFTQ0xXqZJVkK
CzTzFgj4imN9faEf54kvsy9B7jRlIRGJicDMkVHOVhNqFwQa+SnUCivBKVHWIC9DqcVG/F+cT+Fh
/rM3X4EeMQmZxqfROL0GkgScA2vpI5i3xYyo1UxZRB+IGb4lPv/ePv9q9GVZgCZf3IN/ABMv0YrV
JA6Ps157h4AfZD6GZel8dOd3IPH/Yrb/1ejLqjAgz0lL2Q9/k7vCZwJcdKxFljMHqz4gytnVn/vn
30+Jd7bKvqwRPgyopnn0bmpNxBnhOjsjoT5Ld++2MNy06/p59vESuA2munUBPJmvKBlGSoO+zUm7
Z2TkFjup+AzawozkcqNEpSfWDviboAhApasCZa1cGB7Dof2ECHer0nRHgxYZ+WNB2CM0tOcokKdC
6ipTmTIBIkXR2r6bsyF4IGoAjTPojgWyv+XpWxXiFJNwOTw2+CtmAx93/5zu/+71/89/5Pt/vkL9
j//A715eADXiB+Tl139sQq/K6/xJ/mO67D+/9vNF/9gVj8wk1eNBNm7x+s2fLsT9/2xfd4n70y+z
jIRkMJpHNRwedZOQH43gSadv/nc//Nvjx12OQ/H4+x9e3qCsEnfzwzz748+PVve//4Go6Rdrmu7/
54dbN8V1AL+GNchl67+t6sTN7r9c+nBrgrvQwr9JDLBHNMh+8GPajnePf30CJi8WPBAgjuSFyWRQ
XEqCv/8BtZN/4xmWQ+gWYXkeUAs8Sp03//oMFgSfwCkg+ISGHvPHvzrhp+H6a/j+ljXpPg8zUv/9
D57+ATH+yzRFWQEhkMgiQwcIl4Kj4MvCgNpVgn0tyyxpSfNdoImca7/jr+3FvzEm8Ry3fvJX3+Wv
9DW1aCMKVXrb76U7vUU5IzAQe1DUHfCdTWg1T3wqmYJZQ6rA6+1xB3lzr7UFM68ASQJPrDYc4vNo
tzao46zQ6s7KXTqOO/pZu6Ermb5LG/0uQVb4llrjBSe1Sgd+zUZp6nM0U5cx8Sdic6Z8EgVVOfZ2
ePbP9IG/sofm2SWTbknv4frmPL2D4NHPxmVdaTdoLJroj52b3MUnb0k2SMnpU22Ebix/9MfoQszB
BaEg77b7/t4f2yP482SLtyCTUx6ie3OgbPE5PNpbfWVP9KM0mlhVzsKtfgjnpsQ/IcfDFbpj1Vfm
jJtdcRew/B3rK75YP1BmYyf6cALIn5jSjbq1u+AC4oHeDOzAk13WqvGOAhjKjniydsVbCPResgt0
Gfb4sgm6Qk4HGaKoj0dWmeHPu/ZIW5Qd+iptKdANteTHlNUAr5ca3JVchZwwqBhB0guFG7xJbaA1
AMDP/XHYkjuk15ttuIwusstb47HdowlkuszmKqNYQB22+ZU61wYx2VN1iTzUTyo2JDjkZ3ARxTnS
y8UdwcDgIj9lIB7uMruo03VyYdG/BTorulAhXr46MkihIc+CNttdNb2NCV0ZX2WOIpLTiHKgq9pj
fejc4YRemboYYjhWY2BAjriw3UE4FL3SPKfPoktl4nRCdkiISXZsobIkuuC5LLwh+6Sf0V2s1PRM
Gy2wCCiZnri81eie3Cc36mbIu0MsKp8uxcYkRLR/6h/8u7jXB3JvIG6ESKfKPyex0scEvTP559Qy
urci2AZLHq7C0/DPwWJsCbpFIC72lMko4zNrONd4G28TtJe7sSviwsoEXmo8Oha4glIAjh7xtUF/
C7f4AVj0AdR9KHtsDNqiXVRDR/fShQ0rRyQSQiuG4NTBd50nWseTRimoHlXs/9FVT7xf6jYu/WQQ
INwDSsl4KMZP3cSrH4Djk1sgq8DmABFWXqVbfuXOgPLFV5DqyBfnKEYqd0MxO9k1V+lMnyoTT9E9
ukd6zTIUhA0npdCpM+yWPnUnxOToeCadFZhDd2BPGMOjaHUn7tbe+mMNiN0WUyVDF8IyT2RXH1gL
lpfdhc9hS59AFFAaMFJMqX19jbwhRrdWmYp5cWgM3pItwHVyDDImVoChJHcwcMICa3B5Iolh8Cf+
lM6EZfMYTphpFRigVXKUbMHD+IdAu6GwF2YCQ64QFkCzlM1OnqB0OQ8dQ9lArgUYEMqrXWjUAC1t
KzbgH+gvmBoCl5KHP7LCHPhm9Pu443Bj/KMFD4AX33g4vQqwddDPwTPiJwrGbOFYP0MXltQdMBNq
d0TaEX/HjK4NpG9Oyq1Hp5cGHsYD8h1NsRZ4RvF4nAc3h7mJOXpBJ0UXQGUBHmJsGCrMdRrXbIaW
IC5UAI9nIsqPZ0G7eFYA4kDY2ubqaKfuOM0B6oMeNOjT54DKeRSr0UZo9fCO4566cxfnOu5jF+4A
Mo/HaXrgvsElgVNh3ezSHluwAR7lB6Yx2aOryb7dTdCUAvMvuLef4Kp4DhBix1Cm82lcAGWr3Rrd
Nt2In2ywdqM7cCjoA7wiHhWdMP0PNJLHQ5fADtM1etsTr1PfIaKA1eLIP4kwm/xGdneeHCR6p6lc
u4qH8cvSqVAgYfV8nKHTnU6v6VWKuYR5i1dnsG7gTsDy4ru+hX5jXYwdZuKRuoA4lj8H4AF1Sze4
0E/Asc78IURHhZZzgqWMe2JntmRiCCzps/d8C2SK1rjzrQrlZxidK3hlhkN5RrH6AZrDV/wN59ri
4VvKsXuSY3CJXWAobe4y7hgPi5EXo2OzS7fF9AytiZT7kZvShT8IR7QL+Q8LRLL8jPoozxHecnpD
zsYL4sERoaY8jCwNkIEB9zHawPKWt8oubAXG1XvoXek4GKPHH2jDP8vX8gZvl59jqxZhaZidmKaS
zXnSytHwNEA73WEmrZfZaaJ2xjQaXg5fk1wwmOikHLNmiPTqPN4w2zisXPwRgszsEcAVMANOqzoC
alvpAibm7tZ6vD8tppSvihdESh9wDOTs48KbjzUwBcP7Dfy6/gleRv4MQbxx2yPncxMv8YM7y5fw
gUgB/MNNAX76IYHrIFUb2z9VN4bGH/pbApwt1pRUxa3866SLfCEgQTnjL8yte8BBwCcN+/jhX+GI
manp2qgPWFWw0IE3FpYEm03d3qyvyW3YsbvI6s3SADi0WzSLqNZZR4/dEaOmmJLdHqvLlAjeFJf+
rpy7g2NhsW/gzuhHZdZITemtmV97dKt0S69Yy4fHNCEgmAL5BQPfra/xtTV5V0JPyToJwNeLfsvu
wb15goqXsfEDA8nYAuAxsDbsb0bgj57iMM1nTGYYBDdN3EtvV/f6kVxgCcGdtCp/kt3OxYrNW/G1
m9adFv4tuvAnym5c2SJmbzrYx5A93M2FfU4rVRRhSYf3NcDYidHFwgePeSBH6qzcagOLLavhE9p1
jvmjMIFhaYzKJCZ8Obo1v8IpN48OoVp0dffAb+kVHQxcwE24of3wOt5gG/IFf8TAQ+MbK2J37U74
LNfGMwyoxvYAXTPFoUBsYaKkCRljfBd/45Bf3nbYFpUl7oSSwHKGC6hRx098A+SmaHA41ddhK1Fa
4jkWPDjImtDHWBFEK8AhvtLYEz7sTfqU3VmXoTRck1x4K72W+A9OltdbWNt4Y+PZcGomC8LtYcsF
LkkuWPDJHmvWrcFzgIiGP7FYPaYdTY8dTX6Vcy2+KrfBZZ/Ok+zFB5LnR/o5TmsDJrOPdaNz5SeW
5hMY554QHKgPgdeb0FM6Ujb2EpCbOIoYElhBcGenjVvnVrjPtJ7yFsgvsTEMsboepTN7Ql1AbxLs
45ppdLHPyh/xye9m8QO9zG0ETDKMZzTzT0D5syZ+7/bJ2TnGKPk0I7c4Q5vXEK7DrgzV8MFtwkdt
UyflKprhvbUYC3sJ1JHZ4uf4RF0peHDpfYMH2otmZ/MeKoSkK4FpGoFLe+N2NPjj+BwP9fT3AfOG
3SVu2GjcofYiWAy3Kc7jobLGbfyQTeYge4FFe0jRgo+BNlMoR7nKlTrRNm8ONm1W1gx1vYcGm5Mz
GvRoezxQV9brn5B1cI6By206Gyw9FwkaR+5BPiYWe+RNDnttsIddWZPdF1jijqIpHKIzd41uyY3Z
goIVr2MAU5/d8od44Yxu738ONgc2LxX/F2f8wAef3SW7SQcw7PgP+JjxJkwuBPodK/kunRisbef8
AbNvz/wFoKof1w6n/kzvQY4F/7sXLxQoMbH85XpiZdawD1zm0NjMFqTe9ugOpmKlFyDv1xCZSNzC
9S/QiWExoy3Rdj4iqBZtyVWxBHxUXnqrg0zjwb+DGBwS7sd6XxzCZgZw8aU+lpfOBDjcHa3WEk7N
ccC23HNsfrpCPFORKt4aKKAf8C2TwJax/SpQGyg8K9wbgxhi1UWP13b/bN30Ag5vE1pphda65MBs
OuAPbw5R2XN/qh7jCfIatEZc2aYxzE8AbQvcBSMCuCqoUrAFmf7CPWVv1MpP1uM9gEcji1isGVmR
O+xQL2og3QGQyLBn9xykTk4FAQQWaDjM+hkMtT8LB/QeugXRygg+Or6W7Fxm5qieYbHFNMKHGM1q
mzVpr3CrM3foLQWlLFvOYGEQHXo6vjs2Z/UnsHQzbm0TFzAXzorvwmkw5VtybbDEXGS8ut3sACLz
tfY0PsILOcRee+27WXtKMeNLtbuBHbmEV4FfO0IxACPmYow4q7uPJwGbZwj7WsB7cQ/y6MwBw+Bf
JMyITXXIOTUYZwyWYGxQ7o4HBsNHcK33icVtGKN4YkBlr3IxSmCsu3c7/rPZjxZxMXqsHSVqYNVk
xtvJM3JbC6OUuTAeg7aRR8/cxEXJkFW4/bN/ouCd91rs1LBVch3bv/C26CWubLIeJit4nEUbo4Rn
wYOMTxkfYrSaYDamuuM1cPOWf5cGFf9jyj9xCZ6AB4F/quGmmMvjoEYQ7kx1VABkLmtnYMRKZ/gM
b8Db4M3HzV24ARAqGxBMxfjzdgW+8Blu1VrUFQ9tcsbgMUaOLWYCAw8vBbSB1MzCN+BiMGpwHTbe
scHtKpzNwaF0jtwRU6X+zFd4GNYbnw1oqOFHaI/Dhg5OJLMSt5uuYu3+QNtoFx/UgJijX7p9Y2fT
LIysYQdfYHMb2pa9worwQOMW/zbRNr1vn9QpeQ67FNt3UAuaMSKhjI432fA2CngIGmhd2RNt/w4z
typqRlz4yhLE9d5Q6VI1XUZ7A5ySaPqfe3EnAF9jljaHm+KJ8DKy19hoC64Idgi0oEmdeoM88QlB
IMBsLpmb3RKLh5+iLHg6OB7lGpxZT4IbVq6DhyvJk3mORuaKJreZXhrbkmPhRuep1caG52QMuLs7
9Dgvg+1jd2XhmY+Ji2/hfVm785QTOgdPXlhYnBcl+oLgjpjCgKDaEUwyctFV2G4cWBuu6hk8yTM7
Y8i84NbZ2U000dEifPBkAfwRtkabmNiMAQYxOL/JPs81HLdo4u8XMOJ/1rZothaMFCYKQKIp3+G6
B23YJYEGz3oK8IzDZXKMKDYt4SKGPbZlmA2JTlnwIz38uMdiNjMGSjhxGpsslbrSNv3/qTuv5cbx
JOu/yrwA+4M3l0uAlKUkenODoAVAeG+efn9Q98xWqXpKO1dfbER1hwwF83eZeTLznHflfD85S2Ol
rKRlm7Nqct6FEjTpXZyzaN5Ha2OpcPOOszje9m8Yqz2P86ou5OFAdy7lNt1ykvBP2XPcS0gANcPh
j7XkNDphUOgainE3nZXP9xRunWLk/nq7PXlT77374LPDv0X3oex5np1zCa5RNrgq2J6EYGHtrLik
+8rpjxmQ6ZIehwg7jY1L/+ZcnFV5GiyENExuvg03woeL+dVejctgJ8KtcRGW8Sk/DdZLXPBYCT6u
suTczJkKVsdF1sfaq/CR4wpn1/KUbps9NYCvrDosuPAes3+MVcQ6l2fyotv1b4wxS/Ruc+mzu2aW
34X3iq+QfeLLD3VBdZI4j7d40nP8n3mbIuRh0wDFBM+6PS74q7t217zFhWaM4VHL06d3wa8xkeTv
ttq+/ByAeovju+LodhRb20ec1sM5ntdTxidcghxTc2hMylMATDUMdj04hdXoMS/HKe5N/3ZHkHnr
XLo9zr6xSrcZBL4rRbHxCiHsxH3MGEhzrazcq/BhrCSCg6J+cggoFPzSYRABK8IXZz9ac6nmA1ui
r/utgEswGJQ3/JtrfBP2zoUbMMb77oPt8IYsMgomK/4WL2BR4AQQirA+8Zj6EyZ/iCZW+UmBNwCz
RW/LEFgEUMkz01Dm4wNvh9spAzu2eHIGLxeHn9ZJXrhT8FnxmbNJeypJve8HDxZZ6GbNw8nb0MBL
5sP4sQh6uQdaW7TKLpcgby1OBgWXxEnLishfAtLTOXk37UXfZnMCjGotDyBhznptT/6aUQ2u/C+6
lphG3pfVfiqh/jkxfJ8rkZcWPsRFfTJWLSvH2bOyg2t4Gr15NnPLa/J/cSHskTwbXn4YM1RGhnUI
9duKG624fkzExlSs5YW/bvY4Yx/tfFgj2kXmfMMgsPkGi+Ps2g3fSed8U0iwOI79i4gpzo9BYePJ
XHyOVnygHJrDi3orVj4mLLi4e0TWgl2zTBcmnmi/8Yj1NtVS3TiRlV2alb4RVjLeTgC2dvT3zuDt
SJJVLvRNo6By9ujvscerYJ8vhBW/+jTi8YE/2lQfUJqfiqW7a1a0rNbz/pAe6oXAQM/1DZyRJ+cU
7LRTPm+vYjuW19kyPVSEF1d/V1zKQ/2QW8bJYEjXyjZfx9f4Kmyl0+gCuc79kK8TQhzoaJBrJraA
bIXZu2q4T/2+Xhvu2Nx32/Sqr5rTPcPS2vyVuSfKb7btRwrmzUeUU3KKr/X+fgX/m5n79DqqJ6OV
vqIBVljcr9k2vjqIrdFmOSAJ3Ce/Kidpy62QgNFg9eREPaRWOXNONY8fnMu1s3VO9H+Vh/zqbOnN
4+XaK46QfM2W+UG+NgjnjPne4UmHrwKrXfOteC0ZLBygfCGv6efM9vK6X/et5Wybd2eXH6p35VQx
ussWD5Thmafz4qM/RhfIaamRw6fAB3irbw7OmrbMb8o5PuKjyLdshV3UOK447VOcHDzIehGa1jBU
ztnYmbce4qyLgePouLge+A7Ozr9El9K3qsHz/WiPOY50wOGxjPZ+aeG5dDuCCq5n2PBgf9RzeV3g
aWvU2FxwOfy9e9ZO/bre4KUfxZnPOss+3PPQrEBbG561ctJX0GvmR7RPpXF99YhFd+1ROtHMgM+D
UyDiN/t7ZTvaM8jCqVr2s+pD3hg7nj+91RtcKs7MFMeDVX/fKDssk7vP40l+zBeDFxHzX4fgRW7L
c3EuH9o5pmyv7AeDwwEt4T4I8L07Ow93jk7VfO7ucEj3NROAkAd8tceWIAEji1uiRnwrHqnmFrm8
v0sP7bWe8yruZXDRgBLPOS6ktBs8Qs7sbb6NDgrblW09+EAO13GW5UklgErOwl5fw5vUnMNbswtQ
xGZKmDCcmk9nja/DqXHOVoPLOkwRewucYZjFzwnclZv2Jg6OpEZ+wMC/ZEbkm3vxek6D/MgTUWbx
YfITHGNBnfh7tnW76W/CLj/yoZgQh8txP+8YM0clYdHgevU39Zapk/ionCfmvHkfRiA/lqbl7uvB
iyFcvTHrkC17Ft/KG9asYhE3vVWkHybtW7GiipRZapbysVoS3FTLThhYSoQtNRHsYnZSZSMad6LO
uTt5zcS7Psp7uRlnJ8A6cz8Sp5DqRtuASIj8xLpgXyYnkd8TtpyEt3ofbIfN65M10hblzj/lBGrz
4KTu+4+G5FO9i7byCvxvrZAH0y/tezNXl/FOCu323J8zEIN6JZ8B5I7trrvpoh2QC2h3EeCBx7om
iTA21tlNXYrnTLeLm3zObtEG3FQ+twNkCqrGNynreGYcEC06FoBRyRFwEKi232VHcGAaAs1dyUdI
WgFRQ3VAEEfgNpokR33XIiuJvy+BKvdAp3zeuOlnGceaf5yveOsDKjpAo57dqhPjJrDsmP1P+Lq7
iWTf+ElxRJ4jOwIfmSCZQOZ8xX0a7tnvkqMLZB5sAC7bs0Rn9Nk5yMt2z2e0Q3+ueD9g2+cNMOks
3mXbZj6i7WCXs7eAx421tGj30oKTdP95FA6I2FKaiYw+J2Ggj8t9ceqXSj9u381VtnXWTAfGejPM
l3ZQDvq+OfUfzkFZKCCCH+qFP5MWzlq/ML1czd+Y5+rYJuC9zmFIRQLWb3gHXgDs9QPCoTeyhIdm
DoXliZPaeSnn3ak6paEFshleqZvQ9+qyug0grG53ja0vk5vDH8hLj4FfaOvo5q37d0mwRHIC0gyh
0V2/VFf9R7/seBJUxCqAWn+Ldej3hO/CvNwNj94DLevLYBNe+z1mo38HnqeAfMDyg02wzU4lLG+n
aFvu3K14nqkr3lBZRM6AfYsgy+6GvOuiXo9WYNr9h7IAFybJ1DNQ7Xu3aISxuB9d9EtOVLAQ94DN
J3nPqIwupAB4f0O3mbsVJyKRcbGsPhpvzOPl1wJkD1q5i3yJhiHBnhVbc1/Qw71iWvb5lZ+wy3Qq
oYMx+yu9gqeH1xgG0BM8CFgs4WTuMaKn+4Frikd+Qu9ScQqvFdAAOZ1BV4V/jj5OcbewgdtqiMy9
65CP0FcJW29472ibbbmXSN8Zew0Zh3mFIXXLsbwSFv6tZ3cNeYa5c5RmQOIcbjumSScB7B7djUrq
uZlLC3YXgCsrLrkJc3Q52FLikgQI2xgrLQEhkmuWDslN/lx5+qVbKPMXsoDNjdXM1EJuA3XH1d1W
t3onw4q7GrZk++4eo6204OmwWOreXJkXjeXpb7p5fUfNHOKN4SWVRUt6m2W7Zo2SfzYvTOKtmfPa
UQmabu7FvbCQl/VuOEjQjlrlu/JscqAY7BlxOdyt02xp1n5E+CT9fdIwG+pqOHyGLLlwcDccTDdp
5hxZsh6riUwAq11cNnOyQOzNQ3hlHvVVvXd4ZARjGSog8Q/YULYcint/q67u12bLVrtP2mEDSYtk
611ZcFx/wRAFw/SU1/CKOtQ+Y1qGXYkM7i3diXtv7Z4aLnQxV4ljxYONxZnpKQrQV0iTkz09azcd
Uw1acvDINlEWwLaVTopj3a/tWZg3c51UvbupTiIw8Hi0Z0SVE8ua5eodSKPhwg+X9Q64RvwA1GhY
E9WwPCt/qu5bxb4fsAFsCFyb9NqcWIoemTR7xPFSCRDdsTjra7JlLdbrdF4t23W5LolY3smYfDp1
uHbcVn/l6iXeV/UOWncVpRdpsCHInadXPl5eo3d0c7as53LN4obg5IB/UV/rtb/zz7hqDJQCqfA2
PiCupW1rvDL3DGfAuzayjW22z/BeeceaDcFXQHqnfkO7DVuJLXTI5/liRJ3YShlcIwyevul4LWMr
DuDX4Jrgg1Hvu8EBZp+KiCxi+5plfVC2wsjqls1w+WOJ69Be0wOe7hUJZPxIf3CADx3Pky2lk7F1
tsUSGDC9MiBxO04PPLdwGnA1+KmuvJm/w6Vsx6IBdfnw+njCh3Ke7fu1ccokS17nw+bW8Efzg5Pa
uFxbvg/4qwDZ3feitNoeukYV16L6wGGDnrWfKdvwUB5EkMPBBahWFPHDjV+9q64lzsoFbo/yGlQM
p7huls07lAzrco7zIW4w/R/lvG+5NIcez5IseVjj1AAApjDP45oPE8EMhtfwYJzEdXngGxYIvzK2
1bKei2saDpl3bTs4y4yJtpVJu69NiOp58nPHZ7RT7FoAisO7dMQWDOf1fq2ZGZ3j+5jzgZ5N0F+9
2na4iXNqUju8cieJodU32Z7FpDCuh+I0uB9sBOnkHeLhE8mWsy8ENeRrpad5FzySFX1qTjxi8c7t
2R0cC+0Hf2WuGPN2Xc8/XyM5eQ93yznoKw7YR2fRYRe8g7/lfN8Lb8aBfcKmBwYezJ55IZEZW+aF
PbagJ4dtPOR6+2X7jiTgfjhWmrk/5CLNFaaN6GLPvcT9Z53TXyVXP9UQ/auW62vJ138hQZIfQ/8Y
/2Nc5ddj9Y/k9o9leSypifLPxf+F8q5Bgu///bNy6pfyro9jGHX58R//VSZh+FNt1/B3f9Z2jURN
+kOgosoUBFgiFWP41Z/FXZ+/QtdNUeETlH+u7lL/MKjckkwqr3TDMESDv/qruItfUSamCoKhSSJV
X4b0n9R2iT/3TXAZiXozUxR1QZNkA5r0n+vG3aANQy1Nvbn53hDPQ95mJFMVJkd5hQ53umnv35Sr
/lyS++sNv9ZwtoFe+x031OnGSN5rmmw4ZbyFivWWFVjnv6nx/yzQ/J/atV9vyFD+VBlvOqnZSZFH
78eTF7ym5TMcSjiFSLlk6jTyLdKraHYFtjl3qBYQbTibnNz2i8cKmiX2Bpu9nSrqxJW+qV7/Ikz5
66NRwvfjoxWSWkipk3jzXLmE8oYoIxyNYWo7QCUl+U9p8ZQ4E5SFJG9eyjeN9G5H+cIj2A2QoVct
dJ4aRjMxmhAFuUK0IYrypUmS/lnB+VMB548VgNQL/lia+uuDfukuiOsi8GlN9+a4teS55Am9otJ4
Rmi0HdnKY772Xqk3xblKNKvv7e4Ob4yVPAmy5YGY3dx1+dHBkJRP4xEdVEk3liVbGL2BSZZTkLf+
IV+QHMNkOGMTBQtaiQeQ7QxPkxxdhSVsVOM73W3+0rx0BSq3U3FjTs7ttnzWzsS6M3UGnhGPhexB
cKyUsv/rDxv7r+PsxwEQP4tvf11FqM1oKlT9svqlAtIz1AQWE1ZRGuObic1DEdq5+NqnM6hI79C2
+xZlZmdBxX5hmwJy+vQGjtVH4i39Im3v6zK0VNIQ1MHkA9jT6WOZ0ulqTK2Sp1CX4U+64LmszXHM
36sK0W5PQh0yePFGDx4cLg8QfmvFtL2jNQm5RnLO4gezfCYoVAMrUG3h/kKZFDHo/TXoWLaIJlso
SIzyXRvvi2iCqJNa2mH34N+t8P5GZNyOR9EQeVTP97XePNNNOujUBBaswQpAVmTfYYwB19J5nwxR
Xs9yTaslmyZN+mZai5ZCml3FA4BshxcfKXbbvLpo8VYXj8SRq41zkUZNKxQf1PJ4Dx8TX32olEXc
HyKpHcPZk+LDR46GIkpiq8mjSnwX1HuzeEtGD4WrjDu8Aokypm3vO+N7BTMozfIoGrRiBfveQwUM
/NrLY0BU47MEKsWQQmIqWFIyqaIXvg6I5krjGFMe5Kkfhg7pzjz0NoHQWzpKKpJVgbjcX2QgPrl9
Tt2l/uTV779fPvpwxvxu9XxpeFDVGiqNUeDNwwqR1GetexKEWWzA4G3BSWF5o9KWxGoSsJAaYdZU
M3dQw5qWIYR/OMLOpWnqcd6dAtEmA0OxWoQrVM8dsvijsVZPYBb9TPTJOJY7Uquo4fnE+WDc5ZiX
ih9GKAQpTJoNmxsy2RCFQDgJph2OXoNyUr6lxdiy4tTyAaogLXNdS5Ymxb6LELfhBuPWyvMH6gNJ
SJlX41S+wSWUf7PJ5MHW/G6UvnRrtJ3UGuKdUVKDKThHvDS37hvC4lVnB9mDAiEsVYDtJBmUfxYR
UVJEOXxEpak3zVbBWWwmhvyo+g9l/eLlj5AKE5NAl9LZomsn0qNAU+Dv51X55om/dumM6JpHMJcn
Rshz9MIC1lNbc+nStQTYzeSJmE5G0mMK8bXzlOcLo9ib3SxubG2nbqKRZUKVoNrOgOuI3qQkvT7J
nEnRQm74mtFzLE11H+EJqAJtD31Q1UpeVJi1qJJRH0L99fcvI/2dK6Abg0tBXTlsIF+sUamUqdc1
rjc3DsFxNE0efZrzcefGWCAZoskb2Y1YH9M6oMCj5/FIdqihyTaO1989ybAfvq6EHx/li70JR2Vb
mebInffmrL2fiolnUt0Ih5ztRpNCegwcy5GnBq1mdv2EPA95yPxuQeEomJYOo/rLndP12LyT7xb9
J+g4WoVMwqpUL7ANd9XU/FDvtHKPffEhkJ9VQudmI94t1lOpj4cdt9e7TZjZ8HLmvu33kya1YJ3G
hc9Yju2jRl2dTpLD42wrJ5347DsTKkLxX0o/tbRuljlvZjY3QlusH+HilNLnSJ4EzdTIUdGb6u5r
egm7F0C6sn/J02dVfE7NDxNBk1ib+aZdUUuVli+9Mi2BdCBFTmCLekIIqYfq2kIMc2yGZ6mEYS84
6Ae08FpkRaHm6OSFGTy1z4U3CTxE8LCkwcFLJoVxuLcTLbJyeliCZ0N4Kc6avw47RED2TTZB8ZXM
M/mesUFtJaF+EFtKBQOfTTaYbA7ouCvYxHamYTW5HebjVB27ol1bQNitYDX6I6SqlTm9r70rl3CM
J6Ga6NJach8d/00UECl7NQAjAVb6qbTy5McR6UXiaNEyrl4BV4XlD/oulozNeCC4HZhH/UkSWk09
k5uN3j0aot2L0Ic+VtkrBYJM+0NSPdQZVCu2HE2yYBpHEx5aNSYu1kgt3jEMuL8os5kUdS+ZCSmb
VKJVECXBbxg9/X7V/u3x9eOi/eIitG4SyjlEJ3NjBkWFMUtXQvYqABQShtaR5QLpZe0uc1Fdt2Kk
1IQJErsVndHQMIJ3czAnsxrjOXocNdbQlEPR5LQN3lL1rRxNiJK97xii5b+zSz8+8he7VCOxOHJK
z5sHm1yxNAOm1AfZtcEIk5d6Gu6f8hdNwhWFev05uk9iZept1ZkRWtAillTa0ItMYUQFy+24m+jL
dEQNKT7C+D6BR7v6xl1W//5p4aJCMEtHCPyLJ6+O7n6StYY7b5799il+p2gwMD7CctX7Ece8Y6tV
8SABi+O8uJCw0gyaJVZRLPQM2j0rdWCAsNI5HEB5vS66qUIVbnyRgSpICAmeHVFLgzs66WCQh2PT
e1D0xwb6lH4MbX1CIhK5yeKpor9Nsg04lWEIpZ7TprsPXgLz9U7rC2d6+/C5rv6jWPp/1z71bz81
3OvHOP2vew8R7f+31qnBVv772Hp2rHK/9Kvip7h6+Js/42pN/kOlTUnTBRR4BVHVsMx/htWq9scg
zWjqItJNuiRp2I4feqbQaSDmVjWVLib0zv8VVo8k4Q90rBTVRM9x0BimC+ufkf9fAcKfAMe/6Zn6
2YINbESqCL+BpMJ2LdI89WWtouIkDyIIrSU22cYvmw+k3hfwTFEMUxRTt/f1CfKpGT4XSGftZ09y
nM21LAsfkpzDXxrdbyZkQ4NJSaWTbpStZYpUwHn4CU6PnaA5R4hrEKbUeHedo9hlj27UzrTSf+5y
2fbgZjGMaJEWKDWkLRmKKvCOd69H79HL8Ke8cBzWQ8UBVH0iugN2VSrBNPVAAAvtsRAN9LSyQIPl
pp84Do5l0nxH7P7l+PlzkLQBHRFMQaHzcfBIfmybHSVqe/fundVOu1ykiXMEgUINsVacUZoICa2n
3VeJUNkVCT2vd18qEWrLPkjHfSM+5RVue+fPOlVK3lTDmQkx1BlKyp7Nln7farYWpw8MNdY9oDw6
GUnQmzrPPvQQpB/i19TXHirMk9EHZ5jZV4lXTH9YtH8ti5/ixp8dRENSmHlUSiVNHXRfWAw/v6Gj
+m0mwxgGa7ax9YlrdGZC8DU8JzwUIcCUVlO5dE5yXD6kXrRs2vM3j/Bz7P75CKquwLE5qIupwlcf
NebOrefimCYQ6Hpm+Fg4xqOaaserlBRWIxmPskSgmOQTySi+4ef6lED5H0fuz5tD9oYCAq+PAv2X
94/FTEp8mcPy7uCn9yJ0iTOhP0ihZhX6IDC/jhxl7MWZbbaD3aaYdETGXsinRTjtI28VQbFrqKOx
pEtTNSKRkaZTteFE7xAgpexeTJYCVGs0DCXmJEm8b0SRv3Q+/vUCcIhBtctups/y5wl0O+2OMIpL
GF6ccxEANuiaN1fxITav1d4K3OxRxeToef/QEdJXxRkKeacmGxqXxksBtZ1EXsBxWjsmkuoT99k9
J6qxEZppM2qeq6L/gN2WVJpIcW7nPES9tPRbdZMRG3yzEH7273kVXdLAH3HvaeCUpQFT/HG3xY6a
IvtWlTZcIjNJH63jsnod+eq2dMVjJ8M0UwnHSndvhaY8fnPvX/YBPDAiJ6uuK6aCbNqXdSD1RSKK
tVvZZhioY0mQ914A250MQXAeo6wVPbnh9FX34HeKTRIz2eg7oWXlkwLmp7XIMyg8gqqwHWBd/OKf
9d6oVTjROE188nb3Or5xSE+wFWczmCa6BEYi70dV3YzrRvswsw6KLwF3vhpRGGp2sm06EtT5NXk1
KR0KNTNvUo1eR1k7rVRYhPOIto5Uzid5DwAvaudedny7KO8nVwRZDPLOJ5LjqmURPSo9JM0UTHim
T3lizopuCOrlMHgRi2zatAeS6rFgzCJpuLKgnZHXIQYxCmsk9XjrIex+qVV0FChqYttbtTlt1WBw
xtSJWiv7Et4rt511kbx1m2Al1v4LvHEvUSLty055LGT5USgoM0qoon8ra2M2SsV9oRWvipq+JyY5
pBo0y1C2RkmlrumvXPX+3FGpWcjb1qkX8GFWVlFljzJygnbrHLNavxVpX8AizYKPjRgl5AcNVnYz
ajYZF07zFpc/oOdML15lqVpkknzUm+Bl5FaTPIksTxKnvUOTaAaFMjxcmKRYs0s8drNTz25qPkG8
RRFMgrBu0MPHHq4akZlUcpJCavwk6+UkbfhEpBrLLL146FnFWWJ3arCKIv/FE8y1J9AyiMJpkKuz
WlDPbaJ9DP8Vd2nfIqzluvI+dEiDsl9j6ksjV96aBbJ3kcvAudkJefR7zu+1wEelbhjNwmplOkFq
fOBaQ9dXIH5UBf9m9L4BM1o3aeTgLTf09b1St0UgPEkKVGQ6OelI4G/COrrEJcmwcpEH7I0oKzHa
tMG1vvyYyNU4EGibcNU0QBBd3Ff6pELvOM3a7ilLQZC0+iP0kEtWIvdWw+YctqRHnUjYJwp5/wA9
pl4hCWTKyhtx8D3irKkl4o3ek48QVl8LIrx741FzL9ULnQyUVhDm+h43/XxH9V7auTx6MVLpQdX8
FwSthwJP40kxglXaqtumgSNAe2PBbx3t/lSkAhrm4rNWCTD6lYxIWannewGCGZFuzCTvJezIv40c
9rpEpm1UeDdO9pvRivteo+bCVX3KfhoaYpqkxkZI3s1QOe79RsRFh99ayZc+gD5q0oExjrP4Pcmi
l6ArX9EP2bqwPlUpJIWC8dS599rOYzJsTh9ORnLdWapLeWXSJq+uhxDA3SQPp7yqhfioRGzERkSY
oSR3X5bCse1oWvR6OFnfQ8Gx5SJ9cjJuW41A6UcazYqy064M4ZzrxJte0/pWKAcl8txgcal0NCqe
vkjD5yav4PI0Ks/y5Ac3JBpp69R5kARYqVwyEbH3jGAEtT2J91IK5IMd11zDE+5bnf7ILp4HqXZu
lfI18RMsYQMDWiUdNaOcJR7BouZQotoBELo6BW6K+Sx7AboZEfWrchXp6Fpbd9g3NbE8eEJbWaNM
OQI3S+PyTq2TvFc1fV1I7dVstQc5YkgVBdHfHB5xeV9nlLZFThtaRSC9JSgyhvoZG0EXYaGv88aA
DC+2XTV/de73eXmUxGg0jlV93RbKMamCh76m4dRRaNNno3m6FSPF4rWs+37kv8T5uWy1RdYzWK03
hb8Xf0g5p55LN61aPYa+TlK+EVjQVbngOZdwf9UWiMzs7kNVWZjAEtqHpwpjwkLqi6UIEkCIzYEl
tEnWONk4MZQnx+P0FSjYo8krDspXrcLu0XQJYZKt5SPEwg1wRecmurSQ3X3XdqSwgDn/fpBBDt2M
uFBLR0+VpMxkw1PHYejlVkMSNUEnPRZ5TmNkRe2xhhivCQd6DcNSS/W5JcrAe1fOZp5QDxdm9LqJ
0Sk0eH1Y8MFwfZFscYpJGExPFCl7t5ZhlA+zSxkt1HLfSOITV3w39ApEt2mo9RmpWzixZwnd8VH1
KunxexYY6xa+TBRmpK2qtS+dSK6gNRdix1aVIzLSRU4Vldp0E6UWZdsNySxkibMzB5ujJ+Y6Lngk
1J+Xyv0+jWVvBMpTtlPVhG9zIEwGlYWjtq9f2x6KmTS8b3zdXCpp+JHQgGsE5ocjEY8HqS2h66FX
y2/chwF6/GK68Z0FZIxMWYON9QtOYWZNZUYhzLWNF65ys/It3UNVbiRNY0V6kGpt1rvax11gp5vt
+12hf8jQngLlvgo5Tj1dPv7+gb5gpYMvJWuSoHzGmIaui1/8mS6o/DRyytKuHGkfVd3YC+RH3cS1
e5MLlUI2BwWQ4XTsC2VvpCQnJFQqDDBDx4lly+mZT3Tv3gWR0uhaEyn3o7A8yjgYf/+koja4NT+N
HREoAQjSlqJmSNrXDK+mGoHiVYppN0pDWi7bhGI9keT7c6nw3L4xJfKiLKvxH6MuWlajbqYHroUm
1HtUpFuxilmBBh7a/U3JzR6AU56oVG4l7v39nngTXa45d8uNatQTxRVmXpI/Sw292YFhN7WHFL0w
yQyQx7K8aXeRhZkvQJmPrtauJXkFLzc1ppX3qifVs9CUfFNQZnnHqpkPo1q+qi2HkUcPfAOmJ7dT
T6YaRDbHYmqOa+O5HJ062lV7Z+6OjPfciWxsBlLf1HUSazspYXNlTBKY3XKJnjjBmLpSrIwDja60
1D+kUhRNSkPB2fIspXWXtVfRjh9PBTO2fcN/qksUIwanrZvW7AGzcZ+AoZxBRcduTfGlyVhjefZo
lpQDE9GIgfaOVCJlIOa6CLvpqAUxrc6mE84lbfSaid5r2qwFRX7X0hB7YlAItipLf2qm8cUP4nmV
xQslUK1KUWaVCI0hwKvcrzmTH53Rschry9HbaZagVReRq260p+gJV1aIpann3F81pNgEubuZsQN9
piy/VqGlORhhg3JnJ1dXbo7xv9cGNZpF+3ZvqFrOyFHmzD+QiW/rhgvgKtoZJAxVGTzH+SCn01mK
qT4ZFF67aCpFAxJt0vIrBZRhyelzVvYPUBd9xEplC4Duo1E1a7P7q9mWb0Wj7oO+n0sR7gKnlIjk
k9V0qP04Tf2kZo1vfS75/wgwWyUR/77WmPwIg/0vKYkerslA5vN/olxl0Ff995Da27X5h3UMr5ck
9jnu/iQ4+mQxGv7uLyoinWoVwyT5o5gUl1Cc8k9YjazQHxJsQ6oMuR36tcMR/C9YzfhDQLkDJm5l
0EE1TCCIf1IRSdIf1K+AuQkq9NyCBAb0H8BqPxePgF7IoknFiyDryIFwyS+Akdo6ptLdK32tc+SM
Y9EEKuol4yG8OxCz9tFGd8PgoRQJk1TR+SY/OcTH/3OQAgCoYBiolXJfgAwocX+On6vSjfPEM7t1
SAYqqqmOJgQxvjmvv7vJF0uHZfaUSHHgMRlNUXqZZjgyP8z695jUr+/xJc0qIwc1EnxuMZDtItk1
hfJBGWtjJEKm+l6//P52gyX8ZdSgoBpqlkwKmQZ46geMT3eFWB1V3A2K24PbdMBv4ksnEd6KiI79
/l5fePj+ejVNB6ZRBEWVP1kyf7hZlPhCm8ru8Gq1LdoilBORhfjVi/PqPtHDNEkfDCt8gJKq/fjm
1kDHv7wn4ql4KKR8VfHr6oCbPO2lqO/WxrreuQvG1fam6UtjjotXwUZb4c+0AEfU3yPMnxf8OrAa
MCzM1HCE/aLaiudnFkaQQcQTSex58jRtV8pTtW1fzG5AQdvi1EjacyOrs7aEseluUkNAp3kuoyJV
BZFdF6ZGcYcOEY4ZvI6K0THR7x+CrMp2HRevmdE9hTGk00LdunArQOORVZo8TnJSwGmrUJKbSoEt
d1TaGlp0TfpGedEd89GN6QKXquqBCCh8CHQz+gZWFH+Gk/6c5x/f/Yv7Ffp3J89y5jl8BTKbtC/p
pJ6IljSmDMr+zziwf73Zl31/7xylkktuBr0q2klvlYKwnDn9/fr52cP99SZf9n2uxrmP892tRcLm
qH8GRRkr7e33NxGHzfZ1zegaxxgrFYDsK8VgEeS9VMZ4Xuq4mhjP+qPzRAWoFS6UR/2bdOjfHWQQ
0KFnbIqc+/qwX37YikrRQxQI++06c+d6sxHk0+/f5e8GzBSoUxBBlw0YGH++ft/Ebqm1o2YNrLYN
Vf2xdYVXpftOpeWrxRkOfRPXWcLcAGGqX15D883wvzm7suZGeTX9i6hiExK3Brw7dhank9xQSS+A
EKsEAv36efzNVH1pd6Y9Zy5OnarTp1tGiFfv8iypSf3pfFEQrZfj2lvl69tW4l/t1udlLn/+abem
IghHLS4vRsnYHshCW09/368vv5nPS1w29NMSRsJejPyzxGKM1RNo/2v0CFck6lcAp/93Dva/Rqdb
23b1gepgyG1dhtO58HVsVLobxmrZjMU6M+qId7fs/dBE6ezc+Iz+ifDXJ/zzU159rA2GWGVhWdOZ
76cXaEUFkbNmMUHBEzVPFz3gW0qoX745F3kBKiufudfAwDTTQde2FGhtkkclSO3shl/Zlwfdu5zx
fyR5r13mXSXR8J0ETiCQ98bpl6X3ZvKffz8dl235Y9t8XCIuMhvmB1eHwyINOsPTPJ0zDB8N9L1q
DShpCZukAngy/8bdhTHojfWuzscMOUnfvQSiecgN+sjVdsqso6VBGXUJh/88MhSImYHl3Ptyk8Ij
kpt0Mwzge5tm03hBdi/slq6gcLoN+upU0fpbydC1GRk7MjMeynEG4K+ckp5lSTbNJ6+ucP0xiEr0
hYUZPw1XzMBqMC3LjfYhRZz1SQureu24Mu4yfz2VwYeXUS+C3HN6yEJ/J3QIKyYOEdWyAS6xF+Ox
m2SMuR+YHwY6ZdaE7sg4hptJh8hHA8BdlN1AKAGq386Qrq1GPMqpwXqzWfqwXkQ3QGAM6WD8Kddu
3mtga/kj1QFLQu7xTVvKaiFpvp9V9zFX+lQTEjGgfDDAXilD7qsiextd+85txc4y9dqxh62bse90
wP1hTc5aSAzN0BuAb28xlwkM7qc7v4NhTTeDdE81dGrmelu748kdWzR4QSSdxT2Z0LjnBppQZPAB
UJq2fYODQWFWJWdgxAugkVBQfm9d+ty09ICpD56lMD+qcF6NebAuWgJ0lhX+Cku59af5sQ+qrSvd
b7RpN3VOAdPi+Q9t2GOYy201+wl6yz/TJjvXFmxF4ZX7NongpivB5Vj9ccwpxvw2AUgAMJLfY2A5
TNh1p5jPKmYrPId/zhKoNC/pFuqocXcCuC4WSBH//nF9edj/XfUfDP7nyEu8RgWiQUyq2A/hgj4Y
FJASvHW7f/1wgCdfhs2AE1yFvoAre8wvy0xhcCou2zhPeyrgy+d5578/kftnIoFpvUsJgNJwCIc1
7+8bKeQ4G7xaqH1BoQTdo7X3BF4Z+otJkQQbcw+FhT6hd+MWaizuctgAvJQED3//EX9uK34DoAPQ
vkW6jar0999Ay2KCD3WObVXyiaX6YQroTpT1jRHwrWWuMrNQS4A5AoJHBaJ0yM8qf2nnW0isLzIz
PAzSDKgAI6HHePL3hwnnzAuVhdYQh5B9s0WIifSyOqkVwIA3SswvH+jfpS7V/+dEADhkTmrZ6bPR
qJ/9DrQBgykABll/fz+3nukfVsGnc5/Odq15x7Bz+2ItI6i8rnoYUV5sXG490xeV32/7Ry8Vw6e1
RjtnFmuwltgDThLru+6ZLrv7LOm/AR6ADn7+0LzyNQiUu5Ymf3/Qq27wJXn/ffGrJFFNXVeMLXLR
4KB/ZQ/pW+5ChX1Y+XoBQZwntvAickEq9s/DBtJoyU1B/T+TkN9/wFX6SNrMiG5sNPL6OcJIF86U
cBoNsSrdZlEAw9jbRqN/hpvLmn6AvjwK+z8KXrtNqQ11dH1pI3gRMH+v8wQRePaje6mfnaiVC9AU
y8cwhoH33/f7Im19FcYvSwPH4KBVFf5R+jIPduLMxseSHkDlnxbih7fuv43bIQYwOba2SJTmNY1v
rHp5i79fHlgV7xrtL/yHXVc0QVEUqeUG+iyTegN6JzJLege0bZJFNuyI5I1mxiWu/G25q3dqXAcu
KBones6RKlNYmHspEoWsvic17JC7ajOM/ubvz/jlO0VhDZnvC17o+grx+mGemyyDaEh1mgGDTHMg
pYo3GwoG/4+FGMB2iHTY0uuyai5hf+zauD8uRt8BaAYE+ntBCxkWEBT+vtTXdxX4dIEHWw5cVlcd
qKoWZdGmGmvFAAPLhQ83on6TR9W2+QnHklP21D01Mexxywj/tbwdnP4shnBwPv2Aq9hkrN4v9Dhq
1JBsK1cXx2G5cde3TKS+/Co+LXMVhXSVUdFmWMYGXzr0FuME9DoU5f6+nVd2iP8T7D4tc3UuAQVs
AtZiO6el/ctOxEXJCXSSHwIffRYNbBHGdnZj0S+/hU9rXh79c3SXgPY0l4lR1yCdVRQImIl3q7Iq
H1ja/2RhvVVEnv/+pJcH+eMD/LTo5WP5tCg6MlyKEg8K651HEuplkfKHvy/h3DoaVzmMXxqNY4s1
NGCZ0XQCMnzjwCla68SBU0mE9Bz8SGjOQNuoR2/LvvUDvgxqIbif8JsIAsBif3/IepZB4XY4NPmm
eXf2XQTn8tcJ7jkNkmF7R/4/AebTclfJFNO0g18rgpoTbtGzXOR9jyk4g0rMrUv5y6/h00qXnf/0
9kRJSxlQoc+0nhMgXTfGAPbD3BtR+sYy1+hKPkiSqwGBrB2s2Avr45ABGk+8x78flFvLXMUw3y+5
78puOtukOHpdddLK+YZr+UYX+8vj+O+mXVDVnzfNG/0BpRPudF9x0L2GCJcedCz8yHQ/XfHAUQMC
M/v3R/uiMYXw+GnRq7gVtNSYcKCX8JitRSzPVVRG5N5auWtwYm6wnG5t5FX0CoX28nZC6lBckGjM
wxP2hx49yhsPdWudy59/On5DaWN67KvLpWNehi09Xsxj+kdwUDYDxCa3dVIsb7Wibu7kVcTK0z6n
bY7X1yVjbMMzCiJ9cOKEE1adQEHjVkb0RRfn9zd3FTwAG0ytocJD+vdzpOHvCZMxbwGURkKWZO18
QFdxjGgiYQR2GYHUiXVfP9T3NeQMbmz3lxfEpzN0HVfsNssb3ErICNGHgezOFJuY7srtuANx+8mJ
gqVI0HhJF9XyVqf76xvx0+JXocbpAzWFFbImHQloCm+rbbUaAB5dCpCTtmrFlhg7JTee+PIp/nE7
/bvodRUXAFk3NoCRYFEgyp/BhEJrWjyoCHTBm+XVl1fhp8Wuwo+bElmjF4UCh5rDDGq6Zbm3Eotb
a1zFHt6Mfk1Er89ZLaHp0q1d5qxvbNqltP1z08KAOrCzJxha//5VNqlLO+PXl4r04rIZ3umltfq/
+Bf+AwC6XskB4IY4F9Q/4OO/ryTy2utMgJKwyiM6XE6kt5S4XFlsaFTuAwBYLvZ06Dfd+hYu//Lv
K/vsn6mgT4G6x5z695XrEG5R7lQih+fuAr5QCw7XEWde/H0r/6wUsAqFrgWSBsAErjtpplAuMSl2
0q4wRAbec6Z0l7V8KafpP26AAzgA7gAJL9gC/3qCXDTQSNBFhkIIsJMJXrvCQBGweP6PHyi8jJHY
ZTIGAtD1CzMYX2ZgKpwdH2SQXa/njR+8z2Wf/H2dS0y8ej1YB3NwNM8Ynurq9ZDSldxRvDvPHoOv
+gXPCN91OJVKGFnQn4Xsb1xFXy2I+hzTvgv+HWZRv58HGEa3vd35A0B+Gobe7xk0DEPLBy/BidEP
vRGJ/zx9xPaBNgONCqQetAV+X83piGs1YdmfBd1w566lr+l84019uQTs6i90LaAwwj+WAJ2Jymk4
9+7PEaTSrHcTJ7iRCX25CENf58LgAfDlKqZ3srcyWnjDGVFx0VgeEL0bUXz/+1n4M+Rhs0JwnzA3
Aq7l+mSnlmN61dbtWdj7oHurmvrG2/jzWsRBdvCN+hcI4B9D0nZiitqDVkgbbUDAIfVkj/FU7Vr1
HVOyBZU3PlXP+aI3gyUxMwWRyfXxx1dvR4mUzr6T9mdiD+MydeS2xwhmOResSzQHurjSUPRy5bzq
nAytsBGTlgFjH+0ET7MANxcMho1dsh8sABiSji4cTIv6+6i6Yl1K6w3m9fsq1DEY4jJ2pt6KgnpG
iM1PuUO30yw2+WDdCw5PAj/b9LS6s5riPSitc5NOsPSGrUzdAbpvZRDPkuNPLhVb56MRa6+vYJuY
N11UXqYng50H0ZAKGNtQ73maG7n1gJTWzN6naAUB6QeQfunBjEVOLxbzymWlodUpgjTuhu5sMbkT
6Ti86cHZyqKDTEXcAj1oMOeaC0gwmBCD0eE1kJjI6EnfibmJaA8Vao0pSYu5j/bzDTX65+RfJMJC
8jhO1bH18pVlpIjSEHIG3gjfJpEdAg8EbEttPL0Nv6tOv/YEyo4YKGIqqQ82kUnmQP22IfQJWj97
WbXFSnP6UY7d1q/TJ9108wJ4Yqj1Acle59NGkQko+AoIV2NSvvQc/ch7HxRsESadsuVGoBIBDUXs
p7H7qUcGbCQKZvwj+VJ5swaYG9A/ycAGd+YVxC2mZGRdnzheze9IFtC4QmSKuarLJfh3d5xdlPHz
A7xBH3K73E5BgcZtcE/zElLr0CWe4FsVhqvGKjdD5mxLTcJNUZlNqSYOVZA2iAolP7wUMPDOtC/4
uw+jJ2xIBCgnLhyoH8rsB3qZdyK1MN4UNVK09BudnbvO7h6ASIdSCYeyROi+9aR7Ds30lFfsRUjA
p+spMFBq6Op7L+Ri38v0vibjUy3nejlpWL9RC7bdvjjmVbUrPAv4c+0/4IWohUOtEOBLa+fzjK7L
wWwz6uIfy8enoO01KlN0pLoR5iVAyLNFMZg+kV7zqxgKoEy4O2ykTvvVrCfAQPvBBigkVFFKqjTm
1VA+5wIUkSoDb8NJA9CORP9u5eDnl2X5y8shF1/TY+YPj+7E9UKFZkcF8J86QOqTdl3sz8VPMDDd
Fc/pe+BYr0LCUIhz/MIhPdGp/jWr+rUU/rdKXkIIUKpAhk7BGwtbvg7DbG+r4UO61po1DnSkAflY
F6ZoY3+SS05TspicETT/7IImR6IcTQEnWxeQ48Skao2DdB/mVuLBa2VI/X0HFyAuwEiRqU58j3wr
+8GNSo8BcNRWr/UkElOEL2ko1UbP1Uur7WkxuN7GYzKMbAX11Rp6GxWBnB8DaY902abLKERtpjZh
vW1HfQNZK3yfM76o+VsW9MGi8LxTq6uTHAIoyghw90e7kAlzSxjR8ybEbVl363qajhgqntTgwziJ
fHMY1HJgGwmavjXE3QTZj6xDvZUr6NTxDMYzFXCuHIT1xKuCvRjdtxJaEi43xZb0YDp0rvhw/cnD
cSW/ss6CTAKODmD6zMDH0wMNv+LjWrtjmXhj961si4+OQs8kx7A+ajVEEzzo7BBh04UzgUdgFcPD
ZFIgmUsLTKn2OaxoH/dpdlQeecy8+Qlp8Tlry4PNUNwzsLFqRu7SrN2ha/oQVrlAGJ3kAmxIA4Sw
DfyvW5fRPLEjcYtTL6os8lmXxXlNoSOk3GqBMOXBtQshD4i48wgPdvANzA+n1z/HhmHo0jWPQ2MD
684hVhFS/WIHJYXmzXy8zGfB6YFibUrqn6LmChQZKAmXU6/WuXJPPXCKu2qyIXhqAIgZu87DN1L+
aHsB4TDPjWrCnztfvjup0BAmgbROTwB6HnRxKGrn5JVuosgYxnlP92nnwr6m2akQurKCkbNoxIuD
pnokZXZEZnTHWmj4X7rPo/KAVu/hzcJSsKesdvgWFBCkkrm9GqlPADstTpUPinXuP8kas3+eu/tU
y62Z3DeFb2IxzTXaaI7YFXWzS0NxGFB1LMbZvfOB3+jrao/Ea0syyGMW0I0DqsPaFTQoo6FOz5UM
8rjhrVnmowO2k6p+kaB5FDh4yyEHESrLIJRk6MorTdx12VJztVPeqOI6rO/bCaPXLnfQUnOCaM6q
MC613DUSKo1T+6sUOppJUB50OIljOMkmwZiFLJTLzsGcth+hmKH4SGWzwpXmLmiGD75BzMM8H9op
uButRnZxWkG+mUASN6dbw3yorGSAi1ue+gGolF7gG6IPNu3KTacYauACxCub8CzSGYXZnPMOTg2I
ZoUNhg9Z+iEkpVw+3fV1dq4amRAEoAWvMRFgCOlEmQfHYWD/jhB/na3N5Lnbxu6OZSHUppegu4VO
/Wsa021fQ226pePTVNbTylUTXp/Fn0N3fOIcWZYLOcxgglBYPqmtNzmPUOeYIla1W68WQAlNUDjy
LajQy8lCXjFmy97jsDjM0pksrREa4EBQfe9ZPxwxa573pdOWsd/1O1XiAsgsYCV7fA1xYLXegg3w
sFSYUmG+AXWrNJXZXeopuuprCHkRMEETX2cyEp3LEzObHr5kTVJD7Kjn7co0l/GL7YPFT/HHut8h
3D+V+OsuokKWQwbGaslmbiqkEiC0xjD73YcuNGMY1TGvq62FW9K7GMpMtE2KGpM4T2vQ/YF5sUl2
akGLTHoqPABuOmiTKsdrwSCDaUHHwI8vvfpQzTl8Lwt5yHK83RHItL4AU9d1QbQYJ9gUlZkXUy88
CdkBzGUPb27obgj4b2+FFYJ2T9zRj1kITbhmyAA0UfM9ydujJzXYswYKBVCeq7bdyMExG6A5FXBI
dvrgC+Lty2xFJvvDK3vgfbj3rJhY6xqqvhpGDgIDFWiViwdCJnjP1zlU/BTYD24w3M/huFetuvNK
0S6rBnoI9YiSB4wJf4Fz9GjczD/OLSyRbVlaBwu+ypMvMCMuxwMBLRPMLuhmmhTCU1YxQp+7eDQt
wK7KoG+V4VIU9BBMMHMAFt2GUENA9pqDDDoQtnO43mS6iNOO56uJQp2vKKyo7aGbogN4B+UOCEoa
0qv4uODD0/bb9oJ9kQhtoK8sZYd2kZAYTVX4X2aWLxmf93NN4WPLUxeslXZc+yV02ApVb/CrRDTx
2Urm3IY4noMiZQblkF24/u5IF70LLf+6KO6Z7exTkn/vMLyJ3QZAqr68k65mz3rOwp3dVa9plz23
OhRwAzU4QG6r+C4EKX01t/Acw+CxzBGtem4hvTPTkva2swLMHvxprTCggJm8g9XDmLPwMaTtt0mD
X5424PbNe8UvGQ+gRSBEbeZAQKBJolGugl8hZ0PEmnDdAVEVu9qny7D3JrAAXScCBfTDa9vvju+L
jVUydBZJD4l6YdlRpkcMuEbrobdhaxgW1DtYPdSaQSiN3cGvTjnz++eeKbXvMxtMQx+AyqaHtYef
9vWy7WuTlLRFfAgydwnTbdTEtWhWGpoXHzn0Ppfe1O5VadRWsVotGEO2LS1mJ7VSPqj+0Opv3W6A
pmG4MLTZMl6vgFFBrJiqt1SQ5cjTJKfymAaQKzQ2vMkH+D50vAX/3rVF1BTzVrbgN3ZiPnuEnDuA
t40vw0VBQPHL6lfAeJqDZbWnQQ86GoRAISouJVPXIFSEB2G1W0eaV4FsbbxYg0Fo2zunstl5GnSb
xsdHUUHTg7rdU9AVP2qGzc6CNkuEhiRSMCP/azxrPLikR6S/EISM5i2Uo8Zw3xBOo75sxzgbABUO
QFUNFYvlUJAoI9UhhynUnALdk2Z8SzFDik1pYyum/NRgdr8IFIiW2mbvEvTCDD83lmG+D8tm0xZ8
W9gE+ljZtiPtphtcbAtfqxSCg40PL8S8hgqyCOFB6o9TbFsTfoTmID05LpTeu0fCiqMV1C95ap8M
CPQIgO4JPHl0Dd2ktoFamwDAGGErjFD9kwTQu/ea/li21Xlw+X2TpSsm8EWP3Po228qCoPm8oh5/
IzP2YJ6gLEY0NJ8h35VnZN1LSPOpFhGMau8bA6oFpE7TJVlDjhpCLStvdjfIQb5zyGQpPa89P3sH
JRlE/xn8kJY6K9eUJ4lMC4rjLollBj3hICfHxk6XzmwtC+3uawknO+pcpKHyXVPbGzbAzNmx4lEB
di4DhXtkdF9HhbrMUuQMTCNo2kLshAlPFOqUiSQhevwNwoBnt/c2naBEwDKwiZkAFst2kgE6k9pS
4H6TegY7tD3ocngkBKy/ELr9RbvLeblBN9tf2byBhxZPN85owX4T3miDW+FoWhe5bM90W2GBjWlz
ey98xK7JR5xpn1wJUnReu6/MRiY9use2z+qoc8hSIGNUjVwXdv1e8aGJfJU/esZapaBsEw18DNx1
g7ze5kw9VIhKC92Tu8CFv4ZXvhQtbEJS3KSdYw5j4cIOYsJ4w4UUKCrqAnZyRS2ivFbJ0Ki9J8Id
b+At5KSHooEcgiMh71RYH7akS+rkT7Xj7MMxWFudFYfQfsgoiQsvWOra3eSiS5xC7XE2ohnczty1
d+lIQdOd+YePtGEOnO891BNAgn41Y/Hue/wwpPma+tKLihHiUqk93ZGxBoMbW903M+CNwza3x1Ux
XYpT93LR9RQqE2WRRl1WJICE/giFXCno03kivVeqowu7lUljl/ctRE1zWHXmFYlUOuASUNaDpaDn
P/MDG/SaT2THRPEzkNaG2PUmU+4bwDEZyiC9VS2psCmTFzl0/h4Y8ajD7L3MpySd1dEbELotJATu
YGJHB5Gw7Zh47bENG/QkrA0kXTZsquJgmN4AL4ClVtiQaKSDkzD865Xf3WUFh50WD0Fl1dDl4bD3
ajmqkMYzr3RA0dnacs0DeF+ZbMWtBm4R+aGRCJK5OI4FivjS3PsaIlyThPj9HO4DkX9YyjxKF+VE
WKbH3AOG270oCTCQZP0K0iiDRDT0ZQouf5Mh2jjON8/pXnqr7FfpmD4J2wf9hNXjNtDdya3SdQbl
kYhikgGlQHZQEMtZ+FnzMtmsSCofIbTz+J6hXouyWfqxQiSOuxCqa3VGs1Xvp3ALa92XwRdPmc/A
JIXGre9vLGO9lJPzVsDvcHK8NxBtB3hwhInV99FkVxDRa8INbgr0KX0g34ZibTHIjPeVtw4C+LsI
8eQPdgYTRdhkhHotpjLKKns1lVmsK3cppf1rLOF+h+hLqq5O1IAkqa/rqGmtIcJI440YC1wcJJWZ
BavOXuMfwOTJyYJjODtZhHbssrcB483GGAfkubHIQ17AqdnY/c9+ms2KGvtJSBgbjfq9lel2noND
afizEuZx8Ie7mcK1yqT5sSDgwxPvbNNqVfZ5LAOyrUCLV5ocQggBsAYFVJo7K9qg9+dWa0gQJqaB
IIjLhmNTTstiEAdOi1fcJg86oPCSHuwtM/ahVOReYWwaVWm4LSDtVJH51eP12nbSZQdDcX4EleyH
D3VBtytX+UUlqyb2ppzuGDI/Ks0Gadixb4ZH5FbvjqhWdmvWQVEviw66ocAfp7VZgk0PsJEtB0jf
QlE0bJ2TkvqeXUjbvaiXGKEiXxRPxoNTQtfgBpjbFzGwnZcDeTLLetVzH9EQoVzt8nFAhzIeYdtr
oB/bt90BOddPNpOFx80KpQAw0DkUZhcGSl0lfFE41H13gbi3FfSD3DevQEJMkc9SAVvrgq5pmcNT
naw83lurJkcWWJn+WVf2UgwVpIYMeqJtlhW4jctNXrDphMvHXcy2WKLc4cuMWMB9K8MS42uStIaY
xHbkxhrErvL8CTJ3kJtE/xJTFMruCw30XA0XyLDoo7a0H9XQrRqpnimXp6rL11A0eQPGD0EtL99T
tAI3TlUcGC+93WhV5tTmqosg9/HqBd2wh6ZbH9meZCv0iO0ordwNFM2WoAGt6hEJWzGab25YPHoe
rnQkUw/aR3MurbNV2KebQOt2hQ/wxTU2AEWWLVclgKpIWUZ0JixD70zpQzmzwRFiIdRdqVZR3kC/
GIujuTWgVTS1sltQOz/VgGTi+4O2vTfIV7sYV66ulqihTyHPpoin6IINPQbUEEepkpqnu0JC0hmF
EyRuIH3o4H12NdDNzOlqMOCQIbVmftKmP7vI5SOLO5DfpVvAoM+tr1dFX59qmpWJVG2QiBIVLJjW
Jmlr+I9kjnkmdZqtuYD+aNNQFLTwdJxhuO7Deqwv2gfBC4q0V30Tots2jXlOSflDTCJ78NIBPSoM
45DYz2d3hFEqKe77DqUnc4L3QqUlOl8GpUjfHoThKuoFIrGTQreBDM4pbKHnYtX193Yy/ca4sFPm
2YEWNpYogkRxXUHAUN33ZQ7scZXty2reu6x4ofnoA6bvmX0+uHcpk3C0bvd4N/u5k4dgcKA67fhL
/D/eGnf+XlfQpjO1eCQS4EHWGhQpiIEMPZ5oGASu2IJ2UchQ9uGvbdA6O/gt8i3po6ZqHR9qkvWH
nV8qVkC9Fnwu8e37KOjnCoZ5GDiiBPPg0FHTJw4QDNok92PIEJcE3KJK4a05695yb9iCUf6LkHaP
fu2Pwuu3is9I6EAJ5he9vLSEdHRHuvcyq9MVtSDelfFujGVartKSrpCcJ+6YrvpArnxlb0cHmjzl
uCR2v+ko9Akma97rBo24uQGi2QnvZV6GCZHs6JY12tHwZW0ZSlUSgzEZ1dqD8mjz0A+Q/ZNzfi4L
CIf4HWQFsk7W0ZB5m57zCjW5/9JK/tOyh6U1tw66KcAyOOWPwe4gz5y9IGYdBFSPRwWzHTUGv+oQ
pOd0qO5SpSFPwxFHKlz0DZcH1Cxsj/vBLNjEgkVjG4jIU6UXjssfKq93LipKOJfkIhOEws+SQUJT
thssdJwsOk7JJNEEmOayWFV1CBZNbWGcV/3gqtx7FMwJDsKKsIOl35erCeroEJp13usg2HmU7ETY
Y2eyO3ced0MnT90IC6Gq4rG2c/SoG6TGo5M/Mjfbc0KSXMCut2tPbZj9oo235GH3y8mhapMaH9nG
7KOHJu9lj0nBgC/WASgF36Z4VBaso9GHAEkHqoZDACceUR2cEDgPZR1SBl0IbdC5N0AwLVBFRhBK
QmdD15i0VpBczhoLlSA0l5q2DmNHoj6T+bSacE0oOu50z9Buls49VXCtMz2yjrqFe1Sqjm4gHxoJ
fShHNiiGO7lH8Ka4BCAuNDXlyi2Q+OQpRCxqqGnXnTyiT7tkZZDYKAvV6G4DV615iMQYlU+jzNsY
ciDh8gzeAxISuZhOxXM/rjLoI0auHySMlK9+WZ9ZQ5pEGfQbUDPOG2ZRJ5kL5zFPZ2CgHZwKZrol
9Pp/4sJIZgigczSQuwzy19pb4k2hAvatg5M7u9KB9Lw3g/PkOvUeM7sJ2u7FRzk4IdLl4gxFnRGq
4bJf9aZ8GBwkdejbHfwJaPpC+3UyBBBj71o0SQefpgvj2Xw5jRATyaQ8yJq1UW47sebmwZ+sN4Iq
dmEbPSQibfMkdyr0fwOGcVX7CDmCPdPlOwvkzgORJQqEAQeSl0c8EkqKRkJiiuDjtQeelFWeJm7t
QZ08vQcCZqVT56G0oK6W+T006UV7ylh2ckJz7Nr0NAgFV5pxbRWgSLep9avt8mWTOR9cwbnRQJlv
NuP9yGHmNVs7aGUgAwXfbuVmwRyhzN3LtjiptLZjdExW0JTBwSiQXjloledoFSVIysDzohC/NbI4
Gr98FFmDcVjRAfHvOf9IGt5B1uloqHNXaAOVq/pp6tiKQQRoycZpl/Hq3jUM2vpDSyILumVC6Y+h
c15Kggq8HvsdKSHVkwm1m9GPC226LfvsMI/+nZer79DwSoa5K7cQTqJR2PrTZZpysF13p8QQZ2Mm
F16LNq+g5EDcdDnYet2gH4gXiphcluMbplM/Z+3/yqtglUpZx1zD1nhKxabtxyoug/pY2k2Lexis
NWBGR6hY1gUkRjtMvmo4rgl7Lal+R5ccUbs6FRfX0wY6QiVcD83UWDFpA3DiSiI+yNBBR4+MKy7H
ux6V0uwFSTmM34lwHjxZ+bEDfbG6RVk3wPPTZqugUd/TAE4RQwBdXzPvNMuBFXfhhGGF9U5VSC7A
St8ErO4TH9MaLs2HhRTQ0xyfRxA1ut6lJXSlMbv6QXrM8uEpyMGXWtD8zW8MW1BD8ljj1kLH8FVP
Kb7q9siZu0YDbY/O9AsASvjrI8RHIYOxIg4MpZHo+i1cL6BX8cKn4jmYpv/i7LyW21a2df1EqEIO
twTBTCpSknWDsmQbOaORnv582OfiWDRLPHOvqrUulud0E0CH0f/4w2og6rtyBEaf/SGP/HYFNfw4
mRmG1zJ5IsZEEm6Xy+9xWLUbnC4iLgdtjwVZUFNWx900G61ieN+Ov5SIiYWx1YgxUPPWSkRTZsO4
iGVt6SusSsi7rrDqFytBexUURY875rjExt1ftKliLYUTf4xddg8z4C0RwAkRdIDFSKFmamPmoRk5
ILP06Mh6UUpKYh14jm7t5Alxn+WffT87dfKE0G88Gb5/8M0odeHSJ4C11c7BfVnLuJMXHam2Qssf
2wLTboUVXyQR3oCZigO41s3H47CmVHpslAR7S8UrgSPvOkVdZ4GzU4A/fRVL9bFIdpXwMYfDvsuc
QuAlMhL8KVwDjJ2QIU6uztoxg5quinVqRn1Bs+q9tQvPbPqdbQzvwtg7IV2siNUeIyu0JPsECkKZ
QdRUpxEww1w+lWNELyYZP4sG54NxKH8aCmtr6lNs5ouBU28YV0ruPGkNbmtmYtJSqsW572q8Dfvh
se6ro5pw4GDr3zb1YfKDU95Z0WpSiz91Uk0Luci2stPtMSfEM8AERx2XrdS/RA6oMcrMfakXJ4rD
/WjnP7IYq8Eh/glW6HVWsDeaYmcAvESt9Fvuix0q+tXYtLue1HaMwz7pZgaLqTI3IYaMfaxuImmM
6SDJiVva40feDQcRdmvLzwc+VqC5cg1AbZfFMobaAIrdfqp2/Kiw0dSB7vrQQMy0XBdjnSwD2ffy
Ud5nM86lpy910GxtrXlzRtKBqIvkkdaNDAY7Wfrg6ThBhSLaR3XxOoyS5UZN/KNJgn3XRH9qK3wR
qkrkSJ5s6pitpqzMu8mwD4Pme5LTY9BUNjsyQ0DcGgQRcsPJY245+CAeU6IpYLQ4JCq/2AcOpRTe
NfaITZ5YR772UVKIQjh7VsvilxTpP0t52Os1ffdertlpJDK0MkBZDWrFEPIVB2V6D6fpJx6ob6Wc
PCd+jjVTLq0nWFBuJ2GBHOh7p8fjSu93dTkCEJobOkUbuQlXNMofR7l/HQoNN4t8n03Zc1M3BLs0
xaao49VU1wczcVQ6htqvsjORQ3UBiuWQT5GkHr6NxGboVLZ1icOdVK77Pv3IG6vFWSn+pcMFkGpa
1k4x/hq45jgVEGZedV4+0FcplHCDsby9SGk+6IK7dQ727DfQFOQnpDXYV0WIoNKV5HRrLkH2TpZQ
tJotfBtreJITC7xnJBNdJOGKL3HGLpSKIE4Cr4vsbVK3ezmwV8Ok/WplCBqGRUISdoCDREakQamG
NxwKj6RbC8P8yCrWQx2Gz2EpDlkExRAj0IMT6ge9kZexHjwoaJZm1+WXoeZ2XkgAqYaJW3xJjTQ+
dyk5xGNXrM1ROgS4YqWp8gvfoVPa2W/l4D8llXmYnGajNKo35vJ91+EzJfTorbKazVBkLwIO/9TI
mzzMHwoHa8vanO6sGVTym/sSO81FBpSLE643TOmyLJSH2i7v/MoUC7/AIdVP2tot1Apzv+qYOuqb
Jti32m7YJV23RYJ+3/nc2OnWrnNbpykv7y1T24Q5vjF2/6qE8dqohwfchnb0xnbYNL7KU7BJWByL
vo02sVEgCIu4qA9+8NCU+bkeYHbkjkWGchf6rtWIdShXYJQ453ODgY5R91xzB01eG0EEKVCI7KD5
KOiMSvLUEre1SRENqUEmXUAHeXou05vAQTps+merdo6ZRgOwULhpgPf0bB+L0jHWuSHuUdqnXmbT
APNt8jqoeyDtjNldJ6uYItaR21fJkybnx4C/Qo/Jl6FTHTt/rAmrY1PZJnR4c3m4z7mxi0Scqi57
l5ziRYlMQmrmkjtJVomd7Zu+4UDm0jPYB8OoZJwzz62UHvX03U/6vZzT1E4q7p61WLTK+MB1Zd2m
2a4dfBw2yy3cgW0y0tlW//h6vJQH7dRm404vMXXtNC/rQyIX/efS4P3I/tbBZ6biTgF7INlIRneA
eHiwA/PRtjEODTFetE2Os6z8M6i4pRvwLBq5djFuXkyB4Y2Css8KXSyPFyzY9TSQ1G7Gj2MxvqXY
3eK9q1luI/sYSRlc+qiINiNOZVkeLbEK3/PGPJNzwph6DyUkEJDqlVZu4zrn35tm68L6w1wN+W6X
PeQmpm+qs47F6LVVweX6p9Q8kwnHhXZ8T6v0ruymdegHrduEnRtjmkNL9yzJnzS370uGyBuB01Wo
rirZPFbt8MPXk59TZp/MUtkHUfM0BZR4Yu7WZONiFNm26YYHJQBgjpJ6WdEwCXGelYM6WEImwa7A
zrYY0XuF1VIPKzBA1HVvYlxqFfZmDN5EI1Ornw3aaXjtkq+RuzZkiaJKXlSHXOcMU2KJ3kadbapW
rAo4cMskSImvIRKSd9ppmmea3VlDqtiwO44TqSdOtzTtMnElOH/sC1CF/XWRU9WE9RNt3bVl5CvT
GZcIzI5Km4AERnfC4eZLkg53gaXUhmdMIg+q0ZLxUyAzC5jR5sFpDS4k1doZ5TWi9ZVKoVZzpNeO
7zmWA32Lu4oxX3eTB1iD7gQ5328oFozupOTxz3KO5hLKyiieBiXdJalxiDpwTFB3RRWvABFLYWXL
2lBe6KU5i8qC+jJ0ynKEdFT7VEswwMG5CTstKGqj6SlScD2R6VBG9mwnC81NXdXKU2wMzxn9GRVE
ppf5W4kqq0S+qtr8AOPnSR2JVi+YukbzCn3iXktPQe58+vpPg9t6L/MpQzN719roUHBmG5NJPqdE
gy93sT9fTnVzP4zWuEoECZFyBzPytRk+NYN+sIUhOZ26OlHQJHMWQclSqDxlt62BjwbTxVTADQgh
64vgXojhlCThVuKUzMf+INe+a4NQTlb6mo3GFgqzF5OGkcvOg0ideecFF2Qd9i3XMwtKkOSQ5NbE
W0npV20jnuvkN4kNRyIPlk057AubCkGCEBmOp2kaftKPAv7EiUF7r2soUAYHps/ct1vtjle/z6do
qxjhQYvj+2Qu8cNsE+DJhFE4oXFJdz9KtVuNKE/ibiXTP6j9ftFTDy1SYULOAvcKs9f5LG9K3w11
CDGDCm7Roo2JzQdDxnxfMZ4iAUtpaqxnn42VHCACgExna/iq50/aaxjmsMDijZraIaQRbpdjfxfB
CiKM4I+jc1eO+9+yCPdNQDtymFZTm6aupmvrmh2XCxh2Whw9Rgc4p5R3I+RFW+gQ55oPlvdSNNFS
57q4sAiOWDSD8qLSsKWn23oc6CerLzaNhNNXwM4c9v49stJ7DVCqhnhfCQX7a/Olw1R3Rn9xla7+
1FW4NvrmQzWiTdHYp0wuNmMz7GGerBzhPKcZW1FabOwWS30/WytAyoIUJFMpPFXqYU/JnOzpsKUk
fxnwYKH9V3tapEsLv8rPHXelOIBMQndxGHj/iRqd+O0EKNVjDnA47tUYepheqOFGqWi919aIHXr4
wh0BP82QBItYoZk6DPQtBbsnF9EcM6o4qd26lHdBjnWK5dhAGKHBPxblD/JkHDOT9ASl3UWWca9z
N8Rn6qDRz9TGelNWzjEKfJCUtnmH4oVFaHuspGGbWWLPSbfp2vCP4vf7KvRpnukHJa42mdpsLdG9
czi/hkP/amUjvAo9BADWuqfJrD8L294HQbZOBzzldOOJ+vIcOtkpV4t2qdjGA3pqV20jeWFlGHR3
ZbeLTLG3xprrmNr+5s2eU51zqZ2qV/45zqGs/sxptHtialYJ/WNloJfVjc1LXTQ/0aapUGA4Lsus
Xuu9+SkUaxuVlGzqBDOYHMJ4VSr2p2NlXNfoyQZFAwlAdbamA7BtG+27qOEEZrru0dsCIU/yH4al
rKyuPkfCf+vk7qE0Q4uQP1tagOHQIi+Ho20+20o4LOyqP1KUEfReFhtHmlbZQHaDkqSn3qoyN6uJ
VRoLqA9WSyN/GB90OX3GJk72CBAJXbOgWZMpe7/nuEiUpzIc9k0zbSTd9sqYboliJ+uuHH8FIa1X
Q8LAsR13sRJ7tOV2CoJKTLQJosJ3po2kP4Ya3Feh9MEhfRhEfEyH7DXX5LMCeQvG6dYyc89SoOsI
Zy9h/LMMWvtVkxLVjQUCHz/0WcvBWxTmMsbe5SrIqlORU9qJvtzk2shhgmNrE+c/bVX7VVndjyyc
u+yhRjRvCqk80N7KFI4SuZa57u+6xDo2VXKo2qx2aWDTUKKTep9U9jKRjGMHgVuvYeqSuSgKmuxq
8qNie+4anFLMKX7Os/65h7Yb+JRlY2RsRQhpkGn/Fob2vVZJv0SBWFU3KQ1TQcYnHrgvhR73bqxx
+bJs44dT4g8tV8uqF0u9g74byFscs09ZAptQS5/HMRuWIvD38oR3d0ToKpRRwhaSMnmkf0RXswcu
kHzC0XqLhCnxJw31d4tGjVlRlwxNVkE0zQtXGQv0psObpaU/nIBeRpvXq0i1n4aq/NOl0khDO1nn
vT1uetFurSZ2FlI948G+xfuPp/uktU+jQzvFCOFRDFZzAkw7ainMW1MjwRAT9406kPwFpIwbofEj
0lquGL5915fDppNABAvoKRxiUlgcg8lalo6+6fTosy44+DMT2rDq/wCuIxJb1WD+6vgp05ODtTOK
yvULg9qOnjVZJ1wOhtokgDvgFwawg13ccLdcAjYa8QJg8cuxNF6KouLGxTIoAQSVrl8bITGxoht/
+PXsqJNTOlWr0mjGpUYHzsqp3qlNa4Iaa7cdh4+8IpHNibYNBmhoge4A6Q/I5pfOhIU89NZ24uYr
xC7X0legmE9fo20qZ9GmynFHM7UZ/2IHccgFM49SIo6lLjEVHWuXdtDnCs0tI4nber+WbOMem6Xd
QC3AHcZ+zHKipa1B6kiERO9hxXAgWbd4U0H7XFt2vjTHGVqB9eYUDS3TCdTR13y3CP3PgV4sLBIu
SsP0w4b5xcUrcSs5adwcCntUAH+L3rpLWv/FZB/QLLGSR/8+lTrItx19qkHXWQQEDaPolsloEOrk
5iV+6Gow4Zxc6fEiq2u0DaX5TuLFU6K0MCUV/YeIaFxmMqVjpFQrcxRnpyNNa3LCzENNwliO/5yo
PjwGQrGb4FgIw+MgETRUyQyYRmldR/ELEQNe1o38Y5OBqkNawUikAy0Px0ynuqXM1e/7aY44c5r0
iINocqocWFtNMNzzM++NklwNuPCulhT81ZXvbJNct7EqDoatI6eRK6umvo5jWqJd1yYrVfiHcq4F
IUZ9No211ZQ2W/qR8QSTM1iWOT0oQX811Z6g4OyKmkxcS2C8DbCrgI+xZBRuBjrbu41slgN2IpSw
pYKIsoakVkjnsrkuw/TYKBapsRGyNNgMg2j/SDKVJX3K+5DSApxFnlYaiH1eGNtUb39pQ3rOlPYg
qX3n6qr9IUx5xc2WlnUzd1XxxobgGP6YQvuUUmORynymbbfBfDaEGoHZkTHVd2ZCkWWFP3ql2Gh+
/jNRi19MRpitbX6swvyxSOhwtOOcw5EQJ5jSJcCAH4TNdh752T9bc3j2fXOvy7hMSymGBnLPfpns
80psHS05k/0AN9RodS91JFeVNG2XgHZ7ECHvMp+4dMmeQMOAOMPJgDcFREnDV+xrMhdFqz3qUXeY
OhqTofIYFpO6lFI4KJ2jfsix6mHTrvEvAooAWixyMzChXnRPMCNRXwb+Mk/1R2vgUuK3wWtmqHv6
zIuybLdtWL1VgEMAQ8+WUu5MGfpvgf4V7Yi6j2HlBKr0pIvooAj9wyGHKkz6tzRvjrnEtTROKCll
1pUWYJAfFvkt1fxVaRfhUpqCoSeROhc6K6OzxsAWfnGGGo/WGSpUsh/Pw0e6J3PMFc/90ywEbiVq
RS++Nfg1dRw2DbJl4Bhha/L853+p26O4yUep0hp0tBK32GdrQyv0TMYH62OleSg+kpbRb0lb/xWd
4mvHqIg0Ffqwyix1/GtY+BiyoxZae077V1FJL3LRHYIGyj6T7oYy79rrRZWHEyKRRTKI9NehWgXJ
LIE09XmyVdIlCrNb2kYkeX1YvjpGUa2CQl4rZfoYwkRd95n0CD7/IOtdu5ZacXIiR1/oU/nT78uZ
zWFQ8GLfh8Mf+2nRbZ06lYDexp2R5G+9bkK5mTlfVUIlnI4fWkcWc5GBddjTdB5b55Rl9qb2VQhq
KNVCcqiDwSHEMtXPpmRHZHvZMQRr7SGHyU/XiWZiotbDng1yVyjOSwMHZl92EmVbOMTL71/WvwpT
Q7YtC3MkbCpNTb14V6JP8A10kvY80pbs6ZPOYJEOoKkavmcAq38/3LXJ9/dwF0JxkcM8KmqdWUBS
XJuS0aLLp4rY6e+HufpUtozeWDOYB/aFAlQklSKStGjOnS65kYymq3hGzuA200srbhgaXxlLQeI8
O/LOcs3LiS1LbFNZw1gNHC0J0mjqaKuoNtBfMF9wsPz+0a6sI7zdZ6c5RNVXvKrTGnp2z/JtLFSL
HKq9oO1NcUeBcmMhXflYX4aa19lfSzb31YbpmzV8LDJjzDtNxybwliL46usjwchSkDhrcIu+DiL8
xLeNNK3PQW381KNq04faL2uINmabvnRZ8b/4WgrZkliBqfgbX7pkWSVWzVFYtOc6epdgRrdKulEN
pDOhS3jpjRd47VspKi6H+Bxian7pc8z5LpuVH7PVoueplIwWHRT/KFsN0uP3s+Jf8xeDiDu2c2V+
kVxbv77FII+KJAzNGh+WdpuuknW/0lf1+tbhcfWBbM4sjVLpipw/xkB0knwE8NRVFUlNSv/eFp42
iBvb0v/4an6V2vO6CYtRZAwYUFhfHJGyExk4otNfTrf4kexDPBWNdXEf7qrN92/uyiQ3wYOR8yPs
Z/rN8/OvSQ6Sa4a+FVZnlah0HUhqnDUq3GK/H0a58urM2SSSE8mwNV29+EKjk6E25e5xRrVj6Z62
Sjwwbnd6IBceWMWtF8O6uBObW9Hgl4chDWJrHhT/gDn/4fL5kPslZDKF/Uufp/dV67imvtNN+c+o
Q7FpbO1PQ/nz/bNevtLLIS/2jd4Hj0T43L0AvfjVhkMvaE/fD/HP/Lgc42KHL7CLG3Cv717ibbQZ
z+Hys1/FGyJYbkyPfzTxFwOZF46boQgqw5QZCCtgl4rMfW7cws3WnTuuiqUnv95aY+qls4BKf8tS
dFQ3lm1xI1G/zsjAdHo8IYmeNVXkwb2/agmO0ah5BwCCTq52SXaIymMyqIQuPlf6b4eIG0n+MZgA
ITCZ8vZPY/0uSvGQQl3oLJQryYOh7VI4GP/5K3z9qZerFLKQ2Y781BTn0/m9tBsDj3V5c9un53Ie
a4DovBOb/BLOWOvSStupcCfgv+KsChYoLKR81ZP45/mWFS5tKYNpJIt0Sf7VKzulhO9DXxPyBbiP
jFFHQIy+lwSwaFlZJJ9l/McrOpjYjqx8+g7XX1POBTmLJLxBaO25rQfdWuNTuJE1+ncJyioPbiNS
e9vZNpn9J7FkY+Vb9OBBLbMlDDtt2YwowsMJfnZDc0eD5HbIpDkRzwz8VTxo3V1gK859PEdOilAq
jrXekdtuA2r2lnq0M7jTlRoVmzLXLPiteFGD+JdHrDm6NQAqeCO8/FVexRWyifgzn5zIrZvmidbK
JrHNGiZWsWQ/25kRt8FglptrarGOorkX7I9gkLGSwrKh22VbgNaxw2vJUu33mMgvk9k2EDrCeBmC
3gZOwss11r0U557s1PpdZg7VtgsryH0iX3d+epQEt8W81Xqu+JBEM7VFo1lhQyAmaUn0FhKDSuL3
Sj0GeYATS3R3xZ0yZYe6C94TM4T+3KtLENydZFerGfL0y1IlYoghNe7VQ/+79XVPTmmP984BCTs9
A4dsFdUPhlXaOc/WVIRuXNMqKhrkHrb4gY8WPFhrF4UqiMmgdBsa+YBfxMMsQwGfnvoJDqOPZUOL
7NSNMPXqJodjTAtQ2uL2o8FJ9YkhFP1Tryi/x7B+Ro303DkTrHjdP7VVhZmaY5gwTJt+2xDu5BdD
BfAPXWbSRbuaxt65dSReVkrzCqDwo5ywSQTDIO7rvmBqQwSRT2n+r2sU5o0ybTcvPpX6FgeCpfkZ
uDGSPoQsEF5XN1b6rcEvNiUdSm1QjAw+G70pi/SJPviTqBY28TOdh7zFzZ5aKPP3t+6Nl7shT40L
k65QBMzVzeW5WZhy2OdZXJ9L9Xc50rYos1u72Pzi/q415iEszmZ8cBmKu+nXF6sH49DFBFueBxsk
vlWBiwvbFKuJLq6VD2+9g9QmIORhmfh17Rk1TKxQocV/4x3/u8UhnFcUxzJBOSlS51fxVylSKiIg
v7sozuZRdlUXE17a+UvJ/ZxcY6cdWw8/ey988N2blf4/7nMszy9DX1Qnla4YmTVVxVkLJCi4wtpB
A7iTfGUT985Op7HcgPTYeZx4Egz3mTt7aov6hiGjcu1j47dFoYTCncypi2KMPEZTpz9UnuNJs2hn
WoUrYQQ5q6D8O7W1h2WsZSnKsVQH80/egqTYsSY2UcWMbyAX07fXtPWN73JZXDM/TApDaPo6jTjl
shYdCnwfui4oz1Dm3qXovZ+iVYhrh6VVNGUk184f6T3oAFzwGL3IeNG7HqGRiUj5KKMoqHt9l8bH
mYN445fN5+vFzOX3kGilaqaObdPFzI30jlZNaBbnbKCxN1WbNoZpW5riRSvMFZYK7gB0a0dzVSse
IGCvHOC/wEcV+/0vUa/sD6ZqWZh8QaghWvFiAoFrikoejPzs57WrdCFJFzToFZO4Phiyi46mF5Tf
FdZwWreeJmWVK886Kw4+A3rAha88FVHjWtA8gs5YaoGJBLsZ4ZvnP4JCrLHHRUXbepOi//bb4T8a
SzL7Wfs2BmUWl2rl8g5qkDgqS5YqzvpoLx0Z7o7DsR/fSvG+vALMw3Bz4pzRuAGwoX1d35h30WZM
u/aMmcqTnX0Wmu01Srxqqxvr6NpAoBF8CseSmRgXy4jTLtFSw2jOtWXuCgR/0cAFvjL2Q3vLqvWf
Qnx+qL/Huij22R/lQHKk+oyNytoPrCNI71OXP40jlPMo3pDlsfGtD+SxN85DVf1n8s+bhIqliYMb
m3qJooZTFMLxdeqzBfKeKOSIEma6GHrhVpW+M6VdIqkuFpeezI0bXSZvwZmFNjRmS8QCP23tA9hv
Ut/y8jjUP5GR3TlmfuuicmVT51cCNvAzVcW8PFw0zIfDgmbhOTzIO2wj3GoN/2EXufARn5sV8b9u
sZLu0bTdmAT/3Fz+58uAMQPgaQ4g88UsqBMZJWsEJoADwqHQirUu8ClrEK8IbW0Y9TJCVOIrziqL
pO1UtfT3MYFSLfJ+1XUY3/g5/27tfK2/fs3FPGkJsA8hntVnW3vWoYdi5nhjD7o1wsWVMPNrf5Kz
oDmXBo2FtxS7lO83uauf8v89gn5xFYSIFtRTb9TnRpjHCIBXRLxEitGwQ9dB5Eujajee6d9t9ctb
u3SZUzBuQOXOkLF/rttgL8H0F54kWbSa1P94bWe+ALQQu6GRroIO5+L9SZ2T5xNd6nPUBJ5B869H
sCGTHPf9W7xEB+ZhWLYz3odC7h/EmYp5SEnM7s7C8UG72yVo01IUm//FKNYcu0SO2ew1+HWvpVTw
h0bNxTlNh99Bdd9G/V4vm7v/PgomKbwvCiT1n0ZOgh8xTI8KgA/hzmQrS9WBIDz+1xCa+ZVxtmqa
OeNHgGJfH8aXSPLWUOSdVZ1eOWyp/H2CGf39syj/FhNfR1G/jjLasHTiHvtHrhCn9oD6hzbIj3bR
ev5bcz9uMvnGiFcWLJAlzaC5GcUhcrFBdVSckY4O4RyMm6bNVrUq35gFV5YPI1BP84EwwrqERc2Y
zqFuJeI8QnaGbuJm1dZikwvEgxPd2OmvzWvboCdtQXGjDLp8mtgussjQmQt6/ghlFMk5NjuycuOR
/uetfK35mGlciLipzAaal9Wo0ih+B1RREWVRb8dp8dwcZ/kaDK+turJefsLiewrmLvDiFpR4paz4
MvL8Pf+6n8RdCVqVFdW5kO9EXnnCh5zT/onU5MbEuDIQALMO+MXaxyb08lXaFjnNkNvPJTK9QJEw
pSIaxMakouuW38/6K19Nk02gZmtOQvrHkHQwlUyJfTY9KZ2NanhvHYY9g73+fpgrU/3LMBevriYQ
BZ6dBMocoCmPP5iA3w/w7x0FdJcrnI5TrAU+cLF541g+ZkowF0N37Tba6VtjrXjx7hY4ee11cdEA
h8MemZi3+c//mgJBk2eZhoToPNX4dSaAYds6G26cs9cqOzpBqqbiTwyKdon1KYGqBbEiled66a/N
l3iJCxagX/nL/o300QXL8SwEaAs65dvmrrU9HF+Y8uqNFX1tqf39O7SLAx+7ncRXoqCiT28/DKTP
+TjvLKxVvNLvrXefBXiyVyzyh/+PiJ5rM+avd6Bd7PmFqQuIabwD6w4OSnVqyOdxPNQEIJCf5QlH
kptm6OqVE+DL816cAJNZmKpjOiUnQO+JR+uVWvUBzn911LckrhwdT3ug2tk4L+UDS0XgQvgbBemt
MJRbj35xdvujFORVwWuXKhg0H5N8C1O6Nov/frcXqzGW42BOfuzOfv8z8B91aTdNb9+vxysnj0bZ
L1PymwZ49cUW1uJ4F2UCuLrKEalPKBiiUxP7rhzAL7jhd/xPWBf1Afd/E6dYmvngARerEtPYPmUP
K8/yzt81x8yFpbmb+3/Byr+xNq/dKr6MNe/df+0Awi9jW4ptce4+p5WNCO99npkzix3+wLIGJyPs
BMJkf+NMuPbNQIYIZNTZqInk+Tpu1IhSp4BjgyuVZ24uH6WqVZCxm1vJCFe+nK5qVCRs2OBQl0hG
igrOL3KuEX4GqzctPWsAdRxxXIaEBBi+/X6iXJnsbKOKxpYtA0MaF5M9MAe/GtQhP8NXQ6qyqeHf
fT+CKl95JJ6DjZSjlLEu50fMDXHQGjk7U0XCapLq36Ue/RRRJnl557zgMvic2QrEOnoPdwiJIHu1
6L7U0bBnS+fZ+bUyHoKgB9mX/Q3//90oxp2ikG3T6DYf3a6ald6HAIMOFPdIp7M+6ZiblDJgIeQ8
z0ydj67CWirT8E9BK84NsMGDbYrGcBXZxSYZislNxnjwityuV5CLN4L73AlbA31ZY9m7ykxcURro
YvddM2DWPPaooCIJbg2ajH0/5KBxgp60Xlgl9rbWtNHB6BelokAgtJ7xBO9goJnh46galBRxfs77
LHu1QlXaqr4kLdWhazF0j0pPS7VxFaIF2I0ZeYERlCKv51zkFGoeQyX8UDBVcOMKon0WSxV9H3Tv
xkzmRjwxuWOqGCdjVNRTKGl0k6kWt7olBugg6kcVoV/y+1B2KzPFVMBWXoMet5FYQdlhyHFzmGIs
lqGVwhmsc6eCc9G9BA5+QsXkDPgoyMkGuGNfKcNa62hq4Kr4EgzKk0W7iw9Q/VFrmXayb57HWho2
QmCFYnCkH1orbeFXTCWByzDxxtS/w09bX2GCJy3HSDwlU4lKrPrAxxVPD8xXXSfrnE1b28IzxhA9
tppAUYsTdaPkODn4Dv0nOZ/+wE7KV4Vv/UqQng5WEC1CTN0W3Wx1Gzi97alpOt4piAcXk3AiL8qM
YgHw3/IdMtmNcM9d4AX8PkQ9RElLIGYySmWJey/KFTMNdp1fnvBDf7XK/A7mJYwX6U2fqHq7ohFL
mFMYx6VdelQkWV/iJEPamj4LU+wcB8s0eeDf3wWRLGFWSgR4D9a9sDPzVdIiz+61nezER2ZiDxmr
xU9E8ao/bYDi10FsukMXAkoZq/UqE33g5Uon7RBZINS0y3adYaWHjizQX/oke1dDdaQJM+nrHGeb
O1HzXipJFcvaHhN0v1LgkorHXJvUdDdZSNucZMTWxZBoTjnWhyFN5tasbVSA803PIRK06oXtKfVI
qiSeYYt2mGm1iXnC3yBZf79VXNmMHFI5FVXV+B/duCgAHHjLCbqw7KyV2wg7yj7Mve9HuFLafxnh
YrsjTz5pdZbdWStKyvpfmAHjsPg+Yufx/UDqlZHoFauqCgIK3+fyniShEBrzTCroWBUnVCQ7Ym68
fj1XUoFnbeKV5DpHY62vsGjdNVt0HS0UjPbYb26dmVfeKiREWVNh6gJHXJ4omd5OFmaY5VlToe2W
a9369f2zXh0AVNkizoM7zCWJr2wgO+s1fNKMptTI/M6LGwi5zel6cemcqTiQqg0wGyDlr6fv1JQa
Cn65Ogf4pkbyu6HmOyeb3NppvCjBkz3++P6RrhxZfw9oXJTeczqlyGu+njLlfzo7xWq7DB7sKLzr
bfMnFic3aqhrr/CvBzQuyu2cDKApqCJ6PL5xN1XaHx+x/42D+EoJQxS4yuoiYQFq6kWZhjedoRdy
SElfdm4qTgkWEXn5+P2Lu/ogfw1yUZ/pCf5casRcqBu82NrRSxLpxre5dk+wVeJpHBnGqPnP/czG
4RYGd1gAQSgrbRmvVNJ1JRiIi9lh/AUJ1kRylebG5KWap5kPcMj6pRQtSTYcfvz35/3rt1ze0ToD
Wr5fRsXZrvEzhI2AFuv7Ea59NgpCBjHZSjirv859Yv4cYyyz4txpn3W7lQzFIxP6Vl19bYX9Pcr8
53/V1XijYjOjxgV3L1RGh9GjtDiZbrKL79DxLq3/Q9p5LUmOJFn2iyACTl4BOIuIJEE82QskSRU4
5/j6PYie2XKHQxzbtSIj/TDZHepmUFNTU7167yH7KH1hMLY4bCW8W5YXZ3uGFKi5h+UkLZi4MeHT
UT8paE9U87Ctb0x7MQs3xEZWG87/LBdYw/VyxUxTB7mKczTWpH3DVeB6n62d9azv4RgozpuSWyu3
AQNg//sRAfVc2wt6LdfzHnvxF9NwxWa/Bw3Fu5qNjVI3s60DgyMyqWtgb9m+7z+WKF+b1n0hYLyS
tn4e9B+AGhzgmj2Kcn+876Y3Msq8Aq+WuLhaE1gVO2nAjgH7JPMOLwnZbGmDDRFseAdOsHXEbn+s
nqPHZIfY28ZDZq1agn2EWkFqcNnpi3MyFqLIFD1RoeKTMmxpy474czznKAJ2jrxn1KRygiMcn7v7
C1+LeJd2FydH6oqylOdPixKgpv6AqXUjAGyubHFCInFQS1HEQreH4RgxbKa9nO4Rn3Wlj+qnaScf
gefVXzX3/spWPYdqm/GOY0cr/dpzvF4zCnj+i3OjyUchClxG2x9oEGzFnrUd5MNhBnlkOtTz77iI
Pa0Z6EXUavk5/EK9zakPc3JUusLzDDmZh0Hkl/sLWzVInQKFVhlY9LLAR7WiLIfWB24yMuytSLFi
Z4qysaw1IyBZEYEyNcYAli/rvIWMTJC4GSLNgmvvpMr/xvOouMztH5CaVCqv9y33xYThMOap1Uw6
tMMAp7O64XtredAlJmhxqNMkg/nZKzjUha7ZdatCQ1u9clW9eVAdFF2+kQfd1JIYmHmvASI5xiuA
fPV6TbIe+FGnlfnbAMzcFg2Igw2EYcZh+N0U/d+1qp3Ssv9U+sqPwNO+5u2UbXj9zd3AT5ixLIYI
DFZDzHq5rQrEzj6jqW/znHbqf0th8o0hdEvMdj8MJBU8TkPxoynUDHM2xwqSrfvu+f7OuUx3338B
R0E1AWLJ8hI0LY69rnt+Hr81YnsoWljgU7hozAgmn7qSIeeYoDKNJ9vLpGrXQk+40zvrcxYgqywn
f+SwZkBcgEC0CR60BN3oxpCZs4N0A0oD702TPKoClRRnD7RivTe/47kqJPpn3UvQCVGt8rUCtMEB
CZwgNL9YRh3s/BbGqylVfwWMOO6jEaGFLFYh0rDM2K6U4EtF+d+WZfUEEiBzx5FZc15H5TEkrhzC
qerAqbZQqtbhzPLpuYXc/hoiyykAvvISy77f38MbGPO8hwxgUY4EdW4y7HbtSHUdQokZ9vFbmLVv
fmg9Mvlk2L1MSZdbF0KdKf8mC9Y+h6036HyYrELXH5nyhhkW2vZjK7Y8kNsTjaJTEKSPsPLuZvIt
jZmtVq12AEb/jeOB1DBwe5qtFFWvf/IIQt9smzh+y741bnUq9kyGwZiHjjNkoH9t5V3L6D4PA5BA
07BBzBJYwcIaDKOwnsZm8GZYn7rAdCzKNP601eC6GTyYzcg8OwDJqEzfLTvh87BQFcD699a4nRsf
2y8hQr2Bm32NT9KufhJd2I4o/W08v98/79URms3KyMTPKCQgSItsIO5gtcnVLnxTo9Gz4zQ69Uhi
IKvljB3l8KiIckdpGGUWDApQEmO9MDJlEOQ1MsWRDmZCr0DbxpB+xkUR8V9Fkkj0mmffjB+qMvou
hNar2KnaB6RJHgaEyWo0UeDcbwhX+rd8KI5pKr6IUfknkhjo9/TERMwGKNp9N1/G5/fdned7FPpv
Iu3Ra5fpkh6RH0Ri3iTrpxVCmWZID5qFslRuOlm3cabmP3azpzpYHogquM+WJY0BLQ6vFnP29FCd
lOM85TMrLW81+ZYX57wmcEl0LoDD0fBZpB29VkvgyvXgLU7+qNWHSX29v2dbf1++3rMG/oLQgrHo
TYoYcDe/l/pWxrZigakhLhCiN0Da5UHOZDEnx0iCty5Qba+BPRGusfuLWL6aVCIadxQ47PnwglW9
XgRqdBInTlJeqWU7CXQaMizymhYc5Kw+JHLBsdp6d9/ezUAH5+rBbBRy6eUjJpOGMRURlnstsv6k
Mn1fhw+wPbym8P8oAN08X0Rh5BP/a9giBsu5v+IbqB9LBnaAbqzJvazSibleMpWALqB6K70mQeRU
qMIVQucCMbQLYXCMMnd8BUKjXHvwYD+5b/vmg76bfodNkjPexMpRy6xKA5v7mvbxLpwkZwg2nPI2
TmJCRrRIlQDu86cWAav0GFkKe1F+nZufzSlz/Z3ZuLoOD96+3ycv7WvoJg68g7H6XwKv5n0lC1bA
CCrkwjfnLdJaQegNILDQ1JfyD2sYnFTaSmputxDYKSNuiK/OONRlpNIbzRx8OKJfu66Edj/76kPy
cf8r3WZurIOOvTgjYOYn2SJywEGJnhojgq/KQLdaFR90j749WfLXytSdIDahHx++wFwAk11lQpuf
w1DQ11uouZublWFctFnBdPAkFrlgrx3V08pa1wdffI1rWtQdxDfnVDvfX+vN+Z+XyIwWfL0EmZuP
VpRZJQ9N1L1qUe22yvfYy5GHzB+yvHJHufggSv7GlXqzKm4YSFBwFPJiuNAWq5ImNYIUM4teB5QW
zMp6qtAtFYTwy/2F3X7E2Y4iKrqmMm51gwPM9bqYhiqIXqHk2klu4tJ9ORbHfj/tGggsN3xmWZiZ
pxKBgc99SY10aOmW0zjGCXW38FWfPqjBM0NsjjDJMIqFGwH7xv+vDVmLipOppHU8tCiCybBNR+Xv
ntrI/Z1btUALXqF7bOJ8iw9k1qABlFYLXzO9EB6NQrSQCB2mv/6FFV60qsQsEDn2Ik4F2WgJgtaH
r1XwGMqyZI8KD7X7Nm6D4fz3GXiYEeTEJH32xYuKQE+nKQ5iNis6lR8DJ/9RhN/nahnCFm4Dewa6
bTbIj2Rz3nJ1Dy8Mz+5yYVirAthmYil8Ff2vYgT5VS66G2u7SdnmtRHj/weQvbxFxxAIkxWM4euw
h/pzh5KVD5PUUdccCYYgxjplF36+76ZyCjo6xrv75m/ATe8Of2Fevl6haLaJPklTyD0zvJN/5DN+
Txh+F9mpMPed0+3mQa584lfkr/2xRnqkl3bex633x820zX9+icXcMy81yiSLFAa+Arqb4RC+Kq9z
QpntYYczsiNMmSfPRn/+l6G6XbThWqtRDAbN/zFqLI5hi7hEJEld+JoOP6qa4cf6VCYbF+rt2/P9
E/9jZHEPSXFZiF7ahq8o2VDQkh6T/q9M/KWhFHJAtcI1bZoTx3g/PraPCazErg/3PIBJusZwS3+9
/8XXVgy1ATQbJsGBt9j1B4fyQs0lmMlfO3148nVYYYX0RenTjUB6g9+dP+eclQH/A7Zyw7DSQbvV
G3kR/k/cDncQk1VfIb9y1b14hCliC0a1dlYvDS4Lrzz/LBONkNcKYgxHVWI3QH1jw1+km0fPYlkL
L007LQwCqWRZ++ypc8Vd+jDNbN5vEO/CU+nAKX4aduVn8zHY9c3gat3O+vPff8GLhcoLnw3FCNp4
i8KJB3+LVPxutOojvEgbgWltOyn1wTdIesZ/LAJ7EyqpYXk+F1SJrJXfvHUw6d9fyG3SQveZURkG
2ciW6edeuyJD05UBwVvwKsCRKaVt4cTBlyzID5OZPavyr1BvN7xyzfl5qSJzQVmZ9vfC+WN/gOhN
koNXtQ69r/FUQuQ1QW/sSf3WNPqaqblnbJJ6QuewzI8S2YOeW5b9V1F5RnjW7ZFyUqet+HW7hRp1
0flRqVmixUTL9RZmuSmj3lcFpBGZXUP1JyG7OqYMgFiiI5UpCgzSxh6unGxsmswg4h0UGpYRZIoH
OB/FPHiF/W0XPzLzOLd1ULGBr0mEW2+TrOnWFa8NLu4oFfqcyOowKAr5fhSrx0Rr/rrvilsmFvvo
xQJaVUEZvIaZdRyB6oD62Qodqzb4RvOXUmYaketvpVgh6kBmGnANKPvMDR9iOMg+qy5yBIAjle8I
UW3FxNtoxc5dmFzkL1Iy+MixYnImYpEo0cxVtuhhq6d40+yjAMQxJo3BKcy5wHe9tBZFb6VW/eA9
2KOO40qhihLE9Fd31J/QRbbhDE7cGD1i4zvE5S60uZv5w/yJrspR/AamN0TeCQT4mwMXt0C4i3bw
392S37Cf9Af0olxUkHnrgczaRJ/eflBjhtFYEqUXKmDLVVPZawut5Cod0fcM6081eKj7brmSFBkz
8skA5wKrE4H4emMRDs3bNlaFF8Dth5mbrT4MYM6RWz3JLhJwB+Ftw+LtCwiLcBFxbXNfastHc+RD
X8xMrfACEcVh332uRMqzurHjlfKlPGVc4sg8H5Co3Xom34YyhrCgo6Hfo2BgOSA4WU3fxd7gvdQ6
n2wWYlcMO4x/TNqbDJZjsl7ur/Q28Ta4ByDUnqsPlJAWR76zhCg2M817oXJg69DP5IxMy3nnBM0f
LdgK1CvbyggJpAEzMIrKxyJvCA1vQLFF917G1t81Hs2aRnAl76ntv9xf1opTMvXD+xVSLspGy2Zm
LMaAG4Xce/GNxzz4G9Wn/9Yn584+z2Ne/1SKbmmXREnJYs9PZmxIv4M0TXZUp/3Leplns8qTFEOl
bQdbOfSc1Fye7qVR+foglHEzdp0ELGS+dPrD9AY8tT5Ib8pR/QnpvFvTHx5Cp/4sMwnAt+Q2PN7f
2DWs+dW6Fw6TdonhJQ0/wfvBwPgfpOahJgn34bl0YV9+G19jGZ1Ve+veWJ6L5crnD37xBh2TGGGx
gO2euRAiobWLQINz4XeJ7k2NWmGsbaRly4OxNLiIOQy2oyQ5g2E0Zt8tXkRZDhM3s0+IvVQ0E/4/
t3VxRyWZ2qZdzraqz507DnS6mOQJPnFJ2K0ruz5gEQA5z/XGBPDqKsFjUuVE8ZWR7ettNRIjD4uc
pr+OdIUo/VB4/Qn01xpxQm8xcO6vcnkq3/dUsVT4k7ghb15DKCgKlOhAo/hxiFJchOpctbtv4uau
eLfBOIIIrogQbS4ydiEpA/oMJiJYDvIID+PPYj8cfw9OzPOZO1A4bV6586G7OZQXFmfXvXBNhKfD
3p8tgkSBIkRxSyfYZ4/vieDjJunSMplZrm8RQjMxKkJTkLNz/ZCcPqgMl/Q/4mf4mk/WD+1gmY7v
qMeQW/4ZDa/7e7uM3gvTy2pdUmitVtDIPlfq9NCbzaEstReeSF/DINy6gDc2dUmsk3hjks83E4yo
9eQY++k4I5bUyoVi+v+BCXWFK4Nw/s9HtObfc/ERI9/MCrNSGfkIfE7fYJ7HMkMEBh0umJQRxCzG
n35lHQt0v32VmZBe0L4WeflWmI3sZPAsBAN0/RUhN9abbteHMgyXUvRomCiBjOYjoIzQHisN5Wrh
M9JtX3UBGe1oKjbGn28eJu9fiQclQwrUpLnVr1fSavFoxDWsH81+2GuyrR29z53DHqKeZxeO726F
5psW2MLi0i+qdrIiocBicCpO6KA9eMfyFJEi/VtbpA6A4QEM6tZidQww+J2ujaiBc+0qT+2H5oiS
hzs+Zc9bjB03+fz7uv6vLaru1zsZtKkMUe3AUSuc8u/i5B/hEDv4zxnHa9/+Tr6UT5Kj75OHXnLi
X/fP2ny93AQV0op3lggaGot1Sr45dVpQZagLhK6pvIZImyTaVma9GpD/sfLeXbzw+jajNCFagKVm
DBO6JJsv87WQQddVmXnzRJLpxZOoZPJDEaIkO2sazQOjMyvH0Nuf9Lj/FFE2uvc3bd6U5aYBLjNm
yhj1tkuC1HeViAaqnv50ZFrCMopTEUBkwJBMJ38NkVRTs618aG0Ldc6aqRggKxjmunYSraTimTc+
Nr8Esu0d2sMslG2XcIjoe2Th7W0swE03aHbMS5uLGydRtFFLB2y2CLojaUKZ2OdpwkCUvE/d0N26
4tacET4ZWog0YWU4ua7XKAtRFSCwmZ7LovJtqwRLjqhkWSov97/fqrdc2Jn3+sIdjcw3m9oPuLsH
ZEQG6xU2nuc+qD9lk/n9vqnVPPZyTYv8LpvaXBcMIeWC0ZgrUx0GycCONrbKhiZ29jH9nH7f/nar
7nKxxEWeJyaDUQlIfZ/VCuka/Q3pjfsL2zKw8EcLgq42o5p9NpRqZ1qNXWkbW7dqgSYUr37Kh4y2
X38lT5SyoKOHfC6b+qS2aPpW0kZauu7h4Dcl+rg6fBTLuEH/2BOCNHq/UrR9eQj/qgwbsJ0j7cTj
tMWYtOrgF+YWt3+qR4qfg0c5M25iK4y7oeJs58pm3Xx16+ixQ/FuqHM9+Xrr4KIxwI0y9DkXv6z9
ePY+l3/9h66PYOE7/S9140i918GXMXEOhRrD1bQ6l2c36gOjl6cxfZ+XT57in/EXL7bf72nfERzh
nHzMLTt8S/80zgxF/zexA9APLIk0/tHtWnxJpK6aFkJ2BH70vwxfQy3uU1huPp/WNnbu+TMLT9MM
zPT1xqqZ6TElx8Yy14LGK6OOTv8h/kv4Yr4y5PJ37savgFTvn7QVp7kam1usTPeLdmzgXkAA8lXp
/iBtgb7OfRMry7oyMf/7RUBUtCE11DwjSHUMkMGukLT+4b6JtVXAfMbrj3oMPCmL2O7z0O3QK0nP
Y9a+JHFxkOvpc2+Z7n0zayvh77MaGu6kbgvPL4xuSpQ8Ts90Oj6rU/ZmBf3zfRMrJQL+MDU77mJA
NUtPy6UY7VA/IbQ26quSpIiFqzs4bBA4LNvHqENQppDHLQTIWqiyQH/hcyb+B+f89TdChSRr28lL
zvJzcQoc5J/Pv5GIf2PQ2tmsvsxfY3GaMUamAYITuvllAJnQydAVlN1gYXHNQwHrhfeHeuvwDMDL
Hs7Z4V/koRadopkJCEqgG2aobEhhuAVRf9aB1GmFsAeTtaurLWqolZsfMxD9GUSIW6qUOoWGDxhb
ci510Umk350mHYfo78TbmnVdi4cEovcJAfAtN72iNvSNIZU4Ut4PZGpF+YGB+waW8R2UPR+rXVPv
DQ3BPJuRf9SkjL8bqry+uzVFMsejm+9ISwKw4pzKLZ3GlEa57AM9OeeVgop499XowhfU5PdpalHQ
jtSNs3F7yuksKtCY0ibjNl3WQ4NWCJs0MeJzgH65qbRQASa72iv+lRka3Zx0YO1LHIwkJY0fVqiz
NQgl66VpRyDeR0/eCCa3J31eDWdcnef/ICe9PnLpNDGgLU7xGdUwW5Q/FBE04O1LUMe7XDtWQbm7
H1lug9e1vUXSVjVJLLSqGp97b/jdFtEPRrq2CHZuTwA26Dio0HVat7WxqU9bqaSmfEYA9jFJq7/i
vj5DVuI74Iq2KjmrC7owtnhAVGMkGXGfx2eiF2M4qi0xnnB/z1bqENcLWsTFxEOzuREKfMEVnfpj
hgBCY/tvhe1RGaDq//m+vfnPXZ8ozNFRnGcbeAAu7zGjRk2ppGTEaHl4RAb3OLOtiMetgunqQbow
M+/sxY0cxyjSdGKIGWl8zKrws1W1X1Ep2pjt3jKz8HCI+seOpxDeoP4tKD/H9psVf7m/YasOd7GS
hVOLEtSSfhjEZyXknDZfuwaN0OpN77aA31trWeRm4yQFkygl8bkqEFAyXhhW3LVxv+Fva8uZweUM
cdPOukFqDJngtUg4R+fGItfLtKcOigjij+4q/RZ5wFr8ubS1OD7l5KU54yrRWR6dqPbQYOshSmHS
4wEAwoF/C2wFTtP732vlxTozbxncWQakBVS3r11Pjaoqg8E4ovQV/yzeJOrMsHC9CD+lw7ALHtVf
/n76r5961yYXPqLG+fs0XXRWjfHQeold6vHGstbO7eWqFt4xSEySqLXMXkJiXuy7Y3j6f5mfWHeP
fzZv8ckGWRtFtOCjMzyh0l4Pw1+I4H0IrfLYVcbWc/IGqolAydWnWsS+yrSyuJsXVe8GV3pKPxZ7
9Cmc/Jt3gpjmyXf83/UvceOpdzMLsLC6HLufoOcL8laZHUR0/EflOCs/oK973BTgWLs/4JoDckNe
iKbTYn0A+foR9hMOG4J5O22f7WlUudUvhAMdz1ZTR9wcgLnNmCDSoG3MHBiMvZAzXXu/B993A3tj
fA4hLGrbSLGBS38ctOg8+sIOcMDP+8dt1R4NXtYHgySTRNf2yiH2axpW8bkV0uYxlbwvqhSbu8gj
q4Hk+GPA3O/uvslVtyFFk5gG5IDfoA40o8qYM4rjc/FNs/OfqiPZ4XPqCF/m7upM3tB9YKZ564W+
UueeOUromFHeg8FymbUxj5sYYSNEZ/EZ/blP3ZPiar8Kk1H8zjEOiP81X+q5sbtHKnSrAr1CCYNx
k4ljAOdk/8tczldNEDMmB3NCEVFV4BdHgBKpkCRyGi3+XsgqHWYF6dw6Hz52KWKjKGDBSu7H38RY
OIvm1CIPUJY2qh29q3QSIFmzfYizJrPzAOWIDNISRJAHyy19QWbGAcXuSkZf2Ze26EZXHhfXi1nE
SytiLUKPTzb73GY2bqccTxp0hH95nwWH5vyhQJd2J/yx/rRfx81Sy9qpvNzKRSjVrAyqrRbrvfcU
pi8Br5gNB73FH8zrY/73nd0eUP31ofCB+MRpQ/YjpwJAz1jx3kZFeSxC+U2G0Jo61F6Ihi+qiNp8
F8hv982vHkleiSpTJNzzS2x0PA2xUFUefloo39MS59DDZwaESkcZZVdJp60q5OpygcYQ6pjRuQHj
IDFk9EXPjQvzmDHU9oQkrtokH7XsixRXh2xMbDn7HqBbe3+ha5eVdWF3cVmJeS77nm9G5678kMfo
e8Pa1fwoNrWC3rFZy6T50tAijk+4a5yoagQ9RL/TQaw1qCgIj6rmCB9n9toPxrl+Mo/TXwVCKgR3
zQHwpBW8uY73V7yWI178kCWNdxRA959ThqWWFjyk49dc+J4N40Z8XdlW8ECEGYj+STKXRWXU3ruJ
thGfUzBOsdh/nEQV6Rot/DoM8n872sJljDGKGrTXRCgPFlurxLUHhWBHXFPUv1NfHW11bLfYi9ZX
9H+NLPt3gz9aHhwHGNFDkECSiBTz5IHHyT/Xan+6/41WjXE3zTNIdMqXna7C0gtPG/FKy8qio1Wa
u5IB4L2ILu6YWBtnfcUhmKcCrGiA3wKYtog0nje1gTbgmUE/uCVMciGsdtkmre26mXliFIo1KKkX
X2kMVZJPn68klc+Fn9uZwe2ubKQS79XnxTGbh8P+18otcVbbU/vso3O5M3mdGrCUwCC0R5jJlpzx
ZD3wggAxPG08iVc4ofBBMN6Qxs0l3mVVfPIEMakpip67fngQ5eFzo1qPTdDLbo1wjiAr8MCYYeQg
jmU5ZTN+V9viUzOJJ7Oj1z3SzJQN2AkgA/DmG7aIuseR7vuuFyzFrvJxn/g+xL+JukU2vYz0cN0D
vAQWz8w/qfQyI8k70wpQVQ4gzIpPrdplu0lRTpPvH30r/5x6YbMRcVf94GKnFhF3akdoRxkdPOcM
vQfFKe4l1Mo2qmMqt+ONG1wYWTibpnVpJCGVdo4EMAvhn8DfmnZbQT9dffH3BOWiPKEZXmtkFibq
v2UH1phz8St0dEou2TtrzPi4xce8GhTgZaD2rRnUFueNvTBYU69MDQWDWv2tpcJetfWrVmVuUFUb
4Mf1TzTz4VDDBGm8iAhoEGm5atISNAf9JJXQ4XT1yaj0jcrL+kf6x8z87xcLGlF1m+owxgxq6u13
oROd+2F0ax2LHculsO7lOuHOVQDnjF9Ub2Dso9qwsvYYRDSHkv3cakTTWrpeR2fWFUyMc8zpyJfI
e5XO0Qu7bz4gZG73+QfV+26aW/Me72/MGx/nQmJ6VKfTs7wkoJPVtGEquJGKTjwmxtChDz78Llvh
jefpIWyDET1ASCUyX4hcRalPuTUeGjTbfSX6MvJN7b5rj1MqPOk5sup14X+cZ8tHuX4pQ6SwQ/l3
qtClhWNUfOnb7rNQScJer7wDMgnHPqKYGUSK9y+8ggSQ2U4djPsN1yK12Tg0U7xCz0K3QoKrBJp9
3y/WXn+0u7mEkCGiR7yM1iLNEZhRA4otz7yCipO6m2sGqWDPCjrOPOibOcFBOG1RTd1MP86pCtqW
84A2pm90XX0vUCeZGdn3akUEvZxvpzMY4rO6+48gqnYY3cZBkefQ/RxP0Y5scIvfYvWOvPwRi3OX
lYnlTwU/IvMq3k6e9o2Re3lvxVm68wIq4O1IjpYWPgjHXv3WSn5te2P7IMf6Q5hppVMGpnjMp2hy
2lbY+90mHExeCd9A6qCuguUDZoBF+Ia3J8kiRjPPpD4vUlnIu2bUXuVuhGFENv/WfPW3YY6fDL0O
DobWk0h46WMZKX/f95Nl/JjvRmqAmgaRBSPNNwcbgJM4gf45sw2/m9D6Gx3IwZYrtuC+oRVcH34B
KBKLvM5vJtMseQza1ipJH/b9Tt1F+1J9hyPPEIwh2t23trzy353wwth80VzE3UTUGyXoah6vyIOi
9Egt2rO1unEUYJKptfm2W27j0t7isYyDhfD6sjjxQXZQq3TN3hb/GB90V3qQ0PTrj1ECyfTGIV8r
d1zt6SLRaBETNPNhTskYdIZzWDoG+xx65fEADdCHGBqgmZuv38uffM+esa4MdaO5ET96klOodnXY
quWt3XeXH3nh1eVYNIoJ8vzchW4c/RKLTWzGvKTllXBhYTldnKZyLIwFFoLTtPcerMf6bH31d9VX
7SPSCQ6h5Rkp7uDZd5WNBHilN48H838QtMz0ZctJRzB7ZgBNKOn96+jMMLnA9T+Yr8OucZBqcO97
8FrH68raHEAuXBhde8p3GtaYRv02I2yGY/BL/6661sE85p+2oOCrX+5icYuEqJLVuq0tzAkewL8Y
ovKi2lrSnCXcfLsLG/NvuFiSmlp1P844LGgt5hvJO00flcLJT5pTHTYH6FYj7IW1RWoURC2UUnIW
nXlVTPvypT2Ujvx9/DRa9jwcGE4by1uNORf2ljEnCctJybFn1p4rZICywtJuptAZusHJ4PbbcJDV
k3BhbxFzxjiwak8i9Zt8eL8Yiz5634vX6BsTNO4EsaPx0A0uF+wDmhQv923Px/jeh1zEHVEKK0Tu
OYQtThIaH+rGexIqze7SP7VYnrxwOIZbI//rGc3FehexJUNKSohG9hf6lV0m27PAerAvYdP9Ve3m
QyicSqRjDvUGbGrr3C/rIkXYGUyBRHP/ZdpDjLGTakd56ZwaaRqEhrfYBDbtLZLt0kCsNfE5Jn16
mGE5+YH6cv1t2MlPs+P+9xyXbCrPeQgZGRynynR9KuWZFWkQyEbHVn4YSu/oyfrP+/6y6qr/mFju
oB/BtR23YXTOQtUmp4ck8ARrwq7MPvnGcwONyn17a6XzyzW9JyMXkSaehMYrRww236ZvzVOxDz4Z
Z/8vWXcEoM292z+1b+a3ZJcduCqnbabc1dhzseD53y/st107CmqLy8yDBaKOmLDt72KK9vgpLMTH
rWC3ueBF+JZQbainnAWPz+Zz+pLRzhV20VdUWh3vKPyYyPh9B2J319tJp03w4urlYQI9ggAYOsDl
SO1QttxVmU/6kwfPbQ3dH93K+590NeTAlDsL9YLLWJbw1FYVEVoXQhAZ2r4+oHKxR//2EBzum1ld
yYWZxRWVZhKPAoLbufW+esKfId1QnFqrcCAaBLcA5ahb1cK6kurJKnmYJLU1IlCRfhrEMLeTcjzL
UFv894sB8AxPHjggZBIWJ5uKqFWrMcbCTDmNDaPGQD/+hQlqkTqzHQC4ly/0NPPKfkJR5Sz5ra3K
H8N0YwLphullTq3nauf/WljcNRS7m4kBrv+8J6HVn6f8TZhYbYZFrcfIBQmS2brm5geDuSTFmSzH
+qtEAKU/FrmzFSxXX5aXP2expya1FjOoppBMX9sLXzMT4WW3p398mNnwmYjae4/x3pOP2x251SrM
hW1z7jBdRBWxNQezo3XNRWQ+5A+BO+f27Sl52ESGrropoHLLYrgSLcJF7hQlyhA1Vh+eeT3zWnPk
c4pYFzNzA2FEfxx4O+gOYjj+fgvLuBrJZMC9NOcRUqDYdL1IsADwsGSYNl7Fh+4J8dqHGp2wA+2j
3bj3nuITROdPscvNm3b78HUrAsxLW+Y2zJNSLtZ4m1MyvrafFFxHkzzG5yw5G8OvWN9N3haIaW17
4TZgZJ03KuTBixtemdQw0OWiBNn4U7EMJxGpZ30vkmkjR1yLZgzv0fKAnYVOy+IzJkoyhWLTADWs
UjuevqE7tBFiVrMyOFnmhia1phtkg5k0ZmVEYnxOTt6DWdoczJm4JM1tE9p09Ti/xIw3f/MzrR6G
S8OLSA3sNCSUKjFQ8+QolA0vljFIAGVD7qWVkd0EHcI/oeWko7CTemuryL+GoCJt+mfli831O2Cp
UsLKh71ll9AuH6pXjyPZ7LKPFUIZ/f7IsN1GGWXNcy6Nzv9+EQKGoCutAorQc2KezEKwlQwGC/ml
bPT9/cC++v68tLQ4h4T6wvJ19ldj8HKHFRsanO4xdCbTEQ7zk3crtq55KzkooFVK/7eMJ2VWK5Mw
A3G7SnrKdemXWadvG6taS8xowEODDw8o8yuLVcm94U2WDxRS+STCsVAf0g+CA2LVCR7T/WYYXUta
KBVw/AwJkcBlPyM320qPSys6GynqldbQMMYXKL49TnXByHpJo3B8kxjBhsxVCexRqESkxUpgJrF6
zMyxOHG10nhptE/BZNW2WSpvVRU8mUK1RUO/ep6oCZvwhcyirMvfalZ5IykRJSwvt56bSHtpITF3
OgtJONlAmUBGHAhZt+pJUOBca8xww7NXz9MMtaS9LUG7uaR+GYzEHEWd9+x/amil48Nyc/JPxeM7
XGknPk7SvjxuOMT8wZfh/tLqIlNHRGpUi1FJ38vVbphDPqZ8bX4ZOzTEXGVn1o7FZJO7Bfpc8XX6
GbDCwJ8NociSSVKqZakI+g4oFuqRA6xFQf9yf2Ur9xiBn2HfmbGV4brFHdMa/L/yyQ/PWlPZocT7
/LNQ5xsXzIoRMHQziyiNdZCyi+OUMQGjlI0anONWd2OZiq72K6/l0/2lrLkGXUH4Nue+IE+ARdJV
DEQMIZ6C9+cUWieO1e3rwU4PJUR/HjOkdjE4jDpsUaSsLQ8eZPoZc/frpjrup4YHIpvqeJR/jynf
auGHamsqay3QQixBLk4niCCxbEW2RRhG9RT5FHE76CJ1qsdzYVFFscY8UtPY8Pi1NUFTCNxS5zV1
w7CkMhnT154pvMUkfo6m1t+6LD/6srCZGqz4OK1cE5JskLLWDRhPF1O5Tb1KeKvcgTTyi+z0sR0+
dL86u9rRuPN5v211frZsLu5HMY+qLg+xmaBP6rc/plLdilNzAriIGFfLWvg8qoHZmE2Y6J3qqTh1
p5ovVn2tdpLT/tme8V31j8ttXDyA/FZPY1V938bsLfyZvqQP0V4yILkcdoVI5XRrD9c8hKYryhQI
F8w93+scg8e3GUVDIbypVu9KPXPoaeToWzWh1S91YWX+94tMJmgBVVnN/KVyU7WVyKBfG28FjjnI
3XyrCyPzUi+MRMxUDkJVspRDgrSzU3/ojjMHTj9P0m81P7b2beF7ZexZYh1hLFMlR1AfmzG1S2EL
RriSwcBW8c/XWbifBmVSWHhYGX73O9q5uxJGuNpF2PL7dj9n5Xa8MrbwvVKJp8RoMebJ/sNkPljw
CJXDo5VI+zB53ojyqwfrYmWLKF/FZTqMCsYAgX9LTrMAAm20Geo67AagdZso8I0PtsQJ9qkAM1uP
QVWw6kNZVp7j18NPKIu2YsbGR1s++IS0GKM4wdnDL50LGupAEoiSnT3tTOh1NntHK+ZgGEWughlp
/XZMW851M2MsNgYiFr0p7nREGZbwhMiOi5D54f53W0NpzI9ZCn/MZQPnW2QaZt8UQ5UyktO48mgL
3/yPwxPM4sfmkHwo3Gkf0oss9vGD5EIVL+zafe16n/zPiPsazEQ+CM+yG+/FLfmGFRIe0BUKpG2z
noZ2w3Ctj0kwGZUXcq+2HJT2o+gEb9on/6U5DcRsJEJ3zd+/p6PgDA/Q1u+lHSM+/u/xFH7afAjc
BjuSPFQk5pIKlHzLMpmvd6nVjY31lv2uQjv8MvfzuDTQX/XRbUt2CLY9b32X+Wxexz7Ct4pGBnAq
ZtmWj/9RIPlLRd9682Xrd6R5J7EFAKw0D1Jd/EHW6DGeNseXb08UmRjJJgBnZOJgcbyOtykyY+Mg
eAZHeNwZ6b559Xed3Tn0wF98is8w+Pqbw3or0AKDIgeMrQh1gMdd7u4gw1PRTbrxJscq0P4xhZqy
TZ+gOH8sFYX21//h7EuWG8e5Zp+IEZyHLQdRkmebtsu1YdRIgjPBmU//J9z3dkkQQ/iqoxe9cEcf
AQQOzpAns1PvQdbeeLaUTF5Tts+07C2BY+Y/8SeSAvw+mCEF6OUi2inXFgwgbZm8zkN+Y2v5rT3r
gpvGHpDTL8pMYHwEyStD9OB1Pt/dfF6Lpu6m5FWp1ENtvOjlcEwM9Np/XL/RW1/xdD85rw/CGAfp
oIWyzfKVjF/HOd7JUhlcN7JROcJXY5MpgIRg0o4v9OUJ7oktQ5mc+vGT+Rt3IYR+eeCE0tfG/SgC
9TtDKF03uoGYODfKLW2eddNSGsX61EqCxgn6pvkeLZrAeDHD4qP9xaoB6UN/ZB2T9bgWLmTl3rUg
exJVO9hrdvoxkc+g3QZmZBTNmCof9zFpUqo0ThYrIvSnI/2YkqPSfqyq5jba6iWV4ZUAJwlWf/mc
n9vkYq517Ix2XbDlXaDtZNwShBCKj9kW8iTd54EUrBAcah9XlHl7TF1p3nSgd86hDxsgRUREupun
DHUGUA+w0Xk+3zftnCSqhh/TawQUqGr6lHcgb4cIuX992RvpI1v2H0vsuTyJAq1Ym9I5m6youIXy
vYb5fNYHNH1y1/nWkT4ruW/+D8/w9hf+Y5b7wlalWmVTjlZUVi90zfzOem8KkNPriWcr1aGFZNxk
/jWu9Xyp3Bfu82Kwkw5LpbTeJRKGvxfqp8W4F2zp5+txcXx19PxQqQcxHD8/mtQNVN8n6kS0GZKd
mkwZtN1a5W0wQITQFU1zV3UzCbNaXw+xDkH4otX7IxjdY28mMUqzTYeGST6CxVtuE6+urSkAZv7Z
1DtAIoGcQJ2s9vRYuuuTTvf7oSw8CgIGTy2s0l/MWXGdusGcCUn22mQdisnx62T50S/p99ohR2ux
D7lZr27RFaZX0vomq9XdmBp+nKx+WqqPSW5jMEw+mFZ3q88w75SaHA2OFPtaZxx0ut7qWXUked+7
uTQ9tlieW2hLExhagXJD2UHyb1pGv65zVzLL8U5Nxvchjsn9qlDoI49p/QQyR63DXI+Z+nUuxZh7
aVHmw8tYO46f1PbBKeqfg5yZrrraXdAVsVdrxosUE8lFryfx4zXdq5ZzUKw0JLbzsCoxmEOZciNm
M+6geRKUEyTqZxTcO1POvUyZS48W2o98Kr4nlb3r2uYGV/7ZyY3XJVvfk6I6oqe211fqj1YW4OLc
DPP0TSmWx95wfnR6FTCl8SztJ9eSqmPflQFdyp1TOTfOUD7oUgHfIe0KVTuYbRsuOX0kNKU3GB6g
u1mBLNXcGNmutOr5dtYp6Ow0PXPl0QCRiaqU9502LINbTQN0hwugDVepIAed5OajTRvt0Zzt9dma
jek9dey0d7Upy2/MUtoZJo2kuSZePWQfVLJf55Sme2nNMq8rtekhzUWIpU0XZaAkCakvTDzw6MiM
kfI2c+NEeYkzWFX57C0Dhh3kdRI9TJfTYbi4FmpcKMspIKRirvvER2V1V6idljlRG5t9qA3W6jtx
edfW3eJ2MjCya4XqSVxY7b2TMC6uLglp2Q6+khfTR7FOugdE0HyjxG24Wkrm2gScwYa5QiyBDl/k
GaKLAh/A/NepC/gMR0zMeIKMf0MtbKIUYhgZClfzuGTuOlvfJzlvPKpOx8FY3NgBn4ZZzzsIA/wq
C+dXFtf3jYaElXatYPsuMDP//BYHRPAQNN2QD1Po2GOgT8K7HoeMLT3dyY9ayHDOji9iRbtoAvPW
OC/bFXk110ueoGiMkjSULYmXmgeoBofkwNIsKB8Ad5oYXvdQPoiwHvyh/DTORiYhJIEZSH7KaKZ0
6OfKkSILwW477+scCGf9m+Dj8qHCP1aQPlqsCHTRhq2JNKyJhiXOO8lxKdBOLgmSIH2QPOPrjIA+
/jEAT+6XaAqJCEU24lxowKEHAYQ8okOee6ktFi1tm1WK1hFnvks12YuTDOVXW4nGYR7d62vlN5RF
YqgpM01E6C4ClnF+9ZQpx/QBWezItqBlmlUzgpH4W9zWfz+sAQsWOMUMBL0I4bkCBxlXKAuQ0o4y
s3DNIfby/h3Tg4JwZ3M5f6x8NnpOPElJpZ7Ma4flTCOIqsyf7ZDeqn3cCLaNHfLT68+2DcTrEH8F
GSekJLlts+tSy5XasaJ8ng9aTG+SrBCxovEngdlgMgg6yBXBA8TbWKSGLhULZ1a1ep4UzAcWzV3S
TD2EEfW3vz8Gp7bYbznZt2bWSVwT2Kqn+Iuy9PdqJr1P8nK4bmYzWz21w3n6sRtsWapgp+n1ALMG
t0WX+nE3Hg272aNj/4SuTSgP8oQuh+yvhiXAMW+dD4CPMIiMNhtONleuKXJixCMZEHf3xkEa4r0m
LRjStXfX17n56VgJCnqBUFLhezZ5C4W5uUJ4r1cvUpJ4VZ9A5eqHXCqC8y4wxCPCEzudoXGFMFvK
B7eVUXmwMn+utA+jFNEQbYBTcB7/LMri9q7WymkxC3w7Vt9wbkjpjujdfo19K0Bo4GMw6lNK2JRd
GdIc8I2iuRHeLX9eCDDSIlBAYecCOTIURlcjzMIPqOTbKjGC3h7204i0sa+Wm8k2BFWNzc1Fkor2
m64jHedcFqatljLtKxwWSKyD4ieAfXdRgfxJBUCvbUsMcYCOOeStOHeCnrBm1jrByjrtY0nTZ0tK
UAAA+0Dj0I//cDbxWvx/W+y3nF51W2k1gCisqMpvdRWyGLW5W3Awk0oSBElbThIjx0jvAfQxUIc7
t5S2s2pmlW1GyjAdKm29z3pR7LN1JExwBaL4hUfsggyxTkezKZCFRlbTH/IUkWJ/D/3Nuzh7ruy3
6xu35Tug8wRyf7j+S4VKNLRTbZHwkWxkLE7hYEocFIXr3yqZslN+aobt6sn3gZZaBUUTmJnaxNft
5/GvtUP+sYANQ70SRGl8QV5fWwr6R1gAzKX19Ga4j7seg0+p5MqWiMhu42jriNfQuwar46VKUbkk
GSFoYkfKYt/GhvHa5uPeUfJngIuC6x9og34Fj+WJLe5oI4yR0yJdrEh+GoKJuowtKPNLrzU8cnA8
+SGH9B/QO6mbvopGxDcO+5lt7mXTlXZuSSVbkVlJz0DXvbfVEArWxycd+HA6jgZIBz8r6nxKZi+6
LclGj6s7a18bewqnzqau3jpADD2TmLiOUWO8v3fTFe0j3Y4mWwnz1hQEPxvFdd1E3VKz0LIHIwPn
rRpJkaRUg1/UtP6QrakbD3dyApKLbPH1/n2wnq6ve+PiwR7TPAM4x4bkzfmN0NQuH0ojQ9CAHsrY
v1TQxcu1QrAq5o24kE63oVLM2jmQ1OILzEaXzpoCZwi/iMSyw8SY1D53Ve1mSuZJqR421feqfr2+
tK2tRO8Id4PxuV5kvkYhr1brJEaElxVivtDEcnO7IJ7VpMepsfzMMJ5KW1h+3nCb0IJG3VkH9zQo
V7kvOFRpL9UTMaKBomUQJM+zHsxQuPIrH6BizFtoy4NR3y8+I1MQ1T5FxrlbmjBdNEDCjMgxv5uY
oG5T4mbgRK3NxE3/S0bA2jKYxoVwmXxBddN1dqZSvTQiKi2uk36UMUb4MxHNwgb/C3JFJFHsFUJF
kPepylzZySSxHZ38iri5AkY0D5ljuwKxw/pAvSsDUfZWqy5ejQlM+sGshusrAKKCkHADzIafwsAL
eHLR+uPDlq4y7cwqYj0i1QvOnuoNxXhcrZd5DcDgdMjUg7wuh0QWqottuPpPkgkURsE9exFcD2R0
ZCQsegRgjevQymsWLDdB/aYZE0VwXTdOEUpT7JsiPYJPYH8/eSbnpii7sm/0aJob38o/JMXwQOnn
9glKvyI4D78yVhBQAQ3Ec2kAns0rgaglqXtTxcByAkCUl6De6jo2CaAF5NdEFeQo/EvCjGHSA3Ul
7CK4O7iwaamNZkHPFCBwA3ji8jcqgNedzrYBdEdxPhhCmtu6PsH8tVoRGOjulOExtUTkGbzD/mcF
FsgIAWPB1+HcC+lqlLqqlLxqidmjIAsNLacp3vPGFBERXQCEPk2Brxxc5TgMF52kaUBVVgLBPapR
S2B+s/bGTR0iWg/SfSx5aSC6XZt7h1yACfTJOObcx0maYinn2E5fi1xDeUaVPzpifbn+fTa3D+8c
1NBBYXehtL3Y1EafDjYmvTho/bTvzHanmr2AiYF/ez637sQMW+rpDSple+pGM4XGh32jGnJYFhgS
jwsSqk3mzXNO3KZqRNCEiyANZvHYIRhkvWJU17gdNHq7yEZjQoHrQQ+nIJE9q3aV2ymsQ+W+erPu
5F0D6oqfSusmwrdnY82nxnn+IGeVatKpqK4VLZR8isGV7O8WBrUt81us6LvBEqmbbnzLM4Nc0jxj
DkIxHKzWLtSbQqdePwCnX/fh9SMjWpd6/i1TskxdqS/A2DjOYbUGz8p1b9VetB4kDsuDuv64bk+0
LC4kK40qr6QFy9JSkAMCkRqDDRvCa/51Mxu37Wz3uCMKwIFDaDFLUdZpN9Y835arCIK6sRIQbCP4
YoLw0PLlVjLMfZrlrSVFg9GhoOAEq7LXZlG9cKtGf2aGW0mfFoZR9zrMHJcjPbAhPu2OlU0+hwm8
69u25RVhDTEz1LKB8+cTBVS24YKVkUH/kn08ezPq8xKqNEB1rwCiYlBLNLq0vY1MJpXhjS5o0c2M
Jpmy4gC21c+U6ochBtlk9dcCWXAeWNi/Znhi1jR2EqlPZOBPG0h+zOOrY2VQdDJvgUzN3IF2bykh
93Lf7oZ6br2mVUQN9Y1Q4OwXcBfaSYie9gN+gTznAe0bcLT2LiRVAcSmgku9aYppq7O+Dnod3Dud
EDDsazn4frTW2KMrui96XGwgypbn6+dl8+NpJmZXMSqJ6I39/eQlMPoG5WsFhor429QZXjJ+SVRR
frVxl9Et+2OErfbESGLYyZgUOJP9FKbD61yJXpbNVaBbidFj0K+ianduoCmqSVVz4AzH+AhP69Ku
wFn/y0rd5wFEsAF8DpolFzGuWoFXKYnh+Co0nXNyVEZlp7S3Yz8F17/J5nYZMlTnoNqDxXAfP80x
WpPbPc7ZUCzuakmKO0giLZHNLTsxwp6Vk28Csk4lH0YYUaXHRfliGF/KShQMbrs+ppJuIB0BmTN3
ukoJkiXgY4ITP5T3mj/v19AIGSVL7ifCGbELvMvnB0Ki54CAF+USPhHLRtpPFdCtn66vHn1Vd2Pf
8cZA3xnH6dZ6q57km6QTeNzNr4VpYxNDjYwkjPtalEiGVhcEgwUEBf8HIkmCdGfTpWvI5oBARwkS
A6Lnn0pN7EE2pxrQZyIhn4yb+1nViDtMfYAq9TGbjWPXThHigGColc5tlPqZ9knm6omoDr91alAC
ZaklsBZIes9/SgM8wLwOYKy1S0jdr64DFed1FT2ZW1sKd4GxFwxmXarBAAQCebRUjSN9Hm+qfn0F
O1t0/Y5tOVj01zDwykquF3mKZcdU0eIpjhxpN7QlGvYfA4Ya/hYbz44kgJnIIDHKDVFzbr9Ia0zD
pPUxqi211ybUy0b8W8gRwmK80wIWb4Zt6MllRt0zrUD7EuOemeCX/mAESICjeIrtmaOb70S9+M0P
ZAO0YTP1Fcy/c/YKUuRjv+IYSO8yPr8EHrHr32cLawBdhT8mOP8EAbZZiSuYkJ+yiHZ+fc8SheSY
Y1lj6zmG290uBwZd9tNXgW32VfjtRI0UoFoMXtko7JwvT9LXiQ5p7UTOCz1ADuWuuytBKEUXd7lt
vsbB+vO6wcvDiJKqim4hLhQwoXwg2qfEUVEmsaIlf+/bowHtYKO9VzXRM3n52VjpFlLlQHsiruDJ
1wZggaW0R6G67r+v069i/n59HRseGI1PAzhZcEuDCZ1vZqFQ2zgFcG6R4YIhZ0CPZN/OoAAxQBsz
/k5niDAP+f8wVnhB2Yl14XmBaiX4EtiF5u6ZHlfmYI+zA6gjubePGE3amY/mT8gx7xKv+Up2tWip
W3t5apH9/eTKoa1rgEoRFnvwuvUHNq1Pfpm+/aB4BijmyU4WFU8vfS/WiAcGfL4oD1wAYCalUYvR
tO2oHCCx6CiPjdYFNNcFJfeN5wZ28FzjsQFs/2IwL9UGfQJU0Y6gijljMk9670zPCcAhO7oIEEHp
8vccY1gO2gkWulvAeNsXHGOKMsxGpQw2QNFsGDD1yLEMibfsVF88IbBx3TCD+qmvpDgYFuUOS2Wu
2gzJUSOy7S8WmVzFmdy4+tIlmn/9PmycEYW9YmAigc7SxUQZhmzTtR9sIyoqx1VRPlxWa3/dBPO0
564KJwLEMKgXoQx2UeMuY7VJ5t5CF6G9j3Pdz3vZdcpjC5IKvP6768a27jdefijDoXjIhAa4DKih
A7ELszU/cQBAvajfzNVrHuJDvAe0tXaHqChCsXTq1pEEWRNm15HRYgqAd8gLtZaYqBmzO/uduUPL
Yk8Q2EFT2gJU/UE8qLxRqwL45o9JHl6xTKvR5NL/M8mQdeQXuuQY9gHfNCN4YBodfdi9a71Q12x7
uUg0wAcMkPEF+oDkRVsvKT5q/2X2NT+HC71Dpukv/vpKds5BmFtvuBYUC/41yGOn6kRDuNVoBvz2
FKgeeL70vRSAo9qvI/qsumQHrfn/4M9QhMb1w01EEZdPc4rKbEtqmijjT4VbohJd04hWwvn6y8cc
SC1I1UHrDEqrF0wdyGZzpVdHPVJDZYeifchQK+bLhLcIAiveJHCfG3eeTToxVjHwj6D9dP4uxB0G
jRNQe0eT0k17O+5TF33HSlDA3ToiZ2a45wdxU2mPRNKieUcIGB2GEBNdQe9mS9C8VUETSpXg8osW
xs7QyYOXEHDUpxMsZhpF8VRuvyCYEQ3WX3Sw8BDgxOt4dcDgdPnIKX0HhFtqaBGg1IOXlO27NdU2
JpgaYLzb8UddO7a3tNbOoApYkYmVCyYJWGzHOVT8bqQ3CCQ2mGHjvEjmLu21zySyC3NMhjD2OdGU
2tZuAhkh45yA+OOCkMOc4mxcgFePiGXsHJCTarN33Vlf9CWxeyjx4+yjV6ECH8MF6THVZfjrHNhR
A6j1DNoGJTFda6zuR/ChkiEP9OKGrK0Xl7IvtcRrdYwfEMWXy/GYZN+ltvEplf0R+HJZye61fLof
DBHo9XIjwKGDDq0CcKiNrjR3rBo7W1db7YwoWww/QUugrQRfdOOuAMll4dmCo5HtiypEP2Zx7KyF
jk+q7cCj9dS/NxgdZgXY/MFErO1f3/lLb4opVOhwwnGDYBjN5/ObEkttYserrSFQu02L2l+U+7oS
SX4JjPDl0Go0+o5kKRY1Pmfko2puFGHD5gL3h2geX0TBlBI8GkJ67uOo+ZiizrJoEbAQypfk2djp
GPoHCdij82wFKHw+yYq77ORbzLyiZyO7/cffb6XBmDzAzgL4C1/SsWe5RRjT6hEYTV01/iVrb4aS
CG7K1lbif45/MI8HxU0uqknkCeRicQ2fY0tewpjk6Y+ssARWNoInUOEAIcCU5zT7gpbOUQlIqbpB
jdQn/XdeAhzQW0cw4v2Wd/39DBBW52ETywdRDeKyQXRml3/c8ciqxuzArmIN+2RV3kazDgG29S0z
8wur203yKohKty41ipfwbkij0WHhzo3VJmVeF70SVdah1J9SMgvKAxsG2JytjgoEazvwBqq1qzJp
ieXImOfdWpeHony+fvIuCPhw9s9MsCzi5L1z5NyhSe/IUXqwXBWZLAkwtVU1rvNDDhnxrOQqe/NR
eqtv5yCTvfJH99J4k+zqgl9yma6c/xDOj+tgMhuzDGudtTg028rNjdUzVdQjWmEgyKKT89eP2WLb
isIYhiDY308WbY9gXtZaE/vqjr6WgrB83fcgzidRHWnf0kBUSLpAhf+zy38Msg99YpDWYKHJCuxy
3f0spqM2z8Go3uaLjiLPkxo7OwNnRze+4j8S3cettQKogEwXpFuXqRPkQWlsFVjr8tSDnKCCbKKD
ajFmPLRg2UM64fX6idr6jif2+IyiWkuzTDvYm4ASWsbvlj66pD609K8jUIiIABkjA1umyheM89Na
OjWlnRzpeXOPmcJbHfw915eycf0YXxa6LTo4yy4a+YNeN2TQjTWCWOJzl+s3VtX4f28C4A4A5ICA
RmrLOeVpyqpWa7s1atCcl2bnverMt+smtq44Q6bi9EFp+ZIC2M7lOM56a4nsO9Q6WGs2wXisrbhx
xNBwdD+AvqEGU5r5UhJX3tW7KiTvVbJfRVHQxhN0+kt4H63SRZbWFb+kwoCnqb8M80spiWgRRUa4
LV11TBxnGYykcB6aA/9Ff6pURFUvsqKe32ipNiqi9OYCd/VLJ4MX98ckF7GAbxpByRRNHnkDZjRO
kj30lrpEa0rfsrH50UjjsYzLw/UTsmkGuhPwEZgcuYD8QNJx7DCYuESQ9w1bYmPwjCQfkrQK7Gy4
BlSIkHAYmIjHneW+TLoow1ondInaNn22Z+MmLyDYIKsGAIXL7vqaNm05UHCzmALuBe506tWymNQS
30dFPTZVPDv/PlWZb0Aq4rqljd0D1MdAYA+tF7RmuTgYaiTVQKpFjvJ8r/exl5nQnvx23caGJzq1
wXPDDh0xCQq/ctRixD1b31ZbNL22UQnCyMSfZfBjedCnlqW4wDJqupM0v7kdAanAcHT5lP/K3q1X
8HoX36zftQ+Uj2dF19e3lbwggoIcM5p/qI7ykY6JtjMigPWfF9kuXKie+c2N9ZTuqUdfJ1dUldk2
CHQ3KsmAB1/4dj1Z8ty2S/mzxsdY2UbZjTWXAevAHuWq76AjFKxx40gy4ksE+SgtIm9iB+kkCGj6
um1qksvRuOsPBXh7xtQ1ZLe9Y+KpjHo3KwIpc51HETPElmEQlyB+BLQTExHcCbXlPk0kyApGVE1c
Y3g3KLmTyYdlSIILvnUVILmJgQtEG5dgb9rLWVZN9RJ10rtt3pfa79F4EeziRjxjn9rgOmaFZg5L
TcCsCWKRUEld6ztjSi4PSoABsXwnLuBttPcZWh7lbTBto3XFJ7qlbCRxPZszvtsSYBhgHXc2xG3A
4+G1D7W4aHLBnYJoEcr0aC6xqgYbhjg/KOOYAwDUmAM46GSveVRfFQA9UWD72YA/pQqG3i0wVz+j
w/RfrsWpaT7fHnV1bpf+0zQjD1HcytnlIZOjxbAzNNIxdC6IgDa2FxUozByZbKqVAZ/OV+uYGeZA
C3mKrAdWuUyOvTvt6sM/6In/sECU1oFtBS0JE0fns+BUtjOHSOOIe6/sQKDhmxgQA72fvuvD9FdS
uSIu0MvLx9AtDILCEriLQdrOJpY1y8UYrZPmK+AtnJ02bM2fGBQW3Az2fJ5nNXhdkdpjwA6kM8DV
nG8kktEkJro9RLNe+o1+2xWlq6w3a/OWLqnbxK9F8aQ0v4FhF+TBGzn/mWWHoy6f+jafqYFTw25I
WnnajaJAj4x4g5/u19cY3YTelXxRHnf5Kp6b5eIJlSp1M2tYcGsaXgNeYXfQoNh8fVu3vh+OJ4Os
ozIDuvrzXQVsjWQFuxFdDdqF5KmCiHTT/aba+3U7Gw8wZmQgWI4iFPgWLgqZZmGAIjmT+kiNAwIS
lKCPjH3qYxO/dD/a2m2jGJzbRcBARaJrcem42XwOevOYYsQt5F+IdlmLbqLpEGXkNZXf2wTj+ED9
CVa4acVGqsZ4UFEJ5bYyT8dCV7oFKwyRhXjtndNBySL1oc0OPqaiCXPf8TXBtdg4JA7bVKRxuHwI
Js+/H8rvWju2cRdB6AXH0HGt7O36ujaWdWaBnaCTdz1usqzrxrSPWkJDubT2Rdvd9YUIKnzZA2Vs
ncC7gjIBcCE+QJPGJdF7amEh022a0W+FJblx/GqlEPGlluA0bpTVYQ2zrRj9h34cHqPzRbVO25UY
Fuui/O0fKm0bkclOi92m9FAfQnscGBUalNGy7pTyWPrJTn/++7oofgRm1QCOYjxiPN4BZYtuqO20
i/TsvTQG6K45/ryIDv9GLGij5oq8R8X8i6PxxXmpqtIBHoCiBjYF6221Y7pqy8O0k8JyJx10gUrI
5XmBORYIos9ro+rL+WlJGWOIUVo0cuIHuhBX0Z5yEcPHpdc6s8GPAXRpmUOxBTaaTHopOjmoSxBt
GrIPDKnA+28uB3QXjIga/Bf8rV4mB0Mwy0yjxShB1fOjH1SvXkUa2RstM6wIGgSgDWFTN/zrRtom
a/oezdPCCYds2ZM1Ozysy52pvaEritKk7EFs2rt+tbe20YDaM+4A2gLoYp3fgsbsMme0exopFLwv
pREsRubG+lveikZft2437hk4SgB9QdGJc1NJa0uWs5ptlMZT6MTabii6cF4af6zoQU3IX49gYT4e
W4l1MQ/IO3zSS2MzafBZUg86H8XtTFGtZ2Pr4OUZkSFqaJfaMRUgxLFWajQqHZBi2hOGApUx8WW9
jFEPNETnY8thndnj8oJRrotJalcaDYN8X2MOReulJ7KC0lbXhgq8bJJvSwNIvWJ5ceuxBnQQlXvQ
KMmumliPc2Y/ZquzB+vYh5yXuQdk6Ox25WQGcmZ9G/VVVJkVbRDnBlZpVJXZxAYt6Rcl/z3WT5L0
GM+CFvrG7TzdFr5yIHUJqjGjDmdT1ce+Ke/tVbtZF1uAGr98ZTHlg/4VBG9Rk0Uaf35RpEkh9koH
Go36r2Q+9Lmo3raBfWMDVQ6KsfCalz2yvCmyKW7wfY0H68t6y/CKKgKyWzCB+sNBeR2+jyJ+mo1E
DDYZORgid5R2+IdhsXQMXZCKoqU6BTkwwJo/OF6FjEi7IxH5qYMj6cdiu+WL8nHd8bCPfx7Ln1tm
h+ckpnDMqq87o6QRVHLAlPxPf746inQht7wq+p5g6gSuG66An5SsyKorzYwVZgf7qLitZx60cDjQ
UESSu3UOLRt8QqBJQA3Y4uKJZGhMVVrWNlIzSN7G03HNq5cqsUV+bWvj0P4GqgloZAbhOt+4qorl
fmyHFgX1KZq6+i5WcMP1aX622+zbMtHJTeN18AY9/RpX5Ls2Ly/gzAeYcdLNI8hQBxCgZFkIZWrV
mw3tDiFW1kBibrAmT3JW3TXzYXVNmgZgpCtc266/6nL+Y57SL6rZ3FsKuY11wO3kYSCebfd+N8n3
IwYbqOEcoVXvM6bCdp2/0KJwfNVOH/K2o0HerZYfK+XiFmoN5j0d0/K2mi8u6HyYenHReEPX18H1
Y7Z1q9DCR+rNIImXPKUtOBQTtAzYCS8eZxKkipthmACamiDL9jMkkLo73TiCkGHjsTuzyrzJyenu
yg5DkhZCBqcxXEcj32yj+xmr6YFOZthXZHd9lRvOCfE/WHvZvClgUpynxbCUkw7LQqPcnL0iO3Sr
KkptLqtSKO39McFnwN1qJy0d4J2W4+yDb3Y/f3fuu93qUbd/Wt5FzdLPrIXzD2f2OH9rkIXaYwp7
q+PKR9mrfqqtK7/FlqeDiRvMUiyvMv0xKJ6NKsw6d3xLPAVMlk9KIK5YbSAozpevnn/QUZEK06L4
oHpYRfQ2DanPaHehx36vAral3PQ36xO4hZo3Ovt9KHRj7HG/th1cDamgzdpTBfa7IA6h26b5WvI4
hOOeHeRshYK8Szq/wiTHGxNH/vUfGrznG8Cd6GqW1UrPccQYdFP36uO61w/KMds3v0SYqg0Ph0/P
iL8x2Y6HifekhV5PKotJ2z7HGPEC9WfHTfPqkCrxd7uJ3XLJ7pqYiAK6DQ+O0gRriKroqOCtOP/G
xlwBXeUUNLIrLZJHbV+tfVh3gyBg2bysaIcbLDtib9O5mV4DT4k5ZjQy4xjEgMRH1cK/7g+23nUg
pcB6Buwr0jC+EZW0K2YUVIJYAv3/5Ka9Y8hXpu5lhFqQHhOvD8U1lu1LcmKVuyRVJy1yh3FfXJKl
cMfRg7y1l72MN0ibQCwGLGoICrzb6pjdlP7/oBuw5aOAOceyEc1ckpDaRVn1uWnhCb7TQ/NY7cpw
TndMMJWptHfvELS4vs8XJP3odDAl7X8tcjF5ki1dO4P/BdFFf0gfQXbaHLQdKj9wTr3bL27/vt4y
QRwUCF+sACSGSgieNR8Ma+nspoMvRdd/0UbMffaDuJeg79C0HTT8IEt7nemLVt+0P81R1BHc/NIn
6+alJxbHdojRwEzzZUG1JPWUvf5qAQ7RucXuwAqjlXsfF7u5Cmo/x3CPsNS2dYtOfwF3WQkpEk0H
Yz3OWrJvn4ZXTLE3N0x1SAvmX+lX61H6D4+szWYg0d+FJhD/yCrVZELqTG8jE/J8q/xRjoKyyUaV
GafpjwX+jV3rtFed0mij9aX3m8MQxh8MtNNDQYzpRHUP0160qK34+Mwmv4+gwUTZDavSw/6g3fR7
60nfMZ2NWkBZsuVdAdpEYAyiN1RTOK++FioLLuMWvA301TaavTzrOyJPAjMbA2fYRAacYRUNzEhx
8fG6KiATmXAwxh8VxpTeEBTtNTCKWEEyutCrYI204QVRX7LTRLH5xiN9aprLaYpFKlubeQPJTg9S
DqgBVX9ev98bQCssD4Uim5UsGdvy+euRDlSv50XBzUOe78okhm9NndyDpo4RkqSxXGeovkPj4gXc
UY07gQvcVcDg5l3/HZvX7+RncK5eTYA+KBzmALL4RWvg0g1hzLlpA41JECKzzhnfMpfSKjOrcmoj
OfmiDKWbjL+vL2IrqEJH4l8D3Pcyh9bWCzK26CfZ6I+bzVPedEcltk1XnpQ3SaU3mAEQFXK2lsU0
2TC4B5Aqkv3zLzg4S5WWYwurZboH7aI/SE/X17V11U4tsF9wkn2UVt7PctLhqgEglDqqp1g3CRRv
r1vZdB2ohmJ+AWBY9I24G22tQ1ykI75PcUj2013qj2596xxpaAju1VZACCgjmDVRHkGlktsx0pG5
0UFCBdcB2KbzmE2/Bi3z4mr2muEbxvy9lCrH66vb/EonNrk9XKTBqLQaNtPqtcxvTe31+v9/MzE9
XRTnp7S1MabcgAE5RIPBCEwkEeYj8bJvTutV9yAV8fPv/8Um7j4GFiCnC2ai84NhjZo62FPVfvaG
U2+6M0Ho6FsIkGSfftXfqeFLPwU22SXiMxfEhEC+gOgLUxLcxxvHrNU6x2yisnDjyYeXMMGmBpL/
0i1sj77pChB5sq/urY/F8QXGt274qXHuK5orWdSVwjhElN7GqNqlD+UxeR5vWeqkhXEXlD8xe5x9
TXxV8JpvHtqTdXPfN7eSpK9au8HtwMO6H/cYvDyoe1HZaTPUB9iMPakM5cNjKehSmNQAbyoKafEx
uccIK6SZRtRW/D5QQZggHfXv5EVEorV9fNE2ADAcHSxwdpwfJdmoMpp2OttZtDpdihgvyENyq+6q
wPmgOL1C8Rt56ySdmOTeHKX8P86ubDlu5Nj+ysS8wxf7csP2A4BeuTS4i3pBkBSFwloFoLB+/T1F
2Z5uNKJx5XDEhBWUmKgtsyrz5DkkJqOExeRAbffQa9b30jbcoBz5oK9KT/KadZwLPp7KowdnsRg/
ez0TlZJ/D3myk/G4UbJkhH2lcTvifePX+opuAsdTgTQFd/PO8JZb9GePz5HRyQ4e+jKhSYN5DhVQ
ZpYvugwXaLeuki49f2ctAf2DZJmokmuTp0OT90pZ05E91n3vgXdiWxay22dBZC2Ep/mJFKwAqoHD
eVaOLKTKsMLGYYD/CHX22hvR8PYg9NmdjewmLtqaupelHTuDEkaWW1wK8bhHUmH6vLfUXEHrKWZS
6PMhK3dNPsuV6FJ2Xij0dLrXggL0lO+KX9qU2qrypIC+x7+Plzn9jsk2lglSA0aJ7zBU1dU48cJS
dw2WuVL487L7m3umYci4KsLjAwk09Q2m4+RtOypiolu/vgV8pHdRL4otiCFIHvvJryzg8pRVzD3d
WSer4mlJgnbOT3xxIaCiCbGsMwYk7NyEmAU+gfvKmr3Wd5hrZAPalewPO/v9/4HwmvH5JxYnb/I8
DUPejx0sQjhPXqWr0NeDMDDoVuhbGHvVzx8Ykr4vVtBZ7uUZn7l54Z5qoPQNzvFz1nisRWUMFcXa
loor1TdlRFdoh16wMufzQSmFvQxWCyQ7zm5eYWFIXa39WldQyGjIhrbb+Alq8TvVF+xg/nYJizRr
FNdW9MOCdcJWpziTDHewOsxUjA3NxUkADCuSO374WK8hPuglW0jtPEWL3cXCv02uD6JiDKdkIshB
mu40znRyybowbNkjcwZsXM3L6nTpljATqk9sTHwsuDakuKGwAcfOoPcXu0bj4v87B+GcyNrcDQcF
RCXI+cL+Le5Km8X8qhjHpXFOrgsSkNeqUeEb5H28Te+AwoTCo2e67M1ct58oyi+t59xWRV+6uLmj
Sn4G+uQQbHLaqGSPldN+JCqy7FUChLBifVw+ErML+JedKeBSR9YE0GvYcSAOpSrXibqUhVNm1w/c
DBBqALEGSNFP9wiev2o22vWveGL/zFcAlT31V/k2WUef4dbZUB9nUL2qH+JD+nJ5eLM+ViRyBc0M
6sLTi1Cvq3Kbl5FwcDWYkLN9mblgXut3xSG+cTxoA+9zjmZuUnp0R7a5r8vuUnlADPBs82DkqOSi
zIkZOJ0ALVdTgb3GIelLX+++45ri2s7glek650tZjgVj0/6ncqgYoG9YUCN844PtEejPlSDGoKxd
F+kSLfPs9gERmMh1wO1MsUR9F5KqtHT6KKOmyZA3lXuy5E5FxD2bvr9sTLFEstnlZh9J9LHZF7t4
G+8RG1fkVvPENXbpHjI7IEjNA6cOiC4qHKdrZRYdCM76nkJm+bNBN9xIO+/ylpxbIJH0hwHwTqC7
5tQCHgtNVepIMDj00Wj3jYY1Kj8aALGkxWTGnBdBy5XgTAO67KwLxRod3rZQjX600fg+hq/U/Egt
+t8MyMTxllEzgaHJgPSWKuDzbLC9G+0QSfq7Tvp43dgQpCsA2djUDEKXl+dwbpVwoHBfQc+GDljG
6RwaeWZSy6lgkg6NC1o2n9v0x2Ubc3OHFmJgk8DlBOaXybCkHsKOgxyzR1vhm8Syb4sC8HOnXEpl
zNqB3AUugIKFZApd6aq2JMOQ4AnB4zW6zWW8XlT0wanlksDMHNAQtHIaVLeQ2TLPkH9U1im4lAyw
jfjDz/w23qIHBErRZPQ0L0E35lIacu4pcWxwenRbbo2FZMEgypKxC2AZKB1XZG156sfQohgAagA/
22i7yys3d8LQ/61AK1iAZ6b3L6AswybTTQpiO7QrpXXxIfP0QJz4gOT3Ni+XTvTsbkTTBGichDrc
9AA4ScKrRsMo2+x1kAM5fL08ntm7nS72OdjthKrSxClF6JnrzX6kj9wZvVJ3VmhKja8sB5HLhnFP
8FlvrCG/DqFt4hGbgl26qbt1GzmVC4qEFy2J9klV2JB9zRYXee5uBHINJKxASIYQIJbjKJ9ZqXYW
0RYxIEcXs7XXy9AvRyA30hdQ5DsQ29QazW37H/r4khbvYNxc/zfTYyHCC9g6yGfEBx5/ADWMOMoH
bGvNkz7Kbb/uUfMCJUzof+BiWIwePK3HFtlFZk/ukV2xL47s5j2TW6Z1iBU4trsxcSCG0qnPUYR0
w8IQZ+cYOxn+AflwbIRTU2haq6xsqCmeipYrKnpo3JI8DnTB4Pc3w/tSGJx9GIqj82+DIigfj01N
GkVr+dfJ9fXRg4iutmbrftuiqcIBm8GPZep3iKfjt05DPZJkso0aygyHSK4QpVZ7Rh9j3DXWWcF/
OsNIXVONE1830mfVTK96XkJm3uzv1Ey96VLNeOVWIW3zKtU2ekue1C6B1l7ZeJqSrWhpb2hbr4re
uad8QPtZUn4fi/YVMfM1ovo1ujY+I1sifknTxwoKk1Dw5U8VM6+w2fa2kTzoo/GattpO1qW7XM68
linrDNKmdCh3JMfzLumjq7bm+zjUJLeVzSeLI+XemXdSVwh4/NpAJNTGZlO2DJgu2XnRobCdyvST
gdbUralyW5v2qnOcV9ATItVs9mTVyvadaZYbhFG46Ta8i+tmbyoZQCT297QnT3pbPwz5+JAp/Wem
k5sEemtNSDwaQrYLU1FTctdkETJuAzKAabOx7GatK/mGJv2KcXJjNda+a0wvY8X12MjoUA2tbTLQ
g9Uyb1C7K55XKyNM15A8f4oSwJZ4f1VI7JXw4WVIZDSJdNukZmhIQ1kmluVdNqoLYIyZ5izBdi0U
ecBtizTmJNA3BXTzpM4sEOhdHWC0db3Jse0jaNq57S1ZLYFbZkIHep2hNIVGUDxppzBB+JG4KKAK
+NhDUUvuo42Sj74tvyStvLbspd6eueGdmJskQ0hj6qEWqwXiY7fqH5EZfrdWFh5EUFeFOu/CRW0O
o6yjwRWhH5UaHcm900PdILJwyGIXj0rpS8B83IL76bZ5Vj3ilZvwMX2KbvCofcDZ4flKqHSzzZJj
EQs2OeGggwVGVzThoHlp4sgs9Kmg0wkTXNKffW54WaHdlf03WQY8O0NlJc6vuG4tRYgZ93lideLN
IpLko4nSCsganIeSSG8QTolcPcPp66w7tSBgD3LcMUERJKXyDUCVXlIZLuedv+DIZ+4K+BJwd4oG
OQvrcLoELCVNKNVN8dgQT/sWb9kBjumDRniCytfJCgm3jbFEkPh14Tmf9P8Y/SoVHjlzBn3wimtl
8ZXlSzQ3kf1cXTv3op9TMSErGJub4T3ZdPthu7Tg88YdQE4c7D31rKBqaCRJZDSpP9aVm7711/yQ
PUS9p7/SD2Ojriu3v2kjj9x1W+dxYbJnAjR4Xv8yPQnQyEkVMdqeC9A2Ol4Xl9tW6ba0T71Wz6ER
IV5cO26sU20ISHOvm7iTpjUqMkTxM/qw8DFzKy+Y5vFMwrqfNZAUpTPUOTQexV3Yt9boYFoZiWeM
gJAY+2JVbMLl5rOv9M1k5QHTcxyga8G9dPY+r1OwwjcjJl+X9L2GVAzWPrXWQ9d+twrLcKnJ39X6
Zwv+TFerNhJEFMA4La9bym9CMtziObJT1OYzjdh1FdovRkKCVG99q8kec+rgHZHi8ZBRtCInqS8N
FVg8IGYNhXbAHSn/IVm09i9P5MyigjBYBvYQDsw4azONIS1e1HWWofMrWmk891E1cI1BXvAZC2am
aB/S5S2PnDx7lMLcN0J5n8XFOpTzheL5vBkNT1nxeLCnaMqw7OzcUEj22DudN6Z8Z/EGZGPh9vKk
zWw+vP8xZV9dzmf9EZFJU7vFDerRim6J8q7lS6n1uTfKiYWJi82YpkhqAwuxxjc9U4Dc/q6OG25/
VqnsJSxbRaAa1KzOZ907j8xNmsubUv8xaI5nNj+/hvs/H/3/Rp80+LXD63/+HX/+oGyo4ojwyR//
eWCfxQOvPj/5zRv7u/in//mrp//wnzfxR0Vr+pNP/9bJP8Lv/5d9/42/nfxhVfCYD3fNZzXcf9ZN
xr8M4EvF3/z//vCPz6/f8jiwz3/8+UGbgovfFsW0+PNfP9r9+MefeNAerbz4/f/64e1bjn8XvAFS
8cftZ/fHBqQfn29n//Tzreb4LYbzN9yzRWbIQiJK5KC6z68f6PLfwAuJTD4ATDZa8WGtoBUn//hT
kv8mpHbBxozbGLJ94t/9+UdNm68fKsrfcEFDyUp08SK8q9qf/56Ek+X6a/n+KJo8oDHeRv/48+ym
YqAeBRQEioEojTngFT0Nk1atoYsiGVnQ7XWk9vFwNdbasDbWQnu99PvOB11idstW8ofKNy2KZGAZ
3WhLFPlnz6Bf3wHuSFRUACq0xIPlKHKqrGyTHGCQoEo7qJE0zXUuoxwaGlnkFhUel6yHbkSMXJQ7
xKkO4se+ke/13rQPXS21h3SkzgqPrG7BbZyhe8SHIZsNsJ4Qacd6nn5Y14WqXBsNCywnWtkDarNO
x9wB0YWo295EnyoIgSyoOY7WAoRv6rEmlk2BAziaEqLKlOdqxwLDgY4jaRmov5OhcuWoW2prmN7G
p6Yml8ViGDqttHsWUHXws3S4NWpkyZQXSEzBoyy8NaY301/GgJUQ5EBCJngyrpwNijUyFijpNTMa
b3RGN6Pl3ml0P2HqNRhSXbXSN0fH8187/3inn7Xdf5mFfAEY/vE/sLOcmqWALAyIZCzgXy0Ltde2
bnSVAzEhoD/9ylTdflPuVJesligLZ1fyyLT4+dFKhpLCSJ4lLCid2yKT1qYVbXNjSftmGnqmA5wc
IR7aURRrGKBmRG5VQoQz+W248dTGJAWFC1zStg7BJOIivQPuA+wPLaAmzHO+OxvcO/3mKiW/eUMQ
RsUzCqUCwaQri0fH0fSBxwMEerFNg5Tfh3J77ZQS9C8j//IGmVukYyuT/aE0EfhYkpAGyGX6JTG3
PXoS9G6p1/CsUIbRoMqKxKEmWArQ4XE6mkxK6NAnKQsEMQkD6W+AhtBb9dAF7KVBBTnyKHGLp/RB
uu4hqrmU4ZrZJSfmJysYOkmTxmXMgqgwITNlu0ZqrH57Jk9MTGJKJ7NctSNsEqd/KYo7jo7auuT/
hRG86hAdwe4CwcTJmSJGYsZRY9CgkZjbRA+dkftkaBY2xdxsHVuZLpbTjrVDsCmiyHE1wKbjfskx
idk4fjmI/XBsYrIgdtiBiVrG7larYOSdlyc3USZtChMZMsvyho7b7uX1ER99yeJkfQaokuVaIdEg
tlpXBsu+TZ9GRj0g6xZc/ez04ZKDdD8AsmecHHYK6nc702jQGXd9P7h1stTiM2sB7fRftIrAME98
A0s7FGAymQa59TBEP4phKZczawA8VGDigByBaoufHzmfeqy6ktgtDeQydnul8tKm9y+vx6xLQIXy
PzYme1lPSrRalw0Nkh0oiaGo07sWUs76tvxMUTkX3O76u4MMYurKV/K7/l7p7lJCbnZToKqA244B
3gVj8g04TYOhaTUNau2OcNOzjYCA0bMfqoVrzZKhyZEiTVm1UlNi94F0jjvfQ93YxfQ1tp2Fq9vM
PQNtoH+NaHqwIHqD5jpOgwzFbAWoJ2Pz1f+0vbx6s+f3yMzkNEklLUOdM0QnoE3l2lolza2mQjwi
7H1HAiJoXHJKc5dlJGsFEAiiugCeTq5roDDoDGZmWKsVejC96hDfQULFjXaCNSy33cxbqj2JuZq6
jGOLkzubTjl1HJLTgLUO2FlAfmhdOexprDW3Q7fp5Rk9q2YKlwieccdE9dQ+57HDqzqNTQVnTmRr
Cdw78D/rcBcD1qXty8duNzzE63AhoKhiDOdj/I/VKaBDr/DM0PtOWA036bZAe2fht+CV9HhgfpYb
wQXX+e2b8WzWfvPQAnW/mLUVp+zsGyCUiAchPCYS8afexio0zpkp9qyuugbu+WPbeKq2dI+bNQPp
NVRogeQ9y1ZJmlnUQ5TSwJEB8mqfc+muwTz/5jKKtKvw+uhVEL1VUzgOizSFo390CPSNvpffgG+9
AjrPM+6aaxXsksNVtlliQDyrvMMmpk0B9gd8j+LhdjqBKYt1w0nGIVA30iHcsDVa3X22km6QZb9b
RllOz8XU3ORcyGWvVg7Ty0PRyHW1jSJLGX02duXoJx1onDZFxCq2q0AEVC10ZkzXUJjG2gmeX6iU
QjbndKQVH3ncQT3voGlAepe6vjcG/ba11Xp9eR2nDu7LELDQEAFB8wIu4KeG8PYdehTl2YFUBojW
bRQmJaPy7J4bbiK1oxur0kfd8WwhLJ4VbWBY9GiYiEkylAKnnYZEysc6kwx6+Dc+ui5dfVetyl22
bwCQ9i6P8ywX8mUPhGXwPOiwMafIb4trLEotNgRlngtYp8lNH5Cb8t6SaxAxWixNDc92wBLhDmPX
Ilvp5EO1GXMdah5GEQ4h1C2L8Vtey9T2wfFm9HBdTniTt5KJEmnXaM3azKo09+w6gzppk7K08Oqe
8CXB1Zm5A7kcQI3gWgWw5izdmQ+9SslYFEFWJrdZ02+IfdOjOElaad/o5hVRoDbb6Ls6kdaaBHze
MCwc/2n4BdU18lTAtTuA5p7zdutjStWqzYoAz+5NVQAQGNZ7vHz9LOZ+o0qN21bJNXJkm8vLeJax
+TIMmATw43hdnbmAspYcgxVJESB5/SiN/bqk0hON4isp6vYFVVZUrt+MCDyi45KozPlRQeZOh9w9
wJfAqU6B5r1NC5VyOw86nXmU8W0X7UqKLv0c6pVj6Orm3eXBTi9TYqw4INCuhNjIOe5Mt4chzi0t
h3gacfX0M0V5mdI7I17o4pmxY0KiGszRQsMQC3rqAyy4r6gZlSyIFfArtGO6j6QwQB/ws1YOS1Iv
0/gPDkYVFH5gDkTdQSSJJndupSZDIeU1cMeb+B71QkExYWwFf27tj4MbBRVUQTdLFwDxW49jrzj+
aGEHNSNu+TA88eWtoo0GIA99UIO22lPoUF/VCWULbls93yMiyQm0u5Ckww1nMrhR1cCaT9sucHJU
3D3077b2pkUo23dSKhfrImfStywlXLlLwq62JB+Ii8T4YaP4gzwVSI6BsK3CssHlucm+ca1p7HUx
qmntQcdcdtZNkTXQb5BjFaWhhEfPpUrBZamAvPMBGISEQe3XxslAzho1HTQuyu7gMH6oQhI9E6NO
liidZoIkjvEvaLlo2p3EZFOP1FEzujaolTtpfDBFXkV+JrbtJjVfCFYzUdHGOwVoRTCCg+pvYgsi
VpyEstUErfEsp+9yu++Gj8tnbs6EaOBGQg+80jByehaoUVmJQYsm6NX73CEuJztoByx4z7mLDCq5
QvwZfgxiZpNtEmZgGm+tpMGbUFu3HLgB249RydzIPsJKhZunFa9+f2DHJsXAj566WliAPj/OmkBD
hlnz9Kbjn5VG2iczy2jlXzY27eA+O+QTa41hCHeJQy44I9YpuuY0VKk9FeWFy5Ym6zU1NEXeDxHg
D3LGSGB0kPdB4QXsE5rtd6Wz8LJd8lvaZPMVoKCSSgeWrAchomlddaCyfE3enRvRbqN8SqClD5yF
HMvc8IS/MnFnAZpGm7gtR6dRLYeZfdDV4coJY9+Q5UDqjPvLs3gezlH90KC0qsqIBGfo2YZGuUTL
mmM/itd0teUrcw3M0vaymRknfGJmMpoBnN9VNMAML6UDbdLH3tYWJmy687DCAOZaguxNQcMHntCn
+xz0EkpbDiUPant8GKXmrmMAuVXyrjcbV5eT77LNTFdjtauX5qqXwoUNeR4B0DkEdmq0LuEjzuhx
y7CoWm5LdVB2yb5N7oFV2TE6rlmCWkSNHrRKXxryefxGPRpbBJBkUEEgjp8OeShDUGI5co3Va5Ex
yPwo9ZManaLtalwNO/0lubHBnrT4HvuCGZ0GVRjGSwVPFQWg1a9oeORTogEIctMa66A2rb1RDCvF
rLaGnb+NeXeQQnMdAzRIzfrW6fm3BioRaLm6HiKLul1hgZHRMF0u9XcIlauIj1fckLcSiIV7ihKA
VV+bbPxppdE6SiK4RSCf0flas++kVjylu+Zd7jZp+By1ko/unoI9dVLsAcp+DfrBIEZO2onya2ot
XUEnR/JrgzmQS7NB6w48+xRG3Bh23/K0E4NOPBVydAPowI0lSaczwA/2MUiWUSVGh514Z4t9djS3
KalTp6iyOgjBIditqlI1VpUR2rhvOqmleGrq1NBgHsJdZxIrdbNoSB5s6FDXrhRztysDMmSlK7XU
HcvyRgN0AMyrZbm6fKRnZgPhX1B1qA66AqeRrEXveWSDtitgikb8fFCBiFJwCzE6J17wwBNTX67+
2BeKnx/NSNw1JUnDjgSxjZQpsmSr0aA/YrWKFq4ZkyvNL0PiNIE+Cnm4qQuJR0Ue0kqxD6rCmp0V
F6afdZnzmMfYgCwf8zWxSnmBe3N2dEdGxUcdjQ53DqcG0I8ESpKYrqSM+14tMx9p+6X80NzwAJJB
XUIDDfUZSW1bIApUCchDE1nbJ1wvXGxzKPk4BJrhmbXrSzRO/NYu+ZrRY5OTzVxGg1JZakmCRCp2
CDRbqWHrVq5+7yEjzABYAZksJNtRTpw2BelUHmLRIHJAusOlWv2cQTERlG5Poews5BNmluvE1GRE
uQqBBYdlWK50WDVRtG/Kck3z7u23Jw63UVxGoa+LsDx1NixOS70eU+ug572bZDrYtZgXdktFikkE
+TVxR2YmQTNlBZSQKFBpmaqvu6rfmTHbF42y7Tt0+l0e0hc50VHU+DKG3AF4oMUmRALjdKcX/dCl
hWVGAaK3FN4krOirXYZCouXyJibyBqh1Ds5DUj/lSZeG1wWaJtjByqy+W+WAfxebXDIHvuFjM5iS
V8h68iMciPOaoUUSnCLcRHdwCNVXKMH0YVG64BcYgXJWWF2+2Cn60jZdrsg5JrQoAYeJErvY9FWn
o42aqEzxoTdl8eeyH8DV3zt16Vuylf4ABXITQ/i3YiBRx/i+01rPmh06hNASA5Fu2YKqpGIBu8cS
U9rHTkm7dZ7w/qVRKseBZATKcm7fK2mIZiE2PhFTotEh6Ug3rFKji8fbuEi5ckWJnciJ22UW03Zq
TOxyWzQs6T9kAn1ZtxwhMebnWjiCuDbUGV2r1KE/TTBCQVOky+PwplFAIUjckkskeQYV32hve458
yrXTNKO+cNmf3OqwnnjM47yBhg/zgFTw6XrG4GdyLIk4BzhTcP0xAPAWPP806/NlAmkX9EeLhnNQ
Mp2aUJ1CjanOxgNvpIOklG6cmytuml6L1iRmWdeq+cR4FkhJtXDOZ679ohcc8FdBlwiN7clBj5qW
xEmYjAfglzgoaOlKQiPCGN33kbpSs+ijjZAaLl6T9j1E5qRM5XVdpV4nfUAMcuFjzp2OqJegHo6c
qfB0k5Oj67UaF10/HHSl91RzcDtnx/lCIDr3BShOmGirhGYezufUiXYgdIkzpQUjpVStnQYQxFa/
bVTtXs6cBVcwMx6Y0nGJMgTH0rTvXSkz2kQNxtNjWydW48V4C0fm98sOZ2Z/ivlCxg6UCSA2mTzc
wjYD9pHhxdFT9Ejr95Eyri5bmBuHissPrq8C4jZdF3lICmsMC+mgOZuSFT41fzaVuTBZkzeaOAMC
zQcdB0RSGRDB0zPg9H1rpbbSH4j1nknvo1KtGNh9S/3FiFRXsutVVvz+6xo2IVKBdmtYPuszSCDb
APZ6VT3guhOi7dnRoGxLF5JmM7MnPAgK05g+/HcyMFmVJFXluXJIzasGaER+H6cLe1oc0tOQg6yR
inS5SKmiPXRycMx6zO0qTIyD2aKnNrZXSKzfjL1gle9dQ8oOnCw5jplRWSj1CeeIBg3c40+Xi9PG
1OomHg+leiPp3+UOiOEFt3i+saFl9VcgneY0x7qWzYyHeEqjh4iN9XeVREuJ/nNvABuC7FtsbRTC
J8NIyoz1nCfOgSg/CfJ6aESs+HPV7i6foCnw+del4MjOxMNbnDAzT3TpIHD95puBJ8TYBpq+a0EM
Ka+z1QD1UesmRlzMTG+xvWJmKm1AFsE1DrcKxrqJ+comYPZCf2fQWxtluC121jqBPhjvvkMxT9ok
LtRyX5bQJ+cnGm8LhEz8R7SjTk901iDWQUKkP2RmCqFcZ0fUblNF1AWhVkcGfxzvVBSfLs/0+b4E
BkSHapaJC/J5A0VMugotaq1+MMYXm2ReCE2MuFlq5j3fNujFRnIfRUXw4Zx1WtohFjPlg3XIypsk
O3Sgrisd1S1M4/fSLcIrnhiaLNwIXqEaiofhQeYoOVsadakqb+TqULWm73AVKI3+/fIMzjgT1EmF
NxEsymfJMqKFtcoQ+YNRRvWi/m73lduxxK/bAOyfnprdXbZ3vjdFsQQIbhgVrKxiRY9ehhpkbSBg
YZmHIq0+SyQA9JwvaOSeb4qvegzUEZA2Q1PZxAWDg7wglWmYB8cJXacD1ZlO3TBfivezIzm6KU7M
SEYC4tcqsg7FOK6ruD0oMcjpL8/WzFAssJRoyErhunYmA09jO42G1hkOBbAyAI3Z1kc0fvy+DUwV
BH9RwYJXnKwIyWqU/zJJPjATnDUMOE7D9FS+AHGaYlbE3hZAalPFKFAjmNKCqGXppEaYF4ccGfsV
Ei31VpZLUINHsXNfgIVpp4SJ5oe8AN3MWFnmzhr7xx43ETesun1ZSq8lH58j1Ik2RUtL16ZEXecN
cfZaRlR0HYX6Lo5Ba4K83VKWYWatwSGHqyToOUBFNu2SzIjB+9bQ8oNW9Fc8KZ9YXb/+9jIgB4eD
iDVAX9Y0qjPkw0Nap/kh05rIq7WO+A4aXVEA6JZku2biE2K48Jp4tgJCOb0VU7wRmiaHLf6B4MBX
tAbFI90A1P6GtuRnVFBAz2+uh61Z//aGhmXhauyvPTAtO5cxkZiU0fGgAo1Bh9yzpNJFNe+34wKa
p1CNRaoBMl1nFIuqhhDYRUkVIJ3sVtVDT9EbDK79y0s2BepjT3910OHMAPMtvNqpM7M5aQcHEr6B
jZ7wjD01Wu4aaOLx0H0NWU6+Y3p8k6s/cm7fkKr/zm3lU0/QS90RcAqNer0BZHPDlcarf/9Un37a
5B2r4BSVlpElQWh+s+Te77jl27m6XZiB8/SbMINnAvo4UcqcRn1ryAiEMkkSqMR0SSljPQGVpN/y
IfKsFNIkbdp+SFwb/M52/Fa1PCPjwVCDB0LfOmao+XafUjRdLrWknJ/Y0w8TPz+KMzmkiVEmT5MA
vflQU4KoZkL9y4OfNQF6W/RLofp5ls4iRO1B1idM8ATDSPx8XEJcz07vkQn1dBR1XtQc/dFJMGqk
cy3kCkAN42d28cFsVEjiheU8DzeYtCNzk5DmUJtncNNJwJrSrTPiETR9k8RemLiZNASQUiim4CqF
lnOkkU6HRQpVC005SoIs83i1k3+Ofg3/I3lhuGbD6otdFn0hi8jhmfGd2BWXoaNN4RhRFkq9FAfg
hd8aJl9ZYFuyI2PB+8ys2omZyQPN4oY6lCmGF1nZla0N28rcGIr6PCrRqgZ57eVtODMocGPg6o3e
PBNFlom1KIToRSTTKkBHJ1RFrp1icKt0qZlzZrMDpgg2J6RscFGYQgniXJVJXMRVgOTVW9JGkN6W
4ufLI5mZNyAhnS9EBPICZ7m3Ih16SKWVQawN7KnM5Q4hom83DR+Vq7HSpVu5ztXdZaNzAxO2UIxB
xREV59M9QQulo0lsloGTdPZPrdUhDQvIKTdXl+3MLZODqAQpXEzk2SNCqgctNKwWlax2QzTqRRhd
q8QLo5k7WvaxmYnHcPRSZYyiYNZ58a22RgK33LRs1QXIsWle/8Y9SQdDWvybnU8iFGL/CecBuQVR
fz+dRrsvOo2mFMPTru0m2mSqfD3mINy5PItiM5/mPmBG2DHRcAra20lYG1qDtWGMLdKnOVhQkQfp
vL4OtdFNKqkAGWxkqj9qGr1JY4xYYyftt8sfcP4WxAGAlBfQJ0gTn2VQQciVyiRNyiBnSgBymgcD
pEqpTTaFQxdK4TM7BpsFqTggStHuOgUI8TqDiGHesWCAgg6Trjp4j2EpETdnRAwH/Y2ODJz1ZN1a
ayQF1VsWSDhZqn1FitvOKJZ25dysHVsRh/DI8UZRLxOawYq8Lx6jt/a6vs1X8SrfgNoGhHqZ2+0q
T35f4uicGxzI4FBvQt4PGe9JnKlt4GlCq2CI0NuQ2xtS/Cj0aKFOJ4LGZEsiESey6YJA9uy5ORSA
NjoWuuTGXn9KreLZSOWXMRnXYxc91soIvsB8fXkTTtsqxGk7sTmdT/RxmOOA1rh2LTTRszX9lO7R
NH9AKR3c6CAfLReuBlMoypdJGwh5yCCgvRipkNMllJtYisNEQXeROmycXL+WiyZzncpM/CQO/TZi
voxWoKIwbhMLpBJcKl4uj3puNY+/QPiGo02kWlRT0ggtWrJS+H0fbouC+21prS6bmdur0CwHwhJp
fPRYTMzEqWpkkEVBA0lG3SS9V63BJdXzUCzN6Ey4w1vPQoVXR0yAR5uMpzc6JJZgqP/ATIKBVGld
yGsf0FyZoENGXg/X3WP8jaVudFgqvsxEPWA+hPKhBk5vpAlPbTuhWrapjR4qBhmSxO9YFHpaLSdL
Cbq5yXRAbiOo9wAimpIn2Wmr6IWdoK1ulNxU+WaQ0a3HYlUa48KlC2wC5+cQtSQku0FqAtCU2D7H
22OsesVMYxpUPnm00eB7r65iUPNKH4JSOlrheDyMtgdSYnJVbbqtuUahYZFQaW6TAr4EVnZbNAFP
n4SRxaHoqkY0AOVFVVTbFBBIMJYsDHZu+Y6tiGk/Gutox62ch7Biq3s5B0T88/IZmNuax79/4jjl
HPrTBsFc6igsp13rVkPncfOOqZsyae8vGzufMiCCVCTrgBwG/H+KuiFJgxYiSUKXfZbtWaTcFi2a
SZt8IS14PmenZib7w9ZDtDh3NprO1ay5BhimXttUYwuu+XzmhBWEGh33A1S4Jgcr74oGstQWokFY
tF4+KPl1NkI5I2wtiCCoZbIJ1d6JF65FM94Zl3JczgGsEIWnKQ69zeKB1CpaGFKQWBU6KOkiekAm
wrXLwQ/t1B3k8YoybZ8NzEPW9fIKnp9y8SRQRCMT7kVn+STIDNI2i6w8qDuw2cWvadp7JANCrlwC
aE/3CtKguAw5ok8XOL0zrahsICZj2tjflPzdkD9SaHsNS3fMJRv/R9p37TaudM0+EQHmcMugZFuS
Z2xPuGlMZJNspmYzPv2p9sW/JYoQj+cD9sUGDMxSB65eoVbV7OOioHllkzIOTyTtwloZfNcCD0+S
R/c3bX5T3pci822Ey3hQjZkZMaVQSBQw49kJCLcSEJh0kBkK9JaiNZ875zLV1zDnyzYBAwPtNGbq
5tCDuihHvQWZ8ZMGpp0efBkkzZ5sYu36Ufk08HLlWi7uJAhgQAMDvu2bOYWqbgaIV8McCFa/lz1B
YAK9OXNqv93fyiU7Dsp9srur6igoXLtDIYy+1UEM+GS67KFHRUGiUlows9w3s7R74PYEDhZ0XQj5
ZrEy4yxJksHuMSRT+iJ7MhMWjN3nvIUsLREfdPHyeqCHh/YdVCWgMj8PQ1Rn6sAU0+MWxr4iHkf1
1/3VLG0axp3Qh5HTV0BlX2+a3jDiKNzBakz3iZEXp1EfbUVfWcaaFbmnFy+VOaSTU3ZW/5QVDy7H
nKqbBy1GOe+vZe6A5GbB54IsxUAn46ZyoCl4dWPChic1T9FTpdlvY8y3Y6k/r7U5F9cjh31R4UG3
7AbDngr0F8tkeGKW8kRiVDsRFkfaZPy4v6IFOxKigOQPmS4GjGanM8HhNopeDk9x2hgBETVq8mOb
hnpifpBORHb9TGCCHKhTYMgH42jXR0Qas6amnuXHOuMe84GTcL6VE7h7/LF07D8fW5c0hklwyXaH
WO2Gqq2uWMIHYbNjBwKYzne6XID6uayGV5RYRb29b22em8HaO7ce8BLohBvv5LIXt690x16jOs2P
rLMmI8i0Nk13SlWo+U9nqqv0R4vcje+NqWzwkRlG6nYfxIMgYQIDMYRxZXdaRxPsenMLYaLsY5YZ
Slf2tumnr7zC698CzrryCdwsVRpCTRUeA6UYEEBcG8Kkn9k6SZ4dc9tLDRR7QG4Y0KRtY59icZ1a
R5nZ2npYdoP+0SdT7jM6V5igxCdhIXu6Nl4XFB0fwthRqbUBJEUD181wTNx+ChQbd3nFqci1XKbc
7+Y84HhhEOTSc3/vMTNGEWrIjk0G+GKaoiriUghc+W3hCsjMgUzzNNVO+iqUBlzBpj6tnOrc38gf
gM8TIT6+TNkYvF5vh420CAbZjmXFTT3K7ZhAB07knhKxvsqdDcjhbGsF+nVzwjAqgaYYOETeZs7p
eOzebpyKptkROEFuhhYDAR4ISps0/UKBz4RWByHJ1wkfu/ZgTWpfreCOlnYdIyC4xxjmlsHe9aJ1
javY3Xo8JjxFm1D3XsbOfDY9EZToHKdOOflWwk8oeq8Nqy5tN8JKUO/LEQ0kJteWtT7WdMCChiMD
quXENA9K9HFb295uyHNTHJgz5R9kH5JeUU6B/J/N2cNF6yT2GowjH7uy9B2r9RW9W7nGcx8vTaCQ
YsAxIaK4GVe3KyP1wGbcH0fQVVZo+CZdH3I33t93gku7h76+DDWBLcazdb17kJ0o7Sqb+mNuYpco
WDr8Xik/25jmDAx3FZMzz7OwKltDuQjJnKqBHGJ2WN0waUmfAiKmjd3PbMrR502NNeKmNSOz0xlY
ETM80cChddZLJQzAnGUz8cMbd7WS2YVvnDyjpNL641Cd6s70ue3+7TvzJanL3X1LNwW9902TQEgk
NSiuzZFpbJhUPIy8P0r574LgQwL8OpDCCAnI1XsRaQMEFz9aH4VVlEWRLcrGEd7j2QIH0KRg21xx
LJmXRo2lQe9m8vLPvV7aKytcuIRylFi2WTAJdKMKxTCDAgEsSxwFKzd4lDaAf59wh3yNrpGyyF89
ex2k8iggYXDRt0ogCDYVuItBHJUxOxmV/aWop+faU5/SMnvzjO7BtteKTysm3yHfF3EGeB2tqkTT
6Kh3467z+BdVkMAuvU0T82cneUq7l/sXZsF1XK7xvR5wYRCMjkitehis22Rj9KNfUiUyx7V1LZ3a
xVbO3/UhNQunNmGGNnSTq00QF7lvDOIV8OGVC7LwRbu4FrLbAbeL6va1l2r5yLWUw5QGf1tP9Eci
ppVNWzaB9xqFGdSbrFmaqGEqPaaOwGq83B/Hr3WyBr283S/AmQGClG1YBNPzD6rLMDrAvZ4f9WRI
HpuSKGEjRsUflJy2fu4ow9p414LnQAcdHzGyEWS/N4/IBJwDqxjjx27jHtqnCZK0puE70bixN2Ae
+AQBAmdlH+eUHXgbr23Kjb64fShpqGjEwaa5NTagQAauNX4aDipMAjOkrjyTtx8XAksgqjHRC1KX
GwFtjMuQpmRJfbQU87XS1SePVL9iu/+m8GMCzdagHeq1gPb2qlzbnAV46UAgJwGxtWNfx5OvIjGZ
mnJt7Epe6WtHJY0gH8KwCvClc5UUjEI6RVFl9ZHQXtkbDXVDirpNHDqxCbqRRP2aubE+riQK5sIl
tQDVwdCnjcwEgN3r0yusOqWV7lVHjQ9/HAh5kF7fppoVsjHedWbsa0BHVD0gu0l9MvQf8NubJumf
oSX47I50z0vnlCVJaMfqkRjZJ25n4HuDBon9a+DJXtRGOJrDi55lZ3yGf1lnQrZXjxSXbTsXdHA9
C3M1DgZwFfbF2H0qm474jHW/MXJyUhto0paQ+Bzt/JAbXXesrWTauCO4BWmNhNFqPt13pYtHjfRX
k0UWmSVebwdQ1KzQK7s61kkuIHKcItQjYm2u6NZhy+zoPyuzTXfEmKSlsKpjPhnQCTF3KGMdOOeb
jy8GVwSGoCqHxHMW65GOi8HlbXVUqPqJNmhdGY77+76NpaWA5wGyQxYQi5i0v94wdFkEaLlYhccu
HX2FKcWG1bQOyeB+tNoCR4OGKtwbYHyoUcyJzsqpY1kSl9XRRZbjZ8J4yhQCySDydn9JS3cAXBxA
rqOGaON/rpdEgEXqLaD2j6pZ/FQh9+4XibZ2BRaNyMoHPnoAn+YxXs0wBeVYbnmsh0oPDWj3RgTF
rJUi5dLXDWcp9erwbWPo6Xopjj62RgzE85Hn097ORVgTskssBVou3+5v2uI9uLA0uwdK3qI+SWHJ
qTx301FKIoxANhtQCtYrPmtpUbJeJFmiwB0xL4a6TlO7xWiVRzu2isB2iyNr3A2a+w9t1f26v6xF
W6ijIFYFvOOmYqNPmOi066E8gohAsIhO2sADr2DV5waVEzPQMIhorxzabWoN9w9b8lkFBcHNofG8
o0CbFEcUZb0zdjV9LQfu/oGSdHOkbPyk1GYGivHeTfyMx+rnjy9ZanHgVUAPDO7j+s4kamwTVVGL
oxkbrxwKd4EaJ4eK6EfXhojjh43JcW25t6g934x+DUKp7RwicEeLWMnG4rw8xIkw3gixwLUnVn3I
QvhwZW92TQfqka4ssLgmp9/byX2ue7xxZja8umqxN6iIQQuXf7RDC88Fqyb+w4kukOJUHR7yZiiO
SQr0WaDlTotEWMRJFd3fzqUA8MqS/EwvgjFQQRJksW1xVJ+dE39Mz9ZOicCHz/30ByjSo3hjhSsm
5SsyC1zeZYwlwxaSxzn9HCN1LTDsUKCIm5URlHihVVI26iE1x2En6aQPCOaB20cBHqHBxLoD6+xs
BXdz405R8MS8mCXjGMRP8067W5LedOI4PfaFdR7ydFcN7Mv9hd64AqBdUGiHDocK2hqA8q+3tsvy
usZLWBzliP5v1qBuqrbxzxEN3p3KBuXlvrmFFeERwujo+4LARHxtDsWoTPCasCOmH8ZAjNmLa9cr
S7px2uA3wfQjOqeS8w7aO9c2tDS2VO7BRqHrfyDb4hSY9K3Q05+QB36wh4HaNzp/aNhqqFmCHXVm
i9LE7QpzYMdsskESXGifDeE8di1bG9C6cZ8wBPoSyZjwrg8x819NCoE47qbsiPr+aPiYMLGYL3Qg
GDZtbBhdWJrog/scwreDr2CgXYfQbpd9uEx5/TPm9E31hBCPuDn2NrfArdmpDmLpzCOmH9dt8X2K
TdAl378yCzdUJpvIuNC8wTTVLHDR7KRgtsuz46honzS9z8BOZfVi3HRuPYAGQ+drXMVz7WYM8GDS
DrUVxEpwcTe8ZVUR8xr3NDnyEESNRlDWQeVtrXgLJY6NEjhBb0bN8KBZG/7DiCBRHzQro6JzOpmb
n6BfX2KWtaZRGfgJdN/85WBqsf0a9TEgCsXOPCU0Ykqkln6zF9tq6/2+v+W3X6mcv9YAapLFpRs2
09ileaJqZXJs6zjUCZgsqLe/b+L2VK9NyCftwqU3FfcUN4OJhOl+4vGNYjFgSZqtibt839RtLv9O
dAB2GMxnIS2c91JGT+9oNiopqmWGihijaulnTa2bb5DI1hNwp4409TU9c9vAFh4zNoR75desmcjX
zo41OzDAKZOvnPDtHoOtTkWLAz8OpUlzdsBK1aExCPTuUQgaoujxRjywTdxf+YLTQM7nSdAAcJu4
z9ebXCSuazMwtx75YKtKoGhNaQWDcFmPbr6S51FrDxpF0mny38KputgHhV664iJvTxrsLXJoFrEf
vMcc4xv3yViVOYfwblKkWZSrythumobbg8+yHIVgFjN1Wjnz2zcA1wv8E6jQO3jY3jHkF9eLa+Zo
04kBHz5mis9dDvL0BuHJZE5r8GLpf64iBQ1UCChLgSEarRvk19ebrCixXbUtbpdoyhPtBkyaKWll
ioAONkb1DGAQevCPTCutssWzRW0D/SJANfByX5vVREkJKPLzY15DhsfgabfrqzoORlCV7FvRk62n
x8pjVZgYVjbtXFmJTfSlcwWBiKw/o2gFoo/rH5AlWQfdAis/Wkj4vkht3qC2+/hVzVXdZ1CnjsZJ
+dbYNPcHER94kZVBogOnlQ7qkRf2X0fnUIKz408ac4cwmyhauBykBYNaHJjnoKxYhgbB4jRq5HtX
1mWadMC+mspaYXbxY8QYqqzbA6Knzj7GAsdbsloDPoA1oz/YkEjU1PSFJMDyWKXGNyOSqEMLmtWD
zd06AKq2CoUSH8ik7MAvvW91J/S48YtPNvX1PP+ikCKcKDsMOvHLwWo2mdYHGTYoFKN6opn1qmsg
7MvyH52uHdBv2qpWRUPdInu8dQcBKsuq9Y4gM3nqlX7jxcoGU6x7Pe32ZaPs40I7sFo9QoxIDYZ8
WPHO8/1Q4SWlohWiJ6hboWp0fbaktYRn99BZ6kZNPBIv8/Zto2srVuYf6bsV10aDEIGTBBNeWynU
Km0dpa/Og6EEbdP6LVN9wf/ed4JrVmbxwxAjwh/LqTr3tMiDnjWHhmUxmpHkz8cNGY5kRsF6dGCO
ZstJygHAj7Q6A/1rBi5AQT6vaBMqhHy9b2npeIAAwlsGoQrUWmbXdZyySc8naIYUtNoBnf9Ds/IV
9zL/uuXZoJgH/yI1DVA0vF6MRUU6qsKD1kpHPpms/0z0/FthOX9Beba9v5qlA8LjgHz5HZA+h90j
KU4ztByg2ZAqf2JA9hDTeeiPoFN839A8TZZrujQkXerFo9ALpVe1FoZo64Vt1m4mfNTwUROmM+qe
HVy1XMETLB2UKUk/cB8W2DhsHTgtDxzC5yzLQm5+9dZegSUD8K8oHwLiZt3AUpWym1oCFP/ZFr8s
5zke18TIlg4HAhCSLxh37Wa+xClLu0ORtcBVg4Amb33C9A3p19KbpesGRmvQryAqQgtk5gpMcNhr
VoXRC4cP25Y+T3m1Ucjnsvly/wos7delnZkz6AqoWwK8Aq0Fu8vODhRaD5geWCtYLFmBA0UtD0Vd
MPXLv19cNAskIWpjYjW23RxKvdvGTfd8fyFL53JpQv79wsSUFWNt9AP0MRSwDAwFQMl5jgyUWj/v
G1pci5ygl3ylgIrMYki7NuKytCCCYVvDuDFS2p6VOM5X0EZrVmYeraMofY5Qb4G0kzKFuTI8ZG23
lgjIw72M1OT3jxxAh/sAhhYQ6+s9a/Q4U4cO4jAx+lyJw/ap/uKWnm+DIEwZVf/+xi2QoGFgFS1L
IINRjEAsdm0OEP9Ui6VMS9bpIG8gKeRvIYT8AGyEElCgnB5yjvyqAqddFBcek9KC08d9q4VBDSRx
kg/tptLbihxckQMo6adCwSyhETgYsfPSJLy/1oXbCDOwIjkPJcPR9VKzsgBnBQPVfq6B5RVsvqA8
n9ona6L2/2hpdu/p1Lhll2n5GflGQCseeQrEMcU/vH7vaG5bzrhg567XA26DSR8FxUtRFH/yFr10
XEsWuEZpblSrWbuYC9sHnJSKKE9FpgTiyGtzABN1Rkl0qDP0rw09aOoTYB33T2jpA7s0MXv7asS9
8cCM4kwK8NAJa4g45llX6t4LbBG48mA2RkER1bB3HdVLr8QzkeGL7AsM7QE/BwIhTcemPdhJoD2Q
0At45ByU5HMt9vx7ErJAX0lKllf5n/3Z7ejsvNacpivOVtKrfmMOOy1uf93fySUvghFuDV1BvFRY
7PVh9Xk1JX0pYEPr3hpHf60L71HtyYOhiK2WNyuecelllAhQUHxghhWzdNfm7EkMrQsJjbMgo2/V
ZdgihRKV7pvdn/sLkz987h4vLc1uIQQPcpJMeXFGjc2HloifN6bfNjRK6s9q8RWbEehIaO8bXbr6
l0Znu5nrWa+jLVOcq7h96KDKUbiVX2lrM0uLuygx5sDwArw7n5yrnCGbJgNmkuGkOH0w2nqk6nVQ
dn/vr2fpBuJSYPgd7REoEswK3DzBoK6aY0ppyKynZDDCRHdWRpHWTMi/Xzz9Lk1ztcxgYpygGAkA
waMJJpSVc1kwguqUnO4CvRSQm7N1gNhVB0UhPDrQV6h/fh2nlfrXwolcGZitolN6Yo3Cys+G+lab
+QHKTKFD2ijvNvdPZIEvQBbaALzC4aP7OC9AWWCdFSgHYXSLhX1QdH7/Zgft1t1Pz3kTKd9RzIYO
vfbtvtmFi31ldfb6dxU0o9sSA2MUlyBvuy0KrmFfKisud/mcMHaKo5JjLrPvJx5QsKPczM8WzQNd
b0APEP7DQiQgG3OnwArPhZ9GA5Es6ovybXeiImGPtCDPfbwGvV7aL3hUABoxE4QJ19l+JdVgVFOP
hz0ZBOrNlW+KOMjEWj6ztF+XZmb32vZ6EuMjzc8e9M/6CTPca4M6S3GffBv+byWzm13Fpd6b4IA7
K1nyCvakEDz4h8zQN3ED0WjL8rkGLgcPYs5DG90/q6WPCuV6NC+Qvd9OKaZuCch80efnuD4rDg9t
I/ENCPSW4xoCdeEV1ED+ibwQPvVWFahIWQk4C81BCt0z7TXnY6E+ZmOdqKfBsHnxNrm2+MmF2UGI
6/4iF0wj2ATQG+VWFNDnNJrMMhOS1Wp+zhh9pg2oA3P7l0mHvTayI8hB1jZ14WaiwipRZO8DoHO+
U7twE/TWB7mpbwXf2uVLbbzeX9KiCVmckN4WceAsyRKF0IfC41COt194ynetuilVsRJJvPvs2QMv
/3n0tCDhLEnDrh8OTMakVg72uXP11fqVno1d/qRDwS150YL6vC6fKP+5W3OYvgf7EcbW5nWdRg5o
CoE3t0Db4SnRBD+A6zo5tZg+3Ks5enetq/OAD5oBYmb6D6xBkOPCWy8pDqSG4+w7tBvRcAjV56Bg
Ip7fCD0Ggfik+lQBYPT++S1dSbz5cL+A7wC/MwudQP4xZiB8ys9g7Y4mzIGHNeMPrda/QAf8bwsG
8H8wiARFQto1kO04NxcGIg4axYeO2uwmjREOknKARxm1Q2dZj7kuxMozsOA4sZn/WZz5ZxN85y3Y
jOHVnHxr28PWFMNK1rX0FQDOhRuKB8VB+WR2P1NLH5oEJiaQa3COMfK3bk2g5wZLAr+IdfxnZHYr
DDfurQSs69DBNDalfmKtXz654RCMmz6E3Hf1VX9Yk5xf3DsUgzChJ3vKc1icyUvAA+IKN3EogNFP
MdPNFPMfrEi2MUOW7FEWnrNksbhqMlFkcCJdi1odvozvFcq7K3HNwlqQpaIkDCg7sAhzV4WRf5uz
yWXnAUIxvsPHAzgvVyLchYsAdDn+bfRjQMg1/3JBVyUcgdYlUix0sNhQ+mgdMny43Zq4wZIlDf0e
OXWGKs18z7TRShXWwhJ1EToliY/XxR/wRt/3D0ubBnYQQEmB5wGV4uxmY4CNiFGo7Nw0f0bHjQBQ
Dv/BAgTQZJQLZOS8G4fqfO70FopIXWkBFlBku6o03v43GzL6uEg8FMIHKIBaWMVAv8cuOQPvvIIS
XNooA4BbCNNZcKbzbBcAUgrZCJqfBWIlEKMF/eoAw4KvtoHpQE0M547u++wsjHHsMmbHSDyqb3r9
mvTNLgbPlYUx59xayT2WlgMmULzq6MOjNCb/frFjkP1rOkS17FwWX/q6CqxqLThZeGRRb/vPgrzg
FxYIvhJuFiM7G9NvFBsDpaVBHJONOhUBdb+hvHUQavsP3+el0dlFGOueF0PcsbPtfK67x9E41/H5
43dNdoTQCgBI4SZWsRLIsxqiZWd3zCOFQYFjTXxmKRzCFBrqKpAnlOxE8qJcbB0GLj2gwjhkNP9W
0An54WxYSPYAVzl2OAXNHlS4a4/okru5NDmLEyZhp45ewiRqfRDQovkf3q0U+pYeuKtlzaI8tG3R
aQVl6ZmWvvcZRJcbGvIvVTS2gRYgAQnWhZff2zOzUO/C5k23UGlIkZIJp5X8tXybhe7WjNJQCbzB
7wJQtUyBFfAgDtdUghe/L7zlEnmH0fc5QFIUVqEwF2sFIX6UjHuvSXb37+Hy0lDEx6gBBlkxvXh9
S7oODB/4mNjZfNIPQ6g9Nn69VY7VLtlrAd7aMAvZ09pQgLwHN/t5YXR2NVkyJSi8wehQYeQbnDoH
rRjfYq0ZA9rbhU9H2oWd4tnbldUub+h/q51d0CxrOtpBsxTcivSFv/BTuc229ufujftFlIXxaY0z
cvkrvFjq7LoaBbMqwICwv4jHxCnd6GfvO2bqDyqoq1jQrPGNL60QhwlWaElpjGG86/PMNJKpuUmy
s80J9AKQz6E6vbKLS8cHlyXFMVC3vYkq3HEy3Np0Mwj8iX0SDQ/8pD0WoayBD8/W1joY0fCUuD4E
6dZmupdeN4mwBb4WuBzgn66X56YQMnELBXNJFgV/eLlVJ9cvu29k+GwrawG7vPvza4rUGOE6mHYw
Lz97SlXAN9zCQiO19I6N0QElY4ONngQOHu77W7rkOAETQYaM+i0iqdm9BJ62TB1I7J2r2hO+l2Um
pvNT7utkXPGfy5agVyvH41FkmK3JywfmjDYsOdkYP5as8GJ/7MjIfKhcVV/+YVloSSI2kGCbOUxN
GadYd1tMkZVV9YcSBlr4pnr1rLWwanFRF3ZmTkwxu7hX9CQ7q0qioQzpxfw7mSZu+wMDiiu6v6qF
awGwJUaAHDnbBDKr6zvoEFRTBJi5z1MOYp8eohVcY9Bkt/1WrIbWCxceH5mkHQFQCRNbM2MAd0Ip
2sEd9FISAGS0LXPFN0kZjInz4Or91/trW6ruXdmbbaWRqaPhtlOGjirp/SLNd6TNdlMabwhrwzQV
YD6nj1Ahi4Z0jaF4wa/ANlASYDoBO8U8j4w5FYBh8Oy9FyRFp/vKfqvfxSTBAd/H+NjZ7v56l87S
hdIKZDvktzffXi3F8Dwe9uyMFiVUvJxAadyHJKsiimr6P5hCmCwLVLKyN6tpOJ0XT92IS5pwLcrb
78J9UTR7y9YEsxZCZlC4wDcirESzcl5mgJwKmB2yKT3T5lsaD5sOTTXU1h+5ynxDvJWO8nWY7JXO
5MIXiIQbMwmoIgJPM+8axq7Lp6nr0rNTPff9yeOZb9GVs1r4FC5tzEcJ8eiRIcXE4rkRv3LiYrzi
Zz99yTwIla8+owv34srW7LAMhxM4RdgaoGulZ0OUgSBFmMlDusbgsBQhXJmaVZ5SjCXrXMBUuh90
vz0iSg9B8LxtiK/7qg81j5Vs/QZ8L2vnF4c1fwNMQtH+HWCRf6UvYl+EddD9LEjAEC1UPlA2Ad25
P6FrMGSR9fv+V7B4UXAzHTgzD5wp8pAvshLSuswckJicdWgoVY3Y9tPwYEKFILpvZyEOQkL6nx3p
ay7seDGSyq6usasFxDgEBjv2npflK1dyKRsBaAx1WExRQRplXi7inl1h9rpFGsICe+vxUHuRIxTY
zNEIqiTQwwSSP/4aS8HipwBMHGZzwAF7M8GQtJj361WYzcpy8HNi/PKI9avxlEcz7ZWNqq7qhy3u
54XF2X5WBMlDzJr03Pc/J/vBJS/3z2tpRRhbRFSHMEi/oYUsclMt8oYmZ9SPct8sp6iPIUBZq9/A
hP/oqslKjr/UNnXBOAhMIQhNMM47e1jNMZ3iLLMosBxkm/6qg7wMzNQ3iwBqFuwH91G6/2OSB3tN
c2TpC7g0PHthpzZGY6fU6dkGtDUwiTZuC6M5toVY4/5YvJ2XpmYfW9fIyYDapOfsTXUD8he1k8iL
ir8dlHV/ub76qO7IGtfD8vJAugzRcXmS8iJdfHiK4oFLpRkpnp/BpyrYs6UkaIdxw/D+jVly0chX
YUZyMN+8c0YGls93jTQ9b/zWAFd8X0CMzfW1qdt+1BQKwmgRAxfjIQu/QQsPvBIuRREI7JuVT/U2
f6yTfnwkTj5turj5dd/c7bcAdBfoUaX4jWuhdnu9haQfU3DwcYjP2ekfKbLqx1V1oIRm4aj2rT9M
7f6+xdtDw+QQnD54ZzHEfKNS78QqNbxkICd9AGCgMo/akERO16yUP5fNQKYBY37Scc2SYUhhiVoR
nJwo/VQM5xQN6lj7eX8p0hFdJ21AJCI/RC8HXZYbbBvv+zhhvCGnjHg/S8xbdBamctLkr2785ARj
DEazcjsWaigwiRjd0mSNBtf++rwcRFiIZwtyaoM2GiMK9AWQKzTMAgEllPyM0sKJPdUrCJObuS+E
cVdmZ18aALHxSFyYNbf1D28THyC364+gnQqy8P+jCCb/uZuNlaookE+wpBL89SozlPZ0jt70yTgJ
tN032cENEZsPGNBA5U1iTAYDOj1rwYoMf+6ZlX+/8CdTC31MGw2Gkwi1jR0kkX1Ottp2CiQ5jrbG
wajLVdwzNzvLXqUY16lgrg/6SM4jIhUfRejoe8c5Wo3fb6ZI37VfPKz1U5IGhuZP9Q7xJ8Rc71/k
hTAN53ux4bPzZcIEhaf+vnIU5kIWxn+MT8IOkz5owinKccj0aQQ5ZByJIrhv/Na5wjYGFjAwBJ4Q
EPNe73oP8uSqHDJyGgiJnMSLBpE/DD0UrMe1B+MdYj3fcpSSZCcMbu2mBGnWZdm0g+edOkVR7Ycs
FekQNGXR08ilRNkBPgAJ+gL+T/GBL5kw72WN+hebe6nYGXpXp+D68ETn231vigjaHlyN8sHidRQ3
SOCjgrUt/aQUiD/CuOe1ESgEiPxvnVZoXYjia1pHeaPUcZRTYxqCOklwvKAVMH72ZVeZT0w05hgk
6qg99yb8i08NNCNWIpLFqwceAMmQCADDDUeiPoGRKRGNd7KZFnVG9iBi8kKn3ykh4CoewxJE1l02
bCyTByT9DvjVhpL6r+FBhoZn20ovA9X4TdQ6dHt6UMwh6Hp37XNcuhjojQJnAdADsgjp4i8+R6U1
FUybTu4pl/PZPlB6x+KUPGdb4Q+Bhe8SpT+W+expjRfnNq0FCgsabRCfk0SLc3SH6OjguUnqnkhx
rpntdxUJ8qQMbPpKSLUdWy2YjH5luQs+D6wacGySaOlW8rD0Eq+j3PBOBlODtGubTWeYZHP/W7t9
FUESLUFN6G7LGuDMsZZlqZAuqXDuxOhOXFRu6fcu1dIgxvzo5/vGFgo8qPQj7wKjBDAIAN5eH2BO
mrRhJgigtEL1O4P4an7KjDa0DOr3+Vtdf7Uz0LBaxYfRD4gv8HYArAK8DGqP13Ztt9XwMHsQODGn
MOZ/ihoZExRL7y9vYS+BxIF4EeZSQMMy734KvTdaZqf2KQPOFp1QsIR0Pqs/3ldHW82AhgtsYMJg
fhmB/QGbmaJZJ4PSDcSLwjo1I8NTVp6ApdVIqUUUG3H1b0LcXnhtzIWwTo3BwqRG6778rBfZSvxy
G27KHiGyZYz1Qfp8npJbg40SWGVYp9ar/QrsKvbPvDr15ivu+8qzsmQKoTTQbRg5xV2Yva6aU0z1
CFjsSSjfR2ktdX2jO7a83oxZ/fHvCukdFmTack5lXgjrisazRki5nVjpBvE4hlYcnzqreb1/5Ray
LO/KzuytNFuLmrRrcEoR5l/BxlZsylYWcXy8WvCHQ5iH8aZdq5YuZLCwC0oTRJ3AIt6w6tlJbPK8
4dZp+OV5vnjUAz3SdiScjv2vNiyO7W9M4K4EnUs38tLmzHtAf6KsqIDNun6rx2+qCo6atemUW6eL
PAtdf3Du4DXEmO61p+BOTijpGD4ugBZa6485/bx/Yku38NKA/PvFG6YmrqJPmFE+cY8GDVedxxHw
bN/tM+rbfPgKuY+V8uhCkQ9rQs0LPRAUi4CluzbJnKRR8omYiGL7yEQUS/beUeCCKNt8w17LlWNa
tTd7U6CbiYHs2DNP5HsXJjtt50Xdwdgi5w/TKA7XZlxX7c3uBUBGGl5hrM/bTZsY9oovtRVAynAr
EwM19vlqpC637DpsvN7SmS9RSY0iBFpcp/7QR4pfbFLq509U9av2aO4tAFl94ps75YxYjluBY/jq
T2UloV389i/Pdfbtg9SujTuOdTdRtbceswif3yexazfvMl7PBHnB2tHeZijX65af6MXtVcTUFQU8
7KmwXMiMdFpzSvMGj7mhUPqDl1MZWLF6gpZpmv4xldH71ptdvdJGXNBquv4Vs4+0BZOn51FFXugu
NIMmaMft8JMYvlm9U5caQQ7ggPqAzRebdDvu8g2NGnVd1WzBI0kfKF8VVA1vVBnjzNazphjlCYC0
6kC2TWDsaCh2VQQniAqsn2z0T/cdyELqjSgG7zEMSwDPHFtDbaqrBYEGOrQLwwnqbV4aJFsRTZHY
Gn2whgNZSA2u7c2qr2qj9oMsnZ7SffXSB+BvkOlphtTIZydy1s/6i/1Z/6ocxLP+kH0GnYG/suKl
bb5c8Sx8E2pWOQzSTye2zz+Jx6LZJTsIH+/SvwXz28T3DlYcIGGL/ie7N9AbXnN3AiLUPhlxyB/V
CEh/rHjPd/0v/tY/Nufy1D+sWV14IEDpjhcVnH6GDSjd9SdGIanoqLy3T3ExmUYEao4iDTJVo9PG
bIpp3LlGVXc7l7u0299fsPxuZl4NiYaU9pbEBzecaCUZhrHvRv0E4tXikaYdfahbwiLGiyRqPGOt
tLnkwQBuwDMLbQtMwc+jv64ZDIgUE+u94DHs4UZRt3IC2x9DVFievFVQ09JNAo84+j8S2g3Sq+vN
9dIMRNGpZ51STG8kuE7kz/Rh9l+QOyBF/M/I7IlvdZ63vcCqqlFDK9KajlpsrqHUb0uNkrQLkdd7
GQ510+uVdFif0DrVPhWq+ik23S9lnh9ar3pUIWrv18lUSUUSsvJJLFxOMGOAU8mBfKoD53NtNU3S
mGk9RxVOKdT9lHrK5v+RdmVLbuPK8osYwX155SqpW1LvbvcLo3tscwX3/etvwhPnjAQyhOs5D/Ni
x7gEsFAoVGVlFmbWfdWZot+NahUfwMYjf952y3WNk06Wo58MTCkmNcG2dG0VKleQm5cNgjA74LSj
uLkr/GWnP7S+ERDE/NwuwW8fceX4VtkgnliAWYAeGxwTqEUx7pJP+ZiWhtydraUiTiFF+a6I44oT
0TetoJMA5DfqXtB5uV6eMRoKntxDd+4xAzq6SxUPL6US5zy83ep4/84Boe4CtA8WxL6+0ZC0skJT
2nMTmTqlXAQfan9QGvUIbSD1T19bMIYLEawABmiiQfV7vSirBf9poyfteZxIBAbz4ikuw107Jt8U
tCYtrXdvO8nGJgLcjDCi6ZQUhPXM0mr7WehgryiLoxgL33Sox9w2sTpydEmUKh0rkrCLzEVYGjPg
N0YH4J4O6rYxqfaTAc4zYqhBHkMbA+Ocoqu2PDaz9QUMrkWws4OfHQw45qo9qUbFNBZKFZ8x+f3Q
e+ZHdIoflPs+Q10SlX59rz6TffZSPGXfa3+YkHPw6EhXrH3oCF39BOYgxGETkjrET5gPw33vQVO0
sHWvu8/u2iDykqO4B++46BdeE0R+u7u97+uMh7HOBFQrk6CwrcM6TTxAoWunrulqnhGUPuQLOJfg
+lKi1gBtwn0E4NPq6Z5DxLsKzTI+g6EwWFzdgUpXd459y9GC+M6s3MTn5VjbK7ywSb37Iq/WAQyd
SwU2Rwd0k099MOyUAFONzhAIXAzGOg7QBYLBk3J2aKu3e28NqamSJkbN5ZSZtU1k5QEPekceKl5Z
efVOwl6iwIjOFDqYADEyXw6yGXpmTPTLHfK9HlT7bLEnV1TR9u4D4QlqS9JH/Bb+NauYDrKfk38R
wa9/AHNm9akWa4U6btdWNrTN7UjjvEbWrRJmjcydOJedEkX0eMqBGTQvtQ0GlMIlAWa778XZn9As
OSSxHT7xiHRXycxvw7iMoRUBdh8WRdDPuTbmBE4DwVB0BUoIKT0l6MFxTt+Wu+A7/dcMc/Yj0xo1
AWxbaPXFD9GdttO+kkf0o45kryd27aMX9IAHLhe9vGkXgwJQTMQ46qo0HfXgeiZtRMOe+CsMxhME
yVxwDTr6e4XWJu00Zmde9r15+jFN9l+rzGWcxJCQXeY4PlvP0a47C6Bckfx+tFUgk0Q38+P5oIJ1
7+H2Jq9vL7jphVWmnlDVqgBRbKy1HsZ7kGn7Wfh128LvrtlVck+95cIEE2I0NYuQuiQxkqgwEF+B
q7yrD4lXfevswRMOst9hWrXd1wip/a7cNfeoFn3jKhXR7Vv9CkxP08TAgswTs1AMUvVqI2bxubiX
vWNCFYoCI5DdUxVonEC+eTzoAAPtcKDIzJzLqimhAjzDlLFYUBqXnXn+0Uu8avxm6EZT6j9mDOa9
Rsy2qBqosaI1XewNPzmorn6mQxmZW3Af45w1sbOphTro4PSAscE6tKVXZO8VD01Jt2X1hS7WwxyA
0SoJRFdhQg3MQ4tX9uirvrxLg9v+uK7aAbkG2CQuWLzGUJtkrgZ5MsU2seDycmCdrXfJbZ1pV6Bw
4ltBF5SVy+Ou3jhjqJZRWlgkUmuuiliglZykic6REDmiEDvV/MJZ04Z3Q8IQoRJgNTQo2QmBSO3S
QZLz6Cwl1gl1V5AUSjheffmcQcgsxJszhfCwXLmDOJxKaCqPlcUp0W14yN8z6FgMHfFiDtiEDein
Cjp3GkZIy061M7mxZ8jD314q/TqMl1DeMrwFaWFmRcMmF1o5k9ISTqNi2mkFslHtbIBapl1ATAR5
ltvW1u0GmvlSqhEFnFEUGHCdH1k1GKONEGf57wyQeHVml4Hu9m70QKGqsTd2NrewvPYYHQOsqE+g
0AY0FItV7fNBzhtRE06tp7SeiENdgD7DBlD7o4zdibh4ezZB/goVydvrXZ9BGIY9gyqkQAWAiSlh
qYldYvXCSSd3pGrtSYkPibnsI3O2rWLYdyWxK13jFZTX2RpmNlE4AAwSFR5MnVzvciV2sjbEtXAi
TeIt3fhSV5+xDIbURQjwMHExlOKamQbSDcH/8wXTqhNkpU1IQ7KsfqQwrFhf9PAUocCFToYjp72j
Ch+FZbpJUUI0TAnmKudYXT/osLsSOqloY2Gmm+2kVqqSpK1QCie0ZNylM52kiu6lNtqjWewO0eJL
ZevdXuj63CAXRvebIi1wIbPsZ3GWzFGaZRhaEg1XmIr7dOkOvZQEQ9oFYcO7b9c5FMyB8YXSiABE
wKopjqZaG2UMWc2c5Pskyp0CAB6MoXnyMHJeaevAA1N4wuC00Nrl71fsxRMGknlRLHdjDSSNn/Z3
mhm6Y8jjmtowAgYIIDtBN44NZAuGo5hGkI4YqnMWR3tLgA5OEfrQOOY4xsbBx7iLClUtDL/gMDBB
dLEacPTmRXUuU+IpeuTJYfd42xG2VoLDBleQgHJaQRK6tMXQAgHVjyy9j83oCtKL3tYcWpINIzgs
qOhqFuoi65b3UvcYp1HLc6VAELKypQL1unjivIA2jhEd8IebmTjDItuQsPS4hYLvUJ7n0TyI7eRg
FMlJhMyeC9zt5Fclce+DtV9DHRQCUiJFdQDRST/ghbNBrjYiRoh4MTrS+0Ic4y7xhl3xpTyO6H4p
b1XkFE74xK2DrCPktV264Rd2ldasJagUhafcIu4QgjFOIna4vAN0/NCKpWsU0sNiGL48cmLz+ktS
wzhe0NdBr4ktbxWKWQpIbMITWj94sPeu1aP/JvDUdTayMtjB6D6mywCZAUnZ9QKjUOsmK9fCU6U2
E5TrNNPOE8krJhkIBtMzk86LRmkvyNYuqnpnDC2/JgQAio5TOthcMB19RIqICSE2051VMxmXcAmh
A9u3djv2jZ136Vceph3nst30pQtLNKm7/KZCFyco+IWnugzfm6W4K2LA/IQiDuokdm+f+m1bqJ6D
uFSlmdO1LWHqC7kPp/DUZMRJcZVay6OgvBgxL71eRzB8R+iE4YJDvARu7drQIJPCWlQYSuZMsdsF
L/Uq4ikQbn0jdIkoyh9HEKnStZEpb4k46kMIfTVpF8/lcV7QnKs4yR/PCpOVLMkSo0IAKxmRa1tV
551YQxM8V/94khMjvZfLYRzBDKMFdbM2PAmj4UL1yc5hphIajr+tUwCYoUy5Kuwhu6Q+cuFvhaFn
koyx/lNrdd+akoBqlRS2WUSWHSnhd6We/s0GXhhkfGGctEkaU2qwjGRXJLt0MaczFF54lNwbb2F6
N1MUP+Cs6BAxS4sms8fQbRaeyKj4ab2Adn4UXbGLgijSHqskfSpKzXDGLtlXy7SXa/1QQFzh9hnb
9Bf0L3HtoYi7YriptTxCR4LAKyfdLcsmgrq7GUyJ+vAv7CB1BHCNdjlY1bVpBEFPGUaIG6LwM2n1
F0XNXxJB+x/NMFddpcnCUBCY6ZUKT8iT2j1CIpjjk5t7drEW+vcXPilnQkLQN8RayPSUQRNnzIVj
q/DSt62ohEcjys8AlyM0MWasvkl6IgnWqYwezfxTEn7d/iRrgCmOlEYxkVAVw2UpM65eZ7lllVKC
vMAqdp2mnqKuuFOyAuRDfYoZq6V40WIxRTloMZ2yW3gTA1v7eGmfpkoX+7hkgliZCz6WKn1PQbI4
yt+W+s9ba9eLZApbJGmQXC8pPKIb34VJpmrE4W5p6ztVB8F3O3EurXV+d2WPlUNZLCktzSEPT4UF
gA20KkQ8IYhrzMtbagFs2Gvf1KnksSBytpIlR7eiKJvHgh6vonQEE+ju8SNueRw/PCtMzIdum1CV
PTyyll/SlNjJ+KwgpbvtllsRH1h/ShwJ/jCU0q+9osbcEQZ3TOvUjLVrKEvtTUqJB6fwKmD4wO4W
0Mvdtrh10AD2QyUK1RKqY3FtMctbQ+vxIDg11qtEfizK8+1/f9MlLv59JtBncWyVhRzSbSvcSYuD
HGJP0gmi7JU22iOGBG7b462HOddCrEuduGA94pTcxULb2vIicWAG9Ddfl7Tg5hdrYs9ukc3tUsGG
MnZOamAEU96F2uu0KLt/sZjf1z/g4sgC6WIvgoRKphqjboZ1IrP1aEbZQxzOnLVs7teFCeb7y4sl
SHiNWeDs/Ks3Izv/U8lbiE6hnkBTmL/XwDgAeMjbtmmwWUJz1PRHKf55e482umrXBpgvvvTmEI7o
IZzIL/1RfKt85WsS7fyb4VRQFNnL99WhexVc64WnnLO5dYAZQ9AUD6AVSqJsRjmtJs06TXqzSzvj
2EzLv3jMaRcmlGsHyIi6DEmr4nSaqb0MsW3VP9v+z/MGjDkCrgAPo+ovTGTL+2kU9dw0T6FcVndk
qVR3HqARnvdJ98c1Z9S6LUukj39AIdma87yIllXninlKRhBhkdanqg8luBE4PrFxQik1B5XBRmMe
ZZPrfSuGUB1MvTdP0dsE3Gf5mO3QEzwbHh79HnluTp2T+Dy+qA3sA+h3Lqwyx7Upu1iQRVhVg2TX
B5JoQ7MgzY/ZKwYIyGsUKAfJK/38ESVoZXhstUDlILh/VwWZ0HT1E5jj3M1lX8syfkJ4DAP5Qz2M
v6znyZ3u+yD2paf2aD5UO+sYPUieuMO7NbRDf3EUp3NEuwh4BADU2urXWJSYCDIEmqwxntX2qdCK
emOeirh5wPBGoI9IPSKNEybRDNo0hLo/RlDANMsCbiINZf+Qfm/8jK4+ZGHRZ14lhRN6ONkEfK2m
TSJQU5EiHsZh0Y/VLOQgEyrSXjnkk2XkPhhwB/JcG7Gs48+LSD+3RBLPRa9r5F6Yjdp0zA7IIdfI
47jfRRDNau1mbgXRxS9KpPNsZcoMoh1T0L3WHKQutzNRn7v7JDPEMCjyoQftm5BgRm+chMYv1Foo
nKJLhsGX5BRqlmllmr2vm7lc+GQA05LTFGETPeal2kq4OKXc68S26CSbDEqsuKHRGYtv9aYQ/dJS
1COaWS/IrpXyMt2H0KwlTqMMabkbNdIq9yl6QLXfVpIw/mXmRmM5VVcMwkNpajnxVczWkGPVREt2
NNRWn/xljFTp3tIKSdtFQ9LnDuayR9kTKlnvHGWq2u81GAJ0WxYnYYaIHG6A3Uj62fIromXfk3gE
ElYZ668prUPJ6cxenXwZWmADQFF1lAaVmc3ZThrzQXSEuWlCe9AEWQazThNSSrDCAF9WFP6sZrWP
djr+eAkkJHvPshyJ0pE0HbH8gUzNWckqsfExzzOEdyZJ9cWBcgjod0FcIMhHYhWZDPm/oix3dQw+
ZHyHIh4ei3IALxJUb8R8v0SilVfugrePRuyhyEv5TQYEVHJyIiq9k3ZVOThdG6rL06QWS+mpldmo
7qKlxhCMc6TGuyJXDIwVFpOqpZ6azE3pWXjHGL6o5PlyQB9MqNymEkLUylqrwShbrmazX835Ami6
2Br0OWUk+ckq0cixM62x1L2AROlrtNJqcPD0AlNuly3C6EC7EwRfaSfX+KZLXameNEf4h8MEYPPd
PAuZdUiBVF7ceozS8lDGc93eFUORZPaYRbLmanFjQomyNxrESKudF1sKU3OwIXSozp5mkKaBdnaZ
SU7clOkUDLlYPk3z0skvYtIkaBaCYkwEBDeXwNdlC6VWZ/taFsPRK+DhKBzEiikeCvTkhACfauiD
BaJs5F6X+viLmJVsPbRDq5SfMdjgdSctTAzDoudRF/6sD1OzIx1eXui1hES2B7FM0GfJphat8zgF
Cklvmu4D2sM94O11Q6qjUij9bOdEFhuvNPMI09dlnDZeOqJaGUhSCHByORWpHBBxUCB8Ykb56KcS
YsPDUra58hCaRuIq+Zw7oPMcl4ehV/L+sQ1jsdynqtn8wq2CPDZesJt+m6QQHIwTPeE9AzaAfBCo
AAqKKn7hOcDyHSqRaiWgPzNPwm7y9V+YmLoDvqTG1EC0A8E0EGZQtAvEzitfZIzK5EHGA5pthO6r
X8BkVXkE7oesisxTPSc+vDuIoVmkak1w+6bmmWFSaSmBeHJpYKGaVrodhE2kKXTFnKcFttLJRBZ6
tRzmJax00iz2KrVji4f2M7prj5b5KDj6fXJsPAjQebXfBBaoM1PHgpj58jkcm2Py3O5K7/aKN64q
MHhBDRWqnXQyk3niQYqgaychNU8N5KbeWmD3f6r9wivPb1rBYCmA18h+gGS4ToC0uBLmeQyNU2qI
hyUpnhHYOWnjBtgaLXY0gVHHQ6dyRYSGd0keG5NpnNCADeq38tQ6tWNCNwwQKMQhO7WHGvSRPDDb
5tJkpKpA2ALqzUIn5rrXQqXXjZMlPQgieAhHXh1ZpnkJk7egJPSPCaaQjOtGw40OE/rH8C69Q9vl
VfgGCiPzQXdrl+zbl/aH6hsHCiko3Sqo73jt2K1zcfkLmMxpQdW3Ngb8AhNt7kLSP7t8AiN7+3Tb
GX+XuW6tlEmUFW1B6w3yeWiPiU73IjuGTTCokn6A0As0IeZhPJlQjD0APOyKZy0w35HWlC8Y9zjz
Kb94X5b+/cVzN1nmGTEdP8YcG3eU34DDsW+vl2eBbvuFhV6S487IsK2heZcOqPdWNe/pwftyzMkb
Rkw4iDNMlN7w3o5uGBAvrr3uTvwhRm67Lw6l5VvcU0ED5fpDAgViItBRjaXrlUU4jXLRgf3DtKrR
nSNrsAeiQsMigiKx8TaGJUjaep6sz8Y7i/bxVVwGyO7AGXhtVWsWQST0oETae2EEXVbbqXTsFx7M
ZXNTEcwA7wTbx4pJzKyMQSih8XkyoONT99mDkIy7WIi92+6xuRxAoQCdR+15xSeigp6zapQFUXOB
CPFfvfUrLN/z/Ou2lQ2MEtWz+8cM44UCEJYd3twGZOXROxpze7nPDsmRvKefsi8c5n2FnjSPiGfT
QS6MMg6CZw2GqBqsTdXnQJqtYBlkr1MMpPYtCMXG/HsbTrwHIM0SWK9EdQRtWXSkUcZnrvdFN4Y8
m3CiVaP8yqzhXhmtb11SvxCtOMhV/3Z7ZzfNgW8IWiNA46+gEqTRQY+Sd8ZJwHC2kyrFRyTNH0av
75TeepRVHsfwllsCh/QfexZ7l4cZ8B/UHrHEBzEsBCgU6s9amnLWtWkH/G8WUkJoPrBYIBC4LvIo
l7hpoz51iTUrXlPqhgN24+HPIyRVq0dPDNkDMGVM3iebnQmpO0s/WQmmlctfRsVjltuIwQauVrCz
gDxmrZaLd9KoKsTUT4rV3w9zu5cKwjnHPBOMrxepEk1NouknuBzeJaktj7z+zdYhpjLTYEoFmoWC
epnQF2LECJ1Y7fT3rHzttK8kMN3Go+UU2U694lXmVHe2lgXxCiQ+6FtRvNG1STkUzKLqFe006BUU
dEBXfA8kZM5xto1AQafYAP+EshTIjuivuLgj674Geb05aqe8IV9tO30HyuNbFObPsZW9omBwJBh8
4tyaGw4O/n/sGPhlEHbZe2TWSqXHY1s7VcmnmTxI/RN4P2/Hhs3NA8WGgbwOwpFsiShZokaqq1Y7
KSLE9BYdLd+0bv9YAcTAHQWtBEhnoHUMefDrzZsrySyNWMRC8rCz61D4FYLl4N/sFqYNNdAvUZ0O
+dqIJOVpW6IWdlIK/VsYTndETI9i1//528wAMBikoZjOo4auzehlmjdpRNST0B7UpHEhd+gmGY+8
aOvTX1phFiOY6aKkINY8ScLZGn5VzRsEuzlBje46cw2BuAsAMKrXjq4jE6fjWGyHBPC2U9ppYJ7r
AaBIcSlouoALSed9nq3e8pU5ZuPSOO2XRY7UU7ns1fFYa/F5mZ4g07LMx7x+xQHb9YTHhba5jxdr
ZPaxXqai1qpYPbXpXp0el/orUXlsFhs2EHxADgIYD1C/LChJUrNMz/pWPoVlZBP4tvpmlH/ckALt
Dn1RUqFztD7ob7gIPzMY1MaZxN15IuPeCKcHyeBNgK7TBBB04dLGJC1Q4gD0XpsQk07OamNsznNW
nUZ5OkOx4iXV0vswTt7iOvzzBjWcD0AXNHWBzFvR75ag+xzRiWzOWg8QaocylC1GiuFVmMLxb0e5
taeD+hM0XSao2cC8yALRhTxrTSXsm7OZyQdTi4wgVmosTCNfZSS+3DZGr7jrY0XZnmivGnV3dCeZ
K9DU6jlvlLA+V13slc0PkzRYWHUvQBcDzFMOSpwu6pOcw7x2QrqF4CBDDQU6Tqv7KUxFSN/UzRnv
xeRtmUTjKcrC74U4SZw4u4FSgincSCL9etKK4lSywi4XJ9Jg8qTbC1+gpXVy23qMd+Iuf+VBRrc+
3aUxJmoonapqJTVmzOkJD+Fj1IpOWEMSa0z+HDMJ1hnUbjAvRyXl2f4Ypp9VpStlPOLVwo3IX72g
Oopccb7URo4EM39PxFv4Yiy4YJR6A+OOdX3W7N5LWlDxuQbG8QcbDZlHEaBQCCij7Db9+Z1ybZdu
9UUMSeU2ldMadktUqRXhOy4FO1Ffb3v/Rv3r2gqTKhMplKIygZXlDKkdB+xFht3d9amteYMnoohY
YeJjGG1e3/n312HP3eW2Mq+q2qyTRlxgmKaemp/7kZc5LcbyKLFLv+PNOa8zp+t1Msdcr9Cr6MOq
PtM5paiv7bl55mzlOue8MsEChyhGa9TRycAo2SC73csY1EF2XAzbvO882Zfd5rF5TV+ln/xBuZVp
wF8hEgOdFrxRUcpgLoNMwkilqKTlOaySXaoP+0aPfDyDvFClytTobtU651ysIhhFj0qYU9IQoSlB
0bV7LmobS3IJGLwYHYvoo4FWXNVzoPbrKU7GCOMkudS0fU/GElOcUmlrrUfeQL4GDlZ7eAaNuCM9
LXSUE2w4xj61w/AILii3O4533La4wl4TzC9h/KfQlbgu6t+/JH5oT9M+8yCIELTuDJyBI97FHED4
yl+v7IH96Hp7I8xY90YGe7nW2Jb8qEBRkOOvq1hNTVCiEQz+AzvFJkJL3Yaj0fflOb5P95KvOtqu
/4nGWhaE90Njy354p4JF6svi3Li/U5Oro//bMB4wKG9APomlNwYzhzChL1OCcqB+S38okDOKdvXn
4hY+BmTB5FzpGLQGjxVm3VyId3qchW+6LkZE8MiRUPljqRETYwLhbyQU50Zyew/zzqf+Y0TRzzec
3h2kI2at/x/FzXXEo8u+MEs/+UVAV6JQkZLSKs7xXnRkR3esr/CBXsajO750sM95+qwyRNhD6kkh
cbSyyU4RQscxTnJzLs6LEQJ0VeDxQ5TnfpwlL1RAxJ/l3HqCvHFKqEH6FhLpEM71EssONdtwwZe1
niWAUFMbcyp3lVe9lT+Un4nLHV9fJW9YIvixqcQGvuYKImMJuk6UZCwwKGnYsqMCa2AvX2Hnhi/S
iTJXU2609DB/A4t0ZQMTdNuTtg7ppXnmi5ZFuUikG4pzgesrQaBPeUnApgXUZyDphI71qkCjJyCm
NtBLPs+qfl8MmWshCN5exJZfAo2Jfx8IcuixsnOQWmZo42Ip5Bwe+zea2uju4LT3ixdBae//wW5O
c0Dm+ONJhHl4NA9FfDYmR2zNONVHUyL4aKKT7fJz5qi2EYBsKKh3t9e2EeIwpKXD+aHujdceY8qA
aHMyGBU5NyaE9qog+qEAvzIZIeeorVFToD2FOAgSADi+vCLDTTJoo4PQhJyjT/WAmaXFlwP5ODsZ
yE0mO3OswW1Mp95Ln+pdwuX5WtM4MOYZR5SWSQ2VAub77JC9VXsC0kv1pZht8wz+ZsVJ7czl8tRs
+ObVmmmYvYhnRZWQRO1gFGOd4Db+NH9SgoPKA85h8hQPMI70wDPKs8kEGHC0d6NA97mNvg3NfcmV
hN/yGAMThEjWQHEIvNf1otRGq7pu1PPz0rXBorR2oTS2oA3PQ/102zc3biHz0hLNOC62D5eQsjQq
LI3t/Ca16FJqnVNqPM/kmWFcI8raDDKeZg5ekSw/iIKHMOm1R31fgsjWdLRfYusWj4XDewlufanL
5THeIQ3WBA4jA8sbwQwJsQLL4uBK1y8zeP2lCcYZjFRrU0nADuKBNL3rB8ntnttjhx5hIByzxVfw
eAk9XgFb2opf0KNDvv03uzK9dy8+3FIkhgz14hx5PvBcPyNPQPwaXeVTvuNxAG9v4j+mmPxXUlqM
C+ZYYdn+0MKHKP1+2we3UjFs4T8GmLRW1KcYuDkYyH7pwezJn2NQPKfPaIHWpdPseldxor/kO+E7
cXsAzlxeb20zcl38ALaMpagkSbUFbiI/Sq23NC5BxMyCwVlGN2t3VHuBT/C1fSb+u2r2WohQPMsW
BatGvd5Vkv5+1JqXbMy+bu/u+nH920H/scMEk67QBzOGzDU8RfGNylV1Z7FpikspHx2htvVd90pM
mxcleetjQguyiUo1a2yqImLWTiHTr3lM7xar4wUXugD2KjcAzUFFUALOi6W9aztxzEOITJ47X2xs
wLpAoALphJ5qZvjjHY/jZvM4XJhjDrwlSmOP+zw/W2hPOLFVm/bUj7Fz+7PxrDDnG4JKQCE08A4w
XdkpOH4r8Ir8byaYcw3Y5gCcNUzExHDFarCRJ3FMrC8ytAgg4YD/UwH6nuUiMyrdSMRUyc4d2quV
0ad/5WPnLzLJTgDM8Kpka48DDQKGEHULTA5Q2mbiCKZhzRqqptlZK5rXPA9fwYb02Urk7fa+/S62
XTvclR2WfqiKaqHPoz5DQUDx69Ze9tpO+hbiofHRv1o+lW75+3xZAfnxOpwI+LpMyanVHS80r+uq
Jv0poEKGUii6WGyNP6pkqJaMWDKlZaZ8PqVjPamuBZq++Y5HU7T2SVgRkV2KYA1Zc5WgEaCbiSam
Z0HonhvSPXR6697e261PSClWQelDNb7YsxyGyazpU5fiMdM6cvWEirLdpT//NyPMCR5kY86srE/P
TVY5cTzYnTL7icIbct9aC+ISJXcB++eq6wfh3XqxCikBLdDXHD+CBteBTCfnhG3kH+jCIksEeFAE
zzzbOpAXUwQqWRBOjTv9JZyz1gb+F1yNw6HJ7fip3oMVy+e9edfTEaBcurCqMZWhzkgIRlxgFbqw
bvGdPEU7ymr4mJ6tJyhK6r0tfzf3vT+6sk3AGQeSWkzh2VAaGQXc4Dy66o0a3fXvYd5YpE87XQtD
AQMj4WwTjwRfOsG8inEX7g2n3DcYYrICBRThipN7yXNzVE0gKrmZxMY3v9oXelddpGVKUeapRL8G
TcsqH+LOsRu9fkv2Agi24swGQTy3KkjjNBOOrmwyF61aSmUR9bAJupkdLEpfEchC4x24Hm16xyve
AoLS98wFOUeMWQSeB67rH9d7T8PGxZprIFqHsob90Sn2S+zlLeg09Z/N87SjdTSwI0qz3e77H21l
az+bgOeMG+/e6x9AP8rFD4CEkhzp1u+PD5kyoLs/6lckj/2r4AyOchjvIW+6yw/kLOylwePt/0b6
em2eCSehWpTgVMP6Z0iCEmhQv39YcMHY1wtnHnaaN7qNXT0CginuMCwc8V/e9AuvPAAEF2C4AL8R
GKyuN8AcKrDvdtiA8Dj/VpsgR8sTaB3aFu/6HQ/RvnXroBT0jz1mxVrTDih0wB5Y/qJd7pOguis0
e/apRpt5gkbZ7YC9kaCjQYmcC2AdNM1XzVgt7jH5ONMvPLZvbfihT5oL1I7bQvGHmI9p8qWI7ypg
tXQkQ46cVvO1Pnu5/SvW1x+ghihmAi8ELA9+yvUu56OuZ+3YCSe5WDLMvej7egl5OcymEYXSuwHl
t4a9QBoKRZSwEk4g9wHzBopEjTHxWJV5RpjkUhnLXuo7rESrv4NkxA5zHunKpgVMDOLWA9kgxgev
90pvk8YiApaBHPlA0t5rc173mjrZtdNDxRUpAgijQEuF+ZdrE8D2DdUQieAdkNIfWSHcAei9VxKM
4pnVX7e//DqqU1PoUEjYDcAp2PMFarGqGkcQ40R3zfBWVIGqcLpMW6tBkZCijinmia2T66TsQ1ED
jYc2T3Ya/mVGM5A1kFs0eWk/3Xp23y4tMYe3j4rO1AmoBUgkOFM8Oclo2UAIOAAC9LxlbfgBqlgK
ECgGujtAU1x/pExuSSwMWFY21s9xNH/HXD4vz9pakCrSujEAFAYKoNc2mlaYBMxqwYYh14+JZsaH
MluGJ7QeOhBO1o27SNHEmb/dWhg0hQC0w3/AvzC7KACVAWYXEEJgCizydatM/YiEvLxm42oDjxz0
wMAjB7cAtdD12loQ41aDiKF/Soxtfi67aictyO6oBKfmoMhJy0upg1mrFmME3EC/5ZUoJgMbQhnT
VBYE0xZRl+UjpqblgNaUu/0YKLtpl6F2oILgNRj38k7gF3XX9xlWfWGWbv7FhR6KFRlHabGQUYye
BLnySHMFDGqhyxpUtW098PK2LRe6NMgccN2YmrHrRKxz+owUen/odlv1GBIXMJk6OLfDyYbv4CwY
kFQEPTCkFZjIRZY6qywVTOB6Nsl72ZzIrlLbxftjK7goQUNFRSvWnVUhL7QWIxqAcOfCs6Gm51xJ
OJW7jbh4ZYL5TlHZZHIu5cYpV3QHgAAMMN53U3B7HRuXP5r7EDwDRhhHfHX5mwrRl2aAFTUQvUZw
ixo8vA7N7SZPcyxQR4LvCKOVPLsbToGohfcuAG6A3LBxpdNLTEE2EZ3okXzh3VyctLJzH1N1++Wg
HfrQVj5Lv0Gjn1e23jh2sIyICQA5urUs5WLRjWlRpqF+koXeVdO/zPgDO22Hww/O1q6fDthaUH+C
QoAS6LLQ6yEBZVkCpD22ttvPr+RDEsC0SmztSX7uPMmRoO6plU+VfGdKXqIF5bfbP2B9EigpMHq0
6J2C98GkgeDioKdprWayIGPIHsgKSfoUKg7Qe/0NVbSAgQ0Bfx86KezrGCNubdcNGGcfRe097nWn
q6AonEK9xCo/taLc317PRhsTlZjfaH9KtW2x8XqZxbjuYsU4SanxqAMSRkLLXqT6Z2XoDmC1tqaD
ObF9K4BKS0YNs+x3ocIbet3YVRRqgBZD/gVGQVZ0RJdGTNBXmPFRoZch5wNeIRInI197KK04/WOC
+XBZEks9qbHOUjrLkOBIVUhRC3jmVQWHT3Ojfn1tigky+kR0FfkqVnNcfP2guNU5esRLYN+6/b18
r+6qY3ji3XzrgwGjiMyAh+DiWzFlEyFJi7EhxkkWh+ZkJENxN8ZTidjTjnZYGRC/TmfQXemER7uz
tbMgQUHXD1EHLx7mKuoyVUggQGVgNEFOoJpqqp8LTHmYpe+coq5Ahszx2S13QZzBMimnusKWTSu9
kZZw/D/Svqw5Ul3p9hcRwTy8AjV5KMrudrfdL0QPuxnEjCQQv/5b8j33Hhdwi/D+9n50RGdJpFKp
zJVrdc5ZvcuOffrF6AN+34YcwZX0h+IpT4KmDjYBMPK5dJ2HomL/X7PzKqpbKm1ZTTCbn4jtS258
Oxz2zU/vTnJLbxYJlg2za3OzTAqi0xiZyGAODIq/uupPzdD3r7oLVexQyzu/AseNN9yVcRFS4Ww4
8Yo74RWEq1gKoSIQzYzXlYq6UIuPmlY19AYAbxreRFcGbdUkfl9DUc7JP339w3s+mJy9VuVAoTe5
mXMWxAxNCxQd5PW24yxvf2kBg4T4iniEzd94Ls/zXq1xeTQppOCySEuiTC82cqX1nfuvEfn3DzeE
AhYJK4kxRcW71043g3j4ysq32Ez9fryUjIf/uzXNWggaSLxcpZdr4ng7pIPv2N/TfAuys3IrScw1
uhQARBr2/LFXj5bBMXECKwabAk6Mf7wOoCGtZ1DYrosXiDZ/Vo0ZzDEgm0CByHBAGTSH2dlgMY8Z
BBtQQPkB8paTPfC917ef9TkDEjdgI0LiIgXN53UoYmtTbeauhvGTOt3jPQsh3KIdNlxiESHfQfKy
DCRJedGLuHYJCDWD6LhzRSSav2lRQ41QohZ2bKsvvfhK0g7WYqDoBITQHCFY50MxKkU6RZXx1xAA
dzHo+2LiYNBArqCrG3u3OE0za7Pz6lFLnxpDiMjxlKACI042eg+0rf/5pINLM/A4CI9D222hVZC5
GThThkZEI1Kvg+JO+VEYdn4xmqHaWNHad0LMRcUMs3Poxsn9/Xh0Ra9mpavwSFHBzxK/QmQtKNQf
EPHauMHWtg7Do9CnR6sRKKtZdC11B0TyRTIgsianmKYHoaQvNNU2SjTLVouJHqYDABcQx2h1zR2C
G24Ghq/KjahenSrLBOt2ATWwenrotbepMCFUo+zV/PswnpXWPdf9GNlqmSLKDywk5sbPWZTd338N
EgW8EyDrMb+286aFJAEIPyKCATywDz4KoBzjA4WHEgtEC5q7o2Aa+qz7uNADhA9hchyUonPRAKoW
SduOLjS2iRpkaeo35Huhb2Vfyw8KK3gOAMaGkhGO4MxzuOulaTfokamNgUGnsCnKg+WIzy/GAUoO
iY9jALc5R2BUeDBoDdYZ5dO4j6fa18UZpGrH21u2hOqg+CUHMsHQC2oPhJLr1bgiabK24lqElb5q
rfXVbty9zpoLz9U96Uq/d4Rfux3K56Z+GEFlvvEDFgne7AfM7lDMapLasArtfcrBDooQFZxD8kh3
rg905aP1tiUt8U4UepXbwTXwmrEB5ARP2GLMmmVCkHEcS5zIJkwtcAZRShQQIjER2T20j9osnAjZ
d1ayAzVOjuSkwUli6gVES6/CKXfKYD45LNurbvPqNjb3AfjNfF5o+4I4U1B36Z426c5Iimch8n3V
V7uMxF8xZRvWVXZyCSr0dNyiw1txTGggGJhiAl2KRFpef0rbqrtW6OUUDRXubQgbkbT08Yy7/cFW
rMjiF9geAGRYtnSJQbvJJmhnjMCz5EPvx/YztuWzRiCXCmUeDNTJQV5n9qwaQXymKyXBxI0AHRH4
umocgoZskfQsLwGYgdMjM0AZE8zo1ztmmHSyKlJMUW0+VQk4rAzD17Mq5LX4bI6NKsZHS7NbgGO0
n7tTPaHO9cfNXruaBHXy3GiPeZ75MfqBt/dv+S6d2Ztd2DVA7w042gVGsrIy1AMl89kYNL/yyq++
2xg185tzzMFjgI4f3Wr7LzEo0joo7XEX4f9FUYwA1KUoaVEC1UVP9V125+yTO/erGpmnGMjp7tg5
vvEDszc44iR0nwmuoaN631Kw7G/El6W7yp+Cg44qP9Kx+fWrgRPPMYQjIgIJds7jyIBqMYapPx2t
r83M9rt0y3awu3yK2vqP5Sm+ql5M8HhufNVlrIQVqXwL2mDdRQln5q+sSRtVYVNEW/WIgfMIF9XJ
FCxUjfbeokAWjOy+LRxfSXV/wuQdp9a+rNIXR6gbF8fqTwE8HVFAliEX9wZJgJyCBnVUaJcUqsYg
Lt5a7eqn+2BidjMAhdO7w4R45nVOWCXtYRyht+01e2aYvjIp4PMefWeKEZrZnpDqUvLy2PZvfWmE
PFW3qmfyE15fG9j8Dz9ntvkgGhaD4jVTpHTuMzgdQ4PRE9jqA0GcoLedUNftHSnUA+3JjoCYRCGf
HtGT58qVkldIPWRr5/r7Y0pliHWQEkPTlvusTUJReeGGj63suuZCxAuXCHKcRWKcgvqRNyVsKGi9
Pmn77Eh22U5/A0v/XtR+ehwf07utcvbyNQPOE2QheMcALQa6g+uFZRz5olJgbzs8mURCgqRju3pK
oX1cgAXzn9trXCwRYyIYQcBDE08olCFmh7VQ1bxkHoKxVOHmqvB1C2CIrY78qhUcDCnTsoL8nAzS
qtymOCHNV4t+ofyFFBtZ9qoJlI/l3AtSGnu2bSLuOwV13CkSgvnqaAWGUful8Wl+efzzAHDh6YzE
QpJRXH8d8DVWXpdbIvJMJdAddKAczUcKAiGHPOx0fQO1vsSs4M2Arp60icYpEtNreybPi6K0BoGU
sDr15yEJCvsw1UfUokGG4yuHYufmgXJpo/K3S4Em8jPX3+LYlWfp6rjLH4ECtQHHRDtsXqc2ldQr
NKVF9FHtIPHIPi+qU1OhykpePWrs44TubVZtJD5L9MrM7GyvrUlr4rxQBUbg7DsH7Uzqy9YilEbD
7amYxbGbGZulWX3ZTXpvZ/AfPQ6rrnxUOEpx/QQm2RHSElu98OUbdWZP+vOHR3fhEI3lIpmi/i+G
YcEQb9zHIT4zprf/mtBC9Okh21tv6kafZXFXvZs1keMB/4yW5iwxLgeO6nitF1FcX0Cii6bp2+2A
sr6P/zUg//5hXYObVUnpTSLKu/yZMeUbdcGJ6PW/bSzNmuKNZHLJhT5b0OyAFMwdCqC6EC7DWATs
W3yXgvy6fvEAqsO472uOGfxnOUZV/7q90P/PF/zvSmc3EAeNizeNHdzzITuD9vfMXlDzLwP9ZGNA
jT53xE9/bI1pblmdAzozoQ/2JD8gmqxuoGHowdrhUO66o/I0succPAPvwthb6LllfJUxABw/qN+g
OjkHMOOKBPMzXlERoB3QCJkgeDw23zvubk0arxmCOJNpSF5xIIZmpx480R0b40pFu+p7jznmtPvN
tkjm106BhfQBo0zvMjizJ0hWTGNqxk2B6kifBNRuvhWuqexuO8jiRQXPxG0hCW2ROyBFuT4JdgyA
gtrYeEg39AhViKOVmo/mpASiL3v/tq3VBcEQBhcxvrvQ/qNTW4O91yHRlOY0pH3p+LmZNhtYmtVP
IzMisMyjXPD+0vpwttGN1fOMF6hJGtZxQK4NZPEOLfB/s3GAEABMAyTBonZVg6nGLi0NIaR9muz2
vhtACCqo7wxfb+/a6no+GJJ//7CeSXMF+jlaEQErv+cGKvvZkO6LlP65bWfVE/AGRDFSUn7NxwTr
HlK2bsZFxAcIhFo8KFCO1DCH1pZbeD4Z7uZXtQXJL1nVBy5/np8YLogWBkHLCAMHP2IUZHZ12t0N
LcYMyvY8VPmRgatzw/tW9xGaRcDJoImP4errfVSUphr0FpGQTBT0Bq5o/HrAQ4jUyYYHroY/MFf8
P1OzcM/VokdswDUNBuww9DLfuc9DEH8CPly+VXfHbbaMrcXNwnxVykDP8YDXRH7JXQ95/2C/KLTb
WNqGnbkQjtp33IwT1Hni6YfVf0nsZ9vZaC4tK5wyJMlqqYzg6C3MPlTbVm7WotgcsYbpAa8VHRMA
b05t+/VYH63pJ5t+kcpN/QmZrVHYL7fPweoSP5iffbyiBfwvF6gMmEabPLTDyEM1cbtDleG5+L8z
NftqEBMqmN7FBQTO6QnqBRdhseOkpcfbZtayHTCQOZISFsW5eXpejURJWINsh8Y/KZFXibZzhBPg
mEALciOMrG4f4jvQraiDL0TbJ5NpLtjqq2hERlWMqLImaZA4n2arlE4iZeocSNgsK4GstlOtLWMS
NbEOCZY+PlUO3eoNrl1YqJgCO4EaLXo1s1uepXYlEgdPa6cAPYuj34GEbCPVXdsuwPfAGoicRQd8
6Toq4ZHmZjEzeKSZf7QkD4yu2Zv1FvvxWsBFuR/TQ5iDWvITqNZgMOYWY0Tt7Du30hdW0e+DSCG5
ohPXxwyi/VUfmw3ClzW/g3CtiQReclnMGcEmO4V6RsPHKMnVL3rfF37X8mfocFwMxdp5UMUIbjv6
6mNMFloAJQKeCK/R693M4iJGu7oS7zwM+Rt7tJ6HV9fX/S5oXszn29bWLkzpfQ64OgCxnpfv44HV
vDQ8gcILOVBufWPZ9Fqb6t3Y83/hJR9NzULiBJaVfsJ4fVSol4ZiGhXvZ0PPw9sLWnP3j1ZmkW9o
LCMxAN+JEvFCMHMOrPDGB1rzdtRC0c9HwglA/yzgFS6mKg1hDyAIwGhLjzrlqSUDlBO8tDrcXsyq
KTAWOmjl2A5YHa5docq7rlNck0d27d55AhIVtnKf99buX5hxPTgd+EYwZTHzuNpuYrsZiiEqFMx2
A4tv+XxMyM5zEnt/29Ta50ELB+uR46+LKoul2CSOO41HGftVdsyf6i0eySVDJq4JySIJVTBgOzAd
c71pqpZPZdu1JIKuzD0kCu6VuK1PIgUZwFg1YVbzp3qy904yRnGcfLm9vpUvBuOokxsY19TA/XZt
PG+UQi2nlERgv/GngYeV0fiu3X3ey5FU4LxqGPNAF2kW1CHT2g1lUaAWT5jl23b1DwS8uo1vtbqW
D0Zm3tc71YjZhA5rKdw3iD899ynaVIrSbVQWVmKQrFiqqHghZV80nfXaJahzNyQq8p9mw3bcs18V
s/+j5Pq/2bYPlmZfp4eME2jLHB5BmfUves/osmZusXGa1paDGWRAi8DZgxLpbNsmIBN4YiX4NgJa
P0oN+qEu0LXOH1y6kRStmsJwMEqFwJwt2MgmtQeUOHVyECY8Jd2xHchjV/6eMm/DzponQHxGhWAq
Sr4LZjBrHJSKTiKPIBFk+dSt2iAThgiVOvvn9vlZOb0AIEiAkQx6uOtnsYg6XWs5DW8iU7RIWqeu
6P0R8xbUxxQa+Z7Hor1jdWe+gIC0VdFzQlWm0a1s4yMuVyxl5PBDJEsRREhmlxUbjGlKam+8DPyB
W3d98RDnT7eXumYC3RTEKExqAYc2u6m0oTdjR3FBopeD/NPwDnwQYTIOG99upW6HbrbhOZgWBBvh
IiRNLjW8fLLrd14UvQ6meyPb1yyKBxAgMZR5y72SH0j5+KVJj2zD+tJDJYc5BkkQDy0kubNApeu0
R96ZF9HYP9k0JQHh98yCEuDgfb+9nSuWgFsBN61h4VkOZ72OvJljcXCC9mg+U/CUVK+WAWrOl5TR
/W078vhev/tRaEKuhMKZnFeZQ2TGVk1tN0GD0B7YV0rpi/Ca0+dNYC24w6S0wWLkPy/GqdM6RURM
SZ3Or51eQNSjMJL0X6wF5Lpyagvk/4uvM9RmXeVDjVQztiIR08BrxKcf2yC5wEiYCrwbWCjm24XW
QpvlXYnaLbfeEi393U7K07Y68ErWDDsGyoxS+Wg5ZjA2wwhNq1xEbofHToDQgmGlvM16J+jUJqd/
iZeQZvBzHTwiuT/UpVXuehwOiNzFZT3sRsHN5LmoAOXauHVWPNPEuwUpI+j+wEA/SxizotJLPWmm
Sz1kxyIFg3/2w5iMfcOsT6em2ATA9DHcBPIgoNevz0DSUW1MIFEbTQqJYhXltng8KSZ7ve2fKwvC
VstZXAfDhQt0odkRI5tUY4pIMz2q9XAXEwH9VXHUU22jLbduysKHBZQCF9xsRVVlTTkxkM4LqbYA
BAmnv5T0BG24jcra2rHGAw9ssACmQVFyljVCE62FlBv4ugH8H3xlzP9UbbURDJcRX74bUHIHjA/g
n3lmapZJhQQI6Txtu4vOweXXDfsi4Rs56NqefTQzz3JURQH/ocUjr3xTwMGiOXHYtX+R4X/esXF1
yTcQSvyoLswuSdqBSQaDRjneWhlmZr8TzENysCg5W4pj8h+ax9yPhtyZXycWY3qKlCrDXIQp1MBM
cz9tfg/dW69uXZhL3So8TAyIm0FnATcmSuPX1pq4EbiX7Twy0jhAr+YeSLwaaEiqnWyT2QcdzEBB
6bTfyr4PiZgKn3sCdE7tr6HzmJ940ze9b36rive1U9EnpimU3vqsOIhsulC1OxtgANaqat+p5l7n
3A1iQzV2tlFu+Jvcltm2obkDEmCooSD6zoXaOCbnoSXZqkhisj0RWYg5+rsBfOqkjoO21rCV3kYE
WjlGKDVBjRkKOQA5vmvlfSj0M96JMe+r6eKpX/iAOZ2NIsKKb6Mih2xJgybyylO1BgiQOTqJRs91
Eh9tZF76tld1Z1dA+iUgelymn84F3XeQM150QMCAUPLaH2qt9wR3AXziY16lYSUKRRyMQeg0EvXI
842vtlwikl8PM4h4RQK9bcko8mELzcmE5CX4Ws86Y97J6dPpq2AsG/dVm+opgIlO83I7nrsrJhGQ
5OAhxvmRd8xWCFcoOr0cSWQOmD4MBGLxk4ZBwdRvgWj1Yh/5ZQo8ZBLTeBe3vM4e7N7Ru0CMdk7B
x1hlRjiYbg22JWriQRLgCVwzP+7ACxXSyUimB81SCn6AbilHi78aUHH7ZQJqpR9EOWTu3hRpmmGq
GXRHftsX8FBM4OsTTfypTcfftdOp6aGCoMgUpoOhfXczEHfmlamUO5sqtRtadZL0oT1pHTnmSuKp
57gxGT06leMUjwkI/QGeKidS7MYc1b6dPbZaHyhqA4rfAbxExUueKS3flUJRnbBJKWPfiC4msk9a
CyOLLqR2i505oSGEERjQXfpGa4N3ftQwVBBOqcOdMC7o2O5HQ5cdaTsB8rGOaXYfN/1knzyV8+QR
+hOsqPZtlhYYA1C0jO41l5pVCZruOkx6rxq+FpNL6hITFfSn43G6N4lFk8c2NtkvYHswu1yKquFD
UABpV/sT/pHqFeONrn4yU2HSryThrd4EBIok7SvteOnsejDiDG/GWPSAF2feMPqTW3tsp8TQAX+I
O5WXG5FgednhkkPFGQBIvIQX/PxiLPtsGCb4FCtfVaiT1Co7eh55vu27K4kf7MiDgqcp/psLF6UU
vS8K+ipQj8WH1tn3oCkERP4O5P922Lz8C1jAtb3ZpUeGokxt5d3eftjpvV+EzzVsgtYntCsQuiqn
LZtLzUjwuXtyaBdxVZaXZjeS5rWkSHOUtMQT3sQ7cq/5ybDzfptArqdoytnZTtIfVG4ooa3sqGEu
kuy2KAGklevrBDxnthwxQonQW7RgEsAQNaqWyCzjkfs5AWV2HXP3PjGT0h9Fkp/a1lAOmaPucRS3
WuJb1ud7UGEYPk8qfGcIC1s5e+oSyB9Uhu9OEBOL0eK1/yB5P9x2rxUvRqamg+rZBKXcAnHKUkfx
eFfl0VgP31Ra/UEI+app+UYEXjeDlBDpNMD0cxE2RjDNqxl5HnGAMfcAh3R7qAAroefweqPatjAl
4fMgoQFMGnqHKHJcXy+dlWm0SkgS2fRhZGd1vEdd5/amLT7VtYn3Gs+HGwxCz50pwJQRVWVyyLPu
IU+hCM2RI9Hfzgj5Nw0ekm3JY20s7L0l+8FqnTZJBraxJDLdV7CX+kX2uI0mW9yUGK5ElRz5GLYQ
PaFZlYFoWjZl9hifEyX56kGcOavMO1WkuxSwiU/v4pWp2YukZ4QUeK3G53HMlL07DGkYu/qXSoi7
NgWRp82OCuTYA8sTGw+IRd4oF4lJfRQE5Evam7lIzKsqZgWLz0VOyz2rvqRcZS8coWGvQu93pzgN
e0ARbotBZuULfrALZO61ayYdeD/sWpIKaZWLrA5sPCxT7zxN/HN7a5c1MawQGRYe5ahpAssjP/MH
X2EeF6ODhiuILMZwkiSR4g4sFvlZ0rOpYRdkBDKZJoVghb5VH145HVe2ZxdIjsGAoWE0PttG3SD1
iJ9zojyAqulJiPiur5rAUxPbbzqr2nivLe9KuWyJjQEtJmAr80duV1a51tVYtk385tRA2yW3DpLm
vT3Zx4qFWxfX4jXwbg9VY3Cegq1kTkjFC523jVPG5x7jHll36sif2x9y8TCcGZidEaq51eSmTXyu
0TYNq4HuKhXAoiSP73BW7kt9eL1tcO38Q50C3SXMdcD47G1dM9aXgoG9CSG6CfpEP6ZJv+uz6pce
02QjhVo1BjYSwIsguwW4z7WXoirCEiPP8BLIv2skQp1ql+jPbbXZcpYH6+pmR/ce/zyqVIAhLLXX
7IQwN9VjF6Qn44Nx5EfTn4Lh1B22HEJbCS1XlmYvDbOuhzbRYKl4EM/8N0VRx++DdK++ZS/x3mR+
8TNGo7tOfXbcUh1Yc3/Ua8EPDpDCCucAl3wV8EYXFJ1S6p48xWF2oHcsTI/Nwdgqxq18PfRUJUWV
C0A57uzrr9ehXzLGhhufu7b3jm2u1mGcJ80+jVOwTSuZtlFpXTlsSITRQkNr2gGQfXYWrL5N7c7R
wb+VdA9aUQeD+DQXAOBgOMoo+ujAn6FEfb0kwxiBJcET+5zguPsVQ7HHElkSWFa3NVa75Pma2Zp5
ig6cqBg4bKEZDWUv4977BX0hCKVr1I9zkF/xQN/XoV4+NlBySH3lbctZlxuK1WLcEG08IAoWwtCZ
EbuTnk3x2ev77051bG315XY0WcLEsEiMNTog0kNavSAzY6nR8VgFIAfaVCf2UgbUL3wtKI7p0xbd
x/JylY9700LgR0cB/Yvrbze2xO08Fe6YuTmqTRkrNSNgZlzkKAXl3VYbfs0cElngV+EoqCvMXAUJ
LaNpXcMbMbvpN2K4E6V3zg3n++0tXLUj55Ulyn5JSyNSFwQVUxWfqasfvboLre5bAuqd21ZWEob/
jEX/x4yMax8ShiFWCGQl5U0GYSItxLOPmkcP9YMzRpTC5A9ucsuG3lWtBRgk2np5rS4SV4DUKQKl
8ZyUikF2sWgtIz437gkkBrsU6iEN+zTwHI8CedH8x8pccRpkaAyy7iYuU08PMdR71jFpozVbDFer
i0HPE8QvIA/AmOT1VjKaU4/hDoCuu+KdUhvDbAkr4l0ram+jWrjsJkPBFu06iQVBJxe0gde2aJel
FPmQdUbX0LjX+86tD26uM+oD8+TGO7PjDt03cQHV4SlNbX6AmGbX7hQzabewu8twgoIyEBt4Q4Mt
dcFnaRh5OfWKakVEtR8hSvtloM7ptpsutxYmQHmNaguCygKs5k5cbYuWW5GXx+0BCT6JMB8Yh6ae
b00mLleDur+ccEVAkYKqs52drLxhU5xDoppRM+iFkkCdsPz0rBl03TH+iAiCQIJdm71EeJPZ3NNi
88wc8WalGFkG3uU7GBe2DvjacjCtC7JMD/XrBay/ZKxpvAaG0Fz2FTWq4n8++2nAYAXIE0oI0LiF
8Ne1J7oqrkxhDOZ55Jy88LLJLmNmZ7/0rrc3vGBtLWi7APqBtw0GHOXfP8QqvHc6MhYIvfCVozc1
90mab8nOLh8x6IF/sCE98YMNgqwUlTC8JEYPmrqYZ8T8CBUdaqOsr2qyh44saOWoZda9b/RxeRnr
eMsFlxB1eMfHHzHfU8Or+9LCQlPddw9poPnlPxLS0GDCm37T/Qa86lsLX0kir43OHB/4NZKKAUal
vkB2bxyzw7BXDjmyVohyHW57zdqnRN0J0Fo0cvBWnfm/SpPEsVLHOxflAynIvp62ul3LkKHJytb/
tTAP+oyiSDuYlnc2vCwoSb+zB4xWZxsu+X7dX78wMJOPeoKG5vw7veK1v9gKJncSBxS7+cl6ZU9t
kIaSih29M2MnN27rxlwm37An+yhYGrSI5szUVVqRaZhs7wyV4THQuaqEKLKzr1xLWEBsZdgomaxs
I8aXZUhE4x2I7tl5aG29cypcQGfFHILSu68g8iXyn7e9YW0Xgd9BlvZ/yKTmD0I2ibbCLJyLAonf
/K5O+g6qcIZf/x7/9ick5MGWssvKNqJYAMAXeDHQg5+TFbOybuIxcR3Qmmv8BZLP5VuaDd0DxyTK
Y6G36tvtFS63EReYRNaityO5/mZJalMUwmU8tyNSgus7t73dgBEr3zCyjYO1pFDF7YcqF6ohOkrZ
ONLXDln2RU5aRkHxx4x9MllB4RV+Y/9VCaaFNEV7KhTjmGYceMcSTeApIFZCfdoZB+zE/vaqV34M
il3ooFu6pIQGz8/1j4m1QmgekbePX3+rn8muIcFUg9JYsXzyR5L/qc2ObXHILzdbWnXQ7sOHlXXn
a6taPEwcfUjzzOlp0qMuO9Jho9i8pAQBEMtE61nKEK10LlQ0+phZQ66+epDSmhU6+OH4qwymZ+VR
hOOhSII48c3S3xq/XbcsQcYgQwf6Zj5GyRoH07eID+fuN/b0Z3IP6KrjW2eH+HUaakF+LPdZaL2x
La7RtW3FVwT6E71UDMjPfHiwMApR9cQ454OGqYS/DJpIFaZFb/uMdInrgKproDpBrgdMFdjeZwGn
sVAopNBSQT7h6QC8WV6j/fCGCYSuo+v1XtDVXuYBbmeXNLxtehkUYBG8MkBH2mCcm7PNZWY8Yu2N
eu6bb1N7l7OflXFozY0Turz6pBWcCF1SfuJQXHtnQT0hzKRSz7b+BEKqdNoKprIeMt9BSZKvv3Py
I+hcG0BVeaRt60wo5cc2BvqFyt46UjU/rEqFDrWqxoqvdzm3Tr1ZGg9Gm1pegPII2NM7NfM+/z6X
oQ9lIqmJiak7uesfMqoKCgfo/iV21OqKT/Ifsf6SlxvHcfnlrm3M4kyPGVnPqxUriqHx86yWx4S4
5V1hW+JtSOJuY3Rm+QVROcFKUAbANAseC9crotxSOwasZlRPzC/79qAQsRE5lybQ9UM9CpV8eczn
qW6epTZaPsZ0njrMyJYsHHJr4+m/3DOYwGGWLijZb2cVX9FwSzhGPoGolE2az2OWFj5+CQHJkaul
6Y5nFOH69hFbuenlzBGqbHKCcFlpA/yl8wp7FOfpN2YG9V0M1mu4BR6p0M6t31SI02mb2pAr5SiJ
FMJYiwdxPBCYzkqI3kQUvQFTGXJbiJUCkhDR47B37oY/+tG63F7iMoBh5ghIOKhh6OhDznsRrVJ0
otar/OLx7yR9csrWd4dXzXwqPz81i9kZwLmBgoZQhb3AK5J64IR3dXrJytFvE8hbu5CCVdKNAuzS
UyR3Dfwd9N0maERmuwdZh6lAApNePOqEVC+DGMRSjlkdtohrll4PQ7JsAdS/i2AxC42xYQ29S9v0
kou9W9bfs4G93P446xZwdTrQUQIR+Sw2GrWTuAqp0gvShwdToHnDtI2ju7wmUbIDIxjmpwFNRzn+
OjpA20H1GAgwL9MwHrukfKxU8lzlW0nOyke5MiP//iGsQhNUSZoCe2W2uc/tnw5Y9VRxoeVWBWFr
PbPYWoxVr1BwZV1S8qIBnKOaDxbZqqquZDXXuzaLqZBEcaCQCSuWb/zufxphe2h+UdePT1ngRu3X
FgPhEYB+nx56e6cxwatdQ1RAUUE6zIdtzEvSoBZfpJeeT0YQd+bjMCpPTWF+WqNBGgKwGCKuKFfD
C64NmUwhnGhKcmkHMyxy/sttzK+3nXsl8qD/CZYfOUwsVUCvTYwjeguYckkuSmN9E0TcMQC3fW7W
TkB1wNy6DiHitsmlc2DXkAqD0AM99UUyyi2TFkKo03ls4wsgi1FjJIeRsY0ItFKcsHRchWgAydwQ
c3bXS0OBqVW9eDTOjoenvDqCvEj3+N+yHtMAtcfKVx1n3NkEYyAqcb6MhcYD5qjxqR6Ys3FxrsSQ
q22enby8NAuIT9nJBYwcP2p3erGKLUD1ysMJ3oIU4n2gENj32aEjeZ6TRFOTixEVr+Sb+KZ8Jy/d
0f0iWDDtXLT1tgoLK1t8bXLmoA2kKNJyhEno6kGad3jkx2aHcvy5C9TjVkF3zVXxQAXvPlrAeE7M
9lAlZdKgXp5cYtBR8iE+wjwG0ZN9pih+mmwKx65Fy4/2ZvtZo3A5apTJxRn7AuOZTciafcX36glc
8If4fsQbTt/3TZgg5uxuH5JV44aOA4JXDcjSZvdnZ5dll+cjPuZUBeX41ie5X/EimIzhX7gmgN3g
pEHmgeLy7IlmZRkTtk6SC/A1NCiy/M2e8o38ZnU1qPSjcocC1KIB1rcd7Rgpkoueg1IuNnJUE5KH
oakfOn2jurZmCkQFJrDCcphsnqJaUvDSxFxNlI3lzoinsExjv9UgCDduyasuAxmCv0RDy4UhCZE/
5cM9AJiAYDavk0vloqbcJpz7WqE/V26y8XhYM2RI3knA12URe+YMLMHMWgEK68vUPOXOowcOZ9Pe
eA6tnS50RFGh0PHMXKb26QRVtryEtxP2B0WYCvSoWneXMnIGStrdI5R+WmcO1xt6sHLKVVZc5vtH
lLGPtRGeZxVDewCgXAvitt2CHsgYdP20xRgUBnPwfVB8WfQLoQGIYvHkwko9nJJC/wqAs59Uz7oD
uGoKcga+9XqVCeENi/My8ogBXvTQcW2bihpoKvmiifrYKU2oxwcFQ/6ZysNByf7ejhjLD4jJSUk5
gaaXHECZOUnjdZYHIW8lcuPiHig539HqBAst/UTLdR+Y5z+3Da40FNHDA0rGAIhEGp4lxm4CMHk/
Ulgc433ZC59B5DWN2TfgHQM7VvZWNobFBGHLptsIWstTLuH5SJgRUeT7Qt63H46esO1U4eA3ijIM
TB8tZ9qNNZSwPRDxY0RwqxK7Zk1GRyTmKPVgvvjaWoGZuUpVLA9jZNAXE4n92GgxRlbi7kS9vNhI
XFY+JJaEkRE8B9Gxnfc5nNrQoIqAtWH813cbKPaOqo8py6D3fsWbTCJra8MG4qpBKw4N0Fn4zzOM
NDRp4UXD1OGlm3ZliCbWzhM09a0sqbce86urAyUxblZ0UhaxrCj02HZH25XMxA/8UoQlUEf8y3Qs
7vmdCK0AQqg2unS+8/W2uy6DKGg9Phie1S6GOhMl7WG4M39nY+0rVhFqdAhvW5GONzv7sIIyMr4e
suk5aaXSxz1oCGM3csosC8VYe19Vcyh+/Asr7jsfDzAzC0o0TtApzS3iRS6nbA96bv2U6u7WdO/a
jgFXBxQVoBauOS8o0dEVdlqqblQrPQ94W5m/e5HRIPZGulVZWts3YO6Aw9RxqBej7nVdAyfaCjeK
ufqPU7PvZa5sfJrV5ciLGrVUzKHMA6TaJdBonVqYgPCWVXh3JasOTNsi9F9diZT0BiISI/Nzurpe
j7u+opCBSAyAyce0MXZt2Yxvtz1gdTGofKAVCr4aAByuQ1LKchoLlroRAzI2U8u9N2lHgHL+RZxF
bRvwTsC+bP39AfAhzrYp1An0YYoj1lr/mLaCCNFbXVgrz52OaeHba1rpYUP+CAwewAX8D2df1hs3
Dyz7iwSI2vUqaVbbGi/xlhfBiRPtG7Xr15+i7734Ziid4XWAPCVAekg1m83u6ipkvOA8uFxUbBd9
o6lxcErDbgu8w0uZms9UJneB1d31w20X/RwHdWuk4PsnIFKPhnJjJ+SURZbXQY3n+s9Z+5CAEGJY
Gy9VTNtyW6x1k1xOIfs10pOG0XM9/f6rEOs9s8A9n4osyvQIo5GnKZb9LAo2IJoRxNu18A73YNh1
oFMW+AeizJLRFzChtWhpFckGo+c32ghu1HF3fbtWsh5ybol57Jmr2FJYGxVKDCd7km+o8UvRDyV4
bapykw4BorryVBffH3PABqL4x3CsYCjj+1rT2OVWgqmUUzI9pabtxO1DLP+6vq51rzwzwt3+JKns
tiQwkv+FDsgx+h15TXjsHc2JHuP33CtGx4LMQyhwv5WLEnV8vJcQ3hER+REOq0JXrW0G66SPaAk2
Q/kc4xTgregSCCf3Ri2atVzxdwC/AIoH6Qhj2mT/fvYBxwaTKgoU5U5j2nROGwT1pgLqU/DOWHFI
rAlFM7Tp0E7nsVJFrEkTiU3zFOS+GvwKI+p2TeJpuuCKXEFXIynFkCoAngzHx/eQwKocKhMJzBPd
VreoTWzim/wh87LUjXf6zth2kIY6pF7xB9LTosLI2lae2+ZCR9+Wdjlho09TByHcapD8JhWpTq/Z
AADTwEAWFDLRlLn8XPoklUU4JkikKDGdOdePVgnpqevOv/a18OgkTDmJvQu5FF/TJim3G8s8KfRX
3w9OGIaYeDE3kvptrjI09FjDD10DILcXwwQEia4ymrV5ykL9rrCyu3YqP64vZuXOZEk8U4kF2BIc
LNyODZE5NpiYO2nRCLIc+bXVLTdvtcN1Mysf5sIMFy+0NGikmDUWGwvXU2o8yAX67NdtLAU+MB6H
O9JCzxmNZzxwL9cSm2pftaGtn4x6ABLdMaBbOLqzLYPaqx6UqNzZVjmVD61SlcahC0gbuBZeFneJ
VMRG4crhNNZeXBVKtDe0tvkDyRqj2WYoUv6I6iKX77OqTJI77BipnU7v8sihRI8nCMHYdeEMuR3g
b2o9JLuwgEZ479SdkUSC62tlL9HyQyMOrT80x/iaZkxCtZpjYoMr93c0/SLdP+TrTB0LY6RMfBHZ
4eU+2lBzMBqls0+kVYbW6Yrc+p20oFC8/r1WepgWrl9ABNjIEYb2uYMUYG8gD4BHnbYbNrOn7vNd
tzV3kydjSjYTdy8V/G7uHXJujyfsBkZbBY4G9gbX+ILTR57t6jso9j6LWexX5hMuVqdztYcIkPkW
eDkbc8f2b9BCGnTbx4511Fz9Zt7Tm7TELItueqCGKB67E7CBAj9ZiVMXy2XbcXZ3kQI5DgRK7FOZ
Nk6hpSAgNHYS6RzNCrzrn3IliiB6gCKccR3jVcStVYF4vKqleHv1A75j/EAjzMzL36+NsTFxZMOI
imj/8M2LHnm33TYZ5NukACOO0Aii9tu3F3JhggshmItT6hKTECddK1Q3zy3qGMGMTm0VCCLiSioD
S8gtGEMkIxG7/DqKWUIUK5ZMTPTOmEnoN6pe/65jvXRRMUodQ6very9txR0MFW88RkiN2V6eaaus
wr4rmo7dvx9S8wDGtg3SAZeoAkw9O7XcKUMvAkgIkOSA94WH75dRkWgUOQ5Spl71pjK9a4bpjaTT
jS5LT0nabUmEfkFlPFxf30pYZGNwKKCg7Ia+HXfFpLmqZlWK1x9tjf4YWnr0kMq99HTdygoEAs9Y
FaRs6NfhsuHfY1adS0ob4/Znk6GK27jzvroxdxiY2UaCEvdK9wq2mFgV45lD6YQ7wXKSRTU44JFp
tOgRuLGVp7UTDLUWuDZIzI+xXaVOLhWaI6dDuumHIrqVMbYj7TULXEJuGknK66SWGtlpaTGK+jHL
ZjOQpkiE4MAAmGEOWL30YdK1uj1msuHHL9ITPai32TZ8CH7Mj/Mx8btDcBMdm1chcG/xoWEVdWt8
ZTYMDFe7tGp1djpFSYkpvQGkBkR+x1Q/Y/q4i6ppAzberV7MqlO0n+3YuUOVbMf6ryT3rjR9W4AU
0zYAYzK9e2A6FkfKLqKqVLrZ8lvldpjeR/N9nipBFF+u9tIGt9rIICOYDifLBxoNjCePUiECJiw7
lmwZ6EAB/wKODBQhLzfUAPTKtnody/BAWLHJvMTLXflg7jDJfRDBepZO/SVfg8BggBoJs4Kc0xSo
qeWzis+Hjg3ZYlYJhIPxLjzIW2Wru7kXb0W9h5UtBGYJ0QjVmpXbqQ+UytKTyPIDyd6kxe00fpvr
n60JpXc0vVBRAIzocgeTapxNQ5JMX6VvSlkd4h7aY8F7ow6veve7VkVFkkUs5+xxl8c0hrOVd6Hl
z1m1lzKMqmLgLEEZSJ5FehaLqx2m0AJDKAdyCWgeLqxGhtEreQkcdJtmBtmqEURId30Jjp/tZNVS
uBXE15WPxdRi8WbXgahbDNoUaHb1kVVZfuVlB3qb3ROHDXNqjs6Qbbn3D3kSIN6sbIywjmoraguX
H28IjInQwAbSu/+Y5oeCYN4gPlqWiKRsZSfxLAWSGp16sLTw4HyZmqkdN7CjZPlB7yCdFGtOoz5f
38AV1wBFHeMjx+MUrVHOFUGsYndGPhh+EQwudtMt2r9Iq5wuEdVGFhc9Ij+D/rOJQ8Q/HqAFaicT
YxON4efdo0SK3dB1hzaKPHC932TE8LIi/KFFuSC9WL4awGkMbwQjJdgv0Xji4kevlNLQlNTApGV1
kD+y0NMxZNPu2w3Gfbu9she1tNci1oVFPgQXktzoFhaaHIK/yOHtbXAwPHUXfk63ZPMVsQRBf+Vm
xYwZhrVRFGJNBv5pFOLBnKqpouNmJW/WMd03z6jtKvfBFqXX++m2dSH9pTmGYHNXXPTcLP9CyuJh
AiEm0X0pfa7r3Mlb4hihiOBiOSyLT4gyzdecD6CQfDevp52GplOt+9pDddt9xHt724wOnueJa7uN
B56kvdU7Cri4hXfBIu1mplHuQAIByvQFnz0dSjUuslT3+wTVSvMGOZYL2qxgbPbdFAp4blZi2YUx
7izGyB1aW8YMJE2Alc3+zoOIRGvt7r4wwd8EupHU0IjQfb1ogACu3dxqPAh/3efAFg5pvQsw65wW
kksgZUZT8GMSS+CsXwnXRcbP7SmXP5S51JbgodB99QTmRZekLgWGcnRaMMK5ySm417x+Q31fD11g
Qrqn7Cdqw+Nd5WZ3ojfv+o4jE0PHDKfG4B6iRp/1KA5FOrjdbkw8QMHl6l2PrwqLL8vV/meCS8oH
Sdca2sa6b91ZO2VDbjCIRKpNvINENJwXxDtQxQu94qjcZLvAHW7G92z3b+tkdUFUusCfy225IslA
1pTsR6gPqvkQT6JK+3IjIUWJpiDqxBoGoPgsrW562jSFTfzBkB2zeqWx4KW9ZoBBHhFNkFos3g6Y
DZ4iGX0sf6qA3CF/2vLx+odaxjLkEWcG2A84K3+gTpGleDYRXyregwGF7eCumUUSaSu30aUV9ivO
rDRyJUcN6FT95ji56pu5zSynzZ3Ok3bou3jhSZTMrtxGX+VapkfK2Ef5dAX8iUWUaSXx6Zt9it6L
7biX38cH5ZT+SJwE83BO+np9J5dtA7SHMaiE4gegd0sWiqIc5pDaJRgT72oMSmkfIbh0nsY9pJoP
6WGEYnL1QEqoqXnTP5CyQHkMjVa0sjBrxl6blzs8442lkzySfftp2Ggb1mXq3fQHZNjdUFgzW3Ea
lPTRZkUOj6SGB/7Fdt5UoZ7PPvC4jlZ/VOXvuhcVcFeC9lcGyEDteJgsxij60FCgxahNPmS26QEk
YSAuyXf6z9kNnDT0/j9AqcugBawOiuOMAAMD5nyulkpGmYNQf/B7dOtC3ckwMeJlcFPVlTSnHV3b
IwJ84xeh+mWghE2EYCDhgE9d1Kkbs+3mRMoHv6aY4902f9mAn/6abE2/2MsnjGE/Bm+QPejhP2yE
URPFsGUJFtkTaK7xskUKhZIQ5zo2bdVK74LeD1+Cn4yWo95hdkr/Nf0JUPk1d/k95sBDt/crt7gT
ySIvE3Ek+6hRMG574I/5UdUQdEmxUsi9bwXGPpzn17qHngS4qB7bUCTntWZLB1MGxj2AWcVj5vKM
gGO10uSg6/wajQ06ZpWbyJXfafp7pgnBHCtnhNU6mCPhgbY4I6QbCwrZaRjrbHMz9FXnqiGpX4yi
EfEJsezl0oUQcGADhAgMDMmXeobCLvQ6k1q/yGc73KpNGhwkadLHXSjFinxIiknXf4DZRUvvG+Bo
RQRbKx6Ewg4qbBjtgvvgeX+5sUiY7BDyTjpS//pDcyPilM/mo3xPkLy89BsFAY8cCPgN0AbcTnsR
48pKpLi0zz782fUSl4k8FwrsN5vRC/fFNkZj1p1QKml33auo4Li8ky+tcfkqeCwbxcbQgx9CPDyO
bhEJnetXicgCl65Cu1jq2xEWepAGW7PllhVxr5tYQjBx4s+/GZcbJVEZVnHAbGwpOOyYKCHaSsd2
JwLfL2vBoNAHqJodbjwnFoAjpWyTNMX8iR/r7daiz/o07qiE6Zp0dGkTe3PxBLWfrS0Frqbvri9z
eeRx/YNkC7wnmFkDIOfSM6aKGnMjE8U3pQDABMmpld+xFjlTKcKVrhzCC0tcwmtn9Sjr3az4c1V7
cjR6ZU/v0vFpjLDCMtqN/f760pibcace9xQYd+wvxBife0pKFEeB2Wp+Htq7OZq8KnujuuXkurEJ
hCnc2kZigBh9JYb0X+DwaU1SSQ071a8l6PVqZNMkt3mietEsaniKLHEZqdKCfDlpGtWfmyczjMA2
/VS/K4a6ub59S3AOi1RnK+KCVlWVBYnLVsUBCP10dsFlB/7hKfTiQ7tpDtkxfjK9b8s8foVHKDCg
cge+AF55dAyAHR/wuvZBBO7GOk4dpHWTWISVXV4+WBueI0BDwhJQTpduT/RCKu25UP2p/h1hDFuH
5rraFYIwtZJkX5rhfH7CVK80VNhCTNV4o2e45egGYCTpUJxI9u0uehCVXlad42xh3BXe26XaDhn2
rwM3uFp8MP7uUsU7Ovhx3T1WQvDFDnJeSMA+0HQVDDXV7I7amzQ8/osBkL2yGWELT/HLT9QnE2jC
1Bz8BtlHZr1RRYAFX9+p//5/bqdAKmhUqYz/PwpOsVm+JwrFwILigH5agMtad7b/LHFbRaOglYF+
wEqMAzjkIdTw1OYf13drLdgxAoz/t1vcYZ3HMjGTGjZIElgb20ggna7MxSbG9CuULFXrF6RaS0Gd
b2ULoVQARA5YQ5Fa8QB3CKeNfWWYra/3qBg1bXoLRGTq9aWa/MqTXDSVumqONTIxPYjOPT9QSaoi
qZWm7nwDabAa6J8qJhyDmvg5pf0/HF30DtAtZczyjDzx0v2IlFL8Cq1FyqS+QSPYcGX8kRzDo5mD
q9K1O88cXFGq9qVcwd1ajDgXySo6CagtcqmN1EThMGAk29ds6UelVJsUAkO0jrcmnXFlhs9gyvGa
FlBd8z4N7H2a3tt5dmeFn1mGnwWxhHBs/V4qvIiwsZgfI2YUw/CnhReKFspu3SvbkM6CNGI1GqD5
wYSkwPTC8xJhfFDpxgHuZ5bVvgirQyGNgut85eujr8hIxVGtxygO90ECW28YTbXiZ8Fd3z7lwafV
HTN1EHz4tcOKNxDkjVAwR6ePO0iVBukFS4tVsBICUZM91GgYBVT0dl+18tWdUjA8tQBA521cNCCr
UnyjN3adYXraSBwbMJHrUWGl5PI1qAeBQOZQi3uOZkpJ7aZWfIrrZ/DpIbtlDGbdLjwWN/pd9gFG
sX31UNxFz9ctrzkEm9sDhz8QPaDVuzw+UjSaLZWp4tfBmwwiOksg2LS2gZhXZUoBOJwLb5httVeK
uFL8tLNdu8m2eftgTIXAytoqgEVC3YHJo4H483IV+A/rsElaBcW/u2zAmGgrGqFb8Wr4GbDbKG+g
uMBbkJrBgECGpfiNXrlWBnkBQlC8Gby+EZla2TL2wIC3gX8ZyT53gNhbB60gQ/HV+sccvEfSU5w/
XP/qKzV8HByAnNHoBdjE5hUkzK6eWkltFGAAUMOvXe2vcqRfcIB6l7v95M3urXyr7gYvcGSnsZz6
KfY8URBdKade/AyTm7xSclnHh8PPaDb0EGBq+ml0cjc9RPvmNHxGG2E1deVxg3WzF5TOypt8534e
SJeEA9xRw6z2BNyV4XQ71PR3hmecutgJ30e/fJpuTNRWdyLht7XywoV17s6AXEYQDSGWy3oJxMu2
0mP7o/DCjQVur2nbHXKvugtd66b4hw4C22mAwVB915AMMKc7qyyU1DRqW4bpEUlmoiX4xtU/BLEL
G+wMndnoAyqZuYbNLTfKbtxWaJ8qH2x5Ehol7Usyu8kjekIb+yCk8l5Jqy5Mc2HMBtZRVmMEAOpF
1AMeaDgaDyyRZ9iWLHD11AkUV94WAIQ4jeDG+1++63+by33XgMxVG9XY3MFFzdpFE9W6LaHT3fw2
HwjqjeBLQYtovG9uSHgUAe3XyhIXa+cKIJjnHcBTBOvazn4Dh9Omd1rwtfcfmpB/YO2hdG6Ll/Ig
VilJioHrIvyYNqrXSq60mXeGkzxGN+k2PgWPonaj0CQXDiNbBcPSiOX129wHtSxrMR7MTbWxd9km
fIL8zOZ6cFx7UAMYooLSn707F7G+G0k5GG3JNjTc27/Q3cyf410PYmfZs/blU/QTUhvfv8EubHJv
D1KYIHQGARKYPRu3xmwmBsE8wbrW7rDzdXExAE+boaQFbCi77CD9Hm9l8LXvxxvbrTbab1Js2FM3
fBLRE62gG9SLtXFxgZTRrMr1/93PAP0H6Ij9SXfVJj9kj+ZL/aS8ZnfkvhR8x5WkAHzEuN1QkVdt
JFaX4SjTrTSv+hFJgVofTGl+rUL78/qWrpoAtAGcDqALWGB8lEFrgonAhKXmW8WIXFqFgq+2cmNB
XII93CDYhwYH5/62VAxGr/fIQCf9JitMVBk/63JwVK3caEbmyGBj+v6igABjdU6YhLbF5b4VVm2S
YsTnGkf1TwQeOqcCJ8J1G8zVuNcTSgUo1LO3CNIPLl4nmApu5zkgfhVMDh5QYDZxif503cja1zk3
wi3E1sp6LnqJ+OjgeyRNPS3eXrewcqIulsGF3jhMqjCwYGEYAYAij2qnbsLkV1aIpFrW9otpAwBf
jQbbgiQdlNcyWAZgCHL2n3Ok125rNM+dnYughiJD3IpUiiEGtYAhyAg5Qf57iAtn0kSzO2tO/UXF
ztRM1AWZYzLHgdRJFvFB1b/Ly19kehzV8KBoP+saOjtUUEJacwTQlsGZUfcF+pVzBGiRdeE4o2sf
2tqHTvXXIpJF79G1WwMsUf8Z4XZOiZIehCwD8QtQ1PwePWj3/LQkZ3yQfkqRm+GkbsutdJB697oP
riXR54b5OzkLDbSsFKwOJGNu+YgqabjBhN9h8IZPDPe52uN1g4Ld5KcyM02BSIU2wRfzo4I5KH0S
wV1WndBCKxXPuRXewUbSScL4rPyy+tOUmTO2sVtKpmDj1qwAxg5GWAwQQr6Lj0F2RFKSKsByVGQz
gLC8nnRv7ARDmOtWUCOHKcCf+YdjgDPdmDEhftL8GM2fBlqHSf9+/Yus2kD5CzkLm17lX4xlN+h9
IvWIppnslDR0ckwbpaDOuG5m1cXR2sc1hOIROBG4u8iI7dLI6oaAYP1PD5mjF/K7ui+85FTd2PNd
jZcF1OMB2RU929Y8ztZgEBcG5uB4AGFYJ706xiggNrkB4U1MHeuv15e2soOMFhBsKqhcQcWa/fvZ
0yWBbJuVGTnxMY/sRNqzVqkQFRQF17Vc9sIMlwkFU2JIlpRhIRCnBAPDzbi3DuGuAf+wzkSO7IP9
/bwSD114OZ59rBrLJUEhhD6bTk/gftqLAUoRKxM9+1ZiORJl1CtQuMKUFl9cpplsD7IBgBIZXqXg
hwy1BM2OtpZ9SA3jpIyd4M5d/VRn9jgn7KDKmmHyk/h1dR/RbKsDVdMRkdreqhWASIBFwOz54oYq
9SbAWAn2rcle8b7agpzPwaCV4EStODZjh8e4OR4bS6SVCRLKqglCuB19aMbGHYj2/SDHWPcw8Av+
J0YWf+nYA8FlTkE14VPtNi4gUpvdlIpwpGQlD2K8e5B3Bf0SzicXSslYtV0B8Lif3Eqn4FiAJ1b7
BD36cdqyN0XsZXf5Tbn/hzOLQg7KfZiKWmAWwz7u82LQZb8wf2c9uo813hXa98M34iraqyz11glf
N0HzbLA6CUbSuT/aAXVJr971saiJu+YIgKHhqIKACFMQ3AaCxr+Z5XmU/Xq6U9WfoZDjaCV2sxk9
APtQ8mOS3NyxidsmBp2IKqPiZ+3kF/uG3Gj3VrHttuVBvq3uAlD83YsqXstlXRpVLr1vqvJRo0Bm
+6l2U8jvljELDtDymDIDuPGYRDvaDpx7BwTD+UEmgxUc/F71mLtq82syvt+FhhVG1YQYhxYnDyxT
5DBuJZTVfKbh5mmNabt1XWG4yJLizXedmpmCICuKk2zQjvtMNWlbddRm2VdSaDKnDy20ZwzRRb66
a4D64mEsY6KCDwpEyUPoccMXMu3WrF/H6iZIflxfxwroHwtBlRrQBDxZFi+8tFAzpasmhIRDvG/U
m/Q43liH3jUc1a3f63vyjHH67Nn+rLzrltcX959hLtlX2wmgOwOGLQgBz8VDMv6MStH1sAx4WB14
DyGYCybpBdNcEM9ZixIRPlPz2PQ/45k6VDvmIkbCtfODnA4XK8APZNGuo4Yy0Qb+7VtVsQXnlKfP
olx7bSUYr2EyGwgM6J5cHlEpNuBypTH7+vBWu3GHUj95zUEI+/2vgjIMchBQp4NKnK30LMHqqmJS
M0uffBBib1JddeUZ1lrp28kBpLTOzHCrwahum5QpmXwSFQ7tKyeZp33XGIKws1LSwkASE5RhoQcw
Ii6w2RmJO1qo/ZdgLBsLBuW7lW7yneliCsHT/2QPWuANe9HXWkEIXhrm8rm2bXs7TGG4uLUmEMHP
e3MzvfWb0K2O8VbYoFlxQBB+m6BGhiIo8NjcYdLzhEqjoQ9QIpnc5L4FwC77gtjV3uAZKDTvRMV0
FrEvK0Po5p5Z5CK6VWHiKy20Ac/oQk/cMbdyyUmAqwblfNnMj03XZroDvDY475O5HXMHjIRdurnu
rst1M+1tYLUxqo9jwXOLQNJVT62wbnyMgXYO3vYPRkEFb47lyWM22EwzYB04GJwPhXE5lnmeNH4+
kb3JyN6suLsLFO12zEwRTFJkjPObMS5KdLKzxg8ppLD1Q5uGTlo+5OT5+saxA3b5+bAo9gwAhJ+B
DLj7S7eLJtQos6PEdexqWme/tH0P0Z64JLVoWnX59kCLFDk68mc0t3DfXEaVWDOKKUi7wY+bXzqg
gmABOFF5X4PWpbAdVQp2312dBtE5NioApi3MlXFpmqK3IPPKSyDM7XCsnAg5rxOUGCPwOm3Knr5v
jOmrfuFazEVuU1sDdLbttPfnBGoPbfIS29pdkxiC4tjSM+DomBNAex5OuLiojWzU6SRHvS/Hw11u
GSgdySZmdPB53aAEr871Va0lohf2uJASaDMldh72fncMP0Ccehx8sCo49gZkOsFT9kgf5b0I6by+
RsapiCFSsElzfhKQvMunzOp8AmUXNa82NFahgvipSGYkWN8ycmA7wd1gY9YJu8rninKXgyxWVXrf
rkpHwRQnkPPXd3B5xCDMDBAXgVACmN/4EW0Eu2kA8AV3j24MAFW0pvqptFVbeFPT0lFwca+tBzBP
qH1BWw8pD9vas4tbb8Z+zmza+0ZRHUx52pWSyCVWFoRHtgFsNcgcsR4u5IcVmcMuAhoKrK+dN0rK
7DHOLYeWtah4sHJ/IjJhBtUCnRfe3HzESJOBGDUYStFN7L32gMIspILR/1KPaNM+aIJPtZInwBwb
wgFnBFSL+HQ+LuRxRDmzQce/9/TYGQ/VkxQ6lqedCihbW1vjtXoOPdEwykpN+NIud7cEll6lVWHg
/jpVB21DXtElGh/IUXVbFzXVfSi4y1YATJcGuftlGJs5h0JN48+t7URj56vNS02pU8T9tkPcl2rN
SabanTWK1lXyhEaDI02mE1rBEVRCd4kaepklHQGLFH0DduVwV9LFN2AefubBUlMbhVya+OQNuMDo
vrIkN6cfsWK5miptoIB0g7exo4GCzzKqh+uH9X/xAIzcszCOlx13ZUB/gSbtrDR+8aZEbts7AyAR
yZO9mShkAoDH1LbGHuMlmlMKAvvKEwzfhGETcXJXFGb1JMwljJs3fmOkryDM2TYkP7VU39v2zjRi
j7bhbW7O21B60ezUnVrV68P52IFgJhhsp5n+mHW3ub4fy7N++Zu4cNJrTT8GBAeiMyLU7oice005
dY4RCUsey8h1aYrb+TG0Wwr8f+NT+zmaPu3q1/WlrH9aNqwECDw46fnBBbuR8PgFFYdPMjcwv9iB
wo3W73vZqV5rDEEXj/Pojh0TRxCiPpZXGlvdf8Y5rw4jEhlVOGIjqRM8TBtyCy7nG/MRLf1d3YNj
DJwBYFWrBU71lcAtTtOZXfaBz05TPchT3w0TC6Bz6RDVU5/obb5XZSdQnTl0wPPXb+ZNclMdI3/y
WsxtSl737Uv2cvGcF1lZFw8FweIHsrfIZxSL3vfMN66tkvMdw6CB1JRD47fQXVSlyTHyxypot2V/
NJSP6360ciTwhMTYIhpEuP8WvYcEg3RmBTfK1D998l6ADixORFV6kRFux9SaSFquwEiAmV36PLaP
/5CXAEJ6tg5uz0rIOkZ5gPNmyxQdqBgSmpVTCOnTVxz/wgyXP84grammGmb0ugLnp70Zs9QLMrCm
d98GKWBBgMZi3ApNoUWDsMk7cw5DDQua77UKw8GR00qP1z/+2k19YYRbTliEWlcRGElo+5eYsWcP
ihsBikihKJfXP+fadnJ7xLnCyIMib8GJdlQwnHD9Z6y6x9lSuRQsrzNqpSxWNj0SZNDBtsVTUomq
tSsRGfcNwGgYCkAViK81aZ1C8zGBlUzPNmVkvynQYxesZM09IIiAtyeYH0D6zEFKqW3QBkwDjT8V
GfQ9c/lHnA8yRKfnYyTUKVjbtvPXrnIZDClBxoPeF4JhFDzFmvXZ9uUNKgpCfDhLn7h4dPGs5tKr
VEI+F5opAp4rEc8snYgNp1rvbeZVxSbKHbrL/mj/9L2AGMUcOeDIyGAul1fLg2H0JpZnF5b9cxhN
Gh7LtB7J7vveh7kUTONBuhQ9WG51VRJa/RDDDgEaqG5/Wp3pld/nk4R/n1vhbsw00rra7rGHBmk0
bwZ97C4IM3N7fS0rNwcQ6Mj0WE0CrAJcAaSs0GSmfdH4aV26wZxu1MmAgHD7iPa1rX6/ko81nVnj
HDDR1FRtJViTg9cm+muTH9YkIr1gX5n3PXAkQAWSlSIWGWyYk7BpjRC+R1HQqQALyn4X6kGJOq8G
mjYKXhRRmXPtXJ2b5IKiqQcQqjVQGguKyEFK2uS9Y4seZ6tGGN8JwHUATcjcfdVgqpEapUV9owxv
tXAMHcoIF6e8NAT+zX7uYgfPLHHLqaRc7RvJpn6iyu9pNf+At9+rRnUfY2BOHqUnuc0nQRxcXR3y
T9vCYMQS6W6WJJhrPaC+JD1XFkDPxofcv1z39VUbqKqgpo/VEZ4+gyZg5QHLIPW1nORbyBsS1yyI
vAVlTuv+gym0w1CMRRli0RejZlkAvoqPVWvK3VgGT0lgeBO1/iEXA+6IKYExjS5+PgDMiIgRpkEh
zJf/MuMS03mgOpvRzxB8ntUwcWaIc4lQHUCHTGEoHpuHLM1Be6d37yppf+kFuc/GWYSGXftWoJ0F
hwxoqMCpy8XySknxl5ZG/QCSSJFKXbW+yQbhON6qGRsAIR3lWNz1XPgbmNgHMLHUz97GbbhP3qTA
SzAU56Kw84Kn/7CJNmUjHMdbMwuDUG5nkFX05bibikh1PpYdznJS0k1Y6PfpMHx22SySW1hLYTA5
jueeCcAGRl4vDeVSE0tNh/XNqVFioKGr83krSaEWCoZRl4khE1AB5SnLPKHcyLtiQjBSUIMo9qQ7
/dfbMta91O2pO7qWo26mfUQEb7vlJAFnknNKokdGNiDBPmXo2RZPuds601bdgLpwmwhC4mIfYQr3
I/rprPK3aKnnxqwqMSSuTxUYlCQU4eZewMa2cIkvC4yjGmVfRnh6+aWKZGiD2srMUxMaDrUld5jB
RTM9fzMuMSvA3AG6gY+1UGSEgVSjEiQqxiy86/LxJWjil7zoBNu1upgzM5zbRfJsZYM0Wiclj52c
zk5fzG4qvOpXPQDSM0icVRn0Mnz7Juw1o6KMNTo60MP08/9QcfabGoLPIg9YW9JXXRTdZ4zVLQic
NULjRIvNU4469wbsEsmDTSArHM6GJcjJVkwhtwQ8EiEJQCE+9vVWXdVKqOgnvRt9o61jR9bbJ7k0
JsEttWxuwB0AHwTggbVpgSq9dDqqo/fVFqpxgpIxqkJtomRQWi0A/YEMnR1+jkmav5pyER8DVYU0
XFrp8XtQdygS2Q1oCLyepHl+J3eWeqNKc9Dg/pHkUuBNa4fv/Fdy3mSOEATMe9M4xXQID9ZQtps+
muSH60djWR/DZmDfwZqC9iyGS7kTaJiVnVFpMk6q4k6gz2bDO+kf+j5j4gRFsX4XurIjJnhd+dow
CzQapmnRV+DJNItkbGle98YpV0G4qj2UbbYpZFFBZck7w1YHgjKwTQE5iknKy0+tpZNZthM1oKUF
bGA0RX/k5s8flFpvg1rexQnVnSaP/sSDJSIWWaST0FBAZ0kHrgY8rItxfk2FjkIIvs3TaNRb+Uvh
0N4DxnETlFCEVzpgK/If17/liseARgzJA84Qu9nZnp9V/cwkiUKzGM2TnN1T80egZoKTIzLAHRxk
LDWp5wl09ZG6pT26+oOIgn/Z+2H7BmUVyJ+BTG/xNBu0MaiMoDFP9cbaGW69kwGO96CZvq3uNH96
vL5lq1/pzBqXkkw0DDOtgbU4tl2DSA6wRBu1nZ1Y/wiAAtfDz+sGl+hirA8YIWB5EIOwY1zpI6AG
2AkH6Md0R+047BBGYr93x43uRhtAf5O7aIf60nWjLFRcPG04m9wZ16M6HkxamaeUgG9BjgMvzaCu
MZcv8yzvgM8VBJWVw42xfhSQkOWhKvfV8zhzxFYpDS0htXGa1GM0ZXuadMDiifA9zNv4VUGbEQR6
eO6i08289cxK3jMGJpoYJyN6CyeMHKJ9EzZOrlGB24sMceeqDsyhjKTUODXRfCPpwxPpKZ41wT4O
RdiFtRNmA64Efm92CPgjrKqSnKI0ZpwSTG0m9aPS/b3uCmvJA6LSfxa4M9wn5WjFcwgLh/wxvmGj
t4xCJ//UhMnDsrcFvzu3xV1hUdRMgC3A1uDO2wyNiLe88Bo3/hl8hrejGz2qbjxAEhuFMdE0wuo3
Y3o8jKIObwD10jk0aQhDcwz0k5lO7jDNTkRHJ0paV5ZTwela+WYWchYEXrziEbu4hLxMtP8h7cuW
48aVbb+IEZyHV5I1qKyqkmRZbfuFYckyCQ4gOIP8+rugfc7uKpBRvPLp6HY/dERnAUwkEpkr16K8
AQXtuSbq2VaSLQYVPp8mY+QBqSsY9zCLJa+mytTWtXqoKDEU3Vp7gNKKum1XS78L0RAoObxjgHLH
VK2sSY2ScMS8tLfOXgE8F8YLzW95WRiBnagqXhla2vxoS4MdncRb5TMVkVY6zVe2pQ+W1W07TOOE
9A8vKcCtNj34KAFu8fU9Pa7OK69Zk2JHzs0+cntYS+/YM9v2e3EGnEOMdty67NAHVPfW2qQAMkFE
l3karDUbewPECX+gd9Nzt8tDwS1QBfHGDoctILdb46D70KTfJvt+Y20EYjDdxOFaX3LJY5ELmR85
MCr80rlMLYiYOU5jnQsVCg/VGCj9uKaTsrzD4MEGJvZDk+36ALommHeg/yrWjHF7HlJscrcdEpAx
63tlWO21LvouoKtCggR3j/ySNCqz7WmlWucS9YDHCTEu8YfcNb/h4ojOgGmluV/EmcZ8rcrtZHM7
rC5bB25J0LkCFC7lEdZAjCzWsKO2keGEjh5ItnsnJKb3zhTASEbGfLV0V+YeFr8j1MDwNMd4xexd
axWG3QHSYZ2pa/zM2uablzZfby9s4SoXIxXYTxRTIK4jHZTeHCIrtWEiiZI2KPpRCw2tswKtzdZw
rIum8K7F90PaAGvXHmNjpjXL7Mw6Zyz2x3b8naf00LXDSgFl0YyD0hf+AsfGRwJ6kTbkSqENo57g
6GfuvtWrMIZ6FZQQV8wsXEAgn/zXjBTP0JyvMX5ArPNggiURxXeL1aHNvlvR0+e/EPCO4M3HP0A+
SocZRPNkiMfBOnMyfLNT49EygWfI14abl3zt0ox0y1WQINBZhhjmUC90jPwXCl+fLoeL4iY+jJjg
EFqR0p5NnQW0nAIP6BX33pqs3M/L9sGm+tqM35IPiNoxaruoU88AsA6NapK1MS4bUOJHvevrbuar
ve7f/jRLPoBaOJZjmeIZKkWFiWfUSnhknl0KPXbQP/rw8F8pCIEhem+vCd4sfqELa9LuUa4pg5jB
OatVG+q2F0KyZX97QUuvM8BoBGkcap6YWJO8QB8qy0sH2BDct1rYgGCf7Ezf25Wh8mMth5v1tIQ7
XBiTquF6U0DgsIExwz1wzu+7Qr1ToniTxNxXFbS5tOodzfjd7TUu+QZoHNAZxOMTBJrSR+ur3GvL
Qjeh1mweC+49GbWLeBSt1fo/cnk5KxBTFniog+RtRhBdW7ghprY2z+22eMGkKSD7UA3i/Za8OycH
FWTzrXwr70ROkr5nKrBvfrWvXotzHBavn1+zDdUPVei0If5Kj1KPublhcNc+u9wMaxp/xcPqyY29
P7fNLHko1LJRdkOLF3xjkoeOJRyqMVLnrEzWPinJQ9qVK3CQpSPn4hJ2xcAHiv9SNBy6SS0oDhjy
/m1bWr5GoeQHDJTZ8vD2Ypb8BEuAPDCaoJj9EYu9uEdYOprDECMggmWwAEy/AFFV3ewi0qxBb5e2
DUkLRA1MRMWZRzqEY/BDQVreuRAOaRKt8nPQrW5ur2eplwEJXXTv8ASAFVlitON4d1p2i+w/Vs1D
ZUI8JG+6IiwyLXka1MYNadRYYTJObDs1Fg2iYojCPpqinV2q0BWZtO6zg9FogSGfAvuIYJadYRsa
sOHU05QjTgMtl6fQBp3cleO+sLmYeYU3oiGFOqhcRXCswXEQN5Gjufp762nvg1l8GgCAZeBsWUBm
I5Wav6vygUc9Mc0zc+J3u9KfjRK9Iar8uP0FF5fiAM8AkWWRdouzceGRjdW5Qz3l5hkURU8DuB+o
u/ZwWnB6iFhBBgyaamhSyrB29IA4RJdS84za5rfWSB/0Uc1BKVysfPh56McXNzExLMRuLWze9VJy
NBDjHjrA51gvfxe16QQ0szAUDW1FS9F/WE6yzzzA/Azl++09nMcPMAXha0GpBqJ7sxqqqymILnYF
RDa5V6svPErvB4JhuFW5OBGIrqM//u/AheDJIKo9cruj9RRcZUqhn2n1aNsI8tZpVB9S+g/mPFbS
kEVT0KpEZoWX0azkCAroaiptYpyNKAMYb/D1/DUBVXP3SgldyRDmPohlXdiSSo2R7k1DY8CW2U6/
eW1veTI93/5ESyZwWQFlIARnZ2JjeRWBcJoYxtkb/6jkFbCG8LaBhUiIcXJEGzCbQOAbiqLX3td4
BY6XsFCH7b21tfbVUf9BAm+nh+TcflvjrF9aEPIpaKPDD1C+lzOOyOFwcdU4Tz3baRx0QXWWliuL
mp9cIIPQ/USfDuuC2Nb1mljSFNXUVObZScs71xtPLUt3UbIGx1xYCxiQgJLFIDYmYOSUl8STEXv6
aJwrJQ85/e01L7c/zrIBwH4+6qOzvkpnUZdYdW+cixJjtqBkfXedaMWJF/YKi/jXhvT9qzIHZ1jZ
GWdMD4V29VMjYDSx8hUr7jwCwAqYGECvJISdxK+4CNccasN9PzbGOcXMiT64vgoAFYQdgzYh4Lxk
8II1DoiF6HZlUrohQO+Gl5uBzXP1HuJuJEeTdXK/kxiDhrW1BsNY3EacVMwloYQwg96XUdy2sYNY
2mnHCFDjhBxje43HeskfMOMHggkhRzS7W6la2CYxR/2c54l+n0Cd463Whn572+sWyuYi4piYEILA
4nwa36oTNfeGXj/3WsgwYCtkyl0xXytU/9bqcwsbBzAn1oR8BHOMMtjcblibYaYQTxDzN1EhRWRb
gbFGOrPwlkNuZQlKhg9+Abnzy9MqgvQH3h+e0Ane830RdFt1C+2dY7w6DLCwJHQk0XEHGAZhQebO
wKRulfeuO505n5IveTeRUMsN7X4A0/rnIx3yH2RzGKgB0PrjU16cq45pjTaWIz/XydQrIXUybZdX
KCn4nd1kn69ZoFcJY9AcwbTfrH/eqaObdSrj54rHGxohNe7qgDrligMu3OEo72AuUtRGMI8s/vvF
osDp1AFPnelnkNkF2vgCrIRfsbOa/mjNlSfUwqe6MiXi1oWpiHBttEAMcc6NB9LujHyfDM+3j9Pi
agSjtZhYF83QaxNQxm4yhpvwrJSDAVn6OjZoMDGN/eZ2C+2iJB61DmNocURWynKzcIGaH1i8QRIN
Jm3EJekJ6pS14kU0M8+98bsi+9r5dLIlDKB5hyRcxfJc8QMudq9rck1VdNyzvHR2DbX9scbr037S
OQbJmLYCQJt9qw9rEH7C3D8SZktKHSqVDVHEGEokntUHjWfbQT0N1PfAtL6SRS7cHeCABDjRFOjE
maNXSVIXbcy1s5bqd+mYoaApUDO/HP3T38jGaxf3O4qaqvAPKVVJ7MRirtPBUufejUzfmLm5cpxm
+yZMAB8IaQCUPQAivf5KhZYOQwE0w3mC3OvRw4OJ+FNaVV9iXelfbzv7wj2PSQqsBZ8JCdGHJtuF
RyS9kQ5p3mjnNDdQDe503ylR2oxJfLSN/MVxku95ba6NWCyuEPkxnjFAO+FFeL3CsXSNuB5q7cw8
xpDEDJAZdY02sKJk5UjN1TexmaLtgveSYGWTK2ZeB/gtNyL1zLOmAjufHmuFr/Q5eO7qjHFl29Gy
JAFxrWra9hWIEAOXVDR5oG7p0MPoVPq40bPOKn8nQP23u0wxu68YEM6MreMWfDrYTZfe48VWqF/c
ngLw26baMO1JFJfe4NdxS7vNWFHLDm5/utkm4ngJZIGgx0FhTB5JN0c7MrUMiWA8PE3qY+psOVmZ
fF0yAZZNSLeJvu5sUJxOjes22YSUjBTaHo17PRhyK/oSUWeNiGHpBOOqAibWg7oJ6H6uXYLVWGGb
4Fw56TcPz0Bq/IyKn9m4Rme2aAeHCtcURP5wCV/bMcyqcsDmo50pBX1AEoE7NrofBDGOGX02/gnX
MwUIBGsyZsxfg8WqTnNwttwq9jt+qOwnKIyuRL6l5O/KiljwxQl2gTPnbQQrojcN3ed3gZlwduBi
/rkGuJztnYP6K7QyxKNAkFhI1wdiVlYprFLPXp9GG2DoMQyuZj/GAdOTZTpVm9sOPquzCHMoS4kJ
OkeE9uuVjXHe1VFK1XPadxgLpc5xbIC1GntvXxX1I3HjX6ptlIc2j59uW15aKE4XpjqQo6FvKzlj
SsYkI4Y1nqOifDPN8Ziq+T7CMykg+toQ8MKlD0v/tSWXtzMcbi/qvPGc1e6X0aDvCJufdURsJLIJ
zFjgLQImP3k5LO86b9DGszqd1eT31LzYa0NLczAjbKAhgvIb0nYhEXD9sVTWj1mSqrDBHjoxN2f/
rtU3Y2j8yMsxEoN8o37MlbVn3NKXujQrItiF9+cGIGs1KJrOU1SkIG4jAB0PmbLhXkFxNVflCnps
DhsS68SQAHCbGNsGqv7a4GiWZVkN43gWuhf0gaNc6gshBrKDtK0WDt9ZA72L7Jy/x2tVkiVPuTQt
bXHGmqqPOLa4nEgQpd+sciUZWDIAqRV0QXDc5mChxobwTuMUI/oTWf6kQc75uwX+sH8+f7gwk4CT
LVB4M4SzkxCNTKD7PPe8eDFiY19G9a+SJXvoF4X/N1PSw0R1Iy/GQKWGdtkv6k2+mbp+1u0t989t
O4sbJ4rOIGnABIl8hm2vahgmbrUzmj7mnRMV+V1F409TkyFI4EYBtR8qsoj5UuUntwpqZpA3PE86
9z3+4iRJoBq/bi9l4cr/T5cNzxA87+W3cAVVqr7mNj+bxQtGRRSr9FN9xQNmLyy8tj86ef9jQ0r/
qFbVk5ZH/JxOJ0jPb+ru3Rox4sOjgKzRby4ECB2nVLDpiA6H3EIxqWVSEmM9k+EdVCMPSWs/k4l8
U9V69xdbB11PfCTA+mZENwnJsnqidDx7TWncN3k9fZmcevyaOPGaqYWrUbxOwSCF9oPod1xHoX4y
UyXqY1waemc9uZWb3I9eruwGtSJ3CeF0YznR+2DpdKdQu325vdAFd8fjEbUm1OtBDiLrImisNMdR
MTkARWmggt6/tfO72yYW3fDChPgJF3GdqeARVBWLA1Ro7ePY2DJHDSKv3tw2s7YSaR91nhcUc1gc
Ca75zzg2WyUfVrpF84kO4e0XSxEeerGUzK3LRkmxWwKWYAblIc7Ccvch2BMCWa0C27FdQycsrwsF
ewt/Y+RW2j4zw9N79HR+bif+3UrbA0+KlaRi6cZHKgHaL3RuQKAmBz11iBrk2S4/cxXi4HYC9aPk
mObse2Xyt4h6deBw83sHGVHbS/9qUwU6ELeVBgF26RpuM8NFrQT+0WzUP0DQgheo9aNnC2o5ug9e
UPR23sl5rfY5L0uKb3lhVtrXOG5tr83hL0Pg7tq77j2BxucARCR/Xy9LLoVJNLvRz8QS5xSCSqlN
dVfAGJuMIqxIqvhe42b7QqcYoIgj++CVrP56+0TM4yVI5qG1Jsi6kMXJhVcBXxjRiNbOWQItKecA
6gk/b+INrriVbzg/4teW9OtzESekR4sBlhIUQitD3RdxsynKFTddWA/q+zZglxg9wZNPujQLtVI8
JijFMzrsutL96qjTpjTZgAkutlJsmH0wPFSEHTxVUbzBq09aUWqUkNLFNDPXQD422uyPkjvHig/P
Q9r9nHK+EodnxZsPeyCDQ6cJ3TN5XGNSptHoRoySGnmc+iPFALpmN3falBuYiBzv9NLFSZj0zwK+
P8yC508ACCHBIgVNEw3BCRWO+qTHeKhrTvHUtxkIJEp7TUhm5iLCkkCPoniIjpeMm631bjKY0mOB
9ZAeUrONNpHn0b0DUZGVC2dxLwG4A4pUzPfIdSJuQ8qUmzXGqes8KKYuGN0vVqcHlANsPiK2GD9v
H7RFZ7kwKEUwlwwt5L/L+uSNxUsNyN+xLYr7MXNy3y7zPlTYGlPM7CiI3XTQJwLZPth65RILzdTM
QUmiPjUABlVu86aozt7DOJPft+7KU2Lxy+FiADepmGOUyyzMy8CgorH6FMcAOjnES9Wg7xQF2Gq0
yJvgL/YSVyyq5uA0tGR5lrzUOKbgKagK0lH3CbfvozQGRmx6mEzrkUVrYJalbyf04MBCI7IgeVhc
T0f05eu4PvUgLOghcziOvknGTdufm1UwxpJnXhqTHMU2eK8yj9SnjMehqhPTd9T+tY36P7yuv6cd
f4mrtUm35QWCHgw9HQzEy6T1qhZ7WdY61aktI23jek0IulLujwnELVqje44sZaXUOMtY4JyijqXh
xoMcr9x10VubOsNgVaemcr4VRrwb6bjWJVi2gXYYXATdUjlp0ApFj9MJNmrGiE8mKAsk6codsGZD
yhDAflT0RW9Wp6xPtS0QxWyrFU6zcqstWsF4MKpi4EHCS/r6pkn6vEwzB1ZYlIVZCjjmGpp26QAD
5/xfC1KQb8YijrtBF98jcY9csC8azK4OLYL+SuhdiEuYfUcSJ2ZtwXMpnPEiQbZMRt248KpT5DJj
Y3TKQ6IoB2ibW6EVtZZ/O1YsbJ0QcNKQ4iDOO/LUeBG1saZPbnWCkEv1ao+19eBa8VqnbWlNSH4F
GRtADVje9ZowPgx8GgZST1pn1xt9GqtHvN2Lryo1fzZ9n61MtCyaQ11W19FVRllK2kKNo7thGh2+
VhMdu157Kj19k5LyDdnPWhK8aAsT2SKlwvNCDn4JGfMIJJzVyUkTNdDLxPzSC1ksV4/bbe3k2loW
sBCM8M7F9Y+eLD6bjOtOqjRO7SmpTlbBwB7uZfqzSzLC/bYgZphXIyf+MLXx19uOMn/gILBDrRfI
S9AyCM3X629otF0DqR1SnOxsCmKibSkbN8wdjk3T7DslBwnKdGSat0G6sL1te77HLrC7eN4gxcLj
RnYfnXtKQd2pOhnMoyeuOO9KbpZ71Yv2XVHqnz6AsCbmM5BmIQGSa5qNXo9TRobqhHTc2RFCud95
xD71rDE3cUG0ze3VzY8g7AHqJxIRQZQj5eQZLdQxcavqxMfGt5JHZw0lsGRANDVxmaAgB2jH9ZdL
wfOj9ZHHTmMMKBZotskasmceHjE9CtCvCMCAx8vTIGAmsM0otdjJULNAm57sWvPpoAa3N2o+kO1d
m5HifBvpjWBGYODKrO/cMgCyB1q4yk8tiIMYOuKhd7+muLK2MsnrFSNFP7h22GmY3HBSuoCau8Re
I+lftoJOOqQIwfEkP5WsmKE1UCOI2FX3nLdp5rM+uk9r8nZ7B5cO0gdBDEQCUZ2VY8dAoh7pRlGd
UpLslSTZEIAD9JiGbbrWiVtckuCi+R9T0utvGrWCUVIi5Nf2D91QHlmh7Vjafvr1BZf414whdcVQ
Pa8bEFKIqz/9rnn5HxCPHTM9/osIdGlGOqN5wUk2xqw6mZzuC8cDrRkB47JhZL+qgekrjr6yd/Lr
i6Y6T/qW4k6Zoi81Vd6g1XbsO11bufwXYjp2DzckxJ4wsgwSgOvIUHQqTRjLqtM4Gv9AXyYOMebx
lphsS3n70KXWnd1EZ4wt3rfT2iW9FJUubUuX9GSZVdRmsA0ejC/FZH+xWbGSRc+vyuvlSZV1ktfx
6OQwkUUPlhX7KnuyIFLefnDuGeHts7X40SDPg0ETDGDOhkwMI57A7o+PZgDYuHeastpghjU/9I2X
rNSKltcFdTjgOAQTjHS2iqaMMzdNkd84RcC8nyi4BnYzoDLV+Wb0ecZ6sYv/tTY7YnlTDKOBhCPm
r1X9mCgvtzdu/qLD/x+JE3I1QUcn37dJbTS8S3GEefqrMb4qDNxt/H7UPLBnv5Xpj9vWFt0OUySI
GqhOzQDj6tikRdlh70xC9mRUN1aRf79tYtETQGSAvBppki7ftyUkKqvKm3AbKp21G8fUDVH56u40
1nqb26YWPeHClHQjFn2sq0U+sFOkxckW7d8qzNo0UvwmckGBmKdc3eY8tXa3zc4rv6gKgZPOBZcp
QF8IHteBowOKOMdAM/tQo6qCpvI1cFP7Q6htkoNmhmuKnHPuI8mgFKliFWV7LW0ZhHOGTTb52YY8
FkGdh3UB2vfIh15P4D3EEGpfY1ifQ0ok0+IbXDzIMl3tq0qpGUQmta0dpFtw/2u7fqOHbFevyd4u
uCdGqnFpijE1Gw+za2PULopEQWJ/YnUcTMZdY6xy34rocDXOgvXgfYm6ED4gRhqlK9NkeVRYoDwG
DXM+2LrPTb02/JwVqnIgSaxBjyKPdKPZ87w1zE2RIsioQ6MGHVgCAp6Z8ba2eQcUT11o4x+tI6Ku
qnVIIegwuILdBerkqM2ANmqbx3ibPK54n/iF8gqAN/yQKQQbnVzpVYsiqhMzZidviICtSBXYrOng
lxU/giYISLQBvLdl/A6Jvt/gjljD5i+cOuTReI2IKbQ5Y0ndDqyI7Kg8OXn92nhA5Pc2M/dQzHk1
aHOPeti4crnM22b4aGDMhrQukPOI+JITYlxR70HgUp60r2MQ7YrNlCfQ3059ZYNq1C5jfg7ibjNM
h+OncU4wjeYqGJ7gl0AoSM8HKKYNHRD35amsXmKSB8iGw7JLAlx2K6tcCJyCiQs9JbwhkI1I91oV
swRztl15spm203ovUNSfSbr2gF60Arkh9JGA20KN7fqIjVU2ltSk5Ymm5M5iLcb70tBIvbvbXrrk
JBhLdlFZRjdi9iZSoFwztWZRnnqQMA/21x7MnU7b+BPTfdob+9vWFhaFNpUKIDNGraB4KbWPSnVQ
J6vX6Ak0jahNufohHzxU9Qzy9DeGTB2SOUBCYg75evfs0a30HLjsUwqgXTg6NA+tpjEC6rbZ7vOm
kLqg4WeBeHeWnebumNZdEtOTDv5bf9L6X2bfHXQ+rRQpl24zTwBvkQE7eIfLHhGPSJA9AF/BBq5t
k4CG/DULhMA43dTf1hQfFiL8lTHpS+m9MBXB/Xh0Zvovjb7e3rWlV/KVAem8DhPNKoBuStxXvPQ9
v33INkloh4IiEA9ljDwEa0Wwj1qxFJFh84O+CQkwWqbXXsFiEum4QcrTGPQh/K7ZJVtIs0ALFQZ/
rnMSLn4yBCVAmTH9LzLHa4NaVxIQnCgU+QC7L09sGx+K7xFYiFqQs01rIWPVnPTRBhBxmX3v0lP8
i4eKn4dlgNHWnbbhGMBZY+teEP9B8R/h1rChMox6gHTGYkxaOIXFhDUGIR3kVygM+PHP9gvblHdV
5Jvf0yf1fjrWR+tHsnLqRCZ1/SkxVgtwuAcyGZDCyUHYBZK669ypOA0dDQVZW8e+uxCL76tvtx11
HrKuDDnSKodyYmNiqigousTZ1IWVbVPgqTeYwyu2t00trQmPJVxg4P0R5AnX3jJqbtrXaVScOjq5
vtWMNYS7y+8R745dPqw1VpYWZoBnDGAgIBVmORwnddF5pVWcqua14D+IzUOWrJXc5tcLyuhAVVmo
GdqiVHm9JL0iSeLaWBKk5lQ8AqdnK+qeJ8V9yJnxZrcrT+mlNQFbL0QFMDI6a4GVk1EWHdiFTm1z
yOJnNwILV7lyY84jo8DmAB0OTCneFDJMJ63SjkStXpzQE4MYQ12CslVd45NZcgXsFtB8COoY6Jb2
jVtuZNjUKE5pYu1AMAxPMPuHqmgSn+CNe9vvFncNg4hIZgQ3gvyRCOF1BmhEcXLJeFc16a61hu9d
3a0kxItrujAjRfwe9PcVqTWYGRw8h7pmj8l/XP6N/Y8xrdGFLTkeqvHoBCAVFfiOa8eL1E7BhF5T
nMpYf4LUJn2qa+teS0Gbk5olFE1puhYQxe0hhSQMgSHXFuS3QqXv2mRfRp2utGDfNNwcKmfKY8le
hv51YgeqP2tl8VNx1wRcFkxiaZADtNFqAZRf2lJQhrC4GkdyMnfxHmrLu+xO2wB0sRJsFy5rDENg
8geT+MhxkGNfLy1JIEKZuZR8PC7VzNcmMPUoAQn6IjTEXW36Whram9t+uXBfX5uVdrTVrRiTPyVB
xjNs6I8OhIuYkuUBZhhA17BNj9Yqv6/YMekjXq1UShGspJsgvAmTAvjXPXqt3+9Nnzyr6KHjzs6D
vxAzv1qkHPV7q6iqTmfk5AwgbCWHfERhYvU5seQpGGcBryliI8aqpHUxC3AExSjICfxu1dGb4jrb
WKWtvqqNUVa+47YUUnx6TX8XmCHRfJM2xqeHnzysFGAP+Cok8WYNcGq0jjeUSnJqq8nyo8wc/XGY
HuOye7jtOAsBTRDbOHhqgHYJAIVrd21KDfVFFuUnq61/u0Z9nMDYE3A9Ip+/sZGB4MYReL85UM1J
RsKJBkNFk/qZ9dVrcr/SIQode/6nlyTAVHjLYyoT4kPShaAatamg5V2cuB3Fx8jK6aaK9howXa9/
YQgAIBRtLTEdLJ05VxuS1kiwJE7VbA+Ww1+O2zyaBimC24Y+XuTSURN1YQwVoKmPrpz0lXQQdBaV
SmJk4/mdHhgh+B2+ZIHpZ4fqqfGR1m28AITor1UF6UywZSRQpkUBAQ8DiBnv7C/JxqNB+1Y/KuEa
deDC9XH124SHXVTTMPCfQKUli09ZkaWBN1S267taaj92Wcv3UAbREgzfFuk/t/dkwXExSQdWJvyJ
MoYMCWhtlYL8NYlPSbLL0F+rqrPOVmwsRdUrI9IXNnOttfQS++5+m7bqS7MTlL1s3+Z+dwcg1ir5
wAdcX/7Ql6uSYk9cUgvzlFiVmgRT6OERpJ108E4FVdB+oeBCKfCMjfWwf6EQuIggUvJ12hShElp3
t7d34YEkdhbHBywFeJfJjJBJm2h6N0bK0X7Uttb9f7iKbd/6U27jVR9a/pj/GpMuTagrj+Nge8qx
RdOPF8M7j9q3pre+rixq4cq68lWRd134at62tmI5+J7mbnix9mWQBcaji1qz7uNC2a6lOQtFPtE8
+vfcSuvSilQlI8fZGA81eEb+pH3AttXRSYM+QL253aB8pPts9zdZyJVhyXFLtfboFKfxyX6MdtWh
DMTUZBMqj2NY426OAhb+H7dW8lxuJ1lvQDT9I+8p9mQDca9njPq/iK3Nd/RtxZ7YOvmkXGytJ70A
0WdsMKSMFTajz0N9gxh4MAPxjm/32hiIOoUO5jlgCNSnFdNi826ZlhJmVGOsgZvC9EYNxHBcsaH3
zSkBYX6x03YcKS1Arnt4VFjuV2wvLVuM3OLaEVO3cgoEWEaW9hMChPuzD92D/QtUuwX3+Zd6n/zK
nvuXSPfTjTIEnU9WrjvxBeVlX5qWls2TPB08J45PZdYqTji2PGmeh7qk/Xtbdg3Zd2Vt9X7m8ST6
hhsTar661ejZZmULlg7xZYyULpy+nXqzxQT/KTq6tS9qN+Iu5EFu+8YHZfMa8dpSTn91DUhhY7Rp
4Q0ONh0UKtsEmp0h2ehpqD+YKClWD3Hnj/vVEtXCG/BjjBB5IAoCs6E7nuaEF66uHMvc+WYP5KtR
RyGe6aY/Tu3K6V2Mv8gu/teW9GltLTJatI6UIyMxqnxx/lOr0t/MbX7f/naLdlCxESBYMWIqPu1F
/B1xYguDw4Ui72QApN0eMm3tdIpcaOamFzbEf7+w0bWpqkEwMUYhsQ/7e33T7PovVWjtIh9qCAEJ
1+q/y1nChUXJIS3eQKhMhUX1cdhoIbrdYf1P7k8BO+UHGqwVihZap7iaL+xJ7sgBjB0rvPdO4w40
wAm0jB+SIIsDcgRWC+3UMH+ih+ZB3a9WhUVQne8tMnh0yQThjrS3PZ/MzMngJ4mLp9dE0Uh0E7fw
O318bFWAdPKSPQCsfkxGe1d7zuT/jf+glopWHcbmZeWantde7UamchzMcesMOPMW9fmnOVAw4IjZ
XQiwYp4GakjS9+xB/6CRGidPax9b/tZOa3j+5S94YUH6gkoJfvikMpSj+83e6cF01z2mIflGHZ8H
xTN4933zVQl75W+278KslI44LthZWyitHDOwK0IKJ6EvkJv9PxqRUo+oGiJdibE2qz1ArZmzU2x+
u+0GS5cgODQE149gCpRf6MTLHK3MYaLn1vTFpBjTBO1Yf8dAXnPQCvD1RobirmQcS7EL2HqMjKFR
LdhrruNKbCs4Eu0Ir7DGNogb7Vvhaa9ROX0aAIeJCyzqQ4UHnOJSLMbhizu36RXQtu3L+mc6/DLb
99v7t3S1OKCNgXAGRnlnvUW7dfhoVC32D0AwQNORsIDwE/3fGMQCg7q5bW0pIGNr0OiGfAbofqSN
S+sC001lqaC0gIqUTtHfX6sBL5uwQFrkYvBhNiDTYXC8i7oa74es92u1DOp6xeWWvr4LdpD/tSCl
t6VidZbbNMqRDLj7h/ihLfNvaocCxu3NWraDoTA0NlTwkEiRgSZtofeMYrP0dG/k1j8MRdEs6bO/
OKUowGI58DV7hlEmg5FOHpRTjn38K21rP28z0CyuuLL8WcDUCZAyyMrFGB0opaQvH1WtNvaY8DzR
pA+cKvEZ+X17u2RP/rCAT44xBMfA1It0WFB9rOI+1jg6DG9a8UwHCI1VXwy6gs+Tv4owI9pNqAgK
/rcZrBJ1gCmqG47HBtk4du5n03BXmGtvbjmz/Y8Z5HrAoIBGz5ZWk9R0ShW75CeS++bBDsqf8WF4
ALNO76d7dR8F7Y/b27e8rn8N6tcxTRtA6GsZFTT/ILvrAOKt/3Cnlbipye8GrArT06DrxJ+oi8tY
aJu2wLInVo+xUb/8ox7AKGLjoZafXcV374c3VgVO7UN1ZUe24mGqrWzrwiIxOwdHhPYX0Muz67zl
Tt5ntAcmdvIbCA5ULfOdNUDb3AqgohgIFIVHDHPKSGynLvUqtuv2FA8YFk2Z5/lejZcBHaNfn/1o
ovME3kjhkOgxSBdsQXMMwKomHpxGW3dB2+cYhlF0re19O0YmGt42J1+26GRYgFdaBgYCQF8rsyFk
dp0NZmsAmxp/j5uf5VuTUn9A2kD+uW1ovoOoDqNXCCSWi8EbuU9t0rYebb1jGAQklhJkYC4owjrX
oyRsAMnWPhlpMbcEqBBmwTF8g6EbGZhnNXyIOdq6qHwfJsgxqzXz03It5ZrV0WBGlNYN+IUgKZLP
NDQokqEE79HJfJy2zrbaORvvqAXG/5fa0QzaKFuTDjRzozimg7C2sw9CW6mGkJHIJ6GstLv9uebH
GuVB0Ms6poriNzhTr2NHiWFizkgHwAYztOwwmgbXH0DnlrAzdHFs+8BVdeS+DkIhd2NVulHfkc6L
jO3tnzG/AbCxiC6o9eNf4Iy+/hnZCOqJxEys49BU57GnJKQkjf0qMpsAhLJsxWvmq8acBZqlgmQZ
zFXy56Q4lYQiy8HI4NmJeiTqCjlQDr1OxvwR+lJlP+2mxHD+wi6GjYEiAVOdhUTqepmixJiRpNGO
pH3lKO8QEh1t3Q6T/GtMUHRJYpB4VSvVpqXFiqcQHFcgI+XI2ZggZrDyHovV/2Qq2RajizZUE1gd
CzNl9FlugI3l5fYH1eYBB9PbupjUAqkwOmBSfItal/dQnnWOZmVsXaW7gzL8fqRkQ6kVQuz1t15q
TyzPt+5U/tS16q417LBCQGrM7G0k9gN+8r5LPgtew82l4wrRMTCMW2TGtFBX2HbVie0jHMBnVhmY
zhD0/Vqv5/9RdiXNkeLc9hcRwSSGLZDkaKfnaUO4XFVISAgxCAl+/TvZm9flcrTj6151RbUxIKR7
zz3D3zXTJYEJrw5flw9zjE8veoETIRLfuugq7Co87BCtzHdt/N8bLURpLggZaG3BZ/9czVie1CbS
HrkKR/ri0WCX2hbf7PhN9ffFe0RdifYCi/aLT0UlTTqSLiZXc0R9vYncpW22C6tjeuQzzDB2c79o
qL1cMnwXT/n5DrFyLnsS8sFxKMPI7NOmgLFFNQ6da8/I1Mvddt7Bjqlw5HdwxOe953KZi0QetNOL
Vctnn8+BD9yHoseeWWzjXwrUofEQpi1ry2B2GrFxLRHfHVt/o034KkBFSsAcRkLOX72Os9RtZKS0
Z7d24raIAzP1z1NDpwiUb8+SggURr/eMpBSDeJgUqI0A7cM5jjhW/R2vR+Fv3Ih13geMzpE789+f
7xfPBLpZPBA0yhdDvk/rV44QULdNNZ/xlW5xpmctmY6Tf8W1+WZL/Pyl4OmDv3SxBEfmwYXL/OeW
6KzzwMMm1Wef9ciX88lUzIJ53+yBXywlFFmgmIGvGuJ7vNzvv+DEpUUGN5WhPsPFkMR5LDulyxqF
l8q5lk77TbX19+UAjv7Lz+XTTREssklwWK3xWdxU3HsciT1V7H83hvrzMp/ekr3kAOsOtrHz3PVX
AUv0znrB8I2M/x+rlD/wwn/WKpBeVN74iZ8XAyxi4KZO4KEkT36ur+PzhY07vvXbdBN7G1Ddw0zi
Xx9DKQGh/+u8Vbk5qm8TSf9+qpdv5v9/j0+1CndIAAen1GJE/CTbl6B+mb8zCfe/WPh/XOPTnmNE
qmrV4RrhFmUBzZ3ndUfuLvIS99F7RjhRQTb+C3kSG3pXZV0JFyfySA9pAVt0+vjfH+FfZyi+Dfwy
EHiDSogC/nNfPGkJH9sBD35FvuWWlKKghUVSErRyu9rPkAOZsRu34EVdqO++y7+nnp8u/mkNx3Du
1Y3GxZGh0P6YyostWP9WFQtUTK9RhrzlJxyh/+updrnlS4g6UJOLU+/nep4b6alkdc25gm+gBzN4
TGzyRX27/36x7WCzQQmIkGwQTz9j0Cpiy7QOwuA9D5iVPPV3l4d7CWxPagS280Lm3w2gvlpaYAKB
XQsJBRqkT8vXtMsIt13sqZ43L1ky+cFepR2er0flFQ5y/k3H/MUtAncE7QiKN8jLP3eYHjyjB+pI
czbWkX4+L5i1Zr2Z/mcRLnZwPEsgRPBF8fHy/txbmW9i3k2uRnJvJVBBI/cqE5wmOyNGt6jd2Jbf
fBcXBOXThnQJXUB/DjMd+L982vd6jVC7Nez1P27C857skr0pwzI6IlHrm+Ppiz3nj0t9eml+J1nK
PKXPXvq2NmoTidPsud80YV9VA39c5dOuU9uKmwSqinP95B/qXXzsHpMbyLfoXf/KCrH9bgj8uai7
HLp4WxjdQUP0d5wWJDBmbdJ0OjtUDxkB5StrVYfsFB1sYhH7GVRNYfHfb+2L5Q8SCs5guKhEFwj+
z2UyO0LVqWlxBNfDDcgqRcPFFeXplmAM/d+X+uKlAWAHAnFx5QI08GlF8haXkWDgnJsoOfVERRuG
kHqEV2PM/t9X+uJBwtgSlvQeiiR4xX/iL4gV2K9C3CFqx37rcbYdSPyh/fZXp8we/g7f3NjlGX1a
+NgV3YsvOMKBELn25zOEoZOUqRNN53i5icfbJa2+uZ+vjpx/X+Efafq/CiUv6QdbpbiCyV1wlzAF
LaN9d7s+V0VVJucqM/vwOX3tviPZfHlnESaSqDovL+3yoP91XcoMRLFpPJ0hBM4WUmUw8/nfP2VU
LyBHEzSk8Or+9JHNcDml0NGF56G7cu24G/w31QXffMpf3McfF7l8Bf+6D8K4Hr0B2ZdJi6iwQItj
A7fn/150fw8eQZT79518elgscWbLNO7E2fW/nQ/vpLf1Zjq6JNevFiFby1691Tz/znn5b1+Cf66L
qW2EZhDA5eXm/3VzrY1TZDGvyMogQH0Hpf1yFMHOnaaDO05Xtlp51on2uk2dB0vZNz3JV48Wenc0
7ZcCHlDcn1cXrnUGaATDcz+rGOzENaQ7vbb6G2D2i08aEh+gUVgomOB81lB7YiGjGnCZuvsVsCJI
NfwKddbrZ2w53yzJL/ZEkIshDwRC4F4sGf+8pYHIVbSIMkTUiZu7yePkgXCQwLC++m6jusAtn3aO
P670aSgxuvNgjVXB2R3qFSJg2pQroiDLAKr0cvCT5U3rJXmwq5uU/71av9iM4duDzRGaGO/SZ/95
jz5kyIFskABhSZTxqs9pOmfrd8GoXx2hwCg8dFaX3KK/gi6lX4UhjuoAXqteiVzd2/U4HCFPzJeC
fSxH55tZ0ldvDsJeCC4xUYK489MnWLUDqUDNC87MjXMnEfnYvLX8rp2nzX8/votA6Yt3d5H6guAd
4wv8vPDbITF2TVL/HIUiKfze+Rml410QY4Bdkb4ta7nSAhaGP8NWP5lqaAql3afW9Z7USk8RLLlz
JCy9CrcvxmC9cwcXBOSE/nSUeQtV+9tfbZgHtiNYd3WcqQV5MX1z7JNu60BlxqL5OKbL3RjpR0h0
TpB93qu1evagGc6pmOqdMJcsYUq7XM/UK+q03bZyOtE0PgJsZLnuxY/QNG/EwDydLeyJRfCer/Ef
deyWoGk8SAxiwS/ugwxusXs/nHbVTF4GXS15De10yCvQU6g7bKhvC9otKqecXMSnyaGuKpuhVxlK
HsOatXaCwkjyK2n9aqO0XYq2Tg7gjQ+I25lRBCi3K6p1cDIaI0NmnUa4FiixF7J9BlBnDrLxTqOm
b0Fweb5NNG563YKOvazyKamUW8SqojUyrxFTjy0pPfYdTR4dMS0nPvS8wEk2lR1i25470yY5C+DT
kbdghN+7Iw0eaTf+dFNDX4B7VVekdeZ1FwsrqxJM6zprOWnuMKTecUcFWRAtZ+q50GRUEj4plJvc
8c0uoYvJ+mS9nVR/UEE/Ar+O88Gwwo/nuzBxCowysjrtirWCNRK8ZEdkZVuR5jN/QDW7ddSQefWQ
DZYXNGrvZbdumxpG7TzO/ajaLhXZzvqNwoAwDCZ4DfgFpoPZ6E45XNSKyvkgK3pO+ysYf9UKBEmS
/KxstImG28GjWzd08o4irB22bnWwXCsaHeNgzCAYOuoI5yJltcJauTK++4a+aGfrCKYB8Y9ROGCU
6XJJ3awhThmtzTZmfeFRe6iEk6FKvg1kddtX6UloEKasu/UXbM6Tg8n0tG/tj5k7WZW8MS/dKYmN
hnD4lQQ70s63POBl1ad5Q567Jr7uDEEWagACTVTv5CUdpH9o+nnDoT13RPOQEjgI2NqDe5oPqXhV
lT0Z6sJUhOataDAjeHfCEWK1tQRoUjqTKq0ejiI+zr5U2STc31XMcvReG3iDFwtYLaaZNgqJxxkB
8TChw9lp+NW42Dzq1bZO090cnRa48grfyRBBsIkgiIsCs7OJpwrlgk/+avC3sWcnVykZurQYIMT/
2fNQZ6NHUVcnbHxq7ASogvLRbCLjxE+tEeZ+wNjhjvI+9HKBNMZr18IHPl+xekSGrXN8mkzn1YjI
TpMdhZakzeZUws9AOeseCPB05YzwDS7YuOKQZ9xx4C0igyDzI+aeySxouSRNd0SUAXunRk2lFzkS
BFLPv+arDMvaNeJlqtJQFEp573UwX6/rXAAn3/UQ+jshvWbKLSPmlx44M9YNi2iVdypJRQ5e+Taw
474Ohztlm0PUxhvdjYd+mt5V4t54TX1MgKIOcGbEzCHvI5ie2vgUCCz1MCirDhRiM7mvAyE/peFj
Dmj90ZHq2fPsb/j0Xulxvk4neImRFQY3elD3q8HYNw30UMi693I5TSwTiRRPcJFxclL39ZaHE6KG
RleCreAi+4UkT6GK6qzTFd8oPncYMMx7l+DlQOXACwcR6Blp3Y9oSNluDiQ9C7nERTrTm0AwaLwa
0W7YJDq8YR0VbTTOWyoWmYMMdRt6cDWp0qnJYP7yjrxG8BfCdtPE9gYxgAb84eSnkfXPpU+n3GBq
vYUrsc1I5/1ktLt1OlLnup0erMR8i+n4fhz898iF5S3V6d7wMM7Aj33w6vA+qJp75DZsXWriHXfb
98GVb8SJfiPpuc2MD0qbF61x1oikytZ4mvMF3WSJmJ0qwxQRI7sxcK/SgeldX0nw+/wBtOqggylI
HLSZX5M0q9qV4jZTeNJS8uGJ1pQpk29W8Kdo7oM8olF3s/becFtXIDOhqBaFq70pD2fBM3txD4nI
8NH5S3fxbYCmYV0+oCOm2Viz3TgNsFxIMeIOxVx6hnkFceyVDmH60ER6KrRt2+0aswl/Ll+FDftM
SUtwSLZDobFdxlk4OPOUjyg6n33Wkj3EZEPWLYZkS9/I0qulAv4ZpWBEVV2xYI8q5NL4OCsrnldy
ao8U9uEHXq1k0010LXoZOPmCiUAR0io9Bg2rNtKz3XXizt4GTiJvs6bdpgJn8kMhf25bpe5Yxqz1
cyddu22DQ6aUtc+KeEHmo+hte5JxM90v1vql4zFawkTmeYxTGPGNRh4SgRixKvKep1G68IKZQdrQ
OB4exmn293BaErt0nX5Ddv7oDRW/0kRwWKo7vzwaOSCSwVU6Au0iY7F8BHrN8kbrZxGBneXOOi6I
7n+tCqtpmD29ISufblLbrxkR62Xkt8w5m0Wdt1K3GTLrn9SAFRzbcc3h81hh0Bc3G+kaUgRiaQv3
sqJTZKE8WrnGO+UbnBhLmOol0/Wk9nDjvW27USELy32a06nG9X3zKzLe9BDhfC1IHVX3a8jevViF
R9YoyKVg8JzbQSPLwHT+EaCI3ZumDYsW8V64LwBW16mwAFis55U+o/6tT2ZS9q3/Miw4HiaHU6Sj
9TBKhzq6ZNy0W+jfoms/4nbjrQHd+8OAv+OqdYJWIgWDHrtG051XGJyVUQJQHT+E+aewxnYLOeC7
H1BsG+7YiGcYuMTlkHYMG8UCRwEe32k2YRrtuj9hlCqRETCRsgmxXpGM5B/WMB4LhuI9wyj9latY
I8hy9I5+QvXJW2rUK6uB6VI0ogCb7aP26Xg/+464X33SZ+swA58jKCf8dsJ6QP/z0s7DWz1HyQb7
27sO4v7gkolmS7CMxSoqb6ccgdfQRUg9oRi9dX3zbFi4HtpkHrIgxeE8eFWasarvjqwdb/sARyiN
bH3o+jDNwDlhN2HNPhJtppyJXp5gXxRgQyTjRqWL2XlJ9MzEiFosmJzuqu/H/rH2QIAZq7DdiSni
mZA95Bg6Bsu2xX04NQ52PqVDxmCTm2kEiGKJkvlucKgp2yiWRV93Q6ZcV5QKoYSbegn7QxhIL4MX
XJJh0Q/5CLLpxsEmuK8odjUrlzrHfjcVvMMmgvHcVCqNOsRU5ugMzH2ka9W9YFTlYnzt438wdXda
WfIm0SHkqT88of+9b/ugzXsu400Iw6itGSO7MWEw5hbOUtl8CZwANxB1B7HeO1upypuEYXUR+yLi
fgQDFjPpetL4xmfmZpNp5+0QTjozQDVwMK1u7uiYFLC4abZrItWOohKG+cQCUKhLb4lsedYOFbQG
tZutytOZK2PU+zGGXDrpIK4Bzpg36eRv2yipS72In1pVHyqKDOzB+bqZ7MX7of4xNDND2GESZJjc
+XmXNvM2GlmzqayXQl4wcihk6BuZh/e2wldqvabNWDO+uh0zmTHNWnLliU3kw527pxHZOZr1dwlY
JVnP6ZRNtRD5osf4aelaAxxyZDSbbAMWT1D/cqs0fhlswB/INOPzdl3HdMh8DJrdMC2wt4EtU5X1
QbW+DXrF2bJGY4+qcqxGexD1AAJh38KTw0zBmjEfgeDHJSR3/QAvFPNrCrzM5VOvMjNIfs1i3ZYk
6OgDCcaqgKWIPALHnvC0InGcE6IyghM0W8cRQtEZRJUAmSwHWAr2bRFKh14FcxpJvPlYqALBN+pa
+ysMXXsbzWiyZjvn8JehBaIyQOiJfWebRLTLzOjBGcAOtM3HQOIoi0cLQkKnquBgvDXNK4MRZdh5
0S8lTX9E386fVH8pIREVsZQLzjK8kIlBow5TuQUlwdqVE4TP78qo8bHl0fIWD6bPPeZjj2B1tQnW
AFGSKSwW2DC/B23H95pwVcLvti6xnYgr0qHGG5hvcx+dAarrkJSDnKBBCw3PQQOdr8iIN+4yjKKE
HcKsceVckgVVY2gJEv78hR2aXqcHNQQYBqYORoOr6DO/H4ITZIo/a6faA42r9/00D0Wwej/DLnjz
nRR9meqnAmPhRxJoyOxFBJUdb7CVECfIBl3rm6lZlz0CSNcWXFQS3HS+b19BXqDwYQlpXHiDqlCU
MZyZcHVwXiLj65INcVs2du1uTUPgGBdS75qLKtoIy6p91bjmAMN4edSSVecxhUohg3cuxm1s6dgZ
0V9LTlzBc97O1U2jWlZMcqAFgI99MDfnWHV031Ia5Mb3d6Dnw5pFmptmXD+iSs65b4CvS1/cB8K9
84gsYwXtoIdCvVuKJunzYR7f+6A5Rzy9Z6584np49En3qmBhmVV+bPNklfeqG2UeEbYLop5lrQ7h
a0leVVodbFhtkVjW59xWV7bTJwB4D33D+g1L/dM4Ym4nCNB3g9eKuAo0DFrdwzf4VUgnPCTW9DiR
hyPj9Qf8xh9FHcrM4csdVBwyG4fIZm2/XEXU3VpPP8KsWGWdYq+RSTCJbN3d4lk0pSQ5jxV1N+3g
vok2gvZVmO6qGR0o2dz01HgtNFYEolhNmhxHmc1QEe7HZfnJg+phjgwIzG2AdDJ/S9GBFyaRAHMC
8tvGK8uS2kd17wzX0o/ftUzQZqrppnacZnshtxUrD7HfUH8p4jrdyB7SPt+SY4iAAChsKHwbpL9H
am2cVRbnXjgWMHf+lfDAZrOprs0QbKzP351AXPuu8zK0TdY77AEw7lsfr9de2lT56LcbEfnHiYSl
itR1TMUHRLYnGiKhVQ7dgfbCy5QT3XQhvxmkC5Onyvfh4TD6+cQqdCtTSZxwi/mclwHIfdEoxior
fsow3jFFrrhSY6F5/dZN+pdZMcbw04+gFr849X+ksPnIq8ji1rylz9rIPTuz8zw2S4k4wTHvkuZx
ieFLlLDkZpXdA/eGe2XHt9gsTQnZnZcJ5ANnTDoFGttD2INLuwrvJVzHzWLUjRXdjYirgsXdSxuu
SY6VExTjvAh0rTS6kdz7lQC5zKYkPinffwrG8LRW6mRFMuRDY8rErB1YdO6cqYocoE35GEO675v0
XcjpAL4rAM6g+RlH8xW6TSz6The9j82uaSTBR9broupqdBYgtOYwQ9wiObkv9KK9HCHoV60DX0Rv
RLmCST28NJHdNNnA4ECekkxSc5Ws6w1t1W0ik49F0B1q2ztke4gM3yim52Gw73SEOrfau1MCV/Y6
+OnZ9Sc0kB90bU4c1vcF1A2vA4z88jlUySZmw1s/tk62Sv9NTv3jGgYvwDvXUqcjx4kc3YbJ1KMe
MUlZx/xGyvkcQd2Sd4t7xP4y5o5DbztXnb0AlEanakzhUOEVrJnTzRp7iE6KUcTrxZk3K0c32TgS
uIZdnshgD8GIdmcZ2LlP0YsiuqHeBG1ayBTtUy2XXbeKB7mmR9q1p7EfnxcLMtac8KaEzcVrJd13
xNYBSUKRMaGCJgzdO4L6rlrTnLnxWElZHGZtN8Qb5c/7XphDt9aYYaRX4+RGiENJXpBy4+QB5/y0
iPbXMrMfOD9phrDuILcCyrHOxc7bOwKnJAVSIEk3HfzEIO6nDvHsUxhNixlLHNNvL8TQUXubOsQZ
WLU22A1rb/LImeNcmejIxmajuanzph5PnT/1RVDpK6rrElb0D/1IXpoV2np16Swmt/bzQTP0saG9
TSUkEA2woyI0Nd8CDvFL2oCzrpUFBqCcJEc8rAHfumvzOORhYfsmwmLmizgoTsQJSljv4IdDVVYx
Gde7ML5EV8AJOd1iGl3lK7Hq3NdLix8X1HO/gS1o8zovOsBSQoXRbviCsIjcwerdw1k7vo7nxKoM
ALU9LHYJozyNK++GIxjseV3MtF+odoZNY1SFrDq3/rB112EyaqLnVo3NXNBmNgc4J+GtC82APMXI
1ZCZTmrrgR2LB1ejOsyneGxB6sQghvcBeeVLK3NfeYBOSOvtdBhWGZuj6Zf25u52Wiy9lfBj6nPH
a2CDtcgwOYy+pgOqRqGAnCkbP9rKYIK62Gi3wo3vzq1Zu6llw29Tl7I75FAHLqoIx7nzMKV/BgZa
AzKjLt9KoukzXCTmt6FufRBqJxwI6ZR6djvqgHS7nrXOlbXSxIWw9dBthOtzkWOGKraDAhZZga61
gXWNiwta8SwgESG5sh4Q1mlEptng+BE6T9mjEaU1FjQUEN0dLE+Q72B0UAJNjX4nAws2PUifHAXp
OsKYyIF1WihWlBKTTgKRp30E5za/neXb0AXazYJKUZ7N4+BChBnZ9F63soJHB+vxxdnF98+jnQ2I
o9YbXi2iJ5scH5mbFgjsGM+B0oXbUuMe3NDqCPdda/BKonCY8iDWNii6hqZBpjnQ5ZGbuUC6zXKK
5TBuJupQuIbCfO1Ri9Q5mTisnpzVQQdU+ZF+idPJ3lCoMN4SDVqHAy71Y5rI6JCAzL/j3A6HPkFY
OE10A7cO1zC4FfQBgJNOx/52qPxpJ6kjzghbVKcwbRyclRYMYHg4OikaIs8dCpVGzpZ7Dbkg8cum
RTDpxvhjkuPbTNAYh00Bj3WEx7pdtx08nu5Jw/XRREA5MBYcrjzdiQ3k4+khjZv5qjd1tGkxeb1q
NJ3yQQ5tUYF4W2gQvG+GeTE5kpGG3KwDGNBuWAGtIBikJz4e+6kJK/IumnZ8WBOvFjkgOgmEp2n7
EqTIcadqAeC2WR0vylRr/e0MIcyuY3JENb/0AM59fx7gwwrKEYC8JHnr4ARyj1LdHjpdo6EAw9QU
Y8OdJHMu5QMaQUc+zF7olInS09Z19fzUxav1M44Usf3UE2/bWy/aoKOHa1GS6vWnb9LuB+vsJPNU
YItbIXqEQA5p9RAOXGlgNPk4yDSzRLfor9z1ANAgPgFzsXmtbFiwFAWzEwfNdWNFf1+DDT+g8V86
Vcyww9or4cUSJT9Deho0f+bUyr7JEVWV/FbeBLtlv9O3PlPrw9Bag+OxGVaEYij14ixTtE8s+s2X
YJ1rNw/cPjmilQWI0HfvMoBVb+AiiREgpp3eunrp9l1d+0+LTuZrlE/1thWWbpFs7RUzgMscV54k
ug2mrt3KJyzvKjpsVbBKhLk5zVmE3glnKsT84BGgR6xQE6NtSkqkz/dXEZ9s5goEumf4dd90sPJb
u6TTtl5Tdl65AagWgNzWGxNnE9r1TSWsRbg9AU/bhRYZUgFWjnZsr1KZ1ttRYj7UE/oiQmKQguZU
v2uOaGdIm5MtsaaCjY77QNWAWTVZghxjIfxRN0MmxXHrXKEuhvYGAZcWv1hjWpAbW7oeEyWBNCTL
Ua9AU7DRAaRH5CzQJFgepSNKEC3TX4tgH4qhAarXOT5FcQL+Og9pFiqc1S3XiKYl77BSX685CCRZ
XMGNeU5iWQJlGguX2SZvWrgFVt7cP+EGIvT0AbAvJ9xjE0PjI0S/6WP/NtDsY1YdR6mNQmxhPM3V
MvlFDPJqVo/+qaftB3HHGb9Whd18NddtGKy5pQmwVo/Ybdf5733V3CUubx4ny+JtxTxMjkKy4M1U
rKjQlma+sDEQOwcm7AHgnsDyZRtGML0Oe7QB1dQ3m6UNSQF60aHzRjgb14s5OWNtAIEkKADjARE7
O+lNbanXXl4rh/1KY4dmcEY8rPF6crv2sUkU2SvLQSoRqdkSQHBQyUYwn9Aeu0Vua3jUDnHfI0OD
114Ax4WTIqxAuAABtbXjqQ6o3INO0r9WYI2gsTKhvY9EZHKedKibeLR3ppiiHe2MuSb1YAFK24Q0
Gbh5FCd0Em46B33mQk1S0Nk/D4arQgvN9/Gq0PB42jkotXbwiFzCXPLOZgip9TK70OkA7iDP1wFd
eDs7TtakRpWBmgLMhDi2aJwGmwXnGd6hldkCF9bcRFh782BojIMNWBcbxZgjHJ7mZGzd247FiEJK
JtSn0TyAAjPWVb0FB4RtSDREudtMza2McejlKq41/GYgMJabeWwvuv1xNQFmd337miLRpi9SOzWI
NK8H8T4kAKczGG0GyS41zMxxBr9wOW5BjOTzz4ka/9VySX+YqhduRiRjQcGUbpvCbeo1uR+dOnFP
mFoSb89559SYAioyAqxzEUeBG58Lhs5ugqWtnvmtAF+T3VbA4B5F6DN+gNBOTcD93fG8YEySN4rF
JQ4ocxptX2+oNnA96YAOZs3I8N1rHWKgEgZt/YFdvH5LvTo6ho6aULljInc2ivFr3gXBAfMmKWa6
V55kKgso9a4uTC3kgFTrWQTd8tHIKsqXtHc3ziz6t+Wid+tDvz43fRK8oMAQ+1T35Ag9ECDcpkWd
afueFh0CkuHZ6ZObJljcrI0pOYQsnjepK1rAcR7KBBfFPMB1Pisc3ro+uDj5bzCD8+9C21d55I/p
IejRrhKXojLE/Sc5rS1gV6jdi8RtyZBN4TpDrqYbUP0ujkbnCDP6Y9SL5VoLu16FzkTOytrw2h/U
giIVnesvX6ZdCUMiiLV83W3SuVk3DPOWIqrnARBGrFFWecsONUdXkK4ef8yLhUMRa1Z9UiKs7yg4
PPjwwYx9CvuaP1gRBT+g8QhOofGrXQIchbm/ujDWBhJLhfQwhVOjcuA10M+kuUbnW980wIRZ4cp1
BBDf4J+CgkvwSjsv+Z2uWK+bgSQ0ylHJABgX1G/u25gMaeZ7EYBqkEnbj6WvB6cYQ4axVx0M9iGF
Nyb2rMpfECA7Vc5ymLsO2KmvxO1CKy6KJGHxXZPS5QI5x/5pYp5560ja8jyqluYGH3V4G1YC7rxx
CvAL0wJP5nXnCpKDYuah04STP8k6xHXBjD71qrnUTtp15eK3nr0BoMsIHJnHS1fTUH6N2epcbeXQ
TzvVLc19pdqBH11g3sWIwLRMRVzN6FJr2ebU/z+OzqupeSQLw7+oq5TDrZITxsbk70YFA0itnNOv
38d7ObtTDNhS9zlvxPQdMVkX9aFY7jDyhLuDyaq2gTtxKa4fWxxbvzNWhC3YWj0Z/c4s7rbFvuIs
3dZMORduO125qIdDsc1qULVMYA8IPwDNnQnsN4IrLptnQRn55hUGk1vl6XWhxn7LMFj5c5XboA1Z
K0CMJmx314pA3cSTzpSAWpbKX28lBRk7MHg30F8GBYipjrwRq0pq31Ht/L9czFbpVYU0eX8Ss1wD
RjRA38VKlr07DuQYGkwFh2RVmndbK/vnvm+aXTtp9q2Fi3F9XmUoBhuIuQvyxSafix6qV9kYXckh
WaAViNkCnhJXOG+63CYZmU2RJictnjhn6qXWAvqh3RuFKlbsObaSNccNhUl+XVhExl8u1wGoqRyT
DmmGa3S7lu8ckLBpy78aBibIpmSnbAazWzWf86WVF7fWuUOkWoclX++JX8N4IexqCo2pvbXsh0+2
WJe9nCsniGc84lUziuhOws2P+mRljW/a6Xhzkf4EWHeSqDEbLuS1+M+qtrc4ZwLesv6WrHHX+mVZ
mQfaz02iLBQRYmScwwWiztOMhcvbzvWGq1TPtc031ASWTAzlpZhAKawUvYmXj8Mc5XqvexmrH4CW
Q6NBkNUpF0o/lWEXz6/TkuEcLuanqYm5s4ZhUF+5UKn7tNus9Qs0qDlPLmRGlb/OM+A9GtgCWrpD
T1E17SmO+Um5zC6DU11qa2NAsMlZdEszarrisVFYHQw7Sk1rCJfW2jOdv1SpGkfKYOzLzX2G+tw5
6/bF1r/46V2xohY/0PS8fNM/tj+gpVbGgBlsZZbCE6m0ZTg5CrCfgSK37LV/lsHqvsRT7ZtWYfhK
nKqHlTUwXISTxdC6sjt1VsevPQjanhG96VHSN9PVlEoZpmbbfpp6qgTDVhTnvsV0T8VZ/TKOMUsK
x663LMupyVi7HQoVQzfT2xA0NaFNoyj2Q5kYXluZ13apLE9o8tC5+UtbDmGeaRdlhWjAeqwFnHPw
wjE4javMj4k+nreCnx0nLU85GiGLYISbnqnW92rDgmMy3Nu25FbQHD9eY5sdan6E5OLisPt9LmU4
qOUuY6owzeE2qO4utrQHjVG+6ZjRNevZlPYRGX04rxaAUT5Htg3dMXc7tWS0WvqgmNbAKUAWyP4I
RD9wkNo/XWM9tLVgqrSfiMoNuyQ9g1WfFHd7YOg6Oevob5t42O7rw9juVT2+0plxEx3pi1qpXNcS
PU/cOt9YCR+UbQ0qzX2tuzwo7OFxLroojuPAamvfKhsfRuMs1CRUx+6flWhhq1eRsXC5pBMqCnfm
K31PE1aElUqrAE02f4kFVT0ulzswpk7buUiLaFFAQFVt9tCq2b7M5p2gMNqLpf5oNNppLivbd8UW
WNp6LtP1oMfDaepMvsE6SAcW2NwckeTgNu87vldz+FoL/eiAXqKiWQ5jISQ7TvrcS+x11TSM/AFl
fpzM4g2AKUwW6VtW6cs5jvJc85Aot9BC/SGPudKLFEb/drcf9ut8tPlHAMvzYr9BJkdL7PhtWnw7
s7M3dHfHVPCRKFYg1GIOupiFd83GNrBM/oKmQ3xQyS7ftbWS+XG+nuJ03eWr5Vu2dY3leOcPzsL8
0OwPM+tAlPlyhzl/7lr7qhhl4qWm6nfOcLjTDBtWPECXq97aLw4BoS7HXKe1nID7puwPmywO3Wa/
aC1Zl1M2RgtPe76ekdbyBye71GQKbcAfZmPa5QB4ROJOL5vMD7nU0DpkD7wR743m7u3+t3bYaaBy
uLRm8WVP+uSn6Fe8vBguoCvnymmvvds92Ssxxb28OjH8QpeTa2XM5SGjC1Ld6n3avOcqL6Vre6Ao
ca3tl+p5zKYon5e9A1zDrVw1OEbEx50vazeEYTY/vEhDYIOnVIvWZjzbC6t1on/QhRmughNAIXtf
WiDB8AuqqMHuJi4eN3RjKL6YXFX+uWi33Zj1T04pD6hhQLvuWDUQ4b5MeY70FPSMbcGuqvcqqwD6
lm8xqIhnEk80mMHS7kS/cJSymnq6nMJqFR1gEGZx/gel0/bgbKEzjFEZizdWvWMKI2KVIDdwYscs
dt5qtfoY6IsbB/dacW4H+B0dljXmd+Q2SAeQw3R8pFm1+Tnt3q7Te9OkB5pI92bmXOYyeSrz5K+Y
F8QxndNyQ/TsxvJB7VuPMME9Y9NDT8QMyWnYizrXDAnkRKDFYONpDYho4RRRvBWPbINBlQvoYazX
bmKG3YKANYu1/+YK8KRJotwa3514nYKkJ+laNMYbxP1n6VBnusCvetSDXIkC2C1ttTdFC7ejx68L
QkIgrE+pK69UQb/wYDxyx6K2jIcm6MCjfJEkV1OfEjge7b/RsD4WhkhvkGnh61X+EdvitKXzEyjn
o1ZvyJjk9jdZLndirgzHZh27ndIso6/PI59Sq924YjL0RM2pSpLUG8suO1Zl+ZZL+D/Xmm5lNoVS
9kE5yHcmdFpn5+5BK9Q9Q/o7EPRObtszPu23VFM+yJEO9cwKCqN8dSsVeEb7Mp3sJVaUgPsfEMEN
mtl9JaXkaKqoYIyOph85pAGZueQgu4uCys+tgNvuKqe+DOF4d1un0ApUBfz2u7lKd1JTblXmRMhx
Qk0HbK+Wf44eh6ti3FKlvOSy2lV07uVgNaqbn9NtZediLu+S5bJmzVvZGFCKdh3YWv8x2MOJGS4Y
5vaf1OJ/WZo9zFBOdo9irMsWhBH9Br84/OYKD47e1wdzU06bknw3afPBrPYTJ9vXXDcno3NOgJpw
rH3jd9YPEOW3+v/Sssb67ef8Cvjms3zCuf/DwPfISBgo9hABbT50zjlL+cwzCgk8FcmQAtHcdOuj
uipveZWvfrM9j84cJtQLa2AK+vwvVc09yy4IW72z4uIjE/NOz74s45TbXVCztuZE9K4NWTJjcVlF
s8+rZwzSrxCib/Zwa6G7V+26KGZkuzJUnA6R4CvIy3vRqTu9cMI4+UoaCyJfeZ/zf6bD9NfzSYkK
3eNNXazbWiuhvcgAKaUv1kNVYqiMCzbNjBh70JtWv46N4iX8HJ1XUdM8tX2+C2IaJEXZ+Oeuxm4z
To6OYCR9RFh2ogbIH9U0yhfn7Lhftc08kmb1K8jLnq69vS6a0WPnfLF764FHXCfLpvtPGIhZGlUo
fl5nz4qbALWw/B5s+iaP9DI92on80Z2kRQqV617cVc/KLN6GVnvRKDQOZLqFkyUecit7sBGaemqN
xqPk7JPaZaXkz+9h6f0eBmUHI5wEWzk/4WrDvzk4Tohqu0NYrB97S8OOZf6hv3gxlVjuNKCZR3sZ
sbJY24vI1F0uh/26jAdnaon9XtIPKUCDraY3fSZbJRygc93xy232W0WeoZH4xagGynSW7peoOe/7
o20+iUb4jvvG+u7TQ37oUevE5geilgcp82BRacSpYZOch2TE5ar2nNWUov4K8lEZYpXtczNvRXMo
dMR4QxKi4NBs4bXZYeor4OXFS5avTqveC9c4OyvEMOoO0UZ6X8FMazfc377JKUkPdFBbNBlldaiA
lmdsia09nWud16RLnivzR8k+KnHbliEqZytYq+OYKMexRms6XwZkPgorQGIVN2FkMNYMisXfApWp
8bHF62muX9eyPFrz+/2gK9xA0suwgVJl/+nKi7MkF2kYh1r5NYr6wRaNl3d9JKsiattvtBshzLFf
LpaHZRS5LQZcTT8Nih4CGBgS5Ul67PjrYqvfqcVfV/9NqrVbbeXoiHwn7N7XHNQhfDVDciZ5PkjQ
eogqmoto2pJbM793jN2dCpCBsOWTBLCfZiskShp9g9teHnVj4JdL00htrVBNeMDGhNHRjMTsph7F
mkcUylHsjKxKVajP8mqZbYDyx3dQ+pRLzcrz0kMgwrqc7dg+Lfr6bNftczbZT6gtwpp/a0oiszcP
YJB3qNbX7OcaY4GmMeKU3GyVHpQ1gjFX9wXwHwSg1xTl5pVy8+dY7O15CRLgRn+GUzcgTavN8O/K
oq1t9pZWIPjDo223h1hVWIhJDhUTQkb72NbIyeqwdRw+2kuV3OvTSiRNE/oSqvX0yXNy1ytpCq/K
zhsLolmIAYWJdvAqmPG3iQotIxQHbYGon5PRCXWnB1qEQFv/k8l9BRw8NLZp+ScL8T7W/38VIhi1
0EW5svBxUgjFCGB9ug5Zu6t5GuzkZNtpkGnrHFBhcCGCJhozwKh8iiozi1q0gpu7RHx7JLnE87th
p6Gh/SzNvBuq7AEg/bnjA7XuZMPyUWcZdcXKiSYERKsk+Sbtk11KHwVQKJw7z4rKeMmiKhuuS7IE
LPAIz+cm9zNb9dtKrgEFUmF/v446Xdlh48EWktxg+r+7ZB6RhEzH3O25xHLOpg0uvAUe2K/Wu66J
29i5H3Asp3hdLoM6RvG9M0Mh7ZfVwunP0vmOGxwZWvvQ9l8rmBX1hn6cPAmlPcP5HeN+PS/pEhpM
AIUlWXXTgKVHWj9i+k3a586+I4v1i9zONd1+TXqzm+SqxE+dKvdtmRBEvkbCIH69ifJKRLNS4F+4
rluCav+tcP7Ttbe6YwyWPWjicFubX/P+/Za2RxLCyV419I4GEm+QznE5N0B4mSPgo7pQGmD73b7Z
bJRz8myy/PRYC8rBOUpl89Ru3AnUZ0MHRqagrJEWLXNop6w/W4u09WBVn5lzWhD2jTD6grcpIU/c
tvJdkRWX0oL6toi5VVEs5nnU3oeixj70sxtqXcHYF5Xix7WfrGo6E0LHBb+BDq6HZNr8otf2Gayk
hMqtYbA6eHnXzh/q8XfkYl1oCgL6miYas6ryrNqf5G9y+fzabhq1A9QEEIOcbvMKiK1lr2jP0N2I
N5c8nm6eokGCOYzKUzzNPro9P0WQX27d47w+SkP9FRoNlVIDzzT2pLzeGqU5ounEcrZ8VBaTWJ2c
hrI+O0txwtcULpnz1LvIey3zQc+6SF1Nv07MM8YGb3biMOn1D6P6l/bmPyd1H6YJZ4EbvwrogLHU
I2WyLjTHelOqgArkHjeYvyTERzn5mcb7GIZ4QlRYp7tMv4/LY5jdhU2Ky8rszFAnuHimBf3nWOYH
KzH3RousJ8OHXdUOrZr0EueG8kb74bVqUi7URgG2ECi8DZcn1JzZ7iSdCXtNjtcscfuQXLnvRF2R
7mmr4dV9+ecWWFQSEwtOUyfFtYv1V4QGNs/ZnRh39B9Xj9nZqsLr7B4TjjOx5CA6GeR2tLM0bE0z
LHlUF/ShRj7cVVBAjeljlaTBtqSHymgZ6tSDY25HkSNKBZ3xlrg6bHaSeR2VLg388JSmF80cA26Z
w1aS2GNPnJ06x0vtpavyXz5/T803+rh3t/jE5vkatzKchHMQtditCke2ExDYGsrxM07ioES4M89I
RofEX1BaeqJLP4SZHW0kqmvO/5GqTxvXz5az7uWNN8o5JGrlqVExU9W6iYy0Xby+5fQx9Md7mCmv
gIBycpoMiIKNdrZU4I9lJcHAWo3ItbkIS0P7x/yeeZk0EZ84qbrPKquDZDHFaZ2m9dIVy7NANb5T
XD4rzUz/ZWv5HQvxSTfqVVOrpxVGvh2Vk1lBB8yKh0f+WCrGyWWKTGP1qFJT2g9oz7pqv2AeXxX3
SDN7YAAuII7dV+brONaXHpNPD9kkMiNsuZBMdw1SdDpbJU5l554VVLU6Zrw4yfdmy26EoKCqqqsW
z17PTL9u2nM8Sa/rzH2rd75Vxe8x+r1tzi/TeH/RxcMCXM/KdlMGigK1nM6VKcdD4mCxiXejBSXH
K5oyr0pyinjz8hJjUUvzmL5ynQ1GRr4V5DrpX3tcw2f0Nge2+KPbtNchhROcjPeyJnJQnw3fSNS/
VQ6+rXNXyiJaiV1bWwTzueUZpRpW5euICIpH74VBh2GyAqr8yQrjtZgWprPKnwS+PYpCCOQL9NEO
s5XiP/SrnXWXlGufVV1gIIJqMu7C2joS2vg5WQure0JsH4kjXskw57rZNRazh/zPYWFZH8oSEarM
iqjQl1823CgvoSxTWPPZvihQ6IbsfFBWP48bb2ocvGdP7Tye4pmhYFZDO054rouTwfSvpflfu9WH
hWhrswI5AucvnZVRww6agqGg6Z9wXKEd/EYrei7tJVBmy++Wed8Z1dEt+huxIuds7UCxqmM6ZPtp
YBobcXqVTfqmWQY+DaR1tG3JONsRKHM1xtFvBsUvuiYoKgefIun+ndiZGGGHteRhdz4VAp6MZuN0
xpzUFj61QSiIa09DyJVqo9/H2r/YGI8qnGmjZIGap/tEQV9cd2FfGo0HJm5r+eGu3DXm1J/wdmJT
8S2jeRLc+CNIfg5TUBVrYFnj21Ss+yLOjnOTXOgJeml6l6s551lX/D5ZTyVJ9dCWZcFAIt3INKuX
UVH2uk6g9dwGTbJe627eWcIMVsCJbrpKydotT+r2PsL1yx5VK0eDLt2HeS0OlV34Zc+NMf/d/Ymp
Yp6FPXyqqQPv0B/djo0iNi/j+Ere2M4u3pheQ63YkMoqgZkD7YEMOiCL+eZ6pEmhrIK3dfCzZCBK
oxKpzX8aT7Vs0gDJNEbjDcSridwOR4PsoknJTrl5a4bsGdlHQE9JwlsDtgH4XZsZpg3eXvxLpyy3
z73KySS04TIo7Y4ZCm6CYoA10fYGUx41Poc+xXK78HgLtdn32V1tpkOAA0bAmv626lpF+FyvvYx3
2Qb8aUHrNRua5Ni926G0OuqF9Ty6W5i6zvCIwB18DZbmUk5l+tpyJECmoJIznBauqidxkk7naIXX
2kt+kJ/cXXj9AhQzJc2G3akJBaFsYBAiC5XcPM7x+CC3HtGLA6eMCL07IPqdsGByHTjZNqGOd8rQ
1Av7MGmJsgdrSiNH1d8xEr9tFYYqhhLDd9gm/LUDoAKafRctJaKtinQ06egZ1MT20th1vu8NZvvc
3MQFAfwHMK/+C0nN5ZvzG7pl8pMMdVjH+ktftpfFKn4GPf6TZR7CRgSzpfErYbYpLS0kxIogpdmE
qZiOtv1l5rUa5Hqxr0pCgWfj1vf4+YCcOYJ2/YoCU3fnE6GtX0NsfSabTuWti8J/SF62aQ7MFuWW
Klh6k92wEJOQ109OXL22HJqjycXXDAeOiIisM+4L/gtFczGsiRwyVOvatGsteaiUN6TkT8uWPq/J
4nUmDGWHJwRQIxP2zoH2Me3e9FL84h5u2DNMi6cLcS2bmSuNtWBqznEyXd2aAaUDpuYkCYbYfBqc
0TeqJYzjDneWg8WJw0C43jaNLZ4b+TSyj4JpBah7ji0qXN3s/AndkqdVRYsaP71/FISMmY9Eq0wQ
lsVTkufPRJZEjotFrWoftJG4vrk/zpv7TtTafqHxbHHbizOOD9yS4dzVOzs2eaO5/GYHBzL8fTqo
b2qcYuFJF9xI+W/JM2dkygckBeZp67YlPMH8G0HCyoD+jfu4Jg5Vq3zUX5FT14HbxF7VF36VtdLn
4H7CyQGqgeot0eCn1nYPl3yoHHwRZYX1bwvjcv1yluqlH+f3yWquQnciZbGPqF4O2pZ9OQKFbWxR
D9nwKrSIj0vE3htibqXp92YRPzQzDL65ODJsVsAdWf506qjh34pJ1eu7qI3h34Qi3sDZb9vG9V+W
7iUdtxWBErNAfY51fCHrJjxNQh3bB3JqkMUOn0vyz65fU5tFcN7EDnhzp621D08ZpF3x3kAYWLUM
LL3+HiRsgt4eHTzWWAc+zUXHvCN9TeFwkPZpbEsUd+JNTjPP0vtqy/1SXnWFwpuGIUAp/qtXU/NW
VgI9n26bat3uX3+6mpFMzIf7qzFAtiVcWI5J+WFXnEwH7kT29p8+qt/uQAqNlT6anemrWziqbI45
Pi61Qvy3XCfHWfxxOJtAIt0gdiNft710BzzBUaYb37FL8tCgHXU5o1t3EWgUO6ITj3qa8Wa9DSj2
SabBzgCHn+I+x6B95xuHOqpasd9kzyTcedq2RgmYogmgVEyH1AF6TOm3gmxeqdyR+St9tmQ6Ot6k
5+EQ//TUvaY52878PFswFHf/SwpWrz2ubLZdzcQudoh2owzXdMX8NzW9T4qL3xR/claJix8eHH6v
bXIvFYqmElmnp+ZNF5abeO9a9coJ/bGxTNZldXUagflOeamX7akwne+7qdpxh1ut4IQdqueZGwyp
Z7TYrPoks/2kA1MFwq/KUc8J3jRjrrqwKxUucHAKV5EPmc2l37qRqlSHsWwOg/KLjSYwCiCSYo/7
3Vencb91NuPnlTD32VNjm6YIRI4zYk66u6NWjI/9Uj2OYjpkJm7Iss0fhNLwhshjaqKAScuYXfa1
n+NTOm0/xWitOzfvM9+spwqMz7HvE1scDXMBQ6O0LUEA9DdaDQ6WInHLi6I2dWRXcc8013CwZ8MS
lGUcMlsyM+ouzMK6G+PqjXqtZ0XWr+iZLl1Zv1pb/09myPxc5TKa4phwLUMQfXXLJdt42DH9msPm
q+ABtBG6HgEyoMN9c4ZgO49l+VO0GgvP4tvqgg0jq6ugtLfPyZSHrGjyoC+Y47JKU1+0THkBsbwp
2wgChFLnMbGbQ1rK+joPpemjOajCdBi1vUlyW6tP0wn15J5+7e21QMStTPWtUMZfUXeLL7fuv1mm
U+Rm2k0tqVXqTd5Da0IxlFvVnswFDntZ/zf2xc5Uxoel1lHo5cptNTdqp1oR+6O+/lfUCrqH8q8k
+wH4ERtmkw7ANNZRr+VBz3rsavLHTPMkSNBse+lw9/i1fRKp6nqi0floA5d2hf0P2muLyNcJsd2E
RZNWO0vtn9BCoC9dY2XXWIDNyJoDZ14R7ajpVzW5GBCx9JbOHsX7gz70wUTGWl6KsDetC4vXbW7S
V6GWpAD1zpkEh6+2aXysh2ttBgsyKK6b8uGuke9VeWt6PZzM9kHY6bl0BsDZ/Ee0GQoG+NncOMLg
fSoEZ8Rbf54ddBOK8o1twZ/zCfXyu8ZC3aHYwRnIprxGKYWB04oW6r42xrDQ6anWuVjSImiV3xSx
gtekH1jYQ1icneq20HYycDOa0Cvjocet6S6kyiNm4av39cGN+nHzENHx0rOh97Z5423YNau6ixFV
odjhsqlR+0uCCJaWpwZ7r20k0agan1lSXmZDfRp5FUqQldX8mlvVc+eDafr6ZvlpWTzLVEWlExjO
gzns7A4UnD1ZMCCb4ZC9zCKSC5q1GMnBzLbVdafFPMOz5BjzrfQvYb5I5qdUpldtw2dTdS/u5DxR
q/MYx9iCUqYqeXTxenlWxR0gDaIu2GCSaSR6gQsW0t+aYgqBr/e2IUfumua9yD4m86Oq/hoj69g+
VY8NIEDizlhkro/Ep2N8ZxtOtkNRlzyqDSdftYfh4ewFX8r/Bjxk+ibCzhnPQzbtZU3yyoB8xjM7
dBX5TM5D3h8381Ur6dxKnjPzyJZq9k8VuBQwuUYKkW/1Z2UF/CAYEYUlvnQfFSlDXn5KMPLJ5nex
7t8Zj+6SHpGhUxo0Imv9KhgYY5Td89k23d3CeoujxyvBFDvHCvvlnCNVSRCVj15hczxYV8gSR8EA
vugRms+ZTtaytMKs/o5xqBCO68POaQNcAlUjqXPNO+u4zm8ukSqmakQG0FFjfhd2t0fEgruRIded
z27MpvcqZfsonO6TBethGfQPJNt7ukXYQe3k2hnrPykQB05PKhESyUdO85qKI2rIXxclo/xoJSR/
Ors5Ywe7CMU0uzn9neoP4kdh9d4sjegTll9DZIGpWKBpz4p+MYkSU6cnAlva6hklfsXuh6bAwP6B
xILGpZswxx0qi73gvRXsQG2fH1IVXb6k89NJznUssR0YfgNgabbJBSsHWQsNr2oZ2Wu96xHyG6Re
SKBIcqNuyWi9TBUpE5MxP07znDIiIo9Fea6hmSOn5TJsJOGXTXFOVrGr4ydXk5csU31nzjQK7uqn
1tT/RDJ8ZGjkOgjhxNH8tlW/p7aJ0Max9mJhlaoE61DCSdZ8Ffrwm7UGPtvM2KNp7QjGqr6FII8u
/s8mRNnQxUfdWgStrEuYb8pxcNSXCcuXiFeyQ7ujjnpMcnHOHWIOu8OJVjhEvmcvqlguzkQKUaU3
B2pmvyuZXJTho+rxFW+dGmXtyluZb5HcMudFnSZ4LG36XN0kitPYeYgNfTrGuTmFStaVUWm377iO
bTIbrG1nmvMr5RL/pny4ZbgdCZjDmjStAy4PM/+Rqh7wCex6wU1W5NsXC95eU+391A17fsi+LhW8
qk5UYtSvt/rFwk0HEAeUA3exItl9wKLh51DF4xA/UZJZwyZlf3Oi1UccQ+l+g2+dEZ03uCOKtL8J
R1qoNtDeeYvmxtc5zX9qzV4JjVOQ/jN/GrFgLxiGc5uzFLm23AHFeQlf8GbMfTTYov1bm0ViATOQ
6+mJcjOAfZT6LsQBEWihg+fpXS3obEkMJ8S0FGqx/k/F38gFPYeDojziqsFW0WcXLeO74XEWeXZe
EueRQIu9UzbI3mNmX+1mVuMn6pjDWrW7OJdHWHKelyy4W/BjflZ+V6tXZBMpz7WuvWSL9ril41lK
85g36QGz7mOruf5g5P8sRmfqeAWSEnmYRwS4RYfpeS0vMYoxjNB4T5TPRMm/qrvvwowzT99m0u1I
ckLLE87DT4xMYpkPq6GBdD50iBjsKoF8sF9LTZ7MXsPjN+219S41QWaBr1Zy/GIUeYqL/Knvq5cC
i15OAkVmoZRTSr+2m0C24gHz+uOkIuxskxe5mszs6svAhRS31iNc/BGo/w/dGkKNiooALeh1dkGU
9nIgS4RhaxT/CebmRrQXBNEXeiM490zOZr3YZYUazZTMYb6jmG8a0z1vH5JmngPZ/xADsvq5Rdk3
iohn+qlIFZZIYUYQ735AHJUFi56yeAyXnP9Y7PbH2pTPFqkOQm949R0FJooZsmt3Yv4tIRcadYnW
rY/K/DQw4Zl5xmKWnJO2OvcWUUdrt6PC7Jjm5fMMTSDLuz0X7LohcX3txv1g6ofOqHeDqqN85WKy
mf/XBhKtX2GnR06Ws0HR4KJ3oUgAENgTlWLwWot9f30bjdy3bSzRG8mshRl0XRK51LY77XvMr5Pi
sCNXQISlaobEKASjuu7qNIVLQIUA5dlY5rnNblYvUBqoDCR6sMj9Cv/SlzGckL7thFHipM13i6uw
y9jnehIvd0rYJBwJBVrQyiiZsvtfShbNVy3u0noCY936qVzEx4Loh9MKxyNNvSVvNjgFi8AVZfm/
2v0c71T6Ai0LfnCXHgdd9icNKxTZb2n3B6ed706HCKcVMpDaazsTHXO/I6YQ3YCGuRfCN/vtB5id
ODXg0D9btf9vm5Sf7h679m46EFwZHPiGtdUab4UEjBem2nEBtlGG/TS5Q6uu86bOxlc7mp7o0+OQ
vaft59LVB6O/FSJ9b4f4X4o+WOEdLFC7rP/j6Lx2HEeyIPpFBOjNqwzlS1L5qheiXNMmXZJJ8/Vz
OC8L7AI7PU3R3IwbcSIyQ85rezgB58jiFUvK4ZED0Vpf0oesSPJV3f3KCLGnSh5HmUOq2ReJd3Yb
8edV7fvEBhAV8rVOrP8PgNjgsVONvJpeR9sI84XcRko3dhJ0GpvcY1BdZrs9TjARCjmyZy82E8/E
vGhAzo1xfxXjGg3IDVE3T9qBrTS29YTYzcCrrcSH5UzTDb7wOgMuFPNR0wWskrFeK3Y4AhHFaerT
8pubHUpOqT3UiLemtE9xVL8nenyAHnO2xyVn1fFNKsRaJGJfWS96R9Z/KM9BWrFOy57r2N+QXP6f
IrICh/VmzA4WT+2ZINBV2vY+Q8pK0+lmYtA3QCayeYzR1rPLEHnvtc46gaFGF2yy2JhDtoDc8mLW
9s6iT77rvO3siHSlcTHMZY9Yjow53rBTgA+7mEMfJqQcXybletm6Q/mUHNzUpH1WC2XfckYuGvHD
pqz/yBhtzaQ9A97Z0pBI7DHjL+XsdeMWm2ZKIvFceMa/ABHJKtjXx8YZYgduflwzA/6LwZuAcDkf
0I++OCluh6H7BO6LezK6xClvNDLOr43nf4poOACjQmK/tQURwekn4iaqm2tKxdsSAG2XiNA0nnPD
f8VP6KzptTymTXOX3c1tmltnxluB6GzkJLByBWsojfofDe0k0KDZBAGeVTZC9Zw/mupFT7tT3+N5
r9Q1MobjUNCgqHtnUMTE4IN1EGj7ypFPUhhPSYoxXCNhzSLU0LG66sHNqb8IiBmrfGDn3EIyWVMw
gJaiWXfkVRVmxJe4gIBm2py4Cny4L08yjLeBCnxAKHp0LvGsnQvH9q6pM3rh7Ms34eshVx2Nzciu
ZfXWKbyB8XRPW76es64fFzdc29662Nb4640BtAQWumCzMKCl+VtQ+ytQdkAGx0cgMGe2Bwek7HE1
TMznJDWOrS/vre5/BDnkBtLwcGiG6FMru188ybvZ6m/JNL6rWJ27OD4rV/6gBatVamuvzZDhPaxC
Yw6uPUZdCS9qHDmJ1pyYkjG9GnrCcKB+Sp27wc/nattLxlroxD5WlGwbUxOIfxguYf/J9h0rJk8a
GTYCuEvQp3onM7qYUIj3eWoJ3XNizpsSvCO6hz6zy6pQDLJdkLK7TBLMbhF7jMF7iKaA1Z+ffKVd
edXdBIxdCm9S6NWDhf8uN4K3OZ6erHw8gEgmThptEit5zK1HUi67jlHXJXpqTvLqxNipZ3Jgrn80
a/XIYv4ltevF5duE+IlfMUogpF8bhm3gBVvuXEQk3ihwYXZ2brEv7P9ojNxodNto7Rf+zX0a5ze0
zL1b9KcA/pmSEvwBZ1bNsI8CC53BzgemyHC3Goxt6bwsm1zj4JIaH2ltGe1xvI4eEqk+dq+BLL/z
ON+4LYip4ktyQG1wao5DYKwSt7/jibmjbp1amYRV6d+Gsri3Fo5M285Dh6QRTsXmFnTGUWdz25DV
81FXAv63jve5G7drBLhNoUPBqbL+VE/5bcLKJww20z5iJc7Am/BSDwlzXtkOBsaZQnBAh0XHPTpZ
0U65Le43aQ8HgdSc9sYxdViv28Wzbhf44FJeu3jvGqZxRDoPR38/1CBM+r3u/RS+sdd7GGJTC3Au
OiGJ8C8qXpUTPxgFyndnansaAXa5JUCLBU+JA3WGsPTV9tITb5Y98e5X18v/En/exT3RNpFelfwp
8UUuypuJm53Ia6gpa8dAs/d6FmBoJDr/sUTzEmWyiZzsf4B+ngNRkzBgzlJO8ErZMDZ7Ah0me7lo
rt7diKRlINTBsqxDHPfHIBud7aDa12qU6J3qoYjwQctxh93rgDP2mk3d3rflOcjFh1UwsALKmVad
Ylgsqu/c7B+HHu9jV7BTirvhtTWdC4tfwYRukVwbL2zm9oVu3OvIu5kyfpwXHycHnVRqJ721L7VW
IRNCfcEO4kXoM5VNnqLoscz2/iu/Gz4ix2Au6FhPzHgQ7EaXW6YcFJoe8dR3V7zWP/GV4kN2cZUF
iQ+qoWUs7WVtMgJzSMKdUw7ZIdOCuOBfE0xHgHL9yPD93s6TuR9SZYxMMRmzZobCSgQ5/pzYORwa
1bZbgil3JbjqY++woS8k9l1qtzAwFoJtLmr31raD+U8MHgUXsYy+pY57M5QcUNaJZei02RLlsX2y
i0oif8zvY5PsS1c88NmEz5LXpwD0zJLhUHaPyX3qtzKa0bbm7MBhb0OjPdATX6H5lBdyAKFXcaqs
zealGhHOvYbHRVF5AaOLzH7auz9s60OCW+xA1GdtYKyVg/mGH/wrlUFoz5APnQh5eo4P0mIzEujW
d4s3quW1aRXpc5tEmHWo6vDTnnsJYcJh7unT9oimJx+nsfB2dssw2sTNW5bYDyN4gb0btXtL7+MH
IJjpRtPyY6axiVWFeeHgcqGyr1snTou7dzG/QVO8x30KbJLDKXa3MOtzVK6hNYj41bugwMkTBfep
BY7XaCXunIR8kmF4G56aN3381Dt+g679WqJyQvIirBCtu66+WTxrq5b1TVzhmvY8+VvWhMbKuXlm
y/QKkrDYAOx7TuT8zRaH4Ldqn0jH7SL62tgSaVsvAFWQpGc5VB7bosnkCzh8EJ7Swrnq8FjmqD5T
JoiG1QlpdpO3ZKC9GnnxUiukhxXRMIPwEH+Qy2F1BaJVcFfOy8yhIDtNj/D8D3pvH/BxkQjJolAI
xKDYJuhRgXkKNcd8NzrTOZkzNltr5PgzE/ZdwR8AZiaHdjtwIxClYd3oDNGzW3Pf4914L0mJYiuh
Hy22YntdwV5kvQRxyv3rHfXu+w6xFs6K3M8+y6q5j7ddEJPt+Ko437vuS2UHfTjkfGkNLWp3btmQ
hYMNU/qc0lXlbZvJG44mcLlwKPnS4KUlX67bmIAQHj2TK1c6H0zVe+pJ371CvYhKu4oxZtXOSKcZ
22lOQx/7WYsqlpoqNKvssbSSu9OrMCJbtpLJjxiqK8xqfCbZWwT9gGDNJ5iGo+URkTcxxpTam9fh
nLD08+ya76nGE9/NmzYvj2Ao2BvwikOgSaZnIBoQXcBkuBHncq8iMWGWYc7T4Re2XAG1PLddkK0n
I9roXfAYW87Fbf8XU4lCiPeoeG3GlqQAtK+hxchYffieenU47dWxddBh3jFBgANCyffq24DhSPet
SzTrD9y3PMQJ6xReQlD2D3KyzlUTbaGTPPaJeoyjedta8ROID4i77brnbG9FnGvM6V9jo1J0ufT3
vCFe40F9zUb8Wvpgs8oK5my1azRnrRYzjNcfwASsDUzFcmASiBmCkdnrpNoI1OTcoR5z/rYZpXUg
Wr3WPTWEW2sXbW0odh5riWxKT+McPWma82RAdR6GnnTFeDDZ8kuEUcmrL4DiObTeRZ/p+XP7LezP
jTYDh5BPQe++uJxy5yHZ1XrPGUE+5Xl3Ksgzsmxkts6G4I7UZMP9YT2KB/Xg6yAktXqxzH+ABWfh
n8jbqMTREcvxlI2HHmdHPSqurovLGvwp+268EYrhqkLvKk8dgdk8Zq1tDJus/jWLb2MJQIut7IHo
+mx9G8Q/PPFB8cgEm63m3jdWLh+VmUle76tzb/4LeBpsz9y4tQZJgzWLDpYzsimXKTd2P267tNnb
znwufesxSJJt6uGLBEvWpyMvsuxN8/pPqzEXMy/sr6Bh6T5i+JZnM+q5EBUzAKRvePiiwd0Ko+Lo
2QIwsTZxAcW76VRHtxpZJco9gdVNrtIPT+S7wUEYVtohS8nF4JVjhYqoq0f+LZnx0FZO+a4XxpOR
9IBO2cdU7Iw3nWKgMgiyjmm1bW18+h60YA2rSEZxfYe6mpPlmrpT5p3ixnp0OSfWZGwmZOdhQAxh
c+fNch3n/qpreDbS9B7MRDUx5VkeSSAkB+jYIdDQrRcXB9fDXcuoUWTLYVV2OyMOdq6fHxgXIbx4
83NScOO4OR7AxcElDI9BD/4OZh58dmuFqm0y+Tro+ZkGYNauLgGBu0EmZytoeSYBhLuZ+CCBy+jV
qj2eGgDt6S72cWRDayVP/hmLdO9PRqiN7kM9qnDJQNHEds6L4Z1A4MaAxO2aAx/wQm7TmsORLe49
kIy69t/K6p/jvFSxxz0ZkKenCVov9GfXql8JTXWr0eqeE45ylQZNURGw7NiCCvUEy2kz6sYaT+sj
0eVtzouom+P3dvlwuzw9MoXnijcaYvoux5Q8U8/hfxd6F9blK+ivMAjeiqrF8gJnyWSMx+069RNR
NW1bwzD29BwbjHFnPgsRLXed+TJo0w5xdt0Orz6biUACZajP+Yy24nHcpQuyCDDXLyXwSY+xQd9R
QL6X6lMgf5aE8ZSFL5j3FtGWPav1Lwyh/yY/QckoQwtTFVnYd0+LHhvAro3nHvRY21Tir+MezvH2
kbo+0FG5M0dkJRy2tN3t/Ha6agL6dql+OfJ+t75xGiYTD7g5/lPB9ODyapsC/DS6boYpMmte4/E1
8MyZCAeCbHYxfvd+/Wvb/g3wG6uJOuBuU5usqcLYnJ/zROxk0a27pX+kYDNL1tFPjZ2oG3YiHEUC
wTak3ZkS0FSbHJadQJ5re6oZr9IFxBVPe9mMT65m3Kc820O2fhikeBg07dj11KcSWHPSdDcPwcbn
6fZNCJhc8WRCSdHlyY9ANfE947DMamLYmjandviYhAu3fcq9lY0fduxzwrBR0l+CZA6dPgvr1t06
fg8dxCRZ1q+T2T/Ems3N/1EUAMH4rwDhD1VqnCKE5raM95Ocz7i7jgRPTuR2LxXHV3MUT/yTEXP9
zcRZecJ3LzCmubxzAJ9dojx+LqW+72qJs0PiucIz8kRw8W5UgtCut55tb1sN8aknsxWqTD+5XXCd
PZ+QYBRKZb33BkhRrw0rNNWkro8mOwTWI4P111dOSLNyOLqHwqwvvMnBc4AeDBwCXwTmxHjLnGSH
WedIx+RvlMgttkTg0UBmFPdi2ZZhN4ttXbhncuGnpmwf5pri63q+Z2Cba7c9JZiWy8XmGVu3kRS8
H7GFdNgPmCPR5GxrV3nYGvHeK411zJIomP2T4/hMiJS7ZX+60Z9mle+U5awlIkbUJRf+uJOVTNcu
yF8TTgUt2QSHRLPTB+I2147zwEA2bRgmbJaTSD+d7+50yd4SiP7nJPl/eSwy03j4Q3Jb+xJ0JKJM
UqGOi/mj1PrvTjHeQsWD6HGWuoRaULM/U9H7rGlbujGfC0s7qmjaRpgs8nx6NZnqRgfkCbrurjKi
7GCTRHFFrFatBU1J1pgMCQutgnp4joS1dSfCVH4urJVi7VtAt4k8cshJ72xYszE6RMvqcuOln6Y9
b4PaJbCjP6glvW3rSaisKByY7Mo425Ul+x9OJ70tH3Tw1l5i74tZvzm5WmiEB8/I8TvclcWnE194
2al3j93iLMtdIbK7X3S3VH7qcw5bqqTOwFL/clFxl1cPo8XN1SDOUArxl0XxO+fTM6oHriPL+DK7
7hsY+49hmC+WJPuAQwdeGT/1qiNyv8qZy+2EV3Pm0EAhljupWddifvI1m9POGGbFuOMm2cXedANb
sYn560NCij4rfo9eCUijifnmBdPJMYJvd0aa1qv50WvNM98/9tyYdSnR2vjNt4zJ42tFmEMenmFa
dIX1gQn23Qj6daW5zL4zOfJ2pzWkmTErFEH2TMUpjIzS2ou03kxdd+3t7KNt3E3mgM7X82ELM+Bh
sK1Hh5RBJeKNZBLKTPFP1Y7Pw4bRJTeTo2Xm7zZ2YDsXO1z3B7IBO/hYpDznval537kerGIcLAi4
4Bgpmwg8K4fLmJxiFt/1HLzLYnoqquotIQc4AvlGlCcYUWIos84lXxOmg5ub+9vF6gfDeTdZybYb
fnrohP4UvBRF8Snscj8Dd/GUth44dGdaHRqov0BWj04kMTKSxcAkYM8/uvjM5VcGi5GVHYRuwUkS
Lm3/2DOnIUFsk3YCPbykRwv01kfOoxvHro9q5NUJhZIZ5ZgP1Q9J01OB68nkaOdb3g7ezMZK7F2V
mjtiF4eksQ4AajjzEB7CmqBks+6H9NAbHm8j/iiJexd0pGqjM1z06zSKUGuHs+eZxAp7mk/EsjiB
ARJi0NhPFXM6uFGoFtvZMA5ODpl6/B+/VX0FGe9zv4xWut99TBnSSsJXrwMLPbOnBSU3psO+IBHr
SxM7lHdjUj0XUbcFnHxUApGOHVvHPGx07HgCbzMGLF6kvmzIRdjlYkkHPXTECDSgE/wtuLtN4A6O
Ols4KaW/DAnRBQ7cp9tZ8JPoOwg+MI2/zAlac46IR8q/nJ/HWiCowyWP3Z8CThMA7JM2To/AwnA3
YbEnVBTrrHUnQvkGwELlYQTTXcWtCkqwcQkxRz+dDbm3ECfbysKss0INS6HRRNe6kQ9al73UlXaK
xmRbWdm7Bg6x4DHgwLeEKPsw88ULqywGmXrlQ3WbZnubjdNbapugK/L1YDU45osrtpaNa5BiMydS
p1O6sx3rGC9EN9DUjKU+pp4qdGt70zg33/sZATnHgR4q4qQiRSYlbpam5TlDmfKg6DB3gvY+1+0L
Dxq2zj/VKAIgeJIAJ9gxi7jm1QLytzgs0fF8YqjTXGOiwOfsJeHQjoSiAa+Z9IDkLD5gSO4Vhhkn
LW7zqGMEFGt8GsmK375Ym9YXS1zSGHwjKxyHCqOaqF3WLXjcM6YzVoNDc8gGwGKeuQsC3GRLyYeG
2pQ5L7q4YB4g4Wb+oGiv86TYSze7athAu3rVJJ8MFsAXuwf6grkfxp1O20oFm0yRZJMUzBAkpNGE
IxNbyRNCgf+cFwX280l7Nwu2LwAPcGJc6FaHohHhbnX4w1FJ7rw6XnW3xSQb/GaWFZZlB2HFgMtt
BKeJwwlD495XzUuRB3tXn3dTPZyA4YrVVBSQRRyuhs8bqHeXTSJim4LYZNrFutC8Azso3pMjhq96
Pg01xgugOdVGt6snW/BWwm5xTfPyUPN85oLdd2Z9c1Lfm0VyoAgshMyJNQ4LkEHayG+OGvWwoIPd
g0UrCuAxcpHzWczICnO9DyJtY0rnDRwiBZhmeYn4GmsEefCX3bWGBhj9YxhAzll9KCW+6JS0e8Q9
MYt9V6W7QcGWYjvloAkkLftXjEjzTGMCN4DjcyAJCiAcMWU484cGGtmpuyutGMANBct6b+s6n70e
H4fRvAZFv1maawwL0mlirlkh4b0oTmTLdtJRoe1UO0v/KX33OCTt1ii0W20NF9f1V5Oy730QnFnl
UUZU7qbMI7jAsx2Hlj4fuhKaJTmFyYw2nutK3iJ3mhu2lZHeDG0KPaL+yYTw1bgoHYJ3hUUs3OX8
Y8BdYR98JtbBYldNbEe6TdOeUKs2TjptO04VScLrmBiIFU2PeGtPmcWnr1rrMnuIYrLOeQ6WZaDG
AxuR49gUGKXjep6ch8Qs70mzfGOr0HeLC67kWwZUPQbvNJXiWmXzoWQ0yeOPocNQbrZrk2IZgJ8r
nZz+YOfwbQCklRvZnlsRhc741DkAWjTFBpkHvCgP3NQQZ8tnjkahkXO0OmcN7RJNtMeGudXLo4zH
p6qYTxpxxalHVnThxmLM0PGCyGZ+xaB0aFMkFWXcRtBU3ZI67oeLxeE6i44uivlMLk0O8541/uPQ
QSaa1FVwkiJJc+3NQ5e5EJI+OzbtfQ8id0ChT5vfnlla1gZ3oH8OaIdg98xpZNjV+IYNrGkVMc+h
gkXCOiqyxD6yKUfDvM0OamtiQ87ct9JIUBW5y8fo0Ce45dplhGPCsC+JXmwFZ4moUdxvf2n34HmI
x/apILHW1aeY3EHKFJ1zWDMs+ku4HQtwnIvlu9t1WKhMYJBz/FHwrvABYcVTsZ1Ge+f0w6eOS0vx
wWyw6/8rFUKJQeBBjHuzfNSax658COJgXZTWJZ7jPS3UoUPsqm4w9/bj8f8Ko5nbqb87IHdr+x8A
E2Te/Aug4tFMmu8EEboVJoQAXg1kfiQ5FOpWzzF8pBh1hwTuxpBA5/kQLUB+a8g5fVp70O/8bugV
baGHQ6X/NnrzWQwu0TKkX5RMFda5eUUEBacRa796VgCRBkVj2BmHaPUK4BNs62xQQZPWj6kcPrlT
EHytLtqOVr81+xbyknyLA/PHdKeTdPMHtlev7P98TPkSJXvmY1RwgCCbVdveThI5tb1iQ/CKa9wu
wBdMgcIgzcuLaHb9XVGQy/LG/ImI/5vVmn+sjvje1Kw02DcfnMR9QdR/66Ys4KTZb7QGK7uiWmNG
IcJsiQe1TQCDprn72His9C2DU6p9x6awLaOHGARXHXD46TkJz3DUJzb76dXjWQERd0obChKwFu90
O/1XkTS1rOZjYo/J/VU/E1iA22KPXI8oL0lP4vjRO8netp3pBWSes5oIBs9EgIr3z0cezPAX6LBC
VeE9Cm+SACDUE9eTb/ywl0gkH4pWNxZQA3BxRyt21TwnH0HPkVZRVblXoH23IKwjYFsobrVHM2XV
DM4ZkVa80+2BK1aRqxaV8o+ZqjpYa3xfsmr2UDqidxnRC2CU8jXRcMFx2KRYgdwmBG9h7+M06440
LcGzZFy+Fp7UarQqb7pQm7A8/0bZY/zpdWsP1fckO/opKrL8JZpt7qAw000ANfaoBs4wSmQvmUts
Mcu+rA7grtUHZ3t5i9Y1ikfL48Pq5z1JO9KBnO1YJ6MRzzo3iEn33LxUt+Veqm8AtPxaJaTYQdhP
VpJXoR0Du5usAf/72LJl7qLhwTD0cT+1FLNVmZ8/VTODoevqGOxcbTOKEfsDxpnAmTHn+E58H6h/
34PYWDUdnw1LfUQCtISwlgUNa8U+6an7aIOlSDh+DHjQurQkdIHYi30msUnbgxofICwKIzr5IE9j
TRzTGipsiWLSVHu7qyGsUm1Dpi/X/TuCMJ40E1sOvlN8aOT2NbrxGrPhUO+IaFOVvD5tASIncpsD
GUHuco3hmcVnyUnTS4FdEoT1FF5aO4ruBdQxfUov0EhCGrg3vSvZ7zZHRICfdBYMhkkTkiaUm9HW
GB1MZkXV477zR4pFAHmj1LTegYvdr+xEvwixKKx1gCW4/sEUdzISYbEbi8Q+GfqnNEWELFwN46B4
pAHxliDDpAl7fFdRQsTSq3MelW49FfQU4xVRL1M1sP0vb5PpX/RGXLK6vimZkhTvYFl04061HHXj
9Mkx1RngOZlATPCjdRW6eDFAztTExXAVE5SYRrTtKjYedIS0xrPX3kxEmmBX79kXc2r4LmpLtEN0
SPPEOWFD8YGO3HenYSDi/GQ2UIcFtQseBIjSDv4MDeZ4YDlwBo0823K/u/uRBpcNKN0Rzwue1aBl
kCL1vKKnMqe2T3k7Mx2D19bA3jiDUvtt7AIz9OA7095yDeNeiiLk1R5so8H65X0KEweyBwuZu5O3
D1HPyVZVqOrkxVnKRvHaaVOS+mpw6erDhG1lOxH5Ag8YXCFRIPfEhs7fCz613pWgSmM+2NZOTsVJ
L+rtHOCPKvH+7YkfwjqcxvjsVKxG8EntvE56G6Eo1OmTk5f3d5jMOHbo8/DQdSwf07NOUhJSmM8K
KOL3c4utY5fPcSVRnSCUQ1gpQGi1OjoeThl+Bcd5toA9y1ZzdoiO6QaTJts/jiirelLfApsYIB9u
rla+eZB1yNJWhGRq7KrBYk7sa07U47c+i7s19/SGyUhftU58NLvAJfljbTwHIEiaq91Ack8C+6xF
e+li/9bROyIDjZ2jx0Shof60uvbUm/a3Z8QfTa6RFsPgaFoWC0S8EE0c+kWDMa98jXPjQUgNbhPy
qDC+Wr37syXQLnMJ2WDnvqNQE6WZHrKm3GR2F0qBu7ArT6DH9lC28A3p7QU5aA06iOx8Zb6jtu31
gQvjJ+Wxo+w7g/ofjnHOjsiUJJnS/h7wyG86dhFbLUrtvap7I/Qt+2MOyMWiW0HNzXTIFiRKC+6R
I9UKOHss0FwEbYcDPtz+WFAWh9vYNk9AGyZMaUbvvLIp9ZkM5890OU/OpgC9W7Q+q4LqiN3lQoPR
SVKDNBTlLvNLshPMTyUlqpCVkYUg0nxPbQL0uuBzrlXTXel09FLjARRuCvvFZJgFD9CfU0Y+cWOf
S+KetFjrq7Ppt2rjDpSsVkx9XLB43TbFk2p0TFH+8g9VmJeGxl2eRFNetQWxHdfpb6/BOHSxgKnZ
X1pMXie3+27QUtaDh3uOdXAfdL9Zbq1bKd3QtrtzMbG24DT9VqgSKzz2z8QtD1hIDzhn/T2IXBal
iXX2eC2O/UC0ZbE76i0RGs+WYTDJZ8MEosqH86V0va88GG5+Gfwo3XuCWxR6enXu/KWjtfvO6fGE
ZUNq01EYZBHmVyrlnqlIhNYc8vuWQD7Mh+fRcl8oi7oY8l9qktJIHPVkdhAOSuAqWLlGUh5yH1C4
FiSAJLWhOJClHijoJIhtuu9anTwr8p2USmNi9LwEo73AiAWIxKJZVCJP9ZiPJQfCYQTr5R4Lrk3g
pjvSJruxs9HK1EPXUg5QuM7yeE7vbjVdjMGnblQhFMwpVTn2trZpiiQ3uJrhPdgWNSqxR4jJzau3
3DU0VpeY5tkuhQwBN8zGoTuBtTPEAcV2V5QuL3Xt3imD7QRJyIxtm+gOfUYD3cBJTDXTMW5qAxsZ
taeuDlvZVi7Lbo+KvCruf31v/G0CVFRHHpCpCfiPuNCtni1klTp0/gDFZSEBSYYlbMZEvept7a9O
WQ5Q0DCvZvQnuAneSYcwvcHACcyqBqXJVVjT4UY8b+iHreYCVqZY6tD3AL/6Uq7aqsX7EL/HnNWs
OQXbXZXU5AbVt90nD77lgix1WL1x0qThzG0H1ODM2EaGW+94QXd0AuBPwL64cFTm2dwao+jeNCqO
vxhSh9NMl6gdgZkn9+mWzxG//19lSeeRmrrshFlSIRV4fMqJjPXHLlEuDqaKIGaTdn9dPtjvtbfw
YnqiRquh4DTagQzZlBOnunau5NZxVPzctr2Dr52Mjruktfh9VTJc6BxFWRSEuAwjP9F5eShAJjSw
GfTM5uNUHQcDatSUv+h6uit0DG9jgwzsHVhAHeOsbyH0BIcK8yXnuVM8U3be5sUX5r1nj5JVqOAI
7oIUERUI1TQRDYn5TBrL2I9rY6cb2ndhefSU18ZWqfHZCjId3w00VMM2eOLYFs2D/an5WEmtatHq
SpPKmvkGF+OX/vq736nvadl3OJjwfJPSN2NOASL1VNCo5OZW1TvGY7x2XfnsgEdYN1JrCAFGGl5q
eteakuyrlnHgSonwYtjNMc3SRqPZ/4q42iYNTVJy9M6dDLBxL5/L+mr6U4gNfe/H4MK6DpXRtZtj
4dq/ulk90W32OhI3WjeQRj1bqbvXEIIxhEljgfuHH2shiONAtB1Eh2mcZkqm6Jd1DHwk5uTm6640
4C523R+Pw80x20e70s58u0BA0PW7QtYIuwJYhKAcJGVlPNjFi9VHGi3Qwg2NqjvUcIjIXIgK8Uw+
V6X2E7T8O0xmi2UZ/IrdMJrFVXyUXnzHGnA2NPPZ1mrKbOJQOi40uam9jIF1L4TEIJ94fM5j2hZm
HxNKNRi8Gcp3VrzzOjE48GTlEU32mQzkaZrHjalbp7GojzII+q3hTvFuqPGFZAa7GrwSJo0QhYja
M/nvaFUY/jXuca8m+MIHSsSy4aQM/Xlmzqa2JUAONWsY3XDQRwcjBAPulxtk+Ih99uKQQkt6ItLv
PEBO9hRybzPh9U91PE+TADrQTg7wW1ogNhz26m0/Q2ZAmLlTPv3s5eMAAijZymFc06oaZsSylMvW
IlqblQnStTzWtn6c9XpbmExuaEMwxrLoZtuseMd4n+TaucvjJ48oXQ0VrNQXDj5ZsxKcBK3nJC9J
fdibdmw3tsd0xZ3WIbTOidpXnXhzEHeGKTnmCbGu/qnnyy+ceDO15cbwwL+ZaLxY6jNt2kiCzBG+
1BV7IurFykew3/NJBdW7Zr+kbbdJEi7IJM2jz4KlpYWA6zHeOUtvdIYfCoV2tqg2PGKbHle9tSuZ
VioYYLCZeBe+UgBwqulUZFV1XrKDA51R1axgztYQCSNSZyarUKwXwvnxhQODAnwox6iAMGhm6he9
R/1l4pidBpG5vabk/hjqtkYDC0lR9GqI0zScKnu6TEazr+3oYBr/6CTf8jiE1Ffy9UcBgwvgJbCj
SaVo4os1WShBTfcwvVL/mZ6P3eiyaMOb7mXjK2ves6tGBh+Tyb/4yCokxt7eqtjeSNrlskQ9QaJ6
cAe+6p59sMufJrFJekQXu78mXBonJUzrbhpazCpPnOomCV2m4K527gOb2qTAFuHW8Ydb0baTNF99
E519Hx+snkFIDPpbM391pv9gYJRts6dEfx36+JDXI+VknNv9Zd1M023KKUwuJSI0aXPT16S16mg8
Q5QLFZY6/aOPx9N/pJ3ZjuTMkaVfpaHrIYb70piei4hgbJmRzKUya7khauW+73z6+ViNgSKZnCCk
aaFLgn6hLNxpbm5uduwcoUIVED6WwDS3Tao+RuMr/OxE9gJrzcGiaaLRrkM+RIarbCRsM9i+l7pH
sfgty3RVtK8u4ktlkXyW8x+h4J/kPrKBN/UywCr/l1CfJGHcl8NjBxGBOCJYTiWHstl+gj371TeV
uQJJ+jLgebKiXmAOf+rK+s5DicbLvjK4u0mzlwxuYyMv9h4wIwoFQmdssxGuai2878WLXl0Svf/W
okqoD1C0mLQyTeEUMNiSm4w2juILUL8DKeseqhkYIan14q5Krn1mXnTIPoXNjwJcUz6kX32ElFR0
GFMN3rT6TyB8khTzZHEN0HHhuXvnRQzZxxfdfOGNvYmhqWn5u2BIRfwjPMqt+SntKXyJzQuCmSh4
Jyeyb0aI84ulMiaiUbltf4egmycKjFYWj5JU7UopPlUmM2ZVxGC8R20Ran8JsDN3PoUjH/ZCuLeZ
8K8hcECZ0hzekLg6+q4P6XGydYVXPR6RpGbQP/3Sw0TACG1Jm1MH8NEx+pPRsfOj7173iFrIpyhD
gCuJmUZ1oQEKn6Xqgg62nYf6qdSZRrGimG7iuNVzehSTKjzDZqOoQQk2btDLBk6K12qguWnvBiGE
EbzpAkN7gYDimzfN0jsNnV0XsJqewuvJcFleQRsPZSLNYV7yjO4z/dqTCWVVCZGYceENvssadBMz
iqWl4kxEf20K8aBC7qoVDPvAdldH8ufUT34WpV4DGIveTK045BLdMuoWTOOIGkwvyZ+qNh8zPjUM
HwcJTQtL0y+y+Lsemj2gb+oUsIuEEJEZHnE3eoRs6py33F3mkHwhWm9Uq7Y7Sg9Dab6pZmsr6EFG
wWg9toP7EFQ55DuC+qsaxZOA7EWLqIsuebvY/2XI4rll/qs3gJQlLSTc1R75TX6M+1j2EARo7UaI
yXF8QBQSg8Cee+zrkEef/mjU1sGnnTd2mS0pwc6keRWRMNRUBDWRpKCGwoYrHzKGIi6A71ITMCPq
00WZfimt7BsDQxTEn+XCAoYjWo4WxQ/mtCVyyVsZ8ADogUoObSMEkSeATU9VSuiMlDXHRgkeNSTi
TSG5azrxNIrFTlDCpy5FTjmFZ90N75Sqp8wFuzhaiKAjRfNkSiBcpOyhy8InH0X5eITU3Iei06ue
IlR2Youat6Y+gnq/7wPtzoez/JRMpDBtBOCxG/4oIdThkzjAwQ9rxORd0uYuM6n++zmIbiaWM/fF
C6JPoGMLbHYvg6ReUjAssVyc28i9hxzhG+PMr2Y/TSL2EHGXuvu76sgAUzlM74yGUliflRkMHeWJ
oiY41QpcQA4YtqGTKJrFr8xA2lMY74j2Ox8xeO7zOzJXiZpKS9vWvB9ACDe1cC8GsmJXrfcnawEZ
pIp5KFP3l9uXrxCdXTJVBfkoC46ceORUxchJ878bOY3pZOLBMzrtO8OBIB4nDKwIDTrlwwctFR+Z
2v1iWONzi8oDwEFGXk1SE36mtUHjkt+fB2eeDt8bGStJ9iMs0OIUM4ZAksE6+QglgV+PkbgxAQH5
xmvEMMpWByNml4iwbr2yeEiBsRgQf5pq9MvMze8BJOOU0IJ9N9ASc3nCQFxktWA9/HwLruFghMPv
EjBHD4EOgmrgASLVPfqS8r3qlM9wGSCaVvtnqD4pcghw19XaZz48koJN+ZY0+pHe12mo1JMHdCT3
CYgAi7lkE+275Cmf5QDdWYVLmbk2bws/0n40IGfHeR0pK04xeuFqNhhbj36IMihfmyKFX7tx8iQ/
l+NIV8Yrn/o4eVEE6A98Wp9G0u8tFCoSb0ygoqQ2lavjsesb29CFfQrHLVwdSMy31qvXyk6de2ia
QhGums1XRe2pOGvWJ3VCj+RwrshK8CQ34rOOrGzjjXbUgauUcwDWga7xuFfyH2KfOho4aWD6VEGT
5Du76PjuAJup8QlYnA0c+Kfk+79BQdyrmf8bCoaDKzUMSWY88k1YAwWaRMAuISOgsd2X8T1IFWEb
m/AYhuIPXdXzkwlZFZAguAypDX8XVXgg4AVitBZx9txMuw2qzMGGET0NKYeMWGuaTCWK6E1a5yx2
wUT5LVg21ZZl9U/dZHfimAO21eWzgLJX6w18CvVTC/UR5P4Qp7Ww4wST0sG3IHvzUqm+FG7xJ8wp
wEpI2zNK2gQUQGrmlnheFNAzpoW816XmZ0CK7xXBQxZ5r2hCfC50mJhFcl4kcL/oNRtSKmCNg7jW
qcz5J5G5G4gEDeZP/eSb2alnrEHjQR8irJIIRprsSY2ZSho08AL/+I//+b//18/+P73f2SNCE16W
/gcSk4/oydXVf/1D0v/xH/l//9enX//1D0rmhmiYlibqcB4oliJb/POf35+D1Jv+1/8DhWowoxHQ
veEp+R4cETK9oL8EHS9k9Dvh0B/ko3in4kPpdsWy/NGyJfJ01kxV0U1pbjkcqOzCiCw51ot5YBz8
AOmU7X2iALUNdsZuxZp025oivl9nI7dKldVYY4w4j6IjotRcGD5uEjpm/yVAPKBEXSOCcjSg5Lli
3VyxPv26q11Oi8hS69STneCP+TT8ke6Lp+ib9Sx8j+7J4A/5c/tc//7THMO1TV74vJYk8fJWZQM+
G8V4b5iezthoIDGd/Iv6ZDnJQ3uqHYYovCf1NJ5F4TycQEg/SqfbC9YW1nttdtqPq/XC94a06uhK
Dkko72vwP88K5Bq3jSxtqqxS3NEU5lDIXd4bGWFtANvdSo4vPSo1ODnjk1D9HIoXvXlJg7vbxqQl
B7q2NttJsxwlOS1KyYm5uA7QtJ0tRDq3w67ewnK8sjRJXdjAa2uzDcxDS1E7hnMcGIq2xHUaDSfB
Zphll8EcvYUGY49e+O0lLn20a5uzUGD4BqSAYiM5PDOdMIJdk9qcWX6+bWXap1nAsWTVNFVJNjUE
r2dHQRRLRXHFVHK8Mf6U+QgSQ0rkMtjqZ6fK+Hbb2PI2/tPYFIOu/FDkMZ9YYiaRhf8UXe44a8XR
1wwo7w34Ne4pq4XkCPlXw0KxGLb320tY26/pF1wtIU0Exv2YSHNqLjUovTMLaGdFyc6Z7pzbtv5u
/oePY/BVLHH6U59c5MqYikSFOcIm4aS8gU4ontk8RdM9iCjESp/co/dKD/wg79VjcxflNsNUgbjJ
jrd/xeRnt37E7FwnDJV7tcaPCE+Ue/e8Dk4C11C1YkaaPv4HO6auK7pFW54/Z4sVXKEKM8jCFMc8
qNt4751zO/9ebihE7pq1rV2KVhrShpYKm4SlqzNrXtj2AcKrotNtOxveiHTvv5CvBBtrTzHRe4oO
wTk4NNShN8DYDihDPID+oh92RneUAx/srU+393lxAxA6YxJA5/lhzAOoinxXmIqS6LQkpA309LBy
Io6QA6QYmcQAwOiG26plkhHdyuExytP7279g6fTooqVL9AJNlX9//wVcPxqrBkUGRy7+xFAONv6w
FkiXgtq1ickJrjwaog/a8hUm4DM4A/XfhrvkYBFJm135wICkHW+13e1VLeVU1rXNWVDQsZeUTBQ7
Jp2bTQPWeQtl8EN5hAbx0v0EpFzsqcTltrISjRYXKymipmoSrdF5ShWrZgedQCU6QnEKqsecNmAL
se7K8qafPz83OAypIYFVleZfreUN5wm6JzqVjRDtVrkbj8z4btVNcWoP+av+sGJvaVWGKCsmCYws
mtbs5qXdYlYN2lpOvXeftL1y5++Dy4iI1l1r09LYxIxbQg21cmA/Zk6SSHIsKkzj0lE1Zh8RiGLT
hYbJPYXKnj9+86K3KpzGSy63l7dmZxbfVTqdNKt0bnpYb60MHB1Sq0hsQsdv//9Zmvb56ii0KEIr
WmRwGYafIZiQwV1V49sAVd5tOx8j3bRzCgFFFHmaqbNTrTH5bcm4jWMaL7le3CGQvZEnpLPy002N
R6L7ikd+vCIxCJ7dlC2yXEOdLyw0cs6Cwq1VnjLjQZFqWr/TuJsEE9Wa+3+MWZKkMWVuWSZnXBVn
cXzoIqP2akNEHW6kXa1vZPNfzsPeWZDmT5U4dF0rckVnpIl473tw+1Pr846FOWQroWpxMTRLDMkU
TV2a71zcydJYofbkTA/P6I166oovLBvAEwy+DlFpdopqHnjMswoiICAQrAya+cbKx5cWvr403V7/
18T0E67cWuglS6trTOSMT5wTG1wm3CodcrC2cqD9s0UX8Ldxyj4zbdo/3nb1teXNPG8kPArM1xHp
qX8UEQ2C7Pm2hcXVaaqCXyuiJM/TBpTp/a4kYXaCIn7MhgAwS3sR/OiAPihd52R8vW1v+sXvgzvO
R54iaQahT/+721e7WQUVnG+9QnD3y02YM0+sKIB0xd1tM0sbp1PYkMA0Gboxz70qvwbEnZnkXupv
q3WhoUrW/EJeWAm9osm5ZYLD3PXEUBTR/xOnm7+xRdufbv4t7Y8DNMAH4d84szqpvjElziIEFO+d
UG0k0UQQUnQgKN01iF+42i9Lebm9aQuvQkm6sqLNIgPN6txUhlGEkGUXfB9s6EDP5iNaOYcegq7H
/gLfpb1ic3Eb/7kybRbN+1ZGLHTEprZpd+2pOHs2qnIb0B4P9cVYSWAWXtnvVzj9miv3i0G5572I
teFcn6IznPrb8azvy6238w8rK1tydYvvpZr4iGKZ0z+/sqW4vRfGrj6Sx4AJpVSxRWnkEB3kF7p+
8NmAtLbDs7CS88pLG2pZqkTZi6qXos1CYkV5mbqFMZmV9vWJERnAMPSkKWWTAQTfSBTvSru1Yc+k
xfkN1KdBJe7ROq3WxCZ3mZ11WVQtSbMsnRRHnUXOGnKRIpHYgNiqxmDTaBDOSkatvPoZXOcWXTg7
9T3ABGFAMRYIwDnRafvd/gwLX+Hdj5h9BXRtxJiZldFRUgdefyia79ti7fW1EG5kvrFMnciwYP6a
HZyopzfmldLopCa0tXLSPAQjFGD/xkp44Gmajk/J5iwGIKnmyhCEjWRyPyS0D5TcA5715baRhUcb
t4CmEmRMQ1P0+RO9SlLXFSNlcJozrC7H4jB5S7NDIoRX61odamHfCJw8jg1ZQmx9HtY6g6lfD10p
p7DAAjYiKY/p/lhZ0UK+eG1kHtVgZ+okBjfQ39qPe9FGNwrQtretPzNUsRn2sGVsEC99RW4lfl0L
bwvZt0Ediho0DwtiwewwmkKFYOeA9lcq33dde0BnZN8xisIk0Ip3/L1vZqeNKqzCQ0ZUufSs6adc
hZvB0KBkkzV41BHnqCvZDsbXEsmeqmEiw2PWXYleFNhnXFDsU2On79W7MpJWjttShOVnWKYFp51E
6XQKT1c/owkSunFQNjqgejftkH4x1ec+lfYa7296V9ucXrznfRno7UuIE61864V0xuBJIJOwyRac
d7MzktR+DD4v7J34HlVuG6mfE4jFPZyrdnGi525zPe+C/VqoWwgylDcMmLYsVdU++HHqFy1UBqg0
6dlD0H0tG9jhvK8ra1sxMvfjIdAbL40VNBd/om54tu5IOC6gFP7WGjaVkwMMPpgrac6a0dn1bGja
kMURK3Nh7xmAWTT6Ly1S1r7bmpmZ1xTQU6plghmQ2rCWuAdABU8wGkIXdIRnaTu+pj2v8LXVLWU8
1x9uflmGPu3gQRg7B+jw+KW9L38hZHUIDv4D1NviTt6sx7ylB8U7m7NrkXHuOisCsaP2nr3Rv3D/
NAfpM6iy8If/xrz4g/HWvtav8etqQW4pGl25qTZ9hauzGbn9MDQeHtSds4fW0Y6U4Y6wa6FLSJK3
He1kl5LiPbSr33fRMq1ASqESpdB52p+rtZ8Mbt854hMadPFjc0DGEOmHrfcoPkKY+twfYGh0tE8r
Z2bym1lQNCk0q6ZGc4q3wGzFIZpmZaIWndPulX3thMDGjqjT7qal+oiA5PZtgwvx5529WRBWUDJW
5R7qeDjtGX6WBOcvGYvAQLSVg5TXZDTBbptcuEPfmZx+0tVHBQio+X7LEhPT+pLH2mNAy/FfNzF9
OlkF6KiS0r03oQzhEGW51TpeZk1a73ehVK7cGwsOYpqKqauqTEWH5s17E0yjWqoPIN0ZVf87Wm73
sMWCuBAezDpZqYgtbdi1qdmdHI1uoscMoDgtVGdW9Zw3K12hxbWQ8VKkNUXqOFNCcvVF4DusRn00
MABtjVv0Wy2svimqd4ildiXbX/K3KSXUAZSbOlMI7035XYqwdCrxZeJNCFyo880XAXR0V5sn3wWT
dNsRPpqTxenh/t/VENOc3QZe3JdebumQ1IvKQzMMJxi/7s2ScekakF+oqSv3wnQ83x9fWQT+DnxA
EnlAibO8uk1LE+SN1Tmw6PfbGmAEQ0CZdpbVrF85RkumKFNJMuUc2TTE6Z9ffTS3U3PPGvTOURk+
FKDgaPTa5u2/Ykb6mI3Kkijx90uUJfhis+OqDxDXmobELa7nkE2MJeAFpgobxvxRKZHMfSdIBvOz
ppEJz4UmWl/q0v0u5O5pDODHhzenlPwDM5wZs+HIUnfHKOqGgqF/NDX71ofZBJrV8un2h1+4KGUc
TKOmolMLBSL0fns0WUS2DTi9Q9tM5n4Go3ynn4S3odglJ6Bvm/QVca7bRj8e1Pc2Z1tVVS3se1rU
OLoCMS0ICgmk6G0TC18d54KH0aRZrMry/Ks3UpA2Xlw6YKzsLjIfrdg8S0L/47aZjxFB5i2l8A7Q
OKj0t9/vnhr0DJXT/3aKtvjDpMOL6ZavAM1tAX6df2NJvNsoATD+L1JDfm8LfsTY7Jj3caTEd1JI
2wB3gvktvt9e0sJDUZZkzqWowSQj0l57b8coC8ZDYcZ0lB4l2LNsh3tP3Ri2FkGNZpPoH9ay7AV/
kBRF1+CTUxXVmpeKaqYt5KbBol8G1l0BrcLJU8OVi2jNiPx+WQDV4wBy/s4R3Bom71Jrt2KXrlyo
C/4g07zQiTY0uAxxdkOIWaL7Sh826NbBI9BH6EjEGohZJAs/6VGsrITthY6hLFPEVjRLpNcDPev7
RdGkY74a0kYHsvr8vr03jtFZ7bZCbjOPsslOIqj/IzATW3y+7SULu3lteA6LKtUY+SgzIr9Wf3uI
Ebq0+m9bWAqo70zMzlaBCHcUMFbi+Ced/mvHeNAnay88l3fpsdtX95IN0cVdwkg/w7tfV4xPucLs
gmJndW4peqIGjZv3G8t8ZI2LZB3FNuiUt+m++G3Z1W56smRO+m+UE2T+zwJPR+Vf1OfhKk40xs0E
E9J46zMSFYgGN+q9uxZBFq4ouqEmJ1vmptfmi9L6QVSkXmyRSoP/O7TskAo6sth3onZsaHx50s/b
27gQhYmPmqFRQOM/mLNrHs74hnEFGSz+JG8A5fsfP9ORRlHFw21DS+54bWjuK2LWFUGnts4Q/5SH
z7X5dvvvXwqK1B6mYieRl9XMrsk2Tcs+E8iUu227G3eJDS36Lj9qB7xw1RumUzt3vmtjs/vRIDXK
Td9t/wJZqkMNdMY/ise1Gpa09HlImClumlPqMm/IS3mQSYnYNDyiOjt7njAO7o6YT5F+gqcVTrpd
AxYufahrk7MoLIWq2MGe3Tii/A1ScYixV27J1UXNTm5UCSDF+rZxGN1VD/W9dkxeeRnuvU/NruPh
D1nUKkhnKexfr2pa9VWOmQsp1BAR6OpoPDXxTxSsNl3/aKE4etsN13ZvltV4UdwPaHI0jlf/6EuZ
gvRa3rQUIq5XMvNzRFr80Wj4Pj6iCi6zUSmzy0ywVSPcWIJqV8JaX1xe27yZt3ew0lJ4w6R6YNJc
PxgvOuS0WxDtCFuIF9iLeNm3W+MgHDoAAcleOUf32gH6/JEmLcyKu9ubvHYqZne4oPehKcf8HsWi
hjM8eSqKpfpKwPpbLp2f8euNnt3cUluWRjtiBaq5Z+2+2FI3OZtfDVt21C+wyYCgPP08QI92YJpk
m28myJG1ky8Qse+gFzPt3kGXFyLN24tfCj3kslQ8QeFL1ry/WmfpALfG34/hHSuaWt1e3ZeHcGX5
i478TzPG7GIYEq9KYqVunBTWgwqORi96ur2Q5YfNlYnZlVDlzKj3TItwg08NT/od5h75S1vZmnfi
0d0if7JapV50nSubs+gWN1pVGgY2oz/qU06NWtnFhFQkoKVN+vbfJepVOOK0Vx886croLOC5ghom
SsInC0/uQTu2x9JGdpnWx9pHW7wEr5zDmIW5gLFRj0mK6b5g3nrfH3naUuibYqq3W7sp1vZyFuuE
RjebLGQvLe3Zb5jY/9ULv1Z8ZHHrrh6/MxtlrkZjX/IQNc32bLn5L00qfg+04je6FnxWeTNuQ3i6
kz75JATJSpyRFs6abiqUGkADAWQ0ZoGviVxvFMsqd8QDCKeDBb0mNzACAfqu2ukbaeveMU91YVLc
WR9sWNheUkAL6A74nWmC4/2V5Q+ehV6F39DDRRm2qe8gsbhTGvF0e4sXgvs7MzOXcaVUssLS4ysW
/p1l9E8Q02x6P9gnSvx629T0V83OwTtTs48pRpVv6G7AOdD8raF+Sce1kLLgLu8szC7HcPC9TPXj
xikS5SJ5SFwWSHqPkW2JHXI2JRNEIkOmo/lCmrsSmJfiGd0FmUe5SUb9IVkLAzTmO9jXHfVJPceP
xUNwF9n+Pj1Kh+iTpm/qS7XyYl5oaMC8cGVyFs5UQy1MV3NrB6HrU3sv7ZDQPQPZtHNbuPS2eA+l
3bE5lvvbH3LRNa/MzlxzMNO4UWU+pOtB0PdsCciAusXK6ZsO1wdvuTIyc0xhQOO+LPH/kul15ub3
jRsc9LI/6DXsvNZaeXBtTTPnJENEuinj6/WJ9kmsjHMW+MchXRuOWlvVzEPrqJeg4cDMoKHkMrQ2
on+nYiz2A4O0stWubOLyqihITa1+wEuzCBZqQVpx5mpidACE7VcevEnx93/DGya0PRmJzJ8zG00v
WKnGFJQTFk/NxPYH/XcF49JtK0vBmEk2ajcTpEX9UCYeFLHKilifjle/G+8hHDpLe9WGawiIsnQY
y0384B+9bfaSX9bg10tlHGrG01QbQx+GNM+6phI1jBNoX5a7YdvfdwflOE1QwPd86HYICWz9c3PU
VkLzUry8MjrPwRqpCrxW6CFapUStFT/94Pxv7Ok0H6iDvZbBQ8+cXncpeUdJVzv6ZfxJVeoextZ7
8ZJdenPv/vI/uy/9W/ucPw3H8KKOK190aXl0NFT6orrysYwpGUqnBlpaO36cb6vk6+CtdIMWEBGy
cWVh3rcvZHT0WgOmWuD6O+jKzvqJjTyAOrusPtWnUDsPV9e2ZtlsnKeqq8BVRDEMNZdN7iRba9vt
JTs9r8+cLAb+a2uzwC+KgFugJ6tBJMQkld4dTCW2+Wje+3+q3bBrn/JvntMc17r2f7ta81XSV6MM
BuKXduTsrPOTkib3Y+zu41N6kplgK7bRxThCw4CwjS28CZfmPjyGx2hv7bwfUOzvEPve3vbbhahG
Md+iI8r3pa4/5W1Xr/nRHeCgZMrUMWu4WMxPlfeoBvmKey4aUQB86TQnKC3NzoY3AI2gn145ofho
thX6BoeE9+6/sZIrI7PrIFLqsaBbWDkGgNwB/p7C/UGPbMXK3+rk7LNRRGJwxGA8Sf8A3LfQu/UC
paumKrR+MM/6trtkz+NJOgoP6i79M255jmx8m2o4Ce3bsB9t+kpPdM1X7qOFM//uh8z81lNjVAU6
fohkPAf9i6uulPfl6Zh9XKkF/ohmBeudOehQjJmoI6LGCyg/oYbodH8mSEt1CPdQiByNg/e1fVDO
yMaBALV2axNuS8UtFvhP+7PahKm2DATDPsMBMRz93J6Sp0jlYCiH4l47azA2b+KD+nzbi5buxndW
ZweikDKILBHjc9L7HiHaLW/ar+Ox3wSMlQ474y21xbvwAs3S03osWjgn0G+y3boE/upDIy80LFdt
G710BITXVPiQJYhrRtiZV9a4UPiiPwzaWrdkst55+9as46S1gqFAUaU+JMW49YDTIToGPYC3NVAS
HaHG8aw7QQO8BAvpEP/pRnnvwXAm1u5WzfKXFBXf1Rz84+9SaMtP80u0xmRjDjbWW2tEEUHLHJSL
t+UJ4hFUcKptxixa+IbmyRcU+ezh2HwufkiPK3syHZf33o5tS2EAg0BId2KWiHvcbwrKmRklFEDV
doFEHHiibifZ4lELbcTuVgxOf+Etg9P5voq8lQFIBO3AyeBUswl3MSJUXHPIJO/8J+Ok/bptcIp/
H+0ZMiV9TZIUfWYv7+Gvdkvs+WUBV1P01Hm/UCP7Fq1G4oWTO8E3udjw5Gm4YHaGcolWcWW6uTMc
jGLX2N4RBsSpvBec3GOc7MY3nRJ/cby9wAXwqCIDkqWnBDZL+vDMp7Ged6YgZ3+nR9UtfENH82TY
iF8wzhBflDWX+Xhc39ub7agUSmifhUrmaE72oG5hiN6jSQ0qXjtP0KxgF6+OUCxkz+9tzq5Stxhy
V1JY4wSMd6FIOca7bGvudCf65B/V+/Lg2t3ntSzh/2GW/qDMuwE+illKBsQwS/NEzBwRQi3bPKdf
a0e5i14Zfz1kJxixvA1NCKdYe5UvHBKZdBowFR01LtzZHZTUYl3HBcKL7d74aewnVKNmIzTJsawP
6WF13GH6ZLNDgj0dlA7DoSpYkfeHMtJQXEQZb7KH21YbAMhQGDR7uKYmOEBCDraa7k6n4YNNZm8m
jg+FKYPZaaFFVKMskfFJz4K/iU+oxm0SOzrD8nZCcVC7RCdxPzF+5FsFvbrPt0/NohOD6mbOiKcD
/CbvVxw0bpxqpZ46JUKdoTOUT7W89hUX4jpDP/+0MTsocWWIoelhQ/M3Ck0AWtwPQBK0O+SvHgbH
fKnf+u9wqCb7YO//y0A5RcFjuVd1k3/NY5FR9CPa4HLqDJKxrZGrKdDeub2FC48jRWEs1OAPVqlr
My8tIWevqzhL6ep4R+uzT18xOoXHlBRh9SQu3FOMaIBWYURektT5AAW3cyd34DGpU8l/oqN35pL6
gubOVqNpInxaWdnC+VPAL2nT9DtMB3PvMFvVlzkrCVB0/eA/TqMU6D1vIaDfFr+i/epZmHujJKpY
YdadcQOO+xzjEaPj7Hd9mjxMg1T+1/ik7aNzcMkOoAL3/tE0GfFf64FNX+f6/AHwlyhGTGA2RjgY
dHp/AuibxCE1kuihY8IHBZhSPZq6px9Gsxe/Gu5oPhESy8PKzn60SqrByBgvdtB68M+8tyqlatpB
Tqxd6gEBvsyVI7vtW/i0LRl5jOycif4XFP2yTa7ptp5LE2ejy2BJ+9YILSrFKIPJaWtuIjG0tgof
aqUw+aEGS3pIogDYy+KbqKI425YC1pgiUgvtIudwCvrlc9xBICoP4X3UWDl9AiaWa91ikrQqz/qg
7wvEs3S5Kg5wuBYboaqDlQt+acuofpkTwJafZMy2rEkDbVTzULsYQQk1sm/80TMJ0VSQo3KBBlxa
of93+zOtmZxO41WS1uVSA+VWoF3MGk7NVL6kHWDzSvB3YE+gJRXyasXixxPAtl8tchaP61bIdAMi
tovKJscNyuH6FwTod7fX9aG9NX1dpCB48iuWTMY9/7o+4aUKTfUSuz+EIfxWavI+siAaliTU/bxJ
hkmuu99pXn6RpfZVawr6Xmq+Qlswz0n//gqYA0zAT1y6fzO6q+0dK14pJqDpSxRJKNNpG9XAx5sv
FaIEtxc8v4KwxGCLyEChCcZJ/lsFurJUcgxbSyq1S4gkpSyOm7wuIWLkQdMUdzlKISg1r1x7yyYV
cFVE6wk1+d53ZD2D12votEuFqEFV/Spjijlw6PaI0g0QXmqp9Hp7kQveqqK5AG6Zpx0rnR2QfEBf
HfpRWFFHpxV+jHJ3RBULBH+8K/145dabPOR92JywzBSRzal8RWfv/fLQNuuzRijQFVJGHmnpIECQ
Ypm5uFJ6/HAgJFGB1oIIxOUAGn3mqZmay2JDtnYZPP9cS8Evq0fPJBq/3t67JTM8vafvpHATzPdu
gK2h9E1Furhae2kFD1Y7NIqElRD2YdNYjMHbi1cR8Coqbu83TW+aGByEK17q2P896PpeCIuVSvSH
MzXxPFDOA5a9hAaW9TDqeOTCop49SOKPTA/tBL0oLpcVB/h4Q0yWKJYQQXCAD8w0sa+kg+5hKXpz
E+g/9tIu3tPSRfRF/iJtJX0vUwNbpTqZ5yRQF1KAk0izuK5Z5czxBCQGJU8e1Et4bzj9zg/Rn9ug
s57EW5HXc/2tkW1rbfhnnqT/NUpJZpqP1XQ4AN9/OJSDvQjhXfViCcOTJvm7wJLvi+Yi5OZ+0OKv
fXB0O+3ltk9+OM/TSimYTnsMG6wyfeqroMUYblaayLJcek979UO6jwC7+6xDKg72Vl9ecc4lcwrx
UWF+fmoPzR4iohC4AjrS6mXsP0txDlcj5AnpVz0qIOFdezxPX+ld+GBtV8bmBB4ISdYIFdesbe8e
kCBx6mPzxT8m1Lr7laO95KjvbM08plUjetlRo14g293JW1rJOzFkTQfvXtynduCkrR2sMZQs7iZ4
C76gpIF5mHmMEoylqNUY7crgKHfenkny/dCG6B7722ZQ107jQgCjqkOyxly1CXfM9HuunCXSOxm+
IZylstFHOIc7vYWEgIETAMTKtjvJRw/BpR+3PXQhnjHzTLmF9REL5h5q9IY5pE3JIvV8g5pC0a+V
uT9Ao6eTd21iti6vQNEiqDExitYrOkTfdaTN8y7aBQHKUChmyT2sAAlisWX0W+0h323Cr0af24ZC
fzHU7LBGoVJTbV/1n//11U8jMBbknLT85hMRsCHnauZyBUYjAnlaR4V0rXW/tMHXJmZeNJV7msrI
1YsEkfSQIkMx/Lq9iL8nbX4SgcWAg9Ng5qD2+t5xkHwRoTHo1IuJbB+ThihMeHD0k1hbw5au3yQ4
sh27eoP4+GbF9vTzP9immUKPgYElhj3e2ya1zsxIJORMJxPCAdulYIfm1C7+1m3WBvUX44B+ZW0W
T0sVFQiUGCdr4la0Ke8wSX6yttaTfB/sm7v2dRWwthQFrk3OvLfWxFFVUP67JH8m/ryR+Z9kS7jb
oaQRnHo7e0ygjo43VHcuqxi2pUvr2viUoV6FhASJVQ1RN25Kpls6wF0w8BybpDsEwoDUzz3aX1th
fOoE6HojYyfTmkOU+RIhN2VIw0WrmYoyJznvkmwo3d3+9n+7DLe+/ey6yaOUZGnyu8pOKJ+WL4EF
h2fyTfM27QlVrW15nLpnoZ2+alvzBzUHhiAotn7PITpJVpL1jw8iwszVXukTHupqr+IyLCu0NdWL
zE3gy6XNHHcvDidZE156F+2c7HscPAlwrvfRqenXyGA/FK+nMHdtf3ZH1YbmeZry1zfTk5dsrM8T
h8zEI4keH9XzVfrUpchCwQN2A5WXAhfGbME9Ul2mhEHU/FBq+ioraxDRDw+gaUlM2pK8yzKjnbMP
7Elu08g5HziCNqGImn2K2wljecgReZStH0MorBT7lu5AQyQd5QY0eV3NoiX9DapLIalhq/wJi2wX
SvmO63Ylai1k2Mw+/tPKlKBeuYoqu5USmdzs7pA/J+jrhoZ0bFFPUaBfv31IFkxBhSECToZ7B1rM
2Qmm4oEG4ZREoAARvCJBbr6VlWj9zJQ8fBKG1trftrfwyd69T2YRcgzkDLUpFIcDDf25iqMYohfB
s3JraMjNudUJEYHX2zYXHJG22/SGAIAHm+DsDlA7xRz9RFYutVhuGPNL/ZU0emETFVITBvcBVRgM
Hb3/XlFEoXHoWuVSuqatGsM2o3RlVT/BWq1s34L/yVMRmLoe/6/Oc7CsjSKh1/F4IXw2hV86BB7t
79u7tXChTPUaZnyZwKQ+OPtCaVQWWiuRDunZL8m/Z/6WefyTb6Y7pHZWQvTCxr2zNbu8qECZaOuR
Ug7iU6sVF69JbSQyjjXsnLdXtbhxMFTLRAwKzvMKulvnBiJmHjez8X9I+7Iex3Gl2V8kQNSuV8lL
uaqs2peeF6FXiZKofeWv/4KFc+6xacFEzwVmpgcw0CmSySSZGRmxh0jOfemQxy5mz9etrI0H1A0O
UGceqA59yRHwMOZFg1+OsZ+S6qZLcvOnTWaKFsnc0aHzUCS6qvt7bUehlQr5c12UlWWbfY8sbWM3
xnFg9q0HmSC/XdCsw6FGlyIn04+AFFTurFi5L0+TDldBTYzdhOwtQLRSjEp5lWmmWxlH/ZaiRMje
oEO3gRDIBool9EDCPoQoCujdIdun6OZfmWRYBtia6OgovHie+5AkyYsOloFtcm8mIcLXtC5kK6CO
6Ju/rq/o2uX1i7bSF/R1NkLl+d5uzHTQcxYjbTNALwy3TFCeQlvHMrQNM9sbn0ONfHbs3y6H6FCb
Twq/XYtd6G13oUa5hiw3Zg6xJfx4bA0nNCGnCDkHxVKumkAWHlAjsUFMaSXBcQ5KVbR9H2f+2Dvv
YH1QjGF1DtH8jK0u2muREz6fw9Ql5ex2s3ksCanLgOG6+oSUng8xahDjUruBumkPJFCoQ1vk6C/E
DJHiVxGUroQAPKNwgglCWQhdSV8xc83qcrszjlPzk4xJkDvQ9xkUaYcV5zwzIn4/ObqbNofuNBdG
II8dV1CoovmGZFVoua/XPXNl2c4sSbGzmJ1GK6sWyxa/jZAMcv/FSES9GFOGvLnlSiOhA9ONyeAE
SrH1S28aT2U+z5DshEiYR/NE4YRr8wZmUvSCYlOjWUqyZnpxoZfORI64q9yS3p3CFGwn+94AnFYz
mKeIISuTh/qfjqItcm1oApB2NekanY6pT455obuQm27nQFuK/fUVWnE4UWQUlXeslC3frYgFfkFQ
kJGjVfvhEr/PAEBVs6qXYdUK2DVFsz+AGXJeGawPXQmJKXIszHeSkoA2N16n8IWVOwHoSC2RiHCQ
LJBZDLq0zqwiNcjR5RAChPxhX+LCPXzWoCS0W0U+fuVAOzUmI4Gh8JBAjouQI0PHggNaMugTtkMa
VE4K/Ji5p3/bToCXEbJoiHOYRZxmcgDUdXTtzJBcOOoMIBsNSnr6Y2JyRRRcWye0AYIUBERE1kXT
c1qmLdTSCnIEhmgJvREqluWSf08LQ7GV1nwbJQC8IMBraV1c6ZO+8Vx38CA+PjGITDk+ZLutadJe
/tq7wXOChDW0gVAK0qW7jlsMDZ/iRT8aVnJYSn0HtaAtGZbtvzCDhwnOJ8CCUJg9D6h5YmuVqVVC
VK/7OdrIdI7lP7Whwu+vxB+EA6ELgOSmactsRBb4B7WWUx15xvlh7JqQaNk909gHHu3KruoVDxeU
IHgzoEiD0p104nJtAayrhjy8c6zvh3eAHsJsl++r3+3NeLvs7D9mCNjki/OsSgJc0J7C1VEuFGad
NRBia+hFxjqD47kXxsfioO9FXswKl7fyodo7j+R5eqT38Yv/j8B7OB8p6FB/XV/QFfcUTBB4PyOU
XMIE5yl1WVfM/FiX9n2RoNKRgmBBsdlURsRmPDmGa7+kfT1wfjRR74V84K4wss1fjwOOAvJxvCfA
FeJLyQerGqsy9vGSZRpoLKo6zCZFsmHFJ/9nATdP6ZCivDPrwoOFJouPDe0jL4MgqEWrPyNEYBUz
pjImbeemqdxu9DX9mMZHvrzroKrizksd/7k+aytR8GxMUgJlIdmIKz0lxyodNwuhW2eBsrnd7K6b
uUBZw9HP7EhbrMrbsqJGSo72yxLaO1S08rvxR1wHPyH2CO2eGSk/6IFBTI4FSRmo7tQriVGYBxME
RJ8MgNulYeoLszv0qepH0sT1trUhB4j77XOX2VD7tlCd737XTd4FYCJTrOPqBDsWXoNIieFPEXtO
PH/ybSjfigRLo9Xf84I+GDT/xGQ8XZ/gVXcR2QHUSYUghNiAJ2ZoY8UDkB/6sUu1UE/B8j6Pr95S
QKVGSbitsiVt5swFdMLgmEx97+IBFE5hjV5woXcRmxtwr2yNzfxbUyLhVmKI4BQAjRdYadFaLJn1
OyhVzqONIfb1zp6tKB6Z4l61tliiVC9OHhc5KsmE3YFHcJgc/RhDyVKbAV6EMLk5Hf5+rcBP44hn
5AqPEh1Iodlgqj9mNX+cJ/IbxfsIyru3MysUWe61OQNHGE4YC4hIzNu5W+Rjn3sTLfUjpEL27Zjt
ITyp2NprJpDqwHVUYFBADnVuYipbJI20iR/tFKTL1PrJSaxKwK4ly9E49ZUBw633AumdpL6ekr7g
R+cfgZ0n5lsF7DwbQiC9N/kmbd7i7fVFWhmWKPChGRnocpQjpYCVTbXn1bENCcoRYm30tzGq3r8r
2+jMgviCky3bQGAQqV1YiPsicONDQ40vbSGXqR5zqrFIbk3HoYjdBJYS+1uJgkemKuut7JuzoYih
ngzFjH0jtjMY0J3PYkFs5R9GpYC5qGxI72v0+YJS0XaWY1PEQUbBTwk69rqbFfH6clVQxAD0Fekl
gMcuSO/6ttH7jGAo6fIB4dv7wupuScnv7ezXdQe7HI8whG5AdMWCdlrutrJo1mlaaaLqpkME24Ko
sikYr4PrVlbygl9pOcBJgHlF/liKANxZcpAhxMtxoh+FNQeIFHsHjMgVHw4Vqhnji4vHdmNmQdaA
VryYtmYCjI2JrOHQ7loP2tP8U/FNa3OMw/C/3yQTz2v67Dtj7uGbwDfVHoyt9Ydv0Ga24QwiCh0N
qkewn5FQVR/9yr2eJ0kxGXiUoySAGhg4r8/9FKooPG87seU0KPH4ese3TdLzZ/TVuSjIgvb81zLY
yTdm9168gUJ5cl/leoPKtFs4+xgp1j0fuvZxQDPeo6757Lbii/upJRqk4NOB1U+G31RemCzD8MKc
af6Tcp29NtocR2RGyr5ost7aVzonPmSN5izi/gQSGr2nKXjGc8PbZJPV+ejIJnn32nc8hYCejwtR
qTf2JgVi7lfWd4BOslHLAPGy6V3mzdMtNDyr2wnhGXTwNHGe6gnIYifOIJI4znoXQJlq/mFj/K9k
yIZdvLD801p8E93ms5bnW2OyIOHq+ePwDoCHfddbDl6pYAtg3ydg+VGOBNIk6qfY+sYnfYKYTO29
D7mfP3S6RrKAFQPzN3Hh9/RoeCy+7QDIuJsIX5aw6NMB/0VSPALnguYEGo6kG2jeNOZj22q2cccz
8Ewgk2owtPbXVraL3TGpdujw1CHpkVTuIFSqS/tgef34bHPufi+gjvjsZF3/2YOV5kgdGk8BGW0W
1RSclRA77qBprPDbyzgK90HpFOJ4yJxe9M7atHNjjHCBMDqe8O22NcDfkARdHFVQ5micHbP/TNO+
nw/cgCyhvy/T34pPuHyqnn2CjKLiC8AhyIGLreM/NE6QPOdffNjQiCj6wA3H7XCwbop9Ag3pPlDK
dIhTT95AeGThiglm28vMce3MTNc8mKdeKPRj/DsCJe4gz9Cj0xzi+/wg+lbSf9w6AIv9CEFO6x7N
uWAkUszDWgg5/RDx+8mJ42SCTTPHUgzGUwdx6yl9oPOfvH9n5FtSHdP+1vniqQz6pXqCym3YjmPQ
+2h5zjNFiF3zitNPkQ6mkcR264+YkzQz76a4C6qhUHneZcIP0IiTeZdeEUs+QmQ7xXC7JdDf0Y6/
TR/aNNBCCKEHJDSMwAiy7fRDLQi5NjpXtJ2IZzVOROnRq7d5YXQOm48oYDnbYanpXZLGmeJpvTY+
F1VZXFXRQOjJ5cBpGjW/7Zv5qMcfTQfJ6+l15A9Wga5U4GYUviM+WXZicMy4kJoB1+xFpqzxy1hv
9GLGHtJDFMseBO7E3NZH1R3yoosO+XNUNv5nSTpvgJAoOoh3z0fR3YIjLpy8+9nes/zO27Rb8e5l
L+2wKcDJpAQiiQTBtVFKF1jwowCiYf7H9nggH/B/CIeY2/xFda6u+sjJMMXvJ5sRSFnNIhlMjdTf
DFMX6lWvcJCVmtX5VIrr1IkNOAeb7T6bj2VSHnSTdkENOTOoZjx6OfI9Or0rkvbW0uynxSn++nGN
7AXElMGPZEFuTK7yaxS4iHLypqMxg52iKEM8t7dWWgfc+nv437kpaaPnRbJoA7NgKoGIHoPKWNpu
rvv/2mqJvucvRDqeulK8ymmjp92Y8+NogXliaIIEnRHXTazcbYHdx1sdKRfQk8sCMmM2+u6iz8vR
oxxJATvQiilkrUpfbOUQwGxBNQrKUAAR+NL2sodCc4sCT4Is1d+seUk+Nbff0YxMe6dJVeCIlXlD
3Q23dXQWov1PzhIv1ZxWjT0sR615TeI26MpJMW1r47GQf0ASHwVmVEDOfdxwQUyS5vkC+IUbohUr
0I3I0ryt2yX76wt0mQ9DKyHCOfLr6Aq6aLubc600KnGTyQ70RkjsCmaXWtleu+YHcAN0qFhok7x4
TFWkZ8ms2fNxyIDTRxt/VQdZ9+v6WFaQfKje4B9EcxTN0b14Pm2stOeixtsGUXbaLk5g3vR3Y7js
tD39VBPLro3p1Jr0oEqHwdHQRzcfTYp4QzSAGXsz7HLXUN1xVu56omULwlYAXF/KAiUetBM9sUjj
brzPfpn37p2GhxuAksbB3DMW1pG5tW6MPsjeVF3CK66INzCgMzjx0Xwnhzw6FZq5+AlSBjFOrfRj
aP+pGkDoaasY5cp0ise24BsRRMoyvCkd47gET8N8BFEmDXRXe1l67aUelKKbqyMC9YVoNAVlk5wC
nrhnUUvDutWDsa/74gVCvrss5i9Z1Xxe90jZ1BedBbDVogkZcVAuxbVlxtIEALWo8T/c7knz7Fun
LcOuSRWTJ3vIlyH4BoIR+lgvBCPHzE/8GGW6qHXzQAd5R+5o3xIT773m0a++z4n54/rI5HuaZFCm
1bLyktHUjZ2oqL/NqbthhLQBstH3Vc33SNkqwpQccmVzUhGkYjzVfD1xI8OetnFjP5PY2F0f0epa
OZDaIYIUCW0358HDtpqhwlPRifRcf8lxVNVc2+NkCbN22fwLUwCqgodcqInKzY99l9HMbWDKbNHZ
E2tB0vg7XFqS5uO6odVpQ5cn8v2ij06GIBRW43pdPjvRSK2gdEvklf6VBWCIRXubuBudz1pMhrru
6OBE4oE/ey9zq2I4uyiNirUXbeigq4OMCq4S5yZ0J9EKIx7haofqGQzeeHbgkiwyRgZQ492xqDfo
HQBzsrMbPt09hDbSrao9fWUiQV5lGXgj4FNAjHT+DfHczVQfiRlZSRM0GXIjKhykmKjTWzpGCSAK
EAgQ3AH7rJygdxrGnM5uzIj6LAQN5q51tpnZhrnr7sny/bpfrBlD8z4yGEjXuxch0AclnkGrwozq
hbKHvl6mKsiX3oimyWu3oMeuX8wZHayKKLWyxVBeB3kBxNHhMnKPf1WWmsNSz4hsKw8Z/Zk6VsCy
F197vz68ldU6tSPLNoiW+jJGPilKShMZqXuXKYmU5NMKbV2CrwCUZmDOQB1KCkh654OktI+9SDwd
x0P5Mn84j8sjPWQ4ipebBMczTmPF/F20scAqQPvAWnjo4Qb6ULKK3rG60EFjFI0753Z6ttEpoIUg
t9iWUfOYPmW/lRYvPQVPHTg8rrtCQlpOTnOOne9WuhulB74TGVqwNt7xuxZ8rNV99uzsiu1yFyvx
EBfZajFSkBqCVQNEebihSnGlLZBCdKzCjbJGMKq9x8sPlvf3Wekc07H94wOLuEut4mZCObyYvld5
Ew4l8P5p3kOVyAKlnWfGYaL3itC9su4g6UQQQOcz1FxkOJxmFBV3EupGbdMAQthsCkAJM+fvo4F9
ZkYavsaWJjf81I2axrkfUTlGuorb22qonwc+F7sOOb3re+Zyb6I5HhcihDeIb160bNQ+uMHmjlgR
yccgd3dllu1aSwuW+dd1Q5dXFVQIIcaETBLSSSAXOQ+lzAEyt6g6K6qn7JE06IFiLErjlyqBQgdY
ao10UWwb+Y2DciRwNeglhNYJgTeJoZ9kDDzogqdz3hgR09qDZfGfBP4RenXy3HXeDQqwXTg7HhTI
jPLt+lgvkhVfpnFrFn0BaM2WB8ungnJj0UhkQyI2iA1yM5jlkVf8x5B337Ki3vXoH/YW+jzVXEUo
sTruE+Pm+bgHgAsylBaMqBq1N4OwbTPl/sbNNBr0LVqNPPtb4pAdjVu+V4xb/NXnpxmmHFdehEiw
JaIz4tx03meLw7lHonTwjRDc2E+OtnxnNf2eNNWzybPHqoBUY4oSlDs+Wbh2BXFe5JABa14Un3J5
GODmAOlEAzhCeLfc3mXbg+kgIUsiwTq7QOicbhMwO4H8PADjxE29/3s2MvjbqUVp8O6UjYwXsDiP
uvvACvs3VFs42u60PNSnNmIToIU1rVlQjghUy0j1cO7NcZux9k+Za6rFkNOcwgmF5B2e95A/wWl1
vhgVSkQGqSwSJdx6hLR8vOco8W1irUCoJM7vAlCSsM/QoejbxaEgTEWgfBlbxAeAcQRvcyEkJjni
gguvoTNOIk3XsO8oCMStGx7f99rv64stwqLsdqeGhC+c7PTOsapSr2esNWM/Rn28MSkqVvmTXvyT
9n+tmi2mFZd3HIzoMAJU9dyYNhGvXDAy3DKWB2IUd8mQHq6P5/K0OTchRS5jrAy6oFk+8v03w2uD
1gEKpdF3162sztrJQMTvJ7NWWHQa8jk1IpODvmoBvqww702wey7dpkz+9p3/5Y0n1sT5cGKtzVH7
4wXGRBcjNBN349kgNhrC62Najbx44gs8I2oJqNGdm2FgWGzq2iGR1bB7w8gjm+a7BnE65ObioebK
bye/2Dbt8jnzSUUMthp0fBH28cgT7GDn1nnr2m2hxSTitfdd6+kOudGP6yNc3VSAqLpAD6F9zpcG
mBeVjRK1TSJj/O7hgqDxOTSGD1/F17DqHSd2pGiWL3npjHjERp2DPpuqrd6gwvHCUvLKkvbYl7GC
GejyfgCfP7En3Q9I2+JeiAxihBvIIx4qA9LS9FdF9TogjfuuazMLUVh7vz6b61bBaQLKM4I7veSV
wG+CxwAorSgZ7W1j2XdMo26QN/qtyevfNJvLoDYNRbPDRcLyay/gwfdfq9Kzsuo7hjMCa2gv3vPQ
54+GOUXmPHyviJUEejzcAhzRhNTvb9mASi425m4ebFXhci3MgAsamSMg3cAQI3lr3FZ+nJQGTms+
HWg1HyrNeMxN7/X6HK9tilMzUnSmTj547YJzsSybA3KarxSdZIpr7LoN3GPhQwCjyXDxeGzKPIGU
E6JLfz95xW3Jk8/rw/hCpcinjIfOhP/akFZtoQZllRhHarXeJkELmpmM+3kkqLuX2CN6qgHaas9J
4JrVNjXyzWw3/yTFmIcJHb5BkPwHuAECcL0l2LXOra8PtyOr5zCfi1wRB9eixMm3ylEis6hXOCnm
I+mqkDI3aJybeqjCxv83xyGQEGjkFAD2i/wtgCCa01sLiQi1bvWRlUHsLW/Xp37VUdELArZ7oP8u
6IvdiYJ3SpzvPi9fk6JyQj13QWBsqjRz1oIeduX/MySFA2iA6enSERKN2Gw+1Jt0N932fkSmZ251
m+ujUhmT/ImDXb8ea1yP3DHdeHkbmt13v8w3lgvAt8J5V22hE1pkCXAfk1ufAAtLyZjiWKQQFw9n
P7tvy3SLRyzfQCoEoY+p3gLrFlHGEvA20aR0fhT6fu1MugG/AO/x97ZzH/mc32ZTv7FbqCWSuFRh
RFddXtTN/mNQfNDJBWNJBsClzIlEdW2Gs2bcTekzw8MyTWPFwgkvuAgEcBMQOaKIeqEnTVOdOiBz
xB2jLY4gPbqhIHRMPHqYhvaeDu6+q/1v131l3aRYOED4hHLn+eD0Epf1dBlxsZhdG5EGkC5jiZ91
7n9Ppj4OUsNnQZNaiuNxdU4xwP+alS4BaQnJKL2CWTdOftrLfJ87xc9Yc28qa3i+PsJVf0H8QN0T
WisX8uN8Hvnipz2JMjbhVpPNu2LB0ddO+RLkmvYwuo6qD3Z1dCcmpQ3Y5WZh9XaLTWFwM3C1+F6f
s9e4NW56JXfaaggD2BP5CHCdooJ8voBxx8C+2HYkYs0SEPe1qH/3pWIK18fzPxvSDuA9AKWTj/FU
JGuDeuTv7eh/aJBzmgZA+K6vl2pAUqic565rMksMqDe3XtVt9eYV3cSKc0xlRVoigxSZ19YY0qLh
ZnLn+A/FqJA9WJ81pOFFHfyyfb2xJpxgHUPMT5dNV/ev7kh/ViBcCCamkmlec3JxRoLzH4VVNDme
e0FpGWjTt0o4OQozoJ/fWMavwQOfHW+CJVHEjLW5OzVmnBvL9aUD+L8mEUrITpCBmMKau9eRzQq3
W7eDWxcAC3iQyOl9z5n70ueURHFuPzpL8aBN/X1MEsWtedUMsjnob0TKEhSR58MBaai7oCcZ6ZWh
twJjmA/ZYEZ6jYvA33s2uqxRw0fp+7Ko2jjtPLZtBp9jSeBr33oTojCDyrNX3A6KT75tQY7cBWWD
GO7JcaV5WTNhE+kRpagOk/bTH6b7oSSvU1wf/npAuDP5wGB80Sy7kiNMvjv3TVrrkVW5ETGTPwvx
d7go3Fw3szqiEzPSAk2DDhmwtNcjyASE9eT8aGcQstkzsQO0H/y4bmzFG87GJD0qljrPxzFtdZQ4
cVy0Dj0OCxiL6/r1up2vJ7t02IOoDH3cuMJA5kmuD8cgLUytvtHx3naOnq9tfbd/BB2xu0vi6ra3
KvQ/azdTneLQWpxv6eQ6Adz0YPvFXzZA4NV49iVSxG1Go630udLRKvSzLz4JSDA9+rcQJNmIHHAb
XxuJXurRQJ5G92jhNcztzzll2+vzurp+/5tWS7rQQCQZI/ExmH78NJclmJfvAx5S1418XTKvLJ5M
BNQtxTIVOUZj7K1bsiGoum/yCZq7ydE/ChVokEIs9a0PVUrF+JSmpU1XaH5lxiihoYI2g9P7ld2w
Jwp9QWuj/+RLkD33Id05eJgpOr4u6BOlFbSkbdikzaCZKcYsBCOm52HP9gYA+m/tA1r3oWxgw/gN
e/DqLYZNHq/PuNh21yZc2pbUr/9jnNv3zPjIl1i1pCoLwrFO4qbfVW5T6pjXDAq0WuDqm+HoHfot
usLBH9I+sZfyt6p7VLmYIvSdGO2WmtizjzntoRIBBb1N+5KB/OBjjEN6SJ/jAMxjT9lbpaIUXRss
Go1xOgAzIkr253ZHw5riMcNgKTqbgyUlXVD0pSKUrpSXUa/BAx6ofrCwXDBWpKgTEdSheNRvBi9k
+k1yQ25SdHI6Grxlq90W2+RF5SkrAQDIUNSyLQc0Fhe9FEZr9cQGq3OE9xxatZ2g0/qtASzbdYdc
OZROzXzli09WDglnr8op4xGxfrWogNmttm2cOKBTub9uaXVAuDdAzRE3PFSxz9cqmQBCTVnKI26a
D3lbbRMCh+xiorCztlygk0Bt3gfBORifJKdwpqnV/TJZIlKEiGUMujfQr4OqLgOLZqRvwJS/UfZb
iKhxvrFBXwGiM3CqoSsOPPLno2sZ4XrXYrnMmG/I1O1qnYfcqENwJ+xIUr/T+d1b2EPVjHc1GJoB
jt1M/r9I759/hnQGjoNW9lBd5FHqs01MvU1ZmreGiUJJeaMv5dYmD6Xt7DygaK6v7koIOLcsHYxF
kvh5aWMCjL0b0Gd3lz1O+/hQ30Gc9k8ZeTvkHNXamWI8V6Zdfvc7eW9k1gSr9gNOEe8Pu8nzwAFT
yQ//LY362+TV2rFN/lCgJxa9Lb+uD/rSpc/GLDNGsmG0h7rFbNOu33SJtTFSiI6kvuLiuGYGSSmB
yxRYcRn2TKGpAHKKfImm+pePjnKneEtsRf+AyoZ0MHkoNSHRBRu+81bhmmZ7QaEiKr+M1oDCWag7
Cfg2QGvSnaZpzRE4nnqJoIR10y7LjT5SRZVkbRinJqQH5OykKY9B9hMxE+G5AH1iTzea9XR93VUD
ke4uOIpKy0bjSqRlZQcCufGmGIkKTi8ihuzap0OR7ikExC5eM1ZLNKLmYWXmtmdN4DWvU7uAtkZV
ILg8B7A2NhCe0MBFI7kMyc1Zz9PSxPrb6Vvfo30tvRksd2PnP//F1J3YkaYuybuCg3V4ifI637h2
EXqZsb1uYsUHcFiDrgaCfjhv5Iew448Zp3gJRB5ur6PxxtIhYKqizYoRA8EeyUbBUAMUhRTvbTKx
HMzz0dC+xz78jH4uKsHJVRtASCPZ98X0I3lAnrVVWWnOGPHmW9dXaDf9mKniQrqy7mDmFIS0gB7i
/8Q3nJz/vPVKlPH1MRqM18z9Y8W/rRGaWiDu++tFQb+4Dj5tLItIg5zbmXlDrcX1RmQnbsf8tTeO
VFPc7Fd2JRQLUaV0wPgFdU7pCO6JoTW932EoXRqwDkdv0u+vj2LVBJ65oM8BFOyCLqIFvZuT+XSM
fPtXOoNK3rD/zTz9z4JcmIL4rmZraTZGbgmRX828T807v1JF4hXPAsYaAnIoKAORJON2l6WreZmR
IfLpd/SBFs17Bn3Y63MlVlSKX7DhAtQOwBM4ZaTlsJlT8SKZhqgcPglgoMM/RvK96KEaH3TOJiWf
182tDQn8nmD4QteiACSfOxhD1d2I9XmI0oQHcYk+NAP/Dp5iVCsXDoH7NED5BylWdFedm7HmsuFg
Rhsj4QgBZR0S4173QHXt1kYuNuA6YahFG3p4fXgr+xQFaLRkAoWPsCbvUyDBzGa2fDG8MpqGYsMN
D10MPy2Q2123tHLuIBgIJDISlgAISiPs/JjNbo11Q9/GQ1zW6J7VQFma2dUdnpZ3nTb/LfnVlzoL
YhyAlkLK6iLVNzXWWIBbIHLT4a7h7ifek4pjZ8U7LANUQhZkE9GoK9P/xBVPq9rrhqgA4zZzScAa
KB2hb/763K16x4kZKZqi88PIi6EdosTKbtPMuuv4iD6rjG+JU86B69DfPJ6erxtdAQUDOXpiVfjO
SQwvdZyqXjYMEeN67YWZzszsH8fsvI/EiI0frZPE1q3PsiE7DAA1EdCNl5UdNtwf/Q1Hi4++p2bq
5cGi1YMZjnNRQNsxjoF4NXM3856Kgig30ppDo1iNSI2GNLBoSvs1MZnVmgMdIq9ud67+vWgeZ1qF
oOf/F2sCljxojnyJe8kJytG1pg71tD4CniP0dKBk+oc6/lhmO0j5UzP9UqyGcRn30JAGEDRoBrF7
bGlgA+NDRr2ux5Mkh5DwTQGmPPKkpeGyERKoqtzL1yNDirMOziM8OZGGRaen5HNl3iylr2VmZD5M
W3rDb3SyM+ijpm95VLw3h3mv33U/nGZvHuD3aJw0X5ke/G2rKfbw2VdIPmjFXmqXdmpGzH+s3lMo
n1ppqLjcr0QmociJSAEKeKFbdu7n1dyZtG5jIzK01g2QpL8f+t1SAQEVF+lDjc57xVKKpZKn9tSg
NLXUGUfqNb6BXFp/0I+iq2AOedg/t3tVi/hKgELoE+3AwM8DkiqZKkEqUpMJY5t1cNwUS300loIE
c6vKZq1M4pkhaaE0vZ10Fn8ZSsG3gpkMhzz+1mnmQ8urH3Vp/Lk+i2sb/TQ6SfcAVgH+UGr9ENmI
MFb+e3GbsKhAZ6LMza/czs7ioHRyUbAfNdwYh2g0ykNNk7siU10AV5YJhNDovUCJEptNvtT4ZuMs
5ZwPUc3742yWO+ZooWY3qhrb2qSd2pGGktOi1JekHKJ4Ofj9U85+xNbvzlL166zN2KkZ+VbuF0g+
6sUQ8cLe+3n1oiXkr8vHgkcCfbI2JA0QFqXlB6W0A7h3NkR9+py0CZLQQzgzyKxYH9f9bHVpsDK4
JQGqeNFLTf3ZnHodhsrqH68qNyymoTZUitvRSnbRPds/0niyvi7QovgVE7rvHg/HF4qwUHzMkEaP
jcCqEeOV2UXxl0qB6Myo5A42hZyBOWlGRH5yGpib4sH4BmIdF+j5sG7AfJpBxiGo37zQfDC/XZ/X
lTuNKKwhBQ6O3kvOP2NipPYYutPGtt4mKVDq2kcxZwH1aFA0c2h55va6xZWVPLMohShugiupnxyE
XVvbOX18azn7NlUxf62Ny8VBjRMT1QOULs9PExSwJ4hsov0lcRNo2Mzlbd4WSVho2o2RNw8kXlAN
U93V1oZ2YlQu6+FV6nVtC6N+TF8NgA49n0WesqPwgk4UxzHgzwhSos8FPQ7m+eBIudCkthIjSu+T
9w49PI/ujm2zTbxxDuXNfJtG43t6g3z4rVqReSV2ARIFuINgB/SAwT63zZidOsMI3LxD89AaSn1D
ZmuTaekz2BZVvZNrI4VWMAB0Ir6gIVbM+Mnld06SuUk64Oj6zbSF3iIaeUJWhf0PCB8Yh+RAkQFu
Q+zJqE1uzMe5VFwvV1YUrVNQGcVbybyUuoYMFIT0qgRIUuMW9E/gU2q2tpZt/3pLnFmRAgDahnLS
G5oezQAHuuwfyy23PKv+P61IWyJe/IlxYaVOnxfoYqT6EPD4/fpQVmIZ1CLBEAF2HXRgyzQhtQkO
g7rV9ShhaP1KEjzFIp1lkUd+AGZ3c93Yii+CygW4eWwG8ETI57Vn9ThI0cUZ1Sy985bXxs83mr/s
/OH17w3hQYxebFScgIuRps5vHROqyKMeAYj7ghxF0C1zUMfuNnEUB+qaw+HRhKQjEhEocEm3YOpn
U1baGSwl6KXN+UCDKW6efUg5KM66lduBEPJDPs0UioZyjjMhFLWMsRBjejC6h9xSFR/FpEjHGnKP
QgYGsHEhN36+d3UryaE1bnP0NJTHATe2wKmSXWKYv9zBeJwWSMIM3PtcPOOvoSIeRoWwAeoOgA1l
OHzhp21bO6ke5Vp32+lgYxtrE0+JpFFEB3K5WueWJL9IrDEjrEv0qPoDGuWtucm3eIVuup3xM3lE
LXIfb1VPsctlg0nI9or8N1iMZDjTqJt4E1YLj0ZIvdjenZ3/uO7rKgPS4VKWXsm12eDwQH3fVlDZ
gPLxqHC+1YlDpQib08YpLcf1sUATCCilUP9uIBHkvNcWeXQXS/HEW7UCIWxxpRcKSJIHZi6Uhrq5
4ZHXV1vCnJ9N2741TaPIsq90tGBN8EYHwgz1fCQpzz3dNFLm8b6Cp4t2B8st6JYvSbszugE0x5X3
6hptdyRsnnddm/B9TGZt1yx4yldLmj1dX7+LoIjtBjADFHpAYAO2aNknkcCsyKInD/5EgsF/79Hu
OASdSlrmEhoGO8iD4DULclUUEaRMSF4mg+ANTR66bX9vvfcP6YaFVjBu0yTgR3UR/mIxwaEE9D7Y
BwQZAPbA+SSnnl9ruG64Eeftm6WVkVlNny0lCp+5zLeh8APHBB8FogeKANITgMUTHwe/81HqzqMm
an8BBzntpze2r7fVYX5Hjim7Sz7Lowq7tLbxoNiGaw6yBKjSid9P7jqNb8/mmGtANkxZvMHDagiM
3P5z3TsuZtFDREYFAsxXghBXPjLrLE8HUmNLLNV73z7oIFdN/o+089yRG1m29RMRoDd/SVa1U1dL
atn9h5iRRvTe8+nPlzo4e6pYvEW0LkYYSJDQwXSRkREr1uq+vtkGSgoWjUi8lATBx+VAKBK1YzHq
82nOgudxln6NZe8rQfXttpnrUAMpdng8BOSEK2wtptpOQ2pBxknhvJk/mY2c+cgO32V1RoNFaPNg
0vY4qzdW6MLiyp/EQbYoeTzMp6KuxWNQ+TxV/dvdryJIX4Q4LYx768vLaPMgqUPqm2PH+aXd8Z+0
tn7cnrmNrKLgcRWAJ1Enuqo3xA09dROdBqf6YN61h8G3H3UD6mHP9EKUQN36n+7eOOQPyAMZ6JBm
gy89RHe3P0LsgsvwACQNCmV4ER0V+jUaPAmqNBskaaAz3Gm+TYo8uMOYKiBMjf90ylw/9ybiTtMs
77WGb6widQIyjMRYvHjXDrIuZcMqDbanUmSjX+v5eJ9HebADudiIDXh90uwgyL14Pay5bazacuo4
lrpT9s5Bt736XnuRbx26w/SX8Rgi9xD6by/Dgj/HFYt3IW2b68Mdyjm/crU7zQIXRWli/mRZX24v
27UDETZQd8JTEQ2vD7eZJTRwJkt3SmXb1Yzs3lJ7F16YPTe8YUeD9Y3cPg9AUcO+dCJ6UBTQ6Sst
rC/TMf4Y3ncPy0NxjI49m4Jse1QepIc9WN51yErzMgdCdJGgyriOiUEu16bcxu1JfhQowPROg19p
Px187blgbaQ6S9SNLgjyjJdji8LcMnQpa06LUh8X7RBTPQphiDBltw7GnUfSxkSyHwgHeD5vULqX
KmqjZW7UAOYSBJn/durxSDXu9q7YigZ4tXCuwJdwqtaHKgsAGiqpHb+MnnK0jpRFPldfO1aK9/md
RAprJ/S+8h7sP1ijeCXBcMGzTEzx2WWpgUklUZvHtFsYrlG3x6I9OYXjhfoPLSjupmxPv3lzhESr
NGiR/xAcepcW9SKRqtpBwmSaskOl6g+aE7jFaD1nWfcQDZE3Fn+VQXNfxoUvGa3qWlHrauXnnYkW
seSF22Tg3HlEzhrzTCfN5WdEJNudGMLllzQkHUFFfJyqBwsqdDeJCFBU8+sQkaUsFDciDIV547GL
ft7+hvX2FexHAEpYadrVEL5YHU0jg4vWHOr81C0tEm/GGHbF46SHUeINpt6+Lk38Ze4CmOxv2xVD
Ox/6b7sMnwkQdMy/Pe7ZmqOLZ435nOTgM4z+MChOJSTYOrQ9+2xyg6pCGuG2xa2RcnbAznBDifv4
crLz0FrmtDayk1oHseZK/UDLaFiGgJ0VhymuWqP63OWJvHNBr68oAmpyJ5xZjOMh1tDDJqc7Ro37
lH459WNs1D8Tu9h5JlwPzTRg/INKQSyiuYbs6LkWTRiPTtMMMUvRmGIhHf2buZjOYxIAcYitiJT3
7QlV1kU3sYZc9yaqIqLVeF3PzLJIDrtEy05OR7Y70dWHcemdB6tvk8fSKfIjpDbOO8kOrBzoRZnd
pbSbfhOcbl9vf8n1+PkQcYwZJL2s6+ixSUh9Z5OcQTGroaCKJk33reos+5sR2lPtxpMeBy7lcRJ+
f2CYhwwJRSHv54i1P9vFwDxiJYUj6eQMqfwtyDrjMSta+2Fo6vnJjsbpRCe/8fdto1tHR/SNgY8g
MkDe59JoY8UymghSdsrmXHsn9237aQ5157Eq8uaz40h7ciW/OZ7WZ9UQdwGILYK7dSq8U3N7cnLW
OYrt8j5ZastvVP2Tbkn34J6Q1QidznMC7TGNw9RdnDinqS3sjxOQeZQM9MmTkcn2B0Se20Z6Sc2x
v3OatnUbwh7XyOt/FhRbJ015SB1kyFslH+EMRtLSCE3zGJTSfyCN+9DUjenlBsgDHnohCqhKzk+x
qHTYRu0GcuMck7menx2j7z3FHg7o+fxylPyX1nR3VTq/Mwfls62qPlnGf7KskA6TPKV3lRxMfmlm
od+kyvvQdJ70cPgQBeZ7LTJOWdp8GKvYhrkjHV0UqY4TPMAHp03LAxqICI/YMc2iZPbAs8BxRuXl
k570uie6ZN1ktOuDboT/RHb3JWpn+W4wRtvNgTzibqzsXqf8dWyX0nZhBxmPRjv/WNLs6yJlh1Rm
Yhvdz3tz9lKz/1nzSBdqcI95VD9B0+8bs0yCIpS/NIqSHbq5fyv3tTjf5BQFTRxIYG3tVhAq0vrB
MbNTn9KhlebSl16WP0fR5Ox4knUA8NsQSFZ2tagOrJub4lYaMoN3DCA31q1pIaMgtdj+LHJN8hwl
jh+rSg2PSjyED28/SxQDQDIJ/NvV46mWlRRpToZoJKn93oqz/qWMnOqhKJThUwhM5Xjb3hWrjxgq
yF2yqBCL8V5aHd6hMYu6r/vs1GlFXLqRIZfFU6GLC8iyaD5Q6GqN/KbUl/S+sMYvQdMgRtJX3Rt7
UH9/B/BIASpEvstWL52IFlSdw47JToVm55/DxlRrUKuDantkbdod3dUtj8X0kuTEhQivdWlsztKh
kcEqnUA06J8E1/BzNPXlaxe2wcNYyfPOflqH/r8Hx6aFgZz4jsjy0l4n1XLYlEl20uKo5w1cSMdE
Hehtslvnp0Kcg1OZywe5bALUjYe592+v8vWVzyJD3YRMHfUMinqX9rXSGjOzZbz1uHBYSgTiP1vV
NJk7gfPvx8XaM58bEgfr7P4x7TGK1B5D+l18n0+H0HqNoYabPMUb0GVo0Zzw7K+p7M9Py/c/GCME
UaR8iV6vivj5bNQj9Y3sJA3FIZaKQy3v0f+JaVqPTlC/gPkiSIZx63J0QysFxI+YkOu2aLxhNq3U
C6IuOEbBvIyeTf/Ap4gKzFs5MhGYAgZBK5fIGlLlWu0fs49hikiJp8JQLV4qvaNVBWRl6E9l3O/k
Frb2yvkgVyFEiYJQk1RSeuKZPh+SJozveDs2O35OfPHVVIrMLtU1Ifyz2pFQvqg2U5yekqThPpHi
Hi04rU6rj/AD1Htkw1vnnZuUah6JQ3bIauFsPa2RJknx57adyK6qLY3fErfeyXFQEyS2yevtzbg5
PG4PIjAhmqqtJjFAsgOaFjjSSieecy+yre57D0uQ4SKFWeT+bWtb1xUgD6pSJHgdos7LfYl8eFba
ExF9KUmdT7rpfdDOH6Mk+FrWgeqZITdxp7ZfblvdnFQYm5D9JFF/zSI9kwwy4iA9FVKRp17VzKpz
AO7By7AckU1H+Bls6Y4nvSqHCFcK4yjhn6iH8JvLsRa9Hk3LoKUnu1YAISgxClWjM37PUJ2+j5ws
f1fCYnQflZHiBU4KrbUk98+K3vYgOLtsZ+a35oCiAY9VASzkBr38mkiNnbHOmfm5aJ3Mg4p5do6s
RQeIaOT+9B2108odo1vLLVgUuCYJ4hB1vzSqZgiUp3WbnoY2i5/oMzPvtDomhDXl2evsXjlMncVd
3uRmuuMctva10NUDo8FGI810aXrOpzZKizQ9TVX9PWuD91rZSf7YxnsEl1cZEbHOZ5bWdPhSqtiQ
tGXp717rIPSSH+HB8cwX9Rh6veTvi09s3dFACjivOHaLp+vl0DLHyhR7StITALrwaUK1bzIG81gr
8ujrUVT1FJT75FFWmuA+o3Hh+PbTdG5+tajk/NMkr4qUtF3cPehDP9IiIOVHNHHCJ1md+vvb9oRP
WDtg+ukE7TVAG8ptq+GaZpwHepSeUkrlpaq6Dfis2yY29+mZCXF4zoKBZTamrmkw4dSZ4kMfx2OF
qPdo1VXhqTFFgYr0paeUybCTf9g8liYdPaJ8Q0vCyiEazJxFFi+l7TFC1zsespx+dh4U7/VyCu4M
NX9r5fz3diVdBbYCKjWU1S/HaqikN+ogTE8Ucg8TOd60+IMbE9f+Xwuro1eHvNmcFAtNJKVPtTM6
R9WOyo/5At/A7YW7Ki8wGphlyR5rAF+cq5Y+ax6SKE7klKb87EGByf6jc4Rh4afWur0PLcCL+SR/
NXYq3Ru+RdA20qkKEY2ON72cQkE+2BjmQl2Uus57p0sQZO9IvkZa0d/dHuCeqdXObHtDr2KDSwRB
qOIrhVD7MDd4U9fO5b2UzMZepPf2t8QBuZEr4WOl7umKGGriKVl7CobBLQzjmKcfFVCYt0e14cGo
OBHkCw1BmhhXUc48a+mkSEFymkzFN0aINq2SazlzuS48pZrd0fg1lHtNEhuOBIYn1OEB12vQPK12
vmJnPZwRjC9pINxbciN5l7WTtnPxXGlWiC15bma1/dM5kec0LTGDrFIR+sU4uabhz7qbvEgHRN78
+p1+7DwSFckRUk+TlvHlzoEU8rinPbe1e0RVEYI6jvpVl6g+q1PSW1xNZVQdFbk/woV+rKu3qj+L
EYviCo8ZKt4gTS7PQwWZtNpFUnLq9OKdIWl3nR6/3aewavxoykWE2+s7zy61Oooi8aCxyC24s2pP
k59OTvm9AxAX7DzxN+4DgbBAJ57MhuhIvxxQj94a3pOA0Zai9GMwF6p+3xVLqyNKOuWN74yL9l0q
A7N1By2xPt8+HeL+Xl14CMUblL/ZrCC3VtPpBGozRPnAORyo+QBeqaaIrB6tTe6Sx2N67GudDvlS
byRrBzO2MXA0nEWLIUVHLoCVabPWliyIuNtnOySJpihtdsclGCswk7Xi9VO07d+GkkCbb5bOr9vj
3jROlzGoLlC1ADMuZ13tCyl1cu5CtUmTT0toN6pbJnP3VMfacjSrIPhRFQupkKjcqdtteAZ8Nk8D
Emm/S9WXlnutSjIDQctTnkUkN1ttcvUg3SOG3lxX8TIGqKHCuLu666Mhd2TKZwnEb7anlrI/zPmT
qf9dFO37Jel2IJSbYzqztrqkrCnlea8zpsjMZ2o2yUvTz4p/e8k2HDmwNdJO+FOIX9fpopHl4ajg
YBAX14g7AcV+t9gwD13d9+4QGtGLtMjLa1PI0cGy8j2Sgg0HB2mNwXNSiMpwaC4XzspzSR9HQo0a
kM3iLjZy6r492+nPfonVPV3GrVBfPCUAFdBqd81XI7eRPGuBmfCIkvW/6rHJDLfvQvkpKLJldCEj
syxXXggNPElOhLKiNY+tGylKfq9JKSn9mY4nHzEr+nZvr8TW4UHjQuAheeTRQXs5E4GWNmbVzckp
C9XhJEdm+4pOV/XOnK34o27PyTtjDOKHHIDqHxwe0d7ocJVTW1kj0vq2SrXB1pKT0mnSYVia10WL
96jCtnbzuZFVHNRQnWvBAycnq8mT6NAqqZ66fZHIwx94QFEINNjSoKnWlTmpzGo91lRCk6VJ+kMZ
ZHPqGYRcP8pmUX8MQWa+r4pk/DQVubIHRt7azoA9aCpQKPBeoT1a056UOsNDVGUOl9Xk1GH5kJS6
/Hku0rzfGeq2NaECBUaYsyu21NmrR2CvGw4XqPRliv1Sy8FHKgGa0iNAjNu7c2/5Vq5d7ma6Qgxm
NVMK2dXa7n2yaD9v29hyr6IvHqwn+bOrF3+NyzHkREloJ+u+dAtUOUiTF76WqVTK9KWEJSmdDrdt
bo4LmCIPMpwPZb7LKZzLuR6cbmBbDmryKwkM6dDHWrYTjmwE5kQj4sawVZ5VaytZJVUqfZqcMKmv
j2VSjT6qVMG7WM/lLyjfZt7tUW2VWoiPYTBhHsHorNPHlT7Q0tLXDCunzSSiPu4bGaG6onXAtTSw
BjrKGC7BEH9Ua/uliOO3wtcJKunOFxqNPIwpFK9ce5eAUp7tMjktuuqaqfVuqpQ7mt/+ZAXPzKwc
y5wAFJXHKuEBPh06Urt5Kvl/Mp088OXf6gVXOAa9jEq6qGn/aKn6v5hzqHnybEgu+A2Hc+e0j2bV
GPCM103i4ugGz6pm++/bX7F5PM4+Qr3cqpLe1zLFwgSarHlsHgoF2HmtUXpy1WiY0AYiQZG7UWjC
JHPb8latRVC2kquiBk6Sb3VKwnrozFjDedfkS9GFhoBxKSrrkBJp+kOuzK7eJIs75b11kkZT9ihm
yu+ySmt8lTDMz7opPLXSQt6HkIKg0LT+uf2JYjOtQ24e9P9doVXc60gN3i9ms5XSV6v7MAW9L7XG
zrHadBZI8ACfEjnRNZYPvWhF6yspBpeoOK9dPuSPajc1H28PRRUMU1djAQ4GmoN49qpOivBJ1ptd
QuDXjNVDlhvj+0YZxlOBcu5DYcJpbPWDjuZS1w7umE1L54ZWLBTG9Dk0XNVapKfSVMLYS0hEZa45
xPlJThb5b9Uo+tSj4Bme8HLyqVCzYu8K3Jqk872y2qal1gYhPQxsU4vEYleMr02Uv96eoq3VBi+t
6jQx4bnX2JNw5hkMnxqupSU55Wqxmdt3CT1hi6fqRblHCri5ItQ7cGh07ZKqEit2dtE6clWKGh3v
Y3/yYbvJP8Xzh6R+NAI/Dr1Bdq2PtU8JEu3HRyd9nxivoXmXjQ/RTmpic9xn37E6hzPglzqxuIVB
+Tw2c/CCFtNjlE1/8PJAvYNOaAgKSTKuQlFLyqrFLLrkpKpJarpjAyTPK6AsWXYO1NZ4BPDx/3b6
KoDJirhQgQEynjh7JUD92JrWS5nv0f5teU5iW+Ix0VyHH7tcvs6qtEnJwuQELja7r+Rx8hxIy/wi
K6eXwlYn1zFi+0/2KKghqjU04VNBuTQq2cpSyEXHS9zMyp/hKBnGQeuC+h+9bSJz54bamkg6xChw
olSAg1qtWDJzf6MSlpwMpFwLt8liCzbeXq6f0zQGD3/7+G09GkXABOUnWVvFEC7g7DjMeaVLwCoJ
sbs5PETmOD42VW0eky7o7vj38wcEhvWD1XQIcHRd0u9gKrZGi6u1tN8FeBK4l/bL0aiI54lu0gYt
vmZB53A6ju288y7aM7Ma5uAkzKaFmcBeoMPOHuy0/SeS3tx9JwKl8+GI7zibTjlWw3KesNPHD/3s
FQh1Zkfzu7O46muSuXXjK57gGd4jZdkcH50ngs1DvMHX01il/f/e6mMzyJFnS1KV+e1o49S0Qt8r
jG8dQhH+khKDjw6CqMtRlko6F7lKnFZ1HHA77eNXS2PvuPPc2R/grtWeSUTsATW3Im+UAwlLSNs4
V/DQApDTWA4NB6Ps5k9dq6oPZoKXzrKl8O2hV6M/OIm8+zRar8hzytpqMe18btLUIkqLw8hbbNqS
1MiVpb1swebanZlZeZemsW1KeESkMQ21kpy5y5i7A9jA2yd9z4xY1LOt2edmJcs1YVUqEWAOUAvT
rVlYzvEPzHDbgPOgb4GTfWkmCOKBCnLLhVOGWukpQai9i9uM5vwhVKYd77WVaDGo+eAuUQZgV1wa
C6MqV/OMx5idONGRhKFOal+SPIhSsxdaT5QPTT60XiTt0qNtzSbVXgpOUFWQBl8NU2uTmhCNg171
epq5UWCnswfJHajHkE/9g50Ivo+SGm07nLhVIDYGrWFysuNTrtb3dTN5vRwdk92izGZOjcqESdCn
EIqto+IpKZfJbpr4VH3rfO3Y30W++n1A17h/V/rz/V75c2sSz8ytuQdbDTJ/ZxTmytAbkSFMU+Nd
aH14+448t7KKtPRIjUalxAqkHJ/VJvRnM/flMty5YjZfVswcGAcOM3C21ZbICwIDxUqJLKejeWdR
+syl+7I8Ut56lO7al/KleFYTT3rX/kHu6Nzwyh0vfTFbdhbxyJAHFEziMDzURWt5FNH3elzEPbl+
z1AMYYh0hBJVruYyr8uJrBS+aprz8aNlIudUV9oeymBrX5DAMXkwoZTKI/XyWE96LU0oOiSnptT8
pE8fTfBr87AHzNsqWAPr+tfOasXGUp0odHKI9Tt6q9x8crPX/Nk5NAfbbVz9KbfdIN9VD9+cQxDv
YJGZxisiuim2G3kpjPiU0srhLnX7FFfqP2/f89BC/NfGymG0c8nc2lZ8KmflaaLYmCYIzXbmHxyt
czOrsKNakiqaEszg+I4DdMHBEHrgcw5/MBrRFgnfHOC4NaonhHCu1HNe0ZBqDMeU2sWjAxW2q8CM
9fAnpujBYNeRQl/DCZJML0wpDeJTq84/Ukn5ZdohfQCkIm7b2dwEVFH/z85qi491IMmo9GDHmT5a
ffNzmRL7D25HUjy/eXFIh657L+00m+oOVdlTOqMNr2mN2w7Ol0zvv0hmYbhm3T2V4Ld34oytkUHw
SkONAugUAq7Lw9vSGzTkoRmflKq07+kd/qpZ0V68u2dE/P1ZMKNIeVHA7R0DN00dl9fsEy+Mz29f
ovOBCC91ZqO20HeTFzs+NQudGXkABVUt/0nS+tzIah+Q10VITmaNCHISr2vrQyYjgX57JOJL115b
cBSjvkvETkH5ciRyVvdNpGrxaQLGVAaDq9N3manaTui3fQOe2VndDpYctyX9njH+VHLcLPcMWgMq
t/V+M5D4c3SIikP7EDylx70nyeaGODO9cngIn9VSPWIaVt4nQAg5e52O49vzuGdktbWlWUmbwsEI
L0lPaX4UcbSzUtsWYAbhcoUmeQ1wLuulos9NjulFc0y/dcyvZdhU/59GVvGC3lpOrI4Tl4OZpF+z
VJ8PsWzsPbn3hrKKzXt50mIyGPEp0nJWpXko07neGYk4HVcbm2uU9BZqWtymlxtbkuVhaB1sNCGl
LOqu7iDPhyKQ/MWMDrcXfzNaIFXM+YFeBNXO1eoPS9QkddYyoMaXMiRkvUl1Ffh1EDDxB/VRao5C
wejtNCMiqXBuWMz0uSNqKVEHBgGsklT38fi4RJ5Ot9ft4W0u19noVlM5SFGfQR4cnxan+yXN+muU
5ztx6p6Jla+bwD0oZcUETtBItLHutuX97UFsOrqzQawCuqnuNbMxGARYZy+eE0+NwLHFezW5azPw
2JChg1FEAFXX+Q9S8arE45aAW5udX23eO/Y3udWH+Emrw6V586AAqEAAKkDb4CrX9HbdYncCpcNx
HRYVZjk7DnhkltrHeZCsZWeXixm6PFE0Fgu+eZiDSLGsYwalCKCYX8A4wtURf8sdu31OjCC7i/pE
f5dzup7GTIdM9fa6XWchGSGkXLRM0enE9F3ucINC6yDZAOIL6MxhF1tGlTJx3FEDGA09d6kB1Q6i
RLMq3zmjPA0PQTGAMbn9FdfeBDQ+oEvIg2B4QAHh8itKpQstZyGtVZbRR8cZbDcas7+sLGy8QJrf
nJjHGEq89PoylVAWXRpLup7G2pCXVBA1wc/ODg35S5kiUPH59qA2plbAx2CtYFB0Ia3u5JrWZpvE
sajER0YEeYkhPwaxsbyTc6c+SInZHszQlHO3k1TjvaxXy+vtD9g4LHwAPRcsL2qeayRZNDRWOM9U
2kYjnz19hMvFlIbZNRJU5v7AlC5GKliSyGdfzmk19Uqt9WMMFnhq7gbVkLylaqc7G+6dN4cCPICp
d0BgQemKdOSlKRUkSlh0XX7SQiSO/WBZZh2Vo87eK1SKy/jyQBrgDaDa5v3D79aIHs3J9HxuZxD3
6eRnwXgs6I5pku+1+jqO6mFslp0Nc71etMJx4/D4gUwcTvHLkSWt2klVqOanzJqb6IBi9By7JNC4
UB1zUPdYUa/k8VS6ckRdn4MAjIulu7QnzVMim0sAlNCfjqDsj+PwLj3kd7Uff9Lu5JfFC9yhPhaP
8Yvz6fZ+uT7wl6ZXZzDXEyuoU0wPdN1QewzG4VfcWsld2SjTRzIH3Ze3GhQkCpDkCVI20Yp+OdaC
VqJIChqwrOnkkp6/s9qUdoavTM3xtqUN2MilqdVZyEE9Q7ZFu088kFcz/jNwGKr0BwXVvCuwOfyl
mZM3Jc2O4Q3INZOqwrRFDhEA2zqEpTsksdIMggrBYd4Z9yoc+4UrOIsR8PW1U/lQ+nZ8lMmwtGQV
B9PTalfy651b8/rc8PSV8XgCwwoUbhUK6Fas90PQZaeUF8GRK294tVpbal2jaOiyilW3r3OL7A49
8DurfH2CME1ymDMBkgvgzuUqV05iBu1k0mllRDmE3X3s+HqHGqqWmeVeCLxpjOsDD0/nI8Qcl8aK
sUwzM6QlsoESUUE/oXN+9a3c3s1wQbX+7V1l8sMunREt36LwSkuwaOFbXSaBGhV2kwSUKhQozfTR
WUy/nkyydGWXd+NzOMd7vXJb46Ntn0WELuialpGMo1Y6hsBbjfqvwhmzR82QWoueCz3fa5i9DlAF
9yj6SgqJGXpyVntm6oa2DDoyuEVfDQMonCH5ppCHbHf25qYddJaojqCtTufF5Zrps66NuknCFimk
6qG1o+YQFtle88OmFbjuBHMLjY/6amf0StirMWiSE/zI0qMtjcPHqR26nfO+ZYXXKmed55dDS9jl
WLolhpDLIbcwtIPUuzKSuF/iIm/Tw9u3Hg6TxxfwVqouKztDGvc24Mv4RLuUpy5OcNK1kCtpiqen
SM6Cu9vmtrYde448lkpXnr6+BWM7B5NSEHQPLZ23B94Bbe1WxojSkzWU+h4D+XXYbYqKmaA7J0Vz
1dg8G1URjWMGsspMDI89GD0M9IvddfZUCIuL5SpVW7y/Pcjr44xayP+KS6FdSZBxuXaF3Jid1jnS
87JEs6cN/SOl1UMXhP19hYt8+ANr5J9ErQ5CuHViMOkMieqmLj1nhVXpxPTD/GTmWvefVsuU9xCJ
jDtreL01CSxoRyN+4hqiQfNyeDUsPnZRkYnMOmeMfZ37fr6zlbHd02i+Xj0CF6AhoAlNID3rslnW
zKOG6rXIDCQfnaG/U3SJiv9kQtPpzA/TMu1ZvN6eWKTpjSvc4v9rr18H0M1YZUfioxqnJwJRCaZJ
W8BqF+3NkS6mBDEnDyL6MX6nRc6yD2qdtLUp8jiL07cfIkjsEW11lnEHD7W1WMCt2RdCH+wK6911
RR32ZQ8gLwq/0JHOo89Rf9zegZs2yKuZdFoS3679e0axotUDEimVXoWPKU1Dz6FtlzsTtrUbwAf/
18rq+g+LICTkxcoS/0etOgSty+apV2GdqSu3mqQdx7g1KMIXkZSiD9JaH2K5nvpqIsV+qtOmau9l
tbCDF2teqBC/ffagTSJ4FdTFJEAujxO00hYNJtBJSFLboqIUBg116IEc79vtCGQqUwg3Adm9Sztl
aU5jqWnQgPWQgJuSon5vl7zcYXO89n2CHIMXHJEakcUaxy2F5hgPiRGdVG5H15HswyhH940W127S
qzube9MYjlYHdUxHwfoqHqhpSU2/RGTw+sUz2jB9SQClHmZDk1ovBfL/6fYcbhh0aIcVmxyrdINc
zmG3WBPamn106gNT9zReNq7eS6FnRUPlTxOg59v2NvyR8LWgXOmbtknXXNqbY7ufZc7XyRiG0K3y
5FgXkezBOfL25DWpXqRp2Rdw0QLKu7RU0nMXUgBkdxQD6dYmTF4M+mPffnWIhLIsKNsBTq6bDrVG
GWt7DsLTAnr30JA+sFX4Z25P2sbJvTCyun6rJK8raXFCMiNmMbyM8dgOx1Eax3RndbYM0UrIa54M
ImgmsXpnLjydOjvWuyg6lXZq535fx6l6RLVUeTOYjzw81xKvHxCFVwXH1IzGoXLM8BSWtPSObmPJ
rrJ8uz1rW1sNFAwvHi4j6sGrW70cEnuSmz480X/4wW6UL5GFnpszvDk2Yizi/NC2J7IhqzkLHIgI
BrsOAUamPWmkpveSQDYzP2u7poeheh6//MHAziyuzhBlkkWHYSo8aUn/mNqF71jdfMf9nh/faIh8
INqOoD5hGoTxfuVgC7NYErMcpWcDolJ9cqSHxJyfy2nMdk6R+OKL5yLBLNg5yNENkbheL1XbFICh
stF5RvLpEQyVeoT65dUs09BfjHDY2eXi/llZ48lNkwrjIre6HtbQC672CPbTgd4jn67d72NbPTba
+BgY4LrDjNxcKO/VTa62I6kF0QiE8p5ot16XoKYhXIpWnrG65PUzDUPVcVQdOoPKdO9i3DaFRwcr
D1Z3PZ2xlFS1EU/Wc9hm3hAcQ4lugWkHxnTlK36P518jK6dE5lROhgAjidx58xJ6lfH9zduPGfvX
wmr7cd7asA+xsLSfUImPl9flzaQQDILMLCGrUO0jMr90eHnY5cqwYEKNu3tTC/yutX2t7+7fPpJz
M2Iuz/xqV9CnMvaYmefeVbLK1ZRP5S5B6dayn1tZeaJ8HKzMScR89dE7u6++wLuYeTyadkZzXb7/
PWui+gPrFfxMK886tKbc9TFbefSMH9Un5R16gPVz/Lzc9T5aY27cu7Xi/gF4eWV3teVyI1Noy8Ku
KtiSk9hV49Zbljdnkn6bARNFZhJsyvqVRlxGMzSZ3ucGvDtPGO3FLJWPgTrvpew3F4zjSc1FNLSs
nxlLPSpxa7fWM2/gJyt7sefqMPeJf3vzXSfOedZCoEHqxYQc4QppO0djoBhZKT13vnKMvPxxkLzB
eMmMF9E3ekBz675+HdJDm39IK3/sXLvfuUiufcXlFwiPfLb/l5kWREROpecq691Y0zx7CXY25aYJ
EO2CD5dbZC1/LCnzMJpBJj0jCvdPb6QvTrGnhLlhQrA7cMvT1ok+7KoKEEApIcW2ETyX6XhKlOhr
tBh/3V6rHRNrAE5WVXrilJhIrB92Mrj9ngjspgEblCtK1NTY1lW+qaumuO6D4LmPwvuxUQ9JPu8s
9vWu5i7nuSQuV+pd6zpeTHaApnYzeB6KwaWlyK36zk3QQ7g9Vb/rA5fX+KWd9aZSUAbVSzt4XqbO
8cPKeAqHSbDlSsdstkpamLKHTgmedKv7punVJ7OI35lhdzQl1Xecl05p76PJ+tI5+Y/bX7Y1AQqV
VOoa5KL19buU5gO1xFMFz0imu/DJeuZ8SgJ9Z/x7VsRKn52pGi5X6ETV4Nm0ZdcYfnbS6BvWXg/4
nhXx92dW0PSKK976wbPTfgi0VyP84OxRsl+DyUmgn8+XiA7PbERaotZ6z6aXavUnRMnHKZDR2zLu
YgpPahY+jJ1xVy+2ZyGFGJXjfVdFR8se/mDfnn+GSNecfQYS03GRSUyosuT3ZRocTbN+DqQ9UgQx
mvW2PTez3rZzOPBYZUaD6XPdt4dyeDYhmejieccjbvn9i3ld+StEBlpT67XgeX7s/0Kdbzxlfnmn
f1dO8cN0qGIPkmYQdo5vfx6tnd255WeAddL4pYhU0FphSaqKsUCLK3jO0uV9aIf3ed/urNf/Y3z/
2liFAxP9Rt2shdKzc2+9hKZbV0/hU+HX3nTvHHR/+LUUdy014ZP9VfL3MLObA9RYSJUCl+CFv9wt
CVQ7kzGxaY3EmOCiVPxIBaV925NsHw16BEQekgB1nV5YVGPU2kVGisiTvXHxND98HCtY0qQ7Whkn
t/D2FF23x/WvxdWkLukI0dyMxbn7OdBnJKhQdga16VNofiO0Mvnv6h7VpnTSsp6pcxHGHNywdaFD
vzdOupt90X4pz9U/+dHaKSqIY3V17P41ur5ZaQirlsAecGTBX3MANVLyajpATofCTbrofSOpO9tz
85yfGVwFySMZ5EyVGWVqVR/tvnjM1BoKX+1D+D+kfdeS3TiW7a901Dv70puJ6X6gOZ7pM5XKF0ZK
StGCBAnQfv0sqmpK55CMw5s9/VDRVTI7AQIb26y9FmtXIEIz6V9AsdAg/HtHpyJujPCGgv91PCa9
pzqZ2x31fQMFE8lRnOweY1yfJbeYGJzkTUGMVm5LYFC0MNgR9XYQHcFVChYS5lw/LYvn8Wxp46+f
eeWStFnSJV3gc4RDCsGzrqw6kjUbk7vcB6oMQQEe+NV3sBEKtnKSdsYDtw0fOiD8hrjC10/j0icb
OJ6es2VB4hc6XzqOY8f1u1pXbsV4TeVu+ZoBc4Qrhrh4iq+QQWA/dClMSBiassQTpXSjm5/O0ceT
99vI5DWr0VMLw6EN/HhQ7GHAXCK2bGjFFZ+xfHt/m5k8ZRzSDzX+h+1SIlstvpURJga1+zy4kc03
Hq+NVi+bQ+MMLWT0xKcdjCAGeQsouANfzYi1q2IGvATLT2VeH0iIsLEYIpuCZ32lpLLoMkYoDBJP
YJym1QiOmFqIA4ZrbAnHiG0D7aT14V6r12LHWedpPH1nhiaXilSZCApnrI/zyAXFhUukwZW0x56D
FlZbiwXmVAoTc5P71YqxoutBifvlardNYcs/O+YWoZ0rgPvgB3D6jZlt0FQxHOGg/BRddbfm/tdW
PLlvTS8DjTLgiofsRUqpl6SQ9w32GSvsJlXd6z5rrhQzWfAklLQiNQYQF9ay9ITyHsYVv0UEbze9
p+SxbSo717/XPEbNu9xeN73oys6+7OQ+MhSXVN7iCCUB7mJ6T+Jv1w2srm1yFQGR1NtwgAXNbtzi
wThGbuooW/ZU3K59tOUI7/dqpliOSiiFwJBw7ZvXYSO/kBAjIvHBbO3uS+rU31uwRf3gYPzPP8zQ
DteczvKZgWgFyjMYUZ6WuVpFYmoe5chLjNgubhJEQmb2VgyP4I1b8W+LySyaVX/bki/fgwZ6DTI3
0GeWboVH47Xb09vUhy6MbkPa4CZ7kF2wcWzZjqx0N5dDhzPDk5e8gOCVkFdYpLytoVJOvPQQ7NNt
7LRueie78aP1tHKAFt+lM4sT5wN8aETArYcSxCHb0/0YriS5rd6BWn0f7chG3Fn7NTaQ+UzGrxv5
e38nLigNgREPRSxTumU/g63oAfbvBS7dla/9a35TbtrdsNIYWlvnxOUM6AlJVKaBT8CNm8qvVvYR
Wv+hb/29sImrCZCd69TCbpZe7YU71SHjbIst+sKrsUkPhgcPR2R7HDjJUpu3+2y7Js6+7HN+/wgT
n5MkXRqLBGeX81chOGXDZ8dBJt9u4nFYLsrgUsPfLxSFXTPVlpNVksilpxfYwVEfEuAqwNQu75/R
94ZY99hG5mmv2R20lTb6XbzlhwF6jd1WPlK/3a0FgYunEuB+pMeALIozSLPFeJpbFFa527iDa20y
F4JQxOG2ji9WP8pfQnctwVs6luc2JyvlJa2GSIDNnnM7qG5I6MXaWiN5xcg02xq6qB5okyDbkulW
qc136KQ+JR3mCq47k6XPdrYYbZJkFRi7VBIdUr2RFdu52joG6KBC0tiBZq0kIssfC2wHABWgzz9T
2QHtEi9Yqlq+goePPKC3m7jQOt4ah/Bu8PRdugld4T/IsyAB/rfNiQ+hTcrCMpYtH7wYRRzaBUhu
M/1R0vfX93GhpaMZ54YmbqRhIhcg62zBjdB9dyI7Aa5xa3nhvpTxyPb7zMvuae2uNeAWKxznhifO
I8uCrIvB/O3XqHB0LrPbjzGgGFPX7kbcaSsL/YXHnNYBgGDE/+QRRTYtzlJTryS9HixfHN+7jYjD
b5svPDoFw9aMHfW5CjZtik8rOPJTu9HB+d1qe+k5fU2IHUdvFER3oVNt136wxRtz9nNNXsVECTpp
gO6cHxf1Rmkju2qQ4kBM+/qHXvLV58sff4yzvNPMQUEpQ37SF7PCGfRjudpdX74nZyuZnNlKtzBN
bmCHudt65KG+qe/LrQCuBO1Q/Mh2xabfreGkV21Ojq+exirUvHrLj/bZfnCrO4D4v5Fnyxm/YJuj
NIh25BpR++gpp0dphGGAbxEk6uiuTfZSCUyKdBctJ21IjylEFx94bognkWvWK+hRbqVMxZFKIP31
ldUYM1hxfvNviX4e0lMNMOARSjX5loEMHci8LiQ/bgabNi9N+fLZwzIaGFuTY8dr1sgIGaNhGMKA
ZSQgnHzum5WEdx5hAwkBASM8fRijmxHEN6UUFGjzi34wiK6UvemJ4bQ6GDUMye3X6iHj57j8XCMx
PGR+AfwYi7aTSLcL64pjrFT0jRLZZ2wegTzbKKW0w6jC2pzi/NNc2hp//eyaxXVfUwq1br8j3U40
qnsmJSuR+3zvgOhFh8kAvAlyqNPciGSQKe0jGcshgqXZFgSFwQxpRXrg1pjaiT1KMaEJGdCOrEHr
5qbBCToWKNBWBlPAVEwv0vO6G/oQNxzgzuHeavui2SvhAJUGiskl9qirgkZOwLayNQm4hY3FUIkK
Ol20tUbcxmRju6pnVpGMG6tiMigjGYgx1yCf84sNGzgpmCDAvZ7B3aE4PTKyiIOfidWDWASxTXV+
MAvINHI5tSs0bxIJ0Eg9Vz/93mOeZBR7gj4KBsh/VVLOzk2TWH1qNHrrp0DGHyEsPxwis0R3KKW1
X5ehunIB568OQguQ6QFECz6imZp3bFWZlWdZ46uSnHppVmgPeaDzu56S6vW6M1lKcUHfCbpzMPih
MzxDO8R5xMOksFCkBs0z+xnuGJ6FOt5CGiJDSwOVao/cCne08T7NHwWc4UgXDMghJK1ANnZ5aiCu
il5025u+qnxt+tRWtZd0jeJm4VKM44mYv0fGNSoxXNpQ205tG8A5/Dzepmp0BCncjmd3UZnbrdzd
X9/M+TUA54MM2hSMIYPUfop2qCu1jLXANHwlPTUgnAOh/srjMveWlxbGO3J2EvNRe0yjhuGLDdRQ
qqemNZ90vhNyZXt9KQvn4sLSrwHFM0tQFCYRJu6AgkFcHR7Lg8Ht4sN4GDXYdRtQQDTxXOoXub1a
X5pfdJiGBIoGoCOiwWl7rVXjRO0rFTroha3dWrfFjbaRn8s39tzsYqd2g8jL36FwE9iQmd6uFpjm
tw/vKwYZMAIg42xOk84B+O6iNHrJV8JnMbV1mtuM7q9v76INeDHgOAFvm5GNiUEZC3LRSn6lPfTI
IHj6qICA8bNGMMmJsXGMkAFeZMmT507CxA52sW18jaOyGyRq4DCpU1yc3jV1uvl6rJFdFXIn0JBH
TW68hmenBW9PUJNObnww9zpKhVFnotv68O3TCxqdMPyVIqFSPgVr5lIQ6WEmNb4pbfPhpVR/huLD
dRO/hvcu4xELeHtATfGMgQlu1kEWMa9IStgQhN7achTF7oauhxR03CYeOtsoxPGqOuY9Cfc0y6oQ
wpImWqR6Sm1EVXBjEiGxp/BB/66LKXU4BJk2EVPJNhfEcqOXFdmMYpt2KqD81EMW/GuOWNRNIv1p
oGXmVC0MgwYu2AfKgEK4Xog2FBQEpzZz5goKp4dYUENgMbh4zyiVThWQRStbvRC7Yx8wTDlOKIEw
buqchVY0mprhiwrwY7eCTTfk0B3NfbgN99ZWOFRv/wmS8NLm5MDSOCgU3sImMAS21byYUmXL1Rp4
Zu6lYWWU9wD5By7F9KySgmpayZrG76Kg26S9IZzCmvOVGz5/eGAF/AKA7APti5mbyxtRoraUA74K
K63mopV5ClX9lUsVcUOVZk5crMkbLy7rt8HpJGfcBZLAxarxJWjjOEZVfwi1+eni6bgoRJka0hu0
LyfX3Ayhml6UJTyK3PlQxoVMnJRA0Lj8fMAF/oeRixfzL4iCRndz5k6sKpCgvw078jDYgKeDwe1e
qGL4YmmlfrTkuBCSw60AGAfdm8mKMmAPJK0yan8QmOpALEnyoogpdiqGa0OiSx8IGHZYQuqG4G5S
FdNojFnbBqbiAvKEFukhLR9pj9f917IRoGR1gKdl3ZIvd65pFEFnmlL7BhNSJ9S04RvLdLpW4Vva
NjBI4pFUEcDNvINhhl1TUKyFC41XM/NbAjqyTpRXAuF5uDMK2/42M6727BwgD03SLoYZwjvNG0iQ
eVTJyo+26NkhJEjmr+/e4rKQPSGtxoDczDVIeSUkeLKxrKTrjlIYHllhFhtNDaQV9zAneADpFUDu
f5uaVNgsUMe1yL1rPwTXw1Yngx8EmU86idooe39AGSm9bzDL66ZxL0JLGNrW19e6dFIMvNggHwIv
CQhPL/dWCS3MkfC+9jFo+2425fdGMjbXTYw+bvqWYkxTRyoDFSDc5UsTGGjM0YWAEm+hWeWp7Qpy
lBl4DIlhUGYXsWDdWHmJMWmNV++BAUd53f6SD8bCABiQkC5ituTSPksyMcPtrv1ILgevpbXhJuDI
chGS4e5ZfIBsYNSuGF08Q2dGJx+WiywrypbBo0DCZl8FWbFtyrJ3TcbXyobzNiFSDTADAhIPiUlE
RJMNJnIjNHIb4Ly6eu/JjvzOnNAToY0QOaHqaM7wHG/4Gs/CbFsnVie3UkibTmxyAalvn9kV+q9t
9y5DndGC+nLFPi0ajjG+EYYvKQrqeRg9mXxEISw6SA1z3wjT4tQWrNlSZg2nplSz79fPy+zToWkB
Q3Bp0GBEvjj5dJhXQ4dEypjfJ1rrxZJEt5EggNgmEfTddVPzCrsCbQC4abw74NnGkNrlstIOArgk
FpifnYaNsiFe8kgc8dHYlhv5W+CsMf/OPOk4UYXHZ6SrQFFBmrwLQpnkJQagSt+MM7VxNCK0fluB
gduJQe8J8IfVgETq+hoXthOhNDhSEev8EjW7XKLciC1wriL1OeP7CEJ9WtV5ZbiqCTJ+lgs3AyNo
DiJMwCAuIqCJJ6sFDKpVA6X+SECUhG7mRmjcWTYEc33txryLncZrTwWaydEp+6gx3+8QN3XDjfQY
ONZ+rZW3sNVgY4DLQz0TL7A5KTk0RdAy4Dyob1RGCp3Q3OjVUf+Vim5EZXYvq23ROte3+tf3m+0B
oFEA34/KntPgguohIBmdWmAP0ge6SbfiHuzHNnfEXbaKRl1cIaYrsUTwawCGcflhTSGwIHekFb6m
lCXghUOiCDsBOq2xzSIz+R50nbHGtLrgdDAQjQOsokMErze5m3TgmWAIbeGDF3APQUafd/HDkEi7
QAl/xLWwFhjO1wgt8pFyddxQ5EGTQ9VGIiTOcg01P0a8gbdOXST+ANqcoFyVPR/36/Ljjbrn0F1G
1DaOIk5sxaGkQCqnBgHPS3WqRzy4Y7qqrR3oC6SswK605g3m/TYsacxwxzszzj1OHo6qEyAlkMGi
cOzgfept4G7DbfDDQB9tsK13gieEAP0R5E7b2vRb6Vpb9Bohz5I7YO+BtpYk7Hn0cv0Uy/OPPAZe
I6oH9Esof04+ckvz2uSpABLv2PiRN/UpMUwviArkGFH23olgqElkEoAGL/eLCmRMnZ48FMQ86Cy4
17K8dquObeGPjoQy2TZS49aokJg3Ybar9fw2N7KHCOSbX6umKm5DhWDA2VDe2raXt9eXMm/dYnAf
bQDAPPFZ4QAnO1yGhs6rBkuhr+GD6jR3GDVRvtAjpIvfpcyW3qsR+RF9rLWf5on7xPDkcmpZnQcx
GJZ9A3UrTz2028StRLv9qrxBQMgNHSzcVdZ44Oa+HsvFMJuIxAbXczpZQCOmgUhTJ76YA1ZTyW5m
UgcQmJUnZX5TZNRwMZw3RujQ5JreFFprLIoC4vey8dIY2iENgpUcYMkEnivUsTBaDZasycPcdl2e
WE2Y+yr5nivEgdSYd/1sLFpAdXNs30mQPx1vwVlW08rcihrDJD7LVMdo6SGo15qgc++FxiBydEQW
Y1Nm2oSUTCYNwmAQH9PaQFW1FJdbMx6IribbsATn9vUVzQJ9nDnoYit47NCXhKTG5YrSUkTApKrE
r2jE93GogxhOkvdEMO4ayCHZJK8iG4jW3AMiZG3kbGmt58YnN83APHLRJgrxpZqDq7oT3yihia30
ae51VvRxfalLHw+BG0YOwZUwjkFfLjWDQmuW6R3xI118CiwuO3Ug6Cv7uWQEpxvJNYqdSBEnxxz6
fhLodiWC+gft9hn0FB2hh9Dc55eCvivULlDhA55zUqKq0BVsLcbgbcX+Z96Htd0hevo/2Zhy/9Oh
jUujq4gfluD0bhunoulKKD3frPGlwMkzANGeN9x19EPEtEyIHzOO4RuhkIp93sbpw/WVzKPMSzPj
MTy/tVSsjDKKcWvrwY6sBpFsaUPf1tYhKxTE4o7wL9ctzm8VUh7UpqAHryNPn06FJmLRt7gvqd9b
XxRIo7UWqsHAoMhEdGWe7xNNPkVZv4Lrm7/BKlwT4pA/He00uKuTPlU48gWf1+FwMl/yxmidPFS/
AnQQOEUjm2tP5RgQX4Y/8IGQHAK3GAgnZoSLFi25FqZi5JdyUNwlZg9QZGSqm2aQqu2An9XlUWdt
qRpJHo3S0hn6SP30IdLEUZriV7FbhjDQ5detkzYMqyKKoXyl3EbgVrHR3F/TVphv7aWR8SSfHSGz
z2hmSTAiB2Lr8rgObaGpnzOzd3O1NyAZjP9y/QzNTy3yIbwCCC9BpTmbmu/CNNazMI78RtVt1Wrs
ksmeGfxMlVMpbhj0fK/bm59Z2MO3RMaH50c0J0sMJRX0ejWN/BbqxJsu40Zjx7lJHD0yda80Ms0t
pV4f84RXVVujvx794uVJGq2jqTxKqKOpPPFoZRdqlUXSyDeEcBcpopNG71K9EiAsGBlHJ8H/ihAV
tcnJUbHkptXEzox8Ka3pAcUQwxVkUrhyKKxBHuauDeyLQJ+DJweADnBrXx4YcIBaaqZqkY9BxB0m
Du1U6ldK7Wsm5EsTRqRYEP2CiURAp6cOjAP48Grn+qlYOPho4wLLCIV5/GNaawyELIm0QIn8Tswd
IS6e6BDtjbiyBZpWtq68Xze3+IXAgI5HDbEiqnmXa2r7mBMRGrd+LBMPj87W0voNi9eY3Re3Di8n
qu2YptV/ReJn11m1BvTjmY5VDX23q8AGvkk511Z6Lgs3eKSG/dvK5N2JLZUICsUHkli5p2Fzy2oB
QZwobmigYdIPlMAt9a5v4EI5AQfPhPAoGrqYpTUnOyjErDeyVo6QZQVuL2oOi8U9eD3gOm77sr/v
6t3Qg+pdfm4KDF1lK2tePC9n5idepEgQZPYWzouYHHoZKpp5upeHO60MbCvWVha74LIu1jqeprPP
2JednICwLPKjovtWhcLg6EZ+A7WlUbiYbPoiGuymNjZKxdeg5osnCMJ3I1AM05RToLQElE83aDio
Fjfu0qK5J+JaJrB0FzCzBiwiQGEgnJxsJSAojQBaUNyF0HiWDHqP5v9LYhYrUcPSSs7NTDaRVEal
x2kd+XJvWQ9Go+QHQY8avvK8rK1mchmClkYxE6vIZ3r4lBbFOxWkY7h6s5funAUBKQ0AFJSCp8VZ
Qe3rVrEarAYlIhekqC5VnwtpQ8XYA7Ad4ONyjQdy6ciPqpgIZ4BWmpGvyVEo11HZ4uGk36sqO5D4
Mcy1vUxHto7X69d7cRdRDgaAG+CEmcZTKhdSk/Rl5PcFhFCC3qmVwc3FNUDi4pkwkSIZQLNB+Gvy
eiWIEfpSQyyASshb15UvPK6ClQMxT/4gtX1mY/J8iQQAyyzGgcjN3rbkcpM03JPT/FlXnq9v2uJq
UOH4tW8AiExiC0Fpg0AQssjnVL5RyuGrFXZrcr4rNqbo0ZxHqQGNIlxWg29VLTsB0Ljy7RfP2e9l
TJMKtMpiNaQFnpM4x0jwK9jX7bG8GRCy4ZDK+PSm4Q7h6UcDEGnsFBhK8iQYdFRs/LgLdUdsSLGB
1sLaqPjCtl1YGdd85sEbsB2XsR6EPpDLP1Qr8sy4/vy2/QpsgRxBSR94qksTdZyYqChakS+IhVsR
8kOV3lBvsIWoQdrcb69v28KpBr34yO2Mlx+x9MSalCdxwhgyolxQnZbKSIAaVwNpzxA8XLe04Apg
CU8tiGGRnExrALXRMF52eB76Ot4oDbjCeH6EoO1/siAUvFQkIpDemcrKKj1LBGRzka+0oFsAiWoN
huBsEGxO1qQ9Fnw3yPXQw0NRA7xa0xJhWVbQgTDHN7XPHdpjODUf7DxlOOWpzcI30I+uHPLFPRyp
m1R0utGdmHiGtK6lLkwYPENhbKKeIFNVXVP8PMEbKnqoGaIYoAFmh/bh5RksGNdQ20WgUlc2le1C
t8PCs47lVnf7jSUfjJ8WdFmc1M2dNX22xU21wOoLPUIUIsRJT0sXhqDGjFoEepxbQYVgSkW/UZPY
hKhvEmN7EEyvOPalO41KMjBaI3s1ar6Xiy01ghmLCO5WGH5q+htAce71k7+0pHHWCIEXiLFmcPJE
jzHy2iAzzlHLsQbr2AZKtoESHSCmafsFIqYnFJuk3XWrS2dFBpkmhEsRLs0KswZIhRiLrNBvjUdW
3eTkh96uBM9LzgOCU2jPoaY3Z5QuG9WsFCiV+GlVMQcaAoA/AMwdhM2dLlefpsvGoUSujQRlPJcA
tFx+JxHKpLowFhgCaXhnQu+iTlfascmeUJfDVparPJoLL9hYtRyBoNhAXIRLi1mrlYaZa6FPKZBh
raUyjNmoN6BqKpymrF55vca4OgfrjAoMqPaiqI6Ecg4kkUWQm7d4YITWfLBKsrEARMP7j1ELxevS
aisPEXSJU6fPlZVjOp/sn9iebHBpqGGtdOH4OR2x1957q9kwKX9RYrAtWtyxMg24VMxTmeQBogcr
13Bh6YhGRyGUkUV3ZES83G1SJqLYo650ompsBwaInDRxw5til2EE0RQrj+K/hbG87cPq6fpdGf/q
y2oOkJNAJikYpAEn8dTpCKTXw1KlBcgDjSctzoxtmlfcAeS2BL4FbBmuaRS1nUlsTX5nfoXgy+F7
AD4EQhRYkMtFZ6ytxJQFaDJKfqGETg9qASoRu67Xer9zfwCmJRlU5gqasGgGTQ4zFYIhxXQaAfor
lJ6CATwjtpAR5VkFwFhb+ZgLy0LNCukM7ilyzik40Cqpzvq+ID7GnutdTM1qIwdlt+2HATxWWhQ8
Xv+A88UBAoH3YnQMQMBOo7+MyQXIqlEgUaTma2WKgg0h09iFZOrapPh8ZZeWJhEgM6hRob4c+ZVy
ysi9Gr0I8UEIPv5v65lcxaIF/zYvUfnrusec4xHuuV3ztbd2cS0QY4G3Gcmrp8d+6PReY5gG93Fs
VA/qkU95K+5HFh4HIJ2V8t+CsRHqiKOOnjsKxJPzZyZ9g64GMo6gtnQkUFluF1X/lvM8tDuC9V3f
wXGHLq70KLqGYoSI/r6OgsT46p9F6rSBCGtRUfMEuLz0U4x17TXVzPoJ/QbpS4+Y7hgXRvKikE7/
bIEClqEhMnLcw6GCPvvScpVqUlmwwDhRqMkT0EkT4UOtcnHFzOzIwwzSahRaEFNIaK1dmiFdl8Cd
wExKzQ2rBNukfGMl0Z/A2P/3vfuv8KO4+3PL2L//G//+vaB9FYcRn/zrv2/pR/7Iq48P7r/T/x7/
6N+/9fIP/tuPv1cFK37y6e+6+EP4+/+y777z94t/8XIe8/6+/qj6hw9WZ/yXAfyk4+/8//3Ff3z8
+lueevrxrz++FzVuCP62MC7yP/76pf2Pf/2B+cWzIzX+/X/94s07wZ+7e8/e69nv/3hnHH9UUf+J
fj2IYMfUSUQ0/sc/2o8/f0X6J95tpG6IU+DcdPmPf+RFxaN//WH+U8JFg1VcthGAgxPLinr8Ffmf
o2QK7h9QDfijpqb98b/LvvhAvz/YP/Ka3BVxzhl+mDFg/X30TRw61HDRG0dfDRC8WS0fiWWQS3Uz
HIM6/CJTa9uyIXAN5b0vwDyN7JhL/FmmdWMniv5SFMFKWDip6Y4/AFaIFhBGmsBpMWsql5bU5lqX
qEdjSB21rLaUyq2dZ61nxMpBChQPY5Sb0gofraLfCyLYtAIVBI5nn+uvfVnZh3F2GA87CvRA4sxA
uRhnCeOaqkedpx7o5R0DM8zQuNyUg3KwQCEtcuZi/MVBR3obCJ8LwBFLYDAX/4TmDlCeIPQaL/CZ
B0K3PQo4qctjRoGyrMh7o7ZexYSV2GUSN412EEGAbRbDPyghIn66tKOGgplKFsmPbfpFIhjcUWoA
MaISlUT1bkjBJhaUe0OEvnZRf3qPEbsAJwNoHrJSoOamMrB9M6R1rPHhKCc9sw2Vu3lAPHosXnVJ
cLIKnKNK5rZF5QXDWslnXNj5OUd2qCFLxHuCdir2d+IBaajRTNWT6oTf6DayhO9quERcI+FcMzN5
i+NazKKawgy3vsWQCge00u7WCBXXjEyCX6A7WNuZaXVqtWNlZPYgoWbWrajLTKDAOCrjjgG5iT6A
jEBwWlviSld03AjoqXUaV3WYnd6boF8bQLZh7vrdmsoyqi5Lnwj17RFNCfTmdOgFzD2SmAZieSrj
8Bm09A4xAMqvgBQDS7OZ6A4jmqNEH0RrbJ41913+2kDoBi015HPaJqYEMvfCbQ+Rn2LIHLlSPNBc
OnmX2YC8awSQQejEgjCASlstN22NkMFBPo85x6HylLw7KnF2qxUdNL/VjSozWy9DOyq3eQ2VNirs
LDWxk9jalKl2GFpjI1TBNqbtGzMbcDZRUBo+FL1+yKR+Z/ThSa7BdG8iHRnEw5D+MEMg/iRfakFr
wQS3UvBjU76T1dCJxZ+a3B+tqDz1NXcj8b0SpW3GpJ9Qfv4ZJPQ+kOh7V0m+qA12WAWvA0EXuU1Q
IjdseCvc1r0S3StAIwIvM0ThVglF18L/7xPu5NoLE76WagWcRuLENcAhkbnJ6sQTSOsB3XDq8h+8
N0Cj0O0NkCbmcuSGabJPFOUIx2RzlmzJACGKJtkNyfAl0qljSc+VQQ9WBGK1WAELitClL7loHjMF
sxRx2e1SVhZuKaa3YiZ4gkG/9HUJWmbiKF312ifpbVZkqB3y3o7S+pZZ3xD0PZkm2YbxM+O9W8lf
4+47yBecQvo5MBzD2nRyjCKW9asYWoemA06SaxiKYo5ePwcosetJsimEtxTiKrn4jMh4n2MCgYrZ
/vpz8Qt4MXUnyshcjnIGcpapO8EAB0QfS4WeMhZGNtQ4VS+VwkNYv6iWB/G7TU1uCjl6bUHnUcqD
Ldb1XhV2ofbRapYtSOl3xl+1HFAdgD3LPN0Yce/IYP8r0e/o9cKmgexoQNZEebtNOWrHKJI4rANG
HDOWZf2Yh6EHlRB8ZFN2Wf9AlGEPb+pgXuEmlJOj3nepawz1o8yEh+uLn8x3/OkZQDqAUgeY7aG/
PCmCdRUuQwuA04m7uAABCJTCDaRYwdoibwIoOkD6CjSomE9YeaQXHAQqmYhRsOUY9JvCB2mCAViz
HfG3fBc1kT2UqzDVsYQ9+a4XJibxeCsGRRZLMMFdcwun56B486UB5cAoMJvc6ytbeZl4/NpJKPeO
wwgjsgmB+eVzTDKtDfUghbn8LUl2afWs6q/CkLpNxV0rYNvrX2585KarOzc3yXP0lJtqXyT1qYeV
Yt/ElddUzI445MmSl+u25qHGmGucrW0SahgtxC0bldSnMjG92gqeMIdniDHUgQc7zr7mOlwGEvy+
XavRTrDG/7urkH4e8XdzhJpkgm440Mv6VPSDzYwRaFE7FXjguK45ORDYvChv0gQETsZexauQadJz
XH0VldStavZjZR+WTi0KG3//NPLlN25FM24yuapPDSDtMfvQTgBkQLYYD+l7zL52fuiuHeNf9Zn5
h/5tc3KuaICJbTnh9akDSi5h43uZ4Ol8i7s7WTBdwAl2RRvhi7Qu6C5s1gE7qOBYyO1JG+HqfHAD
BTNa+YHHH6P4mt6Xbk+fw948dakOJ9QCPavcotBuo/qwKyxjK+I9KdN0p+dIL4vEkdrabuDBEgau
rgZMdR0IyPtjWYvfVnZ48VgjuTIgZ44K7DR27xmCZVLn9UndWt9lhwou2WqeFDjcrrzeRe9hI+xF
PPiJuwaFki6rgX+dtTPbk4AvSEstHGqc8uJnHnol8YqXwY0cFCz4DkrYnnWvVp4B0Pl30R3p89eG
CRdiQWT0v9c+iwWh1QlV7vokRcQ2K4Dr+y8ij5zrW3xZj5muEoN2l2dYl3LGE/BHnawWT1bxLZWO
dfzO1GHFzvLV/Xs5KGtfGqoEQcM0NbZzpHsfMDMl4Y0nNrfz3stHYspttk0SD0Dq6wtcinZHLTFA
XgxQU0Aa/dJwKpPBwqmtT6bfv1jfEpfgivab5j33KgeqB951exOa47929MzexCtgVhA6143A4RUS
At0tW9G86hFMctCVtccou3zqMaDvFLFbOelt4OxWZyNGJzBzEmc/wsRJRD1D5m9GeHzAhUgE0ZMQ
uFHlIxdkT86PevIjDV/BoLFTYnpKFHnXqJYt5fcV3iceeyQpbUkOdkUA6ZZSVF95k26hhWorHVjy
wC5hSe9jCDxUltM3Opzu4OCmuAEExdusB1jlC6aoPRRJbWopToRBejNRXL2NNlrMbRUi9qkmPrfd
DQ2/JOINEOGhcJvQQ1jlCNu5UyLupQhme7KW+iy67LOdmbyTaaiWktThMFRudTIPEs5heK/uO3yW
5obeZ9tVh73yKSZvpZhjYI2ocX0iIshlAC0rsvvrB27RT5wtaRLYRLLRgQEES4pY6ETDqVW5k6Sf
GoyfH+pJko1gmTVJhGWwHFzEILEesi9xlniptvKF1lYz8bpWG8SMKDDUZ4nNrRzxNXfof5BnX/iE
iW8VBio0CvL5E6budlIbOV37Lgft7vqXWYwBf3+ZX3HUWenHpI1Fa3X0BPlXSAE6ILC19azZYRjI
lunXRA5WisEYNF88bqiHYHAZ80TT7lli9AZG7XR+CsPyNKKfqhjzkmArA8HmBvQqboPuSwc/JASI
m7bBIGBw5qNJv9MQ2BLjWxczt8xfyvC2j+6C8LUy91XbgKj8pTcfa+FnF5k/gu5J116IdqMHhhfE
J8q+DukXUbsRE2Q1rL8XORJHBGhq/FJrP/tQcrgl3vTlTVtZvl4+GAS6pfLgh1TykBm7TMvtblQU
jzjC8VpzQ0nwGH8y8KyHEuaTy+cAL39V74z8Z18GTjZImyJv9xGkOyqkVnUbbFn7JYpv6xZjjO2p
Hoq7/yHtu3pkx5Fmf5EASZR9pVy5rq725kXo00aG8l769Td0dneqRkdT3LvfwwCDaWCySCWTyczI
CBKgLVzcjEZlG0FOh57gn10ygrdVPeV+gCezbqVScIM3iRXoCl6aw6PBMDUS9g6pHkBtQQ0Dutyg
pZbZc8QymiS/ICQ/qCcSR1tjUjyfAX+YUs2XvFFrIPuOgQV10+lgcWr2cXQfjmyDRiOVjE8fNIDF
uO2zU6p3LwIb3apB6VUcvCwrt0CR2H6E5DGLaJkeh75FGhfYI9nlWYn1CVRQ420RpcBNgThNZJbY
3+nhvgWGuqtTqyaZWzffqXRM1BEr8emYMFsV7og+7FVjcv2xsdu+/mHp6Ggsu0lByYReup0EoFDX
D7nUUj0sHLmpvLABUTRqFxX7KQV5TwYdHPkvEUEHOrlLoGgvZIZVDb4VKQMqEhCKU9i2zCIrBaGC
3Ax2k4uHKmmtNKndgPQbqboT6x9Avamh8eLrerz4y+GX8z6dkCl+P6nNQcON00tfKmD+/tv1c7x+
acysOqgez9RWf88gpqAnzaAYOMfizLuboWR0f93CggXqP/H1bGIR9goV5ErSfG7BhWM3FdLM/D0u
7xTxtRZeJVyOvkD75rlG7z33Rw9FIW0ardJgNKoFS2gETypBHqC/SiB6wrSANWqxneWfWgePQd6v
dI9hSCxADVw5wEGQX8PsHjP5Tq+QpwkcXUmOw5CLL9fXtZ71Aaj0n61bBFol1KYYFZ3mUDukxXzm
qT6ynfHVf/b2IG7AwCnTwgq488ZrhQwE+L/s/tHm7g2MjA96g2xT3slWaLWB5dvZZoLa1QgAOWyO
nG/I8ZIlhndQ6iJSQIl0EHFzyRi9bXkIonVfPy9qkVn2mHisQ8lvDk0/WvNQsfwWChLlfLL15PFs
ZZE85lE0gkwK6/Bviq1ki9+Y1wMRc293x+Fb4L5o/2gToRr9t0+1SMkUhcXqFOF0zeznc2HG3+pO
Quf578wrOVcybwvnv19cyb0EApZMxOLMRKRptNHQmmq5WSZvCxcpGYZNsgAYk9n7JjcI3DSBvol2
Ih5THQW0zs4cCq3r3423skWQElgr90Uzf7b6uSSYVK9O2shrgnA/1iJO6VpelKyGldp3BluGimjg
KFsxsPMtQKM3XEbnOT78+ZI5O+MifsjRIJhaAZdXb4N7RKmHKLOB5oQSR23hSRwptLQHyycQuFID
t6yccFdyGHZXX8jnULIksW+lOsqDYQ5hfn0s5Vepk4F7As989nH9C65vLhggIVeOsiHgv393ThkD
H+bYoWZYO/Vz4YIyeNs5PkVW7whcAYD1EHlhbeGkConB1wux8oP6MLl49WWNFaEPZGDe83W0JxQP
wfvuqo//x0Uu/DQpW6lNpGSuA0wupgDsMKS6M1mymzlABHOubu4qFw47q1IZqgxzitc+R0fdnTYd
BZPuj0H7rfxfqBOvusvFti48FokC5JN0GIx1wRUMZaPJX3H31pQy58Cvl2HPlpbPi0yTIrmv8AHn
Nh6Yw260LfHabfrAPYVzEeiPU3hhaVFCSfyiK9t0dhVws0oHtmMe21ZHpIqc1x/vCPz++0V8zkRf
bSKGKlHnVggrVqv81sHQPdnOe/e/uH3mn35taYvbTsxbluESQC3bGSE9INnqXr9n2/GQ3vKEg9eT
oYttXNx0pAbshqRYnOKB9dhi73ihMAf8WafeVdzKI7mb3fBGvrhbuogqTSbHSTy7iRxaRWcln8F7
ahUYhUQvDxJKJQ1s3i3LO3VLTnyV5FEHDuv2kB2qxzKhGI61pD2idQeyVghJdLNmJW9wcfWuuNje
RWSJMHkUFvFv3wk2ZMO8HmJizOV+xtVE78LOIqTUgOO0Qf/v0xCfZKcdLPNes+cYJjmssfx73kdE
rZvjp4uwopdTHpIQYaUHVWka9Ac5aDxi/AqTX1L0gQEbq0BFPonvMyLdCF0W0h59oFRMD7JQb3q0
h6la4DldFXYjK+5UFVRkXwp6N/EuCotjJ3+qnUynGqPSY0Vr5aGqAisuIcXURnao7HPpbRq/0GSC
aNp9lum0GV/HNv8FgddDz+BIAMyTaG+YeOaLX820GfNsiwk9j7B+m2sTKoOGC6IYJ9YVvOwlarLB
qjXRSo29MuLRI51MP7InqaGiUu21XnwgoeyBfu1dTrubTK5vA114C0zfbeTEmgaZkjBCS/JW1MhL
VicPUt+A3aTaFaUKyCejsgbZnAItC7HegyJ3n/vmtgt0R0F3Ocm/DPVRznzaxwHg3AHkPx/D+nUC
PiAJf+UMkqfDR4QB2LTEs77wOiJ7KZv29cCe8uFG6qCuOWQOmfaD2KJN+x4BBFDWCTreIxSMUbOK
X2XhuWhDgHi/6vitrO5BKGWnRrxD/cNKUzzpk9JVW6RRePgbWe40anbItdHW0LkzmbiRMFBijNKm
7AMIUA6Vo/RQQVanr/mzqiwtaYsh/k75NPX7XHs15KeWdXaDwojfROjPF6cR8HsTL0Ijk3bRXEXQ
y4b2UmeNaQ7WpzSzRymioZJazDRp0Ei3RjEdgoHhlTh9Dzk4zWLNTbTJVskvs4HyjCKeiiq29TDy
Bu1pSE1o7IyOMJV2QFoXiF+rIgY1hCdlkNwI0zBqat4gbXxvSpAAjJh1nQJbBcyZacY+zQM7TPuX
otSsbkAzC5xlgErGha2R+iB1/jYqcicrwf4d5weAw+wOJYsg6N2hR8FarG8ZRpKDXNvIYQlpisEZ
uoIqSm+HZWfJmGmrxsGLhRq8Te9Tgl5oHwHDPnpJp4AgMfAdsIG6Q5DYaJju8zzdZfFYUCEu3W7u
FJNq1zbvrYqKt5+9y9LwLAZ3GWFYlORjHia8b8GUUjcG4J1bVqmWAH3zdlIhBFxZoao5qQq+u66y
g1anZrHpzO+yRBkuQRQcXmYqyMKInDHaCP5G0lI6aY9Nelfg7RiV+6y6lzTkKvl7iXk2aMJbBPob
bQXWWGytSXxnxOMeo6O3Xat6Y0+8GfE1SP0mRf6Y/hJMeBn7NU5lRFMjcczasIui3pclAgSALJL+
IpaPsviJwSYADiqrHFDKxyXo4+OjwyYgQujbQVR3SXTyAYzJA9Uexg6SNImXQsIsMVT0vwSvbSHl
Qj6M/EVLbo3sbVKOWbJBhSyOdyUEp4vqy5xEV0E9o9aVLSjkPaMCNx4qoWCrvB3b6VmQFPBRF0+9
Ceat8m4aNmMdWjkBKoeh5AJg11D8GGSkXdU7IhxfSjwxvlOZ7CjJi6ACHyLdZZAukOPN0N830WlC
nRrdjWMxRQ6AEm7QZbdd3dKqNS3QLVF5DG1SqifFfBJ0kG8IjnZfHLLPcjrESu758dsIrb/mc4y7
YwMtM11Mbiqhe1XaOKKmILp+Ox6IAJIZYB8fEhC2p5Ajj0EfnID2XEfVtWOvGWbVWWWgG47uXZjA
LZgVCf1tYRbbzMzeuno4DlWwV5LqyZTuI9BPi1niTeWXr5e7Mq9+6a1i57VhjSNKbZrglflTmLK7
rP7p8V8HEKTpfuoC9Q5tGwPxJ0CNRZTQdtkLqfRgJvq2DbNNMiBBRF010ZrnLqyoOt0NYF4TQFIq
4yBLTX7C4JoH8jNURf12L+eFBXqt9yHAyIcfHPImt0Mp9xAIrSA81pgRZijDNjp7mcbMrkovDYpH
wJM9E62gvvVUsCzE4yPr0G0zUxpn8W2hjTil4T4rWytJm02io0CVvqTSfQJ4U6AhZlV0rAM6oVIe
sgZlTdGK4AVT9MAImrx3Sb83EIJaySvbH0UDJzRgX3JtG+Yu0E1ak/s6v8+FbTL95F2yjVt/o463
BHlOMAYn1j82qtuqEHDMLUWObVIxR2j8LRE/fAOnGXJ5TYbkZKgooD2mjuIb8D+p6LTKryzYNvqH
mkRumRtUzhS3L0qrlD+j+rFN72LhgFuAKsCidfe+ktJxvFH92AnBvs1qhEPdp3FZuW0hOLqEg5zU
21Z0R+Uj6XwLUAsr6d5E+ZcUf4Ic09Jj5gz5zVgbCKigrTj5jWOQj1w28f23PgBuGGCjbDItZXwv
x2Hb+m9Fdoi0bdx0XlxtJ9z6oJ0F0p020letIPgkKRXLWVzgGfRRXo7rr4335fgciJDMVDG9IDtV
Dt103SaZ72SGaJVV6GCM0tLD3iIRQij2FGNW7yrJ8OF6dxLVV3DD24EsWXV4GITYAc/uRk6ZxcRH
cLCEtM7dOinfia/YGhQjlE7cJaGGr7qv+sCRwq3AGnsaC7uufDgusVjwPaNUa2xbM2ylLDgmtfoo
zJhS85PAu3X5gNG9TdEj3EO7VZJOqV/hyN1k5INUuS0pgAPiQdkjrJabqGoeoUZsN21hS1phJ2zb
FTqOZO2W/UDF6hGwI9sMs4PWEjB5HXVhn4v+LjHt0thlY+cgQHkN+67g1jJmcoQspixDlyM9Bgy3
RvWhFLEF+ggMy2b2oKOvoaC6Orok/SAxUpB+sIHOcyZEMDUIDqAfoQFOeRz5G8EwUbwd7DA6DW1m
Sy1+cj3OkkTg9Q9uzMywtUDbTUgG0NymslB5XWfQELSj1WfYZ+4IkG8f1A5kFzdVoe4Ewdga9QOu
HsGU7TEqbMVIaBRFHomRb48TMp+3ihRWgRshjBMrLytgBo9DPm5AnOMmPbtv9CfFb0Hn2yLEJjtp
7HHSQ3sK0we9ZmAAAT9dW9pE9DELNd51wOCpobnNs2ATF/ET9MD2xBC2ZhQ51SAfJKm1Q5IC7+xb
RHnuchmcjuGnoWuHWDMAInmFlp43htMtIHnofkihnba614UK2Aq18UZCt2Yw9IeO+JgXGug4JZtG
xkOwGk4Rlh10wlaWfWCae1C9adDi6Yid616PVEeO3wJ0ubJedTEncCAjmh1aYE2i7oqY3BP1+s6v
ByzzRUekMaafCCiIJHrxIYMowuczYzeiZ2uiYz1l70adoYn90E4KIiLY1DNolWJz5CRHxcRjA9r8
LIaUgsh75c8P0CsP1KWgzGj4TDNzvDbEXWQAf0I2w6Zwfmt5dkdoHz1x3zecp8aSkFBtWsDMB1js
rd5J3mov9WZMU3oqbyN+pX7dGr64hqE/DShyrP/ixQ9yJtCCS2jFxtv2A6IP3nScVS9Lt7D6PY8q
d7VISs7GFq/9kNWjwhiMaejaGUptByq6WiG3NDM/Nf/8aGc7i5d+5cvI4+dFQaoc30xke+LbU3s0
7M5ijwFGpounSLzHTETyzpWzWX+fno0vH/yJqrcygfHOHSCrvZE2SmwbtjAC3w3Trr7Fq4DnNbyd
XVQTOwyDsDZB315pgJQSd31zWw+Dyyke8pa2eOKPCcRZ0bIF+u2z/VA3E2XfyKgO4VFxobz5gDI0
p/i7WlOYZ+zBJYFB+D9G7QEUIH4BcEW8nQ7MgR7QVvCUPbfCtnoKznaWtTwC+rmhZ7CjUs2bq6I4
5PsOKLPMGfdky9nGtVXpmDHCvAbGJDHc/PczZ0I5RxmNsD5kWvALsQsd9iO4nIEI8GmRS3bcPasA
OzcfKI+BJK66aRlGZ+YXyNi4A2FOP2X4dwLsd8upAK75Eab1NEztgTf8j3EZ8BzKgpooFR6hxQsL
btPB+O548I+Fovi/2q2XVhbeqkzaJMatWqESN0QUr9uMpnM1riks4Qm8dW6F4NPc+CntSmra2ef1
DwBegZUAoYPvGWOJUP4hy4EZTe40FnRFfcD9R83hVWKqFYPfAAyqULZzKuTJQIPPF1ONyJFDAFQq
vzDoYoX1syih2RFl+D4VlQLRnZLWoIWOYYdSHPHcxFNE9i0JMOociYLh42vhSwUBKkQG8irc4pUP
8HON7f0qR5kKtXhsUIUX2IvajreJLno+GXYkE7cs+kBxYjMytpWGxuvYMYvw1AgeSn8rSj8BXnhT
ots9fqOMIcepkk5smjw8ok96nr/J8XPf6EjSNRuo3Vl0qkmCQ4xK7gA5sU5K70k37nytPeglC4Ed
mVyA3r2wutMq44mJHxBQdCsTicHE7pXgpZr13YPXosINDVoUIyGbbAa9thCQCz7N5EnsR9pDw0jE
xQ9ONgwQFHg+aV5YxyfwkVgy8gkhz24aES2A+rsppE0t6XaopnjV3ldhDw9AVl0njjIFtMcQkVG8
CbJ+MwD9EYZfeMhZRv+Z4aHtS401ATyhKUeSGDtocDoqEL/+jkSKI6FoBeJM4BHBDJjTMfrG8QKe
Vvfien5s6nZSTBZo8GhrVg7EnzcA6FoAFNuQtsATZJ80KJhF+9KvrIBEFhMmG8SttkReTSZb4rAf
NEL9DAVHqbelgNGB/KhK5GrYmnxg8I8UNFWBpQjJXQ+4LjbEZsI8TYKMR08cGW+BFP5GOpPqQPa1
Itlm4ms8CkBvfChx7+qC/NrWzySs9wV7nZJHX33sCXOh8E1Tltutkh+VSqMsILsuSKHb+VxDAsKA
1KlZQ7QJ/tjGMVLQHrUKGVkv9PwAP1RrnnroKsDz8iwt67F5C/W2HGcJbwk3O+l7zE/Qz9ZmXzPz
NA9wslrbvjS3qMQayRRpAFvUSI/knb+rLXSU9uxgUAKW//gu40oprFbwIScCGhvokKEitbjQTRks
EAylm4OwaR3RKdzgnRyVeXDBjd///xSI/x0aL4wtQ2OFkVFxLOuD6B/LIHUkQMEIb2Zv7R6/XNHi
AuqJQKKgyepDkcZ27WuWb3JQkavNlksTC6/oGKgRAxGbpnjpR2NDocqNdvIJR9nKjvU2hToDb9CN
t6qFZySxOUEbPK8PWrH39dsu+L5+baxC0i/WtGxF+6XShD10a9EgllywAg+H5oQwHzntU/dLfEu3
9WMOmfrqnbA93w9Xr+azZyzJAwdFEPIxw46K/VMr71NjcFS/5KR4s3stM+fLJS6eA7HQlJBdwB5m
07EdYysdAH9Tt1CZ4j2s1pej4zjNugR/qD7ison9rpXnUzVaHURzPUTmhjI8dsDPA6EZSr4jm9fJ
WfeRs9XF+vQpZ43STPUhFOKNTjoq4ELmuMn6Hp5tLF45PsSb/EGXaoAm6uepQ/nLwhCXVTjx0acQ
PH6YSjwEKo/3BuCtbf77xVNOTkYlJ8ZYH4gfUwEFsSrgAVzX8mSwbP310RahMJ5V4qoIH612dJrf
jzdzrMcNeuwf+BCJ1fWAJAX0aypRwJvy9/UAi6lPatnUh1HZiUEMjCovDq7fXWcTyxNdjInpC2k9
XybzVFrm4j2KzesoWope42XMazfXvWPVOS4sLnr5Rlx0Y0uwqIwdIr2z4iZHIfdoRhzE+EKQ4t8X
yYWhhad30KIMILSFa9llKLrS2BUs8Tbw0q1kSU7jRW54E9zylEZWURGQj/zPR1MXzq9Nqp/pNXaU
SBj3RVPSRDUxrVKU8Qrqo1YJ+nSH5MJj23LOnbz6rLowvfD/UMsr9AW72TkHu4js2uq/Y7faBDst
ppk7Y09MS5PooXPCDQqZm+RmvIfuw0bbV0Ah2/8LJOxyKxaHxZRAVMpMXBda6onCc9z9APvJC6Pz
fv4RsC8WPfvbxaEHM16kZi0W3VuipbpAWoLG1oosA2pA2S5De4zjwL+nxa9ZXCQPYqrprR708zar
r4MrWsQubqN3wcr26SE5BlZzB8DUGw8H9lv465rdRUaBll/cZQMcWqsOavShqswmwmCncmLXSevW
xZfWvEOL3RLN7iCUz3omoz0nOE2X0QBTLZ2EtwGk2IUTOMzQNdTRzIOLMNGb9JCzSZzQtSQPTfNy
6CKlmn/rV2s+CylvxohjQFvMjXWxWCRTh82I8gf0QUOVFz54BhZxKtR9SamlOXwgd5MBC5UhxPyb
pQCjyHvxRXjjXc2z31z5vjNny6UnV5EUCmyOxUoQWrUp0bB/L4aPJLrL5YRej8Lr6en52GiLMCUW
mBnQDCwv3E5uet+citv4NrrRDslHcax2oaNjVoSzp6sZz4XNRXxqI1OPMh9H1VD3KbSzDPW+S5+v
L4z32RYxp4rwokTHAzbae5Xdycb79f8/bw2LcBM0yiBUwRxuwoHKwUOQ35q8NfBuZW0RYUw0c/JQ
w8eJt8Jr9TYnTwqVdkgE7PK2eOI5Hm/PFoFFYAzoHtbiyhI+WP40DjxRBp6BRSIzxkMDQR18lNEH
oQI6vaT0eZcf5/QsBzHaWJcDVmMRjd07ak7bezB41I7vGOgijE5tjQptv3PghVEzuW2ekYDuiIa3
mPgoKLTweDzk0hqy7+L20xcBJEibQG8x8oIHoLbrj//6iBjNfm64OdX6C/18svRF6JBippR+htBR
2K0zg92mjQYZQLIzNnOa8386AvoidDSi1BgBgTE0LTGZ85zl0ATnUXbPPvdnMITIAFrJqDssKVsY
xB9INOCdQrQK5Btfsv8FUNRd39a25st7czSd66uaD+41g4tDEONbxZU51IeWvRjVD7RwQVCFilfK
C73rEeS8ssVh0KrGyDMZhsb8R0A7z2QjaGG211fzD2noX1aWbbtE7EoI2WD/0LbbgLDSqTajq7ny
puZ0KP7hJjlbWvh5pakmhG/h58m2/kAz3NgBOuKFtu6oXlbT9LF8A8kI52utp7pnowuHV9UeWrfj
78MFKKs3Yy1nBCvvRfkPud7ZzsLXS1RaAfvBxxJCGrwMOWr103YyaGybWF6BkvMO4P9wn9rhu3x/
/RuuR82z7fnvF5ktiVJfMCM8Z2XIZ4b156j/b0nU2cLsqhcWYpID1lXhMmt12c5QRI18brlyPT8/
21hemFUnZ1qEHawd0RKdxDUEGnhgPHPn0SuMQSqcbeMc5N+aixeLUuV2GIYR2xYP/r4NSkzvjnZX
F/vaeLz+gVZH7dHC+i04hDf6kvMMetxdaA7pvDaMXTkMnCDWPN9PjrUrviLDQbh3xH35Um58h5dN
rbvH2fhyY8H72DKNocqCGVrMNcYRT8XmH4722cQiDyG5OjXAYSFU7aptdxroI3jHnjsMqxML6KK7
xBLc61v6DwfubHIRhpscNDnQvsSqHkYL8JHaKi2QY3VW8Ai2qCPYf7YWgGwWx+z6ZX02uwjKYwom
/bDDShVPdW/mgAK4kPu7WX3dkjxHpj/vmb8smYuHSxCXgVGj5HLQbsA12CELxnwgKNAcCVf3ZGtW
7GIcZae0FuivENOO9YmPIV9Pls4/YhGzswyy0oqKH6Hnt5Owb9RXE4j8tNj6ncLZ2tXrTgEI0RTB
f4Fm799jTNUzWU9ALnwIfbTd5FsyjY5UcLLy1TN/YWQRKrVKyCvQ8ODMG5IVdj1tjYOQmFBGZfb1
77ee1l2YWsTMMBVNRZgdVG924dA5asy2ZkysQLhPC8ydD4NtyLcNSNuqSuKVH1e/24XxxZlX8lgp
axkl8PBAPgNwNH+BDv87/da2xY+PpDY/SU8oeQS2xgmqvK+4iASB3nVqoMOwJB6HBj08WO1/OFu7
ejQuVrc8+50PlOuErZ2y2G1GEBbEuhX7v0z5CY9jKx5AOpccMqmkAMltNZJwXHX93XXxAxZRoAKf
biuEWGW8De6lQ+QMlGH0FCisGTITcIvx6zXKs8FlFaNplcRs8eY/KHcVegx2dptb0beIFuyheRY8
8Ek9hcUBot2b61vNOS/a4vx3JvRLxRE7TYynYfgZ048UYFORcJTj1ktWF+ubv/jFXSy2o1RCJnW+
QMIT+QRwTfqc1YEh2H2XPhUb4Jpvmg8gpT0ZHCj1ttoB5gZBc86HnR3nj5h78TMWMSj2IxCQzh1a
OVOsREme/d7TcrAWpBmKZZMTxZyFrzdpLywuAlIeDbpRz540vLYfkp3eDS+GPd4ivZrTVDS+hTde
45S3yEVg0ggzu3i+rA3tFcLSbtS/mfmzH3+kZmgFfKL8edOubeoiFoFLuK61Of8Yd/VH9gURelfH
LR19ybZIwVPJCbzrEeh3WR8ibZqxOJuSGBut3sDcLEUAsmVb6DObZTwZ9N9Ss38u6y87y/sZCPqx
Qrt7zunCU/Wo7xlqyT/q54Crefyex6h9V/fArPnamsjvzB1gGAowDBQlM86S1/Mv5fxbFsfUl0Io
Qyf4pPM0onrothKVMB6Y7cGNhnb/8JQLXCDduhudbS6ObM+iyZDTEKWEeUhukGjkP1emaFf9QfMf
o/7zeiT6hxB4trc4m5MRyUYcR7hPH3qnOEk0cIzs0MZgRjSoaMdOhTEjkWIuh0vNNR/Ca596cUgr
TAEDdIdPnQMglHWnAjAizup4JhaHciKA+AZzoJW9CQ0YJJatrR+HnWQJu+w9e1KOKe89zjO5OJd+
XraBXsJp5ia97CAQgEATwxVHkNZa7ea/cNP1SHD+hIvkYGJmwoQ5m6zF5jBmhyKGWoWKtp4KLkjN
6pPMCQrBksB3o0+emb4lmFq6vtGri/7dSJ/luP8gYRZVYUqgWYJ3enQvx18GkHPXDaxjHy4szOfm
4ipLAiOrMwUR3US73vCabSJRHMgZ/eDblSO65l1yL/xUuwzsk7bCKZ2v13MuzC/CXxizQKxyZLhz
O2Ieto5Q8tDc/JYH311/1J4tLXOSemKYf0aaiaeQieIzRodQ38s7O8YQFPqHqHpEVhhQZmPQYmKU
fEiqHbm8V/x6LnbxMxaxzxQTEI7/RlW5vqe7/XvkNC/TkT2WrtLQ+JvbuOW40LL9ItZRM5ByfkNE
VEM6Zu6Duzb2TCvaDk55Kh+AWp7ernsVz+Yi+IFRJUzVGcslmYyiXEcTUeQ57mqud7GR82+4cFzQ
sYlxNsFG55qvGUj/3piTfv9rPhkL+9KguIZp3V+822v1wr6wuwh9Aob4oHUDjJVQbmvUQsQYtF8l
Ty6IZ2UR7aomEesmR2shkGc04bcJPtAMlq5/J97xW3ZkRrwKwjD4vYnxCQxbG3IHDj8rsgWOPgnP
IxZhptVEPQh9eCFpYzucRiq0qstZzGq8vvgyi1jiVwPRxwE2JgyxYpjISuymoeQYbXvb3EWvIhdf
zlnVsjlTSqysxRItgylAe2kPzqfrS+J4wbLXgvHOHoUjeEGjT6C5e4ASA4WiGs8LeMuQ/36UYlke
uhRChQdCW8f3ZEd/CcG4C9UvOz2BmKynvDo3z+IiQABq3Tc9Eu2DpP1iYWk1Gq9xxgu0+vwTLuID
mUwGRjh4Q/mTH41n+am05j637iUBSrSRzXuncA0uAgMyIgiaFDA484bMMzfgJrWaXXSSbXkTcQlR
1zPMs7vrixChi6raFvORirfVo/mST7R8H37Fv8pP9a4EB0t+23xHlQe8+3Wn5Bpe5EWVZPTh1KCN
2xcWYPMOcHDZA3QgkdyaN9AO8Gl3pytU3Ac2OV23TXgnYhFHVAiRxrEJ26AwcpTRa4rnWvZiGXQA
eWY17MOMVZrHghXKGpUb9SOocKtCHEMCO0FtPLCyeJ5ZAMN+stPwJ0z2BQlfQ3Bxqd8NMOLEqJ2p
+Ex8zC8g53ZIxGyGKVgtg+r9PLVHnjs58a6vireoReCKfJYGhoAobEwbFmh2rjmYAOSkkvP/5I9X
wdldjEWBFiCMUhDmPGBMMTmVCRaUZujQxHYxCXRUnyMI7waYuLy+NJ6zGIt8R2VJqydzha1Gt1pN
reqteoCkl6WjWx2dpI/pJrkLwYjB2VLeafzN6Hlx/HuhqZRs3lPMjj4DtotW4Yw2mKcDgJ/i49fX
v6E6i29hAkb5/f6+sBeZkqwWESIa3pebqmkszOS7E+OVfP5hP892FqdeBS85a3QcAMUDxQQIn12M
kWKeJt8IVm2DEvRYDGBacEBI8T+mkmfby4NfQSQt83EdqXjTClTJQPMLHBY2FRMmMq1u+j3XJm9f
Fwfe1KpQZxDVQlSdXAbGvMcIpG8NbZwO4/t2/yBSTK/8b+09KGL+53MujuQUZV0OekoUuj4xj2Gp
m5Y5qGGiagqCC5/KIuV67Pqd+JdJsjigoOKIjEGFBw2uzDbTJ55iruDgUYImLMiBrf6x4DeC13Mm
Yy48QU8QSuJ/vyVrdEk7IUA2G287Gy0bhznhrbbVbsfD8MSHka6v8WxucSlXTQSCXR8wdDEeN34t
2Urxwgk4vBXNDnVxEJO0881hbkT1uzahpUbn1lO1V1ra29kx3id3/+OXO69qcSbBgxHlEcGqFA+I
NtnqPV2yul+6lR96O30bH8An0fAI2NcPxtno4jASFEVbkuPLBZPmVUVJO4JRKFF2ru/nfL7+vDbO
ZhbnrxxZo449zPi+tu1xz6pS5k646vOoAM2LaoVIPK6b5DnJ4uz5UGDzIQNTH5hg0lh61/qv6wbm
77FckwH9WgwJ6jocf+EiYl7rgZKW4HSUQG6bf5DkoQLRjQkagOuGViudl5YWnmG2silIVYby0Q4J
RTrR6pQ6wwYE/dUPhA7c8aFCNdLjVRl4C1z4RjAqUJhsYDaqYlrp0MFpX7sYHa7n/+P6Ft6Rg1qq
ExgMzdDs/tgFB9ClaAIFra4UYIBgcHARgjs9feWhtVZbEZdbu/CSmuWkClWYni947ff8vhRbAMFR
2cUAF6OolfHe/quANEgJYloHEt5AwS3CpagXYA/p4TkEFEyhdBBByCKh2S3JzywEVcNzAxqxob+L
8VyPIl73Zc6V/vDbC+uL6CkpsVxpfd2AOCZ+S3piGXm7AQsdncAQXkm4kUFZnUAefQSng8RTTV1N
qS4Xvzg2AD6XkCTA4tsQIwdDDCGt4g1iiV4x9Xad73zxoKv/j7TraLIb57W/SFVKlKit4o2dg9sb
lTtYOWf9+nfU36tpma25nJrZeGG7LkQSAAEQOOdHlZ/T+SbIB7NuOBuw5fLWH8BYUw9qRCL5BVBm
g7ue4KX0LtQ5CcZmRQSTw9pC4kYIWMv/vD4awxjHtIywyBHoYHpT3g8gBCPRQ5yIJy0ynDjUdwlR
3Vbj3VzLBf/9eL9EM2l4lLViratpi2tkeOq8cbdEVumduuPNqmzv45cgRosLDDbTnCZAs5fh0wvg
KwU/golT8dk20NVOMtrqV/ncZ0CiOZE5tAT/V0QfRDQXSwFxg5E4gloeleAjAZsc9e/aurkKgKUf
lbzegq14gIKpFmyVhqHijz8PVK2SSszB9YldnRzhNXULK/F6lDYUy3+N7kOP4xI58tjRI6Jn6QR+
wfY0a9IpUJudWj+mpN1R/zFpe0eak13TI2OWAS2o/xCAITHwILO3z/evJbMThXrUD2onZrCTdt90
g63XN3oa2JcXyhPCaKukly2o3GCMQiRas/9SYOQZdFGcG3Q5ne828bUURlUBlASGeFK2J2nMjxji
taUIzEs+Ou2y+xrvzfGUOP44u5fXtvlYsFIawuhuBdBHQaQwxeWxCaQ95Y0SAZ3OWl4NHgFt7eZX
gG2aMmtyJzt1hmO305zL38Db3+XfV3HsmNJJz0HhexJ7ECbMseX7gmUUPCtdQoFLG8z41MkfDSU0
lmsU2E+pNFglqqegp66M2lwYZqoEMKNSthMJ4M+kvZKmZo5Ytmp+Vz7KP4YCLizeN/FMiAlfiIoh
eFDUt6fc/yWIp0wC1andA9VqeXQrHEN6KDOMw+udaRg/Gppwdp63JUxQIwcY5osEmA/aty09a8/h
SM20fRpz6BsEXz7nzc6rta4xDqrIwLErDxA3aMQx6gF4Z8OTIu207FjRBQ7wWenAokHfRoF7+ose
Xzh99lFMN/xxHCTInnClFyNQyZSPUZPctCdWmfp2iQ6aITXBl2U1U/EM7sodyBm9fij2l3dh80Nk
KJGmoi3+G5VpPyaG1kRqe6qrwgQpJQjTuEOhPBnMuSpRbMhRIcNj7epT/wACSscHMsVuSa6r9wFo
k1xUA55I5myVVpCKJMSywupa6+/F8OXytm1fsl/7xvbD1xHQMoVcak/o58+A42iLTuPR3lFfwBFy
MwDU0opvk2eO1E+9+KY3K7FMlKR3RhIkJZ7FgSJyH01nLQHeSZlYMREsLUT75aNBgK/WH3QAYpKP
osdIgG6JAOnQMb6SA2CzmYGMge5zEVlrXqnOADjcVrlXZMEalacOWMZE90DBZA5UMsdyMtUUkCYJ
tbO+tMOkAjrJoxjD+4iNbWipXdaVJaWAvVV7N9e6XYrfLgEC42sHAUF6Y6AbdQycIDP2YSijdkXc
WB33EeBYBwWgmapp6GjArSRrFKJjFuaODEeYda3Vpvg7BC4VMAXVObUBc4fmEXCwZigpDqcZvKN6
jvf/LgH8KN6UG8T+VLqnSPqBK0vkQ5G+tdqHLweWON1gNX4ToJMJZcjhKp7V/aCC9qVJrMzHDzSq
NQv5baE9pcIzmKfNPEIvZjOgoxaYl/rtSOPnuXJFRQGf0FWR7Gh3XUx20oO0VrkdKtT+JNFNMSSe
AS+xaCprbADfCiAeEX0SgO8zBmxKWxaPsp45FSYNaCUARasxU2W2G0RqNarcQuFUAnAwC1AUga01
6h/ieDLFovRy8iqg3U1vKpOQ+wLUt6R6LqWfINJrTam5l5WXMlJMIM4B4iU750Ftyj0AjorSHcTQ
aZbG4FS1OuN2oMGrqO59wKcOo+xJ0qscAQYzLuzLyrrZ+UQVkcqqYqg6YRvnxyrq+myArlZT+pBE
h7C9VvLYihWgd6WaWSu1l9O3bMCYWALO9vcMDNQSbCmcZ3cIY4DjgQE5hSYV841P27PufyjA3u4B
Iot5UGDAzAXvSti8AFefzHiqAIilYlLBU/nnJj0kO3IUgDVpAUJzkM3sXXpEuYdbxVpu+m82vRLK
+Cqjo9KQlJ9CJye0HirPcFM7O5fO5FYPvfeYA/CQE95t+68voWzRcwilqS5zCJ1Q3tWe1GUYlTid
LaLZLrse3qcdrzbCFcn4Lk2Nk9yYILLsrHI/nOvOjA4J4I7NBAyCBGDPFvBId5e1kCuVCZcrRdQm
zNy06Jy0ZxvlkZ10zCzdyfbUHR/5CPyb4eNqYxcVW4WPeT7XWjFilTowJyPph09kE9AcvPPjaKqy
XIArMamqt7GxiFHup994dgcvr1l4dQagBcmaMLO94z0dc3eSCYxJT2kVRdjJylHeFBcQn0fhSrqC
znw2DgXX3KrPZt1FBUMVcII0Gfhpfy5yFsSyCAAS8zmDqZyWURgASx8qF8QavPrDZsSwksWafjoZ
ZMghS0aOGNrgGFdcwNYeVVuYd/UEdlbwibjcJW7GvCuxjPFrVSR1ag2+L+mtP8Hu8cCjWcmhOOM9
+aQ4iW3YSD8Efqs4Z29ZBwA0obbXYqw3mEztkDnLo3mIu8ZtlykVzl2wXY9dxS2MFZZaUOIoES7V
NvjUHsrFwVkRoGniq3DXehjcuuK+YG1u7UomY4n1LCuA88b9MwAB2cnu6EcA43jWCzuxlgoP0FVD
r7bac4DSYckx0E11Wgln7DPS5gacfFiwXIUYxyRmXsqcTd30NCsRjD2mTZI0PoE9+sC/reXWTOvJ
nBuVsxLu2TGZalwXkiil0JTG6Qt4msSpCgtY1XqDx8D8CtQAVgjCUZUbxG8vUAGblqrqos6Ow4lJ
IkjtABI5vd3ruuQEKgI80AdeviG21eRLCrO8XqhEvy0WCwRirxbu0xwG0ZSWnr6NXCRV3pIYj0ZJ
nIaTiiUVYm7qE9AzqO4YCceZ8aQwvgwloiwkDaQY8hNi7Tj/0IP7y7u2/MS3oEX+2jXGb01gkpz9
BoR0cbMLiGIJExpyZXSsAvgbYNuqHzmXBW4b1F8C2T76SCoDfaggUC1v+vo5MzgjX9tPDF8rMpjw
ZJrSMsX45aLmk7O8PAcHYIaaupc74iuvErxd019JYxxiAvRD0sY4ospZMPCWrur2OfCKfWABXBC6
wXEWvO1jnGHQznIr02X7KuAaooEBocJ/O6DlC1YRyRSKlBaLhIYCTr+71pDbXJbAUWtj+feVBLyV
IikqsWdT8aEkD0L+JCQ6R8bfeLsvPWPcwVyCH7QXISQSBTOmuVMZua1pyn7W42Ojvo3thHKr7iaA
Y4r8uwK1UBD17LTAd7OSh++8HXOt1ITxF2mvAChRQpjX2pI77gHRnp5bswHyt1legV7JAz/IFLr/
bZ8Z9xERNdB9GR4xG14VNUUL16MOUpjLQngKyTiQetZroyIQoqJAoSmhlfNISDlHScXl3WelL50k
5l3b4SjFurWjNDQn8FcUTWd2KBF0GLZvVN8bxNrMQWCcDJmVzzsMKLsG+nrk4b9pL2V525uy1rQ2
x4LBkXBU0bcqozESkea/2dYFB1kF+Slw3v5ccyVhEK+WBzyjzS8ZKDpm2v8r7fiSwNh52wcymvQg
oawbOxFRuhTPUhZx1vEZ23+/YL7EMMY+jx0A7KYemu9OlgrQiTE049DsAXgWmwpmlhb8NdDPH1Q3
dlKvOPbn5qH2DHvydNtHjMfr2d72Pl8fxDiGpiljUmgjzo9+DBGws7vErEdeS+LfWPyXGMbiC6X1
U3QRoHK5Fw+jHR2XRrNlarQC8CFCLT5k/fajy1fKygLkg1y6kPUlsasB/GVKhila8c24X5Bg6Yvu
VG/6bfEjvJqdESC714Eb/KuZgnWpiLkNfV3X57jFFxT5c6q6wvw+98QUMcQpAGkOmL9T8NyjyaHS
r8FVBjsGbUMZ7CL/zei1p8sWtO02VtvBmJBcCiOJA3xMA9xqOxKdDDwjkpt8LLSOk41q4WCAogZc
i7ynp80mw/U+MLZVFCHQLWaI7l0Fs1ZSbhrg1TuL+9ZBqfymtSii/Mr073jJ0qZyr9bMWFsVl3Va
LyV6tXqbMV+Vti1Q0/eXd5YnhLEgtADLQ2FASAA6t1C/LrOFhYXTq6BuvuZ/ZdQKE8cVbRPKdEmL
cnm241g5GC09j3J066fh8wA47KpGY3gXXBkgTq5JZ+nJrzRorSA69SFGL0HZ+CTXxTPAPwHnWz6E
8m8xDp1oyHeJ/+KT3SD99gPZGURQc5AbvX0V59as2hQ/hHsDFXOpKa+o+ChXnQf2jx34v9Ak/Z5X
+b+KVVZLZc1GFdFGmOGCa5zgbnJkPEGAhOg1NYVb8HegeJB75OXyGX7SPn/zyyuZjHWU6LxpwJ6F
rNrSTf9Ajv1uOhceEuwjvmKneaBFczJP3807wUzR/btk+aBAWQiX74hVXPcO3NgtjMeULLorPYAL
POcWr5H002ld+k7GlMI8p20tQw3oo3qQHmYzOycWYFTe4msgrIPjHuJzJz/nICJHYad55n3BIuD7
ByDqUGVNMRR2Jj4nqtwDVwjZK9h9+/x3yoUU3Nb0LwnM8bdiCZLuATdSvAdut9fvUlQ1uv0/gC3a
zPbUL0nMoWt4n9arDpKEI9iCPmGL+gdyrDEufA/yTUd7S2JTryzqpgeBz6nC20rmLPVG76OxhHjM
UD/QQ39dXoeuign/6kR+0dd/AKSw6apWC2b8oSiUYqONkKjfB5Hl34LHG8Xqwkust6FD+xeuYvXI
nWThrZNxkGreJPXcQ2VAZpTuZ7vD+MQOmGEAR9dRj7R6mA0vMdy+7lZLZQIOYxCUPok+NzebgXja
eAK49UxZRbP3aGlocEMx2ZecjpcwLqu5ZCBMmjFE3ST7FQTH5F2TfqdTZCblwygQ+7LL2mTHoKsV
MqnG1Itl12LwaXnr+AHKRtzeh315P+7GW52Am8eJj7SxWk/Y8zZ32bsLS2Tn1No2VUJfbJHl42Ew
FzprKq47/yEwHmOkH5eXSRZz/yaMSKoqorCJHltmmVpNtHyWUXIcpNyuDFyxtWPME1oL3ukIdkVw
+YnRQ6OlCCWR74iTnQNrRifTexIc6zJ87tNJwrNcf6AqqnygIxdJvDPA4dWGqPvVgz2PvxLqJmmC
B7zSpmLhSIJs6gVQlzPp0JYP9YggVTl/cqZN4BOoJrOsJlsIH8tad8DTWgoPsXQyZvB/CL/zkZhV
+tDlx1q60zEhK1Xe5T3ZDqi+9oStcnf+0NNkSYeaCTVg1crAHoQ69+/8uPjKADdA7KC4zqv+bpd3
VnKZIAQcF1lQD5Cb7uXfcB638b1gfd6BjdmAxYFbKFg88IXDV5i7QKeC5PcFDn86UG/cVxZmNQ4F
AD5lAEnginUub+ym7a7Wx1wIYI7MFQGafULfCiAerDytHT86SQMPlWzbPa0kMb5/0kaojo58qDtM
FvKhnY63g9hud7jL3dLUnwB/wlncdg62ksl4/9nAU7teLn74hBW6Q4A+bkgE4CecMAq3/rEHj/fz
5S1dfvTSCTLOXxoLsatbnGDcSaY2TE6pnFMU3C9L2e56IirotGRJAgEU4+6lMNC0tKqW+G2AQTSW
Acg82/AKV9jzDm97SV+yGA9fGxqN/a5EKK6+Nd3PwLjrxIizoM07c7UexusVsSLlUoP1zAlQFHrJ
CTtenH1ZhMTWkYiSTZFQfoogmBH8RdDicvlUNjcK2KRgbQAvF1UYcypprg5qibMnxrlL3wrjsUg4
edEmEh5dyWAMSdPTcCz9eQmicCAv5BQdgg/gtyNZiHfprf6SA8+Dz7Kx7P83tV6JZWwpCAGbmAsQ
Kx4Ut0OQWjv6ofV4MBPbHlcjEu4mRZFAmonvWBX71Kis/HBAcrngtstWaEUH3wYy8KE20SK1583V
b97sK3GMv/UzYx70HumFMoaOOL4oZWtJ2g8S+GZVt9Zl9dg+O52oBp77VE0RmU2MS1IkBfj9lpLE
HlNOz82VvkvvQ3u8JR4YFoC26URut0P34GXJ8qJ5345vJZnxSk2RpGqIxyQQuQ1OdedT8GKfW+06
fadP1ZnajS14M550G5M8GokDihEgqSHldf9BGrB56ay+hXFdOiYEGvgUQKbcj7KZ9lb5vsD7DLrT
2GjFAi34DhUqMJRHLq8+sn0lrGQzrizOl9rAKC/jkIMDplZKcAkZn5OfeO4I3lq0kvCEbnqFlUzG
tQWjVMcRxd5raB2T/JcIJPfa8HH5hLcN50vK52DGynDQXtEbBVGWE+5t2cpBuG5mXgTHgFm6u/KR
N0C06U1X8hhD9aeZ1Mq8aNTwbPRQHankKC1PAmOb5RBS9BXqADnAKFIgLzysvzibtvzEBbP43NTV
ppWy0Db5BINc1EHG0Ijg9JZ0EDzMjB7+3WPhassY153lXaZKIrZMvh1t1aoOsQ0qeW9ETYU8LgSY
/3F1jLvpCrmT2xQbGO+Lq+gI4BDkggsBmWxOJlcaR80/Y/jVXoIFPtfLEmbd2r0d5Sh5Y1IdQ+PI
XjwamcODfyzPPDj1Tf+NGUQZk5lU1VjQcWmqxmCeKYZ++2e/krypUG257HZtkTni7HPu979xo1/i
mBOMhUKqgwnilnk94Hwc6SF+6B+mjyKwip8okuEhA/kvsdSd7klO6ujJUbB5lB9/48W+PoM52HrE
gDw1/AXvU/MoWUrMO/+hiXG4ZDLHJxR+C4uXBG+/L1AZc0/g6FTEz5Li6oDHbpT0IoSHGd34RgTJ
Kci44aevpsfYRROqa6Bt5RDuUoAvWOCnLEWr5Mf0m1q2+gjGKUy6nuRRDQeePNX77kr7WMbZG3de
3lWmU2bXj92RVwLkyVwu19XCRV/qNJw8XJ0xnqsShN2FeCIlD31T+eyE+eaOVotj1EvGyholwOKy
wHdqg5RmotWujpeyrAq9VNSsNAHSaekfC4FYLRjpEyU+tKGXiUcfAB1GJppaT8DnEh0mooFX0t+1
+mBGXQRizcLUQfmiAZerkApPlH/moWr6E7mFTltGKbsyWpfBeuxSY8gteYYyz5pboRMpyQEGNEIG
rUx0KtuqEYNn9a4l7wjiLN14FLufJRxmknmUHlVBdEW9MEnf2UYbOv4EJmoRuO8SiI3lsxZfxQQw
FiACb1OnCh818TQ0gyWQ0GzRwDUpsxU3g9smlSX0E4jIFdPwAUQ0AXo/uh2rwRrjwokAGN7VV1kj
myQEoLYfOl2P9nFdoLt2Kmy/ma4V5QmHh850r6MD9hAFXIJxnMzLJZgmHXZGGDuDJFtznWOiLECz
AICekxDU6S/DfNP6P1qhdbP2OoluE6WxaUM9Sf4RzaXZTBTvzoJZV7XTNxpYMWs8TE+TkyyQhMlk
TZi3InDxwI9psDp0CJpJkaK5KzWJ0e4SldzlYeNFSmCF5bUqYhhIiDGKWhlmqdaoNAv7IJd+Al/g
PIEeqemOTRtZA9oW1DaxZ4zAtS2AQIpHUGxqCoCw+x/FcEAH+76P8iOZX8FIigcPkwy9I0v4wOym
1dpdYbzKhmEr5cdCZ6/4MOPwV1T9rI0BwwORVdKzGIFOkwympiP2jlovyLt9UGinliSHWddMSk/1
GDtxg/6QarTQver5Ev0RFgA8KvvrKDVcOvv7rp6fFGG2aJJbUYlboDgncb6XE82J1NGZCx3I6ChO
oVhllIJXaqJdSrWbNPVNILgZmqpa8dhFtWkMzljiDgkxVHUd5E+6cG1o6DsO66tO1t0iSm1SyHba
FA4dMFZcY2pjltDseW5gCuMEHDMMNRP0YTf5PhSMfePH7tSnLimOMooeM8Lcsnqj02T5ooKA9K6G
X0tDYgqaV1Z4WcKzoV5g0JxUbhXgVRXt601yOxNyl9CrIC/sispmNRaD6WOYL6oMt+9AsFF6kQGU
HeGaQtGp3AJKG+8ZoJcX0aBGdxr47gxKzIA+xpLmxYC+J9kTLfOjUvqmGBZeXCtmHFwLMv5T8tLK
OQJjlOYiWMNcP7bGnRBYRPTdSnkNymsJdbwKkBBTZQ30pxEQp6Gv8XAuQSuvTvdGLh1EUMiiIH5A
q6pVwLZmTI80CbXS+bpSwCxE9nOYAVH5ZoLISjxM9JeSvCXSUz6q+zp35a5wQkDHFoJJRMAT1QBQ
QaCe+4gzG2r2KkyKaCClMTA8bqCVrPSv6xIpTVDDkcjo3gBgkBGrmEq5TrRwmQ8G+ophgxHMyiSw
us72UOLpWHf9KEcGdiBDZYnaLx8LjWnsBD1ahvPpsPADy+q58gOXGMGh1xs7Vt+CbrJBwg2zMYOx
ekhhrVHg32R0OOszntxF6Szld6rwHBWGWcjIJycQwrSypRhPU0pR/cxMgBjt9Lq2SZPbUyxZ80Rs
PctiGHu+g/a7dVieOxlZQns3zdlOjqnHCds2U+3VLcDc7qo2aSiU4RbQ73t4RvgrUzxHDr2Rng0H
W2c3mGBIrrObDCfGR5fdjIlX4plUMS/TeA5E3HZLbyPpBytokCdhkCMfl17HD01zsh5lwvQc+r8U
EvGi1s1UdSWfSQ/ViVSSOv1/irZUAKRjiC7jyv5s4XvmVQm351tW8piUUCvTQOhUyGt+L3MbILxC
VD57+mt6XYPrXL/y4b8Ky8DIs+om9jKW9CpTV35tgGfMBQfb3n2iG4YBt6KyzO7Eb6PWmD9LBHA6
u9QeBuuts/O7Gi+sHS81Xdb2PeD4SxqbNA4tYOumABnCCJs0dMWu84cOMB619CKoL/KUcTpat7NU
+iWQzRqbqWu0EMujZ+MNxu5FTvLYvfjXitM/5h/cevpmDrmSx4SLVTRPkpBAnniQwWMSYNwBDyLI
uixNcMkBSj177Qcv01N4+8pEjH7TZPXoY1/TxLdS42ckw7/PslMpkdUE1ZXaCmZERbPHHFgUdfu2
V+6UHIDgyc8YfNpN+pYqw15RBE8vWifVW3PCHDFgKnZjFOznBK3a6EaQQpwUEPAxeeBFBNhVVeXI
9FoOPoh0m4kZbgvi5lVpa7PkAADYvOyotsPir7NkolW/yIBrs9Q1JnnyMuUsAkUjUXLnspTtSvfq
CBl32ANKpEAXNHQ0Aba1iPxc7zxNwhCq+kqFt46+Rm2JsOsNdUPOCrfRLFayGV8Yp5kYNS3UZzSu
VV3FM1dqDmAMywEiWXd4ghwwZqXJJo14orcvga/NZbygEopD0i2ViaJA7iyUFnDT3DHPLUm4FzHF
RqXukDT3l/da3izNrdbL+ELAoxR5J2OvU/Qut7OKKvxwDBrDkoXfIu4hCi3sMes5UtAQj/eVkNtd
Kx4kQbnSR6DXD+c0ezEQFObFYz8/EyhpAxSpUMfERhHYoVpaY8crbvI+etnKVXqWw6gEZcRH67qn
yDe5iua3eJ8jsrq8O9tp99fusMPCcSvqdaMhAVY9zK9qVvXTt8UXHW1lJqqnZwDHpR4XjZxjZWxX
35iGipiMsDIlhrUPP5QeQJU6j32Md/Kf/DSrTTRSJZBS2NkpScGCW/wY0bGmDQ9J+DxJL4XSmQQD
VUInOUqI7k39UUEamSAdrJTe7cXQBZK3OQuYwQ/MKrjrjBgJxzL/u8zyOplanRNfcjnnwfGyn9Wa
1TeXVKnFcsA3x6fZJS6AQayZeO2z7qTm6KDP4pz/JFZma7opPFyWzTsVxvcpilyHwQxVUEbXABJV
ee55oxkcD/AZt6xWF6VNGyjLVdm7gCEB9VANel5+UxBvJYyLm5s5H6dycXG56AiGW0+Fo6qcQivH
RNkJwMxotCrNcB+qmWEZ6fVgPPX5+1iU9r85FkMGkhHQatA98acrCNHQK2RCgK5b/zpXXuNi3vmG
wiE63D6YLyGMkwQ3e+XHFSCOGuXFLzt37JBdD4D3QHUlR6+nEqEGp9cc77No1PdQ7Usq4+XmWBCm
KhNAkI3CjtE9KpD2nzaPRThN9bqclQAS0uQnVQdT9g++ymu//psI8K91UCYCzEUj1wgIP/FO8b8H
PkzEI6vRAHtbHuID75liex4IpdL/VwkWyLTRyxADCiEa0P2zNreuH7bg7A08owc4Sfk7SBLLx42R
Vm9B8ktCynh5U//m0viSz4SCoTRkchVDfn4anMGw6nvyurxoojZWmwTzH1armnyQYfmyulDGQUV+
nLa5iG1unM9RVKDmGc64vGy4gc3zhhyLYCf8mkGt8mZc6tHiiBoHdcrxfeoquxQQRaBqpYMkWUD9
7PLWbnuur51lPFcEnh2SSzD2vjoLw02JACQgvOf2zebMlfowHqWQ+6ArBhxfTAdLMmazQ/9VO39U
QC6ogM4fYwgrnkpXyHgjTMsvXzB4yriZlijhoMwwRxE1yKi/VdHtmiWvGcy/DHlzGpvCDBlMVthP
io3703F2NI0EH8i4pxkYI0FwrYaBkxkAJEH2kFAeQuWmvqykMSdHCcC+px7SwlYGPFRyldKXZK7N
IrnrYs3RUC3UgFN1WV02HehKKHOShipV6GuLMQ5Vg6aiO9dqYF2WsKmQKwnMiSl6KM5VhGUB1Wsi
KB/mV43BZV9cHOQ3vVhJYS4C2g6iUE/QSNULdiKALOBMoIS9Ex7FXR5zjGx71zQJc7soSIA8klEM
H0yj0oibu+wPsnQP7805lu0LwfiSsHzBKs4ZidF3Q4E3NeV6eRVN7cILzjOocBZyNYTZHMoU3oIY
TU8DI5uEHOJaBSxfSmupw9NlNeCuiFFvpSniJC7hDvO2MgcxA+wYaDzIdWLcE3VnoESJlm/LyN/z
rDnoBTg0x8HhfMMi47uWfO0qo+1K1BjpoOIbZN3CXG8IfuSPpWV+eWxWnhLM7wPX7lC4mHvkFl22
NfRLNmMHtaYKvo+x4s+XYJDh7NQ98QD6bIq7Znd5nbzTZI0hC1IygXIMFOKSSdBfMSW8THz73fNL
Qdm0z5iiIex8yEhPPfigLLwB3avoo1mginNw8+EVqNyhm8ZB7QNA3v4x4sM8bLuWv7aUzQL1tNMS
TV6O0wPamORKtvIKxKBsQG93/aS6IBrLD4nLLY5y9pdNC+csmMpcgPkTsd2rw23dHRThrUbi1wyR
WfpvcA8AlXv3tR99ey0Dzq7Eg5ZUwcOWtSnPzU2ly0486Kif1zu5PgtZBtSw+3LqOX7kk4jngsaz
2WBn1EoWV9iiGXULAS9wcv0ujBi5a4hV+8RUa83s9NIq9MgSqsJNSL+bJTAV1b1dUHBJtsl96+dm
HZROMAS7oRFdgtJHP4nWOOFdZT7NoAzOgtaT6S/1tPxmTd0YHEj5cJ8Vz0klWMkUHAleArFtpjod
SqPFQ9ebjJpj20QAsdZupC6wFCk1ozr3YpRTsjR25/x1iO7GGbiIEuA16zullc2uAm9wOptFi7YU
Q7xu5t8tkuwySKwJsFqX7Wj7Rv7SL8YJo2E1RqkUm6d69T536X7huZV3XJAknh4z3ncIG1npF30a
f4x2UVvdo3Cl7dNj0pvS03iFN1w89N4UHC/xNx7ZIKpCdXDOsklH3xXaIHSIpUr0pmBwbZcd6Mtb
spfd6Mc/AGXZshpD1FRwP0uGhK7JP6+0Qapo2C2FogrBd9tbC2b1eLtA+iQv6Hi75bcobKY5a5GM
zw0yUDz20mdzRiqcl85xMNWTu94S0R7ROXyu4M09XUtkXO8YjVES95AIbEm7usO9/QiU1msfMzXt
Y3rmPVVs1oGxmTqmIlSAj7MuUOtUmqf9Z3/R4ESBSY6J17n9r/pnbvGusK3bcy1rya5WMYmc+Kpa
FpBl9PdD8aoGhROgv0c0OGbHk8NEVz5AWUg8LaVLUbJluTPL5kbRdIeOvLF1niTGwNUgntQhhOEZ
gEfRMw1zkqXpE9SWecMan4Up1hF/ZmWAf6aKShjtT4NCzTMRD2qtru9T4UVCFabVqkNYPc9BZ4aq
b+qKulcrHW/hcMol+g5MtapNX3/ygxPp8TijqJYiKrtCKK/EbLLqEQ3uwy9jOEqZuIcicC6PDeVC
P7giSpJIMXJDNcYvjW1SKkYW9+ht8r3sELpKc9Vbo7NgM6QR5xXs+1lAmKbDeAjQ841Py1ppV9+A
HgfUa/1JaAC/092LvoH+FZBgvV926t/d0J9ymDPXy7gNYgFyyHQ/9xgkyrjVnE0RVAK3oorRrP91
NK2WItRAX42muT/ZoyumZumOux5daDNiI1ME4eE7j8Zysbw/lQtrWglc9nYlUPZB3NDnYw+vY1zX
+8ZC+vOx8J6Wd+2ZF11u+Lg/pTGqrCcBgH0MSJv8/gAOI1PVT0VXulVRuJmSHhrpdUh9C/OppjgM
5kyB7FvO9uVj3Ggb//MrGN8ehQEd9QpfsUDa1EH6Scmh3FW27IrJHSh5MNsX2d37P5gq3N5uIlJN
JVTTWRwKShI5lBOc70LKhYY7NP6XILVcJCb2v9zuL2mMwqLFk0yNMPUn0UOQvUy14C3+oXbiOx9g
kfY/6KRcDvC7On1JZOx+zhM9bSOsr7VbFHK83lUnjEPnYI6h4HLbd65kEeRvuNL+82oZVe6KJIuG
4nNv0Ul5FVrLtJfhVHaxV0/Cngeh+D30Ar4XVTFQqKG54BvDUoDqR4D8vjsR5akR7gTUzYq7y5q6
5dgkRFcaQSeu/o0NZ46DLsoo6U6T+CBXR6kBHEz+jub3f2MRa0GMonSZHyZtCUGDpYbW5GhWp98Y
urm87aPHOXoIETfbGQW30QktQty5wOX3WbVZy2fUJugHkGeqkJ+fcgz4TmAhBVcdRhGLffUwnnNg
l1ze2Y0y8nJ6X1vLKEtBO0VqI0hcRkeyX6HoNhbaAvx98dbJppa5mSsMVvjIEbutNF9iGQdIx6wY
i1pbxJY96LI+hcY2mN6W1eZXigPk3X/CFLK1w7JENKKo4JKANv3p55OBYGCwCoZT+2NGdOBkt6Gb
ox2Hmsn/kXZly5XjRvZXHH6nh+DOCdsP3O+m7Wp/YUgqifu+8+vnQFXuuoI4lz09Dkc42mopARBI
JDLznPMDvdbHdZjGwjsf2iB4oqLPRdY10O58NanNw1ALXDrs1cRB2L6pPj67j7yi2GNr6SYe+GZq
T7vxZfiB/M062/ViFHIygm/tOHGtdlUHKt10E3nDHW3XHzHj5or3irWL9HuSBrOFqpqE5xD+w2LV
hCIvZ/RbDrhI58IQbHC4mv222pPDevpiaRehYVzXNBV8RiLPfszIJ/6Q9MO+lPdc5unRock253fq
0n6B2BiPpwGPII594YVoakW3BOn3uWhHdWYGXb9yBJcsSAgNEeVgDjJ7FVYVB45B1PsgpXDVpsdR
ejg/A7oIrE+RJEESVOo7+c+w+iSy0fqyqkjUd/sKFfhQj6xMl1CaGq0mm61+lbqePi2+m8OlLqoE
/FKsctmkxYo+DFWHmy9QQKdlVFsCf2LhxQjaZldAYWqtFvc9yUB4kPETlSgi3Q7MNmiVVOsEMeyA
Rwm8nxXt5s/QXCx+KQBCBFFCFZhnQSGVltdTHIzdfrwcHUS/+2Tbv/JPs8s7ol0niCPWEAKL3+7E
Ih3RybcrIxI1XD7j4pN6QwbapUT2q9ePLa71VFx7rCx+uhNrzO0zV7FUi/zU7ZGMx9kdLkBzfuwf
yDPRwBuSOTGKAisP1cX7B9wLf6wpc/+UKR51soAZzm+DTaz+shmB2UOHLxYV4roKFFrJGjvyAtwG
GwYC8qjm01c/iziJIu7XNV8/xreC2V3PiUmQOCpFo9j2O7TDW4Vkcip8pI/4UCOmsIveuFXZ1IXs
yteB0DD55PsCTyEKaorbN94r29LJDpEpuvrnIQnWQYpLQffptJmsgKBWQpfxsOY/09CmOug38M2I
LUYXbfsrbm1Bwf7r3Ji9q44xl0QJrGmQyN4QKGJOF8TL3MaJoCavdOhtAgbA0n/kSLSs7iv6dmHc
EPyBCKI0XoYgGFs6JgG6jOVCnfZ1KthUSwWqs+UmF4DNlNFybRSQyiPii15FXiOGjgBgUdUqyGDM
70o5XwpZDX2TYROqwz5fVQtduLeIKvBIi4L+R9fZlFOTjVowtxMGRz4mjjf5YLI7fkWuZcF3fDHC
7C1hDHmxVuZpP7eCLcWcO5FnuZ7u2xynGZoQ52+Zpa0M5TVwCqqoIcrfrhm9KWa+icVpL0EIoi/y
AxnGnZaVu2DIUdNIjTgFwRLogSodrc7p2BzU/OX8GBa+OUwTSJvpRFIVVlKqlht/Umsy7HkBeKQk
2olibqQpZEjbgw6FiLBbKw4szfrUJKsqxcmx6PNEGPZ6CG23pmutMFStgq9tqCWaWia850A8BOit
kyLBbQGf04q1HPvCbhIhn6CLAqQUkIVm4ssRtaqo4blpr+idPaM1kkuOfBCsnOeFNxiy3CL+PPJY
MmH3bC9BW1qN63qvRZKlcj0Ezz1JqNE/usZBsWhJF1VaFwYikA1Y+EHr47hu6303zVCrUG0oPhgq
KY1hFadLfRDjJaA+8dsUe/vMzcT3CSYlXcc/xD3lR2s9ysMCXqPYiyFHXj2c36Of68SahNwZ8Liy
iviIpeFJG1+P436o90372kMUW81BLy5rj37zmnH3kDWy465oDUrY3XD+lcwjXYAtpM6BHQOSWWqV
nWggOvE74Pp7tGJzLnTxVnzHUoIKREHAFBNZkkWFDanSiIh+lU4YpU0fop3rb4hLtpQvJrLW+WIW
OJhATERAN6LK6BRBAvPrRShpY62NZU7tAfK9KR3FBJwGDMuUQKA1a0QDtbHNE6NZe68snB5Yxn9F
SUfwyL5XUFSfgpQv609if1z6wCiAl64wR4qvg1AmqEvR4O9kzWoxQFjafaemmRuSAOgeahMmHTf1
PhpmW9X7G95XPDRNmGXMGRo3X6VlaAwlkK/xIQnRCl1HTqKCx6DkB0/KCxudIabWAR0W3IdgXeqU
m6BpDxGX/FCDzD6/eRf61ulK/V4s5jNlajhGQlnV+1EEKQgEb5JSeh3nehupo9NoUNsROdTLKTYS
KZPzxheifPqMQYGGNmDJ7Mtd12Wu78cOZxWlREpnNzicu15KXLhEvphhkqJd1sRRTfp6P8yTywFE
OM/bWbzREnBVFcpzBGTj+XktUBhhRU8mxvhvXganWdDCYh188tflVuwgLgOvWvf5TFec1tWvxpVi
wZrZT6LMk9izDVU9DAKsJyCyHZoy7RLHrjA5CIxZIJSrjfmlQE/f2pNmZX3Z2LuPUj8KIpgVZP6q
J5Kj0aJ+3yPHhhfU0N7N2soRX9k4EhMI+Ypa+12H+6SBbh4Xdxcp1x7qIbHqRHqdQt/spV27ytmz
bBWEPZSrV9S/cbJIc5OWATyook8Wnx+zuQHYNjCz6rYMrjPUqKp6palw0aSI2EsXRYWWib86UXBK
i6qvY2k58bWq21stCp7rODDnCCJyuXAl5dzrhCv7/P5d9GInVpnlHSq+FVERqvdBh5agIrCl+fW8
haUoS5JOTDAPF9S8Aq6cYWKoIzPI5K0yx6+BUummpkD8D/ACB+RY9/pQWlMEoF0ubibft1ZGsZDZ
+jIKxl3HuhpDnRauusyhFiZz7SYLrhNOvlND6Q7A71a70GrFnqLGzRMlWXETi+cGKSJkLnkkH9gs
Ii9NZTKrGlwv59txUN92eMVECmDyam4NkXToy7uVCS8FYoj5/mOSTRvqbaCA4Ier9/kguE0uebUf
3wizb7bFhwhkkgiUb5j9SLLS5YfR0KGMNkIqLFBxUSPT03/8lfFIREdAreFlx3bhx1WeYI9jPGiE
B+RdvwTQL7dSq4JUDHen6EbwQwbGH+DVNeDd4h4/scxcCqMvRoWYBWjVorClH6G+xkmzlKKVcK/+
MTfmEkCiR68UDnPj42kTCYI1N5dcdl0pvhMkH12o25l2H/HNSwcg/8q60hP6LSSVdZQ/iSzgNcrk
z7hJLdRZ9RGHbKSP8QfZqYERgVIcjCOKE+AGXGt9W757Tiwy66kI9VSDaITePTMiTJ+CnsxEMnoD
Hfv1RjOGTWw3/Gq6aTHYQ9pHFvH0pv/z1UMGASf1bT1jB+lHwNBrEE1PpbeynGtGGD/hQ8Y58HV4
/g61TXBYR5mROpAzAtAXVJijDak43KurGQ869m9f8WRuTGymBuAHKCPMbXSqF/4ldXyLmkSbfGyA
6nk9xbJ4KE4MMo8nLgoawVdgsLF9V3hpLyM7M8MHWjfmaJ0+B33IylZdM8ns1Abgeo1UMFnOF1oc
gEp7/iu3GV64iD4kTVDYxzQgp0UMjtManBCVUUOhUpD/zzAfhHu/LbBKNUIqCakywUIa5xAzHK3J
n6wumF4LSFCnHLgecm0TSHpon9+Xi9vyxC4THfSJXE2hgIdnVBwHlRhSBmj2atizbAVqbLTmhUcu
84WmME2Fecbmn0fVQm0GkpIbsEWt7INlBwKOyv+YYRxIi5erj/sQUeQ1OUaKMdniHo9UC2pJqUXM
2NMeW3e1y3DRUZ5YZZw01xbi2Kuwqh6xjF7lcqAMz19ojng99/+/zBFVddTVaaaaOdBREWUV8Kf1
PqT6XYYMYtNkNAQOXjIAUNeghM+1q4Jo3Tq/U5Yqltiivy0zJzuYA0GqWhUnezIbELNDFxFuDKcb
XNdPkWyh54c+FII9mqyQsZ63IGRaOYfL++j3EJh9FPRjPWQJwh21fEqlSz66UfX789Ncqj18mSaz
idR2REQnwwbIeR5nC9Ri12iUeIGu8i00YdFlBIXr8ybXZsVsoFSQxTnLYbEH48zoFdFdpay4l+XU
ze+Px3Iah61eZ3IBG/MbOoivpgMSnxYPjQGrv5fvwu38dH5Oa8vIKir0FZSjBQATASgtFAPkaA0a
kU2kpsyiOkAVpDFi27fFwV2xSz/PtwvvZKL0tJ48YIU5r9KqwURHYqDNRrB4GSTOvD2jSbVH43xn
of8vTbaCo+1C+y86gz92KJs4AqcsJDZFmB9M9IR/MopCoRTK8xD0dcOVyS5efCdzpT8/mWuXiOXI
hwiY8gAEx6lm93hOrqzn4vvmxAbjb5JkyggIVGl4XTstFC5nlE5ArW8oebQrs2M5qrbUVE45ohu/
DJzz5leOhsj4nCJLNRDp6Ni2AL5zKcic1cyU2nHl5qB/5tymYfwKJEq7VIlhJpr1TYw2/QRMGmIC
sq1hjT9Aon/rnC3Gv0iNNPloacIllYmOiD6+VMyszhdNEWci4Cs7VFWzmF6IlmxzBZogLx2feFG7
ndvOIElh1YNgVVGz7bLRGKWnorsGiY8r+PtOHTyf/hAMYHMwusrIWZBdMvw0MiuwUvX5IYVYdDmN
ZpeFXlDIXtf/4CbN5IsLvbrhZeWSF2rkOqH6PWb7buipkn3de+c/6tq2ZfxdOUdE8Qu4hqQJDVF+
lvx65a5acQJsFmvgYjkfATHeS/E2rrwwTm0JaZ4ZiMpYzOyyGDfnp7TmX9ksy5SBaAqcqHipgQEM
JevUmkHYIxqTU9xSURV0La36mpXDwaawRPDa6uqE4895kxmgmAQ9TS+wofaDbinyoqC5wtNWVX9W
vp4kfnU6fcyRUohhVdVCU5Tjy1rrHs+v5nI55LfTkRjHVs7CqAwSVjPdDDOcqFSYc2ZCcVr5VIeR
fjToRq0caLeHxojOsMzjUYH4Sw3Hp7EAC1SV5rDLIhoLFLUBkj3eA0O07ce2VkPVCUFOa4pAVlvg
gTu/AGtflnF7ZOb7XhTgI7p0K0sA/YNljiRryaO1L8l4vX6Yuhi0ZTWkFWojUO860T4/jeUU3cl3
ZHydrnHojJpggSJhRksx82O5A/m0LYGodO2tuzYdxq3IICzqZ4JDX2XHTtdR403XLsOVe4It7M51
K2fFjH0pHNCBbk8XsaM8+YMdOr7TWcGPATe+HZTWGvHsWuwts8+0UKDZGCxkvKGE6B1Kkry2q0AC
2xuDU22GcJfaEdSmt/2B+ytCEXidaiI0tRHZfG+1reUESQQN5iVXdCLI3FZ24VKOsvRCcSbFDRNj
bcrLDx1gI/DaliCExEohRXLfBsSXaSQ12OWt6mXv+Wtvphei6dVgTHRXQ9bFU3dikQkdJ1TL+0aF
Rb805dbMN5INSvLOqQajf5Cs2eQtBaQbUL1fOSeL2+rEMONS6w4hQSHAcF8Gpla/dE1pUKrSaC0o
XwzmTgwxfhWUO6Lc9BLO457GppDqs95kF6HpYRXLSRfrW5hzYoou9klsimQ1KBOCz89HHACtkbC0
Q9mVhTtufGsNKJ5NKN76u9oFMlrgTV/c8O2OFCBzdfibFT+0Nm/Gn0ZSPaOf8nMwvTXvAeYC5rvb
5NfrCbDF8A6ZeLTwQJoBmdOv846VFBCOHK67l179ystbzU413laSYwrC1ZV50Y3xbZF/G2NfdU3b
cJrUwZh/4E1KcEd4Q3qirQqzDcrYyZvX6oOLTvbEIuOIBE7peDmBk21s4viKQflNnqjgcXNbPUWW
PhjrtNvLwdWJUeZg6gG6pVqwgEGWjTSPgSfvUws0Lrel8DTbw2Vor+3eRU9wYpA5kC3678Qixixn
5CxV5DbAaWfKsuyufL81O8x5nLtgzMIa36+24lvfVcEUO6DNcXjSOoRwvBU9gue0ULdroeOSXcif
SERBzlH5JpIe8VU/hPOA+KLz9wSl3QQqAXVHrv/C/E7tMOdOGbNYiyLYoUrEsWjkFogDQ7RhWeH9
YIGCozNS2arWU/qLrSOnlpnYJuBnKQtjWBYO+X622h+pJfJGqxk/dVGj2zgzkqdyi70TGOLaa2Bt
fZm4p5a1uOGUHt2CmTuZFZBc94ntQ5G1Ryz7CDIEYP2QHFxL0S0elNNZM84nAYp8AqYAB+Uw2NNL
jhwPlvpCe6TsFutV+yVnIOPxL6OvHy12bOEk5kD8kKsjjolCoO5Fab9XadcWbSiyrAOFSTSFzXcq
XdxmVQHXLQClxRn6Toa0AGf6jnYZe8pDcFxbxDWDzJ6dR5kgVYY7UpRA4twNhpw/nD8WS9e9AlGW
T/ob4RvLicinNR/mU7PnyltA0AxBrAxFu4Gg3lq8urQPTy0x/oUoGrh1Y1jquwsuueXzwe798Uop
X3sfLFTTGwciAf2ZZO/N1F4ATnVAJQxtbvb5CX924bD31Ok46DhPgoFZm2Y11GeKcH4gwkuOd1yC
d9sMYkM//hiVzAh1AI0EwQ6kex6UsG3lg/c+u1CB7QyqCoV7ly8Ss0Svl1zvtCK0hsxNkycyJYDq
ppYPhQBlnA08+u1xuo1GwfJ7wQhAq53NGw0s6apyB7J2YwCX5vnJLR6608kxG0atZC5pWixyNlj+
dQupndjqAR7Kc5dHRP4nwnF6351bTsa5ZWDorOeMB3/CNf+hOpWboWFbxWscp3wdT7P4ijudIOPN
8tRXx7mEudYJb4NdtEUKzgCzfGDWf2J2y3sW/fdgT+B1ge3X1RELZ7owYq8UeOSMm6RFVUp/Xvlo
SxGhIvxhhX3JoeVP0loeVsBNY81W6cTH2hO3mpdcrkIvV2bEPt7yspYrgdqSXGj7vXV3444Dw3Sx
p6xD/WGsjMBZvYKWQsPTCTIxU9Ah+54E9Og74Q/JlL3YUp7UZx2Pb6BpQ4OsvS3WZsnETDOlKy2o
VxMylzjCfe4Uweanwg3o350akRr6ru/WyBM+L4Dvh+H3l2R8XNwqRA8irC4pUfvK9kp+CTost5A6
o8luuoq3Ct3qlcsAfcORVkObe5OnFEG9T4TK1XJQ+JRq4ETtUyXKVsZD1aEtdnnCb0ot2iShsv3c
ev/1Nv538F5c/Rxa8+9/4p/finKqoyBsmX/892X5nh/b+v29PbyU/6S/+se/+vUX/32I3uqiKT5a
9t/68kv4+7/sWy/ty5d/sHNweE/X3Xs93byD/rb9NICR0n/zz/7wb++ff+V2Kt//9fe3ostb+teC
qMj//utHmx//+jvREW/81+nf//XDi5cMv3d4qZvwJU3/tmnSl/xH8+1X31+aFn9FFf5BwEChEXo8
QUoOfzq8f/5E4f+B/m/ACNEmj8QA3Qp5Ubchfkn6B0g6VAWkK2gPB/API2mKjv5I+oeM+vbp7/39
P0P88rF+f7y/QRrpqojytqF/mIkPeDQjKxAaAb4QDac68iFf77Iq8DulKvjg2Nj9XkGCMgFjfLlD
VKsr7oz6J9gH4R8Hq2wMZV+8x09SZpHiSXQgcQ35Dc4EvTwB/ECy+tyToH4dX0nJFS8/cKDHGqan
PH2B1Ij6gGA1Su7TGmEy1FKEXYmHwbTt89qelCuZSovMW74HnWNs1brFD2ZxQKfFZLeDkyDeczkf
ygz7KDjOxUbWrkmxVSCz0fNGN23jITR8aDeqtip6+Ek24U8BCGPKvAHq3Ky3a2JO78ILgHOKGfvW
iIa6A2oDsY+Ss1xsQMSLeLZw0BTUGqi0W5CkSEzNN+bUBkt1c6TUWGEsWXHiEg7sRGAwQt4UXBoA
F5ueLh6H4V3un9C6u4m0rTweWrBVmrPyUEFrFnGKBO367DAO3lB4ZY8eiA7yMcM9md2u3pamCC5s
Pr5My33TXbTDRkUzC/8o1VBP51/H3l5vyGUu3Z/fXUcvlo7NKXwDIMRql3VZTIJjD7yuBC6ukTcC
FyzdG8lD/uv/6sC/2WPCilDspqjIYA9MkDSBYs2v4C1EAxZa+23fX63vi4wD/2aQiSrKctTweIBB
yM8iOZR2O6Jfi5w5etApabLUqCJgo8fDLFqRcUt8KxOcNn8UelAoGjTnIPEXBOlA3grexpozknlf
gYtt2lLe8nC4LvV7FSAR68SH/DqgXw4kHdaJ//81bCC3QQMgo32LuXcgNdxrfCsEx3bYzU4M3ZzE
y0qzcpNx2xr9ZOcQ9dBAMFVVFnqJwbEymOeHINIjf24IzBXUoftIbXSs3OikggVdB9kce9B+2QQK
SSDpSHaa4AR2YgJuhCB4qozeP4yTA3EX0eA4UyhMKBJK6MxK9EvKlmfniAgiL3HEHjoyJuoctYLB
F6hfNfNNIbnnJ8ByfnxbQ7o1TuJzfdblpJ7k4ChdF/eT3d9+0kOEhm6j25xPTYTq95T1AxCUPl9Z
PRYS+M04s9F1HptFgnLRsbKRnLNUR3gXKTY4ffW9bB96mUMVhAweelvAmq7uH21tAzH7PkFmsEHm
OzhSQA3w6akTl2gilQFumY6T4IrovEd/TSHZKnGrYMeDszSxRMnLZKsRDRUZFHCl65s5QlKc7wE4
dyJhN0ovpbZFIVV+CUYb/x8P4ejqNtzI4F3aSCa4a8XZIpE93deXlIvjaoqNPjP0G0FBX81s3Lbg
ewdxtTED9xOb/qYZoZcEcZawADTQAKJCBPLXmR/SzlAmI4Bvhm6QNdRGDnZO7KiH9o1coiO23sCD
O6hFjtA4MpTOg0ZTcB2/RZEpH9vYSgz12OwGYqpX4bsIuufY4F99M9sBN2bFj1FgckCQVAYhJnj/
Xq9EbMK3QjJa7A/f1C+na/UHJoVuP1veSdveEd9SAYTsxoTd/ibEtwGgfpUrwBc85XcFpNsgQ3Hp
26NDnDB3IEYk94aoGcFgqxIgecZM7upsBxkq+HrcH5tIfc3QM4LnDRdtUxntr5vOv46zK0EzyLiR
yWMyXsXCBrwUgfQaqg/NdJ+7erSbYrOZG0MN32flShmuZvlBnVZqlWyjy7fty7yOMi4vtIkX6eEH
WrexwkdKzxHtpbfRnjYELzJnfc+uOBwmBklLKFX5kBA71q3bETRVW+lGAi7aHMDggDsfVzkceLIF
C2Ah4mrGDRvjibPiNpTzJ0fhKZ3xidsI0cigjgQnV3KBYxTMRkK10sROjCpH79HxE9jC6MrtVbnj
bgh8x07akGv9mtuqaKO8063CHh/TTWFzV/L7KEHRwRAhkvI2IQhRDfVK2Q2yHd7MNr+Hhotoizft
rYgqoi+Bh7Y31AOI/CA0bxaXgqeh0I5Q3wqO2o3AG5RtdROV9nlH+Zm9/989Pcgfvs44rRO+0ErM
eL7sU1PYVpCkyLy+2BTKA50gdMDM3uZcmm8LadrYmoOtisb0W247XKJvZX6uX8oLwQB75s35sbEF
M2YjKjzz4oOGU9IIGcYmXDc2d1neZlBHgN8AZUpoQLiuNoZj/Ly6Cej+PrckzP0rNq2PplGYVZ7B
/IfT5mUVzn5vy41Z5bjSsDlBHtVZdbuDmkMIKpdb6PXl8FzITopWg7YlYpeSMyCn4+hoTEYSyJuE
S8STUmdOPlq1BKMHy4DLX0fzZhK20UteGSMYLSNTJx7NbJLcrK3qHsI3idV5EC4JHuF3dW+YUWRK
rHjahsRpdUOVzRjPX+dPcCLSeZ5bByYIyOq4DmJ6GFoLim0/+0Blm7owEaoQCRze+e/NPnw/vzey
iIB+IDkqf0Njxn3Vc+DSCY7xprMFU3XKjeDlpma24M6iASMHUjke/aGZqeJBgkwarbetp6MWw5/T
gTAeMMrA25PTmWsHNN3mV8lWRHg6G2FiijeJizh5ai/5p3Z7NXVmoxvJphKseps+B45wEQFitlcf
uafSTU2JtwW38pAZf0qO8V1CTH0Nw0qjCfYznQ6WcZ2F2EitpCHUqT5knODJECD8aChQmYG7ihHP
k9mbKRu0dBc40godNJtKY76ZynrMTC2VeqLfLN9Dk/vgbySUQSmKlSJo18inCUtp8dMcwfagLXo8
YDBf3VXcdFwklxq+TLP3OeiNNdC517gPbXTD9ooXrUG+SPn9HLpTDqm9m262c0DwexfaJgaedng5
Kohw7hRDd/3M5J6FyVEuFSPA/zl6gWwmt1VticWuzyzwyPDguTXxTtiLskP1fzlTCay69IrExuO1
5a289Ca8VgsLMVT/UaFp+VXtjGyyQUkG6WjfIFDi3kIxUk4Ackwh5ygaaLWxgS4C35/vSmiEy9zO
1hGmwa3JZg58e4gmVvr+jBMDIP+N1Fo6Xma2mhlvwFb4YJux5BzsGSM4RAS7P0gB+iUhSdxdBtAm
xUvxRmwd/BD6IL2kmVm5JcGmQpFKhGjiK+d/cMG2HW679sIPb3l+5Riz6ePPb6TxIsoAPNIdIEz7
+o24IJIi0vg0/IVY+kWxLVzNipAbRCNeYqwXbRbj7RODbNG49YskKFId90RvDR+zhbr8sXxACgHS
kmphP+xVt7Dau2slNglA1vHKhBc35al9ZlOSvgMZ+vA5YRy/ClCHxgAlA6rjAL37t6oPKURjuoxf
QKsmWAgbVUt4FpArbQ6f2PvX836ULRWyH0Bk7s2mDLRQDjAeZOFEQ5mN3uEkhL6NCWpOK0TTstnG
G04B5jy1OWuNp2gxptDw4eHCRV0W2EPKS2iIRP93eOS3XXeTN/gg0O2MOksFB8gRry/+OLtQ+xyJ
3cdmuUNLITr9IB0PHY8E4h7NLuDM3EXrSGCpeImv8s/JCy7zdIDMAumkLMMiK8Ijek5tAQVxJxqN
8nW6JJOxp0zrnFVWxrRWWFnaKKgAoAwP9lIg8VlkX4Evx2mDGhzD+aqzM2hgo5E8wHushNi8GRM7
IE7v7xoL4yCIdytTTA0ejKDALJvQBeEiS1vj0F06rl8GxVx2pCNzmvdwqfxWdJDjPmCz+ntcGyaC
GNe/WFVNXLozvlhkHAQB74UyR7DYWvmGe6SspyAd3FSb/vpPCHIupDdPrbG6PEPnpzOkt4PjtKVp
rukgv+o3kK0FnfRwVF7RHr32/qfbh7mRv1hk/EEqF1k0TbBIOuidmODpptiEGeqoEOO1xtwq3dWb
ceHl8sUms6XzqhW4uIVNxIT8R3UB5oCd+AzMORUX145Aqz1WV1AdptHkeXcjrplm4uVpTpKMp9MF
A8xsZhfEUmdL6W3pqn7Ktr3HH5Wn8BFivaoxgyFJdifkjiojewQJ4NNwhMK1fJjw7g48kqARFVes
UW9xU9RQfwCF6Wiqm/MjXnKQXxaLiWyHUPt1DrMP2mWEsN70b7v7FFxJ3k9ilKm15Xt0sXvj04rt
hXDti23qm06emNBvToEswGqNjpw64VPugDCIM+VneuZ6m9ynXm32grM6afp2ZXcl0GrgYFDhftDJ
9dXwEMdtB6ro8OgfEKndaYjUZrO5ypzV8uDShji1xOS/1AmNN2qfhMc6NZsaaRYrBtAXwKPs0Ptm
k5pDjYg0HS2e5i8t6OOurPHSkT8dAB3gyRqDdwWYqhRTHaAxEAE118xos0ahwBetZK+7sYHnOp6y
q0dh4WJRTw0zvhQtSIoSdml47NG13pmVhkz36Bs+JA3QWuY3b375kat4vIoOzZANnJtDRbo0M2SU
xAFBny46ZIT2+wRkaepwotNYvvGSo5/Jitod8kSZBFWBRFg5wywum4YMXwbOuGQU+xO1LfDJfhLT
pA5uw0fJqV3dWuu4W7wFTxaJrVSLfZaXwxiGeF+DmlwyhRaC57cEBZ3OCT+KTRCDHnksTIA1sFdw
Q9ogP4hlawy8aLjyTeByzu+X1RExDhscj+OQJhgRB3oXDk9PHy0BEGU1yXP+wYum4NTQNjd04FeN
xjfELXWmgqc+Td5aJmzRmwJQioqfKqFk+Hldn+zdWeS1TqeOnH9O7tFAE5ZGe0wvw2OOFwhnQzOr
im2uBCGOWzdmKNzpJkrBWw0ZJKd+kAEHazbgwhiRkEnzmwE9lLojTJYYbJP+KjUxg/OL94l7++5X
fg+YcaaEG4NEK6hD06HoItzXgjlEuPGqO4k4lWqLKKtB76S/1mTASDtrvFe80Jb7TbmNnDLwNEBY
4PneFcDKrImYSMmjgfb8IMmS1z1dVcb5gaDND9Qeg6wBXLE1PL0+kGn2CDI2YEDqzWR2ho2MFjOP
c86bZqEfv46WDsoyEGEpEkut2qalMI0KXsgaeENuZQM51Svo3nSjNaBPAhqowmbeoo8Hfe+g7C6R
3ImkF7/YlmtaVEv1MBzy3yNhYgQw1bWRQkeCto3NdAAFZQ4AlnRZF5tpuE67KzU9oOTZm7Lb7VN7
DLdUGgIc0ZONsxfq5nApgrigd0q6VuY4GBnZDq/VMXxOzWqFzmYxSjwdLRNWlEQS4yrEJ6NCXVNC
N1ELaIDuFk6FtipLsf+fH4rZyEWCxIKqYXn6t9kJwDbioh6CPrPpiTzjLT8BiRzbOcqU4xu65hML
l3QI0OXaVqWu9vt5+v2VmK0at4nPBSnmnRYGVSoCPgdqOiKKzyhxiz0KJWYLJiFQdiJD8NyVBCCp
i7y6i371dXxp6zgtRH6Cys6NhLnHG3nWCwJJ2iOf2Y0G8Gd51bmzel0jFcbHF77/IeLwDgqBWlFg
ZTOSndOeA5+GG2nIsAiZ6QcuUiooKt0lCSr++xwwEyTHp62IKQFe3fZPOroCxv5W1+4FoPyy6qEf
kCS51KO1z7voAtCCIfMUgKGxbViDPAdVXtNHn52GL1GylXDh2kPhDpzNJ5S5U7hJFTet3VnwpMiq
44dCuckim3L5omYpanaO/oQQKt3OaupzMWL5PTj2TlRTLeGjDoPrWxdrCk2Yt37c4T0mGjExkGtG
l69kFYBB3nDv2rEL7Si0daSZrOlYuzUqi2vbcGW5ZOZOrJuUF6UCI+KvJzPB17QTm4oN4RmjGPFF
d5U+54c1qyws6KezPFkHxkWBh5R0eQWrrQPYIci0y6tG2fk1oIAoQtm9qc+gjTG0RxzHWNkRs2wR
pKyVABbfxORkGIzvyQEpGUSOfg6HqzfzHtwmeIk4/i3y86qVtqAqW7W5GDWf2GTcT18XfKzRLUCQ
9UicdtxVyBMidDar98wshGPgbwPBykIX+b/Uzt0gfTzvARffRQTAJA23ADSYP6vqJ7FHnKYcL4CJ
7zgjh9k45IlscKlrE1afPtIjzoPMKyS5Eq+8QWnSUW9XBkA/7zePczIAJn5WRz1vSgVrILnQh5NQ
flYs2c1uaR9oYK2h35ZjrRNzTNQr68HQlUOD3WaNqhf6d4p/TOorlY8MLb1Qm0P3IjebXt+EZhFt
B92WElvEeBC1m1N1yLpHlWxq4hWVBfSxaPl+bRPpOkw3fudW1EVnYKSRLqb8AhLv59dqYfDg1tVp
qQSU4KBCYw4oaYu4L2ZQqTd2pPRG1IJMEu9Ygox1xT2nKTHbbOejQK727yIFDkMaA8UTGxBlzhpE
r9Gewhis/MSObWXaB1ZpleWt0PlGjotu+B/S3mtHbixb130iAvTmli58ukirGyIzlaJ3Qc+n3x/V
wOpUKLZinX2ARnWhqiAyJuccc5jfOJWwPll7/Huqa1DV5fT8+ZVRNxQRi0Nz0wIWe3a6Tuagx0XU
IwKPW1Bs2PFWcLqBSQUjc8dci2vp2mJdmGn/+cizwxUFeOm1KY/s/XCdDNT5vyFtDaxXQL9bcZ04
YXQlhF78Qt9/59lNrgfxoHcmDx2c+OTL24Q8s0BV5AaFYbuZ3vLTzZA9Aw7XpIcxP+iEOXJl49kS
n6SaDORt9LLmZ1H9OjlTehtC2ws8MXtV5adBfsJkXKj2vYgOnd8CGX+8dichdvvXd6IoRPlfQcSV
kHAuEoT8V950JyZL8kHcBvfZHRB7sfVFYBaxDdiiDA/FxtyKh3RLbyc7Tgcp2CSfSWeXtHaYONV2
8DN4TH5Jmq1FDpfGRkE9+E6W7Wm/IAls9ORv4tzhvBWLt2b8FG7K5CkjxYncDtGC+/5Fv+sUW0MG
yR4O5QrzrUO17tftsVyhX/762X4wz8FtW6W44K+usmpr8tdq167pfJVOcuQgmMJGUTatvhWQcGvd
OLnLjaX1PFBqlvHdkNiMZYA5mqU/mV7tAE0q7dOu/JL6u2FYR766mQEE2KeTDWzQEh2a/baZeK3k
WcVaqlqS5kdGwcyE+nUQ3/CnyYOjJzeUZ6VKJznZJTG68p6JEJGibxOk5Cb1pcIQLS3fx+w1L/dD
8Kvu2Ar1C5PmTOTx1HmYeNgK7MIAh7+NoK5S0wN+1Qh2xx8PIG2VE7kQUFDWVb0aDVuPV+PJGQS7
rRwJeY4cMoHoTEAWvFhxgr2ceFblmW6xQ2uGUmPcpslurFdV4BSNg0Vzvy6CnX7XB675VuzQbQD0
qP5UUBM3H8X4rku8YXrtUQR613/yAuEmwSlvA8oHgGXgN5+C5RA+GFllVDE3akSfleftW35G76aI
ncV3fIwyYc09C7Edy46rg5JNdpfhe6marhh8Nv0xQs1aD017FldG3LrdZ1J9ZmrFS5L+VPlGOZzm
g2ne9tVnDWGilp6H1x7IUObH6sMJWQ8gG0YyrHqk+8L6oGivOXDWUS7tZqQhdXrQ9LfJ/CKMayyU
4YB6Mgu/MuxJf0qi26YlMCq3p/mj6O6a6OeSfYtzZWvdHQKNrp5UbjY+B8m00qxH1saQvAGXWOTO
/XC8b7rboD9Y0VsEy39Bu85WR0cnYSy4rdPnYFyxKQED2PUqa5wODrlvIE8/U5PS82fIHXtgqfLt
9NU8me7Jg5YfP+K8Wa1P9WoS1lrvGx4ADbdCCSP2dXzfo62MH53AwFC0HstZdYwQ4YznEgGOYjgk
W0A74lqLf44mtS+ijuWDUT81aNicZhBF6rv8Ycg7jKQH617DmXtojinG1bdKdJR38rRP0pvUQBDZ
vA+V9zKJXEU5KupLKzzkktfgIshKjwCycmfKd037Xow3xVDZoXqIpwehyVzrUVQM0DB8TW8ynPrk
940nl5BlpDelN9wOwJSUCJ5xGldNVTq6SrdlKBzQ6PZJ/cxCMvABmVjaZHGxa5vIrSvG6pZi12sQ
Q+INuXmyUn5aJfV1vtOtEEEQr46cfLyVZCAc+qbMXF3eVNZXEpSu+qDfVMlOuas0J56IQ03FXNAd
QPMm/aZEDCYl7Y5bCmVeiCFFsS/T+yrx5sFpAhelQD1KV5n1perJvuOUyf3PqEFOlilrSF3TfET3
87QN+TvRzoAKjVsr+GrS+05+6nTT7+OOk8X+p5yrtcOpRO9wXlXaXRITzUB61l7wMCbuHHypI13p
wZYl9FPw8OkPmWPQvxQeevVFEyiy7Eb70fXPgEkSi5HwtjwdW1DK0Lsru/wwoHr3S3tdiW9O8XMU
oPt/7PP30+AUWeO11xi8v8uoPy93tjv3uonlhKahGs+l8i2HnETzJE7JuHT3ElAubmWtJRurJXCk
CRnRfBu1Hp46tuSmujsAuottFEYQU+Cbzp6k7GW8w4DG5X7Veep7bTih5QEDzOqVMT5kSEegLVjk
BG43Vu5yxSvrW2GKnarxFXq90q9wWMXZnmANzM8VrmSo8sU7UVtac4uQNlnynz8PC81+6JHROOZo
V2dEV5/5WPDe/CLSWDE4RxNcEEalmiODzAHzxeaTtgVq384cra2r3hqX20vfXugss5nyPrWUUoqY
vvSuxZipOvQdOHknfhfBz6njpnRUwY5qj6ZcDhLpl1CuZGLJ1zWO8eXyQccAEpoOlIXf+dC3Ty+E
fVz3lbZU2JJf9vtyqV+C0LEq91RvF2WHkyfcA4HRHs3umANzuNLGvvx1MOTR8Qig3XauRqyVTarO
prUsxtDS5KOGPPk1xOPR1XAzS28WM3Evl74E/W1JN5P1gGYw83lQF1MEa0n7eSVLX7Lw8+OALwcg
e0mCWnEOhsjVudTLUVjWpNpMvAbZDigAGEWTP1t2689+T9sv8/RwQ7vJTL26cwvG35ixJJ4ir3Wo
6JKnk66C8pA3ufSQEuSuG9LKS231jzc9R1EMXaPVmR4Q8rVdB8kWxKuxjJu7zDX1xaNWZ2TiBM+E
t/zkFIlfpIt3d0mHF/cjYWvpYF7IC3+2/MJ9U77+L2a5f1cO6EwvmALVYo8xQf/z9KWVMcqRlsfH
+Fndqg7dqDUZ4Y98g0y7B/rySg9SWQ7PX2vy7Xln9ag019rQ9jxvcBB0WIHyY55LA5nDP1i7VrU7
ZLU728xXwieE4dFpUYFxK/HDbN2GZLKgcbRVARQ5I9d7RdnlCtkLsWmFqop77QAqFz+hvrA5sJpU
Ebr9c3k6MB+5ErH9kagrVsHghutFZb17C94khLjJWUngF9TU8IRTVWiXQmjL/dtp8MPhENUr8FNV
eJDQI/Maxc0R83JE4VXonVpZ99HPaliLVk43LHu6NvaQL3U/sOb9n1c/a/xoYlZ0QxXGx+dDD/Oa
tBwQ20S10Lnxj7a7UcptLB/7+SByc6ZPRnnDAXEBC6/zeDNbhyzlXhhXwt3/7zc7i/i4cUVqHrCo
A/DY0+wbjdc0e330RqwpDFdovQk0MKYvKzPZ6WCOnvONIR00ZSsVK8l0tdChXV545u469OkSZBJO
mazjtGEYQFrODkSU9eGI9c8SXk6b01F9ijMvAjW8GsBWkL3EG5YGp5bIk5yCufpqUtbI1YIjnwGq
U+fHNHowRL8y9FAudQ+/v9fZwQn0uJTnkqvAkB0z+4KwSEd4FWw7XPmC2C0s15oOcfGEk4xRvYS9
G6duPXjNtDWBsLmdK1V3YmDTQ2Helrs541HkfUW7jBDS30XdQS7WdeRL3bUu8aUj9P3Fz1pCYmd1
umD9vsPwBgOWRyIC3S1Q7tUETLRdhr6krSOFZVsAXjlKSbqLpexr/VbkW6mO7D7bCtJBBsW3CBJf
G65fbMp/e0HzDKKelWVeydjKgq5rnlvKVOugnGB2PsFzlxLP6Ly22QaB1z0bGdae3b0evY4UBGSU
jBBAdOtuKfj4WpQnd8icPrP75x6qU+RljDwiT7ButJl/ubHuJ7yhUBm/GqYuRdXvP+EsTJ00rSha
jTUefVPfNeKPCUoEQlolWi8UQDnox4rL2u9pb6P86gq7BQl5K9MDiH8KpeWoEnhLXy0egn1mA+PZ
6DD09IP11hp4p17ZEr9TuvNLACc8rJbgaf7tN60mFhCiiYwWf4y0upk8U70npdUN2+QGwAPQtjLI
JOptmbS26U71BmBbnZKoNptkK5Knqhu92JwqP7TuU7CBjPEtQNxolQqOSYoo1MiD/xDiKx3Ci6nh
9xc/Sw2Dkj5De+LFT0ikzm5ES89t4HCynctVsxK8hehYah6w1KzwEDFWU/qsYG5OqvvvNOhiKwly
Kf6VogpI+Lyz3FtSjf0HndbFg1l3pPVCtPlN/VN3cA3na2XIxYHv9weeBSBsns1ay7roqHS2ihjc
7GmRN27AVHiNW2te3m6H2F7s/ixXuqYpdOkyW34m5Er9gomUobVFcdJZ+LL+XDQ+MBjsbyJ3GuzP
Bi9WhI2dhmla4dLYWw/X8GcX4QzfH392l5adHtWQH3k8+GhQZ0jVxCcKQE8mwZ39CvICbCqTzy9n
DgZLMzFX9IvpKaYhYJc+Bbh87Ua4mJp/f6mza5S7XVTLmA/ClRO/R4Ed05vonSixrcRvj1bDkMmh
ixc9i36yVvVV/Er3om4P8m6gO/vv/Xgx2cUWd/ETwxvxLzOxiUl9NckDnX+GKjO78SD5g7Q2qFSS
ys5iXzNACFrFKlZhaZHu/iZa8lZicatuRidtNvLt4mDYHijyyQWvvN+lMhO/SMWyKB2QGD+rogu9
FiMUT6NjnNnKrbo1s3WYrTLBmV9C2acZOBibyZWEG0P/LbNPR2JI1sEXFFVi+jUjg9+I4b9C4LfX
Wa77b5XdLHVhLOr9gujlMsTt1ovcrPLC9DmmZ1lot/r8Cob1hAwaDZDaLtOlJ8tf+Sfdl+AVa201
e3Qx3UIG1ROqFPoa/aDHxFEe/710F1r9VMPf3vUsJTLB3wphtXxaN70xv2imHPAYcyHj/GxXhZM5
VxEeF++zb088izUZwixxceKJGcasgX6jK480CbsfQbiZ0LikXapVXj+BAt+rkIlaD9s1RkZKd9sG
z0YKt8bYGpCG0ptrBfEFLIGJowxENl3S9b+029pmnONqKhZGzWlT+P26w0xqSZr/veb6hRX4/pzz
2pGeYWw1Zr4gehdqN6Pa9maUn6SPqXT6l/gppwHBwPZFsNz0aUadJHGMGwvgzezilGl46VNEv/Er
QCVwKTnsEwUMCsBvdOaLlv2F5D37KWrAhq7j7em4UI8bt+vtaA0HA8joutimPoYos5upN2YPRmug
QU85ttay2c6z157WSG/83nZXg8mFcP/Hrz/LZ6TZyk9izCovv34Zwo0vdDvDcDN3d3X+oSHlWjrR
aRU/qRh/v5yAdOnu5Ete6ufZvYgamyF8YcAwJjvYq//+NJdu3j9e7uwyiOoiz/WMl1tgNHgzUfmx
3vvZWdB9YC3+/bhLYR4nHVQkIIBg0XTu3zNFrdCagyY8KOqD1K1ExBtW6RaCTK5+AnSEaXM6lJkP
og6st2iQ3nviyQ9RMtNQ+rn2aaTficVZ5DIX413dBPaqodD+Z+SqZ0MMtT4Lqd4W9DdDDkjJ2kog
pIOieUK8QlbsZUT0iB43IS1vbxFUosoNso/wKfnINYcOfkPHXSd2vMDhrfW1dBP3Xt2+SYat0f1T
lrxaY5up7MXd0HlKtarEVbFjEoJ+WLha+oCeCGkxb3tbGB86zVGtB717HDAlA9u4AICxCAtAFe1R
r0RcJjuIkW+9ZffxyYPh1B7El7q12R0FmLrTTjqOn7Nkw90RYEeoDzUc6U+yfxFhGAXWspE6YekG
EK1HzYHgLkBYzj39ANS2hZIKiGk/32KOETy1fv5i3ndkoH6ztdzIK48wf6tp1Zb+OAnebP369w65
hK3444ucJwJzI5ZiwBeJnztPg3GQruaHhVWo+sl2WOdXrtLLB+DbDlhi17e7i+lmKyoJsQnEGlkw
bX0ur2BNwuPF/v8Lau2PX3d2cUtDYkrBzK87ueZKRyWUoLUArREpWlmc+yvFiXUhUTCxDzWRPpQs
DbGYP38d+vXd3AeB8BAL+5SpSW+suuqzZFvK27JcqfnKzO+sgoLPTTInHuC9OwDLChVEAuKvLnij
UvBK5TGeEWNxVHyZm1vzh3zytVfZW0au4VOr3+sMLpd8Pauf52ldmitD9LJ0zQBNF1bgdhFrSUnd
BjfK4RtSzuxjgRzqpjZw1YjXZr2pjLeTumosm7oziejIYrm0B6wK/J8RV3vT2iqYPjtr7FMDrzct
7M5YKn4GKNrPADnee8vHzre4U+LVVHmAD4sTOugrZh3MOK4BkS5lEX+s61kWoZt5oMkx6xrBRYWo
46Ebw1BuZYCYAI3ymR+vUTgu6fDwyEWNB34QKd9Z66FpFbGnqhQeSgQr3Pl0UHGn2gs7fSWjLqfb
w3O4S++Nh+lOnu/4BKnsmq/Rr5NEZ19kpQa3flxwQYIf3/S9Z35Yb/Va3MZrpi/9cRGCoKMGkXn0
AnVTMKy6ctVoy8k9j7XffoB+1pooFBEaimYS+4/Zo7SXjsgHucY6IbghT/Wl33Mj5x+do65Exp6g
4m3FRVVKwtdMPuqCn5jHciMdetNr7qxD8kID/1b3idPmG8YFnmlDeTyIH/SOkFAugLwAhTdah2bW
gJ7PtaT3Ukvy+/fQz651DMsFUxsttkCJVnqm7CcvbGxIIjVtyXvj1dolfuQa+MQxd9+HTEUzu73v
YZItA1vFaVfRaIuSd5VAdYmfbGJYi1Il0tUq8Iw/D/0snEqrS2ThgXPRAkUbGYmuJddiSIBhDf6q
3kxlEkEsi3zAE3b6LlgMQxato/RB9uZ1zlFOw1Wa+zqmO8zJDHjVefgR6D/bBRFTAcW+ehdfSpO+
v/VZqFp8IqQxEIUHMd5Ema+pyD7tJi9Hk9pwEs035sNkoYoR2IxiKvo+/754LtR8BqbZCvmwDHPY
tM7SdAHzqVLUwpy7M34uIm8ed5atvkv2ybQry4/xA1VRU50Nuy7ILqcTgle+UXgTDjmgb0zRodgy
RmdY78KrTk9/Lw5oLriyJgGAHtPvXs63W6oVW+2UIfx4jLVdERz6Zi17MpoA4T5ZRmdlfguhW3kc
zDUlceJlq0b7j4zb/xXue+H4/vkKZ6nSXFtKGKrAlWTDyYKtUruT7pr5rjBXZubJCOmIYECR3Cqf
UOVQqeVqV6L4PWDda1XbsbWnwYHnrNb0dBdafHDEo4PDgGzBCJURTuNK3wf+YD0AT+lDJuUAOper
MdkKPdJddpfcqs0uTR1A5S94EFzDVv/mOP0Zof7AzJ1P40KEHfhft2DmzAVTKn9l1Vrg/PaHJF71
0MRbaOzJZzACN9+L81OPo0j1kI4HdbwvI9h0Ae2kcp9DClfuF7ha7k8zer8o6OiLXOUgQTdqXwr9
qGkw25Ie8ma5pkIpsh18eFpO4nRlX19IqP74UX8VX9gFq7XEdwML1JHjRMjbgKhTNy39U1F2VEAm
Vwo+Wb2Yd9A3MbmvMG4wzrK4KqwCAYdB4aHOAW+VFco5rZthB2pKy2mynEmoubRepUB1hv69Vb6U
T61zFPFOUiNby0xbUR0VLD3qCeEhFdejsgccZyL0DefnCcF6XV2q5J/ZhMhFdZ/E77F0+M1hxjeH
5ZekrRU5ofzczP5oecvcii42SkdAbj4jjdPSxc6p/NXUj+XkT24x221DuJTuvby+F41N0iDc8VuQ
5SSv+HPC4JDFm2zykMKzqz6Br0+1bpqHU0KesTaDdSjvlSIB2mVXwU6MPgftTgBjogrrtqHBftST
Va9v5zhyc3OvLziSymmhOyarsPINsCVxGNqZjk8iVd+4NYuHTD9kyrtg3Jf1D6N+EaYPARipGRkk
Ny+9+CGpG1HaydFPJOaVaZ+Gv4rhqwpkp50n22p2EYdECEyobYvDj92ZIIdQ1xqex062FetxmFYV
U8cU9amYH9T7J+tN6++i0V80TwEdlbd168r5e6zd6XnhSqllV8ljph1qGnMTvKuoQXToeUh2qQaX
Tvmx5LK6X606o4NEfpfqP0wI5lLwcJJ2avBmWm+m+VbJR3H+SBl8FhQ9Eh0OQIRmK9t6d0fXM/fz
ytXN+145pvm9UL6XzXGklY5eMuA6hNeKdZ+uKnOvhF8JtFLhIRFfzUCw8/FXWm1rYEhwh5pjUu2l
BjCTIyS7bvhpBT9NGS/I9tcYf+rJYwn+cIhvQ/3HaeDzPQriKzQWQ70JpQ/TelTV2xYVlfxjzj4y
2c/AbaQ3enYoYKfeSsnnor43WwhM3A3aqsB1KJSekuDKQTKWq/rPiAS0kmuc2K+gsX+OJ5lUK+mN
oRQehu3sQ9Jfq9avyvTl+MbQtnXilqXfGvfyW08y3C59k2ZwQuUoFo7VPSvS+yghe6xvgSMtSEbu
ruGtVgikdsp0T1AOQrEVUCXpNlrzW1ViMXm30g/wv0gII2tTQsFTGAQDQdw2kI6wY0X1K1l6iBM7
+hQ5BtXiY9Y9yuJTodzo+YatkjjMarT4hoLU6tbMnJCrSVZV78E0s4onSd9rj8YVoRN1ybf+WiqS
HoyfVZkr/CwfO82VFqTd0kE2NqIzMlxJcztcn5Ae87S1QYoevjDhqIytBsJLc0J9Pyk/08iToydL
ekS5Q7Xg8ODY+RR2d5IQ2wOt1WDXQT+uV9CbtAmw+SK8oaXPNbD7AujOVX7PpakMYFrQUaCcLJOZ
7Z/Jmx6VWqdV+TIKSamPdhJjbCYCgEIWuPsd9f70MjNk4lW5Nmq7esgoi69BGy7cGgum97+vcZYN
SUEndEkCVTV8P20QBnnTNXwOrcPSHzQ2ip02V8ZRl+Sc/njiWX1j6GM5mwI/fIicQnaFzhENt7lR
1hb9qIVWYN1InvQVX3UjucQq+f7k3//+W3I1mc00CEXyH4zUIgUZaDcj6B/jFqU6KAYo1rhttBkC
WBc2zNMe3bHrM4cLBOw/3uJs/w7jKe6LmRUXtymdTooxMCGGG+t0TCvUg+D4xKB8KIJrzAtmZsi2
mr6xA4L3f2fCl4Baf7zJWabXtoGFkDLrod837yQIT8ZL8Kb/FA5MO/rtf8RPpzUg9RwjjCvH+No2
+D29+vYxUDI3B2nk4Utpqs379m5e60z82+fqJthlqCjp8f8TJ92kB0jzH5tGSzwfqCBQr6W6HEXH
TrPRzmTMHPlN6loPljf5KmZ/ds3/MWC+qm13CRH5x6PP6p66SKweLgDzY6Zt0krKYHU9z8FBK99U
/TWAkxA/CCa92J0W3UTDrl+Y3zsp+SE1a9BzIYcfAZ0q341j49FGz1RfVh9M+XksvjJwRelpzT9K
xh/1aWOo/gy89pA2BwkEsbqXY7e5jd3OVuzgQHqmHWkf/ns7aZdywe9rexbRFCGTe8tkbftPbXwR
53Xx2B7rp9nyT7cW8I37BOwd+PDKVm7yV65dcGVH+XiqUMd1J+OpDr0Czb9b46k62d0riUYO5652
csR33xVG//iwAs4DwD2Qgthm7ccvxSsdqVl6rl6LpROqAFf6sIr9NaOdy6GDOI0Hr4nBwXkTwOrG
Ug4UKzzmzV5B5FiAO0M/KJ6gg5lu1Oyj/r3DagSofI9QHpjT/1TPBj4n/17mS5gaE0UdakRdQ1jp
vHhprTGIpWWkvcAru34vyvdiuu3xEiDpV1xpnRO2zD1gdLIWN5EOUkqxuBnkfayvU+Rup/izqZ+Y
nITcc4qXWZ5Q7jVxF6kvqMhG5j7p16l8JdjIS3/1r2v7v699Xp6EjRAHZsnssMRyznSCwst6p/rZ
A9rW7ZPgKj1aVV9INosKRzHtV51ysiODnHaDLTt+VW5TeQG+B8C7/r2il0PRt1c7i8iylpaNarCi
rRtotmRuehlc8qIBwvgXVyxlj0H7/yIk/K6OztfkNwxCRNVQ5Hv+mQMEaTaqWnlivEsPfMxUOz79
hHuWBzeKvK/FTSmuwa7Sp7U25osmH+LQbRCTTbyT6p3y0o7xQcQSOt2b0sHSPCl3Cv1XXP3KpQ0a
ieU2cRdXdLgZ6NIlJiXVOmn9hSgEBjCng2h+RB0OpO4Jt2VwzLmNpB13Tlft6sLTzBXXs9VspnrX
TIeWydxKGG2j2AntgxYeLJg+04uiPJo0j4RRdpLuhN6LLZUg073s2gRLXuLjvxbrLH4GYw6VLIMU
iJxIXOB8WzbvNQIZhcWdyWCQzhVIefJj1BC2SXg/dVugTEChEruV/QJ6SrRVS/S23Si6qtdwcQ8x
WVI1VcIhy9TOgl8gTlPW59Q3TOoLbmyE2bzMbdfD50RzEOXQxxl/AuEq2PPiZOv7g88SOEEyM0OB
cnJMkw3NdDShvf42HxFjlzeWEzGFrJ0W/gh4zfB6M+9Sr/f708+SuSbva2Gs4YbrS/RhsAb60Zbf
FnD+/CPDhqy7Ev5+39B/bYP/LvR5d3nS5ibrTvxe/QmheneUgWm4rXB7i9Iue7Q1fRTNpJympoNl
LPLK4SqvwOBlPyyQ+E78a4YVUfpXQsilu+/bOpzfD6qUmRPIJtQv/DB2lt6q4Wn3g3v6jyTqlXHP
5bPwbRGW1/mWPNWlUA71yLIvaH+18VmFRvOREgTWHyGn7chPsWclzmf0a3Rm7D1FL2CysgteWxIH
GiKLVuhVQN+lIvb7Ipw1g2rBDDpNQ7Kg8YJVoNpNgYbKEDpBTYe/bLFVc5be9OBl3Doc2UDfx04e
PcSo4UVe4ZXaZljQ7asI7yAXppPuwGvJBKDx8O/8/4UDzCVgBEQFOlfiwlE511iPZ0Xreh2Bcyn0
TtZTLNyxo/rV4v96i4NxrIKi9CdrFfeOLLi1tVH3i1TR1Srs0uX4/T2Wf//texZJJ+qljO5xg2Jk
BdYI+Hj+dcJMwbVMR2FCSRS7lv+rS2j46yh9+/Vn188olbI+KVN4tDDaXOAJRUPXVlqpOip0yVMM
/VvQPyrxZsmTEeKhDQGF1fRK5H5RagOA5CSq37b7iT34KDerYmkarwR50wcwagXDDYxNq2JB4oXt
I3MqJbod1dt82FnJRltyOSeuEYMfqm2Z39fZ4dqs4XfU/esXwraAp2NhuCme7UirnONwktvfojSN
WeHHiEzo6SMoGHfUm9YVnZ53Kzgq+yGV7RljzNwB0jtW9ggiTfeiYTFzbx2CqxXtwG6a3ul14L/6
0VIwoQGLuCpW83bXbcBvgXl6jWcUMWBEbFX9I5tQU14MKe7n8mb06uY+157niu6f151WgwI1DRFQ
KPQk5lcC0sWz+O2Xn+2oOGtSRVAaRDu2mj989eKixiZ4HXUB059XERFIbPiO19jCFwemBnA1SQFu
omh/UTOGsqyrrgI7ILmtG93JjvAR+b1DKo9H3CJqLV6/fJfL9e/P/N+Hnt2BmVDVuVnWqM+imZX6
0qJymRdb6oEXExEF0su7EH8PBxxzAtPu9qqo2sXw/+1Xn12DqlFg/SWUxJFPfBlcpNxQMfoNrpmx
rWXg/++ve3Em+W2Vf6PDv8WLyipUY9RZZSRmk3AVR/7i0aXZHRUAx4qxMX4koM7RinTmG+MpEzej
N/yc30XsgwHfEGN2Ghqlj9dFMy6RZXCl+Z+P8bt/9+3d+q7WxzE6IbSYr/LuIc7dYfImaavknDE4
h7d9casvYrcTpYkbwRLHZ9itx+2YvgInMFXYw8dMeUzNjWzZMxOjH0KyToWDKbtqwi3AabmmXnWx
G/f9pc8u1GkORSlSgUdJ6Cam6/E1DY4tcxwPDvVdQxAofXlT7oPpKOSY522jgv5gysG9FrLAkl/Y
zJYsLlNAsEoQOv68C8yyMPtxSCDVJtspOdaBVxo2qH75kFmH9ORHmJX0boC0r/6UoxyebzCAteMx
tfNhceLaSOsu/CqCyg9I1yVIx9g7w0wn8x8fFwnzUNkV2oYYPbP0i+GZdKNwNqtllFcprjbS/8tq
Py8gIOvNOh2wt6JpOtwqxm0d3xvtulm1awagLl70dlPfKtJGD29ODMi9IP8Rne6KbBOVR4P5N6S1
0G9hE9tEXoC8iu5nmm0VXg4Us3Hj2AP/rrU+rpWzbkP1iBFlmJkVmpGt0+YOUBGqENGNVSqP8cnI
j2G2n2a/aNi97UYOPup+q0m3hnxIlJVOvaL5FDuG5pfRCuedSFyZ6buFswTAiADKw67FmAiC98uI
WUNkmw9z4USDE+lrgwNhor6YHCRy+Nl4ThgI//vcXkzW0ehAvdyUKeDPpRS0XMXWZW5g7aI/oe01
WGsWV7uP6TTIhslVLG+oXJF/TC3oXht9m5fSjG+Pt86QGUI0FbFk8PjF7jpC1St06LyNuDpIr2K0
rhaSzk4/YTfYHZvebY3b6i2K3ewtf2BOOu4b0UtO2wnvjrGPntvoRwO3FGMnxdNIijJsYdzuML8I
0Ip6H3yOj2tOSsA3c35NFm9ToGaDfzJu4gzViOdW3J60e2FeWePamN+7OHEldHzUrSXcyNYGOQgB
LfzSU6mnrBUqdrcz6gDZXQWdGF+l6qFdrJfdqnxH3w5odl/5OtQmyxeGdaytFerV/8+W4Qswx/y+
hmfNAkkscgMREeFBs+Wt9Vp1AMks7lX1dcEDJfdXBYEulVjfH3gemsImF9SCEStkVm+RAfwJrtZh
aIlsatAThK7l8RdnAt+feJY1nVoJcdKGbbIAWfu7pIY8qKPLMS024RY782pz9P/ySLSiQeJzNs7L
5yGeYtlUhmVn6qazKP4AXdx0Ltpq62R3HQVy9YFnKQM2I7VWNaPwMOLWIpDvopPoW5BCBHy4PEKX
DKroyum/GNmV//7IsywhNEZ4ZQE/EisZP3hu7pU1Ld4bJk604donZk2ogzhXHnoB77Js2P956nnB
3NSNNGYKv3RB/nbVxywADnWzz/6WOtpWpE9C6/yY6J74hLPF3ICWhux7RwaBzJGI31+H2vwIhP+I
lovaewXRCefmbjfN2ynaRAagV45qWyDloWd2ngdADN/i5ldbPMr6ERmYLvmqk8hOlddq+Y9HPOFw
JojXQnA/QYHBO05fEVMQYDjV65zrJp/Qt98LNTYkn92BiTbhZHgqs1WZ7cR5m2S33FXGC4rqIaC3
RbuouG+RZQJhdnpKlY++HZ2T0Ptm0NhCldlp8SgUdIaMzreykpkhBJeUO7HdYMBro7UwvtNkFvfj
jTUjPGGrNBtZJXLFZniVBmahoW1kd2GzMqJtWW+LpiDcMUlmPlPthWETjQch3RXxtp0Ht+FKi4XH
FhBE7bXzypi3WnYDwNG78mkvYVr/D2fntRs3tq3rJyLAHG6LZOUgqRR9Q8iWxZwzn/589MbZSyoX
XAsbaKxuYLmbLHJyzjH+8Qdr5nxC7SclDI3X91JByNrWMkMG47MueR5oycWyiZY9LlnKrnzyYwJr
MORJ+fu9eZf/9u95eRUuwzLkiXAp6zZKlwbSpm8xDhlIYnJNZZkaSxNFt2y5ItYUomtMS0E4WdJd
O7xHMueA/pAJh7S4K8y1sZx2hE4OawmiUnoUEjsmPCZ1FaQG+j1mDwpMeBKijGWMJO49P+qrArHi
RiVSqf6Nm6nnQH7OJmfAaga48kOUzsGzpi5TxVZPxiodd4YIU7yGPYKBTrM1h11RHvUGc/TnINPx
k9mb8kMVj0iEz0L1lCKuz6BKZ/jw9KWrkcKtPpnigxB+dMV7g3Q5pphEaNG5t47Xa2KzWeBvogWW
sBa8rNzEUQ7bwQtmjj0IcjsuMC/zqbbXys7bjJotnsAeKcNSOIG3BKHmlWPi28UvNrQkigpzEsMZ
QugCDNXNe/0gGjbs7hR+zHDqfiXhwuh3uK3U24rA6bUl2wz/jb13GGkeMAdxg4200RT+ryp8KuDl
RWvpLB5DGselee+t/B3KMfVJYgPAzsScZRvxb0yBIiK6PrPqJwMc5ag9+KgckHENqwkPIiZOwymy
juq52eL0MzzIpyK/w+vFq90WZ93n5qhScy0Z5nw02Sp/HPeZKz09JZjD3tqAr7VNPCMcdflgcCf5
Q3370pqEvSdFjQWVc5iL4k091/jDopW3pNqZ74Jk65qDGyyCkcXoY8UAxEwK16pstszSisnWbL10
C0hwfGsuFLVbK+iaie63G7zo2sdWLTKCV//gFYbq+mZBLt4mUiFUuCXjsnqBqUd2J3QLy1oiyhUZ
jzxInu0bLk5IhIsN9ozMxxt63dYN5DW0q1Z0psFJ7m+Rv/AC/KtTYRxGPLoqasSJYqf9ffvxfC2W
5diLz165rMnXy5+L8uDHm6zdyvKqko6ZgZ7lTS8xP6HpVm39NyxBvs1omR4EhlN4c6DdcbA+i07m
BinU1mCz1l18e8ZH5Rm8TewWGU/aLs94xaSn4qCuvV047XTxWE5L09xIwp3lvQjYKGXSm6W+xvlj
Lz77Cfxz/S3SARmNZyZ3TiLSA4ydrVd4zTRHOXsPMM+ypCeYN65nQW7R++WQAp93G0y7pP6jEjiU
27sclo2xF7Hm0eUl1lyrTDt0FcmnAESD+TgGjIiwqGlM7W4UfoctnKF+kWDzVHoBtWxiB8hJFNh/
XX2W/c86/jV67KHVS9LsQvzRgq2gbsx+U2inpD6LWKZZyYGsF1nY+PmTEt3HyouizVMxOJXZ54TV
Rb4IPpVsm/YLq3MIRg1wclAWIu8cZ0ZhnVvPzJVsA7NcQfsRiq8dXk+S5u/NSl9PUMUaAlGG9FWP
dqK/xkBaVomuWeNo5X2o4UqfeUM7S9nwXyvgTsndYzts6+yd32S9x6or8qdQKNnDfWWexbMVveav
qrBkaFuNDvP1mXYEPQnqTd0v6rf+F5xoy5j9tXI8mEpk6eNdMfLUFmHkyvpaf9QO8q/xF4RR0OkG
9zv9iX+GBQYyu/DNp3I4Y55jTXCytvrw4lknWZ3VypppkxiikKYDGZ+JEH5y+UIsFNu0GBa7kuEU
vaOIq7F89dO3tttF2rZHBhNH+UKJOdytbZZ99OOdXm40bddH+9xYl/ClzHMYPmldCteKAW/3nsqz
D5ljPXXymm3sB3pZwbBH32nkdS4BKmXHBN8x0/vlq04w7NPXeDyW+N0zb+jtVoANSXPQnPryhxQs
I+0gsHj0bi0N/bpADKbjG+HRYYlwCv3iKQ/H5SBOkAYN1BC/PeEzhbpXtKRtDZjOJcaclygN8CeH
fO1JYMR1Y7fRBxlpdtUgq6Obr+JTQoOPo7ltpRDDEuRNIobFMifQ2Ro/snI7jgQTGsm6SODyCkiH
kLwWvP0JdAZ8N9ehac4jlRH744KqZpfpqzanaVwLwFtYIdts2nzNPjfq6Dla1G0dn2T+TdwPnopy
F5bOpDlytWoFgo92OO171QucJz5NW0U9ytBX3jVV5qjTL85qQ16m7a7Kfgb6SxMf/ezVCjz6ul2t
zpEQQciugtfeawovvPYeieJ9LArb/DmDDAZiiH04mW5IRopxNxo/dO8xjk/hshNfNbTD6UFGazB2
d1nwaXbTKjYOWLlL46NYbrmLIsndOnks8w0ZKDAeNyrOw2qdUgQeVVZ2Mr2G2grnLVk95NFjb9yX
uJbLSwu7MS9wERia6gqOYNffe8Nesp4VY+8v+26J4r8vX0rj3hJ3A2SAJrxT2ZazreU/p+3T0O3y
+lMyhlVChGT5s68MXBMJnWzfC/9dwq2uiyO77J6sZuWZ5yD6UflANvijj50jTxjVOXLIRvE8ISCb
zEOqIFlTt326G6270XoRs50I+KlsM+9nFKx6/76qNw1s2xGGs/eulPeW9W4Ch4fdk1BuJt8d8Tn1
s7uKSOdsvFPVXd7vi/TUKL9CZVP0i9I8xuFG1988ingle0JUJLWHqltjFFoW26llLB2dWlr9YGKU
vJsIptKI3lpn8bEItiH2Hxpunz/UEd19d0zBBhQfS6o1b5V45KFVF9kP4A+lOnolzofsWudweFbI
t82XkofZG70Bpk1yQSjkg6gcLBNrk01tHvP4LEZbA0eD5MFvjpnPBq2hZYrvLY6JtSDg+OkaPbhA
s5DkJVzjYE4SaIa3uN1Z+MAP60SB+Ads4TvsCLbX7CaqV4Gc6D0QUgOTGftjYZfDB50QipNfCiqF
Sp7oaQbnuOjgDx2h/FT42LzfufpDkl+E5g3riEUla9gbODJe/RxA0HzxnxRwEXan/CnrHicsPPJY
cmpKqgy1CFI9fFvB2LQfPvBMP4vxTQTEyBIBAqLj1IlQUvWFYOxrYZdSe2u8tQXjZ041bPkkjNwh
6xYv+L3Vw6/WuPeIWTbaRZkztEGsLZcvRrdBQRVIu0r4GM0lPC/YzgQxCRtonqnxJjY1XGmq9fBO
7hnLnRN+pRWuDOUuwo/cPJv8+vY+0Wwr+GHk9xWZaMqsKpTFW03s353zXGmopKPDlpQZLHyvNGpZ
BXTqguQsnVsmZAh7MdZlK3JwDng3Jjtius1WdKseuzLV/37di3pMbtVGhByZnNWDzCHrJh/QZ4cF
mkwy4zhf6G+AEW827cqt33tRWU1igDRMDbnuanQtuEbHGi0XJi8r4ZValfoPk8XkTREdHYp9egfv
Ozt7hlsetJ25UVb+m5AsIpQq3V4mUAHvIeu3jo8OAz020u3N5zRjUN8HMN+f0wU3IyAD3Wzm94MS
qXX9dXECUeGTGEGpmIyt0fDd6H3/ZoN8v+IFSi5GYy9bmk9zO0KBZgou29CALQneA9+XtPIRFYpo
/dHBPd649N9j0++Xvui01EkPk0zhx8q6o0JmwkjL0Dae6U4h4PYKVSNaBRLfYLzDVnuN8FoOl/8H
ZeL3u7jo/X3F0ONE5C4aKjJk3ERscwzR70H76pdivY5G0mLEcX+r7r+Ss8eVcREwqfktZB8Xv19p
xT7w9OiPn/GR3OfH2s022lJbx0/5QTZdbzNHG5bisrz7L8ZLf/jdf621L5e/+OFN0pNKXsTsBb/C
F6qTrf8QfRRsBLpbyXf4IC7iHP6WeK6kl7CglPdmhjv1FgdKdde2v3xZcVV6kqF607TnEFSiRmES
IDiF+RV5W1xrSVlbq9Pa05ZK0DsNUUE9dqkdld4IZo1Bbu6dC2E7MjDPvaMXT9ifYmDdP4nWcewM
O6scHwAEs2MSjxRbkZ89DStI/4AyR/QP6Lua4Tw2DybGvb38Ng4A5O2DMh3NVdAiHUHpcGxoOatD
DW0o6h3Tx9zZULaesZPLY6PutRmIqe8DXbfj8akuf9fFDktWGybY+BwZTFs5RzqvepBb6nkUL4n6
uy0+Gsb6MTnSP9QCWlTg2ZK813qSHVZ6/RAZP6toL5pnZbxT9LUo5Qs5fNG6c5gd88BaWNq+DE49
xrhQH6luZ1FzL+1o6wttV6IUMDivKSk50IEE7eoFqykS9cLfJURDMLp0IayGrbzBjByu3S752b5N
91ity06+J9d5ZCGDSS7F0zRt5HMNLEf5/7vynGKdPUd4ZwIyLKKfNAXVz+Bn/wuFTfPZjsuG+aKw
jA1yzW1F7Ray/BxBZzBHxosaSnvvxeOOrHGRfpRvAQb27YLagHeHBwc0IataqubKireiuTG0RfE5
7xzW4NCLVshT85MaPdUjB3lll95TAk+73SLPye+GlUr5jptasu73xNBGHshBsu3EdTe5A9SWN+nJ
RLa6i98MwWWUNkxuS8PyHmA+/IwZKPFiceh0FqGyyP8tWwwcGSZPjZpi3wb4Nq8FalZvYfFvq59W
ccfsVvZX/JkA82Z90b3LBEXLRFasyGKOg1XWLLXUMadjHj6E8V5CUoW+553w4eqY5DsrvzMoLOEG
etW6yHd+FpGmve6ke1F1oYoB+9k4CBO1/RSaP6t8lwWH2noSS2Z0CI2IPok2dLRozHJhqxtrRKJy
CElz1yHwo9yVWSILquXoRX7DnA87hbvhofpE/jelToXoWMwXwLHQ4eIPsZmb+75eZ8l2HM6BiPdX
RxP7IXjHRjgr1TOSwSLeeARtNJuCmJx6I9VLOBRavQQWrFrUTJUjKdspc6E4TckW5pA/53QEoFrD
QgZRflSns4b5tOnE8l1NpeIbnwIpXAoB4p61VkClI7aGUnxOGTi2RYpf8F73VhV/hsGmhpOs7C1m
JcS/z5A/JN3vmxggIQJvXbGATsix/V7QWIPfakHZpGcERXLqiC7jtkojEd7WwqXZ3XfZNpvWrebm
3UqEKa4vMb074Spp14EdDg5gECmQCl6EwTJJ7LRCW3ZTMHEF0Px+lxejp0nKRakV6/Rcj6TzLZRl
rIFHrZiHo4Cv7Cl1Cx1aBSCTnh40FPjOvx/TzRu4qPuUPK3GPurSczvaE1YpyxJjAgrYJYjxbAo+
4mcomQ79JeJc8P4bdac8v4Z/vaaL+q8f61Ls8zY9A5FPdrUxg02N3Jygste5zkCfI1ZOoy09Y92Z
MAIKxt10gtuK7u/l38/i5r1c1IShWKr6OLBkFHDbaI0ut3UTzjwd2wRbkYhKc0SsklGNOHyBo4NK
WTB2nHs450B8/PfdXJlko6LGnEDFA9nAGvXizURpWWRykKVnYZ3thV8hn9xa2pFi9SGeZCyxxk2+
nMqFdZf+/PeVr/BLvl/54p3kwYiIok658s5/JuraPATCEjmHNiy71/Ddfwg+mo2/a5D0EDq5SYDq
AMCTJXiSPBzFc2GwNez9DenUR3kt3NFN6Q+YYvz7Nq+0Dt9v8+J1TWOodo3GA5pp+t3H+JvoHts6
ZO8WWUizsB7DzVusL3zBrizYr6/lohCfvDyZ/CRPZ/34JD4H1kG1Wsf/nxDChLJI3uMAU/mrCVih
MDe9uKKQENXWzYkL6NVX6h9B3GNsa46bgI4yr5chtoqd924FD2LPdG2GJFQ4bXcmTqKS5zE4SvFm
glGn7JMON/RVEtekgr0g1y1TQmPUdoYC1skorsQBVkH4a0JvNa0F/0kT0blx8ErbNju2bozKPmBy
gngCSmKOA1RZY782LhNr/Vxi/g7H2FhKbHbTyWse2vis4B3XMmRoNcKFUa7mKFd1K1t4zXkYxSXC
BjzR085n9veIkB82UT2r+5EcqAxnOnPdaJKt5aecw7CYDeKZrJubgZwEGr0cDU2qYoP40Qt34ggr
EC5r9jHnXUiOyk12yqchYfQgnHjXi1SJ3cHA/DvBunb6Iced47cPUbtV4n0UPng8Lrl774J3OT8G
FDuG8rtKf0RFbYckyofBI4wMDf9Q0h2LVW3nw2PTHUOfFAXmJGm7yjsVQTKTyEZeiPhJkSipzz7x
KCcmzIrCfI9i1POWEG99At2KO8N6yfOF6QOC2u1HjTi9WKeYHnnPQnfAi76H8ik6zCbDZfBk7BUS
OSHuiu8lSbWz6f7OF0+ReJdKK9FzddwAhE1oLnXQT6M/ZINtZusYy8a8/12T5wlPqXDbEA9hSmnd
bmXXaqALJM+mdW8Fn0HnKKS3VYRsmas6wdcl3qfKXObk0KnkVZRsG3EzGbuAdr59mKYfjIOMaV0N
TvUZisfRXFvTehghlvKj2WqLva8/+FTCdoUNgtSu1QTvCvg92LRQsyjPmnhIWZapjtWT/Kb3+MXi
0Oq7nrmJ8nCRtyvTQNi9KvcTHFCwx5XsHRqcUHtK57p59aOHDhcN6gpplau/KUqDbDXh68tcdZTP
MZCUiKcys2lB4IOIZ+Dpt1+/xoQfUidpoOD+CvsIRd4atBRm7aRDCTt95qmT0KBgummBlLpK6uSV
O4YiK5clgiJc2jUC0+Q3oX/W+4MY33XJIy632RonGDKIYLRrD721lax8kcYfgr5tsMGVzhYfwqjC
moGUS3BoeVAxF3cjbRGVu0haF0ykxWZVWedoOvXKZ4jjgRABdT8gGxtnel1U4wsnaOCxjo+MKZjd
GZr/MVwhSDK1mQZg5EcUqYauH7tgWw0cxTyjB/GKg9RQr5HF5R9S72DgiJuu1OzUyI8z1O5lj6K5
eksTe+DmWtmeCAHXkSb0y9RKFgOWReOo22bFf3D8yeeASSZ1G+HMuGQ/gakNWIzj7jaepXglkyVi
3GLwz8fG5VH/dee8ABQEH5ZchdSd/ZqdwXzOlj40G1rFcE8c7wyaMOw33H+fEn8YV39dVZFNiRCB
P4l03+vADosuKQxCzEjK154tsE4WLWisFpqUsIpT5h/ttGFiLvVnn2iBRljKEWXhK3tpULsqGyIx
6jiWTAdOQvFTxRBhj4Hntth5cLEcWK80qsSq+I50P77yT6q1FZ6U/K4lpZMfGC8CBjlb6vh8MXyq
/TmKXmib5jdTGJgXLpJP9EhQHVO7eJ5W2U9Cf7bDUdj2e8LzwCyTZfQ8GXaI7bQOpRTzp6H8GSqI
qksnC5ajwDzJweHZIiEQu7fZZ1Vo17W89j35VrX4NzDDkavoMoNdBb9M7eIVmsJkWWnD4Tewyudj
V+MsqexwwjmFLB4jdzG7GVxRZdjyx2iOo+z3zdJ+vsrfr/Q/d3EBjxRGlNeSVKbgD47WrhBwxYUL
dtxCSFiT9kIQTE7UvMrMJNh2Bf7VayT9GX4K+FL6GN+M465HbzATADtXzNb/XnLXK7cvT+kCP+mb
yhLSuUSoXaQqA0Bdz/qwfeZlzBUZnVFS6wv7CdAwh4tY3SiMrtjSfntL+gUJsa05+ySd62et3ULU
7idC9WRgSSacME0dU1h0lY0kje5HIwaW7AZMgFKoSppNYsPmVpNxhXD7/YYuejHBCtvJkKv0j5iG
cK6xWfrBRg62TKYlnPWWDVOkkXxqF0AgcwtzFyU7wXB9wH762QoN0nKeXXGO30L5rpC3vt/bRQeW
h2XZSiWLaV7OZKQlwV4rcUrqGOwGv+oMAehLla1UCjrhbnLVAvfExNbSPV4M2G6g9GQCblfWAzRi
rXKD7lYjO9/AP1b7H47AF0qFlg+yFeS0iD6GsLkLQ0HtHQkzYYcSomSwg2i3d3PVKVD7q8sMcl+y
JFsOvGN2OhVuN41Xe2soHqQfyEgqycT7vqcq+WhkskCDgMGAzokNSgRGlJ8UuIyJA8dNVfFCYaXl
0QrKRFGchwThoEMCmYQBFfCRKwW/09yBae1nG77bue++8RVeLdS/3ORFFwMg1eqoU+bOMp5dFwfp
SNk1RwGTzTRnR+Czh5ONxJQHC1GnZfOUXQ2jsxub5tW28uvTuuhTkinWIlUJUsSc1NflkRMYJ42D
UWMf5JYYmRKwSVQWuwKqgRUzvw4JDLPB2y3l35A+a/3LI7noXXpRCeAqxtwJYsVNgTVCwQFIBBwE
swBGNr5K6Zv8Z0po5jexhisS7++Xvzg9pl5PU4QVKakZAJ+aPIu7MQWLmSjoHzkr2mamwpg8fRPX
5U8lp4nziPz597q4/jq+uJNd3IUlTKkni0Jy1nwU5rnOtsJ8FacC8SAtQOig9HfGEv/RfOMhR8Mq
9NfY7PDJMQz3Vjt5RSBGXCL9PdIlTWL0drE2RnkMNW+akvP0S1o2H0yZpF1qm+3G8jCV80aAO4iz
p0l2BX1VaadKW3U/43KT0vjbje7Ujq7Y2pxBbjA4LpDqumLp5smPhDonrjbads5GsKir9yVCWXmt
xwe9Oa7r9hgZrpc5scLM9sand0WJ/v1XXawzMxcStQkH5jcHBdnfryB6ypG4ZUiVUFUvxl/glT4o
4icZQTG12Hbc0E8RCf5BBuD2FttavbKDfnvIF298lLKptcQxOUcA29R5hNENMFX2dXhopp3aPItB
ZVvyWpLDgyTAXJnoGUx/VVdu82PcmZCLFslGDzeSuTfhTAwHHzPY0ji17ZZtVpI2UeYApGYazQDV
ECiZYax6isJqGbXd4t8L+Aonladr6oS4EHX0d/BXYQj9JOP1hJieaf5jP09p56ZhcrsfVbm4yem7
9viwATJmrQwu6erFGjWqugyjeY02VDAcg46lkizl1nbClklVsez7xRRumGOLSwba1rRFLCBIQAq2
uCgOt+7niqkKpp1f7udidWnllJhpIs7TsRTUgIMw6BGoK8QpzBHdK2rkLiYaYsM4gbXvSJtROf37
HVwxhvx+DxdLqhT0JC2VeUltwjUPocQJslsZ6nrSggWCrHHY40BN7sc6LHec0xSik3YwM5v2UEod
JhEIdLDfG/dMKlThoBg9IxpaBjhbxiE6wrDagb0I6zp6bAYaCO3GN2peOQt4ioZmWaRFoNy8qMmy
VJIiw/zzCwZrhSKrYqzDiN/Rn9sf9Y+gwSHH1naKwyZy4uRqzFOBq1N3Foalkr3RG9VYHLTLDLdf
4lm0RR6tjVN4xC9AobIWbS1whvJRZhtiMkRDC7tQWUrd0QrfrNzJXurXvrUZVEyCO+jQINi7bOMz
OZqnuRvs7k0GCJXjBU5vYg3RbqPJrslfYXClPMCHrZfa4ApPaUs1D3q/ED4tfynEDswRmSnJtoAf
SSuFtRM+Rzce3rUKX5YVImcRW0skbVxU+LrKJJ6PE3vDbAcibEvdFjjJrtqjYEO/U/5nI9A4x7Vj
sroFVF+ZD7P6FAOLHU3if8yL1Vdlk2KavjyH7Io2RykY4PwZzDInmdyNFQ54QHAoFe20sT0BU4Sw
vvUIrnTz3+7hoglTDKPshkCZv8IcOV+6ZBS7lKXlqP3UVrgJuhBkPFu9FRJzrYggc07CXVRFfEsA
4vfaM8ACR8gaNTkDz1cmOOUGVDTTnstpW84bQA9y4rstrMRN0v3MRDi6KxJynf/CuvhKN/ztVi4q
zK71JKsW9QRrhkPtKhWH6VZu9zXdlgXddlgN2rbD79UEoEyYyM3Wdzd3w6vf8ZfncbE7lzBDLK3g
Jgh8YZg+LcV03StLy9jmq2TYe+Yp3+hYVSw8iIphsTay5b/3wmsjpG+P4WI/zjrDi3VPS86Yn8Md
Cg6pus3QjYjKYratpqyE1a2tG4Rnq1tn+9XDcI4gxJ5X1w3tTy/8pTvq0yJI8pmroB+gCG9ACG3N
FQ6jkzKwuvndX130GOORuQhLCgTi++KLJtmqCj2dj17YaTgB/pjWs5kYkIIDzx089/R/+4Vfrnnx
eKUurWNR4ZosMRDKBaqTlbHCEYYCyrXurFu2YfPmcdFv4on9n994sbnkRiFlWQn5JNkUG2GBNuS3
SirvRr7DgRnXR2d6Vl/UFFR8Df3w32vpin6Ane3LxS93FU0jAMqCc2M1drLJSQ+v831egxXmvy1b
p1uQt6bwC0NQGbC9c4VwQxEW0hTLCxkDTmPbDRuR6pjdJ+2XkM5vdHNXt/4Z+7KAjw3TMi4ej2HW
k575JkSsBAuePbQozi9vlTkNdFlCqWsHZ9PQ3AiYPKzS5FHO1zcBsCtDU/nrPVw8pTiVp9EIDbqG
07RMoR6kywj2ol271i9au9GtcOnCmZZYXSXewo5JZzn17SH71VLs641cnIOdLwVeVHMjsNIsHd/W
7eDU6RYOup2uhmD5S1+E2oeu/nFyhyV0621c7TS+3MBlSFujhLFZpli75cCrOr60OpOwnZDdx2RD
bFP1WECYx5wmts1NjI6teUYphcBSk9bqPkdcTpil1f4fIJuv7+eytoqSUmesbs1nYyutNGrmbpv5
TpqsBnWNEMDStjEfErSDNn5K0cgBGeMTvgRB8vBw2abWrVV7beP6+pzmGv/LNtk04qTIAas22UBP
eUvwFIFEjBt566SP1aKHkV2408e/v+YrhnzGt+dwcVZnsSrlQcFV4Q5XM0HoT5vtn5R1363DYN0A
BBBu1DgNKeJHYzftUUwFhktQbGRLxCYEtrSs7mKoEYygljMPEPxmSg+eo6g/eqodR4azkO0gpdQf
IDiGsgxr3ODXIuwFf4mWCDb07U1AvnboKhZaWl2Zh/OXLVGdMPbqPLAlHSrP7K4vPQZ3PUTRnN57
Z3l4HloV1u86aZE+tVjJZIdJFawmKhGZkNB+cQ9LOR5ubd7a1Rf95c4uTotAl41KC0A3il8x+kHm
bHq89rt9be6KdtcihxlsmOjTMg7uc3EiE+x9JAeig2ImK1sxmzuBvDx6yls0nUcM0tKXpH0lRLxz
8vKuY6KoM/0kJGHikxfL5xbz6ISYj+yOyPfy2ct2IYry5lXl1YHm6DCh4uahDA5iaMfJ1tBdpHvJ
D2LJ/PVseROICyW5b/54+6NsXaoRpCLKfLQeC0xvOluJ15a07fOTEa3RJWbmsdvKyY/YcHtqTYRM
9yS/6tbhbSqOZrWRoS2nqC1XSM0gP1mrdNiJxEFhvftEIYwqM1pj+5hrDjZssxOoMAOV7Weo701j
31iP5rDVhU2HgST20ECsqyDeSK64LqKVqT2hRIDNFIO14j6zSqo9IgyLyDCM12FLiY4vMUA+kUIM
aV1VN6F0HvzHLAbcq55VSBDGDoZaf8Y4hLgJVudwF3ivWvGZueW0z54i5Drl+d9f4fUT68uSuDix
zCGk+gxZrM0rMTnElzIuoms3HlJizG152SDiJxOI3efGhefP+7KS+PqVXBxTZtz7bZEAfMorGVTa
5ju+s97VX/g+8xngtxqsblzx1uq/OI+mKowlqeenlvCiXz1yYaLlmC+F99mTp8H5d8GrFW4ULVeU
7mxz/3nA2sW8JWl7pcQwbK7QZtZm4ggwVVfoZwF0m6fo6Vb2zTWCDhfUiGZW0Fgaf/rDL7u5nAx6
SBBaemZhtcDquVNVThKsImvdCkefCOFdwKkCH6DbEnSNEzIQkYCegbkjixSKJiHOMbHuUCLdgGD4
yHxFzweJUUlWlngCjPsvAPnrL+d/7/pPZ/flrseh93VJnIeH0uwMiwMBXtsKAq4QuE1yCctMFy0K
lVuv59Z1L5COGnpbUvjzOA79nLwYHsenfBWuKka7rH7F7f6bQKyrfeqXd3SZh+U3Xi2mSjHPlSC2
MCclhBLWzAZP+Yhhm8DAfvGnjFfXJiTcz+qXhBT1BQb0/+mbsBTLlAHv/nLzVuIqa+sOVhuzBwg5
jyB259TO5+QNcB9cHReWg5zm31e9NvJjif7nqvL3goMauVT74P9f1cMT9RkxlcaLRim5zJlIgvbT
KHubaSXiP4cXXbHqMDUsHpDaYZ3+drNWvH5o/+eWLqqRLijkRDEZpKH+EmoXB/v6x6CtLKpAzZ1Q
e5CFi5jfgRshJahnO5tk3mSPmV/8mmPcgqgcclSxFJCz2v9+XFd7aFXEgIOIaYV+9mLjqhq/j9OA
yYw2o2zFZs5q0e+mIwLX9WxzNT2Xy3EX/rxx2blfvdyhv1z2cufSEk3M8pjLJpuBhtJFyj4wDiIM
2rFQiRJRCmtfe7s1m/sTlvX3dalFRGAsluTFkQR+lqa+9+fjwOKXtHcpP8mTKw9rVJNVcorI0aoc
At9J2nCyD4KzITqpg10C56RY0ofCQkM05ljdczPXV1CboIwHyqoecfEOH3T5Tmv3g7xKq20arGC0
aCW7HFFyuxCiz3gfxic9eYRQfVM2Y/y13ZgqLBeTYD6ZcZduXfy2uK0t0wvL+H9PgzD8yMHH4t6d
tFOO8JpFJttYRhSy2/YbxYC179nt70Zfwak3QFUjV42YScJvIBRgrUtL2d9W3SchR7DKEEMVjtR/
kke2ytJoLSAuLct3uuZVXINDqvqRTHC7aTApHt+S5E32T+3ELOLoF8a6T7eIMVJlG+NQK1N2vGsn
/9k6d5TXn4m36Cc76F5L9REhx73cOqgL2KKTl7FgbONhPoF7H/nF0Tu0+lR9Js5YKtnBHV1FjuRO
+nIqdrqGTk//yAYMQYJVwhXxXZ8W4SuqOLtU16hX2xOsbwi9I390GJ4i9a1DypQN7wafWavprlYD
p4a2Vz9i4jegJrUM9CWrmPNcfCDGUy62FXBAxgS5xFAhjk6Vepz8tRXtunErdW9tvUusZxVl+ZS3
i7777VHvvMX9c6Rqiyz56fila/a/E5OQUAdHlVTYAWqkP2fPLrgzP/Vj+7OIj7V2anoX1/KOtYkG
DAZV7ghvE7b1wOPRinSM4MfAkO4HVE7Kel20rY/gN0GgN7YI7a+mf15X+GKrIn9BB75YV1Kn13Hs
q0gwt9AVreRkBHwQ1qsivGv+zwqtXDWxk1drryMdcUPGu4hE9ygMxFKBUDiCrbcbv7jvFWkxNMfI
22n1Xaz9qrwXSm7HS55Eo8YNbgk3sXgYmQcjrZK9iLCTB1yJ0mHZYGoBvy5UnqbkuY3exHyD9QG2
aMFNp4+bv/aidswQKlpBLMa00B3ZBYZ/l1nhIskwxuKW0o4MvvupWYf+skalQbmvPyA4ktMtG3n9
HjwO7OoQZvf+OluiKcYR/ZCNC2PaxI3bs+hE2hePWY0/vZQqG4qNFqJst6LmsiorczdI64mPhilI
gWLEbdGCBwpb//yO/70Jy9dfrDV7nksqoP4FqNjlZt97XjdvGMarmLiRtyktcYGY+E+avBntiOFR
V9izCiTVETMNwQpW4mjn59vueH8A029b859l9p+7uWggw/9H2pnuNq5kXfaJCHAe/oqTRkvybP8h
bGeaoziTIvn0vehGf5Upu1OFbqBwUVXImwwFgxEnztlnbdB4HcYB6R1uVOy0ThnQeaLMo3oPC1eZ
7+x5uVZpenWUcBcAtEZkFLybGtyh8k0KtkgXuNpePSF/2lYVSbEUzdSIei8r5XmFt0t2Fpgl1JZk
s33BXMATqd97O6beNHmoPTP3vNSnK+/n+9nMjPz55IsZURSJEmhrphyS7I4mTUU52IdVVrl1vpyd
3buI/FY5HUXpHYHv1RNlXuqXb+TP5198+NWQZZIiGOld4U6e5slv3ZEcx11Ke8TZMRB4OqGduPFd
t9Scfy/N7xeNi59+8RXqSWlVecBPx5lvatehQS/dUeDmnJPt7jPUZRIbhggNnL5Z66GaLasRH63G
/kjXFkTXdCnCEWmfpZhmOvlYd+8nOpGkXRrfnqYnzZ6wRZkN3/497h8+KY3srKgCotEkUlAXn5Q4
CFY/NCO6IxpX4blYPtLOjoZEKhQDu8giftDvlVfEwNQcj2O/OFnLU7CSl7mfXlu53516WbB/DuZi
/SSWmU6dPJUzuDwgvDzZwgfCxY3yRI7gRfwVfRbkq+nsgImDgKDJ9oiXUYBfeZnfk7UX47hYR5KR
qkOWDOWd1i3QfMjrOZ+WruMjihKfdOAK2yZYoFRM/4vL3/dFPE8Ct2QiXKwrL8t2TXUysrbWSk6v
ejUbV0NmkYINjU5z1wbUmA/hs7bHTYnDVLa7WkSZ4+e/v6G/Hz/vLn/cPYNcHPBMU8o7pBwAo8Tc
DTGzHl2K1BMPR0UHb+Mltkc4mWuF8nLVulzZjuK1Y/z7vfDrLfxnIi6WZisP2JirUkntNrmf6O3r
F9VbFDn1dtrCPbvj9qE7p5U43tU3BnQMn6/syo72tfz/NRsXKzLqz1GSUjW8E6zdWbTBsEqeqKwN
UmWwsEVPpcnKj9StCNiYjtfCRDs+2dk9WQZtuhGBjwm79HYsNmZ4nNtXaABi5eq3UuvmsV9lm7B+
yAm1gbrV/Y3QHYTalu8ik66qrYH+9H5UbjD82IbdS0USYiR+6+xe3JO50zLHCvcaOQkrurckTEhE
PAfEtxgne1sQoGN+VfTz5IARCvUeOl/UpynZaGTzKE3BtxQ+4+AlJp7t5IHOW9oW08Vw3vcFdp3P
0/QmTPcCYq4DTlr/3nWU7wc5i8xUScooqs4JdfGBEY9hfWnq5Vy8Grx6lb+U2m/xtD7fjL+H927W
29MCOmZQkFzdWgivveQrN+QBSMkeFLfAPqZ5anFwx10Os6bESZ+ujPCnrxDJB2hUjNBQfih/fwZq
kMVRUjJCGTpw89Ynt1RLVAo2twq+TItOt/GMz4ZfSe+pB+UWQS4CdZod8POiPTXCI/ZNlJz+E+MQ
7ofsm4g02P+XVucaASnSm6mBK9KvpMSvro39p0/4z7FffMIpBQRZ7Bl7BOnNkxRMVGz0wcS1M6lT
r6GKVPyPzsfvcLyhXXpnvmg3jVfXC1pQ0JooR8hJkn92YKYuaRafXkLJLjDFNVHOOVRur6wH7nzf
dh0K02RBLBpRTUu+vOayfC2ta7Pkbjwqi7OtGf4Q3upR9GwFZL53cFd+wfCJ8BHC0qKWFuknMWs5
euYr3SwwYLjcjM22/8ilLWRiTYfK2qxN8TicN6L0klt7suyiVHt1dd9h/VjR1NqQWT6c2i0dFgTG
or441XYkHI1ySSJw6A/ieQemPOfOqJ9XaXZAW9Mai5qYKmF8M9KaP4edwNzBXOE5jZwQHNr5psvc
kvYMR3mWbS6WOwG0zyZ9aM94By4ApjydlsTnWMTxTzzu3mZPbrLMTvYOb2cCyfRk3KBUhlVpyYtK
9hV5DqN0rOJZ7B1NLK7CxbD0Bi5oloeEOAOqZjIe1HhOONxrs4+x8Fl1uFBMuGpDZQL+49Lj0inU
GG0E/kCxdJy0qkVBYBQucYuPNWdMXUl2w+nY8peFthljnjGuAyCcEXwmDbjXZ1+uRFqtUFSCQsPB
6bhPylWPNa0cwZHXqYjAR4I/D+f83ui9qritwt9d4ncJUC9HA9BYb+oECNSKEaDzUCAG3TOp2AGy
9oKBbuNNO3uF2mVlBx96NF8xaKKX6Ib7FNb09pqbal/soQXb+s7EqPeRnhPCXIXw6gBwCilwYM/2
wnLnhZ+Kvi31bQfLMxidoV9iBRPp9JL5kbwZ5A0QIEu5E8Jleofc4pZGI1my+9lzcS6Qt9SiMIrE
pXhclTfkPimIOPptZ6x1PgQO4mqhq6tG/Ghkt+ZWa20N0qQuei36FxzTFjpIW3ZmVxsKIQ4o0NJJ
hiV/PfewhBQZrUQNKjJp0T5YBw1zkg3t+2gBofD/zl5HsECJi1ysfYm1FT21yFKkaDkuuydhW5En
tZVVvkPDSKeaTdYE+teGkHKWOrA14kXumeMMZDJvwsc6XOf2yUFgBxxmPAoe1/goBUa34ImVuVDF
jzHdN/va75aVe96AuCsRY8GuyHdfSBljdae4cDxxBuifE8Ktcak+mRtcA9pFu1MwWPmdYgpMuPg6
KBsqpCWZQLUli6Ru+qP1SYPbSC7Tx6T2vjrIy2Y5eMKHdidsz8vqrvTxbiz9wjuvxMnruZp66Qpc
I/UuSMZ06WTLofWogvBqUVDR9LAVvOh39rtcy175OdJhHK2VQ3Cb7jG6Hl4hpWrpyuwZTeEF2ZZY
aRaezlgDcdyIGGiodkF3f7KlwAWdBdwiEpxiHTziMmmLhwDE8E2zyt0UX11GTjaMDwr91ArU2JHP
nPa5rcVfVlG7j30qAZEdLWlfdOTbzC/9wW9WnFlJupxwhZWOkL5fS3w0Z7ksDyJrle+xY0UgwtmQ
v7VvEu2ki9qPXtsjn7ojP0dvcMRvhmXFzWEjoQV4ABB2RzdMutKdyg+cDyJCm/dOCW3du7UbrkK/
f2cs4dzpltI2S8pMW8wJv4NaLfExdK3BVvLHNNhm4JNNjqi+ep8p3xNQ1G3gNA+0jK+Sz6b1h5NP
uz/mYcR2IcpCaeZP0l6lgyHgUg+IrlqY9wZPGBdyvUSVLMLNLzBGPx3w7vCs3Kk+onxDORemxzl0
ysfuHgBCrTvhR+lnvnDF7O27tIG7l2FKsoyZHvyCy3zPQMtjUUhtQqAIj6Rfiw8K1i5UtPZcW1TS
5sKOM1iN3Pq2+4Vc8l0MHIr4fIU7PGCvnGU/xDZ/j+biJlhP2ZBPYZPccTJNWHdhwwP37h4DU/MB
pTMF4aF1SU6ov9UKNMmCjVKJCHRob8O3OAJ0UX3lDjMvvs9wUAsdJNerzroya19H6t+h7d/jvEik
c1eHSlYwa0pId5yDI66+zpVFNfln2ZsRydjfDW7GpZP1o/ji0zVB3lft/x8juHSOgOnShfLATNU4
y/jQce4AmDvYLbJE0rfyI2sd5cW4b72z4UxO/0sdVpTlT3zkwF9tCNCohPUtTMfELZ7hHNWVLUFG
yF26P2UyQlBPnPGd45gNWXNoEr/yqv8vU2hK9CTM1Qj9YgqTKgjkri4S8lGw3T4xNgLLduzxI4hu
KNvb/Ss7jJ2sr83c94b+rxX/Pw82LuqoQhaH55N2Ski0QEA0F91O2giu6ihHakUgYGo7mJzxdOU2
9MO9eF4y/3nsRX3w1CtVGTT5HKWlbzPaQNsWa2lZ+ZC8b4qt8jluiRranfAi3/47Hv8hT/H3o+W/
4/FYlYZclpnqfFu85Qdty8eTAp/cBy/lUjsmt9299Ttxu6fkqG7ij/+CK/ZjiPrHj7+8EUSTlJUT
cw5/A0e1Ix/yRPlngdAwBK99mG7ZLQlPge/gKWFVC6KRnXBFtqLPv/P7N/OfV3AR22MIKRYKbhQs
ucmrcqKyDfWoc7ZWUAydnRNUUmktjsvgLfwiAbLVWYfunYQ9jRjDQVsNH1jCcV1VlBkjAoc5rTfF
p7UfVrn5SjSZDvBKl/MvOi/YlIwH7ZXARqINitb9jAo6fGW81EsuNa3fkjEn7K2Gp8Zkp9rw4cW5
x04P6C177TbXMkQ/ptn+XIEXOQExHIupzlmBs19S+WtWUocwI8b78+v40P2udjJZ+GSBJWnTuIWy
FegmBmz03O+iV22l785YjuyHF6YDMINc+vnWcMSr7GR1fgv/eksXaYPOMKNxgkL/1cYpPhqdXR7o
WqLAfZRHO3wUe8faJhW2z8lOOeRbE9/Z+bV8VZ0zVy0AUM3u6RUnBMbXNCgiii4WPXkocrcxHsy2
zKb5qbdupbsAoNTlf+Hb9NNaM7mfS5JhGdiNXkz2EI5GOGpl/PUrZp976WlOQMEldfNdc+U8+t57
xJ429+pYwIhISOoXTzs1komrKVfAZEWZc2pZnuR7gs/CsNUmxzY9XnQj1Unw/MtM2MJX5q4t1J7o
QJPAwn0O/k3s3GafcAk5YeBoiUO+BOP5ee23mg0VSJ22BYlXSMKlCxkkL2yC/Gvb84+b1Z8/5eL1
6+X/+SnTV1KV1niwK/ftPni0SK7eGu8RJdmncT98ErFrhT9124TAWwwXV3bNH9/gH3N6kWcpzmaf
xg1zSpYCQiR1Qlel1yh1EhhJmq8LyzF+RC7WN17Q+3BFtcLT4sO52Zxg6M6kwP7l30P6LgG6eM0X
4VFeVpGp5Awpf0YW1ttnHz9VO9tM5NNsaRe51zKaP9Zp/nwbF6d0EMpnReh44uAN6O8IYoEU4fzH
pRjUCYyW2iVnNof1DvYNNmY9MAZwcrGVHi3eXjhf9VH53hT19yRcnt80eDeGPDKkuWYn95BKHULW
0E0Ic2DPmpB8k70ergquqMMvvX9R1Zti9OOCsJEIqQEO/T5hlDqr6U8Qn2jjv5eEVT0+x8ImLlZK
uDbO91opLEpu5t3we9KgOV91dvshRfvXN2tcBATKqaqrUeJ3TBYEP4fpTWlrwyMWvicJJ0AH6j2c
vLTY42mBLd9ivnVjSeZey9f9/MkZosZipzQoX5YGkyIHpVt8zegZpwX3NHKereEZxOeVCWF8I4h+
hbzYlTK39pHnq/4pX1XCBseMwvSuLPL5A7/c/80/RnOxAZAKbqw0YzTZqqb/721y8J1QCgeeMJ1g
aw7TdfA036jHqzWwn8IUmi5IpWmmqWmXMakWi/KgSem8tM6uBKimdRMJR048LofRkdL1OfTpwJxt
SuaaKKFM1O1L1fn3DMjzzvJ9Bv5nGJcr3IjywWzDr/chQr3gOuyluCdNFFJyE3axZ5SuDHeYUrI9
0zqI2y07/aXRgwbc/Oy3ZI0kqM8+pO6r+/NPx/Mfc3S5bGGcNHonM0eN225Jl6nmM3rks3bTc61G
Zj0supdIfjFno6d5L8gAr6+MxCHdXAT3ZHv+n8o+fEr/eW/GvJX/UXdp41SpRYExRfASEnoj6LkO
V5bkhuE6FTxECyl4qZwkVFGs0TFCYC6gL/j/fm/Kzyv3P+/tIsrtmvCU13C+mRoj2YbmxgR8sziV
t1H+XOW33fl+hLKpvgbDIRtvyx7stycK+wgUVrybO4kSkjR6inx5WVeOiY9PvMkC4sljEhMcVmAh
3Igw0rtWtPuuo5v3VHqb8ICg6m1ctps0ct+VqSbEcJmVD807HXthLckO3C4bgACufhgAOCSwwdCM
Xuh3/Hc8qBdtYU9UFa5TFX6cyT/Gc3HQncCKaE0WzTOJ8J0LPxSDOQtfi4sAn3ibdufgZMOl++rd
t67dTX9c4388/uLUC5M8b+kFi2eCAZFUjhuadTvX4AF7ovEgn9c8XSuXfW+35B1YqG5YyAYy36/D
/49FnEll0Fm5Ed8BIyFhzV2d+swmP3uV8JsWuw8hcwzyu5/ZGkOKoNl0qM2zcHXNgOa78+fFOObJ
+WMceT2wHPACh1ndvOVk1/hubHGlkhf+shwl54iw5ebf386Pp+Gfv/4igo37cZplpTGXk9Ob3njR
4M26+abdA7dSPTj5KGpissHwymY36or839kmSX9lHD8dAX+O4+L06fUwbKSWcczRBQ6+kY0E8Hx2
2zNs/XYvyneF+RiiU6tMv9e8nPuEqzNEvoFU9JuetHf12qZ+kmxozW79RltnwjK65qL+w1tCm4WI
U0N8oJrK15n+x1vSs05rM1Mtv8bZo7SF3eQShHGhI1dqg6yGQgJr9MpN44cQlOcaoqSIOov0G5vp
bOBRISmUuENouxoi2/qX9sTxyB0Z86HM6/2QLf/fL+WHXNHfD73YDmSpLsem4cfCy8xX6AlTy4k+
vmLfRY3hveDGXFQtX93O6SpD9K48f158fx/Ifz//Yj9IciGKGkn+EnoUUELxL/NDygi9B7neoA/k
IUTsRbbdT1FQyav/v8frFxkrvD9qcSz4+XTDa54AyQ0lgaMg/O+cUsbwZXUuX2Qn90N1L53erjz9
+xfx14/XL+JUE3jqaOa88cHrKjKHHuRjk34fF44SmHZOhg6ktRNbS+UT2AohiCas9Ktctx/fAW3o
XG7ph8dF4O9tqQ1Da9Qb9C3puAgMBxTo5Bd+WXGt7rh+TDfD2/BK6krwg+bw7ylQfnq2pUg6fA8d
9fRlQbvqwRgMY1NwFTy742NheLnhj5M/lMuaCRAxsUcSQML+MD7D3hvkdctMITGlN6j3q9jRfsO/
oqTVpodAWVZcrw+1Z1B8eELJKQez2rPu3X+P2vph1HRs00JKqyGSgW8S4alpBqVsyztzB4BBLw7W
eROHu04rQY2TAFw0G0D3bu6bNrc7p75HRhUtq9ShlGls1NyJMfx0unEhILtAlkUh5FkBa71o99n+
hBwaOyfDjR8UNbMlM3ba046yaIAdEHdhdaWCtlQg7Zyeh3fzRWlvpsIJ7qEOQxIgK45D07Zw9PeW
hgQcXJTf6tZ8R7Mrx54yrtvUUZ/q49Qs9GX7oMYe1TCMBk+Ps69sTzV4Lz2A6czWzb7pXBlX7IFa
3NPpI3ymBIkX09X7mjJHbxebwF/TebEJpUZQVGbWlzPDWKwX2of6OaACpd0AuddrRWBregmcw5fi
o3tuAAlDH6yPLXsTSgEPfewX+OirX1yG0XFTE8HH3ometJd/v3jpe/SkK5oomqKJCEORv37JH2dD
EUx6E8Q1Hm272SB9CxBnoWyGTfsOF3LHoiSC8c6ba6Kj713ypq6qsqnJ8BLQX1kXkYMoFhYfEM8F
vej2vc3daRZO4MflDgU3x2sB988P5HO0FFz6LOWLIPbHD82DTg8osg+Yf6K8i7RtDpeicgY3Tm+B
8NnXfuEPNzN+4X8eqFzsxHp3lrXe4IFAYfTnqH0+I6I74328KfVVXPgdS/N03yO2kYutQbkx2p4N
ShoqC0bF1FwPVlr6hJh1gUn9eCSU6j4tqboSxPyQ6f17mBdbdl+LfV1ZvAiR3Oh5N7zXOLAxgjmN
1SxM3S78OQd8hmdCIM/ttqJJB+083VnzNQRyqqORoac4PLl54UNFLQm6jGtSph+KWIwT1atp4bMo
EVf8vafHQzmZocB0FhqZ2YW1H12BntHqbWQjH7cqyXOdrpkElkt67Lp9GqIC6eRFhiwfRHW/DM90
G9FglRT0AgQ+t4GSHuyAjg6OYg/CPSY6v8gQKc6g3NThb4HGE3nGCuOBhqIr6d2mWGnqItOuXpR/
iOf5cZYyVxUUTAov1aHnU5AoeVMOt5XqjbXXIsjo/YYEokuLzwIo62SjB00tzCRnNSRM4usLVvr5
E/ljFBfxrDp0Rdpl7fxNwtPFZ9PYjeGdgdWKNDyicw9rpIrScz+yrVfrk34DL7FAH2QGACRj2kho
9gih/I8nW6RPFgYCinfLC7NxmSAo7fJ3fSgWYbU95YYt9/teRJ1SgKrCUOM2tXY9BNsyXWIVp/Vw
zclTZi7yEGzRe+uxySq7Lx9O0vu5cpuKyybmZ+PvsfcyUm9tvJw4HOr6AXs18ynXnXP+PAyrmbQD
RhJnqrlHZGvAv0ECKITrpnAwHaQ+r7jTV+ruUyhvU1r9TjBMhxVWYaq+j8Pe1vQnNVNds785o7g/
3wfvsaclLq+A/ISCfACQi7mIaKXh6y5WGWoBNz7PnUKnCrj1qqW8QwGCHhXvajLue9pZR03MPooh
rEjx4CKJgHuSoAQnLLGqaZe0a0grsj9mbmVr1r0a4XFwvg+lTW7AScfTXto13bOGi6XlZNbvk7oD
t4Tw5koEKs8bxt9n39+DutjZjbxJMkFnFc27HXuIXY0+mqX8/uxTcEd7g5sdyNjOUaGvYHQlzLql
vXIlDpP+t5bt74Go3M5o5TJNg3Ds8pI8xbmQDENGWaXf1MZKGbxoBcTbusPhofksJSfUNh16UOSN
WxPYNcyiHAOjiv5DEWFYRj6BipAZr+rQHQ7GoY6W0S7+DOKVIv+mcTEnuEaKKu5GbYEDmbkr3tqW
9YVeyeuKm9i0T2yiyey8UpOqXRbiQn3V6qVqIFuLSjtBHog/iXQ8Z58FD4yE12AE73eYqKaZ0CNS
604zVgmGcBO86PAU3Z6z32n3kE7Q9mivNZZi8ZhEnSNN5qslPQrFvSZtwxKFjPgiVassegiz3wZf
LlQsugAy+KXtbz16UtPPWvpdZnYr/4Is7tfB2jz58ikCC+Bmz8ohhOOBi2xyH76dxj2TU3wGpS1R
0RM22Tapne6T1lUiw+muxbMSaLS5H4E8V6s524lWHL4zaEm3O5o6mHDVXGjBOm4VGlyeUwlj5gVN
TSe2Bqezo+nAU4Mj4WIIhG/c845CQVsI1XNQAas1VmLy1NFScGrY+NVFoah41QP2pyDZ5i8a3OGu
2ZoN6EGBrnrc0T+VYheZ0BEfxGnX4wtp3nTSvWbuB8pA00GuN1QmkZl1WJnZFalq9juajzHVE62T
p0hkjYyVuS7xsaXYatd3ackdaj75shvcKrtyZ6E+6laNEyxP/vggDosgtCtyXyil0bqsps8Qtgei
mHIj0JCC2qhy6UG5oXCdWU6X25bl6g6VMTIl+grmJplzmia6AxLvO+F1PBRY5y3hSBB7hXfy4u3s
YUnE7THFwkWife5WIf9PtnKqbysnrJe5tqi2ku6IXoIdbEE5wgXgPD5zciBRyhM8hHydXwBjG89d
MAV7+b4RN/0aB0tKQ/jOIXJmbXr6HZ4oGHGCX7+PD9Znf8PmqH2Wj9lj9UxFJyt4N0DxbcBwSvGo
b+UDvBAgIYtpqa40vHyH6uZEN8ZRfafERVibeWmzqoUn5K7jR/MxDLR3v1EKYuWRJq/t5sXE5ii/
CaHWxyAyCAM7f55Jat5oFJMEj9jpVtWXiHZyy9Fb+wQLAR1UFhwIls4bq3sw96d749gvhoXFablk
rsrP3pUdLBfuUIJnixcyMgWOpHx0UO3yl7q5HQLyNA6eMNLJ76clNzAqYyjoKLzLL8O7fiBvQ+xl
tW9asz1bi0g6WmW1tARUWecSn+QEr0CsAajrLxl7Fu2t/nWulz6I1SodnhvNzt+lm4kcbJo4xXho
Krp0yfIa6OopmsRPKSZ6NIAcA2lbGRhHLVrEbi+a6U2JzRVVHlZa95C9Fa17Qppp3ZzrFRj+OHkV
4ic08LTG8XRTWpwBgzYupXhWFW8707wG9n/9nKKFe0TrKhWOggqrmevb5YisdHWWHBGVmwzewsbb
iEL3MC4wID0lr1h/LRpJvNeZyaj8iKYlwAkDoq7gktMTySpgH9m9ZTSOIGeq6WXxiufyk0SSyHFt
OO1j2jjRLdFYk79kmuGmJlbuR32LLNDcivv6UwKINWx0x/AxqvLCe9JQ1skdmWEcKSrUEiDqh3xT
ojqtn0H3S6KvNFs+nRHLhwbAXvNhWHY3HlgrXCCV21maxGdJ3Z73NRjg0ek59DoJMyfc6V9wyi0G
T293femb4Ueo3ACVBGJuuOIgLiNOgAFBgxBhrPCYp8cyX4nKXYyN2zHcCW8nWnrZtblKiqdbFA+o
7XC4rRInB2kn4EvcuxNsBRAdGl3Sw0fPTAoNGn+Q1oDJIfEju4TQ4WZoz/hPe6Ml7S4MUFShZyda
hh0VK0+WshcHX8gxqtz15ksY46hKH0LNtcgMUrsSMlez8GdXnnRSiuejeYbASGjTr6rEtziJUuxk
c7bu/lE+3Sr6URAJnXaGfmSJiec1JrYxdp34HVRBfzB6NqLpHWkaTpL0lhfOmDgauB1+phmQse04
Pu7UnH5lOK1LPIvsCVmlGd/o8aFRbySaHGJC4vIJRwLuj7aszO8bZ3m/G3xmUOl/nftVHMnAXTpH
bzCC3kXILKXpHXbkosGKqwQOXZau+GJ1v82cwJKOo87j3zU71Ge+zAxzXuJOm9giDTE9DSlVjwe2
ti6GdY4glr9nBJaEaC/yOibb2iSmx5y06h5xinFaccEum83UkRRfZukxexJXylHoCX6cwvrkxTWG
m3QH/VfQ2xWqhdouzoB2FzDRCfmLeNO1jlFv2B3LeI87M8lcScWzYsdPOyt3NQ6n2eze+cx0meNz
EG9MYVXFH9RrgmCZDFsc7AfmAn1m/4ixsm4ReHWHqt/xgSfwUQFkwxov/ROSaTcDTVguzokDWzOU
vJPq8MeFzlPifdcvK2Eh5MTkrinfdPpWM+6r9H0q1jWTeqJwbh7bPLdD7YafzneRjbNSdAjpfKAt
Fkk9ivaXgFIXNnYVsOmzTfP2mDzKyaFN9trpWRJvh3YjTY75K3sKfpmqA9KINxjwr6Nm1VaVemMk
90Hxdp7Ra3m/NurWbjgIzg1ufNqdpdd4hMkHFTWNRSt4f1D6GxgXixieR+Ofp3UkbnHYSiOcuPLn
kBtAMfkTVpYZxUCzJSNo7PX6YKjbPvJP6otZbhrsKYTe76Wbtl0qOCKkoVcthsgfFFcgcLS8tHNG
+gbgQ2fcP23uIaawbgROI/R5JFX0vLFPbHJatAsbrKtN5PSRjWeGLSAZkXRybjqXXOUxlQ59+CyL
N2lJJ2u7GoWHSIQE7KAyY3/lnxMlVPohBMfonHZYGtFyipbDeRXqO9ibUIscNXBixOe6HeqAnpJ7
ddhWdAhRnj8tCnYLKbit0iMFmQrDmtB6kfCN7rB0s9vRN02vFW4n4VZn6WXpjShspnHdIY/HalZi
u4OMU76q4Q3Hz4zGQi3dR2QOu9VsnntO73NupbQ4kZPD+Hs4Z5gzL2tgzYD+heBWArLBIKPwt9l9
0pKklQ/zcMmcYQ3bYA8jzDL5nD9gD9Nz2ZN2S/Yyw2zgP1cU0tKJXDLa4/6XRVwclmtr8I1kU4wf
Rb5qxltFs9UKMcWiofOgTUhi2KWMHU9vT/0xawkhN3V38srzsRLfS9Nt3qX+iKzdyG8nSjM18QS9
pKRkcnTNW52NRcbdnM7ZNMxdROiERwgt9TV/WGodnYNyzv+N77PcQttx5cqJYOrzQqWpX3xIBERz
RF9wuyAFyE9pvlRPqzHU2Nl+t9poC5JCt8uZu1uebKJkdsGFK7ClPF+Gy7FYj/2vwRgxgactcckz
pvOi1RufNR6PrVPlEEL6Xz3eiEHpRxU5PXbHrnAQO/GvKGy36sE43abFOkn8zNgmHeEjXFQiLtpQ
0+NJWWr6tmo/hW1Gz1jYbEbjWFsFGekFfoInkr/xIQvpPnHl/rHKcHN/P02OxX4KiCwoXeRDCnuE
Irm1+Vj32Ca9I64w1bPXqo5uLCjpD+eFLLpady9s6c84sVtG1qN5W0y3uroHHK72j1NX2k2Mq9JN
LM/MgRIdP2K5VvKU1tH6Va86ssHl44zXIhsVluZsjombMlaCI4uSIuAtLH8wkYpPO6N8wCBBGfy6
8EiWiDdJs7eMx7JfnoolIklWxoiPSLNXEr6pElEQJ22wKSo/rnwRwTimcqNzjvdV6QYo9ETjpVNW
0+AnpouOsOg8umcz5QZEWcbjT6bpaCLKR02gU2wi/q7Q2St7lUUj0vbbJjcQCBl0cFpomn3uf7Un
NlGcdE/Q/eX0OcxwA0eXsaQwOPB72XwRLdYbufmUk92/06zK95s6d1GDGECkaK5+UzC3bcteKH4V
SrHewcV6RX3SrgOMrrZKzrWh25GddekAqCYPY3f4B9CpyK8p1AhZpC6+Bp1BJsFpVF9W9q35GJUP
tKaKFPyvlNDU7zlhBgv4BZjTDPS+1PhIVd3EtSnFdz017VN50Mc9UwM3XWrW3IWRUS1xAJ+VPYFr
Wq7aYk7qFJE9pK8W2dXgY/Am7GRsbZpFoxZOU1T7RFqT6HtTDqb4qEWenxC9qLe6tW6nlWHdnAxM
xTCU6bi8OvSXJKXHntj0v/79In4Sqc0/ydJESbfMb5zkXD2h5eEpd8q+cwH+CxJEOFfAsQl4ny3g
QbKQzzST44S6IbxQnSldQqrUPWKk+CWcoMBdme6fytkW8HC0FKoCtku7qFaFoiA2g5zHdzhDAYko
c9xPSJ2ckHxAJUtdEiYVDkk0PdWmk94HVGuL/fXK6Q+JG/jFtGEaeBMB/78s3glSLCtJcYrvUoOy
HEZZWFRk2bZovSAm9eZkyT5u/VTYCSU9ScYhVzx6Zcji2OPVnoUf6hJ/D2b+oP5I15MWJ9uoM5j5
dJhNfTjUsVvuEXfYrYWP+hrCvRqRbA7pl5kgdV3JY30ppy7TR4pB+VCEaEbH/kXC+RSXPbBCXgsj
yDe9tZpKbpjhIVSeaau1jXOIfrBdKERgCKz6kv+re0wJskfMMdGC+QS4dB4B8lDrvaHfc4QlD3wF
fo5Zdbicuj2R7WuIrjZxQV9tcJt4bpbyUTO2UX4Lii9gR7d7fWn2j9BhFBy2v7pwAfrRIGehdFuo
+lHCTFTV/LRyRMrp9S5E+OJiQIZgqOY85p7naLHz74/oh3T1nKyGpiVLIsTrr5X0x8s5FcK5zyxe
Dvab4o7+XACEbl6ySJ24dijXYQk7OuGZIRD7cKARcxGSXxmG/NM+9ecwLtbIwAjzZl6wCbCLbhZ4
kJECWTTXHTkqo9CB0ZQ4oDpHZCAfigbBUSbLBAWa0g8WHzRLITEzfiHz+vcM/UBYoEFq7uEgly+b
3zKzQy1KaN/C+E4ge4FzqXcyNwYt9eHmTF2NVC1OI46oH4r8tpTW6vCUjncjgs1PPA1pIQuDFxLU
/x6TPhcdLxf0n2NS//6kirY5WziPgeUY3Tb1+tyuneKRWB3nzgCexosWvEm/amOJy3UR7YppL9Bg
22L6jG2AXYU7Pf8MRXqEbXFwcxWF7+FUe8zdmY2CAKgXAWdhlIwUp1eWKZek5KDnnn5exwDDTLaV
pSwcVTJHerUyhENubmZG0/lBabgyb9OagGxTvyFV0FzomkQcmjPUB0yaFVKUtNVyw6U38d+z8sOb
ogDJ1qsZoqEo33SciRZZk2lZxV1Ow6YvhHTmYlCFYuEVCxqa+szMDn4NODo7gro5rU6/VPo7MVPg
hp5dK8P/sOv9NZhLNWc05UVR/y/Szmu3cW3btl9EgDm8ikHRli1nvxBOxZzF+PWnsc7F3bZKsC72
fdjYhbWwShRFzjnmGL23rnExjX+DfRgmhO5MpDbPBIaEoezgkCMKvndloabVLgYDmfPA4Ocj8vPz
T4aBWjRlVRgaxR1FB73t1Dj0wd5vCFPn/QrK4kophjvZFFykZhPG04qX7aEzbgX8rNeJy5AHNJeP
M5OzBGfXhl5CyLjk1ThobnvlrxcfOC6xcT4q1xgcybUJ3yz6nslDOUc6L7PPHonsfCiotmPnJL5j
BBux+0ORWVagGC2vv4tegNv0AFVVIO7la3uvh07+Z47vBtWaXSkch1SO8rkgo03+yjPWgRG1RUZI
OeOrCqvtsJ65SY4wS8N+f5jOKq3U2VmviCoQzFOHpBhMZFBxGLgzghKYB+50aSEWM7yvnfGbFknx
FHNXl8fbZ9ZCfrlvn3yiOMhKBP/JMD85rhVzzB2eYmufEOtWLdCA3jN8Uu5Hd2iuLOu2boibcce0
w1j1Z9CvBMC1VX2bpmwl/Zzcc2n4rs9Lyz/P1berm3VD3zaMKYWILwZheQcIraXR419RVlZvpNhL
3XKUVnp420fP4LI0mniPfboOiQ9amVTJ0aatJsYG19mrv8a8v6UtnPQLRbQ7flWUNAeM9Hjaw4Wv
uEcWmEWwrN3yEbsyYU3WTf5aJ9sANhIZMIifFY12+UbOb1OaLT528Cgnqg9Hvz2GDmqHdl2wHQcY
uH9/Ms4pQhSyanRmUdoMfDwp8uKjkGlyHJd3KHMpMad1i7ftD0CE+IVjaWB4xhNeMKiAbls5I8I0
ixBKQPN0KEjDbP7yaUkT2XEShn0SGzSfF/2TRXrs5+9Xev5J+nalJ1PgMj9GaSn/vVIihLvjppE3
uPPDz2QFa2trMTh5VUY3zpCkLHppMW2kjbHRvirP2nBOWYW7SLzwXp1xHvN0f7umk1qsjpohNAeu
qXsWEfUD2wLPXTvAIOZlByzJclqGNJbjjfgx/fGfOWisuEHhK70L6ca4YA78N6EPYs73yzl52Rg6
ItAouRxOx0I9Nxn0B2r2Klllgstrf1z3y+ZBfzEOqM7oquyPW33X1YuCeNZhyzyESDHZofmwVC9o
Y/9K6k/fNE3kDCOyn5GQdPKcNc3k98l8p2YZgWftRjgC97faXUnHt+M52zZvme7pxMHsxqs89uq7
aqPgoTUW/YPVeQh4GQDQXyuxVd83g80/K3hDPKujLUzasLrP3/OtbF3J4mMnbpTmOurtZNerrno3
fg7q1Sx9JnMKoAVHJ7fFIC7ZVfSikgI99Ley/FYRXYyptCEy+NjT4gDzsqKmTT6gbc5r1YWyR/u3
SkQEyJIM8sRE4PYXifJt7Sms1hCyLkMQisCJWLWpvlcZ+9BxzI9XfsSvVa61ChUZjmYI9FuNXchc
xm8xvh9qmwcFnqU9Qh/pwBl6+axTgs2Y72QoA2Qna3fdJ9hw0CWMskjNI9FkQQEa7LRxk02PEw8m
namNRqeQHnJD9TR2R9jxW4sehe2/9xA1L3zlM/7hH1/ZOpEeZX5vyFbCV+Z0zrF9cBLSndj8aDg4
/m78rAK3wcbq+Vumno3NiPbSenfxEk4qiUGNrWOTpLPmOBFA0BPDwIw0dYZ3KUbSEvlQUMEiyHRi
bJyCBZ3nS0vuv0KEn3fh5HhgNKZRRm3Ck8yc/RVvO+e3IkLJ5EGZ18dlUu4Sc4cYFzIKsTBS4ZJd
x7mFwR3Z0FfZXWZsguOdv5XcUXYkwO62vL0koVf+rcq5SkoFnJi42/nDz60R2YIwdVVRziw9yRmZ
mSOy5NH7HLFlbsp9c9WQoKY+5Mme0np64oD5ZObedNBeTZoF9C7msxYNVKrSdyu5LrQ1K199VdAg
768s3UZpIDjV6vddQju3o6Pa+wuV1WeO88lla6qeGmNZwhRAN8H+cJQdY/TK1NNUNwG6Gi7Nt/Eh
3ffL4CB9kPzUOML4J2RqTlOZdsKqlQkuPwTaTXhXLM2jwyH6KC6SK3E9eu2ORjS5fEbwBB47XWrT
29ATvroU6Iyx+UHBND0mGLxBJVWwsL50LDi7X8+KSEUWRVEnUvTn97OqPrWKGAXnMzRmGjOjOHu4
JzZEZkJO3x0ijkE5FFP41XKzUHbSgsyRe2tYFM8MMduaniRN7XWU0cojSHlR3Mue9jBbPX//JZRz
jzlmHNzDJh0t9VS6i9qxr+u2nys/2JhQacDqfNWKqz5Y7wrWW+XBaMlEFv4cSYFgWjIv0MISsjqx
mnLJVMobAX6nt3W/zuqngrnUCNJGWRX6RlWXv18sgYDct5/7E85BcGQEvInq/xHtfFuNw7Iu9D4Y
u0MNVCcP3OfQXJfSTXWMeYhY/xmxJtKrmuGfkZLHnrxxkYnNKF3pmZPBCVZp+4sjmN7yT6Hemm3C
u2E5x/ap9D9EarqCPJM80+xAfh2sD8Ov3fpGqf17JX8VkZSlKlrichuNRB2/W1h0IosUOD5NgwOV
mpJTdMeVxn/VEOCmg1/KhMwOTZnY9sbVddK41YFH/abVXmQOhWGlbAa4tLnBcCU5SPLgNQ1lvwyq
qaE5r0k2c1h6MAYL/Uj4HxilyNpmx0+5YPquv+jTW6TfT8EDwaOFfi+CN5i2Y32TYuUbwnehexb0
rwzBlIX4d6Lf3lkroLcrSWiX9Gi9MUpvpfp2ZOB9hB+iM9mS4Uprx42BPTucQozaN2O6NfyXXHRS
7a1swjWuQF9hjuXRgzVKWxtdNAaCeT1jO2ubiZMwvEAhs8aNjGvBRb5V7jLRKQfboM/LaGGwm52/
GAmNYCDnwhQR/ZfYoBvoNSKduNtj6obAnKtwGRZLfdhGwlttbEdeEvAdN/K+IzjPX6Bpih+rK8Mj
+2WlLbObQn0c8KR40fPcEdMB+KDUxLpQpa9sthXCixsRTc51tgbyulTfB7AM5tN4NJnM3USMi6Uk
99TG1QgYOroGrTQopJZTuUdzfSTsEwnBn/AKwTf8kuGhqRABPSg5XB+R7m6x7w7Dm0zmso3A/sp/
JysEVYP2NikbOkcaCpt1x4ueXk/DIvicrz+wLX2Ry/RFFlPjlXQIRoTuCAkawMzHDXC6engoyfXp
Fh1wbYlE+5Ty3oUFZRD3+0AjKog96wvwtHH0pBQwNcMWV5O3x1vhVUYcNas9N+IiXxZP2R3gp/J2
+CM6ow8E/boVQ3Rdq/6IFhGVq12SA28b5raVHbf3F+qqhVVgPh3fBhc1RhG6tXA96q7YodFHbATr
qbjJDWd4BKB9ZNZQvTOjextGN6XxfIePOPuS+Oh9t08/5/C0bqHvFQM2ZLo7ZqsURy0eKw7fLZa7
lDDSFQ5O/tjGh8D/mNTbFkxv0a5mG/I2TLaAoJGEDY5ujw+55Wk7q3YZq+WcN/lNyy1fRaj+xClx
bVRhhP84xlv+eJy5S90h7VBI23HqdGiO8dkhbfThn/3lgB0fJKHkSFnOc2B9YfA0fFZ7hg4PqPuj
EC+AjTWgexMX3QN3SiPf0aU1qZtA+BYGDh2QBcKimLYhahbY7kRFFVd8GkdjN/E9DpiYv00soDpz
CUeSrkRkw4hpJpoX2O5guacrsXHEzFaOHhl/DJWRURwJmoV5R/5bt2SsjF5N9BdUEBk8OCYdIDRl
rFfJ80Au6GtwA03hob0LM0BVUUNVxBmPCwnuefjpoUF9RqywjGtbMbdStPIF248PIouD8URvbNIc
fnDdWlXd5sh/5a9jkhUQcmVHzKFeHXjEqtfpEtuNKVDwOZBLSKND54hAC/eXBlbP3HD1GW8ZUnya
ewseE1GFgOnWtGKqPdxPwkomY5scV0mL2MgWCEuC+fAXrawTEDzP3DcxjyGw6sBDToe8SP3grzNA
9yU7DMeVQ8xNhq5Z+0zDZ52DXKU+MmcoX4Twaio5DgjXhTn/9XwyQToFTrUbBt2w3JPMywfeFuFK
QvsYuOOHpXp9v2WCNJVHNCLPZfsVJARVk4A+wEZPMx00f7Tu+LNA2qmiGItO3c8qmcECZ8OU3b8J
mSO31kz3i7V9nl7JqHjQG/u400bUz3iXACbIhOgE667zZGmtD4vITXDQCYXD+hbjdWxfamaMIcfg
I0ea2058F+PHHj5GzNRLOwS32sw5n/P4uEGWzb7HtITJFrpomYk2KG9I9MDOxi1yCm3dgXsPXwbh
i4FqCnZGpIMOs75yFfUpRdHuszaFKC2qhxDogEDGb4TO8Cvs13FwNyM6EVIrb6H43Bar0bpPx00e
x4gTriOet3neK/hffecZFRmhEuP36NGs7kzcYu1j2UIkTGxG9BD60FiCrhuT24ZhuMZfsmzLTRpv
DX13ZIT6e1Vwpm0GTIxOOYWWQpfo1IQyVF2ox5HeYZWYvJ5EpUV8Fy3Rss0LILiWJ44HF1MF5/L/
tBL5/qFzhfutEinrWvM7U+sOc2ixbqfED/mrztW9OfVsuCRH/rde5ivOSYIirHBVOZ2pRuqQ17UU
9QeNc2QHWbddDqv5seA1l/9aJi4eweaTwz9f8NtHnjRyqlJtIzlP+kO4bh+V3axPNWxjeXxDuQvl
7+LnzSXxb593UjKn5pCZasZXnIkIFDrqxtQ5c9LWGu5YLJHPdm4o7ZF+2ZfyB6X5RPvbZ590ZExt
QnUS8F3FTX6jbI+r2Zci7y43Ws/Mvn7+kCcHn0JMjl0sh/1hnJMFF8kmYcXQFwg76UaF3ab0uhVl
2l+kP2tn6LYcbd3fX5i/I+F/vi6OLQvtPyOdUzNM3kxmbbRdd8iRhlAXsr3DROa2txF2XhQO+zze
p+qq0/ZATOvYm/2vZegVwaYrmbg7qtMoi1lznLLGEJPmojzRbgwNsNszdV5NWG5kF0Cf6FhAHFg2
c6mAnBHTJpo+b7op/nQOdneVBIOX5IZlfsZN/v4tz9DXdCwxus6QEUfiPz3TMCv0rEJMiR8lvcdd
PhzBvFZLk4x5aprH5EMgCOdis1o9996YsObQP6DU+MfB2VRjqnWyNH/s6E7HdZuuQEr35EkXK0Rj
ewavIWnYFFGIpiVHUGy0C1Hn+NjAUf9gQwyg8S+6fGbdICee7OExRArIhqGuRaZuLtnRHGiTdfZx
/AJMUL2PZCiAwV3/fgPPnbW+f5GTFa6JS6WI/LE/qMviOgeCryzL65k++vvHKOeMQ8r3DzppOkZa
lokR6UqHwnfJvBVvOjq0077hKJqKuFEoyVOwjNpz0b6Z05WPz6fw7xrhSZKx66tfA21kv7wJyq9I
eUGQrxAPWPQkaUcuWKzlkZGhnCLurG8Dge4RN3rAU9NFpKgka789FEfkuuZza4HcrvOlgDknw5SA
Mmt5rKgNhyfL34zUdxpC7l6f58HAf2Y3WHNcJ22275sU1V23GAUilhqDA38LpDbn7WBoUxCADmch
GMalRApOSytQUL6y8ktrELpLN9azKOeLjmBDEIV2Ly/94LkqUJVznSMHlhop5nwok+iEms0jWDV4
/8jyggRnLJZk7Qoh+pS7eOhkMopJR6aSdkR1XZcHU/wQ6glxrLmoh7XJUdMK7kkYjOoXsoqEdJOH
z5iYioR2JIUtRVQ+PmQxojoOpdnG4vh1fOakqbghf4GTKrcjoolmthZAxTUr5gwOLFJjidSy2PFw
MkhBl54ky/ZB/qPc4TSg9J+5UR1hJdNxZwg7wbQNFgMIUuNN+cg60r0rW8wZgEBLx3LJ8ZpmdXfw
Ao73S0UvLS5KhHN8wHET4+sVncR87+XHKvEyuJ2GIxVoWtmdolnzX4WO3qItnHXnacXeId6K0avV
HOacdWNdwcOvvY5/UR1B/yGH5J8LAjThAoWB/zQIWCyLlyMa/uI6Y1ghYcN5oe5P6E/lbmtidrFT
8APRA1b8Fqvy8TkwGQ+9VuFbMD7lpEcmFHnSArUnk8bUv1YaT5KWY3Iwh20cUfjOOlMZ4K1wJ9AR
kGVnNnGPron8YJuKblxe6wo/RPOexCQFI0o012ZwyLH9GMVXJ912hJ7y+HPuajSXgQC6J4lTSjig
37zK+UBpKUO7zzZqsPTjXUJIZ8ORV4DRHB74LIbjor+pIdUIXnk8hN0DkYkcTbsHMG385aNJqqtX
Rvc1ctP8IKn71thhf4seCuVPuNL1ZcStD3YBHfmFWHJMpL6TKWYxXGzCYeMXF/Yr6eySKhNOr0pg
7pi1/6y1Qtmv4zQ2+4OEYLrx1NqDGfUqs2Bq1Hg5zzMAuYsr+dm60qQ3NqswaI8Z82V9K/HCXJJS
XWu7Q/JY32crAD82B8TNHMZN49DGTXLhi/4d8J5uzN8/8WTJVcwqyuOMjZmxkF57I44kuqOLxp5W
lnFfK2CykJPRn9mOyKa7+zBmntKCLAm3kEHKTXUXL6U79H4x0krIwy3rovuJdwsZvSF7FZfdr6v3
3xdw9VzlZuqaKEsmBSpd6J/3qRaGIFc77pOPpKsCGLNL8MNt6peRqXuybIgmxNmY3sJLa5jpoPqu
wk2r3unJ1mRkGfPWchIm8cxOANqmDO4fS0jnPK8LVinOlsNwJaMYSG8S4WVg5FKOL4X6FvYvQfM0
alddvNQ05A7PafIhqU8X5yHz/vPvr/Kf73cyCUAJboxWwq8yg1qO5A0GKA9QiNozJ2wCFIPa0HKG
/e+39Xz98u22njx+0xh3bTk/fqhLP2RtW65zD+k9jz14AwRb3gi+jVEbHezfP1k/Vw6bBl7p+cxB
7XTyvhna2NZhyifH+soartV82xPMDQiDFGzA8cl1BY1du2YnCqddWbspsWc3/vScDC/EPWWNh2rC
1lBQ/NXAYDhEAh59tdNtKCzBkI5L0oNJyrERL5stHbsyXTfH1RB4KuRvEhzpezcvKuFndBKPeH5z
4i2izxj6C7qNZWN4/qEOr468/o7hqJcgKGc0PRSO377+yWlgzKKjnnb83tkE4XzdOaqNbjDycpTC
+4jtLBPWgnqFtsamzSsHWyRXoOgjdiLPvLT4nZkW/7yakxPDlDZxeMy5moQFofGwLoMgVTx2GJuu
BIddP1kqwXZ22o8qkTsgMqo1raLSsqUHCf0/7gJxTXeSfNSL+KxzmILv98o8mRWKetrnfcTVma8J
nS73eFOQ6ocA93POxJkjgCY7+MzFVYzKYg9dcN9ugYB8QOx4ZFf3Lk2Wzi/a5IHMAt3Z2XyyGEmV
nx8DnwuCgUCwS03yZADIEOc+cIy+WzAg+IvI//2VOTMm5lf69rEna4QS+4EVDQx2GPZEo4vLF0ts
9Ch9tm7/WB29MtvVuttLaGA/xey6hIuxLWlJGZ5sOgZASzxSzC+mRXfT3Bav3Xv55K+M2/ItbBYx
HVWKMCjGTMuYJRBI9aH9SRUae2tLfUHJquMRVXdtXtpHmmeP9Mqs0iswFzJ5ipkjXVggtPkN+GdF
NKE4GvNUHPbAzxVfGZTJyNKhOxi0fotrtixcjQ+jsZUI7CVuz6Eg04eNLNNJV18TO5RnHwraeVqz
KWE2I93g3BaJECgPxI75yXXe3RjThwJPoS+FJWnjdkALkTT1bYrzylGKlPCLB7K5rGCdZvQd8af7
3Z8ybTE7rDDYLsGQS/5jOPZw8wFrG8Q5kqM4Sc9shDAlTNfJLwYlnzsiWSLIXWawkvjPmC9Ka2vS
JsZRuFqk1BbtySHNUyWI1YalaN6aTu9pmmfIS42BGWhPVohLjZMz5gBd4SSPGJ37SQLpyfEpbVut
T5tp3p6sveIpu6Nsq2/Cu3k7L8PNsmZEpdtN75prwsGWxWcweEaxlenlkDiA27YgzQIzN2omCXet
U1ycMZ7rlVnw/kh2BsKBjOLn4xLjvqslbHjsZHBUuTlFuWviZS5s/WJnKW+DsG37q1RNFyre4xVz
aleMsAS44eAwpamXU+cWTE8iBPbBhrhGkRnN7MpzNMmTPn9/lfnh/n26VRYOFYq4oRuqfHJDAWKa
QWJOw8F/IHUJkRUbX7Rqs81wvMcgLqk7HQPtCL6Ic6srUsSLarEUyz89icBqRwiaySmA/43Sa3nE
NumptqguMMsemVbs9eQ6IAakv1WKzUQnItqbMJrM28LcJTgXsexi1tKYT0vZHXW98TWrWqiocPhh
/NOR06xSiiDwGLq4QJ4WBU4oIIZIXcJASIC18VnQgvfJqyrXUsZESnE57wpIJBRSeMZFb90WtUt+
hG8n6/8N2yPbw7QlazHSyuxXyZPVY+0J8MghLst2FabtMLhXqj+cVrTjRzNIeCvLlar/Ycbm1y+h
dmvR+SQ6hezlo3iBBHeuX6WKFoQKXSTqSTuF77TmUPi+oMwsnDnb+4XE59Kpn4JXg5QeaTfLU+7h
zzwVGE3sdh+6wo1v+6/TsJ04o1wjsTfHJekYCocVghrS9LnkiDrW+8RcF8EyA0D+B0p6txrXoFMw
nrPiGuYjne50WPbjh9h9WZIXtddWd1sLf3JiDWisXyj+z6DndJVelSSqokQa6GkbWyrHobHC+Vsa
tr4c6vtScbA+YqxuhHVT7CeaFfi7PI3wc4oxvHDdY9lvLjz9Z4r5H1dxcgTJ+n6Sj0d5prgYsyQA
KWWKAGaDWSyM1jSmEMEv0IWU9qDc9e31//dtOHn75NbHXtRxAeJmTDcZr79OSqeYTwzP9yN82tTD
i6+iSHVZtvg5g+y2erpwF84s7D/uwmnzW1Y1K1e4CHUOWqypZQaGh7akrWJtFblxddclG0HemP5S
M51wM/h/ag2hzCVJ8Ln6Cp0DwcvIF2XDPD1bSXlJ0qIgzY8+6R99shq6Za5QcfOT+HioA9XNtQ1q
SuZDDExfopdOx5aA2L2gZo2vfdpDJTW2itMUnrLeLH6/U+eK5R8XeFL4qF1+nIb5AgfvKDPTtSGX
B1yebVGINvF1Wg+LvPUQGwWdjSHJIZ1MK97U0GD0+2I5dexOdxeu6dwC/v2mnZyc2lJptCLn1yNp
hmQBeus22s+QyfUO/xYSxfvquJQlSE23QOmSRdetlOm5OF4r8aMZer9fzV8W2Umx9OMOnbxRtZS2
ZNdxh6Y9UQ5BhCHdhiKUAQkPbLEC/kKlLMT7CYQdyQkLk/KmmPO8dAp6MurmoJe6uwn5DQ2cswgf
ezGlb5msouQGR5Pekx8LuIJQFb2/l1vA/9oSRCAud6gJdE55bZ71Z6bPqYUBdCmQTXBbf2FvtPCN
h5/ZEQEKRnKc3yvGdGREx+xE/Zcc3+PqJAU6X6I6qL9Q43edW23Fa21t3YxP/JABeUjJTUYKW8wr
6ROUJR4UeWtyNfP3ej02+qolms2cDyXNnSI+C/5jgUI0uPNbns0lpJib32/3GT8cy6iiEFbO60LS
0Mn64QcFJJro76vboVrA7j15YbsaZ8RK1t9HxaFLnw3lVQYcEy4jfQ0QKgXWlXY0absb/9KyPv+8
pz//d1TdycM4dG0gCDHkscb1kWg8dM2S0amFWlD1GIS3N2l9+H8YNJ2pudTvcKeT2zCKVl91Jhyl
eT6p2tIiuq23tKeXqYvl7VLL4OwygD1VJJxWVEGan5R45ag0ape11EzxhiZJZucaSOxFCWsldWUC
IdiJ4ZJwMjCX8vPkIpxn7C8jIXMC/xbghXJhYTpjhgEk9Z8rOlWxEvBk6OEMkorX0YqmEmuPei3E
91bO4LRzZzgORH7aRwMeuEvr9rlj6I9PPzmGZvWkK4LGp5uvWXglInSCKS2wh6GlUewItYeLCiSl
D3ZhnHJGOvvze58syL6aVY0a8UuorzqMDNQ59CxCR/7MR6f15mT04mV6TF0B2Bhm0Qtv379ywvnT
FUDB824ln7Zqg1IxxGzk02lU1QvdcI6ay7dvLKg1OxmB/0xechXT1j2tImcdHGkiAFeiem1X4kWU
67nuyY/rOenl1JrSt1XYDQfjznqOsjv8cxoZfaDlAidCoGTBXfa9AqX6B7SonliExMZyIxo2B6Hq
ZjK1VdhhY1aalV8nXhR9SepKLt9Gi2J5jrfi/zOWNTt7ju4ZiJiwRmaFMiggnGi2jIERsInEh3oa
DWTOuvjrUzt7ZwDpJMke3W24QQF0H7MFuJMMMW6472OPDRwBhtDtm+5aeWjvsaN8sUSb7wMuG5Q1
FNq42mwO+ErCSush2ZnJbCrhVkiNFuLdHPj2MdP+GCowBrmOD0Bu0oPKWRk7vH/Q8GPw/kWg0wzM
/a9oeWTmEl4kSgtEQT3CUzKxrJ0FROktXJXRJkdBR7gMIIsMwRsaKce49NL+reRPF0tDlSRLm8Ge
/3RvqmPQJYYw8nMJHulHpbnspSXaya6lO5wScKnfmNpTKT+0ItknC+s1BdDE16DIEEqvDNbIVrwO
Z0ldbhnAzf7M6EJteHaD+X6NJy9YIRR1nVtcI+ZvTBE5y5jgUkyIToefI18LbkdyJhND5Er39OFs
tbtpj1sgAdGls//FaznZXEQ1Ns2w4qjKLaod9hd0L7NhvmhfUBGMnP18nvZsFgLadekFXomosXVa
+cKq8/dw8tsPd1LkTGonpXXBTQGMpwHoQ5Z0r+Lev6vXRfOgVRJvBsWMgGvWRj2aNW5PHCFusyVq
LQMsGyMNRMPFWk/2JqYRhbps3pzjgGetX8Erooz4fa36Wzv/e80qemJJNqjoT3qXTWekceDPB64N
x0rFXE+hIzyX0nVv2WFPn40oErJmbTUngQg+yqKmEQDFRHXpTVU71UsxtTjGpjwwq18J99m2X5Q4
3J3kgz5XojjTVbXnKJot4CeGw/L3yz/XpVchsv/fyz/ZYlKrS8H4U+hU2qK2FoSx0ySrHnXT1lBq
gE6WXZmEarqyg1OJNguetBrmoMpZuIFQdoGEurYnF8oas9PGqXbGg7ZUXHHLSgzra4lG96P6sJZH
jAvZO043ryMvT6K7+cGkdZbZH9NVv043c/sovPT15gLln1+HZUBUIHFbjN9+No3qKh0zqxWHQ5Dc
0ZnogZPtaJeCvk3Sdaa9BAei3VJkvimjVes513YN4SReQucRoQctJGOTOeXy+KW8iR5D8JTMz/xp
UF9q8DKLHl3eff2W7CqaLahQlsM1OvtiT3Gq36GFVWwFLcxteNBs80n7SnawpKl3Zy2oqrkybYID
6zcygP+mXDQ0DPKwPjD7nQLACy05+oKvDsw6Fxqmm8c50SveGzBlF3RZ6oXkqqtLUo9zsybV0KFd
EqKtU62elG9SdMzKVOJVUJfasLXEOzxJpB/49thvR3Md3GDOlu1q3pFWl2rHs42Pbx9+WqnJ6TSI
ZsxX7gkkgWEMm8CbJcNjvBzEjZ56YWTrEPgcgEb+NWSZS1dwboL5/etbJ6+SL2vllDRcQctDYe0x
aoG4q3YtYbKQeWoS1QbJ1gGqFQ6EuBp67CMO08KT0GF/4TNPadIj6yhvZkyhQswZYDuUoovoTYZ0
94d8eWBkL/gL2LPYnUHdgSBKvVxezvsDHUNSZML/Yn7440ud7FNDyGuFPGk41A5tPeKz1dukXPbJ
MuhALV9L02vCKgUweMB2Dd7nwvJ66Zk6tSYBij8aY8Pn06On6JfWY7qchXwtOJ0KcXo+uShgSC8O
YFNeeo3m1eGf1cOc8z7NuTl+amuRWRinpuQXTXHfwWZcRsY2S+mnmU7bb0wF8rROI3R9pIbC33ZR
PCCfK4QNlANQ/CUFhsPJI1VGwVTrnTa/UYW4anmyoXat6NaCSvI+mhklbY0uKgxO/foWDkm+oLS7
TCg4pzik5/6fCzl5DArBaDPF4E6ougOLOeyWBoAyBQXH2ocxiplOdtrUA7hBQHRGSOm4M8dHNov4
wm9ylhX+/UpOipUyK9Q+U7klwgqiRYAIZsERMc54AZj6POIqlZyKli4sSjn8YrpcwuQAAGBgx3dH
82FSl/5OZaDIVAnBwAIthLlTzVtB+GNGFa3bSx7Ac8q0H/fupKrpctnQK4V751+V92z+S38NwRvV
OdoKHA+/b+hnz9Df78+8I37Tm9TSFJXAJlj6cyKR6RZAFsvVhybZiurTGGwqfQcfpZz2LB3lQaSj
H8bbEtqB+D4F65iwLuf3K7r47Jy0QduiCNqy4Ipm2TGeob661qZHM3tPeviA1Z3B0PJWIpUG4lC7
Hbq94NTwHWMgbhcu5Xyl++0xPikHon4AJKbNN8dYS/UqFK7ohILxi9yxW+mAuinGmbG1Szbv4MXo
Hcp/WmUhYOZFdSm+TZtfmtPlBT6MPvNZ2Kz/Kpa+/VRdmuTg5fS5w0hP1k83ui0c2+WIz0/NUNw3
D2rxHjtVsRO+ZBY5wKfjdVn/vUS8NeFAlIMNB1YX3+v0QyDZJKcOYT0Ojk+xvJSdYMBAVpIzPkcT
iTORt1rTMMmohasV2OHGE1ccvyASHznj+JxZL7ytZ2/496948uwHpCYXnW5yFJMWR/+KeDhlOcUe
pm8Nbo/qwJ8EDa7gyQVT7fnI1xCojJt+/JwD635/EM+eC79fzMmr0fYq8nDZIGei2cHOVqwNdzQg
AQXsMoa7yIkm9tHstmj3irZp411MWjyhNVtyBGE3YKpmoKgFoDRuesWR6fs1T6LwMt+536/0TD6q
TkiSgl2cUSf9sJPnNNVr9FtHfziMt+arsSdDyB5QGNo+V40NhwXtQ3mCD1s32xBS+GeO0NRw0seo
W9SuSv74wr9H6+SmmxihgugMV5z1QTNemYcUSCQgtR4dqo3WOnu/1Ds9E3j58+JPuiVqYKSjVnHx
gze6lqe+jcXSeOaGBysPYxN1UItvJJ52YQJAeEs8qdrbfI2AikZa5sW2kp3qpkDj0UIjNNyhuxKI
pNJZ4T04f/QUkn3Bj1EXFzX8Z0+g32/8SQnbTLWShrrF7gIAjzyJZjXBaGIuK8K6Na78cANhqNQ5
qRgbg1izjpQcIjTcHjvukqCH23GVd6s42MimJ9CCV6A/pTRL66UQ3qrE70wciS6tsOffsv88Ln//
/beFRG2mqtITrpqOU0BuMH4leSOiMHY7LIce4QZwriN0veveeEcAbK5mdW8gX8xfPVuFf7t/fwua
71cShVlwhAdGwWIg8oW/sAbJSXvOHutnhdqBNWtJlTv3VPL6dWovLDjnfkBSXQgHNFRR+9eJPIbw
laxZTNEAr7OLlTq3fBwfpG17E/ePhCUtmOGOS2jUR6YeTviID/T+eNDlxYNi2Zm/NEAEJMzJi3DP
bshUx2oRg6MRfvz9Jf+rADhZ/k1c3SLyOIMD6l8d57d7VVpNPuYD+peI9hN4QnrLAymlB1SZWgVt
ft3Vd2q/SXqb4m6vehlJI24RYdJ0/eA1CnZCd28crybR0/MLnRhjXgp/u7aTd7jB8loLHUqkqKH3
z9gSKyboe4h3E/JBByyty+otCl89wJpIufNnmnK0z837NjJsBUJHd3PU9q34rKDFFup60aI2qFlK
QXThBEkqmjUOrvR9I/6pUcJjoI2L7aRtA3OXK2vIyIL6VvaPEuASVy722rx9kbPyrpH/TQ68vE3E
97g4SPFNm3CoizjoTp3X9p8Uff2mz7Y5hY78JlBmxduY3sO4a+P7Lr6BFNuz1WfCNtMvzb3PTHxJ
mQPsSLeBOAzxpF6PGSRlShnMbocWXZ9wSxeYqC3YuYFLNcG6gbHga0D+yB4IeMXMZ1bvxYpz3lVP
fr0fl3FSrYdCYjRZKKCs4hX0RLddEu3gfyLzX6aHeXwavl7CK52TV//4zJO6PPbHoi94Zg4VGj0C
43N3nkjSfrOz6XrmC4bY5JcXXqEz56P/4ey8ehvnsm37iwgwh1eRFJUly7H8QrhcNsUk5vjr76Bx
0cdWCaVzGuiX7q8/iGbYe+215hzzx49elBeKWaHkra2WCqqhfUq895kvdkKb9jTJnZgcdlfS5mJK
39wWFxKeWGqsxqmYhy5uuvmu3vaJ6GkSaq78xSwtclEazMmWReJWDtiKsqtfsCOjciAwgAqX9tet
UuHqfWdaJukmnW6dyv9nvZ/ldXFKtWZyCk3KscquJoRoPQsOqAMR992OzZqe5OXb9f0XL+r5qNIz
sarb6RfDIz1JO5qbS3VJ53DZ71iefv37IV+bgk1okv/8hRfFUBSMsZH1X3+h9oK8220xrR5wENsV
LpXcpg64Jd+6VipaoOfhSvLLgEgvfrNojPFslbiJgK1j+HWq1/xXKayQcVTGjNIa0wu6GlK8NckF
Wn6aM5mfHGGMxTWdK9rgP46KaDZpuAKnqOmG/vuufEV3XT4FFbbS1HdGP3lZIlZyoIZ+kUyTSV7w
cGUGWHrdDvK5SHvkXd8bn92DCbv+lE9ce4hejeq2BYyWKdxMAcnmjMqzWh36YCV03qnfTpmg/75I
eXoV/rpIbqSqWyjAxcstTmC23BVlNc2Po2pBFuQzDlCB5HmHgzlLI4qK0xx1mkc6r3veAjNPaHlz
fkF1jADrTx7N/n1F1w7jFh2r/1zRxcZWZOUpyjKuaDKIMl/AkRZ66szyGBDcFP2rt/7+i3LS1E66
pE6Bb8iQnobzM1laRFSBx4Y0Uu9KwlZmjfabfAyqTHitc9OB3FpDoGHFMLxp3pLQUCGeMLPPHgc5
aK61PZ5pRgX6rCFNZSD4aT6Is094HEKEkcZpE89vp777jcrqWnvz+51TLwYdfmrKiaKV/RHjISBM
Gl9TI4NIDthnieyO+qoD5W6bf8hzUR8gZbQP+JmbAzETKd7v3mbmaRgz7XfjTSl7VM5oGZCB6SBM
APYD4xey6W/ttG3SblGVCF9CH6Jg1D2YPfHWu3lt7/j2JlyKogatT6y459m082ChkQ3PdD04Qc24
UxmHrkBCLifNb/O7YWyU8CAWWFRDSmnn36/kFRy0bmnkXk5tRglC98XOObZm2GhBTYvVmrX5bHJ8
qk/djjP7vE9nA3Ej8iIR1lgGk5CPZZhPSJEICag5D77Ehf++nmst1x/Xc7GpciTlpJxwY1TPXOl4
+6N5uEB7HSCAF99ZTWyJmcf85tDiSs3J7xpoZnWZQPtLga9ancu60zjFdITI29KUWcoUmSgEjzD7
cWJPY4pLawKj5pJy4yFcE3p8//EvOe+3YjxtCEJPSw4u4kqs5nHvjtC3udsn7SWtvYmpJm/ERR7t
hHCHHfTft/zqYg49SZs6QSiwL/0G/llualEne2/KNTjImH1NhyDBkX2VA51dDZ5cI3JbkKgSmJ9T
F8/YIA9I5no8Vx8G+CERDlMbvX7T7lREalF80Mt1Tmv231d6rSNtfb/Si9Iy0M5G2WXFdJ9O4q7V
j3EMTQsgkVzuJI5WwKdpnGjVG4QLw1PH5zLDy0O2pSi/peHDv69GnVbry/3l+9VcfDpJFJd9FrAm
odF7m4ofqZ2r0hoONgzRPrZD3ak7jx4aIR1p4rV1P3vIGMno9wY5uJI/V6Iv4rqpuyOT2HFxPrua
uIBiFJw2EaK+kLEnxtVCjUlUWwTzul3G0SrAuwm8tFyz/mLbYbGFePL733/bFSgbywJtwWnwQHjc
pT1CNqvTOasQnZyjjQVYqIAzpfdvxuRmVe+kxQkS70AmyylDlhU801LzSVubI+h+YRedkCzdbwEL
Lmp6p59is6pD5BaFe+IFX1fFvfAA3rnSVwjvDHFRAWZktbs5E5wKpb+fkAltgmJFR5PMP//2XWmm
JQSGxZvdrbR7PfWIZ8nno7bHmmwTaoLmtAmPg9NbKKlEyoKbweNXL4AMZiyFMnK+y1HouWcArEeI
G6buM9tVrtrWyGfiaPEkpsIJL8+jaIXlpVRW6k2AwDXtraV9+/2L1TQP/L4AHTq9ohAIW1B/RUTY
GAxiXJmlOOcyUJW1zGUp38+Lysnf+vO9xlZaelqzH/tlcH4MuhcFWXx2BnQf4ASe//td+ypnfz4l
ItJlTqyyxNL718ml6bGqGXlXHsWCOGP24cC6H2AbGUBy602TuiYbob4uSTUjqxeP8zYdX0eDVFmK
7xzuzyenLnDDgmSPjFq6J13Z+Z2Hq/10XqfjgXCz0oTosFLLpZbtNqFFcQOjPbAgHxnBHcEwwCBA
J5EoGGwrlaog8AzfPemzXPIIRQsUB7IXnQRqH3MS1I/Rb1O9cXy/ovOiY8SzUghCYC/+OhV8e1nl
og3jhLPdsX+hIWN+Zm+0ZqonrVr2HKX0s4tbavKjKduTMzzia3eypaHPO4Qc5Z3RHIN6GeoTCut2
j+8K7PDHtX1tId+uLTICJA61Lx61vTki2oVsTvaggRf70IZucazwLyQbPq+QrPmCnHWMkVDUpxWx
+pDh3IEHYkEE+JJxPnHk++HldDzVT4F4P4G/Ri9CeGTgsNoMLz342vCl3KJ8paB77hQXVJ/wCfXK
J85vSY9FftXXt4XqKGv/Wi74K9kA2QVVmmKXtZAvpbVfqCfxGEQLi1yv1At28BzHbN/HGyt+1JuN
Xr/LLHBqAn7XimZnIPZGESGSQzGMtG4RCc6Q2e2Usw7piZiiOUg95ILkUQXD3IqWmOHqnf8c506q
LnFEYHHEkS3uC/qUmvDcilupYuCetHavP7SYFbRhGY1L6xVlnpKuNXUdGG4hhDPWFC879CT3njwV
LYt34gxVzKuNLk8NnwGqZHo3kDj2zAGsE6Ym7DneaoDAhqVQzRpCHaR5Is5GkcYMvFqPSbIHtvIT
ZZDx2k2jfg5w4oEZK1lnIbm3jqLsu19Qtc6fp8IetZkaOsqdshI3llc49Vp14mVxclWc/qwibkn7
jFgX5Iiz3nLOTTBr+Bskn6QIR4ZCndvwtLDVQkWL3BbcF7guz6J5oHjwlo4NfyI9cJYpzrzs4Ev5
XSLcAMxu4GZ0Ue2AGCR/0RFafCxelDvOu8JbF+66E7oYWB+nJ7U0Vg1oNd0potcWOYiOZAjIId0J
pILlG0mQmwJGoPTGAijfFyRxkkYqcCiC2OoF4U7c08Tl7s8iAt9szbALfYGGpTfmX/TwCYTQvfi6
Kw1OxCmKWOY3ZBT507CfKWT95OSGzI07X4CQOOVL5r5dmmTI7BTIs9m8/Cj2p7X5Mg1EtVkU3WVw
VVrye4Aw5QxMgHaZwR+kmKdsZQ2LNlrmBoQtlkXbFBa+RMjhsy+tE+VxiOi4iFB3hWPFFLVgV4ld
XXoxk6dee5RHDSfFW5YeAsttSeXkvQnsSp1xSgo/zgvp7vxkvvTe6Q4qr0x+aQftAj35TPgcT0uL
Y1GwHHCJv7bBvPekj47zMaFlIpC0FZKje3GjCeTH4I3Nd7zOBRZdLFzRkfc6xDqKdSzYdQ/+s5Jv
WrIdoqeUFOlmLyNHIQMeGWmHM/kdX3SytdRDXLOiHPJ+pZoPveoE9S6tD2O2jcDfxOIvvcJOyuA2
3PmiK1nHCGBXGoGB23c8nw5C6SncxNGCxFPgWeedIhLyRJPEaU57chh7uL/ZU25tVfGhqA6StKml
T+H0KBNZYlD4b836MZKetIKMKXaMuazNUl4aJXTE+IVYKHjyZmSfH/vHopmB6ovpatJ7Pr+d4QoJ
hFcvy3pvdSsZYB46OhqxuhMYD1m1a4aFnK75r7XgpdGiqDZtyKPZdtmTnHzoJflq1uosfgraJu3e
1fChp7c9JY61MVUUDe6qvB8sGc8e4genJlCM+Cp/IR8NeWfWROJUN5njf/cPAJIhYdWAkgGuuFRU
la3pF0pXiUeRzExP12fqRwMekBgpu+GIoi3lbiuSzBe4ApMfBBCOxnAXeR3VjK2ZroAzsoWT+OC7
BCj8u2j46jD9LBo4rUyOIuhI5mSp+1naKWpSlxrsr2OQOtqL6A7GQXsu17WbPajjvC9sYTW5xZUJ
XUMAy79/Xfv7tPjz16db920/1NQx88d0lI+VNr1TOkgThMtsx/LsjF8AbyWi7Jea/zqO9zImK9SM
ajVPzswI3AGPI5RXU1lj68s84hXDV9pSbm+jioiLX6H2cULrtJGdMcMVnK4hRFvlbgS4lyV0ropf
EC5RxiJBLyl/mP1ZZImkM+nDElxgmsRz3GwTmNdehu/3+6InOfpZGMaFIlNJIskM4A0V8VIXl4GA
LvOPDpxT+xgIL4gUrAhTN9w5pa+lSXwwtcmIR/FOzw8xFOTGtKun8UV7qWAGITtolDsrFu0zup2g
/COLr4P4KminWWtgGJeWcYX9iYHaTlTvatlyZPnVSIhLIxZBFGcm6vJxJYKv67ZnTHQfSILC+Gk8
/QpQZyEd/iPqG1bHxv+MyHImqK4InywffKs0FxDGCTJEyeGokZA7xL87RA4a2ciMVtkqWtK6OmWW
GU+WvJebBzYm7U5slkzFROsjJO0UtI1T8jR7Iv/4d0KHPqeFHYsdqx1snlBJJC2ZxLQrUC2xY/le
NqxNc8mnHZO5AJvnw+oWUbdX5LmCLOg16zxgoKbstu0+H1G62SKMwk3BVuqerGUsLgqJjm68qLI/
PtljJbE6NuK0Mdz07M+cgYkiLldt4KTmfYSim325WRQANFmOep+47GcdxYYrQLAMFnXv4RhL+43f
PNHXa8p1ojoE9gUEuEuPQeGx4oXJ1nhImT9HM1VZEpDXE47HILX1Pztqo5buVbusQkqbdcJgvVKX
U3iiWXgDI67xXWRUXsvrhp2YzOsOmGUUflTRL1PfQy7qHiASSW+ieRwAXdl+62UwL8VasauTCwkz
Mteq5Ql32UZzzUM8Gep9J/89LnTiov338xFzF7pOAugX8i5fTchdMEDCq7TradhMHbxf5P7uBZcj
9aHdTf8/OpXkpKT+0heAua5B1JqpODO2lADZI+TOT7zG/HssGrmXjc9B66EPGiUdBtdRzaAs+QY1
9t3pzGcs2sr4mvePZCtzSoikRecDq3yHa0bCweg2ByTVfwgJXA7H0+rWGnTtvKARc6DIqq5d8XgL
vtloEqPHCRMBoL+XecXcGGYwSwvsz/FO6A798FTFXm7NrR2v751sLBqs3icXVmsd7CXEwDo1BMv5
CarXtsFMcqNJcqW1ZXKVmIFFHebjXzlQxqloAyUpJJpLMgggZaOzNBOcM9cdk3Gs8qAQOn/koIOL
6rb39O8Wzc9fvzj/yhk7m6+U0rFFyfpUj7uqRCda8xVtJRVEj4PPE0di9AJYFzX5b8p2RyIlN7kf
kxWk1/bNSp6b+AhHlj4SdJfyxk4iXdFhcYko4JHbgKGQ9Iup7YlbZ/lYVvBWon/HhBjkO+k9fDq1
XKgrkDaEEadHwyt5+CMkXIlSvZqiieJXIuX7AUiGB2gpMX6fUG9pdN/J261NbI7gv0BlRZQk2szg
BhgzwHQxO5EvAmCKX6t6sleyb0OgOUlzxk6EnmK9nTohJ5eblVogB/EayeJWwQYnDQQ4v5kCHNY1
8PfGdCAeyaQGCIEXkVy9Koi1Pj+re1GxVX8/BF4tYlr0UIOVsoe3k9MdqlX1V2PxUa06JBpd/SJG
j03jCaiBcnk12mADcvlhEmQ1Nv0wIXXT7JfPUeo88r5uO+0dO09VLaf+/emo8ndaJUukxr/OfTLy
g0S8GBsiEOk7Bf4xOKpZFm18CIUneVVkv2TTy30XvxNStsJOsHFZ20RenKK77l1/6VTbJGdXIgCh
9UImBGSsFFsYAtJdvjaADTDR3zFXY32CYBajoyd73N+a95JLwrVXUlXfQAdcUTD+fEEump6tlcnx
OR6lScU2vvAIpWyG9tmZLHE1CYkMWvdEnlsc3oYFIakwpW9Rva60OrkGXsQJ0cEL+SV8+V7v6JE0
tl0sH+t3kQofKRiWTCOYfAxG+FaIe8NaZnnsmNh1TwH4zO5F7p2olRyrcsaqYBhvRjOFRF5YX4JX
/BrhbMEsiBc10grrzmcmFQxrtdyOzRGAsoVnRl8W0nujkB5vzZWRnWqb6o+Vse10N7q71f+/oofh
LzQZEqLfAcF7KZ7I4liwrLCQv0ZzvriwTl6crk/JcdSgTd+nuScaBypd5DC+MAdGOIvKo1+s2jMs
xmLtF64GV/1wq/D6AlVd1rl4QBmwK/TG/mqOscITL+6X3HmH0Ih0nnBcxv10THSXfIzUsi0MMY74
gbtff1PG+WC59FsQp/Wb9LHcc67huGgrDyQZUXxpnyrgQro1LfusKjewA+/hEWNs50tJEXhzuMhn
WnCIKngvc9V09QnmOlizSFxmtCtS2Imy7hqiR4oZFPs68xJrHYyfSblJwjvFeDaDTRds4veGFW24
C6zVlz9ZmtHjRYgRrgTeEsLVJMut0ycdMc7tWc7fwzWepYVjXVR0k1bORa0ax0bdGUUv03W19uAN
1qc9Mcx28Ot2h/WKAuLnb12MdBtJSynz+S2ah9gXCb5BkUAXwx2qhQhk738x1/67qfzzJy+62mUq
NaKfD/JxqoghyrgtiV+bgI4gH6bpEvJG0OLwSthFuz60tjg3kpk2WVJ++2D903n9pM5FJvDKLd/6
NPC4fFcnB44BRo9v6XJoEGrjaKomq8T5nbd1MnEBvOGT0c6ceh2ScMDNMJlFsN9SnDFhNRdqvkDV
Cu3+VtjjFeEGdCdZ4u2VNAxBXwfIb0tW0gyVldbp9EH7ns4C1BZewNTfGebTaLsmOB1izHjjXCpf
Oyd9/9mL96ENC7Hl45KPseQ1rkCnwjkjxDE3Mm3RzEljpzfJ9bbF/iH1gEow+NBUGDhu3rl1b4No
tWB9xXaX3eovT/vEX08HuiFFhqIgUrw4MZunLE/70peONex9txGXWrXoCqB3aKWU30Tm1bPCUd/F
0rEAjWJbdagS5coT6/XtyuxrYP/31fA6iBKNVqyyP0/QSFMVuTMT+ei3rAceiGEKWPIeKxqs5r3u
FZZdzcijol8Y8SITMMYSosyw5Dd22t+jptRR+PIoe09ckAxyP+aPcrep/GXcYQok1gGu3Yw7Kjgj
PmiRhIUbj1q5tszgjfnPn3BRXI6hIIyS8fWG9Y4M0MQy7mLEVufnrEfaPZNXWbqIzls+RGiy+kLC
TS5MXeFGJc+WBh8uqvpIcDfO6rN+0NNl0D8RrGnc1KVeWzG+X+nFo080oY3bKmKRep8SKKJfZTev
XrGGittgba6Ml5IElZF5mM2u3RItaR4mWHqsHdLEhk9LykdnMgCaNe8JGi80MiFoWEeG+FagCN0N
55dOPJbt4t9tliuTab5hS1TwqMCh/ovy3cjRuWCyJh0tkIrEa0OOo8AI8894BFM17nsw59IsXSFQ
oXO+6joPC3hDztWJhuv4eip25YjYdh7WbuLWjxSJdPb7xkX52AzOjYu9+jpYYG6QD9A0+9opvi04
ZdEX51PbcrGkjqBLgzEUkNvg0lg8WdtuSrTOdv19u9TWym9LWYyIt2imCFgT7FCzsa6PRFJQbbdQ
T19kJHzbkFnd/yI2+NqpCImooViSxQJ5Wc0JZdAZQSTKx1EgpsrR4xVSRcJgiCBSVab3zEanJ0wI
HGRlNo/8zOpEgxtlwDycw1pfQFUHnLsgP2RCEda3qHTatXtJuUkUOA1IKOTTP/92L4NBMPocbtCR
jmftBMpdXS0SwB+0cEflqRAO3afExC4l4Ub5k57XTKmJr8eAwm1uHf0TCgLiVmYDSbOr8aj4c806
qBjU4D6vkp1u/Y7UlTWuTPUp1Y99fcQOa7jGHXlIVn7AJD3anJJDzEtvk8yPLerGXvl1rLtY/yaj
lAoXSeZBXK7GBm+8FYiheow/U/4g4i2I3QGNWOZ7PVkxoqJCimby8Diqm/LPWUH6R1SREyYu5GdY
LzVsJGU/RFOLSq7tYCspS7jwwowMEKOdkim1ibA05yzW05VNMRbbNTlwczFftnc9OS6moxGtwvQQ
UQ0CjgKnEQKowaQLz0I800cH40Ms2EExpSCdGxzYsxbh2q1WrvL3lonSEcy9ZlDmwim+2AqEuNGl
LE/Qm8eEiTspuSTFXQt9go7Gi6UwzoEvYbzWz+KSJ1NhxGz4VNYjGTYiX/wwO+3SQ+0NC+oIgoJl
2dUh8EmzDh75hyy5vrI/SeugPii3hDvGtMT/fIo/L/1iCxjqUxXpwrm8H8lIM/clMPwS1DspRF6R
kOnE+9qxFgn6O61SE4AK5vuBxedOw6QtYQGQYBZVz1b/dFbfErowwZ0g0epSjjC+4TwNii2tJHZi
ayZQct+B4dZWyfEUzGbyC1i1abZ2zJ+nbhdJNb51V41Pfg6KxhN4nmm7anT3LC3P/aNcbmVrycnV
qje5tC2Agaguw8I5ac73fnkvQzIEroV+WsYG/H8/w073CQIeSgyEZubF9yzF0SidjKK816tNVZC6
je/9oRn5SNkb7fPvwgnrFyn9NKRfo53+yeaJRzfi3wv0lSPez4uYCqRvi0ruy8VYNGV5L644whrv
8biUxENBfntBgndPh9WuXgWX1jzyoZFRbfE+6IuQFB90cQ4tYtQ2OpJC98Z1/V02T9dlMM6A+DpJ
sH5e15CmapSnYXlfWGReI1/HNuN00LFTPAszKgpgWK3vnFvGrqjgiNmZZi1C+7u0jdgrMdxU7dO/
r+lK9YwjEH2vjHDGJCvz4gilMGqqUwxJ90w3gmpucXDI5wr6HUfVN90cdl1NbBp6WaJi/v3TV3oN
P3/6soK2fE0vDLG8p98hBI4aPZfhzCxnAgpoMrjHmaW5vuz1BBes9Y/s9XxPYNxH81pxpAjnxCNk
2SaSsLOsYsONIlt59THQYBrZGHfnt2ZZzPsPU12qFCxbplRSziD1d3R+D+K5vD4zRpdvRNJ+1bKX
qwQGKVY3tjIcNxc3M0rqc5pnfGT9PNH+5BMIJrAcDmz5yTPobCHLMfr7VPYSUsuCfZHdd8WfSln5
xLv5DPqIZtCe6mEdne2kWtbYeCftkOHSjlafmGvb1MqJHVGn9Q3RdY9ZXhGptKuspZj/0s1FaIYz
YZWD06fzG+EWYwYjudPZ9Fa74op30PpSN5Mjz7ToL8FTHYmwikRAaSoL83N69qxhPpIdipUNoSAq
Qb+X7Y6sAQ49RtGSbLfISDKriz11ZbKjHcCkn4GnXQTkRLixUtg+/e1SfVDjwc2VO7/YSt1jWN4R
G1BVi7BeqP620Y8KxtLbZ+0rhBL+HgNxy1QnsVVfLFyqlRgR4LvqfhJwncix0HG6Ew4ne2Y1ryJE
MMGh6B3+yipjFBcvQXZRMm1GcReKe+An5KLQZS32DOpGPhnc+6Hd4ws5eUP+0aTPbc4Ui0L8dMfD
nks7ZuN9aJvkyPmM/YwYFHWwG6qHHBHduXqCpOicJL4Bf1dqUN+4gjA6noCYjPO8fEr931G+FmlL
YnK7bWJF3X9lw1ONyTemGcbfM+E6FYmp6pTqvlmdlzSOeqoTUudKBnZDT4kIpVVTn8BU94uRVlG7
gSHdTCiXft3m+xwSy4SSHbW3Ttj5+U7gOCGjtPKPCTl7p+Pg74qG4I56FafLvHLPsP900ml7g5Y9
XEg2+DOBo/QSO7Bro1gRAAixqD1k8XtSpw702QbASAdZlNG58Qga9he6jDKeUpnHQ0IIdCnuO+Up
rV7U8sVASHJC7QvmKkMYMjzQltQISfkyKcvHItGcUP2Ncmwih95r5qHX7pjxdMszLbQsWGsdz/b8
XMp3BgmaiQRoUPYG30POAFuLg96fAqchw/FxTRlNHg5akqBdnZNl2b8F7Uuuo/aWFu3dfxX9wJtr
IiSbVJwiQLOLXSULpCIP4+nN7UAkr4F0T6Jui40OUYsZrCXY/7QG/716X5n3/PzZi4qoZDfh/eBn
p6SBIv9MaEkyCvNg3tj8sYZjxDzYuR6s5cVNR9a1txNXh8KJEQ8mcu6ff3MtqpiXI6u6jz/HOdDq
ZxG3TDnrHW1T76PJhn7f2+NAduK+kWkPQM6wOM9w7vn3XbjCQbCY9EgSmzpgCgr8nxciS3VGWciF
QFCZjFFI9xTOI7P8gDpMxElsy/d4puFrEeXrTAa1ASPAfMSq4N84l17x507Xoup8zPyHTtjPazH8
SuoFn2sh2IKhdfsSVDPORyCsX62jcowDL8Ng8CStqgeUeYvYhEpxa1h5tZ74fhEXtVd6OnXUP1yE
AR7dle10gWnIIeCOjGCiESPXPN4CGF7RMP/8wy8eQldUhjqq/Cb1ppGD7WK5ZK1ddrExQ/c1FIty
eD+3uyZ2SiDw8pJbYpu/UG79odtdyRsDd5NNWlhmp5LNdCMeHYbdSrZJW4Dx0wqLrtFP7jhXasLi
1l76de65LBtAyE2HdDogxiUGNJbNQUgErh+rW7KimeoJIDcjhKtErxLRfXv7vtLS4pZ9+8npqPat
RB6jMO7K1J+2b8EACuF0o407aITabLo+1iH6mHATGrQALoofbXDUBuKeuJnOyEW2aFuHAEx5zcIZ
YL4nhvsj29MOuVEjXjEC/LzOiw+9otOSaSXXWTuW6oZvlkSwvY1UpHvF5UQ3CLFFSzOAYeo0eKD/
A/qMDfGWAdKc3qG/nhEDbu4ZOyImjp83LNMsWVX4xO6x28MpyxvPohbp1/X4rNUrkHHFzMqculiJ
BKyUpNzEe8z7uebJhqtqh5wwN4Mbu9P1zRn147hEOmTC0sB1RXIyorpo0WhrcZI5Sw8obz0Uynq+
S91kn1L2cZzk/ybuUtR4bPdzy0Wz/BTJtuAWjrYy0pUkLhJqra92u1hss+Iu+UT+GYD1y8S5ojln
D2aA5pMKzdkvYIQgRV4t0L2UH9VnQPUVCJIBch25qTf9HFfX629372KzMCzD7H2Lu5eTgQCXHY7Z
PHvrN3DnyCrKJ4UTaJ+aj9blPeMkDDjshDve/7ixXv+t/OV9+nYh2s/HqI2VUBYqFyLxQY/bMfAI
YzNIAWEGPVO7WY2k6njao8N641ReF1N6s/YEDjr6nFg+iWstK0QWqpPuo0flz42ru3qbALVMVDNq
Ue3ibe/yFI+tOK3gBHKQtmwrujdFr5fOSLAymTrpB9rUcEbNj8KjHOnLLTTbaBxm3+xu/wWZirv1
7XouTmiNrAakH3M9GCsfGn3WEoiwNRbTdDRn5EbbAnKJypgD9ffvW1vJFccaHH26RCblJ+6US528
qEV1HRo+/PJyYSABQPzknIgUdE3lnikqfv81Miwqc2Q8XXPo5HpGoHRseG22VuwCv8pNeZx27f0h
ShWrrqowc9Iv3h+zqNpqMM1i0lzxLucnRykd8WnYdR+SeZdT4o7hL62kOalISJNpqrfybFDvawIj
Kk+BcdAMs3BXbnyvf8juskf9cMoctbb7gdyPKR8XTiHmWViug+AoAeAdGngu0QnliQPUqksejPwt
TmH7P7XAESFxFVAFnQZNXHswETcVqFy6u6R169N7cGvYdrXGsJBiklmj0cS4bBeIiaAFLYsIVd+0
u1eMaOr52He2duJUS5dSibekH/tbhk1Yl09gZSkCO/POx0dkKcptZ/q1b4bADoZLiBaAclxWPaIx
CNVZKe+Tje4Z88IrF+NqSoqY4B8338lpobrYBmRRp+tvScyc/xo2dn6UBIJBC4fQCVA447zI1mX1
Ug732rxT5sVr5KC4ol+9Gc+rftrAOQbI6bwXl2oybZ7zoLL/vWpcK7lkESz7xAKQ/p6whX4X9f7U
VhrTX+elMVf6j5NTkLdoLKc1yzotVejlGDpubM43f/hiVa+LsmVLDEqWhzNh1HQskj3HeCeTgtnk
ZUx1N50XyM2U5X/zJ+MTNuXp4EPb6ucyHg16XBUyryE6a5A/6LawB2v5l2ojQZRqEyx08+PXrz18
SWTkrXLYMlHj/fzVpBKyKsz5VdULFizNKoiHgBzJVaUObggnv27W5/iXOGgcfBdRnTl6v0zRacC3
FWz5wyLjhJYa/1vinogJF9mC37A0oeYwFgr2fs5sNjrmT0aanD59lMJ0TXCjphukaX4eMUF+KEi/
HFQbkxbRhp246ZW1n96N4UdX1+65Q6MVupbWzZJXhSCR3IEpRlaOdki2t+ruaws0ESD/cz8uisio
FYx8ECwWQ9ZA5mCsbrS+aVpBIPrdta5YIg3HgYZpJNFnwgdZGIrd/UlFx8ddRcIe7od/vxjXjgKy
zO45TVxI77nsPweVpgilYEx1rfEiaG5C7voJnwLSGc4hyswijYTWva29jqOTC6TauiJjcZ9W8LSl
hdkeLTEKj2gpo0ct5yM2SLLTugfA1KI5P2fzLscbHKHovTEokq+9Xd8vfVrovpXkspwLpzI1qTCr
DZnlCQ4V8j29GDla4FrvgHEqYgGQO2PzAfVCdBRaTqR1MjshaEaOVjnU6xvf+LUCnChvGguWDqVC
uewutHWrymXPDZ0W/LNqE2Z6F5F3SEYqE6XHGJnUFPgOc9hVw3n/eFtBYEyf1eWa+/0SLpaZIRX6
vpG4hKk1Vy9VYk4X5z1iCxKaejobrz6ewS9qRu/PzCc4RSRRM5efdyNJorPuVcD8JDOtQS/XLdPO
hSMQ6dsg3tU1s6M3PtcQx8eUgTT9WenpiJ9JpKQnNdR6Rmw4fkK0oDW/KiN7ivbOd/4auk7wfn7t
VFTdvGUzjoxZss2SF1VRZgVNh2hY5Y0DS0kBfNgtCu4U1G/duS2DunaY+/GMLtal3Gj+/zMqXJw6
y+yOl/xBaGaAHGK6cp+nw+mX+YYHodgaOzQX1ix+4LBEaJX4YtZeQHbGrJhDdV8in1BvNMWvlQyE
whgiAi2WTd6hn+91nfdJllk67/UnugM/vR/9fRVygppMjhHWBwfEaSfgOtqmMPJQXM606NDGB5gT
N/fvK8e4Hxdz+S6FfdmFJ96l6hNjwKwEFAxCJd5saSBxRXJmn+a6uCZ/AOuAv1f7eXiAAZst8zAh
RdW6NVi8YrcgCs0UJzQjh0usyz/vjlbVkwObCzptwp31Qqp5TmZPOrfwPv2RzJVQrMjem7rE2QTu
UoLN+R7MkplvdGKh6DpTI6LEsnP9FYWBtGNKOh7TaI3JV8FZJ+617BAaC0zQ/SeeteFBzVFYcADF
L/9AL1mslvrLMJeXoF7L3/ry2BDRQoR3tjCYqNCUzRmSzQzEZaIDo3pbKQsNRkX5fPoIRABTdo2/
ENX1k0zzVgAy79bKc8IUxxhe8u5B0Q5DYs0sRNfEB1j41nxHv/WGXZkr/7iHFyunnzdJ1KTcw3aO
mBk3Rujk4oYIFYLOZgh1s/2kOH6O/uRzAXm8PqufFDxpQH3aeDcF6mAFvLERXbGYUiaLiibqUKox
pF+89VIbn3qiz6p7TAVE4timSES9eyKbGDbrJz6WcbIxBy5TfUOb0ed5A/ZYMPB614ulD3KB7K+p
eqsJMZeKpXmLvSZPZ8nLVfX7BV58CUpgSmEvcoHncJbIjkzhRgRg+nyeZ4/tgrEpXuzGm/ITiv3w
GLj1TJY2BkxvQqZPbuAoZBo61eDEt/BmV8sKSmsFH71ITOVfFX0VWmaYMIqRE4fzL9AeKmd5pdDe
6V30quSh+U7f4w+FzNzJThocGiNktTsiryJoi4jnk/Xx78LiigmD5/ntoi7eMSnIJUkxuKjK1SHP
2G1tn+PHpKaWY0OeN81e6DiYV+shfEI3Zf0/0t5ruXUka9O+IkTAm1PC0MtRdp8gthO897j6/4Hm
jymJ4mx+MRPdXV1d1RVIApkrl3lNcgJhLzr6HmkdMexWQnbSbCxOmXNGqGIiU1Z3b310Zf5+Mdh+
XubZtkumSR7kkK/ae8yXM5wU5hc4xMNDtqOn+AarNqNbRZVZgw5NkdOhSJLG3VU3kwvynMv7Ijcn
TUZ+4XwUKo5yJY5m35wC+mVoeqs4w2GyuxJ/lFvVDWlqzQ/mSVZW2XEZbPoHPNWZwazUeC/28Nvv
mIu3APE72HH5D/wg1PBtKjeZsuoAHb9GjnUVgn0BhfZ1zWftDslsfHVe1rzYH0ntvUWnKr1FiTt5
biF2DZjvNOpLVXg93XN/V1onQXoEs+EArXAiQqLspfoBuA/mEX8LzVjFdJTAW3QvV++x5Vo4P70G
Iwe4JGDZAVZ+vTbwepH7LK+XpaLlu4xgmLai2WDugsQRoPRikhBpbjfdBBmRGy0ucaMZbtZ5yjW5
4wsuPhaeFP+t5SySzGU/iTBIl/ysMMkSIf6EONa4UbiZsW1c5h61M9Tw4NwFRFa39AcO/z6e0qVo
9nkNZynQ2MySKE7tsu8V7nMv1jYjNhFrfvJhcJLIkesjc7r4ozmsVqd/P/7isaNhh68uQQtpvrN6
1GrCKA7Tj1fQuWnr0rQDsU9ZhrpGs89Q98zvguk0gHw94DouobMlpugkCPa1hP3ym/hvKecSQ5U8
ViX/WRJ2yZtbVyUk2qqyBxngonA0ou11SBon0DDhCYpteK1pePEUGbCJkUalNpTOT74vib2apWVz
+rDXIsEK4SRg0qBhTlk8RRgOpOhyZkTAUF2r7drI9yViFl3yNHXodcDHs/2bstsiOmqF+0qdl5lL
JT+18a8w/b+AcbN5NQkEDLr3LPis5RqOvqEkU8w12OF5utbK+8nObgxP+uUfDHBwi0papkLZJWGK
V9q7hWkONU8Ab2rx7AFcD+zcvrKdlhPz7XR/WtRZINISVC7zgkX5fxtsbplJU6N24aaVfy0a24g8
MFVI7HKJ8A6SJ+at2dl4+qCuh98IBgF6fq2yvrzFP63pbIsn8pyZlpiSqML4RfYWNVnoSSsmfK6g
rYf+CPMCDOwq46wxh6ci1Jv/QbFzsekEIAG+B01hk+bw18gnB6lZdD7raMABMvGV3VLEbNKNWnwS
YKtHCJT8DyZmFwvhz889b3ZYadHUeUaEKcuVDxr6lubfjeoWaw13xDcfGBeShzvyNqhss2uijmm5
Irnf+ur0e3nV37eHyaY1JcQ4z2dRykQTasrC5rTYxTVrRH3vkl3u0VKq6EgDGl31v1SqlvyA58At
aUlSP5q3i+vusFHFny3WxoYrAQWlbev8e+tegLtynnSmBshaymyXs3qmtIbSb+dgWRtCjNTXa8RS
S/NYSuj5PEYJWpU43OCwdNT0nYGGWAorlVCF3Zsh25q2Q0AaqlsWrSrEejouNXewblvD0bR9AlqE
wprJl/gDdD2aKXnxnjL0F2/xHOMYUihZJ7n8rSYnTXqPgZWgtDGJblTvkVeWhK0Sw5DBzs9YWc1t
OaFbqd4M8S3mOFc/0oUb+iMCkgVBk7HOX0QlR5XedCAhl8aJCYwI2Ul93VRPRf8WyXs0oTNmeMsA
Jev2Gra/FmL1ruhjJdE/Bu2VeuQSXOPLcs7yV6OgSGTL1Keu9gL0VL1lBj7EayXflC45TEurlgGg
sdWucQo/Cvyz7YoHmagqMNuw1PuAa35qbKHLnxWlWCNrYUfpSY5uSwfrHMULzBd9+OUHnlI6GqhV
N/U0+PwK5PSN6TBF8FplzSykaLdW7Y1uId+ZwZ0vQgTPs70Ifv4OYvu/9++lY84AHnEqWcQp/dtN
Xk+wEGXq11MeuD1ka9AlS8jFz9RyDNj87jIn/DPaDL0wySatYh6O2d21+vFSmPu8jvNrPFDyMmtH
vT4VqdNaq4/Rhl38jdZLIkqkAdV3vcN9qfT68tSz01vRTShB9dLRt24r2gz5Fmwqus7jM/Bw1TEX
I98PVU1O5mzXwo0lbaNuZ6Y2YieOtY2aK7X95X373/f4wKl92jxRb0g10mo1iV2w6dHIY9viLcEZ
pu8Y2HgJLuN+ZVjNf/7fdsI5Wr0rU9mIZA20Oqf2eUwfEjiW4a1YopHyv0i5iogvjqPRZRxXgUBu
h5OX76+vR3xJXG78b2cI3caPBJOx01maguD9HMnxWJ8adiNyNe2DlBwEZBmgBnMZh7Z/TG7M2XfS
yEk7F2CiNe2zcnaHAaZMmAGhu8HDhl64ijxcs82FowhQXbiroRSiYVGGblaBL81vs/ileA+52o2V
fC+c5AmDdxfjik12X4LsStYDyl71us6O2JdJSo0StIddqhB4KGJUxpYAlrTot4GfA5Cwa9FpsCwX
RSt0m+T8qYweSft8H4b5osyXo4IJ4mF2w/pvnW6pUxrm/9zhrYdJO3BWUQ9Qj4jifh00x0nAcnhA
pKZunEn42c0vqbSZ2o2p2sq4HfS1RENA+lWZdGD37RPTEO1NRahMoqcHIgNDC/C0yjX3qA+02beP
o2OEvmS8SyPva0qSpW0sS5kKrlsR0W97hq+2mFgVkR1tMubVydEoduK2+m3Mq+EufDburXWDkt2f
+KbzeC3cfc/wzzsPGSQIk1sUTW4YNGz0J/OaVcr3XrEl0pcCokzT0WRCcpbGtX0fox9vVBSOGTR+
GZF9bENP5h2XcPFTeSxfFyF+qQfGVptAPdc+zbHozsCmDoiNla8NtOXn++W2TQWMnB3pqq37t+z3
6xLPQ5/RTFpnlSzR7Bkr1dvSK0AwwoCntqZXsO0eMxTYvPragz9MFL98x7MHn0U/gflLWOUKD8Zx
IxxPTaTSHj6GSb8aywEAGLkVPf5sTw+Iz7YwqJMMjRhzFekeAhMofcbtBm0U24q82JHHtSVyFBFy
AEPmmmAC7tP0pc1dCLSOwIhJOUTC0ZTf2/x9AHSTiXeR+SvNVLsDwNO84jk5OcpPOvROqV5J1L6D
zs5+7FlCMOXpkGP1XZ30Y/TQL3Pbrf/ID3ima6y4EyK07r8DKtXUeRBbHinBe2Dj8SfnQQxRbEEd
6rE60RFOCzjtN2g+UkhgkFSlO1F4iTJ1o6AjUfQrc8pW6E/579HDayg76rsBiVXzvYUF39m15rbm
RpeO6FRJB+1Q9Q7WdznsSqhjGFYPHlnlVoU+ATGqswvZ8V/BGKGeEEB9nE6WtB4Np5BXlZE5AfQA
kOhHwBS4gSNPNG0B8U50TxAxaXdT6PxE+2UyN5JpJ7UDnFOKtkW37YuXQtzHuDOjJScVuzolQNEq
7xzdy3+09+HktPK2yw5Il4n+vZ5zasIfJAstynWBv+/9xUq6eKmw2H40rnREvo8Tl5fNv6DhGAa8
6LODnhZKXQ4NqADzyYK8oXqaYpeLBazXrXP4HeomPyX4a6D4y85DNMC0jXSjUmxOjgzAbJu8Iwh2
jQP2nTb9dVkfZ/DTfT5OE8FyEKqTVL+O+qbyKWxVb3RmSMgOPvMhWjGC09MOH3c1eoXBissgc+KH
nPG6tJEbENi7EOT8opqtP/x7i35vip+t7iwCxDKgAoVe1smC3UXzvdnSrbeFB8VhL5ZeaK5UcZ+Y
Ljd/j33WylrDTZNQETKc/AEDngXd0QqbALrkNZjH94nC2drODqzV9CXC1aAtCq5r5OKMrYjtjeCK
RbiSEG3xb+OIWvhUQamiB5hvc2VDfxVLL/rR0UGVnAEDv5Hr/M3vXqfutQecvGJGea30kZb77lsc
/W/rndenSaMZ7STxjRG19HfiAgkgiX1pV8mwT1Jb/b3w8hH1MvzNv7/f91bkxzuyMKjQNQnG+Vma
VBZ1MftmstD0HqR+37kleJho18Q3Yb0WIRX87t+1d+O5jexaxCT2avft41h9/+3/reCsdVPPY5Y3
IhzHyEdRHURl/3uaCSzBsR2lle6fBoSJAvlNSX/4fLg5gqXfEVNw5cx+9BxQ09hXcER60JprYTop
wu0Ewye4F9vfPs5lavUewJdHuKM9jt1Oarei9iZpm0D3BEa6hu0nbvUU3I+LZGQFmbuCM5gfpeBH
Wby21n1xRCeqGXdgLU/xrwadx3u6kq18SyZr8c+a6EYtvgDoPDvSj9Gu8GQmXUNu+xnzQzt4RBAL
RRBkP+XhRfNfuCmxGfzJWbHDew1NeZhbjwHma/FLtw7cObn/bfxYBln6PnQrkokx+hMm7YpsKRdf
x+5WfwH0Jjr12nAqFwXWMHF8+WkuD5r4ivtQnv+aitf4Xr3pBAQnGburUC8amMqFY5H3znBkOnQn
YezUpoMjzarQH5AGMmfPMlA2JaD88Ekbo/J2UQhGURUBSf7ZcHcdqfC9aFu2n2KhVqgZigJe4msi
mNbq2JQSla58bJ0ysxPTmY6L34K2KAthfY4e9nXtq2/toLOnLvnUp5Cat4JY1jFPLX9/mA8bCOou
ws/vowpG8kguV3+gJkIQlNt536/QtG38o7WzgvsIs9pqPDFMA347btCPq6XX/wFu7tuI9myNZyly
HgaBkcyscRlV0P5ZL2X1uPETp9qxb4EsueqqxRMaTQKbKwq6jcu4mYpkx3+xN64EiiUQfDumn77U
WTevgVHUqMuXYn5ygLdWRj+b6g7awFJfopqzQ9hNQ3Sv2Tbmw4elz78X8H0+dvZCziJVIyiqnEws
QF2Pwg5SkUifa5kbJKhHmpsq22gvvXkvdXep9KvAMGJgZ8/9WhzXNTi32h4jPHldy66jLfqdtKeb
RRTwGHIvycmj0W/F9F5Ut4K0X7wbQ/9O9p2IBs+1N7ns6X+9ybOA1yearwtQfXmTiCHgxuGgg29r
x7zi0C8eUFdj7LdaeHl1NIAXGwOS63OUdKSJVaLnwM6gkRu3KoI8+po+8BNJS454gAOF17YqGyF9
pHDI3Ff//nTfmyTL88GAKtj1it8xsLowtJkFxhd68ZC7QMjb1IMhV85eMzoNTDXIs3GPq8PAlQt1
23cNwY3Luw6oRb5CGF9y8/7x34v63mQ7W9TZZyibugob/kjflVSlUHeGsKPb5mMH1h6o8ZYJAmQD
C8+0di/g9JINWNKAMxz3sUh3lk6+8IOE1Q4Ql86kVTneq/oR808/hleGmg9GjlenmBcj16c3eZaj
iujXyBq2bRwC+Z0LbppsDJC1P7MTxGCLQ70G27IOdmBSlrYXpMzRw3VSwgo+Bg39iKUoHvA0DiHq
jehcAXzFE0m59sEvBq//vUzjo675FGC7UQ3zUGWZH5YhibhNdCKDRxHCTDtCnOtGWH3AJsDDUOh1
zQYlPCHeNDhWo3luI96eUJj8D+hnFw/fp5Wd5avtOPtDH/PV6bgYmxZDcmE3O7XiZPBzgsNM8yTW
19k69kHnPYz6vs3cvHyutgVMeJOqFFPj1L46/b+c5X9a11mumo0xlhZLdEOPGWwiQDN43OaT6J9A
CYe2gVfGApPua88IjpW1teJd3T2RiuI+bafhNq8YJa/8q45b6oVPyZYCvWshiEKKenYP6YNZC13P
C1sEUx1NeU5pppHOpF4gryPGkKA7GdpabiB4hnis6i2mAl3t+L/nxgMFmP3NIppg2yFHt8Apm83U
eFQt1P4vyG9i2FE+1sG9itwKoEg9OSxspIYsZt3qd6rvWOh5XymrP5Z8FoC//KSzq0xZYqTObOqU
cXasVaPvtW4tk2/qsH12EA5GJ7V46aG2SX2nRpG8W+vaQ0aQQuTNVxkMrxEVru1h6f9fux7U79fD
l9Wd3XN+HvST1Swv3FN3AYTn5+WGxRkRpyboLavMibz+mqzM9y7+oiW0QLSZjzF0ONfaTEUtFGuZ
p+bS0h8ta+ARRGaQMBBpEjc+BU+WjVrAmLkVuD5kItFNseMFsSlfjXIXco0vizk7DKgQ992ksZhl
EgR3DOiXBGY3cLg6OBfmjNkcQi+CvqNjlO7byU6gug1Q5r3JpPfutOtc9hppEU15SjEdePv33fF9
tHv2ts7T1rjwe1NkgRghjJpb35FrhJHTrJSX0FvLf+i+JRtuMvopaMuDj0YgNe+v7OPvXdSzVSw7
6VOUBTMQyBDsahIJw/jVNvc0qPHFwcEg3Pkx84bSQc1KF8tVjKOOugUDFnpTzlV/QjV/SDwddwF/
QdALbiADMzmoXsw/uXgQ3yNQL0NzTLaB0qLriCC1Kw5XWi6X0n+FvhZoJ3PRsDpnJUxqn9V10v6v
Dw2bkrhH7/IJVWr4lFsd414GsNccfC7F2s9P/cBjfHpvkzFbeRTwVKv9gAExpSraJ9yQrdSzunX9
SBPTDk84bP0AJaDAXRf0vYLfiQ6wHS0irw13rerI7TVA+8VY+9/r+GhFf1qYGuuBWqp80JSeslTf
G8ZD0T2oNcDjo4ZaBGI3tvYLy1I3Qd9NfquTE+NQ6aZB+QGDgrWBnhfiSM/XqOuXcqUvb+zsQJqh
lUhSyBvTVpWJTJo27fuEBsmxi445rIB5VfRHFbMgkXFxb/tttWJMwVxaewg3mPjEN7PmkHaE3FLN
YgwZmgetEJ1wsqVhOzEB4S9fCyPf5WGX8/HpdZ6dUrNSsyIReJ0t4opo9O4r+RgGe9VN7kMn4ngg
R39QgKtjIkY0H6unetpd7e1cuG4k5AYY8VuoboqMtr8e05l7vVdnXTyJ07G1job6Wyof23Ynwi+l
bin3bbtt/d/xcJNkmIdVpEeUHcL0PMTRSo6nlTD/7UEiao9BfFR/yvkJmF0lY27lGbVTVTZ/lJX7
Bvx+SXEq6b/Rf0MuIo0fJuHEIH2WbuRw23en2tzN0u+Aypr/3SJruOhB5VCRXogEbbYSK4xQNoX/
cxEMTmnYT4h9axHkV2gC/k7m9sElqBJ+GM2BznCIhrHmAokWZlKQl5LebDLCbTsK5aE2D33sDKit
gOZMsOWwW/1l6vaRsB4xQYCqWR+heCE8jB5XOsHSWIZbPWi4YpWCpZ2J5+tqWPfpPjdoVvwYzX2d
vwjpS67sZPBi4VpMfmbQUHThCcJWXXlWsEWZq8heu/pUK6dI3ylNaQPfwK0yH3dKhIT6y78vgu/D
VksyDQM1F3yJEP84b5/VcaXkwqTmp3ZJilq+Fw14tNbLP9NTxo2ZbDM4Rv0h8646eH0PFl8ffVa/
dMMkT8ms5PTHYHnI3YMQuhqNCBo4oFVW0VYM1pZyj88bfX5Glldun4s/3USVCQYdJqLfiJ1tGlhV
PVn5ScWiBbJts5Fty1sSVclY1RP0DxPlONqGNg5ZzebfL/5CSSmhlfXf089yOD3NZHGejPwUYLkQ
3MvNb6m61bStFHlyup6TW8AIq4HWuCusY8MeGSgxhAuzDfvdzOzxB2u7krl9p1KxGfAFsSRJUjCr
Op9q6lFr4ShTQzfQgKfX0ALmm4rNh5Cg4WniCvIMNOCcv2Z5ffuOhXYT3XXInNFYzAW4A7qtN7cp
9o5+a8ftXbWUm/M7FvEosCRrOB6WM6GcmGOorCZ4Y7R3k/Cq9IaX0Lb+9wtWv6ehy49hbysi//7G
C1MVuHu6VeQncS29Jpt5L0JpfqkhSzLu0qVTED1H0W/df5DlgcFtslIda72EUbNAYNRWqpWSOxZV
MGBWcQnv89tcp454b6Ljtorb9TAd1WyT/KpEdgfEu8EJxT1+f8JK8P79W4zlevqa8H/9LWfXlyb2
VqtoeU6iJHnImnh1RBsiPUryT3PbMuXH+Lb2cTKT3USNHaXcoVN7FMI3X/g7kg6ZgoZfBIn3/69I
ose3kbkymP/SN3lTEXeYqzW84/lpOhWgdp+q26508AdCMSS9l57Ar5f3+Q9GCXmnYV3EfGGjtbfC
nwFFjYf6tXm3bsVkg5rROslnPvd7GOw0dHfk/u/GCjYh4huMdSLFER6v4c8ujDXlRWONvgztIeq7
s3pjkNKwUNO8OPlA4+hHkfiT9ecQ6L0ByUGOtf8/8E27cDnzWDj7sopikvSt4Ihp/U5K0RT0hASS
LPFGtbNok6sbXdhgGYILobDTpluQ94pL2x8PjvFQFj9xEPr35vguqgbSjLaUuFibcjufE7TboRuk
pKqrU6R6OWWogQoKavhQFtCCRu0OdIViT8/xq4grhwotYeWXq5V8N98EqSfQJvhtHWU6ibXT74rc
ZnpkVs4krcLOk8BQkMtCtAX1Ifykg+CJTFAjZ/jDnTgVW6F35/i5jte5ilTo+t+/7EKVIksLzVuS
dJQ2NPGsdE+zMoiBZvHL3uUdPkBHSm4SM+Wmi135T7q4EtlMkTfDyzzYcs7Ld6Yra7j4mT+v4SxO
m2LRWZmWVadAOJTK39zYwHRSaVUF96aj+Iehf5mEe0tc9y68FEaU6xjBQfP5/+pVoEOgwENXER45
y8FSo1CGJAbEIQzQEu56zNIgr1LxvKsuBlUZFQCeMl4yEI5ldN2r6n6Wj+JGRI322tDtg4/zNR4t
H+a/1ZwVbjU5ZzeWYXWqIxzCvMxC/HpX0MLvEPcfmck4lb73IcCjlGsadP+DbNOtDdMji1paQPhF
MOdCjEPkI06vubhGPY5ggT3NXdplK3QRNBRBCcaV/CuhDK7qdcbY4Ook5QI4hl8Cj57dRYsIg8av
71VLpGnUWqM8Rc/pY3o3B3cTjVSynWkvSkczXRlYOBdPXbyuAMYsOgPWOsLHJgU/ZQtH4JsHU/ll
FOivU7fjL8fM0Y5e/v319e9Nv6+rPEuVTCvVoaNo5Sl/FbWVMLyI86YQj1PmJni0m3bbr6xXxdFe
ms4pdJhKK8FaqDVasZEQh9C2PWR0OvOvBaYCezpfP7JjBEcbAUxEZAf/p1XcmNiRpB4iG9HWmlcQ
hF67Q6570R+Ec5V05YZ7dU9Wf9fHd0K8V9OjyTG0M/QghH3zy/oT/bpW534kn9+22aePc9Ysrrp8
Toycj8O1R3r9c5GcZ54oxRZepw4DcDaNROPC4NThViS34ZUk4nIE+m8FH1LnnwravFTCWJ9ZwQBm
DfkLlFlwQVwa1V7VuwvebbxFUhfzFiqwSL+VYBraWHpeLcKWL/yPV3HOkMPtffH6tsoTBniAuWF0
8czQkZwF1PuhzZKKR1HfjO+6N6L8c5Wh8HGNfl8Blmw0Fxl2nwdjdVDiSWiH8oRNu9UiVrPDlCYO
ATo/+jLFGzjv9leq4QIVrKP6txoejcyWZJz31jH0fyCDzR6ERw+4ryMGUB9CVbaTGc62V98YIxaA
dHVWeAYNIL0D8U4WVHuqt3EKrUZeobqnhcfW2A8HyU2pcqVb7XeAvQUeo6hVnfSHKIT62d7UsTM9
/Pv8XQCJyIifiCIvWYfgec69CkO0IsdOLk+qui8Gp9y2kdP26wa3LfVn2d4QJpj9W/ag3tTTsyJO
qyZ6No1b4lguv82u6m9145hgmOUPA9kBrjaxm1zZrBePiwb7lHYUGfw3oF8qCplVz115Kt4BTGLM
skqh+qGwj/x/rO/pZS/jOYxuicG4aV+TfLpQUC1v6X8//xzFl/V12vpqvRzXiaJmM493xE57eoM4
bz3h+LPM/AecfHvo81dqlwudOB4OH9MSmRKi13GWK2jRQr5tkpJ66iYQ7gJE5N3ANbcWj8tWhk5y
DwSATXqtjPw+0VoejB2hbtKsQc/t6w1Sm10YVtrE3rj376ubBjsKyBl2vRe30VaFn7IYgqa7YdNs
giv3woUiEkUiCZQ9GQo41PPqvS+hL4bJQAm7TrCUt4FS1fVLpd8F470Z30nJY1E8RP0RqVwyN6fC
yQlBoehNip/V+fdyYFpx34VXypULaCCWhSI0XiF8jm++V7nWzQXDsyU11t/lag8TTP7J6UCFAHUc
9uA0E7x2isAlduUQXExNUMZZGLHwZAD0f/0cQ1carWK2+anw3YRWX+M2ySZ7kB7hyDTCXzNei9WT
5r/lcEr7Wz3cTQH6ZHapuMIvuGpPWGPJWGYzXfwgMIYSoL93nOomfxW9mr/M2elNF5SC0G/G8mmS
n8pgk+SbYrx2nC/ePQgEygpF7OJzcnb7pZoYd1E+oBhsizYWDpWFbfVRTFpQE8dsegUwAdgDIjmO
SvV6Lsjr/X0t71GaxAbwSgS8kIHgck5oQbmfXPz8eOVKT68bX85TuAULj3y9HxzHyM0Zou2TaN+h
u7gwtG/9do3qav28iDHltiF5suVVE3h60D7bK2uSv9+JNCTRBFIxzTHxd/76qUW5ECwlYk3lCAz0
t6W+9+qhyXfzfFiguDvA2CZ5Aa7LSKmDg8n3xVbPPIBG2Jfm6sm31Wtg60vlwuc1aQsg9lPCMBu1
1eU5a4rxxXzV0c0tKvqMD4I7T5to3JNMyfnbYqUcrSxQ39Nu6N8FUOGr/hpq4dJR+LKWs76tbIx5
3C9jAnU9FfuBzmOwT5TdCDMTkqM82Gx98F8avo53uZOta+jLAHWYyS4S1IuP9L7zQY2tWvxWHLh3
+B1C1bHZgWZth/isxTel5XI/azDwnq9rVl660b78gmUHfHqbfdUqYhTzCxq3HveTOzDSwO8jQCQx
Rnb1gYusfDaKv3RsVK7W56tpl/i9iyTLXPuKrptIO2jmWX0gF4oUmn35oViuStBeeNIi2SlCbTde
sehL+PPhqSrvsNqg7p4IDUq7TlUXh2KaRDV0IullHHZ6vZ+nVws91GldNj+AiMfBKRAfSjvdSM/z
sUSsSVnNHs4IVW0v0Jb+l7QXXXk3UmscRubMN+BlfeO14SKlbEq2pvgjfWNoRrGXOIrpGTfGDVw6
/w/doBRpONTjqwk6tulO8Vp9k0Ivnx8glMylKza3OU1O/4OlYa1Uhshk+bQpoP2QJuRuhQ5zlRyi
6MHUQeliRlDFcF98uKAYOiZPmPyFHRF0N/xBdk8oveD2Gp758lki31J13ZCR2j0L5SVUPmyETMDj
iNjWmx4APSQE+mtMVCcukfJJ9//qurtoz40/1W7XtI+tYaMcgI7elXvl/7AYHf0xgEjfzS5brVey
ugHlmU1YzjIKuc3DB6Q7zb/An4xdqu+64mA0d3l7kD2DOQ2UVBSkBlwSryzluwIx+jGi/t9Szqpv
oYjnJJGBvOJRK76bqjdX2xpH4cUYDHIaHB2mMImbYinuoBMVC26q7Ipw3f2hq+wU18ZUF+ZDMqnH
IpNKdwKA1lkGlBdSlA1iuYikNT7zmsdUe+hKVFnwfrQegxJza5h829jRBzsLdlW9aTEHLO9md5Ru
Q3mTmwy2eif9ce34XgAFICZCj53pxtJDOtcG0wOaY3NF12SWnsvWIvQ2q7a8RYe1WoYMK/1kYJBT
3ISZtG61lbjVV9W2a+1O2/pcp/a/L6wL/XWWY4DPJzGxEJM8CyZtXgY5knJLgtxkcG7aAVjGSXjx
rYNa38jBKVvI5/gZQNmvfvuAlTHTG5xIOcxcqITifE27mbZIZ1f+PvZzJlPVqi0ekAGLtVPKnB5T
obVCpQ+k1s3zKz/gUob/5Qec9SFIVcbCN/kBybOPEaej6LfGC9Rd2xABc2qM3oKbAnhHFr5p15yu
LqDhl7enAe/QQNrS6/16GXSalQEr8cuFvsJ4G+dUyVHvsTe6a5G7OMl/aW7i83sXrMHtTCsAWTm5
75IipUB3UKJe3LN9t6cdnl+pPr7rBHIkVZJOTHCXIdq59s+syVM69vQJKkRSpdXUHAYg4E0C5GS8
NXSED8ojtaOP86lK8I7H3Z76Kz1EPxNcWTOKZLSfwt+5SEvRyWRPJ8gFG5FYrMZ0vp7aYmONh8rH
zhW7IBLCbYFuwnv3Vm7U/AAZZfCMXbivo+OIHrmFTyrDz2x6QVAISbsJ7q3hNPU9OGpcqnvlcdpG
t1KMH4od/QqvYnEulESY0WEsj7g1dP1vqAhZrJREVMuTQMNIOoj34oNxQPlh5+8iw5OfhmP3ZGD+
5s2/VLSkDtRJv6lOZ75qtgMGgMThsaGJcrxayF+6zj+t7Bw5kQ6RMasxK2P7IFceTK7FtdvZ+rv/
bkDPQcjdQyC53mhHJUPNEGCkLbxrfKNdxNBnl6+vCVteYO2g5EbN+tHB+Q5civtBkdqyLxnya+Za
zEiVvc6NqjsFtnHjhDCoIRTiERPbwO6L/dz/lFG7b6DOUM/nCrZd1waBF/Ouz2s6y7uqSq1i32BN
4JcGLhYLx7LYy/FxdqvYxeWiuGmSQ4CeiKE6Yb8trmlV6Utb/azb9OWtnN0pkiH1QSXTyxA25lq1
tU0x21GBzOUTLUxZcypk/YL3tn9uOkT4E8XpuWfr7L7FJUpEcGQRJFXyGwiEQ/0jajEJDdrdmLy0
box4Rgp4OkjtST5Q2VUK/597Sj6Ur3SCLFkRozzdWzQlYjs8mA9R5hY0revKqZtq5SdYbuLNMWO7
bTwraEk38SPD+jz8I/SPrfBXiOF4EXzjCNM14/7qfbu8/fN3g+c2XgiQgy1c9L4Gwiyl1qPOXb6O
gEWwUtqoLJVb3Z40p5ye/ZwRdmm9QacvH7VdPyLFdEh1x/efIAk53bVr7eKtoAPcFWVMKXRW9XU9
ZSwmzSAW5WlEqrmBCRvh2YXF7zpihnpEu8G/gSwyPCjISf69tlc/OvTf3sanp58NaJQ0jWMpzrgW
DEAcTjU+qQZErRSrq7xkQvLTiA5TvEWkCL2/fh+VD3TEDJx51rGC84hDZ0yvd3lzE8VwM3fmsNcV
0B9OZqyZhJuguecMWxKaza3tL9z/q+CkpQ771y84SwvCSFCG3IqXCFCUf0pQvdvwNxzitTTS37fV
ANUIclxtvKVtijActGFgp6tFJ05BJsAHZxxx69I4nYgSbnFFYewjSzpb3yK8a6G2TCb1zeNIC/3F
ikSjy4QYuvUzCe+NcS/3vwztVh02UmbjEA4Fabz3Gu2m5KbS1oX2MiMJa5Ga0iK9NULPlLzCcFEA
madD0G8amVHVVsmBwuAjvRJjJ8BaWltnQNYf42otK65Re6gW1RkmDTe1vg+iB7VahCPz6iU17tlb
vQYW6RaFIyCcr6Y3gi9l7GG6sgChSdAdQZ3sETJAVu+TmOjN3FD7kfvPdJ8Ky2une4vEszk2f6Yc
1wyU5/2WoCH8tYKru5QE/ftHtgwkpCGpMW36JvSud42h++IIHKFkxGo3GYLJ6PAp5rqbXOxxhAzY
2ZEV16DGBW9BqZlrWu1G4GjRk5mczHiTBj/l5uCLa2vEoGiDGqxgrFUJu6X+BbikRdgzIPyvGFIy
/rX42zqBCxazg0qXD5SoeUhQiamLR4l9r7ogfrqf+Vtyrw6rGvdHcYXF1nyT4MnlezKJBq4Q0X6A
ow4EFelCmjo4GuV2vgg+g+NeqcXyR5m456TBW45QoLrKSs+gsSgl9ybugz2F+qb4LXZkLSf09XG9
s9ZkZL2TDF6FeMG4w4k+85fW7II0aB+KyCmEp3m21VeVjFZaFbVTJi+StsymJKhBaP4w91LsOYRz
4mMhMHgkTLdQwWzAe2PtMV8YH3LY6gxprJV5G22z13mHVgHHB9YNEtnAWmECz7vxOaqPugkMXW1I
DEm+cERbNLOK7MHEwv61eesnJxZXE4quNO2VrRbd8qNjdZOFuyrZa9NBGlHbAS+W3UejTf6F4dcT
TEuqsofMWhWHRbdD3qRPWGpuQMI/lDfywf//ODuv5baxLm1fEaqQwykCM0WJVPQJSpZlZBA5Xf3/
wPPXfBLNMaem+sRd3WVsAnuvvcIbXqTEk0Ugagif2vyVL8Erqs/ae6zD/sbOET5y4m7qe+1JSe+t
fq8i7nd2S0xKkM9j5OZDl0CuY69KXtEcxjPADA2bk1sgpSuJHNJmgIEsJIfmVvP3yJ6RBJzluJtx
J2zSX+bZqT+NdJ/si5cGaWr4uQBdiUQktWBgzD3WIG52Uj5hH99J9z1uVUvj7db9d4Xyif/Yl1Vd
ZCdT0oVpWLOq3oFjvdGfx/04Ls8/zDdwUr0LmRnKjQzMz5Uh3T/+u4i7Bjf59vSLzCT3w0gf4jo/
cVAhEciO6sxUAg6kNy5mtYrOBjKo3ermXSsevz33our3y9FIzLbNT8aJXKihvWiHVKookESL5ieo
DWWym3wVPXENLrpZRxFtkmZprdtNk6BCnzryku+zKNm6jrDwj/j+YXpxdlok6ZgP3GpTXEsLvi34
Ii3APH2CA8iCk+dZs8vCxtc2juLap8vk+B+zM1DM7JTG8fuNTzT/zZcX1tcNcpES5EafVJXGk4Pn
+L470Cr0f+E0xm0TPuM0u0J/YGO86cqPG8+9krR++8UXF3lbKlaSmzwXkFjKlBAoOLPZjgaR72ie
etCW/6XIJbU3DipOBDd+8kVlbrSKESQiYw9r3h3mjyaAiObIky1XjoQ8NUY68Y58dlOuZJSVIjta
4U/jUjGvw3dxjQm3sm9fITPRJQx/NoWTt4t2YT20qmc8KXfzURdtmJo7aWNs5INyRCIYHS+iHaE9
7d0a0yXDawUSXwGpYnsU1vKbqTmA7uRgpd8XTOdBVM7BkFkFI1pAHsGmB+aJmALjyb1l7pibT2eM
slxMuzTzkL8a7Tw0O2lv4YPlisv0EflZT0ATyM4/rMf0ST36qYcE8fSLFuf21mTvWp+Ndh8iL3Rr
dLDBF3m23kd6Ws1wyG6B8fCzZGsokhRPU4jRrm2pyxbPxt8GiDfHBA7kasKS0gCJhyhfW7CgbrT9
rigCYYiC/QE4XQ1dLVKJ79E4nwxJUPUMU8zx3jScGevWn0T/3tReO3NZ+Rvmnoku2tietuLen1bE
RkfGSuSkJRBO5q4+pZuTcQRwmNJmgl2jLqrRk199Ksln4Un91WE3GxBLNmheoHFETEl2LRUY1BUH
qD5zn4N+gOq5bX5iOuyZr+MHAG/VhbzSq/fV2W2VU4gZStwhNND/pqc1WQtzXBq0HjdWjDYoHZml
ue3XMRVWcWfo2/yufVQSXCxbBtV3des1aObsivdyNxOCQZKr22J6SLgnmW52h6RwfcCKykqKtsj8
CMFHJr6fRyZwxxvH+Uqd9e19X4SRIIINKvu8b9LIBV3wCvEX1ulFO2EZRP8b0aerAeTLF74IIJMp
hpE2P5FGab4sxVVtzjZTNc7dDGw40rOJeEu7zXQt06ObdaPBp1xbgCWqKnXlPM6+1CYXtBBqiWhl
dLkPQEzVBx3YJtbFrgrGhrRw9Mb3Doj+B9PVkX/xFBfWiRNWixRdXHM5pHb7yBTCGV8l2hXyx1n1
tAztMmbv3q3Sz5yD2mWc/7rai0TASlU5TFT05enjnH9bJnBxTADQtrYluoO74tX/zP3N1J+mabCH
8yOZszniG+4ILeacD0a3lcd9Fr3w49R0CcaMQr73t1KzH0HCZxqSHjsmOUgI24a1j+J10CbeiGGA
wQGMV71/pwEBQ3DVSUv6/PxnNKqWDfkpuCThJcXuEpECqAhZssvP90qFE8gCCQM6l4+ychyC/S5U
X8Po0RDfTWYX2VbqKWLyTV1v9GQRVa9d/qs2EltGVsK3MPzaSPkvP9wJALesZUcBWKqL7o81tnlT
J/XalWKJcAMYsAJxuAx/VlVkYSwa2ckIjkp+KJqNOzbHPnmJrbXklj+6rbJEvjxOV6byyzrfV6Od
0mUcXuYgf7spdTUcf1mPcTFaTSa02ShfUNWeOTywcWUnWaGYLzjnYpEyCsS12IvMlSVtere891+E
dfMmhgs4KXl/Ixhr11IMPOwVHQNI+W9j8061JqRR2+wEHq+f55Km6QDEm7GYgqN33aIYf8rZe97v
zoiQ+f3r0Nx14aIi2LV0gu+1YSfoDzUnWkeHEUsEdGWtvEU/2lUh7CJ1Gbmimdty+4n6VJRvM8L5
wGW3rqMD9PfQyfdEU9JNdanD/QJugsOj5ZbSZug8U79NA/qju/fXafvyky8S0DQWR2U0+cmW+jPc
NRDtW0aPhfFkZYe0fJWbd7F56vQdMOQmPVbKMZdOScHmRWuzU2OKHWg74iatD3X7S4nu4wFlmvEu
Z38L1aoWXmRS2nM5Mm4GoF/+SuDmjvjh0ZfVfukohrRHS/0Ui08DhcKheKvFQ9hvJNmNtjO3WDxB
dlbrVa3sjPI5xYtYC7mH5AcB0zTN0zvH+h1lP9LpwPgyYLyJ3UuovJkKUjWAV5Fh+cjPS+xgNGad
wXHqfxjTUyQ9j8bSqo5Z9CSN+4hoVr+flQ/dhFOor2vppBSYrw7HrN60ii0qXjZS3TIjjLO1Ia8K
CM3FEtaiHt1JRzSXSnDS4DZQ7l2KE14hriJvMZnIn/59d12ZySlgwJhcawaMjr9ylzYcJLFMq4zK
LS0fRWEH+l9ZQHXrf6fjrmnvS+s5kBZU6TGqKgX49RUKWKiadwudNM1/bpqDOfzSaYDeHA/83YT/
trbLg5yNbdYk5zLjlpMWnerooAcey96jv+AjEpvuq+RRzI5yeNd4HcBvit6trqI6CZ/aqeJ7A6vT
SnO0dv3vl2b8fajnJiaWYuiKmwDpL67fYZTgjWVie7LMPUoKnfkzQ9ZYZizeq6r9WvUv5jLYtsvh
Z49ElC0+DWimOaVxp2OXngfQMF4HN25tEoX4MVilLkMO+lTiO+hVBXMWWhY007HaWGnAc5sDUjla
+OhHz3q8jLu7bkXDIMOWA65J8RnWH+RokfKsSBur3iX9S8umywyvQWsYGeqFpbxoCM/3467CAaZc
tTNkn+HPc9u/Bu32LKoohmyxy/n3W7rCPv3T6p2deIGc/cUSig3MGqpQb08NHcicockmGH805jLr
nxDQIhQysBhop9E3UUBSPWLGWmOSFi3pt4T7tPwdtatk5tSEGzPZ/3txV8b03xd3kbOBkZ/EqlTa
00gDOJV3kvobbebSM7u1UW91cUEZImI6Y4AgqW0ShcEZFa9aJuZbFj/8ezF/pknfI+b3xVzsJ6a9
53YotfY0RTu9XNDWY1ifowQ5eXnNCAe7bMJUCll/0XYrIM3WTLPaaBIsx43k6PggzIrj2OP0woF1
4+mySm8zPK/ACL+v86J4zAMtUIqKlxbUxzL7DHKPGaYs7GjZHtHs5GR6YXsfdR5id2rw3KtH8ASQ
QAR36NyxWqLSdGOTKVdixDxP+O9NdlF7tU06Bpibssnc+bTLtjqhZbAZhhe6nFrp/nHkYMMfxNwZ
ZpLkFrXedligt0mzcqIT6WBNiM4d5Sn2mRIJAwvulnCSWHAsLyZU3W6BD68fDWX2Y2YgoeNg+b1C
i8xJKRTJak9d/ibUq6zZpSNebUsoI410V5Ur4ydXZrywnNraDOikQvgHFxtHTilsUCxEJFA6dnjw
RosIuvuNl/q3owl2i+J/lqddZFBCYPZntTXaE3CHeDZcb9+nBbKl6Lnna9RlVScsV7ikmTQsvGn4
OdVHFJEkBCUqDyW+QluMbEf9BY524/bpPii8f5+Y68f3ywovGo69n5z1WiW2TP22ZK6V0GVDKjCs
9wMuMB4Dgrjenoc7ibDaLypATTr6WjUMuKq/8baucMa/v62L6kLUi2KIFbM9SbJsyzW1P0pNzwrc
kOBepY8MuTmnRyE9hf5WrTwqnQkIWOOGh4/BgSZVEaQVV60eoAUfuUf6yYXeWxrLctJt5E6m/gHt
mn+/wCuIl++LVr7vwNDsM1kS+MS119MMh2dtMLd9YCIAyxmZ0ow7NljB1Rw8vzv54VEHB7MMi11g
PfwfAJrzYkxRxWfBAH1zEf8CM08GMRRaLvoRb2PpsaB8RUCneEtdfz0yoKiNnWTdW0+zjn9SPybB
XQCXw1QPE/f7jev9yqT9+3IuwhyE0FCwRh9ninUozTLIfA0uCSYAYLblGBf7frxHaUhulvq4QHiv
XsuyE26IE3D38JIrpZsc/+uxl0ghWQzXmKJdfDCxGsTmrPCOxPxeJG+EzKDXi9Z09B4iY67YqKOH
bhYvBelpYKBtHvCpC9CcLY8aIkNuoRLlVreaTTeXdZHs91EQ5K0UdidBdJP62BAtFP99cFUPKlGJ
YNtybNdmuzKiA7XPSS33yMklmKszI2UkMiMD3Btbew6ef92mX97UnL19AYM2hl6Mxhh0J8J/UzxO
7Gu7foc3PoXLqXqQVMfqFpgMWVA0bMzQBnPBF10MWHf3syzAH27OudkO8b4LiGHwUm8Bzq7Hry9r
vEg//Exvz+rIaxs+rGoFTgtHaYvZ/MxF6Ozxlxq5OpcpQ3J3XCf05JOfN97S1RzWlA0JNr/xt7uc
kbVD2mtRx8XZeyWj6xQ6zuD+mYDPGuZ4ICJ2h9q0cuejo4ufhifqHjZVBno0lC14sZTd/bl4ubGu
+az/9fW+rOsimg5owCaVnHQn6YA8z3n0JOkZbJBf78zRRjJCrEktHH9cdkguAETGOo2gSgVsngaw
e4volfafL1GruVk6t6VuwU2v6PMRHr6s8OIkCoIiyGOTdifaLu4riKz2eVKeM2QniU4f+riOMaXW
V+0z5HidOeee9BZ7yAJ2ieFo8vlPQQgSK1768dK4Uw/Ve/PQavhv0BVyAzyjuoXxptwjVnkjsinz
y/vXy708rdVUJGbNy83hg9LcDzVeLwBZJ+e8lg8RNtMgeNZIlJzSF4vWMeKc5ToMD+dkVmXPn7Nq
LzYbv3VQI2SGp9yL8UqRHbld/HsbqLe2wcUhTs5Sgh5P3J0UO3yUQk9JFxFSeQCthh/dDPEeOrC+
HrBIfL/9aWkKdx3Zuuz2dJ5Qh1ypBtTfrnD4FYW2RQaorl7VEzCTA6yxMcTzEwERG43e/qT/9HFB
Rt3L2gVF4cFor8j7Ei/8PK/+/bOuEMS+752Lcx/n9E3GhL0T7yCdROXH1FlQEzfn96S2h1P4UT4B
SolAWieLYFy0FjLWC7OieYa0nd1ay151xEcwb2EBgdvLbpy+K+yoeX2YtHAPS9JfXJJ29FMDnVei
gnKkDJ3vvdLptKVcH2hH6NuZvtjAb7xJBZp/+N87878ffFnrJ0I5mlaYdYziQNoV64wGGZdsNnfS
mxUGQmDYusQGknErFv8PW+0/j77IJeWsCsM+49Fx8XjOP/1pbU6HeezVU8gkP5MCuqC+wveTdhxT
/gnl3qf41QieTSiG1sZACCEL9/Xz5HILa5IjDfSMivdg2MeuGW11bZeEbhsd6fSesW5uHqQB5ZfN
WbJbuuKkq+6orpVuXw+7THy6seH+hpN8+6B/FCO+XIZyL7eCrvHjYEaQU0lLbTgp1TrQ7eQoe3Ky
7aUFWz5+8ttllOzw/AzZf67l3sTl3tpbl+RINdGEOgvZW6BVlJSWjvqMdQQiYgDT0tTWX6tNsZRi
+99v4PpVC+QWQDBN2L84mZnaCobfV92pHNfdAsk7deDErZQR15B6KXhytjufd9ieQcvv8F37WSxD
iHDejWXMu+ivDf5lGReht7GEwYjqsjvpOHLjfTRs+3v9VXPOh9uausqth11Ez7gxzxahrANpH6wg
cpReEbmquFIgZIVgfRBTVxjS2AxQ1QdzQ1v8EB4YHVG7SNgoUHe05SqS7vzpZCVrMXLHhEEvkKkb
L+VqqvblpVyEwz4sm0nQm+5kmqcJPx1xWKMyJ7lMwtVVkb4yjqxfrfYIeoXkbN/EHsJVyf+tiYA2
s6VC4NFU9SICZIJlJE0yzVvE9peKq/xsEc+Rlmc8CJD3IhZh8owFUesYnCF6VPJbQWVy/nG20Lx5
EZ5yoNrtEfWMjEz7XLhKt8brdvRpzdu3P+/1+vzLei9yJIXxW2eNPXVZdUwExJCWkrRTsJ0cFrTZ
9WW0mkB5Y/srnYx8U+UrBoNwkDXZk7rFwFfO1mdsUSFSJ3RtMzdfZjff6d8zNwLPlzVeZEm9GmVp
KnXdKQIQJXdPkL5x6nZYRu1AOuoqut3btv8JL52eJg7m4nPLjqypjh2BAQmOjOiDYS4Lf0si1fT6
N1o0DM5cSVn00ocuxwhavnfNwgqBW+eIk0fN57/35/9wjv6zMS4ObZoGvuzrAz9CW8h48ULRQ/FN
hwPyPJuSqpi9y9WnL+77CdpR/w5ghtyJhOpH034G8V0DTGtuTCe+YSfnvaYsMvFUT7/6lfb476Ve
LcRosuIxA+vS+stdbZqUKKWTTxfioHxEoLBcozjE9IAJbIhpL/FsrqWFZtgqYwXFydwmXOnGEYF0
vVvSoL2R6VxRu0ehF1z/bPN4hYXRmWWglFM5Nxj8ZYsoi5rjRbDJq0NibUP5TrBWibrpIUM/dydw
acgSFfpGjLb12znCtePFZHv4K4iRVvJQ+aSi9qDZde3F8M56FycUEkGaO/6bXm8rWiQYGFWUKX32
qgSjjSCRpLqgNbt+3Z7XOcM9jFecGy/9WpYK1wQSsSZhYK5fxNlQLuJGlKQOAnM2eUVHy8YJpKW6
r2MHHMpaOBgtQK//gvjsE1AIn2dzGemr4jdptbIUkrXxW13devlXOxhf13URV9suLUplIqBVgSvj
SJJspmqlTnsUFmmSOeVScEZxEYcLpVwC0hRy0uqFVmEftqwjzLwbKIc3e7XXZk2oIP3nbc1v80su
UujKME2x3J1GJDabnabXds8YQKye/RDm1U+5zO1OFm2/doFk+tgSxsaip+CTtRUwBqPYGQjC2C1X
g3qKx82tzsEVVAN79ssCLxo/ejQK5zFQ5s85EehzD5z4OB6M80Mn36niMqShMch2pjwwUobcvfbN
52bYYWIVMsJP62Nq3eFflfv8t03plpVrPQzvmXs+yLLnW49Ve4hRMHayWw3lKyJm31c+X7RfXq2q
q3WdluKc5kV3ubqT9S0eOnm1wkEFiC8yD+B8ye1M2R66Tad4wH0Uw+45VDCyoiWq8eOb/KjSUa5w
mrLhZqN7qB7iO7Sq/UUWIw08ax7K6UEv1nW5OuO2vK53s1LDrYT8Cm5zFvemFUgvkMn5n4brlx+T
9lmoJ4PaYdWBKcMLCJc+fjE3DbAar1sVljsNDMDlTZItFCckeXyI3PDpxtG+dn99XcRF6G9CrRQD
nUU0boNjix6tjXGRTWvyACBLY3kf5xSMDwNg4nmofC98BrOUqZOEz1L2SbMe3hWyH+VOFN6K4udt
Q5GrxfzXFV4En2aIgkhV2K3ICHtc/RaOWx8hKNuzDaowhTqenQp/SdOeaVBzxzxh/MG5Uqptk29U
amC3OHLxslQA0+dfKBiQ68m2kGwrLrflv9/n1Znp19VehKQ+NJV8KvW54xUdLU5x7krtxvBtFTQ0
spsaGbg4E5ZHjabcU0vUyilOHvzzfTFsMU7Om9UZWnSpPPrFvaD/UqrHJKdMwQbRi4ZVAzoVZzRp
C7zQkNe5tbWQ1Ih/oOA80C0V11BxVAmP0T0+rMVzdC89W7TfdU+JnOIO+A23S/xMDMTXKegcudu0
aBNGGCAVryVj3mipgh0HpRmuY+AUMXrpK9FfCuclkl+3Y+WcHl2WC19f10WsbGOrzQxB6079A8jI
lItvIULxil/yZtOBx2PQhboQk0BHLVdlu87CI5wvhEpn2YxS9m59v6tTjq8LuoiN0ZT73dCy2+J1
8UhbAKpXMW4lcxWlCFwc9OzUoHxUOsi0xvgQe/UdUzc32vcfSD1MqatXqx491SX/U/A8lAvdRHD1
pHN8bkJQro7X0MOFUqiKumkoFy8vaKtCOA8W199H49bZSQDTjM7LDJQT9UWItjatDYmdD1IVfAYU
METRChNO7FpdJB95ulStxe2P+meO8ddH/bKui3c4mK1sTSHr0mysBs3iV4fjCsKM69mpF5kqzYZb
0OYHUTgE7f+icLhaC399MRfXhIQhu57NLyYfZ3/Inltr9HLaFSaiMCluNLPs3+9OuB/iteIMdzWy
jnTGbpXk15o9X5ahXs4X9arJYnN+D+oRIz+vqg54Vy7O/nE26OiblTasyO2KH4F7c7Z5rQX69dkX
td4QBEnajMy0gmeVDlwAkHlJ7lY+U5gsi3Hn0xFEyfRhNuAtjr24K4u19Jm83XaaUa+/BhXoMLMv
Rl8XATyP8SEoMmG+tM+CZ4k0+AhW/akH666Yqwz9X6JLuQ1MvgUSPcNDM6G8Pv3Sh0ff9KbGyfV9
Eq7xUvKpmWYOGvhbf7wPlE9LfghLhmSxl03kn/J6Vqd9sKbYicvj+VTrBz3f+wU0trtCD/43MLxr
nScQb5QjsqxQAlwUgGPiF1IiBf0pAW2HCgazFQtFGLuqQQWiLLISPpvxUFRHtQFsLKENkhTrUr05
a9GuNUO+LuTiJq+KWBuFgYWg9i+7lrXXux+D9FwKpwGWp7ILcURtViUxKo7f2uHtjGGaM9P+xId4
/MkA2Rw2cvkejOTN3Qsc6gxjt9RNwncj+xxRkn62wIpVKyaTjwqNCuGtLZcVJLJ03wtbvQmdQHkK
0Xjw0f+09LtG2far7hbc5goTViFtmv8Bb/g3PzjK2xgHKn6moniKtQ+aY8srb5329wC2dHLA3HRY
uRb3KuN5eZMqmA+uUINCDNWRVsGnicor6q+PPV5UCOgBncM8Ln0oVBKgZhtmuIPdFWjaQqnrH0tp
W3W/OmUt1EyrWsmd+TQhtlunWFFdUfMS62eho7eW6rZfPQjn7QwWf8ofQq9G8NER0datoN+W+XrU
frTqQUV9VhqWRez+O++41iuhKBYt+n8GOtJ/BuFfk0ljnIYhVpGgVOg7LNXq11TvzWBhSMdUdKEg
Zvp9AxFRvUvgJ+u7IV5lNN4DggKMTq/QXZS5u/TuLB5b5UlAGeqMfsidetPOeN6GF5eDDoWAYRw+
mOpfwmSBfLbarmtFLocW0weUlKeVOrPYZvCn5kyfSOjdqF/NW8+8SMpCM6qrYH6mv2dv5GARZFuJ
bA2Qo24Lr7EPJ9DmXjcYaznhIzYUygYW/PTBme7ONAuX5/cSrfS5l4QmtjptUka9q/6pfTrvwbfu
APqiGQOBIGo1O/RP42sMJVXxGtxbixfZohmVrzq8jyDQbfzAk/I7idnOM8wsz/Qg3wuP8gueiRpi
xd1aVpdowp074FHrdvZJddt62xg7sK3Z5BrYOby1NfLStvGGXcc5t8fthEPF0y2d5WsX+bdvdZFg
tMHQinrPe0Ni0Y0wGhZXsxskYpkztTALlvAkwIx9MqhB3OrWUb/W60EGACUVQIiY9V4WSFYnQvDS
Yh6/SNmz9rAQl/l6IqqW++wpF221sDsmN9YmWHcegdXtkWICSfxLHG+dryuEVeXbYuY99uWA5U2q
DKqSioA3qggBPweMI8KGMYefBDp0kSVSJPusQfOwu3Y/9TYJRYzVCf+G66EnpU5GJYrKEBL3T4q0
K807lN5rOAPBzPAJd+XL8CYIrplip+oVGIqXa6lcJ4wO8HbVtkwt2VzmjzF0RGwWmj0umD3qp2R3
3KjQTpczqqXeQFVoYfAqusf/NllA9d/LeC3Q2g6U8yyCXPow0nGccCpmooaztaKdOHhKtTGzldI4
ZbyiP4zMucHvQj5Jf9TCrQ5BFQpuBUSXD32Yyv1kHQom0tL4ooNT7pQd97gveCqG28C5HhQ66Q1E
oB/ZuJHGD0FZh2Agd8KneChGGz0SbGi182/+0A8LGjNd/xFh14g0YLovhaOEihmNXba66AAkDsuf
Pg2b3tHve+pQxCIjdN0ceLr6I8+k1Rcy08ey2XTrwjaCB+2ZcVV3DJFjMZbac7yNqzufXocCg9dG
BYUwDW9keqcarIytj3NbvYqyRZfTGLIDXBIq+dHy76V6N0ibmDfq72t4sdUauAKtrRQOh0m+7dLH
VdFAUA16XHYJuHhaw5jlopC0bSXhjEyEWZXQC3PKCLeoDHvQXR0J6tErdyZy9ooIVdUeSYOHQzrt
Ubjn5jUwB2VkgaAzPdWFoNhj8ogrT3C+tauvpGZQ1aEzQGgAlnTJaZiSc6MGE+OPcLwDQz+4umO8
jLo7NHswehoEakenvcjxd+J3uYK44pNO48aDkfpnCm9wpb4I8U1si36lK4FOoqrJKHhLmCVfJFV1
JpR+UinTSf7RVgjD/TlpmcO+lBbDrsM1dBacBlWrmzslWvQqhhf3EJHhW6c5hyG0Gy4xSJ5c7jIO
X1FB2+8UtneDsrKOWbwNJDjwbohGQ+HElc2XKEAZSQA9aAqla6lZ1Ppspw4Hz4q3ZbbP0fUjK/CP
fb5W0Pwo2QY2xifFPig9BVPPt7NXBG5d3+WpAyMvaWsbTKWpbobglhTin8Lu4g41EdhE0VEXAbVb
F3G5SYp+qNN2JC6jO8v5nR0lNek4dHda6GEZpNNtfDIM+MnSOhEPvcKM1q9+cLDOFRvdQXE0Xfl2
Ei3DqnBlBc+WZt11x8bpt8ovGdEV5UdLxRq7xtjduI2lOd//a/UoyMEjlGWNX/A9knaqVBXnYkTx
GgQL5+W8nN1xs/5BEZczfZrmHX7Ro4Bg4nCLqHJFNQko+5eHX8yUzrocUZx2PBw/LC9Ai3b6URQ/
RiY262illIqLm0B7n4Arz1d6sNE1h8k2CAoF5rqYPxbLBEDJqD2FjMj7NX2Ravl/mReaskpHHS1u
3Lsuj2Uw+LlWRdJ4KhA8+ODmaDD8Xlf3zOQzhDtiz/z1gVhiuFcgdayjhdbjYffvhPKPMOhfX8lQ
wSrKytwrvqihgyQbhqCJJ8oJBhuVQ08wGRBYjheCp9fyXQJkH02OkHmLqy5M0RWeZzOljK4TYsv6
E39AdMtBIyc9ieUiT4gSDaZ7qrK61dC+ejczgUGJU+K90Q/5vqPiUNSHMo2mUxCvDeiJDIPf9KcO
SbHZRRERDaZsMIsAK7FUJV2iPeDdeF1XykBoTyY5OMZXzIIujqQZSWXRlMF4isAcWPJOljYBQGem
ZQiW0dr38vN6xPsq2Azi20S15QsflvkIuWY4Ap6FT+lkOhYvu+KHpeOV4CBm0j7ARc9vlQrXmuiI
UCFDNZs1/M3VmoRQLDtJGODxIpRTLeDmo/i0NBbSVrijnqPp/CK095X1ZrZvBhVFbBEEHxLz+Vyp
tnh+Kl1xoQFpxLY5Qkjdd7WAyvGl4eaSufQ17ABD9T567n+be/8JAfgYOF0M9f7mYOpKzYtUlGKI
pjmbPVwelHBSFMHqCSXDGb/hHvplYeyzpYUuiJ0CWxs9oyNhxWHL+lN8jxqZ+PKWec0VKphi6qI6
D1VkpsGXHz/w60Eq5WE8SeZex9h3xCidXGIzj3GLAob3rTbltdnBtydetNgCswiUUSOMsc/I/cIS
SjtimW79oGp33IKGV7v1DqHSrsSvrnBuYZmvBvGvP/kiPAi1nptMjMdT6aWP6rsQL8Yn9MqQHak8
ZRMwNtFWzVN4i89ypZL7+rvNi5ZayecOlPl3C1voqJi+uNpOAr8t4rjDKKKh8L4VXa5VQd+eeXFf
MQ/NulThtlWXqIsZNlm+g97w8gOBFIfPGzOhUwGWJrSlbrQQr43qvj374rqqaz6yzw4/aT41kOgZ
/nrAQZNwMruposviou3kEItjF4nL0XiZu9EYPOLKBZYMvh8abaOLya2LwvzcM7fW+pMJe+b2IZhz
sssL48uOMC9ytm5S/39SYuL7ABU6J/R5/rq/n41A4xEc+80vcy2T+PrIi5osFJvxDC57PFnA+VHC
jUBkT4+zvab6mNqJ5nEtJTfl4K5eNzqXMyZZAK0wu/l+3Uy9cVYloR5PkBw9ZZFspZX+Npr3YGVm
S6HxDvM+29dWseeD2N00nzeP/7W8/esKLn74EGiWEDWsoFsoCy7nxBO80FyE+L+5ubad+4wdpt11
+pqpN47gn07SX9/5y6+/uGwzDSU8pWrm44CpevIrREeBPgfO5Ws53TFY+516KEFw8zdQLP3nSjje
+vBXOwNff/9FQ6fVi1DXRX4/klFqhpoKWYmjgszHXsXBQpnNh3LhsOrvG6JClbvjK4o0xvL2Hrw2
MAJI+p/NcHHxN22qYGzG66CYTyQiRJaSGDFAw4AQbaee7MgVs+c5XplgrrTuDpCKhRqNBMpq7zOg
SJlGzmEreQ6gw92e91//YrA4uSMtchTxIlYnpVjo6vnMbhEWqBXITkDfIbn3z8+W+qw6FdAtt0LO
iaEuN8Uyr3Zdd8BXJ/JRDr45mbiWKZnIBs9XpmJCx/1+ekJieC7Heo4fbprNMlx0TkoE+x7bu9CZ
UxAdeKnvyGttqZWO2KyTX83/RSwdyRCDnBGRVsVkfvx9FVqB84Sgq7O0BGmC+Sqki/5878drbVEv
o6VCjwkKIteYi2CqGP9AJKsDQkYXCMm7W3nMtQTi22ouzrNVBDJDBG1+Jyqgnm2wQSVsJzntOsfl
55Zh8p+06OIIf3vcxScY+lrV+pDHVa81KgUyPrL4o9P3sCPD6Y/YhcW/9GQVYwB33s5k3Y/ibAfv
Rei1zzFmJCsJXaWC2JPZn6jYIeb+k0bB7Je1pr2S6zbeqgxifvutjQaBAsPpKPtL1FJAAcHnUT2k
HnAHB4ZB/tudXWgZ4kHYCw8oqqEcYzrxg1huENqof0bmwoi2ONWmwvrfKfs1nM63t3ARRMANNXlU
8xbQu2CAgB0eqJHWiTOneDTR81YhAM4DHGVZyEurp3q596wSYYXUNhfjCsI/auLN279XpV0J7d9W
dRlPImWwcoWNmfxmbCmpu1J5YHRzBr4wHVAFx2rPA9WqIF6TuBpapJjGEO1kRKtsuBdt7SXBcpau
Q7C+gChrDy/GMcHFXrE7W9tLd7G2GPTOFq1DnS8wn4rTDdLYA4pqpG7ja+8K5cwJlcGimQ+9+da3
93X64A+/Sj5nPtiWK9xg6f0ZhP61H2lEzRorBsryFxkWRgq11Pl8CchBrSd6FBBq741nr9YYXj22
+kJqt3W5GPynAdROJjy3yhZPD5zSm8+hQIG1QNGSbGxKvVJ5KpIlHRscauE8q3SECzeX6QqOGxQw
XWvYSyaIp3U83ER/XD/HKBLRsUYhTrtE2JoGPX6hMpGdgvW+rn8knw2tPgfG7Sz5IqwNxf33drk2
6p5dKv/7iRcJYh43UZSa+GbCmkf24uesge4Zq/gULeUP/RDcM22vjafwDkDA5pZYr3ml/vr29Iso
asa5Gub/j7T32o1c27Jtv4gAvXkNuvAh714IpZSi90H79acxC7duZkhYcXEuUNhVu2qvEoNmzjnG
6L11lb8+8BL6CtoHlnBIgqB4A3z+NNO4nsFNj6PDHI7iMfoqs52eOiM4j9/1nf5+vhdC9ByOWN5l
5m1TuWckhUzqE7LovVxzWkxQwqoDp9Stk4w+JcBycpFxRh0TQr8yOySf1NeR1VNzNIBO+lWTrROW
oNxlSlw0q2o3ecka3zHkr8IzLVdrTrPga8W+IbMk2Q3pQ97dWNqNVe5n2RPSY9o+J29F9iGmJ/p/
18LGzR+/cJqaOEChCiGq/Hfriduwb+uADZCwC46P3R0QkH18bB6CbD3rv3vQXfquwgjEMWaCy+lB
tqJVxrRcKmxajZawUBIhSG4jLDJ+9qm+l7cTaKvyjlbjHOyCxFUCRDTHegTkutMkVwSRXdi9aJf8
s9K7MTkYw+sPUftQm01yB7tHdIp8xUEJxGjb24VIzQgu+1Zdh07kM2KqtQ3KVmu2kSsno1Mw6S5P
I0OXCk3t1JLs3R8mAu2ETRgRw2xDrbjeF/vhvI8x9P+9cxcve3hOx6LveN0m0NliilJvVWTAFxU/
Wp8xmKjgPktPU69u0D8ppInvYdyskrDyPVsl7KO2KCKe2WDjv7caGr2IBFea7JRfYbsCbN7B01xA
QDOKb/0QJDdV/xRxRKbvZD0O7ebceGHkVuJb9ymuO9ODDKNBrIfXu7p2PP5jkr1cT/+62ktjeyQN
TRaMrKcZRjLZXyRUkvRrRCPtQk4P+nWTv8jTFj4TOVC4xnzpAJVKFm7ZESL5nYGLXOxB1TWWE3TY
zokr3STkqUreR9YsDn2YdwSgiOnhnP0694fB9JRV0m6VYD2gvKcP1PXeLB+H4kkrHzNjn4F+ToPX
a3WQvGyG336oTPwaX5KkWH+wRH8N5dSg19QglouFrE4FGLnie/cer+m/lIg9ulMwbDHvI1FOOIwH
zTrtfSu2pfrP2FWeNoX5ZBfFHUSTqw2S5cj2X5d2cbqIqnMvmymXhtrJ0b9Uu5z9kLpA84OXIvRI
p3y+dnaQflpZ5L9ux8XZQTUGYcoG/mbvWR90Kgiamp2u50TgakjGl3YFh3wnRnrjiZV/ZSu69jAu
elLs4qGVBPx19cD2tyB2fRw3qX2WFhX2WXytF9htsqNxaJuKf87fr1zAtVt+UeeI0Vy0YrNcgJ8i
+QSExKz6MaVBrW0b/KsLhuuatuCn+o+wg/99BfWLjlQrEgw6RpzXlv7jYDod4QbjDWQEwdhE0w41
78yJBUeIX6FAVzZx/RbARErNtZk8KgSpP8bdi17fwhOmpWqht7ETYQ0Bqe1+nw1XzK8ce5Vlkbx8
MRWRrpVCoxwYwcVdEiy561tDXO6S8GEkXlffRLHLGqZ4Y+w1DLnsXLMtkv2o4pVTmjyNGTZA3IEO
bCjRiV/EdVphYTip3U0v4CkXKgqIddYRoeBfKxd/gsZYf13u5VqWTzxS1ZyX0ijw4+RwSnexi+s1
TN1B9jLrlch4C/uuIwv+KmMSLKd78wzpNUWLbiuf0oa8e5VgB6JI+9/iVT3LD6NKIsAsQjFFdTnA
XhyBJk0OjMYCZB0hFLFnXP8h+zTcZT/iK+TMasvGOvxcSvyUSDDyqpPdtYLu55v010Vc1I9Kg69U
4fXnmbY6tcG2+Cy8BjRIj5XdjZ7y5NjXbjiuBV4zNGrLwDkSNymJNIx5Fyntr47Kr7WL/A4oeFyl
zHCs9f/F9/n3rbooO43wfE4TmVu1fCrdXROBfkkPlp1NK/2Dud862uLx+u8/+lPz45/nc7EOmzm8
NWmeinvZN1HG2lmzjVqf1mScHmeKy2I9FV6O1bq5FZ32nqYZpG6Dc6KAcON0bVTw447FvIIQJ0YW
BovDv4e/otZKOTeHAn1x7yj4lsgHGAEOQKQlaExyNTJk6eYBMl7VLypCuohshpE4rOI3CJyZFJPZ
GflPpsf6+f/mTpkiWkZTEgnYvXg8pipMRSxxadEGERmnQd7Z13obkR+ubmDXk6Q7neGUr0ZzCel6
DAcOMTdNtK0O13bPn8a0FmrR/72Wi6eGq0cYy4lr0R8hyPSABNvh1WifQ3b2ag/MqNtETxCYpM5T
F8u4iJsnpOlG2g+Vwz1nEqt8N/qDXrlFijjpWsfmhw6kyhoKe3ZRKPA8l83wr5PHOKeNOmTnhb64
JKxzPI/uzdzaNBMev/E2h6GS+CbwVukVk/3iL2/9qXIkeXLNDC988iSBBCbsqXf/+zEa32syrgwP
sA7q7gcsbp6FRZq23LrWjcgi2Ig+oiOGuLdSu0kUPP/w9j2p3rL059GGjODsFN8a4OEFmyZg1R/r
3+TCrCbrKe0cxcipKB48M4pYMPil1Qgt/k6MP5XWPtcu+e5nslggWUeecaBfBC+jk2zxl9a7Fl1F
GXI/1EJsGgypFFISjkFMmjpNUCw1hxAGYH8si5fceJsX51O+UlJCp++7jiKifc76E+/WlZL5hw1w
uUGWIUoG6Q3oy/59dIo4D9kQsAwlTPyJilP7QwPEJV1ZiMt+RQij0gGBOGcYguO6s4NzDImPdew8
WMCwUjHtwu1fpxws1M2kgNPEvKkDDNfG2yr90K9HnPxwyOCSDZ7on6VDvuzgRmwws5iyiCWb6amA
sT5sjPMu4Rg+rINqPwybklkLLhGPZDoMT9GJxxPcLENP9ki3oCWyE02ay34u3s1EPSrrPtoO8q/Q
uepE/3P//j1gYEcgZwxDJO+fol8scXGPnKDV4RmK0yYz/enL+EA5QMKXuc3dGnE23IqN2J30mjpB
eBrSlM0c60J2lIxDjJulINITgCy0sg7W8edIdbxr3+ItSURsFpxjpfcJBpaXVMei9ZTgmGFBroR7
cJYqBXtOz0CP3+f6M0zuivE9Kl2YI7NuR8bNIN7FlicJ67D4A/IdvLY4VDS1qE9Aup1X4p1cMkcj
c+JtMOwAlq+4Q3clqTdXQ31+6N1wo7hTBucbxAuXTzVs9TTW2iFHsTDxozzKS13aKPXrgEOI2mzA
wszoTl7J6lNn3Jn1qzIeMr+8dsb6wUe5XIhmiZaI9+WbeCEo5MGyAgUCZbLVfQv4p8ZgN+jRND/V
1j472+H2o/0oqmMzr4V0a/KZbs72OdudJcSN866cfodXbac/lDNclqETtIBjnf3y4kWiU2golWTm
93XyXBs78+w14EwWH9p5ixoUNbpwKhh+BSRsrK/7z3+IGFBF4ungPi/nZPHyaJcHidaG4XJeST2O
LIVLSEmFZs/yrMoZAKd4WQm+VMAHKTxDdzjrtyz6SCrSNYJgRI2q4pjYO0svug0AQbkQP0KHUjVW
KUN9knIrfDvlNiAE7Fry6g876L8Xf3EkjKRg0uWCJYMAD2fcMJQaXmNrr6CIq8P7vnLr/jYQ1sCz
802N0uo2e6dPtNbiJylcl/1NB1hwDMkl9GTTS4aNKD9eW4l/3ESRGC1tFURG8uVhqI1SU+iWSITy
S/KmwjHqLcHoONsonh1dQoh2qpXPBlNb4cqw73O0NUhVI4EC5F6zkPEPJAHZ12hf6vcSiXv313Vd
9JmyqRXiqSfTYpn4ywwl7od65cXRpktRfK6s0jHu1AdUntNnfX5V5A2yTZEpFpze83Z6CYlUQYuA
7kO40W7EYyY5RkxMq2tatqU4ceUa4G9HH+eEASDparDiD2dern+Z9CGNWfLpLz6cmC+9aYJy6QNM
+a5nnNUC5W4pQ2/E9Gg6wiOXqrwTIM/iYm2LmNpz4Rxdu5E/yFT+vZCLGynKlTzGUlPg1h+4AlFd
9SKE9LH2Z+SuyfPgWIJb3xuotgLjCFvten32vSnw7yVc7PZpXYpWkddL0RH46qI1lBemQckH7YDr
7gCGSDZZvfqVc9gPJ/1///DFBzh0oV4GPQ9BT7bC2QdjjR/EzTwIBRBFFwd9u0qQXt1av0bZLW2L
w0/nxbZqbEiOjKBkYyIpD0nNMW11tXP2fQr779VdHPZ1S1SayaiW9hRYNmgxthoz9nPg5BjxA+/4
Qg0PFcZLW7iNDsmITXQTJb5+LSvyx3cEzJhikQelAWS6eEBloZamZRQUaLe0u0txrSteqIEoXc3P
jOJc2UtQsDCmppljbYbP65j/HwQd6kI6+99LuHhUptV1wySTM8BaWa4imoSK3bYMJ+2ORCXprf0Q
PyKeFk8IaclexQi9HnbXtuEfyEH/XsbFM2lKoSdXljsBrNKN4JHmqz9KAhtjDI333RJXd1VRtdze
y9Pa37/9otJS8q4R6BwsnW3y6F4tc1X7CPid0Y0Lu3q7Xjr9IB3792delE4WTNMoDPiLDQLN6gYj
jsXQmBJh1XMq5cc2mJE3121APx5M//6pFw3KdJg46BT8YdDUzFYLykpbJGZNumvlXVtiGXSXKuDs
9r0dvZDOISe/zpWLyyR6xqe9kXPvTJeks9tHtV7JFilvCKQN+FZMm3yTtA5SzLsbYfm0HRhYYrXE
6hUygQBOpvnqpt8uADZXlh0z2RNwVT0tkR4MzlbJ/kxkjCz6QuAR3KcH+3A+BMNJCgg0XeMAakpv
5PyrDWu5telNXNuLfzxsmWzCVLOLjFa62DOm2qqkbky4OQYM/r050w5alW+ha7n5HmgURX+r4W9Y
kW6FI/tKm+bHLffvP3+xU1gCEt6u5s8bBJxMtI6l1gmY66o2ayRrdslM6p6U8Tl9C853sKK13mcd
TzzJZM1c4s+IsfQSBUfibbXkmvW1nVF1jLvAPCzI8HlNAq5orRW0me6Y0AzbB+djkrrxNUrFD1NR
XvC/buXFitaPVZDLXcR3vDXum73B34vRgwGWg4uP5N2e+bwUYtMdEVOZvIpN3ENvFE28Liz1eM2D
oxAc9HInCNsqPAITCkp7eOT5Q1PshtvEekh4OlQVvIXKjVIz3g/uJuVZljw5kA6FSWyQnTLPXHiu
HObtLnJ1ZS/k95lwvzhgsP6G9nnehnFo9xQfKne5lH/V+W30NsAYMLpTepKoLM+7VrwzpV+mAEaU
+ku7IStw1Bn3robnvN2p6qkomCVqPvzQ7te1Pot09cW4WJtLUZSLoY2X0jeX/Wl+CyW0I3u4sFFz
KM/7QLipz3tVupWEDKoH369Ed1EuXKwsuk/Un6+3b0LyUNTuVHvd77h/rTF4gMBzgsKfhUNlrTs/
DzeCPZhfii+JayH7rMPjiOfMWHcoEviMd0LpjsatFizfe/KiKIvfFEvcRoJ9k9tmd3du195ZQYgm
C8hfLKoofwrYS+6KdNOj3Mjd5n3mhc62xK0yxh5/GZy9Pszw0Bo7nrb4JOD/ax2lep0dlpelzDEQ
d9LRZnpY5NsaHCk5nNboDMaHEB4G/XEwNla87rFQlo6W3looIQiZEVYsWjH/1BYMeDL/yjov5fzB
bTE3kG+sGs9eDjdo2U7k5EHkc1Fh5hpMIlPlfdbqVSO+KCP2KHw0sUXpoluuFazncduLL90quHYE
+GZeBX9CjDW2VdYdfKGXkrAgapIMUqt4bxgbMuRmcJwkeXzheMNudiYOmpymB+otin47FQgu20Fs
lemi1QA6SXPLP9NXqInmeUlsuD7iuSwHLi/vYovsCzVVVJPLU32x8CGhSsFqLFYiDuoFeaibbBS+
SI72Q/Kln+pNti5PzSOpTACSpfqxlH6l4X5QH+PTsG530mvy2I9kCF09PyzX8fdW/uc6NTT9BuJH
ei8X604ynadIHSdxwR7EkA8VX2sOaIM8wQ7F3TIb0aSDVDiRRZTvVa3yNz0VzVpRJ1oeRe7i2vrj
WvqrJSompIblqmzeSyB99+A6nk0Xr2ELuYZGW8v0szkfdUbelYvsy2C1e0Iqpnvxh/prIjlxd82/
+s1G9j9XRFsDsSEZcZfkgdAqwimOe/NeORV76WQURIzXx+GpIDnrs9I2HDnCcYkxw05GVc9wZBqB
DWxQ1Fb5QzPcNA3IObQsdtPaXY0v79mIvVmDkOQiJSpIuyQ1TsPpuCKOOm+XKWt2jHYadLwzmdpf
ZbivIcOtxsfkTX8OWA/eOtYZelT3JHgMxOfed+JKU++tfgPzUxJWE1cXYEib73qMwde0u5fF0J8b
QkeF/9J+aPGHFR33qU6t++JlmmxrOsZoEXgtcKmfwtsJu+Ux21kV9mMnRcbMwvBSBys5B3JPICmq
Eyve9dfQlca1q7r4voa+CuqxjyxkHdkmpeMFpmOTsYye6gHRgc+ZXCWSJeOASsBUKvtBRDZs/BXS
VJnB4dkF4V/k7HagibHPcpJ0Kgy5zAHJth4fa0hqXkaU36oiaurMImubmjMLdgTCfKvtyIy2s510
O96R53A2FhXdUDtwcmLikzu/RDkzowoNGCncTMG7WL7K0d05XZ9RpzrdfV0t4KvULu/Te5bKK2Xk
n0HCvx/1/zTB/p9HdnFabvUmnUo5tO47YR8rtwaNBXON7mRkNfyEdSlLfrVJdzptaQIT8PLBzHWF
37LgJRhA1rWJBr/aabBpVmpwiGobMATDv+CGWFtpcDgmaYKbvuZedyYpbyV8Cnsyw7RqpR/bX+E9
yaE7SNPCJn/umGTaxBnOnD5HX7kifPxW/SxyYFGjWYGHBsrcH1HLX8tHGqSSWfUiABCXWBns9bSF
/GY9ndp9sobbReLb3X+PSsANXK6YF3/z8nBRDbIixAb5Or5xn7ZoO0syF5nO7FF8QkcaXYvcMeuY
saCP9+b4pt9CDhdzp41t4SN9hw8ABy8msGrctYyeUbc2nU9GcYcJjf8UPW8Lkr3PBwYIKioWcZwI
1e9rPGnDSkTmmK4qUnGTTTQfw/O+bxyq8ZiMeQvk92o2CU36InsNkCsZWEb1UBQn/N95us77R6lZ
952vDLsWkIFs3SvzzWz6Wkit0a4ic4NmtyKgCdKV15U352ajZIhvy5swXU/pVgq2RmaX8hbSqLHK
v2BOozkb5NsAf7YQ3UVnhINfzUuySRCiyeVNybnBtIvpuZtPUMD1ZCMRPKXruzn0oxvBWrSzYfgS
d3tdeYCKAqLQ0SC6NJuqXUuhP0QHaC9J7ATRYZx2uZCzqt4acFB7bNyYsGtb/4pUuwp91XAAYY/8
emA9Jrq1o2ZtQBpJwSZrfZMzO17v7ndzn420UzytPQy1175nn53PpKbcwt3SdiSdkcMorHyKg7A6
KOfPXmRDXMEH8fNT9JjSOFwjUlujKA07/3/G4YqB5brZkjwCUDHjmCs4qXArZZvaWhv9XYK6IzB/
WfK2ig5N8yHhyQeuUviLeqP0+sd88M58idv2NPR2Lx9AhISWr3OjN9HaeqqZtqWw5ERHqp84wMgt
BvqF2lWj631PnozH6aXdjAcqrN43X5hxkJLqqv1au2tfFXzi+/4WUSve035eYRmMA19rmWH7vcid
8WJ4Yx/QUNzJqR3tuKQRd/FqdlFk1kSpMOmHJxC58QbK12uoroIHDlbMl4PcyygnrFX/lKxLLj9b
C9QEEbHW2PhRvZPXMjjZzK+YJ4rzB9GrP9MH9GzareGPTxYRqpFtAlKpiEwhUcNprZVwYIpI/Nod
zSSfSBCv3CAyE0MXLRBJVuM2WCcGVBUap/HD/DS/y+A1NDJNPGAgLF+yBE3BFj1xD+T1PQLh1O/a
l+YrfijEdZYxxecBuxVbQbfiu+sC/AqrlCcfE+GqJo9tuVLeBgSinZ8NjwVQOM3L+byntXKrfjSQ
3UPfII8gd3WOAYQS0oR4n9/Dm4mF7iMEEvJEz0cIb7PjJHjVU/7Q3qQ3ObW7vOdWsT/k+jrdVE/W
QXpLNxNX/2qOz2pNJVXfyhlzUEc78JCFhkBuLk9+gS0gfRHxyRtnJc/WvEn41mTrBOTPmk77/stI
n8txJwDZ2E/O+XZ+NKjSfN1LXDggixUg+n1tEbQuBSyX6+5F10mVBX2uedAPDAefsnTPN3tuoIr4
xsjq0Ww4jZvtfum8o8uP32NAyRBq5whKLcqaiP9OXQZ4h82ptURbhwsq+ef0LWEUqbUvOLyTzmdX
p89TfdZbaX1Ob+V4x1eOY0hfL++F+AHtFA1URc3+hF3dazcm1H7Zz94zPn+kItlWnTyMf6uz5jVY
ZSI3euetJFb8/FW8493vn+r8rYKtETGRKpHIzy6hJZ0AtuEXxS/pqh3q/i/9Y+hXZeSk5Skg8N3c
0PuWScPzjC/eeEY1mJb1alsyS/38781G/lZFsNdInMwZJKmSzryNveiv/U0xS8XMmj57OHv1k7XA
C1fRB92MZGU64SH6UpdXMfki1ATxMtMDgieep/RgXFMJfsPGLQ9cMhWNnB7Tgqty0enpNSEMIrHL
HvT0q/FY/NW3bN/sg226q+5xEaT2eCdKq9mwKS5TlqT8lG5mN3OtTc+q4RuDP1+5Od+q/D/XhOID
0AtATLJf/r05U2hI58Tgmji+QG7Xyefb1dpKPRTWCd9DWcJQG1dl+1HpmwQPAyHn8X0hvMIEw/6q
KG8WuIUcBUN4WEgwRe/0MCrqrGILvE3bg2a5lbUfsr2GJhKLA7jr3h8aF8+m9ZoLu2t9C/OyrXr5
gy6edpUXcQ6SKXsYxO1oneb+WRI9YYd8WLxpB2h8kW5bsuAoiuZUsWsOsRMOv9L6d1jy2QB1iXhf
LeM2Z+3XnQxtwrG3npvguSBKXoRaJ7Sy055vAaAl1r25CkidLm1xdc/WMWUHYdgW1p38i8FZHt5N
8v5PV9XpoQaYxBq42hJJQ2Zt9yng39F2crtlvRR8ECjyTqXsT1aJm9F0qx7H9wLws4OLGGkHnaFs
aa1ZzVPb3IKacjFYFHz07//9tXwz3f7P/TPgQ2CqX1JF/30hFC0ztGaQuH/2mOxpACBJ6iBs7GLF
SwgM05f47LL3Uw4PixaZM+t/X8E3zcXlFVycDSXNirXOmrOHqTgOLn2ezPIhQalMY5rZM3EexufY
zuUth7Yqt8tlhgIcx0Q9hgszX3oYx3LGkY5mg5IEic0zD+ssHpjuaBBI5f8PjthvQsDLi774jrCE
GlXYiH9uG9ewTUs/jB5CGqKaF6OV4NEK1iNTYUXZy7VN7adyP50kJhuopl0pP4ihX+me0n6KxDZm
PaEOWJvb30m6q40rt/h7bcNKxDpkGhoqKpmW6b8PuRXGKk0LDBiQRoPiqHJawH+l/m7mo2WsG/HG
1F8msmT2kVS5EggeRkSNM58HoMW+uVX2U012sN2shRw2thM/dCgXfOMwANj5AlgTbLOaKGPbso5s
tjEID9QjJRHeE5usWdHnWvMVjdWxmu2aTaLwR8xdOVs/WultcQfo5vGaZ+aPO/ifgg57l6Hq/Kuo
/pQpLQmzpihSfKcfik15XOimZEESPGRLBC+GzrUgH/3bUrT8QQ08ITARy/zWBYkTNaqisxHfZRvr
JRbd/qF7z59wvHH+l+YjglHo1IK8KqU12lVD+jiPN22wj1mIZkE4WWqzCovtzNCEMJoIpz1rbbKQ
dlIawxtZWiuBV4KoegzfmudqJ9+rJ/PE4XGkMlcjX6MDPWbQAWEv0BHNhjsxvEmDj2neVfGLBkXI
aG7UmfM//wiwWfkmxrumt04lncZjcxXZ/m06bl7cj4ulOdKDXpkr7odyMm+xBIG6UvH5cSD5Ut0Y
GZVeeFB0GyBc5AI+kT7pmrvrAc7fJi6X13FR2Q9zUYlaxHXI2H55DVE19nimm01/wnpa7CGligdz
Bfo/9a7NW76vr8tNWE4hIAMXHM7F+kqe5BxJSZSAyFpb520KIahDeuQWlpfjhvRkkpCIxFulAME6
t69+kdYE5OC/19hvs98/t+Cvq7hYAEYtn9PwHCd3fb0RgVG6Gn/cQdSGxEI6gtSaVPJ6GQmCEqNq
ShnUK9cwc9/mkZcXcbFmhl1WNoLOrYCHxmEX05r+9KfZTDuQ8Re+7RWn0TOIMfva1A0tEUvct9XA
oENpmvoP0qu0svK5arP4jtNOnN6faXik23rGqfKeA1YfzXl9lmYnkgV71vNDIpG9oG8YEUJ9SiYv
SJ51aYtHTC6YEOMfaCJGP/u2qry2/NTQFAOFq3mNST0TiPnZkqQXtWsgUK28JVIvrxNWXhLQaHLl
wbHs7oSZOIcPrRBdk6rqpcMrloubKDNXRXxnjpWjB89myYkhOHvgJxquQfVUdkM4Pw11c0CloEir
c0gSqt18JAgA5825PIk0CuqHWDrMfb0qoaBNAZo3/mdN/W2auT1aHOKlm7D/JY+PWeRDsTrHTina
6P0nTDpo65lVMZ8lRKHQTtXzeKuVN4OwlVokwSsS4XNpFev8NQcB6lx6FejY1BcG18o2lAWUxPNO
q3aKso3wjcVwwsL5vldeeyh00cEUbwaKg/ohC46ddjfT88nuk/KTiMHNfGgfhAnK9j6vYaWuSK0z
H+JHUA9OcVR8moU9pOPbRDxU72q6pwwVqqcg2KrcjpCpVFLuRB3sKH2S6jPlf9FlnirvY6jIhR/R
Syi+OOwFPG3+T+dtctS+RgvfCDKyMV96BACb5fG5M9b8Pyam6sXQXhBtUTxFt/SsTHFVbevIV5iA
0MVz49jBSU3U5Yjm0xeIh6dPEw3vuYmmEiXHI/Vl8EHcN/U5UjWK0QXnxmDb4Ww3ZR4uj2YihGsV
00CiPsX1S2z5mUUKHULg0j3Edom30sic8as69m+ktZP1JNAOpcQT3MCcVkr+1Wof+SZMHkt5H2As
rlGsPla5zxTl87wTclrNsQ2jXPQW7VF839imhwnxGJxoJYDwtWyOUEhAx+3kkQ+sOzURlD32Xpt/
Ty/zRT+NmaPqmz+xNHVwUG4bbVFhJV/GdBCUFzoGKXGyX7QljEP1lNIfeGiaVbwhGI1pYemme2Dd
KYXYKQa+JHMs0DI3WBu3JYrL0GUsluOAKR1V8Iv+0xSwnT535eNYOpgq08NQejRmeprESu0zhe5r
GtXbBpVtdlBA1GXZrcSQdgyclI5yOqyV7LAkqdRIOw10JJHyOGi9JzLzg9ZsI1oNUjd/k9Bg38uu
URJDS6q2DegrOw575SmDJWrZ5Str0eiC/WSeByxNemzqfdq4TbTRB28BSqOco3OIddw6wi40Jcd8
gXyoqvZUn/JqJcR2pO7Get+eSdBeqbRVA6dW3nvGfwO/q7kXzCexWEuGG6mr9F6pAdaulszlZ+Fz
YKqsbKalqXR+nYKRxfJBh7PXkD8eFDiabPYI8kGnjjS3XX92sumFjvHAETI+/vfe8f18vuxgpsQs
wyDy6ps6NIojS+kaVs68ekqYZgmj6i1S/Ibtqt6GaLXVHt8s+LYbg+YJTf+byuWrHF3uRrUuWUUV
vlV/oNsMeZ/RrHJrqQ9icEtSWXaw6P17/z8vedkM/moBlEM8p7Gax3eNE9UP1eY8+Gn4XOjuUPiQ
ZmMnExwMY+NDJhwa3ldaxhCxbRr4iR1IToBK+Q+KImfhAjkfuwqQawUWkPVASUnN99/X+/P2bJn4
mpjrfYcK900DaFhNkjuwpCrZgy7mgaoChX9ME//MioxIfzNkHmEMNgbhM4ZLO5CvGNa+KVn/7M9/
XcXFXZvGeTRUjavoiTILEcfkv8rZPWeeYPrYcKeUOZ7fGjYNZb3yxhIH8tp0onyDr4jjvaY9DNpn
VGzF2hXEl9a6NYuNSBz7FQnLj3fLxAKmQzpHdWlcnOfyeNJCFQzdHQu2YsfSyYqcs3isPEvYcetC
5tP0iQ2aZdo+afYVpIvsWkqzthxeL88Tf1/EhcbJTAIVmkLKVm25Oqdap6xvSta6/FmkCmxo6VKO
mscpXfNNOMWNStYvhiMTwidvWDceh+6Q9eFKLvfqcJvDKVXV+4jmJnGT53qLb79FE5TbwuOyeMZ3
Z8FtO5t9JhOes/o4tQ/sZOmptG4nmKemnhO+llBA4pCQ30tuBBzN7BBd/d3LSfG/fveFq7HpVV2L
cj6t6oWeruyQdc8QgzJxUB9U7M3WppXWnDhCescwsEZHlr08/zWcT9bkYHvmVdZcxR4o7kcI7U5p
HHqYyqUdCk5+3swI/spXxXoGSQBwI74ptINWbSjdOmcmZsEujmzNFvqAB2vcNH+4/m2PhX9CaLNW
r+ZILmfSbz8X27OB7VnWxUuF76xmRiHrvGuwchgjICoZnBLn0RKV4c4g56qjwjksXYlXaYs/1i14
8KleRRMu85/S4q9VLOwLfTJjbrVy4ucZH/1GwsinsFHeLLkG3UZ7Or8lt9e+r++9DRb8v//uxas9
T6Z0Ngx+M2/wl46fudidVTfZz97skJjzDPwgxNBTr34Xv3SU95/6q+pEmqczR6GovwECvJCyDRd0
+7UuOga5n57IX3fl4gWMgkgIipS7kn91JPgyeT4Umq1uyb78HQXOnB16XPi91weveXqDdXXEuyZX
e8J10CAW2anXNvV4qLu31GBYE6+1XUbGkvIL2rhibkd+FxS69Sjbyi8wjXfKwaTzPj7TtOA81+gr
ujYFn7GxK3PK8dW8VO0nZkaqtVRRxnZ+F2Rfyx0OO4w9mOOg/e71ZXQy0MDCAi+SDEm7ChxS7Zrt
fXrqyPgudI5GjwqzLY4uU7mezMYxe9JRwTrrpVc3fnYYB5txC3l36n0pEAbIiH04cDAdX5sXObLT
J+mU/oIMEUDMATN1cy1uVlk61t++hiVGCZcUea6X+iGhExMz6aqYHSK6gS60DlUnl9g8RRyvYHrF
5yFaF0HsErCGRQqrIIheb2j8ArzmcSz3hAFlzSMfLEAf7BrCjemqypX94XvfnffXErlGTi1gPy6p
vUOVyossI74bbEa6fe6NqAYmsXRFZm/RVmju5Zuh35XNeh6cyNhJPCU7hh/GBDC8ifSjFN5rlBw4
M+3ssdz992b/x2xxeRP/vryLzyvvpySD6Lh8XiNQ91CEZEbgEi22PH8erV9acMqaTd69d6J/XpS7
rTPXW8RF6hv5vf20N0ZyhQ8So2U7q3b5tAsJrUfDiNe4bA6B/ltonxKIfEFyF9ZQYkNaDfNHrx21
xJ2utRaU73oCS0ZVtmDGVE1a+hy8NH8tU1ZSKX0XmeldDRC0hr+xCeUtSKtZ2KIfYdWshl3fsZbb
4+wlmgam+xj9H87Oa8lRLUvDT0QE3twKAfJKKZX2hkhTiUcgPE8/HzUxM1XKjNJEd9+cc+p0s4XZ
e61//YYhrP+uG8MisHz3NTQk2xS7ndgrs4zJqlIuGnBbNeAfj40dSuE81qeMoA7RHYoKTM9bn+KX
jciK3wVxd6lOVnyU0o3o1Cf5C2JLu+lP1pNSk5NoR575KX4qh/GLHi85aV8ykD/GjZVbaUjvF92L
etlrxk5u13HzkFf6vCLnLIJDEBnLAcCS5qXDOYBTDakWyiK6QccYZmx3xbE+ZNTCyMUiZV9W9LQz
+ABmfRw/+MsMRq2IzH+WM/P9gHKbIwlH6RkTjM60bybdGw0mUDP9tcPvw98Wpnf5UHGUog615gID
FnNDMcpvlzMMpmdau8yGjUCOgzYXLRL3mNzvCsTvzAcY84t7XZ5zHv0egqKVwVmgt0tmtsC1b1q0
IrelQgNNZh+2+vJcth6i0AsvtlzNLWVVo9zmoxmfdOZ2xGEz/8ZIn5ZH2WJxzc9yrOyj7DyYkX17
5I/PhlfmbhR5zbhujM9YPWhM+RhqlAuR/327Sal8wAA02NdYny8M1EU5MmLomRfoTr72VYi43NBt
Va13ARvA9j08KkSaj+ePsX7oOGm6CDh0mCNBRnTpfzKm6aWHNtoPsdc3d7lkR+Ozbmw0KIPkqJ7d
RLdLttJyBhGcHI6g0WCRVwcUZV0yk96J42GD9zEpfMBwHXpZ1m21JyV24RkqRAW2W4yf64Kx/F1S
2GO3M5rLLDe3kkZm/WJQmJnvO/NOgAjyJleuAIeFuMt7FipzCApbOjZiStpifUHLIO4qzDHMIwz0
+PJLEnaj9GqA9Q3LKHoXcXHTNpZvwpYa5/DdK9kemRYp66iYuOeGOuc1Kcej6iuuiKkVAeSEGgiz
QuT/fC/WvzSztBPCV8m6ye2hIKXlS8neVHhjYvwcvA/tR1hweg/w32zdcK1mGdzqtIzrobaFfgv/
bM2QoBNNGRJ/f/yDX6dmMArJ8fJcfjFUuMDBrtllVn62UscH8eypGKpxCwW3Zu7FV8BYgDQHYZYG
R2acloy60W5WSeEUH8Z9Ka+ED/GN8Bai1/tl+JzKNqJb8tdjSqBL0+Flh0IGc8VyxHB4DBdR8n7u
ydf6Uv0FHtlgRCb2I/h1HwYXYsdiuE8PaeK1ui10S19+z0y4NEj7Ey/DbCkyEOLgmbyW2q0vOSnp
4JeAExtNshkOtlLvg4gCgrfDDp7+fQ4o1x3E9a27wmQtKUjlWI7So3KvfVRQ5tRyyo9qDlE7v+SY
2s9gQo4s0g7dAgEEEWKrwgFLKudn+7wK5x/J0iSK567UNnX9qAW2Bo6wb57O79mtM+tb1cWBpVkM
sfHfVCVC0K42eS2VwlDUxPEotetacI3aS8F81E9Sv4j96ajLYXHR2teQeRzARBmmvE7Cul3+ilaW
gV5vXvv28HlxmPhMONTcmEMTxfsSQ4F48TbaE89joyWrgNap3J6XDcJXmqCFtU8ejQ2e1gfScplV
LUyCWd9gwwz2OXUH0kBeFSIBqjt0oMLwPp5Xg6DNfWj3Ghuy/5WWTy3vThc7QrXD9+wM0KIoS3Ou
1V+G9Fahg8S4R50xaKmf+H0kMUVTZkFvzESsKd4nFuNy9NTiwBW7YH5uMOhyRxhrI0p95n22/CIu
rdQJ3+X7/uIOdxjaR5I7ArTlMyG+h4MLQwWShtoWcDt+GfWnVUL+9EkjWTXWahZGS59x4UH4qlMU
i7bYwgvDGAZjEcJLvKQmeWCZ01VGoTNmTsp7ma8kdVvEJ6HfjMJaltd1so/LVZJ458HDesqgHwzC
lVE48IArNgSEMWfEXXeFvkrPkKjiD8FHy509I01NCUA9k0rASBpcMg/mrfxQiyC5H+BsUnQaWrbz
rSRBMv4lhC6d2JDs6sjVp5H5aiyxWZ0cNVTGO+xZYTGLRTzPosaWspkgOUnh6udjWb826iwI7vWO
ZwFMNxkncpWow/2ztUczmkevBQwkHBF7Hi7aGBscFF+5Opjhe9C0LwwS5VMJ+S1zoejHO/O+ckX3
7OYY+pyPYJwzHyyxSreBbrpGMQvey4ur3Bsn1bfPLEtjn8iXYYLIfIKxOcb01uazkcM1xNJxflb3
lThLaUsF4Eh6COfSAvK6MUcKFC91GwB566ueLZg8CAz4CuKllwLqLU4eyOpwlfCEdnlDE1uHIgHx
oJ6r8gIur5kcQnzA9O2ozoN8mZJM1S4nN6941hqOidinJwpiAeyHpVvd2SYghvxgnhcRaqfxWREW
XMkgrBQkMWi/OlzlBGF23jd3NePw0KnlrWUCVc50MGrTOSe2mB2kxNGBcogPV+c60hXMyzvJ4Ur1
8Kw1W0Hf5BD3sFKu1z6b4i56MlF1hA9MqgKkP+LFbagqHB1/A/UjxeiLUWaLvJ8iJcl+WRWApbSp
5U84F0J/V8qLWnwM/HUaO7Atm+yzoQmRsjdFIO1CeG7risnCDqoBL4U2s07y+QL3xWmLB7BM8yhx
2OXPJn748frcfFXtowgU0sV03er2POkRgAgmW77S58uem+LDTafSbx03u5wuyqTLaTiN6OI3xk7T
mUNlquNxgEpfL+VmfhEnmg5EllXo3JuOgjMoO9e/TwLpuqX9fVlF1EWcJzDmvCb0p7kQleeKy4It
T32shwOUJ6EegSZ802LvG3x2fbWr/sMyBwOxMFdTSPbuMYFNNwRPeChunCkaLLIHXmQnd6bErBs/
9PuRx/2d+FC4E+kyHsl/VwuJpKdmVo7jEbOPxhslTNUHpyI11SbyOFt2LrOpKfCgG2+jhtfA1fSz
JRXpqWqYOAteIzmJotAY1tRTU86GYVKFrLRsCZeOap15jl8x89RVr9FugLuQqq+65usrX+GqahcI
sAWKkX4UuR32yyWjASgs5rI/KmTmlDMcfzR1mYP+tdkWgGWrngboandk6KXjx7mBRmfjKJnTlGCK
WN2xu57ImNyH/YxBBTQh4Af2S+xl2eUvTrSS6Ry0LY50evB5jhkQ3Fntp8j/bsQCYz+8NLjtxqdA
3XH2sYTWmo67YDltrpgy4/Q6YENWz/VTQOfznL8Jpt25ADqA9fGObDtMwfjrRmGYthoLT9Q3Y33X
J1sNjA9ts+HE2Cnld76CT6gzWRuOklN1dvgEckGQ11a8w+8GFzTjKN4x07MOypdwiAkMp/BjG385
Y52i2Re2Q3vYMqSfj18XYsDgeD7k79wMJbZHY5Y8CJoXMY0jD0OYBd6I+5zN84yxz3A6LJ07zmeY
FpFnfVqMMG11cshjKOFE9IWMWL5gYp+dfFvW9vjAcXkXfOlHzoByQRAmksGPYSVvk3dLmaUqrH5M
Be6rJynfqI0bW3jjLpuEUdOh7DecDux7gpucV2m7yI1Nkhya+i6PdkXvRuykOp5082J4ZlibtM0M
ewKhWeANKIoO/icCzW5h66+URKgTOU/O2pRsxtFFogtWovMgOeTkG4ZnV/YmX7+m30jNNmFLPW+C
Sz8XqK4u8a6uUP7fGtwr1yDo9Qt8VeQnZi5F8sinA10OpHucK+bsJAk2LkcqLALbCjzzFyqt0P1Y
RiSGC6sMV1Vtp7+0E9sGynbwDAQDI923S2Irui2JJpykqmj/BxvMnx/5VU1d6UKuty0rnfz6+6Xw
TkGPMyJUEwIEDmA6RyR5nM7UB/mtodOtuzT9+R84iNa2anBmd4P+E8G9tYdf4bO/ChEtrhQ+HnGW
4UGrTi+rsfNdiNlOsetOA4aa5azal3fRnfV6nrbeyet1yiJj4hy5jfh+87y5tRVO2/QfK80ULb9Y
FivtbMxwGEwEAwKQ1tZn2R2KLNtanssboNw38sf1O3Q1tBHqUZITc3oyH6Obn6LFZA5hzrNn0jPe
BC9FKVfd6Fq+MYF/XxPcHJoryYaWcvXe9pbVS2GWjEdcrmTU1uVuGqscsPQuVczV3BEkZqfuowAP
QzjJ7e7yKg+bnDglbR/cl4sbL+d0uT+Bv+vlXL2cgiDlflqk08vJfC22pVngVNGOvZtm4rEghqtJ
nv99zW+Kz+trXr2U51I+yxDMxqN4AALH9mPWd65IIbjr3vBQVDSnbm3rHROMl/jJvDdVZ5DoPu/M
cq5AOie49WMi+PqIcYVFGD3eWN5Pb6JqQEkkzwn3n+tRXmcNWV7q8fQmhjg69vPLZ/VKK9zyxZJR
SqzjZ23N1XvezFNgKw6y45B5Ev6JDdKzhbGUlv9e0Y+1GAMXA4K0rJnEvP79bdSyP3TIZEfQWc01
SJ+z0efuJgbABebGOv/49/W+eR9ND+jP6119i2OllXKTcb3JAocQpRRamA9gqd1d9Dd1ZHrYf5oP
6VK1EUtWHq8uftqOH0M0hqjLWR8SuctcTHdLosHO7mg8Ja5FefwmACwDWdWzrrnx2L5NiK4XffUx
X/CKEsOYRbfDbnRFJ8iY0GFPp26H7oCIyZxHb5eltilZ77CH9xjyecmxi0LVDhfNPRUe8jNxAxX0
xj4j/1Rs/Xk/r6pbUWRAOZQsTUtc3eONT50pWm1Apj4FlCU2MLCNu1mOW7nkdJ07/Gf7659ruAJL
8tLK/HPKGiZTRalfq7Ssu36RN79adDYa+aDvxBzeMifFWPaHDQZRsmbJqLsZkF+V17Wsac054rr1
89S+VJ51xDRQG49WtW6tU0JA41AhhOiIX9wU4rFiYpyFi9LLk72YPDImmasDE7BVodIkj5ssXVf9
QjXu/I60FAzsFAHMo6tBd7aaODcL108es+ohQcpXmysxWMrB0i/c4rJSzzbzCctNUDOMG3U4FDJR
pO1c6qCxgWKe0Jf50ZcoUhrqjp59qMN5FkWLYMJWKzcsFxY+r0qzLoqlMW5G6ThiSQb4GugAfG7/
WXQeEyf+LkVTWW4sbWlAXauzkzR8jbSz9VkFLzGOVWVhWIH9IuyYCMidfMpt7XuwaYvWBtXuyGSG
vuJerKWM13ruaIPbFb+IgUg18h96YmSPcevxNzWoeAZ1zJVINIaRv5SR/O2Jwgl1BxNkktDI8wCv
O2/NHKq0Tx4qfyadwC9kcZ0jP8sc39qeL0u/nKdfLVydGfiDB00KyPgS2WdcgDA1I94VhhokL+jR
/EOowLIXfMb59M8gH5pEtYPnZ3dRyx/ODN8RDvUblikPjfGhZITiifuxxz4Uy1nAaB/pI73DHFLG
wIQ926jynUl4eqpiMNDthOEgJI56fu4qr3xRnzCdaEpHMu7wkjzrXh9/NglpD4+jsq6jrxAEQESR
dY/GTenAaID1Cg6Jbhy9Lii3QbpnF8owgC7i5KsKNwHTH4wGoeXtMyilv+R6wdA10t6G2BXJY40N
nAVxg4HQViUAR8GTpDMcoupHOq4ieSjFj0R46cu3nEFGsJEvnpZ4Y/4eVZ6kP+mVTTAzeQLdWqRh
ioxV6z+GMOjRVVdSgk2FpwhH/TyXwZdV/o0+fszU5fnp1lDvm7hr2hEJ1BDx0WPyiN7n72NDtpI0
KdNWPKpb5hHZnKiQKEP1PB21nsFfZjuU8e4l9MDYcClpMNSASSAu1RD92kvOy48YfYs6yMMvZRV+
ZrsI4NdHmrqQc49EGIQFU2pOjHZ12VqzYEcuMhYJl7tma8prjUmGI83Rb9Sn9qQtzp6yEx6z2oNd
nalH67JJi3tFfTaah0z5zMQ7vzyJmXvJFq3oMKWAzgiJASStQWbSrxi8pa9Sb2fhJn8F+wNaRZUq
7E2CJpaMYsgUl+b6B+9hRZo3ndJD/0BdDbIo3hoxfJsvXt1a68r4mxjK6twUuKMQlwpnGLdpbEdw
L8WeB7pB/zSZhaY9piVOYxz+fTp/o0T997XxP4Q0rMNFuKoGykFu5NFI2X0k2NJzsnqNBPLbROkZ
h0+YhX3GU2IAo60mA5HRx5loriEkbEQGr4YGiHjIy5moexGxWM1M1jxQw38v8neRdF1XTj5iEvod
/LGv7SiKaPSLAuDlSJB0COoquCiPo68cOe6b8qGKy1w/XpChdHNCsJM3ETulwImwiVAfi1PK6HIT
Pcnb5is/iaOD5jq/645VPzPfAusZq//wRX3DaBufLitjMlUC60JARc0+r7YoY+3JiUPgja8dDT8W
s12Y1XNVZYTnbYbQwCroBOcvGtaScpIo9nfStrlPF5dddWeu01fxfby84rVcgjlY8+FmRyhOB/73
u6MgfUEEAxX/6lAM61y6ROdQOnYrgE3/lWmrISE2JnB7bcBHrJYGatVEXEqNB1G7lGCLDU9aBKnq
vOvkl7pfS8YiDLwy2A7Sasi8MDxybJHgHXuEcj81awa2RYeb0mQeFRCLjO3EB9jsOt4weCDO20ox
ftOiGfndsfbQ4vzFlht/SPoqTzBLGDZyAAh+7yfvCcpYRojW2dHvrYMAlEwe1MQynYOPh8oyiNYX
4z4g57pdh7mnG4tU9vAZimGDfmTEiA2exOvmL43wENVbcocT60MP1n0+B+MwgT9ohte9dhIhfgfr
CwIk/B5mteOffFfeC4dix/+VuChvtGLfHEKmD8mArKeIRHda37KITWmsw6aSxCM5ZN2KsXj/LH6p
XyMhwBXN8qYPGADPxRBI2FyWcGXYbSdEvf7IN1AIfPhPbrnK2x38bkCi8qMetyg4M6DocN4NzIFc
NiOF4/vLyqF5oPe2YOKBOLjhI4Q75ijDs1ivhFftVfGIMV8kzyoHLKCEOVCjrS50owQiwe4k57fc
R3vAfsqI8v1WhyFfOwL+960woHSpskg4wFXxnLSm2OiXQaTDuJzk7NHAhBxTYQGgubWb5/OyW0oP
+WsB5Nesg4vTPkS3e9GfGi9Ybf+7iKsy2ZSCoMhFFgFw6KW0ezO/P4WuYTNY83x4SSxjfQt40Kaf
dv0tkkY9mU8oyNCu+UOZ5KeZmNdc1fDEdF6g+sheop5j3Za90dW/sHhiVITEFHKjlzYr9VGm48Oi
vXBjfD5jF3+u4r58ECPg0e4M495OfjUvEoxLMpNNOkhX02cwd4BVsv3wHq8geBxhfcTJwsCLqntK
38KF8pBHK9VkvmfzrQbiHAMCuFX9y7835h97EZS2YM06EwU2H27HHzjLEBlBJsg4QQeTXnEpxnhj
cqTLoL/44mP23ggI7KBoxNIW0UJKzKpz6UFC2A9vCWW/saKm1w5TvikuCwEgidd/LyZg9ND4RBKD
Ppi0aAi97aaF0IKdSat5ydnFimHEYJUYHS9pnmMf7rvCDALERCKkoMY7D4/w5oAV7L9v00/4OMIc
eUoIhF6OHezfK+sVVRTDgNnyZQpxbhBQhlu8PBo0ifBpoc54OF+Q/MN8eTIAbx2RgS0jP2j3W1h0
RuBiZ8DO+DuUQrXNzlWCQ+wQGt8s/r3Un57on0vVrmqRi+pbqAqHaYiAoVc4ifBrDF91bGE2DMHB
tLDJtrFbSLH+menCSqfprJeZC1fvpnf/DxvJFBo++Vrzn28nm3pWRlM742Ck7Ek3KNYiQppkc/GX
EzuVQW1wditSFV1EP2OJTGeuVG6jYdx1yxDrh9tiTRwQaKo6WgHjugLxTZ9wtJZ3azhoH2UPzORW
5jxljo2HW7YKHJ2h+gx7gFGf4T7RXE6KM1k13yrDf0AZ/17I1UteGtllrMRAPELJxiohrReD5hIl
KS1k0HRbEbej7KHVtvCdn9+8Dd8fyN9Xv6oWE7p+rS2ECcvpzl9htVWqpeI/aMWerNJ4znRcxdCG
PvBeNtngqmV2OcVnL0dYgDvAjVf1x8VM0zb8xiWd//79VXVFrF4kLRKB1nC4oZ/FJAc3BNVmqho4
nJVAgTZ7YOiNj9ow698m5Ff4vLGK6Sp/7/jckj9WcTX7KrUqg5/OKib6cA7laYeEG4vG5q3/TPd0
1IDOoT6ju2WbRjOwpAIIX28dPD/MPP9exhUSnPVxNgZFTHvmRcFzlSwjHKJrx6J/scO5+omZi5Us
G4pbwHdbfLq1gB8Qs78XcPViCn3WWLWeTk8D0w/JraN0Ikt25zXjk3RTMQ70592dHK4gWNijSkgq
huaV7xFcG05AR+1g6NyuQYkxQ7WciT/z70f1mxb7r0d19fYqatLEQpuLDGf9Q7xE6XPJbdh3BaY6
hJeS94d0qnqUwEdw1BhdotBlj489ZzgfFaAfxgedAe7iQNud5Qz6rksJvn3L6Hhq5WHA0yUjwGjc
EAujNevEvAvKo0leQkYcqnafNPs4nyW/CCXESPGCVRKisBkE3bW/j9C7mbawij5AEAevHVaXfhnT
BhLzle50WtbtNNELZ8n4qPRL/PIrc4Vcr5Sdlswd4TRQjAM8DNryEq2yEVb7IspPY+qV4TpXPCu/
F4MdEVG4VBsoqxv+HVejcF8F4B23Z/Dy9Lj/da+vUN9MTLK0FJPpXsc4Vyz84DnFEoKfeQqlHYl7
0QraARxNSK72+CWF29qcm+pj5nsmuV6+c6sq/aHLnl5QgwxlTYHndU2aHsogyeMSrDBeslcUtZNH
U7jzXGDM61r686hPUWqwy2+8dr9b6O+34v8ufFWJZnk7nKVYASzdyhfoR97QvbVgl2h6UAxi+rVR
l4gFoTGf/PM+fuNdEN1py9ROpurdGtIo04b0r+VcFSNdnQ2XONLHo6+DGjG+q2xVX9NEt5Mh0SHA
dQtEBQgZEd9MWfgK2RGlTISwyHbCbcIvqd4kn8mnhaywWfW4xml0My7CvsAd7/79zco/jLh4bBy8
MtxrRZL1q492qCevyrRhvpM/9jrWu4RiEeBlOXXuEiOj8iMmdhlUErQqBNc+o8BvMKOx7s+55Ajw
yUnTEp7Al/iiaVFxw86gjhV2dUxfhOceCR/UQz6zV+b2Qf4i6gvdX0nJPb5cWFUph2BTLCzKaxSU
xHjoC8QSSB4a6pGZeT/JmU6Ap45c43pgJ/e9p31pNOCDjUJU0vHsWCEfLRbh3ljgztL182xVL9DD
mueTvg8X/VZ8SrtFhlFR/WXewymTFQeKHrY5A+wCYkrKD1wiF6J7cWDYCW/xeV4pDNBhBcIrEO9b
YwZveIg8A6HBDNoAvjuwC1fdroJXkD4Nd50L0S6Zx2sWq2F7gSWLkz1DsMohXSJ4If4M5pZKosSL
SIJXSO55uzQgTzA01fpNUu/5x+l5EVLv3Z3jSQDZUnttsweFVADEnuL5De8MGHYj6U6lo50XYkd1
AinXyoiFXnWmc2GDP0xYSuvEGWovMgxO7QE2cHOfAWt+EJxT4gyG3mlpjnMr9lRlAb0M8+CckPMA
yUUPs9CFm2T+drvMWhfUSY/t4Yy5MxZDsWNGcDG6TxkXHzxoB71Yoj0VIuxUPxRM1PqNGe7z3utA
q0fzsdBsDOg/1XFWVHvo6zde22l7+/aRkaGMg6mpYxp6dRyTnu5XJs4IRyuc+VvjubgTt+cDvO3h
zDEILu87bebkx5IYJc5jdu15sZQ2aNRnKUJ2BhG3QDTtx+/+jyVdHdCWoEHTUVmSREiGcF+fXzSF
KCYAohE1K3J4AdWeE6HTLqKZSXc+i4o7fVxelK8ox8gcPjjhUyh1k5V11Df4nPn5HkNovfbaKqUV
cDMEPXuiKiHwKDPjvBPNh1ZN3Iz3Vr7gzTHrjflkUx64+sikhXbL9Y/G8tae8fNODxBm6SqCtm8k
N6WrRGz9aBusRboUpmJIhjFkzisCmHaB3e3/HxYc0675/YH/3zWvykBevritImtqVagfcI7GgnFp
rKvpoLssqmfSW/p7qP82ChXQ1LvwxljwdzrktwVgykK/JOJ+9dss5o9WPOnOxTgIJaFM+/ZZ+zAI
fGOUgZjrhbTkhpEy7x4ILo5HnDo6nCQvS2Yxe/bgKWvxodyyvR0DT3gA5Twwrl8ZjyXUbOuQr4xV
uSG2ZYFTzs5aqotmibcNkLQTr7r1RZmZhE2KTw056xIw47wp5nCTk73OMO6Wl9IPBEZLksnbUqdO
nxirK8RB7MY4GGIAFhVscErSyef8LChVUJPhuc4j1WakNUWQTPjfjc/65tWvjnJDzhVNMC5ADB+4
aJqYBzw0DyG8wvCx/5LsGK7bczTPbyaNfZNU4Tz818++OrSrKGyiKmVEUMGEnVyjO8gC2t5M5g1n
E+o+/+DXrxjjdbggi1OEsDZpvWMnKftJ5tzFCvOnNdoROZ5c3H/rrUthDwYpm7Omf6w10Yn0bWC8
+sgELvoOgUaLM3HbvzTjZ7cQj//eIX9sWP54kObU3f3xvvZnX8zjnlupbwUo7pzfMH6xNpv5c2Wn
TmXxgs3cn3E8lPfBTbTotyPU9fdCtUFgEDcW4f9VXdH6zdnKfe4oY8Mvhp++5iYm875JJ3P26gXe
ERqs/uBXybeDkuqXcUyfxl3+BXP9hUktMXT+utrTxFT2Bbq1sYrZWrpftbm5NfL/Fu/1++krsg5n
Q5XJaL96+n5XVZcgasCWGVoMNkNmc1Hf1feljSrRbnDXgs4b4ngIuZXbpeNVMvnu/vuJqT+V9IAx
/7OK6zHVqIS1GVR8epVTLPNP0+tda0HQnfZltLPwuUD/vKnRxIerVjrqwVK6eFRNo2/nkCo/mg9o
QDImkIBYDhxuu8HsoZypGcM9NhIRdrqx1fFb8R+DYJPonsaY/eH2p/QjlPPnz7iCDQBupTGcHny4
DHbqMNNA5Rn2rIMDPg5zfY8jJGgrGR2u7qJxRfS5xcNh8++b+WN/BDxOUg3Vgc5Q6+/XX8+DrO98
xqnhZa4T1GvrD8xl/F8q1qwMOssHbAaro44KbCZ++q50uDwaj8RoOjgC31I4/gDYs7v8sZir0qBo
QkWMSt6v87hoq4WaPm0hzc2yFZyXT95tFfBxhmFLi1zBwlCSubkF2nSjUfrx3P5zGVefZNeZVdIr
LEN+7anFp4QlljB1ypZhc+Tgp3swiVC8gXn+wIj6++df9aqKIEm5NHLddDMIDmMYb6oVNI3R0QXO
9C2g+kcM78/feXWGdWkgl6nCs+/zfWfMFTcjAI4CvndCiclNedIY2kSQ8f/9zt287tXpVSaRWF4u
XLeEl3BZMrqT5lx6z5QZPCEFt8E6uDm1D+XTjSv/VA4ryMFkYo0nkP5qs++UwgqHaSJEz2n1hDMc
Ebh2GkKANiaZxdXkE2rTwDbNldQtUU/fDNf+Cab7cwVXX32QMDXQxn6qGxiDyuoquNxJxodakDi4
NcTNqO8l69BAINKQoXXbiFdfPZrVShiWMlZaJEUqmNT0tl84mba/tPsYe4egz+YiZQYi1lubvvET
vEm+JfGrk28lJc/fO4Qgc24VZQXPi1zYcocgs3uQyYM9pIpjPSUHv3VMXH+kzJpp7wRnN9Rc2eAq
9bpwmx06u+rQ+ieBRkn38AXQNtUxkxbC7B1AENtLWZoLr8IBJCgZ3WS4zz4xgj4HPB6qRq+Sjqb6
IDWEgcB6v1PVpWhcgLjdkqQCBFWyW8juoG2x+7nQ3QHkPOk7lCzBe+7V6GiYp/z7FfpBTGhJUy/F
ZAcMXvq9rf9RL2SyWWPdUo/HICbAOz6N88xa16EjTuUP4VbGSVIfRv5IcRmDOQPEXyYl6j12UrZy
jmfkewI6tlApBGtDfQjVvF1UFrscrL5yduuFU6eP6bq+UOEsTLG+SDKuN/jClPKo7HrgJuL88Bf+
0JjROj3xvvD17/tnEJZoZx4wIw12xjOqZye+v7yH1ZpQCzX4NaYHC4kUFj60qx5YQvHVNLCjFtVm
YBbUIjV3upOFlQOaM6RekivgQtnNrLvil/WSSM7NE+unH4QsEpqIRtKo+ZtD/8cDaJPAV4eBb5g4
+vRyuLSeCAuyg1e3a+K7PnoxQ2BK7bW27qocSiR8SMJ0bMXANSKVZmX/mWTbQJ20Y5dVgjbSbtAA
3zpDpq/i+rb/ucqrvbw5J0YRm6xS9Xg5YCMlJOvMU1eMIahh+bfuxskmzDWClQSVzx6VG2XSj3Df
nyu4+m4Vuazyczyyu7utsMIHUxbhqG7Scc2LinSkXZD9Oc6ZWOgLTXUDY1Eu2xwYQGnmCDdKLN6j
j8BV/5OC+891Xe3+2EWU+RixLj9FmQGbzcUSf9ntglV7QZxDO4PxB3swSNEv4iUNtIQ3uSrTCX79
dAzEtVTdCk4KxlXVU52tQtA71hBMDlvqFwJ/N6vJvNgJDhJJG4fAYB6kp1uTRO2nA8iwUJ7RMRoY
UF1dWCyqsa8yUqKTzMtT2zTs0rQj2YMf2VD8BbtzNpMIMWJS3bkZek5hoSgLVJl6MRteOiDaT1RE
ZFtL+PoknaPwADEniW3xRXrtPmCw6HvtFb3mpsNYH09kIPsWF2V1mQJh4bX+bi0RbGKQZpqgH4hI
V1r4lXYO4sXUvhVX8/tsuL7PZCAZRCHxaxmd/n12yGcjzn2D085ogRSPstM9hC6lZKEu5XaZkEnj
qePODzxMreBKuWK4//d2/dMKkBnqJqCtjOPWNQDW1tAFlaGU+A4FjB0p903EkTNAV3fCvVHeTmSz
JeRNksVXtw7Pn0rJvy5/VdGmfmEOkkUeXxhNgx2hmaF2Yh+YZ153p2RoD6H1patb4/Ofulq8QvAy
IolZgS55VWaMyvnSIJKR6JEIi4GkOzeeZTtbSOt2xnB/Vn8pGuaEF6+6mVH0E0bw17Xlvx/6WS76
2JyofBWeCNhIWjOpe7oMO5hdAWQIKlsZm0y7eSWgkJuOyw7GPpA2APIwJYXlB+ZfIMydm0QmPCse
XoP9qkB6R1loTsWhrsCYQK7L9mn6NhQOMXS15kaVKv+wg//1M64+1agvmzbvYuno49D5RVBM+9Fi
EsNWMReOk2bdOoov4yJ7bRdo2pfCK+pATNxAUYN5ItkAvTcbJOkHlQn0Db4omOe80dr1B6XphiDH
8SAdgUUxgRCNeSYSE2TjrWdpEznaxP8IiSc5IBe2lNJtx8eMpCAxXMaCx7ywgJwGXSNdG7yTjB3V
+rVIVMeq7hscg4ZPBROHsJxHMiSH9xaNcHMXMs8mpU8iFhIWjb9ALFic54O+mSYP4uOg3OmybWb7
OPsVXZa5QYbxXG6wypjsOFVCV6yVvsj2BEMtTBvP5Rg6nzKTV+UbkTKPvWJDkjZgQ92NOIRas9Ix
GuciudLyPNglrprKzkK2FO+M8hV5TU5mYDRskvTQkUK5KLL3NvlQzA1xfiL2ZPo2JCYEYhc+b9h7
tNp9XG7E8zPVVblRgmUzfErJ2jIdIVjW/cLSn3oQfexiQOsVL6XpihwoTXm4VEYPt9O0nxkv0dON
XemH8wdfJKydMPMxcMq9+jzlrJRDIcpgu7Lp1ivy42FOIFLCPQbLM4yT78U5AK0IpPnvK6s/VPN0
PxROyLRgB15PHw05VLSiUSc6WjsPX3D9wHzLJjsYn9GakxdboNI99zP9V/gCyaacLFp8VNJKPYvL
ewOf7dQ2/oux81huHFu26BchAt5MCUMvUpTXBCGVVHCE9/j6t1A9uFWUQnyTirhdt5skzDl5Mvde
e3SnaF9OXp7szoGHS6H4g5koNaLT9Vtfh0W6kyCJtiu5QKBxpbb602a62FUMtlCUVbPG8UsFSLKC
yKyF4Hv9VjxDz63swX+3/IeYDOu4WlgeJwt9b8Ei75kpjwTtMhVrJFvNNC+Y9Wwx+Zr9vq1fwzBk
xIjFlbOW4imCLU7I1dwcCTwZL+fnkLCYbAH6FBszkdnhZ56QH8yIj67AwpcWEmrJjfIWRquerjMt
TZ4YRuF5sw1ir+y9st2W3bBQuoNOq07U6Do96qJPH/y9K3aV9gQ/gLn53Pr8GN76dkkczrJ/0u59
aSMuy6dY9qaOiKsHS31KKb7HVvdUfcOqF1n3Ug6b9z5+vVakGN8UKRYkbewt0uwhvxx1KmKT9/25
G04EpmuByzoj/GJiSZmN2Di2NgnGEr9vVmLjyUwRjy3kMYBvGeKSBYeFoDmYH4VBn9ez3jSdtGED
e8ZvSIx0FlTZruFS4Fs2X0igTCQPHAqqBTIwHsYPX3HFdrY0lzyNBCY+izt4PUJEYhRRPOdjlzCR
Ov8K9IPZchLlHp9ayc38TzPSYZtvlQTmwbpDA+7bIUfhEtuusNJYTHKvCjZKdlKURXD1bf5yJGEp
RrduAeYx6eVegrmyMJdqwc9l6IyKqwWPlfnWKSfF2sucmP1jYW2iaR9ARqoAzZhkskWtAof83def
6UKoS8zRFfAxEeKyP2dskVRcHw3/VhP77QQfKT1qrLgWiI9AYrBKlVpi8u1eVRFKFhM63HPmsKxY
TFJCBghFsI25rJiIJd8atFQInU4dyR326Rq2CJuo34d2PeMjZNWGA23soYnRYcqm+xAMBakZyues
fZiQ4I8vSvCcDFuk77au2OHoEmY0d+tXE0kMmt3RbVYfaUaL1bqv9hHqFbaL8G06/anjx+yl6KeF
Wj1XKgwShcApNgUZviL/jYBxr9Oly8Hf8qaBDEa3zWAy9KRgwXFS2ASvRNiZFKdeN+wKdRX34WaI
D0L5FPpby9+ZI6GmzCht4ZYJzANS8DtdfSsahjGy2+QnFdZUtMLCosloTY6N8Nm3R2Tx050GHPxW
oA5Zq7ILZzt0GZtXOtYQlRGwo5AT3Rxiie/ZrX9egr8Ob/48LRaJuhLoC8246KLnupqIgdnwtLiD
09T3HRxcvHxzrCUvS3Y0wIY8zJOjTrvSvJDnmuWflXP+aMMyEIpx/Pi67/h5U5B5KZ+M8CGovfM9
UKjImWc4QBluinfAnyxTSC4Bj5G3eueDEHiUV/Gye+jZt69ciC+74MW3uSgUK19uNSGe5NOAE4BE
rx2KJlfIVugBMIptRHmhc0Sw4z0T/J8/Wv4zJPhyJZhSzmZY9pFLQEZuVYXoZ4o8a8OLA7a69Aaf
GeHCtvLLep7lpVNHs8TEOkRZh4YQ8QToswBtE4NkQuAgcIe7s/o+/48ghjvOvpBghmKUoDNan1I2
JmI6vPNatJsjVr+Yt+x8ozWLEEqTRidLnRez8XPoGjdRnqWWfLngqTV3ORYbqfAUIrXOr3HwPqU7
5mu6ZfsE8EZ3euYKYNPei6Ma7UdwdMqmAjOuP/o8NV2zOidvgXqrFHMtsY+NZdIf2NUVkHgiqrEU
OFtRgTl9M9tda4mgLhRHbHedI1MChalH4qk7jNKChajiT9Wp9GWIR96gS9G+SyT5BdAAc/VeBDOL
O0+WVfjaS9qC+P1k/HXUpMWHNVsvsPTJTvsWbFti4wKvXVoM1Dq3DbbG9NqPCNHsYiLqjMGGzute
HjT/Bs8kCDpS7T4UWE/hXm6HVZViWgZtnVXHoihukgAKRXEoG/dNS/CbW+8Vf9k2pKQp7aJJ0Lso
TD+Z98zr4adIGFoJJrzrmPd3y6xC9F7C1folkREC6+2MG5gYt378rJC86BX9zZ4tO7tDMaBRwq5H
Ae9b5hS99ZZXz3NDyareev0kOpukdDK77Dysci0szvNKjJzE69+hL/A0VF6O7HPRPNCCWsxBKDL9
US+clvhHRAq8k7QkOY4CgD2LVgTgyfFWl10rt9XSrbN9Ei6jD/G+uRlITA5c0uZs3HzW4Hau5Hby
c7HUHJlQrWQznp3xqTc2qPs98RcaFzt7RU6eLqh4S9R/jrAO/Z0lrvAt4QQebeGOkOk/AQPdSVjO
/K9+0b3UBxIz8LPNenQK5uUgzA4VxEXMtu3YQrI5brveptRf/vw+fh19zEvBX6/jxVIg5INUKS2v
4wxKoCx96R+6VQW5YWLOs7w2afk6dJXo/BCgSwlpWSIL8b9HVGFo9dbSSoWuQJTeVSiuFJCQGsnW
D+dx25jrpD0lBClYD4N4JJ20ZmOSmFIjv7Sb0oXt1ZdrKGUy4JLQrf2DYha2XN32ZHmIwtuZNFP/
P7NQsbzWWjS/qTZgrZqSxY/gz8sOdJ2Ho5VmosK16l1RfK1YJ5kJQBAXEcaEI2ajz768wc+hsoi3
wa3SbLJ2g7eWwCGzfyh1r8QsnD37FEhALbO9Cl460W6x52rNbT++JRp22kWeLGN9PVmvlHUGsLcY
M/O4aYrNKHnwZiCpyR4wNmCPBH+eII70fbieyPrqT+fSaxLKB0Som6nLICluMlLD6s8g88KAQHGn
/GhxTZf2WG0Yd2gET2CyD3dh/DwY+bKcLZ3qLmpuCzpjBjNHZZPSRpdueFtnuynNqim68hB+rXu5
oDr7skp+E/6Iy7NRKxZ6GwWxysYcHuNwWfnsfArnpMnR34R3qPZNw8n0qFFbtU8K5X4M3xaSR7gN
Tn/OcKHYg8ncWOqhwJFNHxV1V+ViRcR1hAlkWdnqO73VeALtScIE3uCNjq3/2STng/9bssebR5Y2
kL+55x6vmtsRxUNuOPJtXqxmPUxAQ9Q2DzOTKEDDg24r51zdnJpHzRYGexivvix/QAwXWyVeW4Qf
yHkA51+20Pq0rXmue/V0jmZtVvNSE4G9nVHQLL6vJbPpwWFe1YWuSvW9wCkHbUi5bd45T1YvBMwX
xqF8KAfOt4arYV7fVto9YOc5tqDb46i+T1OUfOit14ibRZ6WmtXy2hLz1WHK3SWgCiCWQSPwixpL
63NVOiuZihI4ocMkbJT01cABFO3ZXUv9Ce4ja7YdAy4NY3jqT/noGdMqT19lGOsORzFkAvWhAi2P
TQfwMkflDq/p4uel8OuAaf6emqXIdHcs44vIQlIbmtaMn/ieot2tIwkihaA++IyiQ22Nbr2AMRAx
OWu94Mhk+FXsjsO4oYatkwNuMgll22yzeiCaarL9Re6Qp4v/0SkP12fI+pezosRkiVbUvHbP9oeL
YlbppbqOpkw+CSWUxUVLmMFS81g9wmLdx485WCDgX4JyUNu9n+/oHanKnfDOND2+V8z7zrwXnvJl
Yst3wKaIqaLG8tvUm5J703zkZ5J1MXH+JiuIgKB8Mws3dc9sFmpnkwpjgB5wzvFxkr0OyOxwOzZH
Ucrts/jsq5SN72H8KzXvJ/XJQn5bc/hTUQ+Sh1LdPbYqQADPF690WKxvqlpqa82gw2/JDEwvrogp
jJmeC4l8Kow12wN1PS1C8xYtazqDXUgGbt1MNT25dUNiawwU9cRz4LRU7wKmhSvDHb0uX/aoad5H
3hvTTeGKaUtOS5YdCV6nvBmQiW1KKdRvylZRGdlELxPtgWmCYNyv2mJ3FmjKwKsi8WaJ4yOc5wcl
TFgqT14uajh/kbVzm+swS5ywYtwiF7Mj4/48mx52QLFor/jqW2WNdnFeymE6p5IH2lJsVrzwjgKv
EVlSoR3pzfURSNxIdjr6KhPDNw1bYNjf5ihcLc1ywpYaaO4tqTdGeByyKxIW7ZtDDRI8Mrdg4yqc
bea//2sgKBS+khc+F1w0b1T1GQvgzCApGYoDISHrJ0dBg9RaZLQC8FIXny3loWxAW5i3BYi4ZJuX
cOfF2k6XRmXr/Z4+x4u+8H+Fj2I7o0mjz4Y3SbK7G6bspCF23jm4k6DXnmkg5sA7IFETsKAYEkfa
XZef4vKh7x6n4Vm/Fh3yZ7p5sRj/82MvBgrdUMp1Ksf/HR5N8cA2NaobrV6lCeuEli0aMvBwzGug
D+JsTfROigTv7GTyUvUX2qfUu3rptmAqoJBy99Sj2txU/AgDOupeQefCUfi8bK+san96Rl++95zW
N1MBgUTNb81fN0mTzlU8Vmdu0kbzSsWrpw0QEha38XV849KjwcCyhULUOMrK0oRRUhvH8A5+zGNZ
u+L5JMB9E2BSFrVrpu9tuZNrCvHCJWDG5CGtMsAnCccc2D37sn6wIg+CD5RF4EYlB6mbnh4lgx9x
2jEVmRJX0py5L5D1t5325IMZT+KCXXiZ0Wswd0Z28kEWd/FjglpdIewjZovLQgqCn5f7rx19FlDE
KDIJK2Dd1T/TlL8uTBpXRZXL5Vz5oqfbFe1driwDoN2SShZ0dmvCT+HApLln4wCBj64qsVbYrw3r
+ay9KI1lh9ZR4zE/464xnT5/FhzrSsfVmsvvy7tnkvE7v2F82cs1TcjUemyDfn7qRldTEW2sUzqR
NqOGNEsgXaFuyJ+b4LEJtmX+frY253RXynsZMDTNpnWj7mSLyysL2OIAjiCvTJYofRRaOtINHvWC
eABM5x5uQpHjCRKvgs7NVk+Rvpn6vi7hi2+JSwMYDX5phzCOBL0JzQSqj4YZ6YJod+BZS7k4CRDh
SjpViGfMcpeD/3EI9gkIKHIKyZXqI8eKye0UzpjRYpje9FL1wvg3ijZGSvE+FW98cMP3xcBgWplY
wdDyrnzhRQxvmmTLVOrKhvFdU4ZXQkLRIOLXpsz699WQuriWR0WeLy7oHpJZfLLLl2C9m3A7dGR2
beBXYiBsyuMQriNhmac7IberzxwwQrYZV1zZKw/ld0vq31/pYpURwjaou7M0f6WzTH4jGxMKcmpz
GO2zSQXH2DwFetJ3Inw/lxY3QBOW1KhiT9sYscsN+/krKV8GF/N7YoAJk1k+NPOP4/2v98RMMRYO
SaKeiP8r0DM070H/puZHeP+PxgEm0v7s4AxZgMGkbDC1nWysa4LZqkc83+U86zb9hSnRuiTbaWkd
k2v4FPWbi4bIHzjInInBDOJiiTOS+DzFWaicCsGbe+bG0pAfhXqDocIhqG9eqaZ3smxuwXRZDy1P
qBut2JwxBYRreuhgnO7P5iYyQNODifHi6RHxVwbSd9ly2mS4qDWexAZtvIkEfleFByvzml7oqziP
Nxy4DtN605S1L5z5QM+TXO5o1M7mSZr1dnq+KW9nYAFbIvgZFtDAC/c/390/uoeLBYYhNbIQyRTp
xl3K6Ys+CJJUP8+fKkLyoLglzV5eZvVK4MU0Foq27vI1lNaiu2kAI9VPSQZ0+iEN7xTsQPMUcYw4
UQGd/JzpDlpoU33gECqZ4mm8+lNOlMJRahZiQiSmU92TmNG7aG5BrizYLGroXJaroSoi0UBg6njq
gGc4mmkP1aPCEd8zi2cEaf6ZbEj17Txt9PEDvJJPNNyslIHpI9b0UZo7ydxFrFXhBkwP1OmfL5T2
TXVpshbM+jOKTDQN/y4WfmFpfaYlygnDz6LlxP9RphsSX2VXes9ILFFfCb62hKe+XQ/GHdSobFwp
6ifHNm2lIhFXo62Gt4tU2DneiJi8TxXsCjG9o4FIQB/dMKYdeOO7OGeMdU8VIRq/9B0UUZ8CcmPo
m5ysYkfGo8igNfAUSVwFkJas4pXj8s8/9ruiAYmOoaCzU+YYnIuVsWisolDEWGFY2bsTqglFf60Y
E6j6MZ4YP3skFqgA1lgbjQ29zGnbzIEDmFAPcXKochaAOwCHcrzlrF4bbtndWQ/mQX+WcWVPNh0F
/NhN/+A/ly/1HTZWkgoSizPIzVmTFgOT5lAlRgRa+ROczqQ9lswISI+hZ/kkvuNPmJHidrUra8TS
zGDSdUryYFzwD3++El/FCPO++9eVuFiQS6nu5UzmSoybnEyPXe0afGRG8sxChqeC2N78cyQYXFrT
CRBtJpMBquEATBj3ZmEyNGeKeaUu+KquufhaF0teIIG5GHW+Fo6rW38zrTn48ZJaLvrUBeo6XkR0
XOclFmfhStmvf1OTsEZxRNY5JavKZRvMxLNxrhI+OwxIXNn12jaH9GaR9+aG5Yusz/NKLhA5IxyV
GE9Ke7/ZcL91wrVBHBuvmTYxYHg3IyJab9X4Iw52GBCr9LaT38szYdLRS1M1btcOEBeRP8LTNRxB
WgadaavCBgt9IhIKuTTT/USMRO62v5N6WwIdccfu9xgdtOJBG1qnFN+VYEXg1DiQhmzuUn9bRFew
P991N0zFMuF7mhYyz8v6WhjCoDPiYH5VfOlFmvtWrTvzT9i3A9f0V0wco9FT782YfgwDOXLg3NIg
kpkeQb6APlLAvPeJOaEXPHWrq8Oe+Qm9XOH//oIXgsjONyK98v25zhXtyQE6169msV3vJB+ZG9+a
xkI9/fzWzGvhTx9p/LtWniEBVFMgzDOeYIVb0P3jQL3aWfoK25nfgr+u/YWicRzqJtJSNv5EgiKw
kGbjxm2HggIR0Pp8vq/uQo+E1leihImZ9VLPivEeYisFhc4wthpdUYHdvYf5WAbEGy+k5iZVncEn
iadGq0fhimfRVd4yGInrCVMxkUVt7FR3c0cNhwgnIA9agaQ8VcYujreKgoc/Rh1FqC/Nk07pF/k1
2vpXaRu/mvKAVqkiq4p2+f5ZfspMSJhv6AYlCUhBaXHffibLfg63dUfcGYdrsjb5m24TDzj9WQbT
TNwvn/KsETrRSkz5VKEPcAoTXyX5eMtZEkS02D26FUVdJsJi8t1+B/8kBOMQOMqCQQrniPERb/j/
w3P53Ur097e6eLSVvjJqybfoga2SR5Pd2FDW46F1dE9ewd++Rjv6Ku6br/xfV+HiuS5qQ1aalCuP
xxMtxALopryo32Z5se/4KyVZoczC/D25Z0rLxbUj6/d3/q/Pv3je86zKRiHkvWIeuqrpWjM2ll5p
PrsUBTMyXbT9t59f5W93GnXWo+iShe7tErJilnmaqhF3vvPk38QZuKFtPNHXmlkeiI3sKLOBeVuI
ua9UXN+W9X9/8nz3/z54RPUkK6kh/+nHzgUxdYVU3fn9vZq/MUNGL33TUJQg7GUXBitOGA2VX/SU
ySoABTq0uqNanmrsA/lo9Cuwhe266jd+eZfL2Kjy5iYh+5oiA9AR6VNo7LpHJCO6vMqjQ4Rm/9pa
/G1dpc0QChlxqKZdNm2zDmG6XmoM3hGdFb/APfYQ+PB7adhzF/6m3DCp4ReRCgA0S16Tjh3iyEKR
BJuqYQz0qjYvybCxlEMM5f++dCzQANGxeiTgHt0OSaKuL3oRUQG7yS4WmYtxEwT4MY6X8k24q38z
L4HggOCYHKGHkiipp5HD/szjL2GaxBx6YCNQrUvFIhSu3NFv98q/fr5x4QKaVC3q2lqd7+hMZSfb
qEOagnuhRoFoGm7b7XOzWrTWZtjQa3FRFL3ArquzVU24QrMIABzEwTpS17EtiA5WFL/eSurxyiP/
XanPsjpb8zR4T5dnovIcn8symeURhwrrNrVNuc6wkCOXd0R0l9V6ntKC1btSbCrz9PNy3/z7gy/e
bykZBNhxnP4TNk7fnT+TNTY6dCA4G8LTFAZBUbssSTSXi/18g+dJ4W3x21zMvvLzssh2eYr1BWSN
rQCJexEJ4jAD80pg9lcmx6wAROLME4ym/svwQfD7RAkKUaX8HKBQLWIYYNYO+6fZr8/U4zGCSmo/
OP9kuPX2rHGPP4jZ5hh7fRv45rEiCNNiDgKgVmUue1EMV0MidRWMtZP4OtoZJ9GaNMiFjvgeiwWo
ccaWZHXFC4EZGHmt/mpA+e/MQQDcw65zNGYA+UrLbahZTPLhYl5bub+9YOhNNWsWnqIOvzg9pnJl
CEGmzhNOQyHycEXCLgzdngBB+q+L/oXgE8IXSURVfDTBi9aRsFkmwpznvgAaOl45QCjzVvXvo6bC
oMBFpTAp0c1LIp3IFdP1xFBP8tmR5J0+rqdmqZhrwNZCsGPqON/TLL818rUob6f0mdsqactWRQ+D
AaK4H4C/LlVUFNXnZLrky03ic8+EnuUIcfOImrb3huj31HwUihd413Cbf6qcH36AdrGWxFpnqmml
q+yFBRhrVCH04WmHleCl8mhZwbMoe44fIEsxG1nxViw2QblpBi6nfPp5xfj2CbQQFasWY07e4IvC
YGyi3JB7Uz0NFkdZF2iGqW9rnYMHXTtVWMndakRq0tGeW6SzDjNoSXEBKIPYdZk7Sey19VNfrNT3
6uyO6op35tre82da/PWC/e87XiwuiR8A5cytebwZZMu4OIBtF9ONBJ0Gg2CE69Jwk+5OiTeCROb9
Qs2WqptDlYmaDaJbGawXOG/zWbFz2Y5QgcayrZm7AjHVwMSLKMcr28U35RbPqKGhg5UZ7H05WjER
95OzwDcWVi1i2I1ytrM1Eww72PQMFBsbPYRhz45VH7kXoeLxlbfk+/tqMlNUJOQq2p+//6sEyfNJ
yHwZH6g+2rT9lZ0yEBQdLs7NOsRUuO6tXTtDRZvuo8Phwv0POQ/Y8nEuQHBKo88eQeSoYGg+4x4i
X7koCg/M/M/Pn/rt2/y/7/mnh/vX92yDUVMGS1D/zDLyU9I/IO+Ss9+ji79RwdmO3YNgovYZATUe
poyADM0h0IZ8unvVtGW69Kim7P7EAzu8a9hWwgOyuPN4ECUnvhkhUHJeBOuf7c3YPoM+g2Hm10/z
OCs+aOuff843rVBu/F8/50Il5JtdVmcpPwehZuAMXq4vGvY6V3C1bNN6Ne0jG3NV/HntJbn6yfK/
NWeh5FIhN4HGS9K7aGE4J3ojc2Jg0sZ+3mXbOxoJ12RR0Eu+W45NFFEEO8tfFTBiJIRpN4TaCWBs
T+LRIUIsCzGofKxRGTauJDsqO620zhwCdpB7xPUqmRYTj2Jin8tNKj+32l2VHPqQkXO3F4VVjCmD
SYyw0rv1IKLz6WX0ynY82Qp4L4armaMyrA0dfT2PopvzKktW2bS2OOaiRkR3DjRagVYaOH37ovur
JgehM6LCAEoFrQM6FoYJk2knFGa3DjcKx2zyFtdT653hQ9s+8hifoedzIJxQGav3eFvZ60jj48Ck
LkfNZsoTRMeBw+H5UXo1DZjOdv8rmtAFPk+C2/Pfh9obLNJtFn5Ur4WNmrxLXDKh1HyFFp22Ttft
jPMq6DdKESwGn8c7WTM4JEdr+o3c/5g4IF1RKOSu2m7FlR4s0KHHa2YE4kRraFGDOyongSgiDjTR
2oRZmO0IbjKxMgC4h3mNW1Wks0RGC29L/1RIuz7bCFsphDv+QGk6tKs8eQauS8JVbXhkKpLfIlr3
AnNq2LsM7M/EWOv3yZmlatgMLv2obZmtfn5nvjmhz+/M/56gi+W9Ju9o1KtIYwmQVLcUjkJrQ50e
MS0eFG8W+DJdP1XazJbYN6v4sdVcs9noJZcs386uz+z6nvO1oP33S12UPRZJpMWU8lhzvSN5Y06H
Eq3RsbZhQRvNoj6FdmiinIA848jjJlKZ9O2N7IbZv3wPbh2lSWNrmiPMQdESY/5q4G7eBZ50LQHs
G3H4f75yHcQ8NdFlEWmCMS6VMyolYJBIViT0tK7AE1R4AJK4dAx4GWF15lbRZ9/ytZXnu60GXzvF
GLNI+OGXdvGmEuMwNSv1ZOT7Jizsbtgq2i/VOjvG6EETx6xBO3Qzk0GKbC3I63Ik72XAJwMeo8s3
YuIRDafYfsZc/Y7CkcROjk7t8eo3nZ+ki0KCb2rOJ1gykb90BHo26yqP5LmQKM9Y09wq9ZgazZJk
skcmLyRn3lZbWuSO/CH3W4NcDzs+P6GqZYKwJa4nxblUY3hu1DusuFdOUV/JKhJ30qQK01VVVEAM
/buGl3icOXqjJiTLEziwowx3kzpT/wV5gU0kCtbxeT9x8h+9l12IFxtu4EMe8my9pDrvxOL6i0BO
wZeLpnFXZSRbVP/MUS8qRLkwhAkNNQ00f2OOdhqvQ/XDOhMUnN9wHlfjVZiDuntVNSYkhF+IBqp0
nv+94O9lWskFtLbyXm1O57iwh2GbDXeYGTi+wBt1smDbN+9dTLAXtp1V1m+jx94FAMZQYET6lBFO
zejOjeG9SVBxIzy3z6nhNGlnx2ujXCUEkg8GMYOvJkXfPGi2Go+E8tR4iAW3AA0RrYnZJU2Rloqx
0uodrXgp+20ZpLhLO2E8mPzbbeXEgWr7qHjhQXKXXeZhYwqjTyBcNnCnjC6gYvfNpst/Q/XXurfW
3+vRKY0fsAV4rbCJpWWIYCQv1woFPFkwXeoYAnpUwrDSmSIIHEqbg3qhYz+GuWB3yMrwHrXZW1eS
KAyTaVwiEGy9/N4AkV0zhF4Sfpkvzi7RDmPkNf2KFqbClGkOMIGHFQunkhOz+VhhxvamimbMsiV4
eRH522ogbtKm+aAjPL7WyP3mUPjvM3GxZGut0XWGiHupVcmhnZwKSS7OkI4sei8gD5dUSHJyURa5
PodFcGt6um/730jYDB+EokegxM+biP61jqTUZRuZhxkoca2L9dqv/QL8AA7VmLPTJCPYJ67HIk8C
iXZhHUw/sMPoNHmR+pLjYxxvpOiBB85a1De6PZ8VhNHmbGiFPQCRx17+1Pbn8+8keBsVktrvChiZ
sdP2M7FKTU+psBY+u+Ewtgup8oTO0RE3Z17DxI/c5Zsy2KixM93k6+Gm2wuO9jKgQYQga/Rom/dR
te381YesbUgT1lhuMNUHKzO+/fmaaF9Ls7n8V1hIZvvvF1Oe2ut5KsXRPD+JQ1621NwO/Zo8aGS/
dBfiJ4UEIr3cNgbM/nWWHYQqxnAC9mGq3bzepcKR6ZNqn+UbHB1KvZ2arcnPav2NMUMXs+18viAN
cSp/5YBHxVu13/bm2yg9tklHWU5o6+gJNVFffUs23L3s5U4kOP2qQIduB/Jtad5eHTB+7YH9+6sv
WutTqA7xEPJs1i4dFZHOtivwK+GM4LEx2JMXyvCA53ppXOVnfN1f/v3oi6Uyz4t0yLJ0VqxF0wTQ
botNj0KLuIiA/putLqcKZfi5XwbJB+Jhl9mNuoCpyGpBNZeQ0q0ItD9VzZWLVa28XY0L/aYRz1dk
Z5nj4i35i6SZvLtBTUV/dvmDgsA/Rit+dEqJcT0EC8oV7SOT7n5+EL/RJ//7oRdnEzPp+jY0+NAy
XVaaPUjOqAGAFp5EgpXG8oiLcRD2PGgeWzKw29cYYIxfrRJ6g2cwzxhweya2+WM93DS/ibNiTjKu
/GkRiQuaqxWjWhvEaqxeOUV/c6j694sr/27IaUseezMF87MEhyAjaPojJJJzlglGJDGwoLgVFfa1
QuAbqxmfa2kMqZmT6V8s1wKJVYIsqKxm63nuWYItsweuWL5TkdwKC9xNZwAfOAfKhSEigt7JBUIf
5LlnNKeFm4cfDaHvPQE3bsLhvX/Uh9puQsOJ2sMZuYxGqM+M1Dz09essAdaQq/ZEE8Hhx1uBjQ3A
RHFowv08v0YxVWK7ssd6BULZDJ0asoi5qNFQjBv/vMcsm7PLDLvO/93nNKo2OffFeumLTYsfnbY8
gormtxrjhXE4FGHvNhrQxgBZkZB03Xp6GY4ReqFqw0tStl7JKYY5mPVp6rCOzMeGF/j08zP5/Yvw
1yW+2MI6zRyjstFnykdARBBEmdAJQw8Vwq/MFbdgQV+L/kq34ysNkSAGvJJgiLDiYEO/eJ7kaGza
PtH4UHouhLffjeldp68ZqYQrVmgfGdJkJ0eLEoWNn7KzN6nprgGptHkz/LcO/vdrzBvHX00XpUtC
q+lk6TQgd0XKaKwmdHDTdPSpijTV1cdF9gEZsX+lXFup8u+M7KXsgTzUpHwdYVyS2JO0Z6c2diQ9
m8Qbi8KHRI51ZZvR1qDhQnXonD87yeuDBaH2VXOwpK2IFOYB2mTd/7ZeyvNzEawI9Q68Yt98Roei
egUFpQWruD3QqulhvLUtUsFr92BebL78eFCQM17XZBpwUSm0he63MzePd9pfznt/37AI/7ekxMv6
2qHj211Y/d/nSRft3jEM8pCIK+k0UqtV0CQcSVr8NyCxbvrwsexvZeFU49Cu7lqdl70vbBVBWH7q
dYLUhsWoORY4nOiln0CHawcZ77pwWztx9SuW9yG8I/UWH5TZ3E26nYIMwy1hPg7EWTMN0wGdMYnh
ZqXTKTGxT+aexhn1vRmXeeEAdkA1fNMK22saVW1+lr9cZwVqEbMojQt9MdswlFiOrYhwSLruRvUs
Q4ConExzJwVK5qKlJXGHcTvdV0/KHh9T45qjR9WAJyHBWIjlexDo4qhLiwNjdzeSzdmgS+Bg+KJx
MtC280b+O/cy23jxJf5gEEh7JclWEeSG7JS8l+2HTJ+Gt1hhRneTCNvynQ3Dau9/Xkq+UVqhPsQv
TIrQrEO8PAAnTahHZjlAR2k2Ko3L9KVYs7U6eOjH9yZbie2+p2uA6OuXuo46F+jv8gHnOh45YZEz
pijcOW/c32bNlQ3sm94KZ3LGtorILqJLl21gtbAizpOVcjoTPMfLfS5vlRhWd7DCsgv4HF3uJ4MR
2oPRs6B5E93U7kzxfNOsAMMs2jWhac7VQkn65tn4+2tddn3jWA7NSqkVDuLCYXxrl8OW53ZZAlVK
fglX4zOuft7lwZoWxVkdGnS2v6KbaDUUK+Zq2o1Ee6trPBJva/va8/9HhX/x/P/zG+d16K9FVk00
4axHPYbR7Mbnt6VLBY3u7zz/DT8vYGdtnkko6qI3jZ9fr2TlNuyWLdIqaFP36avgSjeoRGtc5MMI
A3F2/HwMFuJMDqh+S79kehUkGoFLqdwO1Qe+zQH3OM1t++fH+7udErmcqECfMXWF89W/P6QumimL
MCPMVe2qXeacpBz1Htz/rFSYkWtML67hbv40rS6vninNywbWO1SrF9uzr6WlGfWzphjldXDqnL60
6XXeyPiXwzW1PPFkBLJ1xY3o6LWDgDN7ERqvY2qWgXGg3g7H558vxNf4CRhKCJzhWRq02cDJ/Hsh
TLEffKLT5JllbKmu5HVEBmPHHBlYe1Wx6VmL0m2cIu9rF/OhcHHz0mNHIA56FlZy4ihw/SyUZIk/
oSMlk/DO8NFsbq7Vj9++9vSR6Nage8Hue3EQSX1LiasMtUaszPu55G9iXadSPArikfAnDwE0G4Lp
isOmI8++9Ea4M88D+auPubIT69sK5ZvloT7n0HtlA/7KEwIlASkGASb6VM6nF1+uVCSaf3knMYIf
XYp+R0fbtimgMMbLWDtEuS37v63gpVedka1ORH3sSSTAi0uLx0Cip2/TL5SdBkazo6kO9EgqSp/d
QlSXHKrPgFnR1cK4WnG+zg1yQY7JNXPBN13Xf3/FxQMqGX3cSH3Poq+vWiTBO1QhmA7dFnhZjbIZ
I/rMPBbAdjpZVVx5Kb8xdf378RcvZWGpU2oZXMS5ijHfItc/Rul7FR/Gbk9oJSdJZDaoLSY81ClU
BN6MGSCK9Pw9ZOfvGNtu/4+x89ptXMu26BcRYA6vTEq2ZcvZL4TtcjFTzOnr72Ddh1OWhVI3GuhC
972nKJJ7c+215hxTL9bENUTXpWBTqWVfmbbcTgVntX53vIRgOuNZ0UWZgltd8q5MWjTfV4+IYSUu
joBEFgGe1t+Yw53Y7olCUzjA8DKik38XMrf3Kn9YS5ukesut1/FVsg5QepJpe2mDVpYq9/sWQ+go
Bcri3UaGcfoeKlknyVHcLpq0dsMnoQfH0KwylwDQ0vRV0R+6h5Bx0zHFfU7unTeBplCuIuk1g7CQ
gzsmaJrGW4EiiPtLXw5HlXobd7/V4/Og4UZiaCVaFz7pxs/6lWQORZEw20ga8Xsn9xGyRTTkA4dp
jDVE8oHa0A6R8psRcyjy6P2whf2xVVgkZJVmhH/XbiV4crIRrRtYaap5L72k6UYUwQvdSz5/tIj6
WuOy30eiXT/jZOBUybhVvGdjSKStaZGPl3+NeQR7xDEVBEQQpMwbiY4ZLFqYBnm9iQGhpCoQf+vd
mDdTR1vSgckpu9V9lnLG94ZnPhPplKJHdUfFDkr6bASf7AN5rUKl0L340ht37gHD3UW0grlGgYF3
UoH2Qjq106SLh/Z4Z1Uvo0rLw/LN9La4r6KtWPrTsClwtS5dEKdxAwwhqOKFFbRluxxpPYuPIZYb
rKmLK3Ahak/5dSNScCP1Wo648vvMXnPhK7OcB05eSxAT8HclkYbmD1rwcc4XuXYK73OmlM1oMOKe
YJxNZUZHaxES0OcmyJZRTzc8ZPNVs5xadjT/ax/lKCM7ABz1q2hugD9vR+GGnpvbRa8XG23L5+7n
hS6IThGoGnpH/ve/ChyQcF0ajcYSm1bpO4JuOEEDoHmbpdWIofxyW+SMEESX/nx+gc+bPw1dfVho
NS/ZcmYvheu2Xo/mRjIf8/IpajxF+pIzj09zi/tMI5k9fS3Sh1Ldo4sWicca/TF6KAnecNMW406C
7n/tSBJ8tXWAFhH/MZiTC8/y3C3iRAA5hFM/56Dlf//rFkVJ03Z1JSzYudLNn2u/Gt7KEB5C2j2p
lT9XqJHJQHTRYUwHBoitsue8MP3qPlF4K1vWU3WVXgUsstomH3zbQoS5+D1entPpc/z7Ipd98q+L
HOngFgjzwMlM+1R6DerPyDH1ARNhLZI8xLrO1rPsCnYGH83FSqWQ66n5NenS085QQHEccGr3B8Bg
hF5U1mPFPI35LWg6JmV/uGobkCm96VnDZmRG4MI4Sy+VqWdfDnbGZXxmQTk5RXEs2oSj2E/igdkR
M1Dhk+xPsi+S3BnmdUfnq3K46V46vkbuoN1OCePJiZ1pXTBI2g66JyS/Qp+pUL7Dk5Gq60i9q35x
NngWLwEbfhK2l9DHv671pHio6rAesQMSxuJX7xn6VS1GnLCz9GszeEqa52p80HmTpxg0gYYeUWoP
cuuMjppRurlavqoGfPoWUSj4scgnpq/dTxjOwU5U3F3ObEwl2CpMgznqjZrt0R4UyClfjZmFgeRZ
og3bJx6tuhYk43qIL0B0z9h/l888khCVmSZl3smbPzazYgr1KB4KOFlk0Pv9vdmBadoTFgwnmU/+
aDc0NiIfeSOb6HG41yQPc6+EfRCihmccPcwnuuE1wq8w3DR8NbQVRgeQblHgFuaMlI/hbHdT1/A4
vWG8t6i/zHbVHndm6+WL05HTfrJTqzsjXy2uLRBbLedMEWOk5BxhP6zD/JrPpprbvb625OfmyCBx
BB//3tQe0jtXKLDo3Q7Kpkte6EM20T7s/UF32y+cAsqjiOdlsnbH2RUSe3oeiU1CuAkjAUTaZweh
bntp01XPfP2/3deTxaofy7CrBe5r46XZVhH4iNvSVYPR80+OuS/zsuDhx9imrj6J6lpEcdN6AL9D
OoOtwNhyovslvhAujGITJx2QdPR4zEGjluQdKr6wCR6byqFpo3c+rljn31uifO7zxuFpGW/rC2v4
pPpv5k4zRwu6csG7zL+RdS/6AOQz83bR9CjS+x90Qg4taEUAapX76vp/mGsvZdLprvf3dZwuQbHL
jKzvKKAnZlEZZTSHWyCKsEAppl0QZ8p8nTzlBFrI6IFR2W9g3/77Zvw5h/24CJqDi/9Xg3NwUqEM
sUayRFbQiPUnMu+BA3ErkCBg0k1W8UpHt4FkrIHIBttPuTivWu716V8PN0Zlq6FFxFH7+85P7FYW
hgMvk7oEvE9e130O+VYF73/0cvl1tla9uRaSQwPkyY78Cv9Ma0NXzra1+TII21q57jUqjc+hWZWP
F3f0M68KqD2VLDRYHbhCT+5OncvFcTh2IuPWKzNfZdMtxrTjOqUDsqJmjVC1Z1/C/fhAmc2IaGx4
sQ3tDmZKCsZj1kQY0XDncDZiePHM9EEiSOxicPqZ5pL+7TJPBo4aEInOksgmWY5iEtj+3SJDIObA
y2Ov+8UmcaGsOLe5fvsbT55bNmmtNFvEGckI1QlkSCtHvRFtmiKwD2NX8MW74xPG5vYh3uVefBfd
l8/jnXEXAdMTljX2IXzMrSPBwchuG2WXzttMo2ZaktaqkelPfp1zQ6FRDepNSrQhDgJyIFsnP1Ii
3yalazSOVXnWbnyQ1moAIpVYEQJS+1/CeBiC9bGdqO2hHjV2UHvzfI32nxD1cnS10U2mddWs6uxW
0m6yaF3LuynZsxNryY4hgWncUVeDjrBVJfTjQr1KsFokPO9ClWzADUdlHRlX2eDozYXOhHHmhVtY
l2xOyJn0H0dUyVDmsIsBudGCD9/55yv3CWSHxrU+1e34IlzV18UbC9EmxRNlwQa3+QM1RFs4iFab
yW6OLpFI9UJ+ZD+rbM4QOrqn5XVg2OaIrgz/bLyR/ZiDEiUKCnqgoo/N60AQiu4ekbqA42vBljuN
ZVuHCl+5V0G9Mv32UV43BM88aM4A7ipd4bt8vrAbnQGLYOL/7/efxmQ1RdpoRZPz+5P1AI1NZ2wv
d49Cfx/EG0jNxP/Y/XCfDTuNM/G4T7Vd3s22PF1X5SpBZi3YUucpAG2Z4gJd4Z8CbXz2jMBOEj/H
bmj6jbAu10ftVldd9Ex93u7E6nFYlq9dr8Or4uj2HyxjdEM5HQFH7FYa9dnEwl64NKS3hwTMh1ss
zCkzfbwIr/GdSf1T0f5hgE0E5fBgcfAsmE8enaH2hJq/y1EQVzYbcdzpEsBNWJu7nkViroZhJwfb
cvIyaSuPPijhaEzYZfyjtEtppeBzXwginHw9s14PoVtarlX5TbDF3oS3iZ4fomPtQxJt+RZOv3ME
MO8ykBhiKhBixVeV6c/TS8VoEXfl/CrlV0q3njuwtyw36j0gGNi7vH8/S+XM5w06ok6fjf1d+aFA
n+YgM45B2B00O76BB3YoXwLNlixbf8tWeJHATOxntyhtAkjXC6ghOcyRA2qZmSRUfckW993ngqsj
9uHXvOoXQ8z1xADmwORydylS71xz6NvlnuyhU14bkURpcwiu/1/y2d6HdEz3dJa/MiKsabg+44YZ
n4O1tQLNEfshkWeiPZC6dvGrvHz6Tz6L3y7mZHu1JrFKgyhhGTjkm1WDK9Nl9ijR0Z95rboR2qdR
30U7+J3WEyBh4aBd4hicsRCyFE18LgB/TennTClelE5d1R3qT4ukSr+4khpPUJZkzDZ35NnBPpvX
TvFLfaSuBmoQ082lrsdWOdtdxiBgHV7rr4YT5n+K3XJlzv6wL47OsYStPzxDqZeIsgEcWtjx6yL6
eVYvmK3OTA6+/4iTYjU0w2jAkdbhOmUfJZ4N4feSWx1eyw/00wK6QyT/XMQP/nHQ/HyA/928k8KB
dMQ8lY3l5sHDK2afBGUDOu0KSqdirQiSKEGowodDOgLNGBkxZoeUUFEv6n1m2O1z+cqZ3FUO+K4U
yUPWdeSsBNAmQ2DOmMU1w1VWsRmLoGGKTQVessLhOQIQAQfvKiR3rCH+lV9ADAiylC+dH891tr69
HSfLJRrmLg0rfmD5Yu0FGItHO9G8IbyDqNgdIOn56H67NVEpXuX067RdMRpa0cHaqrJdkcJJrr2d
f8rP3QfvQcJpADsPkUL/3oTkZaH86zmcLKRsHqcIlcWykOor4QXRetKjhLfz2CnRR++bx8CVcnu4
JbwjoUZ7IhhqU4zeFHvyehkDNtvLprszop7vb+VJ5a8mst5Gadb98fhXWxSeoocsmo909bJgcrUB
7+nxAm1BO9Nl+fbITtq2c5aXaiWWQGKBl6te9DCBkaZr1Sz5xASuVOI6nm1sTZppp2/VW/jGy1ia
dq7sgtSzAjf94pisHEz52WiWfhCtwe4TtwA664I/Yuf+RWWAtQWTkwX8ObCb2KuYQUPlBoizSJgT
AO2t5tShOyUPsen/+3FfWO7IK74fJ1o1T491yeNu3c50co4NcEbcedV65Xt2kO3Uv1QJn9Ge8ywt
mSMMLisOMSc9yHgis0/q+SuXkJBVakfgyacbHCBW5meElTMNbFZ0SyHXEOUJy6k23AAa1HHXyAy9
GRU+pigghk3IkuBrl6yCS1XlGW/s92tcjvR/9dekPo7VeblGGlM0ZYx7uNpThMKbvXwambd4CpsK
l9nxeUEHrIJlfQd0rYee2ng5WDcwvbDIdjUh7SiiNdPLoEA9XuotnJkafr/Qk56NSqc7tnQutFS4
ulJ1LPi5k6NMvtj40RJ87orwjKmwcKLgKZDgJNqE8cWaJ2RbDYD0/JWGmGTsUfbD+cLg489h+Mdu
Yi0UY2bQPxt84rGJ+jkveL2sbTB6geobyVUzeYnqIaqhexEBC12kI8jj3C4DdiNpVzNou9aGD9iR
+ix7VJ0w1uHNGGCcJd+K71JhZRw6elALAErTd4mxSwpXMd169LIU1fm7+cI3tHlIGOSBK/33mjk3
x+MF/u9HnWxGgzUP8KbZFgZH3ma32lXRO3VpH3vXHDy+UbwPw6tJk/LZQO9v2COwFsyNuUNSxH3+
MGwoeU0PlBqVEOionjoa5XFCBK2NzCh+li9x8M8dd79d8clGlo+ckpSUK+aGP7Sbeh9uc2f6ldna
Fp8qIL31v2/RGSER7mO6iUi2mNTR3v2+fvrGaMVsCNqDKj4kDLSOtS9m7kv70rsBREB7UUjOa/mW
PzER85vBhuPVtC4dMKjbkPNH/GRI8o3tlN4cM8D07JfW+JQcN72dkeSSrDt24ZIcA4HWAoPSjDnL
rQgfyvS01B1SZIrbaNsZWx1zFB5h63XuHy5iYGXx5/fSANgk4qUTZYQEp03TMpMASodleG/G61zE
wcz88XczXyupaPfBtkEWp5I93Bx/hXkDU6qjU2TaU0rUtPZSDvdKS9ziWtTdYngurGslesxnBN1u
q3N4V9w2fquamxBTAsDiKfutBX6oirYWw+UjwqZpbhoBTGAFnmCd0lMgXJJe83sh7SysWaj80uM6
qt5KYdUbq4RyNPWDYqfUSyZfgP5E0X/FSe+RUmTTQxKVrY4DUNgLlPE6UZD8171xwA9IUm3Z3FEd
gtd8D7IdGcZy5cg6NgynjEjzk3fKdIUormRM3eL1WNLqEsHBm6e7Cxlbgw8uAeVXr1SWtZwe0uhW
5SyYflr9h6Qt2g/+kcaMvC3GDLBtiLXHnK6TrLLM02riwZGXZclrEW/GZJ0l9zEVCnCsyQ0fmS7p
6zHfzRbyMxJU86tAvoE1DS9TBCyebFsZDPFNI5G6cDNZh1FcZd3THD+YNIHVaBc0W/4mlYzS3Mvy
Vdn5yrPgfOa9PYvXc7GboU4Zj/D1s5VRY0wmYXrmeIOjLIdKQ9MfPkJQ2Rlvdt6uVOHNkO7II+hc
0dfvjwJTaSclD6V8EPWrVPil9w8mDf2JKWUg4OX1ZECuXp28tNNaUl+Igc0XrGuMmtStabDCFlZs
stJmNxrWgfYmxvsZM3L6EWIhGhcaCi7l7hb97b+X8ZmdjpdbVVjAEPsQpJ0U5UPQVWE3GuG9stdX
k9dvyIQAPm+1HqSHCS7xLvlsRVey/AXeDHGRw+b99KQ7INqeLdRhop9+5r+SHUZzsFU2cQiUOaVO
esLFsuJnl/37tZ7U11OQz000BOE9cb6rWeZyHucH8VHPbP29EPnguR2phDTKkLrSulABDmh3kby+
fClnrOTfL+Wkhtb00hgK2Qrvkw1WtRGj0qsFVBF2MKZV5ugolnsIbm3lA+tVshVwsQu9hDOCHS5B
U5EQAkH/qZgVx3S0BiGM7rG+Yi6K7hbE3zYcgEQzasUgYv7uSOmrbhX+aLrC7Au5X4BIc+N4C9U+
ln2juVEf6K8kDM4htfjCKv4UmFbH5B/QQJuul6qfNAvzVrLI6Lv0QM8cmL79hFMRbsk06igoScRd
nCpHe0H/mNvdXfZZMYnirMSx+aohwuut3xevKW4te7guFLvKVtl9WCEV/LPtcErKzesQEwL9psrl
hv8Pl/rzoLBcKvN0zv2wqY2TikDNjICHkUX3THh0WqqrI82H5KWgWVtdWSWOaF+1HKRnOVbLFP3m
8FouqR32H683IzM/zB9YGcbxoyEZOmpswWSNXHortLNr5K/rPKkDim5UlCYvItYISTyc6pidMIyS
v5SPRoV7bJNQk9LhpPM+XE83ezJqisbtfymCE+shMkcvhhIOOnnHENJOrxXiDxbyO2GTky+7Rumr
iR9UnormQl/Vit/mT8D7bCclR2dcR8xkhLuwWsfVmmDT/+GcKC717veC0zDwXlAUy6hH5NOXRpkU
ZZqOJi47cQVspEAjL+PkHna4qQQMiceMctyLh/cshNrxcBRudbZ3yaVhk803Wr2pM58ghlC3i9Y7
dleB4HGDeOOK1qlwtdxZh+x5Xs3zmoIkQzGh2/Etrc6ovO1/5yRe4jfmy8oxAJzufJPTzUCiQv+S
trzXYbpEzMD4suNjMeHd8oFAhx4ej9LaydTgABRFsuUWdYjLx1G+p8vJfwkFjhZq17PybDV+Ciss
Fs0uFr7G9C56Vu7IPHSyLaROsyLFpryK9FvF8IZi3SY3VNj5eBXr2+R4NcfkY33NyW4kHaZY0+ys
Lw6olm/C6ROg6y4vMyBT/vHNmKI4LzNLFxhQ0VaXf5tv4Xt9BUTAfFJ23H3VxtuZPP/pIRzRxG51
H5KLGrgNh3nM1pc6Gn8mYj8uiPhAWP0wJH+Ir/J+rhe5qnDoAbgi0Q1XTe721UNW7oO7dmPtBiAZ
sxs/ipuFPHKrX/Wqn2p0p/3xoH8uGqJhjf7uo76eNiGYq5uMgPZbvC94I8BEPc4rWCqM/RQPgMB8
Xa9SVNhEmDOR/FiTOznsR6jKWzp9t//+Pp9R3BqG9N9PO33byznR+6ripzVbAhVWxBthjkh38bRS
B0e5WTS2cPpuYpK9+OrVELos1QagQFRS44ww/LNL1K0zw24uyeIIzxBQkomM+F75Gzm1nNVySURy
Zn4+MRyl01VR+jIwLV/I6HNjD2OToWS2GoJ9CNkOibvLDLQqTmK4Um2zqAz8TukWfMSC92OC8dZe
ix9Q9oJivVPTa+nX8WMuDhqJV8WFlsj5m/rXLzjpgKZRJwzHkBe4QS6Ma5ejvq2Ry1etVIyihPN9
wa+HF5a9NbtpLTzgA52eJcEOjOWuguR8+PdTJq3ozJJCrA0Qb3EA/pj5No2V5l0v8ga3qykhk8Ab
zRWQGCp5yYD76xkQIjtbk8AcOMeI/rELvUAhooqt7958OyYbjgaCZQ/kG1gbi4igedeQnmX4gbQh
BmiYV824zse1isAeyYWyZk9HuDFvhRX5IsfwZph3OVCMWHQz2pIDLQQPAS8+jXB/3IMpV5DkWyQH
Xs0YEmu/Z/TCCY+5gxutxy9kFevqap68o+ocKeO3x9q15k0iP2TIiUFVPEnSdnpRa2ILgXRAeXUa
1WWhurhLBl97CyNX3g+3xnhVazaKeiajGaUkJDlkERIamsgj9fFImIVhc25JwvWxBIxkT6MnHN8u
PI/la366ofz9OE6+9pVJnz9qZoHTNClWiKGbG4X/TGg/M3haJKbjm7jGVovU5MJffelNOPmAt4oR
Mlrlr0bQYq4WYFsWw7XzzKvwYREvd6nTsSW1F1oe2lI8n/xkCzcKmyh+7Z/IKU2PhtBQ5XnxpEi4
9rN76Br59BjpLaeBjdLTp8cqjfIiQ0SqG8hy6GLHSzRHikOxqt6YckTFeuhBI1xFBGyE/J+q4gb/
rT3Vxr2ZvJm2NdNDVhBJEt/YKZgs9lPxIqn3ufKowhFC9bOuiRRt97m8HmPYKX54vJmifSzOjjG/
UGEckdR04kdLzszHv2/9mVYWEGIYFCKoPnwV6klLQxqSQdJjYz4YCxrPHwKPyMCYsDknSFc1oVGV
xECYxNIr0dhZ1rpM/CXCGJ+IEw23WnuPwd1sHlOEKkGwrqYbXvWxpMnPbif7gbYZrStxwtYIViwG
tn0gQXTddbspvAI5SaSUtsrA8V94smc08d9/1lIy/tXpzDtlnIRGmw9d5IzhStXdWuBM6xYPho/D
R15L8bM0PC6AZzJeVv++qWfalwvZefkoMzfjnHJywOyyZKLPYM1MfWJxo5Y3EYMykEDvizSV4Y+d
BtueuByWcYHnwMYcB56eSlT2SmcIXAGQzKq/5Pk8w0r4flknZ0k4oHmnp8HMCsd4GwXLxkkTqg/8
dFhbcISODt2HSnKrTX/XP9KQURK3QB0HAFT2GvGyoefcAvz7Rp0cKRMhaqfS5EYtqChBduV0i/Jg
E4M7TjKm+f4go3YGUx+SiPjvh/SnhXW6+A3+JRkm2SAUdt9fEb2SW60w/9yNAfPHdN3cRLeleCub
TnMzP0jdjrOX1CzFUPNJy4JyWOAlfuYuocs3Nz1zLFTpCCjgona8zhQp9eqyPuzcl3uBhNPqNBY0
46l4fIxJc9dbcebLvWjpNw2yOQKgpV1YvufCbzX4mmiFGaST4B1VYrCauv4m6tsCbne777Wb2AJ2
cbDyg4CJ5t938fyrbtEghGQDve9PmfrXQsvqTuiiMlyk12hxEd407hwhl7AbJwNuO7wCayAfhyhO
080AQRMuCW/16Cdy5zbzFaXlqLlz8MRR5sIDhldzZnsnmAHGOqpPjk0nyzBRCljMWYTqnrervU05
yFaPJBozPc8WzQZEwRD2nU6Kdm+LyVdHI7UCiCZ/6KmXdbtmehVL2hvFnRSs+o0pr4aCdHqPNySg
TFlFhSOTakr6j3Ejd59kidmFDN1COpbOEqJIgxyjlWvmpMfJGwPyXfgkxYcSiIV4owTbtLtiltFS
ObhkHy1z3v7oom/D9FyhoYWOv1I1X5Fti8m5LST7wNVEB9yKiU149Ijg0+a3aUCWqxAbmj/39W1e
vGUodwQ4tkb8wgH+XZwruxc9ZelxVhs5Le1ueir0+7l6j0sL3rew7YZb1byblecjDOQqv06tuykl
UfniEzn/QDQUY7pI3PSpPXXM5yiLJN7krHbL5QwuNI6Y3sThmsIeYO8i6UOWtAItPJNBCl74+aKm
4sygDh/fcowmH0QHbnTyVqjNaApyh2St8RpsZmw6HT4vcY2qwcTVVZJb5CzTckfb1/+PihMO2Xil
0k4GXuKA7mlqOp5L9K2tSJ0d0NC82NNA9Hju5VWWrAxaL+TqnGyNw5QaQlegiIwDr/OET3P2JLsn
WjX0yfWlNy06HM590UG1v9euxv3oCy9HRFvXJE4pEAndjGDd5tU0eqchH5i8X5qGx0J2OoXO72ND
UGNS74+hRWr03TSpdPI4qiNLLjYm0GAwFqsqvarFtcwTWmH2XMJnjtRBLVI6LBWZj/REUf0Q/kOe
vCWar1LWBh3hTi5wqH4+FPl1j4SnMXdydFc3D5O4R4JlVS4sQkg9YL4jV802CkdLkiEWNzLJA9x8
9MNeGfrhQ/4oQOZjXaAAlV6l5sYSPRTWJXGLg6umb0hu6hsj34rhKhVvJXAee/IMgJUc4JgUrKEm
R4to3XO8TX+RngsnSycd1LI7zhUxwR8Kk1plDRmWYYE8XhXBIbmO5pcYyoShX8UmibzHK7m7jbp9
qDwqUJaFnNlM85YGDy3RXvwpwgguqLDfUr8ipHB0iNtqK5t8WgHYTeh0nP9vF5yJchtYEDjX4qU5
2NkPBAx/TceEhcH9hxu0buq8nDgmgHpcIKPvorwar6JoVVNzetUB2eCwSnzIQm/9DIrUw1+t+la2
PXYveNwx5Vxa6WdsBUtOJQMkSeFoh/T++8cVCnNmFnopUu45c7MGz70ouVEMybb2QiqT0TlFv9Kr
ryC8CzRQcfMNMGrmRcurzhvtKwjxj95UeLLgQVG1LFBAeFrZB3FLeMnvDvOtl3bbUd4WA83w5FEu
REQLJufqO70jjjUnH+vNtDZLAviFj97ZfUxTMEXJ1HiE2Xz/dZYajZEcIAe26CNbmwF1qLSejixQ
H6Km5Jiyw1JQ8HR3ilffgbJxJ0eFxIRihwPoDkPKn3yTi0XNGU37YlL+78pODnExGW1pb3Bljae9
cMcmLHKzTUJuQ7Dhorh3NYP2hd97Bk0IYqu3DRmUd5dgnMpSX58WV39fx0lxFU1SH5Wc6Q71Mjlc
4bRTU1vetg+E20frKdk14UYdNsl4y+Ms6VyCQHOPCOyxnxNILG4V9JT6uq39Mt1qhKu5S6GeIESl
Ywko6t8P9Iz6ndumM9SVpEWqaJ68rqnYYRMZ+SYMHHgRHa5KynQG3aKTwLhTDnwQ3cVgWSZeR9P0
Irfh5wtFBwSHIEdRFs2PA4OkjnVqZqOAsZ1NPOSnO1niU3sYBhBQwxm3054C/ZjY2a71lmsxn7Wv
8TEVlml7d3Tn+2TFETm/SDP7+SC5MplPNjg+qMynVXKM+towq27hu2FjtjPNkzonvNHRfEhf2R26
rZ2y6V/wBA6e5Gq7+A146jGlE7kVeiBKgY8nnWBhQ7tGRTTgYZXxA92p3V5QHrXiJTRuia6Zynfm
rJyElspmaTWQuZzWHpl9Q/sQqh9ZftPPWy3aMv4uBs88uuF84IA0fESVPbHSh+3RulDanpl3ffvp
f7R9f5e2ZVUkVcBPz65QlKeNbcj2dB2MdyEkW30fHRKOtZhHPGJn6q/s+tIiOpN0wAWYBu4sUJY/
9/VxCMxEasLgUEl3Sr3pa3C2b2bh8e/pDRwLY5cPFX0LJnP8R63TTVst9tPQqaZtxjRe2tFT6mJG
G2A0rGvaj1tzTaTPi87Qq3V7zbYMv2Jia2yiyqnf5d7WyKwsV/OIK85uHdHOViPu4Ralkq+9Ivcp
xs3MuMTEYUzH/y4wgSCvKmPLu3dsHIX0dRqel7qvZ1SU32/E0j/660kYaTsHRSVYB7F3kVcx+iOI
EfVmeh195NcwPJXxiWOZ1PtSgKSG9Glbuc6e0od6somUvG6uYie9zjs3/NJjN5RcfOg1I0qsq4t4
LSlWf2Lk/c6eSDwv7pC39wI35ykkw6LeRcG6lJ//veWcIZF9/00nZWiaLgs+CawD/c3yarEdHbco
C3DU/qJ/f6U6w2oyvbD0adLWcHWJo2hXS/lPt7axk9qXX+TIJf1oMQC7kWZ3hKFSMhsTOoR8EwLV
vdRDPtMF55otBVuCpUoynbOT5zCpollPpnWoRx8SqJM/jXiEmKxdw3Qo74MWoWpvMI1CovCQh1vy
c0d09tYTIcAGszS0QfeoA+Z3ZKpkiovPiUMWjrCrv8pt6qvgtog1zjeyshHZ4y4haM6MXr9d/o+5
wlglxTzo1mGAHyK+SrfmNTN1V32Mt9rh+Niz7/4CM3XfHLRdcKs/tDW0PlfJAfrDyQmdfhXfKqRn
OQ1ap3o14Fy5tOcsd/D7d/P7JZ58iKTmWAd9wyXO90sCluqFd6lH5vhGWffrskTAiE1lBRtBfqbj
/fDvd/L8jrf0AXULdzMT3+/PV+60Qq7zNEDF4igAAYOrJQYj5pZAcWB2FCITDD38nYuvGjO3b1z4
/X/QCz9//39XcFK/iLGZjD09KsZsClRthFSKWypuH6zCg7aXXhi4ZUuDcY3yIGOGS2nJtobA9E3i
O/jV3KmFV4menq6Od2lM/4PK0C53R+QyvdtY2yTY6SSz9pvyGYKqpzkBf4dYbqrELx6rZ3gu+/g9
/g27Axl1RsYVbHBXoxONPDi156d4I284BMKjPmTr4QVbSPUCPsQLH1R/fAvRO4PnTRxC6/SWCZlF
nPMGKdFXq9oRnJ+jA6cuu1uCRS48umUL/NeNO1manSBq1TAlwUE0nPgdP4V7fGTYIP9il8fgszQ6
iehIL5ENzm/N/70y5onSduzzgqI7Dg6IHUdMMriN3lvMZ9YmQ2ffE1zoDAM5rJ45bmuY4yWDEJuj
JRsYOU/NdbAtHmgVubi8O8UWuHiITxrEB23F//8N7Dn1RfUJiv0AqTVo142yliO/QVbHQT3d5QNZ
AW7zjN/n3zf0zKHKlNG/4UFi8EGNf7I/99oQzWXNiXBw0nc15dwCebFYickGZTtKE8A14pHmP/VZ
sWvjzQAquLqd42tZW5C9yu/FA3S5bXlGM/79uk6auNT+9Sx3eXAwr8vOSehnzx9z4OhEpLuL62e8
0XRH2Fwqkc9U9N//3pO9YeqHspcj7keFq0xcMYxT3/Sb6FH3BkoynPm2tV/QMw0ELXbS5KnfSut2
BzFANB4HADhbjagT9IxO8UXRZlxIVPyjvTxZALKokh8iapA2fvDFhipK5RGj0R+nRYgspXGbt+qR
/MRbQG7IGvqMIYQrY+n2Ft8Ro0Scfd3HpaOv+bNxQ3cJBy0FM6Ni+bQj2vV6Nc+wdw5W9npE8cZ3
jPlljxHe3NfKJweiqHxQCJlO/TZYh8UvWBEiR6QrWuwO3iz12noXydDp/CjaJ79FETgI8j9af49R
e5MwxFQ2CCaaeMVnqQ6eh1cWFWRoXfeyYLGrNUB06sPImpLpjzhmf1eX0hKVQqoG5wn+afqDcjft
69xOYU7Y1BDha1a4MLyD0p0zT9bWieHAhxJpvKcOzExK7IAgzNnWBEKVEF5/JPXawtimXrev/154
Z19wIHGYxegScrw+edGKSaoNIRqtw3QXvseH5garS+pyhGAQy/vdxw64Cjp24YUVL8ln9lDErgpM
LRU8kHXacutEc2qAnliHzqCx+zQ326Z7twTYBvlvqXyQ5lu0N0oLh2UlB16kOEJnMy0ryQ6lSdu3
kp1PaOVt6VVPbekTzdQR1OArrbnP2Sc4PrXzdVlfV384z8VHE677dpd+ZR/VZwOEFEy/4DYS1tY1
dFJ6Vpjc8MZvEAYr1UrfdH7923qveSaPrUgz5VHLvCRhErmtBmAn5v6Pl0Z8yXJPEK4mSDHW4rDB
2xlQyi/SdOh+5g2qT5TyCFHFegPqd2CkHu0HaVcbd2WxDnon29W5JyteUe+yeD8oNyb1/wOiU41q
oMLVBQPWO0p2s0cZVXGlUHSep87XqQkmOyeKFwsP8KQAAPoD7o+X6Pj473fkzxo6XeyKTAuZF0Th
xHyyOY9NbGhd3luHaLqF9d8ZPp+99qXcGP9H2nntNq5t2/aLCDCHV4mkkmXZklP5hbDLZeYo5q+/
jd7A3VWUr4VzLrCwsBKWJtMMY/Teuis/IQBD3JSd4NRNBK/HHHnuVl6xWQPL22wpC8qYv2DX9Otz
5Kj80ToREgcEUAWiPNYxIA002ZHZM0853W+JuD5U/mBSQ3siRErLYJ2QawILHR7KW78fG1sDsliu
xGL185V+Y0dEbfTXlc6me31IJL2rG8S9X2YC6nveVlsnFZ3pqTkFOjxwp2hUfU0sLKa8JwPszH4K
5qOxssQJ217LsZS+KQn8M6TZB3ouhrqv68461u5/4KFYAGBoUh8O1sWqu2Yx+9pCXDxs8FLcCEyI
Fy3q0hink3BpHVVAduZtI67Q34wvme+AU4+9O5418DB/Ko5MfVaAtkNEOeBWMzboCYJ8Mbrsn2+0
tb+mg5MuqhcEzeMNWIV3VbUTstWFRVQ6DSbeYwGP55BRtvCPaDfGaCvzqucL67Gq3PC8FTnZELDi
tgjItwMx6drO7N2W44LP5+Wapd2im8iWsXIK3g3vLjlGO84MAPmjZ/aKFLK2RDQjXlck98xu6Nk/
+OKVeeyblpw5lSXR75P4hFRp9nzK3JQHTaVWFt1AnQefMZkjMuqla6mwcQfDVyBZm2PaC8jceosP
abIfFeNKauwY1lTrjB/hu5xeGdc3DVfGRauVJqEMNGxepq6zahS8MZxqeE9YuDnKr33k30/01m44
km9zsPcuc83QrRrjqSeBPFaeiwodOh6BQ/UJjZxQ2EWUYIT2CZw5ls0fttsaMjD1Lu1+//zlfW3w
5q/d38OdVou/ig6pmBRa1AvmMSdF0Dy04Y2iO1aTLav00AZ3rbAyq11p2RyUQEhjBRld0UnIiGEu
rUnR/ih7N1Wem9xVsN5Hdwl9x2bTlDYtjkZYd9ETq7LXrUA9S7rNoYqqteev8mClBsw+xOX+aYHK
/i9UAP8+htnc2WLmlY02sI7CDndovuvucads6g/rPdZget74jywJOQRcsv3EhdGvrG5JupC4Fj5+
vsPG9EsXd1gh+hBnMeCKedU1aTzOu51hHg120Rrt1rWvvWjlOhA2Q07oxJMmIq5nx4an3/Jciu0s
u3y7XrbSR6cV3aSc9CiWtgpkR7xLb8bPQtqw/67FDS75PnVEY1VltyoW07jYJ2gbOUEPBMO7LVif
813okyvdpuySniPrflTXNf48IPjCri222JjNYDLyDAnGs6nvl4nEZn5CGlVwrEZOWDplsg9kd9BW
Zr7G0My53GgfjJppypWA/+q0ma5BsvRLNASwSqrFNNx1Ygfnn5Gsqf5Z6hXzqA97rT0J+oYElDJe
B3dTnSB6iBfdrthG6SLZChvTmaK0FZcC4WRhZyFj+nnV0kWU22m3yGByYNIyFmf4AdbCM1cJ4eKk
kBRsl8lXMKgiaXshJ4WeihrrP//R8DJN9C0CaVDlf9juVBhCTOLbgHvCn7Qz4coa+I2Y598rnn2J
nV56ghzL5tF7nIhq5xXrcr3TNyKt/MkmK6490EPXjtTaN+ucApeH2UpTgI5d9LB8uavrQjKP0qGU
Vk3KoWa8g5Pwle6CmDBH0pUWb2P3qfuAXbaSsimFYw9nHE5Au4g+eWtq8lSGKSnT2BrJtoxuhMd4
4/1u5VViLUmyS0NOiXGHL3xrEcdhPdDqEtZe4/qg87mXNEUt5He2mjtnTEM8kysf4XfnJoX3CE4Z
VX40FLPCwTmKBcVqTXOquLittT5TPaFr2S8FDpW0OyS01Y6U2PLvGl80na6GiUkcefzd/VCuAFv9
PCt8twv/e0Bz9Ec5JmPaNgzIFJlhF8ELSjthsHHPKcUWdURBxe5DeOzHftlU66lZYK5ZtoI/kFW9
9ncTbanaDNearJf9eNYu8OGg0BSdN2JeGwuGaFDjJqyOVuUUxiZPazvJeMrqp5YIFJw20vkBpYgF
RDuAdbiT+61WrFRjZQzIa7cyfW3lhEa8+236UBNXv7JkO1TrIrF7ea15u14Pl5kA6cPxunalUhzx
yevJbfOG2v6tMtXi7wOkoeikTGfs1nWPS3tY5sSQITqX+j2iMT+7H5sDktHR+5TouRb5Ebl2Lj+O
6ZsinX5+UJefpazKUxFYhFLDaj4neo+4qwLd08qpIkC+ljyu6eL2ts7JcQnDQMJQ78jkpOluWMMC
unbQvux1fv2+irJHRJKNCP7fBRo3v6l2Q1NRoQlvE7xommudncHR8xXVr/g2XWrNRwtyDOaxUd6k
pQ2HNqPF5/58I756YP+sY18DQUqm0ETEnDRbUcW0zUq16yoqlJXyRJ7X+NvMdjnfOzap/3iXS8IG
V1QjjeTeMl3PcHDJVPn2nLtGuYost7Ie6FtIR22fYaN9qrfZcPQ+zq61Em8QS1EsAPhK7RNNP3uf
UF8J8i6gF2NAUvtT7YU7q0dqtNDsny/t8vgxXRrJthpyGfgt84NWl0u5GWVidYw9Z6oFazX6YycI
bgeFJr0WP2hUAcJVY5vmJhS2PWFUrqduYs+tkjt1RzsifPp5SJcVR4ZE552MN75DXKWzEnkXiqHV
JnIFsXBwDJRPSfNstbeGDgRsbTQvQ3Vbe+/4v+LbBEGLd6+rJ83YiqLg5Eic2oeEAm2qfvhYldPW
mRBv09EboYpodyZ9CEwOeXPrIQ/JonfRQ597qFRy2NDFyI/++QQ7MqG+zNSulY8UhkOfjksJ7e/K
e3Wp15Th5RC6IlKLh786F/6JuSXrXs0HlkbPjTP49xI6dVcrnNQkumt8L71goYq83KyCZvtC/aYY
CXJ6AE2lRvtRvxn6I9Din+//Za98NqrZiTQaulztc7U8xtJqTJcNBMh1phz8YTuZxB0QVSvuprap
hHUKAiF0x8i5MoRpwZ99cP/cmNmX35uS5/sxQ6CIF9w1KwjIRxkuykKnigK4Tl9atv9+5UcvevS8
bGxTQcAZGt/4HPBAZLMitjJfuSDeBORHDO7E8QR/wy3IV7F6O9SIsqrDmU0YPVq37pe+aw3t8udx
XBamZaSgDAXsO1R1SZvqj3+dS8QBoWgUV9WR8LlQ5xzk+Pmqrewm3iAMIzAZP6G0JmW0W/2OtaMH
giLwQCSvB1d7gmVYrkr/V6AicPt5YPr04GdPBa4IMFyVl5Z0wNlOQjfqllC8c3XMP9mk93b3pqXE
C9yzsEkP0ETWY8n3ShclPpTNq6zfZuixIaYfA0KQ60XY0zJwweD4oLcbJwp2+b30PPING/QChvON
jPQq9U+JCoJzJ5ev5FfElDoBtmQ7HZxUYJe6I2JDzd9VEV5tsVHjwyACvzs/66CGBooEmrHookOp
7y39TsQ0GoyEEVFUwXoW+c994bK+Qt+4amm6cm+MWZtkFCVxMPF7s1YB3qBzCuXoa31IhD3qeDJo
Izcaj1LwPGX8Lb1FJWLQQnst5G+DvpIwkWMsVLqrT+0yCIgDA1RqamlfAc3zaoFsDV6IzRMJtk9x
HG5gsJSogvjMn0zeblbvmu7BBzGOZamqbjBAyj1EzsK5Jsj+Zq1hJDKLDEBaeK3zHZZKXprSJekk
1yXnVA83Ei/HPYocGAvBHS0tXEActvotcQucVVhBScrLwmX4INvRNr2eOG9ePrVpRCgwcUh8o+Pv
9XywpBEBsbwyDvnZzcVD6d8H4m0xnM7jQRSe8RYo6NCEW2x3efkh2fUpHWG8LNi5soB4W79YhQ6V
KjZy4Z3lLc/6XRW6YrtGo1BBExSWGoG/yYMfQ/3GJrnUQOEjaHk2dpxu62Ltw9oVDHua57toAvM1
FJ0l2zv5HwXKruougxBIcjj+JX+SQ/KBYVxq9dsqOPWoPc9gpMhQEDSysl4akpgLO1Rh6i0GvJPD
tkLz79+Uh2EXPCJYlDnxd+vQvubR/WbV4FZSyKS1S3vmwkBXN36jm3EsgjrythB3Ywvv+mJESILC
fj1BYMs7QmorXDUoVV+v/v5lOUeXMM4CZSaGEFHNfDEVIiVsDa8c7lsI+ukql7YRyldkFH5Fhwqr
Q78zqV2iQksILVvTJso2RUje/L3e3pMkiSatAfJS/DK6RzJ/z2fsadOJWFRsEfWIQ/pn+ZvSIO0J
xELtBgr603DgkXVuSrslg/AF3klacHaBY73s7sKH4pPqYpM/+hypK6Lkp5g0DUsMGsdgOdB3jBzF
WKrhbUWvXT6N+cQLHLptkOzVL4gClf1wRVkDAXVNDUUhvVMK6AUohyTftuIjtkVqobdjvC9MF1k4
vWD1fNAVzGbZ7QDEidw39jWPOqZK4hagmHgfabQq61W2IxENmRkicPrHzSlIdmh91PoOYqA+vA9w
Tdp2rUssOwSjlYaCFjNABsx3eZYXKoMJjHDVRUujw/fLJpVatM+qrJOmJFfdWqaiRCTxkLtxsq+T
oxHcdeq+UgNXLZ5D4wEYDf837MQkFF3Z0142mL7eBHNC/lIcvVhAq0Gy4qBuhvupNFqtJW8P4dzG
pFCvK/OW4j98UBJWT8NaCa+VMi52LrPfnv79X4t3p6e+2CAZvu/Ng+BtRUBuGyW9j9wqcFNAS8Fb
lDsRakcZQNbP6/PleW3227NjihAKnWeV/PbZQU7bVhvJlQEOLOEI0i4NkOJslbckQdbBOnOtbHW5
zky/zsevY+2lPTrX/qOzKOPWqwaqjeOUC928gtzAZh+gGSpIpySb1hHdzLThG3PuJf78RnB/vgOX
pYXZGGZ3P9JjqxqNeroDufzr3L9G5I8B1jtvPW2HtArN+Xif9nvFs1txsq2bsZs3tMWAngwGXVBS
NuL6FP25uvZd1JoYGWrpaWdpfuUM/fteqCx+tRrH08hUelC4T8CWrjAdKRsDGaW67i3XpF7eomLb
l8QD7oV06zc7GZeI1z150ltcXRPFXhvTtDr+9a5qXWQEasaYvNfhs95Ia2GZrYGbjg7FhqvS5csV
YnYLZpv6cy5IRlp83YLwSD743vCWefTB3EWATW7H2gbjAa3ycgUX5uqkMG1O/9m8Tr9Od0lD/gv4
aF4GS/SsrqWO17N1VWAGph1YG2hAleI0SHcm+E9FrsPq3K7SxqGeTBlMp6k+/i/KGv+OZF7/UsKz
mmYKCxWNSoQD+Jsl4FCIaEe29cVOPKBYzD6jd5zAC9EVvZVWLsC7f/z8rVy6s2fDmB2zUwKz+6Lm
htR2+ibSmSAofVk8/64dMXBwOeVUB/+/H4M1vZN/vXOhlppBkfCrnOzM+0CjyL4Mz4vsLlxz9n41
br21fgLhbKGtoXSKYHN9batwyYqcXfn8gNWE3RAIPIBiuBWXxguRnz2a8+WguxMM6BDfgyr9RfsJ
dwV7Yly/xKbRGmiwbKd3udu9x9LCI2K0v6JxudTnzUY2m7+UvBRrM2JkxJC3nLDqDwP95wcunpVu
0+5IMMLjNrF0Tp75Wj9eeSWufCPWbAHpi0ZPu+nncdCgBWcR0T8bLt/xh+XwFm/9R2LqaZKI5zUU
vtT1XXF1tX/1/Tzx3y/Vmk1LeTPoglEzCnXVJdue1AB1oYIOtev3pl+gjgXOCy6CFEoHa6Fn3F8N
Dphe/cu5AhKuqLGpvfAV5olYxalZDPcy+d0ILM6bEtAZGovihv285fjSZxSvyetZxiI2JxewAHns
GTAfTn/Eb1dXTt7/j/fivwOa3ZJMOZtKazAgGnrZJgrtmlM0FlX/Tyq4FEVgQaOVvMUXiBvEJnDj
yosx/f8vbggkBx0fLdqr+dru58TV+Tq/HyEQHZD3wWpYtIfy/j8USTsilKddoUF0IQRenbqn1+6n
X599FYHeNN15mL4KVKtnZ9T4DgAX6PlyXANMA49GcZpwpfLGzDboun+++Eu+9fRRqlN2F3/WMZv+
O2VlZVO2qY8tAJeptEraVYWNZQmzLt9AuBcp2nZP5+yt92wfXKZwI3YPXX1IcHlbD4GNZwNdwOBg
WIOHi9vtHm6lbrkJOlF9aQS/K+UUtk96NMWx/j7vhMghLO3nS/h+rv/vJcyrE5KRSanoC/093hf1
U7LFP0q+7hf0qqeDWXVEy6rrW/UKlPnSicmdI4+IIEdRh5s6P5KxFaKrIJj9vZlAR5aXRWmjwzjT
+iA4JGSrw2k3FDZnY+0L+ybfE4sEAMv2qA/ZmpvRiELdhxa+scmaLaiLawCIi3BXq1eINN9uXnUN
NR+GtinAfrYYShYP2Wr1/r4AxAC3NV5XwDFJTVX3aK/g61D0017/b3D5r5FsGdnNrrqtp1d5/qpP
G2jcINRISHr9910bBjNL1Ubq78P8FrF9v5M/qUYk53u5WpiElijvHa7h7Ci0n8X4O14BlFTO71LB
TepupG4vAhUZbs4c1a68QRfFUZ2jPXVq5mXDkHAL/Tsw0UhVpOus22hSO8coDupjYlfvTIfCEvWZ
tPIDB7dmvKlWIW4RVGvPV0ZweWum4gIGJQxcOPq/zv9/7RzEtJQU2fvaPuJQUiSKLQsZLMVGmpwH
3ng6K3jIqEZfnf0u559/f3k2+0qJHmWKyC9LJx3lyo6tgq/b5z/FM87bZhk2L/KiwPm4u+ZD/GYp
lElDnQ4OdKg5VM22zJ5vkWNYB9N+IGkXqUQIxGgP+wbVq7yZygiZ06RLDCKUd64dWS4nDcBTNIb4
hlWMcxeJMUWj1l0tyclJXjHJafGjJoNUBxFmt0imJsn5tN5cO0deJkPMfnZ2t03fz/Q8V5KTfq++
+k9gNVluqMpJiQvqs/0guwbQOKrjfXuqQifDPazbsOjE2+xMbSnFxbU9+7v4l7q+ati6WAe/xkaX
bIJLTtWFf78CNZUsoT4DY4OaqgH7baiD5xo3wmIRWObNYyKslPDxXB8JSFQ5TdAniLc0EyrfGcZ1
0qy6/FaicdqfSnEfKDetBkmbOJ5doy96Ck1Pwu8prv7TqOyJaxqjeFuYd54rvmjSaqhfpO6xK/dB
BrrZeNeRyHauGcDE5a9K5QPJ5MIf7yqKMQVwj7B/Jkhi6J8DSKjNw/mAZ3l4z9+VAj/dtcLHxd6R
W8MEOlnvgc1czPVDP6pB2UPYEbdQIsjfRpXZPQ2Dw8T/FLwMf3xHc7K3dHQz4RTAl75KXrz8Wr6G
oMtkUKhQvOaNEy8vpaFT4vTULbVqHZrLHLgCN9JpSP42liLCP8MmQShd1vfh9eTn7+/Af39+tk1p
c81rBVFITuftl1g+vZUIVHodn/1HaoY3fDEo1McnaZ+fxGfv9lp7xrj2+7Pde1M2rVWqxN9ByfW2
JgbwEmYWOgWnNVcNRjkUaOlaCh5JwSKhQKnZtYr7s3w/ukq9LWjkt4hsliNHnjv87nrhdsfqFE5i
ovRRERcFykKArepEOG+6pSm6RuKogHnJ4YQqRBBEvzCOoU7iG04YyorUQdvdSM6BvxjuqD9q/c25
u7cadzzS2PQOyXF8C1B9lDdRemsSgJYkTwIsxv5OwotFQ/xQ4M8t3uF06ue9Ui4yomh+XlUuXXqz
d2Y22wxJqbfDOUlP6WeXOsM2jrfEQKcLvX5MDGekN8WG4Kl/KA7Sc099VqDXxoF1S1jrGTcrIr5q
Av4WBGg+UCE2sp21gvezDBxEZRvTcq75NL5/y2VUljKcagK9Zitx7nfnMJd4y4sXdSUuRcdUgduS
o8WSoN2DZALk/4unctQ24rUN3cVKON2tv357dnofLVbBIeFu1RwNH+Nned844qcVwjfF9Z3TXZMf
JUwXCBXAlnZgJBb5DaTjifAjmTcqE1osLq5tDdRp2v1n1zQb1mxaboqzkJYit0RdQVBL8VAsAP2S
fW5+ks45+fbVpS6cxE+xguzofZbGBL8qGa56MNW7Gu8r2SrSVoRuBVDTstv2owWWp7qpy3kqPMP5
OmhJ7qB6z8j0iPNNZ933f667fy7FD9OlkJKmkWlg0QSefcR0Q8+R3AXMYbgJovBRPR+H4eBXLqbb
CukQBWX8B797uwRZvYyiBbe0eYUr6ynA5Lng6Ff5WpLJ4IMsWgvYf721oW6FSVvmCsGyWJikVMK0
hvGBjrLYSRm2j1v/TiJ4Bnl5B7h6UWCURMqi2sEfafPzB/ft8g7TkivjeM3uYprF/trGDVpU9HHs
JadGW8i01mkk32S/ZH8p5GujhmSziOmC8WkJ7OSQzC58jCjGclw2NwnOSL90ck7APlWhzHAay/be
fh7gpSqQ9j8BDxb9d6JxsYb9O8BOUbq2l6LklN10TwJymOhP0Lt9/VAirS4MPMX+YchXZwtk4UsD
WiYGTzEUt1Lwptc0v0Gevp+rOy8/1cmvxnthNYyddt1gf1025lpHbK6Lm7h6KMVbKHLZsAmNz1i4
571wdBIqzzwi0W4qOncKj+G5yral9Cwhx0mf1MIOXoP9z1d8WTU3DA4bkwLI4ERGjvu/VxzlsTwO
VRCdMvb2GiTiqbkZBy9WvNSfxhd9m29jaqSjLYiO9KovagBUlKWqP7B1tMf0dH4nEeHKmKaZ5N9P
ehqTSUcPPp9Grvy/YxoDwxy8IotYzCYLb2ZLu+CUmZR//BV1OaCz6U1zMwEUm2dlM9xrD8YHiQRX
RnG53/t3FLP5Lj2PiWVVQNvxQ0PeJVKmQ3v2wB0qnziOqn9oHEALNJzBjdb5A1+PFezpIpgv4kvK
NuMNCsjq2qlAma79p3sze16+yGl77IroVLJA2WScvxknNqKSG67bU+Z6G5F0BmD7twHGovvOXKE9
T/LduLUeR2pWkbMN9nrpYuTBLorz68pNu9yHGLrEQ5N05jDE37MPSEzSTIfVEp1EmMnL9DNUV0JI
wqrjx+sRo8bgomSh0ErMFh1D+pg4HFGCyp91vFVJSKkWiwq2oLqsdFt+t36VV6oh6nRqmt8/ClZQ
w3Qd3e/cJm6FjWpoGURSExOcsfb8vYetuLaFfmcMJ+i0jkp1ZzyRKUAXm6o46bH0Znq2Kog2hk1g
IurbsfmRsf2Nmxao8tkt0q3Qo2u50YopFFYuD015GP37Kj0Z4P7rY3znL2GO2q3wEWYboWf9cbg1
aKp/vv9fsuWfLm/26QRpaoWl13H/ww2JYinmSMQy5lKN17zA+hsw/CZ2RGjK6qbCs+nkb+HOeIac
ZhfOMLjDb7wjQ++axqN6UqCwOu22yRf6C9wl5rd8KQqwE0ik8iaIQoBv75oESrmQwDMjQcziQK9z
0sLm8u/XX0VeYRmDBDP2VBubVHOpOlBD6l/48jLSfT4N37YO7FSRGgAwpQjxBIIXFW5NcnyFGPej
3Y5La9vfovsxb3Xn51t8qUydjW+qlvy1iGlRpw1lL0enaZPr5J0tQlOMNsJLt/fu5Lu7OzJ1GriG
FmIxyLM2mWfXvfTKRU1mNor5h2YJvhKZ3KVkE9wpRHMd4EFp/Ykt6/hbvreoOy58FycpJgBwWmxU
D+Wtto4fQXiWwWPnO2QLGiIFm7UGjw1Hk7UfIcT5E/W6cIjrMmGIX+k6frva/PVs54byRGj8Sk+5
d7Vk9wBn8DiX++7TV7Y+whqbtXInb2RjU6erlleXhVW3yevddDfFtlole8gRV57md/Pp3yOafTBR
M0yJMIwo2pRP3h5Ph1TeS+aGjYmb7v1VCqWckyTVl9Sun6QnRJlfkWH/n8OYLTaG3lkGIOXo5O1h
wTyQERwu1c/hyXL9bQiRGDKb32zBstuYufb6Udhc659/U/LhuzMUVUV7CwtoLr3VKUXpmcadoPWi
ufHogCki301dFCYpkwuhWpwf1LWx+fnKsfhdzsgUPVnv6cuSITlXISuVEAFHksJTXzm9dCNXx8J8
w4gb5rY0qVwd4K7euPAQD1FwOepPLSC6p+RQ73BBo3spvGVQPoftPRN0xkuD/oUsnmLFi46STCcJ
CyXx6yDRV7VqFyFOn5J4vkIgQ/hxgjTxBn8u203+gXIshQXMBxAFH/yHZ0Tbr0yGobWoIM/Xt6ZJ
AAtso43fr9p8qxsodqyniLPxe+5t0W6lN9GbRLwl/JSVKtpKbKPICmJbIHuzW5HAWfTbwnBS8cFo
nLO1q7ObRts2xbNpsGDbuIoIefU4EHfAM222/VZ10DO7F1YWIxZWo3JlNvtuP/HP3Z+dgRW5rePz
WQtPtcsEguq30khyGG/PypYDRiCRYESui7H1njgcS0uyH5EvAaBEnaeldkRoHDA9RLnEwlWiE5Qu
J3pOoR6M5btrVY5LdexEdP3rVZktDYMp1nnUGOHpbBLDvuzJ8HmqSW4Nj1RGm5s+WIFF9MjYyVCR
LoRX2N7n8lczurJ46w3uaNjCil3PWvSuTGzaN5vFf0Y2WxS8rB+MUFbCU1fwEgK8gBO6UAUHDbWP
u6f+nYpLH4EWHK1nSiLS+dTkxyDfWBKOkKX/R77rfsX7fE8yfPlHJR75Ud5knyDE208wRlUIbhzO
UeaKo6u3qyHYBSThFsv0UNA04awWL2o4pL4dw0hciMA0uiexwEq5ttA2/M+7YtNzwDQFPGOiBc1R
QVYbS2N6NsMTAbyNPsF8KpKtbFK8LevREm874bY1OWTSsUb7Sr+8W8c0mwi4ektsHH8NIcw4/lUk
DjALFfMFGz6C2NdoWMbnvR9PC9ZDZC2jHTLVX9fqPt+csw1DFgn7NnV2gBfYM3NQWzE6V+GpRbGn
g691zWGdJG6k3BSJW9Vb8mtN3basvcfR2bBLeM3E+LX4Nm3pAaxJ65CYGP5RWV4pL2a35NhKFWKi
FYF/crVJCON4kABUKlOLIIJhg+eY11VzR8pM/tH46pZGe0s5CR9Bv8W2/POkemla4QH9dYVfd+Cv
PUpWRHUZCU14QgVXKDhSbzx1p6L409dcW666nfYy0GlrdxS8eglJzJLkVD+zY+bGfKrz1dGytchv
dPSbwnO6Yl9Eay1ZDf5vLdsK8mtoHvzs0Deu5kxiQnxuuOXVhfdMFkiF+E9Y83dDvjGExSS8vEar
+m4XhqqZjhSyfYXYttlUMHparFZdFhKphbDxDmoYRbllvzZZtvvVWdxRSfjd2KOTum3sRIUroDkU
F+Z45VZLl/UnbvVfA5l/+WdDz5OsYE7CnaQuOeyA216e7cl2AiqU7++aROHqT872foWi+5I5/STh
glDq3HwFD2AbPkyUceJur1aXL03n0+v032v8ehh/vU41gd1BoeXhiadKt2XbAZx89l9NW3gb16MN
I4xOYPbpKU40ReMpSyIu2aaQ5GJEOKGW+pVapHLlps8rBOroiWMepeEpohZBb4h5QwWZ2yyn7W+F
6tVBU2W9a2RXwR4mlLO+TeuDAgq2P8JmJ+IGTCYFyvK3CJGYN1V5tGRXBpipr/wIQdj1PIJLZers
Js62eKKV4XwKeWrdMttUd8FvEHfLdtl/qi5z3wqf11W52fdvCrUdUKaIMy9sLUk9BmZs5ojFXcVV
Qnt4HNeTiwfH5R9japhe02tc6qumq/zrF2dXWaWaqARREVC78VbqEsW87ybtsv4Axl2xEogHWreW
udCfhr30DNUV4wblMbfdExAdaxWmWbTWB/9qbxG13zcbTexlIpa3yfU276+HgpBBM2+mcK5Yd4Pa
wWND6gzKgoDNSrnWDqD6KP1KIZkf2aKZ6qr3Reho4nMPlxN/HPs6mhzWsmTbWQJThJsmE8DjhID+
U7sLSJBaxLRJx8fCWufKykjdDhFXoyPM3/nTv3NI+xvVm8R7L4/mHzosMfTw3YhuR117w9b7pW78
DTUukTOk5lTiqwaJrH4Yw2UiOoNx7NNtpbusJ32yHeN1hqSeTS4qk7p5VEhgRJ/zUm7Gp35fxgeD
FJoIbbcGBbF0B+m3SqiDcUfeVWqsysxtxl01vHUM0r9L6qfa3OXlQTfX5nltBiTCrq7TdS9JU9P7
AfMSp+10zJ/XuMXay+oiM4JTYq4UVhXOoZ+RzC1blkj1q2V0I24zSC8acm2uy0GHMT5D3a3Fhfpw
fhHuu0kB5Fhjw+l7T1LilHUEsHr58wr6BQqfFVIwAsuQ7wnOYLCzOlsxNLBGRpH3+KX3nRot4nZ8
wd1TnNeR+sTTtgInEx7DXXUY33PxBcSZfKe8GvcakcQERsY3mBcDosp+jUzR40SnKgpk8VQP3W4t
3MSN+/OIv90cy1TX+fz4AFVx9uXpaTUIMnlhJ33PTt4AYEQ0xuiU2+RAf4iNO2Rt+Xd0lOVF9WQe
dNpb99o2t5n9on6ZYmlgI/r+86C+abExHpNSG9xdEz3+7DZagyyVsR6GJ+VEpUSnSEMxSVql8v3w
GT5Bx+cwl9fAxh12h2BNWxAgB+N2OLBxglaAoUBLtoD2yMAL22Vubdrz4sxGzF8Fpl28/Sfi439u
jOUl5fUUFVIIoY3Nj8Jmq51lz1JDOPoQJxbKb+t3iTNwkcZ2RQwsvKx18KZ8lrUzvuWblM8V+mWx
FNf+KZSunNAuuZwMRqWgilVXAVYwD+oT07A3AkMMT8PW3Fa/MjThiLQp5lnLAYNH896IaxF74JP6
2OzTx4puQ4HNGN/ZW3arBMtR2lYUpl+G4TZCvPJRf8qADTdYivtNhc3+TCK1YyJFv5MwzE7GlGvf
0jc1V3IGZbyDGj5XlIz/VsxMrdfPdTyEJ/01f0pvS0Jl/jCvZuFqQPaMv8vf8TWJj/59vZMfMhIo
rUUQbTiWe7SA0JsSCUU7KFmqL9bWdPXnLF4RgtrjQU1fkj8l/p5s2V+RhV1K/6b7blF20SdnKHGi
/45aattUV6OOTU9PAINvRwSWockgjhiBrrUI6Y4YL/mxPZxfkwMG5cxyu5j99C4kW6fYKqYbNLd1
dNDvzAfxIyL85K1xw2pPjPVAQoK+UCVm4+c+iRet+pxG91c+vW8qhAbZAoSLTJ5qc35IE2QpFVRV
CE5Ada2TTHRVMykBFMLJ4X0csgCW5ia7Y0tA1EG9CDBGE96TuWCFy/BO1pbS8W5c8QRgT8Xpq9gu
BH3hs796jAsbYAwUTHmd5KABFj+P/OvOzudew9IQ5NHmpgk029u3uLObuqrDE62NMyNj2WWPp3Mm
Wwy38TZ+HO7wWsFjmiYJEn0T1zDsBq/yi3kzMVRJKJJ27OG+lFFOdWWi/a6FgAYNCpMo8kqj1Ju9
GIXWF4JkBaevpB3B2EQg1yWiwO2AlyOy2+wm3cmr7Ca+pXYy2gjMs2KDkHkEhNvzZrth53iRYwWI
IbLPwHNEKkccFN+sga3RsjLt5qM5yc+EBWl/jHKZe4uRsh+JShRBu/W1PdslOpc33SI0AwkPZb+L
77Mr8070pDI4iavYsEnZ1E7A7yhAwdo4b8OnffOZvjX5qqtdQT80naOoB0Hb1tvgiYCcJF6X501Y
b8rQkeEy0p0DmY1m25kOXvtrHZxv9/5/j3YmtfF6MTa0ktH6vMzN1EceOjsDU0aU2GuBx5+cAaQG
r4NyqqiuEOdrLQTVRbTN9MeLQjSCGXIinabI/i3aiTvdp6151ERXJpSAxKhryk79u+oQ+01uMZQR
sshmUwmO7nMhGmSYEveRpk5Fgk4crzu4PEl0052PPaKcVxX5iLfNzSUJCqIDGJg2zeL/cHYey41s
WZb9lbKce5Zr0VZZAxeQBEgClDFxYzBI11rCv76XM19nMUBaIKsHbxCPwcCFi3uP2GftYlczj4v3
j7LIamcWijU7cXQb04WLqwmgmN1QXYXacoDCzve5LZ5oj5a8Dhg9EWrq2wlfHuAOwIFoCMjuQLkM
B3hqoAE6akJcEkbcbBBwV3v0OEyXBtpKQdaOt+rBYtddxJ6wLi7EBV/H1T4euX9dkY8m0KeMspmm
k1l22ew+6y/rYGus5hQy3Vq74iq50R6MN8wnl9qlYvN80vy+s4DHQiOGkBuP6C+UsuRUR0GvCVDf
1zomWb+MFeGSa14bGZNp9dK6LAwTv3ykOQuhOUFMBgogGp41GLKkFMZqqvVDNos6lHcZJRYSvlDG
eqtZxNJN2m0K4SjpB9k/MnWh6hT5PLFZ4A4kA8R09fIg1LOrt4U6Yh0Aq63XFsFQmajelHOzheeJ
aTaJSfMBxFXBfyJKoGAdCs9C6VYm7nO8ktgS7qJ7TqXeNnhDSAFlxCwumooIzhpDLUmz9B8T8Qqi
jQt0HFI3Q8VrQzuGPAZK9DSO6yRaxsN1CxrQpCa9V7WrmuK0gs5k7pNYS+J4kZowDofp45xkDsUu
hRNrPYXRbhruFXmJmtaWI+ZPR2pk/VMg3dTm1og24nBT+esU5mx2E0e/8ksi768yofk2GHTHCYxN
84uQPxirqjfFST/AJO/SY7hk88ZZxJG2iUc6Gm0BTp/22a08wCuunPHKlJa9tUyfKSHfBsoi+tH+
lOSVcYuzTsDrCjl1sMNsdTpWi8ZfVr3T3/o/h3DJ7NhlfeHX+vK8fOTAlF1JoL88uFkUlsbg85AM
jojQh+40IBy8uMLe8Xep6lnR1cR4BpZv0PFFd+yxcMW7ptIfpWw3URMepys/XGvVhvHHJH4A3p4y
FfmU78F/bQnP79udOrEPLMZkCeClLxdRvmvMTT9cx9NdLT9hfgObSOuvjWmp+8tU3fj6MivXIcce
rNmLJknql3T94ysTuHA2wak5J3QZmREYkq/zlTcG2hReiMqhklCu9Vs5Wpuhk5GRswnmdpnbauFk
qYs0p8TGCFYmNYTAJt8CYUKLeMIPaMEOWXvCUt2K3aPc49IHFwL+i1P+OB37w8n1iTAX9UEEkri8
aBr4pcl19mXOkrMojbKB4VD90Hh0d6CE4SCsE4u5U3FN9zbPF4bOnBmjgKsOO5+99V60tycGyOvN
EC9CA62BzYTE8s+RFkM85xuiSV7BiAbVPTg0X0rhJxMRU1oU2sdr4TUCcNmFJCw0Yit0YPvuEQRs
vAtEuzUgFy4CjpHAbfqXWDuY8CTUhYJhdLlHbJv6uzjvnS6iUg6xk0rzdK2tjWfrzr9H/yH6NzFH
UQZe3d9lpx8qlQtR3+Yh+AvX7Nxe9oxk9rmY4CYcQbf2KmmMHb48l8lKrFck+6Hw2IKnvfERsTHB
D1HrZJeabV4DKmJUv6PBh1SheoXfOe2rtei2txhInTyrXlyxeYLqokOHNcYEX3yRrNVXYWBI3aPJ
IgZMfWKMSEQAayR+AFNumrNgeJTwAhGPSWHnyQpyMzaTOOw8mbo33Wq0c167tTbaTIxS7ed8hbgb
mkd0a6d5fMWWAETYwEr6JddsJW+LxLFQwj7LF8qh2pdQ//e7eF7ur/Mo7ich1Q5oj0/Renyim85x
AHikiRxq+2WHsblTgQ4ObeUO4O9Scaer4mW2d0Cd9izKj2L2clL2iFqoEoATHunwwfBs3dcyXJRw
2bZA8txyr27BN8wiT09TXOQfuTrDaE9gi1+7XwnqtRU6uc4twhmtn0hOeUmWZXxzngImM3UF+Y7y
1VhYOvlGA6pNO4BhnmUh3NIXPKYEmsI8Zf09qnPFuKcrdWKCFSkhzEuehGIBAYX6sB9vOERxt/Bj
+MzL0aADvGzlXx1tO24UpWPTEduFmh+ZARp+xEcMvgbuqzuh/nmfECkxwx24SrXAvUjxr0YRm9eV
8BC+d5pzuuYJD7niqFSCZYTB8ewvdCxC2DTMogNsNpmdfJy0u9LcYl4FwIyxJ/9wKXWVvo40zQ8E
aj5a6lBOv8zsWc0kGrWgq4fgnbJLICFZrjAe/tHEj70KpEF6tnhofeRMITSCDbiAItlUYDOPdbVT
4deUdIEb+VkJX3rVmVpH+8lRvrWobxVrWDHFFcVGcJHysXsm5sRaFsUzmy65u5QtO6wCJBdroASM
HjJPLhnalFthDlCARMDfhVTrmBreR2hwbUSn+eRMk9M0q4g6QHQT4COijK9E07Cm+sW0NdW9bFy1
3eJEhlUfA92RFWzF6LDhrxg9gvKVUEpaGx8mFc/CyWa7xJ2r0DkPHoz4pg3ZQDaG9li2VKFqHHBg
eWt2+ywbttFch+GKeW9BtZE2kk12T+kDdSiKd450n7+1OC2Uy+QnlkSk/kJ3KVH/Uh7hZnGX0FeY
ukmZ5CxCzM2+SDq6rQfGbuHNJg/BIdjGdzyPWr3RbwesQmSPsR/d0bQdV6JJbpLgWJ+uwDeCstYV
LwBSxRh5suq1RY/zW7hkV5rQMJsLC3qeuk8khtr1TXmJN/tVMHu29rNzTbfypKhxBz9wYnCaUdAL
2JenRaZujAYDG0y2t6iU4ePl7RHjjmqEIxgjSls0WC6+hA/te3rgblvvkulO7+PgNmv9EeerovK4
Yyog0yOD4ANsbmOb4Lj5MFW2dJ+gUJPtZl1uqLm5wlWDkxbnRrVuLrVSv4KL5m8oU8EkMRbJGeYw
5VOmYvn1qOsMuAAuCq1lIq1iZh9AAD1Mj5mDyiBS3VN01UOOrZ0ZruFE9bKAW/uQ8+dr9cJWL320
tn5LYeb1UEidEfoUKM8VllWu60y6WPoB/zAAtCnZQJZvsSy1qp0x7U94BZ2I+J8I5rJND/oEzkEO
gnSpNStFvhKKawMbXMdKDsQg5OqaK+M3uoKUt2FEJW/AS7qNdqzFq16keV8+hTJbrZtKsU1BHGl2
bauwuiZ69SIZuDpmi6wyPFxXtHL2v2MqAvKxuAindYvj+pg8BYPHlVJvJOklsLJVFl0xzV5VykrJ
EdcfJUeBecc4m2CXhNVzkxbo99J0jJthe6JLg11y7FDv12jq9uFs2lhVj1q8F09XQn6okI+JJ+Bf
md2W97Dj7EzGp6+615iXjk2vjz0wda0Asu5XQ2alKiiCBKyzGIIljBixljLHh6JPeSIRvaV3qn+n
EdwG20FXPemB7fKyjPdrY26+i1gT69SZQaZ8nHKfnyqzLa1JMOd40F8iY1zIKgprFBEIRzw2m36h
XELeyvO7+OXJ+fSZZ4UTIdADRa54ck7LmRrM8BxUoXx9kgaMDmxMgDRPfLUOCWHy6OGF6yXQ0407
iaAC5dKFyPO7TY9mhYzzGWp7DvPfX6tsPtsrkQswONJCcmOQyiid5pBvnAFpmIenu5ElKW47brIL
ch39TGMqQTXVcEa3uPYz8PWj+/Pp8ptRl+IpIqQHUX3SVaRYlGI6gKbTLgt2ifwMd6O3Q5r5MOSj
pe9j9ljb8lZsvBCCDS1LEI24uxcryTi29MMFdA7x0tJdoV70MKdUNieKYMvg6CMEdRJCsHQhZddZ
vTBqrxdWbUJ84JJIjt0hnkUjXoez21uEt/rk6KT4SwbE835lUE6MLnz78wra/O0xUoHLjcRWQmd7
du0HRS06Ia7TAxrorrjpND7fMYq7IX5U4EMngAcTDmToQfFCd4cnfVw0mlMJK/i1Suq106qqdtBz
2pMLpi/FOlsDd7YOy/c2QP+FT9nFws1XCQIvDE1DUiT2YevLtpcqVVtpiahTuaH8RY5rm5pLyqdI
r+JoSx8FkF9aROTaHKX4Ou72KWM7OXoQjBXxxXQIbSfpBZ/F2He78JcZ/DKL+8x6KLQbEaBX/94M
a4qyieomhpfGd7C0AnE7IP/EVbVnWB80/NJsnifoWBl5Bl4a8l0dr+nU4gm6aO+L0Dspv07Fndof
w3wvynu1/KGj2SuXprmUqLiVjNslR6wzbYnRTrWOvYzKCbNHFTZSH0NjdkohTNEWpvg84XxXIco5
4b2Ul7dy9bOKE7clM/Kbl4gf5BYQ4QWeLTo0/zgi6a2e/Ok2xgnD8MQBmW+EWd6gOsLpycBwXVIe
BdqV40bXJzudStvCFuS0YS60uWmQqSl22LvFhIjEWuiSl3duY2xU3zWG5wnsb7AaKi8fVtqFPstX
vsV8Z+ltqVghi/Pz+PtOIMVNF+tGRoEsIxe8Mu7+6TuBdQP6S/YD4FV0gswnHwuUOZO6NHT87V78
eQFn+6IhFXpiSixAvu3daFUtMeoD7GbSWo5xNLokP/uobZ7vw4wfSMiWgGURnv/+hcNx6sVCoCLY
pk4i3Ezaaypku0gvnZAJ78ahlOHU9VYgMU1U0zHvAtDri+jG1AI7oCRsXFsP0wtEzDLALlXYVDd4
giykC/flqzMHORYiOei0pgod+JwdKTRJGo2Jrh0Unc7QVczO0AoLShLeBGpeWsnxUpjcavAIAQjm
sSu/akXs1KilO0a9Su+6ZBXF9awqyyu3qq66cnHqd7nvQkdEmHPUzaWP2PkFV3v2S75IKC9PKtmb
w0tLOk8aWhirCiQ7gv9767bcU7cnnQ58RpjdhnRKWOKb5C+U2xHRekQkvzAApiJRJbQ/yNuECcTQ
NiBq70ZKqvTcbYClzX6Uj373yzBqu8Wk+n9/sM2MBJrw8xbLBfz97nac+/nUnVTcXpmptciDPPEF
WSdWuDAtHwI0q3PGg+87fnFvF+e55ofn7OEiOJyRAfi20Zs6a05ZQ6Upgj+qh7FaRVQv9K0p7InG
GwhHTgfOgt4qgr7eqVQPc5DxZcrdSHSRjGKR7VrdhYr7+VkjAs1mPYZKjsqpY52/3WgrlFyaWI+4
PG2Cl5Gq76G+aamSNtKaEgVGN6sS5JfXeqhcGZfAak1lSB6dxHM/OvVb8yu5Y7hfAW4rMUza3aAs
q+zikhfudynzbws92wX6kzBUqcxC5R+AUuh/dQ+hg4XJKVhH2iPJ6kxF1EjJOMddX2ZOj0DTU9u9
1Vz/+RH62o/jmhkUeWGVMej7hTQgG6cGCEGnkXLgpfd0Sjyj22TmkymufVW1O+FGCtGfuCXP17Fz
+o92UfXWP3J/qXw9GUBDwXVTxuSVg6RVRJ40eUXtafLWxEXswiN/rlCY4wkyEoYIFWyEjS+dZtkv
eqtve1wTA6+Wr4DpheYq1d7k9DEkARG9RnR6fVlAhuy9kSoImJxdiBRmkBehC5MSORVa/pQJC95X
7rTRXgXWT+E9VW+HZt2L12qIkzn4Ur17V1Q3M/C/MD2/dvyXrnqML+mb9bN62l9fSGVKjISPgOPs
JdKDtmqnPE2BHTN/ZDSrHImYLO2mdjOBJ0uu0uo5UjYThe9WezOb11J/k+nPds2DNFVuQu1Z0LGv
uREiapG9DTQkSWu7Z4axqp0m28uNLTPBOLrsm8bkivFr1F3r+BXlK4XhA+QBCvh4GwuAlOELUuKO
C3TMEc9RYHFUOvoyGH75VesPRruYfhjh08RFNPDx6hD/5Fm1UdkQMz20+2zgXU+YY3sDYrWKLlk6
nB9nf10sBEdQkmaZ4VmCLFS6NVZDkx6SdypJa8gY48+WcbnezTg8pUU1rMVg3aT7CS9YDEqWw8K3
45WEzUdHE2LPLffNTZDdxfeTAlHDVpVdeZHj8l3Ir6Kjwe0RR4PZjfv3fbmt5JMY+0NCyL8YSUGt
jaw+Tbh/sTvZYnGjTzsteFEzTxkfJ3xFM6qbvGnKXNIT5gqZAI6nvg2ru8TfKxxT2gE8ikb2nR01
StoEzLyRMoK7AnQ9TWkSa8/cWMVzRXlyIPzLOxFzNvBl3QGpIF5xqfWzoNvep6j8fkjqQzF5tG9G
GOeNS78Dp46MJK2Bh+cYdO2oiHjToQNq0az36WQHiquH3qBeGcaTxrTyIXDGZflQH5iiFK9n/9P2
VnEiIoZ1+s4ET15uNbqHWTiH9DJJp7gyEODk3U8F/0Cdjt+sWU7r17Z+zaXdEL7AvpOF1A6wX0WP
E9yEB+rowu0kU84DltRDlRCnm2DYmphMn2A4GK5RH9RqHbSbdqteY6KFzIz+e4J4xPcY5aYzjVjx
9GwqXkPI40RLodgTAYMyQyHfbhB52Joj3Pa5a4H0b6FFRbSyIi9W73ICneYBDk16E0GoPA0XCHzn
OcY/n2R6ITToVQnF1dkjYoJkMizB5BG5xeKBo+hFCW2p8jSqEj/6LUbRXAuLoGXFimvT6fhW72h3
HSRKtE3wI8CnE+uYC/na+dTcx7pmDS/9P2Jk/eOM/ZStEk74k1FK6UGZh/wodrSv5Tr217S+DNkr
lupd8YrY3g23selqDsjILL2Srxg+2mrr4oIe7bx1/8/VQIT6mJrDv+AsfKWKmZdtrKcHiT5HvGLC
oHmfFuWN9XP8OdcOlOzduqV/vLg0KqZ+ty2TLPzrk8+KjQoj2cGUaemh8swlYyY6ZhBMY5jbylgw
my1nGwUxGYk7+Gacp5Ur+IUZsE8RQhR0MZdppky/KbHBxGI+v8L7GUB8NoJz034ChaXyIKMGPx0T
cyNr1xHc3uRXov5MrMZOCN4y412Sf5z6f0MWex59/POiErDN6oTZB+9sEzUkIWyMykypB4U386j5
/JFIWrxK3kqiLTg0WRaKJ+mOiZ9ItUi01WXxtjbHOJ+Cxy+rOI9d/aAXm9FKcd+QnhI4rdNKHBh0
CW6b++KH9bMDf1jPrZb4FwbAs/YtrdyJ9x6bWjS65o38DLDhBWtSuEXoFHG3wS9imVd28xhwNW1S
yCa3hecotAcT5Mu+B0Vfup2FU72dXOfMnejOv8HBPyt9ffliZwd6lHalpWZGeojeg5dynXnxNbEJ
9L69vkoWl1BR55W2vz4O3SCRER2Y8+pe34pxJ7d+iu2Suckw0Jj1mgg+2EsAF0KDz+DkOMlVT7FH
cVCejGRMHN3a+rS9FJ2dp7f/XIypKIpMxUdnXuv3g09u9bq1Ympd8To7EJkgQwlGW382HGMJQmxC
8HEpxb30medT9rXeakWgcwHETZgtur1Y2b3vMi8l3Bfr3Ku1Y767hHblLfnm8YUWAYiKRgrkzrO7
rFWj0GpNmOESjHcSdW9rlUjXQLhnVk6yYkyF3sEhuYJ10ixwXEcesBtK2/9VoZDJx19jtpOkn5Av
rHYlKA6BwClzkeaXQDwaFXnUJki9vsQDcokrR3uTeMkucrh33aF7tbSNKm0PtXmrBzNR2iceYBqy
OarUoWWe9iBEQfdGDl8kim3KNBFcLXsq0Z4U3H2nJmeFTUz/63psb4L2Out3Zq7hP8cnjO/CMt7U
GPfqoGlTQiffck31GsugiQQ8f6qUfi0hzmyaR7XUnV5kZDiVnUi9l8TSzob3qf2BdXTgs97TZjwB
Bi8w6OB9C97zcHWSE1s27csTKOfIl/np0/iPeUHuFwqDs6cviIdckK00O3ywhqWdpeJwU4BF0aj4
MrN12g87rFVRHp8STvZd8XR6UnQb2ECtkmNddc1tor3hkOWvo3INFfhi/PrN3vB5hR/x7afTNR4k
M0zlIjsIDLu+9sT0p+FFFpkA1zACd/t2lb6G+PDpS0ycFPOu6Z71CJuVlU8THSgpgk071Xh+VqEp
2enIDLkrtR2Q4IUJQbqa5bZ/ThDPpTEfF5VCGagaHHLphZ+dFp0o4esWBskBo+4yAwNl/aQpCNMo
/1Cn9yJuEktDglVEf8OuiNkMMkJb0vAyXmOrgs2pwbQj1mVe+oh8vX0YertC93k785qiBcMAPGN6
QQeH/JFxqBuGsSPlupPusUbDPG7VWBeSyA/V7NnZg3sDcRcKPX1OfX/fpmojS/EPMeODxaT2neSS
6KJWJ0Oolnhik1Q4nOGeX7hTssVg9eLM5Pn8xD8v6qcFnBUAxEYPhBYIz0EkfYYghe4288p1uQgX
6Ehr9TqGhOzfkTqcvFOK4B8C4jMPaTQsEoJWzZHxbaaXfNEQab6bf7oyZ3dbi43YNGIWhnTbQp3E
dAxOH8FKQa75Uq0rqsU2k4aBe0m1dF6I+HJJzuKB3C/UtlG4J7Sj6BfF9DZQfTMuAOC2EhJHjF7F
5jo1MO0E1Dz3RnzBzh+Tq/hg0EOAdTu5E46zNOX86qgiKglOP+e+O266J8+n3VbWSJtf6NH9+Q05
H7b7svKzo0AyqwSQM9dsuKV9le3HdfPmaw62Muz8HvMTP6pjubska/0uF9YkVRKpvM2lg/Ozlkbo
ECeazkMMiuRKdoxFcZsWa8V6DoeHtkB8t23bfcfbphwyFSWJZ6DNTW3xzvddH5fJbkdzqIy3qvkc
o1nRbmSLzcQR5fWfL9B3IcossBfxvsFo7EsDUhm6UVdwPjvMiJg1D5OJI/nGR6qScHwlTDHF6lKl
T4wr5cwy0pxpXBnDuis3GX1ndgUpnHtml9Z1Ju/5uHGf13X2Fppan+Ql3ryH6Xp6Qk4wj/aXC+On
IGwpw406StF5lkkC1mvXL7BVToCqCD3pyen5GqnGJQ/Nbzcm3CFnMIZBUngu9w+S1qijhpfA/zF4
1V5ZsTH0HjpRZd966Mo3CI3oX58eSTkWf75L51NoH1eDySkFxRO2sMzO/L4p6s0c0sVVdogeGN2g
x5Ps619Moes5zMWVgM4IzTdFccbnEd9bnlSucMYL66Xv1vJKyPfVeKyTzTStE/GmlJcxvyo4THzl
3XVYfEQSIIP7AevXC/v5uW7iy9LnZO7TsVqPVj9JGkv3f/SuAAs7w/4L8T0aPy981q6gZ2GtR5tq
HiF4GYRrtH0tnIPS0YFn3VvupYspfbvDf76aZ7FIrTZ5l/llRn4vb5CJXWm4cAx2AkME4POvCB9U
YJ3h2rIWZIsdmX274oWAYRB52T2yQVogs+jpTguvA8RyJPw0cHYTc4gUhl7UO8Hfhj0cRA+ZAirc
EvQEDytaByf3aanaYrAIFW8Krsy3YFzpmnuqFkHv4kMRD7b6gJiJ0jiwyYJPBo6zQEaYyfTq8IVC
eCSQsXrIHpEwBcz0D8uTsAz9bUMHPQGnfR92kIYGL6R9x9j+TdV7/LWA+pIX3eGju81oLTGBoq7q
cEXkV4hM/GE56pTCSurXTX3M8wOeF1iX1wrL6W5oBMa3mFCSsuUORMByhnoKbxK4imYbIBkX6h+W
8tgxTzYKhwH50jTctv26KC48TN++g3Sr6SOomoIK5yw4aBX91HU+MZrGvCjCtWV90x+ptDj6uq3t
mbDwrlPg2sxN1EvAp+9y87lV/q8PP9uSBlPx46Hhw+N1vR6Wynb8acROsMmPAmR3Gx/pmQCHIwKO
Q51bx0vGZi7sA9/FqJ+XcBYC+Jk1BeGYZwfkjqF1PeDY0lC0wJpY6RfisK7CjRxuAu1xMK9OYPL8
g+A/NeOC05u4DljdqwLFGVwI086xfhPHNyqDU3jJ6u2+zw7dYDl/XrH6TS7GRUNRjOD+GxCc2oxy
JGVZdkAj5Eb7yVVcjZ59cSUrx3B6DcpDTSJleh2js70Xgh/DkQqYtTHX1nDPRSrJqGcUubQJiucJ
YQzlz4GZP/tEBT12CoZXyx+9fzAir9WcsF9RNv7zd5Dn3fU88Pr0HYz5O37awk7hYPm+FWcHk/ce
FV7oJJtSQPi/TuRtp+5FDRzaOoAOVzsa+uHC3rcPgZPf8j+PJbbR3fMJneKpWwyn/7834l/X1zir
wqVh235gTw/lK/mlAdwLdTSe5WR0W+s+ql0mPwes35iTBD7EEXXh2nxTi/t8f435if10bVqr0sIk
Ia9Td3x+9jLs486OyTgTN1bXMhFfGjwPFdA/J/Ud8ajcCrf6Qn0MKU6yW/lbMbou+x3OthNxTrzM
Hi8scN7Mz28eh7bBxM3su3R+bAtN2GhhG2U00XrXfKduJYersdr06v0ke1q2M0pPwgE9Rg/hlScH
eW6nznMwdeCkwdoAyyJshedYeyxQihWLcVzWrTte6vV992bPSj40+CA2vrAudRAmXZuzzBGbv4Xs
nWiSaS6HhxwsGBxUO2Yfb/EfVfNZ4U7JijqBKqA/Mimju3qzMrABcQAC5xBQhluzcAtzIfyq8M9l
qu3SJJv0Ud39clm1uZlLiEvmeRaRWIKk+lHHekFPrgxjk/u3Yrj265tC3rGLTOGWaa5JezDfJZQk
4sZP95W6pZZpiIQexxlTO9L7IwZxcAgd+uuB1slysm4tBtXN+avNLojjEmGR5V/RycyIlRlrSTey
zFyqzYhkrS2C0wIDPo4qat61vwfspAuLrLxNK8WOGm+Q7BPCHWb9RkZb39FuD3itc1rri+JovKWG
k2mrQFtbI7a2K6DZm/gWx9InmEXW4IzDqppcnklZW0Y8A/2qByQTo7/4gZpcT4EX7SudIXDcS2Nc
/eLxVhmee8bWigXv2ti6krD889P87QH4WbB2dgBKZpKP+YmCGpwyF9/HuZuvqSt2fwAnaWtXLqJz
zPpgemCxGd9cqiJ+my98XsDZIZiYVpXEw7yAzjbnqAmhB9LwbqkWmQ0RvDVuZeHN8jpXZmIwHDwu
0oAvYXCshOe2cJCP/vmSfBdgomJjQttioI9W7dmTyEycElXJlM4ZjFbexeMxFokFZDeixrVO3fiI
oxsSj3fj9KPN34b8GvqS3niKo6+oSKcO1P4LS/pmU/xtSWcxr28Npjk0ImVm6obKFUMy6ulH0lK7
78iRJ9KsnIY31gESjoSO779WeJpYtLpgB6A/xZRM98J0Ce/Xb2l+rTQC5Efh7s+r/O5Z+m2VX8Lg
QPEJNubqdICkz5Wn+0lwcOvzsQrscHjOIq/UIR1shNPm37B2/2bL+/T5zOT9fnRUcRdWbcvno8QF
6Hki/fWqHycQTbMvDe6ZixkghGR/ZEQIIeUTtcwXFd/Si8/QOf1uTlJ0NGcm1Ulzxo2evVZmPVad
f+qojefPCnFS7F+bw33TXSUpo5CrrtiK7ZX40u1CV9tXAAhUD+7VtAcTLsv7rl3q000W3wNFz6Md
I8VJvcHQN3KRdv7881377gUEm62qKC3I1r/0FNSESiBk7fhQaXZTPuTjFs9aRi6YU4mfkBMyBizG
zDRv0akEiKSgx4xYLYJxWacnPCjoh9l/1fn/83X8P8FbcfPPfb/57//iz69FOQ/Hhu3ZH/97F73W
RVO8t/81/9q//trvv/Tf1+Vbfmzrt7d291Ke/83ffpF//6/Pd1/al9/+ACk3wr+xe6tPh7emS9uP
D2Gl89/8d3/4H28f/8rdqXz7x99eiy7H5u7wFkRF/re/frT+9Y+/yXNp5z8///t//XD/kvF7d0Xy
lr50X37j7aVp//E3vAylv0sm2mLTYqADn1Wis+Htrx/Jf9eoiWu4/MxmNnO2kRd1G/Jr5t810gxY
KczpEbggvfvbfzRF9/Ez6+94KRkiMrw5pmEsQPrb/1vdb/fpf+7bf5DM3hRR3jZ8nd9lYuiwqLEi
uzREKhv8STt78DUGUZJY68bjSdv2DPraTHGqKxyFY1dhyMRVfmi3IO3CGb3eOrm+L3y3BXf3U8r/
d5vm16WcnSxGZ53UUzaMcLE0OuvNJtbeYhh8C+D73jC3C+nbTuiqvTB3C2uVehF5OvBdfANDuN8w
tBghoBpb1Us1fRIvyQLOBKpfF3iWfMWTVRhdMn4sEMwDUUXoSgDQtBS8qHCgnoK8yRHgqdgzcSkw
NmKxGi721OaP+Z/I6+syzoqxoikkJ1FhGTHE3wlWLmqiML62nAHOXXUnQ4Ck2r8axEs36PdI+usH
nx20liTkuZ9+fP/OOjIdypA6+s+P6Zc8cuEWDB+s2Clfh+h6xJ/jVndb0g+0CJiu98VCDG6U/vry
WPRZlvl1aecHrpia8kllaU3qGuVtptNyWTH8yFywDJh5ctCZfTT2m3RRwiYUNgq+DpqrVnbBXInF
kNQS7Q/Db/AVvARzK69Mjkm5+6A0dtTUYDdXNMuQBeNRctnxSBLn2/an23p2Ggva0AxlzJtI2Ool
1d7CIh4FF/1iAJnQF8RjNXqy/ENKDszxTPqLCh+d4bxopQLsKH4WMXv/NIF2Ad96qzXbyOAlznYq
zVZ9YyrkM1S4VqmPu5zjX+nFTkg2BXpvzUFf2csL8xDgF43W/34q7ut76j3t/cn4wfxmqT922ozQ
u2Fca4ug5K64gdOr0VXChJxEF+nEtb/N+k1KnB4zNUkx3xVRcm4QKui4HG815rOcclwHc8Nm3LWV
ExtufGgdJfHoJKnb9t7fRndiuytPKBRdiYHsbBHeGtFNmCwRtw/UOcDVrD/t1n/th5/3vzO4z5cH
50Mt9il9zVNF92V1GjEz2YnxY1jfScFWy6JNT0rRHmXtJu9RqLL/bLEzg2yJ4gQp47QppcTWw43A
ADJTEVBOEO8tLaeOV6m4qwNlp2Xe8OHhOxZLI7juq601rvPgUR0fIvNCKCf/XmX5+jXOqgCNrp5S
U2HvBJOMlbcHXB/bIcbf1zFh3RPdSjrbGP3h6Rol1wIgYji+THRfSE8urmMO+T5dztEUCksceQ9b
Nyq20PsVXBuE4b2jNIN1kIY9HBXL0BZxZAmvhGdT2HbDO+Gf4f35xp4pD/66IgoCP7TP1Os/soZP
KzHiqRmkpB+P1pFSqGIrP2EMgup7IbeEFLA0Y+dSLeSsSv/1M89OMCqhmVn3fCaV2PiqrlexRrE+
XiXqQhCICSHYLxXFa93OXCiIEbBbBuwyuzRMtgqiIN+e+m0DkMQrlL15urGM/Vg84BmJF68tbi/p
qPT5cP+y5Xy6RmcH2iiaQW0q5XiEPpP5TpKhUQ9RQYVu/jjkiyRCQrbS8JQQZLcdlha2sxOVtxlG
kuvrClEPtARE0pZ8OFVb/GcUimJe4vgKFQyMZm6R4IfVlbX2FQYP3bTcgYPWzH0RX6X4lXroDnkc
j6TQYr3Liy3/WnotZk9y5ozTej42TJBUw8osQDkN4+ufH5Gzst7X23V2kLZ1FVhSS2ekw1eRlPDk
RNkb9+djKC7cVulWe2RIwaWwqwDIR8EPMgQBbgLrYo38EmGugVp5n3r5MokuFISk37Ojr6s7O21D
IQ47IavHY3jVeDhmrIS9tM8AFnnzGKJxQfOoXPq4sxNUGKe6n3Se3ZO4rKOlQiFBQKCxTJtVZe2b
fAsSPOyWwQFjznnwCvPDkKGwxrxHbK7afvBS4YQZBrcp+k7IYS7HrptHqxy6o33hxn17VH56bs+O
Sox5Y9FX2e3mkl4grevoIMarfM2xn4heDrrVsxxKeUXDkPEaFnPJQAjvvj2PmPrUqig5rWDHdasL
C7vwQp1LSIwqbFJ1XhiWFczrHej2GIqDn9qQvZfrbhlt6MehErn23fh9dIYxdAVpiYJu9uq6sAOe
1UW+PEAfOe+nHTAMQiwNTizGqJ/C9Ed8B81fayhfa61Xim41o3qRnHnlQ/piFWBg13X8ODl0MmEg
dO6l9Ujz7veH3eb/knZe25Fi2bp+IsbAm1sIILxsSkrdxJDS4E3gAnj686Fd3VKTSrF3n7vqrK6E
WKw11zS/eduBH95HH5rAOks1eStt9HP1kAS2sjZXaMIm6yTZS+PzxPb8X0CPPr0c37fLvLhHFSOv
Q4OFOCdbWUeXot6AuAddcpf4ZkND0kn6bRCgX41MFiojauCjFJH+yP02WRolTMfoq0WYXRG6kaJW
PZ1qskgsHgJEuBz9ZnBpmV7K3cQ07dZ19hLtM30PM8fsdgiVQHEannT4hfCyiTV5vh8uJyZwtmx4
X+/gmYLIn5tmdiU0SnbuIcLyfoqrY9sj3WNphZYOPoDwS5JyF2s/jeoGk6HLdRuj1evr0oYbI39q
4yOzygfM0dwh/j4qSBK9lsJdIrwMp6uSxgT2YyOU3hopFOJ+XUI97+xSvaVuqBUs1cADoq6r/+il
7Yi9qeSl+XU8uPidvamJ5M7l7LdLgv0zXNqfP3h2CeRGa6apzCUQ62vU+hUvzK6GDFiLLxxlne+C
txOaUK8muimc5rN9bnaDuBrqlWhCweCqGiZOijaBVeUGlsdd0CzFu6WTM7sKirorh9RqptIA2VkI
/YFnKA+69hQz3KmIK6dVBFfuKokJxn4DNvcAi06hlefp45G19dWlSSRthq838uy+kAopSvSSQ9V7
4bW1C1zawPBX67vlAzxD0/z5jWbxvrUU5dRVPGtqenflldU6Qnib/8CQ3pUfFBxaTJi76oZtgxZa
A39b3ste8qM/lvRN0RDDMOH8E6DtHXCV06+vj8znO2jqyNDIkf80s9OaEBnyNu9RYVc8/aUPwIOG
XsNGv+lKx6RxmqB+5kxqsRICsfqkNzVJS4HGQ9RN9U8FBY+d4AJluMtCyzOwwz+L9/568+GlGmvo
Z9UsXsW9TZOwJeEa4GmCItmGKk4MpUfPh+L4hCpxc41uvkQiJByU3CfTyTxJvbMWu5gz8sCfbzUr
WOQqGIU4Jt1ABhGdiiRzcbttfiaucERuUnX1ybvVT18QwVtnr19/sc9Tqw9LMuVCH26iPlUipThl
03k6+XTivQr0xAqyCfslWKVLPPtZy/bPHzulDR+ep0dJmBk9O0RYRy/GeU0irPbuBTVZHOwj2Dyd
tcsSL7tsGeapd3i0+c1t5RvX1ZJOy+dJwYefPrt/erk2iszip09HKe/49T2WKdq1rl5rl58FQADa
ylX5k04xOmOI3TpZW6704RBiddeoj+dhX6qrhe/xaXz78FKzS0cIkk6L4rctGqJJkmLgkJJ3kxkY
qxHLY1wlpivj66e+IY7/uIo/PHUW+cNRv4ShwVU8KU9MqPCouBXHp5N8tpGIk4yb+HQfekZ8M14Q
48FSAJR85AHuLKJNIQPyfdDj+x4lrSTfpAxQyoZh5spaSMw/T5s+vOYs+I8JxrS9RZHWrBpzMyDW
SzNt1QNM9ywAqMBxsZhxAq9Wl4r5T7PZD0+ehXgtkLPamBqy4EfClyI8dKErEF9hO/GFoufTKt1R
EjUuKAP0VC8JJa9XCa4EPjc390vNhRmW889jNLsGREMdIyPlfZhXjXYHmt4d1wJMI7hlaLau5Eed
4dCSArz26U33vgxv/PgPp/fcKo12Ltknyl25KSxHoxsYeFh6d5mHg6Fp7jtjG40x+fRF8M/tvdRc
q+MTQv6JHwgb9XxADCQbridBLERd9MShVwrmADQj8qqrUvKUbpeDvsZwRkGZECeK9mBc7nNplydH
CD6NT36kpvuIEvyyDiB7LRyFGbLpj5WdxhQfA5Q61JlsXUgwaGXlfg1Rt1sp2eGMDEJiW66G2h11
CyoIJY6rk+XhpqTrt9hAWXyPWWAu4iTqVTyU3q7S2nLTloQQVlHomSa6FvDcTPUHplJ2dzOsw9Nt
TDMueY1OxULGtXTozFnErps+UsJm6ozo63QzrgzVsaZWgNStGIWQxEar0olye2mPLyUT5hQqP2y2
XrUKViCZVkD+jRTpJAmkZrdlddeiA6P5RssonQ6WBynCPk4F0wlXHc2pIy/GZUX4CTaq7G355OBh
7CxEzCnUfBEx5xJYlVie+rHh8yS/8+kkQBo9PcMIkA8d9Jj6tvYFNwF4R5JD6wbKRAmbw4lz10Cu
cVXh4QQmzukMv5IW6pbPBwAfDuksmBtFZ44RWGau9GJ0Qv2hi15MnN8C5QZPejsWw1U9PqthDzHj
LkDbU4i+kUOK4rbALUM9KpE/GZUApqgfw9WPCDYWqiyMDyIN+TUNWG90ItkH7peVTleOTgS2pK8i
u6kf1DV9oaUdOAWzr9Z6FvYbceyVSKIukXHK4icNbiS6yhqOEMcic1Eg7Kv9pXV1O0cNwDb6lVz5
Ix6eS7DHz0eEH5Z2dg2EhiAE9VR9gPhIBBfR0nO6Hju/sfw2Xuu+6KYrELxItf0gxGEhrZffT/ot
2hvYcSw1NaZU4Ktlmd0B2qgy/Jqy2WZlILvroXRLvzS4xd0exIdwhWslrgLkLngWooq9QfC7VfZG
8sjEfnS7Z0tYjJ6fN73fF8ia4RiayzhISvF2L40oeAvJXnVEpGbd/hXMUupmm8sPqNiUYoZyg7Cm
ExlbnDaWYsfn88kP7zGL4pqZj2qrEzssJrU4C7WgmB6BHBdckkaEzul5E+6kb+j9PyKkspjlTkfs
i09jzYK3ftFHPe2K6RI5+cUNcQtpewTM6W8n7Y3Uo1Bw3cdXl/JbBOtxUs8oPNXYjvEORULGU+XB
jNZBv2+H24thLlxx6tLbzSN6F2i50bGLm1XxEGXboo7s0LgthzsJZbehuD6X11XioTN26vfnete1
h6jeVe06NdweIr/8K9ie2s0pe0mk3en8LAz7XH6tU/+EMpjTPk23Qt/te7j1pzuBAJPR5Wqqh2G8
q6UjxjpniRHi4jD4037Sh28+uy9OhV5k5kBMC/ejp3nZTbjXfdllQO4gb9WioYCCkeLA1bowAFx/
fSHMiNh/5A3WLHFv8+ScnEaC1FRItahJkT7cNuKrqOy67iiJj1J1H0DyU6qnBBCP0N2c83WFEWED
dgyPUTsoB9siPmvedHdQgwE1OB1D9ASKZjtU4EdfTuHukt1KxveuvGvQQS75a75pwVPS3Ae6KxjX
p8oXNpa+b9H5Cn5+/QuXck5rdq9ocSBGlk69xEjSw6sE4L1npOR1Xg/aYOrGjeIOatNi/J9Oy1en
aRb/s+o0arX8FugubnUdbdXNRKKeRAHbxZv9DSX81dNmMf4i6n2qNW8hrNn0HlbdseDVptOvRmsz
/IZbGAX25VeHoqOCZhPgPliENRrBWC1g4K1wZyaOirTyc7unhSzZtR/tkNX3qnHfrYfrWPUsn3vy
oN6WjvFw3mAwTG1pYATm9n5+RO4V3C3ape396bVinJARpser4ZWmjWLLaxBfyUN1gF5TSIh/L90q
ny82uBqoNbqB6AMf40PWJRWtdCkskIP6gRs15fY4+xj85HdQ6zATuU+oddC8Q3JnpTC1UiWUVq8H
MJcLL/KX7fb+IrMYaiWpHNTn4J9O134axsHk0AlBN8Be1ulznrhq7PTf/6tt/v7cWXTsWrHsjJir
g2keUqLyA84Z8oW9TiXcTGJHtuRESPuaLkK5l8D++vF/aZC8P34WxYpCF4V05GfjIy6tREfAupQt
1HS/BEt2qhM8eciFF+zhYlej+ORuSfEHegA+fsk3S3Nc4/Pc6/11ZmEt05LCMAaaUxj8NNtuVd4n
2VosJrOGo9HcGMH+XO2NtrdPhQ/cmdoAXITsqcnuYrlnXG/75FupU71sNGujRodh8q/epIio0ELW
f5sImoQHMQK9G3tMxRsbP5vAH9N1ZQCHt88d1Dr8A/zK2hmaHzBEG2mGdK6IrwIOHndDuxO1PaRG
S7qKhSMWCqP+JNM/QubrarxsIvxivp8HtKmGXwr4l1P3lGeP2umIU4OLx8NquXT7S5X8vmazQBmH
41C2AlcBHDIXmzwZGV9xNeLedg8fuXijfoUoIyJR+Ixutj31n0RXeIzxEFIf1Rh6BL7paGdf41Lk
650dCd/PsnNRGBtfZ+ggnxHQtMWVuhNWKM5IqEchOu7mXNnIdo6ri7ZJ+t8Kuhj0WRcKH21pQ8yC
cRJqeXiJGF2df5/85rxWnoRgdQ4d8+bkD88jECjI1HGxjdDxNj0Z7BwFQ43kEkav+9y8rRpnaFc5
YqFgjVZw3UCryffVQwwkR7JF0S5eEYMEX2SFW7PDwH4t6V6TYSXkGROtHGe+9Snb1NsKla8CaXFb
tQhInt55aXQ3OUUvZrV/aZK+f9DZlRCXRtOW56nvNM0MxakM73lRwWYGjfu46OBXpS1ctzNLpX8l
FO8PnaX3QyyqqmSElGiwGEy/lf0JY9dslPZONK/F7CiZP/TqR1xvautYcPnSM679ioWjGj2t88uD
KO/S/uepfh71jSxtpJHMIvFxVQLtFJ6PMmKBq3N9p6vUqX2N9YAf6vcG+s2KViBZcy03N9sx28rr
JTEQ5fPq+d+/bS7ObxaaFqTRBE/faF7xouPK4U6qT/cYRaIft8JOPI0d5JInzh/qRvwhsqxuKzD0
oQ9w+RV7NXbvuuGkpEeUpYFKVT2sz9D9RvVo5uss9Lr8dgi9r8Pz51gafHL+uR7fzv6H63EMjEaV
Gm4H9J4nyetfEoVNjw/ljzMFDozCWMV+Y+Gpi+s1uwszOKPhWaaemCJKdV1aXgGETZSeTfSpjfT5
It+U5/vBzXFdOXvx6kwEhH7FGLdv9gqemAhGNSmj5Vuh3InWWip3mbVpkq0pAYTCOXtrVo6lHE/m
fTCuFpZsIWLMcbWdnJtmNQoXiiF0OXqEMtF9zNh8dqOsx5D2DZ7YpBJgxjvXENaixKv8f16rbzI/
H76bMminKG5YQUij8t4sdppwiJv1Sfa12BORT0AMLDig4e1EP5P+qEgbc/wtMPRZdUiELAqs/qXj
/r6PZvdqIwSFro5kmS31Xvu7Rddh5LbD3vF3XqCKS5PFER579NTLNeYZNRplnYMYaEUHKXPDl7Gy
EdzNb6stEsyP1kLw+Usd//56syvM7E9dWRZkIbXbhKhM+ojoU8f5BuaEY2JDuP3du8iaAbR3s2F/
Tg9LmceMkvFH/JuzquI8tHDv5KQxosNeDQRlyzDTs87+aHqwjhWEmDof/J5YriLUFQEtrcwlzuZS
OvYGEviwb6KToOenKJpq5eg4gX3SlaQhnTMxH5n1V3dle5wYIm/W1olL+aNnT4bhLt27f+kHv3+R
2XXQNqdRT4Bcv02rkrXS/x7kp6y7lQVXJTkVHCnaaKJr+Dg768eObkPkWf8d3Og9/M0xosJYy0pU
vgXuSaL87AN7a3+Fq77/YSnrCqSA6JobtLoArJFbXTZpsVerndIeuJeJ6G6Lq8rS2f688P/30szF
gydhysAaeCnAa4rgGYztdH/IESK8N8dnRf3ZryIMe4bNJGNMxRbvIdJZOGQauHAoD1rxY7JrD6vJ
pKTwLos509Jp0mfhOzULNUxaKmezt3tvDPyy82PBz877UfdHdYNxYBS79Xmj9l6PDeKtXj+myS6r
7nqcw4SFVsVfBs7v6/VHhSOLVa6xXuOVWu8tc5Nm3uTSnvkYpI1XCn/842Rnq2X4wl96+u+PnlU3
pzTUi7NCj6YY16Xqditwn+2uzu/U/NcJPchMOsjOJC9jtgi7PYcXvA0oCVTPvBxL4+6sPTQZUpSq
LdsgsxZ1qP/SN3x/v1lYltROt7SRpOtfHgTVBP5ZaW/NBvR/EuTt01fgwrork0PZi72Oae3/7D68
v8As8AY06s9Jzrep3cFt7oGlA+eg1h7xfGDcBWhjMdBOu++rR84y+gZRivQk88gJLZ1eZ26/jh9V
Ko/OtzALWqrrp0/81eNmyXTSBK3YTvMk4rrk6RgYu63pYl9jIJYD7vVc4slI38Q9L+lv/KVH9764
sxgahONplKcO1oQ3Rse4qF5K7SqIj4l8Vwlkc8pjml0pwrdYfBQ0ZksX2UksIj0tHF+zHjvXzLHd
yBk9vQrKTZr8dmXNBZgFPqOvUTC9lb3CK9mWaBKgV5/1VxaynMpBUu40+bFrkZFQ79Rgn/tLSh5/
QTP8+7fNsS1V2mLeIJ4ud8Jdh+HoJqMmvD8fh0NEQMHDxKlCByOvTnDPDUjH0ZWZSZzBIHdunOwW
G/ALGf5bl+3DvanEZgkenXtz2sfhd2kdntHWvrmkGQhZdGomN43LOkMGQOSAqz6+Fl+nncp0Ur7Y
Z3M2vq5G4kk4c5RhL68YG+ICdAjR9eIDAZWtX+ja2WhGwQv5jftOxZ9NGu4x7lnSJsIgsljRa5qO
Xrup/KHcalSbbTg4rTRlPIvHwphCy1fvO4vKeGKKaqLzAc/mFB1RgqLZpP/ACrNX9kMxWbvE3yYV
v7gG6HDTtreqhWzEo+p06Aon0S9ROCNrvTXSm9R4PsfI9ULqzoN9g8FD3h37+rGXXgX1SuxvRluR
XvXu0CIy0V1+q+dvgFFRwagc+XIokMetxh9GsVazV/gyLFEHARzVXbt7hWSmhX4qApNKYgzHbZ2O
xmWDjkCMPd66AB+BHLPpnHEjV7YhpbE7mDdlNawge3SY0KTXqhF4ASOxi5bt6oH63fTqcY/5IoR/
3E1khFInfFrX+4nAaBmCgBDCucWowRr9BJiAWfpBc6szR5IxKI1JPdt8V/7IgEyGvnq5LpknGXtw
fjWwHSC1bxp+9FcxuLKoLRk34Th7GMTbQQNbeQ0dw0FnSi/dmOVCFNU+NU8Gamf0NAsma4DdJReO
RCitW7C5VCrRsGcjXMZ9Wg/T/7lrI+cCaAGTWcfkpN1eFNzCrgTsWl7l8EdIqtjvzqD+lRvkiVYJ
D7/8BuxQtd3Crv/LhPI9DMwu2LYS8RWfYNfiTfIgBb51OmhP1c/65vIr+xYdiLEPVvFzah91SGLb
PWH3ut6JC5ZMi5t5do82upCe1WCkwJ/6UuAhG3BszUuoOGpJbN8OJjJHG+WqPD33iq0fuqcIa9cB
oWcEKdHlc0dcojtb/YYk0vlbs+thgzc+E3Q59/TLVsZCBPFoZY2wixxsa/xKDTs6xHhXYhGMT3Po
lPkvwHsde+QJgWcc/ModsNwBOdZuUvgTLBeG+Yik/slnl4bhTZxgBepE303LV15kzLVQHOqdM/5V
hIgaz0wHjOIyeHShOjZmF37U6UraCFTHI6M1IpXCMXIq8OgMOZRN7aFY+HNKP5KVdY38roj01xJB
aOlenGu7S1apqqFJBgAULxABVsW6WwPC9rrqMRi3bfYwSIdquCuMXcQ5zy5rtV2P0jZu9phO3Bcr
1boxEQiutjma+jHWZg4+76f4Osa6YDUhchvpO9JLEFLplKXDtqmeT4g3/Sz7+667Cl0UsMMF0shS
hW3M8oy8j8YS/cIp/mP1UL9ZFzWRp/bbkcl31e+zy40SA/gcX7OzHT9q/imy9R/lUUycHNphgfH7
ulUPnXrUsBhRhNslrNHinT3LR6SzEgpqzbeH4BgVfgsMUXBO+f4UrSz0HVXEDBk1SXT7u4eTbdGI
0A+VcGsOtyyd8Kuie7xYZ36agJpQoS3DMNGVms1/Cln8Z4qqIu2WXiPtptqCW7nSb/jEN8Kiisbn
KfeHB86KI7Eycj3LKGxrt1+dAKw4WSbDnZLRbBpuhAKoEbKXm6J1Df0YyLcFAtBA/r/OFj4vrz+8
xez2HaUoTnPJuryV1wYKC8r3rLyebGhX8Urf/EglPxY3o/kkvcRvpcdSGv45bOfDG8wit5Cdg+qc
sRkGtHlwknRVR1uDbQRQ3m/EaA0ZM49e4v4R5yNyFbqiXkwbzSCnidwQlpHlR2AautvT+ZCASpM2
SXFVWBtNuBuGXa7cBxlyoZho+TH4/f620LZfr+Hnd8+HXzAP+me0HlNajXd6vc+NHx100XG8s+qV
dN6e/f60S5wRRlVxHQANiXFzSPepuWssyOtKjw7kuvg/SkL900T68Eqz6Eq+XxfR1L6pBwGMQ41S
FheKcayw3mBcTWf94QI4IUUuNO+wz6yO8uV6ikfC2VzYYovLM6uz4jLp8ktFlO28+DoVmds9CuXm
kvoRHtqZl3rFdNImu7u+3QsStflBbu8CjLD8pWzzjefzR7L5YV1mwZEhb9Mk2VtwhKhfoxh3XwjX
lA2SDVohFXHNPZbiL2mnbi7V2kTRo76Jh3VV7B6VzI8zPwRV49YbK1zLaCR06CQLdlBsIsvDB7f7
P2r9/Os7mhiqwF+lcJhFSrU7BXWAVcUdgONM3sqOgpZ+BzT6PPhy8U0E8yphzgjhmOSuSVxktOr4
/uv9/XlH0vz3S7xpbX+oaXKpGkosai6wtjaDwo3nqPQAi3BN/4uJ1Eo+HXTLD5yaqnFVXpY1/z4f
vn14g1lwjgAWdcmJN6hd/DWQiJjkE6GXJ0wHIUvJnlTdadaNMarY9OSrTkxWarEP05u8RRbjoVCP
EVdZKblteN1D4MQp2vwmlL+ArI2k2D2YxPhgWMx5UWkUNLjTa7Vwy8nb3RaLR51+Pa3Y+PoUeV0M
98dlEleKYJzP42CbhmHL420pPQX9rxR+7GsLFi72z6XzX3wIU+Nywpx7MuSaBesiCaK4lEPxrvFa
N+78FogZ8gXBzYgbposmjfI7vEXnUXpEejq6W4QmTKdjfno+Pn8WqmvLqKSyS8SJuTY4SFnidBKh
Gy9gNI8isEI5i/H6learAsx4gXIcM/ilt/i0q/jxLWbh1uqH0DIy3mIC7Z+hnuHjp7tWvR5oTDva
rl8r1grnSGJtgiF3TWuiutCYzrSFyPbp5fnxTWZRNpSKJO2ziO+x0n7gFh0xoPaVtUyj4YRvXL1S
vXwLtCw9ak68NS7OosXXp18EVzbFxF1A+x+H2A9Hk3lFPoqDPjJOafYk6weQKx0WzZLdwGMrKkfa
NHtqHcubZNWD7132k0Ei1tbjHf/usrZWGqbA52dF8hZbelMC88du+fBu07//8G5Cd06FtDdGUovJ
E+Tyq/Ajx7jRAYj9LwSqP22xmh8eNzscl0t3ScWoEO+M6Bn31GyFMIk9vobnRwUUpIEAiA6bveFC
vpnaiuoOU17L2Jky3AGoWhPrVbigT13ZjOfVgxEp/tfH91Ou/cc3nB2fyFQSvW94Q4hXx3qd7plR
7i+jY1VrDQZDfK8AiJgGLGpy3dFwQCGzOW9DL4Fusi+g/xe29MjwVXaNN7AVVvWl6Ux8cJQyIJS1
I+phNjGqeQ7xusXdBzuCiWkmmr7oXe4B7LdgeF4LaZtum9/m3riRnPYeQJPT+OCyFgmC05J/tQNm
JxXnATXoc2vkfIhOBDZwpdVO3X3HgWol+Ej0UIAsEbA/zas/rvLsUEaD2CVlIoyEB3TbQ6aHjkw4
prJYD5dNOWlgWINjYN/j1OIqVnaxjmSH+/W3/pQ98PEtZkmPGFSF3Ils/qkPKKFe1K1P3/ElRo8O
+YvYTp/pp339THP6ZV8t9yy5KbtKqktBm54ZhYdxUi3mOmtxc08OvEZ5jOofY4opc/Zc6sDxk8DV
umNRFUelKNExac/XtRJcq7gt1dFlj/+ng2a4h5vZTW3tU6V+0vlP6HCsOgFdHYNuld/n14mxDrtv
oqdU10Lys9TKq3j0hebZSI8XpUV3Fp3W4DkMHk/ayb10jXsJIMQHGxNsRh7cNZiwNjKo+hA405U+
PhiIdaQuV75tnr7DwY48oH9pei0UTpmhnZfdGMZ1JtxnoYlkRbXSMaywLt9DDfEnkig8FiK3Sqb+
mm6fSkiNOi3fpmGYko4+ZtKJvnQvT/v4q4WfZWltlQ3JpTiNTPpDDaQMuisWOrbfzVX7ZEBYtivL
pbpONXRhV19/9KXtPtcbENo8HvOYoKImdg1MCJXph8yd1A+sw77eT2qmT6NrAplaqtw+xYR82ONz
dYEAWpTWnN+ON26x2E3hO48iBLRXxLACP3Ux3Vz0mFs6WXMNASE76YAquP77qzKyy3uFw0W5yDzF
Tjajq+/C5/+qYfHxl87uliCxEg3HOC7NVb6Zhjc9UNdf5d2kbjV44VrbarCwXflJ2wLzWls/++/8
8KXu4uJPn10gTTHG5jnjWzernNz7BwOYXe2fsO/tgbwEpQ25YRM9Luywhd39Jnnz4R4PZalRzolJ
QE0RONqILpJTwmsouzXeBYkzcMs6YbrWGi++fBeX2PmLP3oWzy+NMoymxC5TAeYOGHGiG6XhtdOS
XVV+ziCNvGchs5vZrP1P3fXxg8/Cdy92WCWVGadq2KSbxlwbmlsHXk+D5AjvEYGbaJ/Dkh3R3HKl
zJbg9XGZANaKXwpUYTZN/rLwGaaP+0WQUWbR3WiM06DXfAb9UG7Ul4lgnjg9I3+4cJiAeUjo/H+f
8FlgkxorD6SatTdLR/GaK0XCkRjLBSZ7TnZNHiejZ7r41IUN99Yx+rDhjCTRkmjghJuQ1P2ucqc+
T2M3rhnZMfcW+na0Kia1hYUlnn7OF0s87wHqPVa+VZaSQna7DgNc32oRBaHQrDjugg+1U72bvrOS
r+rQb1sXPqS2WkIJLsVVdZY4K6OcqpHBqucRCaHhKTu6DsLJIXtFPEu24fpemoXJxeJDZyFOxFxi
CAUqiQmVi5xz5/VQzchWpgl8leyslb6kJrj4zFk8y1FcDYYpZZeupMIeHgBDr7Tb9Pek9zHcxdv/
cmVVGdVMc1IKntG0ApySMWVFRy/dCD+yde0z4rONQ3E/bGKXenW9sKE+z8jenzfrW5yQZS+NnIL9
Eq/hpilektnVFQ6wfm84jIeYLiJ4xa621Ufp+8LDp7/8z938/vDZNkry6BKfZY6R6hfHYtutJb9D
8TjfBqulvtpfgvT7s2a7p9L4nWzbqSaPjucXZdJOIckv9sE1s0oUfRav5CkCf/Xr5nuH27gcrFy8
E/Of6iHf9JvC14BfJz8K7VFX75BCLBi69NjsTg4aAdNwXF1PbqqDtWAeY1zj8IJu96EAAqwwUigW
2sKLazK7uMSL1ALQCogmZ7IGOvxdQnu/iP0LOkMuHhWwKZjA4l+8WH18HkHfP8fs+urqIZDaik+v
2Wfs0H+nICEQnOpv6csoA9jt8RnbxZO7aEf2KWQcm8N/n7DZLXW61FETnvgs6k2quQ3QsxNjjMnI
u7AVZ1nb5FNQ18cHzq6ok5hmSVbwwIZu3Y25RbffjVfRIX2UHiOEcKTfxgv7AEHnr4/XW5759w2I
eTkb9MMtlUS5YelTisDOoueWbnW6h2c/qLx8uC4DH51IyIRp6onOuDKZtK0Ex0R7pbwZjI0a3pZI
qvQ0vs+XXdZs25L7bXTRjV3umC2sEQ53//mqiNy1Z1GfshlfqDb1C4xypkvNZMVrnFBcmtQaUrRG
Ftnin8luvX8cTZyFheA0XPIxowpW/RgLABgPpWcqzENrdLUeOn3bRPdlvsubverJJ68vbpOGNYmu
T0zhkpvFslz5OiBjtfCfK6GHghaaATcOenrVSlOgr63gGei3dFQf0u+Je/5mMvMMIErayo1Kb2RA
1MJj89Zww+2JuZuCD0u/pbSNsR0/CGt9jV7MQiay+J7TAf+wuSAJSYExVXXA7fUjlCgcHtz0e51s
2nXrIAor3op2xHMBUXOeQWP40BInHs1KXwW4Oge+0GNW7VY71Y6zSbEgXAdPoWvR6Fs6CguHHouN
/3zbMW7SwFI4g/LN6CGP6+NDuFF83Zskc5civ/V5IvyvEKOJs+CmDxK5+RT5o5gpUmDLgzMdscs3
/SELqL2nGtRyIKscT8Cf8OzM7dAbJawR0xXK9iH/8wqCrPNcO+cDnrbmBTEC95LYwMGwAQUpq2l2
e+CfTQBjCSK0L5fKHtA1TrZ5yV/hRr5Kz01dxfUOKnNvehnWD+eLCDNimw3bixqvqhb55fBXPO7b
3ilpCDi4vyUaBtj7AtvvwDlt4thJBdRbqnNtZz9CFwmCocP3/vzNGJ/kChyU8CsX+JuLMjs2I2UH
lrHAjhcCmfz1TaqJs5Bdyb0mC8m010S/9yqykrsa3iWDDdPROh+alQO5yZG24e6E43VuF6afmRsR
g8sX6F3P3S/mmMvo4cVdNYvsqZxrqjoF2PQJEBMzy+YuOwi0MFEGzlmyRa/ez/v5/768tPmgKxTl
Iq1CVgIQGsyE9lV3R4WDN9kdWk6BtRXr0MKKoLlE7ZkellAIn842LBFrehnjQHy+Z/HJqNKxVXQS
VNo2OCC9xNfDMdqCoHrFfqyxO0fEbDK+Eb6XR7jzObHh61vt00X/+AKzwKNWiaGdCjIHooyHkOYq
+1XtEKBmiJLcKdcLT/ssHH982ixwaGap6oPAz433+vZ0tjmlwTfJn4j0sh27PHWiOBSOefv1g9+K
5fnl/fHBsxgSn8SwDUcePGF/Zdk3LM5vRPjU3OIon39GuheGu4mVNeS3IHv6SRgWGW6/1n72l9vu
qIK4Y9Rv0codyhXgt6RC7hQlkPC2GezzPf4r4ro33PSQLVjAfyox/PHdZ+c1OJ3HujOIf8advkUS
+7HbSfv6ITjjfMhgQXQnkdHEiQd7EkX6CWAsCF2kWPfnTepqL1Nxhcudo2G/M2zEPffIYox+Q/Z/
tb6zsxvJSqfl6vSOV9WTcQWHfFW8sJ28Zg0M9iGv7M3FDQBWeqjQTZbMKJAdKMc8eLE+QXpQbea6
K4SaO1sM3eRbl5Gk28qz2aLzpHrwCG4CrzXtegdWu97K/mnqFdS/MXTHNER9mjYQ8pIr8QaClf/1
7vmUov3+BfC9/8/7Lmw1zcgUWjFUEOq2Q3qFzH5Lh2h1an1hS2xwuJTJKr5+rqx/Fqo/PnhWT5ZC
9c9FqyJVdsSkePrlDQBuPzhOaUJwLFfCvXwwD8Gr7htoVoTOyXTrb9VdfGV4xmO2rq6kXZx4yVZ/
wJB1o0C0wqzre6O7ojtuzrc5ozqVAq49mA+Xb5I3WA5yN/UtD8SxJlo3V8299UhBIdnhajgm6BID
Muuu+bjojcMSfan9DtVkMIirCKAl72B5w0HZgzxnHnHT3RuPsAfXb3qV1OBnp+HedAYv2sQkw6vT
VYrfPTfKFuqX1zgmuc49xfkm3iVQn3O72fZbhkcoaKG2gdykaOuPquQM39GKc/uJyYaHFLwWTOPc
YF+hXAVHyceQb0re4sJROLEn53RMXuvX6K4x7G6nbwC9jwhMIHSVIRuJk/LhG+YAYG6Va41L4MLA
UjrT6rL71/JVoaB9HrzRn5TMrUPpGofJuz3fTptOfDT8dB1vC/wS5bWIwMmwEp8ofez+l74zXnqo
MEf9tfDqO9rj+TczsPsr4LS631/pR8kp3TeUeLe2OAXehLotHhW7eCjRzS/cwKsOp1uCC0ZVsIqG
jYzSP13wq9g77ft16Zq03p8q15qyegchelzCGyJp5CGt6zQ6v1vwLuj4LySsn2JEGL6KEt5lxmRb
8p9HQhAVvZYTelbV04TmPN9SeGN+Sd8Ol2kA5OAx7AR8NTM5l5IjWrq3Pr9J3p8/K3ECQauNi/r/
2PuO5cixLMtfKas9sqHFWFctoKULOvUGRuGE1hpfPweeWR10hDdR3bMds7TMiKQA/OHhXXUEu8y+
mA7bcO6VYsQZkqBNKCCnQkTJOpwICN4+JOk3cqj/5kz+dflVoRNzQALECYUToVXqEar3IbZZ35Ty
aImBzrGfE2mVII2HThGZBQ8SOOwx4G4oEjZBdbA1UapMqSs9Q1fdV+cRIGxYJrPkaW50lsDG6hde
W/O+9dwuMNvfD+pfN75OOJJhHH2+m0+gsg+w0+xTxP1ZJSHrh2nxw+QVNhXuKmU2w04eDJHXiViP
ZgOKH8iGcefYXXvibjY7r601AAi5DJ7gMtxjpFYujlC23AUeIBid0ub2fBzhz2UDhrMveKPZdweo
NN1lB+oBOxOKDhn2tT5BjhnqILEJvmX5WkNRpJIFVg45WUpUyB4MrTJ0T2ja+E5qJ3txx6k/H7M3
YcHf9/IqByqZqmmnfMDAgzQ6jYOmlGQ1cpXIQfvZ1ZIF4ftU73t9AJXitXvOXkegfmq0TZtHGvOJ
7gFPsNl1UGSbdmOm8vBQx7sKQWEI7BNOXckl5nTPo0KqRA8R7qZSBl8vaPSk9DJ4ivQEkNyt93PZ
/z8951Wm1dG+P4wBJliSCedyFIv+C4DhUGRJNenl//lqq/RqJmBRl9Y4DZJHpFeQaBTvR0WEdEOm
55ufTdz6bKuEqCiLQmQndFkbjQJ0uzQD+FXTBWRLgBaN8kQWsuM0tnJYAE0fHYnsVUBk4qbHILYp
tPaj2uVnI456WADYmO0MZhPYQ5pC0hpIDQ1mBwhP/D3aO2/tIT0FnngcMNNnHNEmDTCgWgyEfFVw
CiN3hF3iokb4Cq1ZT5wSGxqRCd0oh94vFFllRpI7y8leah7ijjwUBXgtAGjCFxwvoRxBJso/9vEo
zz5iFvUx0k45YcWSp5/3+M2x8fc9vkrQilFIsrYf0ZnJPxt8JpMMpH29x0ypN+PZrCyclmlitLkq
NB8tuKtsLqihjUn8xo383qoUSJpjBQgnk+jJk6uXjaAr1PJZO5/8V0pnNcrJFAhWxZ0+HxeVx0JP
jaE0oMD183VvTPiur7t6IRoiJdlaWFpTHm/ELrSo7gW9e1ho+pTJq6RFoMDncA+szrqEUbwsTm6b
E92tT796Udp4ghR8hE/PQI5CB5ztrjN4+F6igQDYyseSYCBhqPBf6+fPf6PWvf78q5cmEVHkzWmN
gBmifTJCzeOUqk2iFsRXA0AwVPENiOXtOkQDlL9aOphTs9vk5N4InNe3sdqHABMmHCydlwWAkKc+
WnATReTcR9rSoEQqdWJRhEngmk/wE2HdBaq05PWEJSqx1ZicUljgYei9tw1wuCE/cXVz634ADTHJ
kBEAqIEk0gWXnuyDiJaF+bAUNHX6gsZORFkp91lBzK7eA3OHbFWDwymWEprZ3Gvc7FjerAOgAwCz
Fqv9dELXP4vvYspCY6kDQMXOyA9ps6tzo0a5vvdVQpaSaVFzSfUnACl+jnEoVTJxVz8xtAkRckyC
tPgVlrtV/7ixs37vz11feTmuv/Uu+6zIhLKacGUofhG6CKhwIBMNmkhQvYGYPqTpq0YtExiJb01w
6d9nXtfXXuVhdZDFxUBiV4sPUINsraVzwy9yZYTXAIRWaz6yBzik5fB3POZKEFlEp0X7rXkYvfFe
X2ZD39YAktJCmYrlsvo41Rh7pgX1HiwrFvoWu2rUMwu6PyTwAwYPfZ9RTWlvyRE4IP5G8LsBE8rP
zJa93o1D/3p1VmdtX5VNGSTNDIgkgPYXp5/iSL23sxq/N4ku1KhVxB45GGEJgPQO28/n94HA9R2s
Tl2pkroyonEHCyJQzNQ4cwFgUcXO7LmlTREhI6xOUAPMH3HmPdImtMY6eositXUXq1OXyNm452vc
Ra8D1QCL9lzHlKqUAR6DXqKAyupLAPnZKgQjTg0eUuQKGYChqbBbZhv077nL9YKsjuEoyKaRmBAA
psiKih0EVQfwLHnY6MWRCnU9xEC1RPyvIQBmSrAZii1fhF0MC48/QaEGixS2IvJlKnOdK17f0+pM
TvmwbqIZoXERmbIXe8FA61D6wv+DhU8JBKLfxFafgYnQoNrppip85Aa9OLaUTL3TI0aNkh7v85Pg
LK3T+Z3SA4d9E0wQFtEJKAz+09dxALzlGpS7FKT6qOB7Y3gS7EJFp8pZulXwywnl4MS+fgL+B30a
SIkZ8ItS+h3tAGLlxg5tLi1JSS0QCxIVMvYGaeYQyEvQNOysag/G7Dk7wGDaoZ3gJNkpfvPWe35j
sna1VJd+7rf3PB4riY8ZLBV9BG9OIxU0p3M5spndeBx0fIy3FNpI7N3GEbtxvFyOwW+X5WMpFtke
h/viN5Hr6FJ2XpG/CVCHTOGTBW1lUHUHHmSMrc2x7Mcf9sZlP3+7cl2TRMcm2K8AFy+FPg/ZLX02
GbiekApwneGgFlZ5V+kjC4OL5Cna4jfeAI1cL/nqiM9SrpxJDi/vUCq1Cw0YKAOiI5OCP4dMAJrg
3uZU+0Zb/vqaqyoZxAe/ZQmQukoCxfwdjIDFzs1J+ESWhdUQn9wEazezIQ9D5Q38HaRrIX8PZNB8
N8HTg9koUKnbUU6k6QXGQvJrHojo+/GQ1gXKq/Qyl4rsTEGDdHEnqM+b3c7bR9Svq60+fF0PlVgm
iGU0h6stERWIw/kowSEJ0uPbUnsXyOrve+zXBVdhCmyfWRylfIEikRnakoUN3B0GocCCWZ0xo+9I
W8x7qGcIpYPSCFoPdQJV+Kp0f1YB6GjlCAHf5BgZz6DcUgr9bzbgr9tbxbCiJ9uGlLD6i4hbo1BP
7KDU5qAv3T/s+kBtia237nZK9euSq4AliG2d1BQu2cB7koVQjD+gsGxQvhd6sM8wJOE26oMbTPZl
y/+65CowjVE/0PSEh0DV5qhKNOBwBABMOPg5cjclOOwi2uYkqLMMaIcS70znZOlHkOygwISUlwLf
na6f84iHOa+TMW4XdDJQojkU2GI0nCtnilT0RfCEsGCCxncQ9NWE4j4Rdy10dgWUgQ+1KKNQzxo9
oWFnXxg9p1yMgcPGSt7n1wSqRoQsPXIVZvVtBMl32JaXGqQV2tSH3ju8mZBXEdMxadQB6mLQZsYV
p8LyA7nbUmPa3BarqFkOQp6IPRaMwNoE5uJYgFHqhWvSGpJKbTygG1RGgWI4QYDnECmJ7OXr307i
SaQGn8VmPLXce/3MIcDBHUwH8koh7gKkV7nSvPXx6wSLHxhA6Yk2NqfxCRQEH+xpViPzPeSLSZuX
M0jaU8pQA81YgjcHkbGN8+pWknN1q6sTJE/Flom6ATi/hZcUh0aOliapAbEzqpCf6YwGs3UjhSte
cZByu1EFg4cdUarBbAR9dOPn6HmDKXS9cqvzhetZqqGl5gKuQFLXfPH27M4WVYJBBjJd79RmxUAE
R27Rq0YVWlipCdAKeOg0mLwVLHdRhPLOtpT3rYLzaqFWR4sohVnL+SWmr/aUaT0lw3TeSHblS3GH
IcwYygOAB6DKo49PmTVw758MoeCmiwcaRTMqm/auE+3YrNzePwmQRJFHo/B1ToKbsAlhh0ANNxbz
BsrtejFXR1PD5R2X1FjMZeBDyBCpHOWFfbBoY/tOjabpNlf/RkS6WqbV2URmeVeWbLU0/ICKgW78
ftGeHnTJ9tHN29y/l3i6CkhX11u92u1MjH0lAhdQaCk6RVCFRvMPYA7yPFrgY/l2/SKihvvA4LLx
BDMu5czkRJm65+3YhjdcKMjo+jbvvDmhvQjpXbwBVgFY8QuLJsAos2C2AG3CyyPsRAATA+ZHJr4o
mweaEgvJ6mQoS1+DlWFXmtA9BMMCFDpOyfZIkjFsClBVqoPFPcAjWmMgU7i5BNzGkq8x2X7D8VVM
18uSZ7vSnYF5euYSPdgV0CxR2wPOdMxbwv1UuBQMWxOFIzEugKvjblEpRW7iAIbDzOroCJCcw1xS
VCD1TesAOcDYCbS00ZBgzvk2vuKjkQ6HRXGi5xqAi2d8vEqPACFlN3fSDbGMq927RnwTTehzwXIU
LNaGkck54mCGOnkI7MRGFp8oBKWIsFN5gnHyYx6AWRfb0oF2uDNuLThV0C8HpFPcZrHdiPjft9wa
Az6XUR30WbtA9gKTUWnskGWadpGABiJNCY+LhM1GTOFv1BVXV13l1kRVkDMRYTlia+EhArpE9Hqe
642XpFpwBJgqh20KECm9wx6A17MFQ7AJTm6g1TzIKJQh5I5h8B3ohbzSwYMAoxvA6eTJhsmaSrDW
xKmZ2eo9eg8wfRv0dESDXk69ZVoGy4hMa2uDa2WKlDNb0muX0BHka68hYD6swR0CnYqNA+xWtnn1
mVfBqUeOE8M7BnFUb7AvIQ/Uy0Ott+4CV0DbbCjdENOsSC9eQ/W86L+DhoA5s5DhqcgFoJ4ysorK
B9W39AZnC55F3fAnv96jq3A10BFwSSyiZ8DqAX0P0KLvkSKYrB6ou5MuUCoUuia7RoO0wa1iDuUb
tL2M/ieAzVKj2cWD3LvAE40uAdQxvOSh2AQJA7Vf6CwhoAutIwBglFhgmELtCvTQXeXmqQxtJzpU
8f4x0AsCkY5S810Nmg8Uptz+LTYHFyjmRbF/dAAsTivkVijR41pBJe82H0S9TE46pYNCMP5HD4K0
1Tqzk++DEdgUPdx3HmJaONilmz5PGITDiRZMVBMyEF/T/QIb56zYbeGQevGGmI1sJ37NVmKzsUyf
OUKlTERD9DUxa4RX677wWsfXEzcYJLUh7LI69wZTvmU6TBYL1YR5PJySkhygEcaCiGFFOJuE7AvW
8YdYcTEh+ZaWtU079whQeFoTeh8AJHIU8lG1D9/wREjd5+5T5h1UYMUHFmEAi6UWZq1BF2fIn8gS
hCYsdCPh5lJHwGSVBJIRdRddMKc8n3XJ5+ygr52FW1gZYg+XbIQATKxKikI9xKsiOEgh8uL0SCjI
xHtFoF/yVs8hgszg0zPQBKNGoxNnuU+0vtdSmDRZ7OQSiYHMJld42CBCdZI2B95jMmAih12Ib2rg
2UEFADLuYqXF/oJxWa8Xk5FLugg5SpgsHYe79BBD5ovQRn8f1I/oeIIW/9g0Rx6wU0GtAA1N9K6C
L5zGdSrEIiA+IsVGWSgR/P6oQmeGYzKew/HYTgYv3vskfGv0HKlPpFeQVCfvi8e6sbI36QTbenv4
HN/qN2y6WZuh4wCGwSJVC/672L3xXrHv3ILV2EBjbNJt9iGSE3UGvSQ0MYUrTrDkVGo1KnfsIoms
D+DV7EibfqxDjYqMlIJjvQzwBMjTXPAVZrD6kyHLJRe1KhGHHNITmHTDYyvU6hqyXQ+tQaOLmTz3
qZlyhSxFXs84k/iZV+eBdKngROIcRZ1STI8U3IAqM2AeOuEDhofQr8VAVu0zi6XOkgD9LuCzMqj5
V3KPIsnXqU5NDYLYIq1uJeXsKnELyJHPRwZJDW2wyDFhL3AobJz4IJ5n9mwOd7EOSqfRwDCIe8B0
emC02os3zJBvzNqvD7dVKhd3bTEJA+6C51UfdjsysM05I0OGJTi2kPkfdJLBrF1pP2G/vuvdyITS
ijcjAzov3k6IILMWWJG3iLIwGh6XdAjt3B4syZYe6R40og75BF6R58GqeZUd9KyygXXfsGi81SG6
iiKrFJGoiJZs4HOElnLV6HDHWgQxyFYtYZUOfLI1HWZxhxNwUoFLe410PvGIRsX84efa5gaw8Wo9
1wrzU0FKdLFQREUPtRVGVS5WM/wgF2zlE9aReyrsgEF7tncQPxK1qS6I58wCyoF7wlr1r/N5fMWM
ehFMCWRelJHD94O2LON9mBqlsVUe3hpVfV+7tbb8UKVVwQWX3BLze0ZlTDibOUsJAaIKDqq3QAnt
TWn0W73bq8suKe+3k9qP/5XSXlKsRKlfGk9yaJSAKF9ajdWbxuAr0MI24RE3mqhXV16lWV2TsHVX
IbkbMHoNHBJ6FGhsDYtfU6+AwK32dxMqARt4GGjvbq33rZnr1eVXGU9BColPkMjyWqht9QcAWxa1
Olr3bXhNwvnFHl3OlAIZtCnMQvhOS1t5hB4fHgitQ8gUDhsSYG1ObOcGpOs7p5J0H+EALhRbA71L
Av5DOOVWyc9Eh36H3gGG05Kcu+FhAP12NjkIHgIfT8KNRWEHi4UWp0e+VB5VqlPpFsosyFBj0ua3
wa1cFBgO5AxDmxM1JJu0Q9MQzpQnM9gn6BDNRs8rWOZ0s1e+VOs/3fuqmufihpgu1PzyedQxzhmE
p5aE3pUEsasRvu7AIYLr8owCMdrmxy0Hzk8XXx3vSGj7GuoI5Cm0JkDYATAzYCnayjgJ8v30MDqL
qLsIYVJd0IA+0YIPgFLAdql01gTWyn/PCGUTXb5R1axV5asmSv0mwc5bSKawi1TIpdxaJNwKHWh2
NFb+jS20UbpexKW+vedRTGeopdBUEU603cJhYFJySK9IembXperHKqKJhA2THYn3CnPhUl5KVqcV
vfB5guPGolaCdYE8M7DoTkAYSLFEE2x7yUZWUmkFJXNQ6qPvco87+G8/H+hbLwC/whrndNxFBYsX
oNeRSA72BP3vDiTLApYJnD5/TNDLgzMYPoWD2mmoZGhoggjUxEYPURuYrLFqi39bkbKMzyCrPkP3
06DOWYRIFFGL5nQOgh5OGtsvNrfh1lmzxoVSWZdPlISjLoZtDdx+cLoTmJUgzdErIMBFiEdBmI6Q
oQPfRvs2VqqFXQGa+QsR8kBBwvkbWrQF3C6DO8lsOYUhwFtsX+YXfpeet44beuOVveDav+2Vtoo7
v1xw6xxAehctQqk7tbUt5V7N7yPGZgWVql+m0YMRKxAqWp0bgOi0nxEwM7RBME6HSqhgAcQvrGTT
heXG4Of7yX1RGPp2exOGUEIbL6tpAYmN0kldcDG8Pp6335utwphfhQkuZbk5atBlo6DdX2tLU3uA
qJlOlnomaUzwyPgWGlbYdyi6ZntsdFSDw2eNRjwEIuyWdSDjUrWLEHEMj2MQ54itrGtrPVbRQeQn
duwB+DhFhAsjmDa8w6So7xQJjANai2kFvUj4H8odjO2HFqMAANvK2JtDAFI29VA2X9XVeR/GTVvO
zJ9h3c4lGXJguJ3EzGwf8POx2w2xEZXKxCuVzSCGqfgTESu85ZuZJdidxZusWUKm2WbO/Huwhyp0
5xCDAtl9HI41GOONwZzbwCJetgbZW9XAhXnwbWfxNDXTc457R5qNOh3lAJxDoQ8uoKeDaguzeJDH
aXXu98Gglw+sKZrRQdRLbytGcEvy80Pg4lcVQdLTiegvzV3xIbV82F3jnJ5BzcFwnXRQ7Ea9A1cs
h3+QzBHwDUj9wdIifp7dwYCmrVx5PNIT/dKDpbDq+dIwz6HTCC3XSZVEdXABRW9xeroCWqq8ieIR
LcfxlTt3+JSVmu03mwIbEYhfFQcCkwT1gKHhKXXRvWGV4Q49e7RJJyDaSp1yZnRzNWiHAPWANlqm
A/QM86ngFeai5s/h5Aa/66o+EFbhJGsz2JjkuJW/Gp4XIbHlCKlO/4bbz5Jk/PAs12r4nU9miTDh
OGWN2go7Cw7etVsWcrYjcYL4eLLAjJDnxJZ8BYxCqKBrA6V2wLbcSaGVtKcUnpMS+2+4ptJbt7bK
/hkijYD9RX50oSAtx8Uowb5PbbzlaTggv3iVh8jJvfvqx0IDDmkztdF05U2aszri3zBHYje2/nqu
H5EJMbIEijfWwPF+grqjwCOMK+CmLpga+gvOaxrkvDzseDQk0UdD5y7wRjtAN8Ke3DFXKZQP7vwK
talI7RqFNcdCY6FeafEQqTk0i744oUfipr3FLeQdxfAiCQl2BjHqMtr6doAkghhFZICNBRl8cBdk
pOmk3DwkKDMhJ/YR70RzoaRc1CAOldPBx1z9eW/fkJXG3v52C6uTY/RjkZk7PNIlu4QScK2FH8wT
+ggH/0sqwTSCAtuut0E1OoRm9DGk+wD/6Gjib9zIzff9242s3vc5qP2UZ3CEIYtArxhKhGnyQtAw
3zkOlTPOj5j2TNxBUvIvUh+hc1bZ0BfQE+DJeW+bSXsR4vrtNfx1P+vhTdxItcQ1ONzb8hhWaAz0
Vq73TyCtuUC9QWQtVopz6UbCJeMRSFDijSI9JJyaGDm6gR+z1vGGxOjT8FyGp6XX9vOK3W4BfLvD
JdB/2z2R0HR0LeDRQVkUYFtAgaHqJX4i2tjZMy8LNkZomLdqG5e9WY98u+zqEKACPu9iEZcFuf+4
sF0TVhbvl0HqoqlEytP7ps3q7YGpQLEQGic5SlpL+qZ83hP0ol9GQK+/G5CX3GWJNYgK8hbwwIRQ
ZTU0V9HBHbl9W0JsKatNmizlBtKU1ICWATqiiFh4BeWW82b2Faqa1AvUbGnmM/dPTOD1xNM0Po3l
oQceOZvBKssrzBdzL1IpKD8oOAb4j3ze9fWRnCy0lJEhaSFwS61RsQYKDWj/303UPvJ3+WjEy2C3
OvrscwcTMKvqEJz6nfiOsoF9GjCsgR8tGI/JKTg1+wWfR6iECxlp4dDfVThWvR7qdzKa74UWp2DF
+c8TDeSiWWGvTyoHDPSkYP5TE5gFou/Aqj2rIpnMOI3X0/a1pJ0sOw6gx0DLHsIMxtYESLzZjvn1
RNYwb1KgpWnmlwIx38/6SO18cKzR/Iz9Y5U4BY3DapDp0p3QSvPRIK1cWAErWQEQNQ0XZKUW1PpJ
AjQgdFPJ7mByM4KyAceNIdZ8CbAKsBkHOcejhrfK8Am3jdILIFoGsfNon4TKCEbmeOR4N2GNENqN
gkNNaPmzVkkD7KTBzRRa5zy0A+rHRHqGaSyRoJrnGkWk/XuCL0Fvg516bHP5IYpeCeplnPZU4GWN
GQSHnN4TYFCNGM3E6Y5KHgM2lQtYo0ysOQVuGpy6WA9Hy9dQpcn/m/fr28quXmtyGmo2pBHQBhs8
IIX0Bq9QMsV3G9B0sxf+Xbr/+Yq389hvV1y90R1PNmwhQIgIAh/M16T5cDHuW6uuTMhCqAINBU7o
xgMdBCoinircjHOiR49fieBcBNTYv4D4//Ex/p/gXBz+PGabf/4n/v5RlFMdBWG7+us/veijLpri
q/3P5cf+69uuf+if+/Kco5Y8n1vvrVx/59UP4vf/dX31rX27+ouWt1E7HbtzPd2dmy5tLxfBnS7f
+e9+8W/ny2+5n8rzP/7+UXR5u/y2ICryv//1JevzH38HOuzbw1l+/19f3L1l+Lmnt+T8N6tJ3/LP
337q/Na0//g7xfN/8JzA8IwoUTxJcSiYhvO/vsLBio7FKSkhp1gy5ryo2xA/JP3BUCIL7S56UUgQ
lsl4U3R/fYnmJQnm3WCg0qIA3OS/Pv3Vc/r13P6WdxkEwPO2+cffuUtv8VfYFClyISaxPMdLLE9L
orgK4yHVxIUwcOQ9t+/1ZtxjtprcLe4EsZpC+yGsAUnAbHwGq7R75RocCXy/i1O8/MOSiMHal5RT
blYw0Bb43iph8NqiEh54Ac0uHCX1jOMEunYR2h/F08y8F8lnN94LpcaFeojeTL30p6oJPDZPyiZZ
Ilx+QAPKjjiNyyA7qNEE9MhNEgRbBmkXuM+vACkBHcA8AExR8tAE1OMJBri2UOop48BEZe69ymH2
UJaTQpTliECy6LHQLOrlmLDhRNSooW/Eh9zCJDx5BLMxZbUssedOGQkPoiDRI/9KOPjJmLvjtQqI
ln1GAGkMYNI56qwYnw3wFwwaIG2WYtjiScWBKpyUNDFE9uEkDzMZ0k1tzhqAzpPRe0avsVBFuL/j
lQQyj4C3phHKnNI/tgbCS93tU0NUoECYfYlaegYrrTpVOnjhUPiGfBGG0CbL7UGTYgESVAVrBHrs
FZoChmBRZ9GU7EEV8z0M/2zwpmP0zeaHjtTxZ7FUsVwF7+G3PQMebi5MO8LiEo2jnBC0eBEjnADj
uEABhBz9grA2Ka/zbabcdcT9BNEHSM6oyT4H3dicjouv2wzb60luBIe02dcOhk06StYp3A08rLij
u+g1AXOQJF8JqKr4ViNY6VtfQ6PhNNL2AXN1CKqLCJ0S5gGFgb47sJMupGt6EOEQwnEjejM4fKdU
ByyXAdtocCrvB8gdtBC/3YEibJYweVFTq0+BStE+iYMvXwgDWSkn5V6irbB14E4dGMBEqqx8B1+I
0RSgA56rktdAasGF12nPWHwFKCtxl0LoMTYK9N2QUk9WHps1s+/8wZrbrz66z/rjxLsC9YaAwkLt
wnd8QZPqUzJBMibQ0VjXo3O5D2PwKH1cdNIZRdRjMCDd5mW0UVVlgNfBcQiMbZOCnOKXAGYmpoB2
9yHuQRZivprPF7CGEWORDzC7DlIABTR4oF+1qJI0YCDb0gMm6Q+JAcA9LaePoCpULHCFNol2C6dG
07EcYSdTzjIB78sIdIbCaIHXBawKqyo+w577CXdN3CENpiEGAJ7zcBJhvXyKn3iECODYDjlXK1Xv
ZcE5a15B7ZoEFzLCEzApsV6MF4HKpU0ch3hF9PoLwwcz0YYd5SBfg3yIAI5EgxzC98bcqAHvOolu
B5sgwDXZrxFW1zz6PA42jv/VQAHILQ95rcWg8b8X5wbvRIMm6RCxENl1WW4nwVyqS3awN4C2Bzgh
EACgaoAVlRYw2bD8YsldjukZY0x4yYCGbfhXZgSXZDhW6XMwPLJ+pDUFgE3iPZtbQnwQMk7PFZa3
B7hbAEySF29MDzZs4om5WvhaIJ347IsHpK2qFOmj2km64FSQMYqB5+2QmONgoZtW6SHO2Skp1E/R
aZbup8D27xO3SzEQxyI04sPEfRDGxSHV4z55YQfnjEq6HwOblV7S0OwJM5rdkviK4KIEWzNBOrMT
Toj5XWIDjxHcAWy5nFJqSF7kaOklwctEAm12AUhA9Z4FAUXkLEbQGoLRI2jDcjRs7zoSmADYPUNM
p7B9WLBLnZfGBg81utiYCpXpIHAxfLI7dtdsamOt4Dt/RRF+8c1mSEiFSKtBjCj5wZgKAnnfaNUj
/MdQcEZgzkCjroCuu0kOVjQiPQ7djHgU+P1APDLTRzTeU/05YUVlRoofCGrfHbj4PowAjJazxeJi
0Wca7RgjsHdqgjAK75tjbpXS/Zw9ZwYJpxXYKMF5sCWhhsFBXwI+BKQqBECRmoQ6AD2fmCRkIQrd
hzR2rLCkDJ/NWJlIJZk+kL7TBU685IuCdqXSoIU2GvVkCBymD2ppAN5VtCcBoW8Mv8T5jp5VAapy
pR7hbUFdUt4VUSnXqCmp9zgB5FjuMfMCldOXmeoJqjnwcs5UiQPYBEpOvRVG8BFZvIQBFRltsfua
E73Ol4uyk5kVtgDNcQpKX7KwZ+7BRo5rq421/gPltUDYhbRrmgM0UdpOTjItBSi8UNDq6+H7I1M8
8m8+uu+I5zl/IWc3UIW//IH/f5KHJA9Zz3/8K436Lck7vWXF23V6h+//M70jKIH6g5FERqIEGkke
LSL9/zO/w5foP5DXkWgVCTQp4L//leARFPMHy0gCJdEkSTHQecMb81eGR1DsH6TA48tL5ifS0v8o
w7sUdr8SPF4iBYkTRZ7jcJOshHu57jqQSVRMBM/DjI3NwG9rCq2rQX+vKM9nsevrsX1p+MdhgKhK
EYgP3xbqr3zze375WyNgffWlOfGt5zEyPVXNFDfew7okFl7ImNPYGjJC8YOQtMpYtC7BzvKA1zMn
wQdnu+c6QqMmSYyNG1mqsJ+WYTVFwcSLpqOBHe+Z/aLWgBqdlHt70dcmzWmTXrhucsKshGEpHHg0
ybFIq5e7+faxo5rMq7ifp/vYEm3Q5eT41JqEtyjkZJgnbHa81z2e9fVWFWFThh1N07geh09HqZJD
yYUxvbAfkJwE0tjfVRsCXctyXS3n6gOudhUTxjnPscN8Pwczmi4guxAnDrOojae2tY6r7UOTwZAm
fj/dD1BsIWT4TYYya7HyonfU7IenLcLJbwSX9UKutgnKwzKLZlwQtpVuf1p4d4tHNfcFyRt0w7e6
qL/hc9bXW43TKlLqWEkKl43SWgvSHxoxhm/xKuqIPdjB6GsPzhY2h/ltQrK+7CpeT+KYFQKL1zIb
xY+6BoxRSpgSuogA0wZo+7OhQ/YQw+lJokX6N54YinqjfA7hqea0lJQOVDM6JF3vqhqtm6qFMUEU
5oe+hk9rkp+nnEM+Lx5DITdJmtYooCKUgkUXgggATA2EPRcA6F/F6Z3I50bcdU8Z0TxMPOCDdSfC
zRjze2aQUiOfapjN1Y9kxlo8ySliJ77mVQ2k5vwWSTOPbK18L/3GLYTiuaDbRbmf17gAJLWsaT79
LAaTLonvMr58Dgl4EkNDqTTJiUi8bJRAeBmnnU+FH4JA2RlTeU3HPhSMb+c5f6CzcidVHPxgabVN
Z68gpOe0jZ4ZKQvlJgM/rQlJi22oJ1HIPqXA/xBGgL1HonmLG/+Lp/xM5/kAxL2Yt0KoM/MTR8tD
EnM6H46kJobNbijpXBFYiKiIRWpFBONjUlfC/zQKrY5HU6seRTUPGkhmUchKhzo06oDhwD4ozAnG
nnC/AR2Vp7hQJjsablHxGACvnx1bvkBBMKRu49NPVBQaUyAgHS5oN+Axzm5SS6IxtZ46ACUETAbL
8C5uy9Ism/6+FaHYlddDJHdl+D7CfUln+kaVfOjGdkz4MkqzPsTSZ5eVp7hvvVQYPvDJ4ZJbVDZo
u1AYbVAQVYwbBSQUJVlAyaMWdpMFoIp075YM7Kz84jxFr7Pv4Cm0YXCOWmJft4syi2CW0mSzPKFk
KXh/RAoBw5nQmQnMt5E9BcPkhRFqY26mgW4acKpGSNhSv9yFeY/p6DyeEypEzV3BoaPquK8hExuc
UCiahDAkH6QJGCFhEvonomaACuPSSMkx3JHTGWheOFtbQlBAL00AYHigBijejR02a9kRek0WncxB
aVieGxg5ijFS6zjI0bgmx1SvMh6K0yMJbKYEJz0pOTL5ZP5f9s5rN44s69KvUuj7IMIbYP4BOh29
kUiJkm4CMlR47+Pp5zvJpJRJsYsqRV/ED0x2oRpVqYrI4/bZZq21Xbn4SJqUPj2Fep2VzrmpZe9t
xbqIqXzZvkwbVkhMjkwCtCOmGV3pNC1Ipo5tdz9W2PI0HRaxnLTsheDU1a3LqmgsepyrNhR5il2W
UdOVTpMuWiMpl5nlt+u+RKBWs28Nk068UAM9KctPUiDJRuTS/t05k91gXIaB+oXO1Neu78Br6aTr
0K2qC9qovzNYWoIJB606z7subCJOjzbuQ2J+MzO0rSht5n33xWGTLb2hRKSv8U9tkJiSUaw1OTyp
LIiMOdU9k+blCyXVddJEyoOKb+qX3YlG2nfZedY6l2zSwJ4nbUw9BzRtVBlN1UfIE1LxOR+0m9jS
vhWafNGYBtp4ZZYsE5u27VnyYZC7h9bx8kUmxR+csDDEcrwP6xYtfyiF68So31eyCjao0R6MGnHV
1Mmjpa241503vg/QZXZaMzgp24RMsTXQV8qRo0+V1HyWivG+cqUYaLghnSt9e1VU0Tu398eN5X3v
JS/ZFAYIMrOSXRQ3gvRqVP1sE3R9dx3LRDMaHETqwvXtKxfiaxf9s/Jf5sR2bKvivrgQTDTnHibk
knrOLZ0kaUzonL7GfXvxolcVRbNlfFs8yENPBgGlYGy6rr/L9coHFaledrF9UUXNKzCXX/1U4VFo
iq4jCOuYuvHMowgGy5LGsCQmrL3zvjuXuy8am6tvvQXm7NiUL1wzIdovV69M6XOhjO1duPfiZz4G
WAy5V2oFAUaaI0MMOaFTGT2Z5fNXC4AvejN7b3rmXCj2UFmBksh4MxqiipvgTbv4CgWFYB+ht5wE
4CtD+8XpfTanz7wLOw/krhlz8UIh7QPM5dw9cWDQU77ZvPIu4WL+4hHuDe6ZS9FEUShpUiDfDWfK
pjumak9rY+dYKJS+zo58cVdaaIdapmaYRDeHu7KqlMAqE3alGd835k2Fq6K4b18Z0YvLZZu6qhga
SsVbKNSeE+/KRiJX/dDf6ceisAMhnbaorajvk4J9HUjyolNmapYp4AXEfluY4d776tAv3a6Q+7sn
4Ki3jo51gRtF8eEfa2OJbb//tmd7Q1aiUeMe423X7QoO50f9vUX9iA4abwv0NemfkG26e5Ggp6vw
a0fhFyrB87c/2y2mFGaDHTv9XYwockXi1LqKP5Z3QofbX5l31puR1PGiuwYNBfNsob5CyXheDd2+
XldEcG5odEJ6Fp+1nTu4VhErd3pR5UsK0Keal9wranMat8BLvbq9Hsz8zd9vqJdst7n30udBmhPE
tdyGyl1UwZZqAyrhr2zZl47F/hue2dCmVw0pKYvhzlJr6A3quu3Qz21wgf9+JL9AGZ7P3zObmXs+
lMKQofTU0fU1XuAqukSjYk0fcXgM8Yl0+lpo9uKSGdxAtkqbYHmLddo7HZ1np1Ii1Yyt0JayDKRw
uCmMK6OMl3X9rqTQ/MoYXzKe5t4Ln121vpZ7dNiLFLZoe1FA1sjXyZ26Ei0JXjsO4hJ9bjv3X/Xs
knUb1fbGNFDuEvCJqPHLFX3mqOxUbXXsg+R3OjKiWQ+AoJbU5hXL/QseeLuYPwe6xcjuzawfu3KZ
+4N8h3yEgNiiiOSc5isTGSR9SbcZVOpEXdkneXrarssr43ik1aaObrFopj1t1kXObD9zMgypWcqO
M97JZ9rGB7ITHFvHzhli0yf6a3q6r2yp51329DwD/RtrBPvxSqJh0LFOkz0hJX6anovG9EJEzXoj
SijBKvvyykDFEfmbNX8ubeE7em51Ckeo/kqA+N5cUihdjQimXZvIMY6X3uY1JPEv+sXPF/rZqS3r
rq6tkW1Gx5z3+LzmWQoCSTQCWRen6XdKcCt23y1plZu/H+wvFPTHNyOAKbo6Y3WfvdnsBzusM3ws
EAtbvbr2hpefmp+9K8HBFupaMZVGGEnF6XBKGbF8W17VcKJg36+as+S+uH/lF/2HXf/zJz1zIdp2
sMdeG5U73xm+y74CeGWsveVQLXRnxTkETasp0qLyyPE3vXlpWp0JEyhooJ4at8aoQMTrE5BNebiI
VGlYjp1lf/Mk7aLvg0+NkVwOvn/m23RYN6STrtBOZT9Gx9tszgfV/Wxr+V2Sd7AzYi7dNoJm6jf6
onTD2z73jI3vuN26b0uDFqKJvERQzlnFdeIf5woyg+1Ilyf4HgWdPqSvmmqVp06t2CvZ91Df0017
lSieRolJ1pBwLK+qLDuPYh3t8iit+lVTB95x6qYO9TXlTZpkF0Zsvq9U6YOJXl2dxldx52J/Gkdf
R8pQbdQ4k6/boE4vlRZylBe3AvkPCVQjnG4oxPQlrVgkMzQ3hhm9cTWqPUMGINy1rS/yMKKq06Le
EQ1WtCL18WANpB6SHvYGjcUNqExVvfKD/sPQDNRdmoImuoMSrSKn0k+90OjXJbjRY3bWN8mlxtP0
YMMGw1XWgyUlC7NV7rMs/qhk5YWXjt461B1/Y1V0I+vS2likHiT2cKjOokGjngf2NU/hBMfJdRxb
l51rlosuhiRYmzBtUYruztqqgQZRQ7GO0lFb1UEcrUKjRJnIUxIE1ml/oDbOXV2p6mqQgXlmJQWo
kT8QaWTWa9d8nyf5d2eQ3isFxN/eUJpvaUMig+g+XA11DtPAIO3UGWZ6EvRUZaXWqVZtX1/3Vncv
6f031018BLbcb22rnFWDBlBXASoFqGpIg2AxRP59XqYnRqNc1KTp4LdFMKqVSEJjcKyv2iA4kbzM
XcSqqtCqlJ4mpO3yHrlg06M9TqGh3aVYpGpaUghoX0Qrvy+ufbROjm11QMRGTcnDuXDS6qaCQ1cQ
qLeFa16NEXW5pIdXVvhysCayNgDn9co61aNmAe46XxC4lye+n6dXedmTiMmkdGPKzXosang9Wujd
5m4jastNS9Gd8rwEVHmpFGTP8o6uMK1GDtGV6pWJiroVi5oY2cCF1bjhsarhn45MDrwyou26fVN6
3dfILmpA8imk5iZylrGWAe2UL4LSvYm4w9UhuKys8WNhBhG9gTO6FdvtXerDEVfHnCFp8iKKApR5
yHwVGUomf29vXkwskxH/YQGfudvqCDhe6rlk4wshYDSegEWxFkJARnj3xcmrnKoXrhdLpiAFfoii
tfPMvCESajitU6h3pWouApjVnfLaDab++gpqGyChgULjvdjPfHhbGV01M43xrlwNqOTpNC0dT0zo
yuZGP39NtuOl6IikAFUxzaAHvGE/G5Bt5p2cWr3GBBLLIreN2CvxpbeUf9Jc/n+t81+GYtG8gFog
0DNFJs8iKo//ufa5jIM8fwBrkL4Ac3vxWU91Udk5Uhx6JIg9bwB7Y/c81UX5StV0Uyymoyu6kJd4
Ar7JAN/ADDuWZdka4Dfcvyfgm3wE3E3VAazZmshE2f8E+EaZ9mD3/vLTn+9ex6uCJmj08LRJzn20
Nizogq2QAB/oVAChhrYf1koF4IXix/iu8DZyCuiHW4C0/dJwzwB8kLDVrWWtr7PoxPoa4bfJp475
tihuTPdqdI5zJEzjE2u8R0gxtL4FLRggDGtQfy30N4p+4Xp3rUthYOWhckrzKeNz4N/a0ZXUXFn5
WaGeV+aNQMOEN211HvH3c8k9H4Prqj+2UaQAiKQAJ1KDqxKBMWugKUh9ZUH0BkgjR18ovbju2w7p
uOA6kx4itIka/aocQW45JQIwm5y+PeGN3p4iU9K650a2NtO7HgguCfViJYUnKnyW7rPaUoTIfBIs
tC5t3ibDra/djWiHR/cKjbGiU8u/dKuTpD41h3OvOy55DjYgPwnjY8O5oAqyGOP3jkEZZknjuyy6
7pG+CDbg2XznQkEENj6v8pPeP9O6y6G9GaBUuCt8p7H9iDJazFWPsIQGggdWpEbT1pNy/LAyvBOp
PxN/ZZtRv0dQo4nuMBELKQRKDXPxqtRvi+qW5pchYBBjGdJMeMuNRq8nQs0JVIx5Vkon4CTU6DJX
aAF/XOyEPP+RHbnLEv76X4B1FZjx/2wJjh+y0gs+7+MgxH/weNx18wiNPsd0DF3DpGzP7eNp1+Uj
WQalisiiwbEGaPrjsOvaEWbcAeiqiuDXtDARu8OuK0eyYZDf0zRgEOTDjH9y2J2tusLPYIt7ULYM
3VA1DTwC8KTnIa7ddZHlVjTvcHXEn07UIHA/KK7ZxAsp1pH6cUaa3qWK2V6OI90Kckn23qpaVB4X
jmYt+0pTNhL6fqvGGLpF4xTNaWQOGm5kxebOXQOgkfJd1TXz1Bz76tgInHBVqABnQ1+rz+xOqxZ9
YYznbWw4CzVMvGOvapOCUMMD0JPm0bsxqmiOMoIyxfttT6vRq9ZqF8DGcmUI/6VfnLVamy/tcbCO
E3dEpjj3zE1Xud1daunt926gwYobucWSmS5wmAdpU7QBVJy2C1d95yCw1Qc0i8JY08Ovtr47bYUd
sCVYU0FAUqUvB3Njye1XQkQsYGhYBe06/IiWHg4mxR5TZxV0VL2MPqOhlWrVG3zbGApbqwFbcojZ
NCdfWlJnUTqKHQpQNGFqUmdYt45fHBcyyKhSx6xmQZ9sUPFBUFlTpbVpJjDlpfoDSGS6jKide8Mw
nRXa4v3GrEa0tFQ9X2uBnx/nIdNm1LpxGcpgi3WvGK4bs8HJzyTqICVCXUkcp8etbfY3WWuySCPC
PIGnf3XC2F3rctxeKWSTFp6c0u9JorOZRZSygNj1NW9B7lZleB9nybWuSMGpXvgNMSFJJrelvykl
tfhri/Q7Eh41sucuddvAQKQp8Kt8o46mdtKoeMKhq/fLAhQ7fIi405deNPirLHNpx9kUCBLp3A6m
GlDjtntq2kbR0tCyGz+CWATDqgeFfkfup7+kRYt9Y4D2rxZe3svQHcyBpo8uYOZECqwbSkEZ7I3Y
V9bAaALFKs8K3sI90UQfDcvpTiJPsc6cztY/9mHqXVJ9lY+r3Mg+9moBabgKkxbquR8Gx0paD2+l
CA2SquzdD81QYinZVNxyLdA/1jAON5VmKJ+ysorfZFFgXJdqE61is+jyxaC0iQIUJNPPOrcDPBnE
HRZdRT0vp/0BDBrHvpR7KTkZmgaoce7Lb7uk8C9lsqKnhdvmN0ORhpsuS7zvo9bSOCqo3fIqouvQ
nezK6Z2agBoOwy77WLi2dxEOWncupdZ47LhD4q/w3L0rORv7awDxoMUlQ20oJNeIF4+KvoplLbSX
epzk11EKu9HQiuHSJsaDxmNqZ3QGd2+bOKyO61Chfit1wW2rmdKxMpbAS2mpmsGsddMMlHphXke1
bPXLOPZLJJLbrlrUndY9aJFMPElPOADscXGTt3Z6POSaGizKsG4+WG6EZJXpx/fumIXSIqWKfdkP
Hm2dlQD+uVu0DXefFXy3K69/I1H0vrFrA5F/cwvNpfZveXHzkCc+yHpJ89/IY0gdFcBAQ8q1r9Sz
xmqRhe2qULrMncb7qkhJ+M5uu3pjt1VI/x41QWFBMVqUyCxmGVR3nCOBExlG8ym3fO+NY/rd8WAZ
qQwGwUovnDDp36o9SYxFopaQlPsoQqIkzMybiINGIyRTe2PFlbSp0tB6E4Z+8iAbtUu7M7/mjaB3
ug9h4jjHdacPH2IzM/WFGdpKcaZ7XfVN0s36a9sFwGL9SPkUeT2bSSsC2nSYkd3BYknMZN1rDUJt
JWaaILREus4M5Ba1Cj1oP+daXNOebrTLz4GJ6hcIEDC0fiLTVGTo8k9qosZrO9aLbxHxA60ZggxN
u7xKTh0nVN56cdl+i0PbwGtz3E3XasDiCg4KAoRZlsinse+662zMmnalmL7drRpPzdeBA2A0lhB6
LQc5uzQjiQ7YbdtfOZyc86IwitNC0vJLEk0liIxa7QGpM6PXiedbMMDaAJS4nSTvgsHw3zTKOL4Z
xn5L3NH7i3SkJmElw2CfRl5WcDTymk6YtRFUS6+OT5VBIWWXeC3ocQv+CBZdMm95FcQnoFm5tkqy
zn/fl8DWG8PVNmilSCdOriMO0wdg/JM2hh/QWslZntmKv7SKrj9lPbMzX1eMywHExDoeY5RZIxvu
hhUJ9KDU1PJSkg1XpJ1Mb11WyEUGjk1XqFrHpAagRFBKs506xdUjEVJkrbsp6GZ7UWul/HZMaKnV
5iUOaZ+673pFQ3dJoZL+odL19nxsK/N7Ho/DKbrfw73a2Rndas2Bm0NSbvy4JbNQ2Gn/hepRe+s6
0Ui6IG6ydVYV9F3rapnUTizp4dmIzf/EGULuqIjib1U+crC8wbkpPEATjlIAlo8C4POh3So3BcLJ
NFDKXLTsgyrWaevlWDQ31M3gNFY8IwWX3kv3oREaJ5GU+xeN0rgnep8Ft0pi6vDfNP1rLXkWtUi1
jNdQapwLJ7LDy6CIrQ9FrUWAOFwSVKClPiThWJfoJlghsCit2PiJX70tPDt+qFVjPOZMGCepXQNR
d/OmAVlRV+mZrULTbuKiXcZAzU8CGjMeB7qTrelLXC8bI3RXbucp9jLPw0CHThmaJ1ISW4tUr4y3
Ms7K+9wI1E1QmUyFbhQwP5FYp9mNmXbLvFJ1dAwBQpCT8Tz4+Wpk6DBEBmUj12N4FTslUlmVonjX
cm+E74OMM+PXZq7SPTfzkF7s1H6TJo30vUYg+qYubevCCxM/XHWlrFx2dhCxBWTkykMdfQ9unEHG
quZE9EguFvJlrQMa12P6DOeV6dzQZc/rAcwMOYC4UsGvN+igdDEQG17odUlOzlE9Qo5I5no/bpQE
qRcOStSuIpqSnGLhC5T52Z4lgKXB+TIqJa2vCsPMr5si88+y2gX8T+5V0U+UUNWSVVHnCNVqqtMU
m5r0ZAdFwxVsuUJqgmtk5Mi5yXFjfsNh8j5xfrlMKy8KV04VRcn5yFwhG9uMzJMyZMOVZGTdfRf6
wL9AiY1QkEvQbWtsBaAYqfTpaWAjp71U7DqiHSt0PzRhGgSvj13Nc0jbQZvS1m4ch/pqlGMbERLJ
8G7H/EvqfueMQOEHS1ZXC9XwPo+ElnoYo1AKFmgZRMXXptc3Rgl8x4gJLOOFPGZXlRXS/+62zN+H
9rvWu7WId8vgnKzyMmVT5XBVrIfKf6uo8Oo9Z+lmNJPWfIBIl21oXgXlmyq/zRzzxDHLr77aIJen
kR3sTiXoUyCsYh6CTsnQUjJuhoUuFTecqdOhiO+1pniXGM25VSuAf/O7Ijfe0Qj4eEgFHwpxyBE4
/nFE8K105MVkKf2UydWHUi/wmOq7MurKYz0cnFMp0fuPNr2RRofMpgLIxr2Vg0g7N/McsgEa3O5F
rTa3wEZPwpJm0hLkDUBxpPWV7kHtO1jQ6WC9i+qieKjjYBNjt21X7T+zeYZ151vXqg9B28mr6Kyu
BmAnBa0AO9/GZHia325Co0ZPPA21fhWoUbY28vguMMP4S6A3yaYLDIUMNp1exgSiRRK7n2yX4mQe
WN+0pLvJuQCXjRUieFDnm8ro722tuamTmp6EQ+y8bSIT9J9bJ+PSKuHZjIW9cgLPuIwzC5a/7Cmo
xI40Vxzh4hlZ7KzjlpTukFtouVn5ew95W+RcW+yZZERLK2j8E3fQ6U9US+1br3Lrm9ak7WYkc9VY
drw264r5zmuPaKZA6CnVkmWjD19qGzpNalYV73PYC3KFRmrmF++g/V/2mf4m83v0B7X0ba535rLN
HPprdU61aLr2A87qp3p0lFWU0aQ9hIXtSA7R+7g0ZSSUg5EMcpFBXGpKbvso0L9ILW5DrPn3dY4N
KB1u9CCIORGSKS90n15GaW9h6bXmfvQ41UYmVZugKYNF4YT+2u3BIJc6WEBJo6pg9pqyGrsoXpUO
bHDAbB8aJaLTGtC7O8umCY9Ww0r0LAKHPLG+jFzEiyjvyxPLDZGmc5CJylNDPZY7TVoGjvwZFUmy
tgX0jqaOnIURu80ykuL8tEiiCpU2F6XRojY+OD6M9r4vrIZgrK++21JjvTH8wT+X7Fa7NFXXuA8y
DaChhLt1AQ7VedtTaP4ip7K59MZO/1zpSX5uxAr57jYGdCeZZXIRenn8LpJ05copfTBDTUoCHU15
Gb1XUwKXKUv4kYZttet6lJVrrZYIDBofaKJLOeJdlyGvDGbGPIEkI2ZNpYLUtC63vKO4tAttAkew
Y8O3OTqsq05zo9Mkc+wvTWG6l3lp1ndAsb2NneTxfZQGw0IGb3ohDxo0yy4eyhW7P8TfVCr+a3XI
E3weqyHFU9j3bUYrE7qXqhtKZqV1qukjKFtHde4qJZbJ19hVQpAROhC4ON8br82y6sqJte5DOao1
3XVTSVVWSZ+G47HKpSl+v+ogFuaOERT0hBZBqgf215dkFQhXZdDsvpLDLj/FGVM/BCak6JXqdrR5
08ckXfe1oLQD8PzUWq71INdZu/GjhFCnNOXx1M5rXHrLytLbUXISbSVbW+Vahb6eWYtiT0RPpyGX
ghOKYyayzk1RVYvBgZRNQ1QEC3p75JiraoimUadnxcaS7G4TSnqwhNTbnmjyaNPnnnJH4/moKvuw
1BXUiZAFDSj3j5q0Du0Mtc8hf1fJtPJF5a75bmfKeOwqdE6Vinp8kFU/J1gc1eQ8rkr5ojRkC6li
38vPAQ0bl4qOelZit3DMRNizGDoaASuqHV2rSaR9DM2xWiXNEH8nmgoumDTj2MfYXSuioJcnjXOe
DCkVna5rhq92Hw4XejdQRvK5XFeVmsTnY+Z011UDsbCAWnEbRBWtlCxkZHVLLc7GwUBqrnKH9r2u
D8ZDRfnv3Chh42rMzoVpN7RCyh0knENIVYVU0Pdd1vPu1LVCA4G6waquvaqLUI0oEnpkeHYjvYPN
QpfKiBhyFWiUTBc4pu33tnHkq9yuqnduAudkDWzMQ4LALayNV2XaqadHrEFXlelKLcbOXwZD5L4B
39XDiuv75DigdneiFnCwwY57lUdxtXTYrtZg42M1jX+nRH1EO/oihDjiWdCBafbqZm/rDAMGxB0m
blfQWBYdO7AwcfsuT2zErVRvKTAGUHIhDIaDSgigEIIYPS1TVamnGUUuLXtTpgTpqqUHkBviF656
fpWlfnHvt412I2ccqnNN89HrNLLyMu6AmmYNYFsRZ31ssjjM+EmFfbfN7/0XkpcHBH8Sg4IMX/0X
M5y7n/ginf9Rd2BH9t/y2u+yXzj/v/WH9glfvz7oN/UBBCrwIGm6fdJWm+DvnhB/JvnTfENCQHeO
ZFj4hqORGY2z1Nv9e03wykxHowyyv2xiTn79sb/KIPzZn/m7n/yolyBEERB0mThoFYEDBxUDwFzy
9sMs7o3dtI9sQJeizPPjayZ5b1v82fB+Z5p+bwocECyTlt0gw+0ojg3ck4kQc3EwAwqFMJtW43SM
ffwaSNi8ZoCq78QpUNUjzVANUJjUcvdW32JzmGhcGRi77Yev5zV2wX+etPqmegS3E1i98uL+lxxE
QyhVKDKSIdvP41zP6AAI/OWkKVCVIwiSBvvfehzioQlgBgzFpE4t70wA1nFem0DVp9oAzTkyACCb
lLkeD/mhDZAccTUwA1CAH7+f3xzIU68/xThCygYMAGTZ7edwGyhsE86JCY/58U0zOgKKOfUMaJxy
lXrpzsTzfweGUIEJbqEP5Mjm7FZeUC4mnX80jqgH68gPPdv1FlcfGA/OPVgP8ZndwgtB0UljN+wj
09ZMEzTLSwdfNY5ssvbIA+ys/+xmgAM5cQpU7cjRgAxg3x6nACzBng8gKTJXpIwDzP9mZ/knX35Y
PUVTLNtRdy7OM6sn4x0yM9bT9/PbAI+/6FEg7kdM8g/CHknTj4CH6WgjvHgGJJPvScuAHZutCyRP
tQO6OOiAYqDav2gHmAJbB1tpzc/9m+z8a0e2pWuyY+zO/+HV54D2AzPICbF/mId5uX+TL38VD5fE
EGB8DNye6SM2ZmZATNmP1588u/hfVabGPzg2BvqGui4fhn6MXUdJx3RY+MfP7Gz/5NhPYt1V3SLy
A4q2/RBH7K2/ZhxZNjhx4ykz8AjLm5HjK+L1Sf6PxhSQ8EL+CHGT7edgBiDbHlmkf5ArmtvyK+rj
afzzi4+xwwNQDAPF3ZfGrllHW5ikOrusB+dy4rob6hHhDqQEQU3b2/LGkYmoKQyCvRMxL2sPFH3i
2E3liEBfBurKDtobuwjyYXtD20X+XHxm5+upgok+7bzbODKogIugZvs5XH4snq7BVBGg/O1ndsde
EBonzYAB1llXwAE9y/Oq9pGsI70LRW/7hhlZeYgZUwdtHtmGLitwQB7X9XDnq7i3Kths80f+Y25T
MPXMa9xjKO8Da0KyWXwO9z3S0IKeRZZ3dxXMz+T/ooz4T8tblLHQQbSJc1/08yXrCBkK3KGnFKdI
gc3L9O/qb39+45PLYJDiI1z5PdMvYRUe8/9kwbefR+diTkYA5sU0y+eQ45RFlntn2595/Hg74lxw
9z/OgKCGz2v9CdEmTgGGjsGJTb4L8w9jXXYBU6Dbyi7L78zO4SdUmTgFEhcd6R4ofYLls3cGyHXK
qNhDJJ3dwlOdmzpqecuBfCrviJ1+uPQiww8fCTn/+bn7qmhvNMnpEQdnb6mp5WwfOCPzRvV54hiF
kC+8MkffFXKF+74/ZtkWiSxTVQWVdV6GbXIOXwKiItKXlGl3xvtw8NK2ks/XDvin7Wd2c6Cgrjxt
kxPTKiTxyGW86OBQ5sL5heEosnzzWn9FqNFOOuCaemTqqDH9uNcOrZtBlg8dawOF65ku/+RrTVFI
1goUA2X6px2+f/wtZsBhf5AyffzMbRPw0yZuAuG+aIgKUKZ4nILDC16ijqfYAFl2la4ZJjgQE5g4
ByT1dA2Ks/00SiLH/W2gWhR6kC+QUS2YnRV4/El/Ht8IHrdqGIZs/yzYHwz+SBF+L72FfhyReRnC
yfktXSVfDWKReuZLRwAfl+SWYMHvMh2z2wSq0HWddBWQx6JizRB31dxnqQ46DByJ7+g/sDOEs5uD
ya4grjxjA7R2ePgl2kA4ADmFZMnj7pifJyDUTyYtP0UtGz8PT3B3AkQcv2cEJIs4T0fugfz34waY
Xbi3LUpMmgS0LjRwarL5dNmzx/fnADuJPgaJkKdcx+zcYdWc6g4r5pEmiptPyCaRzNibA52L0FG4
Lkj8bj+zy3hNdQVERp+PKsKex8/BBGAL+OAt7n09r9uQ1ZloDFhkBFo5T093wWFYwAzRcJCcIEJP
28/8joFIUk4yBaT8FNVEMd06tIM6IRGZPrJ9c8W1UIuYOHYQu5S6qOo8ZTsPl19j+YUbQOT4eD7m
V/kS5elJy6/JEFgIrfYxHHtWEOwbwkcIoz3uf47C9n0zSozZU80gilCUdWyZ5qI/VnlvBtQjnAEN
+O/TVfm46WY0AzirEzcBZlCh2m+jaPf4ObwKRWaIlKjNPth9P7dNoJiPTvqfh4aS6GTLVUB5+8XY
UIBAafmAiOTjm2a0/vrU5BjywFR/FY3mbz8XeO8ISKJzHCGThfTZ7FZ+8vEn8UW6g4QHpnRv0NQ7
wBWQCyAenufdv6u+/fme535TMHwavTAeh3gYDgrgO0aBnsuzc31p3znR5EmMTsPoEef/9O32ll+C
+SACZIz/7PY8LuvE0SvUehRMmYnU4dPm3h88ORCwDirI/5/J4nn5/ljqiXPAvU+yV93Gwds5ONz9
zBCYb1Qgn7LBszsEk1FPCsnALeRJQEX3lh+eK5edJSois3N2Jqf/9CMTUWYDpt7Lvo5GDlgzbGh+
c7vq7Kmnnj6vR7AXwbKbh7EejVxF8Y+0J7DHuQ17qqXf5rqgacPhe8m5xfcFxI4dpFXLkymcl6mj
Ke9UU8ddJqB7hr7b9IeuDtYeEWs6XzxFeY9TPiMXV/TEmBTmiq0vi/5bDlS9x8+ByduSuCh/kgmZ
2/5XxGGdNHiYyWJn/6z5kcbaM/cGUyOjYkDif25jV43Jt7xCSWOrz/FidM8ViNqy6F89WwKrPRXc
LMmi6rmF9eytOsRYquFIA+DjztPu4X9O3PgGkE6LmJ3Rv2T6BbdLlW3Cv6f83+z2v2g+OensM0Zw
L8iKiyzB3vKL3u1i50PdenKE5jb4yYBenBoAjQDXn2CNz9JaBqAwCt07stCcrrtdkmlCaE82C+kw
W3Z2Xs1hcMPBYGLg8j6BmR/N7IymAMr5xJ1P8UZld6ukOA52vi1QQCZiLqKxiPjMLr6frNQFaZ90
nk4r3JdJ+0KthcDWAgw1T9PPr5u4+hJwV6CMlkpnoR+D3LN/EF5oriDKWz+JnfNy+1Vzqu8jbDyI
NtxawQzZGzwgL4NOSzZuz9yMPloSU1eelhwiq4Vewc72HQ4ekg8QNwp/yvx8fRyViaMns0cJgzjG
fIIvHaz8Ns4h9aEYT2Xd2cX75CImzoHEJHC7OaTueNTeviflx7rTJ3m23v6OR/7nF7+FEBM6HLSP
2QU0zzI9HA4ak5ECYn62n9mVsyYnO2SKWQ407Sdw02GyA1wDKmYm+McdyHN2rs+u4PDne0AwPbjZ
SeD/DGr3ToGEe4BSFwWvnTzCnNy+yTEfFztSLWBcn9H3WHcgLjj7s63nTcZyoNOCWoPgeOw820PH
1yAPwMnnWOzyfLPb+dSbJpp+kr0KWAXDpq7z+Dm4ABQ8H7ACpkVr7qev5+X1Tc/1crZx/gEw7ybg
MO4XPD6ThJeFY7id6zkd/h284M8tH6o8Kp3YOP9Poz9YfnL9WABgLOYO0zY/93fHKp4wBWQ0kWu1
CR9einvE+pP6IwluzC7LP5ngI8Iag4TmDyniw71v4xlQTIHfMruQX5msVCQwXFg+eDuY9b3bHuVW
QBy4O/Pb61Mre7j5CjUt5z9gFyUTV4Dcp6oh3jdPa7+ruPz5aUeemUSPuMt2rt5hrItohazA9yLX
s5uB2Rn9yVJNgpdO681t5Xpv39M0bwtg5zKcq7FnY050d1hfNHnw5AVBdm/wZE/RbQXNqTxJ9s7t
rt8JRf75zkeqhGtuS9k+GDqgNqCsXIBCzkZ8ZlfU5EBOXHbdRm3Z0gWd93GMh6de4HVtgH0045jd
sk+N7rHpgsMOh3e3vIdDh8BI1o9tvzOH81t9+olPXH0iXBoNc+zFGdo79Fv+Pv7NkzTd/G78J2mJ
Pz/1NE8ijKeaCYTrx52+NwfgPBAsZgbo2T7TCA+uwcQNIEobBh6job1Y3pEQ8BNZf/kHxm12lz6e
6sQ5METx1sQMqLvt/swOUN5Brk50FH20kPO7BaZW9kV1R0WPikwHgzs8A9tAR8g0Miu/m9/4jUTA
j2ZFSz+Iv217GQUP1VZL+7Fhzat/4KmT0a8P2HWzEV17gOQiXH/wR++G/OHx4Y/NfcQ//9+vWVoH
Kf9i229n74v/g4HZ+8fs68Pn9JU/8zVr0roc3orOceljh6i9Jzw19Nn+7N1v2c3XryM5+OFrfmLN
JD39y5PgofxMz8lh+8WwG7VoS/U///r39zL4+nm/bz2dV57+Ubz1f/71Y8h7x+dvH5nWvK1+9liB
fZ343Co4+KHqloz3c8b++S9dN2WWPzz9qm3zJihZ7OwpD73Kytr/69/Jw/OJReVAxF5Tnv3vpqrL
z/GzebBke+LU3tK67cXfvKUiTvvN1+IkHP5iQCL4itA8IHxbttB/xEWbMi839P3ysudv0eEQWojr
wapHPFfAzp6/pdk7f7+5u9kzn59tRORtbF2lXYFgrBEE0Kn3+Yt2RuM333H5UGV5Vn9ODqcNTJnh
kGbG0aQ5EKKBv26nPxjQ5WfPLx++PP1icQpIZ4LTYGmE1rgw98KlPVyfP3jR8nMZfPnCZvjr6qH2
H8r4c/qtenqueK3wMEmUcYUKdjSiQAKJ+cprX7KIP3qh/WonD3uc/fPvdz9nO0nYyScLu2+jD++B
Axv/v+E+iD0M14GdJXb4j4vwmxv636mXxQcP/buj+JsPXWR11X1ODx4rtPen/tjFQxqkT48RK63i
y05+aFM26bfg6UHisQJwN/WxS//zt6eniGf+enk1P03cb87r24e8+RIHX//Kvv/FOf1rSdvF7OAl
f3csf/Mlq4ck+1rS5/HrX6+/77+wA5d4O2WWHazr394HvzmOZZZkZXZgxgy87MnrygO46P96dM/+
H3fX0tzGcYT/yt5sV0VlA5ZM8ZIqAAQfIkHTBEhVfBsAY2CExS68D9JgKlW55Jp7zjn5kFuOufGf
5Jfk61mMjB6sAArTMW1VpVKWnPQ2enp6+vl18l5GjjKdNRVTgr+jFjq61dmYeUHUohVK+eidGcKr
YBpPzU+hdLuT5aJwZEgMNDQVTPTHUhUp7F4cnZRw75lN+UbApnQzU2Sc7EFDgO9iatIFN9eUoQmV
xwDX/kTNh5wyNYmEUj5RQ34JCVwpmOjUewY2/eHyo83gpiIg8xHOa+fx34WOxp+d3aUmY7cOCMfh
5M91smTaWxMkfbwsLszQ9woAShzO7QUc3WLKHpcGDQ2EKgT49aRACbBQqj01VhOVj1TmaJH9sb2D
4aSXaVFwddjq/T7xeeqpWN0zG2zbnMPZjT2iAre4h4d0NOLKQAj74cyWsL5+DGo7cYNJpw9kJX8s
+ckRMkgo6UsDR9yRsXomYdgtVW7Vkb12n3H5nnJPY/mibfJclY6c5ZpGHUJlcQ03f8ysGnoOwsn2
9XI01XGsmfuG6SwB0lVCZSO5ZrHiQ8XR14meqNhxSWLGBgn3x/0PsY88YaaiC50mTJ+BySBAPJ1v
JK6oghwsjHKsmFdv96+FUh2kPOSx0wyhRPuP/0yjQTp//DmCPkdX2eO/kpHhCUigpYfLZFAmxstR
2RJg6A8YqOTBt6MoBYQzfDPZuOCENBHKb7vMZiZR0bHK2bOCKbRw4sifG89Bbr4SsEpdJDVQYmDv
K5qqwxn+fsOht+M+oUL+3syHanjPLQbNj4cSrpLS/Y37Td07obTbJosG8IyYEUUiOpxya7jU7Oww
GAN0268w9XWAviAY6t3ByfMlNQE8CsiP0LTmOv//t8pVW8fmgWudgNJ10rxQ0bVXvBK513HUV/Gd
GqfMraONL6HafILshcbzylykzXJb+dFu3WmajKne4Vi0Hh11+IRyfAkBZ2pSMo7RQBxO+QqpgDkn
e7iT7LrCdt9XT+v+dq3wzG6J+3896d+vxGcdN1sUZKRWN+b3XUfo4Bi4yy7hJ5xkWidUN3J6QiKk
+bVQfezpn4wXetICmFCyfWWSIroiv1pbn69HsSL6JhxpqwISF+omMYUeR/0CloBdV5Q93cf2jww6
EIRNR9dUte2L8WFJgZn3YBLbugbeVwcdt5WtoTZbQiP54Ek8lf5RWYymUe1XADeI5i2sIEBrC3ZL
I0bbGQHWmYZfp+xo+yg+PXvRqm0aAYjIlqO3mvV8J2H7Tz7Bk/hhgnS6gRvErJSAkW096GyozDtO
WCAUa2Vz1GzZoy+Qj2yrZBKrsc6nTgerB9v9aX9z2luqZM6zyLTh9oM27okmtD0t/UMTsP1tFK55
REPzgqG8oh47TMf8zCRC/n5moguVzJgySJQq0OLBWw0kcgjwryfROf1Xv3XthFo9fAInd5aMkcnz
EkF2b2Po6YEyP7qGRIrwjVpw02D3yYfyer7MJssH35whInfy3v8eV61+56lX2bUjxaFsV9mPGtoC
inGuHtRsuikSgXt9oXgzBPCAwuXcUyOVblwRWkkUKuUe9bZ4/ZRYyC1AWMVjc8ddcUA/ixBWS/9O
S/RAXOoFrylYOKxQAV8hzB/pODrLN9r9Gq8FVONKzTZcFcxihMv5Cu3mZrFAMwgPp7a2Qj7xoe6b
ZKIWMBuOTetYNAS0YzBVxo+PmxK+xUC9M5uSRmrT/YT9rehAGdT3HJ3KxxKwRAMk/8kt9M0csPnc
t/bn+eZhqGvEQXj+oTfm1ugCKSxHyMpDwtR9i9bx9C46K9CJuIi+jLpoeEqLcnUz1z+HHUc0xxX6
Q1YfPC8TlU+Rb/8ycv9o6j568JLAx0I/2l+gqTBe1tkbQO/TzurQL/TMeBzrqKvywhGjMwLAw1bq
T81TrKTWn5oZOsATSO39P1Y2dP2jmKlAI7hAAY76RJYKB5SZ+L9//Uc+oz+dZEvk8MDBKZq25sqd
GrOHyP5g7G1nlF5N323L/wwMGilfoCGId8EgJwPMPAnF0AgKZk7d8y+PjEqXiJdM9B0acxWrDx5i
yBWYHk7S+5uJo3Q2TiHAgZohjDQ8Lw1cIMzTCRzeuSpNZmaOXdJGQG8DTZ62xoeq+5V6EZsXo6lR
L/K8dPTWviFw9n1E2jWUBWzQhVoUU8+tqUSz8xF4vsRSZUpCM0vr/JMGYxxs/a+6qzKHLViwb7l/
4/5y261tq2mGHDc7PIFj6ywXWcnsjMQ9OUHYgwx5ZhaMXxpYDL0lZxn3YOz28GCieaY0q1BjR64I
rz86KvYeE/5ZKK9v0mzsiYAQb0LJnpf3yrB31u6DCiV7oYcq4VUY7NwLZ/fbuScDiT6I7zDcljne
7IFtjsuVH13a7atybKJWpvwels3htT2IL9FLv85yk9a9hJ7aqsZFPEfduYGj58VmTYH37i08kAip
X/acYvAunP0/aYQjjgydo90nGyqUyzSC0n2WR37YBxAi97H9HZgTjG0l0ak2k2mRR/1yOEY8hcFW
diVfNr+SMM/oWhvW+e20MhhYQgJGqjUso16ZM81cUReQ1Z+vu/3u9W336C8RKZHOkqjv3wNa+vIS
fUaNJsDSsA56+0zqMxe4AGeJeTLnBnRo/n7lSPy+exNaMaw/t08CT1UL2Xa0z7o7Rxd8p4+5Oyyy
E9+c14aAlUPz1MSUPMkgcMHaaQ7B2k6HU5096El651VNmgKGFMwrzz2ktbyhlrRdxhOMKLMT/FqA
3SNNxT72ntAi8VB2zzKIgXfCSMwddPPCH6QHMEYwt50HTTGkI0S3Q2Lu4NhstAMdCLjIxypLdd1b
tHXi/onZ32PECiO9LgnaJxyqDidmiA4dz1OUSISflHjJcr10LNLR7e6o223ZTnQGx4WTlZADWsS4
dHd38+xmtpOlaMpm6otGXieS/f2r0xKVgIwJwQLIh2rDGWounnHApr1wfs8KFXNuCdI3lNs3OvMU
DAhDAmThuvbUkjvdAGoOp3yhijtPGySaFy5MMS1918TiVoVKuB+nd6iUcQUmTMBQwhcGdr3QCfxd
Lw0k0R9xUf6k0SdSZhPHKVmfhkSZpZfGY8iE0aVNGKECQUVZeZ2krwSuCBL0BWdWolryASAWoN2F
CwLNEfeK2wqJp/mKItKxY8+qg0RoeAXUptIbqmtIdBZfo3LiBRtYEeP43//loBvtN72hI1GAsLWa
mUlYSQQrrQRIL7xcMXB+BKjeKQR0GdOJZlNCxPd6zB8Pux4w1EL0702BTkhfje126VDaNzNKxzPn
EqhU4TJepd7O0bgwTnnYKNFcd0tAMNC7jimYxbC7OENlAouMB0pPMq7QElFNHw2t/FFtSsB6oNCr
CX2n52WTsWdDxjAD7A09VRrtgZz7BiFXh2vLeZqnd0zaQIV+iQUI4aQf/0b3pi40O3j5NRZ5HR5i
2O41AbC/3P25unrYliqZIHgYoESqwYbQ7Nr6T1gl59b/qitS5Wtl5ZA7H+EHiYZ/g/kvmytqq2yI
MU9HlB51gYcMoGOliflQnESPFXGLKT5WnpS4NQS6g3oqptcYaYnKSUct4YXU3RoJV7rjaQctUgw1
2kfpHDPQHJlUwuN1dOshtSQaNDGj5o++STiomPEcY3Ks5HABEugap6iwGndi1qGW6Ld5Az32zg9b
otxn9vd7eyqj6XiM0TlalmUJ0DVyFHKCwCg4aYGEwRWSaEVKc8XsWWxK1OiqIcNzU6BCR2/jpb4z
3IJIdPNVX7koR9xjaIpYPkQbZqzGlv1BOgSW6/oJNCVSNtQOWsmnA71M8zpj2JQoI1SCujXI8WL2
kw6EQBQrq7DRTSwBS9UGupHJp9GtySam1sij6Ojkuf/Fu+lv/YLAg91G6sTDRMNa0XDOOxhhxwCB
I2TdC4nuvr7iXlHzQMC+oTe8iLolupYLw1ugmhIFk0o74cIU08efYz1n4dYriRSx/QE9hS/w2BkQ
GBJjCtUPqF6B6POqlvLF+tFivfruqdHdGf/HvyMGG2u0VUSX6k7luUYfZ/VPamU7os+PTL4oae5a
YQQouum3Xpy2zgZnjB8U+b85xH9eAbT5sHHYfL0b4afOg/914hLC/zj8FEv+uFAbwOkS2TJkOX9I
49lKI9b18BtE65hdP8S6IKyDfw2ch525ruc79wrnPTQYxa36xe/HqoTyl66051pvkE2IIz65ubVP
/4lF3DamxrwSkERupp2pBw5KRGvUfxEq7ThYk+oTmaXWHeYuSzTsd9I49RFiJeZUuiNEOhwjRwKK
4xhhGQAggOoKZBInUnIFJGodxyqefTAvdei+tr/vdVJiYpxxjQb/cLJ9jHtg1IipRkOixYGm/pDc
Yc5F47VEHKWz0v1uG/ftNqq7n/qbrPSZxb4v95n9T+0WWecHwL2wg8N6g12Un+8ZqFvM8Qk+ChWK
Ddoz1TxlhyPh/7bR1+InMwXCrz6Z27Q2vJMYZW+n5Z0uatwYCUy8TkoB9+fnGpBtyeSLutBbIhC2
4/jUdovogKx83XckSvydNHUOH8uzSNT536gM2Zuac5CYJDg274wzPvbpE6j1HKNGSp34DnvK1q3M
KNtEntgK4/RET2b1iqMJYLmBbCGBHtfGoF5WI31acBzqha14t8AOpKWUGnoPe0SgJd42HIHnEklj
VqyVGBw51ai1r0Rkf0NvdITETez+jl0JtJCHC+40vV9zrhw9+/xLZDZd/syCmiSR3VcVDZAHNpiQ
5i6MRBPEm3SKbilY8laRxny6S2JQn0r0VOu51voHJiqJQOIcc6ZDJKY4YYG70ZlmGCxB5avm7jUk
mrCvVDxfAtx6U+gS+Hg9RRDzXr6uIQHae6nvAVoX15TqJfoXLo1XRpHoXrhVCfBIuZsukRm9hJA5
VYkXhQT8vcb4u9dUJmHxr0wxQka71mnDnjh3i/aPMK7UAiV0+gk120pkpr9jH89fwKDDP8sxlV2P
CiOBW1sliU91jFLsH6JWjlJMjh2bVX2JLA0MJJANOmUyZf4/1veFH8ognSHmY5ralHDRB8Aq4tx+
LcFtifY5j1kBzXyL44UfSz7OcVkAAsTJlZ5tbDB0f9xf99/CVat5LZoSXvhGYNiUGHAEcgg6Ylc8
MzcJjZsSbXQdQiyiQrOzOE7KJPRXqIscHGDBIpZYY+jx5avd3bjPmIio2d0ZmohY/zWkdtsBEdb/
1931LirBLrC6xaGhv/K3l4M/0SkK08wASCB/XZe5B4PWlOhbGTz+B0sjlnr96mBzr/vjh+xVnbr8
OiW7uq2poUq0/mt+G1elbvftJ/graxbv/sZ+5bpq1NjFlVEdxcgS/PF/AAAA//8=</cx:binary>
              </cx:geoCache>
            </cx:geography>
          </cx:layoutPr>
        </cx:series>
      </cx:plotAreaRegion>
    </cx:plotArea>
    <cx:legend pos="t" align="ctr" overlay="0"/>
  </cx:chart>
  <cx:spPr>
    <a:solidFill>
      <a:schemeClr val="tx1"/>
    </a:solid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0.0833</cdr:x>
      <cdr:y>0.58294</cdr:y>
    </cdr:from>
    <cdr:to>
      <cdr:x>0.35221</cdr:x>
      <cdr:y>0.74825</cdr:y>
    </cdr:to>
    <cdr:sp macro="" textlink="">
      <cdr:nvSpPr>
        <cdr:cNvPr id="2" name="Rectangle 1">
          <a:extLst xmlns:a="http://schemas.openxmlformats.org/drawingml/2006/main">
            <a:ext uri="{FF2B5EF4-FFF2-40B4-BE49-F238E27FC236}">
              <a16:creationId xmlns:a16="http://schemas.microsoft.com/office/drawing/2014/main" id="{B3F5F3B6-010D-0B2E-1DC4-75E1048F1236}"/>
            </a:ext>
          </a:extLst>
        </cdr:cNvPr>
        <cdr:cNvSpPr/>
      </cdr:nvSpPr>
      <cdr:spPr>
        <a:xfrm xmlns:a="http://schemas.openxmlformats.org/drawingml/2006/main">
          <a:off x="926193" y="2584676"/>
          <a:ext cx="2989943" cy="732972"/>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600" dirty="0">
              <a:latin typeface="Calibri" panose="020F0502020204030204" pitchFamily="34" charset="0"/>
              <a:ea typeface="Calibri" panose="020F0502020204030204" pitchFamily="34" charset="0"/>
              <a:cs typeface="Calibri" panose="020F0502020204030204" pitchFamily="34" charset="0"/>
            </a:rPr>
            <a:t>Travel video has the highest average rental duration of 5.3</a:t>
          </a:r>
        </a:p>
      </cdr:txBody>
    </cdr:sp>
  </cdr:relSizeAnchor>
  <cdr:relSizeAnchor xmlns:cdr="http://schemas.openxmlformats.org/drawingml/2006/chartDrawing">
    <cdr:from>
      <cdr:x>0.07743</cdr:x>
      <cdr:y>0.14265</cdr:y>
    </cdr:from>
    <cdr:to>
      <cdr:x>0.09701</cdr:x>
      <cdr:y>0.59276</cdr:y>
    </cdr:to>
    <cdr:sp macro="" textlink="">
      <cdr:nvSpPr>
        <cdr:cNvPr id="3" name="Arrow: Down 2">
          <a:extLst xmlns:a="http://schemas.openxmlformats.org/drawingml/2006/main">
            <a:ext uri="{FF2B5EF4-FFF2-40B4-BE49-F238E27FC236}">
              <a16:creationId xmlns:a16="http://schemas.microsoft.com/office/drawing/2014/main" id="{F337226C-77B0-3A73-2177-629E80585870}"/>
            </a:ext>
          </a:extLst>
        </cdr:cNvPr>
        <cdr:cNvSpPr/>
      </cdr:nvSpPr>
      <cdr:spPr>
        <a:xfrm xmlns:a="http://schemas.openxmlformats.org/drawingml/2006/main">
          <a:off x="860879" y="632505"/>
          <a:ext cx="217714" cy="199571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A2928C3D-8167-9737-124E-9A39BF09431D}"/>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0060732E-69B9-BEE2-1E07-9E1068F49DDC}"/>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6891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649987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75948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945732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4523820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704953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36011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79000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282090"/>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1390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184746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6/10/2023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3627773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1365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2946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Freeform: Shape 6">
            <a:extLst>
              <a:ext uri="{FF2B5EF4-FFF2-40B4-BE49-F238E27FC236}">
                <a16:creationId xmlns:a16="http://schemas.microsoft.com/office/drawing/2014/main" id="{C02BD600-AC51-D54F-EB2A-46DD52304416}"/>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76F83322-6F9B-67C3-E773-C5BF5845FE6A}"/>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38C1AFC6-CCAF-30B2-422B-E271C92895AC}"/>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914F4B71-CC0E-682E-6314-C44A5FBC50DC}"/>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8245A622-B224-B871-A628-3F4E3E8E8E9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516550C4-4D5F-27E7-0124-607270EDD342}"/>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31092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5718573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 name="Image 0" descr="preencoded.png">
            <a:extLst>
              <a:ext uri="{FF2B5EF4-FFF2-40B4-BE49-F238E27FC236}">
                <a16:creationId xmlns:a16="http://schemas.microsoft.com/office/drawing/2014/main" id="{47268D19-232D-7EEB-956D-EDC6415CB193}"/>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D60B5402-A84C-6C2D-6514-022048A279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7079D2C7-3FE7-0A3D-4E29-D97512BA1923}"/>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C36E4422-2F32-CB3C-60A9-7EC9B375C66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01988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6" name="Freeform: Shape 5">
            <a:extLst>
              <a:ext uri="{FF2B5EF4-FFF2-40B4-BE49-F238E27FC236}">
                <a16:creationId xmlns:a16="http://schemas.microsoft.com/office/drawing/2014/main" id="{AF6B1644-CF57-F9B9-1E89-A5D3B309793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DDBCB2EE-67EE-419E-42DD-2294AABF9685}"/>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145267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4430E760-8667-7196-7756-D18F384ADF35}"/>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91F3DD90-8C62-4F13-D065-8799316E68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628378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963094FE-2D53-369C-02D3-CBA4F7CA528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8795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3" name="Freeform: Shape 2">
            <a:extLst>
              <a:ext uri="{FF2B5EF4-FFF2-40B4-BE49-F238E27FC236}">
                <a16:creationId xmlns:a16="http://schemas.microsoft.com/office/drawing/2014/main" id="{D56002BB-B6DF-56AA-46D4-27307F1ABFEA}"/>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595708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9735580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67" r:id="rId22"/>
    <p:sldLayoutId id="2147483668" r:id="rId23"/>
    <p:sldLayoutId id="2147483669" r:id="rId24"/>
    <p:sldLayoutId id="2147483673" r:id="rId25"/>
    <p:sldLayoutId id="2147483671" r:id="rId26"/>
    <p:sldLayoutId id="2147483655" r:id="rId27"/>
    <p:sldLayoutId id="2147483674" r:id="rId28"/>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4/relationships/chartEx" Target="../charts/chartEx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ublic.tableau.com/app/profile/eniade.emmanuyel/viz/3_10SQLFindings/Story1?publish=y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984248"/>
            <a:ext cx="5385816" cy="765879"/>
          </a:xfrm>
        </p:spPr>
        <p:txBody>
          <a:bodyPr/>
          <a:lstStyle/>
          <a:p>
            <a:r>
              <a:rPr lang="en-US" sz="1800" dirty="0">
                <a:latin typeface="Calibri" panose="020F0502020204030204" pitchFamily="34" charset="0"/>
                <a:ea typeface="Calibri" panose="020F0502020204030204" pitchFamily="34" charset="0"/>
                <a:cs typeface="Calibri" panose="020F0502020204030204" pitchFamily="34" charset="0"/>
              </a:rPr>
              <a:t>Rockbuster Stealth Data Analysis Project </a:t>
            </a:r>
            <a:br>
              <a:rPr lang="en-US" sz="1400" dirty="0"/>
            </a:br>
            <a:endParaRPr lang="en-US" sz="1400"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Emmanuel Eniade</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C78B-792C-144A-ED5B-ED8A0E0C5EA8}"/>
              </a:ext>
            </a:extLst>
          </p:cNvPr>
          <p:cNvSpPr>
            <a:spLocks noGrp="1"/>
          </p:cNvSpPr>
          <p:nvPr>
            <p:ph type="title"/>
          </p:nvPr>
        </p:nvSpPr>
        <p:spPr/>
        <p:txBody>
          <a:bodyPr/>
          <a:lstStyle/>
          <a:p>
            <a:br>
              <a:rPr lang="en-US" sz="1200" cap="none" dirty="0">
                <a:latin typeface="Times New Roman" panose="02020603050405020304" pitchFamily="18" charset="0"/>
                <a:cs typeface="Times New Roman" panose="02020603050405020304" pitchFamily="18" charset="0"/>
              </a:rPr>
            </a:br>
            <a:r>
              <a:rPr lang="en-US" sz="1800" cap="none" dirty="0">
                <a:latin typeface="Calibri" panose="020F0502020204030204" pitchFamily="34" charset="0"/>
                <a:ea typeface="Calibri" panose="020F0502020204030204" pitchFamily="34" charset="0"/>
                <a:cs typeface="Calibri" panose="020F0502020204030204" pitchFamily="34" charset="0"/>
              </a:rPr>
              <a:t>Where are customers with a high lifetime value based</a:t>
            </a:r>
            <a:endParaRPr lang="en-AU" sz="1800" cap="none" dirty="0">
              <a:latin typeface="Calibri" panose="020F0502020204030204" pitchFamily="34" charset="0"/>
              <a:ea typeface="Calibri" panose="020F0502020204030204" pitchFamily="34" charset="0"/>
              <a:cs typeface="Calibri" panose="020F0502020204030204" pitchFamily="34" charset="0"/>
            </a:endParaRPr>
          </a:p>
        </p:txBody>
      </p:sp>
      <p:sp>
        <p:nvSpPr>
          <p:cNvPr id="15" name="Content Placeholder 14">
            <a:extLst>
              <a:ext uri="{FF2B5EF4-FFF2-40B4-BE49-F238E27FC236}">
                <a16:creationId xmlns:a16="http://schemas.microsoft.com/office/drawing/2014/main" id="{6E8912AA-2A9F-ABD2-D42A-384708F01F4B}"/>
              </a:ext>
            </a:extLst>
          </p:cNvPr>
          <p:cNvSpPr>
            <a:spLocks noGrp="1"/>
          </p:cNvSpPr>
          <p:nvPr>
            <p:ph sz="half" idx="1"/>
          </p:nvPr>
        </p:nvSpPr>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5" name="Slide Number Placeholder 4">
            <a:extLst>
              <a:ext uri="{FF2B5EF4-FFF2-40B4-BE49-F238E27FC236}">
                <a16:creationId xmlns:a16="http://schemas.microsoft.com/office/drawing/2014/main" id="{EE30497A-9630-9722-C2FE-79D4DF5147B7}"/>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17" name="Picture 16">
            <a:extLst>
              <a:ext uri="{FF2B5EF4-FFF2-40B4-BE49-F238E27FC236}">
                <a16:creationId xmlns:a16="http://schemas.microsoft.com/office/drawing/2014/main" id="{0859E661-A0E0-6B8D-4E63-728861876D86}"/>
              </a:ext>
            </a:extLst>
          </p:cNvPr>
          <p:cNvPicPr>
            <a:picLocks noChangeAspect="1"/>
          </p:cNvPicPr>
          <p:nvPr/>
        </p:nvPicPr>
        <p:blipFill>
          <a:blip r:embed="rId2"/>
          <a:stretch>
            <a:fillRect/>
          </a:stretch>
        </p:blipFill>
        <p:spPr>
          <a:xfrm>
            <a:off x="1590443" y="2060504"/>
            <a:ext cx="9011113" cy="2736991"/>
          </a:xfrm>
          <a:prstGeom prst="rect">
            <a:avLst/>
          </a:prstGeom>
        </p:spPr>
      </p:pic>
      <p:sp>
        <p:nvSpPr>
          <p:cNvPr id="3" name="Rectangle 2">
            <a:extLst>
              <a:ext uri="{FF2B5EF4-FFF2-40B4-BE49-F238E27FC236}">
                <a16:creationId xmlns:a16="http://schemas.microsoft.com/office/drawing/2014/main" id="{7ACA0A31-151E-BE3D-80EA-10937A799557}"/>
              </a:ext>
            </a:extLst>
          </p:cNvPr>
          <p:cNvSpPr/>
          <p:nvPr/>
        </p:nvSpPr>
        <p:spPr>
          <a:xfrm>
            <a:off x="1240971" y="5290457"/>
            <a:ext cx="9360585" cy="58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It is obvious Eleanor Hunt fromSaint_Denis in Reunion contributed greatly to the company revenue.</a:t>
            </a:r>
            <a:endParaRPr lang="en-AU" dirty="0"/>
          </a:p>
        </p:txBody>
      </p:sp>
      <p:cxnSp>
        <p:nvCxnSpPr>
          <p:cNvPr id="6" name="Straight Arrow Connector 5">
            <a:extLst>
              <a:ext uri="{FF2B5EF4-FFF2-40B4-BE49-F238E27FC236}">
                <a16:creationId xmlns:a16="http://schemas.microsoft.com/office/drawing/2014/main" id="{DEEA89E0-E7FB-BF9E-B0A2-962556FD3E26}"/>
              </a:ext>
            </a:extLst>
          </p:cNvPr>
          <p:cNvCxnSpPr/>
          <p:nvPr/>
        </p:nvCxnSpPr>
        <p:spPr>
          <a:xfrm>
            <a:off x="3055257" y="2612571"/>
            <a:ext cx="965200" cy="25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35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65E4AA-B11B-F587-6083-14DE854AC11E}"/>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4" name="Title 3">
            <a:extLst>
              <a:ext uri="{FF2B5EF4-FFF2-40B4-BE49-F238E27FC236}">
                <a16:creationId xmlns:a16="http://schemas.microsoft.com/office/drawing/2014/main" id="{A6706F54-5BBD-3ED4-38FF-4000CDE1840D}"/>
              </a:ext>
            </a:extLst>
          </p:cNvPr>
          <p:cNvSpPr>
            <a:spLocks noGrp="1"/>
          </p:cNvSpPr>
          <p:nvPr>
            <p:ph type="title"/>
          </p:nvPr>
        </p:nvSpPr>
        <p:spPr>
          <a:xfrm>
            <a:off x="3889829" y="834571"/>
            <a:ext cx="7119257" cy="856343"/>
          </a:xfrm>
        </p:spPr>
        <p:txBody>
          <a:bodyPr/>
          <a:lstStyle/>
          <a:p>
            <a:pPr marL="285750" indent="-285750">
              <a:lnSpc>
                <a:spcPct val="150000"/>
              </a:lnSpc>
            </a:pPr>
            <a:r>
              <a:rPr lang="en-US" sz="1200" cap="none" dirty="0">
                <a:latin typeface="Times New Roman" panose="02020603050405020304" pitchFamily="18" charset="0"/>
                <a:cs typeface="Times New Roman" panose="02020603050405020304" pitchFamily="18" charset="0"/>
              </a:rPr>
              <a:t>                                 </a:t>
            </a:r>
            <a:br>
              <a:rPr lang="en-US" sz="1200" cap="none" dirty="0">
                <a:latin typeface="Times New Roman" panose="02020603050405020304" pitchFamily="18" charset="0"/>
                <a:cs typeface="Times New Roman" panose="02020603050405020304" pitchFamily="18" charset="0"/>
              </a:rPr>
            </a:br>
            <a:br>
              <a:rPr lang="en-AU" sz="1200" dirty="0">
                <a:latin typeface="Times New Roman" panose="02020603050405020304" pitchFamily="18" charset="0"/>
                <a:cs typeface="Times New Roman" panose="02020603050405020304" pitchFamily="18" charset="0"/>
              </a:rPr>
            </a:br>
            <a:r>
              <a:rPr lang="en-AU" sz="1200"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Do sales figures vary between geographic regions</a:t>
            </a:r>
            <a:br>
              <a:rPr lang="en-US" dirty="0"/>
            </a:br>
            <a:endParaRPr lang="en-AU" dirty="0"/>
          </a:p>
        </p:txBody>
      </p:sp>
      <mc:AlternateContent xmlns:mc="http://schemas.openxmlformats.org/markup-compatibility/2006">
        <mc:Choice xmlns:cx4="http://schemas.microsoft.com/office/drawing/2016/5/10/chartex" Requires="cx4">
          <p:graphicFrame>
            <p:nvGraphicFramePr>
              <p:cNvPr id="10" name="Content Placeholder 9">
                <a:extLst>
                  <a:ext uri="{FF2B5EF4-FFF2-40B4-BE49-F238E27FC236}">
                    <a16:creationId xmlns:a16="http://schemas.microsoft.com/office/drawing/2014/main" id="{51BFC1AC-72B6-9ACC-4A86-3AB35405A8DB}"/>
                  </a:ext>
                </a:extLst>
              </p:cNvPr>
              <p:cNvGraphicFramePr>
                <a:graphicFrameLocks noGrp="1"/>
              </p:cNvGraphicFramePr>
              <p:nvPr>
                <p:ph sz="half" idx="2"/>
                <p:extLst>
                  <p:ext uri="{D42A27DB-BD31-4B8C-83A1-F6EECF244321}">
                    <p14:modId xmlns:p14="http://schemas.microsoft.com/office/powerpoint/2010/main" val="846622950"/>
                  </p:ext>
                </p:extLst>
              </p:nvPr>
            </p:nvGraphicFramePr>
            <p:xfrm>
              <a:off x="3684587" y="1444171"/>
              <a:ext cx="3978955" cy="452482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0" name="Content Placeholder 9">
                <a:extLst>
                  <a:ext uri="{FF2B5EF4-FFF2-40B4-BE49-F238E27FC236}">
                    <a16:creationId xmlns:a16="http://schemas.microsoft.com/office/drawing/2014/main" id="{51BFC1AC-72B6-9ACC-4A86-3AB35405A8DB}"/>
                  </a:ext>
                </a:extLst>
              </p:cNvPr>
              <p:cNvPicPr>
                <a:picLocks noGrp="1" noRot="1" noChangeAspect="1" noMove="1" noResize="1" noEditPoints="1" noAdjustHandles="1" noChangeArrowheads="1" noChangeShapeType="1"/>
              </p:cNvPicPr>
              <p:nvPr/>
            </p:nvPicPr>
            <p:blipFill>
              <a:blip r:embed="rId3"/>
              <a:stretch>
                <a:fillRect/>
              </a:stretch>
            </p:blipFill>
            <p:spPr>
              <a:xfrm>
                <a:off x="3684587" y="1444171"/>
                <a:ext cx="3978955" cy="4524829"/>
              </a:xfrm>
              <a:prstGeom prst="rect">
                <a:avLst/>
              </a:prstGeom>
            </p:spPr>
          </p:pic>
        </mc:Fallback>
      </mc:AlternateContent>
      <p:sp>
        <p:nvSpPr>
          <p:cNvPr id="6" name="Content Placeholder 5">
            <a:extLst>
              <a:ext uri="{FF2B5EF4-FFF2-40B4-BE49-F238E27FC236}">
                <a16:creationId xmlns:a16="http://schemas.microsoft.com/office/drawing/2014/main" id="{BD936DA3-D460-506F-E8A1-963536DB9058}"/>
              </a:ext>
            </a:extLst>
          </p:cNvPr>
          <p:cNvSpPr>
            <a:spLocks noGrp="1"/>
          </p:cNvSpPr>
          <p:nvPr>
            <p:ph sz="quarter" idx="4"/>
          </p:nvPr>
        </p:nvSpPr>
        <p:spPr>
          <a:xfrm>
            <a:off x="7754112" y="2255520"/>
            <a:ext cx="3741928" cy="3713480"/>
          </a:xfrm>
        </p:spPr>
        <p:txBody>
          <a:bodyPr/>
          <a:lstStyle/>
          <a:p>
            <a:pPr marL="0" indent="0">
              <a:buNone/>
            </a:pPr>
            <a:r>
              <a:rPr lang="en-AU" sz="1600" dirty="0">
                <a:latin typeface="Calibri" panose="020F0502020204030204" pitchFamily="34" charset="0"/>
                <a:ea typeface="Calibri" panose="020F0502020204030204" pitchFamily="34" charset="0"/>
                <a:cs typeface="Calibri" panose="020F0502020204030204" pitchFamily="34" charset="0"/>
              </a:rPr>
              <a:t>From the Map, It is obvious that Asia has the highest sales being the darkest color.</a:t>
            </a:r>
          </a:p>
          <a:p>
            <a:endParaRPr lang="en-AU" sz="16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AU" sz="1600" dirty="0">
                <a:latin typeface="Calibri" panose="020F0502020204030204" pitchFamily="34" charset="0"/>
                <a:ea typeface="Calibri" panose="020F0502020204030204" pitchFamily="34" charset="0"/>
                <a:cs typeface="Calibri" panose="020F0502020204030204" pitchFamily="34" charset="0"/>
              </a:rPr>
              <a:t>Sales across geographic regions;</a:t>
            </a:r>
          </a:p>
          <a:p>
            <a:pPr marL="0" indent="0">
              <a:buNone/>
            </a:pPr>
            <a:r>
              <a:rPr lang="en-AU" sz="1600" dirty="0">
                <a:highlight>
                  <a:srgbClr val="CDBE8A"/>
                </a:highlight>
                <a:latin typeface="Calibri" panose="020F0502020204030204" pitchFamily="34" charset="0"/>
                <a:ea typeface="Calibri" panose="020F0502020204030204" pitchFamily="34" charset="0"/>
                <a:cs typeface="Calibri" panose="020F0502020204030204" pitchFamily="34" charset="0"/>
              </a:rPr>
              <a:t>Asia </a:t>
            </a:r>
            <a:r>
              <a:rPr lang="en-AU" sz="1600" dirty="0">
                <a:latin typeface="Calibri" panose="020F0502020204030204" pitchFamily="34" charset="0"/>
                <a:ea typeface="Calibri" panose="020F0502020204030204" pitchFamily="34" charset="0"/>
                <a:cs typeface="Calibri" panose="020F0502020204030204" pitchFamily="34" charset="0"/>
              </a:rPr>
              <a:t>has the largest sales follow by </a:t>
            </a:r>
            <a:r>
              <a:rPr lang="en-AU" sz="1600" dirty="0">
                <a:highlight>
                  <a:srgbClr val="CDBE8A"/>
                </a:highlight>
                <a:latin typeface="Calibri" panose="020F0502020204030204" pitchFamily="34" charset="0"/>
                <a:ea typeface="Calibri" panose="020F0502020204030204" pitchFamily="34" charset="0"/>
                <a:cs typeface="Calibri" panose="020F0502020204030204" pitchFamily="34" charset="0"/>
              </a:rPr>
              <a:t>North America </a:t>
            </a:r>
            <a:r>
              <a:rPr lang="en-AU" sz="1600" dirty="0">
                <a:latin typeface="Calibri" panose="020F0502020204030204" pitchFamily="34" charset="0"/>
                <a:ea typeface="Calibri" panose="020F0502020204030204" pitchFamily="34" charset="0"/>
                <a:cs typeface="Calibri" panose="020F0502020204030204" pitchFamily="34" charset="0"/>
              </a:rPr>
              <a:t>while the third is </a:t>
            </a:r>
            <a:r>
              <a:rPr lang="en-AU" sz="1600" dirty="0">
                <a:highlight>
                  <a:srgbClr val="CDBE8A"/>
                </a:highlight>
                <a:latin typeface="Calibri" panose="020F0502020204030204" pitchFamily="34" charset="0"/>
                <a:ea typeface="Calibri" panose="020F0502020204030204" pitchFamily="34" charset="0"/>
                <a:cs typeface="Calibri" panose="020F0502020204030204" pitchFamily="34" charset="0"/>
              </a:rPr>
              <a:t>South America</a:t>
            </a:r>
            <a:r>
              <a:rPr lang="en-AU" sz="1600" dirty="0">
                <a:latin typeface="Calibri" panose="020F0502020204030204" pitchFamily="34" charset="0"/>
                <a:ea typeface="Calibri" panose="020F0502020204030204" pitchFamily="34" charset="0"/>
                <a:cs typeface="Calibri" panose="020F0502020204030204" pitchFamily="34" charset="0"/>
              </a:rPr>
              <a:t>, next to it is </a:t>
            </a:r>
            <a:r>
              <a:rPr lang="en-AU" sz="1600" dirty="0">
                <a:highlight>
                  <a:srgbClr val="CDBE8A"/>
                </a:highlight>
                <a:latin typeface="Calibri" panose="020F0502020204030204" pitchFamily="34" charset="0"/>
                <a:ea typeface="Calibri" panose="020F0502020204030204" pitchFamily="34" charset="0"/>
                <a:cs typeface="Calibri" panose="020F0502020204030204" pitchFamily="34" charset="0"/>
              </a:rPr>
              <a:t>Europe</a:t>
            </a:r>
            <a:r>
              <a:rPr lang="en-AU" sz="1600" dirty="0">
                <a:latin typeface="Calibri" panose="020F0502020204030204" pitchFamily="34" charset="0"/>
                <a:ea typeface="Calibri" panose="020F0502020204030204" pitchFamily="34" charset="0"/>
                <a:cs typeface="Calibri" panose="020F0502020204030204" pitchFamily="34" charset="0"/>
              </a:rPr>
              <a:t> and </a:t>
            </a:r>
            <a:r>
              <a:rPr lang="en-AU" sz="1600" dirty="0">
                <a:highlight>
                  <a:srgbClr val="CDBE8A"/>
                </a:highlight>
                <a:latin typeface="Calibri" panose="020F0502020204030204" pitchFamily="34" charset="0"/>
                <a:ea typeface="Calibri" panose="020F0502020204030204" pitchFamily="34" charset="0"/>
                <a:cs typeface="Calibri" panose="020F0502020204030204" pitchFamily="34" charset="0"/>
              </a:rPr>
              <a:t>Africa</a:t>
            </a:r>
            <a:r>
              <a:rPr lang="en-AU" sz="1600" dirty="0">
                <a:latin typeface="Calibri" panose="020F0502020204030204" pitchFamily="34" charset="0"/>
                <a:ea typeface="Calibri" panose="020F0502020204030204" pitchFamily="34" charset="0"/>
                <a:cs typeface="Calibri" panose="020F0502020204030204" pitchFamily="34" charset="0"/>
              </a:rPr>
              <a:t> has the least sales according to the Map. </a:t>
            </a:r>
          </a:p>
        </p:txBody>
      </p:sp>
    </p:spTree>
    <p:extLst>
      <p:ext uri="{BB962C8B-B14F-4D97-AF65-F5344CB8AC3E}">
        <p14:creationId xmlns:p14="http://schemas.microsoft.com/office/powerpoint/2010/main" val="382311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BAC4-865F-129D-AC9F-EA635AB90836}"/>
              </a:ext>
            </a:extLst>
          </p:cNvPr>
          <p:cNvSpPr>
            <a:spLocks noGrp="1"/>
          </p:cNvSpPr>
          <p:nvPr>
            <p:ph type="title"/>
          </p:nvPr>
        </p:nvSpPr>
        <p:spPr/>
        <p:txBody>
          <a:bodyPr/>
          <a:lstStyle/>
          <a:p>
            <a:br>
              <a:rPr lang="en-AU" sz="1200" cap="none" dirty="0">
                <a:latin typeface="Times New Roman" panose="02020603050405020304" pitchFamily="18" charset="0"/>
                <a:cs typeface="Times New Roman" panose="02020603050405020304" pitchFamily="18" charset="0"/>
              </a:rPr>
            </a:br>
            <a:br>
              <a:rPr lang="en-AU" sz="1200" cap="none" dirty="0">
                <a:latin typeface="Times New Roman" panose="02020603050405020304" pitchFamily="18" charset="0"/>
                <a:cs typeface="Times New Roman" panose="02020603050405020304" pitchFamily="18" charset="0"/>
              </a:rPr>
            </a:br>
            <a:r>
              <a:rPr lang="en-AU" sz="1800" cap="none" dirty="0">
                <a:latin typeface="Calibri" panose="020F0502020204030204" pitchFamily="34" charset="0"/>
                <a:ea typeface="Calibri" panose="020F0502020204030204" pitchFamily="34" charset="0"/>
                <a:cs typeface="Calibri" panose="020F0502020204030204" pitchFamily="34" charset="0"/>
              </a:rPr>
              <a:t>Summary</a:t>
            </a:r>
          </a:p>
        </p:txBody>
      </p:sp>
      <p:sp>
        <p:nvSpPr>
          <p:cNvPr id="3" name="Content Placeholder 2">
            <a:extLst>
              <a:ext uri="{FF2B5EF4-FFF2-40B4-BE49-F238E27FC236}">
                <a16:creationId xmlns:a16="http://schemas.microsoft.com/office/drawing/2014/main" id="{9C04BF81-8F0A-EBEB-DC1F-E07D455411FE}"/>
              </a:ext>
            </a:extLst>
          </p:cNvPr>
          <p:cNvSpPr>
            <a:spLocks noGrp="1"/>
          </p:cNvSpPr>
          <p:nvPr>
            <p:ph idx="1"/>
          </p:nvPr>
        </p:nvSpPr>
        <p:spPr/>
        <p:txBody>
          <a:bodyPr/>
          <a:lstStyle/>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Top 5 countries where Rockbuster customers lives are: India, China, US, Japan and Mexico. In this group, India has the highest sales revenue 0f $ 6,035. </a:t>
            </a:r>
          </a:p>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Customer with highlife time value lives in a country different from the top 5 except for US and they are: Runion, US, Brazil, Netherland and Belanus.  </a:t>
            </a:r>
          </a:p>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Asia has the highest sales revenue follow by North America, South America, Europe and Africa respectively. </a:t>
            </a:r>
          </a:p>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Top 5 movie with highest revenue are: Telegraph Voyage, Zorro Ark, Wife turn, Innocent Usual and Hustler party.</a:t>
            </a:r>
          </a:p>
          <a:p>
            <a:pPr marL="342900" indent="-342900">
              <a:buAutoNum type="arabicPeriod"/>
            </a:pPr>
            <a:endParaRPr lang="en-AU" dirty="0"/>
          </a:p>
        </p:txBody>
      </p:sp>
      <p:sp>
        <p:nvSpPr>
          <p:cNvPr id="4" name="Slide Number Placeholder 3">
            <a:extLst>
              <a:ext uri="{FF2B5EF4-FFF2-40B4-BE49-F238E27FC236}">
                <a16:creationId xmlns:a16="http://schemas.microsoft.com/office/drawing/2014/main" id="{B2095F86-6E34-4086-DFAA-4BFAA84054F7}"/>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372883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8544-16D7-7772-522D-00A9EA81BA00}"/>
              </a:ext>
            </a:extLst>
          </p:cNvPr>
          <p:cNvSpPr>
            <a:spLocks noGrp="1"/>
          </p:cNvSpPr>
          <p:nvPr>
            <p:ph type="title"/>
          </p:nvPr>
        </p:nvSpPr>
        <p:spPr/>
        <p:txBody>
          <a:bodyPr/>
          <a:lstStyle/>
          <a:p>
            <a:br>
              <a:rPr lang="en-AU" sz="1200" cap="none" dirty="0">
                <a:latin typeface="Times New Roman" panose="02020603050405020304" pitchFamily="18" charset="0"/>
                <a:cs typeface="Times New Roman" panose="02020603050405020304" pitchFamily="18" charset="0"/>
              </a:rPr>
            </a:br>
            <a:br>
              <a:rPr lang="en-AU" sz="1200" cap="none" dirty="0">
                <a:latin typeface="Times New Roman" panose="02020603050405020304" pitchFamily="18" charset="0"/>
                <a:cs typeface="Times New Roman" panose="02020603050405020304" pitchFamily="18" charset="0"/>
              </a:rPr>
            </a:br>
            <a:r>
              <a:rPr lang="en-AU" sz="1800" cap="none" dirty="0">
                <a:latin typeface="Calibri" panose="020F0502020204030204" pitchFamily="34" charset="0"/>
                <a:ea typeface="Calibri" panose="020F0502020204030204" pitchFamily="34" charset="0"/>
                <a:cs typeface="Calibri" panose="020F0502020204030204" pitchFamily="34" charset="0"/>
              </a:rPr>
              <a:t>Recommendation</a:t>
            </a:r>
          </a:p>
        </p:txBody>
      </p:sp>
      <p:sp>
        <p:nvSpPr>
          <p:cNvPr id="3" name="Content Placeholder 2">
            <a:extLst>
              <a:ext uri="{FF2B5EF4-FFF2-40B4-BE49-F238E27FC236}">
                <a16:creationId xmlns:a16="http://schemas.microsoft.com/office/drawing/2014/main" id="{C2EDA1A1-1A99-BD46-45F2-95320BF29B54}"/>
              </a:ext>
            </a:extLst>
          </p:cNvPr>
          <p:cNvSpPr>
            <a:spLocks noGrp="1"/>
          </p:cNvSpPr>
          <p:nvPr>
            <p:ph idx="1"/>
          </p:nvPr>
        </p:nvSpPr>
        <p:spPr/>
        <p:txBody>
          <a:bodyPr/>
          <a:lstStyle/>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I would suggest that Rockbuster should continue to expand in their strong markets India and China especially since Netflix and Amazon get more of their customers from United states</a:t>
            </a:r>
          </a:p>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Introduce more incentives to their loyal customer with highlife time value in Runion, United States, Brazil, Netherlands and Belarus.</a:t>
            </a:r>
          </a:p>
          <a:p>
            <a:pPr marL="342900" indent="-342900">
              <a:buAutoNum type="arabicPeriod"/>
            </a:pPr>
            <a:r>
              <a:rPr lang="en-AU" sz="1600" dirty="0">
                <a:latin typeface="Calibri" panose="020F0502020204030204" pitchFamily="34" charset="0"/>
                <a:ea typeface="Calibri" panose="020F0502020204030204" pitchFamily="34" charset="0"/>
                <a:cs typeface="Calibri" panose="020F0502020204030204" pitchFamily="34" charset="0"/>
              </a:rPr>
              <a:t>I would also suggest continuous focus on the top 5 movie that generates more revenue in order to have more profits (Telegraph Voyage, Zorro Ark, Wife turn, Innocent usual and Hussler party etc)</a:t>
            </a:r>
          </a:p>
          <a:p>
            <a:pPr marL="342900" indent="-342900">
              <a:buAutoNum type="arabicPeriod"/>
            </a:pPr>
            <a:endParaRPr lang="en-AU" sz="16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AU" sz="1600" dirty="0">
                <a:latin typeface="Calibri" panose="020F0502020204030204" pitchFamily="34" charset="0"/>
                <a:ea typeface="Calibri" panose="020F0502020204030204" pitchFamily="34" charset="0"/>
                <a:cs typeface="Calibri" panose="020F0502020204030204" pitchFamily="34" charset="0"/>
              </a:rPr>
              <a:t>Tableau link: </a:t>
            </a:r>
            <a:r>
              <a:rPr lang="en-AU" sz="1600" dirty="0">
                <a:latin typeface="Calibri" panose="020F0502020204030204" pitchFamily="34" charset="0"/>
                <a:ea typeface="Calibri" panose="020F0502020204030204" pitchFamily="34" charset="0"/>
                <a:cs typeface="Calibri" panose="020F0502020204030204" pitchFamily="34" charset="0"/>
                <a:hlinkClick r:id="rId2"/>
              </a:rPr>
              <a:t>3.10 SQL Findings | Tableau Public</a:t>
            </a:r>
            <a:endParaRPr lang="en-AU" sz="16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AU" dirty="0"/>
          </a:p>
        </p:txBody>
      </p:sp>
      <p:sp>
        <p:nvSpPr>
          <p:cNvPr id="4" name="Slide Number Placeholder 3">
            <a:extLst>
              <a:ext uri="{FF2B5EF4-FFF2-40B4-BE49-F238E27FC236}">
                <a16:creationId xmlns:a16="http://schemas.microsoft.com/office/drawing/2014/main" id="{4FF297B1-C72E-51E5-5A43-B7F2C4D4C06F}"/>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148177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Emmanuel Eniade</a:t>
            </a:r>
          </a:p>
          <a:p>
            <a:r>
              <a:rPr lang="en-US" dirty="0"/>
              <a:t>eniade.emmanuel@gmail.com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288-9577-813A-F258-F160E256352F}"/>
              </a:ext>
            </a:extLst>
          </p:cNvPr>
          <p:cNvSpPr>
            <a:spLocks noGrp="1"/>
          </p:cNvSpPr>
          <p:nvPr>
            <p:ph type="title"/>
          </p:nvPr>
        </p:nvSpPr>
        <p:spPr/>
        <p:txBody>
          <a:bodyPr>
            <a:norm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Introduction</a:t>
            </a:r>
            <a:endParaRPr lang="en-AU"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31157BE-AA50-8925-C305-8749D74CA2F1}"/>
              </a:ext>
            </a:extLst>
          </p:cNvPr>
          <p:cNvSpPr>
            <a:spLocks noGrp="1"/>
          </p:cNvSpPr>
          <p:nvPr>
            <p:ph idx="1"/>
          </p:nvPr>
        </p:nvSpPr>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a:t>
            </a:r>
          </a:p>
          <a:p>
            <a:endParaRPr lang="en-AU" dirty="0"/>
          </a:p>
        </p:txBody>
      </p:sp>
      <p:sp>
        <p:nvSpPr>
          <p:cNvPr id="4" name="Footer Placeholder 3">
            <a:extLst>
              <a:ext uri="{FF2B5EF4-FFF2-40B4-BE49-F238E27FC236}">
                <a16:creationId xmlns:a16="http://schemas.microsoft.com/office/drawing/2014/main" id="{17DC7EEF-CFA7-4A7A-071A-FF14F5852A81}"/>
              </a:ext>
            </a:extLst>
          </p:cNvPr>
          <p:cNvSpPr>
            <a:spLocks noGrp="1"/>
          </p:cNvSpPr>
          <p:nvPr>
            <p:ph type="ftr" sz="quarter" idx="11"/>
          </p:nvPr>
        </p:nvSpPr>
        <p:spPr>
          <a:xfrm>
            <a:off x="3499742" y="102620"/>
            <a:ext cx="3200400" cy="274320"/>
          </a:xfrm>
        </p:spPr>
        <p:txBody>
          <a:bodyPr/>
          <a:lstStyle/>
          <a:p>
            <a:r>
              <a:rPr lang="en-US" sz="1200" dirty="0"/>
              <a:t>Rockbuster Stealth Data Analysis Project</a:t>
            </a:r>
            <a:endParaRPr lang="en-US" dirty="0"/>
          </a:p>
        </p:txBody>
      </p:sp>
      <p:sp>
        <p:nvSpPr>
          <p:cNvPr id="5" name="Slide Number Placeholder 4">
            <a:extLst>
              <a:ext uri="{FF2B5EF4-FFF2-40B4-BE49-F238E27FC236}">
                <a16:creationId xmlns:a16="http://schemas.microsoft.com/office/drawing/2014/main" id="{78EB380D-A95C-38DF-32A9-ADFBA5599E83}"/>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394093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B098-7E4A-3BC3-5E36-9824F8C2544F}"/>
              </a:ext>
            </a:extLst>
          </p:cNvPr>
          <p:cNvSpPr>
            <a:spLocks noGrp="1"/>
          </p:cNvSpPr>
          <p:nvPr>
            <p:ph type="title"/>
          </p:nvPr>
        </p:nvSpPr>
        <p:spPr/>
        <p:txBody>
          <a:bodyPr/>
          <a:lstStyle/>
          <a:p>
            <a:r>
              <a:rPr lang="en-AU" sz="1800" dirty="0">
                <a:latin typeface="Calibri" panose="020F0502020204030204" pitchFamily="34" charset="0"/>
                <a:ea typeface="Calibri" panose="020F0502020204030204" pitchFamily="34" charset="0"/>
                <a:cs typeface="Calibri" panose="020F0502020204030204" pitchFamily="34" charset="0"/>
              </a:rPr>
              <a:t>Project Objective</a:t>
            </a:r>
          </a:p>
        </p:txBody>
      </p:sp>
      <p:sp>
        <p:nvSpPr>
          <p:cNvPr id="3" name="Content Placeholder 2">
            <a:extLst>
              <a:ext uri="{FF2B5EF4-FFF2-40B4-BE49-F238E27FC236}">
                <a16:creationId xmlns:a16="http://schemas.microsoft.com/office/drawing/2014/main" id="{CEC48DED-A9B6-9B23-12FB-721C28E504FC}"/>
              </a:ext>
            </a:extLst>
          </p:cNvPr>
          <p:cNvSpPr>
            <a:spLocks noGrp="1"/>
          </p:cNvSpPr>
          <p:nvPr>
            <p:ph idx="1"/>
          </p:nvPr>
        </p:nvSpPr>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To help Rockbuster understand the launch strategy for the new online video service.</a:t>
            </a:r>
          </a:p>
          <a:p>
            <a:r>
              <a:rPr lang="en-US" sz="1600" dirty="0">
                <a:latin typeface="Calibri" panose="020F0502020204030204" pitchFamily="34" charset="0"/>
                <a:ea typeface="Calibri" panose="020F0502020204030204" pitchFamily="34" charset="0"/>
                <a:cs typeface="Calibri" panose="020F0502020204030204" pitchFamily="34" charset="0"/>
              </a:rPr>
              <a:t>To help Rockbuster understands how to deal with the stiff competition from streaming services</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with other providers.                                                                                            </a:t>
            </a:r>
            <a:endParaRPr lang="en-AU"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547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CA0-1277-2BD0-BC87-24359C23BB89}"/>
              </a:ext>
            </a:extLst>
          </p:cNvPr>
          <p:cNvSpPr>
            <a:spLocks noGrp="1"/>
          </p:cNvSpPr>
          <p:nvPr>
            <p:ph type="title"/>
          </p:nvPr>
        </p:nvSpPr>
        <p:spPr/>
        <p:txBody>
          <a:bodyPr>
            <a:normAutofit/>
          </a:bodyPr>
          <a:lstStyle/>
          <a:p>
            <a:r>
              <a:rPr lang="en-AU" sz="1800" dirty="0">
                <a:latin typeface="Calibri" panose="020F0502020204030204" pitchFamily="34" charset="0"/>
                <a:ea typeface="Calibri" panose="020F0502020204030204" pitchFamily="34" charset="0"/>
                <a:cs typeface="Calibri" panose="020F0502020204030204" pitchFamily="34" charset="0"/>
              </a:rPr>
              <a:t>K</a:t>
            </a:r>
            <a:r>
              <a:rPr lang="en-AU" sz="1800" cap="none" dirty="0">
                <a:latin typeface="Calibri" panose="020F0502020204030204" pitchFamily="34" charset="0"/>
                <a:ea typeface="Calibri" panose="020F0502020204030204" pitchFamily="34" charset="0"/>
                <a:cs typeface="Calibri" panose="020F0502020204030204" pitchFamily="34" charset="0"/>
              </a:rPr>
              <a:t>ey</a:t>
            </a:r>
            <a:r>
              <a:rPr lang="en-AU" sz="1800" dirty="0">
                <a:latin typeface="Calibri" panose="020F0502020204030204" pitchFamily="34" charset="0"/>
                <a:ea typeface="Calibri" panose="020F0502020204030204" pitchFamily="34" charset="0"/>
                <a:cs typeface="Calibri" panose="020F0502020204030204" pitchFamily="34" charset="0"/>
              </a:rPr>
              <a:t> q</a:t>
            </a:r>
            <a:r>
              <a:rPr lang="en-AU" sz="1800" cap="none" dirty="0">
                <a:latin typeface="Calibri" panose="020F0502020204030204" pitchFamily="34" charset="0"/>
                <a:ea typeface="Calibri" panose="020F0502020204030204" pitchFamily="34" charset="0"/>
                <a:cs typeface="Calibri" panose="020F0502020204030204" pitchFamily="34" charset="0"/>
              </a:rPr>
              <a:t>uestions:</a:t>
            </a:r>
            <a:endParaRPr lang="en-AU"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16321B0-D375-89FD-8D16-5A5D9E470FE9}"/>
              </a:ext>
            </a:extLst>
          </p:cNvPr>
          <p:cNvSpPr>
            <a:spLocks noGrp="1"/>
          </p:cNvSpPr>
          <p:nvPr>
            <p:ph idx="1"/>
          </p:nvPr>
        </p:nvSpPr>
        <p:spPr/>
        <p:txBody>
          <a:bodyPr/>
          <a:lstStyle/>
          <a:p>
            <a:pPr marL="285750" indent="-285750">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Which movies contributed the most/least to revenue gain? </a:t>
            </a:r>
          </a:p>
          <a:p>
            <a:pPr marL="285750" indent="-285750">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What was the average rental duration for all videos?</a:t>
            </a:r>
          </a:p>
          <a:p>
            <a:pPr marL="285750" indent="-285750">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Which countries are Rockbuster customers based in?</a:t>
            </a:r>
          </a:p>
          <a:p>
            <a:pPr marL="285750" indent="-285750">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Where are customers with a high lifetime value based? </a:t>
            </a:r>
          </a:p>
          <a:p>
            <a:pPr marL="285750" indent="-285750">
              <a:lnSpc>
                <a:spcPct val="150000"/>
              </a:lnSpc>
              <a:buFont typeface="Wingdings" panose="05000000000000000000" pitchFamily="2" charset="2"/>
              <a:buChar char="v"/>
            </a:pPr>
            <a:r>
              <a:rPr lang="en-US" sz="1600" dirty="0">
                <a:latin typeface="Calibri" panose="020F0502020204030204" pitchFamily="34" charset="0"/>
                <a:ea typeface="Calibri" panose="020F0502020204030204" pitchFamily="34" charset="0"/>
                <a:cs typeface="Calibri" panose="020F0502020204030204" pitchFamily="34" charset="0"/>
              </a:rPr>
              <a:t> Do sales figures vary between geographic regions?</a:t>
            </a:r>
            <a:endParaRPr lang="en-AU" sz="16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US" dirty="0"/>
          </a:p>
          <a:p>
            <a:endParaRPr lang="en-US" dirty="0"/>
          </a:p>
        </p:txBody>
      </p:sp>
      <p:sp>
        <p:nvSpPr>
          <p:cNvPr id="4" name="Footer Placeholder 3">
            <a:extLst>
              <a:ext uri="{FF2B5EF4-FFF2-40B4-BE49-F238E27FC236}">
                <a16:creationId xmlns:a16="http://schemas.microsoft.com/office/drawing/2014/main" id="{061E2CCE-062A-7A08-F110-10EF1FFE8C25}"/>
              </a:ext>
            </a:extLst>
          </p:cNvPr>
          <p:cNvSpPr>
            <a:spLocks noGrp="1"/>
          </p:cNvSpPr>
          <p:nvPr>
            <p:ph type="ftr" sz="quarter" idx="11"/>
          </p:nvPr>
        </p:nvSpPr>
        <p:spPr/>
        <p:txBody>
          <a:bodyPr/>
          <a:lstStyle/>
          <a:p>
            <a:r>
              <a:rPr lang="en-US" sz="1200" dirty="0"/>
              <a:t>Rockbuster Stealth Data Analysis Project</a:t>
            </a:r>
            <a:endParaRPr lang="en-US" dirty="0"/>
          </a:p>
        </p:txBody>
      </p:sp>
      <p:sp>
        <p:nvSpPr>
          <p:cNvPr id="5" name="Slide Number Placeholder 4">
            <a:extLst>
              <a:ext uri="{FF2B5EF4-FFF2-40B4-BE49-F238E27FC236}">
                <a16:creationId xmlns:a16="http://schemas.microsoft.com/office/drawing/2014/main" id="{B20C0667-46A0-2840-6E20-B4D7EAA3EB98}"/>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18165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B89F1A-F4AA-C368-C18C-4C981CA4ED51}"/>
              </a:ext>
            </a:extLst>
          </p:cNvPr>
          <p:cNvSpPr>
            <a:spLocks noGrp="1"/>
          </p:cNvSpPr>
          <p:nvPr>
            <p:ph type="ftr" sz="quarter" idx="11"/>
          </p:nvPr>
        </p:nvSpPr>
        <p:spPr/>
        <p:txBody>
          <a:bodyPr/>
          <a:lstStyle/>
          <a:p>
            <a:r>
              <a:rPr lang="en-US" sz="1200" dirty="0"/>
              <a:t>Rockbuster Stealth Data Analysis Project</a:t>
            </a:r>
            <a:endParaRPr lang="en-US" dirty="0"/>
          </a:p>
        </p:txBody>
      </p:sp>
      <p:sp>
        <p:nvSpPr>
          <p:cNvPr id="3" name="Slide Number Placeholder 2">
            <a:extLst>
              <a:ext uri="{FF2B5EF4-FFF2-40B4-BE49-F238E27FC236}">
                <a16:creationId xmlns:a16="http://schemas.microsoft.com/office/drawing/2014/main" id="{A039F27D-3619-735A-1E74-01D5BCDA3ADF}"/>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Google Shape;81;p16">
            <a:extLst>
              <a:ext uri="{FF2B5EF4-FFF2-40B4-BE49-F238E27FC236}">
                <a16:creationId xmlns:a16="http://schemas.microsoft.com/office/drawing/2014/main" id="{674040C8-9D6D-9C36-B172-EEEF8A1B26E5}"/>
              </a:ext>
            </a:extLst>
          </p:cNvPr>
          <p:cNvSpPr txBox="1">
            <a:spLocks/>
          </p:cNvSpPr>
          <p:nvPr/>
        </p:nvSpPr>
        <p:spPr>
          <a:xfrm>
            <a:off x="311700" y="2150850"/>
            <a:ext cx="8520600" cy="841800"/>
          </a:xfrm>
          <a:prstGeom prst="rect">
            <a:avLst/>
          </a:prstGeom>
        </p:spPr>
        <p:txBody>
          <a:bodyPr spcFirstLastPara="1" wrap="square" lIns="91425" tIns="91425" rIns="91425" bIns="91425" anchor="ctr" anchorCtr="0">
            <a:normAutofit/>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r">
              <a:spcBef>
                <a:spcPts val="0"/>
              </a:spcBef>
            </a:pPr>
            <a:r>
              <a:rPr lang="en-AU" dirty="0"/>
              <a:t>Findings &amp; Insights</a:t>
            </a:r>
          </a:p>
        </p:txBody>
      </p:sp>
    </p:spTree>
    <p:extLst>
      <p:ext uri="{BB962C8B-B14F-4D97-AF65-F5344CB8AC3E}">
        <p14:creationId xmlns:p14="http://schemas.microsoft.com/office/powerpoint/2010/main" val="189530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A378-732B-4D35-76CA-8DF7BC5BC83E}"/>
              </a:ext>
            </a:extLst>
          </p:cNvPr>
          <p:cNvSpPr>
            <a:spLocks noGrp="1"/>
          </p:cNvSpPr>
          <p:nvPr>
            <p:ph type="title"/>
          </p:nvPr>
        </p:nvSpPr>
        <p:spPr/>
        <p:txBody>
          <a:bodyPr/>
          <a:lstStyle/>
          <a:p>
            <a:br>
              <a:rPr lang="en-US" sz="1800" cap="none" dirty="0">
                <a:latin typeface="Calibri" panose="020F0502020204030204" pitchFamily="34" charset="0"/>
                <a:ea typeface="Calibri" panose="020F0502020204030204" pitchFamily="34" charset="0"/>
                <a:cs typeface="Calibri" panose="020F0502020204030204" pitchFamily="34" charset="0"/>
              </a:rPr>
            </a:br>
            <a:r>
              <a:rPr lang="en-US" sz="1800" cap="none" dirty="0">
                <a:latin typeface="Calibri" panose="020F0502020204030204" pitchFamily="34" charset="0"/>
                <a:ea typeface="Calibri" panose="020F0502020204030204" pitchFamily="34" charset="0"/>
                <a:cs typeface="Calibri" panose="020F0502020204030204" pitchFamily="34" charset="0"/>
              </a:rPr>
              <a:t>which movies contributed the most to revenue gain </a:t>
            </a:r>
            <a:br>
              <a:rPr lang="en-US" sz="4400" dirty="0">
                <a:latin typeface="Times New Roman" panose="02020603050405020304" pitchFamily="18" charset="0"/>
                <a:cs typeface="Times New Roman" panose="02020603050405020304" pitchFamily="18" charset="0"/>
              </a:rPr>
            </a:br>
            <a:endParaRPr lang="en-AU" dirty="0"/>
          </a:p>
        </p:txBody>
      </p:sp>
      <p:sp>
        <p:nvSpPr>
          <p:cNvPr id="4" name="Slide Number Placeholder 3">
            <a:extLst>
              <a:ext uri="{FF2B5EF4-FFF2-40B4-BE49-F238E27FC236}">
                <a16:creationId xmlns:a16="http://schemas.microsoft.com/office/drawing/2014/main" id="{9D692798-CD6B-FDDB-06CE-58CC782283AD}"/>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5" name="Text Placeholder 4">
            <a:extLst>
              <a:ext uri="{FF2B5EF4-FFF2-40B4-BE49-F238E27FC236}">
                <a16:creationId xmlns:a16="http://schemas.microsoft.com/office/drawing/2014/main" id="{03821F2A-7DE2-074E-5480-4DD6C8DA11E5}"/>
              </a:ext>
            </a:extLst>
          </p:cNvPr>
          <p:cNvSpPr>
            <a:spLocks noGrp="1"/>
          </p:cNvSpPr>
          <p:nvPr>
            <p:ph type="body" idx="1"/>
          </p:nvPr>
        </p:nvSpPr>
        <p:spPr/>
        <p:txBody>
          <a:bodyPr/>
          <a:lstStyle/>
          <a:p>
            <a:r>
              <a:rPr lang="en-AU" sz="1800" b="0" i="0" u="none" strike="noStrike" dirty="0">
                <a:solidFill>
                  <a:srgbClr val="000000"/>
                </a:solidFill>
                <a:effectLst/>
                <a:latin typeface="Calibri" panose="020F0502020204030204" pitchFamily="34" charset="0"/>
              </a:rPr>
              <a:t>T</a:t>
            </a:r>
            <a:r>
              <a:rPr lang="en-AU" sz="1800" b="0" i="0" u="none" strike="noStrike" cap="none" dirty="0">
                <a:solidFill>
                  <a:srgbClr val="000000"/>
                </a:solidFill>
                <a:effectLst/>
                <a:latin typeface="Calibri" panose="020F0502020204030204" pitchFamily="34" charset="0"/>
              </a:rPr>
              <a:t>elegraph voyage</a:t>
            </a:r>
            <a:endParaRPr lang="en-AU" dirty="0"/>
          </a:p>
        </p:txBody>
      </p:sp>
      <p:sp>
        <p:nvSpPr>
          <p:cNvPr id="6" name="Picture Placeholder 5">
            <a:extLst>
              <a:ext uri="{FF2B5EF4-FFF2-40B4-BE49-F238E27FC236}">
                <a16:creationId xmlns:a16="http://schemas.microsoft.com/office/drawing/2014/main" id="{6FEED9C7-A9ED-C4C6-0759-929F6DFB713B}"/>
              </a:ext>
            </a:extLst>
          </p:cNvPr>
          <p:cNvSpPr>
            <a:spLocks noGrp="1"/>
          </p:cNvSpPr>
          <p:nvPr>
            <p:ph type="pic" sz="quarter" idx="23"/>
          </p:nvPr>
        </p:nvSpPr>
        <p:spPr/>
      </p:sp>
      <p:sp>
        <p:nvSpPr>
          <p:cNvPr id="7" name="Text Placeholder 6">
            <a:extLst>
              <a:ext uri="{FF2B5EF4-FFF2-40B4-BE49-F238E27FC236}">
                <a16:creationId xmlns:a16="http://schemas.microsoft.com/office/drawing/2014/main" id="{55CEC0A2-809A-DB39-E09F-E74B658798FE}"/>
              </a:ext>
            </a:extLst>
          </p:cNvPr>
          <p:cNvSpPr>
            <a:spLocks noGrp="1"/>
          </p:cNvSpPr>
          <p:nvPr>
            <p:ph type="body" sz="quarter" idx="18"/>
          </p:nvPr>
        </p:nvSpPr>
        <p:spPr/>
        <p:txBody>
          <a:bodyPr/>
          <a:lstStyle/>
          <a:p>
            <a:r>
              <a:rPr lang="en-AU" sz="1800" dirty="0"/>
              <a:t>$216</a:t>
            </a:r>
          </a:p>
        </p:txBody>
      </p:sp>
      <p:sp>
        <p:nvSpPr>
          <p:cNvPr id="8" name="Text Placeholder 7">
            <a:extLst>
              <a:ext uri="{FF2B5EF4-FFF2-40B4-BE49-F238E27FC236}">
                <a16:creationId xmlns:a16="http://schemas.microsoft.com/office/drawing/2014/main" id="{08C2A52E-5132-92BF-4948-44ECA4AF4B99}"/>
              </a:ext>
            </a:extLst>
          </p:cNvPr>
          <p:cNvSpPr>
            <a:spLocks noGrp="1"/>
          </p:cNvSpPr>
          <p:nvPr>
            <p:ph type="body" sz="quarter" idx="3"/>
          </p:nvPr>
        </p:nvSpPr>
        <p:spPr/>
        <p:txBody>
          <a:bodyPr/>
          <a:lstStyle/>
          <a:p>
            <a:r>
              <a:rPr lang="en-AU" dirty="0"/>
              <a:t>Z</a:t>
            </a:r>
            <a:r>
              <a:rPr lang="en-AU" cap="none" dirty="0"/>
              <a:t>orro</a:t>
            </a:r>
            <a:r>
              <a:rPr lang="en-AU" dirty="0"/>
              <a:t> A</a:t>
            </a:r>
            <a:r>
              <a:rPr lang="en-AU" cap="none" dirty="0"/>
              <a:t>rk</a:t>
            </a:r>
            <a:endParaRPr lang="en-AU" dirty="0"/>
          </a:p>
        </p:txBody>
      </p:sp>
      <p:sp>
        <p:nvSpPr>
          <p:cNvPr id="9" name="Picture Placeholder 8">
            <a:extLst>
              <a:ext uri="{FF2B5EF4-FFF2-40B4-BE49-F238E27FC236}">
                <a16:creationId xmlns:a16="http://schemas.microsoft.com/office/drawing/2014/main" id="{B8D3C84C-CA3B-A2C2-C819-E43D75F808AC}"/>
              </a:ext>
            </a:extLst>
          </p:cNvPr>
          <p:cNvSpPr>
            <a:spLocks noGrp="1"/>
          </p:cNvSpPr>
          <p:nvPr>
            <p:ph type="pic" sz="quarter" idx="27"/>
          </p:nvPr>
        </p:nvSpPr>
        <p:spPr/>
      </p:sp>
      <p:sp>
        <p:nvSpPr>
          <p:cNvPr id="10" name="Text Placeholder 9">
            <a:extLst>
              <a:ext uri="{FF2B5EF4-FFF2-40B4-BE49-F238E27FC236}">
                <a16:creationId xmlns:a16="http://schemas.microsoft.com/office/drawing/2014/main" id="{633EAA78-4F31-850D-2510-788A2078B80F}"/>
              </a:ext>
            </a:extLst>
          </p:cNvPr>
          <p:cNvSpPr>
            <a:spLocks noGrp="1"/>
          </p:cNvSpPr>
          <p:nvPr>
            <p:ph type="body" sz="quarter" idx="19"/>
          </p:nvPr>
        </p:nvSpPr>
        <p:spPr/>
        <p:txBody>
          <a:bodyPr/>
          <a:lstStyle/>
          <a:p>
            <a:r>
              <a:rPr lang="en-AU" sz="1800" dirty="0"/>
              <a:t>$200</a:t>
            </a:r>
          </a:p>
        </p:txBody>
      </p:sp>
      <p:sp>
        <p:nvSpPr>
          <p:cNvPr id="11" name="Text Placeholder 10">
            <a:extLst>
              <a:ext uri="{FF2B5EF4-FFF2-40B4-BE49-F238E27FC236}">
                <a16:creationId xmlns:a16="http://schemas.microsoft.com/office/drawing/2014/main" id="{E1630CFB-A0CF-A1DE-DCA4-5B4D81D04969}"/>
              </a:ext>
            </a:extLst>
          </p:cNvPr>
          <p:cNvSpPr>
            <a:spLocks noGrp="1"/>
          </p:cNvSpPr>
          <p:nvPr>
            <p:ph type="body" sz="quarter" idx="13"/>
          </p:nvPr>
        </p:nvSpPr>
        <p:spPr/>
        <p:txBody>
          <a:bodyPr/>
          <a:lstStyle/>
          <a:p>
            <a:r>
              <a:rPr lang="en-AU" dirty="0"/>
              <a:t>W</a:t>
            </a:r>
            <a:r>
              <a:rPr lang="en-AU" cap="none" dirty="0"/>
              <a:t>ife</a:t>
            </a:r>
            <a:r>
              <a:rPr lang="en-AU" dirty="0"/>
              <a:t> t</a:t>
            </a:r>
            <a:r>
              <a:rPr lang="en-AU" cap="none" dirty="0"/>
              <a:t>urn</a:t>
            </a:r>
            <a:endParaRPr lang="en-AU" dirty="0"/>
          </a:p>
        </p:txBody>
      </p:sp>
      <p:sp>
        <p:nvSpPr>
          <p:cNvPr id="12" name="Picture Placeholder 11">
            <a:extLst>
              <a:ext uri="{FF2B5EF4-FFF2-40B4-BE49-F238E27FC236}">
                <a16:creationId xmlns:a16="http://schemas.microsoft.com/office/drawing/2014/main" id="{376024CC-B04F-0D8A-E198-49B16673DF0B}"/>
              </a:ext>
            </a:extLst>
          </p:cNvPr>
          <p:cNvSpPr>
            <a:spLocks noGrp="1"/>
          </p:cNvSpPr>
          <p:nvPr>
            <p:ph type="pic" sz="quarter" idx="26"/>
          </p:nvPr>
        </p:nvSpPr>
        <p:spPr/>
      </p:sp>
      <p:sp>
        <p:nvSpPr>
          <p:cNvPr id="13" name="Text Placeholder 12">
            <a:extLst>
              <a:ext uri="{FF2B5EF4-FFF2-40B4-BE49-F238E27FC236}">
                <a16:creationId xmlns:a16="http://schemas.microsoft.com/office/drawing/2014/main" id="{F7934820-0D20-03DB-2274-89BB1D0F9F06}"/>
              </a:ext>
            </a:extLst>
          </p:cNvPr>
          <p:cNvSpPr>
            <a:spLocks noGrp="1"/>
          </p:cNvSpPr>
          <p:nvPr>
            <p:ph type="body" sz="quarter" idx="20"/>
          </p:nvPr>
        </p:nvSpPr>
        <p:spPr/>
        <p:txBody>
          <a:bodyPr/>
          <a:lstStyle/>
          <a:p>
            <a:r>
              <a:rPr lang="en-AU" sz="1800" dirty="0"/>
              <a:t>$199</a:t>
            </a:r>
          </a:p>
        </p:txBody>
      </p:sp>
      <p:sp>
        <p:nvSpPr>
          <p:cNvPr id="14" name="Text Placeholder 13">
            <a:extLst>
              <a:ext uri="{FF2B5EF4-FFF2-40B4-BE49-F238E27FC236}">
                <a16:creationId xmlns:a16="http://schemas.microsoft.com/office/drawing/2014/main" id="{B99E1064-4A44-936C-373D-7CF609ECE170}"/>
              </a:ext>
            </a:extLst>
          </p:cNvPr>
          <p:cNvSpPr>
            <a:spLocks noGrp="1"/>
          </p:cNvSpPr>
          <p:nvPr>
            <p:ph type="body" sz="quarter" idx="15"/>
          </p:nvPr>
        </p:nvSpPr>
        <p:spPr/>
        <p:txBody>
          <a:bodyPr/>
          <a:lstStyle/>
          <a:p>
            <a:r>
              <a:rPr lang="en-AU" dirty="0"/>
              <a:t>I</a:t>
            </a:r>
            <a:r>
              <a:rPr lang="en-AU" cap="none" dirty="0"/>
              <a:t>nnocent</a:t>
            </a:r>
            <a:r>
              <a:rPr lang="en-AU" dirty="0"/>
              <a:t> U</a:t>
            </a:r>
            <a:r>
              <a:rPr lang="en-AU" cap="none" dirty="0"/>
              <a:t>sual</a:t>
            </a:r>
            <a:endParaRPr lang="en-AU" dirty="0"/>
          </a:p>
        </p:txBody>
      </p:sp>
      <p:sp>
        <p:nvSpPr>
          <p:cNvPr id="15" name="Picture Placeholder 14">
            <a:extLst>
              <a:ext uri="{FF2B5EF4-FFF2-40B4-BE49-F238E27FC236}">
                <a16:creationId xmlns:a16="http://schemas.microsoft.com/office/drawing/2014/main" id="{591B27F3-23A0-5558-301A-6872ADF99ED5}"/>
              </a:ext>
            </a:extLst>
          </p:cNvPr>
          <p:cNvSpPr>
            <a:spLocks noGrp="1"/>
          </p:cNvSpPr>
          <p:nvPr>
            <p:ph type="pic" sz="quarter" idx="25"/>
          </p:nvPr>
        </p:nvSpPr>
        <p:spPr/>
      </p:sp>
      <p:sp>
        <p:nvSpPr>
          <p:cNvPr id="16" name="Text Placeholder 15">
            <a:extLst>
              <a:ext uri="{FF2B5EF4-FFF2-40B4-BE49-F238E27FC236}">
                <a16:creationId xmlns:a16="http://schemas.microsoft.com/office/drawing/2014/main" id="{95CDD110-8BEF-7A55-3649-FD334D2B841E}"/>
              </a:ext>
            </a:extLst>
          </p:cNvPr>
          <p:cNvSpPr>
            <a:spLocks noGrp="1"/>
          </p:cNvSpPr>
          <p:nvPr>
            <p:ph type="body" sz="quarter" idx="21"/>
          </p:nvPr>
        </p:nvSpPr>
        <p:spPr/>
        <p:txBody>
          <a:bodyPr/>
          <a:lstStyle/>
          <a:p>
            <a:r>
              <a:rPr lang="en-AU" sz="1800" dirty="0"/>
              <a:t>$192</a:t>
            </a:r>
          </a:p>
        </p:txBody>
      </p:sp>
      <p:sp>
        <p:nvSpPr>
          <p:cNvPr id="17" name="Text Placeholder 16">
            <a:extLst>
              <a:ext uri="{FF2B5EF4-FFF2-40B4-BE49-F238E27FC236}">
                <a16:creationId xmlns:a16="http://schemas.microsoft.com/office/drawing/2014/main" id="{66BB9375-8C0D-70A7-FC00-EFA3EE9367F2}"/>
              </a:ext>
            </a:extLst>
          </p:cNvPr>
          <p:cNvSpPr>
            <a:spLocks noGrp="1"/>
          </p:cNvSpPr>
          <p:nvPr>
            <p:ph type="body" sz="quarter" idx="17"/>
          </p:nvPr>
        </p:nvSpPr>
        <p:spPr/>
        <p:txBody>
          <a:bodyPr/>
          <a:lstStyle/>
          <a:p>
            <a:r>
              <a:rPr lang="en-AU" dirty="0"/>
              <a:t>H</a:t>
            </a:r>
            <a:r>
              <a:rPr lang="en-AU" cap="none" dirty="0"/>
              <a:t>ussler</a:t>
            </a:r>
            <a:r>
              <a:rPr lang="en-AU" dirty="0"/>
              <a:t> P</a:t>
            </a:r>
            <a:r>
              <a:rPr lang="en-AU" cap="none" dirty="0"/>
              <a:t>arty</a:t>
            </a:r>
            <a:endParaRPr lang="en-AU" dirty="0"/>
          </a:p>
        </p:txBody>
      </p:sp>
      <p:sp>
        <p:nvSpPr>
          <p:cNvPr id="18" name="Picture Placeholder 17">
            <a:extLst>
              <a:ext uri="{FF2B5EF4-FFF2-40B4-BE49-F238E27FC236}">
                <a16:creationId xmlns:a16="http://schemas.microsoft.com/office/drawing/2014/main" id="{EF27D81C-F513-847E-FF05-77335DA21095}"/>
              </a:ext>
            </a:extLst>
          </p:cNvPr>
          <p:cNvSpPr>
            <a:spLocks noGrp="1"/>
          </p:cNvSpPr>
          <p:nvPr>
            <p:ph type="pic" sz="quarter" idx="24"/>
          </p:nvPr>
        </p:nvSpPr>
        <p:spPr/>
      </p:sp>
      <p:sp>
        <p:nvSpPr>
          <p:cNvPr id="19" name="Text Placeholder 18">
            <a:extLst>
              <a:ext uri="{FF2B5EF4-FFF2-40B4-BE49-F238E27FC236}">
                <a16:creationId xmlns:a16="http://schemas.microsoft.com/office/drawing/2014/main" id="{7C95FFB5-CB82-F54D-9EC9-89C8C533F91B}"/>
              </a:ext>
            </a:extLst>
          </p:cNvPr>
          <p:cNvSpPr>
            <a:spLocks noGrp="1"/>
          </p:cNvSpPr>
          <p:nvPr>
            <p:ph type="body" sz="quarter" idx="22"/>
          </p:nvPr>
        </p:nvSpPr>
        <p:spPr/>
        <p:txBody>
          <a:bodyPr/>
          <a:lstStyle/>
          <a:p>
            <a:r>
              <a:rPr lang="en-AU" sz="1800" dirty="0"/>
              <a:t>$191</a:t>
            </a:r>
          </a:p>
        </p:txBody>
      </p:sp>
      <p:sp>
        <p:nvSpPr>
          <p:cNvPr id="3" name="Rectangle 2">
            <a:extLst>
              <a:ext uri="{FF2B5EF4-FFF2-40B4-BE49-F238E27FC236}">
                <a16:creationId xmlns:a16="http://schemas.microsoft.com/office/drawing/2014/main" id="{98A772F4-B3ED-478F-E7C8-EABE4254C3DF}"/>
              </a:ext>
            </a:extLst>
          </p:cNvPr>
          <p:cNvSpPr/>
          <p:nvPr/>
        </p:nvSpPr>
        <p:spPr>
          <a:xfrm>
            <a:off x="1799702" y="1544631"/>
            <a:ext cx="8744927" cy="509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Movies with most revenue are: Telegraph Voyage, Zorro Ark, Wife Turn, Innocent Usual, </a:t>
            </a:r>
            <a:r>
              <a:rPr lang="en-AU" dirty="0" err="1"/>
              <a:t>Hussler</a:t>
            </a:r>
            <a:r>
              <a:rPr lang="en-AU" dirty="0"/>
              <a:t> Party</a:t>
            </a:r>
          </a:p>
        </p:txBody>
      </p:sp>
      <p:cxnSp>
        <p:nvCxnSpPr>
          <p:cNvPr id="21" name="Straight Arrow Connector 20">
            <a:extLst>
              <a:ext uri="{FF2B5EF4-FFF2-40B4-BE49-F238E27FC236}">
                <a16:creationId xmlns:a16="http://schemas.microsoft.com/office/drawing/2014/main" id="{F7BF346A-85AC-B87B-E5E2-CF5F891153BC}"/>
              </a:ext>
            </a:extLst>
          </p:cNvPr>
          <p:cNvCxnSpPr/>
          <p:nvPr/>
        </p:nvCxnSpPr>
        <p:spPr>
          <a:xfrm flipV="1">
            <a:off x="1339134" y="2111058"/>
            <a:ext cx="8733780" cy="1089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4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9958-DDCD-C69B-C4DD-59CEEB7771D7}"/>
              </a:ext>
            </a:extLst>
          </p:cNvPr>
          <p:cNvSpPr>
            <a:spLocks noGrp="1"/>
          </p:cNvSpPr>
          <p:nvPr>
            <p:ph type="title"/>
          </p:nvPr>
        </p:nvSpPr>
        <p:spPr/>
        <p:txBody>
          <a:bodyPr/>
          <a:lstStyle/>
          <a:p>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Which movies contributed the least to revenue gain </a:t>
            </a:r>
            <a:br>
              <a:rPr lang="en-US" sz="4400" dirty="0">
                <a:latin typeface="Times New Roman" panose="02020603050405020304" pitchFamily="18" charset="0"/>
                <a:cs typeface="Times New Roman" panose="02020603050405020304" pitchFamily="18" charset="0"/>
              </a:rPr>
            </a:br>
            <a:endParaRPr lang="en-AU" dirty="0"/>
          </a:p>
        </p:txBody>
      </p:sp>
      <p:sp>
        <p:nvSpPr>
          <p:cNvPr id="4" name="Slide Number Placeholder 3">
            <a:extLst>
              <a:ext uri="{FF2B5EF4-FFF2-40B4-BE49-F238E27FC236}">
                <a16:creationId xmlns:a16="http://schemas.microsoft.com/office/drawing/2014/main" id="{BE974679-E565-57FE-E468-376FBAEA962C}"/>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5" name="Text Placeholder 4">
            <a:extLst>
              <a:ext uri="{FF2B5EF4-FFF2-40B4-BE49-F238E27FC236}">
                <a16:creationId xmlns:a16="http://schemas.microsoft.com/office/drawing/2014/main" id="{62C06809-DB09-3F7F-2223-160DF7A769D5}"/>
              </a:ext>
            </a:extLst>
          </p:cNvPr>
          <p:cNvSpPr>
            <a:spLocks noGrp="1"/>
          </p:cNvSpPr>
          <p:nvPr>
            <p:ph type="body" idx="1"/>
          </p:nvPr>
        </p:nvSpPr>
        <p:spPr/>
        <p:txBody>
          <a:bodyPr/>
          <a:lstStyle/>
          <a:p>
            <a:r>
              <a:rPr lang="en-AU" cap="none" dirty="0"/>
              <a:t>Oklahoma Jumanji</a:t>
            </a:r>
          </a:p>
        </p:txBody>
      </p:sp>
      <p:sp>
        <p:nvSpPr>
          <p:cNvPr id="6" name="Picture Placeholder 5">
            <a:extLst>
              <a:ext uri="{FF2B5EF4-FFF2-40B4-BE49-F238E27FC236}">
                <a16:creationId xmlns:a16="http://schemas.microsoft.com/office/drawing/2014/main" id="{51108303-B79E-27B9-9C02-DC9F83EF0C98}"/>
              </a:ext>
            </a:extLst>
          </p:cNvPr>
          <p:cNvSpPr>
            <a:spLocks noGrp="1"/>
          </p:cNvSpPr>
          <p:nvPr>
            <p:ph type="pic" sz="quarter" idx="23"/>
          </p:nvPr>
        </p:nvSpPr>
        <p:spPr/>
      </p:sp>
      <p:sp>
        <p:nvSpPr>
          <p:cNvPr id="7" name="Text Placeholder 6">
            <a:extLst>
              <a:ext uri="{FF2B5EF4-FFF2-40B4-BE49-F238E27FC236}">
                <a16:creationId xmlns:a16="http://schemas.microsoft.com/office/drawing/2014/main" id="{346D12A4-B403-D7D8-C3A0-DE62CBB94312}"/>
              </a:ext>
            </a:extLst>
          </p:cNvPr>
          <p:cNvSpPr>
            <a:spLocks noGrp="1"/>
          </p:cNvSpPr>
          <p:nvPr>
            <p:ph type="body" sz="quarter" idx="18"/>
          </p:nvPr>
        </p:nvSpPr>
        <p:spPr/>
        <p:txBody>
          <a:bodyPr/>
          <a:lstStyle/>
          <a:p>
            <a:r>
              <a:rPr lang="en-AU" dirty="0"/>
              <a:t>$6</a:t>
            </a:r>
          </a:p>
        </p:txBody>
      </p:sp>
      <p:sp>
        <p:nvSpPr>
          <p:cNvPr id="8" name="Text Placeholder 7">
            <a:extLst>
              <a:ext uri="{FF2B5EF4-FFF2-40B4-BE49-F238E27FC236}">
                <a16:creationId xmlns:a16="http://schemas.microsoft.com/office/drawing/2014/main" id="{5139B9D4-DAAB-DE6B-0CAD-115005CDD7DE}"/>
              </a:ext>
            </a:extLst>
          </p:cNvPr>
          <p:cNvSpPr>
            <a:spLocks noGrp="1"/>
          </p:cNvSpPr>
          <p:nvPr>
            <p:ph type="body" sz="quarter" idx="3"/>
          </p:nvPr>
        </p:nvSpPr>
        <p:spPr/>
        <p:txBody>
          <a:bodyPr/>
          <a:lstStyle/>
          <a:p>
            <a:r>
              <a:rPr lang="en-AU" cap="none" dirty="0"/>
              <a:t>Duffel apocalypse</a:t>
            </a:r>
          </a:p>
        </p:txBody>
      </p:sp>
      <p:sp>
        <p:nvSpPr>
          <p:cNvPr id="9" name="Picture Placeholder 8">
            <a:extLst>
              <a:ext uri="{FF2B5EF4-FFF2-40B4-BE49-F238E27FC236}">
                <a16:creationId xmlns:a16="http://schemas.microsoft.com/office/drawing/2014/main" id="{82E31656-10D9-9392-F859-D5ACD8B3FF18}"/>
              </a:ext>
            </a:extLst>
          </p:cNvPr>
          <p:cNvSpPr>
            <a:spLocks noGrp="1"/>
          </p:cNvSpPr>
          <p:nvPr>
            <p:ph type="pic" sz="quarter" idx="27"/>
          </p:nvPr>
        </p:nvSpPr>
        <p:spPr/>
      </p:sp>
      <p:sp>
        <p:nvSpPr>
          <p:cNvPr id="10" name="Text Placeholder 9">
            <a:extLst>
              <a:ext uri="{FF2B5EF4-FFF2-40B4-BE49-F238E27FC236}">
                <a16:creationId xmlns:a16="http://schemas.microsoft.com/office/drawing/2014/main" id="{BCC578C7-AAC2-0198-CE93-2B05854326CF}"/>
              </a:ext>
            </a:extLst>
          </p:cNvPr>
          <p:cNvSpPr>
            <a:spLocks noGrp="1"/>
          </p:cNvSpPr>
          <p:nvPr>
            <p:ph type="body" sz="quarter" idx="19"/>
          </p:nvPr>
        </p:nvSpPr>
        <p:spPr/>
        <p:txBody>
          <a:bodyPr/>
          <a:lstStyle/>
          <a:p>
            <a:r>
              <a:rPr lang="en-AU" dirty="0"/>
              <a:t>$6</a:t>
            </a:r>
          </a:p>
        </p:txBody>
      </p:sp>
      <p:sp>
        <p:nvSpPr>
          <p:cNvPr id="11" name="Text Placeholder 10">
            <a:extLst>
              <a:ext uri="{FF2B5EF4-FFF2-40B4-BE49-F238E27FC236}">
                <a16:creationId xmlns:a16="http://schemas.microsoft.com/office/drawing/2014/main" id="{BCBC2DE8-47D0-E8D0-2D6C-DCCE913EAE0A}"/>
              </a:ext>
            </a:extLst>
          </p:cNvPr>
          <p:cNvSpPr>
            <a:spLocks noGrp="1"/>
          </p:cNvSpPr>
          <p:nvPr>
            <p:ph type="body" sz="quarter" idx="13"/>
          </p:nvPr>
        </p:nvSpPr>
        <p:spPr/>
        <p:txBody>
          <a:bodyPr/>
          <a:lstStyle/>
          <a:p>
            <a:r>
              <a:rPr lang="en-AU" cap="none" dirty="0"/>
              <a:t>Texas watch</a:t>
            </a:r>
          </a:p>
        </p:txBody>
      </p:sp>
      <p:sp>
        <p:nvSpPr>
          <p:cNvPr id="12" name="Picture Placeholder 11">
            <a:extLst>
              <a:ext uri="{FF2B5EF4-FFF2-40B4-BE49-F238E27FC236}">
                <a16:creationId xmlns:a16="http://schemas.microsoft.com/office/drawing/2014/main" id="{748E366E-D6C2-8834-C644-14AB5B02A500}"/>
              </a:ext>
            </a:extLst>
          </p:cNvPr>
          <p:cNvSpPr>
            <a:spLocks noGrp="1"/>
          </p:cNvSpPr>
          <p:nvPr>
            <p:ph type="pic" sz="quarter" idx="26"/>
          </p:nvPr>
        </p:nvSpPr>
        <p:spPr/>
      </p:sp>
      <p:sp>
        <p:nvSpPr>
          <p:cNvPr id="13" name="Text Placeholder 12">
            <a:extLst>
              <a:ext uri="{FF2B5EF4-FFF2-40B4-BE49-F238E27FC236}">
                <a16:creationId xmlns:a16="http://schemas.microsoft.com/office/drawing/2014/main" id="{5DB0E47E-6C4F-53EE-B981-09E20D3AC388}"/>
              </a:ext>
            </a:extLst>
          </p:cNvPr>
          <p:cNvSpPr>
            <a:spLocks noGrp="1"/>
          </p:cNvSpPr>
          <p:nvPr>
            <p:ph type="body" sz="quarter" idx="20"/>
          </p:nvPr>
        </p:nvSpPr>
        <p:spPr/>
        <p:txBody>
          <a:bodyPr/>
          <a:lstStyle/>
          <a:p>
            <a:r>
              <a:rPr lang="en-AU" dirty="0"/>
              <a:t>$6</a:t>
            </a:r>
          </a:p>
        </p:txBody>
      </p:sp>
      <p:sp>
        <p:nvSpPr>
          <p:cNvPr id="14" name="Text Placeholder 13">
            <a:extLst>
              <a:ext uri="{FF2B5EF4-FFF2-40B4-BE49-F238E27FC236}">
                <a16:creationId xmlns:a16="http://schemas.microsoft.com/office/drawing/2014/main" id="{0057CDFA-69C5-C195-AC4E-F69A5D03D05A}"/>
              </a:ext>
            </a:extLst>
          </p:cNvPr>
          <p:cNvSpPr>
            <a:spLocks noGrp="1"/>
          </p:cNvSpPr>
          <p:nvPr>
            <p:ph type="body" sz="quarter" idx="15"/>
          </p:nvPr>
        </p:nvSpPr>
        <p:spPr/>
        <p:txBody>
          <a:bodyPr/>
          <a:lstStyle/>
          <a:p>
            <a:r>
              <a:rPr lang="en-AU" cap="none" dirty="0"/>
              <a:t>Freedom cleopatra</a:t>
            </a:r>
          </a:p>
        </p:txBody>
      </p:sp>
      <p:sp>
        <p:nvSpPr>
          <p:cNvPr id="15" name="Picture Placeholder 14">
            <a:extLst>
              <a:ext uri="{FF2B5EF4-FFF2-40B4-BE49-F238E27FC236}">
                <a16:creationId xmlns:a16="http://schemas.microsoft.com/office/drawing/2014/main" id="{A4D19ADA-926C-AC12-2C16-0C1B14081B3F}"/>
              </a:ext>
            </a:extLst>
          </p:cNvPr>
          <p:cNvSpPr>
            <a:spLocks noGrp="1"/>
          </p:cNvSpPr>
          <p:nvPr>
            <p:ph type="pic" sz="quarter" idx="25"/>
          </p:nvPr>
        </p:nvSpPr>
        <p:spPr/>
      </p:sp>
      <p:sp>
        <p:nvSpPr>
          <p:cNvPr id="16" name="Text Placeholder 15">
            <a:extLst>
              <a:ext uri="{FF2B5EF4-FFF2-40B4-BE49-F238E27FC236}">
                <a16:creationId xmlns:a16="http://schemas.microsoft.com/office/drawing/2014/main" id="{21EA9D36-0AE3-BF35-F502-D8CCEC62730C}"/>
              </a:ext>
            </a:extLst>
          </p:cNvPr>
          <p:cNvSpPr>
            <a:spLocks noGrp="1"/>
          </p:cNvSpPr>
          <p:nvPr>
            <p:ph type="body" sz="quarter" idx="21"/>
          </p:nvPr>
        </p:nvSpPr>
        <p:spPr/>
        <p:txBody>
          <a:bodyPr/>
          <a:lstStyle/>
          <a:p>
            <a:r>
              <a:rPr lang="en-AU" dirty="0"/>
              <a:t>$6</a:t>
            </a:r>
          </a:p>
        </p:txBody>
      </p:sp>
      <p:sp>
        <p:nvSpPr>
          <p:cNvPr id="17" name="Text Placeholder 16">
            <a:extLst>
              <a:ext uri="{FF2B5EF4-FFF2-40B4-BE49-F238E27FC236}">
                <a16:creationId xmlns:a16="http://schemas.microsoft.com/office/drawing/2014/main" id="{F6A02DFC-D43A-74A5-443A-A6219F530711}"/>
              </a:ext>
            </a:extLst>
          </p:cNvPr>
          <p:cNvSpPr>
            <a:spLocks noGrp="1"/>
          </p:cNvSpPr>
          <p:nvPr>
            <p:ph type="body" sz="quarter" idx="17"/>
          </p:nvPr>
        </p:nvSpPr>
        <p:spPr/>
        <p:txBody>
          <a:bodyPr/>
          <a:lstStyle/>
          <a:p>
            <a:r>
              <a:rPr lang="en-AU" cap="none" dirty="0"/>
              <a:t>Young Language</a:t>
            </a:r>
          </a:p>
          <a:p>
            <a:endParaRPr lang="en-AU" dirty="0"/>
          </a:p>
        </p:txBody>
      </p:sp>
      <p:sp>
        <p:nvSpPr>
          <p:cNvPr id="18" name="Picture Placeholder 17">
            <a:extLst>
              <a:ext uri="{FF2B5EF4-FFF2-40B4-BE49-F238E27FC236}">
                <a16:creationId xmlns:a16="http://schemas.microsoft.com/office/drawing/2014/main" id="{E31091F9-7E0C-E52B-B27C-93EFD62E7661}"/>
              </a:ext>
            </a:extLst>
          </p:cNvPr>
          <p:cNvSpPr>
            <a:spLocks noGrp="1"/>
          </p:cNvSpPr>
          <p:nvPr>
            <p:ph type="pic" sz="quarter" idx="24"/>
          </p:nvPr>
        </p:nvSpPr>
        <p:spPr/>
      </p:sp>
      <p:sp>
        <p:nvSpPr>
          <p:cNvPr id="19" name="Text Placeholder 18">
            <a:extLst>
              <a:ext uri="{FF2B5EF4-FFF2-40B4-BE49-F238E27FC236}">
                <a16:creationId xmlns:a16="http://schemas.microsoft.com/office/drawing/2014/main" id="{4544E06A-67EA-113B-A50F-C0CCC24F841C}"/>
              </a:ext>
            </a:extLst>
          </p:cNvPr>
          <p:cNvSpPr>
            <a:spLocks noGrp="1"/>
          </p:cNvSpPr>
          <p:nvPr>
            <p:ph type="body" sz="quarter" idx="22"/>
          </p:nvPr>
        </p:nvSpPr>
        <p:spPr/>
        <p:txBody>
          <a:bodyPr/>
          <a:lstStyle/>
          <a:p>
            <a:r>
              <a:rPr lang="en-AU" dirty="0"/>
              <a:t>$7</a:t>
            </a:r>
          </a:p>
        </p:txBody>
      </p:sp>
      <p:sp>
        <p:nvSpPr>
          <p:cNvPr id="3" name="Rectangle 2">
            <a:extLst>
              <a:ext uri="{FF2B5EF4-FFF2-40B4-BE49-F238E27FC236}">
                <a16:creationId xmlns:a16="http://schemas.microsoft.com/office/drawing/2014/main" id="{877A008A-4594-6200-F947-40790BAAD25C}"/>
              </a:ext>
            </a:extLst>
          </p:cNvPr>
          <p:cNvSpPr/>
          <p:nvPr/>
        </p:nvSpPr>
        <p:spPr>
          <a:xfrm>
            <a:off x="1269999" y="1386115"/>
            <a:ext cx="9782630" cy="603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Movie with least revenue are </a:t>
            </a:r>
            <a:r>
              <a:rPr lang="en-AU" dirty="0" err="1"/>
              <a:t>Okalhoma</a:t>
            </a:r>
            <a:r>
              <a:rPr lang="en-AU" dirty="0"/>
              <a:t> Jumanji, Duffel apocalypse, Texas watch, Freedom cleopatra, Young Language</a:t>
            </a:r>
          </a:p>
        </p:txBody>
      </p:sp>
      <p:cxnSp>
        <p:nvCxnSpPr>
          <p:cNvPr id="21" name="Straight Arrow Connector 20">
            <a:extLst>
              <a:ext uri="{FF2B5EF4-FFF2-40B4-BE49-F238E27FC236}">
                <a16:creationId xmlns:a16="http://schemas.microsoft.com/office/drawing/2014/main" id="{B1E36B24-D14B-CC92-3347-ED7CAEF33F87}"/>
              </a:ext>
            </a:extLst>
          </p:cNvPr>
          <p:cNvCxnSpPr/>
          <p:nvPr/>
        </p:nvCxnSpPr>
        <p:spPr>
          <a:xfrm flipV="1">
            <a:off x="1339134" y="2053771"/>
            <a:ext cx="8915209" cy="1052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8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7574-D892-95EC-D340-E7123C60B607}"/>
              </a:ext>
            </a:extLst>
          </p:cNvPr>
          <p:cNvSpPr>
            <a:spLocks noGrp="1"/>
          </p:cNvSpPr>
          <p:nvPr>
            <p:ph type="title"/>
          </p:nvPr>
        </p:nvSpPr>
        <p:spPr/>
        <p:txBody>
          <a:bodyPr/>
          <a:lstStyle/>
          <a:p>
            <a:br>
              <a:rPr lang="en-US" sz="1800" cap="none" dirty="0">
                <a:latin typeface="Calibri" panose="020F0502020204030204" pitchFamily="34" charset="0"/>
                <a:ea typeface="Calibri" panose="020F0502020204030204" pitchFamily="34" charset="0"/>
                <a:cs typeface="Calibri" panose="020F0502020204030204" pitchFamily="34" charset="0"/>
              </a:rPr>
            </a:br>
            <a:r>
              <a:rPr lang="en-US" sz="1800" cap="none" dirty="0">
                <a:latin typeface="Calibri" panose="020F0502020204030204" pitchFamily="34" charset="0"/>
                <a:ea typeface="Calibri" panose="020F0502020204030204" pitchFamily="34" charset="0"/>
                <a:cs typeface="Calibri" panose="020F0502020204030204" pitchFamily="34" charset="0"/>
              </a:rPr>
              <a:t>What was the average rental duration for all videos?</a:t>
            </a:r>
            <a:br>
              <a:rPr lang="en-US" sz="1800" cap="none" dirty="0">
                <a:latin typeface="Calibri" panose="020F0502020204030204" pitchFamily="34" charset="0"/>
                <a:ea typeface="Calibri" panose="020F0502020204030204" pitchFamily="34" charset="0"/>
                <a:cs typeface="Calibri" panose="020F0502020204030204" pitchFamily="34" charset="0"/>
              </a:rPr>
            </a:br>
            <a:endParaRPr lang="en-AU" sz="1800" cap="none"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B9538070-C85F-3913-C197-F328825F736D}"/>
              </a:ext>
            </a:extLst>
          </p:cNvPr>
          <p:cNvGraphicFramePr>
            <a:graphicFrameLocks noGrp="1"/>
          </p:cNvGraphicFramePr>
          <p:nvPr>
            <p:ph sz="half" idx="1"/>
            <p:extLst>
              <p:ext uri="{D42A27DB-BD31-4B8C-83A1-F6EECF244321}">
                <p14:modId xmlns:p14="http://schemas.microsoft.com/office/powerpoint/2010/main" val="3545801453"/>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1EFCCBF1-82ED-1B81-E9CE-AFB8764D4FA0}"/>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314901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8814-988C-3BF7-ACBD-F266AEF0A301}"/>
              </a:ext>
            </a:extLst>
          </p:cNvPr>
          <p:cNvSpPr>
            <a:spLocks noGrp="1"/>
          </p:cNvSpPr>
          <p:nvPr>
            <p:ph type="title"/>
          </p:nvPr>
        </p:nvSpPr>
        <p:spPr>
          <a:xfrm>
            <a:off x="1175658" y="982133"/>
            <a:ext cx="8737600" cy="679754"/>
          </a:xfrm>
        </p:spPr>
        <p:txBody>
          <a:bodyPr/>
          <a:lstStyle/>
          <a:p>
            <a:br>
              <a:rPr lang="en-US" sz="1200" dirty="0">
                <a:latin typeface="Times New Roman" panose="02020603050405020304" pitchFamily="18" charset="0"/>
                <a:cs typeface="Times New Roman" panose="02020603050405020304" pitchFamily="18" charset="0"/>
              </a:rPr>
            </a:br>
            <a:r>
              <a:rPr lang="en-US" sz="1800" cap="none" dirty="0">
                <a:latin typeface="Calibri" panose="020F0502020204030204" pitchFamily="34" charset="0"/>
                <a:ea typeface="Calibri" panose="020F0502020204030204" pitchFamily="34" charset="0"/>
                <a:cs typeface="Calibri" panose="020F0502020204030204" pitchFamily="34" charset="0"/>
              </a:rPr>
              <a:t>Top 10 countries where customers are based</a:t>
            </a:r>
            <a:endParaRPr lang="en-AU"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80242888-6E4B-CEDA-DA21-96EE4FF8B531}"/>
              </a:ext>
            </a:extLst>
          </p:cNvPr>
          <p:cNvPicPr>
            <a:picLocks noGrp="1" noChangeAspect="1"/>
          </p:cNvPicPr>
          <p:nvPr>
            <p:ph sz="half" idx="1"/>
          </p:nvPr>
        </p:nvPicPr>
        <p:blipFill>
          <a:blip r:embed="rId2"/>
          <a:stretch>
            <a:fillRect/>
          </a:stretch>
        </p:blipFill>
        <p:spPr>
          <a:xfrm>
            <a:off x="1355481" y="2423886"/>
            <a:ext cx="8419890" cy="3576442"/>
          </a:xfrm>
        </p:spPr>
      </p:pic>
      <p:sp>
        <p:nvSpPr>
          <p:cNvPr id="5" name="Slide Number Placeholder 4">
            <a:extLst>
              <a:ext uri="{FF2B5EF4-FFF2-40B4-BE49-F238E27FC236}">
                <a16:creationId xmlns:a16="http://schemas.microsoft.com/office/drawing/2014/main" id="{DE555B77-075E-1946-C796-D3FF09BFB999}"/>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3" name="Rectangle 2">
            <a:extLst>
              <a:ext uri="{FF2B5EF4-FFF2-40B4-BE49-F238E27FC236}">
                <a16:creationId xmlns:a16="http://schemas.microsoft.com/office/drawing/2014/main" id="{618589EC-71FD-A18D-0AF2-55E1F7A63F61}"/>
              </a:ext>
            </a:extLst>
          </p:cNvPr>
          <p:cNvSpPr/>
          <p:nvPr/>
        </p:nvSpPr>
        <p:spPr>
          <a:xfrm>
            <a:off x="1413539" y="1727198"/>
            <a:ext cx="8419890" cy="595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The top 10 countries are: India, China, United States, Japan, Mexico, Russian Federation, Brazil, Philippines, Indonesia, Turkey</a:t>
            </a:r>
          </a:p>
        </p:txBody>
      </p:sp>
      <p:cxnSp>
        <p:nvCxnSpPr>
          <p:cNvPr id="9" name="Straight Arrow Connector 8">
            <a:extLst>
              <a:ext uri="{FF2B5EF4-FFF2-40B4-BE49-F238E27FC236}">
                <a16:creationId xmlns:a16="http://schemas.microsoft.com/office/drawing/2014/main" id="{ED1C35BA-1B59-C114-726C-689DBDC8ABD4}"/>
              </a:ext>
            </a:extLst>
          </p:cNvPr>
          <p:cNvCxnSpPr>
            <a:cxnSpLocks/>
          </p:cNvCxnSpPr>
          <p:nvPr/>
        </p:nvCxnSpPr>
        <p:spPr>
          <a:xfrm flipH="1" flipV="1">
            <a:off x="8519886" y="2387597"/>
            <a:ext cx="2316633" cy="165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015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3943</TotalTime>
  <Words>663</Words>
  <Application>Microsoft Office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Garamond</vt:lpstr>
      <vt:lpstr>Times New Roman</vt:lpstr>
      <vt:lpstr>Wingdings</vt:lpstr>
      <vt:lpstr>Organic</vt:lpstr>
      <vt:lpstr>Rockbuster Stealth Data Analysis Project  </vt:lpstr>
      <vt:lpstr>Introduction</vt:lpstr>
      <vt:lpstr>Project Objective</vt:lpstr>
      <vt:lpstr>Key questions:</vt:lpstr>
      <vt:lpstr>PowerPoint Presentation</vt:lpstr>
      <vt:lpstr> which movies contributed the most to revenue gain  </vt:lpstr>
      <vt:lpstr>  Which movies contributed the least to revenue gain  </vt:lpstr>
      <vt:lpstr> What was the average rental duration for all videos? </vt:lpstr>
      <vt:lpstr> Top 10 countries where customers are based</vt:lpstr>
      <vt:lpstr> Where are customers with a high lifetime value based</vt:lpstr>
      <vt:lpstr>                                                       Do sales figures vary between geographic regions </vt:lpstr>
      <vt:lpstr>  Summary</vt:lpstr>
      <vt:lpst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Data Analysis Project</dc:title>
  <dc:subject/>
  <dc:creator>EMMANUEL ENIADE</dc:creator>
  <cp:lastModifiedBy>EMMANUEL ENIADE</cp:lastModifiedBy>
  <cp:revision>2</cp:revision>
  <dcterms:created xsi:type="dcterms:W3CDTF">2023-04-11T04:27:58Z</dcterms:created>
  <dcterms:modified xsi:type="dcterms:W3CDTF">2023-06-11T04:16:31Z</dcterms:modified>
</cp:coreProperties>
</file>